
<file path=[Content_Types].xml><?xml version="1.0" encoding="utf-8"?>
<Types xmlns="http://schemas.openxmlformats.org/package/2006/content-types">
  <Default Extension="fntdata" ContentType="application/x-fontdata"/>
  <Default Extension="jpg" ContentType="image/jpeg"/>
  <Default Extension="m4a" ContentType="audio/mp4"/>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Override PartName="/ppt/metadata" ContentType="application/binary"/>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embedTrueTypeFonts="1" saveSubsetFonts="1" autoCompressPictures="0">
  <p:sldMasterIdLst>
    <p:sldMasterId id="2147483648" r:id="rId1"/>
  </p:sldMasterIdLst>
  <p:notesMasterIdLst>
    <p:notesMasterId r:id="rId15"/>
  </p:notesMasterIdLst>
  <p:sldIdLst>
    <p:sldId id="256" r:id="rId2"/>
    <p:sldId id="257" r:id="rId3"/>
    <p:sldId id="258" r:id="rId4"/>
    <p:sldId id="259" r:id="rId5"/>
    <p:sldId id="260" r:id="rId6"/>
    <p:sldId id="262" r:id="rId7"/>
    <p:sldId id="263" r:id="rId8"/>
    <p:sldId id="264" r:id="rId9"/>
    <p:sldId id="265" r:id="rId10"/>
    <p:sldId id="266" r:id="rId11"/>
    <p:sldId id="267" r:id="rId12"/>
    <p:sldId id="268" r:id="rId13"/>
    <p:sldId id="269" r:id="rId14"/>
  </p:sldIdLst>
  <p:sldSz cx="12192000" cy="6858000"/>
  <p:notesSz cx="6858000" cy="9144000"/>
  <p:embeddedFontLst>
    <p:embeddedFont>
      <p:font typeface="Short Stack" panose="02010500040000000007" pitchFamily="2" charset="77"/>
      <p:regular r:id="rId16"/>
    </p:embeddedFont>
  </p:embeddedFont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extLst>
    <p:ext uri="{EFAFB233-063F-42B5-8137-9DF3F51BA10A}">
      <p15:sldGuideLst xmlns:p15="http://schemas.microsoft.com/office/powerpoint/2012/main">
        <p15:guide id="1" orient="horz" pos="2160">
          <p15:clr>
            <a:srgbClr val="A4A3A4"/>
          </p15:clr>
        </p15:guide>
        <p15:guide id="2" pos="7242">
          <p15:clr>
            <a:srgbClr val="A4A3A4"/>
          </p15:clr>
        </p15:guide>
        <p15:guide id="3" pos="1527">
          <p15:clr>
            <a:srgbClr val="A4A3A4"/>
          </p15:clr>
        </p15:guide>
        <p15:guide id="4" pos="3840">
          <p15:clr>
            <a:srgbClr val="A4A3A4"/>
          </p15:clr>
        </p15:guide>
        <p15:guide id="5" orient="horz" pos="346">
          <p15:clr>
            <a:srgbClr val="A4A3A4"/>
          </p15:clr>
        </p15:guide>
        <p15:guide id="6" orient="horz" pos="3974">
          <p15:clr>
            <a:srgbClr val="A4A3A4"/>
          </p15:clr>
        </p15:guide>
        <p15:guide id="7" pos="5541">
          <p15:clr>
            <a:srgbClr val="A4A3A4"/>
          </p15:clr>
        </p15:guide>
        <p15:guide id="8" pos="2139">
          <p15:clr>
            <a:srgbClr val="A4A3A4"/>
          </p15:clr>
        </p15:guide>
        <p15:guide id="9" pos="438">
          <p15:clr>
            <a:srgbClr val="A4A3A4"/>
          </p15:clr>
        </p15:guide>
        <p15:guide id="10" orient="horz" pos="4292">
          <p15:clr>
            <a:srgbClr val="A4A3A4"/>
          </p15:clr>
        </p15:guide>
      </p15:sldGuideLst>
    </p:ext>
    <p:ext uri="http://customooxmlschemas.google.com/">
      <go:slidesCustomData xmlns:go="http://customooxmlschemas.google.com/"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r:id="rId21" roundtripDataSignature="AMtx7mgWA7d1whmTpXA14lnLMhh8QrU/SQ=="/>
    </p:ext>
  </p:extLst>
</p:presentation>
</file>

<file path=ppt/presProps.xml><?xml version="1.0" encoding="utf-8"?>
<p:presentationPr xmlns:a="http://schemas.openxmlformats.org/drawingml/2006/main" xmlns:r="http://schemas.openxmlformats.org/officeDocument/2006/relationships" xmlns:p="http://schemas.openxmlformats.org/presentationml/2006/main">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p:restoredLeft sz="15610"/>
    <p:restoredTop sz="94665"/>
  </p:normalViewPr>
  <p:slideViewPr>
    <p:cSldViewPr snapToGrid="0">
      <p:cViewPr varScale="1">
        <p:scale>
          <a:sx n="107" d="100"/>
          <a:sy n="107" d="100"/>
        </p:scale>
        <p:origin x="736" y="176"/>
      </p:cViewPr>
      <p:guideLst>
        <p:guide orient="horz" pos="2160"/>
        <p:guide pos="7242"/>
        <p:guide pos="1527"/>
        <p:guide pos="3840"/>
        <p:guide orient="horz" pos="346"/>
        <p:guide orient="horz" pos="3974"/>
        <p:guide pos="5541"/>
        <p:guide pos="2139"/>
        <p:guide pos="438"/>
        <p:guide orient="horz" pos="4292"/>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8" Type="http://schemas.openxmlformats.org/officeDocument/2006/relationships/slide" Target="slides/slide7.xml"/><Relationship Id="rId13" Type="http://schemas.openxmlformats.org/officeDocument/2006/relationships/slide" Target="slides/slide12.xml"/><Relationship Id="rId3" Type="http://schemas.openxmlformats.org/officeDocument/2006/relationships/slide" Target="slides/slide2.xml"/><Relationship Id="rId21" Type="http://customschemas.google.com/relationships/presentationmetadata" Target="metadata"/><Relationship Id="rId7" Type="http://schemas.openxmlformats.org/officeDocument/2006/relationships/slide" Target="slides/slide6.xml"/><Relationship Id="rId12" Type="http://schemas.openxmlformats.org/officeDocument/2006/relationships/slide" Target="slides/slide11.xml"/><Relationship Id="rId25" Type="http://schemas.openxmlformats.org/officeDocument/2006/relationships/tableStyles" Target="tableStyles.xml"/><Relationship Id="rId2" Type="http://schemas.openxmlformats.org/officeDocument/2006/relationships/slide" Target="slides/slide1.xml"/><Relationship Id="rId16" Type="http://schemas.openxmlformats.org/officeDocument/2006/relationships/font" Target="fonts/font1.fntdata"/><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24" Type="http://schemas.openxmlformats.org/officeDocument/2006/relationships/theme" Target="theme/theme1.xml"/><Relationship Id="rId5" Type="http://schemas.openxmlformats.org/officeDocument/2006/relationships/slide" Target="slides/slide4.xml"/><Relationship Id="rId15" Type="http://schemas.openxmlformats.org/officeDocument/2006/relationships/notesMaster" Target="notesMasters/notesMaster1.xml"/><Relationship Id="rId23" Type="http://schemas.openxmlformats.org/officeDocument/2006/relationships/viewProps" Target="viewProps.xml"/><Relationship Id="rId10" Type="http://schemas.openxmlformats.org/officeDocument/2006/relationships/slide" Target="slides/slide9.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presProps" Target="presProps.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2"/>
        <p:cNvGrpSpPr/>
        <p:nvPr/>
      </p:nvGrpSpPr>
      <p:grpSpPr>
        <a:xfrm>
          <a:off x="0" y="0"/>
          <a:ext cx="0" cy="0"/>
          <a:chOff x="0" y="0"/>
          <a:chExt cx="0" cy="0"/>
        </a:xfrm>
      </p:grpSpPr>
      <p:sp>
        <p:nvSpPr>
          <p:cNvPr id="3" name="Google Shape;3;n"/>
          <p:cNvSpPr txBox="1">
            <a:spLocks noGrp="1"/>
          </p:cNvSpPr>
          <p:nvPr>
            <p:ph type="hdr" idx="2"/>
          </p:nvPr>
        </p:nvSpPr>
        <p:spPr>
          <a:xfrm>
            <a:off x="0" y="0"/>
            <a:ext cx="2971800" cy="458788"/>
          </a:xfrm>
          <a:prstGeom prst="rect">
            <a:avLst/>
          </a:prstGeom>
          <a:noFill/>
          <a:ln>
            <a:noFill/>
          </a:ln>
        </p:spPr>
        <p:txBody>
          <a:bodyPr spcFirstLastPara="1" wrap="square" lIns="91425" tIns="45700" rIns="91425" bIns="45700" anchor="t" anchorCtr="0">
            <a:noAutofit/>
          </a:bodyPr>
          <a:lstStyle>
            <a:lvl1pPr marR="0" lvl="0" algn="l" rtl="0">
              <a:spcBef>
                <a:spcPts val="0"/>
              </a:spcBef>
              <a:spcAft>
                <a:spcPts val="0"/>
              </a:spcAft>
              <a:buSzPts val="1400"/>
              <a:buNone/>
              <a:defRPr sz="1200" b="0" i="0" u="none" strike="noStrike" cap="none">
                <a:solidFill>
                  <a:schemeClr val="dk1"/>
                </a:solidFill>
                <a:latin typeface="Arial"/>
                <a:ea typeface="Arial"/>
                <a:cs typeface="Arial"/>
                <a:sym typeface="Arial"/>
              </a:defRPr>
            </a:lvl1pPr>
            <a:lvl2pPr marR="0" lvl="1" algn="l" rtl="0">
              <a:spcBef>
                <a:spcPts val="0"/>
              </a:spcBef>
              <a:spcAft>
                <a:spcPts val="0"/>
              </a:spcAft>
              <a:buSzPts val="1400"/>
              <a:buNone/>
              <a:defRPr sz="1800" b="0" i="0" u="none" strike="noStrike" cap="none">
                <a:solidFill>
                  <a:schemeClr val="dk1"/>
                </a:solidFill>
                <a:latin typeface="Arial"/>
                <a:ea typeface="Arial"/>
                <a:cs typeface="Arial"/>
                <a:sym typeface="Arial"/>
              </a:defRPr>
            </a:lvl2pPr>
            <a:lvl3pPr marR="0" lvl="2" algn="l" rtl="0">
              <a:spcBef>
                <a:spcPts val="0"/>
              </a:spcBef>
              <a:spcAft>
                <a:spcPts val="0"/>
              </a:spcAft>
              <a:buSzPts val="1400"/>
              <a:buNone/>
              <a:defRPr sz="1800" b="0" i="0" u="none" strike="noStrike" cap="none">
                <a:solidFill>
                  <a:schemeClr val="dk1"/>
                </a:solidFill>
                <a:latin typeface="Arial"/>
                <a:ea typeface="Arial"/>
                <a:cs typeface="Arial"/>
                <a:sym typeface="Arial"/>
              </a:defRPr>
            </a:lvl3pPr>
            <a:lvl4pPr marR="0" lvl="3" algn="l" rtl="0">
              <a:spcBef>
                <a:spcPts val="0"/>
              </a:spcBef>
              <a:spcAft>
                <a:spcPts val="0"/>
              </a:spcAft>
              <a:buSzPts val="1400"/>
              <a:buNone/>
              <a:defRPr sz="1800" b="0" i="0" u="none" strike="noStrike" cap="none">
                <a:solidFill>
                  <a:schemeClr val="dk1"/>
                </a:solidFill>
                <a:latin typeface="Arial"/>
                <a:ea typeface="Arial"/>
                <a:cs typeface="Arial"/>
                <a:sym typeface="Arial"/>
              </a:defRPr>
            </a:lvl4pPr>
            <a:lvl5pPr marR="0" lvl="4" algn="l" rtl="0">
              <a:spcBef>
                <a:spcPts val="0"/>
              </a:spcBef>
              <a:spcAft>
                <a:spcPts val="0"/>
              </a:spcAft>
              <a:buSzPts val="1400"/>
              <a:buNone/>
              <a:defRPr sz="1800" b="0" i="0" u="none" strike="noStrike" cap="none">
                <a:solidFill>
                  <a:schemeClr val="dk1"/>
                </a:solidFill>
                <a:latin typeface="Arial"/>
                <a:ea typeface="Arial"/>
                <a:cs typeface="Arial"/>
                <a:sym typeface="Arial"/>
              </a:defRPr>
            </a:lvl5pPr>
            <a:lvl6pPr marR="0" lvl="5" algn="l" rtl="0">
              <a:spcBef>
                <a:spcPts val="0"/>
              </a:spcBef>
              <a:spcAft>
                <a:spcPts val="0"/>
              </a:spcAft>
              <a:buSzPts val="1400"/>
              <a:buNone/>
              <a:defRPr sz="1800" b="0" i="0" u="none" strike="noStrike" cap="none">
                <a:solidFill>
                  <a:schemeClr val="dk1"/>
                </a:solidFill>
                <a:latin typeface="Arial"/>
                <a:ea typeface="Arial"/>
                <a:cs typeface="Arial"/>
                <a:sym typeface="Arial"/>
              </a:defRPr>
            </a:lvl6pPr>
            <a:lvl7pPr marR="0" lvl="6" algn="l" rtl="0">
              <a:spcBef>
                <a:spcPts val="0"/>
              </a:spcBef>
              <a:spcAft>
                <a:spcPts val="0"/>
              </a:spcAft>
              <a:buSzPts val="1400"/>
              <a:buNone/>
              <a:defRPr sz="1800" b="0" i="0" u="none" strike="noStrike" cap="none">
                <a:solidFill>
                  <a:schemeClr val="dk1"/>
                </a:solidFill>
                <a:latin typeface="Arial"/>
                <a:ea typeface="Arial"/>
                <a:cs typeface="Arial"/>
                <a:sym typeface="Arial"/>
              </a:defRPr>
            </a:lvl7pPr>
            <a:lvl8pPr marR="0" lvl="7" algn="l" rtl="0">
              <a:spcBef>
                <a:spcPts val="0"/>
              </a:spcBef>
              <a:spcAft>
                <a:spcPts val="0"/>
              </a:spcAft>
              <a:buSzPts val="1400"/>
              <a:buNone/>
              <a:defRPr sz="1800" b="0" i="0" u="none" strike="noStrike" cap="none">
                <a:solidFill>
                  <a:schemeClr val="dk1"/>
                </a:solidFill>
                <a:latin typeface="Arial"/>
                <a:ea typeface="Arial"/>
                <a:cs typeface="Arial"/>
                <a:sym typeface="Arial"/>
              </a:defRPr>
            </a:lvl8pPr>
            <a:lvl9pPr marR="0" lvl="8" algn="l" rtl="0">
              <a:spcBef>
                <a:spcPts val="0"/>
              </a:spcBef>
              <a:spcAft>
                <a:spcPts val="0"/>
              </a:spcAft>
              <a:buSzPts val="1400"/>
              <a:buNone/>
              <a:defRPr sz="1800" b="0" i="0" u="none" strike="noStrike" cap="none">
                <a:solidFill>
                  <a:schemeClr val="dk1"/>
                </a:solidFill>
                <a:latin typeface="Arial"/>
                <a:ea typeface="Arial"/>
                <a:cs typeface="Arial"/>
                <a:sym typeface="Arial"/>
              </a:defRPr>
            </a:lvl9pPr>
          </a:lstStyle>
          <a:p>
            <a:endParaRPr/>
          </a:p>
        </p:txBody>
      </p:sp>
      <p:sp>
        <p:nvSpPr>
          <p:cNvPr id="4" name="Google Shape;4;n"/>
          <p:cNvSpPr txBox="1">
            <a:spLocks noGrp="1"/>
          </p:cNvSpPr>
          <p:nvPr>
            <p:ph type="dt" idx="10"/>
          </p:nvPr>
        </p:nvSpPr>
        <p:spPr>
          <a:xfrm>
            <a:off x="3884613" y="0"/>
            <a:ext cx="2971800" cy="458788"/>
          </a:xfrm>
          <a:prstGeom prst="rect">
            <a:avLst/>
          </a:prstGeom>
          <a:noFill/>
          <a:ln>
            <a:noFill/>
          </a:ln>
        </p:spPr>
        <p:txBody>
          <a:bodyPr spcFirstLastPara="1" wrap="square" lIns="91425" tIns="45700" rIns="91425" bIns="45700" anchor="t" anchorCtr="0">
            <a:noAutofit/>
          </a:bodyPr>
          <a:lstStyle>
            <a:lvl1pPr marR="0" lvl="0" algn="r" rtl="0">
              <a:spcBef>
                <a:spcPts val="0"/>
              </a:spcBef>
              <a:spcAft>
                <a:spcPts val="0"/>
              </a:spcAft>
              <a:buSzPts val="1400"/>
              <a:buNone/>
              <a:defRPr sz="1200" b="0" i="0" u="none" strike="noStrike" cap="none">
                <a:solidFill>
                  <a:schemeClr val="dk1"/>
                </a:solidFill>
                <a:latin typeface="Arial"/>
                <a:ea typeface="Arial"/>
                <a:cs typeface="Arial"/>
                <a:sym typeface="Arial"/>
              </a:defRPr>
            </a:lvl1pPr>
            <a:lvl2pPr marR="0" lvl="1" algn="l" rtl="0">
              <a:spcBef>
                <a:spcPts val="0"/>
              </a:spcBef>
              <a:spcAft>
                <a:spcPts val="0"/>
              </a:spcAft>
              <a:buSzPts val="1400"/>
              <a:buNone/>
              <a:defRPr sz="1800" b="0" i="0" u="none" strike="noStrike" cap="none">
                <a:solidFill>
                  <a:schemeClr val="dk1"/>
                </a:solidFill>
                <a:latin typeface="Arial"/>
                <a:ea typeface="Arial"/>
                <a:cs typeface="Arial"/>
                <a:sym typeface="Arial"/>
              </a:defRPr>
            </a:lvl2pPr>
            <a:lvl3pPr marR="0" lvl="2" algn="l" rtl="0">
              <a:spcBef>
                <a:spcPts val="0"/>
              </a:spcBef>
              <a:spcAft>
                <a:spcPts val="0"/>
              </a:spcAft>
              <a:buSzPts val="1400"/>
              <a:buNone/>
              <a:defRPr sz="1800" b="0" i="0" u="none" strike="noStrike" cap="none">
                <a:solidFill>
                  <a:schemeClr val="dk1"/>
                </a:solidFill>
                <a:latin typeface="Arial"/>
                <a:ea typeface="Arial"/>
                <a:cs typeface="Arial"/>
                <a:sym typeface="Arial"/>
              </a:defRPr>
            </a:lvl3pPr>
            <a:lvl4pPr marR="0" lvl="3" algn="l" rtl="0">
              <a:spcBef>
                <a:spcPts val="0"/>
              </a:spcBef>
              <a:spcAft>
                <a:spcPts val="0"/>
              </a:spcAft>
              <a:buSzPts val="1400"/>
              <a:buNone/>
              <a:defRPr sz="1800" b="0" i="0" u="none" strike="noStrike" cap="none">
                <a:solidFill>
                  <a:schemeClr val="dk1"/>
                </a:solidFill>
                <a:latin typeface="Arial"/>
                <a:ea typeface="Arial"/>
                <a:cs typeface="Arial"/>
                <a:sym typeface="Arial"/>
              </a:defRPr>
            </a:lvl4pPr>
            <a:lvl5pPr marR="0" lvl="4" algn="l" rtl="0">
              <a:spcBef>
                <a:spcPts val="0"/>
              </a:spcBef>
              <a:spcAft>
                <a:spcPts val="0"/>
              </a:spcAft>
              <a:buSzPts val="1400"/>
              <a:buNone/>
              <a:defRPr sz="1800" b="0" i="0" u="none" strike="noStrike" cap="none">
                <a:solidFill>
                  <a:schemeClr val="dk1"/>
                </a:solidFill>
                <a:latin typeface="Arial"/>
                <a:ea typeface="Arial"/>
                <a:cs typeface="Arial"/>
                <a:sym typeface="Arial"/>
              </a:defRPr>
            </a:lvl5pPr>
            <a:lvl6pPr marR="0" lvl="5" algn="l" rtl="0">
              <a:spcBef>
                <a:spcPts val="0"/>
              </a:spcBef>
              <a:spcAft>
                <a:spcPts val="0"/>
              </a:spcAft>
              <a:buSzPts val="1400"/>
              <a:buNone/>
              <a:defRPr sz="1800" b="0" i="0" u="none" strike="noStrike" cap="none">
                <a:solidFill>
                  <a:schemeClr val="dk1"/>
                </a:solidFill>
                <a:latin typeface="Arial"/>
                <a:ea typeface="Arial"/>
                <a:cs typeface="Arial"/>
                <a:sym typeface="Arial"/>
              </a:defRPr>
            </a:lvl6pPr>
            <a:lvl7pPr marR="0" lvl="6" algn="l" rtl="0">
              <a:spcBef>
                <a:spcPts val="0"/>
              </a:spcBef>
              <a:spcAft>
                <a:spcPts val="0"/>
              </a:spcAft>
              <a:buSzPts val="1400"/>
              <a:buNone/>
              <a:defRPr sz="1800" b="0" i="0" u="none" strike="noStrike" cap="none">
                <a:solidFill>
                  <a:schemeClr val="dk1"/>
                </a:solidFill>
                <a:latin typeface="Arial"/>
                <a:ea typeface="Arial"/>
                <a:cs typeface="Arial"/>
                <a:sym typeface="Arial"/>
              </a:defRPr>
            </a:lvl7pPr>
            <a:lvl8pPr marR="0" lvl="7" algn="l" rtl="0">
              <a:spcBef>
                <a:spcPts val="0"/>
              </a:spcBef>
              <a:spcAft>
                <a:spcPts val="0"/>
              </a:spcAft>
              <a:buSzPts val="1400"/>
              <a:buNone/>
              <a:defRPr sz="1800" b="0" i="0" u="none" strike="noStrike" cap="none">
                <a:solidFill>
                  <a:schemeClr val="dk1"/>
                </a:solidFill>
                <a:latin typeface="Arial"/>
                <a:ea typeface="Arial"/>
                <a:cs typeface="Arial"/>
                <a:sym typeface="Arial"/>
              </a:defRPr>
            </a:lvl8pPr>
            <a:lvl9pPr marR="0" lvl="8" algn="l" rtl="0">
              <a:spcBef>
                <a:spcPts val="0"/>
              </a:spcBef>
              <a:spcAft>
                <a:spcPts val="0"/>
              </a:spcAft>
              <a:buSzPts val="1400"/>
              <a:buNone/>
              <a:defRPr sz="1800" b="0" i="0" u="none" strike="noStrike" cap="none">
                <a:solidFill>
                  <a:schemeClr val="dk1"/>
                </a:solidFill>
                <a:latin typeface="Arial"/>
                <a:ea typeface="Arial"/>
                <a:cs typeface="Arial"/>
                <a:sym typeface="Arial"/>
              </a:defRPr>
            </a:lvl9pPr>
          </a:lstStyle>
          <a:p>
            <a:endParaRPr/>
          </a:p>
        </p:txBody>
      </p:sp>
      <p:sp>
        <p:nvSpPr>
          <p:cNvPr id="5" name="Google Shape;5;n"/>
          <p:cNvSpPr>
            <a:spLocks noGrp="1" noRot="1" noChangeAspect="1"/>
          </p:cNvSpPr>
          <p:nvPr>
            <p:ph type="sldImg" idx="3"/>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6" name="Google Shape;6;n"/>
          <p:cNvSpPr txBox="1">
            <a:spLocks noGrp="1"/>
          </p:cNvSpPr>
          <p:nvPr>
            <p:ph type="body" idx="1"/>
          </p:nvPr>
        </p:nvSpPr>
        <p:spPr>
          <a:xfrm>
            <a:off x="685800" y="4400550"/>
            <a:ext cx="5486400" cy="3600450"/>
          </a:xfrm>
          <a:prstGeom prst="rect">
            <a:avLst/>
          </a:prstGeom>
          <a:noFill/>
          <a:ln>
            <a:noFill/>
          </a:ln>
        </p:spPr>
        <p:txBody>
          <a:bodyPr spcFirstLastPara="1" wrap="square" lIns="91425" tIns="45700" rIns="91425" bIns="45700" anchor="t" anchorCtr="0">
            <a:noAutofit/>
          </a:bodyPr>
          <a:lstStyle>
            <a:lvl1pPr marL="457200" marR="0" lvl="0" indent="-228600" algn="l" rtl="0">
              <a:spcBef>
                <a:spcPts val="0"/>
              </a:spcBef>
              <a:spcAft>
                <a:spcPts val="0"/>
              </a:spcAft>
              <a:buSzPts val="1400"/>
              <a:buNone/>
              <a:defRPr sz="1200" b="0" i="0" u="none" strike="noStrike" cap="none">
                <a:solidFill>
                  <a:schemeClr val="dk1"/>
                </a:solidFill>
                <a:latin typeface="Arial"/>
                <a:ea typeface="Arial"/>
                <a:cs typeface="Arial"/>
                <a:sym typeface="Arial"/>
              </a:defRPr>
            </a:lvl1pPr>
            <a:lvl2pPr marL="914400" marR="0" lvl="1" indent="-228600" algn="l" rtl="0">
              <a:spcBef>
                <a:spcPts val="0"/>
              </a:spcBef>
              <a:spcAft>
                <a:spcPts val="0"/>
              </a:spcAft>
              <a:buSzPts val="1400"/>
              <a:buNone/>
              <a:defRPr sz="1200" b="0" i="0" u="none" strike="noStrike" cap="none">
                <a:solidFill>
                  <a:schemeClr val="dk1"/>
                </a:solidFill>
                <a:latin typeface="Arial"/>
                <a:ea typeface="Arial"/>
                <a:cs typeface="Arial"/>
                <a:sym typeface="Arial"/>
              </a:defRPr>
            </a:lvl2pPr>
            <a:lvl3pPr marL="1371600" marR="0" lvl="2" indent="-228600" algn="l" rtl="0">
              <a:spcBef>
                <a:spcPts val="0"/>
              </a:spcBef>
              <a:spcAft>
                <a:spcPts val="0"/>
              </a:spcAft>
              <a:buSzPts val="1400"/>
              <a:buNone/>
              <a:defRPr sz="1200" b="0" i="0" u="none" strike="noStrike" cap="none">
                <a:solidFill>
                  <a:schemeClr val="dk1"/>
                </a:solidFill>
                <a:latin typeface="Arial"/>
                <a:ea typeface="Arial"/>
                <a:cs typeface="Arial"/>
                <a:sym typeface="Arial"/>
              </a:defRPr>
            </a:lvl3pPr>
            <a:lvl4pPr marL="1828800" marR="0" lvl="3" indent="-228600" algn="l" rtl="0">
              <a:spcBef>
                <a:spcPts val="0"/>
              </a:spcBef>
              <a:spcAft>
                <a:spcPts val="0"/>
              </a:spcAft>
              <a:buSzPts val="1400"/>
              <a:buNone/>
              <a:defRPr sz="1200" b="0" i="0" u="none" strike="noStrike" cap="none">
                <a:solidFill>
                  <a:schemeClr val="dk1"/>
                </a:solidFill>
                <a:latin typeface="Arial"/>
                <a:ea typeface="Arial"/>
                <a:cs typeface="Arial"/>
                <a:sym typeface="Arial"/>
              </a:defRPr>
            </a:lvl4pPr>
            <a:lvl5pPr marL="2286000" marR="0" lvl="4" indent="-228600" algn="l" rtl="0">
              <a:spcBef>
                <a:spcPts val="0"/>
              </a:spcBef>
              <a:spcAft>
                <a:spcPts val="0"/>
              </a:spcAft>
              <a:buSzPts val="1400"/>
              <a:buNone/>
              <a:defRPr sz="1200" b="0" i="0" u="none" strike="noStrike" cap="none">
                <a:solidFill>
                  <a:schemeClr val="dk1"/>
                </a:solidFill>
                <a:latin typeface="Arial"/>
                <a:ea typeface="Arial"/>
                <a:cs typeface="Arial"/>
                <a:sym typeface="Arial"/>
              </a:defRPr>
            </a:lvl5pPr>
            <a:lvl6pPr marL="2743200" marR="0" lvl="5" indent="-228600" algn="l" rtl="0">
              <a:spcBef>
                <a:spcPts val="0"/>
              </a:spcBef>
              <a:spcAft>
                <a:spcPts val="0"/>
              </a:spcAft>
              <a:buSzPts val="1400"/>
              <a:buNone/>
              <a:defRPr sz="1200" b="0" i="0" u="none" strike="noStrike" cap="none">
                <a:solidFill>
                  <a:schemeClr val="dk1"/>
                </a:solidFill>
                <a:latin typeface="Arial"/>
                <a:ea typeface="Arial"/>
                <a:cs typeface="Arial"/>
                <a:sym typeface="Arial"/>
              </a:defRPr>
            </a:lvl6pPr>
            <a:lvl7pPr marL="3200400" marR="0" lvl="6" indent="-228600" algn="l" rtl="0">
              <a:spcBef>
                <a:spcPts val="0"/>
              </a:spcBef>
              <a:spcAft>
                <a:spcPts val="0"/>
              </a:spcAft>
              <a:buSzPts val="1400"/>
              <a:buNone/>
              <a:defRPr sz="1200" b="0" i="0" u="none" strike="noStrike" cap="none">
                <a:solidFill>
                  <a:schemeClr val="dk1"/>
                </a:solidFill>
                <a:latin typeface="Arial"/>
                <a:ea typeface="Arial"/>
                <a:cs typeface="Arial"/>
                <a:sym typeface="Arial"/>
              </a:defRPr>
            </a:lvl7pPr>
            <a:lvl8pPr marL="3657600" marR="0" lvl="7" indent="-228600" algn="l" rtl="0">
              <a:spcBef>
                <a:spcPts val="0"/>
              </a:spcBef>
              <a:spcAft>
                <a:spcPts val="0"/>
              </a:spcAft>
              <a:buSzPts val="1400"/>
              <a:buNone/>
              <a:defRPr sz="1200" b="0" i="0" u="none" strike="noStrike" cap="none">
                <a:solidFill>
                  <a:schemeClr val="dk1"/>
                </a:solidFill>
                <a:latin typeface="Arial"/>
                <a:ea typeface="Arial"/>
                <a:cs typeface="Arial"/>
                <a:sym typeface="Arial"/>
              </a:defRPr>
            </a:lvl8pPr>
            <a:lvl9pPr marL="4114800" marR="0" lvl="8" indent="-228600" algn="l" rtl="0">
              <a:spcBef>
                <a:spcPts val="0"/>
              </a:spcBef>
              <a:spcAft>
                <a:spcPts val="0"/>
              </a:spcAft>
              <a:buSzPts val="1400"/>
              <a:buNone/>
              <a:defRPr sz="1200" b="0" i="0" u="none" strike="noStrike" cap="none">
                <a:solidFill>
                  <a:schemeClr val="dk1"/>
                </a:solidFill>
                <a:latin typeface="Arial"/>
                <a:ea typeface="Arial"/>
                <a:cs typeface="Arial"/>
                <a:sym typeface="Arial"/>
              </a:defRPr>
            </a:lvl9pPr>
          </a:lstStyle>
          <a:p>
            <a:endParaRPr/>
          </a:p>
        </p:txBody>
      </p:sp>
      <p:sp>
        <p:nvSpPr>
          <p:cNvPr id="7" name="Google Shape;7;n"/>
          <p:cNvSpPr txBox="1">
            <a:spLocks noGrp="1"/>
          </p:cNvSpPr>
          <p:nvPr>
            <p:ph type="ftr" idx="11"/>
          </p:nvPr>
        </p:nvSpPr>
        <p:spPr>
          <a:xfrm>
            <a:off x="0" y="8685213"/>
            <a:ext cx="2971800" cy="458787"/>
          </a:xfrm>
          <a:prstGeom prst="rect">
            <a:avLst/>
          </a:prstGeom>
          <a:noFill/>
          <a:ln>
            <a:noFill/>
          </a:ln>
        </p:spPr>
        <p:txBody>
          <a:bodyPr spcFirstLastPara="1" wrap="square" lIns="91425" tIns="45700" rIns="91425" bIns="45700" anchor="b" anchorCtr="0">
            <a:noAutofit/>
          </a:bodyPr>
          <a:lstStyle>
            <a:lvl1pPr marR="0" lvl="0" algn="l" rtl="0">
              <a:spcBef>
                <a:spcPts val="0"/>
              </a:spcBef>
              <a:spcAft>
                <a:spcPts val="0"/>
              </a:spcAft>
              <a:buSzPts val="1400"/>
              <a:buNone/>
              <a:defRPr sz="1200" b="0" i="0" u="none" strike="noStrike" cap="none">
                <a:solidFill>
                  <a:schemeClr val="dk1"/>
                </a:solidFill>
                <a:latin typeface="Arial"/>
                <a:ea typeface="Arial"/>
                <a:cs typeface="Arial"/>
                <a:sym typeface="Arial"/>
              </a:defRPr>
            </a:lvl1pPr>
            <a:lvl2pPr marR="0" lvl="1" algn="l" rtl="0">
              <a:spcBef>
                <a:spcPts val="0"/>
              </a:spcBef>
              <a:spcAft>
                <a:spcPts val="0"/>
              </a:spcAft>
              <a:buSzPts val="1400"/>
              <a:buNone/>
              <a:defRPr sz="1800" b="0" i="0" u="none" strike="noStrike" cap="none">
                <a:solidFill>
                  <a:schemeClr val="dk1"/>
                </a:solidFill>
                <a:latin typeface="Arial"/>
                <a:ea typeface="Arial"/>
                <a:cs typeface="Arial"/>
                <a:sym typeface="Arial"/>
              </a:defRPr>
            </a:lvl2pPr>
            <a:lvl3pPr marR="0" lvl="2" algn="l" rtl="0">
              <a:spcBef>
                <a:spcPts val="0"/>
              </a:spcBef>
              <a:spcAft>
                <a:spcPts val="0"/>
              </a:spcAft>
              <a:buSzPts val="1400"/>
              <a:buNone/>
              <a:defRPr sz="1800" b="0" i="0" u="none" strike="noStrike" cap="none">
                <a:solidFill>
                  <a:schemeClr val="dk1"/>
                </a:solidFill>
                <a:latin typeface="Arial"/>
                <a:ea typeface="Arial"/>
                <a:cs typeface="Arial"/>
                <a:sym typeface="Arial"/>
              </a:defRPr>
            </a:lvl3pPr>
            <a:lvl4pPr marR="0" lvl="3" algn="l" rtl="0">
              <a:spcBef>
                <a:spcPts val="0"/>
              </a:spcBef>
              <a:spcAft>
                <a:spcPts val="0"/>
              </a:spcAft>
              <a:buSzPts val="1400"/>
              <a:buNone/>
              <a:defRPr sz="1800" b="0" i="0" u="none" strike="noStrike" cap="none">
                <a:solidFill>
                  <a:schemeClr val="dk1"/>
                </a:solidFill>
                <a:latin typeface="Arial"/>
                <a:ea typeface="Arial"/>
                <a:cs typeface="Arial"/>
                <a:sym typeface="Arial"/>
              </a:defRPr>
            </a:lvl4pPr>
            <a:lvl5pPr marR="0" lvl="4" algn="l" rtl="0">
              <a:spcBef>
                <a:spcPts val="0"/>
              </a:spcBef>
              <a:spcAft>
                <a:spcPts val="0"/>
              </a:spcAft>
              <a:buSzPts val="1400"/>
              <a:buNone/>
              <a:defRPr sz="1800" b="0" i="0" u="none" strike="noStrike" cap="none">
                <a:solidFill>
                  <a:schemeClr val="dk1"/>
                </a:solidFill>
                <a:latin typeface="Arial"/>
                <a:ea typeface="Arial"/>
                <a:cs typeface="Arial"/>
                <a:sym typeface="Arial"/>
              </a:defRPr>
            </a:lvl5pPr>
            <a:lvl6pPr marR="0" lvl="5" algn="l" rtl="0">
              <a:spcBef>
                <a:spcPts val="0"/>
              </a:spcBef>
              <a:spcAft>
                <a:spcPts val="0"/>
              </a:spcAft>
              <a:buSzPts val="1400"/>
              <a:buNone/>
              <a:defRPr sz="1800" b="0" i="0" u="none" strike="noStrike" cap="none">
                <a:solidFill>
                  <a:schemeClr val="dk1"/>
                </a:solidFill>
                <a:latin typeface="Arial"/>
                <a:ea typeface="Arial"/>
                <a:cs typeface="Arial"/>
                <a:sym typeface="Arial"/>
              </a:defRPr>
            </a:lvl6pPr>
            <a:lvl7pPr marR="0" lvl="6" algn="l" rtl="0">
              <a:spcBef>
                <a:spcPts val="0"/>
              </a:spcBef>
              <a:spcAft>
                <a:spcPts val="0"/>
              </a:spcAft>
              <a:buSzPts val="1400"/>
              <a:buNone/>
              <a:defRPr sz="1800" b="0" i="0" u="none" strike="noStrike" cap="none">
                <a:solidFill>
                  <a:schemeClr val="dk1"/>
                </a:solidFill>
                <a:latin typeface="Arial"/>
                <a:ea typeface="Arial"/>
                <a:cs typeface="Arial"/>
                <a:sym typeface="Arial"/>
              </a:defRPr>
            </a:lvl7pPr>
            <a:lvl8pPr marR="0" lvl="7" algn="l" rtl="0">
              <a:spcBef>
                <a:spcPts val="0"/>
              </a:spcBef>
              <a:spcAft>
                <a:spcPts val="0"/>
              </a:spcAft>
              <a:buSzPts val="1400"/>
              <a:buNone/>
              <a:defRPr sz="1800" b="0" i="0" u="none" strike="noStrike" cap="none">
                <a:solidFill>
                  <a:schemeClr val="dk1"/>
                </a:solidFill>
                <a:latin typeface="Arial"/>
                <a:ea typeface="Arial"/>
                <a:cs typeface="Arial"/>
                <a:sym typeface="Arial"/>
              </a:defRPr>
            </a:lvl8pPr>
            <a:lvl9pPr marR="0" lvl="8" algn="l" rtl="0">
              <a:spcBef>
                <a:spcPts val="0"/>
              </a:spcBef>
              <a:spcAft>
                <a:spcPts val="0"/>
              </a:spcAft>
              <a:buSzPts val="1400"/>
              <a:buNone/>
              <a:defRPr sz="1800" b="0" i="0" u="none" strike="noStrike" cap="none">
                <a:solidFill>
                  <a:schemeClr val="dk1"/>
                </a:solidFill>
                <a:latin typeface="Arial"/>
                <a:ea typeface="Arial"/>
                <a:cs typeface="Arial"/>
                <a:sym typeface="Arial"/>
              </a:defRPr>
            </a:lvl9pPr>
          </a:lstStyle>
          <a:p>
            <a:endParaRPr/>
          </a:p>
        </p:txBody>
      </p:sp>
      <p:sp>
        <p:nvSpPr>
          <p:cNvPr id="8" name="Google Shape;8;n"/>
          <p:cNvSpPr txBox="1">
            <a:spLocks noGrp="1"/>
          </p:cNvSpPr>
          <p:nvPr>
            <p:ph type="sldNum" idx="12"/>
          </p:nvPr>
        </p:nvSpPr>
        <p:spPr>
          <a:xfrm>
            <a:off x="3884613" y="8685213"/>
            <a:ext cx="2971800" cy="458787"/>
          </a:xfrm>
          <a:prstGeom prst="rect">
            <a:avLst/>
          </a:prstGeom>
          <a:noFill/>
          <a:ln>
            <a:noFill/>
          </a:ln>
        </p:spPr>
        <p:txBody>
          <a:bodyPr spcFirstLastPara="1" wrap="square" lIns="91425" tIns="45700" rIns="91425" bIns="45700" anchor="b" anchorCtr="0">
            <a:noAutofit/>
          </a:bodyPr>
          <a:lstStyle/>
          <a:p>
            <a:pPr marL="0" marR="0" lvl="0" indent="0" algn="r" rtl="0">
              <a:spcBef>
                <a:spcPts val="0"/>
              </a:spcBef>
              <a:spcAft>
                <a:spcPts val="0"/>
              </a:spcAft>
              <a:buNone/>
            </a:pPr>
            <a:fld id="{00000000-1234-1234-1234-123412341234}" type="slidenum">
              <a:rPr lang="en-US" sz="1200" b="0" i="0" u="none" strike="noStrike" cap="none">
                <a:solidFill>
                  <a:schemeClr val="dk1"/>
                </a:solidFill>
                <a:latin typeface="Arial"/>
                <a:ea typeface="Arial"/>
                <a:cs typeface="Arial"/>
                <a:sym typeface="Arial"/>
              </a:rPr>
              <a:t>‹#›</a:t>
            </a:fld>
            <a:endParaRPr sz="1200" b="0" i="0" u="none" strike="noStrike" cap="none">
              <a:solidFill>
                <a:schemeClr val="dk1"/>
              </a:solidFill>
              <a:latin typeface="Arial"/>
              <a:ea typeface="Arial"/>
              <a:cs typeface="Arial"/>
              <a:sym typeface="Arial"/>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2"/>
        <p:cNvGrpSpPr/>
        <p:nvPr/>
      </p:nvGrpSpPr>
      <p:grpSpPr>
        <a:xfrm>
          <a:off x="0" y="0"/>
          <a:ext cx="0" cy="0"/>
          <a:chOff x="0" y="0"/>
          <a:chExt cx="0" cy="0"/>
        </a:xfrm>
      </p:grpSpPr>
      <p:sp>
        <p:nvSpPr>
          <p:cNvPr id="103" name="Google Shape;103;p1:notes"/>
          <p:cNvSpPr txBox="1">
            <a:spLocks noGrp="1"/>
          </p:cNvSpPr>
          <p:nvPr>
            <p:ph type="body" idx="1"/>
          </p:nvPr>
        </p:nvSpPr>
        <p:spPr>
          <a:xfrm>
            <a:off x="685800" y="4400550"/>
            <a:ext cx="5486400" cy="360045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104" name="Google Shape;104;p1: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8"/>
        <p:cNvGrpSpPr/>
        <p:nvPr/>
      </p:nvGrpSpPr>
      <p:grpSpPr>
        <a:xfrm>
          <a:off x="0" y="0"/>
          <a:ext cx="0" cy="0"/>
          <a:chOff x="0" y="0"/>
          <a:chExt cx="0" cy="0"/>
        </a:xfrm>
      </p:grpSpPr>
      <p:sp>
        <p:nvSpPr>
          <p:cNvPr id="179" name="Google Shape;179;p11:notes"/>
          <p:cNvSpPr>
            <a:spLocks noGrp="1" noRot="1" noChangeAspect="1"/>
          </p:cNvSpPr>
          <p:nvPr>
            <p:ph type="sldImg" idx="2"/>
          </p:nvPr>
        </p:nvSpPr>
        <p:spPr>
          <a:xfrm>
            <a:off x="-16992600" y="-11796713"/>
            <a:ext cx="22159913" cy="12465051"/>
          </a:xfrm>
          <a:custGeom>
            <a:avLst/>
            <a:gdLst/>
            <a:ahLst/>
            <a:cxnLst/>
            <a:rect l="l" t="t" r="r" b="b"/>
            <a:pathLst>
              <a:path w="120000" h="120000" extrusionOk="0">
                <a:moveTo>
                  <a:pt x="0" y="0"/>
                </a:moveTo>
                <a:lnTo>
                  <a:pt x="120000" y="0"/>
                </a:lnTo>
                <a:lnTo>
                  <a:pt x="120000" y="120000"/>
                </a:lnTo>
                <a:lnTo>
                  <a:pt x="0" y="120000"/>
                </a:lnTo>
                <a:close/>
              </a:path>
            </a:pathLst>
          </a:custGeom>
          <a:solidFill>
            <a:srgbClr val="FFFFFF"/>
          </a:solidFill>
          <a:ln w="9525" cap="flat" cmpd="sng">
            <a:solidFill>
              <a:srgbClr val="000000"/>
            </a:solidFill>
            <a:prstDash val="solid"/>
            <a:miter lim="800000"/>
            <a:headEnd type="none" w="sm" len="sm"/>
            <a:tailEnd type="none" w="sm" len="sm"/>
          </a:ln>
        </p:spPr>
      </p:sp>
      <p:sp>
        <p:nvSpPr>
          <p:cNvPr id="180" name="Google Shape;180;p11:notes"/>
          <p:cNvSpPr txBox="1">
            <a:spLocks noGrp="1"/>
          </p:cNvSpPr>
          <p:nvPr>
            <p:ph type="body" idx="1"/>
          </p:nvPr>
        </p:nvSpPr>
        <p:spPr>
          <a:xfrm>
            <a:off x="685800" y="4343400"/>
            <a:ext cx="5457825" cy="4086225"/>
          </a:xfrm>
          <a:prstGeom prst="rect">
            <a:avLst/>
          </a:prstGeom>
          <a:noFill/>
          <a:ln>
            <a:noFill/>
          </a:ln>
        </p:spPr>
        <p:txBody>
          <a:bodyPr spcFirstLastPara="1" wrap="square" lIns="91425" tIns="45700" rIns="91425" bIns="45700" anchor="ctr" anchorCtr="0">
            <a:noAutofit/>
          </a:bodyPr>
          <a:lstStyle/>
          <a:p>
            <a:pPr marL="0" lvl="0" indent="0" algn="l" rtl="0">
              <a:spcBef>
                <a:spcPts val="0"/>
              </a:spcBef>
              <a:spcAft>
                <a:spcPts val="0"/>
              </a:spcAft>
              <a:buNone/>
            </a:pP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5"/>
        <p:cNvGrpSpPr/>
        <p:nvPr/>
      </p:nvGrpSpPr>
      <p:grpSpPr>
        <a:xfrm>
          <a:off x="0" y="0"/>
          <a:ext cx="0" cy="0"/>
          <a:chOff x="0" y="0"/>
          <a:chExt cx="0" cy="0"/>
        </a:xfrm>
      </p:grpSpPr>
      <p:sp>
        <p:nvSpPr>
          <p:cNvPr id="186" name="Google Shape;186;p12:notes"/>
          <p:cNvSpPr txBox="1">
            <a:spLocks noGrp="1"/>
          </p:cNvSpPr>
          <p:nvPr>
            <p:ph type="body" idx="1"/>
          </p:nvPr>
        </p:nvSpPr>
        <p:spPr>
          <a:xfrm>
            <a:off x="685800" y="4400550"/>
            <a:ext cx="5486400" cy="360045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187" name="Google Shape;187;p12: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93"/>
        <p:cNvGrpSpPr/>
        <p:nvPr/>
      </p:nvGrpSpPr>
      <p:grpSpPr>
        <a:xfrm>
          <a:off x="0" y="0"/>
          <a:ext cx="0" cy="0"/>
          <a:chOff x="0" y="0"/>
          <a:chExt cx="0" cy="0"/>
        </a:xfrm>
      </p:grpSpPr>
      <p:sp>
        <p:nvSpPr>
          <p:cNvPr id="194" name="Google Shape;194;p13:notes"/>
          <p:cNvSpPr txBox="1">
            <a:spLocks noGrp="1"/>
          </p:cNvSpPr>
          <p:nvPr>
            <p:ph type="body" idx="1"/>
          </p:nvPr>
        </p:nvSpPr>
        <p:spPr>
          <a:xfrm>
            <a:off x="685800" y="4400550"/>
            <a:ext cx="5486400" cy="360045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195" name="Google Shape;195;p13: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0"/>
        <p:cNvGrpSpPr/>
        <p:nvPr/>
      </p:nvGrpSpPr>
      <p:grpSpPr>
        <a:xfrm>
          <a:off x="0" y="0"/>
          <a:ext cx="0" cy="0"/>
          <a:chOff x="0" y="0"/>
          <a:chExt cx="0" cy="0"/>
        </a:xfrm>
      </p:grpSpPr>
      <p:sp>
        <p:nvSpPr>
          <p:cNvPr id="201" name="Google Shape;201;p14:notes"/>
          <p:cNvSpPr txBox="1">
            <a:spLocks noGrp="1"/>
          </p:cNvSpPr>
          <p:nvPr>
            <p:ph type="body" idx="1"/>
          </p:nvPr>
        </p:nvSpPr>
        <p:spPr>
          <a:xfrm>
            <a:off x="685800" y="4400550"/>
            <a:ext cx="5486400" cy="360045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202" name="Google Shape;202;p14: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9"/>
        <p:cNvGrpSpPr/>
        <p:nvPr/>
      </p:nvGrpSpPr>
      <p:grpSpPr>
        <a:xfrm>
          <a:off x="0" y="0"/>
          <a:ext cx="0" cy="0"/>
          <a:chOff x="0" y="0"/>
          <a:chExt cx="0" cy="0"/>
        </a:xfrm>
      </p:grpSpPr>
      <p:sp>
        <p:nvSpPr>
          <p:cNvPr id="110" name="Google Shape;110;p2:notes"/>
          <p:cNvSpPr>
            <a:spLocks noGrp="1" noRot="1" noChangeAspect="1"/>
          </p:cNvSpPr>
          <p:nvPr>
            <p:ph type="sldImg" idx="2"/>
          </p:nvPr>
        </p:nvSpPr>
        <p:spPr>
          <a:xfrm>
            <a:off x="-16992600" y="-11796713"/>
            <a:ext cx="22159913" cy="12465051"/>
          </a:xfrm>
          <a:custGeom>
            <a:avLst/>
            <a:gdLst/>
            <a:ahLst/>
            <a:cxnLst/>
            <a:rect l="l" t="t" r="r" b="b"/>
            <a:pathLst>
              <a:path w="120000" h="120000" extrusionOk="0">
                <a:moveTo>
                  <a:pt x="0" y="0"/>
                </a:moveTo>
                <a:lnTo>
                  <a:pt x="120000" y="0"/>
                </a:lnTo>
                <a:lnTo>
                  <a:pt x="120000" y="120000"/>
                </a:lnTo>
                <a:lnTo>
                  <a:pt x="0" y="120000"/>
                </a:lnTo>
                <a:close/>
              </a:path>
            </a:pathLst>
          </a:custGeom>
          <a:solidFill>
            <a:srgbClr val="FFFFFF"/>
          </a:solidFill>
          <a:ln w="9525" cap="flat" cmpd="sng">
            <a:solidFill>
              <a:srgbClr val="000000"/>
            </a:solidFill>
            <a:prstDash val="solid"/>
            <a:miter lim="800000"/>
            <a:headEnd type="none" w="sm" len="sm"/>
            <a:tailEnd type="none" w="sm" len="sm"/>
          </a:ln>
        </p:spPr>
      </p:sp>
      <p:sp>
        <p:nvSpPr>
          <p:cNvPr id="111" name="Google Shape;111;p2:notes"/>
          <p:cNvSpPr txBox="1">
            <a:spLocks noGrp="1"/>
          </p:cNvSpPr>
          <p:nvPr>
            <p:ph type="body" idx="1"/>
          </p:nvPr>
        </p:nvSpPr>
        <p:spPr>
          <a:xfrm>
            <a:off x="685800" y="4343400"/>
            <a:ext cx="5457825" cy="4086225"/>
          </a:xfrm>
          <a:prstGeom prst="rect">
            <a:avLst/>
          </a:prstGeom>
          <a:noFill/>
          <a:ln>
            <a:noFill/>
          </a:ln>
        </p:spPr>
        <p:txBody>
          <a:bodyPr spcFirstLastPara="1" wrap="square" lIns="91425" tIns="45700" rIns="91425" bIns="45700" anchor="ctr" anchorCtr="0">
            <a:noAutofit/>
          </a:bodyPr>
          <a:lstStyle/>
          <a:p>
            <a:pPr marL="0" lvl="0" indent="0" algn="l" rtl="0">
              <a:spcBef>
                <a:spcPts val="0"/>
              </a:spcBef>
              <a:spcAft>
                <a:spcPts val="0"/>
              </a:spcAft>
              <a:buNone/>
            </a:pP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6"/>
        <p:cNvGrpSpPr/>
        <p:nvPr/>
      </p:nvGrpSpPr>
      <p:grpSpPr>
        <a:xfrm>
          <a:off x="0" y="0"/>
          <a:ext cx="0" cy="0"/>
          <a:chOff x="0" y="0"/>
          <a:chExt cx="0" cy="0"/>
        </a:xfrm>
      </p:grpSpPr>
      <p:sp>
        <p:nvSpPr>
          <p:cNvPr id="117" name="Google Shape;117;p3:notes"/>
          <p:cNvSpPr>
            <a:spLocks noGrp="1" noRot="1" noChangeAspect="1"/>
          </p:cNvSpPr>
          <p:nvPr>
            <p:ph type="sldImg" idx="2"/>
          </p:nvPr>
        </p:nvSpPr>
        <p:spPr>
          <a:xfrm>
            <a:off x="-16992600" y="-11796713"/>
            <a:ext cx="22159913" cy="12465051"/>
          </a:xfrm>
          <a:custGeom>
            <a:avLst/>
            <a:gdLst/>
            <a:ahLst/>
            <a:cxnLst/>
            <a:rect l="l" t="t" r="r" b="b"/>
            <a:pathLst>
              <a:path w="120000" h="120000" extrusionOk="0">
                <a:moveTo>
                  <a:pt x="0" y="0"/>
                </a:moveTo>
                <a:lnTo>
                  <a:pt x="120000" y="0"/>
                </a:lnTo>
                <a:lnTo>
                  <a:pt x="120000" y="120000"/>
                </a:lnTo>
                <a:lnTo>
                  <a:pt x="0" y="120000"/>
                </a:lnTo>
                <a:close/>
              </a:path>
            </a:pathLst>
          </a:custGeom>
          <a:solidFill>
            <a:srgbClr val="FFFFFF"/>
          </a:solidFill>
          <a:ln w="9525" cap="flat" cmpd="sng">
            <a:solidFill>
              <a:srgbClr val="000000"/>
            </a:solidFill>
            <a:prstDash val="solid"/>
            <a:miter lim="800000"/>
            <a:headEnd type="none" w="sm" len="sm"/>
            <a:tailEnd type="none" w="sm" len="sm"/>
          </a:ln>
        </p:spPr>
      </p:sp>
      <p:sp>
        <p:nvSpPr>
          <p:cNvPr id="118" name="Google Shape;118;p3:notes"/>
          <p:cNvSpPr txBox="1">
            <a:spLocks noGrp="1"/>
          </p:cNvSpPr>
          <p:nvPr>
            <p:ph type="body" idx="1"/>
          </p:nvPr>
        </p:nvSpPr>
        <p:spPr>
          <a:xfrm>
            <a:off x="685800" y="4343400"/>
            <a:ext cx="5457825" cy="4086225"/>
          </a:xfrm>
          <a:prstGeom prst="rect">
            <a:avLst/>
          </a:prstGeom>
          <a:noFill/>
          <a:ln>
            <a:noFill/>
          </a:ln>
        </p:spPr>
        <p:txBody>
          <a:bodyPr spcFirstLastPara="1" wrap="square" lIns="91425" tIns="45700" rIns="91425" bIns="45700" anchor="ctr" anchorCtr="0">
            <a:noAutofit/>
          </a:bodyPr>
          <a:lstStyle/>
          <a:p>
            <a:pPr marL="0" lvl="0" indent="0" algn="l" rtl="0">
              <a:spcBef>
                <a:spcPts val="0"/>
              </a:spcBef>
              <a:spcAft>
                <a:spcPts val="0"/>
              </a:spcAft>
              <a:buNone/>
            </a:pP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4:notes"/>
          <p:cNvSpPr txBox="1">
            <a:spLocks noGrp="1"/>
          </p:cNvSpPr>
          <p:nvPr>
            <p:ph type="sldNum" idx="12"/>
          </p:nvPr>
        </p:nvSpPr>
        <p:spPr>
          <a:xfrm>
            <a:off x="3884613" y="8685213"/>
            <a:ext cx="2971800" cy="458787"/>
          </a:xfrm>
          <a:prstGeom prst="rect">
            <a:avLst/>
          </a:prstGeom>
          <a:noFill/>
          <a:ln>
            <a:noFill/>
          </a:ln>
        </p:spPr>
        <p:txBody>
          <a:bodyPr spcFirstLastPara="1" wrap="square" lIns="91425" tIns="45700" rIns="91425" bIns="45700" anchor="b" anchorCtr="0">
            <a:noAutofit/>
          </a:bodyPr>
          <a:lstStyle/>
          <a:p>
            <a:pPr marL="0" lvl="0" indent="0" algn="r" rtl="0">
              <a:lnSpc>
                <a:spcPct val="93000"/>
              </a:lnSpc>
              <a:spcBef>
                <a:spcPts val="0"/>
              </a:spcBef>
              <a:spcAft>
                <a:spcPts val="0"/>
              </a:spcAft>
              <a:buNone/>
            </a:pPr>
            <a:fld id="{00000000-1234-1234-1234-123412341234}" type="slidenum">
              <a:rPr lang="en-US" sz="1200">
                <a:solidFill>
                  <a:srgbClr val="000000"/>
                </a:solidFill>
                <a:latin typeface="Times New Roman"/>
                <a:ea typeface="Times New Roman"/>
                <a:cs typeface="Times New Roman"/>
                <a:sym typeface="Times New Roman"/>
              </a:rPr>
              <a:t>4</a:t>
            </a:fld>
            <a:endParaRPr sz="1200">
              <a:solidFill>
                <a:srgbClr val="000000"/>
              </a:solidFill>
              <a:latin typeface="Times New Roman"/>
              <a:ea typeface="Times New Roman"/>
              <a:cs typeface="Times New Roman"/>
              <a:sym typeface="Times New Roman"/>
            </a:endParaRPr>
          </a:p>
        </p:txBody>
      </p:sp>
      <p:sp>
        <p:nvSpPr>
          <p:cNvPr id="126" name="Google Shape;126;p4:notes"/>
          <p:cNvSpPr>
            <a:spLocks noGrp="1" noRot="1" noChangeAspect="1"/>
          </p:cNvSpPr>
          <p:nvPr>
            <p:ph type="sldImg" idx="2"/>
          </p:nvPr>
        </p:nvSpPr>
        <p:spPr>
          <a:xfrm>
            <a:off x="533400" y="763588"/>
            <a:ext cx="6705600" cy="3771900"/>
          </a:xfrm>
          <a:custGeom>
            <a:avLst/>
            <a:gdLst/>
            <a:ahLst/>
            <a:cxnLst/>
            <a:rect l="l" t="t" r="r" b="b"/>
            <a:pathLst>
              <a:path w="120000" h="120000" extrusionOk="0">
                <a:moveTo>
                  <a:pt x="0" y="0"/>
                </a:moveTo>
                <a:lnTo>
                  <a:pt x="120000" y="0"/>
                </a:lnTo>
                <a:lnTo>
                  <a:pt x="120000" y="120000"/>
                </a:lnTo>
                <a:lnTo>
                  <a:pt x="0" y="120000"/>
                </a:lnTo>
                <a:close/>
              </a:path>
            </a:pathLst>
          </a:custGeom>
          <a:solidFill>
            <a:srgbClr val="FFFFFF"/>
          </a:solidFill>
          <a:ln w="9525" cap="flat" cmpd="sng">
            <a:solidFill>
              <a:srgbClr val="000000"/>
            </a:solidFill>
            <a:prstDash val="solid"/>
            <a:miter lim="800000"/>
            <a:headEnd type="none" w="sm" len="sm"/>
            <a:tailEnd type="none" w="sm" len="sm"/>
          </a:ln>
        </p:spPr>
      </p:sp>
      <p:sp>
        <p:nvSpPr>
          <p:cNvPr id="127" name="Google Shape;127;p4:notes"/>
          <p:cNvSpPr txBox="1">
            <a:spLocks noGrp="1"/>
          </p:cNvSpPr>
          <p:nvPr>
            <p:ph type="body" idx="1"/>
          </p:nvPr>
        </p:nvSpPr>
        <p:spPr>
          <a:xfrm>
            <a:off x="777875" y="4776788"/>
            <a:ext cx="6218238" cy="4525962"/>
          </a:xfrm>
          <a:prstGeom prst="rect">
            <a:avLst/>
          </a:prstGeom>
          <a:noFill/>
          <a:ln>
            <a:noFill/>
          </a:ln>
        </p:spPr>
        <p:txBody>
          <a:bodyPr spcFirstLastPara="1" wrap="square" lIns="91425" tIns="45700" rIns="91425" bIns="45700" anchor="ctr" anchorCtr="0">
            <a:noAutofit/>
          </a:bodyPr>
          <a:lstStyle/>
          <a:p>
            <a:pPr marL="0" lvl="0" indent="0" algn="l" rtl="0">
              <a:spcBef>
                <a:spcPts val="0"/>
              </a:spcBef>
              <a:spcAft>
                <a:spcPts val="0"/>
              </a:spcAft>
              <a:buNone/>
            </a:pP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2"/>
        <p:cNvGrpSpPr/>
        <p:nvPr/>
      </p:nvGrpSpPr>
      <p:grpSpPr>
        <a:xfrm>
          <a:off x="0" y="0"/>
          <a:ext cx="0" cy="0"/>
          <a:chOff x="0" y="0"/>
          <a:chExt cx="0" cy="0"/>
        </a:xfrm>
      </p:grpSpPr>
      <p:sp>
        <p:nvSpPr>
          <p:cNvPr id="133" name="Google Shape;133;p5:notes"/>
          <p:cNvSpPr txBox="1">
            <a:spLocks noGrp="1"/>
          </p:cNvSpPr>
          <p:nvPr>
            <p:ph type="body" idx="1"/>
          </p:nvPr>
        </p:nvSpPr>
        <p:spPr>
          <a:xfrm>
            <a:off x="685800" y="4400550"/>
            <a:ext cx="5486400" cy="360045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134" name="Google Shape;134;p5: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8"/>
        <p:cNvGrpSpPr/>
        <p:nvPr/>
      </p:nvGrpSpPr>
      <p:grpSpPr>
        <a:xfrm>
          <a:off x="0" y="0"/>
          <a:ext cx="0" cy="0"/>
          <a:chOff x="0" y="0"/>
          <a:chExt cx="0" cy="0"/>
        </a:xfrm>
      </p:grpSpPr>
      <p:sp>
        <p:nvSpPr>
          <p:cNvPr id="149" name="Google Shape;149;p7:notes"/>
          <p:cNvSpPr>
            <a:spLocks noGrp="1" noRot="1" noChangeAspect="1"/>
          </p:cNvSpPr>
          <p:nvPr>
            <p:ph type="sldImg" idx="2"/>
          </p:nvPr>
        </p:nvSpPr>
        <p:spPr>
          <a:xfrm>
            <a:off x="-16992600" y="-11796713"/>
            <a:ext cx="22159913" cy="12465051"/>
          </a:xfrm>
          <a:custGeom>
            <a:avLst/>
            <a:gdLst/>
            <a:ahLst/>
            <a:cxnLst/>
            <a:rect l="l" t="t" r="r" b="b"/>
            <a:pathLst>
              <a:path w="120000" h="120000" extrusionOk="0">
                <a:moveTo>
                  <a:pt x="0" y="0"/>
                </a:moveTo>
                <a:lnTo>
                  <a:pt x="120000" y="0"/>
                </a:lnTo>
                <a:lnTo>
                  <a:pt x="120000" y="120000"/>
                </a:lnTo>
                <a:lnTo>
                  <a:pt x="0" y="120000"/>
                </a:lnTo>
                <a:close/>
              </a:path>
            </a:pathLst>
          </a:custGeom>
          <a:solidFill>
            <a:srgbClr val="FFFFFF"/>
          </a:solidFill>
          <a:ln w="9525" cap="flat" cmpd="sng">
            <a:solidFill>
              <a:srgbClr val="000000"/>
            </a:solidFill>
            <a:prstDash val="solid"/>
            <a:miter lim="800000"/>
            <a:headEnd type="none" w="sm" len="sm"/>
            <a:tailEnd type="none" w="sm" len="sm"/>
          </a:ln>
        </p:spPr>
      </p:sp>
      <p:sp>
        <p:nvSpPr>
          <p:cNvPr id="150" name="Google Shape;150;p7:notes"/>
          <p:cNvSpPr txBox="1">
            <a:spLocks noGrp="1"/>
          </p:cNvSpPr>
          <p:nvPr>
            <p:ph type="body" idx="1"/>
          </p:nvPr>
        </p:nvSpPr>
        <p:spPr>
          <a:xfrm>
            <a:off x="685800" y="4343400"/>
            <a:ext cx="5457825" cy="4086225"/>
          </a:xfrm>
          <a:prstGeom prst="rect">
            <a:avLst/>
          </a:prstGeom>
          <a:noFill/>
          <a:ln>
            <a:noFill/>
          </a:ln>
        </p:spPr>
        <p:txBody>
          <a:bodyPr spcFirstLastPara="1" wrap="square" lIns="91425" tIns="45700" rIns="91425" bIns="45700" anchor="ctr" anchorCtr="0">
            <a:noAutofit/>
          </a:bodyPr>
          <a:lstStyle/>
          <a:p>
            <a:pPr marL="0" lvl="0" indent="0" algn="l" rtl="0">
              <a:spcBef>
                <a:spcPts val="0"/>
              </a:spcBef>
              <a:spcAft>
                <a:spcPts val="0"/>
              </a:spcAft>
              <a:buNone/>
            </a:pP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6"/>
        <p:cNvGrpSpPr/>
        <p:nvPr/>
      </p:nvGrpSpPr>
      <p:grpSpPr>
        <a:xfrm>
          <a:off x="0" y="0"/>
          <a:ext cx="0" cy="0"/>
          <a:chOff x="0" y="0"/>
          <a:chExt cx="0" cy="0"/>
        </a:xfrm>
      </p:grpSpPr>
      <p:sp>
        <p:nvSpPr>
          <p:cNvPr id="157" name="Google Shape;157;p8:notes"/>
          <p:cNvSpPr>
            <a:spLocks noGrp="1" noRot="1" noChangeAspect="1"/>
          </p:cNvSpPr>
          <p:nvPr>
            <p:ph type="sldImg" idx="2"/>
          </p:nvPr>
        </p:nvSpPr>
        <p:spPr>
          <a:xfrm>
            <a:off x="-16992600" y="-11796713"/>
            <a:ext cx="22159913" cy="12465051"/>
          </a:xfrm>
          <a:custGeom>
            <a:avLst/>
            <a:gdLst/>
            <a:ahLst/>
            <a:cxnLst/>
            <a:rect l="l" t="t" r="r" b="b"/>
            <a:pathLst>
              <a:path w="120000" h="120000" extrusionOk="0">
                <a:moveTo>
                  <a:pt x="0" y="0"/>
                </a:moveTo>
                <a:lnTo>
                  <a:pt x="120000" y="0"/>
                </a:lnTo>
                <a:lnTo>
                  <a:pt x="120000" y="120000"/>
                </a:lnTo>
                <a:lnTo>
                  <a:pt x="0" y="120000"/>
                </a:lnTo>
                <a:close/>
              </a:path>
            </a:pathLst>
          </a:custGeom>
          <a:solidFill>
            <a:srgbClr val="FFFFFF"/>
          </a:solidFill>
          <a:ln w="9525" cap="flat" cmpd="sng">
            <a:solidFill>
              <a:srgbClr val="000000"/>
            </a:solidFill>
            <a:prstDash val="solid"/>
            <a:miter lim="800000"/>
            <a:headEnd type="none" w="sm" len="sm"/>
            <a:tailEnd type="none" w="sm" len="sm"/>
          </a:ln>
        </p:spPr>
      </p:sp>
      <p:sp>
        <p:nvSpPr>
          <p:cNvPr id="158" name="Google Shape;158;p8:notes"/>
          <p:cNvSpPr txBox="1">
            <a:spLocks noGrp="1"/>
          </p:cNvSpPr>
          <p:nvPr>
            <p:ph type="body" idx="1"/>
          </p:nvPr>
        </p:nvSpPr>
        <p:spPr>
          <a:xfrm>
            <a:off x="685800" y="4343400"/>
            <a:ext cx="5457825" cy="4086225"/>
          </a:xfrm>
          <a:prstGeom prst="rect">
            <a:avLst/>
          </a:prstGeom>
          <a:noFill/>
          <a:ln>
            <a:noFill/>
          </a:ln>
        </p:spPr>
        <p:txBody>
          <a:bodyPr spcFirstLastPara="1" wrap="square" lIns="91425" tIns="45700" rIns="91425" bIns="45700" anchor="ctr" anchorCtr="0">
            <a:noAutofit/>
          </a:bodyPr>
          <a:lstStyle/>
          <a:p>
            <a:pPr marL="0" lvl="0" indent="0" algn="l" rtl="0">
              <a:spcBef>
                <a:spcPts val="0"/>
              </a:spcBef>
              <a:spcAft>
                <a:spcPts val="0"/>
              </a:spcAft>
              <a:buNone/>
            </a:pP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3"/>
        <p:cNvGrpSpPr/>
        <p:nvPr/>
      </p:nvGrpSpPr>
      <p:grpSpPr>
        <a:xfrm>
          <a:off x="0" y="0"/>
          <a:ext cx="0" cy="0"/>
          <a:chOff x="0" y="0"/>
          <a:chExt cx="0" cy="0"/>
        </a:xfrm>
      </p:grpSpPr>
      <p:sp>
        <p:nvSpPr>
          <p:cNvPr id="164" name="Google Shape;164;p9:notes"/>
          <p:cNvSpPr txBox="1">
            <a:spLocks noGrp="1"/>
          </p:cNvSpPr>
          <p:nvPr>
            <p:ph type="body" idx="1"/>
          </p:nvPr>
        </p:nvSpPr>
        <p:spPr>
          <a:xfrm>
            <a:off x="685800" y="4400550"/>
            <a:ext cx="5486400" cy="360045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165" name="Google Shape;165;p9: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0"/>
        <p:cNvGrpSpPr/>
        <p:nvPr/>
      </p:nvGrpSpPr>
      <p:grpSpPr>
        <a:xfrm>
          <a:off x="0" y="0"/>
          <a:ext cx="0" cy="0"/>
          <a:chOff x="0" y="0"/>
          <a:chExt cx="0" cy="0"/>
        </a:xfrm>
      </p:grpSpPr>
      <p:sp>
        <p:nvSpPr>
          <p:cNvPr id="171" name="Google Shape;171;p10:notes"/>
          <p:cNvSpPr>
            <a:spLocks noGrp="1" noRot="1" noChangeAspect="1"/>
          </p:cNvSpPr>
          <p:nvPr>
            <p:ph type="sldImg" idx="2"/>
          </p:nvPr>
        </p:nvSpPr>
        <p:spPr>
          <a:xfrm>
            <a:off x="-16992600" y="-11796713"/>
            <a:ext cx="22159913" cy="12465051"/>
          </a:xfrm>
          <a:custGeom>
            <a:avLst/>
            <a:gdLst/>
            <a:ahLst/>
            <a:cxnLst/>
            <a:rect l="l" t="t" r="r" b="b"/>
            <a:pathLst>
              <a:path w="120000" h="120000" extrusionOk="0">
                <a:moveTo>
                  <a:pt x="0" y="0"/>
                </a:moveTo>
                <a:lnTo>
                  <a:pt x="120000" y="0"/>
                </a:lnTo>
                <a:lnTo>
                  <a:pt x="120000" y="120000"/>
                </a:lnTo>
                <a:lnTo>
                  <a:pt x="0" y="120000"/>
                </a:lnTo>
                <a:close/>
              </a:path>
            </a:pathLst>
          </a:custGeom>
          <a:solidFill>
            <a:srgbClr val="FFFFFF"/>
          </a:solidFill>
          <a:ln w="9525" cap="flat" cmpd="sng">
            <a:solidFill>
              <a:srgbClr val="000000"/>
            </a:solidFill>
            <a:prstDash val="solid"/>
            <a:miter lim="800000"/>
            <a:headEnd type="none" w="sm" len="sm"/>
            <a:tailEnd type="none" w="sm" len="sm"/>
          </a:ln>
        </p:spPr>
      </p:sp>
      <p:sp>
        <p:nvSpPr>
          <p:cNvPr id="172" name="Google Shape;172;p10:notes"/>
          <p:cNvSpPr txBox="1">
            <a:spLocks noGrp="1"/>
          </p:cNvSpPr>
          <p:nvPr>
            <p:ph type="body" idx="1"/>
          </p:nvPr>
        </p:nvSpPr>
        <p:spPr>
          <a:xfrm>
            <a:off x="685800" y="4343400"/>
            <a:ext cx="5457825" cy="4086225"/>
          </a:xfrm>
          <a:prstGeom prst="rect">
            <a:avLst/>
          </a:prstGeom>
          <a:noFill/>
          <a:ln>
            <a:noFill/>
          </a:ln>
        </p:spPr>
        <p:txBody>
          <a:bodyPr spcFirstLastPara="1" wrap="square" lIns="91425" tIns="45700" rIns="91425" bIns="45700" anchor="ctr" anchorCtr="0">
            <a:noAutofit/>
          </a:bodyPr>
          <a:lstStyle/>
          <a:p>
            <a:pPr marL="0" lvl="0" indent="0" algn="l" rtl="0">
              <a:spcBef>
                <a:spcPts val="0"/>
              </a:spcBef>
              <a:spcAft>
                <a:spcPts val="0"/>
              </a:spcAft>
              <a:buNone/>
            </a:pP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showMasterSp="0" matchingName="Blank" type="blank">
  <p:cSld name="BLANK">
    <p:spTree>
      <p:nvGrpSpPr>
        <p:cNvPr id="1" name="Shape 16"/>
        <p:cNvGrpSpPr/>
        <p:nvPr/>
      </p:nvGrpSpPr>
      <p:grpSpPr>
        <a:xfrm>
          <a:off x="0" y="0"/>
          <a:ext cx="0" cy="0"/>
          <a:chOff x="0" y="0"/>
          <a:chExt cx="0" cy="0"/>
        </a:xfrm>
      </p:grpSpPr>
      <p:sp>
        <p:nvSpPr>
          <p:cNvPr id="17" name="Google Shape;17;p16"/>
          <p:cNvSpPr txBox="1">
            <a:spLocks noGrp="1"/>
          </p:cNvSpPr>
          <p:nvPr>
            <p:ph type="dt" idx="10"/>
          </p:nvPr>
        </p:nvSpPr>
        <p:spPr>
          <a:xfrm>
            <a:off x="1024129" y="6470704"/>
            <a:ext cx="2154143" cy="274320"/>
          </a:xfrm>
          <a:prstGeom prst="rect">
            <a:avLst/>
          </a:prstGeom>
          <a:noFill/>
          <a:ln>
            <a:noFill/>
          </a:ln>
        </p:spPr>
        <p:txBody>
          <a:bodyPr spcFirstLastPara="1" wrap="square" lIns="91425" tIns="45700" rIns="91425" bIns="45700" anchor="ctr" anchorCtr="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18" name="Google Shape;18;p16"/>
          <p:cNvSpPr txBox="1">
            <a:spLocks noGrp="1"/>
          </p:cNvSpPr>
          <p:nvPr>
            <p:ph type="ftr" idx="11"/>
          </p:nvPr>
        </p:nvSpPr>
        <p:spPr>
          <a:xfrm>
            <a:off x="4842932" y="6470704"/>
            <a:ext cx="5901459" cy="274320"/>
          </a:xfrm>
          <a:prstGeom prst="rect">
            <a:avLst/>
          </a:prstGeom>
          <a:noFill/>
          <a:ln>
            <a:noFill/>
          </a:ln>
        </p:spPr>
        <p:txBody>
          <a:bodyPr spcFirstLastPara="1" wrap="square" lIns="91425" tIns="45700" rIns="91425" bIns="45700" anchor="ctr" anchorCtr="0">
            <a:noAutofit/>
          </a:bodyPr>
          <a:lstStyle>
            <a:lvl1pPr lvl="0" algn="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19" name="Google Shape;19;p16"/>
          <p:cNvSpPr txBox="1">
            <a:spLocks noGrp="1"/>
          </p:cNvSpPr>
          <p:nvPr>
            <p:ph type="sldNum" idx="12"/>
          </p:nvPr>
        </p:nvSpPr>
        <p:spPr>
          <a:xfrm>
            <a:off x="10837333" y="6470704"/>
            <a:ext cx="973667" cy="274320"/>
          </a:xfrm>
          <a:prstGeom prst="rect">
            <a:avLst/>
          </a:prstGeom>
          <a:noFill/>
          <a:ln>
            <a:noFill/>
          </a:ln>
        </p:spPr>
        <p:txBody>
          <a:bodyPr spcFirstLastPara="1" wrap="square" lIns="91425" tIns="45700" rIns="91425" bIns="45700" anchor="ctr" anchorCtr="0">
            <a:noAutofit/>
          </a:bodyPr>
          <a:lstStyle>
            <a:lvl1pPr marL="0" lvl="0" indent="0" algn="l">
              <a:spcBef>
                <a:spcPts val="0"/>
              </a:spcBef>
              <a:buNone/>
              <a:defRPr/>
            </a:lvl1pPr>
            <a:lvl2pPr marL="0" lvl="1" indent="0" algn="l">
              <a:spcBef>
                <a:spcPts val="0"/>
              </a:spcBef>
              <a:buNone/>
              <a:defRPr/>
            </a:lvl2pPr>
            <a:lvl3pPr marL="0" lvl="2" indent="0" algn="l">
              <a:spcBef>
                <a:spcPts val="0"/>
              </a:spcBef>
              <a:buNone/>
              <a:defRPr/>
            </a:lvl3pPr>
            <a:lvl4pPr marL="0" lvl="3" indent="0" algn="l">
              <a:spcBef>
                <a:spcPts val="0"/>
              </a:spcBef>
              <a:buNone/>
              <a:defRPr/>
            </a:lvl4pPr>
            <a:lvl5pPr marL="0" lvl="4" indent="0" algn="l">
              <a:spcBef>
                <a:spcPts val="0"/>
              </a:spcBef>
              <a:buNone/>
              <a:defRPr/>
            </a:lvl5pPr>
            <a:lvl6pPr marL="0" lvl="5" indent="0" algn="l">
              <a:spcBef>
                <a:spcPts val="0"/>
              </a:spcBef>
              <a:buNone/>
              <a:defRPr/>
            </a:lvl6pPr>
            <a:lvl7pPr marL="0" lvl="6" indent="0" algn="l">
              <a:spcBef>
                <a:spcPts val="0"/>
              </a:spcBef>
              <a:buNone/>
              <a:defRPr/>
            </a:lvl7pPr>
            <a:lvl8pPr marL="0" lvl="7" indent="0" algn="l">
              <a:spcBef>
                <a:spcPts val="0"/>
              </a:spcBef>
              <a:buNone/>
              <a:defRPr/>
            </a:lvl8pPr>
            <a:lvl9pPr marL="0" lvl="8" indent="0" algn="l">
              <a:spcBef>
                <a:spcPts val="0"/>
              </a:spcBef>
              <a:buNone/>
              <a:defRPr/>
            </a:lvl9pPr>
          </a:lstStyle>
          <a:p>
            <a:pPr marL="0" lvl="0" indent="0" algn="l" rtl="0">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64"/>
        <p:cNvGrpSpPr/>
        <p:nvPr/>
      </p:nvGrpSpPr>
      <p:grpSpPr>
        <a:xfrm>
          <a:off x="0" y="0"/>
          <a:ext cx="0" cy="0"/>
          <a:chOff x="0" y="0"/>
          <a:chExt cx="0" cy="0"/>
        </a:xfrm>
      </p:grpSpPr>
      <p:sp>
        <p:nvSpPr>
          <p:cNvPr id="65" name="Google Shape;65;p25"/>
          <p:cNvSpPr txBox="1">
            <a:spLocks noGrp="1"/>
          </p:cNvSpPr>
          <p:nvPr>
            <p:ph type="title"/>
          </p:nvPr>
        </p:nvSpPr>
        <p:spPr>
          <a:xfrm>
            <a:off x="1024128" y="585216"/>
            <a:ext cx="9720072" cy="1499616"/>
          </a:xfrm>
          <a:prstGeom prst="rect">
            <a:avLst/>
          </a:prstGeom>
          <a:noFill/>
          <a:ln>
            <a:noFill/>
          </a:ln>
        </p:spPr>
        <p:txBody>
          <a:bodyPr spcFirstLastPara="1" wrap="square" lIns="91425" tIns="45700" rIns="91425" bIns="45700" anchor="ctr" anchorCtr="0">
            <a:normAutofit/>
          </a:bodyPr>
          <a:lstStyle>
            <a:lvl1pPr lvl="0" algn="l">
              <a:lnSpc>
                <a:spcPct val="80000"/>
              </a:lnSpc>
              <a:spcBef>
                <a:spcPts val="0"/>
              </a:spcBef>
              <a:spcAft>
                <a:spcPts val="0"/>
              </a:spcAft>
              <a:buClr>
                <a:srgbClr val="0C0C0C"/>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66" name="Google Shape;66;p25"/>
          <p:cNvSpPr txBox="1">
            <a:spLocks noGrp="1"/>
          </p:cNvSpPr>
          <p:nvPr>
            <p:ph type="dt" idx="10"/>
          </p:nvPr>
        </p:nvSpPr>
        <p:spPr>
          <a:xfrm>
            <a:off x="1024129" y="6470704"/>
            <a:ext cx="2154143" cy="274320"/>
          </a:xfrm>
          <a:prstGeom prst="rect">
            <a:avLst/>
          </a:prstGeom>
          <a:noFill/>
          <a:ln>
            <a:noFill/>
          </a:ln>
        </p:spPr>
        <p:txBody>
          <a:bodyPr spcFirstLastPara="1" wrap="square" lIns="91425" tIns="45700" rIns="91425" bIns="45700" anchor="ctr" anchorCtr="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67" name="Google Shape;67;p25"/>
          <p:cNvSpPr txBox="1">
            <a:spLocks noGrp="1"/>
          </p:cNvSpPr>
          <p:nvPr>
            <p:ph type="ftr" idx="11"/>
          </p:nvPr>
        </p:nvSpPr>
        <p:spPr>
          <a:xfrm>
            <a:off x="4842932" y="6470704"/>
            <a:ext cx="5901459" cy="274320"/>
          </a:xfrm>
          <a:prstGeom prst="rect">
            <a:avLst/>
          </a:prstGeom>
          <a:noFill/>
          <a:ln>
            <a:noFill/>
          </a:ln>
        </p:spPr>
        <p:txBody>
          <a:bodyPr spcFirstLastPara="1" wrap="square" lIns="91425" tIns="45700" rIns="91425" bIns="45700" anchor="ctr" anchorCtr="0">
            <a:noAutofit/>
          </a:bodyPr>
          <a:lstStyle>
            <a:lvl1pPr lvl="0" algn="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68" name="Google Shape;68;p25"/>
          <p:cNvSpPr txBox="1">
            <a:spLocks noGrp="1"/>
          </p:cNvSpPr>
          <p:nvPr>
            <p:ph type="sldNum" idx="12"/>
          </p:nvPr>
        </p:nvSpPr>
        <p:spPr>
          <a:xfrm>
            <a:off x="10837333" y="6470704"/>
            <a:ext cx="973667" cy="274320"/>
          </a:xfrm>
          <a:prstGeom prst="rect">
            <a:avLst/>
          </a:prstGeom>
          <a:noFill/>
          <a:ln>
            <a:noFill/>
          </a:ln>
        </p:spPr>
        <p:txBody>
          <a:bodyPr spcFirstLastPara="1" wrap="square" lIns="91425" tIns="45700" rIns="91425" bIns="45700" anchor="ctr" anchorCtr="0">
            <a:noAutofit/>
          </a:bodyPr>
          <a:lstStyle>
            <a:lvl1pPr marL="0" lvl="0" indent="0" algn="l">
              <a:spcBef>
                <a:spcPts val="0"/>
              </a:spcBef>
              <a:buNone/>
              <a:defRPr/>
            </a:lvl1pPr>
            <a:lvl2pPr marL="0" lvl="1" indent="0" algn="l">
              <a:spcBef>
                <a:spcPts val="0"/>
              </a:spcBef>
              <a:buNone/>
              <a:defRPr/>
            </a:lvl2pPr>
            <a:lvl3pPr marL="0" lvl="2" indent="0" algn="l">
              <a:spcBef>
                <a:spcPts val="0"/>
              </a:spcBef>
              <a:buNone/>
              <a:defRPr/>
            </a:lvl3pPr>
            <a:lvl4pPr marL="0" lvl="3" indent="0" algn="l">
              <a:spcBef>
                <a:spcPts val="0"/>
              </a:spcBef>
              <a:buNone/>
              <a:defRPr/>
            </a:lvl4pPr>
            <a:lvl5pPr marL="0" lvl="4" indent="0" algn="l">
              <a:spcBef>
                <a:spcPts val="0"/>
              </a:spcBef>
              <a:buNone/>
              <a:defRPr/>
            </a:lvl5pPr>
            <a:lvl6pPr marL="0" lvl="5" indent="0" algn="l">
              <a:spcBef>
                <a:spcPts val="0"/>
              </a:spcBef>
              <a:buNone/>
              <a:defRPr/>
            </a:lvl6pPr>
            <a:lvl7pPr marL="0" lvl="6" indent="0" algn="l">
              <a:spcBef>
                <a:spcPts val="0"/>
              </a:spcBef>
              <a:buNone/>
              <a:defRPr/>
            </a:lvl7pPr>
            <a:lvl8pPr marL="0" lvl="7" indent="0" algn="l">
              <a:spcBef>
                <a:spcPts val="0"/>
              </a:spcBef>
              <a:buNone/>
              <a:defRPr/>
            </a:lvl8pPr>
            <a:lvl9pPr marL="0" lvl="8" indent="0" algn="l">
              <a:spcBef>
                <a:spcPts val="0"/>
              </a:spcBef>
              <a:buNone/>
              <a:defRPr/>
            </a:lvl9pPr>
          </a:lstStyle>
          <a:p>
            <a:pPr marL="0" lvl="0" indent="0" algn="l" rtl="0">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Content with Caption" type="objTx">
  <p:cSld name="OBJECT_WITH_CAPTION_TEXT">
    <p:spTree>
      <p:nvGrpSpPr>
        <p:cNvPr id="1" name="Shape 69"/>
        <p:cNvGrpSpPr/>
        <p:nvPr/>
      </p:nvGrpSpPr>
      <p:grpSpPr>
        <a:xfrm>
          <a:off x="0" y="0"/>
          <a:ext cx="0" cy="0"/>
          <a:chOff x="0" y="0"/>
          <a:chExt cx="0" cy="0"/>
        </a:xfrm>
      </p:grpSpPr>
      <p:sp>
        <p:nvSpPr>
          <p:cNvPr id="70" name="Google Shape;70;p26"/>
          <p:cNvSpPr txBox="1">
            <a:spLocks noGrp="1"/>
          </p:cNvSpPr>
          <p:nvPr>
            <p:ph type="title"/>
          </p:nvPr>
        </p:nvSpPr>
        <p:spPr>
          <a:xfrm>
            <a:off x="1024128" y="471509"/>
            <a:ext cx="4389120" cy="1737360"/>
          </a:xfrm>
          <a:prstGeom prst="rect">
            <a:avLst/>
          </a:prstGeom>
          <a:noFill/>
          <a:ln>
            <a:noFill/>
          </a:ln>
        </p:spPr>
        <p:txBody>
          <a:bodyPr spcFirstLastPara="1" wrap="square" lIns="91425" tIns="45700" rIns="91425" bIns="45700" anchor="ctr" anchorCtr="0">
            <a:noAutofit/>
          </a:bodyPr>
          <a:lstStyle>
            <a:lvl1pPr lvl="0" algn="l">
              <a:lnSpc>
                <a:spcPct val="80000"/>
              </a:lnSpc>
              <a:spcBef>
                <a:spcPts val="0"/>
              </a:spcBef>
              <a:spcAft>
                <a:spcPts val="0"/>
              </a:spcAft>
              <a:buClr>
                <a:srgbClr val="0C0C0C"/>
              </a:buClr>
              <a:buSzPts val="4000"/>
              <a:buFont typeface="Twentieth Century"/>
              <a:buNone/>
              <a:defRPr sz="4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71" name="Google Shape;71;p26"/>
          <p:cNvSpPr txBox="1">
            <a:spLocks noGrp="1"/>
          </p:cNvSpPr>
          <p:nvPr>
            <p:ph type="body" idx="1"/>
          </p:nvPr>
        </p:nvSpPr>
        <p:spPr>
          <a:xfrm>
            <a:off x="5715000" y="822960"/>
            <a:ext cx="5678424" cy="5184648"/>
          </a:xfrm>
          <a:prstGeom prst="rect">
            <a:avLst/>
          </a:prstGeom>
          <a:noFill/>
          <a:ln>
            <a:noFill/>
          </a:ln>
        </p:spPr>
        <p:txBody>
          <a:bodyPr spcFirstLastPara="1" wrap="square" lIns="45700" tIns="45700" rIns="45700" bIns="45700" anchor="t" anchorCtr="0">
            <a:normAutofit/>
          </a:bodyPr>
          <a:lstStyle>
            <a:lvl1pPr marL="457200" lvl="0" indent="-381000" algn="l">
              <a:lnSpc>
                <a:spcPct val="90000"/>
              </a:lnSpc>
              <a:spcBef>
                <a:spcPts val="1200"/>
              </a:spcBef>
              <a:spcAft>
                <a:spcPts val="0"/>
              </a:spcAft>
              <a:buSzPts val="2400"/>
              <a:buChar char=" "/>
              <a:defRPr sz="2400"/>
            </a:lvl1pPr>
            <a:lvl2pPr marL="914400" lvl="1" indent="-355600" algn="l">
              <a:lnSpc>
                <a:spcPct val="90000"/>
              </a:lnSpc>
              <a:spcBef>
                <a:spcPts val="200"/>
              </a:spcBef>
              <a:spcAft>
                <a:spcPts val="0"/>
              </a:spcAft>
              <a:buSzPts val="2000"/>
              <a:buChar char="🢝"/>
              <a:defRPr sz="2000"/>
            </a:lvl2pPr>
            <a:lvl3pPr marL="1371600" lvl="2" indent="-330200" algn="l">
              <a:lnSpc>
                <a:spcPct val="90000"/>
              </a:lnSpc>
              <a:spcBef>
                <a:spcPts val="400"/>
              </a:spcBef>
              <a:spcAft>
                <a:spcPts val="0"/>
              </a:spcAft>
              <a:buSzPts val="1600"/>
              <a:buChar char="🢝"/>
              <a:defRPr sz="1600"/>
            </a:lvl3pPr>
            <a:lvl4pPr marL="1828800" lvl="3" indent="-330200" algn="l">
              <a:lnSpc>
                <a:spcPct val="90000"/>
              </a:lnSpc>
              <a:spcBef>
                <a:spcPts val="400"/>
              </a:spcBef>
              <a:spcAft>
                <a:spcPts val="0"/>
              </a:spcAft>
              <a:buSzPts val="1600"/>
              <a:buChar char="🢝"/>
              <a:defRPr sz="1600"/>
            </a:lvl4pPr>
            <a:lvl5pPr marL="2286000" lvl="4" indent="-330200" algn="l">
              <a:lnSpc>
                <a:spcPct val="90000"/>
              </a:lnSpc>
              <a:spcBef>
                <a:spcPts val="400"/>
              </a:spcBef>
              <a:spcAft>
                <a:spcPts val="0"/>
              </a:spcAft>
              <a:buSzPts val="1600"/>
              <a:buChar char="🢝"/>
              <a:defRPr sz="1600"/>
            </a:lvl5pPr>
            <a:lvl6pPr marL="2743200" lvl="5" indent="-330200" algn="l">
              <a:lnSpc>
                <a:spcPct val="90000"/>
              </a:lnSpc>
              <a:spcBef>
                <a:spcPts val="400"/>
              </a:spcBef>
              <a:spcAft>
                <a:spcPts val="0"/>
              </a:spcAft>
              <a:buSzPts val="1600"/>
              <a:buChar char="🢝"/>
              <a:defRPr sz="1600"/>
            </a:lvl6pPr>
            <a:lvl7pPr marL="3200400" lvl="6" indent="-330200" algn="l">
              <a:lnSpc>
                <a:spcPct val="90000"/>
              </a:lnSpc>
              <a:spcBef>
                <a:spcPts val="400"/>
              </a:spcBef>
              <a:spcAft>
                <a:spcPts val="0"/>
              </a:spcAft>
              <a:buSzPts val="1600"/>
              <a:buChar char="🢝"/>
              <a:defRPr sz="1600"/>
            </a:lvl7pPr>
            <a:lvl8pPr marL="3657600" lvl="7" indent="-330200" algn="l">
              <a:lnSpc>
                <a:spcPct val="90000"/>
              </a:lnSpc>
              <a:spcBef>
                <a:spcPts val="400"/>
              </a:spcBef>
              <a:spcAft>
                <a:spcPts val="0"/>
              </a:spcAft>
              <a:buSzPts val="1600"/>
              <a:buChar char="🢝"/>
              <a:defRPr sz="1600"/>
            </a:lvl8pPr>
            <a:lvl9pPr marL="4114800" lvl="8" indent="-330200" algn="l">
              <a:lnSpc>
                <a:spcPct val="90000"/>
              </a:lnSpc>
              <a:spcBef>
                <a:spcPts val="400"/>
              </a:spcBef>
              <a:spcAft>
                <a:spcPts val="400"/>
              </a:spcAft>
              <a:buSzPts val="1600"/>
              <a:buChar char="🢝"/>
              <a:defRPr sz="1600"/>
            </a:lvl9pPr>
          </a:lstStyle>
          <a:p>
            <a:endParaRPr/>
          </a:p>
        </p:txBody>
      </p:sp>
      <p:sp>
        <p:nvSpPr>
          <p:cNvPr id="72" name="Google Shape;72;p26"/>
          <p:cNvSpPr txBox="1">
            <a:spLocks noGrp="1"/>
          </p:cNvSpPr>
          <p:nvPr>
            <p:ph type="body" idx="2"/>
          </p:nvPr>
        </p:nvSpPr>
        <p:spPr>
          <a:xfrm>
            <a:off x="1024128" y="2257506"/>
            <a:ext cx="4389120" cy="3762294"/>
          </a:xfrm>
          <a:prstGeom prst="rect">
            <a:avLst/>
          </a:prstGeom>
          <a:noFill/>
          <a:ln>
            <a:noFill/>
          </a:ln>
        </p:spPr>
        <p:txBody>
          <a:bodyPr spcFirstLastPara="1" wrap="square" lIns="91425" tIns="45700" rIns="91425" bIns="45700" anchor="t" anchorCtr="0">
            <a:normAutofit/>
          </a:bodyPr>
          <a:lstStyle>
            <a:lvl1pPr marL="457200" lvl="0" indent="-228600" algn="l">
              <a:lnSpc>
                <a:spcPct val="108000"/>
              </a:lnSpc>
              <a:spcBef>
                <a:spcPts val="600"/>
              </a:spcBef>
              <a:spcAft>
                <a:spcPts val="0"/>
              </a:spcAft>
              <a:buSzPts val="1600"/>
              <a:buNone/>
              <a:defRPr sz="1600"/>
            </a:lvl1pPr>
            <a:lvl2pPr marL="914400" lvl="1" indent="-228600" algn="l">
              <a:lnSpc>
                <a:spcPct val="90000"/>
              </a:lnSpc>
              <a:spcBef>
                <a:spcPts val="200"/>
              </a:spcBef>
              <a:spcAft>
                <a:spcPts val="0"/>
              </a:spcAft>
              <a:buSzPts val="1200"/>
              <a:buNone/>
              <a:defRPr sz="1200"/>
            </a:lvl2pPr>
            <a:lvl3pPr marL="1371600" lvl="2" indent="-228600" algn="l">
              <a:lnSpc>
                <a:spcPct val="90000"/>
              </a:lnSpc>
              <a:spcBef>
                <a:spcPts val="400"/>
              </a:spcBef>
              <a:spcAft>
                <a:spcPts val="0"/>
              </a:spcAft>
              <a:buSzPts val="1000"/>
              <a:buNone/>
              <a:defRPr sz="1000"/>
            </a:lvl3pPr>
            <a:lvl4pPr marL="1828800" lvl="3" indent="-228600" algn="l">
              <a:lnSpc>
                <a:spcPct val="90000"/>
              </a:lnSpc>
              <a:spcBef>
                <a:spcPts val="400"/>
              </a:spcBef>
              <a:spcAft>
                <a:spcPts val="0"/>
              </a:spcAft>
              <a:buSzPts val="900"/>
              <a:buNone/>
              <a:defRPr sz="900"/>
            </a:lvl4pPr>
            <a:lvl5pPr marL="2286000" lvl="4" indent="-228600" algn="l">
              <a:lnSpc>
                <a:spcPct val="90000"/>
              </a:lnSpc>
              <a:spcBef>
                <a:spcPts val="400"/>
              </a:spcBef>
              <a:spcAft>
                <a:spcPts val="0"/>
              </a:spcAft>
              <a:buSzPts val="900"/>
              <a:buNone/>
              <a:defRPr sz="900"/>
            </a:lvl5pPr>
            <a:lvl6pPr marL="2743200" lvl="5" indent="-228600" algn="l">
              <a:lnSpc>
                <a:spcPct val="90000"/>
              </a:lnSpc>
              <a:spcBef>
                <a:spcPts val="400"/>
              </a:spcBef>
              <a:spcAft>
                <a:spcPts val="0"/>
              </a:spcAft>
              <a:buSzPts val="900"/>
              <a:buNone/>
              <a:defRPr sz="900"/>
            </a:lvl6pPr>
            <a:lvl7pPr marL="3200400" lvl="6" indent="-228600" algn="l">
              <a:lnSpc>
                <a:spcPct val="90000"/>
              </a:lnSpc>
              <a:spcBef>
                <a:spcPts val="400"/>
              </a:spcBef>
              <a:spcAft>
                <a:spcPts val="0"/>
              </a:spcAft>
              <a:buSzPts val="900"/>
              <a:buNone/>
              <a:defRPr sz="900"/>
            </a:lvl7pPr>
            <a:lvl8pPr marL="3657600" lvl="7" indent="-228600" algn="l">
              <a:lnSpc>
                <a:spcPct val="90000"/>
              </a:lnSpc>
              <a:spcBef>
                <a:spcPts val="400"/>
              </a:spcBef>
              <a:spcAft>
                <a:spcPts val="0"/>
              </a:spcAft>
              <a:buSzPts val="900"/>
              <a:buNone/>
              <a:defRPr sz="900"/>
            </a:lvl8pPr>
            <a:lvl9pPr marL="4114800" lvl="8" indent="-228600" algn="l">
              <a:lnSpc>
                <a:spcPct val="90000"/>
              </a:lnSpc>
              <a:spcBef>
                <a:spcPts val="400"/>
              </a:spcBef>
              <a:spcAft>
                <a:spcPts val="400"/>
              </a:spcAft>
              <a:buSzPts val="900"/>
              <a:buNone/>
              <a:defRPr sz="900"/>
            </a:lvl9pPr>
          </a:lstStyle>
          <a:p>
            <a:endParaRPr/>
          </a:p>
        </p:txBody>
      </p:sp>
      <p:sp>
        <p:nvSpPr>
          <p:cNvPr id="73" name="Google Shape;73;p26"/>
          <p:cNvSpPr txBox="1">
            <a:spLocks noGrp="1"/>
          </p:cNvSpPr>
          <p:nvPr>
            <p:ph type="dt" idx="10"/>
          </p:nvPr>
        </p:nvSpPr>
        <p:spPr>
          <a:xfrm>
            <a:off x="1024129" y="6470704"/>
            <a:ext cx="2154143" cy="274320"/>
          </a:xfrm>
          <a:prstGeom prst="rect">
            <a:avLst/>
          </a:prstGeom>
          <a:noFill/>
          <a:ln>
            <a:noFill/>
          </a:ln>
        </p:spPr>
        <p:txBody>
          <a:bodyPr spcFirstLastPara="1" wrap="square" lIns="91425" tIns="45700" rIns="91425" bIns="45700" anchor="ctr" anchorCtr="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74" name="Google Shape;74;p26"/>
          <p:cNvSpPr txBox="1">
            <a:spLocks noGrp="1"/>
          </p:cNvSpPr>
          <p:nvPr>
            <p:ph type="ftr" idx="11"/>
          </p:nvPr>
        </p:nvSpPr>
        <p:spPr>
          <a:xfrm>
            <a:off x="4842932" y="6470704"/>
            <a:ext cx="5901459" cy="274320"/>
          </a:xfrm>
          <a:prstGeom prst="rect">
            <a:avLst/>
          </a:prstGeom>
          <a:noFill/>
          <a:ln>
            <a:noFill/>
          </a:ln>
        </p:spPr>
        <p:txBody>
          <a:bodyPr spcFirstLastPara="1" wrap="square" lIns="91425" tIns="45700" rIns="91425" bIns="45700" anchor="ctr" anchorCtr="0">
            <a:noAutofit/>
          </a:bodyPr>
          <a:lstStyle>
            <a:lvl1pPr lvl="0" algn="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75" name="Google Shape;75;p26"/>
          <p:cNvSpPr txBox="1">
            <a:spLocks noGrp="1"/>
          </p:cNvSpPr>
          <p:nvPr>
            <p:ph type="sldNum" idx="12"/>
          </p:nvPr>
        </p:nvSpPr>
        <p:spPr>
          <a:xfrm>
            <a:off x="10837333" y="6470704"/>
            <a:ext cx="973667" cy="274320"/>
          </a:xfrm>
          <a:prstGeom prst="rect">
            <a:avLst/>
          </a:prstGeom>
          <a:noFill/>
          <a:ln>
            <a:noFill/>
          </a:ln>
        </p:spPr>
        <p:txBody>
          <a:bodyPr spcFirstLastPara="1" wrap="square" lIns="91425" tIns="45700" rIns="91425" bIns="45700" anchor="ctr" anchorCtr="0">
            <a:noAutofit/>
          </a:bodyPr>
          <a:lstStyle>
            <a:lvl1pPr marL="0" lvl="0" indent="0" algn="l">
              <a:spcBef>
                <a:spcPts val="0"/>
              </a:spcBef>
              <a:buNone/>
              <a:defRPr/>
            </a:lvl1pPr>
            <a:lvl2pPr marL="0" lvl="1" indent="0" algn="l">
              <a:spcBef>
                <a:spcPts val="0"/>
              </a:spcBef>
              <a:buNone/>
              <a:defRPr/>
            </a:lvl2pPr>
            <a:lvl3pPr marL="0" lvl="2" indent="0" algn="l">
              <a:spcBef>
                <a:spcPts val="0"/>
              </a:spcBef>
              <a:buNone/>
              <a:defRPr/>
            </a:lvl3pPr>
            <a:lvl4pPr marL="0" lvl="3" indent="0" algn="l">
              <a:spcBef>
                <a:spcPts val="0"/>
              </a:spcBef>
              <a:buNone/>
              <a:defRPr/>
            </a:lvl4pPr>
            <a:lvl5pPr marL="0" lvl="4" indent="0" algn="l">
              <a:spcBef>
                <a:spcPts val="0"/>
              </a:spcBef>
              <a:buNone/>
              <a:defRPr/>
            </a:lvl5pPr>
            <a:lvl6pPr marL="0" lvl="5" indent="0" algn="l">
              <a:spcBef>
                <a:spcPts val="0"/>
              </a:spcBef>
              <a:buNone/>
              <a:defRPr/>
            </a:lvl6pPr>
            <a:lvl7pPr marL="0" lvl="6" indent="0" algn="l">
              <a:spcBef>
                <a:spcPts val="0"/>
              </a:spcBef>
              <a:buNone/>
              <a:defRPr/>
            </a:lvl7pPr>
            <a:lvl8pPr marL="0" lvl="7" indent="0" algn="l">
              <a:spcBef>
                <a:spcPts val="0"/>
              </a:spcBef>
              <a:buNone/>
              <a:defRPr/>
            </a:lvl8pPr>
            <a:lvl9pPr marL="0" lvl="8" indent="0" algn="l">
              <a:spcBef>
                <a:spcPts val="0"/>
              </a:spcBef>
              <a:buNone/>
              <a:defRPr/>
            </a:lvl9pPr>
          </a:lstStyle>
          <a:p>
            <a:pPr marL="0" lvl="0" indent="0" algn="l" rtl="0">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showMasterSp="0" matchingName="Picture with Caption" type="picTx">
  <p:cSld name="PICTURE_WITH_CAPTION_TEXT">
    <p:spTree>
      <p:nvGrpSpPr>
        <p:cNvPr id="1" name="Shape 76"/>
        <p:cNvGrpSpPr/>
        <p:nvPr/>
      </p:nvGrpSpPr>
      <p:grpSpPr>
        <a:xfrm>
          <a:off x="0" y="0"/>
          <a:ext cx="0" cy="0"/>
          <a:chOff x="0" y="0"/>
          <a:chExt cx="0" cy="0"/>
        </a:xfrm>
      </p:grpSpPr>
      <p:sp>
        <p:nvSpPr>
          <p:cNvPr id="77" name="Google Shape;77;p27"/>
          <p:cNvSpPr txBox="1">
            <a:spLocks noGrp="1"/>
          </p:cNvSpPr>
          <p:nvPr>
            <p:ph type="title"/>
          </p:nvPr>
        </p:nvSpPr>
        <p:spPr>
          <a:xfrm>
            <a:off x="457200" y="4960138"/>
            <a:ext cx="7772400" cy="1463040"/>
          </a:xfrm>
          <a:prstGeom prst="rect">
            <a:avLst/>
          </a:prstGeom>
          <a:noFill/>
          <a:ln>
            <a:noFill/>
          </a:ln>
        </p:spPr>
        <p:txBody>
          <a:bodyPr spcFirstLastPara="1" wrap="square" lIns="91425" tIns="45700" rIns="91425" bIns="45700" anchor="ctr" anchorCtr="0">
            <a:normAutofit/>
          </a:bodyPr>
          <a:lstStyle>
            <a:lvl1pPr lvl="0" algn="r">
              <a:lnSpc>
                <a:spcPct val="80000"/>
              </a:lnSpc>
              <a:spcBef>
                <a:spcPts val="0"/>
              </a:spcBef>
              <a:spcAft>
                <a:spcPts val="0"/>
              </a:spcAft>
              <a:buClr>
                <a:srgbClr val="0C0C0C"/>
              </a:buClr>
              <a:buSzPts val="5000"/>
              <a:buFont typeface="Twentieth Century"/>
              <a:buNone/>
              <a:defRPr sz="5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78" name="Google Shape;78;p27"/>
          <p:cNvSpPr>
            <a:spLocks noGrp="1"/>
          </p:cNvSpPr>
          <p:nvPr>
            <p:ph type="pic" idx="2"/>
          </p:nvPr>
        </p:nvSpPr>
        <p:spPr>
          <a:xfrm>
            <a:off x="0" y="-1"/>
            <a:ext cx="12188952" cy="4572000"/>
          </a:xfrm>
          <a:prstGeom prst="rect">
            <a:avLst/>
          </a:prstGeom>
          <a:solidFill>
            <a:srgbClr val="76CEEF"/>
          </a:solidFill>
          <a:ln>
            <a:noFill/>
          </a:ln>
        </p:spPr>
        <p:txBody>
          <a:bodyPr spcFirstLastPara="1" wrap="square" lIns="457200" tIns="365750" rIns="45700" bIns="45700" anchor="t" anchorCtr="0">
            <a:normAutofit/>
          </a:bodyPr>
          <a:lstStyle>
            <a:lvl1pPr marR="0" lvl="0" algn="l" rtl="0">
              <a:lnSpc>
                <a:spcPct val="90000"/>
              </a:lnSpc>
              <a:spcBef>
                <a:spcPts val="1200"/>
              </a:spcBef>
              <a:spcAft>
                <a:spcPts val="0"/>
              </a:spcAft>
              <a:buClr>
                <a:schemeClr val="accent1"/>
              </a:buClr>
              <a:buSzPts val="3200"/>
              <a:buFont typeface="Twentieth Century"/>
              <a:buNone/>
              <a:defRPr sz="3200" b="0" i="0" u="none" strike="noStrike" cap="none">
                <a:solidFill>
                  <a:schemeClr val="dk1"/>
                </a:solidFill>
                <a:latin typeface="Twentieth Century"/>
                <a:ea typeface="Twentieth Century"/>
                <a:cs typeface="Twentieth Century"/>
                <a:sym typeface="Twentieth Century"/>
              </a:defRPr>
            </a:lvl1pPr>
            <a:lvl2pPr marR="0" lvl="1" algn="l" rtl="0">
              <a:lnSpc>
                <a:spcPct val="90000"/>
              </a:lnSpc>
              <a:spcBef>
                <a:spcPts val="200"/>
              </a:spcBef>
              <a:spcAft>
                <a:spcPts val="0"/>
              </a:spcAft>
              <a:buClr>
                <a:schemeClr val="accent1"/>
              </a:buClr>
              <a:buSzPts val="2800"/>
              <a:buFont typeface="Noto Sans Symbols"/>
              <a:buNone/>
              <a:defRPr sz="2800" b="0" i="0" u="none" strike="noStrike" cap="none">
                <a:solidFill>
                  <a:schemeClr val="dk1"/>
                </a:solidFill>
                <a:latin typeface="Twentieth Century"/>
                <a:ea typeface="Twentieth Century"/>
                <a:cs typeface="Twentieth Century"/>
                <a:sym typeface="Twentieth Century"/>
              </a:defRPr>
            </a:lvl2pPr>
            <a:lvl3pPr marR="0" lvl="2" algn="l" rtl="0">
              <a:lnSpc>
                <a:spcPct val="90000"/>
              </a:lnSpc>
              <a:spcBef>
                <a:spcPts val="400"/>
              </a:spcBef>
              <a:spcAft>
                <a:spcPts val="0"/>
              </a:spcAft>
              <a:buClr>
                <a:schemeClr val="accent1"/>
              </a:buClr>
              <a:buSzPts val="2400"/>
              <a:buFont typeface="Noto Sans Symbols"/>
              <a:buNone/>
              <a:defRPr sz="2400" b="0" i="0" u="none" strike="noStrike" cap="none">
                <a:solidFill>
                  <a:schemeClr val="dk1"/>
                </a:solidFill>
                <a:latin typeface="Twentieth Century"/>
                <a:ea typeface="Twentieth Century"/>
                <a:cs typeface="Twentieth Century"/>
                <a:sym typeface="Twentieth Century"/>
              </a:defRPr>
            </a:lvl3pPr>
            <a:lvl4pPr marR="0" lvl="3" algn="l" rtl="0">
              <a:lnSpc>
                <a:spcPct val="90000"/>
              </a:lnSpc>
              <a:spcBef>
                <a:spcPts val="400"/>
              </a:spcBef>
              <a:spcAft>
                <a:spcPts val="0"/>
              </a:spcAft>
              <a:buClr>
                <a:schemeClr val="accent1"/>
              </a:buClr>
              <a:buSzPts val="2000"/>
              <a:buFont typeface="Noto Sans Symbols"/>
              <a:buNone/>
              <a:defRPr sz="2000" b="0" i="0" u="none" strike="noStrike" cap="none">
                <a:solidFill>
                  <a:schemeClr val="dk1"/>
                </a:solidFill>
                <a:latin typeface="Twentieth Century"/>
                <a:ea typeface="Twentieth Century"/>
                <a:cs typeface="Twentieth Century"/>
                <a:sym typeface="Twentieth Century"/>
              </a:defRPr>
            </a:lvl4pPr>
            <a:lvl5pPr marR="0" lvl="4" algn="l" rtl="0">
              <a:lnSpc>
                <a:spcPct val="90000"/>
              </a:lnSpc>
              <a:spcBef>
                <a:spcPts val="400"/>
              </a:spcBef>
              <a:spcAft>
                <a:spcPts val="0"/>
              </a:spcAft>
              <a:buClr>
                <a:schemeClr val="accent1"/>
              </a:buClr>
              <a:buSzPts val="2000"/>
              <a:buFont typeface="Noto Sans Symbols"/>
              <a:buNone/>
              <a:defRPr sz="2000" b="0" i="0" u="none" strike="noStrike" cap="none">
                <a:solidFill>
                  <a:schemeClr val="dk1"/>
                </a:solidFill>
                <a:latin typeface="Twentieth Century"/>
                <a:ea typeface="Twentieth Century"/>
                <a:cs typeface="Twentieth Century"/>
                <a:sym typeface="Twentieth Century"/>
              </a:defRPr>
            </a:lvl5pPr>
            <a:lvl6pPr marR="0" lvl="5" algn="l" rtl="0">
              <a:lnSpc>
                <a:spcPct val="90000"/>
              </a:lnSpc>
              <a:spcBef>
                <a:spcPts val="400"/>
              </a:spcBef>
              <a:spcAft>
                <a:spcPts val="0"/>
              </a:spcAft>
              <a:buClr>
                <a:schemeClr val="accent1"/>
              </a:buClr>
              <a:buSzPts val="2000"/>
              <a:buFont typeface="Noto Sans Symbols"/>
              <a:buNone/>
              <a:defRPr sz="2000" b="0" i="0" u="none" strike="noStrike" cap="none">
                <a:solidFill>
                  <a:schemeClr val="dk1"/>
                </a:solidFill>
                <a:latin typeface="Twentieth Century"/>
                <a:ea typeface="Twentieth Century"/>
                <a:cs typeface="Twentieth Century"/>
                <a:sym typeface="Twentieth Century"/>
              </a:defRPr>
            </a:lvl6pPr>
            <a:lvl7pPr marR="0" lvl="6" algn="l" rtl="0">
              <a:lnSpc>
                <a:spcPct val="90000"/>
              </a:lnSpc>
              <a:spcBef>
                <a:spcPts val="400"/>
              </a:spcBef>
              <a:spcAft>
                <a:spcPts val="0"/>
              </a:spcAft>
              <a:buClr>
                <a:schemeClr val="accent1"/>
              </a:buClr>
              <a:buSzPts val="2000"/>
              <a:buFont typeface="Noto Sans Symbols"/>
              <a:buNone/>
              <a:defRPr sz="2000" b="0" i="0" u="none" strike="noStrike" cap="none">
                <a:solidFill>
                  <a:schemeClr val="dk1"/>
                </a:solidFill>
                <a:latin typeface="Twentieth Century"/>
                <a:ea typeface="Twentieth Century"/>
                <a:cs typeface="Twentieth Century"/>
                <a:sym typeface="Twentieth Century"/>
              </a:defRPr>
            </a:lvl7pPr>
            <a:lvl8pPr marR="0" lvl="7" algn="l" rtl="0">
              <a:lnSpc>
                <a:spcPct val="90000"/>
              </a:lnSpc>
              <a:spcBef>
                <a:spcPts val="400"/>
              </a:spcBef>
              <a:spcAft>
                <a:spcPts val="0"/>
              </a:spcAft>
              <a:buClr>
                <a:schemeClr val="accent1"/>
              </a:buClr>
              <a:buSzPts val="2000"/>
              <a:buFont typeface="Noto Sans Symbols"/>
              <a:buNone/>
              <a:defRPr sz="2000" b="0" i="0" u="none" strike="noStrike" cap="none">
                <a:solidFill>
                  <a:schemeClr val="dk1"/>
                </a:solidFill>
                <a:latin typeface="Twentieth Century"/>
                <a:ea typeface="Twentieth Century"/>
                <a:cs typeface="Twentieth Century"/>
                <a:sym typeface="Twentieth Century"/>
              </a:defRPr>
            </a:lvl8pPr>
            <a:lvl9pPr marR="0" lvl="8" algn="l" rtl="0">
              <a:lnSpc>
                <a:spcPct val="90000"/>
              </a:lnSpc>
              <a:spcBef>
                <a:spcPts val="400"/>
              </a:spcBef>
              <a:spcAft>
                <a:spcPts val="400"/>
              </a:spcAft>
              <a:buClr>
                <a:schemeClr val="accent1"/>
              </a:buClr>
              <a:buSzPts val="2000"/>
              <a:buFont typeface="Noto Sans Symbols"/>
              <a:buNone/>
              <a:defRPr sz="2000" b="0" i="0" u="none" strike="noStrike" cap="none">
                <a:solidFill>
                  <a:schemeClr val="dk1"/>
                </a:solidFill>
                <a:latin typeface="Twentieth Century"/>
                <a:ea typeface="Twentieth Century"/>
                <a:cs typeface="Twentieth Century"/>
                <a:sym typeface="Twentieth Century"/>
              </a:defRPr>
            </a:lvl9pPr>
          </a:lstStyle>
          <a:p>
            <a:endParaRPr/>
          </a:p>
        </p:txBody>
      </p:sp>
      <p:sp>
        <p:nvSpPr>
          <p:cNvPr id="79" name="Google Shape;79;p27"/>
          <p:cNvSpPr txBox="1">
            <a:spLocks noGrp="1"/>
          </p:cNvSpPr>
          <p:nvPr>
            <p:ph type="body" idx="1"/>
          </p:nvPr>
        </p:nvSpPr>
        <p:spPr>
          <a:xfrm>
            <a:off x="8610600" y="4960138"/>
            <a:ext cx="3200400" cy="1463040"/>
          </a:xfrm>
          <a:prstGeom prst="rect">
            <a:avLst/>
          </a:prstGeom>
          <a:noFill/>
          <a:ln>
            <a:noFill/>
          </a:ln>
        </p:spPr>
        <p:txBody>
          <a:bodyPr spcFirstLastPara="1" wrap="square" lIns="91425" tIns="45700" rIns="91425" bIns="45700" anchor="ctr" anchorCtr="0">
            <a:normAutofit/>
          </a:bodyPr>
          <a:lstStyle>
            <a:lvl1pPr marL="457200" lvl="0" indent="-228600" algn="l">
              <a:lnSpc>
                <a:spcPct val="100000"/>
              </a:lnSpc>
              <a:spcBef>
                <a:spcPts val="0"/>
              </a:spcBef>
              <a:spcAft>
                <a:spcPts val="0"/>
              </a:spcAft>
              <a:buSzPts val="1800"/>
              <a:buNone/>
              <a:defRPr sz="1800">
                <a:solidFill>
                  <a:srgbClr val="0C0C0C"/>
                </a:solidFill>
              </a:defRPr>
            </a:lvl1pPr>
            <a:lvl2pPr marL="914400" lvl="1" indent="-228600" algn="l">
              <a:lnSpc>
                <a:spcPct val="90000"/>
              </a:lnSpc>
              <a:spcBef>
                <a:spcPts val="200"/>
              </a:spcBef>
              <a:spcAft>
                <a:spcPts val="0"/>
              </a:spcAft>
              <a:buSzPts val="1400"/>
              <a:buNone/>
              <a:defRPr sz="1400"/>
            </a:lvl2pPr>
            <a:lvl3pPr marL="1371600" lvl="2" indent="-228600" algn="l">
              <a:lnSpc>
                <a:spcPct val="90000"/>
              </a:lnSpc>
              <a:spcBef>
                <a:spcPts val="400"/>
              </a:spcBef>
              <a:spcAft>
                <a:spcPts val="0"/>
              </a:spcAft>
              <a:buSzPts val="1200"/>
              <a:buNone/>
              <a:defRPr sz="1200"/>
            </a:lvl3pPr>
            <a:lvl4pPr marL="1828800" lvl="3" indent="-228600" algn="l">
              <a:lnSpc>
                <a:spcPct val="90000"/>
              </a:lnSpc>
              <a:spcBef>
                <a:spcPts val="400"/>
              </a:spcBef>
              <a:spcAft>
                <a:spcPts val="0"/>
              </a:spcAft>
              <a:buSzPts val="1000"/>
              <a:buNone/>
              <a:defRPr sz="1000"/>
            </a:lvl4pPr>
            <a:lvl5pPr marL="2286000" lvl="4" indent="-228600" algn="l">
              <a:lnSpc>
                <a:spcPct val="90000"/>
              </a:lnSpc>
              <a:spcBef>
                <a:spcPts val="400"/>
              </a:spcBef>
              <a:spcAft>
                <a:spcPts val="0"/>
              </a:spcAft>
              <a:buSzPts val="1000"/>
              <a:buNone/>
              <a:defRPr sz="1000"/>
            </a:lvl5pPr>
            <a:lvl6pPr marL="2743200" lvl="5" indent="-228600" algn="l">
              <a:lnSpc>
                <a:spcPct val="90000"/>
              </a:lnSpc>
              <a:spcBef>
                <a:spcPts val="400"/>
              </a:spcBef>
              <a:spcAft>
                <a:spcPts val="0"/>
              </a:spcAft>
              <a:buSzPts val="1000"/>
              <a:buNone/>
              <a:defRPr sz="1000"/>
            </a:lvl6pPr>
            <a:lvl7pPr marL="3200400" lvl="6" indent="-228600" algn="l">
              <a:lnSpc>
                <a:spcPct val="90000"/>
              </a:lnSpc>
              <a:spcBef>
                <a:spcPts val="400"/>
              </a:spcBef>
              <a:spcAft>
                <a:spcPts val="0"/>
              </a:spcAft>
              <a:buSzPts val="1000"/>
              <a:buNone/>
              <a:defRPr sz="1000"/>
            </a:lvl7pPr>
            <a:lvl8pPr marL="3657600" lvl="7" indent="-228600" algn="l">
              <a:lnSpc>
                <a:spcPct val="90000"/>
              </a:lnSpc>
              <a:spcBef>
                <a:spcPts val="400"/>
              </a:spcBef>
              <a:spcAft>
                <a:spcPts val="0"/>
              </a:spcAft>
              <a:buSzPts val="1000"/>
              <a:buNone/>
              <a:defRPr sz="1000"/>
            </a:lvl8pPr>
            <a:lvl9pPr marL="4114800" lvl="8" indent="-228600" algn="l">
              <a:lnSpc>
                <a:spcPct val="90000"/>
              </a:lnSpc>
              <a:spcBef>
                <a:spcPts val="400"/>
              </a:spcBef>
              <a:spcAft>
                <a:spcPts val="400"/>
              </a:spcAft>
              <a:buSzPts val="1000"/>
              <a:buNone/>
              <a:defRPr sz="1000"/>
            </a:lvl9pPr>
          </a:lstStyle>
          <a:p>
            <a:endParaRPr/>
          </a:p>
        </p:txBody>
      </p:sp>
      <p:sp>
        <p:nvSpPr>
          <p:cNvPr id="80" name="Google Shape;80;p27"/>
          <p:cNvSpPr txBox="1">
            <a:spLocks noGrp="1"/>
          </p:cNvSpPr>
          <p:nvPr>
            <p:ph type="dt" idx="10"/>
          </p:nvPr>
        </p:nvSpPr>
        <p:spPr>
          <a:xfrm>
            <a:off x="1024129" y="6470704"/>
            <a:ext cx="2154143" cy="274320"/>
          </a:xfrm>
          <a:prstGeom prst="rect">
            <a:avLst/>
          </a:prstGeom>
          <a:noFill/>
          <a:ln>
            <a:noFill/>
          </a:ln>
        </p:spPr>
        <p:txBody>
          <a:bodyPr spcFirstLastPara="1" wrap="square" lIns="91425" tIns="45700" rIns="91425" bIns="45700" anchor="ctr" anchorCtr="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81" name="Google Shape;81;p27"/>
          <p:cNvSpPr txBox="1">
            <a:spLocks noGrp="1"/>
          </p:cNvSpPr>
          <p:nvPr>
            <p:ph type="ftr" idx="11"/>
          </p:nvPr>
        </p:nvSpPr>
        <p:spPr>
          <a:xfrm>
            <a:off x="4842932" y="6470704"/>
            <a:ext cx="5901459" cy="274320"/>
          </a:xfrm>
          <a:prstGeom prst="rect">
            <a:avLst/>
          </a:prstGeom>
          <a:noFill/>
          <a:ln>
            <a:noFill/>
          </a:ln>
        </p:spPr>
        <p:txBody>
          <a:bodyPr spcFirstLastPara="1" wrap="square" lIns="91425" tIns="45700" rIns="91425" bIns="45700" anchor="ctr" anchorCtr="0">
            <a:noAutofit/>
          </a:bodyPr>
          <a:lstStyle>
            <a:lvl1pPr lvl="0" algn="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82" name="Google Shape;82;p27"/>
          <p:cNvSpPr txBox="1">
            <a:spLocks noGrp="1"/>
          </p:cNvSpPr>
          <p:nvPr>
            <p:ph type="sldNum" idx="12"/>
          </p:nvPr>
        </p:nvSpPr>
        <p:spPr>
          <a:xfrm>
            <a:off x="10837333" y="6470704"/>
            <a:ext cx="973667" cy="274320"/>
          </a:xfrm>
          <a:prstGeom prst="rect">
            <a:avLst/>
          </a:prstGeom>
          <a:noFill/>
          <a:ln>
            <a:noFill/>
          </a:ln>
        </p:spPr>
        <p:txBody>
          <a:bodyPr spcFirstLastPara="1" wrap="square" lIns="91425" tIns="45700" rIns="91425" bIns="45700" anchor="ctr" anchorCtr="0">
            <a:noAutofit/>
          </a:bodyPr>
          <a:lstStyle>
            <a:lvl1pPr marL="0" lvl="0" indent="0" algn="l">
              <a:spcBef>
                <a:spcPts val="0"/>
              </a:spcBef>
              <a:buNone/>
              <a:defRPr/>
            </a:lvl1pPr>
            <a:lvl2pPr marL="0" lvl="1" indent="0" algn="l">
              <a:spcBef>
                <a:spcPts val="0"/>
              </a:spcBef>
              <a:buNone/>
              <a:defRPr/>
            </a:lvl2pPr>
            <a:lvl3pPr marL="0" lvl="2" indent="0" algn="l">
              <a:spcBef>
                <a:spcPts val="0"/>
              </a:spcBef>
              <a:buNone/>
              <a:defRPr/>
            </a:lvl3pPr>
            <a:lvl4pPr marL="0" lvl="3" indent="0" algn="l">
              <a:spcBef>
                <a:spcPts val="0"/>
              </a:spcBef>
              <a:buNone/>
              <a:defRPr/>
            </a:lvl4pPr>
            <a:lvl5pPr marL="0" lvl="4" indent="0" algn="l">
              <a:spcBef>
                <a:spcPts val="0"/>
              </a:spcBef>
              <a:buNone/>
              <a:defRPr/>
            </a:lvl5pPr>
            <a:lvl6pPr marL="0" lvl="5" indent="0" algn="l">
              <a:spcBef>
                <a:spcPts val="0"/>
              </a:spcBef>
              <a:buNone/>
              <a:defRPr/>
            </a:lvl6pPr>
            <a:lvl7pPr marL="0" lvl="6" indent="0" algn="l">
              <a:spcBef>
                <a:spcPts val="0"/>
              </a:spcBef>
              <a:buNone/>
              <a:defRPr/>
            </a:lvl7pPr>
            <a:lvl8pPr marL="0" lvl="7" indent="0" algn="l">
              <a:spcBef>
                <a:spcPts val="0"/>
              </a:spcBef>
              <a:buNone/>
              <a:defRPr/>
            </a:lvl8pPr>
            <a:lvl9pPr marL="0" lvl="8" indent="0" algn="l">
              <a:spcBef>
                <a:spcPts val="0"/>
              </a:spcBef>
              <a:buNone/>
              <a:defRPr/>
            </a:lvl9pPr>
          </a:lstStyle>
          <a:p>
            <a:pPr marL="0" lvl="0" indent="0" algn="l" rtl="0">
              <a:spcBef>
                <a:spcPts val="0"/>
              </a:spcBef>
              <a:spcAft>
                <a:spcPts val="0"/>
              </a:spcAft>
              <a:buNone/>
            </a:pPr>
            <a:fld id="{00000000-1234-1234-1234-123412341234}" type="slidenum">
              <a:rPr lang="en-US"/>
              <a:t>‹#›</a:t>
            </a:fld>
            <a:endParaRPr/>
          </a:p>
        </p:txBody>
      </p:sp>
      <p:cxnSp>
        <p:nvCxnSpPr>
          <p:cNvPr id="83" name="Google Shape;83;p27"/>
          <p:cNvCxnSpPr/>
          <p:nvPr/>
        </p:nvCxnSpPr>
        <p:spPr>
          <a:xfrm rot="10800000">
            <a:off x="8386843" y="5264106"/>
            <a:ext cx="0" cy="914400"/>
          </a:xfrm>
          <a:prstGeom prst="straightConnector1">
            <a:avLst/>
          </a:prstGeom>
          <a:noFill/>
          <a:ln w="19050" cap="flat" cmpd="sng">
            <a:solidFill>
              <a:schemeClr val="accent1"/>
            </a:solidFill>
            <a:prstDash val="solid"/>
            <a:round/>
            <a:headEnd type="none" w="sm" len="sm"/>
            <a:tailEnd type="none" w="sm" len="sm"/>
          </a:ln>
        </p:spPr>
      </p:cxn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Title and Vertical Text" type="vertTx">
  <p:cSld name="VERTICAL_TEXT">
    <p:spTree>
      <p:nvGrpSpPr>
        <p:cNvPr id="1" name="Shape 84"/>
        <p:cNvGrpSpPr/>
        <p:nvPr/>
      </p:nvGrpSpPr>
      <p:grpSpPr>
        <a:xfrm>
          <a:off x="0" y="0"/>
          <a:ext cx="0" cy="0"/>
          <a:chOff x="0" y="0"/>
          <a:chExt cx="0" cy="0"/>
        </a:xfrm>
      </p:grpSpPr>
      <p:sp>
        <p:nvSpPr>
          <p:cNvPr id="85" name="Google Shape;85;p28"/>
          <p:cNvSpPr txBox="1">
            <a:spLocks noGrp="1"/>
          </p:cNvSpPr>
          <p:nvPr>
            <p:ph type="title"/>
          </p:nvPr>
        </p:nvSpPr>
        <p:spPr>
          <a:xfrm>
            <a:off x="1024128" y="585216"/>
            <a:ext cx="9720072" cy="1499616"/>
          </a:xfrm>
          <a:prstGeom prst="rect">
            <a:avLst/>
          </a:prstGeom>
          <a:noFill/>
          <a:ln>
            <a:noFill/>
          </a:ln>
        </p:spPr>
        <p:txBody>
          <a:bodyPr spcFirstLastPara="1" wrap="square" lIns="91425" tIns="45700" rIns="91425" bIns="45700" anchor="ctr" anchorCtr="0">
            <a:normAutofit/>
          </a:bodyPr>
          <a:lstStyle>
            <a:lvl1pPr lvl="0" algn="l">
              <a:lnSpc>
                <a:spcPct val="80000"/>
              </a:lnSpc>
              <a:spcBef>
                <a:spcPts val="0"/>
              </a:spcBef>
              <a:spcAft>
                <a:spcPts val="0"/>
              </a:spcAft>
              <a:buClr>
                <a:srgbClr val="0C0C0C"/>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86" name="Google Shape;86;p28"/>
          <p:cNvSpPr txBox="1">
            <a:spLocks noGrp="1"/>
          </p:cNvSpPr>
          <p:nvPr>
            <p:ph type="body" idx="1"/>
          </p:nvPr>
        </p:nvSpPr>
        <p:spPr>
          <a:xfrm rot="5400000">
            <a:off x="3872484" y="-562356"/>
            <a:ext cx="4023360" cy="9720073"/>
          </a:xfrm>
          <a:prstGeom prst="rect">
            <a:avLst/>
          </a:prstGeom>
          <a:noFill/>
          <a:ln>
            <a:noFill/>
          </a:ln>
        </p:spPr>
        <p:txBody>
          <a:bodyPr spcFirstLastPara="1" wrap="square" lIns="45700" tIns="45700" rIns="45700" bIns="45700" anchor="t" anchorCtr="0">
            <a:normAutofit/>
          </a:bodyPr>
          <a:lstStyle>
            <a:lvl1pPr marL="457200" lvl="0" indent="-342900" algn="l">
              <a:lnSpc>
                <a:spcPct val="90000"/>
              </a:lnSpc>
              <a:spcBef>
                <a:spcPts val="1200"/>
              </a:spcBef>
              <a:spcAft>
                <a:spcPts val="0"/>
              </a:spcAft>
              <a:buSzPts val="1800"/>
              <a:buChar char=" "/>
              <a:defRPr/>
            </a:lvl1pPr>
            <a:lvl2pPr marL="914400" lvl="1" indent="-342900" algn="l">
              <a:lnSpc>
                <a:spcPct val="90000"/>
              </a:lnSpc>
              <a:spcBef>
                <a:spcPts val="200"/>
              </a:spcBef>
              <a:spcAft>
                <a:spcPts val="0"/>
              </a:spcAft>
              <a:buSzPts val="1800"/>
              <a:buChar char="🢝"/>
              <a:defRPr/>
            </a:lvl2pPr>
            <a:lvl3pPr marL="1371600" lvl="2" indent="-342900" algn="l">
              <a:lnSpc>
                <a:spcPct val="90000"/>
              </a:lnSpc>
              <a:spcBef>
                <a:spcPts val="400"/>
              </a:spcBef>
              <a:spcAft>
                <a:spcPts val="0"/>
              </a:spcAft>
              <a:buSzPts val="1800"/>
              <a:buChar char="🢝"/>
              <a:defRPr/>
            </a:lvl3pPr>
            <a:lvl4pPr marL="1828800" lvl="3" indent="-342900" algn="l">
              <a:lnSpc>
                <a:spcPct val="90000"/>
              </a:lnSpc>
              <a:spcBef>
                <a:spcPts val="400"/>
              </a:spcBef>
              <a:spcAft>
                <a:spcPts val="0"/>
              </a:spcAft>
              <a:buSzPts val="1800"/>
              <a:buChar char="🢝"/>
              <a:defRPr/>
            </a:lvl4pPr>
            <a:lvl5pPr marL="2286000" lvl="4" indent="-342900" algn="l">
              <a:lnSpc>
                <a:spcPct val="90000"/>
              </a:lnSpc>
              <a:spcBef>
                <a:spcPts val="400"/>
              </a:spcBef>
              <a:spcAft>
                <a:spcPts val="0"/>
              </a:spcAft>
              <a:buSzPts val="1800"/>
              <a:buChar char="🢝"/>
              <a:defRPr/>
            </a:lvl5pPr>
            <a:lvl6pPr marL="2743200" lvl="5" indent="-342900" algn="l">
              <a:lnSpc>
                <a:spcPct val="90000"/>
              </a:lnSpc>
              <a:spcBef>
                <a:spcPts val="400"/>
              </a:spcBef>
              <a:spcAft>
                <a:spcPts val="0"/>
              </a:spcAft>
              <a:buSzPts val="1800"/>
              <a:buChar char="🢝"/>
              <a:defRPr/>
            </a:lvl6pPr>
            <a:lvl7pPr marL="3200400" lvl="6" indent="-342900" algn="l">
              <a:lnSpc>
                <a:spcPct val="90000"/>
              </a:lnSpc>
              <a:spcBef>
                <a:spcPts val="400"/>
              </a:spcBef>
              <a:spcAft>
                <a:spcPts val="0"/>
              </a:spcAft>
              <a:buSzPts val="1800"/>
              <a:buChar char="🢝"/>
              <a:defRPr/>
            </a:lvl7pPr>
            <a:lvl8pPr marL="3657600" lvl="7" indent="-342900" algn="l">
              <a:lnSpc>
                <a:spcPct val="90000"/>
              </a:lnSpc>
              <a:spcBef>
                <a:spcPts val="400"/>
              </a:spcBef>
              <a:spcAft>
                <a:spcPts val="0"/>
              </a:spcAft>
              <a:buSzPts val="1800"/>
              <a:buChar char="🢝"/>
              <a:defRPr/>
            </a:lvl8pPr>
            <a:lvl9pPr marL="4114800" lvl="8" indent="-342900" algn="l">
              <a:lnSpc>
                <a:spcPct val="90000"/>
              </a:lnSpc>
              <a:spcBef>
                <a:spcPts val="400"/>
              </a:spcBef>
              <a:spcAft>
                <a:spcPts val="400"/>
              </a:spcAft>
              <a:buSzPts val="1800"/>
              <a:buChar char="🢝"/>
              <a:defRPr/>
            </a:lvl9pPr>
          </a:lstStyle>
          <a:p>
            <a:endParaRPr/>
          </a:p>
        </p:txBody>
      </p:sp>
      <p:sp>
        <p:nvSpPr>
          <p:cNvPr id="87" name="Google Shape;87;p28"/>
          <p:cNvSpPr txBox="1">
            <a:spLocks noGrp="1"/>
          </p:cNvSpPr>
          <p:nvPr>
            <p:ph type="dt" idx="10"/>
          </p:nvPr>
        </p:nvSpPr>
        <p:spPr>
          <a:xfrm>
            <a:off x="1024129" y="6470704"/>
            <a:ext cx="2154143" cy="274320"/>
          </a:xfrm>
          <a:prstGeom prst="rect">
            <a:avLst/>
          </a:prstGeom>
          <a:noFill/>
          <a:ln>
            <a:noFill/>
          </a:ln>
        </p:spPr>
        <p:txBody>
          <a:bodyPr spcFirstLastPara="1" wrap="square" lIns="91425" tIns="45700" rIns="91425" bIns="45700" anchor="ctr" anchorCtr="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88" name="Google Shape;88;p28"/>
          <p:cNvSpPr txBox="1">
            <a:spLocks noGrp="1"/>
          </p:cNvSpPr>
          <p:nvPr>
            <p:ph type="ftr" idx="11"/>
          </p:nvPr>
        </p:nvSpPr>
        <p:spPr>
          <a:xfrm>
            <a:off x="4842932" y="6470704"/>
            <a:ext cx="5901459" cy="274320"/>
          </a:xfrm>
          <a:prstGeom prst="rect">
            <a:avLst/>
          </a:prstGeom>
          <a:noFill/>
          <a:ln>
            <a:noFill/>
          </a:ln>
        </p:spPr>
        <p:txBody>
          <a:bodyPr spcFirstLastPara="1" wrap="square" lIns="91425" tIns="45700" rIns="91425" bIns="45700" anchor="ctr" anchorCtr="0">
            <a:noAutofit/>
          </a:bodyPr>
          <a:lstStyle>
            <a:lvl1pPr lvl="0" algn="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89" name="Google Shape;89;p28"/>
          <p:cNvSpPr txBox="1">
            <a:spLocks noGrp="1"/>
          </p:cNvSpPr>
          <p:nvPr>
            <p:ph type="sldNum" idx="12"/>
          </p:nvPr>
        </p:nvSpPr>
        <p:spPr>
          <a:xfrm>
            <a:off x="10837333" y="6470704"/>
            <a:ext cx="973667" cy="274320"/>
          </a:xfrm>
          <a:prstGeom prst="rect">
            <a:avLst/>
          </a:prstGeom>
          <a:noFill/>
          <a:ln>
            <a:noFill/>
          </a:ln>
        </p:spPr>
        <p:txBody>
          <a:bodyPr spcFirstLastPara="1" wrap="square" lIns="91425" tIns="45700" rIns="91425" bIns="45700" anchor="ctr" anchorCtr="0">
            <a:noAutofit/>
          </a:bodyPr>
          <a:lstStyle>
            <a:lvl1pPr marL="0" lvl="0" indent="0" algn="l">
              <a:spcBef>
                <a:spcPts val="0"/>
              </a:spcBef>
              <a:buNone/>
              <a:defRPr/>
            </a:lvl1pPr>
            <a:lvl2pPr marL="0" lvl="1" indent="0" algn="l">
              <a:spcBef>
                <a:spcPts val="0"/>
              </a:spcBef>
              <a:buNone/>
              <a:defRPr/>
            </a:lvl2pPr>
            <a:lvl3pPr marL="0" lvl="2" indent="0" algn="l">
              <a:spcBef>
                <a:spcPts val="0"/>
              </a:spcBef>
              <a:buNone/>
              <a:defRPr/>
            </a:lvl3pPr>
            <a:lvl4pPr marL="0" lvl="3" indent="0" algn="l">
              <a:spcBef>
                <a:spcPts val="0"/>
              </a:spcBef>
              <a:buNone/>
              <a:defRPr/>
            </a:lvl4pPr>
            <a:lvl5pPr marL="0" lvl="4" indent="0" algn="l">
              <a:spcBef>
                <a:spcPts val="0"/>
              </a:spcBef>
              <a:buNone/>
              <a:defRPr/>
            </a:lvl5pPr>
            <a:lvl6pPr marL="0" lvl="5" indent="0" algn="l">
              <a:spcBef>
                <a:spcPts val="0"/>
              </a:spcBef>
              <a:buNone/>
              <a:defRPr/>
            </a:lvl6pPr>
            <a:lvl7pPr marL="0" lvl="6" indent="0" algn="l">
              <a:spcBef>
                <a:spcPts val="0"/>
              </a:spcBef>
              <a:buNone/>
              <a:defRPr/>
            </a:lvl7pPr>
            <a:lvl8pPr marL="0" lvl="7" indent="0" algn="l">
              <a:spcBef>
                <a:spcPts val="0"/>
              </a:spcBef>
              <a:buNone/>
              <a:defRPr/>
            </a:lvl8pPr>
            <a:lvl9pPr marL="0" lvl="8" indent="0" algn="l">
              <a:spcBef>
                <a:spcPts val="0"/>
              </a:spcBef>
              <a:buNone/>
              <a:defRPr/>
            </a:lvl9pPr>
          </a:lstStyle>
          <a:p>
            <a:pPr marL="0" lvl="0" indent="0" algn="l" rtl="0">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showMasterSp="0" matchingName="Vertical Title and Text" type="vertTitleAndTx">
  <p:cSld name="VERTICAL_TITLE_AND_VERTICAL_TEXT">
    <p:spTree>
      <p:nvGrpSpPr>
        <p:cNvPr id="1" name="Shape 90"/>
        <p:cNvGrpSpPr/>
        <p:nvPr/>
      </p:nvGrpSpPr>
      <p:grpSpPr>
        <a:xfrm>
          <a:off x="0" y="0"/>
          <a:ext cx="0" cy="0"/>
          <a:chOff x="0" y="0"/>
          <a:chExt cx="0" cy="0"/>
        </a:xfrm>
      </p:grpSpPr>
      <p:sp>
        <p:nvSpPr>
          <p:cNvPr id="91" name="Google Shape;91;p29"/>
          <p:cNvSpPr txBox="1">
            <a:spLocks noGrp="1"/>
          </p:cNvSpPr>
          <p:nvPr>
            <p:ph type="title"/>
          </p:nvPr>
        </p:nvSpPr>
        <p:spPr>
          <a:xfrm rot="5400000">
            <a:off x="7334251" y="2152650"/>
            <a:ext cx="5410200" cy="2628900"/>
          </a:xfrm>
          <a:prstGeom prst="rect">
            <a:avLst/>
          </a:prstGeom>
          <a:noFill/>
          <a:ln>
            <a:noFill/>
          </a:ln>
        </p:spPr>
        <p:txBody>
          <a:bodyPr spcFirstLastPara="1" wrap="square" lIns="45700" tIns="91425" rIns="45700" bIns="91425" anchor="ctr" anchorCtr="0">
            <a:normAutofit/>
          </a:bodyPr>
          <a:lstStyle>
            <a:lvl1pPr lvl="0" algn="l">
              <a:lnSpc>
                <a:spcPct val="80000"/>
              </a:lnSpc>
              <a:spcBef>
                <a:spcPts val="0"/>
              </a:spcBef>
              <a:spcAft>
                <a:spcPts val="0"/>
              </a:spcAft>
              <a:buClr>
                <a:srgbClr val="0C0C0C"/>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92" name="Google Shape;92;p29"/>
          <p:cNvSpPr txBox="1">
            <a:spLocks noGrp="1"/>
          </p:cNvSpPr>
          <p:nvPr>
            <p:ph type="body" idx="1"/>
          </p:nvPr>
        </p:nvSpPr>
        <p:spPr>
          <a:xfrm rot="5400000">
            <a:off x="2076451" y="-323850"/>
            <a:ext cx="5410200" cy="7581900"/>
          </a:xfrm>
          <a:prstGeom prst="rect">
            <a:avLst/>
          </a:prstGeom>
          <a:noFill/>
          <a:ln>
            <a:noFill/>
          </a:ln>
        </p:spPr>
        <p:txBody>
          <a:bodyPr spcFirstLastPara="1" wrap="square" lIns="45700" tIns="45700" rIns="45700" bIns="45700" anchor="t" anchorCtr="0">
            <a:normAutofit/>
          </a:bodyPr>
          <a:lstStyle>
            <a:lvl1pPr marL="457200" lvl="0" indent="-342900" algn="l">
              <a:lnSpc>
                <a:spcPct val="90000"/>
              </a:lnSpc>
              <a:spcBef>
                <a:spcPts val="1200"/>
              </a:spcBef>
              <a:spcAft>
                <a:spcPts val="0"/>
              </a:spcAft>
              <a:buSzPts val="1800"/>
              <a:buChar char=" "/>
              <a:defRPr/>
            </a:lvl1pPr>
            <a:lvl2pPr marL="914400" lvl="1" indent="-342900" algn="l">
              <a:lnSpc>
                <a:spcPct val="90000"/>
              </a:lnSpc>
              <a:spcBef>
                <a:spcPts val="200"/>
              </a:spcBef>
              <a:spcAft>
                <a:spcPts val="0"/>
              </a:spcAft>
              <a:buSzPts val="1800"/>
              <a:buChar char="🢝"/>
              <a:defRPr/>
            </a:lvl2pPr>
            <a:lvl3pPr marL="1371600" lvl="2" indent="-342900" algn="l">
              <a:lnSpc>
                <a:spcPct val="90000"/>
              </a:lnSpc>
              <a:spcBef>
                <a:spcPts val="400"/>
              </a:spcBef>
              <a:spcAft>
                <a:spcPts val="0"/>
              </a:spcAft>
              <a:buSzPts val="1800"/>
              <a:buChar char="🢝"/>
              <a:defRPr/>
            </a:lvl3pPr>
            <a:lvl4pPr marL="1828800" lvl="3" indent="-342900" algn="l">
              <a:lnSpc>
                <a:spcPct val="90000"/>
              </a:lnSpc>
              <a:spcBef>
                <a:spcPts val="400"/>
              </a:spcBef>
              <a:spcAft>
                <a:spcPts val="0"/>
              </a:spcAft>
              <a:buSzPts val="1800"/>
              <a:buChar char="🢝"/>
              <a:defRPr/>
            </a:lvl4pPr>
            <a:lvl5pPr marL="2286000" lvl="4" indent="-342900" algn="l">
              <a:lnSpc>
                <a:spcPct val="90000"/>
              </a:lnSpc>
              <a:spcBef>
                <a:spcPts val="400"/>
              </a:spcBef>
              <a:spcAft>
                <a:spcPts val="0"/>
              </a:spcAft>
              <a:buSzPts val="1800"/>
              <a:buChar char="🢝"/>
              <a:defRPr/>
            </a:lvl5pPr>
            <a:lvl6pPr marL="2743200" lvl="5" indent="-342900" algn="l">
              <a:lnSpc>
                <a:spcPct val="90000"/>
              </a:lnSpc>
              <a:spcBef>
                <a:spcPts val="400"/>
              </a:spcBef>
              <a:spcAft>
                <a:spcPts val="0"/>
              </a:spcAft>
              <a:buSzPts val="1800"/>
              <a:buChar char="🢝"/>
              <a:defRPr/>
            </a:lvl6pPr>
            <a:lvl7pPr marL="3200400" lvl="6" indent="-342900" algn="l">
              <a:lnSpc>
                <a:spcPct val="90000"/>
              </a:lnSpc>
              <a:spcBef>
                <a:spcPts val="400"/>
              </a:spcBef>
              <a:spcAft>
                <a:spcPts val="0"/>
              </a:spcAft>
              <a:buSzPts val="1800"/>
              <a:buChar char="🢝"/>
              <a:defRPr/>
            </a:lvl7pPr>
            <a:lvl8pPr marL="3657600" lvl="7" indent="-342900" algn="l">
              <a:lnSpc>
                <a:spcPct val="90000"/>
              </a:lnSpc>
              <a:spcBef>
                <a:spcPts val="400"/>
              </a:spcBef>
              <a:spcAft>
                <a:spcPts val="0"/>
              </a:spcAft>
              <a:buSzPts val="1800"/>
              <a:buChar char="🢝"/>
              <a:defRPr/>
            </a:lvl8pPr>
            <a:lvl9pPr marL="4114800" lvl="8" indent="-342900" algn="l">
              <a:lnSpc>
                <a:spcPct val="90000"/>
              </a:lnSpc>
              <a:spcBef>
                <a:spcPts val="400"/>
              </a:spcBef>
              <a:spcAft>
                <a:spcPts val="400"/>
              </a:spcAft>
              <a:buSzPts val="1800"/>
              <a:buChar char="🢝"/>
              <a:defRPr/>
            </a:lvl9pPr>
          </a:lstStyle>
          <a:p>
            <a:endParaRPr/>
          </a:p>
        </p:txBody>
      </p:sp>
      <p:sp>
        <p:nvSpPr>
          <p:cNvPr id="93" name="Google Shape;93;p29"/>
          <p:cNvSpPr txBox="1">
            <a:spLocks noGrp="1"/>
          </p:cNvSpPr>
          <p:nvPr>
            <p:ph type="dt" idx="10"/>
          </p:nvPr>
        </p:nvSpPr>
        <p:spPr>
          <a:xfrm>
            <a:off x="1024129" y="6470704"/>
            <a:ext cx="2154143" cy="274320"/>
          </a:xfrm>
          <a:prstGeom prst="rect">
            <a:avLst/>
          </a:prstGeom>
          <a:noFill/>
          <a:ln>
            <a:noFill/>
          </a:ln>
        </p:spPr>
        <p:txBody>
          <a:bodyPr spcFirstLastPara="1" wrap="square" lIns="91425" tIns="45700" rIns="91425" bIns="45700" anchor="ctr" anchorCtr="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94" name="Google Shape;94;p29"/>
          <p:cNvSpPr txBox="1">
            <a:spLocks noGrp="1"/>
          </p:cNvSpPr>
          <p:nvPr>
            <p:ph type="ftr" idx="11"/>
          </p:nvPr>
        </p:nvSpPr>
        <p:spPr>
          <a:xfrm>
            <a:off x="4842932" y="6470704"/>
            <a:ext cx="5901459" cy="274320"/>
          </a:xfrm>
          <a:prstGeom prst="rect">
            <a:avLst/>
          </a:prstGeom>
          <a:noFill/>
          <a:ln>
            <a:noFill/>
          </a:ln>
        </p:spPr>
        <p:txBody>
          <a:bodyPr spcFirstLastPara="1" wrap="square" lIns="91425" tIns="45700" rIns="91425" bIns="45700" anchor="ctr" anchorCtr="0">
            <a:noAutofit/>
          </a:bodyPr>
          <a:lstStyle>
            <a:lvl1pPr lvl="0" algn="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95" name="Google Shape;95;p29"/>
          <p:cNvSpPr txBox="1">
            <a:spLocks noGrp="1"/>
          </p:cNvSpPr>
          <p:nvPr>
            <p:ph type="sldNum" idx="12"/>
          </p:nvPr>
        </p:nvSpPr>
        <p:spPr>
          <a:xfrm>
            <a:off x="10837333" y="6470704"/>
            <a:ext cx="973667" cy="274320"/>
          </a:xfrm>
          <a:prstGeom prst="rect">
            <a:avLst/>
          </a:prstGeom>
          <a:noFill/>
          <a:ln>
            <a:noFill/>
          </a:ln>
        </p:spPr>
        <p:txBody>
          <a:bodyPr spcFirstLastPara="1" wrap="square" lIns="91425" tIns="45700" rIns="91425" bIns="45700" anchor="ctr" anchorCtr="0">
            <a:noAutofit/>
          </a:bodyPr>
          <a:lstStyle>
            <a:lvl1pPr marL="0" lvl="0" indent="0" algn="l">
              <a:spcBef>
                <a:spcPts val="0"/>
              </a:spcBef>
              <a:buNone/>
              <a:defRPr/>
            </a:lvl1pPr>
            <a:lvl2pPr marL="0" lvl="1" indent="0" algn="l">
              <a:spcBef>
                <a:spcPts val="0"/>
              </a:spcBef>
              <a:buNone/>
              <a:defRPr/>
            </a:lvl2pPr>
            <a:lvl3pPr marL="0" lvl="2" indent="0" algn="l">
              <a:spcBef>
                <a:spcPts val="0"/>
              </a:spcBef>
              <a:buNone/>
              <a:defRPr/>
            </a:lvl3pPr>
            <a:lvl4pPr marL="0" lvl="3" indent="0" algn="l">
              <a:spcBef>
                <a:spcPts val="0"/>
              </a:spcBef>
              <a:buNone/>
              <a:defRPr/>
            </a:lvl4pPr>
            <a:lvl5pPr marL="0" lvl="4" indent="0" algn="l">
              <a:spcBef>
                <a:spcPts val="0"/>
              </a:spcBef>
              <a:buNone/>
              <a:defRPr/>
            </a:lvl5pPr>
            <a:lvl6pPr marL="0" lvl="5" indent="0" algn="l">
              <a:spcBef>
                <a:spcPts val="0"/>
              </a:spcBef>
              <a:buNone/>
              <a:defRPr/>
            </a:lvl6pPr>
            <a:lvl7pPr marL="0" lvl="6" indent="0" algn="l">
              <a:spcBef>
                <a:spcPts val="0"/>
              </a:spcBef>
              <a:buNone/>
              <a:defRPr/>
            </a:lvl7pPr>
            <a:lvl8pPr marL="0" lvl="7" indent="0" algn="l">
              <a:spcBef>
                <a:spcPts val="0"/>
              </a:spcBef>
              <a:buNone/>
              <a:defRPr/>
            </a:lvl8pPr>
            <a:lvl9pPr marL="0" lvl="8" indent="0" algn="l">
              <a:spcBef>
                <a:spcPts val="0"/>
              </a:spcBef>
              <a:buNone/>
              <a:defRPr/>
            </a:lvl9pPr>
          </a:lstStyle>
          <a:p>
            <a:pPr marL="0" lvl="0" indent="0" algn="l" rtl="0">
              <a:spcBef>
                <a:spcPts val="0"/>
              </a:spcBef>
              <a:spcAft>
                <a:spcPts val="0"/>
              </a:spcAft>
              <a:buNone/>
            </a:pPr>
            <a:fld id="{00000000-1234-1234-1234-123412341234}" type="slidenum">
              <a:rPr lang="en-US"/>
              <a:t>‹#›</a:t>
            </a:fld>
            <a:endParaRPr/>
          </a:p>
        </p:txBody>
      </p:sp>
      <p:cxnSp>
        <p:nvCxnSpPr>
          <p:cNvPr id="96" name="Google Shape;96;p29"/>
          <p:cNvCxnSpPr/>
          <p:nvPr/>
        </p:nvCxnSpPr>
        <p:spPr>
          <a:xfrm rot="10800000">
            <a:off x="10058400" y="59263"/>
            <a:ext cx="0" cy="914400"/>
          </a:xfrm>
          <a:prstGeom prst="straightConnector1">
            <a:avLst/>
          </a:prstGeom>
          <a:noFill/>
          <a:ln w="19050" cap="flat" cmpd="sng">
            <a:solidFill>
              <a:schemeClr val="accent1"/>
            </a:solidFill>
            <a:prstDash val="solid"/>
            <a:round/>
            <a:headEnd type="none" w="sm" len="sm"/>
            <a:tailEnd type="none" w="sm" len="sm"/>
          </a:ln>
        </p:spPr>
      </p:cxnSp>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1_Blank">
  <p:cSld name="1_Blank">
    <p:spTree>
      <p:nvGrpSpPr>
        <p:cNvPr id="1" name="Shape 97"/>
        <p:cNvGrpSpPr/>
        <p:nvPr/>
      </p:nvGrpSpPr>
      <p:grpSpPr>
        <a:xfrm>
          <a:off x="0" y="0"/>
          <a:ext cx="0" cy="0"/>
          <a:chOff x="0" y="0"/>
          <a:chExt cx="0" cy="0"/>
        </a:xfrm>
      </p:grpSpPr>
      <p:sp>
        <p:nvSpPr>
          <p:cNvPr id="98" name="Google Shape;98;p30"/>
          <p:cNvSpPr txBox="1">
            <a:spLocks noGrp="1"/>
          </p:cNvSpPr>
          <p:nvPr>
            <p:ph type="dt" idx="10"/>
          </p:nvPr>
        </p:nvSpPr>
        <p:spPr>
          <a:xfrm>
            <a:off x="1024129" y="6470704"/>
            <a:ext cx="2154143" cy="274320"/>
          </a:xfrm>
          <a:prstGeom prst="rect">
            <a:avLst/>
          </a:prstGeom>
          <a:noFill/>
          <a:ln>
            <a:noFill/>
          </a:ln>
        </p:spPr>
        <p:txBody>
          <a:bodyPr spcFirstLastPara="1" wrap="square" lIns="91425" tIns="45700" rIns="91425" bIns="45700" anchor="ctr" anchorCtr="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99" name="Google Shape;99;p30"/>
          <p:cNvSpPr txBox="1">
            <a:spLocks noGrp="1"/>
          </p:cNvSpPr>
          <p:nvPr>
            <p:ph type="ftr" idx="11"/>
          </p:nvPr>
        </p:nvSpPr>
        <p:spPr>
          <a:xfrm>
            <a:off x="4842932" y="6470704"/>
            <a:ext cx="5901459" cy="274320"/>
          </a:xfrm>
          <a:prstGeom prst="rect">
            <a:avLst/>
          </a:prstGeom>
          <a:noFill/>
          <a:ln>
            <a:noFill/>
          </a:ln>
        </p:spPr>
        <p:txBody>
          <a:bodyPr spcFirstLastPara="1" wrap="square" lIns="91425" tIns="45700" rIns="91425" bIns="45700" anchor="ctr" anchorCtr="0">
            <a:noAutofit/>
          </a:bodyPr>
          <a:lstStyle>
            <a:lvl1pPr lvl="0" algn="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100" name="Google Shape;100;p30"/>
          <p:cNvSpPr txBox="1">
            <a:spLocks noGrp="1"/>
          </p:cNvSpPr>
          <p:nvPr>
            <p:ph type="sldNum" idx="12"/>
          </p:nvPr>
        </p:nvSpPr>
        <p:spPr>
          <a:xfrm>
            <a:off x="10837333" y="6470704"/>
            <a:ext cx="973667" cy="274320"/>
          </a:xfrm>
          <a:prstGeom prst="rect">
            <a:avLst/>
          </a:prstGeom>
          <a:noFill/>
          <a:ln>
            <a:noFill/>
          </a:ln>
        </p:spPr>
        <p:txBody>
          <a:bodyPr spcFirstLastPara="1" wrap="square" lIns="91425" tIns="45700" rIns="91425" bIns="45700" anchor="ctr" anchorCtr="0">
            <a:noAutofit/>
          </a:bodyPr>
          <a:lstStyle>
            <a:lvl1pPr marL="0" lvl="0" indent="0" algn="l">
              <a:spcBef>
                <a:spcPts val="0"/>
              </a:spcBef>
              <a:buNone/>
              <a:defRPr/>
            </a:lvl1pPr>
            <a:lvl2pPr marL="0" lvl="1" indent="0" algn="l">
              <a:spcBef>
                <a:spcPts val="0"/>
              </a:spcBef>
              <a:buNone/>
              <a:defRPr/>
            </a:lvl2pPr>
            <a:lvl3pPr marL="0" lvl="2" indent="0" algn="l">
              <a:spcBef>
                <a:spcPts val="0"/>
              </a:spcBef>
              <a:buNone/>
              <a:defRPr/>
            </a:lvl3pPr>
            <a:lvl4pPr marL="0" lvl="3" indent="0" algn="l">
              <a:spcBef>
                <a:spcPts val="0"/>
              </a:spcBef>
              <a:buNone/>
              <a:defRPr/>
            </a:lvl4pPr>
            <a:lvl5pPr marL="0" lvl="4" indent="0" algn="l">
              <a:spcBef>
                <a:spcPts val="0"/>
              </a:spcBef>
              <a:buNone/>
              <a:defRPr/>
            </a:lvl5pPr>
            <a:lvl6pPr marL="0" lvl="5" indent="0" algn="l">
              <a:spcBef>
                <a:spcPts val="0"/>
              </a:spcBef>
              <a:buNone/>
              <a:defRPr/>
            </a:lvl6pPr>
            <a:lvl7pPr marL="0" lvl="6" indent="0" algn="l">
              <a:spcBef>
                <a:spcPts val="0"/>
              </a:spcBef>
              <a:buNone/>
              <a:defRPr/>
            </a:lvl7pPr>
            <a:lvl8pPr marL="0" lvl="7" indent="0" algn="l">
              <a:spcBef>
                <a:spcPts val="0"/>
              </a:spcBef>
              <a:buNone/>
              <a:defRPr/>
            </a:lvl8pPr>
            <a:lvl9pPr marL="0" lvl="8" indent="0" algn="l">
              <a:spcBef>
                <a:spcPts val="0"/>
              </a:spcBef>
              <a:buNone/>
              <a:defRPr/>
            </a:lvl9pPr>
          </a:lstStyle>
          <a:p>
            <a:pPr marL="0" lvl="0" indent="0" algn="l" rtl="0">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Hello">
  <p:cSld name="Hello">
    <p:spTree>
      <p:nvGrpSpPr>
        <p:cNvPr id="1" name="Shape 101"/>
        <p:cNvGrpSpPr/>
        <p:nvPr/>
      </p:nvGrpSpPr>
      <p:grpSpPr>
        <a:xfrm>
          <a:off x="0" y="0"/>
          <a:ext cx="0" cy="0"/>
          <a:chOff x="0" y="0"/>
          <a:chExt cx="0" cy="0"/>
        </a:xfrm>
      </p:grpSpPr>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Watercolor Splatters">
  <p:cSld name="Watercolor Splatters">
    <p:spTree>
      <p:nvGrpSpPr>
        <p:cNvPr id="1" name="Shape 20"/>
        <p:cNvGrpSpPr/>
        <p:nvPr/>
      </p:nvGrpSpPr>
      <p:grpSpPr>
        <a:xfrm>
          <a:off x="0" y="0"/>
          <a:ext cx="0" cy="0"/>
          <a:chOff x="0" y="0"/>
          <a:chExt cx="0" cy="0"/>
        </a:xfrm>
      </p:grpSpPr>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4_General Slide">
  <p:cSld name="4_General Slide">
    <p:spTree>
      <p:nvGrpSpPr>
        <p:cNvPr id="1" name="Shape 21"/>
        <p:cNvGrpSpPr/>
        <p:nvPr/>
      </p:nvGrpSpPr>
      <p:grpSpPr>
        <a:xfrm>
          <a:off x="0" y="0"/>
          <a:ext cx="0" cy="0"/>
          <a:chOff x="0" y="0"/>
          <a:chExt cx="0" cy="0"/>
        </a:xfrm>
      </p:grpSpPr>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Creative Break Picture">
  <p:cSld name="Creative Break Picture">
    <p:spTree>
      <p:nvGrpSpPr>
        <p:cNvPr id="1" name="Shape 22"/>
        <p:cNvGrpSpPr/>
        <p:nvPr/>
      </p:nvGrpSpPr>
      <p:grpSpPr>
        <a:xfrm>
          <a:off x="0" y="0"/>
          <a:ext cx="0" cy="0"/>
          <a:chOff x="0" y="0"/>
          <a:chExt cx="0" cy="0"/>
        </a:xfrm>
      </p:grpSpPr>
      <p:sp>
        <p:nvSpPr>
          <p:cNvPr id="23" name="Google Shape;23;p19"/>
          <p:cNvSpPr>
            <a:spLocks noGrp="1"/>
          </p:cNvSpPr>
          <p:nvPr>
            <p:ph type="pic" idx="2"/>
          </p:nvPr>
        </p:nvSpPr>
        <p:spPr>
          <a:xfrm>
            <a:off x="1489196" y="1203158"/>
            <a:ext cx="4497021" cy="4498152"/>
          </a:xfrm>
          <a:prstGeom prst="rect">
            <a:avLst/>
          </a:prstGeom>
          <a:solidFill>
            <a:srgbClr val="F2F2F2"/>
          </a:solidFill>
          <a:ln>
            <a:noFill/>
          </a:ln>
        </p:spPr>
        <p:txBody>
          <a:bodyPr spcFirstLastPara="1" wrap="square" lIns="45700" tIns="45700" rIns="45700" bIns="45700" anchor="t" anchorCtr="0">
            <a:noAutofit/>
          </a:bodyPr>
          <a:lstStyle>
            <a:lvl1pPr marR="0" lvl="0" algn="l" rtl="0">
              <a:lnSpc>
                <a:spcPct val="90000"/>
              </a:lnSpc>
              <a:spcBef>
                <a:spcPts val="1200"/>
              </a:spcBef>
              <a:spcAft>
                <a:spcPts val="0"/>
              </a:spcAft>
              <a:buClr>
                <a:schemeClr val="accent1"/>
              </a:buClr>
              <a:buSzPts val="1200"/>
              <a:buFont typeface="Twentieth Century"/>
              <a:buNone/>
              <a:defRPr sz="1200" b="0" i="0" u="none" strike="noStrike" cap="none">
                <a:solidFill>
                  <a:schemeClr val="dk2"/>
                </a:solidFill>
                <a:latin typeface="Arial"/>
                <a:ea typeface="Arial"/>
                <a:cs typeface="Arial"/>
                <a:sym typeface="Arial"/>
              </a:defRPr>
            </a:lvl1pPr>
            <a:lvl2pPr marR="0" lvl="1" algn="l" rtl="0">
              <a:lnSpc>
                <a:spcPct val="90000"/>
              </a:lnSpc>
              <a:spcBef>
                <a:spcPts val="200"/>
              </a:spcBef>
              <a:spcAft>
                <a:spcPts val="0"/>
              </a:spcAft>
              <a:buClr>
                <a:schemeClr val="accent1"/>
              </a:buClr>
              <a:buSzPts val="1800"/>
              <a:buFont typeface="Noto Sans Symbols"/>
              <a:buChar char="🢝"/>
              <a:defRPr sz="1800" b="0" i="0" u="none" strike="noStrike" cap="none">
                <a:solidFill>
                  <a:schemeClr val="dk1"/>
                </a:solidFill>
                <a:latin typeface="Twentieth Century"/>
                <a:ea typeface="Twentieth Century"/>
                <a:cs typeface="Twentieth Century"/>
                <a:sym typeface="Twentieth Century"/>
              </a:defRPr>
            </a:lvl2pPr>
            <a:lvl3pPr marR="0" lvl="2" algn="l" rtl="0">
              <a:lnSpc>
                <a:spcPct val="90000"/>
              </a:lnSpc>
              <a:spcBef>
                <a:spcPts val="400"/>
              </a:spcBef>
              <a:spcAft>
                <a:spcPts val="0"/>
              </a:spcAft>
              <a:buClr>
                <a:schemeClr val="accent1"/>
              </a:buClr>
              <a:buSzPts val="1400"/>
              <a:buFont typeface="Noto Sans Symbols"/>
              <a:buChar char="🢝"/>
              <a:defRPr sz="1400" b="0" i="0" u="none" strike="noStrike" cap="none">
                <a:solidFill>
                  <a:schemeClr val="dk1"/>
                </a:solidFill>
                <a:latin typeface="Twentieth Century"/>
                <a:ea typeface="Twentieth Century"/>
                <a:cs typeface="Twentieth Century"/>
                <a:sym typeface="Twentieth Century"/>
              </a:defRPr>
            </a:lvl3pPr>
            <a:lvl4pPr marR="0" lvl="3" algn="l" rtl="0">
              <a:lnSpc>
                <a:spcPct val="90000"/>
              </a:lnSpc>
              <a:spcBef>
                <a:spcPts val="400"/>
              </a:spcBef>
              <a:spcAft>
                <a:spcPts val="0"/>
              </a:spcAft>
              <a:buClr>
                <a:schemeClr val="accent1"/>
              </a:buClr>
              <a:buSzPts val="1400"/>
              <a:buFont typeface="Noto Sans Symbols"/>
              <a:buChar char="🢝"/>
              <a:defRPr sz="1400" b="0" i="0" u="none" strike="noStrike" cap="none">
                <a:solidFill>
                  <a:schemeClr val="dk1"/>
                </a:solidFill>
                <a:latin typeface="Twentieth Century"/>
                <a:ea typeface="Twentieth Century"/>
                <a:cs typeface="Twentieth Century"/>
                <a:sym typeface="Twentieth Century"/>
              </a:defRPr>
            </a:lvl4pPr>
            <a:lvl5pPr marR="0" lvl="4" algn="l" rtl="0">
              <a:lnSpc>
                <a:spcPct val="90000"/>
              </a:lnSpc>
              <a:spcBef>
                <a:spcPts val="400"/>
              </a:spcBef>
              <a:spcAft>
                <a:spcPts val="0"/>
              </a:spcAft>
              <a:buClr>
                <a:schemeClr val="accent1"/>
              </a:buClr>
              <a:buSzPts val="1400"/>
              <a:buFont typeface="Noto Sans Symbols"/>
              <a:buChar char="🢝"/>
              <a:defRPr sz="1400" b="0" i="0" u="none" strike="noStrike" cap="none">
                <a:solidFill>
                  <a:schemeClr val="dk1"/>
                </a:solidFill>
                <a:latin typeface="Twentieth Century"/>
                <a:ea typeface="Twentieth Century"/>
                <a:cs typeface="Twentieth Century"/>
                <a:sym typeface="Twentieth Century"/>
              </a:defRPr>
            </a:lvl5pPr>
            <a:lvl6pPr marR="0" lvl="5" algn="l" rtl="0">
              <a:lnSpc>
                <a:spcPct val="90000"/>
              </a:lnSpc>
              <a:spcBef>
                <a:spcPts val="400"/>
              </a:spcBef>
              <a:spcAft>
                <a:spcPts val="0"/>
              </a:spcAft>
              <a:buClr>
                <a:schemeClr val="accent1"/>
              </a:buClr>
              <a:buSzPts val="1400"/>
              <a:buFont typeface="Noto Sans Symbols"/>
              <a:buChar char="🢝"/>
              <a:defRPr sz="1400" b="0" i="0" u="none" strike="noStrike" cap="none">
                <a:solidFill>
                  <a:schemeClr val="dk1"/>
                </a:solidFill>
                <a:latin typeface="Twentieth Century"/>
                <a:ea typeface="Twentieth Century"/>
                <a:cs typeface="Twentieth Century"/>
                <a:sym typeface="Twentieth Century"/>
              </a:defRPr>
            </a:lvl6pPr>
            <a:lvl7pPr marR="0" lvl="6" algn="l" rtl="0">
              <a:lnSpc>
                <a:spcPct val="90000"/>
              </a:lnSpc>
              <a:spcBef>
                <a:spcPts val="400"/>
              </a:spcBef>
              <a:spcAft>
                <a:spcPts val="0"/>
              </a:spcAft>
              <a:buClr>
                <a:schemeClr val="accent1"/>
              </a:buClr>
              <a:buSzPts val="1400"/>
              <a:buFont typeface="Noto Sans Symbols"/>
              <a:buChar char="🢝"/>
              <a:defRPr sz="1400" b="0" i="0" u="none" strike="noStrike" cap="none">
                <a:solidFill>
                  <a:schemeClr val="dk1"/>
                </a:solidFill>
                <a:latin typeface="Twentieth Century"/>
                <a:ea typeface="Twentieth Century"/>
                <a:cs typeface="Twentieth Century"/>
                <a:sym typeface="Twentieth Century"/>
              </a:defRPr>
            </a:lvl7pPr>
            <a:lvl8pPr marR="0" lvl="7" algn="l" rtl="0">
              <a:lnSpc>
                <a:spcPct val="90000"/>
              </a:lnSpc>
              <a:spcBef>
                <a:spcPts val="400"/>
              </a:spcBef>
              <a:spcAft>
                <a:spcPts val="0"/>
              </a:spcAft>
              <a:buClr>
                <a:schemeClr val="accent1"/>
              </a:buClr>
              <a:buSzPts val="1400"/>
              <a:buFont typeface="Noto Sans Symbols"/>
              <a:buChar char="🢝"/>
              <a:defRPr sz="1400" b="0" i="0" u="none" strike="noStrike" cap="none">
                <a:solidFill>
                  <a:schemeClr val="dk1"/>
                </a:solidFill>
                <a:latin typeface="Twentieth Century"/>
                <a:ea typeface="Twentieth Century"/>
                <a:cs typeface="Twentieth Century"/>
                <a:sym typeface="Twentieth Century"/>
              </a:defRPr>
            </a:lvl8pPr>
            <a:lvl9pPr marR="0" lvl="8" algn="l" rtl="0">
              <a:lnSpc>
                <a:spcPct val="90000"/>
              </a:lnSpc>
              <a:spcBef>
                <a:spcPts val="400"/>
              </a:spcBef>
              <a:spcAft>
                <a:spcPts val="400"/>
              </a:spcAft>
              <a:buClr>
                <a:schemeClr val="accent1"/>
              </a:buClr>
              <a:buSzPts val="1400"/>
              <a:buFont typeface="Noto Sans Symbols"/>
              <a:buChar char="🢝"/>
              <a:defRPr sz="1400" b="0" i="0" u="none" strike="noStrike" cap="none">
                <a:solidFill>
                  <a:schemeClr val="dk1"/>
                </a:solidFill>
                <a:latin typeface="Twentieth Century"/>
                <a:ea typeface="Twentieth Century"/>
                <a:cs typeface="Twentieth Century"/>
                <a:sym typeface="Twentieth Century"/>
              </a:defRPr>
            </a:lvl9pPr>
          </a:lstStyle>
          <a:p>
            <a:endParaRPr/>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showMasterSp="0" matchingName="Title Slide" type="title">
  <p:cSld name="TITLE">
    <p:spTree>
      <p:nvGrpSpPr>
        <p:cNvPr id="1" name="Shape 24"/>
        <p:cNvGrpSpPr/>
        <p:nvPr/>
      </p:nvGrpSpPr>
      <p:grpSpPr>
        <a:xfrm>
          <a:off x="0" y="0"/>
          <a:ext cx="0" cy="0"/>
          <a:chOff x="0" y="0"/>
          <a:chExt cx="0" cy="0"/>
        </a:xfrm>
      </p:grpSpPr>
      <p:sp>
        <p:nvSpPr>
          <p:cNvPr id="25" name="Google Shape;25;p20"/>
          <p:cNvSpPr/>
          <p:nvPr/>
        </p:nvSpPr>
        <p:spPr>
          <a:xfrm>
            <a:off x="0" y="0"/>
            <a:ext cx="12192000" cy="4572001"/>
          </a:xfrm>
          <a:prstGeom prst="rect">
            <a:avLst/>
          </a:prstGeom>
          <a:solidFill>
            <a:srgbClr val="1482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26;p20"/>
          <p:cNvSpPr/>
          <p:nvPr/>
        </p:nvSpPr>
        <p:spPr>
          <a:xfrm>
            <a:off x="-1" y="0"/>
            <a:ext cx="12192000" cy="4572001"/>
          </a:xfrm>
          <a:custGeom>
            <a:avLst/>
            <a:gdLst/>
            <a:ahLst/>
            <a:cxnLst/>
            <a:rect l="l" t="t" r="r" b="b"/>
            <a:pathLst>
              <a:path w="12192000" h="4572001" extrusionOk="0">
                <a:moveTo>
                  <a:pt x="12192000" y="4387986"/>
                </a:moveTo>
                <a:lnTo>
                  <a:pt x="12192000" y="4572001"/>
                </a:lnTo>
                <a:lnTo>
                  <a:pt x="12013927" y="4572001"/>
                </a:lnTo>
                <a:cubicBezTo>
                  <a:pt x="12084901" y="4522707"/>
                  <a:pt x="12145198" y="4460004"/>
                  <a:pt x="12192000" y="4387986"/>
                </a:cubicBezTo>
                <a:close/>
                <a:moveTo>
                  <a:pt x="12192000" y="4041440"/>
                </a:moveTo>
                <a:lnTo>
                  <a:pt x="12192000" y="4174488"/>
                </a:lnTo>
                <a:cubicBezTo>
                  <a:pt x="12005469" y="4244657"/>
                  <a:pt x="11857227" y="4389538"/>
                  <a:pt x="11786673" y="4572001"/>
                </a:cubicBezTo>
                <a:lnTo>
                  <a:pt x="11649784" y="4572001"/>
                </a:lnTo>
                <a:cubicBezTo>
                  <a:pt x="11730542" y="4320085"/>
                  <a:pt x="11933879" y="4121396"/>
                  <a:pt x="12192000" y="4041440"/>
                </a:cubicBezTo>
                <a:close/>
                <a:moveTo>
                  <a:pt x="10767111" y="3999419"/>
                </a:moveTo>
                <a:lnTo>
                  <a:pt x="10784198" y="4001042"/>
                </a:lnTo>
                <a:cubicBezTo>
                  <a:pt x="10816584" y="4001569"/>
                  <a:pt x="10848477" y="4004550"/>
                  <a:pt x="10879660" y="4010107"/>
                </a:cubicBezTo>
                <a:cubicBezTo>
                  <a:pt x="10885236" y="4009688"/>
                  <a:pt x="10890564" y="4010636"/>
                  <a:pt x="10895873" y="4011646"/>
                </a:cubicBezTo>
                <a:lnTo>
                  <a:pt x="10895990" y="4012794"/>
                </a:lnTo>
                <a:cubicBezTo>
                  <a:pt x="11208069" y="4064450"/>
                  <a:pt x="11461298" y="4283539"/>
                  <a:pt x="11554662" y="4572001"/>
                </a:cubicBezTo>
                <a:lnTo>
                  <a:pt x="11417114" y="4572001"/>
                </a:lnTo>
                <a:cubicBezTo>
                  <a:pt x="11333731" y="4357380"/>
                  <a:pt x="11143362" y="4194541"/>
                  <a:pt x="10909360" y="4144250"/>
                </a:cubicBezTo>
                <a:cubicBezTo>
                  <a:pt x="10943854" y="4319651"/>
                  <a:pt x="11046077" y="4471530"/>
                  <a:pt x="11189175" y="4572001"/>
                </a:cubicBezTo>
                <a:lnTo>
                  <a:pt x="10994934" y="4572001"/>
                </a:lnTo>
                <a:cubicBezTo>
                  <a:pt x="10878802" y="4452596"/>
                  <a:pt x="10800240" y="4298519"/>
                  <a:pt x="10775875" y="4127511"/>
                </a:cubicBezTo>
                <a:cubicBezTo>
                  <a:pt x="10775707" y="4127458"/>
                  <a:pt x="10775539" y="4127453"/>
                  <a:pt x="10775369" y="4127448"/>
                </a:cubicBezTo>
                <a:lnTo>
                  <a:pt x="10774831" y="4120772"/>
                </a:lnTo>
                <a:cubicBezTo>
                  <a:pt x="10769772" y="4090522"/>
                  <a:pt x="10767321" y="4059631"/>
                  <a:pt x="10767364" y="4028296"/>
                </a:cubicBezTo>
                <a:cubicBezTo>
                  <a:pt x="10766052" y="4022668"/>
                  <a:pt x="10765993" y="4017001"/>
                  <a:pt x="10765993" y="4011320"/>
                </a:cubicBezTo>
                <a:lnTo>
                  <a:pt x="10766587" y="3999880"/>
                </a:lnTo>
                <a:lnTo>
                  <a:pt x="10767085" y="3999913"/>
                </a:lnTo>
                <a:close/>
                <a:moveTo>
                  <a:pt x="10744358" y="3999419"/>
                </a:moveTo>
                <a:lnTo>
                  <a:pt x="10744384" y="3999913"/>
                </a:lnTo>
                <a:lnTo>
                  <a:pt x="10744882" y="3999880"/>
                </a:lnTo>
                <a:lnTo>
                  <a:pt x="10745476" y="4011320"/>
                </a:lnTo>
                <a:cubicBezTo>
                  <a:pt x="10745476" y="4017001"/>
                  <a:pt x="10745417" y="4022668"/>
                  <a:pt x="10744105" y="4028296"/>
                </a:cubicBezTo>
                <a:cubicBezTo>
                  <a:pt x="10744148" y="4059631"/>
                  <a:pt x="10741697" y="4090522"/>
                  <a:pt x="10736638" y="4120772"/>
                </a:cubicBezTo>
                <a:lnTo>
                  <a:pt x="10736100" y="4127448"/>
                </a:lnTo>
                <a:cubicBezTo>
                  <a:pt x="10735930" y="4127453"/>
                  <a:pt x="10735762" y="4127458"/>
                  <a:pt x="10735594" y="4127511"/>
                </a:cubicBezTo>
                <a:cubicBezTo>
                  <a:pt x="10711229" y="4298519"/>
                  <a:pt x="10632667" y="4452596"/>
                  <a:pt x="10516535" y="4572001"/>
                </a:cubicBezTo>
                <a:lnTo>
                  <a:pt x="10322294" y="4572001"/>
                </a:lnTo>
                <a:cubicBezTo>
                  <a:pt x="10465392" y="4471530"/>
                  <a:pt x="10567615" y="4319650"/>
                  <a:pt x="10602109" y="4144250"/>
                </a:cubicBezTo>
                <a:cubicBezTo>
                  <a:pt x="10368107" y="4194541"/>
                  <a:pt x="10177738" y="4357380"/>
                  <a:pt x="10094355" y="4572001"/>
                </a:cubicBezTo>
                <a:lnTo>
                  <a:pt x="9956808" y="4572001"/>
                </a:lnTo>
                <a:cubicBezTo>
                  <a:pt x="10050171" y="4283539"/>
                  <a:pt x="10303400" y="4064450"/>
                  <a:pt x="10615479" y="4012794"/>
                </a:cubicBezTo>
                <a:lnTo>
                  <a:pt x="10615596" y="4011646"/>
                </a:lnTo>
                <a:cubicBezTo>
                  <a:pt x="10620905" y="4010636"/>
                  <a:pt x="10626233" y="4009688"/>
                  <a:pt x="10631809" y="4010107"/>
                </a:cubicBezTo>
                <a:cubicBezTo>
                  <a:pt x="10662992" y="4004550"/>
                  <a:pt x="10694885" y="4001569"/>
                  <a:pt x="10727271" y="4001042"/>
                </a:cubicBezTo>
                <a:close/>
                <a:moveTo>
                  <a:pt x="9074958" y="3999419"/>
                </a:moveTo>
                <a:lnTo>
                  <a:pt x="9092045" y="4001042"/>
                </a:lnTo>
                <a:cubicBezTo>
                  <a:pt x="9124431" y="4001569"/>
                  <a:pt x="9156324" y="4004550"/>
                  <a:pt x="9187507" y="4010107"/>
                </a:cubicBezTo>
                <a:cubicBezTo>
                  <a:pt x="9193083" y="4009688"/>
                  <a:pt x="9198411" y="4010636"/>
                  <a:pt x="9203720" y="4011646"/>
                </a:cubicBezTo>
                <a:lnTo>
                  <a:pt x="9203837" y="4012794"/>
                </a:lnTo>
                <a:cubicBezTo>
                  <a:pt x="9515916" y="4064450"/>
                  <a:pt x="9769145" y="4283539"/>
                  <a:pt x="9862508" y="4572001"/>
                </a:cubicBezTo>
                <a:lnTo>
                  <a:pt x="9724961" y="4572001"/>
                </a:lnTo>
                <a:cubicBezTo>
                  <a:pt x="9641578" y="4357380"/>
                  <a:pt x="9451209" y="4194541"/>
                  <a:pt x="9217207" y="4144250"/>
                </a:cubicBezTo>
                <a:cubicBezTo>
                  <a:pt x="9251701" y="4319651"/>
                  <a:pt x="9353924" y="4471530"/>
                  <a:pt x="9497022" y="4572001"/>
                </a:cubicBezTo>
                <a:lnTo>
                  <a:pt x="9302781" y="4572001"/>
                </a:lnTo>
                <a:cubicBezTo>
                  <a:pt x="9186649" y="4452596"/>
                  <a:pt x="9108087" y="4298519"/>
                  <a:pt x="9083722" y="4127511"/>
                </a:cubicBezTo>
                <a:cubicBezTo>
                  <a:pt x="9083554" y="4127458"/>
                  <a:pt x="9083386" y="4127453"/>
                  <a:pt x="9083216" y="4127448"/>
                </a:cubicBezTo>
                <a:lnTo>
                  <a:pt x="9082678" y="4120772"/>
                </a:lnTo>
                <a:cubicBezTo>
                  <a:pt x="9077619" y="4090522"/>
                  <a:pt x="9075168" y="4059631"/>
                  <a:pt x="9075211" y="4028296"/>
                </a:cubicBezTo>
                <a:cubicBezTo>
                  <a:pt x="9073899" y="4022668"/>
                  <a:pt x="9073840" y="4017001"/>
                  <a:pt x="9073840" y="4011320"/>
                </a:cubicBezTo>
                <a:lnTo>
                  <a:pt x="9074434" y="3999880"/>
                </a:lnTo>
                <a:lnTo>
                  <a:pt x="9074932" y="3999913"/>
                </a:lnTo>
                <a:close/>
                <a:moveTo>
                  <a:pt x="9052207" y="3999419"/>
                </a:moveTo>
                <a:lnTo>
                  <a:pt x="9052233" y="3999913"/>
                </a:lnTo>
                <a:lnTo>
                  <a:pt x="9052731" y="3999880"/>
                </a:lnTo>
                <a:lnTo>
                  <a:pt x="9053325" y="4011320"/>
                </a:lnTo>
                <a:cubicBezTo>
                  <a:pt x="9053325" y="4017001"/>
                  <a:pt x="9053266" y="4022668"/>
                  <a:pt x="9051954" y="4028296"/>
                </a:cubicBezTo>
                <a:cubicBezTo>
                  <a:pt x="9051997" y="4059631"/>
                  <a:pt x="9049546" y="4090522"/>
                  <a:pt x="9044487" y="4120772"/>
                </a:cubicBezTo>
                <a:lnTo>
                  <a:pt x="9043949" y="4127448"/>
                </a:lnTo>
                <a:cubicBezTo>
                  <a:pt x="9043779" y="4127453"/>
                  <a:pt x="9043611" y="4127458"/>
                  <a:pt x="9043443" y="4127511"/>
                </a:cubicBezTo>
                <a:cubicBezTo>
                  <a:pt x="9019078" y="4298519"/>
                  <a:pt x="8940516" y="4452596"/>
                  <a:pt x="8824384" y="4572001"/>
                </a:cubicBezTo>
                <a:lnTo>
                  <a:pt x="8630143" y="4572001"/>
                </a:lnTo>
                <a:cubicBezTo>
                  <a:pt x="8773241" y="4471530"/>
                  <a:pt x="8875464" y="4319651"/>
                  <a:pt x="8909958" y="4144250"/>
                </a:cubicBezTo>
                <a:cubicBezTo>
                  <a:pt x="8675956" y="4194541"/>
                  <a:pt x="8485587" y="4357380"/>
                  <a:pt x="8402204" y="4572001"/>
                </a:cubicBezTo>
                <a:lnTo>
                  <a:pt x="8264656" y="4572001"/>
                </a:lnTo>
                <a:cubicBezTo>
                  <a:pt x="8358019" y="4283539"/>
                  <a:pt x="8611249" y="4064450"/>
                  <a:pt x="8923328" y="4012794"/>
                </a:cubicBezTo>
                <a:lnTo>
                  <a:pt x="8923445" y="4011646"/>
                </a:lnTo>
                <a:cubicBezTo>
                  <a:pt x="8928754" y="4010636"/>
                  <a:pt x="8934082" y="4009688"/>
                  <a:pt x="8939658" y="4010107"/>
                </a:cubicBezTo>
                <a:cubicBezTo>
                  <a:pt x="8970841" y="4004550"/>
                  <a:pt x="9002734" y="4001569"/>
                  <a:pt x="9035120" y="4001042"/>
                </a:cubicBezTo>
                <a:close/>
                <a:moveTo>
                  <a:pt x="7382807" y="3999419"/>
                </a:moveTo>
                <a:lnTo>
                  <a:pt x="7399895" y="4001042"/>
                </a:lnTo>
                <a:cubicBezTo>
                  <a:pt x="7432280" y="4001569"/>
                  <a:pt x="7464173" y="4004550"/>
                  <a:pt x="7495356" y="4010107"/>
                </a:cubicBezTo>
                <a:cubicBezTo>
                  <a:pt x="7500932" y="4009688"/>
                  <a:pt x="7506260" y="4010636"/>
                  <a:pt x="7511569" y="4011646"/>
                </a:cubicBezTo>
                <a:lnTo>
                  <a:pt x="7511686" y="4012794"/>
                </a:lnTo>
                <a:cubicBezTo>
                  <a:pt x="7823765" y="4064450"/>
                  <a:pt x="8076994" y="4283539"/>
                  <a:pt x="8170358" y="4572001"/>
                </a:cubicBezTo>
                <a:lnTo>
                  <a:pt x="8032809" y="4572001"/>
                </a:lnTo>
                <a:cubicBezTo>
                  <a:pt x="7949426" y="4357380"/>
                  <a:pt x="7759058" y="4194541"/>
                  <a:pt x="7525056" y="4144250"/>
                </a:cubicBezTo>
                <a:cubicBezTo>
                  <a:pt x="7559550" y="4319650"/>
                  <a:pt x="7661773" y="4471530"/>
                  <a:pt x="7804870" y="4572001"/>
                </a:cubicBezTo>
                <a:lnTo>
                  <a:pt x="7610630" y="4572001"/>
                </a:lnTo>
                <a:cubicBezTo>
                  <a:pt x="7494498" y="4452596"/>
                  <a:pt x="7415935" y="4298519"/>
                  <a:pt x="7391571" y="4127511"/>
                </a:cubicBezTo>
                <a:cubicBezTo>
                  <a:pt x="7391403" y="4127458"/>
                  <a:pt x="7391235" y="4127453"/>
                  <a:pt x="7391065" y="4127448"/>
                </a:cubicBezTo>
                <a:lnTo>
                  <a:pt x="7390527" y="4120772"/>
                </a:lnTo>
                <a:cubicBezTo>
                  <a:pt x="7385468" y="4090522"/>
                  <a:pt x="7383018" y="4059631"/>
                  <a:pt x="7383060" y="4028296"/>
                </a:cubicBezTo>
                <a:cubicBezTo>
                  <a:pt x="7381748" y="4022668"/>
                  <a:pt x="7381689" y="4017001"/>
                  <a:pt x="7381689" y="4011320"/>
                </a:cubicBezTo>
                <a:lnTo>
                  <a:pt x="7382283" y="3999880"/>
                </a:lnTo>
                <a:lnTo>
                  <a:pt x="7382781" y="3999913"/>
                </a:lnTo>
                <a:close/>
                <a:moveTo>
                  <a:pt x="7360056" y="3999419"/>
                </a:moveTo>
                <a:lnTo>
                  <a:pt x="7360082" y="3999913"/>
                </a:lnTo>
                <a:lnTo>
                  <a:pt x="7360580" y="3999880"/>
                </a:lnTo>
                <a:lnTo>
                  <a:pt x="7361174" y="4011320"/>
                </a:lnTo>
                <a:cubicBezTo>
                  <a:pt x="7361174" y="4017001"/>
                  <a:pt x="7361115" y="4022668"/>
                  <a:pt x="7359803" y="4028296"/>
                </a:cubicBezTo>
                <a:cubicBezTo>
                  <a:pt x="7359845" y="4059631"/>
                  <a:pt x="7357395" y="4090522"/>
                  <a:pt x="7352336" y="4120772"/>
                </a:cubicBezTo>
                <a:lnTo>
                  <a:pt x="7351798" y="4127448"/>
                </a:lnTo>
                <a:cubicBezTo>
                  <a:pt x="7351628" y="4127453"/>
                  <a:pt x="7351460" y="4127458"/>
                  <a:pt x="7351292" y="4127511"/>
                </a:cubicBezTo>
                <a:cubicBezTo>
                  <a:pt x="7326927" y="4298519"/>
                  <a:pt x="7248364" y="4452596"/>
                  <a:pt x="7132233" y="4572001"/>
                </a:cubicBezTo>
                <a:lnTo>
                  <a:pt x="6937992" y="4572001"/>
                </a:lnTo>
                <a:cubicBezTo>
                  <a:pt x="7081090" y="4471530"/>
                  <a:pt x="7183313" y="4319650"/>
                  <a:pt x="7217807" y="4144250"/>
                </a:cubicBezTo>
                <a:cubicBezTo>
                  <a:pt x="6983804" y="4194541"/>
                  <a:pt x="6793436" y="4357380"/>
                  <a:pt x="6710053" y="4572001"/>
                </a:cubicBezTo>
                <a:lnTo>
                  <a:pt x="6572505" y="4572001"/>
                </a:lnTo>
                <a:cubicBezTo>
                  <a:pt x="6665868" y="4283539"/>
                  <a:pt x="6919098" y="4064450"/>
                  <a:pt x="7231177" y="4012794"/>
                </a:cubicBezTo>
                <a:lnTo>
                  <a:pt x="7231294" y="4011646"/>
                </a:lnTo>
                <a:cubicBezTo>
                  <a:pt x="7236603" y="4010636"/>
                  <a:pt x="7241931" y="4009688"/>
                  <a:pt x="7247507" y="4010107"/>
                </a:cubicBezTo>
                <a:cubicBezTo>
                  <a:pt x="7278690" y="4004550"/>
                  <a:pt x="7310583" y="4001569"/>
                  <a:pt x="7342968" y="4001042"/>
                </a:cubicBezTo>
                <a:close/>
                <a:moveTo>
                  <a:pt x="5690656" y="3999419"/>
                </a:moveTo>
                <a:lnTo>
                  <a:pt x="5707743" y="4001042"/>
                </a:lnTo>
                <a:cubicBezTo>
                  <a:pt x="5740129" y="4001569"/>
                  <a:pt x="5772021" y="4004550"/>
                  <a:pt x="5803205" y="4010107"/>
                </a:cubicBezTo>
                <a:cubicBezTo>
                  <a:pt x="5808781" y="4009688"/>
                  <a:pt x="5814109" y="4010636"/>
                  <a:pt x="5819417" y="4011646"/>
                </a:cubicBezTo>
                <a:lnTo>
                  <a:pt x="5819534" y="4012794"/>
                </a:lnTo>
                <a:cubicBezTo>
                  <a:pt x="6131614" y="4064450"/>
                  <a:pt x="6384843" y="4283539"/>
                  <a:pt x="6478206" y="4572001"/>
                </a:cubicBezTo>
                <a:lnTo>
                  <a:pt x="6340658" y="4572001"/>
                </a:lnTo>
                <a:cubicBezTo>
                  <a:pt x="6257275" y="4357380"/>
                  <a:pt x="6066907" y="4194541"/>
                  <a:pt x="5832905" y="4144250"/>
                </a:cubicBezTo>
                <a:cubicBezTo>
                  <a:pt x="5867399" y="4319651"/>
                  <a:pt x="5969622" y="4471530"/>
                  <a:pt x="6112719" y="4572001"/>
                </a:cubicBezTo>
                <a:lnTo>
                  <a:pt x="5918478" y="4572001"/>
                </a:lnTo>
                <a:cubicBezTo>
                  <a:pt x="5802347" y="4452596"/>
                  <a:pt x="5723784" y="4298519"/>
                  <a:pt x="5699419" y="4127511"/>
                </a:cubicBezTo>
                <a:cubicBezTo>
                  <a:pt x="5699252" y="4127458"/>
                  <a:pt x="5699083" y="4127453"/>
                  <a:pt x="5698914" y="4127448"/>
                </a:cubicBezTo>
                <a:lnTo>
                  <a:pt x="5698375" y="4120772"/>
                </a:lnTo>
                <a:cubicBezTo>
                  <a:pt x="5693317" y="4090522"/>
                  <a:pt x="5690866" y="4059631"/>
                  <a:pt x="5690908" y="4028296"/>
                </a:cubicBezTo>
                <a:cubicBezTo>
                  <a:pt x="5689596" y="4022668"/>
                  <a:pt x="5689538" y="4017001"/>
                  <a:pt x="5689538" y="4011320"/>
                </a:cubicBezTo>
                <a:lnTo>
                  <a:pt x="5690132" y="3999880"/>
                </a:lnTo>
                <a:lnTo>
                  <a:pt x="5690630" y="3999913"/>
                </a:lnTo>
                <a:close/>
                <a:moveTo>
                  <a:pt x="5667905" y="3999419"/>
                </a:moveTo>
                <a:lnTo>
                  <a:pt x="5667931" y="3999913"/>
                </a:lnTo>
                <a:lnTo>
                  <a:pt x="5668429" y="3999880"/>
                </a:lnTo>
                <a:lnTo>
                  <a:pt x="5669023" y="4011320"/>
                </a:lnTo>
                <a:cubicBezTo>
                  <a:pt x="5669023" y="4017001"/>
                  <a:pt x="5668964" y="4022668"/>
                  <a:pt x="5667652" y="4028296"/>
                </a:cubicBezTo>
                <a:cubicBezTo>
                  <a:pt x="5667694" y="4059631"/>
                  <a:pt x="5665244" y="4090522"/>
                  <a:pt x="5660185" y="4120772"/>
                </a:cubicBezTo>
                <a:lnTo>
                  <a:pt x="5659647" y="4127448"/>
                </a:lnTo>
                <a:cubicBezTo>
                  <a:pt x="5659477" y="4127453"/>
                  <a:pt x="5659309" y="4127458"/>
                  <a:pt x="5659141" y="4127511"/>
                </a:cubicBezTo>
                <a:cubicBezTo>
                  <a:pt x="5634776" y="4298519"/>
                  <a:pt x="5556213" y="4452596"/>
                  <a:pt x="5440082" y="4572001"/>
                </a:cubicBezTo>
                <a:lnTo>
                  <a:pt x="5245841" y="4572001"/>
                </a:lnTo>
                <a:cubicBezTo>
                  <a:pt x="5388939" y="4471530"/>
                  <a:pt x="5491162" y="4319651"/>
                  <a:pt x="5525656" y="4144250"/>
                </a:cubicBezTo>
                <a:cubicBezTo>
                  <a:pt x="5291653" y="4194541"/>
                  <a:pt x="5101285" y="4357380"/>
                  <a:pt x="5017902" y="4572001"/>
                </a:cubicBezTo>
                <a:lnTo>
                  <a:pt x="4880354" y="4572001"/>
                </a:lnTo>
                <a:cubicBezTo>
                  <a:pt x="4973717" y="4283539"/>
                  <a:pt x="5226947" y="4064450"/>
                  <a:pt x="5539026" y="4012794"/>
                </a:cubicBezTo>
                <a:lnTo>
                  <a:pt x="5539143" y="4011646"/>
                </a:lnTo>
                <a:cubicBezTo>
                  <a:pt x="5544452" y="4010636"/>
                  <a:pt x="5549780" y="4009688"/>
                  <a:pt x="5555356" y="4010107"/>
                </a:cubicBezTo>
                <a:cubicBezTo>
                  <a:pt x="5586539" y="4004550"/>
                  <a:pt x="5618432" y="4001569"/>
                  <a:pt x="5650817" y="4001042"/>
                </a:cubicBezTo>
                <a:close/>
                <a:moveTo>
                  <a:pt x="3998505" y="3999419"/>
                </a:moveTo>
                <a:lnTo>
                  <a:pt x="4015592" y="4001042"/>
                </a:lnTo>
                <a:cubicBezTo>
                  <a:pt x="4047978" y="4001569"/>
                  <a:pt x="4079870" y="4004550"/>
                  <a:pt x="4111054" y="4010107"/>
                </a:cubicBezTo>
                <a:cubicBezTo>
                  <a:pt x="4116630" y="4009688"/>
                  <a:pt x="4121958" y="4010636"/>
                  <a:pt x="4127266" y="4011646"/>
                </a:cubicBezTo>
                <a:lnTo>
                  <a:pt x="4127384" y="4012794"/>
                </a:lnTo>
                <a:cubicBezTo>
                  <a:pt x="4439463" y="4064450"/>
                  <a:pt x="4692692" y="4283539"/>
                  <a:pt x="4786055" y="4572001"/>
                </a:cubicBezTo>
                <a:lnTo>
                  <a:pt x="4648508" y="4572001"/>
                </a:lnTo>
                <a:cubicBezTo>
                  <a:pt x="4565124" y="4357380"/>
                  <a:pt x="4374756" y="4194541"/>
                  <a:pt x="4140754" y="4144250"/>
                </a:cubicBezTo>
                <a:cubicBezTo>
                  <a:pt x="4175248" y="4319650"/>
                  <a:pt x="4277471" y="4471530"/>
                  <a:pt x="4420568" y="4572001"/>
                </a:cubicBezTo>
                <a:lnTo>
                  <a:pt x="4226327" y="4572001"/>
                </a:lnTo>
                <a:cubicBezTo>
                  <a:pt x="4110196" y="4452596"/>
                  <a:pt x="4031633" y="4298519"/>
                  <a:pt x="4007268" y="4127511"/>
                </a:cubicBezTo>
                <a:cubicBezTo>
                  <a:pt x="4007101" y="4127458"/>
                  <a:pt x="4006932" y="4127453"/>
                  <a:pt x="4006763" y="4127448"/>
                </a:cubicBezTo>
                <a:lnTo>
                  <a:pt x="4006225" y="4120772"/>
                </a:lnTo>
                <a:cubicBezTo>
                  <a:pt x="4001166" y="4090522"/>
                  <a:pt x="3998715" y="4059631"/>
                  <a:pt x="3998757" y="4028296"/>
                </a:cubicBezTo>
                <a:cubicBezTo>
                  <a:pt x="3997445" y="4022668"/>
                  <a:pt x="3997387" y="4017001"/>
                  <a:pt x="3997387" y="4011320"/>
                </a:cubicBezTo>
                <a:lnTo>
                  <a:pt x="3997981" y="3999880"/>
                </a:lnTo>
                <a:lnTo>
                  <a:pt x="3998479" y="3999913"/>
                </a:lnTo>
                <a:close/>
                <a:moveTo>
                  <a:pt x="3975754" y="3999419"/>
                </a:moveTo>
                <a:lnTo>
                  <a:pt x="3975780" y="3999913"/>
                </a:lnTo>
                <a:lnTo>
                  <a:pt x="3976278" y="3999880"/>
                </a:lnTo>
                <a:lnTo>
                  <a:pt x="3976872" y="4011320"/>
                </a:lnTo>
                <a:cubicBezTo>
                  <a:pt x="3976872" y="4017001"/>
                  <a:pt x="3976813" y="4022668"/>
                  <a:pt x="3975501" y="4028296"/>
                </a:cubicBezTo>
                <a:cubicBezTo>
                  <a:pt x="3975543" y="4059631"/>
                  <a:pt x="3973093" y="4090522"/>
                  <a:pt x="3968034" y="4120772"/>
                </a:cubicBezTo>
                <a:lnTo>
                  <a:pt x="3967496" y="4127448"/>
                </a:lnTo>
                <a:cubicBezTo>
                  <a:pt x="3967326" y="4127453"/>
                  <a:pt x="3967158" y="4127458"/>
                  <a:pt x="3966990" y="4127511"/>
                </a:cubicBezTo>
                <a:cubicBezTo>
                  <a:pt x="3942625" y="4298519"/>
                  <a:pt x="3864063" y="4452596"/>
                  <a:pt x="3747931" y="4572001"/>
                </a:cubicBezTo>
                <a:lnTo>
                  <a:pt x="3553690" y="4572001"/>
                </a:lnTo>
                <a:cubicBezTo>
                  <a:pt x="3696788" y="4471530"/>
                  <a:pt x="3799011" y="4319651"/>
                  <a:pt x="3833505" y="4144250"/>
                </a:cubicBezTo>
                <a:cubicBezTo>
                  <a:pt x="3599503" y="4194541"/>
                  <a:pt x="3409134" y="4357380"/>
                  <a:pt x="3325751" y="4572001"/>
                </a:cubicBezTo>
                <a:lnTo>
                  <a:pt x="3188203" y="4572001"/>
                </a:lnTo>
                <a:cubicBezTo>
                  <a:pt x="3281566" y="4283539"/>
                  <a:pt x="3534796" y="4064450"/>
                  <a:pt x="3846875" y="4012794"/>
                </a:cubicBezTo>
                <a:lnTo>
                  <a:pt x="3846992" y="4011646"/>
                </a:lnTo>
                <a:cubicBezTo>
                  <a:pt x="3852301" y="4010636"/>
                  <a:pt x="3857629" y="4009688"/>
                  <a:pt x="3863205" y="4010107"/>
                </a:cubicBezTo>
                <a:cubicBezTo>
                  <a:pt x="3894388" y="4004550"/>
                  <a:pt x="3926281" y="4001569"/>
                  <a:pt x="3958666" y="4001042"/>
                </a:cubicBezTo>
                <a:close/>
                <a:moveTo>
                  <a:pt x="2306354" y="3999419"/>
                </a:moveTo>
                <a:lnTo>
                  <a:pt x="2323441" y="4001042"/>
                </a:lnTo>
                <a:cubicBezTo>
                  <a:pt x="2355827" y="4001569"/>
                  <a:pt x="2387719" y="4004550"/>
                  <a:pt x="2418903" y="4010107"/>
                </a:cubicBezTo>
                <a:cubicBezTo>
                  <a:pt x="2424479" y="4009688"/>
                  <a:pt x="2429807" y="4010636"/>
                  <a:pt x="2435115" y="4011646"/>
                </a:cubicBezTo>
                <a:lnTo>
                  <a:pt x="2435233" y="4012794"/>
                </a:lnTo>
                <a:cubicBezTo>
                  <a:pt x="2747312" y="4064450"/>
                  <a:pt x="3000542" y="4283539"/>
                  <a:pt x="3093904" y="4572001"/>
                </a:cubicBezTo>
                <a:lnTo>
                  <a:pt x="2956357" y="4572001"/>
                </a:lnTo>
                <a:cubicBezTo>
                  <a:pt x="2872974" y="4357380"/>
                  <a:pt x="2682605" y="4194541"/>
                  <a:pt x="2448603" y="4144250"/>
                </a:cubicBezTo>
                <a:cubicBezTo>
                  <a:pt x="2483097" y="4319651"/>
                  <a:pt x="2585320" y="4471530"/>
                  <a:pt x="2728418" y="4572001"/>
                </a:cubicBezTo>
                <a:lnTo>
                  <a:pt x="2534177" y="4572001"/>
                </a:lnTo>
                <a:cubicBezTo>
                  <a:pt x="2418045" y="4452596"/>
                  <a:pt x="2339482" y="4298519"/>
                  <a:pt x="2315117" y="4127511"/>
                </a:cubicBezTo>
                <a:cubicBezTo>
                  <a:pt x="2314950" y="4127458"/>
                  <a:pt x="2314781" y="4127453"/>
                  <a:pt x="2314612" y="4127448"/>
                </a:cubicBezTo>
                <a:lnTo>
                  <a:pt x="2314074" y="4120772"/>
                </a:lnTo>
                <a:cubicBezTo>
                  <a:pt x="2309015" y="4090522"/>
                  <a:pt x="2306564" y="4059631"/>
                  <a:pt x="2306606" y="4028296"/>
                </a:cubicBezTo>
                <a:cubicBezTo>
                  <a:pt x="2305294" y="4022668"/>
                  <a:pt x="2305236" y="4017001"/>
                  <a:pt x="2305236" y="4011320"/>
                </a:cubicBezTo>
                <a:lnTo>
                  <a:pt x="2305830" y="3999880"/>
                </a:lnTo>
                <a:lnTo>
                  <a:pt x="2306328" y="3999913"/>
                </a:lnTo>
                <a:close/>
                <a:moveTo>
                  <a:pt x="2283603" y="3999419"/>
                </a:moveTo>
                <a:lnTo>
                  <a:pt x="2283629" y="3999913"/>
                </a:lnTo>
                <a:lnTo>
                  <a:pt x="2284127" y="3999880"/>
                </a:lnTo>
                <a:lnTo>
                  <a:pt x="2284721" y="4011320"/>
                </a:lnTo>
                <a:cubicBezTo>
                  <a:pt x="2284721" y="4017001"/>
                  <a:pt x="2284662" y="4022668"/>
                  <a:pt x="2283350" y="4028296"/>
                </a:cubicBezTo>
                <a:cubicBezTo>
                  <a:pt x="2283392" y="4059631"/>
                  <a:pt x="2280942" y="4090522"/>
                  <a:pt x="2275883" y="4120772"/>
                </a:cubicBezTo>
                <a:lnTo>
                  <a:pt x="2275345" y="4127448"/>
                </a:lnTo>
                <a:cubicBezTo>
                  <a:pt x="2275175" y="4127453"/>
                  <a:pt x="2275007" y="4127458"/>
                  <a:pt x="2274839" y="4127511"/>
                </a:cubicBezTo>
                <a:cubicBezTo>
                  <a:pt x="2250474" y="4298519"/>
                  <a:pt x="2171912" y="4452596"/>
                  <a:pt x="2055780" y="4572001"/>
                </a:cubicBezTo>
                <a:lnTo>
                  <a:pt x="1861539" y="4572001"/>
                </a:lnTo>
                <a:cubicBezTo>
                  <a:pt x="2004637" y="4471530"/>
                  <a:pt x="2106860" y="4319650"/>
                  <a:pt x="2141354" y="4144250"/>
                </a:cubicBezTo>
                <a:cubicBezTo>
                  <a:pt x="1907352" y="4194541"/>
                  <a:pt x="1716983" y="4357380"/>
                  <a:pt x="1633600" y="4572001"/>
                </a:cubicBezTo>
                <a:lnTo>
                  <a:pt x="1496052" y="4572001"/>
                </a:lnTo>
                <a:cubicBezTo>
                  <a:pt x="1589416" y="4283539"/>
                  <a:pt x="1842645" y="4064450"/>
                  <a:pt x="2154724" y="4012794"/>
                </a:cubicBezTo>
                <a:lnTo>
                  <a:pt x="2154841" y="4011646"/>
                </a:lnTo>
                <a:cubicBezTo>
                  <a:pt x="2160150" y="4010636"/>
                  <a:pt x="2165478" y="4009688"/>
                  <a:pt x="2171054" y="4010107"/>
                </a:cubicBezTo>
                <a:cubicBezTo>
                  <a:pt x="2202237" y="4004550"/>
                  <a:pt x="2234130" y="4001569"/>
                  <a:pt x="2266515" y="4001042"/>
                </a:cubicBezTo>
                <a:close/>
                <a:moveTo>
                  <a:pt x="614203" y="3999419"/>
                </a:moveTo>
                <a:lnTo>
                  <a:pt x="631290" y="4001042"/>
                </a:lnTo>
                <a:cubicBezTo>
                  <a:pt x="663676" y="4001569"/>
                  <a:pt x="695568" y="4004550"/>
                  <a:pt x="726752" y="4010107"/>
                </a:cubicBezTo>
                <a:cubicBezTo>
                  <a:pt x="732328" y="4009688"/>
                  <a:pt x="737656" y="4010636"/>
                  <a:pt x="742964" y="4011646"/>
                </a:cubicBezTo>
                <a:lnTo>
                  <a:pt x="743081" y="4012794"/>
                </a:lnTo>
                <a:cubicBezTo>
                  <a:pt x="1055161" y="4064450"/>
                  <a:pt x="1308390" y="4283539"/>
                  <a:pt x="1401754" y="4572001"/>
                </a:cubicBezTo>
                <a:lnTo>
                  <a:pt x="1264205" y="4572001"/>
                </a:lnTo>
                <a:cubicBezTo>
                  <a:pt x="1180823" y="4357380"/>
                  <a:pt x="990454" y="4194541"/>
                  <a:pt x="756452" y="4144250"/>
                </a:cubicBezTo>
                <a:cubicBezTo>
                  <a:pt x="790946" y="4319651"/>
                  <a:pt x="893169" y="4471530"/>
                  <a:pt x="1036266" y="4572001"/>
                </a:cubicBezTo>
                <a:lnTo>
                  <a:pt x="842026" y="4572001"/>
                </a:lnTo>
                <a:cubicBezTo>
                  <a:pt x="725894" y="4452596"/>
                  <a:pt x="647331" y="4298519"/>
                  <a:pt x="622966" y="4127511"/>
                </a:cubicBezTo>
                <a:cubicBezTo>
                  <a:pt x="622799" y="4127458"/>
                  <a:pt x="622630" y="4127453"/>
                  <a:pt x="622461" y="4127448"/>
                </a:cubicBezTo>
                <a:lnTo>
                  <a:pt x="621923" y="4120772"/>
                </a:lnTo>
                <a:cubicBezTo>
                  <a:pt x="616864" y="4090522"/>
                  <a:pt x="614413" y="4059631"/>
                  <a:pt x="614455" y="4028296"/>
                </a:cubicBezTo>
                <a:cubicBezTo>
                  <a:pt x="613143" y="4022668"/>
                  <a:pt x="613085" y="4017001"/>
                  <a:pt x="613085" y="4011320"/>
                </a:cubicBezTo>
                <a:lnTo>
                  <a:pt x="613679" y="3999880"/>
                </a:lnTo>
                <a:lnTo>
                  <a:pt x="614177" y="3999913"/>
                </a:lnTo>
                <a:close/>
                <a:moveTo>
                  <a:pt x="591452" y="3999419"/>
                </a:moveTo>
                <a:lnTo>
                  <a:pt x="591478" y="3999913"/>
                </a:lnTo>
                <a:lnTo>
                  <a:pt x="591976" y="3999880"/>
                </a:lnTo>
                <a:lnTo>
                  <a:pt x="592570" y="4011320"/>
                </a:lnTo>
                <a:cubicBezTo>
                  <a:pt x="592570" y="4017001"/>
                  <a:pt x="592511" y="4022668"/>
                  <a:pt x="591199" y="4028296"/>
                </a:cubicBezTo>
                <a:cubicBezTo>
                  <a:pt x="591242" y="4059631"/>
                  <a:pt x="588791" y="4090522"/>
                  <a:pt x="583732" y="4120772"/>
                </a:cubicBezTo>
                <a:lnTo>
                  <a:pt x="583194" y="4127448"/>
                </a:lnTo>
                <a:cubicBezTo>
                  <a:pt x="583024" y="4127453"/>
                  <a:pt x="582856" y="4127458"/>
                  <a:pt x="582689" y="4127511"/>
                </a:cubicBezTo>
                <a:cubicBezTo>
                  <a:pt x="558275" y="4298863"/>
                  <a:pt x="479445" y="4453216"/>
                  <a:pt x="362360" y="4572001"/>
                </a:cubicBezTo>
                <a:lnTo>
                  <a:pt x="169811" y="4572001"/>
                </a:lnTo>
                <a:cubicBezTo>
                  <a:pt x="312603" y="4471357"/>
                  <a:pt x="414729" y="4319551"/>
                  <a:pt x="449203" y="4144250"/>
                </a:cubicBezTo>
                <a:cubicBezTo>
                  <a:pt x="258971" y="4185134"/>
                  <a:pt x="97576" y="4300399"/>
                  <a:pt x="0" y="4458139"/>
                </a:cubicBezTo>
                <a:lnTo>
                  <a:pt x="0" y="4251345"/>
                </a:lnTo>
                <a:cubicBezTo>
                  <a:pt x="121484" y="4128438"/>
                  <a:pt x="282199" y="4042650"/>
                  <a:pt x="462573" y="4012794"/>
                </a:cubicBezTo>
                <a:lnTo>
                  <a:pt x="462690" y="4011646"/>
                </a:lnTo>
                <a:cubicBezTo>
                  <a:pt x="467999" y="4010636"/>
                  <a:pt x="473327" y="4009688"/>
                  <a:pt x="478903" y="4010107"/>
                </a:cubicBezTo>
                <a:cubicBezTo>
                  <a:pt x="510086" y="4004550"/>
                  <a:pt x="541979" y="4001569"/>
                  <a:pt x="574365" y="4001042"/>
                </a:cubicBezTo>
                <a:close/>
                <a:moveTo>
                  <a:pt x="11452667" y="3304913"/>
                </a:moveTo>
                <a:cubicBezTo>
                  <a:pt x="11177477" y="3363591"/>
                  <a:pt x="10962633" y="3576701"/>
                  <a:pt x="10909358" y="3845480"/>
                </a:cubicBezTo>
                <a:cubicBezTo>
                  <a:pt x="11184548" y="3786801"/>
                  <a:pt x="11399391" y="3573691"/>
                  <a:pt x="11452667" y="3304913"/>
                </a:cubicBezTo>
                <a:close/>
                <a:moveTo>
                  <a:pt x="10058800" y="3304913"/>
                </a:moveTo>
                <a:cubicBezTo>
                  <a:pt x="10112076" y="3573691"/>
                  <a:pt x="10326919" y="3786801"/>
                  <a:pt x="10602109" y="3845480"/>
                </a:cubicBezTo>
                <a:cubicBezTo>
                  <a:pt x="10548834" y="3576701"/>
                  <a:pt x="10333990" y="3363591"/>
                  <a:pt x="10058800" y="3304913"/>
                </a:cubicBezTo>
                <a:close/>
                <a:moveTo>
                  <a:pt x="9760514" y="3304913"/>
                </a:moveTo>
                <a:cubicBezTo>
                  <a:pt x="9485324" y="3363591"/>
                  <a:pt x="9270480" y="3576701"/>
                  <a:pt x="9217205" y="3845480"/>
                </a:cubicBezTo>
                <a:cubicBezTo>
                  <a:pt x="9492395" y="3786801"/>
                  <a:pt x="9707238" y="3573691"/>
                  <a:pt x="9760514" y="3304913"/>
                </a:cubicBezTo>
                <a:close/>
                <a:moveTo>
                  <a:pt x="8366649" y="3304913"/>
                </a:moveTo>
                <a:cubicBezTo>
                  <a:pt x="8419925" y="3573691"/>
                  <a:pt x="8634768" y="3786801"/>
                  <a:pt x="8909958" y="3845480"/>
                </a:cubicBezTo>
                <a:cubicBezTo>
                  <a:pt x="8856683" y="3576701"/>
                  <a:pt x="8641839" y="3363591"/>
                  <a:pt x="8366649" y="3304913"/>
                </a:cubicBezTo>
                <a:close/>
                <a:moveTo>
                  <a:pt x="8068363" y="3304913"/>
                </a:moveTo>
                <a:cubicBezTo>
                  <a:pt x="7793173" y="3363591"/>
                  <a:pt x="7578329" y="3576701"/>
                  <a:pt x="7525054" y="3845480"/>
                </a:cubicBezTo>
                <a:cubicBezTo>
                  <a:pt x="7800244" y="3786801"/>
                  <a:pt x="8015087" y="3573691"/>
                  <a:pt x="8068363" y="3304913"/>
                </a:cubicBezTo>
                <a:close/>
                <a:moveTo>
                  <a:pt x="6674498" y="3304913"/>
                </a:moveTo>
                <a:cubicBezTo>
                  <a:pt x="6727774" y="3573691"/>
                  <a:pt x="6942617" y="3786801"/>
                  <a:pt x="7217807" y="3845480"/>
                </a:cubicBezTo>
                <a:cubicBezTo>
                  <a:pt x="7164532" y="3576701"/>
                  <a:pt x="6949688" y="3363591"/>
                  <a:pt x="6674498" y="3304913"/>
                </a:cubicBezTo>
                <a:close/>
                <a:moveTo>
                  <a:pt x="6376212" y="3304913"/>
                </a:moveTo>
                <a:cubicBezTo>
                  <a:pt x="6101022" y="3363591"/>
                  <a:pt x="5886178" y="3576701"/>
                  <a:pt x="5832903" y="3845480"/>
                </a:cubicBezTo>
                <a:cubicBezTo>
                  <a:pt x="6108093" y="3786801"/>
                  <a:pt x="6322936" y="3573691"/>
                  <a:pt x="6376212" y="3304913"/>
                </a:cubicBezTo>
                <a:close/>
                <a:moveTo>
                  <a:pt x="4982347" y="3304913"/>
                </a:moveTo>
                <a:cubicBezTo>
                  <a:pt x="5035623" y="3573691"/>
                  <a:pt x="5250466" y="3786801"/>
                  <a:pt x="5525656" y="3845480"/>
                </a:cubicBezTo>
                <a:cubicBezTo>
                  <a:pt x="5472381" y="3576701"/>
                  <a:pt x="5257537" y="3363591"/>
                  <a:pt x="4982347" y="3304913"/>
                </a:cubicBezTo>
                <a:close/>
                <a:moveTo>
                  <a:pt x="4684061" y="3304913"/>
                </a:moveTo>
                <a:cubicBezTo>
                  <a:pt x="4408871" y="3363591"/>
                  <a:pt x="4194027" y="3576701"/>
                  <a:pt x="4140752" y="3845480"/>
                </a:cubicBezTo>
                <a:cubicBezTo>
                  <a:pt x="4415942" y="3786801"/>
                  <a:pt x="4630785" y="3573691"/>
                  <a:pt x="4684061" y="3304913"/>
                </a:cubicBezTo>
                <a:close/>
                <a:moveTo>
                  <a:pt x="3290196" y="3304913"/>
                </a:moveTo>
                <a:cubicBezTo>
                  <a:pt x="3343472" y="3573691"/>
                  <a:pt x="3558315" y="3786801"/>
                  <a:pt x="3833505" y="3845480"/>
                </a:cubicBezTo>
                <a:cubicBezTo>
                  <a:pt x="3780230" y="3576701"/>
                  <a:pt x="3565386" y="3363591"/>
                  <a:pt x="3290196" y="3304913"/>
                </a:cubicBezTo>
                <a:close/>
                <a:moveTo>
                  <a:pt x="2991910" y="3304913"/>
                </a:moveTo>
                <a:cubicBezTo>
                  <a:pt x="2716720" y="3363591"/>
                  <a:pt x="2501876" y="3576701"/>
                  <a:pt x="2448601" y="3845480"/>
                </a:cubicBezTo>
                <a:cubicBezTo>
                  <a:pt x="2723791" y="3786801"/>
                  <a:pt x="2938634" y="3573691"/>
                  <a:pt x="2991910" y="3304913"/>
                </a:cubicBezTo>
                <a:close/>
                <a:moveTo>
                  <a:pt x="1598045" y="3304913"/>
                </a:moveTo>
                <a:cubicBezTo>
                  <a:pt x="1651321" y="3573691"/>
                  <a:pt x="1866164" y="3786801"/>
                  <a:pt x="2141354" y="3845480"/>
                </a:cubicBezTo>
                <a:cubicBezTo>
                  <a:pt x="2088079" y="3576701"/>
                  <a:pt x="1873235" y="3363591"/>
                  <a:pt x="1598045" y="3304913"/>
                </a:cubicBezTo>
                <a:close/>
                <a:moveTo>
                  <a:pt x="1299759" y="3304913"/>
                </a:moveTo>
                <a:cubicBezTo>
                  <a:pt x="1024569" y="3363591"/>
                  <a:pt x="809725" y="3576701"/>
                  <a:pt x="756450" y="3845480"/>
                </a:cubicBezTo>
                <a:cubicBezTo>
                  <a:pt x="1031640" y="3786801"/>
                  <a:pt x="1246483" y="3573691"/>
                  <a:pt x="1299759" y="3304913"/>
                </a:cubicBezTo>
                <a:close/>
                <a:moveTo>
                  <a:pt x="0" y="3200906"/>
                </a:moveTo>
                <a:cubicBezTo>
                  <a:pt x="306658" y="3291386"/>
                  <a:pt x="537576" y="3547942"/>
                  <a:pt x="582690" y="3862087"/>
                </a:cubicBezTo>
                <a:cubicBezTo>
                  <a:pt x="582857" y="3862140"/>
                  <a:pt x="583026" y="3862145"/>
                  <a:pt x="583195" y="3862150"/>
                </a:cubicBezTo>
                <a:lnTo>
                  <a:pt x="583735" y="3868787"/>
                </a:lnTo>
                <a:cubicBezTo>
                  <a:pt x="588792" y="3898794"/>
                  <a:pt x="591242" y="3929436"/>
                  <a:pt x="591199" y="3960518"/>
                </a:cubicBezTo>
                <a:cubicBezTo>
                  <a:pt x="592511" y="3966104"/>
                  <a:pt x="592570" y="3971728"/>
                  <a:pt x="592570" y="3977366"/>
                </a:cubicBezTo>
                <a:cubicBezTo>
                  <a:pt x="592570" y="3981158"/>
                  <a:pt x="592543" y="3984944"/>
                  <a:pt x="591977" y="3988716"/>
                </a:cubicBezTo>
                <a:lnTo>
                  <a:pt x="591478" y="3988683"/>
                </a:lnTo>
                <a:lnTo>
                  <a:pt x="591452" y="3989174"/>
                </a:lnTo>
                <a:lnTo>
                  <a:pt x="574334" y="3987561"/>
                </a:lnTo>
                <a:cubicBezTo>
                  <a:pt x="541959" y="3987038"/>
                  <a:pt x="510079" y="3984080"/>
                  <a:pt x="478907" y="3978570"/>
                </a:cubicBezTo>
                <a:cubicBezTo>
                  <a:pt x="473330" y="3978986"/>
                  <a:pt x="468001" y="3978045"/>
                  <a:pt x="462690" y="3977042"/>
                </a:cubicBezTo>
                <a:lnTo>
                  <a:pt x="462574" y="3975903"/>
                </a:lnTo>
                <a:cubicBezTo>
                  <a:pt x="282200" y="3946281"/>
                  <a:pt x="121485" y="3861168"/>
                  <a:pt x="0" y="3739225"/>
                </a:cubicBezTo>
                <a:lnTo>
                  <a:pt x="0" y="3534056"/>
                </a:lnTo>
                <a:cubicBezTo>
                  <a:pt x="97584" y="3690562"/>
                  <a:pt x="258975" y="3804918"/>
                  <a:pt x="449203" y="3845480"/>
                </a:cubicBezTo>
                <a:cubicBezTo>
                  <a:pt x="402182" y="3608252"/>
                  <a:pt x="229297" y="3414390"/>
                  <a:pt x="0" y="3332205"/>
                </a:cubicBezTo>
                <a:close/>
                <a:moveTo>
                  <a:pt x="11608704" y="3161219"/>
                </a:moveTo>
                <a:lnTo>
                  <a:pt x="11625791" y="3162829"/>
                </a:lnTo>
                <a:cubicBezTo>
                  <a:pt x="11658177" y="3163352"/>
                  <a:pt x="11690070" y="3166310"/>
                  <a:pt x="11721253" y="3171823"/>
                </a:cubicBezTo>
                <a:cubicBezTo>
                  <a:pt x="11726829" y="3171407"/>
                  <a:pt x="11732157" y="3172348"/>
                  <a:pt x="11737466" y="3173350"/>
                </a:cubicBezTo>
                <a:lnTo>
                  <a:pt x="11737583" y="3174489"/>
                </a:lnTo>
                <a:cubicBezTo>
                  <a:pt x="11914088" y="3203476"/>
                  <a:pt x="12071767" y="3285599"/>
                  <a:pt x="12192000" y="3403667"/>
                </a:cubicBezTo>
                <a:lnTo>
                  <a:pt x="12192000" y="3603658"/>
                </a:lnTo>
                <a:cubicBezTo>
                  <a:pt x="12093732" y="3453636"/>
                  <a:pt x="11935983" y="3344367"/>
                  <a:pt x="11750953" y="3304913"/>
                </a:cubicBezTo>
                <a:cubicBezTo>
                  <a:pt x="11797422" y="3539349"/>
                  <a:pt x="11966808" y="3731433"/>
                  <a:pt x="12192000" y="3815480"/>
                </a:cubicBezTo>
                <a:lnTo>
                  <a:pt x="12192000" y="3947482"/>
                </a:lnTo>
                <a:cubicBezTo>
                  <a:pt x="11889465" y="3854506"/>
                  <a:pt x="11662185" y="3599697"/>
                  <a:pt x="11617468" y="3288305"/>
                </a:cubicBezTo>
                <a:cubicBezTo>
                  <a:pt x="11617300" y="3288253"/>
                  <a:pt x="11617132" y="3288248"/>
                  <a:pt x="11616962" y="3288243"/>
                </a:cubicBezTo>
                <a:lnTo>
                  <a:pt x="11616424" y="3281619"/>
                </a:lnTo>
                <a:cubicBezTo>
                  <a:pt x="11611365" y="3251607"/>
                  <a:pt x="11608914" y="3220958"/>
                  <a:pt x="11608957" y="3189869"/>
                </a:cubicBezTo>
                <a:cubicBezTo>
                  <a:pt x="11607645" y="3184286"/>
                  <a:pt x="11607586" y="3178663"/>
                  <a:pt x="11607586" y="3173027"/>
                </a:cubicBezTo>
                <a:lnTo>
                  <a:pt x="11608180" y="3161677"/>
                </a:lnTo>
                <a:lnTo>
                  <a:pt x="11608678" y="3161709"/>
                </a:lnTo>
                <a:close/>
                <a:moveTo>
                  <a:pt x="11594916" y="3161219"/>
                </a:moveTo>
                <a:lnTo>
                  <a:pt x="11594942" y="3161709"/>
                </a:lnTo>
                <a:lnTo>
                  <a:pt x="11595440" y="3161677"/>
                </a:lnTo>
                <a:lnTo>
                  <a:pt x="11596034" y="3173027"/>
                </a:lnTo>
                <a:cubicBezTo>
                  <a:pt x="11596034" y="3178663"/>
                  <a:pt x="11595975" y="3184286"/>
                  <a:pt x="11594663" y="3189869"/>
                </a:cubicBezTo>
                <a:cubicBezTo>
                  <a:pt x="11594706" y="3220958"/>
                  <a:pt x="11592255" y="3251607"/>
                  <a:pt x="11587196" y="3281619"/>
                </a:cubicBezTo>
                <a:lnTo>
                  <a:pt x="11586658" y="3288243"/>
                </a:lnTo>
                <a:cubicBezTo>
                  <a:pt x="11586488" y="3288248"/>
                  <a:pt x="11586320" y="3288253"/>
                  <a:pt x="11586152" y="3288305"/>
                </a:cubicBezTo>
                <a:cubicBezTo>
                  <a:pt x="11535877" y="3638399"/>
                  <a:pt x="11254838" y="3916971"/>
                  <a:pt x="10895987" y="3975903"/>
                </a:cubicBezTo>
                <a:lnTo>
                  <a:pt x="10895871" y="3977042"/>
                </a:lnTo>
                <a:cubicBezTo>
                  <a:pt x="10890560" y="3978045"/>
                  <a:pt x="10885231" y="3978986"/>
                  <a:pt x="10879654" y="3978570"/>
                </a:cubicBezTo>
                <a:cubicBezTo>
                  <a:pt x="10848482" y="3984080"/>
                  <a:pt x="10816602" y="3987038"/>
                  <a:pt x="10784227" y="3987561"/>
                </a:cubicBezTo>
                <a:lnTo>
                  <a:pt x="10767109" y="3989174"/>
                </a:lnTo>
                <a:lnTo>
                  <a:pt x="10767083" y="3988683"/>
                </a:lnTo>
                <a:lnTo>
                  <a:pt x="10766584" y="3988716"/>
                </a:lnTo>
                <a:cubicBezTo>
                  <a:pt x="10766018" y="3984944"/>
                  <a:pt x="10765991" y="3981158"/>
                  <a:pt x="10765991" y="3977366"/>
                </a:cubicBezTo>
                <a:cubicBezTo>
                  <a:pt x="10765991" y="3971728"/>
                  <a:pt x="10766050" y="3966104"/>
                  <a:pt x="10767362" y="3960518"/>
                </a:cubicBezTo>
                <a:cubicBezTo>
                  <a:pt x="10767319" y="3929436"/>
                  <a:pt x="10769769" y="3898794"/>
                  <a:pt x="10774826" y="3868787"/>
                </a:cubicBezTo>
                <a:lnTo>
                  <a:pt x="10775366" y="3862150"/>
                </a:lnTo>
                <a:cubicBezTo>
                  <a:pt x="10775535" y="3862145"/>
                  <a:pt x="10775704" y="3862140"/>
                  <a:pt x="10775872" y="3862087"/>
                </a:cubicBezTo>
                <a:cubicBezTo>
                  <a:pt x="10826148" y="3511992"/>
                  <a:pt x="11107187" y="3233421"/>
                  <a:pt x="11466037" y="3174489"/>
                </a:cubicBezTo>
                <a:lnTo>
                  <a:pt x="11466154" y="3173350"/>
                </a:lnTo>
                <a:cubicBezTo>
                  <a:pt x="11471463" y="3172348"/>
                  <a:pt x="11476791" y="3171407"/>
                  <a:pt x="11482367" y="3171823"/>
                </a:cubicBezTo>
                <a:cubicBezTo>
                  <a:pt x="11513550" y="3166310"/>
                  <a:pt x="11545443" y="3163352"/>
                  <a:pt x="11577829" y="3162829"/>
                </a:cubicBezTo>
                <a:close/>
                <a:moveTo>
                  <a:pt x="9916551" y="3161219"/>
                </a:moveTo>
                <a:lnTo>
                  <a:pt x="9933638" y="3162829"/>
                </a:lnTo>
                <a:cubicBezTo>
                  <a:pt x="9966024" y="3163352"/>
                  <a:pt x="9997917" y="3166310"/>
                  <a:pt x="10029100" y="3171823"/>
                </a:cubicBezTo>
                <a:cubicBezTo>
                  <a:pt x="10034676" y="3171407"/>
                  <a:pt x="10040004" y="3172348"/>
                  <a:pt x="10045313" y="3173350"/>
                </a:cubicBezTo>
                <a:lnTo>
                  <a:pt x="10045430" y="3174489"/>
                </a:lnTo>
                <a:cubicBezTo>
                  <a:pt x="10404280" y="3233421"/>
                  <a:pt x="10685319" y="3511992"/>
                  <a:pt x="10735596" y="3862087"/>
                </a:cubicBezTo>
                <a:cubicBezTo>
                  <a:pt x="10735763" y="3862140"/>
                  <a:pt x="10735932" y="3862145"/>
                  <a:pt x="10736101" y="3862150"/>
                </a:cubicBezTo>
                <a:lnTo>
                  <a:pt x="10736641" y="3868787"/>
                </a:lnTo>
                <a:cubicBezTo>
                  <a:pt x="10741698" y="3898794"/>
                  <a:pt x="10744148" y="3929436"/>
                  <a:pt x="10744105" y="3960518"/>
                </a:cubicBezTo>
                <a:cubicBezTo>
                  <a:pt x="10745417" y="3966104"/>
                  <a:pt x="10745476" y="3971728"/>
                  <a:pt x="10745476" y="3977366"/>
                </a:cubicBezTo>
                <a:cubicBezTo>
                  <a:pt x="10745476" y="3981158"/>
                  <a:pt x="10745449" y="3984944"/>
                  <a:pt x="10744883" y="3988716"/>
                </a:cubicBezTo>
                <a:lnTo>
                  <a:pt x="10744384" y="3988683"/>
                </a:lnTo>
                <a:lnTo>
                  <a:pt x="10744358" y="3989174"/>
                </a:lnTo>
                <a:lnTo>
                  <a:pt x="10727240" y="3987561"/>
                </a:lnTo>
                <a:cubicBezTo>
                  <a:pt x="10694865" y="3987038"/>
                  <a:pt x="10662985" y="3984080"/>
                  <a:pt x="10631813" y="3978570"/>
                </a:cubicBezTo>
                <a:cubicBezTo>
                  <a:pt x="10626236" y="3978986"/>
                  <a:pt x="10620907" y="3978045"/>
                  <a:pt x="10615596" y="3977042"/>
                </a:cubicBezTo>
                <a:lnTo>
                  <a:pt x="10615480" y="3975903"/>
                </a:lnTo>
                <a:cubicBezTo>
                  <a:pt x="10256629" y="3916971"/>
                  <a:pt x="9975590" y="3638399"/>
                  <a:pt x="9925315" y="3288305"/>
                </a:cubicBezTo>
                <a:cubicBezTo>
                  <a:pt x="9925147" y="3288253"/>
                  <a:pt x="9924979" y="3288248"/>
                  <a:pt x="9924809" y="3288243"/>
                </a:cubicBezTo>
                <a:lnTo>
                  <a:pt x="9924271" y="3281619"/>
                </a:lnTo>
                <a:cubicBezTo>
                  <a:pt x="9919212" y="3251607"/>
                  <a:pt x="9916761" y="3220958"/>
                  <a:pt x="9916804" y="3189869"/>
                </a:cubicBezTo>
                <a:cubicBezTo>
                  <a:pt x="9915492" y="3184286"/>
                  <a:pt x="9915433" y="3178663"/>
                  <a:pt x="9915433" y="3173027"/>
                </a:cubicBezTo>
                <a:lnTo>
                  <a:pt x="9916027" y="3161677"/>
                </a:lnTo>
                <a:lnTo>
                  <a:pt x="9916525" y="3161709"/>
                </a:lnTo>
                <a:close/>
                <a:moveTo>
                  <a:pt x="9902763" y="3161219"/>
                </a:moveTo>
                <a:lnTo>
                  <a:pt x="9902789" y="3161709"/>
                </a:lnTo>
                <a:lnTo>
                  <a:pt x="9903287" y="3161677"/>
                </a:lnTo>
                <a:lnTo>
                  <a:pt x="9903881" y="3173027"/>
                </a:lnTo>
                <a:cubicBezTo>
                  <a:pt x="9903881" y="3178663"/>
                  <a:pt x="9903822" y="3184286"/>
                  <a:pt x="9902510" y="3189869"/>
                </a:cubicBezTo>
                <a:cubicBezTo>
                  <a:pt x="9902553" y="3220958"/>
                  <a:pt x="9900102" y="3251607"/>
                  <a:pt x="9895043" y="3281619"/>
                </a:cubicBezTo>
                <a:lnTo>
                  <a:pt x="9894505" y="3288243"/>
                </a:lnTo>
                <a:cubicBezTo>
                  <a:pt x="9894335" y="3288248"/>
                  <a:pt x="9894167" y="3288253"/>
                  <a:pt x="9893999" y="3288305"/>
                </a:cubicBezTo>
                <a:cubicBezTo>
                  <a:pt x="9843724" y="3638399"/>
                  <a:pt x="9562685" y="3916971"/>
                  <a:pt x="9203834" y="3975903"/>
                </a:cubicBezTo>
                <a:lnTo>
                  <a:pt x="9203718" y="3977042"/>
                </a:lnTo>
                <a:cubicBezTo>
                  <a:pt x="9198407" y="3978045"/>
                  <a:pt x="9193078" y="3978986"/>
                  <a:pt x="9187501" y="3978570"/>
                </a:cubicBezTo>
                <a:cubicBezTo>
                  <a:pt x="9156329" y="3984080"/>
                  <a:pt x="9124449" y="3987038"/>
                  <a:pt x="9092074" y="3987561"/>
                </a:cubicBezTo>
                <a:lnTo>
                  <a:pt x="9074956" y="3989174"/>
                </a:lnTo>
                <a:lnTo>
                  <a:pt x="9074930" y="3988683"/>
                </a:lnTo>
                <a:lnTo>
                  <a:pt x="9074431" y="3988716"/>
                </a:lnTo>
                <a:cubicBezTo>
                  <a:pt x="9073865" y="3984944"/>
                  <a:pt x="9073838" y="3981158"/>
                  <a:pt x="9073838" y="3977366"/>
                </a:cubicBezTo>
                <a:cubicBezTo>
                  <a:pt x="9073838" y="3971728"/>
                  <a:pt x="9073897" y="3966104"/>
                  <a:pt x="9075209" y="3960518"/>
                </a:cubicBezTo>
                <a:cubicBezTo>
                  <a:pt x="9075166" y="3929436"/>
                  <a:pt x="9077616" y="3898794"/>
                  <a:pt x="9082673" y="3868787"/>
                </a:cubicBezTo>
                <a:lnTo>
                  <a:pt x="9083213" y="3862150"/>
                </a:lnTo>
                <a:cubicBezTo>
                  <a:pt x="9083382" y="3862145"/>
                  <a:pt x="9083551" y="3862140"/>
                  <a:pt x="9083718" y="3862087"/>
                </a:cubicBezTo>
                <a:cubicBezTo>
                  <a:pt x="9133995" y="3511992"/>
                  <a:pt x="9415034" y="3233421"/>
                  <a:pt x="9773884" y="3174489"/>
                </a:cubicBezTo>
                <a:lnTo>
                  <a:pt x="9774001" y="3173350"/>
                </a:lnTo>
                <a:cubicBezTo>
                  <a:pt x="9779310" y="3172348"/>
                  <a:pt x="9784638" y="3171407"/>
                  <a:pt x="9790214" y="3171823"/>
                </a:cubicBezTo>
                <a:cubicBezTo>
                  <a:pt x="9821397" y="3166310"/>
                  <a:pt x="9853290" y="3163352"/>
                  <a:pt x="9885676" y="3162829"/>
                </a:cubicBezTo>
                <a:close/>
                <a:moveTo>
                  <a:pt x="8224400" y="3161219"/>
                </a:moveTo>
                <a:lnTo>
                  <a:pt x="8241488" y="3162829"/>
                </a:lnTo>
                <a:cubicBezTo>
                  <a:pt x="8273873" y="3163352"/>
                  <a:pt x="8305766" y="3166310"/>
                  <a:pt x="8336949" y="3171823"/>
                </a:cubicBezTo>
                <a:cubicBezTo>
                  <a:pt x="8342525" y="3171407"/>
                  <a:pt x="8347853" y="3172348"/>
                  <a:pt x="8353162" y="3173350"/>
                </a:cubicBezTo>
                <a:lnTo>
                  <a:pt x="8353279" y="3174489"/>
                </a:lnTo>
                <a:cubicBezTo>
                  <a:pt x="8712129" y="3233421"/>
                  <a:pt x="8993168" y="3511992"/>
                  <a:pt x="9043444" y="3862087"/>
                </a:cubicBezTo>
                <a:cubicBezTo>
                  <a:pt x="9043612" y="3862140"/>
                  <a:pt x="9043781" y="3862145"/>
                  <a:pt x="9043950" y="3862150"/>
                </a:cubicBezTo>
                <a:lnTo>
                  <a:pt x="9044490" y="3868787"/>
                </a:lnTo>
                <a:cubicBezTo>
                  <a:pt x="9049547" y="3898794"/>
                  <a:pt x="9051997" y="3929436"/>
                  <a:pt x="9051954" y="3960518"/>
                </a:cubicBezTo>
                <a:cubicBezTo>
                  <a:pt x="9053266" y="3966104"/>
                  <a:pt x="9053325" y="3971728"/>
                  <a:pt x="9053325" y="3977366"/>
                </a:cubicBezTo>
                <a:cubicBezTo>
                  <a:pt x="9053325" y="3981158"/>
                  <a:pt x="9053298" y="3984944"/>
                  <a:pt x="9052732" y="3988716"/>
                </a:cubicBezTo>
                <a:lnTo>
                  <a:pt x="9052233" y="3988683"/>
                </a:lnTo>
                <a:lnTo>
                  <a:pt x="9052207" y="3989174"/>
                </a:lnTo>
                <a:lnTo>
                  <a:pt x="9035089" y="3987561"/>
                </a:lnTo>
                <a:cubicBezTo>
                  <a:pt x="9002714" y="3987038"/>
                  <a:pt x="8970834" y="3984080"/>
                  <a:pt x="8939662" y="3978570"/>
                </a:cubicBezTo>
                <a:cubicBezTo>
                  <a:pt x="8934085" y="3978986"/>
                  <a:pt x="8928756" y="3978045"/>
                  <a:pt x="8923445" y="3977042"/>
                </a:cubicBezTo>
                <a:lnTo>
                  <a:pt x="8923329" y="3975903"/>
                </a:lnTo>
                <a:cubicBezTo>
                  <a:pt x="8564478" y="3916971"/>
                  <a:pt x="8283439" y="3638399"/>
                  <a:pt x="8233164" y="3288305"/>
                </a:cubicBezTo>
                <a:cubicBezTo>
                  <a:pt x="8232996" y="3288253"/>
                  <a:pt x="8232828" y="3288248"/>
                  <a:pt x="8232658" y="3288243"/>
                </a:cubicBezTo>
                <a:lnTo>
                  <a:pt x="8232120" y="3281619"/>
                </a:lnTo>
                <a:cubicBezTo>
                  <a:pt x="8227061" y="3251607"/>
                  <a:pt x="8224611" y="3220958"/>
                  <a:pt x="8224653" y="3189869"/>
                </a:cubicBezTo>
                <a:cubicBezTo>
                  <a:pt x="8223341" y="3184286"/>
                  <a:pt x="8223282" y="3178663"/>
                  <a:pt x="8223282" y="3173027"/>
                </a:cubicBezTo>
                <a:lnTo>
                  <a:pt x="8223876" y="3161677"/>
                </a:lnTo>
                <a:lnTo>
                  <a:pt x="8224374" y="3161709"/>
                </a:lnTo>
                <a:close/>
                <a:moveTo>
                  <a:pt x="8210612" y="3161219"/>
                </a:moveTo>
                <a:lnTo>
                  <a:pt x="8210638" y="3161709"/>
                </a:lnTo>
                <a:lnTo>
                  <a:pt x="8211136" y="3161677"/>
                </a:lnTo>
                <a:lnTo>
                  <a:pt x="8211730" y="3173027"/>
                </a:lnTo>
                <a:cubicBezTo>
                  <a:pt x="8211730" y="3178663"/>
                  <a:pt x="8211672" y="3184286"/>
                  <a:pt x="8210360" y="3189869"/>
                </a:cubicBezTo>
                <a:cubicBezTo>
                  <a:pt x="8210402" y="3220958"/>
                  <a:pt x="8207951" y="3251607"/>
                  <a:pt x="8202893" y="3281619"/>
                </a:cubicBezTo>
                <a:lnTo>
                  <a:pt x="8202354" y="3288243"/>
                </a:lnTo>
                <a:cubicBezTo>
                  <a:pt x="8202185" y="3288248"/>
                  <a:pt x="8202016" y="3288253"/>
                  <a:pt x="8201849" y="3288305"/>
                </a:cubicBezTo>
                <a:cubicBezTo>
                  <a:pt x="8151573" y="3638399"/>
                  <a:pt x="7870534" y="3916971"/>
                  <a:pt x="7511683" y="3975903"/>
                </a:cubicBezTo>
                <a:lnTo>
                  <a:pt x="7511567" y="3977042"/>
                </a:lnTo>
                <a:cubicBezTo>
                  <a:pt x="7506256" y="3978045"/>
                  <a:pt x="7500927" y="3978986"/>
                  <a:pt x="7495350" y="3978570"/>
                </a:cubicBezTo>
                <a:cubicBezTo>
                  <a:pt x="7464178" y="3984080"/>
                  <a:pt x="7432298" y="3987038"/>
                  <a:pt x="7399924" y="3987561"/>
                </a:cubicBezTo>
                <a:lnTo>
                  <a:pt x="7382805" y="3989174"/>
                </a:lnTo>
                <a:lnTo>
                  <a:pt x="7382779" y="3988683"/>
                </a:lnTo>
                <a:lnTo>
                  <a:pt x="7382280" y="3988716"/>
                </a:lnTo>
                <a:cubicBezTo>
                  <a:pt x="7381714" y="3984944"/>
                  <a:pt x="7381687" y="3981158"/>
                  <a:pt x="7381687" y="3977366"/>
                </a:cubicBezTo>
                <a:cubicBezTo>
                  <a:pt x="7381687" y="3971728"/>
                  <a:pt x="7381746" y="3966104"/>
                  <a:pt x="7383058" y="3960518"/>
                </a:cubicBezTo>
                <a:cubicBezTo>
                  <a:pt x="7383016" y="3929436"/>
                  <a:pt x="7385465" y="3898794"/>
                  <a:pt x="7390522" y="3868787"/>
                </a:cubicBezTo>
                <a:lnTo>
                  <a:pt x="7391062" y="3862150"/>
                </a:lnTo>
                <a:cubicBezTo>
                  <a:pt x="7391231" y="3862145"/>
                  <a:pt x="7391400" y="3862140"/>
                  <a:pt x="7391568" y="3862087"/>
                </a:cubicBezTo>
                <a:cubicBezTo>
                  <a:pt x="7441844" y="3511992"/>
                  <a:pt x="7722883" y="3233421"/>
                  <a:pt x="8081734" y="3174489"/>
                </a:cubicBezTo>
                <a:lnTo>
                  <a:pt x="8081851" y="3173350"/>
                </a:lnTo>
                <a:cubicBezTo>
                  <a:pt x="8087159" y="3172348"/>
                  <a:pt x="8092487" y="3171407"/>
                  <a:pt x="8098063" y="3171823"/>
                </a:cubicBezTo>
                <a:cubicBezTo>
                  <a:pt x="8129247" y="3166310"/>
                  <a:pt x="8161139" y="3163352"/>
                  <a:pt x="8193525" y="3162829"/>
                </a:cubicBezTo>
                <a:close/>
                <a:moveTo>
                  <a:pt x="6532249" y="3161219"/>
                </a:moveTo>
                <a:lnTo>
                  <a:pt x="6549337" y="3162829"/>
                </a:lnTo>
                <a:cubicBezTo>
                  <a:pt x="6581722" y="3163352"/>
                  <a:pt x="6613615" y="3166310"/>
                  <a:pt x="6644798" y="3171823"/>
                </a:cubicBezTo>
                <a:cubicBezTo>
                  <a:pt x="6650374" y="3171407"/>
                  <a:pt x="6655702" y="3172348"/>
                  <a:pt x="6661011" y="3173350"/>
                </a:cubicBezTo>
                <a:lnTo>
                  <a:pt x="6661128" y="3174489"/>
                </a:lnTo>
                <a:cubicBezTo>
                  <a:pt x="7019978" y="3233421"/>
                  <a:pt x="7301017" y="3511992"/>
                  <a:pt x="7351294" y="3862087"/>
                </a:cubicBezTo>
                <a:cubicBezTo>
                  <a:pt x="7351461" y="3862140"/>
                  <a:pt x="7351631" y="3862145"/>
                  <a:pt x="7351799" y="3862150"/>
                </a:cubicBezTo>
                <a:lnTo>
                  <a:pt x="7352340" y="3868787"/>
                </a:lnTo>
                <a:cubicBezTo>
                  <a:pt x="7357396" y="3898794"/>
                  <a:pt x="7359846" y="3929436"/>
                  <a:pt x="7359804" y="3960518"/>
                </a:cubicBezTo>
                <a:cubicBezTo>
                  <a:pt x="7361116" y="3966104"/>
                  <a:pt x="7361174" y="3971728"/>
                  <a:pt x="7361174" y="3977366"/>
                </a:cubicBezTo>
                <a:cubicBezTo>
                  <a:pt x="7361174" y="3981158"/>
                  <a:pt x="7361147" y="3984944"/>
                  <a:pt x="7360581" y="3988716"/>
                </a:cubicBezTo>
                <a:lnTo>
                  <a:pt x="7360082" y="3988683"/>
                </a:lnTo>
                <a:lnTo>
                  <a:pt x="7360056" y="3989174"/>
                </a:lnTo>
                <a:lnTo>
                  <a:pt x="7342938" y="3987561"/>
                </a:lnTo>
                <a:cubicBezTo>
                  <a:pt x="7310564" y="3987038"/>
                  <a:pt x="7278683" y="3984080"/>
                  <a:pt x="7247511" y="3978570"/>
                </a:cubicBezTo>
                <a:cubicBezTo>
                  <a:pt x="7241934" y="3978986"/>
                  <a:pt x="7236605" y="3978045"/>
                  <a:pt x="7231295" y="3977042"/>
                </a:cubicBezTo>
                <a:lnTo>
                  <a:pt x="7231179" y="3975903"/>
                </a:lnTo>
                <a:cubicBezTo>
                  <a:pt x="6872327" y="3916971"/>
                  <a:pt x="6591288" y="3638399"/>
                  <a:pt x="6541013" y="3288305"/>
                </a:cubicBezTo>
                <a:cubicBezTo>
                  <a:pt x="6540845" y="3288253"/>
                  <a:pt x="6540677" y="3288248"/>
                  <a:pt x="6540507" y="3288243"/>
                </a:cubicBezTo>
                <a:lnTo>
                  <a:pt x="6539969" y="3281619"/>
                </a:lnTo>
                <a:cubicBezTo>
                  <a:pt x="6534910" y="3251607"/>
                  <a:pt x="6532460" y="3220958"/>
                  <a:pt x="6532502" y="3189869"/>
                </a:cubicBezTo>
                <a:cubicBezTo>
                  <a:pt x="6531190" y="3184286"/>
                  <a:pt x="6531131" y="3178663"/>
                  <a:pt x="6531131" y="3173027"/>
                </a:cubicBezTo>
                <a:lnTo>
                  <a:pt x="6531725" y="3161677"/>
                </a:lnTo>
                <a:lnTo>
                  <a:pt x="6532223" y="3161709"/>
                </a:lnTo>
                <a:close/>
                <a:moveTo>
                  <a:pt x="6518461" y="3161219"/>
                </a:moveTo>
                <a:lnTo>
                  <a:pt x="6518487" y="3161709"/>
                </a:lnTo>
                <a:lnTo>
                  <a:pt x="6518985" y="3161677"/>
                </a:lnTo>
                <a:lnTo>
                  <a:pt x="6519579" y="3173027"/>
                </a:lnTo>
                <a:cubicBezTo>
                  <a:pt x="6519579" y="3178663"/>
                  <a:pt x="6519520" y="3184286"/>
                  <a:pt x="6518208" y="3189869"/>
                </a:cubicBezTo>
                <a:cubicBezTo>
                  <a:pt x="6518250" y="3220958"/>
                  <a:pt x="6515800" y="3251607"/>
                  <a:pt x="6510741" y="3281619"/>
                </a:cubicBezTo>
                <a:lnTo>
                  <a:pt x="6510203" y="3288243"/>
                </a:lnTo>
                <a:cubicBezTo>
                  <a:pt x="6510033" y="3288248"/>
                  <a:pt x="6509865" y="3288253"/>
                  <a:pt x="6509697" y="3288305"/>
                </a:cubicBezTo>
                <a:cubicBezTo>
                  <a:pt x="6459422" y="3638399"/>
                  <a:pt x="6178383" y="3916971"/>
                  <a:pt x="5819531" y="3975903"/>
                </a:cubicBezTo>
                <a:lnTo>
                  <a:pt x="5819415" y="3977042"/>
                </a:lnTo>
                <a:cubicBezTo>
                  <a:pt x="5814105" y="3978045"/>
                  <a:pt x="5808776" y="3978986"/>
                  <a:pt x="5803199" y="3978570"/>
                </a:cubicBezTo>
                <a:cubicBezTo>
                  <a:pt x="5772027" y="3984080"/>
                  <a:pt x="5740146" y="3987038"/>
                  <a:pt x="5707772" y="3987561"/>
                </a:cubicBezTo>
                <a:lnTo>
                  <a:pt x="5690654" y="3989174"/>
                </a:lnTo>
                <a:lnTo>
                  <a:pt x="5690628" y="3988683"/>
                </a:lnTo>
                <a:lnTo>
                  <a:pt x="5690129" y="3988716"/>
                </a:lnTo>
                <a:cubicBezTo>
                  <a:pt x="5689563" y="3984944"/>
                  <a:pt x="5689536" y="3981158"/>
                  <a:pt x="5689536" y="3977366"/>
                </a:cubicBezTo>
                <a:cubicBezTo>
                  <a:pt x="5689536" y="3971728"/>
                  <a:pt x="5689594" y="3966104"/>
                  <a:pt x="5690906" y="3960518"/>
                </a:cubicBezTo>
                <a:cubicBezTo>
                  <a:pt x="5690864" y="3929436"/>
                  <a:pt x="5693314" y="3898794"/>
                  <a:pt x="5698370" y="3868787"/>
                </a:cubicBezTo>
                <a:lnTo>
                  <a:pt x="5698911" y="3862150"/>
                </a:lnTo>
                <a:cubicBezTo>
                  <a:pt x="5699079" y="3862145"/>
                  <a:pt x="5699249" y="3862140"/>
                  <a:pt x="5699416" y="3862087"/>
                </a:cubicBezTo>
                <a:cubicBezTo>
                  <a:pt x="5749693" y="3511992"/>
                  <a:pt x="6030732" y="3233421"/>
                  <a:pt x="6389582" y="3174489"/>
                </a:cubicBezTo>
                <a:lnTo>
                  <a:pt x="6389699" y="3173350"/>
                </a:lnTo>
                <a:cubicBezTo>
                  <a:pt x="6395008" y="3172348"/>
                  <a:pt x="6400336" y="3171407"/>
                  <a:pt x="6405912" y="3171823"/>
                </a:cubicBezTo>
                <a:cubicBezTo>
                  <a:pt x="6437095" y="3166310"/>
                  <a:pt x="6468988" y="3163352"/>
                  <a:pt x="6501373" y="3162829"/>
                </a:cubicBezTo>
                <a:close/>
                <a:moveTo>
                  <a:pt x="4840098" y="3161219"/>
                </a:moveTo>
                <a:lnTo>
                  <a:pt x="4857185" y="3162829"/>
                </a:lnTo>
                <a:cubicBezTo>
                  <a:pt x="4889571" y="3163352"/>
                  <a:pt x="4921463" y="3166310"/>
                  <a:pt x="4952647" y="3171823"/>
                </a:cubicBezTo>
                <a:cubicBezTo>
                  <a:pt x="4958223" y="3171407"/>
                  <a:pt x="4963551" y="3172348"/>
                  <a:pt x="4968859" y="3173350"/>
                </a:cubicBezTo>
                <a:lnTo>
                  <a:pt x="4968976" y="3174489"/>
                </a:lnTo>
                <a:cubicBezTo>
                  <a:pt x="5327827" y="3233421"/>
                  <a:pt x="5608866" y="3511992"/>
                  <a:pt x="5659142" y="3862087"/>
                </a:cubicBezTo>
                <a:cubicBezTo>
                  <a:pt x="5659310" y="3862140"/>
                  <a:pt x="5659479" y="3862145"/>
                  <a:pt x="5659648" y="3862150"/>
                </a:cubicBezTo>
                <a:lnTo>
                  <a:pt x="5660188" y="3868787"/>
                </a:lnTo>
                <a:cubicBezTo>
                  <a:pt x="5665245" y="3898794"/>
                  <a:pt x="5667694" y="3929436"/>
                  <a:pt x="5667652" y="3960518"/>
                </a:cubicBezTo>
                <a:cubicBezTo>
                  <a:pt x="5668964" y="3966104"/>
                  <a:pt x="5669023" y="3971728"/>
                  <a:pt x="5669023" y="3977366"/>
                </a:cubicBezTo>
                <a:cubicBezTo>
                  <a:pt x="5669023" y="3981158"/>
                  <a:pt x="5668996" y="3984944"/>
                  <a:pt x="5668430" y="3988716"/>
                </a:cubicBezTo>
                <a:lnTo>
                  <a:pt x="5667931" y="3988683"/>
                </a:lnTo>
                <a:lnTo>
                  <a:pt x="5667905" y="3989174"/>
                </a:lnTo>
                <a:lnTo>
                  <a:pt x="5650786" y="3987561"/>
                </a:lnTo>
                <a:cubicBezTo>
                  <a:pt x="5618412" y="3987038"/>
                  <a:pt x="5586532" y="3984080"/>
                  <a:pt x="5555360" y="3978570"/>
                </a:cubicBezTo>
                <a:cubicBezTo>
                  <a:pt x="5549783" y="3978986"/>
                  <a:pt x="5544454" y="3978045"/>
                  <a:pt x="5539143" y="3977042"/>
                </a:cubicBezTo>
                <a:lnTo>
                  <a:pt x="5539027" y="3975903"/>
                </a:lnTo>
                <a:cubicBezTo>
                  <a:pt x="5180176" y="3916971"/>
                  <a:pt x="4899137" y="3638399"/>
                  <a:pt x="4848861" y="3288305"/>
                </a:cubicBezTo>
                <a:cubicBezTo>
                  <a:pt x="4848694" y="3288253"/>
                  <a:pt x="4848525" y="3288248"/>
                  <a:pt x="4848356" y="3288243"/>
                </a:cubicBezTo>
                <a:lnTo>
                  <a:pt x="4847817" y="3281619"/>
                </a:lnTo>
                <a:cubicBezTo>
                  <a:pt x="4842759" y="3251607"/>
                  <a:pt x="4840308" y="3220958"/>
                  <a:pt x="4840350" y="3189869"/>
                </a:cubicBezTo>
                <a:cubicBezTo>
                  <a:pt x="4839038" y="3184286"/>
                  <a:pt x="4838980" y="3178663"/>
                  <a:pt x="4838980" y="3173027"/>
                </a:cubicBezTo>
                <a:lnTo>
                  <a:pt x="4839574" y="3161677"/>
                </a:lnTo>
                <a:lnTo>
                  <a:pt x="4840072" y="3161709"/>
                </a:lnTo>
                <a:close/>
                <a:moveTo>
                  <a:pt x="4826310" y="3161219"/>
                </a:moveTo>
                <a:lnTo>
                  <a:pt x="4826336" y="3161709"/>
                </a:lnTo>
                <a:lnTo>
                  <a:pt x="4826834" y="3161677"/>
                </a:lnTo>
                <a:lnTo>
                  <a:pt x="4827428" y="3173027"/>
                </a:lnTo>
                <a:cubicBezTo>
                  <a:pt x="4827428" y="3178663"/>
                  <a:pt x="4827369" y="3184286"/>
                  <a:pt x="4826057" y="3189869"/>
                </a:cubicBezTo>
                <a:cubicBezTo>
                  <a:pt x="4826099" y="3220958"/>
                  <a:pt x="4823649" y="3251607"/>
                  <a:pt x="4818590" y="3281619"/>
                </a:cubicBezTo>
                <a:lnTo>
                  <a:pt x="4818052" y="3288243"/>
                </a:lnTo>
                <a:cubicBezTo>
                  <a:pt x="4817882" y="3288248"/>
                  <a:pt x="4817714" y="3288253"/>
                  <a:pt x="4817546" y="3288305"/>
                </a:cubicBezTo>
                <a:cubicBezTo>
                  <a:pt x="4767271" y="3638399"/>
                  <a:pt x="4486232" y="3916971"/>
                  <a:pt x="4127381" y="3975903"/>
                </a:cubicBezTo>
                <a:lnTo>
                  <a:pt x="4127264" y="3977042"/>
                </a:lnTo>
                <a:cubicBezTo>
                  <a:pt x="4121954" y="3978045"/>
                  <a:pt x="4116625" y="3978986"/>
                  <a:pt x="4111048" y="3978570"/>
                </a:cubicBezTo>
                <a:cubicBezTo>
                  <a:pt x="4079876" y="3984080"/>
                  <a:pt x="4047996" y="3987038"/>
                  <a:pt x="4015621" y="3987561"/>
                </a:cubicBezTo>
                <a:lnTo>
                  <a:pt x="3998503" y="3989174"/>
                </a:lnTo>
                <a:lnTo>
                  <a:pt x="3998477" y="3988683"/>
                </a:lnTo>
                <a:lnTo>
                  <a:pt x="3997978" y="3988716"/>
                </a:lnTo>
                <a:cubicBezTo>
                  <a:pt x="3997412" y="3984944"/>
                  <a:pt x="3997385" y="3981158"/>
                  <a:pt x="3997385" y="3977366"/>
                </a:cubicBezTo>
                <a:cubicBezTo>
                  <a:pt x="3997385" y="3971728"/>
                  <a:pt x="3997443" y="3966104"/>
                  <a:pt x="3998755" y="3960518"/>
                </a:cubicBezTo>
                <a:cubicBezTo>
                  <a:pt x="3998713" y="3929436"/>
                  <a:pt x="4001163" y="3898794"/>
                  <a:pt x="4006219" y="3868787"/>
                </a:cubicBezTo>
                <a:lnTo>
                  <a:pt x="4006760" y="3862150"/>
                </a:lnTo>
                <a:cubicBezTo>
                  <a:pt x="4006928" y="3862145"/>
                  <a:pt x="4007098" y="3862140"/>
                  <a:pt x="4007265" y="3862087"/>
                </a:cubicBezTo>
                <a:cubicBezTo>
                  <a:pt x="4057542" y="3511992"/>
                  <a:pt x="4338581" y="3233421"/>
                  <a:pt x="4697431" y="3174489"/>
                </a:cubicBezTo>
                <a:lnTo>
                  <a:pt x="4697548" y="3173350"/>
                </a:lnTo>
                <a:cubicBezTo>
                  <a:pt x="4702857" y="3172348"/>
                  <a:pt x="4708185" y="3171407"/>
                  <a:pt x="4713761" y="3171823"/>
                </a:cubicBezTo>
                <a:cubicBezTo>
                  <a:pt x="4744944" y="3166310"/>
                  <a:pt x="4776837" y="3163352"/>
                  <a:pt x="4809222" y="3162829"/>
                </a:cubicBezTo>
                <a:close/>
                <a:moveTo>
                  <a:pt x="3147947" y="3161219"/>
                </a:moveTo>
                <a:lnTo>
                  <a:pt x="3165034" y="3162829"/>
                </a:lnTo>
                <a:cubicBezTo>
                  <a:pt x="3197420" y="3163352"/>
                  <a:pt x="3229312" y="3166310"/>
                  <a:pt x="3260496" y="3171823"/>
                </a:cubicBezTo>
                <a:cubicBezTo>
                  <a:pt x="3266072" y="3171407"/>
                  <a:pt x="3271400" y="3172348"/>
                  <a:pt x="3276708" y="3173350"/>
                </a:cubicBezTo>
                <a:lnTo>
                  <a:pt x="3276826" y="3174489"/>
                </a:lnTo>
                <a:cubicBezTo>
                  <a:pt x="3635676" y="3233421"/>
                  <a:pt x="3916715" y="3511992"/>
                  <a:pt x="3966991" y="3862087"/>
                </a:cubicBezTo>
                <a:cubicBezTo>
                  <a:pt x="3967159" y="3862140"/>
                  <a:pt x="3967328" y="3862145"/>
                  <a:pt x="3967497" y="3862150"/>
                </a:cubicBezTo>
                <a:lnTo>
                  <a:pt x="3968037" y="3868787"/>
                </a:lnTo>
                <a:cubicBezTo>
                  <a:pt x="3973094" y="3898794"/>
                  <a:pt x="3975543" y="3929436"/>
                  <a:pt x="3975501" y="3960518"/>
                </a:cubicBezTo>
                <a:cubicBezTo>
                  <a:pt x="3976813" y="3966104"/>
                  <a:pt x="3976872" y="3971728"/>
                  <a:pt x="3976872" y="3977366"/>
                </a:cubicBezTo>
                <a:cubicBezTo>
                  <a:pt x="3976872" y="3981158"/>
                  <a:pt x="3976845" y="3984944"/>
                  <a:pt x="3976279" y="3988716"/>
                </a:cubicBezTo>
                <a:lnTo>
                  <a:pt x="3975780" y="3988683"/>
                </a:lnTo>
                <a:lnTo>
                  <a:pt x="3975754" y="3989174"/>
                </a:lnTo>
                <a:lnTo>
                  <a:pt x="3958635" y="3987561"/>
                </a:lnTo>
                <a:cubicBezTo>
                  <a:pt x="3926261" y="3987038"/>
                  <a:pt x="3894381" y="3984080"/>
                  <a:pt x="3863209" y="3978570"/>
                </a:cubicBezTo>
                <a:cubicBezTo>
                  <a:pt x="3857632" y="3978986"/>
                  <a:pt x="3852303" y="3978045"/>
                  <a:pt x="3846992" y="3977042"/>
                </a:cubicBezTo>
                <a:lnTo>
                  <a:pt x="3846876" y="3975903"/>
                </a:lnTo>
                <a:cubicBezTo>
                  <a:pt x="3488025" y="3916971"/>
                  <a:pt x="3206986" y="3638399"/>
                  <a:pt x="3156710" y="3288305"/>
                </a:cubicBezTo>
                <a:cubicBezTo>
                  <a:pt x="3156543" y="3288253"/>
                  <a:pt x="3156374" y="3288248"/>
                  <a:pt x="3156205" y="3288243"/>
                </a:cubicBezTo>
                <a:lnTo>
                  <a:pt x="3155667" y="3281619"/>
                </a:lnTo>
                <a:cubicBezTo>
                  <a:pt x="3150608" y="3251607"/>
                  <a:pt x="3148157" y="3220958"/>
                  <a:pt x="3148199" y="3189869"/>
                </a:cubicBezTo>
                <a:cubicBezTo>
                  <a:pt x="3146887" y="3184286"/>
                  <a:pt x="3146829" y="3178663"/>
                  <a:pt x="3146829" y="3173027"/>
                </a:cubicBezTo>
                <a:lnTo>
                  <a:pt x="3147423" y="3161677"/>
                </a:lnTo>
                <a:lnTo>
                  <a:pt x="3147921" y="3161709"/>
                </a:lnTo>
                <a:close/>
                <a:moveTo>
                  <a:pt x="3134159" y="3161219"/>
                </a:moveTo>
                <a:lnTo>
                  <a:pt x="3134185" y="3161709"/>
                </a:lnTo>
                <a:lnTo>
                  <a:pt x="3134683" y="3161677"/>
                </a:lnTo>
                <a:lnTo>
                  <a:pt x="3135277" y="3173027"/>
                </a:lnTo>
                <a:cubicBezTo>
                  <a:pt x="3135277" y="3178663"/>
                  <a:pt x="3135218" y="3184286"/>
                  <a:pt x="3133906" y="3189869"/>
                </a:cubicBezTo>
                <a:cubicBezTo>
                  <a:pt x="3133948" y="3220958"/>
                  <a:pt x="3131498" y="3251607"/>
                  <a:pt x="3126439" y="3281619"/>
                </a:cubicBezTo>
                <a:lnTo>
                  <a:pt x="3125901" y="3288243"/>
                </a:lnTo>
                <a:cubicBezTo>
                  <a:pt x="3125731" y="3288248"/>
                  <a:pt x="3125563" y="3288253"/>
                  <a:pt x="3125395" y="3288305"/>
                </a:cubicBezTo>
                <a:cubicBezTo>
                  <a:pt x="3075120" y="3638399"/>
                  <a:pt x="2794081" y="3916971"/>
                  <a:pt x="2435230" y="3975903"/>
                </a:cubicBezTo>
                <a:lnTo>
                  <a:pt x="2435113" y="3977042"/>
                </a:lnTo>
                <a:cubicBezTo>
                  <a:pt x="2429803" y="3978045"/>
                  <a:pt x="2424474" y="3978986"/>
                  <a:pt x="2418897" y="3978570"/>
                </a:cubicBezTo>
                <a:cubicBezTo>
                  <a:pt x="2387725" y="3984080"/>
                  <a:pt x="2355845" y="3987038"/>
                  <a:pt x="2323470" y="3987561"/>
                </a:cubicBezTo>
                <a:lnTo>
                  <a:pt x="2306352" y="3989174"/>
                </a:lnTo>
                <a:lnTo>
                  <a:pt x="2306326" y="3988683"/>
                </a:lnTo>
                <a:lnTo>
                  <a:pt x="2305827" y="3988716"/>
                </a:lnTo>
                <a:cubicBezTo>
                  <a:pt x="2305261" y="3984944"/>
                  <a:pt x="2305234" y="3981158"/>
                  <a:pt x="2305234" y="3977366"/>
                </a:cubicBezTo>
                <a:cubicBezTo>
                  <a:pt x="2305234" y="3971728"/>
                  <a:pt x="2305292" y="3966104"/>
                  <a:pt x="2306604" y="3960518"/>
                </a:cubicBezTo>
                <a:cubicBezTo>
                  <a:pt x="2306562" y="3929436"/>
                  <a:pt x="2309012" y="3898794"/>
                  <a:pt x="2314068" y="3868787"/>
                </a:cubicBezTo>
                <a:lnTo>
                  <a:pt x="2314609" y="3862150"/>
                </a:lnTo>
                <a:cubicBezTo>
                  <a:pt x="2314777" y="3862145"/>
                  <a:pt x="2314947" y="3862140"/>
                  <a:pt x="2315114" y="3862087"/>
                </a:cubicBezTo>
                <a:cubicBezTo>
                  <a:pt x="2365391" y="3511992"/>
                  <a:pt x="2646430" y="3233421"/>
                  <a:pt x="3005280" y="3174489"/>
                </a:cubicBezTo>
                <a:lnTo>
                  <a:pt x="3005397" y="3173350"/>
                </a:lnTo>
                <a:cubicBezTo>
                  <a:pt x="3010706" y="3172348"/>
                  <a:pt x="3016034" y="3171407"/>
                  <a:pt x="3021610" y="3171823"/>
                </a:cubicBezTo>
                <a:cubicBezTo>
                  <a:pt x="3052793" y="3166310"/>
                  <a:pt x="3084686" y="3163352"/>
                  <a:pt x="3117071" y="3162829"/>
                </a:cubicBezTo>
                <a:close/>
                <a:moveTo>
                  <a:pt x="1455796" y="3161219"/>
                </a:moveTo>
                <a:lnTo>
                  <a:pt x="1472883" y="3162829"/>
                </a:lnTo>
                <a:cubicBezTo>
                  <a:pt x="1505269" y="3163352"/>
                  <a:pt x="1537161" y="3166310"/>
                  <a:pt x="1568345" y="3171823"/>
                </a:cubicBezTo>
                <a:cubicBezTo>
                  <a:pt x="1573921" y="3171407"/>
                  <a:pt x="1579249" y="3172348"/>
                  <a:pt x="1584557" y="3173350"/>
                </a:cubicBezTo>
                <a:lnTo>
                  <a:pt x="1584675" y="3174489"/>
                </a:lnTo>
                <a:cubicBezTo>
                  <a:pt x="1943525" y="3233421"/>
                  <a:pt x="2224564" y="3511992"/>
                  <a:pt x="2274840" y="3862087"/>
                </a:cubicBezTo>
                <a:cubicBezTo>
                  <a:pt x="2275008" y="3862140"/>
                  <a:pt x="2275177" y="3862145"/>
                  <a:pt x="2275346" y="3862150"/>
                </a:cubicBezTo>
                <a:lnTo>
                  <a:pt x="2275886" y="3868787"/>
                </a:lnTo>
                <a:cubicBezTo>
                  <a:pt x="2280943" y="3898794"/>
                  <a:pt x="2283392" y="3929436"/>
                  <a:pt x="2283350" y="3960518"/>
                </a:cubicBezTo>
                <a:cubicBezTo>
                  <a:pt x="2284662" y="3966104"/>
                  <a:pt x="2284721" y="3971728"/>
                  <a:pt x="2284721" y="3977366"/>
                </a:cubicBezTo>
                <a:cubicBezTo>
                  <a:pt x="2284721" y="3981158"/>
                  <a:pt x="2284694" y="3984944"/>
                  <a:pt x="2284128" y="3988716"/>
                </a:cubicBezTo>
                <a:lnTo>
                  <a:pt x="2283629" y="3988683"/>
                </a:lnTo>
                <a:lnTo>
                  <a:pt x="2283603" y="3989174"/>
                </a:lnTo>
                <a:lnTo>
                  <a:pt x="2266484" y="3987561"/>
                </a:lnTo>
                <a:cubicBezTo>
                  <a:pt x="2234110" y="3987038"/>
                  <a:pt x="2202230" y="3984080"/>
                  <a:pt x="2171058" y="3978570"/>
                </a:cubicBezTo>
                <a:cubicBezTo>
                  <a:pt x="2165481" y="3978986"/>
                  <a:pt x="2160152" y="3978045"/>
                  <a:pt x="2154841" y="3977042"/>
                </a:cubicBezTo>
                <a:lnTo>
                  <a:pt x="2154725" y="3975903"/>
                </a:lnTo>
                <a:cubicBezTo>
                  <a:pt x="1795874" y="3916971"/>
                  <a:pt x="1514835" y="3638399"/>
                  <a:pt x="1464559" y="3288305"/>
                </a:cubicBezTo>
                <a:cubicBezTo>
                  <a:pt x="1464392" y="3288253"/>
                  <a:pt x="1464223" y="3288248"/>
                  <a:pt x="1464054" y="3288243"/>
                </a:cubicBezTo>
                <a:lnTo>
                  <a:pt x="1463515" y="3281619"/>
                </a:lnTo>
                <a:cubicBezTo>
                  <a:pt x="1458457" y="3251607"/>
                  <a:pt x="1456006" y="3220958"/>
                  <a:pt x="1456048" y="3189869"/>
                </a:cubicBezTo>
                <a:cubicBezTo>
                  <a:pt x="1454736" y="3184286"/>
                  <a:pt x="1454678" y="3178663"/>
                  <a:pt x="1454678" y="3173027"/>
                </a:cubicBezTo>
                <a:lnTo>
                  <a:pt x="1455272" y="3161677"/>
                </a:lnTo>
                <a:lnTo>
                  <a:pt x="1455770" y="3161709"/>
                </a:lnTo>
                <a:close/>
                <a:moveTo>
                  <a:pt x="1442008" y="3161219"/>
                </a:moveTo>
                <a:lnTo>
                  <a:pt x="1442034" y="3161709"/>
                </a:lnTo>
                <a:lnTo>
                  <a:pt x="1442532" y="3161677"/>
                </a:lnTo>
                <a:lnTo>
                  <a:pt x="1443126" y="3173027"/>
                </a:lnTo>
                <a:cubicBezTo>
                  <a:pt x="1443126" y="3178663"/>
                  <a:pt x="1443067" y="3184286"/>
                  <a:pt x="1441755" y="3189869"/>
                </a:cubicBezTo>
                <a:cubicBezTo>
                  <a:pt x="1441797" y="3220958"/>
                  <a:pt x="1439347" y="3251607"/>
                  <a:pt x="1434288" y="3281619"/>
                </a:cubicBezTo>
                <a:lnTo>
                  <a:pt x="1433750" y="3288243"/>
                </a:lnTo>
                <a:cubicBezTo>
                  <a:pt x="1433580" y="3288248"/>
                  <a:pt x="1433412" y="3288253"/>
                  <a:pt x="1433244" y="3288305"/>
                </a:cubicBezTo>
                <a:cubicBezTo>
                  <a:pt x="1382969" y="3638399"/>
                  <a:pt x="1101930" y="3916971"/>
                  <a:pt x="743079" y="3975903"/>
                </a:cubicBezTo>
                <a:lnTo>
                  <a:pt x="742962" y="3977042"/>
                </a:lnTo>
                <a:cubicBezTo>
                  <a:pt x="737652" y="3978045"/>
                  <a:pt x="732323" y="3978986"/>
                  <a:pt x="726746" y="3978570"/>
                </a:cubicBezTo>
                <a:cubicBezTo>
                  <a:pt x="695574" y="3984080"/>
                  <a:pt x="663693" y="3987038"/>
                  <a:pt x="631319" y="3987561"/>
                </a:cubicBezTo>
                <a:lnTo>
                  <a:pt x="614201" y="3989174"/>
                </a:lnTo>
                <a:lnTo>
                  <a:pt x="614175" y="3988683"/>
                </a:lnTo>
                <a:lnTo>
                  <a:pt x="613676" y="3988716"/>
                </a:lnTo>
                <a:cubicBezTo>
                  <a:pt x="613110" y="3984944"/>
                  <a:pt x="613083" y="3981158"/>
                  <a:pt x="613083" y="3977366"/>
                </a:cubicBezTo>
                <a:cubicBezTo>
                  <a:pt x="613083" y="3971728"/>
                  <a:pt x="613141" y="3966104"/>
                  <a:pt x="614453" y="3960518"/>
                </a:cubicBezTo>
                <a:cubicBezTo>
                  <a:pt x="614411" y="3929436"/>
                  <a:pt x="616861" y="3898794"/>
                  <a:pt x="621917" y="3868787"/>
                </a:cubicBezTo>
                <a:lnTo>
                  <a:pt x="622458" y="3862150"/>
                </a:lnTo>
                <a:cubicBezTo>
                  <a:pt x="622626" y="3862145"/>
                  <a:pt x="622796" y="3862140"/>
                  <a:pt x="622963" y="3862087"/>
                </a:cubicBezTo>
                <a:cubicBezTo>
                  <a:pt x="673240" y="3511992"/>
                  <a:pt x="954279" y="3233421"/>
                  <a:pt x="1313129" y="3174489"/>
                </a:cubicBezTo>
                <a:lnTo>
                  <a:pt x="1313246" y="3173350"/>
                </a:lnTo>
                <a:cubicBezTo>
                  <a:pt x="1318555" y="3172348"/>
                  <a:pt x="1323883" y="3171407"/>
                  <a:pt x="1329459" y="3171823"/>
                </a:cubicBezTo>
                <a:cubicBezTo>
                  <a:pt x="1360642" y="3166310"/>
                  <a:pt x="1392535" y="3163352"/>
                  <a:pt x="1424920" y="3162829"/>
                </a:cubicBezTo>
                <a:close/>
                <a:moveTo>
                  <a:pt x="10909360" y="2447425"/>
                </a:moveTo>
                <a:cubicBezTo>
                  <a:pt x="10962636" y="2718331"/>
                  <a:pt x="11177479" y="2933128"/>
                  <a:pt x="11452669" y="2992271"/>
                </a:cubicBezTo>
                <a:cubicBezTo>
                  <a:pt x="11399394" y="2721365"/>
                  <a:pt x="11184550" y="2506568"/>
                  <a:pt x="10909360" y="2447425"/>
                </a:cubicBezTo>
                <a:close/>
                <a:moveTo>
                  <a:pt x="10602109" y="2447425"/>
                </a:moveTo>
                <a:cubicBezTo>
                  <a:pt x="10326919" y="2506568"/>
                  <a:pt x="10112075" y="2721365"/>
                  <a:pt x="10058800" y="2992271"/>
                </a:cubicBezTo>
                <a:cubicBezTo>
                  <a:pt x="10333990" y="2933128"/>
                  <a:pt x="10548833" y="2718331"/>
                  <a:pt x="10602109" y="2447425"/>
                </a:cubicBezTo>
                <a:close/>
                <a:moveTo>
                  <a:pt x="9217207" y="2447425"/>
                </a:moveTo>
                <a:cubicBezTo>
                  <a:pt x="9270483" y="2718331"/>
                  <a:pt x="9485326" y="2933128"/>
                  <a:pt x="9760516" y="2992271"/>
                </a:cubicBezTo>
                <a:cubicBezTo>
                  <a:pt x="9707241" y="2721365"/>
                  <a:pt x="9492397" y="2506568"/>
                  <a:pt x="9217207" y="2447425"/>
                </a:cubicBezTo>
                <a:close/>
                <a:moveTo>
                  <a:pt x="8909958" y="2447425"/>
                </a:moveTo>
                <a:cubicBezTo>
                  <a:pt x="8634768" y="2506568"/>
                  <a:pt x="8419924" y="2721365"/>
                  <a:pt x="8366649" y="2992271"/>
                </a:cubicBezTo>
                <a:cubicBezTo>
                  <a:pt x="8641839" y="2933128"/>
                  <a:pt x="8856682" y="2718331"/>
                  <a:pt x="8909958" y="2447425"/>
                </a:cubicBezTo>
                <a:close/>
                <a:moveTo>
                  <a:pt x="7525056" y="2447425"/>
                </a:moveTo>
                <a:cubicBezTo>
                  <a:pt x="7578332" y="2718331"/>
                  <a:pt x="7793175" y="2933128"/>
                  <a:pt x="8068365" y="2992271"/>
                </a:cubicBezTo>
                <a:cubicBezTo>
                  <a:pt x="8015090" y="2721365"/>
                  <a:pt x="7800246" y="2506568"/>
                  <a:pt x="7525056" y="2447425"/>
                </a:cubicBezTo>
                <a:close/>
                <a:moveTo>
                  <a:pt x="7217807" y="2447425"/>
                </a:moveTo>
                <a:cubicBezTo>
                  <a:pt x="6942617" y="2506568"/>
                  <a:pt x="6727773" y="2721365"/>
                  <a:pt x="6674498" y="2992271"/>
                </a:cubicBezTo>
                <a:cubicBezTo>
                  <a:pt x="6949688" y="2933128"/>
                  <a:pt x="7164531" y="2718331"/>
                  <a:pt x="7217807" y="2447425"/>
                </a:cubicBezTo>
                <a:close/>
                <a:moveTo>
                  <a:pt x="5832905" y="2447425"/>
                </a:moveTo>
                <a:cubicBezTo>
                  <a:pt x="5886181" y="2718331"/>
                  <a:pt x="6101024" y="2933128"/>
                  <a:pt x="6376214" y="2992271"/>
                </a:cubicBezTo>
                <a:cubicBezTo>
                  <a:pt x="6322939" y="2721365"/>
                  <a:pt x="6108095" y="2506568"/>
                  <a:pt x="5832905" y="2447425"/>
                </a:cubicBezTo>
                <a:close/>
                <a:moveTo>
                  <a:pt x="5525656" y="2447425"/>
                </a:moveTo>
                <a:cubicBezTo>
                  <a:pt x="5250466" y="2506568"/>
                  <a:pt x="5035622" y="2721365"/>
                  <a:pt x="4982347" y="2992271"/>
                </a:cubicBezTo>
                <a:cubicBezTo>
                  <a:pt x="5257537" y="2933128"/>
                  <a:pt x="5472380" y="2718331"/>
                  <a:pt x="5525656" y="2447425"/>
                </a:cubicBezTo>
                <a:close/>
                <a:moveTo>
                  <a:pt x="4140754" y="2447425"/>
                </a:moveTo>
                <a:cubicBezTo>
                  <a:pt x="4194030" y="2718331"/>
                  <a:pt x="4408873" y="2933128"/>
                  <a:pt x="4684063" y="2992271"/>
                </a:cubicBezTo>
                <a:cubicBezTo>
                  <a:pt x="4630788" y="2721365"/>
                  <a:pt x="4415944" y="2506568"/>
                  <a:pt x="4140754" y="2447425"/>
                </a:cubicBezTo>
                <a:close/>
                <a:moveTo>
                  <a:pt x="3833505" y="2447425"/>
                </a:moveTo>
                <a:cubicBezTo>
                  <a:pt x="3558315" y="2506568"/>
                  <a:pt x="3343471" y="2721365"/>
                  <a:pt x="3290196" y="2992271"/>
                </a:cubicBezTo>
                <a:cubicBezTo>
                  <a:pt x="3565386" y="2933128"/>
                  <a:pt x="3780229" y="2718331"/>
                  <a:pt x="3833505" y="2447425"/>
                </a:cubicBezTo>
                <a:close/>
                <a:moveTo>
                  <a:pt x="2448603" y="2447425"/>
                </a:moveTo>
                <a:cubicBezTo>
                  <a:pt x="2501879" y="2718331"/>
                  <a:pt x="2716722" y="2933128"/>
                  <a:pt x="2991912" y="2992271"/>
                </a:cubicBezTo>
                <a:cubicBezTo>
                  <a:pt x="2938637" y="2721365"/>
                  <a:pt x="2723793" y="2506568"/>
                  <a:pt x="2448603" y="2447425"/>
                </a:cubicBezTo>
                <a:close/>
                <a:moveTo>
                  <a:pt x="2141354" y="2447425"/>
                </a:moveTo>
                <a:cubicBezTo>
                  <a:pt x="1866164" y="2506568"/>
                  <a:pt x="1651320" y="2721365"/>
                  <a:pt x="1598045" y="2992271"/>
                </a:cubicBezTo>
                <a:cubicBezTo>
                  <a:pt x="1873235" y="2933128"/>
                  <a:pt x="2088078" y="2718331"/>
                  <a:pt x="2141354" y="2447425"/>
                </a:cubicBezTo>
                <a:close/>
                <a:moveTo>
                  <a:pt x="756452" y="2447425"/>
                </a:moveTo>
                <a:cubicBezTo>
                  <a:pt x="809728" y="2718331"/>
                  <a:pt x="1024571" y="2933128"/>
                  <a:pt x="1299761" y="2992271"/>
                </a:cubicBezTo>
                <a:cubicBezTo>
                  <a:pt x="1246486" y="2721365"/>
                  <a:pt x="1031642" y="2506568"/>
                  <a:pt x="756452" y="2447425"/>
                </a:cubicBezTo>
                <a:close/>
                <a:moveTo>
                  <a:pt x="12192000" y="2344615"/>
                </a:moveTo>
                <a:lnTo>
                  <a:pt x="12192000" y="2477663"/>
                </a:lnTo>
                <a:cubicBezTo>
                  <a:pt x="11966807" y="2562375"/>
                  <a:pt x="11797421" y="2755980"/>
                  <a:pt x="11750953" y="2992271"/>
                </a:cubicBezTo>
                <a:cubicBezTo>
                  <a:pt x="11935988" y="2952504"/>
                  <a:pt x="12093739" y="2842365"/>
                  <a:pt x="12192000" y="2691161"/>
                </a:cubicBezTo>
                <a:lnTo>
                  <a:pt x="12192000" y="2892735"/>
                </a:lnTo>
                <a:cubicBezTo>
                  <a:pt x="12071770" y="3011736"/>
                  <a:pt x="11914089" y="3094511"/>
                  <a:pt x="11737582" y="3123727"/>
                </a:cubicBezTo>
                <a:lnTo>
                  <a:pt x="11737466" y="3124875"/>
                </a:lnTo>
                <a:cubicBezTo>
                  <a:pt x="11732155" y="3125886"/>
                  <a:pt x="11726826" y="3126834"/>
                  <a:pt x="11721249" y="3126415"/>
                </a:cubicBezTo>
                <a:cubicBezTo>
                  <a:pt x="11690077" y="3131969"/>
                  <a:pt x="11658197" y="3134950"/>
                  <a:pt x="11625822" y="3135477"/>
                </a:cubicBezTo>
                <a:lnTo>
                  <a:pt x="11608704" y="3137103"/>
                </a:lnTo>
                <a:lnTo>
                  <a:pt x="11608678" y="3136608"/>
                </a:lnTo>
                <a:lnTo>
                  <a:pt x="11608179" y="3136641"/>
                </a:lnTo>
                <a:cubicBezTo>
                  <a:pt x="11607613" y="3132839"/>
                  <a:pt x="11607586" y="3129023"/>
                  <a:pt x="11607586" y="3125201"/>
                </a:cubicBezTo>
                <a:cubicBezTo>
                  <a:pt x="11607586" y="3119519"/>
                  <a:pt x="11607645" y="3113850"/>
                  <a:pt x="11608957" y="3108220"/>
                </a:cubicBezTo>
                <a:cubicBezTo>
                  <a:pt x="11608914" y="3076892"/>
                  <a:pt x="11611364" y="3046007"/>
                  <a:pt x="11616421" y="3015763"/>
                </a:cubicBezTo>
                <a:lnTo>
                  <a:pt x="11616961" y="3009073"/>
                </a:lnTo>
                <a:cubicBezTo>
                  <a:pt x="11617130" y="3009068"/>
                  <a:pt x="11617299" y="3009063"/>
                  <a:pt x="11617466" y="3009010"/>
                </a:cubicBezTo>
                <a:cubicBezTo>
                  <a:pt x="11662185" y="2695154"/>
                  <a:pt x="11889463" y="2438329"/>
                  <a:pt x="12192000" y="2344615"/>
                </a:cubicBezTo>
                <a:close/>
                <a:moveTo>
                  <a:pt x="10767111" y="2302594"/>
                </a:moveTo>
                <a:lnTo>
                  <a:pt x="10784198" y="2304217"/>
                </a:lnTo>
                <a:cubicBezTo>
                  <a:pt x="10816584" y="2304744"/>
                  <a:pt x="10848477" y="2307725"/>
                  <a:pt x="10879660" y="2313282"/>
                </a:cubicBezTo>
                <a:cubicBezTo>
                  <a:pt x="10885236" y="2312863"/>
                  <a:pt x="10890564" y="2313811"/>
                  <a:pt x="10895873" y="2314821"/>
                </a:cubicBezTo>
                <a:lnTo>
                  <a:pt x="10895990" y="2315969"/>
                </a:lnTo>
                <a:cubicBezTo>
                  <a:pt x="11254840" y="2375367"/>
                  <a:pt x="11535879" y="2656144"/>
                  <a:pt x="11586156" y="3009010"/>
                </a:cubicBezTo>
                <a:cubicBezTo>
                  <a:pt x="11586323" y="3009063"/>
                  <a:pt x="11586492" y="3009068"/>
                  <a:pt x="11586661" y="3009073"/>
                </a:cubicBezTo>
                <a:lnTo>
                  <a:pt x="11587201" y="3015763"/>
                </a:lnTo>
                <a:cubicBezTo>
                  <a:pt x="11592258" y="3046007"/>
                  <a:pt x="11594708" y="3076892"/>
                  <a:pt x="11594665" y="3108220"/>
                </a:cubicBezTo>
                <a:cubicBezTo>
                  <a:pt x="11595977" y="3113850"/>
                  <a:pt x="11596036" y="3119519"/>
                  <a:pt x="11596036" y="3125201"/>
                </a:cubicBezTo>
                <a:cubicBezTo>
                  <a:pt x="11596036" y="3129023"/>
                  <a:pt x="11596009" y="3132839"/>
                  <a:pt x="11595443" y="3136641"/>
                </a:cubicBezTo>
                <a:lnTo>
                  <a:pt x="11594944" y="3136608"/>
                </a:lnTo>
                <a:lnTo>
                  <a:pt x="11594918" y="3137103"/>
                </a:lnTo>
                <a:lnTo>
                  <a:pt x="11577800" y="3135477"/>
                </a:lnTo>
                <a:cubicBezTo>
                  <a:pt x="11545425" y="3134950"/>
                  <a:pt x="11513545" y="3131969"/>
                  <a:pt x="11482373" y="3126415"/>
                </a:cubicBezTo>
                <a:cubicBezTo>
                  <a:pt x="11476796" y="3126834"/>
                  <a:pt x="11471467" y="3125886"/>
                  <a:pt x="11466156" y="3124875"/>
                </a:cubicBezTo>
                <a:lnTo>
                  <a:pt x="11466040" y="3123727"/>
                </a:lnTo>
                <a:cubicBezTo>
                  <a:pt x="11107189" y="3064328"/>
                  <a:pt x="10826150" y="2783551"/>
                  <a:pt x="10775875" y="2430686"/>
                </a:cubicBezTo>
                <a:cubicBezTo>
                  <a:pt x="10775707" y="2430633"/>
                  <a:pt x="10775539" y="2430628"/>
                  <a:pt x="10775369" y="2430623"/>
                </a:cubicBezTo>
                <a:lnTo>
                  <a:pt x="10774831" y="2423947"/>
                </a:lnTo>
                <a:cubicBezTo>
                  <a:pt x="10769772" y="2393697"/>
                  <a:pt x="10767321" y="2362806"/>
                  <a:pt x="10767364" y="2331471"/>
                </a:cubicBezTo>
                <a:cubicBezTo>
                  <a:pt x="10766052" y="2325843"/>
                  <a:pt x="10765993" y="2320176"/>
                  <a:pt x="10765993" y="2314495"/>
                </a:cubicBezTo>
                <a:lnTo>
                  <a:pt x="10766587" y="2303055"/>
                </a:lnTo>
                <a:lnTo>
                  <a:pt x="10767085" y="2303088"/>
                </a:lnTo>
                <a:close/>
                <a:moveTo>
                  <a:pt x="10744358" y="2302594"/>
                </a:moveTo>
                <a:lnTo>
                  <a:pt x="10744384" y="2303088"/>
                </a:lnTo>
                <a:lnTo>
                  <a:pt x="10744882" y="2303055"/>
                </a:lnTo>
                <a:lnTo>
                  <a:pt x="10745476" y="2314495"/>
                </a:lnTo>
                <a:cubicBezTo>
                  <a:pt x="10745476" y="2320176"/>
                  <a:pt x="10745417" y="2325843"/>
                  <a:pt x="10744105" y="2331471"/>
                </a:cubicBezTo>
                <a:cubicBezTo>
                  <a:pt x="10744148" y="2362806"/>
                  <a:pt x="10741697" y="2393697"/>
                  <a:pt x="10736638" y="2423947"/>
                </a:cubicBezTo>
                <a:lnTo>
                  <a:pt x="10736100" y="2430623"/>
                </a:lnTo>
                <a:cubicBezTo>
                  <a:pt x="10735930" y="2430628"/>
                  <a:pt x="10735762" y="2430633"/>
                  <a:pt x="10735594" y="2430686"/>
                </a:cubicBezTo>
                <a:cubicBezTo>
                  <a:pt x="10685319" y="2783551"/>
                  <a:pt x="10404280" y="3064328"/>
                  <a:pt x="10045429" y="3123727"/>
                </a:cubicBezTo>
                <a:lnTo>
                  <a:pt x="10045313" y="3124875"/>
                </a:lnTo>
                <a:cubicBezTo>
                  <a:pt x="10040002" y="3125886"/>
                  <a:pt x="10034673" y="3126834"/>
                  <a:pt x="10029096" y="3126415"/>
                </a:cubicBezTo>
                <a:cubicBezTo>
                  <a:pt x="9997924" y="3131969"/>
                  <a:pt x="9966044" y="3134950"/>
                  <a:pt x="9933669" y="3135477"/>
                </a:cubicBezTo>
                <a:lnTo>
                  <a:pt x="9916551" y="3137103"/>
                </a:lnTo>
                <a:lnTo>
                  <a:pt x="9916525" y="3136608"/>
                </a:lnTo>
                <a:lnTo>
                  <a:pt x="9916026" y="3136641"/>
                </a:lnTo>
                <a:cubicBezTo>
                  <a:pt x="9915460" y="3132839"/>
                  <a:pt x="9915433" y="3129023"/>
                  <a:pt x="9915433" y="3125201"/>
                </a:cubicBezTo>
                <a:cubicBezTo>
                  <a:pt x="9915433" y="3119519"/>
                  <a:pt x="9915492" y="3113850"/>
                  <a:pt x="9916804" y="3108220"/>
                </a:cubicBezTo>
                <a:cubicBezTo>
                  <a:pt x="9916761" y="3076892"/>
                  <a:pt x="9919211" y="3046007"/>
                  <a:pt x="9924268" y="3015763"/>
                </a:cubicBezTo>
                <a:lnTo>
                  <a:pt x="9924808" y="3009073"/>
                </a:lnTo>
                <a:cubicBezTo>
                  <a:pt x="9924977" y="3009068"/>
                  <a:pt x="9925146" y="3009063"/>
                  <a:pt x="9925314" y="3009010"/>
                </a:cubicBezTo>
                <a:cubicBezTo>
                  <a:pt x="9975590" y="2656144"/>
                  <a:pt x="10256629" y="2375367"/>
                  <a:pt x="10615479" y="2315969"/>
                </a:cubicBezTo>
                <a:lnTo>
                  <a:pt x="10615596" y="2314821"/>
                </a:lnTo>
                <a:cubicBezTo>
                  <a:pt x="10620905" y="2313811"/>
                  <a:pt x="10626233" y="2312863"/>
                  <a:pt x="10631809" y="2313282"/>
                </a:cubicBezTo>
                <a:cubicBezTo>
                  <a:pt x="10662992" y="2307725"/>
                  <a:pt x="10694885" y="2304744"/>
                  <a:pt x="10727271" y="2304217"/>
                </a:cubicBezTo>
                <a:close/>
                <a:moveTo>
                  <a:pt x="9074958" y="2302594"/>
                </a:moveTo>
                <a:lnTo>
                  <a:pt x="9092045" y="2304217"/>
                </a:lnTo>
                <a:cubicBezTo>
                  <a:pt x="9124431" y="2304744"/>
                  <a:pt x="9156324" y="2307725"/>
                  <a:pt x="9187507" y="2313282"/>
                </a:cubicBezTo>
                <a:cubicBezTo>
                  <a:pt x="9193083" y="2312863"/>
                  <a:pt x="9198411" y="2313811"/>
                  <a:pt x="9203720" y="2314821"/>
                </a:cubicBezTo>
                <a:lnTo>
                  <a:pt x="9203837" y="2315969"/>
                </a:lnTo>
                <a:cubicBezTo>
                  <a:pt x="9562687" y="2375367"/>
                  <a:pt x="9843726" y="2656144"/>
                  <a:pt x="9894002" y="3009010"/>
                </a:cubicBezTo>
                <a:cubicBezTo>
                  <a:pt x="9894170" y="3009063"/>
                  <a:pt x="9894339" y="3009068"/>
                  <a:pt x="9894508" y="3009073"/>
                </a:cubicBezTo>
                <a:lnTo>
                  <a:pt x="9895048" y="3015763"/>
                </a:lnTo>
                <a:cubicBezTo>
                  <a:pt x="9900105" y="3046007"/>
                  <a:pt x="9902555" y="3076892"/>
                  <a:pt x="9902512" y="3108220"/>
                </a:cubicBezTo>
                <a:cubicBezTo>
                  <a:pt x="9903824" y="3113850"/>
                  <a:pt x="9903883" y="3119519"/>
                  <a:pt x="9903883" y="3125201"/>
                </a:cubicBezTo>
                <a:cubicBezTo>
                  <a:pt x="9903883" y="3129023"/>
                  <a:pt x="9903856" y="3132839"/>
                  <a:pt x="9903290" y="3136641"/>
                </a:cubicBezTo>
                <a:lnTo>
                  <a:pt x="9902791" y="3136608"/>
                </a:lnTo>
                <a:lnTo>
                  <a:pt x="9902765" y="3137103"/>
                </a:lnTo>
                <a:lnTo>
                  <a:pt x="9885647" y="3135477"/>
                </a:lnTo>
                <a:cubicBezTo>
                  <a:pt x="9853272" y="3134950"/>
                  <a:pt x="9821392" y="3131969"/>
                  <a:pt x="9790220" y="3126415"/>
                </a:cubicBezTo>
                <a:cubicBezTo>
                  <a:pt x="9784643" y="3126834"/>
                  <a:pt x="9779314" y="3125886"/>
                  <a:pt x="9774003" y="3124875"/>
                </a:cubicBezTo>
                <a:lnTo>
                  <a:pt x="9773887" y="3123727"/>
                </a:lnTo>
                <a:cubicBezTo>
                  <a:pt x="9415036" y="3064328"/>
                  <a:pt x="9133997" y="2783551"/>
                  <a:pt x="9083722" y="2430686"/>
                </a:cubicBezTo>
                <a:cubicBezTo>
                  <a:pt x="9083554" y="2430633"/>
                  <a:pt x="9083386" y="2430628"/>
                  <a:pt x="9083216" y="2430623"/>
                </a:cubicBezTo>
                <a:lnTo>
                  <a:pt x="9082678" y="2423947"/>
                </a:lnTo>
                <a:cubicBezTo>
                  <a:pt x="9077619" y="2393697"/>
                  <a:pt x="9075168" y="2362806"/>
                  <a:pt x="9075211" y="2331471"/>
                </a:cubicBezTo>
                <a:cubicBezTo>
                  <a:pt x="9073899" y="2325843"/>
                  <a:pt x="9073840" y="2320176"/>
                  <a:pt x="9073840" y="2314495"/>
                </a:cubicBezTo>
                <a:lnTo>
                  <a:pt x="9074434" y="2303055"/>
                </a:lnTo>
                <a:lnTo>
                  <a:pt x="9074932" y="2303088"/>
                </a:lnTo>
                <a:close/>
                <a:moveTo>
                  <a:pt x="9052207" y="2302594"/>
                </a:moveTo>
                <a:lnTo>
                  <a:pt x="9052233" y="2303088"/>
                </a:lnTo>
                <a:lnTo>
                  <a:pt x="9052731" y="2303055"/>
                </a:lnTo>
                <a:lnTo>
                  <a:pt x="9053325" y="2314495"/>
                </a:lnTo>
                <a:cubicBezTo>
                  <a:pt x="9053325" y="2320176"/>
                  <a:pt x="9053266" y="2325843"/>
                  <a:pt x="9051954" y="2331471"/>
                </a:cubicBezTo>
                <a:cubicBezTo>
                  <a:pt x="9051997" y="2362806"/>
                  <a:pt x="9049546" y="2393697"/>
                  <a:pt x="9044487" y="2423947"/>
                </a:cubicBezTo>
                <a:lnTo>
                  <a:pt x="9043949" y="2430623"/>
                </a:lnTo>
                <a:cubicBezTo>
                  <a:pt x="9043779" y="2430628"/>
                  <a:pt x="9043611" y="2430633"/>
                  <a:pt x="9043443" y="2430686"/>
                </a:cubicBezTo>
                <a:cubicBezTo>
                  <a:pt x="8993168" y="2783551"/>
                  <a:pt x="8712129" y="3064328"/>
                  <a:pt x="8353278" y="3123727"/>
                </a:cubicBezTo>
                <a:lnTo>
                  <a:pt x="8353162" y="3124875"/>
                </a:lnTo>
                <a:cubicBezTo>
                  <a:pt x="8347851" y="3125886"/>
                  <a:pt x="8342522" y="3126834"/>
                  <a:pt x="8336945" y="3126415"/>
                </a:cubicBezTo>
                <a:cubicBezTo>
                  <a:pt x="8305773" y="3131969"/>
                  <a:pt x="8273893" y="3134950"/>
                  <a:pt x="8241519" y="3135477"/>
                </a:cubicBezTo>
                <a:lnTo>
                  <a:pt x="8224400" y="3137103"/>
                </a:lnTo>
                <a:lnTo>
                  <a:pt x="8224374" y="3136608"/>
                </a:lnTo>
                <a:lnTo>
                  <a:pt x="8223875" y="3136641"/>
                </a:lnTo>
                <a:cubicBezTo>
                  <a:pt x="8223309" y="3132839"/>
                  <a:pt x="8223282" y="3129023"/>
                  <a:pt x="8223282" y="3125201"/>
                </a:cubicBezTo>
                <a:cubicBezTo>
                  <a:pt x="8223282" y="3119519"/>
                  <a:pt x="8223341" y="3113850"/>
                  <a:pt x="8224653" y="3108220"/>
                </a:cubicBezTo>
                <a:cubicBezTo>
                  <a:pt x="8224611" y="3076892"/>
                  <a:pt x="8227060" y="3046007"/>
                  <a:pt x="8232117" y="3015763"/>
                </a:cubicBezTo>
                <a:lnTo>
                  <a:pt x="8232657" y="3009073"/>
                </a:lnTo>
                <a:cubicBezTo>
                  <a:pt x="8232826" y="3009068"/>
                  <a:pt x="8232995" y="3009063"/>
                  <a:pt x="8233163" y="3009010"/>
                </a:cubicBezTo>
                <a:cubicBezTo>
                  <a:pt x="8283439" y="2656144"/>
                  <a:pt x="8564478" y="2375367"/>
                  <a:pt x="8923328" y="2315969"/>
                </a:cubicBezTo>
                <a:lnTo>
                  <a:pt x="8923445" y="2314821"/>
                </a:lnTo>
                <a:cubicBezTo>
                  <a:pt x="8928754" y="2313811"/>
                  <a:pt x="8934082" y="2312863"/>
                  <a:pt x="8939658" y="2313282"/>
                </a:cubicBezTo>
                <a:cubicBezTo>
                  <a:pt x="8970841" y="2307725"/>
                  <a:pt x="9002734" y="2304744"/>
                  <a:pt x="9035120" y="2304217"/>
                </a:cubicBezTo>
                <a:close/>
                <a:moveTo>
                  <a:pt x="7382807" y="2302594"/>
                </a:moveTo>
                <a:lnTo>
                  <a:pt x="7399895" y="2304217"/>
                </a:lnTo>
                <a:cubicBezTo>
                  <a:pt x="7432280" y="2304744"/>
                  <a:pt x="7464173" y="2307725"/>
                  <a:pt x="7495356" y="2313282"/>
                </a:cubicBezTo>
                <a:cubicBezTo>
                  <a:pt x="7500932" y="2312863"/>
                  <a:pt x="7506260" y="2313811"/>
                  <a:pt x="7511569" y="2314821"/>
                </a:cubicBezTo>
                <a:lnTo>
                  <a:pt x="7511686" y="2315969"/>
                </a:lnTo>
                <a:cubicBezTo>
                  <a:pt x="7870536" y="2375367"/>
                  <a:pt x="8151575" y="2656144"/>
                  <a:pt x="8201852" y="3009010"/>
                </a:cubicBezTo>
                <a:cubicBezTo>
                  <a:pt x="8202019" y="3009063"/>
                  <a:pt x="8202189" y="3009068"/>
                  <a:pt x="8202357" y="3009073"/>
                </a:cubicBezTo>
                <a:lnTo>
                  <a:pt x="8202898" y="3015763"/>
                </a:lnTo>
                <a:cubicBezTo>
                  <a:pt x="8207954" y="3046007"/>
                  <a:pt x="8210404" y="3076892"/>
                  <a:pt x="8210362" y="3108220"/>
                </a:cubicBezTo>
                <a:cubicBezTo>
                  <a:pt x="8211674" y="3113850"/>
                  <a:pt x="8211732" y="3119519"/>
                  <a:pt x="8211732" y="3125201"/>
                </a:cubicBezTo>
                <a:cubicBezTo>
                  <a:pt x="8211732" y="3129023"/>
                  <a:pt x="8211705" y="3132839"/>
                  <a:pt x="8211139" y="3136641"/>
                </a:cubicBezTo>
                <a:lnTo>
                  <a:pt x="8210640" y="3136608"/>
                </a:lnTo>
                <a:lnTo>
                  <a:pt x="8210614" y="3137103"/>
                </a:lnTo>
                <a:lnTo>
                  <a:pt x="8193496" y="3135477"/>
                </a:lnTo>
                <a:cubicBezTo>
                  <a:pt x="8161122" y="3134950"/>
                  <a:pt x="8129241" y="3131969"/>
                  <a:pt x="8098069" y="3126415"/>
                </a:cubicBezTo>
                <a:cubicBezTo>
                  <a:pt x="8092492" y="3126834"/>
                  <a:pt x="8087163" y="3125886"/>
                  <a:pt x="8081853" y="3124875"/>
                </a:cubicBezTo>
                <a:lnTo>
                  <a:pt x="8081737" y="3123727"/>
                </a:lnTo>
                <a:cubicBezTo>
                  <a:pt x="7722885" y="3064328"/>
                  <a:pt x="7441846" y="2783551"/>
                  <a:pt x="7391571" y="2430686"/>
                </a:cubicBezTo>
                <a:cubicBezTo>
                  <a:pt x="7391403" y="2430633"/>
                  <a:pt x="7391235" y="2430628"/>
                  <a:pt x="7391065" y="2430623"/>
                </a:cubicBezTo>
                <a:lnTo>
                  <a:pt x="7390527" y="2423947"/>
                </a:lnTo>
                <a:cubicBezTo>
                  <a:pt x="7385468" y="2393697"/>
                  <a:pt x="7383018" y="2362806"/>
                  <a:pt x="7383060" y="2331471"/>
                </a:cubicBezTo>
                <a:cubicBezTo>
                  <a:pt x="7381748" y="2325843"/>
                  <a:pt x="7381689" y="2320176"/>
                  <a:pt x="7381689" y="2314495"/>
                </a:cubicBezTo>
                <a:lnTo>
                  <a:pt x="7382283" y="2303055"/>
                </a:lnTo>
                <a:lnTo>
                  <a:pt x="7382781" y="2303088"/>
                </a:lnTo>
                <a:close/>
                <a:moveTo>
                  <a:pt x="7360056" y="2302594"/>
                </a:moveTo>
                <a:lnTo>
                  <a:pt x="7360082" y="2303088"/>
                </a:lnTo>
                <a:lnTo>
                  <a:pt x="7360580" y="2303055"/>
                </a:lnTo>
                <a:lnTo>
                  <a:pt x="7361174" y="2314495"/>
                </a:lnTo>
                <a:cubicBezTo>
                  <a:pt x="7361174" y="2320176"/>
                  <a:pt x="7361116" y="2325843"/>
                  <a:pt x="7359804" y="2331471"/>
                </a:cubicBezTo>
                <a:cubicBezTo>
                  <a:pt x="7359846" y="2362806"/>
                  <a:pt x="7357395" y="2393697"/>
                  <a:pt x="7352337" y="2423947"/>
                </a:cubicBezTo>
                <a:lnTo>
                  <a:pt x="7351798" y="2430623"/>
                </a:lnTo>
                <a:cubicBezTo>
                  <a:pt x="7351629" y="2430628"/>
                  <a:pt x="7351460" y="2430633"/>
                  <a:pt x="7351293" y="2430686"/>
                </a:cubicBezTo>
                <a:cubicBezTo>
                  <a:pt x="7301017" y="2783551"/>
                  <a:pt x="7019978" y="3064328"/>
                  <a:pt x="6661127" y="3123727"/>
                </a:cubicBezTo>
                <a:lnTo>
                  <a:pt x="6661011" y="3124875"/>
                </a:lnTo>
                <a:cubicBezTo>
                  <a:pt x="6655700" y="3125886"/>
                  <a:pt x="6650371" y="3126834"/>
                  <a:pt x="6644794" y="3126415"/>
                </a:cubicBezTo>
                <a:cubicBezTo>
                  <a:pt x="6613622" y="3131969"/>
                  <a:pt x="6581742" y="3134950"/>
                  <a:pt x="6549368" y="3135477"/>
                </a:cubicBezTo>
                <a:lnTo>
                  <a:pt x="6532249" y="3137103"/>
                </a:lnTo>
                <a:lnTo>
                  <a:pt x="6532223" y="3136608"/>
                </a:lnTo>
                <a:lnTo>
                  <a:pt x="6531724" y="3136641"/>
                </a:lnTo>
                <a:cubicBezTo>
                  <a:pt x="6531158" y="3132839"/>
                  <a:pt x="6531131" y="3129023"/>
                  <a:pt x="6531131" y="3125201"/>
                </a:cubicBezTo>
                <a:cubicBezTo>
                  <a:pt x="6531131" y="3119519"/>
                  <a:pt x="6531190" y="3113850"/>
                  <a:pt x="6532502" y="3108220"/>
                </a:cubicBezTo>
                <a:cubicBezTo>
                  <a:pt x="6532460" y="3076892"/>
                  <a:pt x="6534909" y="3046007"/>
                  <a:pt x="6539966" y="3015763"/>
                </a:cubicBezTo>
                <a:lnTo>
                  <a:pt x="6540506" y="3009073"/>
                </a:lnTo>
                <a:cubicBezTo>
                  <a:pt x="6540675" y="3009068"/>
                  <a:pt x="6540844" y="3009063"/>
                  <a:pt x="6541012" y="3009010"/>
                </a:cubicBezTo>
                <a:cubicBezTo>
                  <a:pt x="6591288" y="2656144"/>
                  <a:pt x="6872327" y="2375367"/>
                  <a:pt x="7231178" y="2315969"/>
                </a:cubicBezTo>
                <a:lnTo>
                  <a:pt x="7231295" y="2314821"/>
                </a:lnTo>
                <a:cubicBezTo>
                  <a:pt x="7236603" y="2313811"/>
                  <a:pt x="7241931" y="2312863"/>
                  <a:pt x="7247507" y="2313282"/>
                </a:cubicBezTo>
                <a:cubicBezTo>
                  <a:pt x="7278691" y="2307725"/>
                  <a:pt x="7310583" y="2304744"/>
                  <a:pt x="7342969" y="2304217"/>
                </a:cubicBezTo>
                <a:close/>
                <a:moveTo>
                  <a:pt x="5690656" y="2302594"/>
                </a:moveTo>
                <a:lnTo>
                  <a:pt x="5707743" y="2304217"/>
                </a:lnTo>
                <a:cubicBezTo>
                  <a:pt x="5740129" y="2304744"/>
                  <a:pt x="5772021" y="2307725"/>
                  <a:pt x="5803205" y="2313282"/>
                </a:cubicBezTo>
                <a:cubicBezTo>
                  <a:pt x="5808781" y="2312863"/>
                  <a:pt x="5814109" y="2313811"/>
                  <a:pt x="5819417" y="2314821"/>
                </a:cubicBezTo>
                <a:lnTo>
                  <a:pt x="5819534" y="2315969"/>
                </a:lnTo>
                <a:cubicBezTo>
                  <a:pt x="6178385" y="2375367"/>
                  <a:pt x="6459424" y="2656144"/>
                  <a:pt x="6509700" y="3009010"/>
                </a:cubicBezTo>
                <a:cubicBezTo>
                  <a:pt x="6509868" y="3009063"/>
                  <a:pt x="6510037" y="3009068"/>
                  <a:pt x="6510206" y="3009073"/>
                </a:cubicBezTo>
                <a:lnTo>
                  <a:pt x="6510746" y="3015763"/>
                </a:lnTo>
                <a:cubicBezTo>
                  <a:pt x="6515803" y="3046007"/>
                  <a:pt x="6518252" y="3076892"/>
                  <a:pt x="6518210" y="3108220"/>
                </a:cubicBezTo>
                <a:cubicBezTo>
                  <a:pt x="6519522" y="3113850"/>
                  <a:pt x="6519581" y="3119519"/>
                  <a:pt x="6519581" y="3125201"/>
                </a:cubicBezTo>
                <a:cubicBezTo>
                  <a:pt x="6519581" y="3129023"/>
                  <a:pt x="6519554" y="3132839"/>
                  <a:pt x="6518988" y="3136641"/>
                </a:cubicBezTo>
                <a:lnTo>
                  <a:pt x="6518489" y="3136608"/>
                </a:lnTo>
                <a:lnTo>
                  <a:pt x="6518463" y="3137103"/>
                </a:lnTo>
                <a:lnTo>
                  <a:pt x="6501344" y="3135477"/>
                </a:lnTo>
                <a:cubicBezTo>
                  <a:pt x="6468970" y="3134950"/>
                  <a:pt x="6437090" y="3131969"/>
                  <a:pt x="6405918" y="3126415"/>
                </a:cubicBezTo>
                <a:cubicBezTo>
                  <a:pt x="6400341" y="3126834"/>
                  <a:pt x="6395012" y="3125886"/>
                  <a:pt x="6389701" y="3124875"/>
                </a:cubicBezTo>
                <a:lnTo>
                  <a:pt x="6389585" y="3123727"/>
                </a:lnTo>
                <a:cubicBezTo>
                  <a:pt x="6030734" y="3064328"/>
                  <a:pt x="5749695" y="2783551"/>
                  <a:pt x="5699419" y="2430686"/>
                </a:cubicBezTo>
                <a:cubicBezTo>
                  <a:pt x="5699252" y="2430633"/>
                  <a:pt x="5699083" y="2430628"/>
                  <a:pt x="5698914" y="2430623"/>
                </a:cubicBezTo>
                <a:lnTo>
                  <a:pt x="5698375" y="2423947"/>
                </a:lnTo>
                <a:cubicBezTo>
                  <a:pt x="5693317" y="2393697"/>
                  <a:pt x="5690866" y="2362806"/>
                  <a:pt x="5690908" y="2331471"/>
                </a:cubicBezTo>
                <a:cubicBezTo>
                  <a:pt x="5689596" y="2325843"/>
                  <a:pt x="5689538" y="2320176"/>
                  <a:pt x="5689538" y="2314495"/>
                </a:cubicBezTo>
                <a:lnTo>
                  <a:pt x="5690132" y="2303055"/>
                </a:lnTo>
                <a:lnTo>
                  <a:pt x="5690630" y="2303088"/>
                </a:lnTo>
                <a:close/>
                <a:moveTo>
                  <a:pt x="5667905" y="2302594"/>
                </a:moveTo>
                <a:lnTo>
                  <a:pt x="5667931" y="2303088"/>
                </a:lnTo>
                <a:lnTo>
                  <a:pt x="5668429" y="2303055"/>
                </a:lnTo>
                <a:lnTo>
                  <a:pt x="5669023" y="2314495"/>
                </a:lnTo>
                <a:cubicBezTo>
                  <a:pt x="5669023" y="2320176"/>
                  <a:pt x="5668964" y="2325843"/>
                  <a:pt x="5667652" y="2331471"/>
                </a:cubicBezTo>
                <a:cubicBezTo>
                  <a:pt x="5667694" y="2362806"/>
                  <a:pt x="5665244" y="2393697"/>
                  <a:pt x="5660185" y="2423947"/>
                </a:cubicBezTo>
                <a:lnTo>
                  <a:pt x="5659647" y="2430623"/>
                </a:lnTo>
                <a:cubicBezTo>
                  <a:pt x="5659477" y="2430628"/>
                  <a:pt x="5659309" y="2430633"/>
                  <a:pt x="5659141" y="2430686"/>
                </a:cubicBezTo>
                <a:cubicBezTo>
                  <a:pt x="5608866" y="2783551"/>
                  <a:pt x="5327827" y="3064328"/>
                  <a:pt x="4968975" y="3123727"/>
                </a:cubicBezTo>
                <a:lnTo>
                  <a:pt x="4968859" y="3124875"/>
                </a:lnTo>
                <a:cubicBezTo>
                  <a:pt x="4963549" y="3125886"/>
                  <a:pt x="4958220" y="3126834"/>
                  <a:pt x="4952643" y="3126415"/>
                </a:cubicBezTo>
                <a:cubicBezTo>
                  <a:pt x="4921471" y="3131969"/>
                  <a:pt x="4889590" y="3134950"/>
                  <a:pt x="4857216" y="3135477"/>
                </a:cubicBezTo>
                <a:lnTo>
                  <a:pt x="4840098" y="3137103"/>
                </a:lnTo>
                <a:lnTo>
                  <a:pt x="4840072" y="3136608"/>
                </a:lnTo>
                <a:lnTo>
                  <a:pt x="4839573" y="3136641"/>
                </a:lnTo>
                <a:cubicBezTo>
                  <a:pt x="4839007" y="3132839"/>
                  <a:pt x="4838980" y="3129023"/>
                  <a:pt x="4838980" y="3125201"/>
                </a:cubicBezTo>
                <a:cubicBezTo>
                  <a:pt x="4838980" y="3119519"/>
                  <a:pt x="4839038" y="3113850"/>
                  <a:pt x="4840350" y="3108220"/>
                </a:cubicBezTo>
                <a:cubicBezTo>
                  <a:pt x="4840308" y="3076892"/>
                  <a:pt x="4842758" y="3046007"/>
                  <a:pt x="4847814" y="3015763"/>
                </a:cubicBezTo>
                <a:lnTo>
                  <a:pt x="4848355" y="3009073"/>
                </a:lnTo>
                <a:cubicBezTo>
                  <a:pt x="4848523" y="3009068"/>
                  <a:pt x="4848693" y="3009063"/>
                  <a:pt x="4848860" y="3009010"/>
                </a:cubicBezTo>
                <a:cubicBezTo>
                  <a:pt x="4899137" y="2656144"/>
                  <a:pt x="5180176" y="2375367"/>
                  <a:pt x="5539026" y="2315969"/>
                </a:cubicBezTo>
                <a:lnTo>
                  <a:pt x="5539143" y="2314821"/>
                </a:lnTo>
                <a:cubicBezTo>
                  <a:pt x="5544452" y="2313811"/>
                  <a:pt x="5549780" y="2312863"/>
                  <a:pt x="5555356" y="2313282"/>
                </a:cubicBezTo>
                <a:cubicBezTo>
                  <a:pt x="5586539" y="2307725"/>
                  <a:pt x="5618432" y="2304744"/>
                  <a:pt x="5650817" y="2304217"/>
                </a:cubicBezTo>
                <a:close/>
                <a:moveTo>
                  <a:pt x="3998505" y="2302594"/>
                </a:moveTo>
                <a:lnTo>
                  <a:pt x="4015592" y="2304217"/>
                </a:lnTo>
                <a:cubicBezTo>
                  <a:pt x="4047978" y="2304744"/>
                  <a:pt x="4079870" y="2307725"/>
                  <a:pt x="4111054" y="2313282"/>
                </a:cubicBezTo>
                <a:cubicBezTo>
                  <a:pt x="4116630" y="2312863"/>
                  <a:pt x="4121958" y="2313811"/>
                  <a:pt x="4127266" y="2314821"/>
                </a:cubicBezTo>
                <a:lnTo>
                  <a:pt x="4127384" y="2315969"/>
                </a:lnTo>
                <a:cubicBezTo>
                  <a:pt x="4486234" y="2375367"/>
                  <a:pt x="4767273" y="2656144"/>
                  <a:pt x="4817549" y="3009010"/>
                </a:cubicBezTo>
                <a:cubicBezTo>
                  <a:pt x="4817717" y="3009063"/>
                  <a:pt x="4817886" y="3009068"/>
                  <a:pt x="4818055" y="3009073"/>
                </a:cubicBezTo>
                <a:lnTo>
                  <a:pt x="4818595" y="3015763"/>
                </a:lnTo>
                <a:cubicBezTo>
                  <a:pt x="4823652" y="3046007"/>
                  <a:pt x="4826101" y="3076892"/>
                  <a:pt x="4826059" y="3108220"/>
                </a:cubicBezTo>
                <a:cubicBezTo>
                  <a:pt x="4827371" y="3113850"/>
                  <a:pt x="4827430" y="3119519"/>
                  <a:pt x="4827430" y="3125201"/>
                </a:cubicBezTo>
                <a:cubicBezTo>
                  <a:pt x="4827430" y="3129023"/>
                  <a:pt x="4827403" y="3132839"/>
                  <a:pt x="4826837" y="3136641"/>
                </a:cubicBezTo>
                <a:lnTo>
                  <a:pt x="4826338" y="3136608"/>
                </a:lnTo>
                <a:lnTo>
                  <a:pt x="4826312" y="3137103"/>
                </a:lnTo>
                <a:lnTo>
                  <a:pt x="4809193" y="3135477"/>
                </a:lnTo>
                <a:cubicBezTo>
                  <a:pt x="4776819" y="3134950"/>
                  <a:pt x="4744939" y="3131969"/>
                  <a:pt x="4713767" y="3126415"/>
                </a:cubicBezTo>
                <a:cubicBezTo>
                  <a:pt x="4708190" y="3126834"/>
                  <a:pt x="4702861" y="3125886"/>
                  <a:pt x="4697550" y="3124875"/>
                </a:cubicBezTo>
                <a:lnTo>
                  <a:pt x="4697434" y="3123727"/>
                </a:lnTo>
                <a:cubicBezTo>
                  <a:pt x="4338583" y="3064328"/>
                  <a:pt x="4057544" y="2783551"/>
                  <a:pt x="4007268" y="2430686"/>
                </a:cubicBezTo>
                <a:cubicBezTo>
                  <a:pt x="4007101" y="2430633"/>
                  <a:pt x="4006932" y="2430628"/>
                  <a:pt x="4006763" y="2430623"/>
                </a:cubicBezTo>
                <a:lnTo>
                  <a:pt x="4006225" y="2423947"/>
                </a:lnTo>
                <a:cubicBezTo>
                  <a:pt x="4001166" y="2393697"/>
                  <a:pt x="3998715" y="2362806"/>
                  <a:pt x="3998757" y="2331471"/>
                </a:cubicBezTo>
                <a:cubicBezTo>
                  <a:pt x="3997445" y="2325843"/>
                  <a:pt x="3997387" y="2320176"/>
                  <a:pt x="3997387" y="2314495"/>
                </a:cubicBezTo>
                <a:lnTo>
                  <a:pt x="3997981" y="2303055"/>
                </a:lnTo>
                <a:lnTo>
                  <a:pt x="3998479" y="2303088"/>
                </a:lnTo>
                <a:close/>
                <a:moveTo>
                  <a:pt x="3975754" y="2302594"/>
                </a:moveTo>
                <a:lnTo>
                  <a:pt x="3975780" y="2303088"/>
                </a:lnTo>
                <a:lnTo>
                  <a:pt x="3976278" y="2303055"/>
                </a:lnTo>
                <a:lnTo>
                  <a:pt x="3976872" y="2314495"/>
                </a:lnTo>
                <a:cubicBezTo>
                  <a:pt x="3976872" y="2320176"/>
                  <a:pt x="3976813" y="2325843"/>
                  <a:pt x="3975501" y="2331471"/>
                </a:cubicBezTo>
                <a:cubicBezTo>
                  <a:pt x="3975543" y="2362806"/>
                  <a:pt x="3973093" y="2393697"/>
                  <a:pt x="3968034" y="2423947"/>
                </a:cubicBezTo>
                <a:lnTo>
                  <a:pt x="3967496" y="2430623"/>
                </a:lnTo>
                <a:cubicBezTo>
                  <a:pt x="3967326" y="2430628"/>
                  <a:pt x="3967158" y="2430633"/>
                  <a:pt x="3966990" y="2430686"/>
                </a:cubicBezTo>
                <a:cubicBezTo>
                  <a:pt x="3916715" y="2783551"/>
                  <a:pt x="3635676" y="3064328"/>
                  <a:pt x="3276825" y="3123727"/>
                </a:cubicBezTo>
                <a:lnTo>
                  <a:pt x="3276708" y="3124875"/>
                </a:lnTo>
                <a:cubicBezTo>
                  <a:pt x="3271398" y="3125886"/>
                  <a:pt x="3266069" y="3126834"/>
                  <a:pt x="3260492" y="3126415"/>
                </a:cubicBezTo>
                <a:cubicBezTo>
                  <a:pt x="3229320" y="3131969"/>
                  <a:pt x="3197440" y="3134950"/>
                  <a:pt x="3165065" y="3135477"/>
                </a:cubicBezTo>
                <a:lnTo>
                  <a:pt x="3147947" y="3137103"/>
                </a:lnTo>
                <a:lnTo>
                  <a:pt x="3147921" y="3136608"/>
                </a:lnTo>
                <a:lnTo>
                  <a:pt x="3147422" y="3136641"/>
                </a:lnTo>
                <a:cubicBezTo>
                  <a:pt x="3146856" y="3132839"/>
                  <a:pt x="3146829" y="3129023"/>
                  <a:pt x="3146829" y="3125201"/>
                </a:cubicBezTo>
                <a:cubicBezTo>
                  <a:pt x="3146829" y="3119519"/>
                  <a:pt x="3146887" y="3113850"/>
                  <a:pt x="3148199" y="3108220"/>
                </a:cubicBezTo>
                <a:cubicBezTo>
                  <a:pt x="3148157" y="3076892"/>
                  <a:pt x="3150607" y="3046007"/>
                  <a:pt x="3155663" y="3015763"/>
                </a:cubicBezTo>
                <a:lnTo>
                  <a:pt x="3156204" y="3009073"/>
                </a:lnTo>
                <a:cubicBezTo>
                  <a:pt x="3156372" y="3009068"/>
                  <a:pt x="3156542" y="3009063"/>
                  <a:pt x="3156709" y="3009010"/>
                </a:cubicBezTo>
                <a:cubicBezTo>
                  <a:pt x="3206986" y="2656144"/>
                  <a:pt x="3488025" y="2375367"/>
                  <a:pt x="3846875" y="2315969"/>
                </a:cubicBezTo>
                <a:lnTo>
                  <a:pt x="3846992" y="2314821"/>
                </a:lnTo>
                <a:cubicBezTo>
                  <a:pt x="3852301" y="2313811"/>
                  <a:pt x="3857629" y="2312863"/>
                  <a:pt x="3863205" y="2313282"/>
                </a:cubicBezTo>
                <a:cubicBezTo>
                  <a:pt x="3894388" y="2307725"/>
                  <a:pt x="3926281" y="2304744"/>
                  <a:pt x="3958666" y="2304217"/>
                </a:cubicBezTo>
                <a:close/>
                <a:moveTo>
                  <a:pt x="2306354" y="2302594"/>
                </a:moveTo>
                <a:lnTo>
                  <a:pt x="2323441" y="2304217"/>
                </a:lnTo>
                <a:cubicBezTo>
                  <a:pt x="2355827" y="2304744"/>
                  <a:pt x="2387719" y="2307725"/>
                  <a:pt x="2418903" y="2313282"/>
                </a:cubicBezTo>
                <a:cubicBezTo>
                  <a:pt x="2424479" y="2312863"/>
                  <a:pt x="2429807" y="2313811"/>
                  <a:pt x="2435115" y="2314821"/>
                </a:cubicBezTo>
                <a:lnTo>
                  <a:pt x="2435233" y="2315969"/>
                </a:lnTo>
                <a:cubicBezTo>
                  <a:pt x="2794083" y="2375367"/>
                  <a:pt x="3075122" y="2656144"/>
                  <a:pt x="3125398" y="3009010"/>
                </a:cubicBezTo>
                <a:cubicBezTo>
                  <a:pt x="3125566" y="3009063"/>
                  <a:pt x="3125735" y="3009068"/>
                  <a:pt x="3125904" y="3009073"/>
                </a:cubicBezTo>
                <a:lnTo>
                  <a:pt x="3126444" y="3015763"/>
                </a:lnTo>
                <a:cubicBezTo>
                  <a:pt x="3131501" y="3046007"/>
                  <a:pt x="3133950" y="3076892"/>
                  <a:pt x="3133908" y="3108220"/>
                </a:cubicBezTo>
                <a:cubicBezTo>
                  <a:pt x="3135220" y="3113850"/>
                  <a:pt x="3135279" y="3119519"/>
                  <a:pt x="3135279" y="3125201"/>
                </a:cubicBezTo>
                <a:cubicBezTo>
                  <a:pt x="3135279" y="3129023"/>
                  <a:pt x="3135252" y="3132839"/>
                  <a:pt x="3134686" y="3136641"/>
                </a:cubicBezTo>
                <a:lnTo>
                  <a:pt x="3134187" y="3136608"/>
                </a:lnTo>
                <a:lnTo>
                  <a:pt x="3134161" y="3137103"/>
                </a:lnTo>
                <a:lnTo>
                  <a:pt x="3117042" y="3135477"/>
                </a:lnTo>
                <a:cubicBezTo>
                  <a:pt x="3084668" y="3134950"/>
                  <a:pt x="3052788" y="3131969"/>
                  <a:pt x="3021616" y="3126415"/>
                </a:cubicBezTo>
                <a:cubicBezTo>
                  <a:pt x="3016039" y="3126834"/>
                  <a:pt x="3010710" y="3125886"/>
                  <a:pt x="3005399" y="3124875"/>
                </a:cubicBezTo>
                <a:lnTo>
                  <a:pt x="3005283" y="3123727"/>
                </a:lnTo>
                <a:cubicBezTo>
                  <a:pt x="2646432" y="3064328"/>
                  <a:pt x="2365393" y="2783551"/>
                  <a:pt x="2315117" y="2430686"/>
                </a:cubicBezTo>
                <a:cubicBezTo>
                  <a:pt x="2314950" y="2430633"/>
                  <a:pt x="2314781" y="2430628"/>
                  <a:pt x="2314612" y="2430623"/>
                </a:cubicBezTo>
                <a:lnTo>
                  <a:pt x="2314074" y="2423947"/>
                </a:lnTo>
                <a:cubicBezTo>
                  <a:pt x="2309015" y="2393697"/>
                  <a:pt x="2306564" y="2362806"/>
                  <a:pt x="2306606" y="2331471"/>
                </a:cubicBezTo>
                <a:cubicBezTo>
                  <a:pt x="2305294" y="2325843"/>
                  <a:pt x="2305236" y="2320176"/>
                  <a:pt x="2305236" y="2314495"/>
                </a:cubicBezTo>
                <a:lnTo>
                  <a:pt x="2305830" y="2303055"/>
                </a:lnTo>
                <a:lnTo>
                  <a:pt x="2306328" y="2303088"/>
                </a:lnTo>
                <a:close/>
                <a:moveTo>
                  <a:pt x="2283603" y="2302594"/>
                </a:moveTo>
                <a:lnTo>
                  <a:pt x="2283629" y="2303088"/>
                </a:lnTo>
                <a:lnTo>
                  <a:pt x="2284127" y="2303055"/>
                </a:lnTo>
                <a:lnTo>
                  <a:pt x="2284721" y="2314495"/>
                </a:lnTo>
                <a:cubicBezTo>
                  <a:pt x="2284721" y="2320176"/>
                  <a:pt x="2284662" y="2325843"/>
                  <a:pt x="2283350" y="2331471"/>
                </a:cubicBezTo>
                <a:cubicBezTo>
                  <a:pt x="2283392" y="2362806"/>
                  <a:pt x="2280942" y="2393697"/>
                  <a:pt x="2275883" y="2423947"/>
                </a:cubicBezTo>
                <a:lnTo>
                  <a:pt x="2275345" y="2430623"/>
                </a:lnTo>
                <a:cubicBezTo>
                  <a:pt x="2275175" y="2430628"/>
                  <a:pt x="2275007" y="2430633"/>
                  <a:pt x="2274839" y="2430686"/>
                </a:cubicBezTo>
                <a:cubicBezTo>
                  <a:pt x="2224564" y="2783551"/>
                  <a:pt x="1943525" y="3064328"/>
                  <a:pt x="1584673" y="3123727"/>
                </a:cubicBezTo>
                <a:lnTo>
                  <a:pt x="1584557" y="3124875"/>
                </a:lnTo>
                <a:cubicBezTo>
                  <a:pt x="1579247" y="3125886"/>
                  <a:pt x="1573918" y="3126834"/>
                  <a:pt x="1568341" y="3126415"/>
                </a:cubicBezTo>
                <a:cubicBezTo>
                  <a:pt x="1537169" y="3131969"/>
                  <a:pt x="1505289" y="3134950"/>
                  <a:pt x="1472914" y="3135477"/>
                </a:cubicBezTo>
                <a:lnTo>
                  <a:pt x="1455796" y="3137103"/>
                </a:lnTo>
                <a:lnTo>
                  <a:pt x="1455770" y="3136608"/>
                </a:lnTo>
                <a:lnTo>
                  <a:pt x="1455271" y="3136641"/>
                </a:lnTo>
                <a:cubicBezTo>
                  <a:pt x="1454705" y="3132839"/>
                  <a:pt x="1454678" y="3129023"/>
                  <a:pt x="1454678" y="3125201"/>
                </a:cubicBezTo>
                <a:cubicBezTo>
                  <a:pt x="1454678" y="3119519"/>
                  <a:pt x="1454736" y="3113850"/>
                  <a:pt x="1456048" y="3108220"/>
                </a:cubicBezTo>
                <a:cubicBezTo>
                  <a:pt x="1456006" y="3076892"/>
                  <a:pt x="1458456" y="3046007"/>
                  <a:pt x="1463513" y="3015763"/>
                </a:cubicBezTo>
                <a:lnTo>
                  <a:pt x="1464053" y="3009073"/>
                </a:lnTo>
                <a:cubicBezTo>
                  <a:pt x="1464221" y="3009068"/>
                  <a:pt x="1464391" y="3009063"/>
                  <a:pt x="1464558" y="3009010"/>
                </a:cubicBezTo>
                <a:cubicBezTo>
                  <a:pt x="1514835" y="2656144"/>
                  <a:pt x="1795874" y="2375367"/>
                  <a:pt x="2154724" y="2315969"/>
                </a:cubicBezTo>
                <a:lnTo>
                  <a:pt x="2154841" y="2314821"/>
                </a:lnTo>
                <a:cubicBezTo>
                  <a:pt x="2160150" y="2313811"/>
                  <a:pt x="2165478" y="2312863"/>
                  <a:pt x="2171054" y="2313282"/>
                </a:cubicBezTo>
                <a:cubicBezTo>
                  <a:pt x="2202237" y="2307725"/>
                  <a:pt x="2234130" y="2304744"/>
                  <a:pt x="2266515" y="2304217"/>
                </a:cubicBezTo>
                <a:close/>
                <a:moveTo>
                  <a:pt x="614203" y="2302594"/>
                </a:moveTo>
                <a:lnTo>
                  <a:pt x="631290" y="2304217"/>
                </a:lnTo>
                <a:cubicBezTo>
                  <a:pt x="663676" y="2304744"/>
                  <a:pt x="695568" y="2307725"/>
                  <a:pt x="726752" y="2313282"/>
                </a:cubicBezTo>
                <a:cubicBezTo>
                  <a:pt x="732328" y="2312863"/>
                  <a:pt x="737656" y="2313811"/>
                  <a:pt x="742964" y="2314821"/>
                </a:cubicBezTo>
                <a:lnTo>
                  <a:pt x="743081" y="2315969"/>
                </a:lnTo>
                <a:cubicBezTo>
                  <a:pt x="1101932" y="2375367"/>
                  <a:pt x="1382971" y="2656144"/>
                  <a:pt x="1433247" y="3009010"/>
                </a:cubicBezTo>
                <a:cubicBezTo>
                  <a:pt x="1433415" y="3009063"/>
                  <a:pt x="1433584" y="3009068"/>
                  <a:pt x="1433753" y="3009073"/>
                </a:cubicBezTo>
                <a:lnTo>
                  <a:pt x="1434293" y="3015763"/>
                </a:lnTo>
                <a:cubicBezTo>
                  <a:pt x="1439350" y="3046007"/>
                  <a:pt x="1441799" y="3076892"/>
                  <a:pt x="1441757" y="3108220"/>
                </a:cubicBezTo>
                <a:cubicBezTo>
                  <a:pt x="1443069" y="3113850"/>
                  <a:pt x="1443128" y="3119519"/>
                  <a:pt x="1443128" y="3125201"/>
                </a:cubicBezTo>
                <a:cubicBezTo>
                  <a:pt x="1443128" y="3129023"/>
                  <a:pt x="1443101" y="3132839"/>
                  <a:pt x="1442535" y="3136641"/>
                </a:cubicBezTo>
                <a:lnTo>
                  <a:pt x="1442036" y="3136608"/>
                </a:lnTo>
                <a:lnTo>
                  <a:pt x="1442010" y="3137103"/>
                </a:lnTo>
                <a:lnTo>
                  <a:pt x="1424891" y="3135477"/>
                </a:lnTo>
                <a:cubicBezTo>
                  <a:pt x="1392517" y="3134950"/>
                  <a:pt x="1360637" y="3131969"/>
                  <a:pt x="1329465" y="3126415"/>
                </a:cubicBezTo>
                <a:cubicBezTo>
                  <a:pt x="1323888" y="3126834"/>
                  <a:pt x="1318559" y="3125886"/>
                  <a:pt x="1313248" y="3124875"/>
                </a:cubicBezTo>
                <a:lnTo>
                  <a:pt x="1313132" y="3123727"/>
                </a:lnTo>
                <a:cubicBezTo>
                  <a:pt x="954281" y="3064328"/>
                  <a:pt x="673242" y="2783551"/>
                  <a:pt x="622966" y="2430686"/>
                </a:cubicBezTo>
                <a:cubicBezTo>
                  <a:pt x="622799" y="2430633"/>
                  <a:pt x="622630" y="2430628"/>
                  <a:pt x="622461" y="2430623"/>
                </a:cubicBezTo>
                <a:lnTo>
                  <a:pt x="621923" y="2423947"/>
                </a:lnTo>
                <a:cubicBezTo>
                  <a:pt x="616864" y="2393697"/>
                  <a:pt x="614413" y="2362806"/>
                  <a:pt x="614455" y="2331471"/>
                </a:cubicBezTo>
                <a:cubicBezTo>
                  <a:pt x="613143" y="2325843"/>
                  <a:pt x="613085" y="2320176"/>
                  <a:pt x="613085" y="2314495"/>
                </a:cubicBezTo>
                <a:lnTo>
                  <a:pt x="613679" y="2303055"/>
                </a:lnTo>
                <a:lnTo>
                  <a:pt x="614177" y="2303088"/>
                </a:lnTo>
                <a:close/>
                <a:moveTo>
                  <a:pt x="591452" y="2302594"/>
                </a:moveTo>
                <a:lnTo>
                  <a:pt x="591478" y="2303088"/>
                </a:lnTo>
                <a:lnTo>
                  <a:pt x="591976" y="2303055"/>
                </a:lnTo>
                <a:lnTo>
                  <a:pt x="592570" y="2314495"/>
                </a:lnTo>
                <a:cubicBezTo>
                  <a:pt x="592570" y="2320176"/>
                  <a:pt x="592511" y="2325843"/>
                  <a:pt x="591199" y="2331471"/>
                </a:cubicBezTo>
                <a:cubicBezTo>
                  <a:pt x="591242" y="2362806"/>
                  <a:pt x="588791" y="2393697"/>
                  <a:pt x="583732" y="2423947"/>
                </a:cubicBezTo>
                <a:lnTo>
                  <a:pt x="583194" y="2430623"/>
                </a:lnTo>
                <a:cubicBezTo>
                  <a:pt x="583024" y="2430628"/>
                  <a:pt x="582856" y="2430633"/>
                  <a:pt x="582689" y="2430686"/>
                </a:cubicBezTo>
                <a:cubicBezTo>
                  <a:pt x="537576" y="2747315"/>
                  <a:pt x="306662" y="3005901"/>
                  <a:pt x="0" y="3097101"/>
                </a:cubicBezTo>
                <a:lnTo>
                  <a:pt x="0" y="2964763"/>
                </a:lnTo>
                <a:cubicBezTo>
                  <a:pt x="229298" y="2881926"/>
                  <a:pt x="402181" y="2686530"/>
                  <a:pt x="449203" y="2447425"/>
                </a:cubicBezTo>
                <a:cubicBezTo>
                  <a:pt x="258971" y="2488309"/>
                  <a:pt x="97576" y="2603574"/>
                  <a:pt x="0" y="2761314"/>
                </a:cubicBezTo>
                <a:lnTo>
                  <a:pt x="0" y="2554520"/>
                </a:lnTo>
                <a:cubicBezTo>
                  <a:pt x="121484" y="2431613"/>
                  <a:pt x="282199" y="2345825"/>
                  <a:pt x="462573" y="2315969"/>
                </a:cubicBezTo>
                <a:lnTo>
                  <a:pt x="462690" y="2314821"/>
                </a:lnTo>
                <a:cubicBezTo>
                  <a:pt x="467999" y="2313811"/>
                  <a:pt x="473327" y="2312863"/>
                  <a:pt x="478903" y="2313282"/>
                </a:cubicBezTo>
                <a:cubicBezTo>
                  <a:pt x="510086" y="2307725"/>
                  <a:pt x="541979" y="2304744"/>
                  <a:pt x="574365" y="2304217"/>
                </a:cubicBezTo>
                <a:close/>
                <a:moveTo>
                  <a:pt x="11452667" y="1608087"/>
                </a:moveTo>
                <a:cubicBezTo>
                  <a:pt x="11177477" y="1666766"/>
                  <a:pt x="10962633" y="1879876"/>
                  <a:pt x="10909358" y="2148655"/>
                </a:cubicBezTo>
                <a:cubicBezTo>
                  <a:pt x="11184548" y="2089976"/>
                  <a:pt x="11399391" y="1876866"/>
                  <a:pt x="11452667" y="1608087"/>
                </a:cubicBezTo>
                <a:close/>
                <a:moveTo>
                  <a:pt x="10058800" y="1608087"/>
                </a:moveTo>
                <a:cubicBezTo>
                  <a:pt x="10112076" y="1876866"/>
                  <a:pt x="10326919" y="2089976"/>
                  <a:pt x="10602109" y="2148655"/>
                </a:cubicBezTo>
                <a:cubicBezTo>
                  <a:pt x="10548834" y="1879876"/>
                  <a:pt x="10333990" y="1666766"/>
                  <a:pt x="10058800" y="1608087"/>
                </a:cubicBezTo>
                <a:close/>
                <a:moveTo>
                  <a:pt x="9760514" y="1608087"/>
                </a:moveTo>
                <a:cubicBezTo>
                  <a:pt x="9485324" y="1666766"/>
                  <a:pt x="9270480" y="1879876"/>
                  <a:pt x="9217205" y="2148655"/>
                </a:cubicBezTo>
                <a:cubicBezTo>
                  <a:pt x="9492395" y="2089976"/>
                  <a:pt x="9707238" y="1876866"/>
                  <a:pt x="9760514" y="1608087"/>
                </a:cubicBezTo>
                <a:close/>
                <a:moveTo>
                  <a:pt x="8366649" y="1608087"/>
                </a:moveTo>
                <a:cubicBezTo>
                  <a:pt x="8419925" y="1876866"/>
                  <a:pt x="8634768" y="2089976"/>
                  <a:pt x="8909958" y="2148655"/>
                </a:cubicBezTo>
                <a:cubicBezTo>
                  <a:pt x="8856683" y="1879876"/>
                  <a:pt x="8641839" y="1666766"/>
                  <a:pt x="8366649" y="1608087"/>
                </a:cubicBezTo>
                <a:close/>
                <a:moveTo>
                  <a:pt x="8068363" y="1608087"/>
                </a:moveTo>
                <a:cubicBezTo>
                  <a:pt x="7793173" y="1666766"/>
                  <a:pt x="7578329" y="1879876"/>
                  <a:pt x="7525054" y="2148655"/>
                </a:cubicBezTo>
                <a:cubicBezTo>
                  <a:pt x="7800244" y="2089976"/>
                  <a:pt x="8015087" y="1876866"/>
                  <a:pt x="8068363" y="1608087"/>
                </a:cubicBezTo>
                <a:close/>
                <a:moveTo>
                  <a:pt x="6674498" y="1608087"/>
                </a:moveTo>
                <a:cubicBezTo>
                  <a:pt x="6727774" y="1876866"/>
                  <a:pt x="6942617" y="2089976"/>
                  <a:pt x="7217807" y="2148655"/>
                </a:cubicBezTo>
                <a:cubicBezTo>
                  <a:pt x="7164532" y="1879876"/>
                  <a:pt x="6949688" y="1666766"/>
                  <a:pt x="6674498" y="1608087"/>
                </a:cubicBezTo>
                <a:close/>
                <a:moveTo>
                  <a:pt x="6376212" y="1608087"/>
                </a:moveTo>
                <a:cubicBezTo>
                  <a:pt x="6101022" y="1666766"/>
                  <a:pt x="5886178" y="1879876"/>
                  <a:pt x="5832903" y="2148655"/>
                </a:cubicBezTo>
                <a:cubicBezTo>
                  <a:pt x="6108093" y="2089976"/>
                  <a:pt x="6322936" y="1876866"/>
                  <a:pt x="6376212" y="1608087"/>
                </a:cubicBezTo>
                <a:close/>
                <a:moveTo>
                  <a:pt x="4982347" y="1608087"/>
                </a:moveTo>
                <a:cubicBezTo>
                  <a:pt x="5035623" y="1876866"/>
                  <a:pt x="5250466" y="2089976"/>
                  <a:pt x="5525656" y="2148655"/>
                </a:cubicBezTo>
                <a:cubicBezTo>
                  <a:pt x="5472381" y="1879876"/>
                  <a:pt x="5257537" y="1666766"/>
                  <a:pt x="4982347" y="1608087"/>
                </a:cubicBezTo>
                <a:close/>
                <a:moveTo>
                  <a:pt x="4684061" y="1608087"/>
                </a:moveTo>
                <a:cubicBezTo>
                  <a:pt x="4408871" y="1666766"/>
                  <a:pt x="4194027" y="1879876"/>
                  <a:pt x="4140752" y="2148655"/>
                </a:cubicBezTo>
                <a:cubicBezTo>
                  <a:pt x="4415942" y="2089976"/>
                  <a:pt x="4630785" y="1876866"/>
                  <a:pt x="4684061" y="1608087"/>
                </a:cubicBezTo>
                <a:close/>
                <a:moveTo>
                  <a:pt x="3290196" y="1608087"/>
                </a:moveTo>
                <a:cubicBezTo>
                  <a:pt x="3343472" y="1876866"/>
                  <a:pt x="3558315" y="2089976"/>
                  <a:pt x="3833505" y="2148655"/>
                </a:cubicBezTo>
                <a:cubicBezTo>
                  <a:pt x="3780230" y="1879876"/>
                  <a:pt x="3565386" y="1666766"/>
                  <a:pt x="3290196" y="1608087"/>
                </a:cubicBezTo>
                <a:close/>
                <a:moveTo>
                  <a:pt x="2991910" y="1608087"/>
                </a:moveTo>
                <a:cubicBezTo>
                  <a:pt x="2716720" y="1666766"/>
                  <a:pt x="2501876" y="1879876"/>
                  <a:pt x="2448601" y="2148655"/>
                </a:cubicBezTo>
                <a:cubicBezTo>
                  <a:pt x="2723791" y="2089976"/>
                  <a:pt x="2938634" y="1876866"/>
                  <a:pt x="2991910" y="1608087"/>
                </a:cubicBezTo>
                <a:close/>
                <a:moveTo>
                  <a:pt x="1598045" y="1608087"/>
                </a:moveTo>
                <a:cubicBezTo>
                  <a:pt x="1651321" y="1876866"/>
                  <a:pt x="1866164" y="2089976"/>
                  <a:pt x="2141354" y="2148655"/>
                </a:cubicBezTo>
                <a:cubicBezTo>
                  <a:pt x="2088079" y="1879876"/>
                  <a:pt x="1873235" y="1666766"/>
                  <a:pt x="1598045" y="1608087"/>
                </a:cubicBezTo>
                <a:close/>
                <a:moveTo>
                  <a:pt x="1299759" y="1608087"/>
                </a:moveTo>
                <a:cubicBezTo>
                  <a:pt x="1024569" y="1666766"/>
                  <a:pt x="809725" y="1879876"/>
                  <a:pt x="756450" y="2148655"/>
                </a:cubicBezTo>
                <a:cubicBezTo>
                  <a:pt x="1031640" y="2089976"/>
                  <a:pt x="1246483" y="1876866"/>
                  <a:pt x="1299759" y="1608087"/>
                </a:cubicBezTo>
                <a:close/>
                <a:moveTo>
                  <a:pt x="0" y="1504081"/>
                </a:moveTo>
                <a:cubicBezTo>
                  <a:pt x="306658" y="1594561"/>
                  <a:pt x="537576" y="1851117"/>
                  <a:pt x="582690" y="2165262"/>
                </a:cubicBezTo>
                <a:cubicBezTo>
                  <a:pt x="582857" y="2165315"/>
                  <a:pt x="583026" y="2165320"/>
                  <a:pt x="583195" y="2165325"/>
                </a:cubicBezTo>
                <a:lnTo>
                  <a:pt x="583735" y="2171962"/>
                </a:lnTo>
                <a:cubicBezTo>
                  <a:pt x="588792" y="2201969"/>
                  <a:pt x="591242" y="2232611"/>
                  <a:pt x="591199" y="2263693"/>
                </a:cubicBezTo>
                <a:cubicBezTo>
                  <a:pt x="592511" y="2269279"/>
                  <a:pt x="592570" y="2274903"/>
                  <a:pt x="592570" y="2280541"/>
                </a:cubicBezTo>
                <a:cubicBezTo>
                  <a:pt x="592570" y="2284333"/>
                  <a:pt x="592543" y="2288119"/>
                  <a:pt x="591977" y="2291891"/>
                </a:cubicBezTo>
                <a:lnTo>
                  <a:pt x="591478" y="2291858"/>
                </a:lnTo>
                <a:lnTo>
                  <a:pt x="591452" y="2292349"/>
                </a:lnTo>
                <a:lnTo>
                  <a:pt x="574334" y="2290736"/>
                </a:lnTo>
                <a:cubicBezTo>
                  <a:pt x="541959" y="2290213"/>
                  <a:pt x="510079" y="2287255"/>
                  <a:pt x="478907" y="2281745"/>
                </a:cubicBezTo>
                <a:cubicBezTo>
                  <a:pt x="473330" y="2282161"/>
                  <a:pt x="468001" y="2281220"/>
                  <a:pt x="462690" y="2280217"/>
                </a:cubicBezTo>
                <a:lnTo>
                  <a:pt x="462574" y="2279078"/>
                </a:lnTo>
                <a:cubicBezTo>
                  <a:pt x="282200" y="2249456"/>
                  <a:pt x="121485" y="2164343"/>
                  <a:pt x="0" y="2042401"/>
                </a:cubicBezTo>
                <a:lnTo>
                  <a:pt x="0" y="1837231"/>
                </a:lnTo>
                <a:cubicBezTo>
                  <a:pt x="97584" y="1993737"/>
                  <a:pt x="258975" y="2108093"/>
                  <a:pt x="449203" y="2148655"/>
                </a:cubicBezTo>
                <a:cubicBezTo>
                  <a:pt x="402182" y="1911427"/>
                  <a:pt x="229297" y="1717565"/>
                  <a:pt x="0" y="1635380"/>
                </a:cubicBezTo>
                <a:close/>
                <a:moveTo>
                  <a:pt x="11608704" y="1464394"/>
                </a:moveTo>
                <a:lnTo>
                  <a:pt x="11625791" y="1466004"/>
                </a:lnTo>
                <a:cubicBezTo>
                  <a:pt x="11658177" y="1466527"/>
                  <a:pt x="11690070" y="1469485"/>
                  <a:pt x="11721253" y="1474998"/>
                </a:cubicBezTo>
                <a:cubicBezTo>
                  <a:pt x="11726829" y="1474582"/>
                  <a:pt x="11732157" y="1475523"/>
                  <a:pt x="11737466" y="1476525"/>
                </a:cubicBezTo>
                <a:lnTo>
                  <a:pt x="11737583" y="1477664"/>
                </a:lnTo>
                <a:cubicBezTo>
                  <a:pt x="11914088" y="1506650"/>
                  <a:pt x="12071767" y="1588774"/>
                  <a:pt x="12192000" y="1706842"/>
                </a:cubicBezTo>
                <a:lnTo>
                  <a:pt x="12192000" y="1906833"/>
                </a:lnTo>
                <a:cubicBezTo>
                  <a:pt x="12093732" y="1756811"/>
                  <a:pt x="11935983" y="1647542"/>
                  <a:pt x="11750953" y="1608088"/>
                </a:cubicBezTo>
                <a:cubicBezTo>
                  <a:pt x="11797422" y="1842524"/>
                  <a:pt x="11966808" y="2034608"/>
                  <a:pt x="12192000" y="2118654"/>
                </a:cubicBezTo>
                <a:lnTo>
                  <a:pt x="12192000" y="2250657"/>
                </a:lnTo>
                <a:cubicBezTo>
                  <a:pt x="11889465" y="2157681"/>
                  <a:pt x="11662185" y="1902872"/>
                  <a:pt x="11617468" y="1591480"/>
                </a:cubicBezTo>
                <a:cubicBezTo>
                  <a:pt x="11617300" y="1591427"/>
                  <a:pt x="11617132" y="1591423"/>
                  <a:pt x="11616962" y="1591418"/>
                </a:cubicBezTo>
                <a:lnTo>
                  <a:pt x="11616424" y="1584794"/>
                </a:lnTo>
                <a:cubicBezTo>
                  <a:pt x="11611365" y="1554782"/>
                  <a:pt x="11608914" y="1524133"/>
                  <a:pt x="11608957" y="1493044"/>
                </a:cubicBezTo>
                <a:cubicBezTo>
                  <a:pt x="11607645" y="1487460"/>
                  <a:pt x="11607586" y="1481838"/>
                  <a:pt x="11607586" y="1476202"/>
                </a:cubicBezTo>
                <a:lnTo>
                  <a:pt x="11608180" y="1464851"/>
                </a:lnTo>
                <a:lnTo>
                  <a:pt x="11608678" y="1464884"/>
                </a:lnTo>
                <a:close/>
                <a:moveTo>
                  <a:pt x="11594916" y="1464394"/>
                </a:moveTo>
                <a:lnTo>
                  <a:pt x="11594942" y="1464884"/>
                </a:lnTo>
                <a:lnTo>
                  <a:pt x="11595440" y="1464852"/>
                </a:lnTo>
                <a:lnTo>
                  <a:pt x="11596034" y="1476202"/>
                </a:lnTo>
                <a:cubicBezTo>
                  <a:pt x="11596034" y="1481838"/>
                  <a:pt x="11595975" y="1487460"/>
                  <a:pt x="11594663" y="1493044"/>
                </a:cubicBezTo>
                <a:cubicBezTo>
                  <a:pt x="11594706" y="1524133"/>
                  <a:pt x="11592255" y="1554782"/>
                  <a:pt x="11587196" y="1584794"/>
                </a:cubicBezTo>
                <a:lnTo>
                  <a:pt x="11586658" y="1591418"/>
                </a:lnTo>
                <a:cubicBezTo>
                  <a:pt x="11586488" y="1591423"/>
                  <a:pt x="11586320" y="1591427"/>
                  <a:pt x="11586152" y="1591480"/>
                </a:cubicBezTo>
                <a:cubicBezTo>
                  <a:pt x="11535877" y="1941574"/>
                  <a:pt x="11254838" y="2220146"/>
                  <a:pt x="10895987" y="2279078"/>
                </a:cubicBezTo>
                <a:lnTo>
                  <a:pt x="10895871" y="2280217"/>
                </a:lnTo>
                <a:cubicBezTo>
                  <a:pt x="10890560" y="2281220"/>
                  <a:pt x="10885231" y="2282161"/>
                  <a:pt x="10879654" y="2281745"/>
                </a:cubicBezTo>
                <a:cubicBezTo>
                  <a:pt x="10848482" y="2287255"/>
                  <a:pt x="10816602" y="2290213"/>
                  <a:pt x="10784227" y="2290736"/>
                </a:cubicBezTo>
                <a:lnTo>
                  <a:pt x="10767109" y="2292349"/>
                </a:lnTo>
                <a:lnTo>
                  <a:pt x="10767083" y="2291858"/>
                </a:lnTo>
                <a:lnTo>
                  <a:pt x="10766584" y="2291891"/>
                </a:lnTo>
                <a:cubicBezTo>
                  <a:pt x="10766018" y="2288119"/>
                  <a:pt x="10765991" y="2284333"/>
                  <a:pt x="10765991" y="2280541"/>
                </a:cubicBezTo>
                <a:cubicBezTo>
                  <a:pt x="10765991" y="2274903"/>
                  <a:pt x="10766050" y="2269279"/>
                  <a:pt x="10767362" y="2263693"/>
                </a:cubicBezTo>
                <a:cubicBezTo>
                  <a:pt x="10767319" y="2232611"/>
                  <a:pt x="10769769" y="2201969"/>
                  <a:pt x="10774826" y="2171962"/>
                </a:cubicBezTo>
                <a:lnTo>
                  <a:pt x="10775366" y="2165325"/>
                </a:lnTo>
                <a:cubicBezTo>
                  <a:pt x="10775535" y="2165320"/>
                  <a:pt x="10775704" y="2165315"/>
                  <a:pt x="10775872" y="2165262"/>
                </a:cubicBezTo>
                <a:cubicBezTo>
                  <a:pt x="10826148" y="1815167"/>
                  <a:pt x="11107187" y="1536596"/>
                  <a:pt x="11466037" y="1477664"/>
                </a:cubicBezTo>
                <a:lnTo>
                  <a:pt x="11466154" y="1476525"/>
                </a:lnTo>
                <a:cubicBezTo>
                  <a:pt x="11471463" y="1475523"/>
                  <a:pt x="11476791" y="1474582"/>
                  <a:pt x="11482367" y="1474998"/>
                </a:cubicBezTo>
                <a:cubicBezTo>
                  <a:pt x="11513550" y="1469485"/>
                  <a:pt x="11545443" y="1466527"/>
                  <a:pt x="11577829" y="1466004"/>
                </a:cubicBezTo>
                <a:close/>
                <a:moveTo>
                  <a:pt x="9916551" y="1464394"/>
                </a:moveTo>
                <a:lnTo>
                  <a:pt x="9933638" y="1466004"/>
                </a:lnTo>
                <a:cubicBezTo>
                  <a:pt x="9966024" y="1466527"/>
                  <a:pt x="9997917" y="1469485"/>
                  <a:pt x="10029100" y="1474998"/>
                </a:cubicBezTo>
                <a:cubicBezTo>
                  <a:pt x="10034676" y="1474582"/>
                  <a:pt x="10040004" y="1475523"/>
                  <a:pt x="10045313" y="1476525"/>
                </a:cubicBezTo>
                <a:lnTo>
                  <a:pt x="10045430" y="1477664"/>
                </a:lnTo>
                <a:cubicBezTo>
                  <a:pt x="10404280" y="1536596"/>
                  <a:pt x="10685319" y="1815167"/>
                  <a:pt x="10735596" y="2165262"/>
                </a:cubicBezTo>
                <a:cubicBezTo>
                  <a:pt x="10735763" y="2165315"/>
                  <a:pt x="10735932" y="2165320"/>
                  <a:pt x="10736101" y="2165325"/>
                </a:cubicBezTo>
                <a:lnTo>
                  <a:pt x="10736641" y="2171962"/>
                </a:lnTo>
                <a:cubicBezTo>
                  <a:pt x="10741698" y="2201969"/>
                  <a:pt x="10744148" y="2232611"/>
                  <a:pt x="10744105" y="2263693"/>
                </a:cubicBezTo>
                <a:cubicBezTo>
                  <a:pt x="10745417" y="2269279"/>
                  <a:pt x="10745476" y="2274903"/>
                  <a:pt x="10745476" y="2280541"/>
                </a:cubicBezTo>
                <a:cubicBezTo>
                  <a:pt x="10745476" y="2284333"/>
                  <a:pt x="10745449" y="2288119"/>
                  <a:pt x="10744883" y="2291891"/>
                </a:cubicBezTo>
                <a:lnTo>
                  <a:pt x="10744384" y="2291858"/>
                </a:lnTo>
                <a:lnTo>
                  <a:pt x="10744358" y="2292349"/>
                </a:lnTo>
                <a:lnTo>
                  <a:pt x="10727240" y="2290736"/>
                </a:lnTo>
                <a:cubicBezTo>
                  <a:pt x="10694865" y="2290213"/>
                  <a:pt x="10662985" y="2287255"/>
                  <a:pt x="10631813" y="2281745"/>
                </a:cubicBezTo>
                <a:cubicBezTo>
                  <a:pt x="10626236" y="2282161"/>
                  <a:pt x="10620907" y="2281220"/>
                  <a:pt x="10615596" y="2280217"/>
                </a:cubicBezTo>
                <a:lnTo>
                  <a:pt x="10615480" y="2279078"/>
                </a:lnTo>
                <a:cubicBezTo>
                  <a:pt x="10256629" y="2220146"/>
                  <a:pt x="9975590" y="1941574"/>
                  <a:pt x="9925315" y="1591480"/>
                </a:cubicBezTo>
                <a:cubicBezTo>
                  <a:pt x="9925147" y="1591427"/>
                  <a:pt x="9924979" y="1591423"/>
                  <a:pt x="9924809" y="1591418"/>
                </a:cubicBezTo>
                <a:lnTo>
                  <a:pt x="9924271" y="1584794"/>
                </a:lnTo>
                <a:cubicBezTo>
                  <a:pt x="9919212" y="1554782"/>
                  <a:pt x="9916761" y="1524133"/>
                  <a:pt x="9916804" y="1493044"/>
                </a:cubicBezTo>
                <a:cubicBezTo>
                  <a:pt x="9915492" y="1487460"/>
                  <a:pt x="9915433" y="1481838"/>
                  <a:pt x="9915433" y="1476202"/>
                </a:cubicBezTo>
                <a:lnTo>
                  <a:pt x="9916027" y="1464852"/>
                </a:lnTo>
                <a:lnTo>
                  <a:pt x="9916525" y="1464884"/>
                </a:lnTo>
                <a:close/>
                <a:moveTo>
                  <a:pt x="9902763" y="1464394"/>
                </a:moveTo>
                <a:lnTo>
                  <a:pt x="9902789" y="1464884"/>
                </a:lnTo>
                <a:lnTo>
                  <a:pt x="9903287" y="1464852"/>
                </a:lnTo>
                <a:lnTo>
                  <a:pt x="9903881" y="1476202"/>
                </a:lnTo>
                <a:cubicBezTo>
                  <a:pt x="9903881" y="1481838"/>
                  <a:pt x="9903822" y="1487460"/>
                  <a:pt x="9902510" y="1493044"/>
                </a:cubicBezTo>
                <a:cubicBezTo>
                  <a:pt x="9902553" y="1524133"/>
                  <a:pt x="9900102" y="1554782"/>
                  <a:pt x="9895043" y="1584794"/>
                </a:cubicBezTo>
                <a:lnTo>
                  <a:pt x="9894505" y="1591418"/>
                </a:lnTo>
                <a:cubicBezTo>
                  <a:pt x="9894335" y="1591423"/>
                  <a:pt x="9894167" y="1591427"/>
                  <a:pt x="9893999" y="1591480"/>
                </a:cubicBezTo>
                <a:cubicBezTo>
                  <a:pt x="9843724" y="1941574"/>
                  <a:pt x="9562685" y="2220146"/>
                  <a:pt x="9203834" y="2279078"/>
                </a:cubicBezTo>
                <a:lnTo>
                  <a:pt x="9203718" y="2280217"/>
                </a:lnTo>
                <a:cubicBezTo>
                  <a:pt x="9198407" y="2281220"/>
                  <a:pt x="9193078" y="2282161"/>
                  <a:pt x="9187501" y="2281745"/>
                </a:cubicBezTo>
                <a:cubicBezTo>
                  <a:pt x="9156329" y="2287255"/>
                  <a:pt x="9124449" y="2290213"/>
                  <a:pt x="9092074" y="2290736"/>
                </a:cubicBezTo>
                <a:lnTo>
                  <a:pt x="9074956" y="2292349"/>
                </a:lnTo>
                <a:lnTo>
                  <a:pt x="9074930" y="2291858"/>
                </a:lnTo>
                <a:lnTo>
                  <a:pt x="9074431" y="2291891"/>
                </a:lnTo>
                <a:cubicBezTo>
                  <a:pt x="9073865" y="2288119"/>
                  <a:pt x="9073838" y="2284333"/>
                  <a:pt x="9073838" y="2280541"/>
                </a:cubicBezTo>
                <a:cubicBezTo>
                  <a:pt x="9073838" y="2274903"/>
                  <a:pt x="9073897" y="2269279"/>
                  <a:pt x="9075209" y="2263693"/>
                </a:cubicBezTo>
                <a:cubicBezTo>
                  <a:pt x="9075166" y="2232611"/>
                  <a:pt x="9077616" y="2201969"/>
                  <a:pt x="9082673" y="2171962"/>
                </a:cubicBezTo>
                <a:lnTo>
                  <a:pt x="9083213" y="2165325"/>
                </a:lnTo>
                <a:cubicBezTo>
                  <a:pt x="9083382" y="2165320"/>
                  <a:pt x="9083551" y="2165315"/>
                  <a:pt x="9083718" y="2165262"/>
                </a:cubicBezTo>
                <a:cubicBezTo>
                  <a:pt x="9133995" y="1815167"/>
                  <a:pt x="9415034" y="1536596"/>
                  <a:pt x="9773884" y="1477664"/>
                </a:cubicBezTo>
                <a:lnTo>
                  <a:pt x="9774001" y="1476525"/>
                </a:lnTo>
                <a:cubicBezTo>
                  <a:pt x="9779310" y="1475523"/>
                  <a:pt x="9784638" y="1474582"/>
                  <a:pt x="9790214" y="1474998"/>
                </a:cubicBezTo>
                <a:cubicBezTo>
                  <a:pt x="9821397" y="1469485"/>
                  <a:pt x="9853290" y="1466527"/>
                  <a:pt x="9885676" y="1466004"/>
                </a:cubicBezTo>
                <a:close/>
                <a:moveTo>
                  <a:pt x="8224400" y="1464394"/>
                </a:moveTo>
                <a:lnTo>
                  <a:pt x="8241488" y="1466004"/>
                </a:lnTo>
                <a:cubicBezTo>
                  <a:pt x="8273873" y="1466527"/>
                  <a:pt x="8305766" y="1469485"/>
                  <a:pt x="8336949" y="1474998"/>
                </a:cubicBezTo>
                <a:cubicBezTo>
                  <a:pt x="8342525" y="1474582"/>
                  <a:pt x="8347853" y="1475523"/>
                  <a:pt x="8353162" y="1476525"/>
                </a:cubicBezTo>
                <a:lnTo>
                  <a:pt x="8353279" y="1477664"/>
                </a:lnTo>
                <a:cubicBezTo>
                  <a:pt x="8712129" y="1536596"/>
                  <a:pt x="8993168" y="1815167"/>
                  <a:pt x="9043444" y="2165262"/>
                </a:cubicBezTo>
                <a:cubicBezTo>
                  <a:pt x="9043612" y="2165315"/>
                  <a:pt x="9043781" y="2165320"/>
                  <a:pt x="9043950" y="2165325"/>
                </a:cubicBezTo>
                <a:lnTo>
                  <a:pt x="9044490" y="2171962"/>
                </a:lnTo>
                <a:cubicBezTo>
                  <a:pt x="9049547" y="2201969"/>
                  <a:pt x="9051997" y="2232611"/>
                  <a:pt x="9051954" y="2263693"/>
                </a:cubicBezTo>
                <a:cubicBezTo>
                  <a:pt x="9053266" y="2269279"/>
                  <a:pt x="9053325" y="2274903"/>
                  <a:pt x="9053325" y="2280541"/>
                </a:cubicBezTo>
                <a:cubicBezTo>
                  <a:pt x="9053325" y="2284333"/>
                  <a:pt x="9053298" y="2288119"/>
                  <a:pt x="9052732" y="2291891"/>
                </a:cubicBezTo>
                <a:lnTo>
                  <a:pt x="9052233" y="2291858"/>
                </a:lnTo>
                <a:lnTo>
                  <a:pt x="9052207" y="2292349"/>
                </a:lnTo>
                <a:lnTo>
                  <a:pt x="9035089" y="2290736"/>
                </a:lnTo>
                <a:cubicBezTo>
                  <a:pt x="9002714" y="2290213"/>
                  <a:pt x="8970834" y="2287255"/>
                  <a:pt x="8939662" y="2281745"/>
                </a:cubicBezTo>
                <a:cubicBezTo>
                  <a:pt x="8934085" y="2282161"/>
                  <a:pt x="8928756" y="2281220"/>
                  <a:pt x="8923445" y="2280217"/>
                </a:cubicBezTo>
                <a:lnTo>
                  <a:pt x="8923329" y="2279078"/>
                </a:lnTo>
                <a:cubicBezTo>
                  <a:pt x="8564478" y="2220146"/>
                  <a:pt x="8283439" y="1941574"/>
                  <a:pt x="8233164" y="1591480"/>
                </a:cubicBezTo>
                <a:cubicBezTo>
                  <a:pt x="8232996" y="1591427"/>
                  <a:pt x="8232828" y="1591423"/>
                  <a:pt x="8232658" y="1591418"/>
                </a:cubicBezTo>
                <a:lnTo>
                  <a:pt x="8232120" y="1584794"/>
                </a:lnTo>
                <a:cubicBezTo>
                  <a:pt x="8227061" y="1554782"/>
                  <a:pt x="8224611" y="1524133"/>
                  <a:pt x="8224653" y="1493044"/>
                </a:cubicBezTo>
                <a:cubicBezTo>
                  <a:pt x="8223341" y="1487460"/>
                  <a:pt x="8223282" y="1481838"/>
                  <a:pt x="8223282" y="1476202"/>
                </a:cubicBezTo>
                <a:lnTo>
                  <a:pt x="8223876" y="1464852"/>
                </a:lnTo>
                <a:lnTo>
                  <a:pt x="8224374" y="1464884"/>
                </a:lnTo>
                <a:close/>
                <a:moveTo>
                  <a:pt x="8210612" y="1464394"/>
                </a:moveTo>
                <a:lnTo>
                  <a:pt x="8210638" y="1464884"/>
                </a:lnTo>
                <a:lnTo>
                  <a:pt x="8211136" y="1464852"/>
                </a:lnTo>
                <a:lnTo>
                  <a:pt x="8211730" y="1476202"/>
                </a:lnTo>
                <a:cubicBezTo>
                  <a:pt x="8211730" y="1481838"/>
                  <a:pt x="8211672" y="1487460"/>
                  <a:pt x="8210360" y="1493044"/>
                </a:cubicBezTo>
                <a:cubicBezTo>
                  <a:pt x="8210402" y="1524133"/>
                  <a:pt x="8207951" y="1554782"/>
                  <a:pt x="8202893" y="1584794"/>
                </a:cubicBezTo>
                <a:lnTo>
                  <a:pt x="8202354" y="1591418"/>
                </a:lnTo>
                <a:cubicBezTo>
                  <a:pt x="8202185" y="1591423"/>
                  <a:pt x="8202016" y="1591427"/>
                  <a:pt x="8201849" y="1591480"/>
                </a:cubicBezTo>
                <a:cubicBezTo>
                  <a:pt x="8151573" y="1941574"/>
                  <a:pt x="7870534" y="2220146"/>
                  <a:pt x="7511683" y="2279078"/>
                </a:cubicBezTo>
                <a:lnTo>
                  <a:pt x="7511567" y="2280217"/>
                </a:lnTo>
                <a:cubicBezTo>
                  <a:pt x="7506256" y="2281220"/>
                  <a:pt x="7500927" y="2282161"/>
                  <a:pt x="7495350" y="2281745"/>
                </a:cubicBezTo>
                <a:cubicBezTo>
                  <a:pt x="7464178" y="2287255"/>
                  <a:pt x="7432298" y="2290213"/>
                  <a:pt x="7399924" y="2290736"/>
                </a:cubicBezTo>
                <a:lnTo>
                  <a:pt x="7382805" y="2292349"/>
                </a:lnTo>
                <a:lnTo>
                  <a:pt x="7382779" y="2291858"/>
                </a:lnTo>
                <a:lnTo>
                  <a:pt x="7382280" y="2291891"/>
                </a:lnTo>
                <a:cubicBezTo>
                  <a:pt x="7381714" y="2288119"/>
                  <a:pt x="7381687" y="2284333"/>
                  <a:pt x="7381687" y="2280541"/>
                </a:cubicBezTo>
                <a:cubicBezTo>
                  <a:pt x="7381687" y="2274903"/>
                  <a:pt x="7381746" y="2269279"/>
                  <a:pt x="7383058" y="2263693"/>
                </a:cubicBezTo>
                <a:cubicBezTo>
                  <a:pt x="7383016" y="2232611"/>
                  <a:pt x="7385465" y="2201969"/>
                  <a:pt x="7390522" y="2171962"/>
                </a:cubicBezTo>
                <a:lnTo>
                  <a:pt x="7391062" y="2165325"/>
                </a:lnTo>
                <a:cubicBezTo>
                  <a:pt x="7391231" y="2165320"/>
                  <a:pt x="7391400" y="2165315"/>
                  <a:pt x="7391568" y="2165262"/>
                </a:cubicBezTo>
                <a:cubicBezTo>
                  <a:pt x="7441844" y="1815167"/>
                  <a:pt x="7722883" y="1536596"/>
                  <a:pt x="8081734" y="1477664"/>
                </a:cubicBezTo>
                <a:lnTo>
                  <a:pt x="8081851" y="1476525"/>
                </a:lnTo>
                <a:cubicBezTo>
                  <a:pt x="8087159" y="1475523"/>
                  <a:pt x="8092487" y="1474582"/>
                  <a:pt x="8098063" y="1474998"/>
                </a:cubicBezTo>
                <a:cubicBezTo>
                  <a:pt x="8129247" y="1469485"/>
                  <a:pt x="8161139" y="1466527"/>
                  <a:pt x="8193525" y="1466004"/>
                </a:cubicBezTo>
                <a:close/>
                <a:moveTo>
                  <a:pt x="6532249" y="1464394"/>
                </a:moveTo>
                <a:lnTo>
                  <a:pt x="6549337" y="1466004"/>
                </a:lnTo>
                <a:cubicBezTo>
                  <a:pt x="6581722" y="1466527"/>
                  <a:pt x="6613615" y="1469485"/>
                  <a:pt x="6644798" y="1474998"/>
                </a:cubicBezTo>
                <a:cubicBezTo>
                  <a:pt x="6650374" y="1474582"/>
                  <a:pt x="6655702" y="1475523"/>
                  <a:pt x="6661011" y="1476525"/>
                </a:cubicBezTo>
                <a:lnTo>
                  <a:pt x="6661128" y="1477664"/>
                </a:lnTo>
                <a:cubicBezTo>
                  <a:pt x="7019978" y="1536596"/>
                  <a:pt x="7301017" y="1815167"/>
                  <a:pt x="7351294" y="2165262"/>
                </a:cubicBezTo>
                <a:cubicBezTo>
                  <a:pt x="7351461" y="2165315"/>
                  <a:pt x="7351631" y="2165320"/>
                  <a:pt x="7351799" y="2165325"/>
                </a:cubicBezTo>
                <a:lnTo>
                  <a:pt x="7352340" y="2171962"/>
                </a:lnTo>
                <a:cubicBezTo>
                  <a:pt x="7357396" y="2201969"/>
                  <a:pt x="7359846" y="2232611"/>
                  <a:pt x="7359804" y="2263693"/>
                </a:cubicBezTo>
                <a:cubicBezTo>
                  <a:pt x="7361116" y="2269279"/>
                  <a:pt x="7361174" y="2274903"/>
                  <a:pt x="7361174" y="2280541"/>
                </a:cubicBezTo>
                <a:cubicBezTo>
                  <a:pt x="7361174" y="2284333"/>
                  <a:pt x="7361147" y="2288119"/>
                  <a:pt x="7360581" y="2291891"/>
                </a:cubicBezTo>
                <a:lnTo>
                  <a:pt x="7360082" y="2291858"/>
                </a:lnTo>
                <a:lnTo>
                  <a:pt x="7360056" y="2292349"/>
                </a:lnTo>
                <a:lnTo>
                  <a:pt x="7342938" y="2290736"/>
                </a:lnTo>
                <a:cubicBezTo>
                  <a:pt x="7310564" y="2290213"/>
                  <a:pt x="7278683" y="2287255"/>
                  <a:pt x="7247511" y="2281745"/>
                </a:cubicBezTo>
                <a:cubicBezTo>
                  <a:pt x="7241934" y="2282161"/>
                  <a:pt x="7236605" y="2281220"/>
                  <a:pt x="7231295" y="2280217"/>
                </a:cubicBezTo>
                <a:lnTo>
                  <a:pt x="7231179" y="2279078"/>
                </a:lnTo>
                <a:cubicBezTo>
                  <a:pt x="6872327" y="2220146"/>
                  <a:pt x="6591288" y="1941574"/>
                  <a:pt x="6541013" y="1591480"/>
                </a:cubicBezTo>
                <a:cubicBezTo>
                  <a:pt x="6540845" y="1591427"/>
                  <a:pt x="6540677" y="1591423"/>
                  <a:pt x="6540507" y="1591418"/>
                </a:cubicBezTo>
                <a:lnTo>
                  <a:pt x="6539969" y="1584794"/>
                </a:lnTo>
                <a:cubicBezTo>
                  <a:pt x="6534910" y="1554782"/>
                  <a:pt x="6532460" y="1524133"/>
                  <a:pt x="6532502" y="1493044"/>
                </a:cubicBezTo>
                <a:cubicBezTo>
                  <a:pt x="6531190" y="1487460"/>
                  <a:pt x="6531131" y="1481838"/>
                  <a:pt x="6531131" y="1476202"/>
                </a:cubicBezTo>
                <a:lnTo>
                  <a:pt x="6531725" y="1464852"/>
                </a:lnTo>
                <a:lnTo>
                  <a:pt x="6532223" y="1464884"/>
                </a:lnTo>
                <a:close/>
                <a:moveTo>
                  <a:pt x="6518461" y="1464394"/>
                </a:moveTo>
                <a:lnTo>
                  <a:pt x="6518487" y="1464884"/>
                </a:lnTo>
                <a:lnTo>
                  <a:pt x="6518985" y="1464852"/>
                </a:lnTo>
                <a:lnTo>
                  <a:pt x="6519579" y="1476202"/>
                </a:lnTo>
                <a:cubicBezTo>
                  <a:pt x="6519579" y="1481838"/>
                  <a:pt x="6519520" y="1487460"/>
                  <a:pt x="6518208" y="1493044"/>
                </a:cubicBezTo>
                <a:cubicBezTo>
                  <a:pt x="6518250" y="1524133"/>
                  <a:pt x="6515800" y="1554782"/>
                  <a:pt x="6510741" y="1584794"/>
                </a:cubicBezTo>
                <a:lnTo>
                  <a:pt x="6510203" y="1591418"/>
                </a:lnTo>
                <a:cubicBezTo>
                  <a:pt x="6510033" y="1591423"/>
                  <a:pt x="6509865" y="1591427"/>
                  <a:pt x="6509697" y="1591480"/>
                </a:cubicBezTo>
                <a:cubicBezTo>
                  <a:pt x="6459422" y="1941574"/>
                  <a:pt x="6178383" y="2220146"/>
                  <a:pt x="5819531" y="2279078"/>
                </a:cubicBezTo>
                <a:lnTo>
                  <a:pt x="5819415" y="2280217"/>
                </a:lnTo>
                <a:cubicBezTo>
                  <a:pt x="5814105" y="2281220"/>
                  <a:pt x="5808776" y="2282161"/>
                  <a:pt x="5803199" y="2281745"/>
                </a:cubicBezTo>
                <a:cubicBezTo>
                  <a:pt x="5772027" y="2287255"/>
                  <a:pt x="5740146" y="2290213"/>
                  <a:pt x="5707772" y="2290736"/>
                </a:cubicBezTo>
                <a:lnTo>
                  <a:pt x="5690654" y="2292349"/>
                </a:lnTo>
                <a:lnTo>
                  <a:pt x="5690628" y="2291858"/>
                </a:lnTo>
                <a:lnTo>
                  <a:pt x="5690129" y="2291891"/>
                </a:lnTo>
                <a:cubicBezTo>
                  <a:pt x="5689563" y="2288119"/>
                  <a:pt x="5689536" y="2284333"/>
                  <a:pt x="5689536" y="2280541"/>
                </a:cubicBezTo>
                <a:cubicBezTo>
                  <a:pt x="5689536" y="2274903"/>
                  <a:pt x="5689594" y="2269279"/>
                  <a:pt x="5690906" y="2263693"/>
                </a:cubicBezTo>
                <a:cubicBezTo>
                  <a:pt x="5690864" y="2232611"/>
                  <a:pt x="5693314" y="2201969"/>
                  <a:pt x="5698370" y="2171962"/>
                </a:cubicBezTo>
                <a:lnTo>
                  <a:pt x="5698911" y="2165325"/>
                </a:lnTo>
                <a:cubicBezTo>
                  <a:pt x="5699079" y="2165320"/>
                  <a:pt x="5699249" y="2165315"/>
                  <a:pt x="5699416" y="2165262"/>
                </a:cubicBezTo>
                <a:cubicBezTo>
                  <a:pt x="5749693" y="1815167"/>
                  <a:pt x="6030732" y="1536596"/>
                  <a:pt x="6389582" y="1477664"/>
                </a:cubicBezTo>
                <a:lnTo>
                  <a:pt x="6389699" y="1476525"/>
                </a:lnTo>
                <a:cubicBezTo>
                  <a:pt x="6395008" y="1475523"/>
                  <a:pt x="6400336" y="1474582"/>
                  <a:pt x="6405912" y="1474998"/>
                </a:cubicBezTo>
                <a:cubicBezTo>
                  <a:pt x="6437095" y="1469485"/>
                  <a:pt x="6468988" y="1466527"/>
                  <a:pt x="6501373" y="1466004"/>
                </a:cubicBezTo>
                <a:close/>
                <a:moveTo>
                  <a:pt x="4840098" y="1464394"/>
                </a:moveTo>
                <a:lnTo>
                  <a:pt x="4857185" y="1466004"/>
                </a:lnTo>
                <a:cubicBezTo>
                  <a:pt x="4889571" y="1466527"/>
                  <a:pt x="4921463" y="1469485"/>
                  <a:pt x="4952647" y="1474998"/>
                </a:cubicBezTo>
                <a:cubicBezTo>
                  <a:pt x="4958223" y="1474582"/>
                  <a:pt x="4963551" y="1475523"/>
                  <a:pt x="4968859" y="1476525"/>
                </a:cubicBezTo>
                <a:lnTo>
                  <a:pt x="4968976" y="1477664"/>
                </a:lnTo>
                <a:cubicBezTo>
                  <a:pt x="5327827" y="1536596"/>
                  <a:pt x="5608866" y="1815167"/>
                  <a:pt x="5659142" y="2165262"/>
                </a:cubicBezTo>
                <a:cubicBezTo>
                  <a:pt x="5659310" y="2165315"/>
                  <a:pt x="5659479" y="2165320"/>
                  <a:pt x="5659648" y="2165325"/>
                </a:cubicBezTo>
                <a:lnTo>
                  <a:pt x="5660188" y="2171962"/>
                </a:lnTo>
                <a:cubicBezTo>
                  <a:pt x="5665245" y="2201969"/>
                  <a:pt x="5667694" y="2232611"/>
                  <a:pt x="5667652" y="2263693"/>
                </a:cubicBezTo>
                <a:cubicBezTo>
                  <a:pt x="5668964" y="2269279"/>
                  <a:pt x="5669023" y="2274903"/>
                  <a:pt x="5669023" y="2280541"/>
                </a:cubicBezTo>
                <a:cubicBezTo>
                  <a:pt x="5669023" y="2284333"/>
                  <a:pt x="5668996" y="2288119"/>
                  <a:pt x="5668430" y="2291891"/>
                </a:cubicBezTo>
                <a:lnTo>
                  <a:pt x="5667931" y="2291858"/>
                </a:lnTo>
                <a:lnTo>
                  <a:pt x="5667905" y="2292349"/>
                </a:lnTo>
                <a:lnTo>
                  <a:pt x="5650786" y="2290736"/>
                </a:lnTo>
                <a:cubicBezTo>
                  <a:pt x="5618412" y="2290213"/>
                  <a:pt x="5586532" y="2287255"/>
                  <a:pt x="5555360" y="2281745"/>
                </a:cubicBezTo>
                <a:cubicBezTo>
                  <a:pt x="5549783" y="2282161"/>
                  <a:pt x="5544454" y="2281220"/>
                  <a:pt x="5539143" y="2280217"/>
                </a:cubicBezTo>
                <a:lnTo>
                  <a:pt x="5539027" y="2279078"/>
                </a:lnTo>
                <a:cubicBezTo>
                  <a:pt x="5180176" y="2220146"/>
                  <a:pt x="4899137" y="1941574"/>
                  <a:pt x="4848861" y="1591480"/>
                </a:cubicBezTo>
                <a:cubicBezTo>
                  <a:pt x="4848694" y="1591427"/>
                  <a:pt x="4848525" y="1591423"/>
                  <a:pt x="4848356" y="1591418"/>
                </a:cubicBezTo>
                <a:lnTo>
                  <a:pt x="4847817" y="1584794"/>
                </a:lnTo>
                <a:cubicBezTo>
                  <a:pt x="4842759" y="1554782"/>
                  <a:pt x="4840308" y="1524133"/>
                  <a:pt x="4840350" y="1493044"/>
                </a:cubicBezTo>
                <a:cubicBezTo>
                  <a:pt x="4839038" y="1487460"/>
                  <a:pt x="4838980" y="1481838"/>
                  <a:pt x="4838980" y="1476202"/>
                </a:cubicBezTo>
                <a:lnTo>
                  <a:pt x="4839574" y="1464852"/>
                </a:lnTo>
                <a:lnTo>
                  <a:pt x="4840072" y="1464884"/>
                </a:lnTo>
                <a:close/>
                <a:moveTo>
                  <a:pt x="4826310" y="1464394"/>
                </a:moveTo>
                <a:lnTo>
                  <a:pt x="4826336" y="1464884"/>
                </a:lnTo>
                <a:lnTo>
                  <a:pt x="4826834" y="1464852"/>
                </a:lnTo>
                <a:lnTo>
                  <a:pt x="4827428" y="1476202"/>
                </a:lnTo>
                <a:cubicBezTo>
                  <a:pt x="4827428" y="1481838"/>
                  <a:pt x="4827369" y="1487460"/>
                  <a:pt x="4826057" y="1493044"/>
                </a:cubicBezTo>
                <a:cubicBezTo>
                  <a:pt x="4826099" y="1524133"/>
                  <a:pt x="4823649" y="1554782"/>
                  <a:pt x="4818590" y="1584794"/>
                </a:cubicBezTo>
                <a:lnTo>
                  <a:pt x="4818052" y="1591418"/>
                </a:lnTo>
                <a:cubicBezTo>
                  <a:pt x="4817882" y="1591423"/>
                  <a:pt x="4817714" y="1591427"/>
                  <a:pt x="4817546" y="1591480"/>
                </a:cubicBezTo>
                <a:cubicBezTo>
                  <a:pt x="4767271" y="1941574"/>
                  <a:pt x="4486232" y="2220146"/>
                  <a:pt x="4127381" y="2279078"/>
                </a:cubicBezTo>
                <a:lnTo>
                  <a:pt x="4127264" y="2280217"/>
                </a:lnTo>
                <a:cubicBezTo>
                  <a:pt x="4121954" y="2281220"/>
                  <a:pt x="4116625" y="2282161"/>
                  <a:pt x="4111048" y="2281745"/>
                </a:cubicBezTo>
                <a:cubicBezTo>
                  <a:pt x="4079876" y="2287255"/>
                  <a:pt x="4047996" y="2290213"/>
                  <a:pt x="4015621" y="2290736"/>
                </a:cubicBezTo>
                <a:lnTo>
                  <a:pt x="3998503" y="2292349"/>
                </a:lnTo>
                <a:lnTo>
                  <a:pt x="3998477" y="2291858"/>
                </a:lnTo>
                <a:lnTo>
                  <a:pt x="3997978" y="2291891"/>
                </a:lnTo>
                <a:cubicBezTo>
                  <a:pt x="3997412" y="2288119"/>
                  <a:pt x="3997385" y="2284333"/>
                  <a:pt x="3997385" y="2280541"/>
                </a:cubicBezTo>
                <a:cubicBezTo>
                  <a:pt x="3997385" y="2274903"/>
                  <a:pt x="3997443" y="2269279"/>
                  <a:pt x="3998755" y="2263693"/>
                </a:cubicBezTo>
                <a:cubicBezTo>
                  <a:pt x="3998713" y="2232611"/>
                  <a:pt x="4001163" y="2201969"/>
                  <a:pt x="4006219" y="2171962"/>
                </a:cubicBezTo>
                <a:lnTo>
                  <a:pt x="4006760" y="2165325"/>
                </a:lnTo>
                <a:cubicBezTo>
                  <a:pt x="4006928" y="2165320"/>
                  <a:pt x="4007098" y="2165315"/>
                  <a:pt x="4007265" y="2165262"/>
                </a:cubicBezTo>
                <a:cubicBezTo>
                  <a:pt x="4057542" y="1815167"/>
                  <a:pt x="4338581" y="1536596"/>
                  <a:pt x="4697431" y="1477664"/>
                </a:cubicBezTo>
                <a:lnTo>
                  <a:pt x="4697548" y="1476525"/>
                </a:lnTo>
                <a:cubicBezTo>
                  <a:pt x="4702857" y="1475523"/>
                  <a:pt x="4708185" y="1474582"/>
                  <a:pt x="4713761" y="1474998"/>
                </a:cubicBezTo>
                <a:cubicBezTo>
                  <a:pt x="4744944" y="1469485"/>
                  <a:pt x="4776837" y="1466527"/>
                  <a:pt x="4809222" y="1466004"/>
                </a:cubicBezTo>
                <a:close/>
                <a:moveTo>
                  <a:pt x="3147947" y="1464394"/>
                </a:moveTo>
                <a:lnTo>
                  <a:pt x="3165034" y="1466004"/>
                </a:lnTo>
                <a:cubicBezTo>
                  <a:pt x="3197420" y="1466527"/>
                  <a:pt x="3229312" y="1469485"/>
                  <a:pt x="3260496" y="1474998"/>
                </a:cubicBezTo>
                <a:cubicBezTo>
                  <a:pt x="3266072" y="1474582"/>
                  <a:pt x="3271400" y="1475523"/>
                  <a:pt x="3276708" y="1476525"/>
                </a:cubicBezTo>
                <a:lnTo>
                  <a:pt x="3276826" y="1477664"/>
                </a:lnTo>
                <a:cubicBezTo>
                  <a:pt x="3635676" y="1536596"/>
                  <a:pt x="3916715" y="1815167"/>
                  <a:pt x="3966991" y="2165262"/>
                </a:cubicBezTo>
                <a:cubicBezTo>
                  <a:pt x="3967159" y="2165315"/>
                  <a:pt x="3967328" y="2165320"/>
                  <a:pt x="3967497" y="2165325"/>
                </a:cubicBezTo>
                <a:lnTo>
                  <a:pt x="3968037" y="2171962"/>
                </a:lnTo>
                <a:cubicBezTo>
                  <a:pt x="3973094" y="2201969"/>
                  <a:pt x="3975543" y="2232611"/>
                  <a:pt x="3975501" y="2263693"/>
                </a:cubicBezTo>
                <a:cubicBezTo>
                  <a:pt x="3976813" y="2269279"/>
                  <a:pt x="3976872" y="2274903"/>
                  <a:pt x="3976872" y="2280541"/>
                </a:cubicBezTo>
                <a:cubicBezTo>
                  <a:pt x="3976872" y="2284333"/>
                  <a:pt x="3976845" y="2288119"/>
                  <a:pt x="3976279" y="2291891"/>
                </a:cubicBezTo>
                <a:lnTo>
                  <a:pt x="3975780" y="2291858"/>
                </a:lnTo>
                <a:lnTo>
                  <a:pt x="3975754" y="2292349"/>
                </a:lnTo>
                <a:lnTo>
                  <a:pt x="3958635" y="2290736"/>
                </a:lnTo>
                <a:cubicBezTo>
                  <a:pt x="3926261" y="2290213"/>
                  <a:pt x="3894381" y="2287255"/>
                  <a:pt x="3863209" y="2281745"/>
                </a:cubicBezTo>
                <a:cubicBezTo>
                  <a:pt x="3857632" y="2282161"/>
                  <a:pt x="3852303" y="2281220"/>
                  <a:pt x="3846992" y="2280217"/>
                </a:cubicBezTo>
                <a:lnTo>
                  <a:pt x="3846876" y="2279078"/>
                </a:lnTo>
                <a:cubicBezTo>
                  <a:pt x="3488025" y="2220146"/>
                  <a:pt x="3206986" y="1941574"/>
                  <a:pt x="3156710" y="1591480"/>
                </a:cubicBezTo>
                <a:cubicBezTo>
                  <a:pt x="3156543" y="1591427"/>
                  <a:pt x="3156374" y="1591423"/>
                  <a:pt x="3156205" y="1591418"/>
                </a:cubicBezTo>
                <a:lnTo>
                  <a:pt x="3155667" y="1584794"/>
                </a:lnTo>
                <a:cubicBezTo>
                  <a:pt x="3150608" y="1554782"/>
                  <a:pt x="3148157" y="1524133"/>
                  <a:pt x="3148199" y="1493044"/>
                </a:cubicBezTo>
                <a:cubicBezTo>
                  <a:pt x="3146887" y="1487460"/>
                  <a:pt x="3146829" y="1481838"/>
                  <a:pt x="3146829" y="1476202"/>
                </a:cubicBezTo>
                <a:lnTo>
                  <a:pt x="3147423" y="1464852"/>
                </a:lnTo>
                <a:lnTo>
                  <a:pt x="3147921" y="1464884"/>
                </a:lnTo>
                <a:close/>
                <a:moveTo>
                  <a:pt x="3134159" y="1464394"/>
                </a:moveTo>
                <a:lnTo>
                  <a:pt x="3134185" y="1464884"/>
                </a:lnTo>
                <a:lnTo>
                  <a:pt x="3134683" y="1464852"/>
                </a:lnTo>
                <a:lnTo>
                  <a:pt x="3135277" y="1476202"/>
                </a:lnTo>
                <a:cubicBezTo>
                  <a:pt x="3135277" y="1481838"/>
                  <a:pt x="3135218" y="1487460"/>
                  <a:pt x="3133906" y="1493044"/>
                </a:cubicBezTo>
                <a:cubicBezTo>
                  <a:pt x="3133948" y="1524133"/>
                  <a:pt x="3131498" y="1554782"/>
                  <a:pt x="3126439" y="1584794"/>
                </a:cubicBezTo>
                <a:lnTo>
                  <a:pt x="3125901" y="1591418"/>
                </a:lnTo>
                <a:cubicBezTo>
                  <a:pt x="3125731" y="1591423"/>
                  <a:pt x="3125563" y="1591427"/>
                  <a:pt x="3125395" y="1591480"/>
                </a:cubicBezTo>
                <a:cubicBezTo>
                  <a:pt x="3075120" y="1941574"/>
                  <a:pt x="2794081" y="2220146"/>
                  <a:pt x="2435230" y="2279078"/>
                </a:cubicBezTo>
                <a:lnTo>
                  <a:pt x="2435113" y="2280217"/>
                </a:lnTo>
                <a:cubicBezTo>
                  <a:pt x="2429803" y="2281220"/>
                  <a:pt x="2424474" y="2282161"/>
                  <a:pt x="2418897" y="2281745"/>
                </a:cubicBezTo>
                <a:cubicBezTo>
                  <a:pt x="2387725" y="2287255"/>
                  <a:pt x="2355845" y="2290213"/>
                  <a:pt x="2323470" y="2290736"/>
                </a:cubicBezTo>
                <a:lnTo>
                  <a:pt x="2306352" y="2292349"/>
                </a:lnTo>
                <a:lnTo>
                  <a:pt x="2306326" y="2291858"/>
                </a:lnTo>
                <a:lnTo>
                  <a:pt x="2305827" y="2291891"/>
                </a:lnTo>
                <a:cubicBezTo>
                  <a:pt x="2305261" y="2288119"/>
                  <a:pt x="2305234" y="2284333"/>
                  <a:pt x="2305234" y="2280541"/>
                </a:cubicBezTo>
                <a:cubicBezTo>
                  <a:pt x="2305234" y="2274903"/>
                  <a:pt x="2305292" y="2269279"/>
                  <a:pt x="2306604" y="2263693"/>
                </a:cubicBezTo>
                <a:cubicBezTo>
                  <a:pt x="2306562" y="2232611"/>
                  <a:pt x="2309012" y="2201969"/>
                  <a:pt x="2314068" y="2171962"/>
                </a:cubicBezTo>
                <a:lnTo>
                  <a:pt x="2314609" y="2165325"/>
                </a:lnTo>
                <a:cubicBezTo>
                  <a:pt x="2314777" y="2165320"/>
                  <a:pt x="2314947" y="2165315"/>
                  <a:pt x="2315114" y="2165262"/>
                </a:cubicBezTo>
                <a:cubicBezTo>
                  <a:pt x="2365391" y="1815167"/>
                  <a:pt x="2646430" y="1536596"/>
                  <a:pt x="3005280" y="1477664"/>
                </a:cubicBezTo>
                <a:lnTo>
                  <a:pt x="3005397" y="1476525"/>
                </a:lnTo>
                <a:cubicBezTo>
                  <a:pt x="3010706" y="1475523"/>
                  <a:pt x="3016034" y="1474582"/>
                  <a:pt x="3021610" y="1474998"/>
                </a:cubicBezTo>
                <a:cubicBezTo>
                  <a:pt x="3052793" y="1469485"/>
                  <a:pt x="3084686" y="1466527"/>
                  <a:pt x="3117071" y="1466004"/>
                </a:cubicBezTo>
                <a:close/>
                <a:moveTo>
                  <a:pt x="1455796" y="1464394"/>
                </a:moveTo>
                <a:lnTo>
                  <a:pt x="1472883" y="1466004"/>
                </a:lnTo>
                <a:cubicBezTo>
                  <a:pt x="1505269" y="1466527"/>
                  <a:pt x="1537161" y="1469485"/>
                  <a:pt x="1568345" y="1474998"/>
                </a:cubicBezTo>
                <a:cubicBezTo>
                  <a:pt x="1573921" y="1474582"/>
                  <a:pt x="1579249" y="1475523"/>
                  <a:pt x="1584557" y="1476525"/>
                </a:cubicBezTo>
                <a:lnTo>
                  <a:pt x="1584675" y="1477664"/>
                </a:lnTo>
                <a:cubicBezTo>
                  <a:pt x="1943525" y="1536596"/>
                  <a:pt x="2224564" y="1815167"/>
                  <a:pt x="2274840" y="2165262"/>
                </a:cubicBezTo>
                <a:cubicBezTo>
                  <a:pt x="2275008" y="2165315"/>
                  <a:pt x="2275177" y="2165320"/>
                  <a:pt x="2275346" y="2165325"/>
                </a:cubicBezTo>
                <a:lnTo>
                  <a:pt x="2275886" y="2171962"/>
                </a:lnTo>
                <a:cubicBezTo>
                  <a:pt x="2280943" y="2201969"/>
                  <a:pt x="2283392" y="2232611"/>
                  <a:pt x="2283350" y="2263693"/>
                </a:cubicBezTo>
                <a:cubicBezTo>
                  <a:pt x="2284662" y="2269279"/>
                  <a:pt x="2284721" y="2274903"/>
                  <a:pt x="2284721" y="2280541"/>
                </a:cubicBezTo>
                <a:cubicBezTo>
                  <a:pt x="2284721" y="2284333"/>
                  <a:pt x="2284694" y="2288119"/>
                  <a:pt x="2284128" y="2291891"/>
                </a:cubicBezTo>
                <a:lnTo>
                  <a:pt x="2283629" y="2291858"/>
                </a:lnTo>
                <a:lnTo>
                  <a:pt x="2283603" y="2292349"/>
                </a:lnTo>
                <a:lnTo>
                  <a:pt x="2266484" y="2290736"/>
                </a:lnTo>
                <a:cubicBezTo>
                  <a:pt x="2234110" y="2290213"/>
                  <a:pt x="2202230" y="2287255"/>
                  <a:pt x="2171058" y="2281745"/>
                </a:cubicBezTo>
                <a:cubicBezTo>
                  <a:pt x="2165481" y="2282161"/>
                  <a:pt x="2160152" y="2281220"/>
                  <a:pt x="2154841" y="2280217"/>
                </a:cubicBezTo>
                <a:lnTo>
                  <a:pt x="2154725" y="2279078"/>
                </a:lnTo>
                <a:cubicBezTo>
                  <a:pt x="1795874" y="2220146"/>
                  <a:pt x="1514835" y="1941574"/>
                  <a:pt x="1464559" y="1591480"/>
                </a:cubicBezTo>
                <a:cubicBezTo>
                  <a:pt x="1464392" y="1591427"/>
                  <a:pt x="1464223" y="1591423"/>
                  <a:pt x="1464054" y="1591418"/>
                </a:cubicBezTo>
                <a:lnTo>
                  <a:pt x="1463515" y="1584794"/>
                </a:lnTo>
                <a:cubicBezTo>
                  <a:pt x="1458457" y="1554782"/>
                  <a:pt x="1456006" y="1524133"/>
                  <a:pt x="1456048" y="1493044"/>
                </a:cubicBezTo>
                <a:cubicBezTo>
                  <a:pt x="1454736" y="1487460"/>
                  <a:pt x="1454678" y="1481838"/>
                  <a:pt x="1454678" y="1476202"/>
                </a:cubicBezTo>
                <a:lnTo>
                  <a:pt x="1455272" y="1464852"/>
                </a:lnTo>
                <a:lnTo>
                  <a:pt x="1455770" y="1464884"/>
                </a:lnTo>
                <a:close/>
                <a:moveTo>
                  <a:pt x="1442008" y="1464394"/>
                </a:moveTo>
                <a:lnTo>
                  <a:pt x="1442034" y="1464884"/>
                </a:lnTo>
                <a:lnTo>
                  <a:pt x="1442532" y="1464852"/>
                </a:lnTo>
                <a:lnTo>
                  <a:pt x="1443126" y="1476202"/>
                </a:lnTo>
                <a:cubicBezTo>
                  <a:pt x="1443126" y="1481838"/>
                  <a:pt x="1443067" y="1487460"/>
                  <a:pt x="1441755" y="1493044"/>
                </a:cubicBezTo>
                <a:cubicBezTo>
                  <a:pt x="1441797" y="1524133"/>
                  <a:pt x="1439347" y="1554782"/>
                  <a:pt x="1434288" y="1584794"/>
                </a:cubicBezTo>
                <a:lnTo>
                  <a:pt x="1433750" y="1591418"/>
                </a:lnTo>
                <a:cubicBezTo>
                  <a:pt x="1433580" y="1591423"/>
                  <a:pt x="1433412" y="1591427"/>
                  <a:pt x="1433244" y="1591480"/>
                </a:cubicBezTo>
                <a:cubicBezTo>
                  <a:pt x="1382969" y="1941574"/>
                  <a:pt x="1101930" y="2220146"/>
                  <a:pt x="743079" y="2279078"/>
                </a:cubicBezTo>
                <a:lnTo>
                  <a:pt x="742962" y="2280217"/>
                </a:lnTo>
                <a:cubicBezTo>
                  <a:pt x="737652" y="2281220"/>
                  <a:pt x="732323" y="2282161"/>
                  <a:pt x="726746" y="2281745"/>
                </a:cubicBezTo>
                <a:cubicBezTo>
                  <a:pt x="695574" y="2287255"/>
                  <a:pt x="663693" y="2290213"/>
                  <a:pt x="631319" y="2290736"/>
                </a:cubicBezTo>
                <a:lnTo>
                  <a:pt x="614201" y="2292349"/>
                </a:lnTo>
                <a:lnTo>
                  <a:pt x="614175" y="2291858"/>
                </a:lnTo>
                <a:lnTo>
                  <a:pt x="613676" y="2291891"/>
                </a:lnTo>
                <a:cubicBezTo>
                  <a:pt x="613110" y="2288119"/>
                  <a:pt x="613083" y="2284333"/>
                  <a:pt x="613083" y="2280541"/>
                </a:cubicBezTo>
                <a:cubicBezTo>
                  <a:pt x="613083" y="2274903"/>
                  <a:pt x="613141" y="2269279"/>
                  <a:pt x="614453" y="2263693"/>
                </a:cubicBezTo>
                <a:cubicBezTo>
                  <a:pt x="614411" y="2232611"/>
                  <a:pt x="616861" y="2201969"/>
                  <a:pt x="621917" y="2171962"/>
                </a:cubicBezTo>
                <a:lnTo>
                  <a:pt x="622458" y="2165325"/>
                </a:lnTo>
                <a:cubicBezTo>
                  <a:pt x="622626" y="2165320"/>
                  <a:pt x="622796" y="2165315"/>
                  <a:pt x="622963" y="2165262"/>
                </a:cubicBezTo>
                <a:cubicBezTo>
                  <a:pt x="673240" y="1815167"/>
                  <a:pt x="954279" y="1536596"/>
                  <a:pt x="1313129" y="1477664"/>
                </a:cubicBezTo>
                <a:lnTo>
                  <a:pt x="1313246" y="1476525"/>
                </a:lnTo>
                <a:cubicBezTo>
                  <a:pt x="1318555" y="1475523"/>
                  <a:pt x="1323883" y="1474582"/>
                  <a:pt x="1329459" y="1474998"/>
                </a:cubicBezTo>
                <a:cubicBezTo>
                  <a:pt x="1360642" y="1469485"/>
                  <a:pt x="1392535" y="1466527"/>
                  <a:pt x="1424920" y="1466004"/>
                </a:cubicBezTo>
                <a:close/>
                <a:moveTo>
                  <a:pt x="10909360" y="750600"/>
                </a:moveTo>
                <a:cubicBezTo>
                  <a:pt x="10962636" y="1021506"/>
                  <a:pt x="11177479" y="1236303"/>
                  <a:pt x="11452669" y="1295446"/>
                </a:cubicBezTo>
                <a:cubicBezTo>
                  <a:pt x="11399394" y="1024540"/>
                  <a:pt x="11184550" y="809743"/>
                  <a:pt x="10909360" y="750600"/>
                </a:cubicBezTo>
                <a:close/>
                <a:moveTo>
                  <a:pt x="10602109" y="750600"/>
                </a:moveTo>
                <a:cubicBezTo>
                  <a:pt x="10326919" y="809743"/>
                  <a:pt x="10112075" y="1024540"/>
                  <a:pt x="10058800" y="1295446"/>
                </a:cubicBezTo>
                <a:cubicBezTo>
                  <a:pt x="10333990" y="1236303"/>
                  <a:pt x="10548833" y="1021506"/>
                  <a:pt x="10602109" y="750600"/>
                </a:cubicBezTo>
                <a:close/>
                <a:moveTo>
                  <a:pt x="9217207" y="750600"/>
                </a:moveTo>
                <a:cubicBezTo>
                  <a:pt x="9270483" y="1021506"/>
                  <a:pt x="9485326" y="1236303"/>
                  <a:pt x="9760516" y="1295446"/>
                </a:cubicBezTo>
                <a:cubicBezTo>
                  <a:pt x="9707241" y="1024540"/>
                  <a:pt x="9492397" y="809743"/>
                  <a:pt x="9217207" y="750600"/>
                </a:cubicBezTo>
                <a:close/>
                <a:moveTo>
                  <a:pt x="8909958" y="750600"/>
                </a:moveTo>
                <a:cubicBezTo>
                  <a:pt x="8634768" y="809743"/>
                  <a:pt x="8419924" y="1024540"/>
                  <a:pt x="8366649" y="1295446"/>
                </a:cubicBezTo>
                <a:cubicBezTo>
                  <a:pt x="8641839" y="1236303"/>
                  <a:pt x="8856682" y="1021506"/>
                  <a:pt x="8909958" y="750600"/>
                </a:cubicBezTo>
                <a:close/>
                <a:moveTo>
                  <a:pt x="7525056" y="750600"/>
                </a:moveTo>
                <a:cubicBezTo>
                  <a:pt x="7578332" y="1021506"/>
                  <a:pt x="7793175" y="1236303"/>
                  <a:pt x="8068365" y="1295446"/>
                </a:cubicBezTo>
                <a:cubicBezTo>
                  <a:pt x="8015090" y="1024540"/>
                  <a:pt x="7800246" y="809743"/>
                  <a:pt x="7525056" y="750600"/>
                </a:cubicBezTo>
                <a:close/>
                <a:moveTo>
                  <a:pt x="7217807" y="750600"/>
                </a:moveTo>
                <a:cubicBezTo>
                  <a:pt x="6942617" y="809743"/>
                  <a:pt x="6727773" y="1024540"/>
                  <a:pt x="6674498" y="1295446"/>
                </a:cubicBezTo>
                <a:cubicBezTo>
                  <a:pt x="6949688" y="1236303"/>
                  <a:pt x="7164531" y="1021506"/>
                  <a:pt x="7217807" y="750600"/>
                </a:cubicBezTo>
                <a:close/>
                <a:moveTo>
                  <a:pt x="5832905" y="750600"/>
                </a:moveTo>
                <a:cubicBezTo>
                  <a:pt x="5886181" y="1021506"/>
                  <a:pt x="6101024" y="1236303"/>
                  <a:pt x="6376214" y="1295446"/>
                </a:cubicBezTo>
                <a:cubicBezTo>
                  <a:pt x="6322939" y="1024540"/>
                  <a:pt x="6108095" y="809743"/>
                  <a:pt x="5832905" y="750600"/>
                </a:cubicBezTo>
                <a:close/>
                <a:moveTo>
                  <a:pt x="5525656" y="750600"/>
                </a:moveTo>
                <a:cubicBezTo>
                  <a:pt x="5250466" y="809743"/>
                  <a:pt x="5035622" y="1024540"/>
                  <a:pt x="4982347" y="1295446"/>
                </a:cubicBezTo>
                <a:cubicBezTo>
                  <a:pt x="5257537" y="1236303"/>
                  <a:pt x="5472380" y="1021506"/>
                  <a:pt x="5525656" y="750600"/>
                </a:cubicBezTo>
                <a:close/>
                <a:moveTo>
                  <a:pt x="4140754" y="750600"/>
                </a:moveTo>
                <a:cubicBezTo>
                  <a:pt x="4194030" y="1021506"/>
                  <a:pt x="4408873" y="1236303"/>
                  <a:pt x="4684063" y="1295446"/>
                </a:cubicBezTo>
                <a:cubicBezTo>
                  <a:pt x="4630788" y="1024540"/>
                  <a:pt x="4415944" y="809743"/>
                  <a:pt x="4140754" y="750600"/>
                </a:cubicBezTo>
                <a:close/>
                <a:moveTo>
                  <a:pt x="3833505" y="750600"/>
                </a:moveTo>
                <a:cubicBezTo>
                  <a:pt x="3558315" y="809743"/>
                  <a:pt x="3343471" y="1024540"/>
                  <a:pt x="3290196" y="1295446"/>
                </a:cubicBezTo>
                <a:cubicBezTo>
                  <a:pt x="3565386" y="1236303"/>
                  <a:pt x="3780229" y="1021506"/>
                  <a:pt x="3833505" y="750600"/>
                </a:cubicBezTo>
                <a:close/>
                <a:moveTo>
                  <a:pt x="2448603" y="750600"/>
                </a:moveTo>
                <a:cubicBezTo>
                  <a:pt x="2501879" y="1021506"/>
                  <a:pt x="2716722" y="1236303"/>
                  <a:pt x="2991912" y="1295446"/>
                </a:cubicBezTo>
                <a:cubicBezTo>
                  <a:pt x="2938637" y="1024540"/>
                  <a:pt x="2723793" y="809743"/>
                  <a:pt x="2448603" y="750600"/>
                </a:cubicBezTo>
                <a:close/>
                <a:moveTo>
                  <a:pt x="2141354" y="750600"/>
                </a:moveTo>
                <a:cubicBezTo>
                  <a:pt x="1866164" y="809743"/>
                  <a:pt x="1651320" y="1024540"/>
                  <a:pt x="1598045" y="1295446"/>
                </a:cubicBezTo>
                <a:cubicBezTo>
                  <a:pt x="1873235" y="1236303"/>
                  <a:pt x="2088078" y="1021506"/>
                  <a:pt x="2141354" y="750600"/>
                </a:cubicBezTo>
                <a:close/>
                <a:moveTo>
                  <a:pt x="756452" y="750600"/>
                </a:moveTo>
                <a:cubicBezTo>
                  <a:pt x="809728" y="1021506"/>
                  <a:pt x="1024571" y="1236303"/>
                  <a:pt x="1299761" y="1295446"/>
                </a:cubicBezTo>
                <a:cubicBezTo>
                  <a:pt x="1246486" y="1024540"/>
                  <a:pt x="1031642" y="809743"/>
                  <a:pt x="756452" y="750600"/>
                </a:cubicBezTo>
                <a:close/>
                <a:moveTo>
                  <a:pt x="12192000" y="647790"/>
                </a:moveTo>
                <a:lnTo>
                  <a:pt x="12192000" y="780838"/>
                </a:lnTo>
                <a:cubicBezTo>
                  <a:pt x="11966807" y="865550"/>
                  <a:pt x="11797421" y="1059155"/>
                  <a:pt x="11750953" y="1295446"/>
                </a:cubicBezTo>
                <a:cubicBezTo>
                  <a:pt x="11935988" y="1255679"/>
                  <a:pt x="12093739" y="1145540"/>
                  <a:pt x="12192000" y="994335"/>
                </a:cubicBezTo>
                <a:lnTo>
                  <a:pt x="12192000" y="1195909"/>
                </a:lnTo>
                <a:cubicBezTo>
                  <a:pt x="12071770" y="1314911"/>
                  <a:pt x="11914089" y="1397686"/>
                  <a:pt x="11737582" y="1426902"/>
                </a:cubicBezTo>
                <a:lnTo>
                  <a:pt x="11737466" y="1428050"/>
                </a:lnTo>
                <a:cubicBezTo>
                  <a:pt x="11732155" y="1429061"/>
                  <a:pt x="11726826" y="1430009"/>
                  <a:pt x="11721249" y="1429590"/>
                </a:cubicBezTo>
                <a:cubicBezTo>
                  <a:pt x="11690077" y="1435144"/>
                  <a:pt x="11658197" y="1438125"/>
                  <a:pt x="11625822" y="1438652"/>
                </a:cubicBezTo>
                <a:lnTo>
                  <a:pt x="11608704" y="1440278"/>
                </a:lnTo>
                <a:lnTo>
                  <a:pt x="11608678" y="1439783"/>
                </a:lnTo>
                <a:lnTo>
                  <a:pt x="11608179" y="1439816"/>
                </a:lnTo>
                <a:cubicBezTo>
                  <a:pt x="11607613" y="1436014"/>
                  <a:pt x="11607586" y="1432198"/>
                  <a:pt x="11607586" y="1428376"/>
                </a:cubicBezTo>
                <a:cubicBezTo>
                  <a:pt x="11607586" y="1422694"/>
                  <a:pt x="11607645" y="1417025"/>
                  <a:pt x="11608957" y="1411395"/>
                </a:cubicBezTo>
                <a:cubicBezTo>
                  <a:pt x="11608914" y="1380067"/>
                  <a:pt x="11611364" y="1349182"/>
                  <a:pt x="11616421" y="1318938"/>
                </a:cubicBezTo>
                <a:lnTo>
                  <a:pt x="11616961" y="1312248"/>
                </a:lnTo>
                <a:cubicBezTo>
                  <a:pt x="11617130" y="1312243"/>
                  <a:pt x="11617299" y="1312238"/>
                  <a:pt x="11617466" y="1312185"/>
                </a:cubicBezTo>
                <a:cubicBezTo>
                  <a:pt x="11662185" y="998329"/>
                  <a:pt x="11889463" y="741504"/>
                  <a:pt x="12192000" y="647790"/>
                </a:cubicBezTo>
                <a:close/>
                <a:moveTo>
                  <a:pt x="10767111" y="605769"/>
                </a:moveTo>
                <a:lnTo>
                  <a:pt x="10784198" y="607392"/>
                </a:lnTo>
                <a:cubicBezTo>
                  <a:pt x="10816584" y="607919"/>
                  <a:pt x="10848477" y="610900"/>
                  <a:pt x="10879660" y="616457"/>
                </a:cubicBezTo>
                <a:cubicBezTo>
                  <a:pt x="10885236" y="616038"/>
                  <a:pt x="10890564" y="616986"/>
                  <a:pt x="10895873" y="617996"/>
                </a:cubicBezTo>
                <a:lnTo>
                  <a:pt x="10895990" y="619144"/>
                </a:lnTo>
                <a:cubicBezTo>
                  <a:pt x="11254840" y="678542"/>
                  <a:pt x="11535879" y="959319"/>
                  <a:pt x="11586156" y="1312185"/>
                </a:cubicBezTo>
                <a:cubicBezTo>
                  <a:pt x="11586323" y="1312238"/>
                  <a:pt x="11586492" y="1312243"/>
                  <a:pt x="11586661" y="1312248"/>
                </a:cubicBezTo>
                <a:lnTo>
                  <a:pt x="11587201" y="1318938"/>
                </a:lnTo>
                <a:cubicBezTo>
                  <a:pt x="11592258" y="1349182"/>
                  <a:pt x="11594708" y="1380067"/>
                  <a:pt x="11594665" y="1411395"/>
                </a:cubicBezTo>
                <a:cubicBezTo>
                  <a:pt x="11595977" y="1417025"/>
                  <a:pt x="11596036" y="1422694"/>
                  <a:pt x="11596036" y="1428376"/>
                </a:cubicBezTo>
                <a:cubicBezTo>
                  <a:pt x="11596036" y="1432198"/>
                  <a:pt x="11596009" y="1436014"/>
                  <a:pt x="11595443" y="1439816"/>
                </a:cubicBezTo>
                <a:lnTo>
                  <a:pt x="11594944" y="1439783"/>
                </a:lnTo>
                <a:lnTo>
                  <a:pt x="11594918" y="1440278"/>
                </a:lnTo>
                <a:lnTo>
                  <a:pt x="11577800" y="1438652"/>
                </a:lnTo>
                <a:cubicBezTo>
                  <a:pt x="11545425" y="1438125"/>
                  <a:pt x="11513545" y="1435144"/>
                  <a:pt x="11482373" y="1429590"/>
                </a:cubicBezTo>
                <a:cubicBezTo>
                  <a:pt x="11476796" y="1430009"/>
                  <a:pt x="11471467" y="1429061"/>
                  <a:pt x="11466156" y="1428050"/>
                </a:cubicBezTo>
                <a:lnTo>
                  <a:pt x="11466040" y="1426902"/>
                </a:lnTo>
                <a:cubicBezTo>
                  <a:pt x="11107189" y="1367503"/>
                  <a:pt x="10826150" y="1086726"/>
                  <a:pt x="10775875" y="733861"/>
                </a:cubicBezTo>
                <a:cubicBezTo>
                  <a:pt x="10775707" y="733808"/>
                  <a:pt x="10775539" y="733803"/>
                  <a:pt x="10775369" y="733798"/>
                </a:cubicBezTo>
                <a:lnTo>
                  <a:pt x="10774831" y="727122"/>
                </a:lnTo>
                <a:cubicBezTo>
                  <a:pt x="10769772" y="696872"/>
                  <a:pt x="10767321" y="665981"/>
                  <a:pt x="10767364" y="634646"/>
                </a:cubicBezTo>
                <a:cubicBezTo>
                  <a:pt x="10766052" y="629018"/>
                  <a:pt x="10765993" y="623351"/>
                  <a:pt x="10765993" y="617670"/>
                </a:cubicBezTo>
                <a:lnTo>
                  <a:pt x="10766587" y="606230"/>
                </a:lnTo>
                <a:lnTo>
                  <a:pt x="10767085" y="606263"/>
                </a:lnTo>
                <a:close/>
                <a:moveTo>
                  <a:pt x="10744358" y="605769"/>
                </a:moveTo>
                <a:lnTo>
                  <a:pt x="10744384" y="606263"/>
                </a:lnTo>
                <a:lnTo>
                  <a:pt x="10744882" y="606230"/>
                </a:lnTo>
                <a:lnTo>
                  <a:pt x="10745476" y="617670"/>
                </a:lnTo>
                <a:cubicBezTo>
                  <a:pt x="10745476" y="623351"/>
                  <a:pt x="10745417" y="629018"/>
                  <a:pt x="10744105" y="634646"/>
                </a:cubicBezTo>
                <a:cubicBezTo>
                  <a:pt x="10744148" y="665981"/>
                  <a:pt x="10741697" y="696872"/>
                  <a:pt x="10736638" y="727122"/>
                </a:cubicBezTo>
                <a:lnTo>
                  <a:pt x="10736100" y="733798"/>
                </a:lnTo>
                <a:cubicBezTo>
                  <a:pt x="10735930" y="733803"/>
                  <a:pt x="10735762" y="733808"/>
                  <a:pt x="10735594" y="733861"/>
                </a:cubicBezTo>
                <a:cubicBezTo>
                  <a:pt x="10685319" y="1086726"/>
                  <a:pt x="10404280" y="1367503"/>
                  <a:pt x="10045429" y="1426902"/>
                </a:cubicBezTo>
                <a:lnTo>
                  <a:pt x="10045313" y="1428050"/>
                </a:lnTo>
                <a:cubicBezTo>
                  <a:pt x="10040002" y="1429061"/>
                  <a:pt x="10034673" y="1430009"/>
                  <a:pt x="10029096" y="1429590"/>
                </a:cubicBezTo>
                <a:cubicBezTo>
                  <a:pt x="9997924" y="1435144"/>
                  <a:pt x="9966044" y="1438125"/>
                  <a:pt x="9933669" y="1438652"/>
                </a:cubicBezTo>
                <a:lnTo>
                  <a:pt x="9916551" y="1440278"/>
                </a:lnTo>
                <a:lnTo>
                  <a:pt x="9916525" y="1439783"/>
                </a:lnTo>
                <a:lnTo>
                  <a:pt x="9916026" y="1439816"/>
                </a:lnTo>
                <a:cubicBezTo>
                  <a:pt x="9915460" y="1436014"/>
                  <a:pt x="9915433" y="1432198"/>
                  <a:pt x="9915433" y="1428376"/>
                </a:cubicBezTo>
                <a:cubicBezTo>
                  <a:pt x="9915433" y="1422694"/>
                  <a:pt x="9915492" y="1417025"/>
                  <a:pt x="9916804" y="1411395"/>
                </a:cubicBezTo>
                <a:cubicBezTo>
                  <a:pt x="9916761" y="1380067"/>
                  <a:pt x="9919211" y="1349182"/>
                  <a:pt x="9924268" y="1318938"/>
                </a:cubicBezTo>
                <a:lnTo>
                  <a:pt x="9924808" y="1312248"/>
                </a:lnTo>
                <a:cubicBezTo>
                  <a:pt x="9924977" y="1312243"/>
                  <a:pt x="9925146" y="1312238"/>
                  <a:pt x="9925314" y="1312185"/>
                </a:cubicBezTo>
                <a:cubicBezTo>
                  <a:pt x="9975590" y="959319"/>
                  <a:pt x="10256629" y="678542"/>
                  <a:pt x="10615479" y="619144"/>
                </a:cubicBezTo>
                <a:lnTo>
                  <a:pt x="10615596" y="617996"/>
                </a:lnTo>
                <a:cubicBezTo>
                  <a:pt x="10620905" y="616986"/>
                  <a:pt x="10626233" y="616038"/>
                  <a:pt x="10631809" y="616457"/>
                </a:cubicBezTo>
                <a:cubicBezTo>
                  <a:pt x="10662992" y="610900"/>
                  <a:pt x="10694885" y="607919"/>
                  <a:pt x="10727271" y="607392"/>
                </a:cubicBezTo>
                <a:close/>
                <a:moveTo>
                  <a:pt x="9074958" y="605769"/>
                </a:moveTo>
                <a:lnTo>
                  <a:pt x="9092045" y="607392"/>
                </a:lnTo>
                <a:cubicBezTo>
                  <a:pt x="9124431" y="607919"/>
                  <a:pt x="9156324" y="610900"/>
                  <a:pt x="9187507" y="616457"/>
                </a:cubicBezTo>
                <a:cubicBezTo>
                  <a:pt x="9193083" y="616038"/>
                  <a:pt x="9198411" y="616986"/>
                  <a:pt x="9203720" y="617996"/>
                </a:cubicBezTo>
                <a:lnTo>
                  <a:pt x="9203837" y="619144"/>
                </a:lnTo>
                <a:cubicBezTo>
                  <a:pt x="9562687" y="678542"/>
                  <a:pt x="9843726" y="959319"/>
                  <a:pt x="9894002" y="1312185"/>
                </a:cubicBezTo>
                <a:cubicBezTo>
                  <a:pt x="9894170" y="1312238"/>
                  <a:pt x="9894339" y="1312243"/>
                  <a:pt x="9894508" y="1312248"/>
                </a:cubicBezTo>
                <a:lnTo>
                  <a:pt x="9895048" y="1318938"/>
                </a:lnTo>
                <a:cubicBezTo>
                  <a:pt x="9900105" y="1349182"/>
                  <a:pt x="9902555" y="1380067"/>
                  <a:pt x="9902512" y="1411395"/>
                </a:cubicBezTo>
                <a:cubicBezTo>
                  <a:pt x="9903824" y="1417025"/>
                  <a:pt x="9903883" y="1422694"/>
                  <a:pt x="9903883" y="1428376"/>
                </a:cubicBezTo>
                <a:cubicBezTo>
                  <a:pt x="9903883" y="1432198"/>
                  <a:pt x="9903856" y="1436014"/>
                  <a:pt x="9903290" y="1439816"/>
                </a:cubicBezTo>
                <a:lnTo>
                  <a:pt x="9902791" y="1439783"/>
                </a:lnTo>
                <a:lnTo>
                  <a:pt x="9902765" y="1440278"/>
                </a:lnTo>
                <a:lnTo>
                  <a:pt x="9885647" y="1438652"/>
                </a:lnTo>
                <a:cubicBezTo>
                  <a:pt x="9853272" y="1438125"/>
                  <a:pt x="9821392" y="1435144"/>
                  <a:pt x="9790220" y="1429590"/>
                </a:cubicBezTo>
                <a:cubicBezTo>
                  <a:pt x="9784643" y="1430009"/>
                  <a:pt x="9779314" y="1429061"/>
                  <a:pt x="9774003" y="1428050"/>
                </a:cubicBezTo>
                <a:lnTo>
                  <a:pt x="9773887" y="1426902"/>
                </a:lnTo>
                <a:cubicBezTo>
                  <a:pt x="9415036" y="1367503"/>
                  <a:pt x="9133997" y="1086726"/>
                  <a:pt x="9083722" y="733861"/>
                </a:cubicBezTo>
                <a:cubicBezTo>
                  <a:pt x="9083554" y="733808"/>
                  <a:pt x="9083386" y="733803"/>
                  <a:pt x="9083216" y="733798"/>
                </a:cubicBezTo>
                <a:lnTo>
                  <a:pt x="9082678" y="727122"/>
                </a:lnTo>
                <a:cubicBezTo>
                  <a:pt x="9077619" y="696872"/>
                  <a:pt x="9075168" y="665981"/>
                  <a:pt x="9075211" y="634646"/>
                </a:cubicBezTo>
                <a:cubicBezTo>
                  <a:pt x="9073899" y="629018"/>
                  <a:pt x="9073840" y="623351"/>
                  <a:pt x="9073840" y="617670"/>
                </a:cubicBezTo>
                <a:lnTo>
                  <a:pt x="9074434" y="606230"/>
                </a:lnTo>
                <a:lnTo>
                  <a:pt x="9074932" y="606263"/>
                </a:lnTo>
                <a:close/>
                <a:moveTo>
                  <a:pt x="9052207" y="605769"/>
                </a:moveTo>
                <a:lnTo>
                  <a:pt x="9052233" y="606263"/>
                </a:lnTo>
                <a:lnTo>
                  <a:pt x="9052731" y="606230"/>
                </a:lnTo>
                <a:lnTo>
                  <a:pt x="9053325" y="617670"/>
                </a:lnTo>
                <a:cubicBezTo>
                  <a:pt x="9053325" y="623351"/>
                  <a:pt x="9053266" y="629018"/>
                  <a:pt x="9051954" y="634646"/>
                </a:cubicBezTo>
                <a:cubicBezTo>
                  <a:pt x="9051997" y="665981"/>
                  <a:pt x="9049546" y="696872"/>
                  <a:pt x="9044487" y="727122"/>
                </a:cubicBezTo>
                <a:lnTo>
                  <a:pt x="9043949" y="733798"/>
                </a:lnTo>
                <a:cubicBezTo>
                  <a:pt x="9043779" y="733803"/>
                  <a:pt x="9043611" y="733808"/>
                  <a:pt x="9043443" y="733861"/>
                </a:cubicBezTo>
                <a:cubicBezTo>
                  <a:pt x="8993168" y="1086726"/>
                  <a:pt x="8712129" y="1367503"/>
                  <a:pt x="8353278" y="1426902"/>
                </a:cubicBezTo>
                <a:lnTo>
                  <a:pt x="8353162" y="1428050"/>
                </a:lnTo>
                <a:cubicBezTo>
                  <a:pt x="8347851" y="1429061"/>
                  <a:pt x="8342522" y="1430009"/>
                  <a:pt x="8336945" y="1429590"/>
                </a:cubicBezTo>
                <a:cubicBezTo>
                  <a:pt x="8305773" y="1435144"/>
                  <a:pt x="8273893" y="1438125"/>
                  <a:pt x="8241519" y="1438652"/>
                </a:cubicBezTo>
                <a:lnTo>
                  <a:pt x="8224400" y="1440278"/>
                </a:lnTo>
                <a:lnTo>
                  <a:pt x="8224374" y="1439783"/>
                </a:lnTo>
                <a:lnTo>
                  <a:pt x="8223875" y="1439816"/>
                </a:lnTo>
                <a:cubicBezTo>
                  <a:pt x="8223309" y="1436014"/>
                  <a:pt x="8223282" y="1432198"/>
                  <a:pt x="8223282" y="1428376"/>
                </a:cubicBezTo>
                <a:cubicBezTo>
                  <a:pt x="8223282" y="1422694"/>
                  <a:pt x="8223341" y="1417025"/>
                  <a:pt x="8224653" y="1411395"/>
                </a:cubicBezTo>
                <a:cubicBezTo>
                  <a:pt x="8224611" y="1380067"/>
                  <a:pt x="8227060" y="1349182"/>
                  <a:pt x="8232117" y="1318938"/>
                </a:cubicBezTo>
                <a:lnTo>
                  <a:pt x="8232657" y="1312248"/>
                </a:lnTo>
                <a:cubicBezTo>
                  <a:pt x="8232826" y="1312243"/>
                  <a:pt x="8232995" y="1312238"/>
                  <a:pt x="8233163" y="1312185"/>
                </a:cubicBezTo>
                <a:cubicBezTo>
                  <a:pt x="8283439" y="959319"/>
                  <a:pt x="8564478" y="678542"/>
                  <a:pt x="8923328" y="619144"/>
                </a:cubicBezTo>
                <a:lnTo>
                  <a:pt x="8923445" y="617996"/>
                </a:lnTo>
                <a:cubicBezTo>
                  <a:pt x="8928754" y="616986"/>
                  <a:pt x="8934082" y="616038"/>
                  <a:pt x="8939658" y="616457"/>
                </a:cubicBezTo>
                <a:cubicBezTo>
                  <a:pt x="8970841" y="610900"/>
                  <a:pt x="9002734" y="607919"/>
                  <a:pt x="9035120" y="607392"/>
                </a:cubicBezTo>
                <a:close/>
                <a:moveTo>
                  <a:pt x="7382807" y="605769"/>
                </a:moveTo>
                <a:lnTo>
                  <a:pt x="7399895" y="607392"/>
                </a:lnTo>
                <a:cubicBezTo>
                  <a:pt x="7432280" y="607919"/>
                  <a:pt x="7464173" y="610900"/>
                  <a:pt x="7495356" y="616457"/>
                </a:cubicBezTo>
                <a:cubicBezTo>
                  <a:pt x="7500932" y="616038"/>
                  <a:pt x="7506260" y="616986"/>
                  <a:pt x="7511569" y="617996"/>
                </a:cubicBezTo>
                <a:lnTo>
                  <a:pt x="7511686" y="619144"/>
                </a:lnTo>
                <a:cubicBezTo>
                  <a:pt x="7870536" y="678542"/>
                  <a:pt x="8151575" y="959319"/>
                  <a:pt x="8201852" y="1312185"/>
                </a:cubicBezTo>
                <a:cubicBezTo>
                  <a:pt x="8202019" y="1312238"/>
                  <a:pt x="8202189" y="1312243"/>
                  <a:pt x="8202357" y="1312248"/>
                </a:cubicBezTo>
                <a:lnTo>
                  <a:pt x="8202898" y="1318938"/>
                </a:lnTo>
                <a:cubicBezTo>
                  <a:pt x="8207954" y="1349182"/>
                  <a:pt x="8210404" y="1380067"/>
                  <a:pt x="8210362" y="1411395"/>
                </a:cubicBezTo>
                <a:cubicBezTo>
                  <a:pt x="8211674" y="1417025"/>
                  <a:pt x="8211732" y="1422694"/>
                  <a:pt x="8211732" y="1428376"/>
                </a:cubicBezTo>
                <a:cubicBezTo>
                  <a:pt x="8211732" y="1432198"/>
                  <a:pt x="8211705" y="1436014"/>
                  <a:pt x="8211139" y="1439816"/>
                </a:cubicBezTo>
                <a:lnTo>
                  <a:pt x="8210640" y="1439783"/>
                </a:lnTo>
                <a:lnTo>
                  <a:pt x="8210614" y="1440278"/>
                </a:lnTo>
                <a:lnTo>
                  <a:pt x="8193496" y="1438652"/>
                </a:lnTo>
                <a:cubicBezTo>
                  <a:pt x="8161122" y="1438125"/>
                  <a:pt x="8129241" y="1435144"/>
                  <a:pt x="8098069" y="1429590"/>
                </a:cubicBezTo>
                <a:cubicBezTo>
                  <a:pt x="8092492" y="1430009"/>
                  <a:pt x="8087163" y="1429061"/>
                  <a:pt x="8081853" y="1428050"/>
                </a:cubicBezTo>
                <a:lnTo>
                  <a:pt x="8081737" y="1426902"/>
                </a:lnTo>
                <a:cubicBezTo>
                  <a:pt x="7722885" y="1367503"/>
                  <a:pt x="7441846" y="1086726"/>
                  <a:pt x="7391571" y="733861"/>
                </a:cubicBezTo>
                <a:cubicBezTo>
                  <a:pt x="7391403" y="733808"/>
                  <a:pt x="7391235" y="733803"/>
                  <a:pt x="7391065" y="733798"/>
                </a:cubicBezTo>
                <a:lnTo>
                  <a:pt x="7390527" y="727122"/>
                </a:lnTo>
                <a:cubicBezTo>
                  <a:pt x="7385468" y="696872"/>
                  <a:pt x="7383018" y="665981"/>
                  <a:pt x="7383060" y="634646"/>
                </a:cubicBezTo>
                <a:cubicBezTo>
                  <a:pt x="7381748" y="629018"/>
                  <a:pt x="7381689" y="623351"/>
                  <a:pt x="7381689" y="617670"/>
                </a:cubicBezTo>
                <a:lnTo>
                  <a:pt x="7382283" y="606230"/>
                </a:lnTo>
                <a:lnTo>
                  <a:pt x="7382781" y="606263"/>
                </a:lnTo>
                <a:close/>
                <a:moveTo>
                  <a:pt x="5690656" y="605769"/>
                </a:moveTo>
                <a:lnTo>
                  <a:pt x="5707743" y="607392"/>
                </a:lnTo>
                <a:cubicBezTo>
                  <a:pt x="5740129" y="607919"/>
                  <a:pt x="5772021" y="610900"/>
                  <a:pt x="5803205" y="616457"/>
                </a:cubicBezTo>
                <a:cubicBezTo>
                  <a:pt x="5808781" y="616038"/>
                  <a:pt x="5814109" y="616986"/>
                  <a:pt x="5819417" y="617996"/>
                </a:cubicBezTo>
                <a:lnTo>
                  <a:pt x="5819534" y="619144"/>
                </a:lnTo>
                <a:cubicBezTo>
                  <a:pt x="6178385" y="678542"/>
                  <a:pt x="6459424" y="959319"/>
                  <a:pt x="6509700" y="1312185"/>
                </a:cubicBezTo>
                <a:cubicBezTo>
                  <a:pt x="6509868" y="1312238"/>
                  <a:pt x="6510037" y="1312243"/>
                  <a:pt x="6510206" y="1312248"/>
                </a:cubicBezTo>
                <a:lnTo>
                  <a:pt x="6510746" y="1318938"/>
                </a:lnTo>
                <a:cubicBezTo>
                  <a:pt x="6515803" y="1349182"/>
                  <a:pt x="6518252" y="1380067"/>
                  <a:pt x="6518210" y="1411395"/>
                </a:cubicBezTo>
                <a:cubicBezTo>
                  <a:pt x="6519522" y="1417025"/>
                  <a:pt x="6519581" y="1422694"/>
                  <a:pt x="6519581" y="1428376"/>
                </a:cubicBezTo>
                <a:cubicBezTo>
                  <a:pt x="6519581" y="1432198"/>
                  <a:pt x="6519554" y="1436014"/>
                  <a:pt x="6518988" y="1439816"/>
                </a:cubicBezTo>
                <a:lnTo>
                  <a:pt x="6518489" y="1439783"/>
                </a:lnTo>
                <a:lnTo>
                  <a:pt x="6518463" y="1440278"/>
                </a:lnTo>
                <a:lnTo>
                  <a:pt x="6501344" y="1438652"/>
                </a:lnTo>
                <a:cubicBezTo>
                  <a:pt x="6468970" y="1438125"/>
                  <a:pt x="6437090" y="1435144"/>
                  <a:pt x="6405918" y="1429590"/>
                </a:cubicBezTo>
                <a:cubicBezTo>
                  <a:pt x="6400341" y="1430009"/>
                  <a:pt x="6395012" y="1429061"/>
                  <a:pt x="6389701" y="1428050"/>
                </a:cubicBezTo>
                <a:lnTo>
                  <a:pt x="6389585" y="1426902"/>
                </a:lnTo>
                <a:cubicBezTo>
                  <a:pt x="6030734" y="1367503"/>
                  <a:pt x="5749695" y="1086726"/>
                  <a:pt x="5699419" y="733861"/>
                </a:cubicBezTo>
                <a:cubicBezTo>
                  <a:pt x="5699252" y="733808"/>
                  <a:pt x="5699083" y="733803"/>
                  <a:pt x="5698914" y="733798"/>
                </a:cubicBezTo>
                <a:lnTo>
                  <a:pt x="5698375" y="727122"/>
                </a:lnTo>
                <a:cubicBezTo>
                  <a:pt x="5693317" y="696872"/>
                  <a:pt x="5690866" y="665981"/>
                  <a:pt x="5690908" y="634646"/>
                </a:cubicBezTo>
                <a:cubicBezTo>
                  <a:pt x="5689596" y="629018"/>
                  <a:pt x="5689538" y="623351"/>
                  <a:pt x="5689538" y="617670"/>
                </a:cubicBezTo>
                <a:lnTo>
                  <a:pt x="5690132" y="606230"/>
                </a:lnTo>
                <a:lnTo>
                  <a:pt x="5690630" y="606263"/>
                </a:lnTo>
                <a:close/>
                <a:moveTo>
                  <a:pt x="5667905" y="605769"/>
                </a:moveTo>
                <a:lnTo>
                  <a:pt x="5667931" y="606263"/>
                </a:lnTo>
                <a:lnTo>
                  <a:pt x="5668429" y="606230"/>
                </a:lnTo>
                <a:lnTo>
                  <a:pt x="5669023" y="617670"/>
                </a:lnTo>
                <a:cubicBezTo>
                  <a:pt x="5669023" y="623351"/>
                  <a:pt x="5668964" y="629018"/>
                  <a:pt x="5667652" y="634646"/>
                </a:cubicBezTo>
                <a:cubicBezTo>
                  <a:pt x="5667694" y="665981"/>
                  <a:pt x="5665244" y="696872"/>
                  <a:pt x="5660185" y="727122"/>
                </a:cubicBezTo>
                <a:lnTo>
                  <a:pt x="5659647" y="733798"/>
                </a:lnTo>
                <a:cubicBezTo>
                  <a:pt x="5659477" y="733803"/>
                  <a:pt x="5659309" y="733808"/>
                  <a:pt x="5659141" y="733861"/>
                </a:cubicBezTo>
                <a:cubicBezTo>
                  <a:pt x="5608866" y="1086726"/>
                  <a:pt x="5327827" y="1367503"/>
                  <a:pt x="4968975" y="1426902"/>
                </a:cubicBezTo>
                <a:lnTo>
                  <a:pt x="4968859" y="1428050"/>
                </a:lnTo>
                <a:cubicBezTo>
                  <a:pt x="4963549" y="1429061"/>
                  <a:pt x="4958220" y="1430009"/>
                  <a:pt x="4952643" y="1429590"/>
                </a:cubicBezTo>
                <a:cubicBezTo>
                  <a:pt x="4921471" y="1435144"/>
                  <a:pt x="4889590" y="1438125"/>
                  <a:pt x="4857216" y="1438652"/>
                </a:cubicBezTo>
                <a:lnTo>
                  <a:pt x="4840098" y="1440278"/>
                </a:lnTo>
                <a:lnTo>
                  <a:pt x="4840072" y="1439783"/>
                </a:lnTo>
                <a:lnTo>
                  <a:pt x="4839573" y="1439816"/>
                </a:lnTo>
                <a:cubicBezTo>
                  <a:pt x="4839007" y="1436014"/>
                  <a:pt x="4838980" y="1432198"/>
                  <a:pt x="4838980" y="1428376"/>
                </a:cubicBezTo>
                <a:cubicBezTo>
                  <a:pt x="4838980" y="1422694"/>
                  <a:pt x="4839038" y="1417025"/>
                  <a:pt x="4840350" y="1411395"/>
                </a:cubicBezTo>
                <a:cubicBezTo>
                  <a:pt x="4840308" y="1380067"/>
                  <a:pt x="4842758" y="1349182"/>
                  <a:pt x="4847814" y="1318938"/>
                </a:cubicBezTo>
                <a:lnTo>
                  <a:pt x="4848355" y="1312248"/>
                </a:lnTo>
                <a:cubicBezTo>
                  <a:pt x="4848523" y="1312243"/>
                  <a:pt x="4848693" y="1312238"/>
                  <a:pt x="4848860" y="1312185"/>
                </a:cubicBezTo>
                <a:cubicBezTo>
                  <a:pt x="4899137" y="959319"/>
                  <a:pt x="5180176" y="678542"/>
                  <a:pt x="5539026" y="619144"/>
                </a:cubicBezTo>
                <a:lnTo>
                  <a:pt x="5539143" y="617996"/>
                </a:lnTo>
                <a:cubicBezTo>
                  <a:pt x="5544452" y="616986"/>
                  <a:pt x="5549780" y="616038"/>
                  <a:pt x="5555356" y="616457"/>
                </a:cubicBezTo>
                <a:cubicBezTo>
                  <a:pt x="5586539" y="610900"/>
                  <a:pt x="5618432" y="607919"/>
                  <a:pt x="5650817" y="607392"/>
                </a:cubicBezTo>
                <a:close/>
                <a:moveTo>
                  <a:pt x="3998505" y="605769"/>
                </a:moveTo>
                <a:lnTo>
                  <a:pt x="4015592" y="607392"/>
                </a:lnTo>
                <a:cubicBezTo>
                  <a:pt x="4047978" y="607919"/>
                  <a:pt x="4079870" y="610900"/>
                  <a:pt x="4111054" y="616457"/>
                </a:cubicBezTo>
                <a:cubicBezTo>
                  <a:pt x="4116630" y="616038"/>
                  <a:pt x="4121958" y="616986"/>
                  <a:pt x="4127266" y="617996"/>
                </a:cubicBezTo>
                <a:lnTo>
                  <a:pt x="4127384" y="619144"/>
                </a:lnTo>
                <a:cubicBezTo>
                  <a:pt x="4486234" y="678542"/>
                  <a:pt x="4767273" y="959319"/>
                  <a:pt x="4817549" y="1312185"/>
                </a:cubicBezTo>
                <a:cubicBezTo>
                  <a:pt x="4817717" y="1312238"/>
                  <a:pt x="4817886" y="1312243"/>
                  <a:pt x="4818055" y="1312248"/>
                </a:cubicBezTo>
                <a:lnTo>
                  <a:pt x="4818595" y="1318938"/>
                </a:lnTo>
                <a:cubicBezTo>
                  <a:pt x="4823652" y="1349182"/>
                  <a:pt x="4826101" y="1380067"/>
                  <a:pt x="4826059" y="1411395"/>
                </a:cubicBezTo>
                <a:cubicBezTo>
                  <a:pt x="4827371" y="1417025"/>
                  <a:pt x="4827430" y="1422694"/>
                  <a:pt x="4827430" y="1428376"/>
                </a:cubicBezTo>
                <a:cubicBezTo>
                  <a:pt x="4827430" y="1432198"/>
                  <a:pt x="4827403" y="1436014"/>
                  <a:pt x="4826837" y="1439816"/>
                </a:cubicBezTo>
                <a:lnTo>
                  <a:pt x="4826338" y="1439783"/>
                </a:lnTo>
                <a:lnTo>
                  <a:pt x="4826312" y="1440278"/>
                </a:lnTo>
                <a:lnTo>
                  <a:pt x="4809193" y="1438652"/>
                </a:lnTo>
                <a:cubicBezTo>
                  <a:pt x="4776819" y="1438125"/>
                  <a:pt x="4744939" y="1435144"/>
                  <a:pt x="4713767" y="1429590"/>
                </a:cubicBezTo>
                <a:cubicBezTo>
                  <a:pt x="4708190" y="1430009"/>
                  <a:pt x="4702861" y="1429061"/>
                  <a:pt x="4697550" y="1428050"/>
                </a:cubicBezTo>
                <a:lnTo>
                  <a:pt x="4697434" y="1426902"/>
                </a:lnTo>
                <a:cubicBezTo>
                  <a:pt x="4338583" y="1367503"/>
                  <a:pt x="4057544" y="1086726"/>
                  <a:pt x="4007268" y="733861"/>
                </a:cubicBezTo>
                <a:cubicBezTo>
                  <a:pt x="4007101" y="733808"/>
                  <a:pt x="4006932" y="733803"/>
                  <a:pt x="4006763" y="733798"/>
                </a:cubicBezTo>
                <a:lnTo>
                  <a:pt x="4006225" y="727122"/>
                </a:lnTo>
                <a:cubicBezTo>
                  <a:pt x="4001166" y="696872"/>
                  <a:pt x="3998715" y="665981"/>
                  <a:pt x="3998757" y="634646"/>
                </a:cubicBezTo>
                <a:cubicBezTo>
                  <a:pt x="3997445" y="629018"/>
                  <a:pt x="3997387" y="623351"/>
                  <a:pt x="3997387" y="617670"/>
                </a:cubicBezTo>
                <a:lnTo>
                  <a:pt x="3997981" y="606230"/>
                </a:lnTo>
                <a:lnTo>
                  <a:pt x="3998479" y="606263"/>
                </a:lnTo>
                <a:close/>
                <a:moveTo>
                  <a:pt x="3975754" y="605769"/>
                </a:moveTo>
                <a:lnTo>
                  <a:pt x="3975780" y="606263"/>
                </a:lnTo>
                <a:lnTo>
                  <a:pt x="3976278" y="606230"/>
                </a:lnTo>
                <a:lnTo>
                  <a:pt x="3976872" y="617670"/>
                </a:lnTo>
                <a:cubicBezTo>
                  <a:pt x="3976872" y="623351"/>
                  <a:pt x="3976813" y="629018"/>
                  <a:pt x="3975501" y="634646"/>
                </a:cubicBezTo>
                <a:cubicBezTo>
                  <a:pt x="3975543" y="665981"/>
                  <a:pt x="3973093" y="696872"/>
                  <a:pt x="3968034" y="727122"/>
                </a:cubicBezTo>
                <a:lnTo>
                  <a:pt x="3967496" y="733798"/>
                </a:lnTo>
                <a:cubicBezTo>
                  <a:pt x="3967326" y="733803"/>
                  <a:pt x="3967158" y="733808"/>
                  <a:pt x="3966990" y="733861"/>
                </a:cubicBezTo>
                <a:cubicBezTo>
                  <a:pt x="3916715" y="1086726"/>
                  <a:pt x="3635676" y="1367503"/>
                  <a:pt x="3276825" y="1426902"/>
                </a:cubicBezTo>
                <a:lnTo>
                  <a:pt x="3276708" y="1428050"/>
                </a:lnTo>
                <a:cubicBezTo>
                  <a:pt x="3271398" y="1429061"/>
                  <a:pt x="3266069" y="1430009"/>
                  <a:pt x="3260492" y="1429590"/>
                </a:cubicBezTo>
                <a:cubicBezTo>
                  <a:pt x="3229320" y="1435144"/>
                  <a:pt x="3197440" y="1438125"/>
                  <a:pt x="3165065" y="1438652"/>
                </a:cubicBezTo>
                <a:lnTo>
                  <a:pt x="3147947" y="1440278"/>
                </a:lnTo>
                <a:lnTo>
                  <a:pt x="3147921" y="1439783"/>
                </a:lnTo>
                <a:lnTo>
                  <a:pt x="3147422" y="1439816"/>
                </a:lnTo>
                <a:cubicBezTo>
                  <a:pt x="3146856" y="1436014"/>
                  <a:pt x="3146829" y="1432198"/>
                  <a:pt x="3146829" y="1428376"/>
                </a:cubicBezTo>
                <a:cubicBezTo>
                  <a:pt x="3146829" y="1422694"/>
                  <a:pt x="3146887" y="1417025"/>
                  <a:pt x="3148199" y="1411395"/>
                </a:cubicBezTo>
                <a:cubicBezTo>
                  <a:pt x="3148157" y="1380067"/>
                  <a:pt x="3150607" y="1349182"/>
                  <a:pt x="3155663" y="1318938"/>
                </a:cubicBezTo>
                <a:lnTo>
                  <a:pt x="3156204" y="1312248"/>
                </a:lnTo>
                <a:cubicBezTo>
                  <a:pt x="3156372" y="1312243"/>
                  <a:pt x="3156542" y="1312238"/>
                  <a:pt x="3156709" y="1312185"/>
                </a:cubicBezTo>
                <a:cubicBezTo>
                  <a:pt x="3206986" y="959319"/>
                  <a:pt x="3488025" y="678542"/>
                  <a:pt x="3846875" y="619144"/>
                </a:cubicBezTo>
                <a:lnTo>
                  <a:pt x="3846992" y="617996"/>
                </a:lnTo>
                <a:cubicBezTo>
                  <a:pt x="3852301" y="616986"/>
                  <a:pt x="3857629" y="616038"/>
                  <a:pt x="3863205" y="616457"/>
                </a:cubicBezTo>
                <a:cubicBezTo>
                  <a:pt x="3894388" y="610900"/>
                  <a:pt x="3926281" y="607919"/>
                  <a:pt x="3958666" y="607392"/>
                </a:cubicBezTo>
                <a:close/>
                <a:moveTo>
                  <a:pt x="2306354" y="605769"/>
                </a:moveTo>
                <a:lnTo>
                  <a:pt x="2323441" y="607392"/>
                </a:lnTo>
                <a:cubicBezTo>
                  <a:pt x="2355827" y="607919"/>
                  <a:pt x="2387719" y="610900"/>
                  <a:pt x="2418903" y="616457"/>
                </a:cubicBezTo>
                <a:cubicBezTo>
                  <a:pt x="2424479" y="616038"/>
                  <a:pt x="2429807" y="616986"/>
                  <a:pt x="2435115" y="617996"/>
                </a:cubicBezTo>
                <a:lnTo>
                  <a:pt x="2435233" y="619144"/>
                </a:lnTo>
                <a:cubicBezTo>
                  <a:pt x="2794083" y="678542"/>
                  <a:pt x="3075122" y="959319"/>
                  <a:pt x="3125398" y="1312185"/>
                </a:cubicBezTo>
                <a:cubicBezTo>
                  <a:pt x="3125566" y="1312238"/>
                  <a:pt x="3125735" y="1312243"/>
                  <a:pt x="3125904" y="1312248"/>
                </a:cubicBezTo>
                <a:lnTo>
                  <a:pt x="3126444" y="1318938"/>
                </a:lnTo>
                <a:cubicBezTo>
                  <a:pt x="3131501" y="1349182"/>
                  <a:pt x="3133950" y="1380067"/>
                  <a:pt x="3133908" y="1411395"/>
                </a:cubicBezTo>
                <a:cubicBezTo>
                  <a:pt x="3135220" y="1417025"/>
                  <a:pt x="3135279" y="1422694"/>
                  <a:pt x="3135279" y="1428376"/>
                </a:cubicBezTo>
                <a:cubicBezTo>
                  <a:pt x="3135279" y="1432198"/>
                  <a:pt x="3135252" y="1436014"/>
                  <a:pt x="3134686" y="1439816"/>
                </a:cubicBezTo>
                <a:lnTo>
                  <a:pt x="3134187" y="1439783"/>
                </a:lnTo>
                <a:lnTo>
                  <a:pt x="3134161" y="1440278"/>
                </a:lnTo>
                <a:lnTo>
                  <a:pt x="3117042" y="1438652"/>
                </a:lnTo>
                <a:cubicBezTo>
                  <a:pt x="3084668" y="1438125"/>
                  <a:pt x="3052788" y="1435144"/>
                  <a:pt x="3021616" y="1429590"/>
                </a:cubicBezTo>
                <a:cubicBezTo>
                  <a:pt x="3016039" y="1430009"/>
                  <a:pt x="3010710" y="1429061"/>
                  <a:pt x="3005399" y="1428050"/>
                </a:cubicBezTo>
                <a:lnTo>
                  <a:pt x="3005283" y="1426902"/>
                </a:lnTo>
                <a:cubicBezTo>
                  <a:pt x="2646432" y="1367503"/>
                  <a:pt x="2365393" y="1086726"/>
                  <a:pt x="2315117" y="733861"/>
                </a:cubicBezTo>
                <a:cubicBezTo>
                  <a:pt x="2314950" y="733808"/>
                  <a:pt x="2314781" y="733803"/>
                  <a:pt x="2314612" y="733798"/>
                </a:cubicBezTo>
                <a:lnTo>
                  <a:pt x="2314074" y="727122"/>
                </a:lnTo>
                <a:cubicBezTo>
                  <a:pt x="2309015" y="696872"/>
                  <a:pt x="2306564" y="665981"/>
                  <a:pt x="2306606" y="634646"/>
                </a:cubicBezTo>
                <a:cubicBezTo>
                  <a:pt x="2305294" y="629018"/>
                  <a:pt x="2305236" y="623351"/>
                  <a:pt x="2305236" y="617670"/>
                </a:cubicBezTo>
                <a:lnTo>
                  <a:pt x="2305830" y="606230"/>
                </a:lnTo>
                <a:lnTo>
                  <a:pt x="2306328" y="606263"/>
                </a:lnTo>
                <a:close/>
                <a:moveTo>
                  <a:pt x="2283603" y="605769"/>
                </a:moveTo>
                <a:lnTo>
                  <a:pt x="2283629" y="606263"/>
                </a:lnTo>
                <a:lnTo>
                  <a:pt x="2284127" y="606230"/>
                </a:lnTo>
                <a:lnTo>
                  <a:pt x="2284721" y="617670"/>
                </a:lnTo>
                <a:cubicBezTo>
                  <a:pt x="2284721" y="623351"/>
                  <a:pt x="2284662" y="629018"/>
                  <a:pt x="2283350" y="634646"/>
                </a:cubicBezTo>
                <a:cubicBezTo>
                  <a:pt x="2283392" y="665981"/>
                  <a:pt x="2280942" y="696872"/>
                  <a:pt x="2275883" y="727122"/>
                </a:cubicBezTo>
                <a:lnTo>
                  <a:pt x="2275345" y="733798"/>
                </a:lnTo>
                <a:cubicBezTo>
                  <a:pt x="2275175" y="733803"/>
                  <a:pt x="2275007" y="733808"/>
                  <a:pt x="2274839" y="733861"/>
                </a:cubicBezTo>
                <a:cubicBezTo>
                  <a:pt x="2224564" y="1086726"/>
                  <a:pt x="1943525" y="1367503"/>
                  <a:pt x="1584673" y="1426902"/>
                </a:cubicBezTo>
                <a:lnTo>
                  <a:pt x="1584557" y="1428050"/>
                </a:lnTo>
                <a:cubicBezTo>
                  <a:pt x="1579247" y="1429061"/>
                  <a:pt x="1573918" y="1430009"/>
                  <a:pt x="1568341" y="1429590"/>
                </a:cubicBezTo>
                <a:cubicBezTo>
                  <a:pt x="1537169" y="1435144"/>
                  <a:pt x="1505289" y="1438125"/>
                  <a:pt x="1472914" y="1438652"/>
                </a:cubicBezTo>
                <a:lnTo>
                  <a:pt x="1455796" y="1440278"/>
                </a:lnTo>
                <a:lnTo>
                  <a:pt x="1455770" y="1439783"/>
                </a:lnTo>
                <a:lnTo>
                  <a:pt x="1455271" y="1439816"/>
                </a:lnTo>
                <a:cubicBezTo>
                  <a:pt x="1454705" y="1436014"/>
                  <a:pt x="1454678" y="1432198"/>
                  <a:pt x="1454678" y="1428376"/>
                </a:cubicBezTo>
                <a:cubicBezTo>
                  <a:pt x="1454678" y="1422694"/>
                  <a:pt x="1454736" y="1417025"/>
                  <a:pt x="1456048" y="1411395"/>
                </a:cubicBezTo>
                <a:cubicBezTo>
                  <a:pt x="1456006" y="1380067"/>
                  <a:pt x="1458456" y="1349182"/>
                  <a:pt x="1463513" y="1318938"/>
                </a:cubicBezTo>
                <a:lnTo>
                  <a:pt x="1464053" y="1312248"/>
                </a:lnTo>
                <a:cubicBezTo>
                  <a:pt x="1464221" y="1312243"/>
                  <a:pt x="1464391" y="1312238"/>
                  <a:pt x="1464558" y="1312185"/>
                </a:cubicBezTo>
                <a:cubicBezTo>
                  <a:pt x="1514835" y="959319"/>
                  <a:pt x="1795874" y="678542"/>
                  <a:pt x="2154724" y="619144"/>
                </a:cubicBezTo>
                <a:lnTo>
                  <a:pt x="2154841" y="617996"/>
                </a:lnTo>
                <a:cubicBezTo>
                  <a:pt x="2160150" y="616986"/>
                  <a:pt x="2165478" y="616038"/>
                  <a:pt x="2171054" y="616457"/>
                </a:cubicBezTo>
                <a:cubicBezTo>
                  <a:pt x="2202237" y="610900"/>
                  <a:pt x="2234130" y="607919"/>
                  <a:pt x="2266515" y="607392"/>
                </a:cubicBezTo>
                <a:close/>
                <a:moveTo>
                  <a:pt x="614203" y="605769"/>
                </a:moveTo>
                <a:lnTo>
                  <a:pt x="631290" y="607392"/>
                </a:lnTo>
                <a:cubicBezTo>
                  <a:pt x="663676" y="607919"/>
                  <a:pt x="695568" y="610900"/>
                  <a:pt x="726752" y="616457"/>
                </a:cubicBezTo>
                <a:cubicBezTo>
                  <a:pt x="732328" y="616038"/>
                  <a:pt x="737656" y="616986"/>
                  <a:pt x="742964" y="617996"/>
                </a:cubicBezTo>
                <a:lnTo>
                  <a:pt x="743081" y="619144"/>
                </a:lnTo>
                <a:cubicBezTo>
                  <a:pt x="1101932" y="678542"/>
                  <a:pt x="1382971" y="959319"/>
                  <a:pt x="1433247" y="1312185"/>
                </a:cubicBezTo>
                <a:cubicBezTo>
                  <a:pt x="1433415" y="1312238"/>
                  <a:pt x="1433584" y="1312243"/>
                  <a:pt x="1433753" y="1312248"/>
                </a:cubicBezTo>
                <a:lnTo>
                  <a:pt x="1434293" y="1318938"/>
                </a:lnTo>
                <a:cubicBezTo>
                  <a:pt x="1439350" y="1349182"/>
                  <a:pt x="1441799" y="1380067"/>
                  <a:pt x="1441757" y="1411395"/>
                </a:cubicBezTo>
                <a:cubicBezTo>
                  <a:pt x="1443069" y="1417025"/>
                  <a:pt x="1443128" y="1422694"/>
                  <a:pt x="1443128" y="1428376"/>
                </a:cubicBezTo>
                <a:cubicBezTo>
                  <a:pt x="1443128" y="1432198"/>
                  <a:pt x="1443101" y="1436014"/>
                  <a:pt x="1442535" y="1439816"/>
                </a:cubicBezTo>
                <a:lnTo>
                  <a:pt x="1442036" y="1439783"/>
                </a:lnTo>
                <a:lnTo>
                  <a:pt x="1442010" y="1440278"/>
                </a:lnTo>
                <a:lnTo>
                  <a:pt x="1424891" y="1438652"/>
                </a:lnTo>
                <a:cubicBezTo>
                  <a:pt x="1392517" y="1438125"/>
                  <a:pt x="1360637" y="1435144"/>
                  <a:pt x="1329465" y="1429590"/>
                </a:cubicBezTo>
                <a:cubicBezTo>
                  <a:pt x="1323888" y="1430009"/>
                  <a:pt x="1318559" y="1429061"/>
                  <a:pt x="1313248" y="1428050"/>
                </a:cubicBezTo>
                <a:lnTo>
                  <a:pt x="1313132" y="1426902"/>
                </a:lnTo>
                <a:cubicBezTo>
                  <a:pt x="954281" y="1367503"/>
                  <a:pt x="673242" y="1086726"/>
                  <a:pt x="622966" y="733861"/>
                </a:cubicBezTo>
                <a:cubicBezTo>
                  <a:pt x="622799" y="733808"/>
                  <a:pt x="622630" y="733803"/>
                  <a:pt x="622461" y="733798"/>
                </a:cubicBezTo>
                <a:lnTo>
                  <a:pt x="621923" y="727122"/>
                </a:lnTo>
                <a:cubicBezTo>
                  <a:pt x="616864" y="696872"/>
                  <a:pt x="614413" y="665981"/>
                  <a:pt x="614455" y="634646"/>
                </a:cubicBezTo>
                <a:cubicBezTo>
                  <a:pt x="613143" y="629018"/>
                  <a:pt x="613085" y="623351"/>
                  <a:pt x="613085" y="617670"/>
                </a:cubicBezTo>
                <a:lnTo>
                  <a:pt x="613679" y="606230"/>
                </a:lnTo>
                <a:lnTo>
                  <a:pt x="614177" y="606263"/>
                </a:lnTo>
                <a:close/>
                <a:moveTo>
                  <a:pt x="7360056" y="605769"/>
                </a:moveTo>
                <a:lnTo>
                  <a:pt x="7360082" y="606263"/>
                </a:lnTo>
                <a:lnTo>
                  <a:pt x="7360580" y="606230"/>
                </a:lnTo>
                <a:lnTo>
                  <a:pt x="7361174" y="617670"/>
                </a:lnTo>
                <a:cubicBezTo>
                  <a:pt x="7361174" y="623351"/>
                  <a:pt x="7361116" y="629018"/>
                  <a:pt x="7359804" y="634646"/>
                </a:cubicBezTo>
                <a:cubicBezTo>
                  <a:pt x="7359846" y="665981"/>
                  <a:pt x="7357395" y="696872"/>
                  <a:pt x="7352337" y="727122"/>
                </a:cubicBezTo>
                <a:lnTo>
                  <a:pt x="7351798" y="733798"/>
                </a:lnTo>
                <a:cubicBezTo>
                  <a:pt x="7351629" y="733803"/>
                  <a:pt x="7351460" y="733808"/>
                  <a:pt x="7351293" y="733861"/>
                </a:cubicBezTo>
                <a:cubicBezTo>
                  <a:pt x="7301017" y="1086726"/>
                  <a:pt x="7019978" y="1367503"/>
                  <a:pt x="6661127" y="1426902"/>
                </a:cubicBezTo>
                <a:lnTo>
                  <a:pt x="6661011" y="1428050"/>
                </a:lnTo>
                <a:cubicBezTo>
                  <a:pt x="6655700" y="1429061"/>
                  <a:pt x="6650371" y="1430009"/>
                  <a:pt x="6644794" y="1429590"/>
                </a:cubicBezTo>
                <a:cubicBezTo>
                  <a:pt x="6613622" y="1435144"/>
                  <a:pt x="6581742" y="1438125"/>
                  <a:pt x="6549368" y="1438652"/>
                </a:cubicBezTo>
                <a:lnTo>
                  <a:pt x="6532249" y="1440278"/>
                </a:lnTo>
                <a:lnTo>
                  <a:pt x="6532223" y="1439783"/>
                </a:lnTo>
                <a:lnTo>
                  <a:pt x="6531724" y="1439816"/>
                </a:lnTo>
                <a:cubicBezTo>
                  <a:pt x="6531158" y="1436014"/>
                  <a:pt x="6531131" y="1432198"/>
                  <a:pt x="6531131" y="1428376"/>
                </a:cubicBezTo>
                <a:cubicBezTo>
                  <a:pt x="6531131" y="1422694"/>
                  <a:pt x="6531190" y="1417025"/>
                  <a:pt x="6532502" y="1411395"/>
                </a:cubicBezTo>
                <a:cubicBezTo>
                  <a:pt x="6532460" y="1380067"/>
                  <a:pt x="6534909" y="1349182"/>
                  <a:pt x="6539966" y="1318938"/>
                </a:cubicBezTo>
                <a:lnTo>
                  <a:pt x="6540506" y="1312248"/>
                </a:lnTo>
                <a:cubicBezTo>
                  <a:pt x="6540675" y="1312243"/>
                  <a:pt x="6540844" y="1312238"/>
                  <a:pt x="6541012" y="1312185"/>
                </a:cubicBezTo>
                <a:cubicBezTo>
                  <a:pt x="6591288" y="959319"/>
                  <a:pt x="6872327" y="678542"/>
                  <a:pt x="7231178" y="619144"/>
                </a:cubicBezTo>
                <a:lnTo>
                  <a:pt x="7231295" y="617996"/>
                </a:lnTo>
                <a:cubicBezTo>
                  <a:pt x="7236603" y="616986"/>
                  <a:pt x="7241931" y="616038"/>
                  <a:pt x="7247507" y="616457"/>
                </a:cubicBezTo>
                <a:cubicBezTo>
                  <a:pt x="7278691" y="610900"/>
                  <a:pt x="7310583" y="607919"/>
                  <a:pt x="7342969" y="607392"/>
                </a:cubicBezTo>
                <a:close/>
                <a:moveTo>
                  <a:pt x="591452" y="605769"/>
                </a:moveTo>
                <a:lnTo>
                  <a:pt x="591478" y="606263"/>
                </a:lnTo>
                <a:lnTo>
                  <a:pt x="591976" y="606230"/>
                </a:lnTo>
                <a:lnTo>
                  <a:pt x="592570" y="617670"/>
                </a:lnTo>
                <a:cubicBezTo>
                  <a:pt x="592570" y="623351"/>
                  <a:pt x="592511" y="629018"/>
                  <a:pt x="591199" y="634646"/>
                </a:cubicBezTo>
                <a:cubicBezTo>
                  <a:pt x="591242" y="665981"/>
                  <a:pt x="588791" y="696872"/>
                  <a:pt x="583732" y="727122"/>
                </a:cubicBezTo>
                <a:lnTo>
                  <a:pt x="583194" y="733798"/>
                </a:lnTo>
                <a:cubicBezTo>
                  <a:pt x="583024" y="733803"/>
                  <a:pt x="582856" y="733808"/>
                  <a:pt x="582689" y="733861"/>
                </a:cubicBezTo>
                <a:cubicBezTo>
                  <a:pt x="537576" y="1050490"/>
                  <a:pt x="306662" y="1309076"/>
                  <a:pt x="0" y="1400276"/>
                </a:cubicBezTo>
                <a:lnTo>
                  <a:pt x="0" y="1267938"/>
                </a:lnTo>
                <a:cubicBezTo>
                  <a:pt x="229298" y="1185101"/>
                  <a:pt x="402181" y="989705"/>
                  <a:pt x="449203" y="750600"/>
                </a:cubicBezTo>
                <a:cubicBezTo>
                  <a:pt x="258971" y="791484"/>
                  <a:pt x="97576" y="906749"/>
                  <a:pt x="0" y="1064489"/>
                </a:cubicBezTo>
                <a:lnTo>
                  <a:pt x="0" y="857695"/>
                </a:lnTo>
                <a:cubicBezTo>
                  <a:pt x="121484" y="734788"/>
                  <a:pt x="282199" y="649000"/>
                  <a:pt x="462573" y="619144"/>
                </a:cubicBezTo>
                <a:lnTo>
                  <a:pt x="462690" y="617996"/>
                </a:lnTo>
                <a:cubicBezTo>
                  <a:pt x="467999" y="616986"/>
                  <a:pt x="473327" y="616038"/>
                  <a:pt x="478903" y="616457"/>
                </a:cubicBezTo>
                <a:cubicBezTo>
                  <a:pt x="510086" y="610900"/>
                  <a:pt x="541979" y="607919"/>
                  <a:pt x="574365" y="607392"/>
                </a:cubicBezTo>
                <a:close/>
                <a:moveTo>
                  <a:pt x="11969013" y="0"/>
                </a:moveTo>
                <a:lnTo>
                  <a:pt x="12180097" y="0"/>
                </a:lnTo>
                <a:cubicBezTo>
                  <a:pt x="12184579" y="2797"/>
                  <a:pt x="12188307" y="6390"/>
                  <a:pt x="12192000" y="10016"/>
                </a:cubicBezTo>
                <a:lnTo>
                  <a:pt x="12192000" y="210008"/>
                </a:lnTo>
                <a:cubicBezTo>
                  <a:pt x="12135666" y="124006"/>
                  <a:pt x="12059786" y="51396"/>
                  <a:pt x="11969013" y="0"/>
                </a:cubicBezTo>
                <a:close/>
                <a:moveTo>
                  <a:pt x="11640695" y="0"/>
                </a:moveTo>
                <a:lnTo>
                  <a:pt x="11775234" y="0"/>
                </a:lnTo>
                <a:cubicBezTo>
                  <a:pt x="11842228" y="193636"/>
                  <a:pt x="11995970" y="348667"/>
                  <a:pt x="12192000" y="421829"/>
                </a:cubicBezTo>
                <a:lnTo>
                  <a:pt x="12192000" y="553832"/>
                </a:lnTo>
                <a:cubicBezTo>
                  <a:pt x="11924422" y="471599"/>
                  <a:pt x="11715712" y="262771"/>
                  <a:pt x="11640695" y="0"/>
                </a:cubicBezTo>
                <a:close/>
                <a:moveTo>
                  <a:pt x="11023379" y="0"/>
                </a:moveTo>
                <a:lnTo>
                  <a:pt x="11232088" y="0"/>
                </a:lnTo>
                <a:cubicBezTo>
                  <a:pt x="11066618" y="98005"/>
                  <a:pt x="10947209" y="260867"/>
                  <a:pt x="10909358" y="451830"/>
                </a:cubicBezTo>
                <a:cubicBezTo>
                  <a:pt x="11153410" y="399791"/>
                  <a:pt x="11350000" y="226290"/>
                  <a:pt x="11427896" y="0"/>
                </a:cubicBezTo>
                <a:lnTo>
                  <a:pt x="11561912" y="0"/>
                </a:lnTo>
                <a:cubicBezTo>
                  <a:pt x="11477134" y="299826"/>
                  <a:pt x="11217862" y="529393"/>
                  <a:pt x="10895987" y="582253"/>
                </a:cubicBezTo>
                <a:lnTo>
                  <a:pt x="10895871" y="583392"/>
                </a:lnTo>
                <a:cubicBezTo>
                  <a:pt x="10890560" y="584395"/>
                  <a:pt x="10885231" y="585336"/>
                  <a:pt x="10879654" y="584920"/>
                </a:cubicBezTo>
                <a:cubicBezTo>
                  <a:pt x="10848482" y="590430"/>
                  <a:pt x="10816602" y="593388"/>
                  <a:pt x="10784227" y="593911"/>
                </a:cubicBezTo>
                <a:lnTo>
                  <a:pt x="10767109" y="595524"/>
                </a:lnTo>
                <a:lnTo>
                  <a:pt x="10767083" y="595033"/>
                </a:lnTo>
                <a:lnTo>
                  <a:pt x="10766584" y="595066"/>
                </a:lnTo>
                <a:cubicBezTo>
                  <a:pt x="10766018" y="591293"/>
                  <a:pt x="10765991" y="587507"/>
                  <a:pt x="10765991" y="583715"/>
                </a:cubicBezTo>
                <a:cubicBezTo>
                  <a:pt x="10765991" y="578078"/>
                  <a:pt x="10766050" y="572454"/>
                  <a:pt x="10767362" y="566868"/>
                </a:cubicBezTo>
                <a:cubicBezTo>
                  <a:pt x="10767319" y="535786"/>
                  <a:pt x="10769769" y="505143"/>
                  <a:pt x="10774826" y="475137"/>
                </a:cubicBezTo>
                <a:lnTo>
                  <a:pt x="10775366" y="468500"/>
                </a:lnTo>
                <a:cubicBezTo>
                  <a:pt x="10775535" y="468495"/>
                  <a:pt x="10775704" y="468490"/>
                  <a:pt x="10775872" y="468437"/>
                </a:cubicBezTo>
                <a:cubicBezTo>
                  <a:pt x="10802174" y="285283"/>
                  <a:pt x="10891635" y="121704"/>
                  <a:pt x="11023379" y="0"/>
                </a:cubicBezTo>
                <a:close/>
                <a:moveTo>
                  <a:pt x="9949555" y="0"/>
                </a:moveTo>
                <a:lnTo>
                  <a:pt x="10083571" y="0"/>
                </a:lnTo>
                <a:cubicBezTo>
                  <a:pt x="10161467" y="226290"/>
                  <a:pt x="10358057" y="399791"/>
                  <a:pt x="10602109" y="451830"/>
                </a:cubicBezTo>
                <a:cubicBezTo>
                  <a:pt x="10564258" y="260867"/>
                  <a:pt x="10444849" y="98005"/>
                  <a:pt x="10279379" y="0"/>
                </a:cubicBezTo>
                <a:lnTo>
                  <a:pt x="10488089" y="0"/>
                </a:lnTo>
                <a:cubicBezTo>
                  <a:pt x="10619833" y="121704"/>
                  <a:pt x="10709293" y="285283"/>
                  <a:pt x="10735596" y="468437"/>
                </a:cubicBezTo>
                <a:cubicBezTo>
                  <a:pt x="10735763" y="468490"/>
                  <a:pt x="10735932" y="468495"/>
                  <a:pt x="10736101" y="468500"/>
                </a:cubicBezTo>
                <a:lnTo>
                  <a:pt x="10736641" y="475137"/>
                </a:lnTo>
                <a:cubicBezTo>
                  <a:pt x="10741698" y="505143"/>
                  <a:pt x="10744148" y="535786"/>
                  <a:pt x="10744105" y="566868"/>
                </a:cubicBezTo>
                <a:cubicBezTo>
                  <a:pt x="10745417" y="572454"/>
                  <a:pt x="10745476" y="578078"/>
                  <a:pt x="10745476" y="583715"/>
                </a:cubicBezTo>
                <a:cubicBezTo>
                  <a:pt x="10745476" y="587507"/>
                  <a:pt x="10745449" y="591293"/>
                  <a:pt x="10744883" y="595066"/>
                </a:cubicBezTo>
                <a:lnTo>
                  <a:pt x="10744384" y="595033"/>
                </a:lnTo>
                <a:lnTo>
                  <a:pt x="10744358" y="595524"/>
                </a:lnTo>
                <a:lnTo>
                  <a:pt x="10727240" y="593911"/>
                </a:lnTo>
                <a:cubicBezTo>
                  <a:pt x="10694865" y="593388"/>
                  <a:pt x="10662985" y="590430"/>
                  <a:pt x="10631813" y="584920"/>
                </a:cubicBezTo>
                <a:cubicBezTo>
                  <a:pt x="10626236" y="585336"/>
                  <a:pt x="10620907" y="584395"/>
                  <a:pt x="10615596" y="583392"/>
                </a:cubicBezTo>
                <a:lnTo>
                  <a:pt x="10615480" y="582253"/>
                </a:lnTo>
                <a:cubicBezTo>
                  <a:pt x="10293605" y="529393"/>
                  <a:pt x="10034333" y="299826"/>
                  <a:pt x="9949555" y="0"/>
                </a:cubicBezTo>
                <a:close/>
                <a:moveTo>
                  <a:pt x="9331225" y="0"/>
                </a:moveTo>
                <a:lnTo>
                  <a:pt x="9539935" y="0"/>
                </a:lnTo>
                <a:cubicBezTo>
                  <a:pt x="9374465" y="98005"/>
                  <a:pt x="9255056" y="260867"/>
                  <a:pt x="9217205" y="451830"/>
                </a:cubicBezTo>
                <a:cubicBezTo>
                  <a:pt x="9461257" y="399791"/>
                  <a:pt x="9657847" y="226290"/>
                  <a:pt x="9735743" y="0"/>
                </a:cubicBezTo>
                <a:lnTo>
                  <a:pt x="9869759" y="0"/>
                </a:lnTo>
                <a:cubicBezTo>
                  <a:pt x="9784981" y="299826"/>
                  <a:pt x="9525709" y="529393"/>
                  <a:pt x="9203834" y="582253"/>
                </a:cubicBezTo>
                <a:lnTo>
                  <a:pt x="9203718" y="583392"/>
                </a:lnTo>
                <a:cubicBezTo>
                  <a:pt x="9198407" y="584395"/>
                  <a:pt x="9193078" y="585336"/>
                  <a:pt x="9187501" y="584920"/>
                </a:cubicBezTo>
                <a:cubicBezTo>
                  <a:pt x="9156329" y="590430"/>
                  <a:pt x="9124449" y="593388"/>
                  <a:pt x="9092074" y="593911"/>
                </a:cubicBezTo>
                <a:lnTo>
                  <a:pt x="9074956" y="595524"/>
                </a:lnTo>
                <a:lnTo>
                  <a:pt x="9074930" y="595033"/>
                </a:lnTo>
                <a:lnTo>
                  <a:pt x="9074431" y="595066"/>
                </a:lnTo>
                <a:cubicBezTo>
                  <a:pt x="9073865" y="591293"/>
                  <a:pt x="9073838" y="587507"/>
                  <a:pt x="9073838" y="583715"/>
                </a:cubicBezTo>
                <a:cubicBezTo>
                  <a:pt x="9073838" y="578078"/>
                  <a:pt x="9073897" y="572454"/>
                  <a:pt x="9075209" y="566868"/>
                </a:cubicBezTo>
                <a:cubicBezTo>
                  <a:pt x="9075166" y="535786"/>
                  <a:pt x="9077616" y="505143"/>
                  <a:pt x="9082673" y="475137"/>
                </a:cubicBezTo>
                <a:lnTo>
                  <a:pt x="9083213" y="468500"/>
                </a:lnTo>
                <a:cubicBezTo>
                  <a:pt x="9083382" y="468495"/>
                  <a:pt x="9083551" y="468490"/>
                  <a:pt x="9083718" y="468437"/>
                </a:cubicBezTo>
                <a:cubicBezTo>
                  <a:pt x="9110021" y="285283"/>
                  <a:pt x="9199481" y="121704"/>
                  <a:pt x="9331225" y="0"/>
                </a:cubicBezTo>
                <a:close/>
                <a:moveTo>
                  <a:pt x="8257405" y="0"/>
                </a:moveTo>
                <a:lnTo>
                  <a:pt x="8391420" y="0"/>
                </a:lnTo>
                <a:cubicBezTo>
                  <a:pt x="8469316" y="226290"/>
                  <a:pt x="8665906" y="399791"/>
                  <a:pt x="8909958" y="451830"/>
                </a:cubicBezTo>
                <a:cubicBezTo>
                  <a:pt x="8872107" y="260867"/>
                  <a:pt x="8752698" y="98005"/>
                  <a:pt x="8587228" y="0"/>
                </a:cubicBezTo>
                <a:lnTo>
                  <a:pt x="8795937" y="0"/>
                </a:lnTo>
                <a:cubicBezTo>
                  <a:pt x="8927681" y="121704"/>
                  <a:pt x="9017142" y="285283"/>
                  <a:pt x="9043444" y="468437"/>
                </a:cubicBezTo>
                <a:cubicBezTo>
                  <a:pt x="9043612" y="468490"/>
                  <a:pt x="9043781" y="468495"/>
                  <a:pt x="9043950" y="468500"/>
                </a:cubicBezTo>
                <a:lnTo>
                  <a:pt x="9044490" y="475137"/>
                </a:lnTo>
                <a:cubicBezTo>
                  <a:pt x="9049547" y="505143"/>
                  <a:pt x="9051997" y="535786"/>
                  <a:pt x="9051954" y="566868"/>
                </a:cubicBezTo>
                <a:cubicBezTo>
                  <a:pt x="9053266" y="572454"/>
                  <a:pt x="9053325" y="578078"/>
                  <a:pt x="9053325" y="583715"/>
                </a:cubicBezTo>
                <a:cubicBezTo>
                  <a:pt x="9053325" y="587507"/>
                  <a:pt x="9053298" y="591293"/>
                  <a:pt x="9052732" y="595066"/>
                </a:cubicBezTo>
                <a:lnTo>
                  <a:pt x="9052233" y="595033"/>
                </a:lnTo>
                <a:lnTo>
                  <a:pt x="9052207" y="595524"/>
                </a:lnTo>
                <a:lnTo>
                  <a:pt x="9035089" y="593911"/>
                </a:lnTo>
                <a:cubicBezTo>
                  <a:pt x="9002714" y="593388"/>
                  <a:pt x="8970834" y="590430"/>
                  <a:pt x="8939662" y="584920"/>
                </a:cubicBezTo>
                <a:cubicBezTo>
                  <a:pt x="8934085" y="585336"/>
                  <a:pt x="8928756" y="584395"/>
                  <a:pt x="8923445" y="583392"/>
                </a:cubicBezTo>
                <a:lnTo>
                  <a:pt x="8923329" y="582253"/>
                </a:lnTo>
                <a:cubicBezTo>
                  <a:pt x="8601454" y="529393"/>
                  <a:pt x="8342182" y="299826"/>
                  <a:pt x="8257405" y="0"/>
                </a:cubicBezTo>
                <a:close/>
                <a:moveTo>
                  <a:pt x="7639075" y="0"/>
                </a:moveTo>
                <a:lnTo>
                  <a:pt x="7847784" y="0"/>
                </a:lnTo>
                <a:cubicBezTo>
                  <a:pt x="7682314" y="98005"/>
                  <a:pt x="7562905" y="260867"/>
                  <a:pt x="7525054" y="451830"/>
                </a:cubicBezTo>
                <a:cubicBezTo>
                  <a:pt x="7769107" y="399791"/>
                  <a:pt x="7965696" y="226290"/>
                  <a:pt x="8043592" y="0"/>
                </a:cubicBezTo>
                <a:lnTo>
                  <a:pt x="8177609" y="0"/>
                </a:lnTo>
                <a:cubicBezTo>
                  <a:pt x="8092830" y="299826"/>
                  <a:pt x="7833558" y="529393"/>
                  <a:pt x="7511683" y="582253"/>
                </a:cubicBezTo>
                <a:lnTo>
                  <a:pt x="7511567" y="583392"/>
                </a:lnTo>
                <a:cubicBezTo>
                  <a:pt x="7506256" y="584395"/>
                  <a:pt x="7500927" y="585336"/>
                  <a:pt x="7495350" y="584920"/>
                </a:cubicBezTo>
                <a:cubicBezTo>
                  <a:pt x="7464178" y="590430"/>
                  <a:pt x="7432298" y="593388"/>
                  <a:pt x="7399924" y="593911"/>
                </a:cubicBezTo>
                <a:lnTo>
                  <a:pt x="7382805" y="595524"/>
                </a:lnTo>
                <a:lnTo>
                  <a:pt x="7382779" y="595033"/>
                </a:lnTo>
                <a:lnTo>
                  <a:pt x="7382280" y="595066"/>
                </a:lnTo>
                <a:cubicBezTo>
                  <a:pt x="7381714" y="591293"/>
                  <a:pt x="7381687" y="587507"/>
                  <a:pt x="7381687" y="583715"/>
                </a:cubicBezTo>
                <a:cubicBezTo>
                  <a:pt x="7381687" y="578078"/>
                  <a:pt x="7381746" y="572454"/>
                  <a:pt x="7383058" y="566868"/>
                </a:cubicBezTo>
                <a:cubicBezTo>
                  <a:pt x="7383016" y="535786"/>
                  <a:pt x="7385465" y="505143"/>
                  <a:pt x="7390522" y="475137"/>
                </a:cubicBezTo>
                <a:lnTo>
                  <a:pt x="7391062" y="468500"/>
                </a:lnTo>
                <a:cubicBezTo>
                  <a:pt x="7391231" y="468495"/>
                  <a:pt x="7391400" y="468490"/>
                  <a:pt x="7391568" y="468437"/>
                </a:cubicBezTo>
                <a:cubicBezTo>
                  <a:pt x="7417870" y="285283"/>
                  <a:pt x="7507331" y="121703"/>
                  <a:pt x="7639075" y="0"/>
                </a:cubicBezTo>
                <a:close/>
                <a:moveTo>
                  <a:pt x="6565254" y="0"/>
                </a:moveTo>
                <a:lnTo>
                  <a:pt x="6699270" y="0"/>
                </a:lnTo>
                <a:cubicBezTo>
                  <a:pt x="6777166" y="226290"/>
                  <a:pt x="6973755" y="399791"/>
                  <a:pt x="7217807" y="451830"/>
                </a:cubicBezTo>
                <a:cubicBezTo>
                  <a:pt x="7179956" y="260867"/>
                  <a:pt x="7060547" y="98005"/>
                  <a:pt x="6895077" y="0"/>
                </a:cubicBezTo>
                <a:lnTo>
                  <a:pt x="7103787" y="0"/>
                </a:lnTo>
                <a:cubicBezTo>
                  <a:pt x="7235531" y="121704"/>
                  <a:pt x="7324992" y="285283"/>
                  <a:pt x="7351294" y="468437"/>
                </a:cubicBezTo>
                <a:cubicBezTo>
                  <a:pt x="7351461" y="468490"/>
                  <a:pt x="7351631" y="468495"/>
                  <a:pt x="7351799" y="468500"/>
                </a:cubicBezTo>
                <a:lnTo>
                  <a:pt x="7352340" y="475137"/>
                </a:lnTo>
                <a:cubicBezTo>
                  <a:pt x="7357396" y="505143"/>
                  <a:pt x="7359846" y="535786"/>
                  <a:pt x="7359804" y="566868"/>
                </a:cubicBezTo>
                <a:cubicBezTo>
                  <a:pt x="7361116" y="572454"/>
                  <a:pt x="7361174" y="578078"/>
                  <a:pt x="7361174" y="583715"/>
                </a:cubicBezTo>
                <a:cubicBezTo>
                  <a:pt x="7361174" y="587507"/>
                  <a:pt x="7361147" y="591293"/>
                  <a:pt x="7360581" y="595066"/>
                </a:cubicBezTo>
                <a:lnTo>
                  <a:pt x="7360082" y="595033"/>
                </a:lnTo>
                <a:lnTo>
                  <a:pt x="7360056" y="595524"/>
                </a:lnTo>
                <a:lnTo>
                  <a:pt x="7342938" y="593911"/>
                </a:lnTo>
                <a:cubicBezTo>
                  <a:pt x="7310564" y="593388"/>
                  <a:pt x="7278683" y="590430"/>
                  <a:pt x="7247511" y="584920"/>
                </a:cubicBezTo>
                <a:cubicBezTo>
                  <a:pt x="7241934" y="585336"/>
                  <a:pt x="7236605" y="584395"/>
                  <a:pt x="7231295" y="583392"/>
                </a:cubicBezTo>
                <a:lnTo>
                  <a:pt x="7231179" y="582253"/>
                </a:lnTo>
                <a:cubicBezTo>
                  <a:pt x="6909304" y="529393"/>
                  <a:pt x="6650032" y="299826"/>
                  <a:pt x="6565254" y="0"/>
                </a:cubicBezTo>
                <a:close/>
                <a:moveTo>
                  <a:pt x="5946924" y="0"/>
                </a:moveTo>
                <a:lnTo>
                  <a:pt x="6155633" y="0"/>
                </a:lnTo>
                <a:cubicBezTo>
                  <a:pt x="5990163" y="98005"/>
                  <a:pt x="5870754" y="260867"/>
                  <a:pt x="5832903" y="451830"/>
                </a:cubicBezTo>
                <a:cubicBezTo>
                  <a:pt x="6076956" y="399791"/>
                  <a:pt x="6273545" y="226290"/>
                  <a:pt x="6351441" y="0"/>
                </a:cubicBezTo>
                <a:lnTo>
                  <a:pt x="6485457" y="0"/>
                </a:lnTo>
                <a:cubicBezTo>
                  <a:pt x="6400679" y="299826"/>
                  <a:pt x="6141407" y="529393"/>
                  <a:pt x="5819531" y="582253"/>
                </a:cubicBezTo>
                <a:lnTo>
                  <a:pt x="5819415" y="583392"/>
                </a:lnTo>
                <a:cubicBezTo>
                  <a:pt x="5814105" y="584395"/>
                  <a:pt x="5808776" y="585336"/>
                  <a:pt x="5803199" y="584920"/>
                </a:cubicBezTo>
                <a:cubicBezTo>
                  <a:pt x="5772027" y="590430"/>
                  <a:pt x="5740146" y="593388"/>
                  <a:pt x="5707772" y="593911"/>
                </a:cubicBezTo>
                <a:lnTo>
                  <a:pt x="5690654" y="595524"/>
                </a:lnTo>
                <a:lnTo>
                  <a:pt x="5690628" y="595033"/>
                </a:lnTo>
                <a:lnTo>
                  <a:pt x="5690129" y="595066"/>
                </a:lnTo>
                <a:cubicBezTo>
                  <a:pt x="5689563" y="591293"/>
                  <a:pt x="5689536" y="587507"/>
                  <a:pt x="5689536" y="583715"/>
                </a:cubicBezTo>
                <a:cubicBezTo>
                  <a:pt x="5689536" y="578078"/>
                  <a:pt x="5689594" y="572454"/>
                  <a:pt x="5690906" y="566868"/>
                </a:cubicBezTo>
                <a:cubicBezTo>
                  <a:pt x="5690864" y="535786"/>
                  <a:pt x="5693314" y="505143"/>
                  <a:pt x="5698370" y="475137"/>
                </a:cubicBezTo>
                <a:lnTo>
                  <a:pt x="5698911" y="468500"/>
                </a:lnTo>
                <a:cubicBezTo>
                  <a:pt x="5699079" y="468495"/>
                  <a:pt x="5699249" y="468490"/>
                  <a:pt x="5699416" y="468437"/>
                </a:cubicBezTo>
                <a:cubicBezTo>
                  <a:pt x="5725719" y="285283"/>
                  <a:pt x="5815180" y="121704"/>
                  <a:pt x="5946924" y="0"/>
                </a:cubicBezTo>
                <a:close/>
                <a:moveTo>
                  <a:pt x="4873102" y="0"/>
                </a:moveTo>
                <a:lnTo>
                  <a:pt x="5007119" y="0"/>
                </a:lnTo>
                <a:cubicBezTo>
                  <a:pt x="5085015" y="226291"/>
                  <a:pt x="5281604" y="399791"/>
                  <a:pt x="5525656" y="451830"/>
                </a:cubicBezTo>
                <a:cubicBezTo>
                  <a:pt x="5487805" y="260867"/>
                  <a:pt x="5368397" y="98005"/>
                  <a:pt x="5202927" y="0"/>
                </a:cubicBezTo>
                <a:lnTo>
                  <a:pt x="5411635" y="0"/>
                </a:lnTo>
                <a:cubicBezTo>
                  <a:pt x="5543380" y="121703"/>
                  <a:pt x="5632840" y="285283"/>
                  <a:pt x="5659142" y="468437"/>
                </a:cubicBezTo>
                <a:cubicBezTo>
                  <a:pt x="5659310" y="468490"/>
                  <a:pt x="5659479" y="468495"/>
                  <a:pt x="5659648" y="468499"/>
                </a:cubicBezTo>
                <a:lnTo>
                  <a:pt x="5660188" y="475137"/>
                </a:lnTo>
                <a:cubicBezTo>
                  <a:pt x="5665245" y="505143"/>
                  <a:pt x="5667694" y="535786"/>
                  <a:pt x="5667652" y="566868"/>
                </a:cubicBezTo>
                <a:cubicBezTo>
                  <a:pt x="5668964" y="572454"/>
                  <a:pt x="5669023" y="578078"/>
                  <a:pt x="5669023" y="583715"/>
                </a:cubicBezTo>
                <a:cubicBezTo>
                  <a:pt x="5669023" y="587508"/>
                  <a:pt x="5668996" y="591293"/>
                  <a:pt x="5668430" y="595066"/>
                </a:cubicBezTo>
                <a:lnTo>
                  <a:pt x="5667931" y="595033"/>
                </a:lnTo>
                <a:lnTo>
                  <a:pt x="5667905" y="595524"/>
                </a:lnTo>
                <a:lnTo>
                  <a:pt x="5650786" y="593911"/>
                </a:lnTo>
                <a:cubicBezTo>
                  <a:pt x="5618412" y="593388"/>
                  <a:pt x="5586532" y="590430"/>
                  <a:pt x="5555360" y="584920"/>
                </a:cubicBezTo>
                <a:cubicBezTo>
                  <a:pt x="5549783" y="585336"/>
                  <a:pt x="5544454" y="584395"/>
                  <a:pt x="5539143" y="583392"/>
                </a:cubicBezTo>
                <a:lnTo>
                  <a:pt x="5539027" y="582253"/>
                </a:lnTo>
                <a:cubicBezTo>
                  <a:pt x="5217153" y="529393"/>
                  <a:pt x="4957881" y="299826"/>
                  <a:pt x="4873102" y="0"/>
                </a:cubicBezTo>
                <a:close/>
                <a:moveTo>
                  <a:pt x="4254773" y="0"/>
                </a:moveTo>
                <a:lnTo>
                  <a:pt x="4463482" y="0"/>
                </a:lnTo>
                <a:cubicBezTo>
                  <a:pt x="4298012" y="98005"/>
                  <a:pt x="4178603" y="260867"/>
                  <a:pt x="4140752" y="451830"/>
                </a:cubicBezTo>
                <a:cubicBezTo>
                  <a:pt x="4384804" y="399791"/>
                  <a:pt x="4581394" y="226291"/>
                  <a:pt x="4659290" y="0"/>
                </a:cubicBezTo>
                <a:lnTo>
                  <a:pt x="4793306" y="0"/>
                </a:lnTo>
                <a:cubicBezTo>
                  <a:pt x="4708528" y="299826"/>
                  <a:pt x="4449256" y="529393"/>
                  <a:pt x="4127381" y="582253"/>
                </a:cubicBezTo>
                <a:lnTo>
                  <a:pt x="4127264" y="583392"/>
                </a:lnTo>
                <a:cubicBezTo>
                  <a:pt x="4121954" y="584395"/>
                  <a:pt x="4116625" y="585336"/>
                  <a:pt x="4111048" y="584920"/>
                </a:cubicBezTo>
                <a:cubicBezTo>
                  <a:pt x="4079876" y="590430"/>
                  <a:pt x="4047996" y="593388"/>
                  <a:pt x="4015621" y="593911"/>
                </a:cubicBezTo>
                <a:lnTo>
                  <a:pt x="3998503" y="595524"/>
                </a:lnTo>
                <a:lnTo>
                  <a:pt x="3998477" y="595033"/>
                </a:lnTo>
                <a:lnTo>
                  <a:pt x="3997978" y="595066"/>
                </a:lnTo>
                <a:cubicBezTo>
                  <a:pt x="3997412" y="591293"/>
                  <a:pt x="3997385" y="587507"/>
                  <a:pt x="3997385" y="583715"/>
                </a:cubicBezTo>
                <a:cubicBezTo>
                  <a:pt x="3997385" y="578078"/>
                  <a:pt x="3997443" y="572454"/>
                  <a:pt x="3998755" y="566868"/>
                </a:cubicBezTo>
                <a:cubicBezTo>
                  <a:pt x="3998713" y="535786"/>
                  <a:pt x="4001163" y="505143"/>
                  <a:pt x="4006219" y="475137"/>
                </a:cubicBezTo>
                <a:lnTo>
                  <a:pt x="4006760" y="468499"/>
                </a:lnTo>
                <a:cubicBezTo>
                  <a:pt x="4006928" y="468495"/>
                  <a:pt x="4007098" y="468490"/>
                  <a:pt x="4007265" y="468437"/>
                </a:cubicBezTo>
                <a:cubicBezTo>
                  <a:pt x="4033568" y="285283"/>
                  <a:pt x="4123028" y="121703"/>
                  <a:pt x="4254773" y="0"/>
                </a:cubicBezTo>
                <a:close/>
                <a:moveTo>
                  <a:pt x="3180951" y="0"/>
                </a:moveTo>
                <a:lnTo>
                  <a:pt x="3314968" y="0"/>
                </a:lnTo>
                <a:cubicBezTo>
                  <a:pt x="3392864" y="226291"/>
                  <a:pt x="3589453" y="399791"/>
                  <a:pt x="3833505" y="451830"/>
                </a:cubicBezTo>
                <a:cubicBezTo>
                  <a:pt x="3795654" y="260867"/>
                  <a:pt x="3676245" y="98005"/>
                  <a:pt x="3510776" y="0"/>
                </a:cubicBezTo>
                <a:lnTo>
                  <a:pt x="3719484" y="0"/>
                </a:lnTo>
                <a:cubicBezTo>
                  <a:pt x="3851229" y="121703"/>
                  <a:pt x="3940689" y="285283"/>
                  <a:pt x="3966991" y="468437"/>
                </a:cubicBezTo>
                <a:cubicBezTo>
                  <a:pt x="3967159" y="468490"/>
                  <a:pt x="3967328" y="468495"/>
                  <a:pt x="3967497" y="468499"/>
                </a:cubicBezTo>
                <a:lnTo>
                  <a:pt x="3968037" y="475137"/>
                </a:lnTo>
                <a:cubicBezTo>
                  <a:pt x="3973094" y="505143"/>
                  <a:pt x="3975543" y="535786"/>
                  <a:pt x="3975501" y="566868"/>
                </a:cubicBezTo>
                <a:cubicBezTo>
                  <a:pt x="3976813" y="572454"/>
                  <a:pt x="3976872" y="578078"/>
                  <a:pt x="3976872" y="583715"/>
                </a:cubicBezTo>
                <a:cubicBezTo>
                  <a:pt x="3976872" y="587508"/>
                  <a:pt x="3976845" y="591293"/>
                  <a:pt x="3976279" y="595066"/>
                </a:cubicBezTo>
                <a:lnTo>
                  <a:pt x="3975780" y="595033"/>
                </a:lnTo>
                <a:lnTo>
                  <a:pt x="3975754" y="595524"/>
                </a:lnTo>
                <a:lnTo>
                  <a:pt x="3958635" y="593911"/>
                </a:lnTo>
                <a:cubicBezTo>
                  <a:pt x="3926261" y="593388"/>
                  <a:pt x="3894381" y="590430"/>
                  <a:pt x="3863209" y="584920"/>
                </a:cubicBezTo>
                <a:cubicBezTo>
                  <a:pt x="3857632" y="585336"/>
                  <a:pt x="3852303" y="584395"/>
                  <a:pt x="3846992" y="583392"/>
                </a:cubicBezTo>
                <a:lnTo>
                  <a:pt x="3846876" y="582253"/>
                </a:lnTo>
                <a:cubicBezTo>
                  <a:pt x="3525002" y="529393"/>
                  <a:pt x="3265729" y="299826"/>
                  <a:pt x="3180951" y="0"/>
                </a:cubicBezTo>
                <a:close/>
                <a:moveTo>
                  <a:pt x="2562622" y="0"/>
                </a:moveTo>
                <a:lnTo>
                  <a:pt x="2771330" y="0"/>
                </a:lnTo>
                <a:cubicBezTo>
                  <a:pt x="2605861" y="98005"/>
                  <a:pt x="2486452" y="260867"/>
                  <a:pt x="2448601" y="451830"/>
                </a:cubicBezTo>
                <a:cubicBezTo>
                  <a:pt x="2692653" y="399791"/>
                  <a:pt x="2889242" y="226291"/>
                  <a:pt x="2967139" y="0"/>
                </a:cubicBezTo>
                <a:lnTo>
                  <a:pt x="3101155" y="0"/>
                </a:lnTo>
                <a:cubicBezTo>
                  <a:pt x="3016377" y="299826"/>
                  <a:pt x="2757105" y="529393"/>
                  <a:pt x="2435230" y="582253"/>
                </a:cubicBezTo>
                <a:lnTo>
                  <a:pt x="2435113" y="583392"/>
                </a:lnTo>
                <a:cubicBezTo>
                  <a:pt x="2429803" y="584395"/>
                  <a:pt x="2424474" y="585336"/>
                  <a:pt x="2418897" y="584920"/>
                </a:cubicBezTo>
                <a:cubicBezTo>
                  <a:pt x="2387725" y="590430"/>
                  <a:pt x="2355845" y="593388"/>
                  <a:pt x="2323470" y="593911"/>
                </a:cubicBezTo>
                <a:lnTo>
                  <a:pt x="2306352" y="595524"/>
                </a:lnTo>
                <a:lnTo>
                  <a:pt x="2306326" y="595033"/>
                </a:lnTo>
                <a:lnTo>
                  <a:pt x="2305827" y="595066"/>
                </a:lnTo>
                <a:cubicBezTo>
                  <a:pt x="2305261" y="591293"/>
                  <a:pt x="2305234" y="587507"/>
                  <a:pt x="2305234" y="583715"/>
                </a:cubicBezTo>
                <a:cubicBezTo>
                  <a:pt x="2305234" y="578078"/>
                  <a:pt x="2305292" y="572454"/>
                  <a:pt x="2306604" y="566868"/>
                </a:cubicBezTo>
                <a:cubicBezTo>
                  <a:pt x="2306562" y="535786"/>
                  <a:pt x="2309012" y="505143"/>
                  <a:pt x="2314068" y="475137"/>
                </a:cubicBezTo>
                <a:lnTo>
                  <a:pt x="2314609" y="468499"/>
                </a:lnTo>
                <a:cubicBezTo>
                  <a:pt x="2314777" y="468495"/>
                  <a:pt x="2314947" y="468490"/>
                  <a:pt x="2315114" y="468437"/>
                </a:cubicBezTo>
                <a:cubicBezTo>
                  <a:pt x="2341417" y="285283"/>
                  <a:pt x="2430877" y="121704"/>
                  <a:pt x="2562622" y="0"/>
                </a:cubicBezTo>
                <a:close/>
                <a:moveTo>
                  <a:pt x="1488800" y="0"/>
                </a:moveTo>
                <a:lnTo>
                  <a:pt x="1622816" y="0"/>
                </a:lnTo>
                <a:cubicBezTo>
                  <a:pt x="1700712" y="226290"/>
                  <a:pt x="1897302" y="399791"/>
                  <a:pt x="2141354" y="451830"/>
                </a:cubicBezTo>
                <a:cubicBezTo>
                  <a:pt x="2103503" y="260867"/>
                  <a:pt x="1984094" y="98005"/>
                  <a:pt x="1818624" y="0"/>
                </a:cubicBezTo>
                <a:lnTo>
                  <a:pt x="2027333" y="0"/>
                </a:lnTo>
                <a:cubicBezTo>
                  <a:pt x="2159078" y="121703"/>
                  <a:pt x="2248538" y="285283"/>
                  <a:pt x="2274840" y="468437"/>
                </a:cubicBezTo>
                <a:cubicBezTo>
                  <a:pt x="2275008" y="468490"/>
                  <a:pt x="2275177" y="468495"/>
                  <a:pt x="2275346" y="468500"/>
                </a:cubicBezTo>
                <a:lnTo>
                  <a:pt x="2275886" y="475137"/>
                </a:lnTo>
                <a:cubicBezTo>
                  <a:pt x="2280943" y="505143"/>
                  <a:pt x="2283392" y="535786"/>
                  <a:pt x="2283350" y="566868"/>
                </a:cubicBezTo>
                <a:cubicBezTo>
                  <a:pt x="2284662" y="572454"/>
                  <a:pt x="2284721" y="578078"/>
                  <a:pt x="2284721" y="583715"/>
                </a:cubicBezTo>
                <a:cubicBezTo>
                  <a:pt x="2284721" y="587508"/>
                  <a:pt x="2284694" y="591293"/>
                  <a:pt x="2284128" y="595066"/>
                </a:cubicBezTo>
                <a:lnTo>
                  <a:pt x="2283629" y="595033"/>
                </a:lnTo>
                <a:lnTo>
                  <a:pt x="2283603" y="595524"/>
                </a:lnTo>
                <a:lnTo>
                  <a:pt x="2266484" y="593911"/>
                </a:lnTo>
                <a:cubicBezTo>
                  <a:pt x="2234110" y="593388"/>
                  <a:pt x="2202230" y="590430"/>
                  <a:pt x="2171058" y="584920"/>
                </a:cubicBezTo>
                <a:cubicBezTo>
                  <a:pt x="2165481" y="585336"/>
                  <a:pt x="2160152" y="584395"/>
                  <a:pt x="2154841" y="583392"/>
                </a:cubicBezTo>
                <a:lnTo>
                  <a:pt x="2154725" y="582253"/>
                </a:lnTo>
                <a:cubicBezTo>
                  <a:pt x="1832850" y="529393"/>
                  <a:pt x="1573578" y="299826"/>
                  <a:pt x="1488800" y="0"/>
                </a:cubicBezTo>
                <a:close/>
                <a:moveTo>
                  <a:pt x="870471" y="0"/>
                </a:moveTo>
                <a:lnTo>
                  <a:pt x="1079179" y="0"/>
                </a:lnTo>
                <a:cubicBezTo>
                  <a:pt x="913710" y="98005"/>
                  <a:pt x="794301" y="260867"/>
                  <a:pt x="756450" y="451830"/>
                </a:cubicBezTo>
                <a:cubicBezTo>
                  <a:pt x="1000502" y="399791"/>
                  <a:pt x="1197091" y="226291"/>
                  <a:pt x="1274988" y="0"/>
                </a:cubicBezTo>
                <a:lnTo>
                  <a:pt x="1409004" y="0"/>
                </a:lnTo>
                <a:cubicBezTo>
                  <a:pt x="1324226" y="299826"/>
                  <a:pt x="1064954" y="529393"/>
                  <a:pt x="743078" y="582253"/>
                </a:cubicBezTo>
                <a:lnTo>
                  <a:pt x="742962" y="583392"/>
                </a:lnTo>
                <a:cubicBezTo>
                  <a:pt x="737652" y="584395"/>
                  <a:pt x="732323" y="585336"/>
                  <a:pt x="726746" y="584920"/>
                </a:cubicBezTo>
                <a:cubicBezTo>
                  <a:pt x="695574" y="590430"/>
                  <a:pt x="663693" y="593388"/>
                  <a:pt x="631319" y="593911"/>
                </a:cubicBezTo>
                <a:lnTo>
                  <a:pt x="614201" y="595524"/>
                </a:lnTo>
                <a:lnTo>
                  <a:pt x="614175" y="595033"/>
                </a:lnTo>
                <a:lnTo>
                  <a:pt x="613676" y="595066"/>
                </a:lnTo>
                <a:cubicBezTo>
                  <a:pt x="613110" y="591293"/>
                  <a:pt x="613083" y="587507"/>
                  <a:pt x="613083" y="583715"/>
                </a:cubicBezTo>
                <a:cubicBezTo>
                  <a:pt x="613083" y="578078"/>
                  <a:pt x="613141" y="572454"/>
                  <a:pt x="614453" y="566868"/>
                </a:cubicBezTo>
                <a:cubicBezTo>
                  <a:pt x="614411" y="535786"/>
                  <a:pt x="616861" y="505143"/>
                  <a:pt x="621918" y="475137"/>
                </a:cubicBezTo>
                <a:lnTo>
                  <a:pt x="622458" y="468499"/>
                </a:lnTo>
                <a:cubicBezTo>
                  <a:pt x="622626" y="468495"/>
                  <a:pt x="622796" y="468490"/>
                  <a:pt x="622963" y="468437"/>
                </a:cubicBezTo>
                <a:cubicBezTo>
                  <a:pt x="649266" y="285283"/>
                  <a:pt x="738726" y="121703"/>
                  <a:pt x="870471" y="0"/>
                </a:cubicBezTo>
                <a:close/>
                <a:moveTo>
                  <a:pt x="126374" y="0"/>
                </a:moveTo>
                <a:lnTo>
                  <a:pt x="334376" y="0"/>
                </a:lnTo>
                <a:cubicBezTo>
                  <a:pt x="466684" y="121261"/>
                  <a:pt x="556352" y="285035"/>
                  <a:pt x="582690" y="468437"/>
                </a:cubicBezTo>
                <a:cubicBezTo>
                  <a:pt x="582857" y="468490"/>
                  <a:pt x="583026" y="468495"/>
                  <a:pt x="583195" y="468499"/>
                </a:cubicBezTo>
                <a:lnTo>
                  <a:pt x="583735" y="475137"/>
                </a:lnTo>
                <a:cubicBezTo>
                  <a:pt x="588792" y="505143"/>
                  <a:pt x="591242" y="535786"/>
                  <a:pt x="591199" y="566868"/>
                </a:cubicBezTo>
                <a:cubicBezTo>
                  <a:pt x="592511" y="572454"/>
                  <a:pt x="592570" y="578078"/>
                  <a:pt x="592570" y="583715"/>
                </a:cubicBezTo>
                <a:cubicBezTo>
                  <a:pt x="592570" y="587507"/>
                  <a:pt x="592543" y="591293"/>
                  <a:pt x="591977" y="595066"/>
                </a:cubicBezTo>
                <a:lnTo>
                  <a:pt x="591478" y="595033"/>
                </a:lnTo>
                <a:lnTo>
                  <a:pt x="591452" y="595524"/>
                </a:lnTo>
                <a:lnTo>
                  <a:pt x="574334" y="593911"/>
                </a:lnTo>
                <a:cubicBezTo>
                  <a:pt x="541959" y="593388"/>
                  <a:pt x="510079" y="590430"/>
                  <a:pt x="478907" y="584920"/>
                </a:cubicBezTo>
                <a:cubicBezTo>
                  <a:pt x="473330" y="585336"/>
                  <a:pt x="468001" y="584395"/>
                  <a:pt x="462690" y="583392"/>
                </a:cubicBezTo>
                <a:lnTo>
                  <a:pt x="462574" y="582253"/>
                </a:lnTo>
                <a:cubicBezTo>
                  <a:pt x="282200" y="552631"/>
                  <a:pt x="121485" y="467518"/>
                  <a:pt x="0" y="345575"/>
                </a:cubicBezTo>
                <a:lnTo>
                  <a:pt x="0" y="140406"/>
                </a:lnTo>
                <a:cubicBezTo>
                  <a:pt x="97584" y="296912"/>
                  <a:pt x="258975" y="411268"/>
                  <a:pt x="449203" y="451830"/>
                </a:cubicBezTo>
                <a:cubicBezTo>
                  <a:pt x="411344" y="260824"/>
                  <a:pt x="291889" y="97931"/>
                  <a:pt x="12637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27;p20"/>
          <p:cNvSpPr txBox="1">
            <a:spLocks noGrp="1"/>
          </p:cNvSpPr>
          <p:nvPr>
            <p:ph type="ctrTitle"/>
          </p:nvPr>
        </p:nvSpPr>
        <p:spPr>
          <a:xfrm>
            <a:off x="457200" y="4960137"/>
            <a:ext cx="7772400" cy="1463040"/>
          </a:xfrm>
          <a:prstGeom prst="rect">
            <a:avLst/>
          </a:prstGeom>
          <a:noFill/>
          <a:ln>
            <a:noFill/>
          </a:ln>
        </p:spPr>
        <p:txBody>
          <a:bodyPr spcFirstLastPara="1" wrap="square" lIns="91425" tIns="45700" rIns="91425" bIns="45700" anchor="ctr" anchorCtr="0">
            <a:normAutofit/>
          </a:bodyPr>
          <a:lstStyle>
            <a:lvl1pPr lvl="0" algn="r">
              <a:lnSpc>
                <a:spcPct val="80000"/>
              </a:lnSpc>
              <a:spcBef>
                <a:spcPts val="0"/>
              </a:spcBef>
              <a:spcAft>
                <a:spcPts val="0"/>
              </a:spcAft>
              <a:buClr>
                <a:srgbClr val="0C0C0C"/>
              </a:buClr>
              <a:buSzPts val="5000"/>
              <a:buFont typeface="Twentieth Century"/>
              <a:buNone/>
              <a:defRPr sz="5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8" name="Google Shape;28;p20"/>
          <p:cNvSpPr txBox="1">
            <a:spLocks noGrp="1"/>
          </p:cNvSpPr>
          <p:nvPr>
            <p:ph type="subTitle" idx="1"/>
          </p:nvPr>
        </p:nvSpPr>
        <p:spPr>
          <a:xfrm>
            <a:off x="8610600" y="4960137"/>
            <a:ext cx="3200400" cy="1463040"/>
          </a:xfrm>
          <a:prstGeom prst="rect">
            <a:avLst/>
          </a:prstGeom>
          <a:noFill/>
          <a:ln>
            <a:noFill/>
          </a:ln>
        </p:spPr>
        <p:txBody>
          <a:bodyPr spcFirstLastPara="1" wrap="square" lIns="91425" tIns="45700" rIns="91425" bIns="45700" anchor="ctr" anchorCtr="0">
            <a:normAutofit/>
          </a:bodyPr>
          <a:lstStyle>
            <a:lvl1pPr lvl="0" algn="l">
              <a:lnSpc>
                <a:spcPct val="100000"/>
              </a:lnSpc>
              <a:spcBef>
                <a:spcPts val="0"/>
              </a:spcBef>
              <a:spcAft>
                <a:spcPts val="0"/>
              </a:spcAft>
              <a:buSzPts val="1800"/>
              <a:buNone/>
              <a:defRPr sz="1800">
                <a:solidFill>
                  <a:srgbClr val="0C0C0C"/>
                </a:solidFill>
              </a:defRPr>
            </a:lvl1pPr>
            <a:lvl2pPr lvl="1" algn="ctr">
              <a:lnSpc>
                <a:spcPct val="90000"/>
              </a:lnSpc>
              <a:spcBef>
                <a:spcPts val="200"/>
              </a:spcBef>
              <a:spcAft>
                <a:spcPts val="0"/>
              </a:spcAft>
              <a:buSzPts val="1800"/>
              <a:buNone/>
              <a:defRPr sz="1800"/>
            </a:lvl2pPr>
            <a:lvl3pPr lvl="2" algn="ctr">
              <a:lnSpc>
                <a:spcPct val="90000"/>
              </a:lnSpc>
              <a:spcBef>
                <a:spcPts val="400"/>
              </a:spcBef>
              <a:spcAft>
                <a:spcPts val="0"/>
              </a:spcAft>
              <a:buSzPts val="1800"/>
              <a:buNone/>
              <a:defRPr sz="1800"/>
            </a:lvl3pPr>
            <a:lvl4pPr lvl="3" algn="ctr">
              <a:lnSpc>
                <a:spcPct val="90000"/>
              </a:lnSpc>
              <a:spcBef>
                <a:spcPts val="400"/>
              </a:spcBef>
              <a:spcAft>
                <a:spcPts val="0"/>
              </a:spcAft>
              <a:buSzPts val="1800"/>
              <a:buNone/>
              <a:defRPr sz="1800"/>
            </a:lvl4pPr>
            <a:lvl5pPr lvl="4" algn="ctr">
              <a:lnSpc>
                <a:spcPct val="90000"/>
              </a:lnSpc>
              <a:spcBef>
                <a:spcPts val="400"/>
              </a:spcBef>
              <a:spcAft>
                <a:spcPts val="0"/>
              </a:spcAft>
              <a:buSzPts val="1800"/>
              <a:buNone/>
              <a:defRPr sz="1800"/>
            </a:lvl5pPr>
            <a:lvl6pPr lvl="5" algn="ctr">
              <a:lnSpc>
                <a:spcPct val="90000"/>
              </a:lnSpc>
              <a:spcBef>
                <a:spcPts val="400"/>
              </a:spcBef>
              <a:spcAft>
                <a:spcPts val="0"/>
              </a:spcAft>
              <a:buSzPts val="1800"/>
              <a:buNone/>
              <a:defRPr sz="1800"/>
            </a:lvl6pPr>
            <a:lvl7pPr lvl="6" algn="ctr">
              <a:lnSpc>
                <a:spcPct val="90000"/>
              </a:lnSpc>
              <a:spcBef>
                <a:spcPts val="400"/>
              </a:spcBef>
              <a:spcAft>
                <a:spcPts val="0"/>
              </a:spcAft>
              <a:buSzPts val="1800"/>
              <a:buNone/>
              <a:defRPr sz="1800"/>
            </a:lvl7pPr>
            <a:lvl8pPr lvl="7" algn="ctr">
              <a:lnSpc>
                <a:spcPct val="90000"/>
              </a:lnSpc>
              <a:spcBef>
                <a:spcPts val="400"/>
              </a:spcBef>
              <a:spcAft>
                <a:spcPts val="0"/>
              </a:spcAft>
              <a:buSzPts val="1800"/>
              <a:buNone/>
              <a:defRPr sz="1800"/>
            </a:lvl8pPr>
            <a:lvl9pPr lvl="8" algn="ctr">
              <a:lnSpc>
                <a:spcPct val="90000"/>
              </a:lnSpc>
              <a:spcBef>
                <a:spcPts val="400"/>
              </a:spcBef>
              <a:spcAft>
                <a:spcPts val="400"/>
              </a:spcAft>
              <a:buSzPts val="1800"/>
              <a:buNone/>
              <a:defRPr sz="1800"/>
            </a:lvl9pPr>
          </a:lstStyle>
          <a:p>
            <a:endParaRPr/>
          </a:p>
        </p:txBody>
      </p:sp>
      <p:sp>
        <p:nvSpPr>
          <p:cNvPr id="29" name="Google Shape;29;p20"/>
          <p:cNvSpPr txBox="1">
            <a:spLocks noGrp="1"/>
          </p:cNvSpPr>
          <p:nvPr>
            <p:ph type="dt" idx="10"/>
          </p:nvPr>
        </p:nvSpPr>
        <p:spPr>
          <a:xfrm>
            <a:off x="1024129" y="6470704"/>
            <a:ext cx="2154143" cy="274320"/>
          </a:xfrm>
          <a:prstGeom prst="rect">
            <a:avLst/>
          </a:prstGeom>
          <a:noFill/>
          <a:ln>
            <a:noFill/>
          </a:ln>
        </p:spPr>
        <p:txBody>
          <a:bodyPr spcFirstLastPara="1" wrap="square" lIns="91425" tIns="45700" rIns="91425" bIns="45700" anchor="ctr" anchorCtr="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30" name="Google Shape;30;p20"/>
          <p:cNvSpPr txBox="1">
            <a:spLocks noGrp="1"/>
          </p:cNvSpPr>
          <p:nvPr>
            <p:ph type="ftr" idx="11"/>
          </p:nvPr>
        </p:nvSpPr>
        <p:spPr>
          <a:xfrm>
            <a:off x="4842932" y="6470704"/>
            <a:ext cx="5901459" cy="274320"/>
          </a:xfrm>
          <a:prstGeom prst="rect">
            <a:avLst/>
          </a:prstGeom>
          <a:noFill/>
          <a:ln>
            <a:noFill/>
          </a:ln>
        </p:spPr>
        <p:txBody>
          <a:bodyPr spcFirstLastPara="1" wrap="square" lIns="91425" tIns="45700" rIns="91425" bIns="45700" anchor="ctr" anchorCtr="0">
            <a:noAutofit/>
          </a:bodyPr>
          <a:lstStyle>
            <a:lvl1pPr lvl="0" algn="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31" name="Google Shape;31;p20"/>
          <p:cNvSpPr txBox="1">
            <a:spLocks noGrp="1"/>
          </p:cNvSpPr>
          <p:nvPr>
            <p:ph type="sldNum" idx="12"/>
          </p:nvPr>
        </p:nvSpPr>
        <p:spPr>
          <a:xfrm>
            <a:off x="10837333" y="6470704"/>
            <a:ext cx="973667" cy="274320"/>
          </a:xfrm>
          <a:prstGeom prst="rect">
            <a:avLst/>
          </a:prstGeom>
          <a:noFill/>
          <a:ln>
            <a:noFill/>
          </a:ln>
        </p:spPr>
        <p:txBody>
          <a:bodyPr spcFirstLastPara="1" wrap="square" lIns="91425" tIns="45700" rIns="91425" bIns="45700" anchor="ctr" anchorCtr="0">
            <a:noAutofit/>
          </a:bodyPr>
          <a:lstStyle>
            <a:lvl1pPr marL="0" lvl="0" indent="0" algn="l">
              <a:spcBef>
                <a:spcPts val="0"/>
              </a:spcBef>
              <a:buNone/>
              <a:defRPr/>
            </a:lvl1pPr>
            <a:lvl2pPr marL="0" lvl="1" indent="0" algn="l">
              <a:spcBef>
                <a:spcPts val="0"/>
              </a:spcBef>
              <a:buNone/>
              <a:defRPr/>
            </a:lvl2pPr>
            <a:lvl3pPr marL="0" lvl="2" indent="0" algn="l">
              <a:spcBef>
                <a:spcPts val="0"/>
              </a:spcBef>
              <a:buNone/>
              <a:defRPr/>
            </a:lvl3pPr>
            <a:lvl4pPr marL="0" lvl="3" indent="0" algn="l">
              <a:spcBef>
                <a:spcPts val="0"/>
              </a:spcBef>
              <a:buNone/>
              <a:defRPr/>
            </a:lvl4pPr>
            <a:lvl5pPr marL="0" lvl="4" indent="0" algn="l">
              <a:spcBef>
                <a:spcPts val="0"/>
              </a:spcBef>
              <a:buNone/>
              <a:defRPr/>
            </a:lvl5pPr>
            <a:lvl6pPr marL="0" lvl="5" indent="0" algn="l">
              <a:spcBef>
                <a:spcPts val="0"/>
              </a:spcBef>
              <a:buNone/>
              <a:defRPr/>
            </a:lvl6pPr>
            <a:lvl7pPr marL="0" lvl="6" indent="0" algn="l">
              <a:spcBef>
                <a:spcPts val="0"/>
              </a:spcBef>
              <a:buNone/>
              <a:defRPr/>
            </a:lvl7pPr>
            <a:lvl8pPr marL="0" lvl="7" indent="0" algn="l">
              <a:spcBef>
                <a:spcPts val="0"/>
              </a:spcBef>
              <a:buNone/>
              <a:defRPr/>
            </a:lvl8pPr>
            <a:lvl9pPr marL="0" lvl="8" indent="0" algn="l">
              <a:spcBef>
                <a:spcPts val="0"/>
              </a:spcBef>
              <a:buNone/>
              <a:defRPr/>
            </a:lvl9pPr>
          </a:lstStyle>
          <a:p>
            <a:pPr marL="0" lvl="0" indent="0" algn="l" rtl="0">
              <a:spcBef>
                <a:spcPts val="0"/>
              </a:spcBef>
              <a:spcAft>
                <a:spcPts val="0"/>
              </a:spcAft>
              <a:buNone/>
            </a:pPr>
            <a:fld id="{00000000-1234-1234-1234-123412341234}" type="slidenum">
              <a:rPr lang="en-US"/>
              <a:t>‹#›</a:t>
            </a:fld>
            <a:endParaRPr/>
          </a:p>
        </p:txBody>
      </p:sp>
      <p:cxnSp>
        <p:nvCxnSpPr>
          <p:cNvPr id="32" name="Google Shape;32;p20"/>
          <p:cNvCxnSpPr/>
          <p:nvPr/>
        </p:nvCxnSpPr>
        <p:spPr>
          <a:xfrm rot="10800000">
            <a:off x="8386843" y="5264106"/>
            <a:ext cx="0" cy="914400"/>
          </a:xfrm>
          <a:prstGeom prst="straightConnector1">
            <a:avLst/>
          </a:prstGeom>
          <a:noFill/>
          <a:ln w="19050" cap="flat" cmpd="sng">
            <a:solidFill>
              <a:srgbClr val="1482AB"/>
            </a:solidFill>
            <a:prstDash val="solid"/>
            <a:round/>
            <a:headEnd type="none" w="sm" len="sm"/>
            <a:tailEnd type="none" w="sm" len="sm"/>
          </a:ln>
        </p:spPr>
      </p:cxn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Title and Content" type="obj">
  <p:cSld name="OBJECT">
    <p:spTree>
      <p:nvGrpSpPr>
        <p:cNvPr id="1" name="Shape 33"/>
        <p:cNvGrpSpPr/>
        <p:nvPr/>
      </p:nvGrpSpPr>
      <p:grpSpPr>
        <a:xfrm>
          <a:off x="0" y="0"/>
          <a:ext cx="0" cy="0"/>
          <a:chOff x="0" y="0"/>
          <a:chExt cx="0" cy="0"/>
        </a:xfrm>
      </p:grpSpPr>
      <p:sp>
        <p:nvSpPr>
          <p:cNvPr id="34" name="Google Shape;34;p21"/>
          <p:cNvSpPr txBox="1">
            <a:spLocks noGrp="1"/>
          </p:cNvSpPr>
          <p:nvPr>
            <p:ph type="title"/>
          </p:nvPr>
        </p:nvSpPr>
        <p:spPr>
          <a:xfrm>
            <a:off x="1024128" y="585216"/>
            <a:ext cx="9720072" cy="1499616"/>
          </a:xfrm>
          <a:prstGeom prst="rect">
            <a:avLst/>
          </a:prstGeom>
          <a:noFill/>
          <a:ln>
            <a:noFill/>
          </a:ln>
        </p:spPr>
        <p:txBody>
          <a:bodyPr spcFirstLastPara="1" wrap="square" lIns="91425" tIns="45700" rIns="91425" bIns="45700" anchor="ctr" anchorCtr="0">
            <a:normAutofit/>
          </a:bodyPr>
          <a:lstStyle>
            <a:lvl1pPr lvl="0" algn="l">
              <a:lnSpc>
                <a:spcPct val="80000"/>
              </a:lnSpc>
              <a:spcBef>
                <a:spcPts val="0"/>
              </a:spcBef>
              <a:spcAft>
                <a:spcPts val="0"/>
              </a:spcAft>
              <a:buClr>
                <a:srgbClr val="0C0C0C"/>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35" name="Google Shape;35;p21"/>
          <p:cNvSpPr txBox="1">
            <a:spLocks noGrp="1"/>
          </p:cNvSpPr>
          <p:nvPr>
            <p:ph type="body" idx="1"/>
          </p:nvPr>
        </p:nvSpPr>
        <p:spPr>
          <a:xfrm>
            <a:off x="1024128" y="2286000"/>
            <a:ext cx="9720073" cy="4023360"/>
          </a:xfrm>
          <a:prstGeom prst="rect">
            <a:avLst/>
          </a:prstGeom>
          <a:noFill/>
          <a:ln>
            <a:noFill/>
          </a:ln>
        </p:spPr>
        <p:txBody>
          <a:bodyPr spcFirstLastPara="1" wrap="square" lIns="45700" tIns="45700" rIns="45700" bIns="45700" anchor="t" anchorCtr="0">
            <a:normAutofit/>
          </a:bodyPr>
          <a:lstStyle>
            <a:lvl1pPr marL="457200" lvl="0" indent="-342900" algn="l">
              <a:lnSpc>
                <a:spcPct val="90000"/>
              </a:lnSpc>
              <a:spcBef>
                <a:spcPts val="1200"/>
              </a:spcBef>
              <a:spcAft>
                <a:spcPts val="0"/>
              </a:spcAft>
              <a:buSzPts val="1800"/>
              <a:buChar char=" "/>
              <a:defRPr/>
            </a:lvl1pPr>
            <a:lvl2pPr marL="914400" lvl="1" indent="-342900" algn="l">
              <a:lnSpc>
                <a:spcPct val="90000"/>
              </a:lnSpc>
              <a:spcBef>
                <a:spcPts val="200"/>
              </a:spcBef>
              <a:spcAft>
                <a:spcPts val="0"/>
              </a:spcAft>
              <a:buSzPts val="1800"/>
              <a:buChar char="🢝"/>
              <a:defRPr/>
            </a:lvl2pPr>
            <a:lvl3pPr marL="1371600" lvl="2" indent="-342900" algn="l">
              <a:lnSpc>
                <a:spcPct val="90000"/>
              </a:lnSpc>
              <a:spcBef>
                <a:spcPts val="400"/>
              </a:spcBef>
              <a:spcAft>
                <a:spcPts val="0"/>
              </a:spcAft>
              <a:buSzPts val="1800"/>
              <a:buChar char="🢝"/>
              <a:defRPr/>
            </a:lvl3pPr>
            <a:lvl4pPr marL="1828800" lvl="3" indent="-342900" algn="l">
              <a:lnSpc>
                <a:spcPct val="90000"/>
              </a:lnSpc>
              <a:spcBef>
                <a:spcPts val="400"/>
              </a:spcBef>
              <a:spcAft>
                <a:spcPts val="0"/>
              </a:spcAft>
              <a:buSzPts val="1800"/>
              <a:buChar char="🢝"/>
              <a:defRPr/>
            </a:lvl4pPr>
            <a:lvl5pPr marL="2286000" lvl="4" indent="-342900" algn="l">
              <a:lnSpc>
                <a:spcPct val="90000"/>
              </a:lnSpc>
              <a:spcBef>
                <a:spcPts val="400"/>
              </a:spcBef>
              <a:spcAft>
                <a:spcPts val="0"/>
              </a:spcAft>
              <a:buSzPts val="1800"/>
              <a:buChar char="🢝"/>
              <a:defRPr/>
            </a:lvl5pPr>
            <a:lvl6pPr marL="2743200" lvl="5" indent="-342900" algn="l">
              <a:lnSpc>
                <a:spcPct val="90000"/>
              </a:lnSpc>
              <a:spcBef>
                <a:spcPts val="400"/>
              </a:spcBef>
              <a:spcAft>
                <a:spcPts val="0"/>
              </a:spcAft>
              <a:buSzPts val="1800"/>
              <a:buChar char="🢝"/>
              <a:defRPr/>
            </a:lvl6pPr>
            <a:lvl7pPr marL="3200400" lvl="6" indent="-342900" algn="l">
              <a:lnSpc>
                <a:spcPct val="90000"/>
              </a:lnSpc>
              <a:spcBef>
                <a:spcPts val="400"/>
              </a:spcBef>
              <a:spcAft>
                <a:spcPts val="0"/>
              </a:spcAft>
              <a:buSzPts val="1800"/>
              <a:buChar char="🢝"/>
              <a:defRPr/>
            </a:lvl7pPr>
            <a:lvl8pPr marL="3657600" lvl="7" indent="-342900" algn="l">
              <a:lnSpc>
                <a:spcPct val="90000"/>
              </a:lnSpc>
              <a:spcBef>
                <a:spcPts val="400"/>
              </a:spcBef>
              <a:spcAft>
                <a:spcPts val="0"/>
              </a:spcAft>
              <a:buSzPts val="1800"/>
              <a:buChar char="🢝"/>
              <a:defRPr/>
            </a:lvl8pPr>
            <a:lvl9pPr marL="4114800" lvl="8" indent="-342900" algn="l">
              <a:lnSpc>
                <a:spcPct val="90000"/>
              </a:lnSpc>
              <a:spcBef>
                <a:spcPts val="400"/>
              </a:spcBef>
              <a:spcAft>
                <a:spcPts val="400"/>
              </a:spcAft>
              <a:buSzPts val="1800"/>
              <a:buChar char="🢝"/>
              <a:defRPr/>
            </a:lvl9pPr>
          </a:lstStyle>
          <a:p>
            <a:endParaRPr/>
          </a:p>
        </p:txBody>
      </p:sp>
      <p:sp>
        <p:nvSpPr>
          <p:cNvPr id="36" name="Google Shape;36;p21"/>
          <p:cNvSpPr txBox="1">
            <a:spLocks noGrp="1"/>
          </p:cNvSpPr>
          <p:nvPr>
            <p:ph type="dt" idx="10"/>
          </p:nvPr>
        </p:nvSpPr>
        <p:spPr>
          <a:xfrm>
            <a:off x="1024129" y="6470704"/>
            <a:ext cx="2154143" cy="274320"/>
          </a:xfrm>
          <a:prstGeom prst="rect">
            <a:avLst/>
          </a:prstGeom>
          <a:noFill/>
          <a:ln>
            <a:noFill/>
          </a:ln>
        </p:spPr>
        <p:txBody>
          <a:bodyPr spcFirstLastPara="1" wrap="square" lIns="91425" tIns="45700" rIns="91425" bIns="45700" anchor="ctr" anchorCtr="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37" name="Google Shape;37;p21"/>
          <p:cNvSpPr txBox="1">
            <a:spLocks noGrp="1"/>
          </p:cNvSpPr>
          <p:nvPr>
            <p:ph type="ftr" idx="11"/>
          </p:nvPr>
        </p:nvSpPr>
        <p:spPr>
          <a:xfrm>
            <a:off x="4842932" y="6470704"/>
            <a:ext cx="5901459" cy="274320"/>
          </a:xfrm>
          <a:prstGeom prst="rect">
            <a:avLst/>
          </a:prstGeom>
          <a:noFill/>
          <a:ln>
            <a:noFill/>
          </a:ln>
        </p:spPr>
        <p:txBody>
          <a:bodyPr spcFirstLastPara="1" wrap="square" lIns="91425" tIns="45700" rIns="91425" bIns="45700" anchor="ctr" anchorCtr="0">
            <a:noAutofit/>
          </a:bodyPr>
          <a:lstStyle>
            <a:lvl1pPr lvl="0" algn="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38" name="Google Shape;38;p21"/>
          <p:cNvSpPr txBox="1">
            <a:spLocks noGrp="1"/>
          </p:cNvSpPr>
          <p:nvPr>
            <p:ph type="sldNum" idx="12"/>
          </p:nvPr>
        </p:nvSpPr>
        <p:spPr>
          <a:xfrm>
            <a:off x="10837333" y="6470704"/>
            <a:ext cx="973667" cy="274320"/>
          </a:xfrm>
          <a:prstGeom prst="rect">
            <a:avLst/>
          </a:prstGeom>
          <a:noFill/>
          <a:ln>
            <a:noFill/>
          </a:ln>
        </p:spPr>
        <p:txBody>
          <a:bodyPr spcFirstLastPara="1" wrap="square" lIns="91425" tIns="45700" rIns="91425" bIns="45700" anchor="ctr" anchorCtr="0">
            <a:noAutofit/>
          </a:bodyPr>
          <a:lstStyle>
            <a:lvl1pPr marL="0" lvl="0" indent="0" algn="l">
              <a:spcBef>
                <a:spcPts val="0"/>
              </a:spcBef>
              <a:buNone/>
              <a:defRPr/>
            </a:lvl1pPr>
            <a:lvl2pPr marL="0" lvl="1" indent="0" algn="l">
              <a:spcBef>
                <a:spcPts val="0"/>
              </a:spcBef>
              <a:buNone/>
              <a:defRPr/>
            </a:lvl2pPr>
            <a:lvl3pPr marL="0" lvl="2" indent="0" algn="l">
              <a:spcBef>
                <a:spcPts val="0"/>
              </a:spcBef>
              <a:buNone/>
              <a:defRPr/>
            </a:lvl3pPr>
            <a:lvl4pPr marL="0" lvl="3" indent="0" algn="l">
              <a:spcBef>
                <a:spcPts val="0"/>
              </a:spcBef>
              <a:buNone/>
              <a:defRPr/>
            </a:lvl4pPr>
            <a:lvl5pPr marL="0" lvl="4" indent="0" algn="l">
              <a:spcBef>
                <a:spcPts val="0"/>
              </a:spcBef>
              <a:buNone/>
              <a:defRPr/>
            </a:lvl5pPr>
            <a:lvl6pPr marL="0" lvl="5" indent="0" algn="l">
              <a:spcBef>
                <a:spcPts val="0"/>
              </a:spcBef>
              <a:buNone/>
              <a:defRPr/>
            </a:lvl6pPr>
            <a:lvl7pPr marL="0" lvl="6" indent="0" algn="l">
              <a:spcBef>
                <a:spcPts val="0"/>
              </a:spcBef>
              <a:buNone/>
              <a:defRPr/>
            </a:lvl7pPr>
            <a:lvl8pPr marL="0" lvl="7" indent="0" algn="l">
              <a:spcBef>
                <a:spcPts val="0"/>
              </a:spcBef>
              <a:buNone/>
              <a:defRPr/>
            </a:lvl8pPr>
            <a:lvl9pPr marL="0" lvl="8" indent="0" algn="l">
              <a:spcBef>
                <a:spcPts val="0"/>
              </a:spcBef>
              <a:buNone/>
              <a:defRPr/>
            </a:lvl9pPr>
          </a:lstStyle>
          <a:p>
            <a:pPr marL="0" lvl="0" indent="0" algn="l" rtl="0">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showMasterSp="0" matchingName="Section Header" type="secHead">
  <p:cSld name="SECTION_HEADER">
    <p:spTree>
      <p:nvGrpSpPr>
        <p:cNvPr id="1" name="Shape 39"/>
        <p:cNvGrpSpPr/>
        <p:nvPr/>
      </p:nvGrpSpPr>
      <p:grpSpPr>
        <a:xfrm>
          <a:off x="0" y="0"/>
          <a:ext cx="0" cy="0"/>
          <a:chOff x="0" y="0"/>
          <a:chExt cx="0" cy="0"/>
        </a:xfrm>
      </p:grpSpPr>
      <p:sp>
        <p:nvSpPr>
          <p:cNvPr id="40" name="Google Shape;40;p22"/>
          <p:cNvSpPr/>
          <p:nvPr/>
        </p:nvSpPr>
        <p:spPr>
          <a:xfrm>
            <a:off x="0" y="0"/>
            <a:ext cx="12192000" cy="4572001"/>
          </a:xfrm>
          <a:prstGeom prst="rect">
            <a:avLst/>
          </a:prstGeom>
          <a:solidFill>
            <a:srgbClr val="1D9A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41;p22"/>
          <p:cNvSpPr/>
          <p:nvPr/>
        </p:nvSpPr>
        <p:spPr>
          <a:xfrm>
            <a:off x="-1" y="0"/>
            <a:ext cx="12192000" cy="4572001"/>
          </a:xfrm>
          <a:custGeom>
            <a:avLst/>
            <a:gdLst/>
            <a:ahLst/>
            <a:cxnLst/>
            <a:rect l="l" t="t" r="r" b="b"/>
            <a:pathLst>
              <a:path w="12192000" h="4572001" extrusionOk="0">
                <a:moveTo>
                  <a:pt x="12192000" y="4387986"/>
                </a:moveTo>
                <a:lnTo>
                  <a:pt x="12192000" y="4572001"/>
                </a:lnTo>
                <a:lnTo>
                  <a:pt x="12013927" y="4572001"/>
                </a:lnTo>
                <a:cubicBezTo>
                  <a:pt x="12084901" y="4522707"/>
                  <a:pt x="12145198" y="4460004"/>
                  <a:pt x="12192000" y="4387986"/>
                </a:cubicBezTo>
                <a:close/>
                <a:moveTo>
                  <a:pt x="12192000" y="4041440"/>
                </a:moveTo>
                <a:lnTo>
                  <a:pt x="12192000" y="4174488"/>
                </a:lnTo>
                <a:cubicBezTo>
                  <a:pt x="12005469" y="4244657"/>
                  <a:pt x="11857227" y="4389538"/>
                  <a:pt x="11786673" y="4572001"/>
                </a:cubicBezTo>
                <a:lnTo>
                  <a:pt x="11649784" y="4572001"/>
                </a:lnTo>
                <a:cubicBezTo>
                  <a:pt x="11730542" y="4320085"/>
                  <a:pt x="11933879" y="4121396"/>
                  <a:pt x="12192000" y="4041440"/>
                </a:cubicBezTo>
                <a:close/>
                <a:moveTo>
                  <a:pt x="10767111" y="3999419"/>
                </a:moveTo>
                <a:lnTo>
                  <a:pt x="10784198" y="4001042"/>
                </a:lnTo>
                <a:cubicBezTo>
                  <a:pt x="10816584" y="4001569"/>
                  <a:pt x="10848477" y="4004550"/>
                  <a:pt x="10879660" y="4010107"/>
                </a:cubicBezTo>
                <a:cubicBezTo>
                  <a:pt x="10885236" y="4009688"/>
                  <a:pt x="10890564" y="4010636"/>
                  <a:pt x="10895873" y="4011646"/>
                </a:cubicBezTo>
                <a:lnTo>
                  <a:pt x="10895990" y="4012794"/>
                </a:lnTo>
                <a:cubicBezTo>
                  <a:pt x="11208069" y="4064450"/>
                  <a:pt x="11461298" y="4283539"/>
                  <a:pt x="11554662" y="4572001"/>
                </a:cubicBezTo>
                <a:lnTo>
                  <a:pt x="11417114" y="4572001"/>
                </a:lnTo>
                <a:cubicBezTo>
                  <a:pt x="11333731" y="4357380"/>
                  <a:pt x="11143362" y="4194541"/>
                  <a:pt x="10909360" y="4144250"/>
                </a:cubicBezTo>
                <a:cubicBezTo>
                  <a:pt x="10943854" y="4319651"/>
                  <a:pt x="11046077" y="4471530"/>
                  <a:pt x="11189175" y="4572001"/>
                </a:cubicBezTo>
                <a:lnTo>
                  <a:pt x="10994934" y="4572001"/>
                </a:lnTo>
                <a:cubicBezTo>
                  <a:pt x="10878802" y="4452596"/>
                  <a:pt x="10800240" y="4298519"/>
                  <a:pt x="10775875" y="4127511"/>
                </a:cubicBezTo>
                <a:cubicBezTo>
                  <a:pt x="10775707" y="4127458"/>
                  <a:pt x="10775539" y="4127453"/>
                  <a:pt x="10775369" y="4127448"/>
                </a:cubicBezTo>
                <a:lnTo>
                  <a:pt x="10774831" y="4120772"/>
                </a:lnTo>
                <a:cubicBezTo>
                  <a:pt x="10769772" y="4090522"/>
                  <a:pt x="10767321" y="4059631"/>
                  <a:pt x="10767364" y="4028296"/>
                </a:cubicBezTo>
                <a:cubicBezTo>
                  <a:pt x="10766052" y="4022668"/>
                  <a:pt x="10765993" y="4017001"/>
                  <a:pt x="10765993" y="4011320"/>
                </a:cubicBezTo>
                <a:lnTo>
                  <a:pt x="10766587" y="3999880"/>
                </a:lnTo>
                <a:lnTo>
                  <a:pt x="10767085" y="3999913"/>
                </a:lnTo>
                <a:close/>
                <a:moveTo>
                  <a:pt x="10744358" y="3999419"/>
                </a:moveTo>
                <a:lnTo>
                  <a:pt x="10744384" y="3999913"/>
                </a:lnTo>
                <a:lnTo>
                  <a:pt x="10744882" y="3999880"/>
                </a:lnTo>
                <a:lnTo>
                  <a:pt x="10745476" y="4011320"/>
                </a:lnTo>
                <a:cubicBezTo>
                  <a:pt x="10745476" y="4017001"/>
                  <a:pt x="10745417" y="4022668"/>
                  <a:pt x="10744105" y="4028296"/>
                </a:cubicBezTo>
                <a:cubicBezTo>
                  <a:pt x="10744148" y="4059631"/>
                  <a:pt x="10741697" y="4090522"/>
                  <a:pt x="10736638" y="4120772"/>
                </a:cubicBezTo>
                <a:lnTo>
                  <a:pt x="10736100" y="4127448"/>
                </a:lnTo>
                <a:cubicBezTo>
                  <a:pt x="10735930" y="4127453"/>
                  <a:pt x="10735762" y="4127458"/>
                  <a:pt x="10735594" y="4127511"/>
                </a:cubicBezTo>
                <a:cubicBezTo>
                  <a:pt x="10711229" y="4298519"/>
                  <a:pt x="10632667" y="4452596"/>
                  <a:pt x="10516535" y="4572001"/>
                </a:cubicBezTo>
                <a:lnTo>
                  <a:pt x="10322294" y="4572001"/>
                </a:lnTo>
                <a:cubicBezTo>
                  <a:pt x="10465392" y="4471530"/>
                  <a:pt x="10567615" y="4319650"/>
                  <a:pt x="10602109" y="4144250"/>
                </a:cubicBezTo>
                <a:cubicBezTo>
                  <a:pt x="10368107" y="4194541"/>
                  <a:pt x="10177738" y="4357380"/>
                  <a:pt x="10094355" y="4572001"/>
                </a:cubicBezTo>
                <a:lnTo>
                  <a:pt x="9956808" y="4572001"/>
                </a:lnTo>
                <a:cubicBezTo>
                  <a:pt x="10050171" y="4283539"/>
                  <a:pt x="10303400" y="4064450"/>
                  <a:pt x="10615479" y="4012794"/>
                </a:cubicBezTo>
                <a:lnTo>
                  <a:pt x="10615596" y="4011646"/>
                </a:lnTo>
                <a:cubicBezTo>
                  <a:pt x="10620905" y="4010636"/>
                  <a:pt x="10626233" y="4009688"/>
                  <a:pt x="10631809" y="4010107"/>
                </a:cubicBezTo>
                <a:cubicBezTo>
                  <a:pt x="10662992" y="4004550"/>
                  <a:pt x="10694885" y="4001569"/>
                  <a:pt x="10727271" y="4001042"/>
                </a:cubicBezTo>
                <a:close/>
                <a:moveTo>
                  <a:pt x="9074958" y="3999419"/>
                </a:moveTo>
                <a:lnTo>
                  <a:pt x="9092045" y="4001042"/>
                </a:lnTo>
                <a:cubicBezTo>
                  <a:pt x="9124431" y="4001569"/>
                  <a:pt x="9156324" y="4004550"/>
                  <a:pt x="9187507" y="4010107"/>
                </a:cubicBezTo>
                <a:cubicBezTo>
                  <a:pt x="9193083" y="4009688"/>
                  <a:pt x="9198411" y="4010636"/>
                  <a:pt x="9203720" y="4011646"/>
                </a:cubicBezTo>
                <a:lnTo>
                  <a:pt x="9203837" y="4012794"/>
                </a:lnTo>
                <a:cubicBezTo>
                  <a:pt x="9515916" y="4064450"/>
                  <a:pt x="9769145" y="4283539"/>
                  <a:pt x="9862508" y="4572001"/>
                </a:cubicBezTo>
                <a:lnTo>
                  <a:pt x="9724961" y="4572001"/>
                </a:lnTo>
                <a:cubicBezTo>
                  <a:pt x="9641578" y="4357380"/>
                  <a:pt x="9451209" y="4194541"/>
                  <a:pt x="9217207" y="4144250"/>
                </a:cubicBezTo>
                <a:cubicBezTo>
                  <a:pt x="9251701" y="4319651"/>
                  <a:pt x="9353924" y="4471530"/>
                  <a:pt x="9497022" y="4572001"/>
                </a:cubicBezTo>
                <a:lnTo>
                  <a:pt x="9302781" y="4572001"/>
                </a:lnTo>
                <a:cubicBezTo>
                  <a:pt x="9186649" y="4452596"/>
                  <a:pt x="9108087" y="4298519"/>
                  <a:pt x="9083722" y="4127511"/>
                </a:cubicBezTo>
                <a:cubicBezTo>
                  <a:pt x="9083554" y="4127458"/>
                  <a:pt x="9083386" y="4127453"/>
                  <a:pt x="9083216" y="4127448"/>
                </a:cubicBezTo>
                <a:lnTo>
                  <a:pt x="9082678" y="4120772"/>
                </a:lnTo>
                <a:cubicBezTo>
                  <a:pt x="9077619" y="4090522"/>
                  <a:pt x="9075168" y="4059631"/>
                  <a:pt x="9075211" y="4028296"/>
                </a:cubicBezTo>
                <a:cubicBezTo>
                  <a:pt x="9073899" y="4022668"/>
                  <a:pt x="9073840" y="4017001"/>
                  <a:pt x="9073840" y="4011320"/>
                </a:cubicBezTo>
                <a:lnTo>
                  <a:pt x="9074434" y="3999880"/>
                </a:lnTo>
                <a:lnTo>
                  <a:pt x="9074932" y="3999913"/>
                </a:lnTo>
                <a:close/>
                <a:moveTo>
                  <a:pt x="9052207" y="3999419"/>
                </a:moveTo>
                <a:lnTo>
                  <a:pt x="9052233" y="3999913"/>
                </a:lnTo>
                <a:lnTo>
                  <a:pt x="9052731" y="3999880"/>
                </a:lnTo>
                <a:lnTo>
                  <a:pt x="9053325" y="4011320"/>
                </a:lnTo>
                <a:cubicBezTo>
                  <a:pt x="9053325" y="4017001"/>
                  <a:pt x="9053266" y="4022668"/>
                  <a:pt x="9051954" y="4028296"/>
                </a:cubicBezTo>
                <a:cubicBezTo>
                  <a:pt x="9051997" y="4059631"/>
                  <a:pt x="9049546" y="4090522"/>
                  <a:pt x="9044487" y="4120772"/>
                </a:cubicBezTo>
                <a:lnTo>
                  <a:pt x="9043949" y="4127448"/>
                </a:lnTo>
                <a:cubicBezTo>
                  <a:pt x="9043779" y="4127453"/>
                  <a:pt x="9043611" y="4127458"/>
                  <a:pt x="9043443" y="4127511"/>
                </a:cubicBezTo>
                <a:cubicBezTo>
                  <a:pt x="9019078" y="4298519"/>
                  <a:pt x="8940516" y="4452596"/>
                  <a:pt x="8824384" y="4572001"/>
                </a:cubicBezTo>
                <a:lnTo>
                  <a:pt x="8630143" y="4572001"/>
                </a:lnTo>
                <a:cubicBezTo>
                  <a:pt x="8773241" y="4471530"/>
                  <a:pt x="8875464" y="4319651"/>
                  <a:pt x="8909958" y="4144250"/>
                </a:cubicBezTo>
                <a:cubicBezTo>
                  <a:pt x="8675956" y="4194541"/>
                  <a:pt x="8485587" y="4357380"/>
                  <a:pt x="8402204" y="4572001"/>
                </a:cubicBezTo>
                <a:lnTo>
                  <a:pt x="8264656" y="4572001"/>
                </a:lnTo>
                <a:cubicBezTo>
                  <a:pt x="8358019" y="4283539"/>
                  <a:pt x="8611249" y="4064450"/>
                  <a:pt x="8923328" y="4012794"/>
                </a:cubicBezTo>
                <a:lnTo>
                  <a:pt x="8923445" y="4011646"/>
                </a:lnTo>
                <a:cubicBezTo>
                  <a:pt x="8928754" y="4010636"/>
                  <a:pt x="8934082" y="4009688"/>
                  <a:pt x="8939658" y="4010107"/>
                </a:cubicBezTo>
                <a:cubicBezTo>
                  <a:pt x="8970841" y="4004550"/>
                  <a:pt x="9002734" y="4001569"/>
                  <a:pt x="9035120" y="4001042"/>
                </a:cubicBezTo>
                <a:close/>
                <a:moveTo>
                  <a:pt x="7382807" y="3999419"/>
                </a:moveTo>
                <a:lnTo>
                  <a:pt x="7399895" y="4001042"/>
                </a:lnTo>
                <a:cubicBezTo>
                  <a:pt x="7432280" y="4001569"/>
                  <a:pt x="7464173" y="4004550"/>
                  <a:pt x="7495356" y="4010107"/>
                </a:cubicBezTo>
                <a:cubicBezTo>
                  <a:pt x="7500932" y="4009688"/>
                  <a:pt x="7506260" y="4010636"/>
                  <a:pt x="7511569" y="4011646"/>
                </a:cubicBezTo>
                <a:lnTo>
                  <a:pt x="7511686" y="4012794"/>
                </a:lnTo>
                <a:cubicBezTo>
                  <a:pt x="7823765" y="4064450"/>
                  <a:pt x="8076994" y="4283539"/>
                  <a:pt x="8170358" y="4572001"/>
                </a:cubicBezTo>
                <a:lnTo>
                  <a:pt x="8032809" y="4572001"/>
                </a:lnTo>
                <a:cubicBezTo>
                  <a:pt x="7949426" y="4357380"/>
                  <a:pt x="7759058" y="4194541"/>
                  <a:pt x="7525056" y="4144250"/>
                </a:cubicBezTo>
                <a:cubicBezTo>
                  <a:pt x="7559550" y="4319650"/>
                  <a:pt x="7661773" y="4471530"/>
                  <a:pt x="7804870" y="4572001"/>
                </a:cubicBezTo>
                <a:lnTo>
                  <a:pt x="7610630" y="4572001"/>
                </a:lnTo>
                <a:cubicBezTo>
                  <a:pt x="7494498" y="4452596"/>
                  <a:pt x="7415935" y="4298519"/>
                  <a:pt x="7391571" y="4127511"/>
                </a:cubicBezTo>
                <a:cubicBezTo>
                  <a:pt x="7391403" y="4127458"/>
                  <a:pt x="7391235" y="4127453"/>
                  <a:pt x="7391065" y="4127448"/>
                </a:cubicBezTo>
                <a:lnTo>
                  <a:pt x="7390527" y="4120772"/>
                </a:lnTo>
                <a:cubicBezTo>
                  <a:pt x="7385468" y="4090522"/>
                  <a:pt x="7383018" y="4059631"/>
                  <a:pt x="7383060" y="4028296"/>
                </a:cubicBezTo>
                <a:cubicBezTo>
                  <a:pt x="7381748" y="4022668"/>
                  <a:pt x="7381689" y="4017001"/>
                  <a:pt x="7381689" y="4011320"/>
                </a:cubicBezTo>
                <a:lnTo>
                  <a:pt x="7382283" y="3999880"/>
                </a:lnTo>
                <a:lnTo>
                  <a:pt x="7382781" y="3999913"/>
                </a:lnTo>
                <a:close/>
                <a:moveTo>
                  <a:pt x="7360056" y="3999419"/>
                </a:moveTo>
                <a:lnTo>
                  <a:pt x="7360082" y="3999913"/>
                </a:lnTo>
                <a:lnTo>
                  <a:pt x="7360580" y="3999880"/>
                </a:lnTo>
                <a:lnTo>
                  <a:pt x="7361174" y="4011320"/>
                </a:lnTo>
                <a:cubicBezTo>
                  <a:pt x="7361174" y="4017001"/>
                  <a:pt x="7361115" y="4022668"/>
                  <a:pt x="7359803" y="4028296"/>
                </a:cubicBezTo>
                <a:cubicBezTo>
                  <a:pt x="7359845" y="4059631"/>
                  <a:pt x="7357395" y="4090522"/>
                  <a:pt x="7352336" y="4120772"/>
                </a:cubicBezTo>
                <a:lnTo>
                  <a:pt x="7351798" y="4127448"/>
                </a:lnTo>
                <a:cubicBezTo>
                  <a:pt x="7351628" y="4127453"/>
                  <a:pt x="7351460" y="4127458"/>
                  <a:pt x="7351292" y="4127511"/>
                </a:cubicBezTo>
                <a:cubicBezTo>
                  <a:pt x="7326927" y="4298519"/>
                  <a:pt x="7248364" y="4452596"/>
                  <a:pt x="7132233" y="4572001"/>
                </a:cubicBezTo>
                <a:lnTo>
                  <a:pt x="6937992" y="4572001"/>
                </a:lnTo>
                <a:cubicBezTo>
                  <a:pt x="7081090" y="4471530"/>
                  <a:pt x="7183313" y="4319650"/>
                  <a:pt x="7217807" y="4144250"/>
                </a:cubicBezTo>
                <a:cubicBezTo>
                  <a:pt x="6983804" y="4194541"/>
                  <a:pt x="6793436" y="4357380"/>
                  <a:pt x="6710053" y="4572001"/>
                </a:cubicBezTo>
                <a:lnTo>
                  <a:pt x="6572505" y="4572001"/>
                </a:lnTo>
                <a:cubicBezTo>
                  <a:pt x="6665868" y="4283539"/>
                  <a:pt x="6919098" y="4064450"/>
                  <a:pt x="7231177" y="4012794"/>
                </a:cubicBezTo>
                <a:lnTo>
                  <a:pt x="7231294" y="4011646"/>
                </a:lnTo>
                <a:cubicBezTo>
                  <a:pt x="7236603" y="4010636"/>
                  <a:pt x="7241931" y="4009688"/>
                  <a:pt x="7247507" y="4010107"/>
                </a:cubicBezTo>
                <a:cubicBezTo>
                  <a:pt x="7278690" y="4004550"/>
                  <a:pt x="7310583" y="4001569"/>
                  <a:pt x="7342968" y="4001042"/>
                </a:cubicBezTo>
                <a:close/>
                <a:moveTo>
                  <a:pt x="5690656" y="3999419"/>
                </a:moveTo>
                <a:lnTo>
                  <a:pt x="5707743" y="4001042"/>
                </a:lnTo>
                <a:cubicBezTo>
                  <a:pt x="5740129" y="4001569"/>
                  <a:pt x="5772021" y="4004550"/>
                  <a:pt x="5803205" y="4010107"/>
                </a:cubicBezTo>
                <a:cubicBezTo>
                  <a:pt x="5808781" y="4009688"/>
                  <a:pt x="5814109" y="4010636"/>
                  <a:pt x="5819417" y="4011646"/>
                </a:cubicBezTo>
                <a:lnTo>
                  <a:pt x="5819534" y="4012794"/>
                </a:lnTo>
                <a:cubicBezTo>
                  <a:pt x="6131614" y="4064450"/>
                  <a:pt x="6384843" y="4283539"/>
                  <a:pt x="6478206" y="4572001"/>
                </a:cubicBezTo>
                <a:lnTo>
                  <a:pt x="6340658" y="4572001"/>
                </a:lnTo>
                <a:cubicBezTo>
                  <a:pt x="6257275" y="4357380"/>
                  <a:pt x="6066907" y="4194541"/>
                  <a:pt x="5832905" y="4144250"/>
                </a:cubicBezTo>
                <a:cubicBezTo>
                  <a:pt x="5867399" y="4319651"/>
                  <a:pt x="5969622" y="4471530"/>
                  <a:pt x="6112719" y="4572001"/>
                </a:cubicBezTo>
                <a:lnTo>
                  <a:pt x="5918478" y="4572001"/>
                </a:lnTo>
                <a:cubicBezTo>
                  <a:pt x="5802347" y="4452596"/>
                  <a:pt x="5723784" y="4298519"/>
                  <a:pt x="5699419" y="4127511"/>
                </a:cubicBezTo>
                <a:cubicBezTo>
                  <a:pt x="5699252" y="4127458"/>
                  <a:pt x="5699083" y="4127453"/>
                  <a:pt x="5698914" y="4127448"/>
                </a:cubicBezTo>
                <a:lnTo>
                  <a:pt x="5698375" y="4120772"/>
                </a:lnTo>
                <a:cubicBezTo>
                  <a:pt x="5693317" y="4090522"/>
                  <a:pt x="5690866" y="4059631"/>
                  <a:pt x="5690908" y="4028296"/>
                </a:cubicBezTo>
                <a:cubicBezTo>
                  <a:pt x="5689596" y="4022668"/>
                  <a:pt x="5689538" y="4017001"/>
                  <a:pt x="5689538" y="4011320"/>
                </a:cubicBezTo>
                <a:lnTo>
                  <a:pt x="5690132" y="3999880"/>
                </a:lnTo>
                <a:lnTo>
                  <a:pt x="5690630" y="3999913"/>
                </a:lnTo>
                <a:close/>
                <a:moveTo>
                  <a:pt x="5667905" y="3999419"/>
                </a:moveTo>
                <a:lnTo>
                  <a:pt x="5667931" y="3999913"/>
                </a:lnTo>
                <a:lnTo>
                  <a:pt x="5668429" y="3999880"/>
                </a:lnTo>
                <a:lnTo>
                  <a:pt x="5669023" y="4011320"/>
                </a:lnTo>
                <a:cubicBezTo>
                  <a:pt x="5669023" y="4017001"/>
                  <a:pt x="5668964" y="4022668"/>
                  <a:pt x="5667652" y="4028296"/>
                </a:cubicBezTo>
                <a:cubicBezTo>
                  <a:pt x="5667694" y="4059631"/>
                  <a:pt x="5665244" y="4090522"/>
                  <a:pt x="5660185" y="4120772"/>
                </a:cubicBezTo>
                <a:lnTo>
                  <a:pt x="5659647" y="4127448"/>
                </a:lnTo>
                <a:cubicBezTo>
                  <a:pt x="5659477" y="4127453"/>
                  <a:pt x="5659309" y="4127458"/>
                  <a:pt x="5659141" y="4127511"/>
                </a:cubicBezTo>
                <a:cubicBezTo>
                  <a:pt x="5634776" y="4298519"/>
                  <a:pt x="5556213" y="4452596"/>
                  <a:pt x="5440082" y="4572001"/>
                </a:cubicBezTo>
                <a:lnTo>
                  <a:pt x="5245841" y="4572001"/>
                </a:lnTo>
                <a:cubicBezTo>
                  <a:pt x="5388939" y="4471530"/>
                  <a:pt x="5491162" y="4319651"/>
                  <a:pt x="5525656" y="4144250"/>
                </a:cubicBezTo>
                <a:cubicBezTo>
                  <a:pt x="5291653" y="4194541"/>
                  <a:pt x="5101285" y="4357380"/>
                  <a:pt x="5017902" y="4572001"/>
                </a:cubicBezTo>
                <a:lnTo>
                  <a:pt x="4880354" y="4572001"/>
                </a:lnTo>
                <a:cubicBezTo>
                  <a:pt x="4973717" y="4283539"/>
                  <a:pt x="5226947" y="4064450"/>
                  <a:pt x="5539026" y="4012794"/>
                </a:cubicBezTo>
                <a:lnTo>
                  <a:pt x="5539143" y="4011646"/>
                </a:lnTo>
                <a:cubicBezTo>
                  <a:pt x="5544452" y="4010636"/>
                  <a:pt x="5549780" y="4009688"/>
                  <a:pt x="5555356" y="4010107"/>
                </a:cubicBezTo>
                <a:cubicBezTo>
                  <a:pt x="5586539" y="4004550"/>
                  <a:pt x="5618432" y="4001569"/>
                  <a:pt x="5650817" y="4001042"/>
                </a:cubicBezTo>
                <a:close/>
                <a:moveTo>
                  <a:pt x="3998505" y="3999419"/>
                </a:moveTo>
                <a:lnTo>
                  <a:pt x="4015592" y="4001042"/>
                </a:lnTo>
                <a:cubicBezTo>
                  <a:pt x="4047978" y="4001569"/>
                  <a:pt x="4079870" y="4004550"/>
                  <a:pt x="4111054" y="4010107"/>
                </a:cubicBezTo>
                <a:cubicBezTo>
                  <a:pt x="4116630" y="4009688"/>
                  <a:pt x="4121958" y="4010636"/>
                  <a:pt x="4127266" y="4011646"/>
                </a:cubicBezTo>
                <a:lnTo>
                  <a:pt x="4127384" y="4012794"/>
                </a:lnTo>
                <a:cubicBezTo>
                  <a:pt x="4439463" y="4064450"/>
                  <a:pt x="4692692" y="4283539"/>
                  <a:pt x="4786055" y="4572001"/>
                </a:cubicBezTo>
                <a:lnTo>
                  <a:pt x="4648508" y="4572001"/>
                </a:lnTo>
                <a:cubicBezTo>
                  <a:pt x="4565124" y="4357380"/>
                  <a:pt x="4374756" y="4194541"/>
                  <a:pt x="4140754" y="4144250"/>
                </a:cubicBezTo>
                <a:cubicBezTo>
                  <a:pt x="4175248" y="4319650"/>
                  <a:pt x="4277471" y="4471530"/>
                  <a:pt x="4420568" y="4572001"/>
                </a:cubicBezTo>
                <a:lnTo>
                  <a:pt x="4226327" y="4572001"/>
                </a:lnTo>
                <a:cubicBezTo>
                  <a:pt x="4110196" y="4452596"/>
                  <a:pt x="4031633" y="4298519"/>
                  <a:pt x="4007268" y="4127511"/>
                </a:cubicBezTo>
                <a:cubicBezTo>
                  <a:pt x="4007101" y="4127458"/>
                  <a:pt x="4006932" y="4127453"/>
                  <a:pt x="4006763" y="4127448"/>
                </a:cubicBezTo>
                <a:lnTo>
                  <a:pt x="4006225" y="4120772"/>
                </a:lnTo>
                <a:cubicBezTo>
                  <a:pt x="4001166" y="4090522"/>
                  <a:pt x="3998715" y="4059631"/>
                  <a:pt x="3998757" y="4028296"/>
                </a:cubicBezTo>
                <a:cubicBezTo>
                  <a:pt x="3997445" y="4022668"/>
                  <a:pt x="3997387" y="4017001"/>
                  <a:pt x="3997387" y="4011320"/>
                </a:cubicBezTo>
                <a:lnTo>
                  <a:pt x="3997981" y="3999880"/>
                </a:lnTo>
                <a:lnTo>
                  <a:pt x="3998479" y="3999913"/>
                </a:lnTo>
                <a:close/>
                <a:moveTo>
                  <a:pt x="3975754" y="3999419"/>
                </a:moveTo>
                <a:lnTo>
                  <a:pt x="3975780" y="3999913"/>
                </a:lnTo>
                <a:lnTo>
                  <a:pt x="3976278" y="3999880"/>
                </a:lnTo>
                <a:lnTo>
                  <a:pt x="3976872" y="4011320"/>
                </a:lnTo>
                <a:cubicBezTo>
                  <a:pt x="3976872" y="4017001"/>
                  <a:pt x="3976813" y="4022668"/>
                  <a:pt x="3975501" y="4028296"/>
                </a:cubicBezTo>
                <a:cubicBezTo>
                  <a:pt x="3975543" y="4059631"/>
                  <a:pt x="3973093" y="4090522"/>
                  <a:pt x="3968034" y="4120772"/>
                </a:cubicBezTo>
                <a:lnTo>
                  <a:pt x="3967496" y="4127448"/>
                </a:lnTo>
                <a:cubicBezTo>
                  <a:pt x="3967326" y="4127453"/>
                  <a:pt x="3967158" y="4127458"/>
                  <a:pt x="3966990" y="4127511"/>
                </a:cubicBezTo>
                <a:cubicBezTo>
                  <a:pt x="3942625" y="4298519"/>
                  <a:pt x="3864063" y="4452596"/>
                  <a:pt x="3747931" y="4572001"/>
                </a:cubicBezTo>
                <a:lnTo>
                  <a:pt x="3553690" y="4572001"/>
                </a:lnTo>
                <a:cubicBezTo>
                  <a:pt x="3696788" y="4471530"/>
                  <a:pt x="3799011" y="4319651"/>
                  <a:pt x="3833505" y="4144250"/>
                </a:cubicBezTo>
                <a:cubicBezTo>
                  <a:pt x="3599503" y="4194541"/>
                  <a:pt x="3409134" y="4357380"/>
                  <a:pt x="3325751" y="4572001"/>
                </a:cubicBezTo>
                <a:lnTo>
                  <a:pt x="3188203" y="4572001"/>
                </a:lnTo>
                <a:cubicBezTo>
                  <a:pt x="3281566" y="4283539"/>
                  <a:pt x="3534796" y="4064450"/>
                  <a:pt x="3846875" y="4012794"/>
                </a:cubicBezTo>
                <a:lnTo>
                  <a:pt x="3846992" y="4011646"/>
                </a:lnTo>
                <a:cubicBezTo>
                  <a:pt x="3852301" y="4010636"/>
                  <a:pt x="3857629" y="4009688"/>
                  <a:pt x="3863205" y="4010107"/>
                </a:cubicBezTo>
                <a:cubicBezTo>
                  <a:pt x="3894388" y="4004550"/>
                  <a:pt x="3926281" y="4001569"/>
                  <a:pt x="3958666" y="4001042"/>
                </a:cubicBezTo>
                <a:close/>
                <a:moveTo>
                  <a:pt x="2306354" y="3999419"/>
                </a:moveTo>
                <a:lnTo>
                  <a:pt x="2323441" y="4001042"/>
                </a:lnTo>
                <a:cubicBezTo>
                  <a:pt x="2355827" y="4001569"/>
                  <a:pt x="2387719" y="4004550"/>
                  <a:pt x="2418903" y="4010107"/>
                </a:cubicBezTo>
                <a:cubicBezTo>
                  <a:pt x="2424479" y="4009688"/>
                  <a:pt x="2429807" y="4010636"/>
                  <a:pt x="2435115" y="4011646"/>
                </a:cubicBezTo>
                <a:lnTo>
                  <a:pt x="2435233" y="4012794"/>
                </a:lnTo>
                <a:cubicBezTo>
                  <a:pt x="2747312" y="4064450"/>
                  <a:pt x="3000542" y="4283539"/>
                  <a:pt x="3093904" y="4572001"/>
                </a:cubicBezTo>
                <a:lnTo>
                  <a:pt x="2956357" y="4572001"/>
                </a:lnTo>
                <a:cubicBezTo>
                  <a:pt x="2872974" y="4357380"/>
                  <a:pt x="2682605" y="4194541"/>
                  <a:pt x="2448603" y="4144250"/>
                </a:cubicBezTo>
                <a:cubicBezTo>
                  <a:pt x="2483097" y="4319651"/>
                  <a:pt x="2585320" y="4471530"/>
                  <a:pt x="2728418" y="4572001"/>
                </a:cubicBezTo>
                <a:lnTo>
                  <a:pt x="2534177" y="4572001"/>
                </a:lnTo>
                <a:cubicBezTo>
                  <a:pt x="2418045" y="4452596"/>
                  <a:pt x="2339482" y="4298519"/>
                  <a:pt x="2315117" y="4127511"/>
                </a:cubicBezTo>
                <a:cubicBezTo>
                  <a:pt x="2314950" y="4127458"/>
                  <a:pt x="2314781" y="4127453"/>
                  <a:pt x="2314612" y="4127448"/>
                </a:cubicBezTo>
                <a:lnTo>
                  <a:pt x="2314074" y="4120772"/>
                </a:lnTo>
                <a:cubicBezTo>
                  <a:pt x="2309015" y="4090522"/>
                  <a:pt x="2306564" y="4059631"/>
                  <a:pt x="2306606" y="4028296"/>
                </a:cubicBezTo>
                <a:cubicBezTo>
                  <a:pt x="2305294" y="4022668"/>
                  <a:pt x="2305236" y="4017001"/>
                  <a:pt x="2305236" y="4011320"/>
                </a:cubicBezTo>
                <a:lnTo>
                  <a:pt x="2305830" y="3999880"/>
                </a:lnTo>
                <a:lnTo>
                  <a:pt x="2306328" y="3999913"/>
                </a:lnTo>
                <a:close/>
                <a:moveTo>
                  <a:pt x="2283603" y="3999419"/>
                </a:moveTo>
                <a:lnTo>
                  <a:pt x="2283629" y="3999913"/>
                </a:lnTo>
                <a:lnTo>
                  <a:pt x="2284127" y="3999880"/>
                </a:lnTo>
                <a:lnTo>
                  <a:pt x="2284721" y="4011320"/>
                </a:lnTo>
                <a:cubicBezTo>
                  <a:pt x="2284721" y="4017001"/>
                  <a:pt x="2284662" y="4022668"/>
                  <a:pt x="2283350" y="4028296"/>
                </a:cubicBezTo>
                <a:cubicBezTo>
                  <a:pt x="2283392" y="4059631"/>
                  <a:pt x="2280942" y="4090522"/>
                  <a:pt x="2275883" y="4120772"/>
                </a:cubicBezTo>
                <a:lnTo>
                  <a:pt x="2275345" y="4127448"/>
                </a:lnTo>
                <a:cubicBezTo>
                  <a:pt x="2275175" y="4127453"/>
                  <a:pt x="2275007" y="4127458"/>
                  <a:pt x="2274839" y="4127511"/>
                </a:cubicBezTo>
                <a:cubicBezTo>
                  <a:pt x="2250474" y="4298519"/>
                  <a:pt x="2171912" y="4452596"/>
                  <a:pt x="2055780" y="4572001"/>
                </a:cubicBezTo>
                <a:lnTo>
                  <a:pt x="1861539" y="4572001"/>
                </a:lnTo>
                <a:cubicBezTo>
                  <a:pt x="2004637" y="4471530"/>
                  <a:pt x="2106860" y="4319650"/>
                  <a:pt x="2141354" y="4144250"/>
                </a:cubicBezTo>
                <a:cubicBezTo>
                  <a:pt x="1907352" y="4194541"/>
                  <a:pt x="1716983" y="4357380"/>
                  <a:pt x="1633600" y="4572001"/>
                </a:cubicBezTo>
                <a:lnTo>
                  <a:pt x="1496052" y="4572001"/>
                </a:lnTo>
                <a:cubicBezTo>
                  <a:pt x="1589416" y="4283539"/>
                  <a:pt x="1842645" y="4064450"/>
                  <a:pt x="2154724" y="4012794"/>
                </a:cubicBezTo>
                <a:lnTo>
                  <a:pt x="2154841" y="4011646"/>
                </a:lnTo>
                <a:cubicBezTo>
                  <a:pt x="2160150" y="4010636"/>
                  <a:pt x="2165478" y="4009688"/>
                  <a:pt x="2171054" y="4010107"/>
                </a:cubicBezTo>
                <a:cubicBezTo>
                  <a:pt x="2202237" y="4004550"/>
                  <a:pt x="2234130" y="4001569"/>
                  <a:pt x="2266515" y="4001042"/>
                </a:cubicBezTo>
                <a:close/>
                <a:moveTo>
                  <a:pt x="614203" y="3999419"/>
                </a:moveTo>
                <a:lnTo>
                  <a:pt x="631290" y="4001042"/>
                </a:lnTo>
                <a:cubicBezTo>
                  <a:pt x="663676" y="4001569"/>
                  <a:pt x="695568" y="4004550"/>
                  <a:pt x="726752" y="4010107"/>
                </a:cubicBezTo>
                <a:cubicBezTo>
                  <a:pt x="732328" y="4009688"/>
                  <a:pt x="737656" y="4010636"/>
                  <a:pt x="742964" y="4011646"/>
                </a:cubicBezTo>
                <a:lnTo>
                  <a:pt x="743081" y="4012794"/>
                </a:lnTo>
                <a:cubicBezTo>
                  <a:pt x="1055161" y="4064450"/>
                  <a:pt x="1308390" y="4283539"/>
                  <a:pt x="1401754" y="4572001"/>
                </a:cubicBezTo>
                <a:lnTo>
                  <a:pt x="1264205" y="4572001"/>
                </a:lnTo>
                <a:cubicBezTo>
                  <a:pt x="1180823" y="4357380"/>
                  <a:pt x="990454" y="4194541"/>
                  <a:pt x="756452" y="4144250"/>
                </a:cubicBezTo>
                <a:cubicBezTo>
                  <a:pt x="790946" y="4319651"/>
                  <a:pt x="893169" y="4471530"/>
                  <a:pt x="1036266" y="4572001"/>
                </a:cubicBezTo>
                <a:lnTo>
                  <a:pt x="842026" y="4572001"/>
                </a:lnTo>
                <a:cubicBezTo>
                  <a:pt x="725894" y="4452596"/>
                  <a:pt x="647331" y="4298519"/>
                  <a:pt x="622966" y="4127511"/>
                </a:cubicBezTo>
                <a:cubicBezTo>
                  <a:pt x="622799" y="4127458"/>
                  <a:pt x="622630" y="4127453"/>
                  <a:pt x="622461" y="4127448"/>
                </a:cubicBezTo>
                <a:lnTo>
                  <a:pt x="621923" y="4120772"/>
                </a:lnTo>
                <a:cubicBezTo>
                  <a:pt x="616864" y="4090522"/>
                  <a:pt x="614413" y="4059631"/>
                  <a:pt x="614455" y="4028296"/>
                </a:cubicBezTo>
                <a:cubicBezTo>
                  <a:pt x="613143" y="4022668"/>
                  <a:pt x="613085" y="4017001"/>
                  <a:pt x="613085" y="4011320"/>
                </a:cubicBezTo>
                <a:lnTo>
                  <a:pt x="613679" y="3999880"/>
                </a:lnTo>
                <a:lnTo>
                  <a:pt x="614177" y="3999913"/>
                </a:lnTo>
                <a:close/>
                <a:moveTo>
                  <a:pt x="591452" y="3999419"/>
                </a:moveTo>
                <a:lnTo>
                  <a:pt x="591478" y="3999913"/>
                </a:lnTo>
                <a:lnTo>
                  <a:pt x="591976" y="3999880"/>
                </a:lnTo>
                <a:lnTo>
                  <a:pt x="592570" y="4011320"/>
                </a:lnTo>
                <a:cubicBezTo>
                  <a:pt x="592570" y="4017001"/>
                  <a:pt x="592511" y="4022668"/>
                  <a:pt x="591199" y="4028296"/>
                </a:cubicBezTo>
                <a:cubicBezTo>
                  <a:pt x="591242" y="4059631"/>
                  <a:pt x="588791" y="4090522"/>
                  <a:pt x="583732" y="4120772"/>
                </a:cubicBezTo>
                <a:lnTo>
                  <a:pt x="583194" y="4127448"/>
                </a:lnTo>
                <a:cubicBezTo>
                  <a:pt x="583024" y="4127453"/>
                  <a:pt x="582856" y="4127458"/>
                  <a:pt x="582689" y="4127511"/>
                </a:cubicBezTo>
                <a:cubicBezTo>
                  <a:pt x="558275" y="4298863"/>
                  <a:pt x="479445" y="4453216"/>
                  <a:pt x="362360" y="4572001"/>
                </a:cubicBezTo>
                <a:lnTo>
                  <a:pt x="169811" y="4572001"/>
                </a:lnTo>
                <a:cubicBezTo>
                  <a:pt x="312603" y="4471357"/>
                  <a:pt x="414729" y="4319551"/>
                  <a:pt x="449203" y="4144250"/>
                </a:cubicBezTo>
                <a:cubicBezTo>
                  <a:pt x="258971" y="4185134"/>
                  <a:pt x="97576" y="4300399"/>
                  <a:pt x="0" y="4458139"/>
                </a:cubicBezTo>
                <a:lnTo>
                  <a:pt x="0" y="4251345"/>
                </a:lnTo>
                <a:cubicBezTo>
                  <a:pt x="121484" y="4128438"/>
                  <a:pt x="282199" y="4042650"/>
                  <a:pt x="462573" y="4012794"/>
                </a:cubicBezTo>
                <a:lnTo>
                  <a:pt x="462690" y="4011646"/>
                </a:lnTo>
                <a:cubicBezTo>
                  <a:pt x="467999" y="4010636"/>
                  <a:pt x="473327" y="4009688"/>
                  <a:pt x="478903" y="4010107"/>
                </a:cubicBezTo>
                <a:cubicBezTo>
                  <a:pt x="510086" y="4004550"/>
                  <a:pt x="541979" y="4001569"/>
                  <a:pt x="574365" y="4001042"/>
                </a:cubicBezTo>
                <a:close/>
                <a:moveTo>
                  <a:pt x="11452667" y="3304913"/>
                </a:moveTo>
                <a:cubicBezTo>
                  <a:pt x="11177477" y="3363591"/>
                  <a:pt x="10962633" y="3576701"/>
                  <a:pt x="10909358" y="3845480"/>
                </a:cubicBezTo>
                <a:cubicBezTo>
                  <a:pt x="11184548" y="3786801"/>
                  <a:pt x="11399391" y="3573691"/>
                  <a:pt x="11452667" y="3304913"/>
                </a:cubicBezTo>
                <a:close/>
                <a:moveTo>
                  <a:pt x="10058800" y="3304913"/>
                </a:moveTo>
                <a:cubicBezTo>
                  <a:pt x="10112076" y="3573691"/>
                  <a:pt x="10326919" y="3786801"/>
                  <a:pt x="10602109" y="3845480"/>
                </a:cubicBezTo>
                <a:cubicBezTo>
                  <a:pt x="10548834" y="3576701"/>
                  <a:pt x="10333990" y="3363591"/>
                  <a:pt x="10058800" y="3304913"/>
                </a:cubicBezTo>
                <a:close/>
                <a:moveTo>
                  <a:pt x="9760514" y="3304913"/>
                </a:moveTo>
                <a:cubicBezTo>
                  <a:pt x="9485324" y="3363591"/>
                  <a:pt x="9270480" y="3576701"/>
                  <a:pt x="9217205" y="3845480"/>
                </a:cubicBezTo>
                <a:cubicBezTo>
                  <a:pt x="9492395" y="3786801"/>
                  <a:pt x="9707238" y="3573691"/>
                  <a:pt x="9760514" y="3304913"/>
                </a:cubicBezTo>
                <a:close/>
                <a:moveTo>
                  <a:pt x="8366649" y="3304913"/>
                </a:moveTo>
                <a:cubicBezTo>
                  <a:pt x="8419925" y="3573691"/>
                  <a:pt x="8634768" y="3786801"/>
                  <a:pt x="8909958" y="3845480"/>
                </a:cubicBezTo>
                <a:cubicBezTo>
                  <a:pt x="8856683" y="3576701"/>
                  <a:pt x="8641839" y="3363591"/>
                  <a:pt x="8366649" y="3304913"/>
                </a:cubicBezTo>
                <a:close/>
                <a:moveTo>
                  <a:pt x="8068363" y="3304913"/>
                </a:moveTo>
                <a:cubicBezTo>
                  <a:pt x="7793173" y="3363591"/>
                  <a:pt x="7578329" y="3576701"/>
                  <a:pt x="7525054" y="3845480"/>
                </a:cubicBezTo>
                <a:cubicBezTo>
                  <a:pt x="7800244" y="3786801"/>
                  <a:pt x="8015087" y="3573691"/>
                  <a:pt x="8068363" y="3304913"/>
                </a:cubicBezTo>
                <a:close/>
                <a:moveTo>
                  <a:pt x="6674498" y="3304913"/>
                </a:moveTo>
                <a:cubicBezTo>
                  <a:pt x="6727774" y="3573691"/>
                  <a:pt x="6942617" y="3786801"/>
                  <a:pt x="7217807" y="3845480"/>
                </a:cubicBezTo>
                <a:cubicBezTo>
                  <a:pt x="7164532" y="3576701"/>
                  <a:pt x="6949688" y="3363591"/>
                  <a:pt x="6674498" y="3304913"/>
                </a:cubicBezTo>
                <a:close/>
                <a:moveTo>
                  <a:pt x="6376212" y="3304913"/>
                </a:moveTo>
                <a:cubicBezTo>
                  <a:pt x="6101022" y="3363591"/>
                  <a:pt x="5886178" y="3576701"/>
                  <a:pt x="5832903" y="3845480"/>
                </a:cubicBezTo>
                <a:cubicBezTo>
                  <a:pt x="6108093" y="3786801"/>
                  <a:pt x="6322936" y="3573691"/>
                  <a:pt x="6376212" y="3304913"/>
                </a:cubicBezTo>
                <a:close/>
                <a:moveTo>
                  <a:pt x="4982347" y="3304913"/>
                </a:moveTo>
                <a:cubicBezTo>
                  <a:pt x="5035623" y="3573691"/>
                  <a:pt x="5250466" y="3786801"/>
                  <a:pt x="5525656" y="3845480"/>
                </a:cubicBezTo>
                <a:cubicBezTo>
                  <a:pt x="5472381" y="3576701"/>
                  <a:pt x="5257537" y="3363591"/>
                  <a:pt x="4982347" y="3304913"/>
                </a:cubicBezTo>
                <a:close/>
                <a:moveTo>
                  <a:pt x="4684061" y="3304913"/>
                </a:moveTo>
                <a:cubicBezTo>
                  <a:pt x="4408871" y="3363591"/>
                  <a:pt x="4194027" y="3576701"/>
                  <a:pt x="4140752" y="3845480"/>
                </a:cubicBezTo>
                <a:cubicBezTo>
                  <a:pt x="4415942" y="3786801"/>
                  <a:pt x="4630785" y="3573691"/>
                  <a:pt x="4684061" y="3304913"/>
                </a:cubicBezTo>
                <a:close/>
                <a:moveTo>
                  <a:pt x="3290196" y="3304913"/>
                </a:moveTo>
                <a:cubicBezTo>
                  <a:pt x="3343472" y="3573691"/>
                  <a:pt x="3558315" y="3786801"/>
                  <a:pt x="3833505" y="3845480"/>
                </a:cubicBezTo>
                <a:cubicBezTo>
                  <a:pt x="3780230" y="3576701"/>
                  <a:pt x="3565386" y="3363591"/>
                  <a:pt x="3290196" y="3304913"/>
                </a:cubicBezTo>
                <a:close/>
                <a:moveTo>
                  <a:pt x="2991910" y="3304913"/>
                </a:moveTo>
                <a:cubicBezTo>
                  <a:pt x="2716720" y="3363591"/>
                  <a:pt x="2501876" y="3576701"/>
                  <a:pt x="2448601" y="3845480"/>
                </a:cubicBezTo>
                <a:cubicBezTo>
                  <a:pt x="2723791" y="3786801"/>
                  <a:pt x="2938634" y="3573691"/>
                  <a:pt x="2991910" y="3304913"/>
                </a:cubicBezTo>
                <a:close/>
                <a:moveTo>
                  <a:pt x="1598045" y="3304913"/>
                </a:moveTo>
                <a:cubicBezTo>
                  <a:pt x="1651321" y="3573691"/>
                  <a:pt x="1866164" y="3786801"/>
                  <a:pt x="2141354" y="3845480"/>
                </a:cubicBezTo>
                <a:cubicBezTo>
                  <a:pt x="2088079" y="3576701"/>
                  <a:pt x="1873235" y="3363591"/>
                  <a:pt x="1598045" y="3304913"/>
                </a:cubicBezTo>
                <a:close/>
                <a:moveTo>
                  <a:pt x="1299759" y="3304913"/>
                </a:moveTo>
                <a:cubicBezTo>
                  <a:pt x="1024569" y="3363591"/>
                  <a:pt x="809725" y="3576701"/>
                  <a:pt x="756450" y="3845480"/>
                </a:cubicBezTo>
                <a:cubicBezTo>
                  <a:pt x="1031640" y="3786801"/>
                  <a:pt x="1246483" y="3573691"/>
                  <a:pt x="1299759" y="3304913"/>
                </a:cubicBezTo>
                <a:close/>
                <a:moveTo>
                  <a:pt x="0" y="3200906"/>
                </a:moveTo>
                <a:cubicBezTo>
                  <a:pt x="306658" y="3291386"/>
                  <a:pt x="537576" y="3547942"/>
                  <a:pt x="582690" y="3862087"/>
                </a:cubicBezTo>
                <a:cubicBezTo>
                  <a:pt x="582857" y="3862140"/>
                  <a:pt x="583026" y="3862145"/>
                  <a:pt x="583195" y="3862150"/>
                </a:cubicBezTo>
                <a:lnTo>
                  <a:pt x="583735" y="3868787"/>
                </a:lnTo>
                <a:cubicBezTo>
                  <a:pt x="588792" y="3898794"/>
                  <a:pt x="591242" y="3929436"/>
                  <a:pt x="591199" y="3960518"/>
                </a:cubicBezTo>
                <a:cubicBezTo>
                  <a:pt x="592511" y="3966104"/>
                  <a:pt x="592570" y="3971728"/>
                  <a:pt x="592570" y="3977366"/>
                </a:cubicBezTo>
                <a:cubicBezTo>
                  <a:pt x="592570" y="3981158"/>
                  <a:pt x="592543" y="3984944"/>
                  <a:pt x="591977" y="3988716"/>
                </a:cubicBezTo>
                <a:lnTo>
                  <a:pt x="591478" y="3988683"/>
                </a:lnTo>
                <a:lnTo>
                  <a:pt x="591452" y="3989174"/>
                </a:lnTo>
                <a:lnTo>
                  <a:pt x="574334" y="3987561"/>
                </a:lnTo>
                <a:cubicBezTo>
                  <a:pt x="541959" y="3987038"/>
                  <a:pt x="510079" y="3984080"/>
                  <a:pt x="478907" y="3978570"/>
                </a:cubicBezTo>
                <a:cubicBezTo>
                  <a:pt x="473330" y="3978986"/>
                  <a:pt x="468001" y="3978045"/>
                  <a:pt x="462690" y="3977042"/>
                </a:cubicBezTo>
                <a:lnTo>
                  <a:pt x="462574" y="3975903"/>
                </a:lnTo>
                <a:cubicBezTo>
                  <a:pt x="282200" y="3946281"/>
                  <a:pt x="121485" y="3861168"/>
                  <a:pt x="0" y="3739225"/>
                </a:cubicBezTo>
                <a:lnTo>
                  <a:pt x="0" y="3534056"/>
                </a:lnTo>
                <a:cubicBezTo>
                  <a:pt x="97584" y="3690562"/>
                  <a:pt x="258975" y="3804918"/>
                  <a:pt x="449203" y="3845480"/>
                </a:cubicBezTo>
                <a:cubicBezTo>
                  <a:pt x="402182" y="3608252"/>
                  <a:pt x="229297" y="3414390"/>
                  <a:pt x="0" y="3332205"/>
                </a:cubicBezTo>
                <a:close/>
                <a:moveTo>
                  <a:pt x="11608704" y="3161219"/>
                </a:moveTo>
                <a:lnTo>
                  <a:pt x="11625791" y="3162829"/>
                </a:lnTo>
                <a:cubicBezTo>
                  <a:pt x="11658177" y="3163352"/>
                  <a:pt x="11690070" y="3166310"/>
                  <a:pt x="11721253" y="3171823"/>
                </a:cubicBezTo>
                <a:cubicBezTo>
                  <a:pt x="11726829" y="3171407"/>
                  <a:pt x="11732157" y="3172348"/>
                  <a:pt x="11737466" y="3173350"/>
                </a:cubicBezTo>
                <a:lnTo>
                  <a:pt x="11737583" y="3174489"/>
                </a:lnTo>
                <a:cubicBezTo>
                  <a:pt x="11914088" y="3203476"/>
                  <a:pt x="12071767" y="3285599"/>
                  <a:pt x="12192000" y="3403667"/>
                </a:cubicBezTo>
                <a:lnTo>
                  <a:pt x="12192000" y="3603658"/>
                </a:lnTo>
                <a:cubicBezTo>
                  <a:pt x="12093732" y="3453636"/>
                  <a:pt x="11935983" y="3344367"/>
                  <a:pt x="11750953" y="3304913"/>
                </a:cubicBezTo>
                <a:cubicBezTo>
                  <a:pt x="11797422" y="3539349"/>
                  <a:pt x="11966808" y="3731433"/>
                  <a:pt x="12192000" y="3815480"/>
                </a:cubicBezTo>
                <a:lnTo>
                  <a:pt x="12192000" y="3947482"/>
                </a:lnTo>
                <a:cubicBezTo>
                  <a:pt x="11889465" y="3854506"/>
                  <a:pt x="11662185" y="3599697"/>
                  <a:pt x="11617468" y="3288305"/>
                </a:cubicBezTo>
                <a:cubicBezTo>
                  <a:pt x="11617300" y="3288253"/>
                  <a:pt x="11617132" y="3288248"/>
                  <a:pt x="11616962" y="3288243"/>
                </a:cubicBezTo>
                <a:lnTo>
                  <a:pt x="11616424" y="3281619"/>
                </a:lnTo>
                <a:cubicBezTo>
                  <a:pt x="11611365" y="3251607"/>
                  <a:pt x="11608914" y="3220958"/>
                  <a:pt x="11608957" y="3189869"/>
                </a:cubicBezTo>
                <a:cubicBezTo>
                  <a:pt x="11607645" y="3184286"/>
                  <a:pt x="11607586" y="3178663"/>
                  <a:pt x="11607586" y="3173027"/>
                </a:cubicBezTo>
                <a:lnTo>
                  <a:pt x="11608180" y="3161677"/>
                </a:lnTo>
                <a:lnTo>
                  <a:pt x="11608678" y="3161709"/>
                </a:lnTo>
                <a:close/>
                <a:moveTo>
                  <a:pt x="11594916" y="3161219"/>
                </a:moveTo>
                <a:lnTo>
                  <a:pt x="11594942" y="3161709"/>
                </a:lnTo>
                <a:lnTo>
                  <a:pt x="11595440" y="3161677"/>
                </a:lnTo>
                <a:lnTo>
                  <a:pt x="11596034" y="3173027"/>
                </a:lnTo>
                <a:cubicBezTo>
                  <a:pt x="11596034" y="3178663"/>
                  <a:pt x="11595975" y="3184286"/>
                  <a:pt x="11594663" y="3189869"/>
                </a:cubicBezTo>
                <a:cubicBezTo>
                  <a:pt x="11594706" y="3220958"/>
                  <a:pt x="11592255" y="3251607"/>
                  <a:pt x="11587196" y="3281619"/>
                </a:cubicBezTo>
                <a:lnTo>
                  <a:pt x="11586658" y="3288243"/>
                </a:lnTo>
                <a:cubicBezTo>
                  <a:pt x="11586488" y="3288248"/>
                  <a:pt x="11586320" y="3288253"/>
                  <a:pt x="11586152" y="3288305"/>
                </a:cubicBezTo>
                <a:cubicBezTo>
                  <a:pt x="11535877" y="3638399"/>
                  <a:pt x="11254838" y="3916971"/>
                  <a:pt x="10895987" y="3975903"/>
                </a:cubicBezTo>
                <a:lnTo>
                  <a:pt x="10895871" y="3977042"/>
                </a:lnTo>
                <a:cubicBezTo>
                  <a:pt x="10890560" y="3978045"/>
                  <a:pt x="10885231" y="3978986"/>
                  <a:pt x="10879654" y="3978570"/>
                </a:cubicBezTo>
                <a:cubicBezTo>
                  <a:pt x="10848482" y="3984080"/>
                  <a:pt x="10816602" y="3987038"/>
                  <a:pt x="10784227" y="3987561"/>
                </a:cubicBezTo>
                <a:lnTo>
                  <a:pt x="10767109" y="3989174"/>
                </a:lnTo>
                <a:lnTo>
                  <a:pt x="10767083" y="3988683"/>
                </a:lnTo>
                <a:lnTo>
                  <a:pt x="10766584" y="3988716"/>
                </a:lnTo>
                <a:cubicBezTo>
                  <a:pt x="10766018" y="3984944"/>
                  <a:pt x="10765991" y="3981158"/>
                  <a:pt x="10765991" y="3977366"/>
                </a:cubicBezTo>
                <a:cubicBezTo>
                  <a:pt x="10765991" y="3971728"/>
                  <a:pt x="10766050" y="3966104"/>
                  <a:pt x="10767362" y="3960518"/>
                </a:cubicBezTo>
                <a:cubicBezTo>
                  <a:pt x="10767319" y="3929436"/>
                  <a:pt x="10769769" y="3898794"/>
                  <a:pt x="10774826" y="3868787"/>
                </a:cubicBezTo>
                <a:lnTo>
                  <a:pt x="10775366" y="3862150"/>
                </a:lnTo>
                <a:cubicBezTo>
                  <a:pt x="10775535" y="3862145"/>
                  <a:pt x="10775704" y="3862140"/>
                  <a:pt x="10775872" y="3862087"/>
                </a:cubicBezTo>
                <a:cubicBezTo>
                  <a:pt x="10826148" y="3511992"/>
                  <a:pt x="11107187" y="3233421"/>
                  <a:pt x="11466037" y="3174489"/>
                </a:cubicBezTo>
                <a:lnTo>
                  <a:pt x="11466154" y="3173350"/>
                </a:lnTo>
                <a:cubicBezTo>
                  <a:pt x="11471463" y="3172348"/>
                  <a:pt x="11476791" y="3171407"/>
                  <a:pt x="11482367" y="3171823"/>
                </a:cubicBezTo>
                <a:cubicBezTo>
                  <a:pt x="11513550" y="3166310"/>
                  <a:pt x="11545443" y="3163352"/>
                  <a:pt x="11577829" y="3162829"/>
                </a:cubicBezTo>
                <a:close/>
                <a:moveTo>
                  <a:pt x="9916551" y="3161219"/>
                </a:moveTo>
                <a:lnTo>
                  <a:pt x="9933638" y="3162829"/>
                </a:lnTo>
                <a:cubicBezTo>
                  <a:pt x="9966024" y="3163352"/>
                  <a:pt x="9997917" y="3166310"/>
                  <a:pt x="10029100" y="3171823"/>
                </a:cubicBezTo>
                <a:cubicBezTo>
                  <a:pt x="10034676" y="3171407"/>
                  <a:pt x="10040004" y="3172348"/>
                  <a:pt x="10045313" y="3173350"/>
                </a:cubicBezTo>
                <a:lnTo>
                  <a:pt x="10045430" y="3174489"/>
                </a:lnTo>
                <a:cubicBezTo>
                  <a:pt x="10404280" y="3233421"/>
                  <a:pt x="10685319" y="3511992"/>
                  <a:pt x="10735596" y="3862087"/>
                </a:cubicBezTo>
                <a:cubicBezTo>
                  <a:pt x="10735763" y="3862140"/>
                  <a:pt x="10735932" y="3862145"/>
                  <a:pt x="10736101" y="3862150"/>
                </a:cubicBezTo>
                <a:lnTo>
                  <a:pt x="10736641" y="3868787"/>
                </a:lnTo>
                <a:cubicBezTo>
                  <a:pt x="10741698" y="3898794"/>
                  <a:pt x="10744148" y="3929436"/>
                  <a:pt x="10744105" y="3960518"/>
                </a:cubicBezTo>
                <a:cubicBezTo>
                  <a:pt x="10745417" y="3966104"/>
                  <a:pt x="10745476" y="3971728"/>
                  <a:pt x="10745476" y="3977366"/>
                </a:cubicBezTo>
                <a:cubicBezTo>
                  <a:pt x="10745476" y="3981158"/>
                  <a:pt x="10745449" y="3984944"/>
                  <a:pt x="10744883" y="3988716"/>
                </a:cubicBezTo>
                <a:lnTo>
                  <a:pt x="10744384" y="3988683"/>
                </a:lnTo>
                <a:lnTo>
                  <a:pt x="10744358" y="3989174"/>
                </a:lnTo>
                <a:lnTo>
                  <a:pt x="10727240" y="3987561"/>
                </a:lnTo>
                <a:cubicBezTo>
                  <a:pt x="10694865" y="3987038"/>
                  <a:pt x="10662985" y="3984080"/>
                  <a:pt x="10631813" y="3978570"/>
                </a:cubicBezTo>
                <a:cubicBezTo>
                  <a:pt x="10626236" y="3978986"/>
                  <a:pt x="10620907" y="3978045"/>
                  <a:pt x="10615596" y="3977042"/>
                </a:cubicBezTo>
                <a:lnTo>
                  <a:pt x="10615480" y="3975903"/>
                </a:lnTo>
                <a:cubicBezTo>
                  <a:pt x="10256629" y="3916971"/>
                  <a:pt x="9975590" y="3638399"/>
                  <a:pt x="9925315" y="3288305"/>
                </a:cubicBezTo>
                <a:cubicBezTo>
                  <a:pt x="9925147" y="3288253"/>
                  <a:pt x="9924979" y="3288248"/>
                  <a:pt x="9924809" y="3288243"/>
                </a:cubicBezTo>
                <a:lnTo>
                  <a:pt x="9924271" y="3281619"/>
                </a:lnTo>
                <a:cubicBezTo>
                  <a:pt x="9919212" y="3251607"/>
                  <a:pt x="9916761" y="3220958"/>
                  <a:pt x="9916804" y="3189869"/>
                </a:cubicBezTo>
                <a:cubicBezTo>
                  <a:pt x="9915492" y="3184286"/>
                  <a:pt x="9915433" y="3178663"/>
                  <a:pt x="9915433" y="3173027"/>
                </a:cubicBezTo>
                <a:lnTo>
                  <a:pt x="9916027" y="3161677"/>
                </a:lnTo>
                <a:lnTo>
                  <a:pt x="9916525" y="3161709"/>
                </a:lnTo>
                <a:close/>
                <a:moveTo>
                  <a:pt x="9902763" y="3161219"/>
                </a:moveTo>
                <a:lnTo>
                  <a:pt x="9902789" y="3161709"/>
                </a:lnTo>
                <a:lnTo>
                  <a:pt x="9903287" y="3161677"/>
                </a:lnTo>
                <a:lnTo>
                  <a:pt x="9903881" y="3173027"/>
                </a:lnTo>
                <a:cubicBezTo>
                  <a:pt x="9903881" y="3178663"/>
                  <a:pt x="9903822" y="3184286"/>
                  <a:pt x="9902510" y="3189869"/>
                </a:cubicBezTo>
                <a:cubicBezTo>
                  <a:pt x="9902553" y="3220958"/>
                  <a:pt x="9900102" y="3251607"/>
                  <a:pt x="9895043" y="3281619"/>
                </a:cubicBezTo>
                <a:lnTo>
                  <a:pt x="9894505" y="3288243"/>
                </a:lnTo>
                <a:cubicBezTo>
                  <a:pt x="9894335" y="3288248"/>
                  <a:pt x="9894167" y="3288253"/>
                  <a:pt x="9893999" y="3288305"/>
                </a:cubicBezTo>
                <a:cubicBezTo>
                  <a:pt x="9843724" y="3638399"/>
                  <a:pt x="9562685" y="3916971"/>
                  <a:pt x="9203834" y="3975903"/>
                </a:cubicBezTo>
                <a:lnTo>
                  <a:pt x="9203718" y="3977042"/>
                </a:lnTo>
                <a:cubicBezTo>
                  <a:pt x="9198407" y="3978045"/>
                  <a:pt x="9193078" y="3978986"/>
                  <a:pt x="9187501" y="3978570"/>
                </a:cubicBezTo>
                <a:cubicBezTo>
                  <a:pt x="9156329" y="3984080"/>
                  <a:pt x="9124449" y="3987038"/>
                  <a:pt x="9092074" y="3987561"/>
                </a:cubicBezTo>
                <a:lnTo>
                  <a:pt x="9074956" y="3989174"/>
                </a:lnTo>
                <a:lnTo>
                  <a:pt x="9074930" y="3988683"/>
                </a:lnTo>
                <a:lnTo>
                  <a:pt x="9074431" y="3988716"/>
                </a:lnTo>
                <a:cubicBezTo>
                  <a:pt x="9073865" y="3984944"/>
                  <a:pt x="9073838" y="3981158"/>
                  <a:pt x="9073838" y="3977366"/>
                </a:cubicBezTo>
                <a:cubicBezTo>
                  <a:pt x="9073838" y="3971728"/>
                  <a:pt x="9073897" y="3966104"/>
                  <a:pt x="9075209" y="3960518"/>
                </a:cubicBezTo>
                <a:cubicBezTo>
                  <a:pt x="9075166" y="3929436"/>
                  <a:pt x="9077616" y="3898794"/>
                  <a:pt x="9082673" y="3868787"/>
                </a:cubicBezTo>
                <a:lnTo>
                  <a:pt x="9083213" y="3862150"/>
                </a:lnTo>
                <a:cubicBezTo>
                  <a:pt x="9083382" y="3862145"/>
                  <a:pt x="9083551" y="3862140"/>
                  <a:pt x="9083718" y="3862087"/>
                </a:cubicBezTo>
                <a:cubicBezTo>
                  <a:pt x="9133995" y="3511992"/>
                  <a:pt x="9415034" y="3233421"/>
                  <a:pt x="9773884" y="3174489"/>
                </a:cubicBezTo>
                <a:lnTo>
                  <a:pt x="9774001" y="3173350"/>
                </a:lnTo>
                <a:cubicBezTo>
                  <a:pt x="9779310" y="3172348"/>
                  <a:pt x="9784638" y="3171407"/>
                  <a:pt x="9790214" y="3171823"/>
                </a:cubicBezTo>
                <a:cubicBezTo>
                  <a:pt x="9821397" y="3166310"/>
                  <a:pt x="9853290" y="3163352"/>
                  <a:pt x="9885676" y="3162829"/>
                </a:cubicBezTo>
                <a:close/>
                <a:moveTo>
                  <a:pt x="8224400" y="3161219"/>
                </a:moveTo>
                <a:lnTo>
                  <a:pt x="8241488" y="3162829"/>
                </a:lnTo>
                <a:cubicBezTo>
                  <a:pt x="8273873" y="3163352"/>
                  <a:pt x="8305766" y="3166310"/>
                  <a:pt x="8336949" y="3171823"/>
                </a:cubicBezTo>
                <a:cubicBezTo>
                  <a:pt x="8342525" y="3171407"/>
                  <a:pt x="8347853" y="3172348"/>
                  <a:pt x="8353162" y="3173350"/>
                </a:cubicBezTo>
                <a:lnTo>
                  <a:pt x="8353279" y="3174489"/>
                </a:lnTo>
                <a:cubicBezTo>
                  <a:pt x="8712129" y="3233421"/>
                  <a:pt x="8993168" y="3511992"/>
                  <a:pt x="9043444" y="3862087"/>
                </a:cubicBezTo>
                <a:cubicBezTo>
                  <a:pt x="9043612" y="3862140"/>
                  <a:pt x="9043781" y="3862145"/>
                  <a:pt x="9043950" y="3862150"/>
                </a:cubicBezTo>
                <a:lnTo>
                  <a:pt x="9044490" y="3868787"/>
                </a:lnTo>
                <a:cubicBezTo>
                  <a:pt x="9049547" y="3898794"/>
                  <a:pt x="9051997" y="3929436"/>
                  <a:pt x="9051954" y="3960518"/>
                </a:cubicBezTo>
                <a:cubicBezTo>
                  <a:pt x="9053266" y="3966104"/>
                  <a:pt x="9053325" y="3971728"/>
                  <a:pt x="9053325" y="3977366"/>
                </a:cubicBezTo>
                <a:cubicBezTo>
                  <a:pt x="9053325" y="3981158"/>
                  <a:pt x="9053298" y="3984944"/>
                  <a:pt x="9052732" y="3988716"/>
                </a:cubicBezTo>
                <a:lnTo>
                  <a:pt x="9052233" y="3988683"/>
                </a:lnTo>
                <a:lnTo>
                  <a:pt x="9052207" y="3989174"/>
                </a:lnTo>
                <a:lnTo>
                  <a:pt x="9035089" y="3987561"/>
                </a:lnTo>
                <a:cubicBezTo>
                  <a:pt x="9002714" y="3987038"/>
                  <a:pt x="8970834" y="3984080"/>
                  <a:pt x="8939662" y="3978570"/>
                </a:cubicBezTo>
                <a:cubicBezTo>
                  <a:pt x="8934085" y="3978986"/>
                  <a:pt x="8928756" y="3978045"/>
                  <a:pt x="8923445" y="3977042"/>
                </a:cubicBezTo>
                <a:lnTo>
                  <a:pt x="8923329" y="3975903"/>
                </a:lnTo>
                <a:cubicBezTo>
                  <a:pt x="8564478" y="3916971"/>
                  <a:pt x="8283439" y="3638399"/>
                  <a:pt x="8233164" y="3288305"/>
                </a:cubicBezTo>
                <a:cubicBezTo>
                  <a:pt x="8232996" y="3288253"/>
                  <a:pt x="8232828" y="3288248"/>
                  <a:pt x="8232658" y="3288243"/>
                </a:cubicBezTo>
                <a:lnTo>
                  <a:pt x="8232120" y="3281619"/>
                </a:lnTo>
                <a:cubicBezTo>
                  <a:pt x="8227061" y="3251607"/>
                  <a:pt x="8224611" y="3220958"/>
                  <a:pt x="8224653" y="3189869"/>
                </a:cubicBezTo>
                <a:cubicBezTo>
                  <a:pt x="8223341" y="3184286"/>
                  <a:pt x="8223282" y="3178663"/>
                  <a:pt x="8223282" y="3173027"/>
                </a:cubicBezTo>
                <a:lnTo>
                  <a:pt x="8223876" y="3161677"/>
                </a:lnTo>
                <a:lnTo>
                  <a:pt x="8224374" y="3161709"/>
                </a:lnTo>
                <a:close/>
                <a:moveTo>
                  <a:pt x="8210612" y="3161219"/>
                </a:moveTo>
                <a:lnTo>
                  <a:pt x="8210638" y="3161709"/>
                </a:lnTo>
                <a:lnTo>
                  <a:pt x="8211136" y="3161677"/>
                </a:lnTo>
                <a:lnTo>
                  <a:pt x="8211730" y="3173027"/>
                </a:lnTo>
                <a:cubicBezTo>
                  <a:pt x="8211730" y="3178663"/>
                  <a:pt x="8211672" y="3184286"/>
                  <a:pt x="8210360" y="3189869"/>
                </a:cubicBezTo>
                <a:cubicBezTo>
                  <a:pt x="8210402" y="3220958"/>
                  <a:pt x="8207951" y="3251607"/>
                  <a:pt x="8202893" y="3281619"/>
                </a:cubicBezTo>
                <a:lnTo>
                  <a:pt x="8202354" y="3288243"/>
                </a:lnTo>
                <a:cubicBezTo>
                  <a:pt x="8202185" y="3288248"/>
                  <a:pt x="8202016" y="3288253"/>
                  <a:pt x="8201849" y="3288305"/>
                </a:cubicBezTo>
                <a:cubicBezTo>
                  <a:pt x="8151573" y="3638399"/>
                  <a:pt x="7870534" y="3916971"/>
                  <a:pt x="7511683" y="3975903"/>
                </a:cubicBezTo>
                <a:lnTo>
                  <a:pt x="7511567" y="3977042"/>
                </a:lnTo>
                <a:cubicBezTo>
                  <a:pt x="7506256" y="3978045"/>
                  <a:pt x="7500927" y="3978986"/>
                  <a:pt x="7495350" y="3978570"/>
                </a:cubicBezTo>
                <a:cubicBezTo>
                  <a:pt x="7464178" y="3984080"/>
                  <a:pt x="7432298" y="3987038"/>
                  <a:pt x="7399924" y="3987561"/>
                </a:cubicBezTo>
                <a:lnTo>
                  <a:pt x="7382805" y="3989174"/>
                </a:lnTo>
                <a:lnTo>
                  <a:pt x="7382779" y="3988683"/>
                </a:lnTo>
                <a:lnTo>
                  <a:pt x="7382280" y="3988716"/>
                </a:lnTo>
                <a:cubicBezTo>
                  <a:pt x="7381714" y="3984944"/>
                  <a:pt x="7381687" y="3981158"/>
                  <a:pt x="7381687" y="3977366"/>
                </a:cubicBezTo>
                <a:cubicBezTo>
                  <a:pt x="7381687" y="3971728"/>
                  <a:pt x="7381746" y="3966104"/>
                  <a:pt x="7383058" y="3960518"/>
                </a:cubicBezTo>
                <a:cubicBezTo>
                  <a:pt x="7383016" y="3929436"/>
                  <a:pt x="7385465" y="3898794"/>
                  <a:pt x="7390522" y="3868787"/>
                </a:cubicBezTo>
                <a:lnTo>
                  <a:pt x="7391062" y="3862150"/>
                </a:lnTo>
                <a:cubicBezTo>
                  <a:pt x="7391231" y="3862145"/>
                  <a:pt x="7391400" y="3862140"/>
                  <a:pt x="7391568" y="3862087"/>
                </a:cubicBezTo>
                <a:cubicBezTo>
                  <a:pt x="7441844" y="3511992"/>
                  <a:pt x="7722883" y="3233421"/>
                  <a:pt x="8081734" y="3174489"/>
                </a:cubicBezTo>
                <a:lnTo>
                  <a:pt x="8081851" y="3173350"/>
                </a:lnTo>
                <a:cubicBezTo>
                  <a:pt x="8087159" y="3172348"/>
                  <a:pt x="8092487" y="3171407"/>
                  <a:pt x="8098063" y="3171823"/>
                </a:cubicBezTo>
                <a:cubicBezTo>
                  <a:pt x="8129247" y="3166310"/>
                  <a:pt x="8161139" y="3163352"/>
                  <a:pt x="8193525" y="3162829"/>
                </a:cubicBezTo>
                <a:close/>
                <a:moveTo>
                  <a:pt x="6532249" y="3161219"/>
                </a:moveTo>
                <a:lnTo>
                  <a:pt x="6549337" y="3162829"/>
                </a:lnTo>
                <a:cubicBezTo>
                  <a:pt x="6581722" y="3163352"/>
                  <a:pt x="6613615" y="3166310"/>
                  <a:pt x="6644798" y="3171823"/>
                </a:cubicBezTo>
                <a:cubicBezTo>
                  <a:pt x="6650374" y="3171407"/>
                  <a:pt x="6655702" y="3172348"/>
                  <a:pt x="6661011" y="3173350"/>
                </a:cubicBezTo>
                <a:lnTo>
                  <a:pt x="6661128" y="3174489"/>
                </a:lnTo>
                <a:cubicBezTo>
                  <a:pt x="7019978" y="3233421"/>
                  <a:pt x="7301017" y="3511992"/>
                  <a:pt x="7351294" y="3862087"/>
                </a:cubicBezTo>
                <a:cubicBezTo>
                  <a:pt x="7351461" y="3862140"/>
                  <a:pt x="7351631" y="3862145"/>
                  <a:pt x="7351799" y="3862150"/>
                </a:cubicBezTo>
                <a:lnTo>
                  <a:pt x="7352340" y="3868787"/>
                </a:lnTo>
                <a:cubicBezTo>
                  <a:pt x="7357396" y="3898794"/>
                  <a:pt x="7359846" y="3929436"/>
                  <a:pt x="7359804" y="3960518"/>
                </a:cubicBezTo>
                <a:cubicBezTo>
                  <a:pt x="7361116" y="3966104"/>
                  <a:pt x="7361174" y="3971728"/>
                  <a:pt x="7361174" y="3977366"/>
                </a:cubicBezTo>
                <a:cubicBezTo>
                  <a:pt x="7361174" y="3981158"/>
                  <a:pt x="7361147" y="3984944"/>
                  <a:pt x="7360581" y="3988716"/>
                </a:cubicBezTo>
                <a:lnTo>
                  <a:pt x="7360082" y="3988683"/>
                </a:lnTo>
                <a:lnTo>
                  <a:pt x="7360056" y="3989174"/>
                </a:lnTo>
                <a:lnTo>
                  <a:pt x="7342938" y="3987561"/>
                </a:lnTo>
                <a:cubicBezTo>
                  <a:pt x="7310564" y="3987038"/>
                  <a:pt x="7278683" y="3984080"/>
                  <a:pt x="7247511" y="3978570"/>
                </a:cubicBezTo>
                <a:cubicBezTo>
                  <a:pt x="7241934" y="3978986"/>
                  <a:pt x="7236605" y="3978045"/>
                  <a:pt x="7231295" y="3977042"/>
                </a:cubicBezTo>
                <a:lnTo>
                  <a:pt x="7231179" y="3975903"/>
                </a:lnTo>
                <a:cubicBezTo>
                  <a:pt x="6872327" y="3916971"/>
                  <a:pt x="6591288" y="3638399"/>
                  <a:pt x="6541013" y="3288305"/>
                </a:cubicBezTo>
                <a:cubicBezTo>
                  <a:pt x="6540845" y="3288253"/>
                  <a:pt x="6540677" y="3288248"/>
                  <a:pt x="6540507" y="3288243"/>
                </a:cubicBezTo>
                <a:lnTo>
                  <a:pt x="6539969" y="3281619"/>
                </a:lnTo>
                <a:cubicBezTo>
                  <a:pt x="6534910" y="3251607"/>
                  <a:pt x="6532460" y="3220958"/>
                  <a:pt x="6532502" y="3189869"/>
                </a:cubicBezTo>
                <a:cubicBezTo>
                  <a:pt x="6531190" y="3184286"/>
                  <a:pt x="6531131" y="3178663"/>
                  <a:pt x="6531131" y="3173027"/>
                </a:cubicBezTo>
                <a:lnTo>
                  <a:pt x="6531725" y="3161677"/>
                </a:lnTo>
                <a:lnTo>
                  <a:pt x="6532223" y="3161709"/>
                </a:lnTo>
                <a:close/>
                <a:moveTo>
                  <a:pt x="6518461" y="3161219"/>
                </a:moveTo>
                <a:lnTo>
                  <a:pt x="6518487" y="3161709"/>
                </a:lnTo>
                <a:lnTo>
                  <a:pt x="6518985" y="3161677"/>
                </a:lnTo>
                <a:lnTo>
                  <a:pt x="6519579" y="3173027"/>
                </a:lnTo>
                <a:cubicBezTo>
                  <a:pt x="6519579" y="3178663"/>
                  <a:pt x="6519520" y="3184286"/>
                  <a:pt x="6518208" y="3189869"/>
                </a:cubicBezTo>
                <a:cubicBezTo>
                  <a:pt x="6518250" y="3220958"/>
                  <a:pt x="6515800" y="3251607"/>
                  <a:pt x="6510741" y="3281619"/>
                </a:cubicBezTo>
                <a:lnTo>
                  <a:pt x="6510203" y="3288243"/>
                </a:lnTo>
                <a:cubicBezTo>
                  <a:pt x="6510033" y="3288248"/>
                  <a:pt x="6509865" y="3288253"/>
                  <a:pt x="6509697" y="3288305"/>
                </a:cubicBezTo>
                <a:cubicBezTo>
                  <a:pt x="6459422" y="3638399"/>
                  <a:pt x="6178383" y="3916971"/>
                  <a:pt x="5819531" y="3975903"/>
                </a:cubicBezTo>
                <a:lnTo>
                  <a:pt x="5819415" y="3977042"/>
                </a:lnTo>
                <a:cubicBezTo>
                  <a:pt x="5814105" y="3978045"/>
                  <a:pt x="5808776" y="3978986"/>
                  <a:pt x="5803199" y="3978570"/>
                </a:cubicBezTo>
                <a:cubicBezTo>
                  <a:pt x="5772027" y="3984080"/>
                  <a:pt x="5740146" y="3987038"/>
                  <a:pt x="5707772" y="3987561"/>
                </a:cubicBezTo>
                <a:lnTo>
                  <a:pt x="5690654" y="3989174"/>
                </a:lnTo>
                <a:lnTo>
                  <a:pt x="5690628" y="3988683"/>
                </a:lnTo>
                <a:lnTo>
                  <a:pt x="5690129" y="3988716"/>
                </a:lnTo>
                <a:cubicBezTo>
                  <a:pt x="5689563" y="3984944"/>
                  <a:pt x="5689536" y="3981158"/>
                  <a:pt x="5689536" y="3977366"/>
                </a:cubicBezTo>
                <a:cubicBezTo>
                  <a:pt x="5689536" y="3971728"/>
                  <a:pt x="5689594" y="3966104"/>
                  <a:pt x="5690906" y="3960518"/>
                </a:cubicBezTo>
                <a:cubicBezTo>
                  <a:pt x="5690864" y="3929436"/>
                  <a:pt x="5693314" y="3898794"/>
                  <a:pt x="5698370" y="3868787"/>
                </a:cubicBezTo>
                <a:lnTo>
                  <a:pt x="5698911" y="3862150"/>
                </a:lnTo>
                <a:cubicBezTo>
                  <a:pt x="5699079" y="3862145"/>
                  <a:pt x="5699249" y="3862140"/>
                  <a:pt x="5699416" y="3862087"/>
                </a:cubicBezTo>
                <a:cubicBezTo>
                  <a:pt x="5749693" y="3511992"/>
                  <a:pt x="6030732" y="3233421"/>
                  <a:pt x="6389582" y="3174489"/>
                </a:cubicBezTo>
                <a:lnTo>
                  <a:pt x="6389699" y="3173350"/>
                </a:lnTo>
                <a:cubicBezTo>
                  <a:pt x="6395008" y="3172348"/>
                  <a:pt x="6400336" y="3171407"/>
                  <a:pt x="6405912" y="3171823"/>
                </a:cubicBezTo>
                <a:cubicBezTo>
                  <a:pt x="6437095" y="3166310"/>
                  <a:pt x="6468988" y="3163352"/>
                  <a:pt x="6501373" y="3162829"/>
                </a:cubicBezTo>
                <a:close/>
                <a:moveTo>
                  <a:pt x="4840098" y="3161219"/>
                </a:moveTo>
                <a:lnTo>
                  <a:pt x="4857185" y="3162829"/>
                </a:lnTo>
                <a:cubicBezTo>
                  <a:pt x="4889571" y="3163352"/>
                  <a:pt x="4921463" y="3166310"/>
                  <a:pt x="4952647" y="3171823"/>
                </a:cubicBezTo>
                <a:cubicBezTo>
                  <a:pt x="4958223" y="3171407"/>
                  <a:pt x="4963551" y="3172348"/>
                  <a:pt x="4968859" y="3173350"/>
                </a:cubicBezTo>
                <a:lnTo>
                  <a:pt x="4968976" y="3174489"/>
                </a:lnTo>
                <a:cubicBezTo>
                  <a:pt x="5327827" y="3233421"/>
                  <a:pt x="5608866" y="3511992"/>
                  <a:pt x="5659142" y="3862087"/>
                </a:cubicBezTo>
                <a:cubicBezTo>
                  <a:pt x="5659310" y="3862140"/>
                  <a:pt x="5659479" y="3862145"/>
                  <a:pt x="5659648" y="3862150"/>
                </a:cubicBezTo>
                <a:lnTo>
                  <a:pt x="5660188" y="3868787"/>
                </a:lnTo>
                <a:cubicBezTo>
                  <a:pt x="5665245" y="3898794"/>
                  <a:pt x="5667694" y="3929436"/>
                  <a:pt x="5667652" y="3960518"/>
                </a:cubicBezTo>
                <a:cubicBezTo>
                  <a:pt x="5668964" y="3966104"/>
                  <a:pt x="5669023" y="3971728"/>
                  <a:pt x="5669023" y="3977366"/>
                </a:cubicBezTo>
                <a:cubicBezTo>
                  <a:pt x="5669023" y="3981158"/>
                  <a:pt x="5668996" y="3984944"/>
                  <a:pt x="5668430" y="3988716"/>
                </a:cubicBezTo>
                <a:lnTo>
                  <a:pt x="5667931" y="3988683"/>
                </a:lnTo>
                <a:lnTo>
                  <a:pt x="5667905" y="3989174"/>
                </a:lnTo>
                <a:lnTo>
                  <a:pt x="5650786" y="3987561"/>
                </a:lnTo>
                <a:cubicBezTo>
                  <a:pt x="5618412" y="3987038"/>
                  <a:pt x="5586532" y="3984080"/>
                  <a:pt x="5555360" y="3978570"/>
                </a:cubicBezTo>
                <a:cubicBezTo>
                  <a:pt x="5549783" y="3978986"/>
                  <a:pt x="5544454" y="3978045"/>
                  <a:pt x="5539143" y="3977042"/>
                </a:cubicBezTo>
                <a:lnTo>
                  <a:pt x="5539027" y="3975903"/>
                </a:lnTo>
                <a:cubicBezTo>
                  <a:pt x="5180176" y="3916971"/>
                  <a:pt x="4899137" y="3638399"/>
                  <a:pt x="4848861" y="3288305"/>
                </a:cubicBezTo>
                <a:cubicBezTo>
                  <a:pt x="4848694" y="3288253"/>
                  <a:pt x="4848525" y="3288248"/>
                  <a:pt x="4848356" y="3288243"/>
                </a:cubicBezTo>
                <a:lnTo>
                  <a:pt x="4847817" y="3281619"/>
                </a:lnTo>
                <a:cubicBezTo>
                  <a:pt x="4842759" y="3251607"/>
                  <a:pt x="4840308" y="3220958"/>
                  <a:pt x="4840350" y="3189869"/>
                </a:cubicBezTo>
                <a:cubicBezTo>
                  <a:pt x="4839038" y="3184286"/>
                  <a:pt x="4838980" y="3178663"/>
                  <a:pt x="4838980" y="3173027"/>
                </a:cubicBezTo>
                <a:lnTo>
                  <a:pt x="4839574" y="3161677"/>
                </a:lnTo>
                <a:lnTo>
                  <a:pt x="4840072" y="3161709"/>
                </a:lnTo>
                <a:close/>
                <a:moveTo>
                  <a:pt x="4826310" y="3161219"/>
                </a:moveTo>
                <a:lnTo>
                  <a:pt x="4826336" y="3161709"/>
                </a:lnTo>
                <a:lnTo>
                  <a:pt x="4826834" y="3161677"/>
                </a:lnTo>
                <a:lnTo>
                  <a:pt x="4827428" y="3173027"/>
                </a:lnTo>
                <a:cubicBezTo>
                  <a:pt x="4827428" y="3178663"/>
                  <a:pt x="4827369" y="3184286"/>
                  <a:pt x="4826057" y="3189869"/>
                </a:cubicBezTo>
                <a:cubicBezTo>
                  <a:pt x="4826099" y="3220958"/>
                  <a:pt x="4823649" y="3251607"/>
                  <a:pt x="4818590" y="3281619"/>
                </a:cubicBezTo>
                <a:lnTo>
                  <a:pt x="4818052" y="3288243"/>
                </a:lnTo>
                <a:cubicBezTo>
                  <a:pt x="4817882" y="3288248"/>
                  <a:pt x="4817714" y="3288253"/>
                  <a:pt x="4817546" y="3288305"/>
                </a:cubicBezTo>
                <a:cubicBezTo>
                  <a:pt x="4767271" y="3638399"/>
                  <a:pt x="4486232" y="3916971"/>
                  <a:pt x="4127381" y="3975903"/>
                </a:cubicBezTo>
                <a:lnTo>
                  <a:pt x="4127264" y="3977042"/>
                </a:lnTo>
                <a:cubicBezTo>
                  <a:pt x="4121954" y="3978045"/>
                  <a:pt x="4116625" y="3978986"/>
                  <a:pt x="4111048" y="3978570"/>
                </a:cubicBezTo>
                <a:cubicBezTo>
                  <a:pt x="4079876" y="3984080"/>
                  <a:pt x="4047996" y="3987038"/>
                  <a:pt x="4015621" y="3987561"/>
                </a:cubicBezTo>
                <a:lnTo>
                  <a:pt x="3998503" y="3989174"/>
                </a:lnTo>
                <a:lnTo>
                  <a:pt x="3998477" y="3988683"/>
                </a:lnTo>
                <a:lnTo>
                  <a:pt x="3997978" y="3988716"/>
                </a:lnTo>
                <a:cubicBezTo>
                  <a:pt x="3997412" y="3984944"/>
                  <a:pt x="3997385" y="3981158"/>
                  <a:pt x="3997385" y="3977366"/>
                </a:cubicBezTo>
                <a:cubicBezTo>
                  <a:pt x="3997385" y="3971728"/>
                  <a:pt x="3997443" y="3966104"/>
                  <a:pt x="3998755" y="3960518"/>
                </a:cubicBezTo>
                <a:cubicBezTo>
                  <a:pt x="3998713" y="3929436"/>
                  <a:pt x="4001163" y="3898794"/>
                  <a:pt x="4006219" y="3868787"/>
                </a:cubicBezTo>
                <a:lnTo>
                  <a:pt x="4006760" y="3862150"/>
                </a:lnTo>
                <a:cubicBezTo>
                  <a:pt x="4006928" y="3862145"/>
                  <a:pt x="4007098" y="3862140"/>
                  <a:pt x="4007265" y="3862087"/>
                </a:cubicBezTo>
                <a:cubicBezTo>
                  <a:pt x="4057542" y="3511992"/>
                  <a:pt x="4338581" y="3233421"/>
                  <a:pt x="4697431" y="3174489"/>
                </a:cubicBezTo>
                <a:lnTo>
                  <a:pt x="4697548" y="3173350"/>
                </a:lnTo>
                <a:cubicBezTo>
                  <a:pt x="4702857" y="3172348"/>
                  <a:pt x="4708185" y="3171407"/>
                  <a:pt x="4713761" y="3171823"/>
                </a:cubicBezTo>
                <a:cubicBezTo>
                  <a:pt x="4744944" y="3166310"/>
                  <a:pt x="4776837" y="3163352"/>
                  <a:pt x="4809222" y="3162829"/>
                </a:cubicBezTo>
                <a:close/>
                <a:moveTo>
                  <a:pt x="3147947" y="3161219"/>
                </a:moveTo>
                <a:lnTo>
                  <a:pt x="3165034" y="3162829"/>
                </a:lnTo>
                <a:cubicBezTo>
                  <a:pt x="3197420" y="3163352"/>
                  <a:pt x="3229312" y="3166310"/>
                  <a:pt x="3260496" y="3171823"/>
                </a:cubicBezTo>
                <a:cubicBezTo>
                  <a:pt x="3266072" y="3171407"/>
                  <a:pt x="3271400" y="3172348"/>
                  <a:pt x="3276708" y="3173350"/>
                </a:cubicBezTo>
                <a:lnTo>
                  <a:pt x="3276826" y="3174489"/>
                </a:lnTo>
                <a:cubicBezTo>
                  <a:pt x="3635676" y="3233421"/>
                  <a:pt x="3916715" y="3511992"/>
                  <a:pt x="3966991" y="3862087"/>
                </a:cubicBezTo>
                <a:cubicBezTo>
                  <a:pt x="3967159" y="3862140"/>
                  <a:pt x="3967328" y="3862145"/>
                  <a:pt x="3967497" y="3862150"/>
                </a:cubicBezTo>
                <a:lnTo>
                  <a:pt x="3968037" y="3868787"/>
                </a:lnTo>
                <a:cubicBezTo>
                  <a:pt x="3973094" y="3898794"/>
                  <a:pt x="3975543" y="3929436"/>
                  <a:pt x="3975501" y="3960518"/>
                </a:cubicBezTo>
                <a:cubicBezTo>
                  <a:pt x="3976813" y="3966104"/>
                  <a:pt x="3976872" y="3971728"/>
                  <a:pt x="3976872" y="3977366"/>
                </a:cubicBezTo>
                <a:cubicBezTo>
                  <a:pt x="3976872" y="3981158"/>
                  <a:pt x="3976845" y="3984944"/>
                  <a:pt x="3976279" y="3988716"/>
                </a:cubicBezTo>
                <a:lnTo>
                  <a:pt x="3975780" y="3988683"/>
                </a:lnTo>
                <a:lnTo>
                  <a:pt x="3975754" y="3989174"/>
                </a:lnTo>
                <a:lnTo>
                  <a:pt x="3958635" y="3987561"/>
                </a:lnTo>
                <a:cubicBezTo>
                  <a:pt x="3926261" y="3987038"/>
                  <a:pt x="3894381" y="3984080"/>
                  <a:pt x="3863209" y="3978570"/>
                </a:cubicBezTo>
                <a:cubicBezTo>
                  <a:pt x="3857632" y="3978986"/>
                  <a:pt x="3852303" y="3978045"/>
                  <a:pt x="3846992" y="3977042"/>
                </a:cubicBezTo>
                <a:lnTo>
                  <a:pt x="3846876" y="3975903"/>
                </a:lnTo>
                <a:cubicBezTo>
                  <a:pt x="3488025" y="3916971"/>
                  <a:pt x="3206986" y="3638399"/>
                  <a:pt x="3156710" y="3288305"/>
                </a:cubicBezTo>
                <a:cubicBezTo>
                  <a:pt x="3156543" y="3288253"/>
                  <a:pt x="3156374" y="3288248"/>
                  <a:pt x="3156205" y="3288243"/>
                </a:cubicBezTo>
                <a:lnTo>
                  <a:pt x="3155667" y="3281619"/>
                </a:lnTo>
                <a:cubicBezTo>
                  <a:pt x="3150608" y="3251607"/>
                  <a:pt x="3148157" y="3220958"/>
                  <a:pt x="3148199" y="3189869"/>
                </a:cubicBezTo>
                <a:cubicBezTo>
                  <a:pt x="3146887" y="3184286"/>
                  <a:pt x="3146829" y="3178663"/>
                  <a:pt x="3146829" y="3173027"/>
                </a:cubicBezTo>
                <a:lnTo>
                  <a:pt x="3147423" y="3161677"/>
                </a:lnTo>
                <a:lnTo>
                  <a:pt x="3147921" y="3161709"/>
                </a:lnTo>
                <a:close/>
                <a:moveTo>
                  <a:pt x="3134159" y="3161219"/>
                </a:moveTo>
                <a:lnTo>
                  <a:pt x="3134185" y="3161709"/>
                </a:lnTo>
                <a:lnTo>
                  <a:pt x="3134683" y="3161677"/>
                </a:lnTo>
                <a:lnTo>
                  <a:pt x="3135277" y="3173027"/>
                </a:lnTo>
                <a:cubicBezTo>
                  <a:pt x="3135277" y="3178663"/>
                  <a:pt x="3135218" y="3184286"/>
                  <a:pt x="3133906" y="3189869"/>
                </a:cubicBezTo>
                <a:cubicBezTo>
                  <a:pt x="3133948" y="3220958"/>
                  <a:pt x="3131498" y="3251607"/>
                  <a:pt x="3126439" y="3281619"/>
                </a:cubicBezTo>
                <a:lnTo>
                  <a:pt x="3125901" y="3288243"/>
                </a:lnTo>
                <a:cubicBezTo>
                  <a:pt x="3125731" y="3288248"/>
                  <a:pt x="3125563" y="3288253"/>
                  <a:pt x="3125395" y="3288305"/>
                </a:cubicBezTo>
                <a:cubicBezTo>
                  <a:pt x="3075120" y="3638399"/>
                  <a:pt x="2794081" y="3916971"/>
                  <a:pt x="2435230" y="3975903"/>
                </a:cubicBezTo>
                <a:lnTo>
                  <a:pt x="2435113" y="3977042"/>
                </a:lnTo>
                <a:cubicBezTo>
                  <a:pt x="2429803" y="3978045"/>
                  <a:pt x="2424474" y="3978986"/>
                  <a:pt x="2418897" y="3978570"/>
                </a:cubicBezTo>
                <a:cubicBezTo>
                  <a:pt x="2387725" y="3984080"/>
                  <a:pt x="2355845" y="3987038"/>
                  <a:pt x="2323470" y="3987561"/>
                </a:cubicBezTo>
                <a:lnTo>
                  <a:pt x="2306352" y="3989174"/>
                </a:lnTo>
                <a:lnTo>
                  <a:pt x="2306326" y="3988683"/>
                </a:lnTo>
                <a:lnTo>
                  <a:pt x="2305827" y="3988716"/>
                </a:lnTo>
                <a:cubicBezTo>
                  <a:pt x="2305261" y="3984944"/>
                  <a:pt x="2305234" y="3981158"/>
                  <a:pt x="2305234" y="3977366"/>
                </a:cubicBezTo>
                <a:cubicBezTo>
                  <a:pt x="2305234" y="3971728"/>
                  <a:pt x="2305292" y="3966104"/>
                  <a:pt x="2306604" y="3960518"/>
                </a:cubicBezTo>
                <a:cubicBezTo>
                  <a:pt x="2306562" y="3929436"/>
                  <a:pt x="2309012" y="3898794"/>
                  <a:pt x="2314068" y="3868787"/>
                </a:cubicBezTo>
                <a:lnTo>
                  <a:pt x="2314609" y="3862150"/>
                </a:lnTo>
                <a:cubicBezTo>
                  <a:pt x="2314777" y="3862145"/>
                  <a:pt x="2314947" y="3862140"/>
                  <a:pt x="2315114" y="3862087"/>
                </a:cubicBezTo>
                <a:cubicBezTo>
                  <a:pt x="2365391" y="3511992"/>
                  <a:pt x="2646430" y="3233421"/>
                  <a:pt x="3005280" y="3174489"/>
                </a:cubicBezTo>
                <a:lnTo>
                  <a:pt x="3005397" y="3173350"/>
                </a:lnTo>
                <a:cubicBezTo>
                  <a:pt x="3010706" y="3172348"/>
                  <a:pt x="3016034" y="3171407"/>
                  <a:pt x="3021610" y="3171823"/>
                </a:cubicBezTo>
                <a:cubicBezTo>
                  <a:pt x="3052793" y="3166310"/>
                  <a:pt x="3084686" y="3163352"/>
                  <a:pt x="3117071" y="3162829"/>
                </a:cubicBezTo>
                <a:close/>
                <a:moveTo>
                  <a:pt x="1455796" y="3161219"/>
                </a:moveTo>
                <a:lnTo>
                  <a:pt x="1472883" y="3162829"/>
                </a:lnTo>
                <a:cubicBezTo>
                  <a:pt x="1505269" y="3163352"/>
                  <a:pt x="1537161" y="3166310"/>
                  <a:pt x="1568345" y="3171823"/>
                </a:cubicBezTo>
                <a:cubicBezTo>
                  <a:pt x="1573921" y="3171407"/>
                  <a:pt x="1579249" y="3172348"/>
                  <a:pt x="1584557" y="3173350"/>
                </a:cubicBezTo>
                <a:lnTo>
                  <a:pt x="1584675" y="3174489"/>
                </a:lnTo>
                <a:cubicBezTo>
                  <a:pt x="1943525" y="3233421"/>
                  <a:pt x="2224564" y="3511992"/>
                  <a:pt x="2274840" y="3862087"/>
                </a:cubicBezTo>
                <a:cubicBezTo>
                  <a:pt x="2275008" y="3862140"/>
                  <a:pt x="2275177" y="3862145"/>
                  <a:pt x="2275346" y="3862150"/>
                </a:cubicBezTo>
                <a:lnTo>
                  <a:pt x="2275886" y="3868787"/>
                </a:lnTo>
                <a:cubicBezTo>
                  <a:pt x="2280943" y="3898794"/>
                  <a:pt x="2283392" y="3929436"/>
                  <a:pt x="2283350" y="3960518"/>
                </a:cubicBezTo>
                <a:cubicBezTo>
                  <a:pt x="2284662" y="3966104"/>
                  <a:pt x="2284721" y="3971728"/>
                  <a:pt x="2284721" y="3977366"/>
                </a:cubicBezTo>
                <a:cubicBezTo>
                  <a:pt x="2284721" y="3981158"/>
                  <a:pt x="2284694" y="3984944"/>
                  <a:pt x="2284128" y="3988716"/>
                </a:cubicBezTo>
                <a:lnTo>
                  <a:pt x="2283629" y="3988683"/>
                </a:lnTo>
                <a:lnTo>
                  <a:pt x="2283603" y="3989174"/>
                </a:lnTo>
                <a:lnTo>
                  <a:pt x="2266484" y="3987561"/>
                </a:lnTo>
                <a:cubicBezTo>
                  <a:pt x="2234110" y="3987038"/>
                  <a:pt x="2202230" y="3984080"/>
                  <a:pt x="2171058" y="3978570"/>
                </a:cubicBezTo>
                <a:cubicBezTo>
                  <a:pt x="2165481" y="3978986"/>
                  <a:pt x="2160152" y="3978045"/>
                  <a:pt x="2154841" y="3977042"/>
                </a:cubicBezTo>
                <a:lnTo>
                  <a:pt x="2154725" y="3975903"/>
                </a:lnTo>
                <a:cubicBezTo>
                  <a:pt x="1795874" y="3916971"/>
                  <a:pt x="1514835" y="3638399"/>
                  <a:pt x="1464559" y="3288305"/>
                </a:cubicBezTo>
                <a:cubicBezTo>
                  <a:pt x="1464392" y="3288253"/>
                  <a:pt x="1464223" y="3288248"/>
                  <a:pt x="1464054" y="3288243"/>
                </a:cubicBezTo>
                <a:lnTo>
                  <a:pt x="1463515" y="3281619"/>
                </a:lnTo>
                <a:cubicBezTo>
                  <a:pt x="1458457" y="3251607"/>
                  <a:pt x="1456006" y="3220958"/>
                  <a:pt x="1456048" y="3189869"/>
                </a:cubicBezTo>
                <a:cubicBezTo>
                  <a:pt x="1454736" y="3184286"/>
                  <a:pt x="1454678" y="3178663"/>
                  <a:pt x="1454678" y="3173027"/>
                </a:cubicBezTo>
                <a:lnTo>
                  <a:pt x="1455272" y="3161677"/>
                </a:lnTo>
                <a:lnTo>
                  <a:pt x="1455770" y="3161709"/>
                </a:lnTo>
                <a:close/>
                <a:moveTo>
                  <a:pt x="1442008" y="3161219"/>
                </a:moveTo>
                <a:lnTo>
                  <a:pt x="1442034" y="3161709"/>
                </a:lnTo>
                <a:lnTo>
                  <a:pt x="1442532" y="3161677"/>
                </a:lnTo>
                <a:lnTo>
                  <a:pt x="1443126" y="3173027"/>
                </a:lnTo>
                <a:cubicBezTo>
                  <a:pt x="1443126" y="3178663"/>
                  <a:pt x="1443067" y="3184286"/>
                  <a:pt x="1441755" y="3189869"/>
                </a:cubicBezTo>
                <a:cubicBezTo>
                  <a:pt x="1441797" y="3220958"/>
                  <a:pt x="1439347" y="3251607"/>
                  <a:pt x="1434288" y="3281619"/>
                </a:cubicBezTo>
                <a:lnTo>
                  <a:pt x="1433750" y="3288243"/>
                </a:lnTo>
                <a:cubicBezTo>
                  <a:pt x="1433580" y="3288248"/>
                  <a:pt x="1433412" y="3288253"/>
                  <a:pt x="1433244" y="3288305"/>
                </a:cubicBezTo>
                <a:cubicBezTo>
                  <a:pt x="1382969" y="3638399"/>
                  <a:pt x="1101930" y="3916971"/>
                  <a:pt x="743079" y="3975903"/>
                </a:cubicBezTo>
                <a:lnTo>
                  <a:pt x="742962" y="3977042"/>
                </a:lnTo>
                <a:cubicBezTo>
                  <a:pt x="737652" y="3978045"/>
                  <a:pt x="732323" y="3978986"/>
                  <a:pt x="726746" y="3978570"/>
                </a:cubicBezTo>
                <a:cubicBezTo>
                  <a:pt x="695574" y="3984080"/>
                  <a:pt x="663693" y="3987038"/>
                  <a:pt x="631319" y="3987561"/>
                </a:cubicBezTo>
                <a:lnTo>
                  <a:pt x="614201" y="3989174"/>
                </a:lnTo>
                <a:lnTo>
                  <a:pt x="614175" y="3988683"/>
                </a:lnTo>
                <a:lnTo>
                  <a:pt x="613676" y="3988716"/>
                </a:lnTo>
                <a:cubicBezTo>
                  <a:pt x="613110" y="3984944"/>
                  <a:pt x="613083" y="3981158"/>
                  <a:pt x="613083" y="3977366"/>
                </a:cubicBezTo>
                <a:cubicBezTo>
                  <a:pt x="613083" y="3971728"/>
                  <a:pt x="613141" y="3966104"/>
                  <a:pt x="614453" y="3960518"/>
                </a:cubicBezTo>
                <a:cubicBezTo>
                  <a:pt x="614411" y="3929436"/>
                  <a:pt x="616861" y="3898794"/>
                  <a:pt x="621917" y="3868787"/>
                </a:cubicBezTo>
                <a:lnTo>
                  <a:pt x="622458" y="3862150"/>
                </a:lnTo>
                <a:cubicBezTo>
                  <a:pt x="622626" y="3862145"/>
                  <a:pt x="622796" y="3862140"/>
                  <a:pt x="622963" y="3862087"/>
                </a:cubicBezTo>
                <a:cubicBezTo>
                  <a:pt x="673240" y="3511992"/>
                  <a:pt x="954279" y="3233421"/>
                  <a:pt x="1313129" y="3174489"/>
                </a:cubicBezTo>
                <a:lnTo>
                  <a:pt x="1313246" y="3173350"/>
                </a:lnTo>
                <a:cubicBezTo>
                  <a:pt x="1318555" y="3172348"/>
                  <a:pt x="1323883" y="3171407"/>
                  <a:pt x="1329459" y="3171823"/>
                </a:cubicBezTo>
                <a:cubicBezTo>
                  <a:pt x="1360642" y="3166310"/>
                  <a:pt x="1392535" y="3163352"/>
                  <a:pt x="1424920" y="3162829"/>
                </a:cubicBezTo>
                <a:close/>
                <a:moveTo>
                  <a:pt x="10909360" y="2447425"/>
                </a:moveTo>
                <a:cubicBezTo>
                  <a:pt x="10962636" y="2718331"/>
                  <a:pt x="11177479" y="2933128"/>
                  <a:pt x="11452669" y="2992271"/>
                </a:cubicBezTo>
                <a:cubicBezTo>
                  <a:pt x="11399394" y="2721365"/>
                  <a:pt x="11184550" y="2506568"/>
                  <a:pt x="10909360" y="2447425"/>
                </a:cubicBezTo>
                <a:close/>
                <a:moveTo>
                  <a:pt x="10602109" y="2447425"/>
                </a:moveTo>
                <a:cubicBezTo>
                  <a:pt x="10326919" y="2506568"/>
                  <a:pt x="10112075" y="2721365"/>
                  <a:pt x="10058800" y="2992271"/>
                </a:cubicBezTo>
                <a:cubicBezTo>
                  <a:pt x="10333990" y="2933128"/>
                  <a:pt x="10548833" y="2718331"/>
                  <a:pt x="10602109" y="2447425"/>
                </a:cubicBezTo>
                <a:close/>
                <a:moveTo>
                  <a:pt x="9217207" y="2447425"/>
                </a:moveTo>
                <a:cubicBezTo>
                  <a:pt x="9270483" y="2718331"/>
                  <a:pt x="9485326" y="2933128"/>
                  <a:pt x="9760516" y="2992271"/>
                </a:cubicBezTo>
                <a:cubicBezTo>
                  <a:pt x="9707241" y="2721365"/>
                  <a:pt x="9492397" y="2506568"/>
                  <a:pt x="9217207" y="2447425"/>
                </a:cubicBezTo>
                <a:close/>
                <a:moveTo>
                  <a:pt x="8909958" y="2447425"/>
                </a:moveTo>
                <a:cubicBezTo>
                  <a:pt x="8634768" y="2506568"/>
                  <a:pt x="8419924" y="2721365"/>
                  <a:pt x="8366649" y="2992271"/>
                </a:cubicBezTo>
                <a:cubicBezTo>
                  <a:pt x="8641839" y="2933128"/>
                  <a:pt x="8856682" y="2718331"/>
                  <a:pt x="8909958" y="2447425"/>
                </a:cubicBezTo>
                <a:close/>
                <a:moveTo>
                  <a:pt x="7525056" y="2447425"/>
                </a:moveTo>
                <a:cubicBezTo>
                  <a:pt x="7578332" y="2718331"/>
                  <a:pt x="7793175" y="2933128"/>
                  <a:pt x="8068365" y="2992271"/>
                </a:cubicBezTo>
                <a:cubicBezTo>
                  <a:pt x="8015090" y="2721365"/>
                  <a:pt x="7800246" y="2506568"/>
                  <a:pt x="7525056" y="2447425"/>
                </a:cubicBezTo>
                <a:close/>
                <a:moveTo>
                  <a:pt x="7217807" y="2447425"/>
                </a:moveTo>
                <a:cubicBezTo>
                  <a:pt x="6942617" y="2506568"/>
                  <a:pt x="6727773" y="2721365"/>
                  <a:pt x="6674498" y="2992271"/>
                </a:cubicBezTo>
                <a:cubicBezTo>
                  <a:pt x="6949688" y="2933128"/>
                  <a:pt x="7164531" y="2718331"/>
                  <a:pt x="7217807" y="2447425"/>
                </a:cubicBezTo>
                <a:close/>
                <a:moveTo>
                  <a:pt x="5832905" y="2447425"/>
                </a:moveTo>
                <a:cubicBezTo>
                  <a:pt x="5886181" y="2718331"/>
                  <a:pt x="6101024" y="2933128"/>
                  <a:pt x="6376214" y="2992271"/>
                </a:cubicBezTo>
                <a:cubicBezTo>
                  <a:pt x="6322939" y="2721365"/>
                  <a:pt x="6108095" y="2506568"/>
                  <a:pt x="5832905" y="2447425"/>
                </a:cubicBezTo>
                <a:close/>
                <a:moveTo>
                  <a:pt x="5525656" y="2447425"/>
                </a:moveTo>
                <a:cubicBezTo>
                  <a:pt x="5250466" y="2506568"/>
                  <a:pt x="5035622" y="2721365"/>
                  <a:pt x="4982347" y="2992271"/>
                </a:cubicBezTo>
                <a:cubicBezTo>
                  <a:pt x="5257537" y="2933128"/>
                  <a:pt x="5472380" y="2718331"/>
                  <a:pt x="5525656" y="2447425"/>
                </a:cubicBezTo>
                <a:close/>
                <a:moveTo>
                  <a:pt x="4140754" y="2447425"/>
                </a:moveTo>
                <a:cubicBezTo>
                  <a:pt x="4194030" y="2718331"/>
                  <a:pt x="4408873" y="2933128"/>
                  <a:pt x="4684063" y="2992271"/>
                </a:cubicBezTo>
                <a:cubicBezTo>
                  <a:pt x="4630788" y="2721365"/>
                  <a:pt x="4415944" y="2506568"/>
                  <a:pt x="4140754" y="2447425"/>
                </a:cubicBezTo>
                <a:close/>
                <a:moveTo>
                  <a:pt x="3833505" y="2447425"/>
                </a:moveTo>
                <a:cubicBezTo>
                  <a:pt x="3558315" y="2506568"/>
                  <a:pt x="3343471" y="2721365"/>
                  <a:pt x="3290196" y="2992271"/>
                </a:cubicBezTo>
                <a:cubicBezTo>
                  <a:pt x="3565386" y="2933128"/>
                  <a:pt x="3780229" y="2718331"/>
                  <a:pt x="3833505" y="2447425"/>
                </a:cubicBezTo>
                <a:close/>
                <a:moveTo>
                  <a:pt x="2448603" y="2447425"/>
                </a:moveTo>
                <a:cubicBezTo>
                  <a:pt x="2501879" y="2718331"/>
                  <a:pt x="2716722" y="2933128"/>
                  <a:pt x="2991912" y="2992271"/>
                </a:cubicBezTo>
                <a:cubicBezTo>
                  <a:pt x="2938637" y="2721365"/>
                  <a:pt x="2723793" y="2506568"/>
                  <a:pt x="2448603" y="2447425"/>
                </a:cubicBezTo>
                <a:close/>
                <a:moveTo>
                  <a:pt x="2141354" y="2447425"/>
                </a:moveTo>
                <a:cubicBezTo>
                  <a:pt x="1866164" y="2506568"/>
                  <a:pt x="1651320" y="2721365"/>
                  <a:pt x="1598045" y="2992271"/>
                </a:cubicBezTo>
                <a:cubicBezTo>
                  <a:pt x="1873235" y="2933128"/>
                  <a:pt x="2088078" y="2718331"/>
                  <a:pt x="2141354" y="2447425"/>
                </a:cubicBezTo>
                <a:close/>
                <a:moveTo>
                  <a:pt x="756452" y="2447425"/>
                </a:moveTo>
                <a:cubicBezTo>
                  <a:pt x="809728" y="2718331"/>
                  <a:pt x="1024571" y="2933128"/>
                  <a:pt x="1299761" y="2992271"/>
                </a:cubicBezTo>
                <a:cubicBezTo>
                  <a:pt x="1246486" y="2721365"/>
                  <a:pt x="1031642" y="2506568"/>
                  <a:pt x="756452" y="2447425"/>
                </a:cubicBezTo>
                <a:close/>
                <a:moveTo>
                  <a:pt x="12192000" y="2344615"/>
                </a:moveTo>
                <a:lnTo>
                  <a:pt x="12192000" y="2477663"/>
                </a:lnTo>
                <a:cubicBezTo>
                  <a:pt x="11966807" y="2562375"/>
                  <a:pt x="11797421" y="2755980"/>
                  <a:pt x="11750953" y="2992271"/>
                </a:cubicBezTo>
                <a:cubicBezTo>
                  <a:pt x="11935988" y="2952504"/>
                  <a:pt x="12093739" y="2842365"/>
                  <a:pt x="12192000" y="2691161"/>
                </a:cubicBezTo>
                <a:lnTo>
                  <a:pt x="12192000" y="2892735"/>
                </a:lnTo>
                <a:cubicBezTo>
                  <a:pt x="12071770" y="3011736"/>
                  <a:pt x="11914089" y="3094511"/>
                  <a:pt x="11737582" y="3123727"/>
                </a:cubicBezTo>
                <a:lnTo>
                  <a:pt x="11737466" y="3124875"/>
                </a:lnTo>
                <a:cubicBezTo>
                  <a:pt x="11732155" y="3125886"/>
                  <a:pt x="11726826" y="3126834"/>
                  <a:pt x="11721249" y="3126415"/>
                </a:cubicBezTo>
                <a:cubicBezTo>
                  <a:pt x="11690077" y="3131969"/>
                  <a:pt x="11658197" y="3134950"/>
                  <a:pt x="11625822" y="3135477"/>
                </a:cubicBezTo>
                <a:lnTo>
                  <a:pt x="11608704" y="3137103"/>
                </a:lnTo>
                <a:lnTo>
                  <a:pt x="11608678" y="3136608"/>
                </a:lnTo>
                <a:lnTo>
                  <a:pt x="11608179" y="3136641"/>
                </a:lnTo>
                <a:cubicBezTo>
                  <a:pt x="11607613" y="3132839"/>
                  <a:pt x="11607586" y="3129023"/>
                  <a:pt x="11607586" y="3125201"/>
                </a:cubicBezTo>
                <a:cubicBezTo>
                  <a:pt x="11607586" y="3119519"/>
                  <a:pt x="11607645" y="3113850"/>
                  <a:pt x="11608957" y="3108220"/>
                </a:cubicBezTo>
                <a:cubicBezTo>
                  <a:pt x="11608914" y="3076892"/>
                  <a:pt x="11611364" y="3046007"/>
                  <a:pt x="11616421" y="3015763"/>
                </a:cubicBezTo>
                <a:lnTo>
                  <a:pt x="11616961" y="3009073"/>
                </a:lnTo>
                <a:cubicBezTo>
                  <a:pt x="11617130" y="3009068"/>
                  <a:pt x="11617299" y="3009063"/>
                  <a:pt x="11617466" y="3009010"/>
                </a:cubicBezTo>
                <a:cubicBezTo>
                  <a:pt x="11662185" y="2695154"/>
                  <a:pt x="11889463" y="2438329"/>
                  <a:pt x="12192000" y="2344615"/>
                </a:cubicBezTo>
                <a:close/>
                <a:moveTo>
                  <a:pt x="10767111" y="2302594"/>
                </a:moveTo>
                <a:lnTo>
                  <a:pt x="10784198" y="2304217"/>
                </a:lnTo>
                <a:cubicBezTo>
                  <a:pt x="10816584" y="2304744"/>
                  <a:pt x="10848477" y="2307725"/>
                  <a:pt x="10879660" y="2313282"/>
                </a:cubicBezTo>
                <a:cubicBezTo>
                  <a:pt x="10885236" y="2312863"/>
                  <a:pt x="10890564" y="2313811"/>
                  <a:pt x="10895873" y="2314821"/>
                </a:cubicBezTo>
                <a:lnTo>
                  <a:pt x="10895990" y="2315969"/>
                </a:lnTo>
                <a:cubicBezTo>
                  <a:pt x="11254840" y="2375367"/>
                  <a:pt x="11535879" y="2656144"/>
                  <a:pt x="11586156" y="3009010"/>
                </a:cubicBezTo>
                <a:cubicBezTo>
                  <a:pt x="11586323" y="3009063"/>
                  <a:pt x="11586492" y="3009068"/>
                  <a:pt x="11586661" y="3009073"/>
                </a:cubicBezTo>
                <a:lnTo>
                  <a:pt x="11587201" y="3015763"/>
                </a:lnTo>
                <a:cubicBezTo>
                  <a:pt x="11592258" y="3046007"/>
                  <a:pt x="11594708" y="3076892"/>
                  <a:pt x="11594665" y="3108220"/>
                </a:cubicBezTo>
                <a:cubicBezTo>
                  <a:pt x="11595977" y="3113850"/>
                  <a:pt x="11596036" y="3119519"/>
                  <a:pt x="11596036" y="3125201"/>
                </a:cubicBezTo>
                <a:cubicBezTo>
                  <a:pt x="11596036" y="3129023"/>
                  <a:pt x="11596009" y="3132839"/>
                  <a:pt x="11595443" y="3136641"/>
                </a:cubicBezTo>
                <a:lnTo>
                  <a:pt x="11594944" y="3136608"/>
                </a:lnTo>
                <a:lnTo>
                  <a:pt x="11594918" y="3137103"/>
                </a:lnTo>
                <a:lnTo>
                  <a:pt x="11577800" y="3135477"/>
                </a:lnTo>
                <a:cubicBezTo>
                  <a:pt x="11545425" y="3134950"/>
                  <a:pt x="11513545" y="3131969"/>
                  <a:pt x="11482373" y="3126415"/>
                </a:cubicBezTo>
                <a:cubicBezTo>
                  <a:pt x="11476796" y="3126834"/>
                  <a:pt x="11471467" y="3125886"/>
                  <a:pt x="11466156" y="3124875"/>
                </a:cubicBezTo>
                <a:lnTo>
                  <a:pt x="11466040" y="3123727"/>
                </a:lnTo>
                <a:cubicBezTo>
                  <a:pt x="11107189" y="3064328"/>
                  <a:pt x="10826150" y="2783551"/>
                  <a:pt x="10775875" y="2430686"/>
                </a:cubicBezTo>
                <a:cubicBezTo>
                  <a:pt x="10775707" y="2430633"/>
                  <a:pt x="10775539" y="2430628"/>
                  <a:pt x="10775369" y="2430623"/>
                </a:cubicBezTo>
                <a:lnTo>
                  <a:pt x="10774831" y="2423947"/>
                </a:lnTo>
                <a:cubicBezTo>
                  <a:pt x="10769772" y="2393697"/>
                  <a:pt x="10767321" y="2362806"/>
                  <a:pt x="10767364" y="2331471"/>
                </a:cubicBezTo>
                <a:cubicBezTo>
                  <a:pt x="10766052" y="2325843"/>
                  <a:pt x="10765993" y="2320176"/>
                  <a:pt x="10765993" y="2314495"/>
                </a:cubicBezTo>
                <a:lnTo>
                  <a:pt x="10766587" y="2303055"/>
                </a:lnTo>
                <a:lnTo>
                  <a:pt x="10767085" y="2303088"/>
                </a:lnTo>
                <a:close/>
                <a:moveTo>
                  <a:pt x="10744358" y="2302594"/>
                </a:moveTo>
                <a:lnTo>
                  <a:pt x="10744384" y="2303088"/>
                </a:lnTo>
                <a:lnTo>
                  <a:pt x="10744882" y="2303055"/>
                </a:lnTo>
                <a:lnTo>
                  <a:pt x="10745476" y="2314495"/>
                </a:lnTo>
                <a:cubicBezTo>
                  <a:pt x="10745476" y="2320176"/>
                  <a:pt x="10745417" y="2325843"/>
                  <a:pt x="10744105" y="2331471"/>
                </a:cubicBezTo>
                <a:cubicBezTo>
                  <a:pt x="10744148" y="2362806"/>
                  <a:pt x="10741697" y="2393697"/>
                  <a:pt x="10736638" y="2423947"/>
                </a:cubicBezTo>
                <a:lnTo>
                  <a:pt x="10736100" y="2430623"/>
                </a:lnTo>
                <a:cubicBezTo>
                  <a:pt x="10735930" y="2430628"/>
                  <a:pt x="10735762" y="2430633"/>
                  <a:pt x="10735594" y="2430686"/>
                </a:cubicBezTo>
                <a:cubicBezTo>
                  <a:pt x="10685319" y="2783551"/>
                  <a:pt x="10404280" y="3064328"/>
                  <a:pt x="10045429" y="3123727"/>
                </a:cubicBezTo>
                <a:lnTo>
                  <a:pt x="10045313" y="3124875"/>
                </a:lnTo>
                <a:cubicBezTo>
                  <a:pt x="10040002" y="3125886"/>
                  <a:pt x="10034673" y="3126834"/>
                  <a:pt x="10029096" y="3126415"/>
                </a:cubicBezTo>
                <a:cubicBezTo>
                  <a:pt x="9997924" y="3131969"/>
                  <a:pt x="9966044" y="3134950"/>
                  <a:pt x="9933669" y="3135477"/>
                </a:cubicBezTo>
                <a:lnTo>
                  <a:pt x="9916551" y="3137103"/>
                </a:lnTo>
                <a:lnTo>
                  <a:pt x="9916525" y="3136608"/>
                </a:lnTo>
                <a:lnTo>
                  <a:pt x="9916026" y="3136641"/>
                </a:lnTo>
                <a:cubicBezTo>
                  <a:pt x="9915460" y="3132839"/>
                  <a:pt x="9915433" y="3129023"/>
                  <a:pt x="9915433" y="3125201"/>
                </a:cubicBezTo>
                <a:cubicBezTo>
                  <a:pt x="9915433" y="3119519"/>
                  <a:pt x="9915492" y="3113850"/>
                  <a:pt x="9916804" y="3108220"/>
                </a:cubicBezTo>
                <a:cubicBezTo>
                  <a:pt x="9916761" y="3076892"/>
                  <a:pt x="9919211" y="3046007"/>
                  <a:pt x="9924268" y="3015763"/>
                </a:cubicBezTo>
                <a:lnTo>
                  <a:pt x="9924808" y="3009073"/>
                </a:lnTo>
                <a:cubicBezTo>
                  <a:pt x="9924977" y="3009068"/>
                  <a:pt x="9925146" y="3009063"/>
                  <a:pt x="9925314" y="3009010"/>
                </a:cubicBezTo>
                <a:cubicBezTo>
                  <a:pt x="9975590" y="2656144"/>
                  <a:pt x="10256629" y="2375367"/>
                  <a:pt x="10615479" y="2315969"/>
                </a:cubicBezTo>
                <a:lnTo>
                  <a:pt x="10615596" y="2314821"/>
                </a:lnTo>
                <a:cubicBezTo>
                  <a:pt x="10620905" y="2313811"/>
                  <a:pt x="10626233" y="2312863"/>
                  <a:pt x="10631809" y="2313282"/>
                </a:cubicBezTo>
                <a:cubicBezTo>
                  <a:pt x="10662992" y="2307725"/>
                  <a:pt x="10694885" y="2304744"/>
                  <a:pt x="10727271" y="2304217"/>
                </a:cubicBezTo>
                <a:close/>
                <a:moveTo>
                  <a:pt x="9074958" y="2302594"/>
                </a:moveTo>
                <a:lnTo>
                  <a:pt x="9092045" y="2304217"/>
                </a:lnTo>
                <a:cubicBezTo>
                  <a:pt x="9124431" y="2304744"/>
                  <a:pt x="9156324" y="2307725"/>
                  <a:pt x="9187507" y="2313282"/>
                </a:cubicBezTo>
                <a:cubicBezTo>
                  <a:pt x="9193083" y="2312863"/>
                  <a:pt x="9198411" y="2313811"/>
                  <a:pt x="9203720" y="2314821"/>
                </a:cubicBezTo>
                <a:lnTo>
                  <a:pt x="9203837" y="2315969"/>
                </a:lnTo>
                <a:cubicBezTo>
                  <a:pt x="9562687" y="2375367"/>
                  <a:pt x="9843726" y="2656144"/>
                  <a:pt x="9894002" y="3009010"/>
                </a:cubicBezTo>
                <a:cubicBezTo>
                  <a:pt x="9894170" y="3009063"/>
                  <a:pt x="9894339" y="3009068"/>
                  <a:pt x="9894508" y="3009073"/>
                </a:cubicBezTo>
                <a:lnTo>
                  <a:pt x="9895048" y="3015763"/>
                </a:lnTo>
                <a:cubicBezTo>
                  <a:pt x="9900105" y="3046007"/>
                  <a:pt x="9902555" y="3076892"/>
                  <a:pt x="9902512" y="3108220"/>
                </a:cubicBezTo>
                <a:cubicBezTo>
                  <a:pt x="9903824" y="3113850"/>
                  <a:pt x="9903883" y="3119519"/>
                  <a:pt x="9903883" y="3125201"/>
                </a:cubicBezTo>
                <a:cubicBezTo>
                  <a:pt x="9903883" y="3129023"/>
                  <a:pt x="9903856" y="3132839"/>
                  <a:pt x="9903290" y="3136641"/>
                </a:cubicBezTo>
                <a:lnTo>
                  <a:pt x="9902791" y="3136608"/>
                </a:lnTo>
                <a:lnTo>
                  <a:pt x="9902765" y="3137103"/>
                </a:lnTo>
                <a:lnTo>
                  <a:pt x="9885647" y="3135477"/>
                </a:lnTo>
                <a:cubicBezTo>
                  <a:pt x="9853272" y="3134950"/>
                  <a:pt x="9821392" y="3131969"/>
                  <a:pt x="9790220" y="3126415"/>
                </a:cubicBezTo>
                <a:cubicBezTo>
                  <a:pt x="9784643" y="3126834"/>
                  <a:pt x="9779314" y="3125886"/>
                  <a:pt x="9774003" y="3124875"/>
                </a:cubicBezTo>
                <a:lnTo>
                  <a:pt x="9773887" y="3123727"/>
                </a:lnTo>
                <a:cubicBezTo>
                  <a:pt x="9415036" y="3064328"/>
                  <a:pt x="9133997" y="2783551"/>
                  <a:pt x="9083722" y="2430686"/>
                </a:cubicBezTo>
                <a:cubicBezTo>
                  <a:pt x="9083554" y="2430633"/>
                  <a:pt x="9083386" y="2430628"/>
                  <a:pt x="9083216" y="2430623"/>
                </a:cubicBezTo>
                <a:lnTo>
                  <a:pt x="9082678" y="2423947"/>
                </a:lnTo>
                <a:cubicBezTo>
                  <a:pt x="9077619" y="2393697"/>
                  <a:pt x="9075168" y="2362806"/>
                  <a:pt x="9075211" y="2331471"/>
                </a:cubicBezTo>
                <a:cubicBezTo>
                  <a:pt x="9073899" y="2325843"/>
                  <a:pt x="9073840" y="2320176"/>
                  <a:pt x="9073840" y="2314495"/>
                </a:cubicBezTo>
                <a:lnTo>
                  <a:pt x="9074434" y="2303055"/>
                </a:lnTo>
                <a:lnTo>
                  <a:pt x="9074932" y="2303088"/>
                </a:lnTo>
                <a:close/>
                <a:moveTo>
                  <a:pt x="9052207" y="2302594"/>
                </a:moveTo>
                <a:lnTo>
                  <a:pt x="9052233" y="2303088"/>
                </a:lnTo>
                <a:lnTo>
                  <a:pt x="9052731" y="2303055"/>
                </a:lnTo>
                <a:lnTo>
                  <a:pt x="9053325" y="2314495"/>
                </a:lnTo>
                <a:cubicBezTo>
                  <a:pt x="9053325" y="2320176"/>
                  <a:pt x="9053266" y="2325843"/>
                  <a:pt x="9051954" y="2331471"/>
                </a:cubicBezTo>
                <a:cubicBezTo>
                  <a:pt x="9051997" y="2362806"/>
                  <a:pt x="9049546" y="2393697"/>
                  <a:pt x="9044487" y="2423947"/>
                </a:cubicBezTo>
                <a:lnTo>
                  <a:pt x="9043949" y="2430623"/>
                </a:lnTo>
                <a:cubicBezTo>
                  <a:pt x="9043779" y="2430628"/>
                  <a:pt x="9043611" y="2430633"/>
                  <a:pt x="9043443" y="2430686"/>
                </a:cubicBezTo>
                <a:cubicBezTo>
                  <a:pt x="8993168" y="2783551"/>
                  <a:pt x="8712129" y="3064328"/>
                  <a:pt x="8353278" y="3123727"/>
                </a:cubicBezTo>
                <a:lnTo>
                  <a:pt x="8353162" y="3124875"/>
                </a:lnTo>
                <a:cubicBezTo>
                  <a:pt x="8347851" y="3125886"/>
                  <a:pt x="8342522" y="3126834"/>
                  <a:pt x="8336945" y="3126415"/>
                </a:cubicBezTo>
                <a:cubicBezTo>
                  <a:pt x="8305773" y="3131969"/>
                  <a:pt x="8273893" y="3134950"/>
                  <a:pt x="8241519" y="3135477"/>
                </a:cubicBezTo>
                <a:lnTo>
                  <a:pt x="8224400" y="3137103"/>
                </a:lnTo>
                <a:lnTo>
                  <a:pt x="8224374" y="3136608"/>
                </a:lnTo>
                <a:lnTo>
                  <a:pt x="8223875" y="3136641"/>
                </a:lnTo>
                <a:cubicBezTo>
                  <a:pt x="8223309" y="3132839"/>
                  <a:pt x="8223282" y="3129023"/>
                  <a:pt x="8223282" y="3125201"/>
                </a:cubicBezTo>
                <a:cubicBezTo>
                  <a:pt x="8223282" y="3119519"/>
                  <a:pt x="8223341" y="3113850"/>
                  <a:pt x="8224653" y="3108220"/>
                </a:cubicBezTo>
                <a:cubicBezTo>
                  <a:pt x="8224611" y="3076892"/>
                  <a:pt x="8227060" y="3046007"/>
                  <a:pt x="8232117" y="3015763"/>
                </a:cubicBezTo>
                <a:lnTo>
                  <a:pt x="8232657" y="3009073"/>
                </a:lnTo>
                <a:cubicBezTo>
                  <a:pt x="8232826" y="3009068"/>
                  <a:pt x="8232995" y="3009063"/>
                  <a:pt x="8233163" y="3009010"/>
                </a:cubicBezTo>
                <a:cubicBezTo>
                  <a:pt x="8283439" y="2656144"/>
                  <a:pt x="8564478" y="2375367"/>
                  <a:pt x="8923328" y="2315969"/>
                </a:cubicBezTo>
                <a:lnTo>
                  <a:pt x="8923445" y="2314821"/>
                </a:lnTo>
                <a:cubicBezTo>
                  <a:pt x="8928754" y="2313811"/>
                  <a:pt x="8934082" y="2312863"/>
                  <a:pt x="8939658" y="2313282"/>
                </a:cubicBezTo>
                <a:cubicBezTo>
                  <a:pt x="8970841" y="2307725"/>
                  <a:pt x="9002734" y="2304744"/>
                  <a:pt x="9035120" y="2304217"/>
                </a:cubicBezTo>
                <a:close/>
                <a:moveTo>
                  <a:pt x="7382807" y="2302594"/>
                </a:moveTo>
                <a:lnTo>
                  <a:pt x="7399895" y="2304217"/>
                </a:lnTo>
                <a:cubicBezTo>
                  <a:pt x="7432280" y="2304744"/>
                  <a:pt x="7464173" y="2307725"/>
                  <a:pt x="7495356" y="2313282"/>
                </a:cubicBezTo>
                <a:cubicBezTo>
                  <a:pt x="7500932" y="2312863"/>
                  <a:pt x="7506260" y="2313811"/>
                  <a:pt x="7511569" y="2314821"/>
                </a:cubicBezTo>
                <a:lnTo>
                  <a:pt x="7511686" y="2315969"/>
                </a:lnTo>
                <a:cubicBezTo>
                  <a:pt x="7870536" y="2375367"/>
                  <a:pt x="8151575" y="2656144"/>
                  <a:pt x="8201852" y="3009010"/>
                </a:cubicBezTo>
                <a:cubicBezTo>
                  <a:pt x="8202019" y="3009063"/>
                  <a:pt x="8202189" y="3009068"/>
                  <a:pt x="8202357" y="3009073"/>
                </a:cubicBezTo>
                <a:lnTo>
                  <a:pt x="8202898" y="3015763"/>
                </a:lnTo>
                <a:cubicBezTo>
                  <a:pt x="8207954" y="3046007"/>
                  <a:pt x="8210404" y="3076892"/>
                  <a:pt x="8210362" y="3108220"/>
                </a:cubicBezTo>
                <a:cubicBezTo>
                  <a:pt x="8211674" y="3113850"/>
                  <a:pt x="8211732" y="3119519"/>
                  <a:pt x="8211732" y="3125201"/>
                </a:cubicBezTo>
                <a:cubicBezTo>
                  <a:pt x="8211732" y="3129023"/>
                  <a:pt x="8211705" y="3132839"/>
                  <a:pt x="8211139" y="3136641"/>
                </a:cubicBezTo>
                <a:lnTo>
                  <a:pt x="8210640" y="3136608"/>
                </a:lnTo>
                <a:lnTo>
                  <a:pt x="8210614" y="3137103"/>
                </a:lnTo>
                <a:lnTo>
                  <a:pt x="8193496" y="3135477"/>
                </a:lnTo>
                <a:cubicBezTo>
                  <a:pt x="8161122" y="3134950"/>
                  <a:pt x="8129241" y="3131969"/>
                  <a:pt x="8098069" y="3126415"/>
                </a:cubicBezTo>
                <a:cubicBezTo>
                  <a:pt x="8092492" y="3126834"/>
                  <a:pt x="8087163" y="3125886"/>
                  <a:pt x="8081853" y="3124875"/>
                </a:cubicBezTo>
                <a:lnTo>
                  <a:pt x="8081737" y="3123727"/>
                </a:lnTo>
                <a:cubicBezTo>
                  <a:pt x="7722885" y="3064328"/>
                  <a:pt x="7441846" y="2783551"/>
                  <a:pt x="7391571" y="2430686"/>
                </a:cubicBezTo>
                <a:cubicBezTo>
                  <a:pt x="7391403" y="2430633"/>
                  <a:pt x="7391235" y="2430628"/>
                  <a:pt x="7391065" y="2430623"/>
                </a:cubicBezTo>
                <a:lnTo>
                  <a:pt x="7390527" y="2423947"/>
                </a:lnTo>
                <a:cubicBezTo>
                  <a:pt x="7385468" y="2393697"/>
                  <a:pt x="7383018" y="2362806"/>
                  <a:pt x="7383060" y="2331471"/>
                </a:cubicBezTo>
                <a:cubicBezTo>
                  <a:pt x="7381748" y="2325843"/>
                  <a:pt x="7381689" y="2320176"/>
                  <a:pt x="7381689" y="2314495"/>
                </a:cubicBezTo>
                <a:lnTo>
                  <a:pt x="7382283" y="2303055"/>
                </a:lnTo>
                <a:lnTo>
                  <a:pt x="7382781" y="2303088"/>
                </a:lnTo>
                <a:close/>
                <a:moveTo>
                  <a:pt x="7360056" y="2302594"/>
                </a:moveTo>
                <a:lnTo>
                  <a:pt x="7360082" y="2303088"/>
                </a:lnTo>
                <a:lnTo>
                  <a:pt x="7360580" y="2303055"/>
                </a:lnTo>
                <a:lnTo>
                  <a:pt x="7361174" y="2314495"/>
                </a:lnTo>
                <a:cubicBezTo>
                  <a:pt x="7361174" y="2320176"/>
                  <a:pt x="7361116" y="2325843"/>
                  <a:pt x="7359804" y="2331471"/>
                </a:cubicBezTo>
                <a:cubicBezTo>
                  <a:pt x="7359846" y="2362806"/>
                  <a:pt x="7357395" y="2393697"/>
                  <a:pt x="7352337" y="2423947"/>
                </a:cubicBezTo>
                <a:lnTo>
                  <a:pt x="7351798" y="2430623"/>
                </a:lnTo>
                <a:cubicBezTo>
                  <a:pt x="7351629" y="2430628"/>
                  <a:pt x="7351460" y="2430633"/>
                  <a:pt x="7351293" y="2430686"/>
                </a:cubicBezTo>
                <a:cubicBezTo>
                  <a:pt x="7301017" y="2783551"/>
                  <a:pt x="7019978" y="3064328"/>
                  <a:pt x="6661127" y="3123727"/>
                </a:cubicBezTo>
                <a:lnTo>
                  <a:pt x="6661011" y="3124875"/>
                </a:lnTo>
                <a:cubicBezTo>
                  <a:pt x="6655700" y="3125886"/>
                  <a:pt x="6650371" y="3126834"/>
                  <a:pt x="6644794" y="3126415"/>
                </a:cubicBezTo>
                <a:cubicBezTo>
                  <a:pt x="6613622" y="3131969"/>
                  <a:pt x="6581742" y="3134950"/>
                  <a:pt x="6549368" y="3135477"/>
                </a:cubicBezTo>
                <a:lnTo>
                  <a:pt x="6532249" y="3137103"/>
                </a:lnTo>
                <a:lnTo>
                  <a:pt x="6532223" y="3136608"/>
                </a:lnTo>
                <a:lnTo>
                  <a:pt x="6531724" y="3136641"/>
                </a:lnTo>
                <a:cubicBezTo>
                  <a:pt x="6531158" y="3132839"/>
                  <a:pt x="6531131" y="3129023"/>
                  <a:pt x="6531131" y="3125201"/>
                </a:cubicBezTo>
                <a:cubicBezTo>
                  <a:pt x="6531131" y="3119519"/>
                  <a:pt x="6531190" y="3113850"/>
                  <a:pt x="6532502" y="3108220"/>
                </a:cubicBezTo>
                <a:cubicBezTo>
                  <a:pt x="6532460" y="3076892"/>
                  <a:pt x="6534909" y="3046007"/>
                  <a:pt x="6539966" y="3015763"/>
                </a:cubicBezTo>
                <a:lnTo>
                  <a:pt x="6540506" y="3009073"/>
                </a:lnTo>
                <a:cubicBezTo>
                  <a:pt x="6540675" y="3009068"/>
                  <a:pt x="6540844" y="3009063"/>
                  <a:pt x="6541012" y="3009010"/>
                </a:cubicBezTo>
                <a:cubicBezTo>
                  <a:pt x="6591288" y="2656144"/>
                  <a:pt x="6872327" y="2375367"/>
                  <a:pt x="7231178" y="2315969"/>
                </a:cubicBezTo>
                <a:lnTo>
                  <a:pt x="7231295" y="2314821"/>
                </a:lnTo>
                <a:cubicBezTo>
                  <a:pt x="7236603" y="2313811"/>
                  <a:pt x="7241931" y="2312863"/>
                  <a:pt x="7247507" y="2313282"/>
                </a:cubicBezTo>
                <a:cubicBezTo>
                  <a:pt x="7278691" y="2307725"/>
                  <a:pt x="7310583" y="2304744"/>
                  <a:pt x="7342969" y="2304217"/>
                </a:cubicBezTo>
                <a:close/>
                <a:moveTo>
                  <a:pt x="5690656" y="2302594"/>
                </a:moveTo>
                <a:lnTo>
                  <a:pt x="5707743" y="2304217"/>
                </a:lnTo>
                <a:cubicBezTo>
                  <a:pt x="5740129" y="2304744"/>
                  <a:pt x="5772021" y="2307725"/>
                  <a:pt x="5803205" y="2313282"/>
                </a:cubicBezTo>
                <a:cubicBezTo>
                  <a:pt x="5808781" y="2312863"/>
                  <a:pt x="5814109" y="2313811"/>
                  <a:pt x="5819417" y="2314821"/>
                </a:cubicBezTo>
                <a:lnTo>
                  <a:pt x="5819534" y="2315969"/>
                </a:lnTo>
                <a:cubicBezTo>
                  <a:pt x="6178385" y="2375367"/>
                  <a:pt x="6459424" y="2656144"/>
                  <a:pt x="6509700" y="3009010"/>
                </a:cubicBezTo>
                <a:cubicBezTo>
                  <a:pt x="6509868" y="3009063"/>
                  <a:pt x="6510037" y="3009068"/>
                  <a:pt x="6510206" y="3009073"/>
                </a:cubicBezTo>
                <a:lnTo>
                  <a:pt x="6510746" y="3015763"/>
                </a:lnTo>
                <a:cubicBezTo>
                  <a:pt x="6515803" y="3046007"/>
                  <a:pt x="6518252" y="3076892"/>
                  <a:pt x="6518210" y="3108220"/>
                </a:cubicBezTo>
                <a:cubicBezTo>
                  <a:pt x="6519522" y="3113850"/>
                  <a:pt x="6519581" y="3119519"/>
                  <a:pt x="6519581" y="3125201"/>
                </a:cubicBezTo>
                <a:cubicBezTo>
                  <a:pt x="6519581" y="3129023"/>
                  <a:pt x="6519554" y="3132839"/>
                  <a:pt x="6518988" y="3136641"/>
                </a:cubicBezTo>
                <a:lnTo>
                  <a:pt x="6518489" y="3136608"/>
                </a:lnTo>
                <a:lnTo>
                  <a:pt x="6518463" y="3137103"/>
                </a:lnTo>
                <a:lnTo>
                  <a:pt x="6501344" y="3135477"/>
                </a:lnTo>
                <a:cubicBezTo>
                  <a:pt x="6468970" y="3134950"/>
                  <a:pt x="6437090" y="3131969"/>
                  <a:pt x="6405918" y="3126415"/>
                </a:cubicBezTo>
                <a:cubicBezTo>
                  <a:pt x="6400341" y="3126834"/>
                  <a:pt x="6395012" y="3125886"/>
                  <a:pt x="6389701" y="3124875"/>
                </a:cubicBezTo>
                <a:lnTo>
                  <a:pt x="6389585" y="3123727"/>
                </a:lnTo>
                <a:cubicBezTo>
                  <a:pt x="6030734" y="3064328"/>
                  <a:pt x="5749695" y="2783551"/>
                  <a:pt x="5699419" y="2430686"/>
                </a:cubicBezTo>
                <a:cubicBezTo>
                  <a:pt x="5699252" y="2430633"/>
                  <a:pt x="5699083" y="2430628"/>
                  <a:pt x="5698914" y="2430623"/>
                </a:cubicBezTo>
                <a:lnTo>
                  <a:pt x="5698375" y="2423947"/>
                </a:lnTo>
                <a:cubicBezTo>
                  <a:pt x="5693317" y="2393697"/>
                  <a:pt x="5690866" y="2362806"/>
                  <a:pt x="5690908" y="2331471"/>
                </a:cubicBezTo>
                <a:cubicBezTo>
                  <a:pt x="5689596" y="2325843"/>
                  <a:pt x="5689538" y="2320176"/>
                  <a:pt x="5689538" y="2314495"/>
                </a:cubicBezTo>
                <a:lnTo>
                  <a:pt x="5690132" y="2303055"/>
                </a:lnTo>
                <a:lnTo>
                  <a:pt x="5690630" y="2303088"/>
                </a:lnTo>
                <a:close/>
                <a:moveTo>
                  <a:pt x="5667905" y="2302594"/>
                </a:moveTo>
                <a:lnTo>
                  <a:pt x="5667931" y="2303088"/>
                </a:lnTo>
                <a:lnTo>
                  <a:pt x="5668429" y="2303055"/>
                </a:lnTo>
                <a:lnTo>
                  <a:pt x="5669023" y="2314495"/>
                </a:lnTo>
                <a:cubicBezTo>
                  <a:pt x="5669023" y="2320176"/>
                  <a:pt x="5668964" y="2325843"/>
                  <a:pt x="5667652" y="2331471"/>
                </a:cubicBezTo>
                <a:cubicBezTo>
                  <a:pt x="5667694" y="2362806"/>
                  <a:pt x="5665244" y="2393697"/>
                  <a:pt x="5660185" y="2423947"/>
                </a:cubicBezTo>
                <a:lnTo>
                  <a:pt x="5659647" y="2430623"/>
                </a:lnTo>
                <a:cubicBezTo>
                  <a:pt x="5659477" y="2430628"/>
                  <a:pt x="5659309" y="2430633"/>
                  <a:pt x="5659141" y="2430686"/>
                </a:cubicBezTo>
                <a:cubicBezTo>
                  <a:pt x="5608866" y="2783551"/>
                  <a:pt x="5327827" y="3064328"/>
                  <a:pt x="4968975" y="3123727"/>
                </a:cubicBezTo>
                <a:lnTo>
                  <a:pt x="4968859" y="3124875"/>
                </a:lnTo>
                <a:cubicBezTo>
                  <a:pt x="4963549" y="3125886"/>
                  <a:pt x="4958220" y="3126834"/>
                  <a:pt x="4952643" y="3126415"/>
                </a:cubicBezTo>
                <a:cubicBezTo>
                  <a:pt x="4921471" y="3131969"/>
                  <a:pt x="4889590" y="3134950"/>
                  <a:pt x="4857216" y="3135477"/>
                </a:cubicBezTo>
                <a:lnTo>
                  <a:pt x="4840098" y="3137103"/>
                </a:lnTo>
                <a:lnTo>
                  <a:pt x="4840072" y="3136608"/>
                </a:lnTo>
                <a:lnTo>
                  <a:pt x="4839573" y="3136641"/>
                </a:lnTo>
                <a:cubicBezTo>
                  <a:pt x="4839007" y="3132839"/>
                  <a:pt x="4838980" y="3129023"/>
                  <a:pt x="4838980" y="3125201"/>
                </a:cubicBezTo>
                <a:cubicBezTo>
                  <a:pt x="4838980" y="3119519"/>
                  <a:pt x="4839038" y="3113850"/>
                  <a:pt x="4840350" y="3108220"/>
                </a:cubicBezTo>
                <a:cubicBezTo>
                  <a:pt x="4840308" y="3076892"/>
                  <a:pt x="4842758" y="3046007"/>
                  <a:pt x="4847814" y="3015763"/>
                </a:cubicBezTo>
                <a:lnTo>
                  <a:pt x="4848355" y="3009073"/>
                </a:lnTo>
                <a:cubicBezTo>
                  <a:pt x="4848523" y="3009068"/>
                  <a:pt x="4848693" y="3009063"/>
                  <a:pt x="4848860" y="3009010"/>
                </a:cubicBezTo>
                <a:cubicBezTo>
                  <a:pt x="4899137" y="2656144"/>
                  <a:pt x="5180176" y="2375367"/>
                  <a:pt x="5539026" y="2315969"/>
                </a:cubicBezTo>
                <a:lnTo>
                  <a:pt x="5539143" y="2314821"/>
                </a:lnTo>
                <a:cubicBezTo>
                  <a:pt x="5544452" y="2313811"/>
                  <a:pt x="5549780" y="2312863"/>
                  <a:pt x="5555356" y="2313282"/>
                </a:cubicBezTo>
                <a:cubicBezTo>
                  <a:pt x="5586539" y="2307725"/>
                  <a:pt x="5618432" y="2304744"/>
                  <a:pt x="5650817" y="2304217"/>
                </a:cubicBezTo>
                <a:close/>
                <a:moveTo>
                  <a:pt x="3998505" y="2302594"/>
                </a:moveTo>
                <a:lnTo>
                  <a:pt x="4015592" y="2304217"/>
                </a:lnTo>
                <a:cubicBezTo>
                  <a:pt x="4047978" y="2304744"/>
                  <a:pt x="4079870" y="2307725"/>
                  <a:pt x="4111054" y="2313282"/>
                </a:cubicBezTo>
                <a:cubicBezTo>
                  <a:pt x="4116630" y="2312863"/>
                  <a:pt x="4121958" y="2313811"/>
                  <a:pt x="4127266" y="2314821"/>
                </a:cubicBezTo>
                <a:lnTo>
                  <a:pt x="4127384" y="2315969"/>
                </a:lnTo>
                <a:cubicBezTo>
                  <a:pt x="4486234" y="2375367"/>
                  <a:pt x="4767273" y="2656144"/>
                  <a:pt x="4817549" y="3009010"/>
                </a:cubicBezTo>
                <a:cubicBezTo>
                  <a:pt x="4817717" y="3009063"/>
                  <a:pt x="4817886" y="3009068"/>
                  <a:pt x="4818055" y="3009073"/>
                </a:cubicBezTo>
                <a:lnTo>
                  <a:pt x="4818595" y="3015763"/>
                </a:lnTo>
                <a:cubicBezTo>
                  <a:pt x="4823652" y="3046007"/>
                  <a:pt x="4826101" y="3076892"/>
                  <a:pt x="4826059" y="3108220"/>
                </a:cubicBezTo>
                <a:cubicBezTo>
                  <a:pt x="4827371" y="3113850"/>
                  <a:pt x="4827430" y="3119519"/>
                  <a:pt x="4827430" y="3125201"/>
                </a:cubicBezTo>
                <a:cubicBezTo>
                  <a:pt x="4827430" y="3129023"/>
                  <a:pt x="4827403" y="3132839"/>
                  <a:pt x="4826837" y="3136641"/>
                </a:cubicBezTo>
                <a:lnTo>
                  <a:pt x="4826338" y="3136608"/>
                </a:lnTo>
                <a:lnTo>
                  <a:pt x="4826312" y="3137103"/>
                </a:lnTo>
                <a:lnTo>
                  <a:pt x="4809193" y="3135477"/>
                </a:lnTo>
                <a:cubicBezTo>
                  <a:pt x="4776819" y="3134950"/>
                  <a:pt x="4744939" y="3131969"/>
                  <a:pt x="4713767" y="3126415"/>
                </a:cubicBezTo>
                <a:cubicBezTo>
                  <a:pt x="4708190" y="3126834"/>
                  <a:pt x="4702861" y="3125886"/>
                  <a:pt x="4697550" y="3124875"/>
                </a:cubicBezTo>
                <a:lnTo>
                  <a:pt x="4697434" y="3123727"/>
                </a:lnTo>
                <a:cubicBezTo>
                  <a:pt x="4338583" y="3064328"/>
                  <a:pt x="4057544" y="2783551"/>
                  <a:pt x="4007268" y="2430686"/>
                </a:cubicBezTo>
                <a:cubicBezTo>
                  <a:pt x="4007101" y="2430633"/>
                  <a:pt x="4006932" y="2430628"/>
                  <a:pt x="4006763" y="2430623"/>
                </a:cubicBezTo>
                <a:lnTo>
                  <a:pt x="4006225" y="2423947"/>
                </a:lnTo>
                <a:cubicBezTo>
                  <a:pt x="4001166" y="2393697"/>
                  <a:pt x="3998715" y="2362806"/>
                  <a:pt x="3998757" y="2331471"/>
                </a:cubicBezTo>
                <a:cubicBezTo>
                  <a:pt x="3997445" y="2325843"/>
                  <a:pt x="3997387" y="2320176"/>
                  <a:pt x="3997387" y="2314495"/>
                </a:cubicBezTo>
                <a:lnTo>
                  <a:pt x="3997981" y="2303055"/>
                </a:lnTo>
                <a:lnTo>
                  <a:pt x="3998479" y="2303088"/>
                </a:lnTo>
                <a:close/>
                <a:moveTo>
                  <a:pt x="3975754" y="2302594"/>
                </a:moveTo>
                <a:lnTo>
                  <a:pt x="3975780" y="2303088"/>
                </a:lnTo>
                <a:lnTo>
                  <a:pt x="3976278" y="2303055"/>
                </a:lnTo>
                <a:lnTo>
                  <a:pt x="3976872" y="2314495"/>
                </a:lnTo>
                <a:cubicBezTo>
                  <a:pt x="3976872" y="2320176"/>
                  <a:pt x="3976813" y="2325843"/>
                  <a:pt x="3975501" y="2331471"/>
                </a:cubicBezTo>
                <a:cubicBezTo>
                  <a:pt x="3975543" y="2362806"/>
                  <a:pt x="3973093" y="2393697"/>
                  <a:pt x="3968034" y="2423947"/>
                </a:cubicBezTo>
                <a:lnTo>
                  <a:pt x="3967496" y="2430623"/>
                </a:lnTo>
                <a:cubicBezTo>
                  <a:pt x="3967326" y="2430628"/>
                  <a:pt x="3967158" y="2430633"/>
                  <a:pt x="3966990" y="2430686"/>
                </a:cubicBezTo>
                <a:cubicBezTo>
                  <a:pt x="3916715" y="2783551"/>
                  <a:pt x="3635676" y="3064328"/>
                  <a:pt x="3276825" y="3123727"/>
                </a:cubicBezTo>
                <a:lnTo>
                  <a:pt x="3276708" y="3124875"/>
                </a:lnTo>
                <a:cubicBezTo>
                  <a:pt x="3271398" y="3125886"/>
                  <a:pt x="3266069" y="3126834"/>
                  <a:pt x="3260492" y="3126415"/>
                </a:cubicBezTo>
                <a:cubicBezTo>
                  <a:pt x="3229320" y="3131969"/>
                  <a:pt x="3197440" y="3134950"/>
                  <a:pt x="3165065" y="3135477"/>
                </a:cubicBezTo>
                <a:lnTo>
                  <a:pt x="3147947" y="3137103"/>
                </a:lnTo>
                <a:lnTo>
                  <a:pt x="3147921" y="3136608"/>
                </a:lnTo>
                <a:lnTo>
                  <a:pt x="3147422" y="3136641"/>
                </a:lnTo>
                <a:cubicBezTo>
                  <a:pt x="3146856" y="3132839"/>
                  <a:pt x="3146829" y="3129023"/>
                  <a:pt x="3146829" y="3125201"/>
                </a:cubicBezTo>
                <a:cubicBezTo>
                  <a:pt x="3146829" y="3119519"/>
                  <a:pt x="3146887" y="3113850"/>
                  <a:pt x="3148199" y="3108220"/>
                </a:cubicBezTo>
                <a:cubicBezTo>
                  <a:pt x="3148157" y="3076892"/>
                  <a:pt x="3150607" y="3046007"/>
                  <a:pt x="3155663" y="3015763"/>
                </a:cubicBezTo>
                <a:lnTo>
                  <a:pt x="3156204" y="3009073"/>
                </a:lnTo>
                <a:cubicBezTo>
                  <a:pt x="3156372" y="3009068"/>
                  <a:pt x="3156542" y="3009063"/>
                  <a:pt x="3156709" y="3009010"/>
                </a:cubicBezTo>
                <a:cubicBezTo>
                  <a:pt x="3206986" y="2656144"/>
                  <a:pt x="3488025" y="2375367"/>
                  <a:pt x="3846875" y="2315969"/>
                </a:cubicBezTo>
                <a:lnTo>
                  <a:pt x="3846992" y="2314821"/>
                </a:lnTo>
                <a:cubicBezTo>
                  <a:pt x="3852301" y="2313811"/>
                  <a:pt x="3857629" y="2312863"/>
                  <a:pt x="3863205" y="2313282"/>
                </a:cubicBezTo>
                <a:cubicBezTo>
                  <a:pt x="3894388" y="2307725"/>
                  <a:pt x="3926281" y="2304744"/>
                  <a:pt x="3958666" y="2304217"/>
                </a:cubicBezTo>
                <a:close/>
                <a:moveTo>
                  <a:pt x="2306354" y="2302594"/>
                </a:moveTo>
                <a:lnTo>
                  <a:pt x="2323441" y="2304217"/>
                </a:lnTo>
                <a:cubicBezTo>
                  <a:pt x="2355827" y="2304744"/>
                  <a:pt x="2387719" y="2307725"/>
                  <a:pt x="2418903" y="2313282"/>
                </a:cubicBezTo>
                <a:cubicBezTo>
                  <a:pt x="2424479" y="2312863"/>
                  <a:pt x="2429807" y="2313811"/>
                  <a:pt x="2435115" y="2314821"/>
                </a:cubicBezTo>
                <a:lnTo>
                  <a:pt x="2435233" y="2315969"/>
                </a:lnTo>
                <a:cubicBezTo>
                  <a:pt x="2794083" y="2375367"/>
                  <a:pt x="3075122" y="2656144"/>
                  <a:pt x="3125398" y="3009010"/>
                </a:cubicBezTo>
                <a:cubicBezTo>
                  <a:pt x="3125566" y="3009063"/>
                  <a:pt x="3125735" y="3009068"/>
                  <a:pt x="3125904" y="3009073"/>
                </a:cubicBezTo>
                <a:lnTo>
                  <a:pt x="3126444" y="3015763"/>
                </a:lnTo>
                <a:cubicBezTo>
                  <a:pt x="3131501" y="3046007"/>
                  <a:pt x="3133950" y="3076892"/>
                  <a:pt x="3133908" y="3108220"/>
                </a:cubicBezTo>
                <a:cubicBezTo>
                  <a:pt x="3135220" y="3113850"/>
                  <a:pt x="3135279" y="3119519"/>
                  <a:pt x="3135279" y="3125201"/>
                </a:cubicBezTo>
                <a:cubicBezTo>
                  <a:pt x="3135279" y="3129023"/>
                  <a:pt x="3135252" y="3132839"/>
                  <a:pt x="3134686" y="3136641"/>
                </a:cubicBezTo>
                <a:lnTo>
                  <a:pt x="3134187" y="3136608"/>
                </a:lnTo>
                <a:lnTo>
                  <a:pt x="3134161" y="3137103"/>
                </a:lnTo>
                <a:lnTo>
                  <a:pt x="3117042" y="3135477"/>
                </a:lnTo>
                <a:cubicBezTo>
                  <a:pt x="3084668" y="3134950"/>
                  <a:pt x="3052788" y="3131969"/>
                  <a:pt x="3021616" y="3126415"/>
                </a:cubicBezTo>
                <a:cubicBezTo>
                  <a:pt x="3016039" y="3126834"/>
                  <a:pt x="3010710" y="3125886"/>
                  <a:pt x="3005399" y="3124875"/>
                </a:cubicBezTo>
                <a:lnTo>
                  <a:pt x="3005283" y="3123727"/>
                </a:lnTo>
                <a:cubicBezTo>
                  <a:pt x="2646432" y="3064328"/>
                  <a:pt x="2365393" y="2783551"/>
                  <a:pt x="2315117" y="2430686"/>
                </a:cubicBezTo>
                <a:cubicBezTo>
                  <a:pt x="2314950" y="2430633"/>
                  <a:pt x="2314781" y="2430628"/>
                  <a:pt x="2314612" y="2430623"/>
                </a:cubicBezTo>
                <a:lnTo>
                  <a:pt x="2314074" y="2423947"/>
                </a:lnTo>
                <a:cubicBezTo>
                  <a:pt x="2309015" y="2393697"/>
                  <a:pt x="2306564" y="2362806"/>
                  <a:pt x="2306606" y="2331471"/>
                </a:cubicBezTo>
                <a:cubicBezTo>
                  <a:pt x="2305294" y="2325843"/>
                  <a:pt x="2305236" y="2320176"/>
                  <a:pt x="2305236" y="2314495"/>
                </a:cubicBezTo>
                <a:lnTo>
                  <a:pt x="2305830" y="2303055"/>
                </a:lnTo>
                <a:lnTo>
                  <a:pt x="2306328" y="2303088"/>
                </a:lnTo>
                <a:close/>
                <a:moveTo>
                  <a:pt x="2283603" y="2302594"/>
                </a:moveTo>
                <a:lnTo>
                  <a:pt x="2283629" y="2303088"/>
                </a:lnTo>
                <a:lnTo>
                  <a:pt x="2284127" y="2303055"/>
                </a:lnTo>
                <a:lnTo>
                  <a:pt x="2284721" y="2314495"/>
                </a:lnTo>
                <a:cubicBezTo>
                  <a:pt x="2284721" y="2320176"/>
                  <a:pt x="2284662" y="2325843"/>
                  <a:pt x="2283350" y="2331471"/>
                </a:cubicBezTo>
                <a:cubicBezTo>
                  <a:pt x="2283392" y="2362806"/>
                  <a:pt x="2280942" y="2393697"/>
                  <a:pt x="2275883" y="2423947"/>
                </a:cubicBezTo>
                <a:lnTo>
                  <a:pt x="2275345" y="2430623"/>
                </a:lnTo>
                <a:cubicBezTo>
                  <a:pt x="2275175" y="2430628"/>
                  <a:pt x="2275007" y="2430633"/>
                  <a:pt x="2274839" y="2430686"/>
                </a:cubicBezTo>
                <a:cubicBezTo>
                  <a:pt x="2224564" y="2783551"/>
                  <a:pt x="1943525" y="3064328"/>
                  <a:pt x="1584673" y="3123727"/>
                </a:cubicBezTo>
                <a:lnTo>
                  <a:pt x="1584557" y="3124875"/>
                </a:lnTo>
                <a:cubicBezTo>
                  <a:pt x="1579247" y="3125886"/>
                  <a:pt x="1573918" y="3126834"/>
                  <a:pt x="1568341" y="3126415"/>
                </a:cubicBezTo>
                <a:cubicBezTo>
                  <a:pt x="1537169" y="3131969"/>
                  <a:pt x="1505289" y="3134950"/>
                  <a:pt x="1472914" y="3135477"/>
                </a:cubicBezTo>
                <a:lnTo>
                  <a:pt x="1455796" y="3137103"/>
                </a:lnTo>
                <a:lnTo>
                  <a:pt x="1455770" y="3136608"/>
                </a:lnTo>
                <a:lnTo>
                  <a:pt x="1455271" y="3136641"/>
                </a:lnTo>
                <a:cubicBezTo>
                  <a:pt x="1454705" y="3132839"/>
                  <a:pt x="1454678" y="3129023"/>
                  <a:pt x="1454678" y="3125201"/>
                </a:cubicBezTo>
                <a:cubicBezTo>
                  <a:pt x="1454678" y="3119519"/>
                  <a:pt x="1454736" y="3113850"/>
                  <a:pt x="1456048" y="3108220"/>
                </a:cubicBezTo>
                <a:cubicBezTo>
                  <a:pt x="1456006" y="3076892"/>
                  <a:pt x="1458456" y="3046007"/>
                  <a:pt x="1463513" y="3015763"/>
                </a:cubicBezTo>
                <a:lnTo>
                  <a:pt x="1464053" y="3009073"/>
                </a:lnTo>
                <a:cubicBezTo>
                  <a:pt x="1464221" y="3009068"/>
                  <a:pt x="1464391" y="3009063"/>
                  <a:pt x="1464558" y="3009010"/>
                </a:cubicBezTo>
                <a:cubicBezTo>
                  <a:pt x="1514835" y="2656144"/>
                  <a:pt x="1795874" y="2375367"/>
                  <a:pt x="2154724" y="2315969"/>
                </a:cubicBezTo>
                <a:lnTo>
                  <a:pt x="2154841" y="2314821"/>
                </a:lnTo>
                <a:cubicBezTo>
                  <a:pt x="2160150" y="2313811"/>
                  <a:pt x="2165478" y="2312863"/>
                  <a:pt x="2171054" y="2313282"/>
                </a:cubicBezTo>
                <a:cubicBezTo>
                  <a:pt x="2202237" y="2307725"/>
                  <a:pt x="2234130" y="2304744"/>
                  <a:pt x="2266515" y="2304217"/>
                </a:cubicBezTo>
                <a:close/>
                <a:moveTo>
                  <a:pt x="614203" y="2302594"/>
                </a:moveTo>
                <a:lnTo>
                  <a:pt x="631290" y="2304217"/>
                </a:lnTo>
                <a:cubicBezTo>
                  <a:pt x="663676" y="2304744"/>
                  <a:pt x="695568" y="2307725"/>
                  <a:pt x="726752" y="2313282"/>
                </a:cubicBezTo>
                <a:cubicBezTo>
                  <a:pt x="732328" y="2312863"/>
                  <a:pt x="737656" y="2313811"/>
                  <a:pt x="742964" y="2314821"/>
                </a:cubicBezTo>
                <a:lnTo>
                  <a:pt x="743081" y="2315969"/>
                </a:lnTo>
                <a:cubicBezTo>
                  <a:pt x="1101932" y="2375367"/>
                  <a:pt x="1382971" y="2656144"/>
                  <a:pt x="1433247" y="3009010"/>
                </a:cubicBezTo>
                <a:cubicBezTo>
                  <a:pt x="1433415" y="3009063"/>
                  <a:pt x="1433584" y="3009068"/>
                  <a:pt x="1433753" y="3009073"/>
                </a:cubicBezTo>
                <a:lnTo>
                  <a:pt x="1434293" y="3015763"/>
                </a:lnTo>
                <a:cubicBezTo>
                  <a:pt x="1439350" y="3046007"/>
                  <a:pt x="1441799" y="3076892"/>
                  <a:pt x="1441757" y="3108220"/>
                </a:cubicBezTo>
                <a:cubicBezTo>
                  <a:pt x="1443069" y="3113850"/>
                  <a:pt x="1443128" y="3119519"/>
                  <a:pt x="1443128" y="3125201"/>
                </a:cubicBezTo>
                <a:cubicBezTo>
                  <a:pt x="1443128" y="3129023"/>
                  <a:pt x="1443101" y="3132839"/>
                  <a:pt x="1442535" y="3136641"/>
                </a:cubicBezTo>
                <a:lnTo>
                  <a:pt x="1442036" y="3136608"/>
                </a:lnTo>
                <a:lnTo>
                  <a:pt x="1442010" y="3137103"/>
                </a:lnTo>
                <a:lnTo>
                  <a:pt x="1424891" y="3135477"/>
                </a:lnTo>
                <a:cubicBezTo>
                  <a:pt x="1392517" y="3134950"/>
                  <a:pt x="1360637" y="3131969"/>
                  <a:pt x="1329465" y="3126415"/>
                </a:cubicBezTo>
                <a:cubicBezTo>
                  <a:pt x="1323888" y="3126834"/>
                  <a:pt x="1318559" y="3125886"/>
                  <a:pt x="1313248" y="3124875"/>
                </a:cubicBezTo>
                <a:lnTo>
                  <a:pt x="1313132" y="3123727"/>
                </a:lnTo>
                <a:cubicBezTo>
                  <a:pt x="954281" y="3064328"/>
                  <a:pt x="673242" y="2783551"/>
                  <a:pt x="622966" y="2430686"/>
                </a:cubicBezTo>
                <a:cubicBezTo>
                  <a:pt x="622799" y="2430633"/>
                  <a:pt x="622630" y="2430628"/>
                  <a:pt x="622461" y="2430623"/>
                </a:cubicBezTo>
                <a:lnTo>
                  <a:pt x="621923" y="2423947"/>
                </a:lnTo>
                <a:cubicBezTo>
                  <a:pt x="616864" y="2393697"/>
                  <a:pt x="614413" y="2362806"/>
                  <a:pt x="614455" y="2331471"/>
                </a:cubicBezTo>
                <a:cubicBezTo>
                  <a:pt x="613143" y="2325843"/>
                  <a:pt x="613085" y="2320176"/>
                  <a:pt x="613085" y="2314495"/>
                </a:cubicBezTo>
                <a:lnTo>
                  <a:pt x="613679" y="2303055"/>
                </a:lnTo>
                <a:lnTo>
                  <a:pt x="614177" y="2303088"/>
                </a:lnTo>
                <a:close/>
                <a:moveTo>
                  <a:pt x="591452" y="2302594"/>
                </a:moveTo>
                <a:lnTo>
                  <a:pt x="591478" y="2303088"/>
                </a:lnTo>
                <a:lnTo>
                  <a:pt x="591976" y="2303055"/>
                </a:lnTo>
                <a:lnTo>
                  <a:pt x="592570" y="2314495"/>
                </a:lnTo>
                <a:cubicBezTo>
                  <a:pt x="592570" y="2320176"/>
                  <a:pt x="592511" y="2325843"/>
                  <a:pt x="591199" y="2331471"/>
                </a:cubicBezTo>
                <a:cubicBezTo>
                  <a:pt x="591242" y="2362806"/>
                  <a:pt x="588791" y="2393697"/>
                  <a:pt x="583732" y="2423947"/>
                </a:cubicBezTo>
                <a:lnTo>
                  <a:pt x="583194" y="2430623"/>
                </a:lnTo>
                <a:cubicBezTo>
                  <a:pt x="583024" y="2430628"/>
                  <a:pt x="582856" y="2430633"/>
                  <a:pt x="582689" y="2430686"/>
                </a:cubicBezTo>
                <a:cubicBezTo>
                  <a:pt x="537576" y="2747315"/>
                  <a:pt x="306662" y="3005901"/>
                  <a:pt x="0" y="3097101"/>
                </a:cubicBezTo>
                <a:lnTo>
                  <a:pt x="0" y="2964763"/>
                </a:lnTo>
                <a:cubicBezTo>
                  <a:pt x="229298" y="2881926"/>
                  <a:pt x="402181" y="2686530"/>
                  <a:pt x="449203" y="2447425"/>
                </a:cubicBezTo>
                <a:cubicBezTo>
                  <a:pt x="258971" y="2488309"/>
                  <a:pt x="97576" y="2603574"/>
                  <a:pt x="0" y="2761314"/>
                </a:cubicBezTo>
                <a:lnTo>
                  <a:pt x="0" y="2554520"/>
                </a:lnTo>
                <a:cubicBezTo>
                  <a:pt x="121484" y="2431613"/>
                  <a:pt x="282199" y="2345825"/>
                  <a:pt x="462573" y="2315969"/>
                </a:cubicBezTo>
                <a:lnTo>
                  <a:pt x="462690" y="2314821"/>
                </a:lnTo>
                <a:cubicBezTo>
                  <a:pt x="467999" y="2313811"/>
                  <a:pt x="473327" y="2312863"/>
                  <a:pt x="478903" y="2313282"/>
                </a:cubicBezTo>
                <a:cubicBezTo>
                  <a:pt x="510086" y="2307725"/>
                  <a:pt x="541979" y="2304744"/>
                  <a:pt x="574365" y="2304217"/>
                </a:cubicBezTo>
                <a:close/>
                <a:moveTo>
                  <a:pt x="11452667" y="1608087"/>
                </a:moveTo>
                <a:cubicBezTo>
                  <a:pt x="11177477" y="1666766"/>
                  <a:pt x="10962633" y="1879876"/>
                  <a:pt x="10909358" y="2148655"/>
                </a:cubicBezTo>
                <a:cubicBezTo>
                  <a:pt x="11184548" y="2089976"/>
                  <a:pt x="11399391" y="1876866"/>
                  <a:pt x="11452667" y="1608087"/>
                </a:cubicBezTo>
                <a:close/>
                <a:moveTo>
                  <a:pt x="10058800" y="1608087"/>
                </a:moveTo>
                <a:cubicBezTo>
                  <a:pt x="10112076" y="1876866"/>
                  <a:pt x="10326919" y="2089976"/>
                  <a:pt x="10602109" y="2148655"/>
                </a:cubicBezTo>
                <a:cubicBezTo>
                  <a:pt x="10548834" y="1879876"/>
                  <a:pt x="10333990" y="1666766"/>
                  <a:pt x="10058800" y="1608087"/>
                </a:cubicBezTo>
                <a:close/>
                <a:moveTo>
                  <a:pt x="9760514" y="1608087"/>
                </a:moveTo>
                <a:cubicBezTo>
                  <a:pt x="9485324" y="1666766"/>
                  <a:pt x="9270480" y="1879876"/>
                  <a:pt x="9217205" y="2148655"/>
                </a:cubicBezTo>
                <a:cubicBezTo>
                  <a:pt x="9492395" y="2089976"/>
                  <a:pt x="9707238" y="1876866"/>
                  <a:pt x="9760514" y="1608087"/>
                </a:cubicBezTo>
                <a:close/>
                <a:moveTo>
                  <a:pt x="8366649" y="1608087"/>
                </a:moveTo>
                <a:cubicBezTo>
                  <a:pt x="8419925" y="1876866"/>
                  <a:pt x="8634768" y="2089976"/>
                  <a:pt x="8909958" y="2148655"/>
                </a:cubicBezTo>
                <a:cubicBezTo>
                  <a:pt x="8856683" y="1879876"/>
                  <a:pt x="8641839" y="1666766"/>
                  <a:pt x="8366649" y="1608087"/>
                </a:cubicBezTo>
                <a:close/>
                <a:moveTo>
                  <a:pt x="8068363" y="1608087"/>
                </a:moveTo>
                <a:cubicBezTo>
                  <a:pt x="7793173" y="1666766"/>
                  <a:pt x="7578329" y="1879876"/>
                  <a:pt x="7525054" y="2148655"/>
                </a:cubicBezTo>
                <a:cubicBezTo>
                  <a:pt x="7800244" y="2089976"/>
                  <a:pt x="8015087" y="1876866"/>
                  <a:pt x="8068363" y="1608087"/>
                </a:cubicBezTo>
                <a:close/>
                <a:moveTo>
                  <a:pt x="6674498" y="1608087"/>
                </a:moveTo>
                <a:cubicBezTo>
                  <a:pt x="6727774" y="1876866"/>
                  <a:pt x="6942617" y="2089976"/>
                  <a:pt x="7217807" y="2148655"/>
                </a:cubicBezTo>
                <a:cubicBezTo>
                  <a:pt x="7164532" y="1879876"/>
                  <a:pt x="6949688" y="1666766"/>
                  <a:pt x="6674498" y="1608087"/>
                </a:cubicBezTo>
                <a:close/>
                <a:moveTo>
                  <a:pt x="6376212" y="1608087"/>
                </a:moveTo>
                <a:cubicBezTo>
                  <a:pt x="6101022" y="1666766"/>
                  <a:pt x="5886178" y="1879876"/>
                  <a:pt x="5832903" y="2148655"/>
                </a:cubicBezTo>
                <a:cubicBezTo>
                  <a:pt x="6108093" y="2089976"/>
                  <a:pt x="6322936" y="1876866"/>
                  <a:pt x="6376212" y="1608087"/>
                </a:cubicBezTo>
                <a:close/>
                <a:moveTo>
                  <a:pt x="4982347" y="1608087"/>
                </a:moveTo>
                <a:cubicBezTo>
                  <a:pt x="5035623" y="1876866"/>
                  <a:pt x="5250466" y="2089976"/>
                  <a:pt x="5525656" y="2148655"/>
                </a:cubicBezTo>
                <a:cubicBezTo>
                  <a:pt x="5472381" y="1879876"/>
                  <a:pt x="5257537" y="1666766"/>
                  <a:pt x="4982347" y="1608087"/>
                </a:cubicBezTo>
                <a:close/>
                <a:moveTo>
                  <a:pt x="4684061" y="1608087"/>
                </a:moveTo>
                <a:cubicBezTo>
                  <a:pt x="4408871" y="1666766"/>
                  <a:pt x="4194027" y="1879876"/>
                  <a:pt x="4140752" y="2148655"/>
                </a:cubicBezTo>
                <a:cubicBezTo>
                  <a:pt x="4415942" y="2089976"/>
                  <a:pt x="4630785" y="1876866"/>
                  <a:pt x="4684061" y="1608087"/>
                </a:cubicBezTo>
                <a:close/>
                <a:moveTo>
                  <a:pt x="3290196" y="1608087"/>
                </a:moveTo>
                <a:cubicBezTo>
                  <a:pt x="3343472" y="1876866"/>
                  <a:pt x="3558315" y="2089976"/>
                  <a:pt x="3833505" y="2148655"/>
                </a:cubicBezTo>
                <a:cubicBezTo>
                  <a:pt x="3780230" y="1879876"/>
                  <a:pt x="3565386" y="1666766"/>
                  <a:pt x="3290196" y="1608087"/>
                </a:cubicBezTo>
                <a:close/>
                <a:moveTo>
                  <a:pt x="2991910" y="1608087"/>
                </a:moveTo>
                <a:cubicBezTo>
                  <a:pt x="2716720" y="1666766"/>
                  <a:pt x="2501876" y="1879876"/>
                  <a:pt x="2448601" y="2148655"/>
                </a:cubicBezTo>
                <a:cubicBezTo>
                  <a:pt x="2723791" y="2089976"/>
                  <a:pt x="2938634" y="1876866"/>
                  <a:pt x="2991910" y="1608087"/>
                </a:cubicBezTo>
                <a:close/>
                <a:moveTo>
                  <a:pt x="1598045" y="1608087"/>
                </a:moveTo>
                <a:cubicBezTo>
                  <a:pt x="1651321" y="1876866"/>
                  <a:pt x="1866164" y="2089976"/>
                  <a:pt x="2141354" y="2148655"/>
                </a:cubicBezTo>
                <a:cubicBezTo>
                  <a:pt x="2088079" y="1879876"/>
                  <a:pt x="1873235" y="1666766"/>
                  <a:pt x="1598045" y="1608087"/>
                </a:cubicBezTo>
                <a:close/>
                <a:moveTo>
                  <a:pt x="1299759" y="1608087"/>
                </a:moveTo>
                <a:cubicBezTo>
                  <a:pt x="1024569" y="1666766"/>
                  <a:pt x="809725" y="1879876"/>
                  <a:pt x="756450" y="2148655"/>
                </a:cubicBezTo>
                <a:cubicBezTo>
                  <a:pt x="1031640" y="2089976"/>
                  <a:pt x="1246483" y="1876866"/>
                  <a:pt x="1299759" y="1608087"/>
                </a:cubicBezTo>
                <a:close/>
                <a:moveTo>
                  <a:pt x="0" y="1504081"/>
                </a:moveTo>
                <a:cubicBezTo>
                  <a:pt x="306658" y="1594561"/>
                  <a:pt x="537576" y="1851117"/>
                  <a:pt x="582690" y="2165262"/>
                </a:cubicBezTo>
                <a:cubicBezTo>
                  <a:pt x="582857" y="2165315"/>
                  <a:pt x="583026" y="2165320"/>
                  <a:pt x="583195" y="2165325"/>
                </a:cubicBezTo>
                <a:lnTo>
                  <a:pt x="583735" y="2171962"/>
                </a:lnTo>
                <a:cubicBezTo>
                  <a:pt x="588792" y="2201969"/>
                  <a:pt x="591242" y="2232611"/>
                  <a:pt x="591199" y="2263693"/>
                </a:cubicBezTo>
                <a:cubicBezTo>
                  <a:pt x="592511" y="2269279"/>
                  <a:pt x="592570" y="2274903"/>
                  <a:pt x="592570" y="2280541"/>
                </a:cubicBezTo>
                <a:cubicBezTo>
                  <a:pt x="592570" y="2284333"/>
                  <a:pt x="592543" y="2288119"/>
                  <a:pt x="591977" y="2291891"/>
                </a:cubicBezTo>
                <a:lnTo>
                  <a:pt x="591478" y="2291858"/>
                </a:lnTo>
                <a:lnTo>
                  <a:pt x="591452" y="2292349"/>
                </a:lnTo>
                <a:lnTo>
                  <a:pt x="574334" y="2290736"/>
                </a:lnTo>
                <a:cubicBezTo>
                  <a:pt x="541959" y="2290213"/>
                  <a:pt x="510079" y="2287255"/>
                  <a:pt x="478907" y="2281745"/>
                </a:cubicBezTo>
                <a:cubicBezTo>
                  <a:pt x="473330" y="2282161"/>
                  <a:pt x="468001" y="2281220"/>
                  <a:pt x="462690" y="2280217"/>
                </a:cubicBezTo>
                <a:lnTo>
                  <a:pt x="462574" y="2279078"/>
                </a:lnTo>
                <a:cubicBezTo>
                  <a:pt x="282200" y="2249456"/>
                  <a:pt x="121485" y="2164343"/>
                  <a:pt x="0" y="2042401"/>
                </a:cubicBezTo>
                <a:lnTo>
                  <a:pt x="0" y="1837231"/>
                </a:lnTo>
                <a:cubicBezTo>
                  <a:pt x="97584" y="1993737"/>
                  <a:pt x="258975" y="2108093"/>
                  <a:pt x="449203" y="2148655"/>
                </a:cubicBezTo>
                <a:cubicBezTo>
                  <a:pt x="402182" y="1911427"/>
                  <a:pt x="229297" y="1717565"/>
                  <a:pt x="0" y="1635380"/>
                </a:cubicBezTo>
                <a:close/>
                <a:moveTo>
                  <a:pt x="11608704" y="1464394"/>
                </a:moveTo>
                <a:lnTo>
                  <a:pt x="11625791" y="1466004"/>
                </a:lnTo>
                <a:cubicBezTo>
                  <a:pt x="11658177" y="1466527"/>
                  <a:pt x="11690070" y="1469485"/>
                  <a:pt x="11721253" y="1474998"/>
                </a:cubicBezTo>
                <a:cubicBezTo>
                  <a:pt x="11726829" y="1474582"/>
                  <a:pt x="11732157" y="1475523"/>
                  <a:pt x="11737466" y="1476525"/>
                </a:cubicBezTo>
                <a:lnTo>
                  <a:pt x="11737583" y="1477664"/>
                </a:lnTo>
                <a:cubicBezTo>
                  <a:pt x="11914088" y="1506650"/>
                  <a:pt x="12071767" y="1588774"/>
                  <a:pt x="12192000" y="1706842"/>
                </a:cubicBezTo>
                <a:lnTo>
                  <a:pt x="12192000" y="1906833"/>
                </a:lnTo>
                <a:cubicBezTo>
                  <a:pt x="12093732" y="1756811"/>
                  <a:pt x="11935983" y="1647542"/>
                  <a:pt x="11750953" y="1608088"/>
                </a:cubicBezTo>
                <a:cubicBezTo>
                  <a:pt x="11797422" y="1842524"/>
                  <a:pt x="11966808" y="2034608"/>
                  <a:pt x="12192000" y="2118654"/>
                </a:cubicBezTo>
                <a:lnTo>
                  <a:pt x="12192000" y="2250657"/>
                </a:lnTo>
                <a:cubicBezTo>
                  <a:pt x="11889465" y="2157681"/>
                  <a:pt x="11662185" y="1902872"/>
                  <a:pt x="11617468" y="1591480"/>
                </a:cubicBezTo>
                <a:cubicBezTo>
                  <a:pt x="11617300" y="1591427"/>
                  <a:pt x="11617132" y="1591423"/>
                  <a:pt x="11616962" y="1591418"/>
                </a:cubicBezTo>
                <a:lnTo>
                  <a:pt x="11616424" y="1584794"/>
                </a:lnTo>
                <a:cubicBezTo>
                  <a:pt x="11611365" y="1554782"/>
                  <a:pt x="11608914" y="1524133"/>
                  <a:pt x="11608957" y="1493044"/>
                </a:cubicBezTo>
                <a:cubicBezTo>
                  <a:pt x="11607645" y="1487460"/>
                  <a:pt x="11607586" y="1481838"/>
                  <a:pt x="11607586" y="1476202"/>
                </a:cubicBezTo>
                <a:lnTo>
                  <a:pt x="11608180" y="1464851"/>
                </a:lnTo>
                <a:lnTo>
                  <a:pt x="11608678" y="1464884"/>
                </a:lnTo>
                <a:close/>
                <a:moveTo>
                  <a:pt x="11594916" y="1464394"/>
                </a:moveTo>
                <a:lnTo>
                  <a:pt x="11594942" y="1464884"/>
                </a:lnTo>
                <a:lnTo>
                  <a:pt x="11595440" y="1464852"/>
                </a:lnTo>
                <a:lnTo>
                  <a:pt x="11596034" y="1476202"/>
                </a:lnTo>
                <a:cubicBezTo>
                  <a:pt x="11596034" y="1481838"/>
                  <a:pt x="11595975" y="1487460"/>
                  <a:pt x="11594663" y="1493044"/>
                </a:cubicBezTo>
                <a:cubicBezTo>
                  <a:pt x="11594706" y="1524133"/>
                  <a:pt x="11592255" y="1554782"/>
                  <a:pt x="11587196" y="1584794"/>
                </a:cubicBezTo>
                <a:lnTo>
                  <a:pt x="11586658" y="1591418"/>
                </a:lnTo>
                <a:cubicBezTo>
                  <a:pt x="11586488" y="1591423"/>
                  <a:pt x="11586320" y="1591427"/>
                  <a:pt x="11586152" y="1591480"/>
                </a:cubicBezTo>
                <a:cubicBezTo>
                  <a:pt x="11535877" y="1941574"/>
                  <a:pt x="11254838" y="2220146"/>
                  <a:pt x="10895987" y="2279078"/>
                </a:cubicBezTo>
                <a:lnTo>
                  <a:pt x="10895871" y="2280217"/>
                </a:lnTo>
                <a:cubicBezTo>
                  <a:pt x="10890560" y="2281220"/>
                  <a:pt x="10885231" y="2282161"/>
                  <a:pt x="10879654" y="2281745"/>
                </a:cubicBezTo>
                <a:cubicBezTo>
                  <a:pt x="10848482" y="2287255"/>
                  <a:pt x="10816602" y="2290213"/>
                  <a:pt x="10784227" y="2290736"/>
                </a:cubicBezTo>
                <a:lnTo>
                  <a:pt x="10767109" y="2292349"/>
                </a:lnTo>
                <a:lnTo>
                  <a:pt x="10767083" y="2291858"/>
                </a:lnTo>
                <a:lnTo>
                  <a:pt x="10766584" y="2291891"/>
                </a:lnTo>
                <a:cubicBezTo>
                  <a:pt x="10766018" y="2288119"/>
                  <a:pt x="10765991" y="2284333"/>
                  <a:pt x="10765991" y="2280541"/>
                </a:cubicBezTo>
                <a:cubicBezTo>
                  <a:pt x="10765991" y="2274903"/>
                  <a:pt x="10766050" y="2269279"/>
                  <a:pt x="10767362" y="2263693"/>
                </a:cubicBezTo>
                <a:cubicBezTo>
                  <a:pt x="10767319" y="2232611"/>
                  <a:pt x="10769769" y="2201969"/>
                  <a:pt x="10774826" y="2171962"/>
                </a:cubicBezTo>
                <a:lnTo>
                  <a:pt x="10775366" y="2165325"/>
                </a:lnTo>
                <a:cubicBezTo>
                  <a:pt x="10775535" y="2165320"/>
                  <a:pt x="10775704" y="2165315"/>
                  <a:pt x="10775872" y="2165262"/>
                </a:cubicBezTo>
                <a:cubicBezTo>
                  <a:pt x="10826148" y="1815167"/>
                  <a:pt x="11107187" y="1536596"/>
                  <a:pt x="11466037" y="1477664"/>
                </a:cubicBezTo>
                <a:lnTo>
                  <a:pt x="11466154" y="1476525"/>
                </a:lnTo>
                <a:cubicBezTo>
                  <a:pt x="11471463" y="1475523"/>
                  <a:pt x="11476791" y="1474582"/>
                  <a:pt x="11482367" y="1474998"/>
                </a:cubicBezTo>
                <a:cubicBezTo>
                  <a:pt x="11513550" y="1469485"/>
                  <a:pt x="11545443" y="1466527"/>
                  <a:pt x="11577829" y="1466004"/>
                </a:cubicBezTo>
                <a:close/>
                <a:moveTo>
                  <a:pt x="9916551" y="1464394"/>
                </a:moveTo>
                <a:lnTo>
                  <a:pt x="9933638" y="1466004"/>
                </a:lnTo>
                <a:cubicBezTo>
                  <a:pt x="9966024" y="1466527"/>
                  <a:pt x="9997917" y="1469485"/>
                  <a:pt x="10029100" y="1474998"/>
                </a:cubicBezTo>
                <a:cubicBezTo>
                  <a:pt x="10034676" y="1474582"/>
                  <a:pt x="10040004" y="1475523"/>
                  <a:pt x="10045313" y="1476525"/>
                </a:cubicBezTo>
                <a:lnTo>
                  <a:pt x="10045430" y="1477664"/>
                </a:lnTo>
                <a:cubicBezTo>
                  <a:pt x="10404280" y="1536596"/>
                  <a:pt x="10685319" y="1815167"/>
                  <a:pt x="10735596" y="2165262"/>
                </a:cubicBezTo>
                <a:cubicBezTo>
                  <a:pt x="10735763" y="2165315"/>
                  <a:pt x="10735932" y="2165320"/>
                  <a:pt x="10736101" y="2165325"/>
                </a:cubicBezTo>
                <a:lnTo>
                  <a:pt x="10736641" y="2171962"/>
                </a:lnTo>
                <a:cubicBezTo>
                  <a:pt x="10741698" y="2201969"/>
                  <a:pt x="10744148" y="2232611"/>
                  <a:pt x="10744105" y="2263693"/>
                </a:cubicBezTo>
                <a:cubicBezTo>
                  <a:pt x="10745417" y="2269279"/>
                  <a:pt x="10745476" y="2274903"/>
                  <a:pt x="10745476" y="2280541"/>
                </a:cubicBezTo>
                <a:cubicBezTo>
                  <a:pt x="10745476" y="2284333"/>
                  <a:pt x="10745449" y="2288119"/>
                  <a:pt x="10744883" y="2291891"/>
                </a:cubicBezTo>
                <a:lnTo>
                  <a:pt x="10744384" y="2291858"/>
                </a:lnTo>
                <a:lnTo>
                  <a:pt x="10744358" y="2292349"/>
                </a:lnTo>
                <a:lnTo>
                  <a:pt x="10727240" y="2290736"/>
                </a:lnTo>
                <a:cubicBezTo>
                  <a:pt x="10694865" y="2290213"/>
                  <a:pt x="10662985" y="2287255"/>
                  <a:pt x="10631813" y="2281745"/>
                </a:cubicBezTo>
                <a:cubicBezTo>
                  <a:pt x="10626236" y="2282161"/>
                  <a:pt x="10620907" y="2281220"/>
                  <a:pt x="10615596" y="2280217"/>
                </a:cubicBezTo>
                <a:lnTo>
                  <a:pt x="10615480" y="2279078"/>
                </a:lnTo>
                <a:cubicBezTo>
                  <a:pt x="10256629" y="2220146"/>
                  <a:pt x="9975590" y="1941574"/>
                  <a:pt x="9925315" y="1591480"/>
                </a:cubicBezTo>
                <a:cubicBezTo>
                  <a:pt x="9925147" y="1591427"/>
                  <a:pt x="9924979" y="1591423"/>
                  <a:pt x="9924809" y="1591418"/>
                </a:cubicBezTo>
                <a:lnTo>
                  <a:pt x="9924271" y="1584794"/>
                </a:lnTo>
                <a:cubicBezTo>
                  <a:pt x="9919212" y="1554782"/>
                  <a:pt x="9916761" y="1524133"/>
                  <a:pt x="9916804" y="1493044"/>
                </a:cubicBezTo>
                <a:cubicBezTo>
                  <a:pt x="9915492" y="1487460"/>
                  <a:pt x="9915433" y="1481838"/>
                  <a:pt x="9915433" y="1476202"/>
                </a:cubicBezTo>
                <a:lnTo>
                  <a:pt x="9916027" y="1464852"/>
                </a:lnTo>
                <a:lnTo>
                  <a:pt x="9916525" y="1464884"/>
                </a:lnTo>
                <a:close/>
                <a:moveTo>
                  <a:pt x="9902763" y="1464394"/>
                </a:moveTo>
                <a:lnTo>
                  <a:pt x="9902789" y="1464884"/>
                </a:lnTo>
                <a:lnTo>
                  <a:pt x="9903287" y="1464852"/>
                </a:lnTo>
                <a:lnTo>
                  <a:pt x="9903881" y="1476202"/>
                </a:lnTo>
                <a:cubicBezTo>
                  <a:pt x="9903881" y="1481838"/>
                  <a:pt x="9903822" y="1487460"/>
                  <a:pt x="9902510" y="1493044"/>
                </a:cubicBezTo>
                <a:cubicBezTo>
                  <a:pt x="9902553" y="1524133"/>
                  <a:pt x="9900102" y="1554782"/>
                  <a:pt x="9895043" y="1584794"/>
                </a:cubicBezTo>
                <a:lnTo>
                  <a:pt x="9894505" y="1591418"/>
                </a:lnTo>
                <a:cubicBezTo>
                  <a:pt x="9894335" y="1591423"/>
                  <a:pt x="9894167" y="1591427"/>
                  <a:pt x="9893999" y="1591480"/>
                </a:cubicBezTo>
                <a:cubicBezTo>
                  <a:pt x="9843724" y="1941574"/>
                  <a:pt x="9562685" y="2220146"/>
                  <a:pt x="9203834" y="2279078"/>
                </a:cubicBezTo>
                <a:lnTo>
                  <a:pt x="9203718" y="2280217"/>
                </a:lnTo>
                <a:cubicBezTo>
                  <a:pt x="9198407" y="2281220"/>
                  <a:pt x="9193078" y="2282161"/>
                  <a:pt x="9187501" y="2281745"/>
                </a:cubicBezTo>
                <a:cubicBezTo>
                  <a:pt x="9156329" y="2287255"/>
                  <a:pt x="9124449" y="2290213"/>
                  <a:pt x="9092074" y="2290736"/>
                </a:cubicBezTo>
                <a:lnTo>
                  <a:pt x="9074956" y="2292349"/>
                </a:lnTo>
                <a:lnTo>
                  <a:pt x="9074930" y="2291858"/>
                </a:lnTo>
                <a:lnTo>
                  <a:pt x="9074431" y="2291891"/>
                </a:lnTo>
                <a:cubicBezTo>
                  <a:pt x="9073865" y="2288119"/>
                  <a:pt x="9073838" y="2284333"/>
                  <a:pt x="9073838" y="2280541"/>
                </a:cubicBezTo>
                <a:cubicBezTo>
                  <a:pt x="9073838" y="2274903"/>
                  <a:pt x="9073897" y="2269279"/>
                  <a:pt x="9075209" y="2263693"/>
                </a:cubicBezTo>
                <a:cubicBezTo>
                  <a:pt x="9075166" y="2232611"/>
                  <a:pt x="9077616" y="2201969"/>
                  <a:pt x="9082673" y="2171962"/>
                </a:cubicBezTo>
                <a:lnTo>
                  <a:pt x="9083213" y="2165325"/>
                </a:lnTo>
                <a:cubicBezTo>
                  <a:pt x="9083382" y="2165320"/>
                  <a:pt x="9083551" y="2165315"/>
                  <a:pt x="9083718" y="2165262"/>
                </a:cubicBezTo>
                <a:cubicBezTo>
                  <a:pt x="9133995" y="1815167"/>
                  <a:pt x="9415034" y="1536596"/>
                  <a:pt x="9773884" y="1477664"/>
                </a:cubicBezTo>
                <a:lnTo>
                  <a:pt x="9774001" y="1476525"/>
                </a:lnTo>
                <a:cubicBezTo>
                  <a:pt x="9779310" y="1475523"/>
                  <a:pt x="9784638" y="1474582"/>
                  <a:pt x="9790214" y="1474998"/>
                </a:cubicBezTo>
                <a:cubicBezTo>
                  <a:pt x="9821397" y="1469485"/>
                  <a:pt x="9853290" y="1466527"/>
                  <a:pt x="9885676" y="1466004"/>
                </a:cubicBezTo>
                <a:close/>
                <a:moveTo>
                  <a:pt x="8224400" y="1464394"/>
                </a:moveTo>
                <a:lnTo>
                  <a:pt x="8241488" y="1466004"/>
                </a:lnTo>
                <a:cubicBezTo>
                  <a:pt x="8273873" y="1466527"/>
                  <a:pt x="8305766" y="1469485"/>
                  <a:pt x="8336949" y="1474998"/>
                </a:cubicBezTo>
                <a:cubicBezTo>
                  <a:pt x="8342525" y="1474582"/>
                  <a:pt x="8347853" y="1475523"/>
                  <a:pt x="8353162" y="1476525"/>
                </a:cubicBezTo>
                <a:lnTo>
                  <a:pt x="8353279" y="1477664"/>
                </a:lnTo>
                <a:cubicBezTo>
                  <a:pt x="8712129" y="1536596"/>
                  <a:pt x="8993168" y="1815167"/>
                  <a:pt x="9043444" y="2165262"/>
                </a:cubicBezTo>
                <a:cubicBezTo>
                  <a:pt x="9043612" y="2165315"/>
                  <a:pt x="9043781" y="2165320"/>
                  <a:pt x="9043950" y="2165325"/>
                </a:cubicBezTo>
                <a:lnTo>
                  <a:pt x="9044490" y="2171962"/>
                </a:lnTo>
                <a:cubicBezTo>
                  <a:pt x="9049547" y="2201969"/>
                  <a:pt x="9051997" y="2232611"/>
                  <a:pt x="9051954" y="2263693"/>
                </a:cubicBezTo>
                <a:cubicBezTo>
                  <a:pt x="9053266" y="2269279"/>
                  <a:pt x="9053325" y="2274903"/>
                  <a:pt x="9053325" y="2280541"/>
                </a:cubicBezTo>
                <a:cubicBezTo>
                  <a:pt x="9053325" y="2284333"/>
                  <a:pt x="9053298" y="2288119"/>
                  <a:pt x="9052732" y="2291891"/>
                </a:cubicBezTo>
                <a:lnTo>
                  <a:pt x="9052233" y="2291858"/>
                </a:lnTo>
                <a:lnTo>
                  <a:pt x="9052207" y="2292349"/>
                </a:lnTo>
                <a:lnTo>
                  <a:pt x="9035089" y="2290736"/>
                </a:lnTo>
                <a:cubicBezTo>
                  <a:pt x="9002714" y="2290213"/>
                  <a:pt x="8970834" y="2287255"/>
                  <a:pt x="8939662" y="2281745"/>
                </a:cubicBezTo>
                <a:cubicBezTo>
                  <a:pt x="8934085" y="2282161"/>
                  <a:pt x="8928756" y="2281220"/>
                  <a:pt x="8923445" y="2280217"/>
                </a:cubicBezTo>
                <a:lnTo>
                  <a:pt x="8923329" y="2279078"/>
                </a:lnTo>
                <a:cubicBezTo>
                  <a:pt x="8564478" y="2220146"/>
                  <a:pt x="8283439" y="1941574"/>
                  <a:pt x="8233164" y="1591480"/>
                </a:cubicBezTo>
                <a:cubicBezTo>
                  <a:pt x="8232996" y="1591427"/>
                  <a:pt x="8232828" y="1591423"/>
                  <a:pt x="8232658" y="1591418"/>
                </a:cubicBezTo>
                <a:lnTo>
                  <a:pt x="8232120" y="1584794"/>
                </a:lnTo>
                <a:cubicBezTo>
                  <a:pt x="8227061" y="1554782"/>
                  <a:pt x="8224611" y="1524133"/>
                  <a:pt x="8224653" y="1493044"/>
                </a:cubicBezTo>
                <a:cubicBezTo>
                  <a:pt x="8223341" y="1487460"/>
                  <a:pt x="8223282" y="1481838"/>
                  <a:pt x="8223282" y="1476202"/>
                </a:cubicBezTo>
                <a:lnTo>
                  <a:pt x="8223876" y="1464852"/>
                </a:lnTo>
                <a:lnTo>
                  <a:pt x="8224374" y="1464884"/>
                </a:lnTo>
                <a:close/>
                <a:moveTo>
                  <a:pt x="8210612" y="1464394"/>
                </a:moveTo>
                <a:lnTo>
                  <a:pt x="8210638" y="1464884"/>
                </a:lnTo>
                <a:lnTo>
                  <a:pt x="8211136" y="1464852"/>
                </a:lnTo>
                <a:lnTo>
                  <a:pt x="8211730" y="1476202"/>
                </a:lnTo>
                <a:cubicBezTo>
                  <a:pt x="8211730" y="1481838"/>
                  <a:pt x="8211672" y="1487460"/>
                  <a:pt x="8210360" y="1493044"/>
                </a:cubicBezTo>
                <a:cubicBezTo>
                  <a:pt x="8210402" y="1524133"/>
                  <a:pt x="8207951" y="1554782"/>
                  <a:pt x="8202893" y="1584794"/>
                </a:cubicBezTo>
                <a:lnTo>
                  <a:pt x="8202354" y="1591418"/>
                </a:lnTo>
                <a:cubicBezTo>
                  <a:pt x="8202185" y="1591423"/>
                  <a:pt x="8202016" y="1591427"/>
                  <a:pt x="8201849" y="1591480"/>
                </a:cubicBezTo>
                <a:cubicBezTo>
                  <a:pt x="8151573" y="1941574"/>
                  <a:pt x="7870534" y="2220146"/>
                  <a:pt x="7511683" y="2279078"/>
                </a:cubicBezTo>
                <a:lnTo>
                  <a:pt x="7511567" y="2280217"/>
                </a:lnTo>
                <a:cubicBezTo>
                  <a:pt x="7506256" y="2281220"/>
                  <a:pt x="7500927" y="2282161"/>
                  <a:pt x="7495350" y="2281745"/>
                </a:cubicBezTo>
                <a:cubicBezTo>
                  <a:pt x="7464178" y="2287255"/>
                  <a:pt x="7432298" y="2290213"/>
                  <a:pt x="7399924" y="2290736"/>
                </a:cubicBezTo>
                <a:lnTo>
                  <a:pt x="7382805" y="2292349"/>
                </a:lnTo>
                <a:lnTo>
                  <a:pt x="7382779" y="2291858"/>
                </a:lnTo>
                <a:lnTo>
                  <a:pt x="7382280" y="2291891"/>
                </a:lnTo>
                <a:cubicBezTo>
                  <a:pt x="7381714" y="2288119"/>
                  <a:pt x="7381687" y="2284333"/>
                  <a:pt x="7381687" y="2280541"/>
                </a:cubicBezTo>
                <a:cubicBezTo>
                  <a:pt x="7381687" y="2274903"/>
                  <a:pt x="7381746" y="2269279"/>
                  <a:pt x="7383058" y="2263693"/>
                </a:cubicBezTo>
                <a:cubicBezTo>
                  <a:pt x="7383016" y="2232611"/>
                  <a:pt x="7385465" y="2201969"/>
                  <a:pt x="7390522" y="2171962"/>
                </a:cubicBezTo>
                <a:lnTo>
                  <a:pt x="7391062" y="2165325"/>
                </a:lnTo>
                <a:cubicBezTo>
                  <a:pt x="7391231" y="2165320"/>
                  <a:pt x="7391400" y="2165315"/>
                  <a:pt x="7391568" y="2165262"/>
                </a:cubicBezTo>
                <a:cubicBezTo>
                  <a:pt x="7441844" y="1815167"/>
                  <a:pt x="7722883" y="1536596"/>
                  <a:pt x="8081734" y="1477664"/>
                </a:cubicBezTo>
                <a:lnTo>
                  <a:pt x="8081851" y="1476525"/>
                </a:lnTo>
                <a:cubicBezTo>
                  <a:pt x="8087159" y="1475523"/>
                  <a:pt x="8092487" y="1474582"/>
                  <a:pt x="8098063" y="1474998"/>
                </a:cubicBezTo>
                <a:cubicBezTo>
                  <a:pt x="8129247" y="1469485"/>
                  <a:pt x="8161139" y="1466527"/>
                  <a:pt x="8193525" y="1466004"/>
                </a:cubicBezTo>
                <a:close/>
                <a:moveTo>
                  <a:pt x="6532249" y="1464394"/>
                </a:moveTo>
                <a:lnTo>
                  <a:pt x="6549337" y="1466004"/>
                </a:lnTo>
                <a:cubicBezTo>
                  <a:pt x="6581722" y="1466527"/>
                  <a:pt x="6613615" y="1469485"/>
                  <a:pt x="6644798" y="1474998"/>
                </a:cubicBezTo>
                <a:cubicBezTo>
                  <a:pt x="6650374" y="1474582"/>
                  <a:pt x="6655702" y="1475523"/>
                  <a:pt x="6661011" y="1476525"/>
                </a:cubicBezTo>
                <a:lnTo>
                  <a:pt x="6661128" y="1477664"/>
                </a:lnTo>
                <a:cubicBezTo>
                  <a:pt x="7019978" y="1536596"/>
                  <a:pt x="7301017" y="1815167"/>
                  <a:pt x="7351294" y="2165262"/>
                </a:cubicBezTo>
                <a:cubicBezTo>
                  <a:pt x="7351461" y="2165315"/>
                  <a:pt x="7351631" y="2165320"/>
                  <a:pt x="7351799" y="2165325"/>
                </a:cubicBezTo>
                <a:lnTo>
                  <a:pt x="7352340" y="2171962"/>
                </a:lnTo>
                <a:cubicBezTo>
                  <a:pt x="7357396" y="2201969"/>
                  <a:pt x="7359846" y="2232611"/>
                  <a:pt x="7359804" y="2263693"/>
                </a:cubicBezTo>
                <a:cubicBezTo>
                  <a:pt x="7361116" y="2269279"/>
                  <a:pt x="7361174" y="2274903"/>
                  <a:pt x="7361174" y="2280541"/>
                </a:cubicBezTo>
                <a:cubicBezTo>
                  <a:pt x="7361174" y="2284333"/>
                  <a:pt x="7361147" y="2288119"/>
                  <a:pt x="7360581" y="2291891"/>
                </a:cubicBezTo>
                <a:lnTo>
                  <a:pt x="7360082" y="2291858"/>
                </a:lnTo>
                <a:lnTo>
                  <a:pt x="7360056" y="2292349"/>
                </a:lnTo>
                <a:lnTo>
                  <a:pt x="7342938" y="2290736"/>
                </a:lnTo>
                <a:cubicBezTo>
                  <a:pt x="7310564" y="2290213"/>
                  <a:pt x="7278683" y="2287255"/>
                  <a:pt x="7247511" y="2281745"/>
                </a:cubicBezTo>
                <a:cubicBezTo>
                  <a:pt x="7241934" y="2282161"/>
                  <a:pt x="7236605" y="2281220"/>
                  <a:pt x="7231295" y="2280217"/>
                </a:cubicBezTo>
                <a:lnTo>
                  <a:pt x="7231179" y="2279078"/>
                </a:lnTo>
                <a:cubicBezTo>
                  <a:pt x="6872327" y="2220146"/>
                  <a:pt x="6591288" y="1941574"/>
                  <a:pt x="6541013" y="1591480"/>
                </a:cubicBezTo>
                <a:cubicBezTo>
                  <a:pt x="6540845" y="1591427"/>
                  <a:pt x="6540677" y="1591423"/>
                  <a:pt x="6540507" y="1591418"/>
                </a:cubicBezTo>
                <a:lnTo>
                  <a:pt x="6539969" y="1584794"/>
                </a:lnTo>
                <a:cubicBezTo>
                  <a:pt x="6534910" y="1554782"/>
                  <a:pt x="6532460" y="1524133"/>
                  <a:pt x="6532502" y="1493044"/>
                </a:cubicBezTo>
                <a:cubicBezTo>
                  <a:pt x="6531190" y="1487460"/>
                  <a:pt x="6531131" y="1481838"/>
                  <a:pt x="6531131" y="1476202"/>
                </a:cubicBezTo>
                <a:lnTo>
                  <a:pt x="6531725" y="1464852"/>
                </a:lnTo>
                <a:lnTo>
                  <a:pt x="6532223" y="1464884"/>
                </a:lnTo>
                <a:close/>
                <a:moveTo>
                  <a:pt x="6518461" y="1464394"/>
                </a:moveTo>
                <a:lnTo>
                  <a:pt x="6518487" y="1464884"/>
                </a:lnTo>
                <a:lnTo>
                  <a:pt x="6518985" y="1464852"/>
                </a:lnTo>
                <a:lnTo>
                  <a:pt x="6519579" y="1476202"/>
                </a:lnTo>
                <a:cubicBezTo>
                  <a:pt x="6519579" y="1481838"/>
                  <a:pt x="6519520" y="1487460"/>
                  <a:pt x="6518208" y="1493044"/>
                </a:cubicBezTo>
                <a:cubicBezTo>
                  <a:pt x="6518250" y="1524133"/>
                  <a:pt x="6515800" y="1554782"/>
                  <a:pt x="6510741" y="1584794"/>
                </a:cubicBezTo>
                <a:lnTo>
                  <a:pt x="6510203" y="1591418"/>
                </a:lnTo>
                <a:cubicBezTo>
                  <a:pt x="6510033" y="1591423"/>
                  <a:pt x="6509865" y="1591427"/>
                  <a:pt x="6509697" y="1591480"/>
                </a:cubicBezTo>
                <a:cubicBezTo>
                  <a:pt x="6459422" y="1941574"/>
                  <a:pt x="6178383" y="2220146"/>
                  <a:pt x="5819531" y="2279078"/>
                </a:cubicBezTo>
                <a:lnTo>
                  <a:pt x="5819415" y="2280217"/>
                </a:lnTo>
                <a:cubicBezTo>
                  <a:pt x="5814105" y="2281220"/>
                  <a:pt x="5808776" y="2282161"/>
                  <a:pt x="5803199" y="2281745"/>
                </a:cubicBezTo>
                <a:cubicBezTo>
                  <a:pt x="5772027" y="2287255"/>
                  <a:pt x="5740146" y="2290213"/>
                  <a:pt x="5707772" y="2290736"/>
                </a:cubicBezTo>
                <a:lnTo>
                  <a:pt x="5690654" y="2292349"/>
                </a:lnTo>
                <a:lnTo>
                  <a:pt x="5690628" y="2291858"/>
                </a:lnTo>
                <a:lnTo>
                  <a:pt x="5690129" y="2291891"/>
                </a:lnTo>
                <a:cubicBezTo>
                  <a:pt x="5689563" y="2288119"/>
                  <a:pt x="5689536" y="2284333"/>
                  <a:pt x="5689536" y="2280541"/>
                </a:cubicBezTo>
                <a:cubicBezTo>
                  <a:pt x="5689536" y="2274903"/>
                  <a:pt x="5689594" y="2269279"/>
                  <a:pt x="5690906" y="2263693"/>
                </a:cubicBezTo>
                <a:cubicBezTo>
                  <a:pt x="5690864" y="2232611"/>
                  <a:pt x="5693314" y="2201969"/>
                  <a:pt x="5698370" y="2171962"/>
                </a:cubicBezTo>
                <a:lnTo>
                  <a:pt x="5698911" y="2165325"/>
                </a:lnTo>
                <a:cubicBezTo>
                  <a:pt x="5699079" y="2165320"/>
                  <a:pt x="5699249" y="2165315"/>
                  <a:pt x="5699416" y="2165262"/>
                </a:cubicBezTo>
                <a:cubicBezTo>
                  <a:pt x="5749693" y="1815167"/>
                  <a:pt x="6030732" y="1536596"/>
                  <a:pt x="6389582" y="1477664"/>
                </a:cubicBezTo>
                <a:lnTo>
                  <a:pt x="6389699" y="1476525"/>
                </a:lnTo>
                <a:cubicBezTo>
                  <a:pt x="6395008" y="1475523"/>
                  <a:pt x="6400336" y="1474582"/>
                  <a:pt x="6405912" y="1474998"/>
                </a:cubicBezTo>
                <a:cubicBezTo>
                  <a:pt x="6437095" y="1469485"/>
                  <a:pt x="6468988" y="1466527"/>
                  <a:pt x="6501373" y="1466004"/>
                </a:cubicBezTo>
                <a:close/>
                <a:moveTo>
                  <a:pt x="4840098" y="1464394"/>
                </a:moveTo>
                <a:lnTo>
                  <a:pt x="4857185" y="1466004"/>
                </a:lnTo>
                <a:cubicBezTo>
                  <a:pt x="4889571" y="1466527"/>
                  <a:pt x="4921463" y="1469485"/>
                  <a:pt x="4952647" y="1474998"/>
                </a:cubicBezTo>
                <a:cubicBezTo>
                  <a:pt x="4958223" y="1474582"/>
                  <a:pt x="4963551" y="1475523"/>
                  <a:pt x="4968859" y="1476525"/>
                </a:cubicBezTo>
                <a:lnTo>
                  <a:pt x="4968976" y="1477664"/>
                </a:lnTo>
                <a:cubicBezTo>
                  <a:pt x="5327827" y="1536596"/>
                  <a:pt x="5608866" y="1815167"/>
                  <a:pt x="5659142" y="2165262"/>
                </a:cubicBezTo>
                <a:cubicBezTo>
                  <a:pt x="5659310" y="2165315"/>
                  <a:pt x="5659479" y="2165320"/>
                  <a:pt x="5659648" y="2165325"/>
                </a:cubicBezTo>
                <a:lnTo>
                  <a:pt x="5660188" y="2171962"/>
                </a:lnTo>
                <a:cubicBezTo>
                  <a:pt x="5665245" y="2201969"/>
                  <a:pt x="5667694" y="2232611"/>
                  <a:pt x="5667652" y="2263693"/>
                </a:cubicBezTo>
                <a:cubicBezTo>
                  <a:pt x="5668964" y="2269279"/>
                  <a:pt x="5669023" y="2274903"/>
                  <a:pt x="5669023" y="2280541"/>
                </a:cubicBezTo>
                <a:cubicBezTo>
                  <a:pt x="5669023" y="2284333"/>
                  <a:pt x="5668996" y="2288119"/>
                  <a:pt x="5668430" y="2291891"/>
                </a:cubicBezTo>
                <a:lnTo>
                  <a:pt x="5667931" y="2291858"/>
                </a:lnTo>
                <a:lnTo>
                  <a:pt x="5667905" y="2292349"/>
                </a:lnTo>
                <a:lnTo>
                  <a:pt x="5650786" y="2290736"/>
                </a:lnTo>
                <a:cubicBezTo>
                  <a:pt x="5618412" y="2290213"/>
                  <a:pt x="5586532" y="2287255"/>
                  <a:pt x="5555360" y="2281745"/>
                </a:cubicBezTo>
                <a:cubicBezTo>
                  <a:pt x="5549783" y="2282161"/>
                  <a:pt x="5544454" y="2281220"/>
                  <a:pt x="5539143" y="2280217"/>
                </a:cubicBezTo>
                <a:lnTo>
                  <a:pt x="5539027" y="2279078"/>
                </a:lnTo>
                <a:cubicBezTo>
                  <a:pt x="5180176" y="2220146"/>
                  <a:pt x="4899137" y="1941574"/>
                  <a:pt x="4848861" y="1591480"/>
                </a:cubicBezTo>
                <a:cubicBezTo>
                  <a:pt x="4848694" y="1591427"/>
                  <a:pt x="4848525" y="1591423"/>
                  <a:pt x="4848356" y="1591418"/>
                </a:cubicBezTo>
                <a:lnTo>
                  <a:pt x="4847817" y="1584794"/>
                </a:lnTo>
                <a:cubicBezTo>
                  <a:pt x="4842759" y="1554782"/>
                  <a:pt x="4840308" y="1524133"/>
                  <a:pt x="4840350" y="1493044"/>
                </a:cubicBezTo>
                <a:cubicBezTo>
                  <a:pt x="4839038" y="1487460"/>
                  <a:pt x="4838980" y="1481838"/>
                  <a:pt x="4838980" y="1476202"/>
                </a:cubicBezTo>
                <a:lnTo>
                  <a:pt x="4839574" y="1464852"/>
                </a:lnTo>
                <a:lnTo>
                  <a:pt x="4840072" y="1464884"/>
                </a:lnTo>
                <a:close/>
                <a:moveTo>
                  <a:pt x="4826310" y="1464394"/>
                </a:moveTo>
                <a:lnTo>
                  <a:pt x="4826336" y="1464884"/>
                </a:lnTo>
                <a:lnTo>
                  <a:pt x="4826834" y="1464852"/>
                </a:lnTo>
                <a:lnTo>
                  <a:pt x="4827428" y="1476202"/>
                </a:lnTo>
                <a:cubicBezTo>
                  <a:pt x="4827428" y="1481838"/>
                  <a:pt x="4827369" y="1487460"/>
                  <a:pt x="4826057" y="1493044"/>
                </a:cubicBezTo>
                <a:cubicBezTo>
                  <a:pt x="4826099" y="1524133"/>
                  <a:pt x="4823649" y="1554782"/>
                  <a:pt x="4818590" y="1584794"/>
                </a:cubicBezTo>
                <a:lnTo>
                  <a:pt x="4818052" y="1591418"/>
                </a:lnTo>
                <a:cubicBezTo>
                  <a:pt x="4817882" y="1591423"/>
                  <a:pt x="4817714" y="1591427"/>
                  <a:pt x="4817546" y="1591480"/>
                </a:cubicBezTo>
                <a:cubicBezTo>
                  <a:pt x="4767271" y="1941574"/>
                  <a:pt x="4486232" y="2220146"/>
                  <a:pt x="4127381" y="2279078"/>
                </a:cubicBezTo>
                <a:lnTo>
                  <a:pt x="4127264" y="2280217"/>
                </a:lnTo>
                <a:cubicBezTo>
                  <a:pt x="4121954" y="2281220"/>
                  <a:pt x="4116625" y="2282161"/>
                  <a:pt x="4111048" y="2281745"/>
                </a:cubicBezTo>
                <a:cubicBezTo>
                  <a:pt x="4079876" y="2287255"/>
                  <a:pt x="4047996" y="2290213"/>
                  <a:pt x="4015621" y="2290736"/>
                </a:cubicBezTo>
                <a:lnTo>
                  <a:pt x="3998503" y="2292349"/>
                </a:lnTo>
                <a:lnTo>
                  <a:pt x="3998477" y="2291858"/>
                </a:lnTo>
                <a:lnTo>
                  <a:pt x="3997978" y="2291891"/>
                </a:lnTo>
                <a:cubicBezTo>
                  <a:pt x="3997412" y="2288119"/>
                  <a:pt x="3997385" y="2284333"/>
                  <a:pt x="3997385" y="2280541"/>
                </a:cubicBezTo>
                <a:cubicBezTo>
                  <a:pt x="3997385" y="2274903"/>
                  <a:pt x="3997443" y="2269279"/>
                  <a:pt x="3998755" y="2263693"/>
                </a:cubicBezTo>
                <a:cubicBezTo>
                  <a:pt x="3998713" y="2232611"/>
                  <a:pt x="4001163" y="2201969"/>
                  <a:pt x="4006219" y="2171962"/>
                </a:cubicBezTo>
                <a:lnTo>
                  <a:pt x="4006760" y="2165325"/>
                </a:lnTo>
                <a:cubicBezTo>
                  <a:pt x="4006928" y="2165320"/>
                  <a:pt x="4007098" y="2165315"/>
                  <a:pt x="4007265" y="2165262"/>
                </a:cubicBezTo>
                <a:cubicBezTo>
                  <a:pt x="4057542" y="1815167"/>
                  <a:pt x="4338581" y="1536596"/>
                  <a:pt x="4697431" y="1477664"/>
                </a:cubicBezTo>
                <a:lnTo>
                  <a:pt x="4697548" y="1476525"/>
                </a:lnTo>
                <a:cubicBezTo>
                  <a:pt x="4702857" y="1475523"/>
                  <a:pt x="4708185" y="1474582"/>
                  <a:pt x="4713761" y="1474998"/>
                </a:cubicBezTo>
                <a:cubicBezTo>
                  <a:pt x="4744944" y="1469485"/>
                  <a:pt x="4776837" y="1466527"/>
                  <a:pt x="4809222" y="1466004"/>
                </a:cubicBezTo>
                <a:close/>
                <a:moveTo>
                  <a:pt x="3147947" y="1464394"/>
                </a:moveTo>
                <a:lnTo>
                  <a:pt x="3165034" y="1466004"/>
                </a:lnTo>
                <a:cubicBezTo>
                  <a:pt x="3197420" y="1466527"/>
                  <a:pt x="3229312" y="1469485"/>
                  <a:pt x="3260496" y="1474998"/>
                </a:cubicBezTo>
                <a:cubicBezTo>
                  <a:pt x="3266072" y="1474582"/>
                  <a:pt x="3271400" y="1475523"/>
                  <a:pt x="3276708" y="1476525"/>
                </a:cubicBezTo>
                <a:lnTo>
                  <a:pt x="3276826" y="1477664"/>
                </a:lnTo>
                <a:cubicBezTo>
                  <a:pt x="3635676" y="1536596"/>
                  <a:pt x="3916715" y="1815167"/>
                  <a:pt x="3966991" y="2165262"/>
                </a:cubicBezTo>
                <a:cubicBezTo>
                  <a:pt x="3967159" y="2165315"/>
                  <a:pt x="3967328" y="2165320"/>
                  <a:pt x="3967497" y="2165325"/>
                </a:cubicBezTo>
                <a:lnTo>
                  <a:pt x="3968037" y="2171962"/>
                </a:lnTo>
                <a:cubicBezTo>
                  <a:pt x="3973094" y="2201969"/>
                  <a:pt x="3975543" y="2232611"/>
                  <a:pt x="3975501" y="2263693"/>
                </a:cubicBezTo>
                <a:cubicBezTo>
                  <a:pt x="3976813" y="2269279"/>
                  <a:pt x="3976872" y="2274903"/>
                  <a:pt x="3976872" y="2280541"/>
                </a:cubicBezTo>
                <a:cubicBezTo>
                  <a:pt x="3976872" y="2284333"/>
                  <a:pt x="3976845" y="2288119"/>
                  <a:pt x="3976279" y="2291891"/>
                </a:cubicBezTo>
                <a:lnTo>
                  <a:pt x="3975780" y="2291858"/>
                </a:lnTo>
                <a:lnTo>
                  <a:pt x="3975754" y="2292349"/>
                </a:lnTo>
                <a:lnTo>
                  <a:pt x="3958635" y="2290736"/>
                </a:lnTo>
                <a:cubicBezTo>
                  <a:pt x="3926261" y="2290213"/>
                  <a:pt x="3894381" y="2287255"/>
                  <a:pt x="3863209" y="2281745"/>
                </a:cubicBezTo>
                <a:cubicBezTo>
                  <a:pt x="3857632" y="2282161"/>
                  <a:pt x="3852303" y="2281220"/>
                  <a:pt x="3846992" y="2280217"/>
                </a:cubicBezTo>
                <a:lnTo>
                  <a:pt x="3846876" y="2279078"/>
                </a:lnTo>
                <a:cubicBezTo>
                  <a:pt x="3488025" y="2220146"/>
                  <a:pt x="3206986" y="1941574"/>
                  <a:pt x="3156710" y="1591480"/>
                </a:cubicBezTo>
                <a:cubicBezTo>
                  <a:pt x="3156543" y="1591427"/>
                  <a:pt x="3156374" y="1591423"/>
                  <a:pt x="3156205" y="1591418"/>
                </a:cubicBezTo>
                <a:lnTo>
                  <a:pt x="3155667" y="1584794"/>
                </a:lnTo>
                <a:cubicBezTo>
                  <a:pt x="3150608" y="1554782"/>
                  <a:pt x="3148157" y="1524133"/>
                  <a:pt x="3148199" y="1493044"/>
                </a:cubicBezTo>
                <a:cubicBezTo>
                  <a:pt x="3146887" y="1487460"/>
                  <a:pt x="3146829" y="1481838"/>
                  <a:pt x="3146829" y="1476202"/>
                </a:cubicBezTo>
                <a:lnTo>
                  <a:pt x="3147423" y="1464852"/>
                </a:lnTo>
                <a:lnTo>
                  <a:pt x="3147921" y="1464884"/>
                </a:lnTo>
                <a:close/>
                <a:moveTo>
                  <a:pt x="3134159" y="1464394"/>
                </a:moveTo>
                <a:lnTo>
                  <a:pt x="3134185" y="1464884"/>
                </a:lnTo>
                <a:lnTo>
                  <a:pt x="3134683" y="1464852"/>
                </a:lnTo>
                <a:lnTo>
                  <a:pt x="3135277" y="1476202"/>
                </a:lnTo>
                <a:cubicBezTo>
                  <a:pt x="3135277" y="1481838"/>
                  <a:pt x="3135218" y="1487460"/>
                  <a:pt x="3133906" y="1493044"/>
                </a:cubicBezTo>
                <a:cubicBezTo>
                  <a:pt x="3133948" y="1524133"/>
                  <a:pt x="3131498" y="1554782"/>
                  <a:pt x="3126439" y="1584794"/>
                </a:cubicBezTo>
                <a:lnTo>
                  <a:pt x="3125901" y="1591418"/>
                </a:lnTo>
                <a:cubicBezTo>
                  <a:pt x="3125731" y="1591423"/>
                  <a:pt x="3125563" y="1591427"/>
                  <a:pt x="3125395" y="1591480"/>
                </a:cubicBezTo>
                <a:cubicBezTo>
                  <a:pt x="3075120" y="1941574"/>
                  <a:pt x="2794081" y="2220146"/>
                  <a:pt x="2435230" y="2279078"/>
                </a:cubicBezTo>
                <a:lnTo>
                  <a:pt x="2435113" y="2280217"/>
                </a:lnTo>
                <a:cubicBezTo>
                  <a:pt x="2429803" y="2281220"/>
                  <a:pt x="2424474" y="2282161"/>
                  <a:pt x="2418897" y="2281745"/>
                </a:cubicBezTo>
                <a:cubicBezTo>
                  <a:pt x="2387725" y="2287255"/>
                  <a:pt x="2355845" y="2290213"/>
                  <a:pt x="2323470" y="2290736"/>
                </a:cubicBezTo>
                <a:lnTo>
                  <a:pt x="2306352" y="2292349"/>
                </a:lnTo>
                <a:lnTo>
                  <a:pt x="2306326" y="2291858"/>
                </a:lnTo>
                <a:lnTo>
                  <a:pt x="2305827" y="2291891"/>
                </a:lnTo>
                <a:cubicBezTo>
                  <a:pt x="2305261" y="2288119"/>
                  <a:pt x="2305234" y="2284333"/>
                  <a:pt x="2305234" y="2280541"/>
                </a:cubicBezTo>
                <a:cubicBezTo>
                  <a:pt x="2305234" y="2274903"/>
                  <a:pt x="2305292" y="2269279"/>
                  <a:pt x="2306604" y="2263693"/>
                </a:cubicBezTo>
                <a:cubicBezTo>
                  <a:pt x="2306562" y="2232611"/>
                  <a:pt x="2309012" y="2201969"/>
                  <a:pt x="2314068" y="2171962"/>
                </a:cubicBezTo>
                <a:lnTo>
                  <a:pt x="2314609" y="2165325"/>
                </a:lnTo>
                <a:cubicBezTo>
                  <a:pt x="2314777" y="2165320"/>
                  <a:pt x="2314947" y="2165315"/>
                  <a:pt x="2315114" y="2165262"/>
                </a:cubicBezTo>
                <a:cubicBezTo>
                  <a:pt x="2365391" y="1815167"/>
                  <a:pt x="2646430" y="1536596"/>
                  <a:pt x="3005280" y="1477664"/>
                </a:cubicBezTo>
                <a:lnTo>
                  <a:pt x="3005397" y="1476525"/>
                </a:lnTo>
                <a:cubicBezTo>
                  <a:pt x="3010706" y="1475523"/>
                  <a:pt x="3016034" y="1474582"/>
                  <a:pt x="3021610" y="1474998"/>
                </a:cubicBezTo>
                <a:cubicBezTo>
                  <a:pt x="3052793" y="1469485"/>
                  <a:pt x="3084686" y="1466527"/>
                  <a:pt x="3117071" y="1466004"/>
                </a:cubicBezTo>
                <a:close/>
                <a:moveTo>
                  <a:pt x="1455796" y="1464394"/>
                </a:moveTo>
                <a:lnTo>
                  <a:pt x="1472883" y="1466004"/>
                </a:lnTo>
                <a:cubicBezTo>
                  <a:pt x="1505269" y="1466527"/>
                  <a:pt x="1537161" y="1469485"/>
                  <a:pt x="1568345" y="1474998"/>
                </a:cubicBezTo>
                <a:cubicBezTo>
                  <a:pt x="1573921" y="1474582"/>
                  <a:pt x="1579249" y="1475523"/>
                  <a:pt x="1584557" y="1476525"/>
                </a:cubicBezTo>
                <a:lnTo>
                  <a:pt x="1584675" y="1477664"/>
                </a:lnTo>
                <a:cubicBezTo>
                  <a:pt x="1943525" y="1536596"/>
                  <a:pt x="2224564" y="1815167"/>
                  <a:pt x="2274840" y="2165262"/>
                </a:cubicBezTo>
                <a:cubicBezTo>
                  <a:pt x="2275008" y="2165315"/>
                  <a:pt x="2275177" y="2165320"/>
                  <a:pt x="2275346" y="2165325"/>
                </a:cubicBezTo>
                <a:lnTo>
                  <a:pt x="2275886" y="2171962"/>
                </a:lnTo>
                <a:cubicBezTo>
                  <a:pt x="2280943" y="2201969"/>
                  <a:pt x="2283392" y="2232611"/>
                  <a:pt x="2283350" y="2263693"/>
                </a:cubicBezTo>
                <a:cubicBezTo>
                  <a:pt x="2284662" y="2269279"/>
                  <a:pt x="2284721" y="2274903"/>
                  <a:pt x="2284721" y="2280541"/>
                </a:cubicBezTo>
                <a:cubicBezTo>
                  <a:pt x="2284721" y="2284333"/>
                  <a:pt x="2284694" y="2288119"/>
                  <a:pt x="2284128" y="2291891"/>
                </a:cubicBezTo>
                <a:lnTo>
                  <a:pt x="2283629" y="2291858"/>
                </a:lnTo>
                <a:lnTo>
                  <a:pt x="2283603" y="2292349"/>
                </a:lnTo>
                <a:lnTo>
                  <a:pt x="2266484" y="2290736"/>
                </a:lnTo>
                <a:cubicBezTo>
                  <a:pt x="2234110" y="2290213"/>
                  <a:pt x="2202230" y="2287255"/>
                  <a:pt x="2171058" y="2281745"/>
                </a:cubicBezTo>
                <a:cubicBezTo>
                  <a:pt x="2165481" y="2282161"/>
                  <a:pt x="2160152" y="2281220"/>
                  <a:pt x="2154841" y="2280217"/>
                </a:cubicBezTo>
                <a:lnTo>
                  <a:pt x="2154725" y="2279078"/>
                </a:lnTo>
                <a:cubicBezTo>
                  <a:pt x="1795874" y="2220146"/>
                  <a:pt x="1514835" y="1941574"/>
                  <a:pt x="1464559" y="1591480"/>
                </a:cubicBezTo>
                <a:cubicBezTo>
                  <a:pt x="1464392" y="1591427"/>
                  <a:pt x="1464223" y="1591423"/>
                  <a:pt x="1464054" y="1591418"/>
                </a:cubicBezTo>
                <a:lnTo>
                  <a:pt x="1463515" y="1584794"/>
                </a:lnTo>
                <a:cubicBezTo>
                  <a:pt x="1458457" y="1554782"/>
                  <a:pt x="1456006" y="1524133"/>
                  <a:pt x="1456048" y="1493044"/>
                </a:cubicBezTo>
                <a:cubicBezTo>
                  <a:pt x="1454736" y="1487460"/>
                  <a:pt x="1454678" y="1481838"/>
                  <a:pt x="1454678" y="1476202"/>
                </a:cubicBezTo>
                <a:lnTo>
                  <a:pt x="1455272" y="1464852"/>
                </a:lnTo>
                <a:lnTo>
                  <a:pt x="1455770" y="1464884"/>
                </a:lnTo>
                <a:close/>
                <a:moveTo>
                  <a:pt x="1442008" y="1464394"/>
                </a:moveTo>
                <a:lnTo>
                  <a:pt x="1442034" y="1464884"/>
                </a:lnTo>
                <a:lnTo>
                  <a:pt x="1442532" y="1464852"/>
                </a:lnTo>
                <a:lnTo>
                  <a:pt x="1443126" y="1476202"/>
                </a:lnTo>
                <a:cubicBezTo>
                  <a:pt x="1443126" y="1481838"/>
                  <a:pt x="1443067" y="1487460"/>
                  <a:pt x="1441755" y="1493044"/>
                </a:cubicBezTo>
                <a:cubicBezTo>
                  <a:pt x="1441797" y="1524133"/>
                  <a:pt x="1439347" y="1554782"/>
                  <a:pt x="1434288" y="1584794"/>
                </a:cubicBezTo>
                <a:lnTo>
                  <a:pt x="1433750" y="1591418"/>
                </a:lnTo>
                <a:cubicBezTo>
                  <a:pt x="1433580" y="1591423"/>
                  <a:pt x="1433412" y="1591427"/>
                  <a:pt x="1433244" y="1591480"/>
                </a:cubicBezTo>
                <a:cubicBezTo>
                  <a:pt x="1382969" y="1941574"/>
                  <a:pt x="1101930" y="2220146"/>
                  <a:pt x="743079" y="2279078"/>
                </a:cubicBezTo>
                <a:lnTo>
                  <a:pt x="742962" y="2280217"/>
                </a:lnTo>
                <a:cubicBezTo>
                  <a:pt x="737652" y="2281220"/>
                  <a:pt x="732323" y="2282161"/>
                  <a:pt x="726746" y="2281745"/>
                </a:cubicBezTo>
                <a:cubicBezTo>
                  <a:pt x="695574" y="2287255"/>
                  <a:pt x="663693" y="2290213"/>
                  <a:pt x="631319" y="2290736"/>
                </a:cubicBezTo>
                <a:lnTo>
                  <a:pt x="614201" y="2292349"/>
                </a:lnTo>
                <a:lnTo>
                  <a:pt x="614175" y="2291858"/>
                </a:lnTo>
                <a:lnTo>
                  <a:pt x="613676" y="2291891"/>
                </a:lnTo>
                <a:cubicBezTo>
                  <a:pt x="613110" y="2288119"/>
                  <a:pt x="613083" y="2284333"/>
                  <a:pt x="613083" y="2280541"/>
                </a:cubicBezTo>
                <a:cubicBezTo>
                  <a:pt x="613083" y="2274903"/>
                  <a:pt x="613141" y="2269279"/>
                  <a:pt x="614453" y="2263693"/>
                </a:cubicBezTo>
                <a:cubicBezTo>
                  <a:pt x="614411" y="2232611"/>
                  <a:pt x="616861" y="2201969"/>
                  <a:pt x="621917" y="2171962"/>
                </a:cubicBezTo>
                <a:lnTo>
                  <a:pt x="622458" y="2165325"/>
                </a:lnTo>
                <a:cubicBezTo>
                  <a:pt x="622626" y="2165320"/>
                  <a:pt x="622796" y="2165315"/>
                  <a:pt x="622963" y="2165262"/>
                </a:cubicBezTo>
                <a:cubicBezTo>
                  <a:pt x="673240" y="1815167"/>
                  <a:pt x="954279" y="1536596"/>
                  <a:pt x="1313129" y="1477664"/>
                </a:cubicBezTo>
                <a:lnTo>
                  <a:pt x="1313246" y="1476525"/>
                </a:lnTo>
                <a:cubicBezTo>
                  <a:pt x="1318555" y="1475523"/>
                  <a:pt x="1323883" y="1474582"/>
                  <a:pt x="1329459" y="1474998"/>
                </a:cubicBezTo>
                <a:cubicBezTo>
                  <a:pt x="1360642" y="1469485"/>
                  <a:pt x="1392535" y="1466527"/>
                  <a:pt x="1424920" y="1466004"/>
                </a:cubicBezTo>
                <a:close/>
                <a:moveTo>
                  <a:pt x="10909360" y="750600"/>
                </a:moveTo>
                <a:cubicBezTo>
                  <a:pt x="10962636" y="1021506"/>
                  <a:pt x="11177479" y="1236303"/>
                  <a:pt x="11452669" y="1295446"/>
                </a:cubicBezTo>
                <a:cubicBezTo>
                  <a:pt x="11399394" y="1024540"/>
                  <a:pt x="11184550" y="809743"/>
                  <a:pt x="10909360" y="750600"/>
                </a:cubicBezTo>
                <a:close/>
                <a:moveTo>
                  <a:pt x="10602109" y="750600"/>
                </a:moveTo>
                <a:cubicBezTo>
                  <a:pt x="10326919" y="809743"/>
                  <a:pt x="10112075" y="1024540"/>
                  <a:pt x="10058800" y="1295446"/>
                </a:cubicBezTo>
                <a:cubicBezTo>
                  <a:pt x="10333990" y="1236303"/>
                  <a:pt x="10548833" y="1021506"/>
                  <a:pt x="10602109" y="750600"/>
                </a:cubicBezTo>
                <a:close/>
                <a:moveTo>
                  <a:pt x="9217207" y="750600"/>
                </a:moveTo>
                <a:cubicBezTo>
                  <a:pt x="9270483" y="1021506"/>
                  <a:pt x="9485326" y="1236303"/>
                  <a:pt x="9760516" y="1295446"/>
                </a:cubicBezTo>
                <a:cubicBezTo>
                  <a:pt x="9707241" y="1024540"/>
                  <a:pt x="9492397" y="809743"/>
                  <a:pt x="9217207" y="750600"/>
                </a:cubicBezTo>
                <a:close/>
                <a:moveTo>
                  <a:pt x="8909958" y="750600"/>
                </a:moveTo>
                <a:cubicBezTo>
                  <a:pt x="8634768" y="809743"/>
                  <a:pt x="8419924" y="1024540"/>
                  <a:pt x="8366649" y="1295446"/>
                </a:cubicBezTo>
                <a:cubicBezTo>
                  <a:pt x="8641839" y="1236303"/>
                  <a:pt x="8856682" y="1021506"/>
                  <a:pt x="8909958" y="750600"/>
                </a:cubicBezTo>
                <a:close/>
                <a:moveTo>
                  <a:pt x="7525056" y="750600"/>
                </a:moveTo>
                <a:cubicBezTo>
                  <a:pt x="7578332" y="1021506"/>
                  <a:pt x="7793175" y="1236303"/>
                  <a:pt x="8068365" y="1295446"/>
                </a:cubicBezTo>
                <a:cubicBezTo>
                  <a:pt x="8015090" y="1024540"/>
                  <a:pt x="7800246" y="809743"/>
                  <a:pt x="7525056" y="750600"/>
                </a:cubicBezTo>
                <a:close/>
                <a:moveTo>
                  <a:pt x="7217807" y="750600"/>
                </a:moveTo>
                <a:cubicBezTo>
                  <a:pt x="6942617" y="809743"/>
                  <a:pt x="6727773" y="1024540"/>
                  <a:pt x="6674498" y="1295446"/>
                </a:cubicBezTo>
                <a:cubicBezTo>
                  <a:pt x="6949688" y="1236303"/>
                  <a:pt x="7164531" y="1021506"/>
                  <a:pt x="7217807" y="750600"/>
                </a:cubicBezTo>
                <a:close/>
                <a:moveTo>
                  <a:pt x="5832905" y="750600"/>
                </a:moveTo>
                <a:cubicBezTo>
                  <a:pt x="5886181" y="1021506"/>
                  <a:pt x="6101024" y="1236303"/>
                  <a:pt x="6376214" y="1295446"/>
                </a:cubicBezTo>
                <a:cubicBezTo>
                  <a:pt x="6322939" y="1024540"/>
                  <a:pt x="6108095" y="809743"/>
                  <a:pt x="5832905" y="750600"/>
                </a:cubicBezTo>
                <a:close/>
                <a:moveTo>
                  <a:pt x="5525656" y="750600"/>
                </a:moveTo>
                <a:cubicBezTo>
                  <a:pt x="5250466" y="809743"/>
                  <a:pt x="5035622" y="1024540"/>
                  <a:pt x="4982347" y="1295446"/>
                </a:cubicBezTo>
                <a:cubicBezTo>
                  <a:pt x="5257537" y="1236303"/>
                  <a:pt x="5472380" y="1021506"/>
                  <a:pt x="5525656" y="750600"/>
                </a:cubicBezTo>
                <a:close/>
                <a:moveTo>
                  <a:pt x="4140754" y="750600"/>
                </a:moveTo>
                <a:cubicBezTo>
                  <a:pt x="4194030" y="1021506"/>
                  <a:pt x="4408873" y="1236303"/>
                  <a:pt x="4684063" y="1295446"/>
                </a:cubicBezTo>
                <a:cubicBezTo>
                  <a:pt x="4630788" y="1024540"/>
                  <a:pt x="4415944" y="809743"/>
                  <a:pt x="4140754" y="750600"/>
                </a:cubicBezTo>
                <a:close/>
                <a:moveTo>
                  <a:pt x="3833505" y="750600"/>
                </a:moveTo>
                <a:cubicBezTo>
                  <a:pt x="3558315" y="809743"/>
                  <a:pt x="3343471" y="1024540"/>
                  <a:pt x="3290196" y="1295446"/>
                </a:cubicBezTo>
                <a:cubicBezTo>
                  <a:pt x="3565386" y="1236303"/>
                  <a:pt x="3780229" y="1021506"/>
                  <a:pt x="3833505" y="750600"/>
                </a:cubicBezTo>
                <a:close/>
                <a:moveTo>
                  <a:pt x="2448603" y="750600"/>
                </a:moveTo>
                <a:cubicBezTo>
                  <a:pt x="2501879" y="1021506"/>
                  <a:pt x="2716722" y="1236303"/>
                  <a:pt x="2991912" y="1295446"/>
                </a:cubicBezTo>
                <a:cubicBezTo>
                  <a:pt x="2938637" y="1024540"/>
                  <a:pt x="2723793" y="809743"/>
                  <a:pt x="2448603" y="750600"/>
                </a:cubicBezTo>
                <a:close/>
                <a:moveTo>
                  <a:pt x="2141354" y="750600"/>
                </a:moveTo>
                <a:cubicBezTo>
                  <a:pt x="1866164" y="809743"/>
                  <a:pt x="1651320" y="1024540"/>
                  <a:pt x="1598045" y="1295446"/>
                </a:cubicBezTo>
                <a:cubicBezTo>
                  <a:pt x="1873235" y="1236303"/>
                  <a:pt x="2088078" y="1021506"/>
                  <a:pt x="2141354" y="750600"/>
                </a:cubicBezTo>
                <a:close/>
                <a:moveTo>
                  <a:pt x="756452" y="750600"/>
                </a:moveTo>
                <a:cubicBezTo>
                  <a:pt x="809728" y="1021506"/>
                  <a:pt x="1024571" y="1236303"/>
                  <a:pt x="1299761" y="1295446"/>
                </a:cubicBezTo>
                <a:cubicBezTo>
                  <a:pt x="1246486" y="1024540"/>
                  <a:pt x="1031642" y="809743"/>
                  <a:pt x="756452" y="750600"/>
                </a:cubicBezTo>
                <a:close/>
                <a:moveTo>
                  <a:pt x="12192000" y="647790"/>
                </a:moveTo>
                <a:lnTo>
                  <a:pt x="12192000" y="780838"/>
                </a:lnTo>
                <a:cubicBezTo>
                  <a:pt x="11966807" y="865550"/>
                  <a:pt x="11797421" y="1059155"/>
                  <a:pt x="11750953" y="1295446"/>
                </a:cubicBezTo>
                <a:cubicBezTo>
                  <a:pt x="11935988" y="1255679"/>
                  <a:pt x="12093739" y="1145540"/>
                  <a:pt x="12192000" y="994335"/>
                </a:cubicBezTo>
                <a:lnTo>
                  <a:pt x="12192000" y="1195909"/>
                </a:lnTo>
                <a:cubicBezTo>
                  <a:pt x="12071770" y="1314911"/>
                  <a:pt x="11914089" y="1397686"/>
                  <a:pt x="11737582" y="1426902"/>
                </a:cubicBezTo>
                <a:lnTo>
                  <a:pt x="11737466" y="1428050"/>
                </a:lnTo>
                <a:cubicBezTo>
                  <a:pt x="11732155" y="1429061"/>
                  <a:pt x="11726826" y="1430009"/>
                  <a:pt x="11721249" y="1429590"/>
                </a:cubicBezTo>
                <a:cubicBezTo>
                  <a:pt x="11690077" y="1435144"/>
                  <a:pt x="11658197" y="1438125"/>
                  <a:pt x="11625822" y="1438652"/>
                </a:cubicBezTo>
                <a:lnTo>
                  <a:pt x="11608704" y="1440278"/>
                </a:lnTo>
                <a:lnTo>
                  <a:pt x="11608678" y="1439783"/>
                </a:lnTo>
                <a:lnTo>
                  <a:pt x="11608179" y="1439816"/>
                </a:lnTo>
                <a:cubicBezTo>
                  <a:pt x="11607613" y="1436014"/>
                  <a:pt x="11607586" y="1432198"/>
                  <a:pt x="11607586" y="1428376"/>
                </a:cubicBezTo>
                <a:cubicBezTo>
                  <a:pt x="11607586" y="1422694"/>
                  <a:pt x="11607645" y="1417025"/>
                  <a:pt x="11608957" y="1411395"/>
                </a:cubicBezTo>
                <a:cubicBezTo>
                  <a:pt x="11608914" y="1380067"/>
                  <a:pt x="11611364" y="1349182"/>
                  <a:pt x="11616421" y="1318938"/>
                </a:cubicBezTo>
                <a:lnTo>
                  <a:pt x="11616961" y="1312248"/>
                </a:lnTo>
                <a:cubicBezTo>
                  <a:pt x="11617130" y="1312243"/>
                  <a:pt x="11617299" y="1312238"/>
                  <a:pt x="11617466" y="1312185"/>
                </a:cubicBezTo>
                <a:cubicBezTo>
                  <a:pt x="11662185" y="998329"/>
                  <a:pt x="11889463" y="741504"/>
                  <a:pt x="12192000" y="647790"/>
                </a:cubicBezTo>
                <a:close/>
                <a:moveTo>
                  <a:pt x="10767111" y="605769"/>
                </a:moveTo>
                <a:lnTo>
                  <a:pt x="10784198" y="607392"/>
                </a:lnTo>
                <a:cubicBezTo>
                  <a:pt x="10816584" y="607919"/>
                  <a:pt x="10848477" y="610900"/>
                  <a:pt x="10879660" y="616457"/>
                </a:cubicBezTo>
                <a:cubicBezTo>
                  <a:pt x="10885236" y="616038"/>
                  <a:pt x="10890564" y="616986"/>
                  <a:pt x="10895873" y="617996"/>
                </a:cubicBezTo>
                <a:lnTo>
                  <a:pt x="10895990" y="619144"/>
                </a:lnTo>
                <a:cubicBezTo>
                  <a:pt x="11254840" y="678542"/>
                  <a:pt x="11535879" y="959319"/>
                  <a:pt x="11586156" y="1312185"/>
                </a:cubicBezTo>
                <a:cubicBezTo>
                  <a:pt x="11586323" y="1312238"/>
                  <a:pt x="11586492" y="1312243"/>
                  <a:pt x="11586661" y="1312248"/>
                </a:cubicBezTo>
                <a:lnTo>
                  <a:pt x="11587201" y="1318938"/>
                </a:lnTo>
                <a:cubicBezTo>
                  <a:pt x="11592258" y="1349182"/>
                  <a:pt x="11594708" y="1380067"/>
                  <a:pt x="11594665" y="1411395"/>
                </a:cubicBezTo>
                <a:cubicBezTo>
                  <a:pt x="11595977" y="1417025"/>
                  <a:pt x="11596036" y="1422694"/>
                  <a:pt x="11596036" y="1428376"/>
                </a:cubicBezTo>
                <a:cubicBezTo>
                  <a:pt x="11596036" y="1432198"/>
                  <a:pt x="11596009" y="1436014"/>
                  <a:pt x="11595443" y="1439816"/>
                </a:cubicBezTo>
                <a:lnTo>
                  <a:pt x="11594944" y="1439783"/>
                </a:lnTo>
                <a:lnTo>
                  <a:pt x="11594918" y="1440278"/>
                </a:lnTo>
                <a:lnTo>
                  <a:pt x="11577800" y="1438652"/>
                </a:lnTo>
                <a:cubicBezTo>
                  <a:pt x="11545425" y="1438125"/>
                  <a:pt x="11513545" y="1435144"/>
                  <a:pt x="11482373" y="1429590"/>
                </a:cubicBezTo>
                <a:cubicBezTo>
                  <a:pt x="11476796" y="1430009"/>
                  <a:pt x="11471467" y="1429061"/>
                  <a:pt x="11466156" y="1428050"/>
                </a:cubicBezTo>
                <a:lnTo>
                  <a:pt x="11466040" y="1426902"/>
                </a:lnTo>
                <a:cubicBezTo>
                  <a:pt x="11107189" y="1367503"/>
                  <a:pt x="10826150" y="1086726"/>
                  <a:pt x="10775875" y="733861"/>
                </a:cubicBezTo>
                <a:cubicBezTo>
                  <a:pt x="10775707" y="733808"/>
                  <a:pt x="10775539" y="733803"/>
                  <a:pt x="10775369" y="733798"/>
                </a:cubicBezTo>
                <a:lnTo>
                  <a:pt x="10774831" y="727122"/>
                </a:lnTo>
                <a:cubicBezTo>
                  <a:pt x="10769772" y="696872"/>
                  <a:pt x="10767321" y="665981"/>
                  <a:pt x="10767364" y="634646"/>
                </a:cubicBezTo>
                <a:cubicBezTo>
                  <a:pt x="10766052" y="629018"/>
                  <a:pt x="10765993" y="623351"/>
                  <a:pt x="10765993" y="617670"/>
                </a:cubicBezTo>
                <a:lnTo>
                  <a:pt x="10766587" y="606230"/>
                </a:lnTo>
                <a:lnTo>
                  <a:pt x="10767085" y="606263"/>
                </a:lnTo>
                <a:close/>
                <a:moveTo>
                  <a:pt x="10744358" y="605769"/>
                </a:moveTo>
                <a:lnTo>
                  <a:pt x="10744384" y="606263"/>
                </a:lnTo>
                <a:lnTo>
                  <a:pt x="10744882" y="606230"/>
                </a:lnTo>
                <a:lnTo>
                  <a:pt x="10745476" y="617670"/>
                </a:lnTo>
                <a:cubicBezTo>
                  <a:pt x="10745476" y="623351"/>
                  <a:pt x="10745417" y="629018"/>
                  <a:pt x="10744105" y="634646"/>
                </a:cubicBezTo>
                <a:cubicBezTo>
                  <a:pt x="10744148" y="665981"/>
                  <a:pt x="10741697" y="696872"/>
                  <a:pt x="10736638" y="727122"/>
                </a:cubicBezTo>
                <a:lnTo>
                  <a:pt x="10736100" y="733798"/>
                </a:lnTo>
                <a:cubicBezTo>
                  <a:pt x="10735930" y="733803"/>
                  <a:pt x="10735762" y="733808"/>
                  <a:pt x="10735594" y="733861"/>
                </a:cubicBezTo>
                <a:cubicBezTo>
                  <a:pt x="10685319" y="1086726"/>
                  <a:pt x="10404280" y="1367503"/>
                  <a:pt x="10045429" y="1426902"/>
                </a:cubicBezTo>
                <a:lnTo>
                  <a:pt x="10045313" y="1428050"/>
                </a:lnTo>
                <a:cubicBezTo>
                  <a:pt x="10040002" y="1429061"/>
                  <a:pt x="10034673" y="1430009"/>
                  <a:pt x="10029096" y="1429590"/>
                </a:cubicBezTo>
                <a:cubicBezTo>
                  <a:pt x="9997924" y="1435144"/>
                  <a:pt x="9966044" y="1438125"/>
                  <a:pt x="9933669" y="1438652"/>
                </a:cubicBezTo>
                <a:lnTo>
                  <a:pt x="9916551" y="1440278"/>
                </a:lnTo>
                <a:lnTo>
                  <a:pt x="9916525" y="1439783"/>
                </a:lnTo>
                <a:lnTo>
                  <a:pt x="9916026" y="1439816"/>
                </a:lnTo>
                <a:cubicBezTo>
                  <a:pt x="9915460" y="1436014"/>
                  <a:pt x="9915433" y="1432198"/>
                  <a:pt x="9915433" y="1428376"/>
                </a:cubicBezTo>
                <a:cubicBezTo>
                  <a:pt x="9915433" y="1422694"/>
                  <a:pt x="9915492" y="1417025"/>
                  <a:pt x="9916804" y="1411395"/>
                </a:cubicBezTo>
                <a:cubicBezTo>
                  <a:pt x="9916761" y="1380067"/>
                  <a:pt x="9919211" y="1349182"/>
                  <a:pt x="9924268" y="1318938"/>
                </a:cubicBezTo>
                <a:lnTo>
                  <a:pt x="9924808" y="1312248"/>
                </a:lnTo>
                <a:cubicBezTo>
                  <a:pt x="9924977" y="1312243"/>
                  <a:pt x="9925146" y="1312238"/>
                  <a:pt x="9925314" y="1312185"/>
                </a:cubicBezTo>
                <a:cubicBezTo>
                  <a:pt x="9975590" y="959319"/>
                  <a:pt x="10256629" y="678542"/>
                  <a:pt x="10615479" y="619144"/>
                </a:cubicBezTo>
                <a:lnTo>
                  <a:pt x="10615596" y="617996"/>
                </a:lnTo>
                <a:cubicBezTo>
                  <a:pt x="10620905" y="616986"/>
                  <a:pt x="10626233" y="616038"/>
                  <a:pt x="10631809" y="616457"/>
                </a:cubicBezTo>
                <a:cubicBezTo>
                  <a:pt x="10662992" y="610900"/>
                  <a:pt x="10694885" y="607919"/>
                  <a:pt x="10727271" y="607392"/>
                </a:cubicBezTo>
                <a:close/>
                <a:moveTo>
                  <a:pt x="9074958" y="605769"/>
                </a:moveTo>
                <a:lnTo>
                  <a:pt x="9092045" y="607392"/>
                </a:lnTo>
                <a:cubicBezTo>
                  <a:pt x="9124431" y="607919"/>
                  <a:pt x="9156324" y="610900"/>
                  <a:pt x="9187507" y="616457"/>
                </a:cubicBezTo>
                <a:cubicBezTo>
                  <a:pt x="9193083" y="616038"/>
                  <a:pt x="9198411" y="616986"/>
                  <a:pt x="9203720" y="617996"/>
                </a:cubicBezTo>
                <a:lnTo>
                  <a:pt x="9203837" y="619144"/>
                </a:lnTo>
                <a:cubicBezTo>
                  <a:pt x="9562687" y="678542"/>
                  <a:pt x="9843726" y="959319"/>
                  <a:pt x="9894002" y="1312185"/>
                </a:cubicBezTo>
                <a:cubicBezTo>
                  <a:pt x="9894170" y="1312238"/>
                  <a:pt x="9894339" y="1312243"/>
                  <a:pt x="9894508" y="1312248"/>
                </a:cubicBezTo>
                <a:lnTo>
                  <a:pt x="9895048" y="1318938"/>
                </a:lnTo>
                <a:cubicBezTo>
                  <a:pt x="9900105" y="1349182"/>
                  <a:pt x="9902555" y="1380067"/>
                  <a:pt x="9902512" y="1411395"/>
                </a:cubicBezTo>
                <a:cubicBezTo>
                  <a:pt x="9903824" y="1417025"/>
                  <a:pt x="9903883" y="1422694"/>
                  <a:pt x="9903883" y="1428376"/>
                </a:cubicBezTo>
                <a:cubicBezTo>
                  <a:pt x="9903883" y="1432198"/>
                  <a:pt x="9903856" y="1436014"/>
                  <a:pt x="9903290" y="1439816"/>
                </a:cubicBezTo>
                <a:lnTo>
                  <a:pt x="9902791" y="1439783"/>
                </a:lnTo>
                <a:lnTo>
                  <a:pt x="9902765" y="1440278"/>
                </a:lnTo>
                <a:lnTo>
                  <a:pt x="9885647" y="1438652"/>
                </a:lnTo>
                <a:cubicBezTo>
                  <a:pt x="9853272" y="1438125"/>
                  <a:pt x="9821392" y="1435144"/>
                  <a:pt x="9790220" y="1429590"/>
                </a:cubicBezTo>
                <a:cubicBezTo>
                  <a:pt x="9784643" y="1430009"/>
                  <a:pt x="9779314" y="1429061"/>
                  <a:pt x="9774003" y="1428050"/>
                </a:cubicBezTo>
                <a:lnTo>
                  <a:pt x="9773887" y="1426902"/>
                </a:lnTo>
                <a:cubicBezTo>
                  <a:pt x="9415036" y="1367503"/>
                  <a:pt x="9133997" y="1086726"/>
                  <a:pt x="9083722" y="733861"/>
                </a:cubicBezTo>
                <a:cubicBezTo>
                  <a:pt x="9083554" y="733808"/>
                  <a:pt x="9083386" y="733803"/>
                  <a:pt x="9083216" y="733798"/>
                </a:cubicBezTo>
                <a:lnTo>
                  <a:pt x="9082678" y="727122"/>
                </a:lnTo>
                <a:cubicBezTo>
                  <a:pt x="9077619" y="696872"/>
                  <a:pt x="9075168" y="665981"/>
                  <a:pt x="9075211" y="634646"/>
                </a:cubicBezTo>
                <a:cubicBezTo>
                  <a:pt x="9073899" y="629018"/>
                  <a:pt x="9073840" y="623351"/>
                  <a:pt x="9073840" y="617670"/>
                </a:cubicBezTo>
                <a:lnTo>
                  <a:pt x="9074434" y="606230"/>
                </a:lnTo>
                <a:lnTo>
                  <a:pt x="9074932" y="606263"/>
                </a:lnTo>
                <a:close/>
                <a:moveTo>
                  <a:pt x="9052207" y="605769"/>
                </a:moveTo>
                <a:lnTo>
                  <a:pt x="9052233" y="606263"/>
                </a:lnTo>
                <a:lnTo>
                  <a:pt x="9052731" y="606230"/>
                </a:lnTo>
                <a:lnTo>
                  <a:pt x="9053325" y="617670"/>
                </a:lnTo>
                <a:cubicBezTo>
                  <a:pt x="9053325" y="623351"/>
                  <a:pt x="9053266" y="629018"/>
                  <a:pt x="9051954" y="634646"/>
                </a:cubicBezTo>
                <a:cubicBezTo>
                  <a:pt x="9051997" y="665981"/>
                  <a:pt x="9049546" y="696872"/>
                  <a:pt x="9044487" y="727122"/>
                </a:cubicBezTo>
                <a:lnTo>
                  <a:pt x="9043949" y="733798"/>
                </a:lnTo>
                <a:cubicBezTo>
                  <a:pt x="9043779" y="733803"/>
                  <a:pt x="9043611" y="733808"/>
                  <a:pt x="9043443" y="733861"/>
                </a:cubicBezTo>
                <a:cubicBezTo>
                  <a:pt x="8993168" y="1086726"/>
                  <a:pt x="8712129" y="1367503"/>
                  <a:pt x="8353278" y="1426902"/>
                </a:cubicBezTo>
                <a:lnTo>
                  <a:pt x="8353162" y="1428050"/>
                </a:lnTo>
                <a:cubicBezTo>
                  <a:pt x="8347851" y="1429061"/>
                  <a:pt x="8342522" y="1430009"/>
                  <a:pt x="8336945" y="1429590"/>
                </a:cubicBezTo>
                <a:cubicBezTo>
                  <a:pt x="8305773" y="1435144"/>
                  <a:pt x="8273893" y="1438125"/>
                  <a:pt x="8241519" y="1438652"/>
                </a:cubicBezTo>
                <a:lnTo>
                  <a:pt x="8224400" y="1440278"/>
                </a:lnTo>
                <a:lnTo>
                  <a:pt x="8224374" y="1439783"/>
                </a:lnTo>
                <a:lnTo>
                  <a:pt x="8223875" y="1439816"/>
                </a:lnTo>
                <a:cubicBezTo>
                  <a:pt x="8223309" y="1436014"/>
                  <a:pt x="8223282" y="1432198"/>
                  <a:pt x="8223282" y="1428376"/>
                </a:cubicBezTo>
                <a:cubicBezTo>
                  <a:pt x="8223282" y="1422694"/>
                  <a:pt x="8223341" y="1417025"/>
                  <a:pt x="8224653" y="1411395"/>
                </a:cubicBezTo>
                <a:cubicBezTo>
                  <a:pt x="8224611" y="1380067"/>
                  <a:pt x="8227060" y="1349182"/>
                  <a:pt x="8232117" y="1318938"/>
                </a:cubicBezTo>
                <a:lnTo>
                  <a:pt x="8232657" y="1312248"/>
                </a:lnTo>
                <a:cubicBezTo>
                  <a:pt x="8232826" y="1312243"/>
                  <a:pt x="8232995" y="1312238"/>
                  <a:pt x="8233163" y="1312185"/>
                </a:cubicBezTo>
                <a:cubicBezTo>
                  <a:pt x="8283439" y="959319"/>
                  <a:pt x="8564478" y="678542"/>
                  <a:pt x="8923328" y="619144"/>
                </a:cubicBezTo>
                <a:lnTo>
                  <a:pt x="8923445" y="617996"/>
                </a:lnTo>
                <a:cubicBezTo>
                  <a:pt x="8928754" y="616986"/>
                  <a:pt x="8934082" y="616038"/>
                  <a:pt x="8939658" y="616457"/>
                </a:cubicBezTo>
                <a:cubicBezTo>
                  <a:pt x="8970841" y="610900"/>
                  <a:pt x="9002734" y="607919"/>
                  <a:pt x="9035120" y="607392"/>
                </a:cubicBezTo>
                <a:close/>
                <a:moveTo>
                  <a:pt x="7382807" y="605769"/>
                </a:moveTo>
                <a:lnTo>
                  <a:pt x="7399895" y="607392"/>
                </a:lnTo>
                <a:cubicBezTo>
                  <a:pt x="7432280" y="607919"/>
                  <a:pt x="7464173" y="610900"/>
                  <a:pt x="7495356" y="616457"/>
                </a:cubicBezTo>
                <a:cubicBezTo>
                  <a:pt x="7500932" y="616038"/>
                  <a:pt x="7506260" y="616986"/>
                  <a:pt x="7511569" y="617996"/>
                </a:cubicBezTo>
                <a:lnTo>
                  <a:pt x="7511686" y="619144"/>
                </a:lnTo>
                <a:cubicBezTo>
                  <a:pt x="7870536" y="678542"/>
                  <a:pt x="8151575" y="959319"/>
                  <a:pt x="8201852" y="1312185"/>
                </a:cubicBezTo>
                <a:cubicBezTo>
                  <a:pt x="8202019" y="1312238"/>
                  <a:pt x="8202189" y="1312243"/>
                  <a:pt x="8202357" y="1312248"/>
                </a:cubicBezTo>
                <a:lnTo>
                  <a:pt x="8202898" y="1318938"/>
                </a:lnTo>
                <a:cubicBezTo>
                  <a:pt x="8207954" y="1349182"/>
                  <a:pt x="8210404" y="1380067"/>
                  <a:pt x="8210362" y="1411395"/>
                </a:cubicBezTo>
                <a:cubicBezTo>
                  <a:pt x="8211674" y="1417025"/>
                  <a:pt x="8211732" y="1422694"/>
                  <a:pt x="8211732" y="1428376"/>
                </a:cubicBezTo>
                <a:cubicBezTo>
                  <a:pt x="8211732" y="1432198"/>
                  <a:pt x="8211705" y="1436014"/>
                  <a:pt x="8211139" y="1439816"/>
                </a:cubicBezTo>
                <a:lnTo>
                  <a:pt x="8210640" y="1439783"/>
                </a:lnTo>
                <a:lnTo>
                  <a:pt x="8210614" y="1440278"/>
                </a:lnTo>
                <a:lnTo>
                  <a:pt x="8193496" y="1438652"/>
                </a:lnTo>
                <a:cubicBezTo>
                  <a:pt x="8161122" y="1438125"/>
                  <a:pt x="8129241" y="1435144"/>
                  <a:pt x="8098069" y="1429590"/>
                </a:cubicBezTo>
                <a:cubicBezTo>
                  <a:pt x="8092492" y="1430009"/>
                  <a:pt x="8087163" y="1429061"/>
                  <a:pt x="8081853" y="1428050"/>
                </a:cubicBezTo>
                <a:lnTo>
                  <a:pt x="8081737" y="1426902"/>
                </a:lnTo>
                <a:cubicBezTo>
                  <a:pt x="7722885" y="1367503"/>
                  <a:pt x="7441846" y="1086726"/>
                  <a:pt x="7391571" y="733861"/>
                </a:cubicBezTo>
                <a:cubicBezTo>
                  <a:pt x="7391403" y="733808"/>
                  <a:pt x="7391235" y="733803"/>
                  <a:pt x="7391065" y="733798"/>
                </a:cubicBezTo>
                <a:lnTo>
                  <a:pt x="7390527" y="727122"/>
                </a:lnTo>
                <a:cubicBezTo>
                  <a:pt x="7385468" y="696872"/>
                  <a:pt x="7383018" y="665981"/>
                  <a:pt x="7383060" y="634646"/>
                </a:cubicBezTo>
                <a:cubicBezTo>
                  <a:pt x="7381748" y="629018"/>
                  <a:pt x="7381689" y="623351"/>
                  <a:pt x="7381689" y="617670"/>
                </a:cubicBezTo>
                <a:lnTo>
                  <a:pt x="7382283" y="606230"/>
                </a:lnTo>
                <a:lnTo>
                  <a:pt x="7382781" y="606263"/>
                </a:lnTo>
                <a:close/>
                <a:moveTo>
                  <a:pt x="5690656" y="605769"/>
                </a:moveTo>
                <a:lnTo>
                  <a:pt x="5707743" y="607392"/>
                </a:lnTo>
                <a:cubicBezTo>
                  <a:pt x="5740129" y="607919"/>
                  <a:pt x="5772021" y="610900"/>
                  <a:pt x="5803205" y="616457"/>
                </a:cubicBezTo>
                <a:cubicBezTo>
                  <a:pt x="5808781" y="616038"/>
                  <a:pt x="5814109" y="616986"/>
                  <a:pt x="5819417" y="617996"/>
                </a:cubicBezTo>
                <a:lnTo>
                  <a:pt x="5819534" y="619144"/>
                </a:lnTo>
                <a:cubicBezTo>
                  <a:pt x="6178385" y="678542"/>
                  <a:pt x="6459424" y="959319"/>
                  <a:pt x="6509700" y="1312185"/>
                </a:cubicBezTo>
                <a:cubicBezTo>
                  <a:pt x="6509868" y="1312238"/>
                  <a:pt x="6510037" y="1312243"/>
                  <a:pt x="6510206" y="1312248"/>
                </a:cubicBezTo>
                <a:lnTo>
                  <a:pt x="6510746" y="1318938"/>
                </a:lnTo>
                <a:cubicBezTo>
                  <a:pt x="6515803" y="1349182"/>
                  <a:pt x="6518252" y="1380067"/>
                  <a:pt x="6518210" y="1411395"/>
                </a:cubicBezTo>
                <a:cubicBezTo>
                  <a:pt x="6519522" y="1417025"/>
                  <a:pt x="6519581" y="1422694"/>
                  <a:pt x="6519581" y="1428376"/>
                </a:cubicBezTo>
                <a:cubicBezTo>
                  <a:pt x="6519581" y="1432198"/>
                  <a:pt x="6519554" y="1436014"/>
                  <a:pt x="6518988" y="1439816"/>
                </a:cubicBezTo>
                <a:lnTo>
                  <a:pt x="6518489" y="1439783"/>
                </a:lnTo>
                <a:lnTo>
                  <a:pt x="6518463" y="1440278"/>
                </a:lnTo>
                <a:lnTo>
                  <a:pt x="6501344" y="1438652"/>
                </a:lnTo>
                <a:cubicBezTo>
                  <a:pt x="6468970" y="1438125"/>
                  <a:pt x="6437090" y="1435144"/>
                  <a:pt x="6405918" y="1429590"/>
                </a:cubicBezTo>
                <a:cubicBezTo>
                  <a:pt x="6400341" y="1430009"/>
                  <a:pt x="6395012" y="1429061"/>
                  <a:pt x="6389701" y="1428050"/>
                </a:cubicBezTo>
                <a:lnTo>
                  <a:pt x="6389585" y="1426902"/>
                </a:lnTo>
                <a:cubicBezTo>
                  <a:pt x="6030734" y="1367503"/>
                  <a:pt x="5749695" y="1086726"/>
                  <a:pt x="5699419" y="733861"/>
                </a:cubicBezTo>
                <a:cubicBezTo>
                  <a:pt x="5699252" y="733808"/>
                  <a:pt x="5699083" y="733803"/>
                  <a:pt x="5698914" y="733798"/>
                </a:cubicBezTo>
                <a:lnTo>
                  <a:pt x="5698375" y="727122"/>
                </a:lnTo>
                <a:cubicBezTo>
                  <a:pt x="5693317" y="696872"/>
                  <a:pt x="5690866" y="665981"/>
                  <a:pt x="5690908" y="634646"/>
                </a:cubicBezTo>
                <a:cubicBezTo>
                  <a:pt x="5689596" y="629018"/>
                  <a:pt x="5689538" y="623351"/>
                  <a:pt x="5689538" y="617670"/>
                </a:cubicBezTo>
                <a:lnTo>
                  <a:pt x="5690132" y="606230"/>
                </a:lnTo>
                <a:lnTo>
                  <a:pt x="5690630" y="606263"/>
                </a:lnTo>
                <a:close/>
                <a:moveTo>
                  <a:pt x="5667905" y="605769"/>
                </a:moveTo>
                <a:lnTo>
                  <a:pt x="5667931" y="606263"/>
                </a:lnTo>
                <a:lnTo>
                  <a:pt x="5668429" y="606230"/>
                </a:lnTo>
                <a:lnTo>
                  <a:pt x="5669023" y="617670"/>
                </a:lnTo>
                <a:cubicBezTo>
                  <a:pt x="5669023" y="623351"/>
                  <a:pt x="5668964" y="629018"/>
                  <a:pt x="5667652" y="634646"/>
                </a:cubicBezTo>
                <a:cubicBezTo>
                  <a:pt x="5667694" y="665981"/>
                  <a:pt x="5665244" y="696872"/>
                  <a:pt x="5660185" y="727122"/>
                </a:cubicBezTo>
                <a:lnTo>
                  <a:pt x="5659647" y="733798"/>
                </a:lnTo>
                <a:cubicBezTo>
                  <a:pt x="5659477" y="733803"/>
                  <a:pt x="5659309" y="733808"/>
                  <a:pt x="5659141" y="733861"/>
                </a:cubicBezTo>
                <a:cubicBezTo>
                  <a:pt x="5608866" y="1086726"/>
                  <a:pt x="5327827" y="1367503"/>
                  <a:pt x="4968975" y="1426902"/>
                </a:cubicBezTo>
                <a:lnTo>
                  <a:pt x="4968859" y="1428050"/>
                </a:lnTo>
                <a:cubicBezTo>
                  <a:pt x="4963549" y="1429061"/>
                  <a:pt x="4958220" y="1430009"/>
                  <a:pt x="4952643" y="1429590"/>
                </a:cubicBezTo>
                <a:cubicBezTo>
                  <a:pt x="4921471" y="1435144"/>
                  <a:pt x="4889590" y="1438125"/>
                  <a:pt x="4857216" y="1438652"/>
                </a:cubicBezTo>
                <a:lnTo>
                  <a:pt x="4840098" y="1440278"/>
                </a:lnTo>
                <a:lnTo>
                  <a:pt x="4840072" y="1439783"/>
                </a:lnTo>
                <a:lnTo>
                  <a:pt x="4839573" y="1439816"/>
                </a:lnTo>
                <a:cubicBezTo>
                  <a:pt x="4839007" y="1436014"/>
                  <a:pt x="4838980" y="1432198"/>
                  <a:pt x="4838980" y="1428376"/>
                </a:cubicBezTo>
                <a:cubicBezTo>
                  <a:pt x="4838980" y="1422694"/>
                  <a:pt x="4839038" y="1417025"/>
                  <a:pt x="4840350" y="1411395"/>
                </a:cubicBezTo>
                <a:cubicBezTo>
                  <a:pt x="4840308" y="1380067"/>
                  <a:pt x="4842758" y="1349182"/>
                  <a:pt x="4847814" y="1318938"/>
                </a:cubicBezTo>
                <a:lnTo>
                  <a:pt x="4848355" y="1312248"/>
                </a:lnTo>
                <a:cubicBezTo>
                  <a:pt x="4848523" y="1312243"/>
                  <a:pt x="4848693" y="1312238"/>
                  <a:pt x="4848860" y="1312185"/>
                </a:cubicBezTo>
                <a:cubicBezTo>
                  <a:pt x="4899137" y="959319"/>
                  <a:pt x="5180176" y="678542"/>
                  <a:pt x="5539026" y="619144"/>
                </a:cubicBezTo>
                <a:lnTo>
                  <a:pt x="5539143" y="617996"/>
                </a:lnTo>
                <a:cubicBezTo>
                  <a:pt x="5544452" y="616986"/>
                  <a:pt x="5549780" y="616038"/>
                  <a:pt x="5555356" y="616457"/>
                </a:cubicBezTo>
                <a:cubicBezTo>
                  <a:pt x="5586539" y="610900"/>
                  <a:pt x="5618432" y="607919"/>
                  <a:pt x="5650817" y="607392"/>
                </a:cubicBezTo>
                <a:close/>
                <a:moveTo>
                  <a:pt x="3998505" y="605769"/>
                </a:moveTo>
                <a:lnTo>
                  <a:pt x="4015592" y="607392"/>
                </a:lnTo>
                <a:cubicBezTo>
                  <a:pt x="4047978" y="607919"/>
                  <a:pt x="4079870" y="610900"/>
                  <a:pt x="4111054" y="616457"/>
                </a:cubicBezTo>
                <a:cubicBezTo>
                  <a:pt x="4116630" y="616038"/>
                  <a:pt x="4121958" y="616986"/>
                  <a:pt x="4127266" y="617996"/>
                </a:cubicBezTo>
                <a:lnTo>
                  <a:pt x="4127384" y="619144"/>
                </a:lnTo>
                <a:cubicBezTo>
                  <a:pt x="4486234" y="678542"/>
                  <a:pt x="4767273" y="959319"/>
                  <a:pt x="4817549" y="1312185"/>
                </a:cubicBezTo>
                <a:cubicBezTo>
                  <a:pt x="4817717" y="1312238"/>
                  <a:pt x="4817886" y="1312243"/>
                  <a:pt x="4818055" y="1312248"/>
                </a:cubicBezTo>
                <a:lnTo>
                  <a:pt x="4818595" y="1318938"/>
                </a:lnTo>
                <a:cubicBezTo>
                  <a:pt x="4823652" y="1349182"/>
                  <a:pt x="4826101" y="1380067"/>
                  <a:pt x="4826059" y="1411395"/>
                </a:cubicBezTo>
                <a:cubicBezTo>
                  <a:pt x="4827371" y="1417025"/>
                  <a:pt x="4827430" y="1422694"/>
                  <a:pt x="4827430" y="1428376"/>
                </a:cubicBezTo>
                <a:cubicBezTo>
                  <a:pt x="4827430" y="1432198"/>
                  <a:pt x="4827403" y="1436014"/>
                  <a:pt x="4826837" y="1439816"/>
                </a:cubicBezTo>
                <a:lnTo>
                  <a:pt x="4826338" y="1439783"/>
                </a:lnTo>
                <a:lnTo>
                  <a:pt x="4826312" y="1440278"/>
                </a:lnTo>
                <a:lnTo>
                  <a:pt x="4809193" y="1438652"/>
                </a:lnTo>
                <a:cubicBezTo>
                  <a:pt x="4776819" y="1438125"/>
                  <a:pt x="4744939" y="1435144"/>
                  <a:pt x="4713767" y="1429590"/>
                </a:cubicBezTo>
                <a:cubicBezTo>
                  <a:pt x="4708190" y="1430009"/>
                  <a:pt x="4702861" y="1429061"/>
                  <a:pt x="4697550" y="1428050"/>
                </a:cubicBezTo>
                <a:lnTo>
                  <a:pt x="4697434" y="1426902"/>
                </a:lnTo>
                <a:cubicBezTo>
                  <a:pt x="4338583" y="1367503"/>
                  <a:pt x="4057544" y="1086726"/>
                  <a:pt x="4007268" y="733861"/>
                </a:cubicBezTo>
                <a:cubicBezTo>
                  <a:pt x="4007101" y="733808"/>
                  <a:pt x="4006932" y="733803"/>
                  <a:pt x="4006763" y="733798"/>
                </a:cubicBezTo>
                <a:lnTo>
                  <a:pt x="4006225" y="727122"/>
                </a:lnTo>
                <a:cubicBezTo>
                  <a:pt x="4001166" y="696872"/>
                  <a:pt x="3998715" y="665981"/>
                  <a:pt x="3998757" y="634646"/>
                </a:cubicBezTo>
                <a:cubicBezTo>
                  <a:pt x="3997445" y="629018"/>
                  <a:pt x="3997387" y="623351"/>
                  <a:pt x="3997387" y="617670"/>
                </a:cubicBezTo>
                <a:lnTo>
                  <a:pt x="3997981" y="606230"/>
                </a:lnTo>
                <a:lnTo>
                  <a:pt x="3998479" y="606263"/>
                </a:lnTo>
                <a:close/>
                <a:moveTo>
                  <a:pt x="3975754" y="605769"/>
                </a:moveTo>
                <a:lnTo>
                  <a:pt x="3975780" y="606263"/>
                </a:lnTo>
                <a:lnTo>
                  <a:pt x="3976278" y="606230"/>
                </a:lnTo>
                <a:lnTo>
                  <a:pt x="3976872" y="617670"/>
                </a:lnTo>
                <a:cubicBezTo>
                  <a:pt x="3976872" y="623351"/>
                  <a:pt x="3976813" y="629018"/>
                  <a:pt x="3975501" y="634646"/>
                </a:cubicBezTo>
                <a:cubicBezTo>
                  <a:pt x="3975543" y="665981"/>
                  <a:pt x="3973093" y="696872"/>
                  <a:pt x="3968034" y="727122"/>
                </a:cubicBezTo>
                <a:lnTo>
                  <a:pt x="3967496" y="733798"/>
                </a:lnTo>
                <a:cubicBezTo>
                  <a:pt x="3967326" y="733803"/>
                  <a:pt x="3967158" y="733808"/>
                  <a:pt x="3966990" y="733861"/>
                </a:cubicBezTo>
                <a:cubicBezTo>
                  <a:pt x="3916715" y="1086726"/>
                  <a:pt x="3635676" y="1367503"/>
                  <a:pt x="3276825" y="1426902"/>
                </a:cubicBezTo>
                <a:lnTo>
                  <a:pt x="3276708" y="1428050"/>
                </a:lnTo>
                <a:cubicBezTo>
                  <a:pt x="3271398" y="1429061"/>
                  <a:pt x="3266069" y="1430009"/>
                  <a:pt x="3260492" y="1429590"/>
                </a:cubicBezTo>
                <a:cubicBezTo>
                  <a:pt x="3229320" y="1435144"/>
                  <a:pt x="3197440" y="1438125"/>
                  <a:pt x="3165065" y="1438652"/>
                </a:cubicBezTo>
                <a:lnTo>
                  <a:pt x="3147947" y="1440278"/>
                </a:lnTo>
                <a:lnTo>
                  <a:pt x="3147921" y="1439783"/>
                </a:lnTo>
                <a:lnTo>
                  <a:pt x="3147422" y="1439816"/>
                </a:lnTo>
                <a:cubicBezTo>
                  <a:pt x="3146856" y="1436014"/>
                  <a:pt x="3146829" y="1432198"/>
                  <a:pt x="3146829" y="1428376"/>
                </a:cubicBezTo>
                <a:cubicBezTo>
                  <a:pt x="3146829" y="1422694"/>
                  <a:pt x="3146887" y="1417025"/>
                  <a:pt x="3148199" y="1411395"/>
                </a:cubicBezTo>
                <a:cubicBezTo>
                  <a:pt x="3148157" y="1380067"/>
                  <a:pt x="3150607" y="1349182"/>
                  <a:pt x="3155663" y="1318938"/>
                </a:cubicBezTo>
                <a:lnTo>
                  <a:pt x="3156204" y="1312248"/>
                </a:lnTo>
                <a:cubicBezTo>
                  <a:pt x="3156372" y="1312243"/>
                  <a:pt x="3156542" y="1312238"/>
                  <a:pt x="3156709" y="1312185"/>
                </a:cubicBezTo>
                <a:cubicBezTo>
                  <a:pt x="3206986" y="959319"/>
                  <a:pt x="3488025" y="678542"/>
                  <a:pt x="3846875" y="619144"/>
                </a:cubicBezTo>
                <a:lnTo>
                  <a:pt x="3846992" y="617996"/>
                </a:lnTo>
                <a:cubicBezTo>
                  <a:pt x="3852301" y="616986"/>
                  <a:pt x="3857629" y="616038"/>
                  <a:pt x="3863205" y="616457"/>
                </a:cubicBezTo>
                <a:cubicBezTo>
                  <a:pt x="3894388" y="610900"/>
                  <a:pt x="3926281" y="607919"/>
                  <a:pt x="3958666" y="607392"/>
                </a:cubicBezTo>
                <a:close/>
                <a:moveTo>
                  <a:pt x="2306354" y="605769"/>
                </a:moveTo>
                <a:lnTo>
                  <a:pt x="2323441" y="607392"/>
                </a:lnTo>
                <a:cubicBezTo>
                  <a:pt x="2355827" y="607919"/>
                  <a:pt x="2387719" y="610900"/>
                  <a:pt x="2418903" y="616457"/>
                </a:cubicBezTo>
                <a:cubicBezTo>
                  <a:pt x="2424479" y="616038"/>
                  <a:pt x="2429807" y="616986"/>
                  <a:pt x="2435115" y="617996"/>
                </a:cubicBezTo>
                <a:lnTo>
                  <a:pt x="2435233" y="619144"/>
                </a:lnTo>
                <a:cubicBezTo>
                  <a:pt x="2794083" y="678542"/>
                  <a:pt x="3075122" y="959319"/>
                  <a:pt x="3125398" y="1312185"/>
                </a:cubicBezTo>
                <a:cubicBezTo>
                  <a:pt x="3125566" y="1312238"/>
                  <a:pt x="3125735" y="1312243"/>
                  <a:pt x="3125904" y="1312248"/>
                </a:cubicBezTo>
                <a:lnTo>
                  <a:pt x="3126444" y="1318938"/>
                </a:lnTo>
                <a:cubicBezTo>
                  <a:pt x="3131501" y="1349182"/>
                  <a:pt x="3133950" y="1380067"/>
                  <a:pt x="3133908" y="1411395"/>
                </a:cubicBezTo>
                <a:cubicBezTo>
                  <a:pt x="3135220" y="1417025"/>
                  <a:pt x="3135279" y="1422694"/>
                  <a:pt x="3135279" y="1428376"/>
                </a:cubicBezTo>
                <a:cubicBezTo>
                  <a:pt x="3135279" y="1432198"/>
                  <a:pt x="3135252" y="1436014"/>
                  <a:pt x="3134686" y="1439816"/>
                </a:cubicBezTo>
                <a:lnTo>
                  <a:pt x="3134187" y="1439783"/>
                </a:lnTo>
                <a:lnTo>
                  <a:pt x="3134161" y="1440278"/>
                </a:lnTo>
                <a:lnTo>
                  <a:pt x="3117042" y="1438652"/>
                </a:lnTo>
                <a:cubicBezTo>
                  <a:pt x="3084668" y="1438125"/>
                  <a:pt x="3052788" y="1435144"/>
                  <a:pt x="3021616" y="1429590"/>
                </a:cubicBezTo>
                <a:cubicBezTo>
                  <a:pt x="3016039" y="1430009"/>
                  <a:pt x="3010710" y="1429061"/>
                  <a:pt x="3005399" y="1428050"/>
                </a:cubicBezTo>
                <a:lnTo>
                  <a:pt x="3005283" y="1426902"/>
                </a:lnTo>
                <a:cubicBezTo>
                  <a:pt x="2646432" y="1367503"/>
                  <a:pt x="2365393" y="1086726"/>
                  <a:pt x="2315117" y="733861"/>
                </a:cubicBezTo>
                <a:cubicBezTo>
                  <a:pt x="2314950" y="733808"/>
                  <a:pt x="2314781" y="733803"/>
                  <a:pt x="2314612" y="733798"/>
                </a:cubicBezTo>
                <a:lnTo>
                  <a:pt x="2314074" y="727122"/>
                </a:lnTo>
                <a:cubicBezTo>
                  <a:pt x="2309015" y="696872"/>
                  <a:pt x="2306564" y="665981"/>
                  <a:pt x="2306606" y="634646"/>
                </a:cubicBezTo>
                <a:cubicBezTo>
                  <a:pt x="2305294" y="629018"/>
                  <a:pt x="2305236" y="623351"/>
                  <a:pt x="2305236" y="617670"/>
                </a:cubicBezTo>
                <a:lnTo>
                  <a:pt x="2305830" y="606230"/>
                </a:lnTo>
                <a:lnTo>
                  <a:pt x="2306328" y="606263"/>
                </a:lnTo>
                <a:close/>
                <a:moveTo>
                  <a:pt x="2283603" y="605769"/>
                </a:moveTo>
                <a:lnTo>
                  <a:pt x="2283629" y="606263"/>
                </a:lnTo>
                <a:lnTo>
                  <a:pt x="2284127" y="606230"/>
                </a:lnTo>
                <a:lnTo>
                  <a:pt x="2284721" y="617670"/>
                </a:lnTo>
                <a:cubicBezTo>
                  <a:pt x="2284721" y="623351"/>
                  <a:pt x="2284662" y="629018"/>
                  <a:pt x="2283350" y="634646"/>
                </a:cubicBezTo>
                <a:cubicBezTo>
                  <a:pt x="2283392" y="665981"/>
                  <a:pt x="2280942" y="696872"/>
                  <a:pt x="2275883" y="727122"/>
                </a:cubicBezTo>
                <a:lnTo>
                  <a:pt x="2275345" y="733798"/>
                </a:lnTo>
                <a:cubicBezTo>
                  <a:pt x="2275175" y="733803"/>
                  <a:pt x="2275007" y="733808"/>
                  <a:pt x="2274839" y="733861"/>
                </a:cubicBezTo>
                <a:cubicBezTo>
                  <a:pt x="2224564" y="1086726"/>
                  <a:pt x="1943525" y="1367503"/>
                  <a:pt x="1584673" y="1426902"/>
                </a:cubicBezTo>
                <a:lnTo>
                  <a:pt x="1584557" y="1428050"/>
                </a:lnTo>
                <a:cubicBezTo>
                  <a:pt x="1579247" y="1429061"/>
                  <a:pt x="1573918" y="1430009"/>
                  <a:pt x="1568341" y="1429590"/>
                </a:cubicBezTo>
                <a:cubicBezTo>
                  <a:pt x="1537169" y="1435144"/>
                  <a:pt x="1505289" y="1438125"/>
                  <a:pt x="1472914" y="1438652"/>
                </a:cubicBezTo>
                <a:lnTo>
                  <a:pt x="1455796" y="1440278"/>
                </a:lnTo>
                <a:lnTo>
                  <a:pt x="1455770" y="1439783"/>
                </a:lnTo>
                <a:lnTo>
                  <a:pt x="1455271" y="1439816"/>
                </a:lnTo>
                <a:cubicBezTo>
                  <a:pt x="1454705" y="1436014"/>
                  <a:pt x="1454678" y="1432198"/>
                  <a:pt x="1454678" y="1428376"/>
                </a:cubicBezTo>
                <a:cubicBezTo>
                  <a:pt x="1454678" y="1422694"/>
                  <a:pt x="1454736" y="1417025"/>
                  <a:pt x="1456048" y="1411395"/>
                </a:cubicBezTo>
                <a:cubicBezTo>
                  <a:pt x="1456006" y="1380067"/>
                  <a:pt x="1458456" y="1349182"/>
                  <a:pt x="1463513" y="1318938"/>
                </a:cubicBezTo>
                <a:lnTo>
                  <a:pt x="1464053" y="1312248"/>
                </a:lnTo>
                <a:cubicBezTo>
                  <a:pt x="1464221" y="1312243"/>
                  <a:pt x="1464391" y="1312238"/>
                  <a:pt x="1464558" y="1312185"/>
                </a:cubicBezTo>
                <a:cubicBezTo>
                  <a:pt x="1514835" y="959319"/>
                  <a:pt x="1795874" y="678542"/>
                  <a:pt x="2154724" y="619144"/>
                </a:cubicBezTo>
                <a:lnTo>
                  <a:pt x="2154841" y="617996"/>
                </a:lnTo>
                <a:cubicBezTo>
                  <a:pt x="2160150" y="616986"/>
                  <a:pt x="2165478" y="616038"/>
                  <a:pt x="2171054" y="616457"/>
                </a:cubicBezTo>
                <a:cubicBezTo>
                  <a:pt x="2202237" y="610900"/>
                  <a:pt x="2234130" y="607919"/>
                  <a:pt x="2266515" y="607392"/>
                </a:cubicBezTo>
                <a:close/>
                <a:moveTo>
                  <a:pt x="614203" y="605769"/>
                </a:moveTo>
                <a:lnTo>
                  <a:pt x="631290" y="607392"/>
                </a:lnTo>
                <a:cubicBezTo>
                  <a:pt x="663676" y="607919"/>
                  <a:pt x="695568" y="610900"/>
                  <a:pt x="726752" y="616457"/>
                </a:cubicBezTo>
                <a:cubicBezTo>
                  <a:pt x="732328" y="616038"/>
                  <a:pt x="737656" y="616986"/>
                  <a:pt x="742964" y="617996"/>
                </a:cubicBezTo>
                <a:lnTo>
                  <a:pt x="743081" y="619144"/>
                </a:lnTo>
                <a:cubicBezTo>
                  <a:pt x="1101932" y="678542"/>
                  <a:pt x="1382971" y="959319"/>
                  <a:pt x="1433247" y="1312185"/>
                </a:cubicBezTo>
                <a:cubicBezTo>
                  <a:pt x="1433415" y="1312238"/>
                  <a:pt x="1433584" y="1312243"/>
                  <a:pt x="1433753" y="1312248"/>
                </a:cubicBezTo>
                <a:lnTo>
                  <a:pt x="1434293" y="1318938"/>
                </a:lnTo>
                <a:cubicBezTo>
                  <a:pt x="1439350" y="1349182"/>
                  <a:pt x="1441799" y="1380067"/>
                  <a:pt x="1441757" y="1411395"/>
                </a:cubicBezTo>
                <a:cubicBezTo>
                  <a:pt x="1443069" y="1417025"/>
                  <a:pt x="1443128" y="1422694"/>
                  <a:pt x="1443128" y="1428376"/>
                </a:cubicBezTo>
                <a:cubicBezTo>
                  <a:pt x="1443128" y="1432198"/>
                  <a:pt x="1443101" y="1436014"/>
                  <a:pt x="1442535" y="1439816"/>
                </a:cubicBezTo>
                <a:lnTo>
                  <a:pt x="1442036" y="1439783"/>
                </a:lnTo>
                <a:lnTo>
                  <a:pt x="1442010" y="1440278"/>
                </a:lnTo>
                <a:lnTo>
                  <a:pt x="1424891" y="1438652"/>
                </a:lnTo>
                <a:cubicBezTo>
                  <a:pt x="1392517" y="1438125"/>
                  <a:pt x="1360637" y="1435144"/>
                  <a:pt x="1329465" y="1429590"/>
                </a:cubicBezTo>
                <a:cubicBezTo>
                  <a:pt x="1323888" y="1430009"/>
                  <a:pt x="1318559" y="1429061"/>
                  <a:pt x="1313248" y="1428050"/>
                </a:cubicBezTo>
                <a:lnTo>
                  <a:pt x="1313132" y="1426902"/>
                </a:lnTo>
                <a:cubicBezTo>
                  <a:pt x="954281" y="1367503"/>
                  <a:pt x="673242" y="1086726"/>
                  <a:pt x="622966" y="733861"/>
                </a:cubicBezTo>
                <a:cubicBezTo>
                  <a:pt x="622799" y="733808"/>
                  <a:pt x="622630" y="733803"/>
                  <a:pt x="622461" y="733798"/>
                </a:cubicBezTo>
                <a:lnTo>
                  <a:pt x="621923" y="727122"/>
                </a:lnTo>
                <a:cubicBezTo>
                  <a:pt x="616864" y="696872"/>
                  <a:pt x="614413" y="665981"/>
                  <a:pt x="614455" y="634646"/>
                </a:cubicBezTo>
                <a:cubicBezTo>
                  <a:pt x="613143" y="629018"/>
                  <a:pt x="613085" y="623351"/>
                  <a:pt x="613085" y="617670"/>
                </a:cubicBezTo>
                <a:lnTo>
                  <a:pt x="613679" y="606230"/>
                </a:lnTo>
                <a:lnTo>
                  <a:pt x="614177" y="606263"/>
                </a:lnTo>
                <a:close/>
                <a:moveTo>
                  <a:pt x="7360056" y="605769"/>
                </a:moveTo>
                <a:lnTo>
                  <a:pt x="7360082" y="606263"/>
                </a:lnTo>
                <a:lnTo>
                  <a:pt x="7360580" y="606230"/>
                </a:lnTo>
                <a:lnTo>
                  <a:pt x="7361174" y="617670"/>
                </a:lnTo>
                <a:cubicBezTo>
                  <a:pt x="7361174" y="623351"/>
                  <a:pt x="7361116" y="629018"/>
                  <a:pt x="7359804" y="634646"/>
                </a:cubicBezTo>
                <a:cubicBezTo>
                  <a:pt x="7359846" y="665981"/>
                  <a:pt x="7357395" y="696872"/>
                  <a:pt x="7352337" y="727122"/>
                </a:cubicBezTo>
                <a:lnTo>
                  <a:pt x="7351798" y="733798"/>
                </a:lnTo>
                <a:cubicBezTo>
                  <a:pt x="7351629" y="733803"/>
                  <a:pt x="7351460" y="733808"/>
                  <a:pt x="7351293" y="733861"/>
                </a:cubicBezTo>
                <a:cubicBezTo>
                  <a:pt x="7301017" y="1086726"/>
                  <a:pt x="7019978" y="1367503"/>
                  <a:pt x="6661127" y="1426902"/>
                </a:cubicBezTo>
                <a:lnTo>
                  <a:pt x="6661011" y="1428050"/>
                </a:lnTo>
                <a:cubicBezTo>
                  <a:pt x="6655700" y="1429061"/>
                  <a:pt x="6650371" y="1430009"/>
                  <a:pt x="6644794" y="1429590"/>
                </a:cubicBezTo>
                <a:cubicBezTo>
                  <a:pt x="6613622" y="1435144"/>
                  <a:pt x="6581742" y="1438125"/>
                  <a:pt x="6549368" y="1438652"/>
                </a:cubicBezTo>
                <a:lnTo>
                  <a:pt x="6532249" y="1440278"/>
                </a:lnTo>
                <a:lnTo>
                  <a:pt x="6532223" y="1439783"/>
                </a:lnTo>
                <a:lnTo>
                  <a:pt x="6531724" y="1439816"/>
                </a:lnTo>
                <a:cubicBezTo>
                  <a:pt x="6531158" y="1436014"/>
                  <a:pt x="6531131" y="1432198"/>
                  <a:pt x="6531131" y="1428376"/>
                </a:cubicBezTo>
                <a:cubicBezTo>
                  <a:pt x="6531131" y="1422694"/>
                  <a:pt x="6531190" y="1417025"/>
                  <a:pt x="6532502" y="1411395"/>
                </a:cubicBezTo>
                <a:cubicBezTo>
                  <a:pt x="6532460" y="1380067"/>
                  <a:pt x="6534909" y="1349182"/>
                  <a:pt x="6539966" y="1318938"/>
                </a:cubicBezTo>
                <a:lnTo>
                  <a:pt x="6540506" y="1312248"/>
                </a:lnTo>
                <a:cubicBezTo>
                  <a:pt x="6540675" y="1312243"/>
                  <a:pt x="6540844" y="1312238"/>
                  <a:pt x="6541012" y="1312185"/>
                </a:cubicBezTo>
                <a:cubicBezTo>
                  <a:pt x="6591288" y="959319"/>
                  <a:pt x="6872327" y="678542"/>
                  <a:pt x="7231178" y="619144"/>
                </a:cubicBezTo>
                <a:lnTo>
                  <a:pt x="7231295" y="617996"/>
                </a:lnTo>
                <a:cubicBezTo>
                  <a:pt x="7236603" y="616986"/>
                  <a:pt x="7241931" y="616038"/>
                  <a:pt x="7247507" y="616457"/>
                </a:cubicBezTo>
                <a:cubicBezTo>
                  <a:pt x="7278691" y="610900"/>
                  <a:pt x="7310583" y="607919"/>
                  <a:pt x="7342969" y="607392"/>
                </a:cubicBezTo>
                <a:close/>
                <a:moveTo>
                  <a:pt x="591452" y="605769"/>
                </a:moveTo>
                <a:lnTo>
                  <a:pt x="591478" y="606263"/>
                </a:lnTo>
                <a:lnTo>
                  <a:pt x="591976" y="606230"/>
                </a:lnTo>
                <a:lnTo>
                  <a:pt x="592570" y="617670"/>
                </a:lnTo>
                <a:cubicBezTo>
                  <a:pt x="592570" y="623351"/>
                  <a:pt x="592511" y="629018"/>
                  <a:pt x="591199" y="634646"/>
                </a:cubicBezTo>
                <a:cubicBezTo>
                  <a:pt x="591242" y="665981"/>
                  <a:pt x="588791" y="696872"/>
                  <a:pt x="583732" y="727122"/>
                </a:cubicBezTo>
                <a:lnTo>
                  <a:pt x="583194" y="733798"/>
                </a:lnTo>
                <a:cubicBezTo>
                  <a:pt x="583024" y="733803"/>
                  <a:pt x="582856" y="733808"/>
                  <a:pt x="582689" y="733861"/>
                </a:cubicBezTo>
                <a:cubicBezTo>
                  <a:pt x="537576" y="1050490"/>
                  <a:pt x="306662" y="1309076"/>
                  <a:pt x="0" y="1400276"/>
                </a:cubicBezTo>
                <a:lnTo>
                  <a:pt x="0" y="1267938"/>
                </a:lnTo>
                <a:cubicBezTo>
                  <a:pt x="229298" y="1185101"/>
                  <a:pt x="402181" y="989705"/>
                  <a:pt x="449203" y="750600"/>
                </a:cubicBezTo>
                <a:cubicBezTo>
                  <a:pt x="258971" y="791484"/>
                  <a:pt x="97576" y="906749"/>
                  <a:pt x="0" y="1064489"/>
                </a:cubicBezTo>
                <a:lnTo>
                  <a:pt x="0" y="857695"/>
                </a:lnTo>
                <a:cubicBezTo>
                  <a:pt x="121484" y="734788"/>
                  <a:pt x="282199" y="649000"/>
                  <a:pt x="462573" y="619144"/>
                </a:cubicBezTo>
                <a:lnTo>
                  <a:pt x="462690" y="617996"/>
                </a:lnTo>
                <a:cubicBezTo>
                  <a:pt x="467999" y="616986"/>
                  <a:pt x="473327" y="616038"/>
                  <a:pt x="478903" y="616457"/>
                </a:cubicBezTo>
                <a:cubicBezTo>
                  <a:pt x="510086" y="610900"/>
                  <a:pt x="541979" y="607919"/>
                  <a:pt x="574365" y="607392"/>
                </a:cubicBezTo>
                <a:close/>
                <a:moveTo>
                  <a:pt x="11969013" y="0"/>
                </a:moveTo>
                <a:lnTo>
                  <a:pt x="12180097" y="0"/>
                </a:lnTo>
                <a:cubicBezTo>
                  <a:pt x="12184579" y="2797"/>
                  <a:pt x="12188307" y="6390"/>
                  <a:pt x="12192000" y="10016"/>
                </a:cubicBezTo>
                <a:lnTo>
                  <a:pt x="12192000" y="210008"/>
                </a:lnTo>
                <a:cubicBezTo>
                  <a:pt x="12135666" y="124006"/>
                  <a:pt x="12059786" y="51396"/>
                  <a:pt x="11969013" y="0"/>
                </a:cubicBezTo>
                <a:close/>
                <a:moveTo>
                  <a:pt x="11640695" y="0"/>
                </a:moveTo>
                <a:lnTo>
                  <a:pt x="11775234" y="0"/>
                </a:lnTo>
                <a:cubicBezTo>
                  <a:pt x="11842228" y="193636"/>
                  <a:pt x="11995970" y="348667"/>
                  <a:pt x="12192000" y="421829"/>
                </a:cubicBezTo>
                <a:lnTo>
                  <a:pt x="12192000" y="553832"/>
                </a:lnTo>
                <a:cubicBezTo>
                  <a:pt x="11924422" y="471599"/>
                  <a:pt x="11715712" y="262771"/>
                  <a:pt x="11640695" y="0"/>
                </a:cubicBezTo>
                <a:close/>
                <a:moveTo>
                  <a:pt x="11023379" y="0"/>
                </a:moveTo>
                <a:lnTo>
                  <a:pt x="11232088" y="0"/>
                </a:lnTo>
                <a:cubicBezTo>
                  <a:pt x="11066618" y="98005"/>
                  <a:pt x="10947209" y="260867"/>
                  <a:pt x="10909358" y="451830"/>
                </a:cubicBezTo>
                <a:cubicBezTo>
                  <a:pt x="11153410" y="399791"/>
                  <a:pt x="11350000" y="226290"/>
                  <a:pt x="11427896" y="0"/>
                </a:cubicBezTo>
                <a:lnTo>
                  <a:pt x="11561912" y="0"/>
                </a:lnTo>
                <a:cubicBezTo>
                  <a:pt x="11477134" y="299826"/>
                  <a:pt x="11217862" y="529393"/>
                  <a:pt x="10895987" y="582253"/>
                </a:cubicBezTo>
                <a:lnTo>
                  <a:pt x="10895871" y="583392"/>
                </a:lnTo>
                <a:cubicBezTo>
                  <a:pt x="10890560" y="584395"/>
                  <a:pt x="10885231" y="585336"/>
                  <a:pt x="10879654" y="584920"/>
                </a:cubicBezTo>
                <a:cubicBezTo>
                  <a:pt x="10848482" y="590430"/>
                  <a:pt x="10816602" y="593388"/>
                  <a:pt x="10784227" y="593911"/>
                </a:cubicBezTo>
                <a:lnTo>
                  <a:pt x="10767109" y="595524"/>
                </a:lnTo>
                <a:lnTo>
                  <a:pt x="10767083" y="595033"/>
                </a:lnTo>
                <a:lnTo>
                  <a:pt x="10766584" y="595066"/>
                </a:lnTo>
                <a:cubicBezTo>
                  <a:pt x="10766018" y="591293"/>
                  <a:pt x="10765991" y="587507"/>
                  <a:pt x="10765991" y="583715"/>
                </a:cubicBezTo>
                <a:cubicBezTo>
                  <a:pt x="10765991" y="578078"/>
                  <a:pt x="10766050" y="572454"/>
                  <a:pt x="10767362" y="566868"/>
                </a:cubicBezTo>
                <a:cubicBezTo>
                  <a:pt x="10767319" y="535786"/>
                  <a:pt x="10769769" y="505143"/>
                  <a:pt x="10774826" y="475137"/>
                </a:cubicBezTo>
                <a:lnTo>
                  <a:pt x="10775366" y="468500"/>
                </a:lnTo>
                <a:cubicBezTo>
                  <a:pt x="10775535" y="468495"/>
                  <a:pt x="10775704" y="468490"/>
                  <a:pt x="10775872" y="468437"/>
                </a:cubicBezTo>
                <a:cubicBezTo>
                  <a:pt x="10802174" y="285283"/>
                  <a:pt x="10891635" y="121704"/>
                  <a:pt x="11023379" y="0"/>
                </a:cubicBezTo>
                <a:close/>
                <a:moveTo>
                  <a:pt x="9949555" y="0"/>
                </a:moveTo>
                <a:lnTo>
                  <a:pt x="10083571" y="0"/>
                </a:lnTo>
                <a:cubicBezTo>
                  <a:pt x="10161467" y="226290"/>
                  <a:pt x="10358057" y="399791"/>
                  <a:pt x="10602109" y="451830"/>
                </a:cubicBezTo>
                <a:cubicBezTo>
                  <a:pt x="10564258" y="260867"/>
                  <a:pt x="10444849" y="98005"/>
                  <a:pt x="10279379" y="0"/>
                </a:cubicBezTo>
                <a:lnTo>
                  <a:pt x="10488089" y="0"/>
                </a:lnTo>
                <a:cubicBezTo>
                  <a:pt x="10619833" y="121704"/>
                  <a:pt x="10709293" y="285283"/>
                  <a:pt x="10735596" y="468437"/>
                </a:cubicBezTo>
                <a:cubicBezTo>
                  <a:pt x="10735763" y="468490"/>
                  <a:pt x="10735932" y="468495"/>
                  <a:pt x="10736101" y="468500"/>
                </a:cubicBezTo>
                <a:lnTo>
                  <a:pt x="10736641" y="475137"/>
                </a:lnTo>
                <a:cubicBezTo>
                  <a:pt x="10741698" y="505143"/>
                  <a:pt x="10744148" y="535786"/>
                  <a:pt x="10744105" y="566868"/>
                </a:cubicBezTo>
                <a:cubicBezTo>
                  <a:pt x="10745417" y="572454"/>
                  <a:pt x="10745476" y="578078"/>
                  <a:pt x="10745476" y="583715"/>
                </a:cubicBezTo>
                <a:cubicBezTo>
                  <a:pt x="10745476" y="587507"/>
                  <a:pt x="10745449" y="591293"/>
                  <a:pt x="10744883" y="595066"/>
                </a:cubicBezTo>
                <a:lnTo>
                  <a:pt x="10744384" y="595033"/>
                </a:lnTo>
                <a:lnTo>
                  <a:pt x="10744358" y="595524"/>
                </a:lnTo>
                <a:lnTo>
                  <a:pt x="10727240" y="593911"/>
                </a:lnTo>
                <a:cubicBezTo>
                  <a:pt x="10694865" y="593388"/>
                  <a:pt x="10662985" y="590430"/>
                  <a:pt x="10631813" y="584920"/>
                </a:cubicBezTo>
                <a:cubicBezTo>
                  <a:pt x="10626236" y="585336"/>
                  <a:pt x="10620907" y="584395"/>
                  <a:pt x="10615596" y="583392"/>
                </a:cubicBezTo>
                <a:lnTo>
                  <a:pt x="10615480" y="582253"/>
                </a:lnTo>
                <a:cubicBezTo>
                  <a:pt x="10293605" y="529393"/>
                  <a:pt x="10034333" y="299826"/>
                  <a:pt x="9949555" y="0"/>
                </a:cubicBezTo>
                <a:close/>
                <a:moveTo>
                  <a:pt x="9331225" y="0"/>
                </a:moveTo>
                <a:lnTo>
                  <a:pt x="9539935" y="0"/>
                </a:lnTo>
                <a:cubicBezTo>
                  <a:pt x="9374465" y="98005"/>
                  <a:pt x="9255056" y="260867"/>
                  <a:pt x="9217205" y="451830"/>
                </a:cubicBezTo>
                <a:cubicBezTo>
                  <a:pt x="9461257" y="399791"/>
                  <a:pt x="9657847" y="226290"/>
                  <a:pt x="9735743" y="0"/>
                </a:cubicBezTo>
                <a:lnTo>
                  <a:pt x="9869759" y="0"/>
                </a:lnTo>
                <a:cubicBezTo>
                  <a:pt x="9784981" y="299826"/>
                  <a:pt x="9525709" y="529393"/>
                  <a:pt x="9203834" y="582253"/>
                </a:cubicBezTo>
                <a:lnTo>
                  <a:pt x="9203718" y="583392"/>
                </a:lnTo>
                <a:cubicBezTo>
                  <a:pt x="9198407" y="584395"/>
                  <a:pt x="9193078" y="585336"/>
                  <a:pt x="9187501" y="584920"/>
                </a:cubicBezTo>
                <a:cubicBezTo>
                  <a:pt x="9156329" y="590430"/>
                  <a:pt x="9124449" y="593388"/>
                  <a:pt x="9092074" y="593911"/>
                </a:cubicBezTo>
                <a:lnTo>
                  <a:pt x="9074956" y="595524"/>
                </a:lnTo>
                <a:lnTo>
                  <a:pt x="9074930" y="595033"/>
                </a:lnTo>
                <a:lnTo>
                  <a:pt x="9074431" y="595066"/>
                </a:lnTo>
                <a:cubicBezTo>
                  <a:pt x="9073865" y="591293"/>
                  <a:pt x="9073838" y="587507"/>
                  <a:pt x="9073838" y="583715"/>
                </a:cubicBezTo>
                <a:cubicBezTo>
                  <a:pt x="9073838" y="578078"/>
                  <a:pt x="9073897" y="572454"/>
                  <a:pt x="9075209" y="566868"/>
                </a:cubicBezTo>
                <a:cubicBezTo>
                  <a:pt x="9075166" y="535786"/>
                  <a:pt x="9077616" y="505143"/>
                  <a:pt x="9082673" y="475137"/>
                </a:cubicBezTo>
                <a:lnTo>
                  <a:pt x="9083213" y="468500"/>
                </a:lnTo>
                <a:cubicBezTo>
                  <a:pt x="9083382" y="468495"/>
                  <a:pt x="9083551" y="468490"/>
                  <a:pt x="9083718" y="468437"/>
                </a:cubicBezTo>
                <a:cubicBezTo>
                  <a:pt x="9110021" y="285283"/>
                  <a:pt x="9199481" y="121704"/>
                  <a:pt x="9331225" y="0"/>
                </a:cubicBezTo>
                <a:close/>
                <a:moveTo>
                  <a:pt x="8257405" y="0"/>
                </a:moveTo>
                <a:lnTo>
                  <a:pt x="8391420" y="0"/>
                </a:lnTo>
                <a:cubicBezTo>
                  <a:pt x="8469316" y="226290"/>
                  <a:pt x="8665906" y="399791"/>
                  <a:pt x="8909958" y="451830"/>
                </a:cubicBezTo>
                <a:cubicBezTo>
                  <a:pt x="8872107" y="260867"/>
                  <a:pt x="8752698" y="98005"/>
                  <a:pt x="8587228" y="0"/>
                </a:cubicBezTo>
                <a:lnTo>
                  <a:pt x="8795937" y="0"/>
                </a:lnTo>
                <a:cubicBezTo>
                  <a:pt x="8927681" y="121704"/>
                  <a:pt x="9017142" y="285283"/>
                  <a:pt x="9043444" y="468437"/>
                </a:cubicBezTo>
                <a:cubicBezTo>
                  <a:pt x="9043612" y="468490"/>
                  <a:pt x="9043781" y="468495"/>
                  <a:pt x="9043950" y="468500"/>
                </a:cubicBezTo>
                <a:lnTo>
                  <a:pt x="9044490" y="475137"/>
                </a:lnTo>
                <a:cubicBezTo>
                  <a:pt x="9049547" y="505143"/>
                  <a:pt x="9051997" y="535786"/>
                  <a:pt x="9051954" y="566868"/>
                </a:cubicBezTo>
                <a:cubicBezTo>
                  <a:pt x="9053266" y="572454"/>
                  <a:pt x="9053325" y="578078"/>
                  <a:pt x="9053325" y="583715"/>
                </a:cubicBezTo>
                <a:cubicBezTo>
                  <a:pt x="9053325" y="587507"/>
                  <a:pt x="9053298" y="591293"/>
                  <a:pt x="9052732" y="595066"/>
                </a:cubicBezTo>
                <a:lnTo>
                  <a:pt x="9052233" y="595033"/>
                </a:lnTo>
                <a:lnTo>
                  <a:pt x="9052207" y="595524"/>
                </a:lnTo>
                <a:lnTo>
                  <a:pt x="9035089" y="593911"/>
                </a:lnTo>
                <a:cubicBezTo>
                  <a:pt x="9002714" y="593388"/>
                  <a:pt x="8970834" y="590430"/>
                  <a:pt x="8939662" y="584920"/>
                </a:cubicBezTo>
                <a:cubicBezTo>
                  <a:pt x="8934085" y="585336"/>
                  <a:pt x="8928756" y="584395"/>
                  <a:pt x="8923445" y="583392"/>
                </a:cubicBezTo>
                <a:lnTo>
                  <a:pt x="8923329" y="582253"/>
                </a:lnTo>
                <a:cubicBezTo>
                  <a:pt x="8601454" y="529393"/>
                  <a:pt x="8342182" y="299826"/>
                  <a:pt x="8257405" y="0"/>
                </a:cubicBezTo>
                <a:close/>
                <a:moveTo>
                  <a:pt x="7639075" y="0"/>
                </a:moveTo>
                <a:lnTo>
                  <a:pt x="7847784" y="0"/>
                </a:lnTo>
                <a:cubicBezTo>
                  <a:pt x="7682314" y="98005"/>
                  <a:pt x="7562905" y="260867"/>
                  <a:pt x="7525054" y="451830"/>
                </a:cubicBezTo>
                <a:cubicBezTo>
                  <a:pt x="7769107" y="399791"/>
                  <a:pt x="7965696" y="226290"/>
                  <a:pt x="8043592" y="0"/>
                </a:cubicBezTo>
                <a:lnTo>
                  <a:pt x="8177609" y="0"/>
                </a:lnTo>
                <a:cubicBezTo>
                  <a:pt x="8092830" y="299826"/>
                  <a:pt x="7833558" y="529393"/>
                  <a:pt x="7511683" y="582253"/>
                </a:cubicBezTo>
                <a:lnTo>
                  <a:pt x="7511567" y="583392"/>
                </a:lnTo>
                <a:cubicBezTo>
                  <a:pt x="7506256" y="584395"/>
                  <a:pt x="7500927" y="585336"/>
                  <a:pt x="7495350" y="584920"/>
                </a:cubicBezTo>
                <a:cubicBezTo>
                  <a:pt x="7464178" y="590430"/>
                  <a:pt x="7432298" y="593388"/>
                  <a:pt x="7399924" y="593911"/>
                </a:cubicBezTo>
                <a:lnTo>
                  <a:pt x="7382805" y="595524"/>
                </a:lnTo>
                <a:lnTo>
                  <a:pt x="7382779" y="595033"/>
                </a:lnTo>
                <a:lnTo>
                  <a:pt x="7382280" y="595066"/>
                </a:lnTo>
                <a:cubicBezTo>
                  <a:pt x="7381714" y="591293"/>
                  <a:pt x="7381687" y="587507"/>
                  <a:pt x="7381687" y="583715"/>
                </a:cubicBezTo>
                <a:cubicBezTo>
                  <a:pt x="7381687" y="578078"/>
                  <a:pt x="7381746" y="572454"/>
                  <a:pt x="7383058" y="566868"/>
                </a:cubicBezTo>
                <a:cubicBezTo>
                  <a:pt x="7383016" y="535786"/>
                  <a:pt x="7385465" y="505143"/>
                  <a:pt x="7390522" y="475137"/>
                </a:cubicBezTo>
                <a:lnTo>
                  <a:pt x="7391062" y="468500"/>
                </a:lnTo>
                <a:cubicBezTo>
                  <a:pt x="7391231" y="468495"/>
                  <a:pt x="7391400" y="468490"/>
                  <a:pt x="7391568" y="468437"/>
                </a:cubicBezTo>
                <a:cubicBezTo>
                  <a:pt x="7417870" y="285283"/>
                  <a:pt x="7507331" y="121703"/>
                  <a:pt x="7639075" y="0"/>
                </a:cubicBezTo>
                <a:close/>
                <a:moveTo>
                  <a:pt x="6565254" y="0"/>
                </a:moveTo>
                <a:lnTo>
                  <a:pt x="6699270" y="0"/>
                </a:lnTo>
                <a:cubicBezTo>
                  <a:pt x="6777166" y="226290"/>
                  <a:pt x="6973755" y="399791"/>
                  <a:pt x="7217807" y="451830"/>
                </a:cubicBezTo>
                <a:cubicBezTo>
                  <a:pt x="7179956" y="260867"/>
                  <a:pt x="7060547" y="98005"/>
                  <a:pt x="6895077" y="0"/>
                </a:cubicBezTo>
                <a:lnTo>
                  <a:pt x="7103787" y="0"/>
                </a:lnTo>
                <a:cubicBezTo>
                  <a:pt x="7235531" y="121704"/>
                  <a:pt x="7324992" y="285283"/>
                  <a:pt x="7351294" y="468437"/>
                </a:cubicBezTo>
                <a:cubicBezTo>
                  <a:pt x="7351461" y="468490"/>
                  <a:pt x="7351631" y="468495"/>
                  <a:pt x="7351799" y="468500"/>
                </a:cubicBezTo>
                <a:lnTo>
                  <a:pt x="7352340" y="475137"/>
                </a:lnTo>
                <a:cubicBezTo>
                  <a:pt x="7357396" y="505143"/>
                  <a:pt x="7359846" y="535786"/>
                  <a:pt x="7359804" y="566868"/>
                </a:cubicBezTo>
                <a:cubicBezTo>
                  <a:pt x="7361116" y="572454"/>
                  <a:pt x="7361174" y="578078"/>
                  <a:pt x="7361174" y="583715"/>
                </a:cubicBezTo>
                <a:cubicBezTo>
                  <a:pt x="7361174" y="587507"/>
                  <a:pt x="7361147" y="591293"/>
                  <a:pt x="7360581" y="595066"/>
                </a:cubicBezTo>
                <a:lnTo>
                  <a:pt x="7360082" y="595033"/>
                </a:lnTo>
                <a:lnTo>
                  <a:pt x="7360056" y="595524"/>
                </a:lnTo>
                <a:lnTo>
                  <a:pt x="7342938" y="593911"/>
                </a:lnTo>
                <a:cubicBezTo>
                  <a:pt x="7310564" y="593388"/>
                  <a:pt x="7278683" y="590430"/>
                  <a:pt x="7247511" y="584920"/>
                </a:cubicBezTo>
                <a:cubicBezTo>
                  <a:pt x="7241934" y="585336"/>
                  <a:pt x="7236605" y="584395"/>
                  <a:pt x="7231295" y="583392"/>
                </a:cubicBezTo>
                <a:lnTo>
                  <a:pt x="7231179" y="582253"/>
                </a:lnTo>
                <a:cubicBezTo>
                  <a:pt x="6909304" y="529393"/>
                  <a:pt x="6650032" y="299826"/>
                  <a:pt x="6565254" y="0"/>
                </a:cubicBezTo>
                <a:close/>
                <a:moveTo>
                  <a:pt x="5946924" y="0"/>
                </a:moveTo>
                <a:lnTo>
                  <a:pt x="6155633" y="0"/>
                </a:lnTo>
                <a:cubicBezTo>
                  <a:pt x="5990163" y="98005"/>
                  <a:pt x="5870754" y="260867"/>
                  <a:pt x="5832903" y="451830"/>
                </a:cubicBezTo>
                <a:cubicBezTo>
                  <a:pt x="6076956" y="399791"/>
                  <a:pt x="6273545" y="226290"/>
                  <a:pt x="6351441" y="0"/>
                </a:cubicBezTo>
                <a:lnTo>
                  <a:pt x="6485457" y="0"/>
                </a:lnTo>
                <a:cubicBezTo>
                  <a:pt x="6400679" y="299826"/>
                  <a:pt x="6141407" y="529393"/>
                  <a:pt x="5819531" y="582253"/>
                </a:cubicBezTo>
                <a:lnTo>
                  <a:pt x="5819415" y="583392"/>
                </a:lnTo>
                <a:cubicBezTo>
                  <a:pt x="5814105" y="584395"/>
                  <a:pt x="5808776" y="585336"/>
                  <a:pt x="5803199" y="584920"/>
                </a:cubicBezTo>
                <a:cubicBezTo>
                  <a:pt x="5772027" y="590430"/>
                  <a:pt x="5740146" y="593388"/>
                  <a:pt x="5707772" y="593911"/>
                </a:cubicBezTo>
                <a:lnTo>
                  <a:pt x="5690654" y="595524"/>
                </a:lnTo>
                <a:lnTo>
                  <a:pt x="5690628" y="595033"/>
                </a:lnTo>
                <a:lnTo>
                  <a:pt x="5690129" y="595066"/>
                </a:lnTo>
                <a:cubicBezTo>
                  <a:pt x="5689563" y="591293"/>
                  <a:pt x="5689536" y="587507"/>
                  <a:pt x="5689536" y="583715"/>
                </a:cubicBezTo>
                <a:cubicBezTo>
                  <a:pt x="5689536" y="578078"/>
                  <a:pt x="5689594" y="572454"/>
                  <a:pt x="5690906" y="566868"/>
                </a:cubicBezTo>
                <a:cubicBezTo>
                  <a:pt x="5690864" y="535786"/>
                  <a:pt x="5693314" y="505143"/>
                  <a:pt x="5698370" y="475137"/>
                </a:cubicBezTo>
                <a:lnTo>
                  <a:pt x="5698911" y="468500"/>
                </a:lnTo>
                <a:cubicBezTo>
                  <a:pt x="5699079" y="468495"/>
                  <a:pt x="5699249" y="468490"/>
                  <a:pt x="5699416" y="468437"/>
                </a:cubicBezTo>
                <a:cubicBezTo>
                  <a:pt x="5725719" y="285283"/>
                  <a:pt x="5815180" y="121704"/>
                  <a:pt x="5946924" y="0"/>
                </a:cubicBezTo>
                <a:close/>
                <a:moveTo>
                  <a:pt x="4873102" y="0"/>
                </a:moveTo>
                <a:lnTo>
                  <a:pt x="5007119" y="0"/>
                </a:lnTo>
                <a:cubicBezTo>
                  <a:pt x="5085015" y="226291"/>
                  <a:pt x="5281604" y="399791"/>
                  <a:pt x="5525656" y="451830"/>
                </a:cubicBezTo>
                <a:cubicBezTo>
                  <a:pt x="5487805" y="260867"/>
                  <a:pt x="5368397" y="98005"/>
                  <a:pt x="5202927" y="0"/>
                </a:cubicBezTo>
                <a:lnTo>
                  <a:pt x="5411635" y="0"/>
                </a:lnTo>
                <a:cubicBezTo>
                  <a:pt x="5543380" y="121703"/>
                  <a:pt x="5632840" y="285283"/>
                  <a:pt x="5659142" y="468437"/>
                </a:cubicBezTo>
                <a:cubicBezTo>
                  <a:pt x="5659310" y="468490"/>
                  <a:pt x="5659479" y="468495"/>
                  <a:pt x="5659648" y="468499"/>
                </a:cubicBezTo>
                <a:lnTo>
                  <a:pt x="5660188" y="475137"/>
                </a:lnTo>
                <a:cubicBezTo>
                  <a:pt x="5665245" y="505143"/>
                  <a:pt x="5667694" y="535786"/>
                  <a:pt x="5667652" y="566868"/>
                </a:cubicBezTo>
                <a:cubicBezTo>
                  <a:pt x="5668964" y="572454"/>
                  <a:pt x="5669023" y="578078"/>
                  <a:pt x="5669023" y="583715"/>
                </a:cubicBezTo>
                <a:cubicBezTo>
                  <a:pt x="5669023" y="587508"/>
                  <a:pt x="5668996" y="591293"/>
                  <a:pt x="5668430" y="595066"/>
                </a:cubicBezTo>
                <a:lnTo>
                  <a:pt x="5667931" y="595033"/>
                </a:lnTo>
                <a:lnTo>
                  <a:pt x="5667905" y="595524"/>
                </a:lnTo>
                <a:lnTo>
                  <a:pt x="5650786" y="593911"/>
                </a:lnTo>
                <a:cubicBezTo>
                  <a:pt x="5618412" y="593388"/>
                  <a:pt x="5586532" y="590430"/>
                  <a:pt x="5555360" y="584920"/>
                </a:cubicBezTo>
                <a:cubicBezTo>
                  <a:pt x="5549783" y="585336"/>
                  <a:pt x="5544454" y="584395"/>
                  <a:pt x="5539143" y="583392"/>
                </a:cubicBezTo>
                <a:lnTo>
                  <a:pt x="5539027" y="582253"/>
                </a:lnTo>
                <a:cubicBezTo>
                  <a:pt x="5217153" y="529393"/>
                  <a:pt x="4957881" y="299826"/>
                  <a:pt x="4873102" y="0"/>
                </a:cubicBezTo>
                <a:close/>
                <a:moveTo>
                  <a:pt x="4254773" y="0"/>
                </a:moveTo>
                <a:lnTo>
                  <a:pt x="4463482" y="0"/>
                </a:lnTo>
                <a:cubicBezTo>
                  <a:pt x="4298012" y="98005"/>
                  <a:pt x="4178603" y="260867"/>
                  <a:pt x="4140752" y="451830"/>
                </a:cubicBezTo>
                <a:cubicBezTo>
                  <a:pt x="4384804" y="399791"/>
                  <a:pt x="4581394" y="226291"/>
                  <a:pt x="4659290" y="0"/>
                </a:cubicBezTo>
                <a:lnTo>
                  <a:pt x="4793306" y="0"/>
                </a:lnTo>
                <a:cubicBezTo>
                  <a:pt x="4708528" y="299826"/>
                  <a:pt x="4449256" y="529393"/>
                  <a:pt x="4127381" y="582253"/>
                </a:cubicBezTo>
                <a:lnTo>
                  <a:pt x="4127264" y="583392"/>
                </a:lnTo>
                <a:cubicBezTo>
                  <a:pt x="4121954" y="584395"/>
                  <a:pt x="4116625" y="585336"/>
                  <a:pt x="4111048" y="584920"/>
                </a:cubicBezTo>
                <a:cubicBezTo>
                  <a:pt x="4079876" y="590430"/>
                  <a:pt x="4047996" y="593388"/>
                  <a:pt x="4015621" y="593911"/>
                </a:cubicBezTo>
                <a:lnTo>
                  <a:pt x="3998503" y="595524"/>
                </a:lnTo>
                <a:lnTo>
                  <a:pt x="3998477" y="595033"/>
                </a:lnTo>
                <a:lnTo>
                  <a:pt x="3997978" y="595066"/>
                </a:lnTo>
                <a:cubicBezTo>
                  <a:pt x="3997412" y="591293"/>
                  <a:pt x="3997385" y="587507"/>
                  <a:pt x="3997385" y="583715"/>
                </a:cubicBezTo>
                <a:cubicBezTo>
                  <a:pt x="3997385" y="578078"/>
                  <a:pt x="3997443" y="572454"/>
                  <a:pt x="3998755" y="566868"/>
                </a:cubicBezTo>
                <a:cubicBezTo>
                  <a:pt x="3998713" y="535786"/>
                  <a:pt x="4001163" y="505143"/>
                  <a:pt x="4006219" y="475137"/>
                </a:cubicBezTo>
                <a:lnTo>
                  <a:pt x="4006760" y="468499"/>
                </a:lnTo>
                <a:cubicBezTo>
                  <a:pt x="4006928" y="468495"/>
                  <a:pt x="4007098" y="468490"/>
                  <a:pt x="4007265" y="468437"/>
                </a:cubicBezTo>
                <a:cubicBezTo>
                  <a:pt x="4033568" y="285283"/>
                  <a:pt x="4123028" y="121703"/>
                  <a:pt x="4254773" y="0"/>
                </a:cubicBezTo>
                <a:close/>
                <a:moveTo>
                  <a:pt x="3180951" y="0"/>
                </a:moveTo>
                <a:lnTo>
                  <a:pt x="3314968" y="0"/>
                </a:lnTo>
                <a:cubicBezTo>
                  <a:pt x="3392864" y="226291"/>
                  <a:pt x="3589453" y="399791"/>
                  <a:pt x="3833505" y="451830"/>
                </a:cubicBezTo>
                <a:cubicBezTo>
                  <a:pt x="3795654" y="260867"/>
                  <a:pt x="3676245" y="98005"/>
                  <a:pt x="3510776" y="0"/>
                </a:cubicBezTo>
                <a:lnTo>
                  <a:pt x="3719484" y="0"/>
                </a:lnTo>
                <a:cubicBezTo>
                  <a:pt x="3851229" y="121703"/>
                  <a:pt x="3940689" y="285283"/>
                  <a:pt x="3966991" y="468437"/>
                </a:cubicBezTo>
                <a:cubicBezTo>
                  <a:pt x="3967159" y="468490"/>
                  <a:pt x="3967328" y="468495"/>
                  <a:pt x="3967497" y="468499"/>
                </a:cubicBezTo>
                <a:lnTo>
                  <a:pt x="3968037" y="475137"/>
                </a:lnTo>
                <a:cubicBezTo>
                  <a:pt x="3973094" y="505143"/>
                  <a:pt x="3975543" y="535786"/>
                  <a:pt x="3975501" y="566868"/>
                </a:cubicBezTo>
                <a:cubicBezTo>
                  <a:pt x="3976813" y="572454"/>
                  <a:pt x="3976872" y="578078"/>
                  <a:pt x="3976872" y="583715"/>
                </a:cubicBezTo>
                <a:cubicBezTo>
                  <a:pt x="3976872" y="587508"/>
                  <a:pt x="3976845" y="591293"/>
                  <a:pt x="3976279" y="595066"/>
                </a:cubicBezTo>
                <a:lnTo>
                  <a:pt x="3975780" y="595033"/>
                </a:lnTo>
                <a:lnTo>
                  <a:pt x="3975754" y="595524"/>
                </a:lnTo>
                <a:lnTo>
                  <a:pt x="3958635" y="593911"/>
                </a:lnTo>
                <a:cubicBezTo>
                  <a:pt x="3926261" y="593388"/>
                  <a:pt x="3894381" y="590430"/>
                  <a:pt x="3863209" y="584920"/>
                </a:cubicBezTo>
                <a:cubicBezTo>
                  <a:pt x="3857632" y="585336"/>
                  <a:pt x="3852303" y="584395"/>
                  <a:pt x="3846992" y="583392"/>
                </a:cubicBezTo>
                <a:lnTo>
                  <a:pt x="3846876" y="582253"/>
                </a:lnTo>
                <a:cubicBezTo>
                  <a:pt x="3525002" y="529393"/>
                  <a:pt x="3265729" y="299826"/>
                  <a:pt x="3180951" y="0"/>
                </a:cubicBezTo>
                <a:close/>
                <a:moveTo>
                  <a:pt x="2562622" y="0"/>
                </a:moveTo>
                <a:lnTo>
                  <a:pt x="2771330" y="0"/>
                </a:lnTo>
                <a:cubicBezTo>
                  <a:pt x="2605861" y="98005"/>
                  <a:pt x="2486452" y="260867"/>
                  <a:pt x="2448601" y="451830"/>
                </a:cubicBezTo>
                <a:cubicBezTo>
                  <a:pt x="2692653" y="399791"/>
                  <a:pt x="2889242" y="226291"/>
                  <a:pt x="2967139" y="0"/>
                </a:cubicBezTo>
                <a:lnTo>
                  <a:pt x="3101155" y="0"/>
                </a:lnTo>
                <a:cubicBezTo>
                  <a:pt x="3016377" y="299826"/>
                  <a:pt x="2757105" y="529393"/>
                  <a:pt x="2435230" y="582253"/>
                </a:cubicBezTo>
                <a:lnTo>
                  <a:pt x="2435113" y="583392"/>
                </a:lnTo>
                <a:cubicBezTo>
                  <a:pt x="2429803" y="584395"/>
                  <a:pt x="2424474" y="585336"/>
                  <a:pt x="2418897" y="584920"/>
                </a:cubicBezTo>
                <a:cubicBezTo>
                  <a:pt x="2387725" y="590430"/>
                  <a:pt x="2355845" y="593388"/>
                  <a:pt x="2323470" y="593911"/>
                </a:cubicBezTo>
                <a:lnTo>
                  <a:pt x="2306352" y="595524"/>
                </a:lnTo>
                <a:lnTo>
                  <a:pt x="2306326" y="595033"/>
                </a:lnTo>
                <a:lnTo>
                  <a:pt x="2305827" y="595066"/>
                </a:lnTo>
                <a:cubicBezTo>
                  <a:pt x="2305261" y="591293"/>
                  <a:pt x="2305234" y="587507"/>
                  <a:pt x="2305234" y="583715"/>
                </a:cubicBezTo>
                <a:cubicBezTo>
                  <a:pt x="2305234" y="578078"/>
                  <a:pt x="2305292" y="572454"/>
                  <a:pt x="2306604" y="566868"/>
                </a:cubicBezTo>
                <a:cubicBezTo>
                  <a:pt x="2306562" y="535786"/>
                  <a:pt x="2309012" y="505143"/>
                  <a:pt x="2314068" y="475137"/>
                </a:cubicBezTo>
                <a:lnTo>
                  <a:pt x="2314609" y="468499"/>
                </a:lnTo>
                <a:cubicBezTo>
                  <a:pt x="2314777" y="468495"/>
                  <a:pt x="2314947" y="468490"/>
                  <a:pt x="2315114" y="468437"/>
                </a:cubicBezTo>
                <a:cubicBezTo>
                  <a:pt x="2341417" y="285283"/>
                  <a:pt x="2430877" y="121704"/>
                  <a:pt x="2562622" y="0"/>
                </a:cubicBezTo>
                <a:close/>
                <a:moveTo>
                  <a:pt x="1488800" y="0"/>
                </a:moveTo>
                <a:lnTo>
                  <a:pt x="1622816" y="0"/>
                </a:lnTo>
                <a:cubicBezTo>
                  <a:pt x="1700712" y="226290"/>
                  <a:pt x="1897302" y="399791"/>
                  <a:pt x="2141354" y="451830"/>
                </a:cubicBezTo>
                <a:cubicBezTo>
                  <a:pt x="2103503" y="260867"/>
                  <a:pt x="1984094" y="98005"/>
                  <a:pt x="1818624" y="0"/>
                </a:cubicBezTo>
                <a:lnTo>
                  <a:pt x="2027333" y="0"/>
                </a:lnTo>
                <a:cubicBezTo>
                  <a:pt x="2159078" y="121703"/>
                  <a:pt x="2248538" y="285283"/>
                  <a:pt x="2274840" y="468437"/>
                </a:cubicBezTo>
                <a:cubicBezTo>
                  <a:pt x="2275008" y="468490"/>
                  <a:pt x="2275177" y="468495"/>
                  <a:pt x="2275346" y="468500"/>
                </a:cubicBezTo>
                <a:lnTo>
                  <a:pt x="2275886" y="475137"/>
                </a:lnTo>
                <a:cubicBezTo>
                  <a:pt x="2280943" y="505143"/>
                  <a:pt x="2283392" y="535786"/>
                  <a:pt x="2283350" y="566868"/>
                </a:cubicBezTo>
                <a:cubicBezTo>
                  <a:pt x="2284662" y="572454"/>
                  <a:pt x="2284721" y="578078"/>
                  <a:pt x="2284721" y="583715"/>
                </a:cubicBezTo>
                <a:cubicBezTo>
                  <a:pt x="2284721" y="587508"/>
                  <a:pt x="2284694" y="591293"/>
                  <a:pt x="2284128" y="595066"/>
                </a:cubicBezTo>
                <a:lnTo>
                  <a:pt x="2283629" y="595033"/>
                </a:lnTo>
                <a:lnTo>
                  <a:pt x="2283603" y="595524"/>
                </a:lnTo>
                <a:lnTo>
                  <a:pt x="2266484" y="593911"/>
                </a:lnTo>
                <a:cubicBezTo>
                  <a:pt x="2234110" y="593388"/>
                  <a:pt x="2202230" y="590430"/>
                  <a:pt x="2171058" y="584920"/>
                </a:cubicBezTo>
                <a:cubicBezTo>
                  <a:pt x="2165481" y="585336"/>
                  <a:pt x="2160152" y="584395"/>
                  <a:pt x="2154841" y="583392"/>
                </a:cubicBezTo>
                <a:lnTo>
                  <a:pt x="2154725" y="582253"/>
                </a:lnTo>
                <a:cubicBezTo>
                  <a:pt x="1832850" y="529393"/>
                  <a:pt x="1573578" y="299826"/>
                  <a:pt x="1488800" y="0"/>
                </a:cubicBezTo>
                <a:close/>
                <a:moveTo>
                  <a:pt x="870471" y="0"/>
                </a:moveTo>
                <a:lnTo>
                  <a:pt x="1079179" y="0"/>
                </a:lnTo>
                <a:cubicBezTo>
                  <a:pt x="913710" y="98005"/>
                  <a:pt x="794301" y="260867"/>
                  <a:pt x="756450" y="451830"/>
                </a:cubicBezTo>
                <a:cubicBezTo>
                  <a:pt x="1000502" y="399791"/>
                  <a:pt x="1197091" y="226291"/>
                  <a:pt x="1274988" y="0"/>
                </a:cubicBezTo>
                <a:lnTo>
                  <a:pt x="1409004" y="0"/>
                </a:lnTo>
                <a:cubicBezTo>
                  <a:pt x="1324226" y="299826"/>
                  <a:pt x="1064954" y="529393"/>
                  <a:pt x="743078" y="582253"/>
                </a:cubicBezTo>
                <a:lnTo>
                  <a:pt x="742962" y="583392"/>
                </a:lnTo>
                <a:cubicBezTo>
                  <a:pt x="737652" y="584395"/>
                  <a:pt x="732323" y="585336"/>
                  <a:pt x="726746" y="584920"/>
                </a:cubicBezTo>
                <a:cubicBezTo>
                  <a:pt x="695574" y="590430"/>
                  <a:pt x="663693" y="593388"/>
                  <a:pt x="631319" y="593911"/>
                </a:cubicBezTo>
                <a:lnTo>
                  <a:pt x="614201" y="595524"/>
                </a:lnTo>
                <a:lnTo>
                  <a:pt x="614175" y="595033"/>
                </a:lnTo>
                <a:lnTo>
                  <a:pt x="613676" y="595066"/>
                </a:lnTo>
                <a:cubicBezTo>
                  <a:pt x="613110" y="591293"/>
                  <a:pt x="613083" y="587507"/>
                  <a:pt x="613083" y="583715"/>
                </a:cubicBezTo>
                <a:cubicBezTo>
                  <a:pt x="613083" y="578078"/>
                  <a:pt x="613141" y="572454"/>
                  <a:pt x="614453" y="566868"/>
                </a:cubicBezTo>
                <a:cubicBezTo>
                  <a:pt x="614411" y="535786"/>
                  <a:pt x="616861" y="505143"/>
                  <a:pt x="621918" y="475137"/>
                </a:cubicBezTo>
                <a:lnTo>
                  <a:pt x="622458" y="468499"/>
                </a:lnTo>
                <a:cubicBezTo>
                  <a:pt x="622626" y="468495"/>
                  <a:pt x="622796" y="468490"/>
                  <a:pt x="622963" y="468437"/>
                </a:cubicBezTo>
                <a:cubicBezTo>
                  <a:pt x="649266" y="285283"/>
                  <a:pt x="738726" y="121703"/>
                  <a:pt x="870471" y="0"/>
                </a:cubicBezTo>
                <a:close/>
                <a:moveTo>
                  <a:pt x="126374" y="0"/>
                </a:moveTo>
                <a:lnTo>
                  <a:pt x="334376" y="0"/>
                </a:lnTo>
                <a:cubicBezTo>
                  <a:pt x="466684" y="121261"/>
                  <a:pt x="556352" y="285035"/>
                  <a:pt x="582690" y="468437"/>
                </a:cubicBezTo>
                <a:cubicBezTo>
                  <a:pt x="582857" y="468490"/>
                  <a:pt x="583026" y="468495"/>
                  <a:pt x="583195" y="468499"/>
                </a:cubicBezTo>
                <a:lnTo>
                  <a:pt x="583735" y="475137"/>
                </a:lnTo>
                <a:cubicBezTo>
                  <a:pt x="588792" y="505143"/>
                  <a:pt x="591242" y="535786"/>
                  <a:pt x="591199" y="566868"/>
                </a:cubicBezTo>
                <a:cubicBezTo>
                  <a:pt x="592511" y="572454"/>
                  <a:pt x="592570" y="578078"/>
                  <a:pt x="592570" y="583715"/>
                </a:cubicBezTo>
                <a:cubicBezTo>
                  <a:pt x="592570" y="587507"/>
                  <a:pt x="592543" y="591293"/>
                  <a:pt x="591977" y="595066"/>
                </a:cubicBezTo>
                <a:lnTo>
                  <a:pt x="591478" y="595033"/>
                </a:lnTo>
                <a:lnTo>
                  <a:pt x="591452" y="595524"/>
                </a:lnTo>
                <a:lnTo>
                  <a:pt x="574334" y="593911"/>
                </a:lnTo>
                <a:cubicBezTo>
                  <a:pt x="541959" y="593388"/>
                  <a:pt x="510079" y="590430"/>
                  <a:pt x="478907" y="584920"/>
                </a:cubicBezTo>
                <a:cubicBezTo>
                  <a:pt x="473330" y="585336"/>
                  <a:pt x="468001" y="584395"/>
                  <a:pt x="462690" y="583392"/>
                </a:cubicBezTo>
                <a:lnTo>
                  <a:pt x="462574" y="582253"/>
                </a:lnTo>
                <a:cubicBezTo>
                  <a:pt x="282200" y="552631"/>
                  <a:pt x="121485" y="467518"/>
                  <a:pt x="0" y="345575"/>
                </a:cubicBezTo>
                <a:lnTo>
                  <a:pt x="0" y="140406"/>
                </a:lnTo>
                <a:cubicBezTo>
                  <a:pt x="97584" y="296912"/>
                  <a:pt x="258975" y="411268"/>
                  <a:pt x="449203" y="451830"/>
                </a:cubicBezTo>
                <a:cubicBezTo>
                  <a:pt x="411344" y="260824"/>
                  <a:pt x="291889" y="97931"/>
                  <a:pt x="12637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42;p22"/>
          <p:cNvSpPr txBox="1">
            <a:spLocks noGrp="1"/>
          </p:cNvSpPr>
          <p:nvPr>
            <p:ph type="title"/>
          </p:nvPr>
        </p:nvSpPr>
        <p:spPr>
          <a:xfrm>
            <a:off x="457200" y="4960137"/>
            <a:ext cx="7772400" cy="1463040"/>
          </a:xfrm>
          <a:prstGeom prst="rect">
            <a:avLst/>
          </a:prstGeom>
          <a:noFill/>
          <a:ln>
            <a:noFill/>
          </a:ln>
        </p:spPr>
        <p:txBody>
          <a:bodyPr spcFirstLastPara="1" wrap="square" lIns="91425" tIns="45700" rIns="91425" bIns="45700" anchor="ctr" anchorCtr="0">
            <a:normAutofit/>
          </a:bodyPr>
          <a:lstStyle>
            <a:lvl1pPr lvl="0" algn="r">
              <a:lnSpc>
                <a:spcPct val="80000"/>
              </a:lnSpc>
              <a:spcBef>
                <a:spcPts val="0"/>
              </a:spcBef>
              <a:spcAft>
                <a:spcPts val="0"/>
              </a:spcAft>
              <a:buClr>
                <a:srgbClr val="0C0C0C"/>
              </a:buClr>
              <a:buSzPts val="5000"/>
              <a:buFont typeface="Twentieth Century"/>
              <a:buNone/>
              <a:defRPr sz="5000" b="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43" name="Google Shape;43;p22"/>
          <p:cNvSpPr txBox="1">
            <a:spLocks noGrp="1"/>
          </p:cNvSpPr>
          <p:nvPr>
            <p:ph type="body" idx="1"/>
          </p:nvPr>
        </p:nvSpPr>
        <p:spPr>
          <a:xfrm>
            <a:off x="8610600" y="4960137"/>
            <a:ext cx="3200400" cy="1463040"/>
          </a:xfrm>
          <a:prstGeom prst="rect">
            <a:avLst/>
          </a:prstGeom>
          <a:noFill/>
          <a:ln>
            <a:noFill/>
          </a:ln>
        </p:spPr>
        <p:txBody>
          <a:bodyPr spcFirstLastPara="1" wrap="square" lIns="91425" tIns="45700" rIns="91425" bIns="45700" anchor="ctr" anchorCtr="0">
            <a:normAutofit/>
          </a:bodyPr>
          <a:lstStyle>
            <a:lvl1pPr marL="457200" lvl="0" indent="-228600" algn="l">
              <a:lnSpc>
                <a:spcPct val="100000"/>
              </a:lnSpc>
              <a:spcBef>
                <a:spcPts val="0"/>
              </a:spcBef>
              <a:spcAft>
                <a:spcPts val="0"/>
              </a:spcAft>
              <a:buSzPts val="1800"/>
              <a:buNone/>
              <a:defRPr sz="1800">
                <a:solidFill>
                  <a:srgbClr val="0C0C0C"/>
                </a:solidFill>
              </a:defRPr>
            </a:lvl1pPr>
            <a:lvl2pPr marL="914400" lvl="1" indent="-228600" algn="l">
              <a:lnSpc>
                <a:spcPct val="90000"/>
              </a:lnSpc>
              <a:spcBef>
                <a:spcPts val="200"/>
              </a:spcBef>
              <a:spcAft>
                <a:spcPts val="0"/>
              </a:spcAft>
              <a:buSzPts val="1800"/>
              <a:buNone/>
              <a:defRPr sz="1800">
                <a:solidFill>
                  <a:srgbClr val="888888"/>
                </a:solidFill>
              </a:defRPr>
            </a:lvl2pPr>
            <a:lvl3pPr marL="1371600" lvl="2" indent="-228600" algn="l">
              <a:lnSpc>
                <a:spcPct val="90000"/>
              </a:lnSpc>
              <a:spcBef>
                <a:spcPts val="400"/>
              </a:spcBef>
              <a:spcAft>
                <a:spcPts val="0"/>
              </a:spcAft>
              <a:buSzPts val="1600"/>
              <a:buNone/>
              <a:defRPr sz="1600">
                <a:solidFill>
                  <a:srgbClr val="888888"/>
                </a:solidFill>
              </a:defRPr>
            </a:lvl3pPr>
            <a:lvl4pPr marL="1828800" lvl="3" indent="-228600" algn="l">
              <a:lnSpc>
                <a:spcPct val="90000"/>
              </a:lnSpc>
              <a:spcBef>
                <a:spcPts val="400"/>
              </a:spcBef>
              <a:spcAft>
                <a:spcPts val="0"/>
              </a:spcAft>
              <a:buSzPts val="1400"/>
              <a:buNone/>
              <a:defRPr sz="1400">
                <a:solidFill>
                  <a:srgbClr val="888888"/>
                </a:solidFill>
              </a:defRPr>
            </a:lvl4pPr>
            <a:lvl5pPr marL="2286000" lvl="4" indent="-228600" algn="l">
              <a:lnSpc>
                <a:spcPct val="90000"/>
              </a:lnSpc>
              <a:spcBef>
                <a:spcPts val="400"/>
              </a:spcBef>
              <a:spcAft>
                <a:spcPts val="0"/>
              </a:spcAft>
              <a:buSzPts val="1400"/>
              <a:buNone/>
              <a:defRPr sz="1400">
                <a:solidFill>
                  <a:srgbClr val="888888"/>
                </a:solidFill>
              </a:defRPr>
            </a:lvl5pPr>
            <a:lvl6pPr marL="2743200" lvl="5" indent="-228600" algn="l">
              <a:lnSpc>
                <a:spcPct val="90000"/>
              </a:lnSpc>
              <a:spcBef>
                <a:spcPts val="400"/>
              </a:spcBef>
              <a:spcAft>
                <a:spcPts val="0"/>
              </a:spcAft>
              <a:buSzPts val="1400"/>
              <a:buNone/>
              <a:defRPr sz="1400">
                <a:solidFill>
                  <a:srgbClr val="888888"/>
                </a:solidFill>
              </a:defRPr>
            </a:lvl6pPr>
            <a:lvl7pPr marL="3200400" lvl="6" indent="-228600" algn="l">
              <a:lnSpc>
                <a:spcPct val="90000"/>
              </a:lnSpc>
              <a:spcBef>
                <a:spcPts val="400"/>
              </a:spcBef>
              <a:spcAft>
                <a:spcPts val="0"/>
              </a:spcAft>
              <a:buSzPts val="1400"/>
              <a:buNone/>
              <a:defRPr sz="1400">
                <a:solidFill>
                  <a:srgbClr val="888888"/>
                </a:solidFill>
              </a:defRPr>
            </a:lvl7pPr>
            <a:lvl8pPr marL="3657600" lvl="7" indent="-228600" algn="l">
              <a:lnSpc>
                <a:spcPct val="90000"/>
              </a:lnSpc>
              <a:spcBef>
                <a:spcPts val="400"/>
              </a:spcBef>
              <a:spcAft>
                <a:spcPts val="0"/>
              </a:spcAft>
              <a:buSzPts val="1400"/>
              <a:buNone/>
              <a:defRPr sz="1400">
                <a:solidFill>
                  <a:srgbClr val="888888"/>
                </a:solidFill>
              </a:defRPr>
            </a:lvl8pPr>
            <a:lvl9pPr marL="4114800" lvl="8" indent="-228600" algn="l">
              <a:lnSpc>
                <a:spcPct val="90000"/>
              </a:lnSpc>
              <a:spcBef>
                <a:spcPts val="400"/>
              </a:spcBef>
              <a:spcAft>
                <a:spcPts val="400"/>
              </a:spcAft>
              <a:buSzPts val="1400"/>
              <a:buNone/>
              <a:defRPr sz="1400">
                <a:solidFill>
                  <a:srgbClr val="888888"/>
                </a:solidFill>
              </a:defRPr>
            </a:lvl9pPr>
          </a:lstStyle>
          <a:p>
            <a:endParaRPr/>
          </a:p>
        </p:txBody>
      </p:sp>
      <p:sp>
        <p:nvSpPr>
          <p:cNvPr id="44" name="Google Shape;44;p22"/>
          <p:cNvSpPr txBox="1">
            <a:spLocks noGrp="1"/>
          </p:cNvSpPr>
          <p:nvPr>
            <p:ph type="dt" idx="10"/>
          </p:nvPr>
        </p:nvSpPr>
        <p:spPr>
          <a:xfrm>
            <a:off x="1024129" y="6470704"/>
            <a:ext cx="2154143" cy="274320"/>
          </a:xfrm>
          <a:prstGeom prst="rect">
            <a:avLst/>
          </a:prstGeom>
          <a:noFill/>
          <a:ln>
            <a:noFill/>
          </a:ln>
        </p:spPr>
        <p:txBody>
          <a:bodyPr spcFirstLastPara="1" wrap="square" lIns="91425" tIns="45700" rIns="91425" bIns="45700" anchor="ctr" anchorCtr="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45" name="Google Shape;45;p22"/>
          <p:cNvSpPr txBox="1">
            <a:spLocks noGrp="1"/>
          </p:cNvSpPr>
          <p:nvPr>
            <p:ph type="ftr" idx="11"/>
          </p:nvPr>
        </p:nvSpPr>
        <p:spPr>
          <a:xfrm>
            <a:off x="4842932" y="6470704"/>
            <a:ext cx="5901459" cy="274320"/>
          </a:xfrm>
          <a:prstGeom prst="rect">
            <a:avLst/>
          </a:prstGeom>
          <a:noFill/>
          <a:ln>
            <a:noFill/>
          </a:ln>
        </p:spPr>
        <p:txBody>
          <a:bodyPr spcFirstLastPara="1" wrap="square" lIns="91425" tIns="45700" rIns="91425" bIns="45700" anchor="ctr" anchorCtr="0">
            <a:noAutofit/>
          </a:bodyPr>
          <a:lstStyle>
            <a:lvl1pPr lvl="0" algn="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46" name="Google Shape;46;p22"/>
          <p:cNvSpPr txBox="1">
            <a:spLocks noGrp="1"/>
          </p:cNvSpPr>
          <p:nvPr>
            <p:ph type="sldNum" idx="12"/>
          </p:nvPr>
        </p:nvSpPr>
        <p:spPr>
          <a:xfrm>
            <a:off x="10837333" y="6470704"/>
            <a:ext cx="973667" cy="274320"/>
          </a:xfrm>
          <a:prstGeom prst="rect">
            <a:avLst/>
          </a:prstGeom>
          <a:noFill/>
          <a:ln>
            <a:noFill/>
          </a:ln>
        </p:spPr>
        <p:txBody>
          <a:bodyPr spcFirstLastPara="1" wrap="square" lIns="91425" tIns="45700" rIns="91425" bIns="45700" anchor="ctr" anchorCtr="0">
            <a:noAutofit/>
          </a:bodyPr>
          <a:lstStyle>
            <a:lvl1pPr marL="0" lvl="0" indent="0" algn="l">
              <a:spcBef>
                <a:spcPts val="0"/>
              </a:spcBef>
              <a:buNone/>
              <a:defRPr/>
            </a:lvl1pPr>
            <a:lvl2pPr marL="0" lvl="1" indent="0" algn="l">
              <a:spcBef>
                <a:spcPts val="0"/>
              </a:spcBef>
              <a:buNone/>
              <a:defRPr/>
            </a:lvl2pPr>
            <a:lvl3pPr marL="0" lvl="2" indent="0" algn="l">
              <a:spcBef>
                <a:spcPts val="0"/>
              </a:spcBef>
              <a:buNone/>
              <a:defRPr/>
            </a:lvl3pPr>
            <a:lvl4pPr marL="0" lvl="3" indent="0" algn="l">
              <a:spcBef>
                <a:spcPts val="0"/>
              </a:spcBef>
              <a:buNone/>
              <a:defRPr/>
            </a:lvl4pPr>
            <a:lvl5pPr marL="0" lvl="4" indent="0" algn="l">
              <a:spcBef>
                <a:spcPts val="0"/>
              </a:spcBef>
              <a:buNone/>
              <a:defRPr/>
            </a:lvl5pPr>
            <a:lvl6pPr marL="0" lvl="5" indent="0" algn="l">
              <a:spcBef>
                <a:spcPts val="0"/>
              </a:spcBef>
              <a:buNone/>
              <a:defRPr/>
            </a:lvl6pPr>
            <a:lvl7pPr marL="0" lvl="6" indent="0" algn="l">
              <a:spcBef>
                <a:spcPts val="0"/>
              </a:spcBef>
              <a:buNone/>
              <a:defRPr/>
            </a:lvl7pPr>
            <a:lvl8pPr marL="0" lvl="7" indent="0" algn="l">
              <a:spcBef>
                <a:spcPts val="0"/>
              </a:spcBef>
              <a:buNone/>
              <a:defRPr/>
            </a:lvl8pPr>
            <a:lvl9pPr marL="0" lvl="8" indent="0" algn="l">
              <a:spcBef>
                <a:spcPts val="0"/>
              </a:spcBef>
              <a:buNone/>
              <a:defRPr/>
            </a:lvl9pPr>
          </a:lstStyle>
          <a:p>
            <a:pPr marL="0" lvl="0" indent="0" algn="l" rtl="0">
              <a:spcBef>
                <a:spcPts val="0"/>
              </a:spcBef>
              <a:spcAft>
                <a:spcPts val="0"/>
              </a:spcAft>
              <a:buNone/>
            </a:pPr>
            <a:fld id="{00000000-1234-1234-1234-123412341234}" type="slidenum">
              <a:rPr lang="en-US"/>
              <a:t>‹#›</a:t>
            </a:fld>
            <a:endParaRPr/>
          </a:p>
        </p:txBody>
      </p:sp>
      <p:cxnSp>
        <p:nvCxnSpPr>
          <p:cNvPr id="47" name="Google Shape;47;p22"/>
          <p:cNvCxnSpPr/>
          <p:nvPr/>
        </p:nvCxnSpPr>
        <p:spPr>
          <a:xfrm rot="10800000">
            <a:off x="8386843" y="5264106"/>
            <a:ext cx="0" cy="914400"/>
          </a:xfrm>
          <a:prstGeom prst="straightConnector1">
            <a:avLst/>
          </a:prstGeom>
          <a:noFill/>
          <a:ln w="19050" cap="flat" cmpd="sng">
            <a:solidFill>
              <a:srgbClr val="1482AB"/>
            </a:solidFill>
            <a:prstDash val="solid"/>
            <a:round/>
            <a:headEnd type="none" w="sm" len="sm"/>
            <a:tailEnd type="none" w="sm" len="sm"/>
          </a:ln>
        </p:spPr>
      </p:cxn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Two Content" type="twoObj">
  <p:cSld name="TWO_OBJECTS">
    <p:spTree>
      <p:nvGrpSpPr>
        <p:cNvPr id="1" name="Shape 48"/>
        <p:cNvGrpSpPr/>
        <p:nvPr/>
      </p:nvGrpSpPr>
      <p:grpSpPr>
        <a:xfrm>
          <a:off x="0" y="0"/>
          <a:ext cx="0" cy="0"/>
          <a:chOff x="0" y="0"/>
          <a:chExt cx="0" cy="0"/>
        </a:xfrm>
      </p:grpSpPr>
      <p:sp>
        <p:nvSpPr>
          <p:cNvPr id="49" name="Google Shape;49;p23"/>
          <p:cNvSpPr txBox="1">
            <a:spLocks noGrp="1"/>
          </p:cNvSpPr>
          <p:nvPr>
            <p:ph type="title"/>
          </p:nvPr>
        </p:nvSpPr>
        <p:spPr>
          <a:xfrm>
            <a:off x="1024128" y="585216"/>
            <a:ext cx="9720072" cy="1499616"/>
          </a:xfrm>
          <a:prstGeom prst="rect">
            <a:avLst/>
          </a:prstGeom>
          <a:noFill/>
          <a:ln>
            <a:noFill/>
          </a:ln>
        </p:spPr>
        <p:txBody>
          <a:bodyPr spcFirstLastPara="1" wrap="square" lIns="91425" tIns="45700" rIns="91425" bIns="45700" anchor="ctr" anchorCtr="0">
            <a:normAutofit/>
          </a:bodyPr>
          <a:lstStyle>
            <a:lvl1pPr lvl="0" algn="l">
              <a:lnSpc>
                <a:spcPct val="80000"/>
              </a:lnSpc>
              <a:spcBef>
                <a:spcPts val="0"/>
              </a:spcBef>
              <a:spcAft>
                <a:spcPts val="0"/>
              </a:spcAft>
              <a:buClr>
                <a:srgbClr val="0C0C0C"/>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50" name="Google Shape;50;p23"/>
          <p:cNvSpPr txBox="1">
            <a:spLocks noGrp="1"/>
          </p:cNvSpPr>
          <p:nvPr>
            <p:ph type="body" idx="1"/>
          </p:nvPr>
        </p:nvSpPr>
        <p:spPr>
          <a:xfrm>
            <a:off x="1024127" y="2286000"/>
            <a:ext cx="4754880" cy="4023360"/>
          </a:xfrm>
          <a:prstGeom prst="rect">
            <a:avLst/>
          </a:prstGeom>
          <a:noFill/>
          <a:ln>
            <a:noFill/>
          </a:ln>
        </p:spPr>
        <p:txBody>
          <a:bodyPr spcFirstLastPara="1" wrap="square" lIns="45700" tIns="45700" rIns="45700" bIns="45700" anchor="t" anchorCtr="0">
            <a:normAutofit/>
          </a:bodyPr>
          <a:lstStyle>
            <a:lvl1pPr marL="457200" lvl="0" indent="-342900" algn="l">
              <a:lnSpc>
                <a:spcPct val="90000"/>
              </a:lnSpc>
              <a:spcBef>
                <a:spcPts val="1200"/>
              </a:spcBef>
              <a:spcAft>
                <a:spcPts val="0"/>
              </a:spcAft>
              <a:buSzPts val="1800"/>
              <a:buChar char=" "/>
              <a:defRPr/>
            </a:lvl1pPr>
            <a:lvl2pPr marL="914400" lvl="1" indent="-342900" algn="l">
              <a:lnSpc>
                <a:spcPct val="90000"/>
              </a:lnSpc>
              <a:spcBef>
                <a:spcPts val="200"/>
              </a:spcBef>
              <a:spcAft>
                <a:spcPts val="0"/>
              </a:spcAft>
              <a:buSzPts val="1800"/>
              <a:buChar char="🢝"/>
              <a:defRPr/>
            </a:lvl2pPr>
            <a:lvl3pPr marL="1371600" lvl="2" indent="-342900" algn="l">
              <a:lnSpc>
                <a:spcPct val="90000"/>
              </a:lnSpc>
              <a:spcBef>
                <a:spcPts val="400"/>
              </a:spcBef>
              <a:spcAft>
                <a:spcPts val="0"/>
              </a:spcAft>
              <a:buSzPts val="1800"/>
              <a:buChar char="🢝"/>
              <a:defRPr/>
            </a:lvl3pPr>
            <a:lvl4pPr marL="1828800" lvl="3" indent="-342900" algn="l">
              <a:lnSpc>
                <a:spcPct val="90000"/>
              </a:lnSpc>
              <a:spcBef>
                <a:spcPts val="400"/>
              </a:spcBef>
              <a:spcAft>
                <a:spcPts val="0"/>
              </a:spcAft>
              <a:buSzPts val="1800"/>
              <a:buChar char="🢝"/>
              <a:defRPr/>
            </a:lvl4pPr>
            <a:lvl5pPr marL="2286000" lvl="4" indent="-342900" algn="l">
              <a:lnSpc>
                <a:spcPct val="90000"/>
              </a:lnSpc>
              <a:spcBef>
                <a:spcPts val="400"/>
              </a:spcBef>
              <a:spcAft>
                <a:spcPts val="0"/>
              </a:spcAft>
              <a:buSzPts val="1800"/>
              <a:buChar char="🢝"/>
              <a:defRPr/>
            </a:lvl5pPr>
            <a:lvl6pPr marL="2743200" lvl="5" indent="-342900" algn="l">
              <a:lnSpc>
                <a:spcPct val="90000"/>
              </a:lnSpc>
              <a:spcBef>
                <a:spcPts val="400"/>
              </a:spcBef>
              <a:spcAft>
                <a:spcPts val="0"/>
              </a:spcAft>
              <a:buSzPts val="1800"/>
              <a:buChar char="🢝"/>
              <a:defRPr/>
            </a:lvl6pPr>
            <a:lvl7pPr marL="3200400" lvl="6" indent="-342900" algn="l">
              <a:lnSpc>
                <a:spcPct val="90000"/>
              </a:lnSpc>
              <a:spcBef>
                <a:spcPts val="400"/>
              </a:spcBef>
              <a:spcAft>
                <a:spcPts val="0"/>
              </a:spcAft>
              <a:buSzPts val="1800"/>
              <a:buChar char="🢝"/>
              <a:defRPr/>
            </a:lvl7pPr>
            <a:lvl8pPr marL="3657600" lvl="7" indent="-342900" algn="l">
              <a:lnSpc>
                <a:spcPct val="90000"/>
              </a:lnSpc>
              <a:spcBef>
                <a:spcPts val="400"/>
              </a:spcBef>
              <a:spcAft>
                <a:spcPts val="0"/>
              </a:spcAft>
              <a:buSzPts val="1800"/>
              <a:buChar char="🢝"/>
              <a:defRPr/>
            </a:lvl8pPr>
            <a:lvl9pPr marL="4114800" lvl="8" indent="-342900" algn="l">
              <a:lnSpc>
                <a:spcPct val="90000"/>
              </a:lnSpc>
              <a:spcBef>
                <a:spcPts val="400"/>
              </a:spcBef>
              <a:spcAft>
                <a:spcPts val="400"/>
              </a:spcAft>
              <a:buSzPts val="1800"/>
              <a:buChar char="🢝"/>
              <a:defRPr/>
            </a:lvl9pPr>
          </a:lstStyle>
          <a:p>
            <a:endParaRPr/>
          </a:p>
        </p:txBody>
      </p:sp>
      <p:sp>
        <p:nvSpPr>
          <p:cNvPr id="51" name="Google Shape;51;p23"/>
          <p:cNvSpPr txBox="1">
            <a:spLocks noGrp="1"/>
          </p:cNvSpPr>
          <p:nvPr>
            <p:ph type="body" idx="2"/>
          </p:nvPr>
        </p:nvSpPr>
        <p:spPr>
          <a:xfrm>
            <a:off x="5989320" y="2286000"/>
            <a:ext cx="4754880" cy="4023360"/>
          </a:xfrm>
          <a:prstGeom prst="rect">
            <a:avLst/>
          </a:prstGeom>
          <a:noFill/>
          <a:ln>
            <a:noFill/>
          </a:ln>
        </p:spPr>
        <p:txBody>
          <a:bodyPr spcFirstLastPara="1" wrap="square" lIns="45700" tIns="45700" rIns="45700" bIns="45700" anchor="t" anchorCtr="0">
            <a:normAutofit/>
          </a:bodyPr>
          <a:lstStyle>
            <a:lvl1pPr marL="457200" lvl="0" indent="-342900" algn="l">
              <a:lnSpc>
                <a:spcPct val="90000"/>
              </a:lnSpc>
              <a:spcBef>
                <a:spcPts val="1200"/>
              </a:spcBef>
              <a:spcAft>
                <a:spcPts val="0"/>
              </a:spcAft>
              <a:buSzPts val="1800"/>
              <a:buChar char=" "/>
              <a:defRPr/>
            </a:lvl1pPr>
            <a:lvl2pPr marL="914400" lvl="1" indent="-342900" algn="l">
              <a:lnSpc>
                <a:spcPct val="90000"/>
              </a:lnSpc>
              <a:spcBef>
                <a:spcPts val="200"/>
              </a:spcBef>
              <a:spcAft>
                <a:spcPts val="0"/>
              </a:spcAft>
              <a:buSzPts val="1800"/>
              <a:buChar char="🢝"/>
              <a:defRPr/>
            </a:lvl2pPr>
            <a:lvl3pPr marL="1371600" lvl="2" indent="-342900" algn="l">
              <a:lnSpc>
                <a:spcPct val="90000"/>
              </a:lnSpc>
              <a:spcBef>
                <a:spcPts val="400"/>
              </a:spcBef>
              <a:spcAft>
                <a:spcPts val="0"/>
              </a:spcAft>
              <a:buSzPts val="1800"/>
              <a:buChar char="🢝"/>
              <a:defRPr/>
            </a:lvl3pPr>
            <a:lvl4pPr marL="1828800" lvl="3" indent="-342900" algn="l">
              <a:lnSpc>
                <a:spcPct val="90000"/>
              </a:lnSpc>
              <a:spcBef>
                <a:spcPts val="400"/>
              </a:spcBef>
              <a:spcAft>
                <a:spcPts val="0"/>
              </a:spcAft>
              <a:buSzPts val="1800"/>
              <a:buChar char="🢝"/>
              <a:defRPr/>
            </a:lvl4pPr>
            <a:lvl5pPr marL="2286000" lvl="4" indent="-342900" algn="l">
              <a:lnSpc>
                <a:spcPct val="90000"/>
              </a:lnSpc>
              <a:spcBef>
                <a:spcPts val="400"/>
              </a:spcBef>
              <a:spcAft>
                <a:spcPts val="0"/>
              </a:spcAft>
              <a:buSzPts val="1800"/>
              <a:buChar char="🢝"/>
              <a:defRPr/>
            </a:lvl5pPr>
            <a:lvl6pPr marL="2743200" lvl="5" indent="-342900" algn="l">
              <a:lnSpc>
                <a:spcPct val="90000"/>
              </a:lnSpc>
              <a:spcBef>
                <a:spcPts val="400"/>
              </a:spcBef>
              <a:spcAft>
                <a:spcPts val="0"/>
              </a:spcAft>
              <a:buSzPts val="1800"/>
              <a:buChar char="🢝"/>
              <a:defRPr/>
            </a:lvl6pPr>
            <a:lvl7pPr marL="3200400" lvl="6" indent="-342900" algn="l">
              <a:lnSpc>
                <a:spcPct val="90000"/>
              </a:lnSpc>
              <a:spcBef>
                <a:spcPts val="400"/>
              </a:spcBef>
              <a:spcAft>
                <a:spcPts val="0"/>
              </a:spcAft>
              <a:buSzPts val="1800"/>
              <a:buChar char="🢝"/>
              <a:defRPr/>
            </a:lvl7pPr>
            <a:lvl8pPr marL="3657600" lvl="7" indent="-342900" algn="l">
              <a:lnSpc>
                <a:spcPct val="90000"/>
              </a:lnSpc>
              <a:spcBef>
                <a:spcPts val="400"/>
              </a:spcBef>
              <a:spcAft>
                <a:spcPts val="0"/>
              </a:spcAft>
              <a:buSzPts val="1800"/>
              <a:buChar char="🢝"/>
              <a:defRPr/>
            </a:lvl8pPr>
            <a:lvl9pPr marL="4114800" lvl="8" indent="-342900" algn="l">
              <a:lnSpc>
                <a:spcPct val="90000"/>
              </a:lnSpc>
              <a:spcBef>
                <a:spcPts val="400"/>
              </a:spcBef>
              <a:spcAft>
                <a:spcPts val="400"/>
              </a:spcAft>
              <a:buSzPts val="1800"/>
              <a:buChar char="🢝"/>
              <a:defRPr/>
            </a:lvl9pPr>
          </a:lstStyle>
          <a:p>
            <a:endParaRPr/>
          </a:p>
        </p:txBody>
      </p:sp>
      <p:sp>
        <p:nvSpPr>
          <p:cNvPr id="52" name="Google Shape;52;p23"/>
          <p:cNvSpPr txBox="1">
            <a:spLocks noGrp="1"/>
          </p:cNvSpPr>
          <p:nvPr>
            <p:ph type="dt" idx="10"/>
          </p:nvPr>
        </p:nvSpPr>
        <p:spPr>
          <a:xfrm>
            <a:off x="1024129" y="6470704"/>
            <a:ext cx="2154143" cy="274320"/>
          </a:xfrm>
          <a:prstGeom prst="rect">
            <a:avLst/>
          </a:prstGeom>
          <a:noFill/>
          <a:ln>
            <a:noFill/>
          </a:ln>
        </p:spPr>
        <p:txBody>
          <a:bodyPr spcFirstLastPara="1" wrap="square" lIns="91425" tIns="45700" rIns="91425" bIns="45700" anchor="ctr" anchorCtr="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53" name="Google Shape;53;p23"/>
          <p:cNvSpPr txBox="1">
            <a:spLocks noGrp="1"/>
          </p:cNvSpPr>
          <p:nvPr>
            <p:ph type="ftr" idx="11"/>
          </p:nvPr>
        </p:nvSpPr>
        <p:spPr>
          <a:xfrm>
            <a:off x="4842932" y="6470704"/>
            <a:ext cx="5901459" cy="274320"/>
          </a:xfrm>
          <a:prstGeom prst="rect">
            <a:avLst/>
          </a:prstGeom>
          <a:noFill/>
          <a:ln>
            <a:noFill/>
          </a:ln>
        </p:spPr>
        <p:txBody>
          <a:bodyPr spcFirstLastPara="1" wrap="square" lIns="91425" tIns="45700" rIns="91425" bIns="45700" anchor="ctr" anchorCtr="0">
            <a:noAutofit/>
          </a:bodyPr>
          <a:lstStyle>
            <a:lvl1pPr lvl="0" algn="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54" name="Google Shape;54;p23"/>
          <p:cNvSpPr txBox="1">
            <a:spLocks noGrp="1"/>
          </p:cNvSpPr>
          <p:nvPr>
            <p:ph type="sldNum" idx="12"/>
          </p:nvPr>
        </p:nvSpPr>
        <p:spPr>
          <a:xfrm>
            <a:off x="10837333" y="6470704"/>
            <a:ext cx="973667" cy="274320"/>
          </a:xfrm>
          <a:prstGeom prst="rect">
            <a:avLst/>
          </a:prstGeom>
          <a:noFill/>
          <a:ln>
            <a:noFill/>
          </a:ln>
        </p:spPr>
        <p:txBody>
          <a:bodyPr spcFirstLastPara="1" wrap="square" lIns="91425" tIns="45700" rIns="91425" bIns="45700" anchor="ctr" anchorCtr="0">
            <a:noAutofit/>
          </a:bodyPr>
          <a:lstStyle>
            <a:lvl1pPr marL="0" lvl="0" indent="0" algn="l">
              <a:spcBef>
                <a:spcPts val="0"/>
              </a:spcBef>
              <a:buNone/>
              <a:defRPr/>
            </a:lvl1pPr>
            <a:lvl2pPr marL="0" lvl="1" indent="0" algn="l">
              <a:spcBef>
                <a:spcPts val="0"/>
              </a:spcBef>
              <a:buNone/>
              <a:defRPr/>
            </a:lvl2pPr>
            <a:lvl3pPr marL="0" lvl="2" indent="0" algn="l">
              <a:spcBef>
                <a:spcPts val="0"/>
              </a:spcBef>
              <a:buNone/>
              <a:defRPr/>
            </a:lvl3pPr>
            <a:lvl4pPr marL="0" lvl="3" indent="0" algn="l">
              <a:spcBef>
                <a:spcPts val="0"/>
              </a:spcBef>
              <a:buNone/>
              <a:defRPr/>
            </a:lvl4pPr>
            <a:lvl5pPr marL="0" lvl="4" indent="0" algn="l">
              <a:spcBef>
                <a:spcPts val="0"/>
              </a:spcBef>
              <a:buNone/>
              <a:defRPr/>
            </a:lvl5pPr>
            <a:lvl6pPr marL="0" lvl="5" indent="0" algn="l">
              <a:spcBef>
                <a:spcPts val="0"/>
              </a:spcBef>
              <a:buNone/>
              <a:defRPr/>
            </a:lvl6pPr>
            <a:lvl7pPr marL="0" lvl="6" indent="0" algn="l">
              <a:spcBef>
                <a:spcPts val="0"/>
              </a:spcBef>
              <a:buNone/>
              <a:defRPr/>
            </a:lvl7pPr>
            <a:lvl8pPr marL="0" lvl="7" indent="0" algn="l">
              <a:spcBef>
                <a:spcPts val="0"/>
              </a:spcBef>
              <a:buNone/>
              <a:defRPr/>
            </a:lvl8pPr>
            <a:lvl9pPr marL="0" lvl="8" indent="0" algn="l">
              <a:spcBef>
                <a:spcPts val="0"/>
              </a:spcBef>
              <a:buNone/>
              <a:defRPr/>
            </a:lvl9pPr>
          </a:lstStyle>
          <a:p>
            <a:pPr marL="0" lvl="0" indent="0" algn="l" rtl="0">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Comparison" type="twoTxTwoObj">
  <p:cSld name="TWO_OBJECTS_WITH_TEXT">
    <p:spTree>
      <p:nvGrpSpPr>
        <p:cNvPr id="1" name="Shape 55"/>
        <p:cNvGrpSpPr/>
        <p:nvPr/>
      </p:nvGrpSpPr>
      <p:grpSpPr>
        <a:xfrm>
          <a:off x="0" y="0"/>
          <a:ext cx="0" cy="0"/>
          <a:chOff x="0" y="0"/>
          <a:chExt cx="0" cy="0"/>
        </a:xfrm>
      </p:grpSpPr>
      <p:sp>
        <p:nvSpPr>
          <p:cNvPr id="56" name="Google Shape;56;p24"/>
          <p:cNvSpPr txBox="1">
            <a:spLocks noGrp="1"/>
          </p:cNvSpPr>
          <p:nvPr>
            <p:ph type="title"/>
          </p:nvPr>
        </p:nvSpPr>
        <p:spPr>
          <a:xfrm>
            <a:off x="1024128" y="585216"/>
            <a:ext cx="9720072" cy="1499616"/>
          </a:xfrm>
          <a:prstGeom prst="rect">
            <a:avLst/>
          </a:prstGeom>
          <a:noFill/>
          <a:ln>
            <a:noFill/>
          </a:ln>
        </p:spPr>
        <p:txBody>
          <a:bodyPr spcFirstLastPara="1" wrap="square" lIns="91425" tIns="45700" rIns="91425" bIns="45700" anchor="ctr" anchorCtr="0">
            <a:normAutofit/>
          </a:bodyPr>
          <a:lstStyle>
            <a:lvl1pPr lvl="0" algn="l">
              <a:lnSpc>
                <a:spcPct val="80000"/>
              </a:lnSpc>
              <a:spcBef>
                <a:spcPts val="0"/>
              </a:spcBef>
              <a:spcAft>
                <a:spcPts val="0"/>
              </a:spcAft>
              <a:buClr>
                <a:srgbClr val="0C0C0C"/>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57" name="Google Shape;57;p24"/>
          <p:cNvSpPr txBox="1">
            <a:spLocks noGrp="1"/>
          </p:cNvSpPr>
          <p:nvPr>
            <p:ph type="body" idx="1"/>
          </p:nvPr>
        </p:nvSpPr>
        <p:spPr>
          <a:xfrm>
            <a:off x="1024128" y="2179636"/>
            <a:ext cx="4754880" cy="822960"/>
          </a:xfrm>
          <a:prstGeom prst="rect">
            <a:avLst/>
          </a:prstGeom>
          <a:noFill/>
          <a:ln>
            <a:noFill/>
          </a:ln>
        </p:spPr>
        <p:txBody>
          <a:bodyPr spcFirstLastPara="1" wrap="square" lIns="137150" tIns="45700" rIns="137150" bIns="45700" anchor="ctr" anchorCtr="0">
            <a:normAutofit/>
          </a:bodyPr>
          <a:lstStyle>
            <a:lvl1pPr marL="457200" lvl="0" indent="-228600" algn="l">
              <a:lnSpc>
                <a:spcPct val="90000"/>
              </a:lnSpc>
              <a:spcBef>
                <a:spcPts val="0"/>
              </a:spcBef>
              <a:spcAft>
                <a:spcPts val="0"/>
              </a:spcAft>
              <a:buSzPts val="2300"/>
              <a:buNone/>
              <a:defRPr sz="2300" b="0" cap="none">
                <a:solidFill>
                  <a:schemeClr val="accent1"/>
                </a:solidFill>
                <a:latin typeface="Twentieth Century"/>
                <a:ea typeface="Twentieth Century"/>
                <a:cs typeface="Twentieth Century"/>
                <a:sym typeface="Twentieth Century"/>
              </a:defRPr>
            </a:lvl1pPr>
            <a:lvl2pPr marL="914400" lvl="1" indent="-228600" algn="l">
              <a:lnSpc>
                <a:spcPct val="90000"/>
              </a:lnSpc>
              <a:spcBef>
                <a:spcPts val="200"/>
              </a:spcBef>
              <a:spcAft>
                <a:spcPts val="0"/>
              </a:spcAft>
              <a:buSzPts val="2000"/>
              <a:buNone/>
              <a:defRPr sz="2000" b="1"/>
            </a:lvl2pPr>
            <a:lvl3pPr marL="1371600" lvl="2" indent="-228600" algn="l">
              <a:lnSpc>
                <a:spcPct val="90000"/>
              </a:lnSpc>
              <a:spcBef>
                <a:spcPts val="400"/>
              </a:spcBef>
              <a:spcAft>
                <a:spcPts val="0"/>
              </a:spcAft>
              <a:buSzPts val="1800"/>
              <a:buNone/>
              <a:defRPr sz="1800" b="1"/>
            </a:lvl3pPr>
            <a:lvl4pPr marL="1828800" lvl="3" indent="-228600" algn="l">
              <a:lnSpc>
                <a:spcPct val="90000"/>
              </a:lnSpc>
              <a:spcBef>
                <a:spcPts val="400"/>
              </a:spcBef>
              <a:spcAft>
                <a:spcPts val="0"/>
              </a:spcAft>
              <a:buSzPts val="1600"/>
              <a:buNone/>
              <a:defRPr sz="1600" b="1"/>
            </a:lvl4pPr>
            <a:lvl5pPr marL="2286000" lvl="4" indent="-228600" algn="l">
              <a:lnSpc>
                <a:spcPct val="90000"/>
              </a:lnSpc>
              <a:spcBef>
                <a:spcPts val="400"/>
              </a:spcBef>
              <a:spcAft>
                <a:spcPts val="0"/>
              </a:spcAft>
              <a:buSzPts val="1600"/>
              <a:buNone/>
              <a:defRPr sz="1600" b="1"/>
            </a:lvl5pPr>
            <a:lvl6pPr marL="2743200" lvl="5" indent="-228600" algn="l">
              <a:lnSpc>
                <a:spcPct val="90000"/>
              </a:lnSpc>
              <a:spcBef>
                <a:spcPts val="400"/>
              </a:spcBef>
              <a:spcAft>
                <a:spcPts val="0"/>
              </a:spcAft>
              <a:buSzPts val="1600"/>
              <a:buNone/>
              <a:defRPr sz="1600" b="1"/>
            </a:lvl6pPr>
            <a:lvl7pPr marL="3200400" lvl="6" indent="-228600" algn="l">
              <a:lnSpc>
                <a:spcPct val="90000"/>
              </a:lnSpc>
              <a:spcBef>
                <a:spcPts val="400"/>
              </a:spcBef>
              <a:spcAft>
                <a:spcPts val="0"/>
              </a:spcAft>
              <a:buSzPts val="1600"/>
              <a:buNone/>
              <a:defRPr sz="1600" b="1"/>
            </a:lvl7pPr>
            <a:lvl8pPr marL="3657600" lvl="7" indent="-228600" algn="l">
              <a:lnSpc>
                <a:spcPct val="90000"/>
              </a:lnSpc>
              <a:spcBef>
                <a:spcPts val="400"/>
              </a:spcBef>
              <a:spcAft>
                <a:spcPts val="0"/>
              </a:spcAft>
              <a:buSzPts val="1600"/>
              <a:buNone/>
              <a:defRPr sz="1600" b="1"/>
            </a:lvl8pPr>
            <a:lvl9pPr marL="4114800" lvl="8" indent="-228600" algn="l">
              <a:lnSpc>
                <a:spcPct val="90000"/>
              </a:lnSpc>
              <a:spcBef>
                <a:spcPts val="400"/>
              </a:spcBef>
              <a:spcAft>
                <a:spcPts val="400"/>
              </a:spcAft>
              <a:buSzPts val="1600"/>
              <a:buNone/>
              <a:defRPr sz="1600" b="1"/>
            </a:lvl9pPr>
          </a:lstStyle>
          <a:p>
            <a:endParaRPr/>
          </a:p>
        </p:txBody>
      </p:sp>
      <p:sp>
        <p:nvSpPr>
          <p:cNvPr id="58" name="Google Shape;58;p24"/>
          <p:cNvSpPr txBox="1">
            <a:spLocks noGrp="1"/>
          </p:cNvSpPr>
          <p:nvPr>
            <p:ph type="body" idx="2"/>
          </p:nvPr>
        </p:nvSpPr>
        <p:spPr>
          <a:xfrm>
            <a:off x="1024128" y="2967788"/>
            <a:ext cx="4754880" cy="3341572"/>
          </a:xfrm>
          <a:prstGeom prst="rect">
            <a:avLst/>
          </a:prstGeom>
          <a:noFill/>
          <a:ln>
            <a:noFill/>
          </a:ln>
        </p:spPr>
        <p:txBody>
          <a:bodyPr spcFirstLastPara="1" wrap="square" lIns="45700" tIns="45700" rIns="45700" bIns="45700" anchor="t" anchorCtr="0">
            <a:normAutofit/>
          </a:bodyPr>
          <a:lstStyle>
            <a:lvl1pPr marL="457200" lvl="0" indent="-342900" algn="l">
              <a:lnSpc>
                <a:spcPct val="90000"/>
              </a:lnSpc>
              <a:spcBef>
                <a:spcPts val="1200"/>
              </a:spcBef>
              <a:spcAft>
                <a:spcPts val="0"/>
              </a:spcAft>
              <a:buSzPts val="1800"/>
              <a:buChar char=" "/>
              <a:defRPr/>
            </a:lvl1pPr>
            <a:lvl2pPr marL="914400" lvl="1" indent="-342900" algn="l">
              <a:lnSpc>
                <a:spcPct val="90000"/>
              </a:lnSpc>
              <a:spcBef>
                <a:spcPts val="200"/>
              </a:spcBef>
              <a:spcAft>
                <a:spcPts val="0"/>
              </a:spcAft>
              <a:buSzPts val="1800"/>
              <a:buChar char="🢝"/>
              <a:defRPr/>
            </a:lvl2pPr>
            <a:lvl3pPr marL="1371600" lvl="2" indent="-342900" algn="l">
              <a:lnSpc>
                <a:spcPct val="90000"/>
              </a:lnSpc>
              <a:spcBef>
                <a:spcPts val="400"/>
              </a:spcBef>
              <a:spcAft>
                <a:spcPts val="0"/>
              </a:spcAft>
              <a:buSzPts val="1800"/>
              <a:buChar char="🢝"/>
              <a:defRPr/>
            </a:lvl3pPr>
            <a:lvl4pPr marL="1828800" lvl="3" indent="-342900" algn="l">
              <a:lnSpc>
                <a:spcPct val="90000"/>
              </a:lnSpc>
              <a:spcBef>
                <a:spcPts val="400"/>
              </a:spcBef>
              <a:spcAft>
                <a:spcPts val="0"/>
              </a:spcAft>
              <a:buSzPts val="1800"/>
              <a:buChar char="🢝"/>
              <a:defRPr/>
            </a:lvl4pPr>
            <a:lvl5pPr marL="2286000" lvl="4" indent="-342900" algn="l">
              <a:lnSpc>
                <a:spcPct val="90000"/>
              </a:lnSpc>
              <a:spcBef>
                <a:spcPts val="400"/>
              </a:spcBef>
              <a:spcAft>
                <a:spcPts val="0"/>
              </a:spcAft>
              <a:buSzPts val="1800"/>
              <a:buChar char="🢝"/>
              <a:defRPr/>
            </a:lvl5pPr>
            <a:lvl6pPr marL="2743200" lvl="5" indent="-342900" algn="l">
              <a:lnSpc>
                <a:spcPct val="90000"/>
              </a:lnSpc>
              <a:spcBef>
                <a:spcPts val="400"/>
              </a:spcBef>
              <a:spcAft>
                <a:spcPts val="0"/>
              </a:spcAft>
              <a:buSzPts val="1800"/>
              <a:buChar char="🢝"/>
              <a:defRPr/>
            </a:lvl6pPr>
            <a:lvl7pPr marL="3200400" lvl="6" indent="-342900" algn="l">
              <a:lnSpc>
                <a:spcPct val="90000"/>
              </a:lnSpc>
              <a:spcBef>
                <a:spcPts val="400"/>
              </a:spcBef>
              <a:spcAft>
                <a:spcPts val="0"/>
              </a:spcAft>
              <a:buSzPts val="1800"/>
              <a:buChar char="🢝"/>
              <a:defRPr/>
            </a:lvl7pPr>
            <a:lvl8pPr marL="3657600" lvl="7" indent="-342900" algn="l">
              <a:lnSpc>
                <a:spcPct val="90000"/>
              </a:lnSpc>
              <a:spcBef>
                <a:spcPts val="400"/>
              </a:spcBef>
              <a:spcAft>
                <a:spcPts val="0"/>
              </a:spcAft>
              <a:buSzPts val="1800"/>
              <a:buChar char="🢝"/>
              <a:defRPr/>
            </a:lvl8pPr>
            <a:lvl9pPr marL="4114800" lvl="8" indent="-342900" algn="l">
              <a:lnSpc>
                <a:spcPct val="90000"/>
              </a:lnSpc>
              <a:spcBef>
                <a:spcPts val="400"/>
              </a:spcBef>
              <a:spcAft>
                <a:spcPts val="400"/>
              </a:spcAft>
              <a:buSzPts val="1800"/>
              <a:buChar char="🢝"/>
              <a:defRPr/>
            </a:lvl9pPr>
          </a:lstStyle>
          <a:p>
            <a:endParaRPr/>
          </a:p>
        </p:txBody>
      </p:sp>
      <p:sp>
        <p:nvSpPr>
          <p:cNvPr id="59" name="Google Shape;59;p24"/>
          <p:cNvSpPr txBox="1">
            <a:spLocks noGrp="1"/>
          </p:cNvSpPr>
          <p:nvPr>
            <p:ph type="body" idx="3"/>
          </p:nvPr>
        </p:nvSpPr>
        <p:spPr>
          <a:xfrm>
            <a:off x="5990888" y="2179636"/>
            <a:ext cx="4754880" cy="822960"/>
          </a:xfrm>
          <a:prstGeom prst="rect">
            <a:avLst/>
          </a:prstGeom>
          <a:noFill/>
          <a:ln>
            <a:noFill/>
          </a:ln>
        </p:spPr>
        <p:txBody>
          <a:bodyPr spcFirstLastPara="1" wrap="square" lIns="137150" tIns="45700" rIns="137150" bIns="45700" anchor="ctr" anchorCtr="0">
            <a:normAutofit/>
          </a:bodyPr>
          <a:lstStyle>
            <a:lvl1pPr marL="457200" lvl="0" indent="-228600" algn="l">
              <a:lnSpc>
                <a:spcPct val="90000"/>
              </a:lnSpc>
              <a:spcBef>
                <a:spcPts val="0"/>
              </a:spcBef>
              <a:spcAft>
                <a:spcPts val="0"/>
              </a:spcAft>
              <a:buSzPts val="2300"/>
              <a:buNone/>
              <a:defRPr sz="2300" b="0" cap="none">
                <a:solidFill>
                  <a:schemeClr val="accent1"/>
                </a:solidFill>
                <a:latin typeface="Twentieth Century"/>
                <a:ea typeface="Twentieth Century"/>
                <a:cs typeface="Twentieth Century"/>
                <a:sym typeface="Twentieth Century"/>
              </a:defRPr>
            </a:lvl1pPr>
            <a:lvl2pPr marL="914400" lvl="1" indent="-228600" algn="l">
              <a:lnSpc>
                <a:spcPct val="90000"/>
              </a:lnSpc>
              <a:spcBef>
                <a:spcPts val="200"/>
              </a:spcBef>
              <a:spcAft>
                <a:spcPts val="0"/>
              </a:spcAft>
              <a:buSzPts val="2000"/>
              <a:buNone/>
              <a:defRPr sz="2000" b="1"/>
            </a:lvl2pPr>
            <a:lvl3pPr marL="1371600" lvl="2" indent="-228600" algn="l">
              <a:lnSpc>
                <a:spcPct val="90000"/>
              </a:lnSpc>
              <a:spcBef>
                <a:spcPts val="400"/>
              </a:spcBef>
              <a:spcAft>
                <a:spcPts val="0"/>
              </a:spcAft>
              <a:buSzPts val="1800"/>
              <a:buNone/>
              <a:defRPr sz="1800" b="1"/>
            </a:lvl3pPr>
            <a:lvl4pPr marL="1828800" lvl="3" indent="-228600" algn="l">
              <a:lnSpc>
                <a:spcPct val="90000"/>
              </a:lnSpc>
              <a:spcBef>
                <a:spcPts val="400"/>
              </a:spcBef>
              <a:spcAft>
                <a:spcPts val="0"/>
              </a:spcAft>
              <a:buSzPts val="1600"/>
              <a:buNone/>
              <a:defRPr sz="1600" b="1"/>
            </a:lvl4pPr>
            <a:lvl5pPr marL="2286000" lvl="4" indent="-228600" algn="l">
              <a:lnSpc>
                <a:spcPct val="90000"/>
              </a:lnSpc>
              <a:spcBef>
                <a:spcPts val="400"/>
              </a:spcBef>
              <a:spcAft>
                <a:spcPts val="0"/>
              </a:spcAft>
              <a:buSzPts val="1600"/>
              <a:buNone/>
              <a:defRPr sz="1600" b="1"/>
            </a:lvl5pPr>
            <a:lvl6pPr marL="2743200" lvl="5" indent="-228600" algn="l">
              <a:lnSpc>
                <a:spcPct val="90000"/>
              </a:lnSpc>
              <a:spcBef>
                <a:spcPts val="400"/>
              </a:spcBef>
              <a:spcAft>
                <a:spcPts val="0"/>
              </a:spcAft>
              <a:buSzPts val="1600"/>
              <a:buNone/>
              <a:defRPr sz="1600" b="1"/>
            </a:lvl6pPr>
            <a:lvl7pPr marL="3200400" lvl="6" indent="-228600" algn="l">
              <a:lnSpc>
                <a:spcPct val="90000"/>
              </a:lnSpc>
              <a:spcBef>
                <a:spcPts val="400"/>
              </a:spcBef>
              <a:spcAft>
                <a:spcPts val="0"/>
              </a:spcAft>
              <a:buSzPts val="1600"/>
              <a:buNone/>
              <a:defRPr sz="1600" b="1"/>
            </a:lvl7pPr>
            <a:lvl8pPr marL="3657600" lvl="7" indent="-228600" algn="l">
              <a:lnSpc>
                <a:spcPct val="90000"/>
              </a:lnSpc>
              <a:spcBef>
                <a:spcPts val="400"/>
              </a:spcBef>
              <a:spcAft>
                <a:spcPts val="0"/>
              </a:spcAft>
              <a:buSzPts val="1600"/>
              <a:buNone/>
              <a:defRPr sz="1600" b="1"/>
            </a:lvl8pPr>
            <a:lvl9pPr marL="4114800" lvl="8" indent="-228600" algn="l">
              <a:lnSpc>
                <a:spcPct val="90000"/>
              </a:lnSpc>
              <a:spcBef>
                <a:spcPts val="400"/>
              </a:spcBef>
              <a:spcAft>
                <a:spcPts val="400"/>
              </a:spcAft>
              <a:buSzPts val="1600"/>
              <a:buNone/>
              <a:defRPr sz="1600" b="1"/>
            </a:lvl9pPr>
          </a:lstStyle>
          <a:p>
            <a:endParaRPr/>
          </a:p>
        </p:txBody>
      </p:sp>
      <p:sp>
        <p:nvSpPr>
          <p:cNvPr id="60" name="Google Shape;60;p24"/>
          <p:cNvSpPr txBox="1">
            <a:spLocks noGrp="1"/>
          </p:cNvSpPr>
          <p:nvPr>
            <p:ph type="body" idx="4"/>
          </p:nvPr>
        </p:nvSpPr>
        <p:spPr>
          <a:xfrm>
            <a:off x="5990888" y="2967788"/>
            <a:ext cx="4754880" cy="3341572"/>
          </a:xfrm>
          <a:prstGeom prst="rect">
            <a:avLst/>
          </a:prstGeom>
          <a:noFill/>
          <a:ln>
            <a:noFill/>
          </a:ln>
        </p:spPr>
        <p:txBody>
          <a:bodyPr spcFirstLastPara="1" wrap="square" lIns="45700" tIns="45700" rIns="45700" bIns="45700" anchor="t" anchorCtr="0">
            <a:normAutofit/>
          </a:bodyPr>
          <a:lstStyle>
            <a:lvl1pPr marL="457200" lvl="0" indent="-342900" algn="l">
              <a:lnSpc>
                <a:spcPct val="90000"/>
              </a:lnSpc>
              <a:spcBef>
                <a:spcPts val="1200"/>
              </a:spcBef>
              <a:spcAft>
                <a:spcPts val="0"/>
              </a:spcAft>
              <a:buSzPts val="1800"/>
              <a:buChar char=" "/>
              <a:defRPr/>
            </a:lvl1pPr>
            <a:lvl2pPr marL="914400" lvl="1" indent="-342900" algn="l">
              <a:lnSpc>
                <a:spcPct val="90000"/>
              </a:lnSpc>
              <a:spcBef>
                <a:spcPts val="200"/>
              </a:spcBef>
              <a:spcAft>
                <a:spcPts val="0"/>
              </a:spcAft>
              <a:buSzPts val="1800"/>
              <a:buChar char="🢝"/>
              <a:defRPr/>
            </a:lvl2pPr>
            <a:lvl3pPr marL="1371600" lvl="2" indent="-342900" algn="l">
              <a:lnSpc>
                <a:spcPct val="90000"/>
              </a:lnSpc>
              <a:spcBef>
                <a:spcPts val="400"/>
              </a:spcBef>
              <a:spcAft>
                <a:spcPts val="0"/>
              </a:spcAft>
              <a:buSzPts val="1800"/>
              <a:buChar char="🢝"/>
              <a:defRPr/>
            </a:lvl3pPr>
            <a:lvl4pPr marL="1828800" lvl="3" indent="-342900" algn="l">
              <a:lnSpc>
                <a:spcPct val="90000"/>
              </a:lnSpc>
              <a:spcBef>
                <a:spcPts val="400"/>
              </a:spcBef>
              <a:spcAft>
                <a:spcPts val="0"/>
              </a:spcAft>
              <a:buSzPts val="1800"/>
              <a:buChar char="🢝"/>
              <a:defRPr/>
            </a:lvl4pPr>
            <a:lvl5pPr marL="2286000" lvl="4" indent="-342900" algn="l">
              <a:lnSpc>
                <a:spcPct val="90000"/>
              </a:lnSpc>
              <a:spcBef>
                <a:spcPts val="400"/>
              </a:spcBef>
              <a:spcAft>
                <a:spcPts val="0"/>
              </a:spcAft>
              <a:buSzPts val="1800"/>
              <a:buChar char="🢝"/>
              <a:defRPr/>
            </a:lvl5pPr>
            <a:lvl6pPr marL="2743200" lvl="5" indent="-342900" algn="l">
              <a:lnSpc>
                <a:spcPct val="90000"/>
              </a:lnSpc>
              <a:spcBef>
                <a:spcPts val="400"/>
              </a:spcBef>
              <a:spcAft>
                <a:spcPts val="0"/>
              </a:spcAft>
              <a:buSzPts val="1800"/>
              <a:buChar char="🢝"/>
              <a:defRPr/>
            </a:lvl6pPr>
            <a:lvl7pPr marL="3200400" lvl="6" indent="-342900" algn="l">
              <a:lnSpc>
                <a:spcPct val="90000"/>
              </a:lnSpc>
              <a:spcBef>
                <a:spcPts val="400"/>
              </a:spcBef>
              <a:spcAft>
                <a:spcPts val="0"/>
              </a:spcAft>
              <a:buSzPts val="1800"/>
              <a:buChar char="🢝"/>
              <a:defRPr/>
            </a:lvl7pPr>
            <a:lvl8pPr marL="3657600" lvl="7" indent="-342900" algn="l">
              <a:lnSpc>
                <a:spcPct val="90000"/>
              </a:lnSpc>
              <a:spcBef>
                <a:spcPts val="400"/>
              </a:spcBef>
              <a:spcAft>
                <a:spcPts val="0"/>
              </a:spcAft>
              <a:buSzPts val="1800"/>
              <a:buChar char="🢝"/>
              <a:defRPr/>
            </a:lvl8pPr>
            <a:lvl9pPr marL="4114800" lvl="8" indent="-342900" algn="l">
              <a:lnSpc>
                <a:spcPct val="90000"/>
              </a:lnSpc>
              <a:spcBef>
                <a:spcPts val="400"/>
              </a:spcBef>
              <a:spcAft>
                <a:spcPts val="400"/>
              </a:spcAft>
              <a:buSzPts val="1800"/>
              <a:buChar char="🢝"/>
              <a:defRPr/>
            </a:lvl9pPr>
          </a:lstStyle>
          <a:p>
            <a:endParaRPr/>
          </a:p>
        </p:txBody>
      </p:sp>
      <p:sp>
        <p:nvSpPr>
          <p:cNvPr id="61" name="Google Shape;61;p24"/>
          <p:cNvSpPr txBox="1">
            <a:spLocks noGrp="1"/>
          </p:cNvSpPr>
          <p:nvPr>
            <p:ph type="dt" idx="10"/>
          </p:nvPr>
        </p:nvSpPr>
        <p:spPr>
          <a:xfrm>
            <a:off x="1024129" y="6470704"/>
            <a:ext cx="2154143" cy="274320"/>
          </a:xfrm>
          <a:prstGeom prst="rect">
            <a:avLst/>
          </a:prstGeom>
          <a:noFill/>
          <a:ln>
            <a:noFill/>
          </a:ln>
        </p:spPr>
        <p:txBody>
          <a:bodyPr spcFirstLastPara="1" wrap="square" lIns="91425" tIns="45700" rIns="91425" bIns="45700" anchor="ctr" anchorCtr="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62" name="Google Shape;62;p24"/>
          <p:cNvSpPr txBox="1">
            <a:spLocks noGrp="1"/>
          </p:cNvSpPr>
          <p:nvPr>
            <p:ph type="ftr" idx="11"/>
          </p:nvPr>
        </p:nvSpPr>
        <p:spPr>
          <a:xfrm>
            <a:off x="4842932" y="6470704"/>
            <a:ext cx="5901459" cy="274320"/>
          </a:xfrm>
          <a:prstGeom prst="rect">
            <a:avLst/>
          </a:prstGeom>
          <a:noFill/>
          <a:ln>
            <a:noFill/>
          </a:ln>
        </p:spPr>
        <p:txBody>
          <a:bodyPr spcFirstLastPara="1" wrap="square" lIns="91425" tIns="45700" rIns="91425" bIns="45700" anchor="ctr" anchorCtr="0">
            <a:noAutofit/>
          </a:bodyPr>
          <a:lstStyle>
            <a:lvl1pPr lvl="0" algn="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63" name="Google Shape;63;p24"/>
          <p:cNvSpPr txBox="1">
            <a:spLocks noGrp="1"/>
          </p:cNvSpPr>
          <p:nvPr>
            <p:ph type="sldNum" idx="12"/>
          </p:nvPr>
        </p:nvSpPr>
        <p:spPr>
          <a:xfrm>
            <a:off x="10837333" y="6470704"/>
            <a:ext cx="973667" cy="274320"/>
          </a:xfrm>
          <a:prstGeom prst="rect">
            <a:avLst/>
          </a:prstGeom>
          <a:noFill/>
          <a:ln>
            <a:noFill/>
          </a:ln>
        </p:spPr>
        <p:txBody>
          <a:bodyPr spcFirstLastPara="1" wrap="square" lIns="91425" tIns="45700" rIns="91425" bIns="45700" anchor="ctr" anchorCtr="0">
            <a:noAutofit/>
          </a:bodyPr>
          <a:lstStyle>
            <a:lvl1pPr marL="0" lvl="0" indent="0" algn="l">
              <a:spcBef>
                <a:spcPts val="0"/>
              </a:spcBef>
              <a:buNone/>
              <a:defRPr/>
            </a:lvl1pPr>
            <a:lvl2pPr marL="0" lvl="1" indent="0" algn="l">
              <a:spcBef>
                <a:spcPts val="0"/>
              </a:spcBef>
              <a:buNone/>
              <a:defRPr/>
            </a:lvl2pPr>
            <a:lvl3pPr marL="0" lvl="2" indent="0" algn="l">
              <a:spcBef>
                <a:spcPts val="0"/>
              </a:spcBef>
              <a:buNone/>
              <a:defRPr/>
            </a:lvl3pPr>
            <a:lvl4pPr marL="0" lvl="3" indent="0" algn="l">
              <a:spcBef>
                <a:spcPts val="0"/>
              </a:spcBef>
              <a:buNone/>
              <a:defRPr/>
            </a:lvl4pPr>
            <a:lvl5pPr marL="0" lvl="4" indent="0" algn="l">
              <a:spcBef>
                <a:spcPts val="0"/>
              </a:spcBef>
              <a:buNone/>
              <a:defRPr/>
            </a:lvl5pPr>
            <a:lvl6pPr marL="0" lvl="5" indent="0" algn="l">
              <a:spcBef>
                <a:spcPts val="0"/>
              </a:spcBef>
              <a:buNone/>
              <a:defRPr/>
            </a:lvl6pPr>
            <a:lvl7pPr marL="0" lvl="6" indent="0" algn="l">
              <a:spcBef>
                <a:spcPts val="0"/>
              </a:spcBef>
              <a:buNone/>
              <a:defRPr/>
            </a:lvl7pPr>
            <a:lvl8pPr marL="0" lvl="7" indent="0" algn="l">
              <a:spcBef>
                <a:spcPts val="0"/>
              </a:spcBef>
              <a:buNone/>
              <a:defRPr/>
            </a:lvl8pPr>
            <a:lvl9pPr marL="0" lvl="8" indent="0" algn="l">
              <a:spcBef>
                <a:spcPts val="0"/>
              </a:spcBef>
              <a:buNone/>
              <a:defRPr/>
            </a:lvl9pPr>
          </a:lstStyle>
          <a:p>
            <a:pPr marL="0" lvl="0" indent="0" algn="l" rtl="0">
              <a:spcBef>
                <a:spcPts val="0"/>
              </a:spcBef>
              <a:spcAft>
                <a:spcPts val="0"/>
              </a:spcAft>
              <a:buNone/>
            </a:pPr>
            <a:fld id="{00000000-1234-1234-1234-123412341234}" type="slidenum">
              <a:rPr lang="en-US"/>
              <a:t>‹#›</a:t>
            </a:fld>
            <a:endParaRPr/>
          </a:p>
        </p:txBody>
      </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theme" Target="../theme/theme1.xml"/><Relationship Id="rId2" Type="http://schemas.openxmlformats.org/officeDocument/2006/relationships/slideLayout" Target="../slideLayouts/slideLayout2.xml"/><Relationship Id="rId16" Type="http://schemas.openxmlformats.org/officeDocument/2006/relationships/slideLayout" Target="../slideLayouts/slideLayout16.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9"/>
        <p:cNvGrpSpPr/>
        <p:nvPr/>
      </p:nvGrpSpPr>
      <p:grpSpPr>
        <a:xfrm>
          <a:off x="0" y="0"/>
          <a:ext cx="0" cy="0"/>
          <a:chOff x="0" y="0"/>
          <a:chExt cx="0" cy="0"/>
        </a:xfrm>
      </p:grpSpPr>
      <p:sp>
        <p:nvSpPr>
          <p:cNvPr id="10" name="Google Shape;10;p15"/>
          <p:cNvSpPr txBox="1">
            <a:spLocks noGrp="1"/>
          </p:cNvSpPr>
          <p:nvPr>
            <p:ph type="title"/>
          </p:nvPr>
        </p:nvSpPr>
        <p:spPr>
          <a:xfrm>
            <a:off x="1024128" y="585216"/>
            <a:ext cx="9720072" cy="1499616"/>
          </a:xfrm>
          <a:prstGeom prst="rect">
            <a:avLst/>
          </a:prstGeom>
          <a:noFill/>
          <a:ln>
            <a:noFill/>
          </a:ln>
        </p:spPr>
        <p:txBody>
          <a:bodyPr spcFirstLastPara="1" wrap="square" lIns="91425" tIns="45700" rIns="91425" bIns="45700" anchor="ctr" anchorCtr="0">
            <a:normAutofit/>
          </a:bodyPr>
          <a:lstStyle>
            <a:lvl1pPr marR="0" lvl="0" algn="l" rtl="0">
              <a:lnSpc>
                <a:spcPct val="80000"/>
              </a:lnSpc>
              <a:spcBef>
                <a:spcPts val="0"/>
              </a:spcBef>
              <a:spcAft>
                <a:spcPts val="0"/>
              </a:spcAft>
              <a:buClr>
                <a:srgbClr val="0C0C0C"/>
              </a:buClr>
              <a:buSzPts val="5000"/>
              <a:buFont typeface="Twentieth Century"/>
              <a:buNone/>
              <a:defRPr sz="5000" b="0" i="0" u="none" strike="noStrike" cap="none">
                <a:solidFill>
                  <a:srgbClr val="0C0C0C"/>
                </a:solidFill>
                <a:latin typeface="Twentieth Century"/>
                <a:ea typeface="Twentieth Century"/>
                <a:cs typeface="Twentieth Century"/>
                <a:sym typeface="Twentieth Century"/>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endParaRPr/>
          </a:p>
        </p:txBody>
      </p:sp>
      <p:sp>
        <p:nvSpPr>
          <p:cNvPr id="11" name="Google Shape;11;p15"/>
          <p:cNvSpPr txBox="1">
            <a:spLocks noGrp="1"/>
          </p:cNvSpPr>
          <p:nvPr>
            <p:ph type="body" idx="1"/>
          </p:nvPr>
        </p:nvSpPr>
        <p:spPr>
          <a:xfrm>
            <a:off x="1024128" y="2286000"/>
            <a:ext cx="9720073" cy="4023360"/>
          </a:xfrm>
          <a:prstGeom prst="rect">
            <a:avLst/>
          </a:prstGeom>
          <a:noFill/>
          <a:ln>
            <a:noFill/>
          </a:ln>
        </p:spPr>
        <p:txBody>
          <a:bodyPr spcFirstLastPara="1" wrap="square" lIns="45700" tIns="45700" rIns="45700" bIns="45700" anchor="t" anchorCtr="0">
            <a:normAutofit/>
          </a:bodyPr>
          <a:lstStyle>
            <a:lvl1pPr marL="457200" marR="0" lvl="0" indent="-368300" algn="l" rtl="0">
              <a:lnSpc>
                <a:spcPct val="90000"/>
              </a:lnSpc>
              <a:spcBef>
                <a:spcPts val="1200"/>
              </a:spcBef>
              <a:spcAft>
                <a:spcPts val="0"/>
              </a:spcAft>
              <a:buClr>
                <a:schemeClr val="accent1"/>
              </a:buClr>
              <a:buSzPts val="2200"/>
              <a:buFont typeface="Twentieth Century"/>
              <a:buChar char=" "/>
              <a:defRPr sz="2200" b="0" i="0" u="none" strike="noStrike" cap="none">
                <a:solidFill>
                  <a:schemeClr val="dk1"/>
                </a:solidFill>
                <a:latin typeface="Twentieth Century"/>
                <a:ea typeface="Twentieth Century"/>
                <a:cs typeface="Twentieth Century"/>
                <a:sym typeface="Twentieth Century"/>
              </a:defRPr>
            </a:lvl1pPr>
            <a:lvl2pPr marL="914400" marR="0" lvl="1" indent="-342900" algn="l" rtl="0">
              <a:lnSpc>
                <a:spcPct val="90000"/>
              </a:lnSpc>
              <a:spcBef>
                <a:spcPts val="200"/>
              </a:spcBef>
              <a:spcAft>
                <a:spcPts val="0"/>
              </a:spcAft>
              <a:buClr>
                <a:schemeClr val="accent1"/>
              </a:buClr>
              <a:buSzPts val="1800"/>
              <a:buFont typeface="Noto Sans Symbols"/>
              <a:buChar char="🢝"/>
              <a:defRPr sz="1800" b="0" i="0" u="none" strike="noStrike" cap="none">
                <a:solidFill>
                  <a:schemeClr val="dk1"/>
                </a:solidFill>
                <a:latin typeface="Twentieth Century"/>
                <a:ea typeface="Twentieth Century"/>
                <a:cs typeface="Twentieth Century"/>
                <a:sym typeface="Twentieth Century"/>
              </a:defRPr>
            </a:lvl2pPr>
            <a:lvl3pPr marL="1371600" marR="0" lvl="2" indent="-317500" algn="l" rtl="0">
              <a:lnSpc>
                <a:spcPct val="90000"/>
              </a:lnSpc>
              <a:spcBef>
                <a:spcPts val="400"/>
              </a:spcBef>
              <a:spcAft>
                <a:spcPts val="0"/>
              </a:spcAft>
              <a:buClr>
                <a:schemeClr val="accent1"/>
              </a:buClr>
              <a:buSzPts val="1400"/>
              <a:buFont typeface="Noto Sans Symbols"/>
              <a:buChar char="🢝"/>
              <a:defRPr sz="1400" b="0" i="0" u="none" strike="noStrike" cap="none">
                <a:solidFill>
                  <a:schemeClr val="dk1"/>
                </a:solidFill>
                <a:latin typeface="Twentieth Century"/>
                <a:ea typeface="Twentieth Century"/>
                <a:cs typeface="Twentieth Century"/>
                <a:sym typeface="Twentieth Century"/>
              </a:defRPr>
            </a:lvl3pPr>
            <a:lvl4pPr marL="1828800" marR="0" lvl="3" indent="-317500" algn="l" rtl="0">
              <a:lnSpc>
                <a:spcPct val="90000"/>
              </a:lnSpc>
              <a:spcBef>
                <a:spcPts val="400"/>
              </a:spcBef>
              <a:spcAft>
                <a:spcPts val="0"/>
              </a:spcAft>
              <a:buClr>
                <a:schemeClr val="accent1"/>
              </a:buClr>
              <a:buSzPts val="1400"/>
              <a:buFont typeface="Noto Sans Symbols"/>
              <a:buChar char="🢝"/>
              <a:defRPr sz="1400" b="0" i="0" u="none" strike="noStrike" cap="none">
                <a:solidFill>
                  <a:schemeClr val="dk1"/>
                </a:solidFill>
                <a:latin typeface="Twentieth Century"/>
                <a:ea typeface="Twentieth Century"/>
                <a:cs typeface="Twentieth Century"/>
                <a:sym typeface="Twentieth Century"/>
              </a:defRPr>
            </a:lvl4pPr>
            <a:lvl5pPr marL="2286000" marR="0" lvl="4" indent="-317500" algn="l" rtl="0">
              <a:lnSpc>
                <a:spcPct val="90000"/>
              </a:lnSpc>
              <a:spcBef>
                <a:spcPts val="400"/>
              </a:spcBef>
              <a:spcAft>
                <a:spcPts val="0"/>
              </a:spcAft>
              <a:buClr>
                <a:schemeClr val="accent1"/>
              </a:buClr>
              <a:buSzPts val="1400"/>
              <a:buFont typeface="Noto Sans Symbols"/>
              <a:buChar char="🢝"/>
              <a:defRPr sz="1400" b="0" i="0" u="none" strike="noStrike" cap="none">
                <a:solidFill>
                  <a:schemeClr val="dk1"/>
                </a:solidFill>
                <a:latin typeface="Twentieth Century"/>
                <a:ea typeface="Twentieth Century"/>
                <a:cs typeface="Twentieth Century"/>
                <a:sym typeface="Twentieth Century"/>
              </a:defRPr>
            </a:lvl5pPr>
            <a:lvl6pPr marL="2743200" marR="0" lvl="5" indent="-317500" algn="l" rtl="0">
              <a:lnSpc>
                <a:spcPct val="90000"/>
              </a:lnSpc>
              <a:spcBef>
                <a:spcPts val="400"/>
              </a:spcBef>
              <a:spcAft>
                <a:spcPts val="0"/>
              </a:spcAft>
              <a:buClr>
                <a:schemeClr val="accent1"/>
              </a:buClr>
              <a:buSzPts val="1400"/>
              <a:buFont typeface="Noto Sans Symbols"/>
              <a:buChar char="🢝"/>
              <a:defRPr sz="1400" b="0" i="0" u="none" strike="noStrike" cap="none">
                <a:solidFill>
                  <a:schemeClr val="dk1"/>
                </a:solidFill>
                <a:latin typeface="Twentieth Century"/>
                <a:ea typeface="Twentieth Century"/>
                <a:cs typeface="Twentieth Century"/>
                <a:sym typeface="Twentieth Century"/>
              </a:defRPr>
            </a:lvl6pPr>
            <a:lvl7pPr marL="3200400" marR="0" lvl="6" indent="-317500" algn="l" rtl="0">
              <a:lnSpc>
                <a:spcPct val="90000"/>
              </a:lnSpc>
              <a:spcBef>
                <a:spcPts val="400"/>
              </a:spcBef>
              <a:spcAft>
                <a:spcPts val="0"/>
              </a:spcAft>
              <a:buClr>
                <a:schemeClr val="accent1"/>
              </a:buClr>
              <a:buSzPts val="1400"/>
              <a:buFont typeface="Noto Sans Symbols"/>
              <a:buChar char="🢝"/>
              <a:defRPr sz="1400" b="0" i="0" u="none" strike="noStrike" cap="none">
                <a:solidFill>
                  <a:schemeClr val="dk1"/>
                </a:solidFill>
                <a:latin typeface="Twentieth Century"/>
                <a:ea typeface="Twentieth Century"/>
                <a:cs typeface="Twentieth Century"/>
                <a:sym typeface="Twentieth Century"/>
              </a:defRPr>
            </a:lvl7pPr>
            <a:lvl8pPr marL="3657600" marR="0" lvl="7" indent="-317500" algn="l" rtl="0">
              <a:lnSpc>
                <a:spcPct val="90000"/>
              </a:lnSpc>
              <a:spcBef>
                <a:spcPts val="400"/>
              </a:spcBef>
              <a:spcAft>
                <a:spcPts val="0"/>
              </a:spcAft>
              <a:buClr>
                <a:schemeClr val="accent1"/>
              </a:buClr>
              <a:buSzPts val="1400"/>
              <a:buFont typeface="Noto Sans Symbols"/>
              <a:buChar char="🢝"/>
              <a:defRPr sz="1400" b="0" i="0" u="none" strike="noStrike" cap="none">
                <a:solidFill>
                  <a:schemeClr val="dk1"/>
                </a:solidFill>
                <a:latin typeface="Twentieth Century"/>
                <a:ea typeface="Twentieth Century"/>
                <a:cs typeface="Twentieth Century"/>
                <a:sym typeface="Twentieth Century"/>
              </a:defRPr>
            </a:lvl8pPr>
            <a:lvl9pPr marL="4114800" marR="0" lvl="8" indent="-317500" algn="l" rtl="0">
              <a:lnSpc>
                <a:spcPct val="90000"/>
              </a:lnSpc>
              <a:spcBef>
                <a:spcPts val="400"/>
              </a:spcBef>
              <a:spcAft>
                <a:spcPts val="400"/>
              </a:spcAft>
              <a:buClr>
                <a:schemeClr val="accent1"/>
              </a:buClr>
              <a:buSzPts val="1400"/>
              <a:buFont typeface="Noto Sans Symbols"/>
              <a:buChar char="🢝"/>
              <a:defRPr sz="1400" b="0" i="0" u="none" strike="noStrike" cap="none">
                <a:solidFill>
                  <a:schemeClr val="dk1"/>
                </a:solidFill>
                <a:latin typeface="Twentieth Century"/>
                <a:ea typeface="Twentieth Century"/>
                <a:cs typeface="Twentieth Century"/>
                <a:sym typeface="Twentieth Century"/>
              </a:defRPr>
            </a:lvl9pPr>
          </a:lstStyle>
          <a:p>
            <a:endParaRPr/>
          </a:p>
        </p:txBody>
      </p:sp>
      <p:sp>
        <p:nvSpPr>
          <p:cNvPr id="12" name="Google Shape;12;p15"/>
          <p:cNvSpPr txBox="1">
            <a:spLocks noGrp="1"/>
          </p:cNvSpPr>
          <p:nvPr>
            <p:ph type="dt" idx="10"/>
          </p:nvPr>
        </p:nvSpPr>
        <p:spPr>
          <a:xfrm>
            <a:off x="1024129" y="6470704"/>
            <a:ext cx="2154143" cy="274320"/>
          </a:xfrm>
          <a:prstGeom prst="rect">
            <a:avLst/>
          </a:prstGeom>
          <a:noFill/>
          <a:ln>
            <a:noFill/>
          </a:ln>
        </p:spPr>
        <p:txBody>
          <a:bodyPr spcFirstLastPara="1" wrap="square" lIns="91425" tIns="45700" rIns="91425" bIns="45700" anchor="ctr" anchorCtr="0">
            <a:noAutofit/>
          </a:bodyPr>
          <a:lstStyle>
            <a:lvl1pPr marR="0" lvl="0" algn="l" rtl="0">
              <a:spcBef>
                <a:spcPts val="0"/>
              </a:spcBef>
              <a:spcAft>
                <a:spcPts val="0"/>
              </a:spcAft>
              <a:buSzPts val="1400"/>
              <a:buNone/>
              <a:defRPr sz="1000" b="0" i="0" u="none" strike="noStrike" cap="none">
                <a:solidFill>
                  <a:srgbClr val="0C0C0C"/>
                </a:solidFill>
                <a:latin typeface="Twentieth Century"/>
                <a:ea typeface="Twentieth Century"/>
                <a:cs typeface="Twentieth Century"/>
                <a:sym typeface="Twentieth Century"/>
              </a:defRPr>
            </a:lvl1pPr>
            <a:lvl2pPr marR="0" lvl="1" algn="l" rtl="0">
              <a:spcBef>
                <a:spcPts val="0"/>
              </a:spcBef>
              <a:spcAft>
                <a:spcPts val="0"/>
              </a:spcAft>
              <a:buSzPts val="1400"/>
              <a:buNone/>
              <a:defRPr sz="1800" b="0" i="0" u="none" strike="noStrike" cap="none">
                <a:solidFill>
                  <a:schemeClr val="dk1"/>
                </a:solidFill>
                <a:latin typeface="Twentieth Century"/>
                <a:ea typeface="Twentieth Century"/>
                <a:cs typeface="Twentieth Century"/>
                <a:sym typeface="Twentieth Century"/>
              </a:defRPr>
            </a:lvl2pPr>
            <a:lvl3pPr marR="0" lvl="2" algn="l" rtl="0">
              <a:spcBef>
                <a:spcPts val="0"/>
              </a:spcBef>
              <a:spcAft>
                <a:spcPts val="0"/>
              </a:spcAft>
              <a:buSzPts val="1400"/>
              <a:buNone/>
              <a:defRPr sz="1800" b="0" i="0" u="none" strike="noStrike" cap="none">
                <a:solidFill>
                  <a:schemeClr val="dk1"/>
                </a:solidFill>
                <a:latin typeface="Twentieth Century"/>
                <a:ea typeface="Twentieth Century"/>
                <a:cs typeface="Twentieth Century"/>
                <a:sym typeface="Twentieth Century"/>
              </a:defRPr>
            </a:lvl3pPr>
            <a:lvl4pPr marR="0" lvl="3" algn="l" rtl="0">
              <a:spcBef>
                <a:spcPts val="0"/>
              </a:spcBef>
              <a:spcAft>
                <a:spcPts val="0"/>
              </a:spcAft>
              <a:buSzPts val="1400"/>
              <a:buNone/>
              <a:defRPr sz="1800" b="0" i="0" u="none" strike="noStrike" cap="none">
                <a:solidFill>
                  <a:schemeClr val="dk1"/>
                </a:solidFill>
                <a:latin typeface="Twentieth Century"/>
                <a:ea typeface="Twentieth Century"/>
                <a:cs typeface="Twentieth Century"/>
                <a:sym typeface="Twentieth Century"/>
              </a:defRPr>
            </a:lvl4pPr>
            <a:lvl5pPr marR="0" lvl="4" algn="l" rtl="0">
              <a:spcBef>
                <a:spcPts val="0"/>
              </a:spcBef>
              <a:spcAft>
                <a:spcPts val="0"/>
              </a:spcAft>
              <a:buSzPts val="1400"/>
              <a:buNone/>
              <a:defRPr sz="1800" b="0" i="0" u="none" strike="noStrike" cap="none">
                <a:solidFill>
                  <a:schemeClr val="dk1"/>
                </a:solidFill>
                <a:latin typeface="Twentieth Century"/>
                <a:ea typeface="Twentieth Century"/>
                <a:cs typeface="Twentieth Century"/>
                <a:sym typeface="Twentieth Century"/>
              </a:defRPr>
            </a:lvl5pPr>
            <a:lvl6pPr marR="0" lvl="5" algn="l" rtl="0">
              <a:spcBef>
                <a:spcPts val="0"/>
              </a:spcBef>
              <a:spcAft>
                <a:spcPts val="0"/>
              </a:spcAft>
              <a:buSzPts val="1400"/>
              <a:buNone/>
              <a:defRPr sz="1800" b="0" i="0" u="none" strike="noStrike" cap="none">
                <a:solidFill>
                  <a:schemeClr val="dk1"/>
                </a:solidFill>
                <a:latin typeface="Twentieth Century"/>
                <a:ea typeface="Twentieth Century"/>
                <a:cs typeface="Twentieth Century"/>
                <a:sym typeface="Twentieth Century"/>
              </a:defRPr>
            </a:lvl6pPr>
            <a:lvl7pPr marR="0" lvl="6" algn="l" rtl="0">
              <a:spcBef>
                <a:spcPts val="0"/>
              </a:spcBef>
              <a:spcAft>
                <a:spcPts val="0"/>
              </a:spcAft>
              <a:buSzPts val="1400"/>
              <a:buNone/>
              <a:defRPr sz="1800" b="0" i="0" u="none" strike="noStrike" cap="none">
                <a:solidFill>
                  <a:schemeClr val="dk1"/>
                </a:solidFill>
                <a:latin typeface="Twentieth Century"/>
                <a:ea typeface="Twentieth Century"/>
                <a:cs typeface="Twentieth Century"/>
                <a:sym typeface="Twentieth Century"/>
              </a:defRPr>
            </a:lvl7pPr>
            <a:lvl8pPr marR="0" lvl="7" algn="l" rtl="0">
              <a:spcBef>
                <a:spcPts val="0"/>
              </a:spcBef>
              <a:spcAft>
                <a:spcPts val="0"/>
              </a:spcAft>
              <a:buSzPts val="1400"/>
              <a:buNone/>
              <a:defRPr sz="1800" b="0" i="0" u="none" strike="noStrike" cap="none">
                <a:solidFill>
                  <a:schemeClr val="dk1"/>
                </a:solidFill>
                <a:latin typeface="Twentieth Century"/>
                <a:ea typeface="Twentieth Century"/>
                <a:cs typeface="Twentieth Century"/>
                <a:sym typeface="Twentieth Century"/>
              </a:defRPr>
            </a:lvl8pPr>
            <a:lvl9pPr marR="0" lvl="8" algn="l" rtl="0">
              <a:spcBef>
                <a:spcPts val="0"/>
              </a:spcBef>
              <a:spcAft>
                <a:spcPts val="0"/>
              </a:spcAft>
              <a:buSzPts val="1400"/>
              <a:buNone/>
              <a:defRPr sz="1800" b="0" i="0" u="none" strike="noStrike" cap="none">
                <a:solidFill>
                  <a:schemeClr val="dk1"/>
                </a:solidFill>
                <a:latin typeface="Twentieth Century"/>
                <a:ea typeface="Twentieth Century"/>
                <a:cs typeface="Twentieth Century"/>
                <a:sym typeface="Twentieth Century"/>
              </a:defRPr>
            </a:lvl9pPr>
          </a:lstStyle>
          <a:p>
            <a:endParaRPr/>
          </a:p>
        </p:txBody>
      </p:sp>
      <p:sp>
        <p:nvSpPr>
          <p:cNvPr id="13" name="Google Shape;13;p15"/>
          <p:cNvSpPr txBox="1">
            <a:spLocks noGrp="1"/>
          </p:cNvSpPr>
          <p:nvPr>
            <p:ph type="ftr" idx="11"/>
          </p:nvPr>
        </p:nvSpPr>
        <p:spPr>
          <a:xfrm>
            <a:off x="4842932" y="6470704"/>
            <a:ext cx="5901459" cy="274320"/>
          </a:xfrm>
          <a:prstGeom prst="rect">
            <a:avLst/>
          </a:prstGeom>
          <a:noFill/>
          <a:ln>
            <a:noFill/>
          </a:ln>
        </p:spPr>
        <p:txBody>
          <a:bodyPr spcFirstLastPara="1" wrap="square" lIns="91425" tIns="45700" rIns="91425" bIns="45700" anchor="ctr" anchorCtr="0">
            <a:noAutofit/>
          </a:bodyPr>
          <a:lstStyle>
            <a:lvl1pPr marR="0" lvl="0" algn="r" rtl="0">
              <a:spcBef>
                <a:spcPts val="0"/>
              </a:spcBef>
              <a:spcAft>
                <a:spcPts val="0"/>
              </a:spcAft>
              <a:buSzPts val="1400"/>
              <a:buNone/>
              <a:defRPr sz="1000" b="0" i="0" u="none" strike="noStrike" cap="none">
                <a:solidFill>
                  <a:srgbClr val="0C0C0C"/>
                </a:solidFill>
                <a:latin typeface="Twentieth Century"/>
                <a:ea typeface="Twentieth Century"/>
                <a:cs typeface="Twentieth Century"/>
                <a:sym typeface="Twentieth Century"/>
              </a:defRPr>
            </a:lvl1pPr>
            <a:lvl2pPr marR="0" lvl="1" algn="l" rtl="0">
              <a:spcBef>
                <a:spcPts val="0"/>
              </a:spcBef>
              <a:spcAft>
                <a:spcPts val="0"/>
              </a:spcAft>
              <a:buSzPts val="1400"/>
              <a:buNone/>
              <a:defRPr sz="1800" b="0" i="0" u="none" strike="noStrike" cap="none">
                <a:solidFill>
                  <a:schemeClr val="dk1"/>
                </a:solidFill>
                <a:latin typeface="Twentieth Century"/>
                <a:ea typeface="Twentieth Century"/>
                <a:cs typeface="Twentieth Century"/>
                <a:sym typeface="Twentieth Century"/>
              </a:defRPr>
            </a:lvl2pPr>
            <a:lvl3pPr marR="0" lvl="2" algn="l" rtl="0">
              <a:spcBef>
                <a:spcPts val="0"/>
              </a:spcBef>
              <a:spcAft>
                <a:spcPts val="0"/>
              </a:spcAft>
              <a:buSzPts val="1400"/>
              <a:buNone/>
              <a:defRPr sz="1800" b="0" i="0" u="none" strike="noStrike" cap="none">
                <a:solidFill>
                  <a:schemeClr val="dk1"/>
                </a:solidFill>
                <a:latin typeface="Twentieth Century"/>
                <a:ea typeface="Twentieth Century"/>
                <a:cs typeface="Twentieth Century"/>
                <a:sym typeface="Twentieth Century"/>
              </a:defRPr>
            </a:lvl3pPr>
            <a:lvl4pPr marR="0" lvl="3" algn="l" rtl="0">
              <a:spcBef>
                <a:spcPts val="0"/>
              </a:spcBef>
              <a:spcAft>
                <a:spcPts val="0"/>
              </a:spcAft>
              <a:buSzPts val="1400"/>
              <a:buNone/>
              <a:defRPr sz="1800" b="0" i="0" u="none" strike="noStrike" cap="none">
                <a:solidFill>
                  <a:schemeClr val="dk1"/>
                </a:solidFill>
                <a:latin typeface="Twentieth Century"/>
                <a:ea typeface="Twentieth Century"/>
                <a:cs typeface="Twentieth Century"/>
                <a:sym typeface="Twentieth Century"/>
              </a:defRPr>
            </a:lvl4pPr>
            <a:lvl5pPr marR="0" lvl="4" algn="l" rtl="0">
              <a:spcBef>
                <a:spcPts val="0"/>
              </a:spcBef>
              <a:spcAft>
                <a:spcPts val="0"/>
              </a:spcAft>
              <a:buSzPts val="1400"/>
              <a:buNone/>
              <a:defRPr sz="1800" b="0" i="0" u="none" strike="noStrike" cap="none">
                <a:solidFill>
                  <a:schemeClr val="dk1"/>
                </a:solidFill>
                <a:latin typeface="Twentieth Century"/>
                <a:ea typeface="Twentieth Century"/>
                <a:cs typeface="Twentieth Century"/>
                <a:sym typeface="Twentieth Century"/>
              </a:defRPr>
            </a:lvl5pPr>
            <a:lvl6pPr marR="0" lvl="5" algn="l" rtl="0">
              <a:spcBef>
                <a:spcPts val="0"/>
              </a:spcBef>
              <a:spcAft>
                <a:spcPts val="0"/>
              </a:spcAft>
              <a:buSzPts val="1400"/>
              <a:buNone/>
              <a:defRPr sz="1800" b="0" i="0" u="none" strike="noStrike" cap="none">
                <a:solidFill>
                  <a:schemeClr val="dk1"/>
                </a:solidFill>
                <a:latin typeface="Twentieth Century"/>
                <a:ea typeface="Twentieth Century"/>
                <a:cs typeface="Twentieth Century"/>
                <a:sym typeface="Twentieth Century"/>
              </a:defRPr>
            </a:lvl6pPr>
            <a:lvl7pPr marR="0" lvl="6" algn="l" rtl="0">
              <a:spcBef>
                <a:spcPts val="0"/>
              </a:spcBef>
              <a:spcAft>
                <a:spcPts val="0"/>
              </a:spcAft>
              <a:buSzPts val="1400"/>
              <a:buNone/>
              <a:defRPr sz="1800" b="0" i="0" u="none" strike="noStrike" cap="none">
                <a:solidFill>
                  <a:schemeClr val="dk1"/>
                </a:solidFill>
                <a:latin typeface="Twentieth Century"/>
                <a:ea typeface="Twentieth Century"/>
                <a:cs typeface="Twentieth Century"/>
                <a:sym typeface="Twentieth Century"/>
              </a:defRPr>
            </a:lvl7pPr>
            <a:lvl8pPr marR="0" lvl="7" algn="l" rtl="0">
              <a:spcBef>
                <a:spcPts val="0"/>
              </a:spcBef>
              <a:spcAft>
                <a:spcPts val="0"/>
              </a:spcAft>
              <a:buSzPts val="1400"/>
              <a:buNone/>
              <a:defRPr sz="1800" b="0" i="0" u="none" strike="noStrike" cap="none">
                <a:solidFill>
                  <a:schemeClr val="dk1"/>
                </a:solidFill>
                <a:latin typeface="Twentieth Century"/>
                <a:ea typeface="Twentieth Century"/>
                <a:cs typeface="Twentieth Century"/>
                <a:sym typeface="Twentieth Century"/>
              </a:defRPr>
            </a:lvl8pPr>
            <a:lvl9pPr marR="0" lvl="8" algn="l" rtl="0">
              <a:spcBef>
                <a:spcPts val="0"/>
              </a:spcBef>
              <a:spcAft>
                <a:spcPts val="0"/>
              </a:spcAft>
              <a:buSzPts val="1400"/>
              <a:buNone/>
              <a:defRPr sz="1800" b="0" i="0" u="none" strike="noStrike" cap="none">
                <a:solidFill>
                  <a:schemeClr val="dk1"/>
                </a:solidFill>
                <a:latin typeface="Twentieth Century"/>
                <a:ea typeface="Twentieth Century"/>
                <a:cs typeface="Twentieth Century"/>
                <a:sym typeface="Twentieth Century"/>
              </a:defRPr>
            </a:lvl9pPr>
          </a:lstStyle>
          <a:p>
            <a:endParaRPr/>
          </a:p>
        </p:txBody>
      </p:sp>
      <p:sp>
        <p:nvSpPr>
          <p:cNvPr id="14" name="Google Shape;14;p15"/>
          <p:cNvSpPr txBox="1">
            <a:spLocks noGrp="1"/>
          </p:cNvSpPr>
          <p:nvPr>
            <p:ph type="sldNum" idx="12"/>
          </p:nvPr>
        </p:nvSpPr>
        <p:spPr>
          <a:xfrm>
            <a:off x="10837333" y="6470704"/>
            <a:ext cx="973667" cy="274320"/>
          </a:xfrm>
          <a:prstGeom prst="rect">
            <a:avLst/>
          </a:prstGeom>
          <a:noFill/>
          <a:ln>
            <a:noFill/>
          </a:ln>
        </p:spPr>
        <p:txBody>
          <a:bodyPr spcFirstLastPara="1" wrap="square" lIns="91425" tIns="45700" rIns="91425" bIns="45700" anchor="ctr" anchorCtr="0">
            <a:noAutofit/>
          </a:bodyPr>
          <a:lstStyle>
            <a:lvl1pPr marL="0" marR="0" lvl="0" indent="0" algn="l" rtl="0">
              <a:spcBef>
                <a:spcPts val="0"/>
              </a:spcBef>
              <a:buNone/>
              <a:defRPr sz="1000" b="0" i="0" u="none" strike="noStrike" cap="none">
                <a:solidFill>
                  <a:srgbClr val="0C0C0C"/>
                </a:solidFill>
                <a:latin typeface="Twentieth Century"/>
                <a:ea typeface="Twentieth Century"/>
                <a:cs typeface="Twentieth Century"/>
                <a:sym typeface="Twentieth Century"/>
              </a:defRPr>
            </a:lvl1pPr>
            <a:lvl2pPr marL="0" marR="0" lvl="1" indent="0" algn="l" rtl="0">
              <a:spcBef>
                <a:spcPts val="0"/>
              </a:spcBef>
              <a:buNone/>
              <a:defRPr sz="1000" b="0" i="0" u="none" strike="noStrike" cap="none">
                <a:solidFill>
                  <a:srgbClr val="0C0C0C"/>
                </a:solidFill>
                <a:latin typeface="Twentieth Century"/>
                <a:ea typeface="Twentieth Century"/>
                <a:cs typeface="Twentieth Century"/>
                <a:sym typeface="Twentieth Century"/>
              </a:defRPr>
            </a:lvl2pPr>
            <a:lvl3pPr marL="0" marR="0" lvl="2" indent="0" algn="l" rtl="0">
              <a:spcBef>
                <a:spcPts val="0"/>
              </a:spcBef>
              <a:buNone/>
              <a:defRPr sz="1000" b="0" i="0" u="none" strike="noStrike" cap="none">
                <a:solidFill>
                  <a:srgbClr val="0C0C0C"/>
                </a:solidFill>
                <a:latin typeface="Twentieth Century"/>
                <a:ea typeface="Twentieth Century"/>
                <a:cs typeface="Twentieth Century"/>
                <a:sym typeface="Twentieth Century"/>
              </a:defRPr>
            </a:lvl3pPr>
            <a:lvl4pPr marL="0" marR="0" lvl="3" indent="0" algn="l" rtl="0">
              <a:spcBef>
                <a:spcPts val="0"/>
              </a:spcBef>
              <a:buNone/>
              <a:defRPr sz="1000" b="0" i="0" u="none" strike="noStrike" cap="none">
                <a:solidFill>
                  <a:srgbClr val="0C0C0C"/>
                </a:solidFill>
                <a:latin typeface="Twentieth Century"/>
                <a:ea typeface="Twentieth Century"/>
                <a:cs typeface="Twentieth Century"/>
                <a:sym typeface="Twentieth Century"/>
              </a:defRPr>
            </a:lvl4pPr>
            <a:lvl5pPr marL="0" marR="0" lvl="4" indent="0" algn="l" rtl="0">
              <a:spcBef>
                <a:spcPts val="0"/>
              </a:spcBef>
              <a:buNone/>
              <a:defRPr sz="1000" b="0" i="0" u="none" strike="noStrike" cap="none">
                <a:solidFill>
                  <a:srgbClr val="0C0C0C"/>
                </a:solidFill>
                <a:latin typeface="Twentieth Century"/>
                <a:ea typeface="Twentieth Century"/>
                <a:cs typeface="Twentieth Century"/>
                <a:sym typeface="Twentieth Century"/>
              </a:defRPr>
            </a:lvl5pPr>
            <a:lvl6pPr marL="0" marR="0" lvl="5" indent="0" algn="l" rtl="0">
              <a:spcBef>
                <a:spcPts val="0"/>
              </a:spcBef>
              <a:buNone/>
              <a:defRPr sz="1000" b="0" i="0" u="none" strike="noStrike" cap="none">
                <a:solidFill>
                  <a:srgbClr val="0C0C0C"/>
                </a:solidFill>
                <a:latin typeface="Twentieth Century"/>
                <a:ea typeface="Twentieth Century"/>
                <a:cs typeface="Twentieth Century"/>
                <a:sym typeface="Twentieth Century"/>
              </a:defRPr>
            </a:lvl6pPr>
            <a:lvl7pPr marL="0" marR="0" lvl="6" indent="0" algn="l" rtl="0">
              <a:spcBef>
                <a:spcPts val="0"/>
              </a:spcBef>
              <a:buNone/>
              <a:defRPr sz="1000" b="0" i="0" u="none" strike="noStrike" cap="none">
                <a:solidFill>
                  <a:srgbClr val="0C0C0C"/>
                </a:solidFill>
                <a:latin typeface="Twentieth Century"/>
                <a:ea typeface="Twentieth Century"/>
                <a:cs typeface="Twentieth Century"/>
                <a:sym typeface="Twentieth Century"/>
              </a:defRPr>
            </a:lvl7pPr>
            <a:lvl8pPr marL="0" marR="0" lvl="7" indent="0" algn="l" rtl="0">
              <a:spcBef>
                <a:spcPts val="0"/>
              </a:spcBef>
              <a:buNone/>
              <a:defRPr sz="1000" b="0" i="0" u="none" strike="noStrike" cap="none">
                <a:solidFill>
                  <a:srgbClr val="0C0C0C"/>
                </a:solidFill>
                <a:latin typeface="Twentieth Century"/>
                <a:ea typeface="Twentieth Century"/>
                <a:cs typeface="Twentieth Century"/>
                <a:sym typeface="Twentieth Century"/>
              </a:defRPr>
            </a:lvl8pPr>
            <a:lvl9pPr marL="0" marR="0" lvl="8" indent="0" algn="l" rtl="0">
              <a:spcBef>
                <a:spcPts val="0"/>
              </a:spcBef>
              <a:buNone/>
              <a:defRPr sz="1000" b="0" i="0" u="none" strike="noStrike" cap="none">
                <a:solidFill>
                  <a:srgbClr val="0C0C0C"/>
                </a:solidFill>
                <a:latin typeface="Twentieth Century"/>
                <a:ea typeface="Twentieth Century"/>
                <a:cs typeface="Twentieth Century"/>
                <a:sym typeface="Twentieth Century"/>
              </a:defRPr>
            </a:lvl9pPr>
          </a:lstStyle>
          <a:p>
            <a:pPr marL="0" lvl="0" indent="0" algn="l" rtl="0">
              <a:spcBef>
                <a:spcPts val="0"/>
              </a:spcBef>
              <a:spcAft>
                <a:spcPts val="0"/>
              </a:spcAft>
              <a:buNone/>
            </a:pPr>
            <a:fld id="{00000000-1234-1234-1234-123412341234}" type="slidenum">
              <a:rPr lang="en-US"/>
              <a:t>‹#›</a:t>
            </a:fld>
            <a:endParaRPr/>
          </a:p>
        </p:txBody>
      </p:sp>
      <p:cxnSp>
        <p:nvCxnSpPr>
          <p:cNvPr id="15" name="Google Shape;15;p15"/>
          <p:cNvCxnSpPr/>
          <p:nvPr/>
        </p:nvCxnSpPr>
        <p:spPr>
          <a:xfrm rot="10800000">
            <a:off x="762000" y="826324"/>
            <a:ext cx="0" cy="914400"/>
          </a:xfrm>
          <a:prstGeom prst="straightConnector1">
            <a:avLst/>
          </a:prstGeom>
          <a:noFill/>
          <a:ln w="19050" cap="flat" cmpd="sng">
            <a:solidFill>
              <a:schemeClr val="accent1"/>
            </a:solidFill>
            <a:prstDash val="solid"/>
            <a:round/>
            <a:headEnd type="none" w="sm" len="sm"/>
            <a:tailEnd type="none" w="sm" len="sm"/>
          </a:ln>
        </p:spPr>
      </p:cxnSp>
    </p:spTree>
  </p:cSld>
  <p:clrMap bg1="lt1" tx1="dk1" bg2="dk2" tx2="lt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0" r:id="rId12"/>
    <p:sldLayoutId id="2147483661" r:id="rId13"/>
    <p:sldLayoutId id="2147483662" r:id="rId14"/>
    <p:sldLayoutId id="2147483663" r:id="rId15"/>
    <p:sldLayoutId id="2147483664" r:id="rId16"/>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slideLayout" Target="../slideLayouts/slideLayout1.xml"/><Relationship Id="rId2" Type="http://schemas.openxmlformats.org/officeDocument/2006/relationships/audio" Target="../media/media1.m4a"/><Relationship Id="rId1" Type="http://schemas.microsoft.com/office/2007/relationships/media" Target="../media/media1.m4a"/><Relationship Id="rId6" Type="http://schemas.openxmlformats.org/officeDocument/2006/relationships/image" Target="../media/image2.png"/><Relationship Id="rId5" Type="http://schemas.openxmlformats.org/officeDocument/2006/relationships/image" Target="../media/image1.png"/><Relationship Id="rId4" Type="http://schemas.openxmlformats.org/officeDocument/2006/relationships/notesSlide" Target="../notesSlides/notesSlide1.xml"/></Relationships>
</file>

<file path=ppt/slides/_rels/slide10.xml.rels><?xml version="1.0" encoding="UTF-8" standalone="yes"?>
<Relationships xmlns="http://schemas.openxmlformats.org/package/2006/relationships"><Relationship Id="rId3" Type="http://schemas.openxmlformats.org/officeDocument/2006/relationships/slideLayout" Target="../slideLayouts/slideLayout3.xml"/><Relationship Id="rId2" Type="http://schemas.openxmlformats.org/officeDocument/2006/relationships/audio" Target="../media/media10.m4a"/><Relationship Id="rId1" Type="http://schemas.microsoft.com/office/2007/relationships/media" Target="../media/media10.m4a"/><Relationship Id="rId6" Type="http://schemas.openxmlformats.org/officeDocument/2006/relationships/image" Target="../media/image2.png"/><Relationship Id="rId5" Type="http://schemas.openxmlformats.org/officeDocument/2006/relationships/image" Target="../media/image5.jpg"/><Relationship Id="rId4" Type="http://schemas.openxmlformats.org/officeDocument/2006/relationships/notesSlide" Target="../notesSlides/notesSlide10.xml"/></Relationships>
</file>

<file path=ppt/slides/_rels/slide11.xml.rels><?xml version="1.0" encoding="UTF-8" standalone="yes"?>
<Relationships xmlns="http://schemas.openxmlformats.org/package/2006/relationships"><Relationship Id="rId3" Type="http://schemas.openxmlformats.org/officeDocument/2006/relationships/slideLayout" Target="../slideLayouts/slideLayout3.xml"/><Relationship Id="rId2" Type="http://schemas.openxmlformats.org/officeDocument/2006/relationships/audio" Target="../media/media11.m4a"/><Relationship Id="rId1" Type="http://schemas.microsoft.com/office/2007/relationships/media" Target="../media/media11.m4a"/><Relationship Id="rId6" Type="http://schemas.openxmlformats.org/officeDocument/2006/relationships/image" Target="../media/image2.png"/><Relationship Id="rId5" Type="http://schemas.openxmlformats.org/officeDocument/2006/relationships/image" Target="../media/image6.jpg"/><Relationship Id="rId4" Type="http://schemas.openxmlformats.org/officeDocument/2006/relationships/notesSlide" Target="../notesSlides/notesSlide11.xml"/></Relationships>
</file>

<file path=ppt/slides/_rels/slide12.xml.rels><?xml version="1.0" encoding="UTF-8" standalone="yes"?>
<Relationships xmlns="http://schemas.openxmlformats.org/package/2006/relationships"><Relationship Id="rId3" Type="http://schemas.openxmlformats.org/officeDocument/2006/relationships/slideLayout" Target="../slideLayouts/slideLayout3.xml"/><Relationship Id="rId2" Type="http://schemas.openxmlformats.org/officeDocument/2006/relationships/audio" Target="../media/media12.m4a"/><Relationship Id="rId1" Type="http://schemas.microsoft.com/office/2007/relationships/media" Target="../media/media12.m4a"/><Relationship Id="rId5" Type="http://schemas.openxmlformats.org/officeDocument/2006/relationships/image" Target="../media/image2.png"/><Relationship Id="rId4" Type="http://schemas.openxmlformats.org/officeDocument/2006/relationships/notesSlide" Target="../notesSlides/notesSlide12.xml"/></Relationships>
</file>

<file path=ppt/slides/_rels/slide13.xml.rels><?xml version="1.0" encoding="UTF-8" standalone="yes"?>
<Relationships xmlns="http://schemas.openxmlformats.org/package/2006/relationships"><Relationship Id="rId3" Type="http://schemas.openxmlformats.org/officeDocument/2006/relationships/slideLayout" Target="../slideLayouts/slideLayout3.xml"/><Relationship Id="rId2" Type="http://schemas.openxmlformats.org/officeDocument/2006/relationships/audio" Target="../media/media13.m4a"/><Relationship Id="rId1" Type="http://schemas.microsoft.com/office/2007/relationships/media" Target="../media/media13.m4a"/><Relationship Id="rId5" Type="http://schemas.openxmlformats.org/officeDocument/2006/relationships/image" Target="../media/image2.png"/><Relationship Id="rId4" Type="http://schemas.openxmlformats.org/officeDocument/2006/relationships/notesSlide" Target="../notesSlides/notesSlide13.xml"/></Relationships>
</file>

<file path=ppt/slides/_rels/slide2.xml.rels><?xml version="1.0" encoding="UTF-8" standalone="yes"?>
<Relationships xmlns="http://schemas.openxmlformats.org/package/2006/relationships"><Relationship Id="rId3" Type="http://schemas.openxmlformats.org/officeDocument/2006/relationships/slideLayout" Target="../slideLayouts/slideLayout2.xml"/><Relationship Id="rId2" Type="http://schemas.openxmlformats.org/officeDocument/2006/relationships/audio" Target="../media/media2.m4a"/><Relationship Id="rId1" Type="http://schemas.microsoft.com/office/2007/relationships/media" Target="../media/media2.m4a"/><Relationship Id="rId5" Type="http://schemas.openxmlformats.org/officeDocument/2006/relationships/image" Target="../media/image2.png"/><Relationship Id="rId4" Type="http://schemas.openxmlformats.org/officeDocument/2006/relationships/notesSlide" Target="../notesSlides/notesSlide2.xml"/></Relationships>
</file>

<file path=ppt/slides/_rels/slide3.xml.rels><?xml version="1.0" encoding="UTF-8" standalone="yes"?>
<Relationships xmlns="http://schemas.openxmlformats.org/package/2006/relationships"><Relationship Id="rId3" Type="http://schemas.openxmlformats.org/officeDocument/2006/relationships/slideLayout" Target="../slideLayouts/slideLayout2.xml"/><Relationship Id="rId2" Type="http://schemas.openxmlformats.org/officeDocument/2006/relationships/audio" Target="../media/media3.m4a"/><Relationship Id="rId1" Type="http://schemas.microsoft.com/office/2007/relationships/media" Target="../media/media3.m4a"/><Relationship Id="rId5" Type="http://schemas.openxmlformats.org/officeDocument/2006/relationships/image" Target="../media/image2.png"/><Relationship Id="rId4" Type="http://schemas.openxmlformats.org/officeDocument/2006/relationships/notesSlide" Target="../notesSlides/notesSlide3.xml"/></Relationships>
</file>

<file path=ppt/slides/_rels/slide4.xml.rels><?xml version="1.0" encoding="UTF-8" standalone="yes"?>
<Relationships xmlns="http://schemas.openxmlformats.org/package/2006/relationships"><Relationship Id="rId3" Type="http://schemas.openxmlformats.org/officeDocument/2006/relationships/slideLayout" Target="../slideLayouts/slideLayout1.xml"/><Relationship Id="rId2" Type="http://schemas.openxmlformats.org/officeDocument/2006/relationships/audio" Target="../media/media4.m4a"/><Relationship Id="rId1" Type="http://schemas.microsoft.com/office/2007/relationships/media" Target="../media/media4.m4a"/><Relationship Id="rId5" Type="http://schemas.openxmlformats.org/officeDocument/2006/relationships/image" Target="../media/image2.png"/><Relationship Id="rId4" Type="http://schemas.openxmlformats.org/officeDocument/2006/relationships/notesSlide" Target="../notesSlides/notesSlide4.xml"/></Relationships>
</file>

<file path=ppt/slides/_rels/slide5.xml.rels><?xml version="1.0" encoding="UTF-8" standalone="yes"?>
<Relationships xmlns="http://schemas.openxmlformats.org/package/2006/relationships"><Relationship Id="rId3" Type="http://schemas.openxmlformats.org/officeDocument/2006/relationships/slideLayout" Target="../slideLayouts/slideLayout1.xml"/><Relationship Id="rId2" Type="http://schemas.openxmlformats.org/officeDocument/2006/relationships/audio" Target="../media/media5.m4a"/><Relationship Id="rId1" Type="http://schemas.microsoft.com/office/2007/relationships/media" Target="../media/media5.m4a"/><Relationship Id="rId5" Type="http://schemas.openxmlformats.org/officeDocument/2006/relationships/image" Target="../media/image2.png"/><Relationship Id="rId4" Type="http://schemas.openxmlformats.org/officeDocument/2006/relationships/notesSlide" Target="../notesSlides/notesSlide5.xml"/></Relationships>
</file>

<file path=ppt/slides/_rels/slide6.xml.rels><?xml version="1.0" encoding="UTF-8" standalone="yes"?>
<Relationships xmlns="http://schemas.openxmlformats.org/package/2006/relationships"><Relationship Id="rId3" Type="http://schemas.openxmlformats.org/officeDocument/2006/relationships/slideLayout" Target="../slideLayouts/slideLayout3.xml"/><Relationship Id="rId7" Type="http://schemas.openxmlformats.org/officeDocument/2006/relationships/image" Target="../media/image2.png"/><Relationship Id="rId2" Type="http://schemas.openxmlformats.org/officeDocument/2006/relationships/audio" Target="../media/media6.m4a"/><Relationship Id="rId1" Type="http://schemas.microsoft.com/office/2007/relationships/media" Target="../media/media6.m4a"/><Relationship Id="rId6" Type="http://schemas.openxmlformats.org/officeDocument/2006/relationships/hyperlink" Target="https://clever.com/oauth/authorize?response_type=code&amp;district_id=5a8de615741d58000160902b&amp;redirect_uri=https%3A%2F%2Fclever.com%2Fin%2Fauth_callback&amp;client_id=4c63c1cf623dce82caac&amp;state=f1188989f9582237f4adfc1da37f891028b33d42db482b8cb930960ad97e7b10" TargetMode="External"/><Relationship Id="rId5" Type="http://schemas.openxmlformats.org/officeDocument/2006/relationships/hyperlink" Target="https://kanawha.schoology.com/login/ldap?school=760245005" TargetMode="External"/><Relationship Id="rId4" Type="http://schemas.openxmlformats.org/officeDocument/2006/relationships/notesSlide" Target="../notesSlides/notesSlide6.xml"/></Relationships>
</file>

<file path=ppt/slides/_rels/slide7.xml.rels><?xml version="1.0" encoding="UTF-8" standalone="yes"?>
<Relationships xmlns="http://schemas.openxmlformats.org/package/2006/relationships"><Relationship Id="rId3" Type="http://schemas.openxmlformats.org/officeDocument/2006/relationships/slideLayout" Target="../slideLayouts/slideLayout4.xml"/><Relationship Id="rId2" Type="http://schemas.openxmlformats.org/officeDocument/2006/relationships/audio" Target="../media/media7.m4a"/><Relationship Id="rId1" Type="http://schemas.microsoft.com/office/2007/relationships/media" Target="../media/media7.m4a"/><Relationship Id="rId5" Type="http://schemas.openxmlformats.org/officeDocument/2006/relationships/image" Target="../media/image2.png"/><Relationship Id="rId4" Type="http://schemas.openxmlformats.org/officeDocument/2006/relationships/notesSlide" Target="../notesSlides/notesSlide7.xml"/></Relationships>
</file>

<file path=ppt/slides/_rels/slide8.xml.rels><?xml version="1.0" encoding="UTF-8" standalone="yes"?>
<Relationships xmlns="http://schemas.openxmlformats.org/package/2006/relationships"><Relationship Id="rId3" Type="http://schemas.openxmlformats.org/officeDocument/2006/relationships/slideLayout" Target="../slideLayouts/slideLayout3.xml"/><Relationship Id="rId2" Type="http://schemas.openxmlformats.org/officeDocument/2006/relationships/audio" Target="../media/media8.m4a"/><Relationship Id="rId1" Type="http://schemas.microsoft.com/office/2007/relationships/media" Target="../media/media8.m4a"/><Relationship Id="rId5" Type="http://schemas.openxmlformats.org/officeDocument/2006/relationships/image" Target="../media/image2.png"/><Relationship Id="rId4" Type="http://schemas.openxmlformats.org/officeDocument/2006/relationships/notesSlide" Target="../notesSlides/notesSlide8.xml"/></Relationships>
</file>

<file path=ppt/slides/_rels/slide9.xml.rels><?xml version="1.0" encoding="UTF-8" standalone="yes"?>
<Relationships xmlns="http://schemas.openxmlformats.org/package/2006/relationships"><Relationship Id="rId3" Type="http://schemas.openxmlformats.org/officeDocument/2006/relationships/slideLayout" Target="../slideLayouts/slideLayout3.xml"/><Relationship Id="rId7" Type="http://schemas.openxmlformats.org/officeDocument/2006/relationships/image" Target="../media/image2.png"/><Relationship Id="rId2" Type="http://schemas.openxmlformats.org/officeDocument/2006/relationships/audio" Target="../media/media9.m4a"/><Relationship Id="rId1" Type="http://schemas.microsoft.com/office/2007/relationships/media" Target="../media/media9.m4a"/><Relationship Id="rId6" Type="http://schemas.openxmlformats.org/officeDocument/2006/relationships/image" Target="../media/image4.jpg"/><Relationship Id="rId5" Type="http://schemas.openxmlformats.org/officeDocument/2006/relationships/image" Target="../media/image3.jpg"/><Relationship Id="rId4" Type="http://schemas.openxmlformats.org/officeDocument/2006/relationships/notesSlide" Target="../notesSlides/notesSlide9.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Shape 105"/>
        <p:cNvGrpSpPr/>
        <p:nvPr/>
      </p:nvGrpSpPr>
      <p:grpSpPr>
        <a:xfrm>
          <a:off x="0" y="0"/>
          <a:ext cx="0" cy="0"/>
          <a:chOff x="0" y="0"/>
          <a:chExt cx="0" cy="0"/>
        </a:xfrm>
      </p:grpSpPr>
      <p:sp>
        <p:nvSpPr>
          <p:cNvPr id="106" name="Google Shape;106;p1"/>
          <p:cNvSpPr/>
          <p:nvPr/>
        </p:nvSpPr>
        <p:spPr>
          <a:xfrm rot="-6830277">
            <a:off x="313490" y="-3589021"/>
            <a:ext cx="11423591" cy="13929353"/>
          </a:xfrm>
          <a:custGeom>
            <a:avLst/>
            <a:gdLst/>
            <a:ahLst/>
            <a:cxnLst/>
            <a:rect l="l" t="t" r="r" b="b"/>
            <a:pathLst>
              <a:path w="11423591" h="13929353" extrusionOk="0">
                <a:moveTo>
                  <a:pt x="54118" y="10887669"/>
                </a:moveTo>
                <a:cubicBezTo>
                  <a:pt x="54717" y="10882815"/>
                  <a:pt x="53316" y="10877910"/>
                  <a:pt x="52003" y="10872806"/>
                </a:cubicBezTo>
                <a:cubicBezTo>
                  <a:pt x="45474" y="10878969"/>
                  <a:pt x="39519" y="10884910"/>
                  <a:pt x="32990" y="10891073"/>
                </a:cubicBezTo>
                <a:cubicBezTo>
                  <a:pt x="36665" y="10894601"/>
                  <a:pt x="40560" y="10898703"/>
                  <a:pt x="44235" y="10902231"/>
                </a:cubicBezTo>
                <a:cubicBezTo>
                  <a:pt x="50921" y="10897328"/>
                  <a:pt x="53519" y="10892523"/>
                  <a:pt x="54118" y="10887669"/>
                </a:cubicBezTo>
                <a:close/>
                <a:moveTo>
                  <a:pt x="2360069" y="5721546"/>
                </a:moveTo>
                <a:cubicBezTo>
                  <a:pt x="2366024" y="5705646"/>
                  <a:pt x="2362120" y="5687000"/>
                  <a:pt x="2340222" y="5683759"/>
                </a:cubicBezTo>
                <a:cubicBezTo>
                  <a:pt x="2321306" y="5692085"/>
                  <a:pt x="2313177" y="5722337"/>
                  <a:pt x="2320777" y="5742855"/>
                </a:cubicBezTo>
                <a:cubicBezTo>
                  <a:pt x="2338305" y="5750599"/>
                  <a:pt x="2354115" y="5737446"/>
                  <a:pt x="2360069" y="5721546"/>
                </a:cubicBezTo>
                <a:close/>
                <a:moveTo>
                  <a:pt x="111393" y="10820088"/>
                </a:moveTo>
                <a:cubicBezTo>
                  <a:pt x="112512" y="10815671"/>
                  <a:pt x="112520" y="10811211"/>
                  <a:pt x="111054" y="10806991"/>
                </a:cubicBezTo>
                <a:cubicBezTo>
                  <a:pt x="97514" y="10821486"/>
                  <a:pt x="75799" y="10836177"/>
                  <a:pt x="81173" y="10850933"/>
                </a:cubicBezTo>
                <a:cubicBezTo>
                  <a:pt x="94687" y="10846190"/>
                  <a:pt x="108036" y="10833337"/>
                  <a:pt x="111393" y="10820088"/>
                </a:cubicBezTo>
                <a:close/>
                <a:moveTo>
                  <a:pt x="1313152" y="8130955"/>
                </a:moveTo>
                <a:cubicBezTo>
                  <a:pt x="1323201" y="8116832"/>
                  <a:pt x="1299013" y="8096149"/>
                  <a:pt x="1291808" y="8116764"/>
                </a:cubicBezTo>
                <a:cubicBezTo>
                  <a:pt x="1304990" y="8119256"/>
                  <a:pt x="1304389" y="8127083"/>
                  <a:pt x="1313152" y="8130955"/>
                </a:cubicBezTo>
                <a:close/>
                <a:moveTo>
                  <a:pt x="1303220" y="8196534"/>
                </a:moveTo>
                <a:cubicBezTo>
                  <a:pt x="1301886" y="8193088"/>
                  <a:pt x="1288944" y="8179279"/>
                  <a:pt x="1283304" y="8187734"/>
                </a:cubicBezTo>
                <a:cubicBezTo>
                  <a:pt x="1291529" y="8188512"/>
                  <a:pt x="1295107" y="8206276"/>
                  <a:pt x="1303220" y="8196534"/>
                </a:cubicBezTo>
                <a:close/>
                <a:moveTo>
                  <a:pt x="153283" y="10805933"/>
                </a:moveTo>
                <a:cubicBezTo>
                  <a:pt x="154336" y="10802573"/>
                  <a:pt x="154092" y="10799222"/>
                  <a:pt x="151645" y="10795878"/>
                </a:cubicBezTo>
                <a:cubicBezTo>
                  <a:pt x="140401" y="10809483"/>
                  <a:pt x="114928" y="10822989"/>
                  <a:pt x="133291" y="10836341"/>
                </a:cubicBezTo>
                <a:cubicBezTo>
                  <a:pt x="135294" y="10826155"/>
                  <a:pt x="150124" y="10816010"/>
                  <a:pt x="153283" y="10805933"/>
                </a:cubicBezTo>
                <a:close/>
                <a:moveTo>
                  <a:pt x="1331551" y="8152887"/>
                </a:moveTo>
                <a:cubicBezTo>
                  <a:pt x="1321138" y="8143050"/>
                  <a:pt x="1309178" y="8133483"/>
                  <a:pt x="1291874" y="8126313"/>
                </a:cubicBezTo>
                <a:cubicBezTo>
                  <a:pt x="1291163" y="8144085"/>
                  <a:pt x="1308431" y="8154571"/>
                  <a:pt x="1326272" y="8164834"/>
                </a:cubicBezTo>
                <a:close/>
                <a:moveTo>
                  <a:pt x="91632" y="10965078"/>
                </a:moveTo>
                <a:cubicBezTo>
                  <a:pt x="91808" y="10964680"/>
                  <a:pt x="88180" y="10962125"/>
                  <a:pt x="87958" y="10961550"/>
                </a:cubicBezTo>
                <a:cubicBezTo>
                  <a:pt x="85990" y="10924014"/>
                  <a:pt x="77044" y="10986252"/>
                  <a:pt x="91632" y="10965078"/>
                </a:cubicBezTo>
                <a:close/>
                <a:moveTo>
                  <a:pt x="1352777" y="8115622"/>
                </a:moveTo>
                <a:cubicBezTo>
                  <a:pt x="1350952" y="8110055"/>
                  <a:pt x="1334445" y="8103237"/>
                  <a:pt x="1329740" y="8114962"/>
                </a:cubicBezTo>
                <a:cubicBezTo>
                  <a:pt x="1339523" y="8119760"/>
                  <a:pt x="1348110" y="8124031"/>
                  <a:pt x="1352777" y="8115622"/>
                </a:cubicBezTo>
                <a:close/>
                <a:moveTo>
                  <a:pt x="1326258" y="8197193"/>
                </a:moveTo>
                <a:cubicBezTo>
                  <a:pt x="1329774" y="8168761"/>
                  <a:pt x="1289606" y="8140066"/>
                  <a:pt x="1265892" y="8133395"/>
                </a:cubicBezTo>
                <a:cubicBezTo>
                  <a:pt x="1284865" y="8155106"/>
                  <a:pt x="1306136" y="8175927"/>
                  <a:pt x="1326258" y="8197193"/>
                </a:cubicBezTo>
                <a:close/>
                <a:moveTo>
                  <a:pt x="4298665" y="1505634"/>
                </a:moveTo>
                <a:cubicBezTo>
                  <a:pt x="4300668" y="1499295"/>
                  <a:pt x="4301112" y="1493151"/>
                  <a:pt x="4297693" y="1489196"/>
                </a:cubicBezTo>
                <a:cubicBezTo>
                  <a:pt x="4295690" y="1495536"/>
                  <a:pt x="4287321" y="1504500"/>
                  <a:pt x="4298665" y="1505634"/>
                </a:cubicBezTo>
                <a:close/>
                <a:moveTo>
                  <a:pt x="1319270" y="8255029"/>
                </a:moveTo>
                <a:cubicBezTo>
                  <a:pt x="1321064" y="8227264"/>
                  <a:pt x="1301035" y="8207943"/>
                  <a:pt x="1277959" y="8190132"/>
                </a:cubicBezTo>
                <a:cubicBezTo>
                  <a:pt x="1266762" y="8204699"/>
                  <a:pt x="1286520" y="8202006"/>
                  <a:pt x="1292375" y="8210304"/>
                </a:cubicBezTo>
                <a:cubicBezTo>
                  <a:pt x="1302844" y="8225401"/>
                  <a:pt x="1302514" y="8255241"/>
                  <a:pt x="1319270" y="8255029"/>
                </a:cubicBezTo>
                <a:close/>
                <a:moveTo>
                  <a:pt x="1365898" y="8149500"/>
                </a:moveTo>
                <a:cubicBezTo>
                  <a:pt x="1349307" y="8145026"/>
                  <a:pt x="1341116" y="8120464"/>
                  <a:pt x="1324638" y="8126510"/>
                </a:cubicBezTo>
                <a:cubicBezTo>
                  <a:pt x="1333819" y="8139134"/>
                  <a:pt x="1337655" y="8154156"/>
                  <a:pt x="1360795" y="8161049"/>
                </a:cubicBezTo>
                <a:close/>
                <a:moveTo>
                  <a:pt x="1393574" y="8128887"/>
                </a:moveTo>
                <a:cubicBezTo>
                  <a:pt x="1389497" y="8125182"/>
                  <a:pt x="1387718" y="8120589"/>
                  <a:pt x="1390710" y="8113818"/>
                </a:cubicBezTo>
                <a:cubicBezTo>
                  <a:pt x="1379918" y="8112382"/>
                  <a:pt x="1367042" y="8108121"/>
                  <a:pt x="1358520" y="8113399"/>
                </a:cubicBezTo>
                <a:cubicBezTo>
                  <a:pt x="1373249" y="8115623"/>
                  <a:pt x="1379930" y="8137138"/>
                  <a:pt x="1393574" y="8128887"/>
                </a:cubicBezTo>
                <a:close/>
                <a:moveTo>
                  <a:pt x="139763" y="10969202"/>
                </a:moveTo>
                <a:cubicBezTo>
                  <a:pt x="117810" y="10949978"/>
                  <a:pt x="99102" y="10941712"/>
                  <a:pt x="96009" y="10917488"/>
                </a:cubicBezTo>
                <a:cubicBezTo>
                  <a:pt x="84742" y="10918224"/>
                  <a:pt x="73758" y="10904323"/>
                  <a:pt x="62652" y="10920845"/>
                </a:cubicBezTo>
                <a:cubicBezTo>
                  <a:pt x="87437" y="10942272"/>
                  <a:pt x="121385" y="10972034"/>
                  <a:pt x="139763" y="10969202"/>
                </a:cubicBezTo>
                <a:close/>
                <a:moveTo>
                  <a:pt x="1402645" y="8151458"/>
                </a:moveTo>
                <a:cubicBezTo>
                  <a:pt x="1383090" y="8146150"/>
                  <a:pt x="1379791" y="8134221"/>
                  <a:pt x="1366951" y="8126643"/>
                </a:cubicBezTo>
                <a:cubicBezTo>
                  <a:pt x="1363054" y="8143008"/>
                  <a:pt x="1376384" y="8152706"/>
                  <a:pt x="1393383" y="8161645"/>
                </a:cubicBezTo>
                <a:cubicBezTo>
                  <a:pt x="1395494" y="8156866"/>
                  <a:pt x="1400626" y="8158181"/>
                  <a:pt x="1402645" y="8151458"/>
                </a:cubicBezTo>
                <a:close/>
                <a:moveTo>
                  <a:pt x="480283" y="10245267"/>
                </a:moveTo>
                <a:cubicBezTo>
                  <a:pt x="481523" y="10244210"/>
                  <a:pt x="482026" y="10242533"/>
                  <a:pt x="481115" y="10239754"/>
                </a:cubicBezTo>
                <a:cubicBezTo>
                  <a:pt x="477278" y="10240910"/>
                  <a:pt x="471009" y="10240041"/>
                  <a:pt x="471194" y="10243924"/>
                </a:cubicBezTo>
                <a:cubicBezTo>
                  <a:pt x="472960" y="10244229"/>
                  <a:pt x="475300" y="10244312"/>
                  <a:pt x="475041" y="10247049"/>
                </a:cubicBezTo>
                <a:cubicBezTo>
                  <a:pt x="477070" y="10246757"/>
                  <a:pt x="479045" y="10246323"/>
                  <a:pt x="480283" y="10245267"/>
                </a:cubicBezTo>
                <a:close/>
                <a:moveTo>
                  <a:pt x="1701976" y="7480558"/>
                </a:moveTo>
                <a:cubicBezTo>
                  <a:pt x="1697071" y="7475541"/>
                  <a:pt x="1702393" y="7468869"/>
                  <a:pt x="1697663" y="7463454"/>
                </a:cubicBezTo>
                <a:cubicBezTo>
                  <a:pt x="1687620" y="7468991"/>
                  <a:pt x="1695194" y="7485161"/>
                  <a:pt x="1701976" y="7480558"/>
                </a:cubicBezTo>
                <a:close/>
                <a:moveTo>
                  <a:pt x="4757899" y="566475"/>
                </a:moveTo>
                <a:cubicBezTo>
                  <a:pt x="4761687" y="560059"/>
                  <a:pt x="4763529" y="553734"/>
                  <a:pt x="4759757" y="548261"/>
                </a:cubicBezTo>
                <a:cubicBezTo>
                  <a:pt x="4752876" y="555214"/>
                  <a:pt x="4755101" y="560955"/>
                  <a:pt x="4757899" y="566475"/>
                </a:cubicBezTo>
                <a:close/>
                <a:moveTo>
                  <a:pt x="1690443" y="7512034"/>
                </a:moveTo>
                <a:cubicBezTo>
                  <a:pt x="1689584" y="7502156"/>
                  <a:pt x="1692783" y="7491695"/>
                  <a:pt x="1681872" y="7483074"/>
                </a:cubicBezTo>
                <a:cubicBezTo>
                  <a:pt x="1675496" y="7492131"/>
                  <a:pt x="1679994" y="7513116"/>
                  <a:pt x="1690443" y="7512034"/>
                </a:cubicBezTo>
                <a:close/>
                <a:moveTo>
                  <a:pt x="4778621" y="522809"/>
                </a:moveTo>
                <a:cubicBezTo>
                  <a:pt x="4776805" y="521531"/>
                  <a:pt x="4774989" y="520253"/>
                  <a:pt x="4773572" y="519151"/>
                </a:cubicBezTo>
                <a:cubicBezTo>
                  <a:pt x="4771896" y="520789"/>
                  <a:pt x="4770617" y="522604"/>
                  <a:pt x="4769914" y="524196"/>
                </a:cubicBezTo>
                <a:cubicBezTo>
                  <a:pt x="4771331" y="525299"/>
                  <a:pt x="4773147" y="526577"/>
                  <a:pt x="4774963" y="527855"/>
                </a:cubicBezTo>
                <a:cubicBezTo>
                  <a:pt x="4776065" y="526438"/>
                  <a:pt x="4777344" y="524624"/>
                  <a:pt x="4778621" y="522809"/>
                </a:cubicBezTo>
                <a:close/>
                <a:moveTo>
                  <a:pt x="1421098" y="8122084"/>
                </a:moveTo>
                <a:cubicBezTo>
                  <a:pt x="1421560" y="8121173"/>
                  <a:pt x="1420854" y="8119404"/>
                  <a:pt x="1418128" y="8116414"/>
                </a:cubicBezTo>
                <a:cubicBezTo>
                  <a:pt x="1416090" y="8114561"/>
                  <a:pt x="1409060" y="8114311"/>
                  <a:pt x="1408402" y="8116877"/>
                </a:cubicBezTo>
                <a:cubicBezTo>
                  <a:pt x="1407812" y="8119829"/>
                  <a:pt x="1419712" y="8124819"/>
                  <a:pt x="1421098" y="8122084"/>
                </a:cubicBezTo>
                <a:close/>
                <a:moveTo>
                  <a:pt x="4703619" y="703334"/>
                </a:moveTo>
                <a:cubicBezTo>
                  <a:pt x="4699475" y="690083"/>
                  <a:pt x="4727704" y="660679"/>
                  <a:pt x="4710361" y="656823"/>
                </a:cubicBezTo>
                <a:cubicBezTo>
                  <a:pt x="4710309" y="672028"/>
                  <a:pt x="4686830" y="690682"/>
                  <a:pt x="4703619" y="703334"/>
                </a:cubicBezTo>
                <a:close/>
                <a:moveTo>
                  <a:pt x="4692417" y="734075"/>
                </a:moveTo>
                <a:cubicBezTo>
                  <a:pt x="4689137" y="730722"/>
                  <a:pt x="4690896" y="726741"/>
                  <a:pt x="4688588" y="723342"/>
                </a:cubicBezTo>
                <a:cubicBezTo>
                  <a:pt x="4679586" y="730785"/>
                  <a:pt x="4684563" y="741074"/>
                  <a:pt x="4692417" y="734075"/>
                </a:cubicBezTo>
                <a:close/>
                <a:moveTo>
                  <a:pt x="4064462" y="2155562"/>
                </a:moveTo>
                <a:cubicBezTo>
                  <a:pt x="4067262" y="2144933"/>
                  <a:pt x="4061645" y="2130238"/>
                  <a:pt x="4043508" y="2132367"/>
                </a:cubicBezTo>
                <a:cubicBezTo>
                  <a:pt x="4031923" y="2139938"/>
                  <a:pt x="4046503" y="2146795"/>
                  <a:pt x="4034917" y="2154366"/>
                </a:cubicBezTo>
                <a:cubicBezTo>
                  <a:pt x="4050446" y="2172756"/>
                  <a:pt x="4061663" y="2166192"/>
                  <a:pt x="4064462" y="2155562"/>
                </a:cubicBezTo>
                <a:close/>
                <a:moveTo>
                  <a:pt x="4741512" y="624309"/>
                </a:moveTo>
                <a:cubicBezTo>
                  <a:pt x="4742148" y="622330"/>
                  <a:pt x="4741668" y="620452"/>
                  <a:pt x="4738569" y="618845"/>
                </a:cubicBezTo>
                <a:cubicBezTo>
                  <a:pt x="4735087" y="623492"/>
                  <a:pt x="4735449" y="626984"/>
                  <a:pt x="4737756" y="630382"/>
                </a:cubicBezTo>
                <a:cubicBezTo>
                  <a:pt x="4739122" y="628369"/>
                  <a:pt x="4740875" y="626288"/>
                  <a:pt x="4741512" y="624309"/>
                </a:cubicBezTo>
                <a:close/>
                <a:moveTo>
                  <a:pt x="483641" y="10264152"/>
                </a:moveTo>
                <a:cubicBezTo>
                  <a:pt x="483326" y="10261638"/>
                  <a:pt x="483233" y="10259697"/>
                  <a:pt x="482919" y="10257182"/>
                </a:cubicBezTo>
                <a:cubicBezTo>
                  <a:pt x="477889" y="10257810"/>
                  <a:pt x="475282" y="10256183"/>
                  <a:pt x="472101" y="10254778"/>
                </a:cubicBezTo>
                <a:cubicBezTo>
                  <a:pt x="471898" y="10262765"/>
                  <a:pt x="473896" y="10267924"/>
                  <a:pt x="480516" y="10267999"/>
                </a:cubicBezTo>
                <a:cubicBezTo>
                  <a:pt x="480423" y="10266056"/>
                  <a:pt x="480506" y="10263718"/>
                  <a:pt x="483641" y="10264152"/>
                </a:cubicBezTo>
                <a:close/>
                <a:moveTo>
                  <a:pt x="4310772" y="1602867"/>
                </a:moveTo>
                <a:cubicBezTo>
                  <a:pt x="4312436" y="1584151"/>
                  <a:pt x="4293879" y="1576006"/>
                  <a:pt x="4283309" y="1568443"/>
                </a:cubicBezTo>
                <a:cubicBezTo>
                  <a:pt x="4282108" y="1585032"/>
                  <a:pt x="4302428" y="1585893"/>
                  <a:pt x="4310772" y="1602867"/>
                </a:cubicBezTo>
                <a:close/>
                <a:moveTo>
                  <a:pt x="4305493" y="1616072"/>
                </a:moveTo>
                <a:cubicBezTo>
                  <a:pt x="4299927" y="1607637"/>
                  <a:pt x="4300114" y="1596533"/>
                  <a:pt x="4289455" y="1590199"/>
                </a:cubicBezTo>
                <a:cubicBezTo>
                  <a:pt x="4286918" y="1603911"/>
                  <a:pt x="4294612" y="1612809"/>
                  <a:pt x="4297783" y="1624467"/>
                </a:cubicBezTo>
                <a:cubicBezTo>
                  <a:pt x="4299652" y="1619970"/>
                  <a:pt x="4302573" y="1618021"/>
                  <a:pt x="4305493" y="1616072"/>
                </a:cubicBezTo>
                <a:close/>
                <a:moveTo>
                  <a:pt x="4773655" y="558565"/>
                </a:moveTo>
                <a:cubicBezTo>
                  <a:pt x="4774474" y="554287"/>
                  <a:pt x="4773116" y="550356"/>
                  <a:pt x="4768465" y="546874"/>
                </a:cubicBezTo>
                <a:cubicBezTo>
                  <a:pt x="4764993" y="555809"/>
                  <a:pt x="4761697" y="564346"/>
                  <a:pt x="4765784" y="572338"/>
                </a:cubicBezTo>
                <a:cubicBezTo>
                  <a:pt x="4769840" y="567468"/>
                  <a:pt x="4772836" y="562843"/>
                  <a:pt x="4773655" y="558565"/>
                </a:cubicBezTo>
                <a:close/>
                <a:moveTo>
                  <a:pt x="1719706" y="7481268"/>
                </a:moveTo>
                <a:cubicBezTo>
                  <a:pt x="1710856" y="7466909"/>
                  <a:pt x="1721935" y="7450431"/>
                  <a:pt x="1709427" y="7436830"/>
                </a:cubicBezTo>
                <a:cubicBezTo>
                  <a:pt x="1702487" y="7450387"/>
                  <a:pt x="1708868" y="7486453"/>
                  <a:pt x="1719706" y="7481268"/>
                </a:cubicBezTo>
                <a:close/>
                <a:moveTo>
                  <a:pt x="4803068" y="504523"/>
                </a:moveTo>
                <a:cubicBezTo>
                  <a:pt x="4803789" y="498715"/>
                  <a:pt x="4801875" y="493349"/>
                  <a:pt x="4796094" y="488653"/>
                </a:cubicBezTo>
                <a:cubicBezTo>
                  <a:pt x="4790816" y="500597"/>
                  <a:pt x="4789429" y="512357"/>
                  <a:pt x="4794230" y="523044"/>
                </a:cubicBezTo>
                <a:cubicBezTo>
                  <a:pt x="4798990" y="516581"/>
                  <a:pt x="4802347" y="510331"/>
                  <a:pt x="4803068" y="504523"/>
                </a:cubicBezTo>
                <a:close/>
                <a:moveTo>
                  <a:pt x="4327030" y="1583051"/>
                </a:moveTo>
                <a:cubicBezTo>
                  <a:pt x="4325782" y="1557637"/>
                  <a:pt x="4310901" y="1537098"/>
                  <a:pt x="4292815" y="1518179"/>
                </a:cubicBezTo>
                <a:cubicBezTo>
                  <a:pt x="4278864" y="1536002"/>
                  <a:pt x="4334189" y="1578013"/>
                  <a:pt x="4305107" y="1561691"/>
                </a:cubicBezTo>
                <a:cubicBezTo>
                  <a:pt x="4301938" y="1571343"/>
                  <a:pt x="4305134" y="1578369"/>
                  <a:pt x="4315971" y="1582246"/>
                </a:cubicBezTo>
                <a:cubicBezTo>
                  <a:pt x="4319149" y="1563948"/>
                  <a:pt x="4315998" y="1577616"/>
                  <a:pt x="4327030" y="1583051"/>
                </a:cubicBezTo>
                <a:close/>
                <a:moveTo>
                  <a:pt x="1734066" y="7451992"/>
                </a:moveTo>
                <a:cubicBezTo>
                  <a:pt x="1727655" y="7443934"/>
                  <a:pt x="1736544" y="7434563"/>
                  <a:pt x="1725901" y="7427486"/>
                </a:cubicBezTo>
                <a:cubicBezTo>
                  <a:pt x="1722168" y="7434860"/>
                  <a:pt x="1723884" y="7454617"/>
                  <a:pt x="1734066" y="7451992"/>
                </a:cubicBezTo>
                <a:close/>
                <a:moveTo>
                  <a:pt x="4854368" y="394482"/>
                </a:moveTo>
                <a:cubicBezTo>
                  <a:pt x="4858155" y="388066"/>
                  <a:pt x="4859997" y="381742"/>
                  <a:pt x="4856225" y="376268"/>
                </a:cubicBezTo>
                <a:cubicBezTo>
                  <a:pt x="4850493" y="382777"/>
                  <a:pt x="4845557" y="389637"/>
                  <a:pt x="4854368" y="394482"/>
                </a:cubicBezTo>
                <a:close/>
                <a:moveTo>
                  <a:pt x="4483870" y="1233762"/>
                </a:moveTo>
                <a:cubicBezTo>
                  <a:pt x="4486166" y="1219106"/>
                  <a:pt x="4474127" y="1210509"/>
                  <a:pt x="4467511" y="1199528"/>
                </a:cubicBezTo>
                <a:cubicBezTo>
                  <a:pt x="4463611" y="1214994"/>
                  <a:pt x="4477253" y="1222781"/>
                  <a:pt x="4483870" y="1233762"/>
                </a:cubicBezTo>
                <a:close/>
                <a:moveTo>
                  <a:pt x="3070742" y="4432361"/>
                </a:moveTo>
                <a:cubicBezTo>
                  <a:pt x="3079299" y="4421422"/>
                  <a:pt x="3076408" y="4409495"/>
                  <a:pt x="3077236" y="4397623"/>
                </a:cubicBezTo>
                <a:cubicBezTo>
                  <a:pt x="3071578" y="4408912"/>
                  <a:pt x="3064953" y="4420085"/>
                  <a:pt x="3070742" y="4432361"/>
                </a:cubicBezTo>
                <a:close/>
                <a:moveTo>
                  <a:pt x="4006027" y="2317419"/>
                </a:moveTo>
                <a:cubicBezTo>
                  <a:pt x="4013947" y="2311753"/>
                  <a:pt x="4013311" y="2290514"/>
                  <a:pt x="4002606" y="2295299"/>
                </a:cubicBezTo>
                <a:cubicBezTo>
                  <a:pt x="4008262" y="2302603"/>
                  <a:pt x="4000371" y="2310116"/>
                  <a:pt x="4006027" y="2317419"/>
                </a:cubicBezTo>
                <a:close/>
                <a:moveTo>
                  <a:pt x="4702516" y="741392"/>
                </a:moveTo>
                <a:cubicBezTo>
                  <a:pt x="4699541" y="736271"/>
                  <a:pt x="4705051" y="729189"/>
                  <a:pt x="4700131" y="724159"/>
                </a:cubicBezTo>
                <a:cubicBezTo>
                  <a:pt x="4692407" y="729788"/>
                  <a:pt x="4694522" y="745474"/>
                  <a:pt x="4702516" y="741392"/>
                </a:cubicBezTo>
                <a:close/>
                <a:moveTo>
                  <a:pt x="4812287" y="492953"/>
                </a:moveTo>
                <a:cubicBezTo>
                  <a:pt x="4823049" y="481528"/>
                  <a:pt x="4818931" y="460674"/>
                  <a:pt x="4809908" y="459543"/>
                </a:cubicBezTo>
                <a:cubicBezTo>
                  <a:pt x="4813338" y="470100"/>
                  <a:pt x="4800326" y="483385"/>
                  <a:pt x="4812287" y="492953"/>
                </a:cubicBezTo>
                <a:close/>
                <a:moveTo>
                  <a:pt x="1707894" y="7523047"/>
                </a:moveTo>
                <a:cubicBezTo>
                  <a:pt x="1709276" y="7518307"/>
                  <a:pt x="1708154" y="7514397"/>
                  <a:pt x="1703147" y="7513372"/>
                </a:cubicBezTo>
                <a:cubicBezTo>
                  <a:pt x="1709290" y="7519886"/>
                  <a:pt x="1695459" y="7527548"/>
                  <a:pt x="1691071" y="7517061"/>
                </a:cubicBezTo>
                <a:cubicBezTo>
                  <a:pt x="1683189" y="7523077"/>
                  <a:pt x="1691929" y="7526939"/>
                  <a:pt x="1687928" y="7532770"/>
                </a:cubicBezTo>
                <a:cubicBezTo>
                  <a:pt x="1680703" y="7536227"/>
                  <a:pt x="1671945" y="7523809"/>
                  <a:pt x="1665172" y="7532690"/>
                </a:cubicBezTo>
                <a:cubicBezTo>
                  <a:pt x="1677068" y="7558963"/>
                  <a:pt x="1703747" y="7537267"/>
                  <a:pt x="1707894" y="7523047"/>
                </a:cubicBezTo>
                <a:close/>
                <a:moveTo>
                  <a:pt x="4495079" y="1215431"/>
                </a:moveTo>
                <a:cubicBezTo>
                  <a:pt x="4491134" y="1210203"/>
                  <a:pt x="4489166" y="1203266"/>
                  <a:pt x="4483289" y="1199132"/>
                </a:cubicBezTo>
                <a:cubicBezTo>
                  <a:pt x="4478125" y="1206477"/>
                  <a:pt x="4486888" y="1221938"/>
                  <a:pt x="4495079" y="1215431"/>
                </a:cubicBezTo>
                <a:close/>
                <a:moveTo>
                  <a:pt x="4393499" y="1445522"/>
                </a:moveTo>
                <a:cubicBezTo>
                  <a:pt x="4387461" y="1437208"/>
                  <a:pt x="4383498" y="1427963"/>
                  <a:pt x="4378462" y="1419143"/>
                </a:cubicBezTo>
                <a:lnTo>
                  <a:pt x="4368802" y="1408420"/>
                </a:lnTo>
                <a:lnTo>
                  <a:pt x="4356988" y="1395306"/>
                </a:lnTo>
                <a:cubicBezTo>
                  <a:pt x="4357093" y="1400255"/>
                  <a:pt x="4358484" y="1405568"/>
                  <a:pt x="4360748" y="1410828"/>
                </a:cubicBezTo>
                <a:lnTo>
                  <a:pt x="4362324" y="1413493"/>
                </a:lnTo>
                <a:lnTo>
                  <a:pt x="4369741" y="1426036"/>
                </a:lnTo>
                <a:cubicBezTo>
                  <a:pt x="4376930" y="1435515"/>
                  <a:pt x="4385953" y="1443120"/>
                  <a:pt x="4393499" y="1445522"/>
                </a:cubicBezTo>
                <a:close/>
                <a:moveTo>
                  <a:pt x="4436971" y="1352642"/>
                </a:moveTo>
                <a:cubicBezTo>
                  <a:pt x="4437754" y="1337567"/>
                  <a:pt x="4424610" y="1314375"/>
                  <a:pt x="4410719" y="1314291"/>
                </a:cubicBezTo>
                <a:cubicBezTo>
                  <a:pt x="4413952" y="1329350"/>
                  <a:pt x="4426428" y="1340449"/>
                  <a:pt x="4436971" y="1352642"/>
                </a:cubicBezTo>
                <a:close/>
                <a:moveTo>
                  <a:pt x="4834534" y="453649"/>
                </a:moveTo>
                <a:cubicBezTo>
                  <a:pt x="4835177" y="449769"/>
                  <a:pt x="4834129" y="446213"/>
                  <a:pt x="4829988" y="443194"/>
                </a:cubicBezTo>
                <a:cubicBezTo>
                  <a:pt x="4825497" y="451202"/>
                  <a:pt x="4824896" y="459027"/>
                  <a:pt x="4828937" y="466047"/>
                </a:cubicBezTo>
                <a:cubicBezTo>
                  <a:pt x="4831558" y="461732"/>
                  <a:pt x="4833891" y="457529"/>
                  <a:pt x="4834534" y="453649"/>
                </a:cubicBezTo>
                <a:close/>
                <a:moveTo>
                  <a:pt x="4882990" y="344790"/>
                </a:moveTo>
                <a:cubicBezTo>
                  <a:pt x="4884356" y="324455"/>
                  <a:pt x="4902242" y="315227"/>
                  <a:pt x="4896225" y="295437"/>
                </a:cubicBezTo>
                <a:cubicBezTo>
                  <a:pt x="4884077" y="318622"/>
                  <a:pt x="4869011" y="341944"/>
                  <a:pt x="4861104" y="364148"/>
                </a:cubicBezTo>
                <a:cubicBezTo>
                  <a:pt x="4865357" y="367455"/>
                  <a:pt x="4869025" y="366696"/>
                  <a:pt x="4872424" y="364391"/>
                </a:cubicBezTo>
                <a:cubicBezTo>
                  <a:pt x="4870867" y="360372"/>
                  <a:pt x="4870149" y="337213"/>
                  <a:pt x="4882990" y="344790"/>
                </a:cubicBezTo>
                <a:close/>
                <a:moveTo>
                  <a:pt x="4310143" y="1641424"/>
                </a:moveTo>
                <a:cubicBezTo>
                  <a:pt x="4307775" y="1640017"/>
                  <a:pt x="4305647" y="1639553"/>
                  <a:pt x="4303563" y="1638475"/>
                </a:cubicBezTo>
                <a:cubicBezTo>
                  <a:pt x="4302486" y="1640558"/>
                  <a:pt x="4301693" y="1642971"/>
                  <a:pt x="4300616" y="1645055"/>
                </a:cubicBezTo>
                <a:cubicBezTo>
                  <a:pt x="4302699" y="1646133"/>
                  <a:pt x="4304828" y="1646596"/>
                  <a:pt x="4307196" y="1648004"/>
                </a:cubicBezTo>
                <a:cubicBezTo>
                  <a:pt x="4307989" y="1645591"/>
                  <a:pt x="4309066" y="1643508"/>
                  <a:pt x="4310143" y="1641424"/>
                </a:cubicBezTo>
                <a:close/>
                <a:moveTo>
                  <a:pt x="527240" y="10203118"/>
                </a:moveTo>
                <a:cubicBezTo>
                  <a:pt x="522155" y="10198495"/>
                  <a:pt x="509534" y="10199096"/>
                  <a:pt x="509775" y="10208230"/>
                </a:cubicBezTo>
                <a:cubicBezTo>
                  <a:pt x="514861" y="10212853"/>
                  <a:pt x="527657" y="10211854"/>
                  <a:pt x="527240" y="10203118"/>
                </a:cubicBezTo>
                <a:close/>
                <a:moveTo>
                  <a:pt x="4908989" y="289180"/>
                </a:moveTo>
                <a:cubicBezTo>
                  <a:pt x="4911452" y="283606"/>
                  <a:pt x="4915860" y="277940"/>
                  <a:pt x="4908819" y="273401"/>
                </a:cubicBezTo>
                <a:cubicBezTo>
                  <a:pt x="4902864" y="279336"/>
                  <a:pt x="4901374" y="284864"/>
                  <a:pt x="4908989" y="289180"/>
                </a:cubicBezTo>
                <a:close/>
                <a:moveTo>
                  <a:pt x="4479322" y="1262461"/>
                </a:moveTo>
                <a:cubicBezTo>
                  <a:pt x="4467443" y="1247390"/>
                  <a:pt x="4463488" y="1229500"/>
                  <a:pt x="4449392" y="1215194"/>
                </a:cubicBezTo>
                <a:cubicBezTo>
                  <a:pt x="4439901" y="1226856"/>
                  <a:pt x="4464291" y="1261058"/>
                  <a:pt x="4479322" y="1262461"/>
                </a:cubicBezTo>
                <a:close/>
                <a:moveTo>
                  <a:pt x="4458187" y="1311260"/>
                </a:moveTo>
                <a:cubicBezTo>
                  <a:pt x="4457215" y="1294822"/>
                  <a:pt x="4448933" y="1281249"/>
                  <a:pt x="4433386" y="1269926"/>
                </a:cubicBezTo>
                <a:cubicBezTo>
                  <a:pt x="4431482" y="1287699"/>
                  <a:pt x="4447029" y="1299022"/>
                  <a:pt x="4458187" y="1311260"/>
                </a:cubicBezTo>
                <a:close/>
                <a:moveTo>
                  <a:pt x="490198" y="10295559"/>
                </a:moveTo>
                <a:cubicBezTo>
                  <a:pt x="485556" y="10292082"/>
                  <a:pt x="477614" y="10292849"/>
                  <a:pt x="468923" y="10294236"/>
                </a:cubicBezTo>
                <a:cubicBezTo>
                  <a:pt x="469330" y="10298691"/>
                  <a:pt x="469561" y="10303546"/>
                  <a:pt x="470366" y="10308177"/>
                </a:cubicBezTo>
                <a:cubicBezTo>
                  <a:pt x="482857" y="10308945"/>
                  <a:pt x="488229" y="10303241"/>
                  <a:pt x="490198" y="10295559"/>
                </a:cubicBezTo>
                <a:close/>
                <a:moveTo>
                  <a:pt x="4853330" y="422695"/>
                </a:moveTo>
                <a:cubicBezTo>
                  <a:pt x="4853627" y="417710"/>
                  <a:pt x="4851648" y="413029"/>
                  <a:pt x="4847636" y="408639"/>
                </a:cubicBezTo>
                <a:cubicBezTo>
                  <a:pt x="4843461" y="419167"/>
                  <a:pt x="4836766" y="430009"/>
                  <a:pt x="4845364" y="438567"/>
                </a:cubicBezTo>
                <a:cubicBezTo>
                  <a:pt x="4850458" y="432966"/>
                  <a:pt x="4853032" y="427679"/>
                  <a:pt x="4853330" y="422695"/>
                </a:cubicBezTo>
                <a:close/>
                <a:moveTo>
                  <a:pt x="4355477" y="1552695"/>
                </a:moveTo>
                <a:cubicBezTo>
                  <a:pt x="4335815" y="1529956"/>
                  <a:pt x="4335537" y="1499671"/>
                  <a:pt x="4305074" y="1481086"/>
                </a:cubicBezTo>
                <a:cubicBezTo>
                  <a:pt x="4298673" y="1496988"/>
                  <a:pt x="4318966" y="1502479"/>
                  <a:pt x="4321763" y="1515036"/>
                </a:cubicBezTo>
                <a:cubicBezTo>
                  <a:pt x="4307686" y="1526055"/>
                  <a:pt x="4324828" y="1545215"/>
                  <a:pt x="4334891" y="1555520"/>
                </a:cubicBezTo>
                <a:cubicBezTo>
                  <a:pt x="4343197" y="1543154"/>
                  <a:pt x="4349209" y="1566754"/>
                  <a:pt x="4355477" y="1552695"/>
                </a:cubicBezTo>
                <a:close/>
                <a:moveTo>
                  <a:pt x="4690894" y="800024"/>
                </a:moveTo>
                <a:cubicBezTo>
                  <a:pt x="4691169" y="785393"/>
                  <a:pt x="4691842" y="770939"/>
                  <a:pt x="4686725" y="757733"/>
                </a:cubicBezTo>
                <a:cubicBezTo>
                  <a:pt x="4681179" y="768131"/>
                  <a:pt x="4680169" y="808134"/>
                  <a:pt x="4690894" y="800024"/>
                </a:cubicBezTo>
                <a:close/>
                <a:moveTo>
                  <a:pt x="4469166" y="1304647"/>
                </a:moveTo>
                <a:cubicBezTo>
                  <a:pt x="4467998" y="1286651"/>
                  <a:pt x="4452760" y="1249719"/>
                  <a:pt x="4435967" y="1255599"/>
                </a:cubicBezTo>
                <a:cubicBezTo>
                  <a:pt x="4445540" y="1272664"/>
                  <a:pt x="4458648" y="1287823"/>
                  <a:pt x="4469166" y="1304647"/>
                </a:cubicBezTo>
                <a:close/>
                <a:moveTo>
                  <a:pt x="1442800" y="8155398"/>
                </a:moveTo>
                <a:cubicBezTo>
                  <a:pt x="1432517" y="8144190"/>
                  <a:pt x="1420511" y="8133650"/>
                  <a:pt x="1404883" y="8124841"/>
                </a:cubicBezTo>
                <a:cubicBezTo>
                  <a:pt x="1398688" y="8142094"/>
                  <a:pt x="1419883" y="8149079"/>
                  <a:pt x="1425748" y="8161666"/>
                </a:cubicBezTo>
                <a:cubicBezTo>
                  <a:pt x="1429711" y="8154850"/>
                  <a:pt x="1439949" y="8165085"/>
                  <a:pt x="1442800" y="8155398"/>
                </a:cubicBezTo>
                <a:close/>
                <a:moveTo>
                  <a:pt x="4870796" y="397577"/>
                </a:moveTo>
                <a:cubicBezTo>
                  <a:pt x="4870722" y="391953"/>
                  <a:pt x="4868034" y="386721"/>
                  <a:pt x="4863887" y="381557"/>
                </a:cubicBezTo>
                <a:cubicBezTo>
                  <a:pt x="4860379" y="393807"/>
                  <a:pt x="4856251" y="405307"/>
                  <a:pt x="4862024" y="415948"/>
                </a:cubicBezTo>
                <a:cubicBezTo>
                  <a:pt x="4868331" y="409218"/>
                  <a:pt x="4870871" y="403201"/>
                  <a:pt x="4870796" y="397577"/>
                </a:cubicBezTo>
                <a:close/>
                <a:moveTo>
                  <a:pt x="526641" y="10231362"/>
                </a:moveTo>
                <a:cubicBezTo>
                  <a:pt x="525327" y="10216052"/>
                  <a:pt x="513141" y="10213519"/>
                  <a:pt x="499679" y="10212796"/>
                </a:cubicBezTo>
                <a:cubicBezTo>
                  <a:pt x="503942" y="10224658"/>
                  <a:pt x="519253" y="10223346"/>
                  <a:pt x="526641" y="10231362"/>
                </a:cubicBezTo>
                <a:close/>
                <a:moveTo>
                  <a:pt x="168974" y="11043062"/>
                </a:moveTo>
                <a:cubicBezTo>
                  <a:pt x="158686" y="11023278"/>
                  <a:pt x="148796" y="11003669"/>
                  <a:pt x="124676" y="10983965"/>
                </a:cubicBezTo>
                <a:cubicBezTo>
                  <a:pt x="104646" y="11001305"/>
                  <a:pt x="154913" y="11038278"/>
                  <a:pt x="168974" y="11043062"/>
                </a:cubicBezTo>
                <a:close/>
                <a:moveTo>
                  <a:pt x="4370283" y="1535861"/>
                </a:moveTo>
                <a:cubicBezTo>
                  <a:pt x="4350862" y="1514066"/>
                  <a:pt x="4353086" y="1483345"/>
                  <a:pt x="4327956" y="1463605"/>
                </a:cubicBezTo>
                <a:cubicBezTo>
                  <a:pt x="4324326" y="1496693"/>
                  <a:pt x="4346775" y="1519327"/>
                  <a:pt x="4362573" y="1544256"/>
                </a:cubicBezTo>
                <a:cubicBezTo>
                  <a:pt x="4364727" y="1540089"/>
                  <a:pt x="4368939" y="1541631"/>
                  <a:pt x="4370283" y="1535861"/>
                </a:cubicBezTo>
                <a:close/>
                <a:moveTo>
                  <a:pt x="4453960" y="1348320"/>
                </a:moveTo>
                <a:lnTo>
                  <a:pt x="4451773" y="1343432"/>
                </a:lnTo>
                <a:lnTo>
                  <a:pt x="4442464" y="1322623"/>
                </a:lnTo>
                <a:cubicBezTo>
                  <a:pt x="4438484" y="1313609"/>
                  <a:pt x="4432912" y="1306332"/>
                  <a:pt x="4421412" y="1307349"/>
                </a:cubicBezTo>
                <a:cubicBezTo>
                  <a:pt x="4425411" y="1313970"/>
                  <a:pt x="4430180" y="1323814"/>
                  <a:pt x="4435633" y="1332202"/>
                </a:cubicBezTo>
                <a:lnTo>
                  <a:pt x="4449991" y="1344829"/>
                </a:lnTo>
                <a:close/>
                <a:moveTo>
                  <a:pt x="1376050" y="8317243"/>
                </a:moveTo>
                <a:cubicBezTo>
                  <a:pt x="1365712" y="8300775"/>
                  <a:pt x="1353825" y="8284576"/>
                  <a:pt x="1335270" y="8271618"/>
                </a:cubicBezTo>
                <a:cubicBezTo>
                  <a:pt x="1334781" y="8289965"/>
                  <a:pt x="1355978" y="8317417"/>
                  <a:pt x="1376050" y="8317243"/>
                </a:cubicBezTo>
                <a:close/>
                <a:moveTo>
                  <a:pt x="4464288" y="1333631"/>
                </a:moveTo>
                <a:cubicBezTo>
                  <a:pt x="4450628" y="1321828"/>
                  <a:pt x="4447439" y="1306155"/>
                  <a:pt x="4435053" y="1293827"/>
                </a:cubicBezTo>
                <a:cubicBezTo>
                  <a:pt x="4432997" y="1309427"/>
                  <a:pt x="4450763" y="1341293"/>
                  <a:pt x="4464288" y="1333631"/>
                </a:cubicBezTo>
                <a:close/>
                <a:moveTo>
                  <a:pt x="4887795" y="375941"/>
                </a:moveTo>
                <a:cubicBezTo>
                  <a:pt x="4880050" y="372995"/>
                  <a:pt x="4883595" y="357430"/>
                  <a:pt x="4874453" y="361956"/>
                </a:cubicBezTo>
                <a:cubicBezTo>
                  <a:pt x="4877169" y="369818"/>
                  <a:pt x="4870603" y="379290"/>
                  <a:pt x="4880479" y="386033"/>
                </a:cubicBezTo>
                <a:cubicBezTo>
                  <a:pt x="4882461" y="382626"/>
                  <a:pt x="4885239" y="379571"/>
                  <a:pt x="4887795" y="375941"/>
                </a:cubicBezTo>
                <a:close/>
                <a:moveTo>
                  <a:pt x="4903240" y="344220"/>
                </a:moveTo>
                <a:cubicBezTo>
                  <a:pt x="4915140" y="328064"/>
                  <a:pt x="4911172" y="314414"/>
                  <a:pt x="4903711" y="301124"/>
                </a:cubicBezTo>
                <a:cubicBezTo>
                  <a:pt x="4899945" y="316115"/>
                  <a:pt x="4897725" y="330838"/>
                  <a:pt x="4903240" y="344220"/>
                </a:cubicBezTo>
                <a:close/>
                <a:moveTo>
                  <a:pt x="525145" y="10253032"/>
                </a:moveTo>
                <a:cubicBezTo>
                  <a:pt x="527613" y="10251747"/>
                  <a:pt x="529064" y="10249538"/>
                  <a:pt x="528084" y="10245303"/>
                </a:cubicBezTo>
                <a:cubicBezTo>
                  <a:pt x="521482" y="10233358"/>
                  <a:pt x="511403" y="10226055"/>
                  <a:pt x="494151" y="10227459"/>
                </a:cubicBezTo>
                <a:cubicBezTo>
                  <a:pt x="499172" y="10242982"/>
                  <a:pt x="511849" y="10247632"/>
                  <a:pt x="525145" y="10253032"/>
                </a:cubicBezTo>
                <a:close/>
                <a:moveTo>
                  <a:pt x="4899123" y="353941"/>
                </a:moveTo>
                <a:cubicBezTo>
                  <a:pt x="4899950" y="350856"/>
                  <a:pt x="4898938" y="348030"/>
                  <a:pt x="4894532" y="345607"/>
                </a:cubicBezTo>
                <a:cubicBezTo>
                  <a:pt x="4887475" y="352958"/>
                  <a:pt x="4889876" y="358302"/>
                  <a:pt x="4892675" y="363821"/>
                </a:cubicBezTo>
                <a:cubicBezTo>
                  <a:pt x="4895629" y="360368"/>
                  <a:pt x="4898296" y="357026"/>
                  <a:pt x="4899123" y="353941"/>
                </a:cubicBezTo>
                <a:close/>
                <a:moveTo>
                  <a:pt x="4690428" y="826942"/>
                </a:moveTo>
                <a:cubicBezTo>
                  <a:pt x="4689425" y="814126"/>
                  <a:pt x="4688618" y="809487"/>
                  <a:pt x="4677722" y="801818"/>
                </a:cubicBezTo>
                <a:cubicBezTo>
                  <a:pt x="4679637" y="788864"/>
                  <a:pt x="4679782" y="775603"/>
                  <a:pt x="4673962" y="763990"/>
                </a:cubicBezTo>
                <a:cubicBezTo>
                  <a:pt x="4666009" y="785222"/>
                  <a:pt x="4667943" y="817484"/>
                  <a:pt x="4690428" y="826942"/>
                </a:cubicBezTo>
                <a:close/>
                <a:moveTo>
                  <a:pt x="4385089" y="1519027"/>
                </a:moveTo>
                <a:cubicBezTo>
                  <a:pt x="4384660" y="1486569"/>
                  <a:pt x="4356368" y="1446526"/>
                  <a:pt x="4336939" y="1433376"/>
                </a:cubicBezTo>
                <a:cubicBezTo>
                  <a:pt x="4337056" y="1448826"/>
                  <a:pt x="4347003" y="1464991"/>
                  <a:pt x="4355810" y="1479838"/>
                </a:cubicBezTo>
                <a:cubicBezTo>
                  <a:pt x="4364902" y="1495014"/>
                  <a:pt x="4374431" y="1512693"/>
                  <a:pt x="4385089" y="1519027"/>
                </a:cubicBezTo>
                <a:close/>
                <a:moveTo>
                  <a:pt x="1764277" y="7453466"/>
                </a:moveTo>
                <a:cubicBezTo>
                  <a:pt x="1770607" y="7443440"/>
                  <a:pt x="1765341" y="7434939"/>
                  <a:pt x="1763735" y="7425680"/>
                </a:cubicBezTo>
                <a:cubicBezTo>
                  <a:pt x="1756832" y="7435928"/>
                  <a:pt x="1753191" y="7445243"/>
                  <a:pt x="1764277" y="7453466"/>
                </a:cubicBezTo>
                <a:close/>
                <a:moveTo>
                  <a:pt x="4978237" y="179872"/>
                </a:moveTo>
                <a:cubicBezTo>
                  <a:pt x="4975577" y="177269"/>
                  <a:pt x="4977559" y="173862"/>
                  <a:pt x="4972955" y="171351"/>
                </a:cubicBezTo>
                <a:cubicBezTo>
                  <a:pt x="4971677" y="173166"/>
                  <a:pt x="4970399" y="174981"/>
                  <a:pt x="4968723" y="176620"/>
                </a:cubicBezTo>
                <a:cubicBezTo>
                  <a:pt x="4971956" y="179000"/>
                  <a:pt x="4969798" y="182805"/>
                  <a:pt x="4974579" y="184918"/>
                </a:cubicBezTo>
                <a:cubicBezTo>
                  <a:pt x="4975857" y="183103"/>
                  <a:pt x="4976959" y="181686"/>
                  <a:pt x="4978237" y="179872"/>
                </a:cubicBezTo>
                <a:close/>
                <a:moveTo>
                  <a:pt x="4944683" y="256889"/>
                </a:moveTo>
                <a:cubicBezTo>
                  <a:pt x="4952046" y="247769"/>
                  <a:pt x="4949904" y="239685"/>
                  <a:pt x="4943122" y="232405"/>
                </a:cubicBezTo>
                <a:cubicBezTo>
                  <a:pt x="4940798" y="240896"/>
                  <a:pt x="4936752" y="250053"/>
                  <a:pt x="4944683" y="256889"/>
                </a:cubicBezTo>
                <a:close/>
                <a:moveTo>
                  <a:pt x="1359338" y="8375542"/>
                </a:moveTo>
                <a:cubicBezTo>
                  <a:pt x="1347414" y="8362658"/>
                  <a:pt x="1333019" y="8351062"/>
                  <a:pt x="1347513" y="8327956"/>
                </a:cubicBezTo>
                <a:cubicBezTo>
                  <a:pt x="1338175" y="8324306"/>
                  <a:pt x="1339350" y="8316258"/>
                  <a:pt x="1325993" y="8314164"/>
                </a:cubicBezTo>
                <a:cubicBezTo>
                  <a:pt x="1330257" y="8342226"/>
                  <a:pt x="1338190" y="8369529"/>
                  <a:pt x="1345149" y="8396879"/>
                </a:cubicBezTo>
                <a:cubicBezTo>
                  <a:pt x="1344360" y="8380347"/>
                  <a:pt x="1352160" y="8388553"/>
                  <a:pt x="1359338" y="8375542"/>
                </a:cubicBezTo>
                <a:close/>
                <a:moveTo>
                  <a:pt x="508745" y="10300902"/>
                </a:moveTo>
                <a:cubicBezTo>
                  <a:pt x="508134" y="10284003"/>
                  <a:pt x="511165" y="10257783"/>
                  <a:pt x="493015" y="10252615"/>
                </a:cubicBezTo>
                <a:cubicBezTo>
                  <a:pt x="498434" y="10268313"/>
                  <a:pt x="488978" y="10302621"/>
                  <a:pt x="508745" y="10300902"/>
                </a:cubicBezTo>
                <a:close/>
                <a:moveTo>
                  <a:pt x="4933305" y="288028"/>
                </a:moveTo>
                <a:cubicBezTo>
                  <a:pt x="4935360" y="277990"/>
                  <a:pt x="4936059" y="255933"/>
                  <a:pt x="4921821" y="255829"/>
                </a:cubicBezTo>
                <a:cubicBezTo>
                  <a:pt x="4924806" y="265237"/>
                  <a:pt x="4918095" y="287969"/>
                  <a:pt x="4933305" y="288028"/>
                </a:cubicBezTo>
                <a:close/>
                <a:moveTo>
                  <a:pt x="4688570" y="845156"/>
                </a:moveTo>
                <a:cubicBezTo>
                  <a:pt x="4684762" y="842998"/>
                  <a:pt x="4683650" y="840127"/>
                  <a:pt x="4682538" y="837256"/>
                </a:cubicBezTo>
                <a:cubicBezTo>
                  <a:pt x="4681436" y="838673"/>
                  <a:pt x="4680158" y="840487"/>
                  <a:pt x="4678880" y="842302"/>
                </a:cubicBezTo>
                <a:cubicBezTo>
                  <a:pt x="4680308" y="847692"/>
                  <a:pt x="4683319" y="849498"/>
                  <a:pt x="4688570" y="845156"/>
                </a:cubicBezTo>
                <a:close/>
                <a:moveTo>
                  <a:pt x="4962963" y="227372"/>
                </a:moveTo>
                <a:cubicBezTo>
                  <a:pt x="4973280" y="214799"/>
                  <a:pt x="4971376" y="195399"/>
                  <a:pt x="4960185" y="193786"/>
                </a:cubicBezTo>
                <a:cubicBezTo>
                  <a:pt x="4959549" y="204925"/>
                  <a:pt x="4952150" y="217360"/>
                  <a:pt x="4962963" y="227372"/>
                </a:cubicBezTo>
                <a:close/>
                <a:moveTo>
                  <a:pt x="4404294" y="1492631"/>
                </a:moveTo>
                <a:cubicBezTo>
                  <a:pt x="4395166" y="1480077"/>
                  <a:pt x="4386657" y="1463245"/>
                  <a:pt x="4377293" y="1448087"/>
                </a:cubicBezTo>
                <a:lnTo>
                  <a:pt x="4352349" y="1421306"/>
                </a:lnTo>
                <a:lnTo>
                  <a:pt x="4345164" y="1413593"/>
                </a:lnTo>
                <a:lnTo>
                  <a:pt x="4350572" y="1422699"/>
                </a:lnTo>
                <a:lnTo>
                  <a:pt x="4396913" y="1500741"/>
                </a:lnTo>
                <a:cubicBezTo>
                  <a:pt x="4398738" y="1496859"/>
                  <a:pt x="4402665" y="1498071"/>
                  <a:pt x="4404294" y="1492631"/>
                </a:cubicBezTo>
                <a:close/>
                <a:moveTo>
                  <a:pt x="1795833" y="7401391"/>
                </a:moveTo>
                <a:cubicBezTo>
                  <a:pt x="1786992" y="7391310"/>
                  <a:pt x="1775073" y="7406467"/>
                  <a:pt x="1787037" y="7412703"/>
                </a:cubicBezTo>
                <a:cubicBezTo>
                  <a:pt x="1790160" y="7408858"/>
                  <a:pt x="1793107" y="7405411"/>
                  <a:pt x="1795833" y="7401391"/>
                </a:cubicBezTo>
                <a:close/>
                <a:moveTo>
                  <a:pt x="567837" y="10181143"/>
                </a:moveTo>
                <a:cubicBezTo>
                  <a:pt x="568956" y="10167858"/>
                  <a:pt x="560699" y="10166111"/>
                  <a:pt x="548568" y="10168828"/>
                </a:cubicBezTo>
                <a:cubicBezTo>
                  <a:pt x="549124" y="10180477"/>
                  <a:pt x="561957" y="10176169"/>
                  <a:pt x="567837" y="10181143"/>
                </a:cubicBezTo>
                <a:close/>
                <a:moveTo>
                  <a:pt x="4991000" y="173615"/>
                </a:moveTo>
                <a:cubicBezTo>
                  <a:pt x="4988564" y="171586"/>
                  <a:pt x="4986127" y="169558"/>
                  <a:pt x="4983514" y="167928"/>
                </a:cubicBezTo>
                <a:cubicBezTo>
                  <a:pt x="4978134" y="173640"/>
                  <a:pt x="4981284" y="178363"/>
                  <a:pt x="4983286" y="183530"/>
                </a:cubicBezTo>
                <a:cubicBezTo>
                  <a:pt x="4986065" y="180475"/>
                  <a:pt x="4988621" y="176846"/>
                  <a:pt x="4991000" y="173615"/>
                </a:cubicBezTo>
                <a:close/>
                <a:moveTo>
                  <a:pt x="1353182" y="8409947"/>
                </a:moveTo>
                <a:cubicBezTo>
                  <a:pt x="1348976" y="8407613"/>
                  <a:pt x="1347984" y="8399083"/>
                  <a:pt x="1341630" y="8404843"/>
                </a:cubicBezTo>
                <a:cubicBezTo>
                  <a:pt x="1346058" y="8407752"/>
                  <a:pt x="1347402" y="8415485"/>
                  <a:pt x="1353182" y="8409947"/>
                </a:cubicBezTo>
                <a:close/>
                <a:moveTo>
                  <a:pt x="3097581" y="4462093"/>
                </a:moveTo>
                <a:cubicBezTo>
                  <a:pt x="3098198" y="4447055"/>
                  <a:pt x="3103088" y="4432340"/>
                  <a:pt x="3105637" y="4417536"/>
                </a:cubicBezTo>
                <a:cubicBezTo>
                  <a:pt x="3105677" y="4407335"/>
                  <a:pt x="3123443" y="4389851"/>
                  <a:pt x="3109296" y="4385200"/>
                </a:cubicBezTo>
                <a:cubicBezTo>
                  <a:pt x="3095626" y="4401213"/>
                  <a:pt x="3077593" y="4448888"/>
                  <a:pt x="3090011" y="4468047"/>
                </a:cubicBezTo>
                <a:cubicBezTo>
                  <a:pt x="3092434" y="4465794"/>
                  <a:pt x="3095006" y="4463948"/>
                  <a:pt x="3097581" y="4462093"/>
                </a:cubicBezTo>
                <a:close/>
                <a:moveTo>
                  <a:pt x="385455" y="10601565"/>
                </a:moveTo>
                <a:cubicBezTo>
                  <a:pt x="382799" y="10598962"/>
                  <a:pt x="380541" y="10596536"/>
                  <a:pt x="377885" y="10593934"/>
                </a:cubicBezTo>
                <a:cubicBezTo>
                  <a:pt x="375282" y="10596594"/>
                  <a:pt x="372856" y="10598855"/>
                  <a:pt x="370429" y="10601117"/>
                </a:cubicBezTo>
                <a:cubicBezTo>
                  <a:pt x="372909" y="10604117"/>
                  <a:pt x="375167" y="10606543"/>
                  <a:pt x="378000" y="10608747"/>
                </a:cubicBezTo>
                <a:cubicBezTo>
                  <a:pt x="380426" y="10606486"/>
                  <a:pt x="382630" y="10603650"/>
                  <a:pt x="385455" y="10601565"/>
                </a:cubicBezTo>
                <a:close/>
                <a:moveTo>
                  <a:pt x="4998493" y="163125"/>
                </a:moveTo>
                <a:cubicBezTo>
                  <a:pt x="5009078" y="152098"/>
                  <a:pt x="5001628" y="143096"/>
                  <a:pt x="4996522" y="134178"/>
                </a:cubicBezTo>
                <a:cubicBezTo>
                  <a:pt x="4993893" y="144437"/>
                  <a:pt x="4991265" y="154697"/>
                  <a:pt x="4998493" y="163125"/>
                </a:cubicBezTo>
                <a:close/>
                <a:moveTo>
                  <a:pt x="4122264" y="2146850"/>
                </a:moveTo>
                <a:cubicBezTo>
                  <a:pt x="4115591" y="2113694"/>
                  <a:pt x="4068306" y="2083016"/>
                  <a:pt x="4043526" y="2113581"/>
                </a:cubicBezTo>
                <a:cubicBezTo>
                  <a:pt x="4057283" y="2126918"/>
                  <a:pt x="4070250" y="2109162"/>
                  <a:pt x="4084310" y="2122187"/>
                </a:cubicBezTo>
                <a:cubicBezTo>
                  <a:pt x="4082673" y="2135762"/>
                  <a:pt x="4076421" y="2149718"/>
                  <a:pt x="4081860" y="2162876"/>
                </a:cubicBezTo>
                <a:cubicBezTo>
                  <a:pt x="4095076" y="2161131"/>
                  <a:pt x="4108556" y="2156610"/>
                  <a:pt x="4122264" y="2146850"/>
                </a:cubicBezTo>
                <a:close/>
                <a:moveTo>
                  <a:pt x="4420267" y="1472485"/>
                </a:moveTo>
                <a:cubicBezTo>
                  <a:pt x="4423266" y="1456645"/>
                  <a:pt x="4410576" y="1439971"/>
                  <a:pt x="4401725" y="1425738"/>
                </a:cubicBezTo>
                <a:cubicBezTo>
                  <a:pt x="4397134" y="1418764"/>
                  <a:pt x="4392512" y="1410090"/>
                  <a:pt x="4387094" y="1402824"/>
                </a:cubicBezTo>
                <a:lnTo>
                  <a:pt x="4381380" y="1398568"/>
                </a:lnTo>
                <a:lnTo>
                  <a:pt x="4367682" y="1388364"/>
                </a:lnTo>
                <a:lnTo>
                  <a:pt x="4375418" y="1403238"/>
                </a:lnTo>
                <a:lnTo>
                  <a:pt x="4390385" y="1432016"/>
                </a:lnTo>
                <a:cubicBezTo>
                  <a:pt x="4399572" y="1445887"/>
                  <a:pt x="4409955" y="1459227"/>
                  <a:pt x="4420267" y="1472485"/>
                </a:cubicBezTo>
                <a:close/>
                <a:moveTo>
                  <a:pt x="1786184" y="7447947"/>
                </a:moveTo>
                <a:cubicBezTo>
                  <a:pt x="1777481" y="7440777"/>
                  <a:pt x="1786370" y="7431406"/>
                  <a:pt x="1778240" y="7424015"/>
                </a:cubicBezTo>
                <a:cubicBezTo>
                  <a:pt x="1773407" y="7432803"/>
                  <a:pt x="1773766" y="7456709"/>
                  <a:pt x="1786184" y="7447947"/>
                </a:cubicBezTo>
                <a:close/>
                <a:moveTo>
                  <a:pt x="3735179" y="3037759"/>
                </a:moveTo>
                <a:cubicBezTo>
                  <a:pt x="3720212" y="3034956"/>
                  <a:pt x="3719639" y="3018990"/>
                  <a:pt x="3710289" y="3031523"/>
                </a:cubicBezTo>
                <a:cubicBezTo>
                  <a:pt x="3711273" y="3035767"/>
                  <a:pt x="3732033" y="3053510"/>
                  <a:pt x="3735179" y="3037759"/>
                </a:cubicBezTo>
                <a:close/>
                <a:moveTo>
                  <a:pt x="5018404" y="135808"/>
                </a:moveTo>
                <a:cubicBezTo>
                  <a:pt x="5022321" y="128862"/>
                  <a:pt x="5017187" y="117850"/>
                  <a:pt x="5013358" y="111161"/>
                </a:cubicBezTo>
                <a:cubicBezTo>
                  <a:pt x="5006088" y="122225"/>
                  <a:pt x="5008101" y="131680"/>
                  <a:pt x="5011086" y="141089"/>
                </a:cubicBezTo>
                <a:cubicBezTo>
                  <a:pt x="5014786" y="139987"/>
                  <a:pt x="5017097" y="138124"/>
                  <a:pt x="5018404" y="135808"/>
                </a:cubicBezTo>
                <a:close/>
                <a:moveTo>
                  <a:pt x="532423" y="10291408"/>
                </a:moveTo>
                <a:cubicBezTo>
                  <a:pt x="531978" y="10269830"/>
                  <a:pt x="528186" y="10251525"/>
                  <a:pt x="507318" y="10254659"/>
                </a:cubicBezTo>
                <a:cubicBezTo>
                  <a:pt x="510611" y="10266566"/>
                  <a:pt x="521077" y="10269765"/>
                  <a:pt x="527670" y="10277430"/>
                </a:cubicBezTo>
                <a:cubicBezTo>
                  <a:pt x="517833" y="10279260"/>
                  <a:pt x="520736" y="10295273"/>
                  <a:pt x="532423" y="10291408"/>
                </a:cubicBezTo>
                <a:close/>
                <a:moveTo>
                  <a:pt x="1478973" y="8157577"/>
                </a:moveTo>
                <a:cubicBezTo>
                  <a:pt x="1462233" y="8145897"/>
                  <a:pt x="1449115" y="8132485"/>
                  <a:pt x="1435423" y="8119296"/>
                </a:cubicBezTo>
                <a:cubicBezTo>
                  <a:pt x="1433165" y="8137337"/>
                  <a:pt x="1462922" y="8176663"/>
                  <a:pt x="1478973" y="8157577"/>
                </a:cubicBezTo>
                <a:close/>
                <a:moveTo>
                  <a:pt x="4039386" y="2364480"/>
                </a:moveTo>
                <a:cubicBezTo>
                  <a:pt x="4017338" y="2346773"/>
                  <a:pt x="4031735" y="2302052"/>
                  <a:pt x="4029320" y="2273428"/>
                </a:cubicBezTo>
                <a:cubicBezTo>
                  <a:pt x="4039344" y="2291092"/>
                  <a:pt x="4034505" y="2335911"/>
                  <a:pt x="4039386" y="2364480"/>
                </a:cubicBezTo>
                <a:close/>
                <a:moveTo>
                  <a:pt x="4483639" y="1360671"/>
                </a:moveTo>
                <a:cubicBezTo>
                  <a:pt x="4480326" y="1359504"/>
                  <a:pt x="4477058" y="1357722"/>
                  <a:pt x="4473746" y="1356554"/>
                </a:cubicBezTo>
                <a:cubicBezTo>
                  <a:pt x="4467923" y="1364468"/>
                  <a:pt x="4477709" y="1365799"/>
                  <a:pt x="4478911" y="1370518"/>
                </a:cubicBezTo>
                <a:cubicBezTo>
                  <a:pt x="4480692" y="1367251"/>
                  <a:pt x="4482143" y="1364268"/>
                  <a:pt x="4483639" y="1360671"/>
                </a:cubicBezTo>
                <a:close/>
                <a:moveTo>
                  <a:pt x="5036880" y="109635"/>
                </a:moveTo>
                <a:cubicBezTo>
                  <a:pt x="5039739" y="99678"/>
                  <a:pt x="5032820" y="91089"/>
                  <a:pt x="5026996" y="82449"/>
                </a:cubicBezTo>
                <a:cubicBezTo>
                  <a:pt x="5023535" y="95671"/>
                  <a:pt x="5018526" y="109162"/>
                  <a:pt x="5030358" y="120100"/>
                </a:cubicBezTo>
                <a:cubicBezTo>
                  <a:pt x="5033887" y="116425"/>
                  <a:pt x="5035927" y="112954"/>
                  <a:pt x="5036880" y="109635"/>
                </a:cubicBezTo>
                <a:close/>
                <a:moveTo>
                  <a:pt x="4446096" y="1448423"/>
                </a:moveTo>
                <a:cubicBezTo>
                  <a:pt x="4443148" y="1433694"/>
                  <a:pt x="4434492" y="1421020"/>
                  <a:pt x="4415036" y="1412501"/>
                </a:cubicBezTo>
                <a:cubicBezTo>
                  <a:pt x="4415738" y="1400663"/>
                  <a:pt x="4412160" y="1390366"/>
                  <a:pt x="4406596" y="1380851"/>
                </a:cubicBezTo>
                <a:lnTo>
                  <a:pt x="4405631" y="1379574"/>
                </a:lnTo>
                <a:lnTo>
                  <a:pt x="4386236" y="1353891"/>
                </a:lnTo>
                <a:cubicBezTo>
                  <a:pt x="4381143" y="1366645"/>
                  <a:pt x="4388290" y="1374577"/>
                  <a:pt x="4395949" y="1382353"/>
                </a:cubicBezTo>
                <a:lnTo>
                  <a:pt x="4398414" y="1385226"/>
                </a:lnTo>
                <a:lnTo>
                  <a:pt x="4406357" y="1394484"/>
                </a:lnTo>
                <a:cubicBezTo>
                  <a:pt x="4408977" y="1398878"/>
                  <a:pt x="4410260" y="1403816"/>
                  <a:pt x="4408740" y="1409882"/>
                </a:cubicBezTo>
                <a:cubicBezTo>
                  <a:pt x="4401590" y="1406273"/>
                  <a:pt x="4397950" y="1397901"/>
                  <a:pt x="4394268" y="1390647"/>
                </a:cubicBezTo>
                <a:lnTo>
                  <a:pt x="4392939" y="1389515"/>
                </a:lnTo>
                <a:lnTo>
                  <a:pt x="4379541" y="1378109"/>
                </a:lnTo>
                <a:lnTo>
                  <a:pt x="4388157" y="1393260"/>
                </a:lnTo>
                <a:lnTo>
                  <a:pt x="4408305" y="1428688"/>
                </a:lnTo>
                <a:cubicBezTo>
                  <a:pt x="4415865" y="1439429"/>
                  <a:pt x="4423533" y="1452958"/>
                  <a:pt x="4432090" y="1454198"/>
                </a:cubicBezTo>
                <a:cubicBezTo>
                  <a:pt x="4427531" y="1448925"/>
                  <a:pt x="4425847" y="1442318"/>
                  <a:pt x="4420015" y="1437570"/>
                </a:cubicBezTo>
                <a:cubicBezTo>
                  <a:pt x="4425767" y="1434900"/>
                  <a:pt x="4432525" y="1435392"/>
                  <a:pt x="4428892" y="1425863"/>
                </a:cubicBezTo>
                <a:cubicBezTo>
                  <a:pt x="4435161" y="1433113"/>
                  <a:pt x="4434404" y="1443558"/>
                  <a:pt x="4446096" y="1448423"/>
                </a:cubicBezTo>
                <a:close/>
                <a:moveTo>
                  <a:pt x="3172602" y="4331014"/>
                </a:moveTo>
                <a:cubicBezTo>
                  <a:pt x="3172002" y="4322897"/>
                  <a:pt x="3163409" y="4314402"/>
                  <a:pt x="3161285" y="4305905"/>
                </a:cubicBezTo>
                <a:cubicBezTo>
                  <a:pt x="3154451" y="4313911"/>
                  <a:pt x="3152299" y="4322090"/>
                  <a:pt x="3160514" y="4332108"/>
                </a:cubicBezTo>
                <a:cubicBezTo>
                  <a:pt x="3164725" y="4329672"/>
                  <a:pt x="3168244" y="4333041"/>
                  <a:pt x="3172602" y="4331014"/>
                </a:cubicBezTo>
                <a:close/>
                <a:moveTo>
                  <a:pt x="3662496" y="3222755"/>
                </a:moveTo>
                <a:cubicBezTo>
                  <a:pt x="3668739" y="3206468"/>
                  <a:pt x="3663486" y="3194624"/>
                  <a:pt x="3656907" y="3183623"/>
                </a:cubicBezTo>
                <a:cubicBezTo>
                  <a:pt x="3653714" y="3198400"/>
                  <a:pt x="3656094" y="3211354"/>
                  <a:pt x="3662496" y="3222755"/>
                </a:cubicBezTo>
                <a:close/>
                <a:moveTo>
                  <a:pt x="3207820" y="4252640"/>
                </a:moveTo>
                <a:cubicBezTo>
                  <a:pt x="3175286" y="4262455"/>
                  <a:pt x="3123790" y="4291569"/>
                  <a:pt x="3108728" y="4330770"/>
                </a:cubicBezTo>
                <a:cubicBezTo>
                  <a:pt x="3111543" y="4333464"/>
                  <a:pt x="3114358" y="4336160"/>
                  <a:pt x="3118243" y="4331526"/>
                </a:cubicBezTo>
                <a:cubicBezTo>
                  <a:pt x="3130208" y="4295286"/>
                  <a:pt x="3180960" y="4275699"/>
                  <a:pt x="3207820" y="4252640"/>
                </a:cubicBezTo>
                <a:close/>
                <a:moveTo>
                  <a:pt x="1808221" y="7420638"/>
                </a:moveTo>
                <a:cubicBezTo>
                  <a:pt x="1814911" y="7414095"/>
                  <a:pt x="1811326" y="7408237"/>
                  <a:pt x="1803511" y="7403358"/>
                </a:cubicBezTo>
                <a:cubicBezTo>
                  <a:pt x="1796821" y="7409902"/>
                  <a:pt x="1800405" y="7415760"/>
                  <a:pt x="1808221" y="7420638"/>
                </a:cubicBezTo>
                <a:close/>
                <a:moveTo>
                  <a:pt x="533866" y="10305350"/>
                </a:moveTo>
                <a:cubicBezTo>
                  <a:pt x="533506" y="10301865"/>
                  <a:pt x="533145" y="10298379"/>
                  <a:pt x="532784" y="10294894"/>
                </a:cubicBezTo>
                <a:cubicBezTo>
                  <a:pt x="529298" y="10295254"/>
                  <a:pt x="525812" y="10295615"/>
                  <a:pt x="522327" y="10295975"/>
                </a:cubicBezTo>
                <a:cubicBezTo>
                  <a:pt x="522688" y="10299460"/>
                  <a:pt x="523049" y="10302946"/>
                  <a:pt x="523409" y="10306432"/>
                </a:cubicBezTo>
                <a:cubicBezTo>
                  <a:pt x="526895" y="10306071"/>
                  <a:pt x="530381" y="10305711"/>
                  <a:pt x="533866" y="10305350"/>
                </a:cubicBezTo>
                <a:close/>
                <a:moveTo>
                  <a:pt x="1391461" y="8366413"/>
                </a:moveTo>
                <a:cubicBezTo>
                  <a:pt x="1375953" y="8351945"/>
                  <a:pt x="1366325" y="8317705"/>
                  <a:pt x="1343287" y="8317045"/>
                </a:cubicBezTo>
                <a:cubicBezTo>
                  <a:pt x="1354201" y="8333291"/>
                  <a:pt x="1372045" y="8364022"/>
                  <a:pt x="1391461" y="8366413"/>
                </a:cubicBezTo>
                <a:close/>
                <a:moveTo>
                  <a:pt x="3707493" y="3131703"/>
                </a:moveTo>
                <a:cubicBezTo>
                  <a:pt x="3694298" y="3129205"/>
                  <a:pt x="3707146" y="3100126"/>
                  <a:pt x="3689468" y="3109929"/>
                </a:cubicBezTo>
                <a:cubicBezTo>
                  <a:pt x="3701033" y="3115039"/>
                  <a:pt x="3684432" y="3131035"/>
                  <a:pt x="3696397" y="3136321"/>
                </a:cubicBezTo>
                <a:cubicBezTo>
                  <a:pt x="3698685" y="3131143"/>
                  <a:pt x="3704760" y="3135732"/>
                  <a:pt x="3707493" y="3131703"/>
                </a:cubicBezTo>
                <a:close/>
                <a:moveTo>
                  <a:pt x="1958418" y="7093827"/>
                </a:moveTo>
                <a:cubicBezTo>
                  <a:pt x="1956602" y="7092549"/>
                  <a:pt x="1954565" y="7090697"/>
                  <a:pt x="1952749" y="7089418"/>
                </a:cubicBezTo>
                <a:cubicBezTo>
                  <a:pt x="1951471" y="7091234"/>
                  <a:pt x="1949795" y="7092872"/>
                  <a:pt x="1948341" y="7095086"/>
                </a:cubicBezTo>
                <a:cubicBezTo>
                  <a:pt x="1950156" y="7096363"/>
                  <a:pt x="1952370" y="7097818"/>
                  <a:pt x="1954009" y="7099494"/>
                </a:cubicBezTo>
                <a:cubicBezTo>
                  <a:pt x="1955463" y="7097280"/>
                  <a:pt x="1956741" y="7095466"/>
                  <a:pt x="1958418" y="7093827"/>
                </a:cubicBezTo>
                <a:close/>
                <a:moveTo>
                  <a:pt x="1376617" y="8410783"/>
                </a:moveTo>
                <a:cubicBezTo>
                  <a:pt x="1368697" y="8408235"/>
                  <a:pt x="1369789" y="8402531"/>
                  <a:pt x="1362444" y="8399761"/>
                </a:cubicBezTo>
                <a:cubicBezTo>
                  <a:pt x="1358665" y="8410466"/>
                  <a:pt x="1361556" y="8417931"/>
                  <a:pt x="1371338" y="8422730"/>
                </a:cubicBezTo>
                <a:close/>
                <a:moveTo>
                  <a:pt x="1799515" y="7454312"/>
                </a:moveTo>
                <a:cubicBezTo>
                  <a:pt x="1804791" y="7446670"/>
                  <a:pt x="1803896" y="7440100"/>
                  <a:pt x="1797003" y="7434205"/>
                </a:cubicBezTo>
                <a:cubicBezTo>
                  <a:pt x="1791728" y="7441848"/>
                  <a:pt x="1792799" y="7448020"/>
                  <a:pt x="1799515" y="7454312"/>
                </a:cubicBezTo>
                <a:close/>
                <a:moveTo>
                  <a:pt x="1345938" y="8490993"/>
                </a:moveTo>
                <a:cubicBezTo>
                  <a:pt x="1359376" y="8470276"/>
                  <a:pt x="1349056" y="8462384"/>
                  <a:pt x="1362717" y="8442242"/>
                </a:cubicBezTo>
                <a:cubicBezTo>
                  <a:pt x="1349535" y="8439750"/>
                  <a:pt x="1359899" y="8428147"/>
                  <a:pt x="1346319" y="8425478"/>
                </a:cubicBezTo>
                <a:cubicBezTo>
                  <a:pt x="1343895" y="8448205"/>
                  <a:pt x="1340498" y="8470979"/>
                  <a:pt x="1345938" y="8490993"/>
                </a:cubicBezTo>
                <a:close/>
                <a:moveTo>
                  <a:pt x="2879709" y="5023612"/>
                </a:moveTo>
                <a:lnTo>
                  <a:pt x="2872136" y="5020266"/>
                </a:lnTo>
                <a:lnTo>
                  <a:pt x="2868969" y="5027433"/>
                </a:lnTo>
                <a:lnTo>
                  <a:pt x="2876542" y="5030780"/>
                </a:lnTo>
                <a:close/>
                <a:moveTo>
                  <a:pt x="5060177" y="89035"/>
                </a:moveTo>
                <a:cubicBezTo>
                  <a:pt x="5064551" y="78074"/>
                  <a:pt x="5053817" y="65390"/>
                  <a:pt x="5047888" y="54562"/>
                </a:cubicBezTo>
                <a:cubicBezTo>
                  <a:pt x="5038332" y="70802"/>
                  <a:pt x="5042346" y="85424"/>
                  <a:pt x="5050029" y="99288"/>
                </a:cubicBezTo>
                <a:cubicBezTo>
                  <a:pt x="5055582" y="96150"/>
                  <a:pt x="5058719" y="92688"/>
                  <a:pt x="5060177" y="89035"/>
                </a:cubicBezTo>
                <a:close/>
                <a:moveTo>
                  <a:pt x="579684" y="10229615"/>
                </a:moveTo>
                <a:cubicBezTo>
                  <a:pt x="587801" y="10208019"/>
                  <a:pt x="551483" y="10209553"/>
                  <a:pt x="547645" y="10190277"/>
                </a:cubicBezTo>
                <a:cubicBezTo>
                  <a:pt x="553997" y="10188807"/>
                  <a:pt x="555597" y="10193790"/>
                  <a:pt x="561948" y="10192321"/>
                </a:cubicBezTo>
                <a:cubicBezTo>
                  <a:pt x="560071" y="10181513"/>
                  <a:pt x="548070" y="10182862"/>
                  <a:pt x="539194" y="10180366"/>
                </a:cubicBezTo>
                <a:cubicBezTo>
                  <a:pt x="529903" y="10209997"/>
                  <a:pt x="566896" y="10214462"/>
                  <a:pt x="579684" y="10229615"/>
                </a:cubicBezTo>
                <a:close/>
                <a:moveTo>
                  <a:pt x="3144760" y="4424802"/>
                </a:moveTo>
                <a:cubicBezTo>
                  <a:pt x="3137330" y="4413117"/>
                  <a:pt x="3127976" y="4419246"/>
                  <a:pt x="3121189" y="4405475"/>
                </a:cubicBezTo>
                <a:cubicBezTo>
                  <a:pt x="3109732" y="4416067"/>
                  <a:pt x="3124195" y="4416434"/>
                  <a:pt x="3127673" y="4430006"/>
                </a:cubicBezTo>
                <a:cubicBezTo>
                  <a:pt x="3133953" y="4421733"/>
                  <a:pt x="3138480" y="4433076"/>
                  <a:pt x="3144760" y="4424802"/>
                </a:cubicBezTo>
                <a:close/>
                <a:moveTo>
                  <a:pt x="1038878" y="9195891"/>
                </a:moveTo>
                <a:cubicBezTo>
                  <a:pt x="1038629" y="9191737"/>
                  <a:pt x="1036009" y="9186892"/>
                  <a:pt x="1031556" y="9183498"/>
                </a:cubicBezTo>
                <a:cubicBezTo>
                  <a:pt x="1024324" y="9191245"/>
                  <a:pt x="1022529" y="9198541"/>
                  <a:pt x="1031961" y="9204135"/>
                </a:cubicBezTo>
                <a:cubicBezTo>
                  <a:pt x="1037001" y="9203507"/>
                  <a:pt x="1039126" y="9200045"/>
                  <a:pt x="1038878" y="9195891"/>
                </a:cubicBezTo>
                <a:close/>
                <a:moveTo>
                  <a:pt x="3704856" y="3165569"/>
                </a:moveTo>
                <a:cubicBezTo>
                  <a:pt x="3710986" y="3158927"/>
                  <a:pt x="3708097" y="3142204"/>
                  <a:pt x="3694812" y="3139908"/>
                </a:cubicBezTo>
                <a:cubicBezTo>
                  <a:pt x="3680651" y="3157932"/>
                  <a:pt x="3703443" y="3157052"/>
                  <a:pt x="3703102" y="3162138"/>
                </a:cubicBezTo>
                <a:cubicBezTo>
                  <a:pt x="3701037" y="3167891"/>
                  <a:pt x="3689999" y="3161587"/>
                  <a:pt x="3695770" y="3167945"/>
                </a:cubicBezTo>
                <a:cubicBezTo>
                  <a:pt x="3699767" y="3168878"/>
                  <a:pt x="3702813" y="3167783"/>
                  <a:pt x="3704856" y="3165569"/>
                </a:cubicBezTo>
                <a:close/>
                <a:moveTo>
                  <a:pt x="4050084" y="2386544"/>
                </a:moveTo>
                <a:cubicBezTo>
                  <a:pt x="4042322" y="2354101"/>
                  <a:pt x="4042862" y="2321806"/>
                  <a:pt x="4045861" y="2289465"/>
                </a:cubicBezTo>
                <a:cubicBezTo>
                  <a:pt x="4053782" y="2309298"/>
                  <a:pt x="4053720" y="2356035"/>
                  <a:pt x="4050084" y="2386544"/>
                </a:cubicBezTo>
                <a:close/>
                <a:moveTo>
                  <a:pt x="3197947" y="4316941"/>
                </a:moveTo>
                <a:cubicBezTo>
                  <a:pt x="3203141" y="4309675"/>
                  <a:pt x="3200726" y="4295697"/>
                  <a:pt x="3196495" y="4286796"/>
                </a:cubicBezTo>
                <a:cubicBezTo>
                  <a:pt x="3185450" y="4297238"/>
                  <a:pt x="3186408" y="4308932"/>
                  <a:pt x="3190003" y="4321534"/>
                </a:cubicBezTo>
                <a:cubicBezTo>
                  <a:pt x="3193638" y="4321041"/>
                  <a:pt x="3196216" y="4319364"/>
                  <a:pt x="3197947" y="4316941"/>
                </a:cubicBezTo>
                <a:close/>
                <a:moveTo>
                  <a:pt x="4463691" y="1452792"/>
                </a:moveTo>
                <a:cubicBezTo>
                  <a:pt x="4467224" y="1429579"/>
                  <a:pt x="4431081" y="1408419"/>
                  <a:pt x="4439369" y="1392037"/>
                </a:cubicBezTo>
                <a:cubicBezTo>
                  <a:pt x="4449058" y="1403243"/>
                  <a:pt x="4457626" y="1438454"/>
                  <a:pt x="4473697" y="1429741"/>
                </a:cubicBezTo>
                <a:cubicBezTo>
                  <a:pt x="4468817" y="1416107"/>
                  <a:pt x="4457241" y="1405382"/>
                  <a:pt x="4450428" y="1392842"/>
                </a:cubicBezTo>
                <a:cubicBezTo>
                  <a:pt x="4452133" y="1377834"/>
                  <a:pt x="4445447" y="1369936"/>
                  <a:pt x="4437069" y="1362493"/>
                </a:cubicBezTo>
                <a:lnTo>
                  <a:pt x="4433215" y="1357968"/>
                </a:lnTo>
                <a:lnTo>
                  <a:pt x="4413552" y="1334879"/>
                </a:lnTo>
                <a:cubicBezTo>
                  <a:pt x="4405739" y="1346818"/>
                  <a:pt x="4420406" y="1357787"/>
                  <a:pt x="4423178" y="1365676"/>
                </a:cubicBezTo>
                <a:lnTo>
                  <a:pt x="4423100" y="1365891"/>
                </a:lnTo>
                <a:lnTo>
                  <a:pt x="4420714" y="1372459"/>
                </a:lnTo>
                <a:lnTo>
                  <a:pt x="4418814" y="1369248"/>
                </a:lnTo>
                <a:lnTo>
                  <a:pt x="4407782" y="1350595"/>
                </a:lnTo>
                <a:cubicBezTo>
                  <a:pt x="4403444" y="1343331"/>
                  <a:pt x="4397992" y="1336526"/>
                  <a:pt x="4388166" y="1331488"/>
                </a:cubicBezTo>
                <a:cubicBezTo>
                  <a:pt x="4390404" y="1343232"/>
                  <a:pt x="4394732" y="1354104"/>
                  <a:pt x="4400342" y="1364452"/>
                </a:cubicBezTo>
                <a:lnTo>
                  <a:pt x="4408777" y="1377109"/>
                </a:lnTo>
                <a:lnTo>
                  <a:pt x="4420215" y="1394272"/>
                </a:lnTo>
                <a:cubicBezTo>
                  <a:pt x="4434954" y="1413565"/>
                  <a:pt x="4451598" y="1432148"/>
                  <a:pt x="4463691" y="1452792"/>
                </a:cubicBezTo>
                <a:close/>
                <a:moveTo>
                  <a:pt x="3230010" y="4248334"/>
                </a:moveTo>
                <a:cubicBezTo>
                  <a:pt x="3230779" y="4247300"/>
                  <a:pt x="3230889" y="4245757"/>
                  <a:pt x="3229904" y="4243331"/>
                </a:cubicBezTo>
                <a:cubicBezTo>
                  <a:pt x="3227415" y="4242834"/>
                  <a:pt x="3212786" y="4247155"/>
                  <a:pt x="3217073" y="4253952"/>
                </a:cubicBezTo>
                <a:cubicBezTo>
                  <a:pt x="3219459" y="4249970"/>
                  <a:pt x="3227701" y="4251441"/>
                  <a:pt x="3230010" y="4248334"/>
                </a:cubicBezTo>
                <a:close/>
                <a:moveTo>
                  <a:pt x="3122665" y="4493384"/>
                </a:moveTo>
                <a:cubicBezTo>
                  <a:pt x="3119967" y="4489718"/>
                  <a:pt x="3116773" y="4488549"/>
                  <a:pt x="3113581" y="4487377"/>
                </a:cubicBezTo>
                <a:cubicBezTo>
                  <a:pt x="3106389" y="4491808"/>
                  <a:pt x="3108039" y="4497697"/>
                  <a:pt x="3113962" y="4503909"/>
                </a:cubicBezTo>
                <a:cubicBezTo>
                  <a:pt x="3118845" y="4500769"/>
                  <a:pt x="3121648" y="4496987"/>
                  <a:pt x="3122665" y="4493384"/>
                </a:cubicBezTo>
                <a:close/>
                <a:moveTo>
                  <a:pt x="5078591" y="67161"/>
                </a:moveTo>
                <a:cubicBezTo>
                  <a:pt x="5079889" y="56091"/>
                  <a:pt x="5072150" y="44106"/>
                  <a:pt x="5064486" y="42861"/>
                </a:cubicBezTo>
                <a:cubicBezTo>
                  <a:pt x="5067388" y="54612"/>
                  <a:pt x="5060212" y="67621"/>
                  <a:pt x="5073943" y="77495"/>
                </a:cubicBezTo>
                <a:cubicBezTo>
                  <a:pt x="5076721" y="74440"/>
                  <a:pt x="5078158" y="70851"/>
                  <a:pt x="5078591" y="67161"/>
                </a:cubicBezTo>
                <a:close/>
                <a:moveTo>
                  <a:pt x="1949614" y="7150380"/>
                </a:moveTo>
                <a:cubicBezTo>
                  <a:pt x="1957421" y="7142407"/>
                  <a:pt x="1959587" y="7122423"/>
                  <a:pt x="1946862" y="7125368"/>
                </a:cubicBezTo>
                <a:cubicBezTo>
                  <a:pt x="1952891" y="7133267"/>
                  <a:pt x="1942612" y="7142527"/>
                  <a:pt x="1949614" y="7150380"/>
                </a:cubicBezTo>
                <a:close/>
                <a:moveTo>
                  <a:pt x="4068846" y="2358920"/>
                </a:moveTo>
                <a:cubicBezTo>
                  <a:pt x="4051852" y="2345474"/>
                  <a:pt x="4065834" y="2304503"/>
                  <a:pt x="4057279" y="2280456"/>
                </a:cubicBezTo>
                <a:cubicBezTo>
                  <a:pt x="4078301" y="2294172"/>
                  <a:pt x="4058434" y="2334892"/>
                  <a:pt x="4068846" y="2358920"/>
                </a:cubicBezTo>
                <a:close/>
                <a:moveTo>
                  <a:pt x="1815452" y="7462304"/>
                </a:moveTo>
                <a:cubicBezTo>
                  <a:pt x="1826502" y="7453413"/>
                  <a:pt x="1818021" y="7446816"/>
                  <a:pt x="1815361" y="7439941"/>
                </a:cubicBezTo>
                <a:cubicBezTo>
                  <a:pt x="1809337" y="7448203"/>
                  <a:pt x="1813762" y="7455383"/>
                  <a:pt x="1815452" y="7462304"/>
                </a:cubicBezTo>
                <a:close/>
                <a:moveTo>
                  <a:pt x="3552044" y="3532991"/>
                </a:moveTo>
                <a:cubicBezTo>
                  <a:pt x="3550997" y="3523095"/>
                  <a:pt x="3539705" y="3510944"/>
                  <a:pt x="3555784" y="3509075"/>
                </a:cubicBezTo>
                <a:cubicBezTo>
                  <a:pt x="3547821" y="3497954"/>
                  <a:pt x="3544155" y="3481778"/>
                  <a:pt x="3526123" y="3482590"/>
                </a:cubicBezTo>
                <a:cubicBezTo>
                  <a:pt x="3540770" y="3503068"/>
                  <a:pt x="3531631" y="3513465"/>
                  <a:pt x="3538847" y="3534384"/>
                </a:cubicBezTo>
                <a:cubicBezTo>
                  <a:pt x="3543107" y="3533876"/>
                  <a:pt x="3547783" y="3533498"/>
                  <a:pt x="3552044" y="3532991"/>
                </a:cubicBezTo>
                <a:close/>
                <a:moveTo>
                  <a:pt x="1994591" y="7059361"/>
                </a:moveTo>
                <a:cubicBezTo>
                  <a:pt x="1992951" y="7057685"/>
                  <a:pt x="1990738" y="7056231"/>
                  <a:pt x="1989098" y="7054555"/>
                </a:cubicBezTo>
                <a:cubicBezTo>
                  <a:pt x="1987644" y="7056768"/>
                  <a:pt x="1986366" y="7058583"/>
                  <a:pt x="1984690" y="7060221"/>
                </a:cubicBezTo>
                <a:cubicBezTo>
                  <a:pt x="1986330" y="7061898"/>
                  <a:pt x="1988543" y="7063352"/>
                  <a:pt x="1990358" y="7064630"/>
                </a:cubicBezTo>
                <a:cubicBezTo>
                  <a:pt x="1991636" y="7062815"/>
                  <a:pt x="1993313" y="7061176"/>
                  <a:pt x="1994591" y="7059361"/>
                </a:cubicBezTo>
                <a:close/>
                <a:moveTo>
                  <a:pt x="227951" y="11058168"/>
                </a:moveTo>
                <a:cubicBezTo>
                  <a:pt x="218391" y="11049658"/>
                  <a:pt x="209404" y="11040925"/>
                  <a:pt x="209388" y="11032347"/>
                </a:cubicBezTo>
                <a:cubicBezTo>
                  <a:pt x="198795" y="11039094"/>
                  <a:pt x="218391" y="11074420"/>
                  <a:pt x="227951" y="11058168"/>
                </a:cubicBezTo>
                <a:close/>
                <a:moveTo>
                  <a:pt x="3716427" y="3163265"/>
                </a:moveTo>
                <a:cubicBezTo>
                  <a:pt x="3719067" y="3157289"/>
                  <a:pt x="3723032" y="3150473"/>
                  <a:pt x="3713954" y="3148365"/>
                </a:cubicBezTo>
                <a:cubicBezTo>
                  <a:pt x="3710563" y="3154961"/>
                  <a:pt x="3712169" y="3159955"/>
                  <a:pt x="3716427" y="3163265"/>
                </a:cubicBezTo>
                <a:close/>
                <a:moveTo>
                  <a:pt x="1969043" y="7120414"/>
                </a:moveTo>
                <a:cubicBezTo>
                  <a:pt x="1977507" y="7109876"/>
                  <a:pt x="1975321" y="7100819"/>
                  <a:pt x="1968494" y="7092568"/>
                </a:cubicBezTo>
                <a:cubicBezTo>
                  <a:pt x="1965244" y="7102078"/>
                  <a:pt x="1956381" y="7112440"/>
                  <a:pt x="1969043" y="7120414"/>
                </a:cubicBezTo>
                <a:close/>
                <a:moveTo>
                  <a:pt x="3209923" y="4313929"/>
                </a:moveTo>
                <a:cubicBezTo>
                  <a:pt x="3216643" y="4306888"/>
                  <a:pt x="3221144" y="4287218"/>
                  <a:pt x="3208583" y="4285702"/>
                </a:cubicBezTo>
                <a:cubicBezTo>
                  <a:pt x="3208806" y="4295345"/>
                  <a:pt x="3198809" y="4303561"/>
                  <a:pt x="3209923" y="4313929"/>
                </a:cubicBezTo>
                <a:close/>
                <a:moveTo>
                  <a:pt x="1397895" y="8415424"/>
                </a:moveTo>
                <a:cubicBezTo>
                  <a:pt x="1395669" y="8389215"/>
                  <a:pt x="1372018" y="8371625"/>
                  <a:pt x="1356408" y="8350925"/>
                </a:cubicBezTo>
                <a:cubicBezTo>
                  <a:pt x="1354215" y="8378515"/>
                  <a:pt x="1375967" y="8397169"/>
                  <a:pt x="1397895" y="8415424"/>
                </a:cubicBezTo>
                <a:close/>
                <a:moveTo>
                  <a:pt x="2896217" y="5026147"/>
                </a:moveTo>
                <a:cubicBezTo>
                  <a:pt x="2888493" y="5015594"/>
                  <a:pt x="2878815" y="5037496"/>
                  <a:pt x="2886119" y="5039295"/>
                </a:cubicBezTo>
                <a:cubicBezTo>
                  <a:pt x="2895840" y="5034548"/>
                  <a:pt x="2886497" y="5030894"/>
                  <a:pt x="2896217" y="5026147"/>
                </a:cubicBezTo>
                <a:close/>
                <a:moveTo>
                  <a:pt x="1513960" y="8163517"/>
                </a:moveTo>
                <a:cubicBezTo>
                  <a:pt x="1502667" y="8155671"/>
                  <a:pt x="1486390" y="8133248"/>
                  <a:pt x="1474061" y="8136368"/>
                </a:cubicBezTo>
                <a:cubicBezTo>
                  <a:pt x="1483584" y="8143907"/>
                  <a:pt x="1494899" y="8180796"/>
                  <a:pt x="1513960" y="8163517"/>
                </a:cubicBezTo>
                <a:close/>
                <a:moveTo>
                  <a:pt x="5096050" y="58711"/>
                </a:moveTo>
                <a:cubicBezTo>
                  <a:pt x="5091927" y="54034"/>
                  <a:pt x="5093594" y="48108"/>
                  <a:pt x="5087349" y="43921"/>
                </a:cubicBezTo>
                <a:cubicBezTo>
                  <a:pt x="5077994" y="52161"/>
                  <a:pt x="5084906" y="58070"/>
                  <a:pt x="5087752" y="64562"/>
                </a:cubicBezTo>
                <a:cubicBezTo>
                  <a:pt x="5090308" y="60932"/>
                  <a:pt x="5093541" y="63313"/>
                  <a:pt x="5096050" y="58711"/>
                </a:cubicBezTo>
                <a:close/>
                <a:moveTo>
                  <a:pt x="2564601" y="5789096"/>
                </a:moveTo>
                <a:cubicBezTo>
                  <a:pt x="2565199" y="5776967"/>
                  <a:pt x="2564824" y="5764885"/>
                  <a:pt x="2549295" y="5762314"/>
                </a:cubicBezTo>
                <a:cubicBezTo>
                  <a:pt x="2548874" y="5774044"/>
                  <a:pt x="2553976" y="5782972"/>
                  <a:pt x="2564601" y="5789096"/>
                </a:cubicBezTo>
                <a:close/>
                <a:moveTo>
                  <a:pt x="3216027" y="4321925"/>
                </a:moveTo>
                <a:cubicBezTo>
                  <a:pt x="3212297" y="4315390"/>
                  <a:pt x="3207696" y="4312875"/>
                  <a:pt x="3202667" y="4315604"/>
                </a:cubicBezTo>
                <a:cubicBezTo>
                  <a:pt x="3204694" y="4319970"/>
                  <a:pt x="3201891" y="4323752"/>
                  <a:pt x="3203362" y="4327857"/>
                </a:cubicBezTo>
                <a:cubicBezTo>
                  <a:pt x="3207720" y="4325830"/>
                  <a:pt x="3211470" y="4327263"/>
                  <a:pt x="3216027" y="4321925"/>
                </a:cubicBezTo>
                <a:close/>
                <a:moveTo>
                  <a:pt x="3187253" y="4387342"/>
                </a:moveTo>
                <a:cubicBezTo>
                  <a:pt x="3185664" y="4366149"/>
                  <a:pt x="3171123" y="4338491"/>
                  <a:pt x="3148112" y="4337482"/>
                </a:cubicBezTo>
                <a:cubicBezTo>
                  <a:pt x="3077186" y="4371716"/>
                  <a:pt x="3167504" y="4456001"/>
                  <a:pt x="3187253" y="4387342"/>
                </a:cubicBezTo>
                <a:close/>
                <a:moveTo>
                  <a:pt x="587684" y="10274963"/>
                </a:moveTo>
                <a:cubicBezTo>
                  <a:pt x="591465" y="10268557"/>
                  <a:pt x="582912" y="10252424"/>
                  <a:pt x="583891" y="10236226"/>
                </a:cubicBezTo>
                <a:cubicBezTo>
                  <a:pt x="566408" y="10232777"/>
                  <a:pt x="550161" y="10210395"/>
                  <a:pt x="535655" y="10216338"/>
                </a:cubicBezTo>
                <a:cubicBezTo>
                  <a:pt x="543671" y="10229384"/>
                  <a:pt x="568469" y="10227036"/>
                  <a:pt x="574878" y="10251249"/>
                </a:cubicBezTo>
                <a:cubicBezTo>
                  <a:pt x="560398" y="10249603"/>
                  <a:pt x="549182" y="10226592"/>
                  <a:pt x="537459" y="10233766"/>
                </a:cubicBezTo>
                <a:cubicBezTo>
                  <a:pt x="538421" y="10249871"/>
                  <a:pt x="549858" y="10253023"/>
                  <a:pt x="564245" y="10252728"/>
                </a:cubicBezTo>
                <a:cubicBezTo>
                  <a:pt x="572558" y="10259727"/>
                  <a:pt x="574796" y="10274020"/>
                  <a:pt x="587684" y="10274963"/>
                </a:cubicBezTo>
                <a:close/>
                <a:moveTo>
                  <a:pt x="288388" y="10953139"/>
                </a:moveTo>
                <a:cubicBezTo>
                  <a:pt x="281034" y="10946104"/>
                  <a:pt x="293714" y="10938932"/>
                  <a:pt x="280886" y="10931372"/>
                </a:cubicBezTo>
                <a:cubicBezTo>
                  <a:pt x="267536" y="10936829"/>
                  <a:pt x="277252" y="10960046"/>
                  <a:pt x="288388" y="10953139"/>
                </a:cubicBezTo>
                <a:close/>
                <a:moveTo>
                  <a:pt x="3136663" y="4507924"/>
                </a:moveTo>
                <a:cubicBezTo>
                  <a:pt x="3136462" y="4505100"/>
                  <a:pt x="3134567" y="4502078"/>
                  <a:pt x="3131605" y="4498973"/>
                </a:cubicBezTo>
                <a:cubicBezTo>
                  <a:pt x="3124003" y="4503548"/>
                  <a:pt x="3128552" y="4509789"/>
                  <a:pt x="3131577" y="4515650"/>
                </a:cubicBezTo>
                <a:cubicBezTo>
                  <a:pt x="3135380" y="4513359"/>
                  <a:pt x="3136866" y="4510744"/>
                  <a:pt x="3136663" y="4507924"/>
                </a:cubicBezTo>
                <a:close/>
                <a:moveTo>
                  <a:pt x="1993742" y="7094680"/>
                </a:moveTo>
                <a:cubicBezTo>
                  <a:pt x="1990287" y="7091726"/>
                  <a:pt x="1992843" y="7088096"/>
                  <a:pt x="1987443" y="7085234"/>
                </a:cubicBezTo>
                <a:cubicBezTo>
                  <a:pt x="1985637" y="7088244"/>
                  <a:pt x="1983211" y="7090503"/>
                  <a:pt x="1980831" y="7093735"/>
                </a:cubicBezTo>
                <a:cubicBezTo>
                  <a:pt x="1983841" y="7095541"/>
                  <a:pt x="1986499" y="7098144"/>
                  <a:pt x="1989334" y="7100348"/>
                </a:cubicBezTo>
                <a:cubicBezTo>
                  <a:pt x="1990788" y="7098135"/>
                  <a:pt x="1992066" y="7096320"/>
                  <a:pt x="1993742" y="7094680"/>
                </a:cubicBezTo>
                <a:close/>
                <a:moveTo>
                  <a:pt x="3233454" y="4295768"/>
                </a:moveTo>
                <a:cubicBezTo>
                  <a:pt x="3230921" y="4287415"/>
                  <a:pt x="3238608" y="4280491"/>
                  <a:pt x="3226970" y="4271237"/>
                </a:cubicBezTo>
                <a:cubicBezTo>
                  <a:pt x="3217172" y="4276141"/>
                  <a:pt x="3225244" y="4303803"/>
                  <a:pt x="3233454" y="4295768"/>
                </a:cubicBezTo>
                <a:close/>
                <a:moveTo>
                  <a:pt x="3711787" y="3216918"/>
                </a:moveTo>
                <a:lnTo>
                  <a:pt x="3703811" y="3213394"/>
                </a:lnTo>
                <a:lnTo>
                  <a:pt x="3698707" y="3224945"/>
                </a:lnTo>
                <a:lnTo>
                  <a:pt x="3706683" y="3228469"/>
                </a:lnTo>
                <a:close/>
                <a:moveTo>
                  <a:pt x="2924384" y="5003372"/>
                </a:moveTo>
                <a:cubicBezTo>
                  <a:pt x="2920350" y="5000639"/>
                  <a:pt x="2922638" y="4995462"/>
                  <a:pt x="2925323" y="4990462"/>
                </a:cubicBezTo>
                <a:cubicBezTo>
                  <a:pt x="2914644" y="4983364"/>
                  <a:pt x="2907574" y="4986426"/>
                  <a:pt x="2904066" y="4998679"/>
                </a:cubicBezTo>
                <a:cubicBezTo>
                  <a:pt x="2910127" y="4998977"/>
                  <a:pt x="2921439" y="5011114"/>
                  <a:pt x="2924384" y="5003372"/>
                </a:cubicBezTo>
                <a:close/>
                <a:moveTo>
                  <a:pt x="1920417" y="7279793"/>
                </a:moveTo>
                <a:cubicBezTo>
                  <a:pt x="1915929" y="7269292"/>
                  <a:pt x="1903286" y="7285947"/>
                  <a:pt x="1908511" y="7288255"/>
                </a:cubicBezTo>
                <a:cubicBezTo>
                  <a:pt x="1912672" y="7285362"/>
                  <a:pt x="1916866" y="7286742"/>
                  <a:pt x="1920417" y="7279793"/>
                </a:cubicBezTo>
                <a:close/>
                <a:moveTo>
                  <a:pt x="1370786" y="8529577"/>
                </a:moveTo>
                <a:cubicBezTo>
                  <a:pt x="1365737" y="8525919"/>
                  <a:pt x="1365681" y="8520658"/>
                  <a:pt x="1357010" y="8518732"/>
                </a:cubicBezTo>
                <a:cubicBezTo>
                  <a:pt x="1350713" y="8529752"/>
                  <a:pt x="1365461" y="8540551"/>
                  <a:pt x="1370786" y="8529577"/>
                </a:cubicBezTo>
                <a:close/>
                <a:moveTo>
                  <a:pt x="1375888" y="8518029"/>
                </a:moveTo>
                <a:cubicBezTo>
                  <a:pt x="1384669" y="8510010"/>
                  <a:pt x="1370485" y="8494699"/>
                  <a:pt x="1363697" y="8503599"/>
                </a:cubicBezTo>
                <a:cubicBezTo>
                  <a:pt x="1368968" y="8507832"/>
                  <a:pt x="1361604" y="8516954"/>
                  <a:pt x="1375888" y="8518029"/>
                </a:cubicBezTo>
                <a:close/>
                <a:moveTo>
                  <a:pt x="5122810" y="43410"/>
                </a:moveTo>
                <a:cubicBezTo>
                  <a:pt x="5118252" y="41872"/>
                  <a:pt x="5112255" y="30657"/>
                  <a:pt x="5108644" y="36675"/>
                </a:cubicBezTo>
                <a:cubicBezTo>
                  <a:pt x="5109099" y="42111"/>
                  <a:pt x="5118050" y="49872"/>
                  <a:pt x="5122810" y="43410"/>
                </a:cubicBezTo>
                <a:close/>
                <a:moveTo>
                  <a:pt x="3710740" y="3239785"/>
                </a:moveTo>
                <a:cubicBezTo>
                  <a:pt x="3705685" y="3236122"/>
                  <a:pt x="3705803" y="3230461"/>
                  <a:pt x="3696946" y="3228930"/>
                </a:cubicBezTo>
                <a:cubicBezTo>
                  <a:pt x="3687948" y="3240666"/>
                  <a:pt x="3705014" y="3250587"/>
                  <a:pt x="3710740" y="3239785"/>
                </a:cubicBezTo>
                <a:close/>
                <a:moveTo>
                  <a:pt x="3780967" y="3080844"/>
                </a:moveTo>
                <a:cubicBezTo>
                  <a:pt x="3798084" y="3059364"/>
                  <a:pt x="3757102" y="3043160"/>
                  <a:pt x="3740996" y="3045091"/>
                </a:cubicBezTo>
                <a:cubicBezTo>
                  <a:pt x="3741838" y="3062604"/>
                  <a:pt x="3763763" y="3051818"/>
                  <a:pt x="3768758" y="3066404"/>
                </a:cubicBezTo>
                <a:cubicBezTo>
                  <a:pt x="3765765" y="3073176"/>
                  <a:pt x="3756934" y="3064036"/>
                  <a:pt x="3753848" y="3068862"/>
                </a:cubicBezTo>
                <a:close/>
                <a:moveTo>
                  <a:pt x="1960964" y="7204416"/>
                </a:moveTo>
                <a:cubicBezTo>
                  <a:pt x="1946923" y="7192025"/>
                  <a:pt x="1966268" y="7164402"/>
                  <a:pt x="1940974" y="7161316"/>
                </a:cubicBezTo>
                <a:cubicBezTo>
                  <a:pt x="1938095" y="7178606"/>
                  <a:pt x="1934420" y="7195543"/>
                  <a:pt x="1951694" y="7210315"/>
                </a:cubicBezTo>
                <a:cubicBezTo>
                  <a:pt x="1954648" y="7206860"/>
                  <a:pt x="1958279" y="7209416"/>
                  <a:pt x="1960964" y="7204416"/>
                </a:cubicBezTo>
                <a:close/>
                <a:moveTo>
                  <a:pt x="1884553" y="7381891"/>
                </a:moveTo>
                <a:cubicBezTo>
                  <a:pt x="1886686" y="7378694"/>
                  <a:pt x="1887068" y="7374840"/>
                  <a:pt x="1883573" y="7371877"/>
                </a:cubicBezTo>
                <a:cubicBezTo>
                  <a:pt x="1877611" y="7377760"/>
                  <a:pt x="1870849" y="7372406"/>
                  <a:pt x="1869908" y="7365839"/>
                </a:cubicBezTo>
                <a:cubicBezTo>
                  <a:pt x="1864452" y="7373838"/>
                  <a:pt x="1865847" y="7381553"/>
                  <a:pt x="1875021" y="7387972"/>
                </a:cubicBezTo>
                <a:cubicBezTo>
                  <a:pt x="1878533" y="7387631"/>
                  <a:pt x="1882419" y="7385089"/>
                  <a:pt x="1884553" y="7381891"/>
                </a:cubicBezTo>
                <a:close/>
                <a:moveTo>
                  <a:pt x="3202296" y="4400929"/>
                </a:moveTo>
                <a:cubicBezTo>
                  <a:pt x="3195982" y="4389766"/>
                  <a:pt x="3177461" y="4410298"/>
                  <a:pt x="3188329" y="4416127"/>
                </a:cubicBezTo>
                <a:cubicBezTo>
                  <a:pt x="3193318" y="4405538"/>
                  <a:pt x="3199179" y="4408991"/>
                  <a:pt x="3202296" y="4400929"/>
                </a:cubicBezTo>
                <a:close/>
                <a:moveTo>
                  <a:pt x="3243666" y="4308772"/>
                </a:moveTo>
                <a:cubicBezTo>
                  <a:pt x="3255761" y="4296102"/>
                  <a:pt x="3249500" y="4281215"/>
                  <a:pt x="3248887" y="4266619"/>
                </a:cubicBezTo>
                <a:cubicBezTo>
                  <a:pt x="3231141" y="4279002"/>
                  <a:pt x="3239745" y="4293973"/>
                  <a:pt x="3243666" y="4308772"/>
                </a:cubicBezTo>
                <a:close/>
                <a:moveTo>
                  <a:pt x="329061" y="10906292"/>
                </a:moveTo>
                <a:cubicBezTo>
                  <a:pt x="321563" y="10896355"/>
                  <a:pt x="314003" y="10893015"/>
                  <a:pt x="306876" y="10898381"/>
                </a:cubicBezTo>
                <a:cubicBezTo>
                  <a:pt x="311795" y="10903394"/>
                  <a:pt x="303872" y="10908410"/>
                  <a:pt x="307024" y="10913114"/>
                </a:cubicBezTo>
                <a:cubicBezTo>
                  <a:pt x="314453" y="10905988"/>
                  <a:pt x="321698" y="10918652"/>
                  <a:pt x="329061" y="10906292"/>
                </a:cubicBezTo>
                <a:close/>
                <a:moveTo>
                  <a:pt x="3704762" y="3273809"/>
                </a:moveTo>
                <a:cubicBezTo>
                  <a:pt x="3709832" y="3265572"/>
                  <a:pt x="3711053" y="3258494"/>
                  <a:pt x="3709400" y="3252525"/>
                </a:cubicBezTo>
                <a:cubicBezTo>
                  <a:pt x="3700978" y="3247853"/>
                  <a:pt x="3694515" y="3247378"/>
                  <a:pt x="3690726" y="3253796"/>
                </a:cubicBezTo>
                <a:cubicBezTo>
                  <a:pt x="3694771" y="3260822"/>
                  <a:pt x="3692847" y="3269493"/>
                  <a:pt x="3704762" y="3273809"/>
                </a:cubicBezTo>
                <a:close/>
                <a:moveTo>
                  <a:pt x="238317" y="11120844"/>
                </a:moveTo>
                <a:cubicBezTo>
                  <a:pt x="224025" y="11086433"/>
                  <a:pt x="199791" y="11051915"/>
                  <a:pt x="179843" y="11017387"/>
                </a:cubicBezTo>
                <a:cubicBezTo>
                  <a:pt x="168132" y="11041737"/>
                  <a:pt x="213737" y="11066650"/>
                  <a:pt x="201851" y="11091398"/>
                </a:cubicBezTo>
                <a:cubicBezTo>
                  <a:pt x="217496" y="11092597"/>
                  <a:pt x="218125" y="11122398"/>
                  <a:pt x="238317" y="11120844"/>
                </a:cubicBezTo>
                <a:close/>
                <a:moveTo>
                  <a:pt x="3157601" y="4516041"/>
                </a:moveTo>
                <a:cubicBezTo>
                  <a:pt x="3164656" y="4499619"/>
                  <a:pt x="3163013" y="4482153"/>
                  <a:pt x="3168136" y="4465499"/>
                </a:cubicBezTo>
                <a:cubicBezTo>
                  <a:pt x="3156438" y="4471544"/>
                  <a:pt x="3137708" y="4506969"/>
                  <a:pt x="3157601" y="4516041"/>
                </a:cubicBezTo>
                <a:close/>
                <a:moveTo>
                  <a:pt x="2828140" y="5263246"/>
                </a:moveTo>
                <a:cubicBezTo>
                  <a:pt x="2840084" y="5237290"/>
                  <a:pt x="2849367" y="5208195"/>
                  <a:pt x="2859842" y="5178556"/>
                </a:cubicBezTo>
                <a:cubicBezTo>
                  <a:pt x="2846095" y="5148209"/>
                  <a:pt x="2842866" y="5113466"/>
                  <a:pt x="2821076" y="5086229"/>
                </a:cubicBezTo>
                <a:cubicBezTo>
                  <a:pt x="2783273" y="5164238"/>
                  <a:pt x="2752653" y="5265885"/>
                  <a:pt x="2780464" y="5329097"/>
                </a:cubicBezTo>
                <a:cubicBezTo>
                  <a:pt x="2801588" y="5312017"/>
                  <a:pt x="2816195" y="5289201"/>
                  <a:pt x="2828140" y="5263246"/>
                </a:cubicBezTo>
                <a:close/>
                <a:moveTo>
                  <a:pt x="3137553" y="4565826"/>
                </a:moveTo>
                <a:cubicBezTo>
                  <a:pt x="3128897" y="4554578"/>
                  <a:pt x="3127561" y="4544406"/>
                  <a:pt x="3115450" y="4532544"/>
                </a:cubicBezTo>
                <a:cubicBezTo>
                  <a:pt x="3103584" y="4543283"/>
                  <a:pt x="3127775" y="4565629"/>
                  <a:pt x="3137553" y="4565826"/>
                </a:cubicBezTo>
                <a:close/>
                <a:moveTo>
                  <a:pt x="5004052" y="342229"/>
                </a:moveTo>
                <a:cubicBezTo>
                  <a:pt x="5001138" y="330446"/>
                  <a:pt x="4992016" y="319737"/>
                  <a:pt x="4981343" y="309296"/>
                </a:cubicBezTo>
                <a:cubicBezTo>
                  <a:pt x="4966025" y="336399"/>
                  <a:pt x="4946050" y="364307"/>
                  <a:pt x="4932283" y="391141"/>
                </a:cubicBezTo>
                <a:cubicBezTo>
                  <a:pt x="4935198" y="402924"/>
                  <a:pt x="4944319" y="413633"/>
                  <a:pt x="4954992" y="424073"/>
                </a:cubicBezTo>
                <a:cubicBezTo>
                  <a:pt x="4978469" y="395805"/>
                  <a:pt x="4990133" y="361839"/>
                  <a:pt x="5004052" y="342229"/>
                </a:cubicBezTo>
                <a:close/>
                <a:moveTo>
                  <a:pt x="3247023" y="4318818"/>
                </a:moveTo>
                <a:cubicBezTo>
                  <a:pt x="3246856" y="4317988"/>
                  <a:pt x="3246408" y="4315776"/>
                  <a:pt x="3245515" y="4311350"/>
                </a:cubicBezTo>
                <a:cubicBezTo>
                  <a:pt x="3245515" y="4311350"/>
                  <a:pt x="3247525" y="4321308"/>
                  <a:pt x="3247023" y="4318818"/>
                </a:cubicBezTo>
                <a:close/>
                <a:moveTo>
                  <a:pt x="1866933" y="7448954"/>
                </a:moveTo>
                <a:cubicBezTo>
                  <a:pt x="1863708" y="7446579"/>
                  <a:pt x="1861279" y="7444556"/>
                  <a:pt x="1858452" y="7442357"/>
                </a:cubicBezTo>
                <a:cubicBezTo>
                  <a:pt x="1857176" y="7444168"/>
                  <a:pt x="1855329" y="7446202"/>
                  <a:pt x="1854054" y="7448013"/>
                </a:cubicBezTo>
                <a:cubicBezTo>
                  <a:pt x="1857500" y="7450960"/>
                  <a:pt x="1855125" y="7454186"/>
                  <a:pt x="1860114" y="7456865"/>
                </a:cubicBezTo>
                <a:cubicBezTo>
                  <a:pt x="1862535" y="7454610"/>
                  <a:pt x="1864336" y="7451607"/>
                  <a:pt x="1866933" y="7448954"/>
                </a:cubicBezTo>
                <a:close/>
                <a:moveTo>
                  <a:pt x="587975" y="10346363"/>
                </a:moveTo>
                <a:cubicBezTo>
                  <a:pt x="583813" y="10320291"/>
                  <a:pt x="594241" y="10306369"/>
                  <a:pt x="592114" y="10282147"/>
                </a:cubicBezTo>
                <a:cubicBezTo>
                  <a:pt x="574768" y="10281610"/>
                  <a:pt x="570718" y="10266041"/>
                  <a:pt x="554473" y="10264090"/>
                </a:cubicBezTo>
                <a:cubicBezTo>
                  <a:pt x="555750" y="10282709"/>
                  <a:pt x="584976" y="10287546"/>
                  <a:pt x="579577" y="10300840"/>
                </a:cubicBezTo>
                <a:cubicBezTo>
                  <a:pt x="572291" y="10299046"/>
                  <a:pt x="562980" y="10279253"/>
                  <a:pt x="557220" y="10289061"/>
                </a:cubicBezTo>
                <a:cubicBezTo>
                  <a:pt x="562842" y="10296771"/>
                  <a:pt x="583165" y="10306701"/>
                  <a:pt x="577535" y="10315142"/>
                </a:cubicBezTo>
                <a:cubicBezTo>
                  <a:pt x="566542" y="10313136"/>
                  <a:pt x="564701" y="10299018"/>
                  <a:pt x="550934" y="10300062"/>
                </a:cubicBezTo>
                <a:cubicBezTo>
                  <a:pt x="549520" y="10319394"/>
                  <a:pt x="578607" y="10321318"/>
                  <a:pt x="569067" y="10337534"/>
                </a:cubicBezTo>
                <a:cubicBezTo>
                  <a:pt x="562567" y="10331810"/>
                  <a:pt x="558313" y="10324229"/>
                  <a:pt x="546488" y="10325182"/>
                </a:cubicBezTo>
                <a:cubicBezTo>
                  <a:pt x="546674" y="10349496"/>
                  <a:pt x="568670" y="10357789"/>
                  <a:pt x="587975" y="10346363"/>
                </a:cubicBezTo>
                <a:close/>
                <a:moveTo>
                  <a:pt x="3200555" y="4435062"/>
                </a:moveTo>
                <a:cubicBezTo>
                  <a:pt x="3200454" y="4429948"/>
                  <a:pt x="3198301" y="4424585"/>
                  <a:pt x="3194864" y="4418873"/>
                </a:cubicBezTo>
                <a:cubicBezTo>
                  <a:pt x="3188618" y="4428521"/>
                  <a:pt x="3185270" y="4438519"/>
                  <a:pt x="3193926" y="4449768"/>
                </a:cubicBezTo>
                <a:cubicBezTo>
                  <a:pt x="3198703" y="4445045"/>
                  <a:pt x="3200656" y="4440178"/>
                  <a:pt x="3200555" y="4435062"/>
                </a:cubicBezTo>
                <a:close/>
                <a:moveTo>
                  <a:pt x="1920190" y="7334939"/>
                </a:moveTo>
                <a:cubicBezTo>
                  <a:pt x="1923929" y="7327836"/>
                  <a:pt x="1925767" y="7320959"/>
                  <a:pt x="1924826" y="7314391"/>
                </a:cubicBezTo>
                <a:cubicBezTo>
                  <a:pt x="1918636" y="7319701"/>
                  <a:pt x="1896272" y="7345310"/>
                  <a:pt x="1904151" y="7356835"/>
                </a:cubicBezTo>
                <a:cubicBezTo>
                  <a:pt x="1910812" y="7349369"/>
                  <a:pt x="1916451" y="7342041"/>
                  <a:pt x="1920190" y="7334939"/>
                </a:cubicBezTo>
                <a:close/>
                <a:moveTo>
                  <a:pt x="3784816" y="3115064"/>
                </a:moveTo>
                <a:cubicBezTo>
                  <a:pt x="3785248" y="3113832"/>
                  <a:pt x="3784610" y="3111974"/>
                  <a:pt x="3782146" y="3109458"/>
                </a:cubicBezTo>
                <a:cubicBezTo>
                  <a:pt x="3780692" y="3111671"/>
                  <a:pt x="3779812" y="3113663"/>
                  <a:pt x="3776399" y="3111678"/>
                </a:cubicBezTo>
                <a:cubicBezTo>
                  <a:pt x="3777455" y="3109289"/>
                  <a:pt x="3775320" y="3105489"/>
                  <a:pt x="3772411" y="3109916"/>
                </a:cubicBezTo>
                <a:cubicBezTo>
                  <a:pt x="3772595" y="3116781"/>
                  <a:pt x="3783520" y="3118755"/>
                  <a:pt x="3784816" y="3115064"/>
                </a:cubicBezTo>
                <a:close/>
                <a:moveTo>
                  <a:pt x="1352298" y="8624218"/>
                </a:moveTo>
                <a:cubicBezTo>
                  <a:pt x="1355742" y="8602417"/>
                  <a:pt x="1331006" y="8574353"/>
                  <a:pt x="1315036" y="8570628"/>
                </a:cubicBezTo>
                <a:cubicBezTo>
                  <a:pt x="1324320" y="8589486"/>
                  <a:pt x="1339745" y="8606296"/>
                  <a:pt x="1352298" y="8624218"/>
                </a:cubicBezTo>
                <a:close/>
                <a:moveTo>
                  <a:pt x="4174073" y="2239345"/>
                </a:moveTo>
                <a:cubicBezTo>
                  <a:pt x="4166982" y="2228890"/>
                  <a:pt x="4158761" y="2191672"/>
                  <a:pt x="4171661" y="2170752"/>
                </a:cubicBezTo>
                <a:cubicBezTo>
                  <a:pt x="4183438" y="2193510"/>
                  <a:pt x="4169066" y="2216585"/>
                  <a:pt x="4174073" y="2239345"/>
                </a:cubicBezTo>
                <a:close/>
                <a:moveTo>
                  <a:pt x="1138216" y="9114532"/>
                </a:moveTo>
                <a:cubicBezTo>
                  <a:pt x="1130507" y="9108271"/>
                  <a:pt x="1122621" y="9102408"/>
                  <a:pt x="1116713" y="9109314"/>
                </a:cubicBezTo>
                <a:cubicBezTo>
                  <a:pt x="1123884" y="9112482"/>
                  <a:pt x="1133607" y="9128196"/>
                  <a:pt x="1138216" y="9114532"/>
                </a:cubicBezTo>
                <a:close/>
                <a:moveTo>
                  <a:pt x="2930364" y="5058844"/>
                </a:moveTo>
                <a:cubicBezTo>
                  <a:pt x="2918441" y="5050245"/>
                  <a:pt x="2919734" y="5036538"/>
                  <a:pt x="2903790" y="5029493"/>
                </a:cubicBezTo>
                <a:cubicBezTo>
                  <a:pt x="2898957" y="5042588"/>
                  <a:pt x="2916927" y="5063377"/>
                  <a:pt x="2930364" y="5058844"/>
                </a:cubicBezTo>
                <a:close/>
                <a:moveTo>
                  <a:pt x="1857172" y="7490036"/>
                </a:moveTo>
                <a:cubicBezTo>
                  <a:pt x="1859928" y="7480323"/>
                  <a:pt x="1856212" y="7462740"/>
                  <a:pt x="1846060" y="7463954"/>
                </a:cubicBezTo>
                <a:cubicBezTo>
                  <a:pt x="1846965" y="7474803"/>
                  <a:pt x="1846502" y="7485522"/>
                  <a:pt x="1852257" y="7496139"/>
                </a:cubicBezTo>
                <a:cubicBezTo>
                  <a:pt x="1854615" y="7495637"/>
                  <a:pt x="1856253" y="7493274"/>
                  <a:pt x="1857172" y="7490036"/>
                </a:cubicBezTo>
                <a:close/>
                <a:moveTo>
                  <a:pt x="4104106" y="2406438"/>
                </a:moveTo>
                <a:cubicBezTo>
                  <a:pt x="4107969" y="2377429"/>
                  <a:pt x="4119524" y="2347993"/>
                  <a:pt x="4109527" y="2318892"/>
                </a:cubicBezTo>
                <a:cubicBezTo>
                  <a:pt x="4095299" y="2334819"/>
                  <a:pt x="4105031" y="2366696"/>
                  <a:pt x="4088178" y="2372193"/>
                </a:cubicBezTo>
                <a:cubicBezTo>
                  <a:pt x="4072129" y="2369979"/>
                  <a:pt x="4083088" y="2341784"/>
                  <a:pt x="4081248" y="2322411"/>
                </a:cubicBezTo>
                <a:cubicBezTo>
                  <a:pt x="4079096" y="2302734"/>
                  <a:pt x="4073884" y="2284338"/>
                  <a:pt x="4083196" y="2269103"/>
                </a:cubicBezTo>
                <a:cubicBezTo>
                  <a:pt x="4083196" y="2269103"/>
                  <a:pt x="4089448" y="2275165"/>
                  <a:pt x="4089761" y="2275468"/>
                </a:cubicBezTo>
                <a:cubicBezTo>
                  <a:pt x="4102001" y="2270350"/>
                  <a:pt x="4087060" y="2260112"/>
                  <a:pt x="4099063" y="2259617"/>
                </a:cubicBezTo>
                <a:cubicBezTo>
                  <a:pt x="4098590" y="2268864"/>
                  <a:pt x="4095967" y="2278451"/>
                  <a:pt x="4102580" y="2287895"/>
                </a:cubicBezTo>
                <a:cubicBezTo>
                  <a:pt x="4121704" y="2250027"/>
                  <a:pt x="4111886" y="2212608"/>
                  <a:pt x="4113153" y="2175017"/>
                </a:cubicBezTo>
                <a:cubicBezTo>
                  <a:pt x="4074709" y="2178385"/>
                  <a:pt x="4036494" y="2196533"/>
                  <a:pt x="3997450" y="2161107"/>
                </a:cubicBezTo>
                <a:cubicBezTo>
                  <a:pt x="3994365" y="2200574"/>
                  <a:pt x="3982660" y="2260193"/>
                  <a:pt x="4011604" y="2279761"/>
                </a:cubicBezTo>
                <a:cubicBezTo>
                  <a:pt x="4006630" y="2276759"/>
                  <a:pt x="4009452" y="2260085"/>
                  <a:pt x="4017875" y="2267037"/>
                </a:cubicBezTo>
                <a:cubicBezTo>
                  <a:pt x="4016816" y="2298158"/>
                  <a:pt x="4015152" y="2329905"/>
                  <a:pt x="4019019" y="2360948"/>
                </a:cubicBezTo>
                <a:cubicBezTo>
                  <a:pt x="4006458" y="2365147"/>
                  <a:pt x="3995799" y="2352994"/>
                  <a:pt x="3990854" y="2351839"/>
                </a:cubicBezTo>
                <a:cubicBezTo>
                  <a:pt x="3997926" y="2410858"/>
                  <a:pt x="4068389" y="2386975"/>
                  <a:pt x="4104106" y="2406438"/>
                </a:cubicBezTo>
                <a:close/>
                <a:moveTo>
                  <a:pt x="2047864" y="7060531"/>
                </a:moveTo>
                <a:cubicBezTo>
                  <a:pt x="2043344" y="7055678"/>
                  <a:pt x="2028672" y="7038249"/>
                  <a:pt x="2018346" y="7046537"/>
                </a:cubicBezTo>
                <a:cubicBezTo>
                  <a:pt x="2028256" y="7049963"/>
                  <a:pt x="2040066" y="7072791"/>
                  <a:pt x="2047864" y="7060531"/>
                </a:cubicBezTo>
                <a:close/>
                <a:moveTo>
                  <a:pt x="1558275" y="8168818"/>
                </a:moveTo>
                <a:cubicBezTo>
                  <a:pt x="1543795" y="8159564"/>
                  <a:pt x="1535809" y="8147468"/>
                  <a:pt x="1514615" y="8140483"/>
                </a:cubicBezTo>
                <a:cubicBezTo>
                  <a:pt x="1509217" y="8158088"/>
                  <a:pt x="1542779" y="8179106"/>
                  <a:pt x="1558275" y="8168818"/>
                </a:cubicBezTo>
                <a:close/>
                <a:moveTo>
                  <a:pt x="1575518" y="8129791"/>
                </a:moveTo>
                <a:cubicBezTo>
                  <a:pt x="1551748" y="8117861"/>
                  <a:pt x="1506341" y="8118265"/>
                  <a:pt x="1477162" y="8119652"/>
                </a:cubicBezTo>
                <a:cubicBezTo>
                  <a:pt x="1494393" y="8133452"/>
                  <a:pt x="1523691" y="8126407"/>
                  <a:pt x="1543219" y="8139318"/>
                </a:cubicBezTo>
                <a:cubicBezTo>
                  <a:pt x="1531526" y="8110830"/>
                  <a:pt x="1572686" y="8148055"/>
                  <a:pt x="1575518" y="8129791"/>
                </a:cubicBezTo>
                <a:close/>
                <a:moveTo>
                  <a:pt x="5064928" y="233642"/>
                </a:moveTo>
                <a:cubicBezTo>
                  <a:pt x="5033391" y="216368"/>
                  <a:pt x="5008689" y="267948"/>
                  <a:pt x="4990713" y="296739"/>
                </a:cubicBezTo>
                <a:cubicBezTo>
                  <a:pt x="4998941" y="305145"/>
                  <a:pt x="5000563" y="314449"/>
                  <a:pt x="5014821" y="322180"/>
                </a:cubicBezTo>
                <a:cubicBezTo>
                  <a:pt x="5031939" y="287762"/>
                  <a:pt x="5053794" y="266410"/>
                  <a:pt x="5064928" y="233642"/>
                </a:cubicBezTo>
                <a:close/>
                <a:moveTo>
                  <a:pt x="1068894" y="9280046"/>
                </a:moveTo>
                <a:cubicBezTo>
                  <a:pt x="1069290" y="9275107"/>
                  <a:pt x="1067124" y="9270581"/>
                  <a:pt x="1062051" y="9266437"/>
                </a:cubicBezTo>
                <a:cubicBezTo>
                  <a:pt x="1059387" y="9280009"/>
                  <a:pt x="1051336" y="9278831"/>
                  <a:pt x="1050654" y="9288996"/>
                </a:cubicBezTo>
                <a:cubicBezTo>
                  <a:pt x="1054064" y="9290979"/>
                  <a:pt x="1057121" y="9293757"/>
                  <a:pt x="1060355" y="9296138"/>
                </a:cubicBezTo>
                <a:cubicBezTo>
                  <a:pt x="1065536" y="9290339"/>
                  <a:pt x="1068497" y="9284986"/>
                  <a:pt x="1068894" y="9280046"/>
                </a:cubicBezTo>
                <a:close/>
                <a:moveTo>
                  <a:pt x="4756623" y="938991"/>
                </a:moveTo>
                <a:cubicBezTo>
                  <a:pt x="4751620" y="936305"/>
                  <a:pt x="4745717" y="927035"/>
                  <a:pt x="4742468" y="936544"/>
                </a:cubicBezTo>
                <a:cubicBezTo>
                  <a:pt x="4747786" y="941749"/>
                  <a:pt x="4752345" y="943287"/>
                  <a:pt x="4756623" y="938991"/>
                </a:cubicBezTo>
                <a:close/>
                <a:moveTo>
                  <a:pt x="3742739" y="3239640"/>
                </a:moveTo>
                <a:cubicBezTo>
                  <a:pt x="3740299" y="3237610"/>
                  <a:pt x="3739760" y="3234515"/>
                  <a:pt x="3742494" y="3230485"/>
                </a:cubicBezTo>
                <a:cubicBezTo>
                  <a:pt x="3737357" y="3229168"/>
                  <a:pt x="3731680" y="3224756"/>
                  <a:pt x="3729169" y="3229360"/>
                </a:cubicBezTo>
                <a:cubicBezTo>
                  <a:pt x="3734705" y="3230854"/>
                  <a:pt x="3737893" y="3248450"/>
                  <a:pt x="3742739" y="3239640"/>
                </a:cubicBezTo>
                <a:close/>
                <a:moveTo>
                  <a:pt x="1062064" y="9307360"/>
                </a:moveTo>
                <a:cubicBezTo>
                  <a:pt x="1058080" y="9305600"/>
                  <a:pt x="1053334" y="9300173"/>
                  <a:pt x="1049982" y="9303450"/>
                </a:cubicBezTo>
                <a:cubicBezTo>
                  <a:pt x="1052021" y="9305301"/>
                  <a:pt x="1053661" y="9306977"/>
                  <a:pt x="1050836" y="9309060"/>
                </a:cubicBezTo>
                <a:cubicBezTo>
                  <a:pt x="1055265" y="9311969"/>
                  <a:pt x="1059249" y="9313729"/>
                  <a:pt x="1062064" y="9307360"/>
                </a:cubicBezTo>
                <a:close/>
                <a:moveTo>
                  <a:pt x="3161407" y="4556340"/>
                </a:moveTo>
                <a:cubicBezTo>
                  <a:pt x="3163504" y="4547315"/>
                  <a:pt x="3158113" y="4535186"/>
                  <a:pt x="3150151" y="4539083"/>
                </a:cubicBezTo>
                <a:cubicBezTo>
                  <a:pt x="3149228" y="4546822"/>
                  <a:pt x="3146930" y="4554591"/>
                  <a:pt x="3156634" y="4563614"/>
                </a:cubicBezTo>
                <a:cubicBezTo>
                  <a:pt x="3159179" y="4562005"/>
                  <a:pt x="3160709" y="4559345"/>
                  <a:pt x="3161407" y="4556340"/>
                </a:cubicBezTo>
                <a:close/>
                <a:moveTo>
                  <a:pt x="2901869" y="5143820"/>
                </a:moveTo>
                <a:cubicBezTo>
                  <a:pt x="2892600" y="5117357"/>
                  <a:pt x="2880508" y="5076794"/>
                  <a:pt x="2856593" y="5066227"/>
                </a:cubicBezTo>
                <a:cubicBezTo>
                  <a:pt x="2855300" y="5079934"/>
                  <a:pt x="2869144" y="5096045"/>
                  <a:pt x="2876879" y="5110885"/>
                </a:cubicBezTo>
                <a:cubicBezTo>
                  <a:pt x="2883547" y="5123827"/>
                  <a:pt x="2887739" y="5154235"/>
                  <a:pt x="2901869" y="5143820"/>
                </a:cubicBezTo>
                <a:close/>
                <a:moveTo>
                  <a:pt x="2924741" y="5092054"/>
                </a:moveTo>
                <a:cubicBezTo>
                  <a:pt x="2931815" y="5072812"/>
                  <a:pt x="2911134" y="5064626"/>
                  <a:pt x="2903271" y="5051155"/>
                </a:cubicBezTo>
                <a:cubicBezTo>
                  <a:pt x="2899070" y="5069289"/>
                  <a:pt x="2911706" y="5080585"/>
                  <a:pt x="2924741" y="5092054"/>
                </a:cubicBezTo>
                <a:close/>
                <a:moveTo>
                  <a:pt x="1956646" y="7285863"/>
                </a:moveTo>
                <a:cubicBezTo>
                  <a:pt x="1937318" y="7324170"/>
                  <a:pt x="1911901" y="7380608"/>
                  <a:pt x="1874979" y="7405462"/>
                </a:cubicBezTo>
                <a:cubicBezTo>
                  <a:pt x="1825358" y="7365555"/>
                  <a:pt x="1882884" y="7300592"/>
                  <a:pt x="1912699" y="7260294"/>
                </a:cubicBezTo>
                <a:cubicBezTo>
                  <a:pt x="1927291" y="7265322"/>
                  <a:pt x="1942021" y="7276562"/>
                  <a:pt x="1956646" y="7285863"/>
                </a:cubicBezTo>
                <a:close/>
                <a:moveTo>
                  <a:pt x="2912785" y="5139601"/>
                </a:moveTo>
                <a:cubicBezTo>
                  <a:pt x="2910048" y="5106980"/>
                  <a:pt x="2895245" y="5079022"/>
                  <a:pt x="2870852" y="5054442"/>
                </a:cubicBezTo>
                <a:cubicBezTo>
                  <a:pt x="2877435" y="5085906"/>
                  <a:pt x="2902004" y="5110088"/>
                  <a:pt x="2912785" y="5139601"/>
                </a:cubicBezTo>
                <a:close/>
                <a:moveTo>
                  <a:pt x="2221327" y="6704576"/>
                </a:moveTo>
                <a:cubicBezTo>
                  <a:pt x="2220592" y="6697599"/>
                  <a:pt x="2214059" y="6691861"/>
                  <a:pt x="2208964" y="6703391"/>
                </a:cubicBezTo>
                <a:cubicBezTo>
                  <a:pt x="2213453" y="6707275"/>
                  <a:pt x="2217350" y="6707096"/>
                  <a:pt x="2221327" y="6704576"/>
                </a:cubicBezTo>
                <a:close/>
                <a:moveTo>
                  <a:pt x="3248870" y="4385154"/>
                </a:moveTo>
                <a:cubicBezTo>
                  <a:pt x="3241053" y="4368511"/>
                  <a:pt x="3258358" y="4354897"/>
                  <a:pt x="3249574" y="4338138"/>
                </a:cubicBezTo>
                <a:cubicBezTo>
                  <a:pt x="3234170" y="4350607"/>
                  <a:pt x="3247606" y="4366161"/>
                  <a:pt x="3239932" y="4379562"/>
                </a:cubicBezTo>
                <a:cubicBezTo>
                  <a:pt x="3232357" y="4367462"/>
                  <a:pt x="3244516" y="4357546"/>
                  <a:pt x="3234746" y="4345770"/>
                </a:cubicBezTo>
                <a:cubicBezTo>
                  <a:pt x="3221053" y="4348828"/>
                  <a:pt x="3232209" y="4367053"/>
                  <a:pt x="3222894" y="4362985"/>
                </a:cubicBezTo>
                <a:cubicBezTo>
                  <a:pt x="3221653" y="4356948"/>
                  <a:pt x="3225096" y="4351083"/>
                  <a:pt x="3215979" y="4343703"/>
                </a:cubicBezTo>
                <a:cubicBezTo>
                  <a:pt x="3203684" y="4359688"/>
                  <a:pt x="3234143" y="4367284"/>
                  <a:pt x="3230103" y="4383086"/>
                </a:cubicBezTo>
                <a:cubicBezTo>
                  <a:pt x="3241454" y="4379943"/>
                  <a:pt x="3240333" y="4390994"/>
                  <a:pt x="3248870" y="4385154"/>
                </a:cubicBezTo>
                <a:close/>
                <a:moveTo>
                  <a:pt x="2045673" y="7108583"/>
                </a:moveTo>
                <a:cubicBezTo>
                  <a:pt x="2040031" y="7096572"/>
                  <a:pt x="2046634" y="7083784"/>
                  <a:pt x="2034010" y="7072495"/>
                </a:cubicBezTo>
                <a:cubicBezTo>
                  <a:pt x="2023471" y="7084496"/>
                  <a:pt x="2028298" y="7108045"/>
                  <a:pt x="2045673" y="7108583"/>
                </a:cubicBezTo>
                <a:close/>
                <a:moveTo>
                  <a:pt x="3176293" y="4556564"/>
                </a:moveTo>
                <a:cubicBezTo>
                  <a:pt x="3175147" y="4554662"/>
                  <a:pt x="3174004" y="4552753"/>
                  <a:pt x="3172449" y="4550996"/>
                </a:cubicBezTo>
                <a:cubicBezTo>
                  <a:pt x="3162018" y="4546405"/>
                  <a:pt x="3167085" y="4563108"/>
                  <a:pt x="3168146" y="4567357"/>
                </a:cubicBezTo>
                <a:cubicBezTo>
                  <a:pt x="3173439" y="4564069"/>
                  <a:pt x="3171967" y="4559969"/>
                  <a:pt x="3176293" y="4556564"/>
                </a:cubicBezTo>
                <a:close/>
                <a:moveTo>
                  <a:pt x="2959195" y="5053973"/>
                </a:moveTo>
                <a:cubicBezTo>
                  <a:pt x="2952584" y="5046292"/>
                  <a:pt x="2952867" y="5035947"/>
                  <a:pt x="2938212" y="5031376"/>
                </a:cubicBezTo>
                <a:cubicBezTo>
                  <a:pt x="2934213" y="5041507"/>
                  <a:pt x="2949521" y="5059693"/>
                  <a:pt x="2959195" y="5053973"/>
                </a:cubicBezTo>
                <a:close/>
                <a:moveTo>
                  <a:pt x="3300133" y="4282562"/>
                </a:moveTo>
                <a:cubicBezTo>
                  <a:pt x="3299851" y="4278555"/>
                  <a:pt x="3298343" y="4274350"/>
                  <a:pt x="3297838" y="4270363"/>
                </a:cubicBezTo>
                <a:cubicBezTo>
                  <a:pt x="3291119" y="4277403"/>
                  <a:pt x="3290195" y="4285143"/>
                  <a:pt x="3295070" y="4293581"/>
                </a:cubicBezTo>
                <a:cubicBezTo>
                  <a:pt x="3299471" y="4290381"/>
                  <a:pt x="3300414" y="4286571"/>
                  <a:pt x="3300133" y="4282562"/>
                </a:cubicBezTo>
                <a:close/>
                <a:moveTo>
                  <a:pt x="2007625" y="7214086"/>
                </a:moveTo>
                <a:cubicBezTo>
                  <a:pt x="2011144" y="7206122"/>
                  <a:pt x="2014265" y="7197983"/>
                  <a:pt x="2007531" y="7191676"/>
                </a:cubicBezTo>
                <a:cubicBezTo>
                  <a:pt x="1999548" y="7200047"/>
                  <a:pt x="2000095" y="7207428"/>
                  <a:pt x="2007625" y="7214086"/>
                </a:cubicBezTo>
                <a:close/>
                <a:moveTo>
                  <a:pt x="3232353" y="4444784"/>
                </a:moveTo>
                <a:cubicBezTo>
                  <a:pt x="3228097" y="4439367"/>
                  <a:pt x="3236961" y="4435723"/>
                  <a:pt x="3228989" y="4430248"/>
                </a:cubicBezTo>
                <a:cubicBezTo>
                  <a:pt x="3221271" y="4435794"/>
                  <a:pt x="3221882" y="4450394"/>
                  <a:pt x="3232353" y="4444784"/>
                </a:cubicBezTo>
                <a:close/>
                <a:moveTo>
                  <a:pt x="3319374" y="4249213"/>
                </a:moveTo>
                <a:cubicBezTo>
                  <a:pt x="3306001" y="4236416"/>
                  <a:pt x="3290920" y="4233025"/>
                  <a:pt x="3275011" y="4241510"/>
                </a:cubicBezTo>
                <a:cubicBezTo>
                  <a:pt x="3288593" y="4257474"/>
                  <a:pt x="3303086" y="4259222"/>
                  <a:pt x="3319374" y="4249213"/>
                </a:cubicBezTo>
                <a:close/>
                <a:moveTo>
                  <a:pt x="1882116" y="7505547"/>
                </a:moveTo>
                <a:cubicBezTo>
                  <a:pt x="1883810" y="7495921"/>
                  <a:pt x="1876582" y="7487296"/>
                  <a:pt x="1875107" y="7477738"/>
                </a:cubicBezTo>
                <a:cubicBezTo>
                  <a:pt x="1866051" y="7491785"/>
                  <a:pt x="1870134" y="7504038"/>
                  <a:pt x="1876905" y="7515579"/>
                </a:cubicBezTo>
                <a:cubicBezTo>
                  <a:pt x="1879996" y="7512076"/>
                  <a:pt x="1881552" y="7508756"/>
                  <a:pt x="1882116" y="7505547"/>
                </a:cubicBezTo>
                <a:close/>
                <a:moveTo>
                  <a:pt x="3210913" y="4498382"/>
                </a:moveTo>
                <a:cubicBezTo>
                  <a:pt x="3218908" y="4486965"/>
                  <a:pt x="3214474" y="4473887"/>
                  <a:pt x="3202289" y="4460195"/>
                </a:cubicBezTo>
                <a:cubicBezTo>
                  <a:pt x="3181343" y="4453358"/>
                  <a:pt x="3163655" y="4480069"/>
                  <a:pt x="3167197" y="4496393"/>
                </a:cubicBezTo>
                <a:cubicBezTo>
                  <a:pt x="3176934" y="4506793"/>
                  <a:pt x="3187680" y="4507104"/>
                  <a:pt x="3198600" y="4509211"/>
                </a:cubicBezTo>
                <a:cubicBezTo>
                  <a:pt x="3204202" y="4505810"/>
                  <a:pt x="3208246" y="4502192"/>
                  <a:pt x="3210913" y="4498382"/>
                </a:cubicBezTo>
                <a:close/>
                <a:moveTo>
                  <a:pt x="2220532" y="6739865"/>
                </a:moveTo>
                <a:cubicBezTo>
                  <a:pt x="2217049" y="6732624"/>
                  <a:pt x="2213966" y="6725559"/>
                  <a:pt x="2210483" y="6718318"/>
                </a:cubicBezTo>
                <a:cubicBezTo>
                  <a:pt x="2197578" y="6725921"/>
                  <a:pt x="2209192" y="6751486"/>
                  <a:pt x="2220532" y="6739865"/>
                </a:cubicBezTo>
                <a:close/>
                <a:moveTo>
                  <a:pt x="4766887" y="978265"/>
                </a:moveTo>
                <a:cubicBezTo>
                  <a:pt x="4761532" y="976374"/>
                  <a:pt x="4754119" y="964057"/>
                  <a:pt x="4749887" y="969326"/>
                </a:cubicBezTo>
                <a:cubicBezTo>
                  <a:pt x="4750166" y="975159"/>
                  <a:pt x="4761553" y="984949"/>
                  <a:pt x="4766887" y="978265"/>
                </a:cubicBezTo>
                <a:close/>
                <a:moveTo>
                  <a:pt x="376900" y="10917493"/>
                </a:moveTo>
                <a:cubicBezTo>
                  <a:pt x="354023" y="10934827"/>
                  <a:pt x="331063" y="10985715"/>
                  <a:pt x="306547" y="11001378"/>
                </a:cubicBezTo>
                <a:cubicBezTo>
                  <a:pt x="290946" y="10985022"/>
                  <a:pt x="249469" y="10964804"/>
                  <a:pt x="247978" y="10934811"/>
                </a:cubicBezTo>
                <a:cubicBezTo>
                  <a:pt x="271603" y="10916862"/>
                  <a:pt x="298231" y="10888885"/>
                  <a:pt x="306815" y="10861925"/>
                </a:cubicBezTo>
                <a:cubicBezTo>
                  <a:pt x="330033" y="10863193"/>
                  <a:pt x="347233" y="10903913"/>
                  <a:pt x="376900" y="10917493"/>
                </a:cubicBezTo>
                <a:close/>
                <a:moveTo>
                  <a:pt x="2934043" y="5131384"/>
                </a:moveTo>
                <a:cubicBezTo>
                  <a:pt x="2918946" y="5109484"/>
                  <a:pt x="2915739" y="5083318"/>
                  <a:pt x="2892774" y="5064128"/>
                </a:cubicBezTo>
                <a:cubicBezTo>
                  <a:pt x="2901282" y="5086925"/>
                  <a:pt x="2912437" y="5124216"/>
                  <a:pt x="2934043" y="5131384"/>
                </a:cubicBezTo>
                <a:close/>
                <a:moveTo>
                  <a:pt x="3530141" y="3783176"/>
                </a:moveTo>
                <a:cubicBezTo>
                  <a:pt x="3532326" y="3773759"/>
                  <a:pt x="3532964" y="3751200"/>
                  <a:pt x="3526195" y="3746544"/>
                </a:cubicBezTo>
                <a:cubicBezTo>
                  <a:pt x="3529329" y="3751160"/>
                  <a:pt x="3524805" y="3758423"/>
                  <a:pt x="3524988" y="3766685"/>
                </a:cubicBezTo>
                <a:cubicBezTo>
                  <a:pt x="3525454" y="3779935"/>
                  <a:pt x="3526516" y="3785817"/>
                  <a:pt x="3527656" y="3787060"/>
                </a:cubicBezTo>
                <a:cubicBezTo>
                  <a:pt x="3528511" y="3787993"/>
                  <a:pt x="3529412" y="3786315"/>
                  <a:pt x="3530141" y="3783176"/>
                </a:cubicBezTo>
                <a:close/>
                <a:moveTo>
                  <a:pt x="1132415" y="9210003"/>
                </a:moveTo>
                <a:cubicBezTo>
                  <a:pt x="1157818" y="9171605"/>
                  <a:pt x="1138062" y="9101142"/>
                  <a:pt x="1081786" y="9129089"/>
                </a:cubicBezTo>
                <a:cubicBezTo>
                  <a:pt x="1072644" y="9133614"/>
                  <a:pt x="1044945" y="9161818"/>
                  <a:pt x="1041252" y="9170177"/>
                </a:cubicBezTo>
                <a:cubicBezTo>
                  <a:pt x="1026617" y="9206532"/>
                  <a:pt x="1068923" y="9202387"/>
                  <a:pt x="1091638" y="9232882"/>
                </a:cubicBezTo>
                <a:cubicBezTo>
                  <a:pt x="1110462" y="9232040"/>
                  <a:pt x="1123947" y="9222803"/>
                  <a:pt x="1132415" y="9210003"/>
                </a:cubicBezTo>
                <a:close/>
                <a:moveTo>
                  <a:pt x="1074859" y="9344593"/>
                </a:moveTo>
                <a:cubicBezTo>
                  <a:pt x="1075479" y="9344421"/>
                  <a:pt x="1075153" y="9343475"/>
                  <a:pt x="1073246" y="9341324"/>
                </a:cubicBezTo>
                <a:cubicBezTo>
                  <a:pt x="1062913" y="9329146"/>
                  <a:pt x="1055179" y="9330486"/>
                  <a:pt x="1060942" y="9336839"/>
                </a:cubicBezTo>
                <a:cubicBezTo>
                  <a:pt x="1062638" y="9338659"/>
                  <a:pt x="1073001" y="9345111"/>
                  <a:pt x="1074859" y="9344593"/>
                </a:cubicBezTo>
                <a:close/>
                <a:moveTo>
                  <a:pt x="1594271" y="8171396"/>
                </a:moveTo>
                <a:cubicBezTo>
                  <a:pt x="1582441" y="8160456"/>
                  <a:pt x="1572556" y="8149425"/>
                  <a:pt x="1556530" y="8140441"/>
                </a:cubicBezTo>
                <a:cubicBezTo>
                  <a:pt x="1550558" y="8158268"/>
                  <a:pt x="1577979" y="8181332"/>
                  <a:pt x="1594271" y="8171396"/>
                </a:cubicBezTo>
                <a:close/>
                <a:moveTo>
                  <a:pt x="2833168" y="5370471"/>
                </a:moveTo>
                <a:cubicBezTo>
                  <a:pt x="2828116" y="5366810"/>
                  <a:pt x="2828456" y="5361727"/>
                  <a:pt x="2819781" y="5359796"/>
                </a:cubicBezTo>
                <a:cubicBezTo>
                  <a:pt x="2809228" y="5367507"/>
                  <a:pt x="2831151" y="5377194"/>
                  <a:pt x="2833168" y="5370471"/>
                </a:cubicBezTo>
                <a:close/>
                <a:moveTo>
                  <a:pt x="2051890" y="7140838"/>
                </a:moveTo>
                <a:lnTo>
                  <a:pt x="2008181" y="7097153"/>
                </a:lnTo>
                <a:lnTo>
                  <a:pt x="2006652" y="7095626"/>
                </a:lnTo>
                <a:lnTo>
                  <a:pt x="1997181" y="7107655"/>
                </a:lnTo>
                <a:lnTo>
                  <a:pt x="1990771" y="7115796"/>
                </a:lnTo>
                <a:cubicBezTo>
                  <a:pt x="1972278" y="7135378"/>
                  <a:pt x="1950594" y="7153550"/>
                  <a:pt x="1967482" y="7173505"/>
                </a:cubicBezTo>
                <a:cubicBezTo>
                  <a:pt x="1989730" y="7198565"/>
                  <a:pt x="2024858" y="7170776"/>
                  <a:pt x="2051890" y="7140838"/>
                </a:cubicBezTo>
                <a:close/>
                <a:moveTo>
                  <a:pt x="3209843" y="4523267"/>
                </a:moveTo>
                <a:cubicBezTo>
                  <a:pt x="3210482" y="4520746"/>
                  <a:pt x="3209990" y="4518089"/>
                  <a:pt x="3207686" y="4515212"/>
                </a:cubicBezTo>
                <a:cubicBezTo>
                  <a:pt x="3196976" y="4516271"/>
                  <a:pt x="3186493" y="4515405"/>
                  <a:pt x="3175216" y="4527782"/>
                </a:cubicBezTo>
                <a:cubicBezTo>
                  <a:pt x="3182936" y="4540294"/>
                  <a:pt x="3190004" y="4530350"/>
                  <a:pt x="3192107" y="4543947"/>
                </a:cubicBezTo>
                <a:cubicBezTo>
                  <a:pt x="3195871" y="4537041"/>
                  <a:pt x="3207936" y="4530803"/>
                  <a:pt x="3209843" y="4523267"/>
                </a:cubicBezTo>
                <a:close/>
                <a:moveTo>
                  <a:pt x="1339605" y="8758543"/>
                </a:moveTo>
                <a:cubicBezTo>
                  <a:pt x="1346874" y="8747477"/>
                  <a:pt x="1343984" y="8740012"/>
                  <a:pt x="1330932" y="8736149"/>
                </a:cubicBezTo>
                <a:cubicBezTo>
                  <a:pt x="1323486" y="8747613"/>
                  <a:pt x="1335964" y="8751699"/>
                  <a:pt x="1339605" y="8758543"/>
                </a:cubicBezTo>
                <a:close/>
                <a:moveTo>
                  <a:pt x="1304522" y="8839426"/>
                </a:moveTo>
                <a:cubicBezTo>
                  <a:pt x="1306328" y="8834394"/>
                  <a:pt x="1307641" y="8828192"/>
                  <a:pt x="1310221" y="8825047"/>
                </a:cubicBezTo>
                <a:cubicBezTo>
                  <a:pt x="1301939" y="8819007"/>
                  <a:pt x="1280729" y="8844382"/>
                  <a:pt x="1295856" y="8846782"/>
                </a:cubicBezTo>
                <a:cubicBezTo>
                  <a:pt x="1300413" y="8848319"/>
                  <a:pt x="1302715" y="8844458"/>
                  <a:pt x="1304522" y="8839426"/>
                </a:cubicBezTo>
                <a:close/>
                <a:moveTo>
                  <a:pt x="3756771" y="3292026"/>
                </a:moveTo>
                <a:cubicBezTo>
                  <a:pt x="3763003" y="3271449"/>
                  <a:pt x="3744739" y="3277187"/>
                  <a:pt x="3764577" y="3263573"/>
                </a:cubicBezTo>
                <a:cubicBezTo>
                  <a:pt x="3759675" y="3250934"/>
                  <a:pt x="3753836" y="3235022"/>
                  <a:pt x="3768500" y="3223408"/>
                </a:cubicBezTo>
                <a:cubicBezTo>
                  <a:pt x="3762601" y="3218422"/>
                  <a:pt x="3753428" y="3214369"/>
                  <a:pt x="3752702" y="3207382"/>
                </a:cubicBezTo>
                <a:cubicBezTo>
                  <a:pt x="3770238" y="3210846"/>
                  <a:pt x="3747203" y="3186385"/>
                  <a:pt x="3766430" y="3176313"/>
                </a:cubicBezTo>
                <a:cubicBezTo>
                  <a:pt x="3761375" y="3172651"/>
                  <a:pt x="3761317" y="3167389"/>
                  <a:pt x="3752637" y="3165457"/>
                </a:cubicBezTo>
                <a:cubicBezTo>
                  <a:pt x="3759818" y="3152441"/>
                  <a:pt x="3757216" y="3138912"/>
                  <a:pt x="3748808" y="3122341"/>
                </a:cubicBezTo>
                <a:cubicBezTo>
                  <a:pt x="3764655" y="3123154"/>
                  <a:pt x="3738736" y="3095513"/>
                  <a:pt x="3763073" y="3110555"/>
                </a:cubicBezTo>
                <a:cubicBezTo>
                  <a:pt x="3770361" y="3087587"/>
                  <a:pt x="3743920" y="3097804"/>
                  <a:pt x="3733260" y="3083096"/>
                </a:cubicBezTo>
                <a:cubicBezTo>
                  <a:pt x="3728084" y="3101283"/>
                  <a:pt x="3735260" y="3120642"/>
                  <a:pt x="3743061" y="3124563"/>
                </a:cubicBezTo>
                <a:cubicBezTo>
                  <a:pt x="3738322" y="3123422"/>
                  <a:pt x="3735319" y="3125902"/>
                  <a:pt x="3731740" y="3128607"/>
                </a:cubicBezTo>
                <a:cubicBezTo>
                  <a:pt x="3735164" y="3134883"/>
                  <a:pt x="3744911" y="3138713"/>
                  <a:pt x="3742587" y="3147209"/>
                </a:cubicBezTo>
                <a:lnTo>
                  <a:pt x="3730624" y="3141923"/>
                </a:lnTo>
                <a:cubicBezTo>
                  <a:pt x="3728135" y="3155106"/>
                  <a:pt x="3730071" y="3150724"/>
                  <a:pt x="3722175" y="3161043"/>
                </a:cubicBezTo>
                <a:cubicBezTo>
                  <a:pt x="3741727" y="3173968"/>
                  <a:pt x="3753408" y="3189603"/>
                  <a:pt x="3745370" y="3213189"/>
                </a:cubicBezTo>
                <a:cubicBezTo>
                  <a:pt x="3729795" y="3197737"/>
                  <a:pt x="3707320" y="3201138"/>
                  <a:pt x="3694478" y="3181657"/>
                </a:cubicBezTo>
                <a:cubicBezTo>
                  <a:pt x="3688224" y="3193652"/>
                  <a:pt x="3690592" y="3202317"/>
                  <a:pt x="3701407" y="3208047"/>
                </a:cubicBezTo>
                <a:cubicBezTo>
                  <a:pt x="3714382" y="3193784"/>
                  <a:pt x="3725321" y="3230516"/>
                  <a:pt x="3745838" y="3222917"/>
                </a:cubicBezTo>
                <a:cubicBezTo>
                  <a:pt x="3741977" y="3235970"/>
                  <a:pt x="3754785" y="3242581"/>
                  <a:pt x="3749422" y="3256877"/>
                </a:cubicBezTo>
                <a:cubicBezTo>
                  <a:pt x="3739323" y="3253844"/>
                  <a:pt x="3744216" y="3246006"/>
                  <a:pt x="3731642" y="3244260"/>
                </a:cubicBezTo>
                <a:cubicBezTo>
                  <a:pt x="3720107" y="3268207"/>
                  <a:pt x="3762642" y="3251770"/>
                  <a:pt x="3744563" y="3277584"/>
                </a:cubicBezTo>
                <a:cubicBezTo>
                  <a:pt x="3737033" y="3275209"/>
                  <a:pt x="3738124" y="3269503"/>
                  <a:pt x="3730770" y="3266729"/>
                </a:cubicBezTo>
                <a:cubicBezTo>
                  <a:pt x="3725393" y="3292922"/>
                  <a:pt x="3750476" y="3270674"/>
                  <a:pt x="3756771" y="3292026"/>
                </a:cubicBezTo>
                <a:close/>
                <a:moveTo>
                  <a:pt x="1326344" y="8799329"/>
                </a:moveTo>
                <a:lnTo>
                  <a:pt x="1314394" y="8794049"/>
                </a:lnTo>
                <a:lnTo>
                  <a:pt x="1309116" y="8805996"/>
                </a:lnTo>
                <a:lnTo>
                  <a:pt x="1321066" y="8811276"/>
                </a:lnTo>
                <a:close/>
                <a:moveTo>
                  <a:pt x="4175333" y="2352362"/>
                </a:moveTo>
                <a:cubicBezTo>
                  <a:pt x="4161359" y="2344880"/>
                  <a:pt x="4146098" y="2353740"/>
                  <a:pt x="4140819" y="2331033"/>
                </a:cubicBezTo>
                <a:cubicBezTo>
                  <a:pt x="4129878" y="2340441"/>
                  <a:pt x="4129718" y="2349991"/>
                  <a:pt x="4137866" y="2359103"/>
                </a:cubicBezTo>
                <a:cubicBezTo>
                  <a:pt x="4150494" y="2359215"/>
                  <a:pt x="4163236" y="2366716"/>
                  <a:pt x="4175333" y="2352362"/>
                </a:cubicBezTo>
                <a:close/>
                <a:moveTo>
                  <a:pt x="3755655" y="3305340"/>
                </a:moveTo>
                <a:cubicBezTo>
                  <a:pt x="3755655" y="3305340"/>
                  <a:pt x="3751491" y="3303976"/>
                  <a:pt x="3751667" y="3303577"/>
                </a:cubicBezTo>
                <a:cubicBezTo>
                  <a:pt x="3748282" y="3277798"/>
                  <a:pt x="3747853" y="3317605"/>
                  <a:pt x="3755655" y="3305340"/>
                </a:cubicBezTo>
                <a:close/>
                <a:moveTo>
                  <a:pt x="792655" y="10012574"/>
                </a:moveTo>
                <a:cubicBezTo>
                  <a:pt x="790571" y="10019971"/>
                  <a:pt x="787267" y="10026378"/>
                  <a:pt x="782646" y="10030936"/>
                </a:cubicBezTo>
                <a:cubicBezTo>
                  <a:pt x="764290" y="10016697"/>
                  <a:pt x="741534" y="9949126"/>
                  <a:pt x="780958" y="9942501"/>
                </a:cubicBezTo>
                <a:cubicBezTo>
                  <a:pt x="794156" y="9959294"/>
                  <a:pt x="798904" y="9990386"/>
                  <a:pt x="792655" y="10012574"/>
                </a:cubicBezTo>
                <a:close/>
                <a:moveTo>
                  <a:pt x="2034215" y="7203466"/>
                </a:moveTo>
                <a:cubicBezTo>
                  <a:pt x="2027212" y="7195613"/>
                  <a:pt x="2041558" y="7185769"/>
                  <a:pt x="2026424" y="7179083"/>
                </a:cubicBezTo>
                <a:cubicBezTo>
                  <a:pt x="2015570" y="7188565"/>
                  <a:pt x="2020795" y="7212291"/>
                  <a:pt x="2034215" y="7203466"/>
                </a:cubicBezTo>
                <a:close/>
                <a:moveTo>
                  <a:pt x="2989609" y="5045519"/>
                </a:moveTo>
                <a:cubicBezTo>
                  <a:pt x="2975719" y="5028434"/>
                  <a:pt x="2963553" y="5010684"/>
                  <a:pt x="2945641" y="4995156"/>
                </a:cubicBezTo>
                <a:cubicBezTo>
                  <a:pt x="2948697" y="5014115"/>
                  <a:pt x="2967486" y="5043834"/>
                  <a:pt x="2989609" y="5045519"/>
                </a:cubicBezTo>
                <a:close/>
                <a:moveTo>
                  <a:pt x="3233644" y="4494789"/>
                </a:moveTo>
                <a:cubicBezTo>
                  <a:pt x="3235701" y="4482475"/>
                  <a:pt x="3249761" y="4471415"/>
                  <a:pt x="3237732" y="4457208"/>
                </a:cubicBezTo>
                <a:cubicBezTo>
                  <a:pt x="3230128" y="4461790"/>
                  <a:pt x="3223973" y="4457515"/>
                  <a:pt x="3217524" y="4452420"/>
                </a:cubicBezTo>
                <a:cubicBezTo>
                  <a:pt x="3214078" y="4440226"/>
                  <a:pt x="3224715" y="4429929"/>
                  <a:pt x="3214356" y="4416514"/>
                </a:cubicBezTo>
                <a:cubicBezTo>
                  <a:pt x="3201262" y="4427690"/>
                  <a:pt x="3206937" y="4440934"/>
                  <a:pt x="3205028" y="4453656"/>
                </a:cubicBezTo>
                <a:cubicBezTo>
                  <a:pt x="3230022" y="4451177"/>
                  <a:pt x="3215004" y="4498232"/>
                  <a:pt x="3233644" y="4494789"/>
                </a:cubicBezTo>
                <a:close/>
                <a:moveTo>
                  <a:pt x="3553566" y="3782707"/>
                </a:moveTo>
                <a:cubicBezTo>
                  <a:pt x="3555685" y="3774601"/>
                  <a:pt x="3548417" y="3759108"/>
                  <a:pt x="3549987" y="3750704"/>
                </a:cubicBezTo>
                <a:cubicBezTo>
                  <a:pt x="3536117" y="3752801"/>
                  <a:pt x="3549736" y="3776609"/>
                  <a:pt x="3547642" y="3787815"/>
                </a:cubicBezTo>
                <a:cubicBezTo>
                  <a:pt x="3551110" y="3787290"/>
                  <a:pt x="3552859" y="3785410"/>
                  <a:pt x="3553566" y="3782707"/>
                </a:cubicBezTo>
                <a:close/>
                <a:moveTo>
                  <a:pt x="457519" y="10792228"/>
                </a:moveTo>
                <a:cubicBezTo>
                  <a:pt x="459178" y="10779562"/>
                  <a:pt x="439399" y="10764848"/>
                  <a:pt x="429006" y="10763110"/>
                </a:cubicBezTo>
                <a:cubicBezTo>
                  <a:pt x="422729" y="10770800"/>
                  <a:pt x="419162" y="10777785"/>
                  <a:pt x="421520" y="10785486"/>
                </a:cubicBezTo>
                <a:cubicBezTo>
                  <a:pt x="437842" y="10767014"/>
                  <a:pt x="449383" y="10793040"/>
                  <a:pt x="447572" y="10803655"/>
                </a:cubicBezTo>
                <a:cubicBezTo>
                  <a:pt x="454032" y="10800445"/>
                  <a:pt x="456966" y="10796450"/>
                  <a:pt x="457519" y="10792228"/>
                </a:cubicBezTo>
                <a:close/>
                <a:moveTo>
                  <a:pt x="3301576" y="4360697"/>
                </a:moveTo>
                <a:cubicBezTo>
                  <a:pt x="3298748" y="4351526"/>
                  <a:pt x="3291647" y="4342035"/>
                  <a:pt x="3283726" y="4332836"/>
                </a:cubicBezTo>
                <a:cubicBezTo>
                  <a:pt x="3276668" y="4331200"/>
                  <a:pt x="3268080" y="4340761"/>
                  <a:pt x="3260362" y="4346307"/>
                </a:cubicBezTo>
                <a:cubicBezTo>
                  <a:pt x="3271507" y="4358054"/>
                  <a:pt x="3252576" y="4378731"/>
                  <a:pt x="3267952" y="4382941"/>
                </a:cubicBezTo>
                <a:cubicBezTo>
                  <a:pt x="3268938" y="4377957"/>
                  <a:pt x="3260966" y="4372482"/>
                  <a:pt x="3269419" y="4368988"/>
                </a:cubicBezTo>
                <a:cubicBezTo>
                  <a:pt x="3267889" y="4380186"/>
                  <a:pt x="3272509" y="4377602"/>
                  <a:pt x="3281312" y="4389263"/>
                </a:cubicBezTo>
                <a:cubicBezTo>
                  <a:pt x="3293356" y="4380313"/>
                  <a:pt x="3287598" y="4369414"/>
                  <a:pt x="3301576" y="4360697"/>
                </a:cubicBezTo>
                <a:close/>
                <a:moveTo>
                  <a:pt x="1480053" y="8484335"/>
                </a:moveTo>
                <a:cubicBezTo>
                  <a:pt x="1472619" y="8500342"/>
                  <a:pt x="1462790" y="8515439"/>
                  <a:pt x="1449754" y="8528643"/>
                </a:cubicBezTo>
                <a:cubicBezTo>
                  <a:pt x="1437549" y="8515379"/>
                  <a:pt x="1454126" y="8492291"/>
                  <a:pt x="1467314" y="8467704"/>
                </a:cubicBezTo>
                <a:lnTo>
                  <a:pt x="1474493" y="8451334"/>
                </a:lnTo>
                <a:lnTo>
                  <a:pt x="1478180" y="8442928"/>
                </a:lnTo>
                <a:cubicBezTo>
                  <a:pt x="1495447" y="8385678"/>
                  <a:pt x="1478055" y="8324562"/>
                  <a:pt x="1492042" y="8285422"/>
                </a:cubicBezTo>
                <a:cubicBezTo>
                  <a:pt x="1512591" y="8294501"/>
                  <a:pt x="1504903" y="8322590"/>
                  <a:pt x="1504213" y="8342322"/>
                </a:cubicBezTo>
                <a:cubicBezTo>
                  <a:pt x="1503379" y="8370666"/>
                  <a:pt x="1502751" y="8409366"/>
                  <a:pt x="1493080" y="8447203"/>
                </a:cubicBezTo>
                <a:lnTo>
                  <a:pt x="1489210" y="8458234"/>
                </a:lnTo>
                <a:close/>
                <a:moveTo>
                  <a:pt x="4794623" y="983382"/>
                </a:moveTo>
                <a:cubicBezTo>
                  <a:pt x="4781068" y="973110"/>
                  <a:pt x="4773541" y="950274"/>
                  <a:pt x="4757839" y="948094"/>
                </a:cubicBezTo>
                <a:cubicBezTo>
                  <a:pt x="4772718" y="957524"/>
                  <a:pt x="4771937" y="981923"/>
                  <a:pt x="4794623" y="983382"/>
                </a:cubicBezTo>
                <a:close/>
                <a:moveTo>
                  <a:pt x="2858433" y="5372592"/>
                </a:moveTo>
                <a:cubicBezTo>
                  <a:pt x="2854483" y="5367514"/>
                  <a:pt x="2836220" y="5352781"/>
                  <a:pt x="2834108" y="5357560"/>
                </a:cubicBezTo>
                <a:cubicBezTo>
                  <a:pt x="2831915" y="5364681"/>
                  <a:pt x="2850577" y="5379591"/>
                  <a:pt x="2858433" y="5372592"/>
                </a:cubicBezTo>
                <a:close/>
                <a:moveTo>
                  <a:pt x="1269386" y="8970262"/>
                </a:moveTo>
                <a:cubicBezTo>
                  <a:pt x="1273405" y="8948238"/>
                  <a:pt x="1255025" y="8934881"/>
                  <a:pt x="1240092" y="8920192"/>
                </a:cubicBezTo>
                <a:cubicBezTo>
                  <a:pt x="1238371" y="8941326"/>
                  <a:pt x="1249859" y="8957349"/>
                  <a:pt x="1269386" y="8970262"/>
                </a:cubicBezTo>
                <a:close/>
                <a:moveTo>
                  <a:pt x="3280226" y="4419747"/>
                </a:moveTo>
                <a:cubicBezTo>
                  <a:pt x="3279837" y="4414793"/>
                  <a:pt x="3278072" y="4409870"/>
                  <a:pt x="3272441" y="4404482"/>
                </a:cubicBezTo>
                <a:cubicBezTo>
                  <a:pt x="3256353" y="4411176"/>
                  <a:pt x="3270377" y="4428372"/>
                  <a:pt x="3280226" y="4419747"/>
                </a:cubicBezTo>
                <a:close/>
                <a:moveTo>
                  <a:pt x="3312295" y="4348057"/>
                </a:moveTo>
                <a:cubicBezTo>
                  <a:pt x="3306033" y="4333170"/>
                  <a:pt x="3300017" y="4293195"/>
                  <a:pt x="3283922" y="4311467"/>
                </a:cubicBezTo>
                <a:cubicBezTo>
                  <a:pt x="3279329" y="4297372"/>
                  <a:pt x="3295150" y="4273180"/>
                  <a:pt x="3277221" y="4265719"/>
                </a:cubicBezTo>
                <a:cubicBezTo>
                  <a:pt x="3275292" y="4283543"/>
                  <a:pt x="3277229" y="4301829"/>
                  <a:pt x="3268537" y="4318836"/>
                </a:cubicBezTo>
                <a:cubicBezTo>
                  <a:pt x="3259921" y="4297387"/>
                  <a:pt x="3277949" y="4279349"/>
                  <a:pt x="3266287" y="4257138"/>
                </a:cubicBezTo>
                <a:cubicBezTo>
                  <a:pt x="3247721" y="4269816"/>
                  <a:pt x="3259256" y="4286514"/>
                  <a:pt x="3258494" y="4301140"/>
                </a:cubicBezTo>
                <a:cubicBezTo>
                  <a:pt x="3256143" y="4312632"/>
                  <a:pt x="3250894" y="4323775"/>
                  <a:pt x="3256831" y="4336462"/>
                </a:cubicBezTo>
                <a:cubicBezTo>
                  <a:pt x="3263741" y="4337689"/>
                  <a:pt x="3271920" y="4328274"/>
                  <a:pt x="3280049" y="4322580"/>
                </a:cubicBezTo>
                <a:cubicBezTo>
                  <a:pt x="3299950" y="4320074"/>
                  <a:pt x="3300124" y="4351495"/>
                  <a:pt x="3312295" y="4348057"/>
                </a:cubicBezTo>
                <a:close/>
                <a:moveTo>
                  <a:pt x="3276501" y="4431268"/>
                </a:moveTo>
                <a:cubicBezTo>
                  <a:pt x="3274472" y="4426905"/>
                  <a:pt x="3266795" y="4422248"/>
                  <a:pt x="3269673" y="4427700"/>
                </a:cubicBezTo>
                <a:cubicBezTo>
                  <a:pt x="3271702" y="4432063"/>
                  <a:pt x="3279527" y="4437128"/>
                  <a:pt x="3276501" y="4431268"/>
                </a:cubicBezTo>
                <a:close/>
                <a:moveTo>
                  <a:pt x="2875217" y="5344311"/>
                </a:moveTo>
                <a:cubicBezTo>
                  <a:pt x="2864314" y="5336639"/>
                  <a:pt x="2854162" y="5328346"/>
                  <a:pt x="2841314" y="5320765"/>
                </a:cubicBezTo>
                <a:cubicBezTo>
                  <a:pt x="2839178" y="5333148"/>
                  <a:pt x="2866398" y="5355645"/>
                  <a:pt x="2875217" y="5344311"/>
                </a:cubicBezTo>
                <a:close/>
                <a:moveTo>
                  <a:pt x="2421970" y="6370301"/>
                </a:moveTo>
                <a:cubicBezTo>
                  <a:pt x="2426900" y="6359143"/>
                  <a:pt x="2427231" y="6349763"/>
                  <a:pt x="2427739" y="6339985"/>
                </a:cubicBezTo>
                <a:cubicBezTo>
                  <a:pt x="2356448" y="6326585"/>
                  <a:pt x="2274938" y="6315814"/>
                  <a:pt x="2213440" y="6307217"/>
                </a:cubicBezTo>
                <a:cubicBezTo>
                  <a:pt x="2205579" y="6314222"/>
                  <a:pt x="2208567" y="6323639"/>
                  <a:pt x="2200058" y="6337503"/>
                </a:cubicBezTo>
                <a:cubicBezTo>
                  <a:pt x="2266223" y="6353877"/>
                  <a:pt x="2350021" y="6359468"/>
                  <a:pt x="2421970" y="6370301"/>
                </a:cubicBezTo>
                <a:close/>
                <a:moveTo>
                  <a:pt x="2250595" y="6759325"/>
                </a:moveTo>
                <a:cubicBezTo>
                  <a:pt x="2240083" y="6744227"/>
                  <a:pt x="2246886" y="6727750"/>
                  <a:pt x="2232701" y="6713404"/>
                </a:cubicBezTo>
                <a:cubicBezTo>
                  <a:pt x="2223470" y="6732134"/>
                  <a:pt x="2233455" y="6748426"/>
                  <a:pt x="2241315" y="6765205"/>
                </a:cubicBezTo>
                <a:cubicBezTo>
                  <a:pt x="2244270" y="6761758"/>
                  <a:pt x="2247912" y="6764318"/>
                  <a:pt x="2250595" y="6759325"/>
                </a:cubicBezTo>
                <a:close/>
                <a:moveTo>
                  <a:pt x="3327150" y="4323747"/>
                </a:moveTo>
                <a:cubicBezTo>
                  <a:pt x="3322896" y="4318326"/>
                  <a:pt x="3331759" y="4314686"/>
                  <a:pt x="3324197" y="4309063"/>
                </a:cubicBezTo>
                <a:cubicBezTo>
                  <a:pt x="3319986" y="4311498"/>
                  <a:pt x="3316057" y="4308279"/>
                  <a:pt x="3311961" y="4309748"/>
                </a:cubicBezTo>
                <a:cubicBezTo>
                  <a:pt x="3319293" y="4317305"/>
                  <a:pt x="3315568" y="4328826"/>
                  <a:pt x="3327150" y="4323747"/>
                </a:cubicBezTo>
                <a:close/>
                <a:moveTo>
                  <a:pt x="1627035" y="8171593"/>
                </a:moveTo>
                <a:cubicBezTo>
                  <a:pt x="1616140" y="8163924"/>
                  <a:pt x="1607504" y="8138213"/>
                  <a:pt x="1587534" y="8144621"/>
                </a:cubicBezTo>
                <a:cubicBezTo>
                  <a:pt x="1598382" y="8151317"/>
                  <a:pt x="1609696" y="8188206"/>
                  <a:pt x="1627035" y="8171593"/>
                </a:cubicBezTo>
                <a:close/>
                <a:moveTo>
                  <a:pt x="312037" y="11151035"/>
                </a:moveTo>
                <a:cubicBezTo>
                  <a:pt x="310781" y="11140956"/>
                  <a:pt x="287572" y="11111654"/>
                  <a:pt x="275203" y="11113808"/>
                </a:cubicBezTo>
                <a:cubicBezTo>
                  <a:pt x="285919" y="11126162"/>
                  <a:pt x="297118" y="11161111"/>
                  <a:pt x="312037" y="11151035"/>
                </a:cubicBezTo>
                <a:close/>
                <a:moveTo>
                  <a:pt x="3766572" y="3333493"/>
                </a:moveTo>
                <a:cubicBezTo>
                  <a:pt x="3764566" y="3328323"/>
                  <a:pt x="3745144" y="3314027"/>
                  <a:pt x="3739055" y="3321335"/>
                </a:cubicBezTo>
                <a:cubicBezTo>
                  <a:pt x="3746233" y="3324507"/>
                  <a:pt x="3757210" y="3341736"/>
                  <a:pt x="3766572" y="3333493"/>
                </a:cubicBezTo>
                <a:close/>
                <a:moveTo>
                  <a:pt x="1996128" y="7343156"/>
                </a:moveTo>
                <a:cubicBezTo>
                  <a:pt x="1983914" y="7369723"/>
                  <a:pt x="1956167" y="7405646"/>
                  <a:pt x="1937949" y="7428606"/>
                </a:cubicBezTo>
                <a:cubicBezTo>
                  <a:pt x="1930001" y="7425094"/>
                  <a:pt x="1922275" y="7422157"/>
                  <a:pt x="1913706" y="7413601"/>
                </a:cubicBezTo>
                <a:cubicBezTo>
                  <a:pt x="1918851" y="7377232"/>
                  <a:pt x="1967554" y="7318604"/>
                  <a:pt x="1988510" y="7295900"/>
                </a:cubicBezTo>
                <a:cubicBezTo>
                  <a:pt x="1991204" y="7299476"/>
                  <a:pt x="1993941" y="7299731"/>
                  <a:pt x="1996192" y="7297863"/>
                </a:cubicBezTo>
                <a:cubicBezTo>
                  <a:pt x="2013811" y="7308510"/>
                  <a:pt x="2002168" y="7330559"/>
                  <a:pt x="1996128" y="7343156"/>
                </a:cubicBezTo>
                <a:close/>
                <a:moveTo>
                  <a:pt x="2843134" y="5427703"/>
                </a:moveTo>
                <a:cubicBezTo>
                  <a:pt x="2833123" y="5422327"/>
                  <a:pt x="2823115" y="5400771"/>
                  <a:pt x="2807648" y="5407741"/>
                </a:cubicBezTo>
                <a:cubicBezTo>
                  <a:pt x="2819736" y="5411652"/>
                  <a:pt x="2826237" y="5445460"/>
                  <a:pt x="2843134" y="5427703"/>
                </a:cubicBezTo>
                <a:close/>
                <a:moveTo>
                  <a:pt x="2872516" y="5361204"/>
                </a:moveTo>
                <a:cubicBezTo>
                  <a:pt x="2854497" y="5355622"/>
                  <a:pt x="2855086" y="5343508"/>
                  <a:pt x="2838790" y="5337259"/>
                </a:cubicBezTo>
                <a:cubicBezTo>
                  <a:pt x="2830816" y="5349917"/>
                  <a:pt x="2865339" y="5374215"/>
                  <a:pt x="2872516" y="5361204"/>
                </a:cubicBezTo>
                <a:close/>
                <a:moveTo>
                  <a:pt x="2983887" y="5109145"/>
                </a:moveTo>
                <a:cubicBezTo>
                  <a:pt x="2979901" y="5107384"/>
                  <a:pt x="2980910" y="5104022"/>
                  <a:pt x="2978074" y="5101817"/>
                </a:cubicBezTo>
                <a:cubicBezTo>
                  <a:pt x="2975833" y="5107967"/>
                  <a:pt x="2971869" y="5114781"/>
                  <a:pt x="2980544" y="5116711"/>
                </a:cubicBezTo>
                <a:close/>
                <a:moveTo>
                  <a:pt x="2183584" y="6922229"/>
                </a:moveTo>
                <a:cubicBezTo>
                  <a:pt x="2177212" y="6911804"/>
                  <a:pt x="2149196" y="6882305"/>
                  <a:pt x="2137323" y="6895131"/>
                </a:cubicBezTo>
                <a:cubicBezTo>
                  <a:pt x="2156300" y="6911600"/>
                  <a:pt x="2168647" y="6920385"/>
                  <a:pt x="2183584" y="6922229"/>
                </a:cubicBezTo>
                <a:close/>
                <a:moveTo>
                  <a:pt x="2069620" y="7181511"/>
                </a:moveTo>
                <a:cubicBezTo>
                  <a:pt x="2070036" y="7169797"/>
                  <a:pt x="2066386" y="7158666"/>
                  <a:pt x="2070470" y="7146192"/>
                </a:cubicBezTo>
                <a:cubicBezTo>
                  <a:pt x="2075693" y="7149452"/>
                  <a:pt x="2080241" y="7146702"/>
                  <a:pt x="2084778" y="7139664"/>
                </a:cubicBezTo>
                <a:cubicBezTo>
                  <a:pt x="2088158" y="7128783"/>
                  <a:pt x="2085896" y="7105891"/>
                  <a:pt x="2075727" y="7105205"/>
                </a:cubicBezTo>
                <a:cubicBezTo>
                  <a:pt x="2072875" y="7114891"/>
                  <a:pt x="2081072" y="7123273"/>
                  <a:pt x="2076276" y="7133051"/>
                </a:cubicBezTo>
                <a:cubicBezTo>
                  <a:pt x="2061780" y="7115224"/>
                  <a:pt x="2067659" y="7095453"/>
                  <a:pt x="2057229" y="7077043"/>
                </a:cubicBezTo>
                <a:cubicBezTo>
                  <a:pt x="2042588" y="7092942"/>
                  <a:pt x="2064808" y="7105139"/>
                  <a:pt x="2049768" y="7120863"/>
                </a:cubicBezTo>
                <a:cubicBezTo>
                  <a:pt x="2057039" y="7130263"/>
                  <a:pt x="2061975" y="7123401"/>
                  <a:pt x="2068347" y="7126217"/>
                </a:cubicBezTo>
                <a:cubicBezTo>
                  <a:pt x="2063699" y="7143200"/>
                  <a:pt x="2055679" y="7154887"/>
                  <a:pt x="2040102" y="7167517"/>
                </a:cubicBezTo>
                <a:cubicBezTo>
                  <a:pt x="2040344" y="7176667"/>
                  <a:pt x="2037093" y="7186177"/>
                  <a:pt x="2045689" y="7194734"/>
                </a:cubicBezTo>
                <a:cubicBezTo>
                  <a:pt x="2056404" y="7182335"/>
                  <a:pt x="2041927" y="7173083"/>
                  <a:pt x="2054411" y="7160989"/>
                </a:cubicBezTo>
                <a:cubicBezTo>
                  <a:pt x="2066007" y="7167065"/>
                  <a:pt x="2053108" y="7190873"/>
                  <a:pt x="2069620" y="7181511"/>
                </a:cubicBezTo>
                <a:close/>
                <a:moveTo>
                  <a:pt x="4227775" y="2298270"/>
                </a:moveTo>
                <a:lnTo>
                  <a:pt x="4221521" y="2292208"/>
                </a:lnTo>
                <a:lnTo>
                  <a:pt x="4212124" y="2301901"/>
                </a:lnTo>
                <a:lnTo>
                  <a:pt x="4218378" y="2307963"/>
                </a:lnTo>
                <a:close/>
                <a:moveTo>
                  <a:pt x="2508417" y="6190831"/>
                </a:moveTo>
                <a:cubicBezTo>
                  <a:pt x="2450533" y="6139535"/>
                  <a:pt x="2410071" y="6081171"/>
                  <a:pt x="2350063" y="6030367"/>
                </a:cubicBezTo>
                <a:cubicBezTo>
                  <a:pt x="2344770" y="6038031"/>
                  <a:pt x="2337251" y="6039947"/>
                  <a:pt x="2331559" y="6047434"/>
                </a:cubicBezTo>
                <a:cubicBezTo>
                  <a:pt x="2391261" y="6100010"/>
                  <a:pt x="2437167" y="6157920"/>
                  <a:pt x="2491695" y="6212496"/>
                </a:cubicBezTo>
                <a:cubicBezTo>
                  <a:pt x="2497656" y="6206556"/>
                  <a:pt x="2504683" y="6202517"/>
                  <a:pt x="2508417" y="6190831"/>
                </a:cubicBezTo>
                <a:close/>
                <a:moveTo>
                  <a:pt x="2176215" y="6943227"/>
                </a:moveTo>
                <a:cubicBezTo>
                  <a:pt x="2172573" y="6940667"/>
                  <a:pt x="2174730" y="6936864"/>
                  <a:pt x="2170290" y="6933951"/>
                </a:cubicBezTo>
                <a:cubicBezTo>
                  <a:pt x="2168612" y="6935588"/>
                  <a:pt x="2167158" y="6937798"/>
                  <a:pt x="2165480" y="6939435"/>
                </a:cubicBezTo>
                <a:cubicBezTo>
                  <a:pt x="2168946" y="6942393"/>
                  <a:pt x="2166789" y="6946196"/>
                  <a:pt x="2171805" y="6948887"/>
                </a:cubicBezTo>
                <a:cubicBezTo>
                  <a:pt x="2173083" y="6947074"/>
                  <a:pt x="2174761" y="6945438"/>
                  <a:pt x="2176215" y="6943227"/>
                </a:cubicBezTo>
                <a:close/>
                <a:moveTo>
                  <a:pt x="523492" y="10686594"/>
                </a:moveTo>
                <a:cubicBezTo>
                  <a:pt x="525022" y="10681651"/>
                  <a:pt x="525088" y="10676658"/>
                  <a:pt x="522811" y="10671587"/>
                </a:cubicBezTo>
                <a:cubicBezTo>
                  <a:pt x="511760" y="10681530"/>
                  <a:pt x="502079" y="10691601"/>
                  <a:pt x="515386" y="10701307"/>
                </a:cubicBezTo>
                <a:cubicBezTo>
                  <a:pt x="518967" y="10696432"/>
                  <a:pt x="521962" y="10691538"/>
                  <a:pt x="523492" y="10686594"/>
                </a:cubicBezTo>
                <a:close/>
                <a:moveTo>
                  <a:pt x="2861325" y="5396238"/>
                </a:moveTo>
                <a:cubicBezTo>
                  <a:pt x="2856718" y="5393726"/>
                  <a:pt x="2858653" y="5389346"/>
                  <a:pt x="2851924" y="5387324"/>
                </a:cubicBezTo>
                <a:lnTo>
                  <a:pt x="2848581" y="5394891"/>
                </a:lnTo>
                <a:cubicBezTo>
                  <a:pt x="2853188" y="5397403"/>
                  <a:pt x="2851651" y="5401958"/>
                  <a:pt x="2858158" y="5403406"/>
                </a:cubicBezTo>
                <a:close/>
                <a:moveTo>
                  <a:pt x="1286041" y="8963817"/>
                </a:moveTo>
                <a:cubicBezTo>
                  <a:pt x="1289365" y="8947675"/>
                  <a:pt x="1280230" y="8936023"/>
                  <a:pt x="1265177" y="8926992"/>
                </a:cubicBezTo>
                <a:cubicBezTo>
                  <a:pt x="1265697" y="8941977"/>
                  <a:pt x="1276731" y="8952564"/>
                  <a:pt x="1286041" y="8963817"/>
                </a:cubicBezTo>
                <a:close/>
                <a:moveTo>
                  <a:pt x="4634326" y="1386462"/>
                </a:moveTo>
                <a:cubicBezTo>
                  <a:pt x="4627682" y="1380111"/>
                  <a:pt x="4623257" y="1372995"/>
                  <a:pt x="4611191" y="1369028"/>
                </a:cubicBezTo>
                <a:cubicBezTo>
                  <a:pt x="4594355" y="1396832"/>
                  <a:pt x="4570734" y="1407466"/>
                  <a:pt x="4556810" y="1441966"/>
                </a:cubicBezTo>
                <a:cubicBezTo>
                  <a:pt x="4564548" y="1450251"/>
                  <a:pt x="4571191" y="1456602"/>
                  <a:pt x="4581395" y="1456418"/>
                </a:cubicBezTo>
                <a:cubicBezTo>
                  <a:pt x="4596236" y="1426307"/>
                  <a:pt x="4614756" y="1405111"/>
                  <a:pt x="4634326" y="1386462"/>
                </a:cubicBezTo>
                <a:close/>
                <a:moveTo>
                  <a:pt x="3556589" y="3837075"/>
                </a:moveTo>
                <a:cubicBezTo>
                  <a:pt x="3560024" y="3830387"/>
                  <a:pt x="3560404" y="3804064"/>
                  <a:pt x="3549386" y="3804308"/>
                </a:cubicBezTo>
                <a:cubicBezTo>
                  <a:pt x="3547904" y="3812056"/>
                  <a:pt x="3544164" y="3835971"/>
                  <a:pt x="3556589" y="3837075"/>
                </a:cubicBezTo>
                <a:close/>
                <a:moveTo>
                  <a:pt x="4810987" y="1003461"/>
                </a:moveTo>
                <a:cubicBezTo>
                  <a:pt x="4805669" y="998256"/>
                  <a:pt x="4804101" y="989949"/>
                  <a:pt x="4796424" y="996550"/>
                </a:cubicBezTo>
                <a:cubicBezTo>
                  <a:pt x="4796962" y="999643"/>
                  <a:pt x="4806812" y="1013988"/>
                  <a:pt x="4810987" y="1003461"/>
                </a:cubicBezTo>
                <a:close/>
                <a:moveTo>
                  <a:pt x="2438532" y="6373808"/>
                </a:moveTo>
                <a:cubicBezTo>
                  <a:pt x="2431416" y="6359709"/>
                  <a:pt x="2438532" y="6373808"/>
                  <a:pt x="2438532" y="6373808"/>
                </a:cubicBezTo>
                <a:close/>
                <a:moveTo>
                  <a:pt x="4860829" y="894700"/>
                </a:moveTo>
                <a:cubicBezTo>
                  <a:pt x="4863143" y="892520"/>
                  <a:pt x="4864383" y="888917"/>
                  <a:pt x="4861720" y="887504"/>
                </a:cubicBezTo>
                <a:cubicBezTo>
                  <a:pt x="4860626" y="888918"/>
                  <a:pt x="4859139" y="890158"/>
                  <a:pt x="4857132" y="888323"/>
                </a:cubicBezTo>
                <a:cubicBezTo>
                  <a:pt x="4855863" y="890134"/>
                  <a:pt x="4854768" y="891548"/>
                  <a:pt x="4853499" y="893359"/>
                </a:cubicBezTo>
                <a:cubicBezTo>
                  <a:pt x="4855129" y="897637"/>
                  <a:pt x="4858516" y="896880"/>
                  <a:pt x="4860829" y="894700"/>
                </a:cubicBezTo>
                <a:close/>
                <a:moveTo>
                  <a:pt x="3539490" y="3892423"/>
                </a:moveTo>
                <a:cubicBezTo>
                  <a:pt x="3535918" y="3880373"/>
                  <a:pt x="3539719" y="3859214"/>
                  <a:pt x="3531591" y="3853053"/>
                </a:cubicBezTo>
                <a:cubicBezTo>
                  <a:pt x="3534749" y="3864969"/>
                  <a:pt x="3530820" y="3886546"/>
                  <a:pt x="3539490" y="3892423"/>
                </a:cubicBezTo>
                <a:close/>
                <a:moveTo>
                  <a:pt x="492185" y="10789598"/>
                </a:moveTo>
                <a:cubicBezTo>
                  <a:pt x="472272" y="10810764"/>
                  <a:pt x="460766" y="10846584"/>
                  <a:pt x="425061" y="10877419"/>
                </a:cubicBezTo>
                <a:cubicBezTo>
                  <a:pt x="412091" y="10842675"/>
                  <a:pt x="370624" y="10830061"/>
                  <a:pt x="365938" y="10796123"/>
                </a:cubicBezTo>
                <a:cubicBezTo>
                  <a:pt x="391293" y="10793058"/>
                  <a:pt x="418489" y="10760840"/>
                  <a:pt x="417867" y="10737261"/>
                </a:cubicBezTo>
                <a:cubicBezTo>
                  <a:pt x="441316" y="10727646"/>
                  <a:pt x="480942" y="10777020"/>
                  <a:pt x="492185" y="10789598"/>
                </a:cubicBezTo>
                <a:close/>
                <a:moveTo>
                  <a:pt x="3602644" y="3750793"/>
                </a:moveTo>
                <a:cubicBezTo>
                  <a:pt x="3601062" y="3754615"/>
                  <a:pt x="3598440" y="3757533"/>
                  <a:pt x="3593883" y="3758920"/>
                </a:cubicBezTo>
                <a:cubicBezTo>
                  <a:pt x="3585771" y="3755483"/>
                  <a:pt x="3575482" y="3754635"/>
                  <a:pt x="3569259" y="3748052"/>
                </a:cubicBezTo>
                <a:cubicBezTo>
                  <a:pt x="3568834" y="3731611"/>
                  <a:pt x="3594468" y="3728813"/>
                  <a:pt x="3605166" y="3737244"/>
                </a:cubicBezTo>
                <a:cubicBezTo>
                  <a:pt x="3604767" y="3742247"/>
                  <a:pt x="3604225" y="3746972"/>
                  <a:pt x="3602644" y="3750793"/>
                </a:cubicBezTo>
                <a:close/>
                <a:moveTo>
                  <a:pt x="315115" y="11191444"/>
                </a:moveTo>
                <a:cubicBezTo>
                  <a:pt x="289296" y="11160511"/>
                  <a:pt x="273473" y="11110186"/>
                  <a:pt x="238484" y="11091393"/>
                </a:cubicBezTo>
                <a:cubicBezTo>
                  <a:pt x="267802" y="11126252"/>
                  <a:pt x="264550" y="11160529"/>
                  <a:pt x="303986" y="11195097"/>
                </a:cubicBezTo>
                <a:cubicBezTo>
                  <a:pt x="307790" y="11197254"/>
                  <a:pt x="312031" y="11196271"/>
                  <a:pt x="315115" y="11191444"/>
                </a:cubicBezTo>
                <a:close/>
                <a:moveTo>
                  <a:pt x="4932542" y="744220"/>
                </a:moveTo>
                <a:cubicBezTo>
                  <a:pt x="4926039" y="740872"/>
                  <a:pt x="4930633" y="735787"/>
                  <a:pt x="4922208" y="732538"/>
                </a:cubicBezTo>
                <a:cubicBezTo>
                  <a:pt x="4911981" y="736558"/>
                  <a:pt x="4912177" y="749928"/>
                  <a:pt x="4906046" y="759553"/>
                </a:cubicBezTo>
                <a:cubicBezTo>
                  <a:pt x="4882442" y="797037"/>
                  <a:pt x="4843755" y="842089"/>
                  <a:pt x="4851773" y="880262"/>
                </a:cubicBezTo>
                <a:cubicBezTo>
                  <a:pt x="4868602" y="872992"/>
                  <a:pt x="4857160" y="844691"/>
                  <a:pt x="4877777" y="844787"/>
                </a:cubicBezTo>
                <a:cubicBezTo>
                  <a:pt x="4880898" y="805843"/>
                  <a:pt x="4912802" y="768705"/>
                  <a:pt x="4932542" y="744220"/>
                </a:cubicBezTo>
                <a:close/>
                <a:moveTo>
                  <a:pt x="3278917" y="4488278"/>
                </a:moveTo>
                <a:cubicBezTo>
                  <a:pt x="3272449" y="4488280"/>
                  <a:pt x="3251542" y="4500872"/>
                  <a:pt x="3257792" y="4509280"/>
                </a:cubicBezTo>
                <a:cubicBezTo>
                  <a:pt x="3266751" y="4509771"/>
                  <a:pt x="3281861" y="4496481"/>
                  <a:pt x="3278917" y="4488278"/>
                </a:cubicBezTo>
                <a:close/>
                <a:moveTo>
                  <a:pt x="4877500" y="870519"/>
                </a:moveTo>
                <a:cubicBezTo>
                  <a:pt x="4878931" y="866882"/>
                  <a:pt x="4878401" y="863564"/>
                  <a:pt x="4873470" y="860911"/>
                </a:cubicBezTo>
                <a:cubicBezTo>
                  <a:pt x="4866118" y="869048"/>
                  <a:pt x="4869471" y="875274"/>
                  <a:pt x="4869766" y="882045"/>
                </a:cubicBezTo>
                <a:cubicBezTo>
                  <a:pt x="4872678" y="878113"/>
                  <a:pt x="4876069" y="874156"/>
                  <a:pt x="4877500" y="870519"/>
                </a:cubicBezTo>
                <a:close/>
                <a:moveTo>
                  <a:pt x="4274526" y="2237789"/>
                </a:moveTo>
                <a:cubicBezTo>
                  <a:pt x="4258641" y="2216396"/>
                  <a:pt x="4262525" y="2162021"/>
                  <a:pt x="4268765" y="2128510"/>
                </a:cubicBezTo>
                <a:cubicBezTo>
                  <a:pt x="4289011" y="2164922"/>
                  <a:pt x="4266863" y="2200990"/>
                  <a:pt x="4274526" y="2237789"/>
                </a:cubicBezTo>
                <a:close/>
                <a:moveTo>
                  <a:pt x="3810296" y="3297105"/>
                </a:moveTo>
                <a:cubicBezTo>
                  <a:pt x="3813629" y="3285246"/>
                  <a:pt x="3811788" y="3275388"/>
                  <a:pt x="3804951" y="3267128"/>
                </a:cubicBezTo>
                <a:cubicBezTo>
                  <a:pt x="3805031" y="3280971"/>
                  <a:pt x="3795952" y="3278865"/>
                  <a:pt x="3798730" y="3291995"/>
                </a:cubicBezTo>
                <a:close/>
                <a:moveTo>
                  <a:pt x="4233077" y="2343064"/>
                </a:moveTo>
                <a:cubicBezTo>
                  <a:pt x="4235671" y="2333410"/>
                  <a:pt x="4224300" y="2322499"/>
                  <a:pt x="4215632" y="2329563"/>
                </a:cubicBezTo>
                <a:cubicBezTo>
                  <a:pt x="4216675" y="2337246"/>
                  <a:pt x="4224482" y="2344208"/>
                  <a:pt x="4225212" y="2351588"/>
                </a:cubicBezTo>
                <a:cubicBezTo>
                  <a:pt x="4229797" y="2349360"/>
                  <a:pt x="4232213" y="2346282"/>
                  <a:pt x="4233077" y="2343064"/>
                </a:cubicBezTo>
                <a:close/>
                <a:moveTo>
                  <a:pt x="1924405" y="7569152"/>
                </a:moveTo>
                <a:cubicBezTo>
                  <a:pt x="1926863" y="7553564"/>
                  <a:pt x="1917938" y="7536084"/>
                  <a:pt x="1915597" y="7523651"/>
                </a:cubicBezTo>
                <a:cubicBezTo>
                  <a:pt x="1914526" y="7517478"/>
                  <a:pt x="1926011" y="7505455"/>
                  <a:pt x="1911284" y="7506547"/>
                </a:cubicBezTo>
                <a:cubicBezTo>
                  <a:pt x="1914045" y="7519640"/>
                  <a:pt x="1916658" y="7545967"/>
                  <a:pt x="1911511" y="7552242"/>
                </a:cubicBezTo>
                <a:cubicBezTo>
                  <a:pt x="1894143" y="7534595"/>
                  <a:pt x="1908697" y="7513477"/>
                  <a:pt x="1897547" y="7495727"/>
                </a:cubicBezTo>
                <a:cubicBezTo>
                  <a:pt x="1889497" y="7526842"/>
                  <a:pt x="1894585" y="7556162"/>
                  <a:pt x="1917486" y="7583854"/>
                </a:cubicBezTo>
                <a:cubicBezTo>
                  <a:pt x="1921500" y="7579335"/>
                  <a:pt x="1923585" y="7574349"/>
                  <a:pt x="1924405" y="7569152"/>
                </a:cubicBezTo>
                <a:close/>
                <a:moveTo>
                  <a:pt x="2430246" y="6424921"/>
                </a:moveTo>
                <a:cubicBezTo>
                  <a:pt x="2436865" y="6416414"/>
                  <a:pt x="2432385" y="6412530"/>
                  <a:pt x="2435555" y="6405357"/>
                </a:cubicBezTo>
                <a:cubicBezTo>
                  <a:pt x="2425445" y="6398032"/>
                  <a:pt x="2428113" y="6421121"/>
                  <a:pt x="2430246" y="6424921"/>
                </a:cubicBezTo>
                <a:close/>
                <a:moveTo>
                  <a:pt x="2277350" y="6771147"/>
                </a:moveTo>
                <a:cubicBezTo>
                  <a:pt x="2262829" y="6750000"/>
                  <a:pt x="2273194" y="6726543"/>
                  <a:pt x="2252075" y="6706283"/>
                </a:cubicBezTo>
                <a:cubicBezTo>
                  <a:pt x="2244730" y="6731549"/>
                  <a:pt x="2258725" y="6753889"/>
                  <a:pt x="2267895" y="6777424"/>
                </a:cubicBezTo>
                <a:cubicBezTo>
                  <a:pt x="2270850" y="6773977"/>
                  <a:pt x="2274668" y="6776139"/>
                  <a:pt x="2277350" y="6771147"/>
                </a:cubicBezTo>
                <a:close/>
                <a:moveTo>
                  <a:pt x="4914323" y="803667"/>
                </a:moveTo>
                <a:cubicBezTo>
                  <a:pt x="4915234" y="798866"/>
                  <a:pt x="4914256" y="794372"/>
                  <a:pt x="4910277" y="790360"/>
                </a:cubicBezTo>
                <a:cubicBezTo>
                  <a:pt x="4905668" y="803979"/>
                  <a:pt x="4906972" y="807402"/>
                  <a:pt x="4893553" y="813332"/>
                </a:cubicBezTo>
                <a:cubicBezTo>
                  <a:pt x="4904581" y="827692"/>
                  <a:pt x="4872944" y="835536"/>
                  <a:pt x="4885150" y="850417"/>
                </a:cubicBezTo>
                <a:cubicBezTo>
                  <a:pt x="4891858" y="835235"/>
                  <a:pt x="4911591" y="818070"/>
                  <a:pt x="4914323" y="803667"/>
                </a:cubicBezTo>
                <a:close/>
                <a:moveTo>
                  <a:pt x="2057134" y="7271180"/>
                </a:moveTo>
                <a:cubicBezTo>
                  <a:pt x="2061708" y="7260827"/>
                  <a:pt x="2062392" y="7250659"/>
                  <a:pt x="2058613" y="7240898"/>
                </a:cubicBezTo>
                <a:cubicBezTo>
                  <a:pt x="2048629" y="7244102"/>
                  <a:pt x="2048936" y="7262799"/>
                  <a:pt x="2057134" y="7271180"/>
                </a:cubicBezTo>
                <a:close/>
                <a:moveTo>
                  <a:pt x="2888573" y="5394951"/>
                </a:moveTo>
                <a:cubicBezTo>
                  <a:pt x="2880683" y="5389085"/>
                  <a:pt x="2868025" y="5369214"/>
                  <a:pt x="2858678" y="5381742"/>
                </a:cubicBezTo>
                <a:cubicBezTo>
                  <a:pt x="2860905" y="5387484"/>
                  <a:pt x="2882041" y="5401107"/>
                  <a:pt x="2888573" y="5394951"/>
                </a:cubicBezTo>
                <a:close/>
                <a:moveTo>
                  <a:pt x="2893499" y="5383801"/>
                </a:moveTo>
                <a:cubicBezTo>
                  <a:pt x="2891283" y="5382346"/>
                  <a:pt x="2889466" y="5381067"/>
                  <a:pt x="2891671" y="5378234"/>
                </a:cubicBezTo>
                <a:lnTo>
                  <a:pt x="2884098" y="5374888"/>
                </a:lnTo>
                <a:cubicBezTo>
                  <a:pt x="2874471" y="5381580"/>
                  <a:pt x="2891926" y="5391673"/>
                  <a:pt x="2893499" y="5383801"/>
                </a:cubicBezTo>
                <a:close/>
                <a:moveTo>
                  <a:pt x="4927105" y="783090"/>
                </a:moveTo>
                <a:cubicBezTo>
                  <a:pt x="4923921" y="780734"/>
                  <a:pt x="4926285" y="777509"/>
                  <a:pt x="4921746" y="775029"/>
                </a:cubicBezTo>
                <a:cubicBezTo>
                  <a:pt x="4919557" y="777857"/>
                  <a:pt x="4917544" y="780289"/>
                  <a:pt x="4915924" y="782893"/>
                </a:cubicBezTo>
                <a:cubicBezTo>
                  <a:pt x="4918498" y="784505"/>
                  <a:pt x="4920897" y="786514"/>
                  <a:pt x="4923296" y="788523"/>
                </a:cubicBezTo>
                <a:cubicBezTo>
                  <a:pt x="4924566" y="786712"/>
                  <a:pt x="4925835" y="784901"/>
                  <a:pt x="4927105" y="783090"/>
                </a:cubicBezTo>
                <a:close/>
                <a:moveTo>
                  <a:pt x="1882298" y="7676121"/>
                </a:moveTo>
                <a:cubicBezTo>
                  <a:pt x="1882335" y="7672812"/>
                  <a:pt x="1881016" y="7669617"/>
                  <a:pt x="1879598" y="7666378"/>
                </a:cubicBezTo>
                <a:cubicBezTo>
                  <a:pt x="1869149" y="7667461"/>
                  <a:pt x="1868205" y="7680343"/>
                  <a:pt x="1876861" y="7686543"/>
                </a:cubicBezTo>
                <a:cubicBezTo>
                  <a:pt x="1880867" y="7682851"/>
                  <a:pt x="1882260" y="7679429"/>
                  <a:pt x="1882298" y="7676121"/>
                </a:cubicBezTo>
                <a:close/>
                <a:moveTo>
                  <a:pt x="391247" y="11052010"/>
                </a:moveTo>
                <a:cubicBezTo>
                  <a:pt x="388576" y="11049406"/>
                  <a:pt x="386304" y="11046978"/>
                  <a:pt x="383633" y="11044374"/>
                </a:cubicBezTo>
                <a:cubicBezTo>
                  <a:pt x="381029" y="11047021"/>
                  <a:pt x="378602" y="11049271"/>
                  <a:pt x="376574" y="11051697"/>
                </a:cubicBezTo>
                <a:cubicBezTo>
                  <a:pt x="378847" y="11054125"/>
                  <a:pt x="381518" y="11056729"/>
                  <a:pt x="383790" y="11059157"/>
                </a:cubicBezTo>
                <a:cubicBezTo>
                  <a:pt x="386217" y="11056907"/>
                  <a:pt x="388644" y="11054657"/>
                  <a:pt x="391247" y="11052010"/>
                </a:cubicBezTo>
                <a:close/>
                <a:moveTo>
                  <a:pt x="1663383" y="8173374"/>
                </a:moveTo>
                <a:cubicBezTo>
                  <a:pt x="1646736" y="8163639"/>
                  <a:pt x="1635793" y="8134530"/>
                  <a:pt x="1613915" y="8137713"/>
                </a:cubicBezTo>
                <a:cubicBezTo>
                  <a:pt x="1629293" y="8153552"/>
                  <a:pt x="1631815" y="8173705"/>
                  <a:pt x="1658104" y="8185321"/>
                </a:cubicBezTo>
                <a:close/>
                <a:moveTo>
                  <a:pt x="2091159" y="7205485"/>
                </a:moveTo>
                <a:cubicBezTo>
                  <a:pt x="2093209" y="7202999"/>
                  <a:pt x="2094374" y="7199825"/>
                  <a:pt x="2093924" y="7196533"/>
                </a:cubicBezTo>
                <a:cubicBezTo>
                  <a:pt x="2091090" y="7194329"/>
                  <a:pt x="2088255" y="7192125"/>
                  <a:pt x="2085422" y="7189921"/>
                </a:cubicBezTo>
                <a:cubicBezTo>
                  <a:pt x="2078763" y="7197449"/>
                  <a:pt x="2073077" y="7204932"/>
                  <a:pt x="2083080" y="7210303"/>
                </a:cubicBezTo>
                <a:cubicBezTo>
                  <a:pt x="2086173" y="7209766"/>
                  <a:pt x="2089109" y="7207970"/>
                  <a:pt x="2091159" y="7205485"/>
                </a:cubicBezTo>
                <a:close/>
                <a:moveTo>
                  <a:pt x="2196995" y="6968578"/>
                </a:moveTo>
                <a:cubicBezTo>
                  <a:pt x="2204361" y="6959468"/>
                  <a:pt x="2196758" y="6951828"/>
                  <a:pt x="2194028" y="6943964"/>
                </a:cubicBezTo>
                <a:cubicBezTo>
                  <a:pt x="2188610" y="6952984"/>
                  <a:pt x="2189615" y="6961513"/>
                  <a:pt x="2196995" y="6968578"/>
                </a:cubicBezTo>
                <a:close/>
                <a:moveTo>
                  <a:pt x="2523783" y="6230484"/>
                </a:moveTo>
                <a:lnTo>
                  <a:pt x="2517403" y="6227665"/>
                </a:lnTo>
                <a:lnTo>
                  <a:pt x="2514762" y="6233642"/>
                </a:lnTo>
                <a:lnTo>
                  <a:pt x="2521142" y="6236462"/>
                </a:lnTo>
                <a:close/>
                <a:moveTo>
                  <a:pt x="3544179" y="3923302"/>
                </a:moveTo>
                <a:cubicBezTo>
                  <a:pt x="3543484" y="3921744"/>
                  <a:pt x="3541633" y="3917586"/>
                  <a:pt x="3537935" y="3909264"/>
                </a:cubicBezTo>
                <a:cubicBezTo>
                  <a:pt x="3537935" y="3909264"/>
                  <a:pt x="3546256" y="3927989"/>
                  <a:pt x="3544179" y="3923302"/>
                </a:cubicBezTo>
                <a:close/>
                <a:moveTo>
                  <a:pt x="2111121" y="7169329"/>
                </a:moveTo>
                <a:cubicBezTo>
                  <a:pt x="2111514" y="7164803"/>
                  <a:pt x="2109226" y="7159747"/>
                  <a:pt x="2104220" y="7154917"/>
                </a:cubicBezTo>
                <a:cubicBezTo>
                  <a:pt x="2102561" y="7144666"/>
                  <a:pt x="2107681" y="7121227"/>
                  <a:pt x="2095168" y="7120458"/>
                </a:cubicBezTo>
                <a:cubicBezTo>
                  <a:pt x="2095744" y="7140702"/>
                  <a:pt x="2097292" y="7160899"/>
                  <a:pt x="2101934" y="7180559"/>
                </a:cubicBezTo>
                <a:cubicBezTo>
                  <a:pt x="2107653" y="7177851"/>
                  <a:pt x="2110727" y="7173855"/>
                  <a:pt x="2111121" y="7169329"/>
                </a:cubicBezTo>
                <a:close/>
                <a:moveTo>
                  <a:pt x="5127825" y="344679"/>
                </a:moveTo>
                <a:cubicBezTo>
                  <a:pt x="5132971" y="334788"/>
                  <a:pt x="5136451" y="325830"/>
                  <a:pt x="5138510" y="315767"/>
                </a:cubicBezTo>
                <a:cubicBezTo>
                  <a:pt x="5127532" y="290880"/>
                  <a:pt x="5104717" y="267919"/>
                  <a:pt x="5075871" y="245633"/>
                </a:cubicBezTo>
                <a:cubicBezTo>
                  <a:pt x="5047067" y="305418"/>
                  <a:pt x="5004297" y="367621"/>
                  <a:pt x="4967969" y="433623"/>
                </a:cubicBezTo>
                <a:cubicBezTo>
                  <a:pt x="4987622" y="451848"/>
                  <a:pt x="5011119" y="480835"/>
                  <a:pt x="5031020" y="492014"/>
                </a:cubicBezTo>
                <a:cubicBezTo>
                  <a:pt x="5066145" y="474140"/>
                  <a:pt x="5080596" y="420892"/>
                  <a:pt x="5107142" y="379191"/>
                </a:cubicBezTo>
                <a:cubicBezTo>
                  <a:pt x="5115865" y="365394"/>
                  <a:pt x="5122678" y="354570"/>
                  <a:pt x="5127825" y="344679"/>
                </a:cubicBezTo>
                <a:close/>
                <a:moveTo>
                  <a:pt x="3563684" y="3889035"/>
                </a:moveTo>
                <a:cubicBezTo>
                  <a:pt x="3567245" y="3881798"/>
                  <a:pt x="3564680" y="3868653"/>
                  <a:pt x="3561701" y="3858603"/>
                </a:cubicBezTo>
                <a:lnTo>
                  <a:pt x="3557753" y="3847308"/>
                </a:lnTo>
                <a:lnTo>
                  <a:pt x="3557636" y="3846971"/>
                </a:lnTo>
                <a:cubicBezTo>
                  <a:pt x="3541041" y="3850506"/>
                  <a:pt x="3553632" y="3877641"/>
                  <a:pt x="3553037" y="3894327"/>
                </a:cubicBezTo>
                <a:lnTo>
                  <a:pt x="3562562" y="3889592"/>
                </a:lnTo>
                <a:close/>
                <a:moveTo>
                  <a:pt x="2430635" y="6457481"/>
                </a:moveTo>
                <a:cubicBezTo>
                  <a:pt x="2438403" y="6448530"/>
                  <a:pt x="2433670" y="6431196"/>
                  <a:pt x="2424964" y="6436876"/>
                </a:cubicBezTo>
                <a:cubicBezTo>
                  <a:pt x="2430687" y="6442262"/>
                  <a:pt x="2422613" y="6452984"/>
                  <a:pt x="2430635" y="6457481"/>
                </a:cubicBezTo>
                <a:close/>
                <a:moveTo>
                  <a:pt x="1322612" y="8966173"/>
                </a:moveTo>
                <a:cubicBezTo>
                  <a:pt x="1309726" y="8957623"/>
                  <a:pt x="1300051" y="8922411"/>
                  <a:pt x="1284695" y="8935616"/>
                </a:cubicBezTo>
                <a:cubicBezTo>
                  <a:pt x="1296386" y="8943637"/>
                  <a:pt x="1303169" y="8971385"/>
                  <a:pt x="1322612" y="8966173"/>
                </a:cubicBezTo>
                <a:close/>
                <a:moveTo>
                  <a:pt x="420697" y="11008066"/>
                </a:moveTo>
                <a:cubicBezTo>
                  <a:pt x="421184" y="10998314"/>
                  <a:pt x="408226" y="10985469"/>
                  <a:pt x="398652" y="10985511"/>
                </a:cubicBezTo>
                <a:cubicBezTo>
                  <a:pt x="394022" y="10990584"/>
                  <a:pt x="388591" y="10995304"/>
                  <a:pt x="383961" y="11000377"/>
                </a:cubicBezTo>
                <a:cubicBezTo>
                  <a:pt x="396060" y="11000028"/>
                  <a:pt x="408463" y="11017374"/>
                  <a:pt x="420697" y="11008066"/>
                </a:cubicBezTo>
                <a:close/>
                <a:moveTo>
                  <a:pt x="4952268" y="754833"/>
                </a:moveTo>
                <a:cubicBezTo>
                  <a:pt x="4924762" y="800082"/>
                  <a:pt x="4887422" y="876089"/>
                  <a:pt x="4859917" y="921338"/>
                </a:cubicBezTo>
                <a:cubicBezTo>
                  <a:pt x="4842731" y="907102"/>
                  <a:pt x="4837203" y="895172"/>
                  <a:pt x="4832615" y="869425"/>
                </a:cubicBezTo>
                <a:cubicBezTo>
                  <a:pt x="4851464" y="855457"/>
                  <a:pt x="4849633" y="826659"/>
                  <a:pt x="4862821" y="802125"/>
                </a:cubicBezTo>
                <a:cubicBezTo>
                  <a:pt x="4879032" y="771811"/>
                  <a:pt x="4906292" y="743058"/>
                  <a:pt x="4918750" y="710611"/>
                </a:cubicBezTo>
                <a:cubicBezTo>
                  <a:pt x="4941661" y="723581"/>
                  <a:pt x="4940061" y="739952"/>
                  <a:pt x="4952268" y="754833"/>
                </a:cubicBezTo>
                <a:close/>
                <a:moveTo>
                  <a:pt x="570955" y="10675641"/>
                </a:moveTo>
                <a:cubicBezTo>
                  <a:pt x="563217" y="10664092"/>
                  <a:pt x="553931" y="10631292"/>
                  <a:pt x="537663" y="10642279"/>
                </a:cubicBezTo>
                <a:cubicBezTo>
                  <a:pt x="530060" y="10650876"/>
                  <a:pt x="557207" y="10690610"/>
                  <a:pt x="570955" y="10675641"/>
                </a:cubicBezTo>
                <a:close/>
                <a:moveTo>
                  <a:pt x="4297713" y="2244215"/>
                </a:moveTo>
                <a:cubicBezTo>
                  <a:pt x="4289319" y="2223935"/>
                  <a:pt x="4274605" y="2161102"/>
                  <a:pt x="4305751" y="2140301"/>
                </a:cubicBezTo>
                <a:cubicBezTo>
                  <a:pt x="4307299" y="2175192"/>
                  <a:pt x="4296480" y="2209629"/>
                  <a:pt x="4297713" y="2244215"/>
                </a:cubicBezTo>
                <a:close/>
                <a:moveTo>
                  <a:pt x="4271591" y="2303749"/>
                </a:moveTo>
                <a:cubicBezTo>
                  <a:pt x="4264077" y="2295859"/>
                  <a:pt x="4256877" y="2288271"/>
                  <a:pt x="4249279" y="2294857"/>
                </a:cubicBezTo>
                <a:cubicBezTo>
                  <a:pt x="4249119" y="2304406"/>
                  <a:pt x="4263169" y="2316814"/>
                  <a:pt x="4271591" y="2303749"/>
                </a:cubicBezTo>
                <a:close/>
                <a:moveTo>
                  <a:pt x="2205587" y="6980459"/>
                </a:moveTo>
                <a:cubicBezTo>
                  <a:pt x="2202169" y="6978473"/>
                  <a:pt x="2198032" y="6973792"/>
                  <a:pt x="2195252" y="6976844"/>
                </a:cubicBezTo>
                <a:cubicBezTo>
                  <a:pt x="2199517" y="6980155"/>
                  <a:pt x="2191560" y="6985199"/>
                  <a:pt x="2199148" y="6988552"/>
                </a:cubicBezTo>
                <a:cubicBezTo>
                  <a:pt x="2201177" y="6986119"/>
                  <a:pt x="2203382" y="6983289"/>
                  <a:pt x="2205587" y="6980459"/>
                </a:cubicBezTo>
                <a:close/>
                <a:moveTo>
                  <a:pt x="2885374" y="5442084"/>
                </a:moveTo>
                <a:cubicBezTo>
                  <a:pt x="2862386" y="5430496"/>
                  <a:pt x="2849741" y="5398734"/>
                  <a:pt x="2825319" y="5397939"/>
                </a:cubicBezTo>
                <a:cubicBezTo>
                  <a:pt x="2842703" y="5414662"/>
                  <a:pt x="2850320" y="5435162"/>
                  <a:pt x="2878444" y="5448064"/>
                </a:cubicBezTo>
                <a:cubicBezTo>
                  <a:pt x="2881586" y="5448500"/>
                  <a:pt x="2884413" y="5446417"/>
                  <a:pt x="2885374" y="5442084"/>
                </a:cubicBezTo>
                <a:close/>
                <a:moveTo>
                  <a:pt x="4827284" y="1050634"/>
                </a:moveTo>
                <a:cubicBezTo>
                  <a:pt x="4825468" y="1049356"/>
                  <a:pt x="4823652" y="1048077"/>
                  <a:pt x="4822234" y="1046975"/>
                </a:cubicBezTo>
                <a:cubicBezTo>
                  <a:pt x="4820206" y="1049410"/>
                  <a:pt x="4818178" y="1051845"/>
                  <a:pt x="4816150" y="1054280"/>
                </a:cubicBezTo>
                <a:cubicBezTo>
                  <a:pt x="4818364" y="1055734"/>
                  <a:pt x="4819781" y="1056836"/>
                  <a:pt x="4821598" y="1058115"/>
                </a:cubicBezTo>
                <a:cubicBezTo>
                  <a:pt x="4823227" y="1055504"/>
                  <a:pt x="4825255" y="1053069"/>
                  <a:pt x="4827284" y="1050634"/>
                </a:cubicBezTo>
                <a:close/>
                <a:moveTo>
                  <a:pt x="4253586" y="2354227"/>
                </a:moveTo>
                <a:cubicBezTo>
                  <a:pt x="4249435" y="2344744"/>
                  <a:pt x="4253603" y="2335441"/>
                  <a:pt x="4243607" y="2326357"/>
                </a:cubicBezTo>
                <a:cubicBezTo>
                  <a:pt x="4232940" y="2333606"/>
                  <a:pt x="4241923" y="2356871"/>
                  <a:pt x="4253586" y="2354227"/>
                </a:cubicBezTo>
                <a:close/>
                <a:moveTo>
                  <a:pt x="877306" y="9997794"/>
                </a:moveTo>
                <a:cubicBezTo>
                  <a:pt x="874614" y="10003514"/>
                  <a:pt x="870073" y="10007719"/>
                  <a:pt x="862777" y="10009656"/>
                </a:cubicBezTo>
                <a:cubicBezTo>
                  <a:pt x="862512" y="10003778"/>
                  <a:pt x="860030" y="9996439"/>
                  <a:pt x="865441" y="9994990"/>
                </a:cubicBezTo>
                <a:cubicBezTo>
                  <a:pt x="861539" y="9986544"/>
                  <a:pt x="856214" y="10002916"/>
                  <a:pt x="847698" y="10000593"/>
                </a:cubicBezTo>
                <a:cubicBezTo>
                  <a:pt x="831647" y="9974297"/>
                  <a:pt x="851166" y="9951715"/>
                  <a:pt x="851481" y="9928329"/>
                </a:cubicBezTo>
                <a:cubicBezTo>
                  <a:pt x="859864" y="9927712"/>
                  <a:pt x="867848" y="9926918"/>
                  <a:pt x="876009" y="9925724"/>
                </a:cubicBezTo>
                <a:cubicBezTo>
                  <a:pt x="876803" y="9949839"/>
                  <a:pt x="885380" y="9980634"/>
                  <a:pt x="877306" y="9997794"/>
                </a:cubicBezTo>
                <a:close/>
                <a:moveTo>
                  <a:pt x="2457238" y="6422082"/>
                </a:moveTo>
                <a:cubicBezTo>
                  <a:pt x="2464245" y="6409460"/>
                  <a:pt x="2459931" y="6400886"/>
                  <a:pt x="2455617" y="6392312"/>
                </a:cubicBezTo>
                <a:cubicBezTo>
                  <a:pt x="2453608" y="6403331"/>
                  <a:pt x="2454074" y="6413063"/>
                  <a:pt x="2457238" y="6422082"/>
                </a:cubicBezTo>
                <a:close/>
                <a:moveTo>
                  <a:pt x="5158011" y="310549"/>
                </a:moveTo>
                <a:cubicBezTo>
                  <a:pt x="5152532" y="334844"/>
                  <a:pt x="5132111" y="361600"/>
                  <a:pt x="5113430" y="391988"/>
                </a:cubicBezTo>
                <a:cubicBezTo>
                  <a:pt x="5090775" y="429206"/>
                  <a:pt x="5075701" y="481701"/>
                  <a:pt x="5031606" y="512309"/>
                </a:cubicBezTo>
                <a:cubicBezTo>
                  <a:pt x="4993016" y="478562"/>
                  <a:pt x="4947538" y="439862"/>
                  <a:pt x="4921927" y="399445"/>
                </a:cubicBezTo>
                <a:cubicBezTo>
                  <a:pt x="4923375" y="360490"/>
                  <a:pt x="4970657" y="326996"/>
                  <a:pt x="4976278" y="289407"/>
                </a:cubicBezTo>
                <a:cubicBezTo>
                  <a:pt x="5002929" y="270173"/>
                  <a:pt x="5014252" y="225086"/>
                  <a:pt x="5042630" y="205184"/>
                </a:cubicBezTo>
                <a:cubicBezTo>
                  <a:pt x="5089756" y="213126"/>
                  <a:pt x="5129614" y="273195"/>
                  <a:pt x="5158011" y="310549"/>
                </a:cubicBezTo>
                <a:close/>
                <a:moveTo>
                  <a:pt x="3390067" y="4312297"/>
                </a:moveTo>
                <a:cubicBezTo>
                  <a:pt x="3375657" y="4260515"/>
                  <a:pt x="3326038" y="4323219"/>
                  <a:pt x="3368384" y="4333037"/>
                </a:cubicBezTo>
                <a:cubicBezTo>
                  <a:pt x="3380491" y="4326843"/>
                  <a:pt x="3378516" y="4318753"/>
                  <a:pt x="3390067" y="4312297"/>
                </a:cubicBezTo>
                <a:close/>
                <a:moveTo>
                  <a:pt x="1940960" y="7611324"/>
                </a:moveTo>
                <a:cubicBezTo>
                  <a:pt x="1935481" y="7606529"/>
                  <a:pt x="1942763" y="7587899"/>
                  <a:pt x="1933819" y="7592021"/>
                </a:cubicBezTo>
                <a:cubicBezTo>
                  <a:pt x="1935990" y="7596780"/>
                  <a:pt x="1929106" y="7615586"/>
                  <a:pt x="1940960" y="7611324"/>
                </a:cubicBezTo>
                <a:close/>
                <a:moveTo>
                  <a:pt x="4321852" y="2224833"/>
                </a:moveTo>
                <a:cubicBezTo>
                  <a:pt x="4310019" y="2208535"/>
                  <a:pt x="4312299" y="2149810"/>
                  <a:pt x="4329531" y="2133936"/>
                </a:cubicBezTo>
                <a:cubicBezTo>
                  <a:pt x="4333358" y="2164192"/>
                  <a:pt x="4315553" y="2194593"/>
                  <a:pt x="4321852" y="2224833"/>
                </a:cubicBezTo>
                <a:close/>
                <a:moveTo>
                  <a:pt x="3405471" y="4299827"/>
                </a:moveTo>
                <a:cubicBezTo>
                  <a:pt x="3395828" y="4293564"/>
                  <a:pt x="3388095" y="4274575"/>
                  <a:pt x="3377069" y="4279918"/>
                </a:cubicBezTo>
                <a:cubicBezTo>
                  <a:pt x="3388413" y="4288352"/>
                  <a:pt x="3387101" y="4291136"/>
                  <a:pt x="3395641" y="4303353"/>
                </a:cubicBezTo>
                <a:cubicBezTo>
                  <a:pt x="3399034" y="4301209"/>
                  <a:pt x="3401849" y="4303905"/>
                  <a:pt x="3405471" y="4299827"/>
                </a:cubicBezTo>
                <a:close/>
                <a:moveTo>
                  <a:pt x="2243123" y="6933318"/>
                </a:moveTo>
                <a:cubicBezTo>
                  <a:pt x="2237198" y="6924042"/>
                  <a:pt x="2233249" y="6935137"/>
                  <a:pt x="2228616" y="6940224"/>
                </a:cubicBezTo>
                <a:cubicBezTo>
                  <a:pt x="2231635" y="6942033"/>
                  <a:pt x="2234478" y="6944240"/>
                  <a:pt x="2237321" y="6946448"/>
                </a:cubicBezTo>
                <a:cubicBezTo>
                  <a:pt x="2241204" y="6941981"/>
                  <a:pt x="2243314" y="6937206"/>
                  <a:pt x="2243123" y="6933318"/>
                </a:cubicBezTo>
                <a:close/>
                <a:moveTo>
                  <a:pt x="3566322" y="3938931"/>
                </a:moveTo>
                <a:lnTo>
                  <a:pt x="3567268" y="3930951"/>
                </a:lnTo>
                <a:lnTo>
                  <a:pt x="3567879" y="3925801"/>
                </a:lnTo>
                <a:lnTo>
                  <a:pt x="3565665" y="3916879"/>
                </a:lnTo>
                <a:lnTo>
                  <a:pt x="3564596" y="3912556"/>
                </a:lnTo>
                <a:cubicBezTo>
                  <a:pt x="3562835" y="3909008"/>
                  <a:pt x="3560478" y="3906770"/>
                  <a:pt x="3557734" y="3907169"/>
                </a:cubicBezTo>
                <a:cubicBezTo>
                  <a:pt x="3550712" y="3913661"/>
                  <a:pt x="3559530" y="3932346"/>
                  <a:pt x="3558687" y="3943932"/>
                </a:cubicBezTo>
                <a:cubicBezTo>
                  <a:pt x="3562383" y="3944508"/>
                  <a:pt x="3564860" y="3942396"/>
                  <a:pt x="3566322" y="3938931"/>
                </a:cubicBezTo>
                <a:close/>
                <a:moveTo>
                  <a:pt x="1694211" y="8177952"/>
                </a:moveTo>
                <a:cubicBezTo>
                  <a:pt x="1680668" y="8171968"/>
                  <a:pt x="1674598" y="8146915"/>
                  <a:pt x="1658693" y="8152739"/>
                </a:cubicBezTo>
                <a:cubicBezTo>
                  <a:pt x="1669893" y="8158640"/>
                  <a:pt x="1676919" y="8195537"/>
                  <a:pt x="1694211" y="8177952"/>
                </a:cubicBezTo>
                <a:close/>
                <a:moveTo>
                  <a:pt x="3384846" y="4354451"/>
                </a:moveTo>
                <a:cubicBezTo>
                  <a:pt x="3375876" y="4347480"/>
                  <a:pt x="3390652" y="4343570"/>
                  <a:pt x="3384318" y="4337508"/>
                </a:cubicBezTo>
                <a:cubicBezTo>
                  <a:pt x="3374099" y="4336080"/>
                  <a:pt x="3372408" y="4340391"/>
                  <a:pt x="3368914" y="4349976"/>
                </a:cubicBezTo>
                <a:cubicBezTo>
                  <a:pt x="3373756" y="4357039"/>
                  <a:pt x="3379490" y="4354981"/>
                  <a:pt x="3384846" y="4354451"/>
                </a:cubicBezTo>
                <a:close/>
                <a:moveTo>
                  <a:pt x="2256249" y="6910227"/>
                </a:moveTo>
                <a:cubicBezTo>
                  <a:pt x="2257561" y="6907121"/>
                  <a:pt x="2257418" y="6904205"/>
                  <a:pt x="2254663" y="6901798"/>
                </a:cubicBezTo>
                <a:cubicBezTo>
                  <a:pt x="2251626" y="6907590"/>
                  <a:pt x="2237167" y="6915468"/>
                  <a:pt x="2249100" y="6919789"/>
                </a:cubicBezTo>
                <a:cubicBezTo>
                  <a:pt x="2252168" y="6916627"/>
                  <a:pt x="2254936" y="6913332"/>
                  <a:pt x="2256249" y="6910227"/>
                </a:cubicBezTo>
                <a:close/>
                <a:moveTo>
                  <a:pt x="1551846" y="8505775"/>
                </a:moveTo>
                <a:cubicBezTo>
                  <a:pt x="1545655" y="8516947"/>
                  <a:pt x="1536827" y="8525292"/>
                  <a:pt x="1523131" y="8523282"/>
                </a:cubicBezTo>
                <a:lnTo>
                  <a:pt x="1538828" y="8481494"/>
                </a:lnTo>
                <a:lnTo>
                  <a:pt x="1549576" y="8452880"/>
                </a:lnTo>
                <a:cubicBezTo>
                  <a:pt x="1557441" y="8429667"/>
                  <a:pt x="1563677" y="8406626"/>
                  <a:pt x="1566241" y="8383507"/>
                </a:cubicBezTo>
                <a:cubicBezTo>
                  <a:pt x="1571751" y="8333160"/>
                  <a:pt x="1549826" y="8289710"/>
                  <a:pt x="1551372" y="8246171"/>
                </a:cubicBezTo>
                <a:cubicBezTo>
                  <a:pt x="1584783" y="8257129"/>
                  <a:pt x="1582201" y="8307344"/>
                  <a:pt x="1581710" y="8348497"/>
                </a:cubicBezTo>
                <a:cubicBezTo>
                  <a:pt x="1581171" y="8388677"/>
                  <a:pt x="1577067" y="8435842"/>
                  <a:pt x="1564750" y="8471294"/>
                </a:cubicBezTo>
                <a:lnTo>
                  <a:pt x="1557634" y="8490310"/>
                </a:lnTo>
                <a:close/>
                <a:moveTo>
                  <a:pt x="2356106" y="6689047"/>
                </a:moveTo>
                <a:cubicBezTo>
                  <a:pt x="2352206" y="6665465"/>
                  <a:pt x="2333021" y="6640832"/>
                  <a:pt x="2327348" y="6616941"/>
                </a:cubicBezTo>
                <a:cubicBezTo>
                  <a:pt x="2322666" y="6597290"/>
                  <a:pt x="2330922" y="6578605"/>
                  <a:pt x="2328829" y="6563899"/>
                </a:cubicBezTo>
                <a:cubicBezTo>
                  <a:pt x="2287958" y="6602388"/>
                  <a:pt x="2329300" y="6652493"/>
                  <a:pt x="2348854" y="6692496"/>
                </a:cubicBezTo>
                <a:cubicBezTo>
                  <a:pt x="2351650" y="6693731"/>
                  <a:pt x="2353950" y="6692846"/>
                  <a:pt x="2356106" y="6689047"/>
                </a:cubicBezTo>
                <a:close/>
                <a:moveTo>
                  <a:pt x="4293191" y="2306494"/>
                </a:moveTo>
                <a:cubicBezTo>
                  <a:pt x="4290035" y="2301615"/>
                  <a:pt x="4291494" y="2296357"/>
                  <a:pt x="4283716" y="2291242"/>
                </a:cubicBezTo>
                <a:cubicBezTo>
                  <a:pt x="4270226" y="2295147"/>
                  <a:pt x="4288985" y="2313334"/>
                  <a:pt x="4293191" y="2306494"/>
                </a:cubicBezTo>
                <a:close/>
                <a:moveTo>
                  <a:pt x="3547083" y="3996504"/>
                </a:moveTo>
                <a:cubicBezTo>
                  <a:pt x="3549874" y="3990444"/>
                  <a:pt x="3545753" y="3975836"/>
                  <a:pt x="3542030" y="3975711"/>
                </a:cubicBezTo>
                <a:cubicBezTo>
                  <a:pt x="3545157" y="3986251"/>
                  <a:pt x="3541276" y="3991434"/>
                  <a:pt x="3541717" y="3998863"/>
                </a:cubicBezTo>
                <a:cubicBezTo>
                  <a:pt x="3544454" y="3999594"/>
                  <a:pt x="3546153" y="3998525"/>
                  <a:pt x="3547083" y="3996504"/>
                </a:cubicBezTo>
                <a:close/>
                <a:moveTo>
                  <a:pt x="3360780" y="4420261"/>
                </a:moveTo>
                <a:cubicBezTo>
                  <a:pt x="3364711" y="4416884"/>
                  <a:pt x="3367052" y="4412455"/>
                  <a:pt x="3364074" y="4408661"/>
                </a:cubicBezTo>
                <a:cubicBezTo>
                  <a:pt x="3358571" y="4408783"/>
                  <a:pt x="3353676" y="4405446"/>
                  <a:pt x="3347564" y="4409026"/>
                </a:cubicBezTo>
                <a:cubicBezTo>
                  <a:pt x="3351000" y="4414739"/>
                  <a:pt x="3347819" y="4420046"/>
                  <a:pt x="3347946" y="4425558"/>
                </a:cubicBezTo>
                <a:cubicBezTo>
                  <a:pt x="3351328" y="4425965"/>
                  <a:pt x="3356849" y="4423638"/>
                  <a:pt x="3360780" y="4420261"/>
                </a:cubicBezTo>
                <a:close/>
                <a:moveTo>
                  <a:pt x="600264" y="10668504"/>
                </a:moveTo>
                <a:cubicBezTo>
                  <a:pt x="586473" y="10695411"/>
                  <a:pt x="550667" y="10722634"/>
                  <a:pt x="555399" y="10749596"/>
                </a:cubicBezTo>
                <a:cubicBezTo>
                  <a:pt x="551730" y="10754670"/>
                  <a:pt x="548060" y="10755440"/>
                  <a:pt x="544259" y="10753282"/>
                </a:cubicBezTo>
                <a:cubicBezTo>
                  <a:pt x="518792" y="10724812"/>
                  <a:pt x="486254" y="10716652"/>
                  <a:pt x="471044" y="10686497"/>
                </a:cubicBezTo>
                <a:cubicBezTo>
                  <a:pt x="508090" y="10677996"/>
                  <a:pt x="519581" y="10634768"/>
                  <a:pt x="537925" y="10605090"/>
                </a:cubicBezTo>
                <a:cubicBezTo>
                  <a:pt x="566352" y="10612867"/>
                  <a:pt x="578114" y="10648674"/>
                  <a:pt x="600264" y="10668504"/>
                </a:cubicBezTo>
                <a:close/>
                <a:moveTo>
                  <a:pt x="3403686" y="4328364"/>
                </a:moveTo>
                <a:cubicBezTo>
                  <a:pt x="3405368" y="4323709"/>
                  <a:pt x="3404304" y="4317841"/>
                  <a:pt x="3399174" y="4313197"/>
                </a:cubicBezTo>
                <a:cubicBezTo>
                  <a:pt x="3393419" y="4320355"/>
                  <a:pt x="3391121" y="4328124"/>
                  <a:pt x="3391721" y="4336244"/>
                </a:cubicBezTo>
                <a:cubicBezTo>
                  <a:pt x="3397576" y="4336458"/>
                  <a:pt x="3402005" y="4333017"/>
                  <a:pt x="3403686" y="4328364"/>
                </a:cubicBezTo>
                <a:close/>
                <a:moveTo>
                  <a:pt x="2144899" y="7178126"/>
                </a:moveTo>
                <a:cubicBezTo>
                  <a:pt x="2139795" y="7169208"/>
                  <a:pt x="2142471" y="7159920"/>
                  <a:pt x="2133875" y="7151363"/>
                </a:cubicBezTo>
                <a:cubicBezTo>
                  <a:pt x="2125225" y="7158011"/>
                  <a:pt x="2137349" y="7162892"/>
                  <a:pt x="2128524" y="7169939"/>
                </a:cubicBezTo>
                <a:cubicBezTo>
                  <a:pt x="2133654" y="7171254"/>
                  <a:pt x="2140139" y="7184589"/>
                  <a:pt x="2144899" y="7178126"/>
                </a:cubicBezTo>
                <a:close/>
                <a:moveTo>
                  <a:pt x="2273005" y="6889453"/>
                </a:moveTo>
                <a:cubicBezTo>
                  <a:pt x="2270561" y="6887422"/>
                  <a:pt x="2271792" y="6884637"/>
                  <a:pt x="2269923" y="6882384"/>
                </a:cubicBezTo>
                <a:cubicBezTo>
                  <a:pt x="2267015" y="6886806"/>
                  <a:pt x="2261981" y="6891716"/>
                  <a:pt x="2269170" y="6894892"/>
                </a:cubicBezTo>
                <a:cubicBezTo>
                  <a:pt x="2270448" y="6893079"/>
                  <a:pt x="2271727" y="6891266"/>
                  <a:pt x="2273005" y="6889453"/>
                </a:cubicBezTo>
                <a:close/>
                <a:moveTo>
                  <a:pt x="2996718" y="5251898"/>
                </a:moveTo>
                <a:cubicBezTo>
                  <a:pt x="3015447" y="5208550"/>
                  <a:pt x="3015796" y="5166316"/>
                  <a:pt x="2974455" y="5140198"/>
                </a:cubicBezTo>
                <a:cubicBezTo>
                  <a:pt x="2960867" y="5137525"/>
                  <a:pt x="2952084" y="5145542"/>
                  <a:pt x="2942281" y="5152634"/>
                </a:cubicBezTo>
                <a:cubicBezTo>
                  <a:pt x="2894271" y="5148078"/>
                  <a:pt x="2859193" y="5201589"/>
                  <a:pt x="2845851" y="5260898"/>
                </a:cubicBezTo>
                <a:cubicBezTo>
                  <a:pt x="2860794" y="5291773"/>
                  <a:pt x="2885328" y="5319271"/>
                  <a:pt x="2904690" y="5348768"/>
                </a:cubicBezTo>
                <a:cubicBezTo>
                  <a:pt x="2925575" y="5332770"/>
                  <a:pt x="2977761" y="5326796"/>
                  <a:pt x="2972726" y="5295063"/>
                </a:cubicBezTo>
                <a:cubicBezTo>
                  <a:pt x="2982190" y="5280922"/>
                  <a:pt x="2990475" y="5266349"/>
                  <a:pt x="2996718" y="5251898"/>
                </a:cubicBezTo>
                <a:close/>
                <a:moveTo>
                  <a:pt x="1938743" y="7648044"/>
                </a:moveTo>
                <a:cubicBezTo>
                  <a:pt x="1940259" y="7645686"/>
                  <a:pt x="1941026" y="7643413"/>
                  <a:pt x="1939479" y="7641542"/>
                </a:cubicBezTo>
                <a:cubicBezTo>
                  <a:pt x="1932910" y="7642439"/>
                  <a:pt x="1927587" y="7649111"/>
                  <a:pt x="1933509" y="7655052"/>
                </a:cubicBezTo>
                <a:cubicBezTo>
                  <a:pt x="1934960" y="7652844"/>
                  <a:pt x="1937226" y="7650402"/>
                  <a:pt x="1938743" y="7648044"/>
                </a:cubicBezTo>
                <a:close/>
                <a:moveTo>
                  <a:pt x="367065" y="11206302"/>
                </a:moveTo>
                <a:cubicBezTo>
                  <a:pt x="353218" y="11197803"/>
                  <a:pt x="362572" y="11189554"/>
                  <a:pt x="348503" y="11180481"/>
                </a:cubicBezTo>
                <a:cubicBezTo>
                  <a:pt x="337335" y="11187452"/>
                  <a:pt x="354988" y="11222870"/>
                  <a:pt x="367065" y="11206302"/>
                </a:cubicBezTo>
                <a:close/>
                <a:moveTo>
                  <a:pt x="461380" y="10997089"/>
                </a:moveTo>
                <a:cubicBezTo>
                  <a:pt x="436931" y="11019985"/>
                  <a:pt x="413146" y="11071653"/>
                  <a:pt x="379999" y="11092605"/>
                </a:cubicBezTo>
                <a:cubicBezTo>
                  <a:pt x="365686" y="11064447"/>
                  <a:pt x="333287" y="11045861"/>
                  <a:pt x="321137" y="11025779"/>
                </a:cubicBezTo>
                <a:cubicBezTo>
                  <a:pt x="356829" y="11008799"/>
                  <a:pt x="378558" y="10982328"/>
                  <a:pt x="391347" y="10949059"/>
                </a:cubicBezTo>
                <a:cubicBezTo>
                  <a:pt x="414581" y="10960273"/>
                  <a:pt x="438118" y="10989184"/>
                  <a:pt x="461380" y="10997089"/>
                </a:cubicBezTo>
                <a:close/>
                <a:moveTo>
                  <a:pt x="4282857" y="2348354"/>
                </a:moveTo>
                <a:cubicBezTo>
                  <a:pt x="4284255" y="2332366"/>
                  <a:pt x="4268932" y="2316032"/>
                  <a:pt x="4253195" y="2328980"/>
                </a:cubicBezTo>
                <a:cubicBezTo>
                  <a:pt x="4258302" y="2340603"/>
                  <a:pt x="4261249" y="2351952"/>
                  <a:pt x="4275281" y="2363129"/>
                </a:cubicBezTo>
                <a:cubicBezTo>
                  <a:pt x="4280067" y="2358974"/>
                  <a:pt x="4282391" y="2353683"/>
                  <a:pt x="4282857" y="2348354"/>
                </a:cubicBezTo>
                <a:close/>
                <a:moveTo>
                  <a:pt x="3114319" y="4994011"/>
                </a:moveTo>
                <a:cubicBezTo>
                  <a:pt x="3126294" y="4971222"/>
                  <a:pt x="3126204" y="4953096"/>
                  <a:pt x="3133360" y="4931508"/>
                </a:cubicBezTo>
                <a:cubicBezTo>
                  <a:pt x="3068070" y="4916464"/>
                  <a:pt x="3014627" y="4932829"/>
                  <a:pt x="2967594" y="4964878"/>
                </a:cubicBezTo>
                <a:cubicBezTo>
                  <a:pt x="3011904" y="5010156"/>
                  <a:pt x="3063673" y="4979248"/>
                  <a:pt x="3114319" y="4994011"/>
                </a:cubicBezTo>
                <a:close/>
                <a:moveTo>
                  <a:pt x="3392856" y="4364542"/>
                </a:moveTo>
                <a:cubicBezTo>
                  <a:pt x="3393231" y="4361398"/>
                  <a:pt x="3392156" y="4358080"/>
                  <a:pt x="3389530" y="4354622"/>
                </a:cubicBezTo>
                <a:cubicBezTo>
                  <a:pt x="3383187" y="4360139"/>
                  <a:pt x="3382643" y="4366351"/>
                  <a:pt x="3387487" y="4373411"/>
                </a:cubicBezTo>
                <a:cubicBezTo>
                  <a:pt x="3390658" y="4370654"/>
                  <a:pt x="3392481" y="4367686"/>
                  <a:pt x="3392856" y="4364542"/>
                </a:cubicBezTo>
                <a:close/>
                <a:moveTo>
                  <a:pt x="3806921" y="3429881"/>
                </a:moveTo>
                <a:cubicBezTo>
                  <a:pt x="3811980" y="3401169"/>
                  <a:pt x="3820887" y="3371301"/>
                  <a:pt x="3805255" y="3350585"/>
                </a:cubicBezTo>
                <a:cubicBezTo>
                  <a:pt x="3800371" y="3378899"/>
                  <a:pt x="3802783" y="3404724"/>
                  <a:pt x="3806921" y="3429881"/>
                </a:cubicBezTo>
                <a:close/>
                <a:moveTo>
                  <a:pt x="4059670" y="2857849"/>
                </a:moveTo>
                <a:cubicBezTo>
                  <a:pt x="4044658" y="2837885"/>
                  <a:pt x="4008203" y="2826539"/>
                  <a:pt x="3977848" y="2812174"/>
                </a:cubicBezTo>
                <a:cubicBezTo>
                  <a:pt x="3921563" y="2834917"/>
                  <a:pt x="3859520" y="2855592"/>
                  <a:pt x="3809218" y="2880978"/>
                </a:cubicBezTo>
                <a:cubicBezTo>
                  <a:pt x="3759491" y="2906142"/>
                  <a:pt x="3720284" y="2943096"/>
                  <a:pt x="3671365" y="2972903"/>
                </a:cubicBezTo>
                <a:cubicBezTo>
                  <a:pt x="3696089" y="3000014"/>
                  <a:pt x="3737928" y="3005645"/>
                  <a:pt x="3777855" y="3024239"/>
                </a:cubicBezTo>
                <a:cubicBezTo>
                  <a:pt x="3867083" y="2956062"/>
                  <a:pt x="3967498" y="2917585"/>
                  <a:pt x="4059670" y="2857849"/>
                </a:cubicBezTo>
                <a:close/>
                <a:moveTo>
                  <a:pt x="2462723" y="6475469"/>
                </a:moveTo>
                <a:cubicBezTo>
                  <a:pt x="2455079" y="6462566"/>
                  <a:pt x="2467731" y="6441483"/>
                  <a:pt x="2453189" y="6431248"/>
                </a:cubicBezTo>
                <a:cubicBezTo>
                  <a:pt x="2451190" y="6446558"/>
                  <a:pt x="2451842" y="6460183"/>
                  <a:pt x="2447721" y="6475985"/>
                </a:cubicBezTo>
                <a:cubicBezTo>
                  <a:pt x="2453878" y="6478229"/>
                  <a:pt x="2458969" y="6478573"/>
                  <a:pt x="2462723" y="6475469"/>
                </a:cubicBezTo>
                <a:close/>
                <a:moveTo>
                  <a:pt x="4857632" y="1057381"/>
                </a:moveTo>
                <a:cubicBezTo>
                  <a:pt x="4844688" y="1043572"/>
                  <a:pt x="4832908" y="1017429"/>
                  <a:pt x="4812379" y="1012165"/>
                </a:cubicBezTo>
                <a:cubicBezTo>
                  <a:pt x="4828241" y="1025836"/>
                  <a:pt x="4836705" y="1051941"/>
                  <a:pt x="4857632" y="1057381"/>
                </a:cubicBezTo>
                <a:close/>
                <a:moveTo>
                  <a:pt x="2334965" y="6767142"/>
                </a:moveTo>
                <a:cubicBezTo>
                  <a:pt x="2329916" y="6755882"/>
                  <a:pt x="2334388" y="6743602"/>
                  <a:pt x="2321193" y="6733495"/>
                </a:cubicBezTo>
                <a:cubicBezTo>
                  <a:pt x="2315875" y="6744451"/>
                  <a:pt x="2323624" y="6766883"/>
                  <a:pt x="2334965" y="6767142"/>
                </a:cubicBezTo>
                <a:close/>
                <a:moveTo>
                  <a:pt x="2233620" y="7002357"/>
                </a:moveTo>
                <a:cubicBezTo>
                  <a:pt x="2230777" y="7000149"/>
                  <a:pt x="2228333" y="6998118"/>
                  <a:pt x="2225091" y="6995734"/>
                </a:cubicBezTo>
                <a:cubicBezTo>
                  <a:pt x="2214386" y="7000516"/>
                  <a:pt x="2231445" y="7013761"/>
                  <a:pt x="2233620" y="7002357"/>
                </a:cubicBezTo>
                <a:close/>
                <a:moveTo>
                  <a:pt x="4194527" y="2567295"/>
                </a:moveTo>
                <a:cubicBezTo>
                  <a:pt x="4180904" y="2560335"/>
                  <a:pt x="4167705" y="2555508"/>
                  <a:pt x="4161286" y="2567873"/>
                </a:cubicBezTo>
                <a:cubicBezTo>
                  <a:pt x="4172053" y="2567595"/>
                  <a:pt x="4187394" y="2577851"/>
                  <a:pt x="4194527" y="2567295"/>
                </a:cubicBezTo>
                <a:close/>
                <a:moveTo>
                  <a:pt x="3806049" y="3452349"/>
                </a:moveTo>
                <a:cubicBezTo>
                  <a:pt x="3811118" y="3444114"/>
                  <a:pt x="3811588" y="3437657"/>
                  <a:pt x="3805161" y="3433864"/>
                </a:cubicBezTo>
                <a:cubicBezTo>
                  <a:pt x="3802391" y="3441211"/>
                  <a:pt x="3802320" y="3447845"/>
                  <a:pt x="3806049" y="3452349"/>
                </a:cubicBezTo>
                <a:close/>
                <a:moveTo>
                  <a:pt x="3569966" y="3988779"/>
                </a:moveTo>
                <a:cubicBezTo>
                  <a:pt x="3572597" y="3976666"/>
                  <a:pt x="3567115" y="3954285"/>
                  <a:pt x="3559862" y="3953413"/>
                </a:cubicBezTo>
                <a:cubicBezTo>
                  <a:pt x="3557669" y="3966413"/>
                  <a:pt x="3561781" y="3984094"/>
                  <a:pt x="3564395" y="3996296"/>
                </a:cubicBezTo>
                <a:cubicBezTo>
                  <a:pt x="3567310" y="3995716"/>
                  <a:pt x="3569089" y="3992818"/>
                  <a:pt x="3569966" y="3988779"/>
                </a:cubicBezTo>
                <a:close/>
                <a:moveTo>
                  <a:pt x="4315008" y="2303383"/>
                </a:moveTo>
                <a:cubicBezTo>
                  <a:pt x="4310631" y="2299139"/>
                  <a:pt x="4309636" y="2294535"/>
                  <a:pt x="4308650" y="2290547"/>
                </a:cubicBezTo>
                <a:lnTo>
                  <a:pt x="4299253" y="2300240"/>
                </a:lnTo>
                <a:cubicBezTo>
                  <a:pt x="4305175" y="2304768"/>
                  <a:pt x="4309893" y="2311162"/>
                  <a:pt x="4315008" y="2303383"/>
                </a:cubicBezTo>
                <a:close/>
                <a:moveTo>
                  <a:pt x="2286583" y="6895453"/>
                </a:moveTo>
                <a:cubicBezTo>
                  <a:pt x="2297240" y="6889699"/>
                  <a:pt x="2290980" y="6873617"/>
                  <a:pt x="2282225" y="6878309"/>
                </a:cubicBezTo>
                <a:cubicBezTo>
                  <a:pt x="2286985" y="6883741"/>
                  <a:pt x="2281823" y="6890020"/>
                  <a:pt x="2286583" y="6895453"/>
                </a:cubicBezTo>
                <a:close/>
                <a:moveTo>
                  <a:pt x="4663077" y="1518259"/>
                </a:moveTo>
                <a:cubicBezTo>
                  <a:pt x="4646140" y="1492012"/>
                  <a:pt x="4656270" y="1454455"/>
                  <a:pt x="4639991" y="1427638"/>
                </a:cubicBezTo>
                <a:cubicBezTo>
                  <a:pt x="4608125" y="1454040"/>
                  <a:pt x="4578345" y="1502828"/>
                  <a:pt x="4576104" y="1550841"/>
                </a:cubicBezTo>
                <a:cubicBezTo>
                  <a:pt x="4608693" y="1548580"/>
                  <a:pt x="4639661" y="1543114"/>
                  <a:pt x="4663077" y="1518259"/>
                </a:cubicBezTo>
                <a:close/>
                <a:moveTo>
                  <a:pt x="3400846" y="4379733"/>
                </a:moveTo>
                <a:cubicBezTo>
                  <a:pt x="3407598" y="4374072"/>
                  <a:pt x="3410346" y="4355955"/>
                  <a:pt x="3398782" y="4355935"/>
                </a:cubicBezTo>
                <a:cubicBezTo>
                  <a:pt x="3402692" y="4364255"/>
                  <a:pt x="3393073" y="4370946"/>
                  <a:pt x="3400846" y="4379733"/>
                </a:cubicBezTo>
                <a:close/>
                <a:moveTo>
                  <a:pt x="2158904" y="7193833"/>
                </a:moveTo>
                <a:cubicBezTo>
                  <a:pt x="2164451" y="7183433"/>
                  <a:pt x="2159124" y="7173941"/>
                  <a:pt x="2155743" y="7164356"/>
                </a:cubicBezTo>
                <a:cubicBezTo>
                  <a:pt x="2152251" y="7164717"/>
                  <a:pt x="2146289" y="7186831"/>
                  <a:pt x="2158904" y="7193833"/>
                </a:cubicBezTo>
                <a:close/>
                <a:moveTo>
                  <a:pt x="1966005" y="7630939"/>
                </a:moveTo>
                <a:cubicBezTo>
                  <a:pt x="1946876" y="7678532"/>
                  <a:pt x="1871534" y="7754481"/>
                  <a:pt x="1830714" y="7677076"/>
                </a:cubicBezTo>
                <a:cubicBezTo>
                  <a:pt x="1869289" y="7649950"/>
                  <a:pt x="1907900" y="7639937"/>
                  <a:pt x="1897954" y="7586148"/>
                </a:cubicBezTo>
                <a:cubicBezTo>
                  <a:pt x="1891490" y="7552420"/>
                  <a:pt x="1841282" y="7477992"/>
                  <a:pt x="1785868" y="7465856"/>
                </a:cubicBezTo>
                <a:cubicBezTo>
                  <a:pt x="1726130" y="7452760"/>
                  <a:pt x="1743002" y="7529558"/>
                  <a:pt x="1691076" y="7562183"/>
                </a:cubicBezTo>
                <a:cubicBezTo>
                  <a:pt x="1620010" y="7552156"/>
                  <a:pt x="1657843" y="7464383"/>
                  <a:pt x="1702287" y="7417527"/>
                </a:cubicBezTo>
                <a:cubicBezTo>
                  <a:pt x="1770801" y="7345210"/>
                  <a:pt x="1842611" y="7395462"/>
                  <a:pt x="1918419" y="7480727"/>
                </a:cubicBezTo>
                <a:cubicBezTo>
                  <a:pt x="1958069" y="7525318"/>
                  <a:pt x="1984958" y="7583745"/>
                  <a:pt x="1966005" y="7630939"/>
                </a:cubicBezTo>
                <a:close/>
                <a:moveTo>
                  <a:pt x="2245923" y="6998281"/>
                </a:moveTo>
                <a:cubicBezTo>
                  <a:pt x="2240283" y="6994838"/>
                  <a:pt x="2247620" y="6977155"/>
                  <a:pt x="2236340" y="6982158"/>
                </a:cubicBezTo>
                <a:cubicBezTo>
                  <a:pt x="2241004" y="6985645"/>
                  <a:pt x="2231943" y="7003993"/>
                  <a:pt x="2245923" y="6998281"/>
                </a:cubicBezTo>
                <a:close/>
                <a:moveTo>
                  <a:pt x="3552975" y="4043731"/>
                </a:moveTo>
                <a:cubicBezTo>
                  <a:pt x="3555253" y="4035668"/>
                  <a:pt x="3547906" y="4020152"/>
                  <a:pt x="3549165" y="4011650"/>
                </a:cubicBezTo>
                <a:cubicBezTo>
                  <a:pt x="3535423" y="4013333"/>
                  <a:pt x="3549038" y="4037147"/>
                  <a:pt x="3546818" y="4048763"/>
                </a:cubicBezTo>
                <a:cubicBezTo>
                  <a:pt x="3550391" y="4048268"/>
                  <a:pt x="3552219" y="4046411"/>
                  <a:pt x="3552975" y="4043731"/>
                </a:cubicBezTo>
                <a:close/>
                <a:moveTo>
                  <a:pt x="367802" y="11252818"/>
                </a:moveTo>
                <a:lnTo>
                  <a:pt x="365466" y="11248327"/>
                </a:lnTo>
                <a:lnTo>
                  <a:pt x="362015" y="11241690"/>
                </a:lnTo>
                <a:cubicBezTo>
                  <a:pt x="360407" y="11238598"/>
                  <a:pt x="359121" y="11236126"/>
                  <a:pt x="359121" y="11236126"/>
                </a:cubicBezTo>
                <a:lnTo>
                  <a:pt x="365466" y="11248327"/>
                </a:lnTo>
                <a:lnTo>
                  <a:pt x="366837" y="11250964"/>
                </a:lnTo>
                <a:cubicBezTo>
                  <a:pt x="368123" y="11253437"/>
                  <a:pt x="368766" y="11254673"/>
                  <a:pt x="367802" y="11252818"/>
                </a:cubicBezTo>
                <a:close/>
                <a:moveTo>
                  <a:pt x="2352311" y="6762451"/>
                </a:moveTo>
                <a:cubicBezTo>
                  <a:pt x="2348285" y="6752119"/>
                  <a:pt x="2353778" y="6740765"/>
                  <a:pt x="2340807" y="6731232"/>
                </a:cubicBezTo>
                <a:cubicBezTo>
                  <a:pt x="2336240" y="6741569"/>
                  <a:pt x="2335908" y="6770409"/>
                  <a:pt x="2352311" y="6762451"/>
                </a:cubicBezTo>
                <a:close/>
                <a:moveTo>
                  <a:pt x="3151253" y="4954764"/>
                </a:moveTo>
                <a:cubicBezTo>
                  <a:pt x="3154300" y="4946116"/>
                  <a:pt x="3156755" y="4937325"/>
                  <a:pt x="3158450" y="4934027"/>
                </a:cubicBezTo>
                <a:cubicBezTo>
                  <a:pt x="3147196" y="4927152"/>
                  <a:pt x="3127842" y="4970954"/>
                  <a:pt x="3140503" y="4974644"/>
                </a:cubicBezTo>
                <a:cubicBezTo>
                  <a:pt x="3144566" y="4971919"/>
                  <a:pt x="3148205" y="4963413"/>
                  <a:pt x="3151253" y="4954764"/>
                </a:cubicBezTo>
                <a:close/>
                <a:moveTo>
                  <a:pt x="535774" y="10876593"/>
                </a:moveTo>
                <a:cubicBezTo>
                  <a:pt x="536262" y="10876280"/>
                  <a:pt x="536217" y="10874769"/>
                  <a:pt x="535377" y="10871297"/>
                </a:cubicBezTo>
                <a:cubicBezTo>
                  <a:pt x="528225" y="10863844"/>
                  <a:pt x="520500" y="10856614"/>
                  <a:pt x="513348" y="10849159"/>
                </a:cubicBezTo>
                <a:cubicBezTo>
                  <a:pt x="501838" y="10869835"/>
                  <a:pt x="475369" y="10891057"/>
                  <a:pt x="479834" y="10912113"/>
                </a:cubicBezTo>
                <a:cubicBezTo>
                  <a:pt x="496948" y="10890573"/>
                  <a:pt x="503249" y="10866642"/>
                  <a:pt x="524123" y="10867755"/>
                </a:cubicBezTo>
                <a:cubicBezTo>
                  <a:pt x="528062" y="10867706"/>
                  <a:pt x="534313" y="10877535"/>
                  <a:pt x="535774" y="10876593"/>
                </a:cubicBezTo>
                <a:close/>
                <a:moveTo>
                  <a:pt x="1729198" y="8183891"/>
                </a:moveTo>
                <a:cubicBezTo>
                  <a:pt x="1712598" y="8175129"/>
                  <a:pt x="1705147" y="8145659"/>
                  <a:pt x="1683314" y="8149815"/>
                </a:cubicBezTo>
                <a:cubicBezTo>
                  <a:pt x="1693153" y="8159874"/>
                  <a:pt x="1707700" y="8199143"/>
                  <a:pt x="1729198" y="8183891"/>
                </a:cubicBezTo>
                <a:close/>
                <a:moveTo>
                  <a:pt x="2561709" y="6301063"/>
                </a:moveTo>
                <a:cubicBezTo>
                  <a:pt x="2546276" y="6288528"/>
                  <a:pt x="2536192" y="6273594"/>
                  <a:pt x="2520982" y="6261634"/>
                </a:cubicBezTo>
                <a:cubicBezTo>
                  <a:pt x="2506466" y="6280464"/>
                  <a:pt x="2490832" y="6312612"/>
                  <a:pt x="2482929" y="6339128"/>
                </a:cubicBezTo>
                <a:cubicBezTo>
                  <a:pt x="2503924" y="6345546"/>
                  <a:pt x="2523407" y="6348915"/>
                  <a:pt x="2541460" y="6346890"/>
                </a:cubicBezTo>
                <a:cubicBezTo>
                  <a:pt x="2540445" y="6329771"/>
                  <a:pt x="2554666" y="6317003"/>
                  <a:pt x="2561709" y="6301063"/>
                </a:cubicBezTo>
                <a:close/>
                <a:moveTo>
                  <a:pt x="2370160" y="6739844"/>
                </a:moveTo>
                <a:cubicBezTo>
                  <a:pt x="2372262" y="6729924"/>
                  <a:pt x="2362410" y="6718800"/>
                  <a:pt x="2354671" y="6719301"/>
                </a:cubicBezTo>
                <a:cubicBezTo>
                  <a:pt x="2355550" y="6729193"/>
                  <a:pt x="2352756" y="6739838"/>
                  <a:pt x="2363555" y="6748886"/>
                </a:cubicBezTo>
                <a:cubicBezTo>
                  <a:pt x="2367432" y="6746323"/>
                  <a:pt x="2369460" y="6743150"/>
                  <a:pt x="2370160" y="6739844"/>
                </a:cubicBezTo>
                <a:close/>
                <a:moveTo>
                  <a:pt x="2342060" y="6804016"/>
                </a:moveTo>
                <a:cubicBezTo>
                  <a:pt x="2332188" y="6793951"/>
                  <a:pt x="2323993" y="6794132"/>
                  <a:pt x="2315304" y="6792194"/>
                </a:cubicBezTo>
                <a:cubicBezTo>
                  <a:pt x="2316325" y="6769360"/>
                  <a:pt x="2316770" y="6746747"/>
                  <a:pt x="2299725" y="6725911"/>
                </a:cubicBezTo>
                <a:cubicBezTo>
                  <a:pt x="2290686" y="6748528"/>
                  <a:pt x="2313130" y="6767948"/>
                  <a:pt x="2307413" y="6790608"/>
                </a:cubicBezTo>
                <a:cubicBezTo>
                  <a:pt x="2282126" y="6768981"/>
                  <a:pt x="2304165" y="6728823"/>
                  <a:pt x="2270941" y="6716519"/>
                </a:cubicBezTo>
                <a:cubicBezTo>
                  <a:pt x="2283162" y="6738551"/>
                  <a:pt x="2283739" y="6762090"/>
                  <a:pt x="2288964" y="6784832"/>
                </a:cubicBezTo>
                <a:cubicBezTo>
                  <a:pt x="2306343" y="6788709"/>
                  <a:pt x="2326280" y="6812724"/>
                  <a:pt x="2342060" y="6804016"/>
                </a:cubicBezTo>
                <a:close/>
                <a:moveTo>
                  <a:pt x="2164259" y="7216188"/>
                </a:moveTo>
                <a:cubicBezTo>
                  <a:pt x="2145123" y="7199166"/>
                  <a:pt x="2140649" y="7195286"/>
                  <a:pt x="2119883" y="7180875"/>
                </a:cubicBezTo>
                <a:cubicBezTo>
                  <a:pt x="2113762" y="7191497"/>
                  <a:pt x="2073301" y="7225971"/>
                  <a:pt x="2089297" y="7242558"/>
                </a:cubicBezTo>
                <a:cubicBezTo>
                  <a:pt x="2107016" y="7258477"/>
                  <a:pt x="2143145" y="7243505"/>
                  <a:pt x="2164259" y="7216188"/>
                </a:cubicBezTo>
                <a:close/>
                <a:moveTo>
                  <a:pt x="1454082" y="8825398"/>
                </a:moveTo>
                <a:cubicBezTo>
                  <a:pt x="1446326" y="8848515"/>
                  <a:pt x="1435419" y="8870975"/>
                  <a:pt x="1421025" y="8891685"/>
                </a:cubicBezTo>
                <a:cubicBezTo>
                  <a:pt x="1399140" y="8871091"/>
                  <a:pt x="1432122" y="8839598"/>
                  <a:pt x="1439960" y="8816465"/>
                </a:cubicBezTo>
                <a:cubicBezTo>
                  <a:pt x="1450687" y="8784636"/>
                  <a:pt x="1453693" y="8746545"/>
                  <a:pt x="1452120" y="8714505"/>
                </a:cubicBezTo>
                <a:cubicBezTo>
                  <a:pt x="1451040" y="8684584"/>
                  <a:pt x="1428758" y="8651943"/>
                  <a:pt x="1447923" y="8629066"/>
                </a:cubicBezTo>
                <a:cubicBezTo>
                  <a:pt x="1472263" y="8680783"/>
                  <a:pt x="1477350" y="8756048"/>
                  <a:pt x="1454082" y="8825398"/>
                </a:cubicBezTo>
                <a:close/>
                <a:moveTo>
                  <a:pt x="2582033" y="6277075"/>
                </a:moveTo>
                <a:cubicBezTo>
                  <a:pt x="2581369" y="6261286"/>
                  <a:pt x="2555615" y="6243120"/>
                  <a:pt x="2541578" y="6231202"/>
                </a:cubicBezTo>
                <a:cubicBezTo>
                  <a:pt x="2536191" y="6236919"/>
                  <a:pt x="2530091" y="6239939"/>
                  <a:pt x="2526440" y="6249281"/>
                </a:cubicBezTo>
                <a:cubicBezTo>
                  <a:pt x="2541568" y="6263586"/>
                  <a:pt x="2552671" y="6279447"/>
                  <a:pt x="2572972" y="6291750"/>
                </a:cubicBezTo>
                <a:cubicBezTo>
                  <a:pt x="2579689" y="6287336"/>
                  <a:pt x="2582255" y="6282337"/>
                  <a:pt x="2582033" y="6277075"/>
                </a:cubicBezTo>
                <a:close/>
                <a:moveTo>
                  <a:pt x="815280" y="10277170"/>
                </a:moveTo>
                <a:cubicBezTo>
                  <a:pt x="815371" y="10258680"/>
                  <a:pt x="786414" y="10275820"/>
                  <a:pt x="785230" y="10259142"/>
                </a:cubicBezTo>
                <a:cubicBezTo>
                  <a:pt x="799033" y="10254788"/>
                  <a:pt x="826235" y="10262055"/>
                  <a:pt x="823063" y="10244499"/>
                </a:cubicBezTo>
                <a:cubicBezTo>
                  <a:pt x="803259" y="10249527"/>
                  <a:pt x="776086" y="10255101"/>
                  <a:pt x="768937" y="10235788"/>
                </a:cubicBezTo>
                <a:cubicBezTo>
                  <a:pt x="782020" y="10224463"/>
                  <a:pt x="807465" y="10235706"/>
                  <a:pt x="817773" y="10227432"/>
                </a:cubicBezTo>
                <a:cubicBezTo>
                  <a:pt x="816969" y="10222800"/>
                  <a:pt x="816737" y="10217946"/>
                  <a:pt x="815932" y="10213315"/>
                </a:cubicBezTo>
                <a:cubicBezTo>
                  <a:pt x="803607" y="10207869"/>
                  <a:pt x="758461" y="10228309"/>
                  <a:pt x="754651" y="10201442"/>
                </a:cubicBezTo>
                <a:cubicBezTo>
                  <a:pt x="774418" y="10199723"/>
                  <a:pt x="794361" y="10197607"/>
                  <a:pt x="814304" y="10195490"/>
                </a:cubicBezTo>
                <a:cubicBezTo>
                  <a:pt x="815033" y="10165878"/>
                  <a:pt x="792040" y="10185653"/>
                  <a:pt x="777967" y="10188463"/>
                </a:cubicBezTo>
                <a:cubicBezTo>
                  <a:pt x="770460" y="10186096"/>
                  <a:pt x="766604" y="10178690"/>
                  <a:pt x="755972" y="10180169"/>
                </a:cubicBezTo>
                <a:cubicBezTo>
                  <a:pt x="714015" y="10206295"/>
                  <a:pt x="647741" y="10212173"/>
                  <a:pt x="593627" y="10228174"/>
                </a:cubicBezTo>
                <a:cubicBezTo>
                  <a:pt x="594895" y="10242513"/>
                  <a:pt x="595986" y="10257250"/>
                  <a:pt x="601303" y="10266726"/>
                </a:cubicBezTo>
                <a:cubicBezTo>
                  <a:pt x="678838" y="10264399"/>
                  <a:pt x="751993" y="10296722"/>
                  <a:pt x="815280" y="10277170"/>
                </a:cubicBezTo>
                <a:close/>
                <a:moveTo>
                  <a:pt x="3059058" y="5199948"/>
                </a:moveTo>
                <a:cubicBezTo>
                  <a:pt x="3052893" y="5193415"/>
                  <a:pt x="3038095" y="5202107"/>
                  <a:pt x="3046559" y="5207751"/>
                </a:cubicBezTo>
                <a:cubicBezTo>
                  <a:pt x="3049643" y="5202926"/>
                  <a:pt x="3055751" y="5204198"/>
                  <a:pt x="3059058" y="5199948"/>
                </a:cubicBezTo>
                <a:close/>
                <a:moveTo>
                  <a:pt x="3149140" y="4996071"/>
                </a:moveTo>
                <a:cubicBezTo>
                  <a:pt x="3142669" y="4991307"/>
                  <a:pt x="3143491" y="4984056"/>
                  <a:pt x="3133573" y="4980626"/>
                </a:cubicBezTo>
                <a:cubicBezTo>
                  <a:pt x="3125340" y="4996024"/>
                  <a:pt x="3146889" y="4997932"/>
                  <a:pt x="3149140" y="4996071"/>
                </a:cubicBezTo>
                <a:close/>
                <a:moveTo>
                  <a:pt x="4342974" y="2299561"/>
                </a:moveTo>
                <a:cubicBezTo>
                  <a:pt x="4337014" y="2292570"/>
                  <a:pt x="4330544" y="2292363"/>
                  <a:pt x="4324500" y="2299848"/>
                </a:cubicBezTo>
                <a:lnTo>
                  <a:pt x="4333880" y="2308941"/>
                </a:lnTo>
                <a:close/>
                <a:moveTo>
                  <a:pt x="4942873" y="941919"/>
                </a:moveTo>
                <a:cubicBezTo>
                  <a:pt x="4947773" y="934079"/>
                  <a:pt x="4946284" y="927703"/>
                  <a:pt x="4937381" y="921864"/>
                </a:cubicBezTo>
                <a:cubicBezTo>
                  <a:pt x="4928974" y="930061"/>
                  <a:pt x="4935347" y="936212"/>
                  <a:pt x="4942873" y="941919"/>
                </a:cubicBezTo>
                <a:close/>
                <a:moveTo>
                  <a:pt x="2560290" y="6336634"/>
                </a:moveTo>
                <a:lnTo>
                  <a:pt x="2554308" y="6333991"/>
                </a:lnTo>
                <a:lnTo>
                  <a:pt x="2548850" y="6346345"/>
                </a:lnTo>
                <a:lnTo>
                  <a:pt x="2554832" y="6348988"/>
                </a:lnTo>
                <a:close/>
                <a:moveTo>
                  <a:pt x="1183889" y="9453015"/>
                </a:moveTo>
                <a:cubicBezTo>
                  <a:pt x="1196725" y="9440131"/>
                  <a:pt x="1174767" y="9429477"/>
                  <a:pt x="1166469" y="9435326"/>
                </a:cubicBezTo>
                <a:cubicBezTo>
                  <a:pt x="1178198" y="9440033"/>
                  <a:pt x="1176004" y="9447153"/>
                  <a:pt x="1183889" y="9453015"/>
                </a:cubicBezTo>
                <a:close/>
                <a:moveTo>
                  <a:pt x="3178266" y="4942113"/>
                </a:moveTo>
                <a:cubicBezTo>
                  <a:pt x="3178718" y="4941257"/>
                  <a:pt x="3178029" y="4939583"/>
                  <a:pt x="3175356" y="4936738"/>
                </a:cubicBezTo>
                <a:cubicBezTo>
                  <a:pt x="3173318" y="4934881"/>
                  <a:pt x="3166682" y="4934804"/>
                  <a:pt x="3166023" y="4937374"/>
                </a:cubicBezTo>
                <a:cubicBezTo>
                  <a:pt x="3165267" y="4939894"/>
                  <a:pt x="3176907" y="4944683"/>
                  <a:pt x="3178266" y="4942113"/>
                </a:cubicBezTo>
                <a:close/>
                <a:moveTo>
                  <a:pt x="4319001" y="2362450"/>
                </a:moveTo>
                <a:cubicBezTo>
                  <a:pt x="4327432" y="2350001"/>
                  <a:pt x="4327857" y="2337676"/>
                  <a:pt x="4312263" y="2324983"/>
                </a:cubicBezTo>
                <a:cubicBezTo>
                  <a:pt x="4297371" y="2337841"/>
                  <a:pt x="4306495" y="2350326"/>
                  <a:pt x="4319001" y="2362450"/>
                </a:cubicBezTo>
                <a:close/>
                <a:moveTo>
                  <a:pt x="3574108" y="4048984"/>
                </a:moveTo>
                <a:cubicBezTo>
                  <a:pt x="3572326" y="4037039"/>
                  <a:pt x="3579747" y="4017449"/>
                  <a:pt x="3566078" y="4010036"/>
                </a:cubicBezTo>
                <a:cubicBezTo>
                  <a:pt x="3561583" y="4018682"/>
                  <a:pt x="3564117" y="4045901"/>
                  <a:pt x="3574108" y="4048984"/>
                </a:cubicBezTo>
                <a:close/>
                <a:moveTo>
                  <a:pt x="2550073" y="6375939"/>
                </a:moveTo>
                <a:cubicBezTo>
                  <a:pt x="2546660" y="6373954"/>
                  <a:pt x="2543247" y="6371970"/>
                  <a:pt x="2546732" y="6367319"/>
                </a:cubicBezTo>
                <a:cubicBezTo>
                  <a:pt x="2522936" y="6355375"/>
                  <a:pt x="2504706" y="6357799"/>
                  <a:pt x="2482070" y="6349702"/>
                </a:cubicBezTo>
                <a:cubicBezTo>
                  <a:pt x="2478512" y="6360990"/>
                  <a:pt x="2472479" y="6373566"/>
                  <a:pt x="2478869" y="6380676"/>
                </a:cubicBezTo>
                <a:cubicBezTo>
                  <a:pt x="2498508" y="6375064"/>
                  <a:pt x="2524779" y="6385720"/>
                  <a:pt x="2546023" y="6385104"/>
                </a:cubicBezTo>
                <a:close/>
                <a:moveTo>
                  <a:pt x="5107281" y="588958"/>
                </a:moveTo>
                <a:cubicBezTo>
                  <a:pt x="5113474" y="578447"/>
                  <a:pt x="5118515" y="567307"/>
                  <a:pt x="5119718" y="557575"/>
                </a:cubicBezTo>
                <a:cubicBezTo>
                  <a:pt x="5096568" y="588401"/>
                  <a:pt x="5076562" y="619662"/>
                  <a:pt x="5072443" y="648394"/>
                </a:cubicBezTo>
                <a:cubicBezTo>
                  <a:pt x="5081678" y="637198"/>
                  <a:pt x="5088567" y="625921"/>
                  <a:pt x="5087934" y="616570"/>
                </a:cubicBezTo>
                <a:cubicBezTo>
                  <a:pt x="5093744" y="609351"/>
                  <a:pt x="5101088" y="599469"/>
                  <a:pt x="5107281" y="588958"/>
                </a:cubicBezTo>
                <a:close/>
                <a:moveTo>
                  <a:pt x="3443313" y="4358948"/>
                </a:moveTo>
                <a:cubicBezTo>
                  <a:pt x="3349242" y="4445928"/>
                  <a:pt x="3247230" y="4528812"/>
                  <a:pt x="3173545" y="4622370"/>
                </a:cubicBezTo>
                <a:cubicBezTo>
                  <a:pt x="3149287" y="4626901"/>
                  <a:pt x="3124284" y="4593271"/>
                  <a:pt x="3106530" y="4569542"/>
                </a:cubicBezTo>
                <a:cubicBezTo>
                  <a:pt x="3074279" y="4526011"/>
                  <a:pt x="3051896" y="4468756"/>
                  <a:pt x="3057549" y="4421350"/>
                </a:cubicBezTo>
                <a:cubicBezTo>
                  <a:pt x="3062422" y="4382103"/>
                  <a:pt x="3094894" y="4321841"/>
                  <a:pt x="3125627" y="4287669"/>
                </a:cubicBezTo>
                <a:cubicBezTo>
                  <a:pt x="3158638" y="4250830"/>
                  <a:pt x="3251345" y="4218047"/>
                  <a:pt x="3294121" y="4222618"/>
                </a:cubicBezTo>
                <a:cubicBezTo>
                  <a:pt x="3350834" y="4228672"/>
                  <a:pt x="3428855" y="4281256"/>
                  <a:pt x="3443313" y="4358948"/>
                </a:cubicBezTo>
                <a:close/>
                <a:moveTo>
                  <a:pt x="2408387" y="6703593"/>
                </a:moveTo>
                <a:cubicBezTo>
                  <a:pt x="2401054" y="6697503"/>
                  <a:pt x="2393547" y="6691810"/>
                  <a:pt x="2386215" y="6685719"/>
                </a:cubicBezTo>
                <a:cubicBezTo>
                  <a:pt x="2382750" y="6694642"/>
                  <a:pt x="2377910" y="6703433"/>
                  <a:pt x="2389012" y="6710715"/>
                </a:cubicBezTo>
                <a:cubicBezTo>
                  <a:pt x="2395561" y="6708856"/>
                  <a:pt x="2402477" y="6710487"/>
                  <a:pt x="2408387" y="6703593"/>
                </a:cubicBezTo>
                <a:close/>
                <a:moveTo>
                  <a:pt x="1391599" y="9010457"/>
                </a:moveTo>
                <a:cubicBezTo>
                  <a:pt x="1358806" y="8997395"/>
                  <a:pt x="1318963" y="8975508"/>
                  <a:pt x="1302614" y="8980183"/>
                </a:cubicBezTo>
                <a:cubicBezTo>
                  <a:pt x="1323689" y="8992826"/>
                  <a:pt x="1361494" y="9012862"/>
                  <a:pt x="1391599" y="9010457"/>
                </a:cubicBezTo>
                <a:close/>
                <a:moveTo>
                  <a:pt x="1395118" y="9002493"/>
                </a:moveTo>
                <a:cubicBezTo>
                  <a:pt x="1401313" y="8985239"/>
                  <a:pt x="1380118" y="8978254"/>
                  <a:pt x="1374253" y="8965668"/>
                </a:cubicBezTo>
                <a:cubicBezTo>
                  <a:pt x="1370930" y="8981810"/>
                  <a:pt x="1380064" y="8993461"/>
                  <a:pt x="1395118" y="9002493"/>
                </a:cubicBezTo>
                <a:close/>
                <a:moveTo>
                  <a:pt x="1755644" y="8186533"/>
                </a:moveTo>
                <a:cubicBezTo>
                  <a:pt x="1741879" y="8179975"/>
                  <a:pt x="1736688" y="8152932"/>
                  <a:pt x="1716144" y="8159561"/>
                </a:cubicBezTo>
                <a:cubicBezTo>
                  <a:pt x="1732160" y="8164258"/>
                  <a:pt x="1738705" y="8203322"/>
                  <a:pt x="1755644" y="8186533"/>
                </a:cubicBezTo>
                <a:close/>
                <a:moveTo>
                  <a:pt x="955286" y="10001482"/>
                </a:moveTo>
                <a:cubicBezTo>
                  <a:pt x="947478" y="10014976"/>
                  <a:pt x="937591" y="10026840"/>
                  <a:pt x="926739" y="10037924"/>
                </a:cubicBezTo>
                <a:cubicBezTo>
                  <a:pt x="924776" y="10033740"/>
                  <a:pt x="921715" y="10030965"/>
                  <a:pt x="915307" y="10031452"/>
                </a:cubicBezTo>
                <a:cubicBezTo>
                  <a:pt x="915327" y="9992594"/>
                  <a:pt x="921001" y="9942015"/>
                  <a:pt x="971361" y="9955261"/>
                </a:cubicBezTo>
                <a:cubicBezTo>
                  <a:pt x="968825" y="9972863"/>
                  <a:pt x="963095" y="9987987"/>
                  <a:pt x="955286" y="10001482"/>
                </a:cubicBezTo>
                <a:close/>
                <a:moveTo>
                  <a:pt x="3578131" y="4066584"/>
                </a:moveTo>
                <a:cubicBezTo>
                  <a:pt x="3577734" y="4063443"/>
                  <a:pt x="3575536" y="4060597"/>
                  <a:pt x="3572204" y="4062527"/>
                </a:cubicBezTo>
                <a:cubicBezTo>
                  <a:pt x="3569477" y="4063971"/>
                  <a:pt x="3568959" y="4071555"/>
                  <a:pt x="3573249" y="4072426"/>
                </a:cubicBezTo>
                <a:cubicBezTo>
                  <a:pt x="3577124" y="4073167"/>
                  <a:pt x="3578529" y="4069726"/>
                  <a:pt x="3578131" y="4066584"/>
                </a:cubicBezTo>
                <a:close/>
                <a:moveTo>
                  <a:pt x="4723970" y="1474824"/>
                </a:moveTo>
                <a:cubicBezTo>
                  <a:pt x="4703035" y="1452609"/>
                  <a:pt x="4687522" y="1428009"/>
                  <a:pt x="4659561" y="1408989"/>
                </a:cubicBezTo>
                <a:cubicBezTo>
                  <a:pt x="4660161" y="1447636"/>
                  <a:pt x="4664295" y="1484378"/>
                  <a:pt x="4683664" y="1515434"/>
                </a:cubicBezTo>
                <a:cubicBezTo>
                  <a:pt x="4696689" y="1501867"/>
                  <a:pt x="4714008" y="1497260"/>
                  <a:pt x="4723970" y="1474824"/>
                </a:cubicBezTo>
                <a:close/>
                <a:moveTo>
                  <a:pt x="4930873" y="1006816"/>
                </a:moveTo>
                <a:cubicBezTo>
                  <a:pt x="4926359" y="1001967"/>
                  <a:pt x="4928201" y="995645"/>
                  <a:pt x="4919006" y="990631"/>
                </a:cubicBezTo>
                <a:cubicBezTo>
                  <a:pt x="4912261" y="996213"/>
                  <a:pt x="4923859" y="1010852"/>
                  <a:pt x="4930873" y="1006816"/>
                </a:cubicBezTo>
                <a:close/>
                <a:moveTo>
                  <a:pt x="572317" y="10879031"/>
                </a:moveTo>
                <a:cubicBezTo>
                  <a:pt x="536667" y="10895243"/>
                  <a:pt x="534791" y="10947844"/>
                  <a:pt x="501655" y="10963736"/>
                </a:cubicBezTo>
                <a:cubicBezTo>
                  <a:pt x="487786" y="10932801"/>
                  <a:pt x="455437" y="10927572"/>
                  <a:pt x="446862" y="10893250"/>
                </a:cubicBezTo>
                <a:cubicBezTo>
                  <a:pt x="479071" y="10878381"/>
                  <a:pt x="495871" y="10845731"/>
                  <a:pt x="506142" y="10819260"/>
                </a:cubicBezTo>
                <a:cubicBezTo>
                  <a:pt x="527990" y="10828914"/>
                  <a:pt x="556506" y="10848192"/>
                  <a:pt x="572317" y="10879031"/>
                </a:cubicBezTo>
                <a:close/>
                <a:moveTo>
                  <a:pt x="5096634" y="644462"/>
                </a:moveTo>
                <a:cubicBezTo>
                  <a:pt x="5097487" y="641319"/>
                  <a:pt x="5096863" y="638418"/>
                  <a:pt x="5093141" y="636057"/>
                </a:cubicBezTo>
                <a:cubicBezTo>
                  <a:pt x="5086246" y="643035"/>
                  <a:pt x="5088468" y="648791"/>
                  <a:pt x="5091264" y="654323"/>
                </a:cubicBezTo>
                <a:cubicBezTo>
                  <a:pt x="5093450" y="650992"/>
                  <a:pt x="5095781" y="647606"/>
                  <a:pt x="5096634" y="644462"/>
                </a:cubicBezTo>
                <a:close/>
                <a:moveTo>
                  <a:pt x="5144657" y="539952"/>
                </a:moveTo>
                <a:cubicBezTo>
                  <a:pt x="5143063" y="539247"/>
                  <a:pt x="5141423" y="537568"/>
                  <a:pt x="5139606" y="536288"/>
                </a:cubicBezTo>
                <a:cubicBezTo>
                  <a:pt x="5138325" y="538108"/>
                  <a:pt x="5137044" y="539930"/>
                  <a:pt x="5135541" y="541175"/>
                </a:cubicBezTo>
                <a:cubicBezTo>
                  <a:pt x="5137358" y="542455"/>
                  <a:pt x="5138998" y="544134"/>
                  <a:pt x="5140991" y="545015"/>
                </a:cubicBezTo>
                <a:cubicBezTo>
                  <a:pt x="5142096" y="543594"/>
                  <a:pt x="5143377" y="541773"/>
                  <a:pt x="5144657" y="539952"/>
                </a:cubicBezTo>
                <a:close/>
                <a:moveTo>
                  <a:pt x="2279466" y="7024991"/>
                </a:moveTo>
                <a:cubicBezTo>
                  <a:pt x="2287503" y="7017604"/>
                  <a:pt x="2278223" y="7011601"/>
                  <a:pt x="2276914" y="7004841"/>
                </a:cubicBezTo>
                <a:cubicBezTo>
                  <a:pt x="2271624" y="7012491"/>
                  <a:pt x="2272534" y="7019075"/>
                  <a:pt x="2279466" y="7024991"/>
                </a:cubicBezTo>
                <a:close/>
                <a:moveTo>
                  <a:pt x="5062074" y="731172"/>
                </a:moveTo>
                <a:cubicBezTo>
                  <a:pt x="5051670" y="729917"/>
                  <a:pt x="5041317" y="733936"/>
                  <a:pt x="5035365" y="719371"/>
                </a:cubicBezTo>
                <a:cubicBezTo>
                  <a:pt x="5032462" y="732410"/>
                  <a:pt x="5044866" y="738845"/>
                  <a:pt x="5056780" y="743155"/>
                </a:cubicBezTo>
                <a:cubicBezTo>
                  <a:pt x="5060492" y="739066"/>
                  <a:pt x="5062256" y="735072"/>
                  <a:pt x="5062074" y="731172"/>
                </a:cubicBezTo>
                <a:close/>
                <a:moveTo>
                  <a:pt x="4898245" y="1103402"/>
                </a:moveTo>
                <a:cubicBezTo>
                  <a:pt x="4891074" y="1100234"/>
                  <a:pt x="4891199" y="1078399"/>
                  <a:pt x="4880262" y="1090222"/>
                </a:cubicBezTo>
                <a:cubicBezTo>
                  <a:pt x="4877752" y="1094823"/>
                  <a:pt x="4894717" y="1107077"/>
                  <a:pt x="4898245" y="1103402"/>
                </a:cubicBezTo>
                <a:close/>
                <a:moveTo>
                  <a:pt x="2567033" y="6379622"/>
                </a:moveTo>
                <a:cubicBezTo>
                  <a:pt x="2559809" y="6375477"/>
                  <a:pt x="2566029" y="6366794"/>
                  <a:pt x="2555531" y="6363585"/>
                </a:cubicBezTo>
                <a:cubicBezTo>
                  <a:pt x="2550813" y="6371027"/>
                  <a:pt x="2558551" y="6385877"/>
                  <a:pt x="2567033" y="6379622"/>
                </a:cubicBezTo>
                <a:close/>
                <a:moveTo>
                  <a:pt x="4996907" y="882827"/>
                </a:moveTo>
                <a:cubicBezTo>
                  <a:pt x="4981600" y="874633"/>
                  <a:pt x="4986538" y="863456"/>
                  <a:pt x="4974883" y="854490"/>
                </a:cubicBezTo>
                <a:cubicBezTo>
                  <a:pt x="4962153" y="869379"/>
                  <a:pt x="4983928" y="879001"/>
                  <a:pt x="4991224" y="890334"/>
                </a:cubicBezTo>
                <a:cubicBezTo>
                  <a:pt x="4993250" y="887890"/>
                  <a:pt x="4994881" y="885271"/>
                  <a:pt x="4996907" y="882827"/>
                </a:cubicBezTo>
                <a:close/>
                <a:moveTo>
                  <a:pt x="2199583" y="7217042"/>
                </a:moveTo>
                <a:cubicBezTo>
                  <a:pt x="2193673" y="7203484"/>
                  <a:pt x="2177344" y="7196269"/>
                  <a:pt x="2170776" y="7185277"/>
                </a:cubicBezTo>
                <a:cubicBezTo>
                  <a:pt x="2174038" y="7200520"/>
                  <a:pt x="2186051" y="7215346"/>
                  <a:pt x="2163723" y="7233561"/>
                </a:cubicBezTo>
                <a:cubicBezTo>
                  <a:pt x="2176551" y="7236849"/>
                  <a:pt x="2188424" y="7228292"/>
                  <a:pt x="2199583" y="7217042"/>
                </a:cubicBezTo>
                <a:close/>
                <a:moveTo>
                  <a:pt x="470700" y="11131273"/>
                </a:moveTo>
                <a:cubicBezTo>
                  <a:pt x="454896" y="11121436"/>
                  <a:pt x="462050" y="11111758"/>
                  <a:pt x="448780" y="11101616"/>
                </a:cubicBezTo>
                <a:cubicBezTo>
                  <a:pt x="431514" y="11109203"/>
                  <a:pt x="464275" y="11136042"/>
                  <a:pt x="470700" y="11131273"/>
                </a:cubicBezTo>
                <a:close/>
                <a:moveTo>
                  <a:pt x="5261469" y="298274"/>
                </a:moveTo>
                <a:cubicBezTo>
                  <a:pt x="5258438" y="295513"/>
                  <a:pt x="5259225" y="291595"/>
                  <a:pt x="5253078" y="288404"/>
                </a:cubicBezTo>
                <a:cubicBezTo>
                  <a:pt x="5247247" y="296256"/>
                  <a:pt x="5245629" y="303124"/>
                  <a:pt x="5249409" y="309534"/>
                </a:cubicBezTo>
                <a:cubicBezTo>
                  <a:pt x="5252783" y="302967"/>
                  <a:pt x="5256906" y="300049"/>
                  <a:pt x="5261469" y="298274"/>
                </a:cubicBezTo>
                <a:close/>
                <a:moveTo>
                  <a:pt x="4961975" y="979901"/>
                </a:moveTo>
                <a:cubicBezTo>
                  <a:pt x="4947661" y="987393"/>
                  <a:pt x="4938005" y="958351"/>
                  <a:pt x="4919287" y="951986"/>
                </a:cubicBezTo>
                <a:cubicBezTo>
                  <a:pt x="4916212" y="937287"/>
                  <a:pt x="4927518" y="920364"/>
                  <a:pt x="4934563" y="904419"/>
                </a:cubicBezTo>
                <a:cubicBezTo>
                  <a:pt x="4951088" y="917914"/>
                  <a:pt x="4954226" y="925971"/>
                  <a:pt x="4966651" y="935749"/>
                </a:cubicBezTo>
                <a:cubicBezTo>
                  <a:pt x="4966971" y="950185"/>
                  <a:pt x="4958549" y="965998"/>
                  <a:pt x="4961975" y="979901"/>
                </a:cubicBezTo>
                <a:close/>
                <a:moveTo>
                  <a:pt x="4377268" y="2303278"/>
                </a:moveTo>
                <a:cubicBezTo>
                  <a:pt x="4378687" y="2301355"/>
                  <a:pt x="4379149" y="2298845"/>
                  <a:pt x="4378026" y="2295937"/>
                </a:cubicBezTo>
                <a:cubicBezTo>
                  <a:pt x="4370400" y="2300675"/>
                  <a:pt x="4362791" y="2286627"/>
                  <a:pt x="4355602" y="2299673"/>
                </a:cubicBezTo>
                <a:cubicBezTo>
                  <a:pt x="4360143" y="2309534"/>
                  <a:pt x="4373013" y="2309046"/>
                  <a:pt x="4377268" y="2303278"/>
                </a:cubicBezTo>
                <a:close/>
                <a:moveTo>
                  <a:pt x="3180464" y="5014671"/>
                </a:moveTo>
                <a:cubicBezTo>
                  <a:pt x="3173900" y="5007962"/>
                  <a:pt x="3171360" y="4983520"/>
                  <a:pt x="3155894" y="4990489"/>
                </a:cubicBezTo>
                <a:cubicBezTo>
                  <a:pt x="3165905" y="4995864"/>
                  <a:pt x="3167871" y="5020529"/>
                  <a:pt x="3180464" y="5014671"/>
                </a:cubicBezTo>
                <a:close/>
                <a:moveTo>
                  <a:pt x="5222274" y="393581"/>
                </a:moveTo>
                <a:cubicBezTo>
                  <a:pt x="5218333" y="387524"/>
                  <a:pt x="5218443" y="380860"/>
                  <a:pt x="5208516" y="375515"/>
                </a:cubicBezTo>
                <a:cubicBezTo>
                  <a:pt x="5205952" y="379177"/>
                  <a:pt x="5203171" y="382263"/>
                  <a:pt x="5200607" y="385926"/>
                </a:cubicBezTo>
                <a:cubicBezTo>
                  <a:pt x="5202080" y="393289"/>
                  <a:pt x="5215661" y="397851"/>
                  <a:pt x="5222274" y="393581"/>
                </a:cubicBezTo>
                <a:close/>
                <a:moveTo>
                  <a:pt x="4399045" y="2261119"/>
                </a:moveTo>
                <a:cubicBezTo>
                  <a:pt x="4378292" y="2193689"/>
                  <a:pt x="4396030" y="2125969"/>
                  <a:pt x="4423931" y="2057770"/>
                </a:cubicBezTo>
                <a:cubicBezTo>
                  <a:pt x="4359736" y="2048912"/>
                  <a:pt x="4238507" y="2056352"/>
                  <a:pt x="4161600" y="2061858"/>
                </a:cubicBezTo>
                <a:cubicBezTo>
                  <a:pt x="4121916" y="2064629"/>
                  <a:pt x="4084532" y="2056895"/>
                  <a:pt x="4051943" y="2060480"/>
                </a:cubicBezTo>
                <a:cubicBezTo>
                  <a:pt x="4010127" y="2064825"/>
                  <a:pt x="3966573" y="2136025"/>
                  <a:pt x="4018955" y="2157693"/>
                </a:cubicBezTo>
                <a:cubicBezTo>
                  <a:pt x="4033723" y="2136830"/>
                  <a:pt x="4012481" y="2117450"/>
                  <a:pt x="4027580" y="2098122"/>
                </a:cubicBezTo>
                <a:cubicBezTo>
                  <a:pt x="4052029" y="2066022"/>
                  <a:pt x="4105423" y="2073508"/>
                  <a:pt x="4140346" y="2121316"/>
                </a:cubicBezTo>
                <a:cubicBezTo>
                  <a:pt x="4147247" y="2169252"/>
                  <a:pt x="4136906" y="2217454"/>
                  <a:pt x="4142879" y="2265096"/>
                </a:cubicBezTo>
                <a:cubicBezTo>
                  <a:pt x="4153717" y="2268931"/>
                  <a:pt x="4166147" y="2276130"/>
                  <a:pt x="4177202" y="2274110"/>
                </a:cubicBezTo>
                <a:cubicBezTo>
                  <a:pt x="4229695" y="2263133"/>
                  <a:pt x="4177924" y="2181402"/>
                  <a:pt x="4209688" y="2164279"/>
                </a:cubicBezTo>
                <a:cubicBezTo>
                  <a:pt x="4219136" y="2197700"/>
                  <a:pt x="4194651" y="2247355"/>
                  <a:pt x="4223955" y="2270305"/>
                </a:cubicBezTo>
                <a:cubicBezTo>
                  <a:pt x="4249833" y="2231100"/>
                  <a:pt x="4213269" y="2176850"/>
                  <a:pt x="4237776" y="2148444"/>
                </a:cubicBezTo>
                <a:cubicBezTo>
                  <a:pt x="4256849" y="2186952"/>
                  <a:pt x="4219812" y="2241421"/>
                  <a:pt x="4249201" y="2269913"/>
                </a:cubicBezTo>
                <a:cubicBezTo>
                  <a:pt x="4267400" y="2271786"/>
                  <a:pt x="4266262" y="2257945"/>
                  <a:pt x="4267597" y="2244682"/>
                </a:cubicBezTo>
                <a:cubicBezTo>
                  <a:pt x="4272344" y="2252923"/>
                  <a:pt x="4268773" y="2260986"/>
                  <a:pt x="4279990" y="2269435"/>
                </a:cubicBezTo>
                <a:cubicBezTo>
                  <a:pt x="4292249" y="2265549"/>
                  <a:pt x="4288269" y="2247133"/>
                  <a:pt x="4295450" y="2253489"/>
                </a:cubicBezTo>
                <a:cubicBezTo>
                  <a:pt x="4299221" y="2258357"/>
                  <a:pt x="4297459" y="2263928"/>
                  <a:pt x="4305238" y="2269043"/>
                </a:cubicBezTo>
                <a:cubicBezTo>
                  <a:pt x="4318244" y="2253750"/>
                  <a:pt x="4321836" y="2266937"/>
                  <a:pt x="4339674" y="2265429"/>
                </a:cubicBezTo>
                <a:cubicBezTo>
                  <a:pt x="4335779" y="2252555"/>
                  <a:pt x="4335286" y="2240551"/>
                  <a:pt x="4332935" y="2227961"/>
                </a:cubicBezTo>
                <a:cubicBezTo>
                  <a:pt x="4340418" y="2213987"/>
                  <a:pt x="4337868" y="2188465"/>
                  <a:pt x="4341561" y="2168390"/>
                </a:cubicBezTo>
                <a:cubicBezTo>
                  <a:pt x="4344079" y="2152029"/>
                  <a:pt x="4340732" y="2114818"/>
                  <a:pt x="4368642" y="2127319"/>
                </a:cubicBezTo>
                <a:cubicBezTo>
                  <a:pt x="4358557" y="2172130"/>
                  <a:pt x="4349399" y="2217235"/>
                  <a:pt x="4348863" y="2262206"/>
                </a:cubicBezTo>
                <a:cubicBezTo>
                  <a:pt x="4365613" y="2269953"/>
                  <a:pt x="4382542" y="2269382"/>
                  <a:pt x="4399045" y="2261119"/>
                </a:cubicBezTo>
                <a:close/>
                <a:moveTo>
                  <a:pt x="503187" y="11081417"/>
                </a:moveTo>
                <a:cubicBezTo>
                  <a:pt x="503306" y="11070102"/>
                  <a:pt x="486566" y="11057088"/>
                  <a:pt x="478301" y="11065206"/>
                </a:cubicBezTo>
                <a:cubicBezTo>
                  <a:pt x="481106" y="11081661"/>
                  <a:pt x="490945" y="11074597"/>
                  <a:pt x="496510" y="11091320"/>
                </a:cubicBezTo>
                <a:cubicBezTo>
                  <a:pt x="501234" y="11088771"/>
                  <a:pt x="503147" y="11085189"/>
                  <a:pt x="503187" y="11081417"/>
                </a:cubicBezTo>
                <a:close/>
                <a:moveTo>
                  <a:pt x="3563746" y="4157840"/>
                </a:moveTo>
                <a:cubicBezTo>
                  <a:pt x="3565465" y="4160166"/>
                  <a:pt x="3558592" y="4150864"/>
                  <a:pt x="3558592" y="4150864"/>
                </a:cubicBezTo>
                <a:cubicBezTo>
                  <a:pt x="3561647" y="4154997"/>
                  <a:pt x="3563173" y="4157066"/>
                  <a:pt x="3563746" y="4157840"/>
                </a:cubicBezTo>
                <a:close/>
                <a:moveTo>
                  <a:pt x="1423722" y="9001328"/>
                </a:moveTo>
                <a:cubicBezTo>
                  <a:pt x="1418988" y="9000188"/>
                  <a:pt x="1412920" y="8995604"/>
                  <a:pt x="1410411" y="9000206"/>
                </a:cubicBezTo>
                <a:cubicBezTo>
                  <a:pt x="1412801" y="9001262"/>
                  <a:pt x="1414617" y="9002540"/>
                  <a:pt x="1412635" y="9005949"/>
                </a:cubicBezTo>
                <a:cubicBezTo>
                  <a:pt x="1417192" y="9007486"/>
                  <a:pt x="1422324" y="9008801"/>
                  <a:pt x="1423722" y="9001328"/>
                </a:cubicBezTo>
                <a:close/>
                <a:moveTo>
                  <a:pt x="3166504" y="5057047"/>
                </a:moveTo>
                <a:cubicBezTo>
                  <a:pt x="3171384" y="5044925"/>
                  <a:pt x="3165347" y="5037023"/>
                  <a:pt x="3150692" y="5032453"/>
                </a:cubicBezTo>
                <a:cubicBezTo>
                  <a:pt x="3143116" y="5045286"/>
                  <a:pt x="3159318" y="5049590"/>
                  <a:pt x="3166504" y="5057047"/>
                </a:cubicBezTo>
                <a:close/>
                <a:moveTo>
                  <a:pt x="5015310" y="873307"/>
                </a:moveTo>
                <a:cubicBezTo>
                  <a:pt x="5000121" y="880908"/>
                  <a:pt x="5009526" y="896036"/>
                  <a:pt x="4996180" y="910176"/>
                </a:cubicBezTo>
                <a:cubicBezTo>
                  <a:pt x="4966893" y="884355"/>
                  <a:pt x="4944603" y="858763"/>
                  <a:pt x="4978029" y="829165"/>
                </a:cubicBezTo>
                <a:cubicBezTo>
                  <a:pt x="4994780" y="848015"/>
                  <a:pt x="5012466" y="852968"/>
                  <a:pt x="5015310" y="873307"/>
                </a:cubicBezTo>
                <a:close/>
                <a:moveTo>
                  <a:pt x="2786459" y="5919537"/>
                </a:moveTo>
                <a:cubicBezTo>
                  <a:pt x="2790022" y="5908241"/>
                  <a:pt x="2773689" y="5901024"/>
                  <a:pt x="2772432" y="5915722"/>
                </a:cubicBezTo>
                <a:cubicBezTo>
                  <a:pt x="2777167" y="5916861"/>
                  <a:pt x="2781901" y="5917999"/>
                  <a:pt x="2786459" y="5919537"/>
                </a:cubicBezTo>
                <a:close/>
                <a:moveTo>
                  <a:pt x="4359908" y="2359043"/>
                </a:moveTo>
                <a:cubicBezTo>
                  <a:pt x="4350803" y="2347790"/>
                  <a:pt x="4359706" y="2326094"/>
                  <a:pt x="4337207" y="2324904"/>
                </a:cubicBezTo>
                <a:cubicBezTo>
                  <a:pt x="4327251" y="2338301"/>
                  <a:pt x="4333002" y="2351762"/>
                  <a:pt x="4347375" y="2365089"/>
                </a:cubicBezTo>
                <a:cubicBezTo>
                  <a:pt x="4351628" y="2361328"/>
                  <a:pt x="4355683" y="2364652"/>
                  <a:pt x="4359908" y="2359043"/>
                </a:cubicBezTo>
                <a:close/>
                <a:moveTo>
                  <a:pt x="5039518" y="828157"/>
                </a:moveTo>
                <a:cubicBezTo>
                  <a:pt x="5024226" y="834402"/>
                  <a:pt x="5011255" y="802667"/>
                  <a:pt x="4992228" y="801002"/>
                </a:cubicBezTo>
                <a:cubicBezTo>
                  <a:pt x="4996977" y="784801"/>
                  <a:pt x="5000965" y="769227"/>
                  <a:pt x="5011563" y="747424"/>
                </a:cubicBezTo>
                <a:cubicBezTo>
                  <a:pt x="5026768" y="759921"/>
                  <a:pt x="5030205" y="773960"/>
                  <a:pt x="5046976" y="786186"/>
                </a:cubicBezTo>
                <a:cubicBezTo>
                  <a:pt x="5041552" y="800644"/>
                  <a:pt x="5034159" y="815195"/>
                  <a:pt x="5039518" y="828157"/>
                </a:cubicBezTo>
                <a:close/>
                <a:moveTo>
                  <a:pt x="4780534" y="1414397"/>
                </a:moveTo>
                <a:cubicBezTo>
                  <a:pt x="4759732" y="1390339"/>
                  <a:pt x="4706181" y="1375015"/>
                  <a:pt x="4683610" y="1388196"/>
                </a:cubicBezTo>
                <a:cubicBezTo>
                  <a:pt x="4702240" y="1412404"/>
                  <a:pt x="4718651" y="1437378"/>
                  <a:pt x="4751286" y="1455812"/>
                </a:cubicBezTo>
                <a:cubicBezTo>
                  <a:pt x="4760190" y="1439475"/>
                  <a:pt x="4770909" y="1427902"/>
                  <a:pt x="4780534" y="1414397"/>
                </a:cubicBezTo>
                <a:close/>
                <a:moveTo>
                  <a:pt x="2211152" y="7230720"/>
                </a:moveTo>
                <a:cubicBezTo>
                  <a:pt x="2179926" y="7283078"/>
                  <a:pt x="2079625" y="7325855"/>
                  <a:pt x="2041787" y="7268207"/>
                </a:cubicBezTo>
                <a:cubicBezTo>
                  <a:pt x="2030792" y="7254306"/>
                  <a:pt x="2044989" y="7237258"/>
                  <a:pt x="2051452" y="7221553"/>
                </a:cubicBezTo>
                <a:cubicBezTo>
                  <a:pt x="2037291" y="7214820"/>
                  <a:pt x="2025928" y="7234072"/>
                  <a:pt x="2012582" y="7236266"/>
                </a:cubicBezTo>
                <a:cubicBezTo>
                  <a:pt x="1949058" y="7257219"/>
                  <a:pt x="1887925" y="7181187"/>
                  <a:pt x="1920354" y="7113179"/>
                </a:cubicBezTo>
                <a:cubicBezTo>
                  <a:pt x="1940902" y="7069906"/>
                  <a:pt x="1987161" y="7038469"/>
                  <a:pt x="2014963" y="7016486"/>
                </a:cubicBezTo>
                <a:cubicBezTo>
                  <a:pt x="2090264" y="7062607"/>
                  <a:pt x="2147581" y="7132194"/>
                  <a:pt x="2224050" y="7186447"/>
                </a:cubicBezTo>
                <a:cubicBezTo>
                  <a:pt x="2214307" y="7198799"/>
                  <a:pt x="2220755" y="7215450"/>
                  <a:pt x="2211152" y="7230720"/>
                </a:cubicBezTo>
                <a:close/>
                <a:moveTo>
                  <a:pt x="1635340" y="8534252"/>
                </a:moveTo>
                <a:cubicBezTo>
                  <a:pt x="1631862" y="8543198"/>
                  <a:pt x="1630279" y="8551075"/>
                  <a:pt x="1617008" y="8554264"/>
                </a:cubicBezTo>
                <a:lnTo>
                  <a:pt x="1621544" y="8520272"/>
                </a:lnTo>
                <a:lnTo>
                  <a:pt x="1625165" y="8493149"/>
                </a:lnTo>
                <a:cubicBezTo>
                  <a:pt x="1638102" y="8430946"/>
                  <a:pt x="1660601" y="8366736"/>
                  <a:pt x="1649619" y="8311854"/>
                </a:cubicBezTo>
                <a:cubicBezTo>
                  <a:pt x="1645725" y="8290598"/>
                  <a:pt x="1627989" y="8277043"/>
                  <a:pt x="1641823" y="8256472"/>
                </a:cubicBezTo>
                <a:cubicBezTo>
                  <a:pt x="1669744" y="8267380"/>
                  <a:pt x="1675868" y="8328693"/>
                  <a:pt x="1673024" y="8364125"/>
                </a:cubicBezTo>
                <a:cubicBezTo>
                  <a:pt x="1671670" y="8385445"/>
                  <a:pt x="1661726" y="8418692"/>
                  <a:pt x="1654380" y="8449276"/>
                </a:cubicBezTo>
                <a:cubicBezTo>
                  <a:pt x="1650664" y="8463596"/>
                  <a:pt x="1647774" y="8480068"/>
                  <a:pt x="1644879" y="8495346"/>
                </a:cubicBezTo>
                <a:lnTo>
                  <a:pt x="1636992" y="8527514"/>
                </a:lnTo>
                <a:close/>
                <a:moveTo>
                  <a:pt x="4806291" y="1359873"/>
                </a:moveTo>
                <a:cubicBezTo>
                  <a:pt x="4811535" y="1345547"/>
                  <a:pt x="4814671" y="1331029"/>
                  <a:pt x="4812662" y="1320382"/>
                </a:cubicBezTo>
                <a:cubicBezTo>
                  <a:pt x="4786128" y="1324319"/>
                  <a:pt x="4755899" y="1336634"/>
                  <a:pt x="4734094" y="1352032"/>
                </a:cubicBezTo>
                <a:cubicBezTo>
                  <a:pt x="4727594" y="1356500"/>
                  <a:pt x="4708211" y="1364045"/>
                  <a:pt x="4717507" y="1372133"/>
                </a:cubicBezTo>
                <a:cubicBezTo>
                  <a:pt x="4745511" y="1369231"/>
                  <a:pt x="4754380" y="1387479"/>
                  <a:pt x="4787264" y="1398210"/>
                </a:cubicBezTo>
                <a:cubicBezTo>
                  <a:pt x="4793692" y="1388332"/>
                  <a:pt x="4801046" y="1374199"/>
                  <a:pt x="4806291" y="1359873"/>
                </a:cubicBezTo>
                <a:close/>
                <a:moveTo>
                  <a:pt x="5164106" y="550932"/>
                </a:moveTo>
                <a:cubicBezTo>
                  <a:pt x="5147237" y="578327"/>
                  <a:pt x="5132772" y="615377"/>
                  <a:pt x="5113570" y="651289"/>
                </a:cubicBezTo>
                <a:cubicBezTo>
                  <a:pt x="5093086" y="689022"/>
                  <a:pt x="5071680" y="732076"/>
                  <a:pt x="5064425" y="764673"/>
                </a:cubicBezTo>
                <a:cubicBezTo>
                  <a:pt x="5047949" y="758826"/>
                  <a:pt x="5031678" y="740656"/>
                  <a:pt x="5018915" y="730721"/>
                </a:cubicBezTo>
                <a:cubicBezTo>
                  <a:pt x="5017818" y="707322"/>
                  <a:pt x="5036033" y="691978"/>
                  <a:pt x="5046628" y="672313"/>
                </a:cubicBezTo>
                <a:cubicBezTo>
                  <a:pt x="5057399" y="652249"/>
                  <a:pt x="5060994" y="629014"/>
                  <a:pt x="5070923" y="607622"/>
                </a:cubicBezTo>
                <a:cubicBezTo>
                  <a:pt x="5087073" y="573226"/>
                  <a:pt x="5115804" y="544866"/>
                  <a:pt x="5130981" y="510517"/>
                </a:cubicBezTo>
                <a:cubicBezTo>
                  <a:pt x="5151449" y="522425"/>
                  <a:pt x="5156604" y="536637"/>
                  <a:pt x="5164106" y="550932"/>
                </a:cubicBezTo>
                <a:close/>
                <a:moveTo>
                  <a:pt x="2581327" y="6396892"/>
                </a:moveTo>
                <a:lnTo>
                  <a:pt x="2574947" y="6394073"/>
                </a:lnTo>
                <a:lnTo>
                  <a:pt x="2570897" y="6403239"/>
                </a:lnTo>
                <a:lnTo>
                  <a:pt x="2577277" y="6406058"/>
                </a:lnTo>
                <a:close/>
                <a:moveTo>
                  <a:pt x="3059539" y="5319620"/>
                </a:moveTo>
                <a:lnTo>
                  <a:pt x="3040407" y="5311167"/>
                </a:lnTo>
                <a:cubicBezTo>
                  <a:pt x="3034508" y="5322361"/>
                  <a:pt x="3049244" y="5324590"/>
                  <a:pt x="3054437" y="5331167"/>
                </a:cubicBezTo>
                <a:close/>
                <a:moveTo>
                  <a:pt x="1790631" y="8192473"/>
                </a:moveTo>
                <a:cubicBezTo>
                  <a:pt x="1774105" y="8177078"/>
                  <a:pt x="1762746" y="8159685"/>
                  <a:pt x="1740699" y="8147088"/>
                </a:cubicBezTo>
                <a:cubicBezTo>
                  <a:pt x="1744406" y="8163481"/>
                  <a:pt x="1767624" y="8204677"/>
                  <a:pt x="1790631" y="8192473"/>
                </a:cubicBezTo>
                <a:close/>
                <a:moveTo>
                  <a:pt x="3219843" y="4965440"/>
                </a:moveTo>
                <a:cubicBezTo>
                  <a:pt x="3224595" y="4954685"/>
                  <a:pt x="3223202" y="4945977"/>
                  <a:pt x="3208018" y="4942603"/>
                </a:cubicBezTo>
                <a:cubicBezTo>
                  <a:pt x="3202518" y="4953975"/>
                  <a:pt x="3211955" y="4959573"/>
                  <a:pt x="3219843" y="4965440"/>
                </a:cubicBezTo>
                <a:close/>
                <a:moveTo>
                  <a:pt x="5195265" y="495575"/>
                </a:moveTo>
                <a:cubicBezTo>
                  <a:pt x="5193219" y="504116"/>
                  <a:pt x="5189900" y="513513"/>
                  <a:pt x="5181872" y="524134"/>
                </a:cubicBezTo>
                <a:cubicBezTo>
                  <a:pt x="5173657" y="508225"/>
                  <a:pt x="5162527" y="492445"/>
                  <a:pt x="5145616" y="477888"/>
                </a:cubicBezTo>
                <a:cubicBezTo>
                  <a:pt x="5154119" y="465115"/>
                  <a:pt x="5152778" y="454132"/>
                  <a:pt x="5164594" y="441406"/>
                </a:cubicBezTo>
                <a:cubicBezTo>
                  <a:pt x="5181057" y="454820"/>
                  <a:pt x="5188828" y="462032"/>
                  <a:pt x="5201032" y="472147"/>
                </a:cubicBezTo>
                <a:cubicBezTo>
                  <a:pt x="5198088" y="479348"/>
                  <a:pt x="5197312" y="487034"/>
                  <a:pt x="5195265" y="495575"/>
                </a:cubicBezTo>
                <a:close/>
                <a:moveTo>
                  <a:pt x="662996" y="10754102"/>
                </a:moveTo>
                <a:cubicBezTo>
                  <a:pt x="669173" y="10738409"/>
                  <a:pt x="656402" y="10727180"/>
                  <a:pt x="635704" y="10712714"/>
                </a:cubicBezTo>
                <a:cubicBezTo>
                  <a:pt x="629043" y="10723486"/>
                  <a:pt x="624147" y="10734565"/>
                  <a:pt x="609901" y="10745296"/>
                </a:cubicBezTo>
                <a:cubicBezTo>
                  <a:pt x="622152" y="10764897"/>
                  <a:pt x="634593" y="10721682"/>
                  <a:pt x="646700" y="10738381"/>
                </a:cubicBezTo>
                <a:cubicBezTo>
                  <a:pt x="647450" y="10749591"/>
                  <a:pt x="647803" y="10760625"/>
                  <a:pt x="650096" y="10771569"/>
                </a:cubicBezTo>
                <a:cubicBezTo>
                  <a:pt x="656774" y="10765061"/>
                  <a:pt x="660938" y="10759333"/>
                  <a:pt x="662996" y="10754102"/>
                </a:cubicBezTo>
                <a:close/>
                <a:moveTo>
                  <a:pt x="425218" y="11302949"/>
                </a:moveTo>
                <a:cubicBezTo>
                  <a:pt x="421260" y="11289296"/>
                  <a:pt x="408783" y="11256164"/>
                  <a:pt x="392341" y="11254613"/>
                </a:cubicBezTo>
                <a:cubicBezTo>
                  <a:pt x="392985" y="11268231"/>
                  <a:pt x="400778" y="11301198"/>
                  <a:pt x="425218" y="11302949"/>
                </a:cubicBezTo>
                <a:close/>
                <a:moveTo>
                  <a:pt x="2406251" y="6824470"/>
                </a:moveTo>
                <a:cubicBezTo>
                  <a:pt x="2407623" y="6816857"/>
                  <a:pt x="2400222" y="6810112"/>
                  <a:pt x="2407565" y="6801596"/>
                </a:cubicBezTo>
                <a:cubicBezTo>
                  <a:pt x="2399626" y="6799039"/>
                  <a:pt x="2391048" y="6791447"/>
                  <a:pt x="2383893" y="6796839"/>
                </a:cubicBezTo>
                <a:cubicBezTo>
                  <a:pt x="2390538" y="6808804"/>
                  <a:pt x="2386690" y="6821835"/>
                  <a:pt x="2401083" y="6832470"/>
                </a:cubicBezTo>
                <a:cubicBezTo>
                  <a:pt x="2404361" y="6829642"/>
                  <a:pt x="2405793" y="6827008"/>
                  <a:pt x="2406251" y="6824470"/>
                </a:cubicBezTo>
                <a:close/>
                <a:moveTo>
                  <a:pt x="4761431" y="1494844"/>
                </a:moveTo>
                <a:cubicBezTo>
                  <a:pt x="4756649" y="1492643"/>
                  <a:pt x="4753461" y="1476970"/>
                  <a:pt x="4746738" y="1484510"/>
                </a:cubicBezTo>
                <a:cubicBezTo>
                  <a:pt x="4750576" y="1486951"/>
                  <a:pt x="4758529" y="1500809"/>
                  <a:pt x="4761431" y="1494844"/>
                </a:cubicBezTo>
                <a:close/>
                <a:moveTo>
                  <a:pt x="5227730" y="449694"/>
                </a:moveTo>
                <a:cubicBezTo>
                  <a:pt x="5224730" y="452205"/>
                  <a:pt x="5220380" y="450283"/>
                  <a:pt x="5217026" y="453595"/>
                </a:cubicBezTo>
                <a:cubicBezTo>
                  <a:pt x="5209839" y="430282"/>
                  <a:pt x="5179296" y="419184"/>
                  <a:pt x="5179759" y="397811"/>
                </a:cubicBezTo>
                <a:cubicBezTo>
                  <a:pt x="5193312" y="383182"/>
                  <a:pt x="5197975" y="369419"/>
                  <a:pt x="5207479" y="355398"/>
                </a:cubicBezTo>
                <a:cubicBezTo>
                  <a:pt x="5223406" y="369627"/>
                  <a:pt x="5234887" y="384290"/>
                  <a:pt x="5245401" y="399004"/>
                </a:cubicBezTo>
                <a:cubicBezTo>
                  <a:pt x="5241596" y="405475"/>
                  <a:pt x="5237151" y="405908"/>
                  <a:pt x="5232106" y="401282"/>
                </a:cubicBezTo>
                <a:cubicBezTo>
                  <a:pt x="5230075" y="417645"/>
                  <a:pt x="5222630" y="434495"/>
                  <a:pt x="5227730" y="449694"/>
                </a:cubicBezTo>
                <a:close/>
                <a:moveTo>
                  <a:pt x="4917387" y="1157067"/>
                </a:moveTo>
                <a:cubicBezTo>
                  <a:pt x="4916440" y="1149511"/>
                  <a:pt x="4906176" y="1146879"/>
                  <a:pt x="4899988" y="1147952"/>
                </a:cubicBezTo>
                <a:cubicBezTo>
                  <a:pt x="4900934" y="1155508"/>
                  <a:pt x="4911691" y="1160261"/>
                  <a:pt x="4917387" y="1157067"/>
                </a:cubicBezTo>
                <a:close/>
                <a:moveTo>
                  <a:pt x="2429384" y="6796505"/>
                </a:moveTo>
                <a:cubicBezTo>
                  <a:pt x="2439779" y="6769736"/>
                  <a:pt x="2411298" y="6746697"/>
                  <a:pt x="2397782" y="6722193"/>
                </a:cubicBezTo>
                <a:cubicBezTo>
                  <a:pt x="2381635" y="6739293"/>
                  <a:pt x="2379224" y="6745831"/>
                  <a:pt x="2362870" y="6766641"/>
                </a:cubicBezTo>
                <a:cubicBezTo>
                  <a:pt x="2386160" y="6787386"/>
                  <a:pt x="2407324" y="6784857"/>
                  <a:pt x="2429384" y="6796505"/>
                </a:cubicBezTo>
                <a:close/>
                <a:moveTo>
                  <a:pt x="5266056" y="376611"/>
                </a:moveTo>
                <a:cubicBezTo>
                  <a:pt x="5255201" y="359491"/>
                  <a:pt x="5238948" y="342830"/>
                  <a:pt x="5225021" y="326250"/>
                </a:cubicBezTo>
                <a:cubicBezTo>
                  <a:pt x="5244008" y="305726"/>
                  <a:pt x="5231837" y="289447"/>
                  <a:pt x="5252534" y="268257"/>
                </a:cubicBezTo>
                <a:cubicBezTo>
                  <a:pt x="5261719" y="282743"/>
                  <a:pt x="5285517" y="295154"/>
                  <a:pt x="5287944" y="309971"/>
                </a:cubicBezTo>
                <a:cubicBezTo>
                  <a:pt x="5284003" y="321028"/>
                  <a:pt x="5276839" y="308383"/>
                  <a:pt x="5271307" y="305938"/>
                </a:cubicBezTo>
                <a:cubicBezTo>
                  <a:pt x="5264466" y="312869"/>
                  <a:pt x="5270702" y="317995"/>
                  <a:pt x="5278475" y="322851"/>
                </a:cubicBezTo>
                <a:cubicBezTo>
                  <a:pt x="5261770" y="342487"/>
                  <a:pt x="5276793" y="357656"/>
                  <a:pt x="5266056" y="376611"/>
                </a:cubicBezTo>
                <a:close/>
                <a:moveTo>
                  <a:pt x="4005797" y="3231129"/>
                </a:moveTo>
                <a:cubicBezTo>
                  <a:pt x="4010325" y="3219802"/>
                  <a:pt x="4013706" y="3208914"/>
                  <a:pt x="3998692" y="3205138"/>
                </a:cubicBezTo>
                <a:cubicBezTo>
                  <a:pt x="3994293" y="3215094"/>
                  <a:pt x="3986666" y="3226961"/>
                  <a:pt x="3996061" y="3231589"/>
                </a:cubicBezTo>
                <a:cubicBezTo>
                  <a:pt x="3998489" y="3229330"/>
                  <a:pt x="4001188" y="3228617"/>
                  <a:pt x="4005797" y="3231129"/>
                </a:cubicBezTo>
                <a:close/>
                <a:moveTo>
                  <a:pt x="1454550" y="9005905"/>
                </a:moveTo>
                <a:cubicBezTo>
                  <a:pt x="1439802" y="8995106"/>
                  <a:pt x="1438661" y="8979370"/>
                  <a:pt x="1424311" y="8968746"/>
                </a:cubicBezTo>
                <a:cubicBezTo>
                  <a:pt x="1415095" y="8979906"/>
                  <a:pt x="1429262" y="9007108"/>
                  <a:pt x="1449447" y="9017454"/>
                </a:cubicBezTo>
                <a:close/>
                <a:moveTo>
                  <a:pt x="1810150" y="8201097"/>
                </a:moveTo>
                <a:cubicBezTo>
                  <a:pt x="1812621" y="8179342"/>
                  <a:pt x="1789073" y="8167985"/>
                  <a:pt x="1775288" y="8152852"/>
                </a:cubicBezTo>
                <a:cubicBezTo>
                  <a:pt x="1776439" y="8172874"/>
                  <a:pt x="1796365" y="8185963"/>
                  <a:pt x="1810150" y="8201097"/>
                </a:cubicBezTo>
                <a:close/>
                <a:moveTo>
                  <a:pt x="541279" y="11076865"/>
                </a:moveTo>
                <a:cubicBezTo>
                  <a:pt x="530103" y="11107590"/>
                  <a:pt x="497522" y="11137893"/>
                  <a:pt x="470637" y="11168335"/>
                </a:cubicBezTo>
                <a:cubicBezTo>
                  <a:pt x="454633" y="11154607"/>
                  <a:pt x="426112" y="11130116"/>
                  <a:pt x="415027" y="11112855"/>
                </a:cubicBezTo>
                <a:cubicBezTo>
                  <a:pt x="420555" y="11090571"/>
                  <a:pt x="458354" y="11062573"/>
                  <a:pt x="481902" y="11032083"/>
                </a:cubicBezTo>
                <a:cubicBezTo>
                  <a:pt x="501899" y="11035689"/>
                  <a:pt x="521634" y="11072464"/>
                  <a:pt x="541279" y="11076865"/>
                </a:cubicBezTo>
                <a:close/>
                <a:moveTo>
                  <a:pt x="4969388" y="1055230"/>
                </a:moveTo>
                <a:cubicBezTo>
                  <a:pt x="4974940" y="1049120"/>
                  <a:pt x="4972194" y="1044577"/>
                  <a:pt x="4964589" y="1040266"/>
                </a:cubicBezTo>
                <a:cubicBezTo>
                  <a:pt x="4960055" y="1047301"/>
                  <a:pt x="4961663" y="1056574"/>
                  <a:pt x="4969388" y="1055230"/>
                </a:cubicBezTo>
                <a:close/>
                <a:moveTo>
                  <a:pt x="4929344" y="1146170"/>
                </a:moveTo>
                <a:cubicBezTo>
                  <a:pt x="4915158" y="1130861"/>
                  <a:pt x="4904717" y="1128627"/>
                  <a:pt x="4885890" y="1114122"/>
                </a:cubicBezTo>
                <a:cubicBezTo>
                  <a:pt x="4878471" y="1117982"/>
                  <a:pt x="4890127" y="1129319"/>
                  <a:pt x="4881011" y="1126243"/>
                </a:cubicBezTo>
                <a:cubicBezTo>
                  <a:pt x="4872050" y="1114194"/>
                  <a:pt x="4849478" y="1086613"/>
                  <a:pt x="4868310" y="1084941"/>
                </a:cubicBezTo>
                <a:cubicBezTo>
                  <a:pt x="4856272" y="1061539"/>
                  <a:pt x="4840704" y="1078453"/>
                  <a:pt x="4825664" y="1057532"/>
                </a:cubicBezTo>
                <a:cubicBezTo>
                  <a:pt x="4825881" y="1074283"/>
                  <a:pt x="4845939" y="1086001"/>
                  <a:pt x="4856762" y="1100301"/>
                </a:cubicBezTo>
                <a:cubicBezTo>
                  <a:pt x="4864036" y="1109701"/>
                  <a:pt x="4873054" y="1127010"/>
                  <a:pt x="4884839" y="1136976"/>
                </a:cubicBezTo>
                <a:cubicBezTo>
                  <a:pt x="4896594" y="1134080"/>
                  <a:pt x="4910010" y="1141435"/>
                  <a:pt x="4923658" y="1153651"/>
                </a:cubicBezTo>
                <a:cubicBezTo>
                  <a:pt x="4925686" y="1151216"/>
                  <a:pt x="4927315" y="1148606"/>
                  <a:pt x="4929344" y="1146170"/>
                </a:cubicBezTo>
                <a:close/>
                <a:moveTo>
                  <a:pt x="3245088" y="4958982"/>
                </a:moveTo>
                <a:cubicBezTo>
                  <a:pt x="3239331" y="4956915"/>
                  <a:pt x="3232240" y="4951400"/>
                  <a:pt x="3228758" y="4956046"/>
                </a:cubicBezTo>
                <a:cubicBezTo>
                  <a:pt x="3230317" y="4960065"/>
                  <a:pt x="3242646" y="4973134"/>
                  <a:pt x="3245088" y="4958982"/>
                </a:cubicBezTo>
                <a:close/>
                <a:moveTo>
                  <a:pt x="2796869" y="5978954"/>
                </a:moveTo>
                <a:cubicBezTo>
                  <a:pt x="2791445" y="5963211"/>
                  <a:pt x="2790573" y="5944711"/>
                  <a:pt x="2779273" y="5932569"/>
                </a:cubicBezTo>
                <a:cubicBezTo>
                  <a:pt x="2777404" y="5950809"/>
                  <a:pt x="2786297" y="5978096"/>
                  <a:pt x="2796869" y="5978954"/>
                </a:cubicBezTo>
                <a:close/>
                <a:moveTo>
                  <a:pt x="5078067" y="816989"/>
                </a:moveTo>
                <a:cubicBezTo>
                  <a:pt x="5080362" y="814337"/>
                  <a:pt x="5080235" y="810074"/>
                  <a:pt x="5074476" y="807049"/>
                </a:cubicBezTo>
                <a:cubicBezTo>
                  <a:pt x="5071908" y="810722"/>
                  <a:pt x="5069912" y="814167"/>
                  <a:pt x="5067125" y="817263"/>
                </a:cubicBezTo>
                <a:cubicBezTo>
                  <a:pt x="5071054" y="820682"/>
                  <a:pt x="5075772" y="819641"/>
                  <a:pt x="5078067" y="816989"/>
                </a:cubicBezTo>
                <a:close/>
                <a:moveTo>
                  <a:pt x="3204912" y="5060691"/>
                </a:moveTo>
                <a:cubicBezTo>
                  <a:pt x="3203942" y="5044557"/>
                  <a:pt x="3194753" y="5031930"/>
                  <a:pt x="3182867" y="5020014"/>
                </a:cubicBezTo>
                <a:cubicBezTo>
                  <a:pt x="3184587" y="5035530"/>
                  <a:pt x="3196473" y="5047444"/>
                  <a:pt x="3204912" y="5060691"/>
                </a:cubicBezTo>
                <a:close/>
                <a:moveTo>
                  <a:pt x="4661920" y="1764615"/>
                </a:moveTo>
                <a:cubicBezTo>
                  <a:pt x="4654254" y="1772395"/>
                  <a:pt x="4642954" y="1770646"/>
                  <a:pt x="4637586" y="1785079"/>
                </a:cubicBezTo>
                <a:cubicBezTo>
                  <a:pt x="4649233" y="1790559"/>
                  <a:pt x="4664787" y="1771926"/>
                  <a:pt x="4661920" y="1764615"/>
                </a:cubicBezTo>
                <a:close/>
                <a:moveTo>
                  <a:pt x="5048989" y="893530"/>
                </a:moveTo>
                <a:cubicBezTo>
                  <a:pt x="5048544" y="887068"/>
                  <a:pt x="5039104" y="879775"/>
                  <a:pt x="5034684" y="882460"/>
                </a:cubicBezTo>
                <a:cubicBezTo>
                  <a:pt x="5038487" y="887945"/>
                  <a:pt x="5037052" y="894446"/>
                  <a:pt x="5045917" y="899314"/>
                </a:cubicBezTo>
                <a:cubicBezTo>
                  <a:pt x="5048287" y="897745"/>
                  <a:pt x="5049138" y="895683"/>
                  <a:pt x="5048989" y="893530"/>
                </a:cubicBezTo>
                <a:close/>
                <a:moveTo>
                  <a:pt x="2658645" y="6303884"/>
                </a:moveTo>
                <a:cubicBezTo>
                  <a:pt x="2645335" y="6290860"/>
                  <a:pt x="2623471" y="6290724"/>
                  <a:pt x="2610519" y="6297386"/>
                </a:cubicBezTo>
                <a:cubicBezTo>
                  <a:pt x="2624631" y="6294571"/>
                  <a:pt x="2643643" y="6304400"/>
                  <a:pt x="2658645" y="6303884"/>
                </a:cubicBezTo>
                <a:close/>
                <a:moveTo>
                  <a:pt x="1518314" y="8884851"/>
                </a:moveTo>
                <a:cubicBezTo>
                  <a:pt x="1508353" y="8903329"/>
                  <a:pt x="1495227" y="8919549"/>
                  <a:pt x="1478156" y="8931618"/>
                </a:cubicBezTo>
                <a:cubicBezTo>
                  <a:pt x="1473067" y="8900844"/>
                  <a:pt x="1501806" y="8880260"/>
                  <a:pt x="1512604" y="8853653"/>
                </a:cubicBezTo>
                <a:cubicBezTo>
                  <a:pt x="1541034" y="8780634"/>
                  <a:pt x="1524427" y="8704358"/>
                  <a:pt x="1521093" y="8642504"/>
                </a:cubicBezTo>
                <a:cubicBezTo>
                  <a:pt x="1537951" y="8654231"/>
                  <a:pt x="1539784" y="8682616"/>
                  <a:pt x="1543648" y="8708571"/>
                </a:cubicBezTo>
                <a:cubicBezTo>
                  <a:pt x="1549608" y="8753638"/>
                  <a:pt x="1548199" y="8829413"/>
                  <a:pt x="1518314" y="8884851"/>
                </a:cubicBezTo>
                <a:close/>
                <a:moveTo>
                  <a:pt x="3201591" y="5076834"/>
                </a:moveTo>
                <a:cubicBezTo>
                  <a:pt x="3185510" y="5050691"/>
                  <a:pt x="3177649" y="5021041"/>
                  <a:pt x="3152727" y="4997656"/>
                </a:cubicBezTo>
                <a:cubicBezTo>
                  <a:pt x="3148386" y="5012872"/>
                  <a:pt x="3157436" y="5022580"/>
                  <a:pt x="3173954" y="5029404"/>
                </a:cubicBezTo>
                <a:cubicBezTo>
                  <a:pt x="3173822" y="5046954"/>
                  <a:pt x="3181155" y="5077799"/>
                  <a:pt x="3201591" y="5076834"/>
                </a:cubicBezTo>
                <a:close/>
                <a:moveTo>
                  <a:pt x="5119042" y="741676"/>
                </a:moveTo>
                <a:cubicBezTo>
                  <a:pt x="5110673" y="731802"/>
                  <a:pt x="5102333" y="748545"/>
                  <a:pt x="5110134" y="754367"/>
                </a:cubicBezTo>
                <a:cubicBezTo>
                  <a:pt x="5113030" y="749946"/>
                  <a:pt x="5116321" y="745699"/>
                  <a:pt x="5119042" y="741676"/>
                </a:cubicBezTo>
                <a:close/>
                <a:moveTo>
                  <a:pt x="701933" y="10742450"/>
                </a:moveTo>
                <a:cubicBezTo>
                  <a:pt x="687899" y="10773138"/>
                  <a:pt x="650883" y="10803131"/>
                  <a:pt x="631600" y="10833866"/>
                </a:cubicBezTo>
                <a:cubicBezTo>
                  <a:pt x="602001" y="10821260"/>
                  <a:pt x="579936" y="10795904"/>
                  <a:pt x="565488" y="10767292"/>
                </a:cubicBezTo>
                <a:cubicBezTo>
                  <a:pt x="603539" y="10742485"/>
                  <a:pt x="610800" y="10716371"/>
                  <a:pt x="635807" y="10683437"/>
                </a:cubicBezTo>
                <a:cubicBezTo>
                  <a:pt x="665824" y="10712307"/>
                  <a:pt x="672824" y="10720129"/>
                  <a:pt x="701933" y="10742450"/>
                </a:cubicBezTo>
                <a:close/>
                <a:moveTo>
                  <a:pt x="3197308" y="5097310"/>
                </a:moveTo>
                <a:cubicBezTo>
                  <a:pt x="3170311" y="5075387"/>
                  <a:pt x="3152999" y="5052032"/>
                  <a:pt x="3119337" y="5053817"/>
                </a:cubicBezTo>
                <a:cubicBezTo>
                  <a:pt x="3113911" y="5042377"/>
                  <a:pt x="3111182" y="5030224"/>
                  <a:pt x="3102883" y="5019894"/>
                </a:cubicBezTo>
                <a:cubicBezTo>
                  <a:pt x="3072331" y="5009251"/>
                  <a:pt x="3044053" y="5005323"/>
                  <a:pt x="3017064" y="5003868"/>
                </a:cubicBezTo>
                <a:cubicBezTo>
                  <a:pt x="2995164" y="5055588"/>
                  <a:pt x="2999296" y="5096916"/>
                  <a:pt x="2990786" y="5143130"/>
                </a:cubicBezTo>
                <a:cubicBezTo>
                  <a:pt x="3011747" y="5157150"/>
                  <a:pt x="3011708" y="5176646"/>
                  <a:pt x="3030923" y="5182756"/>
                </a:cubicBezTo>
                <a:cubicBezTo>
                  <a:pt x="3061697" y="5193974"/>
                  <a:pt x="3125733" y="5150401"/>
                  <a:pt x="3155182" y="5162461"/>
                </a:cubicBezTo>
                <a:cubicBezTo>
                  <a:pt x="3168481" y="5138830"/>
                  <a:pt x="3184899" y="5123239"/>
                  <a:pt x="3197308" y="5097310"/>
                </a:cubicBezTo>
                <a:close/>
                <a:moveTo>
                  <a:pt x="3226866" y="5030413"/>
                </a:moveTo>
                <a:cubicBezTo>
                  <a:pt x="3206139" y="5021255"/>
                  <a:pt x="3212990" y="5001437"/>
                  <a:pt x="3195886" y="4990549"/>
                </a:cubicBezTo>
                <a:cubicBezTo>
                  <a:pt x="3187922" y="5007494"/>
                  <a:pt x="3207612" y="5043798"/>
                  <a:pt x="3226866" y="5030413"/>
                </a:cubicBezTo>
                <a:close/>
                <a:moveTo>
                  <a:pt x="5013525" y="989323"/>
                </a:moveTo>
                <a:cubicBezTo>
                  <a:pt x="5008561" y="980959"/>
                  <a:pt x="5001059" y="972898"/>
                  <a:pt x="4991824" y="965494"/>
                </a:cubicBezTo>
                <a:cubicBezTo>
                  <a:pt x="4993846" y="973982"/>
                  <a:pt x="4971688" y="986026"/>
                  <a:pt x="4982307" y="993566"/>
                </a:cubicBezTo>
                <a:cubicBezTo>
                  <a:pt x="4989944" y="989346"/>
                  <a:pt x="4983743" y="976164"/>
                  <a:pt x="4993701" y="978665"/>
                </a:cubicBezTo>
                <a:cubicBezTo>
                  <a:pt x="5005548" y="983425"/>
                  <a:pt x="4995981" y="992013"/>
                  <a:pt x="5007827" y="996773"/>
                </a:cubicBezTo>
                <a:cubicBezTo>
                  <a:pt x="5009861" y="994349"/>
                  <a:pt x="5011491" y="991747"/>
                  <a:pt x="5013525" y="989323"/>
                </a:cubicBezTo>
                <a:close/>
                <a:moveTo>
                  <a:pt x="2339524" y="7041994"/>
                </a:moveTo>
                <a:cubicBezTo>
                  <a:pt x="2338822" y="7049999"/>
                  <a:pt x="2331469" y="7056647"/>
                  <a:pt x="2313663" y="7061026"/>
                </a:cubicBezTo>
                <a:cubicBezTo>
                  <a:pt x="2287688" y="7057158"/>
                  <a:pt x="2263826" y="7024739"/>
                  <a:pt x="2242788" y="7014017"/>
                </a:cubicBezTo>
                <a:cubicBezTo>
                  <a:pt x="2220561" y="7042717"/>
                  <a:pt x="2174316" y="7107410"/>
                  <a:pt x="2144785" y="7062974"/>
                </a:cubicBezTo>
                <a:cubicBezTo>
                  <a:pt x="2138078" y="7045744"/>
                  <a:pt x="2163403" y="7028399"/>
                  <a:pt x="2173791" y="7009211"/>
                </a:cubicBezTo>
                <a:cubicBezTo>
                  <a:pt x="2180039" y="6997229"/>
                  <a:pt x="2179961" y="6987683"/>
                  <a:pt x="2185331" y="6977691"/>
                </a:cubicBezTo>
                <a:cubicBezTo>
                  <a:pt x="2157873" y="6955572"/>
                  <a:pt x="2100259" y="6900155"/>
                  <a:pt x="2125249" y="6876005"/>
                </a:cubicBezTo>
                <a:cubicBezTo>
                  <a:pt x="2150240" y="6851855"/>
                  <a:pt x="2185967" y="6907112"/>
                  <a:pt x="2217419" y="6930996"/>
                </a:cubicBezTo>
                <a:cubicBezTo>
                  <a:pt x="2238141" y="6915423"/>
                  <a:pt x="2259514" y="6845446"/>
                  <a:pt x="2294642" y="6856688"/>
                </a:cubicBezTo>
                <a:cubicBezTo>
                  <a:pt x="2323057" y="6886363"/>
                  <a:pt x="2301340" y="6921471"/>
                  <a:pt x="2268951" y="6958045"/>
                </a:cubicBezTo>
                <a:cubicBezTo>
                  <a:pt x="2283887" y="6981766"/>
                  <a:pt x="2341632" y="7017980"/>
                  <a:pt x="2339524" y="7041994"/>
                </a:cubicBezTo>
                <a:close/>
                <a:moveTo>
                  <a:pt x="2432038" y="6835396"/>
                </a:moveTo>
                <a:cubicBezTo>
                  <a:pt x="2434693" y="6826145"/>
                  <a:pt x="2425444" y="6811634"/>
                  <a:pt x="2420328" y="6802958"/>
                </a:cubicBezTo>
                <a:cubicBezTo>
                  <a:pt x="2409132" y="6817494"/>
                  <a:pt x="2422023" y="6829367"/>
                  <a:pt x="2424819" y="6842483"/>
                </a:cubicBezTo>
                <a:cubicBezTo>
                  <a:pt x="2428944" y="6840979"/>
                  <a:pt x="2431152" y="6838480"/>
                  <a:pt x="2432038" y="6835396"/>
                </a:cubicBezTo>
                <a:close/>
                <a:moveTo>
                  <a:pt x="2450037" y="6799453"/>
                </a:moveTo>
                <a:cubicBezTo>
                  <a:pt x="2462621" y="6765572"/>
                  <a:pt x="2446820" y="6734356"/>
                  <a:pt x="2436068" y="6702519"/>
                </a:cubicBezTo>
                <a:cubicBezTo>
                  <a:pt x="2427843" y="6717893"/>
                  <a:pt x="2445430" y="6729940"/>
                  <a:pt x="2438579" y="6745446"/>
                </a:cubicBezTo>
                <a:cubicBezTo>
                  <a:pt x="2417413" y="6724214"/>
                  <a:pt x="2433479" y="6685693"/>
                  <a:pt x="2409997" y="6672943"/>
                </a:cubicBezTo>
                <a:cubicBezTo>
                  <a:pt x="2409234" y="6716798"/>
                  <a:pt x="2439331" y="6756707"/>
                  <a:pt x="2450037" y="6799453"/>
                </a:cubicBezTo>
                <a:close/>
                <a:moveTo>
                  <a:pt x="1033337" y="10009741"/>
                </a:moveTo>
                <a:cubicBezTo>
                  <a:pt x="1014474" y="10026819"/>
                  <a:pt x="994606" y="10042973"/>
                  <a:pt x="974343" y="10058952"/>
                </a:cubicBezTo>
                <a:cubicBezTo>
                  <a:pt x="960501" y="10028383"/>
                  <a:pt x="994778" y="9999896"/>
                  <a:pt x="1028020" y="9988692"/>
                </a:cubicBezTo>
                <a:cubicBezTo>
                  <a:pt x="1032439" y="9992562"/>
                  <a:pt x="1032977" y="10000951"/>
                  <a:pt x="1033337" y="10009741"/>
                </a:cubicBezTo>
                <a:close/>
                <a:moveTo>
                  <a:pt x="5198587" y="587684"/>
                </a:moveTo>
                <a:cubicBezTo>
                  <a:pt x="5193394" y="586339"/>
                  <a:pt x="5187273" y="575091"/>
                  <a:pt x="5183255" y="580910"/>
                </a:cubicBezTo>
                <a:cubicBezTo>
                  <a:pt x="5184605" y="587677"/>
                  <a:pt x="5193025" y="590448"/>
                  <a:pt x="5198587" y="587684"/>
                </a:cubicBezTo>
                <a:close/>
                <a:moveTo>
                  <a:pt x="3111632" y="5311701"/>
                </a:moveTo>
                <a:cubicBezTo>
                  <a:pt x="3088126" y="5305598"/>
                  <a:pt x="3104439" y="5283773"/>
                  <a:pt x="3098919" y="5270388"/>
                </a:cubicBezTo>
                <a:cubicBezTo>
                  <a:pt x="3079772" y="5273828"/>
                  <a:pt x="3069707" y="5247011"/>
                  <a:pt x="3055440" y="5238327"/>
                </a:cubicBezTo>
                <a:cubicBezTo>
                  <a:pt x="3049972" y="5262563"/>
                  <a:pt x="3089364" y="5270450"/>
                  <a:pt x="3094061" y="5291088"/>
                </a:cubicBezTo>
                <a:cubicBezTo>
                  <a:pt x="3071295" y="5280076"/>
                  <a:pt x="3068860" y="5261866"/>
                  <a:pt x="3044944" y="5251299"/>
                </a:cubicBezTo>
                <a:cubicBezTo>
                  <a:pt x="3041271" y="5268237"/>
                  <a:pt x="3064027" y="5274961"/>
                  <a:pt x="3068573" y="5288392"/>
                </a:cubicBezTo>
                <a:cubicBezTo>
                  <a:pt x="3056123" y="5280987"/>
                  <a:pt x="3045972" y="5272694"/>
                  <a:pt x="3034671" y="5264846"/>
                </a:cubicBezTo>
                <a:cubicBezTo>
                  <a:pt x="3030129" y="5288064"/>
                  <a:pt x="3068103" y="5294848"/>
                  <a:pt x="3070057" y="5315224"/>
                </a:cubicBezTo>
                <a:cubicBezTo>
                  <a:pt x="3062965" y="5309710"/>
                  <a:pt x="3055183" y="5293898"/>
                  <a:pt x="3047736" y="5305362"/>
                </a:cubicBezTo>
                <a:cubicBezTo>
                  <a:pt x="3055801" y="5310829"/>
                  <a:pt x="3061170" y="5317009"/>
                  <a:pt x="3066714" y="5322790"/>
                </a:cubicBezTo>
                <a:cubicBezTo>
                  <a:pt x="3076542" y="5308095"/>
                  <a:pt x="3078169" y="5321664"/>
                  <a:pt x="3095966" y="5326672"/>
                </a:cubicBezTo>
                <a:cubicBezTo>
                  <a:pt x="3097879" y="5313715"/>
                  <a:pt x="3106871" y="5318164"/>
                  <a:pt x="3111632" y="5311701"/>
                </a:cubicBezTo>
                <a:close/>
                <a:moveTo>
                  <a:pt x="5163331" y="674379"/>
                </a:moveTo>
                <a:cubicBezTo>
                  <a:pt x="5162891" y="664067"/>
                  <a:pt x="5149584" y="651988"/>
                  <a:pt x="5141607" y="658736"/>
                </a:cubicBezTo>
                <a:cubicBezTo>
                  <a:pt x="5142367" y="669935"/>
                  <a:pt x="5155211" y="669942"/>
                  <a:pt x="5158807" y="683338"/>
                </a:cubicBezTo>
                <a:cubicBezTo>
                  <a:pt x="5162194" y="681057"/>
                  <a:pt x="5163478" y="677816"/>
                  <a:pt x="5163331" y="674379"/>
                </a:cubicBezTo>
                <a:close/>
                <a:moveTo>
                  <a:pt x="1486849" y="8996378"/>
                </a:moveTo>
                <a:cubicBezTo>
                  <a:pt x="1482245" y="8993868"/>
                  <a:pt x="1480679" y="8985561"/>
                  <a:pt x="1474899" y="8991098"/>
                </a:cubicBezTo>
                <a:cubicBezTo>
                  <a:pt x="1479327" y="8994007"/>
                  <a:pt x="1480893" y="9002315"/>
                  <a:pt x="1486849" y="8996378"/>
                </a:cubicBezTo>
                <a:close/>
                <a:moveTo>
                  <a:pt x="3239610" y="5031760"/>
                </a:moveTo>
                <a:cubicBezTo>
                  <a:pt x="3236963" y="5017265"/>
                  <a:pt x="3222650" y="5007608"/>
                  <a:pt x="3221551" y="4992843"/>
                </a:cubicBezTo>
                <a:cubicBezTo>
                  <a:pt x="3232876" y="4993090"/>
                  <a:pt x="3227268" y="5014409"/>
                  <a:pt x="3238302" y="5004530"/>
                </a:cubicBezTo>
                <a:cubicBezTo>
                  <a:pt x="3231281" y="4992386"/>
                  <a:pt x="3225972" y="4991465"/>
                  <a:pt x="3209992" y="4987736"/>
                </a:cubicBezTo>
                <a:cubicBezTo>
                  <a:pt x="3207913" y="5005380"/>
                  <a:pt x="3225717" y="5030857"/>
                  <a:pt x="3239610" y="5031760"/>
                </a:cubicBezTo>
                <a:close/>
                <a:moveTo>
                  <a:pt x="5054771" y="923857"/>
                </a:moveTo>
                <a:cubicBezTo>
                  <a:pt x="5057761" y="918579"/>
                  <a:pt x="5058782" y="913560"/>
                  <a:pt x="5054451" y="909268"/>
                </a:cubicBezTo>
                <a:cubicBezTo>
                  <a:pt x="5051061" y="915857"/>
                  <a:pt x="5049871" y="927222"/>
                  <a:pt x="5040430" y="922575"/>
                </a:cubicBezTo>
                <a:cubicBezTo>
                  <a:pt x="5040937" y="917091"/>
                  <a:pt x="5037935" y="911959"/>
                  <a:pt x="5031650" y="907755"/>
                </a:cubicBezTo>
                <a:cubicBezTo>
                  <a:pt x="5028182" y="916688"/>
                  <a:pt x="5022649" y="911865"/>
                  <a:pt x="5019660" y="918630"/>
                </a:cubicBezTo>
                <a:cubicBezTo>
                  <a:pt x="5024363" y="926416"/>
                  <a:pt x="5032750" y="933451"/>
                  <a:pt x="5043267" y="940001"/>
                </a:cubicBezTo>
                <a:cubicBezTo>
                  <a:pt x="5046819" y="934673"/>
                  <a:pt x="5051780" y="929136"/>
                  <a:pt x="5054771" y="923857"/>
                </a:cubicBezTo>
                <a:close/>
                <a:moveTo>
                  <a:pt x="5310737" y="345232"/>
                </a:moveTo>
                <a:cubicBezTo>
                  <a:pt x="5304082" y="341818"/>
                  <a:pt x="5308719" y="336757"/>
                  <a:pt x="5300108" y="333426"/>
                </a:cubicBezTo>
                <a:cubicBezTo>
                  <a:pt x="5294492" y="338528"/>
                  <a:pt x="5300569" y="342161"/>
                  <a:pt x="5293223" y="347921"/>
                </a:cubicBezTo>
                <a:cubicBezTo>
                  <a:pt x="5299877" y="351335"/>
                  <a:pt x="5306356" y="355146"/>
                  <a:pt x="5310737" y="345232"/>
                </a:cubicBezTo>
                <a:close/>
                <a:moveTo>
                  <a:pt x="5294143" y="383876"/>
                </a:moveTo>
                <a:cubicBezTo>
                  <a:pt x="5298502" y="377270"/>
                  <a:pt x="5297792" y="371269"/>
                  <a:pt x="5291437" y="366091"/>
                </a:cubicBezTo>
                <a:cubicBezTo>
                  <a:pt x="5284142" y="372821"/>
                  <a:pt x="5285253" y="379000"/>
                  <a:pt x="5294143" y="383876"/>
                </a:cubicBezTo>
                <a:close/>
                <a:moveTo>
                  <a:pt x="5151341" y="708850"/>
                </a:moveTo>
                <a:cubicBezTo>
                  <a:pt x="5149658" y="698660"/>
                  <a:pt x="5141802" y="689521"/>
                  <a:pt x="5133722" y="679811"/>
                </a:cubicBezTo>
                <a:cubicBezTo>
                  <a:pt x="5120620" y="690080"/>
                  <a:pt x="5139113" y="717143"/>
                  <a:pt x="5151341" y="708850"/>
                </a:cubicBezTo>
                <a:close/>
                <a:moveTo>
                  <a:pt x="5087824" y="852852"/>
                </a:moveTo>
                <a:cubicBezTo>
                  <a:pt x="5088930" y="851418"/>
                  <a:pt x="5089819" y="849407"/>
                  <a:pt x="5087445" y="848358"/>
                </a:cubicBezTo>
                <a:cubicBezTo>
                  <a:pt x="5080231" y="857190"/>
                  <a:pt x="5083084" y="836815"/>
                  <a:pt x="5077986" y="845140"/>
                </a:cubicBezTo>
                <a:cubicBezTo>
                  <a:pt x="5082816" y="849197"/>
                  <a:pt x="5076055" y="854864"/>
                  <a:pt x="5084148" y="857959"/>
                </a:cubicBezTo>
                <a:cubicBezTo>
                  <a:pt x="5085255" y="856525"/>
                  <a:pt x="5086539" y="854689"/>
                  <a:pt x="5087824" y="852852"/>
                </a:cubicBezTo>
                <a:close/>
                <a:moveTo>
                  <a:pt x="5237381" y="514529"/>
                </a:moveTo>
                <a:cubicBezTo>
                  <a:pt x="5237350" y="504920"/>
                  <a:pt x="5229978" y="496864"/>
                  <a:pt x="5221095" y="494379"/>
                </a:cubicBezTo>
                <a:cubicBezTo>
                  <a:pt x="5212067" y="501905"/>
                  <a:pt x="5217365" y="507125"/>
                  <a:pt x="5210062" y="513973"/>
                </a:cubicBezTo>
                <a:cubicBezTo>
                  <a:pt x="5219256" y="514677"/>
                  <a:pt x="5228493" y="516360"/>
                  <a:pt x="5237381" y="514529"/>
                </a:cubicBezTo>
                <a:close/>
                <a:moveTo>
                  <a:pt x="1482035" y="9018049"/>
                </a:moveTo>
                <a:cubicBezTo>
                  <a:pt x="1469594" y="9010649"/>
                  <a:pt x="1471119" y="8981337"/>
                  <a:pt x="1454020" y="8986633"/>
                </a:cubicBezTo>
                <a:cubicBezTo>
                  <a:pt x="1463413" y="8995543"/>
                  <a:pt x="1464381" y="9032144"/>
                  <a:pt x="1482035" y="9018049"/>
                </a:cubicBezTo>
                <a:close/>
                <a:moveTo>
                  <a:pt x="3001325" y="5581839"/>
                </a:moveTo>
                <a:cubicBezTo>
                  <a:pt x="2993578" y="5509881"/>
                  <a:pt x="2910870" y="5465247"/>
                  <a:pt x="2819719" y="5439726"/>
                </a:cubicBezTo>
                <a:cubicBezTo>
                  <a:pt x="2838059" y="5484476"/>
                  <a:pt x="2897153" y="5532955"/>
                  <a:pt x="2951336" y="5564511"/>
                </a:cubicBezTo>
                <a:cubicBezTo>
                  <a:pt x="2964583" y="5572268"/>
                  <a:pt x="2985378" y="5590975"/>
                  <a:pt x="3001325" y="5581839"/>
                </a:cubicBezTo>
                <a:close/>
                <a:moveTo>
                  <a:pt x="3132401" y="5285182"/>
                </a:moveTo>
                <a:cubicBezTo>
                  <a:pt x="3134210" y="5265993"/>
                  <a:pt x="3087567" y="5224918"/>
                  <a:pt x="3083108" y="5245792"/>
                </a:cubicBezTo>
                <a:cubicBezTo>
                  <a:pt x="3093180" y="5240248"/>
                  <a:pt x="3094606" y="5261820"/>
                  <a:pt x="3092929" y="5263459"/>
                </a:cubicBezTo>
                <a:cubicBezTo>
                  <a:pt x="3100786" y="5256459"/>
                  <a:pt x="3118299" y="5271813"/>
                  <a:pt x="3117255" y="5278490"/>
                </a:cubicBezTo>
                <a:cubicBezTo>
                  <a:pt x="3115262" y="5277609"/>
                  <a:pt x="3111462" y="5279738"/>
                  <a:pt x="3115495" y="5282472"/>
                </a:cubicBezTo>
                <a:cubicBezTo>
                  <a:pt x="3118756" y="5277249"/>
                  <a:pt x="3126070" y="5283337"/>
                  <a:pt x="3132401" y="5285182"/>
                </a:cubicBezTo>
                <a:close/>
                <a:moveTo>
                  <a:pt x="3235502" y="5051839"/>
                </a:moveTo>
                <a:cubicBezTo>
                  <a:pt x="3233111" y="5050782"/>
                  <a:pt x="3230895" y="5049328"/>
                  <a:pt x="3233100" y="5046494"/>
                </a:cubicBezTo>
                <a:lnTo>
                  <a:pt x="3225527" y="5043148"/>
                </a:lnTo>
                <a:cubicBezTo>
                  <a:pt x="3215900" y="5049840"/>
                  <a:pt x="3233356" y="5059932"/>
                  <a:pt x="3235502" y="5051839"/>
                </a:cubicBezTo>
                <a:close/>
                <a:moveTo>
                  <a:pt x="3246939" y="5025956"/>
                </a:moveTo>
                <a:cubicBezTo>
                  <a:pt x="3253729" y="5017057"/>
                  <a:pt x="3241958" y="5015665"/>
                  <a:pt x="3240130" y="5010098"/>
                </a:cubicBezTo>
                <a:cubicBezTo>
                  <a:pt x="3236213" y="5017885"/>
                  <a:pt x="3238216" y="5023054"/>
                  <a:pt x="3246939" y="5025956"/>
                </a:cubicBezTo>
                <a:close/>
                <a:moveTo>
                  <a:pt x="5013565" y="1031281"/>
                </a:moveTo>
                <a:cubicBezTo>
                  <a:pt x="5012182" y="1036521"/>
                  <a:pt x="5010066" y="1041786"/>
                  <a:pt x="5006358" y="1046912"/>
                </a:cubicBezTo>
                <a:cubicBezTo>
                  <a:pt x="4998919" y="1028911"/>
                  <a:pt x="4978033" y="1013037"/>
                  <a:pt x="4968860" y="995694"/>
                </a:cubicBezTo>
                <a:cubicBezTo>
                  <a:pt x="4972411" y="981125"/>
                  <a:pt x="4983992" y="954914"/>
                  <a:pt x="4993208" y="947120"/>
                </a:cubicBezTo>
                <a:cubicBezTo>
                  <a:pt x="5007304" y="960942"/>
                  <a:pt x="5013381" y="975494"/>
                  <a:pt x="5029437" y="989234"/>
                </a:cubicBezTo>
                <a:cubicBezTo>
                  <a:pt x="5015273" y="1000063"/>
                  <a:pt x="5017715" y="1015560"/>
                  <a:pt x="5013565" y="1031281"/>
                </a:cubicBezTo>
                <a:close/>
                <a:moveTo>
                  <a:pt x="4428563" y="2357669"/>
                </a:moveTo>
                <a:cubicBezTo>
                  <a:pt x="4424098" y="2327866"/>
                  <a:pt x="4382338" y="2315888"/>
                  <a:pt x="4359518" y="2333796"/>
                </a:cubicBezTo>
                <a:cubicBezTo>
                  <a:pt x="4368966" y="2367218"/>
                  <a:pt x="4402654" y="2375010"/>
                  <a:pt x="4428563" y="2357669"/>
                </a:cubicBezTo>
                <a:close/>
                <a:moveTo>
                  <a:pt x="5063925" y="921838"/>
                </a:moveTo>
                <a:cubicBezTo>
                  <a:pt x="5058779" y="933893"/>
                  <a:pt x="5050715" y="945908"/>
                  <a:pt x="5043300" y="956187"/>
                </a:cubicBezTo>
                <a:cubicBezTo>
                  <a:pt x="5026399" y="943488"/>
                  <a:pt x="5013183" y="930037"/>
                  <a:pt x="5005429" y="916147"/>
                </a:cubicBezTo>
                <a:cubicBezTo>
                  <a:pt x="5006922" y="903013"/>
                  <a:pt x="5018114" y="911288"/>
                  <a:pt x="5025148" y="895370"/>
                </a:cubicBezTo>
                <a:cubicBezTo>
                  <a:pt x="5030296" y="884802"/>
                  <a:pt x="5023189" y="875954"/>
                  <a:pt x="5035931" y="864460"/>
                </a:cubicBezTo>
                <a:cubicBezTo>
                  <a:pt x="5048763" y="862520"/>
                  <a:pt x="5051691" y="889499"/>
                  <a:pt x="5067054" y="887249"/>
                </a:cubicBezTo>
                <a:cubicBezTo>
                  <a:pt x="5071303" y="897688"/>
                  <a:pt x="5069072" y="909783"/>
                  <a:pt x="5063925" y="921838"/>
                </a:cubicBezTo>
                <a:close/>
                <a:moveTo>
                  <a:pt x="3148433" y="5257524"/>
                </a:moveTo>
                <a:cubicBezTo>
                  <a:pt x="3138153" y="5250601"/>
                  <a:pt x="3137417" y="5239328"/>
                  <a:pt x="3124040" y="5232943"/>
                </a:cubicBezTo>
                <a:cubicBezTo>
                  <a:pt x="3123544" y="5247003"/>
                  <a:pt x="3110850" y="5230447"/>
                  <a:pt x="3110355" y="5244507"/>
                </a:cubicBezTo>
                <a:cubicBezTo>
                  <a:pt x="3117003" y="5248870"/>
                  <a:pt x="3132317" y="5234696"/>
                  <a:pt x="3133685" y="5251007"/>
                </a:cubicBezTo>
                <a:cubicBezTo>
                  <a:pt x="3127682" y="5255969"/>
                  <a:pt x="3116403" y="5256697"/>
                  <a:pt x="3127352" y="5265341"/>
                </a:cubicBezTo>
                <a:cubicBezTo>
                  <a:pt x="3129908" y="5261712"/>
                  <a:pt x="3135090" y="5264002"/>
                  <a:pt x="3140494" y="5266866"/>
                </a:cubicBezTo>
                <a:cubicBezTo>
                  <a:pt x="3142383" y="5261513"/>
                  <a:pt x="3145784" y="5259207"/>
                  <a:pt x="3148433" y="5257524"/>
                </a:cubicBezTo>
                <a:close/>
                <a:moveTo>
                  <a:pt x="4955222" y="1169501"/>
                </a:moveTo>
                <a:cubicBezTo>
                  <a:pt x="4949236" y="1162574"/>
                  <a:pt x="4944621" y="1155776"/>
                  <a:pt x="4938858" y="1149422"/>
                </a:cubicBezTo>
                <a:cubicBezTo>
                  <a:pt x="4928308" y="1157134"/>
                  <a:pt x="4948683" y="1171371"/>
                  <a:pt x="4955222" y="1169501"/>
                </a:cubicBezTo>
                <a:close/>
                <a:moveTo>
                  <a:pt x="516246" y="11217291"/>
                </a:moveTo>
                <a:cubicBezTo>
                  <a:pt x="517854" y="11209077"/>
                  <a:pt x="515937" y="11199425"/>
                  <a:pt x="507730" y="11192705"/>
                </a:cubicBezTo>
                <a:cubicBezTo>
                  <a:pt x="500102" y="11200282"/>
                  <a:pt x="493048" y="11207636"/>
                  <a:pt x="485199" y="11214638"/>
                </a:cubicBezTo>
                <a:cubicBezTo>
                  <a:pt x="491527" y="11220766"/>
                  <a:pt x="497855" y="11226894"/>
                  <a:pt x="503610" y="11233244"/>
                </a:cubicBezTo>
                <a:cubicBezTo>
                  <a:pt x="509505" y="11232279"/>
                  <a:pt x="514638" y="11225505"/>
                  <a:pt x="516246" y="11217291"/>
                </a:cubicBezTo>
                <a:close/>
                <a:moveTo>
                  <a:pt x="4459006" y="2294988"/>
                </a:moveTo>
                <a:cubicBezTo>
                  <a:pt x="4459006" y="2294988"/>
                  <a:pt x="4459317" y="2275274"/>
                  <a:pt x="4459006" y="2294988"/>
                </a:cubicBezTo>
                <a:close/>
                <a:moveTo>
                  <a:pt x="2450520" y="6844810"/>
                </a:moveTo>
                <a:cubicBezTo>
                  <a:pt x="2453346" y="6830853"/>
                  <a:pt x="2451524" y="6817692"/>
                  <a:pt x="2440581" y="6805729"/>
                </a:cubicBezTo>
                <a:cubicBezTo>
                  <a:pt x="2436558" y="6819158"/>
                  <a:pt x="2444402" y="6831652"/>
                  <a:pt x="2450520" y="6844810"/>
                </a:cubicBezTo>
                <a:close/>
                <a:moveTo>
                  <a:pt x="5100608" y="850147"/>
                </a:moveTo>
                <a:cubicBezTo>
                  <a:pt x="5097033" y="860647"/>
                  <a:pt x="5091565" y="870612"/>
                  <a:pt x="5082006" y="876726"/>
                </a:cubicBezTo>
                <a:cubicBezTo>
                  <a:pt x="5069827" y="859325"/>
                  <a:pt x="5065006" y="841328"/>
                  <a:pt x="5054589" y="824225"/>
                </a:cubicBezTo>
                <a:cubicBezTo>
                  <a:pt x="5057231" y="812891"/>
                  <a:pt x="5067805" y="800736"/>
                  <a:pt x="5076837" y="788860"/>
                </a:cubicBezTo>
                <a:cubicBezTo>
                  <a:pt x="5087368" y="799283"/>
                  <a:pt x="5090760" y="810878"/>
                  <a:pt x="5107858" y="820356"/>
                </a:cubicBezTo>
                <a:cubicBezTo>
                  <a:pt x="5105866" y="828611"/>
                  <a:pt x="5104183" y="839647"/>
                  <a:pt x="5100608" y="850147"/>
                </a:cubicBezTo>
                <a:close/>
                <a:moveTo>
                  <a:pt x="5203455" y="618137"/>
                </a:moveTo>
                <a:cubicBezTo>
                  <a:pt x="5205272" y="612116"/>
                  <a:pt x="5204864" y="607308"/>
                  <a:pt x="5199286" y="607929"/>
                </a:cubicBezTo>
                <a:cubicBezTo>
                  <a:pt x="5203249" y="622970"/>
                  <a:pt x="5185830" y="617647"/>
                  <a:pt x="5181128" y="621740"/>
                </a:cubicBezTo>
                <a:cubicBezTo>
                  <a:pt x="5190004" y="625661"/>
                  <a:pt x="5185004" y="631522"/>
                  <a:pt x="5194283" y="635622"/>
                </a:cubicBezTo>
                <a:cubicBezTo>
                  <a:pt x="5197599" y="631391"/>
                  <a:pt x="5201639" y="624157"/>
                  <a:pt x="5203455" y="618137"/>
                </a:cubicBezTo>
                <a:close/>
                <a:moveTo>
                  <a:pt x="5168803" y="696788"/>
                </a:moveTo>
                <a:cubicBezTo>
                  <a:pt x="5164122" y="709537"/>
                  <a:pt x="5157826" y="721633"/>
                  <a:pt x="5147912" y="729532"/>
                </a:cubicBezTo>
                <a:cubicBezTo>
                  <a:pt x="5127541" y="715336"/>
                  <a:pt x="5119915" y="699215"/>
                  <a:pt x="5115773" y="682744"/>
                </a:cubicBezTo>
                <a:cubicBezTo>
                  <a:pt x="5135942" y="673708"/>
                  <a:pt x="5127806" y="643665"/>
                  <a:pt x="5147228" y="635244"/>
                </a:cubicBezTo>
                <a:cubicBezTo>
                  <a:pt x="5159638" y="645922"/>
                  <a:pt x="5165149" y="662526"/>
                  <a:pt x="5180010" y="660118"/>
                </a:cubicBezTo>
                <a:cubicBezTo>
                  <a:pt x="5176553" y="670635"/>
                  <a:pt x="5173485" y="684038"/>
                  <a:pt x="5168803" y="696788"/>
                </a:cubicBezTo>
                <a:close/>
                <a:moveTo>
                  <a:pt x="5239239" y="538560"/>
                </a:moveTo>
                <a:cubicBezTo>
                  <a:pt x="5239853" y="534213"/>
                  <a:pt x="5238884" y="531026"/>
                  <a:pt x="5235456" y="532870"/>
                </a:cubicBezTo>
                <a:cubicBezTo>
                  <a:pt x="5239206" y="538365"/>
                  <a:pt x="5228055" y="546392"/>
                  <a:pt x="5233530" y="551211"/>
                </a:cubicBezTo>
                <a:cubicBezTo>
                  <a:pt x="5236430" y="548413"/>
                  <a:pt x="5238625" y="542906"/>
                  <a:pt x="5239239" y="538560"/>
                </a:cubicBezTo>
                <a:close/>
                <a:moveTo>
                  <a:pt x="4739183" y="1674194"/>
                </a:moveTo>
                <a:cubicBezTo>
                  <a:pt x="4705888" y="1635021"/>
                  <a:pt x="4691318" y="1588873"/>
                  <a:pt x="4671040" y="1544780"/>
                </a:cubicBezTo>
                <a:cubicBezTo>
                  <a:pt x="4636715" y="1549693"/>
                  <a:pt x="4609024" y="1569604"/>
                  <a:pt x="4572401" y="1567866"/>
                </a:cubicBezTo>
                <a:cubicBezTo>
                  <a:pt x="4547546" y="1650982"/>
                  <a:pt x="4572304" y="1714240"/>
                  <a:pt x="4622528" y="1766998"/>
                </a:cubicBezTo>
                <a:cubicBezTo>
                  <a:pt x="4660457" y="1733626"/>
                  <a:pt x="4704407" y="1715207"/>
                  <a:pt x="4739183" y="1674194"/>
                </a:cubicBezTo>
                <a:close/>
                <a:moveTo>
                  <a:pt x="2667471" y="6365892"/>
                </a:moveTo>
                <a:cubicBezTo>
                  <a:pt x="2673473" y="6340443"/>
                  <a:pt x="2633958" y="6326317"/>
                  <a:pt x="2604377" y="6319915"/>
                </a:cubicBezTo>
                <a:cubicBezTo>
                  <a:pt x="2590591" y="6329542"/>
                  <a:pt x="2579499" y="6354647"/>
                  <a:pt x="2581487" y="6371720"/>
                </a:cubicBezTo>
                <a:cubicBezTo>
                  <a:pt x="2610851" y="6398030"/>
                  <a:pt x="2661117" y="6392138"/>
                  <a:pt x="2667471" y="6365892"/>
                </a:cubicBezTo>
                <a:close/>
                <a:moveTo>
                  <a:pt x="5313166" y="381439"/>
                </a:moveTo>
                <a:cubicBezTo>
                  <a:pt x="5315006" y="374964"/>
                  <a:pt x="5314879" y="367917"/>
                  <a:pt x="5313844" y="363194"/>
                </a:cubicBezTo>
                <a:cubicBezTo>
                  <a:pt x="5304703" y="379536"/>
                  <a:pt x="5298912" y="385035"/>
                  <a:pt x="5300682" y="396244"/>
                </a:cubicBezTo>
                <a:cubicBezTo>
                  <a:pt x="5307518" y="393814"/>
                  <a:pt x="5311325" y="387913"/>
                  <a:pt x="5313166" y="381439"/>
                </a:cubicBezTo>
                <a:close/>
                <a:moveTo>
                  <a:pt x="5136589" y="781733"/>
                </a:moveTo>
                <a:cubicBezTo>
                  <a:pt x="5133865" y="791099"/>
                  <a:pt x="5130275" y="800558"/>
                  <a:pt x="5122509" y="810665"/>
                </a:cubicBezTo>
                <a:cubicBezTo>
                  <a:pt x="5110152" y="798080"/>
                  <a:pt x="5107354" y="783067"/>
                  <a:pt x="5085570" y="771542"/>
                </a:cubicBezTo>
                <a:cubicBezTo>
                  <a:pt x="5095183" y="752986"/>
                  <a:pt x="5097869" y="735171"/>
                  <a:pt x="5111121" y="715848"/>
                </a:cubicBezTo>
                <a:cubicBezTo>
                  <a:pt x="5127512" y="727841"/>
                  <a:pt x="5124303" y="742575"/>
                  <a:pt x="5145474" y="753354"/>
                </a:cubicBezTo>
                <a:cubicBezTo>
                  <a:pt x="5141171" y="763092"/>
                  <a:pt x="5139313" y="772366"/>
                  <a:pt x="5136589" y="781733"/>
                </a:cubicBezTo>
                <a:close/>
                <a:moveTo>
                  <a:pt x="3653844" y="4144489"/>
                </a:moveTo>
                <a:cubicBezTo>
                  <a:pt x="3637190" y="4138890"/>
                  <a:pt x="3628407" y="4133936"/>
                  <a:pt x="3614901" y="4148626"/>
                </a:cubicBezTo>
                <a:cubicBezTo>
                  <a:pt x="3612007" y="4146382"/>
                  <a:pt x="3612142" y="4140139"/>
                  <a:pt x="3607386" y="4139567"/>
                </a:cubicBezTo>
                <a:cubicBezTo>
                  <a:pt x="3607639" y="4119881"/>
                  <a:pt x="3627871" y="4134220"/>
                  <a:pt x="3631303" y="4117308"/>
                </a:cubicBezTo>
                <a:cubicBezTo>
                  <a:pt x="3643961" y="4119875"/>
                  <a:pt x="3650277" y="4129911"/>
                  <a:pt x="3653844" y="4144489"/>
                </a:cubicBezTo>
                <a:close/>
                <a:moveTo>
                  <a:pt x="2662712" y="6392843"/>
                </a:moveTo>
                <a:cubicBezTo>
                  <a:pt x="2653235" y="6390561"/>
                  <a:pt x="2646160" y="6393627"/>
                  <a:pt x="2640868" y="6401291"/>
                </a:cubicBezTo>
                <a:cubicBezTo>
                  <a:pt x="2651282" y="6406845"/>
                  <a:pt x="2658579" y="6404354"/>
                  <a:pt x="2662712" y="6392843"/>
                </a:cubicBezTo>
                <a:close/>
                <a:moveTo>
                  <a:pt x="3119595" y="5363764"/>
                </a:moveTo>
                <a:cubicBezTo>
                  <a:pt x="3111892" y="5361789"/>
                  <a:pt x="3112984" y="5356085"/>
                  <a:pt x="3105856" y="5353886"/>
                </a:cubicBezTo>
                <a:cubicBezTo>
                  <a:pt x="3098010" y="5365175"/>
                  <a:pt x="3114048" y="5374163"/>
                  <a:pt x="3119595" y="5363764"/>
                </a:cubicBezTo>
                <a:close/>
                <a:moveTo>
                  <a:pt x="5206658" y="640288"/>
                </a:moveTo>
                <a:cubicBezTo>
                  <a:pt x="5204395" y="645340"/>
                  <a:pt x="5200948" y="650551"/>
                  <a:pt x="5195386" y="656044"/>
                </a:cubicBezTo>
                <a:cubicBezTo>
                  <a:pt x="5182757" y="640971"/>
                  <a:pt x="5169953" y="626295"/>
                  <a:pt x="5156570" y="611838"/>
                </a:cubicBezTo>
                <a:cubicBezTo>
                  <a:pt x="5164817" y="593173"/>
                  <a:pt x="5178958" y="574265"/>
                  <a:pt x="5182118" y="556200"/>
                </a:cubicBezTo>
                <a:cubicBezTo>
                  <a:pt x="5194730" y="563671"/>
                  <a:pt x="5207603" y="586922"/>
                  <a:pt x="5220092" y="595762"/>
                </a:cubicBezTo>
                <a:cubicBezTo>
                  <a:pt x="5209565" y="611403"/>
                  <a:pt x="5213445" y="625132"/>
                  <a:pt x="5206658" y="640288"/>
                </a:cubicBezTo>
                <a:close/>
                <a:moveTo>
                  <a:pt x="5241440" y="562652"/>
                </a:moveTo>
                <a:cubicBezTo>
                  <a:pt x="5238845" y="566543"/>
                  <a:pt x="5235229" y="569953"/>
                  <a:pt x="5229788" y="572587"/>
                </a:cubicBezTo>
                <a:cubicBezTo>
                  <a:pt x="5222385" y="554922"/>
                  <a:pt x="5207948" y="541346"/>
                  <a:pt x="5194391" y="530079"/>
                </a:cubicBezTo>
                <a:cubicBezTo>
                  <a:pt x="5199895" y="513319"/>
                  <a:pt x="5205399" y="496560"/>
                  <a:pt x="5216518" y="478923"/>
                </a:cubicBezTo>
                <a:cubicBezTo>
                  <a:pt x="5240614" y="477095"/>
                  <a:pt x="5249193" y="508233"/>
                  <a:pt x="5258988" y="522636"/>
                </a:cubicBezTo>
                <a:cubicBezTo>
                  <a:pt x="5247831" y="534979"/>
                  <a:pt x="5249227" y="550979"/>
                  <a:pt x="5241440" y="562652"/>
                </a:cubicBezTo>
                <a:close/>
                <a:moveTo>
                  <a:pt x="2927999" y="5798557"/>
                </a:moveTo>
                <a:cubicBezTo>
                  <a:pt x="2919281" y="5795659"/>
                  <a:pt x="2912869" y="5796162"/>
                  <a:pt x="2908410" y="5800865"/>
                </a:cubicBezTo>
                <a:cubicBezTo>
                  <a:pt x="2917128" y="5803764"/>
                  <a:pt x="2925225" y="5805912"/>
                  <a:pt x="2927999" y="5798557"/>
                </a:cubicBezTo>
                <a:close/>
                <a:moveTo>
                  <a:pt x="5282731" y="469738"/>
                </a:moveTo>
                <a:cubicBezTo>
                  <a:pt x="5280348" y="480433"/>
                  <a:pt x="5276820" y="490324"/>
                  <a:pt x="5270026" y="495909"/>
                </a:cubicBezTo>
                <a:cubicBezTo>
                  <a:pt x="5261311" y="482994"/>
                  <a:pt x="5259412" y="468797"/>
                  <a:pt x="5239380" y="457561"/>
                </a:cubicBezTo>
                <a:cubicBezTo>
                  <a:pt x="5241051" y="443987"/>
                  <a:pt x="5250200" y="418929"/>
                  <a:pt x="5261799" y="411174"/>
                </a:cubicBezTo>
                <a:cubicBezTo>
                  <a:pt x="5270725" y="412732"/>
                  <a:pt x="5278304" y="430393"/>
                  <a:pt x="5288556" y="438739"/>
                </a:cubicBezTo>
                <a:cubicBezTo>
                  <a:pt x="5286348" y="447543"/>
                  <a:pt x="5285113" y="459043"/>
                  <a:pt x="5282731" y="469738"/>
                </a:cubicBezTo>
                <a:close/>
                <a:moveTo>
                  <a:pt x="557532" y="11164348"/>
                </a:moveTo>
                <a:cubicBezTo>
                  <a:pt x="558848" y="11162581"/>
                  <a:pt x="559605" y="11160059"/>
                  <a:pt x="559565" y="11156115"/>
                </a:cubicBezTo>
                <a:cubicBezTo>
                  <a:pt x="542884" y="11141128"/>
                  <a:pt x="530559" y="11164716"/>
                  <a:pt x="537034" y="11178048"/>
                </a:cubicBezTo>
                <a:cubicBezTo>
                  <a:pt x="544602" y="11168184"/>
                  <a:pt x="553583" y="11169653"/>
                  <a:pt x="557532" y="11164348"/>
                </a:cubicBezTo>
                <a:close/>
                <a:moveTo>
                  <a:pt x="2872502" y="5926988"/>
                </a:moveTo>
                <a:cubicBezTo>
                  <a:pt x="2873816" y="5922265"/>
                  <a:pt x="2873695" y="5916611"/>
                  <a:pt x="2869520" y="5919056"/>
                </a:cubicBezTo>
                <a:cubicBezTo>
                  <a:pt x="2868945" y="5919279"/>
                  <a:pt x="2866263" y="5928581"/>
                  <a:pt x="2866884" y="5929332"/>
                </a:cubicBezTo>
                <a:cubicBezTo>
                  <a:pt x="2868443" y="5935502"/>
                  <a:pt x="2871189" y="5931711"/>
                  <a:pt x="2872502" y="5926988"/>
                </a:cubicBezTo>
                <a:close/>
                <a:moveTo>
                  <a:pt x="5316577" y="401194"/>
                </a:moveTo>
                <a:cubicBezTo>
                  <a:pt x="5314016" y="407024"/>
                  <a:pt x="5310143" y="412867"/>
                  <a:pt x="5303819" y="418486"/>
                </a:cubicBezTo>
                <a:cubicBezTo>
                  <a:pt x="5288113" y="399696"/>
                  <a:pt x="5275517" y="380386"/>
                  <a:pt x="5272080" y="359908"/>
                </a:cubicBezTo>
                <a:cubicBezTo>
                  <a:pt x="5290338" y="349016"/>
                  <a:pt x="5286880" y="331847"/>
                  <a:pt x="5301492" y="315078"/>
                </a:cubicBezTo>
                <a:cubicBezTo>
                  <a:pt x="5314934" y="328127"/>
                  <a:pt x="5328199" y="341572"/>
                  <a:pt x="5335017" y="355486"/>
                </a:cubicBezTo>
                <a:cubicBezTo>
                  <a:pt x="5320141" y="366332"/>
                  <a:pt x="5324259" y="383704"/>
                  <a:pt x="5316577" y="401194"/>
                </a:cubicBezTo>
                <a:close/>
                <a:moveTo>
                  <a:pt x="1722264" y="8537798"/>
                </a:moveTo>
                <a:cubicBezTo>
                  <a:pt x="1702776" y="8521067"/>
                  <a:pt x="1722980" y="8504673"/>
                  <a:pt x="1725674" y="8487711"/>
                </a:cubicBezTo>
                <a:cubicBezTo>
                  <a:pt x="1733647" y="8442507"/>
                  <a:pt x="1741678" y="8366754"/>
                  <a:pt x="1732993" y="8322311"/>
                </a:cubicBezTo>
                <a:cubicBezTo>
                  <a:pt x="1729761" y="8304640"/>
                  <a:pt x="1717516" y="8283465"/>
                  <a:pt x="1730137" y="8264678"/>
                </a:cubicBezTo>
                <a:cubicBezTo>
                  <a:pt x="1764696" y="8296190"/>
                  <a:pt x="1756307" y="8348854"/>
                  <a:pt x="1752173" y="8396232"/>
                </a:cubicBezTo>
                <a:cubicBezTo>
                  <a:pt x="1747766" y="8442057"/>
                  <a:pt x="1746205" y="8497738"/>
                  <a:pt x="1722264" y="8537798"/>
                </a:cubicBezTo>
                <a:close/>
                <a:moveTo>
                  <a:pt x="4966298" y="1197237"/>
                </a:moveTo>
                <a:cubicBezTo>
                  <a:pt x="4949168" y="1189668"/>
                  <a:pt x="4928707" y="1157310"/>
                  <a:pt x="4915120" y="1170818"/>
                </a:cubicBezTo>
                <a:cubicBezTo>
                  <a:pt x="4927739" y="1177821"/>
                  <a:pt x="4925287" y="1187682"/>
                  <a:pt x="4936534" y="1194555"/>
                </a:cubicBezTo>
                <a:cubicBezTo>
                  <a:pt x="4945407" y="1188482"/>
                  <a:pt x="4956396" y="1198096"/>
                  <a:pt x="4966298" y="1197237"/>
                </a:cubicBezTo>
                <a:close/>
                <a:moveTo>
                  <a:pt x="649510" y="10970362"/>
                </a:moveTo>
                <a:cubicBezTo>
                  <a:pt x="608677" y="10983129"/>
                  <a:pt x="620201" y="11035620"/>
                  <a:pt x="601128" y="11047573"/>
                </a:cubicBezTo>
                <a:cubicBezTo>
                  <a:pt x="568676" y="11032761"/>
                  <a:pt x="538111" y="10988921"/>
                  <a:pt x="531753" y="10962412"/>
                </a:cubicBezTo>
                <a:cubicBezTo>
                  <a:pt x="551380" y="10957813"/>
                  <a:pt x="570921" y="10927580"/>
                  <a:pt x="590951" y="10911309"/>
                </a:cubicBezTo>
                <a:cubicBezTo>
                  <a:pt x="609312" y="10936485"/>
                  <a:pt x="642881" y="10942311"/>
                  <a:pt x="649510" y="10970362"/>
                </a:cubicBezTo>
                <a:close/>
                <a:moveTo>
                  <a:pt x="2849791" y="5992803"/>
                </a:moveTo>
                <a:cubicBezTo>
                  <a:pt x="2849516" y="5962175"/>
                  <a:pt x="2840714" y="5936835"/>
                  <a:pt x="2829790" y="5911989"/>
                </a:cubicBezTo>
                <a:cubicBezTo>
                  <a:pt x="2826174" y="5918018"/>
                  <a:pt x="2836279" y="5929632"/>
                  <a:pt x="2825178" y="5929971"/>
                </a:cubicBezTo>
                <a:cubicBezTo>
                  <a:pt x="2822834" y="5905102"/>
                  <a:pt x="2814438" y="5884232"/>
                  <a:pt x="2809444" y="5861052"/>
                </a:cubicBezTo>
                <a:cubicBezTo>
                  <a:pt x="2799094" y="5860769"/>
                  <a:pt x="2788522" y="5859911"/>
                  <a:pt x="2787265" y="5874609"/>
                </a:cubicBezTo>
                <a:cubicBezTo>
                  <a:pt x="2805467" y="5888372"/>
                  <a:pt x="2807190" y="5912490"/>
                  <a:pt x="2817042" y="5931143"/>
                </a:cubicBezTo>
                <a:lnTo>
                  <a:pt x="2815278" y="5938474"/>
                </a:lnTo>
                <a:lnTo>
                  <a:pt x="2815241" y="5938451"/>
                </a:lnTo>
                <a:lnTo>
                  <a:pt x="2815269" y="5938508"/>
                </a:lnTo>
                <a:lnTo>
                  <a:pt x="2812558" y="5949778"/>
                </a:lnTo>
                <a:cubicBezTo>
                  <a:pt x="2813726" y="5956967"/>
                  <a:pt x="2817321" y="5963918"/>
                  <a:pt x="2822633" y="5966980"/>
                </a:cubicBezTo>
                <a:cubicBezTo>
                  <a:pt x="2826180" y="5959491"/>
                  <a:pt x="2824315" y="5955092"/>
                  <a:pt x="2821572" y="5951198"/>
                </a:cubicBezTo>
                <a:lnTo>
                  <a:pt x="2815269" y="5938508"/>
                </a:lnTo>
                <a:lnTo>
                  <a:pt x="2815278" y="5938474"/>
                </a:lnTo>
                <a:lnTo>
                  <a:pt x="2830494" y="5948281"/>
                </a:lnTo>
                <a:cubicBezTo>
                  <a:pt x="2840083" y="5961433"/>
                  <a:pt x="2836139" y="5982482"/>
                  <a:pt x="2849791" y="5992803"/>
                </a:cubicBezTo>
                <a:close/>
                <a:moveTo>
                  <a:pt x="2906531" y="5864386"/>
                </a:moveTo>
                <a:cubicBezTo>
                  <a:pt x="2902877" y="5848948"/>
                  <a:pt x="2907176" y="5828443"/>
                  <a:pt x="2887748" y="5821766"/>
                </a:cubicBezTo>
                <a:cubicBezTo>
                  <a:pt x="2890651" y="5837826"/>
                  <a:pt x="2893378" y="5854284"/>
                  <a:pt x="2906531" y="5864386"/>
                </a:cubicBezTo>
                <a:close/>
                <a:moveTo>
                  <a:pt x="3290793" y="4996789"/>
                </a:moveTo>
                <a:cubicBezTo>
                  <a:pt x="3278624" y="4995217"/>
                  <a:pt x="3283515" y="4987383"/>
                  <a:pt x="3273643" y="4984925"/>
                </a:cubicBezTo>
                <a:cubicBezTo>
                  <a:pt x="3266233" y="4993070"/>
                  <a:pt x="3286852" y="5012178"/>
                  <a:pt x="3290793" y="4996789"/>
                </a:cubicBezTo>
                <a:close/>
                <a:moveTo>
                  <a:pt x="855628" y="10510437"/>
                </a:moveTo>
                <a:cubicBezTo>
                  <a:pt x="835407" y="10503436"/>
                  <a:pt x="813157" y="10456879"/>
                  <a:pt x="838467" y="10440517"/>
                </a:cubicBezTo>
                <a:cubicBezTo>
                  <a:pt x="861652" y="10448345"/>
                  <a:pt x="869612" y="10489555"/>
                  <a:pt x="855628" y="10510437"/>
                </a:cubicBezTo>
                <a:close/>
                <a:moveTo>
                  <a:pt x="3066491" y="5513065"/>
                </a:moveTo>
                <a:cubicBezTo>
                  <a:pt x="3058695" y="5509145"/>
                  <a:pt x="3053524" y="5511143"/>
                  <a:pt x="3050802" y="5519459"/>
                </a:cubicBezTo>
                <a:lnTo>
                  <a:pt x="3061564" y="5524215"/>
                </a:lnTo>
                <a:close/>
                <a:moveTo>
                  <a:pt x="4520133" y="2225055"/>
                </a:moveTo>
                <a:cubicBezTo>
                  <a:pt x="4509462" y="2172251"/>
                  <a:pt x="4522905" y="2105200"/>
                  <a:pt x="4442812" y="2063944"/>
                </a:cubicBezTo>
                <a:cubicBezTo>
                  <a:pt x="4408735" y="2131008"/>
                  <a:pt x="4396832" y="2197713"/>
                  <a:pt x="4408642" y="2264358"/>
                </a:cubicBezTo>
                <a:cubicBezTo>
                  <a:pt x="4445720" y="2252387"/>
                  <a:pt x="4483102" y="2240104"/>
                  <a:pt x="4520133" y="2225055"/>
                </a:cubicBezTo>
                <a:close/>
                <a:moveTo>
                  <a:pt x="1513105" y="9031777"/>
                </a:moveTo>
                <a:cubicBezTo>
                  <a:pt x="1504026" y="9025387"/>
                  <a:pt x="1506433" y="9014552"/>
                  <a:pt x="1494881" y="9009447"/>
                </a:cubicBezTo>
                <a:cubicBezTo>
                  <a:pt x="1487787" y="9020115"/>
                  <a:pt x="1503657" y="9038074"/>
                  <a:pt x="1513105" y="9031777"/>
                </a:cubicBezTo>
                <a:close/>
                <a:moveTo>
                  <a:pt x="487817" y="11365847"/>
                </a:moveTo>
                <a:cubicBezTo>
                  <a:pt x="474613" y="11346203"/>
                  <a:pt x="471581" y="11306768"/>
                  <a:pt x="443948" y="11299321"/>
                </a:cubicBezTo>
                <a:cubicBezTo>
                  <a:pt x="455208" y="11319058"/>
                  <a:pt x="457843" y="11358317"/>
                  <a:pt x="487817" y="11365847"/>
                </a:cubicBezTo>
                <a:close/>
                <a:moveTo>
                  <a:pt x="3036236" y="5602024"/>
                </a:moveTo>
                <a:cubicBezTo>
                  <a:pt x="3040283" y="5592866"/>
                  <a:pt x="3034038" y="5572497"/>
                  <a:pt x="3024587" y="5578791"/>
                </a:cubicBezTo>
                <a:cubicBezTo>
                  <a:pt x="3030401" y="5586119"/>
                  <a:pt x="3023176" y="5598157"/>
                  <a:pt x="3036236" y="5602024"/>
                </a:cubicBezTo>
                <a:close/>
                <a:moveTo>
                  <a:pt x="3146023" y="5353549"/>
                </a:moveTo>
                <a:cubicBezTo>
                  <a:pt x="3151431" y="5340232"/>
                  <a:pt x="3140752" y="5333134"/>
                  <a:pt x="3126625" y="5327368"/>
                </a:cubicBezTo>
                <a:cubicBezTo>
                  <a:pt x="3118345" y="5341795"/>
                  <a:pt x="3139764" y="5345072"/>
                  <a:pt x="3146023" y="5353549"/>
                </a:cubicBezTo>
                <a:close/>
                <a:moveTo>
                  <a:pt x="3281850" y="5046141"/>
                </a:moveTo>
                <a:cubicBezTo>
                  <a:pt x="3269719" y="5025075"/>
                  <a:pt x="3256268" y="4988667"/>
                  <a:pt x="3230065" y="4983279"/>
                </a:cubicBezTo>
                <a:cubicBezTo>
                  <a:pt x="3244669" y="5003058"/>
                  <a:pt x="3257195" y="5040482"/>
                  <a:pt x="3281850" y="5046141"/>
                </a:cubicBezTo>
                <a:close/>
                <a:moveTo>
                  <a:pt x="5240141" y="618318"/>
                </a:moveTo>
                <a:cubicBezTo>
                  <a:pt x="5240737" y="616301"/>
                  <a:pt x="5240273" y="614416"/>
                  <a:pt x="5237403" y="612908"/>
                </a:cubicBezTo>
                <a:cubicBezTo>
                  <a:pt x="5233518" y="617432"/>
                  <a:pt x="5234249" y="621115"/>
                  <a:pt x="5236517" y="624518"/>
                </a:cubicBezTo>
                <a:cubicBezTo>
                  <a:pt x="5237888" y="622483"/>
                  <a:pt x="5239544" y="620335"/>
                  <a:pt x="5240141" y="618318"/>
                </a:cubicBezTo>
                <a:close/>
                <a:moveTo>
                  <a:pt x="5101352" y="936053"/>
                </a:moveTo>
                <a:cubicBezTo>
                  <a:pt x="5100696" y="930010"/>
                  <a:pt x="5091996" y="922809"/>
                  <a:pt x="5086817" y="929152"/>
                </a:cubicBezTo>
                <a:cubicBezTo>
                  <a:pt x="5091498" y="933617"/>
                  <a:pt x="5079157" y="941110"/>
                  <a:pt x="5086933" y="945026"/>
                </a:cubicBezTo>
                <a:cubicBezTo>
                  <a:pt x="5091622" y="940865"/>
                  <a:pt x="5097496" y="945857"/>
                  <a:pt x="5101352" y="936053"/>
                </a:cubicBezTo>
                <a:close/>
                <a:moveTo>
                  <a:pt x="1892396" y="8204596"/>
                </a:moveTo>
                <a:cubicBezTo>
                  <a:pt x="1876713" y="8190526"/>
                  <a:pt x="1861205" y="8176058"/>
                  <a:pt x="1846447" y="8160971"/>
                </a:cubicBezTo>
                <a:cubicBezTo>
                  <a:pt x="1838882" y="8178094"/>
                  <a:pt x="1864623" y="8182328"/>
                  <a:pt x="1863551" y="8196609"/>
                </a:cubicBezTo>
                <a:cubicBezTo>
                  <a:pt x="1846571" y="8196247"/>
                  <a:pt x="1842346" y="8185337"/>
                  <a:pt x="1829204" y="8199996"/>
                </a:cubicBezTo>
                <a:cubicBezTo>
                  <a:pt x="1852344" y="8206889"/>
                  <a:pt x="1874992" y="8211660"/>
                  <a:pt x="1892396" y="8204596"/>
                </a:cubicBezTo>
                <a:close/>
                <a:moveTo>
                  <a:pt x="5064452" y="1028261"/>
                </a:moveTo>
                <a:cubicBezTo>
                  <a:pt x="5063866" y="1023204"/>
                  <a:pt x="5057892" y="1018645"/>
                  <a:pt x="5051562" y="1014889"/>
                </a:cubicBezTo>
                <a:cubicBezTo>
                  <a:pt x="5045694" y="1022852"/>
                  <a:pt x="5037367" y="1032127"/>
                  <a:pt x="5045916" y="1038303"/>
                </a:cubicBezTo>
                <a:cubicBezTo>
                  <a:pt x="5052447" y="1037350"/>
                  <a:pt x="5057667" y="1027662"/>
                  <a:pt x="5064452" y="1028261"/>
                </a:cubicBezTo>
                <a:close/>
                <a:moveTo>
                  <a:pt x="4361905" y="2620412"/>
                </a:moveTo>
                <a:cubicBezTo>
                  <a:pt x="4357913" y="2609230"/>
                  <a:pt x="4339376" y="2602538"/>
                  <a:pt x="4329921" y="2592886"/>
                </a:cubicBezTo>
                <a:cubicBezTo>
                  <a:pt x="4311447" y="2610221"/>
                  <a:pt x="4353253" y="2631358"/>
                  <a:pt x="4361905" y="2620412"/>
                </a:cubicBezTo>
                <a:close/>
                <a:moveTo>
                  <a:pt x="715631" y="10879142"/>
                </a:moveTo>
                <a:cubicBezTo>
                  <a:pt x="716267" y="10874743"/>
                  <a:pt x="714867" y="10869029"/>
                  <a:pt x="713260" y="10864053"/>
                </a:cubicBezTo>
                <a:cubicBezTo>
                  <a:pt x="707017" y="10871723"/>
                  <a:pt x="703290" y="10879081"/>
                  <a:pt x="705788" y="10886347"/>
                </a:cubicBezTo>
                <a:cubicBezTo>
                  <a:pt x="712323" y="10886628"/>
                  <a:pt x="714995" y="10883542"/>
                  <a:pt x="715631" y="10879142"/>
                </a:cubicBezTo>
                <a:close/>
                <a:moveTo>
                  <a:pt x="2961439" y="5800462"/>
                </a:moveTo>
                <a:cubicBezTo>
                  <a:pt x="2956736" y="5791711"/>
                  <a:pt x="2942853" y="5795111"/>
                  <a:pt x="2938265" y="5801186"/>
                </a:cubicBezTo>
                <a:cubicBezTo>
                  <a:pt x="2946447" y="5800988"/>
                  <a:pt x="2961462" y="5813343"/>
                  <a:pt x="2961439" y="5800462"/>
                </a:cubicBezTo>
                <a:close/>
                <a:moveTo>
                  <a:pt x="2500659" y="6843679"/>
                </a:moveTo>
                <a:cubicBezTo>
                  <a:pt x="2497098" y="6850659"/>
                  <a:pt x="2479529" y="6866656"/>
                  <a:pt x="2470904" y="6869973"/>
                </a:cubicBezTo>
                <a:cubicBezTo>
                  <a:pt x="2442777" y="6881780"/>
                  <a:pt x="2388066" y="6845727"/>
                  <a:pt x="2347061" y="6826184"/>
                </a:cubicBezTo>
                <a:cubicBezTo>
                  <a:pt x="2297671" y="6802935"/>
                  <a:pt x="2253712" y="6786838"/>
                  <a:pt x="2223728" y="6765037"/>
                </a:cubicBezTo>
                <a:cubicBezTo>
                  <a:pt x="2215534" y="6753338"/>
                  <a:pt x="2210775" y="6771669"/>
                  <a:pt x="2203076" y="6762089"/>
                </a:cubicBezTo>
                <a:cubicBezTo>
                  <a:pt x="2191206" y="6739262"/>
                  <a:pt x="2177052" y="6721604"/>
                  <a:pt x="2188135" y="6700841"/>
                </a:cubicBezTo>
                <a:cubicBezTo>
                  <a:pt x="2219804" y="6642129"/>
                  <a:pt x="2283175" y="6707193"/>
                  <a:pt x="2332038" y="6719754"/>
                </a:cubicBezTo>
                <a:cubicBezTo>
                  <a:pt x="2352065" y="6698191"/>
                  <a:pt x="2321507" y="6676611"/>
                  <a:pt x="2311586" y="6653695"/>
                </a:cubicBezTo>
                <a:cubicBezTo>
                  <a:pt x="2300147" y="6627732"/>
                  <a:pt x="2284967" y="6561626"/>
                  <a:pt x="2329114" y="6545968"/>
                </a:cubicBezTo>
                <a:cubicBezTo>
                  <a:pt x="2349592" y="6549313"/>
                  <a:pt x="2366717" y="6567809"/>
                  <a:pt x="2378682" y="6580699"/>
                </a:cubicBezTo>
                <a:cubicBezTo>
                  <a:pt x="2438906" y="6645324"/>
                  <a:pt x="2469565" y="6728249"/>
                  <a:pt x="2507651" y="6795447"/>
                </a:cubicBezTo>
                <a:cubicBezTo>
                  <a:pt x="2493787" y="6807379"/>
                  <a:pt x="2509107" y="6828880"/>
                  <a:pt x="2500659" y="6843679"/>
                </a:cubicBezTo>
                <a:close/>
                <a:moveTo>
                  <a:pt x="5236245" y="656081"/>
                </a:moveTo>
                <a:cubicBezTo>
                  <a:pt x="5234194" y="653254"/>
                  <a:pt x="5234389" y="638939"/>
                  <a:pt x="5225889" y="644304"/>
                </a:cubicBezTo>
                <a:cubicBezTo>
                  <a:pt x="5229301" y="647252"/>
                  <a:pt x="5229106" y="661567"/>
                  <a:pt x="5236245" y="656081"/>
                </a:cubicBezTo>
                <a:close/>
                <a:moveTo>
                  <a:pt x="5025846" y="1132980"/>
                </a:moveTo>
                <a:cubicBezTo>
                  <a:pt x="5022035" y="1126539"/>
                  <a:pt x="5024230" y="1119422"/>
                  <a:pt x="5016182" y="1113963"/>
                </a:cubicBezTo>
                <a:cubicBezTo>
                  <a:pt x="5009084" y="1120341"/>
                  <a:pt x="5016446" y="1135962"/>
                  <a:pt x="5025846" y="1132980"/>
                </a:cubicBezTo>
                <a:close/>
                <a:moveTo>
                  <a:pt x="2101987" y="7754162"/>
                </a:moveTo>
                <a:cubicBezTo>
                  <a:pt x="2105748" y="7750995"/>
                  <a:pt x="2106987" y="7746724"/>
                  <a:pt x="2102585" y="7743961"/>
                </a:cubicBezTo>
                <a:cubicBezTo>
                  <a:pt x="2100091" y="7751413"/>
                  <a:pt x="2086973" y="7748573"/>
                  <a:pt x="2086250" y="7757741"/>
                </a:cubicBezTo>
                <a:cubicBezTo>
                  <a:pt x="2091941" y="7759393"/>
                  <a:pt x="2098225" y="7757330"/>
                  <a:pt x="2101987" y="7754162"/>
                </a:cubicBezTo>
                <a:close/>
                <a:moveTo>
                  <a:pt x="3660412" y="4227320"/>
                </a:moveTo>
                <a:cubicBezTo>
                  <a:pt x="3645910" y="4225114"/>
                  <a:pt x="3644045" y="4226817"/>
                  <a:pt x="3642359" y="4239499"/>
                </a:cubicBezTo>
                <a:cubicBezTo>
                  <a:pt x="3632574" y="4236479"/>
                  <a:pt x="3629672" y="4224194"/>
                  <a:pt x="3632752" y="4214223"/>
                </a:cubicBezTo>
                <a:cubicBezTo>
                  <a:pt x="3638285" y="4213657"/>
                  <a:pt x="3643820" y="4213088"/>
                  <a:pt x="3648946" y="4212396"/>
                </a:cubicBezTo>
                <a:cubicBezTo>
                  <a:pt x="3650481" y="4198754"/>
                  <a:pt x="3641656" y="4188292"/>
                  <a:pt x="3646028" y="4182812"/>
                </a:cubicBezTo>
                <a:cubicBezTo>
                  <a:pt x="3658687" y="4188091"/>
                  <a:pt x="3663168" y="4214061"/>
                  <a:pt x="3660412" y="4227320"/>
                </a:cubicBezTo>
                <a:close/>
                <a:moveTo>
                  <a:pt x="5036406" y="1113384"/>
                </a:moveTo>
                <a:cubicBezTo>
                  <a:pt x="5033308" y="1109637"/>
                  <a:pt x="5037583" y="1105342"/>
                  <a:pt x="5036825" y="1101677"/>
                </a:cubicBezTo>
                <a:cubicBezTo>
                  <a:pt x="5026658" y="1096709"/>
                  <a:pt x="5027474" y="1085177"/>
                  <a:pt x="5016834" y="1086660"/>
                </a:cubicBezTo>
                <a:cubicBezTo>
                  <a:pt x="5012559" y="1090955"/>
                  <a:pt x="5015260" y="1094527"/>
                  <a:pt x="5011957" y="1098776"/>
                </a:cubicBezTo>
                <a:cubicBezTo>
                  <a:pt x="5030054" y="1094404"/>
                  <a:pt x="5022860" y="1119292"/>
                  <a:pt x="5036406" y="1113384"/>
                </a:cubicBezTo>
                <a:close/>
                <a:moveTo>
                  <a:pt x="5165397" y="823476"/>
                </a:moveTo>
                <a:cubicBezTo>
                  <a:pt x="5162105" y="820111"/>
                  <a:pt x="5164048" y="815715"/>
                  <a:pt x="5161156" y="812527"/>
                </a:cubicBezTo>
                <a:cubicBezTo>
                  <a:pt x="5159520" y="815147"/>
                  <a:pt x="5157484" y="817591"/>
                  <a:pt x="5155849" y="820212"/>
                </a:cubicBezTo>
                <a:cubicBezTo>
                  <a:pt x="5158870" y="822025"/>
                  <a:pt x="5162785" y="826142"/>
                  <a:pt x="5165397" y="823476"/>
                </a:cubicBezTo>
                <a:close/>
                <a:moveTo>
                  <a:pt x="3118592" y="5456605"/>
                </a:moveTo>
                <a:cubicBezTo>
                  <a:pt x="3108465" y="5440709"/>
                  <a:pt x="3105456" y="5422719"/>
                  <a:pt x="3096302" y="5406777"/>
                </a:cubicBezTo>
                <a:cubicBezTo>
                  <a:pt x="3045444" y="5395729"/>
                  <a:pt x="3032709" y="5345840"/>
                  <a:pt x="2986555" y="5323067"/>
                </a:cubicBezTo>
                <a:cubicBezTo>
                  <a:pt x="2960256" y="5331911"/>
                  <a:pt x="2939031" y="5352993"/>
                  <a:pt x="2912286" y="5360690"/>
                </a:cubicBezTo>
                <a:cubicBezTo>
                  <a:pt x="2927979" y="5390945"/>
                  <a:pt x="2926213" y="5427288"/>
                  <a:pt x="2924448" y="5463631"/>
                </a:cubicBezTo>
                <a:cubicBezTo>
                  <a:pt x="2952102" y="5482989"/>
                  <a:pt x="2962696" y="5508610"/>
                  <a:pt x="2994548" y="5526015"/>
                </a:cubicBezTo>
                <a:cubicBezTo>
                  <a:pt x="3035095" y="5501097"/>
                  <a:pt x="3082721" y="5493584"/>
                  <a:pt x="3118592" y="5456605"/>
                </a:cubicBezTo>
                <a:close/>
                <a:moveTo>
                  <a:pt x="3915849" y="3653696"/>
                </a:moveTo>
                <a:cubicBezTo>
                  <a:pt x="3893607" y="3661963"/>
                  <a:pt x="3866622" y="3701461"/>
                  <a:pt x="3860976" y="3726105"/>
                </a:cubicBezTo>
                <a:cubicBezTo>
                  <a:pt x="3879548" y="3702410"/>
                  <a:pt x="3903244" y="3691932"/>
                  <a:pt x="3915849" y="3653696"/>
                </a:cubicBezTo>
                <a:close/>
                <a:moveTo>
                  <a:pt x="5214207" y="716611"/>
                </a:moveTo>
                <a:cubicBezTo>
                  <a:pt x="5205342" y="707437"/>
                  <a:pt x="5197115" y="687071"/>
                  <a:pt x="5185171" y="707606"/>
                </a:cubicBezTo>
                <a:cubicBezTo>
                  <a:pt x="5198890" y="703630"/>
                  <a:pt x="5203608" y="724356"/>
                  <a:pt x="5214207" y="716611"/>
                </a:cubicBezTo>
                <a:close/>
                <a:moveTo>
                  <a:pt x="750238" y="10820196"/>
                </a:moveTo>
                <a:cubicBezTo>
                  <a:pt x="749110" y="10813061"/>
                  <a:pt x="745242" y="10805665"/>
                  <a:pt x="735548" y="10798537"/>
                </a:cubicBezTo>
                <a:cubicBezTo>
                  <a:pt x="718655" y="10803397"/>
                  <a:pt x="744919" y="10826851"/>
                  <a:pt x="750238" y="10820196"/>
                </a:cubicBezTo>
                <a:close/>
                <a:moveTo>
                  <a:pt x="2912965" y="5926336"/>
                </a:moveTo>
                <a:cubicBezTo>
                  <a:pt x="2913287" y="5908364"/>
                  <a:pt x="2906584" y="5894439"/>
                  <a:pt x="2898157" y="5881183"/>
                </a:cubicBezTo>
                <a:cubicBezTo>
                  <a:pt x="2904860" y="5895108"/>
                  <a:pt x="2892035" y="5920901"/>
                  <a:pt x="2912965" y="5926336"/>
                </a:cubicBezTo>
                <a:close/>
                <a:moveTo>
                  <a:pt x="1540125" y="9034197"/>
                </a:moveTo>
                <a:cubicBezTo>
                  <a:pt x="1529795" y="9022017"/>
                  <a:pt x="1527506" y="9006727"/>
                  <a:pt x="1509710" y="8997436"/>
                </a:cubicBezTo>
                <a:cubicBezTo>
                  <a:pt x="1506165" y="9013004"/>
                  <a:pt x="1525472" y="9045810"/>
                  <a:pt x="1540125" y="9034197"/>
                </a:cubicBezTo>
                <a:close/>
                <a:moveTo>
                  <a:pt x="5255158" y="630354"/>
                </a:moveTo>
                <a:cubicBezTo>
                  <a:pt x="5251784" y="628383"/>
                  <a:pt x="5248371" y="625435"/>
                  <a:pt x="5245176" y="623063"/>
                </a:cubicBezTo>
                <a:cubicBezTo>
                  <a:pt x="5239871" y="630800"/>
                  <a:pt x="5243797" y="636855"/>
                  <a:pt x="5245613" y="643418"/>
                </a:cubicBezTo>
                <a:cubicBezTo>
                  <a:pt x="5248748" y="639523"/>
                  <a:pt x="5252239" y="634824"/>
                  <a:pt x="5255158" y="630354"/>
                </a:cubicBezTo>
                <a:close/>
                <a:moveTo>
                  <a:pt x="1091534" y="10053737"/>
                </a:moveTo>
                <a:cubicBezTo>
                  <a:pt x="1083979" y="10070486"/>
                  <a:pt x="1052263" y="10076491"/>
                  <a:pt x="1049111" y="10097262"/>
                </a:cubicBezTo>
                <a:cubicBezTo>
                  <a:pt x="1034005" y="10084391"/>
                  <a:pt x="1030382" y="10103285"/>
                  <a:pt x="1015082" y="10107965"/>
                </a:cubicBezTo>
                <a:cubicBezTo>
                  <a:pt x="1010162" y="10106268"/>
                  <a:pt x="1013119" y="10094229"/>
                  <a:pt x="1006745" y="10094748"/>
                </a:cubicBezTo>
                <a:cubicBezTo>
                  <a:pt x="1032698" y="10072375"/>
                  <a:pt x="1051625" y="10044512"/>
                  <a:pt x="1089083" y="10032464"/>
                </a:cubicBezTo>
                <a:cubicBezTo>
                  <a:pt x="1093886" y="10041379"/>
                  <a:pt x="1094052" y="10048155"/>
                  <a:pt x="1091534" y="10053737"/>
                </a:cubicBezTo>
                <a:close/>
                <a:moveTo>
                  <a:pt x="3171267" y="5347093"/>
                </a:moveTo>
                <a:cubicBezTo>
                  <a:pt x="3164832" y="5339014"/>
                  <a:pt x="3159948" y="5314487"/>
                  <a:pt x="3142712" y="5321150"/>
                </a:cubicBezTo>
                <a:cubicBezTo>
                  <a:pt x="3149147" y="5329229"/>
                  <a:pt x="3154031" y="5353755"/>
                  <a:pt x="3171267" y="5347093"/>
                </a:cubicBezTo>
                <a:close/>
                <a:moveTo>
                  <a:pt x="600226" y="11167417"/>
                </a:moveTo>
                <a:cubicBezTo>
                  <a:pt x="574138" y="11200629"/>
                  <a:pt x="559710" y="11233282"/>
                  <a:pt x="521739" y="11266480"/>
                </a:cubicBezTo>
                <a:cubicBezTo>
                  <a:pt x="502632" y="11253755"/>
                  <a:pt x="467304" y="11235765"/>
                  <a:pt x="459704" y="11210989"/>
                </a:cubicBezTo>
                <a:cubicBezTo>
                  <a:pt x="484752" y="11188740"/>
                  <a:pt x="526786" y="11154957"/>
                  <a:pt x="548666" y="11115126"/>
                </a:cubicBezTo>
                <a:cubicBezTo>
                  <a:pt x="564781" y="11134621"/>
                  <a:pt x="595365" y="11142899"/>
                  <a:pt x="600226" y="11167417"/>
                </a:cubicBezTo>
                <a:close/>
                <a:moveTo>
                  <a:pt x="4523798" y="2288078"/>
                </a:moveTo>
                <a:cubicBezTo>
                  <a:pt x="4528439" y="2279166"/>
                  <a:pt x="4530151" y="2270401"/>
                  <a:pt x="4527176" y="2262209"/>
                </a:cubicBezTo>
                <a:cubicBezTo>
                  <a:pt x="4489149" y="2272654"/>
                  <a:pt x="4470263" y="2325918"/>
                  <a:pt x="4431309" y="2336069"/>
                </a:cubicBezTo>
                <a:cubicBezTo>
                  <a:pt x="4430817" y="2344084"/>
                  <a:pt x="4442034" y="2352533"/>
                  <a:pt x="4450476" y="2360717"/>
                </a:cubicBezTo>
                <a:cubicBezTo>
                  <a:pt x="4469602" y="2342865"/>
                  <a:pt x="4509877" y="2314812"/>
                  <a:pt x="4523798" y="2288078"/>
                </a:cubicBezTo>
                <a:close/>
                <a:moveTo>
                  <a:pt x="5064670" y="1064461"/>
                </a:moveTo>
                <a:cubicBezTo>
                  <a:pt x="5065522" y="1062799"/>
                  <a:pt x="5065848" y="1061263"/>
                  <a:pt x="5064541" y="1059966"/>
                </a:cubicBezTo>
                <a:cubicBezTo>
                  <a:pt x="5057062" y="1066257"/>
                  <a:pt x="5057487" y="1052532"/>
                  <a:pt x="5052198" y="1050674"/>
                </a:cubicBezTo>
                <a:cubicBezTo>
                  <a:pt x="5045937" y="1058463"/>
                  <a:pt x="5053878" y="1063891"/>
                  <a:pt x="5061641" y="1069720"/>
                </a:cubicBezTo>
                <a:cubicBezTo>
                  <a:pt x="5062439" y="1067913"/>
                  <a:pt x="5063818" y="1066124"/>
                  <a:pt x="5064670" y="1064461"/>
                </a:cubicBezTo>
                <a:close/>
                <a:moveTo>
                  <a:pt x="5072573" y="1048702"/>
                </a:moveTo>
                <a:cubicBezTo>
                  <a:pt x="5073694" y="1045898"/>
                  <a:pt x="5073544" y="1043313"/>
                  <a:pt x="5070950" y="1041207"/>
                </a:cubicBezTo>
                <a:cubicBezTo>
                  <a:pt x="5065969" y="1047163"/>
                  <a:pt x="5061381" y="1053292"/>
                  <a:pt x="5066569" y="1057504"/>
                </a:cubicBezTo>
                <a:cubicBezTo>
                  <a:pt x="5069060" y="1054526"/>
                  <a:pt x="5071452" y="1051505"/>
                  <a:pt x="5072573" y="1048702"/>
                </a:cubicBezTo>
                <a:close/>
                <a:moveTo>
                  <a:pt x="1597356" y="8917129"/>
                </a:moveTo>
                <a:cubicBezTo>
                  <a:pt x="1591320" y="8931999"/>
                  <a:pt x="1584514" y="8942832"/>
                  <a:pt x="1571793" y="8941505"/>
                </a:cubicBezTo>
                <a:cubicBezTo>
                  <a:pt x="1553935" y="8921685"/>
                  <a:pt x="1581666" y="8910554"/>
                  <a:pt x="1586692" y="8897028"/>
                </a:cubicBezTo>
                <a:cubicBezTo>
                  <a:pt x="1607728" y="8846193"/>
                  <a:pt x="1613375" y="8769948"/>
                  <a:pt x="1609500" y="8719560"/>
                </a:cubicBezTo>
                <a:cubicBezTo>
                  <a:pt x="1607630" y="8695826"/>
                  <a:pt x="1590170" y="8676182"/>
                  <a:pt x="1604645" y="8656331"/>
                </a:cubicBezTo>
                <a:cubicBezTo>
                  <a:pt x="1638737" y="8715776"/>
                  <a:pt x="1619046" y="8795837"/>
                  <a:pt x="1618299" y="8868521"/>
                </a:cubicBezTo>
                <a:cubicBezTo>
                  <a:pt x="1608657" y="8883349"/>
                  <a:pt x="1603392" y="8902258"/>
                  <a:pt x="1597356" y="8917129"/>
                </a:cubicBezTo>
                <a:close/>
                <a:moveTo>
                  <a:pt x="5100055" y="990621"/>
                </a:moveTo>
                <a:cubicBezTo>
                  <a:pt x="5106479" y="977157"/>
                  <a:pt x="5089333" y="972937"/>
                  <a:pt x="5085404" y="967845"/>
                </a:cubicBezTo>
                <a:cubicBezTo>
                  <a:pt x="5075890" y="977547"/>
                  <a:pt x="5092150" y="983772"/>
                  <a:pt x="5100055" y="990621"/>
                </a:cubicBezTo>
                <a:close/>
                <a:moveTo>
                  <a:pt x="5140757" y="898582"/>
                </a:moveTo>
                <a:cubicBezTo>
                  <a:pt x="5135061" y="892249"/>
                  <a:pt x="5118268" y="880058"/>
                  <a:pt x="5111894" y="884875"/>
                </a:cubicBezTo>
                <a:cubicBezTo>
                  <a:pt x="5119740" y="891681"/>
                  <a:pt x="5123369" y="899486"/>
                  <a:pt x="5135080" y="906091"/>
                </a:cubicBezTo>
                <a:cubicBezTo>
                  <a:pt x="5136885" y="903073"/>
                  <a:pt x="5138909" y="900628"/>
                  <a:pt x="5140757" y="898582"/>
                </a:cubicBezTo>
                <a:close/>
                <a:moveTo>
                  <a:pt x="5289814" y="561611"/>
                </a:moveTo>
                <a:cubicBezTo>
                  <a:pt x="5289912" y="552612"/>
                  <a:pt x="5279806" y="543436"/>
                  <a:pt x="5274451" y="542493"/>
                </a:cubicBezTo>
                <a:cubicBezTo>
                  <a:pt x="5271141" y="546718"/>
                  <a:pt x="5269389" y="550683"/>
                  <a:pt x="5269597" y="554567"/>
                </a:cubicBezTo>
                <a:cubicBezTo>
                  <a:pt x="5279729" y="556674"/>
                  <a:pt x="5284312" y="561543"/>
                  <a:pt x="5285761" y="570241"/>
                </a:cubicBezTo>
                <a:cubicBezTo>
                  <a:pt x="5288615" y="567591"/>
                  <a:pt x="5289782" y="564611"/>
                  <a:pt x="5289814" y="561611"/>
                </a:cubicBezTo>
                <a:close/>
                <a:moveTo>
                  <a:pt x="3060317" y="5607904"/>
                </a:moveTo>
                <a:cubicBezTo>
                  <a:pt x="3062747" y="5589465"/>
                  <a:pt x="3052538" y="5575911"/>
                  <a:pt x="3040429" y="5563422"/>
                </a:cubicBezTo>
                <a:cubicBezTo>
                  <a:pt x="3040297" y="5580973"/>
                  <a:pt x="3042639" y="5597237"/>
                  <a:pt x="3060317" y="5607904"/>
                </a:cubicBezTo>
                <a:close/>
                <a:moveTo>
                  <a:pt x="3310681" y="5041271"/>
                </a:moveTo>
                <a:cubicBezTo>
                  <a:pt x="3292242" y="5026935"/>
                  <a:pt x="3282596" y="5008870"/>
                  <a:pt x="3264731" y="4994315"/>
                </a:cubicBezTo>
                <a:cubicBezTo>
                  <a:pt x="3263368" y="5014650"/>
                  <a:pt x="3290020" y="5057841"/>
                  <a:pt x="3310681" y="5041271"/>
                </a:cubicBezTo>
                <a:close/>
                <a:moveTo>
                  <a:pt x="4835619" y="1591963"/>
                </a:moveTo>
                <a:cubicBezTo>
                  <a:pt x="4834194" y="1590316"/>
                  <a:pt x="4826723" y="1578345"/>
                  <a:pt x="4822743" y="1586394"/>
                </a:cubicBezTo>
                <a:cubicBezTo>
                  <a:pt x="4830205" y="1585702"/>
                  <a:pt x="4829422" y="1600777"/>
                  <a:pt x="4835619" y="1591963"/>
                </a:cubicBezTo>
                <a:close/>
                <a:moveTo>
                  <a:pt x="4993977" y="1233736"/>
                </a:moveTo>
                <a:cubicBezTo>
                  <a:pt x="4985037" y="1230262"/>
                  <a:pt x="4984639" y="1230086"/>
                  <a:pt x="4979005" y="1222362"/>
                </a:cubicBezTo>
                <a:cubicBezTo>
                  <a:pt x="4969511" y="1227684"/>
                  <a:pt x="4991747" y="1244171"/>
                  <a:pt x="4993977" y="1233736"/>
                </a:cubicBezTo>
                <a:close/>
                <a:moveTo>
                  <a:pt x="5327129" y="483861"/>
                </a:moveTo>
                <a:cubicBezTo>
                  <a:pt x="5318503" y="481012"/>
                  <a:pt x="5323320" y="475436"/>
                  <a:pt x="5316625" y="472478"/>
                </a:cubicBezTo>
                <a:cubicBezTo>
                  <a:pt x="5310016" y="476781"/>
                  <a:pt x="5325041" y="494977"/>
                  <a:pt x="5327129" y="483861"/>
                </a:cubicBezTo>
                <a:close/>
                <a:moveTo>
                  <a:pt x="5316842" y="508208"/>
                </a:moveTo>
                <a:cubicBezTo>
                  <a:pt x="5314366" y="504225"/>
                  <a:pt x="5312315" y="481167"/>
                  <a:pt x="5301536" y="492778"/>
                </a:cubicBezTo>
                <a:cubicBezTo>
                  <a:pt x="5301904" y="497274"/>
                  <a:pt x="5309446" y="512163"/>
                  <a:pt x="5316842" y="508208"/>
                </a:cubicBezTo>
                <a:close/>
                <a:moveTo>
                  <a:pt x="4830705" y="1612914"/>
                </a:moveTo>
                <a:cubicBezTo>
                  <a:pt x="4801977" y="1570368"/>
                  <a:pt x="4766554" y="1530731"/>
                  <a:pt x="4732733" y="1490285"/>
                </a:cubicBezTo>
                <a:cubicBezTo>
                  <a:pt x="4720447" y="1510699"/>
                  <a:pt x="4699709" y="1511352"/>
                  <a:pt x="4687663" y="1532710"/>
                </a:cubicBezTo>
                <a:cubicBezTo>
                  <a:pt x="4710968" y="1577641"/>
                  <a:pt x="4722245" y="1626639"/>
                  <a:pt x="4757668" y="1666275"/>
                </a:cubicBezTo>
                <a:cubicBezTo>
                  <a:pt x="4781539" y="1647939"/>
                  <a:pt x="4807030" y="1632809"/>
                  <a:pt x="4830705" y="1612914"/>
                </a:cubicBezTo>
                <a:close/>
                <a:moveTo>
                  <a:pt x="1005298" y="10272872"/>
                </a:moveTo>
                <a:cubicBezTo>
                  <a:pt x="1011710" y="10251234"/>
                  <a:pt x="1012000" y="10227724"/>
                  <a:pt x="1003557" y="10201662"/>
                </a:cubicBezTo>
                <a:cubicBezTo>
                  <a:pt x="973077" y="10109322"/>
                  <a:pt x="895946" y="10054811"/>
                  <a:pt x="781438" y="10081664"/>
                </a:cubicBezTo>
                <a:cubicBezTo>
                  <a:pt x="719464" y="10096093"/>
                  <a:pt x="689381" y="10142669"/>
                  <a:pt x="648442" y="10169719"/>
                </a:cubicBezTo>
                <a:cubicBezTo>
                  <a:pt x="637468" y="10176273"/>
                  <a:pt x="624542" y="10178640"/>
                  <a:pt x="614270" y="10183604"/>
                </a:cubicBezTo>
                <a:cubicBezTo>
                  <a:pt x="606291" y="10187681"/>
                  <a:pt x="584536" y="10188522"/>
                  <a:pt x="588152" y="10207225"/>
                </a:cubicBezTo>
                <a:cubicBezTo>
                  <a:pt x="603751" y="10216017"/>
                  <a:pt x="626763" y="10204803"/>
                  <a:pt x="643959" y="10198148"/>
                </a:cubicBezTo>
                <a:cubicBezTo>
                  <a:pt x="696742" y="10178707"/>
                  <a:pt x="767684" y="10148283"/>
                  <a:pt x="820246" y="10148701"/>
                </a:cubicBezTo>
                <a:cubicBezTo>
                  <a:pt x="819119" y="10157706"/>
                  <a:pt x="807423" y="10157289"/>
                  <a:pt x="812176" y="10171268"/>
                </a:cubicBezTo>
                <a:cubicBezTo>
                  <a:pt x="834043" y="10180930"/>
                  <a:pt x="832658" y="10213102"/>
                  <a:pt x="828554" y="10233146"/>
                </a:cubicBezTo>
                <a:cubicBezTo>
                  <a:pt x="846723" y="10246875"/>
                  <a:pt x="823683" y="10265679"/>
                  <a:pt x="843923" y="10277948"/>
                </a:cubicBezTo>
                <a:cubicBezTo>
                  <a:pt x="830527" y="10286758"/>
                  <a:pt x="841585" y="10298296"/>
                  <a:pt x="836538" y="10310795"/>
                </a:cubicBezTo>
                <a:cubicBezTo>
                  <a:pt x="746881" y="10320121"/>
                  <a:pt x="677823" y="10283905"/>
                  <a:pt x="599946" y="10291309"/>
                </a:cubicBezTo>
                <a:cubicBezTo>
                  <a:pt x="600889" y="10298853"/>
                  <a:pt x="601610" y="10305824"/>
                  <a:pt x="601934" y="10312619"/>
                </a:cubicBezTo>
                <a:cubicBezTo>
                  <a:pt x="694262" y="10294020"/>
                  <a:pt x="725731" y="10394876"/>
                  <a:pt x="816599" y="10394639"/>
                </a:cubicBezTo>
                <a:cubicBezTo>
                  <a:pt x="890917" y="10394215"/>
                  <a:pt x="913697" y="10357717"/>
                  <a:pt x="970307" y="10332840"/>
                </a:cubicBezTo>
                <a:cubicBezTo>
                  <a:pt x="986353" y="10314272"/>
                  <a:pt x="998886" y="10294508"/>
                  <a:pt x="1005298" y="10272872"/>
                </a:cubicBezTo>
                <a:close/>
                <a:moveTo>
                  <a:pt x="5065718" y="1084955"/>
                </a:moveTo>
                <a:cubicBezTo>
                  <a:pt x="5050499" y="1081110"/>
                  <a:pt x="5041905" y="1059081"/>
                  <a:pt x="5026772" y="1047596"/>
                </a:cubicBezTo>
                <a:cubicBezTo>
                  <a:pt x="5036149" y="1030629"/>
                  <a:pt x="5039566" y="1014387"/>
                  <a:pt x="5049120" y="997018"/>
                </a:cubicBezTo>
                <a:cubicBezTo>
                  <a:pt x="5067106" y="1007363"/>
                  <a:pt x="5064753" y="1021197"/>
                  <a:pt x="5082508" y="1025684"/>
                </a:cubicBezTo>
                <a:cubicBezTo>
                  <a:pt x="5076708" y="1045191"/>
                  <a:pt x="5080330" y="1063584"/>
                  <a:pt x="5065718" y="1084955"/>
                </a:cubicBezTo>
                <a:close/>
                <a:moveTo>
                  <a:pt x="2944475" y="5887266"/>
                </a:moveTo>
                <a:cubicBezTo>
                  <a:pt x="2946574" y="5879635"/>
                  <a:pt x="2935367" y="5863780"/>
                  <a:pt x="2939596" y="5854208"/>
                </a:cubicBezTo>
                <a:cubicBezTo>
                  <a:pt x="2932809" y="5842629"/>
                  <a:pt x="2939275" y="5822606"/>
                  <a:pt x="2919188" y="5818498"/>
                </a:cubicBezTo>
                <a:cubicBezTo>
                  <a:pt x="2904946" y="5843188"/>
                  <a:pt x="2935681" y="5866302"/>
                  <a:pt x="2936875" y="5891617"/>
                </a:cubicBezTo>
                <a:cubicBezTo>
                  <a:pt x="2941597" y="5891439"/>
                  <a:pt x="2943775" y="5889809"/>
                  <a:pt x="2944475" y="5887266"/>
                </a:cubicBezTo>
                <a:close/>
                <a:moveTo>
                  <a:pt x="5139222" y="921280"/>
                </a:moveTo>
                <a:cubicBezTo>
                  <a:pt x="5121229" y="917146"/>
                  <a:pt x="5109022" y="894578"/>
                  <a:pt x="5098025" y="882086"/>
                </a:cubicBezTo>
                <a:cubicBezTo>
                  <a:pt x="5109514" y="865695"/>
                  <a:pt x="5116595" y="859282"/>
                  <a:pt x="5124850" y="835260"/>
                </a:cubicBezTo>
                <a:cubicBezTo>
                  <a:pt x="5137610" y="843760"/>
                  <a:pt x="5140660" y="856081"/>
                  <a:pt x="5155058" y="857672"/>
                </a:cubicBezTo>
                <a:cubicBezTo>
                  <a:pt x="5160553" y="877274"/>
                  <a:pt x="5149493" y="899102"/>
                  <a:pt x="5139222" y="921280"/>
                </a:cubicBezTo>
                <a:close/>
                <a:moveTo>
                  <a:pt x="3184187" y="5348042"/>
                </a:moveTo>
                <a:cubicBezTo>
                  <a:pt x="3190403" y="5339366"/>
                  <a:pt x="3180182" y="5321524"/>
                  <a:pt x="3170778" y="5328791"/>
                </a:cubicBezTo>
                <a:cubicBezTo>
                  <a:pt x="3179594" y="5333639"/>
                  <a:pt x="3167328" y="5346305"/>
                  <a:pt x="3184187" y="5348042"/>
                </a:cubicBezTo>
                <a:close/>
                <a:moveTo>
                  <a:pt x="3974172" y="3563770"/>
                </a:moveTo>
                <a:cubicBezTo>
                  <a:pt x="3965246" y="3552685"/>
                  <a:pt x="3955225" y="3579681"/>
                  <a:pt x="3961958" y="3581703"/>
                </a:cubicBezTo>
                <a:cubicBezTo>
                  <a:pt x="3967260" y="3578333"/>
                  <a:pt x="3971894" y="3573239"/>
                  <a:pt x="3974172" y="3563770"/>
                </a:cubicBezTo>
                <a:close/>
                <a:moveTo>
                  <a:pt x="5194288" y="805672"/>
                </a:moveTo>
                <a:cubicBezTo>
                  <a:pt x="5178067" y="814267"/>
                  <a:pt x="5180906" y="832716"/>
                  <a:pt x="5171045" y="847464"/>
                </a:cubicBezTo>
                <a:cubicBezTo>
                  <a:pt x="5154923" y="841774"/>
                  <a:pt x="5138315" y="817719"/>
                  <a:pt x="5137392" y="802504"/>
                </a:cubicBezTo>
                <a:cubicBezTo>
                  <a:pt x="5149475" y="789216"/>
                  <a:pt x="5148562" y="778304"/>
                  <a:pt x="5161045" y="765192"/>
                </a:cubicBezTo>
                <a:cubicBezTo>
                  <a:pt x="5177493" y="777714"/>
                  <a:pt x="5184626" y="791851"/>
                  <a:pt x="5194288" y="805672"/>
                </a:cubicBezTo>
                <a:close/>
                <a:moveTo>
                  <a:pt x="5111479" y="993856"/>
                </a:moveTo>
                <a:cubicBezTo>
                  <a:pt x="5108778" y="998641"/>
                  <a:pt x="5105180" y="1002955"/>
                  <a:pt x="5100169" y="1006495"/>
                </a:cubicBezTo>
                <a:cubicBezTo>
                  <a:pt x="5083435" y="989511"/>
                  <a:pt x="5071281" y="987977"/>
                  <a:pt x="5060521" y="965002"/>
                </a:cubicBezTo>
                <a:cubicBezTo>
                  <a:pt x="5062701" y="952539"/>
                  <a:pt x="5066936" y="960165"/>
                  <a:pt x="5074150" y="951365"/>
                </a:cubicBezTo>
                <a:cubicBezTo>
                  <a:pt x="5082654" y="936422"/>
                  <a:pt x="5075286" y="924056"/>
                  <a:pt x="5090377" y="908188"/>
                </a:cubicBezTo>
                <a:cubicBezTo>
                  <a:pt x="5109592" y="919556"/>
                  <a:pt x="5106349" y="934425"/>
                  <a:pt x="5125388" y="946194"/>
                </a:cubicBezTo>
                <a:cubicBezTo>
                  <a:pt x="5119603" y="960899"/>
                  <a:pt x="5119582" y="979500"/>
                  <a:pt x="5111479" y="993856"/>
                </a:cubicBezTo>
                <a:close/>
                <a:moveTo>
                  <a:pt x="5234554" y="716042"/>
                </a:moveTo>
                <a:cubicBezTo>
                  <a:pt x="5230625" y="726017"/>
                  <a:pt x="5226552" y="736048"/>
                  <a:pt x="5221191" y="746286"/>
                </a:cubicBezTo>
                <a:cubicBezTo>
                  <a:pt x="5215830" y="756525"/>
                  <a:pt x="5209181" y="766971"/>
                  <a:pt x="5200100" y="777777"/>
                </a:cubicBezTo>
                <a:cubicBezTo>
                  <a:pt x="5184419" y="761288"/>
                  <a:pt x="5174955" y="743723"/>
                  <a:pt x="5167623" y="725665"/>
                </a:cubicBezTo>
                <a:cubicBezTo>
                  <a:pt x="5174561" y="711044"/>
                  <a:pt x="5179945" y="696693"/>
                  <a:pt x="5192924" y="681396"/>
                </a:cubicBezTo>
                <a:cubicBezTo>
                  <a:pt x="5209197" y="685718"/>
                  <a:pt x="5212890" y="705514"/>
                  <a:pt x="5234554" y="716042"/>
                </a:cubicBezTo>
                <a:close/>
                <a:moveTo>
                  <a:pt x="5370363" y="408819"/>
                </a:moveTo>
                <a:cubicBezTo>
                  <a:pt x="5369838" y="401477"/>
                  <a:pt x="5364712" y="394946"/>
                  <a:pt x="5354374" y="388482"/>
                </a:cubicBezTo>
                <a:cubicBezTo>
                  <a:pt x="5353060" y="397856"/>
                  <a:pt x="5339656" y="408996"/>
                  <a:pt x="5349074" y="416476"/>
                </a:cubicBezTo>
                <a:cubicBezTo>
                  <a:pt x="5357397" y="412569"/>
                  <a:pt x="5349687" y="400157"/>
                  <a:pt x="5358930" y="403767"/>
                </a:cubicBezTo>
                <a:cubicBezTo>
                  <a:pt x="5363398" y="408585"/>
                  <a:pt x="5358623" y="414059"/>
                  <a:pt x="5363091" y="418877"/>
                </a:cubicBezTo>
                <a:cubicBezTo>
                  <a:pt x="5365851" y="415831"/>
                  <a:pt x="5367998" y="412039"/>
                  <a:pt x="5370363" y="408819"/>
                </a:cubicBezTo>
                <a:close/>
                <a:moveTo>
                  <a:pt x="4844345" y="1599393"/>
                </a:moveTo>
                <a:cubicBezTo>
                  <a:pt x="4841932" y="1598600"/>
                  <a:pt x="4839848" y="1597521"/>
                  <a:pt x="4837765" y="1596443"/>
                </a:cubicBezTo>
                <a:cubicBezTo>
                  <a:pt x="4836973" y="1598856"/>
                  <a:pt x="4835895" y="1600939"/>
                  <a:pt x="4834818" y="1603023"/>
                </a:cubicBezTo>
                <a:cubicBezTo>
                  <a:pt x="4836902" y="1604101"/>
                  <a:pt x="4839315" y="1604894"/>
                  <a:pt x="4841399" y="1605972"/>
                </a:cubicBezTo>
                <a:cubicBezTo>
                  <a:pt x="4842476" y="1603889"/>
                  <a:pt x="4843268" y="1601476"/>
                  <a:pt x="4844345" y="1599393"/>
                </a:cubicBezTo>
                <a:close/>
                <a:moveTo>
                  <a:pt x="2119518" y="7767232"/>
                </a:moveTo>
                <a:cubicBezTo>
                  <a:pt x="2104777" y="7771830"/>
                  <a:pt x="2092679" y="7778130"/>
                  <a:pt x="2076603" y="7781005"/>
                </a:cubicBezTo>
                <a:cubicBezTo>
                  <a:pt x="2077144" y="7787537"/>
                  <a:pt x="2078964" y="7792303"/>
                  <a:pt x="2083355" y="7794412"/>
                </a:cubicBezTo>
                <a:cubicBezTo>
                  <a:pt x="2091871" y="7782067"/>
                  <a:pt x="2116314" y="7784725"/>
                  <a:pt x="2119518" y="7767232"/>
                </a:cubicBezTo>
                <a:close/>
                <a:moveTo>
                  <a:pt x="3207304" y="5305427"/>
                </a:moveTo>
                <a:cubicBezTo>
                  <a:pt x="3196025" y="5306156"/>
                  <a:pt x="3197084" y="5287585"/>
                  <a:pt x="3188969" y="5297326"/>
                </a:cubicBezTo>
                <a:cubicBezTo>
                  <a:pt x="3193975" y="5300014"/>
                  <a:pt x="3201064" y="5321708"/>
                  <a:pt x="3207304" y="5305427"/>
                </a:cubicBezTo>
                <a:close/>
                <a:moveTo>
                  <a:pt x="2990681" y="5804326"/>
                </a:moveTo>
                <a:cubicBezTo>
                  <a:pt x="2986077" y="5801815"/>
                  <a:pt x="2985096" y="5797568"/>
                  <a:pt x="2977267" y="5796969"/>
                </a:cubicBezTo>
                <a:cubicBezTo>
                  <a:pt x="2971360" y="5808183"/>
                  <a:pt x="2987249" y="5814250"/>
                  <a:pt x="2990681" y="5804326"/>
                </a:cubicBezTo>
                <a:close/>
                <a:moveTo>
                  <a:pt x="2135641" y="7740375"/>
                </a:moveTo>
                <a:cubicBezTo>
                  <a:pt x="2138058" y="7728128"/>
                  <a:pt x="2118210" y="7740221"/>
                  <a:pt x="2115653" y="7743750"/>
                </a:cubicBezTo>
                <a:cubicBezTo>
                  <a:pt x="2126149" y="7746197"/>
                  <a:pt x="2127801" y="7740502"/>
                  <a:pt x="2135641" y="7740375"/>
                </a:cubicBezTo>
                <a:close/>
                <a:moveTo>
                  <a:pt x="5359981" y="444046"/>
                </a:moveTo>
                <a:cubicBezTo>
                  <a:pt x="5358579" y="442953"/>
                  <a:pt x="5356783" y="441685"/>
                  <a:pt x="5354988" y="440418"/>
                </a:cubicBezTo>
                <a:cubicBezTo>
                  <a:pt x="5353892" y="441830"/>
                  <a:pt x="5352622" y="443639"/>
                  <a:pt x="5350957" y="445273"/>
                </a:cubicBezTo>
                <a:cubicBezTo>
                  <a:pt x="5352753" y="446541"/>
                  <a:pt x="5354549" y="447808"/>
                  <a:pt x="5356345" y="449076"/>
                </a:cubicBezTo>
                <a:cubicBezTo>
                  <a:pt x="5357616" y="447267"/>
                  <a:pt x="5358711" y="445855"/>
                  <a:pt x="5359981" y="444046"/>
                </a:cubicBezTo>
                <a:close/>
                <a:moveTo>
                  <a:pt x="3131061" y="5488767"/>
                </a:moveTo>
                <a:cubicBezTo>
                  <a:pt x="3126102" y="5487052"/>
                  <a:pt x="3120651" y="5483215"/>
                  <a:pt x="3118316" y="5487420"/>
                </a:cubicBezTo>
                <a:cubicBezTo>
                  <a:pt x="3120134" y="5488698"/>
                  <a:pt x="3122525" y="5489755"/>
                  <a:pt x="3120321" y="5492588"/>
                </a:cubicBezTo>
                <a:cubicBezTo>
                  <a:pt x="3124881" y="5494127"/>
                  <a:pt x="3129442" y="5495666"/>
                  <a:pt x="3131061" y="5488767"/>
                </a:cubicBezTo>
                <a:close/>
                <a:moveTo>
                  <a:pt x="5276421" y="638788"/>
                </a:moveTo>
                <a:cubicBezTo>
                  <a:pt x="5254252" y="646275"/>
                  <a:pt x="5257590" y="676073"/>
                  <a:pt x="5250215" y="694897"/>
                </a:cubicBezTo>
                <a:cubicBezTo>
                  <a:pt x="5239210" y="700595"/>
                  <a:pt x="5212813" y="651488"/>
                  <a:pt x="5213876" y="639476"/>
                </a:cubicBezTo>
                <a:cubicBezTo>
                  <a:pt x="5213935" y="636142"/>
                  <a:pt x="5223696" y="623653"/>
                  <a:pt x="5226142" y="617053"/>
                </a:cubicBezTo>
                <a:cubicBezTo>
                  <a:pt x="5230223" y="607815"/>
                  <a:pt x="5229295" y="599244"/>
                  <a:pt x="5236395" y="592780"/>
                </a:cubicBezTo>
                <a:cubicBezTo>
                  <a:pt x="5248448" y="608187"/>
                  <a:pt x="5262435" y="623488"/>
                  <a:pt x="5276421" y="638788"/>
                </a:cubicBezTo>
                <a:close/>
                <a:moveTo>
                  <a:pt x="4024474" y="3472443"/>
                </a:moveTo>
                <a:cubicBezTo>
                  <a:pt x="4026260" y="3467995"/>
                  <a:pt x="4025986" y="3464303"/>
                  <a:pt x="4018525" y="3463387"/>
                </a:cubicBezTo>
                <a:cubicBezTo>
                  <a:pt x="4013902" y="3472771"/>
                  <a:pt x="4013878" y="3480378"/>
                  <a:pt x="4018052" y="3486032"/>
                </a:cubicBezTo>
                <a:cubicBezTo>
                  <a:pt x="4018839" y="3482094"/>
                  <a:pt x="4022687" y="3476890"/>
                  <a:pt x="4024474" y="3472443"/>
                </a:cubicBezTo>
                <a:close/>
                <a:moveTo>
                  <a:pt x="3920544" y="3708740"/>
                </a:moveTo>
                <a:cubicBezTo>
                  <a:pt x="3927323" y="3692453"/>
                  <a:pt x="3930689" y="3676205"/>
                  <a:pt x="3924468" y="3666553"/>
                </a:cubicBezTo>
                <a:cubicBezTo>
                  <a:pt x="3910059" y="3691611"/>
                  <a:pt x="3889656" y="3725922"/>
                  <a:pt x="3896139" y="3751163"/>
                </a:cubicBezTo>
                <a:cubicBezTo>
                  <a:pt x="3903572" y="3741354"/>
                  <a:pt x="3913765" y="3725027"/>
                  <a:pt x="3920544" y="3708740"/>
                </a:cubicBezTo>
                <a:close/>
                <a:moveTo>
                  <a:pt x="5298945" y="590345"/>
                </a:moveTo>
                <a:cubicBezTo>
                  <a:pt x="5295604" y="599948"/>
                  <a:pt x="5290581" y="608867"/>
                  <a:pt x="5280838" y="614042"/>
                </a:cubicBezTo>
                <a:cubicBezTo>
                  <a:pt x="5274774" y="596195"/>
                  <a:pt x="5256598" y="579632"/>
                  <a:pt x="5252669" y="561307"/>
                </a:cubicBezTo>
                <a:cubicBezTo>
                  <a:pt x="5269123" y="556728"/>
                  <a:pt x="5264849" y="528296"/>
                  <a:pt x="5276228" y="524318"/>
                </a:cubicBezTo>
                <a:cubicBezTo>
                  <a:pt x="5289068" y="536627"/>
                  <a:pt x="5288466" y="551055"/>
                  <a:pt x="5306960" y="562544"/>
                </a:cubicBezTo>
                <a:cubicBezTo>
                  <a:pt x="5303945" y="570455"/>
                  <a:pt x="5302286" y="580742"/>
                  <a:pt x="5298945" y="590345"/>
                </a:cubicBezTo>
                <a:close/>
                <a:moveTo>
                  <a:pt x="676895" y="11058713"/>
                </a:moveTo>
                <a:cubicBezTo>
                  <a:pt x="678443" y="11053186"/>
                  <a:pt x="677553" y="11047657"/>
                  <a:pt x="675246" y="11042100"/>
                </a:cubicBezTo>
                <a:cubicBezTo>
                  <a:pt x="671442" y="11044241"/>
                  <a:pt x="667503" y="11043455"/>
                  <a:pt x="663957" y="11038545"/>
                </a:cubicBezTo>
                <a:cubicBezTo>
                  <a:pt x="647153" y="11050706"/>
                  <a:pt x="655530" y="11063007"/>
                  <a:pt x="663907" y="11075307"/>
                </a:cubicBezTo>
                <a:cubicBezTo>
                  <a:pt x="671358" y="11069761"/>
                  <a:pt x="675346" y="11064238"/>
                  <a:pt x="676895" y="11058713"/>
                </a:cubicBezTo>
                <a:close/>
                <a:moveTo>
                  <a:pt x="5329125" y="529729"/>
                </a:moveTo>
                <a:cubicBezTo>
                  <a:pt x="5327225" y="533713"/>
                  <a:pt x="5324780" y="537117"/>
                  <a:pt x="5321342" y="539571"/>
                </a:cubicBezTo>
                <a:cubicBezTo>
                  <a:pt x="5295317" y="512181"/>
                  <a:pt x="5275312" y="490340"/>
                  <a:pt x="5316376" y="455996"/>
                </a:cubicBezTo>
                <a:cubicBezTo>
                  <a:pt x="5328596" y="466692"/>
                  <a:pt x="5334627" y="477543"/>
                  <a:pt x="5343556" y="488230"/>
                </a:cubicBezTo>
                <a:cubicBezTo>
                  <a:pt x="5335614" y="500611"/>
                  <a:pt x="5334824" y="517779"/>
                  <a:pt x="5329125" y="529729"/>
                </a:cubicBezTo>
                <a:close/>
                <a:moveTo>
                  <a:pt x="1571129" y="9038377"/>
                </a:moveTo>
                <a:cubicBezTo>
                  <a:pt x="1563143" y="9026281"/>
                  <a:pt x="1559177" y="9012629"/>
                  <a:pt x="1544299" y="9003200"/>
                </a:cubicBezTo>
                <a:cubicBezTo>
                  <a:pt x="1530961" y="9009681"/>
                  <a:pt x="1553920" y="9053619"/>
                  <a:pt x="1571129" y="9038377"/>
                </a:cubicBezTo>
                <a:close/>
                <a:moveTo>
                  <a:pt x="3084222" y="5614182"/>
                </a:moveTo>
                <a:cubicBezTo>
                  <a:pt x="3088914" y="5598171"/>
                  <a:pt x="3067677" y="5562135"/>
                  <a:pt x="3058765" y="5571523"/>
                </a:cubicBezTo>
                <a:cubicBezTo>
                  <a:pt x="3067251" y="5585743"/>
                  <a:pt x="3069240" y="5602804"/>
                  <a:pt x="3084222" y="5614182"/>
                </a:cubicBezTo>
                <a:close/>
                <a:moveTo>
                  <a:pt x="2329024" y="7331030"/>
                </a:moveTo>
                <a:cubicBezTo>
                  <a:pt x="2330042" y="7328509"/>
                  <a:pt x="2330097" y="7325791"/>
                  <a:pt x="2328575" y="7322855"/>
                </a:cubicBezTo>
                <a:cubicBezTo>
                  <a:pt x="2324661" y="7333294"/>
                  <a:pt x="2304220" y="7337208"/>
                  <a:pt x="2310309" y="7348952"/>
                </a:cubicBezTo>
                <a:cubicBezTo>
                  <a:pt x="2314223" y="7344385"/>
                  <a:pt x="2325965" y="7338595"/>
                  <a:pt x="2329024" y="7331030"/>
                </a:cubicBezTo>
                <a:close/>
                <a:moveTo>
                  <a:pt x="5377043" y="432626"/>
                </a:moveTo>
                <a:cubicBezTo>
                  <a:pt x="5371600" y="444677"/>
                  <a:pt x="5364427" y="456913"/>
                  <a:pt x="5356871" y="469216"/>
                </a:cubicBezTo>
                <a:cubicBezTo>
                  <a:pt x="5338867" y="455573"/>
                  <a:pt x="5341583" y="438761"/>
                  <a:pt x="5319330" y="425137"/>
                </a:cubicBezTo>
                <a:cubicBezTo>
                  <a:pt x="5320995" y="410705"/>
                  <a:pt x="5323185" y="416412"/>
                  <a:pt x="5334268" y="405194"/>
                </a:cubicBezTo>
                <a:cubicBezTo>
                  <a:pt x="5340444" y="392281"/>
                  <a:pt x="5343555" y="379910"/>
                  <a:pt x="5355294" y="366138"/>
                </a:cubicBezTo>
                <a:cubicBezTo>
                  <a:pt x="5362566" y="377408"/>
                  <a:pt x="5370100" y="394483"/>
                  <a:pt x="5386833" y="397137"/>
                </a:cubicBezTo>
                <a:cubicBezTo>
                  <a:pt x="5386199" y="408706"/>
                  <a:pt x="5382486" y="420574"/>
                  <a:pt x="5377043" y="432626"/>
                </a:cubicBezTo>
                <a:close/>
                <a:moveTo>
                  <a:pt x="3097662" y="5593469"/>
                </a:moveTo>
                <a:cubicBezTo>
                  <a:pt x="3101428" y="5578476"/>
                  <a:pt x="3100290" y="5583208"/>
                  <a:pt x="3105510" y="5566002"/>
                </a:cubicBezTo>
                <a:cubicBezTo>
                  <a:pt x="3090727" y="5562800"/>
                  <a:pt x="3093825" y="5546085"/>
                  <a:pt x="3077598" y="5549385"/>
                </a:cubicBezTo>
                <a:cubicBezTo>
                  <a:pt x="3086590" y="5553834"/>
                  <a:pt x="3079319" y="5564899"/>
                  <a:pt x="3075096" y="5574456"/>
                </a:cubicBezTo>
                <a:cubicBezTo>
                  <a:pt x="3086831" y="5579165"/>
                  <a:pt x="3083054" y="5589870"/>
                  <a:pt x="3097662" y="5593469"/>
                </a:cubicBezTo>
                <a:close/>
                <a:moveTo>
                  <a:pt x="3325153" y="5078601"/>
                </a:moveTo>
                <a:cubicBezTo>
                  <a:pt x="3320195" y="5076884"/>
                  <a:pt x="3320679" y="5058538"/>
                  <a:pt x="3312165" y="5068102"/>
                </a:cubicBezTo>
                <a:cubicBezTo>
                  <a:pt x="3317699" y="5069595"/>
                  <a:pt x="3316640" y="5088165"/>
                  <a:pt x="3325153" y="5078601"/>
                </a:cubicBezTo>
                <a:close/>
                <a:moveTo>
                  <a:pt x="3682878" y="4269627"/>
                </a:moveTo>
                <a:cubicBezTo>
                  <a:pt x="3682611" y="4285503"/>
                  <a:pt x="3653788" y="4287237"/>
                  <a:pt x="3643608" y="4279659"/>
                </a:cubicBezTo>
                <a:cubicBezTo>
                  <a:pt x="3645329" y="4277089"/>
                  <a:pt x="3646628" y="4274387"/>
                  <a:pt x="3645762" y="4269686"/>
                </a:cubicBezTo>
                <a:cubicBezTo>
                  <a:pt x="3658191" y="4269981"/>
                  <a:pt x="3674863" y="4264049"/>
                  <a:pt x="3682878" y="4269627"/>
                </a:cubicBezTo>
                <a:close/>
                <a:moveTo>
                  <a:pt x="1021683" y="10295613"/>
                </a:moveTo>
                <a:cubicBezTo>
                  <a:pt x="1015380" y="10313911"/>
                  <a:pt x="1006444" y="10329563"/>
                  <a:pt x="996187" y="10340948"/>
                </a:cubicBezTo>
                <a:cubicBezTo>
                  <a:pt x="959382" y="10381228"/>
                  <a:pt x="867038" y="10432128"/>
                  <a:pt x="790481" y="10418259"/>
                </a:cubicBezTo>
                <a:cubicBezTo>
                  <a:pt x="762623" y="10413553"/>
                  <a:pt x="734728" y="10391723"/>
                  <a:pt x="711612" y="10376284"/>
                </a:cubicBezTo>
                <a:cubicBezTo>
                  <a:pt x="675635" y="10352310"/>
                  <a:pt x="659555" y="10325249"/>
                  <a:pt x="607807" y="10333744"/>
                </a:cubicBezTo>
                <a:cubicBezTo>
                  <a:pt x="596740" y="10338357"/>
                  <a:pt x="603712" y="10358067"/>
                  <a:pt x="593265" y="10363429"/>
                </a:cubicBezTo>
                <a:cubicBezTo>
                  <a:pt x="565296" y="10368652"/>
                  <a:pt x="545954" y="10362956"/>
                  <a:pt x="540784" y="10340241"/>
                </a:cubicBezTo>
                <a:cubicBezTo>
                  <a:pt x="524197" y="10343366"/>
                  <a:pt x="511484" y="10342025"/>
                  <a:pt x="498198" y="10340905"/>
                </a:cubicBezTo>
                <a:cubicBezTo>
                  <a:pt x="492891" y="10335710"/>
                  <a:pt x="487934" y="10329719"/>
                  <a:pt x="488876" y="10316831"/>
                </a:cubicBezTo>
                <a:cubicBezTo>
                  <a:pt x="477625" y="10317561"/>
                  <a:pt x="463423" y="10321739"/>
                  <a:pt x="457145" y="10316590"/>
                </a:cubicBezTo>
                <a:cubicBezTo>
                  <a:pt x="453991" y="10287162"/>
                  <a:pt x="451234" y="10257911"/>
                  <a:pt x="448079" y="10228484"/>
                </a:cubicBezTo>
                <a:cubicBezTo>
                  <a:pt x="453404" y="10221809"/>
                  <a:pt x="468281" y="10223631"/>
                  <a:pt x="479487" y="10221930"/>
                </a:cubicBezTo>
                <a:cubicBezTo>
                  <a:pt x="484988" y="10214858"/>
                  <a:pt x="481954" y="10200213"/>
                  <a:pt x="487233" y="10192568"/>
                </a:cubicBezTo>
                <a:cubicBezTo>
                  <a:pt x="499059" y="10191616"/>
                  <a:pt x="510486" y="10190489"/>
                  <a:pt x="522487" y="10189139"/>
                </a:cubicBezTo>
                <a:cubicBezTo>
                  <a:pt x="528024" y="10178757"/>
                  <a:pt x="528477" y="10163752"/>
                  <a:pt x="536668" y="10155968"/>
                </a:cubicBezTo>
                <a:cubicBezTo>
                  <a:pt x="548669" y="10154619"/>
                  <a:pt x="560097" y="10153491"/>
                  <a:pt x="572098" y="10152142"/>
                </a:cubicBezTo>
                <a:cubicBezTo>
                  <a:pt x="576176" y="10160120"/>
                  <a:pt x="579903" y="10168895"/>
                  <a:pt x="581780" y="10179701"/>
                </a:cubicBezTo>
                <a:cubicBezTo>
                  <a:pt x="635543" y="10144063"/>
                  <a:pt x="693139" y="10066406"/>
                  <a:pt x="778366" y="10049898"/>
                </a:cubicBezTo>
                <a:cubicBezTo>
                  <a:pt x="856271" y="10034905"/>
                  <a:pt x="931090" y="10061311"/>
                  <a:pt x="978745" y="10097571"/>
                </a:cubicBezTo>
                <a:cubicBezTo>
                  <a:pt x="1006447" y="10131667"/>
                  <a:pt x="1031200" y="10169213"/>
                  <a:pt x="1031389" y="10234391"/>
                </a:cubicBezTo>
                <a:cubicBezTo>
                  <a:pt x="1031658" y="10256366"/>
                  <a:pt x="1027987" y="10277313"/>
                  <a:pt x="1021683" y="10295613"/>
                </a:cubicBezTo>
                <a:close/>
                <a:moveTo>
                  <a:pt x="2037897" y="7996367"/>
                </a:moveTo>
                <a:cubicBezTo>
                  <a:pt x="2051006" y="7905256"/>
                  <a:pt x="1855883" y="7933365"/>
                  <a:pt x="1836271" y="7858380"/>
                </a:cubicBezTo>
                <a:cubicBezTo>
                  <a:pt x="1837647" y="7843019"/>
                  <a:pt x="1849091" y="7828443"/>
                  <a:pt x="1837517" y="7815505"/>
                </a:cubicBezTo>
                <a:cubicBezTo>
                  <a:pt x="1795943" y="7820737"/>
                  <a:pt x="1783827" y="7872480"/>
                  <a:pt x="1771462" y="7911131"/>
                </a:cubicBezTo>
                <a:cubicBezTo>
                  <a:pt x="1759831" y="7947122"/>
                  <a:pt x="1730485" y="8002824"/>
                  <a:pt x="1763836" y="8032096"/>
                </a:cubicBezTo>
                <a:cubicBezTo>
                  <a:pt x="1798889" y="8027206"/>
                  <a:pt x="1785056" y="7987740"/>
                  <a:pt x="1810386" y="7980301"/>
                </a:cubicBezTo>
                <a:cubicBezTo>
                  <a:pt x="1857133" y="7965626"/>
                  <a:pt x="1921261" y="8066678"/>
                  <a:pt x="2000821" y="8037620"/>
                </a:cubicBezTo>
                <a:cubicBezTo>
                  <a:pt x="2015788" y="8023732"/>
                  <a:pt x="2035352" y="8014410"/>
                  <a:pt x="2037897" y="7996367"/>
                </a:cubicBezTo>
                <a:close/>
                <a:moveTo>
                  <a:pt x="786805" y="10835405"/>
                </a:moveTo>
                <a:cubicBezTo>
                  <a:pt x="744757" y="10843368"/>
                  <a:pt x="742358" y="10889707"/>
                  <a:pt x="709172" y="10919599"/>
                </a:cubicBezTo>
                <a:cubicBezTo>
                  <a:pt x="692344" y="10917851"/>
                  <a:pt x="680460" y="10877999"/>
                  <a:pt x="650355" y="10867542"/>
                </a:cubicBezTo>
                <a:cubicBezTo>
                  <a:pt x="659336" y="10860135"/>
                  <a:pt x="659179" y="10852955"/>
                  <a:pt x="650631" y="10845386"/>
                </a:cubicBezTo>
                <a:cubicBezTo>
                  <a:pt x="696945" y="10844995"/>
                  <a:pt x="717338" y="10780538"/>
                  <a:pt x="735859" y="10761230"/>
                </a:cubicBezTo>
                <a:cubicBezTo>
                  <a:pt x="761422" y="10786271"/>
                  <a:pt x="774711" y="10811102"/>
                  <a:pt x="786805" y="10835405"/>
                </a:cubicBezTo>
                <a:close/>
                <a:moveTo>
                  <a:pt x="5028967" y="1239679"/>
                </a:moveTo>
                <a:cubicBezTo>
                  <a:pt x="5013022" y="1228351"/>
                  <a:pt x="4991737" y="1203243"/>
                  <a:pt x="4971178" y="1185117"/>
                </a:cubicBezTo>
                <a:cubicBezTo>
                  <a:pt x="4961952" y="1191986"/>
                  <a:pt x="4976858" y="1193813"/>
                  <a:pt x="4980055" y="1199509"/>
                </a:cubicBezTo>
                <a:cubicBezTo>
                  <a:pt x="4983651" y="1205380"/>
                  <a:pt x="4982383" y="1211482"/>
                  <a:pt x="4987303" y="1216511"/>
                </a:cubicBezTo>
                <a:cubicBezTo>
                  <a:pt x="4997811" y="1228292"/>
                  <a:pt x="5014155" y="1239796"/>
                  <a:pt x="5028967" y="1239679"/>
                </a:cubicBezTo>
                <a:close/>
                <a:moveTo>
                  <a:pt x="3133034" y="5533900"/>
                </a:moveTo>
                <a:cubicBezTo>
                  <a:pt x="3128427" y="5531389"/>
                  <a:pt x="3129964" y="5526832"/>
                  <a:pt x="3123457" y="5525385"/>
                </a:cubicBezTo>
                <a:lnTo>
                  <a:pt x="3120290" y="5532552"/>
                </a:lnTo>
                <a:cubicBezTo>
                  <a:pt x="3125073" y="5534665"/>
                  <a:pt x="3123360" y="5539620"/>
                  <a:pt x="3129867" y="5541067"/>
                </a:cubicBezTo>
                <a:close/>
                <a:moveTo>
                  <a:pt x="2888308" y="6089902"/>
                </a:moveTo>
                <a:cubicBezTo>
                  <a:pt x="2879337" y="6069256"/>
                  <a:pt x="2880617" y="6042651"/>
                  <a:pt x="2863296" y="6026894"/>
                </a:cubicBezTo>
                <a:cubicBezTo>
                  <a:pt x="2863732" y="6048537"/>
                  <a:pt x="2873706" y="6086311"/>
                  <a:pt x="2888308" y="6089902"/>
                </a:cubicBezTo>
                <a:close/>
                <a:moveTo>
                  <a:pt x="2155890" y="7753129"/>
                </a:moveTo>
                <a:cubicBezTo>
                  <a:pt x="2145042" y="7755920"/>
                  <a:pt x="2136401" y="7760420"/>
                  <a:pt x="2129537" y="7767071"/>
                </a:cubicBezTo>
                <a:cubicBezTo>
                  <a:pt x="2143932" y="7768147"/>
                  <a:pt x="2149912" y="7760638"/>
                  <a:pt x="2155890" y="7753129"/>
                </a:cubicBezTo>
                <a:close/>
                <a:moveTo>
                  <a:pt x="5203424" y="856257"/>
                </a:moveTo>
                <a:cubicBezTo>
                  <a:pt x="5207004" y="849233"/>
                  <a:pt x="5210630" y="843185"/>
                  <a:pt x="5200829" y="838376"/>
                </a:cubicBezTo>
                <a:cubicBezTo>
                  <a:pt x="5196450" y="845048"/>
                  <a:pt x="5197123" y="851082"/>
                  <a:pt x="5203424" y="856257"/>
                </a:cubicBezTo>
                <a:close/>
                <a:moveTo>
                  <a:pt x="3127167" y="5557961"/>
                </a:moveTo>
                <a:cubicBezTo>
                  <a:pt x="3120075" y="5552447"/>
                  <a:pt x="3120053" y="5543871"/>
                  <a:pt x="3108188" y="5540533"/>
                </a:cubicBezTo>
                <a:cubicBezTo>
                  <a:pt x="3104365" y="5550265"/>
                  <a:pt x="3118126" y="5568720"/>
                  <a:pt x="3124000" y="5565127"/>
                </a:cubicBezTo>
                <a:cubicBezTo>
                  <a:pt x="3119569" y="5562218"/>
                  <a:pt x="3123368" y="5560090"/>
                  <a:pt x="3127167" y="5557961"/>
                </a:cubicBezTo>
                <a:close/>
                <a:moveTo>
                  <a:pt x="5133472" y="1019576"/>
                </a:moveTo>
                <a:cubicBezTo>
                  <a:pt x="5137774" y="1010915"/>
                  <a:pt x="5136676" y="1003710"/>
                  <a:pt x="5130135" y="996979"/>
                </a:cubicBezTo>
                <a:cubicBezTo>
                  <a:pt x="5124907" y="1002349"/>
                  <a:pt x="5123573" y="1007521"/>
                  <a:pt x="5123170" y="1011663"/>
                </a:cubicBezTo>
                <a:cubicBezTo>
                  <a:pt x="5126796" y="1014226"/>
                  <a:pt x="5130024" y="1016612"/>
                  <a:pt x="5133472" y="1019576"/>
                </a:cubicBezTo>
                <a:close/>
                <a:moveTo>
                  <a:pt x="5277825" y="697089"/>
                </a:moveTo>
                <a:cubicBezTo>
                  <a:pt x="5277825" y="697089"/>
                  <a:pt x="5275198" y="695455"/>
                  <a:pt x="5275373" y="695059"/>
                </a:cubicBezTo>
                <a:cubicBezTo>
                  <a:pt x="5270307" y="672954"/>
                  <a:pt x="5270729" y="710983"/>
                  <a:pt x="5277825" y="697089"/>
                </a:cubicBezTo>
                <a:close/>
                <a:moveTo>
                  <a:pt x="542700" y="11413906"/>
                </a:moveTo>
                <a:cubicBezTo>
                  <a:pt x="526939" y="11397895"/>
                  <a:pt x="521573" y="11362667"/>
                  <a:pt x="502475" y="11358514"/>
                </a:cubicBezTo>
                <a:cubicBezTo>
                  <a:pt x="510589" y="11373527"/>
                  <a:pt x="514303" y="11423264"/>
                  <a:pt x="542700" y="11413906"/>
                </a:cubicBezTo>
                <a:close/>
                <a:moveTo>
                  <a:pt x="5174917" y="932381"/>
                </a:moveTo>
                <a:cubicBezTo>
                  <a:pt x="5171973" y="928218"/>
                  <a:pt x="5171160" y="923565"/>
                  <a:pt x="5168216" y="919402"/>
                </a:cubicBezTo>
                <a:cubicBezTo>
                  <a:pt x="5159582" y="927037"/>
                  <a:pt x="5162397" y="932574"/>
                  <a:pt x="5166764" y="937843"/>
                </a:cubicBezTo>
                <a:cubicBezTo>
                  <a:pt x="5168975" y="935004"/>
                  <a:pt x="5172400" y="936994"/>
                  <a:pt x="5174917" y="932381"/>
                </a:cubicBezTo>
                <a:close/>
                <a:moveTo>
                  <a:pt x="5257171" y="746472"/>
                </a:moveTo>
                <a:cubicBezTo>
                  <a:pt x="5254537" y="744827"/>
                  <a:pt x="5251902" y="743183"/>
                  <a:pt x="5249446" y="741136"/>
                </a:cubicBezTo>
                <a:cubicBezTo>
                  <a:pt x="5247398" y="743595"/>
                  <a:pt x="5245753" y="746233"/>
                  <a:pt x="5243706" y="748693"/>
                </a:cubicBezTo>
                <a:cubicBezTo>
                  <a:pt x="5246564" y="750917"/>
                  <a:pt x="5249199" y="752562"/>
                  <a:pt x="5251655" y="754609"/>
                </a:cubicBezTo>
                <a:cubicBezTo>
                  <a:pt x="5253301" y="751971"/>
                  <a:pt x="5255348" y="749511"/>
                  <a:pt x="5257171" y="746472"/>
                </a:cubicBezTo>
                <a:close/>
                <a:moveTo>
                  <a:pt x="5076897" y="1162271"/>
                </a:moveTo>
                <a:cubicBezTo>
                  <a:pt x="5076549" y="1156096"/>
                  <a:pt x="5067547" y="1151049"/>
                  <a:pt x="5062987" y="1156526"/>
                </a:cubicBezTo>
                <a:cubicBezTo>
                  <a:pt x="5064365" y="1160941"/>
                  <a:pt x="5067464" y="1164689"/>
                  <a:pt x="5073874" y="1168472"/>
                </a:cubicBezTo>
                <a:cubicBezTo>
                  <a:pt x="5076167" y="1166512"/>
                  <a:pt x="5077013" y="1164329"/>
                  <a:pt x="5076897" y="1162271"/>
                </a:cubicBezTo>
                <a:close/>
                <a:moveTo>
                  <a:pt x="3022275" y="5812565"/>
                </a:moveTo>
                <a:cubicBezTo>
                  <a:pt x="3022887" y="5809023"/>
                  <a:pt x="3023899" y="5805656"/>
                  <a:pt x="3024910" y="5802290"/>
                </a:cubicBezTo>
                <a:cubicBezTo>
                  <a:pt x="3014644" y="5799661"/>
                  <a:pt x="3001629" y="5792480"/>
                  <a:pt x="2998595" y="5802579"/>
                </a:cubicBezTo>
                <a:cubicBezTo>
                  <a:pt x="3004486" y="5807565"/>
                  <a:pt x="3012024" y="5818523"/>
                  <a:pt x="3022275" y="5812565"/>
                </a:cubicBezTo>
                <a:close/>
                <a:moveTo>
                  <a:pt x="5296333" y="666301"/>
                </a:moveTo>
                <a:cubicBezTo>
                  <a:pt x="5297435" y="663536"/>
                  <a:pt x="5297152" y="660927"/>
                  <a:pt x="5294387" y="658523"/>
                </a:cubicBezTo>
                <a:cubicBezTo>
                  <a:pt x="5287608" y="659785"/>
                  <a:pt x="5279961" y="670597"/>
                  <a:pt x="5289969" y="675019"/>
                </a:cubicBezTo>
                <a:cubicBezTo>
                  <a:pt x="5292743" y="671988"/>
                  <a:pt x="5295230" y="669066"/>
                  <a:pt x="5296333" y="666301"/>
                </a:cubicBezTo>
                <a:close/>
                <a:moveTo>
                  <a:pt x="5157367" y="981648"/>
                </a:moveTo>
                <a:cubicBezTo>
                  <a:pt x="5153122" y="978333"/>
                  <a:pt x="5148700" y="975419"/>
                  <a:pt x="5144854" y="972279"/>
                </a:cubicBezTo>
                <a:cubicBezTo>
                  <a:pt x="5136038" y="980385"/>
                  <a:pt x="5142537" y="986137"/>
                  <a:pt x="5150009" y="991839"/>
                </a:cubicBezTo>
                <a:cubicBezTo>
                  <a:pt x="5155372" y="985087"/>
                  <a:pt x="5149444" y="983428"/>
                  <a:pt x="5157367" y="981648"/>
                </a:cubicBezTo>
                <a:close/>
                <a:moveTo>
                  <a:pt x="2055672" y="8002864"/>
                </a:moveTo>
                <a:cubicBezTo>
                  <a:pt x="2050379" y="8035030"/>
                  <a:pt x="1993218" y="8067285"/>
                  <a:pt x="1938081" y="8054878"/>
                </a:cubicBezTo>
                <a:cubicBezTo>
                  <a:pt x="1898387" y="8046032"/>
                  <a:pt x="1869591" y="8012153"/>
                  <a:pt x="1822165" y="7997158"/>
                </a:cubicBezTo>
                <a:cubicBezTo>
                  <a:pt x="1798228" y="8014573"/>
                  <a:pt x="1794556" y="8061069"/>
                  <a:pt x="1753902" y="8050525"/>
                </a:cubicBezTo>
                <a:cubicBezTo>
                  <a:pt x="1706635" y="8038581"/>
                  <a:pt x="1739237" y="7953441"/>
                  <a:pt x="1750343" y="7915729"/>
                </a:cubicBezTo>
                <a:cubicBezTo>
                  <a:pt x="1697658" y="7891836"/>
                  <a:pt x="1640006" y="7873007"/>
                  <a:pt x="1587436" y="7842992"/>
                </a:cubicBezTo>
                <a:cubicBezTo>
                  <a:pt x="1572155" y="7834180"/>
                  <a:pt x="1552412" y="7823418"/>
                  <a:pt x="1546697" y="7805806"/>
                </a:cubicBezTo>
                <a:cubicBezTo>
                  <a:pt x="1627320" y="7822124"/>
                  <a:pt x="1693549" y="7854920"/>
                  <a:pt x="1756436" y="7890511"/>
                </a:cubicBezTo>
                <a:cubicBezTo>
                  <a:pt x="1770425" y="7849591"/>
                  <a:pt x="1806596" y="7766012"/>
                  <a:pt x="1861861" y="7814233"/>
                </a:cubicBezTo>
                <a:cubicBezTo>
                  <a:pt x="1824521" y="7908794"/>
                  <a:pt x="1965899" y="7886552"/>
                  <a:pt x="2027205" y="7933584"/>
                </a:cubicBezTo>
                <a:cubicBezTo>
                  <a:pt x="2044430" y="7946226"/>
                  <a:pt x="2060645" y="7972899"/>
                  <a:pt x="2055672" y="8002864"/>
                </a:cubicBezTo>
                <a:close/>
                <a:moveTo>
                  <a:pt x="3001267" y="5863344"/>
                </a:moveTo>
                <a:cubicBezTo>
                  <a:pt x="3003979" y="5846428"/>
                  <a:pt x="3003114" y="5832223"/>
                  <a:pt x="2988374" y="5825710"/>
                </a:cubicBezTo>
                <a:cubicBezTo>
                  <a:pt x="2981004" y="5834847"/>
                  <a:pt x="2995675" y="5852293"/>
                  <a:pt x="3001267" y="5863344"/>
                </a:cubicBezTo>
                <a:close/>
                <a:moveTo>
                  <a:pt x="1818345" y="8541318"/>
                </a:moveTo>
                <a:cubicBezTo>
                  <a:pt x="1814171" y="8554802"/>
                  <a:pt x="1806965" y="8565997"/>
                  <a:pt x="1792588" y="8566774"/>
                </a:cubicBezTo>
                <a:cubicBezTo>
                  <a:pt x="1809386" y="8482460"/>
                  <a:pt x="1836812" y="8408545"/>
                  <a:pt x="1818133" y="8339926"/>
                </a:cubicBezTo>
                <a:cubicBezTo>
                  <a:pt x="1813899" y="8324746"/>
                  <a:pt x="1808517" y="8310010"/>
                  <a:pt x="1804775" y="8296948"/>
                </a:cubicBezTo>
                <a:cubicBezTo>
                  <a:pt x="1800235" y="8283536"/>
                  <a:pt x="1781751" y="8275843"/>
                  <a:pt x="1802559" y="8258895"/>
                </a:cubicBezTo>
                <a:cubicBezTo>
                  <a:pt x="1849258" y="8314702"/>
                  <a:pt x="1846799" y="8409630"/>
                  <a:pt x="1825912" y="8502120"/>
                </a:cubicBezTo>
                <a:cubicBezTo>
                  <a:pt x="1823662" y="8512057"/>
                  <a:pt x="1822520" y="8527832"/>
                  <a:pt x="1818345" y="8541318"/>
                </a:cubicBezTo>
                <a:close/>
                <a:moveTo>
                  <a:pt x="2458175" y="7094068"/>
                </a:moveTo>
                <a:cubicBezTo>
                  <a:pt x="2462089" y="7067536"/>
                  <a:pt x="2455130" y="7044483"/>
                  <a:pt x="2458175" y="7018386"/>
                </a:cubicBezTo>
                <a:cubicBezTo>
                  <a:pt x="2443823" y="7033609"/>
                  <a:pt x="2429471" y="7060577"/>
                  <a:pt x="2425122" y="7081019"/>
                </a:cubicBezTo>
                <a:cubicBezTo>
                  <a:pt x="2436430" y="7086239"/>
                  <a:pt x="2449477" y="7096678"/>
                  <a:pt x="2458175" y="7094068"/>
                </a:cubicBezTo>
                <a:close/>
                <a:moveTo>
                  <a:pt x="5087681" y="1142908"/>
                </a:moveTo>
                <a:cubicBezTo>
                  <a:pt x="5087492" y="1137384"/>
                  <a:pt x="5078375" y="1132999"/>
                  <a:pt x="5072735" y="1128009"/>
                </a:cubicBezTo>
                <a:cubicBezTo>
                  <a:pt x="5067580" y="1134294"/>
                  <a:pt x="5070725" y="1139014"/>
                  <a:pt x="5072325" y="1144002"/>
                </a:cubicBezTo>
                <a:cubicBezTo>
                  <a:pt x="5077073" y="1133256"/>
                  <a:pt x="5083898" y="1145786"/>
                  <a:pt x="5084434" y="1148877"/>
                </a:cubicBezTo>
                <a:cubicBezTo>
                  <a:pt x="5086815" y="1146718"/>
                  <a:pt x="5087744" y="1144749"/>
                  <a:pt x="5087681" y="1142908"/>
                </a:cubicBezTo>
                <a:close/>
                <a:moveTo>
                  <a:pt x="5241560" y="794847"/>
                </a:moveTo>
                <a:cubicBezTo>
                  <a:pt x="5245291" y="786402"/>
                  <a:pt x="5245144" y="779127"/>
                  <a:pt x="5242633" y="771770"/>
                </a:cubicBezTo>
                <a:cubicBezTo>
                  <a:pt x="5236939" y="780308"/>
                  <a:pt x="5233385" y="788351"/>
                  <a:pt x="5241560" y="794847"/>
                </a:cubicBezTo>
                <a:close/>
                <a:moveTo>
                  <a:pt x="3956375" y="3705587"/>
                </a:moveTo>
                <a:cubicBezTo>
                  <a:pt x="3959120" y="3695194"/>
                  <a:pt x="3959656" y="3684003"/>
                  <a:pt x="3958520" y="3672550"/>
                </a:cubicBezTo>
                <a:cubicBezTo>
                  <a:pt x="3948839" y="3694461"/>
                  <a:pt x="3941457" y="3715482"/>
                  <a:pt x="3940974" y="3733837"/>
                </a:cubicBezTo>
                <a:cubicBezTo>
                  <a:pt x="3948676" y="3725574"/>
                  <a:pt x="3953630" y="3715980"/>
                  <a:pt x="3956375" y="3705587"/>
                </a:cubicBezTo>
                <a:close/>
                <a:moveTo>
                  <a:pt x="2191729" y="7705897"/>
                </a:moveTo>
                <a:cubicBezTo>
                  <a:pt x="2174037" y="7635548"/>
                  <a:pt x="2149677" y="7557022"/>
                  <a:pt x="2131726" y="7497577"/>
                </a:cubicBezTo>
                <a:cubicBezTo>
                  <a:pt x="2122072" y="7493372"/>
                  <a:pt x="2114772" y="7500031"/>
                  <a:pt x="2098620" y="7498111"/>
                </a:cubicBezTo>
                <a:cubicBezTo>
                  <a:pt x="2111464" y="7565051"/>
                  <a:pt x="2141486" y="7643485"/>
                  <a:pt x="2161785" y="7713357"/>
                </a:cubicBezTo>
                <a:cubicBezTo>
                  <a:pt x="2173982" y="7713160"/>
                  <a:pt x="2182638" y="7709532"/>
                  <a:pt x="2191729" y="7705897"/>
                </a:cubicBezTo>
                <a:close/>
                <a:moveTo>
                  <a:pt x="5116763" y="1086490"/>
                </a:moveTo>
                <a:cubicBezTo>
                  <a:pt x="5127173" y="1074742"/>
                  <a:pt x="5117480" y="1066613"/>
                  <a:pt x="5106241" y="1058763"/>
                </a:cubicBezTo>
                <a:cubicBezTo>
                  <a:pt x="5104713" y="1068665"/>
                  <a:pt x="5113653" y="1077423"/>
                  <a:pt x="5116763" y="1086490"/>
                </a:cubicBezTo>
                <a:close/>
                <a:moveTo>
                  <a:pt x="710388" y="11066025"/>
                </a:moveTo>
                <a:cubicBezTo>
                  <a:pt x="695766" y="11090579"/>
                  <a:pt x="666329" y="11116983"/>
                  <a:pt x="641089" y="11134494"/>
                </a:cubicBezTo>
                <a:cubicBezTo>
                  <a:pt x="617036" y="11112402"/>
                  <a:pt x="603117" y="11090009"/>
                  <a:pt x="604820" y="11067831"/>
                </a:cubicBezTo>
                <a:cubicBezTo>
                  <a:pt x="616131" y="11050853"/>
                  <a:pt x="655059" y="11036047"/>
                  <a:pt x="660648" y="11005076"/>
                </a:cubicBezTo>
                <a:cubicBezTo>
                  <a:pt x="680041" y="11015078"/>
                  <a:pt x="699937" y="11040111"/>
                  <a:pt x="719367" y="11042485"/>
                </a:cubicBezTo>
                <a:cubicBezTo>
                  <a:pt x="718489" y="11049861"/>
                  <a:pt x="715262" y="11057840"/>
                  <a:pt x="710388" y="11066025"/>
                </a:cubicBezTo>
                <a:close/>
                <a:moveTo>
                  <a:pt x="3147017" y="5552929"/>
                </a:moveTo>
                <a:cubicBezTo>
                  <a:pt x="3137811" y="5568374"/>
                  <a:pt x="3147017" y="5552929"/>
                  <a:pt x="3147017" y="5552929"/>
                </a:cubicBezTo>
                <a:close/>
                <a:moveTo>
                  <a:pt x="4601998" y="2261355"/>
                </a:moveTo>
                <a:cubicBezTo>
                  <a:pt x="4584596" y="2271173"/>
                  <a:pt x="4566719" y="2270218"/>
                  <a:pt x="4549279" y="2277572"/>
                </a:cubicBezTo>
                <a:cubicBezTo>
                  <a:pt x="4522102" y="2312486"/>
                  <a:pt x="4500288" y="2355632"/>
                  <a:pt x="4466421" y="2376175"/>
                </a:cubicBezTo>
                <a:cubicBezTo>
                  <a:pt x="4436202" y="2393583"/>
                  <a:pt x="4342365" y="2379641"/>
                  <a:pt x="4303845" y="2378084"/>
                </a:cubicBezTo>
                <a:cubicBezTo>
                  <a:pt x="4241916" y="2376274"/>
                  <a:pt x="4186779" y="2375590"/>
                  <a:pt x="4141495" y="2374753"/>
                </a:cubicBezTo>
                <a:cubicBezTo>
                  <a:pt x="4123602" y="2392585"/>
                  <a:pt x="4145430" y="2410108"/>
                  <a:pt x="4126304" y="2427959"/>
                </a:cubicBezTo>
                <a:cubicBezTo>
                  <a:pt x="4081769" y="2435733"/>
                  <a:pt x="4036798" y="2435200"/>
                  <a:pt x="3991938" y="2402020"/>
                </a:cubicBezTo>
                <a:cubicBezTo>
                  <a:pt x="3963559" y="2339328"/>
                  <a:pt x="3979050" y="2245775"/>
                  <a:pt x="3978769" y="2167864"/>
                </a:cubicBezTo>
                <a:cubicBezTo>
                  <a:pt x="3978434" y="2126294"/>
                  <a:pt x="3974932" y="2059213"/>
                  <a:pt x="4039029" y="2041895"/>
                </a:cubicBezTo>
                <a:cubicBezTo>
                  <a:pt x="4058355" y="2036975"/>
                  <a:pt x="4088301" y="2041746"/>
                  <a:pt x="4114458" y="2040416"/>
                </a:cubicBezTo>
                <a:cubicBezTo>
                  <a:pt x="4216014" y="2035760"/>
                  <a:pt x="4339812" y="2035056"/>
                  <a:pt x="4439199" y="2029508"/>
                </a:cubicBezTo>
                <a:cubicBezTo>
                  <a:pt x="4465434" y="2053122"/>
                  <a:pt x="4495250" y="2089307"/>
                  <a:pt x="4528089" y="2121749"/>
                </a:cubicBezTo>
                <a:cubicBezTo>
                  <a:pt x="4554975" y="2127799"/>
                  <a:pt x="4577692" y="2123136"/>
                  <a:pt x="4594007" y="2142592"/>
                </a:cubicBezTo>
                <a:cubicBezTo>
                  <a:pt x="4617533" y="2170251"/>
                  <a:pt x="4597220" y="2231249"/>
                  <a:pt x="4601998" y="2261355"/>
                </a:cubicBezTo>
                <a:close/>
                <a:moveTo>
                  <a:pt x="1605542" y="9044539"/>
                </a:moveTo>
                <a:cubicBezTo>
                  <a:pt x="1591331" y="9036832"/>
                  <a:pt x="1595720" y="9022589"/>
                  <a:pt x="1581510" y="9014881"/>
                </a:cubicBezTo>
                <a:cubicBezTo>
                  <a:pt x="1567561" y="9024901"/>
                  <a:pt x="1587460" y="9045593"/>
                  <a:pt x="1600439" y="9056088"/>
                </a:cubicBezTo>
                <a:close/>
                <a:moveTo>
                  <a:pt x="5040452" y="1271878"/>
                </a:moveTo>
                <a:cubicBezTo>
                  <a:pt x="5034559" y="1266895"/>
                  <a:pt x="5028490" y="1262310"/>
                  <a:pt x="5024258" y="1267578"/>
                </a:cubicBezTo>
                <a:cubicBezTo>
                  <a:pt x="5029613" y="1269468"/>
                  <a:pt x="5035682" y="1274053"/>
                  <a:pt x="5040452" y="1271878"/>
                </a:cubicBezTo>
                <a:close/>
                <a:moveTo>
                  <a:pt x="5114814" y="1104860"/>
                </a:moveTo>
                <a:cubicBezTo>
                  <a:pt x="5105341" y="1097308"/>
                  <a:pt x="5109607" y="1087654"/>
                  <a:pt x="5098012" y="1080608"/>
                </a:cubicBezTo>
                <a:cubicBezTo>
                  <a:pt x="5088628" y="1088962"/>
                  <a:pt x="5110110" y="1113359"/>
                  <a:pt x="5114814" y="1104860"/>
                </a:cubicBezTo>
                <a:close/>
                <a:moveTo>
                  <a:pt x="5374984" y="517293"/>
                </a:moveTo>
                <a:cubicBezTo>
                  <a:pt x="5374436" y="513620"/>
                  <a:pt x="5371203" y="510298"/>
                  <a:pt x="5365239" y="507426"/>
                </a:cubicBezTo>
                <a:cubicBezTo>
                  <a:pt x="5358040" y="516078"/>
                  <a:pt x="5358643" y="523445"/>
                  <a:pt x="5368608" y="529267"/>
                </a:cubicBezTo>
                <a:cubicBezTo>
                  <a:pt x="5373391" y="524991"/>
                  <a:pt x="5375531" y="520967"/>
                  <a:pt x="5374984" y="517293"/>
                </a:cubicBezTo>
                <a:close/>
                <a:moveTo>
                  <a:pt x="5194437" y="927171"/>
                </a:moveTo>
                <a:cubicBezTo>
                  <a:pt x="5204481" y="916343"/>
                  <a:pt x="5191955" y="900313"/>
                  <a:pt x="5178811" y="899753"/>
                </a:cubicBezTo>
                <a:cubicBezTo>
                  <a:pt x="5172035" y="905346"/>
                  <a:pt x="5180215" y="908483"/>
                  <a:pt x="5176369" y="913940"/>
                </a:cubicBezTo>
                <a:cubicBezTo>
                  <a:pt x="5183009" y="921644"/>
                  <a:pt x="5186570" y="910337"/>
                  <a:pt x="5193033" y="918440"/>
                </a:cubicBezTo>
                <a:cubicBezTo>
                  <a:pt x="5191222" y="921457"/>
                  <a:pt x="5192917" y="924114"/>
                  <a:pt x="5194437" y="927171"/>
                </a:cubicBezTo>
                <a:close/>
                <a:moveTo>
                  <a:pt x="5161275" y="1008338"/>
                </a:moveTo>
                <a:cubicBezTo>
                  <a:pt x="5166992" y="1000783"/>
                  <a:pt x="5164743" y="994028"/>
                  <a:pt x="5160767" y="987951"/>
                </a:cubicBezTo>
                <a:cubicBezTo>
                  <a:pt x="5155050" y="995506"/>
                  <a:pt x="5159424" y="1001759"/>
                  <a:pt x="5161275" y="1008338"/>
                </a:cubicBezTo>
                <a:close/>
                <a:moveTo>
                  <a:pt x="5290069" y="718109"/>
                </a:moveTo>
                <a:cubicBezTo>
                  <a:pt x="5296267" y="709495"/>
                  <a:pt x="5296663" y="702101"/>
                  <a:pt x="5295683" y="694573"/>
                </a:cubicBezTo>
                <a:cubicBezTo>
                  <a:pt x="5290037" y="706269"/>
                  <a:pt x="5290138" y="708206"/>
                  <a:pt x="5279256" y="705763"/>
                </a:cubicBezTo>
                <a:cubicBezTo>
                  <a:pt x="5285886" y="709165"/>
                  <a:pt x="5281087" y="714613"/>
                  <a:pt x="5290069" y="718109"/>
                </a:cubicBezTo>
                <a:close/>
                <a:moveTo>
                  <a:pt x="1504279" y="9287217"/>
                </a:moveTo>
                <a:cubicBezTo>
                  <a:pt x="1419476" y="9218346"/>
                  <a:pt x="1351198" y="9144406"/>
                  <a:pt x="1262525" y="9084291"/>
                </a:cubicBezTo>
                <a:cubicBezTo>
                  <a:pt x="1258175" y="9095215"/>
                  <a:pt x="1273723" y="9106367"/>
                  <a:pt x="1281081" y="9113425"/>
                </a:cubicBezTo>
                <a:cubicBezTo>
                  <a:pt x="1346585" y="9174245"/>
                  <a:pt x="1434564" y="9240238"/>
                  <a:pt x="1504279" y="9287217"/>
                </a:cubicBezTo>
                <a:close/>
                <a:moveTo>
                  <a:pt x="5269387" y="767730"/>
                </a:moveTo>
                <a:cubicBezTo>
                  <a:pt x="5266304" y="764926"/>
                  <a:pt x="5268128" y="761887"/>
                  <a:pt x="5263708" y="759934"/>
                </a:cubicBezTo>
                <a:cubicBezTo>
                  <a:pt x="5262194" y="761188"/>
                  <a:pt x="5261081" y="762618"/>
                  <a:pt x="5259614" y="764854"/>
                </a:cubicBezTo>
                <a:cubicBezTo>
                  <a:pt x="5263276" y="767433"/>
                  <a:pt x="5260874" y="770697"/>
                  <a:pt x="5265517" y="773230"/>
                </a:cubicBezTo>
                <a:cubicBezTo>
                  <a:pt x="5266807" y="771396"/>
                  <a:pt x="5268097" y="769563"/>
                  <a:pt x="5269387" y="767730"/>
                </a:cubicBezTo>
                <a:close/>
                <a:moveTo>
                  <a:pt x="4430100" y="2668148"/>
                </a:moveTo>
                <a:cubicBezTo>
                  <a:pt x="4437623" y="2659112"/>
                  <a:pt x="4419883" y="2644366"/>
                  <a:pt x="4414877" y="2648643"/>
                </a:cubicBezTo>
                <a:cubicBezTo>
                  <a:pt x="4420156" y="2655134"/>
                  <a:pt x="4420005" y="2663769"/>
                  <a:pt x="4430100" y="2668148"/>
                </a:cubicBezTo>
                <a:close/>
                <a:moveTo>
                  <a:pt x="2908164" y="6113930"/>
                </a:moveTo>
                <a:cubicBezTo>
                  <a:pt x="2899977" y="6035474"/>
                  <a:pt x="2870890" y="5968759"/>
                  <a:pt x="2853202" y="5895640"/>
                </a:cubicBezTo>
                <a:cubicBezTo>
                  <a:pt x="2862013" y="5900486"/>
                  <a:pt x="2858097" y="5912579"/>
                  <a:pt x="2870309" y="5915115"/>
                </a:cubicBezTo>
                <a:cubicBezTo>
                  <a:pt x="2862649" y="5885037"/>
                  <a:pt x="2866564" y="5848156"/>
                  <a:pt x="2841054" y="5828305"/>
                </a:cubicBezTo>
                <a:cubicBezTo>
                  <a:pt x="2827540" y="5839494"/>
                  <a:pt x="2846225" y="5851087"/>
                  <a:pt x="2828857" y="5859143"/>
                </a:cubicBezTo>
                <a:cubicBezTo>
                  <a:pt x="2840431" y="5926700"/>
                  <a:pt x="2865710" y="5991257"/>
                  <a:pt x="2883727" y="6050698"/>
                </a:cubicBezTo>
                <a:cubicBezTo>
                  <a:pt x="2889825" y="6072460"/>
                  <a:pt x="2892345" y="6096929"/>
                  <a:pt x="2908164" y="6113930"/>
                </a:cubicBezTo>
                <a:close/>
                <a:moveTo>
                  <a:pt x="5412428" y="446807"/>
                </a:moveTo>
                <a:cubicBezTo>
                  <a:pt x="5407810" y="444285"/>
                  <a:pt x="5405104" y="440681"/>
                  <a:pt x="5404352" y="436978"/>
                </a:cubicBezTo>
                <a:cubicBezTo>
                  <a:pt x="5398310" y="437680"/>
                  <a:pt x="5391063" y="446516"/>
                  <a:pt x="5397366" y="451709"/>
                </a:cubicBezTo>
                <a:cubicBezTo>
                  <a:pt x="5402078" y="447530"/>
                  <a:pt x="5408777" y="457232"/>
                  <a:pt x="5412428" y="446807"/>
                </a:cubicBezTo>
                <a:close/>
                <a:moveTo>
                  <a:pt x="5333522" y="633038"/>
                </a:moveTo>
                <a:cubicBezTo>
                  <a:pt x="5324843" y="629203"/>
                  <a:pt x="5329392" y="623175"/>
                  <a:pt x="5320144" y="619561"/>
                </a:cubicBezTo>
                <a:cubicBezTo>
                  <a:pt x="5312792" y="627662"/>
                  <a:pt x="5326614" y="646537"/>
                  <a:pt x="5333522" y="633038"/>
                </a:cubicBezTo>
                <a:close/>
                <a:moveTo>
                  <a:pt x="3488727" y="4809846"/>
                </a:moveTo>
                <a:cubicBezTo>
                  <a:pt x="3492261" y="4805837"/>
                  <a:pt x="3494457" y="4801381"/>
                  <a:pt x="3494418" y="4796429"/>
                </a:cubicBezTo>
                <a:cubicBezTo>
                  <a:pt x="3483660" y="4802597"/>
                  <a:pt x="3439446" y="4804594"/>
                  <a:pt x="3444944" y="4835422"/>
                </a:cubicBezTo>
                <a:cubicBezTo>
                  <a:pt x="3455474" y="4829915"/>
                  <a:pt x="3478126" y="4821875"/>
                  <a:pt x="3488727" y="4809846"/>
                </a:cubicBezTo>
                <a:close/>
                <a:moveTo>
                  <a:pt x="4938484" y="1531818"/>
                </a:moveTo>
                <a:cubicBezTo>
                  <a:pt x="4899445" y="1486668"/>
                  <a:pt x="4855838" y="1444892"/>
                  <a:pt x="4793739" y="1419681"/>
                </a:cubicBezTo>
                <a:cubicBezTo>
                  <a:pt x="4781675" y="1437024"/>
                  <a:pt x="4768276" y="1451490"/>
                  <a:pt x="4756737" y="1470106"/>
                </a:cubicBezTo>
                <a:cubicBezTo>
                  <a:pt x="4796221" y="1509111"/>
                  <a:pt x="4824245" y="1552842"/>
                  <a:pt x="4867549" y="1590273"/>
                </a:cubicBezTo>
                <a:cubicBezTo>
                  <a:pt x="4890458" y="1568161"/>
                  <a:pt x="4915620" y="1553316"/>
                  <a:pt x="4938484" y="1531818"/>
                </a:cubicBezTo>
                <a:close/>
                <a:moveTo>
                  <a:pt x="5346028" y="611137"/>
                </a:moveTo>
                <a:cubicBezTo>
                  <a:pt x="5353639" y="600314"/>
                  <a:pt x="5340530" y="592630"/>
                  <a:pt x="5335482" y="583780"/>
                </a:cubicBezTo>
                <a:cubicBezTo>
                  <a:pt x="5329918" y="584632"/>
                  <a:pt x="5324974" y="590486"/>
                  <a:pt x="5325813" y="596058"/>
                </a:cubicBezTo>
                <a:cubicBezTo>
                  <a:pt x="5338872" y="598518"/>
                  <a:pt x="5339881" y="599437"/>
                  <a:pt x="5346028" y="611137"/>
                </a:cubicBezTo>
                <a:close/>
                <a:moveTo>
                  <a:pt x="654786" y="11229148"/>
                </a:moveTo>
                <a:cubicBezTo>
                  <a:pt x="650968" y="11222700"/>
                  <a:pt x="654978" y="11216856"/>
                  <a:pt x="651559" y="11210584"/>
                </a:cubicBezTo>
                <a:cubicBezTo>
                  <a:pt x="648030" y="11214261"/>
                  <a:pt x="644102" y="11217762"/>
                  <a:pt x="640572" y="11221440"/>
                </a:cubicBezTo>
                <a:cubicBezTo>
                  <a:pt x="645048" y="11225322"/>
                  <a:pt x="649885" y="11232695"/>
                  <a:pt x="654786" y="11229148"/>
                </a:cubicBezTo>
                <a:close/>
                <a:moveTo>
                  <a:pt x="3162951" y="5555685"/>
                </a:moveTo>
                <a:cubicBezTo>
                  <a:pt x="3156257" y="5550348"/>
                  <a:pt x="3154335" y="5542837"/>
                  <a:pt x="3149365" y="5536833"/>
                </a:cubicBezTo>
                <a:cubicBezTo>
                  <a:pt x="3146023" y="5544398"/>
                  <a:pt x="3156067" y="5562638"/>
                  <a:pt x="3162951" y="5555685"/>
                </a:cubicBezTo>
                <a:close/>
                <a:moveTo>
                  <a:pt x="3053141" y="5809520"/>
                </a:moveTo>
                <a:cubicBezTo>
                  <a:pt x="3048935" y="5807185"/>
                  <a:pt x="3047556" y="5802762"/>
                  <a:pt x="3040125" y="5802339"/>
                </a:cubicBezTo>
                <a:cubicBezTo>
                  <a:pt x="3039114" y="5805706"/>
                  <a:pt x="3038102" y="5809072"/>
                  <a:pt x="3037313" y="5813013"/>
                </a:cubicBezTo>
                <a:cubicBezTo>
                  <a:pt x="3043595" y="5813882"/>
                  <a:pt x="3053868" y="5820805"/>
                  <a:pt x="3053141" y="5809520"/>
                </a:cubicBezTo>
                <a:close/>
                <a:moveTo>
                  <a:pt x="5137491" y="1094206"/>
                </a:moveTo>
                <a:cubicBezTo>
                  <a:pt x="5131862" y="1103858"/>
                  <a:pt x="5122804" y="1114159"/>
                  <a:pt x="5113647" y="1127903"/>
                </a:cubicBezTo>
                <a:cubicBezTo>
                  <a:pt x="5100382" y="1118195"/>
                  <a:pt x="5101212" y="1105580"/>
                  <a:pt x="5082117" y="1096182"/>
                </a:cubicBezTo>
                <a:cubicBezTo>
                  <a:pt x="5091347" y="1079587"/>
                  <a:pt x="5091436" y="1063279"/>
                  <a:pt x="5108368" y="1039990"/>
                </a:cubicBezTo>
                <a:cubicBezTo>
                  <a:pt x="5118416" y="1047315"/>
                  <a:pt x="5125324" y="1072483"/>
                  <a:pt x="5140758" y="1064398"/>
                </a:cubicBezTo>
                <a:cubicBezTo>
                  <a:pt x="5145320" y="1075549"/>
                  <a:pt x="5143120" y="1084553"/>
                  <a:pt x="5137491" y="1094206"/>
                </a:cubicBezTo>
                <a:close/>
                <a:moveTo>
                  <a:pt x="974753" y="10517638"/>
                </a:moveTo>
                <a:cubicBezTo>
                  <a:pt x="939511" y="10505366"/>
                  <a:pt x="922049" y="10471262"/>
                  <a:pt x="911743" y="10428540"/>
                </a:cubicBezTo>
                <a:cubicBezTo>
                  <a:pt x="925318" y="10430298"/>
                  <a:pt x="937445" y="10445079"/>
                  <a:pt x="947066" y="10456869"/>
                </a:cubicBezTo>
                <a:cubicBezTo>
                  <a:pt x="959243" y="10472618"/>
                  <a:pt x="971770" y="10487576"/>
                  <a:pt x="974753" y="10517638"/>
                </a:cubicBezTo>
                <a:close/>
                <a:moveTo>
                  <a:pt x="5225822" y="900579"/>
                </a:moveTo>
                <a:cubicBezTo>
                  <a:pt x="5210746" y="895830"/>
                  <a:pt x="5214081" y="871006"/>
                  <a:pt x="5188581" y="860696"/>
                </a:cubicBezTo>
                <a:cubicBezTo>
                  <a:pt x="5189978" y="844579"/>
                  <a:pt x="5195275" y="828272"/>
                  <a:pt x="5210453" y="810116"/>
                </a:cubicBezTo>
                <a:cubicBezTo>
                  <a:pt x="5225050" y="821347"/>
                  <a:pt x="5227993" y="834122"/>
                  <a:pt x="5247066" y="844940"/>
                </a:cubicBezTo>
                <a:cubicBezTo>
                  <a:pt x="5242259" y="863376"/>
                  <a:pt x="5232002" y="882272"/>
                  <a:pt x="5225822" y="900579"/>
                </a:cubicBezTo>
                <a:close/>
                <a:moveTo>
                  <a:pt x="5156972" y="1056842"/>
                </a:moveTo>
                <a:cubicBezTo>
                  <a:pt x="5145908" y="1058194"/>
                  <a:pt x="5153092" y="1044086"/>
                  <a:pt x="5142700" y="1038534"/>
                </a:cubicBezTo>
                <a:cubicBezTo>
                  <a:pt x="5130758" y="1033258"/>
                  <a:pt x="5113952" y="1023912"/>
                  <a:pt x="5107770" y="1012060"/>
                </a:cubicBezTo>
                <a:cubicBezTo>
                  <a:pt x="5128461" y="989999"/>
                  <a:pt x="5131315" y="970617"/>
                  <a:pt x="5141516" y="949682"/>
                </a:cubicBezTo>
                <a:cubicBezTo>
                  <a:pt x="5156058" y="965228"/>
                  <a:pt x="5172326" y="980097"/>
                  <a:pt x="5182000" y="995892"/>
                </a:cubicBezTo>
                <a:cubicBezTo>
                  <a:pt x="5165381" y="1017352"/>
                  <a:pt x="5167970" y="1036258"/>
                  <a:pt x="5156972" y="1056842"/>
                </a:cubicBezTo>
                <a:close/>
                <a:moveTo>
                  <a:pt x="1672757" y="8943717"/>
                </a:moveTo>
                <a:cubicBezTo>
                  <a:pt x="1665928" y="8955915"/>
                  <a:pt x="1655683" y="8978016"/>
                  <a:pt x="1635861" y="8974013"/>
                </a:cubicBezTo>
                <a:cubicBezTo>
                  <a:pt x="1619757" y="8958338"/>
                  <a:pt x="1650351" y="8939047"/>
                  <a:pt x="1659943" y="8919510"/>
                </a:cubicBezTo>
                <a:cubicBezTo>
                  <a:pt x="1670414" y="8897984"/>
                  <a:pt x="1678402" y="8870131"/>
                  <a:pt x="1683429" y="8845724"/>
                </a:cubicBezTo>
                <a:cubicBezTo>
                  <a:pt x="1694187" y="8787712"/>
                  <a:pt x="1677471" y="8725645"/>
                  <a:pt x="1682054" y="8677267"/>
                </a:cubicBezTo>
                <a:cubicBezTo>
                  <a:pt x="1706667" y="8686715"/>
                  <a:pt x="1701685" y="8727309"/>
                  <a:pt x="1703582" y="8756677"/>
                </a:cubicBezTo>
                <a:cubicBezTo>
                  <a:pt x="1706954" y="8803339"/>
                  <a:pt x="1707404" y="8884847"/>
                  <a:pt x="1672757" y="8943717"/>
                </a:cubicBezTo>
                <a:close/>
                <a:moveTo>
                  <a:pt x="5201700" y="961404"/>
                </a:moveTo>
                <a:cubicBezTo>
                  <a:pt x="5198777" y="966598"/>
                  <a:pt x="5195062" y="971218"/>
                  <a:pt x="5190101" y="974870"/>
                </a:cubicBezTo>
                <a:cubicBezTo>
                  <a:pt x="5178422" y="960168"/>
                  <a:pt x="5161684" y="946094"/>
                  <a:pt x="5147476" y="931706"/>
                </a:cubicBezTo>
                <a:cubicBezTo>
                  <a:pt x="5154767" y="920616"/>
                  <a:pt x="5169879" y="897238"/>
                  <a:pt x="5178215" y="879453"/>
                </a:cubicBezTo>
                <a:cubicBezTo>
                  <a:pt x="5186029" y="879089"/>
                  <a:pt x="5194506" y="892376"/>
                  <a:pt x="5199145" y="899196"/>
                </a:cubicBezTo>
                <a:cubicBezTo>
                  <a:pt x="5207751" y="911109"/>
                  <a:pt x="5217349" y="899129"/>
                  <a:pt x="5218847" y="909810"/>
                </a:cubicBezTo>
                <a:cubicBezTo>
                  <a:pt x="5212101" y="925077"/>
                  <a:pt x="5210467" y="945823"/>
                  <a:pt x="5201700" y="961404"/>
                </a:cubicBezTo>
                <a:close/>
                <a:moveTo>
                  <a:pt x="5298438" y="743566"/>
                </a:moveTo>
                <a:cubicBezTo>
                  <a:pt x="5282720" y="727160"/>
                  <a:pt x="5266601" y="710578"/>
                  <a:pt x="5256911" y="693525"/>
                </a:cubicBezTo>
                <a:cubicBezTo>
                  <a:pt x="5267035" y="681442"/>
                  <a:pt x="5277928" y="657873"/>
                  <a:pt x="5289473" y="639323"/>
                </a:cubicBezTo>
                <a:cubicBezTo>
                  <a:pt x="5304464" y="653042"/>
                  <a:pt x="5311876" y="667670"/>
                  <a:pt x="5325317" y="681650"/>
                </a:cubicBezTo>
                <a:cubicBezTo>
                  <a:pt x="5316799" y="702011"/>
                  <a:pt x="5308507" y="722944"/>
                  <a:pt x="5298438" y="743566"/>
                </a:cubicBezTo>
                <a:close/>
                <a:moveTo>
                  <a:pt x="2929776" y="6104888"/>
                </a:moveTo>
                <a:cubicBezTo>
                  <a:pt x="2922170" y="6055291"/>
                  <a:pt x="2909262" y="6009070"/>
                  <a:pt x="2891053" y="5966228"/>
                </a:cubicBezTo>
                <a:cubicBezTo>
                  <a:pt x="2902454" y="5935038"/>
                  <a:pt x="2882107" y="5908888"/>
                  <a:pt x="2876216" y="5879115"/>
                </a:cubicBezTo>
                <a:cubicBezTo>
                  <a:pt x="2887899" y="5882847"/>
                  <a:pt x="2883172" y="5910788"/>
                  <a:pt x="2896472" y="5903318"/>
                </a:cubicBezTo>
                <a:cubicBezTo>
                  <a:pt x="2885900" y="5877674"/>
                  <a:pt x="2890704" y="5843093"/>
                  <a:pt x="2868557" y="5824250"/>
                </a:cubicBezTo>
                <a:cubicBezTo>
                  <a:pt x="2851250" y="5841867"/>
                  <a:pt x="2890926" y="5868454"/>
                  <a:pt x="2868303" y="5880862"/>
                </a:cubicBezTo>
                <a:cubicBezTo>
                  <a:pt x="2871037" y="5901613"/>
                  <a:pt x="2885677" y="5926672"/>
                  <a:pt x="2873549" y="5946577"/>
                </a:cubicBezTo>
                <a:cubicBezTo>
                  <a:pt x="2887438" y="5947470"/>
                  <a:pt x="2882903" y="5958813"/>
                  <a:pt x="2887690" y="5965218"/>
                </a:cubicBezTo>
                <a:cubicBezTo>
                  <a:pt x="2887690" y="5990005"/>
                  <a:pt x="2895825" y="6013620"/>
                  <a:pt x="2902191" y="6036929"/>
                </a:cubicBezTo>
                <a:cubicBezTo>
                  <a:pt x="2908687" y="6058866"/>
                  <a:pt x="2910111" y="6089049"/>
                  <a:pt x="2929776" y="6104888"/>
                </a:cubicBezTo>
                <a:close/>
                <a:moveTo>
                  <a:pt x="5276677" y="793481"/>
                </a:moveTo>
                <a:cubicBezTo>
                  <a:pt x="5270304" y="805865"/>
                  <a:pt x="5260736" y="817739"/>
                  <a:pt x="5250268" y="825129"/>
                </a:cubicBezTo>
                <a:cubicBezTo>
                  <a:pt x="5235704" y="812446"/>
                  <a:pt x="5230682" y="797730"/>
                  <a:pt x="5217277" y="784598"/>
                </a:cubicBezTo>
                <a:cubicBezTo>
                  <a:pt x="5232635" y="768313"/>
                  <a:pt x="5232271" y="739795"/>
                  <a:pt x="5253964" y="724388"/>
                </a:cubicBezTo>
                <a:cubicBezTo>
                  <a:pt x="5264912" y="735473"/>
                  <a:pt x="5266319" y="748591"/>
                  <a:pt x="5283911" y="758767"/>
                </a:cubicBezTo>
                <a:cubicBezTo>
                  <a:pt x="5286226" y="768201"/>
                  <a:pt x="5283049" y="781096"/>
                  <a:pt x="5276677" y="793481"/>
                </a:cubicBezTo>
                <a:close/>
                <a:moveTo>
                  <a:pt x="4464275" y="2639175"/>
                </a:moveTo>
                <a:cubicBezTo>
                  <a:pt x="4473052" y="2624833"/>
                  <a:pt x="4461886" y="2617739"/>
                  <a:pt x="4448297" y="2611393"/>
                </a:cubicBezTo>
                <a:cubicBezTo>
                  <a:pt x="4444369" y="2624239"/>
                  <a:pt x="4451914" y="2632762"/>
                  <a:pt x="4464275" y="2639175"/>
                </a:cubicBezTo>
                <a:close/>
                <a:moveTo>
                  <a:pt x="3511100" y="4796452"/>
                </a:moveTo>
                <a:cubicBezTo>
                  <a:pt x="3509957" y="4794551"/>
                  <a:pt x="3508402" y="4792800"/>
                  <a:pt x="3507257" y="4790900"/>
                </a:cubicBezTo>
                <a:cubicBezTo>
                  <a:pt x="3505499" y="4792456"/>
                  <a:pt x="3503594" y="4793599"/>
                  <a:pt x="3502245" y="4795008"/>
                </a:cubicBezTo>
                <a:cubicBezTo>
                  <a:pt x="3503389" y="4796908"/>
                  <a:pt x="3504534" y="4798807"/>
                  <a:pt x="3505942" y="4800150"/>
                </a:cubicBezTo>
                <a:cubicBezTo>
                  <a:pt x="3507847" y="4799005"/>
                  <a:pt x="3509607" y="4797449"/>
                  <a:pt x="3511100" y="4796452"/>
                </a:cubicBezTo>
                <a:close/>
                <a:moveTo>
                  <a:pt x="1375668" y="9634336"/>
                </a:moveTo>
                <a:cubicBezTo>
                  <a:pt x="1248190" y="9545658"/>
                  <a:pt x="1163675" y="9450269"/>
                  <a:pt x="1060949" y="9357301"/>
                </a:cubicBezTo>
                <a:cubicBezTo>
                  <a:pt x="1060582" y="9369985"/>
                  <a:pt x="1073352" y="9384191"/>
                  <a:pt x="1081155" y="9392397"/>
                </a:cubicBezTo>
                <a:cubicBezTo>
                  <a:pt x="1166057" y="9483675"/>
                  <a:pt x="1275463" y="9577691"/>
                  <a:pt x="1375668" y="9634336"/>
                </a:cubicBezTo>
                <a:close/>
                <a:moveTo>
                  <a:pt x="1629285" y="9064073"/>
                </a:moveTo>
                <a:cubicBezTo>
                  <a:pt x="1634341" y="9051552"/>
                  <a:pt x="1628088" y="9043077"/>
                  <a:pt x="1613044" y="9038334"/>
                </a:cubicBezTo>
                <a:cubicBezTo>
                  <a:pt x="1607414" y="9051077"/>
                  <a:pt x="1617289" y="9057820"/>
                  <a:pt x="1629285" y="9064073"/>
                </a:cubicBezTo>
                <a:close/>
                <a:moveTo>
                  <a:pt x="5367712" y="607951"/>
                </a:moveTo>
                <a:cubicBezTo>
                  <a:pt x="5355546" y="620544"/>
                  <a:pt x="5347635" y="637382"/>
                  <a:pt x="5332452" y="655736"/>
                </a:cubicBezTo>
                <a:cubicBezTo>
                  <a:pt x="5318330" y="642876"/>
                  <a:pt x="5307668" y="629654"/>
                  <a:pt x="5299679" y="615720"/>
                </a:cubicBezTo>
                <a:cubicBezTo>
                  <a:pt x="5308598" y="599801"/>
                  <a:pt x="5320145" y="582205"/>
                  <a:pt x="5333320" y="570530"/>
                </a:cubicBezTo>
                <a:cubicBezTo>
                  <a:pt x="5346828" y="582646"/>
                  <a:pt x="5355737" y="595567"/>
                  <a:pt x="5367712" y="607951"/>
                </a:cubicBezTo>
                <a:close/>
                <a:moveTo>
                  <a:pt x="2481224" y="7141913"/>
                </a:moveTo>
                <a:cubicBezTo>
                  <a:pt x="2482094" y="7114946"/>
                  <a:pt x="2446432" y="7101898"/>
                  <a:pt x="2419034" y="7100157"/>
                </a:cubicBezTo>
                <a:cubicBezTo>
                  <a:pt x="2409466" y="7138868"/>
                  <a:pt x="2412076" y="7174100"/>
                  <a:pt x="2431211" y="7204112"/>
                </a:cubicBezTo>
                <a:cubicBezTo>
                  <a:pt x="2448607" y="7185844"/>
                  <a:pt x="2465133" y="7163661"/>
                  <a:pt x="2481224" y="7141913"/>
                </a:cubicBezTo>
                <a:close/>
                <a:moveTo>
                  <a:pt x="3554164" y="4716332"/>
                </a:moveTo>
                <a:cubicBezTo>
                  <a:pt x="3550168" y="4697436"/>
                  <a:pt x="3528697" y="4680190"/>
                  <a:pt x="3513180" y="4664039"/>
                </a:cubicBezTo>
                <a:cubicBezTo>
                  <a:pt x="3498513" y="4648972"/>
                  <a:pt x="3485602" y="4632356"/>
                  <a:pt x="3471054" y="4616317"/>
                </a:cubicBezTo>
                <a:cubicBezTo>
                  <a:pt x="3446322" y="4588693"/>
                  <a:pt x="3409898" y="4568491"/>
                  <a:pt x="3401796" y="4544599"/>
                </a:cubicBezTo>
                <a:cubicBezTo>
                  <a:pt x="3415629" y="4534095"/>
                  <a:pt x="3433394" y="4526801"/>
                  <a:pt x="3446257" y="4509714"/>
                </a:cubicBezTo>
                <a:cubicBezTo>
                  <a:pt x="3457773" y="4494036"/>
                  <a:pt x="3457704" y="4471885"/>
                  <a:pt x="3466406" y="4459987"/>
                </a:cubicBezTo>
                <a:cubicBezTo>
                  <a:pt x="3501302" y="4346763"/>
                  <a:pt x="3394172" y="4232725"/>
                  <a:pt x="3302242" y="4208868"/>
                </a:cubicBezTo>
                <a:cubicBezTo>
                  <a:pt x="3164832" y="4173139"/>
                  <a:pt x="3019143" y="4364901"/>
                  <a:pt x="3024734" y="4469614"/>
                </a:cubicBezTo>
                <a:cubicBezTo>
                  <a:pt x="3031094" y="4590683"/>
                  <a:pt x="3179757" y="4674580"/>
                  <a:pt x="3275679" y="4647575"/>
                </a:cubicBezTo>
                <a:cubicBezTo>
                  <a:pt x="3297754" y="4641968"/>
                  <a:pt x="3306984" y="4628956"/>
                  <a:pt x="3325514" y="4625081"/>
                </a:cubicBezTo>
                <a:cubicBezTo>
                  <a:pt x="3377114" y="4683731"/>
                  <a:pt x="3408887" y="4724542"/>
                  <a:pt x="3465239" y="4786103"/>
                </a:cubicBezTo>
                <a:cubicBezTo>
                  <a:pt x="3500643" y="4753080"/>
                  <a:pt x="3528083" y="4746935"/>
                  <a:pt x="3554164" y="4716332"/>
                </a:cubicBezTo>
                <a:close/>
                <a:moveTo>
                  <a:pt x="5391677" y="557683"/>
                </a:moveTo>
                <a:cubicBezTo>
                  <a:pt x="5394791" y="553498"/>
                  <a:pt x="5397076" y="549419"/>
                  <a:pt x="5396485" y="545845"/>
                </a:cubicBezTo>
                <a:cubicBezTo>
                  <a:pt x="5385835" y="538299"/>
                  <a:pt x="5375147" y="565762"/>
                  <a:pt x="5381884" y="570159"/>
                </a:cubicBezTo>
                <a:cubicBezTo>
                  <a:pt x="5384616" y="566159"/>
                  <a:pt x="5388561" y="561868"/>
                  <a:pt x="5391677" y="557683"/>
                </a:cubicBezTo>
                <a:close/>
                <a:moveTo>
                  <a:pt x="5428377" y="475704"/>
                </a:moveTo>
                <a:cubicBezTo>
                  <a:pt x="5429386" y="471394"/>
                  <a:pt x="5428424" y="467357"/>
                  <a:pt x="5423963" y="463942"/>
                </a:cubicBezTo>
                <a:cubicBezTo>
                  <a:pt x="5419468" y="473031"/>
                  <a:pt x="5411065" y="482320"/>
                  <a:pt x="5420965" y="489102"/>
                </a:cubicBezTo>
                <a:cubicBezTo>
                  <a:pt x="5424389" y="484596"/>
                  <a:pt x="5427369" y="480014"/>
                  <a:pt x="5428377" y="475704"/>
                </a:cubicBezTo>
                <a:close/>
                <a:moveTo>
                  <a:pt x="636128" y="11328493"/>
                </a:moveTo>
                <a:cubicBezTo>
                  <a:pt x="629502" y="11312236"/>
                  <a:pt x="642070" y="11277324"/>
                  <a:pt x="617870" y="11272821"/>
                </a:cubicBezTo>
                <a:cubicBezTo>
                  <a:pt x="632677" y="11288883"/>
                  <a:pt x="609408" y="11324304"/>
                  <a:pt x="636128" y="11328493"/>
                </a:cubicBezTo>
                <a:close/>
                <a:moveTo>
                  <a:pt x="3057721" y="5848724"/>
                </a:moveTo>
                <a:cubicBezTo>
                  <a:pt x="3058380" y="5846155"/>
                  <a:pt x="3059039" y="5843586"/>
                  <a:pt x="3059920" y="5841592"/>
                </a:cubicBezTo>
                <a:cubicBezTo>
                  <a:pt x="3057353" y="5840935"/>
                  <a:pt x="3055185" y="5840453"/>
                  <a:pt x="3052795" y="5839397"/>
                </a:cubicBezTo>
                <a:cubicBezTo>
                  <a:pt x="3052136" y="5841967"/>
                  <a:pt x="3051477" y="5844535"/>
                  <a:pt x="3050995" y="5846705"/>
                </a:cubicBezTo>
                <a:cubicBezTo>
                  <a:pt x="3053163" y="5847187"/>
                  <a:pt x="3055729" y="5847844"/>
                  <a:pt x="3057721" y="5848724"/>
                </a:cubicBezTo>
                <a:close/>
                <a:moveTo>
                  <a:pt x="3531969" y="4779728"/>
                </a:moveTo>
                <a:cubicBezTo>
                  <a:pt x="3529153" y="4777042"/>
                  <a:pt x="3526981" y="4772278"/>
                  <a:pt x="3523433" y="4774014"/>
                </a:cubicBezTo>
                <a:cubicBezTo>
                  <a:pt x="3526280" y="4778072"/>
                  <a:pt x="3518072" y="4781017"/>
                  <a:pt x="3524377" y="4785685"/>
                </a:cubicBezTo>
                <a:cubicBezTo>
                  <a:pt x="3526957" y="4783836"/>
                  <a:pt x="3529390" y="4781578"/>
                  <a:pt x="3531969" y="4779728"/>
                </a:cubicBezTo>
                <a:close/>
                <a:moveTo>
                  <a:pt x="5386668" y="585526"/>
                </a:moveTo>
                <a:cubicBezTo>
                  <a:pt x="5363560" y="587622"/>
                  <a:pt x="5351761" y="552116"/>
                  <a:pt x="5338194" y="538075"/>
                </a:cubicBezTo>
                <a:cubicBezTo>
                  <a:pt x="5353330" y="523464"/>
                  <a:pt x="5356780" y="500376"/>
                  <a:pt x="5367610" y="493328"/>
                </a:cubicBezTo>
                <a:cubicBezTo>
                  <a:pt x="5375218" y="509942"/>
                  <a:pt x="5395362" y="525469"/>
                  <a:pt x="5408486" y="535054"/>
                </a:cubicBezTo>
                <a:cubicBezTo>
                  <a:pt x="5403101" y="551608"/>
                  <a:pt x="5392632" y="568754"/>
                  <a:pt x="5386668" y="585526"/>
                </a:cubicBezTo>
                <a:close/>
                <a:moveTo>
                  <a:pt x="5428681" y="493798"/>
                </a:moveTo>
                <a:cubicBezTo>
                  <a:pt x="5425143" y="499375"/>
                  <a:pt x="5420519" y="504435"/>
                  <a:pt x="5414775" y="508518"/>
                </a:cubicBezTo>
                <a:cubicBezTo>
                  <a:pt x="5399633" y="502791"/>
                  <a:pt x="5401155" y="488535"/>
                  <a:pt x="5381349" y="483636"/>
                </a:cubicBezTo>
                <a:cubicBezTo>
                  <a:pt x="5378744" y="464668"/>
                  <a:pt x="5379427" y="444745"/>
                  <a:pt x="5400145" y="421636"/>
                </a:cubicBezTo>
                <a:cubicBezTo>
                  <a:pt x="5417772" y="430388"/>
                  <a:pt x="5416954" y="451696"/>
                  <a:pt x="5432198" y="442059"/>
                </a:cubicBezTo>
                <a:cubicBezTo>
                  <a:pt x="5440149" y="455684"/>
                  <a:pt x="5439298" y="477068"/>
                  <a:pt x="5428681" y="493798"/>
                </a:cubicBezTo>
                <a:close/>
                <a:moveTo>
                  <a:pt x="3075633" y="5823271"/>
                </a:moveTo>
                <a:cubicBezTo>
                  <a:pt x="3081272" y="5810509"/>
                  <a:pt x="3072316" y="5798449"/>
                  <a:pt x="3062066" y="5804406"/>
                </a:cubicBezTo>
                <a:cubicBezTo>
                  <a:pt x="3060005" y="5814460"/>
                  <a:pt x="3064394" y="5820689"/>
                  <a:pt x="3075633" y="5823271"/>
                </a:cubicBezTo>
                <a:close/>
                <a:moveTo>
                  <a:pt x="3169552" y="5611906"/>
                </a:moveTo>
                <a:cubicBezTo>
                  <a:pt x="3166575" y="5606785"/>
                  <a:pt x="3161875" y="5602328"/>
                  <a:pt x="3152401" y="5600047"/>
                </a:cubicBezTo>
                <a:cubicBezTo>
                  <a:pt x="3146585" y="5608898"/>
                  <a:pt x="3138717" y="5611609"/>
                  <a:pt x="3129560" y="5611847"/>
                </a:cubicBezTo>
                <a:cubicBezTo>
                  <a:pt x="3136264" y="5621473"/>
                  <a:pt x="3160417" y="5620720"/>
                  <a:pt x="3169552" y="5611906"/>
                </a:cubicBezTo>
                <a:close/>
                <a:moveTo>
                  <a:pt x="3815817" y="4152018"/>
                </a:moveTo>
                <a:cubicBezTo>
                  <a:pt x="3762029" y="4031287"/>
                  <a:pt x="3694317" y="3927621"/>
                  <a:pt x="3627821" y="3822967"/>
                </a:cubicBezTo>
                <a:cubicBezTo>
                  <a:pt x="3649631" y="3929272"/>
                  <a:pt x="3661160" y="4055589"/>
                  <a:pt x="3687060" y="4166344"/>
                </a:cubicBezTo>
                <a:cubicBezTo>
                  <a:pt x="3723972" y="4167746"/>
                  <a:pt x="3780241" y="4161032"/>
                  <a:pt x="3815817" y="4152018"/>
                </a:cubicBezTo>
                <a:close/>
                <a:moveTo>
                  <a:pt x="2805524" y="6441238"/>
                </a:moveTo>
                <a:cubicBezTo>
                  <a:pt x="2802792" y="6450926"/>
                  <a:pt x="2798842" y="6460136"/>
                  <a:pt x="2792799" y="6468421"/>
                </a:cubicBezTo>
                <a:cubicBezTo>
                  <a:pt x="2755729" y="6476809"/>
                  <a:pt x="2709280" y="6431995"/>
                  <a:pt x="2683536" y="6420143"/>
                </a:cubicBezTo>
                <a:cubicBezTo>
                  <a:pt x="2665597" y="6432698"/>
                  <a:pt x="2647611" y="6444279"/>
                  <a:pt x="2625218" y="6445339"/>
                </a:cubicBezTo>
                <a:cubicBezTo>
                  <a:pt x="2590888" y="6433505"/>
                  <a:pt x="2567479" y="6417447"/>
                  <a:pt x="2555744" y="6396544"/>
                </a:cubicBezTo>
                <a:cubicBezTo>
                  <a:pt x="2529000" y="6392348"/>
                  <a:pt x="2502972" y="6390850"/>
                  <a:pt x="2476228" y="6386654"/>
                </a:cubicBezTo>
                <a:cubicBezTo>
                  <a:pt x="2467782" y="6426265"/>
                  <a:pt x="2471408" y="6461207"/>
                  <a:pt x="2479809" y="6493973"/>
                </a:cubicBezTo>
                <a:cubicBezTo>
                  <a:pt x="2467416" y="6512312"/>
                  <a:pt x="2435898" y="6510293"/>
                  <a:pt x="2424991" y="6502617"/>
                </a:cubicBezTo>
                <a:cubicBezTo>
                  <a:pt x="2406192" y="6489071"/>
                  <a:pt x="2410893" y="6420181"/>
                  <a:pt x="2419878" y="6383665"/>
                </a:cubicBezTo>
                <a:cubicBezTo>
                  <a:pt x="2359716" y="6378516"/>
                  <a:pt x="2282888" y="6363622"/>
                  <a:pt x="2217144" y="6356006"/>
                </a:cubicBezTo>
                <a:cubicBezTo>
                  <a:pt x="2204792" y="6354836"/>
                  <a:pt x="2190468" y="6361366"/>
                  <a:pt x="2179597" y="6350372"/>
                </a:cubicBezTo>
                <a:cubicBezTo>
                  <a:pt x="2174615" y="6340073"/>
                  <a:pt x="2190674" y="6337166"/>
                  <a:pt x="2186137" y="6328018"/>
                </a:cubicBezTo>
                <a:cubicBezTo>
                  <a:pt x="2169602" y="6316901"/>
                  <a:pt x="2152553" y="6331754"/>
                  <a:pt x="2148218" y="6314598"/>
                </a:cubicBezTo>
                <a:cubicBezTo>
                  <a:pt x="2154842" y="6289899"/>
                  <a:pt x="2175811" y="6303927"/>
                  <a:pt x="2192455" y="6305089"/>
                </a:cubicBezTo>
                <a:cubicBezTo>
                  <a:pt x="2200503" y="6301977"/>
                  <a:pt x="2193149" y="6299204"/>
                  <a:pt x="2199146" y="6289947"/>
                </a:cubicBezTo>
                <a:cubicBezTo>
                  <a:pt x="2275787" y="6300948"/>
                  <a:pt x="2354433" y="6317121"/>
                  <a:pt x="2431789" y="6330820"/>
                </a:cubicBezTo>
                <a:cubicBezTo>
                  <a:pt x="2444797" y="6292749"/>
                  <a:pt x="2460866" y="6257458"/>
                  <a:pt x="2481990" y="6225830"/>
                </a:cubicBezTo>
                <a:cubicBezTo>
                  <a:pt x="2430056" y="6164304"/>
                  <a:pt x="2364342" y="6096212"/>
                  <a:pt x="2307783" y="6044074"/>
                </a:cubicBezTo>
                <a:cubicBezTo>
                  <a:pt x="2305556" y="6038327"/>
                  <a:pt x="2311367" y="6025176"/>
                  <a:pt x="2317115" y="6022953"/>
                </a:cubicBezTo>
                <a:cubicBezTo>
                  <a:pt x="2310585" y="6012924"/>
                  <a:pt x="2291584" y="6007386"/>
                  <a:pt x="2293500" y="5994420"/>
                </a:cubicBezTo>
                <a:cubicBezTo>
                  <a:pt x="2301071" y="5977284"/>
                  <a:pt x="2320243" y="5998615"/>
                  <a:pt x="2325215" y="6004623"/>
                </a:cubicBezTo>
                <a:cubicBezTo>
                  <a:pt x="2335629" y="6010177"/>
                  <a:pt x="2337535" y="5992919"/>
                  <a:pt x="2349016" y="6000374"/>
                </a:cubicBezTo>
                <a:cubicBezTo>
                  <a:pt x="2405326" y="6059547"/>
                  <a:pt x="2459689" y="6118813"/>
                  <a:pt x="2513699" y="6178876"/>
                </a:cubicBezTo>
                <a:cubicBezTo>
                  <a:pt x="2540344" y="6160642"/>
                  <a:pt x="2562089" y="6129765"/>
                  <a:pt x="2586284" y="6105210"/>
                </a:cubicBezTo>
                <a:cubicBezTo>
                  <a:pt x="2602598" y="6115751"/>
                  <a:pt x="2615861" y="6127803"/>
                  <a:pt x="2624877" y="6140837"/>
                </a:cubicBezTo>
                <a:cubicBezTo>
                  <a:pt x="2600952" y="6166940"/>
                  <a:pt x="2574002" y="6186944"/>
                  <a:pt x="2551060" y="6217293"/>
                </a:cubicBezTo>
                <a:cubicBezTo>
                  <a:pt x="2563546" y="6237575"/>
                  <a:pt x="2585629" y="6254476"/>
                  <a:pt x="2598690" y="6274536"/>
                </a:cubicBezTo>
                <a:cubicBezTo>
                  <a:pt x="2653647" y="6268812"/>
                  <a:pt x="2723743" y="6318359"/>
                  <a:pt x="2709440" y="6370147"/>
                </a:cubicBezTo>
                <a:cubicBezTo>
                  <a:pt x="2751077" y="6383781"/>
                  <a:pt x="2775988" y="6398598"/>
                  <a:pt x="2810939" y="6411184"/>
                </a:cubicBezTo>
                <a:cubicBezTo>
                  <a:pt x="2809769" y="6421383"/>
                  <a:pt x="2808256" y="6431550"/>
                  <a:pt x="2805524" y="6441238"/>
                </a:cubicBezTo>
                <a:close/>
                <a:moveTo>
                  <a:pt x="3030982" y="5935104"/>
                </a:moveTo>
                <a:cubicBezTo>
                  <a:pt x="3033089" y="5926024"/>
                  <a:pt x="3035196" y="5916945"/>
                  <a:pt x="3025152" y="5914891"/>
                </a:cubicBezTo>
                <a:cubicBezTo>
                  <a:pt x="3024195" y="5923525"/>
                  <a:pt x="3024738" y="5930915"/>
                  <a:pt x="3030982" y="5935104"/>
                </a:cubicBezTo>
                <a:close/>
                <a:moveTo>
                  <a:pt x="1157427" y="10180210"/>
                </a:moveTo>
                <a:cubicBezTo>
                  <a:pt x="1141968" y="10213030"/>
                  <a:pt x="1064306" y="10207856"/>
                  <a:pt x="1046903" y="10184401"/>
                </a:cubicBezTo>
                <a:cubicBezTo>
                  <a:pt x="1062327" y="10154911"/>
                  <a:pt x="1133042" y="10170391"/>
                  <a:pt x="1157427" y="10180210"/>
                </a:cubicBezTo>
                <a:close/>
                <a:moveTo>
                  <a:pt x="1656064" y="9057342"/>
                </a:moveTo>
                <a:cubicBezTo>
                  <a:pt x="1645754" y="9053738"/>
                  <a:pt x="1646531" y="9045515"/>
                  <a:pt x="1639667" y="9040577"/>
                </a:cubicBezTo>
                <a:cubicBezTo>
                  <a:pt x="1633415" y="9052571"/>
                  <a:pt x="1648664" y="9069780"/>
                  <a:pt x="1656064" y="9057342"/>
                </a:cubicBezTo>
                <a:close/>
                <a:moveTo>
                  <a:pt x="590748" y="11469899"/>
                </a:moveTo>
                <a:cubicBezTo>
                  <a:pt x="576961" y="11446188"/>
                  <a:pt x="569283" y="11403271"/>
                  <a:pt x="543235" y="11392238"/>
                </a:cubicBezTo>
                <a:cubicBezTo>
                  <a:pt x="562456" y="11415492"/>
                  <a:pt x="560590" y="11458478"/>
                  <a:pt x="590748" y="11469899"/>
                </a:cubicBezTo>
                <a:close/>
                <a:moveTo>
                  <a:pt x="5417706" y="550093"/>
                </a:moveTo>
                <a:cubicBezTo>
                  <a:pt x="5434870" y="514744"/>
                  <a:pt x="5447994" y="479394"/>
                  <a:pt x="5451918" y="443071"/>
                </a:cubicBezTo>
                <a:cubicBezTo>
                  <a:pt x="5391638" y="375049"/>
                  <a:pt x="5344513" y="305229"/>
                  <a:pt x="5264322" y="240302"/>
                </a:cubicBezTo>
                <a:cubicBezTo>
                  <a:pt x="5223291" y="237396"/>
                  <a:pt x="5212280" y="296752"/>
                  <a:pt x="5184460" y="342497"/>
                </a:cubicBezTo>
                <a:cubicBezTo>
                  <a:pt x="5180147" y="350106"/>
                  <a:pt x="5172699" y="357280"/>
                  <a:pt x="5167636" y="365509"/>
                </a:cubicBezTo>
                <a:cubicBezTo>
                  <a:pt x="5074740" y="509040"/>
                  <a:pt x="5006700" y="716834"/>
                  <a:pt x="4928007" y="851894"/>
                </a:cubicBezTo>
                <a:cubicBezTo>
                  <a:pt x="4895217" y="907811"/>
                  <a:pt x="4866732" y="951835"/>
                  <a:pt x="4901214" y="993235"/>
                </a:cubicBezTo>
                <a:cubicBezTo>
                  <a:pt x="4907646" y="985136"/>
                  <a:pt x="4908018" y="972456"/>
                  <a:pt x="4918436" y="970399"/>
                </a:cubicBezTo>
                <a:cubicBezTo>
                  <a:pt x="4928972" y="983141"/>
                  <a:pt x="4943569" y="995300"/>
                  <a:pt x="4944435" y="1009478"/>
                </a:cubicBezTo>
                <a:cubicBezTo>
                  <a:pt x="4948217" y="1023517"/>
                  <a:pt x="4925262" y="1028122"/>
                  <a:pt x="4937694" y="1039799"/>
                </a:cubicBezTo>
                <a:cubicBezTo>
                  <a:pt x="4942912" y="1043056"/>
                  <a:pt x="4941153" y="1047036"/>
                  <a:pt x="4946148" y="1049719"/>
                </a:cubicBezTo>
                <a:cubicBezTo>
                  <a:pt x="4959000" y="1049689"/>
                  <a:pt x="4955729" y="1025885"/>
                  <a:pt x="4967256" y="1026697"/>
                </a:cubicBezTo>
                <a:cubicBezTo>
                  <a:pt x="4978939" y="1038995"/>
                  <a:pt x="4990048" y="1051514"/>
                  <a:pt x="4997891" y="1064970"/>
                </a:cubicBezTo>
                <a:cubicBezTo>
                  <a:pt x="4978600" y="1068815"/>
                  <a:pt x="4988458" y="1096005"/>
                  <a:pt x="4995551" y="1110080"/>
                </a:cubicBezTo>
                <a:cubicBezTo>
                  <a:pt x="5008330" y="1096222"/>
                  <a:pt x="5007953" y="1084163"/>
                  <a:pt x="5020732" y="1070305"/>
                </a:cubicBezTo>
                <a:cubicBezTo>
                  <a:pt x="5031222" y="1082075"/>
                  <a:pt x="5042507" y="1094197"/>
                  <a:pt x="5048934" y="1106551"/>
                </a:cubicBezTo>
                <a:cubicBezTo>
                  <a:pt x="5038940" y="1121640"/>
                  <a:pt x="5039585" y="1135245"/>
                  <a:pt x="5032680" y="1149795"/>
                </a:cubicBezTo>
                <a:cubicBezTo>
                  <a:pt x="5046787" y="1159834"/>
                  <a:pt x="5065831" y="1187753"/>
                  <a:pt x="5078497" y="1183835"/>
                </a:cubicBezTo>
                <a:cubicBezTo>
                  <a:pt x="5067924" y="1174406"/>
                  <a:pt x="5060090" y="1165236"/>
                  <a:pt x="5051858" y="1155890"/>
                </a:cubicBezTo>
                <a:cubicBezTo>
                  <a:pt x="5068874" y="1141050"/>
                  <a:pt x="5055010" y="1119702"/>
                  <a:pt x="5077031" y="1111830"/>
                </a:cubicBezTo>
                <a:cubicBezTo>
                  <a:pt x="5089601" y="1126423"/>
                  <a:pt x="5100627" y="1141284"/>
                  <a:pt x="5106045" y="1156998"/>
                </a:cubicBezTo>
                <a:cubicBezTo>
                  <a:pt x="5088651" y="1159779"/>
                  <a:pt x="5091867" y="1178325"/>
                  <a:pt x="5090607" y="1188710"/>
                </a:cubicBezTo>
                <a:cubicBezTo>
                  <a:pt x="5089690" y="1194013"/>
                  <a:pt x="5082722" y="1199022"/>
                  <a:pt x="5089967" y="1199844"/>
                </a:cubicBezTo>
                <a:cubicBezTo>
                  <a:pt x="5114952" y="1217544"/>
                  <a:pt x="5112682" y="1186095"/>
                  <a:pt x="5118142" y="1178042"/>
                </a:cubicBezTo>
                <a:cubicBezTo>
                  <a:pt x="5151246" y="1124642"/>
                  <a:pt x="5166667" y="1084360"/>
                  <a:pt x="5188817" y="1029925"/>
                </a:cubicBezTo>
                <a:cubicBezTo>
                  <a:pt x="5197517" y="1008081"/>
                  <a:pt x="5209623" y="988217"/>
                  <a:pt x="5220090" y="966678"/>
                </a:cubicBezTo>
                <a:cubicBezTo>
                  <a:pt x="5229985" y="945361"/>
                  <a:pt x="5235281" y="921537"/>
                  <a:pt x="5244472" y="901812"/>
                </a:cubicBezTo>
                <a:cubicBezTo>
                  <a:pt x="5281632" y="823089"/>
                  <a:pt x="5316612" y="735314"/>
                  <a:pt x="5359249" y="657108"/>
                </a:cubicBezTo>
                <a:cubicBezTo>
                  <a:pt x="5379337" y="620791"/>
                  <a:pt x="5400542" y="585443"/>
                  <a:pt x="5417706" y="550093"/>
                </a:cubicBezTo>
                <a:close/>
                <a:moveTo>
                  <a:pt x="5092266" y="1287158"/>
                </a:moveTo>
                <a:cubicBezTo>
                  <a:pt x="5074412" y="1272607"/>
                  <a:pt x="5058311" y="1270252"/>
                  <a:pt x="5042888" y="1273906"/>
                </a:cubicBezTo>
                <a:cubicBezTo>
                  <a:pt x="5059796" y="1280901"/>
                  <a:pt x="5077019" y="1290414"/>
                  <a:pt x="5092266" y="1287158"/>
                </a:cubicBezTo>
                <a:close/>
                <a:moveTo>
                  <a:pt x="2949900" y="6155250"/>
                </a:moveTo>
                <a:cubicBezTo>
                  <a:pt x="2953378" y="6146301"/>
                  <a:pt x="2948330" y="6142640"/>
                  <a:pt x="2938685" y="6140761"/>
                </a:cubicBezTo>
                <a:cubicBezTo>
                  <a:pt x="2935031" y="6150110"/>
                  <a:pt x="2940477" y="6153947"/>
                  <a:pt x="2949900" y="6155250"/>
                </a:cubicBezTo>
                <a:close/>
                <a:moveTo>
                  <a:pt x="841220" y="10928520"/>
                </a:moveTo>
                <a:cubicBezTo>
                  <a:pt x="843613" y="10923238"/>
                  <a:pt x="844183" y="10918131"/>
                  <a:pt x="841800" y="10914683"/>
                </a:cubicBezTo>
                <a:cubicBezTo>
                  <a:pt x="831734" y="10924606"/>
                  <a:pt x="819334" y="10934454"/>
                  <a:pt x="819754" y="10944219"/>
                </a:cubicBezTo>
                <a:cubicBezTo>
                  <a:pt x="813113" y="10938890"/>
                  <a:pt x="807137" y="10930981"/>
                  <a:pt x="800950" y="10940700"/>
                </a:cubicBezTo>
                <a:cubicBezTo>
                  <a:pt x="810454" y="10961784"/>
                  <a:pt x="834041" y="10944365"/>
                  <a:pt x="841220" y="10928520"/>
                </a:cubicBezTo>
                <a:close/>
                <a:moveTo>
                  <a:pt x="695370" y="11262313"/>
                </a:moveTo>
                <a:cubicBezTo>
                  <a:pt x="702937" y="11245186"/>
                  <a:pt x="710548" y="11208561"/>
                  <a:pt x="688645" y="11203168"/>
                </a:cubicBezTo>
                <a:cubicBezTo>
                  <a:pt x="686656" y="11222759"/>
                  <a:pt x="688780" y="11242740"/>
                  <a:pt x="695370" y="11262313"/>
                </a:cubicBezTo>
                <a:close/>
                <a:moveTo>
                  <a:pt x="2965460" y="6125422"/>
                </a:moveTo>
                <a:cubicBezTo>
                  <a:pt x="2963125" y="6080060"/>
                  <a:pt x="2947712" y="6042743"/>
                  <a:pt x="2933578" y="6003608"/>
                </a:cubicBezTo>
                <a:cubicBezTo>
                  <a:pt x="2931180" y="6023045"/>
                  <a:pt x="2950769" y="6045523"/>
                  <a:pt x="2942035" y="6058824"/>
                </a:cubicBezTo>
                <a:cubicBezTo>
                  <a:pt x="2930314" y="6033626"/>
                  <a:pt x="2935693" y="5998822"/>
                  <a:pt x="2913722" y="5979580"/>
                </a:cubicBezTo>
                <a:cubicBezTo>
                  <a:pt x="2911047" y="6017963"/>
                  <a:pt x="2934795" y="6066589"/>
                  <a:pt x="2943581" y="6108128"/>
                </a:cubicBezTo>
                <a:cubicBezTo>
                  <a:pt x="2950353" y="6111120"/>
                  <a:pt x="2951847" y="6105584"/>
                  <a:pt x="2956268" y="6104200"/>
                </a:cubicBezTo>
                <a:cubicBezTo>
                  <a:pt x="2955708" y="6113010"/>
                  <a:pt x="2954046" y="6123238"/>
                  <a:pt x="2965460" y="6125422"/>
                </a:cubicBezTo>
                <a:close/>
                <a:moveTo>
                  <a:pt x="2216750" y="7825399"/>
                </a:moveTo>
                <a:cubicBezTo>
                  <a:pt x="2217628" y="7798787"/>
                  <a:pt x="2207791" y="7783250"/>
                  <a:pt x="2205662" y="7759303"/>
                </a:cubicBezTo>
                <a:cubicBezTo>
                  <a:pt x="2193922" y="7760800"/>
                  <a:pt x="2179975" y="7760589"/>
                  <a:pt x="2176195" y="7769371"/>
                </a:cubicBezTo>
                <a:cubicBezTo>
                  <a:pt x="2189516" y="7784852"/>
                  <a:pt x="2190845" y="7813172"/>
                  <a:pt x="2200302" y="7832204"/>
                </a:cubicBezTo>
                <a:lnTo>
                  <a:pt x="2210321" y="7832042"/>
                </a:lnTo>
                <a:cubicBezTo>
                  <a:pt x="2210693" y="7828113"/>
                  <a:pt x="2211065" y="7824182"/>
                  <a:pt x="2216750" y="7825399"/>
                </a:cubicBezTo>
                <a:close/>
                <a:moveTo>
                  <a:pt x="684478" y="11295585"/>
                </a:moveTo>
                <a:cubicBezTo>
                  <a:pt x="677258" y="11270973"/>
                  <a:pt x="691486" y="11246315"/>
                  <a:pt x="670025" y="11221600"/>
                </a:cubicBezTo>
                <a:cubicBezTo>
                  <a:pt x="653537" y="11243829"/>
                  <a:pt x="663140" y="11285682"/>
                  <a:pt x="684478" y="11295585"/>
                </a:cubicBezTo>
                <a:close/>
                <a:moveTo>
                  <a:pt x="5470862" y="464761"/>
                </a:moveTo>
                <a:cubicBezTo>
                  <a:pt x="5440388" y="507906"/>
                  <a:pt x="5427860" y="559932"/>
                  <a:pt x="5403843" y="607833"/>
                </a:cubicBezTo>
                <a:cubicBezTo>
                  <a:pt x="5390515" y="634768"/>
                  <a:pt x="5370869" y="659863"/>
                  <a:pt x="5356968" y="687021"/>
                </a:cubicBezTo>
                <a:cubicBezTo>
                  <a:pt x="5343946" y="712189"/>
                  <a:pt x="5335651" y="738494"/>
                  <a:pt x="5323425" y="764013"/>
                </a:cubicBezTo>
                <a:cubicBezTo>
                  <a:pt x="5275001" y="863924"/>
                  <a:pt x="5228695" y="963344"/>
                  <a:pt x="5187117" y="1063901"/>
                </a:cubicBezTo>
                <a:cubicBezTo>
                  <a:pt x="5172085" y="1100074"/>
                  <a:pt x="5155241" y="1134970"/>
                  <a:pt x="5135934" y="1175437"/>
                </a:cubicBezTo>
                <a:cubicBezTo>
                  <a:pt x="5126345" y="1194986"/>
                  <a:pt x="5123021" y="1211119"/>
                  <a:pt x="5105079" y="1226977"/>
                </a:cubicBezTo>
                <a:cubicBezTo>
                  <a:pt x="5035570" y="1181993"/>
                  <a:pt x="4981913" y="1114044"/>
                  <a:pt x="4933399" y="1055979"/>
                </a:cubicBezTo>
                <a:cubicBezTo>
                  <a:pt x="4901219" y="1017974"/>
                  <a:pt x="4880354" y="984494"/>
                  <a:pt x="4865132" y="946847"/>
                </a:cubicBezTo>
                <a:cubicBezTo>
                  <a:pt x="4887856" y="892190"/>
                  <a:pt x="4922291" y="842232"/>
                  <a:pt x="4948150" y="788010"/>
                </a:cubicBezTo>
                <a:cubicBezTo>
                  <a:pt x="4972909" y="735204"/>
                  <a:pt x="4994753" y="682537"/>
                  <a:pt x="5019244" y="628185"/>
                </a:cubicBezTo>
                <a:cubicBezTo>
                  <a:pt x="5044086" y="573037"/>
                  <a:pt x="5071759" y="520092"/>
                  <a:pt x="5096647" y="465916"/>
                </a:cubicBezTo>
                <a:cubicBezTo>
                  <a:pt x="5122766" y="408954"/>
                  <a:pt x="5159283" y="361818"/>
                  <a:pt x="5190795" y="307715"/>
                </a:cubicBezTo>
                <a:cubicBezTo>
                  <a:pt x="5212581" y="270245"/>
                  <a:pt x="5214753" y="229818"/>
                  <a:pt x="5258313" y="216240"/>
                </a:cubicBezTo>
                <a:cubicBezTo>
                  <a:pt x="5302761" y="250151"/>
                  <a:pt x="5341046" y="293707"/>
                  <a:pt x="5377739" y="336559"/>
                </a:cubicBezTo>
                <a:cubicBezTo>
                  <a:pt x="5413416" y="378487"/>
                  <a:pt x="5453681" y="418637"/>
                  <a:pt x="5470862" y="464761"/>
                </a:cubicBezTo>
                <a:close/>
                <a:moveTo>
                  <a:pt x="3837112" y="4162691"/>
                </a:moveTo>
                <a:cubicBezTo>
                  <a:pt x="3783684" y="4179372"/>
                  <a:pt x="3730488" y="4182033"/>
                  <a:pt x="3675568" y="4181432"/>
                </a:cubicBezTo>
                <a:cubicBezTo>
                  <a:pt x="3645323" y="4061153"/>
                  <a:pt x="3639063" y="3900092"/>
                  <a:pt x="3602739" y="3778848"/>
                </a:cubicBezTo>
                <a:cubicBezTo>
                  <a:pt x="3602965" y="3776644"/>
                  <a:pt x="3602359" y="3774184"/>
                  <a:pt x="3602456" y="3772395"/>
                </a:cubicBezTo>
                <a:cubicBezTo>
                  <a:pt x="3628306" y="3765378"/>
                  <a:pt x="3635389" y="3792572"/>
                  <a:pt x="3643024" y="3807661"/>
                </a:cubicBezTo>
                <a:cubicBezTo>
                  <a:pt x="3651681" y="3825338"/>
                  <a:pt x="3660273" y="3846177"/>
                  <a:pt x="3669155" y="3861652"/>
                </a:cubicBezTo>
                <a:cubicBezTo>
                  <a:pt x="3721488" y="3954657"/>
                  <a:pt x="3792917" y="4052191"/>
                  <a:pt x="3837112" y="4162691"/>
                </a:cubicBezTo>
                <a:close/>
                <a:moveTo>
                  <a:pt x="4488983" y="2691744"/>
                </a:moveTo>
                <a:cubicBezTo>
                  <a:pt x="4474838" y="2680808"/>
                  <a:pt x="4473829" y="2650670"/>
                  <a:pt x="4454427" y="2650802"/>
                </a:cubicBezTo>
                <a:cubicBezTo>
                  <a:pt x="4463143" y="2663884"/>
                  <a:pt x="4466285" y="2693597"/>
                  <a:pt x="4488983" y="2691744"/>
                </a:cubicBezTo>
                <a:close/>
                <a:moveTo>
                  <a:pt x="4227851" y="3283058"/>
                </a:moveTo>
                <a:cubicBezTo>
                  <a:pt x="4223651" y="3130749"/>
                  <a:pt x="4243990" y="2969286"/>
                  <a:pt x="4217373" y="2825640"/>
                </a:cubicBezTo>
                <a:cubicBezTo>
                  <a:pt x="4116463" y="2878182"/>
                  <a:pt x="4016244" y="2941028"/>
                  <a:pt x="3920473" y="2994888"/>
                </a:cubicBezTo>
                <a:cubicBezTo>
                  <a:pt x="3886664" y="3014229"/>
                  <a:pt x="3858719" y="3041876"/>
                  <a:pt x="3820993" y="3052823"/>
                </a:cubicBezTo>
                <a:cubicBezTo>
                  <a:pt x="3833317" y="3163014"/>
                  <a:pt x="3837135" y="3287062"/>
                  <a:pt x="3835558" y="3396352"/>
                </a:cubicBezTo>
                <a:cubicBezTo>
                  <a:pt x="3835306" y="3435758"/>
                  <a:pt x="3823242" y="3477087"/>
                  <a:pt x="3839623" y="3513368"/>
                </a:cubicBezTo>
                <a:cubicBezTo>
                  <a:pt x="3866944" y="3501157"/>
                  <a:pt x="3898184" y="3481156"/>
                  <a:pt x="3931594" y="3461638"/>
                </a:cubicBezTo>
                <a:cubicBezTo>
                  <a:pt x="3959526" y="3445888"/>
                  <a:pt x="4008607" y="3427579"/>
                  <a:pt x="4021561" y="3404735"/>
                </a:cubicBezTo>
                <a:cubicBezTo>
                  <a:pt x="4048347" y="3357056"/>
                  <a:pt x="4004050" y="3308441"/>
                  <a:pt x="4014486" y="3253536"/>
                </a:cubicBezTo>
                <a:cubicBezTo>
                  <a:pt x="3996177" y="3242114"/>
                  <a:pt x="3989359" y="3258624"/>
                  <a:pt x="3978030" y="3242192"/>
                </a:cubicBezTo>
                <a:cubicBezTo>
                  <a:pt x="3958741" y="3194152"/>
                  <a:pt x="4045484" y="3122969"/>
                  <a:pt x="4057320" y="3198665"/>
                </a:cubicBezTo>
                <a:cubicBezTo>
                  <a:pt x="4053013" y="3210569"/>
                  <a:pt x="4038269" y="3208339"/>
                  <a:pt x="4043124" y="3220008"/>
                </a:cubicBezTo>
                <a:cubicBezTo>
                  <a:pt x="4055914" y="3270890"/>
                  <a:pt x="4058135" y="3325196"/>
                  <a:pt x="4054432" y="3382120"/>
                </a:cubicBezTo>
                <a:cubicBezTo>
                  <a:pt x="4116604" y="3360077"/>
                  <a:pt x="4172362" y="3322342"/>
                  <a:pt x="4227851" y="3283058"/>
                </a:cubicBezTo>
                <a:close/>
                <a:moveTo>
                  <a:pt x="3105273" y="5827311"/>
                </a:moveTo>
                <a:cubicBezTo>
                  <a:pt x="3105886" y="5823768"/>
                  <a:pt x="3106676" y="5819827"/>
                  <a:pt x="3107687" y="5816461"/>
                </a:cubicBezTo>
                <a:cubicBezTo>
                  <a:pt x="3093169" y="5810523"/>
                  <a:pt x="3097574" y="5825339"/>
                  <a:pt x="3085746" y="5814393"/>
                </a:cubicBezTo>
                <a:cubicBezTo>
                  <a:pt x="3079088" y="5826228"/>
                  <a:pt x="3098057" y="5823169"/>
                  <a:pt x="3105273" y="5827311"/>
                </a:cubicBezTo>
                <a:close/>
                <a:moveTo>
                  <a:pt x="2547329" y="7092328"/>
                </a:moveTo>
                <a:cubicBezTo>
                  <a:pt x="2542545" y="7070798"/>
                  <a:pt x="2534717" y="7050029"/>
                  <a:pt x="2533738" y="7027085"/>
                </a:cubicBezTo>
                <a:lnTo>
                  <a:pt x="2535676" y="7012700"/>
                </a:lnTo>
                <a:lnTo>
                  <a:pt x="2538644" y="6990671"/>
                </a:lnTo>
                <a:cubicBezTo>
                  <a:pt x="2542817" y="6977745"/>
                  <a:pt x="2549939" y="6963908"/>
                  <a:pt x="2561246" y="6948793"/>
                </a:cubicBezTo>
                <a:cubicBezTo>
                  <a:pt x="2556897" y="6946183"/>
                  <a:pt x="2559071" y="6941834"/>
                  <a:pt x="2552548" y="6939659"/>
                </a:cubicBezTo>
                <a:cubicBezTo>
                  <a:pt x="2531673" y="6960537"/>
                  <a:pt x="2497750" y="6963147"/>
                  <a:pt x="2481224" y="6990984"/>
                </a:cubicBezTo>
                <a:cubicBezTo>
                  <a:pt x="2456870" y="7032305"/>
                  <a:pt x="2472526" y="7094938"/>
                  <a:pt x="2497751" y="7128430"/>
                </a:cubicBezTo>
                <a:cubicBezTo>
                  <a:pt x="2515147" y="7119296"/>
                  <a:pt x="2531673" y="7107117"/>
                  <a:pt x="2547329" y="7092328"/>
                </a:cubicBezTo>
                <a:close/>
                <a:moveTo>
                  <a:pt x="1896274" y="8566094"/>
                </a:moveTo>
                <a:cubicBezTo>
                  <a:pt x="1891401" y="8574551"/>
                  <a:pt x="1884947" y="8581721"/>
                  <a:pt x="1876195" y="8586921"/>
                </a:cubicBezTo>
                <a:cubicBezTo>
                  <a:pt x="1864251" y="8570667"/>
                  <a:pt x="1882143" y="8556144"/>
                  <a:pt x="1885659" y="8543858"/>
                </a:cubicBezTo>
                <a:cubicBezTo>
                  <a:pt x="1910376" y="8464111"/>
                  <a:pt x="1919987" y="8379596"/>
                  <a:pt x="1890344" y="8321164"/>
                </a:cubicBezTo>
                <a:cubicBezTo>
                  <a:pt x="1884942" y="8310664"/>
                  <a:pt x="1859328" y="8295053"/>
                  <a:pt x="1876902" y="8278003"/>
                </a:cubicBezTo>
                <a:cubicBezTo>
                  <a:pt x="1896856" y="8285865"/>
                  <a:pt x="1913896" y="8314391"/>
                  <a:pt x="1921946" y="8335127"/>
                </a:cubicBezTo>
                <a:cubicBezTo>
                  <a:pt x="1935281" y="8372037"/>
                  <a:pt x="1927158" y="8418555"/>
                  <a:pt x="1916707" y="8473589"/>
                </a:cubicBezTo>
                <a:cubicBezTo>
                  <a:pt x="1911267" y="8503755"/>
                  <a:pt x="1910892" y="8540721"/>
                  <a:pt x="1896274" y="8566094"/>
                </a:cubicBezTo>
                <a:close/>
                <a:moveTo>
                  <a:pt x="3505721" y="4923750"/>
                </a:moveTo>
                <a:cubicBezTo>
                  <a:pt x="3500187" y="4916072"/>
                  <a:pt x="3515531" y="4911028"/>
                  <a:pt x="3505569" y="4902638"/>
                </a:cubicBezTo>
                <a:cubicBezTo>
                  <a:pt x="3495036" y="4906874"/>
                  <a:pt x="3494841" y="4924430"/>
                  <a:pt x="3505721" y="4923750"/>
                </a:cubicBezTo>
                <a:close/>
                <a:moveTo>
                  <a:pt x="2204385" y="7869200"/>
                </a:moveTo>
                <a:lnTo>
                  <a:pt x="2204272" y="7862225"/>
                </a:lnTo>
                <a:lnTo>
                  <a:pt x="2194253" y="7862387"/>
                </a:lnTo>
                <a:lnTo>
                  <a:pt x="2194366" y="7869361"/>
                </a:lnTo>
                <a:close/>
                <a:moveTo>
                  <a:pt x="1425460" y="9635878"/>
                </a:moveTo>
                <a:cubicBezTo>
                  <a:pt x="1415981" y="9629311"/>
                  <a:pt x="1404630" y="9616206"/>
                  <a:pt x="1397268" y="9625324"/>
                </a:cubicBezTo>
                <a:cubicBezTo>
                  <a:pt x="1403430" y="9631853"/>
                  <a:pt x="1415005" y="9645532"/>
                  <a:pt x="1425460" y="9635878"/>
                </a:cubicBezTo>
                <a:close/>
                <a:moveTo>
                  <a:pt x="2219785" y="7841373"/>
                </a:moveTo>
                <a:cubicBezTo>
                  <a:pt x="2222314" y="7839479"/>
                  <a:pt x="2224566" y="7837263"/>
                  <a:pt x="2223825" y="7831825"/>
                </a:cubicBezTo>
                <a:cubicBezTo>
                  <a:pt x="2215091" y="7830658"/>
                  <a:pt x="2204848" y="7843903"/>
                  <a:pt x="2214080" y="7848987"/>
                </a:cubicBezTo>
                <a:cubicBezTo>
                  <a:pt x="2214449" y="7844838"/>
                  <a:pt x="2217256" y="7843267"/>
                  <a:pt x="2219785" y="7841373"/>
                </a:cubicBezTo>
                <a:close/>
                <a:moveTo>
                  <a:pt x="3069609" y="5918804"/>
                </a:moveTo>
                <a:cubicBezTo>
                  <a:pt x="3065887" y="5889512"/>
                  <a:pt x="3059866" y="5861112"/>
                  <a:pt x="3040944" y="5840358"/>
                </a:cubicBezTo>
                <a:cubicBezTo>
                  <a:pt x="3037680" y="5845589"/>
                  <a:pt x="3047784" y="5857204"/>
                  <a:pt x="3036684" y="5857542"/>
                </a:cubicBezTo>
                <a:cubicBezTo>
                  <a:pt x="3035565" y="5850375"/>
                  <a:pt x="3034049" y="5843031"/>
                  <a:pt x="3035229" y="5834973"/>
                </a:cubicBezTo>
                <a:cubicBezTo>
                  <a:pt x="3029299" y="5833306"/>
                  <a:pt x="3023193" y="5832038"/>
                  <a:pt x="3017839" y="5830149"/>
                </a:cubicBezTo>
                <a:cubicBezTo>
                  <a:pt x="3007764" y="5835708"/>
                  <a:pt x="3020604" y="5843287"/>
                  <a:pt x="3019294" y="5852718"/>
                </a:cubicBezTo>
                <a:cubicBezTo>
                  <a:pt x="3014383" y="5851979"/>
                  <a:pt x="3012453" y="5835873"/>
                  <a:pt x="3006278" y="5845537"/>
                </a:cubicBezTo>
                <a:cubicBezTo>
                  <a:pt x="3013348" y="5867252"/>
                  <a:pt x="3012819" y="5893235"/>
                  <a:pt x="3026164" y="5911525"/>
                </a:cubicBezTo>
                <a:cubicBezTo>
                  <a:pt x="3048603" y="5895222"/>
                  <a:pt x="3014857" y="5870302"/>
                  <a:pt x="3024395" y="5861646"/>
                </a:cubicBezTo>
                <a:cubicBezTo>
                  <a:pt x="3034370" y="5874633"/>
                  <a:pt x="3033166" y="5894598"/>
                  <a:pt x="3046366" y="5905674"/>
                </a:cubicBezTo>
                <a:cubicBezTo>
                  <a:pt x="3054165" y="5889100"/>
                  <a:pt x="3034852" y="5872463"/>
                  <a:pt x="3046160" y="5864113"/>
                </a:cubicBezTo>
                <a:cubicBezTo>
                  <a:pt x="3050044" y="5884419"/>
                  <a:pt x="3057551" y="5902989"/>
                  <a:pt x="3069609" y="5918804"/>
                </a:cubicBezTo>
                <a:close/>
                <a:moveTo>
                  <a:pt x="854494" y="10938194"/>
                </a:moveTo>
                <a:cubicBezTo>
                  <a:pt x="843781" y="10957350"/>
                  <a:pt x="828789" y="10973598"/>
                  <a:pt x="808361" y="10977504"/>
                </a:cubicBezTo>
                <a:cubicBezTo>
                  <a:pt x="784933" y="10952304"/>
                  <a:pt x="752971" y="10941056"/>
                  <a:pt x="749730" y="10910885"/>
                </a:cubicBezTo>
                <a:cubicBezTo>
                  <a:pt x="776503" y="10896370"/>
                  <a:pt x="802958" y="10865430"/>
                  <a:pt x="820544" y="10840629"/>
                </a:cubicBezTo>
                <a:cubicBezTo>
                  <a:pt x="838478" y="10860049"/>
                  <a:pt x="856893" y="10881596"/>
                  <a:pt x="874956" y="10881435"/>
                </a:cubicBezTo>
                <a:cubicBezTo>
                  <a:pt x="871641" y="10896974"/>
                  <a:pt x="865207" y="10919039"/>
                  <a:pt x="854494" y="10938194"/>
                </a:cubicBezTo>
                <a:close/>
                <a:moveTo>
                  <a:pt x="1683548" y="9069486"/>
                </a:moveTo>
                <a:cubicBezTo>
                  <a:pt x="1679991" y="9060299"/>
                  <a:pt x="1670429" y="9035607"/>
                  <a:pt x="1659583" y="9049377"/>
                </a:cubicBezTo>
                <a:cubicBezTo>
                  <a:pt x="1661233" y="9055342"/>
                  <a:pt x="1673395" y="9056909"/>
                  <a:pt x="1665856" y="9066428"/>
                </a:cubicBezTo>
                <a:cubicBezTo>
                  <a:pt x="1672183" y="9068272"/>
                  <a:pt x="1679668" y="9073958"/>
                  <a:pt x="1683548" y="9069486"/>
                </a:cubicBezTo>
                <a:close/>
                <a:moveTo>
                  <a:pt x="1083238" y="10428879"/>
                </a:moveTo>
                <a:cubicBezTo>
                  <a:pt x="1035444" y="10432294"/>
                  <a:pt x="1023531" y="10391915"/>
                  <a:pt x="996266" y="10370247"/>
                </a:cubicBezTo>
                <a:cubicBezTo>
                  <a:pt x="1031475" y="10338663"/>
                  <a:pt x="1079603" y="10396486"/>
                  <a:pt x="1083238" y="10428879"/>
                </a:cubicBezTo>
                <a:close/>
                <a:moveTo>
                  <a:pt x="3605748" y="4725803"/>
                </a:moveTo>
                <a:cubicBezTo>
                  <a:pt x="3589088" y="4760602"/>
                  <a:pt x="3538696" y="4791061"/>
                  <a:pt x="3501610" y="4816488"/>
                </a:cubicBezTo>
                <a:cubicBezTo>
                  <a:pt x="3479334" y="4831867"/>
                  <a:pt x="3451900" y="4850944"/>
                  <a:pt x="3431930" y="4845632"/>
                </a:cubicBezTo>
                <a:cubicBezTo>
                  <a:pt x="3419255" y="4827079"/>
                  <a:pt x="3444581" y="4812453"/>
                  <a:pt x="3452226" y="4796313"/>
                </a:cubicBezTo>
                <a:cubicBezTo>
                  <a:pt x="3405200" y="4738797"/>
                  <a:pt x="3367093" y="4698411"/>
                  <a:pt x="3322856" y="4648673"/>
                </a:cubicBezTo>
                <a:cubicBezTo>
                  <a:pt x="3244176" y="4682433"/>
                  <a:pt x="3133192" y="4663559"/>
                  <a:pt x="3069241" y="4595021"/>
                </a:cubicBezTo>
                <a:cubicBezTo>
                  <a:pt x="3006172" y="4528936"/>
                  <a:pt x="3008575" y="4462011"/>
                  <a:pt x="3027839" y="4403362"/>
                </a:cubicBezTo>
                <a:cubicBezTo>
                  <a:pt x="3041836" y="4362308"/>
                  <a:pt x="3061047" y="4313840"/>
                  <a:pt x="3100317" y="4274812"/>
                </a:cubicBezTo>
                <a:cubicBezTo>
                  <a:pt x="3149287" y="4225374"/>
                  <a:pt x="3216091" y="4190792"/>
                  <a:pt x="3266961" y="4190568"/>
                </a:cubicBezTo>
                <a:cubicBezTo>
                  <a:pt x="3340995" y="4190350"/>
                  <a:pt x="3425935" y="4254137"/>
                  <a:pt x="3464550" y="4317903"/>
                </a:cubicBezTo>
                <a:cubicBezTo>
                  <a:pt x="3501727" y="4378948"/>
                  <a:pt x="3501165" y="4492335"/>
                  <a:pt x="3425018" y="4547360"/>
                </a:cubicBezTo>
                <a:cubicBezTo>
                  <a:pt x="3470457" y="4595280"/>
                  <a:pt x="3513609" y="4645872"/>
                  <a:pt x="3565766" y="4698311"/>
                </a:cubicBezTo>
                <a:cubicBezTo>
                  <a:pt x="3580275" y="4693574"/>
                  <a:pt x="3595519" y="4684408"/>
                  <a:pt x="3609420" y="4689587"/>
                </a:cubicBezTo>
                <a:cubicBezTo>
                  <a:pt x="3613105" y="4702124"/>
                  <a:pt x="3611298" y="4714210"/>
                  <a:pt x="3605748" y="4725803"/>
                </a:cubicBezTo>
                <a:close/>
                <a:moveTo>
                  <a:pt x="721144" y="11258944"/>
                </a:moveTo>
                <a:cubicBezTo>
                  <a:pt x="739828" y="11229590"/>
                  <a:pt x="731403" y="11200161"/>
                  <a:pt x="714574" y="11170350"/>
                </a:cubicBezTo>
                <a:cubicBezTo>
                  <a:pt x="699782" y="11199519"/>
                  <a:pt x="716211" y="11229153"/>
                  <a:pt x="721144" y="11258944"/>
                </a:cubicBezTo>
                <a:close/>
                <a:moveTo>
                  <a:pt x="4898150" y="1807440"/>
                </a:moveTo>
                <a:cubicBezTo>
                  <a:pt x="4838116" y="1779291"/>
                  <a:pt x="4789542" y="1746418"/>
                  <a:pt x="4760021" y="1706284"/>
                </a:cubicBezTo>
                <a:cubicBezTo>
                  <a:pt x="4740415" y="1716902"/>
                  <a:pt x="4721789" y="1735311"/>
                  <a:pt x="4702441" y="1750887"/>
                </a:cubicBezTo>
                <a:cubicBezTo>
                  <a:pt x="4683423" y="1766180"/>
                  <a:pt x="4659428" y="1777712"/>
                  <a:pt x="4651442" y="1798440"/>
                </a:cubicBezTo>
                <a:cubicBezTo>
                  <a:pt x="4681756" y="1857469"/>
                  <a:pt x="4776828" y="1892183"/>
                  <a:pt x="4849549" y="1894387"/>
                </a:cubicBezTo>
                <a:cubicBezTo>
                  <a:pt x="4860285" y="1865522"/>
                  <a:pt x="4877610" y="1830959"/>
                  <a:pt x="4898150" y="1807440"/>
                </a:cubicBezTo>
                <a:close/>
                <a:moveTo>
                  <a:pt x="5068451" y="1425778"/>
                </a:moveTo>
                <a:cubicBezTo>
                  <a:pt x="5029295" y="1365178"/>
                  <a:pt x="4907856" y="1319282"/>
                  <a:pt x="4835395" y="1322037"/>
                </a:cubicBezTo>
                <a:cubicBezTo>
                  <a:pt x="4822290" y="1349495"/>
                  <a:pt x="4811856" y="1382706"/>
                  <a:pt x="4801921" y="1400512"/>
                </a:cubicBezTo>
                <a:cubicBezTo>
                  <a:pt x="4859774" y="1437458"/>
                  <a:pt x="4909987" y="1477553"/>
                  <a:pt x="4950958" y="1521608"/>
                </a:cubicBezTo>
                <a:cubicBezTo>
                  <a:pt x="4988736" y="1486064"/>
                  <a:pt x="5030432" y="1460378"/>
                  <a:pt x="5068451" y="1425778"/>
                </a:cubicBezTo>
                <a:close/>
                <a:moveTo>
                  <a:pt x="3017510" y="6071199"/>
                </a:moveTo>
                <a:cubicBezTo>
                  <a:pt x="3022092" y="6060830"/>
                  <a:pt x="3016776" y="6055621"/>
                  <a:pt x="3011681" y="6050987"/>
                </a:cubicBezTo>
                <a:cubicBezTo>
                  <a:pt x="3006923" y="6061755"/>
                  <a:pt x="3012018" y="6066389"/>
                  <a:pt x="3017510" y="6071199"/>
                </a:cubicBezTo>
                <a:close/>
                <a:moveTo>
                  <a:pt x="713782" y="11288539"/>
                </a:moveTo>
                <a:cubicBezTo>
                  <a:pt x="725917" y="11277239"/>
                  <a:pt x="717003" y="11266159"/>
                  <a:pt x="710433" y="11255164"/>
                </a:cubicBezTo>
                <a:cubicBezTo>
                  <a:pt x="700419" y="11265973"/>
                  <a:pt x="700754" y="11277070"/>
                  <a:pt x="713782" y="11288539"/>
                </a:cubicBezTo>
                <a:close/>
                <a:moveTo>
                  <a:pt x="1143522" y="10326878"/>
                </a:moveTo>
                <a:cubicBezTo>
                  <a:pt x="1109502" y="10326488"/>
                  <a:pt x="1085343" y="10313452"/>
                  <a:pt x="1068902" y="10291546"/>
                </a:cubicBezTo>
                <a:cubicBezTo>
                  <a:pt x="1075464" y="10290667"/>
                  <a:pt x="1070040" y="10279296"/>
                  <a:pt x="1074567" y="10276574"/>
                </a:cubicBezTo>
                <a:cubicBezTo>
                  <a:pt x="1101568" y="10284253"/>
                  <a:pt x="1167230" y="10295791"/>
                  <a:pt x="1143522" y="10326878"/>
                </a:cubicBezTo>
                <a:close/>
                <a:moveTo>
                  <a:pt x="4749984" y="2165399"/>
                </a:moveTo>
                <a:cubicBezTo>
                  <a:pt x="4748301" y="2156485"/>
                  <a:pt x="4739583" y="2131646"/>
                  <a:pt x="4724624" y="2140812"/>
                </a:cubicBezTo>
                <a:cubicBezTo>
                  <a:pt x="4730318" y="2149974"/>
                  <a:pt x="4739037" y="2174812"/>
                  <a:pt x="4749984" y="2165399"/>
                </a:cubicBezTo>
                <a:close/>
                <a:moveTo>
                  <a:pt x="3129742" y="5833356"/>
                </a:moveTo>
                <a:cubicBezTo>
                  <a:pt x="3134906" y="5827057"/>
                  <a:pt x="3124801" y="5815443"/>
                  <a:pt x="3120703" y="5823641"/>
                </a:cubicBezTo>
                <a:cubicBezTo>
                  <a:pt x="3126456" y="5825707"/>
                  <a:pt x="3121162" y="5833378"/>
                  <a:pt x="3129742" y="5833356"/>
                </a:cubicBezTo>
                <a:close/>
                <a:moveTo>
                  <a:pt x="2250291" y="7824858"/>
                </a:moveTo>
                <a:lnTo>
                  <a:pt x="2250186" y="7818319"/>
                </a:lnTo>
                <a:lnTo>
                  <a:pt x="2236682" y="7818537"/>
                </a:lnTo>
                <a:lnTo>
                  <a:pt x="2236787" y="7825075"/>
                </a:lnTo>
                <a:close/>
                <a:moveTo>
                  <a:pt x="3397673" y="5231523"/>
                </a:moveTo>
                <a:cubicBezTo>
                  <a:pt x="3399568" y="5228531"/>
                  <a:pt x="3400378" y="5225349"/>
                  <a:pt x="3399529" y="5221880"/>
                </a:cubicBezTo>
                <a:cubicBezTo>
                  <a:pt x="3389125" y="5183967"/>
                  <a:pt x="3357505" y="5118595"/>
                  <a:pt x="3326217" y="5096681"/>
                </a:cubicBezTo>
                <a:cubicBezTo>
                  <a:pt x="3293856" y="5105226"/>
                  <a:pt x="3260985" y="5086894"/>
                  <a:pt x="3232305" y="5098971"/>
                </a:cubicBezTo>
                <a:cubicBezTo>
                  <a:pt x="3226383" y="5101590"/>
                  <a:pt x="3227284" y="5108176"/>
                  <a:pt x="3221633" y="5112342"/>
                </a:cubicBezTo>
                <a:cubicBezTo>
                  <a:pt x="3217880" y="5115444"/>
                  <a:pt x="3210307" y="5112097"/>
                  <a:pt x="3207528" y="5115153"/>
                </a:cubicBezTo>
                <a:cubicBezTo>
                  <a:pt x="3191064" y="5129771"/>
                  <a:pt x="3181843" y="5157109"/>
                  <a:pt x="3162999" y="5174959"/>
                </a:cubicBezTo>
                <a:cubicBezTo>
                  <a:pt x="3181268" y="5226341"/>
                  <a:pt x="3214474" y="5271949"/>
                  <a:pt x="3235615" y="5322220"/>
                </a:cubicBezTo>
                <a:cubicBezTo>
                  <a:pt x="3256705" y="5334869"/>
                  <a:pt x="3271736" y="5331041"/>
                  <a:pt x="3292603" y="5343116"/>
                </a:cubicBezTo>
                <a:cubicBezTo>
                  <a:pt x="3307055" y="5302861"/>
                  <a:pt x="3337214" y="5280967"/>
                  <a:pt x="3366835" y="5255979"/>
                </a:cubicBezTo>
                <a:cubicBezTo>
                  <a:pt x="3376535" y="5247772"/>
                  <a:pt x="3391987" y="5240500"/>
                  <a:pt x="3397673" y="5231523"/>
                </a:cubicBezTo>
                <a:close/>
                <a:moveTo>
                  <a:pt x="5211369" y="1131828"/>
                </a:moveTo>
                <a:cubicBezTo>
                  <a:pt x="5206449" y="1126799"/>
                  <a:pt x="5201808" y="1127604"/>
                  <a:pt x="5198197" y="1133622"/>
                </a:cubicBezTo>
                <a:cubicBezTo>
                  <a:pt x="5200809" y="1135252"/>
                  <a:pt x="5203246" y="1137281"/>
                  <a:pt x="5205683" y="1139309"/>
                </a:cubicBezTo>
                <a:cubicBezTo>
                  <a:pt x="5207711" y="1136874"/>
                  <a:pt x="5209740" y="1134439"/>
                  <a:pt x="5211369" y="1131828"/>
                </a:cubicBezTo>
                <a:close/>
                <a:moveTo>
                  <a:pt x="3534513" y="4928796"/>
                </a:moveTo>
                <a:cubicBezTo>
                  <a:pt x="3540384" y="4915777"/>
                  <a:pt x="3529894" y="4898400"/>
                  <a:pt x="3519012" y="4892295"/>
                </a:cubicBezTo>
                <a:cubicBezTo>
                  <a:pt x="3529699" y="4909168"/>
                  <a:pt x="3518129" y="4923439"/>
                  <a:pt x="3522599" y="4939782"/>
                </a:cubicBezTo>
                <a:cubicBezTo>
                  <a:pt x="3528782" y="4936991"/>
                  <a:pt x="3532557" y="4933135"/>
                  <a:pt x="3534513" y="4928796"/>
                </a:cubicBezTo>
                <a:close/>
                <a:moveTo>
                  <a:pt x="5355853" y="810215"/>
                </a:moveTo>
                <a:cubicBezTo>
                  <a:pt x="5361891" y="801937"/>
                  <a:pt x="5366382" y="793929"/>
                  <a:pt x="5366010" y="786150"/>
                </a:cubicBezTo>
                <a:cubicBezTo>
                  <a:pt x="5359397" y="794649"/>
                  <a:pt x="5351812" y="803195"/>
                  <a:pt x="5355853" y="810215"/>
                </a:cubicBezTo>
                <a:close/>
                <a:moveTo>
                  <a:pt x="698808" y="11354760"/>
                </a:moveTo>
                <a:cubicBezTo>
                  <a:pt x="639809" y="11352494"/>
                  <a:pt x="676092" y="11283311"/>
                  <a:pt x="643772" y="11247608"/>
                </a:cubicBezTo>
                <a:cubicBezTo>
                  <a:pt x="638996" y="11286439"/>
                  <a:pt x="649479" y="11326300"/>
                  <a:pt x="657794" y="11365677"/>
                </a:cubicBezTo>
                <a:cubicBezTo>
                  <a:pt x="671247" y="11369717"/>
                  <a:pt x="685042" y="11368672"/>
                  <a:pt x="698808" y="11354760"/>
                </a:cubicBezTo>
                <a:close/>
                <a:moveTo>
                  <a:pt x="2604736" y="7042743"/>
                </a:moveTo>
                <a:lnTo>
                  <a:pt x="2604765" y="7040253"/>
                </a:lnTo>
                <a:lnTo>
                  <a:pt x="2605103" y="7011250"/>
                </a:lnTo>
                <a:cubicBezTo>
                  <a:pt x="2611259" y="6977772"/>
                  <a:pt x="2632461" y="6939768"/>
                  <a:pt x="2647791" y="6910082"/>
                </a:cubicBezTo>
                <a:cubicBezTo>
                  <a:pt x="2626046" y="6917041"/>
                  <a:pt x="2602126" y="6917912"/>
                  <a:pt x="2582556" y="6933135"/>
                </a:cubicBezTo>
                <a:cubicBezTo>
                  <a:pt x="2570814" y="6951621"/>
                  <a:pt x="2557658" y="6979566"/>
                  <a:pt x="2552059" y="7007349"/>
                </a:cubicBezTo>
                <a:lnTo>
                  <a:pt x="2551592" y="7019047"/>
                </a:lnTo>
                <a:lnTo>
                  <a:pt x="2550448" y="7047698"/>
                </a:lnTo>
                <a:cubicBezTo>
                  <a:pt x="2552548" y="7060305"/>
                  <a:pt x="2557658" y="7071668"/>
                  <a:pt x="2566900" y="7080585"/>
                </a:cubicBezTo>
                <a:cubicBezTo>
                  <a:pt x="2580381" y="7070145"/>
                  <a:pt x="2592124" y="7054922"/>
                  <a:pt x="2604736" y="7042743"/>
                </a:cubicBezTo>
                <a:close/>
                <a:moveTo>
                  <a:pt x="4499319" y="2757728"/>
                </a:moveTo>
                <a:cubicBezTo>
                  <a:pt x="4425571" y="2641283"/>
                  <a:pt x="4210110" y="2564906"/>
                  <a:pt x="4085022" y="2581886"/>
                </a:cubicBezTo>
                <a:cubicBezTo>
                  <a:pt x="4107452" y="2597917"/>
                  <a:pt x="4134965" y="2593954"/>
                  <a:pt x="4162170" y="2601406"/>
                </a:cubicBezTo>
                <a:cubicBezTo>
                  <a:pt x="4249346" y="2624078"/>
                  <a:pt x="4348406" y="2684305"/>
                  <a:pt x="4389103" y="2747711"/>
                </a:cubicBezTo>
                <a:cubicBezTo>
                  <a:pt x="4401902" y="2767964"/>
                  <a:pt x="4401674" y="2792315"/>
                  <a:pt x="4417413" y="2809943"/>
                </a:cubicBezTo>
                <a:cubicBezTo>
                  <a:pt x="4444812" y="2792430"/>
                  <a:pt x="4475489" y="2784289"/>
                  <a:pt x="4499319" y="2757728"/>
                </a:cubicBezTo>
                <a:close/>
                <a:moveTo>
                  <a:pt x="1708411" y="9075712"/>
                </a:moveTo>
                <a:cubicBezTo>
                  <a:pt x="1714181" y="9065886"/>
                  <a:pt x="1708864" y="9060680"/>
                  <a:pt x="1698155" y="9056901"/>
                </a:cubicBezTo>
                <a:cubicBezTo>
                  <a:pt x="1692385" y="9066727"/>
                  <a:pt x="1697527" y="9072330"/>
                  <a:pt x="1708411" y="9075712"/>
                </a:cubicBezTo>
                <a:close/>
                <a:moveTo>
                  <a:pt x="1471791" y="9614004"/>
                </a:moveTo>
                <a:cubicBezTo>
                  <a:pt x="1468065" y="9609503"/>
                  <a:pt x="1468805" y="9604595"/>
                  <a:pt x="1461013" y="9600677"/>
                </a:cubicBezTo>
                <a:cubicBezTo>
                  <a:pt x="1449175" y="9605915"/>
                  <a:pt x="1468977" y="9620373"/>
                  <a:pt x="1471791" y="9614004"/>
                </a:cubicBezTo>
                <a:close/>
                <a:moveTo>
                  <a:pt x="5191801" y="1195514"/>
                </a:moveTo>
                <a:cubicBezTo>
                  <a:pt x="5189379" y="1181596"/>
                  <a:pt x="5165477" y="1171035"/>
                  <a:pt x="5169818" y="1155822"/>
                </a:cubicBezTo>
                <a:cubicBezTo>
                  <a:pt x="5181868" y="1146870"/>
                  <a:pt x="5192842" y="1131732"/>
                  <a:pt x="5198026" y="1117843"/>
                </a:cubicBezTo>
                <a:cubicBezTo>
                  <a:pt x="5200531" y="1111098"/>
                  <a:pt x="5204204" y="1112483"/>
                  <a:pt x="5207895" y="1114233"/>
                </a:cubicBezTo>
                <a:lnTo>
                  <a:pt x="5212830" y="1113529"/>
                </a:lnTo>
                <a:lnTo>
                  <a:pt x="5217868" y="1112810"/>
                </a:lnTo>
                <a:lnTo>
                  <a:pt x="5223095" y="1099435"/>
                </a:lnTo>
                <a:lnTo>
                  <a:pt x="5286652" y="936794"/>
                </a:lnTo>
                <a:cubicBezTo>
                  <a:pt x="5311255" y="877474"/>
                  <a:pt x="5337699" y="817897"/>
                  <a:pt x="5366476" y="759232"/>
                </a:cubicBezTo>
                <a:cubicBezTo>
                  <a:pt x="5394022" y="703354"/>
                  <a:pt x="5409312" y="643964"/>
                  <a:pt x="5446114" y="594079"/>
                </a:cubicBezTo>
                <a:cubicBezTo>
                  <a:pt x="5438410" y="571640"/>
                  <a:pt x="5437692" y="548481"/>
                  <a:pt x="5460002" y="521697"/>
                </a:cubicBezTo>
                <a:cubicBezTo>
                  <a:pt x="5465538" y="507012"/>
                  <a:pt x="5476604" y="530460"/>
                  <a:pt x="5482280" y="518692"/>
                </a:cubicBezTo>
                <a:cubicBezTo>
                  <a:pt x="5485044" y="490885"/>
                  <a:pt x="5515719" y="467797"/>
                  <a:pt x="5513396" y="439646"/>
                </a:cubicBezTo>
                <a:cubicBezTo>
                  <a:pt x="5512615" y="427405"/>
                  <a:pt x="5497778" y="398483"/>
                  <a:pt x="5489790" y="386388"/>
                </a:cubicBezTo>
                <a:cubicBezTo>
                  <a:pt x="5463917" y="346880"/>
                  <a:pt x="5425958" y="319639"/>
                  <a:pt x="5385531" y="277507"/>
                </a:cubicBezTo>
                <a:cubicBezTo>
                  <a:pt x="5320106" y="210054"/>
                  <a:pt x="5224343" y="103499"/>
                  <a:pt x="5149899" y="55379"/>
                </a:cubicBezTo>
                <a:cubicBezTo>
                  <a:pt x="5113921" y="61372"/>
                  <a:pt x="5074853" y="88366"/>
                  <a:pt x="5044514" y="122548"/>
                </a:cubicBezTo>
                <a:cubicBezTo>
                  <a:pt x="4974749" y="200697"/>
                  <a:pt x="4949851" y="291531"/>
                  <a:pt x="4901552" y="378213"/>
                </a:cubicBezTo>
                <a:cubicBezTo>
                  <a:pt x="4882357" y="413035"/>
                  <a:pt x="4857269" y="442875"/>
                  <a:pt x="4837008" y="475799"/>
                </a:cubicBezTo>
                <a:cubicBezTo>
                  <a:pt x="4793930" y="545277"/>
                  <a:pt x="4760289" y="604172"/>
                  <a:pt x="4740534" y="663969"/>
                </a:cubicBezTo>
                <a:cubicBezTo>
                  <a:pt x="4725084" y="711867"/>
                  <a:pt x="4706809" y="761848"/>
                  <a:pt x="4703021" y="804906"/>
                </a:cubicBezTo>
                <a:cubicBezTo>
                  <a:pt x="4698669" y="852474"/>
                  <a:pt x="4719043" y="866710"/>
                  <a:pt x="4752040" y="908414"/>
                </a:cubicBezTo>
                <a:cubicBezTo>
                  <a:pt x="4800604" y="969845"/>
                  <a:pt x="4849112" y="1026016"/>
                  <a:pt x="4899705" y="1085012"/>
                </a:cubicBezTo>
                <a:cubicBezTo>
                  <a:pt x="4967411" y="1163466"/>
                  <a:pt x="5032536" y="1253153"/>
                  <a:pt x="5132942" y="1285619"/>
                </a:cubicBezTo>
                <a:cubicBezTo>
                  <a:pt x="5165268" y="1268495"/>
                  <a:pt x="5169807" y="1224817"/>
                  <a:pt x="5191801" y="1195514"/>
                </a:cubicBezTo>
                <a:close/>
                <a:moveTo>
                  <a:pt x="743538" y="11266458"/>
                </a:moveTo>
                <a:cubicBezTo>
                  <a:pt x="756727" y="11232297"/>
                  <a:pt x="756825" y="11197588"/>
                  <a:pt x="744054" y="11162906"/>
                </a:cubicBezTo>
                <a:cubicBezTo>
                  <a:pt x="731264" y="11197243"/>
                  <a:pt x="739744" y="11231934"/>
                  <a:pt x="743538" y="11266458"/>
                </a:cubicBezTo>
                <a:close/>
                <a:moveTo>
                  <a:pt x="1765508" y="8957620"/>
                </a:moveTo>
                <a:cubicBezTo>
                  <a:pt x="1757746" y="8975188"/>
                  <a:pt x="1745429" y="8999808"/>
                  <a:pt x="1723268" y="9000038"/>
                </a:cubicBezTo>
                <a:cubicBezTo>
                  <a:pt x="1706333" y="8983012"/>
                  <a:pt x="1730113" y="8975863"/>
                  <a:pt x="1740556" y="8960912"/>
                </a:cubicBezTo>
                <a:cubicBezTo>
                  <a:pt x="1769130" y="8884302"/>
                  <a:pt x="1780809" y="8811201"/>
                  <a:pt x="1774051" y="8746180"/>
                </a:cubicBezTo>
                <a:cubicBezTo>
                  <a:pt x="1772183" y="8724358"/>
                  <a:pt x="1752277" y="8698861"/>
                  <a:pt x="1770935" y="8679428"/>
                </a:cubicBezTo>
                <a:cubicBezTo>
                  <a:pt x="1785829" y="8686963"/>
                  <a:pt x="1784680" y="8711269"/>
                  <a:pt x="1786707" y="8728390"/>
                </a:cubicBezTo>
                <a:cubicBezTo>
                  <a:pt x="1793365" y="8779528"/>
                  <a:pt x="1794744" y="8890369"/>
                  <a:pt x="1765508" y="8957620"/>
                </a:cubicBezTo>
                <a:close/>
                <a:moveTo>
                  <a:pt x="4261429" y="3311705"/>
                </a:moveTo>
                <a:cubicBezTo>
                  <a:pt x="4257216" y="3325555"/>
                  <a:pt x="4241688" y="3311075"/>
                  <a:pt x="4233019" y="3313433"/>
                </a:cubicBezTo>
                <a:cubicBezTo>
                  <a:pt x="4177260" y="3351171"/>
                  <a:pt x="4116602" y="3376263"/>
                  <a:pt x="4059776" y="3412098"/>
                </a:cubicBezTo>
                <a:cubicBezTo>
                  <a:pt x="4043173" y="3444281"/>
                  <a:pt x="4041795" y="3476525"/>
                  <a:pt x="4026342" y="3508263"/>
                </a:cubicBezTo>
                <a:cubicBezTo>
                  <a:pt x="4014327" y="3534378"/>
                  <a:pt x="3991685" y="3558653"/>
                  <a:pt x="3982860" y="3586178"/>
                </a:cubicBezTo>
                <a:cubicBezTo>
                  <a:pt x="3971489" y="3621623"/>
                  <a:pt x="3981019" y="3661543"/>
                  <a:pt x="3971372" y="3696323"/>
                </a:cubicBezTo>
                <a:cubicBezTo>
                  <a:pt x="3961150" y="3731324"/>
                  <a:pt x="3939536" y="3777004"/>
                  <a:pt x="3923498" y="3804674"/>
                </a:cubicBezTo>
                <a:cubicBezTo>
                  <a:pt x="3917901" y="3814105"/>
                  <a:pt x="3912269" y="3826851"/>
                  <a:pt x="3899964" y="3826652"/>
                </a:cubicBezTo>
                <a:cubicBezTo>
                  <a:pt x="3876787" y="3815459"/>
                  <a:pt x="3915865" y="3779877"/>
                  <a:pt x="3909932" y="3762019"/>
                </a:cubicBezTo>
                <a:cubicBezTo>
                  <a:pt x="3891868" y="3759751"/>
                  <a:pt x="3891135" y="3801326"/>
                  <a:pt x="3869729" y="3790439"/>
                </a:cubicBezTo>
                <a:cubicBezTo>
                  <a:pt x="3860746" y="3774091"/>
                  <a:pt x="3881700" y="3747164"/>
                  <a:pt x="3889034" y="3725171"/>
                </a:cubicBezTo>
                <a:cubicBezTo>
                  <a:pt x="3857189" y="3716337"/>
                  <a:pt x="3855912" y="3787190"/>
                  <a:pt x="3819481" y="3768237"/>
                </a:cubicBezTo>
                <a:cubicBezTo>
                  <a:pt x="3813878" y="3741005"/>
                  <a:pt x="3853776" y="3714352"/>
                  <a:pt x="3868712" y="3688100"/>
                </a:cubicBezTo>
                <a:cubicBezTo>
                  <a:pt x="3844196" y="3689647"/>
                  <a:pt x="3824774" y="3744390"/>
                  <a:pt x="3802104" y="3723422"/>
                </a:cubicBezTo>
                <a:cubicBezTo>
                  <a:pt x="3828587" y="3661326"/>
                  <a:pt x="3889109" y="3617125"/>
                  <a:pt x="3939717" y="3589968"/>
                </a:cubicBezTo>
                <a:cubicBezTo>
                  <a:pt x="3960626" y="3545882"/>
                  <a:pt x="3968667" y="3506108"/>
                  <a:pt x="3992051" y="3460736"/>
                </a:cubicBezTo>
                <a:cubicBezTo>
                  <a:pt x="3960098" y="3461854"/>
                  <a:pt x="3930723" y="3484106"/>
                  <a:pt x="3905184" y="3500913"/>
                </a:cubicBezTo>
                <a:cubicBezTo>
                  <a:pt x="3878144" y="3518961"/>
                  <a:pt x="3853637" y="3540985"/>
                  <a:pt x="3828368" y="3559338"/>
                </a:cubicBezTo>
                <a:cubicBezTo>
                  <a:pt x="3810609" y="3555301"/>
                  <a:pt x="3787232" y="3552113"/>
                  <a:pt x="3776360" y="3541120"/>
                </a:cubicBezTo>
                <a:cubicBezTo>
                  <a:pt x="3786502" y="3492276"/>
                  <a:pt x="3778249" y="3450541"/>
                  <a:pt x="3781317" y="3404762"/>
                </a:cubicBezTo>
                <a:cubicBezTo>
                  <a:pt x="3740888" y="3379755"/>
                  <a:pt x="3690862" y="3358128"/>
                  <a:pt x="3651008" y="3332901"/>
                </a:cubicBezTo>
                <a:cubicBezTo>
                  <a:pt x="3635302" y="3249781"/>
                  <a:pt x="3654435" y="3152538"/>
                  <a:pt x="3632360" y="3070889"/>
                </a:cubicBezTo>
                <a:cubicBezTo>
                  <a:pt x="3644375" y="3044776"/>
                  <a:pt x="3634771" y="3027677"/>
                  <a:pt x="3633167" y="3006494"/>
                </a:cubicBezTo>
                <a:cubicBezTo>
                  <a:pt x="3648291" y="2984132"/>
                  <a:pt x="3645981" y="2980731"/>
                  <a:pt x="3644247" y="2960921"/>
                </a:cubicBezTo>
                <a:cubicBezTo>
                  <a:pt x="3744130" y="2870787"/>
                  <a:pt x="3862726" y="2828917"/>
                  <a:pt x="3978075" y="2780375"/>
                </a:cubicBezTo>
                <a:cubicBezTo>
                  <a:pt x="4008582" y="2801948"/>
                  <a:pt x="4068755" y="2811395"/>
                  <a:pt x="4100516" y="2838760"/>
                </a:cubicBezTo>
                <a:cubicBezTo>
                  <a:pt x="4140519" y="2818345"/>
                  <a:pt x="4181858" y="2801378"/>
                  <a:pt x="4218249" y="2770798"/>
                </a:cubicBezTo>
                <a:cubicBezTo>
                  <a:pt x="4237896" y="2769481"/>
                  <a:pt x="4251876" y="2784228"/>
                  <a:pt x="4263147" y="2795397"/>
                </a:cubicBezTo>
                <a:cubicBezTo>
                  <a:pt x="4255024" y="2837515"/>
                  <a:pt x="4260097" y="2882131"/>
                  <a:pt x="4261533" y="2924187"/>
                </a:cubicBezTo>
                <a:cubicBezTo>
                  <a:pt x="4264841" y="3005161"/>
                  <a:pt x="4267657" y="3084012"/>
                  <a:pt x="4268148" y="3171359"/>
                </a:cubicBezTo>
                <a:cubicBezTo>
                  <a:pt x="4268270" y="3218550"/>
                  <a:pt x="4270106" y="3260783"/>
                  <a:pt x="4261429" y="3311705"/>
                </a:cubicBezTo>
                <a:close/>
                <a:moveTo>
                  <a:pt x="3544160" y="4935270"/>
                </a:moveTo>
                <a:cubicBezTo>
                  <a:pt x="3519425" y="4973589"/>
                  <a:pt x="3471345" y="4955862"/>
                  <a:pt x="3471566" y="4912532"/>
                </a:cubicBezTo>
                <a:cubicBezTo>
                  <a:pt x="3471678" y="4890864"/>
                  <a:pt x="3495042" y="4846134"/>
                  <a:pt x="3528536" y="4872313"/>
                </a:cubicBezTo>
                <a:cubicBezTo>
                  <a:pt x="3548434" y="4887725"/>
                  <a:pt x="3556733" y="4916037"/>
                  <a:pt x="3544160" y="4935270"/>
                </a:cubicBezTo>
                <a:close/>
                <a:moveTo>
                  <a:pt x="1564960" y="9418227"/>
                </a:moveTo>
                <a:cubicBezTo>
                  <a:pt x="1466817" y="9319196"/>
                  <a:pt x="1339634" y="9224463"/>
                  <a:pt x="1230839" y="9126910"/>
                </a:cubicBezTo>
                <a:cubicBezTo>
                  <a:pt x="1165326" y="9187887"/>
                  <a:pt x="1119500" y="9252805"/>
                  <a:pt x="1073689" y="9305835"/>
                </a:cubicBezTo>
                <a:cubicBezTo>
                  <a:pt x="1177797" y="9403220"/>
                  <a:pt x="1307801" y="9512046"/>
                  <a:pt x="1411443" y="9599710"/>
                </a:cubicBezTo>
                <a:cubicBezTo>
                  <a:pt x="1449013" y="9557787"/>
                  <a:pt x="1516050" y="9487969"/>
                  <a:pt x="1553739" y="9440390"/>
                </a:cubicBezTo>
                <a:cubicBezTo>
                  <a:pt x="1559999" y="9432688"/>
                  <a:pt x="1557516" y="9429687"/>
                  <a:pt x="1564960" y="9418227"/>
                </a:cubicBezTo>
                <a:close/>
                <a:moveTo>
                  <a:pt x="4953263" y="1749995"/>
                </a:moveTo>
                <a:cubicBezTo>
                  <a:pt x="4938445" y="1732858"/>
                  <a:pt x="4924197" y="1716380"/>
                  <a:pt x="4901730" y="1689730"/>
                </a:cubicBezTo>
                <a:cubicBezTo>
                  <a:pt x="4894366" y="1680547"/>
                  <a:pt x="4860304" y="1639157"/>
                  <a:pt x="4854490" y="1638425"/>
                </a:cubicBezTo>
                <a:cubicBezTo>
                  <a:pt x="4842576" y="1636631"/>
                  <a:pt x="4826274" y="1657062"/>
                  <a:pt x="4816150" y="1664664"/>
                </a:cubicBezTo>
                <a:cubicBezTo>
                  <a:pt x="4800800" y="1676208"/>
                  <a:pt x="4786136" y="1682553"/>
                  <a:pt x="4778791" y="1698695"/>
                </a:cubicBezTo>
                <a:cubicBezTo>
                  <a:pt x="4814045" y="1732143"/>
                  <a:pt x="4855336" y="1763250"/>
                  <a:pt x="4914408" y="1787623"/>
                </a:cubicBezTo>
                <a:cubicBezTo>
                  <a:pt x="4926338" y="1772124"/>
                  <a:pt x="4941377" y="1764880"/>
                  <a:pt x="4953263" y="1749995"/>
                </a:cubicBezTo>
                <a:close/>
                <a:moveTo>
                  <a:pt x="1467038" y="9640926"/>
                </a:moveTo>
                <a:cubicBezTo>
                  <a:pt x="1459282" y="9633693"/>
                  <a:pt x="1451981" y="9631895"/>
                  <a:pt x="1446963" y="9641097"/>
                </a:cubicBezTo>
                <a:cubicBezTo>
                  <a:pt x="1454134" y="9644265"/>
                  <a:pt x="1462020" y="9650128"/>
                  <a:pt x="1467038" y="9640926"/>
                </a:cubicBezTo>
                <a:close/>
                <a:moveTo>
                  <a:pt x="713474" y="11347434"/>
                </a:moveTo>
                <a:cubicBezTo>
                  <a:pt x="709925" y="11342534"/>
                  <a:pt x="711582" y="11332317"/>
                  <a:pt x="702614" y="11336447"/>
                </a:cubicBezTo>
                <a:cubicBezTo>
                  <a:pt x="706163" y="11341347"/>
                  <a:pt x="704107" y="11351389"/>
                  <a:pt x="713474" y="11347434"/>
                </a:cubicBezTo>
                <a:close/>
                <a:moveTo>
                  <a:pt x="4542134" y="2683304"/>
                </a:moveTo>
                <a:cubicBezTo>
                  <a:pt x="4540191" y="2681561"/>
                  <a:pt x="4533062" y="2669318"/>
                  <a:pt x="4528544" y="2676958"/>
                </a:cubicBezTo>
                <a:cubicBezTo>
                  <a:pt x="4530196" y="2679025"/>
                  <a:pt x="4537650" y="2691558"/>
                  <a:pt x="4542134" y="2683304"/>
                </a:cubicBezTo>
                <a:close/>
                <a:moveTo>
                  <a:pt x="4963591" y="1735306"/>
                </a:moveTo>
                <a:cubicBezTo>
                  <a:pt x="4961507" y="1734228"/>
                  <a:pt x="4959753" y="1732865"/>
                  <a:pt x="4961774" y="1730541"/>
                </a:cubicBezTo>
                <a:cubicBezTo>
                  <a:pt x="4959361" y="1729748"/>
                  <a:pt x="4957277" y="1728670"/>
                  <a:pt x="4955194" y="1727592"/>
                </a:cubicBezTo>
                <a:cubicBezTo>
                  <a:pt x="4946717" y="1733769"/>
                  <a:pt x="4962158" y="1742304"/>
                  <a:pt x="4963591" y="1735306"/>
                </a:cubicBezTo>
                <a:close/>
                <a:moveTo>
                  <a:pt x="5235045" y="1121351"/>
                </a:moveTo>
                <a:lnTo>
                  <a:pt x="5269578" y="1035608"/>
                </a:lnTo>
                <a:lnTo>
                  <a:pt x="5292072" y="979756"/>
                </a:lnTo>
                <a:cubicBezTo>
                  <a:pt x="5311066" y="932591"/>
                  <a:pt x="5328950" y="885650"/>
                  <a:pt x="5342437" y="839501"/>
                </a:cubicBezTo>
                <a:cubicBezTo>
                  <a:pt x="5322483" y="880889"/>
                  <a:pt x="5303089" y="924784"/>
                  <a:pt x="5285268" y="967947"/>
                </a:cubicBezTo>
                <a:lnTo>
                  <a:pt x="5247651" y="1065716"/>
                </a:lnTo>
                <a:lnTo>
                  <a:pt x="5237539" y="1091998"/>
                </a:lnTo>
                <a:cubicBezTo>
                  <a:pt x="5233188" y="1102923"/>
                  <a:pt x="5218453" y="1116875"/>
                  <a:pt x="5229359" y="1128832"/>
                </a:cubicBezTo>
                <a:cubicBezTo>
                  <a:pt x="5230988" y="1126221"/>
                  <a:pt x="5233016" y="1123786"/>
                  <a:pt x="5235045" y="1121351"/>
                </a:cubicBezTo>
                <a:close/>
                <a:moveTo>
                  <a:pt x="4525184" y="2728900"/>
                </a:moveTo>
                <a:cubicBezTo>
                  <a:pt x="4510865" y="2709038"/>
                  <a:pt x="4506030" y="2670790"/>
                  <a:pt x="4481606" y="2663494"/>
                </a:cubicBezTo>
                <a:cubicBezTo>
                  <a:pt x="4500773" y="2681860"/>
                  <a:pt x="4496850" y="2723357"/>
                  <a:pt x="4525184" y="2728900"/>
                </a:cubicBezTo>
                <a:close/>
                <a:moveTo>
                  <a:pt x="5458927" y="617883"/>
                </a:moveTo>
                <a:cubicBezTo>
                  <a:pt x="5461984" y="610965"/>
                  <a:pt x="5463758" y="604254"/>
                  <a:pt x="5462307" y="598379"/>
                </a:cubicBezTo>
                <a:cubicBezTo>
                  <a:pt x="5430514" y="634773"/>
                  <a:pt x="5400551" y="697197"/>
                  <a:pt x="5389168" y="744513"/>
                </a:cubicBezTo>
                <a:cubicBezTo>
                  <a:pt x="5409864" y="708450"/>
                  <a:pt x="5432542" y="668980"/>
                  <a:pt x="5447856" y="638629"/>
                </a:cubicBezTo>
                <a:cubicBezTo>
                  <a:pt x="5451533" y="631925"/>
                  <a:pt x="5455871" y="624801"/>
                  <a:pt x="5458927" y="617883"/>
                </a:cubicBezTo>
                <a:close/>
                <a:moveTo>
                  <a:pt x="5206603" y="1191109"/>
                </a:moveTo>
                <a:cubicBezTo>
                  <a:pt x="5211761" y="1184823"/>
                  <a:pt x="5213650" y="1179471"/>
                  <a:pt x="5211073" y="1174526"/>
                </a:cubicBezTo>
                <a:cubicBezTo>
                  <a:pt x="5205915" y="1180812"/>
                  <a:pt x="5201507" y="1186478"/>
                  <a:pt x="5206603" y="1191109"/>
                </a:cubicBezTo>
                <a:close/>
                <a:moveTo>
                  <a:pt x="5383010" y="795089"/>
                </a:moveTo>
                <a:cubicBezTo>
                  <a:pt x="5383010" y="795089"/>
                  <a:pt x="5370329" y="799004"/>
                  <a:pt x="5383010" y="795089"/>
                </a:cubicBezTo>
                <a:close/>
                <a:moveTo>
                  <a:pt x="2283186" y="7811246"/>
                </a:moveTo>
                <a:cubicBezTo>
                  <a:pt x="2288104" y="7791983"/>
                  <a:pt x="2297442" y="7776571"/>
                  <a:pt x="2301931" y="7757750"/>
                </a:cubicBezTo>
                <a:cubicBezTo>
                  <a:pt x="2278753" y="7752456"/>
                  <a:pt x="2243012" y="7751724"/>
                  <a:pt x="2215625" y="7755654"/>
                </a:cubicBezTo>
                <a:cubicBezTo>
                  <a:pt x="2218590" y="7777407"/>
                  <a:pt x="2223691" y="7796510"/>
                  <a:pt x="2233091" y="7812054"/>
                </a:cubicBezTo>
                <a:cubicBezTo>
                  <a:pt x="2248211" y="7803962"/>
                  <a:pt x="2265762" y="7811527"/>
                  <a:pt x="2283186" y="7811246"/>
                </a:cubicBezTo>
                <a:close/>
                <a:moveTo>
                  <a:pt x="4757354" y="2221700"/>
                </a:moveTo>
                <a:cubicBezTo>
                  <a:pt x="4731190" y="2204832"/>
                  <a:pt x="4758958" y="2206263"/>
                  <a:pt x="4744526" y="2190451"/>
                </a:cubicBezTo>
                <a:cubicBezTo>
                  <a:pt x="4733451" y="2211272"/>
                  <a:pt x="4710320" y="2171854"/>
                  <a:pt x="4690958" y="2175537"/>
                </a:cubicBezTo>
                <a:cubicBezTo>
                  <a:pt x="4701437" y="2194800"/>
                  <a:pt x="4736866" y="2232183"/>
                  <a:pt x="4757354" y="2221700"/>
                </a:cubicBezTo>
                <a:close/>
                <a:moveTo>
                  <a:pt x="866437" y="11034650"/>
                </a:moveTo>
                <a:cubicBezTo>
                  <a:pt x="862092" y="11029397"/>
                  <a:pt x="866149" y="11024524"/>
                  <a:pt x="859283" y="11019586"/>
                </a:cubicBezTo>
                <a:cubicBezTo>
                  <a:pt x="856680" y="11022245"/>
                  <a:pt x="854253" y="11024505"/>
                  <a:pt x="851650" y="11027164"/>
                </a:cubicBezTo>
                <a:cubicBezTo>
                  <a:pt x="856172" y="11032017"/>
                  <a:pt x="852114" y="11036890"/>
                  <a:pt x="858980" y="11041827"/>
                </a:cubicBezTo>
                <a:cubicBezTo>
                  <a:pt x="861583" y="11039170"/>
                  <a:pt x="863835" y="11037307"/>
                  <a:pt x="866437" y="11034650"/>
                </a:cubicBezTo>
                <a:close/>
                <a:moveTo>
                  <a:pt x="1484453" y="9638154"/>
                </a:moveTo>
                <a:cubicBezTo>
                  <a:pt x="1482238" y="9636699"/>
                  <a:pt x="1480024" y="9635245"/>
                  <a:pt x="1477985" y="9633393"/>
                </a:cubicBezTo>
                <a:cubicBezTo>
                  <a:pt x="1476531" y="9635606"/>
                  <a:pt x="1474679" y="9637642"/>
                  <a:pt x="1472651" y="9640077"/>
                </a:cubicBezTo>
                <a:cubicBezTo>
                  <a:pt x="1475264" y="9641707"/>
                  <a:pt x="1477478" y="9643161"/>
                  <a:pt x="1479693" y="9644615"/>
                </a:cubicBezTo>
                <a:cubicBezTo>
                  <a:pt x="1481147" y="9642403"/>
                  <a:pt x="1482823" y="9640764"/>
                  <a:pt x="1484453" y="9638154"/>
                </a:cubicBezTo>
                <a:close/>
                <a:moveTo>
                  <a:pt x="3160547" y="5845536"/>
                </a:moveTo>
                <a:cubicBezTo>
                  <a:pt x="3162217" y="5839601"/>
                  <a:pt x="3162562" y="5834510"/>
                  <a:pt x="3160608" y="5830310"/>
                </a:cubicBezTo>
                <a:cubicBezTo>
                  <a:pt x="3155874" y="5829172"/>
                  <a:pt x="3152603" y="5830110"/>
                  <a:pt x="3149155" y="5831446"/>
                </a:cubicBezTo>
                <a:cubicBezTo>
                  <a:pt x="3145677" y="5840396"/>
                  <a:pt x="3151124" y="5844233"/>
                  <a:pt x="3160547" y="5845536"/>
                </a:cubicBezTo>
                <a:close/>
                <a:moveTo>
                  <a:pt x="795571" y="11200426"/>
                </a:moveTo>
                <a:cubicBezTo>
                  <a:pt x="795623" y="11164744"/>
                  <a:pt x="804254" y="11129045"/>
                  <a:pt x="792010" y="11093168"/>
                </a:cubicBezTo>
                <a:cubicBezTo>
                  <a:pt x="777404" y="11126227"/>
                  <a:pt x="775446" y="11179156"/>
                  <a:pt x="795571" y="11200426"/>
                </a:cubicBezTo>
                <a:close/>
                <a:moveTo>
                  <a:pt x="5427017" y="718527"/>
                </a:moveTo>
                <a:lnTo>
                  <a:pt x="5424635" y="714204"/>
                </a:lnTo>
                <a:lnTo>
                  <a:pt x="5422426" y="710193"/>
                </a:lnTo>
                <a:cubicBezTo>
                  <a:pt x="5418985" y="713670"/>
                  <a:pt x="5417920" y="716887"/>
                  <a:pt x="5418016" y="719904"/>
                </a:cubicBezTo>
                <a:lnTo>
                  <a:pt x="5418577" y="721774"/>
                </a:lnTo>
                <a:lnTo>
                  <a:pt x="5420568" y="728407"/>
                </a:lnTo>
                <a:cubicBezTo>
                  <a:pt x="5423522" y="724954"/>
                  <a:pt x="5426189" y="721611"/>
                  <a:pt x="5427017" y="718527"/>
                </a:cubicBezTo>
                <a:close/>
                <a:moveTo>
                  <a:pt x="1728394" y="9094060"/>
                </a:moveTo>
                <a:cubicBezTo>
                  <a:pt x="1715916" y="9089975"/>
                  <a:pt x="1702057" y="9081472"/>
                  <a:pt x="1695806" y="9093465"/>
                </a:cubicBezTo>
                <a:cubicBezTo>
                  <a:pt x="1708284" y="9097550"/>
                  <a:pt x="1722143" y="9106054"/>
                  <a:pt x="1728394" y="9094060"/>
                </a:cubicBezTo>
                <a:close/>
                <a:moveTo>
                  <a:pt x="1733673" y="9082113"/>
                </a:moveTo>
                <a:cubicBezTo>
                  <a:pt x="1742666" y="9070380"/>
                  <a:pt x="1725222" y="9060293"/>
                  <a:pt x="1719897" y="9071267"/>
                </a:cubicBezTo>
                <a:cubicBezTo>
                  <a:pt x="1727817" y="9073815"/>
                  <a:pt x="1726150" y="9079742"/>
                  <a:pt x="1733673" y="9082113"/>
                </a:cubicBezTo>
                <a:close/>
                <a:moveTo>
                  <a:pt x="4778790" y="2193324"/>
                </a:moveTo>
                <a:cubicBezTo>
                  <a:pt x="4769377" y="2182985"/>
                  <a:pt x="4759681" y="2174192"/>
                  <a:pt x="4750494" y="2178030"/>
                </a:cubicBezTo>
                <a:cubicBezTo>
                  <a:pt x="4750954" y="2187579"/>
                  <a:pt x="4769172" y="2208883"/>
                  <a:pt x="4778790" y="2193324"/>
                </a:cubicBezTo>
                <a:close/>
                <a:moveTo>
                  <a:pt x="5318919" y="971394"/>
                </a:moveTo>
                <a:lnTo>
                  <a:pt x="5318072" y="969019"/>
                </a:lnTo>
                <a:lnTo>
                  <a:pt x="5315091" y="960661"/>
                </a:lnTo>
                <a:cubicBezTo>
                  <a:pt x="5310117" y="960605"/>
                  <a:pt x="5308846" y="965635"/>
                  <a:pt x="5309933" y="969506"/>
                </a:cubicBezTo>
                <a:lnTo>
                  <a:pt x="5316684" y="970925"/>
                </a:lnTo>
                <a:close/>
                <a:moveTo>
                  <a:pt x="5258145" y="1111096"/>
                </a:moveTo>
                <a:cubicBezTo>
                  <a:pt x="5254912" y="1108715"/>
                  <a:pt x="5256893" y="1105308"/>
                  <a:pt x="5252687" y="1102974"/>
                </a:cubicBezTo>
                <a:cubicBezTo>
                  <a:pt x="5251409" y="1104788"/>
                  <a:pt x="5250131" y="1106603"/>
                  <a:pt x="5248455" y="1108242"/>
                </a:cubicBezTo>
                <a:cubicBezTo>
                  <a:pt x="5250281" y="1113807"/>
                  <a:pt x="5252894" y="1115437"/>
                  <a:pt x="5258145" y="1111096"/>
                </a:cubicBezTo>
                <a:close/>
                <a:moveTo>
                  <a:pt x="5453246" y="673845"/>
                </a:moveTo>
                <a:cubicBezTo>
                  <a:pt x="5449615" y="671289"/>
                  <a:pt x="5448725" y="668992"/>
                  <a:pt x="5447788" y="665723"/>
                </a:cubicBezTo>
                <a:cubicBezTo>
                  <a:pt x="5445760" y="668158"/>
                  <a:pt x="5443556" y="670991"/>
                  <a:pt x="5441926" y="673602"/>
                </a:cubicBezTo>
                <a:cubicBezTo>
                  <a:pt x="5446132" y="675936"/>
                  <a:pt x="5450432" y="680215"/>
                  <a:pt x="5453246" y="673845"/>
                </a:cubicBezTo>
                <a:close/>
                <a:moveTo>
                  <a:pt x="2242149" y="7941405"/>
                </a:moveTo>
                <a:cubicBezTo>
                  <a:pt x="2240252" y="7931844"/>
                  <a:pt x="2234505" y="7926704"/>
                  <a:pt x="2225329" y="7925108"/>
                </a:cubicBezTo>
                <a:cubicBezTo>
                  <a:pt x="2224648" y="7936892"/>
                  <a:pt x="2229967" y="7942474"/>
                  <a:pt x="2242149" y="7941405"/>
                </a:cubicBezTo>
                <a:close/>
                <a:moveTo>
                  <a:pt x="836346" y="11123230"/>
                </a:moveTo>
                <a:cubicBezTo>
                  <a:pt x="826403" y="11106935"/>
                  <a:pt x="849672" y="11071515"/>
                  <a:pt x="825694" y="11067586"/>
                </a:cubicBezTo>
                <a:cubicBezTo>
                  <a:pt x="829004" y="11083805"/>
                  <a:pt x="817631" y="11119245"/>
                  <a:pt x="836346" y="11123230"/>
                </a:cubicBezTo>
                <a:close/>
                <a:moveTo>
                  <a:pt x="5247166" y="1142410"/>
                </a:moveTo>
                <a:cubicBezTo>
                  <a:pt x="5237326" y="1132352"/>
                  <a:pt x="5229761" y="1149472"/>
                  <a:pt x="5242064" y="1153957"/>
                </a:cubicBezTo>
                <a:cubicBezTo>
                  <a:pt x="5245593" y="1150281"/>
                  <a:pt x="5247528" y="1145901"/>
                  <a:pt x="5247166" y="1142410"/>
                </a:cubicBezTo>
                <a:close/>
                <a:moveTo>
                  <a:pt x="810263" y="11185495"/>
                </a:moveTo>
                <a:cubicBezTo>
                  <a:pt x="821813" y="11149657"/>
                  <a:pt x="817398" y="11114382"/>
                  <a:pt x="814708" y="11078441"/>
                </a:cubicBezTo>
                <a:cubicBezTo>
                  <a:pt x="801389" y="11113973"/>
                  <a:pt x="804080" y="11149915"/>
                  <a:pt x="810263" y="11185495"/>
                </a:cubicBezTo>
                <a:close/>
                <a:moveTo>
                  <a:pt x="2331390" y="7747246"/>
                </a:moveTo>
                <a:lnTo>
                  <a:pt x="2331278" y="7740272"/>
                </a:lnTo>
                <a:lnTo>
                  <a:pt x="2324744" y="7740377"/>
                </a:lnTo>
                <a:lnTo>
                  <a:pt x="2324856" y="7747352"/>
                </a:lnTo>
                <a:close/>
                <a:moveTo>
                  <a:pt x="3329213" y="5492079"/>
                </a:moveTo>
                <a:cubicBezTo>
                  <a:pt x="3325646" y="5446240"/>
                  <a:pt x="3322255" y="5400004"/>
                  <a:pt x="3302999" y="5360560"/>
                </a:cubicBezTo>
                <a:lnTo>
                  <a:pt x="3247196" y="5335904"/>
                </a:lnTo>
                <a:cubicBezTo>
                  <a:pt x="3200939" y="5359727"/>
                  <a:pt x="3148225" y="5366896"/>
                  <a:pt x="3104816" y="5397213"/>
                </a:cubicBezTo>
                <a:cubicBezTo>
                  <a:pt x="3123587" y="5455005"/>
                  <a:pt x="3159721" y="5520942"/>
                  <a:pt x="3228186" y="5549291"/>
                </a:cubicBezTo>
                <a:cubicBezTo>
                  <a:pt x="3263092" y="5532826"/>
                  <a:pt x="3298760" y="5520030"/>
                  <a:pt x="3329213" y="5492079"/>
                </a:cubicBezTo>
                <a:close/>
                <a:moveTo>
                  <a:pt x="5409122" y="786640"/>
                </a:moveTo>
                <a:cubicBezTo>
                  <a:pt x="5392851" y="768506"/>
                  <a:pt x="5410458" y="753444"/>
                  <a:pt x="5406174" y="737275"/>
                </a:cubicBezTo>
                <a:cubicBezTo>
                  <a:pt x="5397617" y="745867"/>
                  <a:pt x="5401481" y="753285"/>
                  <a:pt x="5391951" y="761922"/>
                </a:cubicBezTo>
                <a:cubicBezTo>
                  <a:pt x="5398289" y="768053"/>
                  <a:pt x="5398444" y="795722"/>
                  <a:pt x="5409122" y="786640"/>
                </a:cubicBezTo>
                <a:close/>
                <a:moveTo>
                  <a:pt x="5441455" y="716698"/>
                </a:moveTo>
                <a:cubicBezTo>
                  <a:pt x="5439411" y="712702"/>
                  <a:pt x="5439114" y="708525"/>
                  <a:pt x="5438214" y="704499"/>
                </a:cubicBezTo>
                <a:lnTo>
                  <a:pt x="5435707" y="700366"/>
                </a:lnTo>
                <a:lnTo>
                  <a:pt x="5431361" y="693203"/>
                </a:lnTo>
                <a:cubicBezTo>
                  <a:pt x="5425910" y="697457"/>
                  <a:pt x="5425970" y="703789"/>
                  <a:pt x="5428624" y="708827"/>
                </a:cubicBezTo>
                <a:lnTo>
                  <a:pt x="5428834" y="708956"/>
                </a:lnTo>
                <a:close/>
                <a:moveTo>
                  <a:pt x="2700842" y="6920222"/>
                </a:moveTo>
                <a:cubicBezTo>
                  <a:pt x="2706910" y="6908043"/>
                  <a:pt x="2710960" y="6895294"/>
                  <a:pt x="2711721" y="6881810"/>
                </a:cubicBezTo>
                <a:cubicBezTo>
                  <a:pt x="2675625" y="6903993"/>
                  <a:pt x="2609954" y="6966627"/>
                  <a:pt x="2626046" y="7018821"/>
                </a:cubicBezTo>
                <a:cubicBezTo>
                  <a:pt x="2646268" y="6988157"/>
                  <a:pt x="2682637" y="6956758"/>
                  <a:pt x="2700842" y="6920222"/>
                </a:cubicBezTo>
                <a:close/>
                <a:moveTo>
                  <a:pt x="3636171" y="4803709"/>
                </a:moveTo>
                <a:cubicBezTo>
                  <a:pt x="3630552" y="4793237"/>
                  <a:pt x="3608264" y="4801228"/>
                  <a:pt x="3613764" y="4812670"/>
                </a:cubicBezTo>
                <a:cubicBezTo>
                  <a:pt x="3621340" y="4810417"/>
                  <a:pt x="3628176" y="4812588"/>
                  <a:pt x="3636171" y="4803709"/>
                </a:cubicBezTo>
                <a:close/>
                <a:moveTo>
                  <a:pt x="3616441" y="4848709"/>
                </a:moveTo>
                <a:cubicBezTo>
                  <a:pt x="3612880" y="4843972"/>
                  <a:pt x="3622973" y="4829253"/>
                  <a:pt x="3611654" y="4831462"/>
                </a:cubicBezTo>
                <a:cubicBezTo>
                  <a:pt x="3611738" y="4835596"/>
                  <a:pt x="3606505" y="4850887"/>
                  <a:pt x="3616441" y="4848709"/>
                </a:cubicBezTo>
                <a:close/>
                <a:moveTo>
                  <a:pt x="3039250" y="6159932"/>
                </a:moveTo>
                <a:cubicBezTo>
                  <a:pt x="3042507" y="6125621"/>
                  <a:pt x="3027338" y="6101759"/>
                  <a:pt x="3016897" y="6074742"/>
                </a:cubicBezTo>
                <a:cubicBezTo>
                  <a:pt x="3014890" y="6090061"/>
                  <a:pt x="3028771" y="6111448"/>
                  <a:pt x="3019279" y="6121077"/>
                </a:cubicBezTo>
                <a:cubicBezTo>
                  <a:pt x="2994613" y="6028192"/>
                  <a:pt x="2985499" y="5925971"/>
                  <a:pt x="2951157" y="5838820"/>
                </a:cubicBezTo>
                <a:cubicBezTo>
                  <a:pt x="2967766" y="5851878"/>
                  <a:pt x="2965359" y="5891808"/>
                  <a:pt x="2985706" y="5893172"/>
                </a:cubicBezTo>
                <a:cubicBezTo>
                  <a:pt x="2973373" y="5871516"/>
                  <a:pt x="2981541" y="5837944"/>
                  <a:pt x="2959531" y="5822023"/>
                </a:cubicBezTo>
                <a:cubicBezTo>
                  <a:pt x="2952284" y="5825494"/>
                  <a:pt x="2944592" y="5827816"/>
                  <a:pt x="2940669" y="5835616"/>
                </a:cubicBezTo>
                <a:cubicBezTo>
                  <a:pt x="2948159" y="5919959"/>
                  <a:pt x="2983513" y="6003744"/>
                  <a:pt x="2993371" y="6076263"/>
                </a:cubicBezTo>
                <a:cubicBezTo>
                  <a:pt x="2986323" y="6067429"/>
                  <a:pt x="2991089" y="6036168"/>
                  <a:pt x="2976326" y="6041562"/>
                </a:cubicBezTo>
                <a:cubicBezTo>
                  <a:pt x="2982056" y="6055534"/>
                  <a:pt x="2989800" y="6083266"/>
                  <a:pt x="2985571" y="6092838"/>
                </a:cubicBezTo>
                <a:cubicBezTo>
                  <a:pt x="2978953" y="6051780"/>
                  <a:pt x="2962376" y="6006322"/>
                  <a:pt x="2951951" y="5963104"/>
                </a:cubicBezTo>
                <a:cubicBezTo>
                  <a:pt x="2945715" y="5938423"/>
                  <a:pt x="2943364" y="5909260"/>
                  <a:pt x="2934524" y="5887241"/>
                </a:cubicBezTo>
                <a:cubicBezTo>
                  <a:pt x="2931145" y="5877645"/>
                  <a:pt x="2923684" y="5860048"/>
                  <a:pt x="2912093" y="5858263"/>
                </a:cubicBezTo>
                <a:cubicBezTo>
                  <a:pt x="2928348" y="5946479"/>
                  <a:pt x="2967930" y="6020692"/>
                  <a:pt x="2980561" y="6110644"/>
                </a:cubicBezTo>
                <a:cubicBezTo>
                  <a:pt x="2984689" y="6119618"/>
                  <a:pt x="2990788" y="6116593"/>
                  <a:pt x="2992963" y="6121367"/>
                </a:cubicBezTo>
                <a:cubicBezTo>
                  <a:pt x="2997192" y="6136582"/>
                  <a:pt x="2996119" y="6155175"/>
                  <a:pt x="3016121" y="6161630"/>
                </a:cubicBezTo>
                <a:cubicBezTo>
                  <a:pt x="3024151" y="6149924"/>
                  <a:pt x="3005466" y="6138331"/>
                  <a:pt x="3015455" y="6135119"/>
                </a:cubicBezTo>
                <a:cubicBezTo>
                  <a:pt x="3030494" y="6135567"/>
                  <a:pt x="3019339" y="6155424"/>
                  <a:pt x="3039250" y="6159932"/>
                </a:cubicBezTo>
                <a:close/>
                <a:moveTo>
                  <a:pt x="664048" y="11536572"/>
                </a:moveTo>
                <a:cubicBezTo>
                  <a:pt x="663764" y="11526446"/>
                  <a:pt x="655176" y="11517889"/>
                  <a:pt x="645203" y="11525387"/>
                </a:cubicBezTo>
                <a:cubicBezTo>
                  <a:pt x="654235" y="11535093"/>
                  <a:pt x="649788" y="11544080"/>
                  <a:pt x="664048" y="11536572"/>
                </a:cubicBezTo>
                <a:close/>
                <a:moveTo>
                  <a:pt x="5535184" y="512697"/>
                </a:moveTo>
                <a:cubicBezTo>
                  <a:pt x="5536393" y="510450"/>
                  <a:pt x="5536983" y="507767"/>
                  <a:pt x="5536366" y="504044"/>
                </a:cubicBezTo>
                <a:cubicBezTo>
                  <a:pt x="5528678" y="506358"/>
                  <a:pt x="5522474" y="519320"/>
                  <a:pt x="5514258" y="522828"/>
                </a:cubicBezTo>
                <a:cubicBezTo>
                  <a:pt x="5515862" y="527820"/>
                  <a:pt x="5521931" y="532405"/>
                  <a:pt x="5523535" y="537396"/>
                </a:cubicBezTo>
                <a:cubicBezTo>
                  <a:pt x="5522371" y="522249"/>
                  <a:pt x="5531559" y="519438"/>
                  <a:pt x="5535184" y="512697"/>
                </a:cubicBezTo>
                <a:close/>
                <a:moveTo>
                  <a:pt x="776446" y="11284144"/>
                </a:moveTo>
                <a:cubicBezTo>
                  <a:pt x="782257" y="11272051"/>
                  <a:pt x="774767" y="11259905"/>
                  <a:pt x="769367" y="11247878"/>
                </a:cubicBezTo>
                <a:cubicBezTo>
                  <a:pt x="779581" y="11208594"/>
                  <a:pt x="778298" y="11169467"/>
                  <a:pt x="769983" y="11130088"/>
                </a:cubicBezTo>
                <a:cubicBezTo>
                  <a:pt x="748041" y="11185137"/>
                  <a:pt x="757720" y="11240828"/>
                  <a:pt x="765629" y="11296213"/>
                </a:cubicBezTo>
                <a:cubicBezTo>
                  <a:pt x="771092" y="11292201"/>
                  <a:pt x="774508" y="11288176"/>
                  <a:pt x="776446" y="11284144"/>
                </a:cubicBezTo>
                <a:close/>
                <a:moveTo>
                  <a:pt x="4556747" y="2731494"/>
                </a:moveTo>
                <a:cubicBezTo>
                  <a:pt x="4544354" y="2724467"/>
                  <a:pt x="4545277" y="2713017"/>
                  <a:pt x="4535921" y="2705208"/>
                </a:cubicBezTo>
                <a:cubicBezTo>
                  <a:pt x="4534873" y="2720054"/>
                  <a:pt x="4542841" y="2730711"/>
                  <a:pt x="4552039" y="2741301"/>
                </a:cubicBezTo>
                <a:cubicBezTo>
                  <a:pt x="4553716" y="2738129"/>
                  <a:pt x="4555070" y="2734666"/>
                  <a:pt x="4556747" y="2731494"/>
                </a:cubicBezTo>
                <a:close/>
                <a:moveTo>
                  <a:pt x="3383892" y="5387736"/>
                </a:moveTo>
                <a:cubicBezTo>
                  <a:pt x="3368124" y="5380293"/>
                  <a:pt x="3369420" y="5350405"/>
                  <a:pt x="3349347" y="5354862"/>
                </a:cubicBezTo>
                <a:cubicBezTo>
                  <a:pt x="3355348" y="5366080"/>
                  <a:pt x="3370383" y="5398901"/>
                  <a:pt x="3383892" y="5387736"/>
                </a:cubicBezTo>
                <a:close/>
                <a:moveTo>
                  <a:pt x="3392406" y="5378172"/>
                </a:moveTo>
                <a:cubicBezTo>
                  <a:pt x="3384071" y="5371157"/>
                  <a:pt x="3377862" y="5347471"/>
                  <a:pt x="3364073" y="5352802"/>
                </a:cubicBezTo>
                <a:cubicBezTo>
                  <a:pt x="3376605" y="5357864"/>
                  <a:pt x="3380340" y="5382835"/>
                  <a:pt x="3392406" y="5378172"/>
                </a:cubicBezTo>
                <a:close/>
                <a:moveTo>
                  <a:pt x="2580354" y="7217888"/>
                </a:moveTo>
                <a:cubicBezTo>
                  <a:pt x="2581442" y="7216400"/>
                  <a:pt x="2581034" y="7214116"/>
                  <a:pt x="2578207" y="7210636"/>
                </a:cubicBezTo>
                <a:cubicBezTo>
                  <a:pt x="2546894" y="7205417"/>
                  <a:pt x="2514277" y="7198023"/>
                  <a:pt x="2479050" y="7180189"/>
                </a:cubicBezTo>
                <a:cubicBezTo>
                  <a:pt x="2466438" y="7181929"/>
                  <a:pt x="2460349" y="7201502"/>
                  <a:pt x="2450346" y="7209766"/>
                </a:cubicBezTo>
                <a:cubicBezTo>
                  <a:pt x="2476441" y="7227600"/>
                  <a:pt x="2527759" y="7225860"/>
                  <a:pt x="2555157" y="7220640"/>
                </a:cubicBezTo>
                <a:cubicBezTo>
                  <a:pt x="2560376" y="7219662"/>
                  <a:pt x="2577093" y="7222353"/>
                  <a:pt x="2580354" y="7217888"/>
                </a:cubicBezTo>
                <a:close/>
                <a:moveTo>
                  <a:pt x="4818824" y="2152029"/>
                </a:moveTo>
                <a:cubicBezTo>
                  <a:pt x="4803904" y="2144239"/>
                  <a:pt x="4789110" y="2125042"/>
                  <a:pt x="4774757" y="2133582"/>
                </a:cubicBezTo>
                <a:cubicBezTo>
                  <a:pt x="4786116" y="2150057"/>
                  <a:pt x="4797799" y="2148031"/>
                  <a:pt x="4809726" y="2161414"/>
                </a:cubicBezTo>
                <a:close/>
                <a:moveTo>
                  <a:pt x="1994774" y="8543977"/>
                </a:moveTo>
                <a:cubicBezTo>
                  <a:pt x="1988588" y="8565518"/>
                  <a:pt x="1979290" y="8584138"/>
                  <a:pt x="1968865" y="8600593"/>
                </a:cubicBezTo>
                <a:lnTo>
                  <a:pt x="1968608" y="8600937"/>
                </a:lnTo>
                <a:close/>
                <a:moveTo>
                  <a:pt x="2360962" y="7716684"/>
                </a:moveTo>
                <a:cubicBezTo>
                  <a:pt x="2383297" y="7642637"/>
                  <a:pt x="2419346" y="7581450"/>
                  <a:pt x="2440345" y="7505680"/>
                </a:cubicBezTo>
                <a:cubicBezTo>
                  <a:pt x="2431170" y="7504084"/>
                  <a:pt x="2426280" y="7498058"/>
                  <a:pt x="2417097" y="7496026"/>
                </a:cubicBezTo>
                <a:cubicBezTo>
                  <a:pt x="2394362" y="7572260"/>
                  <a:pt x="2361003" y="7638201"/>
                  <a:pt x="2334285" y="7710574"/>
                </a:cubicBezTo>
                <a:cubicBezTo>
                  <a:pt x="2342175" y="7713499"/>
                  <a:pt x="2348786" y="7718189"/>
                  <a:pt x="2360962" y="7716684"/>
                </a:cubicBezTo>
                <a:close/>
                <a:moveTo>
                  <a:pt x="3431885" y="5298524"/>
                </a:moveTo>
                <a:cubicBezTo>
                  <a:pt x="3423023" y="5292704"/>
                  <a:pt x="3425827" y="5282044"/>
                  <a:pt x="3415065" y="5277289"/>
                </a:cubicBezTo>
                <a:cubicBezTo>
                  <a:pt x="3410444" y="5286671"/>
                  <a:pt x="3429903" y="5301931"/>
                  <a:pt x="3431885" y="5298524"/>
                </a:cubicBezTo>
                <a:close/>
                <a:moveTo>
                  <a:pt x="5254186" y="1175016"/>
                </a:moveTo>
                <a:cubicBezTo>
                  <a:pt x="5265863" y="1158286"/>
                  <a:pt x="5258181" y="1144422"/>
                  <a:pt x="5252045" y="1130290"/>
                </a:cubicBezTo>
                <a:cubicBezTo>
                  <a:pt x="5247528" y="1145901"/>
                  <a:pt x="5250570" y="1160570"/>
                  <a:pt x="5254186" y="1175016"/>
                </a:cubicBezTo>
                <a:close/>
                <a:moveTo>
                  <a:pt x="2325038" y="7805884"/>
                </a:moveTo>
                <a:cubicBezTo>
                  <a:pt x="2331261" y="7793249"/>
                  <a:pt x="2334897" y="7775531"/>
                  <a:pt x="2338192" y="7763705"/>
                </a:cubicBezTo>
                <a:cubicBezTo>
                  <a:pt x="2330744" y="7761209"/>
                  <a:pt x="2325447" y="7756935"/>
                  <a:pt x="2315435" y="7757532"/>
                </a:cubicBezTo>
                <a:cubicBezTo>
                  <a:pt x="2308781" y="7777260"/>
                  <a:pt x="2299030" y="7793986"/>
                  <a:pt x="2296360" y="7817574"/>
                </a:cubicBezTo>
                <a:cubicBezTo>
                  <a:pt x="2310004" y="7826074"/>
                  <a:pt x="2318815" y="7818520"/>
                  <a:pt x="2325038" y="7805884"/>
                </a:cubicBezTo>
                <a:close/>
                <a:moveTo>
                  <a:pt x="5217383" y="1261542"/>
                </a:moveTo>
                <a:cubicBezTo>
                  <a:pt x="5208396" y="1257096"/>
                  <a:pt x="5215852" y="1249921"/>
                  <a:pt x="5210135" y="1244540"/>
                </a:cubicBezTo>
                <a:cubicBezTo>
                  <a:pt x="5203208" y="1250520"/>
                  <a:pt x="5206223" y="1272791"/>
                  <a:pt x="5217383" y="1261542"/>
                </a:cubicBezTo>
                <a:close/>
                <a:moveTo>
                  <a:pt x="5269630" y="1143295"/>
                </a:moveTo>
                <a:cubicBezTo>
                  <a:pt x="5278529" y="1129620"/>
                  <a:pt x="5271530" y="1105589"/>
                  <a:pt x="5261395" y="1101586"/>
                </a:cubicBezTo>
                <a:cubicBezTo>
                  <a:pt x="5265761" y="1115412"/>
                  <a:pt x="5259076" y="1130542"/>
                  <a:pt x="5269630" y="1143295"/>
                </a:cubicBezTo>
                <a:close/>
                <a:moveTo>
                  <a:pt x="5317174" y="1036769"/>
                </a:moveTo>
                <a:cubicBezTo>
                  <a:pt x="5324128" y="1023186"/>
                  <a:pt x="5322566" y="998702"/>
                  <a:pt x="5308763" y="995459"/>
                </a:cubicBezTo>
                <a:cubicBezTo>
                  <a:pt x="5314277" y="1008840"/>
                  <a:pt x="5311659" y="1023387"/>
                  <a:pt x="5317174" y="1036769"/>
                </a:cubicBezTo>
                <a:close/>
                <a:moveTo>
                  <a:pt x="5437501" y="764441"/>
                </a:moveTo>
                <a:cubicBezTo>
                  <a:pt x="5444697" y="760007"/>
                  <a:pt x="5437237" y="746717"/>
                  <a:pt x="5431060" y="752078"/>
                </a:cubicBezTo>
                <a:cubicBezTo>
                  <a:pt x="5436109" y="755736"/>
                  <a:pt x="5428959" y="761143"/>
                  <a:pt x="5437501" y="764441"/>
                </a:cubicBezTo>
                <a:close/>
                <a:moveTo>
                  <a:pt x="5451315" y="735331"/>
                </a:moveTo>
                <a:cubicBezTo>
                  <a:pt x="5458093" y="722146"/>
                  <a:pt x="5451538" y="699263"/>
                  <a:pt x="5441052" y="696057"/>
                </a:cubicBezTo>
                <a:cubicBezTo>
                  <a:pt x="5449836" y="708504"/>
                  <a:pt x="5436741" y="724132"/>
                  <a:pt x="5451315" y="735331"/>
                </a:cubicBezTo>
                <a:close/>
                <a:moveTo>
                  <a:pt x="5400698" y="850967"/>
                </a:moveTo>
                <a:cubicBezTo>
                  <a:pt x="5394619" y="842095"/>
                  <a:pt x="5399783" y="819631"/>
                  <a:pt x="5388815" y="818592"/>
                </a:cubicBezTo>
                <a:cubicBezTo>
                  <a:pt x="5394542" y="828261"/>
                  <a:pt x="5389554" y="850326"/>
                  <a:pt x="5400698" y="850967"/>
                </a:cubicBezTo>
                <a:close/>
                <a:moveTo>
                  <a:pt x="5419216" y="810135"/>
                </a:moveTo>
                <a:cubicBezTo>
                  <a:pt x="5417612" y="805143"/>
                  <a:pt x="5419102" y="799616"/>
                  <a:pt x="5414581" y="794762"/>
                </a:cubicBezTo>
                <a:cubicBezTo>
                  <a:pt x="5405485" y="800261"/>
                  <a:pt x="5411222" y="814217"/>
                  <a:pt x="5419216" y="810135"/>
                </a:cubicBezTo>
                <a:close/>
                <a:moveTo>
                  <a:pt x="5241763" y="1212831"/>
                </a:moveTo>
                <a:cubicBezTo>
                  <a:pt x="5250300" y="1195665"/>
                  <a:pt x="5248981" y="1180330"/>
                  <a:pt x="5237185" y="1166077"/>
                </a:cubicBezTo>
                <a:cubicBezTo>
                  <a:pt x="5228648" y="1183243"/>
                  <a:pt x="5233459" y="1198217"/>
                  <a:pt x="5241763" y="1212831"/>
                </a:cubicBezTo>
                <a:close/>
                <a:moveTo>
                  <a:pt x="5409235" y="833801"/>
                </a:moveTo>
                <a:cubicBezTo>
                  <a:pt x="5406804" y="815596"/>
                  <a:pt x="5404549" y="796992"/>
                  <a:pt x="5394559" y="779730"/>
                </a:cubicBezTo>
                <a:cubicBezTo>
                  <a:pt x="5389384" y="797906"/>
                  <a:pt x="5401609" y="825197"/>
                  <a:pt x="5409235" y="833801"/>
                </a:cubicBezTo>
                <a:close/>
                <a:moveTo>
                  <a:pt x="3444141" y="5281569"/>
                </a:moveTo>
                <a:cubicBezTo>
                  <a:pt x="3439932" y="5279234"/>
                  <a:pt x="3438761" y="5271102"/>
                  <a:pt x="3432980" y="5276638"/>
                </a:cubicBezTo>
                <a:cubicBezTo>
                  <a:pt x="3437012" y="5279372"/>
                  <a:pt x="3438359" y="5287106"/>
                  <a:pt x="3444141" y="5281569"/>
                </a:cubicBezTo>
                <a:close/>
                <a:moveTo>
                  <a:pt x="3060464" y="6150715"/>
                </a:moveTo>
                <a:cubicBezTo>
                  <a:pt x="3081646" y="6124324"/>
                  <a:pt x="3059860" y="6084191"/>
                  <a:pt x="3052200" y="6054113"/>
                </a:cubicBezTo>
                <a:cubicBezTo>
                  <a:pt x="3044180" y="6020539"/>
                  <a:pt x="3041415" y="5982614"/>
                  <a:pt x="3020984" y="5958809"/>
                </a:cubicBezTo>
                <a:cubicBezTo>
                  <a:pt x="3019573" y="6011573"/>
                  <a:pt x="3049825" y="6061644"/>
                  <a:pt x="3041680" y="6108095"/>
                </a:cubicBezTo>
                <a:cubicBezTo>
                  <a:pt x="3035407" y="6037160"/>
                  <a:pt x="3007661" y="5978186"/>
                  <a:pt x="3009387" y="5903158"/>
                </a:cubicBezTo>
                <a:cubicBezTo>
                  <a:pt x="2995957" y="5887215"/>
                  <a:pt x="3001880" y="5859801"/>
                  <a:pt x="2982751" y="5847059"/>
                </a:cubicBezTo>
                <a:cubicBezTo>
                  <a:pt x="2978314" y="5889429"/>
                  <a:pt x="3009378" y="5923652"/>
                  <a:pt x="2993481" y="5962864"/>
                </a:cubicBezTo>
                <a:cubicBezTo>
                  <a:pt x="3021450" y="6022412"/>
                  <a:pt x="3017517" y="6100279"/>
                  <a:pt x="3060464" y="6150715"/>
                </a:cubicBezTo>
                <a:close/>
                <a:moveTo>
                  <a:pt x="5294408" y="1094759"/>
                </a:moveTo>
                <a:cubicBezTo>
                  <a:pt x="5303520" y="1077371"/>
                  <a:pt x="5292696" y="1063071"/>
                  <a:pt x="5289432" y="1047829"/>
                </a:cubicBezTo>
                <a:cubicBezTo>
                  <a:pt x="5281868" y="1064949"/>
                  <a:pt x="5287254" y="1079701"/>
                  <a:pt x="5294408" y="1094759"/>
                </a:cubicBezTo>
                <a:close/>
                <a:moveTo>
                  <a:pt x="5329767" y="1014733"/>
                </a:moveTo>
                <a:cubicBezTo>
                  <a:pt x="5338398" y="999511"/>
                  <a:pt x="5330937" y="986222"/>
                  <a:pt x="5325997" y="972618"/>
                </a:cubicBezTo>
                <a:cubicBezTo>
                  <a:pt x="5321257" y="987655"/>
                  <a:pt x="5327346" y="1000815"/>
                  <a:pt x="5329767" y="1014733"/>
                </a:cubicBezTo>
                <a:close/>
                <a:moveTo>
                  <a:pt x="5286456" y="1115990"/>
                </a:moveTo>
                <a:cubicBezTo>
                  <a:pt x="5281350" y="1107072"/>
                  <a:pt x="5285939" y="1084831"/>
                  <a:pt x="5274795" y="1084190"/>
                </a:cubicBezTo>
                <a:cubicBezTo>
                  <a:pt x="5275436" y="1093515"/>
                  <a:pt x="5274737" y="1115571"/>
                  <a:pt x="5286456" y="1115990"/>
                </a:cubicBezTo>
                <a:close/>
                <a:moveTo>
                  <a:pt x="5309853" y="1063038"/>
                </a:moveTo>
                <a:cubicBezTo>
                  <a:pt x="5310960" y="1045444"/>
                  <a:pt x="5307251" y="1029053"/>
                  <a:pt x="5300226" y="1012625"/>
                </a:cubicBezTo>
                <a:cubicBezTo>
                  <a:pt x="5294384" y="1029079"/>
                  <a:pt x="5296085" y="1056479"/>
                  <a:pt x="5309853" y="1063038"/>
                </a:cubicBezTo>
                <a:close/>
                <a:moveTo>
                  <a:pt x="5035176" y="1684928"/>
                </a:moveTo>
                <a:cubicBezTo>
                  <a:pt x="5015646" y="1639036"/>
                  <a:pt x="4996161" y="1592530"/>
                  <a:pt x="4955689" y="1554379"/>
                </a:cubicBezTo>
                <a:cubicBezTo>
                  <a:pt x="4932299" y="1574603"/>
                  <a:pt x="4907573" y="1591950"/>
                  <a:pt x="4884753" y="1612833"/>
                </a:cubicBezTo>
                <a:cubicBezTo>
                  <a:pt x="4920684" y="1649728"/>
                  <a:pt x="4946429" y="1690822"/>
                  <a:pt x="4986794" y="1726186"/>
                </a:cubicBezTo>
                <a:cubicBezTo>
                  <a:pt x="5000309" y="1705861"/>
                  <a:pt x="5023282" y="1708459"/>
                  <a:pt x="5035176" y="1684928"/>
                </a:cubicBezTo>
                <a:close/>
                <a:moveTo>
                  <a:pt x="5397857" y="864940"/>
                </a:moveTo>
                <a:cubicBezTo>
                  <a:pt x="5374741" y="850443"/>
                  <a:pt x="5394030" y="817566"/>
                  <a:pt x="5372037" y="810227"/>
                </a:cubicBezTo>
                <a:cubicBezTo>
                  <a:pt x="5379212" y="833860"/>
                  <a:pt x="5376133" y="859148"/>
                  <a:pt x="5388922" y="881930"/>
                </a:cubicBezTo>
                <a:cubicBezTo>
                  <a:pt x="5396822" y="875904"/>
                  <a:pt x="5390355" y="871142"/>
                  <a:pt x="5397857" y="864940"/>
                </a:cubicBezTo>
                <a:close/>
                <a:moveTo>
                  <a:pt x="5352517" y="968632"/>
                </a:moveTo>
                <a:cubicBezTo>
                  <a:pt x="5364076" y="957560"/>
                  <a:pt x="5359145" y="948243"/>
                  <a:pt x="5350149" y="939510"/>
                </a:cubicBezTo>
                <a:lnTo>
                  <a:pt x="5347934" y="928015"/>
                </a:lnTo>
                <a:lnTo>
                  <a:pt x="5341328" y="893736"/>
                </a:lnTo>
                <a:cubicBezTo>
                  <a:pt x="5336806" y="907204"/>
                  <a:pt x="5338041" y="919765"/>
                  <a:pt x="5341188" y="932041"/>
                </a:cubicBezTo>
                <a:lnTo>
                  <a:pt x="5342326" y="935716"/>
                </a:lnTo>
                <a:close/>
                <a:moveTo>
                  <a:pt x="5480982" y="678962"/>
                </a:moveTo>
                <a:cubicBezTo>
                  <a:pt x="5469948" y="668376"/>
                  <a:pt x="5477714" y="643255"/>
                  <a:pt x="5462011" y="641076"/>
                </a:cubicBezTo>
                <a:cubicBezTo>
                  <a:pt x="5473973" y="650644"/>
                  <a:pt x="5460836" y="685764"/>
                  <a:pt x="5480982" y="678962"/>
                </a:cubicBezTo>
                <a:close/>
                <a:moveTo>
                  <a:pt x="5486260" y="667018"/>
                </a:moveTo>
                <a:cubicBezTo>
                  <a:pt x="5500188" y="648427"/>
                  <a:pt x="5479064" y="634810"/>
                  <a:pt x="5478847" y="618059"/>
                </a:cubicBezTo>
                <a:cubicBezTo>
                  <a:pt x="5474025" y="635439"/>
                  <a:pt x="5480828" y="651293"/>
                  <a:pt x="5486260" y="667018"/>
                </a:cubicBezTo>
                <a:close/>
                <a:moveTo>
                  <a:pt x="5470529" y="702940"/>
                </a:moveTo>
                <a:cubicBezTo>
                  <a:pt x="5473978" y="693266"/>
                  <a:pt x="5462116" y="679905"/>
                  <a:pt x="5459341" y="670828"/>
                </a:cubicBezTo>
                <a:cubicBezTo>
                  <a:pt x="5452035" y="685207"/>
                  <a:pt x="5458125" y="698366"/>
                  <a:pt x="5461074" y="711090"/>
                </a:cubicBezTo>
                <a:cubicBezTo>
                  <a:pt x="5466529" y="708980"/>
                  <a:pt x="5469380" y="706165"/>
                  <a:pt x="5470529" y="702940"/>
                </a:cubicBezTo>
                <a:close/>
                <a:moveTo>
                  <a:pt x="5384850" y="898690"/>
                </a:moveTo>
                <a:cubicBezTo>
                  <a:pt x="5391074" y="894302"/>
                  <a:pt x="5383437" y="881410"/>
                  <a:pt x="5378585" y="885928"/>
                </a:cubicBezTo>
                <a:cubicBezTo>
                  <a:pt x="5383634" y="889587"/>
                  <a:pt x="5376484" y="894993"/>
                  <a:pt x="5384850" y="898690"/>
                </a:cubicBezTo>
                <a:close/>
                <a:moveTo>
                  <a:pt x="3367499" y="5464733"/>
                </a:moveTo>
                <a:cubicBezTo>
                  <a:pt x="3365121" y="5451784"/>
                  <a:pt x="3346750" y="5446997"/>
                  <a:pt x="3340649" y="5466196"/>
                </a:cubicBezTo>
                <a:cubicBezTo>
                  <a:pt x="3351810" y="5471127"/>
                  <a:pt x="3360393" y="5471111"/>
                  <a:pt x="3367499" y="5464733"/>
                </a:cubicBezTo>
                <a:close/>
                <a:moveTo>
                  <a:pt x="3457581" y="5260856"/>
                </a:moveTo>
                <a:cubicBezTo>
                  <a:pt x="3449852" y="5213654"/>
                  <a:pt x="3432754" y="5170406"/>
                  <a:pt x="3425599" y="5122982"/>
                </a:cubicBezTo>
                <a:cubicBezTo>
                  <a:pt x="3397571" y="5095844"/>
                  <a:pt x="3383907" y="5063153"/>
                  <a:pt x="3352433" y="5037347"/>
                </a:cubicBezTo>
                <a:cubicBezTo>
                  <a:pt x="3340201" y="5115708"/>
                  <a:pt x="3402482" y="5165596"/>
                  <a:pt x="3410934" y="5235961"/>
                </a:cubicBezTo>
                <a:cubicBezTo>
                  <a:pt x="3427416" y="5246100"/>
                  <a:pt x="3435856" y="5259347"/>
                  <a:pt x="3449067" y="5270420"/>
                </a:cubicBezTo>
                <a:cubicBezTo>
                  <a:pt x="3451178" y="5265643"/>
                  <a:pt x="3456137" y="5267358"/>
                  <a:pt x="3457581" y="5260856"/>
                </a:cubicBezTo>
                <a:close/>
                <a:moveTo>
                  <a:pt x="1535221" y="9611757"/>
                </a:moveTo>
                <a:cubicBezTo>
                  <a:pt x="1538666" y="9607868"/>
                  <a:pt x="1540923" y="9604106"/>
                  <a:pt x="1537467" y="9601152"/>
                </a:cubicBezTo>
                <a:cubicBezTo>
                  <a:pt x="1530736" y="9615307"/>
                  <a:pt x="1508918" y="9607570"/>
                  <a:pt x="1525847" y="9623139"/>
                </a:cubicBezTo>
                <a:cubicBezTo>
                  <a:pt x="1527143" y="9619668"/>
                  <a:pt x="1531776" y="9615648"/>
                  <a:pt x="1535221" y="9611757"/>
                </a:cubicBezTo>
                <a:close/>
                <a:moveTo>
                  <a:pt x="858464" y="11145380"/>
                </a:moveTo>
                <a:cubicBezTo>
                  <a:pt x="852642" y="11113292"/>
                  <a:pt x="866146" y="11081651"/>
                  <a:pt x="851921" y="11049182"/>
                </a:cubicBezTo>
                <a:cubicBezTo>
                  <a:pt x="842215" y="11078693"/>
                  <a:pt x="837551" y="11128047"/>
                  <a:pt x="858464" y="11145380"/>
                </a:cubicBezTo>
                <a:close/>
                <a:moveTo>
                  <a:pt x="5348047" y="985216"/>
                </a:moveTo>
                <a:cubicBezTo>
                  <a:pt x="5345564" y="982215"/>
                  <a:pt x="5345838" y="967585"/>
                  <a:pt x="5337141" y="973259"/>
                </a:cubicBezTo>
                <a:cubicBezTo>
                  <a:pt x="5341487" y="978511"/>
                  <a:pt x="5337322" y="993325"/>
                  <a:pt x="5348047" y="985216"/>
                </a:cubicBezTo>
                <a:close/>
                <a:moveTo>
                  <a:pt x="5376897" y="919921"/>
                </a:moveTo>
                <a:lnTo>
                  <a:pt x="5372714" y="893990"/>
                </a:lnTo>
                <a:lnTo>
                  <a:pt x="5371214" y="884694"/>
                </a:lnTo>
                <a:cubicBezTo>
                  <a:pt x="5367157" y="873265"/>
                  <a:pt x="5362521" y="861937"/>
                  <a:pt x="5362050" y="850070"/>
                </a:cubicBezTo>
                <a:cubicBezTo>
                  <a:pt x="5360487" y="862228"/>
                  <a:pt x="5361300" y="874127"/>
                  <a:pt x="5363954" y="885769"/>
                </a:cubicBezTo>
                <a:lnTo>
                  <a:pt x="5369001" y="899087"/>
                </a:lnTo>
                <a:close/>
                <a:moveTo>
                  <a:pt x="4855318" y="2101231"/>
                </a:moveTo>
                <a:cubicBezTo>
                  <a:pt x="4844956" y="2089365"/>
                  <a:pt x="4834477" y="2089523"/>
                  <a:pt x="4824195" y="2102009"/>
                </a:cubicBezTo>
                <a:cubicBezTo>
                  <a:pt x="4834801" y="2109864"/>
                  <a:pt x="4845211" y="2105391"/>
                  <a:pt x="4855318" y="2101231"/>
                </a:cubicBezTo>
                <a:close/>
                <a:moveTo>
                  <a:pt x="5366741" y="943986"/>
                </a:moveTo>
                <a:cubicBezTo>
                  <a:pt x="5363460" y="940633"/>
                  <a:pt x="5369110" y="936467"/>
                  <a:pt x="5371620" y="931865"/>
                </a:cubicBezTo>
                <a:lnTo>
                  <a:pt x="5362745" y="907677"/>
                </a:lnTo>
                <a:lnTo>
                  <a:pt x="5361305" y="903752"/>
                </a:lnTo>
                <a:cubicBezTo>
                  <a:pt x="5359413" y="893756"/>
                  <a:pt x="5357468" y="884688"/>
                  <a:pt x="5350673" y="881209"/>
                </a:cubicBezTo>
                <a:cubicBezTo>
                  <a:pt x="5353282" y="890928"/>
                  <a:pt x="5353424" y="904077"/>
                  <a:pt x="5354851" y="916069"/>
                </a:cubicBezTo>
                <a:lnTo>
                  <a:pt x="5355509" y="917613"/>
                </a:lnTo>
                <a:close/>
                <a:moveTo>
                  <a:pt x="2282745" y="7924434"/>
                </a:moveTo>
                <a:cubicBezTo>
                  <a:pt x="2292199" y="7909096"/>
                  <a:pt x="2288871" y="7880046"/>
                  <a:pt x="2283939" y="7857888"/>
                </a:cubicBezTo>
                <a:cubicBezTo>
                  <a:pt x="2269423" y="7849402"/>
                  <a:pt x="2241980" y="7849844"/>
                  <a:pt x="2227310" y="7858802"/>
                </a:cubicBezTo>
                <a:cubicBezTo>
                  <a:pt x="2215718" y="7896486"/>
                  <a:pt x="2242121" y="7939662"/>
                  <a:pt x="2268616" y="7934438"/>
                </a:cubicBezTo>
                <a:cubicBezTo>
                  <a:pt x="2275021" y="7933136"/>
                  <a:pt x="2279593" y="7929547"/>
                  <a:pt x="2282745" y="7924434"/>
                </a:cubicBezTo>
                <a:close/>
                <a:moveTo>
                  <a:pt x="5235026" y="1243165"/>
                </a:moveTo>
                <a:cubicBezTo>
                  <a:pt x="5235347" y="1229507"/>
                  <a:pt x="5231426" y="1216829"/>
                  <a:pt x="5224587" y="1204290"/>
                </a:cubicBezTo>
                <a:cubicBezTo>
                  <a:pt x="5212925" y="1209130"/>
                  <a:pt x="5222438" y="1249024"/>
                  <a:pt x="5235026" y="1243165"/>
                </a:cubicBezTo>
                <a:close/>
                <a:moveTo>
                  <a:pt x="4816389" y="2192757"/>
                </a:moveTo>
                <a:cubicBezTo>
                  <a:pt x="4812094" y="2174634"/>
                  <a:pt x="4797759" y="2145565"/>
                  <a:pt x="4775061" y="2152689"/>
                </a:cubicBezTo>
                <a:cubicBezTo>
                  <a:pt x="4784043" y="2174749"/>
                  <a:pt x="4784748" y="2180287"/>
                  <a:pt x="4804160" y="2199107"/>
                </a:cubicBezTo>
                <a:cubicBezTo>
                  <a:pt x="4808102" y="2195040"/>
                  <a:pt x="4812163" y="2198369"/>
                  <a:pt x="4816389" y="2192757"/>
                </a:cubicBezTo>
                <a:close/>
                <a:moveTo>
                  <a:pt x="817386" y="11244816"/>
                </a:moveTo>
                <a:cubicBezTo>
                  <a:pt x="809455" y="11237980"/>
                  <a:pt x="817623" y="11213025"/>
                  <a:pt x="806404" y="11219018"/>
                </a:cubicBezTo>
                <a:cubicBezTo>
                  <a:pt x="807665" y="11229097"/>
                  <a:pt x="796050" y="11255384"/>
                  <a:pt x="817386" y="11244816"/>
                </a:cubicBezTo>
                <a:close/>
                <a:moveTo>
                  <a:pt x="5567528" y="499254"/>
                </a:moveTo>
                <a:cubicBezTo>
                  <a:pt x="5562479" y="495595"/>
                  <a:pt x="5569230" y="490013"/>
                  <a:pt x="5561263" y="486493"/>
                </a:cubicBezTo>
                <a:cubicBezTo>
                  <a:pt x="5551184" y="487750"/>
                  <a:pt x="5533681" y="509044"/>
                  <a:pt x="5553134" y="508122"/>
                </a:cubicBezTo>
                <a:cubicBezTo>
                  <a:pt x="5550139" y="494426"/>
                  <a:pt x="5558236" y="496576"/>
                  <a:pt x="5567528" y="499254"/>
                </a:cubicBezTo>
                <a:close/>
                <a:moveTo>
                  <a:pt x="877111" y="11119344"/>
                </a:moveTo>
                <a:cubicBezTo>
                  <a:pt x="859136" y="11110449"/>
                  <a:pt x="890208" y="11083236"/>
                  <a:pt x="865981" y="11086337"/>
                </a:cubicBezTo>
                <a:cubicBezTo>
                  <a:pt x="874579" y="11094898"/>
                  <a:pt x="857156" y="11134329"/>
                  <a:pt x="877111" y="11119344"/>
                </a:cubicBezTo>
                <a:close/>
                <a:moveTo>
                  <a:pt x="5527476" y="595290"/>
                </a:moveTo>
                <a:cubicBezTo>
                  <a:pt x="5538393" y="574892"/>
                  <a:pt x="5526457" y="557722"/>
                  <a:pt x="5516866" y="540636"/>
                </a:cubicBezTo>
                <a:cubicBezTo>
                  <a:pt x="5513109" y="559914"/>
                  <a:pt x="5518459" y="577981"/>
                  <a:pt x="5527476" y="595290"/>
                </a:cubicBezTo>
                <a:close/>
                <a:moveTo>
                  <a:pt x="5522597" y="607410"/>
                </a:moveTo>
                <a:cubicBezTo>
                  <a:pt x="5511903" y="591740"/>
                  <a:pt x="5513011" y="574146"/>
                  <a:pt x="5499399" y="558615"/>
                </a:cubicBezTo>
                <a:cubicBezTo>
                  <a:pt x="5487602" y="581003"/>
                  <a:pt x="5506568" y="598425"/>
                  <a:pt x="5501534" y="619518"/>
                </a:cubicBezTo>
                <a:cubicBezTo>
                  <a:pt x="5489573" y="609950"/>
                  <a:pt x="5497944" y="597469"/>
                  <a:pt x="5485584" y="587725"/>
                </a:cubicBezTo>
                <a:cubicBezTo>
                  <a:pt x="5483819" y="607884"/>
                  <a:pt x="5488243" y="626969"/>
                  <a:pt x="5498455" y="644806"/>
                </a:cubicBezTo>
                <a:cubicBezTo>
                  <a:pt x="5511468" y="631521"/>
                  <a:pt x="5510159" y="620473"/>
                  <a:pt x="5522597" y="607410"/>
                </a:cubicBezTo>
                <a:close/>
                <a:moveTo>
                  <a:pt x="1573882" y="9545577"/>
                </a:moveTo>
                <a:cubicBezTo>
                  <a:pt x="1576914" y="9538144"/>
                  <a:pt x="1577001" y="9531075"/>
                  <a:pt x="1572432" y="9525251"/>
                </a:cubicBezTo>
                <a:cubicBezTo>
                  <a:pt x="1565215" y="9521109"/>
                  <a:pt x="1560429" y="9535172"/>
                  <a:pt x="1553036" y="9531430"/>
                </a:cubicBezTo>
                <a:cubicBezTo>
                  <a:pt x="1551190" y="9553928"/>
                  <a:pt x="1496059" y="9575244"/>
                  <a:pt x="1513361" y="9598591"/>
                </a:cubicBezTo>
                <a:cubicBezTo>
                  <a:pt x="1529201" y="9593456"/>
                  <a:pt x="1564789" y="9567876"/>
                  <a:pt x="1573882" y="9545577"/>
                </a:cubicBezTo>
                <a:close/>
                <a:moveTo>
                  <a:pt x="1553170" y="9594710"/>
                </a:moveTo>
                <a:cubicBezTo>
                  <a:pt x="1556621" y="9590941"/>
                  <a:pt x="1558541" y="9585248"/>
                  <a:pt x="1555154" y="9583752"/>
                </a:cubicBezTo>
                <a:cubicBezTo>
                  <a:pt x="1551192" y="9590564"/>
                  <a:pt x="1546013" y="9588276"/>
                  <a:pt x="1542004" y="9594117"/>
                </a:cubicBezTo>
                <a:cubicBezTo>
                  <a:pt x="1544738" y="9600321"/>
                  <a:pt x="1549720" y="9598478"/>
                  <a:pt x="1553170" y="9594710"/>
                </a:cubicBezTo>
                <a:close/>
                <a:moveTo>
                  <a:pt x="3655736" y="4838778"/>
                </a:moveTo>
                <a:cubicBezTo>
                  <a:pt x="3660339" y="4833428"/>
                  <a:pt x="3653676" y="4805756"/>
                  <a:pt x="3639698" y="4813545"/>
                </a:cubicBezTo>
                <a:cubicBezTo>
                  <a:pt x="3640104" y="4819873"/>
                  <a:pt x="3651461" y="4839850"/>
                  <a:pt x="3655736" y="4838778"/>
                </a:cubicBezTo>
                <a:close/>
                <a:moveTo>
                  <a:pt x="3429331" y="5354983"/>
                </a:moveTo>
                <a:cubicBezTo>
                  <a:pt x="3412582" y="5327117"/>
                  <a:pt x="3393183" y="5300936"/>
                  <a:pt x="3360569" y="5279864"/>
                </a:cubicBezTo>
                <a:cubicBezTo>
                  <a:pt x="3358200" y="5287383"/>
                  <a:pt x="3352889" y="5286465"/>
                  <a:pt x="3350473" y="5293011"/>
                </a:cubicBezTo>
                <a:cubicBezTo>
                  <a:pt x="3349873" y="5300838"/>
                  <a:pt x="3364736" y="5317876"/>
                  <a:pt x="3367469" y="5313848"/>
                </a:cubicBezTo>
                <a:cubicBezTo>
                  <a:pt x="3367235" y="5308986"/>
                  <a:pt x="3356886" y="5292514"/>
                  <a:pt x="3368387" y="5292361"/>
                </a:cubicBezTo>
                <a:cubicBezTo>
                  <a:pt x="3387635" y="5311335"/>
                  <a:pt x="3403656" y="5348398"/>
                  <a:pt x="3429331" y="5354983"/>
                </a:cubicBezTo>
                <a:close/>
                <a:moveTo>
                  <a:pt x="697153" y="11540246"/>
                </a:moveTo>
                <a:cubicBezTo>
                  <a:pt x="689590" y="11536905"/>
                  <a:pt x="682219" y="11516981"/>
                  <a:pt x="675032" y="11525710"/>
                </a:cubicBezTo>
                <a:cubicBezTo>
                  <a:pt x="678491" y="11532953"/>
                  <a:pt x="678637" y="11540160"/>
                  <a:pt x="682097" y="11547403"/>
                </a:cubicBezTo>
                <a:cubicBezTo>
                  <a:pt x="687348" y="11543056"/>
                  <a:pt x="692216" y="11547113"/>
                  <a:pt x="697153" y="11540246"/>
                </a:cubicBezTo>
                <a:close/>
                <a:moveTo>
                  <a:pt x="5553071" y="555681"/>
                </a:moveTo>
                <a:cubicBezTo>
                  <a:pt x="5540898" y="549826"/>
                  <a:pt x="5544990" y="541641"/>
                  <a:pt x="5536883" y="535204"/>
                </a:cubicBezTo>
                <a:cubicBezTo>
                  <a:pt x="5532801" y="547676"/>
                  <a:pt x="5534554" y="559872"/>
                  <a:pt x="5542097" y="570819"/>
                </a:cubicBezTo>
                <a:cubicBezTo>
                  <a:pt x="5545755" y="565773"/>
                  <a:pt x="5549589" y="560329"/>
                  <a:pt x="5553071" y="555681"/>
                </a:cubicBezTo>
                <a:close/>
                <a:moveTo>
                  <a:pt x="3388933" y="5456117"/>
                </a:moveTo>
                <a:cubicBezTo>
                  <a:pt x="3377682" y="5433060"/>
                  <a:pt x="3364707" y="5410671"/>
                  <a:pt x="3342141" y="5391656"/>
                </a:cubicBezTo>
                <a:cubicBezTo>
                  <a:pt x="3338633" y="5403909"/>
                  <a:pt x="3352606" y="5418650"/>
                  <a:pt x="3360201" y="5430572"/>
                </a:cubicBezTo>
                <a:cubicBezTo>
                  <a:pt x="3367749" y="5441523"/>
                  <a:pt x="3377862" y="5469312"/>
                  <a:pt x="3388933" y="5456117"/>
                </a:cubicBezTo>
                <a:close/>
                <a:moveTo>
                  <a:pt x="5560961" y="545367"/>
                </a:moveTo>
                <a:cubicBezTo>
                  <a:pt x="5556755" y="543033"/>
                  <a:pt x="5552011" y="537606"/>
                  <a:pt x="5548834" y="540485"/>
                </a:cubicBezTo>
                <a:cubicBezTo>
                  <a:pt x="5554411" y="542949"/>
                  <a:pt x="5553692" y="556431"/>
                  <a:pt x="5560961" y="545367"/>
                </a:cubicBezTo>
                <a:close/>
                <a:moveTo>
                  <a:pt x="3185098" y="5923595"/>
                </a:moveTo>
                <a:cubicBezTo>
                  <a:pt x="3173033" y="5903487"/>
                  <a:pt x="3176565" y="5875018"/>
                  <a:pt x="3152173" y="5862333"/>
                </a:cubicBezTo>
                <a:cubicBezTo>
                  <a:pt x="3156141" y="5880293"/>
                  <a:pt x="3164512" y="5937856"/>
                  <a:pt x="3185098" y="5923595"/>
                </a:cubicBezTo>
                <a:close/>
                <a:moveTo>
                  <a:pt x="1841013" y="8967724"/>
                </a:moveTo>
                <a:cubicBezTo>
                  <a:pt x="1838924" y="8975431"/>
                  <a:pt x="1834874" y="8981618"/>
                  <a:pt x="1824502" y="8981796"/>
                </a:cubicBezTo>
                <a:cubicBezTo>
                  <a:pt x="1803717" y="8961661"/>
                  <a:pt x="1838428" y="8923190"/>
                  <a:pt x="1847388" y="8898577"/>
                </a:cubicBezTo>
                <a:lnTo>
                  <a:pt x="1855480" y="8865550"/>
                </a:lnTo>
                <a:lnTo>
                  <a:pt x="1769100" y="9064965"/>
                </a:lnTo>
                <a:lnTo>
                  <a:pt x="1757149" y="9061257"/>
                </a:lnTo>
                <a:lnTo>
                  <a:pt x="1865109" y="8826242"/>
                </a:lnTo>
                <a:lnTo>
                  <a:pt x="1865335" y="8825319"/>
                </a:lnTo>
                <a:cubicBezTo>
                  <a:pt x="1868387" y="8802025"/>
                  <a:pt x="1868793" y="8779706"/>
                  <a:pt x="1867415" y="8757906"/>
                </a:cubicBezTo>
                <a:cubicBezTo>
                  <a:pt x="1865675" y="8734757"/>
                  <a:pt x="1856597" y="8709795"/>
                  <a:pt x="1867498" y="8692707"/>
                </a:cubicBezTo>
                <a:cubicBezTo>
                  <a:pt x="1876748" y="8708340"/>
                  <a:pt x="1882559" y="8725729"/>
                  <a:pt x="1885437" y="8744560"/>
                </a:cubicBezTo>
                <a:lnTo>
                  <a:pt x="1885643" y="8781542"/>
                </a:lnTo>
                <a:lnTo>
                  <a:pt x="1933933" y="8676419"/>
                </a:lnTo>
                <a:lnTo>
                  <a:pt x="1935796" y="8680132"/>
                </a:lnTo>
                <a:lnTo>
                  <a:pt x="1885722" y="8795732"/>
                </a:lnTo>
                <a:lnTo>
                  <a:pt x="1885774" y="8805065"/>
                </a:lnTo>
                <a:cubicBezTo>
                  <a:pt x="1880805" y="8847868"/>
                  <a:pt x="1866121" y="8895188"/>
                  <a:pt x="1845758" y="8944523"/>
                </a:cubicBezTo>
                <a:cubicBezTo>
                  <a:pt x="1843230" y="8950787"/>
                  <a:pt x="1843102" y="8960015"/>
                  <a:pt x="1841013" y="8967724"/>
                </a:cubicBezTo>
                <a:close/>
                <a:moveTo>
                  <a:pt x="5570950" y="533973"/>
                </a:moveTo>
                <a:cubicBezTo>
                  <a:pt x="5573152" y="526871"/>
                  <a:pt x="5563669" y="517417"/>
                  <a:pt x="5559638" y="509568"/>
                </a:cubicBezTo>
                <a:cubicBezTo>
                  <a:pt x="5554314" y="520540"/>
                  <a:pt x="5559865" y="530607"/>
                  <a:pt x="5564221" y="540145"/>
                </a:cubicBezTo>
                <a:cubicBezTo>
                  <a:pt x="5568185" y="538447"/>
                  <a:pt x="5570217" y="536340"/>
                  <a:pt x="5570950" y="533973"/>
                </a:cubicBezTo>
                <a:close/>
                <a:moveTo>
                  <a:pt x="5016289" y="1792259"/>
                </a:moveTo>
                <a:cubicBezTo>
                  <a:pt x="5005417" y="1780350"/>
                  <a:pt x="4991462" y="1755555"/>
                  <a:pt x="4974170" y="1755531"/>
                </a:cubicBezTo>
                <a:cubicBezTo>
                  <a:pt x="4984758" y="1767111"/>
                  <a:pt x="5004750" y="1789566"/>
                  <a:pt x="5016289" y="1792259"/>
                </a:cubicBezTo>
                <a:close/>
                <a:moveTo>
                  <a:pt x="910248" y="11086379"/>
                </a:moveTo>
                <a:cubicBezTo>
                  <a:pt x="906699" y="11081478"/>
                  <a:pt x="908754" y="11071437"/>
                  <a:pt x="899388" y="11075391"/>
                </a:cubicBezTo>
                <a:cubicBezTo>
                  <a:pt x="903512" y="11080070"/>
                  <a:pt x="901456" y="11090111"/>
                  <a:pt x="910248" y="11086379"/>
                </a:cubicBezTo>
                <a:close/>
                <a:moveTo>
                  <a:pt x="3430638" y="5382214"/>
                </a:moveTo>
                <a:cubicBezTo>
                  <a:pt x="3409538" y="5365275"/>
                  <a:pt x="3399722" y="5315249"/>
                  <a:pt x="3368112" y="5323175"/>
                </a:cubicBezTo>
                <a:cubicBezTo>
                  <a:pt x="3376364" y="5332531"/>
                  <a:pt x="3386175" y="5345910"/>
                  <a:pt x="3396912" y="5358268"/>
                </a:cubicBezTo>
                <a:cubicBezTo>
                  <a:pt x="3405785" y="5368377"/>
                  <a:pt x="3416777" y="5394176"/>
                  <a:pt x="3430638" y="5382214"/>
                </a:cubicBezTo>
                <a:close/>
                <a:moveTo>
                  <a:pt x="3095091" y="6148855"/>
                </a:moveTo>
                <a:cubicBezTo>
                  <a:pt x="3096356" y="6113663"/>
                  <a:pt x="3084490" y="6081250"/>
                  <a:pt x="3076340" y="6049049"/>
                </a:cubicBezTo>
                <a:cubicBezTo>
                  <a:pt x="3068013" y="6017246"/>
                  <a:pt x="3065517" y="5980869"/>
                  <a:pt x="3044947" y="5954144"/>
                </a:cubicBezTo>
                <a:cubicBezTo>
                  <a:pt x="3044066" y="5956138"/>
                  <a:pt x="3043551" y="5958651"/>
                  <a:pt x="3042692" y="5960596"/>
                </a:cubicBezTo>
                <a:lnTo>
                  <a:pt x="3038415" y="5963604"/>
                </a:lnTo>
                <a:lnTo>
                  <a:pt x="3038373" y="5963565"/>
                </a:lnTo>
                <a:lnTo>
                  <a:pt x="3038128" y="5949105"/>
                </a:lnTo>
                <a:cubicBezTo>
                  <a:pt x="3037522" y="5944548"/>
                  <a:pt x="3035636" y="5940735"/>
                  <a:pt x="3030193" y="5939045"/>
                </a:cubicBezTo>
                <a:cubicBezTo>
                  <a:pt x="3027289" y="5947772"/>
                  <a:pt x="3029943" y="5954426"/>
                  <a:pt x="3033783" y="5959341"/>
                </a:cubicBezTo>
                <a:lnTo>
                  <a:pt x="3038373" y="5963565"/>
                </a:lnTo>
                <a:lnTo>
                  <a:pt x="3038374" y="5963633"/>
                </a:lnTo>
                <a:lnTo>
                  <a:pt x="3038415" y="5963604"/>
                </a:lnTo>
                <a:lnTo>
                  <a:pt x="3044488" y="5969194"/>
                </a:lnTo>
                <a:cubicBezTo>
                  <a:pt x="3065155" y="6026947"/>
                  <a:pt x="3061698" y="6098350"/>
                  <a:pt x="3095091" y="6148855"/>
                </a:cubicBezTo>
                <a:close/>
                <a:moveTo>
                  <a:pt x="2321226" y="7900453"/>
                </a:moveTo>
                <a:cubicBezTo>
                  <a:pt x="2327478" y="7882911"/>
                  <a:pt x="2318443" y="7863000"/>
                  <a:pt x="2306969" y="7854029"/>
                </a:cubicBezTo>
                <a:cubicBezTo>
                  <a:pt x="2315436" y="7865664"/>
                  <a:pt x="2314473" y="7887045"/>
                  <a:pt x="2321226" y="7900453"/>
                </a:cubicBezTo>
                <a:close/>
                <a:moveTo>
                  <a:pt x="4850350" y="2176523"/>
                </a:moveTo>
                <a:lnTo>
                  <a:pt x="4834694" y="2161346"/>
                </a:lnTo>
                <a:cubicBezTo>
                  <a:pt x="4820342" y="2169886"/>
                  <a:pt x="4827514" y="2194438"/>
                  <a:pt x="4835185" y="2192165"/>
                </a:cubicBezTo>
                <a:cubicBezTo>
                  <a:pt x="4828531" y="2180859"/>
                  <a:pt x="4846769" y="2183975"/>
                  <a:pt x="4850350" y="2176523"/>
                </a:cubicBezTo>
                <a:close/>
                <a:moveTo>
                  <a:pt x="3674162" y="4840844"/>
                </a:moveTo>
                <a:cubicBezTo>
                  <a:pt x="3668566" y="4862621"/>
                  <a:pt x="3649590" y="4883997"/>
                  <a:pt x="3624572" y="4880480"/>
                </a:cubicBezTo>
                <a:cubicBezTo>
                  <a:pt x="3550132" y="4845664"/>
                  <a:pt x="3632288" y="4735727"/>
                  <a:pt x="3675028" y="4819836"/>
                </a:cubicBezTo>
                <a:cubicBezTo>
                  <a:pt x="3676407" y="4826279"/>
                  <a:pt x="3676027" y="4833586"/>
                  <a:pt x="3674162" y="4840844"/>
                </a:cubicBezTo>
                <a:close/>
                <a:moveTo>
                  <a:pt x="3459256" y="5328226"/>
                </a:moveTo>
                <a:cubicBezTo>
                  <a:pt x="3453981" y="5323992"/>
                  <a:pt x="3460947" y="5314695"/>
                  <a:pt x="3447452" y="5313969"/>
                </a:cubicBezTo>
                <a:cubicBezTo>
                  <a:pt x="3439420" y="5321366"/>
                  <a:pt x="3452993" y="5335931"/>
                  <a:pt x="3459256" y="5328226"/>
                </a:cubicBezTo>
                <a:close/>
                <a:moveTo>
                  <a:pt x="4880795" y="2113794"/>
                </a:moveTo>
                <a:lnTo>
                  <a:pt x="4874220" y="2107419"/>
                </a:lnTo>
                <a:lnTo>
                  <a:pt x="4868155" y="2113676"/>
                </a:lnTo>
                <a:lnTo>
                  <a:pt x="4874729" y="2120050"/>
                </a:lnTo>
                <a:close/>
                <a:moveTo>
                  <a:pt x="5603393" y="482742"/>
                </a:moveTo>
                <a:cubicBezTo>
                  <a:pt x="5603584" y="470454"/>
                  <a:pt x="5591115" y="470655"/>
                  <a:pt x="5582734" y="478848"/>
                </a:cubicBezTo>
                <a:cubicBezTo>
                  <a:pt x="5589682" y="481442"/>
                  <a:pt x="5597391" y="487704"/>
                  <a:pt x="5603393" y="482742"/>
                </a:cubicBezTo>
                <a:close/>
                <a:moveTo>
                  <a:pt x="4877958" y="2129249"/>
                </a:moveTo>
                <a:cubicBezTo>
                  <a:pt x="4869593" y="2126601"/>
                  <a:pt x="4860777" y="2115020"/>
                  <a:pt x="4852794" y="2116991"/>
                </a:cubicBezTo>
                <a:cubicBezTo>
                  <a:pt x="4857881" y="2126778"/>
                  <a:pt x="4865494" y="2140227"/>
                  <a:pt x="4877958" y="2129249"/>
                </a:cubicBezTo>
                <a:close/>
                <a:moveTo>
                  <a:pt x="876776" y="11185843"/>
                </a:moveTo>
                <a:cubicBezTo>
                  <a:pt x="850457" y="11202302"/>
                  <a:pt x="876776" y="11185843"/>
                  <a:pt x="876776" y="11185843"/>
                </a:cubicBezTo>
                <a:close/>
                <a:moveTo>
                  <a:pt x="5592599" y="517946"/>
                </a:moveTo>
                <a:cubicBezTo>
                  <a:pt x="5581388" y="507757"/>
                  <a:pt x="5585072" y="495109"/>
                  <a:pt x="5574435" y="484699"/>
                </a:cubicBezTo>
                <a:cubicBezTo>
                  <a:pt x="5569696" y="499736"/>
                  <a:pt x="5574636" y="513340"/>
                  <a:pt x="5582671" y="526407"/>
                </a:cubicBezTo>
                <a:cubicBezTo>
                  <a:pt x="5585848" y="523528"/>
                  <a:pt x="5589785" y="524316"/>
                  <a:pt x="5592599" y="517946"/>
                </a:cubicBezTo>
                <a:close/>
                <a:moveTo>
                  <a:pt x="3450244" y="5368031"/>
                </a:moveTo>
                <a:cubicBezTo>
                  <a:pt x="3453939" y="5359669"/>
                  <a:pt x="3448617" y="5354462"/>
                  <a:pt x="3456333" y="5344545"/>
                </a:cubicBezTo>
                <a:cubicBezTo>
                  <a:pt x="3429828" y="5324744"/>
                  <a:pt x="3427852" y="5295791"/>
                  <a:pt x="3396974" y="5278339"/>
                </a:cubicBezTo>
                <a:cubicBezTo>
                  <a:pt x="3403148" y="5305339"/>
                  <a:pt x="3430403" y="5324520"/>
                  <a:pt x="3445593" y="5348367"/>
                </a:cubicBezTo>
                <a:cubicBezTo>
                  <a:pt x="3444021" y="5356239"/>
                  <a:pt x="3439751" y="5364822"/>
                  <a:pt x="3450244" y="5368031"/>
                </a:cubicBezTo>
                <a:close/>
                <a:moveTo>
                  <a:pt x="3448536" y="5377658"/>
                </a:moveTo>
                <a:cubicBezTo>
                  <a:pt x="3449749" y="5380068"/>
                  <a:pt x="3444897" y="5370428"/>
                  <a:pt x="3444897" y="5370428"/>
                </a:cubicBezTo>
                <a:cubicBezTo>
                  <a:pt x="3447053" y="5374713"/>
                  <a:pt x="3448132" y="5376854"/>
                  <a:pt x="3448536" y="5377658"/>
                </a:cubicBezTo>
                <a:close/>
                <a:moveTo>
                  <a:pt x="3407911" y="5473546"/>
                </a:moveTo>
                <a:cubicBezTo>
                  <a:pt x="3389586" y="5469732"/>
                  <a:pt x="3379406" y="5485224"/>
                  <a:pt x="3360989" y="5479467"/>
                </a:cubicBezTo>
                <a:cubicBezTo>
                  <a:pt x="3313235" y="5541180"/>
                  <a:pt x="3235201" y="5524787"/>
                  <a:pt x="3196401" y="5610444"/>
                </a:cubicBezTo>
                <a:cubicBezTo>
                  <a:pt x="3279623" y="5596766"/>
                  <a:pt x="3349802" y="5551148"/>
                  <a:pt x="3407911" y="5473546"/>
                </a:cubicBezTo>
                <a:close/>
                <a:moveTo>
                  <a:pt x="2735641" y="6996638"/>
                </a:moveTo>
                <a:cubicBezTo>
                  <a:pt x="2733901" y="6964016"/>
                  <a:pt x="2744338" y="6927480"/>
                  <a:pt x="2729117" y="6899643"/>
                </a:cubicBezTo>
                <a:cubicBezTo>
                  <a:pt x="2709112" y="6957057"/>
                  <a:pt x="2663882" y="6983590"/>
                  <a:pt x="2649096" y="7026215"/>
                </a:cubicBezTo>
                <a:cubicBezTo>
                  <a:pt x="2679104" y="7020126"/>
                  <a:pt x="2712591" y="7024910"/>
                  <a:pt x="2735641" y="6996638"/>
                </a:cubicBezTo>
                <a:close/>
                <a:moveTo>
                  <a:pt x="5011628" y="1848125"/>
                </a:moveTo>
                <a:cubicBezTo>
                  <a:pt x="4979251" y="1834651"/>
                  <a:pt x="4949457" y="1828159"/>
                  <a:pt x="4915790" y="1811194"/>
                </a:cubicBezTo>
                <a:cubicBezTo>
                  <a:pt x="4896202" y="1825827"/>
                  <a:pt x="4872181" y="1863299"/>
                  <a:pt x="4868354" y="1894829"/>
                </a:cubicBezTo>
                <a:cubicBezTo>
                  <a:pt x="4921066" y="1891871"/>
                  <a:pt x="4966993" y="1871744"/>
                  <a:pt x="5011628" y="1848125"/>
                </a:cubicBezTo>
                <a:close/>
                <a:moveTo>
                  <a:pt x="3424269" y="5447406"/>
                </a:moveTo>
                <a:cubicBezTo>
                  <a:pt x="3432275" y="5429994"/>
                  <a:pt x="3420466" y="5404966"/>
                  <a:pt x="3404630" y="5401182"/>
                </a:cubicBezTo>
                <a:cubicBezTo>
                  <a:pt x="3411299" y="5414123"/>
                  <a:pt x="3432503" y="5437294"/>
                  <a:pt x="3408829" y="5452058"/>
                </a:cubicBezTo>
                <a:cubicBezTo>
                  <a:pt x="3390744" y="5420748"/>
                  <a:pt x="3368286" y="5391787"/>
                  <a:pt x="3340833" y="5364426"/>
                </a:cubicBezTo>
                <a:cubicBezTo>
                  <a:pt x="3356361" y="5399368"/>
                  <a:pt x="3386253" y="5428757"/>
                  <a:pt x="3409074" y="5461209"/>
                </a:cubicBezTo>
                <a:cubicBezTo>
                  <a:pt x="3416730" y="5458168"/>
                  <a:pt x="3421601" y="5453209"/>
                  <a:pt x="3424269" y="5447406"/>
                </a:cubicBezTo>
                <a:close/>
                <a:moveTo>
                  <a:pt x="5027519" y="1820561"/>
                </a:moveTo>
                <a:cubicBezTo>
                  <a:pt x="5005507" y="1800430"/>
                  <a:pt x="4983165" y="1780583"/>
                  <a:pt x="4964972" y="1758877"/>
                </a:cubicBezTo>
                <a:cubicBezTo>
                  <a:pt x="4952587" y="1767858"/>
                  <a:pt x="4939348" y="1775850"/>
                  <a:pt x="4930596" y="1794360"/>
                </a:cubicBezTo>
                <a:cubicBezTo>
                  <a:pt x="4944131" y="1799360"/>
                  <a:pt x="4958058" y="1807476"/>
                  <a:pt x="4972821" y="1812565"/>
                </a:cubicBezTo>
                <a:cubicBezTo>
                  <a:pt x="4993924" y="1819660"/>
                  <a:pt x="5018580" y="1828866"/>
                  <a:pt x="5027519" y="1820561"/>
                </a:cubicBezTo>
                <a:close/>
                <a:moveTo>
                  <a:pt x="4001008" y="4146442"/>
                </a:moveTo>
                <a:cubicBezTo>
                  <a:pt x="4001639" y="4146704"/>
                  <a:pt x="4001317" y="4146089"/>
                  <a:pt x="3999244" y="4144311"/>
                </a:cubicBezTo>
                <a:cubicBezTo>
                  <a:pt x="3996785" y="4138989"/>
                  <a:pt x="3996057" y="4131014"/>
                  <a:pt x="3990904" y="4128510"/>
                </a:cubicBezTo>
                <a:cubicBezTo>
                  <a:pt x="3988613" y="4137033"/>
                  <a:pt x="3999110" y="4145666"/>
                  <a:pt x="4001008" y="4146442"/>
                </a:cubicBezTo>
                <a:close/>
                <a:moveTo>
                  <a:pt x="5611458" y="508671"/>
                </a:moveTo>
                <a:cubicBezTo>
                  <a:pt x="5603139" y="505947"/>
                  <a:pt x="5603765" y="490520"/>
                  <a:pt x="5593872" y="495667"/>
                </a:cubicBezTo>
                <a:cubicBezTo>
                  <a:pt x="5598125" y="498973"/>
                  <a:pt x="5604763" y="519513"/>
                  <a:pt x="5611458" y="508671"/>
                </a:cubicBezTo>
                <a:close/>
                <a:moveTo>
                  <a:pt x="960025" y="11044447"/>
                </a:moveTo>
                <a:cubicBezTo>
                  <a:pt x="966018" y="11021789"/>
                  <a:pt x="962377" y="10984565"/>
                  <a:pt x="940466" y="10975955"/>
                </a:cubicBezTo>
                <a:cubicBezTo>
                  <a:pt x="946103" y="11004153"/>
                  <a:pt x="936925" y="11032469"/>
                  <a:pt x="951140" y="11060649"/>
                </a:cubicBezTo>
                <a:cubicBezTo>
                  <a:pt x="954959" y="11057933"/>
                  <a:pt x="958028" y="11051999"/>
                  <a:pt x="960025" y="11044447"/>
                </a:cubicBezTo>
                <a:close/>
                <a:moveTo>
                  <a:pt x="4887959" y="2157151"/>
                </a:moveTo>
                <a:cubicBezTo>
                  <a:pt x="4873918" y="2146574"/>
                  <a:pt x="4860132" y="2132601"/>
                  <a:pt x="4847031" y="2142355"/>
                </a:cubicBezTo>
                <a:cubicBezTo>
                  <a:pt x="4860505" y="2156024"/>
                  <a:pt x="4874291" y="2169996"/>
                  <a:pt x="4887959" y="2157151"/>
                </a:cubicBezTo>
                <a:close/>
                <a:moveTo>
                  <a:pt x="2710851" y="7085369"/>
                </a:moveTo>
                <a:cubicBezTo>
                  <a:pt x="2719550" y="7063186"/>
                  <a:pt x="2735205" y="7039264"/>
                  <a:pt x="2720854" y="7024041"/>
                </a:cubicBezTo>
                <a:cubicBezTo>
                  <a:pt x="2705198" y="7032305"/>
                  <a:pt x="2686932" y="7032739"/>
                  <a:pt x="2671276" y="7042309"/>
                </a:cubicBezTo>
                <a:cubicBezTo>
                  <a:pt x="2682148" y="7057532"/>
                  <a:pt x="2696500" y="7071451"/>
                  <a:pt x="2710851" y="7085369"/>
                </a:cubicBezTo>
                <a:close/>
                <a:moveTo>
                  <a:pt x="2690846" y="7132344"/>
                </a:moveTo>
                <a:cubicBezTo>
                  <a:pt x="2691281" y="7129299"/>
                  <a:pt x="2689976" y="7126690"/>
                  <a:pt x="2685627" y="7124950"/>
                </a:cubicBezTo>
                <a:cubicBezTo>
                  <a:pt x="2650400" y="7137999"/>
                  <a:pt x="2608215" y="7132779"/>
                  <a:pt x="2574728" y="7141914"/>
                </a:cubicBezTo>
                <a:cubicBezTo>
                  <a:pt x="2596908" y="7158441"/>
                  <a:pt x="2632570" y="7167141"/>
                  <a:pt x="2642572" y="7173665"/>
                </a:cubicBezTo>
                <a:cubicBezTo>
                  <a:pt x="2616478" y="7200632"/>
                  <a:pt x="2559941" y="7148003"/>
                  <a:pt x="2536022" y="7130605"/>
                </a:cubicBezTo>
                <a:cubicBezTo>
                  <a:pt x="2516016" y="7130604"/>
                  <a:pt x="2500795" y="7148003"/>
                  <a:pt x="2486008" y="7166706"/>
                </a:cubicBezTo>
                <a:cubicBezTo>
                  <a:pt x="2509058" y="7178015"/>
                  <a:pt x="2545155" y="7195413"/>
                  <a:pt x="2575163" y="7200197"/>
                </a:cubicBezTo>
                <a:cubicBezTo>
                  <a:pt x="2583426" y="7201067"/>
                  <a:pt x="2591689" y="7195848"/>
                  <a:pt x="2597778" y="7198892"/>
                </a:cubicBezTo>
                <a:cubicBezTo>
                  <a:pt x="2601257" y="7200632"/>
                  <a:pt x="2601257" y="7211506"/>
                  <a:pt x="2604736" y="7211506"/>
                </a:cubicBezTo>
                <a:cubicBezTo>
                  <a:pt x="2629090" y="7211506"/>
                  <a:pt x="2676494" y="7171925"/>
                  <a:pt x="2690846" y="7132344"/>
                </a:cubicBezTo>
                <a:close/>
                <a:moveTo>
                  <a:pt x="5048256" y="1798600"/>
                </a:moveTo>
                <a:cubicBezTo>
                  <a:pt x="5058582" y="1762602"/>
                  <a:pt x="5045660" y="1736338"/>
                  <a:pt x="5036558" y="1708499"/>
                </a:cubicBezTo>
                <a:cubicBezTo>
                  <a:pt x="5021760" y="1716687"/>
                  <a:pt x="5005955" y="1721713"/>
                  <a:pt x="4993785" y="1736268"/>
                </a:cubicBezTo>
                <a:cubicBezTo>
                  <a:pt x="5013625" y="1756550"/>
                  <a:pt x="5026813" y="1779127"/>
                  <a:pt x="5048256" y="1798600"/>
                </a:cubicBezTo>
                <a:close/>
                <a:moveTo>
                  <a:pt x="2705198" y="7104507"/>
                </a:moveTo>
                <a:cubicBezTo>
                  <a:pt x="2670405" y="7077105"/>
                  <a:pt x="2661273" y="7023170"/>
                  <a:pt x="2620827" y="7046658"/>
                </a:cubicBezTo>
                <a:cubicBezTo>
                  <a:pt x="2614304" y="7049703"/>
                  <a:pt x="2608215" y="7068841"/>
                  <a:pt x="2600387" y="7075800"/>
                </a:cubicBezTo>
                <a:cubicBezTo>
                  <a:pt x="2583861" y="7091458"/>
                  <a:pt x="2561246" y="7096243"/>
                  <a:pt x="2549069" y="7115381"/>
                </a:cubicBezTo>
                <a:cubicBezTo>
                  <a:pt x="2607780" y="7133649"/>
                  <a:pt x="2656054" y="7117121"/>
                  <a:pt x="2705198" y="7104507"/>
                </a:cubicBezTo>
                <a:close/>
                <a:moveTo>
                  <a:pt x="1638786" y="9518409"/>
                </a:moveTo>
                <a:cubicBezTo>
                  <a:pt x="1658313" y="9458048"/>
                  <a:pt x="1617898" y="9404030"/>
                  <a:pt x="1572086" y="9367612"/>
                </a:cubicBezTo>
                <a:cubicBezTo>
                  <a:pt x="1639629" y="9430284"/>
                  <a:pt x="1633907" y="9530527"/>
                  <a:pt x="1564407" y="9605919"/>
                </a:cubicBezTo>
                <a:cubicBezTo>
                  <a:pt x="1523790" y="9649349"/>
                  <a:pt x="1472094" y="9665047"/>
                  <a:pt x="1423263" y="9659172"/>
                </a:cubicBezTo>
                <a:cubicBezTo>
                  <a:pt x="1421504" y="9663153"/>
                  <a:pt x="1457126" y="9674135"/>
                  <a:pt x="1469151" y="9672786"/>
                </a:cubicBezTo>
                <a:cubicBezTo>
                  <a:pt x="1519988" y="9667653"/>
                  <a:pt x="1621146" y="9573419"/>
                  <a:pt x="1638786" y="9518409"/>
                </a:cubicBezTo>
                <a:close/>
                <a:moveTo>
                  <a:pt x="3759022" y="4726985"/>
                </a:moveTo>
                <a:cubicBezTo>
                  <a:pt x="3759547" y="4720779"/>
                  <a:pt x="3752399" y="4713623"/>
                  <a:pt x="3747167" y="4706707"/>
                </a:cubicBezTo>
                <a:cubicBezTo>
                  <a:pt x="3736060" y="4710228"/>
                  <a:pt x="3754705" y="4728996"/>
                  <a:pt x="3759022" y="4726985"/>
                </a:cubicBezTo>
                <a:close/>
                <a:moveTo>
                  <a:pt x="5252475" y="1347000"/>
                </a:moveTo>
                <a:cubicBezTo>
                  <a:pt x="5241931" y="1338534"/>
                  <a:pt x="5247653" y="1327738"/>
                  <a:pt x="5237332" y="1319847"/>
                </a:cubicBezTo>
                <a:cubicBezTo>
                  <a:pt x="5230145" y="1328568"/>
                  <a:pt x="5238655" y="1355646"/>
                  <a:pt x="5252475" y="1347000"/>
                </a:cubicBezTo>
                <a:close/>
                <a:moveTo>
                  <a:pt x="5626596" y="515360"/>
                </a:moveTo>
                <a:cubicBezTo>
                  <a:pt x="5633829" y="507611"/>
                  <a:pt x="5620347" y="490709"/>
                  <a:pt x="5611862" y="492670"/>
                </a:cubicBezTo>
                <a:cubicBezTo>
                  <a:pt x="5617097" y="500218"/>
                  <a:pt x="5615923" y="508264"/>
                  <a:pt x="5626596" y="515360"/>
                </a:cubicBezTo>
                <a:close/>
                <a:moveTo>
                  <a:pt x="3466025" y="5432592"/>
                </a:moveTo>
                <a:cubicBezTo>
                  <a:pt x="3410790" y="5561913"/>
                  <a:pt x="3284587" y="5635130"/>
                  <a:pt x="3167517" y="5646703"/>
                </a:cubicBezTo>
                <a:cubicBezTo>
                  <a:pt x="3039169" y="5659004"/>
                  <a:pt x="2883849" y="5572767"/>
                  <a:pt x="2810685" y="5470953"/>
                </a:cubicBezTo>
                <a:cubicBezTo>
                  <a:pt x="2794615" y="5449099"/>
                  <a:pt x="2785382" y="5419319"/>
                  <a:pt x="2760084" y="5404333"/>
                </a:cubicBezTo>
                <a:cubicBezTo>
                  <a:pt x="2777862" y="5384584"/>
                  <a:pt x="2758732" y="5359950"/>
                  <a:pt x="2753460" y="5339536"/>
                </a:cubicBezTo>
                <a:cubicBezTo>
                  <a:pt x="2747696" y="5316999"/>
                  <a:pt x="2749494" y="5293522"/>
                  <a:pt x="2737679" y="5274975"/>
                </a:cubicBezTo>
                <a:cubicBezTo>
                  <a:pt x="2753454" y="5250057"/>
                  <a:pt x="2738426" y="5237705"/>
                  <a:pt x="2740634" y="5218691"/>
                </a:cubicBezTo>
                <a:cubicBezTo>
                  <a:pt x="2774679" y="5107136"/>
                  <a:pt x="2818837" y="5023369"/>
                  <a:pt x="2884666" y="4972498"/>
                </a:cubicBezTo>
                <a:cubicBezTo>
                  <a:pt x="2894822" y="4964610"/>
                  <a:pt x="2910873" y="4961708"/>
                  <a:pt x="2923771" y="4954080"/>
                </a:cubicBezTo>
                <a:cubicBezTo>
                  <a:pt x="2957119" y="4933597"/>
                  <a:pt x="2985917" y="4915861"/>
                  <a:pt x="3030390" y="4903623"/>
                </a:cubicBezTo>
                <a:cubicBezTo>
                  <a:pt x="3041753" y="4900550"/>
                  <a:pt x="3058789" y="4901887"/>
                  <a:pt x="3071566" y="4899925"/>
                </a:cubicBezTo>
                <a:cubicBezTo>
                  <a:pt x="3288171" y="4869022"/>
                  <a:pt x="3466409" y="5079138"/>
                  <a:pt x="3482824" y="5254400"/>
                </a:cubicBezTo>
                <a:cubicBezTo>
                  <a:pt x="3488055" y="5310491"/>
                  <a:pt x="3493202" y="5368925"/>
                  <a:pt x="3466025" y="5432592"/>
                </a:cubicBezTo>
                <a:close/>
                <a:moveTo>
                  <a:pt x="3220375" y="5989232"/>
                </a:moveTo>
                <a:cubicBezTo>
                  <a:pt x="3213535" y="5947600"/>
                  <a:pt x="3212395" y="5902765"/>
                  <a:pt x="3183154" y="5874115"/>
                </a:cubicBezTo>
                <a:cubicBezTo>
                  <a:pt x="3182203" y="5911829"/>
                  <a:pt x="3204411" y="5940231"/>
                  <a:pt x="3213535" y="5972386"/>
                </a:cubicBezTo>
                <a:cubicBezTo>
                  <a:pt x="3215404" y="5978932"/>
                  <a:pt x="3205689" y="5987987"/>
                  <a:pt x="3220375" y="5989232"/>
                </a:cubicBezTo>
                <a:close/>
                <a:moveTo>
                  <a:pt x="5132364" y="1664825"/>
                </a:moveTo>
                <a:cubicBezTo>
                  <a:pt x="5145127" y="1582372"/>
                  <a:pt x="5137232" y="1507989"/>
                  <a:pt x="5084489" y="1451651"/>
                </a:cubicBezTo>
                <a:cubicBezTo>
                  <a:pt x="5044921" y="1477800"/>
                  <a:pt x="5007650" y="1510602"/>
                  <a:pt x="4971146" y="1545622"/>
                </a:cubicBezTo>
                <a:cubicBezTo>
                  <a:pt x="5003141" y="1589950"/>
                  <a:pt x="5038058" y="1632329"/>
                  <a:pt x="5046235" y="1685733"/>
                </a:cubicBezTo>
                <a:cubicBezTo>
                  <a:pt x="5074880" y="1678244"/>
                  <a:pt x="5106632" y="1679011"/>
                  <a:pt x="5132364" y="1664825"/>
                </a:cubicBezTo>
                <a:close/>
                <a:moveTo>
                  <a:pt x="978932" y="11083142"/>
                </a:moveTo>
                <a:cubicBezTo>
                  <a:pt x="982926" y="11075736"/>
                  <a:pt x="984070" y="11068296"/>
                  <a:pt x="980593" y="11060809"/>
                </a:cubicBezTo>
                <a:cubicBezTo>
                  <a:pt x="967245" y="11083475"/>
                  <a:pt x="902461" y="11123403"/>
                  <a:pt x="913841" y="11149378"/>
                </a:cubicBezTo>
                <a:cubicBezTo>
                  <a:pt x="929312" y="11127294"/>
                  <a:pt x="966949" y="11105362"/>
                  <a:pt x="978932" y="11083142"/>
                </a:cubicBezTo>
                <a:close/>
                <a:moveTo>
                  <a:pt x="1921890" y="8949708"/>
                </a:moveTo>
                <a:cubicBezTo>
                  <a:pt x="1958504" y="8871406"/>
                  <a:pt x="1970683" y="8774931"/>
                  <a:pt x="1949682" y="8707822"/>
                </a:cubicBezTo>
                <a:lnTo>
                  <a:pt x="1935796" y="8680132"/>
                </a:lnTo>
                <a:lnTo>
                  <a:pt x="1994774" y="8543977"/>
                </a:lnTo>
                <a:cubicBezTo>
                  <a:pt x="2022413" y="8449097"/>
                  <a:pt x="1991094" y="8364816"/>
                  <a:pt x="1959898" y="8295344"/>
                </a:cubicBezTo>
                <a:cubicBezTo>
                  <a:pt x="1936743" y="8243228"/>
                  <a:pt x="1939734" y="8236458"/>
                  <a:pt x="1887759" y="8225868"/>
                </a:cubicBezTo>
                <a:cubicBezTo>
                  <a:pt x="1847593" y="8217641"/>
                  <a:pt x="1808716" y="8211886"/>
                  <a:pt x="1774044" y="8208465"/>
                </a:cubicBezTo>
                <a:cubicBezTo>
                  <a:pt x="1648139" y="8197100"/>
                  <a:pt x="1522252" y="8173844"/>
                  <a:pt x="1407158" y="8172491"/>
                </a:cubicBezTo>
                <a:cubicBezTo>
                  <a:pt x="1391151" y="8172082"/>
                  <a:pt x="1354747" y="8165040"/>
                  <a:pt x="1348654" y="8188527"/>
                </a:cubicBezTo>
                <a:cubicBezTo>
                  <a:pt x="1333946" y="8194878"/>
                  <a:pt x="1351213" y="8205364"/>
                  <a:pt x="1353344" y="8209161"/>
                </a:cubicBezTo>
                <a:cubicBezTo>
                  <a:pt x="1388081" y="8270619"/>
                  <a:pt x="1418348" y="8340513"/>
                  <a:pt x="1414144" y="8418603"/>
                </a:cubicBezTo>
                <a:lnTo>
                  <a:pt x="1413544" y="8422761"/>
                </a:lnTo>
                <a:lnTo>
                  <a:pt x="1407246" y="8466438"/>
                </a:lnTo>
                <a:cubicBezTo>
                  <a:pt x="1399569" y="8498982"/>
                  <a:pt x="1385417" y="8532830"/>
                  <a:pt x="1362870" y="8567965"/>
                </a:cubicBezTo>
                <a:cubicBezTo>
                  <a:pt x="1457512" y="8577892"/>
                  <a:pt x="1552943" y="8590072"/>
                  <a:pt x="1648664" y="8603213"/>
                </a:cubicBezTo>
                <a:lnTo>
                  <a:pt x="1863978" y="8633925"/>
                </a:lnTo>
                <a:lnTo>
                  <a:pt x="1936196" y="8644226"/>
                </a:lnTo>
                <a:lnTo>
                  <a:pt x="1968608" y="8600937"/>
                </a:lnTo>
                <a:lnTo>
                  <a:pt x="1933933" y="8676419"/>
                </a:lnTo>
                <a:lnTo>
                  <a:pt x="1927574" y="8663739"/>
                </a:lnTo>
                <a:cubicBezTo>
                  <a:pt x="1905722" y="8659320"/>
                  <a:pt x="1887030" y="8663912"/>
                  <a:pt x="1860332" y="8647831"/>
                </a:cubicBezTo>
                <a:cubicBezTo>
                  <a:pt x="1774205" y="8648806"/>
                  <a:pt x="1678014" y="8618680"/>
                  <a:pt x="1587004" y="8611309"/>
                </a:cubicBezTo>
                <a:cubicBezTo>
                  <a:pt x="1512047" y="8605320"/>
                  <a:pt x="1439303" y="8600785"/>
                  <a:pt x="1365558" y="8583432"/>
                </a:cubicBezTo>
                <a:cubicBezTo>
                  <a:pt x="1360087" y="8607668"/>
                  <a:pt x="1374724" y="8628415"/>
                  <a:pt x="1374746" y="8657459"/>
                </a:cubicBezTo>
                <a:cubicBezTo>
                  <a:pt x="1375552" y="8739681"/>
                  <a:pt x="1330425" y="8843970"/>
                  <a:pt x="1273974" y="8907081"/>
                </a:cubicBezTo>
                <a:cubicBezTo>
                  <a:pt x="1380255" y="8960704"/>
                  <a:pt x="1489124" y="8966446"/>
                  <a:pt x="1588614" y="9008501"/>
                </a:cubicBezTo>
                <a:cubicBezTo>
                  <a:pt x="1600564" y="9013781"/>
                  <a:pt x="1606158" y="9004353"/>
                  <a:pt x="1617617" y="9007513"/>
                </a:cubicBezTo>
                <a:cubicBezTo>
                  <a:pt x="1644519" y="9025825"/>
                  <a:pt x="1675592" y="9036580"/>
                  <a:pt x="1707448" y="9045836"/>
                </a:cubicBezTo>
                <a:lnTo>
                  <a:pt x="1757149" y="9061257"/>
                </a:lnTo>
                <a:lnTo>
                  <a:pt x="1745224" y="9087217"/>
                </a:lnTo>
                <a:lnTo>
                  <a:pt x="1739946" y="9099164"/>
                </a:lnTo>
                <a:cubicBezTo>
                  <a:pt x="1748357" y="9103833"/>
                  <a:pt x="1754100" y="9101610"/>
                  <a:pt x="1757174" y="9092497"/>
                </a:cubicBezTo>
                <a:lnTo>
                  <a:pt x="1769100" y="9064965"/>
                </a:lnTo>
                <a:lnTo>
                  <a:pt x="1801968" y="9075164"/>
                </a:lnTo>
                <a:cubicBezTo>
                  <a:pt x="1853227" y="9056938"/>
                  <a:pt x="1894431" y="9008434"/>
                  <a:pt x="1921890" y="8949708"/>
                </a:cubicBezTo>
                <a:close/>
                <a:moveTo>
                  <a:pt x="5273480" y="1366274"/>
                </a:moveTo>
                <a:cubicBezTo>
                  <a:pt x="5269356" y="1361597"/>
                  <a:pt x="5270847" y="1356069"/>
                  <a:pt x="5264602" y="1351882"/>
                </a:cubicBezTo>
                <a:cubicBezTo>
                  <a:pt x="5257545" y="1359233"/>
                  <a:pt x="5266246" y="1374023"/>
                  <a:pt x="5273480" y="1366274"/>
                </a:cubicBezTo>
                <a:close/>
                <a:moveTo>
                  <a:pt x="3779515" y="4750495"/>
                </a:moveTo>
                <a:cubicBezTo>
                  <a:pt x="3765071" y="4769800"/>
                  <a:pt x="3738537" y="4777494"/>
                  <a:pt x="3718790" y="4750207"/>
                </a:cubicBezTo>
                <a:cubicBezTo>
                  <a:pt x="3709177" y="4737453"/>
                  <a:pt x="3707847" y="4706920"/>
                  <a:pt x="3718078" y="4695845"/>
                </a:cubicBezTo>
                <a:cubicBezTo>
                  <a:pt x="3743156" y="4667412"/>
                  <a:pt x="3778501" y="4693154"/>
                  <a:pt x="3789231" y="4728187"/>
                </a:cubicBezTo>
                <a:cubicBezTo>
                  <a:pt x="3787802" y="4736335"/>
                  <a:pt x="3784328" y="4744063"/>
                  <a:pt x="3779515" y="4750495"/>
                </a:cubicBezTo>
                <a:close/>
                <a:moveTo>
                  <a:pt x="5106024" y="1752466"/>
                </a:moveTo>
                <a:cubicBezTo>
                  <a:pt x="5115709" y="1732789"/>
                  <a:pt x="5122533" y="1711050"/>
                  <a:pt x="5125670" y="1689044"/>
                </a:cubicBezTo>
                <a:cubicBezTo>
                  <a:pt x="5098334" y="1682731"/>
                  <a:pt x="5079556" y="1698967"/>
                  <a:pt x="5054998" y="1701194"/>
                </a:cubicBezTo>
                <a:cubicBezTo>
                  <a:pt x="5061857" y="1734428"/>
                  <a:pt x="5058859" y="1771577"/>
                  <a:pt x="5069208" y="1803522"/>
                </a:cubicBezTo>
                <a:cubicBezTo>
                  <a:pt x="5083792" y="1789760"/>
                  <a:pt x="5096339" y="1772144"/>
                  <a:pt x="5106024" y="1752466"/>
                </a:cubicBezTo>
                <a:close/>
                <a:moveTo>
                  <a:pt x="5651497" y="518272"/>
                </a:moveTo>
                <a:cubicBezTo>
                  <a:pt x="5645966" y="516780"/>
                  <a:pt x="5646686" y="503298"/>
                  <a:pt x="5638961" y="508927"/>
                </a:cubicBezTo>
                <a:cubicBezTo>
                  <a:pt x="5640611" y="514890"/>
                  <a:pt x="5642893" y="525892"/>
                  <a:pt x="5651497" y="518272"/>
                </a:cubicBezTo>
                <a:close/>
                <a:moveTo>
                  <a:pt x="1010450" y="11024491"/>
                </a:moveTo>
                <a:cubicBezTo>
                  <a:pt x="998793" y="11013152"/>
                  <a:pt x="1011725" y="11002204"/>
                  <a:pt x="992462" y="10990836"/>
                </a:cubicBezTo>
                <a:cubicBezTo>
                  <a:pt x="979215" y="10999265"/>
                  <a:pt x="1001992" y="11039321"/>
                  <a:pt x="1010450" y="11024491"/>
                </a:cubicBezTo>
                <a:close/>
                <a:moveTo>
                  <a:pt x="2733486" y="7125378"/>
                </a:moveTo>
                <a:cubicBezTo>
                  <a:pt x="2718707" y="7154554"/>
                  <a:pt x="2697261" y="7180733"/>
                  <a:pt x="2679973" y="7211071"/>
                </a:cubicBezTo>
                <a:cubicBezTo>
                  <a:pt x="2612999" y="7248477"/>
                  <a:pt x="2547764" y="7290233"/>
                  <a:pt x="2451651" y="7232384"/>
                </a:cubicBezTo>
                <a:cubicBezTo>
                  <a:pt x="2402073" y="7314156"/>
                  <a:pt x="2335968" y="7340688"/>
                  <a:pt x="2290739" y="7436378"/>
                </a:cubicBezTo>
                <a:cubicBezTo>
                  <a:pt x="2264210" y="7424199"/>
                  <a:pt x="2250293" y="7408106"/>
                  <a:pt x="2249858" y="7388098"/>
                </a:cubicBezTo>
                <a:cubicBezTo>
                  <a:pt x="2291608" y="7331989"/>
                  <a:pt x="2360757" y="7284144"/>
                  <a:pt x="2412945" y="7229774"/>
                </a:cubicBezTo>
                <a:cubicBezTo>
                  <a:pt x="2408596" y="7199328"/>
                  <a:pt x="2388156" y="7183669"/>
                  <a:pt x="2384677" y="7157137"/>
                </a:cubicBezTo>
                <a:cubicBezTo>
                  <a:pt x="2378588" y="7111031"/>
                  <a:pt x="2397289" y="7047093"/>
                  <a:pt x="2415555" y="7014037"/>
                </a:cubicBezTo>
                <a:cubicBezTo>
                  <a:pt x="2442083" y="6966626"/>
                  <a:pt x="2489923" y="6926176"/>
                  <a:pt x="2537327" y="6909647"/>
                </a:cubicBezTo>
                <a:cubicBezTo>
                  <a:pt x="2594298" y="6890074"/>
                  <a:pt x="2659968" y="6900078"/>
                  <a:pt x="2704763" y="6869196"/>
                </a:cubicBezTo>
                <a:cubicBezTo>
                  <a:pt x="2710851" y="6859627"/>
                  <a:pt x="2715200" y="6845274"/>
                  <a:pt x="2723463" y="6843534"/>
                </a:cubicBezTo>
                <a:cubicBezTo>
                  <a:pt x="2725203" y="6844404"/>
                  <a:pt x="2727812" y="6845709"/>
                  <a:pt x="2730422" y="6847014"/>
                </a:cubicBezTo>
                <a:cubicBezTo>
                  <a:pt x="2744774" y="6863977"/>
                  <a:pt x="2756516" y="6891814"/>
                  <a:pt x="2760430" y="6916172"/>
                </a:cubicBezTo>
                <a:cubicBezTo>
                  <a:pt x="2767823" y="6964452"/>
                  <a:pt x="2762170" y="7039264"/>
                  <a:pt x="2745643" y="7094938"/>
                </a:cubicBezTo>
                <a:cubicBezTo>
                  <a:pt x="2742599" y="7105595"/>
                  <a:pt x="2738413" y="7115653"/>
                  <a:pt x="2733486" y="7125378"/>
                </a:cubicBezTo>
                <a:close/>
                <a:moveTo>
                  <a:pt x="5664499" y="500700"/>
                </a:moveTo>
                <a:cubicBezTo>
                  <a:pt x="5663081" y="499597"/>
                  <a:pt x="5661840" y="498097"/>
                  <a:pt x="5664090" y="496236"/>
                </a:cubicBezTo>
                <a:cubicBezTo>
                  <a:pt x="5662275" y="494958"/>
                  <a:pt x="5660857" y="493856"/>
                  <a:pt x="5659041" y="492578"/>
                </a:cubicBezTo>
                <a:cubicBezTo>
                  <a:pt x="5650427" y="495910"/>
                  <a:pt x="5662036" y="506273"/>
                  <a:pt x="5664499" y="500700"/>
                </a:cubicBezTo>
                <a:close/>
                <a:moveTo>
                  <a:pt x="5054869" y="1882154"/>
                </a:moveTo>
                <a:cubicBezTo>
                  <a:pt x="5048903" y="1879249"/>
                  <a:pt x="5054725" y="1871335"/>
                  <a:pt x="5044610" y="1870290"/>
                </a:cubicBezTo>
                <a:cubicBezTo>
                  <a:pt x="4990296" y="1895366"/>
                  <a:pt x="4913127" y="1933294"/>
                  <a:pt x="4835429" y="1927330"/>
                </a:cubicBezTo>
                <a:cubicBezTo>
                  <a:pt x="4811512" y="1924971"/>
                  <a:pt x="4780988" y="1924294"/>
                  <a:pt x="4761924" y="1918892"/>
                </a:cubicBezTo>
                <a:cubicBezTo>
                  <a:pt x="4704118" y="1902641"/>
                  <a:pt x="4661481" y="1855994"/>
                  <a:pt x="4619361" y="1819267"/>
                </a:cubicBezTo>
                <a:cubicBezTo>
                  <a:pt x="4614873" y="1808749"/>
                  <a:pt x="4603129" y="1813144"/>
                  <a:pt x="4593281" y="1808413"/>
                </a:cubicBezTo>
                <a:cubicBezTo>
                  <a:pt x="4597501" y="1801308"/>
                  <a:pt x="4597901" y="1795779"/>
                  <a:pt x="4597028" y="1790774"/>
                </a:cubicBezTo>
                <a:cubicBezTo>
                  <a:pt x="4534418" y="1725688"/>
                  <a:pt x="4512487" y="1597784"/>
                  <a:pt x="4548035" y="1507725"/>
                </a:cubicBezTo>
                <a:cubicBezTo>
                  <a:pt x="4549949" y="1502614"/>
                  <a:pt x="4568656" y="1491622"/>
                  <a:pt x="4554444" y="1483177"/>
                </a:cubicBezTo>
                <a:cubicBezTo>
                  <a:pt x="4552343" y="1478083"/>
                  <a:pt x="4544533" y="1475044"/>
                  <a:pt x="4536439" y="1471675"/>
                </a:cubicBezTo>
                <a:cubicBezTo>
                  <a:pt x="4490677" y="1549256"/>
                  <a:pt x="4483746" y="1615148"/>
                  <a:pt x="4494658" y="1677706"/>
                </a:cubicBezTo>
                <a:cubicBezTo>
                  <a:pt x="4516571" y="1801595"/>
                  <a:pt x="4634408" y="1918567"/>
                  <a:pt x="4756210" y="1950902"/>
                </a:cubicBezTo>
                <a:cubicBezTo>
                  <a:pt x="4825272" y="1969517"/>
                  <a:pt x="4922167" y="1957731"/>
                  <a:pt x="4985063" y="1929265"/>
                </a:cubicBezTo>
                <a:cubicBezTo>
                  <a:pt x="5005809" y="1919965"/>
                  <a:pt x="5043134" y="1899212"/>
                  <a:pt x="5054869" y="1882154"/>
                </a:cubicBezTo>
                <a:close/>
                <a:moveTo>
                  <a:pt x="5490640" y="902553"/>
                </a:moveTo>
                <a:cubicBezTo>
                  <a:pt x="5492689" y="897725"/>
                  <a:pt x="5493064" y="892702"/>
                  <a:pt x="5488916" y="890702"/>
                </a:cubicBezTo>
                <a:cubicBezTo>
                  <a:pt x="5486953" y="901217"/>
                  <a:pt x="5472734" y="905313"/>
                  <a:pt x="5482317" y="913229"/>
                </a:cubicBezTo>
                <a:cubicBezTo>
                  <a:pt x="5484867" y="912013"/>
                  <a:pt x="5488590" y="907381"/>
                  <a:pt x="5490640" y="902553"/>
                </a:cubicBezTo>
                <a:close/>
                <a:moveTo>
                  <a:pt x="865096" y="11375570"/>
                </a:moveTo>
                <a:cubicBezTo>
                  <a:pt x="831520" y="11406596"/>
                  <a:pt x="766524" y="11469121"/>
                  <a:pt x="720984" y="11497249"/>
                </a:cubicBezTo>
                <a:cubicBezTo>
                  <a:pt x="705251" y="11483610"/>
                  <a:pt x="693787" y="11469945"/>
                  <a:pt x="695523" y="11456380"/>
                </a:cubicBezTo>
                <a:cubicBezTo>
                  <a:pt x="754002" y="11426805"/>
                  <a:pt x="778336" y="11366376"/>
                  <a:pt x="814251" y="11331129"/>
                </a:cubicBezTo>
                <a:cubicBezTo>
                  <a:pt x="836960" y="11357884"/>
                  <a:pt x="853334" y="11355086"/>
                  <a:pt x="865096" y="11375570"/>
                </a:cubicBezTo>
                <a:close/>
                <a:moveTo>
                  <a:pt x="5472302" y="950318"/>
                </a:moveTo>
                <a:cubicBezTo>
                  <a:pt x="5473918" y="938310"/>
                  <a:pt x="5481716" y="932047"/>
                  <a:pt x="5472282" y="921517"/>
                </a:cubicBezTo>
                <a:cubicBezTo>
                  <a:pt x="5465714" y="933346"/>
                  <a:pt x="5463627" y="944142"/>
                  <a:pt x="5472302" y="950318"/>
                </a:cubicBezTo>
                <a:close/>
                <a:moveTo>
                  <a:pt x="5510050" y="864886"/>
                </a:moveTo>
                <a:cubicBezTo>
                  <a:pt x="5501218" y="858306"/>
                  <a:pt x="5485788" y="885636"/>
                  <a:pt x="5495643" y="890661"/>
                </a:cubicBezTo>
                <a:cubicBezTo>
                  <a:pt x="5499033" y="878432"/>
                  <a:pt x="5505247" y="873478"/>
                  <a:pt x="5510050" y="864886"/>
                </a:cubicBezTo>
                <a:close/>
                <a:moveTo>
                  <a:pt x="5457708" y="997771"/>
                </a:moveTo>
                <a:cubicBezTo>
                  <a:pt x="5460860" y="989120"/>
                  <a:pt x="5463605" y="969241"/>
                  <a:pt x="5456327" y="972052"/>
                </a:cubicBezTo>
                <a:cubicBezTo>
                  <a:pt x="5460239" y="979137"/>
                  <a:pt x="5449471" y="992123"/>
                  <a:pt x="5457708" y="997771"/>
                </a:cubicBezTo>
                <a:close/>
                <a:moveTo>
                  <a:pt x="4929288" y="2197218"/>
                </a:moveTo>
                <a:cubicBezTo>
                  <a:pt x="4924258" y="2191129"/>
                  <a:pt x="4904122" y="2184959"/>
                  <a:pt x="4910179" y="2197507"/>
                </a:cubicBezTo>
                <a:cubicBezTo>
                  <a:pt x="4916509" y="2188471"/>
                  <a:pt x="4923065" y="2213034"/>
                  <a:pt x="4929288" y="2197218"/>
                </a:cubicBezTo>
                <a:close/>
                <a:moveTo>
                  <a:pt x="1924843" y="8998565"/>
                </a:moveTo>
                <a:cubicBezTo>
                  <a:pt x="1897319" y="9046851"/>
                  <a:pt x="1858148" y="9067621"/>
                  <a:pt x="1820367" y="9097097"/>
                </a:cubicBezTo>
                <a:cubicBezTo>
                  <a:pt x="1808370" y="9090844"/>
                  <a:pt x="1800868" y="9097049"/>
                  <a:pt x="1787139" y="9087175"/>
                </a:cubicBezTo>
                <a:cubicBezTo>
                  <a:pt x="1775886" y="9096481"/>
                  <a:pt x="1768015" y="9115374"/>
                  <a:pt x="1756584" y="9125079"/>
                </a:cubicBezTo>
                <a:cubicBezTo>
                  <a:pt x="1565642" y="9094973"/>
                  <a:pt x="1358550" y="9020605"/>
                  <a:pt x="1171605" y="8959899"/>
                </a:cubicBezTo>
                <a:cubicBezTo>
                  <a:pt x="1177956" y="8933671"/>
                  <a:pt x="1207541" y="8916281"/>
                  <a:pt x="1225211" y="8890295"/>
                </a:cubicBezTo>
                <a:cubicBezTo>
                  <a:pt x="1243985" y="8862892"/>
                  <a:pt x="1262526" y="8830627"/>
                  <a:pt x="1278511" y="8801992"/>
                </a:cubicBezTo>
                <a:cubicBezTo>
                  <a:pt x="1324566" y="8717153"/>
                  <a:pt x="1314662" y="8619964"/>
                  <a:pt x="1285968" y="8562069"/>
                </a:cubicBezTo>
                <a:cubicBezTo>
                  <a:pt x="1317590" y="8546531"/>
                  <a:pt x="1329191" y="8495492"/>
                  <a:pt x="1330836" y="8460521"/>
                </a:cubicBezTo>
                <a:cubicBezTo>
                  <a:pt x="1334626" y="8396989"/>
                  <a:pt x="1317279" y="8331732"/>
                  <a:pt x="1293531" y="8271262"/>
                </a:cubicBezTo>
                <a:cubicBezTo>
                  <a:pt x="1283125" y="8245247"/>
                  <a:pt x="1270357" y="8210571"/>
                  <a:pt x="1256682" y="8185490"/>
                </a:cubicBezTo>
                <a:cubicBezTo>
                  <a:pt x="1241894" y="8157538"/>
                  <a:pt x="1206062" y="8129806"/>
                  <a:pt x="1231096" y="8094699"/>
                </a:cubicBezTo>
                <a:cubicBezTo>
                  <a:pt x="1282754" y="8082302"/>
                  <a:pt x="1335796" y="8094791"/>
                  <a:pt x="1388420" y="8098528"/>
                </a:cubicBezTo>
                <a:cubicBezTo>
                  <a:pt x="1537667" y="8108784"/>
                  <a:pt x="1707376" y="8114753"/>
                  <a:pt x="1874587" y="8150081"/>
                </a:cubicBezTo>
                <a:cubicBezTo>
                  <a:pt x="1904306" y="8172256"/>
                  <a:pt x="1892871" y="8218608"/>
                  <a:pt x="1938936" y="8215638"/>
                </a:cubicBezTo>
                <a:cubicBezTo>
                  <a:pt x="2009570" y="8323002"/>
                  <a:pt x="2073793" y="8508448"/>
                  <a:pt x="1952129" y="8651266"/>
                </a:cubicBezTo>
                <a:cubicBezTo>
                  <a:pt x="1989682" y="8735446"/>
                  <a:pt x="1992311" y="8880349"/>
                  <a:pt x="1924843" y="8998565"/>
                </a:cubicBezTo>
                <a:close/>
                <a:moveTo>
                  <a:pt x="5524263" y="853213"/>
                </a:moveTo>
                <a:cubicBezTo>
                  <a:pt x="5526008" y="850594"/>
                  <a:pt x="5525786" y="846730"/>
                  <a:pt x="5521981" y="844714"/>
                </a:cubicBezTo>
                <a:cubicBezTo>
                  <a:pt x="5518103" y="849696"/>
                  <a:pt x="5511772" y="846565"/>
                  <a:pt x="5514753" y="854242"/>
                </a:cubicBezTo>
                <a:cubicBezTo>
                  <a:pt x="5518810" y="857207"/>
                  <a:pt x="5522519" y="855833"/>
                  <a:pt x="5524263" y="853213"/>
                </a:cubicBezTo>
                <a:close/>
                <a:moveTo>
                  <a:pt x="2455138" y="7801497"/>
                </a:moveTo>
                <a:cubicBezTo>
                  <a:pt x="2421414" y="7790704"/>
                  <a:pt x="2391961" y="7774611"/>
                  <a:pt x="2354794" y="7766490"/>
                </a:cubicBezTo>
                <a:cubicBezTo>
                  <a:pt x="2341606" y="7786323"/>
                  <a:pt x="2335508" y="7813455"/>
                  <a:pt x="2322764" y="7833717"/>
                </a:cubicBezTo>
                <a:cubicBezTo>
                  <a:pt x="2350980" y="7881224"/>
                  <a:pt x="2335348" y="7965627"/>
                  <a:pt x="2282331" y="7974331"/>
                </a:cubicBezTo>
                <a:cubicBezTo>
                  <a:pt x="2287390" y="8017851"/>
                  <a:pt x="2284369" y="8046677"/>
                  <a:pt x="2287580" y="8083686"/>
                </a:cubicBezTo>
                <a:cubicBezTo>
                  <a:pt x="2268076" y="8090105"/>
                  <a:pt x="2248116" y="8095224"/>
                  <a:pt x="2228008" y="8091188"/>
                </a:cubicBezTo>
                <a:cubicBezTo>
                  <a:pt x="2204864" y="8061039"/>
                  <a:pt x="2226103" y="8000090"/>
                  <a:pt x="2226081" y="7971750"/>
                </a:cubicBezTo>
                <a:cubicBezTo>
                  <a:pt x="2207168" y="7960719"/>
                  <a:pt x="2189118" y="7949237"/>
                  <a:pt x="2178775" y="7929347"/>
                </a:cubicBezTo>
                <a:cubicBezTo>
                  <a:pt x="2175143" y="7893216"/>
                  <a:pt x="2179920" y="7865234"/>
                  <a:pt x="2193986" y="7845823"/>
                </a:cubicBezTo>
                <a:cubicBezTo>
                  <a:pt x="2186594" y="7819781"/>
                  <a:pt x="2177053" y="7795518"/>
                  <a:pt x="2169661" y="7769476"/>
                </a:cubicBezTo>
                <a:cubicBezTo>
                  <a:pt x="2130155" y="7778397"/>
                  <a:pt x="2099943" y="7796325"/>
                  <a:pt x="2073709" y="7817677"/>
                </a:cubicBezTo>
                <a:cubicBezTo>
                  <a:pt x="2051866" y="7814105"/>
                  <a:pt x="2040497" y="7784640"/>
                  <a:pt x="2042900" y="7771520"/>
                </a:cubicBezTo>
                <a:cubicBezTo>
                  <a:pt x="2047326" y="7748776"/>
                  <a:pt x="2111852" y="7724190"/>
                  <a:pt x="2148773" y="7717055"/>
                </a:cubicBezTo>
                <a:cubicBezTo>
                  <a:pt x="2128249" y="7660267"/>
                  <a:pt x="2109595" y="7584265"/>
                  <a:pt x="2088973" y="7521375"/>
                </a:cubicBezTo>
                <a:cubicBezTo>
                  <a:pt x="2084863" y="7509669"/>
                  <a:pt x="2072933" y="7499397"/>
                  <a:pt x="2078364" y="7484921"/>
                </a:cubicBezTo>
                <a:cubicBezTo>
                  <a:pt x="2085629" y="7476084"/>
                  <a:pt x="2094994" y="7489449"/>
                  <a:pt x="2101402" y="7481497"/>
                </a:cubicBezTo>
                <a:cubicBezTo>
                  <a:pt x="2104570" y="7461826"/>
                  <a:pt x="2083942" y="7452566"/>
                  <a:pt x="2097706" y="7441444"/>
                </a:cubicBezTo>
                <a:cubicBezTo>
                  <a:pt x="2122908" y="7437113"/>
                  <a:pt x="2118952" y="7462030"/>
                  <a:pt x="2124868" y="7477631"/>
                </a:cubicBezTo>
                <a:cubicBezTo>
                  <a:pt x="2131065" y="7483635"/>
                  <a:pt x="2130503" y="7475796"/>
                  <a:pt x="2141421" y="7477364"/>
                </a:cubicBezTo>
                <a:cubicBezTo>
                  <a:pt x="2163533" y="7551566"/>
                  <a:pt x="2181787" y="7629755"/>
                  <a:pt x="2201748" y="7705736"/>
                </a:cubicBezTo>
                <a:cubicBezTo>
                  <a:pt x="2241768" y="7701602"/>
                  <a:pt x="2280543" y="7701413"/>
                  <a:pt x="2318111" y="7707347"/>
                </a:cubicBezTo>
                <a:cubicBezTo>
                  <a:pt x="2352228" y="7634418"/>
                  <a:pt x="2386534" y="7546225"/>
                  <a:pt x="2410190" y="7473029"/>
                </a:cubicBezTo>
                <a:cubicBezTo>
                  <a:pt x="2414476" y="7468600"/>
                  <a:pt x="2428851" y="7468368"/>
                  <a:pt x="2433277" y="7472657"/>
                </a:cubicBezTo>
                <a:cubicBezTo>
                  <a:pt x="2439649" y="7462526"/>
                  <a:pt x="2436720" y="7442952"/>
                  <a:pt x="2449296" y="7439261"/>
                </a:cubicBezTo>
                <a:cubicBezTo>
                  <a:pt x="2468027" y="7438959"/>
                  <a:pt x="2456687" y="7465303"/>
                  <a:pt x="2453315" y="7472333"/>
                </a:cubicBezTo>
                <a:cubicBezTo>
                  <a:pt x="2452634" y="7484117"/>
                  <a:pt x="2469102" y="7478619"/>
                  <a:pt x="2467142" y="7492167"/>
                </a:cubicBezTo>
                <a:cubicBezTo>
                  <a:pt x="2436995" y="7568084"/>
                  <a:pt x="2405948" y="7642272"/>
                  <a:pt x="2374030" y="7716474"/>
                </a:cubicBezTo>
                <a:cubicBezTo>
                  <a:pt x="2401748" y="7733031"/>
                  <a:pt x="2438894" y="7739845"/>
                  <a:pt x="2471325" y="7751530"/>
                </a:cubicBezTo>
                <a:cubicBezTo>
                  <a:pt x="2468586" y="7770759"/>
                  <a:pt x="2463197" y="7787851"/>
                  <a:pt x="2455138" y="7801497"/>
                </a:cubicBezTo>
                <a:close/>
                <a:moveTo>
                  <a:pt x="5673139" y="526407"/>
                </a:moveTo>
                <a:cubicBezTo>
                  <a:pt x="5668136" y="523720"/>
                  <a:pt x="5669496" y="519563"/>
                  <a:pt x="5664669" y="516479"/>
                </a:cubicBezTo>
                <a:cubicBezTo>
                  <a:pt x="5658761" y="523385"/>
                  <a:pt x="5667629" y="533490"/>
                  <a:pt x="5673139" y="526407"/>
                </a:cubicBezTo>
                <a:close/>
                <a:moveTo>
                  <a:pt x="3188593" y="6150605"/>
                </a:moveTo>
                <a:cubicBezTo>
                  <a:pt x="3189559" y="6146264"/>
                  <a:pt x="3191849" y="6141080"/>
                  <a:pt x="3187866" y="6139320"/>
                </a:cubicBezTo>
                <a:cubicBezTo>
                  <a:pt x="3186372" y="6144856"/>
                  <a:pt x="3178313" y="6139389"/>
                  <a:pt x="3178328" y="6147975"/>
                </a:cubicBezTo>
                <a:cubicBezTo>
                  <a:pt x="3181691" y="6148985"/>
                  <a:pt x="3185054" y="6149994"/>
                  <a:pt x="3188593" y="6150605"/>
                </a:cubicBezTo>
                <a:close/>
                <a:moveTo>
                  <a:pt x="5298949" y="1385142"/>
                </a:moveTo>
                <a:cubicBezTo>
                  <a:pt x="5296151" y="1379622"/>
                  <a:pt x="5297594" y="1373122"/>
                  <a:pt x="5287236" y="1368545"/>
                </a:cubicBezTo>
                <a:cubicBezTo>
                  <a:pt x="5279429" y="1376517"/>
                  <a:pt x="5289595" y="1393381"/>
                  <a:pt x="5298949" y="1385142"/>
                </a:cubicBezTo>
                <a:close/>
                <a:moveTo>
                  <a:pt x="3181345" y="6178862"/>
                </a:moveTo>
                <a:cubicBezTo>
                  <a:pt x="3177752" y="6172985"/>
                  <a:pt x="3169256" y="6170661"/>
                  <a:pt x="3166130" y="6178813"/>
                </a:cubicBezTo>
                <a:cubicBezTo>
                  <a:pt x="3169724" y="6184691"/>
                  <a:pt x="3177821" y="6186838"/>
                  <a:pt x="3181345" y="6178862"/>
                </a:cubicBezTo>
                <a:close/>
                <a:moveTo>
                  <a:pt x="3227911" y="6074549"/>
                </a:moveTo>
                <a:cubicBezTo>
                  <a:pt x="3230286" y="6067019"/>
                  <a:pt x="3226272" y="6048085"/>
                  <a:pt x="3217707" y="6056694"/>
                </a:cubicBezTo>
                <a:cubicBezTo>
                  <a:pt x="3222802" y="6061329"/>
                  <a:pt x="3219944" y="6071029"/>
                  <a:pt x="3227911" y="6074549"/>
                </a:cubicBezTo>
                <a:close/>
                <a:moveTo>
                  <a:pt x="1410597" y="10187886"/>
                </a:moveTo>
                <a:cubicBezTo>
                  <a:pt x="1410597" y="10187886"/>
                  <a:pt x="1409943" y="10185664"/>
                  <a:pt x="1409124" y="10182886"/>
                </a:cubicBezTo>
                <a:lnTo>
                  <a:pt x="1406856" y="10175192"/>
                </a:lnTo>
                <a:lnTo>
                  <a:pt x="1406668" y="10174552"/>
                </a:lnTo>
                <a:cubicBezTo>
                  <a:pt x="1406013" y="10172330"/>
                  <a:pt x="1405685" y="10171219"/>
                  <a:pt x="1406177" y="10172886"/>
                </a:cubicBezTo>
                <a:lnTo>
                  <a:pt x="1406856" y="10175192"/>
                </a:lnTo>
                <a:close/>
                <a:moveTo>
                  <a:pt x="1028613" y="11057747"/>
                </a:moveTo>
                <a:cubicBezTo>
                  <a:pt x="977393" y="11112238"/>
                  <a:pt x="900104" y="11176157"/>
                  <a:pt x="839658" y="11237519"/>
                </a:cubicBezTo>
                <a:cubicBezTo>
                  <a:pt x="787197" y="11290509"/>
                  <a:pt x="742159" y="11360109"/>
                  <a:pt x="668925" y="11398684"/>
                </a:cubicBezTo>
                <a:cubicBezTo>
                  <a:pt x="625581" y="11377151"/>
                  <a:pt x="601051" y="11324896"/>
                  <a:pt x="562589" y="11291240"/>
                </a:cubicBezTo>
                <a:cubicBezTo>
                  <a:pt x="590737" y="11223223"/>
                  <a:pt x="661720" y="11186510"/>
                  <a:pt x="721787" y="11133549"/>
                </a:cubicBezTo>
                <a:cubicBezTo>
                  <a:pt x="791962" y="11071723"/>
                  <a:pt x="871358" y="10962082"/>
                  <a:pt x="962893" y="10939210"/>
                </a:cubicBezTo>
                <a:cubicBezTo>
                  <a:pt x="1009599" y="10961752"/>
                  <a:pt x="1045497" y="11015222"/>
                  <a:pt x="1028613" y="11057747"/>
                </a:cubicBezTo>
                <a:close/>
                <a:moveTo>
                  <a:pt x="5548951" y="834535"/>
                </a:moveTo>
                <a:cubicBezTo>
                  <a:pt x="5539938" y="829883"/>
                  <a:pt x="5536448" y="840058"/>
                  <a:pt x="5529945" y="841872"/>
                </a:cubicBezTo>
                <a:cubicBezTo>
                  <a:pt x="5538017" y="844099"/>
                  <a:pt x="5544487" y="841602"/>
                  <a:pt x="5548951" y="834535"/>
                </a:cubicBezTo>
                <a:close/>
                <a:moveTo>
                  <a:pt x="4046484" y="4236398"/>
                </a:moveTo>
                <a:cubicBezTo>
                  <a:pt x="4007826" y="4177045"/>
                  <a:pt x="3962371" y="4121981"/>
                  <a:pt x="3920287" y="4063389"/>
                </a:cubicBezTo>
                <a:cubicBezTo>
                  <a:pt x="3877942" y="4005637"/>
                  <a:pt x="3836399" y="3946765"/>
                  <a:pt x="3796204" y="3886483"/>
                </a:cubicBezTo>
                <a:cubicBezTo>
                  <a:pt x="3735191" y="3794700"/>
                  <a:pt x="3680588" y="3699881"/>
                  <a:pt x="3623646" y="3605254"/>
                </a:cubicBezTo>
                <a:cubicBezTo>
                  <a:pt x="3605615" y="3575067"/>
                  <a:pt x="3587876" y="3539503"/>
                  <a:pt x="3557247" y="3519100"/>
                </a:cubicBezTo>
                <a:cubicBezTo>
                  <a:pt x="3559573" y="3530759"/>
                  <a:pt x="3563925" y="3534382"/>
                  <a:pt x="3560038" y="3545489"/>
                </a:cubicBezTo>
                <a:cubicBezTo>
                  <a:pt x="3552062" y="3546215"/>
                  <a:pt x="3544086" y="3546943"/>
                  <a:pt x="3541007" y="3551006"/>
                </a:cubicBezTo>
                <a:cubicBezTo>
                  <a:pt x="3541637" y="3560773"/>
                  <a:pt x="3543100" y="3570797"/>
                  <a:pt x="3544146" y="3580694"/>
                </a:cubicBezTo>
                <a:cubicBezTo>
                  <a:pt x="3563600" y="3569380"/>
                  <a:pt x="3581552" y="3583587"/>
                  <a:pt x="3573331" y="3604297"/>
                </a:cubicBezTo>
                <a:cubicBezTo>
                  <a:pt x="3563819" y="3604093"/>
                  <a:pt x="3550035" y="3585247"/>
                  <a:pt x="3546239" y="3600485"/>
                </a:cubicBezTo>
                <a:cubicBezTo>
                  <a:pt x="3550034" y="3616245"/>
                  <a:pt x="3577273" y="3601868"/>
                  <a:pt x="3578374" y="3620441"/>
                </a:cubicBezTo>
                <a:cubicBezTo>
                  <a:pt x="3565208" y="3623212"/>
                  <a:pt x="3543386" y="3633336"/>
                  <a:pt x="3555884" y="3656343"/>
                </a:cubicBezTo>
                <a:cubicBezTo>
                  <a:pt x="3576550" y="3649963"/>
                  <a:pt x="3597392" y="3657770"/>
                  <a:pt x="3591099" y="3672236"/>
                </a:cubicBezTo>
                <a:cubicBezTo>
                  <a:pt x="3581103" y="3675074"/>
                  <a:pt x="3582493" y="3663196"/>
                  <a:pt x="3570893" y="3668273"/>
                </a:cubicBezTo>
                <a:cubicBezTo>
                  <a:pt x="3569730" y="3677942"/>
                  <a:pt x="3555186" y="3680742"/>
                  <a:pt x="3553539" y="3693453"/>
                </a:cubicBezTo>
                <a:cubicBezTo>
                  <a:pt x="3551476" y="3706035"/>
                  <a:pt x="3562548" y="3714471"/>
                  <a:pt x="3564391" y="3729171"/>
                </a:cubicBezTo>
                <a:cubicBezTo>
                  <a:pt x="3565217" y="3735352"/>
                  <a:pt x="3559928" y="3739189"/>
                  <a:pt x="3559536" y="3746361"/>
                </a:cubicBezTo>
                <a:cubicBezTo>
                  <a:pt x="3557944" y="3767749"/>
                  <a:pt x="3565742" y="3783833"/>
                  <a:pt x="3574097" y="3787782"/>
                </a:cubicBezTo>
                <a:cubicBezTo>
                  <a:pt x="3575400" y="3796846"/>
                  <a:pt x="3564640" y="3796256"/>
                  <a:pt x="3566231" y="3805865"/>
                </a:cubicBezTo>
                <a:cubicBezTo>
                  <a:pt x="3579703" y="3816865"/>
                  <a:pt x="3582997" y="3791443"/>
                  <a:pt x="3592405" y="3799364"/>
                </a:cubicBezTo>
                <a:cubicBezTo>
                  <a:pt x="3596199" y="3815123"/>
                  <a:pt x="3601665" y="3825473"/>
                  <a:pt x="3586063" y="3830225"/>
                </a:cubicBezTo>
                <a:cubicBezTo>
                  <a:pt x="3581423" y="3826058"/>
                  <a:pt x="3581338" y="3816001"/>
                  <a:pt x="3570926" y="3818712"/>
                </a:cubicBezTo>
                <a:cubicBezTo>
                  <a:pt x="3574488" y="3842603"/>
                  <a:pt x="3569761" y="3859378"/>
                  <a:pt x="3575148" y="3884743"/>
                </a:cubicBezTo>
                <a:cubicBezTo>
                  <a:pt x="3587952" y="3890526"/>
                  <a:pt x="3594007" y="3890114"/>
                  <a:pt x="3604841" y="3881610"/>
                </a:cubicBezTo>
                <a:cubicBezTo>
                  <a:pt x="3610692" y="3890711"/>
                  <a:pt x="3611065" y="3901311"/>
                  <a:pt x="3601101" y="3905523"/>
                </a:cubicBezTo>
                <a:cubicBezTo>
                  <a:pt x="3591528" y="3902566"/>
                  <a:pt x="3586374" y="3900062"/>
                  <a:pt x="3577655" y="3904669"/>
                </a:cubicBezTo>
                <a:cubicBezTo>
                  <a:pt x="3566416" y="3932194"/>
                  <a:pt x="3596037" y="3938149"/>
                  <a:pt x="3591647" y="3970071"/>
                </a:cubicBezTo>
                <a:cubicBezTo>
                  <a:pt x="3602665" y="3969830"/>
                  <a:pt x="3597267" y="3956308"/>
                  <a:pt x="3606748" y="3955135"/>
                </a:cubicBezTo>
                <a:cubicBezTo>
                  <a:pt x="3615072" y="3957710"/>
                  <a:pt x="3629977" y="3977355"/>
                  <a:pt x="3616485" y="3984128"/>
                </a:cubicBezTo>
                <a:cubicBezTo>
                  <a:pt x="3615147" y="3979608"/>
                  <a:pt x="3611113" y="3977905"/>
                  <a:pt x="3611920" y="3970865"/>
                </a:cubicBezTo>
                <a:cubicBezTo>
                  <a:pt x="3601858" y="3976869"/>
                  <a:pt x="3595503" y="3988584"/>
                  <a:pt x="3579497" y="3981360"/>
                </a:cubicBezTo>
                <a:cubicBezTo>
                  <a:pt x="3580702" y="3992218"/>
                  <a:pt x="3591848" y="3991559"/>
                  <a:pt x="3592252" y="4003535"/>
                </a:cubicBezTo>
                <a:cubicBezTo>
                  <a:pt x="3575750" y="4011200"/>
                  <a:pt x="3587055" y="4042497"/>
                  <a:pt x="3594183" y="4053369"/>
                </a:cubicBezTo>
                <a:cubicBezTo>
                  <a:pt x="3607282" y="4053768"/>
                  <a:pt x="3590034" y="4040231"/>
                  <a:pt x="3602337" y="4035829"/>
                </a:cubicBezTo>
                <a:cubicBezTo>
                  <a:pt x="3613794" y="4043018"/>
                  <a:pt x="3617727" y="4021433"/>
                  <a:pt x="3625911" y="4036269"/>
                </a:cubicBezTo>
                <a:cubicBezTo>
                  <a:pt x="3628070" y="4052894"/>
                  <a:pt x="3603315" y="4048896"/>
                  <a:pt x="3605893" y="4065644"/>
                </a:cubicBezTo>
                <a:cubicBezTo>
                  <a:pt x="3600251" y="4072101"/>
                  <a:pt x="3599519" y="4064136"/>
                  <a:pt x="3588981" y="4067256"/>
                </a:cubicBezTo>
                <a:cubicBezTo>
                  <a:pt x="3589836" y="4105813"/>
                  <a:pt x="3593730" y="4119776"/>
                  <a:pt x="3597046" y="4163650"/>
                </a:cubicBezTo>
                <a:cubicBezTo>
                  <a:pt x="3606043" y="4165521"/>
                  <a:pt x="3612506" y="4171165"/>
                  <a:pt x="3615764" y="4181283"/>
                </a:cubicBezTo>
                <a:cubicBezTo>
                  <a:pt x="3613824" y="4183876"/>
                  <a:pt x="3609987" y="4184857"/>
                  <a:pt x="3606149" y="4185839"/>
                </a:cubicBezTo>
                <a:lnTo>
                  <a:pt x="3596764" y="4190283"/>
                </a:lnTo>
                <a:lnTo>
                  <a:pt x="3596537" y="4190388"/>
                </a:lnTo>
                <a:cubicBezTo>
                  <a:pt x="3601036" y="4206820"/>
                  <a:pt x="3594589" y="4214403"/>
                  <a:pt x="3597839" y="4230452"/>
                </a:cubicBezTo>
                <a:lnTo>
                  <a:pt x="3601355" y="4230642"/>
                </a:lnTo>
                <a:lnTo>
                  <a:pt x="3610618" y="4231149"/>
                </a:lnTo>
                <a:cubicBezTo>
                  <a:pt x="3615104" y="4229173"/>
                  <a:pt x="3619190" y="4227017"/>
                  <a:pt x="3620995" y="4230768"/>
                </a:cubicBezTo>
                <a:cubicBezTo>
                  <a:pt x="3622881" y="4234994"/>
                  <a:pt x="3626498" y="4236569"/>
                  <a:pt x="3626107" y="4243740"/>
                </a:cubicBezTo>
                <a:cubicBezTo>
                  <a:pt x="3621638" y="4244183"/>
                  <a:pt x="3616786" y="4244393"/>
                  <a:pt x="3612617" y="4245157"/>
                </a:cubicBezTo>
                <a:lnTo>
                  <a:pt x="3603528" y="4249744"/>
                </a:lnTo>
                <a:lnTo>
                  <a:pt x="3603232" y="4249893"/>
                </a:lnTo>
                <a:cubicBezTo>
                  <a:pt x="3608502" y="4263828"/>
                  <a:pt x="3597857" y="4274671"/>
                  <a:pt x="3607266" y="4282590"/>
                </a:cubicBezTo>
                <a:cubicBezTo>
                  <a:pt x="3614268" y="4293869"/>
                  <a:pt x="3630305" y="4271475"/>
                  <a:pt x="3633243" y="4279676"/>
                </a:cubicBezTo>
                <a:cubicBezTo>
                  <a:pt x="3633108" y="4286017"/>
                  <a:pt x="3637944" y="4286598"/>
                  <a:pt x="3638354" y="4292650"/>
                </a:cubicBezTo>
                <a:cubicBezTo>
                  <a:pt x="3633929" y="4298120"/>
                  <a:pt x="3621791" y="4297561"/>
                  <a:pt x="3612308" y="4298737"/>
                </a:cubicBezTo>
                <a:cubicBezTo>
                  <a:pt x="3613007" y="4305331"/>
                  <a:pt x="3613702" y="4311934"/>
                  <a:pt x="3614273" y="4318944"/>
                </a:cubicBezTo>
                <a:cubicBezTo>
                  <a:pt x="3764643" y="4289729"/>
                  <a:pt x="3906034" y="4271873"/>
                  <a:pt x="4046484" y="4236398"/>
                </a:cubicBezTo>
                <a:close/>
                <a:moveTo>
                  <a:pt x="5482501" y="999351"/>
                </a:moveTo>
                <a:cubicBezTo>
                  <a:pt x="5481030" y="985980"/>
                  <a:pt x="5493028" y="967176"/>
                  <a:pt x="5478212" y="958956"/>
                </a:cubicBezTo>
                <a:cubicBezTo>
                  <a:pt x="5473551" y="973301"/>
                  <a:pt x="5469172" y="999153"/>
                  <a:pt x="5482501" y="999351"/>
                </a:cubicBezTo>
                <a:close/>
                <a:moveTo>
                  <a:pt x="5535645" y="885904"/>
                </a:moveTo>
                <a:cubicBezTo>
                  <a:pt x="5537831" y="877161"/>
                  <a:pt x="5538523" y="868763"/>
                  <a:pt x="5529510" y="864111"/>
                </a:cubicBezTo>
                <a:cubicBezTo>
                  <a:pt x="5524774" y="874071"/>
                  <a:pt x="5528531" y="880752"/>
                  <a:pt x="5535645" y="885904"/>
                </a:cubicBezTo>
                <a:close/>
                <a:moveTo>
                  <a:pt x="5697217" y="536570"/>
                </a:moveTo>
                <a:cubicBezTo>
                  <a:pt x="5692473" y="531143"/>
                  <a:pt x="5684076" y="514584"/>
                  <a:pt x="5676388" y="516898"/>
                </a:cubicBezTo>
                <a:cubicBezTo>
                  <a:pt x="5681003" y="523696"/>
                  <a:pt x="5685917" y="544902"/>
                  <a:pt x="5697217" y="536570"/>
                </a:cubicBezTo>
                <a:close/>
                <a:moveTo>
                  <a:pt x="4957681" y="2218676"/>
                </a:moveTo>
                <a:cubicBezTo>
                  <a:pt x="4949844" y="2210471"/>
                  <a:pt x="4942633" y="2202874"/>
                  <a:pt x="4935344" y="2209766"/>
                </a:cubicBezTo>
                <a:cubicBezTo>
                  <a:pt x="4942868" y="2217667"/>
                  <a:pt x="4950314" y="2220637"/>
                  <a:pt x="4957681" y="2218676"/>
                </a:cubicBezTo>
                <a:close/>
                <a:moveTo>
                  <a:pt x="3216035" y="6161776"/>
                </a:moveTo>
                <a:cubicBezTo>
                  <a:pt x="3220379" y="6142245"/>
                  <a:pt x="3210465" y="6138818"/>
                  <a:pt x="3225481" y="6126386"/>
                </a:cubicBezTo>
                <a:cubicBezTo>
                  <a:pt x="3209739" y="6077961"/>
                  <a:pt x="3208622" y="6021220"/>
                  <a:pt x="3190406" y="5974084"/>
                </a:cubicBezTo>
                <a:cubicBezTo>
                  <a:pt x="3185847" y="5972547"/>
                  <a:pt x="3181113" y="5971408"/>
                  <a:pt x="3176379" y="5970270"/>
                </a:cubicBezTo>
                <a:cubicBezTo>
                  <a:pt x="3165072" y="5929047"/>
                  <a:pt x="3152264" y="5889067"/>
                  <a:pt x="3127880" y="5855890"/>
                </a:cubicBezTo>
                <a:cubicBezTo>
                  <a:pt x="3130522" y="5899481"/>
                  <a:pt x="3157113" y="5929820"/>
                  <a:pt x="3160329" y="5973188"/>
                </a:cubicBezTo>
                <a:cubicBezTo>
                  <a:pt x="3149389" y="5964541"/>
                  <a:pt x="3155219" y="5984753"/>
                  <a:pt x="3147252" y="5981233"/>
                </a:cubicBezTo>
                <a:cubicBezTo>
                  <a:pt x="3140610" y="5952082"/>
                  <a:pt x="3138343" y="5920574"/>
                  <a:pt x="3129051" y="5893111"/>
                </a:cubicBezTo>
                <a:cubicBezTo>
                  <a:pt x="3122387" y="5875866"/>
                  <a:pt x="3112612" y="5850574"/>
                  <a:pt x="3093536" y="5843098"/>
                </a:cubicBezTo>
                <a:cubicBezTo>
                  <a:pt x="3092746" y="5896613"/>
                  <a:pt x="3141867" y="5937384"/>
                  <a:pt x="3134565" y="5985161"/>
                </a:cubicBezTo>
                <a:cubicBezTo>
                  <a:pt x="3131937" y="5974943"/>
                  <a:pt x="3130812" y="5963483"/>
                  <a:pt x="3123633" y="5956021"/>
                </a:cubicBezTo>
                <a:cubicBezTo>
                  <a:pt x="3116746" y="5962988"/>
                  <a:pt x="3129057" y="5971764"/>
                  <a:pt x="3119810" y="5970062"/>
                </a:cubicBezTo>
                <a:cubicBezTo>
                  <a:pt x="3107531" y="5928886"/>
                  <a:pt x="3089329" y="5890337"/>
                  <a:pt x="3076299" y="5849782"/>
                </a:cubicBezTo>
                <a:cubicBezTo>
                  <a:pt x="3080811" y="5850346"/>
                  <a:pt x="3086388" y="5852810"/>
                  <a:pt x="3087974" y="5849221"/>
                </a:cubicBezTo>
                <a:cubicBezTo>
                  <a:pt x="3080888" y="5843706"/>
                  <a:pt x="3069825" y="5840725"/>
                  <a:pt x="3063283" y="5842601"/>
                </a:cubicBezTo>
                <a:cubicBezTo>
                  <a:pt x="3080939" y="5923334"/>
                  <a:pt x="3119495" y="5992326"/>
                  <a:pt x="3129023" y="6078524"/>
                </a:cubicBezTo>
                <a:cubicBezTo>
                  <a:pt x="3122251" y="6075531"/>
                  <a:pt x="3120757" y="6081068"/>
                  <a:pt x="3116337" y="6082452"/>
                </a:cubicBezTo>
                <a:cubicBezTo>
                  <a:pt x="3099139" y="6036243"/>
                  <a:pt x="3109636" y="5969380"/>
                  <a:pt x="3071899" y="5938406"/>
                </a:cubicBezTo>
                <a:cubicBezTo>
                  <a:pt x="3073530" y="5960577"/>
                  <a:pt x="3084240" y="5964356"/>
                  <a:pt x="3069179" y="5975814"/>
                </a:cubicBezTo>
                <a:cubicBezTo>
                  <a:pt x="3075652" y="5984871"/>
                  <a:pt x="3073469" y="5975803"/>
                  <a:pt x="3080854" y="5975253"/>
                </a:cubicBezTo>
                <a:cubicBezTo>
                  <a:pt x="3081718" y="6014245"/>
                  <a:pt x="3117440" y="6081032"/>
                  <a:pt x="3097873" y="6096221"/>
                </a:cubicBezTo>
                <a:cubicBezTo>
                  <a:pt x="3106392" y="6111424"/>
                  <a:pt x="3094586" y="6138145"/>
                  <a:pt x="3114856" y="6146148"/>
                </a:cubicBezTo>
                <a:cubicBezTo>
                  <a:pt x="3121522" y="6138606"/>
                  <a:pt x="3108192" y="6128903"/>
                  <a:pt x="3119293" y="6128564"/>
                </a:cubicBezTo>
                <a:cubicBezTo>
                  <a:pt x="3122656" y="6129574"/>
                  <a:pt x="3124288" y="6126958"/>
                  <a:pt x="3127206" y="6126818"/>
                </a:cubicBezTo>
                <a:cubicBezTo>
                  <a:pt x="3137120" y="6130245"/>
                  <a:pt x="3127283" y="6144965"/>
                  <a:pt x="3141172" y="6145858"/>
                </a:cubicBezTo>
                <a:cubicBezTo>
                  <a:pt x="3148098" y="6135572"/>
                  <a:pt x="3137571" y="6135687"/>
                  <a:pt x="3137870" y="6129623"/>
                </a:cubicBezTo>
                <a:cubicBezTo>
                  <a:pt x="3148503" y="6140041"/>
                  <a:pt x="3150603" y="6126669"/>
                  <a:pt x="3162010" y="6124559"/>
                </a:cubicBezTo>
                <a:cubicBezTo>
                  <a:pt x="3156517" y="6119748"/>
                  <a:pt x="3156901" y="6111338"/>
                  <a:pt x="3160157" y="6101813"/>
                </a:cubicBezTo>
                <a:cubicBezTo>
                  <a:pt x="3174835" y="6098765"/>
                  <a:pt x="3170645" y="6105017"/>
                  <a:pt x="3180474" y="6110790"/>
                </a:cubicBezTo>
                <a:cubicBezTo>
                  <a:pt x="3193145" y="6098275"/>
                  <a:pt x="3181746" y="6079892"/>
                  <a:pt x="3186381" y="6074790"/>
                </a:cubicBezTo>
                <a:cubicBezTo>
                  <a:pt x="3216695" y="6084847"/>
                  <a:pt x="3214173" y="6134737"/>
                  <a:pt x="3197519" y="6145492"/>
                </a:cubicBezTo>
                <a:cubicBezTo>
                  <a:pt x="3205953" y="6138255"/>
                  <a:pt x="3203563" y="6161985"/>
                  <a:pt x="3216035" y="6161776"/>
                </a:cubicBezTo>
                <a:close/>
                <a:moveTo>
                  <a:pt x="1209988" y="10705547"/>
                </a:moveTo>
                <a:cubicBezTo>
                  <a:pt x="1197425" y="10687612"/>
                  <a:pt x="1201165" y="10639252"/>
                  <a:pt x="1175508" y="10641252"/>
                </a:cubicBezTo>
                <a:cubicBezTo>
                  <a:pt x="1183157" y="10658445"/>
                  <a:pt x="1167610" y="10729215"/>
                  <a:pt x="1209988" y="10705547"/>
                </a:cubicBezTo>
                <a:close/>
                <a:moveTo>
                  <a:pt x="5323612" y="1399370"/>
                </a:moveTo>
                <a:cubicBezTo>
                  <a:pt x="5319489" y="1394693"/>
                  <a:pt x="5320979" y="1389165"/>
                  <a:pt x="5314558" y="1385376"/>
                </a:cubicBezTo>
                <a:cubicBezTo>
                  <a:pt x="5306213" y="1390254"/>
                  <a:pt x="5316814" y="1403980"/>
                  <a:pt x="5323612" y="1399370"/>
                </a:cubicBezTo>
                <a:close/>
                <a:moveTo>
                  <a:pt x="5518546" y="961042"/>
                </a:moveTo>
                <a:cubicBezTo>
                  <a:pt x="5522695" y="941783"/>
                  <a:pt x="5524013" y="923618"/>
                  <a:pt x="5512110" y="910324"/>
                </a:cubicBezTo>
                <a:cubicBezTo>
                  <a:pt x="5510668" y="928770"/>
                  <a:pt x="5502475" y="949589"/>
                  <a:pt x="5518546" y="961042"/>
                </a:cubicBezTo>
                <a:close/>
                <a:moveTo>
                  <a:pt x="5535006" y="923788"/>
                </a:moveTo>
                <a:cubicBezTo>
                  <a:pt x="5530375" y="916051"/>
                  <a:pt x="5534360" y="904754"/>
                  <a:pt x="5527303" y="897953"/>
                </a:cubicBezTo>
                <a:cubicBezTo>
                  <a:pt x="5516541" y="902573"/>
                  <a:pt x="5523453" y="934753"/>
                  <a:pt x="5535006" y="923788"/>
                </a:cubicBezTo>
                <a:close/>
                <a:moveTo>
                  <a:pt x="5563224" y="859924"/>
                </a:moveTo>
                <a:cubicBezTo>
                  <a:pt x="5557917" y="855236"/>
                  <a:pt x="5567448" y="845051"/>
                  <a:pt x="5554457" y="843328"/>
                </a:cubicBezTo>
                <a:cubicBezTo>
                  <a:pt x="5552824" y="849303"/>
                  <a:pt x="5560212" y="862946"/>
                  <a:pt x="5563224" y="859924"/>
                </a:cubicBezTo>
                <a:close/>
                <a:moveTo>
                  <a:pt x="4065268" y="4250865"/>
                </a:moveTo>
                <a:cubicBezTo>
                  <a:pt x="3957213" y="4274462"/>
                  <a:pt x="3835232" y="4291480"/>
                  <a:pt x="3714334" y="4313844"/>
                </a:cubicBezTo>
                <a:cubicBezTo>
                  <a:pt x="3679481" y="4320398"/>
                  <a:pt x="3644338" y="4326411"/>
                  <a:pt x="3613610" y="4338798"/>
                </a:cubicBezTo>
                <a:cubicBezTo>
                  <a:pt x="3599080" y="4329750"/>
                  <a:pt x="3586324" y="4338571"/>
                  <a:pt x="3566944" y="4340790"/>
                </a:cubicBezTo>
                <a:cubicBezTo>
                  <a:pt x="3564741" y="4303645"/>
                  <a:pt x="3566536" y="4272742"/>
                  <a:pt x="3552697" y="4245219"/>
                </a:cubicBezTo>
                <a:cubicBezTo>
                  <a:pt x="3566971" y="4224105"/>
                  <a:pt x="3546302" y="4174412"/>
                  <a:pt x="3546822" y="4135831"/>
                </a:cubicBezTo>
                <a:cubicBezTo>
                  <a:pt x="3532636" y="4136000"/>
                  <a:pt x="3534894" y="4119834"/>
                  <a:pt x="3548377" y="4118989"/>
                </a:cubicBezTo>
                <a:cubicBezTo>
                  <a:pt x="3533364" y="4050990"/>
                  <a:pt x="3533889" y="3981402"/>
                  <a:pt x="3524261" y="3907773"/>
                </a:cubicBezTo>
                <a:cubicBezTo>
                  <a:pt x="3517971" y="3860242"/>
                  <a:pt x="3516001" y="3814963"/>
                  <a:pt x="3513915" y="3758250"/>
                </a:cubicBezTo>
                <a:cubicBezTo>
                  <a:pt x="3510839" y="3669322"/>
                  <a:pt x="3506742" y="3546801"/>
                  <a:pt x="3494428" y="3439066"/>
                </a:cubicBezTo>
                <a:cubicBezTo>
                  <a:pt x="3564228" y="3430087"/>
                  <a:pt x="3587725" y="3501620"/>
                  <a:pt x="3617649" y="3552347"/>
                </a:cubicBezTo>
                <a:cubicBezTo>
                  <a:pt x="3678331" y="3654056"/>
                  <a:pt x="3744203" y="3753723"/>
                  <a:pt x="3805148" y="3848676"/>
                </a:cubicBezTo>
                <a:cubicBezTo>
                  <a:pt x="3893942" y="3987789"/>
                  <a:pt x="3984328" y="4105516"/>
                  <a:pt x="4074563" y="4216352"/>
                </a:cubicBezTo>
                <a:cubicBezTo>
                  <a:pt x="4072977" y="4231817"/>
                  <a:pt x="4054397" y="4232921"/>
                  <a:pt x="4065268" y="4250865"/>
                </a:cubicBezTo>
                <a:close/>
                <a:moveTo>
                  <a:pt x="3281700" y="6028245"/>
                </a:moveTo>
                <a:cubicBezTo>
                  <a:pt x="3278744" y="5982132"/>
                  <a:pt x="3276761" y="5935972"/>
                  <a:pt x="3241729" y="5908576"/>
                </a:cubicBezTo>
                <a:cubicBezTo>
                  <a:pt x="3241038" y="5943545"/>
                  <a:pt x="3259347" y="5967842"/>
                  <a:pt x="3271382" y="5995562"/>
                </a:cubicBezTo>
                <a:cubicBezTo>
                  <a:pt x="3264379" y="6012489"/>
                  <a:pt x="3275403" y="6018789"/>
                  <a:pt x="3281700" y="6028245"/>
                </a:cubicBezTo>
                <a:close/>
                <a:moveTo>
                  <a:pt x="4717817" y="2781873"/>
                </a:moveTo>
                <a:cubicBezTo>
                  <a:pt x="4695436" y="2703914"/>
                  <a:pt x="4657167" y="2616961"/>
                  <a:pt x="4580636" y="2574609"/>
                </a:cubicBezTo>
                <a:cubicBezTo>
                  <a:pt x="4430065" y="2490384"/>
                  <a:pt x="4312382" y="2507577"/>
                  <a:pt x="4199985" y="2537113"/>
                </a:cubicBezTo>
                <a:cubicBezTo>
                  <a:pt x="4189964" y="2539815"/>
                  <a:pt x="4173627" y="2533928"/>
                  <a:pt x="4170669" y="2547644"/>
                </a:cubicBezTo>
                <a:cubicBezTo>
                  <a:pt x="4268186" y="2539252"/>
                  <a:pt x="4361550" y="2545258"/>
                  <a:pt x="4458145" y="2599766"/>
                </a:cubicBezTo>
                <a:cubicBezTo>
                  <a:pt x="4495617" y="2620523"/>
                  <a:pt x="4539315" y="2653881"/>
                  <a:pt x="4567065" y="2682870"/>
                </a:cubicBezTo>
                <a:cubicBezTo>
                  <a:pt x="4583061" y="2699560"/>
                  <a:pt x="4588977" y="2723577"/>
                  <a:pt x="4608070" y="2734860"/>
                </a:cubicBezTo>
                <a:cubicBezTo>
                  <a:pt x="4639557" y="2753171"/>
                  <a:pt x="4700411" y="2750472"/>
                  <a:pt x="4714462" y="2788218"/>
                </a:cubicBezTo>
                <a:cubicBezTo>
                  <a:pt x="4715881" y="2785984"/>
                  <a:pt x="4716688" y="2783783"/>
                  <a:pt x="4717817" y="2781873"/>
                </a:cubicBezTo>
                <a:close/>
                <a:moveTo>
                  <a:pt x="3241247" y="6138119"/>
                </a:moveTo>
                <a:cubicBezTo>
                  <a:pt x="3247538" y="6118495"/>
                  <a:pt x="3243401" y="6105227"/>
                  <a:pt x="3229190" y="6097518"/>
                </a:cubicBezTo>
                <a:cubicBezTo>
                  <a:pt x="3224976" y="6115676"/>
                  <a:pt x="3228362" y="6129566"/>
                  <a:pt x="3241247" y="6138119"/>
                </a:cubicBezTo>
                <a:close/>
                <a:moveTo>
                  <a:pt x="1440778" y="10215495"/>
                </a:moveTo>
                <a:cubicBezTo>
                  <a:pt x="1437099" y="10211967"/>
                  <a:pt x="1437874" y="10203745"/>
                  <a:pt x="1430678" y="10208178"/>
                </a:cubicBezTo>
                <a:cubicBezTo>
                  <a:pt x="1434533" y="10211309"/>
                  <a:pt x="1434332" y="10219308"/>
                  <a:pt x="1440778" y="10215495"/>
                </a:cubicBezTo>
                <a:close/>
                <a:moveTo>
                  <a:pt x="3280167" y="6061888"/>
                </a:moveTo>
                <a:cubicBezTo>
                  <a:pt x="3273617" y="6059471"/>
                  <a:pt x="3280765" y="6049759"/>
                  <a:pt x="3272315" y="6048409"/>
                </a:cubicBezTo>
                <a:cubicBezTo>
                  <a:pt x="3266447" y="6056302"/>
                  <a:pt x="3274345" y="6070755"/>
                  <a:pt x="3280167" y="6061888"/>
                </a:cubicBezTo>
                <a:close/>
                <a:moveTo>
                  <a:pt x="5533130" y="964473"/>
                </a:moveTo>
                <a:lnTo>
                  <a:pt x="5527798" y="962117"/>
                </a:lnTo>
                <a:lnTo>
                  <a:pt x="5525570" y="967159"/>
                </a:lnTo>
                <a:lnTo>
                  <a:pt x="5530902" y="969514"/>
                </a:lnTo>
                <a:close/>
                <a:moveTo>
                  <a:pt x="5549803" y="931707"/>
                </a:moveTo>
                <a:cubicBezTo>
                  <a:pt x="5553674" y="919921"/>
                  <a:pt x="5551126" y="900779"/>
                  <a:pt x="5542669" y="892021"/>
                </a:cubicBezTo>
                <a:cubicBezTo>
                  <a:pt x="5535507" y="902917"/>
                  <a:pt x="5536451" y="928109"/>
                  <a:pt x="5543773" y="940384"/>
                </a:cubicBezTo>
                <a:cubicBezTo>
                  <a:pt x="5546509" y="938747"/>
                  <a:pt x="5548512" y="935635"/>
                  <a:pt x="5549803" y="931707"/>
                </a:cubicBezTo>
                <a:close/>
                <a:moveTo>
                  <a:pt x="5490977" y="1066706"/>
                </a:moveTo>
                <a:cubicBezTo>
                  <a:pt x="5491198" y="1057095"/>
                  <a:pt x="5498171" y="1045111"/>
                  <a:pt x="5487194" y="1039591"/>
                </a:cubicBezTo>
                <a:cubicBezTo>
                  <a:pt x="5478396" y="1045078"/>
                  <a:pt x="5482459" y="1060934"/>
                  <a:pt x="5490977" y="1066706"/>
                </a:cubicBezTo>
                <a:close/>
                <a:moveTo>
                  <a:pt x="3259098" y="6127893"/>
                </a:moveTo>
                <a:cubicBezTo>
                  <a:pt x="3260332" y="6100315"/>
                  <a:pt x="3250564" y="6079315"/>
                  <a:pt x="3244199" y="6056006"/>
                </a:cubicBezTo>
                <a:cubicBezTo>
                  <a:pt x="3249179" y="6045813"/>
                  <a:pt x="3260946" y="6047199"/>
                  <a:pt x="3262111" y="6030553"/>
                </a:cubicBezTo>
                <a:cubicBezTo>
                  <a:pt x="3252820" y="5978304"/>
                  <a:pt x="3249803" y="5922630"/>
                  <a:pt x="3209583" y="5888653"/>
                </a:cubicBezTo>
                <a:cubicBezTo>
                  <a:pt x="3215573" y="5924667"/>
                  <a:pt x="3235614" y="5952588"/>
                  <a:pt x="3238777" y="5990689"/>
                </a:cubicBezTo>
                <a:cubicBezTo>
                  <a:pt x="3237467" y="6000121"/>
                  <a:pt x="3224489" y="5989620"/>
                  <a:pt x="3224466" y="6001527"/>
                </a:cubicBezTo>
                <a:cubicBezTo>
                  <a:pt x="3237366" y="6043453"/>
                  <a:pt x="3235771" y="6092323"/>
                  <a:pt x="3259098" y="6127893"/>
                </a:cubicBezTo>
                <a:close/>
                <a:moveTo>
                  <a:pt x="1420227" y="10291105"/>
                </a:moveTo>
                <a:cubicBezTo>
                  <a:pt x="1416936" y="10283465"/>
                  <a:pt x="1430837" y="10272479"/>
                  <a:pt x="1413577" y="10266281"/>
                </a:cubicBezTo>
                <a:cubicBezTo>
                  <a:pt x="1397730" y="10277358"/>
                  <a:pt x="1408845" y="10301777"/>
                  <a:pt x="1420227" y="10291105"/>
                </a:cubicBezTo>
                <a:close/>
                <a:moveTo>
                  <a:pt x="5517472" y="1021164"/>
                </a:moveTo>
                <a:cubicBezTo>
                  <a:pt x="5525096" y="1008463"/>
                  <a:pt x="5517189" y="998273"/>
                  <a:pt x="5514318" y="1007049"/>
                </a:cubicBezTo>
                <a:cubicBezTo>
                  <a:pt x="5509488" y="995206"/>
                  <a:pt x="5514341" y="993332"/>
                  <a:pt x="5513060" y="981049"/>
                </a:cubicBezTo>
                <a:cubicBezTo>
                  <a:pt x="5504294" y="975837"/>
                  <a:pt x="5497816" y="975318"/>
                  <a:pt x="5490619" y="974147"/>
                </a:cubicBezTo>
                <a:cubicBezTo>
                  <a:pt x="5485447" y="994962"/>
                  <a:pt x="5480059" y="1005638"/>
                  <a:pt x="5491442" y="1022385"/>
                </a:cubicBezTo>
                <a:cubicBezTo>
                  <a:pt x="5500023" y="1006759"/>
                  <a:pt x="5495655" y="993111"/>
                  <a:pt x="5502570" y="982775"/>
                </a:cubicBezTo>
                <a:cubicBezTo>
                  <a:pt x="5505138" y="987592"/>
                  <a:pt x="5503661" y="993970"/>
                  <a:pt x="5500848" y="1001097"/>
                </a:cubicBezTo>
                <a:cubicBezTo>
                  <a:pt x="5511768" y="1008265"/>
                  <a:pt x="5500954" y="994783"/>
                  <a:pt x="5508812" y="998255"/>
                </a:cubicBezTo>
                <a:cubicBezTo>
                  <a:pt x="5511355" y="1005405"/>
                  <a:pt x="5514079" y="1010626"/>
                  <a:pt x="5505521" y="1012536"/>
                </a:cubicBezTo>
                <a:cubicBezTo>
                  <a:pt x="5512470" y="1014267"/>
                  <a:pt x="5509309" y="1019901"/>
                  <a:pt x="5517472" y="1021164"/>
                </a:cubicBezTo>
                <a:close/>
                <a:moveTo>
                  <a:pt x="5345662" y="1411968"/>
                </a:moveTo>
                <a:cubicBezTo>
                  <a:pt x="5342781" y="1408791"/>
                  <a:pt x="5343567" y="1404856"/>
                  <a:pt x="5337592" y="1402216"/>
                </a:cubicBezTo>
                <a:cubicBezTo>
                  <a:pt x="5328227" y="1406168"/>
                  <a:pt x="5343376" y="1417143"/>
                  <a:pt x="5345662" y="1411968"/>
                </a:cubicBezTo>
                <a:close/>
                <a:moveTo>
                  <a:pt x="1440511" y="10250585"/>
                </a:moveTo>
                <a:cubicBezTo>
                  <a:pt x="1433645" y="10245648"/>
                  <a:pt x="1443045" y="10238384"/>
                  <a:pt x="1431937" y="10234427"/>
                </a:cubicBezTo>
                <a:cubicBezTo>
                  <a:pt x="1424751" y="10243146"/>
                  <a:pt x="1429481" y="10260461"/>
                  <a:pt x="1440511" y="10250585"/>
                </a:cubicBezTo>
                <a:close/>
                <a:moveTo>
                  <a:pt x="5148638" y="1879405"/>
                </a:moveTo>
                <a:cubicBezTo>
                  <a:pt x="5122809" y="1903467"/>
                  <a:pt x="5092865" y="1916110"/>
                  <a:pt x="5066359" y="1936725"/>
                </a:cubicBezTo>
                <a:cubicBezTo>
                  <a:pt x="5045256" y="1929631"/>
                  <a:pt x="5054569" y="1920426"/>
                  <a:pt x="5055084" y="1909037"/>
                </a:cubicBezTo>
                <a:cubicBezTo>
                  <a:pt x="5027544" y="1909812"/>
                  <a:pt x="5009416" y="1934125"/>
                  <a:pt x="4986079" y="1945088"/>
                </a:cubicBezTo>
                <a:cubicBezTo>
                  <a:pt x="4967221" y="1953907"/>
                  <a:pt x="4942290" y="1957034"/>
                  <a:pt x="4916940" y="1961674"/>
                </a:cubicBezTo>
                <a:cubicBezTo>
                  <a:pt x="4843963" y="1975818"/>
                  <a:pt x="4759097" y="1983539"/>
                  <a:pt x="4652661" y="1922366"/>
                </a:cubicBezTo>
                <a:cubicBezTo>
                  <a:pt x="4648209" y="1919881"/>
                  <a:pt x="4641148" y="1915043"/>
                  <a:pt x="4637969" y="1912032"/>
                </a:cubicBezTo>
                <a:cubicBezTo>
                  <a:pt x="4569928" y="1857978"/>
                  <a:pt x="4498297" y="1772471"/>
                  <a:pt x="4482432" y="1680213"/>
                </a:cubicBezTo>
                <a:cubicBezTo>
                  <a:pt x="4471084" y="1615153"/>
                  <a:pt x="4480651" y="1546982"/>
                  <a:pt x="4523234" y="1466390"/>
                </a:cubicBezTo>
                <a:cubicBezTo>
                  <a:pt x="4443298" y="1414558"/>
                  <a:pt x="4413195" y="1570175"/>
                  <a:pt x="4359326" y="1589107"/>
                </a:cubicBezTo>
                <a:cubicBezTo>
                  <a:pt x="4333605" y="1637265"/>
                  <a:pt x="4307118" y="1683204"/>
                  <a:pt x="4265439" y="1691598"/>
                </a:cubicBezTo>
                <a:cubicBezTo>
                  <a:pt x="4287386" y="1665709"/>
                  <a:pt x="4263601" y="1640199"/>
                  <a:pt x="4265121" y="1610663"/>
                </a:cubicBezTo>
                <a:cubicBezTo>
                  <a:pt x="4265896" y="1604234"/>
                  <a:pt x="4273517" y="1597068"/>
                  <a:pt x="4275128" y="1587612"/>
                </a:cubicBezTo>
                <a:cubicBezTo>
                  <a:pt x="4279961" y="1559243"/>
                  <a:pt x="4276886" y="1516402"/>
                  <a:pt x="4292198" y="1475517"/>
                </a:cubicBezTo>
                <a:cubicBezTo>
                  <a:pt x="4297193" y="1461983"/>
                  <a:pt x="4304644" y="1448629"/>
                  <a:pt x="4310102" y="1432967"/>
                </a:cubicBezTo>
                <a:cubicBezTo>
                  <a:pt x="4326758" y="1386312"/>
                  <a:pt x="4361268" y="1348986"/>
                  <a:pt x="4384967" y="1303152"/>
                </a:cubicBezTo>
                <a:cubicBezTo>
                  <a:pt x="4389321" y="1294204"/>
                  <a:pt x="4389552" y="1282485"/>
                  <a:pt x="4393994" y="1272309"/>
                </a:cubicBezTo>
                <a:cubicBezTo>
                  <a:pt x="4423373" y="1207742"/>
                  <a:pt x="4472796" y="1156369"/>
                  <a:pt x="4517129" y="1128404"/>
                </a:cubicBezTo>
                <a:cubicBezTo>
                  <a:pt x="4531786" y="1152015"/>
                  <a:pt x="4522911" y="1185031"/>
                  <a:pt x="4519262" y="1214103"/>
                </a:cubicBezTo>
                <a:cubicBezTo>
                  <a:pt x="4510265" y="1282933"/>
                  <a:pt x="4483709" y="1355426"/>
                  <a:pt x="4490321" y="1417672"/>
                </a:cubicBezTo>
                <a:cubicBezTo>
                  <a:pt x="4512822" y="1431045"/>
                  <a:pt x="4527158" y="1424985"/>
                  <a:pt x="4548083" y="1434538"/>
                </a:cubicBezTo>
                <a:cubicBezTo>
                  <a:pt x="4560119" y="1400517"/>
                  <a:pt x="4581480" y="1391262"/>
                  <a:pt x="4598681" y="1371206"/>
                </a:cubicBezTo>
                <a:cubicBezTo>
                  <a:pt x="4599374" y="1357359"/>
                  <a:pt x="4582902" y="1350293"/>
                  <a:pt x="4577843" y="1339116"/>
                </a:cubicBezTo>
                <a:cubicBezTo>
                  <a:pt x="4587156" y="1329911"/>
                  <a:pt x="4597083" y="1320752"/>
                  <a:pt x="4608107" y="1313525"/>
                </a:cubicBezTo>
                <a:cubicBezTo>
                  <a:pt x="4623690" y="1332879"/>
                  <a:pt x="4637261" y="1345911"/>
                  <a:pt x="4653530" y="1360066"/>
                </a:cubicBezTo>
                <a:cubicBezTo>
                  <a:pt x="4678673" y="1319896"/>
                  <a:pt x="4720869" y="1321423"/>
                  <a:pt x="4750981" y="1293658"/>
                </a:cubicBezTo>
                <a:cubicBezTo>
                  <a:pt x="4768220" y="1302943"/>
                  <a:pt x="4776527" y="1290576"/>
                  <a:pt x="4788556" y="1286511"/>
                </a:cubicBezTo>
                <a:cubicBezTo>
                  <a:pt x="4846736" y="1280554"/>
                  <a:pt x="4899751" y="1281942"/>
                  <a:pt x="4978119" y="1321307"/>
                </a:cubicBezTo>
                <a:cubicBezTo>
                  <a:pt x="5116958" y="1391323"/>
                  <a:pt x="5188238" y="1545672"/>
                  <a:pt x="5163859" y="1681941"/>
                </a:cubicBezTo>
                <a:cubicBezTo>
                  <a:pt x="5159934" y="1702037"/>
                  <a:pt x="5151540" y="1736941"/>
                  <a:pt x="5137811" y="1751692"/>
                </a:cubicBezTo>
                <a:cubicBezTo>
                  <a:pt x="5120743" y="1769905"/>
                  <a:pt x="5105903" y="1821325"/>
                  <a:pt x="5078987" y="1834807"/>
                </a:cubicBezTo>
                <a:cubicBezTo>
                  <a:pt x="5079203" y="1861690"/>
                  <a:pt x="5142841" y="1861380"/>
                  <a:pt x="5148638" y="1879405"/>
                </a:cubicBezTo>
                <a:close/>
                <a:moveTo>
                  <a:pt x="4642873" y="3030345"/>
                </a:moveTo>
                <a:cubicBezTo>
                  <a:pt x="4648133" y="3015040"/>
                  <a:pt x="4648832" y="2999443"/>
                  <a:pt x="4643736" y="2984933"/>
                </a:cubicBezTo>
                <a:cubicBezTo>
                  <a:pt x="4636466" y="2964378"/>
                  <a:pt x="4614924" y="2959082"/>
                  <a:pt x="4612535" y="2937646"/>
                </a:cubicBezTo>
                <a:cubicBezTo>
                  <a:pt x="4650860" y="2917073"/>
                  <a:pt x="4695774" y="2915860"/>
                  <a:pt x="4717874" y="2851498"/>
                </a:cubicBezTo>
                <a:cubicBezTo>
                  <a:pt x="4717386" y="2773887"/>
                  <a:pt x="4610759" y="2739027"/>
                  <a:pt x="4548857" y="2756571"/>
                </a:cubicBezTo>
                <a:cubicBezTo>
                  <a:pt x="4537317" y="2759664"/>
                  <a:pt x="4528374" y="2770934"/>
                  <a:pt x="4520005" y="2775703"/>
                </a:cubicBezTo>
                <a:cubicBezTo>
                  <a:pt x="4513704" y="2778819"/>
                  <a:pt x="4506523" y="2777053"/>
                  <a:pt x="4501417" y="2779488"/>
                </a:cubicBezTo>
                <a:cubicBezTo>
                  <a:pt x="4471718" y="2794353"/>
                  <a:pt x="4448345" y="2823662"/>
                  <a:pt x="4421188" y="2828531"/>
                </a:cubicBezTo>
                <a:cubicBezTo>
                  <a:pt x="4439388" y="2874676"/>
                  <a:pt x="4431566" y="2952432"/>
                  <a:pt x="4466137" y="3005081"/>
                </a:cubicBezTo>
                <a:cubicBezTo>
                  <a:pt x="4495329" y="3049395"/>
                  <a:pt x="4569278" y="3095278"/>
                  <a:pt x="4614651" y="3074013"/>
                </a:cubicBezTo>
                <a:cubicBezTo>
                  <a:pt x="4627795" y="3060666"/>
                  <a:pt x="4637614" y="3045651"/>
                  <a:pt x="4642873" y="3030345"/>
                </a:cubicBezTo>
                <a:close/>
                <a:moveTo>
                  <a:pt x="3309294" y="6050924"/>
                </a:moveTo>
                <a:cubicBezTo>
                  <a:pt x="3312681" y="6040027"/>
                  <a:pt x="3310942" y="6032109"/>
                  <a:pt x="3304652" y="6026947"/>
                </a:cubicBezTo>
                <a:cubicBezTo>
                  <a:pt x="3303511" y="6031685"/>
                  <a:pt x="3297313" y="6028470"/>
                  <a:pt x="3295727" y="6032060"/>
                </a:cubicBezTo>
                <a:cubicBezTo>
                  <a:pt x="3303342" y="6036377"/>
                  <a:pt x="3293505" y="6051098"/>
                  <a:pt x="3309294" y="6050924"/>
                </a:cubicBezTo>
                <a:close/>
                <a:moveTo>
                  <a:pt x="1466193" y="10229103"/>
                </a:moveTo>
                <a:cubicBezTo>
                  <a:pt x="1461401" y="10222705"/>
                  <a:pt x="1463020" y="10215807"/>
                  <a:pt x="1454959" y="10210343"/>
                </a:cubicBezTo>
                <a:cubicBezTo>
                  <a:pt x="1446309" y="10216987"/>
                  <a:pt x="1458468" y="10234730"/>
                  <a:pt x="1466193" y="10229103"/>
                </a:cubicBezTo>
                <a:close/>
                <a:moveTo>
                  <a:pt x="3285475" y="6112377"/>
                </a:moveTo>
                <a:cubicBezTo>
                  <a:pt x="3281269" y="6110042"/>
                  <a:pt x="3279890" y="6105619"/>
                  <a:pt x="3272635" y="6104797"/>
                </a:cubicBezTo>
                <a:cubicBezTo>
                  <a:pt x="3267877" y="6115565"/>
                  <a:pt x="3272796" y="6120598"/>
                  <a:pt x="3278288" y="6125409"/>
                </a:cubicBezTo>
                <a:cubicBezTo>
                  <a:pt x="3279338" y="6118722"/>
                  <a:pt x="3284425" y="6119063"/>
                  <a:pt x="3285475" y="6112377"/>
                </a:cubicBezTo>
                <a:close/>
                <a:moveTo>
                  <a:pt x="5505250" y="1092096"/>
                </a:moveTo>
                <a:cubicBezTo>
                  <a:pt x="5500289" y="1088900"/>
                  <a:pt x="5503417" y="1082581"/>
                  <a:pt x="5498175" y="1079261"/>
                </a:cubicBezTo>
                <a:cubicBezTo>
                  <a:pt x="5494330" y="1084927"/>
                  <a:pt x="5499754" y="1097702"/>
                  <a:pt x="5505250" y="1092096"/>
                </a:cubicBezTo>
                <a:close/>
                <a:moveTo>
                  <a:pt x="5552279" y="985656"/>
                </a:moveTo>
                <a:lnTo>
                  <a:pt x="5552117" y="983746"/>
                </a:lnTo>
                <a:lnTo>
                  <a:pt x="5549734" y="955739"/>
                </a:lnTo>
                <a:cubicBezTo>
                  <a:pt x="5546970" y="958201"/>
                  <a:pt x="5545640" y="964057"/>
                  <a:pt x="5545984" y="970110"/>
                </a:cubicBezTo>
                <a:lnTo>
                  <a:pt x="5551404" y="983493"/>
                </a:lnTo>
                <a:close/>
                <a:moveTo>
                  <a:pt x="5511696" y="1091931"/>
                </a:moveTo>
                <a:cubicBezTo>
                  <a:pt x="5519493" y="1074284"/>
                  <a:pt x="5506790" y="1064319"/>
                  <a:pt x="5504601" y="1050295"/>
                </a:cubicBezTo>
                <a:cubicBezTo>
                  <a:pt x="5494137" y="1061072"/>
                  <a:pt x="5503351" y="1081213"/>
                  <a:pt x="5511696" y="1091931"/>
                </a:cubicBezTo>
                <a:close/>
                <a:moveTo>
                  <a:pt x="1304798" y="10623596"/>
                </a:moveTo>
                <a:cubicBezTo>
                  <a:pt x="1292291" y="10610926"/>
                  <a:pt x="1306806" y="10592094"/>
                  <a:pt x="1280591" y="10582416"/>
                </a:cubicBezTo>
                <a:cubicBezTo>
                  <a:pt x="1264389" y="10598597"/>
                  <a:pt x="1293619" y="10630565"/>
                  <a:pt x="1304798" y="10623596"/>
                </a:cubicBezTo>
                <a:close/>
                <a:moveTo>
                  <a:pt x="5372178" y="1424159"/>
                </a:moveTo>
                <a:cubicBezTo>
                  <a:pt x="5370537" y="1422483"/>
                  <a:pt x="5369518" y="1421557"/>
                  <a:pt x="5371370" y="1419520"/>
                </a:cubicBezTo>
                <a:cubicBezTo>
                  <a:pt x="5369555" y="1418242"/>
                  <a:pt x="5368137" y="1417139"/>
                  <a:pt x="5366497" y="1415463"/>
                </a:cubicBezTo>
                <a:cubicBezTo>
                  <a:pt x="5357707" y="1419193"/>
                  <a:pt x="5369316" y="1429557"/>
                  <a:pt x="5372178" y="1424159"/>
                </a:cubicBezTo>
                <a:close/>
                <a:moveTo>
                  <a:pt x="3294200" y="6128328"/>
                </a:moveTo>
                <a:cubicBezTo>
                  <a:pt x="3282597" y="6148524"/>
                  <a:pt x="3267704" y="6167684"/>
                  <a:pt x="3248578" y="6181875"/>
                </a:cubicBezTo>
                <a:cubicBezTo>
                  <a:pt x="3229142" y="6195691"/>
                  <a:pt x="3209108" y="6196849"/>
                  <a:pt x="3186538" y="6214524"/>
                </a:cubicBezTo>
                <a:cubicBezTo>
                  <a:pt x="3146464" y="6212547"/>
                  <a:pt x="3114724" y="6221880"/>
                  <a:pt x="3073623" y="6214683"/>
                </a:cubicBezTo>
                <a:cubicBezTo>
                  <a:pt x="2997703" y="6201159"/>
                  <a:pt x="2912629" y="6163093"/>
                  <a:pt x="2868197" y="6122487"/>
                </a:cubicBezTo>
                <a:cubicBezTo>
                  <a:pt x="2830850" y="6087396"/>
                  <a:pt x="2816043" y="6042243"/>
                  <a:pt x="2785246" y="6009568"/>
                </a:cubicBezTo>
                <a:cubicBezTo>
                  <a:pt x="2780008" y="5972933"/>
                  <a:pt x="2757669" y="5945903"/>
                  <a:pt x="2760030" y="5904999"/>
                </a:cubicBezTo>
                <a:cubicBezTo>
                  <a:pt x="2737391" y="5908820"/>
                  <a:pt x="2715151" y="5912817"/>
                  <a:pt x="2684883" y="5903733"/>
                </a:cubicBezTo>
                <a:cubicBezTo>
                  <a:pt x="2677966" y="5893526"/>
                  <a:pt x="2694850" y="5887640"/>
                  <a:pt x="2688155" y="5878008"/>
                </a:cubicBezTo>
                <a:cubicBezTo>
                  <a:pt x="2645805" y="5865017"/>
                  <a:pt x="2612734" y="5846114"/>
                  <a:pt x="2581033" y="5827340"/>
                </a:cubicBezTo>
                <a:cubicBezTo>
                  <a:pt x="2560823" y="5828898"/>
                  <a:pt x="2552013" y="5848838"/>
                  <a:pt x="2531856" y="5855663"/>
                </a:cubicBezTo>
                <a:cubicBezTo>
                  <a:pt x="2455828" y="5881177"/>
                  <a:pt x="2342677" y="5822602"/>
                  <a:pt x="2314142" y="5767570"/>
                </a:cubicBezTo>
                <a:cubicBezTo>
                  <a:pt x="2156350" y="5725974"/>
                  <a:pt x="2216117" y="5558377"/>
                  <a:pt x="2118503" y="5481880"/>
                </a:cubicBezTo>
                <a:cubicBezTo>
                  <a:pt x="2099710" y="5484540"/>
                  <a:pt x="2076337" y="5472782"/>
                  <a:pt x="2071932" y="5457966"/>
                </a:cubicBezTo>
                <a:cubicBezTo>
                  <a:pt x="2073733" y="5450658"/>
                  <a:pt x="2075756" y="5443926"/>
                  <a:pt x="2077955" y="5436793"/>
                </a:cubicBezTo>
                <a:cubicBezTo>
                  <a:pt x="2119216" y="5435005"/>
                  <a:pt x="2146389" y="5469414"/>
                  <a:pt x="2160761" y="5492925"/>
                </a:cubicBezTo>
                <a:cubicBezTo>
                  <a:pt x="2176373" y="5517936"/>
                  <a:pt x="2187090" y="5550795"/>
                  <a:pt x="2197715" y="5581706"/>
                </a:cubicBezTo>
                <a:cubicBezTo>
                  <a:pt x="2217724" y="5642028"/>
                  <a:pt x="2222096" y="5714030"/>
                  <a:pt x="2298437" y="5740611"/>
                </a:cubicBezTo>
                <a:cubicBezTo>
                  <a:pt x="2305264" y="5724084"/>
                  <a:pt x="2282266" y="5699622"/>
                  <a:pt x="2301327" y="5673724"/>
                </a:cubicBezTo>
                <a:cubicBezTo>
                  <a:pt x="2315868" y="5667755"/>
                  <a:pt x="2333381" y="5666913"/>
                  <a:pt x="2349032" y="5663818"/>
                </a:cubicBezTo>
                <a:cubicBezTo>
                  <a:pt x="2401119" y="5680636"/>
                  <a:pt x="2386231" y="5766055"/>
                  <a:pt x="2333730" y="5765262"/>
                </a:cubicBezTo>
                <a:cubicBezTo>
                  <a:pt x="2365277" y="5822101"/>
                  <a:pt x="2509057" y="5868469"/>
                  <a:pt x="2554779" y="5812404"/>
                </a:cubicBezTo>
                <a:cubicBezTo>
                  <a:pt x="2543947" y="5789504"/>
                  <a:pt x="2519019" y="5773723"/>
                  <a:pt x="2529216" y="5737712"/>
                </a:cubicBezTo>
                <a:cubicBezTo>
                  <a:pt x="2544623" y="5721162"/>
                  <a:pt x="2581533" y="5734611"/>
                  <a:pt x="2593637" y="5751399"/>
                </a:cubicBezTo>
                <a:cubicBezTo>
                  <a:pt x="2597690" y="5767013"/>
                  <a:pt x="2592816" y="5787740"/>
                  <a:pt x="2585469" y="5809757"/>
                </a:cubicBezTo>
                <a:cubicBezTo>
                  <a:pt x="2619514" y="5828613"/>
                  <a:pt x="2656033" y="5846179"/>
                  <a:pt x="2700727" y="5859253"/>
                </a:cubicBezTo>
                <a:cubicBezTo>
                  <a:pt x="2716900" y="5850669"/>
                  <a:pt x="2719720" y="5819501"/>
                  <a:pt x="2735938" y="5811890"/>
                </a:cubicBezTo>
                <a:cubicBezTo>
                  <a:pt x="2756094" y="5805066"/>
                  <a:pt x="2758706" y="5831484"/>
                  <a:pt x="2774372" y="5836976"/>
                </a:cubicBezTo>
                <a:cubicBezTo>
                  <a:pt x="2850578" y="5761489"/>
                  <a:pt x="3014140" y="5764164"/>
                  <a:pt x="3151416" y="5809088"/>
                </a:cubicBezTo>
                <a:cubicBezTo>
                  <a:pt x="3217177" y="5830518"/>
                  <a:pt x="3296505" y="5895599"/>
                  <a:pt x="3316069" y="5954770"/>
                </a:cubicBezTo>
                <a:cubicBezTo>
                  <a:pt x="3327138" y="5986831"/>
                  <a:pt x="3331067" y="6032898"/>
                  <a:pt x="3320073" y="6068557"/>
                </a:cubicBezTo>
                <a:cubicBezTo>
                  <a:pt x="3314113" y="6086897"/>
                  <a:pt x="3305801" y="6108130"/>
                  <a:pt x="3294200" y="6128328"/>
                </a:cubicBezTo>
                <a:close/>
                <a:moveTo>
                  <a:pt x="4654091" y="3055820"/>
                </a:moveTo>
                <a:cubicBezTo>
                  <a:pt x="4647617" y="3068328"/>
                  <a:pt x="4638491" y="3080494"/>
                  <a:pt x="4626703" y="3091842"/>
                </a:cubicBezTo>
                <a:cubicBezTo>
                  <a:pt x="4547721" y="3129726"/>
                  <a:pt x="4446350" y="3032346"/>
                  <a:pt x="4427089" y="2966540"/>
                </a:cubicBezTo>
                <a:cubicBezTo>
                  <a:pt x="4412443" y="2917736"/>
                  <a:pt x="4424654" y="2858534"/>
                  <a:pt x="4388270" y="2829399"/>
                </a:cubicBezTo>
                <a:cubicBezTo>
                  <a:pt x="4391592" y="2822440"/>
                  <a:pt x="4394332" y="2816129"/>
                  <a:pt x="4397654" y="2809171"/>
                </a:cubicBezTo>
                <a:cubicBezTo>
                  <a:pt x="4361975" y="2724541"/>
                  <a:pt x="4277777" y="2654262"/>
                  <a:pt x="4162449" y="2618028"/>
                </a:cubicBezTo>
                <a:cubicBezTo>
                  <a:pt x="4128903" y="2607224"/>
                  <a:pt x="4089966" y="2605031"/>
                  <a:pt x="4055555" y="2601052"/>
                </a:cubicBezTo>
                <a:cubicBezTo>
                  <a:pt x="4019267" y="2596559"/>
                  <a:pt x="3976587" y="2599191"/>
                  <a:pt x="3953336" y="2573654"/>
                </a:cubicBezTo>
                <a:cubicBezTo>
                  <a:pt x="3990149" y="2559326"/>
                  <a:pt x="4034025" y="2556012"/>
                  <a:pt x="4080676" y="2547001"/>
                </a:cubicBezTo>
                <a:cubicBezTo>
                  <a:pt x="4195894" y="2524088"/>
                  <a:pt x="4332959" y="2466405"/>
                  <a:pt x="4468792" y="2505835"/>
                </a:cubicBezTo>
                <a:cubicBezTo>
                  <a:pt x="4619990" y="2550283"/>
                  <a:pt x="4692406" y="2636300"/>
                  <a:pt x="4728414" y="2749871"/>
                </a:cubicBezTo>
                <a:cubicBezTo>
                  <a:pt x="4741302" y="2788913"/>
                  <a:pt x="4754106" y="2837817"/>
                  <a:pt x="4720866" y="2889846"/>
                </a:cubicBezTo>
                <a:cubicBezTo>
                  <a:pt x="4701245" y="2920183"/>
                  <a:pt x="4670957" y="2929843"/>
                  <a:pt x="4641068" y="2946875"/>
                </a:cubicBezTo>
                <a:cubicBezTo>
                  <a:pt x="4669071" y="2977699"/>
                  <a:pt x="4673513" y="3018298"/>
                  <a:pt x="4654091" y="3055820"/>
                </a:cubicBezTo>
                <a:close/>
                <a:moveTo>
                  <a:pt x="5569513" y="989922"/>
                </a:moveTo>
                <a:cubicBezTo>
                  <a:pt x="5563228" y="959358"/>
                  <a:pt x="5571221" y="923050"/>
                  <a:pt x="5557253" y="895452"/>
                </a:cubicBezTo>
                <a:cubicBezTo>
                  <a:pt x="5554734" y="912919"/>
                  <a:pt x="5555318" y="929247"/>
                  <a:pt x="5556847" y="945239"/>
                </a:cubicBezTo>
                <a:lnTo>
                  <a:pt x="5561455" y="987062"/>
                </a:lnTo>
                <a:lnTo>
                  <a:pt x="5562110" y="993012"/>
                </a:lnTo>
                <a:cubicBezTo>
                  <a:pt x="5565321" y="994096"/>
                  <a:pt x="5568655" y="994900"/>
                  <a:pt x="5569513" y="989922"/>
                </a:cubicBezTo>
                <a:close/>
                <a:moveTo>
                  <a:pt x="5038634" y="2210981"/>
                </a:moveTo>
                <a:cubicBezTo>
                  <a:pt x="5010250" y="2190139"/>
                  <a:pt x="4981661" y="2175774"/>
                  <a:pt x="4953952" y="2178041"/>
                </a:cubicBezTo>
                <a:cubicBezTo>
                  <a:pt x="4982336" y="2198883"/>
                  <a:pt x="5010514" y="2206781"/>
                  <a:pt x="5038634" y="2210981"/>
                </a:cubicBezTo>
                <a:close/>
                <a:moveTo>
                  <a:pt x="5542255" y="1073628"/>
                </a:moveTo>
                <a:cubicBezTo>
                  <a:pt x="5545239" y="1050173"/>
                  <a:pt x="5551862" y="1013929"/>
                  <a:pt x="5537542" y="1004588"/>
                </a:cubicBezTo>
                <a:cubicBezTo>
                  <a:pt x="5541190" y="1006200"/>
                  <a:pt x="5537691" y="1013359"/>
                  <a:pt x="5534076" y="1012431"/>
                </a:cubicBezTo>
                <a:cubicBezTo>
                  <a:pt x="5535783" y="999459"/>
                  <a:pt x="5542062" y="984489"/>
                  <a:pt x="5530952" y="976232"/>
                </a:cubicBezTo>
                <a:cubicBezTo>
                  <a:pt x="5514466" y="1004436"/>
                  <a:pt x="5544783" y="1032227"/>
                  <a:pt x="5532829" y="1066115"/>
                </a:cubicBezTo>
                <a:cubicBezTo>
                  <a:pt x="5537442" y="1067819"/>
                  <a:pt x="5540719" y="1070271"/>
                  <a:pt x="5542255" y="1073628"/>
                </a:cubicBezTo>
                <a:close/>
                <a:moveTo>
                  <a:pt x="5653022" y="822934"/>
                </a:moveTo>
                <a:cubicBezTo>
                  <a:pt x="5647220" y="819366"/>
                  <a:pt x="5642549" y="819311"/>
                  <a:pt x="5640007" y="823545"/>
                </a:cubicBezTo>
                <a:cubicBezTo>
                  <a:pt x="5645306" y="825216"/>
                  <a:pt x="5644539" y="829230"/>
                  <a:pt x="5649433" y="831057"/>
                </a:cubicBezTo>
                <a:close/>
                <a:moveTo>
                  <a:pt x="5529888" y="1116039"/>
                </a:moveTo>
                <a:cubicBezTo>
                  <a:pt x="5526727" y="1110290"/>
                  <a:pt x="5518926" y="1093786"/>
                  <a:pt x="5509799" y="1103815"/>
                </a:cubicBezTo>
                <a:cubicBezTo>
                  <a:pt x="5515230" y="1108223"/>
                  <a:pt x="5522907" y="1125007"/>
                  <a:pt x="5529888" y="1116039"/>
                </a:cubicBezTo>
                <a:close/>
                <a:moveTo>
                  <a:pt x="5026699" y="2255243"/>
                </a:moveTo>
                <a:cubicBezTo>
                  <a:pt x="4998550" y="2249194"/>
                  <a:pt x="4970400" y="2223725"/>
                  <a:pt x="4942213" y="2234632"/>
                </a:cubicBezTo>
                <a:cubicBezTo>
                  <a:pt x="4968621" y="2247489"/>
                  <a:pt x="5011504" y="2269036"/>
                  <a:pt x="5026699" y="2255243"/>
                </a:cubicBezTo>
                <a:close/>
                <a:moveTo>
                  <a:pt x="5772251" y="572578"/>
                </a:moveTo>
                <a:cubicBezTo>
                  <a:pt x="5760196" y="561066"/>
                  <a:pt x="5753947" y="536415"/>
                  <a:pt x="5734882" y="533225"/>
                </a:cubicBezTo>
                <a:cubicBezTo>
                  <a:pt x="5745038" y="545802"/>
                  <a:pt x="5751566" y="576287"/>
                  <a:pt x="5772251" y="572578"/>
                </a:cubicBezTo>
                <a:close/>
                <a:moveTo>
                  <a:pt x="5564936" y="1050809"/>
                </a:moveTo>
                <a:cubicBezTo>
                  <a:pt x="5566455" y="1049649"/>
                  <a:pt x="5566751" y="1047793"/>
                  <a:pt x="5564345" y="1044888"/>
                </a:cubicBezTo>
                <a:cubicBezTo>
                  <a:pt x="5562736" y="1048529"/>
                  <a:pt x="5558741" y="1045425"/>
                  <a:pt x="5556538" y="1048134"/>
                </a:cubicBezTo>
                <a:cubicBezTo>
                  <a:pt x="5558222" y="1048878"/>
                  <a:pt x="5559782" y="1049902"/>
                  <a:pt x="5558230" y="1051895"/>
                </a:cubicBezTo>
                <a:cubicBezTo>
                  <a:pt x="5544822" y="1051495"/>
                  <a:pt x="5560380" y="1054289"/>
                  <a:pt x="5564936" y="1050809"/>
                </a:cubicBezTo>
                <a:close/>
                <a:moveTo>
                  <a:pt x="5403918" y="1439611"/>
                </a:moveTo>
                <a:cubicBezTo>
                  <a:pt x="5402796" y="1432453"/>
                  <a:pt x="5392614" y="1427478"/>
                  <a:pt x="5386917" y="1430672"/>
                </a:cubicBezTo>
                <a:cubicBezTo>
                  <a:pt x="5387150" y="1435533"/>
                  <a:pt x="5397906" y="1440286"/>
                  <a:pt x="5403918" y="1439611"/>
                </a:cubicBezTo>
                <a:close/>
                <a:moveTo>
                  <a:pt x="5568828" y="1070953"/>
                </a:moveTo>
                <a:cubicBezTo>
                  <a:pt x="5569542" y="1066811"/>
                  <a:pt x="5561479" y="1060863"/>
                  <a:pt x="5559314" y="1071457"/>
                </a:cubicBezTo>
                <a:lnTo>
                  <a:pt x="5564646" y="1073813"/>
                </a:lnTo>
                <a:cubicBezTo>
                  <a:pt x="5567377" y="1073513"/>
                  <a:pt x="5568591" y="1072333"/>
                  <a:pt x="5568828" y="1070953"/>
                </a:cubicBezTo>
                <a:close/>
                <a:moveTo>
                  <a:pt x="5556826" y="1105175"/>
                </a:moveTo>
                <a:cubicBezTo>
                  <a:pt x="5558813" y="1092327"/>
                  <a:pt x="5561171" y="1078639"/>
                  <a:pt x="5550062" y="1070382"/>
                </a:cubicBezTo>
                <a:cubicBezTo>
                  <a:pt x="5549849" y="1083010"/>
                  <a:pt x="5545188" y="1097355"/>
                  <a:pt x="5556826" y="1105175"/>
                </a:cubicBezTo>
                <a:close/>
                <a:moveTo>
                  <a:pt x="5581455" y="1049435"/>
                </a:moveTo>
                <a:cubicBezTo>
                  <a:pt x="5593838" y="1013057"/>
                  <a:pt x="5584508" y="984830"/>
                  <a:pt x="5574651" y="957040"/>
                </a:cubicBezTo>
                <a:cubicBezTo>
                  <a:pt x="5566565" y="982929"/>
                  <a:pt x="5581910" y="1002096"/>
                  <a:pt x="5578909" y="1019518"/>
                </a:cubicBezTo>
                <a:lnTo>
                  <a:pt x="5556655" y="1019334"/>
                </a:lnTo>
                <a:lnTo>
                  <a:pt x="5556518" y="1019333"/>
                </a:lnTo>
                <a:lnTo>
                  <a:pt x="5556637" y="1018955"/>
                </a:lnTo>
                <a:lnTo>
                  <a:pt x="5560059" y="1008092"/>
                </a:lnTo>
                <a:cubicBezTo>
                  <a:pt x="5559700" y="1004921"/>
                  <a:pt x="5558026" y="1002256"/>
                  <a:pt x="5555715" y="999896"/>
                </a:cubicBezTo>
                <a:cubicBezTo>
                  <a:pt x="5552126" y="1008019"/>
                  <a:pt x="5546358" y="1016518"/>
                  <a:pt x="5556518" y="1019333"/>
                </a:cubicBezTo>
                <a:cubicBezTo>
                  <a:pt x="5556924" y="1030561"/>
                  <a:pt x="5547895" y="1031258"/>
                  <a:pt x="5557601" y="1038895"/>
                </a:cubicBezTo>
                <a:cubicBezTo>
                  <a:pt x="5567068" y="1038726"/>
                  <a:pt x="5563080" y="1027255"/>
                  <a:pt x="5575320" y="1027641"/>
                </a:cubicBezTo>
                <a:cubicBezTo>
                  <a:pt x="5575032" y="1035884"/>
                  <a:pt x="5573126" y="1044750"/>
                  <a:pt x="5581455" y="1049435"/>
                </a:cubicBezTo>
                <a:close/>
                <a:moveTo>
                  <a:pt x="1145981" y="11096171"/>
                </a:moveTo>
                <a:cubicBezTo>
                  <a:pt x="1104124" y="11018629"/>
                  <a:pt x="1024066" y="10953256"/>
                  <a:pt x="951646" y="10884591"/>
                </a:cubicBezTo>
                <a:cubicBezTo>
                  <a:pt x="900651" y="10836344"/>
                  <a:pt x="849833" y="10787699"/>
                  <a:pt x="797476" y="10743613"/>
                </a:cubicBezTo>
                <a:cubicBezTo>
                  <a:pt x="740871" y="10696221"/>
                  <a:pt x="692831" y="10644519"/>
                  <a:pt x="643306" y="10602637"/>
                </a:cubicBezTo>
                <a:cubicBezTo>
                  <a:pt x="607192" y="10572393"/>
                  <a:pt x="542359" y="10544700"/>
                  <a:pt x="544387" y="10517501"/>
                </a:cubicBezTo>
                <a:cubicBezTo>
                  <a:pt x="471334" y="10538557"/>
                  <a:pt x="414503" y="10610114"/>
                  <a:pt x="351732" y="10671427"/>
                </a:cubicBezTo>
                <a:cubicBezTo>
                  <a:pt x="266596" y="10754287"/>
                  <a:pt x="158190" y="10823057"/>
                  <a:pt x="128969" y="10913956"/>
                </a:cubicBezTo>
                <a:cubicBezTo>
                  <a:pt x="298456" y="11094558"/>
                  <a:pt x="566113" y="11385680"/>
                  <a:pt x="737537" y="11537138"/>
                </a:cubicBezTo>
                <a:cubicBezTo>
                  <a:pt x="864058" y="11393991"/>
                  <a:pt x="1044711" y="11249999"/>
                  <a:pt x="1145981" y="11096171"/>
                </a:cubicBezTo>
                <a:close/>
                <a:moveTo>
                  <a:pt x="5796329" y="582741"/>
                </a:moveTo>
                <a:cubicBezTo>
                  <a:pt x="5787425" y="575952"/>
                  <a:pt x="5788393" y="555441"/>
                  <a:pt x="5772479" y="556976"/>
                </a:cubicBezTo>
                <a:cubicBezTo>
                  <a:pt x="5782531" y="563321"/>
                  <a:pt x="5784279" y="591693"/>
                  <a:pt x="5796329" y="582741"/>
                </a:cubicBezTo>
                <a:close/>
                <a:moveTo>
                  <a:pt x="5560766" y="1132695"/>
                </a:moveTo>
                <a:cubicBezTo>
                  <a:pt x="5564198" y="1124168"/>
                  <a:pt x="5565856" y="1115861"/>
                  <a:pt x="5557156" y="1112017"/>
                </a:cubicBezTo>
                <a:cubicBezTo>
                  <a:pt x="5553724" y="1120545"/>
                  <a:pt x="5554212" y="1127790"/>
                  <a:pt x="5560766" y="1132695"/>
                </a:cubicBezTo>
                <a:close/>
                <a:moveTo>
                  <a:pt x="1270921" y="10845834"/>
                </a:moveTo>
                <a:cubicBezTo>
                  <a:pt x="1245428" y="10822661"/>
                  <a:pt x="1248749" y="10765543"/>
                  <a:pt x="1206842" y="10762267"/>
                </a:cubicBezTo>
                <a:cubicBezTo>
                  <a:pt x="1216809" y="10787153"/>
                  <a:pt x="1237459" y="10860103"/>
                  <a:pt x="1270921" y="10845834"/>
                </a:cubicBezTo>
                <a:close/>
                <a:moveTo>
                  <a:pt x="1286177" y="10822090"/>
                </a:moveTo>
                <a:cubicBezTo>
                  <a:pt x="1265317" y="10793821"/>
                  <a:pt x="1261159" y="10735301"/>
                  <a:pt x="1229725" y="10726652"/>
                </a:cubicBezTo>
                <a:cubicBezTo>
                  <a:pt x="1258101" y="10753004"/>
                  <a:pt x="1244129" y="10815896"/>
                  <a:pt x="1286177" y="10822090"/>
                </a:cubicBezTo>
                <a:close/>
                <a:moveTo>
                  <a:pt x="5082995" y="2247919"/>
                </a:moveTo>
                <a:cubicBezTo>
                  <a:pt x="5012612" y="2319267"/>
                  <a:pt x="4938955" y="2223583"/>
                  <a:pt x="4867013" y="2235766"/>
                </a:cubicBezTo>
                <a:cubicBezTo>
                  <a:pt x="4856799" y="2252568"/>
                  <a:pt x="4870008" y="2269014"/>
                  <a:pt x="4861643" y="2285787"/>
                </a:cubicBezTo>
                <a:cubicBezTo>
                  <a:pt x="4837980" y="2290781"/>
                  <a:pt x="4813578" y="2287758"/>
                  <a:pt x="4789176" y="2265315"/>
                </a:cubicBezTo>
                <a:cubicBezTo>
                  <a:pt x="4772289" y="2269577"/>
                  <a:pt x="4747194" y="2281054"/>
                  <a:pt x="4739847" y="2303668"/>
                </a:cubicBezTo>
                <a:cubicBezTo>
                  <a:pt x="4698264" y="2286416"/>
                  <a:pt x="4636624" y="2267926"/>
                  <a:pt x="4613425" y="2224194"/>
                </a:cubicBezTo>
                <a:cubicBezTo>
                  <a:pt x="4631907" y="2203878"/>
                  <a:pt x="4650512" y="2190945"/>
                  <a:pt x="4668924" y="2185735"/>
                </a:cubicBezTo>
                <a:cubicBezTo>
                  <a:pt x="4686858" y="2150322"/>
                  <a:pt x="4668394" y="2094188"/>
                  <a:pt x="4723937" y="2078244"/>
                </a:cubicBezTo>
                <a:cubicBezTo>
                  <a:pt x="4743769" y="2084727"/>
                  <a:pt x="4763828" y="2105386"/>
                  <a:pt x="4783562" y="2105705"/>
                </a:cubicBezTo>
                <a:cubicBezTo>
                  <a:pt x="4821327" y="2057354"/>
                  <a:pt x="4920996" y="2044135"/>
                  <a:pt x="4949224" y="2093956"/>
                </a:cubicBezTo>
                <a:cubicBezTo>
                  <a:pt x="4960956" y="2114433"/>
                  <a:pt x="4937778" y="2130196"/>
                  <a:pt x="4944050" y="2156304"/>
                </a:cubicBezTo>
                <a:cubicBezTo>
                  <a:pt x="4989028" y="2173813"/>
                  <a:pt x="5066283" y="2185594"/>
                  <a:pt x="5082995" y="2247919"/>
                </a:cubicBezTo>
                <a:close/>
                <a:moveTo>
                  <a:pt x="1388834" y="10610238"/>
                </a:moveTo>
                <a:cubicBezTo>
                  <a:pt x="1395672" y="10581823"/>
                  <a:pt x="1379513" y="10558012"/>
                  <a:pt x="1351943" y="10536303"/>
                </a:cubicBezTo>
                <a:cubicBezTo>
                  <a:pt x="1338561" y="10566591"/>
                  <a:pt x="1375372" y="10585713"/>
                  <a:pt x="1388834" y="10610238"/>
                </a:cubicBezTo>
                <a:close/>
                <a:moveTo>
                  <a:pt x="1175129" y="11110955"/>
                </a:moveTo>
                <a:cubicBezTo>
                  <a:pt x="1127444" y="11157505"/>
                  <a:pt x="1081719" y="11212540"/>
                  <a:pt x="1034134" y="11265326"/>
                </a:cubicBezTo>
                <a:cubicBezTo>
                  <a:pt x="926395" y="11385342"/>
                  <a:pt x="809715" y="11472837"/>
                  <a:pt x="737370" y="11566587"/>
                </a:cubicBezTo>
                <a:cubicBezTo>
                  <a:pt x="710166" y="11576472"/>
                  <a:pt x="683537" y="11561373"/>
                  <a:pt x="656249" y="11573602"/>
                </a:cubicBezTo>
                <a:cubicBezTo>
                  <a:pt x="525524" y="11421555"/>
                  <a:pt x="312996" y="11241460"/>
                  <a:pt x="150359" y="11061504"/>
                </a:cubicBezTo>
                <a:cubicBezTo>
                  <a:pt x="130434" y="11039843"/>
                  <a:pt x="114972" y="11017772"/>
                  <a:pt x="95361" y="10998631"/>
                </a:cubicBezTo>
                <a:cubicBezTo>
                  <a:pt x="63090" y="10967229"/>
                  <a:pt x="15800" y="10939668"/>
                  <a:pt x="0" y="10902211"/>
                </a:cubicBezTo>
                <a:cubicBezTo>
                  <a:pt x="45856" y="10845804"/>
                  <a:pt x="103468" y="10790783"/>
                  <a:pt x="163109" y="10733324"/>
                </a:cubicBezTo>
                <a:cubicBezTo>
                  <a:pt x="251246" y="10647980"/>
                  <a:pt x="369250" y="10559642"/>
                  <a:pt x="448576" y="10465167"/>
                </a:cubicBezTo>
                <a:cubicBezTo>
                  <a:pt x="464902" y="10451904"/>
                  <a:pt x="480724" y="10477467"/>
                  <a:pt x="496454" y="10476322"/>
                </a:cubicBezTo>
                <a:cubicBezTo>
                  <a:pt x="508043" y="10482394"/>
                  <a:pt x="538162" y="10472369"/>
                  <a:pt x="536984" y="10480419"/>
                </a:cubicBezTo>
                <a:cubicBezTo>
                  <a:pt x="598763" y="10530098"/>
                  <a:pt x="650998" y="10579844"/>
                  <a:pt x="724344" y="10647490"/>
                </a:cubicBezTo>
                <a:cubicBezTo>
                  <a:pt x="882279" y="10793941"/>
                  <a:pt x="1095848" y="10938305"/>
                  <a:pt x="1175129" y="11110955"/>
                </a:cubicBezTo>
                <a:close/>
                <a:moveTo>
                  <a:pt x="5600504" y="1104078"/>
                </a:moveTo>
                <a:cubicBezTo>
                  <a:pt x="5602750" y="1089958"/>
                  <a:pt x="5595720" y="1069715"/>
                  <a:pt x="5614964" y="1060892"/>
                </a:cubicBezTo>
                <a:cubicBezTo>
                  <a:pt x="5613122" y="1048361"/>
                  <a:pt x="5618963" y="1032863"/>
                  <a:pt x="5609033" y="1023454"/>
                </a:cubicBezTo>
                <a:cubicBezTo>
                  <a:pt x="5606220" y="1030581"/>
                  <a:pt x="5601228" y="1038084"/>
                  <a:pt x="5603671" y="1043181"/>
                </a:cubicBezTo>
                <a:cubicBezTo>
                  <a:pt x="5595871" y="1038061"/>
                  <a:pt x="5591242" y="1041707"/>
                  <a:pt x="5586612" y="1045352"/>
                </a:cubicBezTo>
                <a:cubicBezTo>
                  <a:pt x="5591986" y="1051409"/>
                  <a:pt x="5593035" y="1058903"/>
                  <a:pt x="5593028" y="1067270"/>
                </a:cubicBezTo>
                <a:cubicBezTo>
                  <a:pt x="5587828" y="1067651"/>
                  <a:pt x="5585386" y="1073937"/>
                  <a:pt x="5581755" y="1078359"/>
                </a:cubicBezTo>
                <a:cubicBezTo>
                  <a:pt x="5591049" y="1083135"/>
                  <a:pt x="5578134" y="1097182"/>
                  <a:pt x="5579093" y="1105640"/>
                </a:cubicBezTo>
                <a:cubicBezTo>
                  <a:pt x="5588716" y="1105874"/>
                  <a:pt x="5590342" y="1108267"/>
                  <a:pt x="5593851" y="1115508"/>
                </a:cubicBezTo>
                <a:cubicBezTo>
                  <a:pt x="5597977" y="1112812"/>
                  <a:pt x="5599756" y="1108786"/>
                  <a:pt x="5600504" y="1104078"/>
                </a:cubicBezTo>
                <a:close/>
                <a:moveTo>
                  <a:pt x="5682846" y="928513"/>
                </a:moveTo>
                <a:cubicBezTo>
                  <a:pt x="5685602" y="923035"/>
                  <a:pt x="5684717" y="907579"/>
                  <a:pt x="5676886" y="913158"/>
                </a:cubicBezTo>
                <a:cubicBezTo>
                  <a:pt x="5680542" y="917787"/>
                  <a:pt x="5677044" y="924945"/>
                  <a:pt x="5682846" y="928513"/>
                </a:cubicBezTo>
                <a:close/>
                <a:moveTo>
                  <a:pt x="5719356" y="845882"/>
                </a:moveTo>
                <a:cubicBezTo>
                  <a:pt x="5715600" y="839201"/>
                  <a:pt x="5697079" y="831017"/>
                  <a:pt x="5691459" y="836904"/>
                </a:cubicBezTo>
                <a:cubicBezTo>
                  <a:pt x="5701900" y="839844"/>
                  <a:pt x="5710634" y="855755"/>
                  <a:pt x="5719356" y="845882"/>
                </a:cubicBezTo>
                <a:close/>
                <a:moveTo>
                  <a:pt x="5828876" y="602833"/>
                </a:moveTo>
                <a:cubicBezTo>
                  <a:pt x="5819750" y="595469"/>
                  <a:pt x="5817578" y="574523"/>
                  <a:pt x="5802015" y="575260"/>
                </a:cubicBezTo>
                <a:cubicBezTo>
                  <a:pt x="5812735" y="583328"/>
                  <a:pt x="5810148" y="610737"/>
                  <a:pt x="5828876" y="602833"/>
                </a:cubicBezTo>
                <a:close/>
                <a:moveTo>
                  <a:pt x="5601049" y="1128063"/>
                </a:moveTo>
                <a:cubicBezTo>
                  <a:pt x="5597401" y="1126451"/>
                  <a:pt x="5595651" y="1124339"/>
                  <a:pt x="5594429" y="1121790"/>
                </a:cubicBezTo>
                <a:cubicBezTo>
                  <a:pt x="5585698" y="1128646"/>
                  <a:pt x="5590915" y="1134299"/>
                  <a:pt x="5595108" y="1141508"/>
                </a:cubicBezTo>
                <a:close/>
                <a:moveTo>
                  <a:pt x="5675607" y="988925"/>
                </a:moveTo>
                <a:cubicBezTo>
                  <a:pt x="5678756" y="957507"/>
                  <a:pt x="5669773" y="930772"/>
                  <a:pt x="5669811" y="900323"/>
                </a:cubicBezTo>
                <a:cubicBezTo>
                  <a:pt x="5671899" y="900911"/>
                  <a:pt x="5675142" y="902679"/>
                  <a:pt x="5676256" y="900158"/>
                </a:cubicBezTo>
                <a:cubicBezTo>
                  <a:pt x="5674777" y="883769"/>
                  <a:pt x="5677218" y="866100"/>
                  <a:pt x="5664820" y="853926"/>
                </a:cubicBezTo>
                <a:cubicBezTo>
                  <a:pt x="5658087" y="862333"/>
                  <a:pt x="5669023" y="875535"/>
                  <a:pt x="5656826" y="878851"/>
                </a:cubicBezTo>
                <a:cubicBezTo>
                  <a:pt x="5659045" y="870792"/>
                  <a:pt x="5656535" y="864326"/>
                  <a:pt x="5649577" y="859578"/>
                </a:cubicBezTo>
                <a:cubicBezTo>
                  <a:pt x="5643133" y="871126"/>
                  <a:pt x="5658081" y="882083"/>
                  <a:pt x="5641740" y="884907"/>
                </a:cubicBezTo>
                <a:cubicBezTo>
                  <a:pt x="5639230" y="878441"/>
                  <a:pt x="5646426" y="868229"/>
                  <a:pt x="5634210" y="865510"/>
                </a:cubicBezTo>
                <a:cubicBezTo>
                  <a:pt x="5622750" y="886895"/>
                  <a:pt x="5635389" y="918258"/>
                  <a:pt x="5628310" y="936557"/>
                </a:cubicBezTo>
                <a:cubicBezTo>
                  <a:pt x="5626927" y="899454"/>
                  <a:pt x="5625668" y="862070"/>
                  <a:pt x="5607582" y="831648"/>
                </a:cubicBezTo>
                <a:cubicBezTo>
                  <a:pt x="5602896" y="848326"/>
                  <a:pt x="5615318" y="858167"/>
                  <a:pt x="5611161" y="874409"/>
                </a:cubicBezTo>
                <a:cubicBezTo>
                  <a:pt x="5606076" y="871493"/>
                  <a:pt x="5604220" y="875694"/>
                  <a:pt x="5600547" y="876415"/>
                </a:cubicBezTo>
                <a:cubicBezTo>
                  <a:pt x="5597450" y="860651"/>
                  <a:pt x="5603126" y="841732"/>
                  <a:pt x="5589234" y="829903"/>
                </a:cubicBezTo>
                <a:cubicBezTo>
                  <a:pt x="5580752" y="847582"/>
                  <a:pt x="5595776" y="874307"/>
                  <a:pt x="5595185" y="896142"/>
                </a:cubicBezTo>
                <a:cubicBezTo>
                  <a:pt x="5588631" y="891238"/>
                  <a:pt x="5594894" y="881617"/>
                  <a:pt x="5587532" y="877025"/>
                </a:cubicBezTo>
                <a:cubicBezTo>
                  <a:pt x="5581822" y="883876"/>
                  <a:pt x="5588773" y="896991"/>
                  <a:pt x="5582170" y="896752"/>
                </a:cubicBezTo>
                <a:cubicBezTo>
                  <a:pt x="5580187" y="878467"/>
                  <a:pt x="5584572" y="832864"/>
                  <a:pt x="5568990" y="840041"/>
                </a:cubicBezTo>
                <a:cubicBezTo>
                  <a:pt x="5583537" y="873921"/>
                  <a:pt x="5555588" y="912125"/>
                  <a:pt x="5576547" y="945156"/>
                </a:cubicBezTo>
                <a:cubicBezTo>
                  <a:pt x="5585054" y="925144"/>
                  <a:pt x="5571443" y="913439"/>
                  <a:pt x="5576838" y="894396"/>
                </a:cubicBezTo>
                <a:cubicBezTo>
                  <a:pt x="5581394" y="897749"/>
                  <a:pt x="5578143" y="904347"/>
                  <a:pt x="5587676" y="905546"/>
                </a:cubicBezTo>
                <a:cubicBezTo>
                  <a:pt x="5585739" y="925112"/>
                  <a:pt x="5589637" y="948931"/>
                  <a:pt x="5590697" y="970825"/>
                </a:cubicBezTo>
                <a:cubicBezTo>
                  <a:pt x="5591263" y="978273"/>
                  <a:pt x="5590090" y="987380"/>
                  <a:pt x="5590630" y="995361"/>
                </a:cubicBezTo>
                <a:lnTo>
                  <a:pt x="5598679" y="1009370"/>
                </a:lnTo>
                <a:lnTo>
                  <a:pt x="5598644" y="1009380"/>
                </a:lnTo>
                <a:cubicBezTo>
                  <a:pt x="5598298" y="1009985"/>
                  <a:pt x="5598822" y="1011075"/>
                  <a:pt x="5600845" y="1013140"/>
                </a:cubicBezTo>
                <a:lnTo>
                  <a:pt x="5598679" y="1009370"/>
                </a:lnTo>
                <a:lnTo>
                  <a:pt x="5601668" y="1008524"/>
                </a:lnTo>
                <a:cubicBezTo>
                  <a:pt x="5604591" y="1008267"/>
                  <a:pt x="5608491" y="1007981"/>
                  <a:pt x="5608354" y="1003736"/>
                </a:cubicBezTo>
                <a:cubicBezTo>
                  <a:pt x="5610582" y="998694"/>
                  <a:pt x="5602543" y="997151"/>
                  <a:pt x="5607321" y="990893"/>
                </a:cubicBezTo>
                <a:cubicBezTo>
                  <a:pt x="5602641" y="987820"/>
                  <a:pt x="5600661" y="992302"/>
                  <a:pt x="5597112" y="992743"/>
                </a:cubicBezTo>
                <a:cubicBezTo>
                  <a:pt x="5598239" y="962105"/>
                  <a:pt x="5601107" y="930563"/>
                  <a:pt x="5595359" y="902580"/>
                </a:cubicBezTo>
                <a:cubicBezTo>
                  <a:pt x="5603044" y="910997"/>
                  <a:pt x="5601003" y="894360"/>
                  <a:pt x="5606963" y="898333"/>
                </a:cubicBezTo>
                <a:cubicBezTo>
                  <a:pt x="5608874" y="934999"/>
                  <a:pt x="5605808" y="973819"/>
                  <a:pt x="5620132" y="1005927"/>
                </a:cubicBezTo>
                <a:cubicBezTo>
                  <a:pt x="5626929" y="976121"/>
                  <a:pt x="5617515" y="940492"/>
                  <a:pt x="5619667" y="919681"/>
                </a:cubicBezTo>
                <a:cubicBezTo>
                  <a:pt x="5623398" y="928695"/>
                  <a:pt x="5618838" y="956476"/>
                  <a:pt x="5632983" y="947995"/>
                </a:cubicBezTo>
                <a:cubicBezTo>
                  <a:pt x="5631234" y="957267"/>
                  <a:pt x="5632753" y="954589"/>
                  <a:pt x="5625473" y="957399"/>
                </a:cubicBezTo>
                <a:cubicBezTo>
                  <a:pt x="5628016" y="964549"/>
                  <a:pt x="5635501" y="957478"/>
                  <a:pt x="5633786" y="967433"/>
                </a:cubicBezTo>
                <a:cubicBezTo>
                  <a:pt x="5625006" y="978954"/>
                  <a:pt x="5641036" y="998089"/>
                  <a:pt x="5638653" y="1014111"/>
                </a:cubicBezTo>
                <a:cubicBezTo>
                  <a:pt x="5645008" y="1014910"/>
                  <a:pt x="5655318" y="1026496"/>
                  <a:pt x="5657000" y="1015856"/>
                </a:cubicBezTo>
                <a:cubicBezTo>
                  <a:pt x="5643002" y="1010341"/>
                  <a:pt x="5644830" y="974321"/>
                  <a:pt x="5642078" y="948666"/>
                </a:cubicBezTo>
                <a:cubicBezTo>
                  <a:pt x="5639360" y="923695"/>
                  <a:pt x="5633786" y="902149"/>
                  <a:pt x="5632488" y="883832"/>
                </a:cubicBezTo>
                <a:cubicBezTo>
                  <a:pt x="5658885" y="912905"/>
                  <a:pt x="5638497" y="959806"/>
                  <a:pt x="5658548" y="991096"/>
                </a:cubicBezTo>
                <a:cubicBezTo>
                  <a:pt x="5665361" y="955941"/>
                  <a:pt x="5646943" y="918676"/>
                  <a:pt x="5654929" y="890734"/>
                </a:cubicBezTo>
                <a:cubicBezTo>
                  <a:pt x="5672388" y="919540"/>
                  <a:pt x="5652082" y="962461"/>
                  <a:pt x="5675607" y="988925"/>
                </a:cubicBezTo>
                <a:close/>
                <a:moveTo>
                  <a:pt x="5610930" y="1142138"/>
                </a:moveTo>
                <a:cubicBezTo>
                  <a:pt x="5616665" y="1132954"/>
                  <a:pt x="5609672" y="1116138"/>
                  <a:pt x="5602287" y="1125262"/>
                </a:cubicBezTo>
                <a:cubicBezTo>
                  <a:pt x="5606381" y="1130419"/>
                  <a:pt x="5601174" y="1139166"/>
                  <a:pt x="5610930" y="1142138"/>
                </a:cubicBezTo>
                <a:close/>
                <a:moveTo>
                  <a:pt x="1662944" y="10079094"/>
                </a:moveTo>
                <a:cubicBezTo>
                  <a:pt x="1651757" y="10061305"/>
                  <a:pt x="1650649" y="10042260"/>
                  <a:pt x="1637118" y="10024387"/>
                </a:cubicBezTo>
                <a:cubicBezTo>
                  <a:pt x="1628676" y="10043494"/>
                  <a:pt x="1644758" y="10073913"/>
                  <a:pt x="1662944" y="10079094"/>
                </a:cubicBezTo>
                <a:close/>
                <a:moveTo>
                  <a:pt x="1278505" y="10951592"/>
                </a:moveTo>
                <a:cubicBezTo>
                  <a:pt x="1258766" y="10910005"/>
                  <a:pt x="1238628" y="10868241"/>
                  <a:pt x="1215793" y="10827191"/>
                </a:cubicBezTo>
                <a:cubicBezTo>
                  <a:pt x="1209899" y="10842687"/>
                  <a:pt x="1216355" y="10879834"/>
                  <a:pt x="1226757" y="10901577"/>
                </a:cubicBezTo>
                <a:cubicBezTo>
                  <a:pt x="1237559" y="10923498"/>
                  <a:pt x="1264417" y="10962990"/>
                  <a:pt x="1278505" y="10951592"/>
                </a:cubicBezTo>
                <a:close/>
                <a:moveTo>
                  <a:pt x="5610445" y="1157659"/>
                </a:moveTo>
                <a:cubicBezTo>
                  <a:pt x="5603131" y="1148401"/>
                  <a:pt x="5595201" y="1151927"/>
                  <a:pt x="5588054" y="1157474"/>
                </a:cubicBezTo>
                <a:cubicBezTo>
                  <a:pt x="5597347" y="1162250"/>
                  <a:pt x="5604792" y="1162861"/>
                  <a:pt x="5610445" y="1157659"/>
                </a:cubicBezTo>
                <a:close/>
                <a:moveTo>
                  <a:pt x="5685816" y="987075"/>
                </a:moveTo>
                <a:cubicBezTo>
                  <a:pt x="5694093" y="973657"/>
                  <a:pt x="5689187" y="946046"/>
                  <a:pt x="5681608" y="931314"/>
                </a:cubicBezTo>
                <a:cubicBezTo>
                  <a:pt x="5681850" y="950504"/>
                  <a:pt x="5676959" y="971443"/>
                  <a:pt x="5685816" y="987075"/>
                </a:cubicBezTo>
                <a:close/>
                <a:moveTo>
                  <a:pt x="5646055" y="1096705"/>
                </a:moveTo>
                <a:cubicBezTo>
                  <a:pt x="5648510" y="1087307"/>
                  <a:pt x="5643736" y="1073773"/>
                  <a:pt x="5652946" y="1068300"/>
                </a:cubicBezTo>
                <a:cubicBezTo>
                  <a:pt x="5648076" y="1064140"/>
                  <a:pt x="5648339" y="1058230"/>
                  <a:pt x="5639302" y="1055911"/>
                </a:cubicBezTo>
                <a:cubicBezTo>
                  <a:pt x="5634278" y="1074113"/>
                  <a:pt x="5634635" y="1090006"/>
                  <a:pt x="5640405" y="1104273"/>
                </a:cubicBezTo>
                <a:cubicBezTo>
                  <a:pt x="5643615" y="1102511"/>
                  <a:pt x="5645237" y="1099838"/>
                  <a:pt x="5646055" y="1096705"/>
                </a:cubicBezTo>
                <a:close/>
                <a:moveTo>
                  <a:pt x="5678327" y="1025279"/>
                </a:moveTo>
                <a:cubicBezTo>
                  <a:pt x="5683889" y="1021041"/>
                  <a:pt x="5682335" y="1000267"/>
                  <a:pt x="5673256" y="994247"/>
                </a:cubicBezTo>
                <a:cubicBezTo>
                  <a:pt x="5670269" y="1006319"/>
                  <a:pt x="5672136" y="1016518"/>
                  <a:pt x="5678327" y="1025279"/>
                </a:cubicBezTo>
                <a:close/>
                <a:moveTo>
                  <a:pt x="1771670" y="9869510"/>
                </a:moveTo>
                <a:cubicBezTo>
                  <a:pt x="1775786" y="9856237"/>
                  <a:pt x="1772161" y="9841878"/>
                  <a:pt x="1756373" y="9827766"/>
                </a:cubicBezTo>
                <a:cubicBezTo>
                  <a:pt x="1704038" y="9781328"/>
                  <a:pt x="1652687" y="9865216"/>
                  <a:pt x="1644961" y="9923654"/>
                </a:cubicBezTo>
                <a:cubicBezTo>
                  <a:pt x="1677301" y="9939371"/>
                  <a:pt x="1759322" y="9909328"/>
                  <a:pt x="1771670" y="9869510"/>
                </a:cubicBezTo>
                <a:close/>
                <a:moveTo>
                  <a:pt x="5630514" y="1141082"/>
                </a:moveTo>
                <a:cubicBezTo>
                  <a:pt x="5622284" y="1127067"/>
                  <a:pt x="5624195" y="1098450"/>
                  <a:pt x="5633157" y="1085001"/>
                </a:cubicBezTo>
                <a:cubicBezTo>
                  <a:pt x="5618587" y="1064837"/>
                  <a:pt x="5642748" y="1030651"/>
                  <a:pt x="5624400" y="1017522"/>
                </a:cubicBezTo>
                <a:cubicBezTo>
                  <a:pt x="5626122" y="1064484"/>
                  <a:pt x="5604009" y="1106940"/>
                  <a:pt x="5625357" y="1145164"/>
                </a:cubicBezTo>
                <a:cubicBezTo>
                  <a:pt x="5627849" y="1145596"/>
                  <a:pt x="5629434" y="1144287"/>
                  <a:pt x="5630514" y="1141082"/>
                </a:cubicBezTo>
                <a:close/>
                <a:moveTo>
                  <a:pt x="1338323" y="10872280"/>
                </a:moveTo>
                <a:cubicBezTo>
                  <a:pt x="1333110" y="10836635"/>
                  <a:pt x="1315929" y="10791414"/>
                  <a:pt x="1296728" y="10752922"/>
                </a:cubicBezTo>
                <a:cubicBezTo>
                  <a:pt x="1278722" y="10714959"/>
                  <a:pt x="1250047" y="10674187"/>
                  <a:pt x="1228623" y="10650431"/>
                </a:cubicBezTo>
                <a:cubicBezTo>
                  <a:pt x="1256801" y="10725755"/>
                  <a:pt x="1286174" y="10801608"/>
                  <a:pt x="1338323" y="10872280"/>
                </a:cubicBezTo>
                <a:close/>
                <a:moveTo>
                  <a:pt x="5636475" y="1156438"/>
                </a:moveTo>
                <a:cubicBezTo>
                  <a:pt x="5630995" y="1156695"/>
                  <a:pt x="5613110" y="1153145"/>
                  <a:pt x="5618302" y="1161130"/>
                </a:cubicBezTo>
                <a:cubicBezTo>
                  <a:pt x="5623493" y="1157732"/>
                  <a:pt x="5631441" y="1160240"/>
                  <a:pt x="5636475" y="1156438"/>
                </a:cubicBezTo>
                <a:close/>
                <a:moveTo>
                  <a:pt x="5696500" y="1020587"/>
                </a:moveTo>
                <a:cubicBezTo>
                  <a:pt x="5698381" y="1014053"/>
                  <a:pt x="5700386" y="1007238"/>
                  <a:pt x="5690539" y="1005231"/>
                </a:cubicBezTo>
                <a:cubicBezTo>
                  <a:pt x="5688658" y="1011766"/>
                  <a:pt x="5686778" y="1018300"/>
                  <a:pt x="5696500" y="1020587"/>
                </a:cubicBezTo>
                <a:close/>
                <a:moveTo>
                  <a:pt x="5666283" y="1092450"/>
                </a:moveTo>
                <a:cubicBezTo>
                  <a:pt x="5668809" y="1080792"/>
                  <a:pt x="5661506" y="1067145"/>
                  <a:pt x="5657649" y="1057657"/>
                </a:cubicBezTo>
                <a:cubicBezTo>
                  <a:pt x="5653929" y="1074426"/>
                  <a:pt x="5651174" y="1091288"/>
                  <a:pt x="5659990" y="1103218"/>
                </a:cubicBezTo>
                <a:cubicBezTo>
                  <a:pt x="5663508" y="1100002"/>
                  <a:pt x="5665441" y="1096336"/>
                  <a:pt x="5666283" y="1092450"/>
                </a:cubicBezTo>
                <a:close/>
                <a:moveTo>
                  <a:pt x="5875812" y="630233"/>
                </a:moveTo>
                <a:cubicBezTo>
                  <a:pt x="5859406" y="629646"/>
                  <a:pt x="5852572" y="600930"/>
                  <a:pt x="5839606" y="615187"/>
                </a:cubicBezTo>
                <a:cubicBezTo>
                  <a:pt x="5851604" y="621440"/>
                  <a:pt x="5865169" y="636000"/>
                  <a:pt x="5875812" y="630233"/>
                </a:cubicBezTo>
                <a:close/>
                <a:moveTo>
                  <a:pt x="1688764" y="10113340"/>
                </a:moveTo>
                <a:cubicBezTo>
                  <a:pt x="1688401" y="10109849"/>
                  <a:pt x="1678679" y="10094135"/>
                  <a:pt x="1672196" y="10101262"/>
                </a:cubicBezTo>
                <a:cubicBezTo>
                  <a:pt x="1672734" y="10104355"/>
                  <a:pt x="1682281" y="10120468"/>
                  <a:pt x="1688764" y="10113340"/>
                </a:cubicBezTo>
                <a:close/>
                <a:moveTo>
                  <a:pt x="5656545" y="1139862"/>
                </a:moveTo>
                <a:cubicBezTo>
                  <a:pt x="5658929" y="1135224"/>
                  <a:pt x="5659696" y="1131211"/>
                  <a:pt x="5658441" y="1127978"/>
                </a:cubicBezTo>
                <a:cubicBezTo>
                  <a:pt x="5654917" y="1126086"/>
                  <a:pt x="5652334" y="1126618"/>
                  <a:pt x="5649470" y="1127027"/>
                </a:cubicBezTo>
                <a:cubicBezTo>
                  <a:pt x="5645411" y="1133938"/>
                  <a:pt x="5649158" y="1137602"/>
                  <a:pt x="5656545" y="1139862"/>
                </a:cubicBezTo>
                <a:close/>
                <a:moveTo>
                  <a:pt x="5725193" y="992086"/>
                </a:moveTo>
                <a:cubicBezTo>
                  <a:pt x="5734782" y="980253"/>
                  <a:pt x="5720231" y="977506"/>
                  <a:pt x="5718901" y="969888"/>
                </a:cubicBezTo>
                <a:cubicBezTo>
                  <a:pt x="5718023" y="946065"/>
                  <a:pt x="5714967" y="922618"/>
                  <a:pt x="5711662" y="899732"/>
                </a:cubicBezTo>
                <a:cubicBezTo>
                  <a:pt x="5713395" y="895811"/>
                  <a:pt x="5726600" y="896289"/>
                  <a:pt x="5715128" y="891889"/>
                </a:cubicBezTo>
                <a:cubicBezTo>
                  <a:pt x="5714251" y="879449"/>
                  <a:pt x="5710120" y="904742"/>
                  <a:pt x="5705093" y="900177"/>
                </a:cubicBezTo>
                <a:cubicBezTo>
                  <a:pt x="5701534" y="886218"/>
                  <a:pt x="5704165" y="869636"/>
                  <a:pt x="5695068" y="857582"/>
                </a:cubicBezTo>
                <a:cubicBezTo>
                  <a:pt x="5690773" y="890837"/>
                  <a:pt x="5690884" y="918673"/>
                  <a:pt x="5693181" y="949150"/>
                </a:cubicBezTo>
                <a:cubicBezTo>
                  <a:pt x="5693777" y="961466"/>
                  <a:pt x="5690214" y="978639"/>
                  <a:pt x="5701357" y="987580"/>
                </a:cubicBezTo>
                <a:cubicBezTo>
                  <a:pt x="5710029" y="970990"/>
                  <a:pt x="5695408" y="932725"/>
                  <a:pt x="5700564" y="917259"/>
                </a:cubicBezTo>
                <a:cubicBezTo>
                  <a:pt x="5719029" y="938475"/>
                  <a:pt x="5697023" y="974617"/>
                  <a:pt x="5725193" y="992086"/>
                </a:cubicBezTo>
                <a:close/>
                <a:moveTo>
                  <a:pt x="5739425" y="959874"/>
                </a:moveTo>
                <a:cubicBezTo>
                  <a:pt x="5743088" y="944753"/>
                  <a:pt x="5742251" y="913247"/>
                  <a:pt x="5732361" y="896155"/>
                </a:cubicBezTo>
                <a:cubicBezTo>
                  <a:pt x="5724432" y="911065"/>
                  <a:pt x="5738621" y="929052"/>
                  <a:pt x="5730485" y="936840"/>
                </a:cubicBezTo>
                <a:cubicBezTo>
                  <a:pt x="5727025" y="924933"/>
                  <a:pt x="5731999" y="900013"/>
                  <a:pt x="5718108" y="899567"/>
                </a:cubicBezTo>
                <a:cubicBezTo>
                  <a:pt x="5720208" y="925939"/>
                  <a:pt x="5719477" y="953403"/>
                  <a:pt x="5728327" y="977401"/>
                </a:cubicBezTo>
                <a:cubicBezTo>
                  <a:pt x="5736661" y="962335"/>
                  <a:pt x="5727606" y="953982"/>
                  <a:pt x="5731773" y="940757"/>
                </a:cubicBezTo>
                <a:cubicBezTo>
                  <a:pt x="5738046" y="945538"/>
                  <a:pt x="5732063" y="955282"/>
                  <a:pt x="5739425" y="959874"/>
                </a:cubicBezTo>
                <a:close/>
                <a:moveTo>
                  <a:pt x="1486746" y="10589197"/>
                </a:moveTo>
                <a:cubicBezTo>
                  <a:pt x="1473404" y="10559010"/>
                  <a:pt x="1470148" y="10527563"/>
                  <a:pt x="1432131" y="10503621"/>
                </a:cubicBezTo>
                <a:cubicBezTo>
                  <a:pt x="1428481" y="10533446"/>
                  <a:pt x="1460671" y="10582439"/>
                  <a:pt x="1486746" y="10589197"/>
                </a:cubicBezTo>
                <a:close/>
                <a:moveTo>
                  <a:pt x="5670798" y="1136450"/>
                </a:moveTo>
                <a:cubicBezTo>
                  <a:pt x="5679966" y="1130123"/>
                  <a:pt x="5679106" y="1112334"/>
                  <a:pt x="5671891" y="1105129"/>
                </a:cubicBezTo>
                <a:cubicBezTo>
                  <a:pt x="5655361" y="1106864"/>
                  <a:pt x="5667256" y="1128524"/>
                  <a:pt x="5670798" y="1136450"/>
                </a:cubicBezTo>
                <a:close/>
                <a:moveTo>
                  <a:pt x="5696838" y="1084346"/>
                </a:moveTo>
                <a:cubicBezTo>
                  <a:pt x="5700204" y="1074451"/>
                  <a:pt x="5693468" y="1060091"/>
                  <a:pt x="5693509" y="1063793"/>
                </a:cubicBezTo>
                <a:cubicBezTo>
                  <a:pt x="5688591" y="1064298"/>
                  <a:pt x="5687396" y="1082183"/>
                  <a:pt x="5696838" y="1084346"/>
                </a:cubicBezTo>
                <a:close/>
                <a:moveTo>
                  <a:pt x="5706244" y="1063058"/>
                </a:moveTo>
                <a:cubicBezTo>
                  <a:pt x="5716443" y="1046808"/>
                  <a:pt x="5696841" y="1041829"/>
                  <a:pt x="5699480" y="1028265"/>
                </a:cubicBezTo>
                <a:cubicBezTo>
                  <a:pt x="5690030" y="1023085"/>
                  <a:pt x="5683997" y="1026111"/>
                  <a:pt x="5678782" y="1031841"/>
                </a:cubicBezTo>
                <a:cubicBezTo>
                  <a:pt x="5691121" y="1034280"/>
                  <a:pt x="5668756" y="1043146"/>
                  <a:pt x="5681103" y="1048602"/>
                </a:cubicBezTo>
                <a:cubicBezTo>
                  <a:pt x="5689282" y="1044515"/>
                  <a:pt x="5683619" y="1035318"/>
                  <a:pt x="5690560" y="1034032"/>
                </a:cubicBezTo>
                <a:cubicBezTo>
                  <a:pt x="5700423" y="1042073"/>
                  <a:pt x="5694639" y="1055922"/>
                  <a:pt x="5706244" y="1063058"/>
                </a:cubicBezTo>
                <a:close/>
                <a:moveTo>
                  <a:pt x="5768620" y="921885"/>
                </a:moveTo>
                <a:lnTo>
                  <a:pt x="5760763" y="918414"/>
                </a:lnTo>
                <a:cubicBezTo>
                  <a:pt x="5753369" y="924521"/>
                  <a:pt x="5769365" y="931588"/>
                  <a:pt x="5768620" y="921885"/>
                </a:cubicBezTo>
                <a:close/>
                <a:moveTo>
                  <a:pt x="5685536" y="1117518"/>
                </a:moveTo>
                <a:cubicBezTo>
                  <a:pt x="5690693" y="1113436"/>
                  <a:pt x="5695808" y="1094269"/>
                  <a:pt x="5681752" y="1090402"/>
                </a:cubicBezTo>
                <a:cubicBezTo>
                  <a:pt x="5674449" y="1095545"/>
                  <a:pt x="5681870" y="1109872"/>
                  <a:pt x="5685536" y="1117518"/>
                </a:cubicBezTo>
                <a:close/>
                <a:moveTo>
                  <a:pt x="5758408" y="971567"/>
                </a:moveTo>
                <a:cubicBezTo>
                  <a:pt x="5760691" y="969437"/>
                  <a:pt x="5762007" y="966838"/>
                  <a:pt x="5760298" y="962735"/>
                </a:cubicBezTo>
                <a:cubicBezTo>
                  <a:pt x="5753208" y="955250"/>
                  <a:pt x="5746509" y="975725"/>
                  <a:pt x="5750718" y="977585"/>
                </a:cubicBezTo>
                <a:cubicBezTo>
                  <a:pt x="5752876" y="975358"/>
                  <a:pt x="5756125" y="973697"/>
                  <a:pt x="5758408" y="971567"/>
                </a:cubicBezTo>
                <a:close/>
                <a:moveTo>
                  <a:pt x="5691496" y="1132874"/>
                </a:moveTo>
                <a:cubicBezTo>
                  <a:pt x="5685727" y="1129990"/>
                  <a:pt x="5682087" y="1131395"/>
                  <a:pt x="5680050" y="1137525"/>
                </a:cubicBezTo>
                <a:cubicBezTo>
                  <a:pt x="5686199" y="1142586"/>
                  <a:pt x="5687576" y="1134155"/>
                  <a:pt x="5691496" y="1132874"/>
                </a:cubicBezTo>
                <a:close/>
                <a:moveTo>
                  <a:pt x="5907552" y="645685"/>
                </a:moveTo>
                <a:cubicBezTo>
                  <a:pt x="5896962" y="636247"/>
                  <a:pt x="5891649" y="614865"/>
                  <a:pt x="5875817" y="614056"/>
                </a:cubicBezTo>
                <a:cubicBezTo>
                  <a:pt x="5884991" y="622392"/>
                  <a:pt x="5891519" y="652877"/>
                  <a:pt x="5907552" y="645685"/>
                </a:cubicBezTo>
                <a:close/>
                <a:moveTo>
                  <a:pt x="1745865" y="10084331"/>
                </a:moveTo>
                <a:cubicBezTo>
                  <a:pt x="1740241" y="10080893"/>
                  <a:pt x="1734255" y="10073966"/>
                  <a:pt x="1730152" y="10077863"/>
                </a:cubicBezTo>
                <a:cubicBezTo>
                  <a:pt x="1737897" y="10080810"/>
                  <a:pt x="1736791" y="10098401"/>
                  <a:pt x="1745865" y="10084331"/>
                </a:cubicBezTo>
                <a:close/>
                <a:moveTo>
                  <a:pt x="5716095" y="1099216"/>
                </a:moveTo>
                <a:cubicBezTo>
                  <a:pt x="5702353" y="1096157"/>
                  <a:pt x="5707768" y="1105915"/>
                  <a:pt x="5706110" y="1114222"/>
                </a:cubicBezTo>
                <a:cubicBezTo>
                  <a:pt x="5702347" y="1115907"/>
                  <a:pt x="5696041" y="1110442"/>
                  <a:pt x="5694507" y="1118469"/>
                </a:cubicBezTo>
                <a:cubicBezTo>
                  <a:pt x="5694549" y="1122170"/>
                  <a:pt x="5694714" y="1125591"/>
                  <a:pt x="5696530" y="1129072"/>
                </a:cubicBezTo>
                <a:cubicBezTo>
                  <a:pt x="5704609" y="1122933"/>
                  <a:pt x="5710996" y="1113032"/>
                  <a:pt x="5716095" y="1099216"/>
                </a:cubicBezTo>
                <a:close/>
                <a:moveTo>
                  <a:pt x="5932215" y="659913"/>
                </a:moveTo>
                <a:cubicBezTo>
                  <a:pt x="5923829" y="647642"/>
                  <a:pt x="5920482" y="634742"/>
                  <a:pt x="5908603" y="622832"/>
                </a:cubicBezTo>
                <a:cubicBezTo>
                  <a:pt x="5907615" y="634768"/>
                  <a:pt x="5922127" y="656883"/>
                  <a:pt x="5932215" y="659913"/>
                </a:cubicBezTo>
                <a:close/>
                <a:moveTo>
                  <a:pt x="1440026" y="10844817"/>
                </a:moveTo>
                <a:cubicBezTo>
                  <a:pt x="1416360" y="10749577"/>
                  <a:pt x="1370847" y="10658495"/>
                  <a:pt x="1313570" y="10570315"/>
                </a:cubicBezTo>
                <a:cubicBezTo>
                  <a:pt x="1296138" y="10609768"/>
                  <a:pt x="1333509" y="10661050"/>
                  <a:pt x="1353165" y="10704983"/>
                </a:cubicBezTo>
                <a:cubicBezTo>
                  <a:pt x="1375491" y="10755810"/>
                  <a:pt x="1399894" y="10805175"/>
                  <a:pt x="1420523" y="10849061"/>
                </a:cubicBezTo>
                <a:cubicBezTo>
                  <a:pt x="1428143" y="10853380"/>
                  <a:pt x="1435893" y="10856328"/>
                  <a:pt x="1440026" y="10844817"/>
                </a:cubicBezTo>
                <a:close/>
                <a:moveTo>
                  <a:pt x="1474151" y="10791306"/>
                </a:moveTo>
                <a:cubicBezTo>
                  <a:pt x="1442173" y="10718113"/>
                  <a:pt x="1401704" y="10646885"/>
                  <a:pt x="1350974" y="10577314"/>
                </a:cubicBezTo>
                <a:cubicBezTo>
                  <a:pt x="1357517" y="10653082"/>
                  <a:pt x="1426989" y="10714738"/>
                  <a:pt x="1452812" y="10785687"/>
                </a:cubicBezTo>
                <a:cubicBezTo>
                  <a:pt x="1460209" y="10789432"/>
                  <a:pt x="1468988" y="10797598"/>
                  <a:pt x="1474151" y="10791306"/>
                </a:cubicBezTo>
                <a:close/>
                <a:moveTo>
                  <a:pt x="5956293" y="670076"/>
                </a:moveTo>
                <a:cubicBezTo>
                  <a:pt x="5952708" y="668492"/>
                  <a:pt x="5949382" y="664167"/>
                  <a:pt x="5946603" y="667222"/>
                </a:cubicBezTo>
                <a:cubicBezTo>
                  <a:pt x="5948021" y="668324"/>
                  <a:pt x="5949438" y="669426"/>
                  <a:pt x="5947188" y="671287"/>
                </a:cubicBezTo>
                <a:cubicBezTo>
                  <a:pt x="5950597" y="673270"/>
                  <a:pt x="5953608" y="675076"/>
                  <a:pt x="5956293" y="670076"/>
                </a:cubicBezTo>
                <a:close/>
                <a:moveTo>
                  <a:pt x="1155387" y="11541631"/>
                </a:moveTo>
                <a:cubicBezTo>
                  <a:pt x="1152072" y="11536733"/>
                  <a:pt x="1146676" y="11532470"/>
                  <a:pt x="1136826" y="11530297"/>
                </a:cubicBezTo>
                <a:cubicBezTo>
                  <a:pt x="1125846" y="11540201"/>
                  <a:pt x="1153692" y="11548880"/>
                  <a:pt x="1155387" y="11541631"/>
                </a:cubicBezTo>
                <a:close/>
                <a:moveTo>
                  <a:pt x="1420303" y="10967090"/>
                </a:moveTo>
                <a:cubicBezTo>
                  <a:pt x="1410690" y="10961889"/>
                  <a:pt x="1399825" y="10950896"/>
                  <a:pt x="1392540" y="10957680"/>
                </a:cubicBezTo>
                <a:cubicBezTo>
                  <a:pt x="1405824" y="10962121"/>
                  <a:pt x="1406689" y="10992511"/>
                  <a:pt x="1420303" y="10967090"/>
                </a:cubicBezTo>
                <a:close/>
                <a:moveTo>
                  <a:pt x="1394040" y="11034077"/>
                </a:moveTo>
                <a:cubicBezTo>
                  <a:pt x="1371011" y="11005326"/>
                  <a:pt x="1369960" y="10971043"/>
                  <a:pt x="1333575" y="10944487"/>
                </a:cubicBezTo>
                <a:cubicBezTo>
                  <a:pt x="1326710" y="10980512"/>
                  <a:pt x="1338949" y="11012117"/>
                  <a:pt x="1374537" y="11038321"/>
                </a:cubicBezTo>
                <a:cubicBezTo>
                  <a:pt x="1381712" y="11041491"/>
                  <a:pt x="1387987" y="11038072"/>
                  <a:pt x="1394040" y="11034077"/>
                </a:cubicBezTo>
                <a:close/>
                <a:moveTo>
                  <a:pt x="5593833" y="1533517"/>
                </a:moveTo>
                <a:cubicBezTo>
                  <a:pt x="5587154" y="1532470"/>
                  <a:pt x="5591014" y="1519423"/>
                  <a:pt x="5583910" y="1525802"/>
                </a:cubicBezTo>
                <a:cubicBezTo>
                  <a:pt x="5584800" y="1528098"/>
                  <a:pt x="5588675" y="1539804"/>
                  <a:pt x="5593833" y="1533517"/>
                </a:cubicBezTo>
                <a:close/>
                <a:moveTo>
                  <a:pt x="5801066" y="1073150"/>
                </a:moveTo>
                <a:cubicBezTo>
                  <a:pt x="5782313" y="1060177"/>
                  <a:pt x="5753252" y="1047002"/>
                  <a:pt x="5733040" y="1046441"/>
                </a:cubicBezTo>
                <a:cubicBezTo>
                  <a:pt x="5746801" y="1066917"/>
                  <a:pt x="5777422" y="1081116"/>
                  <a:pt x="5801066" y="1073150"/>
                </a:cubicBezTo>
                <a:close/>
                <a:moveTo>
                  <a:pt x="1825334" y="10131662"/>
                </a:moveTo>
                <a:cubicBezTo>
                  <a:pt x="1823278" y="10137982"/>
                  <a:pt x="1819751" y="10144096"/>
                  <a:pt x="1814520" y="10149873"/>
                </a:cubicBezTo>
                <a:cubicBezTo>
                  <a:pt x="1787841" y="10179004"/>
                  <a:pt x="1728942" y="10178671"/>
                  <a:pt x="1691730" y="10150811"/>
                </a:cubicBezTo>
                <a:cubicBezTo>
                  <a:pt x="1651331" y="10121542"/>
                  <a:pt x="1628108" y="10064178"/>
                  <a:pt x="1611534" y="10031638"/>
                </a:cubicBezTo>
                <a:cubicBezTo>
                  <a:pt x="1622076" y="10003467"/>
                  <a:pt x="1633018" y="9975472"/>
                  <a:pt x="1631583" y="9949621"/>
                </a:cubicBezTo>
                <a:cubicBezTo>
                  <a:pt x="1577656" y="9939116"/>
                  <a:pt x="1533409" y="9927178"/>
                  <a:pt x="1485347" y="9892620"/>
                </a:cubicBezTo>
                <a:cubicBezTo>
                  <a:pt x="1431040" y="9853875"/>
                  <a:pt x="1387240" y="9790275"/>
                  <a:pt x="1329943" y="9758297"/>
                </a:cubicBezTo>
                <a:cubicBezTo>
                  <a:pt x="1246787" y="9711564"/>
                  <a:pt x="1176990" y="9756374"/>
                  <a:pt x="1098368" y="9755417"/>
                </a:cubicBezTo>
                <a:cubicBezTo>
                  <a:pt x="1188083" y="9861668"/>
                  <a:pt x="1166500" y="9984876"/>
                  <a:pt x="1280615" y="10087633"/>
                </a:cubicBezTo>
                <a:cubicBezTo>
                  <a:pt x="1294781" y="10094369"/>
                  <a:pt x="1321607" y="10088617"/>
                  <a:pt x="1328609" y="10112646"/>
                </a:cubicBezTo>
                <a:cubicBezTo>
                  <a:pt x="1380434" y="10095578"/>
                  <a:pt x="1503002" y="10183514"/>
                  <a:pt x="1507320" y="10249178"/>
                </a:cubicBezTo>
                <a:cubicBezTo>
                  <a:pt x="1510111" y="10287048"/>
                  <a:pt x="1482215" y="10307075"/>
                  <a:pt x="1460058" y="10341058"/>
                </a:cubicBezTo>
                <a:cubicBezTo>
                  <a:pt x="1424560" y="10344881"/>
                  <a:pt x="1387901" y="10308224"/>
                  <a:pt x="1385789" y="10276365"/>
                </a:cubicBezTo>
                <a:cubicBezTo>
                  <a:pt x="1395075" y="10258581"/>
                  <a:pt x="1406794" y="10259001"/>
                  <a:pt x="1415950" y="10242588"/>
                </a:cubicBezTo>
                <a:cubicBezTo>
                  <a:pt x="1406200" y="10197838"/>
                  <a:pt x="1316460" y="10188637"/>
                  <a:pt x="1318242" y="10140419"/>
                </a:cubicBezTo>
                <a:cubicBezTo>
                  <a:pt x="1306243" y="10134165"/>
                  <a:pt x="1295673" y="10133302"/>
                  <a:pt x="1283581" y="10125105"/>
                </a:cubicBezTo>
                <a:cubicBezTo>
                  <a:pt x="1282018" y="10100624"/>
                  <a:pt x="1251926" y="10091134"/>
                  <a:pt x="1237961" y="10076400"/>
                </a:cubicBezTo>
                <a:cubicBezTo>
                  <a:pt x="1157627" y="9990947"/>
                  <a:pt x="1160134" y="9860261"/>
                  <a:pt x="1088849" y="9768339"/>
                </a:cubicBezTo>
                <a:cubicBezTo>
                  <a:pt x="1056357" y="9753507"/>
                  <a:pt x="1027247" y="9711621"/>
                  <a:pt x="999546" y="9703188"/>
                </a:cubicBezTo>
                <a:cubicBezTo>
                  <a:pt x="982285" y="9696990"/>
                  <a:pt x="1007413" y="9684303"/>
                  <a:pt x="993071" y="9677966"/>
                </a:cubicBezTo>
                <a:cubicBezTo>
                  <a:pt x="976152" y="9666684"/>
                  <a:pt x="943516" y="9665110"/>
                  <a:pt x="923296" y="9641902"/>
                </a:cubicBezTo>
                <a:cubicBezTo>
                  <a:pt x="877044" y="9588160"/>
                  <a:pt x="925300" y="9504809"/>
                  <a:pt x="852553" y="9447450"/>
                </a:cubicBezTo>
                <a:cubicBezTo>
                  <a:pt x="807983" y="9412531"/>
                  <a:pt x="753115" y="9414933"/>
                  <a:pt x="706995" y="9396457"/>
                </a:cubicBezTo>
                <a:cubicBezTo>
                  <a:pt x="689113" y="9389509"/>
                  <a:pt x="655301" y="9359343"/>
                  <a:pt x="646059" y="9341463"/>
                </a:cubicBezTo>
                <a:cubicBezTo>
                  <a:pt x="624332" y="9299033"/>
                  <a:pt x="623410" y="9194428"/>
                  <a:pt x="658056" y="9132182"/>
                </a:cubicBezTo>
                <a:cubicBezTo>
                  <a:pt x="677248" y="9097365"/>
                  <a:pt x="712883" y="9059822"/>
                  <a:pt x="741680" y="9046378"/>
                </a:cubicBezTo>
                <a:cubicBezTo>
                  <a:pt x="779221" y="9028232"/>
                  <a:pt x="893375" y="9022051"/>
                  <a:pt x="936633" y="9098735"/>
                </a:cubicBezTo>
                <a:cubicBezTo>
                  <a:pt x="947856" y="9113210"/>
                  <a:pt x="952210" y="9086110"/>
                  <a:pt x="962895" y="9097492"/>
                </a:cubicBezTo>
                <a:cubicBezTo>
                  <a:pt x="981382" y="9117080"/>
                  <a:pt x="1002963" y="9136131"/>
                  <a:pt x="1015837" y="9156569"/>
                </a:cubicBezTo>
                <a:cubicBezTo>
                  <a:pt x="1081992" y="9104915"/>
                  <a:pt x="1153826" y="9025319"/>
                  <a:pt x="1224227" y="9045959"/>
                </a:cubicBezTo>
                <a:cubicBezTo>
                  <a:pt x="1241839" y="9051362"/>
                  <a:pt x="1270089" y="9067174"/>
                  <a:pt x="1287536" y="9077261"/>
                </a:cubicBezTo>
                <a:cubicBezTo>
                  <a:pt x="1347937" y="9112990"/>
                  <a:pt x="1387100" y="9161220"/>
                  <a:pt x="1439705" y="9209205"/>
                </a:cubicBezTo>
                <a:cubicBezTo>
                  <a:pt x="1542303" y="9303542"/>
                  <a:pt x="1694652" y="9418911"/>
                  <a:pt x="1654499" y="9524875"/>
                </a:cubicBezTo>
                <a:cubicBezTo>
                  <a:pt x="1646853" y="9544335"/>
                  <a:pt x="1613242" y="9595619"/>
                  <a:pt x="1587442" y="9622758"/>
                </a:cubicBezTo>
                <a:cubicBezTo>
                  <a:pt x="1542722" y="9670085"/>
                  <a:pt x="1454516" y="9709141"/>
                  <a:pt x="1393096" y="9672487"/>
                </a:cubicBezTo>
                <a:cubicBezTo>
                  <a:pt x="1305991" y="9620678"/>
                  <a:pt x="1178657" y="9518741"/>
                  <a:pt x="1109360" y="9443874"/>
                </a:cubicBezTo>
                <a:cubicBezTo>
                  <a:pt x="1080364" y="9412507"/>
                  <a:pt x="1047349" y="9382693"/>
                  <a:pt x="1029073" y="9359394"/>
                </a:cubicBezTo>
                <a:cubicBezTo>
                  <a:pt x="1007869" y="9331944"/>
                  <a:pt x="981717" y="9270431"/>
                  <a:pt x="980480" y="9252757"/>
                </a:cubicBezTo>
                <a:cubicBezTo>
                  <a:pt x="979723" y="9232915"/>
                  <a:pt x="986661" y="9231223"/>
                  <a:pt x="993395" y="9200893"/>
                </a:cubicBezTo>
                <a:cubicBezTo>
                  <a:pt x="974908" y="9181306"/>
                  <a:pt x="952355" y="9162300"/>
                  <a:pt x="929227" y="9143518"/>
                </a:cubicBezTo>
                <a:cubicBezTo>
                  <a:pt x="923100" y="9133674"/>
                  <a:pt x="930146" y="9122038"/>
                  <a:pt x="927113" y="9111658"/>
                </a:cubicBezTo>
                <a:cubicBezTo>
                  <a:pt x="823394" y="9010162"/>
                  <a:pt x="696208" y="9057688"/>
                  <a:pt x="657795" y="9187734"/>
                </a:cubicBezTo>
                <a:cubicBezTo>
                  <a:pt x="642007" y="9240708"/>
                  <a:pt x="648899" y="9327491"/>
                  <a:pt x="680321" y="9356601"/>
                </a:cubicBezTo>
                <a:cubicBezTo>
                  <a:pt x="720917" y="9394045"/>
                  <a:pt x="791033" y="9388389"/>
                  <a:pt x="842447" y="9419670"/>
                </a:cubicBezTo>
                <a:cubicBezTo>
                  <a:pt x="908741" y="9460381"/>
                  <a:pt x="912386" y="9503861"/>
                  <a:pt x="919239" y="9557323"/>
                </a:cubicBezTo>
                <a:cubicBezTo>
                  <a:pt x="922759" y="9585998"/>
                  <a:pt x="920841" y="9615126"/>
                  <a:pt x="935826" y="9630785"/>
                </a:cubicBezTo>
                <a:cubicBezTo>
                  <a:pt x="961893" y="9658004"/>
                  <a:pt x="1012048" y="9663037"/>
                  <a:pt x="1031233" y="9660570"/>
                </a:cubicBezTo>
                <a:cubicBezTo>
                  <a:pt x="1054526" y="9674669"/>
                  <a:pt x="1080403" y="9714174"/>
                  <a:pt x="1108735" y="9727644"/>
                </a:cubicBezTo>
                <a:cubicBezTo>
                  <a:pt x="1142423" y="9743004"/>
                  <a:pt x="1189658" y="9711538"/>
                  <a:pt x="1232373" y="9711855"/>
                </a:cubicBezTo>
                <a:cubicBezTo>
                  <a:pt x="1263768" y="9711930"/>
                  <a:pt x="1308894" y="9721876"/>
                  <a:pt x="1335550" y="9736985"/>
                </a:cubicBezTo>
                <a:cubicBezTo>
                  <a:pt x="1374604" y="9758523"/>
                  <a:pt x="1402731" y="9796167"/>
                  <a:pt x="1437340" y="9826685"/>
                </a:cubicBezTo>
                <a:cubicBezTo>
                  <a:pt x="1495393" y="9878504"/>
                  <a:pt x="1554916" y="9916221"/>
                  <a:pt x="1627945" y="9926603"/>
                </a:cubicBezTo>
                <a:cubicBezTo>
                  <a:pt x="1649801" y="9878214"/>
                  <a:pt x="1640371" y="9819807"/>
                  <a:pt x="1699077" y="9795788"/>
                </a:cubicBezTo>
                <a:cubicBezTo>
                  <a:pt x="1745149" y="9776654"/>
                  <a:pt x="1808625" y="9839909"/>
                  <a:pt x="1791445" y="9884180"/>
                </a:cubicBezTo>
                <a:cubicBezTo>
                  <a:pt x="1764943" y="9949547"/>
                  <a:pt x="1686757" y="9945452"/>
                  <a:pt x="1645366" y="9944292"/>
                </a:cubicBezTo>
                <a:cubicBezTo>
                  <a:pt x="1659251" y="9998005"/>
                  <a:pt x="1658591" y="10053382"/>
                  <a:pt x="1718931" y="10100025"/>
                </a:cubicBezTo>
                <a:cubicBezTo>
                  <a:pt x="1737308" y="10092920"/>
                  <a:pt x="1707232" y="10071542"/>
                  <a:pt x="1709673" y="10057396"/>
                </a:cubicBezTo>
                <a:cubicBezTo>
                  <a:pt x="1703360" y="10043663"/>
                  <a:pt x="1717897" y="10021539"/>
                  <a:pt x="1732114" y="10013071"/>
                </a:cubicBezTo>
                <a:cubicBezTo>
                  <a:pt x="1782036" y="10033047"/>
                  <a:pt x="1839727" y="10087420"/>
                  <a:pt x="1825334" y="10131662"/>
                </a:cubicBezTo>
                <a:close/>
                <a:moveTo>
                  <a:pt x="6003017" y="701190"/>
                </a:moveTo>
                <a:cubicBezTo>
                  <a:pt x="5998800" y="694568"/>
                  <a:pt x="5998827" y="686965"/>
                  <a:pt x="5991516" y="680880"/>
                </a:cubicBezTo>
                <a:cubicBezTo>
                  <a:pt x="5986756" y="687343"/>
                  <a:pt x="5995153" y="703901"/>
                  <a:pt x="6003017" y="701190"/>
                </a:cubicBezTo>
                <a:close/>
                <a:moveTo>
                  <a:pt x="1459942" y="10984127"/>
                </a:moveTo>
                <a:cubicBezTo>
                  <a:pt x="1386700" y="10859836"/>
                  <a:pt x="1361423" y="10698153"/>
                  <a:pt x="1253284" y="10598930"/>
                </a:cubicBezTo>
                <a:cubicBezTo>
                  <a:pt x="1231847" y="10628039"/>
                  <a:pt x="1265156" y="10663715"/>
                  <a:pt x="1278535" y="10690584"/>
                </a:cubicBezTo>
                <a:cubicBezTo>
                  <a:pt x="1327302" y="10792630"/>
                  <a:pt x="1385953" y="10901422"/>
                  <a:pt x="1446464" y="10991986"/>
                </a:cubicBezTo>
                <a:cubicBezTo>
                  <a:pt x="1451998" y="10993478"/>
                  <a:pt x="1456197" y="10991523"/>
                  <a:pt x="1459942" y="10984127"/>
                </a:cubicBezTo>
                <a:close/>
                <a:moveTo>
                  <a:pt x="1198178" y="11584483"/>
                </a:moveTo>
                <a:cubicBezTo>
                  <a:pt x="1197974" y="11583008"/>
                  <a:pt x="1196492" y="11581114"/>
                  <a:pt x="1192984" y="11578343"/>
                </a:cubicBezTo>
                <a:cubicBezTo>
                  <a:pt x="1188791" y="11580989"/>
                  <a:pt x="1167040" y="11592548"/>
                  <a:pt x="1185592" y="11598792"/>
                </a:cubicBezTo>
                <a:cubicBezTo>
                  <a:pt x="1187888" y="11589564"/>
                  <a:pt x="1198789" y="11588909"/>
                  <a:pt x="1198178" y="11584483"/>
                </a:cubicBezTo>
                <a:close/>
                <a:moveTo>
                  <a:pt x="1445319" y="11033395"/>
                </a:moveTo>
                <a:cubicBezTo>
                  <a:pt x="1421505" y="11029066"/>
                  <a:pt x="1423374" y="10994644"/>
                  <a:pt x="1403446" y="11006320"/>
                </a:cubicBezTo>
                <a:cubicBezTo>
                  <a:pt x="1412680" y="11019926"/>
                  <a:pt x="1409530" y="11035682"/>
                  <a:pt x="1427653" y="11047500"/>
                </a:cubicBezTo>
                <a:cubicBezTo>
                  <a:pt x="1432945" y="11039836"/>
                  <a:pt x="1440565" y="11044155"/>
                  <a:pt x="1445319" y="11033395"/>
                </a:cubicBezTo>
                <a:close/>
                <a:moveTo>
                  <a:pt x="1191099" y="11608882"/>
                </a:moveTo>
                <a:cubicBezTo>
                  <a:pt x="1192093" y="11606633"/>
                  <a:pt x="1191760" y="11603796"/>
                  <a:pt x="1189273" y="11600122"/>
                </a:cubicBezTo>
                <a:cubicBezTo>
                  <a:pt x="1182739" y="11602847"/>
                  <a:pt x="1160308" y="11608611"/>
                  <a:pt x="1168690" y="11619964"/>
                </a:cubicBezTo>
                <a:cubicBezTo>
                  <a:pt x="1173199" y="11617086"/>
                  <a:pt x="1188118" y="11615630"/>
                  <a:pt x="1191099" y="11608882"/>
                </a:cubicBezTo>
                <a:close/>
                <a:moveTo>
                  <a:pt x="1528133" y="10851358"/>
                </a:moveTo>
                <a:cubicBezTo>
                  <a:pt x="1538977" y="10833286"/>
                  <a:pt x="1533847" y="10795295"/>
                  <a:pt x="1527208" y="10774738"/>
                </a:cubicBezTo>
                <a:cubicBezTo>
                  <a:pt x="1501014" y="10696003"/>
                  <a:pt x="1429759" y="10609267"/>
                  <a:pt x="1387909" y="10533618"/>
                </a:cubicBezTo>
                <a:cubicBezTo>
                  <a:pt x="1409045" y="10645365"/>
                  <a:pt x="1468965" y="10748051"/>
                  <a:pt x="1528133" y="10851358"/>
                </a:cubicBezTo>
                <a:close/>
                <a:moveTo>
                  <a:pt x="5832623" y="1109524"/>
                </a:moveTo>
                <a:cubicBezTo>
                  <a:pt x="5824574" y="1093580"/>
                  <a:pt x="5790404" y="1079822"/>
                  <a:pt x="5772859" y="1086130"/>
                </a:cubicBezTo>
                <a:cubicBezTo>
                  <a:pt x="5781048" y="1107828"/>
                  <a:pt x="5811676" y="1113660"/>
                  <a:pt x="5832623" y="1109524"/>
                </a:cubicBezTo>
                <a:close/>
                <a:moveTo>
                  <a:pt x="1196910" y="11630166"/>
                </a:moveTo>
                <a:cubicBezTo>
                  <a:pt x="1199423" y="11623213"/>
                  <a:pt x="1197334" y="11618759"/>
                  <a:pt x="1193018" y="11615349"/>
                </a:cubicBezTo>
                <a:cubicBezTo>
                  <a:pt x="1191096" y="11620665"/>
                  <a:pt x="1187868" y="11623198"/>
                  <a:pt x="1184640" y="11625731"/>
                </a:cubicBezTo>
                <a:close/>
                <a:moveTo>
                  <a:pt x="1570461" y="10785752"/>
                </a:moveTo>
                <a:cubicBezTo>
                  <a:pt x="1527185" y="10725191"/>
                  <a:pt x="1514494" y="10630989"/>
                  <a:pt x="1451531" y="10591262"/>
                </a:cubicBezTo>
                <a:cubicBezTo>
                  <a:pt x="1478763" y="10659023"/>
                  <a:pt x="1520278" y="10723569"/>
                  <a:pt x="1550958" y="10789995"/>
                </a:cubicBezTo>
                <a:cubicBezTo>
                  <a:pt x="1558755" y="10793916"/>
                  <a:pt x="1566328" y="10797262"/>
                  <a:pt x="1570461" y="10785752"/>
                </a:cubicBezTo>
                <a:close/>
                <a:moveTo>
                  <a:pt x="5652912" y="1553910"/>
                </a:moveTo>
                <a:cubicBezTo>
                  <a:pt x="5649104" y="1551752"/>
                  <a:pt x="5652741" y="1538131"/>
                  <a:pt x="5644443" y="1543982"/>
                </a:cubicBezTo>
                <a:cubicBezTo>
                  <a:pt x="5648250" y="1546140"/>
                  <a:pt x="5644613" y="1559761"/>
                  <a:pt x="5652912" y="1553910"/>
                </a:cubicBezTo>
                <a:close/>
                <a:moveTo>
                  <a:pt x="1496712" y="10965603"/>
                </a:moveTo>
                <a:cubicBezTo>
                  <a:pt x="1481127" y="10941570"/>
                  <a:pt x="1471407" y="10889167"/>
                  <a:pt x="1438881" y="10886227"/>
                </a:cubicBezTo>
                <a:cubicBezTo>
                  <a:pt x="1454827" y="10913754"/>
                  <a:pt x="1448351" y="10945663"/>
                  <a:pt x="1477209" y="10969847"/>
                </a:cubicBezTo>
                <a:cubicBezTo>
                  <a:pt x="1484959" y="10972794"/>
                  <a:pt x="1490836" y="10969198"/>
                  <a:pt x="1496712" y="10965603"/>
                </a:cubicBezTo>
                <a:close/>
                <a:moveTo>
                  <a:pt x="5831499" y="1162928"/>
                </a:moveTo>
                <a:cubicBezTo>
                  <a:pt x="5827569" y="1149809"/>
                  <a:pt x="5816887" y="1139063"/>
                  <a:pt x="5804869" y="1129066"/>
                </a:cubicBezTo>
                <a:cubicBezTo>
                  <a:pt x="5793646" y="1135490"/>
                  <a:pt x="5812266" y="1145726"/>
                  <a:pt x="5808934" y="1156306"/>
                </a:cubicBezTo>
                <a:cubicBezTo>
                  <a:pt x="5780080" y="1150253"/>
                  <a:pt x="5797926" y="1107585"/>
                  <a:pt x="5765349" y="1095535"/>
                </a:cubicBezTo>
                <a:cubicBezTo>
                  <a:pt x="5758988" y="1114485"/>
                  <a:pt x="5771758" y="1125819"/>
                  <a:pt x="5770373" y="1142616"/>
                </a:cubicBezTo>
                <a:cubicBezTo>
                  <a:pt x="5739536" y="1118278"/>
                  <a:pt x="5770975" y="1069898"/>
                  <a:pt x="5723963" y="1051804"/>
                </a:cubicBezTo>
                <a:cubicBezTo>
                  <a:pt x="5715260" y="1090477"/>
                  <a:pt x="5747555" y="1156304"/>
                  <a:pt x="5813326" y="1167620"/>
                </a:cubicBezTo>
                <a:cubicBezTo>
                  <a:pt x="5816099" y="1168176"/>
                  <a:pt x="5825846" y="1168131"/>
                  <a:pt x="5831499" y="1162928"/>
                </a:cubicBezTo>
                <a:close/>
                <a:moveTo>
                  <a:pt x="6035564" y="721281"/>
                </a:moveTo>
                <a:cubicBezTo>
                  <a:pt x="6027317" y="711927"/>
                  <a:pt x="6025849" y="689388"/>
                  <a:pt x="6008294" y="689245"/>
                </a:cubicBezTo>
                <a:cubicBezTo>
                  <a:pt x="6015967" y="698822"/>
                  <a:pt x="6019159" y="720694"/>
                  <a:pt x="6035564" y="721281"/>
                </a:cubicBezTo>
                <a:close/>
                <a:moveTo>
                  <a:pt x="5855662" y="1151509"/>
                </a:moveTo>
                <a:cubicBezTo>
                  <a:pt x="5852623" y="1134096"/>
                  <a:pt x="5836007" y="1117046"/>
                  <a:pt x="5813791" y="1123299"/>
                </a:cubicBezTo>
                <a:cubicBezTo>
                  <a:pt x="5823597" y="1132988"/>
                  <a:pt x="5839066" y="1151876"/>
                  <a:pt x="5855662" y="1151509"/>
                </a:cubicBezTo>
                <a:close/>
                <a:moveTo>
                  <a:pt x="1537648" y="10972021"/>
                </a:moveTo>
                <a:cubicBezTo>
                  <a:pt x="1557203" y="10939220"/>
                  <a:pt x="1566695" y="10901023"/>
                  <a:pt x="1550505" y="10882676"/>
                </a:cubicBezTo>
                <a:cubicBezTo>
                  <a:pt x="1530952" y="10943102"/>
                  <a:pt x="1494508" y="10988921"/>
                  <a:pt x="1464423" y="11028975"/>
                </a:cubicBezTo>
                <a:cubicBezTo>
                  <a:pt x="1488478" y="11032221"/>
                  <a:pt x="1518094" y="11004820"/>
                  <a:pt x="1537648" y="10972021"/>
                </a:cubicBezTo>
                <a:close/>
                <a:moveTo>
                  <a:pt x="6064055" y="746242"/>
                </a:moveTo>
                <a:cubicBezTo>
                  <a:pt x="6054179" y="739499"/>
                  <a:pt x="6055944" y="719340"/>
                  <a:pt x="6044272" y="719894"/>
                </a:cubicBezTo>
                <a:cubicBezTo>
                  <a:pt x="6049285" y="726867"/>
                  <a:pt x="6052005" y="755194"/>
                  <a:pt x="6064055" y="746242"/>
                </a:cubicBezTo>
                <a:close/>
                <a:moveTo>
                  <a:pt x="1669284" y="10697953"/>
                </a:moveTo>
                <a:cubicBezTo>
                  <a:pt x="1656759" y="10676700"/>
                  <a:pt x="1640563" y="10656207"/>
                  <a:pt x="1644444" y="10631249"/>
                </a:cubicBezTo>
                <a:cubicBezTo>
                  <a:pt x="1609580" y="10612033"/>
                  <a:pt x="1615876" y="10539558"/>
                  <a:pt x="1576574" y="10554105"/>
                </a:cubicBezTo>
                <a:cubicBezTo>
                  <a:pt x="1610079" y="10597964"/>
                  <a:pt x="1624983" y="10673139"/>
                  <a:pt x="1669284" y="10697953"/>
                </a:cubicBezTo>
                <a:close/>
                <a:moveTo>
                  <a:pt x="5881382" y="1172247"/>
                </a:moveTo>
                <a:lnTo>
                  <a:pt x="5877793" y="1180370"/>
                </a:lnTo>
                <a:cubicBezTo>
                  <a:pt x="5831923" y="1191573"/>
                  <a:pt x="5744759" y="1169464"/>
                  <a:pt x="5723169" y="1112050"/>
                </a:cubicBezTo>
                <a:cubicBezTo>
                  <a:pt x="5699529" y="1154167"/>
                  <a:pt x="5638955" y="1184986"/>
                  <a:pt x="5591489" y="1171714"/>
                </a:cubicBezTo>
                <a:cubicBezTo>
                  <a:pt x="5526196" y="1153243"/>
                  <a:pt x="5444074" y="1065065"/>
                  <a:pt x="5441712" y="990703"/>
                </a:cubicBezTo>
                <a:cubicBezTo>
                  <a:pt x="5441563" y="981933"/>
                  <a:pt x="5447627" y="968208"/>
                  <a:pt x="5448797" y="952655"/>
                </a:cubicBezTo>
                <a:cubicBezTo>
                  <a:pt x="5451913" y="920553"/>
                  <a:pt x="5442716" y="895062"/>
                  <a:pt x="5478253" y="885990"/>
                </a:cubicBezTo>
                <a:cubicBezTo>
                  <a:pt x="5486339" y="871484"/>
                  <a:pt x="5492072" y="850917"/>
                  <a:pt x="5505985" y="837647"/>
                </a:cubicBezTo>
                <a:cubicBezTo>
                  <a:pt x="5547444" y="797712"/>
                  <a:pt x="5664937" y="796728"/>
                  <a:pt x="5730505" y="835073"/>
                </a:cubicBezTo>
                <a:cubicBezTo>
                  <a:pt x="5754524" y="849034"/>
                  <a:pt x="5773434" y="873794"/>
                  <a:pt x="5780378" y="895276"/>
                </a:cubicBezTo>
                <a:cubicBezTo>
                  <a:pt x="5793068" y="933357"/>
                  <a:pt x="5769875" y="990402"/>
                  <a:pt x="5728645" y="1012359"/>
                </a:cubicBezTo>
                <a:cubicBezTo>
                  <a:pt x="5747975" y="1020230"/>
                  <a:pt x="5768857" y="1026109"/>
                  <a:pt x="5789754" y="1026638"/>
                </a:cubicBezTo>
                <a:cubicBezTo>
                  <a:pt x="5811335" y="1027134"/>
                  <a:pt x="5830952" y="1015380"/>
                  <a:pt x="5850611" y="1018709"/>
                </a:cubicBezTo>
                <a:cubicBezTo>
                  <a:pt x="5853229" y="1030244"/>
                  <a:pt x="5839076" y="1035708"/>
                  <a:pt x="5836502" y="1050641"/>
                </a:cubicBezTo>
                <a:cubicBezTo>
                  <a:pt x="5821466" y="1052032"/>
                  <a:pt x="5808591" y="1058396"/>
                  <a:pt x="5790731" y="1052513"/>
                </a:cubicBezTo>
                <a:cubicBezTo>
                  <a:pt x="5808667" y="1074165"/>
                  <a:pt x="5829128" y="1085549"/>
                  <a:pt x="5844350" y="1104996"/>
                </a:cubicBezTo>
                <a:cubicBezTo>
                  <a:pt x="5860760" y="1126308"/>
                  <a:pt x="5867522" y="1149718"/>
                  <a:pt x="5881382" y="1172247"/>
                </a:cubicBezTo>
                <a:close/>
                <a:moveTo>
                  <a:pt x="5730289" y="1525344"/>
                </a:moveTo>
                <a:lnTo>
                  <a:pt x="5726646" y="1515074"/>
                </a:lnTo>
                <a:lnTo>
                  <a:pt x="5726261" y="1513987"/>
                </a:lnTo>
                <a:lnTo>
                  <a:pt x="5722471" y="1519264"/>
                </a:lnTo>
                <a:lnTo>
                  <a:pt x="5718218" y="1525185"/>
                </a:lnTo>
                <a:cubicBezTo>
                  <a:pt x="5716734" y="1528813"/>
                  <a:pt x="5717284" y="1532149"/>
                  <a:pt x="5722374" y="1534636"/>
                </a:cubicBezTo>
                <a:cubicBezTo>
                  <a:pt x="5726061" y="1532220"/>
                  <a:pt x="5729171" y="1528954"/>
                  <a:pt x="5730289" y="1525344"/>
                </a:cubicBezTo>
                <a:close/>
                <a:moveTo>
                  <a:pt x="5722953" y="1554878"/>
                </a:moveTo>
                <a:cubicBezTo>
                  <a:pt x="5713522" y="1549283"/>
                  <a:pt x="5709528" y="1543236"/>
                  <a:pt x="5704561" y="1537234"/>
                </a:cubicBezTo>
                <a:cubicBezTo>
                  <a:pt x="5697551" y="1545558"/>
                  <a:pt x="5707205" y="1551727"/>
                  <a:pt x="5703510" y="1560088"/>
                </a:cubicBezTo>
                <a:cubicBezTo>
                  <a:pt x="5699304" y="1557753"/>
                  <a:pt x="5695135" y="1552104"/>
                  <a:pt x="5691384" y="1555205"/>
                </a:cubicBezTo>
                <a:cubicBezTo>
                  <a:pt x="5696324" y="1568809"/>
                  <a:pt x="5715296" y="1570054"/>
                  <a:pt x="5722953" y="1554878"/>
                </a:cubicBezTo>
                <a:close/>
                <a:moveTo>
                  <a:pt x="6006458" y="919706"/>
                </a:moveTo>
                <a:cubicBezTo>
                  <a:pt x="6017271" y="893076"/>
                  <a:pt x="6019766" y="863723"/>
                  <a:pt x="6028468" y="841871"/>
                </a:cubicBezTo>
                <a:cubicBezTo>
                  <a:pt x="6036866" y="821788"/>
                  <a:pt x="6049175" y="810095"/>
                  <a:pt x="6051218" y="795771"/>
                </a:cubicBezTo>
                <a:cubicBezTo>
                  <a:pt x="6057894" y="739712"/>
                  <a:pt x="5986771" y="712094"/>
                  <a:pt x="5930766" y="682590"/>
                </a:cubicBezTo>
                <a:cubicBezTo>
                  <a:pt x="5811761" y="620016"/>
                  <a:pt x="5708956" y="545564"/>
                  <a:pt x="5605533" y="527467"/>
                </a:cubicBezTo>
                <a:cubicBezTo>
                  <a:pt x="5546857" y="564356"/>
                  <a:pt x="5524185" y="624291"/>
                  <a:pt x="5496183" y="674733"/>
                </a:cubicBezTo>
                <a:cubicBezTo>
                  <a:pt x="5450922" y="755619"/>
                  <a:pt x="5417637" y="834183"/>
                  <a:pt x="5385429" y="918932"/>
                </a:cubicBezTo>
                <a:cubicBezTo>
                  <a:pt x="5351683" y="1008237"/>
                  <a:pt x="5305930" y="1087002"/>
                  <a:pt x="5271016" y="1168176"/>
                </a:cubicBezTo>
                <a:cubicBezTo>
                  <a:pt x="5270312" y="1169769"/>
                  <a:pt x="5274214" y="1173872"/>
                  <a:pt x="5272408" y="1176881"/>
                </a:cubicBezTo>
                <a:cubicBezTo>
                  <a:pt x="5270426" y="1180288"/>
                  <a:pt x="5266794" y="1177732"/>
                  <a:pt x="5264285" y="1182333"/>
                </a:cubicBezTo>
                <a:cubicBezTo>
                  <a:pt x="5257683" y="1195120"/>
                  <a:pt x="5264476" y="1206687"/>
                  <a:pt x="5262013" y="1212261"/>
                </a:cubicBezTo>
                <a:cubicBezTo>
                  <a:pt x="5260430" y="1215844"/>
                  <a:pt x="5252555" y="1214268"/>
                  <a:pt x="5251277" y="1216083"/>
                </a:cubicBezTo>
                <a:cubicBezTo>
                  <a:pt x="5242777" y="1229934"/>
                  <a:pt x="5248550" y="1240575"/>
                  <a:pt x="5246579" y="1248269"/>
                </a:cubicBezTo>
                <a:cubicBezTo>
                  <a:pt x="5245710" y="1254548"/>
                  <a:pt x="5240634" y="1258491"/>
                  <a:pt x="5240070" y="1263001"/>
                </a:cubicBezTo>
                <a:cubicBezTo>
                  <a:pt x="5236204" y="1292224"/>
                  <a:pt x="5255347" y="1309248"/>
                  <a:pt x="5283874" y="1330894"/>
                </a:cubicBezTo>
                <a:cubicBezTo>
                  <a:pt x="5350630" y="1381328"/>
                  <a:pt x="5422875" y="1416104"/>
                  <a:pt x="5500475" y="1452770"/>
                </a:cubicBezTo>
                <a:cubicBezTo>
                  <a:pt x="5561074" y="1480498"/>
                  <a:pt x="5632088" y="1518061"/>
                  <a:pt x="5685585" y="1515525"/>
                </a:cubicBezTo>
                <a:cubicBezTo>
                  <a:pt x="5693940" y="1514934"/>
                  <a:pt x="5701960" y="1503250"/>
                  <a:pt x="5712105" y="1511540"/>
                </a:cubicBezTo>
                <a:cubicBezTo>
                  <a:pt x="5753403" y="1474110"/>
                  <a:pt x="5761915" y="1427905"/>
                  <a:pt x="5781358" y="1386054"/>
                </a:cubicBezTo>
                <a:cubicBezTo>
                  <a:pt x="5794294" y="1358935"/>
                  <a:pt x="5813426" y="1335029"/>
                  <a:pt x="5828260" y="1306845"/>
                </a:cubicBezTo>
                <a:cubicBezTo>
                  <a:pt x="5855159" y="1257819"/>
                  <a:pt x="5874350" y="1202532"/>
                  <a:pt x="5900582" y="1151784"/>
                </a:cubicBezTo>
                <a:cubicBezTo>
                  <a:pt x="5927342" y="1099841"/>
                  <a:pt x="5945032" y="1045795"/>
                  <a:pt x="5967865" y="997351"/>
                </a:cubicBezTo>
                <a:cubicBezTo>
                  <a:pt x="5981550" y="969612"/>
                  <a:pt x="5995551" y="944390"/>
                  <a:pt x="6006458" y="919706"/>
                </a:cubicBezTo>
                <a:close/>
                <a:moveTo>
                  <a:pt x="5794877" y="1399641"/>
                </a:moveTo>
                <a:cubicBezTo>
                  <a:pt x="5789735" y="1394038"/>
                  <a:pt x="5808370" y="1384189"/>
                  <a:pt x="5798763" y="1378992"/>
                </a:cubicBezTo>
                <a:cubicBezTo>
                  <a:pt x="5798820" y="1384252"/>
                  <a:pt x="5781622" y="1403777"/>
                  <a:pt x="5794877" y="1399641"/>
                </a:cubicBezTo>
                <a:close/>
                <a:moveTo>
                  <a:pt x="5748895" y="1530650"/>
                </a:moveTo>
                <a:cubicBezTo>
                  <a:pt x="5745263" y="1528094"/>
                  <a:pt x="5743975" y="1525621"/>
                  <a:pt x="5743437" y="1522528"/>
                </a:cubicBezTo>
                <a:cubicBezTo>
                  <a:pt x="5735231" y="1530323"/>
                  <a:pt x="5735381" y="1537528"/>
                  <a:pt x="5739375" y="1543575"/>
                </a:cubicBezTo>
                <a:cubicBezTo>
                  <a:pt x="5742681" y="1539326"/>
                  <a:pt x="5745589" y="1534900"/>
                  <a:pt x="5748895" y="1530650"/>
                </a:cubicBezTo>
                <a:close/>
                <a:moveTo>
                  <a:pt x="5758239" y="1518123"/>
                </a:moveTo>
                <a:cubicBezTo>
                  <a:pt x="5755182" y="1515345"/>
                  <a:pt x="5756987" y="1512336"/>
                  <a:pt x="5752383" y="1509825"/>
                </a:cubicBezTo>
                <a:cubicBezTo>
                  <a:pt x="5751105" y="1511640"/>
                  <a:pt x="5750003" y="1513057"/>
                  <a:pt x="5748725" y="1514871"/>
                </a:cubicBezTo>
                <a:cubicBezTo>
                  <a:pt x="5751959" y="1517252"/>
                  <a:pt x="5749977" y="1520659"/>
                  <a:pt x="5754581" y="1523169"/>
                </a:cubicBezTo>
                <a:cubicBezTo>
                  <a:pt x="5755859" y="1521355"/>
                  <a:pt x="5757137" y="1519540"/>
                  <a:pt x="5758239" y="1518123"/>
                </a:cubicBezTo>
                <a:close/>
                <a:moveTo>
                  <a:pt x="5774258" y="1486820"/>
                </a:moveTo>
                <a:cubicBezTo>
                  <a:pt x="5775365" y="1482327"/>
                  <a:pt x="5775305" y="1478017"/>
                  <a:pt x="5774736" y="1473781"/>
                </a:cubicBezTo>
                <a:lnTo>
                  <a:pt x="5773743" y="1467818"/>
                </a:lnTo>
                <a:lnTo>
                  <a:pt x="5770497" y="1448352"/>
                </a:lnTo>
                <a:cubicBezTo>
                  <a:pt x="5768684" y="1457306"/>
                  <a:pt x="5766384" y="1466284"/>
                  <a:pt x="5765222" y="1475109"/>
                </a:cubicBezTo>
                <a:lnTo>
                  <a:pt x="5765294" y="1476295"/>
                </a:lnTo>
                <a:lnTo>
                  <a:pt x="5766777" y="1500957"/>
                </a:lnTo>
                <a:cubicBezTo>
                  <a:pt x="5770877" y="1495988"/>
                  <a:pt x="5773151" y="1491312"/>
                  <a:pt x="5774258" y="1486820"/>
                </a:cubicBezTo>
                <a:close/>
                <a:moveTo>
                  <a:pt x="5790918" y="1463561"/>
                </a:moveTo>
                <a:cubicBezTo>
                  <a:pt x="5788259" y="1460959"/>
                  <a:pt x="5788554" y="1454903"/>
                  <a:pt x="5783255" y="1458273"/>
                </a:cubicBezTo>
                <a:cubicBezTo>
                  <a:pt x="5786091" y="1460477"/>
                  <a:pt x="5785620" y="1466931"/>
                  <a:pt x="5790918" y="1463561"/>
                </a:cubicBezTo>
                <a:close/>
                <a:moveTo>
                  <a:pt x="5805374" y="1434616"/>
                </a:moveTo>
                <a:cubicBezTo>
                  <a:pt x="5807529" y="1429738"/>
                  <a:pt x="5807759" y="1424368"/>
                  <a:pt x="5802358" y="1421505"/>
                </a:cubicBezTo>
                <a:cubicBezTo>
                  <a:pt x="5796320" y="1429782"/>
                  <a:pt x="5796294" y="1437385"/>
                  <a:pt x="5796842" y="1444765"/>
                </a:cubicBezTo>
                <a:cubicBezTo>
                  <a:pt x="5799139" y="1443877"/>
                  <a:pt x="5803219" y="1439493"/>
                  <a:pt x="5805374" y="1434616"/>
                </a:cubicBezTo>
                <a:close/>
                <a:moveTo>
                  <a:pt x="6074024" y="828213"/>
                </a:moveTo>
                <a:cubicBezTo>
                  <a:pt x="6069326" y="823758"/>
                  <a:pt x="6074132" y="818268"/>
                  <a:pt x="6069610" y="813415"/>
                </a:cubicBezTo>
                <a:cubicBezTo>
                  <a:pt x="6064757" y="817932"/>
                  <a:pt x="6070717" y="832462"/>
                  <a:pt x="6074024" y="828213"/>
                </a:cubicBezTo>
                <a:close/>
                <a:moveTo>
                  <a:pt x="5977891" y="1047941"/>
                </a:moveTo>
                <a:cubicBezTo>
                  <a:pt x="5974083" y="1045782"/>
                  <a:pt x="5977720" y="1032162"/>
                  <a:pt x="5969421" y="1038012"/>
                </a:cubicBezTo>
                <a:cubicBezTo>
                  <a:pt x="5973229" y="1040170"/>
                  <a:pt x="5969193" y="1053615"/>
                  <a:pt x="5977891" y="1047941"/>
                </a:cubicBezTo>
                <a:close/>
                <a:moveTo>
                  <a:pt x="5944161" y="1125356"/>
                </a:moveTo>
                <a:cubicBezTo>
                  <a:pt x="5950033" y="1121764"/>
                  <a:pt x="5945714" y="1108910"/>
                  <a:pt x="5940110" y="1114048"/>
                </a:cubicBezTo>
                <a:cubicBezTo>
                  <a:pt x="5943214" y="1117799"/>
                  <a:pt x="5941455" y="1121781"/>
                  <a:pt x="5944161" y="1125356"/>
                </a:cubicBezTo>
                <a:close/>
                <a:moveTo>
                  <a:pt x="1704910" y="10720839"/>
                </a:moveTo>
                <a:cubicBezTo>
                  <a:pt x="1705120" y="10696639"/>
                  <a:pt x="1689394" y="10649204"/>
                  <a:pt x="1668019" y="10646904"/>
                </a:cubicBezTo>
                <a:cubicBezTo>
                  <a:pt x="1680813" y="10669705"/>
                  <a:pt x="1692634" y="10692551"/>
                  <a:pt x="1689022" y="10719058"/>
                </a:cubicBezTo>
                <a:cubicBezTo>
                  <a:pt x="1672595" y="10714182"/>
                  <a:pt x="1663319" y="10740568"/>
                  <a:pt x="1645827" y="10733791"/>
                </a:cubicBezTo>
                <a:cubicBezTo>
                  <a:pt x="1615341" y="10655065"/>
                  <a:pt x="1581359" y="10576702"/>
                  <a:pt x="1514788" y="10506324"/>
                </a:cubicBezTo>
                <a:cubicBezTo>
                  <a:pt x="1525086" y="10599469"/>
                  <a:pt x="1613219" y="10676039"/>
                  <a:pt x="1623119" y="10769008"/>
                </a:cubicBezTo>
                <a:cubicBezTo>
                  <a:pt x="1554276" y="10691911"/>
                  <a:pt x="1543039" y="10575012"/>
                  <a:pt x="1465919" y="10516645"/>
                </a:cubicBezTo>
                <a:cubicBezTo>
                  <a:pt x="1509449" y="10611137"/>
                  <a:pt x="1536972" y="10709510"/>
                  <a:pt x="1604074" y="10799175"/>
                </a:cubicBezTo>
                <a:cubicBezTo>
                  <a:pt x="1640279" y="10785164"/>
                  <a:pt x="1674964" y="10763812"/>
                  <a:pt x="1704910" y="10720839"/>
                </a:cubicBezTo>
                <a:close/>
                <a:moveTo>
                  <a:pt x="5818956" y="1409804"/>
                </a:moveTo>
                <a:cubicBezTo>
                  <a:pt x="5814749" y="1407470"/>
                  <a:pt x="5810005" y="1402042"/>
                  <a:pt x="5806828" y="1404922"/>
                </a:cubicBezTo>
                <a:cubicBezTo>
                  <a:pt x="5811526" y="1409377"/>
                  <a:pt x="5806942" y="1415441"/>
                  <a:pt x="5811640" y="1419896"/>
                </a:cubicBezTo>
                <a:cubicBezTo>
                  <a:pt x="5814020" y="1416665"/>
                  <a:pt x="5816400" y="1413434"/>
                  <a:pt x="5818956" y="1409804"/>
                </a:cubicBezTo>
                <a:close/>
                <a:moveTo>
                  <a:pt x="5839263" y="1377852"/>
                </a:moveTo>
                <a:cubicBezTo>
                  <a:pt x="5837623" y="1376176"/>
                  <a:pt x="5836205" y="1375074"/>
                  <a:pt x="5838456" y="1373213"/>
                </a:cubicBezTo>
                <a:cubicBezTo>
                  <a:pt x="5836640" y="1371935"/>
                  <a:pt x="5834824" y="1370656"/>
                  <a:pt x="5833582" y="1369156"/>
                </a:cubicBezTo>
                <a:cubicBezTo>
                  <a:pt x="5824792" y="1372886"/>
                  <a:pt x="5836402" y="1383250"/>
                  <a:pt x="5839263" y="1377852"/>
                </a:cubicBezTo>
                <a:close/>
                <a:moveTo>
                  <a:pt x="5847800" y="1360686"/>
                </a:moveTo>
                <a:cubicBezTo>
                  <a:pt x="5856689" y="1342724"/>
                  <a:pt x="5847780" y="1315470"/>
                  <a:pt x="5844444" y="1306858"/>
                </a:cubicBezTo>
                <a:cubicBezTo>
                  <a:pt x="5847625" y="1324443"/>
                  <a:pt x="5832021" y="1344673"/>
                  <a:pt x="5847800" y="1360686"/>
                </a:cubicBezTo>
                <a:close/>
                <a:moveTo>
                  <a:pt x="5866902" y="1323919"/>
                </a:moveTo>
                <a:cubicBezTo>
                  <a:pt x="5864212" y="1308454"/>
                  <a:pt x="5863069" y="1292721"/>
                  <a:pt x="5862723" y="1277341"/>
                </a:cubicBezTo>
                <a:cubicBezTo>
                  <a:pt x="5854269" y="1292164"/>
                  <a:pt x="5852229" y="1326953"/>
                  <a:pt x="5866902" y="1323919"/>
                </a:cubicBezTo>
                <a:close/>
                <a:moveTo>
                  <a:pt x="1293904" y="11679101"/>
                </a:moveTo>
                <a:cubicBezTo>
                  <a:pt x="1294196" y="11656547"/>
                  <a:pt x="1274032" y="11643248"/>
                  <a:pt x="1262073" y="11626439"/>
                </a:cubicBezTo>
                <a:cubicBezTo>
                  <a:pt x="1239051" y="11633838"/>
                  <a:pt x="1213122" y="11636488"/>
                  <a:pt x="1196219" y="11657661"/>
                </a:cubicBezTo>
                <a:cubicBezTo>
                  <a:pt x="1226859" y="11670124"/>
                  <a:pt x="1235824" y="11636371"/>
                  <a:pt x="1264339" y="11645755"/>
                </a:cubicBezTo>
                <a:cubicBezTo>
                  <a:pt x="1245688" y="11665371"/>
                  <a:pt x="1212411" y="11653804"/>
                  <a:pt x="1197155" y="11680658"/>
                </a:cubicBezTo>
                <a:cubicBezTo>
                  <a:pt x="1229726" y="11692895"/>
                  <a:pt x="1253681" y="11648376"/>
                  <a:pt x="1276411" y="11663529"/>
                </a:cubicBezTo>
                <a:cubicBezTo>
                  <a:pt x="1257420" y="11680247"/>
                  <a:pt x="1230072" y="11679147"/>
                  <a:pt x="1210149" y="11694603"/>
                </a:cubicBezTo>
                <a:cubicBezTo>
                  <a:pt x="1237423" y="11715098"/>
                  <a:pt x="1261116" y="11670023"/>
                  <a:pt x="1293904" y="11679101"/>
                </a:cubicBezTo>
                <a:close/>
                <a:moveTo>
                  <a:pt x="6067690" y="879187"/>
                </a:moveTo>
                <a:cubicBezTo>
                  <a:pt x="6070401" y="866585"/>
                  <a:pt x="6066542" y="842990"/>
                  <a:pt x="6057824" y="840090"/>
                </a:cubicBezTo>
                <a:cubicBezTo>
                  <a:pt x="6063867" y="852277"/>
                  <a:pt x="6055412" y="867101"/>
                  <a:pt x="6067690" y="879187"/>
                </a:cubicBezTo>
                <a:close/>
                <a:moveTo>
                  <a:pt x="5914046" y="1227864"/>
                </a:moveTo>
                <a:cubicBezTo>
                  <a:pt x="5914655" y="1225813"/>
                  <a:pt x="5914175" y="1223935"/>
                  <a:pt x="5911187" y="1222615"/>
                </a:cubicBezTo>
                <a:cubicBezTo>
                  <a:pt x="5907482" y="1226689"/>
                  <a:pt x="5908243" y="1230356"/>
                  <a:pt x="5910374" y="1234153"/>
                </a:cubicBezTo>
                <a:cubicBezTo>
                  <a:pt x="5911740" y="1232139"/>
                  <a:pt x="5913437" y="1229915"/>
                  <a:pt x="5914046" y="1227864"/>
                </a:cubicBezTo>
                <a:close/>
                <a:moveTo>
                  <a:pt x="6045923" y="929529"/>
                </a:moveTo>
                <a:cubicBezTo>
                  <a:pt x="6052525" y="916743"/>
                  <a:pt x="6043610" y="905666"/>
                  <a:pt x="6040708" y="893914"/>
                </a:cubicBezTo>
                <a:cubicBezTo>
                  <a:pt x="6037024" y="906563"/>
                  <a:pt x="6038778" y="918758"/>
                  <a:pt x="6045923" y="929529"/>
                </a:cubicBezTo>
                <a:close/>
                <a:moveTo>
                  <a:pt x="5934930" y="1185043"/>
                </a:moveTo>
                <a:cubicBezTo>
                  <a:pt x="5938966" y="1171599"/>
                  <a:pt x="5932747" y="1159809"/>
                  <a:pt x="5931568" y="1147392"/>
                </a:cubicBezTo>
                <a:cubicBezTo>
                  <a:pt x="5929079" y="1160568"/>
                  <a:pt x="5928711" y="1173254"/>
                  <a:pt x="5934930" y="1185043"/>
                </a:cubicBezTo>
                <a:close/>
                <a:moveTo>
                  <a:pt x="6033091" y="962881"/>
                </a:moveTo>
                <a:cubicBezTo>
                  <a:pt x="6040692" y="942446"/>
                  <a:pt x="6031628" y="924165"/>
                  <a:pt x="6028974" y="905385"/>
                </a:cubicBezTo>
                <a:cubicBezTo>
                  <a:pt x="6018833" y="917560"/>
                  <a:pt x="6026417" y="945656"/>
                  <a:pt x="6033091" y="962881"/>
                </a:cubicBezTo>
                <a:close/>
                <a:moveTo>
                  <a:pt x="6022934" y="986945"/>
                </a:moveTo>
                <a:cubicBezTo>
                  <a:pt x="6028631" y="983752"/>
                  <a:pt x="6024709" y="971074"/>
                  <a:pt x="6019329" y="976786"/>
                </a:cubicBezTo>
                <a:cubicBezTo>
                  <a:pt x="6022210" y="979963"/>
                  <a:pt x="6020053" y="983768"/>
                  <a:pt x="6022934" y="986945"/>
                </a:cubicBezTo>
                <a:close/>
                <a:moveTo>
                  <a:pt x="5933310" y="1191942"/>
                </a:moveTo>
                <a:cubicBezTo>
                  <a:pt x="5928752" y="1190403"/>
                  <a:pt x="5922580" y="1179587"/>
                  <a:pt x="5919145" y="1185207"/>
                </a:cubicBezTo>
                <a:cubicBezTo>
                  <a:pt x="5925307" y="1191736"/>
                  <a:pt x="5916749" y="1200328"/>
                  <a:pt x="5922336" y="1207079"/>
                </a:cubicBezTo>
                <a:cubicBezTo>
                  <a:pt x="5931840" y="1206044"/>
                  <a:pt x="5926429" y="1198894"/>
                  <a:pt x="5933310" y="1191942"/>
                </a:cubicBezTo>
                <a:close/>
                <a:moveTo>
                  <a:pt x="1286298" y="11710976"/>
                </a:moveTo>
                <a:cubicBezTo>
                  <a:pt x="1289222" y="11708044"/>
                  <a:pt x="1290888" y="11704716"/>
                  <a:pt x="1290602" y="11701029"/>
                </a:cubicBezTo>
                <a:cubicBezTo>
                  <a:pt x="1276317" y="11711124"/>
                  <a:pt x="1255502" y="11707299"/>
                  <a:pt x="1244725" y="11725599"/>
                </a:cubicBezTo>
                <a:cubicBezTo>
                  <a:pt x="1257431" y="11724990"/>
                  <a:pt x="1277527" y="11719769"/>
                  <a:pt x="1286298" y="11710976"/>
                </a:cubicBezTo>
                <a:close/>
                <a:moveTo>
                  <a:pt x="6018497" y="1001164"/>
                </a:moveTo>
                <a:cubicBezTo>
                  <a:pt x="6018451" y="998170"/>
                  <a:pt x="6016808" y="995421"/>
                  <a:pt x="6014636" y="992796"/>
                </a:cubicBezTo>
                <a:cubicBezTo>
                  <a:pt x="6005530" y="994007"/>
                  <a:pt x="6011127" y="1005046"/>
                  <a:pt x="6012778" y="1011010"/>
                </a:cubicBezTo>
                <a:cubicBezTo>
                  <a:pt x="6016992" y="1007399"/>
                  <a:pt x="6018543" y="1004158"/>
                  <a:pt x="6018497" y="1001164"/>
                </a:cubicBezTo>
                <a:close/>
                <a:moveTo>
                  <a:pt x="6003604" y="1039315"/>
                </a:moveTo>
                <a:cubicBezTo>
                  <a:pt x="6011013" y="1031168"/>
                  <a:pt x="6009890" y="1024010"/>
                  <a:pt x="6000237" y="1017841"/>
                </a:cubicBezTo>
                <a:cubicBezTo>
                  <a:pt x="5995746" y="1025850"/>
                  <a:pt x="5997266" y="1033184"/>
                  <a:pt x="6003604" y="1039315"/>
                </a:cubicBezTo>
                <a:close/>
                <a:moveTo>
                  <a:pt x="5952811" y="1155350"/>
                </a:moveTo>
                <a:cubicBezTo>
                  <a:pt x="5949976" y="1153146"/>
                  <a:pt x="5951957" y="1149739"/>
                  <a:pt x="5947353" y="1147228"/>
                </a:cubicBezTo>
                <a:cubicBezTo>
                  <a:pt x="5946075" y="1149043"/>
                  <a:pt x="5944797" y="1150858"/>
                  <a:pt x="5943519" y="1152672"/>
                </a:cubicBezTo>
                <a:cubicBezTo>
                  <a:pt x="5946354" y="1154877"/>
                  <a:pt x="5944373" y="1158284"/>
                  <a:pt x="5949153" y="1160396"/>
                </a:cubicBezTo>
                <a:cubicBezTo>
                  <a:pt x="5950255" y="1158980"/>
                  <a:pt x="5951533" y="1157165"/>
                  <a:pt x="5952811" y="1155350"/>
                </a:cubicBezTo>
                <a:close/>
                <a:moveTo>
                  <a:pt x="5982595" y="1090230"/>
                </a:moveTo>
                <a:cubicBezTo>
                  <a:pt x="5984974" y="1083905"/>
                  <a:pt x="5984882" y="1077916"/>
                  <a:pt x="5979276" y="1072822"/>
                </a:cubicBezTo>
                <a:cubicBezTo>
                  <a:pt x="5970579" y="1078497"/>
                  <a:pt x="5983099" y="1099732"/>
                  <a:pt x="5968313" y="1092247"/>
                </a:cubicBezTo>
                <a:cubicBezTo>
                  <a:pt x="5963951" y="1098886"/>
                  <a:pt x="5964629" y="1104895"/>
                  <a:pt x="5971096" y="1109656"/>
                </a:cubicBezTo>
                <a:cubicBezTo>
                  <a:pt x="5975369" y="1103217"/>
                  <a:pt x="5980217" y="1096555"/>
                  <a:pt x="5982595" y="1090230"/>
                </a:cubicBezTo>
                <a:close/>
                <a:moveTo>
                  <a:pt x="5999532" y="1056075"/>
                </a:moveTo>
                <a:cubicBezTo>
                  <a:pt x="5984252" y="1045398"/>
                  <a:pt x="5990536" y="1024708"/>
                  <a:pt x="5987333" y="1012006"/>
                </a:cubicBezTo>
                <a:lnTo>
                  <a:pt x="5983336" y="1007022"/>
                </a:lnTo>
                <a:lnTo>
                  <a:pt x="5979816" y="1002632"/>
                </a:lnTo>
                <a:lnTo>
                  <a:pt x="5980864" y="1012529"/>
                </a:lnTo>
                <a:lnTo>
                  <a:pt x="5983198" y="1034582"/>
                </a:lnTo>
                <a:cubicBezTo>
                  <a:pt x="5984439" y="1045242"/>
                  <a:pt x="5986553" y="1055813"/>
                  <a:pt x="5991818" y="1065991"/>
                </a:cubicBezTo>
                <a:cubicBezTo>
                  <a:pt x="5994198" y="1062760"/>
                  <a:pt x="5996577" y="1059528"/>
                  <a:pt x="5999532" y="1056075"/>
                </a:cubicBezTo>
                <a:close/>
                <a:moveTo>
                  <a:pt x="5973238" y="1129459"/>
                </a:moveTo>
                <a:cubicBezTo>
                  <a:pt x="5942655" y="1193691"/>
                  <a:pt x="5910032" y="1257557"/>
                  <a:pt x="5876184" y="1322310"/>
                </a:cubicBezTo>
                <a:cubicBezTo>
                  <a:pt x="5841368" y="1389251"/>
                  <a:pt x="5811463" y="1456935"/>
                  <a:pt x="5774024" y="1517960"/>
                </a:cubicBezTo>
                <a:cubicBezTo>
                  <a:pt x="5764246" y="1533626"/>
                  <a:pt x="5734925" y="1568733"/>
                  <a:pt x="5723532" y="1575120"/>
                </a:cubicBezTo>
                <a:cubicBezTo>
                  <a:pt x="5713464" y="1580665"/>
                  <a:pt x="5688563" y="1577752"/>
                  <a:pt x="5680182" y="1585946"/>
                </a:cubicBezTo>
                <a:cubicBezTo>
                  <a:pt x="5655120" y="1571542"/>
                  <a:pt x="5622428" y="1564710"/>
                  <a:pt x="5586926" y="1548072"/>
                </a:cubicBezTo>
                <a:cubicBezTo>
                  <a:pt x="5524511" y="1519067"/>
                  <a:pt x="5453182" y="1478985"/>
                  <a:pt x="5386912" y="1446849"/>
                </a:cubicBezTo>
                <a:cubicBezTo>
                  <a:pt x="5317631" y="1412907"/>
                  <a:pt x="5236937" y="1376777"/>
                  <a:pt x="5206176" y="1308460"/>
                </a:cubicBezTo>
                <a:cubicBezTo>
                  <a:pt x="5190883" y="1274103"/>
                  <a:pt x="5200890" y="1242834"/>
                  <a:pt x="5201724" y="1203230"/>
                </a:cubicBezTo>
                <a:cubicBezTo>
                  <a:pt x="5180831" y="1231116"/>
                  <a:pt x="5171321" y="1284970"/>
                  <a:pt x="5134328" y="1310501"/>
                </a:cubicBezTo>
                <a:cubicBezTo>
                  <a:pt x="5100394" y="1302170"/>
                  <a:pt x="5061663" y="1303616"/>
                  <a:pt x="5029478" y="1287016"/>
                </a:cubicBezTo>
                <a:cubicBezTo>
                  <a:pt x="4969934" y="1256899"/>
                  <a:pt x="4904359" y="1182242"/>
                  <a:pt x="4864181" y="1133082"/>
                </a:cubicBezTo>
                <a:cubicBezTo>
                  <a:pt x="4850745" y="1117153"/>
                  <a:pt x="4842116" y="1095733"/>
                  <a:pt x="4829254" y="1079581"/>
                </a:cubicBezTo>
                <a:cubicBezTo>
                  <a:pt x="4770136" y="1005397"/>
                  <a:pt x="4695744" y="942072"/>
                  <a:pt x="4672319" y="872238"/>
                </a:cubicBezTo>
                <a:cubicBezTo>
                  <a:pt x="4663726" y="847503"/>
                  <a:pt x="4665905" y="815631"/>
                  <a:pt x="4656665" y="797748"/>
                </a:cubicBezTo>
                <a:cubicBezTo>
                  <a:pt x="4662357" y="737449"/>
                  <a:pt x="4700681" y="658257"/>
                  <a:pt x="4729521" y="588674"/>
                </a:cubicBezTo>
                <a:cubicBezTo>
                  <a:pt x="4742094" y="558064"/>
                  <a:pt x="4754982" y="529972"/>
                  <a:pt x="4770964" y="501343"/>
                </a:cubicBezTo>
                <a:cubicBezTo>
                  <a:pt x="4787651" y="471122"/>
                  <a:pt x="4807172" y="443106"/>
                  <a:pt x="4825182" y="412042"/>
                </a:cubicBezTo>
                <a:cubicBezTo>
                  <a:pt x="4842665" y="382173"/>
                  <a:pt x="4855848" y="348025"/>
                  <a:pt x="4872312" y="317230"/>
                </a:cubicBezTo>
                <a:cubicBezTo>
                  <a:pt x="4905896" y="253075"/>
                  <a:pt x="4946113" y="188996"/>
                  <a:pt x="4983986" y="124832"/>
                </a:cubicBezTo>
                <a:cubicBezTo>
                  <a:pt x="5001645" y="94565"/>
                  <a:pt x="5028512" y="69318"/>
                  <a:pt x="5038203" y="35531"/>
                </a:cubicBezTo>
                <a:cubicBezTo>
                  <a:pt x="5057693" y="31294"/>
                  <a:pt x="5061088" y="8525"/>
                  <a:pt x="5080567" y="0"/>
                </a:cubicBezTo>
                <a:cubicBezTo>
                  <a:pt x="5163279" y="29408"/>
                  <a:pt x="5239388" y="108243"/>
                  <a:pt x="5307379" y="176355"/>
                </a:cubicBezTo>
                <a:cubicBezTo>
                  <a:pt x="5399175" y="269259"/>
                  <a:pt x="5510098" y="354436"/>
                  <a:pt x="5533817" y="454855"/>
                </a:cubicBezTo>
                <a:cubicBezTo>
                  <a:pt x="5514425" y="481501"/>
                  <a:pt x="5496006" y="508101"/>
                  <a:pt x="5491157" y="533084"/>
                </a:cubicBezTo>
                <a:cubicBezTo>
                  <a:pt x="5508210" y="526818"/>
                  <a:pt x="5510725" y="506039"/>
                  <a:pt x="5525636" y="491689"/>
                </a:cubicBezTo>
                <a:cubicBezTo>
                  <a:pt x="5545975" y="472599"/>
                  <a:pt x="5591028" y="452533"/>
                  <a:pt x="5608500" y="455018"/>
                </a:cubicBezTo>
                <a:cubicBezTo>
                  <a:pt x="5618319" y="456502"/>
                  <a:pt x="5630995" y="468765"/>
                  <a:pt x="5647726" y="476157"/>
                </a:cubicBezTo>
                <a:cubicBezTo>
                  <a:pt x="5677604" y="489359"/>
                  <a:pt x="5729160" y="507380"/>
                  <a:pt x="5760818" y="525175"/>
                </a:cubicBezTo>
                <a:cubicBezTo>
                  <a:pt x="5788844" y="540413"/>
                  <a:pt x="5813304" y="562641"/>
                  <a:pt x="5843100" y="578186"/>
                </a:cubicBezTo>
                <a:cubicBezTo>
                  <a:pt x="5895519" y="606106"/>
                  <a:pt x="5943676" y="626432"/>
                  <a:pt x="6004285" y="658446"/>
                </a:cubicBezTo>
                <a:cubicBezTo>
                  <a:pt x="6032311" y="673684"/>
                  <a:pt x="6063152" y="682552"/>
                  <a:pt x="6082165" y="700946"/>
                </a:cubicBezTo>
                <a:cubicBezTo>
                  <a:pt x="6091560" y="709856"/>
                  <a:pt x="6109315" y="738640"/>
                  <a:pt x="6111633" y="746326"/>
                </a:cubicBezTo>
                <a:cubicBezTo>
                  <a:pt x="6121137" y="781932"/>
                  <a:pt x="6075936" y="888542"/>
                  <a:pt x="6058050" y="934411"/>
                </a:cubicBezTo>
                <a:cubicBezTo>
                  <a:pt x="6032363" y="1000629"/>
                  <a:pt x="6003821" y="1065227"/>
                  <a:pt x="5973238" y="1129459"/>
                </a:cubicBezTo>
                <a:close/>
                <a:moveTo>
                  <a:pt x="1311742" y="11680925"/>
                </a:moveTo>
                <a:cubicBezTo>
                  <a:pt x="1307652" y="11679446"/>
                  <a:pt x="1308017" y="11675879"/>
                  <a:pt x="1305041" y="11673878"/>
                </a:cubicBezTo>
                <a:cubicBezTo>
                  <a:pt x="1303562" y="11677968"/>
                  <a:pt x="1299586" y="11677456"/>
                  <a:pt x="1297994" y="11680580"/>
                </a:cubicBezTo>
                <a:cubicBezTo>
                  <a:pt x="1302084" y="11682058"/>
                  <a:pt x="1301310" y="11685478"/>
                  <a:pt x="1304695" y="11687626"/>
                </a:cubicBezTo>
                <a:cubicBezTo>
                  <a:pt x="1306174" y="11683536"/>
                  <a:pt x="1309741" y="11683901"/>
                  <a:pt x="1311742" y="11680925"/>
                </a:cubicBezTo>
                <a:close/>
                <a:moveTo>
                  <a:pt x="1753321" y="10684594"/>
                </a:moveTo>
                <a:cubicBezTo>
                  <a:pt x="1716539" y="10776466"/>
                  <a:pt x="1644566" y="10821829"/>
                  <a:pt x="1575165" y="10831175"/>
                </a:cubicBezTo>
                <a:cubicBezTo>
                  <a:pt x="1598717" y="10895404"/>
                  <a:pt x="1587388" y="10972801"/>
                  <a:pt x="1527578" y="11035922"/>
                </a:cubicBezTo>
                <a:cubicBezTo>
                  <a:pt x="1481892" y="11084326"/>
                  <a:pt x="1401461" y="11087370"/>
                  <a:pt x="1355902" y="11093436"/>
                </a:cubicBezTo>
                <a:cubicBezTo>
                  <a:pt x="1332103" y="11056724"/>
                  <a:pt x="1303301" y="11037806"/>
                  <a:pt x="1275582" y="11008887"/>
                </a:cubicBezTo>
                <a:cubicBezTo>
                  <a:pt x="1168470" y="10894400"/>
                  <a:pt x="1168093" y="10747529"/>
                  <a:pt x="1143497" y="10612342"/>
                </a:cubicBezTo>
                <a:cubicBezTo>
                  <a:pt x="1154368" y="10586661"/>
                  <a:pt x="1177895" y="10601343"/>
                  <a:pt x="1190130" y="10591983"/>
                </a:cubicBezTo>
                <a:cubicBezTo>
                  <a:pt x="1194282" y="10589055"/>
                  <a:pt x="1185110" y="10544040"/>
                  <a:pt x="1211411" y="10571855"/>
                </a:cubicBezTo>
                <a:cubicBezTo>
                  <a:pt x="1228270" y="10553106"/>
                  <a:pt x="1199933" y="10543920"/>
                  <a:pt x="1216393" y="10524996"/>
                </a:cubicBezTo>
                <a:cubicBezTo>
                  <a:pt x="1240393" y="10533218"/>
                  <a:pt x="1233702" y="10548362"/>
                  <a:pt x="1254429" y="10557520"/>
                </a:cubicBezTo>
                <a:cubicBezTo>
                  <a:pt x="1279077" y="10558884"/>
                  <a:pt x="1275052" y="10539959"/>
                  <a:pt x="1287351" y="10519672"/>
                </a:cubicBezTo>
                <a:cubicBezTo>
                  <a:pt x="1342210" y="10536766"/>
                  <a:pt x="1379319" y="10472189"/>
                  <a:pt x="1431896" y="10478272"/>
                </a:cubicBezTo>
                <a:cubicBezTo>
                  <a:pt x="1439394" y="10467773"/>
                  <a:pt x="1432432" y="10460886"/>
                  <a:pt x="1440903" y="10450340"/>
                </a:cubicBezTo>
                <a:cubicBezTo>
                  <a:pt x="1510132" y="10482357"/>
                  <a:pt x="1626938" y="10481095"/>
                  <a:pt x="1702085" y="10567646"/>
                </a:cubicBezTo>
                <a:cubicBezTo>
                  <a:pt x="1733893" y="10604563"/>
                  <a:pt x="1729392" y="10649254"/>
                  <a:pt x="1753321" y="10684594"/>
                </a:cubicBezTo>
                <a:close/>
                <a:moveTo>
                  <a:pt x="1416396" y="11487887"/>
                </a:moveTo>
                <a:cubicBezTo>
                  <a:pt x="1416396" y="11487887"/>
                  <a:pt x="1399038" y="11503900"/>
                  <a:pt x="1416396" y="11487887"/>
                </a:cubicBezTo>
                <a:close/>
                <a:moveTo>
                  <a:pt x="1342031" y="11723781"/>
                </a:moveTo>
                <a:cubicBezTo>
                  <a:pt x="1324474" y="11732694"/>
                  <a:pt x="1303295" y="11732437"/>
                  <a:pt x="1288383" y="11745543"/>
                </a:cubicBezTo>
                <a:cubicBezTo>
                  <a:pt x="1307892" y="11746584"/>
                  <a:pt x="1342400" y="11741949"/>
                  <a:pt x="1342031" y="11723781"/>
                </a:cubicBezTo>
                <a:close/>
                <a:moveTo>
                  <a:pt x="1470163" y="11464186"/>
                </a:moveTo>
                <a:cubicBezTo>
                  <a:pt x="1472324" y="11462225"/>
                  <a:pt x="1473924" y="11459002"/>
                  <a:pt x="1474580" y="11453667"/>
                </a:cubicBezTo>
                <a:cubicBezTo>
                  <a:pt x="1461852" y="11445351"/>
                  <a:pt x="1456800" y="11454205"/>
                  <a:pt x="1445003" y="11447155"/>
                </a:cubicBezTo>
                <a:cubicBezTo>
                  <a:pt x="1443820" y="11455548"/>
                  <a:pt x="1430367" y="11469722"/>
                  <a:pt x="1445767" y="11470645"/>
                </a:cubicBezTo>
                <a:cubicBezTo>
                  <a:pt x="1452122" y="11464586"/>
                  <a:pt x="1463676" y="11470068"/>
                  <a:pt x="1470163" y="11464186"/>
                </a:cubicBezTo>
                <a:close/>
                <a:moveTo>
                  <a:pt x="1390160" y="11648800"/>
                </a:moveTo>
                <a:lnTo>
                  <a:pt x="1359959" y="11640060"/>
                </a:lnTo>
                <a:lnTo>
                  <a:pt x="1383095" y="11655537"/>
                </a:lnTo>
                <a:close/>
                <a:moveTo>
                  <a:pt x="1377496" y="11713942"/>
                </a:moveTo>
                <a:cubicBezTo>
                  <a:pt x="1364442" y="11707837"/>
                  <a:pt x="1343594" y="11705387"/>
                  <a:pt x="1338484" y="11695216"/>
                </a:cubicBezTo>
                <a:cubicBezTo>
                  <a:pt x="1329506" y="11702144"/>
                  <a:pt x="1318813" y="11706139"/>
                  <a:pt x="1309721" y="11712101"/>
                </a:cubicBezTo>
                <a:cubicBezTo>
                  <a:pt x="1299402" y="11717620"/>
                  <a:pt x="1259030" y="11725684"/>
                  <a:pt x="1273354" y="11735949"/>
                </a:cubicBezTo>
                <a:cubicBezTo>
                  <a:pt x="1300929" y="11738980"/>
                  <a:pt x="1314890" y="11714432"/>
                  <a:pt x="1340750" y="11714532"/>
                </a:cubicBezTo>
                <a:cubicBezTo>
                  <a:pt x="1356267" y="11726615"/>
                  <a:pt x="1365664" y="11724926"/>
                  <a:pt x="1377496" y="11713942"/>
                </a:cubicBezTo>
                <a:close/>
                <a:moveTo>
                  <a:pt x="1493340" y="11515702"/>
                </a:moveTo>
                <a:cubicBezTo>
                  <a:pt x="1467965" y="11506529"/>
                  <a:pt x="1433246" y="11533444"/>
                  <a:pt x="1448920" y="11550254"/>
                </a:cubicBezTo>
                <a:cubicBezTo>
                  <a:pt x="1454435" y="11518353"/>
                  <a:pt x="1483539" y="11537696"/>
                  <a:pt x="1493340" y="11515702"/>
                </a:cubicBezTo>
                <a:close/>
                <a:moveTo>
                  <a:pt x="1511917" y="11489916"/>
                </a:moveTo>
                <a:cubicBezTo>
                  <a:pt x="1507563" y="11487877"/>
                  <a:pt x="1507411" y="11483179"/>
                  <a:pt x="1506700" y="11478743"/>
                </a:cubicBezTo>
                <a:cubicBezTo>
                  <a:pt x="1499630" y="11475259"/>
                  <a:pt x="1496473" y="11480153"/>
                  <a:pt x="1489254" y="11477080"/>
                </a:cubicBezTo>
                <a:cubicBezTo>
                  <a:pt x="1481787" y="11488774"/>
                  <a:pt x="1487854" y="11493753"/>
                  <a:pt x="1484031" y="11503050"/>
                </a:cubicBezTo>
                <a:cubicBezTo>
                  <a:pt x="1496494" y="11505698"/>
                  <a:pt x="1505975" y="11501233"/>
                  <a:pt x="1511917" y="11489916"/>
                </a:cubicBezTo>
                <a:close/>
                <a:moveTo>
                  <a:pt x="1479959" y="11616727"/>
                </a:moveTo>
                <a:cubicBezTo>
                  <a:pt x="1462412" y="11629421"/>
                  <a:pt x="1418592" y="11625188"/>
                  <a:pt x="1415074" y="11643882"/>
                </a:cubicBezTo>
                <a:cubicBezTo>
                  <a:pt x="1433290" y="11631894"/>
                  <a:pt x="1478788" y="11640448"/>
                  <a:pt x="1479959" y="11616727"/>
                </a:cubicBezTo>
                <a:close/>
                <a:moveTo>
                  <a:pt x="1521990" y="11526058"/>
                </a:moveTo>
                <a:cubicBezTo>
                  <a:pt x="1500113" y="11520007"/>
                  <a:pt x="1487627" y="11534066"/>
                  <a:pt x="1473279" y="11545594"/>
                </a:cubicBezTo>
                <a:cubicBezTo>
                  <a:pt x="1492174" y="11544532"/>
                  <a:pt x="1509913" y="11540265"/>
                  <a:pt x="1521990" y="11526058"/>
                </a:cubicBezTo>
                <a:close/>
                <a:moveTo>
                  <a:pt x="1448438" y="11721091"/>
                </a:moveTo>
                <a:cubicBezTo>
                  <a:pt x="1429373" y="11718823"/>
                  <a:pt x="1411092" y="11718226"/>
                  <a:pt x="1391244" y="11714288"/>
                </a:cubicBezTo>
                <a:cubicBezTo>
                  <a:pt x="1376110" y="11747198"/>
                  <a:pt x="1321611" y="11731659"/>
                  <a:pt x="1315125" y="11759834"/>
                </a:cubicBezTo>
                <a:cubicBezTo>
                  <a:pt x="1342267" y="11769183"/>
                  <a:pt x="1353197" y="11733829"/>
                  <a:pt x="1376607" y="11754777"/>
                </a:cubicBezTo>
                <a:cubicBezTo>
                  <a:pt x="1384744" y="11715638"/>
                  <a:pt x="1427446" y="11740785"/>
                  <a:pt x="1448438" y="11721091"/>
                </a:cubicBezTo>
                <a:close/>
                <a:moveTo>
                  <a:pt x="1513995" y="11573778"/>
                </a:moveTo>
                <a:cubicBezTo>
                  <a:pt x="1457945" y="11579053"/>
                  <a:pt x="1412589" y="11607231"/>
                  <a:pt x="1357470" y="11613772"/>
                </a:cubicBezTo>
                <a:cubicBezTo>
                  <a:pt x="1400955" y="11572846"/>
                  <a:pt x="1472908" y="11591427"/>
                  <a:pt x="1517176" y="11552176"/>
                </a:cubicBezTo>
                <a:cubicBezTo>
                  <a:pt x="1469856" y="11544822"/>
                  <a:pt x="1415770" y="11585630"/>
                  <a:pt x="1362135" y="11588064"/>
                </a:cubicBezTo>
                <a:cubicBezTo>
                  <a:pt x="1372615" y="11576994"/>
                  <a:pt x="1369894" y="11570439"/>
                  <a:pt x="1374011" y="11555212"/>
                </a:cubicBezTo>
                <a:cubicBezTo>
                  <a:pt x="1359610" y="11547685"/>
                  <a:pt x="1349062" y="11566623"/>
                  <a:pt x="1342393" y="11553069"/>
                </a:cubicBezTo>
                <a:cubicBezTo>
                  <a:pt x="1359998" y="11522288"/>
                  <a:pt x="1374771" y="11483983"/>
                  <a:pt x="1406372" y="11465691"/>
                </a:cubicBezTo>
                <a:cubicBezTo>
                  <a:pt x="1340091" y="11468545"/>
                  <a:pt x="1318636" y="11558381"/>
                  <a:pt x="1343177" y="11614764"/>
                </a:cubicBezTo>
                <a:lnTo>
                  <a:pt x="1351011" y="11626847"/>
                </a:lnTo>
                <a:lnTo>
                  <a:pt x="1392372" y="11640076"/>
                </a:lnTo>
                <a:lnTo>
                  <a:pt x="1392002" y="11630898"/>
                </a:lnTo>
                <a:cubicBezTo>
                  <a:pt x="1383663" y="11623241"/>
                  <a:pt x="1371703" y="11643525"/>
                  <a:pt x="1370463" y="11627755"/>
                </a:cubicBezTo>
                <a:cubicBezTo>
                  <a:pt x="1410606" y="11593514"/>
                  <a:pt x="1476199" y="11613046"/>
                  <a:pt x="1513995" y="11573778"/>
                </a:cubicBezTo>
                <a:close/>
                <a:moveTo>
                  <a:pt x="1784955" y="11007536"/>
                </a:moveTo>
                <a:cubicBezTo>
                  <a:pt x="1786158" y="11010147"/>
                  <a:pt x="1781348" y="10999699"/>
                  <a:pt x="1781348" y="10999699"/>
                </a:cubicBezTo>
                <a:cubicBezTo>
                  <a:pt x="1783485" y="11004343"/>
                  <a:pt x="1784554" y="11006665"/>
                  <a:pt x="1784955" y="11007536"/>
                </a:cubicBezTo>
                <a:close/>
                <a:moveTo>
                  <a:pt x="1473175" y="11716623"/>
                </a:moveTo>
                <a:cubicBezTo>
                  <a:pt x="1462985" y="11711552"/>
                  <a:pt x="1455145" y="11711493"/>
                  <a:pt x="1452528" y="11722569"/>
                </a:cubicBezTo>
                <a:cubicBezTo>
                  <a:pt x="1462719" y="11727640"/>
                  <a:pt x="1470706" y="11727291"/>
                  <a:pt x="1473175" y="11716623"/>
                </a:cubicBezTo>
                <a:close/>
                <a:moveTo>
                  <a:pt x="6229677" y="965392"/>
                </a:moveTo>
                <a:cubicBezTo>
                  <a:pt x="6211984" y="958050"/>
                  <a:pt x="6195158" y="993978"/>
                  <a:pt x="6194559" y="1006103"/>
                </a:cubicBezTo>
                <a:cubicBezTo>
                  <a:pt x="6207982" y="997262"/>
                  <a:pt x="6220028" y="984001"/>
                  <a:pt x="6229677" y="965392"/>
                </a:cubicBezTo>
                <a:close/>
                <a:moveTo>
                  <a:pt x="1539994" y="11598346"/>
                </a:moveTo>
                <a:cubicBezTo>
                  <a:pt x="1525677" y="11625110"/>
                  <a:pt x="1501361" y="11648570"/>
                  <a:pt x="1473963" y="11663365"/>
                </a:cubicBezTo>
                <a:lnTo>
                  <a:pt x="1469789" y="11664839"/>
                </a:lnTo>
                <a:lnTo>
                  <a:pt x="1502086" y="11675170"/>
                </a:lnTo>
                <a:lnTo>
                  <a:pt x="1495256" y="11679211"/>
                </a:lnTo>
                <a:lnTo>
                  <a:pt x="1458892" y="11668688"/>
                </a:lnTo>
                <a:lnTo>
                  <a:pt x="1431418" y="11678391"/>
                </a:lnTo>
                <a:cubicBezTo>
                  <a:pt x="1417042" y="11680787"/>
                  <a:pt x="1402759" y="11680347"/>
                  <a:pt x="1389435" y="11676401"/>
                </a:cubicBezTo>
                <a:cubicBezTo>
                  <a:pt x="1364806" y="11669007"/>
                  <a:pt x="1346467" y="11653730"/>
                  <a:pt x="1334293" y="11634181"/>
                </a:cubicBezTo>
                <a:lnTo>
                  <a:pt x="1333542" y="11632417"/>
                </a:lnTo>
                <a:lnTo>
                  <a:pt x="1285457" y="11618502"/>
                </a:lnTo>
                <a:lnTo>
                  <a:pt x="1276341" y="11602962"/>
                </a:lnTo>
                <a:lnTo>
                  <a:pt x="1328044" y="11619500"/>
                </a:lnTo>
                <a:lnTo>
                  <a:pt x="1320640" y="11602106"/>
                </a:lnTo>
                <a:cubicBezTo>
                  <a:pt x="1305537" y="11544810"/>
                  <a:pt x="1328567" y="11472099"/>
                  <a:pt x="1387753" y="11440388"/>
                </a:cubicBezTo>
                <a:cubicBezTo>
                  <a:pt x="1424949" y="11439905"/>
                  <a:pt x="1442567" y="11424451"/>
                  <a:pt x="1483126" y="11442827"/>
                </a:cubicBezTo>
                <a:cubicBezTo>
                  <a:pt x="1523684" y="11461203"/>
                  <a:pt x="1550694" y="11513219"/>
                  <a:pt x="1553247" y="11542001"/>
                </a:cubicBezTo>
                <a:cubicBezTo>
                  <a:pt x="1554639" y="11561193"/>
                  <a:pt x="1549539" y="11580503"/>
                  <a:pt x="1539994" y="11598346"/>
                </a:cubicBezTo>
                <a:close/>
                <a:moveTo>
                  <a:pt x="1532894" y="11739591"/>
                </a:moveTo>
                <a:cubicBezTo>
                  <a:pt x="1533825" y="11737854"/>
                  <a:pt x="1533468" y="11735644"/>
                  <a:pt x="1531094" y="11732936"/>
                </a:cubicBezTo>
                <a:cubicBezTo>
                  <a:pt x="1524526" y="11737035"/>
                  <a:pt x="1513370" y="11732078"/>
                  <a:pt x="1509378" y="11743120"/>
                </a:cubicBezTo>
                <a:cubicBezTo>
                  <a:pt x="1515708" y="11745755"/>
                  <a:pt x="1530100" y="11744802"/>
                  <a:pt x="1532894" y="11739591"/>
                </a:cubicBezTo>
                <a:close/>
                <a:moveTo>
                  <a:pt x="1553958" y="11759236"/>
                </a:moveTo>
                <a:cubicBezTo>
                  <a:pt x="1543767" y="11754165"/>
                  <a:pt x="1538391" y="11760082"/>
                  <a:pt x="1535774" y="11771159"/>
                </a:cubicBezTo>
                <a:cubicBezTo>
                  <a:pt x="1546374" y="11776378"/>
                  <a:pt x="1549513" y="11766415"/>
                  <a:pt x="1553958" y="11759236"/>
                </a:cubicBezTo>
                <a:close/>
                <a:moveTo>
                  <a:pt x="6259088" y="1152311"/>
                </a:moveTo>
                <a:cubicBezTo>
                  <a:pt x="6261353" y="1148666"/>
                  <a:pt x="6262217" y="1143211"/>
                  <a:pt x="6259055" y="1142290"/>
                </a:cubicBezTo>
                <a:cubicBezTo>
                  <a:pt x="6259453" y="1142466"/>
                  <a:pt x="6251780" y="1153371"/>
                  <a:pt x="6250716" y="1151471"/>
                </a:cubicBezTo>
                <a:cubicBezTo>
                  <a:pt x="6253157" y="1157792"/>
                  <a:pt x="6256823" y="1155956"/>
                  <a:pt x="6259088" y="1152311"/>
                </a:cubicBezTo>
                <a:close/>
                <a:moveTo>
                  <a:pt x="1847343" y="11154303"/>
                </a:moveTo>
                <a:cubicBezTo>
                  <a:pt x="1836858" y="11134734"/>
                  <a:pt x="1829684" y="11115007"/>
                  <a:pt x="1823563" y="11105409"/>
                </a:cubicBezTo>
                <a:cubicBezTo>
                  <a:pt x="1808458" y="11081316"/>
                  <a:pt x="1820813" y="11107714"/>
                  <a:pt x="1826879" y="11122176"/>
                </a:cubicBezTo>
                <a:cubicBezTo>
                  <a:pt x="1830493" y="11129608"/>
                  <a:pt x="1828285" y="11152931"/>
                  <a:pt x="1847343" y="11154303"/>
                </a:cubicBezTo>
                <a:close/>
                <a:moveTo>
                  <a:pt x="6386476" y="892674"/>
                </a:moveTo>
                <a:cubicBezTo>
                  <a:pt x="6372018" y="916782"/>
                  <a:pt x="6309426" y="970132"/>
                  <a:pt x="6333158" y="993960"/>
                </a:cubicBezTo>
                <a:cubicBezTo>
                  <a:pt x="6350703" y="965021"/>
                  <a:pt x="6378433" y="920569"/>
                  <a:pt x="6386476" y="892674"/>
                </a:cubicBezTo>
                <a:close/>
                <a:moveTo>
                  <a:pt x="6435024" y="793568"/>
                </a:moveTo>
                <a:cubicBezTo>
                  <a:pt x="6443271" y="782441"/>
                  <a:pt x="6435615" y="777152"/>
                  <a:pt x="6442316" y="766294"/>
                </a:cubicBezTo>
                <a:cubicBezTo>
                  <a:pt x="6426308" y="761603"/>
                  <a:pt x="6410474" y="756514"/>
                  <a:pt x="6401966" y="770385"/>
                </a:cubicBezTo>
                <a:cubicBezTo>
                  <a:pt x="6405028" y="777456"/>
                  <a:pt x="6419835" y="777328"/>
                  <a:pt x="6428632" y="777879"/>
                </a:cubicBezTo>
                <a:cubicBezTo>
                  <a:pt x="6431204" y="782828"/>
                  <a:pt x="6424014" y="791563"/>
                  <a:pt x="6435024" y="793568"/>
                </a:cubicBezTo>
                <a:close/>
                <a:moveTo>
                  <a:pt x="6463226" y="767432"/>
                </a:moveTo>
                <a:lnTo>
                  <a:pt x="6456458" y="764442"/>
                </a:lnTo>
                <a:lnTo>
                  <a:pt x="6451702" y="775207"/>
                </a:lnTo>
                <a:lnTo>
                  <a:pt x="6458470" y="778197"/>
                </a:lnTo>
                <a:close/>
                <a:moveTo>
                  <a:pt x="6401102" y="918502"/>
                </a:moveTo>
                <a:cubicBezTo>
                  <a:pt x="6401991" y="914569"/>
                  <a:pt x="6401303" y="910542"/>
                  <a:pt x="6398036" y="906358"/>
                </a:cubicBezTo>
                <a:cubicBezTo>
                  <a:pt x="6392269" y="920488"/>
                  <a:pt x="6372007" y="937267"/>
                  <a:pt x="6377426" y="953003"/>
                </a:cubicBezTo>
                <a:cubicBezTo>
                  <a:pt x="6381551" y="941245"/>
                  <a:pt x="6398432" y="930299"/>
                  <a:pt x="6401102" y="918502"/>
                </a:cubicBezTo>
                <a:close/>
                <a:moveTo>
                  <a:pt x="6287356" y="1176238"/>
                </a:moveTo>
                <a:cubicBezTo>
                  <a:pt x="6270473" y="1177832"/>
                  <a:pt x="6267803" y="1166645"/>
                  <a:pt x="6253538" y="1174161"/>
                </a:cubicBezTo>
                <a:cubicBezTo>
                  <a:pt x="6259999" y="1178922"/>
                  <a:pt x="6250558" y="1189521"/>
                  <a:pt x="6263512" y="1191434"/>
                </a:cubicBezTo>
                <a:cubicBezTo>
                  <a:pt x="6274346" y="1193838"/>
                  <a:pt x="6279454" y="1182276"/>
                  <a:pt x="6287356" y="1176238"/>
                </a:cubicBezTo>
                <a:close/>
                <a:moveTo>
                  <a:pt x="6324845" y="1100933"/>
                </a:moveTo>
                <a:cubicBezTo>
                  <a:pt x="6325848" y="1098748"/>
                  <a:pt x="6325791" y="1096251"/>
                  <a:pt x="6323996" y="1093313"/>
                </a:cubicBezTo>
                <a:cubicBezTo>
                  <a:pt x="6318345" y="1097487"/>
                  <a:pt x="6299087" y="1106610"/>
                  <a:pt x="6305556" y="1115662"/>
                </a:cubicBezTo>
                <a:cubicBezTo>
                  <a:pt x="6309295" y="1111239"/>
                  <a:pt x="6321837" y="1107488"/>
                  <a:pt x="6324845" y="1100933"/>
                </a:cubicBezTo>
                <a:close/>
                <a:moveTo>
                  <a:pt x="1611282" y="11791186"/>
                </a:moveTo>
                <a:cubicBezTo>
                  <a:pt x="1611939" y="11788808"/>
                  <a:pt x="1611470" y="11786268"/>
                  <a:pt x="1609329" y="11783876"/>
                </a:cubicBezTo>
                <a:cubicBezTo>
                  <a:pt x="1602987" y="11789906"/>
                  <a:pt x="1595226" y="11792187"/>
                  <a:pt x="1589667" y="11799889"/>
                </a:cubicBezTo>
                <a:cubicBezTo>
                  <a:pt x="1597199" y="11803998"/>
                  <a:pt x="1609310" y="11798320"/>
                  <a:pt x="1611282" y="11791186"/>
                </a:cubicBezTo>
                <a:close/>
                <a:moveTo>
                  <a:pt x="6314371" y="1153865"/>
                </a:moveTo>
                <a:cubicBezTo>
                  <a:pt x="6318568" y="1151907"/>
                  <a:pt x="6316563" y="1142445"/>
                  <a:pt x="6315545" y="1141518"/>
                </a:cubicBezTo>
                <a:cubicBezTo>
                  <a:pt x="6304298" y="1130355"/>
                  <a:pt x="6305007" y="1157829"/>
                  <a:pt x="6314371" y="1153865"/>
                </a:cubicBezTo>
                <a:close/>
                <a:moveTo>
                  <a:pt x="6470854" y="809400"/>
                </a:moveTo>
                <a:cubicBezTo>
                  <a:pt x="6466253" y="806890"/>
                  <a:pt x="6468191" y="802505"/>
                  <a:pt x="6461690" y="801063"/>
                </a:cubicBezTo>
                <a:lnTo>
                  <a:pt x="6458520" y="808239"/>
                </a:lnTo>
                <a:cubicBezTo>
                  <a:pt x="6462899" y="810174"/>
                  <a:pt x="6461359" y="814735"/>
                  <a:pt x="6467683" y="816576"/>
                </a:cubicBezTo>
                <a:close/>
                <a:moveTo>
                  <a:pt x="6278969" y="1263068"/>
                </a:moveTo>
                <a:cubicBezTo>
                  <a:pt x="6269897" y="1256676"/>
                  <a:pt x="6276506" y="1243872"/>
                  <a:pt x="6263812" y="1239216"/>
                </a:cubicBezTo>
                <a:cubicBezTo>
                  <a:pt x="6259408" y="1249183"/>
                  <a:pt x="6271197" y="1267734"/>
                  <a:pt x="6278969" y="1263068"/>
                </a:cubicBezTo>
                <a:close/>
                <a:moveTo>
                  <a:pt x="6494050" y="776287"/>
                </a:moveTo>
                <a:lnTo>
                  <a:pt x="6476135" y="768371"/>
                </a:lnTo>
                <a:cubicBezTo>
                  <a:pt x="6467412" y="785960"/>
                  <a:pt x="6476026" y="782618"/>
                  <a:pt x="6489294" y="787051"/>
                </a:cubicBezTo>
                <a:close/>
                <a:moveTo>
                  <a:pt x="6296472" y="1262224"/>
                </a:moveTo>
                <a:cubicBezTo>
                  <a:pt x="6304536" y="1247203"/>
                  <a:pt x="6302263" y="1236193"/>
                  <a:pt x="6294999" y="1226788"/>
                </a:cubicBezTo>
                <a:cubicBezTo>
                  <a:pt x="6282280" y="1234034"/>
                  <a:pt x="6283686" y="1255622"/>
                  <a:pt x="6296472" y="1262224"/>
                </a:cubicBezTo>
                <a:close/>
                <a:moveTo>
                  <a:pt x="6486011" y="833251"/>
                </a:moveTo>
                <a:cubicBezTo>
                  <a:pt x="6492398" y="819872"/>
                  <a:pt x="6489199" y="809881"/>
                  <a:pt x="6482776" y="801802"/>
                </a:cubicBezTo>
                <a:cubicBezTo>
                  <a:pt x="6474842" y="815451"/>
                  <a:pt x="6472873" y="827446"/>
                  <a:pt x="6486011" y="833251"/>
                </a:cubicBezTo>
                <a:close/>
                <a:moveTo>
                  <a:pt x="6499931" y="830824"/>
                </a:moveTo>
                <a:cubicBezTo>
                  <a:pt x="6504549" y="817140"/>
                  <a:pt x="6504176" y="805063"/>
                  <a:pt x="6493113" y="797792"/>
                </a:cubicBezTo>
                <a:cubicBezTo>
                  <a:pt x="6490968" y="810186"/>
                  <a:pt x="6495537" y="820306"/>
                  <a:pt x="6499931" y="830824"/>
                </a:cubicBezTo>
                <a:close/>
                <a:moveTo>
                  <a:pt x="1699343" y="11738266"/>
                </a:moveTo>
                <a:lnTo>
                  <a:pt x="1647081" y="11723142"/>
                </a:lnTo>
                <a:lnTo>
                  <a:pt x="1633700" y="11717269"/>
                </a:lnTo>
                <a:close/>
                <a:moveTo>
                  <a:pt x="1917004" y="11259723"/>
                </a:moveTo>
                <a:cubicBezTo>
                  <a:pt x="1911037" y="11236507"/>
                  <a:pt x="1900438" y="11209739"/>
                  <a:pt x="1880271" y="11203101"/>
                </a:cubicBezTo>
                <a:cubicBezTo>
                  <a:pt x="1891104" y="11226370"/>
                  <a:pt x="1902127" y="11250030"/>
                  <a:pt x="1917004" y="11259723"/>
                </a:cubicBezTo>
                <a:close/>
                <a:moveTo>
                  <a:pt x="6390140" y="1156847"/>
                </a:moveTo>
                <a:cubicBezTo>
                  <a:pt x="6390058" y="1134415"/>
                  <a:pt x="6426135" y="1085074"/>
                  <a:pt x="6412433" y="1059007"/>
                </a:cubicBezTo>
                <a:cubicBezTo>
                  <a:pt x="6400088" y="1078331"/>
                  <a:pt x="6369628" y="1155885"/>
                  <a:pt x="6390140" y="1156847"/>
                </a:cubicBezTo>
                <a:close/>
                <a:moveTo>
                  <a:pt x="6464828" y="987810"/>
                </a:moveTo>
                <a:cubicBezTo>
                  <a:pt x="6453191" y="980761"/>
                  <a:pt x="6436650" y="1002044"/>
                  <a:pt x="6441396" y="1011764"/>
                </a:cubicBezTo>
                <a:cubicBezTo>
                  <a:pt x="6444130" y="1007731"/>
                  <a:pt x="6449129" y="1010416"/>
                  <a:pt x="6453731" y="1012926"/>
                </a:cubicBezTo>
                <a:close/>
                <a:moveTo>
                  <a:pt x="6509394" y="886945"/>
                </a:moveTo>
                <a:cubicBezTo>
                  <a:pt x="6496702" y="869901"/>
                  <a:pt x="6482386" y="853569"/>
                  <a:pt x="6464482" y="838630"/>
                </a:cubicBezTo>
                <a:lnTo>
                  <a:pt x="6448944" y="829285"/>
                </a:lnTo>
                <a:lnTo>
                  <a:pt x="6398034" y="798668"/>
                </a:lnTo>
                <a:cubicBezTo>
                  <a:pt x="6351586" y="830561"/>
                  <a:pt x="6312240" y="880839"/>
                  <a:pt x="6274181" y="933593"/>
                </a:cubicBezTo>
                <a:cubicBezTo>
                  <a:pt x="6296429" y="942470"/>
                  <a:pt x="6294781" y="961279"/>
                  <a:pt x="6318002" y="970109"/>
                </a:cubicBezTo>
                <a:cubicBezTo>
                  <a:pt x="6348311" y="934897"/>
                  <a:pt x="6376523" y="834431"/>
                  <a:pt x="6412318" y="882649"/>
                </a:cubicBezTo>
                <a:cubicBezTo>
                  <a:pt x="6411889" y="890083"/>
                  <a:pt x="6399001" y="902020"/>
                  <a:pt x="6406787" y="905937"/>
                </a:cubicBezTo>
                <a:cubicBezTo>
                  <a:pt x="6408966" y="900467"/>
                  <a:pt x="6413580" y="897025"/>
                  <a:pt x="6418175" y="896316"/>
                </a:cubicBezTo>
                <a:lnTo>
                  <a:pt x="6418567" y="896551"/>
                </a:lnTo>
                <a:lnTo>
                  <a:pt x="6429459" y="903088"/>
                </a:lnTo>
                <a:lnTo>
                  <a:pt x="6395804" y="946952"/>
                </a:lnTo>
                <a:lnTo>
                  <a:pt x="6367752" y="983514"/>
                </a:lnTo>
                <a:cubicBezTo>
                  <a:pt x="6346793" y="1006179"/>
                  <a:pt x="6323407" y="1031107"/>
                  <a:pt x="6296455" y="1038259"/>
                </a:cubicBezTo>
                <a:cubicBezTo>
                  <a:pt x="6276176" y="1017386"/>
                  <a:pt x="6272152" y="989877"/>
                  <a:pt x="6244407" y="971900"/>
                </a:cubicBezTo>
                <a:cubicBezTo>
                  <a:pt x="6229322" y="990966"/>
                  <a:pt x="6214810" y="1009809"/>
                  <a:pt x="6200964" y="1030375"/>
                </a:cubicBezTo>
                <a:cubicBezTo>
                  <a:pt x="6240032" y="1052879"/>
                  <a:pt x="6257677" y="1084024"/>
                  <a:pt x="6254647" y="1123188"/>
                </a:cubicBezTo>
                <a:cubicBezTo>
                  <a:pt x="6280718" y="1118030"/>
                  <a:pt x="6301325" y="1096162"/>
                  <a:pt x="6321586" y="1079383"/>
                </a:cubicBezTo>
                <a:lnTo>
                  <a:pt x="6345842" y="1057580"/>
                </a:lnTo>
                <a:lnTo>
                  <a:pt x="6416304" y="994245"/>
                </a:lnTo>
                <a:cubicBezTo>
                  <a:pt x="6446953" y="964186"/>
                  <a:pt x="6476538" y="932229"/>
                  <a:pt x="6504638" y="897709"/>
                </a:cubicBezTo>
                <a:close/>
                <a:moveTo>
                  <a:pt x="1751783" y="11655085"/>
                </a:moveTo>
                <a:cubicBezTo>
                  <a:pt x="1764895" y="11621849"/>
                  <a:pt x="1775162" y="11584174"/>
                  <a:pt x="1787145" y="11545269"/>
                </a:cubicBezTo>
                <a:cubicBezTo>
                  <a:pt x="1799110" y="11507052"/>
                  <a:pt x="1816649" y="11449579"/>
                  <a:pt x="1810816" y="11429898"/>
                </a:cubicBezTo>
                <a:cubicBezTo>
                  <a:pt x="1804834" y="11410626"/>
                  <a:pt x="1762654" y="11386592"/>
                  <a:pt x="1727767" y="11367970"/>
                </a:cubicBezTo>
                <a:cubicBezTo>
                  <a:pt x="1653528" y="11327723"/>
                  <a:pt x="1582399" y="11300623"/>
                  <a:pt x="1526323" y="11276653"/>
                </a:cubicBezTo>
                <a:cubicBezTo>
                  <a:pt x="1460988" y="11248873"/>
                  <a:pt x="1430166" y="11238193"/>
                  <a:pt x="1358795" y="11220717"/>
                </a:cubicBezTo>
                <a:cubicBezTo>
                  <a:pt x="1265008" y="11197450"/>
                  <a:pt x="1236295" y="11201404"/>
                  <a:pt x="1186849" y="11263992"/>
                </a:cubicBezTo>
                <a:cubicBezTo>
                  <a:pt x="1137960" y="11326317"/>
                  <a:pt x="1135341" y="11414155"/>
                  <a:pt x="1111351" y="11498430"/>
                </a:cubicBezTo>
                <a:cubicBezTo>
                  <a:pt x="1143838" y="11524971"/>
                  <a:pt x="1203540" y="11541466"/>
                  <a:pt x="1245499" y="11546923"/>
                </a:cubicBezTo>
                <a:cubicBezTo>
                  <a:pt x="1243690" y="11416329"/>
                  <a:pt x="1380532" y="11357590"/>
                  <a:pt x="1482612" y="11384780"/>
                </a:cubicBezTo>
                <a:cubicBezTo>
                  <a:pt x="1576773" y="11409570"/>
                  <a:pt x="1647985" y="11499126"/>
                  <a:pt x="1601514" y="11602094"/>
                </a:cubicBezTo>
                <a:cubicBezTo>
                  <a:pt x="1585346" y="11637867"/>
                  <a:pt x="1563437" y="11644745"/>
                  <a:pt x="1536975" y="11679571"/>
                </a:cubicBezTo>
                <a:cubicBezTo>
                  <a:pt x="1566208" y="11685052"/>
                  <a:pt x="1593961" y="11698784"/>
                  <a:pt x="1620825" y="11711617"/>
                </a:cubicBezTo>
                <a:lnTo>
                  <a:pt x="1633700" y="11717269"/>
                </a:lnTo>
                <a:lnTo>
                  <a:pt x="1502086" y="11675170"/>
                </a:lnTo>
                <a:lnTo>
                  <a:pt x="1534593" y="11655936"/>
                </a:lnTo>
                <a:cubicBezTo>
                  <a:pt x="1560292" y="11637134"/>
                  <a:pt x="1580429" y="11611813"/>
                  <a:pt x="1591266" y="11566482"/>
                </a:cubicBezTo>
                <a:cubicBezTo>
                  <a:pt x="1600413" y="11530946"/>
                  <a:pt x="1590120" y="11491619"/>
                  <a:pt x="1579126" y="11474697"/>
                </a:cubicBezTo>
                <a:cubicBezTo>
                  <a:pt x="1514735" y="11376508"/>
                  <a:pt x="1295885" y="11353811"/>
                  <a:pt x="1263619" y="11521103"/>
                </a:cubicBezTo>
                <a:cubicBezTo>
                  <a:pt x="1259268" y="11543692"/>
                  <a:pt x="1261282" y="11567223"/>
                  <a:pt x="1268530" y="11589648"/>
                </a:cubicBezTo>
                <a:lnTo>
                  <a:pt x="1276341" y="11602962"/>
                </a:lnTo>
                <a:lnTo>
                  <a:pt x="1254994" y="11596134"/>
                </a:lnTo>
                <a:cubicBezTo>
                  <a:pt x="1246030" y="11591507"/>
                  <a:pt x="1239417" y="11591891"/>
                  <a:pt x="1235677" y="11598401"/>
                </a:cubicBezTo>
                <a:cubicBezTo>
                  <a:pt x="1240959" y="11601697"/>
                  <a:pt x="1241787" y="11607083"/>
                  <a:pt x="1250558" y="11608404"/>
                </a:cubicBezTo>
                <a:lnTo>
                  <a:pt x="1285457" y="11618502"/>
                </a:lnTo>
                <a:lnTo>
                  <a:pt x="1304845" y="11651553"/>
                </a:lnTo>
                <a:cubicBezTo>
                  <a:pt x="1338015" y="11687879"/>
                  <a:pt x="1387597" y="11711583"/>
                  <a:pt x="1444546" y="11706274"/>
                </a:cubicBezTo>
                <a:cubicBezTo>
                  <a:pt x="1461089" y="11696648"/>
                  <a:pt x="1477177" y="11688764"/>
                  <a:pt x="1492340" y="11680936"/>
                </a:cubicBezTo>
                <a:lnTo>
                  <a:pt x="1495256" y="11679211"/>
                </a:lnTo>
                <a:lnTo>
                  <a:pt x="1647081" y="11723142"/>
                </a:lnTo>
                <a:lnTo>
                  <a:pt x="1660529" y="11729047"/>
                </a:lnTo>
                <a:cubicBezTo>
                  <a:pt x="1673591" y="11733870"/>
                  <a:pt x="1686504" y="11737324"/>
                  <a:pt x="1699343" y="11738266"/>
                </a:cubicBezTo>
                <a:cubicBezTo>
                  <a:pt x="1722711" y="11717117"/>
                  <a:pt x="1738670" y="11688321"/>
                  <a:pt x="1751783" y="11655085"/>
                </a:cubicBezTo>
                <a:close/>
                <a:moveTo>
                  <a:pt x="6412384" y="1136656"/>
                </a:moveTo>
                <a:cubicBezTo>
                  <a:pt x="6424976" y="1106005"/>
                  <a:pt x="6438715" y="1074908"/>
                  <a:pt x="6432708" y="1050811"/>
                </a:cubicBezTo>
                <a:cubicBezTo>
                  <a:pt x="6422484" y="1069643"/>
                  <a:pt x="6401301" y="1116510"/>
                  <a:pt x="6412384" y="1136656"/>
                </a:cubicBezTo>
                <a:close/>
                <a:moveTo>
                  <a:pt x="6527059" y="877119"/>
                </a:moveTo>
                <a:cubicBezTo>
                  <a:pt x="6519689" y="857185"/>
                  <a:pt x="6523405" y="832619"/>
                  <a:pt x="6511838" y="814643"/>
                </a:cubicBezTo>
                <a:cubicBezTo>
                  <a:pt x="6509309" y="835445"/>
                  <a:pt x="6504043" y="885057"/>
                  <a:pt x="6527059" y="877119"/>
                </a:cubicBezTo>
                <a:close/>
                <a:moveTo>
                  <a:pt x="6339518" y="1311264"/>
                </a:moveTo>
                <a:cubicBezTo>
                  <a:pt x="6344369" y="1277669"/>
                  <a:pt x="6358010" y="1240334"/>
                  <a:pt x="6343910" y="1214091"/>
                </a:cubicBezTo>
                <a:cubicBezTo>
                  <a:pt x="6329983" y="1212226"/>
                  <a:pt x="6344305" y="1239044"/>
                  <a:pt x="6328655" y="1237847"/>
                </a:cubicBezTo>
                <a:cubicBezTo>
                  <a:pt x="6321256" y="1200746"/>
                  <a:pt x="6359622" y="1146222"/>
                  <a:pt x="6351075" y="1109567"/>
                </a:cubicBezTo>
                <a:cubicBezTo>
                  <a:pt x="6337204" y="1142035"/>
                  <a:pt x="6292427" y="1221840"/>
                  <a:pt x="6331241" y="1251379"/>
                </a:cubicBezTo>
                <a:cubicBezTo>
                  <a:pt x="6332602" y="1271993"/>
                  <a:pt x="6316335" y="1299114"/>
                  <a:pt x="6339518" y="1311264"/>
                </a:cubicBezTo>
                <a:close/>
                <a:moveTo>
                  <a:pt x="1772063" y="11663746"/>
                </a:moveTo>
                <a:cubicBezTo>
                  <a:pt x="1750650" y="11716583"/>
                  <a:pt x="1709937" y="11760130"/>
                  <a:pt x="1680124" y="11791433"/>
                </a:cubicBezTo>
                <a:cubicBezTo>
                  <a:pt x="1668012" y="11791679"/>
                  <a:pt x="1656535" y="11794004"/>
                  <a:pt x="1640915" y="11786046"/>
                </a:cubicBezTo>
                <a:cubicBezTo>
                  <a:pt x="1625028" y="11794174"/>
                  <a:pt x="1623170" y="11813387"/>
                  <a:pt x="1601739" y="11817663"/>
                </a:cubicBezTo>
                <a:cubicBezTo>
                  <a:pt x="1574070" y="11823846"/>
                  <a:pt x="1546092" y="11804021"/>
                  <a:pt x="1509214" y="11793464"/>
                </a:cubicBezTo>
                <a:cubicBezTo>
                  <a:pt x="1503242" y="11779283"/>
                  <a:pt x="1520400" y="11775312"/>
                  <a:pt x="1522372" y="11757066"/>
                </a:cubicBezTo>
                <a:cubicBezTo>
                  <a:pt x="1455672" y="11734342"/>
                  <a:pt x="1407866" y="11819255"/>
                  <a:pt x="1343788" y="11807189"/>
                </a:cubicBezTo>
                <a:cubicBezTo>
                  <a:pt x="1323382" y="11803513"/>
                  <a:pt x="1289131" y="11786969"/>
                  <a:pt x="1262808" y="11777916"/>
                </a:cubicBezTo>
                <a:cubicBezTo>
                  <a:pt x="1239757" y="11770045"/>
                  <a:pt x="1193201" y="11750441"/>
                  <a:pt x="1180695" y="11738985"/>
                </a:cubicBezTo>
                <a:cubicBezTo>
                  <a:pt x="1152150" y="11714331"/>
                  <a:pt x="1169492" y="11670195"/>
                  <a:pt x="1154596" y="11633367"/>
                </a:cubicBezTo>
                <a:cubicBezTo>
                  <a:pt x="1127672" y="11620859"/>
                  <a:pt x="1110475" y="11604470"/>
                  <a:pt x="1087301" y="11590543"/>
                </a:cubicBezTo>
                <a:cubicBezTo>
                  <a:pt x="1086208" y="11562865"/>
                  <a:pt x="1093319" y="11531680"/>
                  <a:pt x="1085544" y="11507135"/>
                </a:cubicBezTo>
                <a:cubicBezTo>
                  <a:pt x="1108129" y="11445937"/>
                  <a:pt x="1112379" y="11375335"/>
                  <a:pt x="1136600" y="11314728"/>
                </a:cubicBezTo>
                <a:cubicBezTo>
                  <a:pt x="1159934" y="11256575"/>
                  <a:pt x="1211459" y="11193352"/>
                  <a:pt x="1261455" y="11185530"/>
                </a:cubicBezTo>
                <a:cubicBezTo>
                  <a:pt x="1284113" y="11181697"/>
                  <a:pt x="1326820" y="11190200"/>
                  <a:pt x="1357860" y="11197721"/>
                </a:cubicBezTo>
                <a:cubicBezTo>
                  <a:pt x="1403543" y="11208223"/>
                  <a:pt x="1455485" y="11227000"/>
                  <a:pt x="1493487" y="11242124"/>
                </a:cubicBezTo>
                <a:cubicBezTo>
                  <a:pt x="1613365" y="11289158"/>
                  <a:pt x="1748533" y="11346344"/>
                  <a:pt x="1831956" y="11409795"/>
                </a:cubicBezTo>
                <a:cubicBezTo>
                  <a:pt x="1833161" y="11476819"/>
                  <a:pt x="1804494" y="11582986"/>
                  <a:pt x="1772063" y="11663746"/>
                </a:cubicBezTo>
                <a:close/>
                <a:moveTo>
                  <a:pt x="6443743" y="1094761"/>
                </a:moveTo>
                <a:cubicBezTo>
                  <a:pt x="6457405" y="1070301"/>
                  <a:pt x="6452117" y="1053192"/>
                  <a:pt x="6463705" y="1030199"/>
                </a:cubicBezTo>
                <a:cubicBezTo>
                  <a:pt x="6464142" y="1027056"/>
                  <a:pt x="6462281" y="1024804"/>
                  <a:pt x="6458124" y="1023444"/>
                </a:cubicBezTo>
                <a:cubicBezTo>
                  <a:pt x="6451515" y="1036249"/>
                  <a:pt x="6428646" y="1080466"/>
                  <a:pt x="6443743" y="1094761"/>
                </a:cubicBezTo>
                <a:close/>
                <a:moveTo>
                  <a:pt x="6347508" y="1331948"/>
                </a:moveTo>
                <a:cubicBezTo>
                  <a:pt x="6340159" y="1324889"/>
                  <a:pt x="6332634" y="1318228"/>
                  <a:pt x="6321617" y="1311931"/>
                </a:cubicBezTo>
                <a:cubicBezTo>
                  <a:pt x="6312274" y="1328769"/>
                  <a:pt x="6326652" y="1336075"/>
                  <a:pt x="6342752" y="1342713"/>
                </a:cubicBezTo>
                <a:close/>
                <a:moveTo>
                  <a:pt x="6467352" y="1070407"/>
                </a:moveTo>
                <a:cubicBezTo>
                  <a:pt x="6484367" y="1042664"/>
                  <a:pt x="6500415" y="990191"/>
                  <a:pt x="6488834" y="963631"/>
                </a:cubicBezTo>
                <a:cubicBezTo>
                  <a:pt x="6482623" y="976612"/>
                  <a:pt x="6473639" y="996944"/>
                  <a:pt x="6468015" y="1017212"/>
                </a:cubicBezTo>
                <a:lnTo>
                  <a:pt x="6464400" y="1037865"/>
                </a:lnTo>
                <a:lnTo>
                  <a:pt x="6462864" y="1046639"/>
                </a:lnTo>
                <a:cubicBezTo>
                  <a:pt x="6462498" y="1055814"/>
                  <a:pt x="6463738" y="1064045"/>
                  <a:pt x="6467352" y="1070407"/>
                </a:cubicBezTo>
                <a:close/>
                <a:moveTo>
                  <a:pt x="6497125" y="1032099"/>
                </a:moveTo>
                <a:cubicBezTo>
                  <a:pt x="6499563" y="1009351"/>
                  <a:pt x="6514060" y="981925"/>
                  <a:pt x="6506337" y="962788"/>
                </a:cubicBezTo>
                <a:cubicBezTo>
                  <a:pt x="6502176" y="986204"/>
                  <a:pt x="6485780" y="1014697"/>
                  <a:pt x="6497125" y="1032099"/>
                </a:cubicBezTo>
                <a:close/>
                <a:moveTo>
                  <a:pt x="6567645" y="882186"/>
                </a:moveTo>
                <a:cubicBezTo>
                  <a:pt x="6574170" y="871727"/>
                  <a:pt x="6562893" y="868174"/>
                  <a:pt x="6559655" y="861502"/>
                </a:cubicBezTo>
                <a:cubicBezTo>
                  <a:pt x="6556001" y="870847"/>
                  <a:pt x="6558665" y="877742"/>
                  <a:pt x="6567645" y="882186"/>
                </a:cubicBezTo>
                <a:close/>
                <a:moveTo>
                  <a:pt x="6439763" y="1200692"/>
                </a:moveTo>
                <a:cubicBezTo>
                  <a:pt x="6447923" y="1162841"/>
                  <a:pt x="6463149" y="1121918"/>
                  <a:pt x="6454256" y="1090352"/>
                </a:cubicBezTo>
                <a:cubicBezTo>
                  <a:pt x="6442475" y="1129938"/>
                  <a:pt x="6420534" y="1173135"/>
                  <a:pt x="6439763" y="1200692"/>
                </a:cubicBezTo>
                <a:close/>
                <a:moveTo>
                  <a:pt x="6567121" y="912451"/>
                </a:moveTo>
                <a:cubicBezTo>
                  <a:pt x="6562826" y="908171"/>
                  <a:pt x="6560430" y="902824"/>
                  <a:pt x="6555960" y="898942"/>
                </a:cubicBezTo>
                <a:cubicBezTo>
                  <a:pt x="6548508" y="910422"/>
                  <a:pt x="6551042" y="918689"/>
                  <a:pt x="6557196" y="925220"/>
                </a:cubicBezTo>
                <a:cubicBezTo>
                  <a:pt x="6560680" y="920565"/>
                  <a:pt x="6565542" y="920331"/>
                  <a:pt x="6567121" y="912451"/>
                </a:cubicBezTo>
                <a:close/>
                <a:moveTo>
                  <a:pt x="6398431" y="1333006"/>
                </a:moveTo>
                <a:cubicBezTo>
                  <a:pt x="6406978" y="1315816"/>
                  <a:pt x="6402518" y="1291449"/>
                  <a:pt x="6386033" y="1293219"/>
                </a:cubicBezTo>
                <a:cubicBezTo>
                  <a:pt x="6380703" y="1304206"/>
                  <a:pt x="6390304" y="1309401"/>
                  <a:pt x="6382102" y="1321502"/>
                </a:cubicBezTo>
                <a:cubicBezTo>
                  <a:pt x="6378106" y="1311160"/>
                  <a:pt x="6374231" y="1319930"/>
                  <a:pt x="6366184" y="1318757"/>
                </a:cubicBezTo>
                <a:cubicBezTo>
                  <a:pt x="6375746" y="1273426"/>
                  <a:pt x="6380314" y="1229700"/>
                  <a:pt x="6381262" y="1187709"/>
                </a:cubicBezTo>
                <a:cubicBezTo>
                  <a:pt x="6381590" y="1198814"/>
                  <a:pt x="6400188" y="1192260"/>
                  <a:pt x="6397591" y="1199213"/>
                </a:cubicBezTo>
                <a:cubicBezTo>
                  <a:pt x="6393178" y="1229665"/>
                  <a:pt x="6388013" y="1260738"/>
                  <a:pt x="6392787" y="1287626"/>
                </a:cubicBezTo>
                <a:cubicBezTo>
                  <a:pt x="6407347" y="1244980"/>
                  <a:pt x="6407950" y="1208078"/>
                  <a:pt x="6410450" y="1170110"/>
                </a:cubicBezTo>
                <a:cubicBezTo>
                  <a:pt x="6416024" y="1172572"/>
                  <a:pt x="6422616" y="1175962"/>
                  <a:pt x="6424194" y="1168082"/>
                </a:cubicBezTo>
                <a:cubicBezTo>
                  <a:pt x="6414280" y="1160366"/>
                  <a:pt x="6412801" y="1174483"/>
                  <a:pt x="6403285" y="1166944"/>
                </a:cubicBezTo>
                <a:cubicBezTo>
                  <a:pt x="6395520" y="1175902"/>
                  <a:pt x="6404232" y="1178798"/>
                  <a:pt x="6398367" y="1186690"/>
                </a:cubicBezTo>
                <a:cubicBezTo>
                  <a:pt x="6390534" y="1181800"/>
                  <a:pt x="6397634" y="1171118"/>
                  <a:pt x="6385384" y="1167611"/>
                </a:cubicBezTo>
                <a:cubicBezTo>
                  <a:pt x="6372856" y="1183042"/>
                  <a:pt x="6370911" y="1183136"/>
                  <a:pt x="6364185" y="1205895"/>
                </a:cubicBezTo>
                <a:cubicBezTo>
                  <a:pt x="6343410" y="1178609"/>
                  <a:pt x="6392073" y="1123393"/>
                  <a:pt x="6390822" y="1088532"/>
                </a:cubicBezTo>
                <a:cubicBezTo>
                  <a:pt x="6366988" y="1083243"/>
                  <a:pt x="6368546" y="1116333"/>
                  <a:pt x="6362472" y="1132233"/>
                </a:cubicBezTo>
                <a:cubicBezTo>
                  <a:pt x="6355035" y="1152296"/>
                  <a:pt x="6348088" y="1174481"/>
                  <a:pt x="6340689" y="1191225"/>
                </a:cubicBezTo>
                <a:cubicBezTo>
                  <a:pt x="6352327" y="1198273"/>
                  <a:pt x="6350424" y="1224117"/>
                  <a:pt x="6366183" y="1211067"/>
                </a:cubicBezTo>
                <a:cubicBezTo>
                  <a:pt x="6356844" y="1256973"/>
                  <a:pt x="6349005" y="1301637"/>
                  <a:pt x="6356672" y="1340286"/>
                </a:cubicBezTo>
                <a:cubicBezTo>
                  <a:pt x="6362330" y="1340403"/>
                  <a:pt x="6363059" y="1326907"/>
                  <a:pt x="6370179" y="1329100"/>
                </a:cubicBezTo>
                <a:cubicBezTo>
                  <a:pt x="6363701" y="1340532"/>
                  <a:pt x="6366808" y="1348576"/>
                  <a:pt x="6376409" y="1353771"/>
                </a:cubicBezTo>
                <a:cubicBezTo>
                  <a:pt x="6389617" y="1348648"/>
                  <a:pt x="6378769" y="1337660"/>
                  <a:pt x="6384099" y="1326673"/>
                </a:cubicBezTo>
                <a:cubicBezTo>
                  <a:pt x="6387337" y="1333345"/>
                  <a:pt x="6391319" y="1335104"/>
                  <a:pt x="6398431" y="1333006"/>
                </a:cubicBezTo>
                <a:close/>
                <a:moveTo>
                  <a:pt x="6580982" y="954849"/>
                </a:moveTo>
                <a:cubicBezTo>
                  <a:pt x="6581753" y="953105"/>
                  <a:pt x="6581905" y="951147"/>
                  <a:pt x="6583088" y="945237"/>
                </a:cubicBezTo>
                <a:cubicBezTo>
                  <a:pt x="6567072" y="936254"/>
                  <a:pt x="6568034" y="956693"/>
                  <a:pt x="6575161" y="963178"/>
                </a:cubicBezTo>
                <a:cubicBezTo>
                  <a:pt x="6578822" y="958124"/>
                  <a:pt x="6580212" y="956594"/>
                  <a:pt x="6580982" y="954849"/>
                </a:cubicBezTo>
                <a:close/>
                <a:moveTo>
                  <a:pt x="6406820" y="1353866"/>
                </a:moveTo>
                <a:cubicBezTo>
                  <a:pt x="6416625" y="1321984"/>
                  <a:pt x="6419936" y="1292951"/>
                  <a:pt x="6414810" y="1266860"/>
                </a:cubicBezTo>
                <a:cubicBezTo>
                  <a:pt x="6412647" y="1295448"/>
                  <a:pt x="6398822" y="1328890"/>
                  <a:pt x="6406820" y="1353866"/>
                </a:cubicBezTo>
                <a:close/>
                <a:moveTo>
                  <a:pt x="6507241" y="1135206"/>
                </a:moveTo>
                <a:cubicBezTo>
                  <a:pt x="6510260" y="1116527"/>
                  <a:pt x="6524366" y="1093216"/>
                  <a:pt x="6499997" y="1084831"/>
                </a:cubicBezTo>
                <a:cubicBezTo>
                  <a:pt x="6492782" y="1105468"/>
                  <a:pt x="6482121" y="1127442"/>
                  <a:pt x="6507241" y="1135206"/>
                </a:cubicBezTo>
                <a:close/>
                <a:moveTo>
                  <a:pt x="6413113" y="1417163"/>
                </a:moveTo>
                <a:cubicBezTo>
                  <a:pt x="6413568" y="1397827"/>
                  <a:pt x="6416717" y="1377776"/>
                  <a:pt x="6396896" y="1366636"/>
                </a:cubicBezTo>
                <a:cubicBezTo>
                  <a:pt x="6393570" y="1387086"/>
                  <a:pt x="6399785" y="1403173"/>
                  <a:pt x="6413113" y="1417163"/>
                </a:cubicBezTo>
                <a:close/>
                <a:moveTo>
                  <a:pt x="6489563" y="1244139"/>
                </a:moveTo>
                <a:cubicBezTo>
                  <a:pt x="6497560" y="1215270"/>
                  <a:pt x="6510902" y="1183997"/>
                  <a:pt x="6494382" y="1164309"/>
                </a:cubicBezTo>
                <a:cubicBezTo>
                  <a:pt x="6485881" y="1182472"/>
                  <a:pt x="6474459" y="1225553"/>
                  <a:pt x="6489563" y="1244139"/>
                </a:cubicBezTo>
                <a:close/>
                <a:moveTo>
                  <a:pt x="2003590" y="11417856"/>
                </a:moveTo>
                <a:cubicBezTo>
                  <a:pt x="1995893" y="11409991"/>
                  <a:pt x="1995237" y="11381774"/>
                  <a:pt x="1981114" y="11391544"/>
                </a:cubicBezTo>
                <a:cubicBezTo>
                  <a:pt x="1987392" y="11404452"/>
                  <a:pt x="1993267" y="11418523"/>
                  <a:pt x="2003590" y="11417856"/>
                </a:cubicBezTo>
                <a:close/>
                <a:moveTo>
                  <a:pt x="6587511" y="1080613"/>
                </a:moveTo>
                <a:cubicBezTo>
                  <a:pt x="6587415" y="1049598"/>
                  <a:pt x="6611263" y="1009625"/>
                  <a:pt x="6590318" y="987029"/>
                </a:cubicBezTo>
                <a:cubicBezTo>
                  <a:pt x="6588867" y="1018313"/>
                  <a:pt x="6570188" y="1056281"/>
                  <a:pt x="6587511" y="1080613"/>
                </a:cubicBezTo>
                <a:close/>
                <a:moveTo>
                  <a:pt x="6484522" y="1323394"/>
                </a:moveTo>
                <a:cubicBezTo>
                  <a:pt x="6492932" y="1303284"/>
                  <a:pt x="6490828" y="1287583"/>
                  <a:pt x="6490800" y="1270416"/>
                </a:cubicBezTo>
                <a:lnTo>
                  <a:pt x="6472885" y="1262500"/>
                </a:lnTo>
                <a:cubicBezTo>
                  <a:pt x="6474396" y="1240773"/>
                  <a:pt x="6486015" y="1210169"/>
                  <a:pt x="6468590" y="1204375"/>
                </a:cubicBezTo>
                <a:cubicBezTo>
                  <a:pt x="6470516" y="1166630"/>
                  <a:pt x="6503101" y="1117652"/>
                  <a:pt x="6475166" y="1091490"/>
                </a:cubicBezTo>
                <a:cubicBezTo>
                  <a:pt x="6462420" y="1135415"/>
                  <a:pt x="6447666" y="1194654"/>
                  <a:pt x="6467240" y="1217121"/>
                </a:cubicBezTo>
                <a:cubicBezTo>
                  <a:pt x="6464749" y="1234604"/>
                  <a:pt x="6459610" y="1253776"/>
                  <a:pt x="6455794" y="1272103"/>
                </a:cubicBezTo>
                <a:cubicBezTo>
                  <a:pt x="6438837" y="1255558"/>
                  <a:pt x="6457309" y="1225599"/>
                  <a:pt x="6445742" y="1207623"/>
                </a:cubicBezTo>
                <a:cubicBezTo>
                  <a:pt x="6431213" y="1242659"/>
                  <a:pt x="6435283" y="1271141"/>
                  <a:pt x="6423847" y="1305638"/>
                </a:cubicBezTo>
                <a:cubicBezTo>
                  <a:pt x="6434219" y="1323087"/>
                  <a:pt x="6447110" y="1340219"/>
                  <a:pt x="6450990" y="1360517"/>
                </a:cubicBezTo>
                <a:cubicBezTo>
                  <a:pt x="6463627" y="1330839"/>
                  <a:pt x="6451014" y="1294770"/>
                  <a:pt x="6473297" y="1271260"/>
                </a:cubicBezTo>
                <a:cubicBezTo>
                  <a:pt x="6477039" y="1288638"/>
                  <a:pt x="6469869" y="1310249"/>
                  <a:pt x="6484522" y="1323394"/>
                </a:cubicBezTo>
                <a:close/>
                <a:moveTo>
                  <a:pt x="6427509" y="1462121"/>
                </a:moveTo>
                <a:cubicBezTo>
                  <a:pt x="6433537" y="1445247"/>
                  <a:pt x="6434446" y="1406575"/>
                  <a:pt x="6422213" y="1386875"/>
                </a:cubicBezTo>
                <a:cubicBezTo>
                  <a:pt x="6414790" y="1415521"/>
                  <a:pt x="6421326" y="1438423"/>
                  <a:pt x="6427509" y="1462121"/>
                </a:cubicBezTo>
                <a:close/>
                <a:moveTo>
                  <a:pt x="6521398" y="1249628"/>
                </a:moveTo>
                <a:cubicBezTo>
                  <a:pt x="6514803" y="1217170"/>
                  <a:pt x="6529853" y="1176646"/>
                  <a:pt x="6520210" y="1145701"/>
                </a:cubicBezTo>
                <a:cubicBezTo>
                  <a:pt x="6507939" y="1183165"/>
                  <a:pt x="6493354" y="1237713"/>
                  <a:pt x="6521398" y="1249628"/>
                </a:cubicBezTo>
                <a:close/>
                <a:moveTo>
                  <a:pt x="6616872" y="1033546"/>
                </a:moveTo>
                <a:cubicBezTo>
                  <a:pt x="6613987" y="1026077"/>
                  <a:pt x="6605404" y="1021808"/>
                  <a:pt x="6603129" y="1035574"/>
                </a:cubicBezTo>
                <a:cubicBezTo>
                  <a:pt x="6609322" y="1038787"/>
                  <a:pt x="6613342" y="1037228"/>
                  <a:pt x="6616872" y="1033546"/>
                </a:cubicBezTo>
                <a:close/>
                <a:moveTo>
                  <a:pt x="6626560" y="1011619"/>
                </a:moveTo>
                <a:cubicBezTo>
                  <a:pt x="6619923" y="1007257"/>
                  <a:pt x="6624020" y="999061"/>
                  <a:pt x="6616985" y="994523"/>
                </a:cubicBezTo>
                <a:cubicBezTo>
                  <a:pt x="6611869" y="1001792"/>
                  <a:pt x="6618926" y="1019206"/>
                  <a:pt x="6626560" y="1011619"/>
                </a:cubicBezTo>
                <a:close/>
                <a:moveTo>
                  <a:pt x="6441002" y="1442351"/>
                </a:moveTo>
                <a:cubicBezTo>
                  <a:pt x="6450786" y="1397594"/>
                  <a:pt x="6444489" y="1359074"/>
                  <a:pt x="6428255" y="1324740"/>
                </a:cubicBezTo>
                <a:cubicBezTo>
                  <a:pt x="6419363" y="1347019"/>
                  <a:pt x="6415815" y="1366894"/>
                  <a:pt x="6423975" y="1382889"/>
                </a:cubicBezTo>
                <a:cubicBezTo>
                  <a:pt x="6426310" y="1378679"/>
                  <a:pt x="6428470" y="1374868"/>
                  <a:pt x="6434136" y="1379277"/>
                </a:cubicBezTo>
                <a:cubicBezTo>
                  <a:pt x="6435717" y="1400466"/>
                  <a:pt x="6432131" y="1423660"/>
                  <a:pt x="6441002" y="1442351"/>
                </a:cubicBezTo>
                <a:close/>
                <a:moveTo>
                  <a:pt x="6429393" y="1488684"/>
                </a:moveTo>
                <a:cubicBezTo>
                  <a:pt x="6431626" y="1485382"/>
                  <a:pt x="6432181" y="1480624"/>
                  <a:pt x="6428334" y="1479639"/>
                </a:cubicBezTo>
                <a:cubicBezTo>
                  <a:pt x="6427277" y="1482031"/>
                  <a:pt x="6425998" y="1483849"/>
                  <a:pt x="6423563" y="1481820"/>
                </a:cubicBezTo>
                <a:lnTo>
                  <a:pt x="6420393" y="1488996"/>
                </a:lnTo>
                <a:cubicBezTo>
                  <a:pt x="6423252" y="1493833"/>
                  <a:pt x="6427161" y="1491987"/>
                  <a:pt x="6429393" y="1488684"/>
                </a:cubicBezTo>
                <a:close/>
                <a:moveTo>
                  <a:pt x="6488043" y="1394043"/>
                </a:moveTo>
                <a:cubicBezTo>
                  <a:pt x="6489920" y="1380100"/>
                  <a:pt x="6500236" y="1363216"/>
                  <a:pt x="6482412" y="1357247"/>
                </a:cubicBezTo>
                <a:cubicBezTo>
                  <a:pt x="6479386" y="1371634"/>
                  <a:pt x="6482279" y="1383395"/>
                  <a:pt x="6488043" y="1394043"/>
                </a:cubicBezTo>
                <a:close/>
                <a:moveTo>
                  <a:pt x="1909857" y="11770979"/>
                </a:moveTo>
                <a:cubicBezTo>
                  <a:pt x="1907601" y="11769396"/>
                  <a:pt x="1904803" y="11768106"/>
                  <a:pt x="1902004" y="11766817"/>
                </a:cubicBezTo>
                <a:cubicBezTo>
                  <a:pt x="1900715" y="11769621"/>
                  <a:pt x="1899424" y="11772425"/>
                  <a:pt x="1898134" y="11775228"/>
                </a:cubicBezTo>
                <a:cubicBezTo>
                  <a:pt x="1900515" y="11776393"/>
                  <a:pt x="1903731" y="11777806"/>
                  <a:pt x="1906111" y="11778971"/>
                </a:cubicBezTo>
                <a:cubicBezTo>
                  <a:pt x="1907401" y="11776168"/>
                  <a:pt x="1908691" y="11773364"/>
                  <a:pt x="1909857" y="11770979"/>
                </a:cubicBezTo>
                <a:close/>
                <a:moveTo>
                  <a:pt x="6528153" y="1351725"/>
                </a:moveTo>
                <a:lnTo>
                  <a:pt x="6529272" y="1345389"/>
                </a:lnTo>
                <a:lnTo>
                  <a:pt x="6530173" y="1340288"/>
                </a:lnTo>
                <a:cubicBezTo>
                  <a:pt x="6530085" y="1336854"/>
                  <a:pt x="6528588" y="1334049"/>
                  <a:pt x="6523745" y="1332624"/>
                </a:cubicBezTo>
                <a:cubicBezTo>
                  <a:pt x="6521945" y="1339929"/>
                  <a:pt x="6518246" y="1348301"/>
                  <a:pt x="6528153" y="1351725"/>
                </a:cubicBezTo>
                <a:close/>
                <a:moveTo>
                  <a:pt x="6417649" y="1621206"/>
                </a:moveTo>
                <a:cubicBezTo>
                  <a:pt x="6394964" y="1561626"/>
                  <a:pt x="6368610" y="1502807"/>
                  <a:pt x="6345526" y="1443051"/>
                </a:cubicBezTo>
                <a:cubicBezTo>
                  <a:pt x="6322442" y="1383295"/>
                  <a:pt x="6297896" y="1321463"/>
                  <a:pt x="6259881" y="1267499"/>
                </a:cubicBezTo>
                <a:cubicBezTo>
                  <a:pt x="6272230" y="1331090"/>
                  <a:pt x="6307021" y="1386965"/>
                  <a:pt x="6326438" y="1447483"/>
                </a:cubicBezTo>
                <a:cubicBezTo>
                  <a:pt x="6295984" y="1421638"/>
                  <a:pt x="6306479" y="1379577"/>
                  <a:pt x="6277923" y="1352665"/>
                </a:cubicBezTo>
                <a:cubicBezTo>
                  <a:pt x="6277634" y="1338242"/>
                  <a:pt x="6270235" y="1301141"/>
                  <a:pt x="6253014" y="1312116"/>
                </a:cubicBezTo>
                <a:cubicBezTo>
                  <a:pt x="6262175" y="1345230"/>
                  <a:pt x="6288387" y="1372061"/>
                  <a:pt x="6292954" y="1406957"/>
                </a:cubicBezTo>
                <a:cubicBezTo>
                  <a:pt x="6276807" y="1399346"/>
                  <a:pt x="6279611" y="1384384"/>
                  <a:pt x="6273802" y="1372763"/>
                </a:cubicBezTo>
                <a:cubicBezTo>
                  <a:pt x="6263796" y="1363100"/>
                  <a:pt x="6265907" y="1383094"/>
                  <a:pt x="6255901" y="1373431"/>
                </a:cubicBezTo>
                <a:cubicBezTo>
                  <a:pt x="6245148" y="1339613"/>
                  <a:pt x="6239211" y="1304587"/>
                  <a:pt x="6228458" y="1270769"/>
                </a:cubicBezTo>
                <a:cubicBezTo>
                  <a:pt x="6217751" y="1237925"/>
                  <a:pt x="6199265" y="1205455"/>
                  <a:pt x="6200441" y="1168331"/>
                </a:cubicBezTo>
                <a:cubicBezTo>
                  <a:pt x="6217151" y="1196204"/>
                  <a:pt x="6225868" y="1228169"/>
                  <a:pt x="6253888" y="1251986"/>
                </a:cubicBezTo>
                <a:cubicBezTo>
                  <a:pt x="6247253" y="1222847"/>
                  <a:pt x="6233904" y="1195982"/>
                  <a:pt x="6216535" y="1170677"/>
                </a:cubicBezTo>
                <a:cubicBezTo>
                  <a:pt x="6226688" y="1162774"/>
                  <a:pt x="6221467" y="1159514"/>
                  <a:pt x="6231215" y="1147143"/>
                </a:cubicBezTo>
                <a:cubicBezTo>
                  <a:pt x="6218264" y="1120455"/>
                  <a:pt x="6155999" y="1077219"/>
                  <a:pt x="6128907" y="1106227"/>
                </a:cubicBezTo>
                <a:cubicBezTo>
                  <a:pt x="6173321" y="1287864"/>
                  <a:pt x="6296234" y="1439379"/>
                  <a:pt x="6370908" y="1609607"/>
                </a:cubicBezTo>
                <a:cubicBezTo>
                  <a:pt x="6384476" y="1607977"/>
                  <a:pt x="6399689" y="1612317"/>
                  <a:pt x="6417649" y="1621206"/>
                </a:cubicBezTo>
                <a:close/>
                <a:moveTo>
                  <a:pt x="6573956" y="1277139"/>
                </a:moveTo>
                <a:lnTo>
                  <a:pt x="6574083" y="1275633"/>
                </a:lnTo>
                <a:lnTo>
                  <a:pt x="6576361" y="1248509"/>
                </a:lnTo>
                <a:cubicBezTo>
                  <a:pt x="6581500" y="1221028"/>
                  <a:pt x="6591604" y="1196544"/>
                  <a:pt x="6577538" y="1171031"/>
                </a:cubicBezTo>
                <a:cubicBezTo>
                  <a:pt x="6568861" y="1189593"/>
                  <a:pt x="6567036" y="1208800"/>
                  <a:pt x="6566092" y="1226013"/>
                </a:cubicBezTo>
                <a:cubicBezTo>
                  <a:pt x="6565685" y="1233934"/>
                  <a:pt x="6565690" y="1243347"/>
                  <a:pt x="6566777" y="1252464"/>
                </a:cubicBezTo>
                <a:lnTo>
                  <a:pt x="6573770" y="1276498"/>
                </a:lnTo>
                <a:close/>
                <a:moveTo>
                  <a:pt x="1920636" y="11811082"/>
                </a:moveTo>
                <a:cubicBezTo>
                  <a:pt x="1903642" y="11805562"/>
                  <a:pt x="1898663" y="11796336"/>
                  <a:pt x="1892307" y="11787155"/>
                </a:cubicBezTo>
                <a:cubicBezTo>
                  <a:pt x="1879095" y="11800980"/>
                  <a:pt x="1911837" y="11816203"/>
                  <a:pt x="1920636" y="11811082"/>
                </a:cubicBezTo>
                <a:close/>
                <a:moveTo>
                  <a:pt x="6451767" y="1563375"/>
                </a:moveTo>
                <a:lnTo>
                  <a:pt x="6444601" y="1560208"/>
                </a:lnTo>
                <a:lnTo>
                  <a:pt x="6441430" y="1567385"/>
                </a:lnTo>
                <a:lnTo>
                  <a:pt x="6448596" y="1570551"/>
                </a:lnTo>
                <a:close/>
                <a:moveTo>
                  <a:pt x="6664802" y="1149072"/>
                </a:moveTo>
                <a:cubicBezTo>
                  <a:pt x="6657499" y="1142986"/>
                  <a:pt x="6660532" y="1132890"/>
                  <a:pt x="6653228" y="1126804"/>
                </a:cubicBezTo>
                <a:cubicBezTo>
                  <a:pt x="6641405" y="1140640"/>
                  <a:pt x="6653331" y="1162111"/>
                  <a:pt x="6664802" y="1149072"/>
                </a:cubicBezTo>
                <a:close/>
                <a:moveTo>
                  <a:pt x="6523485" y="1477388"/>
                </a:moveTo>
                <a:cubicBezTo>
                  <a:pt x="6527192" y="1468998"/>
                  <a:pt x="6522117" y="1457464"/>
                  <a:pt x="6513424" y="1452908"/>
                </a:cubicBezTo>
                <a:cubicBezTo>
                  <a:pt x="6507611" y="1466064"/>
                  <a:pt x="6504095" y="1478329"/>
                  <a:pt x="6516659" y="1484357"/>
                </a:cubicBezTo>
                <a:cubicBezTo>
                  <a:pt x="6520037" y="1482633"/>
                  <a:pt x="6522249" y="1480185"/>
                  <a:pt x="6523485" y="1477388"/>
                </a:cubicBezTo>
                <a:close/>
                <a:moveTo>
                  <a:pt x="6587179" y="1334444"/>
                </a:moveTo>
                <a:cubicBezTo>
                  <a:pt x="6613510" y="1272696"/>
                  <a:pt x="6594651" y="1228149"/>
                  <a:pt x="6612543" y="1169344"/>
                </a:cubicBezTo>
                <a:cubicBezTo>
                  <a:pt x="6600304" y="1145352"/>
                  <a:pt x="6615805" y="1110269"/>
                  <a:pt x="6597073" y="1089126"/>
                </a:cubicBezTo>
                <a:cubicBezTo>
                  <a:pt x="6587318" y="1124128"/>
                  <a:pt x="6592993" y="1167823"/>
                  <a:pt x="6594538" y="1209962"/>
                </a:cubicBezTo>
                <a:lnTo>
                  <a:pt x="6594410" y="1219459"/>
                </a:lnTo>
                <a:lnTo>
                  <a:pt x="6593982" y="1251202"/>
                </a:lnTo>
                <a:cubicBezTo>
                  <a:pt x="6574661" y="1275544"/>
                  <a:pt x="6581968" y="1310698"/>
                  <a:pt x="6587179" y="1334444"/>
                </a:cubicBezTo>
                <a:close/>
                <a:moveTo>
                  <a:pt x="6628811" y="1249914"/>
                </a:moveTo>
                <a:cubicBezTo>
                  <a:pt x="6635092" y="1226004"/>
                  <a:pt x="6620933" y="1190205"/>
                  <a:pt x="6643192" y="1178597"/>
                </a:cubicBezTo>
                <a:cubicBezTo>
                  <a:pt x="6639083" y="1153433"/>
                  <a:pt x="6637448" y="1126979"/>
                  <a:pt x="6629320" y="1103375"/>
                </a:cubicBezTo>
                <a:cubicBezTo>
                  <a:pt x="6632691" y="1083898"/>
                  <a:pt x="6630560" y="1051030"/>
                  <a:pt x="6614688" y="1049259"/>
                </a:cubicBezTo>
                <a:cubicBezTo>
                  <a:pt x="6621322" y="1078398"/>
                  <a:pt x="6615721" y="1112614"/>
                  <a:pt x="6625403" y="1140241"/>
                </a:cubicBezTo>
                <a:cubicBezTo>
                  <a:pt x="6611487" y="1171736"/>
                  <a:pt x="6617399" y="1218663"/>
                  <a:pt x="6628811" y="1249914"/>
                </a:cubicBezTo>
                <a:close/>
                <a:moveTo>
                  <a:pt x="6540091" y="1460401"/>
                </a:moveTo>
                <a:cubicBezTo>
                  <a:pt x="6548845" y="1435203"/>
                  <a:pt x="6549162" y="1412947"/>
                  <a:pt x="6544134" y="1393095"/>
                </a:cubicBezTo>
                <a:cubicBezTo>
                  <a:pt x="6541943" y="1404516"/>
                  <a:pt x="6518279" y="1448382"/>
                  <a:pt x="6540091" y="1460401"/>
                </a:cubicBezTo>
                <a:close/>
                <a:moveTo>
                  <a:pt x="6574243" y="1413092"/>
                </a:moveTo>
                <a:lnTo>
                  <a:pt x="6578826" y="1388619"/>
                </a:lnTo>
                <a:lnTo>
                  <a:pt x="6579264" y="1386281"/>
                </a:lnTo>
                <a:cubicBezTo>
                  <a:pt x="6580770" y="1368064"/>
                  <a:pt x="6578651" y="1349974"/>
                  <a:pt x="6573259" y="1336870"/>
                </a:cubicBezTo>
                <a:cubicBezTo>
                  <a:pt x="6567707" y="1347283"/>
                  <a:pt x="6577023" y="1367123"/>
                  <a:pt x="6562398" y="1371145"/>
                </a:cubicBezTo>
                <a:cubicBezTo>
                  <a:pt x="6568810" y="1345864"/>
                  <a:pt x="6568330" y="1323257"/>
                  <a:pt x="6573196" y="1298245"/>
                </a:cubicBezTo>
                <a:lnTo>
                  <a:pt x="6567275" y="1294449"/>
                </a:lnTo>
                <a:lnTo>
                  <a:pt x="6565131" y="1293074"/>
                </a:lnTo>
                <a:cubicBezTo>
                  <a:pt x="6561926" y="1292790"/>
                  <a:pt x="6558687" y="1292311"/>
                  <a:pt x="6556866" y="1286742"/>
                </a:cubicBezTo>
                <a:cubicBezTo>
                  <a:pt x="6565388" y="1227608"/>
                  <a:pt x="6549790" y="1177831"/>
                  <a:pt x="6557737" y="1118920"/>
                </a:cubicBezTo>
                <a:cubicBezTo>
                  <a:pt x="6556568" y="1106491"/>
                  <a:pt x="6540189" y="1118791"/>
                  <a:pt x="6541408" y="1107417"/>
                </a:cubicBezTo>
                <a:cubicBezTo>
                  <a:pt x="6541897" y="1055693"/>
                  <a:pt x="6582476" y="1002624"/>
                  <a:pt x="6560431" y="956669"/>
                </a:cubicBezTo>
                <a:cubicBezTo>
                  <a:pt x="6549886" y="968688"/>
                  <a:pt x="6559600" y="988704"/>
                  <a:pt x="6544578" y="992550"/>
                </a:cubicBezTo>
                <a:cubicBezTo>
                  <a:pt x="6544855" y="973612"/>
                  <a:pt x="6556619" y="950220"/>
                  <a:pt x="6543689" y="936406"/>
                </a:cubicBezTo>
                <a:cubicBezTo>
                  <a:pt x="6530097" y="949937"/>
                  <a:pt x="6533278" y="976121"/>
                  <a:pt x="6529072" y="998565"/>
                </a:cubicBezTo>
                <a:cubicBezTo>
                  <a:pt x="6523287" y="1028888"/>
                  <a:pt x="6500987" y="1068590"/>
                  <a:pt x="6524666" y="1087154"/>
                </a:cubicBezTo>
                <a:cubicBezTo>
                  <a:pt x="6541544" y="1056491"/>
                  <a:pt x="6517654" y="1016868"/>
                  <a:pt x="6550556" y="999480"/>
                </a:cubicBezTo>
                <a:cubicBezTo>
                  <a:pt x="6517274" y="1108190"/>
                  <a:pt x="6545791" y="1192265"/>
                  <a:pt x="6548114" y="1287163"/>
                </a:cubicBezTo>
                <a:cubicBezTo>
                  <a:pt x="6545250" y="1292569"/>
                  <a:pt x="6537725" y="1285908"/>
                  <a:pt x="6535794" y="1294585"/>
                </a:cubicBezTo>
                <a:lnTo>
                  <a:pt x="6531222" y="1349892"/>
                </a:lnTo>
                <a:lnTo>
                  <a:pt x="6529662" y="1368772"/>
                </a:lnTo>
                <a:lnTo>
                  <a:pt x="6528507" y="1401586"/>
                </a:lnTo>
                <a:lnTo>
                  <a:pt x="6527108" y="1441323"/>
                </a:lnTo>
                <a:cubicBezTo>
                  <a:pt x="6532267" y="1420492"/>
                  <a:pt x="6535560" y="1400385"/>
                  <a:pt x="6538229" y="1380479"/>
                </a:cubicBezTo>
                <a:lnTo>
                  <a:pt x="6539312" y="1371725"/>
                </a:lnTo>
                <a:lnTo>
                  <a:pt x="6539615" y="1369274"/>
                </a:lnTo>
                <a:lnTo>
                  <a:pt x="6545606" y="1320840"/>
                </a:lnTo>
                <a:lnTo>
                  <a:pt x="6550838" y="1339872"/>
                </a:lnTo>
                <a:lnTo>
                  <a:pt x="6555278" y="1356027"/>
                </a:lnTo>
                <a:cubicBezTo>
                  <a:pt x="6554991" y="1369063"/>
                  <a:pt x="6552428" y="1382941"/>
                  <a:pt x="6551301" y="1396261"/>
                </a:cubicBezTo>
                <a:cubicBezTo>
                  <a:pt x="6557938" y="1400624"/>
                  <a:pt x="6560580" y="1394643"/>
                  <a:pt x="6565220" y="1393835"/>
                </a:cubicBezTo>
                <a:cubicBezTo>
                  <a:pt x="6562383" y="1401873"/>
                  <a:pt x="6559500" y="1410010"/>
                  <a:pt x="6558557" y="1417396"/>
                </a:cubicBezTo>
                <a:lnTo>
                  <a:pt x="6561516" y="1428750"/>
                </a:lnTo>
                <a:lnTo>
                  <a:pt x="6563523" y="1436446"/>
                </a:lnTo>
                <a:cubicBezTo>
                  <a:pt x="6568075" y="1429643"/>
                  <a:pt x="6571634" y="1421655"/>
                  <a:pt x="6574243" y="1413092"/>
                </a:cubicBezTo>
                <a:close/>
                <a:moveTo>
                  <a:pt x="6691469" y="1156566"/>
                </a:moveTo>
                <a:cubicBezTo>
                  <a:pt x="6663290" y="1116955"/>
                  <a:pt x="6652932" y="1054244"/>
                  <a:pt x="6625786" y="1024143"/>
                </a:cubicBezTo>
                <a:cubicBezTo>
                  <a:pt x="6633424" y="1045625"/>
                  <a:pt x="6645089" y="1069839"/>
                  <a:pt x="6655162" y="1093350"/>
                </a:cubicBezTo>
                <a:cubicBezTo>
                  <a:pt x="6664615" y="1116110"/>
                  <a:pt x="6670369" y="1147243"/>
                  <a:pt x="6691469" y="1156566"/>
                </a:cubicBezTo>
                <a:close/>
                <a:moveTo>
                  <a:pt x="1979197" y="11844929"/>
                </a:moveTo>
                <a:cubicBezTo>
                  <a:pt x="1977233" y="11843889"/>
                  <a:pt x="1974560" y="11842181"/>
                  <a:pt x="1977352" y="11838914"/>
                </a:cubicBezTo>
                <a:cubicBezTo>
                  <a:pt x="1974554" y="11837625"/>
                  <a:pt x="1971881" y="11835917"/>
                  <a:pt x="1969375" y="11835171"/>
                </a:cubicBezTo>
                <a:cubicBezTo>
                  <a:pt x="1958283" y="11841885"/>
                  <a:pt x="1977121" y="11853419"/>
                  <a:pt x="1979197" y="11844929"/>
                </a:cubicBezTo>
                <a:close/>
                <a:moveTo>
                  <a:pt x="6491893" y="1637332"/>
                </a:moveTo>
                <a:cubicBezTo>
                  <a:pt x="6492716" y="1601005"/>
                  <a:pt x="6504276" y="1560844"/>
                  <a:pt x="6481953" y="1533827"/>
                </a:cubicBezTo>
                <a:lnTo>
                  <a:pt x="6482110" y="1529808"/>
                </a:lnTo>
                <a:lnTo>
                  <a:pt x="6483024" y="1506365"/>
                </a:lnTo>
                <a:cubicBezTo>
                  <a:pt x="6484500" y="1496832"/>
                  <a:pt x="6486097" y="1487293"/>
                  <a:pt x="6484824" y="1478868"/>
                </a:cubicBezTo>
                <a:cubicBezTo>
                  <a:pt x="6492035" y="1483007"/>
                  <a:pt x="6493575" y="1478446"/>
                  <a:pt x="6496746" y="1471270"/>
                </a:cubicBezTo>
                <a:cubicBezTo>
                  <a:pt x="6513970" y="1435518"/>
                  <a:pt x="6495103" y="1386679"/>
                  <a:pt x="6518989" y="1343388"/>
                </a:cubicBezTo>
                <a:cubicBezTo>
                  <a:pt x="6510111" y="1320405"/>
                  <a:pt x="6523100" y="1289929"/>
                  <a:pt x="6508303" y="1269573"/>
                </a:cubicBezTo>
                <a:cubicBezTo>
                  <a:pt x="6492407" y="1333549"/>
                  <a:pt x="6501938" y="1403517"/>
                  <a:pt x="6480416" y="1459766"/>
                </a:cubicBezTo>
                <a:cubicBezTo>
                  <a:pt x="6477914" y="1443889"/>
                  <a:pt x="6485351" y="1423826"/>
                  <a:pt x="6470790" y="1412628"/>
                </a:cubicBezTo>
                <a:cubicBezTo>
                  <a:pt x="6463783" y="1425256"/>
                  <a:pt x="6476459" y="1446105"/>
                  <a:pt x="6462501" y="1451850"/>
                </a:cubicBezTo>
                <a:cubicBezTo>
                  <a:pt x="6462687" y="1430966"/>
                  <a:pt x="6467820" y="1407503"/>
                  <a:pt x="6469729" y="1385951"/>
                </a:cubicBezTo>
                <a:cubicBezTo>
                  <a:pt x="6471861" y="1364973"/>
                  <a:pt x="6477691" y="1335624"/>
                  <a:pt x="6468429" y="1321048"/>
                </a:cubicBezTo>
                <a:cubicBezTo>
                  <a:pt x="6463116" y="1369687"/>
                  <a:pt x="6444420" y="1423848"/>
                  <a:pt x="6450593" y="1468032"/>
                </a:cubicBezTo>
                <a:cubicBezTo>
                  <a:pt x="6455032" y="1479523"/>
                  <a:pt x="6463769" y="1470518"/>
                  <a:pt x="6467321" y="1479711"/>
                </a:cubicBezTo>
                <a:cubicBezTo>
                  <a:pt x="6464781" y="1494075"/>
                  <a:pt x="6464682" y="1507493"/>
                  <a:pt x="6467001" y="1520013"/>
                </a:cubicBezTo>
                <a:lnTo>
                  <a:pt x="6476868" y="1544293"/>
                </a:lnTo>
                <a:lnTo>
                  <a:pt x="6481192" y="1554934"/>
                </a:lnTo>
                <a:cubicBezTo>
                  <a:pt x="6487689" y="1581153"/>
                  <a:pt x="6479477" y="1613739"/>
                  <a:pt x="6491893" y="1637332"/>
                </a:cubicBezTo>
                <a:close/>
                <a:moveTo>
                  <a:pt x="6571513" y="1457132"/>
                </a:moveTo>
                <a:cubicBezTo>
                  <a:pt x="6557748" y="1446284"/>
                  <a:pt x="6536229" y="1477756"/>
                  <a:pt x="6555645" y="1484428"/>
                </a:cubicBezTo>
                <a:cubicBezTo>
                  <a:pt x="6560715" y="1476185"/>
                  <a:pt x="6552401" y="1473465"/>
                  <a:pt x="6559591" y="1464729"/>
                </a:cubicBezTo>
                <a:cubicBezTo>
                  <a:pt x="6566183" y="1468118"/>
                  <a:pt x="6569536" y="1464835"/>
                  <a:pt x="6571513" y="1457132"/>
                </a:cubicBezTo>
                <a:close/>
                <a:moveTo>
                  <a:pt x="6625768" y="1334340"/>
                </a:moveTo>
                <a:cubicBezTo>
                  <a:pt x="6625460" y="1321576"/>
                  <a:pt x="6627735" y="1307810"/>
                  <a:pt x="6628934" y="1294462"/>
                </a:cubicBezTo>
                <a:lnTo>
                  <a:pt x="6627323" y="1276184"/>
                </a:lnTo>
                <a:lnTo>
                  <a:pt x="6625640" y="1257090"/>
                </a:lnTo>
                <a:cubicBezTo>
                  <a:pt x="6610931" y="1263456"/>
                  <a:pt x="6614705" y="1273224"/>
                  <a:pt x="6602621" y="1289804"/>
                </a:cubicBezTo>
                <a:cubicBezTo>
                  <a:pt x="6603160" y="1295045"/>
                  <a:pt x="6608536" y="1298493"/>
                  <a:pt x="6612786" y="1302336"/>
                </a:cubicBezTo>
                <a:lnTo>
                  <a:pt x="6614859" y="1305082"/>
                </a:lnTo>
                <a:lnTo>
                  <a:pt x="6617570" y="1308672"/>
                </a:lnTo>
                <a:cubicBezTo>
                  <a:pt x="6618386" y="1311065"/>
                  <a:pt x="6618176" y="1313831"/>
                  <a:pt x="6616192" y="1317243"/>
                </a:cubicBezTo>
                <a:lnTo>
                  <a:pt x="6613843" y="1318154"/>
                </a:lnTo>
                <a:lnTo>
                  <a:pt x="6611660" y="1315193"/>
                </a:lnTo>
                <a:lnTo>
                  <a:pt x="6612326" y="1310953"/>
                </a:lnTo>
                <a:lnTo>
                  <a:pt x="6612598" y="1309222"/>
                </a:lnTo>
                <a:cubicBezTo>
                  <a:pt x="6611433" y="1306206"/>
                  <a:pt x="6609077" y="1304807"/>
                  <a:pt x="6607028" y="1308906"/>
                </a:cubicBezTo>
                <a:lnTo>
                  <a:pt x="6610927" y="1314197"/>
                </a:lnTo>
                <a:lnTo>
                  <a:pt x="6611660" y="1315193"/>
                </a:lnTo>
                <a:lnTo>
                  <a:pt x="6611024" y="1319248"/>
                </a:lnTo>
                <a:lnTo>
                  <a:pt x="6613843" y="1318154"/>
                </a:lnTo>
                <a:close/>
                <a:moveTo>
                  <a:pt x="6511505" y="1602635"/>
                </a:moveTo>
                <a:cubicBezTo>
                  <a:pt x="6510896" y="1581400"/>
                  <a:pt x="6515233" y="1557585"/>
                  <a:pt x="6515373" y="1535728"/>
                </a:cubicBezTo>
                <a:cubicBezTo>
                  <a:pt x="6494654" y="1542774"/>
                  <a:pt x="6510451" y="1526406"/>
                  <a:pt x="6493463" y="1517470"/>
                </a:cubicBezTo>
                <a:cubicBezTo>
                  <a:pt x="6479747" y="1536665"/>
                  <a:pt x="6505082" y="1540711"/>
                  <a:pt x="6502676" y="1555849"/>
                </a:cubicBezTo>
                <a:cubicBezTo>
                  <a:pt x="6501641" y="1571116"/>
                  <a:pt x="6497494" y="1603116"/>
                  <a:pt x="6511505" y="1602635"/>
                </a:cubicBezTo>
                <a:close/>
                <a:moveTo>
                  <a:pt x="6686600" y="1206354"/>
                </a:moveTo>
                <a:cubicBezTo>
                  <a:pt x="6690200" y="1191744"/>
                  <a:pt x="6683112" y="1181940"/>
                  <a:pt x="6671605" y="1173521"/>
                </a:cubicBezTo>
                <a:cubicBezTo>
                  <a:pt x="6666236" y="1187826"/>
                  <a:pt x="6673255" y="1208558"/>
                  <a:pt x="6686600" y="1206354"/>
                </a:cubicBezTo>
                <a:close/>
                <a:moveTo>
                  <a:pt x="6526584" y="1579278"/>
                </a:moveTo>
                <a:cubicBezTo>
                  <a:pt x="6531349" y="1560417"/>
                  <a:pt x="6535495" y="1541879"/>
                  <a:pt x="6537273" y="1524259"/>
                </a:cubicBezTo>
                <a:lnTo>
                  <a:pt x="6534872" y="1490523"/>
                </a:lnTo>
                <a:lnTo>
                  <a:pt x="6533749" y="1474754"/>
                </a:lnTo>
                <a:lnTo>
                  <a:pt x="6525276" y="1512769"/>
                </a:lnTo>
                <a:lnTo>
                  <a:pt x="6521337" y="1530441"/>
                </a:lnTo>
                <a:cubicBezTo>
                  <a:pt x="6519659" y="1548105"/>
                  <a:pt x="6520924" y="1564626"/>
                  <a:pt x="6526584" y="1579278"/>
                </a:cubicBezTo>
                <a:close/>
                <a:moveTo>
                  <a:pt x="6580663" y="1456885"/>
                </a:moveTo>
                <a:cubicBezTo>
                  <a:pt x="6585458" y="1442803"/>
                  <a:pt x="6587381" y="1429834"/>
                  <a:pt x="6578791" y="1421274"/>
                </a:cubicBezTo>
                <a:cubicBezTo>
                  <a:pt x="6572848" y="1435802"/>
                  <a:pt x="6569952" y="1448817"/>
                  <a:pt x="6580663" y="1456885"/>
                </a:cubicBezTo>
                <a:close/>
                <a:moveTo>
                  <a:pt x="2003420" y="11856702"/>
                </a:moveTo>
                <a:cubicBezTo>
                  <a:pt x="2001238" y="11848765"/>
                  <a:pt x="1987205" y="11840939"/>
                  <a:pt x="1981459" y="11851069"/>
                </a:cubicBezTo>
                <a:cubicBezTo>
                  <a:pt x="1988513" y="11851805"/>
                  <a:pt x="2000260" y="11865780"/>
                  <a:pt x="2003420" y="11856702"/>
                </a:cubicBezTo>
                <a:close/>
                <a:moveTo>
                  <a:pt x="6579553" y="1507858"/>
                </a:moveTo>
                <a:cubicBezTo>
                  <a:pt x="6584930" y="1497844"/>
                  <a:pt x="6586462" y="1488991"/>
                  <a:pt x="6581899" y="1483163"/>
                </a:cubicBezTo>
                <a:cubicBezTo>
                  <a:pt x="6577672" y="1492731"/>
                  <a:pt x="6570573" y="1503413"/>
                  <a:pt x="6579553" y="1507858"/>
                </a:cubicBezTo>
                <a:close/>
                <a:moveTo>
                  <a:pt x="6641735" y="1367126"/>
                </a:moveTo>
                <a:lnTo>
                  <a:pt x="6634569" y="1363960"/>
                </a:lnTo>
                <a:lnTo>
                  <a:pt x="6631222" y="1371534"/>
                </a:lnTo>
                <a:lnTo>
                  <a:pt x="6638388" y="1374701"/>
                </a:lnTo>
                <a:close/>
                <a:moveTo>
                  <a:pt x="6643144" y="1363937"/>
                </a:moveTo>
                <a:cubicBezTo>
                  <a:pt x="6643130" y="1355353"/>
                  <a:pt x="6650866" y="1329228"/>
                  <a:pt x="6638501" y="1335677"/>
                </a:cubicBezTo>
                <a:cubicBezTo>
                  <a:pt x="6643768" y="1339910"/>
                  <a:pt x="6635591" y="1340109"/>
                  <a:pt x="6633745" y="1346441"/>
                </a:cubicBezTo>
                <a:cubicBezTo>
                  <a:pt x="6652540" y="1352364"/>
                  <a:pt x="6628108" y="1359199"/>
                  <a:pt x="6643144" y="1363937"/>
                </a:cubicBezTo>
                <a:close/>
                <a:moveTo>
                  <a:pt x="6720831" y="1217190"/>
                </a:moveTo>
                <a:cubicBezTo>
                  <a:pt x="6712294" y="1213895"/>
                  <a:pt x="6712657" y="1192612"/>
                  <a:pt x="6702680" y="1200116"/>
                </a:cubicBezTo>
                <a:cubicBezTo>
                  <a:pt x="6708521" y="1204127"/>
                  <a:pt x="6708158" y="1225410"/>
                  <a:pt x="6720831" y="1217190"/>
                </a:cubicBezTo>
                <a:close/>
                <a:moveTo>
                  <a:pt x="6577956" y="1547417"/>
                </a:moveTo>
                <a:cubicBezTo>
                  <a:pt x="6581623" y="1536290"/>
                  <a:pt x="6581037" y="1522808"/>
                  <a:pt x="6576383" y="1515034"/>
                </a:cubicBezTo>
                <a:cubicBezTo>
                  <a:pt x="6573025" y="1543094"/>
                  <a:pt x="6556319" y="1544289"/>
                  <a:pt x="6554011" y="1565666"/>
                </a:cubicBezTo>
                <a:cubicBezTo>
                  <a:pt x="6566369" y="1567313"/>
                  <a:pt x="6574289" y="1558543"/>
                  <a:pt x="6577956" y="1547417"/>
                </a:cubicBezTo>
                <a:close/>
                <a:moveTo>
                  <a:pt x="6606092" y="1507969"/>
                </a:moveTo>
                <a:cubicBezTo>
                  <a:pt x="6607231" y="1498525"/>
                  <a:pt x="6605094" y="1489361"/>
                  <a:pt x="6599402" y="1482320"/>
                </a:cubicBezTo>
                <a:cubicBezTo>
                  <a:pt x="6593864" y="1501315"/>
                  <a:pt x="6579712" y="1523653"/>
                  <a:pt x="6593125" y="1535297"/>
                </a:cubicBezTo>
                <a:cubicBezTo>
                  <a:pt x="6600538" y="1527136"/>
                  <a:pt x="6604953" y="1517412"/>
                  <a:pt x="6606092" y="1507969"/>
                </a:cubicBezTo>
                <a:close/>
                <a:moveTo>
                  <a:pt x="6618903" y="1486648"/>
                </a:moveTo>
                <a:cubicBezTo>
                  <a:pt x="6633738" y="1449840"/>
                  <a:pt x="6628873" y="1421006"/>
                  <a:pt x="6637391" y="1386650"/>
                </a:cubicBezTo>
                <a:cubicBezTo>
                  <a:pt x="6610457" y="1377608"/>
                  <a:pt x="6621776" y="1353066"/>
                  <a:pt x="6611848" y="1336767"/>
                </a:cubicBezTo>
                <a:cubicBezTo>
                  <a:pt x="6603417" y="1344001"/>
                  <a:pt x="6615903" y="1356665"/>
                  <a:pt x="6603921" y="1354707"/>
                </a:cubicBezTo>
                <a:cubicBezTo>
                  <a:pt x="6606962" y="1348903"/>
                  <a:pt x="6605584" y="1344482"/>
                  <a:pt x="6601511" y="1340777"/>
                </a:cubicBezTo>
                <a:cubicBezTo>
                  <a:pt x="6589371" y="1376868"/>
                  <a:pt x="6586197" y="1408821"/>
                  <a:pt x="6599103" y="1434536"/>
                </a:cubicBezTo>
                <a:cubicBezTo>
                  <a:pt x="6601272" y="1410241"/>
                  <a:pt x="6606420" y="1395361"/>
                  <a:pt x="6626480" y="1390882"/>
                </a:cubicBezTo>
                <a:cubicBezTo>
                  <a:pt x="6621407" y="1423902"/>
                  <a:pt x="6607146" y="1460486"/>
                  <a:pt x="6618903" y="1486648"/>
                </a:cubicBezTo>
                <a:close/>
                <a:moveTo>
                  <a:pt x="6674743" y="1360268"/>
                </a:moveTo>
                <a:cubicBezTo>
                  <a:pt x="6666982" y="1344449"/>
                  <a:pt x="6675299" y="1322393"/>
                  <a:pt x="6679023" y="1302119"/>
                </a:cubicBezTo>
                <a:cubicBezTo>
                  <a:pt x="6657900" y="1278848"/>
                  <a:pt x="6668110" y="1243422"/>
                  <a:pt x="6661368" y="1214712"/>
                </a:cubicBezTo>
                <a:lnTo>
                  <a:pt x="6657147" y="1207041"/>
                </a:lnTo>
                <a:lnTo>
                  <a:pt x="6647187" y="1188939"/>
                </a:lnTo>
                <a:cubicBezTo>
                  <a:pt x="6645186" y="1208545"/>
                  <a:pt x="6643610" y="1224765"/>
                  <a:pt x="6642824" y="1240142"/>
                </a:cubicBezTo>
                <a:lnTo>
                  <a:pt x="6642824" y="1240246"/>
                </a:lnTo>
                <a:lnTo>
                  <a:pt x="6643193" y="1286288"/>
                </a:lnTo>
                <a:cubicBezTo>
                  <a:pt x="6673953" y="1310362"/>
                  <a:pt x="6662458" y="1335303"/>
                  <a:pt x="6657476" y="1370269"/>
                </a:cubicBezTo>
                <a:cubicBezTo>
                  <a:pt x="6666679" y="1375288"/>
                  <a:pt x="6671710" y="1370363"/>
                  <a:pt x="6674743" y="1360268"/>
                </a:cubicBezTo>
                <a:close/>
                <a:moveTo>
                  <a:pt x="6689011" y="1327975"/>
                </a:moveTo>
                <a:cubicBezTo>
                  <a:pt x="6689494" y="1325806"/>
                  <a:pt x="6698439" y="1308792"/>
                  <a:pt x="6684367" y="1299715"/>
                </a:cubicBezTo>
                <a:cubicBezTo>
                  <a:pt x="6674327" y="1322440"/>
                  <a:pt x="6685594" y="1346478"/>
                  <a:pt x="6689011" y="1327975"/>
                </a:cubicBezTo>
                <a:close/>
                <a:moveTo>
                  <a:pt x="6642099" y="1453534"/>
                </a:moveTo>
                <a:cubicBezTo>
                  <a:pt x="6650607" y="1439663"/>
                  <a:pt x="6660887" y="1401319"/>
                  <a:pt x="6651311" y="1384223"/>
                </a:cubicBezTo>
                <a:cubicBezTo>
                  <a:pt x="6643201" y="1398270"/>
                  <a:pt x="6639238" y="1434163"/>
                  <a:pt x="6642099" y="1453534"/>
                </a:cubicBezTo>
                <a:close/>
                <a:moveTo>
                  <a:pt x="2319949" y="11265705"/>
                </a:moveTo>
                <a:cubicBezTo>
                  <a:pt x="2338457" y="11204365"/>
                  <a:pt x="2311687" y="11099624"/>
                  <a:pt x="2254749" y="11055107"/>
                </a:cubicBezTo>
                <a:cubicBezTo>
                  <a:pt x="2243357" y="11046594"/>
                  <a:pt x="2215644" y="11036326"/>
                  <a:pt x="2194908" y="11028479"/>
                </a:cubicBezTo>
                <a:cubicBezTo>
                  <a:pt x="2146669" y="11008810"/>
                  <a:pt x="2081279" y="10992635"/>
                  <a:pt x="2028092" y="11020440"/>
                </a:cubicBezTo>
                <a:cubicBezTo>
                  <a:pt x="2096151" y="11139509"/>
                  <a:pt x="2156602" y="11260825"/>
                  <a:pt x="2202496" y="11379044"/>
                </a:cubicBezTo>
                <a:cubicBezTo>
                  <a:pt x="2254118" y="11351999"/>
                  <a:pt x="2306269" y="11311128"/>
                  <a:pt x="2319949" y="11265705"/>
                </a:cubicBezTo>
                <a:close/>
                <a:moveTo>
                  <a:pt x="2052159" y="11880791"/>
                </a:moveTo>
                <a:cubicBezTo>
                  <a:pt x="2044219" y="11873871"/>
                  <a:pt x="2026957" y="11855519"/>
                  <a:pt x="2018002" y="11868790"/>
                </a:cubicBezTo>
                <a:cubicBezTo>
                  <a:pt x="2031244" y="11877747"/>
                  <a:pt x="2037850" y="11886091"/>
                  <a:pt x="2052159" y="11880791"/>
                </a:cubicBezTo>
                <a:close/>
                <a:moveTo>
                  <a:pt x="6718074" y="1340816"/>
                </a:moveTo>
                <a:cubicBezTo>
                  <a:pt x="6713381" y="1336360"/>
                  <a:pt x="6711207" y="1331587"/>
                  <a:pt x="6706514" y="1327131"/>
                </a:cubicBezTo>
                <a:cubicBezTo>
                  <a:pt x="6695970" y="1339150"/>
                  <a:pt x="6710622" y="1352296"/>
                  <a:pt x="6718074" y="1340816"/>
                </a:cubicBezTo>
                <a:close/>
                <a:moveTo>
                  <a:pt x="2330086" y="11285431"/>
                </a:moveTo>
                <a:cubicBezTo>
                  <a:pt x="2309248" y="11334152"/>
                  <a:pt x="2267500" y="11375537"/>
                  <a:pt x="2204217" y="11401468"/>
                </a:cubicBezTo>
                <a:cubicBezTo>
                  <a:pt x="2135482" y="11272066"/>
                  <a:pt x="2064723" y="11111664"/>
                  <a:pt x="1998456" y="10988330"/>
                </a:cubicBezTo>
                <a:cubicBezTo>
                  <a:pt x="2121097" y="10920447"/>
                  <a:pt x="2281999" y="10994847"/>
                  <a:pt x="2330493" y="11125370"/>
                </a:cubicBezTo>
                <a:cubicBezTo>
                  <a:pt x="2350852" y="11180650"/>
                  <a:pt x="2350924" y="11236708"/>
                  <a:pt x="2330086" y="11285431"/>
                </a:cubicBezTo>
                <a:close/>
                <a:moveTo>
                  <a:pt x="2076381" y="11892564"/>
                </a:moveTo>
                <a:cubicBezTo>
                  <a:pt x="2074001" y="11891398"/>
                  <a:pt x="2071327" y="11889691"/>
                  <a:pt x="2068404" y="11888820"/>
                </a:cubicBezTo>
                <a:cubicBezTo>
                  <a:pt x="2066323" y="11892754"/>
                  <a:pt x="2062983" y="11891759"/>
                  <a:pt x="2060315" y="11894608"/>
                </a:cubicBezTo>
                <a:cubicBezTo>
                  <a:pt x="2067164" y="11897560"/>
                  <a:pt x="2074349" y="11902433"/>
                  <a:pt x="2076381" y="11892564"/>
                </a:cubicBezTo>
                <a:close/>
                <a:moveTo>
                  <a:pt x="6747499" y="1332375"/>
                </a:moveTo>
                <a:cubicBezTo>
                  <a:pt x="6738190" y="1316826"/>
                  <a:pt x="6737894" y="1298111"/>
                  <a:pt x="6725715" y="1283676"/>
                </a:cubicBezTo>
                <a:cubicBezTo>
                  <a:pt x="6720391" y="1298955"/>
                  <a:pt x="6721114" y="1281167"/>
                  <a:pt x="6709797" y="1280932"/>
                </a:cubicBezTo>
                <a:cubicBezTo>
                  <a:pt x="6706472" y="1301382"/>
                  <a:pt x="6710213" y="1318759"/>
                  <a:pt x="6721245" y="1333640"/>
                </a:cubicBezTo>
                <a:cubicBezTo>
                  <a:pt x="6728787" y="1324107"/>
                  <a:pt x="6719387" y="1306612"/>
                  <a:pt x="6728537" y="1306366"/>
                </a:cubicBezTo>
                <a:cubicBezTo>
                  <a:pt x="6732088" y="1315559"/>
                  <a:pt x="6729665" y="1346890"/>
                  <a:pt x="6747499" y="1332375"/>
                </a:cubicBezTo>
                <a:close/>
                <a:moveTo>
                  <a:pt x="6556802" y="1795020"/>
                </a:moveTo>
                <a:cubicBezTo>
                  <a:pt x="6556436" y="1789233"/>
                  <a:pt x="6550699" y="1783687"/>
                  <a:pt x="6544005" y="1777973"/>
                </a:cubicBezTo>
                <a:cubicBezTo>
                  <a:pt x="6540879" y="1781174"/>
                  <a:pt x="6537335" y="1784499"/>
                  <a:pt x="6534333" y="1788117"/>
                </a:cubicBezTo>
                <a:cubicBezTo>
                  <a:pt x="6541853" y="1798120"/>
                  <a:pt x="6549678" y="1798507"/>
                  <a:pt x="6556802" y="1795020"/>
                </a:cubicBezTo>
                <a:close/>
                <a:moveTo>
                  <a:pt x="2092808" y="11910667"/>
                </a:moveTo>
                <a:cubicBezTo>
                  <a:pt x="2097301" y="11900164"/>
                  <a:pt x="2094703" y="11892102"/>
                  <a:pt x="2084595" y="11886358"/>
                </a:cubicBezTo>
                <a:cubicBezTo>
                  <a:pt x="2080102" y="11896860"/>
                  <a:pt x="2082700" y="11904922"/>
                  <a:pt x="2092808" y="11910667"/>
                </a:cubicBezTo>
                <a:close/>
                <a:moveTo>
                  <a:pt x="6581282" y="1764583"/>
                </a:moveTo>
                <a:cubicBezTo>
                  <a:pt x="6577541" y="1761163"/>
                  <a:pt x="6577087" y="1758123"/>
                  <a:pt x="6576093" y="1754791"/>
                </a:cubicBezTo>
                <a:cubicBezTo>
                  <a:pt x="6569883" y="1759819"/>
                  <a:pt x="6567253" y="1764686"/>
                  <a:pt x="6571492" y="1769772"/>
                </a:cubicBezTo>
                <a:cubicBezTo>
                  <a:pt x="6572909" y="1768442"/>
                  <a:pt x="6574743" y="1766987"/>
                  <a:pt x="6576446" y="1769654"/>
                </a:cubicBezTo>
                <a:cubicBezTo>
                  <a:pt x="6578155" y="1767784"/>
                  <a:pt x="6579573" y="1766454"/>
                  <a:pt x="6581282" y="1764583"/>
                </a:cubicBezTo>
                <a:close/>
                <a:moveTo>
                  <a:pt x="6593373" y="1751903"/>
                </a:moveTo>
                <a:cubicBezTo>
                  <a:pt x="6590004" y="1749733"/>
                  <a:pt x="6586599" y="1744399"/>
                  <a:pt x="6583764" y="1747059"/>
                </a:cubicBezTo>
                <a:cubicBezTo>
                  <a:pt x="6584677" y="1748601"/>
                  <a:pt x="6586132" y="1750435"/>
                  <a:pt x="6583882" y="1752014"/>
                </a:cubicBezTo>
                <a:cubicBezTo>
                  <a:pt x="6586958" y="1754724"/>
                  <a:pt x="6590327" y="1756895"/>
                  <a:pt x="6593373" y="1751903"/>
                </a:cubicBezTo>
                <a:close/>
                <a:moveTo>
                  <a:pt x="6772992" y="1352216"/>
                </a:moveTo>
                <a:cubicBezTo>
                  <a:pt x="6770096" y="1365231"/>
                  <a:pt x="6760718" y="1360611"/>
                  <a:pt x="6754316" y="1365407"/>
                </a:cubicBezTo>
                <a:cubicBezTo>
                  <a:pt x="6712406" y="1415029"/>
                  <a:pt x="6669967" y="1465847"/>
                  <a:pt x="6627704" y="1516267"/>
                </a:cubicBezTo>
                <a:cubicBezTo>
                  <a:pt x="6584997" y="1565538"/>
                  <a:pt x="6535424" y="1605580"/>
                  <a:pt x="6494701" y="1651438"/>
                </a:cubicBezTo>
                <a:cubicBezTo>
                  <a:pt x="6483582" y="1663679"/>
                  <a:pt x="6474813" y="1680295"/>
                  <a:pt x="6468524" y="1699912"/>
                </a:cubicBezTo>
                <a:cubicBezTo>
                  <a:pt x="6446484" y="1683026"/>
                  <a:pt x="6431866" y="1637493"/>
                  <a:pt x="6382895" y="1640634"/>
                </a:cubicBezTo>
                <a:cubicBezTo>
                  <a:pt x="6376239" y="1652465"/>
                  <a:pt x="6396177" y="1653650"/>
                  <a:pt x="6384529" y="1667088"/>
                </a:cubicBezTo>
                <a:cubicBezTo>
                  <a:pt x="6375855" y="1660873"/>
                  <a:pt x="6370687" y="1662878"/>
                  <a:pt x="6368626" y="1672927"/>
                </a:cubicBezTo>
                <a:cubicBezTo>
                  <a:pt x="6349939" y="1652757"/>
                  <a:pt x="6340211" y="1624158"/>
                  <a:pt x="6328324" y="1599369"/>
                </a:cubicBezTo>
                <a:cubicBezTo>
                  <a:pt x="6294790" y="1528801"/>
                  <a:pt x="6262750" y="1452698"/>
                  <a:pt x="6222892" y="1380289"/>
                </a:cubicBezTo>
                <a:cubicBezTo>
                  <a:pt x="6170091" y="1285483"/>
                  <a:pt x="6118039" y="1190056"/>
                  <a:pt x="6090681" y="1085049"/>
                </a:cubicBezTo>
                <a:cubicBezTo>
                  <a:pt x="6138024" y="1059747"/>
                  <a:pt x="6172142" y="1001916"/>
                  <a:pt x="6209764" y="952305"/>
                </a:cubicBezTo>
                <a:cubicBezTo>
                  <a:pt x="6197800" y="934153"/>
                  <a:pt x="6165581" y="937071"/>
                  <a:pt x="6153623" y="923211"/>
                </a:cubicBezTo>
                <a:cubicBezTo>
                  <a:pt x="6159644" y="902046"/>
                  <a:pt x="6179296" y="917876"/>
                  <a:pt x="6190200" y="909352"/>
                </a:cubicBezTo>
                <a:cubicBezTo>
                  <a:pt x="6197683" y="890262"/>
                  <a:pt x="6165189" y="887341"/>
                  <a:pt x="6179165" y="865403"/>
                </a:cubicBezTo>
                <a:cubicBezTo>
                  <a:pt x="6200610" y="869637"/>
                  <a:pt x="6217528" y="889501"/>
                  <a:pt x="6240711" y="901650"/>
                </a:cubicBezTo>
                <a:cubicBezTo>
                  <a:pt x="6256445" y="900502"/>
                  <a:pt x="6265214" y="883886"/>
                  <a:pt x="6274656" y="873286"/>
                </a:cubicBezTo>
                <a:cubicBezTo>
                  <a:pt x="6317944" y="828085"/>
                  <a:pt x="6364963" y="766901"/>
                  <a:pt x="6416234" y="738092"/>
                </a:cubicBezTo>
                <a:cubicBezTo>
                  <a:pt x="6455235" y="746748"/>
                  <a:pt x="6495103" y="744826"/>
                  <a:pt x="6529454" y="774776"/>
                </a:cubicBezTo>
                <a:cubicBezTo>
                  <a:pt x="6545523" y="789023"/>
                  <a:pt x="6560218" y="827919"/>
                  <a:pt x="6577158" y="860658"/>
                </a:cubicBezTo>
                <a:cubicBezTo>
                  <a:pt x="6608197" y="919640"/>
                  <a:pt x="6627698" y="977814"/>
                  <a:pt x="6652864" y="1040396"/>
                </a:cubicBezTo>
                <a:cubicBezTo>
                  <a:pt x="6665738" y="1073721"/>
                  <a:pt x="6684569" y="1101102"/>
                  <a:pt x="6695400" y="1128283"/>
                </a:cubicBezTo>
                <a:cubicBezTo>
                  <a:pt x="6701347" y="1142823"/>
                  <a:pt x="6699163" y="1158536"/>
                  <a:pt x="6706611" y="1171834"/>
                </a:cubicBezTo>
                <a:cubicBezTo>
                  <a:pt x="6710691" y="1179831"/>
                  <a:pt x="6719894" y="1184850"/>
                  <a:pt x="6723353" y="1192097"/>
                </a:cubicBezTo>
                <a:cubicBezTo>
                  <a:pt x="6748192" y="1243574"/>
                  <a:pt x="6755013" y="1305675"/>
                  <a:pt x="6772992" y="1352216"/>
                </a:cubicBezTo>
                <a:close/>
                <a:moveTo>
                  <a:pt x="6592222" y="1781702"/>
                </a:moveTo>
                <a:cubicBezTo>
                  <a:pt x="6593369" y="1777731"/>
                  <a:pt x="6593268" y="1773594"/>
                  <a:pt x="6591308" y="1769303"/>
                </a:cubicBezTo>
                <a:cubicBezTo>
                  <a:pt x="6582878" y="1783611"/>
                  <a:pt x="6550636" y="1798675"/>
                  <a:pt x="6564769" y="1812601"/>
                </a:cubicBezTo>
                <a:cubicBezTo>
                  <a:pt x="6574117" y="1804029"/>
                  <a:pt x="6588782" y="1793615"/>
                  <a:pt x="6592222" y="1781702"/>
                </a:cubicBezTo>
                <a:close/>
                <a:moveTo>
                  <a:pt x="6584937" y="1826995"/>
                </a:moveTo>
                <a:cubicBezTo>
                  <a:pt x="6582402" y="1824577"/>
                  <a:pt x="6579866" y="1822158"/>
                  <a:pt x="6577330" y="1819740"/>
                </a:cubicBezTo>
                <a:cubicBezTo>
                  <a:pt x="6574912" y="1822276"/>
                  <a:pt x="6572494" y="1824812"/>
                  <a:pt x="6570076" y="1827348"/>
                </a:cubicBezTo>
                <a:cubicBezTo>
                  <a:pt x="6572612" y="1829766"/>
                  <a:pt x="6575147" y="1832185"/>
                  <a:pt x="6577683" y="1834603"/>
                </a:cubicBezTo>
                <a:cubicBezTo>
                  <a:pt x="6580101" y="1832067"/>
                  <a:pt x="6582519" y="1829531"/>
                  <a:pt x="6584937" y="1826995"/>
                </a:cubicBezTo>
                <a:close/>
                <a:moveTo>
                  <a:pt x="2127089" y="11922249"/>
                </a:moveTo>
                <a:cubicBezTo>
                  <a:pt x="2119985" y="11915578"/>
                  <a:pt x="2119033" y="11889789"/>
                  <a:pt x="2104768" y="11896468"/>
                </a:cubicBezTo>
                <a:cubicBezTo>
                  <a:pt x="2121930" y="11902949"/>
                  <a:pt x="2102860" y="11905920"/>
                  <a:pt x="2100785" y="11914410"/>
                </a:cubicBezTo>
                <a:cubicBezTo>
                  <a:pt x="2109092" y="11915519"/>
                  <a:pt x="2122677" y="11930954"/>
                  <a:pt x="2127089" y="11922249"/>
                </a:cubicBezTo>
                <a:close/>
                <a:moveTo>
                  <a:pt x="6605215" y="1802802"/>
                </a:moveTo>
                <a:cubicBezTo>
                  <a:pt x="6608108" y="1795588"/>
                  <a:pt x="6606994" y="1788436"/>
                  <a:pt x="6599033" y="1781513"/>
                </a:cubicBezTo>
                <a:cubicBezTo>
                  <a:pt x="6592108" y="1791744"/>
                  <a:pt x="6596464" y="1801784"/>
                  <a:pt x="6594909" y="1811773"/>
                </a:cubicBezTo>
                <a:cubicBezTo>
                  <a:pt x="6587134" y="1805475"/>
                  <a:pt x="6576833" y="1818074"/>
                  <a:pt x="6587355" y="1824460"/>
                </a:cubicBezTo>
                <a:cubicBezTo>
                  <a:pt x="6595421" y="1817290"/>
                  <a:pt x="6602321" y="1810015"/>
                  <a:pt x="6605215" y="1802802"/>
                </a:cubicBezTo>
                <a:close/>
                <a:moveTo>
                  <a:pt x="6619625" y="1791245"/>
                </a:moveTo>
                <a:cubicBezTo>
                  <a:pt x="6624431" y="1778471"/>
                  <a:pt x="6623450" y="1766063"/>
                  <a:pt x="6611187" y="1753846"/>
                </a:cubicBezTo>
                <a:cubicBezTo>
                  <a:pt x="6602633" y="1767738"/>
                  <a:pt x="6607319" y="1780401"/>
                  <a:pt x="6611836" y="1794022"/>
                </a:cubicBezTo>
                <a:cubicBezTo>
                  <a:pt x="6614416" y="1795067"/>
                  <a:pt x="6617039" y="1794738"/>
                  <a:pt x="6619625" y="1791245"/>
                </a:cubicBezTo>
                <a:close/>
                <a:moveTo>
                  <a:pt x="6629297" y="1781101"/>
                </a:moveTo>
                <a:cubicBezTo>
                  <a:pt x="6640095" y="1770168"/>
                  <a:pt x="6634117" y="1759251"/>
                  <a:pt x="6625932" y="1748539"/>
                </a:cubicBezTo>
                <a:cubicBezTo>
                  <a:pt x="6619671" y="1759479"/>
                  <a:pt x="6630604" y="1770278"/>
                  <a:pt x="6629297" y="1781101"/>
                </a:cubicBezTo>
                <a:close/>
                <a:moveTo>
                  <a:pt x="2420279" y="11337875"/>
                </a:moveTo>
                <a:cubicBezTo>
                  <a:pt x="2427101" y="11326153"/>
                  <a:pt x="2431475" y="11313505"/>
                  <a:pt x="2430180" y="11298900"/>
                </a:cubicBezTo>
                <a:cubicBezTo>
                  <a:pt x="2415618" y="11295825"/>
                  <a:pt x="2395423" y="11309032"/>
                  <a:pt x="2383476" y="11298397"/>
                </a:cubicBezTo>
                <a:cubicBezTo>
                  <a:pt x="2388456" y="11270824"/>
                  <a:pt x="2424048" y="11290274"/>
                  <a:pt x="2441829" y="11284045"/>
                </a:cubicBezTo>
                <a:cubicBezTo>
                  <a:pt x="2439531" y="11263396"/>
                  <a:pt x="2457198" y="11249968"/>
                  <a:pt x="2445984" y="11225917"/>
                </a:cubicBezTo>
                <a:cubicBezTo>
                  <a:pt x="2434407" y="11217037"/>
                  <a:pt x="2413163" y="11237042"/>
                  <a:pt x="2405005" y="11218277"/>
                </a:cubicBezTo>
                <a:cubicBezTo>
                  <a:pt x="2415535" y="11199130"/>
                  <a:pt x="2433569" y="11222281"/>
                  <a:pt x="2452008" y="11209444"/>
                </a:cubicBezTo>
                <a:cubicBezTo>
                  <a:pt x="2445905" y="11180973"/>
                  <a:pt x="2445226" y="11154701"/>
                  <a:pt x="2428453" y="11123197"/>
                </a:cubicBezTo>
                <a:cubicBezTo>
                  <a:pt x="2414293" y="11118959"/>
                  <a:pt x="2401023" y="11139440"/>
                  <a:pt x="2392892" y="11135656"/>
                </a:cubicBezTo>
                <a:cubicBezTo>
                  <a:pt x="2380515" y="11111203"/>
                  <a:pt x="2408678" y="11116369"/>
                  <a:pt x="2424948" y="11106038"/>
                </a:cubicBezTo>
                <a:lnTo>
                  <a:pt x="2401168" y="11057144"/>
                </a:lnTo>
                <a:cubicBezTo>
                  <a:pt x="2384561" y="11062802"/>
                  <a:pt x="2362121" y="11085324"/>
                  <a:pt x="2356176" y="11060162"/>
                </a:cubicBezTo>
                <a:lnTo>
                  <a:pt x="2393749" y="11041889"/>
                </a:lnTo>
                <a:cubicBezTo>
                  <a:pt x="2377747" y="11010977"/>
                  <a:pt x="2354576" y="10977264"/>
                  <a:pt x="2325501" y="10949324"/>
                </a:cubicBezTo>
                <a:cubicBezTo>
                  <a:pt x="2310405" y="10959085"/>
                  <a:pt x="2307528" y="10989987"/>
                  <a:pt x="2289830" y="10971509"/>
                </a:cubicBezTo>
                <a:cubicBezTo>
                  <a:pt x="2282612" y="10955672"/>
                  <a:pt x="2301376" y="10948481"/>
                  <a:pt x="2310444" y="10938267"/>
                </a:cubicBezTo>
                <a:cubicBezTo>
                  <a:pt x="2292811" y="10913953"/>
                  <a:pt x="2270351" y="10903594"/>
                  <a:pt x="2247488" y="10894399"/>
                </a:cubicBezTo>
                <a:cubicBezTo>
                  <a:pt x="2236296" y="10903228"/>
                  <a:pt x="2234223" y="10931806"/>
                  <a:pt x="2217144" y="10927536"/>
                </a:cubicBezTo>
                <a:cubicBezTo>
                  <a:pt x="2207622" y="10908951"/>
                  <a:pt x="2225826" y="10899614"/>
                  <a:pt x="2223093" y="10883047"/>
                </a:cubicBezTo>
                <a:cubicBezTo>
                  <a:pt x="2206057" y="10874887"/>
                  <a:pt x="2187826" y="10869243"/>
                  <a:pt x="2167349" y="10872914"/>
                </a:cubicBezTo>
                <a:cubicBezTo>
                  <a:pt x="2156135" y="10883688"/>
                  <a:pt x="2165467" y="10901882"/>
                  <a:pt x="2142430" y="10908250"/>
                </a:cubicBezTo>
                <a:cubicBezTo>
                  <a:pt x="2130559" y="10890807"/>
                  <a:pt x="2146998" y="10882812"/>
                  <a:pt x="2140752" y="10866985"/>
                </a:cubicBezTo>
                <a:cubicBezTo>
                  <a:pt x="2125353" y="10869155"/>
                  <a:pt x="2113171" y="10862020"/>
                  <a:pt x="2095760" y="10870004"/>
                </a:cubicBezTo>
                <a:cubicBezTo>
                  <a:pt x="2084143" y="10881942"/>
                  <a:pt x="2100836" y="10903327"/>
                  <a:pt x="2078560" y="10911259"/>
                </a:cubicBezTo>
                <a:cubicBezTo>
                  <a:pt x="2064753" y="10892822"/>
                  <a:pt x="2077702" y="10883623"/>
                  <a:pt x="2066222" y="10865990"/>
                </a:cubicBezTo>
                <a:cubicBezTo>
                  <a:pt x="2048039" y="10873382"/>
                  <a:pt x="2035499" y="10863520"/>
                  <a:pt x="2015495" y="10877118"/>
                </a:cubicBezTo>
                <a:cubicBezTo>
                  <a:pt x="2010667" y="10891073"/>
                  <a:pt x="2018054" y="10909247"/>
                  <a:pt x="2014781" y="10923415"/>
                </a:cubicBezTo>
                <a:cubicBezTo>
                  <a:pt x="1993418" y="10919293"/>
                  <a:pt x="1997860" y="10887629"/>
                  <a:pt x="1988990" y="10880334"/>
                </a:cubicBezTo>
                <a:cubicBezTo>
                  <a:pt x="1966077" y="10892929"/>
                  <a:pt x="1947802" y="10891176"/>
                  <a:pt x="1930935" y="10885352"/>
                </a:cubicBezTo>
                <a:cubicBezTo>
                  <a:pt x="1914890" y="10858332"/>
                  <a:pt x="1904656" y="10816392"/>
                  <a:pt x="1883168" y="10806044"/>
                </a:cubicBezTo>
                <a:cubicBezTo>
                  <a:pt x="1829761" y="10830567"/>
                  <a:pt x="1783914" y="10857701"/>
                  <a:pt x="1750863" y="10889253"/>
                </a:cubicBezTo>
                <a:cubicBezTo>
                  <a:pt x="1753162" y="10909900"/>
                  <a:pt x="1772740" y="10934236"/>
                  <a:pt x="1785786" y="10951108"/>
                </a:cubicBezTo>
                <a:cubicBezTo>
                  <a:pt x="1806920" y="10940829"/>
                  <a:pt x="1831024" y="10908792"/>
                  <a:pt x="1853495" y="10918178"/>
                </a:cubicBezTo>
                <a:cubicBezTo>
                  <a:pt x="1854006" y="10942114"/>
                  <a:pt x="1806621" y="10950165"/>
                  <a:pt x="1789291" y="10968267"/>
                </a:cubicBezTo>
                <a:cubicBezTo>
                  <a:pt x="1796020" y="10993047"/>
                  <a:pt x="1817685" y="11039586"/>
                  <a:pt x="1838752" y="11069968"/>
                </a:cubicBezTo>
                <a:cubicBezTo>
                  <a:pt x="1869976" y="11062522"/>
                  <a:pt x="1894276" y="11012976"/>
                  <a:pt x="1917905" y="11040662"/>
                </a:cubicBezTo>
                <a:cubicBezTo>
                  <a:pt x="1900966" y="11058575"/>
                  <a:pt x="1859979" y="11068834"/>
                  <a:pt x="1847884" y="11088743"/>
                </a:cubicBezTo>
                <a:cubicBezTo>
                  <a:pt x="1866842" y="11133695"/>
                  <a:pt x="1891634" y="11161784"/>
                  <a:pt x="1910391" y="11207317"/>
                </a:cubicBezTo>
                <a:cubicBezTo>
                  <a:pt x="1924921" y="11213309"/>
                  <a:pt x="1967942" y="11160464"/>
                  <a:pt x="1991054" y="11182113"/>
                </a:cubicBezTo>
                <a:cubicBezTo>
                  <a:pt x="1986666" y="11208915"/>
                  <a:pt x="1927780" y="11201277"/>
                  <a:pt x="1921234" y="11229613"/>
                </a:cubicBezTo>
                <a:cubicBezTo>
                  <a:pt x="1948596" y="11288857"/>
                  <a:pt x="1975001" y="11329220"/>
                  <a:pt x="1998580" y="11378696"/>
                </a:cubicBezTo>
                <a:cubicBezTo>
                  <a:pt x="2028607" y="11373766"/>
                  <a:pt x="2059572" y="11320012"/>
                  <a:pt x="2077041" y="11358917"/>
                </a:cubicBezTo>
                <a:cubicBezTo>
                  <a:pt x="2051220" y="11370507"/>
                  <a:pt x="2026943" y="11383282"/>
                  <a:pt x="2007711" y="11397472"/>
                </a:cubicBezTo>
                <a:cubicBezTo>
                  <a:pt x="2034812" y="11445235"/>
                  <a:pt x="2060695" y="11497460"/>
                  <a:pt x="2090400" y="11538636"/>
                </a:cubicBezTo>
                <a:cubicBezTo>
                  <a:pt x="2120640" y="11532152"/>
                  <a:pt x="2140646" y="11483727"/>
                  <a:pt x="2159713" y="11518953"/>
                </a:cubicBezTo>
                <a:cubicBezTo>
                  <a:pt x="2140312" y="11530807"/>
                  <a:pt x="2122847" y="11543654"/>
                  <a:pt x="2103445" y="11555508"/>
                </a:cubicBezTo>
                <a:cubicBezTo>
                  <a:pt x="2123285" y="11591325"/>
                  <a:pt x="2146331" y="11618811"/>
                  <a:pt x="2169590" y="11644742"/>
                </a:cubicBezTo>
                <a:cubicBezTo>
                  <a:pt x="2216007" y="11618782"/>
                  <a:pt x="2260870" y="11592610"/>
                  <a:pt x="2303798" y="11565445"/>
                </a:cubicBezTo>
                <a:cubicBezTo>
                  <a:pt x="2305712" y="11533558"/>
                  <a:pt x="2268283" y="11504361"/>
                  <a:pt x="2261565" y="11478607"/>
                </a:cubicBezTo>
                <a:lnTo>
                  <a:pt x="2306574" y="11456718"/>
                </a:lnTo>
                <a:cubicBezTo>
                  <a:pt x="2297139" y="11430351"/>
                  <a:pt x="2270617" y="11452440"/>
                  <a:pt x="2260377" y="11428400"/>
                </a:cubicBezTo>
                <a:cubicBezTo>
                  <a:pt x="2281544" y="11415203"/>
                  <a:pt x="2305955" y="11442508"/>
                  <a:pt x="2329182" y="11436533"/>
                </a:cubicBezTo>
                <a:cubicBezTo>
                  <a:pt x="2352410" y="11430556"/>
                  <a:pt x="2367245" y="11409315"/>
                  <a:pt x="2380716" y="11388253"/>
                </a:cubicBezTo>
                <a:cubicBezTo>
                  <a:pt x="2365458" y="11377777"/>
                  <a:pt x="2343573" y="11385519"/>
                  <a:pt x="2330305" y="11371174"/>
                </a:cubicBezTo>
                <a:cubicBezTo>
                  <a:pt x="2356740" y="11356866"/>
                  <a:pt x="2370480" y="11381139"/>
                  <a:pt x="2395698" y="11371293"/>
                </a:cubicBezTo>
                <a:cubicBezTo>
                  <a:pt x="2404189" y="11360392"/>
                  <a:pt x="2413458" y="11349596"/>
                  <a:pt x="2420279" y="11337875"/>
                </a:cubicBezTo>
                <a:close/>
                <a:moveTo>
                  <a:pt x="6651178" y="1763232"/>
                </a:moveTo>
                <a:cubicBezTo>
                  <a:pt x="6651396" y="1756363"/>
                  <a:pt x="6642751" y="1747149"/>
                  <a:pt x="6635957" y="1753259"/>
                </a:cubicBezTo>
                <a:cubicBezTo>
                  <a:pt x="6635739" y="1760128"/>
                  <a:pt x="6644801" y="1769218"/>
                  <a:pt x="6651178" y="1763232"/>
                </a:cubicBezTo>
                <a:close/>
                <a:moveTo>
                  <a:pt x="2167739" y="11952125"/>
                </a:moveTo>
                <a:cubicBezTo>
                  <a:pt x="2158990" y="11932666"/>
                  <a:pt x="2167739" y="11952125"/>
                  <a:pt x="2167739" y="11952125"/>
                </a:cubicBezTo>
                <a:close/>
                <a:moveTo>
                  <a:pt x="6633131" y="1863872"/>
                </a:moveTo>
                <a:cubicBezTo>
                  <a:pt x="6622286" y="1850325"/>
                  <a:pt x="6631505" y="1837142"/>
                  <a:pt x="6622450" y="1823514"/>
                </a:cubicBezTo>
                <a:cubicBezTo>
                  <a:pt x="6609110" y="1836566"/>
                  <a:pt x="6624392" y="1861944"/>
                  <a:pt x="6610773" y="1866461"/>
                </a:cubicBezTo>
                <a:cubicBezTo>
                  <a:pt x="6607411" y="1859753"/>
                  <a:pt x="6616432" y="1839825"/>
                  <a:pt x="6605231" y="1841806"/>
                </a:cubicBezTo>
                <a:cubicBezTo>
                  <a:pt x="6603011" y="1851087"/>
                  <a:pt x="6608640" y="1872994"/>
                  <a:pt x="6598564" y="1874186"/>
                </a:cubicBezTo>
                <a:cubicBezTo>
                  <a:pt x="6592959" y="1864519"/>
                  <a:pt x="6602507" y="1853959"/>
                  <a:pt x="6592780" y="1844160"/>
                </a:cubicBezTo>
                <a:cubicBezTo>
                  <a:pt x="6577153" y="1855627"/>
                  <a:pt x="6594561" y="1879009"/>
                  <a:pt x="6576031" y="1882270"/>
                </a:cubicBezTo>
                <a:cubicBezTo>
                  <a:pt x="6576169" y="1873610"/>
                  <a:pt x="6579178" y="1865455"/>
                  <a:pt x="6570781" y="1857074"/>
                </a:cubicBezTo>
                <a:cubicBezTo>
                  <a:pt x="6552400" y="1872991"/>
                  <a:pt x="6560360" y="1895110"/>
                  <a:pt x="6581580" y="1902387"/>
                </a:cubicBezTo>
                <a:cubicBezTo>
                  <a:pt x="6598719" y="1882305"/>
                  <a:pt x="6616079" y="1881207"/>
                  <a:pt x="6633131" y="1863872"/>
                </a:cubicBezTo>
                <a:close/>
                <a:moveTo>
                  <a:pt x="2463822" y="11301402"/>
                </a:moveTo>
                <a:cubicBezTo>
                  <a:pt x="2462925" y="11294583"/>
                  <a:pt x="2464545" y="11288958"/>
                  <a:pt x="2464230" y="11282340"/>
                </a:cubicBezTo>
                <a:cubicBezTo>
                  <a:pt x="2452544" y="11283187"/>
                  <a:pt x="2453679" y="11303433"/>
                  <a:pt x="2463822" y="11301402"/>
                </a:cubicBezTo>
                <a:close/>
                <a:moveTo>
                  <a:pt x="6662740" y="1827822"/>
                </a:moveTo>
                <a:cubicBezTo>
                  <a:pt x="6654021" y="1812280"/>
                  <a:pt x="6660512" y="1785395"/>
                  <a:pt x="6646577" y="1778213"/>
                </a:cubicBezTo>
                <a:cubicBezTo>
                  <a:pt x="6641852" y="1792777"/>
                  <a:pt x="6659727" y="1810124"/>
                  <a:pt x="6645460" y="1830710"/>
                </a:cubicBezTo>
                <a:cubicBezTo>
                  <a:pt x="6637318" y="1818624"/>
                  <a:pt x="6647552" y="1795159"/>
                  <a:pt x="6634486" y="1790892"/>
                </a:cubicBezTo>
                <a:cubicBezTo>
                  <a:pt x="6622856" y="1802074"/>
                  <a:pt x="6627877" y="1812823"/>
                  <a:pt x="6637436" y="1823579"/>
                </a:cubicBezTo>
                <a:cubicBezTo>
                  <a:pt x="6637503" y="1834445"/>
                  <a:pt x="6628079" y="1845421"/>
                  <a:pt x="6635724" y="1855841"/>
                </a:cubicBezTo>
                <a:cubicBezTo>
                  <a:pt x="6643052" y="1854562"/>
                  <a:pt x="6649779" y="1837586"/>
                  <a:pt x="6662740" y="1827822"/>
                </a:cubicBezTo>
                <a:close/>
                <a:moveTo>
                  <a:pt x="6673912" y="1811398"/>
                </a:moveTo>
                <a:cubicBezTo>
                  <a:pt x="6676682" y="1799877"/>
                  <a:pt x="6665054" y="1781999"/>
                  <a:pt x="6674188" y="1770428"/>
                </a:cubicBezTo>
                <a:cubicBezTo>
                  <a:pt x="6679428" y="1774308"/>
                  <a:pt x="6676674" y="1778759"/>
                  <a:pt x="6681914" y="1782639"/>
                </a:cubicBezTo>
                <a:cubicBezTo>
                  <a:pt x="6688920" y="1774198"/>
                  <a:pt x="6680106" y="1765941"/>
                  <a:pt x="6676247" y="1757567"/>
                </a:cubicBezTo>
                <a:cubicBezTo>
                  <a:pt x="6647672" y="1769722"/>
                  <a:pt x="6668274" y="1800769"/>
                  <a:pt x="6665040" y="1820332"/>
                </a:cubicBezTo>
                <a:cubicBezTo>
                  <a:pt x="6670465" y="1818373"/>
                  <a:pt x="6672988" y="1815239"/>
                  <a:pt x="6673912" y="1811398"/>
                </a:cubicBezTo>
                <a:close/>
                <a:moveTo>
                  <a:pt x="2452896" y="11379792"/>
                </a:moveTo>
                <a:cubicBezTo>
                  <a:pt x="2429861" y="11423270"/>
                  <a:pt x="2392883" y="11461659"/>
                  <a:pt x="2338090" y="11492661"/>
                </a:cubicBezTo>
                <a:cubicBezTo>
                  <a:pt x="2325745" y="11500115"/>
                  <a:pt x="2313736" y="11512243"/>
                  <a:pt x="2296902" y="11503501"/>
                </a:cubicBezTo>
                <a:cubicBezTo>
                  <a:pt x="2300342" y="11526496"/>
                  <a:pt x="2327509" y="11568424"/>
                  <a:pt x="2329496" y="11599380"/>
                </a:cubicBezTo>
                <a:cubicBezTo>
                  <a:pt x="2247730" y="11636243"/>
                  <a:pt x="2206738" y="11664402"/>
                  <a:pt x="2148377" y="11696656"/>
                </a:cubicBezTo>
                <a:cubicBezTo>
                  <a:pt x="2113987" y="11656791"/>
                  <a:pt x="2088821" y="11610021"/>
                  <a:pt x="2060155" y="11563019"/>
                </a:cubicBezTo>
                <a:cubicBezTo>
                  <a:pt x="2030145" y="11514252"/>
                  <a:pt x="1991619" y="11443992"/>
                  <a:pt x="1953196" y="11381905"/>
                </a:cubicBezTo>
                <a:cubicBezTo>
                  <a:pt x="1925291" y="11336468"/>
                  <a:pt x="1895059" y="11290227"/>
                  <a:pt x="1866985" y="11242453"/>
                </a:cubicBezTo>
                <a:cubicBezTo>
                  <a:pt x="1804918" y="11136726"/>
                  <a:pt x="1767726" y="10999553"/>
                  <a:pt x="1711388" y="10903614"/>
                </a:cubicBezTo>
                <a:cubicBezTo>
                  <a:pt x="1713856" y="10891774"/>
                  <a:pt x="1728729" y="10884540"/>
                  <a:pt x="1723054" y="10869887"/>
                </a:cubicBezTo>
                <a:cubicBezTo>
                  <a:pt x="1774059" y="10851369"/>
                  <a:pt x="1829181" y="10795541"/>
                  <a:pt x="1894726" y="10782043"/>
                </a:cubicBezTo>
                <a:cubicBezTo>
                  <a:pt x="1915354" y="10799580"/>
                  <a:pt x="1925099" y="10850464"/>
                  <a:pt x="1946107" y="10868784"/>
                </a:cubicBezTo>
                <a:cubicBezTo>
                  <a:pt x="1977379" y="10874373"/>
                  <a:pt x="2000737" y="10856725"/>
                  <a:pt x="2026862" y="10852726"/>
                </a:cubicBezTo>
                <a:cubicBezTo>
                  <a:pt x="2041870" y="10850747"/>
                  <a:pt x="2060928" y="10852119"/>
                  <a:pt x="2077480" y="10851325"/>
                </a:cubicBezTo>
                <a:cubicBezTo>
                  <a:pt x="2162197" y="10846399"/>
                  <a:pt x="2227726" y="10851773"/>
                  <a:pt x="2297807" y="10902333"/>
                </a:cubicBezTo>
                <a:cubicBezTo>
                  <a:pt x="2370976" y="10955260"/>
                  <a:pt x="2438204" y="10999953"/>
                  <a:pt x="2469825" y="11130646"/>
                </a:cubicBezTo>
                <a:cubicBezTo>
                  <a:pt x="2490952" y="11220734"/>
                  <a:pt x="2491289" y="11307330"/>
                  <a:pt x="2452896" y="11379792"/>
                </a:cubicBezTo>
                <a:close/>
                <a:moveTo>
                  <a:pt x="6700464" y="1768429"/>
                </a:moveTo>
                <a:cubicBezTo>
                  <a:pt x="6699569" y="1764670"/>
                  <a:pt x="6696078" y="1760949"/>
                  <a:pt x="6691109" y="1757215"/>
                </a:cubicBezTo>
                <a:cubicBezTo>
                  <a:pt x="6682605" y="1765196"/>
                  <a:pt x="6694209" y="1772166"/>
                  <a:pt x="6694239" y="1779868"/>
                </a:cubicBezTo>
                <a:cubicBezTo>
                  <a:pt x="6699657" y="1775984"/>
                  <a:pt x="6701359" y="1772187"/>
                  <a:pt x="6700464" y="1768429"/>
                </a:cubicBezTo>
                <a:close/>
                <a:moveTo>
                  <a:pt x="7031881" y="1204462"/>
                </a:moveTo>
                <a:cubicBezTo>
                  <a:pt x="7055410" y="1179336"/>
                  <a:pt x="7024154" y="1148993"/>
                  <a:pt x="7006041" y="1138119"/>
                </a:cubicBezTo>
                <a:cubicBezTo>
                  <a:pt x="7017324" y="1160042"/>
                  <a:pt x="7006124" y="1182770"/>
                  <a:pt x="7031881" y="1204462"/>
                </a:cubicBezTo>
                <a:close/>
                <a:moveTo>
                  <a:pt x="2275038" y="12010060"/>
                </a:moveTo>
                <a:cubicBezTo>
                  <a:pt x="2278946" y="11998472"/>
                  <a:pt x="2273026" y="11972569"/>
                  <a:pt x="2260512" y="11977950"/>
                </a:cubicBezTo>
                <a:cubicBezTo>
                  <a:pt x="2273711" y="11985526"/>
                  <a:pt x="2253370" y="12004970"/>
                  <a:pt x="2275038" y="12010060"/>
                </a:cubicBezTo>
                <a:close/>
                <a:moveTo>
                  <a:pt x="7055032" y="1193191"/>
                </a:moveTo>
                <a:cubicBezTo>
                  <a:pt x="7046730" y="1190992"/>
                  <a:pt x="7054200" y="1175019"/>
                  <a:pt x="7043697" y="1181738"/>
                </a:cubicBezTo>
                <a:cubicBezTo>
                  <a:pt x="7044300" y="1184204"/>
                  <a:pt x="7047299" y="1200233"/>
                  <a:pt x="7055032" y="1193191"/>
                </a:cubicBezTo>
                <a:close/>
                <a:moveTo>
                  <a:pt x="7104577" y="1138642"/>
                </a:moveTo>
                <a:cubicBezTo>
                  <a:pt x="7099405" y="1125989"/>
                  <a:pt x="7072692" y="1110759"/>
                  <a:pt x="7058196" y="1115301"/>
                </a:cubicBezTo>
                <a:cubicBezTo>
                  <a:pt x="7062126" y="1129795"/>
                  <a:pt x="7090978" y="1148424"/>
                  <a:pt x="7104577" y="1138642"/>
                </a:cubicBezTo>
                <a:close/>
                <a:moveTo>
                  <a:pt x="2299261" y="12021833"/>
                </a:moveTo>
                <a:cubicBezTo>
                  <a:pt x="2307805" y="12012993"/>
                  <a:pt x="2293048" y="11995388"/>
                  <a:pt x="2289384" y="12001583"/>
                </a:cubicBezTo>
                <a:cubicBezTo>
                  <a:pt x="2296320" y="12007293"/>
                  <a:pt x="2284691" y="12018858"/>
                  <a:pt x="2299261" y="12021833"/>
                </a:cubicBezTo>
                <a:close/>
                <a:moveTo>
                  <a:pt x="6673223" y="2172394"/>
                </a:moveTo>
                <a:cubicBezTo>
                  <a:pt x="6668519" y="2191339"/>
                  <a:pt x="6649104" y="2210331"/>
                  <a:pt x="6630381" y="2212511"/>
                </a:cubicBezTo>
                <a:cubicBezTo>
                  <a:pt x="6622590" y="2192582"/>
                  <a:pt x="6643582" y="2145444"/>
                  <a:pt x="6672453" y="2154088"/>
                </a:cubicBezTo>
                <a:cubicBezTo>
                  <a:pt x="6674725" y="2159769"/>
                  <a:pt x="6674791" y="2166079"/>
                  <a:pt x="6673223" y="2172394"/>
                </a:cubicBezTo>
                <a:close/>
                <a:moveTo>
                  <a:pt x="2349969" y="12051519"/>
                </a:moveTo>
                <a:cubicBezTo>
                  <a:pt x="2359299" y="12036992"/>
                  <a:pt x="2350774" y="12028986"/>
                  <a:pt x="2345919" y="12019341"/>
                </a:cubicBezTo>
                <a:cubicBezTo>
                  <a:pt x="2336172" y="12033743"/>
                  <a:pt x="2345115" y="12041874"/>
                  <a:pt x="2349969" y="12051519"/>
                </a:cubicBezTo>
                <a:close/>
                <a:moveTo>
                  <a:pt x="7153172" y="1211264"/>
                </a:moveTo>
                <a:cubicBezTo>
                  <a:pt x="7150483" y="1194929"/>
                  <a:pt x="7141097" y="1163162"/>
                  <a:pt x="7121733" y="1155977"/>
                </a:cubicBezTo>
                <a:cubicBezTo>
                  <a:pt x="7133350" y="1172667"/>
                  <a:pt x="7131035" y="1204372"/>
                  <a:pt x="7153172" y="1211264"/>
                </a:cubicBezTo>
                <a:close/>
                <a:moveTo>
                  <a:pt x="7188084" y="1188354"/>
                </a:moveTo>
                <a:cubicBezTo>
                  <a:pt x="7188102" y="1184659"/>
                  <a:pt x="7181105" y="1167685"/>
                  <a:pt x="7173684" y="1173805"/>
                </a:cubicBezTo>
                <a:cubicBezTo>
                  <a:pt x="7173975" y="1177194"/>
                  <a:pt x="7180662" y="1194473"/>
                  <a:pt x="7188084" y="1188354"/>
                </a:cubicBezTo>
                <a:close/>
                <a:moveTo>
                  <a:pt x="6851673" y="1965072"/>
                </a:moveTo>
                <a:cubicBezTo>
                  <a:pt x="6852423" y="1955471"/>
                  <a:pt x="6833454" y="1951180"/>
                  <a:pt x="6825003" y="1944517"/>
                </a:cubicBezTo>
                <a:cubicBezTo>
                  <a:pt x="6821933" y="1937268"/>
                  <a:pt x="6825067" y="1929529"/>
                  <a:pt x="6817043" y="1922397"/>
                </a:cubicBezTo>
                <a:cubicBezTo>
                  <a:pt x="6769942" y="1907421"/>
                  <a:pt x="6722470" y="1860803"/>
                  <a:pt x="6675183" y="1830006"/>
                </a:cubicBezTo>
                <a:cubicBezTo>
                  <a:pt x="6665094" y="1840274"/>
                  <a:pt x="6654589" y="1850666"/>
                  <a:pt x="6650827" y="1860860"/>
                </a:cubicBezTo>
                <a:cubicBezTo>
                  <a:pt x="6702904" y="1918351"/>
                  <a:pt x="6725770" y="1994990"/>
                  <a:pt x="6781709" y="2030463"/>
                </a:cubicBezTo>
                <a:cubicBezTo>
                  <a:pt x="6795838" y="2018536"/>
                  <a:pt x="6764008" y="2007621"/>
                  <a:pt x="6775931" y="1995899"/>
                </a:cubicBezTo>
                <a:cubicBezTo>
                  <a:pt x="6788201" y="2003578"/>
                  <a:pt x="6800319" y="2028993"/>
                  <a:pt x="6811620" y="2015188"/>
                </a:cubicBezTo>
                <a:cubicBezTo>
                  <a:pt x="6794945" y="2003381"/>
                  <a:pt x="6773073" y="1986319"/>
                  <a:pt x="6783132" y="1968350"/>
                </a:cubicBezTo>
                <a:cubicBezTo>
                  <a:pt x="6800237" y="1970957"/>
                  <a:pt x="6808191" y="1997614"/>
                  <a:pt x="6821175" y="2000090"/>
                </a:cubicBezTo>
                <a:cubicBezTo>
                  <a:pt x="6824178" y="1996473"/>
                  <a:pt x="6827721" y="1993147"/>
                  <a:pt x="6830724" y="1989530"/>
                </a:cubicBezTo>
                <a:cubicBezTo>
                  <a:pt x="6826871" y="1976618"/>
                  <a:pt x="6782027" y="1955525"/>
                  <a:pt x="6799998" y="1935194"/>
                </a:cubicBezTo>
                <a:cubicBezTo>
                  <a:pt x="6814132" y="1949121"/>
                  <a:pt x="6828681" y="1962924"/>
                  <a:pt x="6843231" y="1976726"/>
                </a:cubicBezTo>
                <a:cubicBezTo>
                  <a:pt x="6848982" y="1972062"/>
                  <a:pt x="6851423" y="1968272"/>
                  <a:pt x="6851673" y="1965072"/>
                </a:cubicBezTo>
                <a:close/>
                <a:moveTo>
                  <a:pt x="2689686" y="11389987"/>
                </a:moveTo>
                <a:cubicBezTo>
                  <a:pt x="2681306" y="11398175"/>
                  <a:pt x="2653894" y="11416029"/>
                  <a:pt x="2667767" y="11428818"/>
                </a:cubicBezTo>
                <a:cubicBezTo>
                  <a:pt x="2671975" y="11414981"/>
                  <a:pt x="2690738" y="11403770"/>
                  <a:pt x="2689686" y="11389987"/>
                </a:cubicBezTo>
                <a:close/>
                <a:moveTo>
                  <a:pt x="7132222" y="1335557"/>
                </a:moveTo>
                <a:lnTo>
                  <a:pt x="7125865" y="1321161"/>
                </a:lnTo>
                <a:lnTo>
                  <a:pt x="7124573" y="1318234"/>
                </a:lnTo>
                <a:cubicBezTo>
                  <a:pt x="7121099" y="1312403"/>
                  <a:pt x="7116356" y="1306527"/>
                  <a:pt x="7109303" y="1300639"/>
                </a:cubicBezTo>
                <a:cubicBezTo>
                  <a:pt x="7103491" y="1308230"/>
                  <a:pt x="7115999" y="1323885"/>
                  <a:pt x="7125084" y="1331382"/>
                </a:cubicBezTo>
                <a:lnTo>
                  <a:pt x="7130194" y="1334371"/>
                </a:lnTo>
                <a:close/>
                <a:moveTo>
                  <a:pt x="6722651" y="2276726"/>
                </a:moveTo>
                <a:cubicBezTo>
                  <a:pt x="6718709" y="2286692"/>
                  <a:pt x="6712660" y="2296946"/>
                  <a:pt x="6702190" y="2307832"/>
                </a:cubicBezTo>
                <a:cubicBezTo>
                  <a:pt x="6688664" y="2273053"/>
                  <a:pt x="6703286" y="2237638"/>
                  <a:pt x="6729108" y="2202078"/>
                </a:cubicBezTo>
                <a:cubicBezTo>
                  <a:pt x="6736579" y="2213549"/>
                  <a:pt x="6733198" y="2232366"/>
                  <a:pt x="6730468" y="2247337"/>
                </a:cubicBezTo>
                <a:cubicBezTo>
                  <a:pt x="6728427" y="2257079"/>
                  <a:pt x="6726593" y="2266759"/>
                  <a:pt x="6722651" y="2276726"/>
                </a:cubicBezTo>
                <a:close/>
                <a:moveTo>
                  <a:pt x="7152706" y="1303641"/>
                </a:moveTo>
                <a:cubicBezTo>
                  <a:pt x="7154112" y="1269160"/>
                  <a:pt x="7086930" y="1218611"/>
                  <a:pt x="7112922" y="1193498"/>
                </a:cubicBezTo>
                <a:cubicBezTo>
                  <a:pt x="7116258" y="1203678"/>
                  <a:pt x="7125988" y="1228364"/>
                  <a:pt x="7141384" y="1228445"/>
                </a:cubicBezTo>
                <a:cubicBezTo>
                  <a:pt x="7121194" y="1201856"/>
                  <a:pt x="7129030" y="1174492"/>
                  <a:pt x="7107303" y="1147586"/>
                </a:cubicBezTo>
                <a:cubicBezTo>
                  <a:pt x="7093389" y="1158906"/>
                  <a:pt x="7115194" y="1170415"/>
                  <a:pt x="7107129" y="1182074"/>
                </a:cubicBezTo>
                <a:cubicBezTo>
                  <a:pt x="7102239" y="1174658"/>
                  <a:pt x="7100250" y="1141698"/>
                  <a:pt x="7084182" y="1152699"/>
                </a:cubicBezTo>
                <a:cubicBezTo>
                  <a:pt x="7084074" y="1174253"/>
                  <a:pt x="7103059" y="1195293"/>
                  <a:pt x="7083859" y="1216747"/>
                </a:cubicBezTo>
                <a:cubicBezTo>
                  <a:pt x="7088702" y="1233401"/>
                  <a:pt x="7095545" y="1219888"/>
                  <a:pt x="7106868" y="1233805"/>
                </a:cubicBezTo>
                <a:cubicBezTo>
                  <a:pt x="7122772" y="1255445"/>
                  <a:pt x="7135212" y="1292155"/>
                  <a:pt x="7152706" y="1303641"/>
                </a:cubicBezTo>
                <a:close/>
                <a:moveTo>
                  <a:pt x="7170037" y="1286489"/>
                </a:moveTo>
                <a:cubicBezTo>
                  <a:pt x="7175673" y="1268042"/>
                  <a:pt x="7167757" y="1250141"/>
                  <a:pt x="7150300" y="1231264"/>
                </a:cubicBezTo>
                <a:cubicBezTo>
                  <a:pt x="7138206" y="1248136"/>
                  <a:pt x="7155907" y="1279639"/>
                  <a:pt x="7170037" y="1286489"/>
                </a:cubicBezTo>
                <a:close/>
                <a:moveTo>
                  <a:pt x="2696053" y="11441316"/>
                </a:moveTo>
                <a:cubicBezTo>
                  <a:pt x="2690253" y="11438277"/>
                  <a:pt x="2697836" y="11429737"/>
                  <a:pt x="2687793" y="11427678"/>
                </a:cubicBezTo>
                <a:cubicBezTo>
                  <a:pt x="2680515" y="11434451"/>
                  <a:pt x="2690286" y="11451135"/>
                  <a:pt x="2696053" y="11441316"/>
                </a:cubicBezTo>
                <a:close/>
                <a:moveTo>
                  <a:pt x="7187897" y="1286583"/>
                </a:moveTo>
                <a:lnTo>
                  <a:pt x="7184951" y="1254660"/>
                </a:lnTo>
                <a:lnTo>
                  <a:pt x="7184979" y="1254543"/>
                </a:lnTo>
                <a:lnTo>
                  <a:pt x="7184935" y="1254495"/>
                </a:lnTo>
                <a:lnTo>
                  <a:pt x="7182093" y="1223696"/>
                </a:lnTo>
                <a:cubicBezTo>
                  <a:pt x="7175773" y="1202223"/>
                  <a:pt x="7164251" y="1181915"/>
                  <a:pt x="7145077" y="1167802"/>
                </a:cubicBezTo>
                <a:cubicBezTo>
                  <a:pt x="7158135" y="1188888"/>
                  <a:pt x="7157994" y="1216832"/>
                  <a:pt x="7169150" y="1237215"/>
                </a:cubicBezTo>
                <a:lnTo>
                  <a:pt x="7184935" y="1254495"/>
                </a:lnTo>
                <a:lnTo>
                  <a:pt x="7184951" y="1254660"/>
                </a:lnTo>
                <a:lnTo>
                  <a:pt x="7179357" y="1277801"/>
                </a:lnTo>
                <a:cubicBezTo>
                  <a:pt x="7179277" y="1286076"/>
                  <a:pt x="7181557" y="1291939"/>
                  <a:pt x="7187897" y="1286583"/>
                </a:cubicBezTo>
                <a:close/>
                <a:moveTo>
                  <a:pt x="2722063" y="11394303"/>
                </a:moveTo>
                <a:cubicBezTo>
                  <a:pt x="2716930" y="11392987"/>
                  <a:pt x="2710685" y="11388800"/>
                  <a:pt x="2707954" y="11392826"/>
                </a:cubicBezTo>
                <a:cubicBezTo>
                  <a:pt x="2710567" y="11394456"/>
                  <a:pt x="2712384" y="11395734"/>
                  <a:pt x="2710004" y="11398964"/>
                </a:cubicBezTo>
                <a:cubicBezTo>
                  <a:pt x="2715535" y="11400456"/>
                  <a:pt x="2720492" y="11402170"/>
                  <a:pt x="2722063" y="11394303"/>
                </a:cubicBezTo>
                <a:close/>
                <a:moveTo>
                  <a:pt x="7161080" y="1352955"/>
                </a:moveTo>
                <a:cubicBezTo>
                  <a:pt x="7154192" y="1314427"/>
                  <a:pt x="7120822" y="1275758"/>
                  <a:pt x="7098231" y="1236839"/>
                </a:cubicBezTo>
                <a:cubicBezTo>
                  <a:pt x="7091545" y="1249890"/>
                  <a:pt x="7095786" y="1263616"/>
                  <a:pt x="7103878" y="1277362"/>
                </a:cubicBezTo>
                <a:lnTo>
                  <a:pt x="7118105" y="1297482"/>
                </a:lnTo>
                <a:lnTo>
                  <a:pt x="7132619" y="1318007"/>
                </a:lnTo>
                <a:cubicBezTo>
                  <a:pt x="7142395" y="1333456"/>
                  <a:pt x="7147813" y="1358119"/>
                  <a:pt x="7161080" y="1352955"/>
                </a:cubicBezTo>
                <a:close/>
                <a:moveTo>
                  <a:pt x="7155451" y="1370169"/>
                </a:moveTo>
                <a:cubicBezTo>
                  <a:pt x="7142249" y="1362401"/>
                  <a:pt x="7150060" y="1339963"/>
                  <a:pt x="7132501" y="1341410"/>
                </a:cubicBezTo>
                <a:cubicBezTo>
                  <a:pt x="7139238" y="1348836"/>
                  <a:pt x="7141228" y="1381795"/>
                  <a:pt x="7155451" y="1370169"/>
                </a:cubicBezTo>
                <a:close/>
                <a:moveTo>
                  <a:pt x="7152461" y="1413572"/>
                </a:moveTo>
                <a:cubicBezTo>
                  <a:pt x="7151344" y="1390779"/>
                  <a:pt x="7140377" y="1367318"/>
                  <a:pt x="7118014" y="1344104"/>
                </a:cubicBezTo>
                <a:cubicBezTo>
                  <a:pt x="7102206" y="1364652"/>
                  <a:pt x="7139228" y="1411962"/>
                  <a:pt x="7152461" y="1413572"/>
                </a:cubicBezTo>
                <a:close/>
                <a:moveTo>
                  <a:pt x="2722512" y="11448250"/>
                </a:moveTo>
                <a:cubicBezTo>
                  <a:pt x="2726194" y="11435607"/>
                  <a:pt x="2722011" y="11425674"/>
                  <a:pt x="2711337" y="11418579"/>
                </a:cubicBezTo>
                <a:cubicBezTo>
                  <a:pt x="2707655" y="11431222"/>
                  <a:pt x="2711838" y="11441155"/>
                  <a:pt x="2722512" y="11448250"/>
                </a:cubicBezTo>
                <a:close/>
                <a:moveTo>
                  <a:pt x="2634455" y="11658143"/>
                </a:moveTo>
                <a:cubicBezTo>
                  <a:pt x="2636051" y="11635132"/>
                  <a:pt x="2622154" y="11618082"/>
                  <a:pt x="2617613" y="11597102"/>
                </a:cubicBezTo>
                <a:cubicBezTo>
                  <a:pt x="2612400" y="11621835"/>
                  <a:pt x="2612526" y="11644185"/>
                  <a:pt x="2634455" y="11658143"/>
                </a:cubicBezTo>
                <a:close/>
                <a:moveTo>
                  <a:pt x="7166669" y="1405025"/>
                </a:moveTo>
                <a:cubicBezTo>
                  <a:pt x="7176306" y="1386908"/>
                  <a:pt x="7174551" y="1368423"/>
                  <a:pt x="7175876" y="1349954"/>
                </a:cubicBezTo>
                <a:cubicBezTo>
                  <a:pt x="7170547" y="1368709"/>
                  <a:pt x="7165221" y="1386849"/>
                  <a:pt x="7166669" y="1405025"/>
                </a:cubicBezTo>
                <a:close/>
                <a:moveTo>
                  <a:pt x="7140496" y="1465857"/>
                </a:moveTo>
                <a:cubicBezTo>
                  <a:pt x="7136547" y="1455058"/>
                  <a:pt x="7142449" y="1444928"/>
                  <a:pt x="7132035" y="1433787"/>
                </a:cubicBezTo>
                <a:cubicBezTo>
                  <a:pt x="7118490" y="1433099"/>
                  <a:pt x="7120433" y="1475296"/>
                  <a:pt x="7140496" y="1465857"/>
                </a:cubicBezTo>
                <a:close/>
                <a:moveTo>
                  <a:pt x="2724604" y="11487702"/>
                </a:moveTo>
                <a:cubicBezTo>
                  <a:pt x="2700818" y="11471484"/>
                  <a:pt x="2682620" y="11462017"/>
                  <a:pt x="2658799" y="11449114"/>
                </a:cubicBezTo>
                <a:cubicBezTo>
                  <a:pt x="2670515" y="11465706"/>
                  <a:pt x="2700953" y="11506743"/>
                  <a:pt x="2724604" y="11487702"/>
                </a:cubicBezTo>
                <a:close/>
                <a:moveTo>
                  <a:pt x="7163679" y="1448427"/>
                </a:moveTo>
                <a:cubicBezTo>
                  <a:pt x="7171415" y="1440770"/>
                  <a:pt x="7171171" y="1428144"/>
                  <a:pt x="7160702" y="1428088"/>
                </a:cubicBezTo>
                <a:cubicBezTo>
                  <a:pt x="7152352" y="1435126"/>
                  <a:pt x="7155398" y="1441917"/>
                  <a:pt x="7163679" y="1448427"/>
                </a:cubicBezTo>
                <a:close/>
                <a:moveTo>
                  <a:pt x="7005032" y="1808469"/>
                </a:moveTo>
                <a:cubicBezTo>
                  <a:pt x="6991686" y="1829418"/>
                  <a:pt x="6967310" y="1847549"/>
                  <a:pt x="6947909" y="1845873"/>
                </a:cubicBezTo>
                <a:cubicBezTo>
                  <a:pt x="6946836" y="1822667"/>
                  <a:pt x="6983490" y="1761509"/>
                  <a:pt x="7014110" y="1787211"/>
                </a:cubicBezTo>
                <a:cubicBezTo>
                  <a:pt x="7012704" y="1794191"/>
                  <a:pt x="7009481" y="1801487"/>
                  <a:pt x="7005032" y="1808469"/>
                </a:cubicBezTo>
                <a:close/>
                <a:moveTo>
                  <a:pt x="2672359" y="11616548"/>
                </a:moveTo>
                <a:cubicBezTo>
                  <a:pt x="2679628" y="11609798"/>
                  <a:pt x="2670066" y="11593715"/>
                  <a:pt x="2664088" y="11602932"/>
                </a:cubicBezTo>
                <a:cubicBezTo>
                  <a:pt x="2669140" y="11606588"/>
                  <a:pt x="2667881" y="11612672"/>
                  <a:pt x="2672359" y="11616548"/>
                </a:cubicBezTo>
                <a:close/>
                <a:moveTo>
                  <a:pt x="7154895" y="1480406"/>
                </a:moveTo>
                <a:cubicBezTo>
                  <a:pt x="7150907" y="1477613"/>
                  <a:pt x="7146933" y="1471741"/>
                  <a:pt x="7143532" y="1474495"/>
                </a:cubicBezTo>
                <a:cubicBezTo>
                  <a:pt x="7144754" y="1476349"/>
                  <a:pt x="7146283" y="1478512"/>
                  <a:pt x="7143194" y="1480344"/>
                </a:cubicBezTo>
                <a:cubicBezTo>
                  <a:pt x="7147180" y="1483752"/>
                  <a:pt x="7150863" y="1486235"/>
                  <a:pt x="7154895" y="1480406"/>
                </a:cubicBezTo>
                <a:close/>
                <a:moveTo>
                  <a:pt x="2750507" y="11450631"/>
                </a:moveTo>
                <a:cubicBezTo>
                  <a:pt x="2749583" y="11435478"/>
                  <a:pt x="2747687" y="11420370"/>
                  <a:pt x="2734705" y="11409878"/>
                </a:cubicBezTo>
                <a:cubicBezTo>
                  <a:pt x="2721943" y="11416130"/>
                  <a:pt x="2738003" y="11454143"/>
                  <a:pt x="2750507" y="11450631"/>
                </a:cubicBezTo>
                <a:close/>
                <a:moveTo>
                  <a:pt x="2671112" y="11674340"/>
                </a:moveTo>
                <a:cubicBezTo>
                  <a:pt x="2671112" y="11674340"/>
                  <a:pt x="2660257" y="11691363"/>
                  <a:pt x="2671112" y="11674340"/>
                </a:cubicBezTo>
                <a:close/>
                <a:moveTo>
                  <a:pt x="7155674" y="1537897"/>
                </a:moveTo>
                <a:cubicBezTo>
                  <a:pt x="7155930" y="1527332"/>
                  <a:pt x="7145717" y="1514461"/>
                  <a:pt x="7137141" y="1520651"/>
                </a:cubicBezTo>
                <a:cubicBezTo>
                  <a:pt x="7146641" y="1529631"/>
                  <a:pt x="7139208" y="1538214"/>
                  <a:pt x="7151481" y="1546901"/>
                </a:cubicBezTo>
                <a:cubicBezTo>
                  <a:pt x="7154341" y="1544684"/>
                  <a:pt x="7155589" y="1541419"/>
                  <a:pt x="7155674" y="1537897"/>
                </a:cubicBezTo>
                <a:close/>
                <a:moveTo>
                  <a:pt x="2832036" y="11328174"/>
                </a:moveTo>
                <a:cubicBezTo>
                  <a:pt x="2834563" y="11320563"/>
                  <a:pt x="2834305" y="11313037"/>
                  <a:pt x="2828702" y="11306257"/>
                </a:cubicBezTo>
                <a:cubicBezTo>
                  <a:pt x="2815359" y="11313751"/>
                  <a:pt x="2809595" y="11340852"/>
                  <a:pt x="2818664" y="11350598"/>
                </a:cubicBezTo>
                <a:cubicBezTo>
                  <a:pt x="2824198" y="11343480"/>
                  <a:pt x="2829509" y="11335785"/>
                  <a:pt x="2832036" y="11328174"/>
                </a:cubicBezTo>
                <a:close/>
                <a:moveTo>
                  <a:pt x="2780242" y="11478383"/>
                </a:moveTo>
                <a:cubicBezTo>
                  <a:pt x="2745222" y="11550643"/>
                  <a:pt x="2632684" y="11491918"/>
                  <a:pt x="2643931" y="11427800"/>
                </a:cubicBezTo>
                <a:cubicBezTo>
                  <a:pt x="2648810" y="11399514"/>
                  <a:pt x="2680233" y="11359649"/>
                  <a:pt x="2712470" y="11361051"/>
                </a:cubicBezTo>
                <a:cubicBezTo>
                  <a:pt x="2752712" y="11362658"/>
                  <a:pt x="2777325" y="11408256"/>
                  <a:pt x="2789918" y="11439029"/>
                </a:cubicBezTo>
                <a:cubicBezTo>
                  <a:pt x="2788666" y="11455064"/>
                  <a:pt x="2785245" y="11468060"/>
                  <a:pt x="2780242" y="11478383"/>
                </a:cubicBezTo>
                <a:close/>
                <a:moveTo>
                  <a:pt x="2699524" y="11666333"/>
                </a:moveTo>
                <a:cubicBezTo>
                  <a:pt x="2699945" y="11664993"/>
                  <a:pt x="2699215" y="11663278"/>
                  <a:pt x="2696566" y="11660921"/>
                </a:cubicBezTo>
                <a:cubicBezTo>
                  <a:pt x="2692948" y="11662643"/>
                  <a:pt x="2674794" y="11666006"/>
                  <a:pt x="2685392" y="11675431"/>
                </a:cubicBezTo>
                <a:cubicBezTo>
                  <a:pt x="2686636" y="11671001"/>
                  <a:pt x="2698261" y="11670356"/>
                  <a:pt x="2699524" y="11666333"/>
                </a:cubicBezTo>
                <a:close/>
                <a:moveTo>
                  <a:pt x="2726504" y="11643637"/>
                </a:moveTo>
                <a:cubicBezTo>
                  <a:pt x="2723691" y="11655009"/>
                  <a:pt x="2718701" y="11665715"/>
                  <a:pt x="2711446" y="11674633"/>
                </a:cubicBezTo>
                <a:cubicBezTo>
                  <a:pt x="2701773" y="11686523"/>
                  <a:pt x="2688072" y="11695234"/>
                  <a:pt x="2670138" y="11698100"/>
                </a:cubicBezTo>
                <a:cubicBezTo>
                  <a:pt x="2555897" y="11665648"/>
                  <a:pt x="2606097" y="11505685"/>
                  <a:pt x="2695378" y="11553672"/>
                </a:cubicBezTo>
                <a:cubicBezTo>
                  <a:pt x="2723779" y="11569422"/>
                  <a:pt x="2734941" y="11609523"/>
                  <a:pt x="2726504" y="11643637"/>
                </a:cubicBezTo>
                <a:close/>
                <a:moveTo>
                  <a:pt x="6854268" y="2307365"/>
                </a:moveTo>
                <a:cubicBezTo>
                  <a:pt x="6850669" y="2317759"/>
                  <a:pt x="6845691" y="2326852"/>
                  <a:pt x="6840118" y="2332797"/>
                </a:cubicBezTo>
                <a:cubicBezTo>
                  <a:pt x="6806510" y="2298645"/>
                  <a:pt x="6829508" y="2263381"/>
                  <a:pt x="6828306" y="2228576"/>
                </a:cubicBezTo>
                <a:cubicBezTo>
                  <a:pt x="6863465" y="2233301"/>
                  <a:pt x="6865068" y="2276185"/>
                  <a:pt x="6854268" y="2307365"/>
                </a:cubicBezTo>
                <a:close/>
                <a:moveTo>
                  <a:pt x="2660439" y="11820013"/>
                </a:moveTo>
                <a:cubicBezTo>
                  <a:pt x="2647438" y="11802866"/>
                  <a:pt x="2655926" y="11777159"/>
                  <a:pt x="2649438" y="11757186"/>
                </a:cubicBezTo>
                <a:cubicBezTo>
                  <a:pt x="2621107" y="11773651"/>
                  <a:pt x="2639196" y="11833434"/>
                  <a:pt x="2660439" y="11820013"/>
                </a:cubicBezTo>
                <a:close/>
                <a:moveTo>
                  <a:pt x="2551547" y="12078739"/>
                </a:moveTo>
                <a:cubicBezTo>
                  <a:pt x="2556745" y="12068161"/>
                  <a:pt x="2560370" y="12056375"/>
                  <a:pt x="2565693" y="12041566"/>
                </a:cubicBezTo>
                <a:cubicBezTo>
                  <a:pt x="2457542" y="11939197"/>
                  <a:pt x="2289680" y="11910581"/>
                  <a:pt x="2164994" y="11865227"/>
                </a:cubicBezTo>
                <a:cubicBezTo>
                  <a:pt x="2120524" y="11849697"/>
                  <a:pt x="2084354" y="11830721"/>
                  <a:pt x="2043767" y="11815893"/>
                </a:cubicBezTo>
                <a:cubicBezTo>
                  <a:pt x="2025644" y="11809582"/>
                  <a:pt x="2000923" y="11799482"/>
                  <a:pt x="1982943" y="11806422"/>
                </a:cubicBezTo>
                <a:cubicBezTo>
                  <a:pt x="1993226" y="11817683"/>
                  <a:pt x="2003925" y="11829070"/>
                  <a:pt x="2017461" y="11838570"/>
                </a:cubicBezTo>
                <a:cubicBezTo>
                  <a:pt x="2028691" y="11840549"/>
                  <a:pt x="2034979" y="11830126"/>
                  <a:pt x="2045667" y="11832400"/>
                </a:cubicBezTo>
                <a:cubicBezTo>
                  <a:pt x="2052914" y="11852322"/>
                  <a:pt x="2078950" y="11847329"/>
                  <a:pt x="2076438" y="11872541"/>
                </a:cubicBezTo>
                <a:cubicBezTo>
                  <a:pt x="2095720" y="11871910"/>
                  <a:pt x="2094554" y="11874296"/>
                  <a:pt x="2108638" y="11888057"/>
                </a:cubicBezTo>
                <a:cubicBezTo>
                  <a:pt x="2112135" y="11880901"/>
                  <a:pt x="2117182" y="11879217"/>
                  <a:pt x="2122859" y="11879998"/>
                </a:cubicBezTo>
                <a:cubicBezTo>
                  <a:pt x="2140956" y="11898599"/>
                  <a:pt x="2129725" y="11927134"/>
                  <a:pt x="2151368" y="11944514"/>
                </a:cubicBezTo>
                <a:cubicBezTo>
                  <a:pt x="2167216" y="11935573"/>
                  <a:pt x="2141149" y="11917785"/>
                  <a:pt x="2141131" y="11904116"/>
                </a:cubicBezTo>
                <a:cubicBezTo>
                  <a:pt x="2144171" y="11900013"/>
                  <a:pt x="2148721" y="11900001"/>
                  <a:pt x="2153270" y="11899991"/>
                </a:cubicBezTo>
                <a:cubicBezTo>
                  <a:pt x="2156922" y="11915198"/>
                  <a:pt x="2167398" y="11915131"/>
                  <a:pt x="2183681" y="11919984"/>
                </a:cubicBezTo>
                <a:cubicBezTo>
                  <a:pt x="2192050" y="11936142"/>
                  <a:pt x="2183231" y="11958108"/>
                  <a:pt x="2204158" y="11970265"/>
                </a:cubicBezTo>
                <a:cubicBezTo>
                  <a:pt x="2212229" y="11950808"/>
                  <a:pt x="2189595" y="11941330"/>
                  <a:pt x="2197790" y="11921456"/>
                </a:cubicBezTo>
                <a:cubicBezTo>
                  <a:pt x="2213090" y="11908253"/>
                  <a:pt x="2201311" y="11932525"/>
                  <a:pt x="2209749" y="11937772"/>
                </a:cubicBezTo>
                <a:cubicBezTo>
                  <a:pt x="2211294" y="11938688"/>
                  <a:pt x="2230576" y="11938058"/>
                  <a:pt x="2230158" y="11937933"/>
                </a:cubicBezTo>
                <a:cubicBezTo>
                  <a:pt x="2240652" y="11951536"/>
                  <a:pt x="2230917" y="11975050"/>
                  <a:pt x="2248677" y="11991730"/>
                </a:cubicBezTo>
                <a:cubicBezTo>
                  <a:pt x="2262444" y="11986723"/>
                  <a:pt x="2233872" y="11968189"/>
                  <a:pt x="2248374" y="11951559"/>
                </a:cubicBezTo>
                <a:cubicBezTo>
                  <a:pt x="2273849" y="11963706"/>
                  <a:pt x="2280455" y="11972050"/>
                  <a:pt x="2293130" y="11993590"/>
                </a:cubicBezTo>
                <a:cubicBezTo>
                  <a:pt x="2296084" y="11986728"/>
                  <a:pt x="2301256" y="11984626"/>
                  <a:pt x="2306934" y="11985406"/>
                </a:cubicBezTo>
                <a:cubicBezTo>
                  <a:pt x="2314424" y="11999936"/>
                  <a:pt x="2303498" y="12038126"/>
                  <a:pt x="2333960" y="12033540"/>
                </a:cubicBezTo>
                <a:cubicBezTo>
                  <a:pt x="2328345" y="12017293"/>
                  <a:pt x="2314013" y="12004367"/>
                  <a:pt x="2323124" y="11982944"/>
                </a:cubicBezTo>
                <a:cubicBezTo>
                  <a:pt x="2346518" y="11999025"/>
                  <a:pt x="2332266" y="12014817"/>
                  <a:pt x="2364067" y="12013362"/>
                </a:cubicBezTo>
                <a:cubicBezTo>
                  <a:pt x="2373688" y="12029893"/>
                  <a:pt x="2357279" y="12055974"/>
                  <a:pt x="2382461" y="12067577"/>
                </a:cubicBezTo>
                <a:cubicBezTo>
                  <a:pt x="2392869" y="12047907"/>
                  <a:pt x="2355822" y="12027302"/>
                  <a:pt x="2383766" y="12012857"/>
                </a:cubicBezTo>
                <a:cubicBezTo>
                  <a:pt x="2401153" y="12030790"/>
                  <a:pt x="2386207" y="12059584"/>
                  <a:pt x="2402758" y="12077269"/>
                </a:cubicBezTo>
                <a:cubicBezTo>
                  <a:pt x="2413840" y="12061443"/>
                  <a:pt x="2387392" y="12040354"/>
                  <a:pt x="2410251" y="12030769"/>
                </a:cubicBezTo>
                <a:cubicBezTo>
                  <a:pt x="2422041" y="12046125"/>
                  <a:pt x="2403275" y="12089266"/>
                  <a:pt x="2432989" y="12087189"/>
                </a:cubicBezTo>
                <a:cubicBezTo>
                  <a:pt x="2433382" y="12069088"/>
                  <a:pt x="2413435" y="12039916"/>
                  <a:pt x="2432449" y="12026454"/>
                </a:cubicBezTo>
                <a:cubicBezTo>
                  <a:pt x="2446333" y="12046987"/>
                  <a:pt x="2429512" y="12077499"/>
                  <a:pt x="2449236" y="12095218"/>
                </a:cubicBezTo>
                <a:cubicBezTo>
                  <a:pt x="2458971" y="12071704"/>
                  <a:pt x="2439609" y="12043617"/>
                  <a:pt x="2456785" y="12028695"/>
                </a:cubicBezTo>
                <a:cubicBezTo>
                  <a:pt x="2474258" y="12049388"/>
                  <a:pt x="2443465" y="12087122"/>
                  <a:pt x="2475540" y="12103057"/>
                </a:cubicBezTo>
                <a:cubicBezTo>
                  <a:pt x="2481898" y="12081723"/>
                  <a:pt x="2465476" y="12068177"/>
                  <a:pt x="2478926" y="12044403"/>
                </a:cubicBezTo>
                <a:cubicBezTo>
                  <a:pt x="2498855" y="12059906"/>
                  <a:pt x="2473104" y="12091401"/>
                  <a:pt x="2493450" y="12107028"/>
                </a:cubicBezTo>
                <a:cubicBezTo>
                  <a:pt x="2503858" y="12087358"/>
                  <a:pt x="2480165" y="12066178"/>
                  <a:pt x="2499099" y="12054513"/>
                </a:cubicBezTo>
                <a:cubicBezTo>
                  <a:pt x="2515101" y="12067936"/>
                  <a:pt x="2494018" y="12094445"/>
                  <a:pt x="2513984" y="12106771"/>
                </a:cubicBezTo>
                <a:cubicBezTo>
                  <a:pt x="2524772" y="12090402"/>
                  <a:pt x="2498743" y="12069436"/>
                  <a:pt x="2521477" y="12060270"/>
                </a:cubicBezTo>
                <a:cubicBezTo>
                  <a:pt x="2532220" y="12073036"/>
                  <a:pt x="2515306" y="12096234"/>
                  <a:pt x="2527969" y="12108661"/>
                </a:cubicBezTo>
                <a:cubicBezTo>
                  <a:pt x="2539580" y="12098685"/>
                  <a:pt x="2546349" y="12089316"/>
                  <a:pt x="2551547" y="12078739"/>
                </a:cubicBezTo>
                <a:close/>
                <a:moveTo>
                  <a:pt x="6961322" y="2124744"/>
                </a:moveTo>
                <a:cubicBezTo>
                  <a:pt x="7011814" y="2041639"/>
                  <a:pt x="7003252" y="1947578"/>
                  <a:pt x="6908524" y="1877865"/>
                </a:cubicBezTo>
                <a:cubicBezTo>
                  <a:pt x="6857335" y="1840068"/>
                  <a:pt x="6802375" y="1847395"/>
                  <a:pt x="6755229" y="1833792"/>
                </a:cubicBezTo>
                <a:cubicBezTo>
                  <a:pt x="6743122" y="1829694"/>
                  <a:pt x="6732935" y="1821393"/>
                  <a:pt x="6722493" y="1816798"/>
                </a:cubicBezTo>
                <a:cubicBezTo>
                  <a:pt x="6714214" y="1813371"/>
                  <a:pt x="6699459" y="1797362"/>
                  <a:pt x="6687573" y="1812248"/>
                </a:cubicBezTo>
                <a:cubicBezTo>
                  <a:pt x="6691003" y="1829822"/>
                  <a:pt x="6714466" y="1840058"/>
                  <a:pt x="6730688" y="1848826"/>
                </a:cubicBezTo>
                <a:cubicBezTo>
                  <a:pt x="6779728" y="1876378"/>
                  <a:pt x="6848906" y="1910623"/>
                  <a:pt x="6882691" y="1950891"/>
                </a:cubicBezTo>
                <a:cubicBezTo>
                  <a:pt x="6875107" y="1955875"/>
                  <a:pt x="6867836" y="1946705"/>
                  <a:pt x="6860282" y="1959391"/>
                </a:cubicBezTo>
                <a:cubicBezTo>
                  <a:pt x="6867118" y="1982300"/>
                  <a:pt x="6841737" y="2002120"/>
                  <a:pt x="6823822" y="2012001"/>
                </a:cubicBezTo>
                <a:cubicBezTo>
                  <a:pt x="6825163" y="2034734"/>
                  <a:pt x="6795906" y="2029402"/>
                  <a:pt x="6799701" y="2052764"/>
                </a:cubicBezTo>
                <a:cubicBezTo>
                  <a:pt x="6784305" y="2048286"/>
                  <a:pt x="6782700" y="2064187"/>
                  <a:pt x="6769914" y="2068455"/>
                </a:cubicBezTo>
                <a:cubicBezTo>
                  <a:pt x="6704648" y="2006282"/>
                  <a:pt x="6687401" y="1930234"/>
                  <a:pt x="6631240" y="1875776"/>
                </a:cubicBezTo>
                <a:cubicBezTo>
                  <a:pt x="6626112" y="1881389"/>
                  <a:pt x="6621275" y="1886461"/>
                  <a:pt x="6616315" y="1891116"/>
                </a:cubicBezTo>
                <a:cubicBezTo>
                  <a:pt x="6690370" y="1949306"/>
                  <a:pt x="6634041" y="2038689"/>
                  <a:pt x="6693177" y="2107681"/>
                </a:cubicBezTo>
                <a:cubicBezTo>
                  <a:pt x="6741717" y="2163959"/>
                  <a:pt x="6784270" y="2157613"/>
                  <a:pt x="6839930" y="2184551"/>
                </a:cubicBezTo>
                <a:cubicBezTo>
                  <a:pt x="6889009" y="2184876"/>
                  <a:pt x="6932614" y="2171412"/>
                  <a:pt x="6961322" y="2124744"/>
                </a:cubicBezTo>
                <a:close/>
                <a:moveTo>
                  <a:pt x="7088545" y="1848656"/>
                </a:moveTo>
                <a:cubicBezTo>
                  <a:pt x="7064764" y="1870324"/>
                  <a:pt x="7040924" y="1910224"/>
                  <a:pt x="7016092" y="1893043"/>
                </a:cubicBezTo>
                <a:cubicBezTo>
                  <a:pt x="7020393" y="1889027"/>
                  <a:pt x="7024366" y="1882377"/>
                  <a:pt x="7028980" y="1885554"/>
                </a:cubicBezTo>
                <a:cubicBezTo>
                  <a:pt x="7032875" y="1877106"/>
                  <a:pt x="7016963" y="1883675"/>
                  <a:pt x="7013205" y="1875689"/>
                </a:cubicBezTo>
                <a:cubicBezTo>
                  <a:pt x="7022801" y="1846413"/>
                  <a:pt x="7052649" y="1846615"/>
                  <a:pt x="7070649" y="1831682"/>
                </a:cubicBezTo>
                <a:cubicBezTo>
                  <a:pt x="7076557" y="1837660"/>
                  <a:pt x="7082341" y="1843221"/>
                  <a:pt x="7088545" y="1848656"/>
                </a:cubicBezTo>
                <a:close/>
                <a:moveTo>
                  <a:pt x="7162614" y="1720942"/>
                </a:moveTo>
                <a:cubicBezTo>
                  <a:pt x="7165799" y="1700019"/>
                  <a:pt x="7161433" y="1649803"/>
                  <a:pt x="7159901" y="1648255"/>
                </a:cubicBezTo>
                <a:cubicBezTo>
                  <a:pt x="7159173" y="1670423"/>
                  <a:pt x="7146667" y="1707924"/>
                  <a:pt x="7162614" y="1720942"/>
                </a:cubicBezTo>
                <a:close/>
                <a:moveTo>
                  <a:pt x="2890900" y="11396862"/>
                </a:moveTo>
                <a:cubicBezTo>
                  <a:pt x="2854021" y="11394913"/>
                  <a:pt x="2844767" y="11381261"/>
                  <a:pt x="2820893" y="11356365"/>
                </a:cubicBezTo>
                <a:cubicBezTo>
                  <a:pt x="2816105" y="11383421"/>
                  <a:pt x="2845105" y="11396713"/>
                  <a:pt x="2875658" y="11409734"/>
                </a:cubicBezTo>
                <a:cubicBezTo>
                  <a:pt x="2879194" y="11401732"/>
                  <a:pt x="2889148" y="11409477"/>
                  <a:pt x="2890900" y="11396862"/>
                </a:cubicBezTo>
                <a:close/>
                <a:moveTo>
                  <a:pt x="7150402" y="1761216"/>
                </a:moveTo>
                <a:cubicBezTo>
                  <a:pt x="7115601" y="1578736"/>
                  <a:pt x="7115597" y="1396132"/>
                  <a:pt x="7069095" y="1213589"/>
                </a:cubicBezTo>
                <a:cubicBezTo>
                  <a:pt x="7002824" y="1226479"/>
                  <a:pt x="6936151" y="1258150"/>
                  <a:pt x="6869225" y="1279043"/>
                </a:cubicBezTo>
                <a:cubicBezTo>
                  <a:pt x="6980809" y="1440067"/>
                  <a:pt x="7042203" y="1600518"/>
                  <a:pt x="7144859" y="1761187"/>
                </a:cubicBezTo>
                <a:cubicBezTo>
                  <a:pt x="7141765" y="1764250"/>
                  <a:pt x="7146369" y="1767046"/>
                  <a:pt x="7150402" y="1761216"/>
                </a:cubicBezTo>
                <a:close/>
                <a:moveTo>
                  <a:pt x="2602111" y="12059706"/>
                </a:moveTo>
                <a:cubicBezTo>
                  <a:pt x="2579210" y="12037395"/>
                  <a:pt x="2546073" y="12101303"/>
                  <a:pt x="2566413" y="12112374"/>
                </a:cubicBezTo>
                <a:cubicBezTo>
                  <a:pt x="2584025" y="12111247"/>
                  <a:pt x="2590283" y="12078042"/>
                  <a:pt x="2602111" y="12059706"/>
                </a:cubicBezTo>
                <a:close/>
                <a:moveTo>
                  <a:pt x="2904312" y="11378400"/>
                </a:moveTo>
                <a:cubicBezTo>
                  <a:pt x="2911192" y="11354181"/>
                  <a:pt x="2900523" y="11318862"/>
                  <a:pt x="2877579" y="11317811"/>
                </a:cubicBezTo>
                <a:cubicBezTo>
                  <a:pt x="2892122" y="11335713"/>
                  <a:pt x="2882852" y="11363179"/>
                  <a:pt x="2904312" y="11378400"/>
                </a:cubicBezTo>
                <a:close/>
                <a:moveTo>
                  <a:pt x="7005017" y="2103032"/>
                </a:moveTo>
                <a:cubicBezTo>
                  <a:pt x="6994709" y="2124535"/>
                  <a:pt x="6979212" y="2145941"/>
                  <a:pt x="6954475" y="2167157"/>
                </a:cubicBezTo>
                <a:cubicBezTo>
                  <a:pt x="6921379" y="2196083"/>
                  <a:pt x="6881187" y="2210343"/>
                  <a:pt x="6850550" y="2209505"/>
                </a:cubicBezTo>
                <a:cubicBezTo>
                  <a:pt x="6796020" y="2207632"/>
                  <a:pt x="6697373" y="2170386"/>
                  <a:pt x="6658257" y="2103131"/>
                </a:cubicBezTo>
                <a:cubicBezTo>
                  <a:pt x="6643765" y="2078879"/>
                  <a:pt x="6642276" y="2043489"/>
                  <a:pt x="6639028" y="2015882"/>
                </a:cubicBezTo>
                <a:cubicBezTo>
                  <a:pt x="6633929" y="1972951"/>
                  <a:pt x="6644088" y="1943158"/>
                  <a:pt x="6604050" y="1909291"/>
                </a:cubicBezTo>
                <a:cubicBezTo>
                  <a:pt x="6593359" y="1903862"/>
                  <a:pt x="6582884" y="1921956"/>
                  <a:pt x="6572025" y="1917485"/>
                </a:cubicBezTo>
                <a:cubicBezTo>
                  <a:pt x="6549905" y="1899591"/>
                  <a:pt x="6541690" y="1881177"/>
                  <a:pt x="6555621" y="1862505"/>
                </a:cubicBezTo>
                <a:cubicBezTo>
                  <a:pt x="6542482" y="1851910"/>
                  <a:pt x="6535254" y="1841366"/>
                  <a:pt x="6527485" y="1830530"/>
                </a:cubicBezTo>
                <a:cubicBezTo>
                  <a:pt x="6527996" y="1823120"/>
                  <a:pt x="6529339" y="1815462"/>
                  <a:pt x="6539757" y="1807817"/>
                </a:cubicBezTo>
                <a:cubicBezTo>
                  <a:pt x="6531901" y="1799728"/>
                  <a:pt x="6519508" y="1791633"/>
                  <a:pt x="6519353" y="1783514"/>
                </a:cubicBezTo>
                <a:cubicBezTo>
                  <a:pt x="6539699" y="1762021"/>
                  <a:pt x="6560169" y="1740945"/>
                  <a:pt x="6580516" y="1719452"/>
                </a:cubicBezTo>
                <a:cubicBezTo>
                  <a:pt x="6589050" y="1719174"/>
                  <a:pt x="6597316" y="1731676"/>
                  <a:pt x="6605880" y="1739100"/>
                </a:cubicBezTo>
                <a:cubicBezTo>
                  <a:pt x="6614831" y="1738697"/>
                  <a:pt x="6624007" y="1726887"/>
                  <a:pt x="6633249" y="1725944"/>
                </a:cubicBezTo>
                <a:cubicBezTo>
                  <a:pt x="6641646" y="1734325"/>
                  <a:pt x="6649918" y="1742289"/>
                  <a:pt x="6658732" y="1750546"/>
                </a:cubicBezTo>
                <a:cubicBezTo>
                  <a:pt x="6670225" y="1748024"/>
                  <a:pt x="6681936" y="1738633"/>
                  <a:pt x="6693174" y="1739816"/>
                </a:cubicBezTo>
                <a:cubicBezTo>
                  <a:pt x="6701987" y="1748073"/>
                  <a:pt x="6710260" y="1756037"/>
                  <a:pt x="6719073" y="1764294"/>
                </a:cubicBezTo>
                <a:cubicBezTo>
                  <a:pt x="6715647" y="1772573"/>
                  <a:pt x="6711389" y="1781102"/>
                  <a:pt x="6704383" y="1789542"/>
                </a:cubicBezTo>
                <a:cubicBezTo>
                  <a:pt x="6766383" y="1807331"/>
                  <a:pt x="6862845" y="1800775"/>
                  <a:pt x="6930704" y="1854918"/>
                </a:cubicBezTo>
                <a:cubicBezTo>
                  <a:pt x="6992658" y="1904472"/>
                  <a:pt x="7021106" y="1978538"/>
                  <a:pt x="7024433" y="2038328"/>
                </a:cubicBezTo>
                <a:cubicBezTo>
                  <a:pt x="7020446" y="2059929"/>
                  <a:pt x="7015326" y="2081529"/>
                  <a:pt x="7005017" y="2103032"/>
                </a:cubicBezTo>
                <a:close/>
                <a:moveTo>
                  <a:pt x="2920611" y="11398157"/>
                </a:moveTo>
                <a:cubicBezTo>
                  <a:pt x="2915507" y="11407257"/>
                  <a:pt x="2908174" y="11416151"/>
                  <a:pt x="2898271" y="11424508"/>
                </a:cubicBezTo>
                <a:cubicBezTo>
                  <a:pt x="2833537" y="11429380"/>
                  <a:pt x="2768319" y="11361829"/>
                  <a:pt x="2816027" y="11290614"/>
                </a:cubicBezTo>
                <a:cubicBezTo>
                  <a:pt x="2882757" y="11260681"/>
                  <a:pt x="2956332" y="11334457"/>
                  <a:pt x="2920611" y="11398157"/>
                </a:cubicBezTo>
                <a:close/>
                <a:moveTo>
                  <a:pt x="2730128" y="11840167"/>
                </a:moveTo>
                <a:cubicBezTo>
                  <a:pt x="2716271" y="11858075"/>
                  <a:pt x="2693019" y="11860541"/>
                  <a:pt x="2674549" y="11855230"/>
                </a:cubicBezTo>
                <a:cubicBezTo>
                  <a:pt x="2594486" y="11831733"/>
                  <a:pt x="2613111" y="11708352"/>
                  <a:pt x="2692667" y="11737327"/>
                </a:cubicBezTo>
                <a:cubicBezTo>
                  <a:pt x="2719170" y="11746661"/>
                  <a:pt x="2746014" y="11789880"/>
                  <a:pt x="2740329" y="11816827"/>
                </a:cubicBezTo>
                <a:cubicBezTo>
                  <a:pt x="2738322" y="11826512"/>
                  <a:pt x="2734747" y="11834197"/>
                  <a:pt x="2730128" y="11840167"/>
                </a:cubicBezTo>
                <a:close/>
                <a:moveTo>
                  <a:pt x="7184963" y="1807897"/>
                </a:moveTo>
                <a:cubicBezTo>
                  <a:pt x="7206144" y="1759972"/>
                  <a:pt x="7221182" y="1708935"/>
                  <a:pt x="7240855" y="1654536"/>
                </a:cubicBezTo>
                <a:cubicBezTo>
                  <a:pt x="7258654" y="1605669"/>
                  <a:pt x="7280456" y="1556515"/>
                  <a:pt x="7296717" y="1507332"/>
                </a:cubicBezTo>
                <a:cubicBezTo>
                  <a:pt x="7343938" y="1363778"/>
                  <a:pt x="7416334" y="1235138"/>
                  <a:pt x="7434566" y="1100053"/>
                </a:cubicBezTo>
                <a:cubicBezTo>
                  <a:pt x="7359299" y="1126136"/>
                  <a:pt x="7283927" y="1173158"/>
                  <a:pt x="7208481" y="1173681"/>
                </a:cubicBezTo>
                <a:cubicBezTo>
                  <a:pt x="7181242" y="1385086"/>
                  <a:pt x="7169709" y="1596267"/>
                  <a:pt x="7179421" y="1807868"/>
                </a:cubicBezTo>
                <a:cubicBezTo>
                  <a:pt x="7181262" y="1809110"/>
                  <a:pt x="7183409" y="1810661"/>
                  <a:pt x="7184963" y="1807897"/>
                </a:cubicBezTo>
                <a:close/>
                <a:moveTo>
                  <a:pt x="7127933" y="1940380"/>
                </a:moveTo>
                <a:cubicBezTo>
                  <a:pt x="7097854" y="1959359"/>
                  <a:pt x="7067029" y="1962190"/>
                  <a:pt x="7036079" y="1960056"/>
                </a:cubicBezTo>
                <a:cubicBezTo>
                  <a:pt x="7037990" y="1955848"/>
                  <a:pt x="7038115" y="1951718"/>
                  <a:pt x="7033588" y="1947157"/>
                </a:cubicBezTo>
                <a:cubicBezTo>
                  <a:pt x="7063169" y="1921961"/>
                  <a:pt x="7105339" y="1893463"/>
                  <a:pt x="7127933" y="1940380"/>
                </a:cubicBezTo>
                <a:close/>
                <a:moveTo>
                  <a:pt x="6973950" y="2301887"/>
                </a:moveTo>
                <a:cubicBezTo>
                  <a:pt x="6971813" y="2307972"/>
                  <a:pt x="6966608" y="2311961"/>
                  <a:pt x="6956848" y="2312493"/>
                </a:cubicBezTo>
                <a:cubicBezTo>
                  <a:pt x="6935073" y="2286352"/>
                  <a:pt x="6929318" y="2259510"/>
                  <a:pt x="6935320" y="2232787"/>
                </a:cubicBezTo>
                <a:cubicBezTo>
                  <a:pt x="6940247" y="2237210"/>
                  <a:pt x="6945380" y="2225706"/>
                  <a:pt x="6950389" y="2227385"/>
                </a:cubicBezTo>
                <a:cubicBezTo>
                  <a:pt x="6959145" y="2246531"/>
                  <a:pt x="6980359" y="2283634"/>
                  <a:pt x="6973950" y="2301887"/>
                </a:cubicBezTo>
                <a:close/>
                <a:moveTo>
                  <a:pt x="2659208" y="12122492"/>
                </a:moveTo>
                <a:cubicBezTo>
                  <a:pt x="2663784" y="12111332"/>
                  <a:pt x="2666688" y="12098534"/>
                  <a:pt x="2668885" y="12087347"/>
                </a:cubicBezTo>
                <a:cubicBezTo>
                  <a:pt x="2653094" y="12076264"/>
                  <a:pt x="2640699" y="12076670"/>
                  <a:pt x="2626335" y="12071478"/>
                </a:cubicBezTo>
                <a:cubicBezTo>
                  <a:pt x="2619934" y="12091432"/>
                  <a:pt x="2614910" y="12111341"/>
                  <a:pt x="2606882" y="12132177"/>
                </a:cubicBezTo>
                <a:cubicBezTo>
                  <a:pt x="2617533" y="12137629"/>
                  <a:pt x="2628308" y="12142661"/>
                  <a:pt x="2639500" y="12147818"/>
                </a:cubicBezTo>
                <a:cubicBezTo>
                  <a:pt x="2648384" y="12143178"/>
                  <a:pt x="2654631" y="12133654"/>
                  <a:pt x="2659208" y="12122492"/>
                </a:cubicBezTo>
                <a:close/>
                <a:moveTo>
                  <a:pt x="7187707" y="1874425"/>
                </a:moveTo>
                <a:lnTo>
                  <a:pt x="7181827" y="1880245"/>
                </a:lnTo>
                <a:cubicBezTo>
                  <a:pt x="7162817" y="1864132"/>
                  <a:pt x="7152174" y="1837285"/>
                  <a:pt x="7141810" y="1816291"/>
                </a:cubicBezTo>
                <a:cubicBezTo>
                  <a:pt x="7075362" y="1681064"/>
                  <a:pt x="6982451" y="1542002"/>
                  <a:pt x="6894492" y="1398039"/>
                </a:cubicBezTo>
                <a:cubicBezTo>
                  <a:pt x="6870979" y="1358806"/>
                  <a:pt x="6850229" y="1321129"/>
                  <a:pt x="6811335" y="1278736"/>
                </a:cubicBezTo>
                <a:cubicBezTo>
                  <a:pt x="6873394" y="1246116"/>
                  <a:pt x="6935334" y="1236899"/>
                  <a:pt x="6997025" y="1216286"/>
                </a:cubicBezTo>
                <a:cubicBezTo>
                  <a:pt x="7001775" y="1190137"/>
                  <a:pt x="6990818" y="1164829"/>
                  <a:pt x="6982948" y="1137689"/>
                </a:cubicBezTo>
                <a:cubicBezTo>
                  <a:pt x="6975988" y="1113325"/>
                  <a:pt x="6961029" y="1087688"/>
                  <a:pt x="6966083" y="1062464"/>
                </a:cubicBezTo>
                <a:cubicBezTo>
                  <a:pt x="7011987" y="1058088"/>
                  <a:pt x="7057061" y="1096203"/>
                  <a:pt x="7104663" y="1121398"/>
                </a:cubicBezTo>
                <a:cubicBezTo>
                  <a:pt x="7118178" y="1128244"/>
                  <a:pt x="7135093" y="1132337"/>
                  <a:pt x="7150765" y="1138887"/>
                </a:cubicBezTo>
                <a:cubicBezTo>
                  <a:pt x="7166743" y="1145746"/>
                  <a:pt x="7179313" y="1156590"/>
                  <a:pt x="7194081" y="1159132"/>
                </a:cubicBezTo>
                <a:cubicBezTo>
                  <a:pt x="7246376" y="1169879"/>
                  <a:pt x="7293973" y="1135027"/>
                  <a:pt x="7344581" y="1113741"/>
                </a:cubicBezTo>
                <a:cubicBezTo>
                  <a:pt x="7363094" y="1106448"/>
                  <a:pt x="7384351" y="1104405"/>
                  <a:pt x="7402558" y="1096804"/>
                </a:cubicBezTo>
                <a:cubicBezTo>
                  <a:pt x="7420764" y="1089202"/>
                  <a:pt x="7436244" y="1072656"/>
                  <a:pt x="7458086" y="1076775"/>
                </a:cubicBezTo>
                <a:cubicBezTo>
                  <a:pt x="7449714" y="1210681"/>
                  <a:pt x="7369652" y="1332813"/>
                  <a:pt x="7325866" y="1466840"/>
                </a:cubicBezTo>
                <a:cubicBezTo>
                  <a:pt x="7303667" y="1533543"/>
                  <a:pt x="7279627" y="1599005"/>
                  <a:pt x="7255283" y="1663542"/>
                </a:cubicBezTo>
                <a:cubicBezTo>
                  <a:pt x="7228435" y="1736072"/>
                  <a:pt x="7196386" y="1802107"/>
                  <a:pt x="7187707" y="1874425"/>
                </a:cubicBezTo>
                <a:close/>
                <a:moveTo>
                  <a:pt x="7135362" y="2013997"/>
                </a:moveTo>
                <a:cubicBezTo>
                  <a:pt x="7133037" y="2016941"/>
                  <a:pt x="7129915" y="2019898"/>
                  <a:pt x="7126687" y="2022886"/>
                </a:cubicBezTo>
                <a:cubicBezTo>
                  <a:pt x="7101453" y="2019613"/>
                  <a:pt x="7076270" y="2014975"/>
                  <a:pt x="7050964" y="2009923"/>
                </a:cubicBezTo>
                <a:cubicBezTo>
                  <a:pt x="7065245" y="1979557"/>
                  <a:pt x="7109162" y="1987158"/>
                  <a:pt x="7139255" y="2005184"/>
                </a:cubicBezTo>
                <a:cubicBezTo>
                  <a:pt x="7139216" y="2008121"/>
                  <a:pt x="7137688" y="2011053"/>
                  <a:pt x="7135362" y="2013997"/>
                </a:cubicBezTo>
                <a:close/>
                <a:moveTo>
                  <a:pt x="2675189" y="12135225"/>
                </a:moveTo>
                <a:cubicBezTo>
                  <a:pt x="2678581" y="12128037"/>
                  <a:pt x="2679656" y="12120616"/>
                  <a:pt x="2675141" y="12115171"/>
                </a:cubicBezTo>
                <a:cubicBezTo>
                  <a:pt x="2672361" y="12127551"/>
                  <a:pt x="2654438" y="12144982"/>
                  <a:pt x="2661336" y="12153869"/>
                </a:cubicBezTo>
                <a:cubicBezTo>
                  <a:pt x="2666088" y="12149365"/>
                  <a:pt x="2671797" y="12142412"/>
                  <a:pt x="2675189" y="12135225"/>
                </a:cubicBezTo>
                <a:close/>
                <a:moveTo>
                  <a:pt x="2989365" y="11474129"/>
                </a:moveTo>
                <a:cubicBezTo>
                  <a:pt x="2993072" y="11458229"/>
                  <a:pt x="2983449" y="11447816"/>
                  <a:pt x="2977609" y="11435281"/>
                </a:cubicBezTo>
                <a:cubicBezTo>
                  <a:pt x="2971615" y="11452067"/>
                  <a:pt x="2970768" y="11466860"/>
                  <a:pt x="2989365" y="11474129"/>
                </a:cubicBezTo>
                <a:close/>
                <a:moveTo>
                  <a:pt x="7077477" y="2227916"/>
                </a:moveTo>
                <a:cubicBezTo>
                  <a:pt x="7042473" y="2237446"/>
                  <a:pt x="6996023" y="2174991"/>
                  <a:pt x="7002579" y="2146531"/>
                </a:cubicBezTo>
                <a:cubicBezTo>
                  <a:pt x="7035028" y="2139134"/>
                  <a:pt x="7069128" y="2202989"/>
                  <a:pt x="7077477" y="2227916"/>
                </a:cubicBezTo>
                <a:close/>
                <a:moveTo>
                  <a:pt x="7145564" y="2080049"/>
                </a:moveTo>
                <a:cubicBezTo>
                  <a:pt x="7130896" y="2117806"/>
                  <a:pt x="7094123" y="2076904"/>
                  <a:pt x="7070322" y="2091674"/>
                </a:cubicBezTo>
                <a:cubicBezTo>
                  <a:pt x="7070315" y="2071828"/>
                  <a:pt x="7053586" y="2081330"/>
                  <a:pt x="7040099" y="2072724"/>
                </a:cubicBezTo>
                <a:cubicBezTo>
                  <a:pt x="7038198" y="2067879"/>
                  <a:pt x="7049278" y="2062317"/>
                  <a:pt x="7044747" y="2057805"/>
                </a:cubicBezTo>
                <a:cubicBezTo>
                  <a:pt x="7078612" y="2063038"/>
                  <a:pt x="7112093" y="2059363"/>
                  <a:pt x="7145564" y="2080049"/>
                </a:cubicBezTo>
                <a:close/>
                <a:moveTo>
                  <a:pt x="2714831" y="12149031"/>
                </a:moveTo>
                <a:cubicBezTo>
                  <a:pt x="2720783" y="12132872"/>
                  <a:pt x="2718921" y="12113188"/>
                  <a:pt x="2703347" y="12109002"/>
                </a:cubicBezTo>
                <a:cubicBezTo>
                  <a:pt x="2686458" y="12119910"/>
                  <a:pt x="2688751" y="12148831"/>
                  <a:pt x="2679427" y="12167914"/>
                </a:cubicBezTo>
                <a:cubicBezTo>
                  <a:pt x="2695112" y="12177826"/>
                  <a:pt x="2708879" y="12165191"/>
                  <a:pt x="2714831" y="12149031"/>
                </a:cubicBezTo>
                <a:close/>
                <a:moveTo>
                  <a:pt x="3034189" y="11493934"/>
                </a:moveTo>
                <a:lnTo>
                  <a:pt x="3021892" y="11488500"/>
                </a:lnTo>
                <a:cubicBezTo>
                  <a:pt x="3010289" y="11497594"/>
                  <a:pt x="3034883" y="11508460"/>
                  <a:pt x="3034189" y="11493934"/>
                </a:cubicBezTo>
                <a:close/>
                <a:moveTo>
                  <a:pt x="3083937" y="11495200"/>
                </a:moveTo>
                <a:cubicBezTo>
                  <a:pt x="3058198" y="11529663"/>
                  <a:pt x="2981952" y="11520147"/>
                  <a:pt x="2959274" y="11466047"/>
                </a:cubicBezTo>
                <a:cubicBezTo>
                  <a:pt x="2940390" y="11371439"/>
                  <a:pt x="3064984" y="11366294"/>
                  <a:pt x="3088986" y="11446100"/>
                </a:cubicBezTo>
                <a:cubicBezTo>
                  <a:pt x="3095485" y="11467339"/>
                  <a:pt x="3092517" y="11483713"/>
                  <a:pt x="3083937" y="11495200"/>
                </a:cubicBezTo>
                <a:close/>
                <a:moveTo>
                  <a:pt x="7320352" y="1916953"/>
                </a:moveTo>
                <a:cubicBezTo>
                  <a:pt x="7316771" y="1915371"/>
                  <a:pt x="7317032" y="1912629"/>
                  <a:pt x="7314997" y="1910777"/>
                </a:cubicBezTo>
                <a:cubicBezTo>
                  <a:pt x="7313588" y="1913965"/>
                  <a:pt x="7310849" y="1913707"/>
                  <a:pt x="7308821" y="1916145"/>
                </a:cubicBezTo>
                <a:cubicBezTo>
                  <a:pt x="7312003" y="1917551"/>
                  <a:pt x="7311567" y="1920692"/>
                  <a:pt x="7313602" y="1922544"/>
                </a:cubicBezTo>
                <a:cubicBezTo>
                  <a:pt x="7315186" y="1918957"/>
                  <a:pt x="7318324" y="1919391"/>
                  <a:pt x="7320352" y="1916953"/>
                </a:cubicBezTo>
                <a:close/>
                <a:moveTo>
                  <a:pt x="3013916" y="11699559"/>
                </a:moveTo>
                <a:cubicBezTo>
                  <a:pt x="3014092" y="11699160"/>
                  <a:pt x="3009739" y="11698190"/>
                  <a:pt x="3009515" y="11697614"/>
                </a:cubicBezTo>
                <a:cubicBezTo>
                  <a:pt x="2996139" y="11668362"/>
                  <a:pt x="3008887" y="11720680"/>
                  <a:pt x="3013916" y="11699559"/>
                </a:cubicBezTo>
                <a:close/>
                <a:moveTo>
                  <a:pt x="2982773" y="11802512"/>
                </a:moveTo>
                <a:cubicBezTo>
                  <a:pt x="2995232" y="11749422"/>
                  <a:pt x="2994438" y="11701433"/>
                  <a:pt x="2960401" y="11665909"/>
                </a:cubicBezTo>
                <a:cubicBezTo>
                  <a:pt x="2894986" y="11692744"/>
                  <a:pt x="2891594" y="11798907"/>
                  <a:pt x="2982773" y="11802512"/>
                </a:cubicBezTo>
                <a:close/>
                <a:moveTo>
                  <a:pt x="7449008" y="1701785"/>
                </a:moveTo>
                <a:cubicBezTo>
                  <a:pt x="7451119" y="1692299"/>
                  <a:pt x="7450558" y="1680383"/>
                  <a:pt x="7450861" y="1676469"/>
                </a:cubicBezTo>
                <a:cubicBezTo>
                  <a:pt x="7441326" y="1680828"/>
                  <a:pt x="7437382" y="1700518"/>
                  <a:pt x="7431128" y="1712520"/>
                </a:cubicBezTo>
                <a:cubicBezTo>
                  <a:pt x="7442115" y="1718327"/>
                  <a:pt x="7446897" y="1711271"/>
                  <a:pt x="7449008" y="1701785"/>
                </a:cubicBezTo>
                <a:close/>
                <a:moveTo>
                  <a:pt x="7424129" y="1783250"/>
                </a:moveTo>
                <a:cubicBezTo>
                  <a:pt x="7428087" y="1772139"/>
                  <a:pt x="7420566" y="1765482"/>
                  <a:pt x="7419757" y="1756552"/>
                </a:cubicBezTo>
                <a:cubicBezTo>
                  <a:pt x="7412531" y="1768600"/>
                  <a:pt x="7413563" y="1778105"/>
                  <a:pt x="7424129" y="1783250"/>
                </a:cubicBezTo>
                <a:close/>
                <a:moveTo>
                  <a:pt x="7444038" y="1746801"/>
                </a:moveTo>
                <a:cubicBezTo>
                  <a:pt x="7433954" y="1739487"/>
                  <a:pt x="7439941" y="1725939"/>
                  <a:pt x="7428135" y="1719293"/>
                </a:cubicBezTo>
                <a:cubicBezTo>
                  <a:pt x="7421261" y="1730545"/>
                  <a:pt x="7420480" y="1738773"/>
                  <a:pt x="7419169" y="1748196"/>
                </a:cubicBezTo>
                <a:cubicBezTo>
                  <a:pt x="7426676" y="1746273"/>
                  <a:pt x="7440126" y="1758884"/>
                  <a:pt x="7444038" y="1746801"/>
                </a:cubicBezTo>
                <a:close/>
                <a:moveTo>
                  <a:pt x="3022599" y="11756750"/>
                </a:moveTo>
                <a:cubicBezTo>
                  <a:pt x="3020198" y="11755689"/>
                  <a:pt x="3018150" y="11753832"/>
                  <a:pt x="3020359" y="11750997"/>
                </a:cubicBezTo>
                <a:lnTo>
                  <a:pt x="3011957" y="11747284"/>
                </a:lnTo>
                <a:cubicBezTo>
                  <a:pt x="3001153" y="11754421"/>
                  <a:pt x="3020677" y="11765428"/>
                  <a:pt x="3022599" y="11756750"/>
                </a:cubicBezTo>
                <a:close/>
                <a:moveTo>
                  <a:pt x="7584321" y="1457291"/>
                </a:moveTo>
                <a:cubicBezTo>
                  <a:pt x="7582741" y="1436113"/>
                  <a:pt x="7572439" y="1403460"/>
                  <a:pt x="7558292" y="1396733"/>
                </a:cubicBezTo>
                <a:cubicBezTo>
                  <a:pt x="7568175" y="1416341"/>
                  <a:pt x="7564107" y="1441691"/>
                  <a:pt x="7584321" y="1457291"/>
                </a:cubicBezTo>
                <a:close/>
                <a:moveTo>
                  <a:pt x="7472299" y="1738807"/>
                </a:moveTo>
                <a:cubicBezTo>
                  <a:pt x="7469109" y="1733111"/>
                  <a:pt x="7469870" y="1712015"/>
                  <a:pt x="7456187" y="1719305"/>
                </a:cubicBezTo>
                <a:cubicBezTo>
                  <a:pt x="7463792" y="1723618"/>
                  <a:pt x="7460559" y="1746003"/>
                  <a:pt x="7472299" y="1738807"/>
                </a:cubicBezTo>
                <a:close/>
                <a:moveTo>
                  <a:pt x="7481278" y="1718485"/>
                </a:moveTo>
                <a:cubicBezTo>
                  <a:pt x="7494979" y="1695009"/>
                  <a:pt x="7471772" y="1686184"/>
                  <a:pt x="7465784" y="1670678"/>
                </a:cubicBezTo>
                <a:cubicBezTo>
                  <a:pt x="7464885" y="1688857"/>
                  <a:pt x="7467828" y="1705874"/>
                  <a:pt x="7481278" y="1718485"/>
                </a:cubicBezTo>
                <a:close/>
                <a:moveTo>
                  <a:pt x="3030223" y="11828242"/>
                </a:moveTo>
                <a:cubicBezTo>
                  <a:pt x="2963146" y="11837191"/>
                  <a:pt x="2875703" y="11786170"/>
                  <a:pt x="2892950" y="11718997"/>
                </a:cubicBezTo>
                <a:cubicBezTo>
                  <a:pt x="2901613" y="11684238"/>
                  <a:pt x="2932810" y="11658006"/>
                  <a:pt x="2963142" y="11638061"/>
                </a:cubicBezTo>
                <a:cubicBezTo>
                  <a:pt x="2978104" y="11651818"/>
                  <a:pt x="2989052" y="11647604"/>
                  <a:pt x="3011953" y="11659628"/>
                </a:cubicBezTo>
                <a:cubicBezTo>
                  <a:pt x="3041235" y="11705913"/>
                  <a:pt x="3059664" y="11770269"/>
                  <a:pt x="3030223" y="11828242"/>
                </a:cubicBezTo>
                <a:close/>
                <a:moveTo>
                  <a:pt x="7435002" y="1869498"/>
                </a:moveTo>
                <a:cubicBezTo>
                  <a:pt x="7427429" y="1857578"/>
                  <a:pt x="7427493" y="1842366"/>
                  <a:pt x="7414930" y="1832052"/>
                </a:cubicBezTo>
                <a:cubicBezTo>
                  <a:pt x="7414201" y="1845542"/>
                  <a:pt x="7418749" y="1871842"/>
                  <a:pt x="7435002" y="1869498"/>
                </a:cubicBezTo>
                <a:close/>
                <a:moveTo>
                  <a:pt x="7456130" y="1821680"/>
                </a:moveTo>
                <a:cubicBezTo>
                  <a:pt x="7463511" y="1796364"/>
                  <a:pt x="7447537" y="1779781"/>
                  <a:pt x="7433284" y="1762529"/>
                </a:cubicBezTo>
                <a:cubicBezTo>
                  <a:pt x="7434910" y="1784680"/>
                  <a:pt x="7442452" y="1804205"/>
                  <a:pt x="7456130" y="1821680"/>
                </a:cubicBezTo>
                <a:close/>
                <a:moveTo>
                  <a:pt x="7585071" y="1539542"/>
                </a:moveTo>
                <a:cubicBezTo>
                  <a:pt x="7591508" y="1531432"/>
                  <a:pt x="7580903" y="1529603"/>
                  <a:pt x="7579480" y="1524212"/>
                </a:cubicBezTo>
                <a:cubicBezTo>
                  <a:pt x="7575339" y="1531432"/>
                  <a:pt x="7577335" y="1536600"/>
                  <a:pt x="7585071" y="1539542"/>
                </a:cubicBezTo>
                <a:close/>
                <a:moveTo>
                  <a:pt x="3119034" y="11653974"/>
                </a:moveTo>
                <a:cubicBezTo>
                  <a:pt x="3123567" y="11638313"/>
                  <a:pt x="3118535" y="11627018"/>
                  <a:pt x="3110976" y="11616041"/>
                </a:cubicBezTo>
                <a:cubicBezTo>
                  <a:pt x="3104892" y="11631971"/>
                  <a:pt x="3104566" y="11645671"/>
                  <a:pt x="3119034" y="11653974"/>
                </a:cubicBezTo>
                <a:close/>
                <a:moveTo>
                  <a:pt x="7418877" y="1924289"/>
                </a:moveTo>
                <a:cubicBezTo>
                  <a:pt x="7429089" y="1901177"/>
                  <a:pt x="7410428" y="1889598"/>
                  <a:pt x="7409735" y="1870717"/>
                </a:cubicBezTo>
                <a:cubicBezTo>
                  <a:pt x="7423334" y="1865771"/>
                  <a:pt x="7411402" y="1835732"/>
                  <a:pt x="7398423" y="1841429"/>
                </a:cubicBezTo>
                <a:cubicBezTo>
                  <a:pt x="7404817" y="1861399"/>
                  <a:pt x="7400129" y="1886000"/>
                  <a:pt x="7411512" y="1904365"/>
                </a:cubicBezTo>
                <a:cubicBezTo>
                  <a:pt x="7405167" y="1914421"/>
                  <a:pt x="7407606" y="1920738"/>
                  <a:pt x="7418877" y="1924289"/>
                </a:cubicBezTo>
                <a:close/>
                <a:moveTo>
                  <a:pt x="2877601" y="12204652"/>
                </a:moveTo>
                <a:cubicBezTo>
                  <a:pt x="2856300" y="12193750"/>
                  <a:pt x="2835985" y="12170389"/>
                  <a:pt x="2810591" y="12156445"/>
                </a:cubicBezTo>
                <a:cubicBezTo>
                  <a:pt x="2798102" y="12149536"/>
                  <a:pt x="2777001" y="12131862"/>
                  <a:pt x="2761907" y="12142849"/>
                </a:cubicBezTo>
                <a:cubicBezTo>
                  <a:pt x="2789975" y="12158500"/>
                  <a:pt x="2840721" y="12185008"/>
                  <a:pt x="2869511" y="12210439"/>
                </a:cubicBezTo>
                <a:cubicBezTo>
                  <a:pt x="2872976" y="12211017"/>
                  <a:pt x="2876229" y="12209253"/>
                  <a:pt x="2877601" y="12204652"/>
                </a:cubicBezTo>
                <a:close/>
                <a:moveTo>
                  <a:pt x="7616132" y="1487539"/>
                </a:moveTo>
                <a:cubicBezTo>
                  <a:pt x="7594537" y="1492286"/>
                  <a:pt x="7616132" y="1487539"/>
                  <a:pt x="7616132" y="1487539"/>
                </a:cubicBezTo>
                <a:close/>
                <a:moveTo>
                  <a:pt x="7436793" y="1911725"/>
                </a:moveTo>
                <a:cubicBezTo>
                  <a:pt x="7438057" y="1901329"/>
                  <a:pt x="7427555" y="1880971"/>
                  <a:pt x="7420491" y="1884042"/>
                </a:cubicBezTo>
                <a:cubicBezTo>
                  <a:pt x="7429427" y="1891801"/>
                  <a:pt x="7418276" y="1907353"/>
                  <a:pt x="7436793" y="1911725"/>
                </a:cubicBezTo>
                <a:close/>
                <a:moveTo>
                  <a:pt x="7606170" y="1528384"/>
                </a:moveTo>
                <a:cubicBezTo>
                  <a:pt x="7610487" y="1520766"/>
                  <a:pt x="7611184" y="1514883"/>
                  <a:pt x="7605568" y="1511449"/>
                </a:cubicBezTo>
                <a:cubicBezTo>
                  <a:pt x="7597709" y="1514168"/>
                  <a:pt x="7594723" y="1525232"/>
                  <a:pt x="7606170" y="1528384"/>
                </a:cubicBezTo>
                <a:close/>
                <a:moveTo>
                  <a:pt x="2899799" y="12200336"/>
                </a:moveTo>
                <a:cubicBezTo>
                  <a:pt x="2871338" y="12172271"/>
                  <a:pt x="2828777" y="12116775"/>
                  <a:pt x="2780416" y="12126503"/>
                </a:cubicBezTo>
                <a:cubicBezTo>
                  <a:pt x="2831193" y="12145278"/>
                  <a:pt x="2860968" y="12188765"/>
                  <a:pt x="2899799" y="12200336"/>
                </a:cubicBezTo>
                <a:close/>
                <a:moveTo>
                  <a:pt x="3154158" y="11640372"/>
                </a:moveTo>
                <a:cubicBezTo>
                  <a:pt x="3157948" y="11629634"/>
                  <a:pt x="3155228" y="11621748"/>
                  <a:pt x="3145198" y="11616362"/>
                </a:cubicBezTo>
                <a:cubicBezTo>
                  <a:pt x="3140833" y="11627323"/>
                  <a:pt x="3144129" y="11634986"/>
                  <a:pt x="3154158" y="11640372"/>
                </a:cubicBezTo>
                <a:close/>
                <a:moveTo>
                  <a:pt x="7603545" y="1571994"/>
                </a:moveTo>
                <a:cubicBezTo>
                  <a:pt x="7593285" y="1565079"/>
                  <a:pt x="7586690" y="1557403"/>
                  <a:pt x="7580669" y="1549504"/>
                </a:cubicBezTo>
                <a:cubicBezTo>
                  <a:pt x="7568585" y="1561787"/>
                  <a:pt x="7591622" y="1575300"/>
                  <a:pt x="7580052" y="1577808"/>
                </a:cubicBezTo>
                <a:cubicBezTo>
                  <a:pt x="7567059" y="1574925"/>
                  <a:pt x="7565500" y="1566615"/>
                  <a:pt x="7559173" y="1560486"/>
                </a:cubicBezTo>
                <a:cubicBezTo>
                  <a:pt x="7550669" y="1574351"/>
                  <a:pt x="7568742" y="1577573"/>
                  <a:pt x="7562358" y="1590946"/>
                </a:cubicBezTo>
                <a:cubicBezTo>
                  <a:pt x="7554492" y="1589376"/>
                  <a:pt x="7542190" y="1576320"/>
                  <a:pt x="7536680" y="1583411"/>
                </a:cubicBezTo>
                <a:cubicBezTo>
                  <a:pt x="7538070" y="1596408"/>
                  <a:pt x="7548819" y="1605444"/>
                  <a:pt x="7545220" y="1620047"/>
                </a:cubicBezTo>
                <a:cubicBezTo>
                  <a:pt x="7528928" y="1625708"/>
                  <a:pt x="7527634" y="1589892"/>
                  <a:pt x="7510592" y="1596174"/>
                </a:cubicBezTo>
                <a:cubicBezTo>
                  <a:pt x="7513750" y="1609476"/>
                  <a:pt x="7527963" y="1630044"/>
                  <a:pt x="7516139" y="1639585"/>
                </a:cubicBezTo>
                <a:cubicBezTo>
                  <a:pt x="7506108" y="1637534"/>
                  <a:pt x="7504795" y="1617903"/>
                  <a:pt x="7493852" y="1625450"/>
                </a:cubicBezTo>
                <a:cubicBezTo>
                  <a:pt x="7496612" y="1638577"/>
                  <a:pt x="7503389" y="1650144"/>
                  <a:pt x="7500410" y="1665498"/>
                </a:cubicBezTo>
                <a:cubicBezTo>
                  <a:pt x="7487019" y="1662439"/>
                  <a:pt x="7490625" y="1652125"/>
                  <a:pt x="7479531" y="1648176"/>
                </a:cubicBezTo>
                <a:cubicBezTo>
                  <a:pt x="7479160" y="1665158"/>
                  <a:pt x="7484927" y="1680089"/>
                  <a:pt x="7496610" y="1692395"/>
                </a:cubicBezTo>
                <a:cubicBezTo>
                  <a:pt x="7527005" y="1638671"/>
                  <a:pt x="7565829" y="1606768"/>
                  <a:pt x="7603545" y="1571994"/>
                </a:cubicBezTo>
                <a:close/>
                <a:moveTo>
                  <a:pt x="7632244" y="1507041"/>
                </a:moveTo>
                <a:lnTo>
                  <a:pt x="7618318" y="1500889"/>
                </a:lnTo>
                <a:cubicBezTo>
                  <a:pt x="7613075" y="1509526"/>
                  <a:pt x="7621606" y="1512819"/>
                  <a:pt x="7627666" y="1517402"/>
                </a:cubicBezTo>
                <a:close/>
                <a:moveTo>
                  <a:pt x="7621062" y="1559254"/>
                </a:moveTo>
                <a:cubicBezTo>
                  <a:pt x="7607007" y="1554473"/>
                  <a:pt x="7613788" y="1541276"/>
                  <a:pt x="7598187" y="1536764"/>
                </a:cubicBezTo>
                <a:cubicBezTo>
                  <a:pt x="7596708" y="1550875"/>
                  <a:pt x="7601144" y="1562360"/>
                  <a:pt x="7611893" y="1571397"/>
                </a:cubicBezTo>
                <a:cubicBezTo>
                  <a:pt x="7614625" y="1567365"/>
                  <a:pt x="7619485" y="1567130"/>
                  <a:pt x="7621062" y="1559254"/>
                </a:cubicBezTo>
                <a:close/>
                <a:moveTo>
                  <a:pt x="7466020" y="1928449"/>
                </a:moveTo>
                <a:cubicBezTo>
                  <a:pt x="7466022" y="1874630"/>
                  <a:pt x="7453972" y="1825489"/>
                  <a:pt x="7414372" y="1787036"/>
                </a:cubicBezTo>
                <a:cubicBezTo>
                  <a:pt x="7410202" y="1830915"/>
                  <a:pt x="7455213" y="1856043"/>
                  <a:pt x="7459873" y="1897157"/>
                </a:cubicBezTo>
                <a:cubicBezTo>
                  <a:pt x="7447338" y="1904001"/>
                  <a:pt x="7456908" y="1921089"/>
                  <a:pt x="7466020" y="1928449"/>
                </a:cubicBezTo>
                <a:close/>
                <a:moveTo>
                  <a:pt x="3161994" y="11677728"/>
                </a:moveTo>
                <a:cubicBezTo>
                  <a:pt x="3108724" y="11811254"/>
                  <a:pt x="3015371" y="11558045"/>
                  <a:pt x="3120128" y="11561842"/>
                </a:cubicBezTo>
                <a:cubicBezTo>
                  <a:pt x="3169469" y="11563593"/>
                  <a:pt x="3180515" y="11631489"/>
                  <a:pt x="3161994" y="11677728"/>
                </a:cubicBezTo>
                <a:close/>
                <a:moveTo>
                  <a:pt x="7666680" y="1493680"/>
                </a:moveTo>
                <a:lnTo>
                  <a:pt x="7656335" y="1489110"/>
                </a:lnTo>
                <a:lnTo>
                  <a:pt x="7653342" y="1495884"/>
                </a:lnTo>
                <a:cubicBezTo>
                  <a:pt x="7657543" y="1498216"/>
                  <a:pt x="7655782" y="1502201"/>
                  <a:pt x="7662102" y="1504041"/>
                </a:cubicBezTo>
                <a:close/>
                <a:moveTo>
                  <a:pt x="2912186" y="12256405"/>
                </a:moveTo>
                <a:cubicBezTo>
                  <a:pt x="2856336" y="12221088"/>
                  <a:pt x="2822605" y="12183254"/>
                  <a:pt x="2756135" y="12165268"/>
                </a:cubicBezTo>
                <a:cubicBezTo>
                  <a:pt x="2754409" y="12184793"/>
                  <a:pt x="2783605" y="12201236"/>
                  <a:pt x="2803278" y="12213019"/>
                </a:cubicBezTo>
                <a:cubicBezTo>
                  <a:pt x="2832935" y="12230966"/>
                  <a:pt x="2870850" y="12244087"/>
                  <a:pt x="2900045" y="12260530"/>
                </a:cubicBezTo>
                <a:cubicBezTo>
                  <a:pt x="2902919" y="12255465"/>
                  <a:pt x="2909144" y="12260508"/>
                  <a:pt x="2912186" y="12256405"/>
                </a:cubicBezTo>
                <a:close/>
                <a:moveTo>
                  <a:pt x="7645741" y="1549679"/>
                </a:moveTo>
                <a:cubicBezTo>
                  <a:pt x="7635351" y="1544135"/>
                  <a:pt x="7633792" y="1535826"/>
                  <a:pt x="7626271" y="1529169"/>
                </a:cubicBezTo>
                <a:cubicBezTo>
                  <a:pt x="7613201" y="1532920"/>
                  <a:pt x="7633586" y="1572885"/>
                  <a:pt x="7645741" y="1549679"/>
                </a:cubicBezTo>
                <a:close/>
                <a:moveTo>
                  <a:pt x="7672078" y="1540523"/>
                </a:moveTo>
                <a:cubicBezTo>
                  <a:pt x="7676269" y="1529828"/>
                  <a:pt x="7656192" y="1509883"/>
                  <a:pt x="7642001" y="1503256"/>
                </a:cubicBezTo>
                <a:cubicBezTo>
                  <a:pt x="7637613" y="1521797"/>
                  <a:pt x="7648721" y="1534326"/>
                  <a:pt x="7658682" y="1547300"/>
                </a:cubicBezTo>
                <a:cubicBezTo>
                  <a:pt x="7666588" y="1546626"/>
                  <a:pt x="7670681" y="1544088"/>
                  <a:pt x="7672078" y="1540523"/>
                </a:cubicBezTo>
                <a:close/>
                <a:moveTo>
                  <a:pt x="7592762" y="1721742"/>
                </a:moveTo>
                <a:cubicBezTo>
                  <a:pt x="7591547" y="1727735"/>
                  <a:pt x="7586979" y="1726183"/>
                  <a:pt x="7585082" y="1730476"/>
                </a:cubicBezTo>
                <a:cubicBezTo>
                  <a:pt x="7558825" y="1717476"/>
                  <a:pt x="7542668" y="1710803"/>
                  <a:pt x="7524521" y="1699987"/>
                </a:cubicBezTo>
                <a:cubicBezTo>
                  <a:pt x="7535431" y="1679618"/>
                  <a:pt x="7586111" y="1707608"/>
                  <a:pt x="7592762" y="1721742"/>
                </a:cubicBezTo>
                <a:close/>
                <a:moveTo>
                  <a:pt x="7480268" y="2053338"/>
                </a:moveTo>
                <a:cubicBezTo>
                  <a:pt x="7461763" y="2028492"/>
                  <a:pt x="7458930" y="1997234"/>
                  <a:pt x="7438128" y="1973278"/>
                </a:cubicBezTo>
                <a:cubicBezTo>
                  <a:pt x="7438858" y="1959789"/>
                  <a:pt x="7428771" y="1923422"/>
                  <a:pt x="7419641" y="1932247"/>
                </a:cubicBezTo>
                <a:cubicBezTo>
                  <a:pt x="7420245" y="1978237"/>
                  <a:pt x="7451665" y="2012599"/>
                  <a:pt x="7473504" y="2050349"/>
                </a:cubicBezTo>
                <a:cubicBezTo>
                  <a:pt x="7471920" y="2053935"/>
                  <a:pt x="7477536" y="2057370"/>
                  <a:pt x="7480268" y="2053338"/>
                </a:cubicBezTo>
                <a:close/>
                <a:moveTo>
                  <a:pt x="7504977" y="2007102"/>
                </a:moveTo>
                <a:cubicBezTo>
                  <a:pt x="7484489" y="1985666"/>
                  <a:pt x="7481793" y="1957327"/>
                  <a:pt x="7468192" y="1933219"/>
                </a:cubicBezTo>
                <a:cubicBezTo>
                  <a:pt x="7466667" y="1946358"/>
                  <a:pt x="7461717" y="1944646"/>
                  <a:pt x="7461209" y="1958711"/>
                </a:cubicBezTo>
                <a:cubicBezTo>
                  <a:pt x="7471078" y="1969739"/>
                  <a:pt x="7490375" y="2019701"/>
                  <a:pt x="7504977" y="2007102"/>
                </a:cubicBezTo>
                <a:close/>
                <a:moveTo>
                  <a:pt x="7586536" y="1857841"/>
                </a:moveTo>
                <a:cubicBezTo>
                  <a:pt x="7571602" y="1879909"/>
                  <a:pt x="7542241" y="1863176"/>
                  <a:pt x="7524661" y="1878436"/>
                </a:cubicBezTo>
                <a:cubicBezTo>
                  <a:pt x="7512626" y="1876878"/>
                  <a:pt x="7521781" y="1866824"/>
                  <a:pt x="7515600" y="1862684"/>
                </a:cubicBezTo>
                <a:cubicBezTo>
                  <a:pt x="7536581" y="1857856"/>
                  <a:pt x="7565300" y="1837650"/>
                  <a:pt x="7586536" y="1857841"/>
                </a:cubicBezTo>
                <a:close/>
                <a:moveTo>
                  <a:pt x="2973188" y="12306464"/>
                </a:moveTo>
                <a:cubicBezTo>
                  <a:pt x="2923321" y="12281585"/>
                  <a:pt x="2854173" y="12257335"/>
                  <a:pt x="2805303" y="12229108"/>
                </a:cubicBezTo>
                <a:cubicBezTo>
                  <a:pt x="2788471" y="12219993"/>
                  <a:pt x="2774749" y="12195865"/>
                  <a:pt x="2756440" y="12205438"/>
                </a:cubicBezTo>
                <a:cubicBezTo>
                  <a:pt x="2797406" y="12254082"/>
                  <a:pt x="2909585" y="12309373"/>
                  <a:pt x="2964974" y="12312671"/>
                </a:cubicBezTo>
                <a:cubicBezTo>
                  <a:pt x="2968856" y="12313372"/>
                  <a:pt x="2971568" y="12311902"/>
                  <a:pt x="2973188" y="12306464"/>
                </a:cubicBezTo>
                <a:close/>
                <a:moveTo>
                  <a:pt x="7693562" y="1644121"/>
                </a:moveTo>
                <a:cubicBezTo>
                  <a:pt x="7690420" y="1648032"/>
                  <a:pt x="7685333" y="1646747"/>
                  <a:pt x="7682229" y="1651638"/>
                </a:cubicBezTo>
                <a:cubicBezTo>
                  <a:pt x="7669539" y="1629170"/>
                  <a:pt x="7650731" y="1608816"/>
                  <a:pt x="7652921" y="1580397"/>
                </a:cubicBezTo>
                <a:cubicBezTo>
                  <a:pt x="7677592" y="1597079"/>
                  <a:pt x="7679765" y="1623090"/>
                  <a:pt x="7693562" y="1644121"/>
                </a:cubicBezTo>
                <a:close/>
                <a:moveTo>
                  <a:pt x="7503143" y="2075828"/>
                </a:moveTo>
                <a:cubicBezTo>
                  <a:pt x="7509971" y="2063604"/>
                  <a:pt x="7509338" y="2054275"/>
                  <a:pt x="7498772" y="2049130"/>
                </a:cubicBezTo>
                <a:cubicBezTo>
                  <a:pt x="7491944" y="2061354"/>
                  <a:pt x="7496197" y="2068949"/>
                  <a:pt x="7503143" y="2075828"/>
                </a:cubicBezTo>
                <a:close/>
                <a:moveTo>
                  <a:pt x="7754993" y="1524128"/>
                </a:moveTo>
                <a:cubicBezTo>
                  <a:pt x="7742040" y="1517928"/>
                  <a:pt x="7744185" y="1505540"/>
                  <a:pt x="7728759" y="1500630"/>
                </a:cubicBezTo>
                <a:cubicBezTo>
                  <a:pt x="7722459" y="1511658"/>
                  <a:pt x="7744649" y="1519557"/>
                  <a:pt x="7730124" y="1525523"/>
                </a:cubicBezTo>
                <a:cubicBezTo>
                  <a:pt x="7714959" y="1517870"/>
                  <a:pt x="7711559" y="1491125"/>
                  <a:pt x="7694732" y="1493692"/>
                </a:cubicBezTo>
                <a:cubicBezTo>
                  <a:pt x="7699696" y="1503982"/>
                  <a:pt x="7707928" y="1513334"/>
                  <a:pt x="7704857" y="1526742"/>
                </a:cubicBezTo>
                <a:cubicBezTo>
                  <a:pt x="7691115" y="1524480"/>
                  <a:pt x="7690285" y="1502681"/>
                  <a:pt x="7675232" y="1509842"/>
                </a:cubicBezTo>
                <a:cubicBezTo>
                  <a:pt x="7681122" y="1519113"/>
                  <a:pt x="7680875" y="1530434"/>
                  <a:pt x="7691931" y="1537701"/>
                </a:cubicBezTo>
                <a:cubicBezTo>
                  <a:pt x="7711621" y="1529731"/>
                  <a:pt x="7737743" y="1538415"/>
                  <a:pt x="7754993" y="1524128"/>
                </a:cubicBezTo>
                <a:close/>
                <a:moveTo>
                  <a:pt x="7529218" y="2054486"/>
                </a:moveTo>
                <a:cubicBezTo>
                  <a:pt x="7527176" y="2048345"/>
                  <a:pt x="7523124" y="2028456"/>
                  <a:pt x="7513106" y="2034984"/>
                </a:cubicBezTo>
                <a:cubicBezTo>
                  <a:pt x="7520490" y="2038722"/>
                  <a:pt x="7517080" y="2061507"/>
                  <a:pt x="7529218" y="2054486"/>
                </a:cubicBezTo>
                <a:close/>
                <a:moveTo>
                  <a:pt x="7786848" y="1526296"/>
                </a:moveTo>
                <a:cubicBezTo>
                  <a:pt x="7776490" y="1513146"/>
                  <a:pt x="7772843" y="1497723"/>
                  <a:pt x="7749857" y="1489472"/>
                </a:cubicBezTo>
                <a:cubicBezTo>
                  <a:pt x="7748959" y="1507650"/>
                  <a:pt x="7761659" y="1520881"/>
                  <a:pt x="7775285" y="1533094"/>
                </a:cubicBezTo>
                <a:cubicBezTo>
                  <a:pt x="7777971" y="1528089"/>
                  <a:pt x="7785094" y="1534570"/>
                  <a:pt x="7786848" y="1526296"/>
                </a:cubicBezTo>
                <a:close/>
                <a:moveTo>
                  <a:pt x="7543537" y="2085579"/>
                </a:moveTo>
                <a:cubicBezTo>
                  <a:pt x="7538892" y="2082098"/>
                  <a:pt x="7535728" y="2064506"/>
                  <a:pt x="7529819" y="2071421"/>
                </a:cubicBezTo>
                <a:cubicBezTo>
                  <a:pt x="7535963" y="2073659"/>
                  <a:pt x="7533213" y="2093877"/>
                  <a:pt x="7543537" y="2085579"/>
                </a:cubicBezTo>
                <a:close/>
                <a:moveTo>
                  <a:pt x="3201939" y="11922543"/>
                </a:moveTo>
                <a:cubicBezTo>
                  <a:pt x="3206626" y="11912641"/>
                  <a:pt x="3209756" y="11902797"/>
                  <a:pt x="3210581" y="11893393"/>
                </a:cubicBezTo>
                <a:cubicBezTo>
                  <a:pt x="3214003" y="11850113"/>
                  <a:pt x="3205678" y="11784965"/>
                  <a:pt x="3204204" y="11720463"/>
                </a:cubicBezTo>
                <a:cubicBezTo>
                  <a:pt x="3202959" y="11660827"/>
                  <a:pt x="3199808" y="11597966"/>
                  <a:pt x="3186741" y="11552165"/>
                </a:cubicBezTo>
                <a:cubicBezTo>
                  <a:pt x="3158034" y="11455617"/>
                  <a:pt x="3076470" y="11333331"/>
                  <a:pt x="2978434" y="11275243"/>
                </a:cubicBezTo>
                <a:cubicBezTo>
                  <a:pt x="2908668" y="11233934"/>
                  <a:pt x="2868498" y="11237629"/>
                  <a:pt x="2817503" y="11243210"/>
                </a:cubicBezTo>
                <a:cubicBezTo>
                  <a:pt x="2792093" y="11245802"/>
                  <a:pt x="2765437" y="11242600"/>
                  <a:pt x="2742331" y="11248592"/>
                </a:cubicBezTo>
                <a:cubicBezTo>
                  <a:pt x="2659761" y="11270719"/>
                  <a:pt x="2589899" y="11335152"/>
                  <a:pt x="2548708" y="11445607"/>
                </a:cubicBezTo>
                <a:cubicBezTo>
                  <a:pt x="2512970" y="11539413"/>
                  <a:pt x="2526882" y="11615605"/>
                  <a:pt x="2548318" y="11698459"/>
                </a:cubicBezTo>
                <a:cubicBezTo>
                  <a:pt x="2562502" y="11751423"/>
                  <a:pt x="2576119" y="11808902"/>
                  <a:pt x="2601382" y="11852944"/>
                </a:cubicBezTo>
                <a:cubicBezTo>
                  <a:pt x="2635332" y="11911782"/>
                  <a:pt x="2684194" y="11981021"/>
                  <a:pt x="2762200" y="12006911"/>
                </a:cubicBezTo>
                <a:cubicBezTo>
                  <a:pt x="2810706" y="11964969"/>
                  <a:pt x="2829472" y="11870811"/>
                  <a:pt x="2893493" y="11885280"/>
                </a:cubicBezTo>
                <a:cubicBezTo>
                  <a:pt x="2930499" y="11893054"/>
                  <a:pt x="2942359" y="11929743"/>
                  <a:pt x="2978512" y="11956677"/>
                </a:cubicBezTo>
                <a:cubicBezTo>
                  <a:pt x="3029798" y="11994586"/>
                  <a:pt x="3081624" y="12010813"/>
                  <a:pt x="3137963" y="12002828"/>
                </a:cubicBezTo>
                <a:cubicBezTo>
                  <a:pt x="3159808" y="11982461"/>
                  <a:pt x="3187878" y="11952246"/>
                  <a:pt x="3201939" y="11922543"/>
                </a:cubicBezTo>
                <a:close/>
                <a:moveTo>
                  <a:pt x="7813903" y="1538250"/>
                </a:moveTo>
                <a:cubicBezTo>
                  <a:pt x="7817724" y="1524221"/>
                  <a:pt x="7801567" y="1503747"/>
                  <a:pt x="7787257" y="1505997"/>
                </a:cubicBezTo>
                <a:cubicBezTo>
                  <a:pt x="7796904" y="1516451"/>
                  <a:pt x="7796795" y="1530691"/>
                  <a:pt x="7813903" y="1538250"/>
                </a:cubicBezTo>
                <a:close/>
                <a:moveTo>
                  <a:pt x="3209673" y="11961131"/>
                </a:moveTo>
                <a:cubicBezTo>
                  <a:pt x="3181482" y="12020628"/>
                  <a:pt x="3128742" y="12067847"/>
                  <a:pt x="3045730" y="12034980"/>
                </a:cubicBezTo>
                <a:cubicBezTo>
                  <a:pt x="2982575" y="12009935"/>
                  <a:pt x="2947861" y="11943134"/>
                  <a:pt x="2892869" y="11909306"/>
                </a:cubicBezTo>
                <a:cubicBezTo>
                  <a:pt x="2834423" y="11926368"/>
                  <a:pt x="2826172" y="12045183"/>
                  <a:pt x="2751455" y="12031230"/>
                </a:cubicBezTo>
                <a:cubicBezTo>
                  <a:pt x="2658706" y="11990250"/>
                  <a:pt x="2602966" y="11903199"/>
                  <a:pt x="2568682" y="11828964"/>
                </a:cubicBezTo>
                <a:cubicBezTo>
                  <a:pt x="2535064" y="11756454"/>
                  <a:pt x="2502458" y="11626734"/>
                  <a:pt x="2505550" y="11543283"/>
                </a:cubicBezTo>
                <a:cubicBezTo>
                  <a:pt x="2506630" y="11499921"/>
                  <a:pt x="2527702" y="11438232"/>
                  <a:pt x="2549675" y="11387425"/>
                </a:cubicBezTo>
                <a:cubicBezTo>
                  <a:pt x="2585388" y="11305521"/>
                  <a:pt x="2625869" y="11275281"/>
                  <a:pt x="2694330" y="11247397"/>
                </a:cubicBezTo>
                <a:cubicBezTo>
                  <a:pt x="2777676" y="11212747"/>
                  <a:pt x="2842985" y="11175846"/>
                  <a:pt x="2956538" y="11236502"/>
                </a:cubicBezTo>
                <a:cubicBezTo>
                  <a:pt x="3059076" y="11290861"/>
                  <a:pt x="3165014" y="11425822"/>
                  <a:pt x="3200330" y="11509566"/>
                </a:cubicBezTo>
                <a:cubicBezTo>
                  <a:pt x="3223356" y="11564055"/>
                  <a:pt x="3228158" y="11637176"/>
                  <a:pt x="3233489" y="11709100"/>
                </a:cubicBezTo>
                <a:cubicBezTo>
                  <a:pt x="3239087" y="11782574"/>
                  <a:pt x="3248877" y="11878864"/>
                  <a:pt x="3209673" y="11961131"/>
                </a:cubicBezTo>
                <a:close/>
                <a:moveTo>
                  <a:pt x="7568584" y="2112839"/>
                </a:moveTo>
                <a:cubicBezTo>
                  <a:pt x="7573736" y="2102256"/>
                  <a:pt x="7559836" y="2084207"/>
                  <a:pt x="7555466" y="2086563"/>
                </a:cubicBezTo>
                <a:cubicBezTo>
                  <a:pt x="7560339" y="2094908"/>
                  <a:pt x="7555852" y="2107214"/>
                  <a:pt x="7568584" y="2112839"/>
                </a:cubicBezTo>
                <a:close/>
                <a:moveTo>
                  <a:pt x="3052644" y="12334071"/>
                </a:moveTo>
                <a:cubicBezTo>
                  <a:pt x="3050961" y="12335334"/>
                  <a:pt x="3048312" y="12336594"/>
                  <a:pt x="3045732" y="12342202"/>
                </a:cubicBezTo>
                <a:cubicBezTo>
                  <a:pt x="3018112" y="12349456"/>
                  <a:pt x="2978783" y="12339558"/>
                  <a:pt x="2939210" y="12335053"/>
                </a:cubicBezTo>
                <a:cubicBezTo>
                  <a:pt x="2866996" y="12327196"/>
                  <a:pt x="2772246" y="12321734"/>
                  <a:pt x="2710502" y="12248225"/>
                </a:cubicBezTo>
                <a:cubicBezTo>
                  <a:pt x="2694618" y="12229828"/>
                  <a:pt x="2691764" y="12218047"/>
                  <a:pt x="2688182" y="12191929"/>
                </a:cubicBezTo>
                <a:cubicBezTo>
                  <a:pt x="2652648" y="12179974"/>
                  <a:pt x="2591490" y="12138066"/>
                  <a:pt x="2562306" y="12130736"/>
                </a:cubicBezTo>
                <a:cubicBezTo>
                  <a:pt x="2542139" y="12125182"/>
                  <a:pt x="2519486" y="12132550"/>
                  <a:pt x="2497862" y="12128838"/>
                </a:cubicBezTo>
                <a:cubicBezTo>
                  <a:pt x="2428981" y="12117420"/>
                  <a:pt x="2355296" y="12071779"/>
                  <a:pt x="2279325" y="12032288"/>
                </a:cubicBezTo>
                <a:cubicBezTo>
                  <a:pt x="2180632" y="11980562"/>
                  <a:pt x="2088190" y="11921588"/>
                  <a:pt x="1995803" y="11873106"/>
                </a:cubicBezTo>
                <a:cubicBezTo>
                  <a:pt x="1947856" y="11847887"/>
                  <a:pt x="1896332" y="11831622"/>
                  <a:pt x="1857969" y="11795596"/>
                </a:cubicBezTo>
                <a:cubicBezTo>
                  <a:pt x="1854644" y="11712168"/>
                  <a:pt x="1956248" y="11755654"/>
                  <a:pt x="1986746" y="11778406"/>
                </a:cubicBezTo>
                <a:cubicBezTo>
                  <a:pt x="1991257" y="11781572"/>
                  <a:pt x="1992934" y="11786626"/>
                  <a:pt x="2000910" y="11790370"/>
                </a:cubicBezTo>
                <a:cubicBezTo>
                  <a:pt x="2072695" y="11819504"/>
                  <a:pt x="2164584" y="11839144"/>
                  <a:pt x="2253481" y="11868823"/>
                </a:cubicBezTo>
                <a:cubicBezTo>
                  <a:pt x="2338327" y="11896840"/>
                  <a:pt x="2432185" y="11922077"/>
                  <a:pt x="2510755" y="11969629"/>
                </a:cubicBezTo>
                <a:cubicBezTo>
                  <a:pt x="2539409" y="11986366"/>
                  <a:pt x="2557474" y="12012701"/>
                  <a:pt x="2585629" y="12031110"/>
                </a:cubicBezTo>
                <a:cubicBezTo>
                  <a:pt x="2608730" y="12046648"/>
                  <a:pt x="2632985" y="12050688"/>
                  <a:pt x="2656747" y="12060956"/>
                </a:cubicBezTo>
                <a:cubicBezTo>
                  <a:pt x="2680508" y="12071226"/>
                  <a:pt x="2701858" y="12088064"/>
                  <a:pt x="2721439" y="12092531"/>
                </a:cubicBezTo>
                <a:cubicBezTo>
                  <a:pt x="2746155" y="12098075"/>
                  <a:pt x="2775021" y="12086638"/>
                  <a:pt x="2788089" y="12090077"/>
                </a:cubicBezTo>
                <a:cubicBezTo>
                  <a:pt x="2816731" y="12097701"/>
                  <a:pt x="2875004" y="12135561"/>
                  <a:pt x="2893431" y="12151528"/>
                </a:cubicBezTo>
                <a:cubicBezTo>
                  <a:pt x="2914993" y="12170705"/>
                  <a:pt x="2924633" y="12200906"/>
                  <a:pt x="2942237" y="12225736"/>
                </a:cubicBezTo>
                <a:cubicBezTo>
                  <a:pt x="2970503" y="12265130"/>
                  <a:pt x="2993536" y="12291578"/>
                  <a:pt x="3051504" y="12319783"/>
                </a:cubicBezTo>
                <a:cubicBezTo>
                  <a:pt x="3055262" y="12320902"/>
                  <a:pt x="3054514" y="12323412"/>
                  <a:pt x="3053766" y="12325922"/>
                </a:cubicBezTo>
                <a:cubicBezTo>
                  <a:pt x="3055046" y="12331541"/>
                  <a:pt x="3054328" y="12332807"/>
                  <a:pt x="3052644" y="12334071"/>
                </a:cubicBezTo>
                <a:close/>
                <a:moveTo>
                  <a:pt x="7728714" y="1811240"/>
                </a:moveTo>
                <a:cubicBezTo>
                  <a:pt x="7725078" y="1808686"/>
                  <a:pt x="7723544" y="1801377"/>
                  <a:pt x="7718351" y="1806661"/>
                </a:cubicBezTo>
                <a:cubicBezTo>
                  <a:pt x="7722161" y="1808818"/>
                  <a:pt x="7723696" y="1816127"/>
                  <a:pt x="7728714" y="1811240"/>
                </a:cubicBezTo>
                <a:close/>
                <a:moveTo>
                  <a:pt x="7853096" y="1543184"/>
                </a:moveTo>
                <a:cubicBezTo>
                  <a:pt x="7841857" y="1532027"/>
                  <a:pt x="7830330" y="1506453"/>
                  <a:pt x="7815707" y="1506184"/>
                </a:cubicBezTo>
                <a:cubicBezTo>
                  <a:pt x="7825400" y="1517611"/>
                  <a:pt x="7833719" y="1553674"/>
                  <a:pt x="7853096" y="1543184"/>
                </a:cubicBezTo>
                <a:close/>
                <a:moveTo>
                  <a:pt x="7588656" y="2150285"/>
                </a:moveTo>
                <a:cubicBezTo>
                  <a:pt x="7576967" y="2133689"/>
                  <a:pt x="7555214" y="2122650"/>
                  <a:pt x="7538138" y="2107484"/>
                </a:cubicBezTo>
                <a:cubicBezTo>
                  <a:pt x="7525529" y="2096198"/>
                  <a:pt x="7517798" y="2068491"/>
                  <a:pt x="7502323" y="2087372"/>
                </a:cubicBezTo>
                <a:cubicBezTo>
                  <a:pt x="7520163" y="2110496"/>
                  <a:pt x="7552685" y="2143441"/>
                  <a:pt x="7588656" y="2150285"/>
                </a:cubicBezTo>
                <a:close/>
                <a:moveTo>
                  <a:pt x="7594642" y="2136736"/>
                </a:moveTo>
                <a:cubicBezTo>
                  <a:pt x="7594642" y="2136736"/>
                  <a:pt x="7570752" y="2142374"/>
                  <a:pt x="7594642" y="2136736"/>
                </a:cubicBezTo>
                <a:close/>
                <a:moveTo>
                  <a:pt x="7651491" y="2016249"/>
                </a:moveTo>
                <a:cubicBezTo>
                  <a:pt x="7643777" y="2030968"/>
                  <a:pt x="7631535" y="2044697"/>
                  <a:pt x="7623913" y="2049888"/>
                </a:cubicBezTo>
                <a:cubicBezTo>
                  <a:pt x="7605826" y="2033814"/>
                  <a:pt x="7643697" y="1996341"/>
                  <a:pt x="7651905" y="1976669"/>
                </a:cubicBezTo>
                <a:cubicBezTo>
                  <a:pt x="7662393" y="1985821"/>
                  <a:pt x="7659206" y="2001530"/>
                  <a:pt x="7651491" y="2016249"/>
                </a:cubicBezTo>
                <a:close/>
                <a:moveTo>
                  <a:pt x="7614332" y="2128767"/>
                </a:moveTo>
                <a:cubicBezTo>
                  <a:pt x="7609988" y="2119226"/>
                  <a:pt x="7602597" y="2111198"/>
                  <a:pt x="7597855" y="2101483"/>
                </a:cubicBezTo>
                <a:cubicBezTo>
                  <a:pt x="7605876" y="2089785"/>
                  <a:pt x="7599151" y="2083481"/>
                  <a:pt x="7586909" y="2079976"/>
                </a:cubicBezTo>
                <a:cubicBezTo>
                  <a:pt x="7588130" y="2097662"/>
                  <a:pt x="7597498" y="2127044"/>
                  <a:pt x="7614332" y="2128767"/>
                </a:cubicBezTo>
                <a:close/>
                <a:moveTo>
                  <a:pt x="7881735" y="1551552"/>
                </a:moveTo>
                <a:cubicBezTo>
                  <a:pt x="7874827" y="1541355"/>
                  <a:pt x="7864142" y="1517107"/>
                  <a:pt x="7846741" y="1519896"/>
                </a:cubicBezTo>
                <a:cubicBezTo>
                  <a:pt x="7863628" y="1526881"/>
                  <a:pt x="7860317" y="1555900"/>
                  <a:pt x="7881735" y="1551552"/>
                </a:cubicBezTo>
                <a:close/>
                <a:moveTo>
                  <a:pt x="7863795" y="1602903"/>
                </a:moveTo>
                <a:cubicBezTo>
                  <a:pt x="7859665" y="1620132"/>
                  <a:pt x="7840248" y="1639575"/>
                  <a:pt x="7831769" y="1654748"/>
                </a:cubicBezTo>
                <a:cubicBezTo>
                  <a:pt x="7814124" y="1633624"/>
                  <a:pt x="7845447" y="1601296"/>
                  <a:pt x="7861856" y="1586653"/>
                </a:cubicBezTo>
                <a:cubicBezTo>
                  <a:pt x="7864849" y="1591664"/>
                  <a:pt x="7865171" y="1597161"/>
                  <a:pt x="7863795" y="1602903"/>
                </a:cubicBezTo>
                <a:close/>
                <a:moveTo>
                  <a:pt x="7622873" y="2165403"/>
                </a:moveTo>
                <a:cubicBezTo>
                  <a:pt x="7616859" y="2161794"/>
                  <a:pt x="7596769" y="2140534"/>
                  <a:pt x="7590828" y="2155055"/>
                </a:cubicBezTo>
                <a:cubicBezTo>
                  <a:pt x="7600462" y="2156930"/>
                  <a:pt x="7615770" y="2171791"/>
                  <a:pt x="7622873" y="2165403"/>
                </a:cubicBezTo>
                <a:close/>
                <a:moveTo>
                  <a:pt x="7628859" y="2151855"/>
                </a:moveTo>
                <a:cubicBezTo>
                  <a:pt x="7622578" y="2146698"/>
                  <a:pt x="7615441" y="2131638"/>
                  <a:pt x="7608170" y="2142713"/>
                </a:cubicBezTo>
                <a:cubicBezTo>
                  <a:pt x="7614849" y="2148046"/>
                  <a:pt x="7621764" y="2162532"/>
                  <a:pt x="7628859" y="2151855"/>
                </a:cubicBezTo>
                <a:close/>
                <a:moveTo>
                  <a:pt x="7643384" y="2145889"/>
                </a:moveTo>
                <a:cubicBezTo>
                  <a:pt x="7646624" y="2127793"/>
                  <a:pt x="7631738" y="2101212"/>
                  <a:pt x="7614950" y="2100463"/>
                </a:cubicBezTo>
                <a:cubicBezTo>
                  <a:pt x="7625002" y="2115382"/>
                  <a:pt x="7626444" y="2133642"/>
                  <a:pt x="7643384" y="2145889"/>
                </a:cubicBezTo>
                <a:close/>
                <a:moveTo>
                  <a:pt x="7927895" y="1576233"/>
                </a:moveTo>
                <a:cubicBezTo>
                  <a:pt x="7913917" y="1564818"/>
                  <a:pt x="7907464" y="1535296"/>
                  <a:pt x="7884141" y="1536421"/>
                </a:cubicBezTo>
                <a:cubicBezTo>
                  <a:pt x="7902358" y="1546852"/>
                  <a:pt x="7903998" y="1577582"/>
                  <a:pt x="7927895" y="1576233"/>
                </a:cubicBezTo>
                <a:close/>
                <a:moveTo>
                  <a:pt x="3474275" y="11662632"/>
                </a:moveTo>
                <a:cubicBezTo>
                  <a:pt x="3478183" y="11652441"/>
                  <a:pt x="3478589" y="11638320"/>
                  <a:pt x="3485140" y="11628344"/>
                </a:cubicBezTo>
                <a:cubicBezTo>
                  <a:pt x="3465720" y="11625960"/>
                  <a:pt x="3446052" y="11659695"/>
                  <a:pt x="3442405" y="11673338"/>
                </a:cubicBezTo>
                <a:cubicBezTo>
                  <a:pt x="3462959" y="11679083"/>
                  <a:pt x="3470368" y="11672822"/>
                  <a:pt x="3474275" y="11662632"/>
                </a:cubicBezTo>
                <a:close/>
                <a:moveTo>
                  <a:pt x="3453764" y="11719829"/>
                </a:moveTo>
                <a:cubicBezTo>
                  <a:pt x="3450922" y="11713330"/>
                  <a:pt x="3450969" y="11689517"/>
                  <a:pt x="3436168" y="11698231"/>
                </a:cubicBezTo>
                <a:cubicBezTo>
                  <a:pt x="3438435" y="11704953"/>
                  <a:pt x="3442410" y="11727207"/>
                  <a:pt x="3453764" y="11719829"/>
                </a:cubicBezTo>
                <a:close/>
                <a:moveTo>
                  <a:pt x="7671614" y="2174556"/>
                </a:moveTo>
                <a:cubicBezTo>
                  <a:pt x="7655171" y="2168720"/>
                  <a:pt x="7638682" y="2161911"/>
                  <a:pt x="7626056" y="2166809"/>
                </a:cubicBezTo>
                <a:cubicBezTo>
                  <a:pt x="7634777" y="2178284"/>
                  <a:pt x="7663019" y="2186476"/>
                  <a:pt x="7671614" y="2174556"/>
                </a:cubicBezTo>
                <a:close/>
                <a:moveTo>
                  <a:pt x="7683367" y="2175939"/>
                </a:moveTo>
                <a:cubicBezTo>
                  <a:pt x="7690879" y="2149252"/>
                  <a:pt x="7669032" y="2107213"/>
                  <a:pt x="7646994" y="2110811"/>
                </a:cubicBezTo>
                <a:cubicBezTo>
                  <a:pt x="7667345" y="2129329"/>
                  <a:pt x="7658601" y="2158804"/>
                  <a:pt x="7683367" y="2175939"/>
                </a:cubicBezTo>
                <a:close/>
                <a:moveTo>
                  <a:pt x="3480630" y="11690228"/>
                </a:moveTo>
                <a:lnTo>
                  <a:pt x="3473079" y="11686891"/>
                </a:lnTo>
                <a:lnTo>
                  <a:pt x="3469554" y="11694868"/>
                </a:lnTo>
                <a:lnTo>
                  <a:pt x="3477106" y="11698205"/>
                </a:lnTo>
                <a:close/>
                <a:moveTo>
                  <a:pt x="3503752" y="11659449"/>
                </a:moveTo>
                <a:cubicBezTo>
                  <a:pt x="3507981" y="11649876"/>
                  <a:pt x="3501151" y="11628745"/>
                  <a:pt x="3491123" y="11635278"/>
                </a:cubicBezTo>
                <a:cubicBezTo>
                  <a:pt x="3494057" y="11643724"/>
                  <a:pt x="3494692" y="11653062"/>
                  <a:pt x="3503752" y="11659449"/>
                </a:cubicBezTo>
                <a:close/>
                <a:moveTo>
                  <a:pt x="7706620" y="2169544"/>
                </a:moveTo>
                <a:cubicBezTo>
                  <a:pt x="7714726" y="2155502"/>
                  <a:pt x="7703097" y="2148459"/>
                  <a:pt x="7695326" y="2140263"/>
                </a:cubicBezTo>
                <a:cubicBezTo>
                  <a:pt x="7692959" y="2152077"/>
                  <a:pt x="7696536" y="2162230"/>
                  <a:pt x="7706620" y="2169544"/>
                </a:cubicBezTo>
                <a:close/>
                <a:moveTo>
                  <a:pt x="3497989" y="11702664"/>
                </a:moveTo>
                <a:cubicBezTo>
                  <a:pt x="3499645" y="11688143"/>
                  <a:pt x="3495777" y="11676423"/>
                  <a:pt x="3487283" y="11665520"/>
                </a:cubicBezTo>
                <a:cubicBezTo>
                  <a:pt x="3478158" y="11682939"/>
                  <a:pt x="3482231" y="11695225"/>
                  <a:pt x="3497989" y="11702664"/>
                </a:cubicBezTo>
                <a:close/>
                <a:moveTo>
                  <a:pt x="3544443" y="11608308"/>
                </a:moveTo>
                <a:cubicBezTo>
                  <a:pt x="3536612" y="11607708"/>
                  <a:pt x="3523675" y="11593888"/>
                  <a:pt x="3519575" y="11602087"/>
                </a:cubicBezTo>
                <a:cubicBezTo>
                  <a:pt x="3520953" y="11606510"/>
                  <a:pt x="3541682" y="11624249"/>
                  <a:pt x="3544443" y="11608308"/>
                </a:cubicBezTo>
                <a:close/>
                <a:moveTo>
                  <a:pt x="7967671" y="1598095"/>
                </a:moveTo>
                <a:cubicBezTo>
                  <a:pt x="7953341" y="1587477"/>
                  <a:pt x="7947304" y="1558138"/>
                  <a:pt x="7927118" y="1559696"/>
                </a:cubicBezTo>
                <a:cubicBezTo>
                  <a:pt x="7939459" y="1569436"/>
                  <a:pt x="7949090" y="1608936"/>
                  <a:pt x="7967671" y="1598095"/>
                </a:cubicBezTo>
                <a:close/>
                <a:moveTo>
                  <a:pt x="3465425" y="11797915"/>
                </a:moveTo>
                <a:cubicBezTo>
                  <a:pt x="3469793" y="11791265"/>
                  <a:pt x="3463420" y="11788449"/>
                  <a:pt x="3462393" y="11783228"/>
                </a:cubicBezTo>
                <a:cubicBezTo>
                  <a:pt x="3455928" y="11778465"/>
                  <a:pt x="3453108" y="11784847"/>
                  <a:pt x="3447890" y="11785877"/>
                </a:cubicBezTo>
                <a:cubicBezTo>
                  <a:pt x="3434479" y="11769941"/>
                  <a:pt x="3446700" y="11727196"/>
                  <a:pt x="3424361" y="11724952"/>
                </a:cubicBezTo>
                <a:cubicBezTo>
                  <a:pt x="3431998" y="11742151"/>
                  <a:pt x="3435614" y="11760909"/>
                  <a:pt x="3430786" y="11782610"/>
                </a:cubicBezTo>
                <a:close/>
                <a:moveTo>
                  <a:pt x="7731710" y="2168722"/>
                </a:moveTo>
                <a:cubicBezTo>
                  <a:pt x="7737991" y="2144826"/>
                  <a:pt x="7731362" y="2115702"/>
                  <a:pt x="7707475" y="2112768"/>
                </a:cubicBezTo>
                <a:cubicBezTo>
                  <a:pt x="7709612" y="2133715"/>
                  <a:pt x="7713089" y="2153827"/>
                  <a:pt x="7731710" y="2168722"/>
                </a:cubicBezTo>
                <a:close/>
                <a:moveTo>
                  <a:pt x="7735481" y="2178485"/>
                </a:moveTo>
                <a:cubicBezTo>
                  <a:pt x="7729364" y="2164351"/>
                  <a:pt x="7698370" y="2176376"/>
                  <a:pt x="7700458" y="2183490"/>
                </a:cubicBezTo>
                <a:cubicBezTo>
                  <a:pt x="7710965" y="2179083"/>
                  <a:pt x="7728523" y="2192081"/>
                  <a:pt x="7735481" y="2178485"/>
                </a:cubicBezTo>
                <a:close/>
                <a:moveTo>
                  <a:pt x="7874985" y="1887710"/>
                </a:moveTo>
                <a:cubicBezTo>
                  <a:pt x="7848676" y="1876085"/>
                  <a:pt x="7823042" y="1866180"/>
                  <a:pt x="7799881" y="1862577"/>
                </a:cubicBezTo>
                <a:cubicBezTo>
                  <a:pt x="7816962" y="1881018"/>
                  <a:pt x="7844806" y="1880533"/>
                  <a:pt x="7868420" y="1892860"/>
                </a:cubicBezTo>
                <a:cubicBezTo>
                  <a:pt x="7871386" y="1893697"/>
                  <a:pt x="7873632" y="1891848"/>
                  <a:pt x="7874985" y="1887710"/>
                </a:cubicBezTo>
                <a:close/>
                <a:moveTo>
                  <a:pt x="3573354" y="11625849"/>
                </a:moveTo>
                <a:cubicBezTo>
                  <a:pt x="3568795" y="11624311"/>
                  <a:pt x="3562774" y="11620698"/>
                  <a:pt x="3560038" y="11624732"/>
                </a:cubicBezTo>
                <a:cubicBezTo>
                  <a:pt x="3562429" y="11625789"/>
                  <a:pt x="3564642" y="11627243"/>
                  <a:pt x="3562436" y="11630082"/>
                </a:cubicBezTo>
                <a:cubicBezTo>
                  <a:pt x="3567218" y="11632195"/>
                  <a:pt x="3571554" y="11633157"/>
                  <a:pt x="3573354" y="11625849"/>
                </a:cubicBezTo>
                <a:close/>
                <a:moveTo>
                  <a:pt x="7756771" y="2175509"/>
                </a:moveTo>
                <a:cubicBezTo>
                  <a:pt x="7748370" y="2170844"/>
                  <a:pt x="7741918" y="2170375"/>
                  <a:pt x="7738666" y="2179892"/>
                </a:cubicBezTo>
                <a:cubicBezTo>
                  <a:pt x="7747464" y="2184732"/>
                  <a:pt x="7754313" y="2185377"/>
                  <a:pt x="7756771" y="2175509"/>
                </a:cubicBezTo>
                <a:close/>
                <a:moveTo>
                  <a:pt x="3502723" y="11807662"/>
                </a:moveTo>
                <a:cubicBezTo>
                  <a:pt x="3507839" y="11798304"/>
                  <a:pt x="3503794" y="11785433"/>
                  <a:pt x="3496354" y="11779642"/>
                </a:cubicBezTo>
                <a:cubicBezTo>
                  <a:pt x="3488278" y="11790375"/>
                  <a:pt x="3497618" y="11794025"/>
                  <a:pt x="3489719" y="11804359"/>
                </a:cubicBezTo>
                <a:cubicBezTo>
                  <a:pt x="3485021" y="11799900"/>
                  <a:pt x="3482626" y="11794551"/>
                  <a:pt x="3477928" y="11790092"/>
                </a:cubicBezTo>
                <a:cubicBezTo>
                  <a:pt x="3475553" y="11797623"/>
                  <a:pt x="3469845" y="11796532"/>
                  <a:pt x="3467248" y="11803487"/>
                </a:cubicBezTo>
                <a:lnTo>
                  <a:pt x="3494338" y="11815457"/>
                </a:lnTo>
                <a:cubicBezTo>
                  <a:pt x="3498294" y="11813511"/>
                  <a:pt x="3501017" y="11810781"/>
                  <a:pt x="3502723" y="11807662"/>
                </a:cubicBezTo>
                <a:close/>
                <a:moveTo>
                  <a:pt x="7763344" y="2170317"/>
                </a:moveTo>
                <a:cubicBezTo>
                  <a:pt x="7769291" y="2160085"/>
                  <a:pt x="7755529" y="2144954"/>
                  <a:pt x="7749229" y="2155983"/>
                </a:cubicBezTo>
                <a:cubicBezTo>
                  <a:pt x="7755465" y="2160167"/>
                  <a:pt x="7754814" y="2167024"/>
                  <a:pt x="7763344" y="2170317"/>
                </a:cubicBezTo>
                <a:close/>
                <a:moveTo>
                  <a:pt x="7773908" y="2146407"/>
                </a:moveTo>
                <a:cubicBezTo>
                  <a:pt x="7769564" y="2136868"/>
                  <a:pt x="7760229" y="2128933"/>
                  <a:pt x="7767541" y="2114541"/>
                </a:cubicBezTo>
                <a:cubicBezTo>
                  <a:pt x="7755389" y="2112982"/>
                  <a:pt x="7744034" y="2111775"/>
                  <a:pt x="7736494" y="2121304"/>
                </a:cubicBezTo>
                <a:cubicBezTo>
                  <a:pt x="7740617" y="2130269"/>
                  <a:pt x="7769683" y="2155971"/>
                  <a:pt x="7773908" y="2146407"/>
                </a:cubicBezTo>
                <a:close/>
                <a:moveTo>
                  <a:pt x="7808992" y="2067299"/>
                </a:moveTo>
                <a:cubicBezTo>
                  <a:pt x="7807461" y="2075140"/>
                  <a:pt x="7802950" y="2075512"/>
                  <a:pt x="7799408" y="2079153"/>
                </a:cubicBezTo>
                <a:cubicBezTo>
                  <a:pt x="7789840" y="2052685"/>
                  <a:pt x="7766711" y="2016440"/>
                  <a:pt x="7781383" y="1989800"/>
                </a:cubicBezTo>
                <a:cubicBezTo>
                  <a:pt x="7800174" y="2008512"/>
                  <a:pt x="7792879" y="2043617"/>
                  <a:pt x="7808992" y="2067299"/>
                </a:cubicBezTo>
                <a:close/>
                <a:moveTo>
                  <a:pt x="3539962" y="11753149"/>
                </a:moveTo>
                <a:cubicBezTo>
                  <a:pt x="3533950" y="11704254"/>
                  <a:pt x="3541589" y="11647089"/>
                  <a:pt x="3506913" y="11610316"/>
                </a:cubicBezTo>
                <a:cubicBezTo>
                  <a:pt x="3507208" y="11662406"/>
                  <a:pt x="3522060" y="11708533"/>
                  <a:pt x="3539962" y="11753149"/>
                </a:cubicBezTo>
                <a:close/>
                <a:moveTo>
                  <a:pt x="7740126" y="2250584"/>
                </a:moveTo>
                <a:lnTo>
                  <a:pt x="7729786" y="2246015"/>
                </a:lnTo>
                <a:cubicBezTo>
                  <a:pt x="7720790" y="2253470"/>
                  <a:pt x="7741071" y="2262431"/>
                  <a:pt x="7740126" y="2250584"/>
                </a:cubicBezTo>
                <a:close/>
                <a:moveTo>
                  <a:pt x="3562685" y="11722193"/>
                </a:moveTo>
                <a:cubicBezTo>
                  <a:pt x="3569352" y="11689864"/>
                  <a:pt x="3563201" y="11662835"/>
                  <a:pt x="3549358" y="11638128"/>
                </a:cubicBezTo>
                <a:cubicBezTo>
                  <a:pt x="3549411" y="11668182"/>
                  <a:pt x="3546369" y="11698777"/>
                  <a:pt x="3562685" y="11722193"/>
                </a:cubicBezTo>
                <a:close/>
                <a:moveTo>
                  <a:pt x="8085135" y="1543973"/>
                </a:moveTo>
                <a:cubicBezTo>
                  <a:pt x="8071353" y="1540740"/>
                  <a:pt x="8062401" y="1549166"/>
                  <a:pt x="8051721" y="1553971"/>
                </a:cubicBezTo>
                <a:cubicBezTo>
                  <a:pt x="8067277" y="1561796"/>
                  <a:pt x="8078223" y="1558538"/>
                  <a:pt x="8085135" y="1543973"/>
                </a:cubicBezTo>
                <a:close/>
                <a:moveTo>
                  <a:pt x="8002200" y="1738922"/>
                </a:moveTo>
                <a:cubicBezTo>
                  <a:pt x="7992072" y="1748265"/>
                  <a:pt x="7980712" y="1754135"/>
                  <a:pt x="7968491" y="1757752"/>
                </a:cubicBezTo>
                <a:lnTo>
                  <a:pt x="7936720" y="1762077"/>
                </a:lnTo>
                <a:lnTo>
                  <a:pt x="7929594" y="1763047"/>
                </a:lnTo>
                <a:lnTo>
                  <a:pt x="7936935" y="1750281"/>
                </a:lnTo>
                <a:lnTo>
                  <a:pt x="7939602" y="1745646"/>
                </a:lnTo>
                <a:cubicBezTo>
                  <a:pt x="7956369" y="1733426"/>
                  <a:pt x="7989369" y="1735361"/>
                  <a:pt x="8002200" y="1738922"/>
                </a:cubicBezTo>
                <a:close/>
                <a:moveTo>
                  <a:pt x="7834392" y="2148365"/>
                </a:moveTo>
                <a:cubicBezTo>
                  <a:pt x="7838307" y="2138426"/>
                  <a:pt x="7838393" y="2129891"/>
                  <a:pt x="7836541" y="2122108"/>
                </a:cubicBezTo>
                <a:lnTo>
                  <a:pt x="7833614" y="2115390"/>
                </a:lnTo>
                <a:lnTo>
                  <a:pt x="7827068" y="2100359"/>
                </a:lnTo>
                <a:cubicBezTo>
                  <a:pt x="7807670" y="2097980"/>
                  <a:pt x="7794574" y="2113626"/>
                  <a:pt x="7774114" y="2109349"/>
                </a:cubicBezTo>
                <a:cubicBezTo>
                  <a:pt x="7777990" y="2129636"/>
                  <a:pt x="7778997" y="2151037"/>
                  <a:pt x="7798369" y="2165312"/>
                </a:cubicBezTo>
                <a:cubicBezTo>
                  <a:pt x="7821581" y="2149373"/>
                  <a:pt x="7785580" y="2125369"/>
                  <a:pt x="7806145" y="2111118"/>
                </a:cubicBezTo>
                <a:cubicBezTo>
                  <a:pt x="7811301" y="2117207"/>
                  <a:pt x="7812963" y="2126633"/>
                  <a:pt x="7816035" y="2134479"/>
                </a:cubicBezTo>
                <a:lnTo>
                  <a:pt x="7822598" y="2139444"/>
                </a:lnTo>
                <a:close/>
                <a:moveTo>
                  <a:pt x="7764318" y="2334607"/>
                </a:moveTo>
                <a:cubicBezTo>
                  <a:pt x="7768486" y="2319782"/>
                  <a:pt x="7762159" y="2309367"/>
                  <a:pt x="7756006" y="2298554"/>
                </a:cubicBezTo>
                <a:cubicBezTo>
                  <a:pt x="7749714" y="2313868"/>
                  <a:pt x="7760855" y="2323077"/>
                  <a:pt x="7764318" y="2334607"/>
                </a:cubicBezTo>
                <a:close/>
                <a:moveTo>
                  <a:pt x="7853891" y="2132215"/>
                </a:moveTo>
                <a:cubicBezTo>
                  <a:pt x="7858450" y="2123513"/>
                  <a:pt x="7856308" y="2117328"/>
                  <a:pt x="7852611" y="2111705"/>
                </a:cubicBezTo>
                <a:lnTo>
                  <a:pt x="7842658" y="2095646"/>
                </a:lnTo>
                <a:lnTo>
                  <a:pt x="7841991" y="2094570"/>
                </a:lnTo>
                <a:lnTo>
                  <a:pt x="7842256" y="2096523"/>
                </a:lnTo>
                <a:lnTo>
                  <a:pt x="7844713" y="2114645"/>
                </a:lnTo>
                <a:cubicBezTo>
                  <a:pt x="7847359" y="2120636"/>
                  <a:pt x="7851076" y="2126208"/>
                  <a:pt x="7853891" y="2132215"/>
                </a:cubicBezTo>
                <a:close/>
                <a:moveTo>
                  <a:pt x="8044220" y="1701454"/>
                </a:moveTo>
                <a:cubicBezTo>
                  <a:pt x="8053606" y="1685598"/>
                  <a:pt x="8037735" y="1679537"/>
                  <a:pt x="8039260" y="1666400"/>
                </a:cubicBezTo>
                <a:cubicBezTo>
                  <a:pt x="8002531" y="1655886"/>
                  <a:pt x="8014475" y="1611631"/>
                  <a:pt x="7982972" y="1608666"/>
                </a:cubicBezTo>
                <a:cubicBezTo>
                  <a:pt x="7989804" y="1625496"/>
                  <a:pt x="7999260" y="1641225"/>
                  <a:pt x="8009937" y="1656480"/>
                </a:cubicBezTo>
                <a:lnTo>
                  <a:pt x="8031093" y="1684233"/>
                </a:lnTo>
                <a:close/>
                <a:moveTo>
                  <a:pt x="8121742" y="1543957"/>
                </a:moveTo>
                <a:cubicBezTo>
                  <a:pt x="8119427" y="1531981"/>
                  <a:pt x="8089093" y="1532864"/>
                  <a:pt x="8096883" y="1545354"/>
                </a:cubicBezTo>
                <a:cubicBezTo>
                  <a:pt x="8102170" y="1537690"/>
                  <a:pt x="8118225" y="1556212"/>
                  <a:pt x="8121742" y="1543957"/>
                </a:cubicBezTo>
                <a:close/>
                <a:moveTo>
                  <a:pt x="7854494" y="2149151"/>
                </a:moveTo>
                <a:cubicBezTo>
                  <a:pt x="7839748" y="2154542"/>
                  <a:pt x="7821053" y="2150569"/>
                  <a:pt x="7810299" y="2166297"/>
                </a:cubicBezTo>
                <a:cubicBezTo>
                  <a:pt x="7828817" y="2170668"/>
                  <a:pt x="7843341" y="2164703"/>
                  <a:pt x="7854494" y="2149151"/>
                </a:cubicBezTo>
                <a:close/>
                <a:moveTo>
                  <a:pt x="8113173" y="1573028"/>
                </a:moveTo>
                <a:cubicBezTo>
                  <a:pt x="8096666" y="1578115"/>
                  <a:pt x="8097931" y="1567722"/>
                  <a:pt x="8082553" y="1559498"/>
                </a:cubicBezTo>
                <a:cubicBezTo>
                  <a:pt x="8072329" y="1574029"/>
                  <a:pt x="8109347" y="1587052"/>
                  <a:pt x="8113173" y="1573028"/>
                </a:cubicBezTo>
                <a:close/>
                <a:moveTo>
                  <a:pt x="3654515" y="11680301"/>
                </a:moveTo>
                <a:cubicBezTo>
                  <a:pt x="3646998" y="11677933"/>
                  <a:pt x="3648094" y="11672219"/>
                  <a:pt x="3640747" y="11669450"/>
                </a:cubicBezTo>
                <a:cubicBezTo>
                  <a:pt x="3595400" y="11712814"/>
                  <a:pt x="3533825" y="11759493"/>
                  <a:pt x="3511933" y="11837056"/>
                </a:cubicBezTo>
                <a:cubicBezTo>
                  <a:pt x="3549122" y="11831560"/>
                  <a:pt x="3566805" y="11776450"/>
                  <a:pt x="3591775" y="11739336"/>
                </a:cubicBezTo>
                <a:cubicBezTo>
                  <a:pt x="3615547" y="11726483"/>
                  <a:pt x="3633368" y="11699081"/>
                  <a:pt x="3654515" y="11680301"/>
                </a:cubicBezTo>
                <a:close/>
                <a:moveTo>
                  <a:pt x="7782998" y="2338575"/>
                </a:moveTo>
                <a:cubicBezTo>
                  <a:pt x="7791111" y="2299779"/>
                  <a:pt x="7768419" y="2272609"/>
                  <a:pt x="7751463" y="2243213"/>
                </a:cubicBezTo>
                <a:cubicBezTo>
                  <a:pt x="7759638" y="2276348"/>
                  <a:pt x="7768164" y="2308688"/>
                  <a:pt x="7782998" y="2338575"/>
                </a:cubicBezTo>
                <a:close/>
                <a:moveTo>
                  <a:pt x="8126093" y="1562069"/>
                </a:moveTo>
                <a:cubicBezTo>
                  <a:pt x="8118356" y="1554842"/>
                  <a:pt x="8098819" y="1540971"/>
                  <a:pt x="8092482" y="1555314"/>
                </a:cubicBezTo>
                <a:cubicBezTo>
                  <a:pt x="8102860" y="1556566"/>
                  <a:pt x="8121123" y="1576541"/>
                  <a:pt x="8126093" y="1562069"/>
                </a:cubicBezTo>
                <a:close/>
                <a:moveTo>
                  <a:pt x="7879978" y="2119451"/>
                </a:moveTo>
                <a:cubicBezTo>
                  <a:pt x="7877701" y="2104156"/>
                  <a:pt x="7881562" y="2086811"/>
                  <a:pt x="7866084" y="2076639"/>
                </a:cubicBezTo>
                <a:cubicBezTo>
                  <a:pt x="7851435" y="2088264"/>
                  <a:pt x="7862253" y="2111143"/>
                  <a:pt x="7870047" y="2123636"/>
                </a:cubicBezTo>
                <a:cubicBezTo>
                  <a:pt x="7874375" y="2124596"/>
                  <a:pt x="7876977" y="2121935"/>
                  <a:pt x="7879978" y="2119451"/>
                </a:cubicBezTo>
                <a:close/>
                <a:moveTo>
                  <a:pt x="7967880" y="1944858"/>
                </a:moveTo>
                <a:cubicBezTo>
                  <a:pt x="7936615" y="1950936"/>
                  <a:pt x="7908832" y="1925399"/>
                  <a:pt x="7875845" y="1912718"/>
                </a:cubicBezTo>
                <a:cubicBezTo>
                  <a:pt x="7831125" y="1895327"/>
                  <a:pt x="7768560" y="1887102"/>
                  <a:pt x="7740112" y="1840431"/>
                </a:cubicBezTo>
                <a:cubicBezTo>
                  <a:pt x="7726851" y="1840255"/>
                  <a:pt x="7713764" y="1839683"/>
                  <a:pt x="7698093" y="1834180"/>
                </a:cubicBezTo>
                <a:cubicBezTo>
                  <a:pt x="7691630" y="1821851"/>
                  <a:pt x="7678626" y="1799529"/>
                  <a:pt x="7694000" y="1787376"/>
                </a:cubicBezTo>
                <a:cubicBezTo>
                  <a:pt x="7671043" y="1753077"/>
                  <a:pt x="7668913" y="1710456"/>
                  <a:pt x="7679229" y="1663388"/>
                </a:cubicBezTo>
                <a:cubicBezTo>
                  <a:pt x="7712185" y="1679370"/>
                  <a:pt x="7732135" y="1723708"/>
                  <a:pt x="7714868" y="1768179"/>
                </a:cubicBezTo>
                <a:cubicBezTo>
                  <a:pt x="7742751" y="1776236"/>
                  <a:pt x="7758165" y="1803886"/>
                  <a:pt x="7756428" y="1831537"/>
                </a:cubicBezTo>
                <a:cubicBezTo>
                  <a:pt x="7795792" y="1847035"/>
                  <a:pt x="7835976" y="1852002"/>
                  <a:pt x="7870574" y="1869657"/>
                </a:cubicBezTo>
                <a:cubicBezTo>
                  <a:pt x="7904376" y="1886961"/>
                  <a:pt x="7926091" y="1919763"/>
                  <a:pt x="7960892" y="1933719"/>
                </a:cubicBezTo>
                <a:cubicBezTo>
                  <a:pt x="7969165" y="1935480"/>
                  <a:pt x="7962699" y="1942569"/>
                  <a:pt x="7967880" y="1944858"/>
                </a:cubicBezTo>
                <a:close/>
                <a:moveTo>
                  <a:pt x="8133448" y="1581986"/>
                </a:moveTo>
                <a:cubicBezTo>
                  <a:pt x="8129297" y="1580628"/>
                  <a:pt x="8124259" y="1576974"/>
                  <a:pt x="8122100" y="1580781"/>
                </a:cubicBezTo>
                <a:cubicBezTo>
                  <a:pt x="8123913" y="1582059"/>
                  <a:pt x="8125326" y="1583160"/>
                  <a:pt x="8123697" y="1585773"/>
                </a:cubicBezTo>
                <a:cubicBezTo>
                  <a:pt x="8127853" y="1587133"/>
                  <a:pt x="8131998" y="1588488"/>
                  <a:pt x="8133448" y="1581986"/>
                </a:cubicBezTo>
                <a:close/>
                <a:moveTo>
                  <a:pt x="7904067" y="2101518"/>
                </a:moveTo>
                <a:cubicBezTo>
                  <a:pt x="7899272" y="2086539"/>
                  <a:pt x="7904985" y="2067155"/>
                  <a:pt x="7886992" y="2057300"/>
                </a:cubicBezTo>
                <a:cubicBezTo>
                  <a:pt x="7885142" y="2059340"/>
                  <a:pt x="7884175" y="2063675"/>
                  <a:pt x="7880815" y="2062667"/>
                </a:cubicBezTo>
                <a:cubicBezTo>
                  <a:pt x="7884327" y="2075173"/>
                  <a:pt x="7885310" y="2112757"/>
                  <a:pt x="7904067" y="2101518"/>
                </a:cubicBezTo>
                <a:close/>
                <a:moveTo>
                  <a:pt x="7917624" y="2070834"/>
                </a:moveTo>
                <a:cubicBezTo>
                  <a:pt x="7911208" y="2062760"/>
                  <a:pt x="7922980" y="2047958"/>
                  <a:pt x="7905084" y="2044338"/>
                </a:cubicBezTo>
                <a:cubicBezTo>
                  <a:pt x="7902800" y="2053806"/>
                  <a:pt x="7910784" y="2074480"/>
                  <a:pt x="7917624" y="2070834"/>
                </a:cubicBezTo>
                <a:close/>
                <a:moveTo>
                  <a:pt x="7809072" y="2325810"/>
                </a:moveTo>
                <a:cubicBezTo>
                  <a:pt x="7798036" y="2298076"/>
                  <a:pt x="7794068" y="2267275"/>
                  <a:pt x="7771557" y="2243996"/>
                </a:cubicBezTo>
                <a:cubicBezTo>
                  <a:pt x="7776281" y="2274178"/>
                  <a:pt x="7784275" y="2303425"/>
                  <a:pt x="7798924" y="2329421"/>
                </a:cubicBezTo>
                <a:cubicBezTo>
                  <a:pt x="7800861" y="2325039"/>
                  <a:pt x="7806688" y="2329042"/>
                  <a:pt x="7809072" y="2325810"/>
                </a:cubicBezTo>
                <a:close/>
                <a:moveTo>
                  <a:pt x="8051508" y="1786118"/>
                </a:moveTo>
                <a:cubicBezTo>
                  <a:pt x="8048391" y="1769500"/>
                  <a:pt x="8050436" y="1750876"/>
                  <a:pt x="8041008" y="1736709"/>
                </a:cubicBezTo>
                <a:cubicBezTo>
                  <a:pt x="8040765" y="1752318"/>
                  <a:pt x="8032885" y="1795988"/>
                  <a:pt x="8051508" y="1786118"/>
                </a:cubicBezTo>
                <a:close/>
                <a:moveTo>
                  <a:pt x="7999933" y="1909115"/>
                </a:moveTo>
                <a:cubicBezTo>
                  <a:pt x="8008007" y="1893051"/>
                  <a:pt x="8014778" y="1875980"/>
                  <a:pt x="8019816" y="1857844"/>
                </a:cubicBezTo>
                <a:cubicBezTo>
                  <a:pt x="8026283" y="1834864"/>
                  <a:pt x="8027337" y="1809879"/>
                  <a:pt x="8024571" y="1784761"/>
                </a:cubicBezTo>
                <a:lnTo>
                  <a:pt x="8010768" y="1728609"/>
                </a:lnTo>
                <a:lnTo>
                  <a:pt x="8006408" y="1710882"/>
                </a:lnTo>
                <a:cubicBezTo>
                  <a:pt x="7988780" y="1663861"/>
                  <a:pt x="7962257" y="1623803"/>
                  <a:pt x="7939587" y="1605690"/>
                </a:cubicBezTo>
                <a:cubicBezTo>
                  <a:pt x="7825485" y="1515267"/>
                  <a:pt x="7680315" y="1539236"/>
                  <a:pt x="7615487" y="1581558"/>
                </a:cubicBezTo>
                <a:cubicBezTo>
                  <a:pt x="7566723" y="1613355"/>
                  <a:pt x="7485803" y="1702862"/>
                  <a:pt x="7474265" y="1780636"/>
                </a:cubicBezTo>
                <a:cubicBezTo>
                  <a:pt x="7461325" y="1865888"/>
                  <a:pt x="7485767" y="1983850"/>
                  <a:pt x="7541556" y="2035171"/>
                </a:cubicBezTo>
                <a:cubicBezTo>
                  <a:pt x="7567836" y="2059642"/>
                  <a:pt x="7600599" y="2076976"/>
                  <a:pt x="7636048" y="2089305"/>
                </a:cubicBezTo>
                <a:cubicBezTo>
                  <a:pt x="7688162" y="2108045"/>
                  <a:pt x="7782059" y="2104286"/>
                  <a:pt x="7824882" y="2087010"/>
                </a:cubicBezTo>
                <a:lnTo>
                  <a:pt x="7855638" y="2067304"/>
                </a:lnTo>
                <a:lnTo>
                  <a:pt x="7862444" y="2062945"/>
                </a:lnTo>
                <a:cubicBezTo>
                  <a:pt x="7875995" y="2052322"/>
                  <a:pt x="7890168" y="2039890"/>
                  <a:pt x="7903732" y="2028023"/>
                </a:cubicBezTo>
                <a:lnTo>
                  <a:pt x="7932410" y="1997184"/>
                </a:lnTo>
                <a:lnTo>
                  <a:pt x="7972244" y="1954347"/>
                </a:lnTo>
                <a:cubicBezTo>
                  <a:pt x="7982489" y="1940239"/>
                  <a:pt x="7991863" y="1925181"/>
                  <a:pt x="7999933" y="1909115"/>
                </a:cubicBezTo>
                <a:close/>
                <a:moveTo>
                  <a:pt x="3617286" y="11837843"/>
                </a:moveTo>
                <a:cubicBezTo>
                  <a:pt x="3609357" y="11831002"/>
                  <a:pt x="3610845" y="11821173"/>
                  <a:pt x="3610205" y="11811833"/>
                </a:cubicBezTo>
                <a:cubicBezTo>
                  <a:pt x="3603391" y="11807868"/>
                  <a:pt x="3599906" y="11812526"/>
                  <a:pt x="3593310" y="11809135"/>
                </a:cubicBezTo>
                <a:cubicBezTo>
                  <a:pt x="3594485" y="11796783"/>
                  <a:pt x="3596195" y="11787529"/>
                  <a:pt x="3606879" y="11778426"/>
                </a:cubicBezTo>
                <a:cubicBezTo>
                  <a:pt x="3612241" y="11784608"/>
                  <a:pt x="3612791" y="11796292"/>
                  <a:pt x="3622012" y="11785112"/>
                </a:cubicBezTo>
                <a:cubicBezTo>
                  <a:pt x="3620362" y="11774848"/>
                  <a:pt x="3617957" y="11765206"/>
                  <a:pt x="3600040" y="11761579"/>
                </a:cubicBezTo>
                <a:cubicBezTo>
                  <a:pt x="3587056" y="11771573"/>
                  <a:pt x="3578911" y="11793239"/>
                  <a:pt x="3566638" y="11805931"/>
                </a:cubicBezTo>
                <a:cubicBezTo>
                  <a:pt x="3578643" y="11816478"/>
                  <a:pt x="3595447" y="11842017"/>
                  <a:pt x="3617286" y="11837843"/>
                </a:cubicBezTo>
                <a:close/>
                <a:moveTo>
                  <a:pt x="7823416" y="2320243"/>
                </a:moveTo>
                <a:lnTo>
                  <a:pt x="7816655" y="2317256"/>
                </a:lnTo>
                <a:lnTo>
                  <a:pt x="7813662" y="2324029"/>
                </a:lnTo>
                <a:lnTo>
                  <a:pt x="7820423" y="2327016"/>
                </a:lnTo>
                <a:close/>
                <a:moveTo>
                  <a:pt x="8162694" y="1562051"/>
                </a:moveTo>
                <a:cubicBezTo>
                  <a:pt x="8159071" y="1559497"/>
                  <a:pt x="8161405" y="1555291"/>
                  <a:pt x="8163694" y="1550112"/>
                </a:cubicBezTo>
                <a:cubicBezTo>
                  <a:pt x="8146901" y="1540787"/>
                  <a:pt x="8133433" y="1540074"/>
                  <a:pt x="8123911" y="1548725"/>
                </a:cubicBezTo>
                <a:cubicBezTo>
                  <a:pt x="8128733" y="1556093"/>
                  <a:pt x="8155999" y="1572902"/>
                  <a:pt x="8162694" y="1562051"/>
                </a:cubicBezTo>
                <a:close/>
                <a:moveTo>
                  <a:pt x="7942891" y="2069615"/>
                </a:moveTo>
                <a:cubicBezTo>
                  <a:pt x="7947806" y="2049878"/>
                  <a:pt x="7944291" y="2033084"/>
                  <a:pt x="7931988" y="2020028"/>
                </a:cubicBezTo>
                <a:cubicBezTo>
                  <a:pt x="7913324" y="2033214"/>
                  <a:pt x="7931314" y="2067834"/>
                  <a:pt x="7942891" y="2069615"/>
                </a:cubicBezTo>
                <a:close/>
                <a:moveTo>
                  <a:pt x="7838329" y="2314451"/>
                </a:moveTo>
                <a:cubicBezTo>
                  <a:pt x="7840380" y="2295833"/>
                  <a:pt x="7829301" y="2267128"/>
                  <a:pt x="7816093" y="2263674"/>
                </a:cubicBezTo>
                <a:cubicBezTo>
                  <a:pt x="7828651" y="2278270"/>
                  <a:pt x="7824973" y="2299502"/>
                  <a:pt x="7838329" y="2314451"/>
                </a:cubicBezTo>
                <a:close/>
                <a:moveTo>
                  <a:pt x="7845899" y="2297319"/>
                </a:moveTo>
                <a:cubicBezTo>
                  <a:pt x="7852250" y="2291554"/>
                  <a:pt x="7844017" y="2277916"/>
                  <a:pt x="7838731" y="2285581"/>
                </a:cubicBezTo>
                <a:cubicBezTo>
                  <a:pt x="7845843" y="2287771"/>
                  <a:pt x="7843378" y="2293349"/>
                  <a:pt x="7845899" y="2297319"/>
                </a:cubicBezTo>
                <a:close/>
                <a:moveTo>
                  <a:pt x="8152906" y="1602488"/>
                </a:moveTo>
                <a:cubicBezTo>
                  <a:pt x="8148577" y="1601528"/>
                  <a:pt x="8143540" y="1597874"/>
                  <a:pt x="8140985" y="1601507"/>
                </a:cubicBezTo>
                <a:cubicBezTo>
                  <a:pt x="8143193" y="1602958"/>
                  <a:pt x="8145181" y="1603837"/>
                  <a:pt x="8142978" y="1606673"/>
                </a:cubicBezTo>
                <a:cubicBezTo>
                  <a:pt x="8147705" y="1607810"/>
                  <a:pt x="8151458" y="1608991"/>
                  <a:pt x="8152906" y="1602488"/>
                </a:cubicBezTo>
                <a:close/>
                <a:moveTo>
                  <a:pt x="8165465" y="1583752"/>
                </a:moveTo>
                <a:cubicBezTo>
                  <a:pt x="8158620" y="1583108"/>
                  <a:pt x="8155550" y="1567466"/>
                  <a:pt x="8148365" y="1576196"/>
                </a:cubicBezTo>
                <a:cubicBezTo>
                  <a:pt x="8149471" y="1579066"/>
                  <a:pt x="8161147" y="1591367"/>
                  <a:pt x="8165465" y="1583752"/>
                </a:cubicBezTo>
                <a:close/>
                <a:moveTo>
                  <a:pt x="7954419" y="2070422"/>
                </a:moveTo>
                <a:cubicBezTo>
                  <a:pt x="7948077" y="2080480"/>
                  <a:pt x="7937340" y="2080022"/>
                  <a:pt x="7926560" y="2078593"/>
                </a:cubicBezTo>
                <a:cubicBezTo>
                  <a:pt x="7916858" y="2116695"/>
                  <a:pt x="7878210" y="2119146"/>
                  <a:pt x="7872993" y="2144941"/>
                </a:cubicBezTo>
                <a:cubicBezTo>
                  <a:pt x="7899018" y="2122624"/>
                  <a:pt x="7943082" y="2106849"/>
                  <a:pt x="7954419" y="2070422"/>
                </a:cubicBezTo>
                <a:close/>
                <a:moveTo>
                  <a:pt x="7961814" y="2053686"/>
                </a:moveTo>
                <a:cubicBezTo>
                  <a:pt x="7965370" y="2038111"/>
                  <a:pt x="7962035" y="2025207"/>
                  <a:pt x="7950093" y="2015644"/>
                </a:cubicBezTo>
                <a:cubicBezTo>
                  <a:pt x="7950557" y="2029661"/>
                  <a:pt x="7951596" y="2043456"/>
                  <a:pt x="7961814" y="2053686"/>
                </a:cubicBezTo>
                <a:close/>
                <a:moveTo>
                  <a:pt x="3634883" y="11859441"/>
                </a:moveTo>
                <a:cubicBezTo>
                  <a:pt x="3642817" y="11845786"/>
                  <a:pt x="3634668" y="11838372"/>
                  <a:pt x="3629567" y="11829445"/>
                </a:cubicBezTo>
                <a:cubicBezTo>
                  <a:pt x="3627199" y="11841270"/>
                  <a:pt x="3618113" y="11855369"/>
                  <a:pt x="3634883" y="11859441"/>
                </a:cubicBezTo>
                <a:close/>
                <a:moveTo>
                  <a:pt x="7978132" y="2036129"/>
                </a:moveTo>
                <a:cubicBezTo>
                  <a:pt x="7984991" y="2016299"/>
                  <a:pt x="7979227" y="2001369"/>
                  <a:pt x="7970589" y="1987550"/>
                </a:cubicBezTo>
                <a:cubicBezTo>
                  <a:pt x="7950822" y="2002154"/>
                  <a:pt x="7967821" y="2023953"/>
                  <a:pt x="7978132" y="2036129"/>
                </a:cubicBezTo>
                <a:close/>
                <a:moveTo>
                  <a:pt x="7996267" y="1995086"/>
                </a:moveTo>
                <a:cubicBezTo>
                  <a:pt x="7996286" y="1978901"/>
                  <a:pt x="7988140" y="1967205"/>
                  <a:pt x="8002650" y="1952659"/>
                </a:cubicBezTo>
                <a:cubicBezTo>
                  <a:pt x="7990273" y="1946239"/>
                  <a:pt x="7986847" y="1960442"/>
                  <a:pt x="7979568" y="1967228"/>
                </a:cubicBezTo>
                <a:cubicBezTo>
                  <a:pt x="7984219" y="1974998"/>
                  <a:pt x="7981521" y="2000477"/>
                  <a:pt x="7996267" y="1995086"/>
                </a:cubicBezTo>
                <a:close/>
                <a:moveTo>
                  <a:pt x="8029543" y="1919772"/>
                </a:moveTo>
                <a:cubicBezTo>
                  <a:pt x="8025689" y="1912354"/>
                  <a:pt x="8020947" y="1902639"/>
                  <a:pt x="8014034" y="1917206"/>
                </a:cubicBezTo>
                <a:cubicBezTo>
                  <a:pt x="8022612" y="1921472"/>
                  <a:pt x="8021960" y="1928329"/>
                  <a:pt x="8029543" y="1919772"/>
                </a:cubicBezTo>
                <a:close/>
                <a:moveTo>
                  <a:pt x="8074793" y="1817362"/>
                </a:moveTo>
                <a:cubicBezTo>
                  <a:pt x="8073403" y="1804365"/>
                  <a:pt x="8085435" y="1786820"/>
                  <a:pt x="8066254" y="1780726"/>
                </a:cubicBezTo>
                <a:cubicBezTo>
                  <a:pt x="8060535" y="1795822"/>
                  <a:pt x="8063073" y="1808374"/>
                  <a:pt x="8074793" y="1817362"/>
                </a:cubicBezTo>
                <a:close/>
                <a:moveTo>
                  <a:pt x="8020577" y="1948674"/>
                </a:moveTo>
                <a:cubicBezTo>
                  <a:pt x="8015399" y="1942099"/>
                  <a:pt x="8022097" y="1931247"/>
                  <a:pt x="8009632" y="1927168"/>
                </a:cubicBezTo>
                <a:cubicBezTo>
                  <a:pt x="8000770" y="1937540"/>
                  <a:pt x="8013430" y="1954089"/>
                  <a:pt x="8020577" y="1948674"/>
                </a:cubicBezTo>
                <a:close/>
                <a:moveTo>
                  <a:pt x="8073162" y="1849029"/>
                </a:moveTo>
                <a:cubicBezTo>
                  <a:pt x="8074474" y="1839606"/>
                  <a:pt x="8077728" y="1830089"/>
                  <a:pt x="8066810" y="1825742"/>
                </a:cubicBezTo>
                <a:cubicBezTo>
                  <a:pt x="8054010" y="1831040"/>
                  <a:pt x="8058979" y="1845619"/>
                  <a:pt x="8073162" y="1849029"/>
                </a:cubicBezTo>
                <a:close/>
                <a:moveTo>
                  <a:pt x="8006419" y="2019456"/>
                </a:moveTo>
                <a:cubicBezTo>
                  <a:pt x="8010121" y="2012161"/>
                  <a:pt x="8010193" y="2003382"/>
                  <a:pt x="8001622" y="2001262"/>
                </a:cubicBezTo>
                <a:cubicBezTo>
                  <a:pt x="7996523" y="2017107"/>
                  <a:pt x="7989278" y="2016288"/>
                  <a:pt x="7989473" y="2028757"/>
                </a:cubicBezTo>
                <a:cubicBezTo>
                  <a:pt x="7995397" y="2032565"/>
                  <a:pt x="8002722" y="2026753"/>
                  <a:pt x="8006419" y="2019456"/>
                </a:cubicBezTo>
                <a:close/>
                <a:moveTo>
                  <a:pt x="7864955" y="2346692"/>
                </a:moveTo>
                <a:cubicBezTo>
                  <a:pt x="7875530" y="2331364"/>
                  <a:pt x="7865628" y="2323656"/>
                  <a:pt x="7858421" y="2315234"/>
                </a:cubicBezTo>
                <a:cubicBezTo>
                  <a:pt x="7853582" y="2328334"/>
                  <a:pt x="7853334" y="2339652"/>
                  <a:pt x="7864955" y="2346692"/>
                </a:cubicBezTo>
                <a:close/>
                <a:moveTo>
                  <a:pt x="8021133" y="1993689"/>
                </a:moveTo>
                <a:cubicBezTo>
                  <a:pt x="8023025" y="1988334"/>
                  <a:pt x="8026814" y="1981912"/>
                  <a:pt x="8018949" y="1980341"/>
                </a:cubicBezTo>
                <a:cubicBezTo>
                  <a:pt x="8015908" y="1986142"/>
                  <a:pt x="8017285" y="1990560"/>
                  <a:pt x="8021133" y="1993689"/>
                </a:cubicBezTo>
                <a:close/>
                <a:moveTo>
                  <a:pt x="8056565" y="1923317"/>
                </a:moveTo>
                <a:cubicBezTo>
                  <a:pt x="8062478" y="1908724"/>
                  <a:pt x="8065880" y="1895106"/>
                  <a:pt x="8061205" y="1884705"/>
                </a:cubicBezTo>
                <a:cubicBezTo>
                  <a:pt x="8051501" y="1893753"/>
                  <a:pt x="8049264" y="1904195"/>
                  <a:pt x="8049644" y="1920557"/>
                </a:cubicBezTo>
                <a:cubicBezTo>
                  <a:pt x="8042365" y="1927343"/>
                  <a:pt x="8018654" y="1961636"/>
                  <a:pt x="8036863" y="1967776"/>
                </a:cubicBezTo>
                <a:cubicBezTo>
                  <a:pt x="8042229" y="1953478"/>
                  <a:pt x="8050653" y="1937911"/>
                  <a:pt x="8056565" y="1923317"/>
                </a:cubicBezTo>
                <a:close/>
                <a:moveTo>
                  <a:pt x="3661568" y="11871232"/>
                </a:moveTo>
                <a:cubicBezTo>
                  <a:pt x="3654445" y="11869038"/>
                  <a:pt x="3658123" y="11847783"/>
                  <a:pt x="3649779" y="11856967"/>
                </a:cubicBezTo>
                <a:cubicBezTo>
                  <a:pt x="3653632" y="11860099"/>
                  <a:pt x="3650527" y="11881132"/>
                  <a:pt x="3661568" y="11871232"/>
                </a:cubicBezTo>
                <a:close/>
                <a:moveTo>
                  <a:pt x="8196854" y="1613811"/>
                </a:moveTo>
                <a:cubicBezTo>
                  <a:pt x="8187799" y="1611715"/>
                  <a:pt x="8192336" y="1604672"/>
                  <a:pt x="8181563" y="1603245"/>
                </a:cubicBezTo>
                <a:cubicBezTo>
                  <a:pt x="8171418" y="1611143"/>
                  <a:pt x="8195186" y="1619741"/>
                  <a:pt x="8196854" y="1613811"/>
                </a:cubicBezTo>
                <a:close/>
                <a:moveTo>
                  <a:pt x="8215570" y="1581128"/>
                </a:moveTo>
                <a:cubicBezTo>
                  <a:pt x="8205010" y="1575986"/>
                  <a:pt x="8187634" y="1558309"/>
                  <a:pt x="8174619" y="1563034"/>
                </a:cubicBezTo>
                <a:cubicBezTo>
                  <a:pt x="8184206" y="1568222"/>
                  <a:pt x="8206276" y="1594640"/>
                  <a:pt x="8215570" y="1581128"/>
                </a:cubicBezTo>
                <a:close/>
                <a:moveTo>
                  <a:pt x="7885442" y="2347649"/>
                </a:moveTo>
                <a:cubicBezTo>
                  <a:pt x="7893895" y="2299479"/>
                  <a:pt x="7872342" y="2263288"/>
                  <a:pt x="7852905" y="2226605"/>
                </a:cubicBezTo>
                <a:cubicBezTo>
                  <a:pt x="7844993" y="2248824"/>
                  <a:pt x="7862192" y="2266900"/>
                  <a:pt x="7867388" y="2286338"/>
                </a:cubicBezTo>
                <a:cubicBezTo>
                  <a:pt x="7872757" y="2305377"/>
                  <a:pt x="7867187" y="2331964"/>
                  <a:pt x="7885442" y="2347649"/>
                </a:cubicBezTo>
                <a:close/>
                <a:moveTo>
                  <a:pt x="7900757" y="2312987"/>
                </a:moveTo>
                <a:cubicBezTo>
                  <a:pt x="7894997" y="2298061"/>
                  <a:pt x="7893716" y="2266542"/>
                  <a:pt x="7881130" y="2263838"/>
                </a:cubicBezTo>
                <a:cubicBezTo>
                  <a:pt x="7892804" y="2276139"/>
                  <a:pt x="7883580" y="2312064"/>
                  <a:pt x="7900757" y="2312987"/>
                </a:cubicBezTo>
                <a:close/>
                <a:moveTo>
                  <a:pt x="8227128" y="1574330"/>
                </a:moveTo>
                <a:cubicBezTo>
                  <a:pt x="8210768" y="1557578"/>
                  <a:pt x="8182436" y="1534583"/>
                  <a:pt x="8163504" y="1541932"/>
                </a:cubicBezTo>
                <a:cubicBezTo>
                  <a:pt x="8178047" y="1553120"/>
                  <a:pt x="8212997" y="1571896"/>
                  <a:pt x="8227128" y="1574330"/>
                </a:cubicBezTo>
                <a:close/>
                <a:moveTo>
                  <a:pt x="8209961" y="1640079"/>
                </a:moveTo>
                <a:cubicBezTo>
                  <a:pt x="8197359" y="1628796"/>
                  <a:pt x="8178087" y="1612186"/>
                  <a:pt x="8161661" y="1610642"/>
                </a:cubicBezTo>
                <a:cubicBezTo>
                  <a:pt x="8162264" y="1631861"/>
                  <a:pt x="8194998" y="1644896"/>
                  <a:pt x="8209961" y="1640079"/>
                </a:cubicBezTo>
                <a:close/>
                <a:moveTo>
                  <a:pt x="7913882" y="2318786"/>
                </a:moveTo>
                <a:cubicBezTo>
                  <a:pt x="7919475" y="2280304"/>
                  <a:pt x="7907641" y="2247932"/>
                  <a:pt x="7888922" y="2218233"/>
                </a:cubicBezTo>
                <a:cubicBezTo>
                  <a:pt x="7878212" y="2230644"/>
                  <a:pt x="7892414" y="2251205"/>
                  <a:pt x="7896630" y="2266401"/>
                </a:cubicBezTo>
                <a:cubicBezTo>
                  <a:pt x="7901381" y="2284691"/>
                  <a:pt x="7900660" y="2306753"/>
                  <a:pt x="7913882" y="2318786"/>
                </a:cubicBezTo>
                <a:close/>
                <a:moveTo>
                  <a:pt x="3685545" y="11899941"/>
                </a:moveTo>
                <a:cubicBezTo>
                  <a:pt x="3696179" y="11885571"/>
                  <a:pt x="3681570" y="11852899"/>
                  <a:pt x="3667568" y="11837178"/>
                </a:cubicBezTo>
                <a:cubicBezTo>
                  <a:pt x="3663277" y="11861977"/>
                  <a:pt x="3665702" y="11884500"/>
                  <a:pt x="3685545" y="11899941"/>
                </a:cubicBezTo>
                <a:close/>
                <a:moveTo>
                  <a:pt x="8161330" y="1778116"/>
                </a:moveTo>
                <a:cubicBezTo>
                  <a:pt x="8161892" y="1769317"/>
                  <a:pt x="8167438" y="1758910"/>
                  <a:pt x="8159967" y="1753228"/>
                </a:cubicBezTo>
                <a:cubicBezTo>
                  <a:pt x="8151184" y="1756966"/>
                  <a:pt x="8157301" y="1771097"/>
                  <a:pt x="8161330" y="1778116"/>
                </a:cubicBezTo>
                <a:close/>
                <a:moveTo>
                  <a:pt x="8223294" y="1637874"/>
                </a:moveTo>
                <a:cubicBezTo>
                  <a:pt x="8213006" y="1638567"/>
                  <a:pt x="8213379" y="1621589"/>
                  <a:pt x="8206191" y="1630318"/>
                </a:cubicBezTo>
                <a:cubicBezTo>
                  <a:pt x="8207301" y="1633189"/>
                  <a:pt x="8218581" y="1645316"/>
                  <a:pt x="8223294" y="1637874"/>
                </a:cubicBezTo>
                <a:close/>
                <a:moveTo>
                  <a:pt x="8226287" y="1631102"/>
                </a:moveTo>
                <a:cubicBezTo>
                  <a:pt x="8234880" y="1619184"/>
                  <a:pt x="8215790" y="1610749"/>
                  <a:pt x="8212367" y="1624951"/>
                </a:cubicBezTo>
                <a:close/>
                <a:moveTo>
                  <a:pt x="7989952" y="2192873"/>
                </a:moveTo>
                <a:cubicBezTo>
                  <a:pt x="7984601" y="2186699"/>
                  <a:pt x="7988429" y="2176962"/>
                  <a:pt x="7993755" y="2165981"/>
                </a:cubicBezTo>
                <a:cubicBezTo>
                  <a:pt x="7965384" y="2150588"/>
                  <a:pt x="7981264" y="2198557"/>
                  <a:pt x="7989952" y="2192873"/>
                </a:cubicBezTo>
                <a:close/>
                <a:moveTo>
                  <a:pt x="7904282" y="2396449"/>
                </a:moveTo>
                <a:cubicBezTo>
                  <a:pt x="7898839" y="2388330"/>
                  <a:pt x="7905443" y="2375534"/>
                  <a:pt x="7896160" y="2368575"/>
                </a:cubicBezTo>
                <a:cubicBezTo>
                  <a:pt x="7896747" y="2376929"/>
                  <a:pt x="7890735" y="2402368"/>
                  <a:pt x="7904282" y="2396449"/>
                </a:cubicBezTo>
                <a:close/>
                <a:moveTo>
                  <a:pt x="7942130" y="2310791"/>
                </a:moveTo>
                <a:cubicBezTo>
                  <a:pt x="7928351" y="2278512"/>
                  <a:pt x="7934075" y="2238660"/>
                  <a:pt x="7908999" y="2210438"/>
                </a:cubicBezTo>
                <a:cubicBezTo>
                  <a:pt x="7901726" y="2217224"/>
                  <a:pt x="7908948" y="2234224"/>
                  <a:pt x="7912366" y="2249068"/>
                </a:cubicBezTo>
                <a:cubicBezTo>
                  <a:pt x="7919033" y="2279157"/>
                  <a:pt x="7923701" y="2299791"/>
                  <a:pt x="7942130" y="2310791"/>
                </a:cubicBezTo>
                <a:close/>
                <a:moveTo>
                  <a:pt x="7954100" y="2283699"/>
                </a:moveTo>
                <a:cubicBezTo>
                  <a:pt x="7951142" y="2253820"/>
                  <a:pt x="7931148" y="2230224"/>
                  <a:pt x="7935075" y="2197673"/>
                </a:cubicBezTo>
                <a:cubicBezTo>
                  <a:pt x="7910995" y="2215605"/>
                  <a:pt x="7944304" y="2257466"/>
                  <a:pt x="7940768" y="2285903"/>
                </a:cubicBezTo>
                <a:cubicBezTo>
                  <a:pt x="7946734" y="2288539"/>
                  <a:pt x="7950749" y="2286980"/>
                  <a:pt x="7954100" y="2283699"/>
                </a:cubicBezTo>
                <a:close/>
                <a:moveTo>
                  <a:pt x="3728915" y="11864284"/>
                </a:moveTo>
                <a:cubicBezTo>
                  <a:pt x="3720809" y="11857842"/>
                  <a:pt x="3734937" y="11843110"/>
                  <a:pt x="3716666" y="11840281"/>
                </a:cubicBezTo>
                <a:cubicBezTo>
                  <a:pt x="3712613" y="11849454"/>
                  <a:pt x="3719286" y="11870993"/>
                  <a:pt x="3728915" y="11864284"/>
                </a:cubicBezTo>
                <a:close/>
                <a:moveTo>
                  <a:pt x="7944207" y="2331233"/>
                </a:moveTo>
                <a:cubicBezTo>
                  <a:pt x="7944518" y="2328513"/>
                  <a:pt x="7944071" y="2325220"/>
                  <a:pt x="7945722" y="2320949"/>
                </a:cubicBezTo>
                <a:cubicBezTo>
                  <a:pt x="7932872" y="2320986"/>
                  <a:pt x="7933838" y="2316651"/>
                  <a:pt x="7921861" y="2310407"/>
                </a:cubicBezTo>
                <a:cubicBezTo>
                  <a:pt x="7919144" y="2323016"/>
                  <a:pt x="7926528" y="2331040"/>
                  <a:pt x="7938152" y="2338081"/>
                </a:cubicBezTo>
                <a:cubicBezTo>
                  <a:pt x="7942829" y="2336100"/>
                  <a:pt x="7943896" y="2333952"/>
                  <a:pt x="7944207" y="2331233"/>
                </a:cubicBezTo>
                <a:close/>
                <a:moveTo>
                  <a:pt x="7979968" y="2252985"/>
                </a:moveTo>
                <a:cubicBezTo>
                  <a:pt x="7981953" y="2246481"/>
                  <a:pt x="7980593" y="2238261"/>
                  <a:pt x="7975225" y="2235889"/>
                </a:cubicBezTo>
                <a:lnTo>
                  <a:pt x="7964662" y="2259794"/>
                </a:lnTo>
                <a:cubicBezTo>
                  <a:pt x="7972661" y="2264280"/>
                  <a:pt x="7977985" y="2259490"/>
                  <a:pt x="7979968" y="2252985"/>
                </a:cubicBezTo>
                <a:close/>
                <a:moveTo>
                  <a:pt x="8227436" y="1693038"/>
                </a:moveTo>
                <a:cubicBezTo>
                  <a:pt x="8233025" y="1679317"/>
                  <a:pt x="8217960" y="1673613"/>
                  <a:pt x="8206160" y="1666971"/>
                </a:cubicBezTo>
                <a:cubicBezTo>
                  <a:pt x="8200319" y="1658676"/>
                  <a:pt x="8217673" y="1659201"/>
                  <a:pt x="8203800" y="1654023"/>
                </a:cubicBezTo>
                <a:cubicBezTo>
                  <a:pt x="8200559" y="1672115"/>
                  <a:pt x="8159755" y="1636467"/>
                  <a:pt x="8151697" y="1651478"/>
                </a:cubicBezTo>
                <a:cubicBezTo>
                  <a:pt x="8150491" y="1642374"/>
                  <a:pt x="8130329" y="1623466"/>
                  <a:pt x="8122663" y="1634364"/>
                </a:cubicBezTo>
                <a:cubicBezTo>
                  <a:pt x="8144821" y="1658440"/>
                  <a:pt x="8191536" y="1691462"/>
                  <a:pt x="8227436" y="1693038"/>
                </a:cubicBezTo>
                <a:close/>
                <a:moveTo>
                  <a:pt x="8245568" y="1652002"/>
                </a:moveTo>
                <a:cubicBezTo>
                  <a:pt x="8251867" y="1640975"/>
                  <a:pt x="8235729" y="1624797"/>
                  <a:pt x="8228059" y="1635694"/>
                </a:cubicBezTo>
                <a:cubicBezTo>
                  <a:pt x="8234339" y="1640849"/>
                  <a:pt x="8234127" y="1648852"/>
                  <a:pt x="8245568" y="1652002"/>
                </a:cubicBezTo>
                <a:close/>
                <a:moveTo>
                  <a:pt x="8253138" y="1634870"/>
                </a:moveTo>
                <a:cubicBezTo>
                  <a:pt x="8257983" y="1626058"/>
                  <a:pt x="8253295" y="1621606"/>
                  <a:pt x="8243796" y="1618362"/>
                </a:cubicBezTo>
                <a:cubicBezTo>
                  <a:pt x="8239130" y="1626776"/>
                  <a:pt x="8247480" y="1630466"/>
                  <a:pt x="8253138" y="1634870"/>
                </a:cubicBezTo>
                <a:close/>
                <a:moveTo>
                  <a:pt x="8087569" y="2018757"/>
                </a:moveTo>
                <a:cubicBezTo>
                  <a:pt x="8066084" y="2009264"/>
                  <a:pt x="8058949" y="1994205"/>
                  <a:pt x="8037462" y="1984711"/>
                </a:cubicBezTo>
                <a:cubicBezTo>
                  <a:pt x="8023502" y="2010929"/>
                  <a:pt x="8066536" y="2014704"/>
                  <a:pt x="8082991" y="2029118"/>
                </a:cubicBezTo>
                <a:close/>
                <a:moveTo>
                  <a:pt x="7969791" y="2294441"/>
                </a:moveTo>
                <a:cubicBezTo>
                  <a:pt x="7966211" y="2292859"/>
                  <a:pt x="7966650" y="2289720"/>
                  <a:pt x="7964438" y="2288267"/>
                </a:cubicBezTo>
                <a:cubicBezTo>
                  <a:pt x="7962547" y="2293621"/>
                  <a:pt x="7958761" y="2300044"/>
                  <a:pt x="7966622" y="2301613"/>
                </a:cubicBezTo>
                <a:close/>
                <a:moveTo>
                  <a:pt x="8196537" y="1789863"/>
                </a:moveTo>
                <a:cubicBezTo>
                  <a:pt x="8201376" y="1776762"/>
                  <a:pt x="8186200" y="1756248"/>
                  <a:pt x="8173488" y="1759202"/>
                </a:cubicBezTo>
                <a:cubicBezTo>
                  <a:pt x="8179068" y="1770239"/>
                  <a:pt x="8186368" y="1780608"/>
                  <a:pt x="8196537" y="1789863"/>
                </a:cubicBezTo>
                <a:close/>
                <a:moveTo>
                  <a:pt x="8238270" y="1710876"/>
                </a:moveTo>
                <a:cubicBezTo>
                  <a:pt x="8239452" y="1704568"/>
                  <a:pt x="8230399" y="1696015"/>
                  <a:pt x="8218871" y="1693063"/>
                </a:cubicBezTo>
                <a:cubicBezTo>
                  <a:pt x="8212443" y="1705461"/>
                  <a:pt x="8227020" y="1709045"/>
                  <a:pt x="8233388" y="1716144"/>
                </a:cubicBezTo>
                <a:cubicBezTo>
                  <a:pt x="8236344" y="1714831"/>
                  <a:pt x="8237875" y="1712978"/>
                  <a:pt x="8238270" y="1710876"/>
                </a:cubicBezTo>
                <a:close/>
                <a:moveTo>
                  <a:pt x="8260449" y="1682863"/>
                </a:moveTo>
                <a:cubicBezTo>
                  <a:pt x="8268508" y="1667852"/>
                  <a:pt x="8259355" y="1659522"/>
                  <a:pt x="8245757" y="1660180"/>
                </a:cubicBezTo>
                <a:cubicBezTo>
                  <a:pt x="8241800" y="1671290"/>
                  <a:pt x="8247021" y="1678834"/>
                  <a:pt x="8260449" y="1682863"/>
                </a:cubicBezTo>
                <a:close/>
                <a:moveTo>
                  <a:pt x="3757825" y="11881825"/>
                </a:moveTo>
                <a:lnTo>
                  <a:pt x="3753617" y="11879530"/>
                </a:lnTo>
                <a:lnTo>
                  <a:pt x="3746171" y="11875469"/>
                </a:lnTo>
                <a:cubicBezTo>
                  <a:pt x="3744876" y="11874763"/>
                  <a:pt x="3745740" y="11875234"/>
                  <a:pt x="3747467" y="11876176"/>
                </a:cubicBezTo>
                <a:lnTo>
                  <a:pt x="3753617" y="11879530"/>
                </a:lnTo>
                <a:lnTo>
                  <a:pt x="3753941" y="11879707"/>
                </a:lnTo>
                <a:cubicBezTo>
                  <a:pt x="3756100" y="11880884"/>
                  <a:pt x="3757825" y="11881825"/>
                  <a:pt x="3757825" y="11881825"/>
                </a:cubicBezTo>
                <a:close/>
                <a:moveTo>
                  <a:pt x="8227765" y="1766517"/>
                </a:moveTo>
                <a:cubicBezTo>
                  <a:pt x="8235817" y="1747218"/>
                  <a:pt x="8203711" y="1743508"/>
                  <a:pt x="8208896" y="1725323"/>
                </a:cubicBezTo>
                <a:cubicBezTo>
                  <a:pt x="8211856" y="1726154"/>
                  <a:pt x="8214103" y="1724290"/>
                  <a:pt x="8215466" y="1720130"/>
                </a:cubicBezTo>
                <a:cubicBezTo>
                  <a:pt x="8223419" y="1723644"/>
                  <a:pt x="8222591" y="1730898"/>
                  <a:pt x="8234160" y="1732676"/>
                </a:cubicBezTo>
                <a:cubicBezTo>
                  <a:pt x="8234131" y="1711235"/>
                  <a:pt x="8205768" y="1700131"/>
                  <a:pt x="8190245" y="1684701"/>
                </a:cubicBezTo>
                <a:cubicBezTo>
                  <a:pt x="8180863" y="1700555"/>
                  <a:pt x="8214908" y="1699884"/>
                  <a:pt x="8209717" y="1713781"/>
                </a:cubicBezTo>
                <a:cubicBezTo>
                  <a:pt x="8195676" y="1713291"/>
                  <a:pt x="8192468" y="1694731"/>
                  <a:pt x="8182676" y="1701833"/>
                </a:cubicBezTo>
                <a:cubicBezTo>
                  <a:pt x="8186972" y="1710397"/>
                  <a:pt x="8203889" y="1714063"/>
                  <a:pt x="8205316" y="1723741"/>
                </a:cubicBezTo>
                <a:cubicBezTo>
                  <a:pt x="8198692" y="1723672"/>
                  <a:pt x="8187194" y="1710972"/>
                  <a:pt x="8183451" y="1718366"/>
                </a:cubicBezTo>
                <a:cubicBezTo>
                  <a:pt x="8204533" y="1731967"/>
                  <a:pt x="8201520" y="1754921"/>
                  <a:pt x="8227765" y="1766517"/>
                </a:cubicBezTo>
                <a:close/>
                <a:moveTo>
                  <a:pt x="8225371" y="1790222"/>
                </a:moveTo>
                <a:cubicBezTo>
                  <a:pt x="8213097" y="1760989"/>
                  <a:pt x="8177545" y="1725280"/>
                  <a:pt x="8149839" y="1711610"/>
                </a:cubicBezTo>
                <a:cubicBezTo>
                  <a:pt x="8162498" y="1732442"/>
                  <a:pt x="8177233" y="1751809"/>
                  <a:pt x="8202511" y="1767740"/>
                </a:cubicBezTo>
                <a:cubicBezTo>
                  <a:pt x="8209146" y="1776386"/>
                  <a:pt x="8201838" y="1790776"/>
                  <a:pt x="8218800" y="1795413"/>
                </a:cubicBezTo>
                <a:cubicBezTo>
                  <a:pt x="8221936" y="1795847"/>
                  <a:pt x="8224008" y="1794381"/>
                  <a:pt x="8225371" y="1790222"/>
                </a:cubicBezTo>
                <a:close/>
                <a:moveTo>
                  <a:pt x="8214998" y="1822305"/>
                </a:moveTo>
                <a:cubicBezTo>
                  <a:pt x="8221561" y="1812824"/>
                  <a:pt x="8209132" y="1796856"/>
                  <a:pt x="8199294" y="1802986"/>
                </a:cubicBezTo>
                <a:cubicBezTo>
                  <a:pt x="8206367" y="1808492"/>
                  <a:pt x="8200467" y="1819694"/>
                  <a:pt x="8214998" y="1822305"/>
                </a:cubicBezTo>
                <a:close/>
                <a:moveTo>
                  <a:pt x="8262757" y="1716346"/>
                </a:moveTo>
                <a:cubicBezTo>
                  <a:pt x="8263809" y="1716133"/>
                  <a:pt x="8263851" y="1713890"/>
                  <a:pt x="8261635" y="1708149"/>
                </a:cubicBezTo>
                <a:cubicBezTo>
                  <a:pt x="8260924" y="1705454"/>
                  <a:pt x="8264189" y="1704516"/>
                  <a:pt x="8259640" y="1702982"/>
                </a:cubicBezTo>
                <a:cubicBezTo>
                  <a:pt x="8247349" y="1699337"/>
                  <a:pt x="8259602" y="1716983"/>
                  <a:pt x="8262757" y="1716346"/>
                </a:cubicBezTo>
                <a:close/>
                <a:moveTo>
                  <a:pt x="8125968" y="2052393"/>
                </a:moveTo>
                <a:cubicBezTo>
                  <a:pt x="8116947" y="2046978"/>
                  <a:pt x="8103240" y="2066165"/>
                  <a:pt x="8108638" y="2073313"/>
                </a:cubicBezTo>
                <a:cubicBezTo>
                  <a:pt x="8114768" y="2066972"/>
                  <a:pt x="8122498" y="2065625"/>
                  <a:pt x="8125968" y="2052393"/>
                </a:cubicBezTo>
                <a:close/>
                <a:moveTo>
                  <a:pt x="3760903" y="11947061"/>
                </a:moveTo>
                <a:cubicBezTo>
                  <a:pt x="3751394" y="11923316"/>
                  <a:pt x="3748962" y="11896500"/>
                  <a:pt x="3738703" y="11873376"/>
                </a:cubicBezTo>
                <a:cubicBezTo>
                  <a:pt x="3722862" y="11893071"/>
                  <a:pt x="3747840" y="11914119"/>
                  <a:pt x="3729992" y="11924346"/>
                </a:cubicBezTo>
                <a:cubicBezTo>
                  <a:pt x="3711899" y="11871543"/>
                  <a:pt x="3703795" y="11815527"/>
                  <a:pt x="3637091" y="11782240"/>
                </a:cubicBezTo>
                <a:cubicBezTo>
                  <a:pt x="3627580" y="11808070"/>
                  <a:pt x="3656968" y="11819148"/>
                  <a:pt x="3661824" y="11839408"/>
                </a:cubicBezTo>
                <a:cubicBezTo>
                  <a:pt x="3666190" y="11832756"/>
                  <a:pt x="3659703" y="11815112"/>
                  <a:pt x="3672045" y="11816275"/>
                </a:cubicBezTo>
                <a:cubicBezTo>
                  <a:pt x="3691950" y="11845568"/>
                  <a:pt x="3703067" y="11878605"/>
                  <a:pt x="3701140" y="11916366"/>
                </a:cubicBezTo>
                <a:cubicBezTo>
                  <a:pt x="3725610" y="11922409"/>
                  <a:pt x="3740047" y="11959774"/>
                  <a:pt x="3760903" y="11947061"/>
                </a:cubicBezTo>
                <a:close/>
                <a:moveTo>
                  <a:pt x="8233505" y="1826673"/>
                </a:moveTo>
                <a:cubicBezTo>
                  <a:pt x="8243044" y="1797554"/>
                  <a:pt x="8272840" y="1760243"/>
                  <a:pt x="8249853" y="1743419"/>
                </a:cubicBezTo>
                <a:cubicBezTo>
                  <a:pt x="8253078" y="1774844"/>
                  <a:pt x="8205428" y="1800934"/>
                  <a:pt x="8233505" y="1826673"/>
                </a:cubicBezTo>
                <a:close/>
                <a:moveTo>
                  <a:pt x="8137043" y="2056476"/>
                </a:moveTo>
                <a:cubicBezTo>
                  <a:pt x="8130950" y="2071056"/>
                  <a:pt x="8122275" y="2084696"/>
                  <a:pt x="8111413" y="2095019"/>
                </a:cubicBezTo>
                <a:cubicBezTo>
                  <a:pt x="8101884" y="2103668"/>
                  <a:pt x="8082918" y="2093859"/>
                  <a:pt x="8086923" y="2112775"/>
                </a:cubicBezTo>
                <a:cubicBezTo>
                  <a:pt x="8074447" y="2100119"/>
                  <a:pt x="8067866" y="2101021"/>
                  <a:pt x="8055701" y="2090883"/>
                </a:cubicBezTo>
                <a:cubicBezTo>
                  <a:pt x="8054090" y="2077311"/>
                  <a:pt x="8072976" y="2064700"/>
                  <a:pt x="8079001" y="2047835"/>
                </a:cubicBezTo>
                <a:cubicBezTo>
                  <a:pt x="8073664" y="2025473"/>
                  <a:pt x="8040975" y="2026270"/>
                  <a:pt x="8025490" y="2011808"/>
                </a:cubicBezTo>
                <a:cubicBezTo>
                  <a:pt x="7985951" y="2065780"/>
                  <a:pt x="7941909" y="2119190"/>
                  <a:pt x="7889702" y="2152324"/>
                </a:cubicBezTo>
                <a:cubicBezTo>
                  <a:pt x="7817464" y="2198516"/>
                  <a:pt x="7686211" y="2224347"/>
                  <a:pt x="7574321" y="2164431"/>
                </a:cubicBezTo>
                <a:cubicBezTo>
                  <a:pt x="7470196" y="2108422"/>
                  <a:pt x="7437989" y="2024179"/>
                  <a:pt x="7401138" y="1936454"/>
                </a:cubicBezTo>
                <a:cubicBezTo>
                  <a:pt x="7367536" y="1946851"/>
                  <a:pt x="7327104" y="1940417"/>
                  <a:pt x="7289908" y="1940652"/>
                </a:cubicBezTo>
                <a:cubicBezTo>
                  <a:pt x="7295588" y="1928873"/>
                  <a:pt x="7290363" y="1921325"/>
                  <a:pt x="7290127" y="1912172"/>
                </a:cubicBezTo>
                <a:cubicBezTo>
                  <a:pt x="7315888" y="1888310"/>
                  <a:pt x="7351454" y="1890688"/>
                  <a:pt x="7389414" y="1898411"/>
                </a:cubicBezTo>
                <a:cubicBezTo>
                  <a:pt x="7384434" y="1850488"/>
                  <a:pt x="7387644" y="1786180"/>
                  <a:pt x="7411216" y="1719915"/>
                </a:cubicBezTo>
                <a:cubicBezTo>
                  <a:pt x="7446487" y="1620716"/>
                  <a:pt x="7528301" y="1537796"/>
                  <a:pt x="7593051" y="1502108"/>
                </a:cubicBezTo>
                <a:cubicBezTo>
                  <a:pt x="7570807" y="1459893"/>
                  <a:pt x="7532095" y="1423737"/>
                  <a:pt x="7547156" y="1367047"/>
                </a:cubicBezTo>
                <a:cubicBezTo>
                  <a:pt x="7613129" y="1378098"/>
                  <a:pt x="7595303" y="1446426"/>
                  <a:pt x="7627474" y="1480168"/>
                </a:cubicBezTo>
                <a:cubicBezTo>
                  <a:pt x="7666705" y="1481785"/>
                  <a:pt x="7703606" y="1462845"/>
                  <a:pt x="7747084" y="1467766"/>
                </a:cubicBezTo>
                <a:cubicBezTo>
                  <a:pt x="7809163" y="1474716"/>
                  <a:pt x="7891209" y="1508586"/>
                  <a:pt x="7944445" y="1538776"/>
                </a:cubicBezTo>
                <a:cubicBezTo>
                  <a:pt x="7962423" y="1548625"/>
                  <a:pt x="7983780" y="1559490"/>
                  <a:pt x="7999523" y="1571208"/>
                </a:cubicBezTo>
                <a:cubicBezTo>
                  <a:pt x="8054192" y="1611081"/>
                  <a:pt x="8104071" y="1698370"/>
                  <a:pt x="8096097" y="1769146"/>
                </a:cubicBezTo>
                <a:cubicBezTo>
                  <a:pt x="8091260" y="1811303"/>
                  <a:pt x="8094112" y="1855427"/>
                  <a:pt x="8074319" y="1910980"/>
                </a:cubicBezTo>
                <a:cubicBezTo>
                  <a:pt x="8066534" y="1931830"/>
                  <a:pt x="8055343" y="1950699"/>
                  <a:pt x="8047205" y="1972346"/>
                </a:cubicBezTo>
                <a:cubicBezTo>
                  <a:pt x="8049753" y="1989189"/>
                  <a:pt x="8076226" y="1997076"/>
                  <a:pt x="8087380" y="2010577"/>
                </a:cubicBezTo>
                <a:cubicBezTo>
                  <a:pt x="8097214" y="2000158"/>
                  <a:pt x="8091695" y="1973905"/>
                  <a:pt x="8111690" y="1964165"/>
                </a:cubicBezTo>
                <a:cubicBezTo>
                  <a:pt x="8150382" y="1960543"/>
                  <a:pt x="8155319" y="2012733"/>
                  <a:pt x="8137043" y="2056476"/>
                </a:cubicBezTo>
                <a:close/>
                <a:moveTo>
                  <a:pt x="3784703" y="11976168"/>
                </a:moveTo>
                <a:cubicBezTo>
                  <a:pt x="3783993" y="11948683"/>
                  <a:pt x="3783680" y="11921373"/>
                  <a:pt x="3762680" y="11902085"/>
                </a:cubicBezTo>
                <a:cubicBezTo>
                  <a:pt x="3764717" y="11928726"/>
                  <a:pt x="3758313" y="11958311"/>
                  <a:pt x="3784703" y="11976168"/>
                </a:cubicBezTo>
                <a:close/>
                <a:moveTo>
                  <a:pt x="8341811" y="1674050"/>
                </a:moveTo>
                <a:cubicBezTo>
                  <a:pt x="8336157" y="1669647"/>
                  <a:pt x="8339853" y="1661280"/>
                  <a:pt x="8327886" y="1659326"/>
                </a:cubicBezTo>
                <a:cubicBezTo>
                  <a:pt x="8321628" y="1667037"/>
                  <a:pt x="8336084" y="1680567"/>
                  <a:pt x="8341811" y="1674050"/>
                </a:cubicBezTo>
                <a:close/>
                <a:moveTo>
                  <a:pt x="8283427" y="1815874"/>
                </a:moveTo>
                <a:cubicBezTo>
                  <a:pt x="8289413" y="1802328"/>
                  <a:pt x="8290584" y="1789988"/>
                  <a:pt x="8286644" y="1780628"/>
                </a:cubicBezTo>
                <a:cubicBezTo>
                  <a:pt x="8279514" y="1794620"/>
                  <a:pt x="8282529" y="1805000"/>
                  <a:pt x="8283427" y="1815874"/>
                </a:cubicBezTo>
                <a:close/>
                <a:moveTo>
                  <a:pt x="3812027" y="11997298"/>
                </a:moveTo>
                <a:cubicBezTo>
                  <a:pt x="3821615" y="11964829"/>
                  <a:pt x="3798388" y="11935499"/>
                  <a:pt x="3791137" y="11909891"/>
                </a:cubicBezTo>
                <a:cubicBezTo>
                  <a:pt x="3787841" y="11897948"/>
                  <a:pt x="3795227" y="11872609"/>
                  <a:pt x="3771139" y="11882940"/>
                </a:cubicBezTo>
                <a:cubicBezTo>
                  <a:pt x="3781252" y="11898849"/>
                  <a:pt x="3784294" y="11917831"/>
                  <a:pt x="3794053" y="11934538"/>
                </a:cubicBezTo>
                <a:cubicBezTo>
                  <a:pt x="3796080" y="11956884"/>
                  <a:pt x="3794660" y="11980568"/>
                  <a:pt x="3812027" y="11997298"/>
                </a:cubicBezTo>
                <a:close/>
                <a:moveTo>
                  <a:pt x="8420442" y="1571281"/>
                </a:moveTo>
                <a:cubicBezTo>
                  <a:pt x="8411647" y="1597996"/>
                  <a:pt x="8389720" y="1624153"/>
                  <a:pt x="8368442" y="1619000"/>
                </a:cubicBezTo>
                <a:cubicBezTo>
                  <a:pt x="8371678" y="1592579"/>
                  <a:pt x="8391266" y="1549310"/>
                  <a:pt x="8424347" y="1545517"/>
                </a:cubicBezTo>
                <a:cubicBezTo>
                  <a:pt x="8424844" y="1553407"/>
                  <a:pt x="8423373" y="1562375"/>
                  <a:pt x="8420442" y="1571281"/>
                </a:cubicBezTo>
                <a:close/>
                <a:moveTo>
                  <a:pt x="8146872" y="2217445"/>
                </a:moveTo>
                <a:cubicBezTo>
                  <a:pt x="8099360" y="2217404"/>
                  <a:pt x="8047429" y="2243506"/>
                  <a:pt x="8026297" y="2287027"/>
                </a:cubicBezTo>
                <a:cubicBezTo>
                  <a:pt x="8046998" y="2279983"/>
                  <a:pt x="8061902" y="2265616"/>
                  <a:pt x="8081398" y="2253754"/>
                </a:cubicBezTo>
                <a:cubicBezTo>
                  <a:pt x="8103368" y="2240604"/>
                  <a:pt x="8130600" y="2231683"/>
                  <a:pt x="8146872" y="2217445"/>
                </a:cubicBezTo>
                <a:close/>
                <a:moveTo>
                  <a:pt x="3857839" y="12017540"/>
                </a:moveTo>
                <a:cubicBezTo>
                  <a:pt x="3838536" y="11980410"/>
                  <a:pt x="3851982" y="11930578"/>
                  <a:pt x="3807622" y="11903828"/>
                </a:cubicBezTo>
                <a:cubicBezTo>
                  <a:pt x="3824848" y="11942423"/>
                  <a:pt x="3809897" y="11993497"/>
                  <a:pt x="3850908" y="12023535"/>
                </a:cubicBezTo>
                <a:cubicBezTo>
                  <a:pt x="3854050" y="12023970"/>
                  <a:pt x="3856698" y="12022280"/>
                  <a:pt x="3857839" y="12017540"/>
                </a:cubicBezTo>
                <a:close/>
                <a:moveTo>
                  <a:pt x="3767649" y="12296354"/>
                </a:moveTo>
                <a:cubicBezTo>
                  <a:pt x="3609848" y="12253802"/>
                  <a:pt x="3438011" y="12223637"/>
                  <a:pt x="3279020" y="12209636"/>
                </a:cubicBezTo>
                <a:cubicBezTo>
                  <a:pt x="3239801" y="12291935"/>
                  <a:pt x="3203654" y="12360813"/>
                  <a:pt x="3162825" y="12458605"/>
                </a:cubicBezTo>
                <a:cubicBezTo>
                  <a:pt x="3302239" y="12557863"/>
                  <a:pt x="3416623" y="12688961"/>
                  <a:pt x="3556718" y="12773742"/>
                </a:cubicBezTo>
                <a:cubicBezTo>
                  <a:pt x="3589216" y="12610776"/>
                  <a:pt x="3714337" y="12439637"/>
                  <a:pt x="3767649" y="12296354"/>
                </a:cubicBezTo>
                <a:close/>
                <a:moveTo>
                  <a:pt x="3891548" y="12045781"/>
                </a:moveTo>
                <a:cubicBezTo>
                  <a:pt x="3885436" y="12015433"/>
                  <a:pt x="3877776" y="11985353"/>
                  <a:pt x="3861145" y="11959414"/>
                </a:cubicBezTo>
                <a:cubicBezTo>
                  <a:pt x="3874360" y="11954290"/>
                  <a:pt x="3868629" y="11940317"/>
                  <a:pt x="3852480" y="11936995"/>
                </a:cubicBezTo>
                <a:cubicBezTo>
                  <a:pt x="3849401" y="11970909"/>
                  <a:pt x="3870276" y="11995864"/>
                  <a:pt x="3860875" y="12032229"/>
                </a:cubicBezTo>
                <a:cubicBezTo>
                  <a:pt x="3867516" y="12036593"/>
                  <a:pt x="3881564" y="12053288"/>
                  <a:pt x="3891548" y="12045781"/>
                </a:cubicBezTo>
                <a:close/>
                <a:moveTo>
                  <a:pt x="8509297" y="1615080"/>
                </a:moveTo>
                <a:cubicBezTo>
                  <a:pt x="8501132" y="1645346"/>
                  <a:pt x="8452821" y="1662579"/>
                  <a:pt x="8426778" y="1641192"/>
                </a:cubicBezTo>
                <a:cubicBezTo>
                  <a:pt x="8434771" y="1611320"/>
                  <a:pt x="8483702" y="1594832"/>
                  <a:pt x="8509297" y="1615080"/>
                </a:cubicBezTo>
                <a:close/>
                <a:moveTo>
                  <a:pt x="3930298" y="11999027"/>
                </a:moveTo>
                <a:cubicBezTo>
                  <a:pt x="3916304" y="11987600"/>
                  <a:pt x="3894233" y="11962117"/>
                  <a:pt x="3878046" y="11962115"/>
                </a:cubicBezTo>
                <a:cubicBezTo>
                  <a:pt x="3883233" y="11968697"/>
                  <a:pt x="3886121" y="11976171"/>
                  <a:pt x="3886489" y="11983960"/>
                </a:cubicBezTo>
                <a:cubicBezTo>
                  <a:pt x="3895611" y="11991327"/>
                  <a:pt x="3897227" y="11980125"/>
                  <a:pt x="3905194" y="11983645"/>
                </a:cubicBezTo>
                <a:cubicBezTo>
                  <a:pt x="3909415" y="11994566"/>
                  <a:pt x="3917660" y="12003929"/>
                  <a:pt x="3923426" y="12014581"/>
                </a:cubicBezTo>
                <a:close/>
                <a:moveTo>
                  <a:pt x="3753682" y="12419945"/>
                </a:moveTo>
                <a:cubicBezTo>
                  <a:pt x="3755211" y="12415004"/>
                  <a:pt x="3754528" y="12410084"/>
                  <a:pt x="3750141" y="12404929"/>
                </a:cubicBezTo>
                <a:cubicBezTo>
                  <a:pt x="3739425" y="12421645"/>
                  <a:pt x="3703260" y="12452856"/>
                  <a:pt x="3720537" y="12471931"/>
                </a:cubicBezTo>
                <a:cubicBezTo>
                  <a:pt x="3724614" y="12449779"/>
                  <a:pt x="3749097" y="12434766"/>
                  <a:pt x="3753682" y="12419945"/>
                </a:cubicBezTo>
                <a:close/>
                <a:moveTo>
                  <a:pt x="8297154" y="2166524"/>
                </a:moveTo>
                <a:cubicBezTo>
                  <a:pt x="8299655" y="2163045"/>
                  <a:pt x="8301080" y="2159151"/>
                  <a:pt x="8300885" y="2155017"/>
                </a:cubicBezTo>
                <a:cubicBezTo>
                  <a:pt x="8289027" y="2167873"/>
                  <a:pt x="8270832" y="2166024"/>
                  <a:pt x="8260082" y="2181751"/>
                </a:cubicBezTo>
                <a:cubicBezTo>
                  <a:pt x="8272434" y="2183637"/>
                  <a:pt x="8289646" y="2176956"/>
                  <a:pt x="8297154" y="2166524"/>
                </a:cubicBezTo>
                <a:close/>
                <a:moveTo>
                  <a:pt x="3675121" y="12629666"/>
                </a:moveTo>
                <a:cubicBezTo>
                  <a:pt x="3661139" y="12651612"/>
                  <a:pt x="3675121" y="12629666"/>
                  <a:pt x="3675121" y="12629666"/>
                </a:cubicBezTo>
                <a:close/>
                <a:moveTo>
                  <a:pt x="3924682" y="12074246"/>
                </a:moveTo>
                <a:cubicBezTo>
                  <a:pt x="3914247" y="12051521"/>
                  <a:pt x="3919742" y="12006756"/>
                  <a:pt x="3892753" y="12001029"/>
                </a:cubicBezTo>
                <a:cubicBezTo>
                  <a:pt x="3900488" y="12024467"/>
                  <a:pt x="3886023" y="12073372"/>
                  <a:pt x="3924682" y="12074246"/>
                </a:cubicBezTo>
                <a:close/>
                <a:moveTo>
                  <a:pt x="8435047" y="1870922"/>
                </a:moveTo>
                <a:cubicBezTo>
                  <a:pt x="8402967" y="1853400"/>
                  <a:pt x="8359811" y="1814244"/>
                  <a:pt x="8392957" y="1777237"/>
                </a:cubicBezTo>
                <a:cubicBezTo>
                  <a:pt x="8416590" y="1798679"/>
                  <a:pt x="8446012" y="1834157"/>
                  <a:pt x="8435047" y="1870922"/>
                </a:cubicBezTo>
                <a:close/>
                <a:moveTo>
                  <a:pt x="8330940" y="2114963"/>
                </a:moveTo>
                <a:cubicBezTo>
                  <a:pt x="8353715" y="2048359"/>
                  <a:pt x="8317973" y="2004472"/>
                  <a:pt x="8299838" y="1954077"/>
                </a:cubicBezTo>
                <a:cubicBezTo>
                  <a:pt x="8306497" y="2008925"/>
                  <a:pt x="8326925" y="2058427"/>
                  <a:pt x="8330940" y="2114963"/>
                </a:cubicBezTo>
                <a:close/>
                <a:moveTo>
                  <a:pt x="3637403" y="12743849"/>
                </a:moveTo>
                <a:cubicBezTo>
                  <a:pt x="3646506" y="12727016"/>
                  <a:pt x="3653185" y="12708398"/>
                  <a:pt x="3653160" y="12693371"/>
                </a:cubicBezTo>
                <a:lnTo>
                  <a:pt x="3632849" y="12684397"/>
                </a:lnTo>
                <a:cubicBezTo>
                  <a:pt x="3615664" y="12721134"/>
                  <a:pt x="3602677" y="12755915"/>
                  <a:pt x="3607101" y="12783610"/>
                </a:cubicBezTo>
                <a:cubicBezTo>
                  <a:pt x="3616772" y="12775727"/>
                  <a:pt x="3628299" y="12760681"/>
                  <a:pt x="3637403" y="12743849"/>
                </a:cubicBezTo>
                <a:close/>
                <a:moveTo>
                  <a:pt x="3717790" y="12575110"/>
                </a:moveTo>
                <a:cubicBezTo>
                  <a:pt x="3707611" y="12570136"/>
                  <a:pt x="3717586" y="12558336"/>
                  <a:pt x="3701662" y="12555590"/>
                </a:cubicBezTo>
                <a:cubicBezTo>
                  <a:pt x="3697517" y="12562816"/>
                  <a:pt x="3689422" y="12560669"/>
                  <a:pt x="3684833" y="12566744"/>
                </a:cubicBezTo>
                <a:lnTo>
                  <a:pt x="3694756" y="12575207"/>
                </a:lnTo>
                <a:lnTo>
                  <a:pt x="3700348" y="12579976"/>
                </a:lnTo>
                <a:cubicBezTo>
                  <a:pt x="3707366" y="12582541"/>
                  <a:pt x="3714706" y="12582090"/>
                  <a:pt x="3717790" y="12575110"/>
                </a:cubicBezTo>
                <a:close/>
                <a:moveTo>
                  <a:pt x="3958500" y="12038658"/>
                </a:moveTo>
                <a:cubicBezTo>
                  <a:pt x="3967984" y="12024734"/>
                  <a:pt x="3964430" y="12015537"/>
                  <a:pt x="3947836" y="12011066"/>
                </a:cubicBezTo>
                <a:cubicBezTo>
                  <a:pt x="3944893" y="12023113"/>
                  <a:pt x="3948049" y="12032134"/>
                  <a:pt x="3958500" y="12038658"/>
                </a:cubicBezTo>
                <a:close/>
                <a:moveTo>
                  <a:pt x="3815594" y="12379745"/>
                </a:moveTo>
                <a:cubicBezTo>
                  <a:pt x="3820789" y="12368932"/>
                  <a:pt x="3822641" y="12352351"/>
                  <a:pt x="3827287" y="12341296"/>
                </a:cubicBezTo>
                <a:cubicBezTo>
                  <a:pt x="3802948" y="12329588"/>
                  <a:pt x="3799258" y="12371335"/>
                  <a:pt x="3783846" y="12383593"/>
                </a:cubicBezTo>
                <a:cubicBezTo>
                  <a:pt x="3801863" y="12395606"/>
                  <a:pt x="3810399" y="12390559"/>
                  <a:pt x="3815594" y="12379745"/>
                </a:cubicBezTo>
                <a:close/>
                <a:moveTo>
                  <a:pt x="3762155" y="12502713"/>
                </a:moveTo>
                <a:cubicBezTo>
                  <a:pt x="3737371" y="12489855"/>
                  <a:pt x="3718138" y="12491367"/>
                  <a:pt x="3710452" y="12522769"/>
                </a:cubicBezTo>
                <a:cubicBezTo>
                  <a:pt x="3721089" y="12537480"/>
                  <a:pt x="3756551" y="12536941"/>
                  <a:pt x="3762155" y="12502713"/>
                </a:cubicBezTo>
                <a:close/>
                <a:moveTo>
                  <a:pt x="8348655" y="2123684"/>
                </a:moveTo>
                <a:cubicBezTo>
                  <a:pt x="8342415" y="2140629"/>
                  <a:pt x="8333652" y="2156162"/>
                  <a:pt x="8323337" y="2168748"/>
                </a:cubicBezTo>
                <a:cubicBezTo>
                  <a:pt x="8286137" y="2214216"/>
                  <a:pt x="8221507" y="2193755"/>
                  <a:pt x="8168561" y="2223218"/>
                </a:cubicBezTo>
                <a:cubicBezTo>
                  <a:pt x="8126536" y="2261316"/>
                  <a:pt x="8075978" y="2291835"/>
                  <a:pt x="8026265" y="2323680"/>
                </a:cubicBezTo>
                <a:cubicBezTo>
                  <a:pt x="8010381" y="2333804"/>
                  <a:pt x="7994507" y="2348219"/>
                  <a:pt x="7979109" y="2356177"/>
                </a:cubicBezTo>
                <a:cubicBezTo>
                  <a:pt x="7975314" y="2358310"/>
                  <a:pt x="7966612" y="2355418"/>
                  <a:pt x="7957431" y="2358981"/>
                </a:cubicBezTo>
                <a:cubicBezTo>
                  <a:pt x="7944814" y="2363882"/>
                  <a:pt x="7932960" y="2381025"/>
                  <a:pt x="7912672" y="2367776"/>
                </a:cubicBezTo>
                <a:cubicBezTo>
                  <a:pt x="7906700" y="2389899"/>
                  <a:pt x="7926544" y="2402000"/>
                  <a:pt x="7915408" y="2426127"/>
                </a:cubicBezTo>
                <a:cubicBezTo>
                  <a:pt x="7898288" y="2434754"/>
                  <a:pt x="7876563" y="2432298"/>
                  <a:pt x="7850177" y="2417782"/>
                </a:cubicBezTo>
                <a:cubicBezTo>
                  <a:pt x="7841724" y="2403570"/>
                  <a:pt x="7850129" y="2383475"/>
                  <a:pt x="7837880" y="2371396"/>
                </a:cubicBezTo>
                <a:cubicBezTo>
                  <a:pt x="7803032" y="2363141"/>
                  <a:pt x="7763965" y="2364451"/>
                  <a:pt x="7739648" y="2344183"/>
                </a:cubicBezTo>
                <a:cubicBezTo>
                  <a:pt x="7710688" y="2320435"/>
                  <a:pt x="7702978" y="2272266"/>
                  <a:pt x="7712686" y="2238460"/>
                </a:cubicBezTo>
                <a:cubicBezTo>
                  <a:pt x="7732180" y="2222311"/>
                  <a:pt x="7751320" y="2236006"/>
                  <a:pt x="7771543" y="2235418"/>
                </a:cubicBezTo>
                <a:lnTo>
                  <a:pt x="7776680" y="2234298"/>
                </a:lnTo>
                <a:lnTo>
                  <a:pt x="7839386" y="2220632"/>
                </a:lnTo>
                <a:cubicBezTo>
                  <a:pt x="7849866" y="2217881"/>
                  <a:pt x="7861741" y="2215747"/>
                  <a:pt x="7873093" y="2213323"/>
                </a:cubicBezTo>
                <a:lnTo>
                  <a:pt x="7895690" y="2206624"/>
                </a:lnTo>
                <a:lnTo>
                  <a:pt x="7903652" y="2204265"/>
                </a:lnTo>
                <a:cubicBezTo>
                  <a:pt x="7940799" y="2186869"/>
                  <a:pt x="7967417" y="2152439"/>
                  <a:pt x="8004129" y="2133898"/>
                </a:cubicBezTo>
                <a:cubicBezTo>
                  <a:pt x="8047368" y="2171574"/>
                  <a:pt x="8005888" y="2250390"/>
                  <a:pt x="8004622" y="2289831"/>
                </a:cubicBezTo>
                <a:cubicBezTo>
                  <a:pt x="8029147" y="2273048"/>
                  <a:pt x="8035861" y="2246015"/>
                  <a:pt x="8055181" y="2230265"/>
                </a:cubicBezTo>
                <a:cubicBezTo>
                  <a:pt x="8081648" y="2209102"/>
                  <a:pt x="8121813" y="2202087"/>
                  <a:pt x="8157435" y="2193540"/>
                </a:cubicBezTo>
                <a:cubicBezTo>
                  <a:pt x="8173987" y="2189424"/>
                  <a:pt x="8192658" y="2184818"/>
                  <a:pt x="8208559" y="2187558"/>
                </a:cubicBezTo>
                <a:cubicBezTo>
                  <a:pt x="8243686" y="2172602"/>
                  <a:pt x="8276244" y="2152701"/>
                  <a:pt x="8308045" y="2129133"/>
                </a:cubicBezTo>
                <a:cubicBezTo>
                  <a:pt x="8317012" y="2042142"/>
                  <a:pt x="8274909" y="1966396"/>
                  <a:pt x="8266260" y="1881622"/>
                </a:cubicBezTo>
                <a:cubicBezTo>
                  <a:pt x="8260528" y="1825756"/>
                  <a:pt x="8278863" y="1772428"/>
                  <a:pt x="8293064" y="1701559"/>
                </a:cubicBezTo>
                <a:cubicBezTo>
                  <a:pt x="8263820" y="1692448"/>
                  <a:pt x="8276100" y="1725969"/>
                  <a:pt x="8273524" y="1745783"/>
                </a:cubicBezTo>
                <a:cubicBezTo>
                  <a:pt x="8266535" y="1796029"/>
                  <a:pt x="8235404" y="1854655"/>
                  <a:pt x="8195867" y="1875281"/>
                </a:cubicBezTo>
                <a:cubicBezTo>
                  <a:pt x="8182940" y="1881951"/>
                  <a:pt x="8161583" y="1891562"/>
                  <a:pt x="8151108" y="1884076"/>
                </a:cubicBezTo>
                <a:cubicBezTo>
                  <a:pt x="8135593" y="1872936"/>
                  <a:pt x="8147359" y="1824800"/>
                  <a:pt x="8147188" y="1800439"/>
                </a:cubicBezTo>
                <a:lnTo>
                  <a:pt x="8144688" y="1779440"/>
                </a:lnTo>
                <a:lnTo>
                  <a:pt x="8135868" y="1705318"/>
                </a:lnTo>
                <a:cubicBezTo>
                  <a:pt x="8131886" y="1690939"/>
                  <a:pt x="8126698" y="1677070"/>
                  <a:pt x="8120068" y="1663366"/>
                </a:cubicBezTo>
                <a:lnTo>
                  <a:pt x="8097995" y="1626388"/>
                </a:lnTo>
                <a:lnTo>
                  <a:pt x="8095623" y="1622416"/>
                </a:lnTo>
                <a:cubicBezTo>
                  <a:pt x="8061291" y="1604390"/>
                  <a:pt x="8041120" y="1581192"/>
                  <a:pt x="8026865" y="1555369"/>
                </a:cubicBezTo>
                <a:cubicBezTo>
                  <a:pt x="8067924" y="1521606"/>
                  <a:pt x="8155019" y="1506278"/>
                  <a:pt x="8215607" y="1544478"/>
                </a:cubicBezTo>
                <a:cubicBezTo>
                  <a:pt x="8251935" y="1567672"/>
                  <a:pt x="8262194" y="1607919"/>
                  <a:pt x="8268828" y="1645612"/>
                </a:cubicBezTo>
                <a:cubicBezTo>
                  <a:pt x="8303000" y="1643568"/>
                  <a:pt x="8352834" y="1630825"/>
                  <a:pt x="8360497" y="1678020"/>
                </a:cubicBezTo>
                <a:cubicBezTo>
                  <a:pt x="8352238" y="1705324"/>
                  <a:pt x="8329615" y="1696281"/>
                  <a:pt x="8314929" y="1706935"/>
                </a:cubicBezTo>
                <a:cubicBezTo>
                  <a:pt x="8292940" y="1798648"/>
                  <a:pt x="8286893" y="1889786"/>
                  <a:pt x="8325881" y="1977965"/>
                </a:cubicBezTo>
                <a:cubicBezTo>
                  <a:pt x="8339127" y="2007152"/>
                  <a:pt x="8358729" y="2034860"/>
                  <a:pt x="8358825" y="2070141"/>
                </a:cubicBezTo>
                <a:cubicBezTo>
                  <a:pt x="8358609" y="2088379"/>
                  <a:pt x="8354895" y="2106738"/>
                  <a:pt x="8348655" y="2123684"/>
                </a:cubicBezTo>
                <a:close/>
                <a:moveTo>
                  <a:pt x="8535475" y="1709732"/>
                </a:moveTo>
                <a:cubicBezTo>
                  <a:pt x="8533323" y="1713791"/>
                  <a:pt x="8530756" y="1717427"/>
                  <a:pt x="8528615" y="1721729"/>
                </a:cubicBezTo>
                <a:cubicBezTo>
                  <a:pt x="8504145" y="1722843"/>
                  <a:pt x="8465840" y="1714028"/>
                  <a:pt x="8441588" y="1703789"/>
                </a:cubicBezTo>
                <a:cubicBezTo>
                  <a:pt x="8433739" y="1656433"/>
                  <a:pt x="8516004" y="1685148"/>
                  <a:pt x="8539853" y="1695209"/>
                </a:cubicBezTo>
                <a:cubicBezTo>
                  <a:pt x="8539367" y="1701196"/>
                  <a:pt x="8537628" y="1705675"/>
                  <a:pt x="8535475" y="1709732"/>
                </a:cubicBezTo>
                <a:close/>
                <a:moveTo>
                  <a:pt x="3951831" y="12095775"/>
                </a:moveTo>
                <a:cubicBezTo>
                  <a:pt x="3944946" y="12077956"/>
                  <a:pt x="3952041" y="12038188"/>
                  <a:pt x="3931869" y="12036426"/>
                </a:cubicBezTo>
                <a:cubicBezTo>
                  <a:pt x="3936450" y="12050843"/>
                  <a:pt x="3936787" y="12066246"/>
                  <a:pt x="3928725" y="12085565"/>
                </a:cubicBezTo>
                <a:cubicBezTo>
                  <a:pt x="3940624" y="12085580"/>
                  <a:pt x="3941941" y="12105229"/>
                  <a:pt x="3951831" y="12095775"/>
                </a:cubicBezTo>
                <a:close/>
                <a:moveTo>
                  <a:pt x="8510217" y="1814815"/>
                </a:moveTo>
                <a:cubicBezTo>
                  <a:pt x="8469351" y="1806315"/>
                  <a:pt x="8456056" y="1775593"/>
                  <a:pt x="8423138" y="1761049"/>
                </a:cubicBezTo>
                <a:cubicBezTo>
                  <a:pt x="8422690" y="1747949"/>
                  <a:pt x="8430430" y="1745635"/>
                  <a:pt x="8433963" y="1737639"/>
                </a:cubicBezTo>
                <a:cubicBezTo>
                  <a:pt x="8473640" y="1749914"/>
                  <a:pt x="8522083" y="1772752"/>
                  <a:pt x="8510217" y="1814815"/>
                </a:cubicBezTo>
                <a:close/>
                <a:moveTo>
                  <a:pt x="3992345" y="12045033"/>
                </a:moveTo>
                <a:cubicBezTo>
                  <a:pt x="3989327" y="12038931"/>
                  <a:pt x="3980165" y="12034883"/>
                  <a:pt x="3976749" y="12028607"/>
                </a:cubicBezTo>
                <a:cubicBezTo>
                  <a:pt x="3969960" y="12041815"/>
                  <a:pt x="3973515" y="12051013"/>
                  <a:pt x="3987411" y="12056199"/>
                </a:cubicBezTo>
                <a:close/>
                <a:moveTo>
                  <a:pt x="3982981" y="12127652"/>
                </a:moveTo>
                <a:cubicBezTo>
                  <a:pt x="3995216" y="12093493"/>
                  <a:pt x="3968350" y="12057312"/>
                  <a:pt x="3951389" y="12045051"/>
                </a:cubicBezTo>
                <a:cubicBezTo>
                  <a:pt x="3961018" y="12063129"/>
                  <a:pt x="3959954" y="12086017"/>
                  <a:pt x="3960036" y="12108458"/>
                </a:cubicBezTo>
                <a:cubicBezTo>
                  <a:pt x="3967170" y="12114946"/>
                  <a:pt x="3977748" y="12120097"/>
                  <a:pt x="3982981" y="12127652"/>
                </a:cubicBezTo>
                <a:close/>
                <a:moveTo>
                  <a:pt x="4021433" y="12062175"/>
                </a:moveTo>
                <a:cubicBezTo>
                  <a:pt x="4006151" y="12048273"/>
                  <a:pt x="3999476" y="12076308"/>
                  <a:pt x="4014560" y="12077729"/>
                </a:cubicBezTo>
                <a:close/>
                <a:moveTo>
                  <a:pt x="3867256" y="12444759"/>
                </a:moveTo>
                <a:lnTo>
                  <a:pt x="3851397" y="12437337"/>
                </a:lnTo>
                <a:lnTo>
                  <a:pt x="3849013" y="12436221"/>
                </a:lnTo>
                <a:cubicBezTo>
                  <a:pt x="3843095" y="12433726"/>
                  <a:pt x="3838274" y="12433859"/>
                  <a:pt x="3837362" y="12443467"/>
                </a:cubicBezTo>
                <a:lnTo>
                  <a:pt x="3845947" y="12446964"/>
                </a:lnTo>
                <a:lnTo>
                  <a:pt x="3854657" y="12450513"/>
                </a:lnTo>
                <a:cubicBezTo>
                  <a:pt x="3859917" y="12451406"/>
                  <a:pt x="3864390" y="12450166"/>
                  <a:pt x="3867256" y="12444759"/>
                </a:cubicBezTo>
                <a:close/>
                <a:moveTo>
                  <a:pt x="3740977" y="12744565"/>
                </a:moveTo>
                <a:cubicBezTo>
                  <a:pt x="3733865" y="12721880"/>
                  <a:pt x="3737666" y="12694959"/>
                  <a:pt x="3715220" y="12677891"/>
                </a:cubicBezTo>
                <a:cubicBezTo>
                  <a:pt x="3708309" y="12696764"/>
                  <a:pt x="3728758" y="12762524"/>
                  <a:pt x="3740977" y="12744565"/>
                </a:cubicBezTo>
                <a:close/>
                <a:moveTo>
                  <a:pt x="4008305" y="12143608"/>
                </a:moveTo>
                <a:cubicBezTo>
                  <a:pt x="4012811" y="12115092"/>
                  <a:pt x="4003353" y="12092321"/>
                  <a:pt x="3995439" y="12069280"/>
                </a:cubicBezTo>
                <a:cubicBezTo>
                  <a:pt x="3989386" y="12098068"/>
                  <a:pt x="3988681" y="12124451"/>
                  <a:pt x="4008305" y="12143608"/>
                </a:cubicBezTo>
                <a:close/>
                <a:moveTo>
                  <a:pt x="4050580" y="12088878"/>
                </a:moveTo>
                <a:cubicBezTo>
                  <a:pt x="4045930" y="12085393"/>
                  <a:pt x="4045878" y="12080126"/>
                  <a:pt x="4037205" y="12078201"/>
                </a:cubicBezTo>
                <a:lnTo>
                  <a:pt x="4032095" y="12089767"/>
                </a:lnTo>
                <a:cubicBezTo>
                  <a:pt x="4040507" y="12094437"/>
                  <a:pt x="4046788" y="12095306"/>
                  <a:pt x="4050580" y="12088878"/>
                </a:cubicBezTo>
                <a:close/>
                <a:moveTo>
                  <a:pt x="3902505" y="12447939"/>
                </a:moveTo>
                <a:cubicBezTo>
                  <a:pt x="3887370" y="12441251"/>
                  <a:pt x="3868578" y="12414835"/>
                  <a:pt x="3854015" y="12432710"/>
                </a:cubicBezTo>
                <a:cubicBezTo>
                  <a:pt x="3869363" y="12435678"/>
                  <a:pt x="3892216" y="12457217"/>
                  <a:pt x="3902505" y="12447939"/>
                </a:cubicBezTo>
                <a:close/>
                <a:moveTo>
                  <a:pt x="4037629" y="12169912"/>
                </a:moveTo>
                <a:cubicBezTo>
                  <a:pt x="4044035" y="12140328"/>
                  <a:pt x="4032407" y="12117077"/>
                  <a:pt x="4021178" y="12094001"/>
                </a:cubicBezTo>
                <a:cubicBezTo>
                  <a:pt x="4012297" y="12124875"/>
                  <a:pt x="4011285" y="12153029"/>
                  <a:pt x="4037629" y="12169912"/>
                </a:cubicBezTo>
                <a:close/>
                <a:moveTo>
                  <a:pt x="4063005" y="12112482"/>
                </a:moveTo>
                <a:cubicBezTo>
                  <a:pt x="4071617" y="12104846"/>
                  <a:pt x="4057659" y="12090099"/>
                  <a:pt x="4051215" y="12098215"/>
                </a:cubicBezTo>
                <a:cubicBezTo>
                  <a:pt x="4058785" y="12101560"/>
                  <a:pt x="4051812" y="12110873"/>
                  <a:pt x="4063005" y="12112482"/>
                </a:cubicBezTo>
                <a:close/>
                <a:moveTo>
                  <a:pt x="3780500" y="12793013"/>
                </a:moveTo>
                <a:cubicBezTo>
                  <a:pt x="3768784" y="12767816"/>
                  <a:pt x="3782346" y="12732813"/>
                  <a:pt x="3754545" y="12713856"/>
                </a:cubicBezTo>
                <a:cubicBezTo>
                  <a:pt x="3758478" y="12739428"/>
                  <a:pt x="3757499" y="12789048"/>
                  <a:pt x="3780500" y="12793013"/>
                </a:cubicBezTo>
                <a:close/>
                <a:moveTo>
                  <a:pt x="3878721" y="12584724"/>
                </a:moveTo>
                <a:cubicBezTo>
                  <a:pt x="3850757" y="12574752"/>
                  <a:pt x="3820305" y="12557484"/>
                  <a:pt x="3800558" y="12568779"/>
                </a:cubicBezTo>
                <a:cubicBezTo>
                  <a:pt x="3828122" y="12578575"/>
                  <a:pt x="3862035" y="12603092"/>
                  <a:pt x="3878721" y="12584724"/>
                </a:cubicBezTo>
                <a:close/>
                <a:moveTo>
                  <a:pt x="3802309" y="12771665"/>
                </a:moveTo>
                <a:cubicBezTo>
                  <a:pt x="3795525" y="12760087"/>
                  <a:pt x="3803102" y="12742938"/>
                  <a:pt x="3788099" y="12734879"/>
                </a:cubicBezTo>
                <a:cubicBezTo>
                  <a:pt x="3785952" y="12747278"/>
                  <a:pt x="3788835" y="12779536"/>
                  <a:pt x="3802309" y="12771665"/>
                </a:cubicBezTo>
                <a:close/>
                <a:moveTo>
                  <a:pt x="4064718" y="12181882"/>
                </a:moveTo>
                <a:cubicBezTo>
                  <a:pt x="4056944" y="12161762"/>
                  <a:pt x="4067157" y="12134337"/>
                  <a:pt x="4046741" y="12119119"/>
                </a:cubicBezTo>
                <a:cubicBezTo>
                  <a:pt x="4045185" y="12139882"/>
                  <a:pt x="4043458" y="12190126"/>
                  <a:pt x="4064718" y="12181882"/>
                </a:cubicBezTo>
                <a:close/>
                <a:moveTo>
                  <a:pt x="4084935" y="12209405"/>
                </a:moveTo>
                <a:cubicBezTo>
                  <a:pt x="4098258" y="12190028"/>
                  <a:pt x="4086576" y="12136720"/>
                  <a:pt x="4069448" y="12129152"/>
                </a:cubicBezTo>
                <a:cubicBezTo>
                  <a:pt x="4076923" y="12155336"/>
                  <a:pt x="4068088" y="12187184"/>
                  <a:pt x="4084935" y="12209405"/>
                </a:cubicBezTo>
                <a:close/>
                <a:moveTo>
                  <a:pt x="4120819" y="12283603"/>
                </a:moveTo>
                <a:cubicBezTo>
                  <a:pt x="4120573" y="12273148"/>
                  <a:pt x="4109632" y="12257499"/>
                  <a:pt x="4114321" y="12245270"/>
                </a:cubicBezTo>
                <a:cubicBezTo>
                  <a:pt x="4076254" y="12227974"/>
                  <a:pt x="4047803" y="12195382"/>
                  <a:pt x="4014984" y="12169441"/>
                </a:cubicBezTo>
                <a:cubicBezTo>
                  <a:pt x="3961883" y="12126911"/>
                  <a:pt x="3920299" y="12097097"/>
                  <a:pt x="3867378" y="12058459"/>
                </a:cubicBezTo>
                <a:cubicBezTo>
                  <a:pt x="3777654" y="11992121"/>
                  <a:pt x="3685093" y="11919285"/>
                  <a:pt x="3599273" y="11857055"/>
                </a:cubicBezTo>
                <a:cubicBezTo>
                  <a:pt x="3587362" y="11848456"/>
                  <a:pt x="3569320" y="11821416"/>
                  <a:pt x="3554655" y="11833051"/>
                </a:cubicBezTo>
                <a:cubicBezTo>
                  <a:pt x="3545928" y="11825858"/>
                  <a:pt x="3549909" y="11852405"/>
                  <a:pt x="3540612" y="11845437"/>
                </a:cubicBezTo>
                <a:cubicBezTo>
                  <a:pt x="3533923" y="11864886"/>
                  <a:pt x="3558253" y="11868009"/>
                  <a:pt x="3568168" y="11875727"/>
                </a:cubicBezTo>
                <a:cubicBezTo>
                  <a:pt x="3603201" y="11903123"/>
                  <a:pt x="3641278" y="11929004"/>
                  <a:pt x="3679054" y="11956659"/>
                </a:cubicBezTo>
                <a:cubicBezTo>
                  <a:pt x="3826790" y="12066268"/>
                  <a:pt x="3954610" y="12191864"/>
                  <a:pt x="4116525" y="12292007"/>
                </a:cubicBezTo>
                <a:cubicBezTo>
                  <a:pt x="4119795" y="12289996"/>
                  <a:pt x="4120901" y="12287088"/>
                  <a:pt x="4120819" y="12283603"/>
                </a:cubicBezTo>
                <a:close/>
                <a:moveTo>
                  <a:pt x="3864506" y="12866836"/>
                </a:moveTo>
                <a:cubicBezTo>
                  <a:pt x="3840617" y="12860570"/>
                  <a:pt x="3848325" y="12842048"/>
                  <a:pt x="3830357" y="12833156"/>
                </a:cubicBezTo>
                <a:cubicBezTo>
                  <a:pt x="3810050" y="12853261"/>
                  <a:pt x="3859671" y="12884242"/>
                  <a:pt x="3864506" y="12866836"/>
                </a:cubicBezTo>
                <a:close/>
                <a:moveTo>
                  <a:pt x="3866797" y="12861651"/>
                </a:moveTo>
                <a:cubicBezTo>
                  <a:pt x="3871073" y="12853053"/>
                  <a:pt x="3868630" y="12846730"/>
                  <a:pt x="3863139" y="12841921"/>
                </a:cubicBezTo>
                <a:cubicBezTo>
                  <a:pt x="3859438" y="12850295"/>
                  <a:pt x="3861306" y="12856841"/>
                  <a:pt x="3866797" y="12861651"/>
                </a:cubicBezTo>
                <a:close/>
                <a:moveTo>
                  <a:pt x="8718549" y="1882789"/>
                </a:moveTo>
                <a:cubicBezTo>
                  <a:pt x="8700657" y="1848579"/>
                  <a:pt x="8708868" y="1804381"/>
                  <a:pt x="8706225" y="1764473"/>
                </a:cubicBezTo>
                <a:cubicBezTo>
                  <a:pt x="8721532" y="1797063"/>
                  <a:pt x="8711512" y="1844288"/>
                  <a:pt x="8718549" y="1882789"/>
                </a:cubicBezTo>
                <a:close/>
                <a:moveTo>
                  <a:pt x="4149869" y="12238096"/>
                </a:moveTo>
                <a:cubicBezTo>
                  <a:pt x="4120343" y="12224097"/>
                  <a:pt x="4140947" y="12168848"/>
                  <a:pt x="4113835" y="12143997"/>
                </a:cubicBezTo>
                <a:cubicBezTo>
                  <a:pt x="4107338" y="12171635"/>
                  <a:pt x="4124621" y="12190712"/>
                  <a:pt x="4116973" y="12218794"/>
                </a:cubicBezTo>
                <a:cubicBezTo>
                  <a:pt x="4105168" y="12195941"/>
                  <a:pt x="4116347" y="12164175"/>
                  <a:pt x="4094774" y="12145110"/>
                </a:cubicBezTo>
                <a:cubicBezTo>
                  <a:pt x="4092297" y="12171186"/>
                  <a:pt x="4110157" y="12190042"/>
                  <a:pt x="4098310" y="12220082"/>
                </a:cubicBezTo>
                <a:cubicBezTo>
                  <a:pt x="4115886" y="12228801"/>
                  <a:pt x="4120466" y="12243219"/>
                  <a:pt x="4144758" y="12249662"/>
                </a:cubicBezTo>
                <a:close/>
                <a:moveTo>
                  <a:pt x="4161420" y="12243200"/>
                </a:moveTo>
                <a:cubicBezTo>
                  <a:pt x="4161261" y="12227398"/>
                  <a:pt x="4168746" y="12208301"/>
                  <a:pt x="4153647" y="12198293"/>
                </a:cubicBezTo>
                <a:cubicBezTo>
                  <a:pt x="4150536" y="12215033"/>
                  <a:pt x="4153393" y="12230120"/>
                  <a:pt x="4161420" y="12243200"/>
                </a:cubicBezTo>
                <a:close/>
                <a:moveTo>
                  <a:pt x="8735688" y="1894558"/>
                </a:moveTo>
                <a:cubicBezTo>
                  <a:pt x="8725848" y="1860927"/>
                  <a:pt x="8715457" y="1814571"/>
                  <a:pt x="8723423" y="1782567"/>
                </a:cubicBezTo>
                <a:cubicBezTo>
                  <a:pt x="8733115" y="1799331"/>
                  <a:pt x="8727818" y="1820993"/>
                  <a:pt x="8730435" y="1840871"/>
                </a:cubicBezTo>
                <a:cubicBezTo>
                  <a:pt x="8732434" y="1859996"/>
                  <a:pt x="8745171" y="1879545"/>
                  <a:pt x="8735688" y="1894558"/>
                </a:cubicBezTo>
                <a:close/>
                <a:moveTo>
                  <a:pt x="8685130" y="2074925"/>
                </a:moveTo>
                <a:cubicBezTo>
                  <a:pt x="8686883" y="2046189"/>
                  <a:pt x="8680551" y="2019594"/>
                  <a:pt x="8664766" y="1995008"/>
                </a:cubicBezTo>
                <a:cubicBezTo>
                  <a:pt x="8599282" y="2044133"/>
                  <a:pt x="8561767" y="2132269"/>
                  <a:pt x="8517864" y="2209016"/>
                </a:cubicBezTo>
                <a:cubicBezTo>
                  <a:pt x="8465683" y="2300191"/>
                  <a:pt x="8437502" y="2371509"/>
                  <a:pt x="8409700" y="2454894"/>
                </a:cubicBezTo>
                <a:cubicBezTo>
                  <a:pt x="8387428" y="2519303"/>
                  <a:pt x="8371923" y="2586703"/>
                  <a:pt x="8392799" y="2636384"/>
                </a:cubicBezTo>
                <a:cubicBezTo>
                  <a:pt x="8405642" y="2627780"/>
                  <a:pt x="8430059" y="2616674"/>
                  <a:pt x="8432717" y="2598810"/>
                </a:cubicBezTo>
                <a:cubicBezTo>
                  <a:pt x="8430116" y="2601468"/>
                  <a:pt x="8426403" y="2601255"/>
                  <a:pt x="8423264" y="2600821"/>
                </a:cubicBezTo>
                <a:cubicBezTo>
                  <a:pt x="8400175" y="2549686"/>
                  <a:pt x="8411199" y="2474119"/>
                  <a:pt x="8433944" y="2403255"/>
                </a:cubicBezTo>
                <a:cubicBezTo>
                  <a:pt x="8458801" y="2327612"/>
                  <a:pt x="8509991" y="2248374"/>
                  <a:pt x="8547078" y="2188130"/>
                </a:cubicBezTo>
                <a:cubicBezTo>
                  <a:pt x="8582137" y="2130322"/>
                  <a:pt x="8606290" y="2056273"/>
                  <a:pt x="8657809" y="2049526"/>
                </a:cubicBezTo>
                <a:cubicBezTo>
                  <a:pt x="8666605" y="2050081"/>
                  <a:pt x="8679631" y="2065832"/>
                  <a:pt x="8685130" y="2074925"/>
                </a:cubicBezTo>
                <a:close/>
                <a:moveTo>
                  <a:pt x="8621965" y="2230150"/>
                </a:moveTo>
                <a:cubicBezTo>
                  <a:pt x="8624504" y="2223917"/>
                  <a:pt x="8626228" y="2217390"/>
                  <a:pt x="8626677" y="2210450"/>
                </a:cubicBezTo>
                <a:cubicBezTo>
                  <a:pt x="8590786" y="2250755"/>
                  <a:pt x="8559913" y="2302321"/>
                  <a:pt x="8537446" y="2358553"/>
                </a:cubicBezTo>
                <a:cubicBezTo>
                  <a:pt x="8522101" y="2396514"/>
                  <a:pt x="8502423" y="2433512"/>
                  <a:pt x="8509282" y="2458912"/>
                </a:cubicBezTo>
                <a:cubicBezTo>
                  <a:pt x="8523572" y="2423342"/>
                  <a:pt x="8530184" y="2394374"/>
                  <a:pt x="8547307" y="2361006"/>
                </a:cubicBezTo>
                <a:cubicBezTo>
                  <a:pt x="8564957" y="2326444"/>
                  <a:pt x="8575125" y="2306663"/>
                  <a:pt x="8589524" y="2281611"/>
                </a:cubicBezTo>
                <a:cubicBezTo>
                  <a:pt x="8599401" y="2264914"/>
                  <a:pt x="8614350" y="2248851"/>
                  <a:pt x="8621965" y="2230150"/>
                </a:cubicBezTo>
                <a:close/>
                <a:moveTo>
                  <a:pt x="4020203" y="12653434"/>
                </a:moveTo>
                <a:cubicBezTo>
                  <a:pt x="4015761" y="12641938"/>
                  <a:pt x="3999570" y="12637644"/>
                  <a:pt x="3994911" y="12654653"/>
                </a:cubicBezTo>
                <a:cubicBezTo>
                  <a:pt x="4006331" y="12661129"/>
                  <a:pt x="4014558" y="12661904"/>
                  <a:pt x="4020203" y="12653434"/>
                </a:cubicBezTo>
                <a:close/>
                <a:moveTo>
                  <a:pt x="4081350" y="12515044"/>
                </a:moveTo>
                <a:cubicBezTo>
                  <a:pt x="4115022" y="12447456"/>
                  <a:pt x="4003399" y="12466300"/>
                  <a:pt x="3970931" y="12460059"/>
                </a:cubicBezTo>
                <a:cubicBezTo>
                  <a:pt x="3964986" y="12474592"/>
                  <a:pt x="3970752" y="12485243"/>
                  <a:pt x="3965603" y="12500129"/>
                </a:cubicBezTo>
                <a:cubicBezTo>
                  <a:pt x="4006970" y="12513163"/>
                  <a:pt x="4039585" y="12501833"/>
                  <a:pt x="4081350" y="12515044"/>
                </a:cubicBezTo>
                <a:close/>
                <a:moveTo>
                  <a:pt x="4245300" y="12158512"/>
                </a:moveTo>
                <a:cubicBezTo>
                  <a:pt x="4249019" y="12151561"/>
                  <a:pt x="4251273" y="12142754"/>
                  <a:pt x="4251542" y="12131909"/>
                </a:cubicBezTo>
                <a:cubicBezTo>
                  <a:pt x="4194347" y="12077083"/>
                  <a:pt x="4124121" y="12031277"/>
                  <a:pt x="4061013" y="11983372"/>
                </a:cubicBezTo>
                <a:cubicBezTo>
                  <a:pt x="4028240" y="11958404"/>
                  <a:pt x="3993292" y="11928662"/>
                  <a:pt x="3969243" y="11910885"/>
                </a:cubicBezTo>
                <a:cubicBezTo>
                  <a:pt x="3941343" y="11889978"/>
                  <a:pt x="3910847" y="11876026"/>
                  <a:pt x="3884092" y="11854671"/>
                </a:cubicBezTo>
                <a:cubicBezTo>
                  <a:pt x="3858804" y="11835394"/>
                  <a:pt x="3837136" y="11810089"/>
                  <a:pt x="3811846" y="11790812"/>
                </a:cubicBezTo>
                <a:cubicBezTo>
                  <a:pt x="3787578" y="11772461"/>
                  <a:pt x="3762213" y="11759824"/>
                  <a:pt x="3738074" y="11740101"/>
                </a:cubicBezTo>
                <a:cubicBezTo>
                  <a:pt x="3717569" y="11722937"/>
                  <a:pt x="3698734" y="11699838"/>
                  <a:pt x="3672051" y="11692339"/>
                </a:cubicBezTo>
                <a:cubicBezTo>
                  <a:pt x="3652396" y="11705582"/>
                  <a:pt x="3621080" y="11727974"/>
                  <a:pt x="3614882" y="11749546"/>
                </a:cubicBezTo>
                <a:cubicBezTo>
                  <a:pt x="3735750" y="11827262"/>
                  <a:pt x="3880927" y="11940507"/>
                  <a:pt x="3991649" y="12026134"/>
                </a:cubicBezTo>
                <a:cubicBezTo>
                  <a:pt x="4035980" y="12060499"/>
                  <a:pt x="4081408" y="12089151"/>
                  <a:pt x="4119895" y="12119504"/>
                </a:cubicBezTo>
                <a:cubicBezTo>
                  <a:pt x="4141378" y="12136623"/>
                  <a:pt x="4158238" y="12167430"/>
                  <a:pt x="4186338" y="12176032"/>
                </a:cubicBezTo>
                <a:cubicBezTo>
                  <a:pt x="4209802" y="12183540"/>
                  <a:pt x="4234144" y="12179369"/>
                  <a:pt x="4245300" y="12158512"/>
                </a:cubicBezTo>
                <a:close/>
                <a:moveTo>
                  <a:pt x="8779444" y="1915994"/>
                </a:moveTo>
                <a:cubicBezTo>
                  <a:pt x="8765944" y="1910029"/>
                  <a:pt x="8779283" y="1890580"/>
                  <a:pt x="8760526" y="1893291"/>
                </a:cubicBezTo>
                <a:cubicBezTo>
                  <a:pt x="8752778" y="1863568"/>
                  <a:pt x="8750768" y="1831598"/>
                  <a:pt x="8743196" y="1801475"/>
                </a:cubicBezTo>
                <a:cubicBezTo>
                  <a:pt x="8735011" y="1836112"/>
                  <a:pt x="8759525" y="1870852"/>
                  <a:pt x="8747328" y="1898457"/>
                </a:cubicBezTo>
                <a:cubicBezTo>
                  <a:pt x="8737954" y="1858452"/>
                  <a:pt x="8733170" y="1816650"/>
                  <a:pt x="8734123" y="1772602"/>
                </a:cubicBezTo>
                <a:cubicBezTo>
                  <a:pt x="8771711" y="1790644"/>
                  <a:pt x="8744624" y="1846576"/>
                  <a:pt x="8767244" y="1878088"/>
                </a:cubicBezTo>
                <a:cubicBezTo>
                  <a:pt x="8769332" y="1855102"/>
                  <a:pt x="8759590" y="1837409"/>
                  <a:pt x="8762826" y="1813974"/>
                </a:cubicBezTo>
                <a:cubicBezTo>
                  <a:pt x="8778385" y="1844279"/>
                  <a:pt x="8776332" y="1881147"/>
                  <a:pt x="8779444" y="1915994"/>
                </a:cubicBezTo>
                <a:close/>
                <a:moveTo>
                  <a:pt x="8656270" y="2201631"/>
                </a:moveTo>
                <a:cubicBezTo>
                  <a:pt x="8661431" y="2154411"/>
                  <a:pt x="8696499" y="2100891"/>
                  <a:pt x="8656558" y="2064204"/>
                </a:cubicBezTo>
                <a:cubicBezTo>
                  <a:pt x="8620058" y="2067116"/>
                  <a:pt x="8604814" y="2111308"/>
                  <a:pt x="8583766" y="2148177"/>
                </a:cubicBezTo>
                <a:cubicBezTo>
                  <a:pt x="8560383" y="2189250"/>
                  <a:pt x="8528030" y="2230166"/>
                  <a:pt x="8504036" y="2274776"/>
                </a:cubicBezTo>
                <a:cubicBezTo>
                  <a:pt x="8469430" y="2338020"/>
                  <a:pt x="8445268" y="2407782"/>
                  <a:pt x="8434811" y="2458374"/>
                </a:cubicBezTo>
                <a:cubicBezTo>
                  <a:pt x="8425002" y="2502112"/>
                  <a:pt x="8409592" y="2550991"/>
                  <a:pt x="8431135" y="2581928"/>
                </a:cubicBezTo>
                <a:cubicBezTo>
                  <a:pt x="8462442" y="2568155"/>
                  <a:pt x="8498444" y="2517903"/>
                  <a:pt x="8517067" y="2483295"/>
                </a:cubicBezTo>
                <a:cubicBezTo>
                  <a:pt x="8506716" y="2478721"/>
                  <a:pt x="8497660" y="2480907"/>
                  <a:pt x="8487513" y="2468333"/>
                </a:cubicBezTo>
                <a:cubicBezTo>
                  <a:pt x="8501625" y="2453626"/>
                  <a:pt x="8496895" y="2432021"/>
                  <a:pt x="8503526" y="2411629"/>
                </a:cubicBezTo>
                <a:cubicBezTo>
                  <a:pt x="8526410" y="2343682"/>
                  <a:pt x="8565767" y="2269686"/>
                  <a:pt x="8618067" y="2193318"/>
                </a:cubicBezTo>
                <a:cubicBezTo>
                  <a:pt x="8630262" y="2191567"/>
                  <a:pt x="8640233" y="2204540"/>
                  <a:pt x="8656270" y="2201631"/>
                </a:cubicBezTo>
                <a:close/>
                <a:moveTo>
                  <a:pt x="8549329" y="2456028"/>
                </a:moveTo>
                <a:cubicBezTo>
                  <a:pt x="8545442" y="2427645"/>
                  <a:pt x="8562665" y="2393828"/>
                  <a:pt x="8569995" y="2362782"/>
                </a:cubicBezTo>
                <a:cubicBezTo>
                  <a:pt x="8574997" y="2390706"/>
                  <a:pt x="8562823" y="2423421"/>
                  <a:pt x="8549329" y="2456028"/>
                </a:cubicBezTo>
                <a:close/>
                <a:moveTo>
                  <a:pt x="8676390" y="2206713"/>
                </a:moveTo>
                <a:cubicBezTo>
                  <a:pt x="8684059" y="2175356"/>
                  <a:pt x="8696913" y="2130107"/>
                  <a:pt x="8686443" y="2110726"/>
                </a:cubicBezTo>
                <a:cubicBezTo>
                  <a:pt x="8690617" y="2141128"/>
                  <a:pt x="8664707" y="2178228"/>
                  <a:pt x="8676390" y="2206713"/>
                </a:cubicBezTo>
                <a:close/>
                <a:moveTo>
                  <a:pt x="4121776" y="12520511"/>
                </a:moveTo>
                <a:cubicBezTo>
                  <a:pt x="4128211" y="12508101"/>
                  <a:pt x="4121035" y="12500641"/>
                  <a:pt x="4115406" y="12492909"/>
                </a:cubicBezTo>
                <a:cubicBezTo>
                  <a:pt x="4102371" y="12497637"/>
                  <a:pt x="4108013" y="12513954"/>
                  <a:pt x="4121776" y="12520511"/>
                </a:cubicBezTo>
                <a:close/>
                <a:moveTo>
                  <a:pt x="8798600" y="1939151"/>
                </a:moveTo>
                <a:cubicBezTo>
                  <a:pt x="8783098" y="1905511"/>
                  <a:pt x="8781014" y="1867277"/>
                  <a:pt x="8778886" y="1828065"/>
                </a:cubicBezTo>
                <a:cubicBezTo>
                  <a:pt x="8794317" y="1842538"/>
                  <a:pt x="8787192" y="1866179"/>
                  <a:pt x="8790530" y="1884397"/>
                </a:cubicBezTo>
                <a:cubicBezTo>
                  <a:pt x="8793470" y="1902440"/>
                  <a:pt x="8804750" y="1919862"/>
                  <a:pt x="8798600" y="1939151"/>
                </a:cubicBezTo>
                <a:close/>
                <a:moveTo>
                  <a:pt x="8579008" y="2483834"/>
                </a:moveTo>
                <a:cubicBezTo>
                  <a:pt x="8573975" y="2478264"/>
                  <a:pt x="8576157" y="2470146"/>
                  <a:pt x="8576848" y="2463282"/>
                </a:cubicBezTo>
                <a:cubicBezTo>
                  <a:pt x="8571500" y="2459485"/>
                  <a:pt x="8568573" y="2468229"/>
                  <a:pt x="8562149" y="2461567"/>
                </a:cubicBezTo>
                <a:cubicBezTo>
                  <a:pt x="8574281" y="2437291"/>
                  <a:pt x="8560603" y="2407825"/>
                  <a:pt x="8580295" y="2389758"/>
                </a:cubicBezTo>
                <a:cubicBezTo>
                  <a:pt x="8591014" y="2393060"/>
                  <a:pt x="8578267" y="2401768"/>
                  <a:pt x="8581341" y="2406472"/>
                </a:cubicBezTo>
                <a:cubicBezTo>
                  <a:pt x="8585183" y="2406257"/>
                  <a:pt x="8588948" y="2404097"/>
                  <a:pt x="8592320" y="2401763"/>
                </a:cubicBezTo>
                <a:cubicBezTo>
                  <a:pt x="8599428" y="2411118"/>
                  <a:pt x="8589110" y="2422811"/>
                  <a:pt x="8587435" y="2434021"/>
                </a:cubicBezTo>
                <a:cubicBezTo>
                  <a:pt x="8583932" y="2452549"/>
                  <a:pt x="8587660" y="2473795"/>
                  <a:pt x="8579008" y="2483834"/>
                </a:cubicBezTo>
                <a:close/>
                <a:moveTo>
                  <a:pt x="8816365" y="1951196"/>
                </a:moveTo>
                <a:cubicBezTo>
                  <a:pt x="8799406" y="1918710"/>
                  <a:pt x="8803352" y="1878640"/>
                  <a:pt x="8795409" y="1842929"/>
                </a:cubicBezTo>
                <a:cubicBezTo>
                  <a:pt x="8813324" y="1847480"/>
                  <a:pt x="8806936" y="1875898"/>
                  <a:pt x="8809408" y="1892851"/>
                </a:cubicBezTo>
                <a:cubicBezTo>
                  <a:pt x="8812184" y="1912341"/>
                  <a:pt x="8822992" y="1932977"/>
                  <a:pt x="8816365" y="1951196"/>
                </a:cubicBezTo>
                <a:close/>
                <a:moveTo>
                  <a:pt x="3972634" y="12927005"/>
                </a:moveTo>
                <a:cubicBezTo>
                  <a:pt x="3952999" y="12899261"/>
                  <a:pt x="3949228" y="12864704"/>
                  <a:pt x="3925968" y="12838697"/>
                </a:cubicBezTo>
                <a:cubicBezTo>
                  <a:pt x="3910916" y="12854451"/>
                  <a:pt x="3896354" y="12872326"/>
                  <a:pt x="3883300" y="12893253"/>
                </a:cubicBezTo>
                <a:cubicBezTo>
                  <a:pt x="3907607" y="12912574"/>
                  <a:pt x="3954389" y="12937057"/>
                  <a:pt x="3972634" y="12927005"/>
                </a:cubicBezTo>
                <a:close/>
                <a:moveTo>
                  <a:pt x="8596771" y="2502182"/>
                </a:moveTo>
                <a:cubicBezTo>
                  <a:pt x="8588883" y="2489728"/>
                  <a:pt x="8597957" y="2469192"/>
                  <a:pt x="8600062" y="2453601"/>
                </a:cubicBezTo>
                <a:cubicBezTo>
                  <a:pt x="8602743" y="2437792"/>
                  <a:pt x="8599391" y="2415070"/>
                  <a:pt x="8614660" y="2411904"/>
                </a:cubicBezTo>
                <a:cubicBezTo>
                  <a:pt x="8611844" y="2439925"/>
                  <a:pt x="8607744" y="2480597"/>
                  <a:pt x="8596771" y="2502182"/>
                </a:cubicBezTo>
                <a:close/>
                <a:moveTo>
                  <a:pt x="4314840" y="12237577"/>
                </a:moveTo>
                <a:cubicBezTo>
                  <a:pt x="4291490" y="12213913"/>
                  <a:pt x="4289370" y="12164830"/>
                  <a:pt x="4260382" y="12153929"/>
                </a:cubicBezTo>
                <a:cubicBezTo>
                  <a:pt x="4262787" y="12163573"/>
                  <a:pt x="4259447" y="12175443"/>
                  <a:pt x="4254381" y="12187983"/>
                </a:cubicBezTo>
                <a:cubicBezTo>
                  <a:pt x="4237053" y="12192721"/>
                  <a:pt x="4215724" y="12187110"/>
                  <a:pt x="4202568" y="12201795"/>
                </a:cubicBezTo>
                <a:cubicBezTo>
                  <a:pt x="4196592" y="12223942"/>
                  <a:pt x="4217446" y="12236016"/>
                  <a:pt x="4208995" y="12259454"/>
                </a:cubicBezTo>
                <a:cubicBezTo>
                  <a:pt x="4182511" y="12264436"/>
                  <a:pt x="4149407" y="12253146"/>
                  <a:pt x="4133188" y="12285545"/>
                </a:cubicBezTo>
                <a:cubicBezTo>
                  <a:pt x="4163991" y="12322513"/>
                  <a:pt x="4219358" y="12293110"/>
                  <a:pt x="4263707" y="12311276"/>
                </a:cubicBezTo>
                <a:cubicBezTo>
                  <a:pt x="4279582" y="12283968"/>
                  <a:pt x="4296568" y="12259535"/>
                  <a:pt x="4314840" y="12237577"/>
                </a:cubicBezTo>
                <a:close/>
                <a:moveTo>
                  <a:pt x="8617385" y="2502808"/>
                </a:moveTo>
                <a:cubicBezTo>
                  <a:pt x="8616032" y="2506555"/>
                  <a:pt x="8613970" y="2509883"/>
                  <a:pt x="8610780" y="2512562"/>
                </a:cubicBezTo>
                <a:cubicBezTo>
                  <a:pt x="8603885" y="2500376"/>
                  <a:pt x="8612677" y="2482614"/>
                  <a:pt x="8615384" y="2467936"/>
                </a:cubicBezTo>
                <a:cubicBezTo>
                  <a:pt x="8618348" y="2454815"/>
                  <a:pt x="8615622" y="2435331"/>
                  <a:pt x="8628543" y="2428533"/>
                </a:cubicBezTo>
                <a:cubicBezTo>
                  <a:pt x="8639232" y="2438547"/>
                  <a:pt x="8624651" y="2452308"/>
                  <a:pt x="8621825" y="2464048"/>
                </a:cubicBezTo>
                <a:cubicBezTo>
                  <a:pt x="8619128" y="2476565"/>
                  <a:pt x="8621443" y="2491568"/>
                  <a:pt x="8617385" y="2502808"/>
                </a:cubicBezTo>
                <a:close/>
                <a:moveTo>
                  <a:pt x="8847242" y="1985830"/>
                </a:moveTo>
                <a:cubicBezTo>
                  <a:pt x="8839302" y="1975605"/>
                  <a:pt x="8841771" y="1961343"/>
                  <a:pt x="8838056" y="1949146"/>
                </a:cubicBezTo>
                <a:cubicBezTo>
                  <a:pt x="8829198" y="1948591"/>
                  <a:pt x="8840792" y="1961390"/>
                  <a:pt x="8833282" y="1968627"/>
                </a:cubicBezTo>
                <a:cubicBezTo>
                  <a:pt x="8818715" y="1934363"/>
                  <a:pt x="8812243" y="1896959"/>
                  <a:pt x="8817159" y="1855471"/>
                </a:cubicBezTo>
                <a:cubicBezTo>
                  <a:pt x="8832914" y="1881623"/>
                  <a:pt x="8817444" y="1919888"/>
                  <a:pt x="8836268" y="1944518"/>
                </a:cubicBezTo>
                <a:cubicBezTo>
                  <a:pt x="8839918" y="1917823"/>
                  <a:pt x="8823907" y="1898754"/>
                  <a:pt x="8832938" y="1869639"/>
                </a:cubicBezTo>
                <a:cubicBezTo>
                  <a:pt x="8842180" y="1886677"/>
                  <a:pt x="8841993" y="1907705"/>
                  <a:pt x="8844427" y="1926053"/>
                </a:cubicBezTo>
                <a:cubicBezTo>
                  <a:pt x="8846907" y="1945380"/>
                  <a:pt x="8851392" y="1965594"/>
                  <a:pt x="8847242" y="1985830"/>
                </a:cubicBezTo>
                <a:close/>
                <a:moveTo>
                  <a:pt x="4111279" y="12724183"/>
                </a:moveTo>
                <a:cubicBezTo>
                  <a:pt x="4087500" y="12703666"/>
                  <a:pt x="4075784" y="12678469"/>
                  <a:pt x="4047983" y="12659512"/>
                </a:cubicBezTo>
                <a:cubicBezTo>
                  <a:pt x="4028007" y="12665940"/>
                  <a:pt x="4013674" y="12688684"/>
                  <a:pt x="4003420" y="12719428"/>
                </a:cubicBezTo>
                <a:cubicBezTo>
                  <a:pt x="4042972" y="12731183"/>
                  <a:pt x="4078879" y="12731795"/>
                  <a:pt x="4111279" y="12724183"/>
                </a:cubicBezTo>
                <a:close/>
                <a:moveTo>
                  <a:pt x="8628644" y="2533057"/>
                </a:moveTo>
                <a:cubicBezTo>
                  <a:pt x="8616947" y="2507523"/>
                  <a:pt x="8632156" y="2476352"/>
                  <a:pt x="8640182" y="2446270"/>
                </a:cubicBezTo>
                <a:cubicBezTo>
                  <a:pt x="8650727" y="2472243"/>
                  <a:pt x="8630687" y="2504595"/>
                  <a:pt x="8628644" y="2533057"/>
                </a:cubicBezTo>
                <a:close/>
                <a:moveTo>
                  <a:pt x="4310409" y="12309030"/>
                </a:moveTo>
                <a:cubicBezTo>
                  <a:pt x="4302175" y="12303961"/>
                  <a:pt x="4295716" y="12303491"/>
                  <a:pt x="4291923" y="12309919"/>
                </a:cubicBezTo>
                <a:cubicBezTo>
                  <a:pt x="4299269" y="12312689"/>
                  <a:pt x="4305905" y="12312759"/>
                  <a:pt x="4310409" y="12309030"/>
                </a:cubicBezTo>
                <a:close/>
                <a:moveTo>
                  <a:pt x="8868314" y="1995147"/>
                </a:moveTo>
                <a:cubicBezTo>
                  <a:pt x="8856088" y="1980253"/>
                  <a:pt x="8857668" y="1954850"/>
                  <a:pt x="8854424" y="1934908"/>
                </a:cubicBezTo>
                <a:cubicBezTo>
                  <a:pt x="8851583" y="1915145"/>
                  <a:pt x="8842164" y="1893898"/>
                  <a:pt x="8850392" y="1878551"/>
                </a:cubicBezTo>
                <a:cubicBezTo>
                  <a:pt x="8863705" y="1895348"/>
                  <a:pt x="8857863" y="1918394"/>
                  <a:pt x="8860879" y="1937760"/>
                </a:cubicBezTo>
                <a:cubicBezTo>
                  <a:pt x="8863439" y="1955976"/>
                  <a:pt x="8873963" y="1975812"/>
                  <a:pt x="8868314" y="1995147"/>
                </a:cubicBezTo>
                <a:close/>
                <a:moveTo>
                  <a:pt x="8655037" y="2535084"/>
                </a:moveTo>
                <a:cubicBezTo>
                  <a:pt x="8652990" y="2537515"/>
                  <a:pt x="8650263" y="2534881"/>
                  <a:pt x="8647238" y="2534021"/>
                </a:cubicBezTo>
                <a:cubicBezTo>
                  <a:pt x="8639147" y="2517107"/>
                  <a:pt x="8640918" y="2477873"/>
                  <a:pt x="8654856" y="2471646"/>
                </a:cubicBezTo>
                <a:cubicBezTo>
                  <a:pt x="8661891" y="2490951"/>
                  <a:pt x="8648355" y="2514982"/>
                  <a:pt x="8655037" y="2535084"/>
                </a:cubicBezTo>
                <a:close/>
                <a:moveTo>
                  <a:pt x="8903088" y="2006714"/>
                </a:moveTo>
                <a:cubicBezTo>
                  <a:pt x="8895052" y="2017453"/>
                  <a:pt x="8891637" y="2000702"/>
                  <a:pt x="8890954" y="1993731"/>
                </a:cubicBezTo>
                <a:cubicBezTo>
                  <a:pt x="8884171" y="1993116"/>
                  <a:pt x="8881395" y="2000464"/>
                  <a:pt x="8877348" y="1991530"/>
                </a:cubicBezTo>
                <a:cubicBezTo>
                  <a:pt x="8879237" y="1954258"/>
                  <a:pt x="8863646" y="1923553"/>
                  <a:pt x="8871801" y="1883810"/>
                </a:cubicBezTo>
                <a:cubicBezTo>
                  <a:pt x="8886057" y="1905828"/>
                  <a:pt x="8873150" y="1938232"/>
                  <a:pt x="8883596" y="1961424"/>
                </a:cubicBezTo>
                <a:cubicBezTo>
                  <a:pt x="8895972" y="1948315"/>
                  <a:pt x="8877252" y="1925754"/>
                  <a:pt x="8886979" y="1904806"/>
                </a:cubicBezTo>
                <a:cubicBezTo>
                  <a:pt x="8898189" y="1936911"/>
                  <a:pt x="8893804" y="1974509"/>
                  <a:pt x="8903088" y="2006714"/>
                </a:cubicBezTo>
                <a:close/>
                <a:moveTo>
                  <a:pt x="4355923" y="12310549"/>
                </a:moveTo>
                <a:cubicBezTo>
                  <a:pt x="4350683" y="12298700"/>
                  <a:pt x="4332551" y="12298792"/>
                  <a:pt x="4327708" y="12311906"/>
                </a:cubicBezTo>
                <a:cubicBezTo>
                  <a:pt x="4339083" y="12317409"/>
                  <a:pt x="4348814" y="12316942"/>
                  <a:pt x="4355923" y="12310549"/>
                </a:cubicBezTo>
                <a:close/>
                <a:moveTo>
                  <a:pt x="8673277" y="2550678"/>
                </a:moveTo>
                <a:cubicBezTo>
                  <a:pt x="8666628" y="2528254"/>
                  <a:pt x="8667453" y="2503905"/>
                  <a:pt x="8676543" y="2477980"/>
                </a:cubicBezTo>
                <a:cubicBezTo>
                  <a:pt x="8685997" y="2481207"/>
                  <a:pt x="8682794" y="2495951"/>
                  <a:pt x="8682446" y="2505302"/>
                </a:cubicBezTo>
                <a:cubicBezTo>
                  <a:pt x="8681837" y="2521667"/>
                  <a:pt x="8681934" y="2540720"/>
                  <a:pt x="8673277" y="2550678"/>
                </a:cubicBezTo>
                <a:close/>
                <a:moveTo>
                  <a:pt x="4251712" y="12559333"/>
                </a:moveTo>
                <a:cubicBezTo>
                  <a:pt x="4221476" y="12538345"/>
                  <a:pt x="4189184" y="12477840"/>
                  <a:pt x="4155458" y="12486296"/>
                </a:cubicBezTo>
                <a:cubicBezTo>
                  <a:pt x="4191486" y="12506028"/>
                  <a:pt x="4215178" y="12553677"/>
                  <a:pt x="4251712" y="12559333"/>
                </a:cubicBezTo>
                <a:close/>
                <a:moveTo>
                  <a:pt x="4245899" y="12584948"/>
                </a:moveTo>
                <a:cubicBezTo>
                  <a:pt x="4247761" y="12583089"/>
                  <a:pt x="4247812" y="12580013"/>
                  <a:pt x="4244840" y="12574886"/>
                </a:cubicBezTo>
                <a:cubicBezTo>
                  <a:pt x="4237823" y="12583227"/>
                  <a:pt x="4201365" y="12570932"/>
                  <a:pt x="4212852" y="12591260"/>
                </a:cubicBezTo>
                <a:cubicBezTo>
                  <a:pt x="4218413" y="12585138"/>
                  <a:pt x="4240312" y="12590523"/>
                  <a:pt x="4245899" y="12584948"/>
                </a:cubicBezTo>
                <a:close/>
                <a:moveTo>
                  <a:pt x="8932519" y="2025614"/>
                </a:moveTo>
                <a:cubicBezTo>
                  <a:pt x="8920277" y="2015934"/>
                  <a:pt x="8930190" y="2004179"/>
                  <a:pt x="8911062" y="2009015"/>
                </a:cubicBezTo>
                <a:cubicBezTo>
                  <a:pt x="8906144" y="1977419"/>
                  <a:pt x="8895696" y="1934836"/>
                  <a:pt x="8906353" y="1905376"/>
                </a:cubicBezTo>
                <a:cubicBezTo>
                  <a:pt x="8914649" y="1934669"/>
                  <a:pt x="8907942" y="1970145"/>
                  <a:pt x="8919265" y="1997928"/>
                </a:cubicBezTo>
                <a:cubicBezTo>
                  <a:pt x="8927422" y="1977329"/>
                  <a:pt x="8907236" y="1946105"/>
                  <a:pt x="8919955" y="1915183"/>
                </a:cubicBezTo>
                <a:cubicBezTo>
                  <a:pt x="8923953" y="1952067"/>
                  <a:pt x="8935935" y="1985836"/>
                  <a:pt x="8932519" y="2025614"/>
                </a:cubicBezTo>
                <a:close/>
                <a:moveTo>
                  <a:pt x="8694809" y="2568588"/>
                </a:moveTo>
                <a:cubicBezTo>
                  <a:pt x="8684521" y="2559754"/>
                  <a:pt x="8689372" y="2538070"/>
                  <a:pt x="8691447" y="2523737"/>
                </a:cubicBezTo>
                <a:cubicBezTo>
                  <a:pt x="8694271" y="2508782"/>
                  <a:pt x="8696877" y="2488966"/>
                  <a:pt x="8707435" y="2486483"/>
                </a:cubicBezTo>
                <a:cubicBezTo>
                  <a:pt x="8703989" y="2513553"/>
                  <a:pt x="8700543" y="2540623"/>
                  <a:pt x="8694809" y="2568588"/>
                </a:cubicBezTo>
                <a:close/>
                <a:moveTo>
                  <a:pt x="4384835" y="12328090"/>
                </a:moveTo>
                <a:cubicBezTo>
                  <a:pt x="4382812" y="12334824"/>
                  <a:pt x="4378032" y="12332712"/>
                  <a:pt x="4375741" y="12337896"/>
                </a:cubicBezTo>
                <a:cubicBezTo>
                  <a:pt x="4288061" y="12327280"/>
                  <a:pt x="4204204" y="12327409"/>
                  <a:pt x="4117857" y="12320243"/>
                </a:cubicBezTo>
                <a:cubicBezTo>
                  <a:pt x="4037274" y="12245072"/>
                  <a:pt x="3938995" y="12191638"/>
                  <a:pt x="3853554" y="12120995"/>
                </a:cubicBezTo>
                <a:cubicBezTo>
                  <a:pt x="3827156" y="12098844"/>
                  <a:pt x="3806235" y="12072916"/>
                  <a:pt x="3779083" y="12051386"/>
                </a:cubicBezTo>
                <a:cubicBezTo>
                  <a:pt x="3725182" y="12008502"/>
                  <a:pt x="3669560" y="11966288"/>
                  <a:pt x="3614123" y="11927969"/>
                </a:cubicBezTo>
                <a:cubicBezTo>
                  <a:pt x="3568560" y="11896398"/>
                  <a:pt x="3513329" y="11874854"/>
                  <a:pt x="3491227" y="11832197"/>
                </a:cubicBezTo>
                <a:cubicBezTo>
                  <a:pt x="3435410" y="11806581"/>
                  <a:pt x="3390704" y="11776341"/>
                  <a:pt x="3374135" y="11735175"/>
                </a:cubicBezTo>
                <a:cubicBezTo>
                  <a:pt x="3405210" y="11699329"/>
                  <a:pt x="3462098" y="11578121"/>
                  <a:pt x="3512913" y="11576263"/>
                </a:cubicBezTo>
                <a:cubicBezTo>
                  <a:pt x="3538017" y="11575437"/>
                  <a:pt x="3578947" y="11612113"/>
                  <a:pt x="3614946" y="11635169"/>
                </a:cubicBezTo>
                <a:cubicBezTo>
                  <a:pt x="3794750" y="11750843"/>
                  <a:pt x="3917052" y="11858747"/>
                  <a:pt x="4081260" y="11978494"/>
                </a:cubicBezTo>
                <a:cubicBezTo>
                  <a:pt x="4112791" y="12001960"/>
                  <a:pt x="4145249" y="12024404"/>
                  <a:pt x="4174613" y="12047390"/>
                </a:cubicBezTo>
                <a:cubicBezTo>
                  <a:pt x="4207034" y="12073154"/>
                  <a:pt x="4242802" y="12091342"/>
                  <a:pt x="4263762" y="12113951"/>
                </a:cubicBezTo>
                <a:cubicBezTo>
                  <a:pt x="4288000" y="12139914"/>
                  <a:pt x="4301298" y="12182018"/>
                  <a:pt x="4319315" y="12216673"/>
                </a:cubicBezTo>
                <a:cubicBezTo>
                  <a:pt x="4340526" y="12257031"/>
                  <a:pt x="4361952" y="12293668"/>
                  <a:pt x="4384835" y="12328090"/>
                </a:cubicBezTo>
                <a:close/>
                <a:moveTo>
                  <a:pt x="8778322" y="2409162"/>
                </a:moveTo>
                <a:cubicBezTo>
                  <a:pt x="8773026" y="2400633"/>
                  <a:pt x="8746786" y="2379043"/>
                  <a:pt x="8737198" y="2386707"/>
                </a:cubicBezTo>
                <a:cubicBezTo>
                  <a:pt x="8743387" y="2397534"/>
                  <a:pt x="8767923" y="2412183"/>
                  <a:pt x="8778322" y="2409162"/>
                </a:cubicBezTo>
                <a:close/>
                <a:moveTo>
                  <a:pt x="8710761" y="2573538"/>
                </a:moveTo>
                <a:cubicBezTo>
                  <a:pt x="8705045" y="2552053"/>
                  <a:pt x="8710531" y="2528882"/>
                  <a:pt x="8719453" y="2504386"/>
                </a:cubicBezTo>
                <a:cubicBezTo>
                  <a:pt x="8726045" y="2523888"/>
                  <a:pt x="8720506" y="2557936"/>
                  <a:pt x="8710761" y="2573538"/>
                </a:cubicBezTo>
                <a:close/>
                <a:moveTo>
                  <a:pt x="8959819" y="2020838"/>
                </a:moveTo>
                <a:cubicBezTo>
                  <a:pt x="8957852" y="2024217"/>
                  <a:pt x="8953215" y="2020752"/>
                  <a:pt x="8949467" y="2019568"/>
                </a:cubicBezTo>
                <a:cubicBezTo>
                  <a:pt x="8942201" y="1986619"/>
                  <a:pt x="8934363" y="1953889"/>
                  <a:pt x="8936986" y="1916812"/>
                </a:cubicBezTo>
                <a:cubicBezTo>
                  <a:pt x="8952349" y="1948619"/>
                  <a:pt x="8945599" y="1988592"/>
                  <a:pt x="8959819" y="2020838"/>
                </a:cubicBezTo>
                <a:close/>
                <a:moveTo>
                  <a:pt x="8798108" y="2390294"/>
                </a:moveTo>
                <a:cubicBezTo>
                  <a:pt x="8809958" y="2368872"/>
                  <a:pt x="8818358" y="2348782"/>
                  <a:pt x="8806839" y="2332743"/>
                </a:cubicBezTo>
                <a:cubicBezTo>
                  <a:pt x="8799564" y="2343810"/>
                  <a:pt x="8789911" y="2374295"/>
                  <a:pt x="8798108" y="2390294"/>
                </a:cubicBezTo>
                <a:close/>
                <a:moveTo>
                  <a:pt x="8789974" y="2440016"/>
                </a:moveTo>
                <a:cubicBezTo>
                  <a:pt x="8775815" y="2429952"/>
                  <a:pt x="8745240" y="2439768"/>
                  <a:pt x="8728857" y="2456331"/>
                </a:cubicBezTo>
                <a:cubicBezTo>
                  <a:pt x="8751655" y="2467356"/>
                  <a:pt x="8781432" y="2457187"/>
                  <a:pt x="8789974" y="2440016"/>
                </a:cubicBezTo>
                <a:close/>
                <a:moveTo>
                  <a:pt x="4316855" y="12563805"/>
                </a:moveTo>
                <a:cubicBezTo>
                  <a:pt x="4299162" y="12560754"/>
                  <a:pt x="4282940" y="12564073"/>
                  <a:pt x="4269733" y="12573492"/>
                </a:cubicBezTo>
                <a:cubicBezTo>
                  <a:pt x="4288934" y="12579593"/>
                  <a:pt x="4303650" y="12573224"/>
                  <a:pt x="4316855" y="12563805"/>
                </a:cubicBezTo>
                <a:close/>
                <a:moveTo>
                  <a:pt x="8977763" y="2018229"/>
                </a:moveTo>
                <a:cubicBezTo>
                  <a:pt x="8975780" y="2021638"/>
                  <a:pt x="8970943" y="2018549"/>
                  <a:pt x="8967175" y="2017360"/>
                </a:cubicBezTo>
                <a:cubicBezTo>
                  <a:pt x="8965400" y="2000862"/>
                  <a:pt x="8963308" y="1981843"/>
                  <a:pt x="8961662" y="1963974"/>
                </a:cubicBezTo>
                <a:cubicBezTo>
                  <a:pt x="8960287" y="1947652"/>
                  <a:pt x="8955401" y="1927399"/>
                  <a:pt x="8965330" y="1914644"/>
                </a:cubicBezTo>
                <a:cubicBezTo>
                  <a:pt x="8972152" y="1930515"/>
                  <a:pt x="8969995" y="1950513"/>
                  <a:pt x="8970842" y="1968030"/>
                </a:cubicBezTo>
                <a:cubicBezTo>
                  <a:pt x="8972089" y="1985723"/>
                  <a:pt x="8972890" y="2002266"/>
                  <a:pt x="8977763" y="2018229"/>
                </a:cubicBezTo>
                <a:close/>
                <a:moveTo>
                  <a:pt x="8729933" y="2584107"/>
                </a:moveTo>
                <a:cubicBezTo>
                  <a:pt x="8719726" y="2568148"/>
                  <a:pt x="8721785" y="2537095"/>
                  <a:pt x="8733522" y="2523198"/>
                </a:cubicBezTo>
                <a:cubicBezTo>
                  <a:pt x="8740758" y="2541661"/>
                  <a:pt x="8732582" y="2563333"/>
                  <a:pt x="8729933" y="2584107"/>
                </a:cubicBezTo>
                <a:close/>
                <a:moveTo>
                  <a:pt x="9003336" y="2003107"/>
                </a:moveTo>
                <a:cubicBezTo>
                  <a:pt x="8991516" y="1989306"/>
                  <a:pt x="9002348" y="1966926"/>
                  <a:pt x="8989563" y="1953175"/>
                </a:cubicBezTo>
                <a:cubicBezTo>
                  <a:pt x="8983381" y="1975703"/>
                  <a:pt x="8997568" y="1990550"/>
                  <a:pt x="8987568" y="2014251"/>
                </a:cubicBezTo>
                <a:cubicBezTo>
                  <a:pt x="8978601" y="1999327"/>
                  <a:pt x="8982408" y="1980039"/>
                  <a:pt x="8980945" y="1964142"/>
                </a:cubicBezTo>
                <a:cubicBezTo>
                  <a:pt x="8980010" y="1947048"/>
                  <a:pt x="8974031" y="1929632"/>
                  <a:pt x="8978888" y="1912237"/>
                </a:cubicBezTo>
                <a:cubicBezTo>
                  <a:pt x="8991857" y="1921303"/>
                  <a:pt x="8984353" y="1922278"/>
                  <a:pt x="8999797" y="1921476"/>
                </a:cubicBezTo>
                <a:cubicBezTo>
                  <a:pt x="8996982" y="1950257"/>
                  <a:pt x="9010146" y="1972754"/>
                  <a:pt x="9003336" y="2003107"/>
                </a:cubicBezTo>
                <a:close/>
                <a:moveTo>
                  <a:pt x="9020534" y="1978436"/>
                </a:moveTo>
                <a:cubicBezTo>
                  <a:pt x="9003950" y="1962456"/>
                  <a:pt x="9001096" y="1928507"/>
                  <a:pt x="9009722" y="1911168"/>
                </a:cubicBezTo>
                <a:cubicBezTo>
                  <a:pt x="9015130" y="1932785"/>
                  <a:pt x="9020537" y="1954403"/>
                  <a:pt x="9020534" y="1978436"/>
                </a:cubicBezTo>
                <a:close/>
                <a:moveTo>
                  <a:pt x="9028834" y="1989268"/>
                </a:moveTo>
                <a:cubicBezTo>
                  <a:pt x="9045443" y="1951777"/>
                  <a:pt x="9042201" y="1903709"/>
                  <a:pt x="9049627" y="1878813"/>
                </a:cubicBezTo>
                <a:cubicBezTo>
                  <a:pt x="9062119" y="1838678"/>
                  <a:pt x="9085918" y="1822561"/>
                  <a:pt x="9097120" y="1779954"/>
                </a:cubicBezTo>
                <a:cubicBezTo>
                  <a:pt x="9111426" y="1724927"/>
                  <a:pt x="9081903" y="1659094"/>
                  <a:pt x="9021208" y="1630374"/>
                </a:cubicBezTo>
                <a:cubicBezTo>
                  <a:pt x="8957501" y="1599847"/>
                  <a:pt x="8886318" y="1600259"/>
                  <a:pt x="8832866" y="1612309"/>
                </a:cubicBezTo>
                <a:cubicBezTo>
                  <a:pt x="8802757" y="1618979"/>
                  <a:pt x="8765789" y="1624997"/>
                  <a:pt x="8750818" y="1634076"/>
                </a:cubicBezTo>
                <a:cubicBezTo>
                  <a:pt x="8739246" y="1640852"/>
                  <a:pt x="8736716" y="1653050"/>
                  <a:pt x="8726880" y="1663447"/>
                </a:cubicBezTo>
                <a:cubicBezTo>
                  <a:pt x="8714442" y="1676499"/>
                  <a:pt x="8695471" y="1679530"/>
                  <a:pt x="8697116" y="1697377"/>
                </a:cubicBezTo>
                <a:cubicBezTo>
                  <a:pt x="8705080" y="1712785"/>
                  <a:pt x="8717640" y="1726419"/>
                  <a:pt x="8711641" y="1747547"/>
                </a:cubicBezTo>
                <a:cubicBezTo>
                  <a:pt x="8706765" y="1759660"/>
                  <a:pt x="8695555" y="1753756"/>
                  <a:pt x="8691923" y="1767369"/>
                </a:cubicBezTo>
                <a:cubicBezTo>
                  <a:pt x="8692678" y="1799091"/>
                  <a:pt x="8705360" y="1839411"/>
                  <a:pt x="8700604" y="1862039"/>
                </a:cubicBezTo>
                <a:cubicBezTo>
                  <a:pt x="8685511" y="1844432"/>
                  <a:pt x="8698307" y="1802529"/>
                  <a:pt x="8679792" y="1794824"/>
                </a:cubicBezTo>
                <a:cubicBezTo>
                  <a:pt x="8677497" y="1811881"/>
                  <a:pt x="8691500" y="1835189"/>
                  <a:pt x="8682111" y="1846734"/>
                </a:cubicBezTo>
                <a:cubicBezTo>
                  <a:pt x="8667064" y="1830099"/>
                  <a:pt x="8670578" y="1805971"/>
                  <a:pt x="8661452" y="1786720"/>
                </a:cubicBezTo>
                <a:cubicBezTo>
                  <a:pt x="8635738" y="1843841"/>
                  <a:pt x="8713271" y="1881903"/>
                  <a:pt x="8749472" y="1916445"/>
                </a:cubicBezTo>
                <a:cubicBezTo>
                  <a:pt x="8786072" y="1951164"/>
                  <a:pt x="8815967" y="1992431"/>
                  <a:pt x="8852259" y="2012747"/>
                </a:cubicBezTo>
                <a:cubicBezTo>
                  <a:pt x="8908580" y="2043815"/>
                  <a:pt x="8977067" y="2044114"/>
                  <a:pt x="9004476" y="2021983"/>
                </a:cubicBezTo>
                <a:cubicBezTo>
                  <a:pt x="9015554" y="2013087"/>
                  <a:pt x="9023297" y="2001765"/>
                  <a:pt x="9028834" y="1989268"/>
                </a:cubicBezTo>
                <a:close/>
                <a:moveTo>
                  <a:pt x="9092058" y="1864746"/>
                </a:moveTo>
                <a:cubicBezTo>
                  <a:pt x="9089923" y="1860950"/>
                  <a:pt x="9085842" y="1857244"/>
                  <a:pt x="9078314" y="1854869"/>
                </a:cubicBezTo>
                <a:cubicBezTo>
                  <a:pt x="9070601" y="1864777"/>
                  <a:pt x="9088190" y="1873500"/>
                  <a:pt x="9092058" y="1864746"/>
                </a:cubicBezTo>
                <a:close/>
                <a:moveTo>
                  <a:pt x="8798507" y="2539470"/>
                </a:moveTo>
                <a:cubicBezTo>
                  <a:pt x="8795954" y="2515016"/>
                  <a:pt x="8811946" y="2486379"/>
                  <a:pt x="8798196" y="2464594"/>
                </a:cubicBezTo>
                <a:cubicBezTo>
                  <a:pt x="8784281" y="2491769"/>
                  <a:pt x="8783512" y="2516183"/>
                  <a:pt x="8790842" y="2538463"/>
                </a:cubicBezTo>
                <a:cubicBezTo>
                  <a:pt x="8788730" y="2543242"/>
                  <a:pt x="8795104" y="2541774"/>
                  <a:pt x="8798507" y="2539470"/>
                </a:cubicBezTo>
                <a:close/>
                <a:moveTo>
                  <a:pt x="8870074" y="2388293"/>
                </a:moveTo>
                <a:cubicBezTo>
                  <a:pt x="8844812" y="2382844"/>
                  <a:pt x="8825073" y="2402684"/>
                  <a:pt x="8804699" y="2417484"/>
                </a:cubicBezTo>
                <a:cubicBezTo>
                  <a:pt x="8830185" y="2423508"/>
                  <a:pt x="8850335" y="2408134"/>
                  <a:pt x="8870074" y="2388293"/>
                </a:cubicBezTo>
                <a:close/>
                <a:moveTo>
                  <a:pt x="8763181" y="2632379"/>
                </a:moveTo>
                <a:cubicBezTo>
                  <a:pt x="8753819" y="2613849"/>
                  <a:pt x="8761642" y="2590917"/>
                  <a:pt x="8768901" y="2568216"/>
                </a:cubicBezTo>
                <a:cubicBezTo>
                  <a:pt x="8778649" y="2586917"/>
                  <a:pt x="8764207" y="2611242"/>
                  <a:pt x="8763181" y="2632379"/>
                </a:cubicBezTo>
                <a:close/>
                <a:moveTo>
                  <a:pt x="9119185" y="1836784"/>
                </a:moveTo>
                <a:lnTo>
                  <a:pt x="9106825" y="1831323"/>
                </a:lnTo>
                <a:lnTo>
                  <a:pt x="9104188" y="1837292"/>
                </a:lnTo>
                <a:lnTo>
                  <a:pt x="9116547" y="1842753"/>
                </a:lnTo>
                <a:close/>
                <a:moveTo>
                  <a:pt x="4394622" y="12554788"/>
                </a:moveTo>
                <a:lnTo>
                  <a:pt x="4390041" y="12565157"/>
                </a:lnTo>
                <a:cubicBezTo>
                  <a:pt x="4308862" y="12596978"/>
                  <a:pt x="4165471" y="12657558"/>
                  <a:pt x="4102434" y="12536276"/>
                </a:cubicBezTo>
                <a:cubicBezTo>
                  <a:pt x="4024822" y="12532014"/>
                  <a:pt x="3942913" y="12523471"/>
                  <a:pt x="3845297" y="12508464"/>
                </a:cubicBezTo>
                <a:cubicBezTo>
                  <a:pt x="3838818" y="12507508"/>
                  <a:pt x="3830502" y="12505383"/>
                  <a:pt x="3821551" y="12503491"/>
                </a:cubicBezTo>
                <a:lnTo>
                  <a:pt x="3814467" y="12502572"/>
                </a:lnTo>
                <a:lnTo>
                  <a:pt x="3793977" y="12499911"/>
                </a:lnTo>
                <a:cubicBezTo>
                  <a:pt x="3775913" y="12499853"/>
                  <a:pt x="3760083" y="12506325"/>
                  <a:pt x="3756054" y="12530525"/>
                </a:cubicBezTo>
                <a:lnTo>
                  <a:pt x="3791726" y="12542743"/>
                </a:lnTo>
                <a:lnTo>
                  <a:pt x="3822870" y="12553411"/>
                </a:lnTo>
                <a:cubicBezTo>
                  <a:pt x="3895282" y="12577742"/>
                  <a:pt x="3980998" y="12604532"/>
                  <a:pt x="4048708" y="12616931"/>
                </a:cubicBezTo>
                <a:cubicBezTo>
                  <a:pt x="4078329" y="12666246"/>
                  <a:pt x="4134950" y="12705087"/>
                  <a:pt x="4165543" y="12754356"/>
                </a:cubicBezTo>
                <a:cubicBezTo>
                  <a:pt x="4141559" y="12770929"/>
                  <a:pt x="4106244" y="12753895"/>
                  <a:pt x="4074710" y="12750927"/>
                </a:cubicBezTo>
                <a:cubicBezTo>
                  <a:pt x="4044770" y="12748661"/>
                  <a:pt x="4010580" y="12743088"/>
                  <a:pt x="3990050" y="12762618"/>
                </a:cubicBezTo>
                <a:cubicBezTo>
                  <a:pt x="3972712" y="12726714"/>
                  <a:pt x="3891877" y="12679379"/>
                  <a:pt x="3818326" y="12644043"/>
                </a:cubicBezTo>
                <a:lnTo>
                  <a:pt x="3751265" y="12614216"/>
                </a:lnTo>
                <a:lnTo>
                  <a:pt x="3749824" y="12613575"/>
                </a:lnTo>
                <a:cubicBezTo>
                  <a:pt x="3732125" y="12606231"/>
                  <a:pt x="3722947" y="12618382"/>
                  <a:pt x="3707107" y="12613291"/>
                </a:cubicBezTo>
                <a:cubicBezTo>
                  <a:pt x="3710227" y="12614312"/>
                  <a:pt x="3700803" y="12595847"/>
                  <a:pt x="3689823" y="12592113"/>
                </a:cubicBezTo>
                <a:lnTo>
                  <a:pt x="3688719" y="12592356"/>
                </a:lnTo>
                <a:lnTo>
                  <a:pt x="3678733" y="12594557"/>
                </a:lnTo>
                <a:cubicBezTo>
                  <a:pt x="3676297" y="12598724"/>
                  <a:pt x="3676228" y="12602715"/>
                  <a:pt x="3677697" y="12606292"/>
                </a:cubicBezTo>
                <a:lnTo>
                  <a:pt x="3682076" y="12611232"/>
                </a:lnTo>
                <a:lnTo>
                  <a:pt x="3685887" y="12615534"/>
                </a:lnTo>
                <a:cubicBezTo>
                  <a:pt x="3693313" y="12620543"/>
                  <a:pt x="3703564" y="12622927"/>
                  <a:pt x="3709994" y="12620764"/>
                </a:cubicBezTo>
                <a:cubicBezTo>
                  <a:pt x="3714103" y="12632470"/>
                  <a:pt x="3720847" y="12642392"/>
                  <a:pt x="3729273" y="12651231"/>
                </a:cubicBezTo>
                <a:lnTo>
                  <a:pt x="3729983" y="12651811"/>
                </a:lnTo>
                <a:lnTo>
                  <a:pt x="3758648" y="12675211"/>
                </a:lnTo>
                <a:cubicBezTo>
                  <a:pt x="3780330" y="12689975"/>
                  <a:pt x="3804937" y="12703231"/>
                  <a:pt x="3824865" y="12720616"/>
                </a:cubicBezTo>
                <a:cubicBezTo>
                  <a:pt x="3865294" y="12755164"/>
                  <a:pt x="3887706" y="12804630"/>
                  <a:pt x="3952779" y="12820036"/>
                </a:cubicBezTo>
                <a:cubicBezTo>
                  <a:pt x="3963879" y="12873561"/>
                  <a:pt x="3994909" y="12919687"/>
                  <a:pt x="4022491" y="12967148"/>
                </a:cubicBezTo>
                <a:cubicBezTo>
                  <a:pt x="4004320" y="12995347"/>
                  <a:pt x="3976765" y="12965057"/>
                  <a:pt x="3953888" y="12955426"/>
                </a:cubicBezTo>
                <a:cubicBezTo>
                  <a:pt x="3859545" y="12914694"/>
                  <a:pt x="3827647" y="12879151"/>
                  <a:pt x="3769222" y="12818538"/>
                </a:cubicBezTo>
                <a:cubicBezTo>
                  <a:pt x="3734361" y="12782161"/>
                  <a:pt x="3699861" y="12749280"/>
                  <a:pt x="3672175" y="12720364"/>
                </a:cubicBezTo>
                <a:cubicBezTo>
                  <a:pt x="3632910" y="12747822"/>
                  <a:pt x="3618246" y="12838109"/>
                  <a:pt x="3581155" y="12870342"/>
                </a:cubicBezTo>
                <a:cubicBezTo>
                  <a:pt x="3549909" y="12852723"/>
                  <a:pt x="3543362" y="12825519"/>
                  <a:pt x="3547731" y="12794082"/>
                </a:cubicBezTo>
                <a:cubicBezTo>
                  <a:pt x="3382978" y="12690779"/>
                  <a:pt x="3285042" y="12561228"/>
                  <a:pt x="3112835" y="12460828"/>
                </a:cubicBezTo>
                <a:cubicBezTo>
                  <a:pt x="3127813" y="12373063"/>
                  <a:pt x="3201151" y="12253407"/>
                  <a:pt x="3232045" y="12164094"/>
                </a:cubicBezTo>
                <a:cubicBezTo>
                  <a:pt x="3242999" y="12156540"/>
                  <a:pt x="3262299" y="12168881"/>
                  <a:pt x="3271300" y="12157128"/>
                </a:cubicBezTo>
                <a:cubicBezTo>
                  <a:pt x="3288844" y="12161543"/>
                  <a:pt x="3288422" y="12173273"/>
                  <a:pt x="3297942" y="12180816"/>
                </a:cubicBezTo>
                <a:cubicBezTo>
                  <a:pt x="3453555" y="12210009"/>
                  <a:pt x="3598902" y="12211784"/>
                  <a:pt x="3769345" y="12278513"/>
                </a:cubicBezTo>
                <a:cubicBezTo>
                  <a:pt x="3795547" y="12292473"/>
                  <a:pt x="3800162" y="12249705"/>
                  <a:pt x="3826050" y="12261143"/>
                </a:cubicBezTo>
                <a:cubicBezTo>
                  <a:pt x="3871680" y="12286071"/>
                  <a:pt x="3851600" y="12335831"/>
                  <a:pt x="3824271" y="12389061"/>
                </a:cubicBezTo>
                <a:cubicBezTo>
                  <a:pt x="3915801" y="12386602"/>
                  <a:pt x="4016383" y="12456308"/>
                  <a:pt x="4119018" y="12457801"/>
                </a:cubicBezTo>
                <a:cubicBezTo>
                  <a:pt x="4146523" y="12458038"/>
                  <a:pt x="4169227" y="12443282"/>
                  <a:pt x="4191034" y="12446720"/>
                </a:cubicBezTo>
                <a:cubicBezTo>
                  <a:pt x="4264103" y="12458031"/>
                  <a:pt x="4306246" y="12512402"/>
                  <a:pt x="4381205" y="12543139"/>
                </a:cubicBezTo>
                <a:cubicBezTo>
                  <a:pt x="4390512" y="12529615"/>
                  <a:pt x="4385645" y="12554635"/>
                  <a:pt x="4394622" y="12554788"/>
                </a:cubicBezTo>
                <a:close/>
                <a:moveTo>
                  <a:pt x="8782609" y="2638872"/>
                </a:moveTo>
                <a:cubicBezTo>
                  <a:pt x="8774715" y="2617488"/>
                  <a:pt x="8779627" y="2593287"/>
                  <a:pt x="8787829" y="2568183"/>
                </a:cubicBezTo>
                <a:cubicBezTo>
                  <a:pt x="8793708" y="2588676"/>
                  <a:pt x="8792340" y="2623392"/>
                  <a:pt x="8782609" y="2638872"/>
                </a:cubicBezTo>
                <a:close/>
                <a:moveTo>
                  <a:pt x="9159826" y="1785784"/>
                </a:moveTo>
                <a:lnTo>
                  <a:pt x="9153846" y="1783142"/>
                </a:lnTo>
                <a:lnTo>
                  <a:pt x="9151209" y="1789110"/>
                </a:lnTo>
                <a:lnTo>
                  <a:pt x="9157189" y="1791752"/>
                </a:lnTo>
                <a:close/>
                <a:moveTo>
                  <a:pt x="9150031" y="1825208"/>
                </a:moveTo>
                <a:cubicBezTo>
                  <a:pt x="9144274" y="1823140"/>
                  <a:pt x="9135889" y="1815155"/>
                  <a:pt x="9135035" y="1825716"/>
                </a:cubicBezTo>
                <a:cubicBezTo>
                  <a:pt x="9141860" y="1829683"/>
                  <a:pt x="9146948" y="1830029"/>
                  <a:pt x="9150031" y="1825208"/>
                </a:cubicBezTo>
                <a:close/>
                <a:moveTo>
                  <a:pt x="9176929" y="1764331"/>
                </a:moveTo>
                <a:cubicBezTo>
                  <a:pt x="9170808" y="1758773"/>
                  <a:pt x="9159249" y="1769835"/>
                  <a:pt x="9165276" y="1773449"/>
                </a:cubicBezTo>
                <a:cubicBezTo>
                  <a:pt x="9167913" y="1767481"/>
                  <a:pt x="9175407" y="1773170"/>
                  <a:pt x="9176929" y="1764331"/>
                </a:cubicBezTo>
                <a:close/>
                <a:moveTo>
                  <a:pt x="8868745" y="2477677"/>
                </a:moveTo>
                <a:cubicBezTo>
                  <a:pt x="8854891" y="2465843"/>
                  <a:pt x="8837369" y="2426683"/>
                  <a:pt x="8814154" y="2439275"/>
                </a:cubicBezTo>
                <a:cubicBezTo>
                  <a:pt x="8794848" y="2455975"/>
                  <a:pt x="8850238" y="2494730"/>
                  <a:pt x="8868745" y="2477677"/>
                </a:cubicBezTo>
                <a:close/>
                <a:moveTo>
                  <a:pt x="9212599" y="1707329"/>
                </a:moveTo>
                <a:cubicBezTo>
                  <a:pt x="9189431" y="1712311"/>
                  <a:pt x="9174780" y="1740078"/>
                  <a:pt x="9157359" y="1759013"/>
                </a:cubicBezTo>
                <a:cubicBezTo>
                  <a:pt x="9179460" y="1752133"/>
                  <a:pt x="9195226" y="1727236"/>
                  <a:pt x="9212599" y="1707329"/>
                </a:cubicBezTo>
                <a:close/>
                <a:moveTo>
                  <a:pt x="8804918" y="2642431"/>
                </a:moveTo>
                <a:cubicBezTo>
                  <a:pt x="8797997" y="2623258"/>
                  <a:pt x="8799470" y="2589307"/>
                  <a:pt x="8813950" y="2573427"/>
                </a:cubicBezTo>
                <a:cubicBezTo>
                  <a:pt x="8818617" y="2579756"/>
                  <a:pt x="8815057" y="2590980"/>
                  <a:pt x="8814165" y="2597222"/>
                </a:cubicBezTo>
                <a:cubicBezTo>
                  <a:pt x="8812110" y="2612430"/>
                  <a:pt x="8811887" y="2625603"/>
                  <a:pt x="8804918" y="2642431"/>
                </a:cubicBezTo>
                <a:close/>
                <a:moveTo>
                  <a:pt x="9131865" y="1935037"/>
                </a:moveTo>
                <a:lnTo>
                  <a:pt x="9129242" y="1938322"/>
                </a:lnTo>
                <a:lnTo>
                  <a:pt x="9125266" y="1931079"/>
                </a:lnTo>
                <a:lnTo>
                  <a:pt x="9125090" y="1931535"/>
                </a:lnTo>
                <a:cubicBezTo>
                  <a:pt x="9124657" y="1934673"/>
                  <a:pt x="9125516" y="1937311"/>
                  <a:pt x="9128817" y="1939008"/>
                </a:cubicBezTo>
                <a:close/>
                <a:moveTo>
                  <a:pt x="9253320" y="1672259"/>
                </a:moveTo>
                <a:cubicBezTo>
                  <a:pt x="9254073" y="1670756"/>
                  <a:pt x="9253952" y="1669008"/>
                  <a:pt x="9252387" y="1666890"/>
                </a:cubicBezTo>
                <a:cubicBezTo>
                  <a:pt x="9249128" y="1672108"/>
                  <a:pt x="9231165" y="1671780"/>
                  <a:pt x="9238319" y="1682551"/>
                </a:cubicBezTo>
                <a:cubicBezTo>
                  <a:pt x="9240930" y="1679067"/>
                  <a:pt x="9251060" y="1676766"/>
                  <a:pt x="9253320" y="1672259"/>
                </a:cubicBezTo>
                <a:close/>
                <a:moveTo>
                  <a:pt x="8821907" y="2656237"/>
                </a:moveTo>
                <a:cubicBezTo>
                  <a:pt x="8812334" y="2630331"/>
                  <a:pt x="8815804" y="2590397"/>
                  <a:pt x="8829701" y="2567793"/>
                </a:cubicBezTo>
                <a:cubicBezTo>
                  <a:pt x="8831867" y="2596081"/>
                  <a:pt x="8823824" y="2626454"/>
                  <a:pt x="8821907" y="2656237"/>
                </a:cubicBezTo>
                <a:close/>
                <a:moveTo>
                  <a:pt x="9207383" y="1784921"/>
                </a:moveTo>
                <a:cubicBezTo>
                  <a:pt x="9200863" y="1779186"/>
                  <a:pt x="9199513" y="1771456"/>
                  <a:pt x="9190296" y="1766433"/>
                </a:cubicBezTo>
                <a:cubicBezTo>
                  <a:pt x="9184096" y="1779387"/>
                  <a:pt x="9170670" y="1772028"/>
                  <a:pt x="9164422" y="1784010"/>
                </a:cubicBezTo>
                <a:cubicBezTo>
                  <a:pt x="9176932" y="1780502"/>
                  <a:pt x="9182517" y="1799139"/>
                  <a:pt x="9191379" y="1788787"/>
                </a:cubicBezTo>
                <a:cubicBezTo>
                  <a:pt x="9186771" y="1786276"/>
                  <a:pt x="9180439" y="1784429"/>
                  <a:pt x="9184846" y="1778767"/>
                </a:cubicBezTo>
                <a:cubicBezTo>
                  <a:pt x="9190522" y="1783177"/>
                  <a:pt x="9201217" y="1794561"/>
                  <a:pt x="9207383" y="1784921"/>
                </a:cubicBezTo>
                <a:close/>
                <a:moveTo>
                  <a:pt x="8896968" y="2495859"/>
                </a:moveTo>
                <a:cubicBezTo>
                  <a:pt x="8873706" y="2507479"/>
                  <a:pt x="8845097" y="2493410"/>
                  <a:pt x="8816135" y="2480137"/>
                </a:cubicBezTo>
                <a:cubicBezTo>
                  <a:pt x="8808066" y="2507038"/>
                  <a:pt x="8825305" y="2540361"/>
                  <a:pt x="8794240" y="2564242"/>
                </a:cubicBezTo>
                <a:cubicBezTo>
                  <a:pt x="8781468" y="2558599"/>
                  <a:pt x="8781618" y="2549621"/>
                  <a:pt x="8772696" y="2542822"/>
                </a:cubicBezTo>
                <a:cubicBezTo>
                  <a:pt x="8778289" y="2517207"/>
                  <a:pt x="8775783" y="2493726"/>
                  <a:pt x="8780050" y="2468954"/>
                </a:cubicBezTo>
                <a:cubicBezTo>
                  <a:pt x="8757032" y="2473541"/>
                  <a:pt x="8718921" y="2480979"/>
                  <a:pt x="8704041" y="2452031"/>
                </a:cubicBezTo>
                <a:cubicBezTo>
                  <a:pt x="8722819" y="2436526"/>
                  <a:pt x="8744016" y="2430659"/>
                  <a:pt x="8764991" y="2424217"/>
                </a:cubicBezTo>
                <a:cubicBezTo>
                  <a:pt x="8754305" y="2405214"/>
                  <a:pt x="8707726" y="2395106"/>
                  <a:pt x="8710185" y="2373344"/>
                </a:cubicBezTo>
                <a:cubicBezTo>
                  <a:pt x="8730958" y="2358720"/>
                  <a:pt x="8759426" y="2369870"/>
                  <a:pt x="8781769" y="2391643"/>
                </a:cubicBezTo>
                <a:cubicBezTo>
                  <a:pt x="8792220" y="2361511"/>
                  <a:pt x="8782586" y="2323931"/>
                  <a:pt x="8799613" y="2300512"/>
                </a:cubicBezTo>
                <a:cubicBezTo>
                  <a:pt x="8815509" y="2314200"/>
                  <a:pt x="8827591" y="2325727"/>
                  <a:pt x="8828393" y="2342267"/>
                </a:cubicBezTo>
                <a:cubicBezTo>
                  <a:pt x="8829641" y="2359955"/>
                  <a:pt x="8812190" y="2374619"/>
                  <a:pt x="8815833" y="2393365"/>
                </a:cubicBezTo>
                <a:cubicBezTo>
                  <a:pt x="8839799" y="2380153"/>
                  <a:pt x="8873435" y="2356932"/>
                  <a:pt x="8895894" y="2373044"/>
                </a:cubicBezTo>
                <a:cubicBezTo>
                  <a:pt x="8888142" y="2402465"/>
                  <a:pt x="8858026" y="2417720"/>
                  <a:pt x="8838167" y="2427035"/>
                </a:cubicBezTo>
                <a:cubicBezTo>
                  <a:pt x="8835364" y="2437698"/>
                  <a:pt x="8853077" y="2436479"/>
                  <a:pt x="8859712" y="2448456"/>
                </a:cubicBezTo>
                <a:cubicBezTo>
                  <a:pt x="8870269" y="2468829"/>
                  <a:pt x="8887398" y="2479730"/>
                  <a:pt x="8896968" y="2495859"/>
                </a:cubicBezTo>
                <a:close/>
                <a:moveTo>
                  <a:pt x="9195805" y="1819753"/>
                </a:moveTo>
                <a:cubicBezTo>
                  <a:pt x="9182579" y="1820567"/>
                  <a:pt x="9182529" y="1803424"/>
                  <a:pt x="9178696" y="1808864"/>
                </a:cubicBezTo>
                <a:cubicBezTo>
                  <a:pt x="9183728" y="1820124"/>
                  <a:pt x="9171064" y="1816430"/>
                  <a:pt x="9167994" y="1825536"/>
                </a:cubicBezTo>
                <a:cubicBezTo>
                  <a:pt x="9182755" y="1820169"/>
                  <a:pt x="9181010" y="1828434"/>
                  <a:pt x="9195805" y="1819753"/>
                </a:cubicBezTo>
                <a:close/>
                <a:moveTo>
                  <a:pt x="9242745" y="1713516"/>
                </a:moveTo>
                <a:cubicBezTo>
                  <a:pt x="9239110" y="1710958"/>
                  <a:pt x="9238699" y="1706497"/>
                  <a:pt x="9232191" y="1705048"/>
                </a:cubicBezTo>
                <a:cubicBezTo>
                  <a:pt x="9223316" y="1711114"/>
                  <a:pt x="9241257" y="1719041"/>
                  <a:pt x="9242745" y="1713516"/>
                </a:cubicBezTo>
                <a:close/>
                <a:moveTo>
                  <a:pt x="9233104" y="1760142"/>
                </a:moveTo>
                <a:cubicBezTo>
                  <a:pt x="9230476" y="1754225"/>
                  <a:pt x="9223300" y="1751054"/>
                  <a:pt x="9219514" y="1757466"/>
                </a:cubicBezTo>
                <a:cubicBezTo>
                  <a:pt x="9221743" y="1763206"/>
                  <a:pt x="9229318" y="1766553"/>
                  <a:pt x="9233104" y="1760142"/>
                </a:cubicBezTo>
                <a:close/>
                <a:moveTo>
                  <a:pt x="4569615" y="12342423"/>
                </a:moveTo>
                <a:lnTo>
                  <a:pt x="4561649" y="12338903"/>
                </a:lnTo>
                <a:lnTo>
                  <a:pt x="4558131" y="12346865"/>
                </a:lnTo>
                <a:lnTo>
                  <a:pt x="4566097" y="12350385"/>
                </a:lnTo>
                <a:close/>
                <a:moveTo>
                  <a:pt x="9217334" y="1829265"/>
                </a:moveTo>
                <a:lnTo>
                  <a:pt x="9210955" y="1826446"/>
                </a:lnTo>
                <a:lnTo>
                  <a:pt x="9208142" y="1832813"/>
                </a:lnTo>
                <a:lnTo>
                  <a:pt x="9214521" y="1835631"/>
                </a:lnTo>
                <a:close/>
                <a:moveTo>
                  <a:pt x="4406524" y="12723389"/>
                </a:moveTo>
                <a:lnTo>
                  <a:pt x="4398160" y="12719693"/>
                </a:lnTo>
                <a:lnTo>
                  <a:pt x="4394641" y="12727656"/>
                </a:lnTo>
                <a:lnTo>
                  <a:pt x="4403005" y="12731352"/>
                </a:lnTo>
                <a:close/>
                <a:moveTo>
                  <a:pt x="9226805" y="1815378"/>
                </a:moveTo>
                <a:cubicBezTo>
                  <a:pt x="9229734" y="1803357"/>
                  <a:pt x="9218477" y="1796480"/>
                  <a:pt x="9209166" y="1789513"/>
                </a:cubicBezTo>
                <a:cubicBezTo>
                  <a:pt x="9201676" y="1799995"/>
                  <a:pt x="9213893" y="1802540"/>
                  <a:pt x="9210249" y="1811868"/>
                </a:cubicBezTo>
                <a:cubicBezTo>
                  <a:pt x="9217566" y="1817954"/>
                  <a:pt x="9219758" y="1810838"/>
                  <a:pt x="9226805" y="1815378"/>
                </a:cubicBezTo>
                <a:close/>
                <a:moveTo>
                  <a:pt x="9254934" y="1751716"/>
                </a:moveTo>
                <a:cubicBezTo>
                  <a:pt x="9260126" y="1742121"/>
                  <a:pt x="9257851" y="1735408"/>
                  <a:pt x="9249654" y="1731311"/>
                </a:cubicBezTo>
                <a:cubicBezTo>
                  <a:pt x="9240064" y="1734683"/>
                  <a:pt x="9229406" y="1736156"/>
                  <a:pt x="9221997" y="1744296"/>
                </a:cubicBezTo>
                <a:cubicBezTo>
                  <a:pt x="9240406" y="1745772"/>
                  <a:pt x="9235766" y="1762745"/>
                  <a:pt x="9250890" y="1760867"/>
                </a:cubicBezTo>
                <a:cubicBezTo>
                  <a:pt x="9250913" y="1753268"/>
                  <a:pt x="9242493" y="1748597"/>
                  <a:pt x="9241191" y="1741839"/>
                </a:cubicBezTo>
                <a:cubicBezTo>
                  <a:pt x="9250794" y="1742753"/>
                  <a:pt x="9246832" y="1749562"/>
                  <a:pt x="9254934" y="1751716"/>
                </a:cubicBezTo>
                <a:close/>
                <a:moveTo>
                  <a:pt x="9240018" y="1810278"/>
                </a:moveTo>
                <a:cubicBezTo>
                  <a:pt x="9244062" y="1801127"/>
                  <a:pt x="9236616" y="1796410"/>
                  <a:pt x="9238936" y="1787924"/>
                </a:cubicBezTo>
                <a:cubicBezTo>
                  <a:pt x="9216000" y="1781594"/>
                  <a:pt x="9220465" y="1765020"/>
                  <a:pt x="9206147" y="1755365"/>
                </a:cubicBezTo>
                <a:cubicBezTo>
                  <a:pt x="9211446" y="1751999"/>
                  <a:pt x="9218258" y="1751680"/>
                  <a:pt x="9223381" y="1748712"/>
                </a:cubicBezTo>
                <a:cubicBezTo>
                  <a:pt x="9210718" y="1745019"/>
                  <a:pt x="9213907" y="1746429"/>
                  <a:pt x="9202251" y="1739376"/>
                </a:cubicBezTo>
                <a:cubicBezTo>
                  <a:pt x="9202546" y="1749494"/>
                  <a:pt x="9197084" y="1757542"/>
                  <a:pt x="9183610" y="1749211"/>
                </a:cubicBezTo>
                <a:cubicBezTo>
                  <a:pt x="9179497" y="1764990"/>
                  <a:pt x="9193907" y="1760419"/>
                  <a:pt x="9203510" y="1761333"/>
                </a:cubicBezTo>
                <a:cubicBezTo>
                  <a:pt x="9200370" y="1777066"/>
                  <a:pt x="9227456" y="1780473"/>
                  <a:pt x="9220295" y="1797759"/>
                </a:cubicBezTo>
                <a:cubicBezTo>
                  <a:pt x="9235244" y="1796279"/>
                  <a:pt x="9227085" y="1805039"/>
                  <a:pt x="9240018" y="1810278"/>
                </a:cubicBezTo>
                <a:close/>
                <a:moveTo>
                  <a:pt x="4568354" y="12389452"/>
                </a:moveTo>
                <a:cubicBezTo>
                  <a:pt x="4573057" y="12377730"/>
                  <a:pt x="4571620" y="12368054"/>
                  <a:pt x="4555077" y="12364551"/>
                </a:cubicBezTo>
                <a:cubicBezTo>
                  <a:pt x="4549225" y="12376718"/>
                  <a:pt x="4559452" y="12382663"/>
                  <a:pt x="4568354" y="12389452"/>
                </a:cubicBezTo>
                <a:close/>
                <a:moveTo>
                  <a:pt x="9253932" y="1787416"/>
                </a:moveTo>
                <a:lnTo>
                  <a:pt x="9247553" y="1784598"/>
                </a:lnTo>
                <a:lnTo>
                  <a:pt x="9244916" y="1790566"/>
                </a:lnTo>
                <a:lnTo>
                  <a:pt x="9251295" y="1793385"/>
                </a:lnTo>
                <a:close/>
                <a:moveTo>
                  <a:pt x="9278017" y="1732905"/>
                </a:moveTo>
                <a:lnTo>
                  <a:pt x="9262868" y="1726211"/>
                </a:lnTo>
                <a:cubicBezTo>
                  <a:pt x="9254451" y="1737711"/>
                  <a:pt x="9274244" y="1743603"/>
                  <a:pt x="9278017" y="1732905"/>
                </a:cubicBezTo>
                <a:close/>
                <a:moveTo>
                  <a:pt x="4399587" y="12782187"/>
                </a:moveTo>
                <a:cubicBezTo>
                  <a:pt x="4395604" y="12780427"/>
                  <a:pt x="4396215" y="12776890"/>
                  <a:pt x="4393380" y="12774685"/>
                </a:cubicBezTo>
                <a:cubicBezTo>
                  <a:pt x="4390964" y="12781231"/>
                  <a:pt x="4386426" y="12788269"/>
                  <a:pt x="4396069" y="12790149"/>
                </a:cubicBezTo>
                <a:close/>
                <a:moveTo>
                  <a:pt x="4558264" y="12423063"/>
                </a:moveTo>
                <a:cubicBezTo>
                  <a:pt x="4563003" y="12408026"/>
                  <a:pt x="4558732" y="12396145"/>
                  <a:pt x="4544522" y="12388439"/>
                </a:cubicBezTo>
                <a:cubicBezTo>
                  <a:pt x="4542478" y="12402764"/>
                  <a:pt x="4546749" y="12414645"/>
                  <a:pt x="4558264" y="12423063"/>
                </a:cubicBezTo>
                <a:close/>
                <a:moveTo>
                  <a:pt x="9294722" y="1711276"/>
                </a:moveTo>
                <a:cubicBezTo>
                  <a:pt x="9284099" y="1709436"/>
                  <a:pt x="9277522" y="1714614"/>
                  <a:pt x="9269172" y="1703316"/>
                </a:cubicBezTo>
                <a:cubicBezTo>
                  <a:pt x="9268751" y="1710739"/>
                  <a:pt x="9250810" y="1702812"/>
                  <a:pt x="9259148" y="1709825"/>
                </a:cubicBezTo>
                <a:cubicBezTo>
                  <a:pt x="9268914" y="1706056"/>
                  <a:pt x="9266255" y="1719623"/>
                  <a:pt x="9278871" y="1722344"/>
                </a:cubicBezTo>
                <a:cubicBezTo>
                  <a:pt x="9282387" y="1714387"/>
                  <a:pt x="9291429" y="1719808"/>
                  <a:pt x="9294722" y="1711276"/>
                </a:cubicBezTo>
                <a:close/>
                <a:moveTo>
                  <a:pt x="8858364" y="2699626"/>
                </a:moveTo>
                <a:cubicBezTo>
                  <a:pt x="8849442" y="2692826"/>
                  <a:pt x="8858092" y="2681885"/>
                  <a:pt x="8854969" y="2673837"/>
                </a:cubicBezTo>
                <a:cubicBezTo>
                  <a:pt x="8824411" y="2659859"/>
                  <a:pt x="8830360" y="2617243"/>
                  <a:pt x="8843411" y="2580146"/>
                </a:cubicBezTo>
                <a:cubicBezTo>
                  <a:pt x="8850080" y="2588808"/>
                  <a:pt x="8849669" y="2584340"/>
                  <a:pt x="8860317" y="2590473"/>
                </a:cubicBezTo>
                <a:cubicBezTo>
                  <a:pt x="8855951" y="2613310"/>
                  <a:pt x="8846362" y="2637172"/>
                  <a:pt x="8853595" y="2657513"/>
                </a:cubicBezTo>
                <a:cubicBezTo>
                  <a:pt x="8860672" y="2638256"/>
                  <a:pt x="8855634" y="2610788"/>
                  <a:pt x="8871411" y="2597756"/>
                </a:cubicBezTo>
                <a:cubicBezTo>
                  <a:pt x="8884324" y="2606320"/>
                  <a:pt x="8874218" y="2619476"/>
                  <a:pt x="8869734" y="2631782"/>
                </a:cubicBezTo>
                <a:cubicBezTo>
                  <a:pt x="8864523" y="2653293"/>
                  <a:pt x="8870149" y="2684830"/>
                  <a:pt x="8858364" y="2699626"/>
                </a:cubicBezTo>
                <a:close/>
                <a:moveTo>
                  <a:pt x="9269782" y="1776348"/>
                </a:moveTo>
                <a:lnTo>
                  <a:pt x="9257423" y="1770887"/>
                </a:lnTo>
                <a:cubicBezTo>
                  <a:pt x="9253110" y="1778493"/>
                  <a:pt x="9257414" y="1782772"/>
                  <a:pt x="9265739" y="1785500"/>
                </a:cubicBezTo>
                <a:close/>
                <a:moveTo>
                  <a:pt x="4428206" y="12734233"/>
                </a:moveTo>
                <a:cubicBezTo>
                  <a:pt x="4427763" y="12733368"/>
                  <a:pt x="4426580" y="12731061"/>
                  <a:pt x="4424216" y="12726447"/>
                </a:cubicBezTo>
                <a:cubicBezTo>
                  <a:pt x="4424216" y="12726447"/>
                  <a:pt x="4429536" y="12736829"/>
                  <a:pt x="4428206" y="12734233"/>
                </a:cubicBezTo>
                <a:close/>
                <a:moveTo>
                  <a:pt x="9318813" y="1689106"/>
                </a:moveTo>
                <a:cubicBezTo>
                  <a:pt x="9316854" y="1684912"/>
                  <a:pt x="9312597" y="1681604"/>
                  <a:pt x="9305069" y="1679229"/>
                </a:cubicBezTo>
                <a:cubicBezTo>
                  <a:pt x="9302608" y="1684800"/>
                  <a:pt x="9301647" y="1689131"/>
                  <a:pt x="9302809" y="1692973"/>
                </a:cubicBezTo>
                <a:cubicBezTo>
                  <a:pt x="9292537" y="1690337"/>
                  <a:pt x="9293837" y="1680924"/>
                  <a:pt x="9284469" y="1684870"/>
                </a:cubicBezTo>
                <a:cubicBezTo>
                  <a:pt x="9277729" y="1694732"/>
                  <a:pt x="9289595" y="1698073"/>
                  <a:pt x="9298941" y="1701727"/>
                </a:cubicBezTo>
                <a:lnTo>
                  <a:pt x="9302809" y="1692973"/>
                </a:lnTo>
                <a:cubicBezTo>
                  <a:pt x="9310431" y="1697292"/>
                  <a:pt x="9316094" y="1697416"/>
                  <a:pt x="9318813" y="1689106"/>
                </a:cubicBezTo>
                <a:close/>
                <a:moveTo>
                  <a:pt x="9313430" y="1716927"/>
                </a:moveTo>
                <a:cubicBezTo>
                  <a:pt x="9315379" y="1713864"/>
                  <a:pt x="9315111" y="1709347"/>
                  <a:pt x="9310902" y="1707011"/>
                </a:cubicBezTo>
                <a:cubicBezTo>
                  <a:pt x="9308171" y="1711036"/>
                  <a:pt x="9303879" y="1711042"/>
                  <a:pt x="9302661" y="1718113"/>
                </a:cubicBezTo>
                <a:cubicBezTo>
                  <a:pt x="9307316" y="1721597"/>
                  <a:pt x="9311481" y="1719989"/>
                  <a:pt x="9313430" y="1716927"/>
                </a:cubicBezTo>
                <a:close/>
                <a:moveTo>
                  <a:pt x="9300406" y="1764198"/>
                </a:moveTo>
                <a:cubicBezTo>
                  <a:pt x="9297556" y="1757707"/>
                  <a:pt x="9285197" y="1752247"/>
                  <a:pt x="9282443" y="1763870"/>
                </a:cubicBezTo>
                <a:cubicBezTo>
                  <a:pt x="9288728" y="1764745"/>
                  <a:pt x="9299024" y="1775952"/>
                  <a:pt x="9300406" y="1764198"/>
                </a:cubicBezTo>
                <a:close/>
                <a:moveTo>
                  <a:pt x="4630300" y="12335449"/>
                </a:moveTo>
                <a:cubicBezTo>
                  <a:pt x="4625122" y="12333161"/>
                  <a:pt x="4626835" y="12328208"/>
                  <a:pt x="4620110" y="12326187"/>
                </a:cubicBezTo>
                <a:lnTo>
                  <a:pt x="4616592" y="12334151"/>
                </a:lnTo>
                <a:cubicBezTo>
                  <a:pt x="4621594" y="12336836"/>
                  <a:pt x="4619881" y="12341790"/>
                  <a:pt x="4626781" y="12343412"/>
                </a:cubicBezTo>
                <a:close/>
                <a:moveTo>
                  <a:pt x="9073756" y="2292806"/>
                </a:moveTo>
                <a:cubicBezTo>
                  <a:pt x="8930854" y="2262983"/>
                  <a:pt x="8779533" y="2244671"/>
                  <a:pt x="8645167" y="2218143"/>
                </a:cubicBezTo>
                <a:cubicBezTo>
                  <a:pt x="8598125" y="2294455"/>
                  <a:pt x="8537814" y="2386798"/>
                  <a:pt x="8518716" y="2468793"/>
                </a:cubicBezTo>
                <a:cubicBezTo>
                  <a:pt x="8592962" y="2509689"/>
                  <a:pt x="8662216" y="2572654"/>
                  <a:pt x="8740322" y="2620968"/>
                </a:cubicBezTo>
                <a:cubicBezTo>
                  <a:pt x="8746546" y="2596112"/>
                  <a:pt x="8743113" y="2560802"/>
                  <a:pt x="8754744" y="2543094"/>
                </a:cubicBezTo>
                <a:cubicBezTo>
                  <a:pt x="8761297" y="2570264"/>
                  <a:pt x="8747619" y="2602298"/>
                  <a:pt x="8754969" y="2629819"/>
                </a:cubicBezTo>
                <a:cubicBezTo>
                  <a:pt x="8795522" y="2662968"/>
                  <a:pt x="8849722" y="2692152"/>
                  <a:pt x="8876701" y="2722635"/>
                </a:cubicBezTo>
                <a:cubicBezTo>
                  <a:pt x="8879257" y="2719005"/>
                  <a:pt x="8882664" y="2720986"/>
                  <a:pt x="8884951" y="2715809"/>
                </a:cubicBezTo>
                <a:cubicBezTo>
                  <a:pt x="8884112" y="2673553"/>
                  <a:pt x="8908589" y="2606310"/>
                  <a:pt x="8936825" y="2540252"/>
                </a:cubicBezTo>
                <a:cubicBezTo>
                  <a:pt x="8973682" y="2454681"/>
                  <a:pt x="9016854" y="2366664"/>
                  <a:pt x="9073756" y="2292806"/>
                </a:cubicBezTo>
                <a:close/>
                <a:moveTo>
                  <a:pt x="9314850" y="1756313"/>
                </a:moveTo>
                <a:cubicBezTo>
                  <a:pt x="9309878" y="1750311"/>
                  <a:pt x="9307272" y="1736795"/>
                  <a:pt x="9295958" y="1740832"/>
                </a:cubicBezTo>
                <a:cubicBezTo>
                  <a:pt x="9291563" y="1750779"/>
                  <a:pt x="9300205" y="1756025"/>
                  <a:pt x="9304428" y="1762646"/>
                </a:cubicBezTo>
                <a:cubicBezTo>
                  <a:pt x="9307159" y="1758622"/>
                  <a:pt x="9311896" y="1759763"/>
                  <a:pt x="9314850" y="1756313"/>
                </a:cubicBezTo>
                <a:close/>
                <a:moveTo>
                  <a:pt x="9309952" y="1776025"/>
                </a:moveTo>
                <a:lnTo>
                  <a:pt x="9303574" y="1773207"/>
                </a:lnTo>
                <a:lnTo>
                  <a:pt x="9299530" y="1782358"/>
                </a:lnTo>
                <a:lnTo>
                  <a:pt x="9305909" y="1785177"/>
                </a:lnTo>
                <a:close/>
                <a:moveTo>
                  <a:pt x="9303425" y="1798347"/>
                </a:moveTo>
                <a:cubicBezTo>
                  <a:pt x="9285161" y="1815957"/>
                  <a:pt x="9264492" y="1828225"/>
                  <a:pt x="9242884" y="1837225"/>
                </a:cubicBezTo>
                <a:cubicBezTo>
                  <a:pt x="9259899" y="1846170"/>
                  <a:pt x="9296440" y="1815234"/>
                  <a:pt x="9303425" y="1798347"/>
                </a:cubicBezTo>
                <a:close/>
                <a:moveTo>
                  <a:pt x="9326280" y="1746621"/>
                </a:moveTo>
                <a:cubicBezTo>
                  <a:pt x="9322645" y="1744063"/>
                  <a:pt x="9322457" y="1740176"/>
                  <a:pt x="9315152" y="1738375"/>
                </a:cubicBezTo>
                <a:cubicBezTo>
                  <a:pt x="9308587" y="1747839"/>
                  <a:pt x="9321838" y="1755596"/>
                  <a:pt x="9326280" y="1746621"/>
                </a:cubicBezTo>
                <a:close/>
                <a:moveTo>
                  <a:pt x="9331708" y="1741885"/>
                </a:moveTo>
                <a:lnTo>
                  <a:pt x="9330807" y="1728758"/>
                </a:lnTo>
                <a:lnTo>
                  <a:pt x="9330715" y="1727417"/>
                </a:lnTo>
                <a:cubicBezTo>
                  <a:pt x="9327507" y="1723622"/>
                  <a:pt x="9322289" y="1720603"/>
                  <a:pt x="9317657" y="1717605"/>
                </a:cubicBezTo>
                <a:cubicBezTo>
                  <a:pt x="9318555" y="1722044"/>
                  <a:pt x="9319221" y="1726738"/>
                  <a:pt x="9321086" y="1731010"/>
                </a:cubicBezTo>
                <a:lnTo>
                  <a:pt x="9328742" y="1738849"/>
                </a:lnTo>
                <a:close/>
                <a:moveTo>
                  <a:pt x="9320435" y="1769422"/>
                </a:moveTo>
                <a:cubicBezTo>
                  <a:pt x="9322280" y="1766729"/>
                  <a:pt x="9322678" y="1762863"/>
                  <a:pt x="9319424" y="1762138"/>
                </a:cubicBezTo>
                <a:cubicBezTo>
                  <a:pt x="9318720" y="1763730"/>
                  <a:pt x="9317443" y="1765543"/>
                  <a:pt x="9315402" y="1763691"/>
                </a:cubicBezTo>
                <a:lnTo>
                  <a:pt x="9312765" y="1769659"/>
                </a:lnTo>
                <a:cubicBezTo>
                  <a:pt x="9315298" y="1773631"/>
                  <a:pt x="9318590" y="1772114"/>
                  <a:pt x="9320435" y="1769422"/>
                </a:cubicBezTo>
                <a:close/>
                <a:moveTo>
                  <a:pt x="9348490" y="1720098"/>
                </a:moveTo>
                <a:cubicBezTo>
                  <a:pt x="9348413" y="1717255"/>
                  <a:pt x="9347072" y="1714730"/>
                  <a:pt x="9345023" y="1712695"/>
                </a:cubicBezTo>
                <a:lnTo>
                  <a:pt x="9334732" y="1709572"/>
                </a:lnTo>
                <a:lnTo>
                  <a:pt x="9328689" y="1707737"/>
                </a:lnTo>
                <a:cubicBezTo>
                  <a:pt x="9326515" y="1713197"/>
                  <a:pt x="9327600" y="1717481"/>
                  <a:pt x="9330646" y="1720967"/>
                </a:cubicBezTo>
                <a:lnTo>
                  <a:pt x="9332205" y="1721926"/>
                </a:lnTo>
                <a:lnTo>
                  <a:pt x="9344369" y="1729408"/>
                </a:lnTo>
                <a:cubicBezTo>
                  <a:pt x="9347379" y="1726101"/>
                  <a:pt x="9348567" y="1722940"/>
                  <a:pt x="9348490" y="1720098"/>
                </a:cubicBezTo>
                <a:close/>
                <a:moveTo>
                  <a:pt x="9340878" y="1745937"/>
                </a:moveTo>
                <a:cubicBezTo>
                  <a:pt x="9332681" y="1741840"/>
                  <a:pt x="9329165" y="1749798"/>
                  <a:pt x="9325027" y="1757005"/>
                </a:cubicBezTo>
                <a:cubicBezTo>
                  <a:pt x="9333623" y="1761279"/>
                  <a:pt x="9337537" y="1753497"/>
                  <a:pt x="9340878" y="1745937"/>
                </a:cubicBezTo>
                <a:close/>
                <a:moveTo>
                  <a:pt x="9366922" y="1695621"/>
                </a:moveTo>
                <a:cubicBezTo>
                  <a:pt x="9358550" y="1691921"/>
                  <a:pt x="9352836" y="1674654"/>
                  <a:pt x="9340643" y="1680681"/>
                </a:cubicBezTo>
                <a:cubicBezTo>
                  <a:pt x="9351185" y="1684863"/>
                  <a:pt x="9357133" y="1706989"/>
                  <a:pt x="9366922" y="1695621"/>
                </a:cubicBezTo>
                <a:close/>
                <a:moveTo>
                  <a:pt x="9055281" y="2411137"/>
                </a:moveTo>
                <a:cubicBezTo>
                  <a:pt x="9057219" y="2406364"/>
                  <a:pt x="9057763" y="2401160"/>
                  <a:pt x="9056027" y="2395396"/>
                </a:cubicBezTo>
                <a:cubicBezTo>
                  <a:pt x="8996727" y="2463911"/>
                  <a:pt x="8951925" y="2554539"/>
                  <a:pt x="8937050" y="2626977"/>
                </a:cubicBezTo>
                <a:cubicBezTo>
                  <a:pt x="8945586" y="2630273"/>
                  <a:pt x="8953003" y="2626410"/>
                  <a:pt x="8958995" y="2617159"/>
                </a:cubicBezTo>
                <a:cubicBezTo>
                  <a:pt x="8957053" y="2576320"/>
                  <a:pt x="8985565" y="2536561"/>
                  <a:pt x="9007744" y="2490673"/>
                </a:cubicBezTo>
                <a:cubicBezTo>
                  <a:pt x="9015180" y="2474920"/>
                  <a:pt x="9015366" y="2458344"/>
                  <a:pt x="9024135" y="2446036"/>
                </a:cubicBezTo>
                <a:cubicBezTo>
                  <a:pt x="9031108" y="2435908"/>
                  <a:pt x="9049466" y="2425457"/>
                  <a:pt x="9055281" y="2411137"/>
                </a:cubicBezTo>
                <a:close/>
                <a:moveTo>
                  <a:pt x="4450172" y="12861642"/>
                </a:moveTo>
                <a:cubicBezTo>
                  <a:pt x="4454218" y="12852484"/>
                  <a:pt x="4448502" y="12847104"/>
                  <a:pt x="4456744" y="12835993"/>
                </a:cubicBezTo>
                <a:cubicBezTo>
                  <a:pt x="4420193" y="12821747"/>
                  <a:pt x="4435633" y="12769561"/>
                  <a:pt x="4402641" y="12764502"/>
                </a:cubicBezTo>
                <a:cubicBezTo>
                  <a:pt x="4418809" y="12796866"/>
                  <a:pt x="4417352" y="12835719"/>
                  <a:pt x="4450172" y="12861642"/>
                </a:cubicBezTo>
                <a:close/>
                <a:moveTo>
                  <a:pt x="8993005" y="2580841"/>
                </a:moveTo>
                <a:cubicBezTo>
                  <a:pt x="8993254" y="2578393"/>
                  <a:pt x="8992321" y="2576196"/>
                  <a:pt x="8989886" y="2574168"/>
                </a:cubicBezTo>
                <a:cubicBezTo>
                  <a:pt x="8987423" y="2579743"/>
                  <a:pt x="8986108" y="2584874"/>
                  <a:pt x="8989033" y="2589022"/>
                </a:cubicBezTo>
                <a:cubicBezTo>
                  <a:pt x="8991325" y="2585989"/>
                  <a:pt x="8992755" y="2583289"/>
                  <a:pt x="8993005" y="2580841"/>
                </a:cubicBezTo>
                <a:close/>
                <a:moveTo>
                  <a:pt x="8934645" y="2723963"/>
                </a:moveTo>
                <a:cubicBezTo>
                  <a:pt x="8944813" y="2704181"/>
                  <a:pt x="8936647" y="2688198"/>
                  <a:pt x="8941602" y="2669445"/>
                </a:cubicBezTo>
                <a:cubicBezTo>
                  <a:pt x="8931258" y="2689625"/>
                  <a:pt x="8928025" y="2707711"/>
                  <a:pt x="8934645" y="2723963"/>
                </a:cubicBezTo>
                <a:close/>
                <a:moveTo>
                  <a:pt x="9391640" y="1706542"/>
                </a:moveTo>
                <a:lnTo>
                  <a:pt x="9385262" y="1703724"/>
                </a:lnTo>
                <a:lnTo>
                  <a:pt x="9381218" y="1712875"/>
                </a:lnTo>
                <a:lnTo>
                  <a:pt x="9387597" y="1715694"/>
                </a:lnTo>
                <a:close/>
                <a:moveTo>
                  <a:pt x="4617568" y="12525881"/>
                </a:moveTo>
                <a:cubicBezTo>
                  <a:pt x="4613177" y="12519659"/>
                  <a:pt x="4607637" y="12513880"/>
                  <a:pt x="4612655" y="12504676"/>
                </a:cubicBezTo>
                <a:cubicBezTo>
                  <a:pt x="4567305" y="12489873"/>
                  <a:pt x="4572271" y="12438769"/>
                  <a:pt x="4535295" y="12431949"/>
                </a:cubicBezTo>
                <a:cubicBezTo>
                  <a:pt x="4544848" y="12452350"/>
                  <a:pt x="4570877" y="12466706"/>
                  <a:pt x="4565324" y="12493281"/>
                </a:cubicBezTo>
                <a:cubicBezTo>
                  <a:pt x="4591519" y="12502950"/>
                  <a:pt x="4593199" y="12521776"/>
                  <a:pt x="4608308" y="12536066"/>
                </a:cubicBezTo>
                <a:cubicBezTo>
                  <a:pt x="4610993" y="12531066"/>
                  <a:pt x="4616124" y="12532381"/>
                  <a:pt x="4617568" y="12525881"/>
                </a:cubicBezTo>
                <a:close/>
                <a:moveTo>
                  <a:pt x="9209619" y="2137162"/>
                </a:moveTo>
                <a:cubicBezTo>
                  <a:pt x="9210011" y="2137178"/>
                  <a:pt x="9209446" y="2136464"/>
                  <a:pt x="9207466" y="2134661"/>
                </a:cubicBezTo>
                <a:cubicBezTo>
                  <a:pt x="9183472" y="2119653"/>
                  <a:pt x="9146715" y="2090909"/>
                  <a:pt x="9111359" y="2090066"/>
                </a:cubicBezTo>
                <a:cubicBezTo>
                  <a:pt x="9117430" y="2090061"/>
                  <a:pt x="9174680" y="2117442"/>
                  <a:pt x="9192355" y="2126957"/>
                </a:cubicBezTo>
                <a:cubicBezTo>
                  <a:pt x="9198621" y="2130490"/>
                  <a:pt x="9208439" y="2137113"/>
                  <a:pt x="9209619" y="2137162"/>
                </a:cubicBezTo>
                <a:close/>
                <a:moveTo>
                  <a:pt x="9124753" y="2340683"/>
                </a:moveTo>
                <a:cubicBezTo>
                  <a:pt x="9126283" y="2334934"/>
                  <a:pt x="9125165" y="2328847"/>
                  <a:pt x="9119568" y="2325898"/>
                </a:cubicBezTo>
                <a:cubicBezTo>
                  <a:pt x="9110929" y="2336836"/>
                  <a:pt x="9115187" y="2344429"/>
                  <a:pt x="9114057" y="2353449"/>
                </a:cubicBezTo>
                <a:cubicBezTo>
                  <a:pt x="9119048" y="2351847"/>
                  <a:pt x="9123224" y="2346433"/>
                  <a:pt x="9124753" y="2340683"/>
                </a:cubicBezTo>
                <a:close/>
                <a:moveTo>
                  <a:pt x="4484625" y="12848312"/>
                </a:moveTo>
                <a:lnTo>
                  <a:pt x="4468693" y="12841273"/>
                </a:lnTo>
                <a:cubicBezTo>
                  <a:pt x="4463323" y="12851272"/>
                  <a:pt x="4469038" y="12856653"/>
                  <a:pt x="4473606" y="12862478"/>
                </a:cubicBezTo>
                <a:cubicBezTo>
                  <a:pt x="4477485" y="12858007"/>
                  <a:pt x="4482922" y="12857553"/>
                  <a:pt x="4484625" y="12848312"/>
                </a:cubicBezTo>
                <a:close/>
                <a:moveTo>
                  <a:pt x="9040064" y="2539223"/>
                </a:moveTo>
                <a:cubicBezTo>
                  <a:pt x="9047205" y="2509061"/>
                  <a:pt x="9052447" y="2479963"/>
                  <a:pt x="9047264" y="2452923"/>
                </a:cubicBezTo>
                <a:cubicBezTo>
                  <a:pt x="9038143" y="2466028"/>
                  <a:pt x="9037031" y="2483623"/>
                  <a:pt x="9035113" y="2496579"/>
                </a:cubicBezTo>
                <a:cubicBezTo>
                  <a:pt x="9033594" y="2509710"/>
                  <a:pt x="9028463" y="2528862"/>
                  <a:pt x="9040064" y="2539223"/>
                </a:cubicBezTo>
                <a:close/>
                <a:moveTo>
                  <a:pt x="8966403" y="2736091"/>
                </a:moveTo>
                <a:lnTo>
                  <a:pt x="8969817" y="2720206"/>
                </a:lnTo>
                <a:lnTo>
                  <a:pt x="8982182" y="2662685"/>
                </a:lnTo>
                <a:cubicBezTo>
                  <a:pt x="8986462" y="2638457"/>
                  <a:pt x="8988888" y="2614660"/>
                  <a:pt x="8986829" y="2591856"/>
                </a:cubicBezTo>
                <a:cubicBezTo>
                  <a:pt x="8980245" y="2613221"/>
                  <a:pt x="8976576" y="2634446"/>
                  <a:pt x="8974631" y="2655005"/>
                </a:cubicBezTo>
                <a:cubicBezTo>
                  <a:pt x="8956713" y="2667555"/>
                  <a:pt x="8963045" y="2694150"/>
                  <a:pt x="8958395" y="2711134"/>
                </a:cubicBezTo>
                <a:cubicBezTo>
                  <a:pt x="8958013" y="2718462"/>
                  <a:pt x="8950474" y="2727447"/>
                  <a:pt x="8951396" y="2734547"/>
                </a:cubicBezTo>
                <a:lnTo>
                  <a:pt x="8951864" y="2735233"/>
                </a:lnTo>
                <a:lnTo>
                  <a:pt x="8955717" y="2740889"/>
                </a:lnTo>
                <a:cubicBezTo>
                  <a:pt x="8959874" y="2742250"/>
                  <a:pt x="8963717" y="2741092"/>
                  <a:pt x="8966403" y="2736091"/>
                </a:cubicBezTo>
                <a:close/>
                <a:moveTo>
                  <a:pt x="4740265" y="12303139"/>
                </a:moveTo>
                <a:lnTo>
                  <a:pt x="4731900" y="12299443"/>
                </a:lnTo>
                <a:cubicBezTo>
                  <a:pt x="4730142" y="12303424"/>
                  <a:pt x="4727001" y="12302988"/>
                  <a:pt x="4724399" y="12305646"/>
                </a:cubicBezTo>
                <a:cubicBezTo>
                  <a:pt x="4730948" y="12308064"/>
                  <a:pt x="4738164" y="12312203"/>
                  <a:pt x="4740265" y="12303139"/>
                </a:cubicBezTo>
                <a:close/>
                <a:moveTo>
                  <a:pt x="9426838" y="1700218"/>
                </a:moveTo>
                <a:cubicBezTo>
                  <a:pt x="9365804" y="1736976"/>
                  <a:pt x="9324182" y="1816078"/>
                  <a:pt x="9256804" y="1846704"/>
                </a:cubicBezTo>
                <a:cubicBezTo>
                  <a:pt x="9203916" y="1870418"/>
                  <a:pt x="9165422" y="1869103"/>
                  <a:pt x="9096176" y="1881309"/>
                </a:cubicBezTo>
                <a:cubicBezTo>
                  <a:pt x="9121258" y="1895720"/>
                  <a:pt x="9140195" y="1896002"/>
                  <a:pt x="9160820" y="1898933"/>
                </a:cubicBezTo>
                <a:cubicBezTo>
                  <a:pt x="9153342" y="1913700"/>
                  <a:pt x="9140885" y="1950522"/>
                  <a:pt x="9136056" y="1963607"/>
                </a:cubicBezTo>
                <a:cubicBezTo>
                  <a:pt x="9107995" y="1944074"/>
                  <a:pt x="9097566" y="1918066"/>
                  <a:pt x="9061286" y="1902036"/>
                </a:cubicBezTo>
                <a:cubicBezTo>
                  <a:pt x="9054212" y="1949321"/>
                  <a:pt x="9047117" y="2004205"/>
                  <a:pt x="9014198" y="2033413"/>
                </a:cubicBezTo>
                <a:cubicBezTo>
                  <a:pt x="8984632" y="2059346"/>
                  <a:pt x="8897784" y="2058543"/>
                  <a:pt x="8843620" y="2023672"/>
                </a:cubicBezTo>
                <a:cubicBezTo>
                  <a:pt x="8808956" y="2000748"/>
                  <a:pt x="8776717" y="1959395"/>
                  <a:pt x="8736259" y="1921545"/>
                </a:cubicBezTo>
                <a:cubicBezTo>
                  <a:pt x="8693760" y="1881842"/>
                  <a:pt x="8644204" y="1849484"/>
                  <a:pt x="8641935" y="1814716"/>
                </a:cubicBezTo>
                <a:cubicBezTo>
                  <a:pt x="8639820" y="1787149"/>
                  <a:pt x="8663535" y="1757204"/>
                  <a:pt x="8675492" y="1746318"/>
                </a:cubicBezTo>
                <a:cubicBezTo>
                  <a:pt x="8669999" y="1713454"/>
                  <a:pt x="8699666" y="1661409"/>
                  <a:pt x="8706206" y="1643374"/>
                </a:cubicBezTo>
                <a:cubicBezTo>
                  <a:pt x="8773452" y="1597946"/>
                  <a:pt x="8905986" y="1563294"/>
                  <a:pt x="9015706" y="1609395"/>
                </a:cubicBezTo>
                <a:cubicBezTo>
                  <a:pt x="9088793" y="1640262"/>
                  <a:pt x="9131310" y="1716592"/>
                  <a:pt x="9099609" y="1799125"/>
                </a:cubicBezTo>
                <a:cubicBezTo>
                  <a:pt x="9114194" y="1794156"/>
                  <a:pt x="9122457" y="1775455"/>
                  <a:pt x="9133570" y="1763245"/>
                </a:cubicBezTo>
                <a:cubicBezTo>
                  <a:pt x="9178550" y="1713210"/>
                  <a:pt x="9239752" y="1627542"/>
                  <a:pt x="9310667" y="1641755"/>
                </a:cubicBezTo>
                <a:cubicBezTo>
                  <a:pt x="9348693" y="1649521"/>
                  <a:pt x="9386335" y="1677566"/>
                  <a:pt x="9426838" y="1700218"/>
                </a:cubicBezTo>
                <a:close/>
                <a:moveTo>
                  <a:pt x="4721203" y="12357055"/>
                </a:moveTo>
                <a:cubicBezTo>
                  <a:pt x="4711096" y="12345451"/>
                  <a:pt x="4713223" y="12328784"/>
                  <a:pt x="4693929" y="12320735"/>
                </a:cubicBezTo>
                <a:cubicBezTo>
                  <a:pt x="4682123" y="12338836"/>
                  <a:pt x="4708431" y="12359026"/>
                  <a:pt x="4721203" y="12357055"/>
                </a:cubicBezTo>
                <a:close/>
                <a:moveTo>
                  <a:pt x="8982727" y="2722837"/>
                </a:moveTo>
                <a:lnTo>
                  <a:pt x="8989059" y="2704099"/>
                </a:lnTo>
                <a:lnTo>
                  <a:pt x="8999940" y="2671899"/>
                </a:lnTo>
                <a:cubicBezTo>
                  <a:pt x="9003591" y="2655426"/>
                  <a:pt x="9006131" y="2639175"/>
                  <a:pt x="9010493" y="2622302"/>
                </a:cubicBezTo>
                <a:cubicBezTo>
                  <a:pt x="8985255" y="2599728"/>
                  <a:pt x="9018302" y="2573396"/>
                  <a:pt x="9013480" y="2549847"/>
                </a:cubicBezTo>
                <a:cubicBezTo>
                  <a:pt x="9026250" y="2527408"/>
                  <a:pt x="9036455" y="2504311"/>
                  <a:pt x="9029512" y="2481253"/>
                </a:cubicBezTo>
                <a:cubicBezTo>
                  <a:pt x="9022780" y="2495413"/>
                  <a:pt x="9026863" y="2503404"/>
                  <a:pt x="9012742" y="2513824"/>
                </a:cubicBezTo>
                <a:cubicBezTo>
                  <a:pt x="9012508" y="2549894"/>
                  <a:pt x="8984885" y="2591949"/>
                  <a:pt x="8997197" y="2625470"/>
                </a:cubicBezTo>
                <a:cubicBezTo>
                  <a:pt x="8994397" y="2649578"/>
                  <a:pt x="8981732" y="2676021"/>
                  <a:pt x="8980019" y="2699940"/>
                </a:cubicBezTo>
                <a:lnTo>
                  <a:pt x="8980111" y="2700714"/>
                </a:lnTo>
                <a:lnTo>
                  <a:pt x="8981281" y="2710610"/>
                </a:lnTo>
                <a:close/>
                <a:moveTo>
                  <a:pt x="9066803" y="2540090"/>
                </a:moveTo>
                <a:cubicBezTo>
                  <a:pt x="9066204" y="2506984"/>
                  <a:pt x="9073160" y="2472933"/>
                  <a:pt x="9070839" y="2440493"/>
                </a:cubicBezTo>
                <a:cubicBezTo>
                  <a:pt x="9062338" y="2454348"/>
                  <a:pt x="9065522" y="2476221"/>
                  <a:pt x="9063881" y="2495011"/>
                </a:cubicBezTo>
                <a:cubicBezTo>
                  <a:pt x="9061972" y="2512254"/>
                  <a:pt x="9047934" y="2540796"/>
                  <a:pt x="9066803" y="2540090"/>
                </a:cubicBezTo>
                <a:close/>
                <a:moveTo>
                  <a:pt x="9153509" y="2347082"/>
                </a:moveTo>
                <a:cubicBezTo>
                  <a:pt x="9163204" y="2333755"/>
                  <a:pt x="9161724" y="2323106"/>
                  <a:pt x="9150791" y="2314468"/>
                </a:cubicBezTo>
                <a:cubicBezTo>
                  <a:pt x="9132022" y="2321406"/>
                  <a:pt x="9145493" y="2338305"/>
                  <a:pt x="9153509" y="2347082"/>
                </a:cubicBezTo>
                <a:close/>
                <a:moveTo>
                  <a:pt x="9138301" y="2408426"/>
                </a:moveTo>
                <a:cubicBezTo>
                  <a:pt x="9135089" y="2394156"/>
                  <a:pt x="9144776" y="2376541"/>
                  <a:pt x="9135380" y="2363346"/>
                </a:cubicBezTo>
                <a:cubicBezTo>
                  <a:pt x="9130240" y="2378210"/>
                  <a:pt x="9128394" y="2405000"/>
                  <a:pt x="9138301" y="2408426"/>
                </a:cubicBezTo>
                <a:close/>
                <a:moveTo>
                  <a:pt x="4638509" y="12596997"/>
                </a:moveTo>
                <a:cubicBezTo>
                  <a:pt x="4640201" y="12583468"/>
                  <a:pt x="4646265" y="12567590"/>
                  <a:pt x="4637052" y="12558284"/>
                </a:cubicBezTo>
                <a:cubicBezTo>
                  <a:pt x="4631340" y="12573367"/>
                  <a:pt x="4631764" y="12586403"/>
                  <a:pt x="4638509" y="12596997"/>
                </a:cubicBezTo>
                <a:close/>
                <a:moveTo>
                  <a:pt x="9000234" y="2726289"/>
                </a:moveTo>
                <a:cubicBezTo>
                  <a:pt x="8990466" y="2725781"/>
                  <a:pt x="8984622" y="2742237"/>
                  <a:pt x="8972847" y="2732275"/>
                </a:cubicBezTo>
                <a:cubicBezTo>
                  <a:pt x="8967865" y="2738165"/>
                  <a:pt x="8966550" y="2743296"/>
                  <a:pt x="8966781" y="2748157"/>
                </a:cubicBezTo>
                <a:cubicBezTo>
                  <a:pt x="8978853" y="2752063"/>
                  <a:pt x="8998929" y="2735707"/>
                  <a:pt x="9000234" y="2726289"/>
                </a:cubicBezTo>
                <a:close/>
                <a:moveTo>
                  <a:pt x="9153423" y="2390357"/>
                </a:moveTo>
                <a:cubicBezTo>
                  <a:pt x="9157126" y="2386282"/>
                  <a:pt x="9158729" y="2370807"/>
                  <a:pt x="9150433" y="2376661"/>
                </a:cubicBezTo>
                <a:cubicBezTo>
                  <a:pt x="9155479" y="2380318"/>
                  <a:pt x="9146655" y="2387367"/>
                  <a:pt x="9153423" y="2390357"/>
                </a:cubicBezTo>
                <a:close/>
                <a:moveTo>
                  <a:pt x="9024858" y="2686717"/>
                </a:moveTo>
                <a:lnTo>
                  <a:pt x="9030169" y="2669687"/>
                </a:lnTo>
                <a:lnTo>
                  <a:pt x="9043416" y="2627211"/>
                </a:lnTo>
                <a:cubicBezTo>
                  <a:pt x="9049154" y="2607495"/>
                  <a:pt x="9053975" y="2587968"/>
                  <a:pt x="9056476" y="2568845"/>
                </a:cubicBezTo>
                <a:cubicBezTo>
                  <a:pt x="9045968" y="2573246"/>
                  <a:pt x="9043006" y="2572412"/>
                  <a:pt x="9033349" y="2561958"/>
                </a:cubicBezTo>
                <a:cubicBezTo>
                  <a:pt x="9020469" y="2573878"/>
                  <a:pt x="9031487" y="2580174"/>
                  <a:pt x="9022847" y="2591112"/>
                </a:cubicBezTo>
                <a:cubicBezTo>
                  <a:pt x="9017449" y="2588251"/>
                  <a:pt x="9021562" y="2568173"/>
                  <a:pt x="9013589" y="2580833"/>
                </a:cubicBezTo>
                <a:cubicBezTo>
                  <a:pt x="9006681" y="2595392"/>
                  <a:pt x="9012494" y="2607004"/>
                  <a:pt x="9016938" y="2618486"/>
                </a:cubicBezTo>
                <a:cubicBezTo>
                  <a:pt x="9016027" y="2642358"/>
                  <a:pt x="9003339" y="2669861"/>
                  <a:pt x="8999776" y="2692762"/>
                </a:cubicBezTo>
                <a:lnTo>
                  <a:pt x="8999805" y="2695103"/>
                </a:lnTo>
                <a:lnTo>
                  <a:pt x="9000031" y="2713824"/>
                </a:lnTo>
                <a:lnTo>
                  <a:pt x="9014755" y="2682589"/>
                </a:lnTo>
                <a:lnTo>
                  <a:pt x="9015225" y="2681591"/>
                </a:lnTo>
                <a:cubicBezTo>
                  <a:pt x="9025889" y="2648976"/>
                  <a:pt x="9025938" y="2616156"/>
                  <a:pt x="9042160" y="2591553"/>
                </a:cubicBezTo>
                <a:cubicBezTo>
                  <a:pt x="9041330" y="2606894"/>
                  <a:pt x="9036260" y="2623216"/>
                  <a:pt x="9031769" y="2639437"/>
                </a:cubicBezTo>
                <a:lnTo>
                  <a:pt x="9026953" y="2672378"/>
                </a:lnTo>
                <a:close/>
                <a:moveTo>
                  <a:pt x="4555579" y="12808592"/>
                </a:moveTo>
                <a:cubicBezTo>
                  <a:pt x="4579499" y="12757874"/>
                  <a:pt x="4524619" y="12705676"/>
                  <a:pt x="4466169" y="12706915"/>
                </a:cubicBezTo>
                <a:cubicBezTo>
                  <a:pt x="4388239" y="12769083"/>
                  <a:pt x="4467920" y="12869959"/>
                  <a:pt x="4540284" y="12830077"/>
                </a:cubicBezTo>
                <a:cubicBezTo>
                  <a:pt x="4547138" y="12823053"/>
                  <a:pt x="4552162" y="12815837"/>
                  <a:pt x="4555579" y="12808592"/>
                </a:cubicBezTo>
                <a:close/>
                <a:moveTo>
                  <a:pt x="4579915" y="12761931"/>
                </a:moveTo>
                <a:cubicBezTo>
                  <a:pt x="4581904" y="12742348"/>
                  <a:pt x="4569360" y="12728715"/>
                  <a:pt x="4558544" y="12714418"/>
                </a:cubicBezTo>
                <a:cubicBezTo>
                  <a:pt x="4552711" y="12735160"/>
                  <a:pt x="4570243" y="12747188"/>
                  <a:pt x="4579915" y="12761931"/>
                </a:cubicBezTo>
                <a:close/>
                <a:moveTo>
                  <a:pt x="9023180" y="2708822"/>
                </a:moveTo>
                <a:cubicBezTo>
                  <a:pt x="9019902" y="2705470"/>
                  <a:pt x="9020115" y="2701756"/>
                  <a:pt x="9013745" y="2698941"/>
                </a:cubicBezTo>
                <a:cubicBezTo>
                  <a:pt x="9010050" y="2707304"/>
                  <a:pt x="9005161" y="2715139"/>
                  <a:pt x="9006457" y="2721899"/>
                </a:cubicBezTo>
                <a:cubicBezTo>
                  <a:pt x="9012327" y="2718305"/>
                  <a:pt x="9018022" y="2715110"/>
                  <a:pt x="9023180" y="2708822"/>
                </a:cubicBezTo>
                <a:close/>
                <a:moveTo>
                  <a:pt x="9151976" y="2417324"/>
                </a:moveTo>
                <a:cubicBezTo>
                  <a:pt x="9149847" y="2413527"/>
                  <a:pt x="9158339" y="2395385"/>
                  <a:pt x="9146552" y="2401600"/>
                </a:cubicBezTo>
                <a:cubicBezTo>
                  <a:pt x="9148903" y="2405971"/>
                  <a:pt x="9140189" y="2423539"/>
                  <a:pt x="9151976" y="2417324"/>
                </a:cubicBezTo>
                <a:close/>
                <a:moveTo>
                  <a:pt x="4751347" y="12385237"/>
                </a:moveTo>
                <a:cubicBezTo>
                  <a:pt x="4753125" y="12373688"/>
                  <a:pt x="4745671" y="12362274"/>
                  <a:pt x="4734974" y="12367898"/>
                </a:cubicBezTo>
                <a:cubicBezTo>
                  <a:pt x="4741274" y="12377344"/>
                  <a:pt x="4728362" y="12376398"/>
                  <a:pt x="4730337" y="12389167"/>
                </a:cubicBezTo>
                <a:lnTo>
                  <a:pt x="4746269" y="12396207"/>
                </a:lnTo>
                <a:cubicBezTo>
                  <a:pt x="4749136" y="12392953"/>
                  <a:pt x="4750754" y="12389087"/>
                  <a:pt x="4751347" y="12385237"/>
                </a:cubicBezTo>
                <a:close/>
                <a:moveTo>
                  <a:pt x="9031411" y="2713886"/>
                </a:moveTo>
                <a:cubicBezTo>
                  <a:pt x="9009548" y="2741827"/>
                  <a:pt x="8954659" y="2784210"/>
                  <a:pt x="8925698" y="2757135"/>
                </a:cubicBezTo>
                <a:cubicBezTo>
                  <a:pt x="8910644" y="2743820"/>
                  <a:pt x="8919638" y="2691154"/>
                  <a:pt x="8924918" y="2658742"/>
                </a:cubicBezTo>
                <a:cubicBezTo>
                  <a:pt x="8930893" y="2620449"/>
                  <a:pt x="8937664" y="2582508"/>
                  <a:pt x="8947462" y="2554947"/>
                </a:cubicBezTo>
                <a:cubicBezTo>
                  <a:pt x="8968726" y="2493900"/>
                  <a:pt x="9017358" y="2438758"/>
                  <a:pt x="9057278" y="2380718"/>
                </a:cubicBezTo>
                <a:cubicBezTo>
                  <a:pt x="9089577" y="2334541"/>
                  <a:pt x="9118071" y="2286208"/>
                  <a:pt x="9155653" y="2293770"/>
                </a:cubicBezTo>
                <a:cubicBezTo>
                  <a:pt x="9167421" y="2299446"/>
                  <a:pt x="9162780" y="2320717"/>
                  <a:pt x="9175326" y="2318169"/>
                </a:cubicBezTo>
                <a:cubicBezTo>
                  <a:pt x="9171839" y="2277599"/>
                  <a:pt x="9144471" y="2251228"/>
                  <a:pt x="9108591" y="2275355"/>
                </a:cubicBezTo>
                <a:cubicBezTo>
                  <a:pt x="9101794" y="2279968"/>
                  <a:pt x="9103664" y="2286505"/>
                  <a:pt x="9097710" y="2292442"/>
                </a:cubicBezTo>
                <a:cubicBezTo>
                  <a:pt x="9090830" y="2299397"/>
                  <a:pt x="9081904" y="2300213"/>
                  <a:pt x="9078774" y="2304066"/>
                </a:cubicBezTo>
                <a:cubicBezTo>
                  <a:pt x="9011316" y="2381352"/>
                  <a:pt x="8964549" y="2504429"/>
                  <a:pt x="8930692" y="2587518"/>
                </a:cubicBezTo>
                <a:cubicBezTo>
                  <a:pt x="8923172" y="2605614"/>
                  <a:pt x="8912467" y="2622303"/>
                  <a:pt x="8906049" y="2638982"/>
                </a:cubicBezTo>
                <a:cubicBezTo>
                  <a:pt x="8886666" y="2690389"/>
                  <a:pt x="8884457" y="2775086"/>
                  <a:pt x="8917381" y="2795345"/>
                </a:cubicBezTo>
                <a:cubicBezTo>
                  <a:pt x="8958136" y="2820492"/>
                  <a:pt x="9007945" y="2757302"/>
                  <a:pt x="9031411" y="2713886"/>
                </a:cubicBezTo>
                <a:close/>
                <a:moveTo>
                  <a:pt x="9112700" y="2529908"/>
                </a:moveTo>
                <a:cubicBezTo>
                  <a:pt x="9108205" y="2472234"/>
                  <a:pt x="9126283" y="2409779"/>
                  <a:pt x="9109242" y="2354653"/>
                </a:cubicBezTo>
                <a:cubicBezTo>
                  <a:pt x="9100621" y="2374166"/>
                  <a:pt x="9094249" y="2391817"/>
                  <a:pt x="9091045" y="2402301"/>
                </a:cubicBezTo>
                <a:cubicBezTo>
                  <a:pt x="9082563" y="2404265"/>
                  <a:pt x="9084008" y="2397764"/>
                  <a:pt x="9076972" y="2393227"/>
                </a:cubicBezTo>
                <a:cubicBezTo>
                  <a:pt x="9073536" y="2398848"/>
                  <a:pt x="9069925" y="2404868"/>
                  <a:pt x="9066665" y="2410091"/>
                </a:cubicBezTo>
                <a:cubicBezTo>
                  <a:pt x="9097245" y="2450733"/>
                  <a:pt x="9059177" y="2506735"/>
                  <a:pt x="9076236" y="2549970"/>
                </a:cubicBezTo>
                <a:cubicBezTo>
                  <a:pt x="9093850" y="2518723"/>
                  <a:pt x="9077511" y="2482471"/>
                  <a:pt x="9094346" y="2459447"/>
                </a:cubicBezTo>
                <a:cubicBezTo>
                  <a:pt x="9090003" y="2474663"/>
                  <a:pt x="9091407" y="2491942"/>
                  <a:pt x="9090998" y="2507944"/>
                </a:cubicBezTo>
                <a:cubicBezTo>
                  <a:pt x="9090544" y="2522974"/>
                  <a:pt x="9081311" y="2546025"/>
                  <a:pt x="9099366" y="2556858"/>
                </a:cubicBezTo>
                <a:cubicBezTo>
                  <a:pt x="9105386" y="2519537"/>
                  <a:pt x="9099259" y="2484940"/>
                  <a:pt x="9106031" y="2446999"/>
                </a:cubicBezTo>
                <a:cubicBezTo>
                  <a:pt x="9101597" y="2439805"/>
                  <a:pt x="9100052" y="2419608"/>
                  <a:pt x="9109108" y="2417421"/>
                </a:cubicBezTo>
                <a:cubicBezTo>
                  <a:pt x="9110993" y="2452999"/>
                  <a:pt x="9102128" y="2504295"/>
                  <a:pt x="9112700" y="2529908"/>
                </a:cubicBezTo>
                <a:close/>
                <a:moveTo>
                  <a:pt x="9131330" y="2488283"/>
                </a:moveTo>
                <a:cubicBezTo>
                  <a:pt x="9133967" y="2481237"/>
                  <a:pt x="9135695" y="2472481"/>
                  <a:pt x="9139797" y="2468582"/>
                </a:cubicBezTo>
                <a:cubicBezTo>
                  <a:pt x="9135372" y="2465675"/>
                  <a:pt x="9134854" y="2450691"/>
                  <a:pt x="9127530" y="2456499"/>
                </a:cubicBezTo>
                <a:cubicBezTo>
                  <a:pt x="9125529" y="2471797"/>
                  <a:pt x="9132055" y="2486104"/>
                  <a:pt x="9117406" y="2497718"/>
                </a:cubicBezTo>
                <a:cubicBezTo>
                  <a:pt x="9125147" y="2500662"/>
                  <a:pt x="9128694" y="2495328"/>
                  <a:pt x="9131330" y="2488283"/>
                </a:cubicBezTo>
                <a:close/>
                <a:moveTo>
                  <a:pt x="4731190" y="12451883"/>
                </a:moveTo>
                <a:cubicBezTo>
                  <a:pt x="4740262" y="12417345"/>
                  <a:pt x="4722843" y="12379194"/>
                  <a:pt x="4690046" y="12361847"/>
                </a:cubicBezTo>
                <a:cubicBezTo>
                  <a:pt x="4630864" y="12330939"/>
                  <a:pt x="4572447" y="12381267"/>
                  <a:pt x="4570213" y="12428343"/>
                </a:cubicBezTo>
                <a:cubicBezTo>
                  <a:pt x="4568311" y="12466048"/>
                  <a:pt x="4630533" y="12511624"/>
                  <a:pt x="4673404" y="12507248"/>
                </a:cubicBezTo>
                <a:cubicBezTo>
                  <a:pt x="4689714" y="12505889"/>
                  <a:pt x="4723526" y="12483236"/>
                  <a:pt x="4731190" y="12451883"/>
                </a:cubicBezTo>
                <a:close/>
                <a:moveTo>
                  <a:pt x="9087232" y="2599985"/>
                </a:moveTo>
                <a:cubicBezTo>
                  <a:pt x="9089680" y="2592440"/>
                  <a:pt x="9090773" y="2585189"/>
                  <a:pt x="9089864" y="2578362"/>
                </a:cubicBezTo>
                <a:cubicBezTo>
                  <a:pt x="9078938" y="2574010"/>
                  <a:pt x="9074197" y="2589050"/>
                  <a:pt x="9067540" y="2576113"/>
                </a:cubicBezTo>
                <a:cubicBezTo>
                  <a:pt x="9060799" y="2585986"/>
                  <a:pt x="9060215" y="2602387"/>
                  <a:pt x="9071909" y="2594227"/>
                </a:cubicBezTo>
                <a:cubicBezTo>
                  <a:pt x="9066547" y="2613633"/>
                  <a:pt x="9052934" y="2634748"/>
                  <a:pt x="9047752" y="2653899"/>
                </a:cubicBezTo>
                <a:lnTo>
                  <a:pt x="9047641" y="2655062"/>
                </a:lnTo>
                <a:lnTo>
                  <a:pt x="9045997" y="2672259"/>
                </a:lnTo>
                <a:lnTo>
                  <a:pt x="9066602" y="2639191"/>
                </a:lnTo>
                <a:lnTo>
                  <a:pt x="9076461" y="2623368"/>
                </a:lnTo>
                <a:cubicBezTo>
                  <a:pt x="9080978" y="2615368"/>
                  <a:pt x="9084783" y="2607530"/>
                  <a:pt x="9087232" y="2599985"/>
                </a:cubicBezTo>
                <a:close/>
                <a:moveTo>
                  <a:pt x="4589276" y="12794620"/>
                </a:moveTo>
                <a:cubicBezTo>
                  <a:pt x="4584051" y="12791359"/>
                  <a:pt x="4585893" y="12785035"/>
                  <a:pt x="4581021" y="12780979"/>
                </a:cubicBezTo>
                <a:cubicBezTo>
                  <a:pt x="4573964" y="12788330"/>
                  <a:pt x="4583683" y="12804045"/>
                  <a:pt x="4589276" y="12794620"/>
                </a:cubicBezTo>
                <a:close/>
                <a:moveTo>
                  <a:pt x="4707492" y="12527068"/>
                </a:moveTo>
                <a:cubicBezTo>
                  <a:pt x="4699924" y="12523725"/>
                  <a:pt x="4707462" y="12514206"/>
                  <a:pt x="4695078" y="12512065"/>
                </a:cubicBezTo>
                <a:cubicBezTo>
                  <a:pt x="4689578" y="12523436"/>
                  <a:pt x="4699343" y="12540123"/>
                  <a:pt x="4707492" y="12527068"/>
                </a:cubicBezTo>
                <a:close/>
                <a:moveTo>
                  <a:pt x="9103699" y="2600360"/>
                </a:moveTo>
                <a:cubicBezTo>
                  <a:pt x="9106793" y="2595242"/>
                  <a:pt x="9108274" y="2590542"/>
                  <a:pt x="9104113" y="2587037"/>
                </a:cubicBezTo>
                <a:cubicBezTo>
                  <a:pt x="9096622" y="2597530"/>
                  <a:pt x="9090853" y="2607356"/>
                  <a:pt x="9093611" y="2616191"/>
                </a:cubicBezTo>
                <a:cubicBezTo>
                  <a:pt x="9095898" y="2611014"/>
                  <a:pt x="9100605" y="2605478"/>
                  <a:pt x="9103699" y="2600360"/>
                </a:cubicBezTo>
                <a:close/>
                <a:moveTo>
                  <a:pt x="9164313" y="2470312"/>
                </a:moveTo>
                <a:cubicBezTo>
                  <a:pt x="9176074" y="2438442"/>
                  <a:pt x="9181500" y="2407046"/>
                  <a:pt x="9175367" y="2380538"/>
                </a:cubicBezTo>
                <a:cubicBezTo>
                  <a:pt x="9168625" y="2400644"/>
                  <a:pt x="9162251" y="2422340"/>
                  <a:pt x="9155440" y="2443545"/>
                </a:cubicBezTo>
                <a:lnTo>
                  <a:pt x="9133066" y="2503129"/>
                </a:lnTo>
                <a:lnTo>
                  <a:pt x="9132887" y="2503606"/>
                </a:lnTo>
                <a:cubicBezTo>
                  <a:pt x="9125761" y="2519734"/>
                  <a:pt x="9113365" y="2535675"/>
                  <a:pt x="9112138" y="2549658"/>
                </a:cubicBezTo>
                <a:lnTo>
                  <a:pt x="9114108" y="2558071"/>
                </a:lnTo>
                <a:lnTo>
                  <a:pt x="9115244" y="2562922"/>
                </a:lnTo>
                <a:cubicBezTo>
                  <a:pt x="9134455" y="2534522"/>
                  <a:pt x="9152551" y="2502180"/>
                  <a:pt x="9164313" y="2470312"/>
                </a:cubicBezTo>
                <a:close/>
                <a:moveTo>
                  <a:pt x="4732518" y="12514332"/>
                </a:moveTo>
                <a:cubicBezTo>
                  <a:pt x="4734585" y="12509655"/>
                  <a:pt x="4735359" y="12504405"/>
                  <a:pt x="4733914" y="12500673"/>
                </a:cubicBezTo>
                <a:cubicBezTo>
                  <a:pt x="4726918" y="12497107"/>
                  <a:pt x="4721213" y="12496013"/>
                  <a:pt x="4715823" y="12497439"/>
                </a:cubicBezTo>
                <a:cubicBezTo>
                  <a:pt x="4711341" y="12509735"/>
                  <a:pt x="4718474" y="12516217"/>
                  <a:pt x="4723359" y="12524561"/>
                </a:cubicBezTo>
                <a:cubicBezTo>
                  <a:pt x="4727091" y="12523117"/>
                  <a:pt x="4730451" y="12519011"/>
                  <a:pt x="4732518" y="12514332"/>
                </a:cubicBezTo>
                <a:close/>
                <a:moveTo>
                  <a:pt x="4757711" y="12468359"/>
                </a:moveTo>
                <a:cubicBezTo>
                  <a:pt x="4762905" y="12458757"/>
                  <a:pt x="4757190" y="12453377"/>
                  <a:pt x="4752798" y="12447154"/>
                </a:cubicBezTo>
                <a:cubicBezTo>
                  <a:pt x="4747604" y="12456756"/>
                  <a:pt x="4753319" y="12462137"/>
                  <a:pt x="4757711" y="12468359"/>
                </a:cubicBezTo>
                <a:close/>
                <a:moveTo>
                  <a:pt x="9134113" y="2582682"/>
                </a:moveTo>
                <a:cubicBezTo>
                  <a:pt x="9118883" y="2569765"/>
                  <a:pt x="9124149" y="2594462"/>
                  <a:pt x="9134113" y="2582682"/>
                </a:cubicBezTo>
                <a:close/>
                <a:moveTo>
                  <a:pt x="4776696" y="12457713"/>
                </a:moveTo>
                <a:cubicBezTo>
                  <a:pt x="4776315" y="12445647"/>
                  <a:pt x="4786843" y="12429361"/>
                  <a:pt x="4773254" y="12422406"/>
                </a:cubicBezTo>
                <a:cubicBezTo>
                  <a:pt x="4773062" y="12434693"/>
                  <a:pt x="4763107" y="12450758"/>
                  <a:pt x="4776696" y="12457713"/>
                </a:cubicBezTo>
                <a:close/>
                <a:moveTo>
                  <a:pt x="4812808" y="12397531"/>
                </a:moveTo>
                <a:cubicBezTo>
                  <a:pt x="4797116" y="12379176"/>
                  <a:pt x="4795205" y="12355490"/>
                  <a:pt x="4776640" y="12338246"/>
                </a:cubicBezTo>
                <a:cubicBezTo>
                  <a:pt x="4774031" y="12357079"/>
                  <a:pt x="4798954" y="12409492"/>
                  <a:pt x="4812808" y="12397531"/>
                </a:cubicBezTo>
                <a:close/>
                <a:moveTo>
                  <a:pt x="4847173" y="12459826"/>
                </a:moveTo>
                <a:cubicBezTo>
                  <a:pt x="4829906" y="12449341"/>
                  <a:pt x="4831391" y="12402886"/>
                  <a:pt x="4809931" y="12414818"/>
                </a:cubicBezTo>
                <a:cubicBezTo>
                  <a:pt x="4823976" y="12427210"/>
                  <a:pt x="4829269" y="12460481"/>
                  <a:pt x="4847173" y="12459826"/>
                </a:cubicBezTo>
                <a:close/>
                <a:moveTo>
                  <a:pt x="9357174" y="2260258"/>
                </a:moveTo>
                <a:cubicBezTo>
                  <a:pt x="9362058" y="2252317"/>
                  <a:pt x="9353049" y="2236200"/>
                  <a:pt x="9357244" y="2231323"/>
                </a:cubicBezTo>
                <a:cubicBezTo>
                  <a:pt x="9322297" y="2218199"/>
                  <a:pt x="9302965" y="2205594"/>
                  <a:pt x="9276092" y="2194027"/>
                </a:cubicBezTo>
                <a:cubicBezTo>
                  <a:pt x="9279614" y="2244424"/>
                  <a:pt x="9274656" y="2299486"/>
                  <a:pt x="9296924" y="2340336"/>
                </a:cubicBezTo>
                <a:cubicBezTo>
                  <a:pt x="9320797" y="2334408"/>
                  <a:pt x="9337675" y="2289679"/>
                  <a:pt x="9357174" y="2260258"/>
                </a:cubicBezTo>
                <a:close/>
                <a:moveTo>
                  <a:pt x="9445409" y="2127907"/>
                </a:moveTo>
                <a:cubicBezTo>
                  <a:pt x="9445915" y="2102535"/>
                  <a:pt x="9444547" y="2078351"/>
                  <a:pt x="9421739" y="2065217"/>
                </a:cubicBezTo>
                <a:cubicBezTo>
                  <a:pt x="9405532" y="2066795"/>
                  <a:pt x="9399896" y="2088548"/>
                  <a:pt x="9384157" y="2091343"/>
                </a:cubicBezTo>
                <a:cubicBezTo>
                  <a:pt x="9383595" y="2085032"/>
                  <a:pt x="9379277" y="2081099"/>
                  <a:pt x="9370736" y="2078325"/>
                </a:cubicBezTo>
                <a:cubicBezTo>
                  <a:pt x="9360470" y="2095333"/>
                  <a:pt x="9355801" y="2123241"/>
                  <a:pt x="9343719" y="2136751"/>
                </a:cubicBezTo>
                <a:cubicBezTo>
                  <a:pt x="9336711" y="2134320"/>
                  <a:pt x="9329453" y="2132452"/>
                  <a:pt x="9322445" y="2130021"/>
                </a:cubicBezTo>
                <a:cubicBezTo>
                  <a:pt x="9309800" y="2149343"/>
                  <a:pt x="9294622" y="2164512"/>
                  <a:pt x="9284103" y="2188145"/>
                </a:cubicBezTo>
                <a:cubicBezTo>
                  <a:pt x="9297307" y="2187257"/>
                  <a:pt x="9309255" y="2201307"/>
                  <a:pt x="9328308" y="2204696"/>
                </a:cubicBezTo>
                <a:cubicBezTo>
                  <a:pt x="9357636" y="2166829"/>
                  <a:pt x="9394624" y="2142797"/>
                  <a:pt x="9440212" y="2135037"/>
                </a:cubicBezTo>
                <a:cubicBezTo>
                  <a:pt x="9441307" y="2131817"/>
                  <a:pt x="9444938" y="2132751"/>
                  <a:pt x="9445409" y="2127907"/>
                </a:cubicBezTo>
                <a:close/>
                <a:moveTo>
                  <a:pt x="9374337" y="2362577"/>
                </a:moveTo>
                <a:cubicBezTo>
                  <a:pt x="9383338" y="2339441"/>
                  <a:pt x="9362293" y="2304794"/>
                  <a:pt x="9355729" y="2283194"/>
                </a:cubicBezTo>
                <a:cubicBezTo>
                  <a:pt x="9347494" y="2305481"/>
                  <a:pt x="9333819" y="2317274"/>
                  <a:pt x="9327710" y="2343870"/>
                </a:cubicBezTo>
                <a:cubicBezTo>
                  <a:pt x="9334807" y="2357455"/>
                  <a:pt x="9335805" y="2373390"/>
                  <a:pt x="9353669" y="2380966"/>
                </a:cubicBezTo>
                <a:cubicBezTo>
                  <a:pt x="9364995" y="2376722"/>
                  <a:pt x="9371335" y="2370289"/>
                  <a:pt x="9374337" y="2362577"/>
                </a:cubicBezTo>
                <a:close/>
                <a:moveTo>
                  <a:pt x="9494719" y="2120112"/>
                </a:moveTo>
                <a:cubicBezTo>
                  <a:pt x="9499196" y="2112328"/>
                  <a:pt x="9498889" y="2093330"/>
                  <a:pt x="9491163" y="2084182"/>
                </a:cubicBezTo>
                <a:cubicBezTo>
                  <a:pt x="9470828" y="2073827"/>
                  <a:pt x="9447667" y="2104658"/>
                  <a:pt x="9456046" y="2131273"/>
                </a:cubicBezTo>
                <a:cubicBezTo>
                  <a:pt x="9468561" y="2127386"/>
                  <a:pt x="9486206" y="2133182"/>
                  <a:pt x="9494719" y="2120112"/>
                </a:cubicBezTo>
                <a:close/>
                <a:moveTo>
                  <a:pt x="9483130" y="2174930"/>
                </a:moveTo>
                <a:cubicBezTo>
                  <a:pt x="9464606" y="2174134"/>
                  <a:pt x="9447587" y="2176026"/>
                  <a:pt x="9430189" y="2177244"/>
                </a:cubicBezTo>
                <a:lnTo>
                  <a:pt x="9412584" y="2176697"/>
                </a:lnTo>
                <a:lnTo>
                  <a:pt x="9374998" y="2175530"/>
                </a:lnTo>
                <a:cubicBezTo>
                  <a:pt x="9361510" y="2185386"/>
                  <a:pt x="9347086" y="2192805"/>
                  <a:pt x="9337945" y="2210311"/>
                </a:cubicBezTo>
                <a:lnTo>
                  <a:pt x="9377864" y="2229059"/>
                </a:lnTo>
                <a:lnTo>
                  <a:pt x="9413777" y="2245925"/>
                </a:lnTo>
                <a:cubicBezTo>
                  <a:pt x="9427891" y="2231632"/>
                  <a:pt x="9448542" y="2230675"/>
                  <a:pt x="9463689" y="2217850"/>
                </a:cubicBezTo>
                <a:cubicBezTo>
                  <a:pt x="9468387" y="2199723"/>
                  <a:pt x="9475837" y="2187530"/>
                  <a:pt x="9483130" y="2174930"/>
                </a:cubicBezTo>
                <a:close/>
                <a:moveTo>
                  <a:pt x="9248528" y="2706058"/>
                </a:moveTo>
                <a:cubicBezTo>
                  <a:pt x="9248528" y="2706058"/>
                  <a:pt x="9229306" y="2707560"/>
                  <a:pt x="9248528" y="2706058"/>
                </a:cubicBezTo>
                <a:close/>
                <a:moveTo>
                  <a:pt x="9223440" y="2776839"/>
                </a:moveTo>
                <a:cubicBezTo>
                  <a:pt x="9230164" y="2758391"/>
                  <a:pt x="9215684" y="2744854"/>
                  <a:pt x="9214897" y="2728324"/>
                </a:cubicBezTo>
                <a:cubicBezTo>
                  <a:pt x="9218930" y="2722966"/>
                  <a:pt x="9223377" y="2715055"/>
                  <a:pt x="9225156" y="2706857"/>
                </a:cubicBezTo>
                <a:lnTo>
                  <a:pt x="9223096" y="2698560"/>
                </a:lnTo>
                <a:lnTo>
                  <a:pt x="9219400" y="2683669"/>
                </a:lnTo>
                <a:cubicBezTo>
                  <a:pt x="9207583" y="2717953"/>
                  <a:pt x="9204822" y="2750050"/>
                  <a:pt x="9223440" y="2776839"/>
                </a:cubicBezTo>
                <a:close/>
                <a:moveTo>
                  <a:pt x="9240211" y="2744268"/>
                </a:moveTo>
                <a:cubicBezTo>
                  <a:pt x="9232646" y="2740926"/>
                  <a:pt x="9237452" y="2735434"/>
                  <a:pt x="9228341" y="2732360"/>
                </a:cubicBezTo>
                <a:cubicBezTo>
                  <a:pt x="9219433" y="2741751"/>
                  <a:pt x="9229609" y="2746723"/>
                  <a:pt x="9230330" y="2753705"/>
                </a:cubicBezTo>
                <a:cubicBezTo>
                  <a:pt x="9233683" y="2750427"/>
                  <a:pt x="9237794" y="2750816"/>
                  <a:pt x="9240211" y="2744268"/>
                </a:cubicBezTo>
                <a:close/>
                <a:moveTo>
                  <a:pt x="9249285" y="2730191"/>
                </a:moveTo>
                <a:cubicBezTo>
                  <a:pt x="9243703" y="2723440"/>
                  <a:pt x="9242935" y="2715486"/>
                  <a:pt x="9234834" y="2709050"/>
                </a:cubicBezTo>
                <a:cubicBezTo>
                  <a:pt x="9228000" y="2716979"/>
                  <a:pt x="9239497" y="2741573"/>
                  <a:pt x="9249285" y="2730191"/>
                </a:cubicBezTo>
                <a:close/>
                <a:moveTo>
                  <a:pt x="9442707" y="2317429"/>
                </a:moveTo>
                <a:cubicBezTo>
                  <a:pt x="9448717" y="2306956"/>
                  <a:pt x="9452389" y="2295868"/>
                  <a:pt x="9449561" y="2280638"/>
                </a:cubicBezTo>
                <a:cubicBezTo>
                  <a:pt x="9435342" y="2272824"/>
                  <a:pt x="9423352" y="2266249"/>
                  <a:pt x="9410980" y="2259590"/>
                </a:cubicBezTo>
                <a:lnTo>
                  <a:pt x="9371444" y="2238737"/>
                </a:lnTo>
                <a:lnTo>
                  <a:pt x="9370102" y="2238029"/>
                </a:lnTo>
                <a:lnTo>
                  <a:pt x="9370032" y="2240868"/>
                </a:lnTo>
                <a:lnTo>
                  <a:pt x="9369306" y="2270389"/>
                </a:lnTo>
                <a:cubicBezTo>
                  <a:pt x="9370331" y="2280484"/>
                  <a:pt x="9372183" y="2290146"/>
                  <a:pt x="9373463" y="2300144"/>
                </a:cubicBezTo>
                <a:cubicBezTo>
                  <a:pt x="9403279" y="2309647"/>
                  <a:pt x="9406683" y="2333047"/>
                  <a:pt x="9421822" y="2350531"/>
                </a:cubicBezTo>
                <a:lnTo>
                  <a:pt x="9439626" y="2322314"/>
                </a:lnTo>
                <a:close/>
                <a:moveTo>
                  <a:pt x="4918824" y="12568099"/>
                </a:moveTo>
                <a:cubicBezTo>
                  <a:pt x="4906003" y="12548634"/>
                  <a:pt x="4897334" y="12510065"/>
                  <a:pt x="4874912" y="12505868"/>
                </a:cubicBezTo>
                <a:cubicBezTo>
                  <a:pt x="4893650" y="12522713"/>
                  <a:pt x="4893705" y="12564614"/>
                  <a:pt x="4918824" y="12568099"/>
                </a:cubicBezTo>
                <a:close/>
                <a:moveTo>
                  <a:pt x="9521681" y="2154959"/>
                </a:moveTo>
                <a:cubicBezTo>
                  <a:pt x="9525721" y="2143613"/>
                  <a:pt x="9528038" y="2133862"/>
                  <a:pt x="9520750" y="2128275"/>
                </a:cubicBezTo>
                <a:cubicBezTo>
                  <a:pt x="9496837" y="2137133"/>
                  <a:pt x="9462398" y="2139812"/>
                  <a:pt x="9435123" y="2146423"/>
                </a:cubicBezTo>
                <a:lnTo>
                  <a:pt x="9431939" y="2147514"/>
                </a:lnTo>
                <a:lnTo>
                  <a:pt x="9410890" y="2154718"/>
                </a:lnTo>
                <a:cubicBezTo>
                  <a:pt x="9407387" y="2156534"/>
                  <a:pt x="9388894" y="2159457"/>
                  <a:pt x="9398686" y="2165478"/>
                </a:cubicBezTo>
                <a:lnTo>
                  <a:pt x="9420254" y="2165132"/>
                </a:lnTo>
                <a:lnTo>
                  <a:pt x="9462341" y="2164458"/>
                </a:lnTo>
                <a:cubicBezTo>
                  <a:pt x="9482516" y="2162112"/>
                  <a:pt x="9501970" y="2158352"/>
                  <a:pt x="9521681" y="2154959"/>
                </a:cubicBezTo>
                <a:close/>
                <a:moveTo>
                  <a:pt x="9278101" y="2709129"/>
                </a:moveTo>
                <a:cubicBezTo>
                  <a:pt x="9272223" y="2687970"/>
                  <a:pt x="9258438" y="2668552"/>
                  <a:pt x="9236171" y="2651098"/>
                </a:cubicBezTo>
                <a:cubicBezTo>
                  <a:pt x="9218947" y="2678233"/>
                  <a:pt x="9261890" y="2691971"/>
                  <a:pt x="9271656" y="2712945"/>
                </a:cubicBezTo>
                <a:cubicBezTo>
                  <a:pt x="9274221" y="2713603"/>
                  <a:pt x="9276517" y="2712713"/>
                  <a:pt x="9278101" y="2709129"/>
                </a:cubicBezTo>
                <a:close/>
                <a:moveTo>
                  <a:pt x="9423125" y="2391526"/>
                </a:moveTo>
                <a:cubicBezTo>
                  <a:pt x="9407612" y="2371855"/>
                  <a:pt x="9411093" y="2342074"/>
                  <a:pt x="9388819" y="2325471"/>
                </a:cubicBezTo>
                <a:cubicBezTo>
                  <a:pt x="9394100" y="2353744"/>
                  <a:pt x="9374848" y="2394727"/>
                  <a:pt x="9406132" y="2409259"/>
                </a:cubicBezTo>
                <a:cubicBezTo>
                  <a:pt x="9414235" y="2408470"/>
                  <a:pt x="9418336" y="2398498"/>
                  <a:pt x="9423125" y="2391526"/>
                </a:cubicBezTo>
                <a:close/>
                <a:moveTo>
                  <a:pt x="9279663" y="2737902"/>
                </a:moveTo>
                <a:cubicBezTo>
                  <a:pt x="9276960" y="2734327"/>
                  <a:pt x="9276377" y="2730262"/>
                  <a:pt x="9279461" y="2725437"/>
                </a:cubicBezTo>
                <a:cubicBezTo>
                  <a:pt x="9271730" y="2726781"/>
                  <a:pt x="9260787" y="2713854"/>
                  <a:pt x="9253147" y="2717142"/>
                </a:cubicBezTo>
                <a:cubicBezTo>
                  <a:pt x="9264341" y="2723040"/>
                  <a:pt x="9268589" y="2746811"/>
                  <a:pt x="9279663" y="2737902"/>
                </a:cubicBezTo>
                <a:close/>
                <a:moveTo>
                  <a:pt x="9308566" y="2673566"/>
                </a:moveTo>
                <a:cubicBezTo>
                  <a:pt x="9304835" y="2664778"/>
                  <a:pt x="9301104" y="2655990"/>
                  <a:pt x="9288494" y="2648990"/>
                </a:cubicBezTo>
                <a:cubicBezTo>
                  <a:pt x="9286345" y="2657085"/>
                  <a:pt x="9303547" y="2682772"/>
                  <a:pt x="9308566" y="2673566"/>
                </a:cubicBezTo>
                <a:close/>
                <a:moveTo>
                  <a:pt x="9259836" y="2788161"/>
                </a:moveTo>
                <a:cubicBezTo>
                  <a:pt x="9252263" y="2780531"/>
                  <a:pt x="9246024" y="2755880"/>
                  <a:pt x="9235125" y="2764391"/>
                </a:cubicBezTo>
                <a:cubicBezTo>
                  <a:pt x="9234746" y="2772791"/>
                  <a:pt x="9256346" y="2788522"/>
                  <a:pt x="9259836" y="2788161"/>
                </a:cubicBezTo>
                <a:close/>
                <a:moveTo>
                  <a:pt x="9268513" y="2773908"/>
                </a:moveTo>
                <a:cubicBezTo>
                  <a:pt x="9265273" y="2767241"/>
                  <a:pt x="9258561" y="2749044"/>
                  <a:pt x="9247034" y="2752518"/>
                </a:cubicBezTo>
                <a:cubicBezTo>
                  <a:pt x="9254690" y="2757805"/>
                  <a:pt x="9257161" y="2776983"/>
                  <a:pt x="9268513" y="2773908"/>
                </a:cubicBezTo>
                <a:close/>
                <a:moveTo>
                  <a:pt x="4934855" y="12618010"/>
                </a:moveTo>
                <a:cubicBezTo>
                  <a:pt x="4938011" y="12606556"/>
                  <a:pt x="4931191" y="12582129"/>
                  <a:pt x="4919754" y="12587544"/>
                </a:cubicBezTo>
                <a:cubicBezTo>
                  <a:pt x="4928350" y="12596101"/>
                  <a:pt x="4925860" y="12609277"/>
                  <a:pt x="4934855" y="12618010"/>
                </a:cubicBezTo>
                <a:close/>
                <a:moveTo>
                  <a:pt x="4688334" y="13186723"/>
                </a:moveTo>
                <a:lnTo>
                  <a:pt x="4680368" y="13183204"/>
                </a:lnTo>
                <a:lnTo>
                  <a:pt x="4676849" y="13191167"/>
                </a:lnTo>
                <a:lnTo>
                  <a:pt x="4684815" y="13194687"/>
                </a:lnTo>
                <a:close/>
                <a:moveTo>
                  <a:pt x="9466736" y="2408656"/>
                </a:moveTo>
                <a:cubicBezTo>
                  <a:pt x="9468379" y="2406858"/>
                  <a:pt x="9469803" y="2404794"/>
                  <a:pt x="9470022" y="2400512"/>
                </a:cubicBezTo>
                <a:cubicBezTo>
                  <a:pt x="9451222" y="2384438"/>
                  <a:pt x="9452638" y="2357783"/>
                  <a:pt x="9440035" y="2338391"/>
                </a:cubicBezTo>
                <a:cubicBezTo>
                  <a:pt x="9438641" y="2345689"/>
                  <a:pt x="9436339" y="2351237"/>
                  <a:pt x="9433397" y="2355575"/>
                </a:cubicBezTo>
                <a:lnTo>
                  <a:pt x="9431200" y="2357654"/>
                </a:lnTo>
                <a:lnTo>
                  <a:pt x="9422913" y="2365498"/>
                </a:lnTo>
                <a:lnTo>
                  <a:pt x="9426088" y="2379101"/>
                </a:lnTo>
                <a:lnTo>
                  <a:pt x="9426508" y="2380899"/>
                </a:lnTo>
                <a:cubicBezTo>
                  <a:pt x="9446155" y="2382193"/>
                  <a:pt x="9441674" y="2408163"/>
                  <a:pt x="9462136" y="2415206"/>
                </a:cubicBezTo>
                <a:cubicBezTo>
                  <a:pt x="9463231" y="2411987"/>
                  <a:pt x="9465093" y="2410454"/>
                  <a:pt x="9466736" y="2408656"/>
                </a:cubicBezTo>
                <a:close/>
                <a:moveTo>
                  <a:pt x="9365771" y="2638870"/>
                </a:moveTo>
                <a:cubicBezTo>
                  <a:pt x="9362670" y="2635120"/>
                  <a:pt x="9361466" y="2630304"/>
                  <a:pt x="9358142" y="2625980"/>
                </a:cubicBezTo>
                <a:cubicBezTo>
                  <a:pt x="9351744" y="2630768"/>
                  <a:pt x="9344938" y="2631093"/>
                  <a:pt x="9340012" y="2642243"/>
                </a:cubicBezTo>
                <a:cubicBezTo>
                  <a:pt x="9347752" y="2645188"/>
                  <a:pt x="9343169" y="2651254"/>
                  <a:pt x="9352456" y="2653929"/>
                </a:cubicBezTo>
                <a:cubicBezTo>
                  <a:pt x="9357956" y="2642557"/>
                  <a:pt x="9355392" y="2641899"/>
                  <a:pt x="9365771" y="2638870"/>
                </a:cubicBezTo>
                <a:close/>
                <a:moveTo>
                  <a:pt x="9565849" y="2198101"/>
                </a:moveTo>
                <a:cubicBezTo>
                  <a:pt x="9575617" y="2170095"/>
                  <a:pt x="9530560" y="2180448"/>
                  <a:pt x="9524307" y="2164206"/>
                </a:cubicBezTo>
                <a:cubicBezTo>
                  <a:pt x="9515576" y="2169432"/>
                  <a:pt x="9504251" y="2169130"/>
                  <a:pt x="9495458" y="2172982"/>
                </a:cubicBezTo>
                <a:cubicBezTo>
                  <a:pt x="9490104" y="2185767"/>
                  <a:pt x="9481530" y="2191399"/>
                  <a:pt x="9478147" y="2208088"/>
                </a:cubicBezTo>
                <a:cubicBezTo>
                  <a:pt x="9506307" y="2202375"/>
                  <a:pt x="9535248" y="2198691"/>
                  <a:pt x="9565849" y="2198101"/>
                </a:cubicBezTo>
                <a:close/>
                <a:moveTo>
                  <a:pt x="9359192" y="2705454"/>
                </a:moveTo>
                <a:cubicBezTo>
                  <a:pt x="9350378" y="2696324"/>
                  <a:pt x="9350222" y="2684832"/>
                  <a:pt x="9333500" y="2677444"/>
                </a:cubicBezTo>
                <a:cubicBezTo>
                  <a:pt x="9332194" y="2686862"/>
                  <a:pt x="9350636" y="2714049"/>
                  <a:pt x="9359192" y="2705454"/>
                </a:cubicBezTo>
                <a:close/>
                <a:moveTo>
                  <a:pt x="9393160" y="2632885"/>
                </a:moveTo>
                <a:cubicBezTo>
                  <a:pt x="9391067" y="2625773"/>
                  <a:pt x="9389477" y="2604604"/>
                  <a:pt x="9376902" y="2614755"/>
                </a:cubicBezTo>
                <a:cubicBezTo>
                  <a:pt x="9391624" y="2616976"/>
                  <a:pt x="9380706" y="2637378"/>
                  <a:pt x="9393160" y="2632885"/>
                </a:cubicBezTo>
                <a:close/>
                <a:moveTo>
                  <a:pt x="4933219" y="12751006"/>
                </a:moveTo>
                <a:cubicBezTo>
                  <a:pt x="4928911" y="12742440"/>
                  <a:pt x="4920367" y="12718679"/>
                  <a:pt x="4909321" y="12740447"/>
                </a:cubicBezTo>
                <a:cubicBezTo>
                  <a:pt x="4922186" y="12740421"/>
                  <a:pt x="4929478" y="12758395"/>
                  <a:pt x="4933219" y="12751006"/>
                </a:cubicBezTo>
                <a:close/>
                <a:moveTo>
                  <a:pt x="9583830" y="2232675"/>
                </a:moveTo>
                <a:cubicBezTo>
                  <a:pt x="9557610" y="2238573"/>
                  <a:pt x="9513991" y="2244175"/>
                  <a:pt x="9489752" y="2217607"/>
                </a:cubicBezTo>
                <a:cubicBezTo>
                  <a:pt x="9469505" y="2230531"/>
                  <a:pt x="9444598" y="2234991"/>
                  <a:pt x="9426228" y="2252788"/>
                </a:cubicBezTo>
                <a:cubicBezTo>
                  <a:pt x="9448471" y="2265672"/>
                  <a:pt x="9471526" y="2278243"/>
                  <a:pt x="9492955" y="2291441"/>
                </a:cubicBezTo>
                <a:cubicBezTo>
                  <a:pt x="9512481" y="2283923"/>
                  <a:pt x="9531224" y="2274375"/>
                  <a:pt x="9553908" y="2272635"/>
                </a:cubicBezTo>
                <a:cubicBezTo>
                  <a:pt x="9564362" y="2259752"/>
                  <a:pt x="9574660" y="2246463"/>
                  <a:pt x="9583830" y="2232675"/>
                </a:cubicBezTo>
                <a:close/>
                <a:moveTo>
                  <a:pt x="9592408" y="2214919"/>
                </a:moveTo>
                <a:cubicBezTo>
                  <a:pt x="9561559" y="2210010"/>
                  <a:pt x="9528082" y="2201916"/>
                  <a:pt x="9507398" y="2217341"/>
                </a:cubicBezTo>
                <a:cubicBezTo>
                  <a:pt x="9536241" y="2232812"/>
                  <a:pt x="9572380" y="2229623"/>
                  <a:pt x="9592408" y="2214919"/>
                </a:cubicBezTo>
                <a:close/>
                <a:moveTo>
                  <a:pt x="9507097" y="2411884"/>
                </a:moveTo>
                <a:cubicBezTo>
                  <a:pt x="9485635" y="2401029"/>
                  <a:pt x="9485614" y="2367002"/>
                  <a:pt x="9460708" y="2365399"/>
                </a:cubicBezTo>
                <a:cubicBezTo>
                  <a:pt x="9472906" y="2384949"/>
                  <a:pt x="9485510" y="2404341"/>
                  <a:pt x="9501055" y="2421669"/>
                </a:cubicBezTo>
                <a:cubicBezTo>
                  <a:pt x="9503121" y="2418543"/>
                  <a:pt x="9506125" y="2417852"/>
                  <a:pt x="9507097" y="2411884"/>
                </a:cubicBezTo>
                <a:close/>
                <a:moveTo>
                  <a:pt x="9431226" y="2597348"/>
                </a:moveTo>
                <a:cubicBezTo>
                  <a:pt x="9416892" y="2611482"/>
                  <a:pt x="9431226" y="2597348"/>
                  <a:pt x="9431226" y="2597348"/>
                </a:cubicBezTo>
                <a:close/>
                <a:moveTo>
                  <a:pt x="9413853" y="2637745"/>
                </a:moveTo>
                <a:cubicBezTo>
                  <a:pt x="9408354" y="2628651"/>
                  <a:pt x="9405522" y="2605982"/>
                  <a:pt x="9394606" y="2605918"/>
                </a:cubicBezTo>
                <a:cubicBezTo>
                  <a:pt x="9404170" y="2614428"/>
                  <a:pt x="9400817" y="2638172"/>
                  <a:pt x="9413853" y="2637745"/>
                </a:cubicBezTo>
                <a:close/>
                <a:moveTo>
                  <a:pt x="9393939" y="2731278"/>
                </a:moveTo>
                <a:cubicBezTo>
                  <a:pt x="9384774" y="2722945"/>
                  <a:pt x="9381942" y="2700275"/>
                  <a:pt x="9365637" y="2701638"/>
                </a:cubicBezTo>
                <a:cubicBezTo>
                  <a:pt x="9375951" y="2709527"/>
                  <a:pt x="9377810" y="2732243"/>
                  <a:pt x="9393939" y="2731278"/>
                </a:cubicBezTo>
                <a:close/>
                <a:moveTo>
                  <a:pt x="4971687" y="12772762"/>
                </a:moveTo>
                <a:cubicBezTo>
                  <a:pt x="4962795" y="12770261"/>
                  <a:pt x="4958972" y="12779992"/>
                  <a:pt x="4952702" y="12783408"/>
                </a:cubicBezTo>
                <a:cubicBezTo>
                  <a:pt x="4924997" y="12770692"/>
                  <a:pt x="4895792" y="12759214"/>
                  <a:pt x="4885887" y="12739611"/>
                </a:cubicBezTo>
                <a:cubicBezTo>
                  <a:pt x="4885160" y="12712164"/>
                  <a:pt x="4917672" y="12719392"/>
                  <a:pt x="4930896" y="12702393"/>
                </a:cubicBezTo>
                <a:cubicBezTo>
                  <a:pt x="4931609" y="12590879"/>
                  <a:pt x="4842347" y="12513845"/>
                  <a:pt x="4798446" y="12419261"/>
                </a:cubicBezTo>
                <a:cubicBezTo>
                  <a:pt x="4809981" y="12493358"/>
                  <a:pt x="4739322" y="12564926"/>
                  <a:pt x="4673792" y="12560240"/>
                </a:cubicBezTo>
                <a:cubicBezTo>
                  <a:pt x="4671242" y="12604798"/>
                  <a:pt x="4643664" y="12684456"/>
                  <a:pt x="4604719" y="12705793"/>
                </a:cubicBezTo>
                <a:cubicBezTo>
                  <a:pt x="4603528" y="12725730"/>
                  <a:pt x="4625704" y="12736955"/>
                  <a:pt x="4628940" y="12759799"/>
                </a:cubicBezTo>
                <a:cubicBezTo>
                  <a:pt x="4636394" y="12809727"/>
                  <a:pt x="4603680" y="12867605"/>
                  <a:pt x="4560698" y="12881924"/>
                </a:cubicBezTo>
                <a:cubicBezTo>
                  <a:pt x="4588406" y="12915105"/>
                  <a:pt x="4620786" y="12960344"/>
                  <a:pt x="4658471" y="13006499"/>
                </a:cubicBezTo>
                <a:cubicBezTo>
                  <a:pt x="4706932" y="13065981"/>
                  <a:pt x="4783066" y="13125317"/>
                  <a:pt x="4738353" y="13213583"/>
                </a:cubicBezTo>
                <a:cubicBezTo>
                  <a:pt x="4698722" y="13224624"/>
                  <a:pt x="4605039" y="13185611"/>
                  <a:pt x="4625610" y="13134740"/>
                </a:cubicBezTo>
                <a:cubicBezTo>
                  <a:pt x="4650452" y="13132392"/>
                  <a:pt x="4668018" y="13157284"/>
                  <a:pt x="4693322" y="13164658"/>
                </a:cubicBezTo>
                <a:cubicBezTo>
                  <a:pt x="4699950" y="13144270"/>
                  <a:pt x="4686044" y="13114331"/>
                  <a:pt x="4670154" y="13087800"/>
                </a:cubicBezTo>
                <a:cubicBezTo>
                  <a:pt x="4643528" y="13044628"/>
                  <a:pt x="4616978" y="13015290"/>
                  <a:pt x="4572670" y="12973347"/>
                </a:cubicBezTo>
                <a:cubicBezTo>
                  <a:pt x="4541609" y="12943443"/>
                  <a:pt x="4522079" y="12910069"/>
                  <a:pt x="4482421" y="12928712"/>
                </a:cubicBezTo>
                <a:cubicBezTo>
                  <a:pt x="4470067" y="12918972"/>
                  <a:pt x="4465397" y="12906914"/>
                  <a:pt x="4453614" y="12896949"/>
                </a:cubicBezTo>
                <a:cubicBezTo>
                  <a:pt x="4373279" y="12876206"/>
                  <a:pt x="4338912" y="12793448"/>
                  <a:pt x="4376884" y="12715051"/>
                </a:cubicBezTo>
                <a:cubicBezTo>
                  <a:pt x="4417447" y="12629711"/>
                  <a:pt x="4508336" y="12626565"/>
                  <a:pt x="4584340" y="12687271"/>
                </a:cubicBezTo>
                <a:cubicBezTo>
                  <a:pt x="4614621" y="12647829"/>
                  <a:pt x="4626949" y="12587606"/>
                  <a:pt x="4614979" y="12553289"/>
                </a:cubicBezTo>
                <a:cubicBezTo>
                  <a:pt x="4417596" y="12522706"/>
                  <a:pt x="4538889" y="12209403"/>
                  <a:pt x="4700501" y="12295086"/>
                </a:cubicBezTo>
                <a:cubicBezTo>
                  <a:pt x="4765202" y="12266094"/>
                  <a:pt x="4779534" y="12309068"/>
                  <a:pt x="4817333" y="12365743"/>
                </a:cubicBezTo>
                <a:cubicBezTo>
                  <a:pt x="4836233" y="12394081"/>
                  <a:pt x="4850528" y="12419907"/>
                  <a:pt x="4863936" y="12443438"/>
                </a:cubicBezTo>
                <a:cubicBezTo>
                  <a:pt x="4890395" y="12491295"/>
                  <a:pt x="4935855" y="12553258"/>
                  <a:pt x="4953377" y="12597642"/>
                </a:cubicBezTo>
                <a:cubicBezTo>
                  <a:pt x="4973122" y="12647767"/>
                  <a:pt x="4989545" y="12714031"/>
                  <a:pt x="4971687" y="12772762"/>
                </a:cubicBezTo>
                <a:close/>
                <a:moveTo>
                  <a:pt x="9459732" y="2639453"/>
                </a:moveTo>
                <a:cubicBezTo>
                  <a:pt x="9471668" y="2619977"/>
                  <a:pt x="9444068" y="2609210"/>
                  <a:pt x="9455606" y="2589558"/>
                </a:cubicBezTo>
                <a:cubicBezTo>
                  <a:pt x="9446264" y="2581622"/>
                  <a:pt x="9439338" y="2587606"/>
                  <a:pt x="9432051" y="2590097"/>
                </a:cubicBezTo>
                <a:cubicBezTo>
                  <a:pt x="9450068" y="2604246"/>
                  <a:pt x="9440742" y="2625351"/>
                  <a:pt x="9459732" y="2639453"/>
                </a:cubicBezTo>
                <a:close/>
                <a:moveTo>
                  <a:pt x="9457277" y="2649316"/>
                </a:moveTo>
                <a:cubicBezTo>
                  <a:pt x="9455722" y="2645297"/>
                  <a:pt x="9451824" y="2641195"/>
                  <a:pt x="9445232" y="2637806"/>
                </a:cubicBezTo>
                <a:cubicBezTo>
                  <a:pt x="9432602" y="2642697"/>
                  <a:pt x="9413111" y="2663119"/>
                  <a:pt x="9403973" y="2647182"/>
                </a:cubicBezTo>
                <a:cubicBezTo>
                  <a:pt x="9398593" y="2652897"/>
                  <a:pt x="9390908" y="2655212"/>
                  <a:pt x="9393269" y="2663871"/>
                </a:cubicBezTo>
                <a:cubicBezTo>
                  <a:pt x="9416434" y="2667443"/>
                  <a:pt x="9435629" y="2653078"/>
                  <a:pt x="9457277" y="2649316"/>
                </a:cubicBezTo>
                <a:close/>
                <a:moveTo>
                  <a:pt x="9560248" y="2437113"/>
                </a:moveTo>
                <a:cubicBezTo>
                  <a:pt x="9562283" y="2430268"/>
                  <a:pt x="9564725" y="2423266"/>
                  <a:pt x="9566605" y="2416015"/>
                </a:cubicBezTo>
                <a:cubicBezTo>
                  <a:pt x="9542333" y="2385728"/>
                  <a:pt x="9523288" y="2352031"/>
                  <a:pt x="9511658" y="2314545"/>
                </a:cubicBezTo>
                <a:cubicBezTo>
                  <a:pt x="9491010" y="2309440"/>
                  <a:pt x="9475965" y="2290987"/>
                  <a:pt x="9461167" y="2290157"/>
                </a:cubicBezTo>
                <a:cubicBezTo>
                  <a:pt x="9458785" y="2310658"/>
                  <a:pt x="9457463" y="2330281"/>
                  <a:pt x="9456551" y="2349749"/>
                </a:cubicBezTo>
                <a:cubicBezTo>
                  <a:pt x="9490402" y="2360029"/>
                  <a:pt x="9496622" y="2384677"/>
                  <a:pt x="9512292" y="2404754"/>
                </a:cubicBezTo>
                <a:cubicBezTo>
                  <a:pt x="9511763" y="2396099"/>
                  <a:pt x="9519207" y="2402092"/>
                  <a:pt x="9524214" y="2402962"/>
                </a:cubicBezTo>
                <a:cubicBezTo>
                  <a:pt x="9535787" y="2414825"/>
                  <a:pt x="9537910" y="2431259"/>
                  <a:pt x="9560248" y="2437113"/>
                </a:cubicBezTo>
                <a:close/>
                <a:moveTo>
                  <a:pt x="9424873" y="2750657"/>
                </a:moveTo>
                <a:cubicBezTo>
                  <a:pt x="9414965" y="2747232"/>
                  <a:pt x="9419725" y="2740768"/>
                  <a:pt x="9409420" y="2737166"/>
                </a:cubicBezTo>
                <a:cubicBezTo>
                  <a:pt x="9399225" y="2744085"/>
                  <a:pt x="9420168" y="2762382"/>
                  <a:pt x="9424873" y="2750657"/>
                </a:cubicBezTo>
                <a:close/>
                <a:moveTo>
                  <a:pt x="9496388" y="2605495"/>
                </a:moveTo>
                <a:cubicBezTo>
                  <a:pt x="9496111" y="2600196"/>
                  <a:pt x="9490244" y="2594629"/>
                  <a:pt x="9477929" y="2591806"/>
                </a:cubicBezTo>
                <a:cubicBezTo>
                  <a:pt x="9472956" y="2601984"/>
                  <a:pt x="9478761" y="2609308"/>
                  <a:pt x="9481298" y="2617568"/>
                </a:cubicBezTo>
                <a:cubicBezTo>
                  <a:pt x="9491349" y="2615822"/>
                  <a:pt x="9496664" y="2610793"/>
                  <a:pt x="9496388" y="2605495"/>
                </a:cubicBezTo>
                <a:close/>
                <a:moveTo>
                  <a:pt x="9646050" y="2275393"/>
                </a:moveTo>
                <a:cubicBezTo>
                  <a:pt x="9642267" y="2267992"/>
                  <a:pt x="9622023" y="2268792"/>
                  <a:pt x="9622151" y="2259417"/>
                </a:cubicBezTo>
                <a:cubicBezTo>
                  <a:pt x="9618554" y="2250077"/>
                  <a:pt x="9632075" y="2231817"/>
                  <a:pt x="9624319" y="2225013"/>
                </a:cubicBezTo>
                <a:cubicBezTo>
                  <a:pt x="9619970" y="2223423"/>
                  <a:pt x="9615778" y="2222240"/>
                  <a:pt x="9611022" y="2220806"/>
                </a:cubicBezTo>
                <a:cubicBezTo>
                  <a:pt x="9596658" y="2235663"/>
                  <a:pt x="9584106" y="2254016"/>
                  <a:pt x="9569741" y="2268872"/>
                </a:cubicBezTo>
                <a:lnTo>
                  <a:pt x="9620653" y="2276650"/>
                </a:lnTo>
                <a:lnTo>
                  <a:pt x="9641700" y="2279866"/>
                </a:lnTo>
                <a:cubicBezTo>
                  <a:pt x="9644047" y="2279895"/>
                  <a:pt x="9645517" y="2278862"/>
                  <a:pt x="9646050" y="2275393"/>
                </a:cubicBezTo>
                <a:close/>
                <a:moveTo>
                  <a:pt x="9642476" y="2306144"/>
                </a:moveTo>
                <a:cubicBezTo>
                  <a:pt x="9642915" y="2303644"/>
                  <a:pt x="9644168" y="2300831"/>
                  <a:pt x="9645013" y="2298173"/>
                </a:cubicBezTo>
                <a:cubicBezTo>
                  <a:pt x="9639694" y="2296491"/>
                  <a:pt x="9643825" y="2290238"/>
                  <a:pt x="9635659" y="2289652"/>
                </a:cubicBezTo>
                <a:cubicBezTo>
                  <a:pt x="9632194" y="2290054"/>
                  <a:pt x="9627176" y="2289304"/>
                  <a:pt x="9621352" y="2288130"/>
                </a:cubicBezTo>
                <a:lnTo>
                  <a:pt x="9619686" y="2287775"/>
                </a:lnTo>
                <a:lnTo>
                  <a:pt x="9602210" y="2284054"/>
                </a:lnTo>
                <a:cubicBezTo>
                  <a:pt x="9588831" y="2281454"/>
                  <a:pt x="9575213" y="2280053"/>
                  <a:pt x="9567328" y="2285653"/>
                </a:cubicBezTo>
                <a:cubicBezTo>
                  <a:pt x="9582079" y="2289998"/>
                  <a:pt x="9594013" y="2294611"/>
                  <a:pt x="9605686" y="2298393"/>
                </a:cubicBezTo>
                <a:lnTo>
                  <a:pt x="9618529" y="2301099"/>
                </a:lnTo>
                <a:close/>
                <a:moveTo>
                  <a:pt x="9510694" y="2620234"/>
                </a:moveTo>
                <a:cubicBezTo>
                  <a:pt x="9513270" y="2615750"/>
                  <a:pt x="9514254" y="2610830"/>
                  <a:pt x="9512696" y="2605740"/>
                </a:cubicBezTo>
                <a:cubicBezTo>
                  <a:pt x="9506288" y="2626706"/>
                  <a:pt x="9482983" y="2620217"/>
                  <a:pt x="9470167" y="2641684"/>
                </a:cubicBezTo>
                <a:cubicBezTo>
                  <a:pt x="9480909" y="2643218"/>
                  <a:pt x="9502965" y="2633687"/>
                  <a:pt x="9510694" y="2620234"/>
                </a:cubicBezTo>
                <a:close/>
                <a:moveTo>
                  <a:pt x="9602144" y="2433105"/>
                </a:moveTo>
                <a:cubicBezTo>
                  <a:pt x="9604180" y="2426260"/>
                  <a:pt x="9606622" y="2419259"/>
                  <a:pt x="9608908" y="2411852"/>
                </a:cubicBezTo>
                <a:cubicBezTo>
                  <a:pt x="9606689" y="2402448"/>
                  <a:pt x="9575185" y="2386135"/>
                  <a:pt x="9564702" y="2395300"/>
                </a:cubicBezTo>
                <a:cubicBezTo>
                  <a:pt x="9576338" y="2408538"/>
                  <a:pt x="9581214" y="2424844"/>
                  <a:pt x="9602144" y="2433105"/>
                </a:cubicBezTo>
                <a:close/>
                <a:moveTo>
                  <a:pt x="9653236" y="2318320"/>
                </a:moveTo>
                <a:cubicBezTo>
                  <a:pt x="9645727" y="2317015"/>
                  <a:pt x="9639031" y="2316911"/>
                  <a:pt x="9632030" y="2316168"/>
                </a:cubicBezTo>
                <a:lnTo>
                  <a:pt x="9617548" y="2312399"/>
                </a:lnTo>
                <a:lnTo>
                  <a:pt x="9608996" y="2310174"/>
                </a:lnTo>
                <a:lnTo>
                  <a:pt x="9616591" y="2323418"/>
                </a:lnTo>
                <a:lnTo>
                  <a:pt x="9618770" y="2327218"/>
                </a:lnTo>
                <a:cubicBezTo>
                  <a:pt x="9624220" y="2331822"/>
                  <a:pt x="9631189" y="2335667"/>
                  <a:pt x="9637649" y="2339707"/>
                </a:cubicBezTo>
                <a:cubicBezTo>
                  <a:pt x="9641030" y="2329080"/>
                  <a:pt x="9647165" y="2324388"/>
                  <a:pt x="9653236" y="2318320"/>
                </a:cubicBezTo>
                <a:close/>
                <a:moveTo>
                  <a:pt x="9457436" y="2767425"/>
                </a:moveTo>
                <a:cubicBezTo>
                  <a:pt x="9455612" y="2761860"/>
                  <a:pt x="9438567" y="2747665"/>
                  <a:pt x="9432122" y="2751481"/>
                </a:cubicBezTo>
                <a:cubicBezTo>
                  <a:pt x="9433548" y="2756870"/>
                  <a:pt x="9450593" y="2771065"/>
                  <a:pt x="9457436" y="2767425"/>
                </a:cubicBezTo>
                <a:close/>
                <a:moveTo>
                  <a:pt x="4925679" y="13025316"/>
                </a:moveTo>
                <a:cubicBezTo>
                  <a:pt x="4915163" y="13021614"/>
                  <a:pt x="4910835" y="13001257"/>
                  <a:pt x="4899217" y="13007582"/>
                </a:cubicBezTo>
                <a:cubicBezTo>
                  <a:pt x="4905411" y="13012677"/>
                  <a:pt x="4914061" y="13031641"/>
                  <a:pt x="4925679" y="13025316"/>
                </a:cubicBezTo>
                <a:close/>
                <a:moveTo>
                  <a:pt x="9644078" y="2402507"/>
                </a:moveTo>
                <a:lnTo>
                  <a:pt x="9611396" y="2383207"/>
                </a:lnTo>
                <a:lnTo>
                  <a:pt x="9584456" y="2367296"/>
                </a:lnTo>
                <a:cubicBezTo>
                  <a:pt x="9566245" y="2354725"/>
                  <a:pt x="9548963" y="2341680"/>
                  <a:pt x="9530397" y="2329246"/>
                </a:cubicBezTo>
                <a:cubicBezTo>
                  <a:pt x="9533582" y="2350865"/>
                  <a:pt x="9544591" y="2368540"/>
                  <a:pt x="9559260" y="2384806"/>
                </a:cubicBezTo>
                <a:cubicBezTo>
                  <a:pt x="9573311" y="2375200"/>
                  <a:pt x="9588100" y="2384193"/>
                  <a:pt x="9602585" y="2393305"/>
                </a:cubicBezTo>
                <a:lnTo>
                  <a:pt x="9610167" y="2397365"/>
                </a:lnTo>
                <a:lnTo>
                  <a:pt x="9623952" y="2404749"/>
                </a:lnTo>
                <a:cubicBezTo>
                  <a:pt x="9630910" y="2407052"/>
                  <a:pt x="9637662" y="2407075"/>
                  <a:pt x="9644078" y="2402507"/>
                </a:cubicBezTo>
                <a:close/>
                <a:moveTo>
                  <a:pt x="9657689" y="2395401"/>
                </a:moveTo>
                <a:cubicBezTo>
                  <a:pt x="9648714" y="2383005"/>
                  <a:pt x="9646309" y="2363416"/>
                  <a:pt x="9634266" y="2350334"/>
                </a:cubicBezTo>
                <a:cubicBezTo>
                  <a:pt x="9630999" y="2346697"/>
                  <a:pt x="9625961" y="2343624"/>
                  <a:pt x="9620694" y="2340406"/>
                </a:cubicBezTo>
                <a:lnTo>
                  <a:pt x="9615443" y="2336617"/>
                </a:lnTo>
                <a:lnTo>
                  <a:pt x="9605737" y="2329613"/>
                </a:lnTo>
                <a:cubicBezTo>
                  <a:pt x="9597198" y="2320778"/>
                  <a:pt x="9592915" y="2308439"/>
                  <a:pt x="9585219" y="2303009"/>
                </a:cubicBezTo>
                <a:cubicBezTo>
                  <a:pt x="9573677" y="2294865"/>
                  <a:pt x="9556030" y="2295131"/>
                  <a:pt x="9544363" y="2284237"/>
                </a:cubicBezTo>
                <a:cubicBezTo>
                  <a:pt x="9533285" y="2289434"/>
                  <a:pt x="9509256" y="2288894"/>
                  <a:pt x="9509315" y="2302392"/>
                </a:cubicBezTo>
                <a:cubicBezTo>
                  <a:pt x="9536282" y="2316023"/>
                  <a:pt x="9559806" y="2334358"/>
                  <a:pt x="9583372" y="2351744"/>
                </a:cubicBezTo>
                <a:lnTo>
                  <a:pt x="9612636" y="2368935"/>
                </a:lnTo>
                <a:close/>
                <a:moveTo>
                  <a:pt x="9682714" y="2417938"/>
                </a:moveTo>
                <a:cubicBezTo>
                  <a:pt x="9669226" y="2433856"/>
                  <a:pt x="9637659" y="2416168"/>
                  <a:pt x="9617853" y="2420530"/>
                </a:cubicBezTo>
                <a:cubicBezTo>
                  <a:pt x="9613752" y="2430501"/>
                  <a:pt x="9617941" y="2443808"/>
                  <a:pt x="9608554" y="2449754"/>
                </a:cubicBezTo>
                <a:cubicBezTo>
                  <a:pt x="9593881" y="2445612"/>
                  <a:pt x="9585810" y="2437995"/>
                  <a:pt x="9576519" y="2430848"/>
                </a:cubicBezTo>
                <a:cubicBezTo>
                  <a:pt x="9565067" y="2433858"/>
                  <a:pt x="9572697" y="2450037"/>
                  <a:pt x="9560650" y="2455141"/>
                </a:cubicBezTo>
                <a:cubicBezTo>
                  <a:pt x="9538750" y="2446788"/>
                  <a:pt x="9533874" y="2430482"/>
                  <a:pt x="9519140" y="2418902"/>
                </a:cubicBezTo>
                <a:cubicBezTo>
                  <a:pt x="9512287" y="2422940"/>
                  <a:pt x="9508405" y="2434692"/>
                  <a:pt x="9501301" y="2439292"/>
                </a:cubicBezTo>
                <a:cubicBezTo>
                  <a:pt x="9491196" y="2432458"/>
                  <a:pt x="9486381" y="2423589"/>
                  <a:pt x="9479938" y="2415346"/>
                </a:cubicBezTo>
                <a:cubicBezTo>
                  <a:pt x="9470551" y="2415229"/>
                  <a:pt x="9468013" y="2429261"/>
                  <a:pt x="9459878" y="2432394"/>
                </a:cubicBezTo>
                <a:cubicBezTo>
                  <a:pt x="9444361" y="2424846"/>
                  <a:pt x="9440828" y="2410819"/>
                  <a:pt x="9432478" y="2400047"/>
                </a:cubicBezTo>
                <a:cubicBezTo>
                  <a:pt x="9422652" y="2408494"/>
                  <a:pt x="9417641" y="2425809"/>
                  <a:pt x="9403718" y="2426040"/>
                </a:cubicBezTo>
                <a:cubicBezTo>
                  <a:pt x="9384259" y="2416747"/>
                  <a:pt x="9384765" y="2397436"/>
                  <a:pt x="9373285" y="2384604"/>
                </a:cubicBezTo>
                <a:cubicBezTo>
                  <a:pt x="9365025" y="2384987"/>
                  <a:pt x="9363333" y="2396362"/>
                  <a:pt x="9354917" y="2396339"/>
                </a:cubicBezTo>
                <a:cubicBezTo>
                  <a:pt x="9328729" y="2387770"/>
                  <a:pt x="9326264" y="2366806"/>
                  <a:pt x="9317353" y="2349723"/>
                </a:cubicBezTo>
                <a:cubicBezTo>
                  <a:pt x="9307840" y="2346856"/>
                  <a:pt x="9304554" y="2356515"/>
                  <a:pt x="9293948" y="2350806"/>
                </a:cubicBezTo>
                <a:cubicBezTo>
                  <a:pt x="9253065" y="2310129"/>
                  <a:pt x="9270386" y="2238652"/>
                  <a:pt x="9259168" y="2182824"/>
                </a:cubicBezTo>
                <a:cubicBezTo>
                  <a:pt x="9203334" y="2146976"/>
                  <a:pt x="9159881" y="2116612"/>
                  <a:pt x="9077035" y="2096754"/>
                </a:cubicBezTo>
                <a:cubicBezTo>
                  <a:pt x="9079728" y="2083128"/>
                  <a:pt x="9080386" y="2082408"/>
                  <a:pt x="9081984" y="2072001"/>
                </a:cubicBezTo>
                <a:cubicBezTo>
                  <a:pt x="9162987" y="2078582"/>
                  <a:pt x="9226491" y="2128269"/>
                  <a:pt x="9276569" y="2164935"/>
                </a:cubicBezTo>
                <a:cubicBezTo>
                  <a:pt x="9293529" y="2155608"/>
                  <a:pt x="9304674" y="2133600"/>
                  <a:pt x="9317850" y="2116871"/>
                </a:cubicBezTo>
                <a:cubicBezTo>
                  <a:pt x="9324640" y="2117521"/>
                  <a:pt x="9331523" y="2117201"/>
                  <a:pt x="9339969" y="2120943"/>
                </a:cubicBezTo>
                <a:cubicBezTo>
                  <a:pt x="9352206" y="2107840"/>
                  <a:pt x="9357032" y="2080338"/>
                  <a:pt x="9367143" y="2062924"/>
                </a:cubicBezTo>
                <a:cubicBezTo>
                  <a:pt x="9378781" y="2064038"/>
                  <a:pt x="9378028" y="2071788"/>
                  <a:pt x="9386569" y="2074561"/>
                </a:cubicBezTo>
                <a:cubicBezTo>
                  <a:pt x="9400871" y="2070455"/>
                  <a:pt x="9405945" y="2048453"/>
                  <a:pt x="9422902" y="2051249"/>
                </a:cubicBezTo>
                <a:cubicBezTo>
                  <a:pt x="9437200" y="2053205"/>
                  <a:pt x="9444956" y="2066071"/>
                  <a:pt x="9444951" y="2084256"/>
                </a:cubicBezTo>
                <a:cubicBezTo>
                  <a:pt x="9463942" y="2086270"/>
                  <a:pt x="9476588" y="2060885"/>
                  <a:pt x="9493576" y="2067400"/>
                </a:cubicBezTo>
                <a:cubicBezTo>
                  <a:pt x="9512408" y="2075069"/>
                  <a:pt x="9505176" y="2095105"/>
                  <a:pt x="9503544" y="2119980"/>
                </a:cubicBezTo>
                <a:cubicBezTo>
                  <a:pt x="9514276" y="2122376"/>
                  <a:pt x="9526418" y="2110241"/>
                  <a:pt x="9533111" y="2117921"/>
                </a:cubicBezTo>
                <a:cubicBezTo>
                  <a:pt x="9533545" y="2133607"/>
                  <a:pt x="9533728" y="2149854"/>
                  <a:pt x="9542798" y="2161282"/>
                </a:cubicBezTo>
                <a:cubicBezTo>
                  <a:pt x="9568237" y="2159416"/>
                  <a:pt x="9580090" y="2180497"/>
                  <a:pt x="9579834" y="2199244"/>
                </a:cubicBezTo>
                <a:cubicBezTo>
                  <a:pt x="9601859" y="2204286"/>
                  <a:pt x="9626139" y="2204263"/>
                  <a:pt x="9640996" y="2218591"/>
                </a:cubicBezTo>
                <a:cubicBezTo>
                  <a:pt x="9643466" y="2227432"/>
                  <a:pt x="9633293" y="2243471"/>
                  <a:pt x="9636169" y="2252155"/>
                </a:cubicBezTo>
                <a:cubicBezTo>
                  <a:pt x="9642300" y="2259586"/>
                  <a:pt x="9658694" y="2262133"/>
                  <a:pt x="9661884" y="2271629"/>
                </a:cubicBezTo>
                <a:cubicBezTo>
                  <a:pt x="9658032" y="2281038"/>
                  <a:pt x="9653714" y="2283167"/>
                  <a:pt x="9655120" y="2292883"/>
                </a:cubicBezTo>
                <a:cubicBezTo>
                  <a:pt x="9656526" y="2302600"/>
                  <a:pt x="9672199" y="2304491"/>
                  <a:pt x="9674669" y="2313332"/>
                </a:cubicBezTo>
                <a:cubicBezTo>
                  <a:pt x="9671255" y="2326302"/>
                  <a:pt x="9660024" y="2325032"/>
                  <a:pt x="9654327" y="2333286"/>
                </a:cubicBezTo>
                <a:cubicBezTo>
                  <a:pt x="9645464" y="2366072"/>
                  <a:pt x="9669987" y="2389734"/>
                  <a:pt x="9682714" y="2417938"/>
                </a:cubicBezTo>
                <a:close/>
                <a:moveTo>
                  <a:pt x="5212046" y="12645357"/>
                </a:moveTo>
                <a:cubicBezTo>
                  <a:pt x="5214223" y="12641374"/>
                  <a:pt x="5215466" y="12637752"/>
                  <a:pt x="5211966" y="12635967"/>
                </a:cubicBezTo>
                <a:cubicBezTo>
                  <a:pt x="5211316" y="12642830"/>
                  <a:pt x="5199522" y="12653348"/>
                  <a:pt x="5206521" y="12656917"/>
                </a:cubicBezTo>
                <a:cubicBezTo>
                  <a:pt x="5206758" y="12653685"/>
                  <a:pt x="5209869" y="12649340"/>
                  <a:pt x="5212046" y="12645357"/>
                </a:cubicBezTo>
                <a:close/>
                <a:moveTo>
                  <a:pt x="9542993" y="2849493"/>
                </a:moveTo>
                <a:cubicBezTo>
                  <a:pt x="9500830" y="2807065"/>
                  <a:pt x="9398866" y="2720128"/>
                  <a:pt x="9361602" y="2801236"/>
                </a:cubicBezTo>
                <a:cubicBezTo>
                  <a:pt x="9394819" y="2856369"/>
                  <a:pt x="9471633" y="2856992"/>
                  <a:pt x="9520778" y="2878230"/>
                </a:cubicBezTo>
                <a:cubicBezTo>
                  <a:pt x="9533241" y="2878026"/>
                  <a:pt x="9531354" y="2862912"/>
                  <a:pt x="9542993" y="2849493"/>
                </a:cubicBezTo>
                <a:close/>
                <a:moveTo>
                  <a:pt x="5246889" y="12574183"/>
                </a:moveTo>
                <a:cubicBezTo>
                  <a:pt x="5249179" y="12568998"/>
                  <a:pt x="5252620" y="12563370"/>
                  <a:pt x="5244739" y="12561793"/>
                </a:cubicBezTo>
                <a:cubicBezTo>
                  <a:pt x="5242050" y="12566801"/>
                  <a:pt x="5243431" y="12571225"/>
                  <a:pt x="5246889" y="12574183"/>
                </a:cubicBezTo>
                <a:close/>
                <a:moveTo>
                  <a:pt x="5196246" y="12696347"/>
                </a:moveTo>
                <a:cubicBezTo>
                  <a:pt x="5201010" y="12682603"/>
                  <a:pt x="5203470" y="12668676"/>
                  <a:pt x="5201922" y="12658698"/>
                </a:cubicBezTo>
                <a:cubicBezTo>
                  <a:pt x="5192370" y="12683552"/>
                  <a:pt x="5172693" y="12712989"/>
                  <a:pt x="5176761" y="12732898"/>
                </a:cubicBezTo>
                <a:cubicBezTo>
                  <a:pt x="5184421" y="12723651"/>
                  <a:pt x="5191485" y="12710090"/>
                  <a:pt x="5196246" y="12696347"/>
                </a:cubicBezTo>
                <a:close/>
                <a:moveTo>
                  <a:pt x="5174549" y="12749497"/>
                </a:moveTo>
                <a:cubicBezTo>
                  <a:pt x="5176804" y="12743046"/>
                  <a:pt x="5176590" y="12735444"/>
                  <a:pt x="5172162" y="12734680"/>
                </a:cubicBezTo>
                <a:cubicBezTo>
                  <a:pt x="5166562" y="12744120"/>
                  <a:pt x="5172865" y="12753579"/>
                  <a:pt x="5162119" y="12757411"/>
                </a:cubicBezTo>
                <a:cubicBezTo>
                  <a:pt x="5167570" y="12761249"/>
                  <a:pt x="5172294" y="12755948"/>
                  <a:pt x="5174549" y="12749497"/>
                </a:cubicBezTo>
                <a:close/>
                <a:moveTo>
                  <a:pt x="9526534" y="2925514"/>
                </a:moveTo>
                <a:cubicBezTo>
                  <a:pt x="9525184" y="2913494"/>
                  <a:pt x="9523833" y="2901474"/>
                  <a:pt x="9521157" y="2890297"/>
                </a:cubicBezTo>
                <a:lnTo>
                  <a:pt x="9519124" y="2890554"/>
                </a:lnTo>
                <a:lnTo>
                  <a:pt x="9426405" y="2902274"/>
                </a:lnTo>
                <a:cubicBezTo>
                  <a:pt x="9395616" y="2910030"/>
                  <a:pt x="9366412" y="2924970"/>
                  <a:pt x="9341156" y="2957361"/>
                </a:cubicBezTo>
                <a:cubicBezTo>
                  <a:pt x="9342746" y="2978530"/>
                  <a:pt x="9353624" y="3002375"/>
                  <a:pt x="9382280" y="3010753"/>
                </a:cubicBezTo>
                <a:cubicBezTo>
                  <a:pt x="9417659" y="3021149"/>
                  <a:pt x="9502006" y="2946566"/>
                  <a:pt x="9526534" y="2925514"/>
                </a:cubicBezTo>
                <a:close/>
                <a:moveTo>
                  <a:pt x="5209897" y="12727997"/>
                </a:moveTo>
                <a:cubicBezTo>
                  <a:pt x="5198123" y="12726608"/>
                  <a:pt x="5210093" y="12715692"/>
                  <a:pt x="5205969" y="12711009"/>
                </a:cubicBezTo>
                <a:cubicBezTo>
                  <a:pt x="5241437" y="12656614"/>
                  <a:pt x="5263667" y="12598755"/>
                  <a:pt x="5283514" y="12544131"/>
                </a:cubicBezTo>
                <a:cubicBezTo>
                  <a:pt x="5259882" y="12543699"/>
                  <a:pt x="5254194" y="12575980"/>
                  <a:pt x="5245031" y="12596717"/>
                </a:cubicBezTo>
                <a:cubicBezTo>
                  <a:pt x="5200667" y="12693891"/>
                  <a:pt x="5168299" y="12793029"/>
                  <a:pt x="5126245" y="12873111"/>
                </a:cubicBezTo>
                <a:cubicBezTo>
                  <a:pt x="5124278" y="12885111"/>
                  <a:pt x="5111726" y="12871463"/>
                  <a:pt x="5109629" y="12884835"/>
                </a:cubicBezTo>
                <a:cubicBezTo>
                  <a:pt x="5135503" y="12899604"/>
                  <a:pt x="5147765" y="12857834"/>
                  <a:pt x="5156491" y="12840241"/>
                </a:cubicBezTo>
                <a:cubicBezTo>
                  <a:pt x="5176763" y="12798675"/>
                  <a:pt x="5196165" y="12742901"/>
                  <a:pt x="5209897" y="12727997"/>
                </a:cubicBezTo>
                <a:close/>
                <a:moveTo>
                  <a:pt x="9585252" y="2832467"/>
                </a:moveTo>
                <a:cubicBezTo>
                  <a:pt x="9576506" y="2791954"/>
                  <a:pt x="9601179" y="2691956"/>
                  <a:pt x="9545978" y="2670421"/>
                </a:cubicBezTo>
                <a:cubicBezTo>
                  <a:pt x="9516387" y="2658774"/>
                  <a:pt x="9505098" y="2691863"/>
                  <a:pt x="9505633" y="2715422"/>
                </a:cubicBezTo>
                <a:cubicBezTo>
                  <a:pt x="9506558" y="2734869"/>
                  <a:pt x="9521185" y="2755611"/>
                  <a:pt x="9529452" y="2777827"/>
                </a:cubicBezTo>
                <a:cubicBezTo>
                  <a:pt x="9538385" y="2801764"/>
                  <a:pt x="9538263" y="2827888"/>
                  <a:pt x="9555660" y="2841287"/>
                </a:cubicBezTo>
                <a:cubicBezTo>
                  <a:pt x="9565420" y="2837507"/>
                  <a:pt x="9575938" y="2837395"/>
                  <a:pt x="9585252" y="2832467"/>
                </a:cubicBezTo>
                <a:close/>
                <a:moveTo>
                  <a:pt x="5223130" y="12706676"/>
                </a:moveTo>
                <a:cubicBezTo>
                  <a:pt x="5214703" y="12697710"/>
                  <a:pt x="5206524" y="12722693"/>
                  <a:pt x="5211307" y="12724807"/>
                </a:cubicBezTo>
                <a:cubicBezTo>
                  <a:pt x="5216480" y="12722803"/>
                  <a:pt x="5219828" y="12715226"/>
                  <a:pt x="5223130" y="12706676"/>
                </a:cubicBezTo>
                <a:close/>
                <a:moveTo>
                  <a:pt x="9544598" y="2940635"/>
                </a:moveTo>
                <a:cubicBezTo>
                  <a:pt x="9552220" y="2908306"/>
                  <a:pt x="9539890" y="2866208"/>
                  <a:pt x="9579187" y="2848350"/>
                </a:cubicBezTo>
                <a:lnTo>
                  <a:pt x="9564863" y="2850378"/>
                </a:lnTo>
                <a:lnTo>
                  <a:pt x="9558192" y="2851322"/>
                </a:lnTo>
                <a:cubicBezTo>
                  <a:pt x="9552380" y="2854667"/>
                  <a:pt x="9547670" y="2859978"/>
                  <a:pt x="9543807" y="2866094"/>
                </a:cubicBezTo>
                <a:lnTo>
                  <a:pt x="9542060" y="2870407"/>
                </a:lnTo>
                <a:lnTo>
                  <a:pt x="9528786" y="2903187"/>
                </a:lnTo>
                <a:cubicBezTo>
                  <a:pt x="9533970" y="2909761"/>
                  <a:pt x="9529349" y="2919143"/>
                  <a:pt x="9543016" y="2923753"/>
                </a:cubicBezTo>
                <a:cubicBezTo>
                  <a:pt x="9546561" y="2928651"/>
                  <a:pt x="9533718" y="2937256"/>
                  <a:pt x="9544598" y="2940635"/>
                </a:cubicBezTo>
                <a:close/>
                <a:moveTo>
                  <a:pt x="5299858" y="12551353"/>
                </a:moveTo>
                <a:lnTo>
                  <a:pt x="5293081" y="12548358"/>
                </a:lnTo>
                <a:lnTo>
                  <a:pt x="5288852" y="12557930"/>
                </a:lnTo>
                <a:lnTo>
                  <a:pt x="5295629" y="12560924"/>
                </a:lnTo>
                <a:close/>
                <a:moveTo>
                  <a:pt x="5180724" y="12834326"/>
                </a:moveTo>
                <a:cubicBezTo>
                  <a:pt x="5189377" y="12815687"/>
                  <a:pt x="5196274" y="12796572"/>
                  <a:pt x="5201186" y="12774672"/>
                </a:cubicBezTo>
                <a:cubicBezTo>
                  <a:pt x="5188445" y="12798117"/>
                  <a:pt x="5159429" y="12848689"/>
                  <a:pt x="5149736" y="12891116"/>
                </a:cubicBezTo>
                <a:cubicBezTo>
                  <a:pt x="5161665" y="12871126"/>
                  <a:pt x="5172072" y="12852965"/>
                  <a:pt x="5180724" y="12834326"/>
                </a:cubicBezTo>
                <a:close/>
                <a:moveTo>
                  <a:pt x="9579925" y="2884373"/>
                </a:moveTo>
                <a:cubicBezTo>
                  <a:pt x="9584907" y="2878483"/>
                  <a:pt x="9586222" y="2873353"/>
                  <a:pt x="9585991" y="2868491"/>
                </a:cubicBezTo>
                <a:cubicBezTo>
                  <a:pt x="9576603" y="2859583"/>
                  <a:pt x="9568342" y="2882587"/>
                  <a:pt x="9579925" y="2884373"/>
                </a:cubicBezTo>
                <a:close/>
                <a:moveTo>
                  <a:pt x="9546213" y="2983828"/>
                </a:moveTo>
                <a:cubicBezTo>
                  <a:pt x="9550424" y="2974028"/>
                  <a:pt x="9552823" y="2964022"/>
                  <a:pt x="9550198" y="2955960"/>
                </a:cubicBezTo>
                <a:cubicBezTo>
                  <a:pt x="9540384" y="2954480"/>
                  <a:pt x="9537986" y="2949137"/>
                  <a:pt x="9532135" y="2940840"/>
                </a:cubicBezTo>
                <a:cubicBezTo>
                  <a:pt x="9511190" y="2963475"/>
                  <a:pt x="9475902" y="2975489"/>
                  <a:pt x="9450909" y="3007283"/>
                </a:cubicBezTo>
                <a:cubicBezTo>
                  <a:pt x="9426667" y="3038456"/>
                  <a:pt x="9411802" y="3094716"/>
                  <a:pt x="9435384" y="3107039"/>
                </a:cubicBezTo>
                <a:cubicBezTo>
                  <a:pt x="9466799" y="3124251"/>
                  <a:pt x="9508979" y="3048172"/>
                  <a:pt x="9531352" y="3010461"/>
                </a:cubicBezTo>
                <a:cubicBezTo>
                  <a:pt x="9535978" y="3003223"/>
                  <a:pt x="9542001" y="2993628"/>
                  <a:pt x="9546213" y="2983828"/>
                </a:cubicBezTo>
                <a:close/>
                <a:moveTo>
                  <a:pt x="5215324" y="12796052"/>
                </a:moveTo>
                <a:cubicBezTo>
                  <a:pt x="5217332" y="12793126"/>
                  <a:pt x="5217766" y="12788909"/>
                  <a:pt x="5214312" y="12788098"/>
                </a:cubicBezTo>
                <a:cubicBezTo>
                  <a:pt x="5213033" y="12789915"/>
                  <a:pt x="5212152" y="12791910"/>
                  <a:pt x="5209714" y="12789879"/>
                </a:cubicBezTo>
                <a:lnTo>
                  <a:pt x="5206894" y="12796260"/>
                </a:lnTo>
                <a:cubicBezTo>
                  <a:pt x="5209736" y="12800613"/>
                  <a:pt x="5213317" y="12798978"/>
                  <a:pt x="5215324" y="12796052"/>
                </a:cubicBezTo>
                <a:close/>
                <a:moveTo>
                  <a:pt x="9575155" y="2936228"/>
                </a:moveTo>
                <a:cubicBezTo>
                  <a:pt x="9578885" y="2931153"/>
                  <a:pt x="9580450" y="2924111"/>
                  <a:pt x="9576422" y="2921379"/>
                </a:cubicBezTo>
                <a:cubicBezTo>
                  <a:pt x="9569978" y="2925195"/>
                  <a:pt x="9558848" y="2928845"/>
                  <a:pt x="9560903" y="2939272"/>
                </a:cubicBezTo>
                <a:cubicBezTo>
                  <a:pt x="9565532" y="2944411"/>
                  <a:pt x="9571426" y="2941304"/>
                  <a:pt x="9575155" y="2936228"/>
                </a:cubicBezTo>
                <a:close/>
                <a:moveTo>
                  <a:pt x="5287994" y="12644120"/>
                </a:moveTo>
                <a:cubicBezTo>
                  <a:pt x="5303449" y="12608467"/>
                  <a:pt x="5316873" y="12572694"/>
                  <a:pt x="5327627" y="12540267"/>
                </a:cubicBezTo>
                <a:cubicBezTo>
                  <a:pt x="5307166" y="12532656"/>
                  <a:pt x="5297334" y="12572163"/>
                  <a:pt x="5299752" y="12586100"/>
                </a:cubicBezTo>
                <a:cubicBezTo>
                  <a:pt x="5267307" y="12626102"/>
                  <a:pt x="5257499" y="12698983"/>
                  <a:pt x="5221167" y="12763958"/>
                </a:cubicBezTo>
                <a:cubicBezTo>
                  <a:pt x="5230289" y="12767036"/>
                  <a:pt x="5232563" y="12753264"/>
                  <a:pt x="5236179" y="12747236"/>
                </a:cubicBezTo>
                <a:cubicBezTo>
                  <a:pt x="5255054" y="12715300"/>
                  <a:pt x="5272539" y="12679771"/>
                  <a:pt x="5287994" y="12644120"/>
                </a:cubicBezTo>
                <a:close/>
                <a:moveTo>
                  <a:pt x="9600443" y="2889631"/>
                </a:moveTo>
                <a:cubicBezTo>
                  <a:pt x="9593452" y="2886067"/>
                  <a:pt x="9602277" y="2879019"/>
                  <a:pt x="9597231" y="2875361"/>
                </a:cubicBezTo>
                <a:cubicBezTo>
                  <a:pt x="9590083" y="2880770"/>
                  <a:pt x="9593118" y="2895438"/>
                  <a:pt x="9600443" y="2889631"/>
                </a:cubicBezTo>
                <a:close/>
                <a:moveTo>
                  <a:pt x="9597097" y="2938129"/>
                </a:moveTo>
                <a:cubicBezTo>
                  <a:pt x="9593245" y="2935000"/>
                  <a:pt x="9595181" y="2930619"/>
                  <a:pt x="9591904" y="2927267"/>
                </a:cubicBezTo>
                <a:cubicBezTo>
                  <a:pt x="9578514" y="2928491"/>
                  <a:pt x="9587661" y="2948715"/>
                  <a:pt x="9597097" y="2938129"/>
                </a:cubicBezTo>
                <a:close/>
                <a:moveTo>
                  <a:pt x="5347724" y="12564876"/>
                </a:moveTo>
                <a:cubicBezTo>
                  <a:pt x="5337704" y="12555206"/>
                  <a:pt x="5326686" y="12577982"/>
                  <a:pt x="5331478" y="12584389"/>
                </a:cubicBezTo>
                <a:cubicBezTo>
                  <a:pt x="5337440" y="12578445"/>
                  <a:pt x="5344783" y="12576923"/>
                  <a:pt x="5347724" y="12564876"/>
                </a:cubicBezTo>
                <a:close/>
                <a:moveTo>
                  <a:pt x="9609412" y="2930719"/>
                </a:moveTo>
                <a:cubicBezTo>
                  <a:pt x="9621256" y="2909299"/>
                  <a:pt x="9619054" y="2891667"/>
                  <a:pt x="9609120" y="2875379"/>
                </a:cubicBezTo>
                <a:cubicBezTo>
                  <a:pt x="9605535" y="2894261"/>
                  <a:pt x="9604867" y="2913004"/>
                  <a:pt x="9609412" y="2930719"/>
                </a:cubicBezTo>
                <a:close/>
                <a:moveTo>
                  <a:pt x="9627988" y="2895139"/>
                </a:moveTo>
                <a:cubicBezTo>
                  <a:pt x="9633933" y="2884914"/>
                  <a:pt x="9630823" y="2876876"/>
                  <a:pt x="9624619" y="2869376"/>
                </a:cubicBezTo>
                <a:cubicBezTo>
                  <a:pt x="9617702" y="2879647"/>
                  <a:pt x="9620637" y="2888083"/>
                  <a:pt x="9627988" y="2895139"/>
                </a:cubicBezTo>
                <a:close/>
                <a:moveTo>
                  <a:pt x="5042936" y="13272622"/>
                </a:moveTo>
                <a:cubicBezTo>
                  <a:pt x="5047519" y="13241210"/>
                  <a:pt x="5054251" y="13208449"/>
                  <a:pt x="5071366" y="13172868"/>
                </a:cubicBezTo>
                <a:cubicBezTo>
                  <a:pt x="5069373" y="13160294"/>
                  <a:pt x="5049679" y="13154603"/>
                  <a:pt x="5041214" y="13144770"/>
                </a:cubicBezTo>
                <a:cubicBezTo>
                  <a:pt x="5023913" y="13171221"/>
                  <a:pt x="5026693" y="13222492"/>
                  <a:pt x="5032468" y="13249780"/>
                </a:cubicBezTo>
                <a:cubicBezTo>
                  <a:pt x="5033912" y="13256710"/>
                  <a:pt x="5029249" y="13284209"/>
                  <a:pt x="5042936" y="13272622"/>
                </a:cubicBezTo>
                <a:close/>
                <a:moveTo>
                  <a:pt x="9705127" y="2755019"/>
                </a:moveTo>
                <a:cubicBezTo>
                  <a:pt x="9716730" y="2724449"/>
                  <a:pt x="9710085" y="2695334"/>
                  <a:pt x="9698457" y="2672110"/>
                </a:cubicBezTo>
                <a:cubicBezTo>
                  <a:pt x="9630587" y="2679247"/>
                  <a:pt x="9606627" y="2781940"/>
                  <a:pt x="9598123" y="2836726"/>
                </a:cubicBezTo>
                <a:cubicBezTo>
                  <a:pt x="9604057" y="2842680"/>
                  <a:pt x="9617020" y="2848883"/>
                  <a:pt x="9627250" y="2859115"/>
                </a:cubicBezTo>
                <a:cubicBezTo>
                  <a:pt x="9647696" y="2830072"/>
                  <a:pt x="9689170" y="2796517"/>
                  <a:pt x="9705127" y="2755019"/>
                </a:cubicBezTo>
                <a:close/>
                <a:moveTo>
                  <a:pt x="5139595" y="13153161"/>
                </a:moveTo>
                <a:cubicBezTo>
                  <a:pt x="5146196" y="13140793"/>
                  <a:pt x="5149573" y="13124956"/>
                  <a:pt x="5150165" y="13111242"/>
                </a:cubicBezTo>
                <a:cubicBezTo>
                  <a:pt x="5111268" y="13102461"/>
                  <a:pt x="5076097" y="13105784"/>
                  <a:pt x="5046479" y="13125524"/>
                </a:cubicBezTo>
                <a:cubicBezTo>
                  <a:pt x="5065096" y="13142546"/>
                  <a:pt x="5087608" y="13158619"/>
                  <a:pt x="5109679" y="13174266"/>
                </a:cubicBezTo>
                <a:cubicBezTo>
                  <a:pt x="5123168" y="13174427"/>
                  <a:pt x="5132994" y="13165528"/>
                  <a:pt x="5139595" y="13153161"/>
                </a:cubicBezTo>
                <a:close/>
                <a:moveTo>
                  <a:pt x="9979338" y="2238276"/>
                </a:moveTo>
                <a:cubicBezTo>
                  <a:pt x="9973055" y="2233113"/>
                  <a:pt x="9952566" y="2215945"/>
                  <a:pt x="9947231" y="2231251"/>
                </a:cubicBezTo>
                <a:cubicBezTo>
                  <a:pt x="9958288" y="2234226"/>
                  <a:pt x="9973157" y="2247957"/>
                  <a:pt x="9979338" y="2238276"/>
                </a:cubicBezTo>
                <a:close/>
                <a:moveTo>
                  <a:pt x="9674557" y="2952364"/>
                </a:moveTo>
                <a:cubicBezTo>
                  <a:pt x="9666410" y="2944956"/>
                  <a:pt x="9657309" y="2925705"/>
                  <a:pt x="9642995" y="2927947"/>
                </a:cubicBezTo>
                <a:cubicBezTo>
                  <a:pt x="9656531" y="2933928"/>
                  <a:pt x="9662539" y="2953717"/>
                  <a:pt x="9674557" y="2952364"/>
                </a:cubicBezTo>
                <a:close/>
                <a:moveTo>
                  <a:pt x="5423115" y="12578646"/>
                </a:moveTo>
                <a:cubicBezTo>
                  <a:pt x="5415839" y="12569234"/>
                  <a:pt x="5405020" y="12559210"/>
                  <a:pt x="5393616" y="12565612"/>
                </a:cubicBezTo>
                <a:cubicBezTo>
                  <a:pt x="5393821" y="12557599"/>
                  <a:pt x="5388853" y="12551590"/>
                  <a:pt x="5378710" y="12547586"/>
                </a:cubicBezTo>
                <a:cubicBezTo>
                  <a:pt x="5371468" y="12555349"/>
                  <a:pt x="5375325" y="12558483"/>
                  <a:pt x="5362736" y="12548154"/>
                </a:cubicBezTo>
                <a:cubicBezTo>
                  <a:pt x="5349680" y="12569076"/>
                  <a:pt x="5377734" y="12568126"/>
                  <a:pt x="5394385" y="12573577"/>
                </a:cubicBezTo>
                <a:cubicBezTo>
                  <a:pt x="5401116" y="12575597"/>
                  <a:pt x="5418766" y="12593882"/>
                  <a:pt x="5423115" y="12578646"/>
                </a:cubicBezTo>
                <a:close/>
                <a:moveTo>
                  <a:pt x="9591414" y="3158845"/>
                </a:moveTo>
                <a:cubicBezTo>
                  <a:pt x="9600176" y="3121784"/>
                  <a:pt x="9605049" y="3084908"/>
                  <a:pt x="9604931" y="3049634"/>
                </a:cubicBezTo>
                <a:cubicBezTo>
                  <a:pt x="9605526" y="3017056"/>
                  <a:pt x="9609816" y="2976115"/>
                  <a:pt x="9583781" y="2953188"/>
                </a:cubicBezTo>
                <a:cubicBezTo>
                  <a:pt x="9563411" y="2955135"/>
                  <a:pt x="9557029" y="2988964"/>
                  <a:pt x="9550064" y="3018728"/>
                </a:cubicBezTo>
                <a:cubicBezTo>
                  <a:pt x="9544062" y="3044158"/>
                  <a:pt x="9534977" y="3074414"/>
                  <a:pt x="9533605" y="3094750"/>
                </a:cubicBezTo>
                <a:cubicBezTo>
                  <a:pt x="9530844" y="3126847"/>
                  <a:pt x="9546988" y="3175389"/>
                  <a:pt x="9591414" y="3158845"/>
                </a:cubicBezTo>
                <a:close/>
                <a:moveTo>
                  <a:pt x="10025423" y="2206126"/>
                </a:moveTo>
                <a:cubicBezTo>
                  <a:pt x="9994195" y="2192805"/>
                  <a:pt x="9986348" y="2170720"/>
                  <a:pt x="9976777" y="2149305"/>
                </a:cubicBezTo>
                <a:cubicBezTo>
                  <a:pt x="9966459" y="2179118"/>
                  <a:pt x="9988893" y="2196191"/>
                  <a:pt x="10019592" y="2210710"/>
                </a:cubicBezTo>
                <a:cubicBezTo>
                  <a:pt x="10022333" y="2210966"/>
                  <a:pt x="10024410" y="2209497"/>
                  <a:pt x="10025423" y="2206126"/>
                </a:cubicBezTo>
                <a:close/>
                <a:moveTo>
                  <a:pt x="9996867" y="2287852"/>
                </a:moveTo>
                <a:cubicBezTo>
                  <a:pt x="10002657" y="2279729"/>
                  <a:pt x="10002580" y="2268595"/>
                  <a:pt x="9990724" y="2260970"/>
                </a:cubicBezTo>
                <a:cubicBezTo>
                  <a:pt x="9981981" y="2274293"/>
                  <a:pt x="9998697" y="2277383"/>
                  <a:pt x="9987657" y="2291600"/>
                </a:cubicBezTo>
                <a:cubicBezTo>
                  <a:pt x="9984472" y="2290193"/>
                  <a:pt x="9983192" y="2292014"/>
                  <a:pt x="9980450" y="2291757"/>
                </a:cubicBezTo>
                <a:cubicBezTo>
                  <a:pt x="9974787" y="2287345"/>
                  <a:pt x="9974869" y="2280699"/>
                  <a:pt x="9965006" y="2278250"/>
                </a:cubicBezTo>
                <a:cubicBezTo>
                  <a:pt x="9957455" y="2287803"/>
                  <a:pt x="9967317" y="2290251"/>
                  <a:pt x="9967810" y="2296675"/>
                </a:cubicBezTo>
                <a:cubicBezTo>
                  <a:pt x="9979420" y="2301089"/>
                  <a:pt x="9991077" y="2295976"/>
                  <a:pt x="9996867" y="2287852"/>
                </a:cubicBezTo>
                <a:close/>
                <a:moveTo>
                  <a:pt x="10065735" y="2146123"/>
                </a:moveTo>
                <a:cubicBezTo>
                  <a:pt x="10059315" y="2138035"/>
                  <a:pt x="10057493" y="2128160"/>
                  <a:pt x="10044578" y="2122930"/>
                </a:cubicBezTo>
                <a:cubicBezTo>
                  <a:pt x="10040383" y="2129192"/>
                  <a:pt x="10032737" y="2132498"/>
                  <a:pt x="10040835" y="2138940"/>
                </a:cubicBezTo>
                <a:cubicBezTo>
                  <a:pt x="10051559" y="2117899"/>
                  <a:pt x="10053052" y="2154363"/>
                  <a:pt x="10065735" y="2146123"/>
                </a:cubicBezTo>
                <a:close/>
                <a:moveTo>
                  <a:pt x="10054899" y="2183638"/>
                </a:moveTo>
                <a:lnTo>
                  <a:pt x="10055015" y="2183240"/>
                </a:lnTo>
                <a:cubicBezTo>
                  <a:pt x="10054855" y="2179969"/>
                  <a:pt x="10053716" y="2176825"/>
                  <a:pt x="10052044" y="2174147"/>
                </a:cubicBezTo>
                <a:lnTo>
                  <a:pt x="10040812" y="2167361"/>
                </a:lnTo>
                <a:close/>
                <a:moveTo>
                  <a:pt x="10052118" y="2193096"/>
                </a:moveTo>
                <a:lnTo>
                  <a:pt x="10054699" y="2184318"/>
                </a:lnTo>
                <a:lnTo>
                  <a:pt x="10051318" y="2191970"/>
                </a:lnTo>
                <a:close/>
                <a:moveTo>
                  <a:pt x="5466754" y="12601739"/>
                </a:moveTo>
                <a:cubicBezTo>
                  <a:pt x="5462721" y="12599004"/>
                  <a:pt x="5462888" y="12594312"/>
                  <a:pt x="5455406" y="12592913"/>
                </a:cubicBezTo>
                <a:cubicBezTo>
                  <a:pt x="5447858" y="12602447"/>
                  <a:pt x="5462302" y="12610736"/>
                  <a:pt x="5466754" y="12601739"/>
                </a:cubicBezTo>
                <a:close/>
                <a:moveTo>
                  <a:pt x="5130783" y="13378283"/>
                </a:moveTo>
                <a:cubicBezTo>
                  <a:pt x="5117021" y="13343328"/>
                  <a:pt x="5121384" y="13301045"/>
                  <a:pt x="5111573" y="13267750"/>
                </a:cubicBezTo>
                <a:cubicBezTo>
                  <a:pt x="5095498" y="13290260"/>
                  <a:pt x="5087524" y="13326091"/>
                  <a:pt x="5081204" y="13336224"/>
                </a:cubicBezTo>
                <a:cubicBezTo>
                  <a:pt x="5053713" y="13310683"/>
                  <a:pt x="5105186" y="13253090"/>
                  <a:pt x="5122095" y="13228823"/>
                </a:cubicBezTo>
                <a:cubicBezTo>
                  <a:pt x="5121690" y="13208821"/>
                  <a:pt x="5103987" y="13193956"/>
                  <a:pt x="5084988" y="13179552"/>
                </a:cubicBezTo>
                <a:cubicBezTo>
                  <a:pt x="5074149" y="13202826"/>
                  <a:pt x="5057485" y="13239268"/>
                  <a:pt x="5053311" y="13269366"/>
                </a:cubicBezTo>
                <a:cubicBezTo>
                  <a:pt x="5052608" y="13277646"/>
                  <a:pt x="5057994" y="13285801"/>
                  <a:pt x="5055073" y="13291950"/>
                </a:cubicBezTo>
                <a:cubicBezTo>
                  <a:pt x="5053405" y="13295464"/>
                  <a:pt x="5042533" y="13295685"/>
                  <a:pt x="5042603" y="13299163"/>
                </a:cubicBezTo>
                <a:cubicBezTo>
                  <a:pt x="5043098" y="13323512"/>
                  <a:pt x="5083631" y="13370104"/>
                  <a:pt x="5123495" y="13383651"/>
                </a:cubicBezTo>
                <a:cubicBezTo>
                  <a:pt x="5126549" y="13384024"/>
                  <a:pt x="5129131" y="13382667"/>
                  <a:pt x="5130783" y="13378283"/>
                </a:cubicBezTo>
                <a:close/>
                <a:moveTo>
                  <a:pt x="5232714" y="13148717"/>
                </a:moveTo>
                <a:cubicBezTo>
                  <a:pt x="5217202" y="13134677"/>
                  <a:pt x="5189949" y="13120874"/>
                  <a:pt x="5169422" y="13116941"/>
                </a:cubicBezTo>
                <a:cubicBezTo>
                  <a:pt x="5164433" y="13128352"/>
                  <a:pt x="5154261" y="13141608"/>
                  <a:pt x="5157046" y="13150251"/>
                </a:cubicBezTo>
                <a:cubicBezTo>
                  <a:pt x="5183652" y="13153627"/>
                  <a:pt x="5206559" y="13146202"/>
                  <a:pt x="5232714" y="13148717"/>
                </a:cubicBezTo>
                <a:close/>
                <a:moveTo>
                  <a:pt x="10017853" y="2333108"/>
                </a:moveTo>
                <a:cubicBezTo>
                  <a:pt x="10004888" y="2322605"/>
                  <a:pt x="9998362" y="2341682"/>
                  <a:pt x="10012735" y="2344691"/>
                </a:cubicBezTo>
                <a:close/>
                <a:moveTo>
                  <a:pt x="5495767" y="12571662"/>
                </a:moveTo>
                <a:cubicBezTo>
                  <a:pt x="5484957" y="12565932"/>
                  <a:pt x="5470718" y="12549631"/>
                  <a:pt x="5465449" y="12570182"/>
                </a:cubicBezTo>
                <a:lnTo>
                  <a:pt x="5491362" y="12581631"/>
                </a:lnTo>
                <a:close/>
                <a:moveTo>
                  <a:pt x="10046378" y="2292025"/>
                </a:moveTo>
                <a:lnTo>
                  <a:pt x="10044757" y="2286217"/>
                </a:lnTo>
                <a:cubicBezTo>
                  <a:pt x="10045054" y="2283662"/>
                  <a:pt x="10045084" y="2281170"/>
                  <a:pt x="10041325" y="2279986"/>
                </a:cubicBezTo>
                <a:cubicBezTo>
                  <a:pt x="10037481" y="2283300"/>
                  <a:pt x="10036934" y="2288310"/>
                  <a:pt x="10038279" y="2291590"/>
                </a:cubicBezTo>
                <a:lnTo>
                  <a:pt x="10045801" y="2292701"/>
                </a:lnTo>
                <a:close/>
                <a:moveTo>
                  <a:pt x="5489477" y="12611779"/>
                </a:moveTo>
                <a:cubicBezTo>
                  <a:pt x="5487121" y="12607403"/>
                  <a:pt x="5482644" y="12603518"/>
                  <a:pt x="5474940" y="12601544"/>
                </a:cubicBezTo>
                <a:cubicBezTo>
                  <a:pt x="5466066" y="12611922"/>
                  <a:pt x="5484850" y="12621175"/>
                  <a:pt x="5489477" y="12611779"/>
                </a:cubicBezTo>
                <a:close/>
                <a:moveTo>
                  <a:pt x="9815192" y="2848391"/>
                </a:moveTo>
                <a:cubicBezTo>
                  <a:pt x="9808934" y="2835631"/>
                  <a:pt x="9798620" y="2827742"/>
                  <a:pt x="9787694" y="2823391"/>
                </a:cubicBezTo>
                <a:cubicBezTo>
                  <a:pt x="9768186" y="2814771"/>
                  <a:pt x="9721621" y="2823230"/>
                  <a:pt x="9695519" y="2831688"/>
                </a:cubicBezTo>
                <a:cubicBezTo>
                  <a:pt x="9670964" y="2839877"/>
                  <a:pt x="9647306" y="2854650"/>
                  <a:pt x="9634074" y="2867366"/>
                </a:cubicBezTo>
                <a:cubicBezTo>
                  <a:pt x="9662302" y="2903636"/>
                  <a:pt x="9692061" y="2890132"/>
                  <a:pt x="9732005" y="2885886"/>
                </a:cubicBezTo>
                <a:cubicBezTo>
                  <a:pt x="9767709" y="2882623"/>
                  <a:pt x="9801783" y="2881971"/>
                  <a:pt x="9815192" y="2848391"/>
                </a:cubicBezTo>
                <a:close/>
                <a:moveTo>
                  <a:pt x="5506463" y="12607845"/>
                </a:moveTo>
                <a:cubicBezTo>
                  <a:pt x="5504590" y="12601298"/>
                  <a:pt x="5494606" y="12588308"/>
                  <a:pt x="5487326" y="12599390"/>
                </a:cubicBezTo>
                <a:cubicBezTo>
                  <a:pt x="5489376" y="12605539"/>
                  <a:pt x="5499535" y="12618130"/>
                  <a:pt x="5506463" y="12607845"/>
                </a:cubicBezTo>
                <a:close/>
                <a:moveTo>
                  <a:pt x="9719352" y="3082937"/>
                </a:moveTo>
                <a:cubicBezTo>
                  <a:pt x="9723566" y="3077303"/>
                  <a:pt x="9725562" y="3070093"/>
                  <a:pt x="9726012" y="3063152"/>
                </a:cubicBezTo>
                <a:cubicBezTo>
                  <a:pt x="9726790" y="3054929"/>
                  <a:pt x="9716033" y="3025426"/>
                  <a:pt x="9707210" y="3012008"/>
                </a:cubicBezTo>
                <a:cubicBezTo>
                  <a:pt x="9686944" y="2979255"/>
                  <a:pt x="9645558" y="2949070"/>
                  <a:pt x="9629727" y="2923513"/>
                </a:cubicBezTo>
                <a:cubicBezTo>
                  <a:pt x="9600031" y="2946565"/>
                  <a:pt x="9604808" y="2948676"/>
                  <a:pt x="9620158" y="2976401"/>
                </a:cubicBezTo>
                <a:cubicBezTo>
                  <a:pt x="9643229" y="3018960"/>
                  <a:pt x="9650975" y="3067123"/>
                  <a:pt x="9699381" y="3093270"/>
                </a:cubicBezTo>
                <a:cubicBezTo>
                  <a:pt x="9708704" y="3092630"/>
                  <a:pt x="9715138" y="3088572"/>
                  <a:pt x="9719352" y="3082937"/>
                </a:cubicBezTo>
                <a:close/>
                <a:moveTo>
                  <a:pt x="10114524" y="2210167"/>
                </a:moveTo>
                <a:cubicBezTo>
                  <a:pt x="10098155" y="2201980"/>
                  <a:pt x="10115292" y="2180431"/>
                  <a:pt x="10104094" y="2170232"/>
                </a:cubicBezTo>
                <a:cubicBezTo>
                  <a:pt x="10101627" y="2180122"/>
                  <a:pt x="10094331" y="2178331"/>
                  <a:pt x="10092129" y="2189770"/>
                </a:cubicBezTo>
                <a:cubicBezTo>
                  <a:pt x="10108626" y="2192285"/>
                  <a:pt x="10100828" y="2221780"/>
                  <a:pt x="10114524" y="2210167"/>
                </a:cubicBezTo>
                <a:close/>
                <a:moveTo>
                  <a:pt x="9776200" y="2985911"/>
                </a:moveTo>
                <a:cubicBezTo>
                  <a:pt x="9778946" y="2972429"/>
                  <a:pt x="9773472" y="2954660"/>
                  <a:pt x="9761871" y="2944299"/>
                </a:cubicBezTo>
                <a:cubicBezTo>
                  <a:pt x="9752861" y="2936153"/>
                  <a:pt x="9742990" y="2930155"/>
                  <a:pt x="9732736" y="2925476"/>
                </a:cubicBezTo>
                <a:lnTo>
                  <a:pt x="9730691" y="2924766"/>
                </a:lnTo>
                <a:lnTo>
                  <a:pt x="9701310" y="2914566"/>
                </a:lnTo>
                <a:cubicBezTo>
                  <a:pt x="9680234" y="2908823"/>
                  <a:pt x="9659543" y="2905035"/>
                  <a:pt x="9643062" y="2896563"/>
                </a:cubicBezTo>
                <a:cubicBezTo>
                  <a:pt x="9641384" y="2918668"/>
                  <a:pt x="9664244" y="2924009"/>
                  <a:pt x="9678993" y="2939093"/>
                </a:cubicBezTo>
                <a:cubicBezTo>
                  <a:pt x="9689645" y="2949987"/>
                  <a:pt x="9698424" y="2963504"/>
                  <a:pt x="9707929" y="2975379"/>
                </a:cubicBezTo>
                <a:lnTo>
                  <a:pt x="9728430" y="2991655"/>
                </a:lnTo>
                <a:lnTo>
                  <a:pt x="9741220" y="3001809"/>
                </a:lnTo>
                <a:cubicBezTo>
                  <a:pt x="9762492" y="3008590"/>
                  <a:pt x="9773455" y="2999393"/>
                  <a:pt x="9776200" y="2985911"/>
                </a:cubicBezTo>
                <a:close/>
                <a:moveTo>
                  <a:pt x="10062440" y="2352809"/>
                </a:moveTo>
                <a:cubicBezTo>
                  <a:pt x="10063012" y="2348287"/>
                  <a:pt x="10061148" y="2341735"/>
                  <a:pt x="10058304" y="2336599"/>
                </a:cubicBezTo>
                <a:lnTo>
                  <a:pt x="10057629" y="2336081"/>
                </a:lnTo>
                <a:lnTo>
                  <a:pt x="10054626" y="2347089"/>
                </a:lnTo>
                <a:close/>
                <a:moveTo>
                  <a:pt x="10106629" y="2256029"/>
                </a:moveTo>
                <a:cubicBezTo>
                  <a:pt x="10108161" y="2251753"/>
                  <a:pt x="10109318" y="2247252"/>
                  <a:pt x="10110619" y="2243769"/>
                </a:cubicBezTo>
                <a:cubicBezTo>
                  <a:pt x="10088975" y="2218452"/>
                  <a:pt x="10039793" y="2204837"/>
                  <a:pt x="10023548" y="2232986"/>
                </a:cubicBezTo>
                <a:cubicBezTo>
                  <a:pt x="10026524" y="2246713"/>
                  <a:pt x="10027559" y="2264833"/>
                  <a:pt x="10041583" y="2272939"/>
                </a:cubicBezTo>
                <a:cubicBezTo>
                  <a:pt x="10057820" y="2282500"/>
                  <a:pt x="10094774" y="2272094"/>
                  <a:pt x="10100383" y="2266935"/>
                </a:cubicBezTo>
                <a:cubicBezTo>
                  <a:pt x="10103189" y="2264355"/>
                  <a:pt x="10105096" y="2260305"/>
                  <a:pt x="10106629" y="2256029"/>
                </a:cubicBezTo>
                <a:close/>
                <a:moveTo>
                  <a:pt x="10076875" y="2327679"/>
                </a:moveTo>
                <a:cubicBezTo>
                  <a:pt x="10076994" y="2313410"/>
                  <a:pt x="10086527" y="2296139"/>
                  <a:pt x="10069632" y="2289152"/>
                </a:cubicBezTo>
                <a:cubicBezTo>
                  <a:pt x="10066420" y="2303964"/>
                  <a:pt x="10069526" y="2316316"/>
                  <a:pt x="10076875" y="2327679"/>
                </a:cubicBezTo>
                <a:close/>
                <a:moveTo>
                  <a:pt x="5212980" y="13337161"/>
                </a:moveTo>
                <a:cubicBezTo>
                  <a:pt x="5215017" y="13330030"/>
                  <a:pt x="5213820" y="13321900"/>
                  <a:pt x="5207746" y="13311910"/>
                </a:cubicBezTo>
                <a:cubicBezTo>
                  <a:pt x="5204570" y="13305449"/>
                  <a:pt x="5185311" y="13299750"/>
                  <a:pt x="5178194" y="13292065"/>
                </a:cubicBezTo>
                <a:cubicBezTo>
                  <a:pt x="5162204" y="13275859"/>
                  <a:pt x="5156961" y="13253345"/>
                  <a:pt x="5137580" y="13241559"/>
                </a:cubicBezTo>
                <a:cubicBezTo>
                  <a:pt x="5120506" y="13300628"/>
                  <a:pt x="5138011" y="13348558"/>
                  <a:pt x="5151618" y="13397436"/>
                </a:cubicBezTo>
                <a:cubicBezTo>
                  <a:pt x="5171637" y="13370930"/>
                  <a:pt x="5206868" y="13358552"/>
                  <a:pt x="5212980" y="13337161"/>
                </a:cubicBezTo>
                <a:close/>
                <a:moveTo>
                  <a:pt x="10141308" y="2190114"/>
                </a:moveTo>
                <a:cubicBezTo>
                  <a:pt x="10147035" y="2182552"/>
                  <a:pt x="10145087" y="2164953"/>
                  <a:pt x="10139944" y="2161248"/>
                </a:cubicBezTo>
                <a:cubicBezTo>
                  <a:pt x="10129118" y="2167445"/>
                  <a:pt x="10142747" y="2179673"/>
                  <a:pt x="10132855" y="2193443"/>
                </a:cubicBezTo>
                <a:cubicBezTo>
                  <a:pt x="10136637" y="2194040"/>
                  <a:pt x="10139399" y="2192634"/>
                  <a:pt x="10141308" y="2190114"/>
                </a:cubicBezTo>
                <a:close/>
                <a:moveTo>
                  <a:pt x="9789302" y="3000683"/>
                </a:moveTo>
                <a:cubicBezTo>
                  <a:pt x="9775778" y="3021600"/>
                  <a:pt x="9754905" y="3021183"/>
                  <a:pt x="9734332" y="3010665"/>
                </a:cubicBezTo>
                <a:lnTo>
                  <a:pt x="9727946" y="3005942"/>
                </a:lnTo>
                <a:lnTo>
                  <a:pt x="9704653" y="2988716"/>
                </a:lnTo>
                <a:cubicBezTo>
                  <a:pt x="9695472" y="2979811"/>
                  <a:pt x="9687322" y="2969784"/>
                  <a:pt x="9681158" y="2960040"/>
                </a:cubicBezTo>
                <a:cubicBezTo>
                  <a:pt x="9680362" y="2959689"/>
                  <a:pt x="9679566" y="2959337"/>
                  <a:pt x="9678547" y="2958411"/>
                </a:cubicBezTo>
                <a:cubicBezTo>
                  <a:pt x="9690120" y="2976375"/>
                  <a:pt x="9709301" y="2997582"/>
                  <a:pt x="9722626" y="3021140"/>
                </a:cubicBezTo>
                <a:lnTo>
                  <a:pt x="9727036" y="3032866"/>
                </a:lnTo>
                <a:lnTo>
                  <a:pt x="9736537" y="3058127"/>
                </a:lnTo>
                <a:cubicBezTo>
                  <a:pt x="9738587" y="3070970"/>
                  <a:pt x="9737491" y="3084288"/>
                  <a:pt x="9731564" y="3097971"/>
                </a:cubicBezTo>
                <a:cubicBezTo>
                  <a:pt x="9664453" y="3129242"/>
                  <a:pt x="9632200" y="3028842"/>
                  <a:pt x="9615722" y="2989671"/>
                </a:cubicBezTo>
                <a:cubicBezTo>
                  <a:pt x="9610839" y="3042726"/>
                  <a:pt x="9625833" y="3112178"/>
                  <a:pt x="9593579" y="3179793"/>
                </a:cubicBezTo>
                <a:cubicBezTo>
                  <a:pt x="9511109" y="3179051"/>
                  <a:pt x="9514986" y="3088427"/>
                  <a:pt x="9536748" y="3033787"/>
                </a:cubicBezTo>
                <a:cubicBezTo>
                  <a:pt x="9502524" y="3068166"/>
                  <a:pt x="9475214" y="3133206"/>
                  <a:pt x="9431929" y="3124551"/>
                </a:cubicBezTo>
                <a:cubicBezTo>
                  <a:pt x="9398941" y="3094745"/>
                  <a:pt x="9415073" y="3052849"/>
                  <a:pt x="9432576" y="3011082"/>
                </a:cubicBezTo>
                <a:cubicBezTo>
                  <a:pt x="9391907" y="3049276"/>
                  <a:pt x="9320301" y="3002406"/>
                  <a:pt x="9329267" y="2957344"/>
                </a:cubicBezTo>
                <a:cubicBezTo>
                  <a:pt x="9340465" y="2901844"/>
                  <a:pt x="9433289" y="2886694"/>
                  <a:pt x="9475705" y="2881161"/>
                </a:cubicBezTo>
                <a:cubicBezTo>
                  <a:pt x="9447438" y="2868672"/>
                  <a:pt x="9334729" y="2842670"/>
                  <a:pt x="9351769" y="2791180"/>
                </a:cubicBezTo>
                <a:cubicBezTo>
                  <a:pt x="9359456" y="2768398"/>
                  <a:pt x="9380835" y="2763089"/>
                  <a:pt x="9399114" y="2754031"/>
                </a:cubicBezTo>
                <a:cubicBezTo>
                  <a:pt x="9372579" y="2724696"/>
                  <a:pt x="9309925" y="2689873"/>
                  <a:pt x="9275983" y="2668689"/>
                </a:cubicBezTo>
                <a:cubicBezTo>
                  <a:pt x="9288026" y="2721130"/>
                  <a:pt x="9286198" y="2776962"/>
                  <a:pt x="9286490" y="2832303"/>
                </a:cubicBezTo>
                <a:cubicBezTo>
                  <a:pt x="9213086" y="2813197"/>
                  <a:pt x="9169694" y="2732625"/>
                  <a:pt x="9221476" y="2661740"/>
                </a:cubicBezTo>
                <a:cubicBezTo>
                  <a:pt x="9220393" y="2651266"/>
                  <a:pt x="9215292" y="2642349"/>
                  <a:pt x="9213061" y="2632320"/>
                </a:cubicBezTo>
                <a:cubicBezTo>
                  <a:pt x="9196646" y="2623163"/>
                  <a:pt x="9180908" y="2615971"/>
                  <a:pt x="9165337" y="2609210"/>
                </a:cubicBezTo>
                <a:lnTo>
                  <a:pt x="9124075" y="2591084"/>
                </a:lnTo>
                <a:lnTo>
                  <a:pt x="9118613" y="2588684"/>
                </a:lnTo>
                <a:lnTo>
                  <a:pt x="9111650" y="2601484"/>
                </a:lnTo>
                <a:lnTo>
                  <a:pt x="9083754" y="2652768"/>
                </a:lnTo>
                <a:cubicBezTo>
                  <a:pt x="9071190" y="2678512"/>
                  <a:pt x="9057184" y="2706711"/>
                  <a:pt x="9040243" y="2731592"/>
                </a:cubicBezTo>
                <a:cubicBezTo>
                  <a:pt x="9011601" y="2772721"/>
                  <a:pt x="8957960" y="2820890"/>
                  <a:pt x="8931434" y="2816309"/>
                </a:cubicBezTo>
                <a:cubicBezTo>
                  <a:pt x="8894473" y="2809497"/>
                  <a:pt x="8892263" y="2767112"/>
                  <a:pt x="8880894" y="2741146"/>
                </a:cubicBezTo>
                <a:cubicBezTo>
                  <a:pt x="8780615" y="2656858"/>
                  <a:pt x="8653438" y="2580675"/>
                  <a:pt x="8532520" y="2496786"/>
                </a:cubicBezTo>
                <a:cubicBezTo>
                  <a:pt x="8512322" y="2539266"/>
                  <a:pt x="8478626" y="2572450"/>
                  <a:pt x="8448198" y="2604698"/>
                </a:cubicBezTo>
                <a:cubicBezTo>
                  <a:pt x="8427781" y="2626139"/>
                  <a:pt x="8410510" y="2652301"/>
                  <a:pt x="8384927" y="2655276"/>
                </a:cubicBezTo>
                <a:cubicBezTo>
                  <a:pt x="8366049" y="2631229"/>
                  <a:pt x="8370923" y="2594353"/>
                  <a:pt x="8375268" y="2558671"/>
                </a:cubicBezTo>
                <a:cubicBezTo>
                  <a:pt x="8383133" y="2494560"/>
                  <a:pt x="8403295" y="2434929"/>
                  <a:pt x="8431022" y="2358175"/>
                </a:cubicBezTo>
                <a:cubicBezTo>
                  <a:pt x="8450183" y="2306194"/>
                  <a:pt x="8474453" y="2267417"/>
                  <a:pt x="8505976" y="2208999"/>
                </a:cubicBezTo>
                <a:cubicBezTo>
                  <a:pt x="8541461" y="2143764"/>
                  <a:pt x="8571910" y="2079159"/>
                  <a:pt x="8614006" y="2025888"/>
                </a:cubicBezTo>
                <a:cubicBezTo>
                  <a:pt x="8629608" y="2005652"/>
                  <a:pt x="8646888" y="1983777"/>
                  <a:pt x="8671230" y="1979302"/>
                </a:cubicBezTo>
                <a:cubicBezTo>
                  <a:pt x="8695320" y="2002321"/>
                  <a:pt x="8695355" y="2039938"/>
                  <a:pt x="8699001" y="2071534"/>
                </a:cubicBezTo>
                <a:cubicBezTo>
                  <a:pt x="8703914" y="2117494"/>
                  <a:pt x="8702013" y="2159491"/>
                  <a:pt x="8689259" y="2210971"/>
                </a:cubicBezTo>
                <a:cubicBezTo>
                  <a:pt x="8821894" y="2233878"/>
                  <a:pt x="8954928" y="2256961"/>
                  <a:pt x="9087073" y="2277747"/>
                </a:cubicBezTo>
                <a:cubicBezTo>
                  <a:pt x="9103480" y="2262150"/>
                  <a:pt x="9121268" y="2250971"/>
                  <a:pt x="9139861" y="2244431"/>
                </a:cubicBezTo>
                <a:cubicBezTo>
                  <a:pt x="9160416" y="2246374"/>
                  <a:pt x="9183014" y="2274921"/>
                  <a:pt x="9188234" y="2298646"/>
                </a:cubicBezTo>
                <a:cubicBezTo>
                  <a:pt x="9190021" y="2307527"/>
                  <a:pt x="9185103" y="2322965"/>
                  <a:pt x="9185713" y="2339893"/>
                </a:cubicBezTo>
                <a:cubicBezTo>
                  <a:pt x="9185896" y="2364248"/>
                  <a:pt x="9190969" y="2380769"/>
                  <a:pt x="9188819" y="2409328"/>
                </a:cubicBezTo>
                <a:cubicBezTo>
                  <a:pt x="9186205" y="2448630"/>
                  <a:pt x="9163747" y="2509150"/>
                  <a:pt x="9127309" y="2562541"/>
                </a:cubicBezTo>
                <a:cubicBezTo>
                  <a:pt x="9177649" y="2584308"/>
                  <a:pt x="9259302" y="2617054"/>
                  <a:pt x="9313429" y="2652868"/>
                </a:cubicBezTo>
                <a:cubicBezTo>
                  <a:pt x="9331068" y="2634484"/>
                  <a:pt x="9353745" y="2615470"/>
                  <a:pt x="9376922" y="2602864"/>
                </a:cubicBezTo>
                <a:cubicBezTo>
                  <a:pt x="9396829" y="2591194"/>
                  <a:pt x="9425524" y="2575790"/>
                  <a:pt x="9445191" y="2575437"/>
                </a:cubicBezTo>
                <a:cubicBezTo>
                  <a:pt x="9459774" y="2574741"/>
                  <a:pt x="9478226" y="2585750"/>
                  <a:pt x="9494633" y="2590619"/>
                </a:cubicBezTo>
                <a:cubicBezTo>
                  <a:pt x="9510465" y="2595711"/>
                  <a:pt x="9526511" y="2597089"/>
                  <a:pt x="9539261" y="2607006"/>
                </a:cubicBezTo>
                <a:cubicBezTo>
                  <a:pt x="9497303" y="2663193"/>
                  <a:pt x="9441916" y="2658235"/>
                  <a:pt x="9391444" y="2678771"/>
                </a:cubicBezTo>
                <a:cubicBezTo>
                  <a:pt x="9377694" y="2676504"/>
                  <a:pt x="9362658" y="2671764"/>
                  <a:pt x="9349399" y="2671617"/>
                </a:cubicBezTo>
                <a:cubicBezTo>
                  <a:pt x="9407745" y="2718340"/>
                  <a:pt x="9473825" y="2763719"/>
                  <a:pt x="9522940" y="2813026"/>
                </a:cubicBezTo>
                <a:cubicBezTo>
                  <a:pt x="9532886" y="2792671"/>
                  <a:pt x="9502195" y="2761975"/>
                  <a:pt x="9496132" y="2736926"/>
                </a:cubicBezTo>
                <a:cubicBezTo>
                  <a:pt x="9490513" y="2713025"/>
                  <a:pt x="9499394" y="2690771"/>
                  <a:pt x="9506544" y="2664897"/>
                </a:cubicBezTo>
                <a:cubicBezTo>
                  <a:pt x="9577314" y="2628579"/>
                  <a:pt x="9598695" y="2729887"/>
                  <a:pt x="9598655" y="2774134"/>
                </a:cubicBezTo>
                <a:cubicBezTo>
                  <a:pt x="9602241" y="2734786"/>
                  <a:pt x="9661885" y="2640720"/>
                  <a:pt x="9702717" y="2659237"/>
                </a:cubicBezTo>
                <a:cubicBezTo>
                  <a:pt x="9716077" y="2665617"/>
                  <a:pt x="9726973" y="2698037"/>
                  <a:pt x="9726962" y="2714215"/>
                </a:cubicBezTo>
                <a:cubicBezTo>
                  <a:pt x="9726460" y="2748738"/>
                  <a:pt x="9699994" y="2794636"/>
                  <a:pt x="9674196" y="2821790"/>
                </a:cubicBezTo>
                <a:cubicBezTo>
                  <a:pt x="9686186" y="2828040"/>
                  <a:pt x="9705835" y="2819111"/>
                  <a:pt x="9725936" y="2815618"/>
                </a:cubicBezTo>
                <a:cubicBezTo>
                  <a:pt x="9755667" y="2809716"/>
                  <a:pt x="9807927" y="2798061"/>
                  <a:pt x="9828489" y="2845223"/>
                </a:cubicBezTo>
                <a:cubicBezTo>
                  <a:pt x="9819110" y="2893911"/>
                  <a:pt x="9779355" y="2896247"/>
                  <a:pt x="9743181" y="2898960"/>
                </a:cubicBezTo>
                <a:lnTo>
                  <a:pt x="9731510" y="2900542"/>
                </a:lnTo>
                <a:lnTo>
                  <a:pt x="9709458" y="2903530"/>
                </a:lnTo>
                <a:lnTo>
                  <a:pt x="9731039" y="2914480"/>
                </a:lnTo>
                <a:lnTo>
                  <a:pt x="9746665" y="2922409"/>
                </a:lnTo>
                <a:cubicBezTo>
                  <a:pt x="9782024" y="2943654"/>
                  <a:pt x="9807936" y="2971434"/>
                  <a:pt x="9789302" y="3000683"/>
                </a:cubicBezTo>
                <a:close/>
                <a:moveTo>
                  <a:pt x="10134108" y="2254148"/>
                </a:moveTo>
                <a:cubicBezTo>
                  <a:pt x="10132290" y="2248570"/>
                  <a:pt x="10123667" y="2247624"/>
                  <a:pt x="10118142" y="2250435"/>
                </a:cubicBezTo>
                <a:cubicBezTo>
                  <a:pt x="10119961" y="2256012"/>
                  <a:pt x="10130533" y="2261161"/>
                  <a:pt x="10134108" y="2254148"/>
                </a:cubicBezTo>
                <a:close/>
                <a:moveTo>
                  <a:pt x="10105658" y="2326075"/>
                </a:moveTo>
                <a:cubicBezTo>
                  <a:pt x="10110551" y="2309618"/>
                  <a:pt x="10105674" y="2296961"/>
                  <a:pt x="10091206" y="2287704"/>
                </a:cubicBezTo>
                <a:cubicBezTo>
                  <a:pt x="10089762" y="2302820"/>
                  <a:pt x="10091766" y="2316595"/>
                  <a:pt x="10105658" y="2326075"/>
                </a:cubicBezTo>
                <a:close/>
                <a:moveTo>
                  <a:pt x="10104961" y="2336269"/>
                </a:moveTo>
                <a:lnTo>
                  <a:pt x="10098989" y="2333631"/>
                </a:lnTo>
                <a:lnTo>
                  <a:pt x="10096342" y="2339622"/>
                </a:lnTo>
                <a:lnTo>
                  <a:pt x="10102313" y="2342260"/>
                </a:lnTo>
                <a:close/>
                <a:moveTo>
                  <a:pt x="5565062" y="12633737"/>
                </a:moveTo>
                <a:cubicBezTo>
                  <a:pt x="5562616" y="12627413"/>
                  <a:pt x="5545158" y="12617316"/>
                  <a:pt x="5540929" y="12626888"/>
                </a:cubicBezTo>
                <a:cubicBezTo>
                  <a:pt x="5546825" y="12631876"/>
                  <a:pt x="5548299" y="12638246"/>
                  <a:pt x="5552646" y="12643504"/>
                </a:cubicBezTo>
                <a:cubicBezTo>
                  <a:pt x="5555465" y="12637124"/>
                  <a:pt x="5563578" y="12643567"/>
                  <a:pt x="5565062" y="12633737"/>
                </a:cubicBezTo>
                <a:close/>
                <a:moveTo>
                  <a:pt x="5232385" y="13411457"/>
                </a:moveTo>
                <a:cubicBezTo>
                  <a:pt x="5223806" y="13395972"/>
                  <a:pt x="5223000" y="13377718"/>
                  <a:pt x="5213115" y="13362259"/>
                </a:cubicBezTo>
                <a:cubicBezTo>
                  <a:pt x="5198115" y="13373438"/>
                  <a:pt x="5184491" y="13388069"/>
                  <a:pt x="5170867" y="13402701"/>
                </a:cubicBezTo>
                <a:cubicBezTo>
                  <a:pt x="5193220" y="13410946"/>
                  <a:pt x="5217456" y="13426115"/>
                  <a:pt x="5232385" y="13411457"/>
                </a:cubicBezTo>
                <a:close/>
                <a:moveTo>
                  <a:pt x="10119830" y="2350000"/>
                </a:moveTo>
                <a:cubicBezTo>
                  <a:pt x="10110723" y="2351227"/>
                  <a:pt x="10098558" y="2345375"/>
                  <a:pt x="10091224" y="2351205"/>
                </a:cubicBezTo>
                <a:cubicBezTo>
                  <a:pt x="10094236" y="2357309"/>
                  <a:pt x="10097648" y="2363591"/>
                  <a:pt x="10109278" y="2366343"/>
                </a:cubicBezTo>
                <a:cubicBezTo>
                  <a:pt x="10114051" y="2364155"/>
                  <a:pt x="10117051" y="2357365"/>
                  <a:pt x="10119830" y="2350000"/>
                </a:cubicBezTo>
                <a:close/>
                <a:moveTo>
                  <a:pt x="5313338" y="13241475"/>
                </a:moveTo>
                <a:cubicBezTo>
                  <a:pt x="5292040" y="13221028"/>
                  <a:pt x="5288743" y="13187165"/>
                  <a:pt x="5260579" y="13171207"/>
                </a:cubicBezTo>
                <a:cubicBezTo>
                  <a:pt x="5218771" y="13147695"/>
                  <a:pt x="5156468" y="13164618"/>
                  <a:pt x="5123494" y="13190516"/>
                </a:cubicBezTo>
                <a:cubicBezTo>
                  <a:pt x="5132979" y="13207723"/>
                  <a:pt x="5145490" y="13223998"/>
                  <a:pt x="5160593" y="13239352"/>
                </a:cubicBezTo>
                <a:cubicBezTo>
                  <a:pt x="5182022" y="13234134"/>
                  <a:pt x="5202629" y="13225886"/>
                  <a:pt x="5225548" y="13224442"/>
                </a:cubicBezTo>
                <a:lnTo>
                  <a:pt x="5239972" y="13226089"/>
                </a:lnTo>
                <a:lnTo>
                  <a:pt x="5262053" y="13228609"/>
                </a:lnTo>
                <a:cubicBezTo>
                  <a:pt x="5275062" y="13232518"/>
                  <a:pt x="5289040" y="13239358"/>
                  <a:pt x="5304381" y="13250356"/>
                </a:cubicBezTo>
                <a:cubicBezTo>
                  <a:pt x="5306903" y="13245956"/>
                  <a:pt x="5311296" y="13248041"/>
                  <a:pt x="5313338" y="13241475"/>
                </a:cubicBezTo>
                <a:close/>
                <a:moveTo>
                  <a:pt x="10142882" y="2321517"/>
                </a:moveTo>
                <a:cubicBezTo>
                  <a:pt x="10125669" y="2307706"/>
                  <a:pt x="10127241" y="2286918"/>
                  <a:pt x="10116349" y="2270648"/>
                </a:cubicBezTo>
                <a:cubicBezTo>
                  <a:pt x="10105567" y="2277818"/>
                  <a:pt x="10115500" y="2307031"/>
                  <a:pt x="10126918" y="2317805"/>
                </a:cubicBezTo>
                <a:cubicBezTo>
                  <a:pt x="10128953" y="2319659"/>
                  <a:pt x="10141521" y="2329986"/>
                  <a:pt x="10142882" y="2321517"/>
                </a:cubicBezTo>
                <a:close/>
                <a:moveTo>
                  <a:pt x="10189796" y="2246253"/>
                </a:moveTo>
                <a:cubicBezTo>
                  <a:pt x="10195521" y="2231932"/>
                  <a:pt x="10163780" y="2200185"/>
                  <a:pt x="10145394" y="2219988"/>
                </a:cubicBezTo>
                <a:cubicBezTo>
                  <a:pt x="10168341" y="2218670"/>
                  <a:pt x="10194095" y="2240074"/>
                  <a:pt x="10169700" y="2252210"/>
                </a:cubicBezTo>
                <a:cubicBezTo>
                  <a:pt x="10181817" y="2253864"/>
                  <a:pt x="10187887" y="2251026"/>
                  <a:pt x="10189796" y="2246253"/>
                </a:cubicBezTo>
                <a:close/>
                <a:moveTo>
                  <a:pt x="5603167" y="12634845"/>
                </a:moveTo>
                <a:cubicBezTo>
                  <a:pt x="5611653" y="12608089"/>
                  <a:pt x="5568721" y="12583401"/>
                  <a:pt x="5554532" y="12613356"/>
                </a:cubicBezTo>
                <a:cubicBezTo>
                  <a:pt x="5575874" y="12618972"/>
                  <a:pt x="5586970" y="12634837"/>
                  <a:pt x="5603167" y="12634845"/>
                </a:cubicBezTo>
                <a:close/>
                <a:moveTo>
                  <a:pt x="10160400" y="2329257"/>
                </a:moveTo>
                <a:cubicBezTo>
                  <a:pt x="10166758" y="2319177"/>
                  <a:pt x="10164718" y="2313024"/>
                  <a:pt x="10159583" y="2307414"/>
                </a:cubicBezTo>
                <a:cubicBezTo>
                  <a:pt x="10155524" y="2316600"/>
                  <a:pt x="10149343" y="2326281"/>
                  <a:pt x="10160400" y="2329257"/>
                </a:cubicBezTo>
                <a:close/>
                <a:moveTo>
                  <a:pt x="5595272" y="12669964"/>
                </a:moveTo>
                <a:cubicBezTo>
                  <a:pt x="5599363" y="12657473"/>
                  <a:pt x="5579812" y="12640254"/>
                  <a:pt x="5573220" y="12641155"/>
                </a:cubicBezTo>
                <a:cubicBezTo>
                  <a:pt x="5585670" y="12648563"/>
                  <a:pt x="5578399" y="12663939"/>
                  <a:pt x="5595272" y="12669964"/>
                </a:cubicBezTo>
                <a:close/>
                <a:moveTo>
                  <a:pt x="9960942" y="2837194"/>
                </a:moveTo>
                <a:cubicBezTo>
                  <a:pt x="9958672" y="2826193"/>
                  <a:pt x="9958696" y="2814301"/>
                  <a:pt x="9946281" y="2811196"/>
                </a:cubicBezTo>
                <a:cubicBezTo>
                  <a:pt x="9932387" y="2822196"/>
                  <a:pt x="9948304" y="2833514"/>
                  <a:pt x="9960942" y="2837194"/>
                </a:cubicBezTo>
                <a:close/>
                <a:moveTo>
                  <a:pt x="5627192" y="12676441"/>
                </a:moveTo>
                <a:lnTo>
                  <a:pt x="5620814" y="12673623"/>
                </a:lnTo>
                <a:cubicBezTo>
                  <a:pt x="5619404" y="12676814"/>
                  <a:pt x="5616261" y="12676378"/>
                  <a:pt x="5614806" y="12678595"/>
                </a:cubicBezTo>
                <a:cubicBezTo>
                  <a:pt x="5619766" y="12680310"/>
                  <a:pt x="5625792" y="12683926"/>
                  <a:pt x="5627192" y="12676441"/>
                </a:cubicBezTo>
                <a:close/>
                <a:moveTo>
                  <a:pt x="9976265" y="2835871"/>
                </a:moveTo>
                <a:cubicBezTo>
                  <a:pt x="9979510" y="2822069"/>
                  <a:pt x="9972741" y="2814794"/>
                  <a:pt x="9962001" y="2810048"/>
                </a:cubicBezTo>
                <a:cubicBezTo>
                  <a:pt x="9963874" y="2820874"/>
                  <a:pt x="9964026" y="2832367"/>
                  <a:pt x="9976265" y="2835871"/>
                </a:cubicBezTo>
                <a:close/>
                <a:moveTo>
                  <a:pt x="9987758" y="2815239"/>
                </a:moveTo>
                <a:cubicBezTo>
                  <a:pt x="9997199" y="2808937"/>
                  <a:pt x="9991348" y="2796353"/>
                  <a:pt x="9980746" y="2794525"/>
                </a:cubicBezTo>
                <a:cubicBezTo>
                  <a:pt x="9980010" y="2803722"/>
                  <a:pt x="9980950" y="2811279"/>
                  <a:pt x="9987758" y="2815239"/>
                </a:cubicBezTo>
                <a:close/>
                <a:moveTo>
                  <a:pt x="9966729" y="2864984"/>
                </a:moveTo>
                <a:cubicBezTo>
                  <a:pt x="9961122" y="2865839"/>
                  <a:pt x="9960696" y="2848511"/>
                  <a:pt x="9956517" y="2859044"/>
                </a:cubicBezTo>
                <a:cubicBezTo>
                  <a:pt x="9960227" y="2859255"/>
                  <a:pt x="9960654" y="2876583"/>
                  <a:pt x="9966729" y="2864984"/>
                </a:cubicBezTo>
                <a:close/>
                <a:moveTo>
                  <a:pt x="5344839" y="13336099"/>
                </a:moveTo>
                <a:cubicBezTo>
                  <a:pt x="5337440" y="13314500"/>
                  <a:pt x="5336085" y="13290603"/>
                  <a:pt x="5320469" y="13271344"/>
                </a:cubicBezTo>
                <a:cubicBezTo>
                  <a:pt x="5301749" y="13259980"/>
                  <a:pt x="5273542" y="13247394"/>
                  <a:pt x="5245652" y="13242358"/>
                </a:cubicBezTo>
                <a:lnTo>
                  <a:pt x="5233949" y="13242130"/>
                </a:lnTo>
                <a:lnTo>
                  <a:pt x="5205278" y="13241567"/>
                </a:lnTo>
                <a:cubicBezTo>
                  <a:pt x="5192716" y="13243922"/>
                  <a:pt x="5181459" y="13249260"/>
                  <a:pt x="5172732" y="13258681"/>
                </a:cubicBezTo>
                <a:cubicBezTo>
                  <a:pt x="5183442" y="13271948"/>
                  <a:pt x="5198901" y="13283380"/>
                  <a:pt x="5211333" y="13295743"/>
                </a:cubicBezTo>
                <a:lnTo>
                  <a:pt x="5213825" y="13295722"/>
                </a:lnTo>
                <a:lnTo>
                  <a:pt x="5242827" y="13295470"/>
                </a:lnTo>
                <a:cubicBezTo>
                  <a:pt x="5276423" y="13300947"/>
                  <a:pt x="5314849" y="13321374"/>
                  <a:pt x="5344839" y="13336099"/>
                </a:cubicBezTo>
                <a:close/>
                <a:moveTo>
                  <a:pt x="10013236" y="2785552"/>
                </a:moveTo>
                <a:cubicBezTo>
                  <a:pt x="10005450" y="2777351"/>
                  <a:pt x="10003179" y="2766350"/>
                  <a:pt x="9990894" y="2761874"/>
                </a:cubicBezTo>
                <a:cubicBezTo>
                  <a:pt x="9986508" y="2780408"/>
                  <a:pt x="10001522" y="2805609"/>
                  <a:pt x="10013236" y="2785552"/>
                </a:cubicBezTo>
                <a:close/>
                <a:moveTo>
                  <a:pt x="10032100" y="2745600"/>
                </a:moveTo>
                <a:cubicBezTo>
                  <a:pt x="10033592" y="2744526"/>
                  <a:pt x="10034342" y="2742626"/>
                  <a:pt x="10033477" y="2739744"/>
                </a:cubicBezTo>
                <a:cubicBezTo>
                  <a:pt x="10030118" y="2738736"/>
                  <a:pt x="10026186" y="2737951"/>
                  <a:pt x="10022254" y="2737166"/>
                </a:cubicBezTo>
                <a:cubicBezTo>
                  <a:pt x="10016470" y="2744608"/>
                  <a:pt x="10027623" y="2748822"/>
                  <a:pt x="10032100" y="2745600"/>
                </a:cubicBezTo>
                <a:close/>
                <a:moveTo>
                  <a:pt x="10026250" y="2776543"/>
                </a:moveTo>
                <a:cubicBezTo>
                  <a:pt x="10035515" y="2770639"/>
                  <a:pt x="10029840" y="2757657"/>
                  <a:pt x="10018840" y="2755653"/>
                </a:cubicBezTo>
                <a:cubicBezTo>
                  <a:pt x="10014708" y="2767158"/>
                  <a:pt x="10020590" y="2772138"/>
                  <a:pt x="10026250" y="2776543"/>
                </a:cubicBezTo>
                <a:close/>
                <a:moveTo>
                  <a:pt x="9960753" y="2936615"/>
                </a:moveTo>
                <a:cubicBezTo>
                  <a:pt x="9963745" y="2929844"/>
                  <a:pt x="9954314" y="2915679"/>
                  <a:pt x="9951766" y="2923598"/>
                </a:cubicBezTo>
                <a:cubicBezTo>
                  <a:pt x="9960158" y="2923974"/>
                  <a:pt x="9953463" y="2934822"/>
                  <a:pt x="9960753" y="2936615"/>
                </a:cubicBezTo>
                <a:close/>
                <a:moveTo>
                  <a:pt x="9954751" y="2966338"/>
                </a:moveTo>
                <a:cubicBezTo>
                  <a:pt x="9956131" y="2946000"/>
                  <a:pt x="9940597" y="2926281"/>
                  <a:pt x="9939635" y="2905860"/>
                </a:cubicBezTo>
                <a:cubicBezTo>
                  <a:pt x="9939178" y="2896136"/>
                  <a:pt x="9943986" y="2865886"/>
                  <a:pt x="9950572" y="2869272"/>
                </a:cubicBezTo>
                <a:cubicBezTo>
                  <a:pt x="9948256" y="2857298"/>
                  <a:pt x="9945717" y="2844750"/>
                  <a:pt x="9937931" y="2836549"/>
                </a:cubicBezTo>
                <a:cubicBezTo>
                  <a:pt x="9927008" y="2881713"/>
                  <a:pt x="9929635" y="2920961"/>
                  <a:pt x="9939087" y="2947991"/>
                </a:cubicBezTo>
                <a:cubicBezTo>
                  <a:pt x="9941748" y="2954880"/>
                  <a:pt x="9948239" y="2981077"/>
                  <a:pt x="9954751" y="2966338"/>
                </a:cubicBezTo>
                <a:close/>
                <a:moveTo>
                  <a:pt x="5662671" y="12692117"/>
                </a:moveTo>
                <a:cubicBezTo>
                  <a:pt x="5652474" y="12682845"/>
                  <a:pt x="5655498" y="12668453"/>
                  <a:pt x="5632831" y="12663680"/>
                </a:cubicBezTo>
                <a:cubicBezTo>
                  <a:pt x="5631578" y="12678379"/>
                  <a:pt x="5638946" y="12689738"/>
                  <a:pt x="5651887" y="12699269"/>
                </a:cubicBezTo>
                <a:cubicBezTo>
                  <a:pt x="5654577" y="12694261"/>
                  <a:pt x="5661492" y="12700176"/>
                  <a:pt x="5662671" y="12692117"/>
                </a:cubicBezTo>
                <a:close/>
                <a:moveTo>
                  <a:pt x="10052676" y="2758701"/>
                </a:moveTo>
                <a:cubicBezTo>
                  <a:pt x="10056012" y="2746845"/>
                  <a:pt x="10051982" y="2739827"/>
                  <a:pt x="10041731" y="2737202"/>
                </a:cubicBezTo>
                <a:cubicBezTo>
                  <a:pt x="10041791" y="2746750"/>
                  <a:pt x="10041101" y="2756920"/>
                  <a:pt x="10052676" y="2758701"/>
                </a:cubicBezTo>
                <a:close/>
                <a:moveTo>
                  <a:pt x="5812856" y="12361410"/>
                </a:moveTo>
                <a:cubicBezTo>
                  <a:pt x="5814103" y="12358991"/>
                  <a:pt x="5813860" y="12356032"/>
                  <a:pt x="5810996" y="12353341"/>
                </a:cubicBezTo>
                <a:cubicBezTo>
                  <a:pt x="5808489" y="12357936"/>
                  <a:pt x="5802884" y="12363064"/>
                  <a:pt x="5805773" y="12366241"/>
                </a:cubicBezTo>
                <a:cubicBezTo>
                  <a:pt x="5808870" y="12365709"/>
                  <a:pt x="5811608" y="12363829"/>
                  <a:pt x="5812856" y="12361410"/>
                </a:cubicBezTo>
                <a:close/>
                <a:moveTo>
                  <a:pt x="5830971" y="12330800"/>
                </a:moveTo>
                <a:cubicBezTo>
                  <a:pt x="5837421" y="12326996"/>
                  <a:pt x="5832284" y="12313795"/>
                  <a:pt x="5826505" y="12319320"/>
                </a:cubicBezTo>
                <a:cubicBezTo>
                  <a:pt x="5830191" y="12322850"/>
                  <a:pt x="5828258" y="12327224"/>
                  <a:pt x="5830971" y="12330800"/>
                </a:cubicBezTo>
                <a:close/>
                <a:moveTo>
                  <a:pt x="5356923" y="13417197"/>
                </a:moveTo>
                <a:cubicBezTo>
                  <a:pt x="5299117" y="13398359"/>
                  <a:pt x="5271673" y="13353677"/>
                  <a:pt x="5228756" y="13339758"/>
                </a:cubicBezTo>
                <a:cubicBezTo>
                  <a:pt x="5235453" y="13369636"/>
                  <a:pt x="5231348" y="13403214"/>
                  <a:pt x="5260081" y="13425685"/>
                </a:cubicBezTo>
                <a:cubicBezTo>
                  <a:pt x="5292661" y="13423285"/>
                  <a:pt x="5329401" y="13432979"/>
                  <a:pt x="5356923" y="13417197"/>
                </a:cubicBezTo>
                <a:close/>
                <a:moveTo>
                  <a:pt x="5849818" y="12302918"/>
                </a:moveTo>
                <a:cubicBezTo>
                  <a:pt x="5851434" y="12294809"/>
                  <a:pt x="5844015" y="12288324"/>
                  <a:pt x="5841599" y="12280840"/>
                </a:cubicBezTo>
                <a:cubicBezTo>
                  <a:pt x="5838803" y="12291486"/>
                  <a:pt x="5835256" y="12302752"/>
                  <a:pt x="5844672" y="12311665"/>
                </a:cubicBezTo>
                <a:cubicBezTo>
                  <a:pt x="5847738" y="12308504"/>
                  <a:pt x="5849280" y="12305621"/>
                  <a:pt x="5849818" y="12302918"/>
                </a:cubicBezTo>
                <a:close/>
                <a:moveTo>
                  <a:pt x="9890107" y="3161066"/>
                </a:moveTo>
                <a:cubicBezTo>
                  <a:pt x="9890191" y="3158723"/>
                  <a:pt x="9890849" y="3156157"/>
                  <a:pt x="9890934" y="3153814"/>
                </a:cubicBezTo>
                <a:cubicBezTo>
                  <a:pt x="9888769" y="3153333"/>
                  <a:pt x="9886206" y="3152677"/>
                  <a:pt x="9884042" y="3152197"/>
                </a:cubicBezTo>
                <a:cubicBezTo>
                  <a:pt x="9883383" y="3154762"/>
                  <a:pt x="9882901" y="3156930"/>
                  <a:pt x="9882641" y="3159671"/>
                </a:cubicBezTo>
                <a:cubicBezTo>
                  <a:pt x="9884806" y="3160152"/>
                  <a:pt x="9887368" y="3160808"/>
                  <a:pt x="9890107" y="3161066"/>
                </a:cubicBezTo>
                <a:close/>
                <a:moveTo>
                  <a:pt x="10074166" y="2747724"/>
                </a:moveTo>
                <a:cubicBezTo>
                  <a:pt x="10077020" y="2738035"/>
                  <a:pt x="10075729" y="2731275"/>
                  <a:pt x="10066143" y="2730372"/>
                </a:cubicBezTo>
                <a:cubicBezTo>
                  <a:pt x="10063289" y="2740061"/>
                  <a:pt x="10064183" y="2746646"/>
                  <a:pt x="10074166" y="2747724"/>
                </a:cubicBezTo>
                <a:close/>
                <a:moveTo>
                  <a:pt x="5690468" y="12673418"/>
                </a:moveTo>
                <a:cubicBezTo>
                  <a:pt x="5695170" y="12657384"/>
                  <a:pt x="5686077" y="12646693"/>
                  <a:pt x="5666636" y="12640010"/>
                </a:cubicBezTo>
                <a:cubicBezTo>
                  <a:pt x="5661777" y="12644536"/>
                  <a:pt x="5643642" y="12648915"/>
                  <a:pt x="5649992" y="12659348"/>
                </a:cubicBezTo>
                <a:cubicBezTo>
                  <a:pt x="5659940" y="12655163"/>
                  <a:pt x="5677628" y="12670128"/>
                  <a:pt x="5690468" y="12673418"/>
                </a:cubicBezTo>
                <a:close/>
                <a:moveTo>
                  <a:pt x="9196043" y="4740515"/>
                </a:moveTo>
                <a:cubicBezTo>
                  <a:pt x="9201112" y="4732279"/>
                  <a:pt x="9201582" y="4725822"/>
                  <a:pt x="9195154" y="4722029"/>
                </a:cubicBezTo>
                <a:cubicBezTo>
                  <a:pt x="9192385" y="4729376"/>
                  <a:pt x="9192313" y="4736010"/>
                  <a:pt x="9196043" y="4740515"/>
                </a:cubicBezTo>
                <a:close/>
                <a:moveTo>
                  <a:pt x="5896391" y="12209048"/>
                </a:moveTo>
                <a:cubicBezTo>
                  <a:pt x="5898190" y="12205921"/>
                  <a:pt x="5898255" y="12202267"/>
                  <a:pt x="5894616" y="12199709"/>
                </a:cubicBezTo>
                <a:cubicBezTo>
                  <a:pt x="5889235" y="12205411"/>
                  <a:pt x="5880742" y="12207361"/>
                  <a:pt x="5887764" y="12215216"/>
                </a:cubicBezTo>
                <a:cubicBezTo>
                  <a:pt x="5891060" y="12214772"/>
                  <a:pt x="5894593" y="12212174"/>
                  <a:pt x="5896391" y="12209048"/>
                </a:cubicBezTo>
                <a:close/>
                <a:moveTo>
                  <a:pt x="5374400" y="13399443"/>
                </a:moveTo>
                <a:cubicBezTo>
                  <a:pt x="5351490" y="13363803"/>
                  <a:pt x="5287539" y="13299417"/>
                  <a:pt x="5235682" y="13316563"/>
                </a:cubicBezTo>
                <a:cubicBezTo>
                  <a:pt x="5277106" y="13342693"/>
                  <a:pt x="5320416" y="13397492"/>
                  <a:pt x="5374400" y="13399443"/>
                </a:cubicBezTo>
                <a:close/>
                <a:moveTo>
                  <a:pt x="5682574" y="12708538"/>
                </a:moveTo>
                <a:cubicBezTo>
                  <a:pt x="5686488" y="12696445"/>
                  <a:pt x="5679480" y="12688582"/>
                  <a:pt x="5666899" y="12682547"/>
                </a:cubicBezTo>
                <a:cubicBezTo>
                  <a:pt x="5662810" y="12695039"/>
                  <a:pt x="5665793" y="12704460"/>
                  <a:pt x="5682574" y="12708538"/>
                </a:cubicBezTo>
                <a:close/>
                <a:moveTo>
                  <a:pt x="9855062" y="3281270"/>
                </a:moveTo>
                <a:cubicBezTo>
                  <a:pt x="9856540" y="3267164"/>
                  <a:pt x="9864460" y="3249239"/>
                  <a:pt x="9859145" y="3239749"/>
                </a:cubicBezTo>
                <a:cubicBezTo>
                  <a:pt x="9849873" y="3241365"/>
                  <a:pt x="9847536" y="3270327"/>
                  <a:pt x="9855062" y="3281270"/>
                </a:cubicBezTo>
                <a:close/>
                <a:moveTo>
                  <a:pt x="5923880" y="12187450"/>
                </a:moveTo>
                <a:cubicBezTo>
                  <a:pt x="5920131" y="12178664"/>
                  <a:pt x="5909416" y="12191040"/>
                  <a:pt x="5915402" y="12193685"/>
                </a:cubicBezTo>
                <a:cubicBezTo>
                  <a:pt x="5918356" y="12190236"/>
                  <a:pt x="5921596" y="12192619"/>
                  <a:pt x="5923880" y="12187450"/>
                </a:cubicBezTo>
                <a:close/>
                <a:moveTo>
                  <a:pt x="9203207" y="4771772"/>
                </a:moveTo>
                <a:cubicBezTo>
                  <a:pt x="9203026" y="4765978"/>
                  <a:pt x="9199724" y="4760234"/>
                  <a:pt x="9193167" y="4757813"/>
                </a:cubicBezTo>
                <a:cubicBezTo>
                  <a:pt x="9187664" y="4769189"/>
                  <a:pt x="9188132" y="4778919"/>
                  <a:pt x="9194524" y="4786029"/>
                </a:cubicBezTo>
                <a:cubicBezTo>
                  <a:pt x="9200449" y="4783409"/>
                  <a:pt x="9203388" y="4777566"/>
                  <a:pt x="9203207" y="4771772"/>
                </a:cubicBezTo>
                <a:close/>
                <a:moveTo>
                  <a:pt x="9926132" y="3152703"/>
                </a:moveTo>
                <a:cubicBezTo>
                  <a:pt x="9928811" y="3143412"/>
                  <a:pt x="9927519" y="3136652"/>
                  <a:pt x="9917933" y="3135749"/>
                </a:cubicBezTo>
                <a:cubicBezTo>
                  <a:pt x="9915255" y="3145040"/>
                  <a:pt x="9921267" y="3148649"/>
                  <a:pt x="9926132" y="3152703"/>
                </a:cubicBezTo>
                <a:close/>
                <a:moveTo>
                  <a:pt x="9855302" y="3319464"/>
                </a:moveTo>
                <a:cubicBezTo>
                  <a:pt x="9855999" y="3313583"/>
                  <a:pt x="9858020" y="3306858"/>
                  <a:pt x="9849849" y="3307057"/>
                </a:cubicBezTo>
                <a:cubicBezTo>
                  <a:pt x="9848579" y="3313160"/>
                  <a:pt x="9850705" y="3316957"/>
                  <a:pt x="9855302" y="3319464"/>
                </a:cubicBezTo>
                <a:close/>
                <a:moveTo>
                  <a:pt x="9306779" y="4583754"/>
                </a:moveTo>
                <a:cubicBezTo>
                  <a:pt x="9290040" y="4580642"/>
                  <a:pt x="9274954" y="4583499"/>
                  <a:pt x="9261873" y="4591527"/>
                </a:cubicBezTo>
                <a:cubicBezTo>
                  <a:pt x="9277674" y="4591367"/>
                  <a:pt x="9296771" y="4598853"/>
                  <a:pt x="9306779" y="4583754"/>
                </a:cubicBezTo>
                <a:close/>
                <a:moveTo>
                  <a:pt x="5412910" y="13410408"/>
                </a:moveTo>
                <a:cubicBezTo>
                  <a:pt x="5412075" y="13412164"/>
                  <a:pt x="5410823" y="13414800"/>
                  <a:pt x="5409572" y="13417435"/>
                </a:cubicBezTo>
                <a:cubicBezTo>
                  <a:pt x="5392900" y="13432127"/>
                  <a:pt x="5365306" y="13444431"/>
                  <a:pt x="5341033" y="13448838"/>
                </a:cubicBezTo>
                <a:cubicBezTo>
                  <a:pt x="5292913" y="13457209"/>
                  <a:pt x="5218002" y="13453072"/>
                  <a:pt x="5162005" y="13437679"/>
                </a:cubicBezTo>
                <a:cubicBezTo>
                  <a:pt x="5119141" y="13426368"/>
                  <a:pt x="5085473" y="13396601"/>
                  <a:pt x="5044564" y="13374376"/>
                </a:cubicBezTo>
                <a:cubicBezTo>
                  <a:pt x="5005807" y="13308173"/>
                  <a:pt x="4962738" y="13243798"/>
                  <a:pt x="5018627" y="13146533"/>
                </a:cubicBezTo>
                <a:cubicBezTo>
                  <a:pt x="4935867" y="13098623"/>
                  <a:pt x="4908000" y="13033069"/>
                  <a:pt x="4811412" y="12989789"/>
                </a:cubicBezTo>
                <a:cubicBezTo>
                  <a:pt x="4823052" y="12963018"/>
                  <a:pt x="4838859" y="12948778"/>
                  <a:pt x="4858854" y="12947937"/>
                </a:cubicBezTo>
                <a:cubicBezTo>
                  <a:pt x="4915798" y="12988542"/>
                  <a:pt x="4965035" y="13056707"/>
                  <a:pt x="5020452" y="13107782"/>
                </a:cubicBezTo>
                <a:cubicBezTo>
                  <a:pt x="5050805" y="13102817"/>
                  <a:pt x="5066045" y="13082064"/>
                  <a:pt x="5092501" y="13078047"/>
                </a:cubicBezTo>
                <a:cubicBezTo>
                  <a:pt x="5138473" y="13071025"/>
                  <a:pt x="5202777" y="13088426"/>
                  <a:pt x="5236198" y="13106018"/>
                </a:cubicBezTo>
                <a:cubicBezTo>
                  <a:pt x="5284139" y="13131581"/>
                  <a:pt x="5325549" y="13178589"/>
                  <a:pt x="5343035" y="13225648"/>
                </a:cubicBezTo>
                <a:cubicBezTo>
                  <a:pt x="5363758" y="13282212"/>
                  <a:pt x="5355087" y="13348071"/>
                  <a:pt x="5386870" y="13392230"/>
                </a:cubicBezTo>
                <a:cubicBezTo>
                  <a:pt x="5396561" y="13398123"/>
                  <a:pt x="5410999" y="13402181"/>
                  <a:pt x="5412910" y="13410408"/>
                </a:cubicBezTo>
                <a:close/>
                <a:moveTo>
                  <a:pt x="10133204" y="2740007"/>
                </a:moveTo>
                <a:cubicBezTo>
                  <a:pt x="10137031" y="2730271"/>
                  <a:pt x="10124286" y="2716070"/>
                  <a:pt x="10116925" y="2725196"/>
                </a:cubicBezTo>
                <a:cubicBezTo>
                  <a:pt x="10122586" y="2729602"/>
                  <a:pt x="10119027" y="2740884"/>
                  <a:pt x="10133204" y="2740007"/>
                </a:cubicBezTo>
                <a:close/>
                <a:moveTo>
                  <a:pt x="5731212" y="12730028"/>
                </a:moveTo>
                <a:cubicBezTo>
                  <a:pt x="5733800" y="12718779"/>
                  <a:pt x="5730593" y="12708783"/>
                  <a:pt x="5715534" y="12704036"/>
                </a:cubicBezTo>
                <a:cubicBezTo>
                  <a:pt x="5713169" y="12715859"/>
                  <a:pt x="5716156" y="12725283"/>
                  <a:pt x="5731212" y="12730028"/>
                </a:cubicBezTo>
                <a:close/>
                <a:moveTo>
                  <a:pt x="10027386" y="3007477"/>
                </a:moveTo>
                <a:cubicBezTo>
                  <a:pt x="10040808" y="2978176"/>
                  <a:pt x="10045186" y="2955354"/>
                  <a:pt x="10047738" y="2922678"/>
                </a:cubicBezTo>
                <a:cubicBezTo>
                  <a:pt x="10023242" y="2907094"/>
                  <a:pt x="9990184" y="2866778"/>
                  <a:pt x="10013811" y="2839129"/>
                </a:cubicBezTo>
                <a:cubicBezTo>
                  <a:pt x="10046981" y="2840455"/>
                  <a:pt x="10028913" y="2891032"/>
                  <a:pt x="10054963" y="2885878"/>
                </a:cubicBezTo>
                <a:cubicBezTo>
                  <a:pt x="10060759" y="2839401"/>
                  <a:pt x="10075719" y="2805542"/>
                  <a:pt x="10083153" y="2760741"/>
                </a:cubicBezTo>
                <a:cubicBezTo>
                  <a:pt x="9975913" y="2782868"/>
                  <a:pt x="9933212" y="2947299"/>
                  <a:pt x="10027386" y="3007477"/>
                </a:cubicBezTo>
                <a:close/>
                <a:moveTo>
                  <a:pt x="5950816" y="12243076"/>
                </a:moveTo>
                <a:cubicBezTo>
                  <a:pt x="5956614" y="12229953"/>
                  <a:pt x="5943830" y="12220027"/>
                  <a:pt x="5937236" y="12209035"/>
                </a:cubicBezTo>
                <a:cubicBezTo>
                  <a:pt x="5935114" y="12221404"/>
                  <a:pt x="5943252" y="12232129"/>
                  <a:pt x="5950816" y="12243076"/>
                </a:cubicBezTo>
                <a:close/>
                <a:moveTo>
                  <a:pt x="10071362" y="2919785"/>
                </a:moveTo>
                <a:cubicBezTo>
                  <a:pt x="10082200" y="2876964"/>
                  <a:pt x="10079848" y="2843550"/>
                  <a:pt x="10090286" y="2800552"/>
                </a:cubicBezTo>
                <a:cubicBezTo>
                  <a:pt x="10079155" y="2799919"/>
                  <a:pt x="10079895" y="2819766"/>
                  <a:pt x="10075991" y="2836133"/>
                </a:cubicBezTo>
                <a:cubicBezTo>
                  <a:pt x="10067527" y="2871433"/>
                  <a:pt x="10052268" y="2911349"/>
                  <a:pt x="10071362" y="2919785"/>
                </a:cubicBezTo>
                <a:close/>
                <a:moveTo>
                  <a:pt x="10021560" y="3036802"/>
                </a:moveTo>
                <a:cubicBezTo>
                  <a:pt x="10024394" y="3014249"/>
                  <a:pt x="10008743" y="3004477"/>
                  <a:pt x="9995561" y="2993416"/>
                </a:cubicBezTo>
                <a:cubicBezTo>
                  <a:pt x="9996477" y="3012864"/>
                  <a:pt x="10006086" y="3026632"/>
                  <a:pt x="10021560" y="3036802"/>
                </a:cubicBezTo>
                <a:close/>
                <a:moveTo>
                  <a:pt x="9375920" y="4499555"/>
                </a:moveTo>
                <a:cubicBezTo>
                  <a:pt x="9349736" y="4507031"/>
                  <a:pt x="9317888" y="4498196"/>
                  <a:pt x="9295667" y="4515042"/>
                </a:cubicBezTo>
                <a:cubicBezTo>
                  <a:pt x="9315045" y="4528365"/>
                  <a:pt x="9368352" y="4516685"/>
                  <a:pt x="9375920" y="4499555"/>
                </a:cubicBezTo>
                <a:close/>
                <a:moveTo>
                  <a:pt x="9385953" y="4476848"/>
                </a:moveTo>
                <a:cubicBezTo>
                  <a:pt x="9365190" y="4475292"/>
                  <a:pt x="9314946" y="4473566"/>
                  <a:pt x="9323191" y="4494826"/>
                </a:cubicBezTo>
                <a:cubicBezTo>
                  <a:pt x="9343310" y="4487051"/>
                  <a:pt x="9370735" y="4497264"/>
                  <a:pt x="9385953" y="4476848"/>
                </a:cubicBezTo>
                <a:close/>
                <a:moveTo>
                  <a:pt x="9988410" y="3120722"/>
                </a:moveTo>
                <a:cubicBezTo>
                  <a:pt x="9988174" y="3111825"/>
                  <a:pt x="9976765" y="3102945"/>
                  <a:pt x="9967252" y="3099456"/>
                </a:cubicBezTo>
                <a:cubicBezTo>
                  <a:pt x="9966746" y="3113515"/>
                  <a:pt x="9967563" y="3126731"/>
                  <a:pt x="9984438" y="3129426"/>
                </a:cubicBezTo>
                <a:cubicBezTo>
                  <a:pt x="9987327" y="3126656"/>
                  <a:pt x="9988489" y="3123688"/>
                  <a:pt x="9988410" y="3120722"/>
                </a:cubicBezTo>
                <a:close/>
                <a:moveTo>
                  <a:pt x="9361075" y="4543942"/>
                </a:moveTo>
                <a:cubicBezTo>
                  <a:pt x="9333438" y="4537444"/>
                  <a:pt x="9314361" y="4554726"/>
                  <a:pt x="9286279" y="4547080"/>
                </a:cubicBezTo>
                <a:cubicBezTo>
                  <a:pt x="9309132" y="4535275"/>
                  <a:pt x="9340898" y="4546454"/>
                  <a:pt x="9359963" y="4524881"/>
                </a:cubicBezTo>
                <a:cubicBezTo>
                  <a:pt x="9333886" y="4522406"/>
                  <a:pt x="9315032" y="4540262"/>
                  <a:pt x="9284990" y="4528417"/>
                </a:cubicBezTo>
                <a:cubicBezTo>
                  <a:pt x="9276272" y="4545991"/>
                  <a:pt x="9261854" y="4550572"/>
                  <a:pt x="9255411" y="4574864"/>
                </a:cubicBezTo>
                <a:lnTo>
                  <a:pt x="9266977" y="4579975"/>
                </a:lnTo>
                <a:cubicBezTo>
                  <a:pt x="9280976" y="4550450"/>
                  <a:pt x="9336226" y="4571053"/>
                  <a:pt x="9361075" y="4543942"/>
                </a:cubicBezTo>
                <a:close/>
                <a:moveTo>
                  <a:pt x="10099068" y="2875371"/>
                </a:moveTo>
                <a:cubicBezTo>
                  <a:pt x="10111955" y="2842977"/>
                  <a:pt x="10122145" y="2782254"/>
                  <a:pt x="10126647" y="2753773"/>
                </a:cubicBezTo>
                <a:cubicBezTo>
                  <a:pt x="10121743" y="2753035"/>
                  <a:pt x="10116616" y="2751721"/>
                  <a:pt x="10111712" y="2750983"/>
                </a:cubicBezTo>
                <a:cubicBezTo>
                  <a:pt x="10105336" y="2793395"/>
                  <a:pt x="10105154" y="2843305"/>
                  <a:pt x="10099068" y="2875371"/>
                </a:cubicBezTo>
                <a:close/>
                <a:moveTo>
                  <a:pt x="10061334" y="2971534"/>
                </a:moveTo>
                <a:cubicBezTo>
                  <a:pt x="10060570" y="2963579"/>
                  <a:pt x="10072246" y="2946837"/>
                  <a:pt x="10058070" y="2947716"/>
                </a:cubicBezTo>
                <a:cubicBezTo>
                  <a:pt x="10055261" y="2958377"/>
                  <a:pt x="10055275" y="2966953"/>
                  <a:pt x="10061334" y="2971534"/>
                </a:cubicBezTo>
                <a:close/>
                <a:moveTo>
                  <a:pt x="9411072" y="4451285"/>
                </a:moveTo>
                <a:cubicBezTo>
                  <a:pt x="9380198" y="4442404"/>
                  <a:pt x="9352044" y="4441392"/>
                  <a:pt x="9335160" y="4467737"/>
                </a:cubicBezTo>
                <a:cubicBezTo>
                  <a:pt x="9364744" y="4474143"/>
                  <a:pt x="9387996" y="4462515"/>
                  <a:pt x="9411072" y="4451285"/>
                </a:cubicBezTo>
                <a:close/>
                <a:moveTo>
                  <a:pt x="10078159" y="2944213"/>
                </a:moveTo>
                <a:cubicBezTo>
                  <a:pt x="10083788" y="2902423"/>
                  <a:pt x="10101152" y="2853439"/>
                  <a:pt x="10094737" y="2820611"/>
                </a:cubicBezTo>
                <a:cubicBezTo>
                  <a:pt x="10093524" y="2861019"/>
                  <a:pt x="10073298" y="2915404"/>
                  <a:pt x="10078159" y="2944213"/>
                </a:cubicBezTo>
                <a:close/>
                <a:moveTo>
                  <a:pt x="5756754" y="12733687"/>
                </a:moveTo>
                <a:cubicBezTo>
                  <a:pt x="5745684" y="12730703"/>
                  <a:pt x="5753983" y="12720547"/>
                  <a:pt x="5740039" y="12718676"/>
                </a:cubicBezTo>
                <a:cubicBezTo>
                  <a:pt x="5735319" y="12726123"/>
                  <a:pt x="5748464" y="12748136"/>
                  <a:pt x="5756754" y="12733687"/>
                </a:cubicBezTo>
                <a:close/>
                <a:moveTo>
                  <a:pt x="10003517" y="3129287"/>
                </a:moveTo>
                <a:cubicBezTo>
                  <a:pt x="10008150" y="3126334"/>
                  <a:pt x="10009004" y="3121713"/>
                  <a:pt x="10007324" y="3117578"/>
                </a:cubicBezTo>
                <a:lnTo>
                  <a:pt x="10005988" y="3116549"/>
                </a:lnTo>
                <a:lnTo>
                  <a:pt x="9995931" y="3108795"/>
                </a:lnTo>
                <a:cubicBezTo>
                  <a:pt x="9993953" y="3114348"/>
                  <a:pt x="9994335" y="3118326"/>
                  <a:pt x="9995969" y="3121488"/>
                </a:cubicBezTo>
                <a:lnTo>
                  <a:pt x="10003494" y="3129263"/>
                </a:lnTo>
                <a:close/>
                <a:moveTo>
                  <a:pt x="6157727" y="11835279"/>
                </a:moveTo>
                <a:cubicBezTo>
                  <a:pt x="6156837" y="11832987"/>
                  <a:pt x="6152164" y="11820947"/>
                  <a:pt x="6146838" y="11827618"/>
                </a:cubicBezTo>
                <a:cubicBezTo>
                  <a:pt x="6148477" y="11829293"/>
                  <a:pt x="6152576" y="11841552"/>
                  <a:pt x="6157727" y="11835279"/>
                </a:cubicBezTo>
                <a:close/>
                <a:moveTo>
                  <a:pt x="9405631" y="4492863"/>
                </a:moveTo>
                <a:cubicBezTo>
                  <a:pt x="9409258" y="4489645"/>
                  <a:pt x="9410915" y="4484545"/>
                  <a:pt x="9406857" y="4481323"/>
                </a:cubicBezTo>
                <a:cubicBezTo>
                  <a:pt x="9403513" y="4488892"/>
                  <a:pt x="9394199" y="4481920"/>
                  <a:pt x="9392591" y="4493113"/>
                </a:cubicBezTo>
                <a:cubicBezTo>
                  <a:pt x="9396409" y="4497418"/>
                  <a:pt x="9402004" y="4496082"/>
                  <a:pt x="9405631" y="4492863"/>
                </a:cubicBezTo>
                <a:close/>
                <a:moveTo>
                  <a:pt x="9435793" y="4425545"/>
                </a:moveTo>
                <a:cubicBezTo>
                  <a:pt x="9407006" y="4419492"/>
                  <a:pt x="9380623" y="4418785"/>
                  <a:pt x="9361464" y="4438412"/>
                </a:cubicBezTo>
                <a:cubicBezTo>
                  <a:pt x="9389981" y="4442918"/>
                  <a:pt x="9412752" y="4433458"/>
                  <a:pt x="9435793" y="4425545"/>
                </a:cubicBezTo>
                <a:close/>
                <a:moveTo>
                  <a:pt x="5783588" y="12698834"/>
                </a:moveTo>
                <a:cubicBezTo>
                  <a:pt x="5778770" y="12679545"/>
                  <a:pt x="5748130" y="12671250"/>
                  <a:pt x="5737326" y="12690309"/>
                </a:cubicBezTo>
                <a:cubicBezTo>
                  <a:pt x="5752688" y="12693283"/>
                  <a:pt x="5776058" y="12716956"/>
                  <a:pt x="5783588" y="12698834"/>
                </a:cubicBezTo>
                <a:close/>
                <a:moveTo>
                  <a:pt x="9460022" y="4381496"/>
                </a:moveTo>
                <a:cubicBezTo>
                  <a:pt x="9441944" y="4391124"/>
                  <a:pt x="9419057" y="4390058"/>
                  <a:pt x="9396616" y="4390142"/>
                </a:cubicBezTo>
                <a:cubicBezTo>
                  <a:pt x="9390128" y="4397274"/>
                  <a:pt x="9384976" y="4407854"/>
                  <a:pt x="9377421" y="4413086"/>
                </a:cubicBezTo>
                <a:cubicBezTo>
                  <a:pt x="9411580" y="4425322"/>
                  <a:pt x="9447761" y="4398456"/>
                  <a:pt x="9460022" y="4381496"/>
                </a:cubicBezTo>
                <a:close/>
                <a:moveTo>
                  <a:pt x="9468647" y="4361976"/>
                </a:moveTo>
                <a:cubicBezTo>
                  <a:pt x="9454229" y="4366556"/>
                  <a:pt x="9438827" y="4366893"/>
                  <a:pt x="9419507" y="4358833"/>
                </a:cubicBezTo>
                <a:cubicBezTo>
                  <a:pt x="9419493" y="4370730"/>
                  <a:pt x="9399844" y="4372047"/>
                  <a:pt x="9409298" y="4381938"/>
                </a:cubicBezTo>
                <a:cubicBezTo>
                  <a:pt x="9427118" y="4375051"/>
                  <a:pt x="9466885" y="4382147"/>
                  <a:pt x="9468647" y="4361976"/>
                </a:cubicBezTo>
                <a:close/>
                <a:moveTo>
                  <a:pt x="10034544" y="3089196"/>
                </a:moveTo>
                <a:cubicBezTo>
                  <a:pt x="10035188" y="3078054"/>
                  <a:pt x="10043949" y="3061453"/>
                  <a:pt x="10032903" y="3058477"/>
                </a:cubicBezTo>
                <a:cubicBezTo>
                  <a:pt x="10026330" y="3063667"/>
                  <a:pt x="10017629" y="3089816"/>
                  <a:pt x="10034544" y="3089196"/>
                </a:cubicBezTo>
                <a:close/>
                <a:moveTo>
                  <a:pt x="9426872" y="4467312"/>
                </a:moveTo>
                <a:lnTo>
                  <a:pt x="9415306" y="4462202"/>
                </a:lnTo>
                <a:cubicBezTo>
                  <a:pt x="9410636" y="4470613"/>
                  <a:pt x="9409767" y="4476895"/>
                  <a:pt x="9416195" y="4480688"/>
                </a:cubicBezTo>
                <a:cubicBezTo>
                  <a:pt x="9419680" y="4476038"/>
                  <a:pt x="9424947" y="4475984"/>
                  <a:pt x="9426872" y="4467312"/>
                </a:cubicBezTo>
                <a:close/>
                <a:moveTo>
                  <a:pt x="10188429" y="2750601"/>
                </a:moveTo>
                <a:cubicBezTo>
                  <a:pt x="10188429" y="2750601"/>
                  <a:pt x="10174732" y="2720267"/>
                  <a:pt x="10188429" y="2750601"/>
                </a:cubicBezTo>
                <a:close/>
                <a:moveTo>
                  <a:pt x="10074040" y="3015341"/>
                </a:moveTo>
                <a:cubicBezTo>
                  <a:pt x="10076166" y="2998828"/>
                  <a:pt x="10062756" y="2976923"/>
                  <a:pt x="10079283" y="2955660"/>
                </a:cubicBezTo>
                <a:cubicBezTo>
                  <a:pt x="10065941" y="2953574"/>
                  <a:pt x="10067927" y="2979208"/>
                  <a:pt x="10064988" y="2991241"/>
                </a:cubicBezTo>
                <a:cubicBezTo>
                  <a:pt x="10061345" y="3004866"/>
                  <a:pt x="10045085" y="3027676"/>
                  <a:pt x="10065052" y="3029833"/>
                </a:cubicBezTo>
                <a:cubicBezTo>
                  <a:pt x="10070897" y="3025750"/>
                  <a:pt x="10073332" y="3020845"/>
                  <a:pt x="10074040" y="3015341"/>
                </a:cubicBezTo>
                <a:close/>
                <a:moveTo>
                  <a:pt x="10027141" y="3126394"/>
                </a:moveTo>
                <a:cubicBezTo>
                  <a:pt x="10027838" y="3120512"/>
                  <a:pt x="10029859" y="3113788"/>
                  <a:pt x="10021688" y="3113986"/>
                </a:cubicBezTo>
                <a:cubicBezTo>
                  <a:pt x="10020418" y="3120091"/>
                  <a:pt x="10022942" y="3124062"/>
                  <a:pt x="10027141" y="3126394"/>
                </a:cubicBezTo>
                <a:close/>
                <a:moveTo>
                  <a:pt x="9442898" y="4451539"/>
                </a:moveTo>
                <a:cubicBezTo>
                  <a:pt x="9456801" y="4436256"/>
                  <a:pt x="9428765" y="4429582"/>
                  <a:pt x="9427344" y="4444666"/>
                </a:cubicBezTo>
                <a:close/>
                <a:moveTo>
                  <a:pt x="6186938" y="11823012"/>
                </a:moveTo>
                <a:cubicBezTo>
                  <a:pt x="6182418" y="11818166"/>
                  <a:pt x="6184479" y="11812426"/>
                  <a:pt x="6177441" y="11807892"/>
                </a:cubicBezTo>
                <a:cubicBezTo>
                  <a:pt x="6164516" y="11814530"/>
                  <a:pt x="6182091" y="11827521"/>
                  <a:pt x="6186938" y="11823012"/>
                </a:cubicBezTo>
                <a:close/>
                <a:moveTo>
                  <a:pt x="6055431" y="12120907"/>
                </a:moveTo>
                <a:cubicBezTo>
                  <a:pt x="6039690" y="12112519"/>
                  <a:pt x="6053282" y="12098934"/>
                  <a:pt x="6040806" y="12089599"/>
                </a:cubicBezTo>
                <a:cubicBezTo>
                  <a:pt x="6037755" y="12104018"/>
                  <a:pt x="6037394" y="12117715"/>
                  <a:pt x="6049957" y="12129000"/>
                </a:cubicBezTo>
                <a:cubicBezTo>
                  <a:pt x="6051591" y="12126377"/>
                  <a:pt x="6053798" y="12123530"/>
                  <a:pt x="6055431" y="12120907"/>
                </a:cubicBezTo>
                <a:close/>
                <a:moveTo>
                  <a:pt x="9504044" y="4322860"/>
                </a:moveTo>
                <a:cubicBezTo>
                  <a:pt x="9480605" y="4330597"/>
                  <a:pt x="9431701" y="4316131"/>
                  <a:pt x="9430828" y="4354788"/>
                </a:cubicBezTo>
                <a:cubicBezTo>
                  <a:pt x="9453552" y="4344355"/>
                  <a:pt x="9498316" y="4349850"/>
                  <a:pt x="9504044" y="4322860"/>
                </a:cubicBezTo>
                <a:close/>
                <a:moveTo>
                  <a:pt x="6066748" y="12109886"/>
                </a:moveTo>
                <a:cubicBezTo>
                  <a:pt x="6068251" y="12106384"/>
                  <a:pt x="6060414" y="12100771"/>
                  <a:pt x="6060913" y="12095617"/>
                </a:cubicBezTo>
                <a:cubicBezTo>
                  <a:pt x="6058847" y="12084192"/>
                  <a:pt x="6065249" y="12070776"/>
                  <a:pt x="6052553" y="12060866"/>
                </a:cubicBezTo>
                <a:cubicBezTo>
                  <a:pt x="6042354" y="12080727"/>
                  <a:pt x="6060296" y="12094867"/>
                  <a:pt x="6061477" y="12112589"/>
                </a:cubicBezTo>
                <a:cubicBezTo>
                  <a:pt x="6064708" y="12111986"/>
                  <a:pt x="6066247" y="12111053"/>
                  <a:pt x="6066748" y="12109886"/>
                </a:cubicBezTo>
                <a:close/>
                <a:moveTo>
                  <a:pt x="6079886" y="12080588"/>
                </a:moveTo>
                <a:cubicBezTo>
                  <a:pt x="6071910" y="12067508"/>
                  <a:pt x="6085150" y="12050424"/>
                  <a:pt x="6067912" y="12038985"/>
                </a:cubicBezTo>
                <a:cubicBezTo>
                  <a:pt x="6059746" y="12052100"/>
                  <a:pt x="6067710" y="12086675"/>
                  <a:pt x="6079886" y="12080588"/>
                </a:cubicBezTo>
                <a:close/>
                <a:moveTo>
                  <a:pt x="6088584" y="12061975"/>
                </a:moveTo>
                <a:cubicBezTo>
                  <a:pt x="6097457" y="12047261"/>
                  <a:pt x="6095743" y="12035037"/>
                  <a:pt x="6087061" y="12023557"/>
                </a:cubicBezTo>
                <a:cubicBezTo>
                  <a:pt x="6075675" y="12038592"/>
                  <a:pt x="6084930" y="12049849"/>
                  <a:pt x="6088584" y="12061975"/>
                </a:cubicBezTo>
                <a:close/>
                <a:moveTo>
                  <a:pt x="9901909" y="3432420"/>
                </a:moveTo>
                <a:cubicBezTo>
                  <a:pt x="9907305" y="3410524"/>
                  <a:pt x="9886850" y="3406246"/>
                  <a:pt x="9896790" y="3381596"/>
                </a:cubicBezTo>
                <a:cubicBezTo>
                  <a:pt x="9876130" y="3360565"/>
                  <a:pt x="9859385" y="3356499"/>
                  <a:pt x="9844636" y="3332843"/>
                </a:cubicBezTo>
                <a:cubicBezTo>
                  <a:pt x="9852788" y="3373581"/>
                  <a:pt x="9874526" y="3405086"/>
                  <a:pt x="9901909" y="3432420"/>
                </a:cubicBezTo>
                <a:close/>
                <a:moveTo>
                  <a:pt x="10052222" y="3096531"/>
                </a:moveTo>
                <a:cubicBezTo>
                  <a:pt x="10058220" y="3091564"/>
                  <a:pt x="10067098" y="3065016"/>
                  <a:pt x="10050183" y="3065636"/>
                </a:cubicBezTo>
                <a:cubicBezTo>
                  <a:pt x="10044009" y="3071002"/>
                  <a:pt x="10035307" y="3097151"/>
                  <a:pt x="10052222" y="3096531"/>
                </a:cubicBezTo>
                <a:close/>
                <a:moveTo>
                  <a:pt x="9351144" y="4690488"/>
                </a:moveTo>
                <a:cubicBezTo>
                  <a:pt x="9341501" y="4692893"/>
                  <a:pt x="9329629" y="4689552"/>
                  <a:pt x="9317090" y="4684488"/>
                </a:cubicBezTo>
                <a:cubicBezTo>
                  <a:pt x="9312353" y="4667159"/>
                  <a:pt x="9317963" y="4645831"/>
                  <a:pt x="9303277" y="4632676"/>
                </a:cubicBezTo>
                <a:cubicBezTo>
                  <a:pt x="9281130" y="4626700"/>
                  <a:pt x="9269057" y="4647552"/>
                  <a:pt x="9245619" y="4639101"/>
                </a:cubicBezTo>
                <a:cubicBezTo>
                  <a:pt x="9240637" y="4612617"/>
                  <a:pt x="9251926" y="4579514"/>
                  <a:pt x="9219528" y="4563295"/>
                </a:cubicBezTo>
                <a:cubicBezTo>
                  <a:pt x="9182560" y="4594098"/>
                  <a:pt x="9211962" y="4649465"/>
                  <a:pt x="9193797" y="4693814"/>
                </a:cubicBezTo>
                <a:cubicBezTo>
                  <a:pt x="9221104" y="4709688"/>
                  <a:pt x="9245538" y="4726674"/>
                  <a:pt x="9267496" y="4744946"/>
                </a:cubicBezTo>
                <a:cubicBezTo>
                  <a:pt x="9291160" y="4721597"/>
                  <a:pt x="9340242" y="4719477"/>
                  <a:pt x="9351144" y="4690488"/>
                </a:cubicBezTo>
                <a:close/>
                <a:moveTo>
                  <a:pt x="9476466" y="4406854"/>
                </a:moveTo>
                <a:cubicBezTo>
                  <a:pt x="9463258" y="4400066"/>
                  <a:pt x="9454060" y="4403620"/>
                  <a:pt x="9448873" y="4417517"/>
                </a:cubicBezTo>
                <a:lnTo>
                  <a:pt x="9460041" y="4422451"/>
                </a:lnTo>
                <a:cubicBezTo>
                  <a:pt x="9466141" y="4419433"/>
                  <a:pt x="9470189" y="4410271"/>
                  <a:pt x="9476466" y="4406854"/>
                </a:cubicBezTo>
                <a:close/>
                <a:moveTo>
                  <a:pt x="5979211" y="12324534"/>
                </a:moveTo>
                <a:cubicBezTo>
                  <a:pt x="5970101" y="12301974"/>
                  <a:pt x="5965991" y="12265939"/>
                  <a:pt x="5952043" y="12252172"/>
                </a:cubicBezTo>
                <a:cubicBezTo>
                  <a:pt x="5963100" y="12274642"/>
                  <a:pt x="5962564" y="12311476"/>
                  <a:pt x="5979211" y="12324534"/>
                </a:cubicBezTo>
                <a:close/>
                <a:moveTo>
                  <a:pt x="9976697" y="3278744"/>
                </a:moveTo>
                <a:cubicBezTo>
                  <a:pt x="9978090" y="3274599"/>
                  <a:pt x="9978312" y="3270264"/>
                  <a:pt x="9976847" y="3266046"/>
                </a:cubicBezTo>
                <a:lnTo>
                  <a:pt x="9976624" y="3266235"/>
                </a:lnTo>
                <a:lnTo>
                  <a:pt x="9959217" y="3280930"/>
                </a:lnTo>
                <a:cubicBezTo>
                  <a:pt x="9953495" y="3286079"/>
                  <a:pt x="9948581" y="3292358"/>
                  <a:pt x="9946434" y="3302598"/>
                </a:cubicBezTo>
                <a:cubicBezTo>
                  <a:pt x="9954007" y="3302136"/>
                  <a:pt x="9963075" y="3297215"/>
                  <a:pt x="9969518" y="3290302"/>
                </a:cubicBezTo>
                <a:lnTo>
                  <a:pt x="9973003" y="3284691"/>
                </a:lnTo>
                <a:close/>
                <a:moveTo>
                  <a:pt x="10004093" y="3219598"/>
                </a:moveTo>
                <a:cubicBezTo>
                  <a:pt x="10009419" y="3214051"/>
                  <a:pt x="10009813" y="3196818"/>
                  <a:pt x="10006233" y="3195236"/>
                </a:cubicBezTo>
                <a:cubicBezTo>
                  <a:pt x="10006476" y="3208674"/>
                  <a:pt x="9997686" y="3208123"/>
                  <a:pt x="9997088" y="3220237"/>
                </a:cubicBezTo>
                <a:cubicBezTo>
                  <a:pt x="9999994" y="3221998"/>
                  <a:pt x="10002318" y="3221447"/>
                  <a:pt x="10004093" y="3219598"/>
                </a:cubicBezTo>
                <a:close/>
                <a:moveTo>
                  <a:pt x="9494007" y="4377942"/>
                </a:moveTo>
                <a:cubicBezTo>
                  <a:pt x="9481960" y="4375000"/>
                  <a:pt x="9472938" y="4378156"/>
                  <a:pt x="9466415" y="4388605"/>
                </a:cubicBezTo>
                <a:cubicBezTo>
                  <a:pt x="9480338" y="4398090"/>
                  <a:pt x="9489536" y="4394536"/>
                  <a:pt x="9494007" y="4377942"/>
                </a:cubicBezTo>
                <a:close/>
                <a:moveTo>
                  <a:pt x="10351293" y="2455263"/>
                </a:moveTo>
                <a:cubicBezTo>
                  <a:pt x="10333233" y="2484291"/>
                  <a:pt x="10299074" y="2494168"/>
                  <a:pt x="10269693" y="2480472"/>
                </a:cubicBezTo>
                <a:cubicBezTo>
                  <a:pt x="10241294" y="2466973"/>
                  <a:pt x="10213691" y="2425765"/>
                  <a:pt x="10232595" y="2397020"/>
                </a:cubicBezTo>
                <a:cubicBezTo>
                  <a:pt x="10246034" y="2376324"/>
                  <a:pt x="10280678" y="2377838"/>
                  <a:pt x="10296231" y="2404211"/>
                </a:cubicBezTo>
                <a:cubicBezTo>
                  <a:pt x="10291052" y="2418093"/>
                  <a:pt x="10293096" y="2419947"/>
                  <a:pt x="10284451" y="2430871"/>
                </a:cubicBezTo>
                <a:cubicBezTo>
                  <a:pt x="10266485" y="2422933"/>
                  <a:pt x="10269041" y="2407416"/>
                  <a:pt x="10252624" y="2399211"/>
                </a:cubicBezTo>
                <a:cubicBezTo>
                  <a:pt x="10222950" y="2439368"/>
                  <a:pt x="10269407" y="2474639"/>
                  <a:pt x="10302392" y="2470189"/>
                </a:cubicBezTo>
                <a:cubicBezTo>
                  <a:pt x="10362162" y="2462354"/>
                  <a:pt x="10341874" y="2371109"/>
                  <a:pt x="10319458" y="2344083"/>
                </a:cubicBezTo>
                <a:cubicBezTo>
                  <a:pt x="10311810" y="2335472"/>
                  <a:pt x="10295103" y="2321432"/>
                  <a:pt x="10286224" y="2315606"/>
                </a:cubicBezTo>
                <a:cubicBezTo>
                  <a:pt x="10252964" y="2294490"/>
                  <a:pt x="10194455" y="2284957"/>
                  <a:pt x="10157021" y="2265541"/>
                </a:cubicBezTo>
                <a:lnTo>
                  <a:pt x="10155162" y="2264018"/>
                </a:lnTo>
                <a:lnTo>
                  <a:pt x="10144419" y="2262045"/>
                </a:lnTo>
                <a:cubicBezTo>
                  <a:pt x="10150279" y="2287549"/>
                  <a:pt x="10182172" y="2302595"/>
                  <a:pt x="10176542" y="2332570"/>
                </a:cubicBezTo>
                <a:cubicBezTo>
                  <a:pt x="10165678" y="2346388"/>
                  <a:pt x="10148432" y="2344497"/>
                  <a:pt x="10129146" y="2336453"/>
                </a:cubicBezTo>
                <a:cubicBezTo>
                  <a:pt x="10131995" y="2355852"/>
                  <a:pt x="10124636" y="2382199"/>
                  <a:pt x="10102748" y="2381121"/>
                </a:cubicBezTo>
                <a:cubicBezTo>
                  <a:pt x="10086513" y="2371560"/>
                  <a:pt x="10090034" y="2354975"/>
                  <a:pt x="10080516" y="2343132"/>
                </a:cubicBezTo>
                <a:cubicBezTo>
                  <a:pt x="10073051" y="2350336"/>
                  <a:pt x="10072398" y="2361505"/>
                  <a:pt x="10060109" y="2365623"/>
                </a:cubicBezTo>
                <a:lnTo>
                  <a:pt x="10051338" y="2359140"/>
                </a:lnTo>
                <a:lnTo>
                  <a:pt x="10050587" y="2361894"/>
                </a:lnTo>
                <a:cubicBezTo>
                  <a:pt x="10045917" y="2372597"/>
                  <a:pt x="10039708" y="2383153"/>
                  <a:pt x="10031269" y="2397949"/>
                </a:cubicBezTo>
                <a:cubicBezTo>
                  <a:pt x="10026435" y="2406737"/>
                  <a:pt x="10023729" y="2419317"/>
                  <a:pt x="10019153" y="2425370"/>
                </a:cubicBezTo>
                <a:cubicBezTo>
                  <a:pt x="10006605" y="2439775"/>
                  <a:pt x="9992316" y="2446287"/>
                  <a:pt x="9984005" y="2459714"/>
                </a:cubicBezTo>
                <a:cubicBezTo>
                  <a:pt x="9965933" y="2488778"/>
                  <a:pt x="9949904" y="2556270"/>
                  <a:pt x="10000486" y="2583844"/>
                </a:cubicBezTo>
                <a:cubicBezTo>
                  <a:pt x="10025866" y="2597433"/>
                  <a:pt x="10097147" y="2569554"/>
                  <a:pt x="10094052" y="2533513"/>
                </a:cubicBezTo>
                <a:cubicBezTo>
                  <a:pt x="10091915" y="2509293"/>
                  <a:pt x="10038043" y="2474091"/>
                  <a:pt x="10039813" y="2527122"/>
                </a:cubicBezTo>
                <a:cubicBezTo>
                  <a:pt x="10049467" y="2537563"/>
                  <a:pt x="10056551" y="2510768"/>
                  <a:pt x="10067501" y="2527956"/>
                </a:cubicBezTo>
                <a:cubicBezTo>
                  <a:pt x="10065252" y="2545962"/>
                  <a:pt x="10040970" y="2547108"/>
                  <a:pt x="10028823" y="2545541"/>
                </a:cubicBezTo>
                <a:cubicBezTo>
                  <a:pt x="10010559" y="2517996"/>
                  <a:pt x="10031628" y="2486456"/>
                  <a:pt x="10064781" y="2483530"/>
                </a:cubicBezTo>
                <a:cubicBezTo>
                  <a:pt x="10095007" y="2492610"/>
                  <a:pt x="10117447" y="2526572"/>
                  <a:pt x="10113530" y="2556168"/>
                </a:cubicBezTo>
                <a:cubicBezTo>
                  <a:pt x="10112225" y="2566034"/>
                  <a:pt x="10107991" y="2575415"/>
                  <a:pt x="10100141" y="2583227"/>
                </a:cubicBezTo>
                <a:cubicBezTo>
                  <a:pt x="10073187" y="2609792"/>
                  <a:pt x="10026298" y="2610449"/>
                  <a:pt x="9995510" y="2605870"/>
                </a:cubicBezTo>
                <a:cubicBezTo>
                  <a:pt x="9947491" y="2562804"/>
                  <a:pt x="9935188" y="2501319"/>
                  <a:pt x="9960647" y="2459844"/>
                </a:cubicBezTo>
                <a:cubicBezTo>
                  <a:pt x="9926311" y="2466522"/>
                  <a:pt x="9874787" y="2467981"/>
                  <a:pt x="9842726" y="2449065"/>
                </a:cubicBezTo>
                <a:cubicBezTo>
                  <a:pt x="9792096" y="2420519"/>
                  <a:pt x="9780579" y="2355107"/>
                  <a:pt x="9827030" y="2321007"/>
                </a:cubicBezTo>
                <a:cubicBezTo>
                  <a:pt x="9867091" y="2291683"/>
                  <a:pt x="9921644" y="2300588"/>
                  <a:pt x="9949603" y="2355690"/>
                </a:cubicBezTo>
                <a:cubicBezTo>
                  <a:pt x="9958491" y="2394767"/>
                  <a:pt x="9901614" y="2426635"/>
                  <a:pt x="9866544" y="2422064"/>
                </a:cubicBezTo>
                <a:cubicBezTo>
                  <a:pt x="9832960" y="2411976"/>
                  <a:pt x="9830803" y="2363048"/>
                  <a:pt x="9858234" y="2350469"/>
                </a:cubicBezTo>
                <a:cubicBezTo>
                  <a:pt x="9868509" y="2345509"/>
                  <a:pt x="9885208" y="2348612"/>
                  <a:pt x="9896252" y="2367742"/>
                </a:cubicBezTo>
                <a:cubicBezTo>
                  <a:pt x="9888995" y="2378785"/>
                  <a:pt x="9859865" y="2400589"/>
                  <a:pt x="9859670" y="2376278"/>
                </a:cubicBezTo>
                <a:cubicBezTo>
                  <a:pt x="9836807" y="2431250"/>
                  <a:pt x="9949034" y="2408638"/>
                  <a:pt x="9935655" y="2357127"/>
                </a:cubicBezTo>
                <a:cubicBezTo>
                  <a:pt x="9928076" y="2329079"/>
                  <a:pt x="9890223" y="2307129"/>
                  <a:pt x="9865295" y="2315114"/>
                </a:cubicBezTo>
                <a:cubicBezTo>
                  <a:pt x="9784384" y="2341114"/>
                  <a:pt x="9813404" y="2430409"/>
                  <a:pt x="9872882" y="2448614"/>
                </a:cubicBezTo>
                <a:cubicBezTo>
                  <a:pt x="9929003" y="2465811"/>
                  <a:pt x="10015207" y="2436451"/>
                  <a:pt x="10034176" y="2361234"/>
                </a:cubicBezTo>
                <a:cubicBezTo>
                  <a:pt x="10037278" y="2348830"/>
                  <a:pt x="10035428" y="2333644"/>
                  <a:pt x="10036318" y="2319253"/>
                </a:cubicBezTo>
                <a:lnTo>
                  <a:pt x="10037921" y="2311691"/>
                </a:lnTo>
                <a:lnTo>
                  <a:pt x="10033869" y="2319411"/>
                </a:lnTo>
                <a:cubicBezTo>
                  <a:pt x="10029355" y="2334669"/>
                  <a:pt x="10027837" y="2357092"/>
                  <a:pt x="10010626" y="2358081"/>
                </a:cubicBezTo>
                <a:cubicBezTo>
                  <a:pt x="9986563" y="2347926"/>
                  <a:pt x="9999450" y="2323067"/>
                  <a:pt x="10003939" y="2302136"/>
                </a:cubicBezTo>
                <a:cubicBezTo>
                  <a:pt x="9985199" y="2310087"/>
                  <a:pt x="9957611" y="2312219"/>
                  <a:pt x="9951130" y="2285964"/>
                </a:cubicBezTo>
                <a:cubicBezTo>
                  <a:pt x="9956335" y="2272032"/>
                  <a:pt x="9962425" y="2260401"/>
                  <a:pt x="9971397" y="2256250"/>
                </a:cubicBezTo>
                <a:cubicBezTo>
                  <a:pt x="9917086" y="2241323"/>
                  <a:pt x="9932813" y="2180960"/>
                  <a:pt x="9990846" y="2204692"/>
                </a:cubicBezTo>
                <a:cubicBezTo>
                  <a:pt x="9980877" y="2183101"/>
                  <a:pt x="9955615" y="2168121"/>
                  <a:pt x="9967481" y="2138036"/>
                </a:cubicBezTo>
                <a:cubicBezTo>
                  <a:pt x="9970268" y="2139268"/>
                  <a:pt x="9971458" y="2135497"/>
                  <a:pt x="9972915" y="2133277"/>
                </a:cubicBezTo>
                <a:lnTo>
                  <a:pt x="9988692" y="2139139"/>
                </a:lnTo>
                <a:lnTo>
                  <a:pt x="9977173" y="2124448"/>
                </a:lnTo>
                <a:cubicBezTo>
                  <a:pt x="9952698" y="2094206"/>
                  <a:pt x="9924042" y="2065741"/>
                  <a:pt x="9882024" y="2058345"/>
                </a:cubicBezTo>
                <a:cubicBezTo>
                  <a:pt x="9849922" y="2052241"/>
                  <a:pt x="9801605" y="2053707"/>
                  <a:pt x="9787507" y="2072670"/>
                </a:cubicBezTo>
                <a:cubicBezTo>
                  <a:pt x="9775084" y="2089996"/>
                  <a:pt x="9776872" y="2122631"/>
                  <a:pt x="9779625" y="2139057"/>
                </a:cubicBezTo>
                <a:cubicBezTo>
                  <a:pt x="9794471" y="2227370"/>
                  <a:pt x="9917637" y="2232358"/>
                  <a:pt x="9908352" y="2126065"/>
                </a:cubicBezTo>
                <a:cubicBezTo>
                  <a:pt x="9892264" y="2104221"/>
                  <a:pt x="9843766" y="2078040"/>
                  <a:pt x="9826682" y="2103763"/>
                </a:cubicBezTo>
                <a:cubicBezTo>
                  <a:pt x="9819240" y="2115209"/>
                  <a:pt x="9822163" y="2143118"/>
                  <a:pt x="9843192" y="2146231"/>
                </a:cubicBezTo>
                <a:cubicBezTo>
                  <a:pt x="9853398" y="2127450"/>
                  <a:pt x="9817464" y="2126782"/>
                  <a:pt x="9837084" y="2105032"/>
                </a:cubicBezTo>
                <a:cubicBezTo>
                  <a:pt x="9871855" y="2101858"/>
                  <a:pt x="9871449" y="2153487"/>
                  <a:pt x="9843904" y="2160804"/>
                </a:cubicBezTo>
                <a:cubicBezTo>
                  <a:pt x="9814038" y="2148559"/>
                  <a:pt x="9797988" y="2111523"/>
                  <a:pt x="9820211" y="2087120"/>
                </a:cubicBezTo>
                <a:cubicBezTo>
                  <a:pt x="9836831" y="2067846"/>
                  <a:pt x="9896182" y="2084563"/>
                  <a:pt x="9916416" y="2115368"/>
                </a:cubicBezTo>
                <a:cubicBezTo>
                  <a:pt x="9950076" y="2165413"/>
                  <a:pt x="9895663" y="2237859"/>
                  <a:pt x="9832988" y="2232981"/>
                </a:cubicBezTo>
                <a:cubicBezTo>
                  <a:pt x="9793246" y="2218273"/>
                  <a:pt x="9784809" y="2209317"/>
                  <a:pt x="9767509" y="2182661"/>
                </a:cubicBezTo>
                <a:cubicBezTo>
                  <a:pt x="9747322" y="2152828"/>
                  <a:pt x="9719036" y="2108959"/>
                  <a:pt x="9755201" y="2058396"/>
                </a:cubicBezTo>
                <a:cubicBezTo>
                  <a:pt x="9788109" y="2013047"/>
                  <a:pt x="9873889" y="2019578"/>
                  <a:pt x="9939785" y="2062477"/>
                </a:cubicBezTo>
                <a:cubicBezTo>
                  <a:pt x="9930082" y="2031573"/>
                  <a:pt x="9925327" y="1998102"/>
                  <a:pt x="9948947" y="1954353"/>
                </a:cubicBezTo>
                <a:cubicBezTo>
                  <a:pt x="9963392" y="1946476"/>
                  <a:pt x="9976815" y="1937672"/>
                  <a:pt x="9992693" y="1935181"/>
                </a:cubicBezTo>
                <a:cubicBezTo>
                  <a:pt x="10056301" y="1955206"/>
                  <a:pt x="10087677" y="2010422"/>
                  <a:pt x="10044861" y="2056621"/>
                </a:cubicBezTo>
                <a:cubicBezTo>
                  <a:pt x="10015465" y="2065971"/>
                  <a:pt x="9978513" y="2024454"/>
                  <a:pt x="10007056" y="1997614"/>
                </a:cubicBezTo>
                <a:lnTo>
                  <a:pt x="10030985" y="2008187"/>
                </a:lnTo>
                <a:cubicBezTo>
                  <a:pt x="10039741" y="2019661"/>
                  <a:pt x="10020476" y="2028735"/>
                  <a:pt x="10023567" y="2040082"/>
                </a:cubicBezTo>
                <a:cubicBezTo>
                  <a:pt x="10071147" y="2043519"/>
                  <a:pt x="10038946" y="1979384"/>
                  <a:pt x="10020058" y="1968186"/>
                </a:cubicBezTo>
                <a:cubicBezTo>
                  <a:pt x="10002591" y="1958092"/>
                  <a:pt x="9982421" y="1960587"/>
                  <a:pt x="9966495" y="1962106"/>
                </a:cubicBezTo>
                <a:cubicBezTo>
                  <a:pt x="9920404" y="2025158"/>
                  <a:pt x="9967640" y="2084529"/>
                  <a:pt x="10013320" y="2135592"/>
                </a:cubicBezTo>
                <a:lnTo>
                  <a:pt x="10033016" y="2158352"/>
                </a:lnTo>
                <a:lnTo>
                  <a:pt x="10033577" y="2151077"/>
                </a:lnTo>
                <a:cubicBezTo>
                  <a:pt x="10032138" y="2135604"/>
                  <a:pt x="10025707" y="2120679"/>
                  <a:pt x="10040715" y="2106902"/>
                </a:cubicBezTo>
                <a:cubicBezTo>
                  <a:pt x="10043946" y="2109284"/>
                  <a:pt x="10046068" y="2108790"/>
                  <a:pt x="10047922" y="2106745"/>
                </a:cubicBezTo>
                <a:cubicBezTo>
                  <a:pt x="10075839" y="2124331"/>
                  <a:pt x="10075027" y="2153093"/>
                  <a:pt x="10086856" y="2176938"/>
                </a:cubicBezTo>
                <a:cubicBezTo>
                  <a:pt x="10101655" y="2163904"/>
                  <a:pt x="10116702" y="2130929"/>
                  <a:pt x="10143113" y="2145463"/>
                </a:cubicBezTo>
                <a:cubicBezTo>
                  <a:pt x="10160497" y="2154576"/>
                  <a:pt x="10161753" y="2173271"/>
                  <a:pt x="10146174" y="2203147"/>
                </a:cubicBezTo>
                <a:cubicBezTo>
                  <a:pt x="10193949" y="2198000"/>
                  <a:pt x="10209655" y="2232202"/>
                  <a:pt x="10197006" y="2252385"/>
                </a:cubicBezTo>
                <a:lnTo>
                  <a:pt x="10189215" y="2259492"/>
                </a:lnTo>
                <a:lnTo>
                  <a:pt x="10223064" y="2268995"/>
                </a:lnTo>
                <a:cubicBezTo>
                  <a:pt x="10276953" y="2278604"/>
                  <a:pt x="10334047" y="2271103"/>
                  <a:pt x="10349153" y="2220704"/>
                </a:cubicBezTo>
                <a:cubicBezTo>
                  <a:pt x="10355900" y="2198954"/>
                  <a:pt x="10341519" y="2164538"/>
                  <a:pt x="10312773" y="2151837"/>
                </a:cubicBezTo>
                <a:cubicBezTo>
                  <a:pt x="10303591" y="2147780"/>
                  <a:pt x="10266428" y="2134689"/>
                  <a:pt x="10264230" y="2165584"/>
                </a:cubicBezTo>
                <a:cubicBezTo>
                  <a:pt x="10266588" y="2181845"/>
                  <a:pt x="10279738" y="2167204"/>
                  <a:pt x="10290423" y="2170023"/>
                </a:cubicBezTo>
                <a:cubicBezTo>
                  <a:pt x="10330025" y="2197033"/>
                  <a:pt x="10286221" y="2223812"/>
                  <a:pt x="10259845" y="2191707"/>
                </a:cubicBezTo>
                <a:cubicBezTo>
                  <a:pt x="10250058" y="2179298"/>
                  <a:pt x="10246985" y="2148452"/>
                  <a:pt x="10249142" y="2144649"/>
                </a:cubicBezTo>
                <a:cubicBezTo>
                  <a:pt x="10254241" y="2133109"/>
                  <a:pt x="10276940" y="2126017"/>
                  <a:pt x="10291698" y="2128257"/>
                </a:cubicBezTo>
                <a:cubicBezTo>
                  <a:pt x="10338988" y="2136786"/>
                  <a:pt x="10383922" y="2192786"/>
                  <a:pt x="10377987" y="2219176"/>
                </a:cubicBezTo>
                <a:cubicBezTo>
                  <a:pt x="10372628" y="2245345"/>
                  <a:pt x="10343824" y="2267337"/>
                  <a:pt x="10324538" y="2276413"/>
                </a:cubicBezTo>
                <a:cubicBezTo>
                  <a:pt x="10308132" y="2284384"/>
                  <a:pt x="10293630" y="2279403"/>
                  <a:pt x="10273198" y="2288924"/>
                </a:cubicBezTo>
                <a:cubicBezTo>
                  <a:pt x="10305088" y="2313953"/>
                  <a:pt x="10342076" y="2339333"/>
                  <a:pt x="10355306" y="2374191"/>
                </a:cubicBezTo>
                <a:cubicBezTo>
                  <a:pt x="10359376" y="2385501"/>
                  <a:pt x="10364591" y="2408257"/>
                  <a:pt x="10363214" y="2420014"/>
                </a:cubicBezTo>
                <a:cubicBezTo>
                  <a:pt x="10361544" y="2433782"/>
                  <a:pt x="10357313" y="2445586"/>
                  <a:pt x="10351293" y="2455263"/>
                </a:cubicBezTo>
                <a:close/>
                <a:moveTo>
                  <a:pt x="5801800" y="12753591"/>
                </a:moveTo>
                <a:cubicBezTo>
                  <a:pt x="5796303" y="12748779"/>
                  <a:pt x="5795488" y="12739840"/>
                  <a:pt x="5787264" y="12743355"/>
                </a:cubicBezTo>
                <a:cubicBezTo>
                  <a:pt x="5784139" y="12751507"/>
                  <a:pt x="5786010" y="12758054"/>
                  <a:pt x="5794206" y="12762152"/>
                </a:cubicBezTo>
                <a:cubicBezTo>
                  <a:pt x="5796144" y="12757765"/>
                  <a:pt x="5800307" y="12759127"/>
                  <a:pt x="5801800" y="12753591"/>
                </a:cubicBezTo>
                <a:close/>
                <a:moveTo>
                  <a:pt x="9674394" y="3996235"/>
                </a:moveTo>
                <a:cubicBezTo>
                  <a:pt x="9675427" y="3992294"/>
                  <a:pt x="9674935" y="3988417"/>
                  <a:pt x="9672027" y="3984751"/>
                </a:cubicBezTo>
                <a:cubicBezTo>
                  <a:pt x="9679219" y="3976025"/>
                  <a:pt x="9652671" y="3980008"/>
                  <a:pt x="9659641" y="3970708"/>
                </a:cubicBezTo>
                <a:cubicBezTo>
                  <a:pt x="9640192" y="3964019"/>
                  <a:pt x="9637068" y="3988350"/>
                  <a:pt x="9629348" y="3998271"/>
                </a:cubicBezTo>
                <a:cubicBezTo>
                  <a:pt x="9601952" y="4033303"/>
                  <a:pt x="9576069" y="4071384"/>
                  <a:pt x="9548414" y="4109160"/>
                </a:cubicBezTo>
                <a:cubicBezTo>
                  <a:pt x="9438805" y="4256896"/>
                  <a:pt x="9313210" y="4384714"/>
                  <a:pt x="9213066" y="4546632"/>
                </a:cubicBezTo>
                <a:cubicBezTo>
                  <a:pt x="9221112" y="4559710"/>
                  <a:pt x="9243497" y="4538175"/>
                  <a:pt x="9259802" y="4544428"/>
                </a:cubicBezTo>
                <a:cubicBezTo>
                  <a:pt x="9277098" y="4506361"/>
                  <a:pt x="9309690" y="4477910"/>
                  <a:pt x="9335632" y="4445091"/>
                </a:cubicBezTo>
                <a:cubicBezTo>
                  <a:pt x="9378163" y="4391987"/>
                  <a:pt x="9407976" y="4350405"/>
                  <a:pt x="9446613" y="4297485"/>
                </a:cubicBezTo>
                <a:cubicBezTo>
                  <a:pt x="9512951" y="4207762"/>
                  <a:pt x="9585788" y="4115198"/>
                  <a:pt x="9648020" y="4029375"/>
                </a:cubicBezTo>
                <a:cubicBezTo>
                  <a:pt x="9654470" y="4020441"/>
                  <a:pt x="9671293" y="4008055"/>
                  <a:pt x="9674394" y="3996235"/>
                </a:cubicBezTo>
                <a:close/>
                <a:moveTo>
                  <a:pt x="9924921" y="3433066"/>
                </a:moveTo>
                <a:cubicBezTo>
                  <a:pt x="9924678" y="3419628"/>
                  <a:pt x="9918538" y="3392634"/>
                  <a:pt x="9905165" y="3398151"/>
                </a:cubicBezTo>
                <a:cubicBezTo>
                  <a:pt x="9911942" y="3409715"/>
                  <a:pt x="9908527" y="3428203"/>
                  <a:pt x="9924921" y="3433066"/>
                </a:cubicBezTo>
                <a:close/>
                <a:moveTo>
                  <a:pt x="9538796" y="4321178"/>
                </a:moveTo>
                <a:cubicBezTo>
                  <a:pt x="9541364" y="4316614"/>
                  <a:pt x="9542957" y="4312200"/>
                  <a:pt x="9542957" y="4308153"/>
                </a:cubicBezTo>
                <a:cubicBezTo>
                  <a:pt x="9536376" y="4313339"/>
                  <a:pt x="9528903" y="4316227"/>
                  <a:pt x="9521113" y="4316594"/>
                </a:cubicBezTo>
                <a:cubicBezTo>
                  <a:pt x="9513745" y="4325718"/>
                  <a:pt x="9524948" y="4327335"/>
                  <a:pt x="9521428" y="4335302"/>
                </a:cubicBezTo>
                <a:cubicBezTo>
                  <a:pt x="9510506" y="4339523"/>
                  <a:pt x="9501143" y="4347766"/>
                  <a:pt x="9490491" y="4353534"/>
                </a:cubicBezTo>
                <a:lnTo>
                  <a:pt x="9506045" y="4360407"/>
                </a:lnTo>
                <a:cubicBezTo>
                  <a:pt x="9514616" y="4349910"/>
                  <a:pt x="9531093" y="4334871"/>
                  <a:pt x="9538796" y="4321178"/>
                </a:cubicBezTo>
                <a:close/>
                <a:moveTo>
                  <a:pt x="6138796" y="12019181"/>
                </a:moveTo>
                <a:cubicBezTo>
                  <a:pt x="6097808" y="12050761"/>
                  <a:pt x="6093947" y="12094924"/>
                  <a:pt x="6053123" y="12147599"/>
                </a:cubicBezTo>
                <a:cubicBezTo>
                  <a:pt x="6037339" y="12138237"/>
                  <a:pt x="6033905" y="12126685"/>
                  <a:pt x="6016798" y="12118171"/>
                </a:cubicBezTo>
                <a:cubicBezTo>
                  <a:pt x="6010022" y="12088421"/>
                  <a:pt x="6061708" y="12013310"/>
                  <a:pt x="6089202" y="11980067"/>
                </a:cubicBezTo>
                <a:cubicBezTo>
                  <a:pt x="6111294" y="11986961"/>
                  <a:pt x="6130913" y="11999452"/>
                  <a:pt x="6138796" y="12019181"/>
                </a:cubicBezTo>
                <a:close/>
                <a:moveTo>
                  <a:pt x="9650061" y="4084244"/>
                </a:moveTo>
                <a:cubicBezTo>
                  <a:pt x="9650797" y="4083304"/>
                  <a:pt x="9650403" y="4081970"/>
                  <a:pt x="9648107" y="4079884"/>
                </a:cubicBezTo>
                <a:cubicBezTo>
                  <a:pt x="9644974" y="4083737"/>
                  <a:pt x="9623941" y="4080634"/>
                  <a:pt x="9633841" y="4091673"/>
                </a:cubicBezTo>
                <a:cubicBezTo>
                  <a:pt x="9635487" y="4086330"/>
                  <a:pt x="9647855" y="4087063"/>
                  <a:pt x="9650061" y="4084244"/>
                </a:cubicBezTo>
                <a:close/>
                <a:moveTo>
                  <a:pt x="9602987" y="4192789"/>
                </a:moveTo>
                <a:cubicBezTo>
                  <a:pt x="9576346" y="4194826"/>
                  <a:pt x="9546762" y="4188420"/>
                  <a:pt x="9528904" y="4214811"/>
                </a:cubicBezTo>
                <a:cubicBezTo>
                  <a:pt x="9556390" y="4214100"/>
                  <a:pt x="9583699" y="4213787"/>
                  <a:pt x="9602987" y="4192789"/>
                </a:cubicBezTo>
                <a:close/>
                <a:moveTo>
                  <a:pt x="6214200" y="11871156"/>
                </a:moveTo>
                <a:cubicBezTo>
                  <a:pt x="6205289" y="11860094"/>
                  <a:pt x="6204561" y="11836973"/>
                  <a:pt x="6186752" y="11835279"/>
                </a:cubicBezTo>
                <a:cubicBezTo>
                  <a:pt x="6185384" y="11851299"/>
                  <a:pt x="6191567" y="11866381"/>
                  <a:pt x="6204109" y="11879996"/>
                </a:cubicBezTo>
                <a:cubicBezTo>
                  <a:pt x="6207140" y="11874211"/>
                  <a:pt x="6211519" y="11876146"/>
                  <a:pt x="6214200" y="11871156"/>
                </a:cubicBezTo>
                <a:close/>
                <a:moveTo>
                  <a:pt x="10013429" y="3273639"/>
                </a:moveTo>
                <a:cubicBezTo>
                  <a:pt x="10022799" y="3224456"/>
                  <a:pt x="10028846" y="3195705"/>
                  <a:pt x="10043539" y="3160301"/>
                </a:cubicBezTo>
                <a:cubicBezTo>
                  <a:pt x="10044809" y="3154197"/>
                  <a:pt x="10042285" y="3150225"/>
                  <a:pt x="10038262" y="3147495"/>
                </a:cubicBezTo>
                <a:cubicBezTo>
                  <a:pt x="10015782" y="3174698"/>
                  <a:pt x="10006571" y="3239663"/>
                  <a:pt x="10013429" y="3273639"/>
                </a:cubicBezTo>
                <a:close/>
                <a:moveTo>
                  <a:pt x="9568077" y="4282589"/>
                </a:moveTo>
                <a:cubicBezTo>
                  <a:pt x="9534163" y="4279508"/>
                  <a:pt x="9509209" y="4300383"/>
                  <a:pt x="9472844" y="4290982"/>
                </a:cubicBezTo>
                <a:cubicBezTo>
                  <a:pt x="9468479" y="4297624"/>
                  <a:pt x="9451785" y="4311673"/>
                  <a:pt x="9459291" y="4321655"/>
                </a:cubicBezTo>
                <a:cubicBezTo>
                  <a:pt x="9489640" y="4315544"/>
                  <a:pt x="9519719" y="4307884"/>
                  <a:pt x="9545658" y="4291253"/>
                </a:cubicBezTo>
                <a:cubicBezTo>
                  <a:pt x="9550782" y="4304468"/>
                  <a:pt x="9564755" y="4298739"/>
                  <a:pt x="9568077" y="4282589"/>
                </a:cubicBezTo>
                <a:close/>
                <a:moveTo>
                  <a:pt x="9725433" y="3926453"/>
                </a:moveTo>
                <a:cubicBezTo>
                  <a:pt x="9714700" y="3918378"/>
                  <a:pt x="9711051" y="3927717"/>
                  <a:pt x="9700717" y="3919818"/>
                </a:cubicBezTo>
                <a:cubicBezTo>
                  <a:pt x="9705175" y="3915122"/>
                  <a:pt x="9710525" y="3912724"/>
                  <a:pt x="9714983" y="3908028"/>
                </a:cubicBezTo>
                <a:cubicBezTo>
                  <a:pt x="9707452" y="3905653"/>
                  <a:pt x="9708544" y="3899946"/>
                  <a:pt x="9701588" y="3897348"/>
                </a:cubicBezTo>
                <a:lnTo>
                  <a:pt x="9689619" y="3924437"/>
                </a:lnTo>
                <a:cubicBezTo>
                  <a:pt x="9697406" y="3940257"/>
                  <a:pt x="9717713" y="3936374"/>
                  <a:pt x="9725433" y="3926453"/>
                </a:cubicBezTo>
                <a:close/>
                <a:moveTo>
                  <a:pt x="8571424" y="6543092"/>
                </a:moveTo>
                <a:cubicBezTo>
                  <a:pt x="8569980" y="6535336"/>
                  <a:pt x="8568099" y="6527618"/>
                  <a:pt x="8559660" y="6525623"/>
                </a:cubicBezTo>
                <a:cubicBezTo>
                  <a:pt x="8551895" y="6532746"/>
                  <a:pt x="8559304" y="6544422"/>
                  <a:pt x="8571424" y="6543092"/>
                </a:cubicBezTo>
                <a:close/>
                <a:moveTo>
                  <a:pt x="9962012" y="3401844"/>
                </a:moveTo>
                <a:cubicBezTo>
                  <a:pt x="9954359" y="3367516"/>
                  <a:pt x="9982164" y="3329335"/>
                  <a:pt x="9970058" y="3299705"/>
                </a:cubicBezTo>
                <a:cubicBezTo>
                  <a:pt x="9950739" y="3315451"/>
                  <a:pt x="9940852" y="3345361"/>
                  <a:pt x="9911261" y="3345617"/>
                </a:cubicBezTo>
                <a:cubicBezTo>
                  <a:pt x="9884420" y="3325664"/>
                  <a:pt x="9903850" y="3270928"/>
                  <a:pt x="9942780" y="3282892"/>
                </a:cubicBezTo>
                <a:lnTo>
                  <a:pt x="9980599" y="3245972"/>
                </a:lnTo>
                <a:lnTo>
                  <a:pt x="9985419" y="3241267"/>
                </a:lnTo>
                <a:cubicBezTo>
                  <a:pt x="9989385" y="3209693"/>
                  <a:pt x="10003719" y="3170796"/>
                  <a:pt x="10000716" y="3144236"/>
                </a:cubicBezTo>
                <a:lnTo>
                  <a:pt x="10000548" y="3144280"/>
                </a:lnTo>
                <a:lnTo>
                  <a:pt x="9940793" y="3159827"/>
                </a:lnTo>
                <a:cubicBezTo>
                  <a:pt x="9884416" y="3195063"/>
                  <a:pt x="9844528" y="3280901"/>
                  <a:pt x="9873715" y="3342359"/>
                </a:cubicBezTo>
                <a:cubicBezTo>
                  <a:pt x="9888430" y="3373618"/>
                  <a:pt x="9923618" y="3392974"/>
                  <a:pt x="9962012" y="3401844"/>
                </a:cubicBezTo>
                <a:close/>
                <a:moveTo>
                  <a:pt x="6202519" y="11911592"/>
                </a:moveTo>
                <a:cubicBezTo>
                  <a:pt x="6209567" y="11904256"/>
                  <a:pt x="6200023" y="11888165"/>
                  <a:pt x="6191816" y="11891664"/>
                </a:cubicBezTo>
                <a:cubicBezTo>
                  <a:pt x="6193339" y="11898986"/>
                  <a:pt x="6198303" y="11904980"/>
                  <a:pt x="6202519" y="11911592"/>
                </a:cubicBezTo>
                <a:close/>
                <a:moveTo>
                  <a:pt x="5992621" y="12387015"/>
                </a:moveTo>
                <a:cubicBezTo>
                  <a:pt x="5990179" y="12384985"/>
                  <a:pt x="5990834" y="12382424"/>
                  <a:pt x="5989190" y="12380747"/>
                </a:cubicBezTo>
                <a:cubicBezTo>
                  <a:pt x="5986459" y="12384769"/>
                  <a:pt x="5982228" y="12390027"/>
                  <a:pt x="5988613" y="12392848"/>
                </a:cubicBezTo>
                <a:cubicBezTo>
                  <a:pt x="5990066" y="12390639"/>
                  <a:pt x="5991343" y="12388827"/>
                  <a:pt x="5992621" y="12387015"/>
                </a:cubicBezTo>
                <a:close/>
                <a:moveTo>
                  <a:pt x="10114349" y="3065005"/>
                </a:moveTo>
                <a:cubicBezTo>
                  <a:pt x="10115677" y="3063747"/>
                  <a:pt x="10116823" y="3062230"/>
                  <a:pt x="10116862" y="3058914"/>
                </a:cubicBezTo>
                <a:lnTo>
                  <a:pt x="10104250" y="3054014"/>
                </a:lnTo>
                <a:lnTo>
                  <a:pt x="10099008" y="3051978"/>
                </a:lnTo>
                <a:lnTo>
                  <a:pt x="10101610" y="3055873"/>
                </a:lnTo>
                <a:lnTo>
                  <a:pt x="10110741" y="3069540"/>
                </a:lnTo>
                <a:cubicBezTo>
                  <a:pt x="10111510" y="3067262"/>
                  <a:pt x="10113021" y="3066263"/>
                  <a:pt x="10114349" y="3065005"/>
                </a:cubicBezTo>
                <a:close/>
                <a:moveTo>
                  <a:pt x="9675630" y="4059668"/>
                </a:moveTo>
                <a:cubicBezTo>
                  <a:pt x="9663806" y="4057300"/>
                  <a:pt x="9649706" y="4048213"/>
                  <a:pt x="9645634" y="4064983"/>
                </a:cubicBezTo>
                <a:cubicBezTo>
                  <a:pt x="9659287" y="4072920"/>
                  <a:pt x="9666702" y="4064770"/>
                  <a:pt x="9675630" y="4059668"/>
                </a:cubicBezTo>
                <a:close/>
                <a:moveTo>
                  <a:pt x="9949453" y="3445334"/>
                </a:moveTo>
                <a:cubicBezTo>
                  <a:pt x="9950174" y="3427560"/>
                  <a:pt x="9952617" y="3409120"/>
                  <a:pt x="9930134" y="3407279"/>
                </a:cubicBezTo>
                <a:cubicBezTo>
                  <a:pt x="9930912" y="3423811"/>
                  <a:pt x="9937910" y="3435949"/>
                  <a:pt x="9949453" y="3445334"/>
                </a:cubicBezTo>
                <a:close/>
                <a:moveTo>
                  <a:pt x="9601246" y="4237728"/>
                </a:moveTo>
                <a:cubicBezTo>
                  <a:pt x="9562649" y="4254956"/>
                  <a:pt x="9511574" y="4240007"/>
                  <a:pt x="9481538" y="4281015"/>
                </a:cubicBezTo>
                <a:cubicBezTo>
                  <a:pt x="9481104" y="4284156"/>
                  <a:pt x="9482792" y="4286807"/>
                  <a:pt x="9487531" y="4287949"/>
                </a:cubicBezTo>
                <a:cubicBezTo>
                  <a:pt x="9524662" y="4268645"/>
                  <a:pt x="9574493" y="4282092"/>
                  <a:pt x="9601246" y="4237728"/>
                </a:cubicBezTo>
                <a:close/>
                <a:moveTo>
                  <a:pt x="9629603" y="4176279"/>
                </a:moveTo>
                <a:cubicBezTo>
                  <a:pt x="9628897" y="4177574"/>
                  <a:pt x="9627014" y="4181027"/>
                  <a:pt x="9623247" y="4187933"/>
                </a:cubicBezTo>
                <a:cubicBezTo>
                  <a:pt x="9623247" y="4187933"/>
                  <a:pt x="9631722" y="4172394"/>
                  <a:pt x="9629603" y="4176279"/>
                </a:cubicBezTo>
                <a:close/>
                <a:moveTo>
                  <a:pt x="8569524" y="6576413"/>
                </a:moveTo>
                <a:cubicBezTo>
                  <a:pt x="8556827" y="6569928"/>
                  <a:pt x="8561731" y="6547737"/>
                  <a:pt x="8541639" y="6547475"/>
                </a:cubicBezTo>
                <a:cubicBezTo>
                  <a:pt x="8539049" y="6565567"/>
                  <a:pt x="8562419" y="6586543"/>
                  <a:pt x="8569524" y="6576413"/>
                </a:cubicBezTo>
                <a:close/>
                <a:moveTo>
                  <a:pt x="9667895" y="4097674"/>
                </a:moveTo>
                <a:cubicBezTo>
                  <a:pt x="9643096" y="4093382"/>
                  <a:pt x="9620573" y="4095810"/>
                  <a:pt x="9605132" y="4115651"/>
                </a:cubicBezTo>
                <a:cubicBezTo>
                  <a:pt x="9619501" y="4126285"/>
                  <a:pt x="9652174" y="4111677"/>
                  <a:pt x="9667895" y="4097674"/>
                </a:cubicBezTo>
                <a:close/>
                <a:moveTo>
                  <a:pt x="5851950" y="12737142"/>
                </a:moveTo>
                <a:cubicBezTo>
                  <a:pt x="5861447" y="12707020"/>
                  <a:pt x="5819061" y="12689722"/>
                  <a:pt x="5803316" y="12715653"/>
                </a:cubicBezTo>
                <a:cubicBezTo>
                  <a:pt x="5810991" y="12725241"/>
                  <a:pt x="5839295" y="12737747"/>
                  <a:pt x="5851950" y="12737142"/>
                </a:cubicBezTo>
                <a:close/>
                <a:moveTo>
                  <a:pt x="9984903" y="3383393"/>
                </a:moveTo>
                <a:cubicBezTo>
                  <a:pt x="9985403" y="3365046"/>
                  <a:pt x="9993453" y="3345750"/>
                  <a:pt x="9995720" y="3327707"/>
                </a:cubicBezTo>
                <a:cubicBezTo>
                  <a:pt x="9996892" y="3315371"/>
                  <a:pt x="10001362" y="3294493"/>
                  <a:pt x="9992336" y="3284792"/>
                </a:cubicBezTo>
                <a:cubicBezTo>
                  <a:pt x="9990098" y="3319986"/>
                  <a:pt x="9959562" y="3362198"/>
                  <a:pt x="9984903" y="3383393"/>
                </a:cubicBezTo>
                <a:close/>
                <a:moveTo>
                  <a:pt x="6105929" y="12169244"/>
                </a:moveTo>
                <a:cubicBezTo>
                  <a:pt x="6097934" y="12159502"/>
                  <a:pt x="6116700" y="12144866"/>
                  <a:pt x="6114472" y="12133851"/>
                </a:cubicBezTo>
                <a:cubicBezTo>
                  <a:pt x="6100687" y="12142567"/>
                  <a:pt x="6101819" y="12150710"/>
                  <a:pt x="6093088" y="12164048"/>
                </a:cubicBezTo>
                <a:cubicBezTo>
                  <a:pt x="6097484" y="12166945"/>
                  <a:pt x="6102756" y="12172141"/>
                  <a:pt x="6105929" y="12169244"/>
                </a:cubicBezTo>
                <a:close/>
                <a:moveTo>
                  <a:pt x="9780132" y="3854443"/>
                </a:moveTo>
                <a:cubicBezTo>
                  <a:pt x="9762933" y="3862080"/>
                  <a:pt x="9744175" y="3865695"/>
                  <a:pt x="9722474" y="3860868"/>
                </a:cubicBezTo>
                <a:lnTo>
                  <a:pt x="9707160" y="3895525"/>
                </a:lnTo>
                <a:cubicBezTo>
                  <a:pt x="9713811" y="3899892"/>
                  <a:pt x="9716627" y="3893518"/>
                  <a:pt x="9721848" y="3892492"/>
                </a:cubicBezTo>
                <a:cubicBezTo>
                  <a:pt x="9726611" y="3886026"/>
                  <a:pt x="9720230" y="3883207"/>
                  <a:pt x="9719198" y="3877990"/>
                </a:cubicBezTo>
                <a:cubicBezTo>
                  <a:pt x="9735142" y="3864561"/>
                  <a:pt x="9777888" y="3876782"/>
                  <a:pt x="9780132" y="3854443"/>
                </a:cubicBezTo>
                <a:close/>
                <a:moveTo>
                  <a:pt x="5843686" y="12764472"/>
                </a:moveTo>
                <a:cubicBezTo>
                  <a:pt x="5833220" y="12753651"/>
                  <a:pt x="5833209" y="12769852"/>
                  <a:pt x="5826302" y="12768230"/>
                </a:cubicBezTo>
                <a:cubicBezTo>
                  <a:pt x="5825840" y="12758494"/>
                  <a:pt x="5817728" y="12752050"/>
                  <a:pt x="5809218" y="12745429"/>
                </a:cubicBezTo>
                <a:cubicBezTo>
                  <a:pt x="5800466" y="12750141"/>
                  <a:pt x="5808418" y="12765571"/>
                  <a:pt x="5816928" y="12772192"/>
                </a:cubicBezTo>
                <a:cubicBezTo>
                  <a:pt x="5826617" y="12770753"/>
                  <a:pt x="5839067" y="12778160"/>
                  <a:pt x="5843686" y="12764472"/>
                </a:cubicBezTo>
                <a:close/>
                <a:moveTo>
                  <a:pt x="9623959" y="4214070"/>
                </a:moveTo>
                <a:cubicBezTo>
                  <a:pt x="9625068" y="4211324"/>
                  <a:pt x="9624714" y="4207269"/>
                  <a:pt x="9622131" y="4201248"/>
                </a:cubicBezTo>
                <a:cubicBezTo>
                  <a:pt x="9606223" y="4211359"/>
                  <a:pt x="9587242" y="4214400"/>
                  <a:pt x="9570536" y="4224159"/>
                </a:cubicBezTo>
                <a:cubicBezTo>
                  <a:pt x="9548188" y="4226189"/>
                  <a:pt x="9524504" y="4224770"/>
                  <a:pt x="9507773" y="4242137"/>
                </a:cubicBezTo>
                <a:cubicBezTo>
                  <a:pt x="9540243" y="4251722"/>
                  <a:pt x="9569573" y="4228495"/>
                  <a:pt x="9595183" y="4221242"/>
                </a:cubicBezTo>
                <a:cubicBezTo>
                  <a:pt x="9604140" y="4218771"/>
                  <a:pt x="9620631" y="4222308"/>
                  <a:pt x="9623959" y="4214070"/>
                </a:cubicBezTo>
                <a:close/>
                <a:moveTo>
                  <a:pt x="10101843" y="3137024"/>
                </a:moveTo>
                <a:cubicBezTo>
                  <a:pt x="10088494" y="3130650"/>
                  <a:pt x="10083087" y="3119215"/>
                  <a:pt x="10063166" y="3118030"/>
                </a:cubicBezTo>
                <a:cubicBezTo>
                  <a:pt x="10065092" y="3134116"/>
                  <a:pt x="10082281" y="3139331"/>
                  <a:pt x="10095721" y="3147650"/>
                </a:cubicBezTo>
                <a:cubicBezTo>
                  <a:pt x="10096640" y="3142342"/>
                  <a:pt x="10099241" y="3139683"/>
                  <a:pt x="10101843" y="3137024"/>
                </a:cubicBezTo>
                <a:close/>
                <a:moveTo>
                  <a:pt x="8535596" y="6684144"/>
                </a:moveTo>
                <a:cubicBezTo>
                  <a:pt x="8537574" y="6675484"/>
                  <a:pt x="8533721" y="6672057"/>
                  <a:pt x="8529868" y="6668630"/>
                </a:cubicBezTo>
                <a:lnTo>
                  <a:pt x="8529503" y="6667642"/>
                </a:lnTo>
                <a:lnTo>
                  <a:pt x="8524139" y="6653119"/>
                </a:lnTo>
                <a:lnTo>
                  <a:pt x="8530682" y="6652202"/>
                </a:lnTo>
                <a:lnTo>
                  <a:pt x="8533208" y="6651848"/>
                </a:lnTo>
                <a:cubicBezTo>
                  <a:pt x="8536279" y="6653530"/>
                  <a:pt x="8539136" y="6655283"/>
                  <a:pt x="8541001" y="6650999"/>
                </a:cubicBezTo>
                <a:lnTo>
                  <a:pt x="8531483" y="6641732"/>
                </a:lnTo>
                <a:lnTo>
                  <a:pt x="8530421" y="6640702"/>
                </a:lnTo>
                <a:cubicBezTo>
                  <a:pt x="8529103" y="6638371"/>
                  <a:pt x="8528322" y="6635902"/>
                  <a:pt x="8528543" y="6633561"/>
                </a:cubicBezTo>
                <a:lnTo>
                  <a:pt x="8532582" y="6627333"/>
                </a:lnTo>
                <a:lnTo>
                  <a:pt x="8532693" y="6627162"/>
                </a:lnTo>
                <a:cubicBezTo>
                  <a:pt x="8543045" y="6625525"/>
                  <a:pt x="8545485" y="6646738"/>
                  <a:pt x="8555534" y="6635079"/>
                </a:cubicBezTo>
                <a:cubicBezTo>
                  <a:pt x="8548157" y="6623836"/>
                  <a:pt x="8538336" y="6614958"/>
                  <a:pt x="8534642" y="6600383"/>
                </a:cubicBezTo>
                <a:cubicBezTo>
                  <a:pt x="8543418" y="6589258"/>
                  <a:pt x="8542519" y="6577101"/>
                  <a:pt x="8526110" y="6573506"/>
                </a:cubicBezTo>
                <a:cubicBezTo>
                  <a:pt x="8514533" y="6594012"/>
                  <a:pt x="8506154" y="6640039"/>
                  <a:pt x="8509398" y="6672107"/>
                </a:cubicBezTo>
                <a:cubicBezTo>
                  <a:pt x="8510570" y="6682064"/>
                  <a:pt x="8501115" y="6707649"/>
                  <a:pt x="8523893" y="6702908"/>
                </a:cubicBezTo>
                <a:cubicBezTo>
                  <a:pt x="8524666" y="6689753"/>
                  <a:pt x="8504928" y="6682480"/>
                  <a:pt x="8516615" y="6669392"/>
                </a:cubicBezTo>
                <a:lnTo>
                  <a:pt x="8528654" y="6678749"/>
                </a:lnTo>
                <a:close/>
                <a:moveTo>
                  <a:pt x="8593909" y="6558021"/>
                </a:moveTo>
                <a:cubicBezTo>
                  <a:pt x="8595743" y="6547406"/>
                  <a:pt x="8590987" y="6542080"/>
                  <a:pt x="8582147" y="6540549"/>
                </a:cubicBezTo>
                <a:cubicBezTo>
                  <a:pt x="8583190" y="6548769"/>
                  <a:pt x="8583429" y="6557922"/>
                  <a:pt x="8593909" y="6558021"/>
                </a:cubicBezTo>
                <a:close/>
                <a:moveTo>
                  <a:pt x="10354905" y="2575910"/>
                </a:moveTo>
                <a:cubicBezTo>
                  <a:pt x="10355271" y="2558912"/>
                  <a:pt x="10376847" y="2528407"/>
                  <a:pt x="10361082" y="2520964"/>
                </a:cubicBezTo>
                <a:cubicBezTo>
                  <a:pt x="10344217" y="2539728"/>
                  <a:pt x="10347614" y="2557913"/>
                  <a:pt x="10354905" y="2575910"/>
                </a:cubicBezTo>
                <a:close/>
                <a:moveTo>
                  <a:pt x="5989505" y="12464769"/>
                </a:moveTo>
                <a:cubicBezTo>
                  <a:pt x="5990380" y="12461710"/>
                  <a:pt x="5989571" y="12458145"/>
                  <a:pt x="5985644" y="12455697"/>
                </a:cubicBezTo>
                <a:cubicBezTo>
                  <a:pt x="5980263" y="12461399"/>
                  <a:pt x="5978953" y="12466523"/>
                  <a:pt x="5983262" y="12470803"/>
                </a:cubicBezTo>
                <a:cubicBezTo>
                  <a:pt x="5986072" y="12470380"/>
                  <a:pt x="5988631" y="12467828"/>
                  <a:pt x="5989505" y="12464769"/>
                </a:cubicBezTo>
                <a:close/>
                <a:moveTo>
                  <a:pt x="9664792" y="4146772"/>
                </a:moveTo>
                <a:cubicBezTo>
                  <a:pt x="9655619" y="4142719"/>
                  <a:pt x="9634080" y="4149391"/>
                  <a:pt x="9640789" y="4159021"/>
                </a:cubicBezTo>
                <a:cubicBezTo>
                  <a:pt x="9647230" y="4150916"/>
                  <a:pt x="9661962" y="4165044"/>
                  <a:pt x="9664792" y="4146772"/>
                </a:cubicBezTo>
                <a:close/>
                <a:moveTo>
                  <a:pt x="8585001" y="6590988"/>
                </a:moveTo>
                <a:cubicBezTo>
                  <a:pt x="8586756" y="6573392"/>
                  <a:pt x="8576662" y="6566717"/>
                  <a:pt x="8567403" y="6559543"/>
                </a:cubicBezTo>
                <a:cubicBezTo>
                  <a:pt x="8571775" y="6571444"/>
                  <a:pt x="8571196" y="6587202"/>
                  <a:pt x="8585001" y="6590988"/>
                </a:cubicBezTo>
                <a:close/>
                <a:moveTo>
                  <a:pt x="8616176" y="6522754"/>
                </a:moveTo>
                <a:cubicBezTo>
                  <a:pt x="8618462" y="6506427"/>
                  <a:pt x="8609671" y="6499654"/>
                  <a:pt x="8598404" y="6494810"/>
                </a:cubicBezTo>
                <a:cubicBezTo>
                  <a:pt x="8601472" y="6506811"/>
                  <a:pt x="8600425" y="6522170"/>
                  <a:pt x="8616176" y="6522754"/>
                </a:cubicBezTo>
                <a:close/>
                <a:moveTo>
                  <a:pt x="9977009" y="3443226"/>
                </a:moveTo>
                <a:cubicBezTo>
                  <a:pt x="9978631" y="3436325"/>
                  <a:pt x="9974432" y="3433994"/>
                  <a:pt x="9975878" y="3427491"/>
                </a:cubicBezTo>
                <a:cubicBezTo>
                  <a:pt x="9965490" y="3421949"/>
                  <a:pt x="9968029" y="3434497"/>
                  <a:pt x="9965786" y="3440648"/>
                </a:cubicBezTo>
                <a:cubicBezTo>
                  <a:pt x="9969542" y="3441831"/>
                  <a:pt x="9973077" y="3442441"/>
                  <a:pt x="9977009" y="3443226"/>
                </a:cubicBezTo>
                <a:close/>
                <a:moveTo>
                  <a:pt x="6170359" y="12065042"/>
                </a:moveTo>
                <a:cubicBezTo>
                  <a:pt x="6171491" y="12062078"/>
                  <a:pt x="6171275" y="12059356"/>
                  <a:pt x="6168352" y="12056870"/>
                </a:cubicBezTo>
                <a:cubicBezTo>
                  <a:pt x="6166099" y="12063040"/>
                  <a:pt x="6153063" y="12071132"/>
                  <a:pt x="6164278" y="12074655"/>
                </a:cubicBezTo>
                <a:cubicBezTo>
                  <a:pt x="6166747" y="12071208"/>
                  <a:pt x="6169227" y="12068005"/>
                  <a:pt x="6170359" y="12065042"/>
                </a:cubicBezTo>
                <a:close/>
                <a:moveTo>
                  <a:pt x="6130454" y="12157631"/>
                </a:moveTo>
                <a:cubicBezTo>
                  <a:pt x="6127422" y="12154858"/>
                  <a:pt x="6127916" y="12148388"/>
                  <a:pt x="6122235" y="12151610"/>
                </a:cubicBezTo>
                <a:cubicBezTo>
                  <a:pt x="6125267" y="12154383"/>
                  <a:pt x="6124993" y="12161427"/>
                  <a:pt x="6130454" y="12157631"/>
                </a:cubicBezTo>
                <a:close/>
                <a:moveTo>
                  <a:pt x="5845359" y="12803819"/>
                </a:moveTo>
                <a:cubicBezTo>
                  <a:pt x="5842518" y="12799466"/>
                  <a:pt x="5838993" y="12801244"/>
                  <a:pt x="5837063" y="12804264"/>
                </a:cubicBezTo>
                <a:lnTo>
                  <a:pt x="5838253" y="12811616"/>
                </a:lnTo>
                <a:lnTo>
                  <a:pt x="5838340" y="12812157"/>
                </a:lnTo>
                <a:lnTo>
                  <a:pt x="5839144" y="12811403"/>
                </a:lnTo>
                <a:lnTo>
                  <a:pt x="5842100" y="12808635"/>
                </a:lnTo>
                <a:cubicBezTo>
                  <a:pt x="5843498" y="12807762"/>
                  <a:pt x="5844812" y="12806676"/>
                  <a:pt x="5845359" y="12803819"/>
                </a:cubicBezTo>
                <a:close/>
                <a:moveTo>
                  <a:pt x="6141177" y="12136574"/>
                </a:moveTo>
                <a:cubicBezTo>
                  <a:pt x="6138717" y="12133577"/>
                  <a:pt x="6138431" y="12118166"/>
                  <a:pt x="6129578" y="12124285"/>
                </a:cubicBezTo>
                <a:cubicBezTo>
                  <a:pt x="6132214" y="12126883"/>
                  <a:pt x="6131928" y="12142519"/>
                  <a:pt x="6141177" y="12136574"/>
                </a:cubicBezTo>
                <a:close/>
                <a:moveTo>
                  <a:pt x="10330156" y="2658876"/>
                </a:moveTo>
                <a:cubicBezTo>
                  <a:pt x="10321472" y="2652656"/>
                  <a:pt x="10309687" y="2667468"/>
                  <a:pt x="10318501" y="2672316"/>
                </a:cubicBezTo>
                <a:cubicBezTo>
                  <a:pt x="10320477" y="2664609"/>
                  <a:pt x="10330486" y="2669985"/>
                  <a:pt x="10330156" y="2658876"/>
                </a:cubicBezTo>
                <a:close/>
                <a:moveTo>
                  <a:pt x="10399415" y="2503642"/>
                </a:moveTo>
                <a:cubicBezTo>
                  <a:pt x="10401794" y="2502906"/>
                  <a:pt x="10396242" y="2504623"/>
                  <a:pt x="10392276" y="2505850"/>
                </a:cubicBezTo>
                <a:close/>
                <a:moveTo>
                  <a:pt x="9906156" y="3622423"/>
                </a:moveTo>
                <a:lnTo>
                  <a:pt x="9893024" y="3616621"/>
                </a:lnTo>
                <a:cubicBezTo>
                  <a:pt x="9887871" y="3627207"/>
                  <a:pt x="9902510" y="3636057"/>
                  <a:pt x="9906156" y="3622423"/>
                </a:cubicBezTo>
                <a:close/>
                <a:moveTo>
                  <a:pt x="6132025" y="12166922"/>
                </a:moveTo>
                <a:cubicBezTo>
                  <a:pt x="6130223" y="12165648"/>
                  <a:pt x="6128244" y="12164774"/>
                  <a:pt x="6126619" y="12163100"/>
                </a:cubicBezTo>
                <a:cubicBezTo>
                  <a:pt x="6124414" y="12165948"/>
                  <a:pt x="6122782" y="12168570"/>
                  <a:pt x="6120578" y="12171417"/>
                </a:cubicBezTo>
                <a:cubicBezTo>
                  <a:pt x="6122381" y="12172691"/>
                  <a:pt x="6124183" y="12173966"/>
                  <a:pt x="6125985" y="12175240"/>
                </a:cubicBezTo>
                <a:cubicBezTo>
                  <a:pt x="6128012" y="12172792"/>
                  <a:pt x="6129821" y="12169769"/>
                  <a:pt x="6132025" y="12166922"/>
                </a:cubicBezTo>
                <a:close/>
                <a:moveTo>
                  <a:pt x="8578745" y="6630307"/>
                </a:moveTo>
                <a:cubicBezTo>
                  <a:pt x="8579807" y="6609273"/>
                  <a:pt x="8553789" y="6570152"/>
                  <a:pt x="8542375" y="6581038"/>
                </a:cubicBezTo>
                <a:cubicBezTo>
                  <a:pt x="8558623" y="6594249"/>
                  <a:pt x="8558846" y="6620863"/>
                  <a:pt x="8578745" y="6630307"/>
                </a:cubicBezTo>
                <a:close/>
                <a:moveTo>
                  <a:pt x="10011737" y="3388956"/>
                </a:moveTo>
                <a:cubicBezTo>
                  <a:pt x="10018158" y="3367110"/>
                  <a:pt x="10018442" y="3333581"/>
                  <a:pt x="10022146" y="3309865"/>
                </a:cubicBezTo>
                <a:cubicBezTo>
                  <a:pt x="10026028" y="3280634"/>
                  <a:pt x="10037823" y="3229190"/>
                  <a:pt x="10024215" y="3279357"/>
                </a:cubicBezTo>
                <a:cubicBezTo>
                  <a:pt x="10010839" y="3309631"/>
                  <a:pt x="10004493" y="3344438"/>
                  <a:pt x="10002240" y="3371057"/>
                </a:cubicBezTo>
                <a:cubicBezTo>
                  <a:pt x="10001374" y="3381625"/>
                  <a:pt x="9989744" y="3399339"/>
                  <a:pt x="10002917" y="3406111"/>
                </a:cubicBezTo>
                <a:cubicBezTo>
                  <a:pt x="10006775" y="3402221"/>
                  <a:pt x="10009597" y="3396238"/>
                  <a:pt x="10011737" y="3388956"/>
                </a:cubicBezTo>
                <a:close/>
                <a:moveTo>
                  <a:pt x="10279528" y="2795137"/>
                </a:moveTo>
                <a:cubicBezTo>
                  <a:pt x="10284463" y="2788272"/>
                  <a:pt x="10273402" y="2776719"/>
                  <a:pt x="10270104" y="2785260"/>
                </a:cubicBezTo>
                <a:cubicBezTo>
                  <a:pt x="10275275" y="2787545"/>
                  <a:pt x="10275152" y="2793204"/>
                  <a:pt x="10279528" y="2795137"/>
                </a:cubicBezTo>
                <a:close/>
                <a:moveTo>
                  <a:pt x="10325604" y="2693567"/>
                </a:moveTo>
                <a:cubicBezTo>
                  <a:pt x="10327550" y="2690375"/>
                  <a:pt x="10328174" y="2687076"/>
                  <a:pt x="10323614" y="2685538"/>
                </a:cubicBezTo>
                <a:cubicBezTo>
                  <a:pt x="10321760" y="2687579"/>
                  <a:pt x="10310144" y="2697699"/>
                  <a:pt x="10319662" y="2700951"/>
                </a:cubicBezTo>
                <a:cubicBezTo>
                  <a:pt x="10320390" y="2699843"/>
                  <a:pt x="10323658" y="2696759"/>
                  <a:pt x="10325604" y="2693567"/>
                </a:cubicBezTo>
                <a:close/>
                <a:moveTo>
                  <a:pt x="6165940" y="12112647"/>
                </a:moveTo>
                <a:cubicBezTo>
                  <a:pt x="6159919" y="12108075"/>
                  <a:pt x="6167030" y="12088767"/>
                  <a:pt x="6155188" y="12093089"/>
                </a:cubicBezTo>
                <a:cubicBezTo>
                  <a:pt x="6158128" y="12098209"/>
                  <a:pt x="6156210" y="12116467"/>
                  <a:pt x="6165940" y="12112647"/>
                </a:cubicBezTo>
                <a:close/>
                <a:moveTo>
                  <a:pt x="7819078" y="8371873"/>
                </a:moveTo>
                <a:cubicBezTo>
                  <a:pt x="7806101" y="8359453"/>
                  <a:pt x="7793915" y="8347383"/>
                  <a:pt x="7775211" y="8337209"/>
                </a:cubicBezTo>
                <a:cubicBezTo>
                  <a:pt x="7772377" y="8352194"/>
                  <a:pt x="7802858" y="8387153"/>
                  <a:pt x="7819078" y="8371873"/>
                </a:cubicBezTo>
                <a:close/>
                <a:moveTo>
                  <a:pt x="6155826" y="12138748"/>
                </a:moveTo>
                <a:cubicBezTo>
                  <a:pt x="6149591" y="12129307"/>
                  <a:pt x="6158189" y="12117342"/>
                  <a:pt x="6148301" y="12108674"/>
                </a:cubicBezTo>
                <a:cubicBezTo>
                  <a:pt x="6138870" y="12119314"/>
                  <a:pt x="6148081" y="12139148"/>
                  <a:pt x="6155826" y="12138748"/>
                </a:cubicBezTo>
                <a:close/>
                <a:moveTo>
                  <a:pt x="6259140" y="11906211"/>
                </a:moveTo>
                <a:lnTo>
                  <a:pt x="6259144" y="11905957"/>
                </a:lnTo>
                <a:lnTo>
                  <a:pt x="6259378" y="11888980"/>
                </a:lnTo>
                <a:cubicBezTo>
                  <a:pt x="6256307" y="11884893"/>
                  <a:pt x="6250638" y="11883456"/>
                  <a:pt x="6244023" y="11887658"/>
                </a:cubicBezTo>
                <a:cubicBezTo>
                  <a:pt x="6246218" y="11890765"/>
                  <a:pt x="6247311" y="11894216"/>
                  <a:pt x="6249197" y="11897484"/>
                </a:cubicBezTo>
                <a:lnTo>
                  <a:pt x="6258801" y="11905914"/>
                </a:lnTo>
                <a:close/>
                <a:moveTo>
                  <a:pt x="9722834" y="4067193"/>
                </a:moveTo>
                <a:cubicBezTo>
                  <a:pt x="9697004" y="4057684"/>
                  <a:pt x="9685927" y="4087071"/>
                  <a:pt x="9665667" y="4091928"/>
                </a:cubicBezTo>
                <a:cubicBezTo>
                  <a:pt x="9672317" y="4096295"/>
                  <a:pt x="9689962" y="4089806"/>
                  <a:pt x="9688799" y="4102148"/>
                </a:cubicBezTo>
                <a:cubicBezTo>
                  <a:pt x="9659504" y="4122058"/>
                  <a:pt x="9626469" y="4133173"/>
                  <a:pt x="9588707" y="4131248"/>
                </a:cubicBezTo>
                <a:cubicBezTo>
                  <a:pt x="9582662" y="4155717"/>
                  <a:pt x="9545298" y="4170156"/>
                  <a:pt x="9558011" y="4191010"/>
                </a:cubicBezTo>
                <a:cubicBezTo>
                  <a:pt x="9581756" y="4181504"/>
                  <a:pt x="9608573" y="4179069"/>
                  <a:pt x="9631696" y="4168812"/>
                </a:cubicBezTo>
                <a:cubicBezTo>
                  <a:pt x="9612002" y="4152968"/>
                  <a:pt x="9590953" y="4177949"/>
                  <a:pt x="9580726" y="4160099"/>
                </a:cubicBezTo>
                <a:cubicBezTo>
                  <a:pt x="9633529" y="4142006"/>
                  <a:pt x="9689545" y="4133903"/>
                  <a:pt x="9722834" y="4067193"/>
                </a:cubicBezTo>
                <a:close/>
                <a:moveTo>
                  <a:pt x="9808069" y="3874844"/>
                </a:moveTo>
                <a:cubicBezTo>
                  <a:pt x="9809177" y="3872722"/>
                  <a:pt x="9809032" y="3869950"/>
                  <a:pt x="9806853" y="3866249"/>
                </a:cubicBezTo>
                <a:cubicBezTo>
                  <a:pt x="9800131" y="3868517"/>
                  <a:pt x="9777877" y="3872492"/>
                  <a:pt x="9785254" y="3883846"/>
                </a:cubicBezTo>
                <a:cubicBezTo>
                  <a:pt x="9790129" y="3881714"/>
                  <a:pt x="9804743" y="3881208"/>
                  <a:pt x="9808069" y="3874844"/>
                </a:cubicBezTo>
                <a:close/>
                <a:moveTo>
                  <a:pt x="8576843" y="6663632"/>
                </a:moveTo>
                <a:cubicBezTo>
                  <a:pt x="8574803" y="6653740"/>
                  <a:pt x="8581875" y="6654965"/>
                  <a:pt x="8581298" y="6647148"/>
                </a:cubicBezTo>
                <a:cubicBezTo>
                  <a:pt x="8570835" y="6641370"/>
                  <a:pt x="8567364" y="6629840"/>
                  <a:pt x="8555695" y="6625462"/>
                </a:cubicBezTo>
                <a:cubicBezTo>
                  <a:pt x="8561094" y="6639473"/>
                  <a:pt x="8562378" y="6656841"/>
                  <a:pt x="8576843" y="6663632"/>
                </a:cubicBezTo>
                <a:close/>
                <a:moveTo>
                  <a:pt x="9743497" y="4030138"/>
                </a:moveTo>
                <a:cubicBezTo>
                  <a:pt x="9733504" y="4017152"/>
                  <a:pt x="9711838" y="4009007"/>
                  <a:pt x="9699147" y="3996734"/>
                </a:cubicBezTo>
                <a:cubicBezTo>
                  <a:pt x="9688599" y="4008738"/>
                  <a:pt x="9663059" y="4025545"/>
                  <a:pt x="9667233" y="4047387"/>
                </a:cubicBezTo>
                <a:cubicBezTo>
                  <a:pt x="9674073" y="4039458"/>
                  <a:pt x="9683903" y="4040945"/>
                  <a:pt x="9693241" y="4040309"/>
                </a:cubicBezTo>
                <a:cubicBezTo>
                  <a:pt x="9697207" y="4033491"/>
                  <a:pt x="9692550" y="4030005"/>
                  <a:pt x="9695941" y="4023409"/>
                </a:cubicBezTo>
                <a:cubicBezTo>
                  <a:pt x="9708294" y="4024582"/>
                  <a:pt x="9717549" y="4026291"/>
                  <a:pt x="9726651" y="4036978"/>
                </a:cubicBezTo>
                <a:cubicBezTo>
                  <a:pt x="9720468" y="4042340"/>
                  <a:pt x="9708784" y="4042892"/>
                  <a:pt x="9719962" y="4052116"/>
                </a:cubicBezTo>
                <a:cubicBezTo>
                  <a:pt x="9730227" y="4050462"/>
                  <a:pt x="9739870" y="4048057"/>
                  <a:pt x="9743497" y="4030138"/>
                </a:cubicBezTo>
                <a:close/>
                <a:moveTo>
                  <a:pt x="10127720" y="3161312"/>
                </a:moveTo>
                <a:cubicBezTo>
                  <a:pt x="10121753" y="3158676"/>
                  <a:pt x="10114480" y="3140703"/>
                  <a:pt x="10106898" y="3149255"/>
                </a:cubicBezTo>
                <a:cubicBezTo>
                  <a:pt x="10113262" y="3152067"/>
                  <a:pt x="10119961" y="3170263"/>
                  <a:pt x="10127720" y="3161312"/>
                </a:cubicBezTo>
                <a:close/>
                <a:moveTo>
                  <a:pt x="6449992" y="11490563"/>
                </a:moveTo>
                <a:cubicBezTo>
                  <a:pt x="6440272" y="11486744"/>
                  <a:pt x="6450236" y="11479255"/>
                  <a:pt x="6440516" y="11475436"/>
                </a:cubicBezTo>
                <a:cubicBezTo>
                  <a:pt x="6436639" y="11479906"/>
                  <a:pt x="6435103" y="11484460"/>
                  <a:pt x="6435287" y="11488346"/>
                </a:cubicBezTo>
                <a:cubicBezTo>
                  <a:pt x="6440900" y="11491778"/>
                  <a:pt x="6445626" y="11492914"/>
                  <a:pt x="6449992" y="11490563"/>
                </a:cubicBezTo>
                <a:close/>
                <a:moveTo>
                  <a:pt x="5613443" y="13390406"/>
                </a:moveTo>
                <a:cubicBezTo>
                  <a:pt x="5601015" y="13383010"/>
                  <a:pt x="5588919" y="13420075"/>
                  <a:pt x="5598999" y="13423098"/>
                </a:cubicBezTo>
                <a:close/>
                <a:moveTo>
                  <a:pt x="6278270" y="11890916"/>
                </a:moveTo>
                <a:cubicBezTo>
                  <a:pt x="6276677" y="11890212"/>
                  <a:pt x="6274465" y="11888759"/>
                  <a:pt x="6272650" y="11887482"/>
                </a:cubicBezTo>
                <a:cubicBezTo>
                  <a:pt x="6271374" y="11889293"/>
                  <a:pt x="6270098" y="11891104"/>
                  <a:pt x="6268822" y="11892915"/>
                </a:cubicBezTo>
                <a:cubicBezTo>
                  <a:pt x="6270637" y="11894192"/>
                  <a:pt x="6272627" y="11895072"/>
                  <a:pt x="6274266" y="11896746"/>
                </a:cubicBezTo>
                <a:cubicBezTo>
                  <a:pt x="6275542" y="11894935"/>
                  <a:pt x="6276819" y="11893123"/>
                  <a:pt x="6278270" y="11890916"/>
                </a:cubicBezTo>
                <a:close/>
                <a:moveTo>
                  <a:pt x="10292447" y="2808939"/>
                </a:moveTo>
                <a:cubicBezTo>
                  <a:pt x="10293144" y="2803058"/>
                  <a:pt x="10295164" y="2796333"/>
                  <a:pt x="10287392" y="2796707"/>
                </a:cubicBezTo>
                <a:cubicBezTo>
                  <a:pt x="10285547" y="2803034"/>
                  <a:pt x="10288247" y="2806607"/>
                  <a:pt x="10292447" y="2808939"/>
                </a:cubicBezTo>
                <a:close/>
                <a:moveTo>
                  <a:pt x="5881315" y="12792537"/>
                </a:moveTo>
                <a:lnTo>
                  <a:pt x="5868558" y="12786901"/>
                </a:lnTo>
                <a:cubicBezTo>
                  <a:pt x="5863662" y="12794747"/>
                  <a:pt x="5868186" y="12799605"/>
                  <a:pt x="5876910" y="12802506"/>
                </a:cubicBezTo>
                <a:close/>
                <a:moveTo>
                  <a:pt x="10013766" y="3450421"/>
                </a:moveTo>
                <a:cubicBezTo>
                  <a:pt x="10016575" y="3439760"/>
                  <a:pt x="10018061" y="3429942"/>
                  <a:pt x="10006356" y="3429531"/>
                </a:cubicBezTo>
                <a:cubicBezTo>
                  <a:pt x="10002400" y="3440638"/>
                  <a:pt x="10007884" y="3445442"/>
                  <a:pt x="10013766" y="3450421"/>
                </a:cubicBezTo>
                <a:close/>
                <a:moveTo>
                  <a:pt x="6380191" y="11676137"/>
                </a:moveTo>
                <a:cubicBezTo>
                  <a:pt x="6375700" y="11659442"/>
                  <a:pt x="6369020" y="11649849"/>
                  <a:pt x="6357049" y="11639340"/>
                </a:cubicBezTo>
                <a:cubicBezTo>
                  <a:pt x="6344075" y="11652588"/>
                  <a:pt x="6364602" y="11683483"/>
                  <a:pt x="6380191" y="11676137"/>
                </a:cubicBezTo>
                <a:close/>
                <a:moveTo>
                  <a:pt x="6635234" y="11106360"/>
                </a:moveTo>
                <a:cubicBezTo>
                  <a:pt x="6598701" y="11121774"/>
                  <a:pt x="6551777" y="11075455"/>
                  <a:pt x="6548590" y="11036017"/>
                </a:cubicBezTo>
                <a:cubicBezTo>
                  <a:pt x="6596833" y="11029326"/>
                  <a:pt x="6609156" y="11081163"/>
                  <a:pt x="6635234" y="11106360"/>
                </a:cubicBezTo>
                <a:close/>
                <a:moveTo>
                  <a:pt x="9818192" y="3903160"/>
                </a:moveTo>
                <a:lnTo>
                  <a:pt x="9810216" y="3899636"/>
                </a:lnTo>
                <a:lnTo>
                  <a:pt x="9806871" y="3907205"/>
                </a:lnTo>
                <a:lnTo>
                  <a:pt x="9814848" y="3910729"/>
                </a:lnTo>
                <a:close/>
                <a:moveTo>
                  <a:pt x="6205633" y="12079553"/>
                </a:moveTo>
                <a:cubicBezTo>
                  <a:pt x="6203776" y="12085897"/>
                  <a:pt x="6190782" y="12094963"/>
                  <a:pt x="6186453" y="12106903"/>
                </a:cubicBezTo>
                <a:cubicBezTo>
                  <a:pt x="6185217" y="12109700"/>
                  <a:pt x="6188554" y="12114995"/>
                  <a:pt x="6185820" y="12119042"/>
                </a:cubicBezTo>
                <a:cubicBezTo>
                  <a:pt x="6169806" y="12147791"/>
                  <a:pt x="6143624" y="12179212"/>
                  <a:pt x="6119884" y="12195472"/>
                </a:cubicBezTo>
                <a:cubicBezTo>
                  <a:pt x="6025734" y="12185875"/>
                  <a:pt x="6157934" y="12049402"/>
                  <a:pt x="6188104" y="12029296"/>
                </a:cubicBezTo>
                <a:cubicBezTo>
                  <a:pt x="6207497" y="12037864"/>
                  <a:pt x="6209834" y="12064691"/>
                  <a:pt x="6205633" y="12079553"/>
                </a:cubicBezTo>
                <a:close/>
                <a:moveTo>
                  <a:pt x="6041387" y="12457989"/>
                </a:moveTo>
                <a:cubicBezTo>
                  <a:pt x="6049246" y="12439125"/>
                  <a:pt x="6045690" y="12422345"/>
                  <a:pt x="6036867" y="12405614"/>
                </a:cubicBezTo>
                <a:cubicBezTo>
                  <a:pt x="6028258" y="12425098"/>
                  <a:pt x="6032212" y="12442054"/>
                  <a:pt x="6041387" y="12457989"/>
                </a:cubicBezTo>
                <a:close/>
                <a:moveTo>
                  <a:pt x="6266637" y="11948472"/>
                </a:moveTo>
                <a:cubicBezTo>
                  <a:pt x="6277232" y="11929879"/>
                  <a:pt x="6256786" y="11901847"/>
                  <a:pt x="6237175" y="11903156"/>
                </a:cubicBezTo>
                <a:cubicBezTo>
                  <a:pt x="6234470" y="11899586"/>
                  <a:pt x="6235728" y="11895392"/>
                  <a:pt x="6236528" y="11891293"/>
                </a:cubicBezTo>
                <a:lnTo>
                  <a:pt x="6235630" y="11888302"/>
                </a:lnTo>
                <a:lnTo>
                  <a:pt x="6233133" y="11879996"/>
                </a:lnTo>
                <a:cubicBezTo>
                  <a:pt x="6229723" y="11880983"/>
                  <a:pt x="6228403" y="11882627"/>
                  <a:pt x="6228247" y="11884694"/>
                </a:cubicBezTo>
                <a:lnTo>
                  <a:pt x="6229432" y="11888777"/>
                </a:lnTo>
                <a:lnTo>
                  <a:pt x="6230351" y="11891947"/>
                </a:lnTo>
                <a:cubicBezTo>
                  <a:pt x="6232851" y="11897326"/>
                  <a:pt x="6236315" y="11903488"/>
                  <a:pt x="6233347" y="11908589"/>
                </a:cubicBezTo>
                <a:cubicBezTo>
                  <a:pt x="6256202" y="11913938"/>
                  <a:pt x="6247119" y="11935572"/>
                  <a:pt x="6266637" y="11948472"/>
                </a:cubicBezTo>
                <a:close/>
                <a:moveTo>
                  <a:pt x="6468729" y="11499793"/>
                </a:moveTo>
                <a:cubicBezTo>
                  <a:pt x="6459980" y="11495927"/>
                  <a:pt x="6462463" y="11478474"/>
                  <a:pt x="6451391" y="11483094"/>
                </a:cubicBezTo>
                <a:cubicBezTo>
                  <a:pt x="6454137" y="11487638"/>
                  <a:pt x="6457405" y="11511438"/>
                  <a:pt x="6468729" y="11499793"/>
                </a:cubicBezTo>
                <a:close/>
                <a:moveTo>
                  <a:pt x="6060280" y="12425265"/>
                </a:moveTo>
                <a:cubicBezTo>
                  <a:pt x="6062150" y="12416935"/>
                  <a:pt x="6057224" y="12403797"/>
                  <a:pt x="6052018" y="12396150"/>
                </a:cubicBezTo>
                <a:cubicBezTo>
                  <a:pt x="6046795" y="12409051"/>
                  <a:pt x="6047191" y="12421107"/>
                  <a:pt x="6055904" y="12431611"/>
                </a:cubicBezTo>
                <a:cubicBezTo>
                  <a:pt x="6058279" y="12430283"/>
                  <a:pt x="6059657" y="12428041"/>
                  <a:pt x="6060280" y="12425265"/>
                </a:cubicBezTo>
                <a:close/>
                <a:moveTo>
                  <a:pt x="6068792" y="12407839"/>
                </a:moveTo>
                <a:cubicBezTo>
                  <a:pt x="6071731" y="12400108"/>
                  <a:pt x="6076219" y="12392110"/>
                  <a:pt x="6067345" y="12386288"/>
                </a:cubicBezTo>
                <a:cubicBezTo>
                  <a:pt x="6063831" y="12394240"/>
                  <a:pt x="6059519" y="12401841"/>
                  <a:pt x="6068792" y="12407839"/>
                </a:cubicBezTo>
                <a:close/>
                <a:moveTo>
                  <a:pt x="8574826" y="6736694"/>
                </a:moveTo>
                <a:cubicBezTo>
                  <a:pt x="8582930" y="6716447"/>
                  <a:pt x="8560590" y="6697577"/>
                  <a:pt x="8548744" y="6684919"/>
                </a:cubicBezTo>
                <a:cubicBezTo>
                  <a:pt x="8553757" y="6705505"/>
                  <a:pt x="8562419" y="6722329"/>
                  <a:pt x="8574826" y="6736694"/>
                </a:cubicBezTo>
                <a:close/>
                <a:moveTo>
                  <a:pt x="8696245" y="6478415"/>
                </a:moveTo>
                <a:cubicBezTo>
                  <a:pt x="8695089" y="6462782"/>
                  <a:pt x="8685737" y="6454302"/>
                  <a:pt x="8671462" y="6450121"/>
                </a:cubicBezTo>
                <a:cubicBezTo>
                  <a:pt x="8666509" y="6465768"/>
                  <a:pt x="8671846" y="6478906"/>
                  <a:pt x="8662522" y="6482653"/>
                </a:cubicBezTo>
                <a:cubicBezTo>
                  <a:pt x="8653746" y="6481991"/>
                  <a:pt x="8655612" y="6471810"/>
                  <a:pt x="8646465" y="6472052"/>
                </a:cubicBezTo>
                <a:cubicBezTo>
                  <a:pt x="8645404" y="6481296"/>
                  <a:pt x="8659258" y="6491626"/>
                  <a:pt x="8645097" y="6494854"/>
                </a:cubicBezTo>
                <a:cubicBezTo>
                  <a:pt x="8631145" y="6495012"/>
                  <a:pt x="8627097" y="6475663"/>
                  <a:pt x="8615426" y="6483076"/>
                </a:cubicBezTo>
                <a:cubicBezTo>
                  <a:pt x="8616229" y="6493930"/>
                  <a:pt x="8624394" y="6498129"/>
                  <a:pt x="8627238" y="6507089"/>
                </a:cubicBezTo>
                <a:cubicBezTo>
                  <a:pt x="8651028" y="6498345"/>
                  <a:pt x="8669627" y="6484309"/>
                  <a:pt x="8696245" y="6478415"/>
                </a:cubicBezTo>
                <a:close/>
                <a:moveTo>
                  <a:pt x="5632851" y="13412183"/>
                </a:moveTo>
                <a:cubicBezTo>
                  <a:pt x="5635711" y="13404802"/>
                  <a:pt x="5629854" y="13394441"/>
                  <a:pt x="5622192" y="13389984"/>
                </a:cubicBezTo>
                <a:cubicBezTo>
                  <a:pt x="5614213" y="13402660"/>
                  <a:pt x="5622531" y="13409671"/>
                  <a:pt x="5626830" y="13418241"/>
                </a:cubicBezTo>
                <a:cubicBezTo>
                  <a:pt x="5629976" y="13416772"/>
                  <a:pt x="5631898" y="13414643"/>
                  <a:pt x="5632851" y="13412183"/>
                </a:cubicBezTo>
                <a:close/>
                <a:moveTo>
                  <a:pt x="10245913" y="2974667"/>
                </a:moveTo>
                <a:lnTo>
                  <a:pt x="10255528" y="2947478"/>
                </a:lnTo>
                <a:lnTo>
                  <a:pt x="10263100" y="2926066"/>
                </a:lnTo>
                <a:cubicBezTo>
                  <a:pt x="10270270" y="2892218"/>
                  <a:pt x="10268236" y="2857278"/>
                  <a:pt x="10253222" y="2832076"/>
                </a:cubicBezTo>
                <a:cubicBezTo>
                  <a:pt x="10230767" y="2793588"/>
                  <a:pt x="10194248" y="2770787"/>
                  <a:pt x="10149260" y="2754243"/>
                </a:cubicBezTo>
                <a:cubicBezTo>
                  <a:pt x="10120372" y="2831461"/>
                  <a:pt x="10095120" y="2944566"/>
                  <a:pt x="10082730" y="3037168"/>
                </a:cubicBezTo>
                <a:lnTo>
                  <a:pt x="10120799" y="3042360"/>
                </a:lnTo>
                <a:lnTo>
                  <a:pt x="10123158" y="3042681"/>
                </a:lnTo>
                <a:cubicBezTo>
                  <a:pt x="10161813" y="3044675"/>
                  <a:pt x="10194699" y="3035817"/>
                  <a:pt x="10217749" y="3013508"/>
                </a:cubicBezTo>
                <a:cubicBezTo>
                  <a:pt x="10228652" y="3003090"/>
                  <a:pt x="10238197" y="2989692"/>
                  <a:pt x="10245913" y="2974667"/>
                </a:cubicBezTo>
                <a:close/>
                <a:moveTo>
                  <a:pt x="6091385" y="12386930"/>
                </a:moveTo>
                <a:cubicBezTo>
                  <a:pt x="6096144" y="12380478"/>
                  <a:pt x="6093913" y="12362858"/>
                  <a:pt x="6085117" y="12366575"/>
                </a:cubicBezTo>
                <a:cubicBezTo>
                  <a:pt x="6090495" y="12372754"/>
                  <a:pt x="6086406" y="12380928"/>
                  <a:pt x="6091385" y="12386930"/>
                </a:cubicBezTo>
                <a:close/>
                <a:moveTo>
                  <a:pt x="10155730" y="3193684"/>
                </a:moveTo>
                <a:cubicBezTo>
                  <a:pt x="10147644" y="3191540"/>
                  <a:pt x="10145972" y="3168424"/>
                  <a:pt x="10135919" y="3178265"/>
                </a:cubicBezTo>
                <a:cubicBezTo>
                  <a:pt x="10140034" y="3182940"/>
                  <a:pt x="10144529" y="3203970"/>
                  <a:pt x="10155730" y="3193684"/>
                </a:cubicBezTo>
                <a:close/>
                <a:moveTo>
                  <a:pt x="7857141" y="8398243"/>
                </a:moveTo>
                <a:cubicBezTo>
                  <a:pt x="7828322" y="8418462"/>
                  <a:pt x="7708973" y="8345670"/>
                  <a:pt x="7708660" y="8307803"/>
                </a:cubicBezTo>
                <a:cubicBezTo>
                  <a:pt x="7764063" y="8300286"/>
                  <a:pt x="7824082" y="8344475"/>
                  <a:pt x="7860418" y="8380111"/>
                </a:cubicBezTo>
                <a:cubicBezTo>
                  <a:pt x="7857990" y="8386679"/>
                  <a:pt x="7851376" y="8395218"/>
                  <a:pt x="7857141" y="8398243"/>
                </a:cubicBezTo>
                <a:close/>
                <a:moveTo>
                  <a:pt x="6314436" y="11891043"/>
                </a:moveTo>
                <a:cubicBezTo>
                  <a:pt x="6315043" y="11888996"/>
                  <a:pt x="6314419" y="11887176"/>
                  <a:pt x="6310948" y="11885880"/>
                </a:cubicBezTo>
                <a:cubicBezTo>
                  <a:pt x="6307646" y="11890120"/>
                  <a:pt x="6308232" y="11894179"/>
                  <a:pt x="6310539" y="11897573"/>
                </a:cubicBezTo>
                <a:cubicBezTo>
                  <a:pt x="6311991" y="11895364"/>
                  <a:pt x="6313828" y="11893090"/>
                  <a:pt x="6314436" y="11891043"/>
                </a:cubicBezTo>
                <a:close/>
                <a:moveTo>
                  <a:pt x="6486043" y="11503637"/>
                </a:moveTo>
                <a:cubicBezTo>
                  <a:pt x="6477370" y="11493146"/>
                  <a:pt x="6482025" y="11480457"/>
                  <a:pt x="6468320" y="11470597"/>
                </a:cubicBezTo>
                <a:cubicBezTo>
                  <a:pt x="6465293" y="11480676"/>
                  <a:pt x="6471269" y="11512331"/>
                  <a:pt x="6486043" y="11503637"/>
                </a:cubicBezTo>
                <a:close/>
                <a:moveTo>
                  <a:pt x="9109698" y="5566438"/>
                </a:moveTo>
                <a:lnTo>
                  <a:pt x="9101124" y="5562165"/>
                </a:lnTo>
                <a:lnTo>
                  <a:pt x="9092362" y="5579749"/>
                </a:lnTo>
                <a:lnTo>
                  <a:pt x="9100936" y="5584021"/>
                </a:lnTo>
                <a:close/>
                <a:moveTo>
                  <a:pt x="9839564" y="3917365"/>
                </a:moveTo>
                <a:cubicBezTo>
                  <a:pt x="9822145" y="3908240"/>
                  <a:pt x="9809850" y="3912330"/>
                  <a:pt x="9802411" y="3928089"/>
                </a:cubicBezTo>
                <a:cubicBezTo>
                  <a:pt x="9816934" y="3929744"/>
                  <a:pt x="9828653" y="3925876"/>
                  <a:pt x="9839564" y="3917365"/>
                </a:cubicBezTo>
                <a:close/>
                <a:moveTo>
                  <a:pt x="8999213" y="5820708"/>
                </a:moveTo>
                <a:cubicBezTo>
                  <a:pt x="8989444" y="5812925"/>
                  <a:pt x="8973781" y="5788604"/>
                  <a:pt x="8957614" y="5794636"/>
                </a:cubicBezTo>
                <a:cubicBezTo>
                  <a:pt x="8965437" y="5803392"/>
                  <a:pt x="8982462" y="5826935"/>
                  <a:pt x="8999213" y="5820708"/>
                </a:cubicBezTo>
                <a:close/>
                <a:moveTo>
                  <a:pt x="8713494" y="6469715"/>
                </a:moveTo>
                <a:cubicBezTo>
                  <a:pt x="8715503" y="6455599"/>
                  <a:pt x="8703160" y="6453888"/>
                  <a:pt x="8698177" y="6445527"/>
                </a:cubicBezTo>
                <a:cubicBezTo>
                  <a:pt x="8693420" y="6451988"/>
                  <a:pt x="8699942" y="6469410"/>
                  <a:pt x="8713494" y="6469715"/>
                </a:cubicBezTo>
                <a:close/>
                <a:moveTo>
                  <a:pt x="6289809" y="11956335"/>
                </a:moveTo>
                <a:cubicBezTo>
                  <a:pt x="6291172" y="11946251"/>
                  <a:pt x="6290504" y="11936456"/>
                  <a:pt x="6287103" y="11927057"/>
                </a:cubicBezTo>
                <a:lnTo>
                  <a:pt x="6273415" y="11907777"/>
                </a:lnTo>
                <a:lnTo>
                  <a:pt x="6268003" y="11900153"/>
                </a:lnTo>
                <a:lnTo>
                  <a:pt x="6268589" y="11907161"/>
                </a:lnTo>
                <a:lnTo>
                  <a:pt x="6270718" y="11932641"/>
                </a:lnTo>
                <a:cubicBezTo>
                  <a:pt x="6274233" y="11943397"/>
                  <a:pt x="6280478" y="11952686"/>
                  <a:pt x="6289809" y="11956335"/>
                </a:cubicBezTo>
                <a:close/>
                <a:moveTo>
                  <a:pt x="6692461" y="11050722"/>
                </a:moveTo>
                <a:cubicBezTo>
                  <a:pt x="6649892" y="11040483"/>
                  <a:pt x="6611733" y="11005384"/>
                  <a:pt x="6616205" y="10971795"/>
                </a:cubicBezTo>
                <a:cubicBezTo>
                  <a:pt x="6649677" y="10973198"/>
                  <a:pt x="6696794" y="11018429"/>
                  <a:pt x="6692461" y="11050722"/>
                </a:cubicBezTo>
                <a:close/>
                <a:moveTo>
                  <a:pt x="7361238" y="9538743"/>
                </a:moveTo>
                <a:cubicBezTo>
                  <a:pt x="7361212" y="9534110"/>
                  <a:pt x="7361186" y="9529476"/>
                  <a:pt x="7361205" y="9525457"/>
                </a:cubicBezTo>
                <a:cubicBezTo>
                  <a:pt x="7359031" y="9525313"/>
                  <a:pt x="7356858" y="9525169"/>
                  <a:pt x="7354730" y="9525640"/>
                </a:cubicBezTo>
                <a:cubicBezTo>
                  <a:pt x="7354711" y="9529658"/>
                  <a:pt x="7354737" y="9534292"/>
                  <a:pt x="7354434" y="9538642"/>
                </a:cubicBezTo>
                <a:cubicBezTo>
                  <a:pt x="7356892" y="9538456"/>
                  <a:pt x="7359350" y="9538269"/>
                  <a:pt x="7361238" y="9538743"/>
                </a:cubicBezTo>
                <a:close/>
                <a:moveTo>
                  <a:pt x="5907149" y="12831120"/>
                </a:moveTo>
                <a:cubicBezTo>
                  <a:pt x="5886559" y="12824882"/>
                  <a:pt x="5876491" y="12814238"/>
                  <a:pt x="5859924" y="12806441"/>
                </a:cubicBezTo>
                <a:cubicBezTo>
                  <a:pt x="5851311" y="12814074"/>
                  <a:pt x="5845811" y="12829756"/>
                  <a:pt x="5839468" y="12844112"/>
                </a:cubicBezTo>
                <a:cubicBezTo>
                  <a:pt x="5828411" y="12847569"/>
                  <a:pt x="5813568" y="12844228"/>
                  <a:pt x="5803512" y="12836389"/>
                </a:cubicBezTo>
                <a:lnTo>
                  <a:pt x="5793606" y="12822277"/>
                </a:lnTo>
                <a:lnTo>
                  <a:pt x="5793090" y="12821543"/>
                </a:lnTo>
                <a:cubicBezTo>
                  <a:pt x="5791527" y="12815662"/>
                  <a:pt x="5792233" y="12808943"/>
                  <a:pt x="5796278" y="12801675"/>
                </a:cubicBezTo>
                <a:cubicBezTo>
                  <a:pt x="5803956" y="12790767"/>
                  <a:pt x="5823247" y="12810731"/>
                  <a:pt x="5829414" y="12796774"/>
                </a:cubicBezTo>
                <a:cubicBezTo>
                  <a:pt x="5814869" y="12782244"/>
                  <a:pt x="5795327" y="12769319"/>
                  <a:pt x="5768023" y="12769648"/>
                </a:cubicBezTo>
                <a:cubicBezTo>
                  <a:pt x="5751148" y="12784118"/>
                  <a:pt x="5764173" y="12791302"/>
                  <a:pt x="5758544" y="12808356"/>
                </a:cubicBezTo>
                <a:cubicBezTo>
                  <a:pt x="5733519" y="12819702"/>
                  <a:pt x="5706859" y="12788380"/>
                  <a:pt x="5716940" y="12762330"/>
                </a:cubicBezTo>
                <a:cubicBezTo>
                  <a:pt x="5733174" y="12759016"/>
                  <a:pt x="5745223" y="12786742"/>
                  <a:pt x="5754868" y="12763836"/>
                </a:cubicBezTo>
                <a:cubicBezTo>
                  <a:pt x="5752635" y="12753793"/>
                  <a:pt x="5715070" y="12735288"/>
                  <a:pt x="5694884" y="12733519"/>
                </a:cubicBezTo>
                <a:cubicBezTo>
                  <a:pt x="5678314" y="12746217"/>
                  <a:pt x="5685563" y="12763241"/>
                  <a:pt x="5678162" y="12779990"/>
                </a:cubicBezTo>
                <a:cubicBezTo>
                  <a:pt x="5648094" y="12791967"/>
                  <a:pt x="5620359" y="12754450"/>
                  <a:pt x="5628048" y="12727343"/>
                </a:cubicBezTo>
                <a:cubicBezTo>
                  <a:pt x="5643439" y="12722704"/>
                  <a:pt x="5673288" y="12755435"/>
                  <a:pt x="5678539" y="12726297"/>
                </a:cubicBezTo>
                <a:cubicBezTo>
                  <a:pt x="5664745" y="12711146"/>
                  <a:pt x="5630434" y="12703612"/>
                  <a:pt x="5608991" y="12691755"/>
                </a:cubicBezTo>
                <a:cubicBezTo>
                  <a:pt x="5593312" y="12706752"/>
                  <a:pt x="5586822" y="12713893"/>
                  <a:pt x="5590314" y="12734025"/>
                </a:cubicBezTo>
                <a:cubicBezTo>
                  <a:pt x="5566801" y="12748422"/>
                  <a:pt x="5527133" y="12718502"/>
                  <a:pt x="5540746" y="12688770"/>
                </a:cubicBezTo>
                <a:cubicBezTo>
                  <a:pt x="5558047" y="12687357"/>
                  <a:pt x="5586645" y="12714292"/>
                  <a:pt x="5592647" y="12684533"/>
                </a:cubicBezTo>
                <a:cubicBezTo>
                  <a:pt x="5563954" y="12676145"/>
                  <a:pt x="5545942" y="12654364"/>
                  <a:pt x="5521290" y="12653005"/>
                </a:cubicBezTo>
                <a:cubicBezTo>
                  <a:pt x="5508383" y="12660647"/>
                  <a:pt x="5497764" y="12683601"/>
                  <a:pt x="5501380" y="12698067"/>
                </a:cubicBezTo>
                <a:cubicBezTo>
                  <a:pt x="5475382" y="12709459"/>
                  <a:pt x="5436288" y="12679316"/>
                  <a:pt x="5458219" y="12648015"/>
                </a:cubicBezTo>
                <a:cubicBezTo>
                  <a:pt x="5473841" y="12648245"/>
                  <a:pt x="5486671" y="12667736"/>
                  <a:pt x="5495778" y="12641732"/>
                </a:cubicBezTo>
                <a:cubicBezTo>
                  <a:pt x="5493582" y="12628370"/>
                  <a:pt x="5459038" y="12615967"/>
                  <a:pt x="5445363" y="12615643"/>
                </a:cubicBezTo>
                <a:cubicBezTo>
                  <a:pt x="5431621" y="12626254"/>
                  <a:pt x="5425221" y="12655837"/>
                  <a:pt x="5409477" y="12661273"/>
                </a:cubicBezTo>
                <a:cubicBezTo>
                  <a:pt x="5386004" y="12651855"/>
                  <a:pt x="5362132" y="12642261"/>
                  <a:pt x="5369301" y="12620643"/>
                </a:cubicBezTo>
                <a:cubicBezTo>
                  <a:pt x="5382245" y="12609680"/>
                  <a:pt x="5407183" y="12621176"/>
                  <a:pt x="5414375" y="12632933"/>
                </a:cubicBezTo>
                <a:lnTo>
                  <a:pt x="5425828" y="12607012"/>
                </a:lnTo>
                <a:cubicBezTo>
                  <a:pt x="5410180" y="12593902"/>
                  <a:pt x="5387198" y="12586607"/>
                  <a:pt x="5363029" y="12583077"/>
                </a:cubicBezTo>
                <a:cubicBezTo>
                  <a:pt x="5352069" y="12590627"/>
                  <a:pt x="5343686" y="12603130"/>
                  <a:pt x="5337011" y="12606376"/>
                </a:cubicBezTo>
                <a:cubicBezTo>
                  <a:pt x="5323084" y="12613092"/>
                  <a:pt x="5305176" y="12663329"/>
                  <a:pt x="5293454" y="12687701"/>
                </a:cubicBezTo>
                <a:cubicBezTo>
                  <a:pt x="5277458" y="12720671"/>
                  <a:pt x="5260672" y="12757582"/>
                  <a:pt x="5243043" y="12793167"/>
                </a:cubicBezTo>
                <a:cubicBezTo>
                  <a:pt x="5224005" y="12831941"/>
                  <a:pt x="5198216" y="12880602"/>
                  <a:pt x="5190184" y="12912801"/>
                </a:cubicBezTo>
                <a:cubicBezTo>
                  <a:pt x="5187289" y="12925822"/>
                  <a:pt x="5199359" y="12941640"/>
                  <a:pt x="5185479" y="12949330"/>
                </a:cubicBezTo>
                <a:lnTo>
                  <a:pt x="5206218" y="12962539"/>
                </a:lnTo>
                <a:lnTo>
                  <a:pt x="5282897" y="13011380"/>
                </a:lnTo>
                <a:cubicBezTo>
                  <a:pt x="5317973" y="13029320"/>
                  <a:pt x="5354746" y="13045568"/>
                  <a:pt x="5390517" y="13063280"/>
                </a:cubicBezTo>
                <a:cubicBezTo>
                  <a:pt x="5434683" y="13085178"/>
                  <a:pt x="5475677" y="13114253"/>
                  <a:pt x="5519036" y="13131504"/>
                </a:cubicBezTo>
                <a:cubicBezTo>
                  <a:pt x="5577723" y="13155052"/>
                  <a:pt x="5639616" y="13168100"/>
                  <a:pt x="5700498" y="13184515"/>
                </a:cubicBezTo>
                <a:cubicBezTo>
                  <a:pt x="5790808" y="13113838"/>
                  <a:pt x="5843145" y="12954411"/>
                  <a:pt x="5907149" y="12831120"/>
                </a:cubicBezTo>
                <a:close/>
                <a:moveTo>
                  <a:pt x="5654427" y="13404227"/>
                </a:moveTo>
                <a:cubicBezTo>
                  <a:pt x="5649103" y="13390438"/>
                  <a:pt x="5654114" y="13372639"/>
                  <a:pt x="5638457" y="13362862"/>
                </a:cubicBezTo>
                <a:cubicBezTo>
                  <a:pt x="5632781" y="13378937"/>
                  <a:pt x="5642762" y="13404791"/>
                  <a:pt x="5654427" y="13404227"/>
                </a:cubicBezTo>
                <a:close/>
                <a:moveTo>
                  <a:pt x="8966723" y="5918184"/>
                </a:moveTo>
                <a:cubicBezTo>
                  <a:pt x="8955404" y="5914488"/>
                  <a:pt x="8961424" y="5905342"/>
                  <a:pt x="8947381" y="5903202"/>
                </a:cubicBezTo>
                <a:cubicBezTo>
                  <a:pt x="8933955" y="5913515"/>
                  <a:pt x="8961702" y="5936085"/>
                  <a:pt x="8966723" y="5918184"/>
                </a:cubicBezTo>
                <a:close/>
                <a:moveTo>
                  <a:pt x="8979716" y="5892111"/>
                </a:moveTo>
                <a:cubicBezTo>
                  <a:pt x="8961253" y="5914489"/>
                  <a:pt x="8979716" y="5892111"/>
                  <a:pt x="8979716" y="5892111"/>
                </a:cubicBezTo>
                <a:close/>
                <a:moveTo>
                  <a:pt x="6308764" y="11941436"/>
                </a:moveTo>
                <a:cubicBezTo>
                  <a:pt x="6303886" y="11935244"/>
                  <a:pt x="6302633" y="11925428"/>
                  <a:pt x="6300173" y="11916861"/>
                </a:cubicBezTo>
                <a:lnTo>
                  <a:pt x="6294215" y="11910428"/>
                </a:lnTo>
                <a:lnTo>
                  <a:pt x="6284348" y="11899775"/>
                </a:lnTo>
                <a:lnTo>
                  <a:pt x="6286731" y="11909474"/>
                </a:lnTo>
                <a:lnTo>
                  <a:pt x="6291108" y="11927282"/>
                </a:lnTo>
                <a:cubicBezTo>
                  <a:pt x="6294414" y="11936759"/>
                  <a:pt x="6299537" y="11944010"/>
                  <a:pt x="6308764" y="11941436"/>
                </a:cubicBezTo>
                <a:close/>
                <a:moveTo>
                  <a:pt x="5673086" y="13382450"/>
                </a:moveTo>
                <a:cubicBezTo>
                  <a:pt x="5678409" y="13367172"/>
                  <a:pt x="5668806" y="13357687"/>
                  <a:pt x="5672806" y="13343253"/>
                </a:cubicBezTo>
                <a:cubicBezTo>
                  <a:pt x="5659804" y="13336078"/>
                  <a:pt x="5652966" y="13344017"/>
                  <a:pt x="5644798" y="13348509"/>
                </a:cubicBezTo>
                <a:cubicBezTo>
                  <a:pt x="5662661" y="13355449"/>
                  <a:pt x="5657180" y="13384000"/>
                  <a:pt x="5673086" y="13382450"/>
                </a:cubicBezTo>
                <a:close/>
                <a:moveTo>
                  <a:pt x="7809931" y="8547813"/>
                </a:moveTo>
                <a:cubicBezTo>
                  <a:pt x="7797577" y="8537096"/>
                  <a:pt x="7773741" y="8543773"/>
                  <a:pt x="7781857" y="8555485"/>
                </a:cubicBezTo>
                <a:cubicBezTo>
                  <a:pt x="7790201" y="8550567"/>
                  <a:pt x="7803615" y="8558885"/>
                  <a:pt x="7809931" y="8547813"/>
                </a:cubicBezTo>
                <a:close/>
                <a:moveTo>
                  <a:pt x="6385048" y="11773655"/>
                </a:moveTo>
                <a:cubicBezTo>
                  <a:pt x="6383588" y="11771586"/>
                  <a:pt x="6379106" y="11759168"/>
                  <a:pt x="6374361" y="11765611"/>
                </a:cubicBezTo>
                <a:cubicBezTo>
                  <a:pt x="6381013" y="11782785"/>
                  <a:pt x="6364183" y="11768232"/>
                  <a:pt x="6357694" y="11782920"/>
                </a:cubicBezTo>
                <a:cubicBezTo>
                  <a:pt x="6370072" y="11797879"/>
                  <a:pt x="6375794" y="11775260"/>
                  <a:pt x="6385048" y="11773655"/>
                </a:cubicBezTo>
                <a:close/>
                <a:moveTo>
                  <a:pt x="8733988" y="6457725"/>
                </a:moveTo>
                <a:cubicBezTo>
                  <a:pt x="8733957" y="6457288"/>
                  <a:pt x="8730918" y="6457515"/>
                  <a:pt x="8730484" y="6457547"/>
                </a:cubicBezTo>
                <a:cubicBezTo>
                  <a:pt x="8713947" y="6440430"/>
                  <a:pt x="8735643" y="6474192"/>
                  <a:pt x="8733988" y="6457725"/>
                </a:cubicBezTo>
                <a:close/>
                <a:moveTo>
                  <a:pt x="8579639" y="6813620"/>
                </a:moveTo>
                <a:cubicBezTo>
                  <a:pt x="8568187" y="6803335"/>
                  <a:pt x="8558477" y="6791497"/>
                  <a:pt x="8549176" y="6779305"/>
                </a:cubicBezTo>
                <a:lnTo>
                  <a:pt x="8523524" y="6745902"/>
                </a:lnTo>
                <a:lnTo>
                  <a:pt x="8521172" y="6742840"/>
                </a:lnTo>
                <a:cubicBezTo>
                  <a:pt x="8522170" y="6732726"/>
                  <a:pt x="8524808" y="6721178"/>
                  <a:pt x="8512655" y="6722078"/>
                </a:cubicBezTo>
                <a:lnTo>
                  <a:pt x="8522999" y="6752774"/>
                </a:lnTo>
                <a:lnTo>
                  <a:pt x="8533198" y="6783051"/>
                </a:lnTo>
                <a:cubicBezTo>
                  <a:pt x="8543975" y="6800424"/>
                  <a:pt x="8559067" y="6812735"/>
                  <a:pt x="8579639" y="6813620"/>
                </a:cubicBezTo>
                <a:close/>
                <a:moveTo>
                  <a:pt x="6394493" y="11759797"/>
                </a:moveTo>
                <a:cubicBezTo>
                  <a:pt x="6399636" y="11753529"/>
                  <a:pt x="6396274" y="11748247"/>
                  <a:pt x="6394278" y="11743095"/>
                </a:cubicBezTo>
                <a:cubicBezTo>
                  <a:pt x="6387990" y="11749806"/>
                  <a:pt x="6386726" y="11755890"/>
                  <a:pt x="6394493" y="11759797"/>
                </a:cubicBezTo>
                <a:close/>
                <a:moveTo>
                  <a:pt x="7943080" y="8256000"/>
                </a:moveTo>
                <a:cubicBezTo>
                  <a:pt x="7934760" y="8269459"/>
                  <a:pt x="7920560" y="8269373"/>
                  <a:pt x="7909586" y="8275947"/>
                </a:cubicBezTo>
                <a:cubicBezTo>
                  <a:pt x="7875497" y="8237086"/>
                  <a:pt x="7824595" y="8187939"/>
                  <a:pt x="7846414" y="8138557"/>
                </a:cubicBezTo>
                <a:cubicBezTo>
                  <a:pt x="7869382" y="8130618"/>
                  <a:pt x="7883088" y="8161901"/>
                  <a:pt x="7897000" y="8180900"/>
                </a:cubicBezTo>
                <a:cubicBezTo>
                  <a:pt x="7915683" y="8206291"/>
                  <a:pt x="7935245" y="8229690"/>
                  <a:pt x="7943080" y="8256000"/>
                </a:cubicBezTo>
                <a:close/>
                <a:moveTo>
                  <a:pt x="5912681" y="12853107"/>
                </a:moveTo>
                <a:cubicBezTo>
                  <a:pt x="5872473" y="12926855"/>
                  <a:pt x="5849212" y="12999989"/>
                  <a:pt x="5813640" y="13068635"/>
                </a:cubicBezTo>
                <a:cubicBezTo>
                  <a:pt x="5788249" y="13117473"/>
                  <a:pt x="5739074" y="13199652"/>
                  <a:pt x="5703240" y="13205268"/>
                </a:cubicBezTo>
                <a:cubicBezTo>
                  <a:pt x="5674749" y="13209362"/>
                  <a:pt x="5590162" y="13178661"/>
                  <a:pt x="5553672" y="13166350"/>
                </a:cubicBezTo>
                <a:cubicBezTo>
                  <a:pt x="5476748" y="13140942"/>
                  <a:pt x="5416352" y="13101864"/>
                  <a:pt x="5339804" y="13063752"/>
                </a:cubicBezTo>
                <a:cubicBezTo>
                  <a:pt x="5282660" y="13035643"/>
                  <a:pt x="5221527" y="13005772"/>
                  <a:pt x="5172246" y="12970652"/>
                </a:cubicBezTo>
                <a:cubicBezTo>
                  <a:pt x="5170940" y="12959588"/>
                  <a:pt x="5170209" y="12948303"/>
                  <a:pt x="5172353" y="12935905"/>
                </a:cubicBezTo>
                <a:cubicBezTo>
                  <a:pt x="5146348" y="12922508"/>
                  <a:pt x="5111545" y="12912849"/>
                  <a:pt x="5092837" y="12896958"/>
                </a:cubicBezTo>
                <a:cubicBezTo>
                  <a:pt x="5077913" y="12870345"/>
                  <a:pt x="5096309" y="12863221"/>
                  <a:pt x="5113770" y="12832328"/>
                </a:cubicBezTo>
                <a:cubicBezTo>
                  <a:pt x="5154117" y="12761501"/>
                  <a:pt x="5189786" y="12588036"/>
                  <a:pt x="5243806" y="12538026"/>
                </a:cubicBezTo>
                <a:cubicBezTo>
                  <a:pt x="5264167" y="12518901"/>
                  <a:pt x="5300270" y="12514834"/>
                  <a:pt x="5318535" y="12509082"/>
                </a:cubicBezTo>
                <a:lnTo>
                  <a:pt x="5350825" y="12523349"/>
                </a:lnTo>
                <a:cubicBezTo>
                  <a:pt x="5370128" y="12527111"/>
                  <a:pt x="5383963" y="12497954"/>
                  <a:pt x="5406585" y="12501752"/>
                </a:cubicBezTo>
                <a:cubicBezTo>
                  <a:pt x="5432349" y="12505987"/>
                  <a:pt x="5445262" y="12523131"/>
                  <a:pt x="5452963" y="12545600"/>
                </a:cubicBezTo>
                <a:cubicBezTo>
                  <a:pt x="5487798" y="12527150"/>
                  <a:pt x="5542368" y="12550308"/>
                  <a:pt x="5536039" y="12593745"/>
                </a:cubicBezTo>
                <a:cubicBezTo>
                  <a:pt x="5549277" y="12597212"/>
                  <a:pt x="5551662" y="12573480"/>
                  <a:pt x="5563835" y="12575046"/>
                </a:cubicBezTo>
                <a:cubicBezTo>
                  <a:pt x="5595602" y="12549521"/>
                  <a:pt x="5630169" y="12595298"/>
                  <a:pt x="5627570" y="12622748"/>
                </a:cubicBezTo>
                <a:cubicBezTo>
                  <a:pt x="5662536" y="12582432"/>
                  <a:pt x="5719336" y="12615631"/>
                  <a:pt x="5718459" y="12662907"/>
                </a:cubicBezTo>
                <a:cubicBezTo>
                  <a:pt x="5741361" y="12652054"/>
                  <a:pt x="5791161" y="12636404"/>
                  <a:pt x="5797015" y="12685701"/>
                </a:cubicBezTo>
                <a:cubicBezTo>
                  <a:pt x="5842020" y="12663642"/>
                  <a:pt x="5887740" y="12710058"/>
                  <a:pt x="5875042" y="12754971"/>
                </a:cubicBezTo>
                <a:cubicBezTo>
                  <a:pt x="5895633" y="12761209"/>
                  <a:pt x="5898979" y="12774126"/>
                  <a:pt x="5917270" y="12781255"/>
                </a:cubicBezTo>
                <a:cubicBezTo>
                  <a:pt x="5924007" y="12808064"/>
                  <a:pt x="5929920" y="12821640"/>
                  <a:pt x="5912681" y="12853107"/>
                </a:cubicBezTo>
                <a:close/>
                <a:moveTo>
                  <a:pt x="10294558" y="2936514"/>
                </a:moveTo>
                <a:cubicBezTo>
                  <a:pt x="10294818" y="2933772"/>
                  <a:pt x="10295476" y="2931207"/>
                  <a:pt x="10295561" y="2928863"/>
                </a:cubicBezTo>
                <a:cubicBezTo>
                  <a:pt x="10292027" y="2928254"/>
                  <a:pt x="10292065" y="2924938"/>
                  <a:pt x="10289281" y="2923708"/>
                </a:cubicBezTo>
                <a:cubicBezTo>
                  <a:pt x="10288584" y="2929590"/>
                  <a:pt x="10285990" y="2936537"/>
                  <a:pt x="10294558" y="2936514"/>
                </a:cubicBezTo>
                <a:close/>
                <a:moveTo>
                  <a:pt x="6319839" y="11936831"/>
                </a:moveTo>
                <a:cubicBezTo>
                  <a:pt x="6321039" y="11931423"/>
                  <a:pt x="6320263" y="11926449"/>
                  <a:pt x="6318034" y="11921666"/>
                </a:cubicBezTo>
                <a:lnTo>
                  <a:pt x="6311238" y="11912598"/>
                </a:lnTo>
                <a:lnTo>
                  <a:pt x="6307519" y="11907638"/>
                </a:lnTo>
                <a:lnTo>
                  <a:pt x="6307837" y="11912165"/>
                </a:lnTo>
                <a:lnTo>
                  <a:pt x="6308612" y="11923202"/>
                </a:lnTo>
                <a:cubicBezTo>
                  <a:pt x="6310747" y="11928063"/>
                  <a:pt x="6314570" y="11932603"/>
                  <a:pt x="6319839" y="11936831"/>
                </a:cubicBezTo>
                <a:close/>
                <a:moveTo>
                  <a:pt x="6137605" y="12362202"/>
                </a:moveTo>
                <a:cubicBezTo>
                  <a:pt x="6131917" y="12381551"/>
                  <a:pt x="6105447" y="12395044"/>
                  <a:pt x="6089000" y="12413916"/>
                </a:cubicBezTo>
                <a:cubicBezTo>
                  <a:pt x="6057912" y="12448656"/>
                  <a:pt x="6036510" y="12493855"/>
                  <a:pt x="6011189" y="12506905"/>
                </a:cubicBezTo>
                <a:cubicBezTo>
                  <a:pt x="5962938" y="12482259"/>
                  <a:pt x="5955001" y="12427900"/>
                  <a:pt x="5946169" y="12383125"/>
                </a:cubicBezTo>
                <a:cubicBezTo>
                  <a:pt x="5937017" y="12335833"/>
                  <a:pt x="5938434" y="12285130"/>
                  <a:pt x="5912437" y="12244652"/>
                </a:cubicBezTo>
                <a:cubicBezTo>
                  <a:pt x="5877185" y="12266147"/>
                  <a:pt x="5852698" y="12328042"/>
                  <a:pt x="5814069" y="12384165"/>
                </a:cubicBezTo>
                <a:cubicBezTo>
                  <a:pt x="5800707" y="12386341"/>
                  <a:pt x="5785610" y="12373016"/>
                  <a:pt x="5776275" y="12361763"/>
                </a:cubicBezTo>
                <a:cubicBezTo>
                  <a:pt x="5790547" y="12290601"/>
                  <a:pt x="5857262" y="12202214"/>
                  <a:pt x="5922831" y="12166075"/>
                </a:cubicBezTo>
                <a:cubicBezTo>
                  <a:pt x="5984133" y="12237835"/>
                  <a:pt x="5982739" y="12320866"/>
                  <a:pt x="6004175" y="12399724"/>
                </a:cubicBezTo>
                <a:cubicBezTo>
                  <a:pt x="6047768" y="12409005"/>
                  <a:pt x="6060218" y="12348446"/>
                  <a:pt x="6089294" y="12320420"/>
                </a:cubicBezTo>
                <a:cubicBezTo>
                  <a:pt x="6119657" y="12318627"/>
                  <a:pt x="6145353" y="12337110"/>
                  <a:pt x="6137605" y="12362202"/>
                </a:cubicBezTo>
                <a:close/>
                <a:moveTo>
                  <a:pt x="10175447" y="3231914"/>
                </a:moveTo>
                <a:cubicBezTo>
                  <a:pt x="10169917" y="3226138"/>
                  <a:pt x="10165682" y="3202366"/>
                  <a:pt x="10152316" y="3212172"/>
                </a:cubicBezTo>
                <a:cubicBezTo>
                  <a:pt x="10161335" y="3217585"/>
                  <a:pt x="10163197" y="3248879"/>
                  <a:pt x="10175447" y="3231914"/>
                </a:cubicBezTo>
                <a:close/>
                <a:moveTo>
                  <a:pt x="7627368" y="9000547"/>
                </a:moveTo>
                <a:cubicBezTo>
                  <a:pt x="7630361" y="8991959"/>
                  <a:pt x="7624443" y="8987776"/>
                  <a:pt x="7620284" y="8983234"/>
                </a:cubicBezTo>
                <a:cubicBezTo>
                  <a:pt x="7617899" y="8987924"/>
                  <a:pt x="7613056" y="8989019"/>
                  <a:pt x="7612712" y="8996851"/>
                </a:cubicBezTo>
                <a:cubicBezTo>
                  <a:pt x="7617875" y="8998386"/>
                  <a:pt x="7622622" y="8999466"/>
                  <a:pt x="7627368" y="9000547"/>
                </a:cubicBezTo>
                <a:close/>
                <a:moveTo>
                  <a:pt x="6589415" y="11351437"/>
                </a:moveTo>
                <a:cubicBezTo>
                  <a:pt x="6583404" y="11347829"/>
                  <a:pt x="6585934" y="11331347"/>
                  <a:pt x="6579717" y="11335736"/>
                </a:cubicBezTo>
                <a:cubicBezTo>
                  <a:pt x="6580696" y="11339973"/>
                  <a:pt x="6578167" y="11356455"/>
                  <a:pt x="6589415" y="11351437"/>
                </a:cubicBezTo>
                <a:close/>
                <a:moveTo>
                  <a:pt x="9870130" y="3928006"/>
                </a:moveTo>
                <a:cubicBezTo>
                  <a:pt x="9871343" y="3926020"/>
                  <a:pt x="9871439" y="3923712"/>
                  <a:pt x="9869806" y="3921204"/>
                </a:cubicBezTo>
                <a:cubicBezTo>
                  <a:pt x="9861359" y="3924138"/>
                  <a:pt x="9852021" y="3924774"/>
                  <a:pt x="9845627" y="3933852"/>
                </a:cubicBezTo>
                <a:cubicBezTo>
                  <a:pt x="9852806" y="3937024"/>
                  <a:pt x="9866492" y="3933965"/>
                  <a:pt x="9870130" y="3928006"/>
                </a:cubicBezTo>
                <a:close/>
                <a:moveTo>
                  <a:pt x="9876740" y="3915221"/>
                </a:moveTo>
                <a:cubicBezTo>
                  <a:pt x="9879123" y="3895801"/>
                  <a:pt x="9845388" y="3876134"/>
                  <a:pt x="9831745" y="3872487"/>
                </a:cubicBezTo>
                <a:cubicBezTo>
                  <a:pt x="9820256" y="3913595"/>
                  <a:pt x="9856787" y="3902120"/>
                  <a:pt x="9876740" y="3915221"/>
                </a:cubicBezTo>
                <a:close/>
                <a:moveTo>
                  <a:pt x="7364415" y="9608348"/>
                </a:moveTo>
                <a:cubicBezTo>
                  <a:pt x="7362697" y="9601680"/>
                  <a:pt x="7368391" y="9586412"/>
                  <a:pt x="7361213" y="9585412"/>
                </a:cubicBezTo>
                <a:cubicBezTo>
                  <a:pt x="7355137" y="9591128"/>
                  <a:pt x="7359428" y="9603473"/>
                  <a:pt x="7364415" y="9608348"/>
                </a:cubicBezTo>
                <a:close/>
                <a:moveTo>
                  <a:pt x="6529532" y="11505254"/>
                </a:moveTo>
                <a:cubicBezTo>
                  <a:pt x="6519222" y="11493088"/>
                  <a:pt x="6517935" y="11465882"/>
                  <a:pt x="6502961" y="11462119"/>
                </a:cubicBezTo>
                <a:cubicBezTo>
                  <a:pt x="6510052" y="11476192"/>
                  <a:pt x="6518687" y="11489997"/>
                  <a:pt x="6517656" y="11505239"/>
                </a:cubicBezTo>
                <a:cubicBezTo>
                  <a:pt x="6493239" y="11503488"/>
                  <a:pt x="6494948" y="11473800"/>
                  <a:pt x="6480594" y="11470788"/>
                </a:cubicBezTo>
                <a:cubicBezTo>
                  <a:pt x="6482623" y="11493090"/>
                  <a:pt x="6504406" y="11525546"/>
                  <a:pt x="6529532" y="11505254"/>
                </a:cubicBezTo>
                <a:close/>
                <a:moveTo>
                  <a:pt x="10119032" y="3382192"/>
                </a:moveTo>
                <a:cubicBezTo>
                  <a:pt x="10083190" y="3394445"/>
                  <a:pt x="10052970" y="3414420"/>
                  <a:pt x="10015223" y="3423451"/>
                </a:cubicBezTo>
                <a:cubicBezTo>
                  <a:pt x="10033331" y="3423358"/>
                  <a:pt x="10034982" y="3433610"/>
                  <a:pt x="10042501" y="3440265"/>
                </a:cubicBezTo>
                <a:cubicBezTo>
                  <a:pt x="10048334" y="3415228"/>
                  <a:pt x="10054565" y="3444167"/>
                  <a:pt x="10064724" y="3444847"/>
                </a:cubicBezTo>
                <a:cubicBezTo>
                  <a:pt x="10070096" y="3434841"/>
                  <a:pt x="10061306" y="3434290"/>
                  <a:pt x="10064780" y="3425351"/>
                </a:cubicBezTo>
                <a:cubicBezTo>
                  <a:pt x="10072943" y="3420865"/>
                  <a:pt x="10069332" y="3426886"/>
                  <a:pt x="10079537" y="3428539"/>
                </a:cubicBezTo>
                <a:cubicBezTo>
                  <a:pt x="10081338" y="3396484"/>
                  <a:pt x="10115372" y="3411997"/>
                  <a:pt x="10119032" y="3382192"/>
                </a:cubicBezTo>
                <a:close/>
                <a:moveTo>
                  <a:pt x="6460225" y="11666897"/>
                </a:moveTo>
                <a:cubicBezTo>
                  <a:pt x="6465405" y="11657323"/>
                  <a:pt x="6459963" y="11649225"/>
                  <a:pt x="6458004" y="11640768"/>
                </a:cubicBezTo>
                <a:cubicBezTo>
                  <a:pt x="6448992" y="11651495"/>
                  <a:pt x="6448439" y="11660267"/>
                  <a:pt x="6460225" y="11666897"/>
                </a:cubicBezTo>
                <a:close/>
                <a:moveTo>
                  <a:pt x="7612570" y="9059623"/>
                </a:moveTo>
                <a:cubicBezTo>
                  <a:pt x="7601910" y="9044332"/>
                  <a:pt x="7631403" y="9027753"/>
                  <a:pt x="7609453" y="9011531"/>
                </a:cubicBezTo>
                <a:cubicBezTo>
                  <a:pt x="7600500" y="9026832"/>
                  <a:pt x="7586562" y="9066327"/>
                  <a:pt x="7612570" y="9059623"/>
                </a:cubicBezTo>
                <a:close/>
                <a:moveTo>
                  <a:pt x="10143204" y="3337169"/>
                </a:moveTo>
                <a:cubicBezTo>
                  <a:pt x="10151033" y="3317299"/>
                  <a:pt x="10146878" y="3262140"/>
                  <a:pt x="10140034" y="3236740"/>
                </a:cubicBezTo>
                <a:cubicBezTo>
                  <a:pt x="10130614" y="3202107"/>
                  <a:pt x="10085038" y="3177209"/>
                  <a:pt x="10059084" y="3159551"/>
                </a:cubicBezTo>
                <a:cubicBezTo>
                  <a:pt x="10042804" y="3223297"/>
                  <a:pt x="10035540" y="3317212"/>
                  <a:pt x="10019035" y="3405139"/>
                </a:cubicBezTo>
                <a:cubicBezTo>
                  <a:pt x="10056919" y="3399025"/>
                  <a:pt x="10129659" y="3372129"/>
                  <a:pt x="10143204" y="3337169"/>
                </a:cubicBezTo>
                <a:close/>
                <a:moveTo>
                  <a:pt x="6346030" y="11934629"/>
                </a:moveTo>
                <a:lnTo>
                  <a:pt x="6340217" y="11916293"/>
                </a:lnTo>
                <a:lnTo>
                  <a:pt x="6339595" y="11914330"/>
                </a:lnTo>
                <a:cubicBezTo>
                  <a:pt x="6337317" y="11907505"/>
                  <a:pt x="6333587" y="11900870"/>
                  <a:pt x="6324448" y="11895169"/>
                </a:cubicBezTo>
                <a:lnTo>
                  <a:pt x="6323999" y="11914226"/>
                </a:lnTo>
                <a:lnTo>
                  <a:pt x="6323906" y="11918203"/>
                </a:lnTo>
                <a:cubicBezTo>
                  <a:pt x="6325142" y="11925637"/>
                  <a:pt x="6328310" y="11932736"/>
                  <a:pt x="6334955" y="11939235"/>
                </a:cubicBezTo>
                <a:cubicBezTo>
                  <a:pt x="6338303" y="11935964"/>
                  <a:pt x="6342284" y="11937723"/>
                  <a:pt x="6346030" y="11934629"/>
                </a:cubicBezTo>
                <a:close/>
                <a:moveTo>
                  <a:pt x="7599086" y="9098702"/>
                </a:moveTo>
                <a:cubicBezTo>
                  <a:pt x="7599616" y="9096546"/>
                  <a:pt x="7600166" y="9093954"/>
                  <a:pt x="7601151" y="9091381"/>
                </a:cubicBezTo>
                <a:cubicBezTo>
                  <a:pt x="7596404" y="9090301"/>
                  <a:pt x="7597049" y="9085534"/>
                  <a:pt x="7590960" y="9085266"/>
                </a:cubicBezTo>
                <a:cubicBezTo>
                  <a:pt x="7589937" y="9088709"/>
                  <a:pt x="7588895" y="9092587"/>
                  <a:pt x="7588307" y="9096049"/>
                </a:cubicBezTo>
                <a:cubicBezTo>
                  <a:pt x="7591748" y="9097072"/>
                  <a:pt x="7595644" y="9097679"/>
                  <a:pt x="7599086" y="9098702"/>
                </a:cubicBezTo>
                <a:close/>
                <a:moveTo>
                  <a:pt x="5644313" y="13525080"/>
                </a:moveTo>
                <a:cubicBezTo>
                  <a:pt x="5649056" y="13505733"/>
                  <a:pt x="5644391" y="13489377"/>
                  <a:pt x="5620781" y="13480374"/>
                </a:cubicBezTo>
                <a:cubicBezTo>
                  <a:pt x="5611445" y="13501504"/>
                  <a:pt x="5629712" y="13512911"/>
                  <a:pt x="5644313" y="13525080"/>
                </a:cubicBezTo>
                <a:close/>
                <a:moveTo>
                  <a:pt x="8455474" y="7164673"/>
                </a:moveTo>
                <a:cubicBezTo>
                  <a:pt x="8457000" y="7155833"/>
                  <a:pt x="8455282" y="7150280"/>
                  <a:pt x="8446570" y="7150488"/>
                </a:cubicBezTo>
                <a:cubicBezTo>
                  <a:pt x="8443000" y="7161231"/>
                  <a:pt x="8450876" y="7161522"/>
                  <a:pt x="8455474" y="7164673"/>
                </a:cubicBezTo>
                <a:close/>
                <a:moveTo>
                  <a:pt x="8982083" y="5974413"/>
                </a:moveTo>
                <a:cubicBezTo>
                  <a:pt x="8971335" y="5965659"/>
                  <a:pt x="8972226" y="5934528"/>
                  <a:pt x="8949436" y="5942113"/>
                </a:cubicBezTo>
                <a:cubicBezTo>
                  <a:pt x="8962714" y="5949703"/>
                  <a:pt x="8959292" y="5982000"/>
                  <a:pt x="8982083" y="5974413"/>
                </a:cubicBezTo>
                <a:close/>
                <a:moveTo>
                  <a:pt x="8218368" y="7703863"/>
                </a:moveTo>
                <a:lnTo>
                  <a:pt x="8212403" y="7701227"/>
                </a:lnTo>
                <a:lnTo>
                  <a:pt x="8209768" y="7707191"/>
                </a:lnTo>
                <a:lnTo>
                  <a:pt x="8215733" y="7709827"/>
                </a:lnTo>
                <a:close/>
                <a:moveTo>
                  <a:pt x="9511907" y="4777099"/>
                </a:moveTo>
                <a:cubicBezTo>
                  <a:pt x="9510600" y="4764236"/>
                  <a:pt x="9500428" y="4761575"/>
                  <a:pt x="9492244" y="4757161"/>
                </a:cubicBezTo>
                <a:cubicBezTo>
                  <a:pt x="9497599" y="4773319"/>
                  <a:pt x="9489461" y="4778494"/>
                  <a:pt x="9491505" y="4792519"/>
                </a:cubicBezTo>
                <a:cubicBezTo>
                  <a:pt x="9505165" y="4792962"/>
                  <a:pt x="9501958" y="4779676"/>
                  <a:pt x="9511907" y="4777099"/>
                </a:cubicBezTo>
                <a:close/>
                <a:moveTo>
                  <a:pt x="9069576" y="5779781"/>
                </a:moveTo>
                <a:cubicBezTo>
                  <a:pt x="9059049" y="5758908"/>
                  <a:pt x="9041893" y="5740593"/>
                  <a:pt x="9028050" y="5721490"/>
                </a:cubicBezTo>
                <a:cubicBezTo>
                  <a:pt x="9028442" y="5743168"/>
                  <a:pt x="9042674" y="5779070"/>
                  <a:pt x="9069576" y="5779781"/>
                </a:cubicBezTo>
                <a:close/>
                <a:moveTo>
                  <a:pt x="6455635" y="11696304"/>
                </a:moveTo>
                <a:cubicBezTo>
                  <a:pt x="6460470" y="11688031"/>
                  <a:pt x="6455110" y="11675788"/>
                  <a:pt x="6445772" y="11669526"/>
                </a:cubicBezTo>
                <a:cubicBezTo>
                  <a:pt x="6436455" y="11682017"/>
                  <a:pt x="6445296" y="11692091"/>
                  <a:pt x="6447172" y="11702885"/>
                </a:cubicBezTo>
                <a:cubicBezTo>
                  <a:pt x="6451279" y="11701379"/>
                  <a:pt x="6454024" y="11699062"/>
                  <a:pt x="6455635" y="11696304"/>
                </a:cubicBezTo>
                <a:close/>
                <a:moveTo>
                  <a:pt x="10168344" y="3294864"/>
                </a:moveTo>
                <a:cubicBezTo>
                  <a:pt x="10169349" y="3286739"/>
                  <a:pt x="10168079" y="3269842"/>
                  <a:pt x="10176124" y="3266968"/>
                </a:cubicBezTo>
                <a:cubicBezTo>
                  <a:pt x="10166753" y="3262352"/>
                  <a:pt x="10164574" y="3253295"/>
                  <a:pt x="10157100" y="3247613"/>
                </a:cubicBezTo>
                <a:cubicBezTo>
                  <a:pt x="10156471" y="3267331"/>
                  <a:pt x="10153943" y="3288115"/>
                  <a:pt x="10166152" y="3299222"/>
                </a:cubicBezTo>
                <a:cubicBezTo>
                  <a:pt x="10167422" y="3299307"/>
                  <a:pt x="10168009" y="3297573"/>
                  <a:pt x="10168344" y="3294864"/>
                </a:cubicBezTo>
                <a:close/>
                <a:moveTo>
                  <a:pt x="5675022" y="13465267"/>
                </a:moveTo>
                <a:cubicBezTo>
                  <a:pt x="5669921" y="13452053"/>
                  <a:pt x="5670579" y="13449485"/>
                  <a:pt x="5665817" y="13426891"/>
                </a:cubicBezTo>
                <a:cubicBezTo>
                  <a:pt x="5652782" y="13427326"/>
                  <a:pt x="5638965" y="13435992"/>
                  <a:pt x="5641202" y="13454611"/>
                </a:cubicBezTo>
                <a:cubicBezTo>
                  <a:pt x="5657127" y="13465936"/>
                  <a:pt x="5654126" y="13439355"/>
                  <a:pt x="5659476" y="13441242"/>
                </a:cubicBezTo>
                <a:cubicBezTo>
                  <a:pt x="5671147" y="13444970"/>
                  <a:pt x="5659965" y="13472432"/>
                  <a:pt x="5675022" y="13465267"/>
                </a:cubicBezTo>
                <a:close/>
                <a:moveTo>
                  <a:pt x="6539826" y="11508851"/>
                </a:moveTo>
                <a:cubicBezTo>
                  <a:pt x="6544825" y="11491081"/>
                  <a:pt x="6531837" y="11463462"/>
                  <a:pt x="6513858" y="11457897"/>
                </a:cubicBezTo>
                <a:cubicBezTo>
                  <a:pt x="6520911" y="11475282"/>
                  <a:pt x="6530257" y="11491780"/>
                  <a:pt x="6539826" y="11508851"/>
                </a:cubicBezTo>
                <a:close/>
                <a:moveTo>
                  <a:pt x="9812736" y="4102154"/>
                </a:moveTo>
                <a:cubicBezTo>
                  <a:pt x="9799494" y="4082495"/>
                  <a:pt x="9777104" y="4051176"/>
                  <a:pt x="9755531" y="4044978"/>
                </a:cubicBezTo>
                <a:cubicBezTo>
                  <a:pt x="9677810" y="4165857"/>
                  <a:pt x="9564565" y="4311034"/>
                  <a:pt x="9478939" y="4421755"/>
                </a:cubicBezTo>
                <a:cubicBezTo>
                  <a:pt x="9444574" y="4466087"/>
                  <a:pt x="9415921" y="4511515"/>
                  <a:pt x="9385568" y="4550003"/>
                </a:cubicBezTo>
                <a:cubicBezTo>
                  <a:pt x="9368450" y="4571483"/>
                  <a:pt x="9337643" y="4588344"/>
                  <a:pt x="9329041" y="4616444"/>
                </a:cubicBezTo>
                <a:cubicBezTo>
                  <a:pt x="9319030" y="4647731"/>
                  <a:pt x="9329783" y="4680574"/>
                  <a:pt x="9373164" y="4681648"/>
                </a:cubicBezTo>
                <a:cubicBezTo>
                  <a:pt x="9427990" y="4624454"/>
                  <a:pt x="9473796" y="4554228"/>
                  <a:pt x="9521701" y="4491119"/>
                </a:cubicBezTo>
                <a:cubicBezTo>
                  <a:pt x="9546669" y="4458346"/>
                  <a:pt x="9576411" y="4423399"/>
                  <a:pt x="9594186" y="4399352"/>
                </a:cubicBezTo>
                <a:cubicBezTo>
                  <a:pt x="9615094" y="4371451"/>
                  <a:pt x="9629046" y="4340953"/>
                  <a:pt x="9650400" y="4314202"/>
                </a:cubicBezTo>
                <a:cubicBezTo>
                  <a:pt x="9669677" y="4288914"/>
                  <a:pt x="9694983" y="4267242"/>
                  <a:pt x="9714260" y="4241954"/>
                </a:cubicBezTo>
                <a:cubicBezTo>
                  <a:pt x="9732611" y="4217685"/>
                  <a:pt x="9745248" y="4192320"/>
                  <a:pt x="9764971" y="4168181"/>
                </a:cubicBezTo>
                <a:cubicBezTo>
                  <a:pt x="9782136" y="4147674"/>
                  <a:pt x="9805236" y="4128837"/>
                  <a:pt x="9812736" y="4102154"/>
                </a:cubicBezTo>
                <a:close/>
                <a:moveTo>
                  <a:pt x="9866948" y="3979458"/>
                </a:moveTo>
                <a:cubicBezTo>
                  <a:pt x="9836893" y="3979511"/>
                  <a:pt x="9806300" y="3976468"/>
                  <a:pt x="9782883" y="3992785"/>
                </a:cubicBezTo>
                <a:cubicBezTo>
                  <a:pt x="9815212" y="3999451"/>
                  <a:pt x="9842241" y="3993300"/>
                  <a:pt x="9866948" y="3979458"/>
                </a:cubicBezTo>
                <a:close/>
                <a:moveTo>
                  <a:pt x="6610735" y="11349441"/>
                </a:moveTo>
                <a:cubicBezTo>
                  <a:pt x="6614328" y="11334856"/>
                  <a:pt x="6603650" y="11314916"/>
                  <a:pt x="6589602" y="11310136"/>
                </a:cubicBezTo>
                <a:cubicBezTo>
                  <a:pt x="6587048" y="11313764"/>
                  <a:pt x="6584097" y="11317217"/>
                  <a:pt x="6581941" y="11321021"/>
                </a:cubicBezTo>
                <a:cubicBezTo>
                  <a:pt x="6600133" y="11322876"/>
                  <a:pt x="6600916" y="11339393"/>
                  <a:pt x="6610735" y="11349441"/>
                </a:cubicBezTo>
                <a:close/>
                <a:moveTo>
                  <a:pt x="8269685" y="7596328"/>
                </a:moveTo>
                <a:cubicBezTo>
                  <a:pt x="8262248" y="7587339"/>
                  <a:pt x="8254482" y="7608143"/>
                  <a:pt x="8259828" y="7610030"/>
                </a:cubicBezTo>
                <a:cubicBezTo>
                  <a:pt x="8263795" y="7607506"/>
                  <a:pt x="8267494" y="7603439"/>
                  <a:pt x="8269685" y="7596328"/>
                </a:cubicBezTo>
                <a:close/>
                <a:moveTo>
                  <a:pt x="10136988" y="3370606"/>
                </a:moveTo>
                <a:cubicBezTo>
                  <a:pt x="10134426" y="3369950"/>
                  <a:pt x="10131863" y="3369293"/>
                  <a:pt x="10129522" y="3369212"/>
                </a:cubicBezTo>
                <a:cubicBezTo>
                  <a:pt x="10128910" y="3372750"/>
                  <a:pt x="10125597" y="3372714"/>
                  <a:pt x="10124189" y="3375901"/>
                </a:cubicBezTo>
                <a:cubicBezTo>
                  <a:pt x="10130064" y="3376592"/>
                  <a:pt x="10136781" y="3378608"/>
                  <a:pt x="10136988" y="3370606"/>
                </a:cubicBezTo>
                <a:close/>
                <a:moveTo>
                  <a:pt x="9532346" y="4739586"/>
                </a:moveTo>
                <a:cubicBezTo>
                  <a:pt x="9536281" y="4736819"/>
                  <a:pt x="9538663" y="4732858"/>
                  <a:pt x="9537672" y="4726152"/>
                </a:cubicBezTo>
                <a:cubicBezTo>
                  <a:pt x="9530448" y="4728138"/>
                  <a:pt x="9514655" y="4715846"/>
                  <a:pt x="9511614" y="4728540"/>
                </a:cubicBezTo>
                <a:cubicBezTo>
                  <a:pt x="9518137" y="4728793"/>
                  <a:pt x="9516684" y="4738847"/>
                  <a:pt x="9517706" y="4745860"/>
                </a:cubicBezTo>
                <a:cubicBezTo>
                  <a:pt x="9522924" y="4743927"/>
                  <a:pt x="9528411" y="4742353"/>
                  <a:pt x="9532346" y="4739586"/>
                </a:cubicBezTo>
                <a:close/>
                <a:moveTo>
                  <a:pt x="5718591" y="13376349"/>
                </a:moveTo>
                <a:cubicBezTo>
                  <a:pt x="5720248" y="13361832"/>
                  <a:pt x="5715590" y="13349767"/>
                  <a:pt x="5704219" y="13339979"/>
                </a:cubicBezTo>
                <a:cubicBezTo>
                  <a:pt x="5702386" y="13354893"/>
                  <a:pt x="5707442" y="13367134"/>
                  <a:pt x="5718591" y="13376349"/>
                </a:cubicBezTo>
                <a:close/>
                <a:moveTo>
                  <a:pt x="6664188" y="11236922"/>
                </a:moveTo>
                <a:cubicBezTo>
                  <a:pt x="6626039" y="11229284"/>
                  <a:pt x="6607037" y="11206391"/>
                  <a:pt x="6605838" y="11168543"/>
                </a:cubicBezTo>
                <a:cubicBezTo>
                  <a:pt x="6639244" y="11163246"/>
                  <a:pt x="6676804" y="11204991"/>
                  <a:pt x="6664188" y="11236922"/>
                </a:cubicBezTo>
                <a:close/>
                <a:moveTo>
                  <a:pt x="8235612" y="7680437"/>
                </a:moveTo>
                <a:cubicBezTo>
                  <a:pt x="8246419" y="7661221"/>
                  <a:pt x="8250274" y="7631115"/>
                  <a:pt x="8254011" y="7614589"/>
                </a:cubicBezTo>
                <a:cubicBezTo>
                  <a:pt x="8243729" y="7635707"/>
                  <a:pt x="8210587" y="7679516"/>
                  <a:pt x="8222233" y="7695115"/>
                </a:cubicBezTo>
                <a:cubicBezTo>
                  <a:pt x="8227634" y="7692037"/>
                  <a:pt x="8232009" y="7686842"/>
                  <a:pt x="8235612" y="7680437"/>
                </a:cubicBezTo>
                <a:close/>
                <a:moveTo>
                  <a:pt x="8966822" y="6026555"/>
                </a:moveTo>
                <a:cubicBezTo>
                  <a:pt x="8970099" y="6013132"/>
                  <a:pt x="8956965" y="5986671"/>
                  <a:pt x="8941187" y="5991923"/>
                </a:cubicBezTo>
                <a:cubicBezTo>
                  <a:pt x="8949018" y="6003597"/>
                  <a:pt x="8952563" y="6017023"/>
                  <a:pt x="8966822" y="6026555"/>
                </a:cubicBezTo>
                <a:close/>
                <a:moveTo>
                  <a:pt x="8473896" y="7142357"/>
                </a:moveTo>
                <a:cubicBezTo>
                  <a:pt x="8475969" y="7129110"/>
                  <a:pt x="8455576" y="7118820"/>
                  <a:pt x="8469432" y="7105574"/>
                </a:cubicBezTo>
                <a:cubicBezTo>
                  <a:pt x="8478387" y="7102726"/>
                  <a:pt x="8484653" y="7116672"/>
                  <a:pt x="8489588" y="7106703"/>
                </a:cubicBezTo>
                <a:cubicBezTo>
                  <a:pt x="8479286" y="7103099"/>
                  <a:pt x="8483371" y="7087512"/>
                  <a:pt x="8471026" y="7085807"/>
                </a:cubicBezTo>
                <a:cubicBezTo>
                  <a:pt x="8457861" y="7090710"/>
                  <a:pt x="8459529" y="7113293"/>
                  <a:pt x="8451620" y="7124355"/>
                </a:cubicBezTo>
                <a:cubicBezTo>
                  <a:pt x="8455734" y="7132783"/>
                  <a:pt x="8463593" y="7138752"/>
                  <a:pt x="8473896" y="7142357"/>
                </a:cubicBezTo>
                <a:close/>
                <a:moveTo>
                  <a:pt x="9499180" y="4822363"/>
                </a:moveTo>
                <a:cubicBezTo>
                  <a:pt x="9498620" y="4816850"/>
                  <a:pt x="9504070" y="4815667"/>
                  <a:pt x="9502160" y="4809057"/>
                </a:cubicBezTo>
                <a:cubicBezTo>
                  <a:pt x="9499098" y="4809373"/>
                  <a:pt x="9496311" y="4809352"/>
                  <a:pt x="9493249" y="4809670"/>
                </a:cubicBezTo>
                <a:cubicBezTo>
                  <a:pt x="9493809" y="4815182"/>
                  <a:pt x="9488360" y="4816365"/>
                  <a:pt x="9490332" y="4823589"/>
                </a:cubicBezTo>
                <a:cubicBezTo>
                  <a:pt x="9493056" y="4822997"/>
                  <a:pt x="9496118" y="4822680"/>
                  <a:pt x="9499180" y="4822363"/>
                </a:cubicBezTo>
                <a:close/>
                <a:moveTo>
                  <a:pt x="6314673" y="12031443"/>
                </a:moveTo>
                <a:cubicBezTo>
                  <a:pt x="6309345" y="12021964"/>
                  <a:pt x="6313688" y="12011058"/>
                  <a:pt x="6302353" y="12002251"/>
                </a:cubicBezTo>
                <a:cubicBezTo>
                  <a:pt x="6296992" y="12012231"/>
                  <a:pt x="6303235" y="12032563"/>
                  <a:pt x="6314673" y="12031443"/>
                </a:cubicBezTo>
                <a:close/>
                <a:moveTo>
                  <a:pt x="6481751" y="11653633"/>
                </a:moveTo>
                <a:cubicBezTo>
                  <a:pt x="6490154" y="11646432"/>
                  <a:pt x="6483531" y="11642083"/>
                  <a:pt x="6481138" y="11636755"/>
                </a:cubicBezTo>
                <a:cubicBezTo>
                  <a:pt x="6475644" y="11643817"/>
                  <a:pt x="6474159" y="11649329"/>
                  <a:pt x="6481751" y="11653633"/>
                </a:cubicBezTo>
                <a:close/>
                <a:moveTo>
                  <a:pt x="9124926" y="5677443"/>
                </a:moveTo>
                <a:cubicBezTo>
                  <a:pt x="9118495" y="5668870"/>
                  <a:pt x="9127842" y="5654994"/>
                  <a:pt x="9112060" y="5649565"/>
                </a:cubicBezTo>
                <a:cubicBezTo>
                  <a:pt x="9106995" y="5659728"/>
                  <a:pt x="9113042" y="5684692"/>
                  <a:pt x="9124926" y="5677443"/>
                </a:cubicBezTo>
                <a:close/>
                <a:moveTo>
                  <a:pt x="9835626" y="4070845"/>
                </a:moveTo>
                <a:cubicBezTo>
                  <a:pt x="9792263" y="4025497"/>
                  <a:pt x="9745582" y="3963924"/>
                  <a:pt x="9668020" y="3942033"/>
                </a:cubicBezTo>
                <a:cubicBezTo>
                  <a:pt x="9673517" y="3979220"/>
                  <a:pt x="9728627" y="3996904"/>
                  <a:pt x="9765740" y="4021872"/>
                </a:cubicBezTo>
                <a:cubicBezTo>
                  <a:pt x="9778594" y="4045645"/>
                  <a:pt x="9805995" y="4063466"/>
                  <a:pt x="9824774" y="4084618"/>
                </a:cubicBezTo>
                <a:cubicBezTo>
                  <a:pt x="9827144" y="4077095"/>
                  <a:pt x="9832857" y="4078191"/>
                  <a:pt x="9835626" y="4070845"/>
                </a:cubicBezTo>
                <a:close/>
                <a:moveTo>
                  <a:pt x="9894767" y="3936995"/>
                </a:moveTo>
                <a:cubicBezTo>
                  <a:pt x="9842670" y="3937306"/>
                  <a:pt x="9796543" y="3952159"/>
                  <a:pt x="9751928" y="3970061"/>
                </a:cubicBezTo>
                <a:cubicBezTo>
                  <a:pt x="9800823" y="3964049"/>
                  <a:pt x="9857987" y="3971689"/>
                  <a:pt x="9894767" y="3936995"/>
                </a:cubicBezTo>
                <a:close/>
                <a:moveTo>
                  <a:pt x="8452365" y="7211188"/>
                </a:moveTo>
                <a:cubicBezTo>
                  <a:pt x="8450887" y="7203001"/>
                  <a:pt x="8449007" y="7195280"/>
                  <a:pt x="8440135" y="7193316"/>
                </a:cubicBezTo>
                <a:cubicBezTo>
                  <a:pt x="8437128" y="7205763"/>
                  <a:pt x="8442657" y="7209722"/>
                  <a:pt x="8452365" y="7211188"/>
                </a:cubicBezTo>
                <a:close/>
                <a:moveTo>
                  <a:pt x="8519026" y="7062174"/>
                </a:moveTo>
                <a:cubicBezTo>
                  <a:pt x="8511520" y="7060982"/>
                  <a:pt x="8513787" y="7050336"/>
                  <a:pt x="8503372" y="7051104"/>
                </a:cubicBezTo>
                <a:cubicBezTo>
                  <a:pt x="8500541" y="7060046"/>
                  <a:pt x="8515601" y="7068977"/>
                  <a:pt x="8519026" y="7062174"/>
                </a:cubicBezTo>
                <a:close/>
                <a:moveTo>
                  <a:pt x="8342048" y="7464827"/>
                </a:moveTo>
                <a:lnTo>
                  <a:pt x="8333299" y="7460961"/>
                </a:lnTo>
                <a:cubicBezTo>
                  <a:pt x="8324661" y="7467599"/>
                  <a:pt x="8342956" y="7475683"/>
                  <a:pt x="8342048" y="7464827"/>
                </a:cubicBezTo>
                <a:close/>
                <a:moveTo>
                  <a:pt x="7866737" y="8542798"/>
                </a:moveTo>
                <a:lnTo>
                  <a:pt x="7862850" y="8551596"/>
                </a:lnTo>
                <a:cubicBezTo>
                  <a:pt x="7824973" y="8570711"/>
                  <a:pt x="7772665" y="8584884"/>
                  <a:pt x="7726995" y="8556100"/>
                </a:cubicBezTo>
                <a:cubicBezTo>
                  <a:pt x="7756761" y="8512370"/>
                  <a:pt x="7805354" y="8515198"/>
                  <a:pt x="7858136" y="8528959"/>
                </a:cubicBezTo>
                <a:cubicBezTo>
                  <a:pt x="7868154" y="8530996"/>
                  <a:pt x="7860560" y="8539590"/>
                  <a:pt x="7866737" y="8542798"/>
                </a:cubicBezTo>
                <a:close/>
                <a:moveTo>
                  <a:pt x="6562369" y="11499784"/>
                </a:moveTo>
                <a:cubicBezTo>
                  <a:pt x="6551385" y="11481613"/>
                  <a:pt x="6553555" y="11461642"/>
                  <a:pt x="6531361" y="11445177"/>
                </a:cubicBezTo>
                <a:cubicBezTo>
                  <a:pt x="6528090" y="11466563"/>
                  <a:pt x="6545872" y="11484409"/>
                  <a:pt x="6555532" y="11503423"/>
                </a:cubicBezTo>
                <a:cubicBezTo>
                  <a:pt x="6558316" y="11504653"/>
                  <a:pt x="6560213" y="11503588"/>
                  <a:pt x="6562369" y="11499784"/>
                </a:cubicBezTo>
                <a:close/>
                <a:moveTo>
                  <a:pt x="7374364" y="9664767"/>
                </a:moveTo>
                <a:cubicBezTo>
                  <a:pt x="7370491" y="9653936"/>
                  <a:pt x="7371823" y="9621075"/>
                  <a:pt x="7360921" y="9628393"/>
                </a:cubicBezTo>
                <a:cubicBezTo>
                  <a:pt x="7369817" y="9636062"/>
                  <a:pt x="7360291" y="9662437"/>
                  <a:pt x="7374364" y="9664767"/>
                </a:cubicBezTo>
                <a:close/>
                <a:moveTo>
                  <a:pt x="7397653" y="9615096"/>
                </a:moveTo>
                <a:cubicBezTo>
                  <a:pt x="7396880" y="9608664"/>
                  <a:pt x="7401752" y="9607676"/>
                  <a:pt x="7401022" y="9601860"/>
                </a:cubicBezTo>
                <a:cubicBezTo>
                  <a:pt x="7389694" y="9599011"/>
                  <a:pt x="7388017" y="9614282"/>
                  <a:pt x="7397653" y="9615096"/>
                </a:cubicBezTo>
                <a:close/>
                <a:moveTo>
                  <a:pt x="9879227" y="4003453"/>
                </a:moveTo>
                <a:cubicBezTo>
                  <a:pt x="9880764" y="3998895"/>
                  <a:pt x="9884378" y="3992873"/>
                  <a:pt x="9880343" y="3990138"/>
                </a:cubicBezTo>
                <a:cubicBezTo>
                  <a:pt x="9879287" y="3992528"/>
                  <a:pt x="9877832" y="3994742"/>
                  <a:pt x="9874994" y="3992536"/>
                </a:cubicBezTo>
                <a:cubicBezTo>
                  <a:pt x="9872882" y="3997316"/>
                  <a:pt x="9871919" y="4001652"/>
                  <a:pt x="9879227" y="4003453"/>
                </a:cubicBezTo>
                <a:close/>
                <a:moveTo>
                  <a:pt x="10129256" y="3438091"/>
                </a:moveTo>
                <a:cubicBezTo>
                  <a:pt x="10128801" y="3437154"/>
                  <a:pt x="10127588" y="3434654"/>
                  <a:pt x="10125161" y="3429654"/>
                </a:cubicBezTo>
                <a:cubicBezTo>
                  <a:pt x="10125161" y="3429654"/>
                  <a:pt x="10130621" y="3440903"/>
                  <a:pt x="10129256" y="3438091"/>
                </a:cubicBezTo>
                <a:close/>
                <a:moveTo>
                  <a:pt x="9513073" y="4834233"/>
                </a:moveTo>
                <a:cubicBezTo>
                  <a:pt x="9497249" y="4839894"/>
                  <a:pt x="9484061" y="4847140"/>
                  <a:pt x="9485840" y="4867691"/>
                </a:cubicBezTo>
                <a:cubicBezTo>
                  <a:pt x="9502677" y="4862853"/>
                  <a:pt x="9507369" y="4848131"/>
                  <a:pt x="9513073" y="4834233"/>
                </a:cubicBezTo>
                <a:close/>
                <a:moveTo>
                  <a:pt x="8489760" y="7150353"/>
                </a:moveTo>
                <a:cubicBezTo>
                  <a:pt x="8498503" y="7138796"/>
                  <a:pt x="8487675" y="7122125"/>
                  <a:pt x="8475234" y="7119115"/>
                </a:cubicBezTo>
                <a:cubicBezTo>
                  <a:pt x="8478299" y="7131121"/>
                  <a:pt x="8480968" y="7143581"/>
                  <a:pt x="8489760" y="7150353"/>
                </a:cubicBezTo>
                <a:close/>
                <a:moveTo>
                  <a:pt x="6456020" y="11753769"/>
                </a:moveTo>
                <a:cubicBezTo>
                  <a:pt x="6445257" y="11731931"/>
                  <a:pt x="6442380" y="11708359"/>
                  <a:pt x="6429677" y="11686614"/>
                </a:cubicBezTo>
                <a:cubicBezTo>
                  <a:pt x="6425262" y="11683714"/>
                  <a:pt x="6422992" y="11693150"/>
                  <a:pt x="6418623" y="11691220"/>
                </a:cubicBezTo>
                <a:cubicBezTo>
                  <a:pt x="6420625" y="11680242"/>
                  <a:pt x="6413374" y="11670869"/>
                  <a:pt x="6401717" y="11662872"/>
                </a:cubicBezTo>
                <a:cubicBezTo>
                  <a:pt x="6400426" y="11676537"/>
                  <a:pt x="6410081" y="11695512"/>
                  <a:pt x="6424858" y="11699669"/>
                </a:cubicBezTo>
                <a:cubicBezTo>
                  <a:pt x="6423800" y="11718180"/>
                  <a:pt x="6438942" y="11746223"/>
                  <a:pt x="6456020" y="11753769"/>
                </a:cubicBezTo>
                <a:close/>
                <a:moveTo>
                  <a:pt x="10151467" y="3392715"/>
                </a:moveTo>
                <a:cubicBezTo>
                  <a:pt x="10152653" y="3388954"/>
                  <a:pt x="10152868" y="3385240"/>
                  <a:pt x="10154054" y="3381479"/>
                </a:cubicBezTo>
                <a:cubicBezTo>
                  <a:pt x="10151315" y="3381221"/>
                  <a:pt x="10148753" y="3380565"/>
                  <a:pt x="10146588" y="3380085"/>
                </a:cubicBezTo>
                <a:cubicBezTo>
                  <a:pt x="10145975" y="3383623"/>
                  <a:pt x="10145187" y="3387559"/>
                  <a:pt x="10144177" y="3390922"/>
                </a:cubicBezTo>
                <a:cubicBezTo>
                  <a:pt x="10146739" y="3391578"/>
                  <a:pt x="10149302" y="3392234"/>
                  <a:pt x="10151467" y="3392715"/>
                </a:cubicBezTo>
                <a:close/>
                <a:moveTo>
                  <a:pt x="8507649" y="7113529"/>
                </a:moveTo>
                <a:cubicBezTo>
                  <a:pt x="8509807" y="7103133"/>
                  <a:pt x="8493731" y="7085983"/>
                  <a:pt x="8484352" y="7083075"/>
                </a:cubicBezTo>
                <a:cubicBezTo>
                  <a:pt x="8487179" y="7097712"/>
                  <a:pt x="8497336" y="7105259"/>
                  <a:pt x="8498491" y="7120892"/>
                </a:cubicBezTo>
                <a:cubicBezTo>
                  <a:pt x="8504186" y="7119704"/>
                  <a:pt x="8506931" y="7116991"/>
                  <a:pt x="8507649" y="7113529"/>
                </a:cubicBezTo>
                <a:close/>
                <a:moveTo>
                  <a:pt x="8333804" y="7508230"/>
                </a:moveTo>
                <a:cubicBezTo>
                  <a:pt x="8327838" y="7505594"/>
                  <a:pt x="8333340" y="7498521"/>
                  <a:pt x="8324110" y="7496819"/>
                </a:cubicBezTo>
                <a:cubicBezTo>
                  <a:pt x="8317590" y="7502967"/>
                  <a:pt x="8328477" y="7514906"/>
                  <a:pt x="8333804" y="7508230"/>
                </a:cubicBezTo>
                <a:close/>
                <a:moveTo>
                  <a:pt x="9159403" y="5640474"/>
                </a:moveTo>
                <a:cubicBezTo>
                  <a:pt x="9156670" y="5619599"/>
                  <a:pt x="9147312" y="5601278"/>
                  <a:pt x="9133474" y="5584139"/>
                </a:cubicBezTo>
                <a:cubicBezTo>
                  <a:pt x="9131531" y="5602682"/>
                  <a:pt x="9143039" y="5651835"/>
                  <a:pt x="9159403" y="5640474"/>
                </a:cubicBezTo>
                <a:close/>
                <a:moveTo>
                  <a:pt x="10178005" y="3335882"/>
                </a:moveTo>
                <a:cubicBezTo>
                  <a:pt x="10178487" y="3333714"/>
                  <a:pt x="10179145" y="3331149"/>
                  <a:pt x="10179230" y="3328805"/>
                </a:cubicBezTo>
                <a:cubicBezTo>
                  <a:pt x="10177065" y="3328325"/>
                  <a:pt x="10174502" y="3327669"/>
                  <a:pt x="10172161" y="3327587"/>
                </a:cubicBezTo>
                <a:cubicBezTo>
                  <a:pt x="10171679" y="3329754"/>
                  <a:pt x="10171021" y="3332320"/>
                  <a:pt x="10170362" y="3334885"/>
                </a:cubicBezTo>
                <a:cubicBezTo>
                  <a:pt x="10173101" y="3335143"/>
                  <a:pt x="10175664" y="3335800"/>
                  <a:pt x="10178005" y="3335882"/>
                </a:cubicBezTo>
                <a:close/>
                <a:moveTo>
                  <a:pt x="9903178" y="3960709"/>
                </a:moveTo>
                <a:cubicBezTo>
                  <a:pt x="9905683" y="3955983"/>
                  <a:pt x="9907089" y="3951723"/>
                  <a:pt x="9902989" y="3949674"/>
                </a:cubicBezTo>
                <a:cubicBezTo>
                  <a:pt x="9898566" y="3951053"/>
                  <a:pt x="9880826" y="3971783"/>
                  <a:pt x="9896768" y="3974541"/>
                </a:cubicBezTo>
                <a:cubicBezTo>
                  <a:pt x="9897068" y="3970626"/>
                  <a:pt x="9900673" y="3965434"/>
                  <a:pt x="9903178" y="3960709"/>
                </a:cubicBezTo>
                <a:close/>
                <a:moveTo>
                  <a:pt x="9010377" y="5983168"/>
                </a:moveTo>
                <a:cubicBezTo>
                  <a:pt x="8993186" y="5970716"/>
                  <a:pt x="9005019" y="5948928"/>
                  <a:pt x="8977894" y="5939782"/>
                </a:cubicBezTo>
                <a:cubicBezTo>
                  <a:pt x="8971706" y="5958069"/>
                  <a:pt x="8994226" y="5995037"/>
                  <a:pt x="9010377" y="5983168"/>
                </a:cubicBezTo>
                <a:close/>
                <a:moveTo>
                  <a:pt x="7678907" y="8998015"/>
                </a:moveTo>
                <a:cubicBezTo>
                  <a:pt x="7685360" y="8990016"/>
                  <a:pt x="7682497" y="8965912"/>
                  <a:pt x="7664304" y="8963369"/>
                </a:cubicBezTo>
                <a:cubicBezTo>
                  <a:pt x="7664997" y="8977350"/>
                  <a:pt x="7669720" y="8988893"/>
                  <a:pt x="7678907" y="8998015"/>
                </a:cubicBezTo>
                <a:close/>
                <a:moveTo>
                  <a:pt x="5745235" y="13375256"/>
                </a:moveTo>
                <a:cubicBezTo>
                  <a:pt x="5737934" y="13369171"/>
                  <a:pt x="5750330" y="13355110"/>
                  <a:pt x="5733270" y="13352815"/>
                </a:cubicBezTo>
                <a:cubicBezTo>
                  <a:pt x="5727672" y="13362254"/>
                  <a:pt x="5735214" y="13381788"/>
                  <a:pt x="5745235" y="13375256"/>
                </a:cubicBezTo>
                <a:close/>
                <a:moveTo>
                  <a:pt x="8632938" y="6842478"/>
                </a:moveTo>
                <a:cubicBezTo>
                  <a:pt x="8634296" y="6841668"/>
                  <a:pt x="8635050" y="6840090"/>
                  <a:pt x="8634608" y="6837066"/>
                </a:cubicBezTo>
                <a:cubicBezTo>
                  <a:pt x="8609777" y="6814013"/>
                  <a:pt x="8590702" y="6786167"/>
                  <a:pt x="8563025" y="6765946"/>
                </a:cubicBezTo>
                <a:cubicBezTo>
                  <a:pt x="8573872" y="6800507"/>
                  <a:pt x="8601581" y="6821163"/>
                  <a:pt x="8627650" y="6843251"/>
                </a:cubicBezTo>
                <a:cubicBezTo>
                  <a:pt x="8629619" y="6843323"/>
                  <a:pt x="8631580" y="6843288"/>
                  <a:pt x="8632938" y="6842478"/>
                </a:cubicBezTo>
                <a:close/>
                <a:moveTo>
                  <a:pt x="8483712" y="7186602"/>
                </a:moveTo>
                <a:cubicBezTo>
                  <a:pt x="8487411" y="7165808"/>
                  <a:pt x="8475920" y="7157925"/>
                  <a:pt x="8463254" y="7151876"/>
                </a:cubicBezTo>
                <a:cubicBezTo>
                  <a:pt x="8469794" y="7163617"/>
                  <a:pt x="8468941" y="7181580"/>
                  <a:pt x="8483712" y="7186602"/>
                </a:cubicBezTo>
                <a:close/>
                <a:moveTo>
                  <a:pt x="6594621" y="11465517"/>
                </a:moveTo>
                <a:cubicBezTo>
                  <a:pt x="6603643" y="11450477"/>
                  <a:pt x="6586945" y="11422646"/>
                  <a:pt x="6573487" y="11426212"/>
                </a:cubicBezTo>
                <a:cubicBezTo>
                  <a:pt x="6580134" y="11439138"/>
                  <a:pt x="6584663" y="11452555"/>
                  <a:pt x="6594621" y="11465517"/>
                </a:cubicBezTo>
                <a:close/>
                <a:moveTo>
                  <a:pt x="10452944" y="2734578"/>
                </a:moveTo>
                <a:cubicBezTo>
                  <a:pt x="10445946" y="2731010"/>
                  <a:pt x="10453578" y="2719129"/>
                  <a:pt x="10440527" y="2719559"/>
                </a:cubicBezTo>
                <a:cubicBezTo>
                  <a:pt x="10428969" y="2714452"/>
                  <a:pt x="10434368" y="2737810"/>
                  <a:pt x="10421346" y="2730627"/>
                </a:cubicBezTo>
                <a:cubicBezTo>
                  <a:pt x="10421376" y="2723013"/>
                  <a:pt x="10424057" y="2713712"/>
                  <a:pt x="10413657" y="2712453"/>
                </a:cubicBezTo>
                <a:cubicBezTo>
                  <a:pt x="10392161" y="2715825"/>
                  <a:pt x="10353203" y="2680022"/>
                  <a:pt x="10338607" y="2705509"/>
                </a:cubicBezTo>
                <a:cubicBezTo>
                  <a:pt x="10366903" y="2718011"/>
                  <a:pt x="10422613" y="2745009"/>
                  <a:pt x="10452944" y="2734578"/>
                </a:cubicBezTo>
                <a:close/>
                <a:moveTo>
                  <a:pt x="7661709" y="9052190"/>
                </a:moveTo>
                <a:cubicBezTo>
                  <a:pt x="7664295" y="9023095"/>
                  <a:pt x="7646694" y="9007063"/>
                  <a:pt x="7634940" y="8986929"/>
                </a:cubicBezTo>
                <a:cubicBezTo>
                  <a:pt x="7635514" y="9013547"/>
                  <a:pt x="7639663" y="9038143"/>
                  <a:pt x="7661709" y="9052190"/>
                </a:cubicBezTo>
                <a:close/>
                <a:moveTo>
                  <a:pt x="7578840" y="9242113"/>
                </a:moveTo>
                <a:cubicBezTo>
                  <a:pt x="7573395" y="9237079"/>
                  <a:pt x="7569748" y="9230816"/>
                  <a:pt x="7567878" y="9223758"/>
                </a:cubicBezTo>
                <a:cubicBezTo>
                  <a:pt x="7576889" y="9207151"/>
                  <a:pt x="7589360" y="9191133"/>
                  <a:pt x="7572233" y="9174250"/>
                </a:cubicBezTo>
                <a:cubicBezTo>
                  <a:pt x="7566377" y="9198407"/>
                  <a:pt x="7560503" y="9222998"/>
                  <a:pt x="7554213" y="9247135"/>
                </a:cubicBezTo>
                <a:cubicBezTo>
                  <a:pt x="7563782" y="9247556"/>
                  <a:pt x="7576603" y="9253350"/>
                  <a:pt x="7578840" y="9242113"/>
                </a:cubicBezTo>
                <a:close/>
                <a:moveTo>
                  <a:pt x="6325591" y="12079964"/>
                </a:moveTo>
                <a:cubicBezTo>
                  <a:pt x="6316036" y="12075742"/>
                  <a:pt x="6304373" y="12060139"/>
                  <a:pt x="6296341" y="12063241"/>
                </a:cubicBezTo>
                <a:cubicBezTo>
                  <a:pt x="6302243" y="12072498"/>
                  <a:pt x="6313825" y="12090439"/>
                  <a:pt x="6325591" y="12079964"/>
                </a:cubicBezTo>
                <a:close/>
                <a:moveTo>
                  <a:pt x="5677356" y="13548258"/>
                </a:moveTo>
                <a:cubicBezTo>
                  <a:pt x="5682733" y="13538243"/>
                  <a:pt x="5680208" y="13505202"/>
                  <a:pt x="5656996" y="13496375"/>
                </a:cubicBezTo>
                <a:cubicBezTo>
                  <a:pt x="5658483" y="13515617"/>
                  <a:pt x="5654053" y="13537485"/>
                  <a:pt x="5677356" y="13548258"/>
                </a:cubicBezTo>
                <a:close/>
                <a:moveTo>
                  <a:pt x="7674979" y="9027924"/>
                </a:moveTo>
                <a:cubicBezTo>
                  <a:pt x="7671737" y="9002496"/>
                  <a:pt x="7662726" y="8979430"/>
                  <a:pt x="7640264" y="8964929"/>
                </a:cubicBezTo>
                <a:cubicBezTo>
                  <a:pt x="7648840" y="8987975"/>
                  <a:pt x="7649811" y="9015483"/>
                  <a:pt x="7674979" y="9027924"/>
                </a:cubicBezTo>
                <a:close/>
                <a:moveTo>
                  <a:pt x="6583735" y="11498761"/>
                </a:moveTo>
                <a:cubicBezTo>
                  <a:pt x="6563086" y="11482026"/>
                  <a:pt x="6572007" y="11460758"/>
                  <a:pt x="6552505" y="11443579"/>
                </a:cubicBezTo>
                <a:cubicBezTo>
                  <a:pt x="6545664" y="11467669"/>
                  <a:pt x="6566229" y="11486745"/>
                  <a:pt x="6577878" y="11506637"/>
                </a:cubicBezTo>
                <a:cubicBezTo>
                  <a:pt x="6579904" y="11504203"/>
                  <a:pt x="6581533" y="11501592"/>
                  <a:pt x="6583735" y="11498761"/>
                </a:cubicBezTo>
                <a:close/>
                <a:moveTo>
                  <a:pt x="8529839" y="7096305"/>
                </a:moveTo>
                <a:cubicBezTo>
                  <a:pt x="8522623" y="7087232"/>
                  <a:pt x="8509766" y="7066788"/>
                  <a:pt x="8498708" y="7070660"/>
                </a:cubicBezTo>
                <a:cubicBezTo>
                  <a:pt x="8502612" y="7082162"/>
                  <a:pt x="8510567" y="7089434"/>
                  <a:pt x="8513235" y="7101897"/>
                </a:cubicBezTo>
                <a:cubicBezTo>
                  <a:pt x="8521175" y="7103057"/>
                  <a:pt x="8529082" y="7103784"/>
                  <a:pt x="8529839" y="7096305"/>
                </a:cubicBezTo>
                <a:close/>
                <a:moveTo>
                  <a:pt x="6802385" y="11006112"/>
                </a:moveTo>
                <a:cubicBezTo>
                  <a:pt x="6791792" y="11015019"/>
                  <a:pt x="6785273" y="10998165"/>
                  <a:pt x="6780475" y="10989791"/>
                </a:cubicBezTo>
                <a:cubicBezTo>
                  <a:pt x="6736092" y="10982852"/>
                  <a:pt x="6717550" y="10955539"/>
                  <a:pt x="6707684" y="10920860"/>
                </a:cubicBezTo>
                <a:cubicBezTo>
                  <a:pt x="6750272" y="10924112"/>
                  <a:pt x="6792099" y="10963089"/>
                  <a:pt x="6802385" y="11006112"/>
                </a:cubicBezTo>
                <a:close/>
                <a:moveTo>
                  <a:pt x="8301465" y="7613695"/>
                </a:moveTo>
                <a:cubicBezTo>
                  <a:pt x="8299254" y="7612244"/>
                  <a:pt x="8298940" y="7609729"/>
                  <a:pt x="8300918" y="7606327"/>
                </a:cubicBezTo>
                <a:lnTo>
                  <a:pt x="8292168" y="7602461"/>
                </a:lnTo>
                <a:cubicBezTo>
                  <a:pt x="8288433" y="7609839"/>
                  <a:pt x="8285271" y="7616995"/>
                  <a:pt x="8291459" y="7620205"/>
                </a:cubicBezTo>
                <a:cubicBezTo>
                  <a:pt x="8294187" y="7616183"/>
                  <a:pt x="8298913" y="7617321"/>
                  <a:pt x="8301465" y="7613695"/>
                </a:cubicBezTo>
                <a:close/>
                <a:moveTo>
                  <a:pt x="9516461" y="4864521"/>
                </a:moveTo>
                <a:cubicBezTo>
                  <a:pt x="9500797" y="4874808"/>
                  <a:pt x="9470234" y="4893756"/>
                  <a:pt x="9486410" y="4915912"/>
                </a:cubicBezTo>
                <a:cubicBezTo>
                  <a:pt x="9495140" y="4898296"/>
                  <a:pt x="9512179" y="4886319"/>
                  <a:pt x="9516461" y="4864521"/>
                </a:cubicBezTo>
                <a:close/>
                <a:moveTo>
                  <a:pt x="10162905" y="3401934"/>
                </a:moveTo>
                <a:cubicBezTo>
                  <a:pt x="10148006" y="3429869"/>
                  <a:pt x="10130991" y="3456273"/>
                  <a:pt x="10115746" y="3477865"/>
                </a:cubicBezTo>
                <a:cubicBezTo>
                  <a:pt x="10103612" y="3484882"/>
                  <a:pt x="10095329" y="3470272"/>
                  <a:pt x="10083135" y="3467740"/>
                </a:cubicBezTo>
                <a:cubicBezTo>
                  <a:pt x="10020533" y="3482453"/>
                  <a:pt x="9924059" y="3472677"/>
                  <a:pt x="9867285" y="3433309"/>
                </a:cubicBezTo>
                <a:cubicBezTo>
                  <a:pt x="9856548" y="3403808"/>
                  <a:pt x="9831511" y="3380843"/>
                  <a:pt x="9822755" y="3347932"/>
                </a:cubicBezTo>
                <a:cubicBezTo>
                  <a:pt x="9798669" y="3258257"/>
                  <a:pt x="9852005" y="3141850"/>
                  <a:pt x="9924762" y="3098774"/>
                </a:cubicBezTo>
                <a:cubicBezTo>
                  <a:pt x="9936322" y="3091979"/>
                  <a:pt x="9950139" y="3087610"/>
                  <a:pt x="9965620" y="3084988"/>
                </a:cubicBezTo>
                <a:lnTo>
                  <a:pt x="10012781" y="3081925"/>
                </a:lnTo>
                <a:lnTo>
                  <a:pt x="10016467" y="3081685"/>
                </a:lnTo>
                <a:cubicBezTo>
                  <a:pt x="10022082" y="3071669"/>
                  <a:pt x="10022682" y="3063721"/>
                  <a:pt x="10020106" y="3057108"/>
                </a:cubicBezTo>
                <a:lnTo>
                  <a:pt x="10018077" y="3054926"/>
                </a:lnTo>
                <a:lnTo>
                  <a:pt x="10004695" y="3040539"/>
                </a:lnTo>
                <a:cubicBezTo>
                  <a:pt x="9990523" y="3031182"/>
                  <a:pt x="9971012" y="3024227"/>
                  <a:pt x="9960881" y="3013800"/>
                </a:cubicBezTo>
                <a:cubicBezTo>
                  <a:pt x="9898412" y="2948586"/>
                  <a:pt x="9905147" y="2802067"/>
                  <a:pt x="9970906" y="2746853"/>
                </a:cubicBezTo>
                <a:cubicBezTo>
                  <a:pt x="9978182" y="2740069"/>
                  <a:pt x="9994959" y="2736532"/>
                  <a:pt x="10012655" y="2727687"/>
                </a:cubicBezTo>
                <a:cubicBezTo>
                  <a:pt x="10039883" y="2714485"/>
                  <a:pt x="10075228" y="2695823"/>
                  <a:pt x="10115460" y="2694079"/>
                </a:cubicBezTo>
                <a:cubicBezTo>
                  <a:pt x="10169870" y="2691458"/>
                  <a:pt x="10230938" y="2710347"/>
                  <a:pt x="10269076" y="2751003"/>
                </a:cubicBezTo>
                <a:cubicBezTo>
                  <a:pt x="10279288" y="2756943"/>
                  <a:pt x="10294970" y="2759111"/>
                  <a:pt x="10305006" y="2765450"/>
                </a:cubicBezTo>
                <a:cubicBezTo>
                  <a:pt x="10335590" y="2831810"/>
                  <a:pt x="10317161" y="2957451"/>
                  <a:pt x="10269837" y="3023668"/>
                </a:cubicBezTo>
                <a:cubicBezTo>
                  <a:pt x="10248643" y="3053343"/>
                  <a:pt x="10216771" y="3063066"/>
                  <a:pt x="10199586" y="3086896"/>
                </a:cubicBezTo>
                <a:cubicBezTo>
                  <a:pt x="10163670" y="3081024"/>
                  <a:pt x="10107066" y="3090769"/>
                  <a:pt x="10067034" y="3080223"/>
                </a:cubicBezTo>
                <a:cubicBezTo>
                  <a:pt x="10061744" y="3112641"/>
                  <a:pt x="10098273" y="3114974"/>
                  <a:pt x="10114857" y="3128015"/>
                </a:cubicBezTo>
                <a:cubicBezTo>
                  <a:pt x="10164386" y="3166562"/>
                  <a:pt x="10216221" y="3237552"/>
                  <a:pt x="10197362" y="3316821"/>
                </a:cubicBezTo>
                <a:cubicBezTo>
                  <a:pt x="10190584" y="3344535"/>
                  <a:pt x="10177803" y="3374000"/>
                  <a:pt x="10162905" y="3401934"/>
                </a:cubicBezTo>
                <a:close/>
                <a:moveTo>
                  <a:pt x="7442964" y="9558034"/>
                </a:moveTo>
                <a:cubicBezTo>
                  <a:pt x="7444980" y="9553863"/>
                  <a:pt x="7445262" y="9549206"/>
                  <a:pt x="7441076" y="9544733"/>
                </a:cubicBezTo>
                <a:cubicBezTo>
                  <a:pt x="7429703" y="9541270"/>
                  <a:pt x="7419848" y="9567361"/>
                  <a:pt x="7434446" y="9568416"/>
                </a:cubicBezTo>
                <a:cubicBezTo>
                  <a:pt x="7437198" y="9565888"/>
                  <a:pt x="7440949" y="9562204"/>
                  <a:pt x="7442964" y="9558034"/>
                </a:cubicBezTo>
                <a:close/>
                <a:moveTo>
                  <a:pt x="7654320" y="9081510"/>
                </a:moveTo>
                <a:cubicBezTo>
                  <a:pt x="7651552" y="9055232"/>
                  <a:pt x="7638057" y="9035021"/>
                  <a:pt x="7624109" y="9015226"/>
                </a:cubicBezTo>
                <a:cubicBezTo>
                  <a:pt x="7622015" y="9043036"/>
                  <a:pt x="7636715" y="9075506"/>
                  <a:pt x="7654320" y="9081510"/>
                </a:cubicBezTo>
                <a:close/>
                <a:moveTo>
                  <a:pt x="5712822" y="13477679"/>
                </a:moveTo>
                <a:cubicBezTo>
                  <a:pt x="5714271" y="13442104"/>
                  <a:pt x="5700793" y="13412324"/>
                  <a:pt x="5690583" y="13381605"/>
                </a:cubicBezTo>
                <a:cubicBezTo>
                  <a:pt x="5682421" y="13419455"/>
                  <a:pt x="5698196" y="13448344"/>
                  <a:pt x="5712822" y="13477679"/>
                </a:cubicBezTo>
                <a:close/>
                <a:moveTo>
                  <a:pt x="8474208" y="7229219"/>
                </a:moveTo>
                <a:cubicBezTo>
                  <a:pt x="8482732" y="7202825"/>
                  <a:pt x="8467269" y="7182577"/>
                  <a:pt x="8444798" y="7173762"/>
                </a:cubicBezTo>
                <a:cubicBezTo>
                  <a:pt x="8451580" y="7194652"/>
                  <a:pt x="8457557" y="7216478"/>
                  <a:pt x="8474208" y="7229219"/>
                </a:cubicBezTo>
                <a:close/>
                <a:moveTo>
                  <a:pt x="7642012" y="9113666"/>
                </a:moveTo>
                <a:cubicBezTo>
                  <a:pt x="7655505" y="9094205"/>
                  <a:pt x="7629812" y="9073895"/>
                  <a:pt x="7620949" y="9057375"/>
                </a:cubicBezTo>
                <a:cubicBezTo>
                  <a:pt x="7617666" y="9082516"/>
                  <a:pt x="7626925" y="9099925"/>
                  <a:pt x="7642012" y="9113666"/>
                </a:cubicBezTo>
                <a:close/>
                <a:moveTo>
                  <a:pt x="6597834" y="11484061"/>
                </a:moveTo>
                <a:cubicBezTo>
                  <a:pt x="6591547" y="11474624"/>
                  <a:pt x="6588150" y="11452193"/>
                  <a:pt x="6571242" y="11452809"/>
                </a:cubicBezTo>
                <a:cubicBezTo>
                  <a:pt x="6575984" y="11462515"/>
                  <a:pt x="6583618" y="11483963"/>
                  <a:pt x="6597834" y="11484061"/>
                </a:cubicBezTo>
                <a:close/>
                <a:moveTo>
                  <a:pt x="6632299" y="11406059"/>
                </a:moveTo>
                <a:cubicBezTo>
                  <a:pt x="6637009" y="11398626"/>
                  <a:pt x="6636335" y="11392621"/>
                  <a:pt x="6629261" y="11387117"/>
                </a:cubicBezTo>
                <a:cubicBezTo>
                  <a:pt x="6621860" y="11395263"/>
                  <a:pt x="6630654" y="11400100"/>
                  <a:pt x="6632299" y="11406059"/>
                </a:cubicBezTo>
                <a:close/>
                <a:moveTo>
                  <a:pt x="9923203" y="3964475"/>
                </a:moveTo>
                <a:cubicBezTo>
                  <a:pt x="9912152" y="3988272"/>
                  <a:pt x="9887199" y="4018045"/>
                  <a:pt x="9869908" y="4045044"/>
                </a:cubicBezTo>
                <a:cubicBezTo>
                  <a:pt x="9754230" y="4224857"/>
                  <a:pt x="9646325" y="4347159"/>
                  <a:pt x="9526579" y="4511367"/>
                </a:cubicBezTo>
                <a:cubicBezTo>
                  <a:pt x="9503113" y="4542899"/>
                  <a:pt x="9480668" y="4575357"/>
                  <a:pt x="9457683" y="4604721"/>
                </a:cubicBezTo>
                <a:cubicBezTo>
                  <a:pt x="9431918" y="4637141"/>
                  <a:pt x="9413730" y="4672909"/>
                  <a:pt x="9391122" y="4693868"/>
                </a:cubicBezTo>
                <a:cubicBezTo>
                  <a:pt x="9365159" y="4718106"/>
                  <a:pt x="9323055" y="4731404"/>
                  <a:pt x="9288400" y="4749421"/>
                </a:cubicBezTo>
                <a:cubicBezTo>
                  <a:pt x="9248043" y="4770633"/>
                  <a:pt x="9211404" y="4792059"/>
                  <a:pt x="9176983" y="4814940"/>
                </a:cubicBezTo>
                <a:cubicBezTo>
                  <a:pt x="9170250" y="4812917"/>
                  <a:pt x="9172362" y="4808137"/>
                  <a:pt x="9167177" y="4805846"/>
                </a:cubicBezTo>
                <a:cubicBezTo>
                  <a:pt x="9177793" y="4718167"/>
                  <a:pt x="9177663" y="4634310"/>
                  <a:pt x="9184830" y="4547964"/>
                </a:cubicBezTo>
                <a:cubicBezTo>
                  <a:pt x="9260000" y="4467381"/>
                  <a:pt x="9313435" y="4369101"/>
                  <a:pt x="9384077" y="4283662"/>
                </a:cubicBezTo>
                <a:cubicBezTo>
                  <a:pt x="9406229" y="4257263"/>
                  <a:pt x="9432156" y="4236342"/>
                  <a:pt x="9453686" y="4209192"/>
                </a:cubicBezTo>
                <a:cubicBezTo>
                  <a:pt x="9496569" y="4155292"/>
                  <a:pt x="9538784" y="4099667"/>
                  <a:pt x="9577104" y="4044226"/>
                </a:cubicBezTo>
                <a:cubicBezTo>
                  <a:pt x="9608678" y="3998660"/>
                  <a:pt x="9630223" y="3943426"/>
                  <a:pt x="9672879" y="3921326"/>
                </a:cubicBezTo>
                <a:cubicBezTo>
                  <a:pt x="9698495" y="3865509"/>
                  <a:pt x="9728743" y="3820786"/>
                  <a:pt x="9769909" y="3804217"/>
                </a:cubicBezTo>
                <a:cubicBezTo>
                  <a:pt x="9805754" y="3835291"/>
                  <a:pt x="9926963" y="3892179"/>
                  <a:pt x="9928821" y="3942995"/>
                </a:cubicBezTo>
                <a:cubicBezTo>
                  <a:pt x="9929026" y="3949275"/>
                  <a:pt x="9926887" y="3956543"/>
                  <a:pt x="9923203" y="3964475"/>
                </a:cubicBezTo>
                <a:close/>
                <a:moveTo>
                  <a:pt x="7404262" y="9668060"/>
                </a:moveTo>
                <a:cubicBezTo>
                  <a:pt x="7405895" y="9652174"/>
                  <a:pt x="7419478" y="9647743"/>
                  <a:pt x="7417442" y="9628118"/>
                </a:cubicBezTo>
                <a:cubicBezTo>
                  <a:pt x="7406228" y="9631133"/>
                  <a:pt x="7392186" y="9663414"/>
                  <a:pt x="7404262" y="9668060"/>
                </a:cubicBezTo>
                <a:close/>
                <a:moveTo>
                  <a:pt x="7204946" y="10122173"/>
                </a:moveTo>
                <a:cubicBezTo>
                  <a:pt x="7204312" y="10109559"/>
                  <a:pt x="7197334" y="10102970"/>
                  <a:pt x="7188083" y="10099017"/>
                </a:cubicBezTo>
                <a:cubicBezTo>
                  <a:pt x="7188148" y="10112291"/>
                  <a:pt x="7190249" y="10123870"/>
                  <a:pt x="7204946" y="10122173"/>
                </a:cubicBezTo>
                <a:close/>
                <a:moveTo>
                  <a:pt x="9543694" y="4831063"/>
                </a:moveTo>
                <a:cubicBezTo>
                  <a:pt x="9539216" y="4808315"/>
                  <a:pt x="9548968" y="4797712"/>
                  <a:pt x="9547250" y="4777773"/>
                </a:cubicBezTo>
                <a:cubicBezTo>
                  <a:pt x="9509317" y="4785104"/>
                  <a:pt x="9548863" y="4808864"/>
                  <a:pt x="9530833" y="4832394"/>
                </a:cubicBezTo>
                <a:cubicBezTo>
                  <a:pt x="9535120" y="4831951"/>
                  <a:pt x="9539407" y="4831507"/>
                  <a:pt x="9543694" y="4831063"/>
                </a:cubicBezTo>
                <a:close/>
                <a:moveTo>
                  <a:pt x="7637911" y="9147490"/>
                </a:moveTo>
                <a:cubicBezTo>
                  <a:pt x="7637093" y="9116502"/>
                  <a:pt x="7625510" y="9092452"/>
                  <a:pt x="7600969" y="9075679"/>
                </a:cubicBezTo>
                <a:cubicBezTo>
                  <a:pt x="7609392" y="9102206"/>
                  <a:pt x="7610229" y="9132760"/>
                  <a:pt x="7637911" y="9147490"/>
                </a:cubicBezTo>
                <a:close/>
                <a:moveTo>
                  <a:pt x="6612332" y="11469537"/>
                </a:moveTo>
                <a:cubicBezTo>
                  <a:pt x="6616720" y="11455303"/>
                  <a:pt x="6607725" y="11438011"/>
                  <a:pt x="6602271" y="11425612"/>
                </a:cubicBezTo>
                <a:cubicBezTo>
                  <a:pt x="6595754" y="11411317"/>
                  <a:pt x="6586897" y="11396939"/>
                  <a:pt x="6578308" y="11384105"/>
                </a:cubicBezTo>
                <a:cubicBezTo>
                  <a:pt x="6575099" y="11415033"/>
                  <a:pt x="6600667" y="11441076"/>
                  <a:pt x="6612332" y="11469537"/>
                </a:cubicBezTo>
                <a:close/>
                <a:moveTo>
                  <a:pt x="5733079" y="13460898"/>
                </a:moveTo>
                <a:cubicBezTo>
                  <a:pt x="5731129" y="13427634"/>
                  <a:pt x="5720567" y="13397712"/>
                  <a:pt x="5704264" y="13370019"/>
                </a:cubicBezTo>
                <a:cubicBezTo>
                  <a:pt x="5701622" y="13405065"/>
                  <a:pt x="5727286" y="13428795"/>
                  <a:pt x="5733079" y="13460898"/>
                </a:cubicBezTo>
                <a:close/>
                <a:moveTo>
                  <a:pt x="8551574" y="7082726"/>
                </a:moveTo>
                <a:cubicBezTo>
                  <a:pt x="8554898" y="7071532"/>
                  <a:pt x="8530087" y="7052404"/>
                  <a:pt x="8520442" y="7045916"/>
                </a:cubicBezTo>
                <a:cubicBezTo>
                  <a:pt x="8520585" y="7065551"/>
                  <a:pt x="8533844" y="7073741"/>
                  <a:pt x="8537267" y="7090515"/>
                </a:cubicBezTo>
                <a:cubicBezTo>
                  <a:pt x="8546231" y="7089308"/>
                  <a:pt x="8550466" y="7086458"/>
                  <a:pt x="8551574" y="7082726"/>
                </a:cubicBezTo>
                <a:close/>
                <a:moveTo>
                  <a:pt x="8447802" y="7320681"/>
                </a:moveTo>
                <a:cubicBezTo>
                  <a:pt x="8441712" y="7303230"/>
                  <a:pt x="8426219" y="7294332"/>
                  <a:pt x="8424581" y="7272187"/>
                </a:cubicBezTo>
                <a:cubicBezTo>
                  <a:pt x="8440125" y="7275838"/>
                  <a:pt x="8430821" y="7250330"/>
                  <a:pt x="8449224" y="7257267"/>
                </a:cubicBezTo>
                <a:cubicBezTo>
                  <a:pt x="8448197" y="7243370"/>
                  <a:pt x="8442284" y="7234200"/>
                  <a:pt x="8431016" y="7229357"/>
                </a:cubicBezTo>
                <a:cubicBezTo>
                  <a:pt x="8420180" y="7248060"/>
                  <a:pt x="8418761" y="7287896"/>
                  <a:pt x="8421860" y="7312120"/>
                </a:cubicBezTo>
                <a:cubicBezTo>
                  <a:pt x="8429029" y="7314646"/>
                  <a:pt x="8442208" y="7327644"/>
                  <a:pt x="8447802" y="7320681"/>
                </a:cubicBezTo>
                <a:close/>
                <a:moveTo>
                  <a:pt x="8660938" y="6839046"/>
                </a:moveTo>
                <a:cubicBezTo>
                  <a:pt x="8644817" y="6815791"/>
                  <a:pt x="8619294" y="6801086"/>
                  <a:pt x="8612580" y="6769270"/>
                </a:cubicBezTo>
                <a:cubicBezTo>
                  <a:pt x="8588983" y="6768831"/>
                  <a:pt x="8592860" y="6744531"/>
                  <a:pt x="8567657" y="6745954"/>
                </a:cubicBezTo>
                <a:cubicBezTo>
                  <a:pt x="8558561" y="6729163"/>
                  <a:pt x="8552310" y="6709542"/>
                  <a:pt x="8534180" y="6700403"/>
                </a:cubicBezTo>
                <a:cubicBezTo>
                  <a:pt x="8540752" y="6724366"/>
                  <a:pt x="8557225" y="6740615"/>
                  <a:pt x="8566706" y="6762618"/>
                </a:cubicBezTo>
                <a:cubicBezTo>
                  <a:pt x="8575515" y="6763712"/>
                  <a:pt x="8573763" y="6757731"/>
                  <a:pt x="8579854" y="6763393"/>
                </a:cubicBezTo>
                <a:cubicBezTo>
                  <a:pt x="8599896" y="6792473"/>
                  <a:pt x="8626124" y="6816735"/>
                  <a:pt x="8650683" y="6841986"/>
                </a:cubicBezTo>
                <a:cubicBezTo>
                  <a:pt x="8655313" y="6845573"/>
                  <a:pt x="8658814" y="6845757"/>
                  <a:pt x="8660938" y="6839046"/>
                </a:cubicBezTo>
                <a:close/>
                <a:moveTo>
                  <a:pt x="6585529" y="11536654"/>
                </a:moveTo>
                <a:cubicBezTo>
                  <a:pt x="6583716" y="11535378"/>
                  <a:pt x="6581903" y="11534101"/>
                  <a:pt x="6580091" y="11532825"/>
                </a:cubicBezTo>
                <a:cubicBezTo>
                  <a:pt x="6578814" y="11534639"/>
                  <a:pt x="6577537" y="11536453"/>
                  <a:pt x="6576260" y="11538267"/>
                </a:cubicBezTo>
                <a:cubicBezTo>
                  <a:pt x="6577897" y="11539941"/>
                  <a:pt x="6579709" y="11541219"/>
                  <a:pt x="6581698" y="11542097"/>
                </a:cubicBezTo>
                <a:cubicBezTo>
                  <a:pt x="6582799" y="11540681"/>
                  <a:pt x="6584252" y="11538469"/>
                  <a:pt x="6585529" y="11536654"/>
                </a:cubicBezTo>
                <a:close/>
                <a:moveTo>
                  <a:pt x="7437948" y="9608326"/>
                </a:moveTo>
                <a:cubicBezTo>
                  <a:pt x="7436667" y="9599152"/>
                  <a:pt x="7451409" y="9589379"/>
                  <a:pt x="7441284" y="9581804"/>
                </a:cubicBezTo>
                <a:cubicBezTo>
                  <a:pt x="7441621" y="9590741"/>
                  <a:pt x="7427208" y="9600798"/>
                  <a:pt x="7437948" y="9608326"/>
                </a:cubicBezTo>
                <a:close/>
                <a:moveTo>
                  <a:pt x="8471276" y="7272226"/>
                </a:moveTo>
                <a:cubicBezTo>
                  <a:pt x="8473288" y="7246318"/>
                  <a:pt x="8453699" y="7223311"/>
                  <a:pt x="8438413" y="7223131"/>
                </a:cubicBezTo>
                <a:cubicBezTo>
                  <a:pt x="8451686" y="7237436"/>
                  <a:pt x="8454286" y="7260823"/>
                  <a:pt x="8471276" y="7272226"/>
                </a:cubicBezTo>
                <a:close/>
                <a:moveTo>
                  <a:pt x="8439682" y="7346605"/>
                </a:moveTo>
                <a:cubicBezTo>
                  <a:pt x="8434812" y="7345654"/>
                  <a:pt x="8434459" y="7340878"/>
                  <a:pt x="8429990" y="7339463"/>
                </a:cubicBezTo>
                <a:cubicBezTo>
                  <a:pt x="8421197" y="7344479"/>
                  <a:pt x="8437173" y="7359889"/>
                  <a:pt x="8439682" y="7346605"/>
                </a:cubicBezTo>
                <a:close/>
                <a:moveTo>
                  <a:pt x="6855180" y="10936848"/>
                </a:moveTo>
                <a:cubicBezTo>
                  <a:pt x="6819976" y="10916519"/>
                  <a:pt x="6768995" y="10889272"/>
                  <a:pt x="6781193" y="10844394"/>
                </a:cubicBezTo>
                <a:cubicBezTo>
                  <a:pt x="6819345" y="10861552"/>
                  <a:pt x="6868714" y="10891677"/>
                  <a:pt x="6855180" y="10936848"/>
                </a:cubicBezTo>
                <a:close/>
                <a:moveTo>
                  <a:pt x="7626826" y="9191471"/>
                </a:moveTo>
                <a:cubicBezTo>
                  <a:pt x="7635487" y="9153052"/>
                  <a:pt x="7615525" y="9131249"/>
                  <a:pt x="7591950" y="9112339"/>
                </a:cubicBezTo>
                <a:cubicBezTo>
                  <a:pt x="7589010" y="9129648"/>
                  <a:pt x="7602624" y="9137222"/>
                  <a:pt x="7601028" y="9153718"/>
                </a:cubicBezTo>
                <a:cubicBezTo>
                  <a:pt x="7593977" y="9145561"/>
                  <a:pt x="7597218" y="9131317"/>
                  <a:pt x="7579875" y="9129247"/>
                </a:cubicBezTo>
                <a:cubicBezTo>
                  <a:pt x="7570674" y="9150205"/>
                  <a:pt x="7588317" y="9155339"/>
                  <a:pt x="7607323" y="9159226"/>
                </a:cubicBezTo>
                <a:cubicBezTo>
                  <a:pt x="7610684" y="9172016"/>
                  <a:pt x="7613155" y="9185203"/>
                  <a:pt x="7626826" y="9191471"/>
                </a:cubicBezTo>
                <a:close/>
                <a:moveTo>
                  <a:pt x="7608405" y="9233821"/>
                </a:moveTo>
                <a:cubicBezTo>
                  <a:pt x="7600011" y="9226477"/>
                  <a:pt x="7598352" y="9214634"/>
                  <a:pt x="7587271" y="9208916"/>
                </a:cubicBezTo>
                <a:cubicBezTo>
                  <a:pt x="7576091" y="9215400"/>
                  <a:pt x="7596751" y="9241157"/>
                  <a:pt x="7608405" y="9233821"/>
                </a:cubicBezTo>
                <a:close/>
                <a:moveTo>
                  <a:pt x="9187660" y="5659921"/>
                </a:moveTo>
                <a:cubicBezTo>
                  <a:pt x="9183367" y="5632414"/>
                  <a:pt x="9188028" y="5583034"/>
                  <a:pt x="9153345" y="5577458"/>
                </a:cubicBezTo>
                <a:cubicBezTo>
                  <a:pt x="9172836" y="5599852"/>
                  <a:pt x="9163303" y="5651199"/>
                  <a:pt x="9187660" y="5659921"/>
                </a:cubicBezTo>
                <a:close/>
                <a:moveTo>
                  <a:pt x="9511393" y="4930627"/>
                </a:moveTo>
                <a:cubicBezTo>
                  <a:pt x="9514009" y="4925453"/>
                  <a:pt x="9515962" y="4919738"/>
                  <a:pt x="9516755" y="4913080"/>
                </a:cubicBezTo>
                <a:cubicBezTo>
                  <a:pt x="9497578" y="4928373"/>
                  <a:pt x="9473616" y="4939209"/>
                  <a:pt x="9474279" y="4970089"/>
                </a:cubicBezTo>
                <a:cubicBezTo>
                  <a:pt x="9475540" y="4973363"/>
                  <a:pt x="9478176" y="4974947"/>
                  <a:pt x="9483288" y="4973489"/>
                </a:cubicBezTo>
                <a:cubicBezTo>
                  <a:pt x="9489715" y="4956808"/>
                  <a:pt x="9503543" y="4946150"/>
                  <a:pt x="9511393" y="4930627"/>
                </a:cubicBezTo>
                <a:close/>
                <a:moveTo>
                  <a:pt x="8849081" y="6432624"/>
                </a:moveTo>
                <a:cubicBezTo>
                  <a:pt x="8847556" y="6406104"/>
                  <a:pt x="8823557" y="6417918"/>
                  <a:pt x="8811118" y="6403119"/>
                </a:cubicBezTo>
                <a:cubicBezTo>
                  <a:pt x="8801535" y="6415184"/>
                  <a:pt x="8827961" y="6418467"/>
                  <a:pt x="8829357" y="6431465"/>
                </a:cubicBezTo>
                <a:cubicBezTo>
                  <a:pt x="8825836" y="6436964"/>
                  <a:pt x="8817382" y="6440644"/>
                  <a:pt x="8828150" y="6444651"/>
                </a:cubicBezTo>
                <a:cubicBezTo>
                  <a:pt x="8830482" y="6434874"/>
                  <a:pt x="8839531" y="6433333"/>
                  <a:pt x="8849081" y="6432624"/>
                </a:cubicBezTo>
                <a:close/>
                <a:moveTo>
                  <a:pt x="9540860" y="4871686"/>
                </a:moveTo>
                <a:cubicBezTo>
                  <a:pt x="9542291" y="4867882"/>
                  <a:pt x="9542881" y="4863411"/>
                  <a:pt x="9542084" y="4857846"/>
                </a:cubicBezTo>
                <a:cubicBezTo>
                  <a:pt x="9527822" y="4863654"/>
                  <a:pt x="9509791" y="4887185"/>
                  <a:pt x="9520009" y="4899435"/>
                </a:cubicBezTo>
                <a:cubicBezTo>
                  <a:pt x="9524700" y="4888504"/>
                  <a:pt x="9536566" y="4883098"/>
                  <a:pt x="9540860" y="4871686"/>
                </a:cubicBezTo>
                <a:close/>
                <a:moveTo>
                  <a:pt x="5700667" y="13563322"/>
                </a:moveTo>
                <a:cubicBezTo>
                  <a:pt x="5698122" y="13546473"/>
                  <a:pt x="5702820" y="13526152"/>
                  <a:pt x="5688043" y="13514382"/>
                </a:cubicBezTo>
                <a:cubicBezTo>
                  <a:pt x="5685421" y="13533237"/>
                  <a:pt x="5693131" y="13548080"/>
                  <a:pt x="5700667" y="13563322"/>
                </a:cubicBezTo>
                <a:close/>
                <a:moveTo>
                  <a:pt x="6752313" y="11183438"/>
                </a:moveTo>
                <a:cubicBezTo>
                  <a:pt x="6749490" y="11187044"/>
                  <a:pt x="6745004" y="11190236"/>
                  <a:pt x="6738527" y="11192758"/>
                </a:cubicBezTo>
                <a:cubicBezTo>
                  <a:pt x="6711691" y="11178982"/>
                  <a:pt x="6681995" y="11167515"/>
                  <a:pt x="6679000" y="11134492"/>
                </a:cubicBezTo>
                <a:cubicBezTo>
                  <a:pt x="6710303" y="11112666"/>
                  <a:pt x="6772072" y="11158199"/>
                  <a:pt x="6752313" y="11183438"/>
                </a:cubicBezTo>
                <a:close/>
                <a:moveTo>
                  <a:pt x="7618395" y="9224669"/>
                </a:moveTo>
                <a:cubicBezTo>
                  <a:pt x="7625029" y="9192700"/>
                  <a:pt x="7603022" y="9177783"/>
                  <a:pt x="7583700" y="9161240"/>
                </a:cubicBezTo>
                <a:cubicBezTo>
                  <a:pt x="7582438" y="9189957"/>
                  <a:pt x="7597276" y="9209355"/>
                  <a:pt x="7618395" y="9224669"/>
                </a:cubicBezTo>
                <a:close/>
                <a:moveTo>
                  <a:pt x="8255983" y="7782260"/>
                </a:moveTo>
                <a:cubicBezTo>
                  <a:pt x="8253716" y="7775556"/>
                  <a:pt x="8240813" y="7770330"/>
                  <a:pt x="8238235" y="7781546"/>
                </a:cubicBezTo>
                <a:cubicBezTo>
                  <a:pt x="8241389" y="7790544"/>
                  <a:pt x="8251183" y="7787743"/>
                  <a:pt x="8255983" y="7782260"/>
                </a:cubicBezTo>
                <a:close/>
                <a:moveTo>
                  <a:pt x="9053660" y="5983364"/>
                </a:moveTo>
                <a:cubicBezTo>
                  <a:pt x="9052602" y="5953209"/>
                  <a:pt x="9037718" y="5928304"/>
                  <a:pt x="9016599" y="5905150"/>
                </a:cubicBezTo>
                <a:cubicBezTo>
                  <a:pt x="9017459" y="5934723"/>
                  <a:pt x="9026696" y="5962158"/>
                  <a:pt x="9053660" y="5983364"/>
                </a:cubicBezTo>
                <a:close/>
                <a:moveTo>
                  <a:pt x="8843595" y="6458792"/>
                </a:moveTo>
                <a:cubicBezTo>
                  <a:pt x="8843869" y="6456588"/>
                  <a:pt x="8844143" y="6454383"/>
                  <a:pt x="8844415" y="6452183"/>
                </a:cubicBezTo>
                <a:cubicBezTo>
                  <a:pt x="8842214" y="6451909"/>
                  <a:pt x="8840045" y="6452067"/>
                  <a:pt x="8837841" y="6451797"/>
                </a:cubicBezTo>
                <a:cubicBezTo>
                  <a:pt x="8837568" y="6453998"/>
                  <a:pt x="8837295" y="6456201"/>
                  <a:pt x="8837457" y="6458369"/>
                </a:cubicBezTo>
                <a:cubicBezTo>
                  <a:pt x="8839193" y="6458241"/>
                  <a:pt x="8841859" y="6458921"/>
                  <a:pt x="8843595" y="6458792"/>
                </a:cubicBezTo>
                <a:close/>
                <a:moveTo>
                  <a:pt x="8573159" y="7071241"/>
                </a:moveTo>
                <a:cubicBezTo>
                  <a:pt x="8572703" y="7062600"/>
                  <a:pt x="8557463" y="7052347"/>
                  <a:pt x="8550243" y="7047641"/>
                </a:cubicBezTo>
                <a:cubicBezTo>
                  <a:pt x="8550096" y="7063372"/>
                  <a:pt x="8557312" y="7072443"/>
                  <a:pt x="8567840" y="7079087"/>
                </a:cubicBezTo>
                <a:cubicBezTo>
                  <a:pt x="8571818" y="7076828"/>
                  <a:pt x="8573309" y="7074127"/>
                  <a:pt x="8573159" y="7071241"/>
                </a:cubicBezTo>
                <a:close/>
                <a:moveTo>
                  <a:pt x="8075164" y="8198778"/>
                </a:moveTo>
                <a:cubicBezTo>
                  <a:pt x="8069007" y="8209859"/>
                  <a:pt x="8061035" y="8219188"/>
                  <a:pt x="8051624" y="8225358"/>
                </a:cubicBezTo>
                <a:cubicBezTo>
                  <a:pt x="8033137" y="8191547"/>
                  <a:pt x="8026436" y="8115931"/>
                  <a:pt x="8071431" y="8089749"/>
                </a:cubicBezTo>
                <a:cubicBezTo>
                  <a:pt x="8095769" y="8116530"/>
                  <a:pt x="8093634" y="8165537"/>
                  <a:pt x="8075164" y="8198778"/>
                </a:cubicBezTo>
                <a:close/>
                <a:moveTo>
                  <a:pt x="5776295" y="13401845"/>
                </a:moveTo>
                <a:cubicBezTo>
                  <a:pt x="5768636" y="13392266"/>
                  <a:pt x="5785442" y="13372531"/>
                  <a:pt x="5760736" y="13369239"/>
                </a:cubicBezTo>
                <a:cubicBezTo>
                  <a:pt x="5758146" y="13380484"/>
                  <a:pt x="5767918" y="13414345"/>
                  <a:pt x="5776295" y="13401845"/>
                </a:cubicBezTo>
                <a:close/>
                <a:moveTo>
                  <a:pt x="6639928" y="11447959"/>
                </a:moveTo>
                <a:cubicBezTo>
                  <a:pt x="6645258" y="11441275"/>
                  <a:pt x="6641716" y="11436382"/>
                  <a:pt x="6639146" y="11431440"/>
                </a:cubicBezTo>
                <a:cubicBezTo>
                  <a:pt x="6633419" y="11437948"/>
                  <a:pt x="6632150" y="11444046"/>
                  <a:pt x="6639928" y="11447959"/>
                </a:cubicBezTo>
                <a:close/>
                <a:moveTo>
                  <a:pt x="7452136" y="9611190"/>
                </a:moveTo>
                <a:cubicBezTo>
                  <a:pt x="7453412" y="9608543"/>
                  <a:pt x="7453772" y="9604961"/>
                  <a:pt x="7454471" y="9601818"/>
                </a:cubicBezTo>
                <a:cubicBezTo>
                  <a:pt x="7445404" y="9600343"/>
                  <a:pt x="7443346" y="9606062"/>
                  <a:pt x="7444298" y="9614953"/>
                </a:cubicBezTo>
                <a:cubicBezTo>
                  <a:pt x="7448666" y="9615548"/>
                  <a:pt x="7450860" y="9613836"/>
                  <a:pt x="7452136" y="9611190"/>
                </a:cubicBezTo>
                <a:close/>
                <a:moveTo>
                  <a:pt x="9326051" y="5380955"/>
                </a:moveTo>
                <a:cubicBezTo>
                  <a:pt x="9315968" y="5339599"/>
                  <a:pt x="9376877" y="5317820"/>
                  <a:pt x="9347395" y="5286519"/>
                </a:cubicBezTo>
                <a:cubicBezTo>
                  <a:pt x="9329784" y="5323314"/>
                  <a:pt x="9301992" y="5351259"/>
                  <a:pt x="9292077" y="5393757"/>
                </a:cubicBezTo>
                <a:cubicBezTo>
                  <a:pt x="9303235" y="5400030"/>
                  <a:pt x="9313029" y="5377661"/>
                  <a:pt x="9326051" y="5380955"/>
                </a:cubicBezTo>
                <a:close/>
                <a:moveTo>
                  <a:pt x="9502313" y="4982240"/>
                </a:moveTo>
                <a:cubicBezTo>
                  <a:pt x="9504246" y="4978186"/>
                  <a:pt x="9505247" y="4973382"/>
                  <a:pt x="9504624" y="4967257"/>
                </a:cubicBezTo>
                <a:cubicBezTo>
                  <a:pt x="9490087" y="4973404"/>
                  <a:pt x="9458319" y="5004856"/>
                  <a:pt x="9478424" y="5013916"/>
                </a:cubicBezTo>
                <a:cubicBezTo>
                  <a:pt x="9482328" y="4999817"/>
                  <a:pt x="9496515" y="4994403"/>
                  <a:pt x="9502313" y="4982240"/>
                </a:cubicBezTo>
                <a:close/>
                <a:moveTo>
                  <a:pt x="8285332" y="7740579"/>
                </a:moveTo>
                <a:cubicBezTo>
                  <a:pt x="8279764" y="7738118"/>
                  <a:pt x="8285266" y="7731045"/>
                  <a:pt x="8276036" y="7729343"/>
                </a:cubicBezTo>
                <a:lnTo>
                  <a:pt x="8271996" y="7738487"/>
                </a:lnTo>
                <a:cubicBezTo>
                  <a:pt x="8276546" y="7740023"/>
                  <a:pt x="8282604" y="7744601"/>
                  <a:pt x="8285332" y="7740579"/>
                </a:cubicBezTo>
                <a:close/>
                <a:moveTo>
                  <a:pt x="6498310" y="11787534"/>
                </a:moveTo>
                <a:cubicBezTo>
                  <a:pt x="6499362" y="11773720"/>
                  <a:pt x="6481116" y="11754180"/>
                  <a:pt x="6469901" y="11751360"/>
                </a:cubicBezTo>
                <a:cubicBezTo>
                  <a:pt x="6476987" y="11765405"/>
                  <a:pt x="6478874" y="11780473"/>
                  <a:pt x="6484593" y="11794388"/>
                </a:cubicBezTo>
                <a:cubicBezTo>
                  <a:pt x="6486403" y="11795662"/>
                  <a:pt x="6488038" y="11797334"/>
                  <a:pt x="6489849" y="11798608"/>
                </a:cubicBezTo>
                <a:cubicBezTo>
                  <a:pt x="6495463" y="11796107"/>
                  <a:pt x="6497959" y="11792139"/>
                  <a:pt x="6498310" y="11787534"/>
                </a:cubicBezTo>
                <a:close/>
                <a:moveTo>
                  <a:pt x="8876489" y="6408663"/>
                </a:moveTo>
                <a:cubicBezTo>
                  <a:pt x="8877503" y="6406835"/>
                  <a:pt x="8878218" y="6404709"/>
                  <a:pt x="8877743" y="6401253"/>
                </a:cubicBezTo>
                <a:cubicBezTo>
                  <a:pt x="8871231" y="6401739"/>
                  <a:pt x="8870880" y="6396959"/>
                  <a:pt x="8864770" y="6396977"/>
                </a:cubicBezTo>
                <a:cubicBezTo>
                  <a:pt x="8862470" y="6407190"/>
                  <a:pt x="8867968" y="6410712"/>
                  <a:pt x="8873465" y="6414235"/>
                </a:cubicBezTo>
                <a:cubicBezTo>
                  <a:pt x="8874173" y="6411997"/>
                  <a:pt x="8875478" y="6410484"/>
                  <a:pt x="8876489" y="6408663"/>
                </a:cubicBezTo>
                <a:close/>
                <a:moveTo>
                  <a:pt x="8470674" y="7329033"/>
                </a:moveTo>
                <a:cubicBezTo>
                  <a:pt x="8463586" y="7321698"/>
                  <a:pt x="8456581" y="7297766"/>
                  <a:pt x="8446116" y="7303778"/>
                </a:cubicBezTo>
                <a:cubicBezTo>
                  <a:pt x="8453204" y="7311113"/>
                  <a:pt x="8456496" y="7337940"/>
                  <a:pt x="8470674" y="7329033"/>
                </a:cubicBezTo>
                <a:close/>
                <a:moveTo>
                  <a:pt x="8865121" y="6437116"/>
                </a:moveTo>
                <a:cubicBezTo>
                  <a:pt x="8877258" y="6418320"/>
                  <a:pt x="8853696" y="6406524"/>
                  <a:pt x="8848296" y="6392516"/>
                </a:cubicBezTo>
                <a:cubicBezTo>
                  <a:pt x="8839987" y="6392255"/>
                  <a:pt x="8836465" y="6397758"/>
                  <a:pt x="8831048" y="6401214"/>
                </a:cubicBezTo>
                <a:cubicBezTo>
                  <a:pt x="8854305" y="6402990"/>
                  <a:pt x="8850059" y="6428192"/>
                  <a:pt x="8865121" y="6437116"/>
                </a:cubicBezTo>
                <a:close/>
                <a:moveTo>
                  <a:pt x="7453691" y="9632705"/>
                </a:moveTo>
                <a:cubicBezTo>
                  <a:pt x="7456460" y="9629327"/>
                  <a:pt x="7458311" y="9625014"/>
                  <a:pt x="7457515" y="9618275"/>
                </a:cubicBezTo>
                <a:cubicBezTo>
                  <a:pt x="7450317" y="9621295"/>
                  <a:pt x="7439796" y="9638164"/>
                  <a:pt x="7444364" y="9641526"/>
                </a:cubicBezTo>
                <a:cubicBezTo>
                  <a:pt x="7447237" y="9638526"/>
                  <a:pt x="7450923" y="9636083"/>
                  <a:pt x="7453691" y="9632705"/>
                </a:cubicBezTo>
                <a:close/>
                <a:moveTo>
                  <a:pt x="5740712" y="13511445"/>
                </a:moveTo>
                <a:cubicBezTo>
                  <a:pt x="5743471" y="13495511"/>
                  <a:pt x="5734175" y="13484255"/>
                  <a:pt x="5728323" y="13471662"/>
                </a:cubicBezTo>
                <a:cubicBezTo>
                  <a:pt x="5716149" y="13486297"/>
                  <a:pt x="5742023" y="13502017"/>
                  <a:pt x="5729967" y="13506697"/>
                </a:cubicBezTo>
                <a:cubicBezTo>
                  <a:pt x="5720357" y="13492921"/>
                  <a:pt x="5714440" y="13495549"/>
                  <a:pt x="5700903" y="13485279"/>
                </a:cubicBezTo>
                <a:cubicBezTo>
                  <a:pt x="5695103" y="13477950"/>
                  <a:pt x="5696754" y="13459143"/>
                  <a:pt x="5691698" y="13446903"/>
                </a:cubicBezTo>
                <a:cubicBezTo>
                  <a:pt x="5687438" y="13435014"/>
                  <a:pt x="5676706" y="13409782"/>
                  <a:pt x="5668988" y="13419714"/>
                </a:cubicBezTo>
                <a:cubicBezTo>
                  <a:pt x="5673444" y="13444078"/>
                  <a:pt x="5685969" y="13515848"/>
                  <a:pt x="5740712" y="13511445"/>
                </a:cubicBezTo>
                <a:close/>
                <a:moveTo>
                  <a:pt x="7422074" y="9707695"/>
                </a:moveTo>
                <a:cubicBezTo>
                  <a:pt x="7424628" y="9701900"/>
                  <a:pt x="7425643" y="9694560"/>
                  <a:pt x="7424317" y="9684771"/>
                </a:cubicBezTo>
                <a:cubicBezTo>
                  <a:pt x="7413477" y="9688685"/>
                  <a:pt x="7402323" y="9709620"/>
                  <a:pt x="7410586" y="9721355"/>
                </a:cubicBezTo>
                <a:cubicBezTo>
                  <a:pt x="7415423" y="9717742"/>
                  <a:pt x="7419519" y="9713491"/>
                  <a:pt x="7422074" y="9707695"/>
                </a:cubicBezTo>
                <a:close/>
                <a:moveTo>
                  <a:pt x="7655956" y="9183159"/>
                </a:moveTo>
                <a:cubicBezTo>
                  <a:pt x="7656979" y="9179717"/>
                  <a:pt x="7658021" y="9175839"/>
                  <a:pt x="7659044" y="9172396"/>
                </a:cubicBezTo>
                <a:cubicBezTo>
                  <a:pt x="7653408" y="9171713"/>
                  <a:pt x="7645315" y="9167434"/>
                  <a:pt x="7643365" y="9172144"/>
                </a:cubicBezTo>
                <a:cubicBezTo>
                  <a:pt x="7650684" y="9174209"/>
                  <a:pt x="7645478" y="9183571"/>
                  <a:pt x="7655956" y="9183159"/>
                </a:cubicBezTo>
                <a:close/>
                <a:moveTo>
                  <a:pt x="8591663" y="7070776"/>
                </a:moveTo>
                <a:cubicBezTo>
                  <a:pt x="8600505" y="7060516"/>
                  <a:pt x="8578309" y="7037708"/>
                  <a:pt x="8570385" y="7042658"/>
                </a:cubicBezTo>
                <a:cubicBezTo>
                  <a:pt x="8580912" y="7049302"/>
                  <a:pt x="8577084" y="7068360"/>
                  <a:pt x="8591663" y="7070776"/>
                </a:cubicBezTo>
                <a:close/>
                <a:moveTo>
                  <a:pt x="9044933" y="6045749"/>
                </a:moveTo>
                <a:cubicBezTo>
                  <a:pt x="9048111" y="6040471"/>
                  <a:pt x="9049999" y="6035704"/>
                  <a:pt x="9045411" y="6033173"/>
                </a:cubicBezTo>
                <a:cubicBezTo>
                  <a:pt x="9040000" y="6050878"/>
                  <a:pt x="9013472" y="6046403"/>
                  <a:pt x="9036714" y="6061385"/>
                </a:cubicBezTo>
                <a:cubicBezTo>
                  <a:pt x="9037286" y="6056813"/>
                  <a:pt x="9041755" y="6051024"/>
                  <a:pt x="9044933" y="6045749"/>
                </a:cubicBezTo>
                <a:close/>
                <a:moveTo>
                  <a:pt x="8281128" y="7774837"/>
                </a:moveTo>
                <a:cubicBezTo>
                  <a:pt x="8273960" y="7767393"/>
                  <a:pt x="8263407" y="7766532"/>
                  <a:pt x="8257388" y="7779079"/>
                </a:cubicBezTo>
                <a:cubicBezTo>
                  <a:pt x="8267109" y="7782898"/>
                  <a:pt x="8276561" y="7785174"/>
                  <a:pt x="8281128" y="7774837"/>
                </a:cubicBezTo>
                <a:close/>
                <a:moveTo>
                  <a:pt x="7214864" y="10188762"/>
                </a:moveTo>
                <a:cubicBezTo>
                  <a:pt x="7218704" y="10182303"/>
                  <a:pt x="7209654" y="10172778"/>
                  <a:pt x="7208170" y="10181842"/>
                </a:cubicBezTo>
                <a:cubicBezTo>
                  <a:pt x="7212516" y="10182140"/>
                  <a:pt x="7211086" y="10187804"/>
                  <a:pt x="7214864" y="10188762"/>
                </a:cubicBezTo>
                <a:close/>
                <a:moveTo>
                  <a:pt x="6617770" y="11543290"/>
                </a:moveTo>
                <a:cubicBezTo>
                  <a:pt x="6622647" y="11531174"/>
                  <a:pt x="6608818" y="11502232"/>
                  <a:pt x="6592981" y="11509030"/>
                </a:cubicBezTo>
                <a:cubicBezTo>
                  <a:pt x="6586827" y="11522959"/>
                  <a:pt x="6611567" y="11531511"/>
                  <a:pt x="6617770" y="11543290"/>
                </a:cubicBezTo>
                <a:close/>
                <a:moveTo>
                  <a:pt x="6591967" y="11602763"/>
                </a:moveTo>
                <a:cubicBezTo>
                  <a:pt x="6577948" y="11590385"/>
                  <a:pt x="6584760" y="11573893"/>
                  <a:pt x="6577272" y="11559644"/>
                </a:cubicBezTo>
                <a:cubicBezTo>
                  <a:pt x="6569221" y="11574637"/>
                  <a:pt x="6569684" y="11609090"/>
                  <a:pt x="6591967" y="11602763"/>
                </a:cubicBezTo>
                <a:close/>
                <a:moveTo>
                  <a:pt x="9504757" y="5011190"/>
                </a:moveTo>
                <a:cubicBezTo>
                  <a:pt x="9491144" y="5020336"/>
                  <a:pt x="9460606" y="5036496"/>
                  <a:pt x="9473497" y="5053731"/>
                </a:cubicBezTo>
                <a:cubicBezTo>
                  <a:pt x="9481402" y="5037129"/>
                  <a:pt x="9497128" y="5027454"/>
                  <a:pt x="9504757" y="5011190"/>
                </a:cubicBezTo>
                <a:close/>
                <a:moveTo>
                  <a:pt x="6616399" y="11548459"/>
                </a:moveTo>
                <a:cubicBezTo>
                  <a:pt x="6618764" y="11548099"/>
                  <a:pt x="6609305" y="11549539"/>
                  <a:pt x="6609305" y="11549539"/>
                </a:cubicBezTo>
                <a:cubicBezTo>
                  <a:pt x="6613509" y="11548899"/>
                  <a:pt x="6615611" y="11548579"/>
                  <a:pt x="6616399" y="11548459"/>
                </a:cubicBezTo>
                <a:close/>
                <a:moveTo>
                  <a:pt x="7639365" y="9233437"/>
                </a:moveTo>
                <a:cubicBezTo>
                  <a:pt x="7640388" y="9229995"/>
                  <a:pt x="7641411" y="9226552"/>
                  <a:pt x="7642453" y="9222674"/>
                </a:cubicBezTo>
                <a:cubicBezTo>
                  <a:pt x="7638557" y="9222067"/>
                  <a:pt x="7635135" y="9220609"/>
                  <a:pt x="7631239" y="9220002"/>
                </a:cubicBezTo>
                <a:cubicBezTo>
                  <a:pt x="7630651" y="9223464"/>
                  <a:pt x="7629609" y="9227342"/>
                  <a:pt x="7628586" y="9230784"/>
                </a:cubicBezTo>
                <a:cubicBezTo>
                  <a:pt x="7632028" y="9231807"/>
                  <a:pt x="7635904" y="9232849"/>
                  <a:pt x="7639365" y="9233437"/>
                </a:cubicBezTo>
                <a:close/>
                <a:moveTo>
                  <a:pt x="8610861" y="7035297"/>
                </a:moveTo>
                <a:cubicBezTo>
                  <a:pt x="8609220" y="7024944"/>
                  <a:pt x="8599418" y="7010385"/>
                  <a:pt x="8588584" y="7017298"/>
                </a:cubicBezTo>
                <a:cubicBezTo>
                  <a:pt x="8590690" y="7028052"/>
                  <a:pt x="8600589" y="7032128"/>
                  <a:pt x="8610861" y="7035297"/>
                </a:cubicBezTo>
                <a:close/>
                <a:moveTo>
                  <a:pt x="6443199" y="11941939"/>
                </a:moveTo>
                <a:cubicBezTo>
                  <a:pt x="6445704" y="11937346"/>
                  <a:pt x="6437003" y="11922578"/>
                  <a:pt x="6429065" y="11927620"/>
                </a:cubicBezTo>
                <a:cubicBezTo>
                  <a:pt x="6429804" y="11930795"/>
                  <a:pt x="6432418" y="11933494"/>
                  <a:pt x="6433944" y="11936366"/>
                </a:cubicBezTo>
                <a:lnTo>
                  <a:pt x="6432365" y="11945752"/>
                </a:lnTo>
                <a:lnTo>
                  <a:pt x="6432104" y="11945845"/>
                </a:lnTo>
                <a:lnTo>
                  <a:pt x="6420950" y="11928487"/>
                </a:lnTo>
                <a:lnTo>
                  <a:pt x="6418441" y="11926265"/>
                </a:lnTo>
                <a:lnTo>
                  <a:pt x="6407696" y="11916754"/>
                </a:lnTo>
                <a:lnTo>
                  <a:pt x="6411021" y="11925319"/>
                </a:lnTo>
                <a:lnTo>
                  <a:pt x="6412759" y="11929795"/>
                </a:lnTo>
                <a:cubicBezTo>
                  <a:pt x="6413965" y="11934603"/>
                  <a:pt x="6413723" y="11938652"/>
                  <a:pt x="6409127" y="11938285"/>
                </a:cubicBezTo>
                <a:lnTo>
                  <a:pt x="6401323" y="11924083"/>
                </a:lnTo>
                <a:lnTo>
                  <a:pt x="6399862" y="11921426"/>
                </a:lnTo>
                <a:cubicBezTo>
                  <a:pt x="6397928" y="11915169"/>
                  <a:pt x="6395484" y="11909932"/>
                  <a:pt x="6387534" y="11910694"/>
                </a:cubicBezTo>
                <a:lnTo>
                  <a:pt x="6391223" y="11922795"/>
                </a:lnTo>
                <a:lnTo>
                  <a:pt x="6391759" y="11924554"/>
                </a:lnTo>
                <a:cubicBezTo>
                  <a:pt x="6393197" y="11929109"/>
                  <a:pt x="6394005" y="11933740"/>
                  <a:pt x="6392209" y="11938883"/>
                </a:cubicBezTo>
                <a:lnTo>
                  <a:pt x="6381132" y="11921509"/>
                </a:lnTo>
                <a:lnTo>
                  <a:pt x="6378402" y="11917228"/>
                </a:lnTo>
                <a:cubicBezTo>
                  <a:pt x="6375603" y="11909697"/>
                  <a:pt x="6372997" y="11902134"/>
                  <a:pt x="6365755" y="11895372"/>
                </a:cubicBezTo>
                <a:cubicBezTo>
                  <a:pt x="6358620" y="11902906"/>
                  <a:pt x="6361486" y="11908803"/>
                  <a:pt x="6364910" y="11914650"/>
                </a:cubicBezTo>
                <a:lnTo>
                  <a:pt x="6367411" y="11919760"/>
                </a:lnTo>
                <a:lnTo>
                  <a:pt x="6369283" y="11923581"/>
                </a:lnTo>
                <a:cubicBezTo>
                  <a:pt x="6370093" y="11926678"/>
                  <a:pt x="6369862" y="11929960"/>
                  <a:pt x="6367410" y="11933626"/>
                </a:cubicBezTo>
                <a:cubicBezTo>
                  <a:pt x="6363206" y="11931293"/>
                  <a:pt x="6360694" y="11928700"/>
                  <a:pt x="6359116" y="11925961"/>
                </a:cubicBezTo>
                <a:lnTo>
                  <a:pt x="6356729" y="11918398"/>
                </a:lnTo>
                <a:lnTo>
                  <a:pt x="6356424" y="11917432"/>
                </a:lnTo>
                <a:cubicBezTo>
                  <a:pt x="6355486" y="11911614"/>
                  <a:pt x="6355248" y="11905691"/>
                  <a:pt x="6349645" y="11900603"/>
                </a:cubicBezTo>
                <a:lnTo>
                  <a:pt x="6352060" y="11917803"/>
                </a:lnTo>
                <a:lnTo>
                  <a:pt x="6353874" y="11930725"/>
                </a:lnTo>
                <a:cubicBezTo>
                  <a:pt x="6365570" y="11946624"/>
                  <a:pt x="6391938" y="11954016"/>
                  <a:pt x="6414507" y="11952038"/>
                </a:cubicBezTo>
                <a:lnTo>
                  <a:pt x="6432104" y="11945845"/>
                </a:lnTo>
                <a:lnTo>
                  <a:pt x="6432299" y="11946147"/>
                </a:lnTo>
                <a:lnTo>
                  <a:pt x="6432365" y="11945752"/>
                </a:lnTo>
                <a:close/>
                <a:moveTo>
                  <a:pt x="7621378" y="9275807"/>
                </a:moveTo>
                <a:cubicBezTo>
                  <a:pt x="7598195" y="9267813"/>
                  <a:pt x="7599170" y="9245622"/>
                  <a:pt x="7580905" y="9234793"/>
                </a:cubicBezTo>
                <a:cubicBezTo>
                  <a:pt x="7575637" y="9255488"/>
                  <a:pt x="7606780" y="9270806"/>
                  <a:pt x="7600174" y="9282287"/>
                </a:cubicBezTo>
                <a:cubicBezTo>
                  <a:pt x="7587334" y="9276927"/>
                  <a:pt x="7591087" y="9260961"/>
                  <a:pt x="7570661" y="9259628"/>
                </a:cubicBezTo>
                <a:cubicBezTo>
                  <a:pt x="7571202" y="9277090"/>
                  <a:pt x="7590547" y="9283171"/>
                  <a:pt x="7600963" y="9294092"/>
                </a:cubicBezTo>
                <a:cubicBezTo>
                  <a:pt x="7610193" y="9292318"/>
                  <a:pt x="7616985" y="9286513"/>
                  <a:pt x="7621378" y="9275807"/>
                </a:cubicBezTo>
                <a:close/>
                <a:moveTo>
                  <a:pt x="8867093" y="6458638"/>
                </a:moveTo>
                <a:cubicBezTo>
                  <a:pt x="8867654" y="6455159"/>
                  <a:pt x="8867683" y="6451117"/>
                  <a:pt x="8867594" y="6446977"/>
                </a:cubicBezTo>
                <a:cubicBezTo>
                  <a:pt x="8863222" y="6446864"/>
                  <a:pt x="8858850" y="6446750"/>
                  <a:pt x="8854447" y="6446201"/>
                </a:cubicBezTo>
                <a:cubicBezTo>
                  <a:pt x="8852243" y="6457718"/>
                  <a:pt x="8856598" y="6463508"/>
                  <a:pt x="8863397" y="6466934"/>
                </a:cubicBezTo>
                <a:cubicBezTo>
                  <a:pt x="8865438" y="6465039"/>
                  <a:pt x="8866532" y="6462118"/>
                  <a:pt x="8867093" y="6458638"/>
                </a:cubicBezTo>
                <a:close/>
                <a:moveTo>
                  <a:pt x="7697446" y="9111742"/>
                </a:moveTo>
                <a:cubicBezTo>
                  <a:pt x="7688751" y="9101333"/>
                  <a:pt x="7688569" y="9085631"/>
                  <a:pt x="7674482" y="9078908"/>
                </a:cubicBezTo>
                <a:cubicBezTo>
                  <a:pt x="7673890" y="9092397"/>
                  <a:pt x="7688197" y="9113951"/>
                  <a:pt x="7697446" y="9111742"/>
                </a:cubicBezTo>
                <a:close/>
                <a:moveTo>
                  <a:pt x="5724727" y="13577765"/>
                </a:moveTo>
                <a:cubicBezTo>
                  <a:pt x="5726776" y="13559134"/>
                  <a:pt x="5719815" y="13543668"/>
                  <a:pt x="5711529" y="13529048"/>
                </a:cubicBezTo>
                <a:cubicBezTo>
                  <a:pt x="5706610" y="13548794"/>
                  <a:pt x="5710877" y="13564974"/>
                  <a:pt x="5724727" y="13577765"/>
                </a:cubicBezTo>
                <a:close/>
                <a:moveTo>
                  <a:pt x="9322929" y="5438533"/>
                </a:moveTo>
                <a:cubicBezTo>
                  <a:pt x="9321497" y="5424445"/>
                  <a:pt x="9328099" y="5416334"/>
                  <a:pt x="9323569" y="5399162"/>
                </a:cubicBezTo>
                <a:cubicBezTo>
                  <a:pt x="9306245" y="5405289"/>
                  <a:pt x="9298305" y="5418489"/>
                  <a:pt x="9301220" y="5441090"/>
                </a:cubicBezTo>
                <a:cubicBezTo>
                  <a:pt x="9308569" y="5440328"/>
                  <a:pt x="9315917" y="5439569"/>
                  <a:pt x="9322929" y="5438533"/>
                </a:cubicBezTo>
                <a:close/>
                <a:moveTo>
                  <a:pt x="6629240" y="11538844"/>
                </a:moveTo>
                <a:cubicBezTo>
                  <a:pt x="6633766" y="11527526"/>
                  <a:pt x="6630109" y="11507834"/>
                  <a:pt x="6619158" y="11506801"/>
                </a:cubicBezTo>
                <a:cubicBezTo>
                  <a:pt x="6613882" y="11518740"/>
                  <a:pt x="6619068" y="11529593"/>
                  <a:pt x="6629240" y="11538844"/>
                </a:cubicBezTo>
                <a:close/>
                <a:moveTo>
                  <a:pt x="7435491" y="9715460"/>
                </a:moveTo>
                <a:cubicBezTo>
                  <a:pt x="7436777" y="9711543"/>
                  <a:pt x="7437518" y="9707102"/>
                  <a:pt x="7437283" y="9701711"/>
                </a:cubicBezTo>
                <a:cubicBezTo>
                  <a:pt x="7419486" y="9707699"/>
                  <a:pt x="7419046" y="9731529"/>
                  <a:pt x="7410653" y="9747928"/>
                </a:cubicBezTo>
                <a:cubicBezTo>
                  <a:pt x="7414056" y="9747978"/>
                  <a:pt x="7417128" y="9747745"/>
                  <a:pt x="7420860" y="9748080"/>
                </a:cubicBezTo>
                <a:cubicBezTo>
                  <a:pt x="7422873" y="9734252"/>
                  <a:pt x="7431633" y="9727212"/>
                  <a:pt x="7435491" y="9715460"/>
                </a:cubicBezTo>
                <a:close/>
                <a:moveTo>
                  <a:pt x="6515715" y="11797197"/>
                </a:moveTo>
                <a:cubicBezTo>
                  <a:pt x="6514873" y="11801850"/>
                  <a:pt x="6512786" y="11806726"/>
                  <a:pt x="6509145" y="11811878"/>
                </a:cubicBezTo>
                <a:cubicBezTo>
                  <a:pt x="6472139" y="11822574"/>
                  <a:pt x="6442716" y="11776359"/>
                  <a:pt x="6421450" y="11750356"/>
                </a:cubicBezTo>
                <a:cubicBezTo>
                  <a:pt x="6428023" y="11733331"/>
                  <a:pt x="6419921" y="11718364"/>
                  <a:pt x="6413582" y="11703702"/>
                </a:cubicBezTo>
                <a:cubicBezTo>
                  <a:pt x="6410657" y="11715694"/>
                  <a:pt x="6409449" y="11727023"/>
                  <a:pt x="6419434" y="11736655"/>
                </a:cubicBezTo>
                <a:cubicBezTo>
                  <a:pt x="6406848" y="11745802"/>
                  <a:pt x="6413060" y="11725297"/>
                  <a:pt x="6402115" y="11719986"/>
                </a:cubicBezTo>
                <a:cubicBezTo>
                  <a:pt x="6394433" y="11734149"/>
                  <a:pt x="6406229" y="11745054"/>
                  <a:pt x="6413001" y="11756587"/>
                </a:cubicBezTo>
                <a:cubicBezTo>
                  <a:pt x="6392283" y="11794882"/>
                  <a:pt x="6323145" y="11844997"/>
                  <a:pt x="6334559" y="11786933"/>
                </a:cubicBezTo>
                <a:cubicBezTo>
                  <a:pt x="6342098" y="11749458"/>
                  <a:pt x="6392540" y="11735210"/>
                  <a:pt x="6382015" y="11702090"/>
                </a:cubicBezTo>
                <a:cubicBezTo>
                  <a:pt x="6360677" y="11682698"/>
                  <a:pt x="6320544" y="11656425"/>
                  <a:pt x="6353831" y="11620837"/>
                </a:cubicBezTo>
                <a:cubicBezTo>
                  <a:pt x="6386875" y="11612661"/>
                  <a:pt x="6404682" y="11667978"/>
                  <a:pt x="6435889" y="11666109"/>
                </a:cubicBezTo>
                <a:cubicBezTo>
                  <a:pt x="6444908" y="11639252"/>
                  <a:pt x="6461488" y="11603874"/>
                  <a:pt x="6489389" y="11601967"/>
                </a:cubicBezTo>
                <a:cubicBezTo>
                  <a:pt x="6525700" y="11633669"/>
                  <a:pt x="6476400" y="11684008"/>
                  <a:pt x="6455837" y="11713356"/>
                </a:cubicBezTo>
                <a:cubicBezTo>
                  <a:pt x="6466437" y="11742950"/>
                  <a:pt x="6521604" y="11764627"/>
                  <a:pt x="6515715" y="11797197"/>
                </a:cubicBezTo>
                <a:close/>
                <a:moveTo>
                  <a:pt x="8833844" y="6551202"/>
                </a:moveTo>
                <a:cubicBezTo>
                  <a:pt x="8817678" y="6509610"/>
                  <a:pt x="8847245" y="6443242"/>
                  <a:pt x="8795811" y="6432198"/>
                </a:cubicBezTo>
                <a:cubicBezTo>
                  <a:pt x="8799299" y="6449837"/>
                  <a:pt x="8812219" y="6459364"/>
                  <a:pt x="8819386" y="6473682"/>
                </a:cubicBezTo>
                <a:cubicBezTo>
                  <a:pt x="8803923" y="6477007"/>
                  <a:pt x="8796598" y="6448729"/>
                  <a:pt x="8781633" y="6441104"/>
                </a:cubicBezTo>
                <a:cubicBezTo>
                  <a:pt x="8787046" y="6473014"/>
                  <a:pt x="8807137" y="6485064"/>
                  <a:pt x="8816876" y="6510539"/>
                </a:cubicBezTo>
                <a:cubicBezTo>
                  <a:pt x="8822803" y="6525823"/>
                  <a:pt x="8815375" y="6543400"/>
                  <a:pt x="8833844" y="6551202"/>
                </a:cubicBezTo>
                <a:close/>
                <a:moveTo>
                  <a:pt x="9533521" y="4969532"/>
                </a:moveTo>
                <a:cubicBezTo>
                  <a:pt x="9543014" y="4953766"/>
                  <a:pt x="9539197" y="4923059"/>
                  <a:pt x="9534515" y="4911241"/>
                </a:cubicBezTo>
                <a:cubicBezTo>
                  <a:pt x="9527570" y="4934243"/>
                  <a:pt x="9529438" y="4952619"/>
                  <a:pt x="9519129" y="4979063"/>
                </a:cubicBezTo>
                <a:cubicBezTo>
                  <a:pt x="9525713" y="4978382"/>
                  <a:pt x="9530356" y="4974787"/>
                  <a:pt x="9533521" y="4969532"/>
                </a:cubicBezTo>
                <a:close/>
                <a:moveTo>
                  <a:pt x="9495980" y="5055736"/>
                </a:moveTo>
                <a:cubicBezTo>
                  <a:pt x="9475744" y="5060616"/>
                  <a:pt x="9465016" y="5073797"/>
                  <a:pt x="9464621" y="5094263"/>
                </a:cubicBezTo>
                <a:cubicBezTo>
                  <a:pt x="9480871" y="5086701"/>
                  <a:pt x="9491599" y="5073521"/>
                  <a:pt x="9495980" y="5055736"/>
                </a:cubicBezTo>
                <a:close/>
                <a:moveTo>
                  <a:pt x="8295960" y="7774083"/>
                </a:moveTo>
                <a:cubicBezTo>
                  <a:pt x="8298522" y="7770167"/>
                  <a:pt x="8299513" y="7764427"/>
                  <a:pt x="8298181" y="7760986"/>
                </a:cubicBezTo>
                <a:cubicBezTo>
                  <a:pt x="8294204" y="7759229"/>
                  <a:pt x="8290718" y="7759589"/>
                  <a:pt x="8287804" y="7759728"/>
                </a:cubicBezTo>
                <a:cubicBezTo>
                  <a:pt x="8281553" y="7767421"/>
                  <a:pt x="8288665" y="7769614"/>
                  <a:pt x="8284310" y="7776242"/>
                </a:cubicBezTo>
                <a:cubicBezTo>
                  <a:pt x="8289263" y="7780095"/>
                  <a:pt x="8293397" y="7778000"/>
                  <a:pt x="8295960" y="7774083"/>
                </a:cubicBezTo>
                <a:close/>
                <a:moveTo>
                  <a:pt x="7218066" y="10215083"/>
                </a:moveTo>
                <a:cubicBezTo>
                  <a:pt x="7223566" y="10206032"/>
                  <a:pt x="7209547" y="10200269"/>
                  <a:pt x="7208017" y="10208718"/>
                </a:cubicBezTo>
                <a:cubicBezTo>
                  <a:pt x="7213591" y="10208927"/>
                  <a:pt x="7210787" y="10216853"/>
                  <a:pt x="7218066" y="10215083"/>
                </a:cubicBezTo>
                <a:close/>
                <a:moveTo>
                  <a:pt x="6462328" y="11926643"/>
                </a:moveTo>
                <a:cubicBezTo>
                  <a:pt x="6442397" y="12001906"/>
                  <a:pt x="6360327" y="11944271"/>
                  <a:pt x="6312991" y="11952329"/>
                </a:cubicBezTo>
                <a:cubicBezTo>
                  <a:pt x="6303991" y="11987775"/>
                  <a:pt x="6342503" y="12014766"/>
                  <a:pt x="6348735" y="12046967"/>
                </a:cubicBezTo>
                <a:cubicBezTo>
                  <a:pt x="6344545" y="12065065"/>
                  <a:pt x="6349254" y="12089945"/>
                  <a:pt x="6329632" y="12103124"/>
                </a:cubicBezTo>
                <a:cubicBezTo>
                  <a:pt x="6301122" y="12097651"/>
                  <a:pt x="6284915" y="12068641"/>
                  <a:pt x="6271553" y="12046114"/>
                </a:cubicBezTo>
                <a:cubicBezTo>
                  <a:pt x="6257747" y="12022439"/>
                  <a:pt x="6246457" y="11998452"/>
                  <a:pt x="6230579" y="11976237"/>
                </a:cubicBezTo>
                <a:cubicBezTo>
                  <a:pt x="6197978" y="11930484"/>
                  <a:pt x="6171290" y="11882119"/>
                  <a:pt x="6139182" y="11838484"/>
                </a:cubicBezTo>
                <a:cubicBezTo>
                  <a:pt x="6143816" y="11821533"/>
                  <a:pt x="6127903" y="11802628"/>
                  <a:pt x="6138930" y="11780901"/>
                </a:cubicBezTo>
                <a:cubicBezTo>
                  <a:pt x="6156325" y="11745839"/>
                  <a:pt x="6214210" y="11734368"/>
                  <a:pt x="6226379" y="11772517"/>
                </a:cubicBezTo>
                <a:cubicBezTo>
                  <a:pt x="6222844" y="11788055"/>
                  <a:pt x="6215294" y="11805143"/>
                  <a:pt x="6200039" y="11815977"/>
                </a:cubicBezTo>
                <a:cubicBezTo>
                  <a:pt x="6204069" y="11834856"/>
                  <a:pt x="6214421" y="11855579"/>
                  <a:pt x="6230486" y="11865528"/>
                </a:cubicBezTo>
                <a:cubicBezTo>
                  <a:pt x="6252393" y="11879482"/>
                  <a:pt x="6278608" y="11869690"/>
                  <a:pt x="6304062" y="11872388"/>
                </a:cubicBezTo>
                <a:cubicBezTo>
                  <a:pt x="6311707" y="11873391"/>
                  <a:pt x="6318616" y="11879293"/>
                  <a:pt x="6326660" y="11880473"/>
                </a:cubicBezTo>
                <a:cubicBezTo>
                  <a:pt x="6341377" y="11882701"/>
                  <a:pt x="6356657" y="11880427"/>
                  <a:pt x="6370402" y="11882701"/>
                </a:cubicBezTo>
                <a:cubicBezTo>
                  <a:pt x="6400235" y="11887333"/>
                  <a:pt x="6432282" y="11893418"/>
                  <a:pt x="6462328" y="11926643"/>
                </a:cubicBezTo>
                <a:close/>
                <a:moveTo>
                  <a:pt x="8323295" y="7715378"/>
                </a:moveTo>
                <a:cubicBezTo>
                  <a:pt x="8333193" y="7700036"/>
                  <a:pt x="8331544" y="7673914"/>
                  <a:pt x="8312745" y="7662399"/>
                </a:cubicBezTo>
                <a:cubicBezTo>
                  <a:pt x="8307501" y="7666736"/>
                  <a:pt x="8317500" y="7676381"/>
                  <a:pt x="8307299" y="7674725"/>
                </a:cubicBezTo>
                <a:cubicBezTo>
                  <a:pt x="8303256" y="7663434"/>
                  <a:pt x="8303624" y="7650766"/>
                  <a:pt x="8297112" y="7640761"/>
                </a:cubicBezTo>
                <a:cubicBezTo>
                  <a:pt x="8284451" y="7644671"/>
                  <a:pt x="8278962" y="7676461"/>
                  <a:pt x="8283051" y="7688722"/>
                </a:cubicBezTo>
                <a:cubicBezTo>
                  <a:pt x="8273645" y="7687418"/>
                  <a:pt x="8269697" y="7698503"/>
                  <a:pt x="8259311" y="7692964"/>
                </a:cubicBezTo>
                <a:cubicBezTo>
                  <a:pt x="8248724" y="7715849"/>
                  <a:pt x="8268785" y="7724238"/>
                  <a:pt x="8278671" y="7723379"/>
                </a:cubicBezTo>
                <a:cubicBezTo>
                  <a:pt x="8284395" y="7716879"/>
                  <a:pt x="8271649" y="7702693"/>
                  <a:pt x="8283024" y="7696313"/>
                </a:cubicBezTo>
                <a:cubicBezTo>
                  <a:pt x="8280445" y="7707530"/>
                  <a:pt x="8283776" y="7716129"/>
                  <a:pt x="8293414" y="7722288"/>
                </a:cubicBezTo>
                <a:cubicBezTo>
                  <a:pt x="8299386" y="7708771"/>
                  <a:pt x="8286391" y="7701604"/>
                  <a:pt x="8294833" y="7686800"/>
                </a:cubicBezTo>
                <a:cubicBezTo>
                  <a:pt x="8303954" y="7698433"/>
                  <a:pt x="8302180" y="7714282"/>
                  <a:pt x="8309756" y="7726184"/>
                </a:cubicBezTo>
                <a:cubicBezTo>
                  <a:pt x="8315413" y="7724406"/>
                  <a:pt x="8319995" y="7720491"/>
                  <a:pt x="8323295" y="7715378"/>
                </a:cubicBezTo>
                <a:close/>
                <a:moveTo>
                  <a:pt x="8616482" y="7052351"/>
                </a:moveTo>
                <a:cubicBezTo>
                  <a:pt x="8606807" y="7051317"/>
                  <a:pt x="8602968" y="7028898"/>
                  <a:pt x="8590316" y="7040750"/>
                </a:cubicBezTo>
                <a:cubicBezTo>
                  <a:pt x="8598610" y="7046685"/>
                  <a:pt x="8598207" y="7058939"/>
                  <a:pt x="8608911" y="7062078"/>
                </a:cubicBezTo>
                <a:cubicBezTo>
                  <a:pt x="8613187" y="7060889"/>
                  <a:pt x="8616033" y="7058057"/>
                  <a:pt x="8616482" y="7052351"/>
                </a:cubicBezTo>
                <a:close/>
                <a:moveTo>
                  <a:pt x="7510487" y="9562018"/>
                </a:moveTo>
                <a:cubicBezTo>
                  <a:pt x="7512232" y="9556713"/>
                  <a:pt x="7512677" y="9551117"/>
                  <a:pt x="7510922" y="9544992"/>
                </a:cubicBezTo>
                <a:cubicBezTo>
                  <a:pt x="7494406" y="9560153"/>
                  <a:pt x="7484151" y="9580712"/>
                  <a:pt x="7477566" y="9605009"/>
                </a:cubicBezTo>
                <a:cubicBezTo>
                  <a:pt x="7478358" y="9607421"/>
                  <a:pt x="7480005" y="9608841"/>
                  <a:pt x="7483978" y="9608230"/>
                </a:cubicBezTo>
                <a:cubicBezTo>
                  <a:pt x="7488309" y="9591212"/>
                  <a:pt x="7505250" y="9577931"/>
                  <a:pt x="7510487" y="9562018"/>
                </a:cubicBezTo>
                <a:close/>
                <a:moveTo>
                  <a:pt x="7466290" y="9663812"/>
                </a:moveTo>
                <a:cubicBezTo>
                  <a:pt x="7471405" y="9652298"/>
                  <a:pt x="7474104" y="9638340"/>
                  <a:pt x="7474134" y="9621649"/>
                </a:cubicBezTo>
                <a:cubicBezTo>
                  <a:pt x="7450984" y="9630516"/>
                  <a:pt x="7454176" y="9666123"/>
                  <a:pt x="7437375" y="9681616"/>
                </a:cubicBezTo>
                <a:cubicBezTo>
                  <a:pt x="7437160" y="9687195"/>
                  <a:pt x="7439841" y="9690082"/>
                  <a:pt x="7443947" y="9691315"/>
                </a:cubicBezTo>
                <a:cubicBezTo>
                  <a:pt x="7453643" y="9684398"/>
                  <a:pt x="7461175" y="9675326"/>
                  <a:pt x="7466290" y="9663812"/>
                </a:cubicBezTo>
                <a:close/>
                <a:moveTo>
                  <a:pt x="6646169" y="11526347"/>
                </a:moveTo>
                <a:cubicBezTo>
                  <a:pt x="6652759" y="11509281"/>
                  <a:pt x="6640415" y="11495264"/>
                  <a:pt x="6638135" y="11479987"/>
                </a:cubicBezTo>
                <a:cubicBezTo>
                  <a:pt x="6641714" y="11481568"/>
                  <a:pt x="6645607" y="11485666"/>
                  <a:pt x="6648382" y="11482611"/>
                </a:cubicBezTo>
                <a:cubicBezTo>
                  <a:pt x="6642279" y="11477061"/>
                  <a:pt x="6649903" y="11469489"/>
                  <a:pt x="6640137" y="11464699"/>
                </a:cubicBezTo>
                <a:cubicBezTo>
                  <a:pt x="6617639" y="11474737"/>
                  <a:pt x="6624343" y="11517655"/>
                  <a:pt x="6646169" y="11526347"/>
                </a:cubicBezTo>
                <a:close/>
                <a:moveTo>
                  <a:pt x="9526192" y="5008971"/>
                </a:moveTo>
                <a:cubicBezTo>
                  <a:pt x="9526581" y="5003670"/>
                  <a:pt x="9532819" y="4998072"/>
                  <a:pt x="9525160" y="4995770"/>
                </a:cubicBezTo>
                <a:cubicBezTo>
                  <a:pt x="9525045" y="5000734"/>
                  <a:pt x="9518531" y="5006670"/>
                  <a:pt x="9526192" y="5008971"/>
                </a:cubicBezTo>
                <a:close/>
                <a:moveTo>
                  <a:pt x="8706087" y="6865397"/>
                </a:moveTo>
                <a:cubicBezTo>
                  <a:pt x="8693184" y="6826621"/>
                  <a:pt x="8674156" y="6793535"/>
                  <a:pt x="8631738" y="6780516"/>
                </a:cubicBezTo>
                <a:cubicBezTo>
                  <a:pt x="8651603" y="6813102"/>
                  <a:pt x="8665711" y="6850481"/>
                  <a:pt x="8706087" y="6865397"/>
                </a:cubicBezTo>
                <a:close/>
                <a:moveTo>
                  <a:pt x="7720281" y="9097922"/>
                </a:moveTo>
                <a:cubicBezTo>
                  <a:pt x="7716600" y="9082502"/>
                  <a:pt x="7714262" y="9066269"/>
                  <a:pt x="7699381" y="9057768"/>
                </a:cubicBezTo>
                <a:cubicBezTo>
                  <a:pt x="7699506" y="9074776"/>
                  <a:pt x="7711681" y="9085338"/>
                  <a:pt x="7720281" y="9097922"/>
                </a:cubicBezTo>
                <a:close/>
                <a:moveTo>
                  <a:pt x="8858149" y="6524142"/>
                </a:moveTo>
                <a:cubicBezTo>
                  <a:pt x="8864119" y="6510300"/>
                  <a:pt x="8860872" y="6482947"/>
                  <a:pt x="8862366" y="6476619"/>
                </a:cubicBezTo>
                <a:cubicBezTo>
                  <a:pt x="8838544" y="6484928"/>
                  <a:pt x="8851385" y="6511046"/>
                  <a:pt x="8848585" y="6532213"/>
                </a:cubicBezTo>
                <a:cubicBezTo>
                  <a:pt x="8853143" y="6531874"/>
                  <a:pt x="8856157" y="6528761"/>
                  <a:pt x="8858149" y="6524142"/>
                </a:cubicBezTo>
                <a:close/>
                <a:moveTo>
                  <a:pt x="6617164" y="11596296"/>
                </a:moveTo>
                <a:cubicBezTo>
                  <a:pt x="6604820" y="11582280"/>
                  <a:pt x="6602142" y="11566826"/>
                  <a:pt x="6586135" y="11553570"/>
                </a:cubicBezTo>
                <a:cubicBezTo>
                  <a:pt x="6579674" y="11569267"/>
                  <a:pt x="6600072" y="11593025"/>
                  <a:pt x="6617164" y="11596296"/>
                </a:cubicBezTo>
                <a:close/>
                <a:moveTo>
                  <a:pt x="5817266" y="13407082"/>
                </a:moveTo>
                <a:cubicBezTo>
                  <a:pt x="5812490" y="13404972"/>
                  <a:pt x="5814030" y="13400410"/>
                  <a:pt x="5807708" y="13398570"/>
                </a:cubicBezTo>
                <a:lnTo>
                  <a:pt x="5802952" y="13409334"/>
                </a:lnTo>
                <a:lnTo>
                  <a:pt x="5814095" y="13414258"/>
                </a:lnTo>
                <a:close/>
                <a:moveTo>
                  <a:pt x="7717193" y="9108686"/>
                </a:moveTo>
                <a:cubicBezTo>
                  <a:pt x="7696638" y="9100371"/>
                  <a:pt x="7702785" y="9059662"/>
                  <a:pt x="7677742" y="9064229"/>
                </a:cubicBezTo>
                <a:cubicBezTo>
                  <a:pt x="7690085" y="9080902"/>
                  <a:pt x="7696184" y="9100788"/>
                  <a:pt x="7712102" y="9115437"/>
                </a:cubicBezTo>
                <a:cubicBezTo>
                  <a:pt x="7715166" y="9115136"/>
                  <a:pt x="7716983" y="9113472"/>
                  <a:pt x="7717193" y="9108686"/>
                </a:cubicBezTo>
                <a:close/>
                <a:moveTo>
                  <a:pt x="9143271" y="5881936"/>
                </a:moveTo>
                <a:cubicBezTo>
                  <a:pt x="9126505" y="5859907"/>
                  <a:pt x="9103304" y="5820514"/>
                  <a:pt x="9080105" y="5812373"/>
                </a:cubicBezTo>
                <a:cubicBezTo>
                  <a:pt x="9096092" y="5834986"/>
                  <a:pt x="9108961" y="5877533"/>
                  <a:pt x="9143271" y="5881936"/>
                </a:cubicBezTo>
                <a:close/>
                <a:moveTo>
                  <a:pt x="7686310" y="9186673"/>
                </a:moveTo>
                <a:cubicBezTo>
                  <a:pt x="7676142" y="9170096"/>
                  <a:pt x="7672237" y="9149870"/>
                  <a:pt x="7651778" y="9139381"/>
                </a:cubicBezTo>
                <a:cubicBezTo>
                  <a:pt x="7647629" y="9154457"/>
                  <a:pt x="7655946" y="9163541"/>
                  <a:pt x="7666969" y="9170564"/>
                </a:cubicBezTo>
                <a:cubicBezTo>
                  <a:pt x="7668442" y="9176733"/>
                  <a:pt x="7683050" y="9201352"/>
                  <a:pt x="7686310" y="9186673"/>
                </a:cubicBezTo>
                <a:close/>
                <a:moveTo>
                  <a:pt x="8708593" y="6875691"/>
                </a:moveTo>
                <a:cubicBezTo>
                  <a:pt x="8689707" y="6874031"/>
                  <a:pt x="8689323" y="6857032"/>
                  <a:pt x="8673347" y="6853409"/>
                </a:cubicBezTo>
                <a:cubicBezTo>
                  <a:pt x="8672928" y="6859552"/>
                  <a:pt x="8662556" y="6855089"/>
                  <a:pt x="8662667" y="6862504"/>
                </a:cubicBezTo>
                <a:cubicBezTo>
                  <a:pt x="8673855" y="6872153"/>
                  <a:pt x="8693605" y="6897332"/>
                  <a:pt x="8708593" y="6875691"/>
                </a:cubicBezTo>
                <a:close/>
                <a:moveTo>
                  <a:pt x="9499253" y="5090988"/>
                </a:moveTo>
                <a:cubicBezTo>
                  <a:pt x="9481192" y="5095952"/>
                  <a:pt x="9448988" y="5123117"/>
                  <a:pt x="9468605" y="5133465"/>
                </a:cubicBezTo>
                <a:cubicBezTo>
                  <a:pt x="9475898" y="5116926"/>
                  <a:pt x="9491961" y="5107527"/>
                  <a:pt x="9499253" y="5090988"/>
                </a:cubicBezTo>
                <a:close/>
                <a:moveTo>
                  <a:pt x="7699976" y="9163295"/>
                </a:moveTo>
                <a:cubicBezTo>
                  <a:pt x="7698513" y="9137074"/>
                  <a:pt x="7685869" y="9117337"/>
                  <a:pt x="7668742" y="9100454"/>
                </a:cubicBezTo>
                <a:cubicBezTo>
                  <a:pt x="7670186" y="9127110"/>
                  <a:pt x="7681959" y="9146810"/>
                  <a:pt x="7699976" y="9163295"/>
                </a:cubicBezTo>
                <a:close/>
                <a:moveTo>
                  <a:pt x="7427213" y="9784684"/>
                </a:moveTo>
                <a:cubicBezTo>
                  <a:pt x="7425299" y="9779575"/>
                  <a:pt x="7431215" y="9767382"/>
                  <a:pt x="7423841" y="9767942"/>
                </a:cubicBezTo>
                <a:cubicBezTo>
                  <a:pt x="7421230" y="9770304"/>
                  <a:pt x="7415385" y="9787746"/>
                  <a:pt x="7427213" y="9784684"/>
                </a:cubicBezTo>
                <a:close/>
                <a:moveTo>
                  <a:pt x="9187696" y="5801413"/>
                </a:moveTo>
                <a:cubicBezTo>
                  <a:pt x="9181850" y="5798499"/>
                  <a:pt x="9179511" y="5794407"/>
                  <a:pt x="9177171" y="5790315"/>
                </a:cubicBezTo>
                <a:cubicBezTo>
                  <a:pt x="9173082" y="5795593"/>
                  <a:pt x="9166652" y="5795803"/>
                  <a:pt x="9164317" y="5805370"/>
                </a:cubicBezTo>
                <a:lnTo>
                  <a:pt x="9181465" y="5813916"/>
                </a:lnTo>
                <a:close/>
                <a:moveTo>
                  <a:pt x="9095584" y="6012819"/>
                </a:moveTo>
                <a:cubicBezTo>
                  <a:pt x="9071275" y="6062700"/>
                  <a:pt x="9026498" y="6104871"/>
                  <a:pt x="8993323" y="6093682"/>
                </a:cubicBezTo>
                <a:cubicBezTo>
                  <a:pt x="8957418" y="6081618"/>
                  <a:pt x="8894332" y="5968574"/>
                  <a:pt x="8897172" y="5937443"/>
                </a:cubicBezTo>
                <a:cubicBezTo>
                  <a:pt x="8901931" y="5895616"/>
                  <a:pt x="8928971" y="5872655"/>
                  <a:pt x="8964639" y="5868569"/>
                </a:cubicBezTo>
                <a:cubicBezTo>
                  <a:pt x="8960283" y="5844055"/>
                  <a:pt x="8929870" y="5844442"/>
                  <a:pt x="8912482" y="5831407"/>
                </a:cubicBezTo>
                <a:cubicBezTo>
                  <a:pt x="8884548" y="5811170"/>
                  <a:pt x="8862249" y="5784515"/>
                  <a:pt x="8855359" y="5760195"/>
                </a:cubicBezTo>
                <a:cubicBezTo>
                  <a:pt x="8862333" y="5743266"/>
                  <a:pt x="8870295" y="5732178"/>
                  <a:pt x="8879239" y="5723034"/>
                </a:cubicBezTo>
                <a:cubicBezTo>
                  <a:pt x="8968585" y="5742299"/>
                  <a:pt x="9048738" y="5822071"/>
                  <a:pt x="9075036" y="5885696"/>
                </a:cubicBezTo>
                <a:cubicBezTo>
                  <a:pt x="9123733" y="5905348"/>
                  <a:pt x="9119892" y="5962939"/>
                  <a:pt x="9095584" y="6012819"/>
                </a:cubicBezTo>
                <a:close/>
                <a:moveTo>
                  <a:pt x="8368800" y="7658179"/>
                </a:moveTo>
                <a:cubicBezTo>
                  <a:pt x="8357764" y="7639046"/>
                  <a:pt x="8368692" y="7611085"/>
                  <a:pt x="8354040" y="7593682"/>
                </a:cubicBezTo>
                <a:cubicBezTo>
                  <a:pt x="8355058" y="7594606"/>
                  <a:pt x="8340491" y="7595299"/>
                  <a:pt x="8346298" y="7586460"/>
                </a:cubicBezTo>
                <a:cubicBezTo>
                  <a:pt x="8352718" y="7594523"/>
                  <a:pt x="8367192" y="7591888"/>
                  <a:pt x="8371105" y="7604548"/>
                </a:cubicBezTo>
                <a:cubicBezTo>
                  <a:pt x="8380277" y="7580563"/>
                  <a:pt x="8347379" y="7576482"/>
                  <a:pt x="8338010" y="7571867"/>
                </a:cubicBezTo>
                <a:cubicBezTo>
                  <a:pt x="8343402" y="7574725"/>
                  <a:pt x="8347019" y="7572996"/>
                  <a:pt x="8349793" y="7569944"/>
                </a:cubicBezTo>
                <a:cubicBezTo>
                  <a:pt x="8346157" y="7563112"/>
                  <a:pt x="8344815" y="7555389"/>
                  <a:pt x="8345942" y="7546384"/>
                </a:cubicBezTo>
                <a:cubicBezTo>
                  <a:pt x="8340726" y="7543128"/>
                  <a:pt x="8337600" y="7546975"/>
                  <a:pt x="8332208" y="7544117"/>
                </a:cubicBezTo>
                <a:cubicBezTo>
                  <a:pt x="8341197" y="7536683"/>
                  <a:pt x="8334787" y="7532900"/>
                  <a:pt x="8334323" y="7523193"/>
                </a:cubicBezTo>
                <a:lnTo>
                  <a:pt x="8320972" y="7553409"/>
                </a:lnTo>
                <a:cubicBezTo>
                  <a:pt x="8332940" y="7555370"/>
                  <a:pt x="8320909" y="7564310"/>
                  <a:pt x="8321492" y="7568371"/>
                </a:cubicBezTo>
                <a:cubicBezTo>
                  <a:pt x="8323278" y="7577238"/>
                  <a:pt x="8333101" y="7587281"/>
                  <a:pt x="8323105" y="7598071"/>
                </a:cubicBezTo>
                <a:cubicBezTo>
                  <a:pt x="8331198" y="7604498"/>
                  <a:pt x="8332362" y="7592182"/>
                  <a:pt x="8340853" y="7598784"/>
                </a:cubicBezTo>
                <a:cubicBezTo>
                  <a:pt x="8335887" y="7608946"/>
                  <a:pt x="8346802" y="7613293"/>
                  <a:pt x="8345100" y="7622522"/>
                </a:cubicBezTo>
                <a:cubicBezTo>
                  <a:pt x="8362904" y="7628488"/>
                  <a:pt x="8353262" y="7658918"/>
                  <a:pt x="8368800" y="7658179"/>
                </a:cubicBezTo>
                <a:close/>
                <a:moveTo>
                  <a:pt x="7248108" y="10195582"/>
                </a:moveTo>
                <a:cubicBezTo>
                  <a:pt x="7242661" y="10180543"/>
                  <a:pt x="7237544" y="10165788"/>
                  <a:pt x="7224661" y="10158706"/>
                </a:cubicBezTo>
                <a:cubicBezTo>
                  <a:pt x="7231246" y="10172427"/>
                  <a:pt x="7232623" y="10190853"/>
                  <a:pt x="7248108" y="10195582"/>
                </a:cubicBezTo>
                <a:close/>
                <a:moveTo>
                  <a:pt x="7473192" y="9686569"/>
                </a:moveTo>
                <a:cubicBezTo>
                  <a:pt x="7475471" y="9680229"/>
                  <a:pt x="7477087" y="9673191"/>
                  <a:pt x="7477573" y="9664965"/>
                </a:cubicBezTo>
                <a:cubicBezTo>
                  <a:pt x="7456471" y="9680783"/>
                  <a:pt x="7450329" y="9711228"/>
                  <a:pt x="7437509" y="9734763"/>
                </a:cubicBezTo>
                <a:cubicBezTo>
                  <a:pt x="7441526" y="9734767"/>
                  <a:pt x="7441837" y="9739070"/>
                  <a:pt x="7447323" y="9738035"/>
                </a:cubicBezTo>
                <a:cubicBezTo>
                  <a:pt x="7453546" y="9718324"/>
                  <a:pt x="7466355" y="9705588"/>
                  <a:pt x="7473192" y="9686569"/>
                </a:cubicBezTo>
                <a:close/>
                <a:moveTo>
                  <a:pt x="5746628" y="13596019"/>
                </a:moveTo>
                <a:cubicBezTo>
                  <a:pt x="5749916" y="13578888"/>
                  <a:pt x="5747307" y="13548192"/>
                  <a:pt x="5728263" y="13549308"/>
                </a:cubicBezTo>
                <a:cubicBezTo>
                  <a:pt x="5735799" y="13564549"/>
                  <a:pt x="5733175" y="13583404"/>
                  <a:pt x="5746628" y="13596019"/>
                </a:cubicBezTo>
                <a:close/>
                <a:moveTo>
                  <a:pt x="5778335" y="13524257"/>
                </a:moveTo>
                <a:cubicBezTo>
                  <a:pt x="5764831" y="13477311"/>
                  <a:pt x="5754596" y="13429425"/>
                  <a:pt x="5731156" y="13386666"/>
                </a:cubicBezTo>
                <a:cubicBezTo>
                  <a:pt x="5729243" y="13437284"/>
                  <a:pt x="5754889" y="13477205"/>
                  <a:pt x="5766181" y="13522698"/>
                </a:cubicBezTo>
                <a:cubicBezTo>
                  <a:pt x="5770735" y="13524235"/>
                  <a:pt x="5775778" y="13527892"/>
                  <a:pt x="5778335" y="13524257"/>
                </a:cubicBezTo>
                <a:close/>
                <a:moveTo>
                  <a:pt x="7656804" y="9273003"/>
                </a:moveTo>
                <a:cubicBezTo>
                  <a:pt x="7639461" y="9270934"/>
                  <a:pt x="7637784" y="9259525"/>
                  <a:pt x="7622219" y="9256662"/>
                </a:cubicBezTo>
                <a:cubicBezTo>
                  <a:pt x="7616101" y="9276883"/>
                  <a:pt x="7645661" y="9278617"/>
                  <a:pt x="7656804" y="9273003"/>
                </a:cubicBezTo>
                <a:close/>
                <a:moveTo>
                  <a:pt x="9328284" y="5491209"/>
                </a:moveTo>
                <a:cubicBezTo>
                  <a:pt x="9335586" y="5480859"/>
                  <a:pt x="9328108" y="5459043"/>
                  <a:pt x="9327989" y="5442651"/>
                </a:cubicBezTo>
                <a:cubicBezTo>
                  <a:pt x="9299979" y="5450194"/>
                  <a:pt x="9322954" y="5472265"/>
                  <a:pt x="9328284" y="5491209"/>
                </a:cubicBezTo>
                <a:close/>
                <a:moveTo>
                  <a:pt x="7679690" y="9228234"/>
                </a:moveTo>
                <a:cubicBezTo>
                  <a:pt x="7682099" y="9213081"/>
                  <a:pt x="7668824" y="9207702"/>
                  <a:pt x="7664498" y="9197049"/>
                </a:cubicBezTo>
                <a:cubicBezTo>
                  <a:pt x="7657008" y="9198900"/>
                  <a:pt x="7644680" y="9191819"/>
                  <a:pt x="7643294" y="9203529"/>
                </a:cubicBezTo>
                <a:cubicBezTo>
                  <a:pt x="7654996" y="9214942"/>
                  <a:pt x="7661444" y="9216969"/>
                  <a:pt x="7679690" y="9228234"/>
                </a:cubicBezTo>
                <a:close/>
                <a:moveTo>
                  <a:pt x="7520837" y="9588124"/>
                </a:moveTo>
                <a:cubicBezTo>
                  <a:pt x="7498846" y="9591648"/>
                  <a:pt x="7502800" y="9646360"/>
                  <a:pt x="7480483" y="9628275"/>
                </a:cubicBezTo>
                <a:cubicBezTo>
                  <a:pt x="7481497" y="9633761"/>
                  <a:pt x="7469658" y="9649495"/>
                  <a:pt x="7484078" y="9648090"/>
                </a:cubicBezTo>
                <a:cubicBezTo>
                  <a:pt x="7500878" y="9632598"/>
                  <a:pt x="7513022" y="9612515"/>
                  <a:pt x="7520837" y="9588124"/>
                </a:cubicBezTo>
                <a:close/>
                <a:moveTo>
                  <a:pt x="8642988" y="7050828"/>
                </a:moveTo>
                <a:cubicBezTo>
                  <a:pt x="8635598" y="7045256"/>
                  <a:pt x="8632253" y="7035466"/>
                  <a:pt x="8620713" y="7032825"/>
                </a:cubicBezTo>
                <a:cubicBezTo>
                  <a:pt x="8618637" y="7046078"/>
                  <a:pt x="8634129" y="7066766"/>
                  <a:pt x="8642988" y="7050828"/>
                </a:cubicBezTo>
                <a:close/>
                <a:moveTo>
                  <a:pt x="6665685" y="11527359"/>
                </a:moveTo>
                <a:cubicBezTo>
                  <a:pt x="6670287" y="11509415"/>
                  <a:pt x="6663456" y="11492602"/>
                  <a:pt x="6652213" y="11477169"/>
                </a:cubicBezTo>
                <a:cubicBezTo>
                  <a:pt x="6648582" y="11495068"/>
                  <a:pt x="6653869" y="11512148"/>
                  <a:pt x="6665685" y="11527359"/>
                </a:cubicBezTo>
                <a:close/>
                <a:moveTo>
                  <a:pt x="6945560" y="10895340"/>
                </a:moveTo>
                <a:cubicBezTo>
                  <a:pt x="6943295" y="10908330"/>
                  <a:pt x="6935642" y="10914567"/>
                  <a:pt x="6920675" y="10911641"/>
                </a:cubicBezTo>
                <a:cubicBezTo>
                  <a:pt x="6903551" y="10908482"/>
                  <a:pt x="6905081" y="10890121"/>
                  <a:pt x="6895610" y="10880725"/>
                </a:cubicBezTo>
                <a:cubicBezTo>
                  <a:pt x="6879467" y="10868409"/>
                  <a:pt x="6850738" y="10847246"/>
                  <a:pt x="6868835" y="10820955"/>
                </a:cubicBezTo>
                <a:cubicBezTo>
                  <a:pt x="6911295" y="10832121"/>
                  <a:pt x="6922665" y="10868626"/>
                  <a:pt x="6945560" y="10895340"/>
                </a:cubicBezTo>
                <a:close/>
                <a:moveTo>
                  <a:pt x="8369893" y="7672918"/>
                </a:moveTo>
                <a:cubicBezTo>
                  <a:pt x="8366711" y="7671513"/>
                  <a:pt x="8367367" y="7668951"/>
                  <a:pt x="8364759" y="7667323"/>
                </a:cubicBezTo>
                <a:cubicBezTo>
                  <a:pt x="8363224" y="7671873"/>
                  <a:pt x="8359794" y="7677485"/>
                  <a:pt x="8367082" y="7679281"/>
                </a:cubicBezTo>
                <a:close/>
                <a:moveTo>
                  <a:pt x="8848210" y="6592054"/>
                </a:moveTo>
                <a:cubicBezTo>
                  <a:pt x="8848081" y="6590317"/>
                  <a:pt x="8848323" y="6587679"/>
                  <a:pt x="8848194" y="6585942"/>
                </a:cubicBezTo>
                <a:cubicBezTo>
                  <a:pt x="8846426" y="6585636"/>
                  <a:pt x="8843790" y="6585396"/>
                  <a:pt x="8841588" y="6585121"/>
                </a:cubicBezTo>
                <a:cubicBezTo>
                  <a:pt x="8841315" y="6587324"/>
                  <a:pt x="8841475" y="6589495"/>
                  <a:pt x="8841202" y="6591698"/>
                </a:cubicBezTo>
                <a:cubicBezTo>
                  <a:pt x="8843404" y="6591972"/>
                  <a:pt x="8845606" y="6592247"/>
                  <a:pt x="8848210" y="6592054"/>
                </a:cubicBezTo>
                <a:close/>
                <a:moveTo>
                  <a:pt x="8740968" y="6841429"/>
                </a:moveTo>
                <a:cubicBezTo>
                  <a:pt x="8740390" y="6833613"/>
                  <a:pt x="8738575" y="6826761"/>
                  <a:pt x="8732275" y="6824170"/>
                </a:cubicBezTo>
                <a:cubicBezTo>
                  <a:pt x="8724447" y="6830422"/>
                  <a:pt x="8730890" y="6840864"/>
                  <a:pt x="8740968" y="6841429"/>
                </a:cubicBezTo>
                <a:close/>
                <a:moveTo>
                  <a:pt x="7677219" y="9254718"/>
                </a:moveTo>
                <a:cubicBezTo>
                  <a:pt x="7675082" y="9253752"/>
                  <a:pt x="7672927" y="9253222"/>
                  <a:pt x="7674365" y="9250233"/>
                </a:cubicBezTo>
                <a:cubicBezTo>
                  <a:pt x="7671794" y="9249249"/>
                  <a:pt x="7669638" y="9248718"/>
                  <a:pt x="7667047" y="9248168"/>
                </a:cubicBezTo>
                <a:cubicBezTo>
                  <a:pt x="7658854" y="9256091"/>
                  <a:pt x="7676894" y="9262115"/>
                  <a:pt x="7677219" y="9254718"/>
                </a:cubicBezTo>
                <a:close/>
                <a:moveTo>
                  <a:pt x="7948768" y="8642181"/>
                </a:moveTo>
                <a:cubicBezTo>
                  <a:pt x="7925967" y="8693785"/>
                  <a:pt x="7899508" y="8733334"/>
                  <a:pt x="7860145" y="8741088"/>
                </a:cubicBezTo>
                <a:cubicBezTo>
                  <a:pt x="7838223" y="8698665"/>
                  <a:pt x="7903757" y="8624191"/>
                  <a:pt x="7948768" y="8642181"/>
                </a:cubicBezTo>
                <a:close/>
                <a:moveTo>
                  <a:pt x="8342851" y="7758865"/>
                </a:moveTo>
                <a:cubicBezTo>
                  <a:pt x="8340409" y="7752558"/>
                  <a:pt x="8332852" y="7749219"/>
                  <a:pt x="8331069" y="7760787"/>
                </a:cubicBezTo>
                <a:cubicBezTo>
                  <a:pt x="8336063" y="7763468"/>
                  <a:pt x="8340077" y="7761916"/>
                  <a:pt x="8342851" y="7758865"/>
                </a:cubicBezTo>
                <a:close/>
                <a:moveTo>
                  <a:pt x="5818380" y="13472380"/>
                </a:moveTo>
                <a:cubicBezTo>
                  <a:pt x="5819151" y="13455566"/>
                  <a:pt x="5817976" y="13438846"/>
                  <a:pt x="5803996" y="13427427"/>
                </a:cubicBezTo>
                <a:cubicBezTo>
                  <a:pt x="5800753" y="13445530"/>
                  <a:pt x="5805548" y="13460516"/>
                  <a:pt x="5818380" y="13472380"/>
                </a:cubicBezTo>
                <a:close/>
                <a:moveTo>
                  <a:pt x="8841793" y="6630354"/>
                </a:moveTo>
                <a:cubicBezTo>
                  <a:pt x="8842504" y="6624490"/>
                  <a:pt x="8835993" y="6617192"/>
                  <a:pt x="8832292" y="6624668"/>
                </a:cubicBezTo>
                <a:cubicBezTo>
                  <a:pt x="8837999" y="6625118"/>
                  <a:pt x="8833835" y="6633721"/>
                  <a:pt x="8838302" y="6635141"/>
                </a:cubicBezTo>
                <a:cubicBezTo>
                  <a:pt x="8840516" y="6634104"/>
                  <a:pt x="8841556" y="6632309"/>
                  <a:pt x="8841793" y="6630354"/>
                </a:cubicBezTo>
                <a:close/>
                <a:moveTo>
                  <a:pt x="7271643" y="10192309"/>
                </a:moveTo>
                <a:cubicBezTo>
                  <a:pt x="7265033" y="10190633"/>
                  <a:pt x="7268506" y="10179261"/>
                  <a:pt x="7257917" y="10182201"/>
                </a:cubicBezTo>
                <a:cubicBezTo>
                  <a:pt x="7256910" y="10189377"/>
                  <a:pt x="7267940" y="10200610"/>
                  <a:pt x="7271643" y="10192309"/>
                </a:cubicBezTo>
                <a:close/>
                <a:moveTo>
                  <a:pt x="5807518" y="13506654"/>
                </a:moveTo>
                <a:cubicBezTo>
                  <a:pt x="5805358" y="13481398"/>
                  <a:pt x="5804589" y="13440079"/>
                  <a:pt x="5784515" y="13431685"/>
                </a:cubicBezTo>
                <a:cubicBezTo>
                  <a:pt x="5791932" y="13456882"/>
                  <a:pt x="5788618" y="13485914"/>
                  <a:pt x="5807518" y="13506654"/>
                </a:cubicBezTo>
                <a:close/>
                <a:moveTo>
                  <a:pt x="9458132" y="5245238"/>
                </a:moveTo>
                <a:cubicBezTo>
                  <a:pt x="9458621" y="5243012"/>
                  <a:pt x="9458329" y="5240140"/>
                  <a:pt x="9456769" y="5236201"/>
                </a:cubicBezTo>
                <a:cubicBezTo>
                  <a:pt x="9441448" y="5231597"/>
                  <a:pt x="9435515" y="5255423"/>
                  <a:pt x="9445812" y="5259309"/>
                </a:cubicBezTo>
                <a:cubicBezTo>
                  <a:pt x="9448167" y="5252798"/>
                  <a:pt x="9456664" y="5251918"/>
                  <a:pt x="9458132" y="5245238"/>
                </a:cubicBezTo>
                <a:close/>
                <a:moveTo>
                  <a:pt x="8772602" y="6797122"/>
                </a:moveTo>
                <a:lnTo>
                  <a:pt x="8774991" y="6787073"/>
                </a:lnTo>
                <a:lnTo>
                  <a:pt x="8778926" y="6770514"/>
                </a:lnTo>
                <a:cubicBezTo>
                  <a:pt x="8778637" y="6766606"/>
                  <a:pt x="8772337" y="6764013"/>
                  <a:pt x="8772915" y="6760044"/>
                </a:cubicBezTo>
                <a:cubicBezTo>
                  <a:pt x="8773221" y="6758273"/>
                  <a:pt x="8784410" y="6744348"/>
                  <a:pt x="8788044" y="6734474"/>
                </a:cubicBezTo>
                <a:cubicBezTo>
                  <a:pt x="8799410" y="6705256"/>
                  <a:pt x="8800524" y="6690759"/>
                  <a:pt x="8806312" y="6662828"/>
                </a:cubicBezTo>
                <a:cubicBezTo>
                  <a:pt x="8808821" y="6649545"/>
                  <a:pt x="8813935" y="6636066"/>
                  <a:pt x="8815607" y="6623282"/>
                </a:cubicBezTo>
                <a:cubicBezTo>
                  <a:pt x="8824714" y="6557552"/>
                  <a:pt x="8805851" y="6479485"/>
                  <a:pt x="8773335" y="6470534"/>
                </a:cubicBezTo>
                <a:cubicBezTo>
                  <a:pt x="8758194" y="6466415"/>
                  <a:pt x="8736735" y="6477167"/>
                  <a:pt x="8712109" y="6486411"/>
                </a:cubicBezTo>
                <a:cubicBezTo>
                  <a:pt x="8639405" y="6512302"/>
                  <a:pt x="8602787" y="6524616"/>
                  <a:pt x="8593486" y="6611318"/>
                </a:cubicBezTo>
                <a:cubicBezTo>
                  <a:pt x="8588465" y="6661464"/>
                  <a:pt x="8579411" y="6710158"/>
                  <a:pt x="8594596" y="6744401"/>
                </a:cubicBezTo>
                <a:cubicBezTo>
                  <a:pt x="8619508" y="6762646"/>
                  <a:pt x="8644631" y="6766028"/>
                  <a:pt x="8671826" y="6779736"/>
                </a:cubicBezTo>
                <a:cubicBezTo>
                  <a:pt x="8693155" y="6790822"/>
                  <a:pt x="8721602" y="6821465"/>
                  <a:pt x="8752561" y="6815247"/>
                </a:cubicBezTo>
                <a:cubicBezTo>
                  <a:pt x="8761393" y="6813722"/>
                  <a:pt x="8768142" y="6806127"/>
                  <a:pt x="8772602" y="6797122"/>
                </a:cubicBezTo>
                <a:close/>
                <a:moveTo>
                  <a:pt x="10553839" y="2768195"/>
                </a:moveTo>
                <a:cubicBezTo>
                  <a:pt x="10556964" y="2760043"/>
                  <a:pt x="10553814" y="2755315"/>
                  <a:pt x="10545361" y="2753963"/>
                </a:cubicBezTo>
                <a:cubicBezTo>
                  <a:pt x="10520425" y="2762965"/>
                  <a:pt x="10482062" y="2715032"/>
                  <a:pt x="10463398" y="2741104"/>
                </a:cubicBezTo>
                <a:cubicBezTo>
                  <a:pt x="10502483" y="2750747"/>
                  <a:pt x="10514707" y="2757578"/>
                  <a:pt x="10553839" y="2768195"/>
                </a:cubicBezTo>
                <a:close/>
                <a:moveTo>
                  <a:pt x="8371479" y="7710211"/>
                </a:moveTo>
                <a:cubicBezTo>
                  <a:pt x="8367279" y="7707881"/>
                  <a:pt x="8364588" y="7708592"/>
                  <a:pt x="8361102" y="7708952"/>
                </a:cubicBezTo>
                <a:cubicBezTo>
                  <a:pt x="8350584" y="7684345"/>
                  <a:pt x="8354621" y="7654765"/>
                  <a:pt x="8345249" y="7629716"/>
                </a:cubicBezTo>
                <a:cubicBezTo>
                  <a:pt x="8343446" y="7632720"/>
                  <a:pt x="8340135" y="7632683"/>
                  <a:pt x="8336649" y="7633044"/>
                </a:cubicBezTo>
                <a:cubicBezTo>
                  <a:pt x="8336934" y="7622715"/>
                  <a:pt x="8332457" y="7614559"/>
                  <a:pt x="8326435" y="7606671"/>
                </a:cubicBezTo>
                <a:cubicBezTo>
                  <a:pt x="8312879" y="7624442"/>
                  <a:pt x="8331657" y="7650797"/>
                  <a:pt x="8338425" y="7637630"/>
                </a:cubicBezTo>
                <a:cubicBezTo>
                  <a:pt x="8339269" y="7659388"/>
                  <a:pt x="8351166" y="7688405"/>
                  <a:pt x="8340172" y="7706833"/>
                </a:cubicBezTo>
                <a:cubicBezTo>
                  <a:pt x="8349293" y="7718465"/>
                  <a:pt x="8361111" y="7713234"/>
                  <a:pt x="8371479" y="7710211"/>
                </a:cubicBezTo>
                <a:close/>
                <a:moveTo>
                  <a:pt x="8662744" y="7052421"/>
                </a:moveTo>
                <a:cubicBezTo>
                  <a:pt x="8664594" y="7036130"/>
                  <a:pt x="8651719" y="7033153"/>
                  <a:pt x="8641255" y="7027379"/>
                </a:cubicBezTo>
                <a:cubicBezTo>
                  <a:pt x="8643521" y="7040308"/>
                  <a:pt x="8650673" y="7048512"/>
                  <a:pt x="8662744" y="7052421"/>
                </a:cubicBezTo>
                <a:close/>
                <a:moveTo>
                  <a:pt x="7257895" y="10235624"/>
                </a:moveTo>
                <a:cubicBezTo>
                  <a:pt x="7254345" y="10217048"/>
                  <a:pt x="7247623" y="10201485"/>
                  <a:pt x="7231431" y="10195573"/>
                </a:cubicBezTo>
                <a:cubicBezTo>
                  <a:pt x="7237585" y="10211795"/>
                  <a:pt x="7244545" y="10226415"/>
                  <a:pt x="7257895" y="10235624"/>
                </a:cubicBezTo>
                <a:close/>
                <a:moveTo>
                  <a:pt x="7730329" y="9166809"/>
                </a:moveTo>
                <a:cubicBezTo>
                  <a:pt x="7716223" y="9160521"/>
                  <a:pt x="7708618" y="9164983"/>
                  <a:pt x="7707495" y="9180628"/>
                </a:cubicBezTo>
                <a:cubicBezTo>
                  <a:pt x="7720373" y="9185117"/>
                  <a:pt x="7725162" y="9175301"/>
                  <a:pt x="7730329" y="9166809"/>
                </a:cubicBezTo>
                <a:close/>
                <a:moveTo>
                  <a:pt x="8508357" y="7407896"/>
                </a:moveTo>
                <a:cubicBezTo>
                  <a:pt x="8506304" y="7380104"/>
                  <a:pt x="8464177" y="7359203"/>
                  <a:pt x="8443348" y="7337165"/>
                </a:cubicBezTo>
                <a:cubicBezTo>
                  <a:pt x="8455737" y="7368996"/>
                  <a:pt x="8474251" y="7395135"/>
                  <a:pt x="8508357" y="7407896"/>
                </a:cubicBezTo>
                <a:close/>
                <a:moveTo>
                  <a:pt x="6687855" y="11530971"/>
                </a:moveTo>
                <a:cubicBezTo>
                  <a:pt x="6687730" y="11511890"/>
                  <a:pt x="6684094" y="11480316"/>
                  <a:pt x="6663286" y="11472548"/>
                </a:cubicBezTo>
                <a:cubicBezTo>
                  <a:pt x="6670782" y="11491082"/>
                  <a:pt x="6669164" y="11522712"/>
                  <a:pt x="6687855" y="11530971"/>
                </a:cubicBezTo>
                <a:close/>
                <a:moveTo>
                  <a:pt x="9213809" y="5814424"/>
                </a:moveTo>
                <a:cubicBezTo>
                  <a:pt x="9202892" y="5798254"/>
                  <a:pt x="9214966" y="5775002"/>
                  <a:pt x="9190219" y="5764132"/>
                </a:cubicBezTo>
                <a:cubicBezTo>
                  <a:pt x="9178730" y="5785235"/>
                  <a:pt x="9199975" y="5813871"/>
                  <a:pt x="9213809" y="5814424"/>
                </a:cubicBezTo>
                <a:close/>
                <a:moveTo>
                  <a:pt x="6627809" y="11669020"/>
                </a:moveTo>
                <a:cubicBezTo>
                  <a:pt x="6612192" y="11651655"/>
                  <a:pt x="6607387" y="11632408"/>
                  <a:pt x="6587136" y="11615849"/>
                </a:cubicBezTo>
                <a:cubicBezTo>
                  <a:pt x="6581433" y="11635210"/>
                  <a:pt x="6609165" y="11661733"/>
                  <a:pt x="6627809" y="11669020"/>
                </a:cubicBezTo>
                <a:close/>
                <a:moveTo>
                  <a:pt x="7699011" y="9244777"/>
                </a:moveTo>
                <a:cubicBezTo>
                  <a:pt x="7687893" y="9239929"/>
                  <a:pt x="7682840" y="9245810"/>
                  <a:pt x="7678242" y="9251276"/>
                </a:cubicBezTo>
                <a:cubicBezTo>
                  <a:pt x="7682912" y="9254096"/>
                  <a:pt x="7686201" y="9258600"/>
                  <a:pt x="7690852" y="9261856"/>
                </a:cubicBezTo>
                <a:cubicBezTo>
                  <a:pt x="7694920" y="9258547"/>
                  <a:pt x="7698194" y="9253460"/>
                  <a:pt x="7699011" y="9244777"/>
                </a:cubicBezTo>
                <a:close/>
                <a:moveTo>
                  <a:pt x="5763994" y="13625612"/>
                </a:moveTo>
                <a:cubicBezTo>
                  <a:pt x="5739712" y="13610594"/>
                  <a:pt x="5713773" y="13581026"/>
                  <a:pt x="5690744" y="13576092"/>
                </a:cubicBezTo>
                <a:cubicBezTo>
                  <a:pt x="5714190" y="13594076"/>
                  <a:pt x="5729378" y="13614605"/>
                  <a:pt x="5756844" y="13631030"/>
                </a:cubicBezTo>
                <a:cubicBezTo>
                  <a:pt x="5759982" y="13631463"/>
                  <a:pt x="5762631" y="13629775"/>
                  <a:pt x="5763994" y="13625612"/>
                </a:cubicBezTo>
                <a:close/>
                <a:moveTo>
                  <a:pt x="7512333" y="9669780"/>
                </a:moveTo>
                <a:cubicBezTo>
                  <a:pt x="7515351" y="9666113"/>
                  <a:pt x="7517827" y="9661907"/>
                  <a:pt x="7517316" y="9654838"/>
                </a:cubicBezTo>
                <a:cubicBezTo>
                  <a:pt x="7508516" y="9657052"/>
                  <a:pt x="7496107" y="9673446"/>
                  <a:pt x="7504103" y="9681493"/>
                </a:cubicBezTo>
                <a:cubicBezTo>
                  <a:pt x="7505756" y="9676577"/>
                  <a:pt x="7509315" y="9673448"/>
                  <a:pt x="7512333" y="9669780"/>
                </a:cubicBezTo>
                <a:close/>
                <a:moveTo>
                  <a:pt x="6880714" y="11104080"/>
                </a:moveTo>
                <a:cubicBezTo>
                  <a:pt x="6873023" y="11118888"/>
                  <a:pt x="6869183" y="11138452"/>
                  <a:pt x="6853405" y="11143275"/>
                </a:cubicBezTo>
                <a:cubicBezTo>
                  <a:pt x="6814695" y="11126101"/>
                  <a:pt x="6779755" y="11106290"/>
                  <a:pt x="6777687" y="11060474"/>
                </a:cubicBezTo>
                <a:cubicBezTo>
                  <a:pt x="6823313" y="11049730"/>
                  <a:pt x="6841946" y="11095584"/>
                  <a:pt x="6880714" y="11104080"/>
                </a:cubicBezTo>
                <a:close/>
                <a:moveTo>
                  <a:pt x="9481457" y="5220338"/>
                </a:moveTo>
                <a:cubicBezTo>
                  <a:pt x="9469460" y="5187536"/>
                  <a:pt x="9500365" y="5190217"/>
                  <a:pt x="9497875" y="5165716"/>
                </a:cubicBezTo>
                <a:cubicBezTo>
                  <a:pt x="9483976" y="5169012"/>
                  <a:pt x="9487282" y="5186310"/>
                  <a:pt x="9469335" y="5186311"/>
                </a:cubicBezTo>
                <a:cubicBezTo>
                  <a:pt x="9468162" y="5180862"/>
                  <a:pt x="9482352" y="5168252"/>
                  <a:pt x="9472154" y="5168379"/>
                </a:cubicBezTo>
                <a:cubicBezTo>
                  <a:pt x="9460227" y="5178898"/>
                  <a:pt x="9464830" y="5202871"/>
                  <a:pt x="9459587" y="5218269"/>
                </a:cubicBezTo>
                <a:cubicBezTo>
                  <a:pt x="9470284" y="5223042"/>
                  <a:pt x="9468482" y="5226632"/>
                  <a:pt x="9481457" y="5220338"/>
                </a:cubicBezTo>
                <a:close/>
                <a:moveTo>
                  <a:pt x="5802409" y="13547283"/>
                </a:moveTo>
                <a:cubicBezTo>
                  <a:pt x="5791240" y="13496126"/>
                  <a:pt x="5785017" y="13442390"/>
                  <a:pt x="5756625" y="13397919"/>
                </a:cubicBezTo>
                <a:cubicBezTo>
                  <a:pt x="5760637" y="13450202"/>
                  <a:pt x="5778009" y="13513153"/>
                  <a:pt x="5802409" y="13547283"/>
                </a:cubicBezTo>
                <a:close/>
                <a:moveTo>
                  <a:pt x="7467160" y="9781650"/>
                </a:moveTo>
                <a:cubicBezTo>
                  <a:pt x="7467216" y="9769593"/>
                  <a:pt x="7476871" y="9766387"/>
                  <a:pt x="7477256" y="9754614"/>
                </a:cubicBezTo>
                <a:cubicBezTo>
                  <a:pt x="7468974" y="9746898"/>
                  <a:pt x="7450556" y="9744279"/>
                  <a:pt x="7450570" y="9761585"/>
                </a:cubicBezTo>
                <a:cubicBezTo>
                  <a:pt x="7470692" y="9753567"/>
                  <a:pt x="7451030" y="9785039"/>
                  <a:pt x="7467160" y="9781650"/>
                </a:cubicBezTo>
                <a:close/>
                <a:moveTo>
                  <a:pt x="6644936" y="11644242"/>
                </a:moveTo>
                <a:cubicBezTo>
                  <a:pt x="6659552" y="11599329"/>
                  <a:pt x="6613352" y="11565121"/>
                  <a:pt x="6588556" y="11526576"/>
                </a:cubicBezTo>
                <a:cubicBezTo>
                  <a:pt x="6589722" y="11559436"/>
                  <a:pt x="6628710" y="11585226"/>
                  <a:pt x="6640115" y="11616426"/>
                </a:cubicBezTo>
                <a:cubicBezTo>
                  <a:pt x="6628967" y="11627673"/>
                  <a:pt x="6634459" y="11636758"/>
                  <a:pt x="6644936" y="11644242"/>
                </a:cubicBezTo>
                <a:close/>
                <a:moveTo>
                  <a:pt x="8746011" y="6890446"/>
                </a:moveTo>
                <a:cubicBezTo>
                  <a:pt x="8747012" y="6889225"/>
                  <a:pt x="8747889" y="6887857"/>
                  <a:pt x="8747680" y="6885035"/>
                </a:cubicBezTo>
                <a:cubicBezTo>
                  <a:pt x="8738344" y="6882664"/>
                  <a:pt x="8729842" y="6879799"/>
                  <a:pt x="8728701" y="6870278"/>
                </a:cubicBezTo>
                <a:cubicBezTo>
                  <a:pt x="8733073" y="6870393"/>
                  <a:pt x="8736948" y="6869667"/>
                  <a:pt x="8735660" y="6864092"/>
                </a:cubicBezTo>
                <a:cubicBezTo>
                  <a:pt x="8721727" y="6846783"/>
                  <a:pt x="8716329" y="6820984"/>
                  <a:pt x="8692927" y="6811360"/>
                </a:cubicBezTo>
                <a:cubicBezTo>
                  <a:pt x="8697330" y="6835484"/>
                  <a:pt x="8714847" y="6848163"/>
                  <a:pt x="8725841" y="6866995"/>
                </a:cubicBezTo>
                <a:cubicBezTo>
                  <a:pt x="8717532" y="6866735"/>
                  <a:pt x="8712610" y="6871033"/>
                  <a:pt x="8711454" y="6878973"/>
                </a:cubicBezTo>
                <a:cubicBezTo>
                  <a:pt x="8732589" y="6875671"/>
                  <a:pt x="8729499" y="6892931"/>
                  <a:pt x="8743616" y="6894934"/>
                </a:cubicBezTo>
                <a:cubicBezTo>
                  <a:pt x="8743886" y="6892739"/>
                  <a:pt x="8745008" y="6891672"/>
                  <a:pt x="8746011" y="6890446"/>
                </a:cubicBezTo>
                <a:close/>
                <a:moveTo>
                  <a:pt x="8837588" y="6685439"/>
                </a:moveTo>
                <a:cubicBezTo>
                  <a:pt x="8842164" y="6675953"/>
                  <a:pt x="8833188" y="6657459"/>
                  <a:pt x="8823351" y="6657202"/>
                </a:cubicBezTo>
                <a:cubicBezTo>
                  <a:pt x="8816342" y="6668636"/>
                  <a:pt x="8827029" y="6677453"/>
                  <a:pt x="8828024" y="6690916"/>
                </a:cubicBezTo>
                <a:cubicBezTo>
                  <a:pt x="8833031" y="6690763"/>
                  <a:pt x="8836063" y="6688600"/>
                  <a:pt x="8837588" y="6685439"/>
                </a:cubicBezTo>
                <a:close/>
                <a:moveTo>
                  <a:pt x="8404842" y="7666976"/>
                </a:moveTo>
                <a:cubicBezTo>
                  <a:pt x="8395339" y="7622858"/>
                  <a:pt x="8395981" y="7575145"/>
                  <a:pt x="8372318" y="7536178"/>
                </a:cubicBezTo>
                <a:cubicBezTo>
                  <a:pt x="8368121" y="7554283"/>
                  <a:pt x="8389746" y="7570966"/>
                  <a:pt x="8375829" y="7585251"/>
                </a:cubicBezTo>
                <a:cubicBezTo>
                  <a:pt x="8383405" y="7597151"/>
                  <a:pt x="8388909" y="7610514"/>
                  <a:pt x="8382326" y="7627564"/>
                </a:cubicBezTo>
                <a:cubicBezTo>
                  <a:pt x="8393121" y="7637561"/>
                  <a:pt x="8388131" y="7675750"/>
                  <a:pt x="8404842" y="7666976"/>
                </a:cubicBezTo>
                <a:close/>
                <a:moveTo>
                  <a:pt x="5761645" y="13650306"/>
                </a:moveTo>
                <a:cubicBezTo>
                  <a:pt x="5738459" y="13629578"/>
                  <a:pt x="5716911" y="13610527"/>
                  <a:pt x="5693151" y="13590021"/>
                </a:cubicBezTo>
                <a:cubicBezTo>
                  <a:pt x="5673814" y="13572424"/>
                  <a:pt x="5655397" y="13549514"/>
                  <a:pt x="5635799" y="13534660"/>
                </a:cubicBezTo>
                <a:cubicBezTo>
                  <a:pt x="5621642" y="13523641"/>
                  <a:pt x="5600204" y="13519410"/>
                  <a:pt x="5587019" y="13508343"/>
                </a:cubicBezTo>
                <a:cubicBezTo>
                  <a:pt x="5580737" y="13503184"/>
                  <a:pt x="5577801" y="13490451"/>
                  <a:pt x="5571871" y="13484495"/>
                </a:cubicBezTo>
                <a:cubicBezTo>
                  <a:pt x="5562268" y="13475010"/>
                  <a:pt x="5552671" y="13469817"/>
                  <a:pt x="5542409" y="13462900"/>
                </a:cubicBezTo>
                <a:cubicBezTo>
                  <a:pt x="5546270" y="13503681"/>
                  <a:pt x="5584879" y="13525028"/>
                  <a:pt x="5619123" y="13553025"/>
                </a:cubicBezTo>
                <a:cubicBezTo>
                  <a:pt x="5661242" y="13586882"/>
                  <a:pt x="5707522" y="13626392"/>
                  <a:pt x="5754495" y="13655723"/>
                </a:cubicBezTo>
                <a:cubicBezTo>
                  <a:pt x="5757633" y="13656156"/>
                  <a:pt x="5760106" y="13654867"/>
                  <a:pt x="5761645" y="13650306"/>
                </a:cubicBezTo>
                <a:close/>
                <a:moveTo>
                  <a:pt x="8691843" y="7021014"/>
                </a:moveTo>
                <a:cubicBezTo>
                  <a:pt x="8687343" y="7007377"/>
                  <a:pt x="8681606" y="6994702"/>
                  <a:pt x="8663989" y="6992513"/>
                </a:cubicBezTo>
                <a:cubicBezTo>
                  <a:pt x="8663970" y="7009979"/>
                  <a:pt x="8682022" y="7012137"/>
                  <a:pt x="8691843" y="7021014"/>
                </a:cubicBezTo>
                <a:close/>
                <a:moveTo>
                  <a:pt x="8802185" y="6772286"/>
                </a:moveTo>
                <a:cubicBezTo>
                  <a:pt x="8802844" y="6763508"/>
                  <a:pt x="8805113" y="6752857"/>
                  <a:pt x="8797172" y="6751701"/>
                </a:cubicBezTo>
                <a:cubicBezTo>
                  <a:pt x="8793989" y="6755865"/>
                  <a:pt x="8792141" y="6760366"/>
                  <a:pt x="8792717" y="6768185"/>
                </a:cubicBezTo>
                <a:cubicBezTo>
                  <a:pt x="8797090" y="6768298"/>
                  <a:pt x="8799855" y="6770275"/>
                  <a:pt x="8802185" y="6772286"/>
                </a:cubicBezTo>
                <a:close/>
                <a:moveTo>
                  <a:pt x="10662020" y="2564321"/>
                </a:moveTo>
                <a:cubicBezTo>
                  <a:pt x="10644048" y="2559717"/>
                  <a:pt x="10624122" y="2550912"/>
                  <a:pt x="10620132" y="2569646"/>
                </a:cubicBezTo>
                <a:cubicBezTo>
                  <a:pt x="10635796" y="2570847"/>
                  <a:pt x="10652304" y="2573374"/>
                  <a:pt x="10662020" y="2564321"/>
                </a:cubicBezTo>
                <a:close/>
                <a:moveTo>
                  <a:pt x="7251409" y="10285199"/>
                </a:moveTo>
                <a:cubicBezTo>
                  <a:pt x="7249803" y="10263702"/>
                  <a:pt x="7237543" y="10252560"/>
                  <a:pt x="7224716" y="10242076"/>
                </a:cubicBezTo>
                <a:cubicBezTo>
                  <a:pt x="7228926" y="10261221"/>
                  <a:pt x="7238866" y="10274386"/>
                  <a:pt x="7251409" y="10285199"/>
                </a:cubicBezTo>
                <a:close/>
                <a:moveTo>
                  <a:pt x="6643516" y="11663592"/>
                </a:moveTo>
                <a:cubicBezTo>
                  <a:pt x="6644211" y="11657715"/>
                  <a:pt x="6641030" y="11656310"/>
                  <a:pt x="6636471" y="11650491"/>
                </a:cubicBezTo>
                <a:cubicBezTo>
                  <a:pt x="6624701" y="11636252"/>
                  <a:pt x="6610964" y="11609253"/>
                  <a:pt x="6593993" y="11600328"/>
                </a:cubicBezTo>
                <a:cubicBezTo>
                  <a:pt x="6605864" y="11620795"/>
                  <a:pt x="6623540" y="11652863"/>
                  <a:pt x="6643516" y="11663592"/>
                </a:cubicBezTo>
                <a:close/>
                <a:moveTo>
                  <a:pt x="7460581" y="9814600"/>
                </a:moveTo>
                <a:cubicBezTo>
                  <a:pt x="7458882" y="9803912"/>
                  <a:pt x="7466542" y="9803022"/>
                  <a:pt x="7463810" y="9790867"/>
                </a:cubicBezTo>
                <a:cubicBezTo>
                  <a:pt x="7451385" y="9789956"/>
                  <a:pt x="7449878" y="9799033"/>
                  <a:pt x="7447428" y="9807873"/>
                </a:cubicBezTo>
                <a:cubicBezTo>
                  <a:pt x="7453903" y="9807690"/>
                  <a:pt x="7451167" y="9816860"/>
                  <a:pt x="7460581" y="9814600"/>
                </a:cubicBezTo>
                <a:close/>
                <a:moveTo>
                  <a:pt x="8376365" y="7746556"/>
                </a:moveTo>
                <a:cubicBezTo>
                  <a:pt x="8378308" y="7743167"/>
                  <a:pt x="8379237" y="7739181"/>
                  <a:pt x="8378686" y="7734780"/>
                </a:cubicBezTo>
                <a:cubicBezTo>
                  <a:pt x="8365472" y="7747475"/>
                  <a:pt x="8370537" y="7723101"/>
                  <a:pt x="8360243" y="7719502"/>
                </a:cubicBezTo>
                <a:cubicBezTo>
                  <a:pt x="8355887" y="7726133"/>
                  <a:pt x="8366867" y="7740013"/>
                  <a:pt x="8353716" y="7741805"/>
                </a:cubicBezTo>
                <a:cubicBezTo>
                  <a:pt x="8344393" y="7738161"/>
                  <a:pt x="8357608" y="7725466"/>
                  <a:pt x="8348461" y="7721425"/>
                </a:cubicBezTo>
                <a:cubicBezTo>
                  <a:pt x="8337503" y="7736542"/>
                  <a:pt x="8349305" y="7743182"/>
                  <a:pt x="8344081" y="7756081"/>
                </a:cubicBezTo>
                <a:cubicBezTo>
                  <a:pt x="8355582" y="7761519"/>
                  <a:pt x="8370536" y="7756722"/>
                  <a:pt x="8376365" y="7746556"/>
                </a:cubicBezTo>
                <a:close/>
                <a:moveTo>
                  <a:pt x="7294354" y="10198668"/>
                </a:moveTo>
                <a:cubicBezTo>
                  <a:pt x="7284937" y="10184229"/>
                  <a:pt x="7269925" y="10156924"/>
                  <a:pt x="7251488" y="10162293"/>
                </a:cubicBezTo>
                <a:cubicBezTo>
                  <a:pt x="7266250" y="10173869"/>
                  <a:pt x="7270974" y="10195755"/>
                  <a:pt x="7294354" y="10198668"/>
                </a:cubicBezTo>
                <a:close/>
                <a:moveTo>
                  <a:pt x="6801867" y="11317336"/>
                </a:moveTo>
                <a:cubicBezTo>
                  <a:pt x="6755651" y="11305420"/>
                  <a:pt x="6722372" y="11274429"/>
                  <a:pt x="6726230" y="11234358"/>
                </a:cubicBezTo>
                <a:cubicBezTo>
                  <a:pt x="6772107" y="11245367"/>
                  <a:pt x="6797478" y="11272899"/>
                  <a:pt x="6801867" y="11317336"/>
                </a:cubicBezTo>
                <a:close/>
                <a:moveTo>
                  <a:pt x="9220246" y="5844463"/>
                </a:moveTo>
                <a:cubicBezTo>
                  <a:pt x="9225700" y="5835471"/>
                  <a:pt x="9223554" y="5829037"/>
                  <a:pt x="9214006" y="5824767"/>
                </a:cubicBezTo>
                <a:cubicBezTo>
                  <a:pt x="9205046" y="5834936"/>
                  <a:pt x="9218686" y="5837830"/>
                  <a:pt x="9220246" y="5844463"/>
                </a:cubicBezTo>
                <a:close/>
                <a:moveTo>
                  <a:pt x="7515455" y="9703887"/>
                </a:moveTo>
                <a:cubicBezTo>
                  <a:pt x="7521454" y="9692846"/>
                  <a:pt x="7525230" y="9680970"/>
                  <a:pt x="7520423" y="9667891"/>
                </a:cubicBezTo>
                <a:cubicBezTo>
                  <a:pt x="7515262" y="9690535"/>
                  <a:pt x="7491487" y="9712120"/>
                  <a:pt x="7497148" y="9734869"/>
                </a:cubicBezTo>
                <a:cubicBezTo>
                  <a:pt x="7501233" y="9725133"/>
                  <a:pt x="7509455" y="9714927"/>
                  <a:pt x="7515455" y="9703887"/>
                </a:cubicBezTo>
                <a:close/>
                <a:moveTo>
                  <a:pt x="8828164" y="6734129"/>
                </a:moveTo>
                <a:cubicBezTo>
                  <a:pt x="8832682" y="6730300"/>
                  <a:pt x="8834417" y="6718387"/>
                  <a:pt x="8826045" y="6717256"/>
                </a:cubicBezTo>
                <a:cubicBezTo>
                  <a:pt x="8821092" y="6721117"/>
                  <a:pt x="8819822" y="6733435"/>
                  <a:pt x="8828164" y="6734129"/>
                </a:cubicBezTo>
                <a:close/>
                <a:moveTo>
                  <a:pt x="7288067" y="10221981"/>
                </a:moveTo>
                <a:cubicBezTo>
                  <a:pt x="7289743" y="10211359"/>
                  <a:pt x="7279574" y="10195123"/>
                  <a:pt x="7271379" y="10205297"/>
                </a:cubicBezTo>
                <a:cubicBezTo>
                  <a:pt x="7277320" y="10210419"/>
                  <a:pt x="7279522" y="10219212"/>
                  <a:pt x="7288067" y="10221981"/>
                </a:cubicBezTo>
                <a:close/>
                <a:moveTo>
                  <a:pt x="9489945" y="5248667"/>
                </a:moveTo>
                <a:cubicBezTo>
                  <a:pt x="9492224" y="5244833"/>
                  <a:pt x="9492685" y="5240994"/>
                  <a:pt x="9487825" y="5237319"/>
                </a:cubicBezTo>
                <a:cubicBezTo>
                  <a:pt x="9474129" y="5233476"/>
                  <a:pt x="9470983" y="5257322"/>
                  <a:pt x="9481155" y="5259983"/>
                </a:cubicBezTo>
                <a:cubicBezTo>
                  <a:pt x="9483568" y="5256329"/>
                  <a:pt x="9487666" y="5252500"/>
                  <a:pt x="9489945" y="5248667"/>
                </a:cubicBezTo>
                <a:close/>
                <a:moveTo>
                  <a:pt x="6917353" y="11074813"/>
                </a:moveTo>
                <a:cubicBezTo>
                  <a:pt x="6878524" y="11070652"/>
                  <a:pt x="6863120" y="11047444"/>
                  <a:pt x="6857753" y="11016070"/>
                </a:cubicBezTo>
                <a:cubicBezTo>
                  <a:pt x="6895332" y="11003378"/>
                  <a:pt x="6931541" y="11044215"/>
                  <a:pt x="6917353" y="11074813"/>
                </a:cubicBezTo>
                <a:close/>
                <a:moveTo>
                  <a:pt x="10584647" y="2776088"/>
                </a:moveTo>
                <a:cubicBezTo>
                  <a:pt x="10587412" y="2764440"/>
                  <a:pt x="10566068" y="2754532"/>
                  <a:pt x="10565304" y="2771354"/>
                </a:cubicBezTo>
                <a:cubicBezTo>
                  <a:pt x="10571810" y="2772799"/>
                  <a:pt x="10577919" y="2774068"/>
                  <a:pt x="10584647" y="2776088"/>
                </a:cubicBezTo>
                <a:close/>
                <a:moveTo>
                  <a:pt x="6232294" y="12639285"/>
                </a:moveTo>
                <a:cubicBezTo>
                  <a:pt x="6232367" y="12632657"/>
                  <a:pt x="6199727" y="12622517"/>
                  <a:pt x="6202192" y="12637403"/>
                </a:cubicBezTo>
                <a:cubicBezTo>
                  <a:pt x="6201720" y="12643856"/>
                  <a:pt x="6234584" y="12654569"/>
                  <a:pt x="6232294" y="12639285"/>
                </a:cubicBezTo>
                <a:close/>
                <a:moveTo>
                  <a:pt x="8407521" y="7719008"/>
                </a:moveTo>
                <a:cubicBezTo>
                  <a:pt x="8392797" y="7708224"/>
                  <a:pt x="8393775" y="7692023"/>
                  <a:pt x="8398018" y="7674890"/>
                </a:cubicBezTo>
                <a:cubicBezTo>
                  <a:pt x="8390064" y="7671375"/>
                  <a:pt x="8380167" y="7667953"/>
                  <a:pt x="8377947" y="7662220"/>
                </a:cubicBezTo>
                <a:cubicBezTo>
                  <a:pt x="8374785" y="7669377"/>
                  <a:pt x="8379650" y="7673428"/>
                  <a:pt x="8373047" y="7681916"/>
                </a:cubicBezTo>
                <a:cubicBezTo>
                  <a:pt x="8396114" y="7692108"/>
                  <a:pt x="8381163" y="7717340"/>
                  <a:pt x="8395056" y="7731083"/>
                </a:cubicBezTo>
                <a:cubicBezTo>
                  <a:pt x="8401419" y="7733895"/>
                  <a:pt x="8404757" y="7726341"/>
                  <a:pt x="8407521" y="7719008"/>
                </a:cubicBezTo>
                <a:close/>
                <a:moveTo>
                  <a:pt x="5789476" y="13645449"/>
                </a:moveTo>
                <a:cubicBezTo>
                  <a:pt x="5784525" y="13643737"/>
                  <a:pt x="5782222" y="13640337"/>
                  <a:pt x="5780317" y="13637113"/>
                </a:cubicBezTo>
                <a:lnTo>
                  <a:pt x="5775561" y="13647877"/>
                </a:lnTo>
                <a:cubicBezTo>
                  <a:pt x="5781354" y="13650913"/>
                  <a:pt x="5785947" y="13649130"/>
                  <a:pt x="5789476" y="13645449"/>
                </a:cubicBezTo>
                <a:close/>
                <a:moveTo>
                  <a:pt x="5856591" y="13493552"/>
                </a:moveTo>
                <a:cubicBezTo>
                  <a:pt x="5846147" y="13482742"/>
                  <a:pt x="5855639" y="13448339"/>
                  <a:pt x="5836641" y="13450429"/>
                </a:cubicBezTo>
                <a:cubicBezTo>
                  <a:pt x="5840021" y="13464311"/>
                  <a:pt x="5847177" y="13492251"/>
                  <a:pt x="5856591" y="13493552"/>
                </a:cubicBezTo>
                <a:close/>
                <a:moveTo>
                  <a:pt x="10080244" y="3935639"/>
                </a:moveTo>
                <a:cubicBezTo>
                  <a:pt x="10084249" y="3925499"/>
                  <a:pt x="10078541" y="3920118"/>
                  <a:pt x="10074907" y="3913272"/>
                </a:cubicBezTo>
                <a:cubicBezTo>
                  <a:pt x="10070360" y="3916027"/>
                  <a:pt x="10066655" y="3920107"/>
                  <a:pt x="10063929" y="3928431"/>
                </a:cubicBezTo>
                <a:lnTo>
                  <a:pt x="10073817" y="3932800"/>
                </a:lnTo>
                <a:close/>
                <a:moveTo>
                  <a:pt x="8815453" y="6798390"/>
                </a:moveTo>
                <a:cubicBezTo>
                  <a:pt x="8816917" y="6794119"/>
                  <a:pt x="8817839" y="6789249"/>
                  <a:pt x="8817839" y="6783356"/>
                </a:cubicBezTo>
                <a:cubicBezTo>
                  <a:pt x="8809336" y="6780491"/>
                  <a:pt x="8810878" y="6789547"/>
                  <a:pt x="8804305" y="6789157"/>
                </a:cubicBezTo>
                <a:cubicBezTo>
                  <a:pt x="8812436" y="6804712"/>
                  <a:pt x="8782152" y="6820047"/>
                  <a:pt x="8797871" y="6831983"/>
                </a:cubicBezTo>
                <a:cubicBezTo>
                  <a:pt x="8801790" y="6818596"/>
                  <a:pt x="8811061" y="6811199"/>
                  <a:pt x="8815453" y="6798390"/>
                </a:cubicBezTo>
                <a:close/>
                <a:moveTo>
                  <a:pt x="7516753" y="9738422"/>
                </a:moveTo>
                <a:cubicBezTo>
                  <a:pt x="7519886" y="9731268"/>
                  <a:pt x="7522353" y="9723451"/>
                  <a:pt x="7523800" y="9714611"/>
                </a:cubicBezTo>
                <a:cubicBezTo>
                  <a:pt x="7498262" y="9728913"/>
                  <a:pt x="7495726" y="9766500"/>
                  <a:pt x="7473857" y="9784541"/>
                </a:cubicBezTo>
                <a:cubicBezTo>
                  <a:pt x="7473643" y="9790120"/>
                  <a:pt x="7476323" y="9793007"/>
                  <a:pt x="7480144" y="9794571"/>
                </a:cubicBezTo>
                <a:cubicBezTo>
                  <a:pt x="7491964" y="9775362"/>
                  <a:pt x="7507355" y="9759881"/>
                  <a:pt x="7516753" y="9738422"/>
                </a:cubicBezTo>
                <a:close/>
                <a:moveTo>
                  <a:pt x="8548300" y="7411057"/>
                </a:moveTo>
                <a:cubicBezTo>
                  <a:pt x="8531796" y="7382586"/>
                  <a:pt x="8509167" y="7359808"/>
                  <a:pt x="8490653" y="7333670"/>
                </a:cubicBezTo>
                <a:cubicBezTo>
                  <a:pt x="8490766" y="7329294"/>
                  <a:pt x="8490847" y="7324487"/>
                  <a:pt x="8491395" y="7320077"/>
                </a:cubicBezTo>
                <a:cubicBezTo>
                  <a:pt x="8472026" y="7311905"/>
                  <a:pt x="8471212" y="7271359"/>
                  <a:pt x="8447662" y="7277467"/>
                </a:cubicBezTo>
                <a:cubicBezTo>
                  <a:pt x="8457289" y="7295529"/>
                  <a:pt x="8473537" y="7308737"/>
                  <a:pt x="8480720" y="7329164"/>
                </a:cubicBezTo>
                <a:cubicBezTo>
                  <a:pt x="8479899" y="7335775"/>
                  <a:pt x="8469500" y="7330867"/>
                  <a:pt x="8470078" y="7338683"/>
                </a:cubicBezTo>
                <a:cubicBezTo>
                  <a:pt x="8493462" y="7365772"/>
                  <a:pt x="8511123" y="7398086"/>
                  <a:pt x="8544378" y="7417023"/>
                </a:cubicBezTo>
                <a:cubicBezTo>
                  <a:pt x="8547384" y="7416364"/>
                  <a:pt x="8548557" y="7414530"/>
                  <a:pt x="8548300" y="7411057"/>
                </a:cubicBezTo>
                <a:close/>
                <a:moveTo>
                  <a:pt x="9203350" y="5931536"/>
                </a:moveTo>
                <a:cubicBezTo>
                  <a:pt x="9199600" y="5938174"/>
                  <a:pt x="9192791" y="5943232"/>
                  <a:pt x="9182458" y="5944921"/>
                </a:cubicBezTo>
                <a:cubicBezTo>
                  <a:pt x="9133915" y="5911453"/>
                  <a:pt x="9098238" y="5860959"/>
                  <a:pt x="9067239" y="5816703"/>
                </a:cubicBezTo>
                <a:cubicBezTo>
                  <a:pt x="9038190" y="5774395"/>
                  <a:pt x="8990817" y="5727835"/>
                  <a:pt x="9010892" y="5668992"/>
                </a:cubicBezTo>
                <a:cubicBezTo>
                  <a:pt x="9096865" y="5726973"/>
                  <a:pt x="9120849" y="5805817"/>
                  <a:pt x="9166858" y="5877577"/>
                </a:cubicBezTo>
                <a:cubicBezTo>
                  <a:pt x="9198293" y="5877494"/>
                  <a:pt x="9214597" y="5911621"/>
                  <a:pt x="9203350" y="5931536"/>
                </a:cubicBezTo>
                <a:close/>
                <a:moveTo>
                  <a:pt x="8780841" y="6890877"/>
                </a:moveTo>
                <a:cubicBezTo>
                  <a:pt x="8790666" y="6864390"/>
                  <a:pt x="8776910" y="6831788"/>
                  <a:pt x="8751997" y="6825331"/>
                </a:cubicBezTo>
                <a:cubicBezTo>
                  <a:pt x="8752075" y="6855888"/>
                  <a:pt x="8766039" y="6873635"/>
                  <a:pt x="8780841" y="6890877"/>
                </a:cubicBezTo>
                <a:close/>
                <a:moveTo>
                  <a:pt x="10655959" y="2650650"/>
                </a:moveTo>
                <a:cubicBezTo>
                  <a:pt x="10657338" y="2649766"/>
                  <a:pt x="10658159" y="2647908"/>
                  <a:pt x="10658107" y="2644525"/>
                </a:cubicBezTo>
                <a:cubicBezTo>
                  <a:pt x="10648594" y="2641281"/>
                  <a:pt x="10641599" y="2642032"/>
                  <a:pt x="10636946" y="2647177"/>
                </a:cubicBezTo>
                <a:cubicBezTo>
                  <a:pt x="10642656" y="2647180"/>
                  <a:pt x="10651821" y="2653300"/>
                  <a:pt x="10655959" y="2650650"/>
                </a:cubicBezTo>
                <a:close/>
                <a:moveTo>
                  <a:pt x="8737410" y="6994016"/>
                </a:moveTo>
                <a:cubicBezTo>
                  <a:pt x="8738150" y="6990742"/>
                  <a:pt x="8737101" y="6986892"/>
                  <a:pt x="8733861" y="6987351"/>
                </a:cubicBezTo>
                <a:cubicBezTo>
                  <a:pt x="8734023" y="6989519"/>
                  <a:pt x="8733283" y="6991321"/>
                  <a:pt x="8730584" y="6990209"/>
                </a:cubicBezTo>
                <a:cubicBezTo>
                  <a:pt x="8730342" y="6992847"/>
                  <a:pt x="8730069" y="6995050"/>
                  <a:pt x="8730229" y="6997221"/>
                </a:cubicBezTo>
                <a:cubicBezTo>
                  <a:pt x="8734141" y="6999992"/>
                  <a:pt x="8736671" y="6997290"/>
                  <a:pt x="8737410" y="6994016"/>
                </a:cubicBezTo>
                <a:close/>
                <a:moveTo>
                  <a:pt x="8752030" y="6963795"/>
                </a:moveTo>
                <a:cubicBezTo>
                  <a:pt x="8751193" y="6959108"/>
                  <a:pt x="8740138" y="6955668"/>
                  <a:pt x="8742029" y="6967972"/>
                </a:cubicBezTo>
                <a:cubicBezTo>
                  <a:pt x="8744231" y="6968246"/>
                  <a:pt x="8746400" y="6968088"/>
                  <a:pt x="8748602" y="6968362"/>
                </a:cubicBezTo>
                <a:cubicBezTo>
                  <a:pt x="8751453" y="6967056"/>
                  <a:pt x="8752310" y="6965353"/>
                  <a:pt x="8752030" y="6963795"/>
                </a:cubicBezTo>
                <a:close/>
                <a:moveTo>
                  <a:pt x="7294398" y="10265365"/>
                </a:moveTo>
                <a:cubicBezTo>
                  <a:pt x="7294220" y="10238204"/>
                  <a:pt x="7282777" y="10221444"/>
                  <a:pt x="7264797" y="10212266"/>
                </a:cubicBezTo>
                <a:cubicBezTo>
                  <a:pt x="7260151" y="10241017"/>
                  <a:pt x="7282541" y="10243076"/>
                  <a:pt x="7284808" y="10265143"/>
                </a:cubicBezTo>
                <a:cubicBezTo>
                  <a:pt x="7287925" y="10265532"/>
                  <a:pt x="7291280" y="10264977"/>
                  <a:pt x="7294398" y="10265365"/>
                </a:cubicBezTo>
                <a:close/>
                <a:moveTo>
                  <a:pt x="8712122" y="7059251"/>
                </a:moveTo>
                <a:cubicBezTo>
                  <a:pt x="8702448" y="7034643"/>
                  <a:pt x="8680863" y="7020082"/>
                  <a:pt x="8659713" y="7005489"/>
                </a:cubicBezTo>
                <a:cubicBezTo>
                  <a:pt x="8647913" y="7011166"/>
                  <a:pt x="8666911" y="7020242"/>
                  <a:pt x="8658327" y="7022185"/>
                </a:cubicBezTo>
                <a:cubicBezTo>
                  <a:pt x="8651081" y="7012675"/>
                  <a:pt x="8645489" y="6996061"/>
                  <a:pt x="8629879" y="7003329"/>
                </a:cubicBezTo>
                <a:cubicBezTo>
                  <a:pt x="8641481" y="7030417"/>
                  <a:pt x="8672682" y="7021560"/>
                  <a:pt x="8680039" y="7050271"/>
                </a:cubicBezTo>
                <a:cubicBezTo>
                  <a:pt x="8696466" y="7048186"/>
                  <a:pt x="8698170" y="7059409"/>
                  <a:pt x="8712122" y="7059251"/>
                </a:cubicBezTo>
                <a:close/>
                <a:moveTo>
                  <a:pt x="6736201" y="11532354"/>
                </a:moveTo>
                <a:cubicBezTo>
                  <a:pt x="6725707" y="11516301"/>
                  <a:pt x="6726513" y="11475751"/>
                  <a:pt x="6704971" y="11477173"/>
                </a:cubicBezTo>
                <a:cubicBezTo>
                  <a:pt x="6706326" y="11493469"/>
                  <a:pt x="6727167" y="11518374"/>
                  <a:pt x="6718665" y="11527936"/>
                </a:cubicBezTo>
                <a:cubicBezTo>
                  <a:pt x="6700050" y="11513052"/>
                  <a:pt x="6710936" y="11479808"/>
                  <a:pt x="6682450" y="11474357"/>
                </a:cubicBezTo>
                <a:cubicBezTo>
                  <a:pt x="6689243" y="11494482"/>
                  <a:pt x="6690078" y="11516256"/>
                  <a:pt x="6705566" y="11534991"/>
                </a:cubicBezTo>
                <a:cubicBezTo>
                  <a:pt x="6716923" y="11540484"/>
                  <a:pt x="6726183" y="11534588"/>
                  <a:pt x="6736201" y="11532354"/>
                </a:cubicBezTo>
                <a:close/>
                <a:moveTo>
                  <a:pt x="7523678" y="9751397"/>
                </a:moveTo>
                <a:cubicBezTo>
                  <a:pt x="7504830" y="9759937"/>
                  <a:pt x="7505289" y="9783390"/>
                  <a:pt x="7493690" y="9798178"/>
                </a:cubicBezTo>
                <a:cubicBezTo>
                  <a:pt x="7485753" y="9808053"/>
                  <a:pt x="7464902" y="9810254"/>
                  <a:pt x="7467090" y="9827704"/>
                </a:cubicBezTo>
                <a:cubicBezTo>
                  <a:pt x="7471436" y="9827992"/>
                  <a:pt x="7476068" y="9827950"/>
                  <a:pt x="7480085" y="9827953"/>
                </a:cubicBezTo>
                <a:cubicBezTo>
                  <a:pt x="7495934" y="9803571"/>
                  <a:pt x="7516440" y="9783779"/>
                  <a:pt x="7523678" y="9751397"/>
                </a:cubicBezTo>
                <a:close/>
                <a:moveTo>
                  <a:pt x="8436012" y="7687876"/>
                </a:moveTo>
                <a:cubicBezTo>
                  <a:pt x="8441680" y="7676124"/>
                  <a:pt x="8438571" y="7668099"/>
                  <a:pt x="8428582" y="7662735"/>
                </a:cubicBezTo>
                <a:cubicBezTo>
                  <a:pt x="8426531" y="7672757"/>
                  <a:pt x="8425626" y="7682337"/>
                  <a:pt x="8436012" y="7687876"/>
                </a:cubicBezTo>
                <a:close/>
                <a:moveTo>
                  <a:pt x="10076757" y="3976498"/>
                </a:moveTo>
                <a:lnTo>
                  <a:pt x="10074751" y="3970420"/>
                </a:lnTo>
                <a:lnTo>
                  <a:pt x="10072156" y="3962556"/>
                </a:lnTo>
                <a:cubicBezTo>
                  <a:pt x="10067610" y="3965311"/>
                  <a:pt x="10064302" y="3969566"/>
                  <a:pt x="10061752" y="3977491"/>
                </a:cubicBezTo>
                <a:lnTo>
                  <a:pt x="10062353" y="3977685"/>
                </a:lnTo>
                <a:lnTo>
                  <a:pt x="10071582" y="3980658"/>
                </a:lnTo>
                <a:cubicBezTo>
                  <a:pt x="10074096" y="3980266"/>
                  <a:pt x="10075835" y="3978652"/>
                  <a:pt x="10076757" y="3976498"/>
                </a:cubicBezTo>
                <a:close/>
                <a:moveTo>
                  <a:pt x="5823004" y="13608323"/>
                </a:moveTo>
                <a:cubicBezTo>
                  <a:pt x="5811111" y="13604021"/>
                  <a:pt x="5810700" y="13595262"/>
                  <a:pt x="5795538" y="13591898"/>
                </a:cubicBezTo>
                <a:cubicBezTo>
                  <a:pt x="5789112" y="13608595"/>
                  <a:pt x="5778843" y="13626455"/>
                  <a:pt x="5794233" y="13634684"/>
                </a:cubicBezTo>
                <a:cubicBezTo>
                  <a:pt x="5807092" y="13634647"/>
                  <a:pt x="5815958" y="13624269"/>
                  <a:pt x="5823004" y="13608323"/>
                </a:cubicBezTo>
                <a:close/>
                <a:moveTo>
                  <a:pt x="10103956" y="3926108"/>
                </a:moveTo>
                <a:cubicBezTo>
                  <a:pt x="10110479" y="3915650"/>
                  <a:pt x="10095938" y="3913037"/>
                  <a:pt x="10102859" y="3902755"/>
                </a:cubicBezTo>
                <a:cubicBezTo>
                  <a:pt x="10092911" y="3898360"/>
                  <a:pt x="10087353" y="3904479"/>
                  <a:pt x="10080732" y="3908700"/>
                </a:cubicBezTo>
                <a:cubicBezTo>
                  <a:pt x="10090902" y="3913670"/>
                  <a:pt x="10091888" y="3922204"/>
                  <a:pt x="10103956" y="3926108"/>
                </a:cubicBezTo>
                <a:close/>
                <a:moveTo>
                  <a:pt x="7786099" y="9177105"/>
                </a:moveTo>
                <a:cubicBezTo>
                  <a:pt x="7795922" y="9161842"/>
                  <a:pt x="7800453" y="9138064"/>
                  <a:pt x="7808216" y="9120095"/>
                </a:cubicBezTo>
                <a:cubicBezTo>
                  <a:pt x="7784937" y="9114277"/>
                  <a:pt x="7761657" y="9108459"/>
                  <a:pt x="7738378" y="9102641"/>
                </a:cubicBezTo>
                <a:cubicBezTo>
                  <a:pt x="7728331" y="9113098"/>
                  <a:pt x="7723140" y="9132052"/>
                  <a:pt x="7715492" y="9147411"/>
                </a:cubicBezTo>
                <a:cubicBezTo>
                  <a:pt x="7730975" y="9162041"/>
                  <a:pt x="7758982" y="9169375"/>
                  <a:pt x="7786099" y="9177105"/>
                </a:cubicBezTo>
                <a:close/>
                <a:moveTo>
                  <a:pt x="9520349" y="5255925"/>
                </a:moveTo>
                <a:cubicBezTo>
                  <a:pt x="9520038" y="5252863"/>
                  <a:pt x="9519727" y="5249800"/>
                  <a:pt x="9519477" y="5247350"/>
                </a:cubicBezTo>
                <a:cubicBezTo>
                  <a:pt x="9516690" y="5247329"/>
                  <a:pt x="9513628" y="5247646"/>
                  <a:pt x="9510566" y="5247963"/>
                </a:cubicBezTo>
                <a:cubicBezTo>
                  <a:pt x="9511153" y="5250688"/>
                  <a:pt x="9511464" y="5253750"/>
                  <a:pt x="9511775" y="5256813"/>
                </a:cubicBezTo>
                <a:cubicBezTo>
                  <a:pt x="9514500" y="5256221"/>
                  <a:pt x="9517562" y="5255904"/>
                  <a:pt x="9520349" y="5255925"/>
                </a:cubicBezTo>
                <a:close/>
                <a:moveTo>
                  <a:pt x="8773635" y="6946858"/>
                </a:moveTo>
                <a:cubicBezTo>
                  <a:pt x="8775727" y="6927928"/>
                  <a:pt x="8762724" y="6923211"/>
                  <a:pt x="8755810" y="6912380"/>
                </a:cubicBezTo>
                <a:cubicBezTo>
                  <a:pt x="8761453" y="6923746"/>
                  <a:pt x="8759361" y="6942674"/>
                  <a:pt x="8773635" y="6946858"/>
                </a:cubicBezTo>
                <a:close/>
                <a:moveTo>
                  <a:pt x="7414621" y="10024857"/>
                </a:moveTo>
                <a:cubicBezTo>
                  <a:pt x="7417789" y="10020765"/>
                  <a:pt x="7419785" y="10015445"/>
                  <a:pt x="7421049" y="10009640"/>
                </a:cubicBezTo>
                <a:cubicBezTo>
                  <a:pt x="7408856" y="10011771"/>
                  <a:pt x="7398689" y="10016224"/>
                  <a:pt x="7401157" y="10032717"/>
                </a:cubicBezTo>
                <a:cubicBezTo>
                  <a:pt x="7407111" y="10031817"/>
                  <a:pt x="7411452" y="10028950"/>
                  <a:pt x="7414621" y="10024857"/>
                </a:cubicBezTo>
                <a:close/>
                <a:moveTo>
                  <a:pt x="8567814" y="7415290"/>
                </a:moveTo>
                <a:cubicBezTo>
                  <a:pt x="8569743" y="7405979"/>
                  <a:pt x="8555021" y="7395716"/>
                  <a:pt x="8552368" y="7401151"/>
                </a:cubicBezTo>
                <a:cubicBezTo>
                  <a:pt x="8559971" y="7403645"/>
                  <a:pt x="8560211" y="7412796"/>
                  <a:pt x="8567814" y="7415290"/>
                </a:cubicBezTo>
                <a:close/>
                <a:moveTo>
                  <a:pt x="5892350" y="13470754"/>
                </a:moveTo>
                <a:cubicBezTo>
                  <a:pt x="5887131" y="13467495"/>
                  <a:pt x="5879106" y="13450130"/>
                  <a:pt x="5872445" y="13457670"/>
                </a:cubicBezTo>
                <a:cubicBezTo>
                  <a:pt x="5873907" y="13459745"/>
                  <a:pt x="5876544" y="13465080"/>
                  <a:pt x="5879985" y="13468865"/>
                </a:cubicBezTo>
                <a:lnTo>
                  <a:pt x="5882998" y="13469325"/>
                </a:lnTo>
                <a:close/>
                <a:moveTo>
                  <a:pt x="7617226" y="9570944"/>
                </a:moveTo>
                <a:cubicBezTo>
                  <a:pt x="7616580" y="9558343"/>
                  <a:pt x="7612484" y="9549077"/>
                  <a:pt x="7600636" y="9547467"/>
                </a:cubicBezTo>
                <a:cubicBezTo>
                  <a:pt x="7598255" y="9564916"/>
                  <a:pt x="7601305" y="9580736"/>
                  <a:pt x="7617226" y="9570944"/>
                </a:cubicBezTo>
                <a:close/>
                <a:moveTo>
                  <a:pt x="8764467" y="6976356"/>
                </a:moveTo>
                <a:cubicBezTo>
                  <a:pt x="8766769" y="6966140"/>
                  <a:pt x="8761703" y="6962591"/>
                  <a:pt x="8755773" y="6959099"/>
                </a:cubicBezTo>
                <a:cubicBezTo>
                  <a:pt x="8756351" y="6966914"/>
                  <a:pt x="8758134" y="6973333"/>
                  <a:pt x="8764467" y="6976356"/>
                </a:cubicBezTo>
                <a:close/>
                <a:moveTo>
                  <a:pt x="6750906" y="11534571"/>
                </a:moveTo>
                <a:cubicBezTo>
                  <a:pt x="6757137" y="11514016"/>
                  <a:pt x="6745625" y="11497038"/>
                  <a:pt x="6731775" y="11479978"/>
                </a:cubicBezTo>
                <a:cubicBezTo>
                  <a:pt x="6729207" y="11499773"/>
                  <a:pt x="6734937" y="11518002"/>
                  <a:pt x="6750906" y="11534571"/>
                </a:cubicBezTo>
                <a:close/>
                <a:moveTo>
                  <a:pt x="10670475" y="2669231"/>
                </a:moveTo>
                <a:cubicBezTo>
                  <a:pt x="10657612" y="2689405"/>
                  <a:pt x="10631461" y="2696484"/>
                  <a:pt x="10620622" y="2679813"/>
                </a:cubicBezTo>
                <a:cubicBezTo>
                  <a:pt x="10622276" y="2664220"/>
                  <a:pt x="10643549" y="2681782"/>
                  <a:pt x="10647324" y="2670007"/>
                </a:cubicBezTo>
                <a:cubicBezTo>
                  <a:pt x="10636491" y="2658979"/>
                  <a:pt x="10609135" y="2658414"/>
                  <a:pt x="10615044" y="2637500"/>
                </a:cubicBezTo>
                <a:cubicBezTo>
                  <a:pt x="10631518" y="2630376"/>
                  <a:pt x="10664280" y="2625168"/>
                  <a:pt x="10677849" y="2645086"/>
                </a:cubicBezTo>
                <a:cubicBezTo>
                  <a:pt x="10677574" y="2654326"/>
                  <a:pt x="10674763" y="2662506"/>
                  <a:pt x="10670475" y="2669231"/>
                </a:cubicBezTo>
                <a:close/>
                <a:moveTo>
                  <a:pt x="8230875" y="8191221"/>
                </a:moveTo>
                <a:cubicBezTo>
                  <a:pt x="8217838" y="8214898"/>
                  <a:pt x="8198788" y="8236867"/>
                  <a:pt x="8191330" y="8246154"/>
                </a:cubicBezTo>
                <a:cubicBezTo>
                  <a:pt x="8168806" y="8238576"/>
                  <a:pt x="8162312" y="8253274"/>
                  <a:pt x="8143798" y="8239871"/>
                </a:cubicBezTo>
                <a:cubicBezTo>
                  <a:pt x="8172125" y="8196362"/>
                  <a:pt x="8205235" y="8165886"/>
                  <a:pt x="8234339" y="8126044"/>
                </a:cubicBezTo>
                <a:cubicBezTo>
                  <a:pt x="8250935" y="8142161"/>
                  <a:pt x="8243911" y="8167545"/>
                  <a:pt x="8230875" y="8191221"/>
                </a:cubicBezTo>
                <a:close/>
                <a:moveTo>
                  <a:pt x="7311195" y="10275247"/>
                </a:moveTo>
                <a:cubicBezTo>
                  <a:pt x="7310314" y="10267592"/>
                  <a:pt x="7307682" y="10261301"/>
                  <a:pt x="7301310" y="10258681"/>
                </a:cubicBezTo>
                <a:cubicBezTo>
                  <a:pt x="7295534" y="10264047"/>
                  <a:pt x="7298763" y="10278322"/>
                  <a:pt x="7311195" y="10275247"/>
                </a:cubicBezTo>
                <a:close/>
                <a:moveTo>
                  <a:pt x="10080763" y="4013046"/>
                </a:moveTo>
                <a:cubicBezTo>
                  <a:pt x="10067142" y="4005122"/>
                  <a:pt x="10060761" y="3993727"/>
                  <a:pt x="10051158" y="3984244"/>
                </a:cubicBezTo>
                <a:cubicBezTo>
                  <a:pt x="10033338" y="4003049"/>
                  <a:pt x="10069719" y="4014359"/>
                  <a:pt x="10080763" y="4013046"/>
                </a:cubicBezTo>
                <a:close/>
                <a:moveTo>
                  <a:pt x="7522666" y="9803124"/>
                </a:moveTo>
                <a:cubicBezTo>
                  <a:pt x="7523895" y="9799284"/>
                  <a:pt x="7523189" y="9795938"/>
                  <a:pt x="7516910" y="9794561"/>
                </a:cubicBezTo>
                <a:cubicBezTo>
                  <a:pt x="7520605" y="9802933"/>
                  <a:pt x="7506630" y="9810485"/>
                  <a:pt x="7516818" y="9814656"/>
                </a:cubicBezTo>
                <a:cubicBezTo>
                  <a:pt x="7518275" y="9811300"/>
                  <a:pt x="7521437" y="9806965"/>
                  <a:pt x="7522666" y="9803124"/>
                </a:cubicBezTo>
                <a:close/>
                <a:moveTo>
                  <a:pt x="6772261" y="11504527"/>
                </a:moveTo>
                <a:cubicBezTo>
                  <a:pt x="6765195" y="11503307"/>
                  <a:pt x="6768834" y="11489693"/>
                  <a:pt x="6760988" y="11496692"/>
                </a:cubicBezTo>
                <a:cubicBezTo>
                  <a:pt x="6762449" y="11498764"/>
                  <a:pt x="6767108" y="11510811"/>
                  <a:pt x="6772261" y="11504527"/>
                </a:cubicBezTo>
                <a:close/>
                <a:moveTo>
                  <a:pt x="7331252" y="10241967"/>
                </a:moveTo>
                <a:cubicBezTo>
                  <a:pt x="7329151" y="10230387"/>
                  <a:pt x="7316671" y="10212160"/>
                  <a:pt x="7307916" y="10218979"/>
                </a:cubicBezTo>
                <a:cubicBezTo>
                  <a:pt x="7317928" y="10220713"/>
                  <a:pt x="7304735" y="10226006"/>
                  <a:pt x="7307651" y="10231968"/>
                </a:cubicBezTo>
                <a:cubicBezTo>
                  <a:pt x="7322825" y="10228382"/>
                  <a:pt x="7315226" y="10246542"/>
                  <a:pt x="7331252" y="10241967"/>
                </a:cubicBezTo>
                <a:close/>
                <a:moveTo>
                  <a:pt x="9401006" y="5558268"/>
                </a:moveTo>
                <a:cubicBezTo>
                  <a:pt x="9400570" y="5553981"/>
                  <a:pt x="9400135" y="5549692"/>
                  <a:pt x="9399699" y="5545404"/>
                </a:cubicBezTo>
                <a:cubicBezTo>
                  <a:pt x="9395412" y="5545848"/>
                  <a:pt x="9391125" y="5546293"/>
                  <a:pt x="9386838" y="5546736"/>
                </a:cubicBezTo>
                <a:cubicBezTo>
                  <a:pt x="9386999" y="5551362"/>
                  <a:pt x="9387435" y="5555650"/>
                  <a:pt x="9387870" y="5559938"/>
                </a:cubicBezTo>
                <a:cubicBezTo>
                  <a:pt x="9392157" y="5559494"/>
                  <a:pt x="9396444" y="5559050"/>
                  <a:pt x="9401006" y="5558268"/>
                </a:cubicBezTo>
                <a:close/>
                <a:moveTo>
                  <a:pt x="10098211" y="3982167"/>
                </a:moveTo>
                <a:cubicBezTo>
                  <a:pt x="10103762" y="3971756"/>
                  <a:pt x="10101675" y="3964641"/>
                  <a:pt x="10092874" y="3959800"/>
                </a:cubicBezTo>
                <a:cubicBezTo>
                  <a:pt x="10090944" y="3968475"/>
                  <a:pt x="10088087" y="3978170"/>
                  <a:pt x="10098211" y="3982167"/>
                </a:cubicBezTo>
                <a:close/>
                <a:moveTo>
                  <a:pt x="6987498" y="11026560"/>
                </a:moveTo>
                <a:cubicBezTo>
                  <a:pt x="6949902" y="11035815"/>
                  <a:pt x="6921665" y="11007109"/>
                  <a:pt x="6922364" y="10971762"/>
                </a:cubicBezTo>
                <a:cubicBezTo>
                  <a:pt x="6952422" y="10967013"/>
                  <a:pt x="6985113" y="10995310"/>
                  <a:pt x="6987498" y="11026560"/>
                </a:cubicBezTo>
                <a:close/>
                <a:moveTo>
                  <a:pt x="6892947" y="11254012"/>
                </a:moveTo>
                <a:cubicBezTo>
                  <a:pt x="6890391" y="11256989"/>
                  <a:pt x="6887503" y="11259498"/>
                  <a:pt x="6885988" y="11263453"/>
                </a:cubicBezTo>
                <a:cubicBezTo>
                  <a:pt x="6836894" y="11261228"/>
                  <a:pt x="6799481" y="11235545"/>
                  <a:pt x="6813385" y="11195421"/>
                </a:cubicBezTo>
                <a:cubicBezTo>
                  <a:pt x="6854296" y="11200671"/>
                  <a:pt x="6865601" y="11229625"/>
                  <a:pt x="6897917" y="11241757"/>
                </a:cubicBezTo>
                <a:cubicBezTo>
                  <a:pt x="6897729" y="11247589"/>
                  <a:pt x="6895504" y="11251035"/>
                  <a:pt x="6892947" y="11254012"/>
                </a:cubicBezTo>
                <a:close/>
                <a:moveTo>
                  <a:pt x="10150766" y="3881523"/>
                </a:moveTo>
                <a:lnTo>
                  <a:pt x="10144001" y="3878534"/>
                </a:lnTo>
                <a:lnTo>
                  <a:pt x="10141183" y="3884911"/>
                </a:lnTo>
                <a:lnTo>
                  <a:pt x="10147948" y="3887900"/>
                </a:lnTo>
                <a:close/>
                <a:moveTo>
                  <a:pt x="9274613" y="5866188"/>
                </a:moveTo>
                <a:cubicBezTo>
                  <a:pt x="9254932" y="5861748"/>
                  <a:pt x="9257464" y="5856667"/>
                  <a:pt x="9235639" y="5846767"/>
                </a:cubicBezTo>
                <a:cubicBezTo>
                  <a:pt x="9232329" y="5853410"/>
                  <a:pt x="9210507" y="5856196"/>
                  <a:pt x="9220641" y="5866125"/>
                </a:cubicBezTo>
                <a:cubicBezTo>
                  <a:pt x="9238762" y="5866861"/>
                  <a:pt x="9257857" y="5869547"/>
                  <a:pt x="9274613" y="5866188"/>
                </a:cubicBezTo>
                <a:close/>
                <a:moveTo>
                  <a:pt x="7327872" y="10275257"/>
                </a:moveTo>
                <a:cubicBezTo>
                  <a:pt x="7326386" y="10263632"/>
                  <a:pt x="7322296" y="10254360"/>
                  <a:pt x="7311009" y="10252101"/>
                </a:cubicBezTo>
                <a:cubicBezTo>
                  <a:pt x="7313394" y="10263351"/>
                  <a:pt x="7311993" y="10277659"/>
                  <a:pt x="7327872" y="10275257"/>
                </a:cubicBezTo>
                <a:close/>
                <a:moveTo>
                  <a:pt x="7610537" y="9637447"/>
                </a:moveTo>
                <a:cubicBezTo>
                  <a:pt x="7610984" y="9618905"/>
                  <a:pt x="7623171" y="9612777"/>
                  <a:pt x="7627250" y="9597365"/>
                </a:cubicBezTo>
                <a:cubicBezTo>
                  <a:pt x="7610864" y="9601021"/>
                  <a:pt x="7595496" y="9622187"/>
                  <a:pt x="7610537" y="9637447"/>
                </a:cubicBezTo>
                <a:close/>
                <a:moveTo>
                  <a:pt x="7447655" y="10006141"/>
                </a:moveTo>
                <a:cubicBezTo>
                  <a:pt x="7447472" y="10003684"/>
                  <a:pt x="7447664" y="10002126"/>
                  <a:pt x="7447481" y="9999669"/>
                </a:cubicBezTo>
                <a:cubicBezTo>
                  <a:pt x="7445308" y="9999520"/>
                  <a:pt x="7442851" y="9999700"/>
                  <a:pt x="7440678" y="9999551"/>
                </a:cubicBezTo>
                <a:cubicBezTo>
                  <a:pt x="7440861" y="10002008"/>
                  <a:pt x="7440999" y="10003851"/>
                  <a:pt x="7440853" y="10006023"/>
                </a:cubicBezTo>
                <a:cubicBezTo>
                  <a:pt x="7443025" y="10006172"/>
                  <a:pt x="7445198" y="10006321"/>
                  <a:pt x="7447655" y="10006141"/>
                </a:cubicBezTo>
                <a:close/>
                <a:moveTo>
                  <a:pt x="10134048" y="3927970"/>
                </a:moveTo>
                <a:cubicBezTo>
                  <a:pt x="10128516" y="3922191"/>
                  <a:pt x="10128725" y="3914184"/>
                  <a:pt x="10118777" y="3909788"/>
                </a:cubicBezTo>
                <a:cubicBezTo>
                  <a:pt x="10110342" y="3912731"/>
                  <a:pt x="10116141" y="3920058"/>
                  <a:pt x="10114739" y="3927537"/>
                </a:cubicBezTo>
                <a:cubicBezTo>
                  <a:pt x="10122522" y="3931452"/>
                  <a:pt x="10130480" y="3934969"/>
                  <a:pt x="10134048" y="3927970"/>
                </a:cubicBezTo>
                <a:close/>
                <a:moveTo>
                  <a:pt x="7784365" y="9246346"/>
                </a:moveTo>
                <a:cubicBezTo>
                  <a:pt x="7773217" y="9222315"/>
                  <a:pt x="7730569" y="9220878"/>
                  <a:pt x="7701936" y="9217876"/>
                </a:cubicBezTo>
                <a:cubicBezTo>
                  <a:pt x="7700713" y="9245723"/>
                  <a:pt x="7752745" y="9241905"/>
                  <a:pt x="7778858" y="9252644"/>
                </a:cubicBezTo>
                <a:cubicBezTo>
                  <a:pt x="7781903" y="9252777"/>
                  <a:pt x="7783720" y="9251113"/>
                  <a:pt x="7784365" y="9246346"/>
                </a:cubicBezTo>
                <a:close/>
                <a:moveTo>
                  <a:pt x="8768546" y="7019713"/>
                </a:moveTo>
                <a:cubicBezTo>
                  <a:pt x="8762310" y="7006205"/>
                  <a:pt x="8759385" y="6990269"/>
                  <a:pt x="8744151" y="6984840"/>
                </a:cubicBezTo>
                <a:cubicBezTo>
                  <a:pt x="8748278" y="6999384"/>
                  <a:pt x="8754112" y="7013359"/>
                  <a:pt x="8768546" y="7019713"/>
                </a:cubicBezTo>
                <a:close/>
                <a:moveTo>
                  <a:pt x="9318041" y="5789779"/>
                </a:moveTo>
                <a:cubicBezTo>
                  <a:pt x="9300305" y="5765817"/>
                  <a:pt x="9294453" y="5737532"/>
                  <a:pt x="9267949" y="5716519"/>
                </a:cubicBezTo>
                <a:cubicBezTo>
                  <a:pt x="9255484" y="5732746"/>
                  <a:pt x="9290753" y="5751790"/>
                  <a:pt x="9274779" y="5757486"/>
                </a:cubicBezTo>
                <a:cubicBezTo>
                  <a:pt x="9267569" y="5751453"/>
                  <a:pt x="9273216" y="5741095"/>
                  <a:pt x="9257237" y="5738014"/>
                </a:cubicBezTo>
                <a:cubicBezTo>
                  <a:pt x="9260750" y="5757325"/>
                  <a:pt x="9267383" y="5794782"/>
                  <a:pt x="9294272" y="5794520"/>
                </a:cubicBezTo>
                <a:cubicBezTo>
                  <a:pt x="9290373" y="5786723"/>
                  <a:pt x="9277118" y="5764507"/>
                  <a:pt x="9287639" y="5763897"/>
                </a:cubicBezTo>
                <a:cubicBezTo>
                  <a:pt x="9290565" y="5772670"/>
                  <a:pt x="9302651" y="5797232"/>
                  <a:pt x="9318041" y="5789779"/>
                </a:cubicBezTo>
                <a:close/>
                <a:moveTo>
                  <a:pt x="9087206" y="6313664"/>
                </a:moveTo>
                <a:cubicBezTo>
                  <a:pt x="9085941" y="6308859"/>
                  <a:pt x="9093852" y="6291217"/>
                  <a:pt x="9080305" y="6292987"/>
                </a:cubicBezTo>
                <a:cubicBezTo>
                  <a:pt x="9082398" y="6301844"/>
                  <a:pt x="9069510" y="6317828"/>
                  <a:pt x="9087206" y="6313664"/>
                </a:cubicBezTo>
                <a:close/>
                <a:moveTo>
                  <a:pt x="6789378" y="11520651"/>
                </a:moveTo>
                <a:cubicBezTo>
                  <a:pt x="6748426" y="11576760"/>
                  <a:pt x="6691580" y="11539751"/>
                  <a:pt x="6640940" y="11539257"/>
                </a:cubicBezTo>
                <a:cubicBezTo>
                  <a:pt x="6632080" y="11570067"/>
                  <a:pt x="6688282" y="11663394"/>
                  <a:pt x="6641095" y="11690587"/>
                </a:cubicBezTo>
                <a:cubicBezTo>
                  <a:pt x="6601317" y="11713918"/>
                  <a:pt x="6563982" y="11628450"/>
                  <a:pt x="6562172" y="11581987"/>
                </a:cubicBezTo>
                <a:cubicBezTo>
                  <a:pt x="6561290" y="11559241"/>
                  <a:pt x="6570165" y="11537002"/>
                  <a:pt x="6568412" y="11520530"/>
                </a:cubicBezTo>
                <a:cubicBezTo>
                  <a:pt x="6521390" y="11518304"/>
                  <a:pt x="6478338" y="11538286"/>
                  <a:pt x="6425423" y="11502064"/>
                </a:cubicBezTo>
                <a:cubicBezTo>
                  <a:pt x="6426784" y="11497908"/>
                  <a:pt x="6426203" y="11493846"/>
                  <a:pt x="6421384" y="11490766"/>
                </a:cubicBezTo>
                <a:cubicBezTo>
                  <a:pt x="6437123" y="11443850"/>
                  <a:pt x="6479491" y="11427431"/>
                  <a:pt x="6521069" y="11429593"/>
                </a:cubicBezTo>
                <a:lnTo>
                  <a:pt x="6560135" y="11437264"/>
                </a:lnTo>
                <a:lnTo>
                  <a:pt x="6561368" y="11437505"/>
                </a:lnTo>
                <a:lnTo>
                  <a:pt x="6561609" y="11436043"/>
                </a:lnTo>
                <a:lnTo>
                  <a:pt x="6567383" y="11401166"/>
                </a:lnTo>
                <a:cubicBezTo>
                  <a:pt x="6569517" y="11365476"/>
                  <a:pt x="6563583" y="11331104"/>
                  <a:pt x="6581754" y="11292399"/>
                </a:cubicBezTo>
                <a:cubicBezTo>
                  <a:pt x="6644968" y="11311767"/>
                  <a:pt x="6636565" y="11397479"/>
                  <a:pt x="6652026" y="11448547"/>
                </a:cubicBezTo>
                <a:cubicBezTo>
                  <a:pt x="6695218" y="11456215"/>
                  <a:pt x="6780071" y="11455654"/>
                  <a:pt x="6789378" y="11520651"/>
                </a:cubicBezTo>
                <a:close/>
                <a:moveTo>
                  <a:pt x="7533630" y="9837794"/>
                </a:moveTo>
                <a:cubicBezTo>
                  <a:pt x="7479974" y="9852068"/>
                  <a:pt x="7439168" y="9826116"/>
                  <a:pt x="7400658" y="9814824"/>
                </a:cubicBezTo>
                <a:cubicBezTo>
                  <a:pt x="7394308" y="9756896"/>
                  <a:pt x="7363883" y="9703577"/>
                  <a:pt x="7354479" y="9641862"/>
                </a:cubicBezTo>
                <a:cubicBezTo>
                  <a:pt x="7347281" y="9593579"/>
                  <a:pt x="7339817" y="9541607"/>
                  <a:pt x="7347984" y="9492156"/>
                </a:cubicBezTo>
                <a:cubicBezTo>
                  <a:pt x="7375876" y="9510435"/>
                  <a:pt x="7380501" y="9553042"/>
                  <a:pt x="7401178" y="9578360"/>
                </a:cubicBezTo>
                <a:cubicBezTo>
                  <a:pt x="7423428" y="9569870"/>
                  <a:pt x="7419622" y="9534309"/>
                  <a:pt x="7434534" y="9518343"/>
                </a:cubicBezTo>
                <a:cubicBezTo>
                  <a:pt x="7455115" y="9533777"/>
                  <a:pt x="7458040" y="9565697"/>
                  <a:pt x="7467655" y="9591854"/>
                </a:cubicBezTo>
                <a:cubicBezTo>
                  <a:pt x="7495143" y="9574623"/>
                  <a:pt x="7488009" y="9522935"/>
                  <a:pt x="7517848" y="9508307"/>
                </a:cubicBezTo>
                <a:cubicBezTo>
                  <a:pt x="7546230" y="9584650"/>
                  <a:pt x="7550000" y="9730855"/>
                  <a:pt x="7526918" y="9817597"/>
                </a:cubicBezTo>
                <a:cubicBezTo>
                  <a:pt x="7525215" y="9828235"/>
                  <a:pt x="7536758" y="9825504"/>
                  <a:pt x="7533630" y="9837794"/>
                </a:cubicBezTo>
                <a:close/>
                <a:moveTo>
                  <a:pt x="7424285" y="10085983"/>
                </a:moveTo>
                <a:cubicBezTo>
                  <a:pt x="7413877" y="10070691"/>
                  <a:pt x="7418321" y="10047513"/>
                  <a:pt x="7404394" y="10042978"/>
                </a:cubicBezTo>
                <a:cubicBezTo>
                  <a:pt x="7388204" y="10057755"/>
                  <a:pt x="7408799" y="10081254"/>
                  <a:pt x="7424285" y="10085983"/>
                </a:cubicBezTo>
                <a:close/>
                <a:moveTo>
                  <a:pt x="7377565" y="10192245"/>
                </a:moveTo>
                <a:cubicBezTo>
                  <a:pt x="7386925" y="10102624"/>
                  <a:pt x="7379900" y="9987960"/>
                  <a:pt x="7384318" y="9890056"/>
                </a:cubicBezTo>
                <a:cubicBezTo>
                  <a:pt x="7369328" y="9896099"/>
                  <a:pt x="7374905" y="9916996"/>
                  <a:pt x="7374310" y="9929700"/>
                </a:cubicBezTo>
                <a:cubicBezTo>
                  <a:pt x="7369910" y="10019574"/>
                  <a:pt x="7373184" y="10121235"/>
                  <a:pt x="7377565" y="10192245"/>
                </a:cubicBezTo>
                <a:close/>
                <a:moveTo>
                  <a:pt x="8600764" y="7424207"/>
                </a:moveTo>
                <a:cubicBezTo>
                  <a:pt x="8588549" y="7412448"/>
                  <a:pt x="8575951" y="7383688"/>
                  <a:pt x="8559893" y="7384876"/>
                </a:cubicBezTo>
                <a:cubicBezTo>
                  <a:pt x="8579132" y="7391314"/>
                  <a:pt x="8578581" y="7431087"/>
                  <a:pt x="8600764" y="7424207"/>
                </a:cubicBezTo>
                <a:close/>
                <a:moveTo>
                  <a:pt x="7361084" y="10232055"/>
                </a:moveTo>
                <a:cubicBezTo>
                  <a:pt x="7363769" y="10214257"/>
                  <a:pt x="7347422" y="10214531"/>
                  <a:pt x="7338033" y="10208737"/>
                </a:cubicBezTo>
                <a:cubicBezTo>
                  <a:pt x="7341408" y="10220841"/>
                  <a:pt x="7350229" y="10227295"/>
                  <a:pt x="7361084" y="10232055"/>
                </a:cubicBezTo>
                <a:close/>
                <a:moveTo>
                  <a:pt x="7031190" y="10978875"/>
                </a:moveTo>
                <a:cubicBezTo>
                  <a:pt x="6995064" y="10970621"/>
                  <a:pt x="6964737" y="10936689"/>
                  <a:pt x="6978445" y="10902214"/>
                </a:cubicBezTo>
                <a:cubicBezTo>
                  <a:pt x="7010186" y="10914820"/>
                  <a:pt x="7051659" y="10950385"/>
                  <a:pt x="7031190" y="10978875"/>
                </a:cubicBezTo>
                <a:close/>
                <a:moveTo>
                  <a:pt x="5918641" y="13499525"/>
                </a:moveTo>
                <a:cubicBezTo>
                  <a:pt x="5913193" y="13491400"/>
                  <a:pt x="5907015" y="13496771"/>
                  <a:pt x="5898339" y="13486266"/>
                </a:cubicBezTo>
                <a:cubicBezTo>
                  <a:pt x="5870990" y="13518021"/>
                  <a:pt x="5835701" y="13530066"/>
                  <a:pt x="5814608" y="13578881"/>
                </a:cubicBezTo>
                <a:cubicBezTo>
                  <a:pt x="5826632" y="13581811"/>
                  <a:pt x="5824524" y="13590887"/>
                  <a:pt x="5838094" y="13593547"/>
                </a:cubicBezTo>
                <a:cubicBezTo>
                  <a:pt x="5866866" y="13567185"/>
                  <a:pt x="5896746" y="13543696"/>
                  <a:pt x="5918641" y="13499525"/>
                </a:cubicBezTo>
                <a:close/>
                <a:moveTo>
                  <a:pt x="7357639" y="10252071"/>
                </a:moveTo>
                <a:cubicBezTo>
                  <a:pt x="7358317" y="10244610"/>
                  <a:pt x="7356721" y="10239787"/>
                  <a:pt x="7350771" y="10238680"/>
                </a:cubicBezTo>
                <a:cubicBezTo>
                  <a:pt x="7345894" y="10243671"/>
                  <a:pt x="7347242" y="10253453"/>
                  <a:pt x="7357639" y="10252071"/>
                </a:cubicBezTo>
                <a:close/>
                <a:moveTo>
                  <a:pt x="9952188" y="4380583"/>
                </a:moveTo>
                <a:cubicBezTo>
                  <a:pt x="9948335" y="4377452"/>
                  <a:pt x="9948151" y="4373560"/>
                  <a:pt x="9940453" y="4371588"/>
                </a:cubicBezTo>
                <a:cubicBezTo>
                  <a:pt x="9938052" y="4386719"/>
                  <a:pt x="9918433" y="4392337"/>
                  <a:pt x="9935781" y="4400479"/>
                </a:cubicBezTo>
                <a:cubicBezTo>
                  <a:pt x="9938672" y="4387470"/>
                  <a:pt x="9945342" y="4384225"/>
                  <a:pt x="9952188" y="4380583"/>
                </a:cubicBezTo>
                <a:close/>
                <a:moveTo>
                  <a:pt x="9539871" y="5320134"/>
                </a:moveTo>
                <a:cubicBezTo>
                  <a:pt x="9463563" y="5214762"/>
                  <a:pt x="9293377" y="5327392"/>
                  <a:pt x="9347813" y="5467216"/>
                </a:cubicBezTo>
                <a:cubicBezTo>
                  <a:pt x="9402542" y="5430292"/>
                  <a:pt x="9441812" y="5359996"/>
                  <a:pt x="9497697" y="5337498"/>
                </a:cubicBezTo>
                <a:cubicBezTo>
                  <a:pt x="9499938" y="5359550"/>
                  <a:pt x="9475079" y="5364599"/>
                  <a:pt x="9461714" y="5376195"/>
                </a:cubicBezTo>
                <a:cubicBezTo>
                  <a:pt x="9449512" y="5387053"/>
                  <a:pt x="9439096" y="5403296"/>
                  <a:pt x="9426069" y="5415167"/>
                </a:cubicBezTo>
                <a:cubicBezTo>
                  <a:pt x="9401789" y="5438107"/>
                  <a:pt x="9364701" y="5456802"/>
                  <a:pt x="9355052" y="5492772"/>
                </a:cubicBezTo>
                <a:cubicBezTo>
                  <a:pt x="9355976" y="5495771"/>
                  <a:pt x="9359225" y="5497292"/>
                  <a:pt x="9364062" y="5496172"/>
                </a:cubicBezTo>
                <a:cubicBezTo>
                  <a:pt x="9418075" y="5433945"/>
                  <a:pt x="9500362" y="5394168"/>
                  <a:pt x="9539871" y="5320134"/>
                </a:cubicBezTo>
                <a:close/>
                <a:moveTo>
                  <a:pt x="9322138" y="5813775"/>
                </a:moveTo>
                <a:cubicBezTo>
                  <a:pt x="9315123" y="5806375"/>
                  <a:pt x="9311807" y="5791550"/>
                  <a:pt x="9298559" y="5796657"/>
                </a:cubicBezTo>
                <a:cubicBezTo>
                  <a:pt x="9288235" y="5806635"/>
                  <a:pt x="9315909" y="5832134"/>
                  <a:pt x="9322138" y="5813775"/>
                </a:cubicBezTo>
                <a:close/>
                <a:moveTo>
                  <a:pt x="6131782" y="13040183"/>
                </a:moveTo>
                <a:cubicBezTo>
                  <a:pt x="6122272" y="13036932"/>
                  <a:pt x="6115689" y="13037829"/>
                  <a:pt x="6113320" y="13045346"/>
                </a:cubicBezTo>
                <a:cubicBezTo>
                  <a:pt x="6119886" y="13056335"/>
                  <a:pt x="6127691" y="13048365"/>
                  <a:pt x="6131782" y="13040183"/>
                </a:cubicBezTo>
                <a:close/>
                <a:moveTo>
                  <a:pt x="10129518" y="3993625"/>
                </a:moveTo>
                <a:cubicBezTo>
                  <a:pt x="10131464" y="3984681"/>
                  <a:pt x="10125214" y="3972183"/>
                  <a:pt x="10116789" y="3967031"/>
                </a:cubicBezTo>
                <a:cubicBezTo>
                  <a:pt x="10106255" y="3983339"/>
                  <a:pt x="10108173" y="3995143"/>
                  <a:pt x="10124619" y="4000980"/>
                </a:cubicBezTo>
                <a:cubicBezTo>
                  <a:pt x="10127311" y="3999193"/>
                  <a:pt x="10128870" y="3996606"/>
                  <a:pt x="10129518" y="3993625"/>
                </a:cubicBezTo>
                <a:close/>
                <a:moveTo>
                  <a:pt x="7632324" y="9647552"/>
                </a:moveTo>
                <a:cubicBezTo>
                  <a:pt x="7637244" y="9638673"/>
                  <a:pt x="7640526" y="9628024"/>
                  <a:pt x="7643891" y="9617445"/>
                </a:cubicBezTo>
                <a:cubicBezTo>
                  <a:pt x="7629806" y="9631114"/>
                  <a:pt x="7613694" y="9642463"/>
                  <a:pt x="7610927" y="9667034"/>
                </a:cubicBezTo>
                <a:cubicBezTo>
                  <a:pt x="7620845" y="9663539"/>
                  <a:pt x="7627403" y="9656431"/>
                  <a:pt x="7632324" y="9647552"/>
                </a:cubicBezTo>
                <a:close/>
                <a:moveTo>
                  <a:pt x="9965778" y="4367062"/>
                </a:moveTo>
                <a:lnTo>
                  <a:pt x="9956220" y="4362839"/>
                </a:lnTo>
                <a:lnTo>
                  <a:pt x="9953227" y="4369612"/>
                </a:lnTo>
                <a:cubicBezTo>
                  <a:pt x="9957210" y="4371372"/>
                  <a:pt x="9955847" y="4375533"/>
                  <a:pt x="9961377" y="4377023"/>
                </a:cubicBezTo>
                <a:close/>
                <a:moveTo>
                  <a:pt x="9111290" y="6301415"/>
                </a:moveTo>
                <a:cubicBezTo>
                  <a:pt x="9112325" y="6297547"/>
                  <a:pt x="9110739" y="6293052"/>
                  <a:pt x="9106530" y="6287931"/>
                </a:cubicBezTo>
                <a:cubicBezTo>
                  <a:pt x="9093752" y="6292782"/>
                  <a:pt x="9101575" y="6302865"/>
                  <a:pt x="9100317" y="6311139"/>
                </a:cubicBezTo>
                <a:cubicBezTo>
                  <a:pt x="9106596" y="6308526"/>
                  <a:pt x="9110254" y="6305284"/>
                  <a:pt x="9111290" y="6301415"/>
                </a:cubicBezTo>
                <a:close/>
                <a:moveTo>
                  <a:pt x="7357595" y="10272146"/>
                </a:moveTo>
                <a:cubicBezTo>
                  <a:pt x="7357412" y="10269689"/>
                  <a:pt x="7357888" y="10267801"/>
                  <a:pt x="7357705" y="10265345"/>
                </a:cubicBezTo>
                <a:cubicBezTo>
                  <a:pt x="7355816" y="10264866"/>
                  <a:pt x="7353973" y="10265001"/>
                  <a:pt x="7354688" y="10262170"/>
                </a:cubicBezTo>
                <a:cubicBezTo>
                  <a:pt x="7352185" y="10261736"/>
                  <a:pt x="7350058" y="10262201"/>
                  <a:pt x="7347885" y="10262052"/>
                </a:cubicBezTo>
                <a:cubicBezTo>
                  <a:pt x="7347739" y="10264224"/>
                  <a:pt x="7347262" y="10266112"/>
                  <a:pt x="7344429" y="10265394"/>
                </a:cubicBezTo>
                <a:cubicBezTo>
                  <a:pt x="7344283" y="10267566"/>
                  <a:pt x="7344466" y="10270023"/>
                  <a:pt x="7344320" y="10272195"/>
                </a:cubicBezTo>
                <a:cubicBezTo>
                  <a:pt x="7346493" y="10272344"/>
                  <a:pt x="7348051" y="10272539"/>
                  <a:pt x="7347951" y="10275325"/>
                </a:cubicBezTo>
                <a:cubicBezTo>
                  <a:pt x="7349793" y="10275190"/>
                  <a:pt x="7351966" y="10275339"/>
                  <a:pt x="7354423" y="10275159"/>
                </a:cubicBezTo>
                <a:cubicBezTo>
                  <a:pt x="7354570" y="10272986"/>
                  <a:pt x="7354762" y="10271428"/>
                  <a:pt x="7357595" y="10272146"/>
                </a:cubicBezTo>
                <a:close/>
                <a:moveTo>
                  <a:pt x="7451748" y="10062967"/>
                </a:moveTo>
                <a:cubicBezTo>
                  <a:pt x="7455470" y="10056981"/>
                  <a:pt x="7456631" y="10049793"/>
                  <a:pt x="7454041" y="10046124"/>
                </a:cubicBezTo>
                <a:cubicBezTo>
                  <a:pt x="7449953" y="10057541"/>
                  <a:pt x="7436861" y="10060047"/>
                  <a:pt x="7434093" y="10072602"/>
                </a:cubicBezTo>
                <a:cubicBezTo>
                  <a:pt x="7441744" y="10073738"/>
                  <a:pt x="7448027" y="10068953"/>
                  <a:pt x="7451748" y="10062967"/>
                </a:cubicBezTo>
                <a:close/>
                <a:moveTo>
                  <a:pt x="9794120" y="4763612"/>
                </a:moveTo>
                <a:cubicBezTo>
                  <a:pt x="9800342" y="4755489"/>
                  <a:pt x="9799145" y="4737190"/>
                  <a:pt x="9803433" y="4725870"/>
                </a:cubicBezTo>
                <a:cubicBezTo>
                  <a:pt x="9808844" y="4712545"/>
                  <a:pt x="9818154" y="4703324"/>
                  <a:pt x="9814507" y="4692188"/>
                </a:cubicBezTo>
                <a:cubicBezTo>
                  <a:pt x="9816695" y="4680772"/>
                  <a:pt x="9826085" y="4689684"/>
                  <a:pt x="9828274" y="4678267"/>
                </a:cubicBezTo>
                <a:cubicBezTo>
                  <a:pt x="9821411" y="4673331"/>
                  <a:pt x="9826386" y="4663149"/>
                  <a:pt x="9827165" y="4654921"/>
                </a:cubicBezTo>
                <a:cubicBezTo>
                  <a:pt x="9829353" y="4643505"/>
                  <a:pt x="9839142" y="4652592"/>
                  <a:pt x="9840756" y="4641399"/>
                </a:cubicBezTo>
                <a:cubicBezTo>
                  <a:pt x="9829729" y="4610333"/>
                  <a:pt x="9859501" y="4596820"/>
                  <a:pt x="9851345" y="4564643"/>
                </a:cubicBezTo>
                <a:cubicBezTo>
                  <a:pt x="9867389" y="4561730"/>
                  <a:pt x="9878861" y="4528224"/>
                  <a:pt x="9869638" y="4514623"/>
                </a:cubicBezTo>
                <a:cubicBezTo>
                  <a:pt x="9828257" y="4603969"/>
                  <a:pt x="9808525" y="4685258"/>
                  <a:pt x="9784948" y="4767706"/>
                </a:cubicBezTo>
                <a:cubicBezTo>
                  <a:pt x="9789148" y="4767896"/>
                  <a:pt x="9792046" y="4766320"/>
                  <a:pt x="9794120" y="4763612"/>
                </a:cubicBezTo>
                <a:close/>
                <a:moveTo>
                  <a:pt x="9081835" y="6380170"/>
                </a:moveTo>
                <a:cubicBezTo>
                  <a:pt x="9072300" y="6361004"/>
                  <a:pt x="9087361" y="6348807"/>
                  <a:pt x="9076637" y="6329321"/>
                </a:cubicBezTo>
                <a:cubicBezTo>
                  <a:pt x="9058099" y="6339007"/>
                  <a:pt x="9070894" y="6373395"/>
                  <a:pt x="9081835" y="6380170"/>
                </a:cubicBezTo>
                <a:close/>
                <a:moveTo>
                  <a:pt x="9365765" y="5737945"/>
                </a:moveTo>
                <a:cubicBezTo>
                  <a:pt x="9355632" y="5728989"/>
                  <a:pt x="9349193" y="5699929"/>
                  <a:pt x="9333023" y="5705042"/>
                </a:cubicBezTo>
                <a:cubicBezTo>
                  <a:pt x="9344327" y="5713600"/>
                  <a:pt x="9353101" y="5741878"/>
                  <a:pt x="9365765" y="5737945"/>
                </a:cubicBezTo>
                <a:close/>
                <a:moveTo>
                  <a:pt x="8740338" y="7160759"/>
                </a:moveTo>
                <a:lnTo>
                  <a:pt x="8735452" y="7109977"/>
                </a:lnTo>
                <a:cubicBezTo>
                  <a:pt x="8730055" y="7092313"/>
                  <a:pt x="8720043" y="7077878"/>
                  <a:pt x="8701881" y="7068306"/>
                </a:cubicBezTo>
                <a:cubicBezTo>
                  <a:pt x="8693892" y="7072388"/>
                  <a:pt x="8707490" y="7079242"/>
                  <a:pt x="8694308" y="7078037"/>
                </a:cubicBezTo>
                <a:cubicBezTo>
                  <a:pt x="8683734" y="7076630"/>
                  <a:pt x="8685502" y="7065149"/>
                  <a:pt x="8675328" y="7063282"/>
                </a:cubicBezTo>
                <a:cubicBezTo>
                  <a:pt x="8625791" y="7070546"/>
                  <a:pt x="8581344" y="7083574"/>
                  <a:pt x="8544835" y="7106022"/>
                </a:cubicBezTo>
                <a:lnTo>
                  <a:pt x="8526432" y="7120048"/>
                </a:lnTo>
                <a:close/>
                <a:moveTo>
                  <a:pt x="6302838" y="12679969"/>
                </a:moveTo>
                <a:cubicBezTo>
                  <a:pt x="6292837" y="12674599"/>
                  <a:pt x="6286852" y="12647215"/>
                  <a:pt x="6272686" y="12656657"/>
                </a:cubicBezTo>
                <a:cubicBezTo>
                  <a:pt x="6285909" y="12660120"/>
                  <a:pt x="6286024" y="12691095"/>
                  <a:pt x="6302838" y="12679969"/>
                </a:cubicBezTo>
                <a:close/>
                <a:moveTo>
                  <a:pt x="9787235" y="4799629"/>
                </a:moveTo>
                <a:cubicBezTo>
                  <a:pt x="9788266" y="4799384"/>
                  <a:pt x="9788344" y="4797187"/>
                  <a:pt x="9786278" y="4791629"/>
                </a:cubicBezTo>
                <a:cubicBezTo>
                  <a:pt x="9784814" y="4789555"/>
                  <a:pt x="9788260" y="4788220"/>
                  <a:pt x="9784500" y="4787035"/>
                </a:cubicBezTo>
                <a:cubicBezTo>
                  <a:pt x="9772489" y="4783514"/>
                  <a:pt x="9784145" y="4800362"/>
                  <a:pt x="9787235" y="4799629"/>
                </a:cubicBezTo>
                <a:close/>
                <a:moveTo>
                  <a:pt x="10216297" y="3829012"/>
                </a:moveTo>
                <a:cubicBezTo>
                  <a:pt x="10222774" y="3817582"/>
                  <a:pt x="10221965" y="3808649"/>
                  <a:pt x="10211795" y="3803679"/>
                </a:cubicBezTo>
                <a:cubicBezTo>
                  <a:pt x="10205481" y="3806130"/>
                  <a:pt x="10195788" y="3823761"/>
                  <a:pt x="10205338" y="3827981"/>
                </a:cubicBezTo>
                <a:cubicBezTo>
                  <a:pt x="10207321" y="3824570"/>
                  <a:pt x="10211522" y="3826902"/>
                  <a:pt x="10216297" y="3829012"/>
                </a:cubicBezTo>
                <a:close/>
                <a:moveTo>
                  <a:pt x="9350580" y="5789895"/>
                </a:moveTo>
                <a:cubicBezTo>
                  <a:pt x="9360900" y="5761374"/>
                  <a:pt x="9339458" y="5727275"/>
                  <a:pt x="9307114" y="5724815"/>
                </a:cubicBezTo>
                <a:cubicBezTo>
                  <a:pt x="9307121" y="5751162"/>
                  <a:pt x="9324272" y="5772393"/>
                  <a:pt x="9350580" y="5789895"/>
                </a:cubicBezTo>
                <a:close/>
                <a:moveTo>
                  <a:pt x="8738226" y="7177266"/>
                </a:moveTo>
                <a:lnTo>
                  <a:pt x="8623966" y="7158820"/>
                </a:lnTo>
                <a:cubicBezTo>
                  <a:pt x="8607109" y="7155639"/>
                  <a:pt x="8590424" y="7145684"/>
                  <a:pt x="8574182" y="7142516"/>
                </a:cubicBezTo>
                <a:cubicBezTo>
                  <a:pt x="8564298" y="7140659"/>
                  <a:pt x="8548724" y="7137794"/>
                  <a:pt x="8538015" y="7142889"/>
                </a:cubicBezTo>
                <a:lnTo>
                  <a:pt x="8531949" y="7148524"/>
                </a:lnTo>
                <a:lnTo>
                  <a:pt x="8529318" y="7150971"/>
                </a:lnTo>
                <a:cubicBezTo>
                  <a:pt x="8532967" y="7158913"/>
                  <a:pt x="8539795" y="7162929"/>
                  <a:pt x="8547549" y="7165313"/>
                </a:cubicBezTo>
                <a:lnTo>
                  <a:pt x="8554485" y="7166641"/>
                </a:lnTo>
                <a:lnTo>
                  <a:pt x="8571336" y="7169863"/>
                </a:lnTo>
                <a:lnTo>
                  <a:pt x="8729576" y="7196657"/>
                </a:lnTo>
                <a:lnTo>
                  <a:pt x="8730478" y="7183643"/>
                </a:lnTo>
                <a:cubicBezTo>
                  <a:pt x="8731338" y="7180525"/>
                  <a:pt x="8734576" y="7180070"/>
                  <a:pt x="8737338" y="7179044"/>
                </a:cubicBezTo>
                <a:close/>
                <a:moveTo>
                  <a:pt x="9127560" y="6296322"/>
                </a:moveTo>
                <a:cubicBezTo>
                  <a:pt x="9131158" y="6287572"/>
                  <a:pt x="9125611" y="6276804"/>
                  <a:pt x="9115286" y="6277852"/>
                </a:cubicBezTo>
                <a:cubicBezTo>
                  <a:pt x="9116567" y="6286171"/>
                  <a:pt x="9117092" y="6294927"/>
                  <a:pt x="9120752" y="6303886"/>
                </a:cubicBezTo>
                <a:cubicBezTo>
                  <a:pt x="9124145" y="6301931"/>
                  <a:pt x="9126361" y="6299238"/>
                  <a:pt x="9127560" y="6296322"/>
                </a:cubicBezTo>
                <a:close/>
                <a:moveTo>
                  <a:pt x="7666945" y="9604051"/>
                </a:moveTo>
                <a:cubicBezTo>
                  <a:pt x="7658919" y="9604016"/>
                  <a:pt x="7656552" y="9609432"/>
                  <a:pt x="7650461" y="9610491"/>
                </a:cubicBezTo>
                <a:cubicBezTo>
                  <a:pt x="7650879" y="9616013"/>
                  <a:pt x="7649265" y="9623225"/>
                  <a:pt x="7653655" y="9624141"/>
                </a:cubicBezTo>
                <a:cubicBezTo>
                  <a:pt x="7655743" y="9615044"/>
                  <a:pt x="7667544" y="9616039"/>
                  <a:pt x="7666945" y="9604051"/>
                </a:cubicBezTo>
                <a:close/>
                <a:moveTo>
                  <a:pt x="7648014" y="9648459"/>
                </a:moveTo>
                <a:cubicBezTo>
                  <a:pt x="7649992" y="9647081"/>
                  <a:pt x="7651717" y="9645414"/>
                  <a:pt x="7650613" y="9641021"/>
                </a:cubicBezTo>
                <a:cubicBezTo>
                  <a:pt x="7642309" y="9637303"/>
                  <a:pt x="7635399" y="9651995"/>
                  <a:pt x="7643894" y="9654156"/>
                </a:cubicBezTo>
                <a:cubicBezTo>
                  <a:pt x="7643803" y="9650924"/>
                  <a:pt x="7646035" y="9649836"/>
                  <a:pt x="7648014" y="9648459"/>
                </a:cubicBezTo>
                <a:close/>
                <a:moveTo>
                  <a:pt x="10167879" y="3947205"/>
                </a:moveTo>
                <a:cubicBezTo>
                  <a:pt x="10172021" y="3939984"/>
                  <a:pt x="10172941" y="3934673"/>
                  <a:pt x="10171916" y="3929457"/>
                </a:cubicBezTo>
                <a:lnTo>
                  <a:pt x="10162366" y="3925237"/>
                </a:lnTo>
                <a:cubicBezTo>
                  <a:pt x="10156593" y="3935073"/>
                  <a:pt x="10159079" y="3942364"/>
                  <a:pt x="10167879" y="3947205"/>
                </a:cubicBezTo>
                <a:close/>
                <a:moveTo>
                  <a:pt x="10273724" y="3707654"/>
                </a:moveTo>
                <a:cubicBezTo>
                  <a:pt x="10273893" y="3702965"/>
                  <a:pt x="10284382" y="3685684"/>
                  <a:pt x="10271028" y="3679308"/>
                </a:cubicBezTo>
                <a:cubicBezTo>
                  <a:pt x="10261061" y="3691102"/>
                  <a:pt x="10264761" y="3711792"/>
                  <a:pt x="10273724" y="3707654"/>
                </a:cubicBezTo>
                <a:close/>
                <a:moveTo>
                  <a:pt x="8776041" y="7103430"/>
                </a:moveTo>
                <a:cubicBezTo>
                  <a:pt x="8790173" y="7087975"/>
                  <a:pt x="8776304" y="7059748"/>
                  <a:pt x="8773526" y="7039868"/>
                </a:cubicBezTo>
                <a:cubicBezTo>
                  <a:pt x="8747263" y="7026965"/>
                  <a:pt x="8727995" y="6984728"/>
                  <a:pt x="8702901" y="7005357"/>
                </a:cubicBezTo>
                <a:cubicBezTo>
                  <a:pt x="8737123" y="7013738"/>
                  <a:pt x="8748820" y="7042131"/>
                  <a:pt x="8764972" y="7065823"/>
                </a:cubicBezTo>
                <a:cubicBezTo>
                  <a:pt x="8735414" y="7049671"/>
                  <a:pt x="8723394" y="7016940"/>
                  <a:pt x="8692968" y="7000851"/>
                </a:cubicBezTo>
                <a:cubicBezTo>
                  <a:pt x="8698880" y="7033595"/>
                  <a:pt x="8723199" y="7049698"/>
                  <a:pt x="8738111" y="7074360"/>
                </a:cubicBezTo>
                <a:cubicBezTo>
                  <a:pt x="8730266" y="7086291"/>
                  <a:pt x="8749312" y="7101909"/>
                  <a:pt x="8755287" y="7111954"/>
                </a:cubicBezTo>
                <a:cubicBezTo>
                  <a:pt x="8757670" y="7096929"/>
                  <a:pt x="8734189" y="7080324"/>
                  <a:pt x="8751468" y="7072064"/>
                </a:cubicBezTo>
                <a:cubicBezTo>
                  <a:pt x="8763764" y="7079012"/>
                  <a:pt x="8761704" y="7098376"/>
                  <a:pt x="8776041" y="7103430"/>
                </a:cubicBezTo>
                <a:close/>
                <a:moveTo>
                  <a:pt x="6559359" y="12121847"/>
                </a:moveTo>
                <a:cubicBezTo>
                  <a:pt x="6574799" y="12106312"/>
                  <a:pt x="6535828" y="12107169"/>
                  <a:pt x="6541925" y="12120329"/>
                </a:cubicBezTo>
                <a:cubicBezTo>
                  <a:pt x="6544950" y="12126422"/>
                  <a:pt x="6557682" y="12123485"/>
                  <a:pt x="6559359" y="12121847"/>
                </a:cubicBezTo>
                <a:close/>
                <a:moveTo>
                  <a:pt x="7337746" y="10361920"/>
                </a:moveTo>
                <a:cubicBezTo>
                  <a:pt x="7337652" y="10340002"/>
                  <a:pt x="7332266" y="10296859"/>
                  <a:pt x="7314771" y="10281778"/>
                </a:cubicBezTo>
                <a:cubicBezTo>
                  <a:pt x="7294255" y="10308915"/>
                  <a:pt x="7343023" y="10325094"/>
                  <a:pt x="7327596" y="10358343"/>
                </a:cubicBezTo>
                <a:cubicBezTo>
                  <a:pt x="7331942" y="10358641"/>
                  <a:pt x="7332264" y="10362940"/>
                  <a:pt x="7337746" y="10361920"/>
                </a:cubicBezTo>
                <a:close/>
                <a:moveTo>
                  <a:pt x="10774570" y="2584498"/>
                </a:moveTo>
                <a:cubicBezTo>
                  <a:pt x="10768239" y="2582654"/>
                  <a:pt x="10764262" y="2585187"/>
                  <a:pt x="10761128" y="2589045"/>
                </a:cubicBezTo>
                <a:cubicBezTo>
                  <a:pt x="10767635" y="2590490"/>
                  <a:pt x="10774586" y="2593085"/>
                  <a:pt x="10774570" y="2584498"/>
                </a:cubicBezTo>
                <a:close/>
                <a:moveTo>
                  <a:pt x="10145716" y="4014590"/>
                </a:moveTo>
                <a:cubicBezTo>
                  <a:pt x="10151267" y="4004180"/>
                  <a:pt x="10145434" y="3975400"/>
                  <a:pt x="10133926" y="3962693"/>
                </a:cubicBezTo>
                <a:cubicBezTo>
                  <a:pt x="10125433" y="3985143"/>
                  <a:pt x="10132218" y="4001004"/>
                  <a:pt x="10145716" y="4014590"/>
                </a:cubicBezTo>
                <a:close/>
                <a:moveTo>
                  <a:pt x="6557859" y="12139260"/>
                </a:moveTo>
                <a:lnTo>
                  <a:pt x="6547893" y="12134857"/>
                </a:lnTo>
                <a:lnTo>
                  <a:pt x="6543496" y="12144807"/>
                </a:lnTo>
                <a:lnTo>
                  <a:pt x="6553462" y="12149210"/>
                </a:lnTo>
                <a:close/>
                <a:moveTo>
                  <a:pt x="9886712" y="4607415"/>
                </a:moveTo>
                <a:cubicBezTo>
                  <a:pt x="9885614" y="4588355"/>
                  <a:pt x="9885264" y="4568676"/>
                  <a:pt x="9876125" y="4552731"/>
                </a:cubicBezTo>
                <a:cubicBezTo>
                  <a:pt x="9872055" y="4573793"/>
                  <a:pt x="9873553" y="4593027"/>
                  <a:pt x="9886712" y="4607415"/>
                </a:cubicBezTo>
                <a:close/>
                <a:moveTo>
                  <a:pt x="9961191" y="4438852"/>
                </a:moveTo>
                <a:cubicBezTo>
                  <a:pt x="9966824" y="4426101"/>
                  <a:pt x="9963269" y="4416911"/>
                  <a:pt x="9950701" y="4410881"/>
                </a:cubicBezTo>
                <a:cubicBezTo>
                  <a:pt x="9948115" y="4422121"/>
                  <a:pt x="9946724" y="4433888"/>
                  <a:pt x="9961191" y="4438852"/>
                </a:cubicBezTo>
                <a:close/>
                <a:moveTo>
                  <a:pt x="8777949" y="7123380"/>
                </a:moveTo>
                <a:cubicBezTo>
                  <a:pt x="8777821" y="7121640"/>
                  <a:pt x="8778066" y="7118996"/>
                  <a:pt x="8778340" y="7116791"/>
                </a:cubicBezTo>
                <a:cubicBezTo>
                  <a:pt x="8776166" y="7116961"/>
                  <a:pt x="8773964" y="7116686"/>
                  <a:pt x="8771765" y="7116406"/>
                </a:cubicBezTo>
                <a:cubicBezTo>
                  <a:pt x="8771488" y="7118617"/>
                  <a:pt x="8771651" y="7120783"/>
                  <a:pt x="8770974" y="7123456"/>
                </a:cubicBezTo>
                <a:cubicBezTo>
                  <a:pt x="8773577" y="7123265"/>
                  <a:pt x="8775779" y="7123540"/>
                  <a:pt x="8777949" y="7123380"/>
                </a:cubicBezTo>
                <a:close/>
                <a:moveTo>
                  <a:pt x="9816837" y="4774177"/>
                </a:moveTo>
                <a:cubicBezTo>
                  <a:pt x="9819507" y="4760594"/>
                  <a:pt x="9822001" y="4747409"/>
                  <a:pt x="9809164" y="4739831"/>
                </a:cubicBezTo>
                <a:cubicBezTo>
                  <a:pt x="9807643" y="4752970"/>
                  <a:pt x="9804001" y="4766600"/>
                  <a:pt x="9816837" y="4774177"/>
                </a:cubicBezTo>
                <a:close/>
                <a:moveTo>
                  <a:pt x="7680438" y="9611094"/>
                </a:moveTo>
                <a:cubicBezTo>
                  <a:pt x="7670478" y="9609965"/>
                  <a:pt x="7660262" y="9625822"/>
                  <a:pt x="7667102" y="9630571"/>
                </a:cubicBezTo>
                <a:cubicBezTo>
                  <a:pt x="7668906" y="9621802"/>
                  <a:pt x="7680991" y="9622469"/>
                  <a:pt x="7680438" y="9611094"/>
                </a:cubicBezTo>
                <a:close/>
                <a:moveTo>
                  <a:pt x="7697048" y="9577807"/>
                </a:moveTo>
                <a:cubicBezTo>
                  <a:pt x="7694989" y="9562840"/>
                  <a:pt x="7688107" y="9553466"/>
                  <a:pt x="7680329" y="9544467"/>
                </a:cubicBezTo>
                <a:cubicBezTo>
                  <a:pt x="7673186" y="9556091"/>
                  <a:pt x="7671707" y="9569155"/>
                  <a:pt x="7676933" y="9581116"/>
                </a:cubicBezTo>
                <a:cubicBezTo>
                  <a:pt x="7683178" y="9569866"/>
                  <a:pt x="7688321" y="9572578"/>
                  <a:pt x="7697048" y="9577807"/>
                </a:cubicBezTo>
                <a:close/>
                <a:moveTo>
                  <a:pt x="8772737" y="7144336"/>
                </a:moveTo>
                <a:cubicBezTo>
                  <a:pt x="8774184" y="7141771"/>
                  <a:pt x="8774205" y="7137623"/>
                  <a:pt x="8773883" y="7133280"/>
                </a:cubicBezTo>
                <a:cubicBezTo>
                  <a:pt x="8765043" y="7131751"/>
                  <a:pt x="8762825" y="7137153"/>
                  <a:pt x="8763031" y="7145873"/>
                </a:cubicBezTo>
                <a:cubicBezTo>
                  <a:pt x="8768416" y="7147876"/>
                  <a:pt x="8771288" y="7146901"/>
                  <a:pt x="8772737" y="7144336"/>
                </a:cubicBezTo>
                <a:close/>
                <a:moveTo>
                  <a:pt x="9973771" y="4428694"/>
                </a:moveTo>
                <a:cubicBezTo>
                  <a:pt x="9982155" y="4420492"/>
                  <a:pt x="9972533" y="4406717"/>
                  <a:pt x="9964853" y="4413325"/>
                </a:cubicBezTo>
                <a:cubicBezTo>
                  <a:pt x="9970698" y="4417335"/>
                  <a:pt x="9961785" y="4426732"/>
                  <a:pt x="9973771" y="4428694"/>
                </a:cubicBezTo>
                <a:close/>
                <a:moveTo>
                  <a:pt x="7650546" y="9697172"/>
                </a:moveTo>
                <a:cubicBezTo>
                  <a:pt x="7640070" y="9693303"/>
                  <a:pt x="7611180" y="9731492"/>
                  <a:pt x="7627216" y="9743595"/>
                </a:cubicBezTo>
                <a:cubicBezTo>
                  <a:pt x="7633657" y="9726778"/>
                  <a:pt x="7645096" y="9714842"/>
                  <a:pt x="7650546" y="9697172"/>
                </a:cubicBezTo>
                <a:close/>
                <a:moveTo>
                  <a:pt x="7673893" y="9650979"/>
                </a:moveTo>
                <a:cubicBezTo>
                  <a:pt x="7677908" y="9643901"/>
                  <a:pt x="7681258" y="9636177"/>
                  <a:pt x="7683534" y="9627529"/>
                </a:cubicBezTo>
                <a:cubicBezTo>
                  <a:pt x="7669743" y="9632847"/>
                  <a:pt x="7649738" y="9662062"/>
                  <a:pt x="7660256" y="9670554"/>
                </a:cubicBezTo>
                <a:cubicBezTo>
                  <a:pt x="7665196" y="9664489"/>
                  <a:pt x="7669878" y="9658057"/>
                  <a:pt x="7673893" y="9650979"/>
                </a:cubicBezTo>
                <a:close/>
                <a:moveTo>
                  <a:pt x="9220097" y="6158864"/>
                </a:moveTo>
                <a:cubicBezTo>
                  <a:pt x="9188323" y="6224573"/>
                  <a:pt x="9136815" y="6140799"/>
                  <a:pt x="9172451" y="6113148"/>
                </a:cubicBezTo>
                <a:cubicBezTo>
                  <a:pt x="9175410" y="6061401"/>
                  <a:pt x="9145094" y="6002354"/>
                  <a:pt x="9170820" y="5954627"/>
                </a:cubicBezTo>
                <a:cubicBezTo>
                  <a:pt x="9205818" y="5998431"/>
                  <a:pt x="9194875" y="6057430"/>
                  <a:pt x="9200671" y="6111100"/>
                </a:cubicBezTo>
                <a:cubicBezTo>
                  <a:pt x="9210780" y="6125902"/>
                  <a:pt x="9220500" y="6140510"/>
                  <a:pt x="9220097" y="6158864"/>
                </a:cubicBezTo>
                <a:close/>
                <a:moveTo>
                  <a:pt x="8648161" y="7457380"/>
                </a:moveTo>
                <a:cubicBezTo>
                  <a:pt x="8639675" y="7448839"/>
                  <a:pt x="8635642" y="7435602"/>
                  <a:pt x="8623411" y="7429520"/>
                </a:cubicBezTo>
                <a:cubicBezTo>
                  <a:pt x="8611131" y="7428681"/>
                  <a:pt x="8622606" y="7442241"/>
                  <a:pt x="8616064" y="7442288"/>
                </a:cubicBezTo>
                <a:cubicBezTo>
                  <a:pt x="8597628" y="7434918"/>
                  <a:pt x="8578421" y="7428914"/>
                  <a:pt x="8560853" y="7421481"/>
                </a:cubicBezTo>
                <a:cubicBezTo>
                  <a:pt x="8557347" y="7433092"/>
                  <a:pt x="8575623" y="7438291"/>
                  <a:pt x="8586054" y="7443632"/>
                </a:cubicBezTo>
                <a:cubicBezTo>
                  <a:pt x="8603188" y="7451098"/>
                  <a:pt x="8621303" y="7454125"/>
                  <a:pt x="8632152" y="7453324"/>
                </a:cubicBezTo>
                <a:cubicBezTo>
                  <a:pt x="8632875" y="7457200"/>
                  <a:pt x="8645299" y="7465888"/>
                  <a:pt x="8648161" y="7457380"/>
                </a:cubicBezTo>
                <a:close/>
                <a:moveTo>
                  <a:pt x="8053356" y="8804445"/>
                </a:moveTo>
                <a:cubicBezTo>
                  <a:pt x="8047282" y="8817023"/>
                  <a:pt x="8039797" y="8828478"/>
                  <a:pt x="8031242" y="8837675"/>
                </a:cubicBezTo>
                <a:cubicBezTo>
                  <a:pt x="8002422" y="8804464"/>
                  <a:pt x="8003045" y="8705688"/>
                  <a:pt x="8060770" y="8691668"/>
                </a:cubicBezTo>
                <a:cubicBezTo>
                  <a:pt x="8077109" y="8718888"/>
                  <a:pt x="8071578" y="8766714"/>
                  <a:pt x="8053356" y="8804445"/>
                </a:cubicBezTo>
                <a:close/>
                <a:moveTo>
                  <a:pt x="6602233" y="12092746"/>
                </a:moveTo>
                <a:cubicBezTo>
                  <a:pt x="6614261" y="12075228"/>
                  <a:pt x="6580754" y="12084208"/>
                  <a:pt x="6577729" y="12094288"/>
                </a:cubicBezTo>
                <a:cubicBezTo>
                  <a:pt x="6591037" y="12107303"/>
                  <a:pt x="6588527" y="12079556"/>
                  <a:pt x="6602233" y="12092746"/>
                </a:cubicBezTo>
                <a:close/>
                <a:moveTo>
                  <a:pt x="9884749" y="4664648"/>
                </a:moveTo>
                <a:cubicBezTo>
                  <a:pt x="9874259" y="4636676"/>
                  <a:pt x="9880600" y="4601856"/>
                  <a:pt x="9861496" y="4577222"/>
                </a:cubicBezTo>
                <a:cubicBezTo>
                  <a:pt x="9855350" y="4599749"/>
                  <a:pt x="9852239" y="4657426"/>
                  <a:pt x="9884749" y="4664648"/>
                </a:cubicBezTo>
                <a:close/>
                <a:moveTo>
                  <a:pt x="10189508" y="3977988"/>
                </a:moveTo>
                <a:lnTo>
                  <a:pt x="10189434" y="3977810"/>
                </a:lnTo>
                <a:lnTo>
                  <a:pt x="10189381" y="3975836"/>
                </a:lnTo>
                <a:lnTo>
                  <a:pt x="10189884" y="3975984"/>
                </a:lnTo>
                <a:close/>
                <a:moveTo>
                  <a:pt x="10711015" y="2803800"/>
                </a:moveTo>
                <a:cubicBezTo>
                  <a:pt x="10677631" y="2790956"/>
                  <a:pt x="10635450" y="2781852"/>
                  <a:pt x="10601629" y="2772151"/>
                </a:cubicBezTo>
                <a:cubicBezTo>
                  <a:pt x="10594971" y="2783986"/>
                  <a:pt x="10614399" y="2786373"/>
                  <a:pt x="10625511" y="2790330"/>
                </a:cubicBezTo>
                <a:cubicBezTo>
                  <a:pt x="10648135" y="2798420"/>
                  <a:pt x="10707055" y="2814920"/>
                  <a:pt x="10711015" y="2803800"/>
                </a:cubicBezTo>
                <a:close/>
                <a:moveTo>
                  <a:pt x="9376502" y="5824766"/>
                </a:moveTo>
                <a:cubicBezTo>
                  <a:pt x="9363056" y="5813674"/>
                  <a:pt x="9351368" y="5826389"/>
                  <a:pt x="9355072" y="5835553"/>
                </a:cubicBezTo>
                <a:cubicBezTo>
                  <a:pt x="9365595" y="5842749"/>
                  <a:pt x="9372024" y="5836682"/>
                  <a:pt x="9376502" y="5824766"/>
                </a:cubicBezTo>
                <a:close/>
                <a:moveTo>
                  <a:pt x="7058363" y="11071743"/>
                </a:moveTo>
                <a:cubicBezTo>
                  <a:pt x="7029298" y="11069067"/>
                  <a:pt x="7013722" y="11083602"/>
                  <a:pt x="6998966" y="11098663"/>
                </a:cubicBezTo>
                <a:cubicBezTo>
                  <a:pt x="7022616" y="11094629"/>
                  <a:pt x="7047814" y="11092511"/>
                  <a:pt x="7058363" y="11071743"/>
                </a:cubicBezTo>
                <a:close/>
                <a:moveTo>
                  <a:pt x="10143051" y="4090590"/>
                </a:moveTo>
                <a:cubicBezTo>
                  <a:pt x="10124753" y="4086792"/>
                  <a:pt x="10117147" y="4111540"/>
                  <a:pt x="10105060" y="4123826"/>
                </a:cubicBezTo>
                <a:cubicBezTo>
                  <a:pt x="10125837" y="4130624"/>
                  <a:pt x="10139411" y="4108514"/>
                  <a:pt x="10143051" y="4090590"/>
                </a:cubicBezTo>
                <a:close/>
                <a:moveTo>
                  <a:pt x="8700883" y="7355954"/>
                </a:moveTo>
                <a:lnTo>
                  <a:pt x="8721147" y="7300589"/>
                </a:lnTo>
                <a:lnTo>
                  <a:pt x="8722669" y="7296432"/>
                </a:lnTo>
                <a:lnTo>
                  <a:pt x="8728598" y="7210784"/>
                </a:lnTo>
                <a:lnTo>
                  <a:pt x="8580815" y="7184871"/>
                </a:lnTo>
                <a:cubicBezTo>
                  <a:pt x="8578127" y="7187728"/>
                  <a:pt x="8580489" y="7188636"/>
                  <a:pt x="8583881" y="7189988"/>
                </a:cubicBezTo>
                <a:lnTo>
                  <a:pt x="8590516" y="7195599"/>
                </a:lnTo>
                <a:lnTo>
                  <a:pt x="8593115" y="7197798"/>
                </a:lnTo>
                <a:cubicBezTo>
                  <a:pt x="8565826" y="7193128"/>
                  <a:pt x="8538346" y="7183833"/>
                  <a:pt x="8510773" y="7178232"/>
                </a:cubicBezTo>
                <a:cubicBezTo>
                  <a:pt x="8511485" y="7168245"/>
                  <a:pt x="8511428" y="7158236"/>
                  <a:pt x="8512063" y="7148246"/>
                </a:cubicBezTo>
                <a:lnTo>
                  <a:pt x="8514561" y="7134547"/>
                </a:lnTo>
                <a:lnTo>
                  <a:pt x="8515713" y="7128218"/>
                </a:lnTo>
                <a:lnTo>
                  <a:pt x="8511076" y="7131748"/>
                </a:lnTo>
                <a:cubicBezTo>
                  <a:pt x="8514656" y="7150701"/>
                  <a:pt x="8509514" y="7151951"/>
                  <a:pt x="8498808" y="7160600"/>
                </a:cubicBezTo>
                <a:cubicBezTo>
                  <a:pt x="8497566" y="7196931"/>
                  <a:pt x="8483675" y="7221535"/>
                  <a:pt x="8482690" y="7249554"/>
                </a:cubicBezTo>
                <a:cubicBezTo>
                  <a:pt x="8482948" y="7253026"/>
                  <a:pt x="8488734" y="7260457"/>
                  <a:pt x="8488315" y="7266601"/>
                </a:cubicBezTo>
                <a:cubicBezTo>
                  <a:pt x="8485766" y="7338397"/>
                  <a:pt x="8560041" y="7357358"/>
                  <a:pt x="8612983" y="7388812"/>
                </a:cubicBezTo>
                <a:cubicBezTo>
                  <a:pt x="8625279" y="7395763"/>
                  <a:pt x="8643813" y="7392646"/>
                  <a:pt x="8659259" y="7394997"/>
                </a:cubicBezTo>
                <a:cubicBezTo>
                  <a:pt x="8676339" y="7386966"/>
                  <a:pt x="8690265" y="7373166"/>
                  <a:pt x="8700883" y="7355954"/>
                </a:cubicBezTo>
                <a:close/>
                <a:moveTo>
                  <a:pt x="7633790" y="9773350"/>
                </a:moveTo>
                <a:cubicBezTo>
                  <a:pt x="7636389" y="9771003"/>
                  <a:pt x="7641365" y="9755217"/>
                  <a:pt x="7633814" y="9753297"/>
                </a:cubicBezTo>
                <a:cubicBezTo>
                  <a:pt x="7630648" y="9756303"/>
                  <a:pt x="7619343" y="9774089"/>
                  <a:pt x="7633790" y="9773350"/>
                </a:cubicBezTo>
                <a:close/>
                <a:moveTo>
                  <a:pt x="7593903" y="9863847"/>
                </a:moveTo>
                <a:cubicBezTo>
                  <a:pt x="7554240" y="9853792"/>
                  <a:pt x="7514578" y="9864427"/>
                  <a:pt x="7484250" y="9863568"/>
                </a:cubicBezTo>
                <a:cubicBezTo>
                  <a:pt x="7456378" y="9862528"/>
                  <a:pt x="7418374" y="9849881"/>
                  <a:pt x="7404211" y="9866979"/>
                </a:cubicBezTo>
                <a:cubicBezTo>
                  <a:pt x="7451226" y="9863833"/>
                  <a:pt x="7534200" y="9879042"/>
                  <a:pt x="7593903" y="9863847"/>
                </a:cubicBezTo>
                <a:close/>
                <a:moveTo>
                  <a:pt x="7647280" y="9743683"/>
                </a:moveTo>
                <a:cubicBezTo>
                  <a:pt x="7647569" y="9739343"/>
                  <a:pt x="7656836" y="9727257"/>
                  <a:pt x="7650652" y="9727088"/>
                </a:cubicBezTo>
                <a:cubicBezTo>
                  <a:pt x="7649703" y="9730859"/>
                  <a:pt x="7637088" y="9739485"/>
                  <a:pt x="7647280" y="9743683"/>
                </a:cubicBezTo>
                <a:close/>
                <a:moveTo>
                  <a:pt x="9992888" y="4437141"/>
                </a:moveTo>
                <a:cubicBezTo>
                  <a:pt x="9994019" y="4428116"/>
                  <a:pt x="9996475" y="4418248"/>
                  <a:pt x="9983999" y="4414164"/>
                </a:cubicBezTo>
                <a:cubicBezTo>
                  <a:pt x="9978847" y="4424746"/>
                  <a:pt x="9987878" y="4430165"/>
                  <a:pt x="9992888" y="4437141"/>
                </a:cubicBezTo>
                <a:close/>
                <a:moveTo>
                  <a:pt x="9113775" y="6430884"/>
                </a:moveTo>
                <a:cubicBezTo>
                  <a:pt x="9113928" y="6427335"/>
                  <a:pt x="9111924" y="6423207"/>
                  <a:pt x="9108528" y="6418623"/>
                </a:cubicBezTo>
                <a:cubicBezTo>
                  <a:pt x="9094880" y="6421963"/>
                  <a:pt x="9110594" y="6433534"/>
                  <a:pt x="9106086" y="6439656"/>
                </a:cubicBezTo>
                <a:cubicBezTo>
                  <a:pt x="9111313" y="6437399"/>
                  <a:pt x="9113623" y="6434429"/>
                  <a:pt x="9113775" y="6430884"/>
                </a:cubicBezTo>
                <a:close/>
                <a:moveTo>
                  <a:pt x="6647544" y="12017154"/>
                </a:moveTo>
                <a:cubicBezTo>
                  <a:pt x="6641342" y="12013938"/>
                  <a:pt x="6643581" y="12007792"/>
                  <a:pt x="6634905" y="12005861"/>
                </a:cubicBezTo>
                <a:cubicBezTo>
                  <a:pt x="6630814" y="12014043"/>
                  <a:pt x="6633264" y="12020359"/>
                  <a:pt x="6638365" y="12024990"/>
                </a:cubicBezTo>
                <a:cubicBezTo>
                  <a:pt x="6640651" y="12019816"/>
                  <a:pt x="6644988" y="12020782"/>
                  <a:pt x="6647544" y="12017154"/>
                </a:cubicBezTo>
                <a:close/>
                <a:moveTo>
                  <a:pt x="7700277" y="9640814"/>
                </a:moveTo>
                <a:cubicBezTo>
                  <a:pt x="7680106" y="9651531"/>
                  <a:pt x="7665970" y="9668597"/>
                  <a:pt x="7660794" y="9693961"/>
                </a:cubicBezTo>
                <a:cubicBezTo>
                  <a:pt x="7680682" y="9683573"/>
                  <a:pt x="7688782" y="9660157"/>
                  <a:pt x="7700277" y="9640814"/>
                </a:cubicBezTo>
                <a:close/>
                <a:moveTo>
                  <a:pt x="6919442" y="11409437"/>
                </a:moveTo>
                <a:cubicBezTo>
                  <a:pt x="6892755" y="11440999"/>
                  <a:pt x="6832060" y="11400075"/>
                  <a:pt x="6839072" y="11363356"/>
                </a:cubicBezTo>
                <a:cubicBezTo>
                  <a:pt x="6875624" y="11354636"/>
                  <a:pt x="6892727" y="11396118"/>
                  <a:pt x="6919442" y="11409437"/>
                </a:cubicBezTo>
                <a:close/>
                <a:moveTo>
                  <a:pt x="6588541" y="12164710"/>
                </a:moveTo>
                <a:cubicBezTo>
                  <a:pt x="6565691" y="12156040"/>
                  <a:pt x="6545513" y="12154261"/>
                  <a:pt x="6534916" y="12177168"/>
                </a:cubicBezTo>
                <a:cubicBezTo>
                  <a:pt x="6555093" y="12178948"/>
                  <a:pt x="6576829" y="12184747"/>
                  <a:pt x="6588541" y="12164710"/>
                </a:cubicBezTo>
                <a:close/>
                <a:moveTo>
                  <a:pt x="9558011" y="5446361"/>
                </a:moveTo>
                <a:cubicBezTo>
                  <a:pt x="9567703" y="5415454"/>
                  <a:pt x="9567104" y="5379067"/>
                  <a:pt x="9550961" y="5340960"/>
                </a:cubicBezTo>
                <a:cubicBezTo>
                  <a:pt x="9495173" y="5403989"/>
                  <a:pt x="9420244" y="5449194"/>
                  <a:pt x="9369817" y="5513217"/>
                </a:cubicBezTo>
                <a:cubicBezTo>
                  <a:pt x="9382243" y="5522840"/>
                  <a:pt x="9395291" y="5529482"/>
                  <a:pt x="9408497" y="5533475"/>
                </a:cubicBezTo>
                <a:lnTo>
                  <a:pt x="9433860" y="5536263"/>
                </a:lnTo>
                <a:lnTo>
                  <a:pt x="9448133" y="5537833"/>
                </a:lnTo>
                <a:cubicBezTo>
                  <a:pt x="9461196" y="5536855"/>
                  <a:pt x="9473957" y="5533557"/>
                  <a:pt x="9485955" y="5528270"/>
                </a:cubicBezTo>
                <a:lnTo>
                  <a:pt x="9501631" y="5518129"/>
                </a:lnTo>
                <a:lnTo>
                  <a:pt x="9519194" y="5506767"/>
                </a:lnTo>
                <a:cubicBezTo>
                  <a:pt x="9529203" y="5497828"/>
                  <a:pt x="9537986" y="5487232"/>
                  <a:pt x="9545083" y="5475304"/>
                </a:cubicBezTo>
                <a:cubicBezTo>
                  <a:pt x="9550406" y="5466358"/>
                  <a:pt x="9554780" y="5456664"/>
                  <a:pt x="9558011" y="5446361"/>
                </a:cubicBezTo>
                <a:close/>
                <a:moveTo>
                  <a:pt x="6982315" y="11277586"/>
                </a:moveTo>
                <a:cubicBezTo>
                  <a:pt x="6985472" y="11271629"/>
                  <a:pt x="6986976" y="11265768"/>
                  <a:pt x="6981477" y="11261894"/>
                </a:cubicBezTo>
                <a:cubicBezTo>
                  <a:pt x="6978136" y="11268543"/>
                  <a:pt x="6960642" y="11284625"/>
                  <a:pt x="6973233" y="11293857"/>
                </a:cubicBezTo>
                <a:cubicBezTo>
                  <a:pt x="6974347" y="11289597"/>
                  <a:pt x="6979157" y="11283544"/>
                  <a:pt x="6982315" y="11277586"/>
                </a:cubicBezTo>
                <a:close/>
                <a:moveTo>
                  <a:pt x="9763405" y="4983448"/>
                </a:moveTo>
                <a:cubicBezTo>
                  <a:pt x="9779836" y="4931178"/>
                  <a:pt x="9805280" y="4875748"/>
                  <a:pt x="9808501" y="4828596"/>
                </a:cubicBezTo>
                <a:cubicBezTo>
                  <a:pt x="9798176" y="4816413"/>
                  <a:pt x="9780086" y="4813183"/>
                  <a:pt x="9770240" y="4819308"/>
                </a:cubicBezTo>
                <a:cubicBezTo>
                  <a:pt x="9753595" y="4875295"/>
                  <a:pt x="9738261" y="4901380"/>
                  <a:pt x="9714817" y="4961980"/>
                </a:cubicBezTo>
                <a:cubicBezTo>
                  <a:pt x="9727394" y="4972299"/>
                  <a:pt x="9746130" y="4989149"/>
                  <a:pt x="9763405" y="4983448"/>
                </a:cubicBezTo>
                <a:close/>
                <a:moveTo>
                  <a:pt x="10134299" y="4144844"/>
                </a:moveTo>
                <a:cubicBezTo>
                  <a:pt x="10127488" y="4140882"/>
                  <a:pt x="10122008" y="4140366"/>
                  <a:pt x="10118747" y="4145595"/>
                </a:cubicBezTo>
                <a:cubicBezTo>
                  <a:pt x="10122596" y="4148725"/>
                  <a:pt x="10122603" y="4153015"/>
                  <a:pt x="10130072" y="4154410"/>
                </a:cubicBezTo>
                <a:close/>
                <a:moveTo>
                  <a:pt x="7370967" y="10401475"/>
                </a:moveTo>
                <a:lnTo>
                  <a:pt x="7370196" y="10394626"/>
                </a:lnTo>
                <a:lnTo>
                  <a:pt x="7370162" y="10394316"/>
                </a:lnTo>
                <a:cubicBezTo>
                  <a:pt x="7369369" y="10392482"/>
                  <a:pt x="7368248" y="10391948"/>
                  <a:pt x="7367391" y="10394944"/>
                </a:cubicBezTo>
                <a:cubicBezTo>
                  <a:pt x="7366814" y="10399619"/>
                  <a:pt x="7369914" y="10408037"/>
                  <a:pt x="7370967" y="10401475"/>
                </a:cubicBezTo>
                <a:close/>
                <a:moveTo>
                  <a:pt x="7544434" y="10010490"/>
                </a:moveTo>
                <a:cubicBezTo>
                  <a:pt x="7545855" y="10008246"/>
                  <a:pt x="7545957" y="10005746"/>
                  <a:pt x="7543717" y="10002665"/>
                </a:cubicBezTo>
                <a:cubicBezTo>
                  <a:pt x="7538067" y="10007716"/>
                  <a:pt x="7519933" y="10015594"/>
                  <a:pt x="7518494" y="10024031"/>
                </a:cubicBezTo>
                <a:lnTo>
                  <a:pt x="7520985" y="10028118"/>
                </a:lnTo>
                <a:lnTo>
                  <a:pt x="7523699" y="10032571"/>
                </a:lnTo>
                <a:lnTo>
                  <a:pt x="7528211" y="10026174"/>
                </a:lnTo>
                <a:lnTo>
                  <a:pt x="7532595" y="10019959"/>
                </a:lnTo>
                <a:cubicBezTo>
                  <a:pt x="7537204" y="10016645"/>
                  <a:pt x="7542302" y="10013855"/>
                  <a:pt x="7544434" y="10010490"/>
                </a:cubicBezTo>
                <a:close/>
                <a:moveTo>
                  <a:pt x="10030150" y="4388360"/>
                </a:moveTo>
                <a:cubicBezTo>
                  <a:pt x="10024482" y="4383951"/>
                  <a:pt x="10032995" y="4374378"/>
                  <a:pt x="10021408" y="4372592"/>
                </a:cubicBezTo>
                <a:cubicBezTo>
                  <a:pt x="10013024" y="4380793"/>
                  <a:pt x="10022470" y="4394968"/>
                  <a:pt x="10030150" y="4388360"/>
                </a:cubicBezTo>
                <a:close/>
                <a:moveTo>
                  <a:pt x="6577850" y="12201847"/>
                </a:moveTo>
                <a:cubicBezTo>
                  <a:pt x="6560451" y="12197013"/>
                  <a:pt x="6543627" y="12191958"/>
                  <a:pt x="6533803" y="12206645"/>
                </a:cubicBezTo>
                <a:cubicBezTo>
                  <a:pt x="6553253" y="12217618"/>
                  <a:pt x="6562902" y="12203328"/>
                  <a:pt x="6577850" y="12201847"/>
                </a:cubicBezTo>
                <a:close/>
                <a:moveTo>
                  <a:pt x="8737936" y="7314079"/>
                </a:moveTo>
                <a:cubicBezTo>
                  <a:pt x="8736305" y="7309724"/>
                  <a:pt x="8734911" y="7308221"/>
                  <a:pt x="8733884" y="7308239"/>
                </a:cubicBezTo>
                <a:lnTo>
                  <a:pt x="8732888" y="7310021"/>
                </a:lnTo>
                <a:lnTo>
                  <a:pt x="8732022" y="7311573"/>
                </a:lnTo>
                <a:cubicBezTo>
                  <a:pt x="8731682" y="7315091"/>
                  <a:pt x="8733312" y="7319446"/>
                  <a:pt x="8737936" y="7314079"/>
                </a:cubicBezTo>
                <a:close/>
                <a:moveTo>
                  <a:pt x="10038147" y="4371825"/>
                </a:moveTo>
                <a:cubicBezTo>
                  <a:pt x="10038507" y="4371128"/>
                  <a:pt x="10037893" y="4369756"/>
                  <a:pt x="10035590" y="4367428"/>
                </a:cubicBezTo>
                <a:cubicBezTo>
                  <a:pt x="10034127" y="4365352"/>
                  <a:pt x="10027893" y="4365456"/>
                  <a:pt x="10027985" y="4367402"/>
                </a:cubicBezTo>
                <a:cubicBezTo>
                  <a:pt x="10027227" y="4369925"/>
                  <a:pt x="10037067" y="4373915"/>
                  <a:pt x="10038147" y="4371825"/>
                </a:cubicBezTo>
                <a:close/>
                <a:moveTo>
                  <a:pt x="10308006" y="3761390"/>
                </a:moveTo>
                <a:cubicBezTo>
                  <a:pt x="10301991" y="3757780"/>
                  <a:pt x="10312064" y="3756513"/>
                  <a:pt x="10307243" y="3753430"/>
                </a:cubicBezTo>
                <a:cubicBezTo>
                  <a:pt x="10302527" y="3760874"/>
                  <a:pt x="10299499" y="3746197"/>
                  <a:pt x="10305676" y="3740828"/>
                </a:cubicBezTo>
                <a:lnTo>
                  <a:pt x="10295728" y="3736432"/>
                </a:lnTo>
                <a:cubicBezTo>
                  <a:pt x="10296492" y="3744392"/>
                  <a:pt x="10299617" y="3765306"/>
                  <a:pt x="10308006" y="3761390"/>
                </a:cubicBezTo>
                <a:close/>
                <a:moveTo>
                  <a:pt x="10222604" y="3963286"/>
                </a:moveTo>
                <a:lnTo>
                  <a:pt x="10223609" y="3956517"/>
                </a:lnTo>
                <a:lnTo>
                  <a:pt x="10224288" y="3951941"/>
                </a:lnTo>
                <a:cubicBezTo>
                  <a:pt x="10223719" y="3948653"/>
                  <a:pt x="10221406" y="3946083"/>
                  <a:pt x="10215506" y="3944905"/>
                </a:cubicBezTo>
                <a:lnTo>
                  <a:pt x="10222110" y="3962007"/>
                </a:lnTo>
                <a:close/>
                <a:moveTo>
                  <a:pt x="10289880" y="3811026"/>
                </a:moveTo>
                <a:cubicBezTo>
                  <a:pt x="10305933" y="3791916"/>
                  <a:pt x="10277927" y="3768108"/>
                  <a:pt x="10284958" y="3743584"/>
                </a:cubicBezTo>
                <a:cubicBezTo>
                  <a:pt x="10275317" y="3737418"/>
                  <a:pt x="10270287" y="3742342"/>
                  <a:pt x="10262642" y="3741346"/>
                </a:cubicBezTo>
                <a:cubicBezTo>
                  <a:pt x="10238161" y="3767688"/>
                  <a:pt x="10256708" y="3789223"/>
                  <a:pt x="10249018" y="3816315"/>
                </a:cubicBezTo>
                <a:cubicBezTo>
                  <a:pt x="10256931" y="3818858"/>
                  <a:pt x="10261001" y="3822562"/>
                  <a:pt x="10263526" y="3826536"/>
                </a:cubicBezTo>
                <a:cubicBezTo>
                  <a:pt x="10270551" y="3797721"/>
                  <a:pt x="10254620" y="3782107"/>
                  <a:pt x="10260190" y="3755507"/>
                </a:cubicBezTo>
                <a:cubicBezTo>
                  <a:pt x="10268253" y="3769551"/>
                  <a:pt x="10259017" y="3796913"/>
                  <a:pt x="10284191" y="3789456"/>
                </a:cubicBezTo>
                <a:cubicBezTo>
                  <a:pt x="10284556" y="3797240"/>
                  <a:pt x="10283598" y="3805868"/>
                  <a:pt x="10289880" y="3811026"/>
                </a:cubicBezTo>
                <a:close/>
                <a:moveTo>
                  <a:pt x="7734020" y="9595912"/>
                </a:moveTo>
                <a:cubicBezTo>
                  <a:pt x="7736417" y="9590378"/>
                  <a:pt x="7737545" y="9584897"/>
                  <a:pt x="7733395" y="9581034"/>
                </a:cubicBezTo>
                <a:cubicBezTo>
                  <a:pt x="7726825" y="9587988"/>
                  <a:pt x="7723886" y="9598073"/>
                  <a:pt x="7713637" y="9601284"/>
                </a:cubicBezTo>
                <a:cubicBezTo>
                  <a:pt x="7706323" y="9598420"/>
                  <a:pt x="7709030" y="9585268"/>
                  <a:pt x="7700344" y="9584663"/>
                </a:cubicBezTo>
                <a:cubicBezTo>
                  <a:pt x="7698768" y="9600510"/>
                  <a:pt x="7690346" y="9615620"/>
                  <a:pt x="7693531" y="9637293"/>
                </a:cubicBezTo>
                <a:cubicBezTo>
                  <a:pt x="7701761" y="9623739"/>
                  <a:pt x="7712684" y="9609065"/>
                  <a:pt x="7727033" y="9611110"/>
                </a:cubicBezTo>
                <a:cubicBezTo>
                  <a:pt x="7727959" y="9607032"/>
                  <a:pt x="7731624" y="9601445"/>
                  <a:pt x="7734020" y="9595912"/>
                </a:cubicBezTo>
                <a:close/>
                <a:moveTo>
                  <a:pt x="7713216" y="9643077"/>
                </a:moveTo>
                <a:cubicBezTo>
                  <a:pt x="7714843" y="9639604"/>
                  <a:pt x="7714375" y="9635473"/>
                  <a:pt x="7710293" y="9634535"/>
                </a:cubicBezTo>
                <a:cubicBezTo>
                  <a:pt x="7710144" y="9640716"/>
                  <a:pt x="7701319" y="9638271"/>
                  <a:pt x="7703574" y="9647671"/>
                </a:cubicBezTo>
                <a:cubicBezTo>
                  <a:pt x="7707868" y="9649364"/>
                  <a:pt x="7711589" y="9646550"/>
                  <a:pt x="7713216" y="9643077"/>
                </a:cubicBezTo>
                <a:close/>
                <a:moveTo>
                  <a:pt x="10178087" y="4066648"/>
                </a:moveTo>
                <a:cubicBezTo>
                  <a:pt x="10180494" y="4044397"/>
                  <a:pt x="10163723" y="4016353"/>
                  <a:pt x="10157529" y="3996466"/>
                </a:cubicBezTo>
                <a:cubicBezTo>
                  <a:pt x="10158111" y="4029595"/>
                  <a:pt x="10144282" y="4058739"/>
                  <a:pt x="10168185" y="4086450"/>
                </a:cubicBezTo>
                <a:cubicBezTo>
                  <a:pt x="10174351" y="4080838"/>
                  <a:pt x="10177284" y="4074064"/>
                  <a:pt x="10178087" y="4066648"/>
                </a:cubicBezTo>
                <a:close/>
                <a:moveTo>
                  <a:pt x="9404949" y="5822355"/>
                </a:moveTo>
                <a:cubicBezTo>
                  <a:pt x="9398133" y="5837984"/>
                  <a:pt x="9368913" y="5860498"/>
                  <a:pt x="9354886" y="5868143"/>
                </a:cubicBezTo>
                <a:cubicBezTo>
                  <a:pt x="9307937" y="5893039"/>
                  <a:pt x="9200583" y="5902470"/>
                  <a:pt x="9161985" y="5831529"/>
                </a:cubicBezTo>
                <a:cubicBezTo>
                  <a:pt x="9155553" y="5820028"/>
                  <a:pt x="9151260" y="5795450"/>
                  <a:pt x="9142485" y="5773030"/>
                </a:cubicBezTo>
                <a:cubicBezTo>
                  <a:pt x="9125329" y="5731307"/>
                  <a:pt x="9077958" y="5633061"/>
                  <a:pt x="9077169" y="5599497"/>
                </a:cubicBezTo>
                <a:cubicBezTo>
                  <a:pt x="9076379" y="5559102"/>
                  <a:pt x="9094295" y="5529007"/>
                  <a:pt x="9127027" y="5520924"/>
                </a:cubicBezTo>
                <a:cubicBezTo>
                  <a:pt x="9152359" y="5534526"/>
                  <a:pt x="9176914" y="5551641"/>
                  <a:pt x="9187635" y="5573083"/>
                </a:cubicBezTo>
                <a:cubicBezTo>
                  <a:pt x="9213174" y="5622391"/>
                  <a:pt x="9190588" y="5681382"/>
                  <a:pt x="9198785" y="5736203"/>
                </a:cubicBezTo>
                <a:cubicBezTo>
                  <a:pt x="9225276" y="5707452"/>
                  <a:pt x="9248648" y="5668361"/>
                  <a:pt x="9281183" y="5657745"/>
                </a:cubicBezTo>
                <a:cubicBezTo>
                  <a:pt x="9355024" y="5653083"/>
                  <a:pt x="9426174" y="5771951"/>
                  <a:pt x="9404949" y="5822355"/>
                </a:cubicBezTo>
                <a:close/>
                <a:moveTo>
                  <a:pt x="10204302" y="4013321"/>
                </a:moveTo>
                <a:cubicBezTo>
                  <a:pt x="10211920" y="3997155"/>
                  <a:pt x="10206877" y="3964436"/>
                  <a:pt x="10199557" y="3945480"/>
                </a:cubicBezTo>
                <a:cubicBezTo>
                  <a:pt x="10193630" y="3948936"/>
                  <a:pt x="10190363" y="3953775"/>
                  <a:pt x="10188945" y="3959372"/>
                </a:cubicBezTo>
                <a:lnTo>
                  <a:pt x="10189381" y="3975836"/>
                </a:lnTo>
                <a:lnTo>
                  <a:pt x="10182984" y="3973955"/>
                </a:lnTo>
                <a:cubicBezTo>
                  <a:pt x="10179762" y="3970500"/>
                  <a:pt x="10185501" y="3963567"/>
                  <a:pt x="10181553" y="3960393"/>
                </a:cubicBezTo>
                <a:cubicBezTo>
                  <a:pt x="10177319" y="3965668"/>
                  <a:pt x="10177352" y="3958060"/>
                  <a:pt x="10171604" y="3955998"/>
                </a:cubicBezTo>
                <a:cubicBezTo>
                  <a:pt x="10171899" y="3974707"/>
                  <a:pt x="10174438" y="4016323"/>
                  <a:pt x="10189761" y="4010707"/>
                </a:cubicBezTo>
                <a:cubicBezTo>
                  <a:pt x="10185155" y="4003908"/>
                  <a:pt x="10185193" y="3999518"/>
                  <a:pt x="10186378" y="3994682"/>
                </a:cubicBezTo>
                <a:lnTo>
                  <a:pt x="10189508" y="3977988"/>
                </a:lnTo>
                <a:close/>
                <a:moveTo>
                  <a:pt x="10234417" y="3945162"/>
                </a:moveTo>
                <a:lnTo>
                  <a:pt x="10236274" y="3910111"/>
                </a:lnTo>
                <a:lnTo>
                  <a:pt x="10237089" y="3894713"/>
                </a:lnTo>
                <a:cubicBezTo>
                  <a:pt x="10237329" y="3878561"/>
                  <a:pt x="10234841" y="3862932"/>
                  <a:pt x="10223395" y="3847394"/>
                </a:cubicBezTo>
                <a:cubicBezTo>
                  <a:pt x="10216632" y="3873466"/>
                  <a:pt x="10211917" y="3909971"/>
                  <a:pt x="10226954" y="3918997"/>
                </a:cubicBezTo>
                <a:cubicBezTo>
                  <a:pt x="10227557" y="3923552"/>
                  <a:pt x="10226152" y="3928886"/>
                  <a:pt x="10226231" y="3933684"/>
                </a:cubicBezTo>
                <a:lnTo>
                  <a:pt x="10228841" y="3937344"/>
                </a:lnTo>
                <a:close/>
                <a:moveTo>
                  <a:pt x="9111282" y="6490509"/>
                </a:moveTo>
                <a:cubicBezTo>
                  <a:pt x="9103416" y="6482970"/>
                  <a:pt x="9118788" y="6466050"/>
                  <a:pt x="9102046" y="6466649"/>
                </a:cubicBezTo>
                <a:cubicBezTo>
                  <a:pt x="9099423" y="6471684"/>
                  <a:pt x="9095285" y="6500238"/>
                  <a:pt x="9111282" y="6490509"/>
                </a:cubicBezTo>
                <a:close/>
                <a:moveTo>
                  <a:pt x="7640670" y="9823445"/>
                </a:moveTo>
                <a:cubicBezTo>
                  <a:pt x="7641870" y="9806699"/>
                  <a:pt x="7655011" y="9792790"/>
                  <a:pt x="7647335" y="9776996"/>
                </a:cubicBezTo>
                <a:cubicBezTo>
                  <a:pt x="7653900" y="9774052"/>
                  <a:pt x="7666711" y="9759858"/>
                  <a:pt x="7653827" y="9756782"/>
                </a:cubicBezTo>
                <a:cubicBezTo>
                  <a:pt x="7643090" y="9773911"/>
                  <a:pt x="7618036" y="9801640"/>
                  <a:pt x="7640670" y="9823445"/>
                </a:cubicBezTo>
                <a:close/>
                <a:moveTo>
                  <a:pt x="10224568" y="3976064"/>
                </a:moveTo>
                <a:lnTo>
                  <a:pt x="10220250" y="3968823"/>
                </a:lnTo>
                <a:lnTo>
                  <a:pt x="10218012" y="3965069"/>
                </a:lnTo>
                <a:cubicBezTo>
                  <a:pt x="10215122" y="3967841"/>
                  <a:pt x="10215582" y="3972451"/>
                  <a:pt x="10217354" y="3975437"/>
                </a:cubicBezTo>
                <a:lnTo>
                  <a:pt x="10218420" y="3975530"/>
                </a:lnTo>
                <a:close/>
                <a:moveTo>
                  <a:pt x="7720238" y="9647697"/>
                </a:moveTo>
                <a:cubicBezTo>
                  <a:pt x="7710706" y="9644068"/>
                  <a:pt x="7708005" y="9653211"/>
                  <a:pt x="7703703" y="9657533"/>
                </a:cubicBezTo>
                <a:cubicBezTo>
                  <a:pt x="7686499" y="9674822"/>
                  <a:pt x="7671275" y="9693818"/>
                  <a:pt x="7663839" y="9713792"/>
                </a:cubicBezTo>
                <a:cubicBezTo>
                  <a:pt x="7693547" y="9702692"/>
                  <a:pt x="7703545" y="9671735"/>
                  <a:pt x="7720238" y="9647697"/>
                </a:cubicBezTo>
                <a:close/>
                <a:moveTo>
                  <a:pt x="8723589" y="7379763"/>
                </a:moveTo>
                <a:cubicBezTo>
                  <a:pt x="8726292" y="7369082"/>
                  <a:pt x="8722433" y="7364131"/>
                  <a:pt x="8721856" y="7356313"/>
                </a:cubicBezTo>
                <a:cubicBezTo>
                  <a:pt x="8703837" y="7354589"/>
                  <a:pt x="8717159" y="7375437"/>
                  <a:pt x="8723589" y="7379763"/>
                </a:cubicBezTo>
                <a:close/>
                <a:moveTo>
                  <a:pt x="10346453" y="3708822"/>
                </a:moveTo>
                <a:cubicBezTo>
                  <a:pt x="10340086" y="3706009"/>
                  <a:pt x="10346348" y="3698295"/>
                  <a:pt x="10336537" y="3696819"/>
                </a:cubicBezTo>
                <a:cubicBezTo>
                  <a:pt x="10329433" y="3703208"/>
                  <a:pt x="10340941" y="3715915"/>
                  <a:pt x="10346453" y="3708822"/>
                </a:cubicBezTo>
                <a:close/>
                <a:moveTo>
                  <a:pt x="9757217" y="5050242"/>
                </a:moveTo>
                <a:cubicBezTo>
                  <a:pt x="9750086" y="5043759"/>
                  <a:pt x="9742132" y="5024052"/>
                  <a:pt x="9727552" y="5029039"/>
                </a:cubicBezTo>
                <a:cubicBezTo>
                  <a:pt x="9733710" y="5035571"/>
                  <a:pt x="9746481" y="5054072"/>
                  <a:pt x="9757217" y="5050242"/>
                </a:cubicBezTo>
                <a:close/>
                <a:moveTo>
                  <a:pt x="7739140" y="9617675"/>
                </a:moveTo>
                <a:cubicBezTo>
                  <a:pt x="7740978" y="9614958"/>
                  <a:pt x="7740959" y="9611643"/>
                  <a:pt x="7736900" y="9611012"/>
                </a:cubicBezTo>
                <a:cubicBezTo>
                  <a:pt x="7736044" y="9616010"/>
                  <a:pt x="7731464" y="9616650"/>
                  <a:pt x="7730232" y="9620750"/>
                </a:cubicBezTo>
                <a:cubicBezTo>
                  <a:pt x="7733605" y="9622511"/>
                  <a:pt x="7737302" y="9620392"/>
                  <a:pt x="7739140" y="9617675"/>
                </a:cubicBezTo>
                <a:close/>
                <a:moveTo>
                  <a:pt x="10156791" y="4146683"/>
                </a:moveTo>
                <a:cubicBezTo>
                  <a:pt x="10150777" y="4143073"/>
                  <a:pt x="10154123" y="4135500"/>
                  <a:pt x="10148284" y="4131491"/>
                </a:cubicBezTo>
                <a:cubicBezTo>
                  <a:pt x="10144142" y="4138712"/>
                  <a:pt x="10143046" y="4144421"/>
                  <a:pt x="10144247" y="4149240"/>
                </a:cubicBezTo>
                <a:cubicBezTo>
                  <a:pt x="10149642" y="4152100"/>
                  <a:pt x="10153836" y="4150142"/>
                  <a:pt x="10156791" y="4146683"/>
                </a:cubicBezTo>
                <a:close/>
                <a:moveTo>
                  <a:pt x="10322514" y="3771612"/>
                </a:moveTo>
                <a:cubicBezTo>
                  <a:pt x="10330348" y="3751729"/>
                  <a:pt x="10333192" y="3733453"/>
                  <a:pt x="10321684" y="3720746"/>
                </a:cubicBezTo>
                <a:cubicBezTo>
                  <a:pt x="10312526" y="3741472"/>
                  <a:pt x="10313127" y="3758412"/>
                  <a:pt x="10322514" y="3771612"/>
                </a:cubicBezTo>
                <a:close/>
                <a:moveTo>
                  <a:pt x="9808064" y="4938531"/>
                </a:moveTo>
                <a:cubicBezTo>
                  <a:pt x="9809504" y="4931905"/>
                  <a:pt x="9808759" y="4924432"/>
                  <a:pt x="9807839" y="4917358"/>
                </a:cubicBezTo>
                <a:cubicBezTo>
                  <a:pt x="9823316" y="4918958"/>
                  <a:pt x="9816558" y="4899780"/>
                  <a:pt x="9826052" y="4894451"/>
                </a:cubicBezTo>
                <a:cubicBezTo>
                  <a:pt x="9816108" y="4873865"/>
                  <a:pt x="9846575" y="4854467"/>
                  <a:pt x="9823421" y="4838998"/>
                </a:cubicBezTo>
                <a:cubicBezTo>
                  <a:pt x="9820484" y="4851034"/>
                  <a:pt x="9816934" y="4866610"/>
                  <a:pt x="9812541" y="4880861"/>
                </a:cubicBezTo>
                <a:cubicBezTo>
                  <a:pt x="9804061" y="4907593"/>
                  <a:pt x="9787319" y="4936867"/>
                  <a:pt x="9795180" y="4954626"/>
                </a:cubicBezTo>
                <a:cubicBezTo>
                  <a:pt x="9802998" y="4950937"/>
                  <a:pt x="9806624" y="4945157"/>
                  <a:pt x="9808064" y="4938531"/>
                </a:cubicBezTo>
                <a:close/>
                <a:moveTo>
                  <a:pt x="8718361" y="7409404"/>
                </a:moveTo>
                <a:cubicBezTo>
                  <a:pt x="8717206" y="7393770"/>
                  <a:pt x="8714379" y="7379132"/>
                  <a:pt x="8700508" y="7374481"/>
                </a:cubicBezTo>
                <a:cubicBezTo>
                  <a:pt x="8702097" y="7390084"/>
                  <a:pt x="8707335" y="7401923"/>
                  <a:pt x="8718361" y="7409404"/>
                </a:cubicBezTo>
                <a:close/>
                <a:moveTo>
                  <a:pt x="7765965" y="9569533"/>
                </a:moveTo>
                <a:cubicBezTo>
                  <a:pt x="7770888" y="9563739"/>
                  <a:pt x="7772135" y="9556784"/>
                  <a:pt x="7763220" y="9551107"/>
                </a:cubicBezTo>
                <a:cubicBezTo>
                  <a:pt x="7757165" y="9560801"/>
                  <a:pt x="7748423" y="9567604"/>
                  <a:pt x="7746661" y="9580997"/>
                </a:cubicBezTo>
                <a:cubicBezTo>
                  <a:pt x="7752445" y="9579961"/>
                  <a:pt x="7761043" y="9575327"/>
                  <a:pt x="7765965" y="9569533"/>
                </a:cubicBezTo>
                <a:close/>
                <a:moveTo>
                  <a:pt x="7391057" y="10418217"/>
                </a:moveTo>
                <a:lnTo>
                  <a:pt x="7387955" y="10392609"/>
                </a:lnTo>
                <a:lnTo>
                  <a:pt x="7387831" y="10391590"/>
                </a:lnTo>
                <a:cubicBezTo>
                  <a:pt x="7388646" y="10380799"/>
                  <a:pt x="7389461" y="10370008"/>
                  <a:pt x="7384606" y="10364962"/>
                </a:cubicBezTo>
                <a:cubicBezTo>
                  <a:pt x="7384555" y="10366355"/>
                  <a:pt x="7384209" y="10370761"/>
                  <a:pt x="7383899" y="10376492"/>
                </a:cubicBezTo>
                <a:lnTo>
                  <a:pt x="7383482" y="10393116"/>
                </a:lnTo>
                <a:lnTo>
                  <a:pt x="7383410" y="10395967"/>
                </a:lnTo>
                <a:cubicBezTo>
                  <a:pt x="7383600" y="10409347"/>
                  <a:pt x="7385263" y="10421268"/>
                  <a:pt x="7391057" y="10418217"/>
                </a:cubicBezTo>
                <a:close/>
                <a:moveTo>
                  <a:pt x="9556658" y="5517174"/>
                </a:moveTo>
                <a:cubicBezTo>
                  <a:pt x="9558098" y="5513218"/>
                  <a:pt x="9558674" y="5508559"/>
                  <a:pt x="9558148" y="5503005"/>
                </a:cubicBezTo>
                <a:cubicBezTo>
                  <a:pt x="9531010" y="5519121"/>
                  <a:pt x="9512366" y="5542716"/>
                  <a:pt x="9474833" y="5550934"/>
                </a:cubicBezTo>
                <a:cubicBezTo>
                  <a:pt x="9476281" y="5556045"/>
                  <a:pt x="9475465" y="5563248"/>
                  <a:pt x="9480764" y="5563628"/>
                </a:cubicBezTo>
                <a:cubicBezTo>
                  <a:pt x="9494148" y="5538141"/>
                  <a:pt x="9546578" y="5544866"/>
                  <a:pt x="9556658" y="5517174"/>
                </a:cubicBezTo>
                <a:close/>
                <a:moveTo>
                  <a:pt x="6395866" y="12677304"/>
                </a:moveTo>
                <a:cubicBezTo>
                  <a:pt x="6389319" y="12674887"/>
                  <a:pt x="6379511" y="12657232"/>
                  <a:pt x="6371448" y="12667942"/>
                </a:cubicBezTo>
                <a:cubicBezTo>
                  <a:pt x="6376448" y="12670628"/>
                  <a:pt x="6379199" y="12675173"/>
                  <a:pt x="6377005" y="12682292"/>
                </a:cubicBezTo>
                <a:cubicBezTo>
                  <a:pt x="6364098" y="12681346"/>
                  <a:pt x="6358142" y="12666821"/>
                  <a:pt x="6351237" y="12681372"/>
                </a:cubicBezTo>
                <a:cubicBezTo>
                  <a:pt x="6356469" y="12688918"/>
                  <a:pt x="6372894" y="12681903"/>
                  <a:pt x="6389219" y="12689116"/>
                </a:cubicBezTo>
                <a:cubicBezTo>
                  <a:pt x="6390135" y="12683811"/>
                  <a:pt x="6395617" y="12684330"/>
                  <a:pt x="6395866" y="12677304"/>
                </a:cubicBezTo>
                <a:close/>
                <a:moveTo>
                  <a:pt x="10750302" y="2825925"/>
                </a:moveTo>
                <a:cubicBezTo>
                  <a:pt x="10763236" y="2810667"/>
                  <a:pt x="10728610" y="2796321"/>
                  <a:pt x="10725232" y="2811512"/>
                </a:cubicBezTo>
                <a:cubicBezTo>
                  <a:pt x="10729671" y="2818716"/>
                  <a:pt x="10740561" y="2822098"/>
                  <a:pt x="10750302" y="2825925"/>
                </a:cubicBezTo>
                <a:close/>
                <a:moveTo>
                  <a:pt x="7550539" y="10068936"/>
                </a:moveTo>
                <a:cubicBezTo>
                  <a:pt x="7550831" y="10064586"/>
                  <a:pt x="7554521" y="10064316"/>
                  <a:pt x="7553822" y="10059112"/>
                </a:cubicBezTo>
                <a:cubicBezTo>
                  <a:pt x="7551646" y="10058962"/>
                  <a:pt x="7549187" y="10059143"/>
                  <a:pt x="7547011" y="10058993"/>
                </a:cubicBezTo>
                <a:cubicBezTo>
                  <a:pt x="7546719" y="10063342"/>
                  <a:pt x="7543029" y="10063612"/>
                  <a:pt x="7543728" y="10068816"/>
                </a:cubicBezTo>
                <a:cubicBezTo>
                  <a:pt x="7545904" y="10068966"/>
                  <a:pt x="7548364" y="10068786"/>
                  <a:pt x="7550539" y="10068936"/>
                </a:cubicBezTo>
                <a:close/>
                <a:moveTo>
                  <a:pt x="7580467" y="10002136"/>
                </a:moveTo>
                <a:cubicBezTo>
                  <a:pt x="7568030" y="10001193"/>
                  <a:pt x="7560597" y="10005137"/>
                  <a:pt x="7560765" y="10015635"/>
                </a:cubicBezTo>
                <a:cubicBezTo>
                  <a:pt x="7569897" y="10013730"/>
                  <a:pt x="7575724" y="10008975"/>
                  <a:pt x="7580467" y="10002136"/>
                </a:cubicBezTo>
                <a:close/>
                <a:moveTo>
                  <a:pt x="9930150" y="4684708"/>
                </a:moveTo>
                <a:cubicBezTo>
                  <a:pt x="9909254" y="4626423"/>
                  <a:pt x="9912304" y="4559191"/>
                  <a:pt x="9886645" y="4503067"/>
                </a:cubicBezTo>
                <a:cubicBezTo>
                  <a:pt x="9873202" y="4528104"/>
                  <a:pt x="9888010" y="4548457"/>
                  <a:pt x="9894600" y="4572324"/>
                </a:cubicBezTo>
                <a:cubicBezTo>
                  <a:pt x="9902617" y="4601583"/>
                  <a:pt x="9906919" y="4630630"/>
                  <a:pt x="9911306" y="4657332"/>
                </a:cubicBezTo>
                <a:cubicBezTo>
                  <a:pt x="9913277" y="4670108"/>
                  <a:pt x="9910310" y="4689752"/>
                  <a:pt x="9924341" y="4697857"/>
                </a:cubicBezTo>
                <a:close/>
                <a:moveTo>
                  <a:pt x="8696798" y="7477800"/>
                </a:moveTo>
                <a:cubicBezTo>
                  <a:pt x="8692429" y="7454108"/>
                  <a:pt x="8677047" y="7440838"/>
                  <a:pt x="8670637" y="7419044"/>
                </a:cubicBezTo>
                <a:cubicBezTo>
                  <a:pt x="8674029" y="7411807"/>
                  <a:pt x="8680314" y="7408286"/>
                  <a:pt x="8685201" y="7403559"/>
                </a:cubicBezTo>
                <a:cubicBezTo>
                  <a:pt x="8696083" y="7414978"/>
                  <a:pt x="8698764" y="7433556"/>
                  <a:pt x="8712490" y="7442147"/>
                </a:cubicBezTo>
                <a:cubicBezTo>
                  <a:pt x="8718214" y="7425134"/>
                  <a:pt x="8702930" y="7401377"/>
                  <a:pt x="8689478" y="7390582"/>
                </a:cubicBezTo>
                <a:cubicBezTo>
                  <a:pt x="8673935" y="7398714"/>
                  <a:pt x="8663180" y="7412607"/>
                  <a:pt x="8635260" y="7406813"/>
                </a:cubicBezTo>
                <a:cubicBezTo>
                  <a:pt x="8639567" y="7417846"/>
                  <a:pt x="8645046" y="7427048"/>
                  <a:pt x="8663676" y="7425234"/>
                </a:cubicBezTo>
                <a:cubicBezTo>
                  <a:pt x="8669685" y="7447494"/>
                  <a:pt x="8683426" y="7462197"/>
                  <a:pt x="8696798" y="7477800"/>
                </a:cubicBezTo>
                <a:close/>
                <a:moveTo>
                  <a:pt x="10592628" y="3189308"/>
                </a:moveTo>
                <a:cubicBezTo>
                  <a:pt x="10587801" y="3186224"/>
                  <a:pt x="10582897" y="3169303"/>
                  <a:pt x="10573894" y="3176747"/>
                </a:cubicBezTo>
                <a:cubicBezTo>
                  <a:pt x="10579119" y="3180008"/>
                  <a:pt x="10586320" y="3196040"/>
                  <a:pt x="10592628" y="3189308"/>
                </a:cubicBezTo>
                <a:close/>
                <a:moveTo>
                  <a:pt x="7746742" y="9630968"/>
                </a:moveTo>
                <a:cubicBezTo>
                  <a:pt x="7747273" y="9621674"/>
                  <a:pt x="7762064" y="9609188"/>
                  <a:pt x="7753435" y="9601175"/>
                </a:cubicBezTo>
                <a:cubicBezTo>
                  <a:pt x="7750877" y="9608148"/>
                  <a:pt x="7730366" y="9626602"/>
                  <a:pt x="7746742" y="9630968"/>
                </a:cubicBezTo>
                <a:close/>
                <a:moveTo>
                  <a:pt x="7573948" y="10022397"/>
                </a:moveTo>
                <a:cubicBezTo>
                  <a:pt x="7565208" y="10017165"/>
                  <a:pt x="7553923" y="10031593"/>
                  <a:pt x="7550402" y="10042361"/>
                </a:cubicBezTo>
                <a:cubicBezTo>
                  <a:pt x="7562278" y="10039945"/>
                  <a:pt x="7571464" y="10034635"/>
                  <a:pt x="7573948" y="10022397"/>
                </a:cubicBezTo>
                <a:close/>
                <a:moveTo>
                  <a:pt x="7722228" y="9686890"/>
                </a:moveTo>
                <a:cubicBezTo>
                  <a:pt x="7726775" y="9678998"/>
                  <a:pt x="7730680" y="9670462"/>
                  <a:pt x="7733583" y="9660920"/>
                </a:cubicBezTo>
                <a:cubicBezTo>
                  <a:pt x="7710306" y="9663224"/>
                  <a:pt x="7694403" y="9697694"/>
                  <a:pt x="7680453" y="9717215"/>
                </a:cubicBezTo>
                <a:cubicBezTo>
                  <a:pt x="7672887" y="9727327"/>
                  <a:pt x="7655552" y="9734754"/>
                  <a:pt x="7663894" y="9747106"/>
                </a:cubicBezTo>
                <a:cubicBezTo>
                  <a:pt x="7665605" y="9737110"/>
                  <a:pt x="7668892" y="9751988"/>
                  <a:pt x="7673709" y="9750405"/>
                </a:cubicBezTo>
                <a:cubicBezTo>
                  <a:pt x="7689173" y="9728460"/>
                  <a:pt x="7708588" y="9710568"/>
                  <a:pt x="7722228" y="9686890"/>
                </a:cubicBezTo>
                <a:close/>
                <a:moveTo>
                  <a:pt x="7699739" y="9740651"/>
                </a:moveTo>
                <a:cubicBezTo>
                  <a:pt x="7702170" y="9736079"/>
                  <a:pt x="7703603" y="9731579"/>
                  <a:pt x="7703431" y="9727273"/>
                </a:cubicBezTo>
                <a:cubicBezTo>
                  <a:pt x="7691327" y="9742649"/>
                  <a:pt x="7661991" y="9758658"/>
                  <a:pt x="7667347" y="9780481"/>
                </a:cubicBezTo>
                <a:cubicBezTo>
                  <a:pt x="7676177" y="9768736"/>
                  <a:pt x="7692446" y="9754368"/>
                  <a:pt x="7699739" y="9740651"/>
                </a:cubicBezTo>
                <a:close/>
                <a:moveTo>
                  <a:pt x="9784221" y="5023600"/>
                </a:moveTo>
                <a:cubicBezTo>
                  <a:pt x="9777979" y="5019414"/>
                  <a:pt x="9783549" y="4997111"/>
                  <a:pt x="9769108" y="5005016"/>
                </a:cubicBezTo>
                <a:cubicBezTo>
                  <a:pt x="9771154" y="5011159"/>
                  <a:pt x="9778793" y="5028345"/>
                  <a:pt x="9784221" y="5023600"/>
                </a:cubicBezTo>
                <a:close/>
                <a:moveTo>
                  <a:pt x="10037920" y="4449418"/>
                </a:moveTo>
                <a:cubicBezTo>
                  <a:pt x="10044656" y="4435250"/>
                  <a:pt x="10039332" y="4425754"/>
                  <a:pt x="10033035" y="4416304"/>
                </a:cubicBezTo>
                <a:cubicBezTo>
                  <a:pt x="10029392" y="4429935"/>
                  <a:pt x="10033744" y="4439477"/>
                  <a:pt x="10037920" y="4449418"/>
                </a:cubicBezTo>
                <a:close/>
                <a:moveTo>
                  <a:pt x="9862053" y="4856067"/>
                </a:moveTo>
                <a:cubicBezTo>
                  <a:pt x="9852023" y="4792581"/>
                  <a:pt x="9858869" y="4723219"/>
                  <a:pt x="9833907" y="4665519"/>
                </a:cubicBezTo>
                <a:cubicBezTo>
                  <a:pt x="9825944" y="4707241"/>
                  <a:pt x="9857504" y="4747856"/>
                  <a:pt x="9844531" y="4782603"/>
                </a:cubicBezTo>
                <a:cubicBezTo>
                  <a:pt x="9827639" y="4759425"/>
                  <a:pt x="9842734" y="4724185"/>
                  <a:pt x="9821823" y="4702564"/>
                </a:cubicBezTo>
                <a:cubicBezTo>
                  <a:pt x="9814480" y="4745038"/>
                  <a:pt x="9834898" y="4785014"/>
                  <a:pt x="9844424" y="4817321"/>
                </a:cubicBezTo>
                <a:cubicBezTo>
                  <a:pt x="9848386" y="4830978"/>
                  <a:pt x="9844215" y="4845803"/>
                  <a:pt x="9854273" y="4856438"/>
                </a:cubicBezTo>
                <a:cubicBezTo>
                  <a:pt x="9856838" y="4857096"/>
                  <a:pt x="9860645" y="4859253"/>
                  <a:pt x="9862053" y="4856067"/>
                </a:cubicBezTo>
                <a:close/>
                <a:moveTo>
                  <a:pt x="9882123" y="4810643"/>
                </a:moveTo>
                <a:cubicBezTo>
                  <a:pt x="9888704" y="4784977"/>
                  <a:pt x="9878230" y="4765586"/>
                  <a:pt x="9881940" y="4741031"/>
                </a:cubicBezTo>
                <a:cubicBezTo>
                  <a:pt x="9849294" y="4710415"/>
                  <a:pt x="9873728" y="4658348"/>
                  <a:pt x="9847798" y="4625462"/>
                </a:cubicBezTo>
                <a:cubicBezTo>
                  <a:pt x="9840198" y="4650201"/>
                  <a:pt x="9850550" y="4675254"/>
                  <a:pt x="9856530" y="4702658"/>
                </a:cubicBezTo>
                <a:cubicBezTo>
                  <a:pt x="9862110" y="4729890"/>
                  <a:pt x="9858058" y="4759531"/>
                  <a:pt x="9863278" y="4783268"/>
                </a:cubicBezTo>
                <a:cubicBezTo>
                  <a:pt x="9865241" y="4791754"/>
                  <a:pt x="9871110" y="4808635"/>
                  <a:pt x="9882123" y="4810643"/>
                </a:cubicBezTo>
                <a:close/>
                <a:moveTo>
                  <a:pt x="7892005" y="9316031"/>
                </a:moveTo>
                <a:cubicBezTo>
                  <a:pt x="7893749" y="9306081"/>
                  <a:pt x="7888061" y="9296676"/>
                  <a:pt x="7879566" y="9301535"/>
                </a:cubicBezTo>
                <a:cubicBezTo>
                  <a:pt x="7876101" y="9310973"/>
                  <a:pt x="7885159" y="9313115"/>
                  <a:pt x="7892005" y="9316031"/>
                </a:cubicBezTo>
                <a:close/>
                <a:moveTo>
                  <a:pt x="10237388" y="4008407"/>
                </a:moveTo>
                <a:lnTo>
                  <a:pt x="10236242" y="4004046"/>
                </a:lnTo>
                <a:lnTo>
                  <a:pt x="10232910" y="3991362"/>
                </a:lnTo>
                <a:cubicBezTo>
                  <a:pt x="10232646" y="3985231"/>
                  <a:pt x="10232504" y="3979094"/>
                  <a:pt x="10229161" y="3974282"/>
                </a:cubicBezTo>
                <a:cubicBezTo>
                  <a:pt x="10227093" y="3980038"/>
                  <a:pt x="10223962" y="3983895"/>
                  <a:pt x="10220342" y="3985631"/>
                </a:cubicBezTo>
                <a:cubicBezTo>
                  <a:pt x="10229129" y="3989156"/>
                  <a:pt x="10224718" y="4008020"/>
                  <a:pt x="10229168" y="4011370"/>
                </a:cubicBezTo>
                <a:lnTo>
                  <a:pt x="10235630" y="4009041"/>
                </a:lnTo>
                <a:close/>
                <a:moveTo>
                  <a:pt x="7391078" y="10451566"/>
                </a:moveTo>
                <a:cubicBezTo>
                  <a:pt x="7390665" y="10446038"/>
                  <a:pt x="7392845" y="10421482"/>
                  <a:pt x="7387721" y="10431432"/>
                </a:cubicBezTo>
                <a:cubicBezTo>
                  <a:pt x="7388134" y="10436960"/>
                  <a:pt x="7385670" y="10461845"/>
                  <a:pt x="7391078" y="10451566"/>
                </a:cubicBezTo>
                <a:close/>
                <a:moveTo>
                  <a:pt x="8234439" y="8546070"/>
                </a:moveTo>
                <a:cubicBezTo>
                  <a:pt x="8301265" y="8435715"/>
                  <a:pt x="8160031" y="8360465"/>
                  <a:pt x="8049580" y="8310236"/>
                </a:cubicBezTo>
                <a:cubicBezTo>
                  <a:pt x="8002938" y="8328642"/>
                  <a:pt x="7965956" y="8341325"/>
                  <a:pt x="7941224" y="8386540"/>
                </a:cubicBezTo>
                <a:cubicBezTo>
                  <a:pt x="7902191" y="8458741"/>
                  <a:pt x="7929095" y="8558174"/>
                  <a:pt x="7969701" y="8593244"/>
                </a:cubicBezTo>
                <a:cubicBezTo>
                  <a:pt x="8064757" y="8676162"/>
                  <a:pt x="8190678" y="8617134"/>
                  <a:pt x="8234439" y="8546070"/>
                </a:cubicBezTo>
                <a:close/>
                <a:moveTo>
                  <a:pt x="10269102" y="3945242"/>
                </a:moveTo>
                <a:cubicBezTo>
                  <a:pt x="10265566" y="3930102"/>
                  <a:pt x="10265187" y="3913737"/>
                  <a:pt x="10263731" y="3897790"/>
                </a:cubicBezTo>
                <a:lnTo>
                  <a:pt x="10253867" y="3860306"/>
                </a:lnTo>
                <a:lnTo>
                  <a:pt x="10251903" y="3852843"/>
                </a:lnTo>
                <a:cubicBezTo>
                  <a:pt x="10250291" y="3839268"/>
                  <a:pt x="10252697" y="3824134"/>
                  <a:pt x="10232892" y="3817288"/>
                </a:cubicBezTo>
                <a:cubicBezTo>
                  <a:pt x="10229875" y="3823578"/>
                  <a:pt x="10231066" y="3836491"/>
                  <a:pt x="10234532" y="3848562"/>
                </a:cubicBezTo>
                <a:lnTo>
                  <a:pt x="10247158" y="3870228"/>
                </a:lnTo>
                <a:lnTo>
                  <a:pt x="10249816" y="3874789"/>
                </a:lnTo>
                <a:lnTo>
                  <a:pt x="10250887" y="3884609"/>
                </a:lnTo>
                <a:lnTo>
                  <a:pt x="10252640" y="3900690"/>
                </a:lnTo>
                <a:cubicBezTo>
                  <a:pt x="10251773" y="3911265"/>
                  <a:pt x="10250399" y="3922448"/>
                  <a:pt x="10252421" y="3930250"/>
                </a:cubicBezTo>
                <a:cubicBezTo>
                  <a:pt x="10253798" y="3934669"/>
                  <a:pt x="10259931" y="3957388"/>
                  <a:pt x="10269102" y="3945242"/>
                </a:cubicBezTo>
                <a:close/>
                <a:moveTo>
                  <a:pt x="10185005" y="4137592"/>
                </a:moveTo>
                <a:cubicBezTo>
                  <a:pt x="10184067" y="4134200"/>
                  <a:pt x="10180979" y="4130692"/>
                  <a:pt x="10176602" y="4128758"/>
                </a:cubicBezTo>
                <a:cubicBezTo>
                  <a:pt x="10172108" y="4136777"/>
                  <a:pt x="10171632" y="4143236"/>
                  <a:pt x="10180517" y="4145733"/>
                </a:cubicBezTo>
                <a:cubicBezTo>
                  <a:pt x="10184734" y="4144261"/>
                  <a:pt x="10185944" y="4140984"/>
                  <a:pt x="10185005" y="4137592"/>
                </a:cubicBezTo>
                <a:close/>
                <a:moveTo>
                  <a:pt x="7679449" y="9812179"/>
                </a:moveTo>
                <a:cubicBezTo>
                  <a:pt x="7679904" y="9810305"/>
                  <a:pt x="7679423" y="9808528"/>
                  <a:pt x="7677371" y="9806902"/>
                </a:cubicBezTo>
                <a:cubicBezTo>
                  <a:pt x="7672596" y="9813110"/>
                  <a:pt x="7669517" y="9821354"/>
                  <a:pt x="7657386" y="9820074"/>
                </a:cubicBezTo>
                <a:cubicBezTo>
                  <a:pt x="7663641" y="9800802"/>
                  <a:pt x="7701713" y="9782001"/>
                  <a:pt x="7690685" y="9766759"/>
                </a:cubicBezTo>
                <a:cubicBezTo>
                  <a:pt x="7678339" y="9787089"/>
                  <a:pt x="7652886" y="9793252"/>
                  <a:pt x="7650537" y="9823347"/>
                </a:cubicBezTo>
                <a:cubicBezTo>
                  <a:pt x="7655112" y="9826717"/>
                  <a:pt x="7662807" y="9826468"/>
                  <a:pt x="7667099" y="9830167"/>
                </a:cubicBezTo>
                <a:cubicBezTo>
                  <a:pt x="7668274" y="9824298"/>
                  <a:pt x="7678081" y="9817803"/>
                  <a:pt x="7679449" y="9812179"/>
                </a:cubicBezTo>
                <a:close/>
                <a:moveTo>
                  <a:pt x="9905970" y="4774985"/>
                </a:moveTo>
                <a:cubicBezTo>
                  <a:pt x="9915082" y="4732816"/>
                  <a:pt x="9911559" y="4695543"/>
                  <a:pt x="9897522" y="4662672"/>
                </a:cubicBezTo>
                <a:cubicBezTo>
                  <a:pt x="9894936" y="4673911"/>
                  <a:pt x="9891915" y="4688291"/>
                  <a:pt x="9883534" y="4676015"/>
                </a:cubicBezTo>
                <a:cubicBezTo>
                  <a:pt x="9885430" y="4695427"/>
                  <a:pt x="9889703" y="4732080"/>
                  <a:pt x="9886341" y="4731071"/>
                </a:cubicBezTo>
                <a:cubicBezTo>
                  <a:pt x="9899077" y="4732411"/>
                  <a:pt x="9895292" y="4763600"/>
                  <a:pt x="9905970" y="4774985"/>
                </a:cubicBezTo>
                <a:close/>
                <a:moveTo>
                  <a:pt x="10032032" y="4489678"/>
                </a:moveTo>
                <a:cubicBezTo>
                  <a:pt x="10024078" y="4469972"/>
                  <a:pt x="10028010" y="4445992"/>
                  <a:pt x="10011664" y="4430197"/>
                </a:cubicBezTo>
                <a:cubicBezTo>
                  <a:pt x="9996036" y="4441866"/>
                  <a:pt x="10020906" y="4497621"/>
                  <a:pt x="10032032" y="4489678"/>
                </a:cubicBezTo>
                <a:close/>
                <a:moveTo>
                  <a:pt x="8699273" y="7510643"/>
                </a:moveTo>
                <a:cubicBezTo>
                  <a:pt x="8701197" y="7509648"/>
                  <a:pt x="8702283" y="7507739"/>
                  <a:pt x="8701826" y="7504499"/>
                </a:cubicBezTo>
                <a:cubicBezTo>
                  <a:pt x="8696635" y="7499206"/>
                  <a:pt x="8683808" y="7502773"/>
                  <a:pt x="8678390" y="7506231"/>
                </a:cubicBezTo>
                <a:cubicBezTo>
                  <a:pt x="8680186" y="7508389"/>
                  <a:pt x="8693500" y="7513628"/>
                  <a:pt x="8699273" y="7510643"/>
                </a:cubicBezTo>
                <a:close/>
                <a:moveTo>
                  <a:pt x="9950064" y="4690812"/>
                </a:moveTo>
                <a:cubicBezTo>
                  <a:pt x="9952600" y="4682244"/>
                  <a:pt x="9945630" y="4670951"/>
                  <a:pt x="9947966" y="4661624"/>
                </a:cubicBezTo>
                <a:cubicBezTo>
                  <a:pt x="9961669" y="4638153"/>
                  <a:pt x="9945483" y="4613378"/>
                  <a:pt x="9941411" y="4589197"/>
                </a:cubicBezTo>
                <a:cubicBezTo>
                  <a:pt x="9938190" y="4570629"/>
                  <a:pt x="9941074" y="4553331"/>
                  <a:pt x="9932777" y="4538711"/>
                </a:cubicBezTo>
                <a:cubicBezTo>
                  <a:pt x="9931743" y="4504420"/>
                  <a:pt x="9929130" y="4457547"/>
                  <a:pt x="9908571" y="4435127"/>
                </a:cubicBezTo>
                <a:cubicBezTo>
                  <a:pt x="9894714" y="4492345"/>
                  <a:pt x="9938112" y="4527713"/>
                  <a:pt x="9928268" y="4583390"/>
                </a:cubicBezTo>
                <a:cubicBezTo>
                  <a:pt x="9926331" y="4587774"/>
                  <a:pt x="9921460" y="4583716"/>
                  <a:pt x="9919079" y="4586950"/>
                </a:cubicBezTo>
                <a:cubicBezTo>
                  <a:pt x="9929188" y="4623324"/>
                  <a:pt x="9922818" y="4665752"/>
                  <a:pt x="9943663" y="4698297"/>
                </a:cubicBezTo>
                <a:cubicBezTo>
                  <a:pt x="9947317" y="4696221"/>
                  <a:pt x="9949219" y="4693669"/>
                  <a:pt x="9950064" y="4690812"/>
                </a:cubicBezTo>
                <a:close/>
                <a:moveTo>
                  <a:pt x="10074319" y="4411210"/>
                </a:moveTo>
                <a:cubicBezTo>
                  <a:pt x="10079118" y="4401424"/>
                  <a:pt x="10077202" y="4393910"/>
                  <a:pt x="10077805" y="4386081"/>
                </a:cubicBezTo>
                <a:lnTo>
                  <a:pt x="10048334" y="4373059"/>
                </a:lnTo>
                <a:cubicBezTo>
                  <a:pt x="10043153" y="4391249"/>
                  <a:pt x="10069560" y="4397201"/>
                  <a:pt x="10074319" y="4411210"/>
                </a:cubicBezTo>
                <a:close/>
                <a:moveTo>
                  <a:pt x="10306172" y="3888255"/>
                </a:moveTo>
                <a:cubicBezTo>
                  <a:pt x="10311963" y="3862230"/>
                  <a:pt x="10316365" y="3823204"/>
                  <a:pt x="10299430" y="3815245"/>
                </a:cubicBezTo>
                <a:cubicBezTo>
                  <a:pt x="10305145" y="3824917"/>
                  <a:pt x="10303573" y="3837085"/>
                  <a:pt x="10294937" y="3852325"/>
                </a:cubicBezTo>
                <a:cubicBezTo>
                  <a:pt x="10307580" y="3856006"/>
                  <a:pt x="10299876" y="3874516"/>
                  <a:pt x="10306172" y="3888255"/>
                </a:cubicBezTo>
                <a:close/>
                <a:moveTo>
                  <a:pt x="10237703" y="4043621"/>
                </a:moveTo>
                <a:lnTo>
                  <a:pt x="10232204" y="4036985"/>
                </a:lnTo>
                <a:lnTo>
                  <a:pt x="10227350" y="4031127"/>
                </a:lnTo>
                <a:cubicBezTo>
                  <a:pt x="10224111" y="4036842"/>
                  <a:pt x="10223555" y="4041599"/>
                  <a:pt x="10224650" y="4045715"/>
                </a:cubicBezTo>
                <a:lnTo>
                  <a:pt x="10230131" y="4053892"/>
                </a:lnTo>
                <a:lnTo>
                  <a:pt x="10231852" y="4056460"/>
                </a:lnTo>
                <a:cubicBezTo>
                  <a:pt x="10236421" y="4054191"/>
                  <a:pt x="10238412" y="4048878"/>
                  <a:pt x="10237703" y="4043621"/>
                </a:cubicBezTo>
                <a:close/>
                <a:moveTo>
                  <a:pt x="10329257" y="3837774"/>
                </a:moveTo>
                <a:cubicBezTo>
                  <a:pt x="10330580" y="3824334"/>
                  <a:pt x="10320371" y="3806871"/>
                  <a:pt x="10316423" y="3803697"/>
                </a:cubicBezTo>
                <a:cubicBezTo>
                  <a:pt x="10337278" y="3803861"/>
                  <a:pt x="10314739" y="3771987"/>
                  <a:pt x="10318288" y="3781178"/>
                </a:cubicBezTo>
                <a:cubicBezTo>
                  <a:pt x="10316970" y="3786312"/>
                  <a:pt x="10321393" y="3789219"/>
                  <a:pt x="10320650" y="3794131"/>
                </a:cubicBezTo>
                <a:cubicBezTo>
                  <a:pt x="10310754" y="3794999"/>
                  <a:pt x="10311289" y="3798094"/>
                  <a:pt x="10302926" y="3790111"/>
                </a:cubicBezTo>
                <a:cubicBezTo>
                  <a:pt x="10294061" y="3800486"/>
                  <a:pt x="10312972" y="3800743"/>
                  <a:pt x="10305255" y="3810673"/>
                </a:cubicBezTo>
                <a:cubicBezTo>
                  <a:pt x="10309633" y="3812607"/>
                  <a:pt x="10313299" y="3811845"/>
                  <a:pt x="10316789" y="3811481"/>
                </a:cubicBezTo>
                <a:cubicBezTo>
                  <a:pt x="10317207" y="3824529"/>
                  <a:pt x="10307690" y="3841762"/>
                  <a:pt x="10323431" y="3849194"/>
                </a:cubicBezTo>
                <a:cubicBezTo>
                  <a:pt x="10327094" y="3846286"/>
                  <a:pt x="10328816" y="3842253"/>
                  <a:pt x="10329257" y="3837774"/>
                </a:cubicBezTo>
                <a:close/>
                <a:moveTo>
                  <a:pt x="5943800" y="13774152"/>
                </a:moveTo>
                <a:cubicBezTo>
                  <a:pt x="5898446" y="13733623"/>
                  <a:pt x="5849869" y="13695005"/>
                  <a:pt x="5802218" y="13655366"/>
                </a:cubicBezTo>
                <a:cubicBezTo>
                  <a:pt x="5796438" y="13660913"/>
                  <a:pt x="5790435" y="13665885"/>
                  <a:pt x="5785542" y="13673730"/>
                </a:cubicBezTo>
                <a:cubicBezTo>
                  <a:pt x="5833147" y="13712395"/>
                  <a:pt x="5900448" y="13743085"/>
                  <a:pt x="5939044" y="13784916"/>
                </a:cubicBezTo>
                <a:close/>
                <a:moveTo>
                  <a:pt x="8259894" y="8532576"/>
                </a:moveTo>
                <a:cubicBezTo>
                  <a:pt x="8236051" y="8604828"/>
                  <a:pt x="8125016" y="8665675"/>
                  <a:pt x="8066132" y="8655835"/>
                </a:cubicBezTo>
                <a:cubicBezTo>
                  <a:pt x="8013123" y="8646686"/>
                  <a:pt x="7950694" y="8607208"/>
                  <a:pt x="7925210" y="8558360"/>
                </a:cubicBezTo>
                <a:cubicBezTo>
                  <a:pt x="7908149" y="8527033"/>
                  <a:pt x="7898329" y="8471785"/>
                  <a:pt x="7903037" y="8439608"/>
                </a:cubicBezTo>
                <a:cubicBezTo>
                  <a:pt x="7922528" y="8308338"/>
                  <a:pt x="8047860" y="8240962"/>
                  <a:pt x="8174881" y="8320399"/>
                </a:cubicBezTo>
                <a:cubicBezTo>
                  <a:pt x="8190135" y="8329994"/>
                  <a:pt x="8225745" y="8362380"/>
                  <a:pt x="8232164" y="8370450"/>
                </a:cubicBezTo>
                <a:cubicBezTo>
                  <a:pt x="8257753" y="8405070"/>
                  <a:pt x="8281189" y="8468238"/>
                  <a:pt x="8259894" y="8532576"/>
                </a:cubicBezTo>
                <a:close/>
                <a:moveTo>
                  <a:pt x="7584239" y="10062553"/>
                </a:moveTo>
                <a:cubicBezTo>
                  <a:pt x="7587170" y="10057654"/>
                  <a:pt x="7589267" y="10051994"/>
                  <a:pt x="7590219" y="10045626"/>
                </a:cubicBezTo>
                <a:cubicBezTo>
                  <a:pt x="7570149" y="10054206"/>
                  <a:pt x="7568157" y="10081246"/>
                  <a:pt x="7540722" y="10082329"/>
                </a:cubicBezTo>
                <a:cubicBezTo>
                  <a:pt x="7535857" y="10079285"/>
                  <a:pt x="7530138" y="10077231"/>
                  <a:pt x="7530438" y="10068863"/>
                </a:cubicBezTo>
                <a:cubicBezTo>
                  <a:pt x="7533721" y="10059039"/>
                  <a:pt x="7543660" y="10055529"/>
                  <a:pt x="7540571" y="10039063"/>
                </a:cubicBezTo>
                <a:cubicBezTo>
                  <a:pt x="7526842" y="10045633"/>
                  <a:pt x="7517287" y="10046024"/>
                  <a:pt x="7507233" y="10035632"/>
                </a:cubicBezTo>
                <a:cubicBezTo>
                  <a:pt x="7502401" y="10093869"/>
                  <a:pt x="7563727" y="10096848"/>
                  <a:pt x="7584239" y="10062553"/>
                </a:cubicBezTo>
                <a:close/>
                <a:moveTo>
                  <a:pt x="7742553" y="9707932"/>
                </a:moveTo>
                <a:cubicBezTo>
                  <a:pt x="7745648" y="9702579"/>
                  <a:pt x="7747419" y="9696937"/>
                  <a:pt x="7746954" y="9690801"/>
                </a:cubicBezTo>
                <a:cubicBezTo>
                  <a:pt x="7732344" y="9709752"/>
                  <a:pt x="7700739" y="9728393"/>
                  <a:pt x="7703588" y="9753792"/>
                </a:cubicBezTo>
                <a:cubicBezTo>
                  <a:pt x="7712070" y="9737444"/>
                  <a:pt x="7733268" y="9723991"/>
                  <a:pt x="7742553" y="9707932"/>
                </a:cubicBezTo>
                <a:close/>
                <a:moveTo>
                  <a:pt x="7723067" y="9762965"/>
                </a:moveTo>
                <a:cubicBezTo>
                  <a:pt x="7724533" y="9759909"/>
                  <a:pt x="7724958" y="9756870"/>
                  <a:pt x="7723652" y="9753880"/>
                </a:cubicBezTo>
                <a:cubicBezTo>
                  <a:pt x="7718444" y="9766597"/>
                  <a:pt x="7692609" y="9775874"/>
                  <a:pt x="7700476" y="9790112"/>
                </a:cubicBezTo>
                <a:cubicBezTo>
                  <a:pt x="7704913" y="9781460"/>
                  <a:pt x="7718670" y="9772134"/>
                  <a:pt x="7723067" y="9762965"/>
                </a:cubicBezTo>
                <a:close/>
                <a:moveTo>
                  <a:pt x="5966345" y="13743313"/>
                </a:moveTo>
                <a:cubicBezTo>
                  <a:pt x="5969274" y="13736684"/>
                  <a:pt x="5971792" y="13729101"/>
                  <a:pt x="5974920" y="13723097"/>
                </a:cubicBezTo>
                <a:cubicBezTo>
                  <a:pt x="5928294" y="13688676"/>
                  <a:pt x="5878001" y="13655018"/>
                  <a:pt x="5836143" y="13618417"/>
                </a:cubicBezTo>
                <a:cubicBezTo>
                  <a:pt x="5826788" y="13626672"/>
                  <a:pt x="5818626" y="13635455"/>
                  <a:pt x="5810556" y="13646185"/>
                </a:cubicBezTo>
                <a:cubicBezTo>
                  <a:pt x="5862884" y="13681695"/>
                  <a:pt x="5905851" y="13721170"/>
                  <a:pt x="5955309" y="13757794"/>
                </a:cubicBezTo>
                <a:cubicBezTo>
                  <a:pt x="5960078" y="13755612"/>
                  <a:pt x="5963416" y="13749940"/>
                  <a:pt x="5966345" y="13743313"/>
                </a:cubicBezTo>
                <a:close/>
                <a:moveTo>
                  <a:pt x="9861050" y="4929440"/>
                </a:moveTo>
                <a:cubicBezTo>
                  <a:pt x="9859729" y="4909807"/>
                  <a:pt x="9864477" y="4874282"/>
                  <a:pt x="9839274" y="4873147"/>
                </a:cubicBezTo>
                <a:cubicBezTo>
                  <a:pt x="9849562" y="4888646"/>
                  <a:pt x="9842165" y="4925857"/>
                  <a:pt x="9861050" y="4929440"/>
                </a:cubicBezTo>
                <a:close/>
                <a:moveTo>
                  <a:pt x="9893972" y="4854930"/>
                </a:moveTo>
                <a:cubicBezTo>
                  <a:pt x="9899467" y="4839261"/>
                  <a:pt x="9895199" y="4827374"/>
                  <a:pt x="9887308" y="4817221"/>
                </a:cubicBezTo>
                <a:cubicBezTo>
                  <a:pt x="9881990" y="4832491"/>
                  <a:pt x="9880691" y="4846204"/>
                  <a:pt x="9893972" y="4854930"/>
                </a:cubicBezTo>
                <a:close/>
                <a:moveTo>
                  <a:pt x="9972446" y="4678906"/>
                </a:moveTo>
                <a:cubicBezTo>
                  <a:pt x="9972914" y="4670474"/>
                  <a:pt x="9965082" y="4658709"/>
                  <a:pt x="9964965" y="4650085"/>
                </a:cubicBezTo>
                <a:cubicBezTo>
                  <a:pt x="9969920" y="4651799"/>
                  <a:pt x="9975940" y="4655411"/>
                  <a:pt x="9977515" y="4647536"/>
                </a:cubicBezTo>
                <a:lnTo>
                  <a:pt x="9972623" y="4613877"/>
                </a:lnTo>
                <a:lnTo>
                  <a:pt x="9964096" y="4555226"/>
                </a:lnTo>
                <a:cubicBezTo>
                  <a:pt x="9957571" y="4524881"/>
                  <a:pt x="9950117" y="4495157"/>
                  <a:pt x="9945153" y="4466531"/>
                </a:cubicBezTo>
                <a:cubicBezTo>
                  <a:pt x="9941664" y="4446416"/>
                  <a:pt x="9945503" y="4420490"/>
                  <a:pt x="9924785" y="4407050"/>
                </a:cubicBezTo>
                <a:cubicBezTo>
                  <a:pt x="9920091" y="4447838"/>
                  <a:pt x="9938555" y="4483618"/>
                  <a:pt x="9944597" y="4520577"/>
                </a:cubicBezTo>
                <a:lnTo>
                  <a:pt x="9962139" y="4634179"/>
                </a:lnTo>
                <a:lnTo>
                  <a:pt x="9962596" y="4637132"/>
                </a:lnTo>
                <a:lnTo>
                  <a:pt x="9960933" y="4636514"/>
                </a:lnTo>
                <a:lnTo>
                  <a:pt x="9957083" y="4635084"/>
                </a:lnTo>
                <a:cubicBezTo>
                  <a:pt x="9954581" y="4635139"/>
                  <a:pt x="9959309" y="4640801"/>
                  <a:pt x="9955008" y="4645686"/>
                </a:cubicBezTo>
                <a:lnTo>
                  <a:pt x="9955396" y="4647236"/>
                </a:lnTo>
                <a:lnTo>
                  <a:pt x="9960240" y="4666571"/>
                </a:lnTo>
                <a:cubicBezTo>
                  <a:pt x="9960404" y="4674144"/>
                  <a:pt x="9961092" y="4681474"/>
                  <a:pt x="9968618" y="4685988"/>
                </a:cubicBezTo>
                <a:cubicBezTo>
                  <a:pt x="9971212" y="4684158"/>
                  <a:pt x="9972290" y="4681717"/>
                  <a:pt x="9972446" y="4678906"/>
                </a:cubicBezTo>
                <a:close/>
                <a:moveTo>
                  <a:pt x="9606787" y="5506635"/>
                </a:moveTo>
                <a:cubicBezTo>
                  <a:pt x="9572718" y="5573298"/>
                  <a:pt x="9473460" y="5610498"/>
                  <a:pt x="9404555" y="5593182"/>
                </a:cubicBezTo>
                <a:cubicBezTo>
                  <a:pt x="9315030" y="5570883"/>
                  <a:pt x="9230674" y="5431990"/>
                  <a:pt x="9288670" y="5314572"/>
                </a:cubicBezTo>
                <a:cubicBezTo>
                  <a:pt x="9312998" y="5264702"/>
                  <a:pt x="9360491" y="5223576"/>
                  <a:pt x="9437541" y="5220551"/>
                </a:cubicBezTo>
                <a:cubicBezTo>
                  <a:pt x="9437219" y="5080388"/>
                  <a:pt x="9470694" y="4931775"/>
                  <a:pt x="9478743" y="4797863"/>
                </a:cubicBezTo>
                <a:cubicBezTo>
                  <a:pt x="9481319" y="4762316"/>
                  <a:pt x="9469436" y="4724550"/>
                  <a:pt x="9499927" y="4698802"/>
                </a:cubicBezTo>
                <a:cubicBezTo>
                  <a:pt x="9530184" y="4698145"/>
                  <a:pt x="9548551" y="4711409"/>
                  <a:pt x="9568292" y="4722982"/>
                </a:cubicBezTo>
                <a:cubicBezTo>
                  <a:pt x="9560190" y="4898989"/>
                  <a:pt x="9550400" y="5073623"/>
                  <a:pt x="9508227" y="5221899"/>
                </a:cubicBezTo>
                <a:cubicBezTo>
                  <a:pt x="9526780" y="5237000"/>
                  <a:pt x="9551411" y="5241878"/>
                  <a:pt x="9568989" y="5259555"/>
                </a:cubicBezTo>
                <a:cubicBezTo>
                  <a:pt x="9616874" y="5307521"/>
                  <a:pt x="9649560" y="5425146"/>
                  <a:pt x="9606787" y="5506635"/>
                </a:cubicBezTo>
                <a:close/>
                <a:moveTo>
                  <a:pt x="7919251" y="9330742"/>
                </a:moveTo>
                <a:cubicBezTo>
                  <a:pt x="7917569" y="9329361"/>
                  <a:pt x="7907153" y="9318440"/>
                  <a:pt x="7904576" y="9327482"/>
                </a:cubicBezTo>
                <a:cubicBezTo>
                  <a:pt x="7906694" y="9328883"/>
                  <a:pt x="7916240" y="9339766"/>
                  <a:pt x="7919251" y="9330742"/>
                </a:cubicBezTo>
                <a:close/>
                <a:moveTo>
                  <a:pt x="10217830" y="4131253"/>
                </a:moveTo>
                <a:cubicBezTo>
                  <a:pt x="10204998" y="4119390"/>
                  <a:pt x="10212831" y="4099507"/>
                  <a:pt x="10212231" y="4082568"/>
                </a:cubicBezTo>
                <a:cubicBezTo>
                  <a:pt x="10205052" y="4083207"/>
                  <a:pt x="10202020" y="4079843"/>
                  <a:pt x="10199020" y="4075599"/>
                </a:cubicBezTo>
                <a:lnTo>
                  <a:pt x="10192725" y="4069680"/>
                </a:lnTo>
                <a:lnTo>
                  <a:pt x="10185999" y="4063355"/>
                </a:lnTo>
                <a:lnTo>
                  <a:pt x="10187483" y="4088888"/>
                </a:lnTo>
                <a:lnTo>
                  <a:pt x="10188287" y="4102716"/>
                </a:lnTo>
                <a:cubicBezTo>
                  <a:pt x="10192111" y="4114649"/>
                  <a:pt x="10197320" y="4126002"/>
                  <a:pt x="10198886" y="4138604"/>
                </a:cubicBezTo>
                <a:cubicBezTo>
                  <a:pt x="10202983" y="4130410"/>
                  <a:pt x="10213733" y="4139447"/>
                  <a:pt x="10217830" y="4131253"/>
                </a:cubicBezTo>
                <a:close/>
                <a:moveTo>
                  <a:pt x="10233504" y="4095778"/>
                </a:moveTo>
                <a:cubicBezTo>
                  <a:pt x="10245422" y="4088181"/>
                  <a:pt x="10241194" y="4068686"/>
                  <a:pt x="10229034" y="4062837"/>
                </a:cubicBezTo>
                <a:cubicBezTo>
                  <a:pt x="10226888" y="4075229"/>
                  <a:pt x="10226067" y="4086776"/>
                  <a:pt x="10233504" y="4095778"/>
                </a:cubicBezTo>
                <a:close/>
                <a:moveTo>
                  <a:pt x="10299194" y="3947105"/>
                </a:moveTo>
                <a:cubicBezTo>
                  <a:pt x="10306108" y="3932533"/>
                  <a:pt x="10298495" y="3923929"/>
                  <a:pt x="10289734" y="3915770"/>
                </a:cubicBezTo>
                <a:cubicBezTo>
                  <a:pt x="10288754" y="3882465"/>
                  <a:pt x="10297292" y="3860989"/>
                  <a:pt x="10278256" y="3837332"/>
                </a:cubicBezTo>
                <a:cubicBezTo>
                  <a:pt x="10271473" y="3850533"/>
                  <a:pt x="10264315" y="3822597"/>
                  <a:pt x="10257349" y="3831906"/>
                </a:cubicBezTo>
                <a:cubicBezTo>
                  <a:pt x="10263285" y="3842151"/>
                  <a:pt x="10256593" y="3857298"/>
                  <a:pt x="10274585" y="3862865"/>
                </a:cubicBezTo>
                <a:cubicBezTo>
                  <a:pt x="10280418" y="3891645"/>
                  <a:pt x="10266557" y="3928397"/>
                  <a:pt x="10299194" y="3947105"/>
                </a:cubicBezTo>
                <a:close/>
                <a:moveTo>
                  <a:pt x="7898764" y="9380413"/>
                </a:moveTo>
                <a:cubicBezTo>
                  <a:pt x="7899151" y="9361685"/>
                  <a:pt x="7904930" y="9339268"/>
                  <a:pt x="7887855" y="9331107"/>
                </a:cubicBezTo>
                <a:cubicBezTo>
                  <a:pt x="7878391" y="9348130"/>
                  <a:pt x="7899362" y="9356898"/>
                  <a:pt x="7887196" y="9365955"/>
                </a:cubicBezTo>
                <a:cubicBezTo>
                  <a:pt x="7869577" y="9350358"/>
                  <a:pt x="7884194" y="9315252"/>
                  <a:pt x="7859404" y="9304136"/>
                </a:cubicBezTo>
                <a:cubicBezTo>
                  <a:pt x="7855633" y="9320537"/>
                  <a:pt x="7876393" y="9334091"/>
                  <a:pt x="7860557" y="9347346"/>
                </a:cubicBezTo>
                <a:cubicBezTo>
                  <a:pt x="7875815" y="9357172"/>
                  <a:pt x="7877660" y="9374691"/>
                  <a:pt x="7898764" y="9380413"/>
                </a:cubicBezTo>
                <a:close/>
                <a:moveTo>
                  <a:pt x="8401172" y="8245370"/>
                </a:moveTo>
                <a:cubicBezTo>
                  <a:pt x="8371196" y="8296091"/>
                  <a:pt x="8316678" y="8282504"/>
                  <a:pt x="8280742" y="8316748"/>
                </a:cubicBezTo>
                <a:cubicBezTo>
                  <a:pt x="8260798" y="8299821"/>
                  <a:pt x="8244361" y="8323110"/>
                  <a:pt x="8235719" y="8307357"/>
                </a:cubicBezTo>
                <a:cubicBezTo>
                  <a:pt x="8276862" y="8259183"/>
                  <a:pt x="8334398" y="8253100"/>
                  <a:pt x="8386717" y="8234210"/>
                </a:cubicBezTo>
                <a:cubicBezTo>
                  <a:pt x="8394191" y="8236557"/>
                  <a:pt x="8393126" y="8243247"/>
                  <a:pt x="8401172" y="8245370"/>
                </a:cubicBezTo>
                <a:close/>
                <a:moveTo>
                  <a:pt x="10793142" y="2832461"/>
                </a:moveTo>
                <a:cubicBezTo>
                  <a:pt x="10797279" y="2820942"/>
                  <a:pt x="10779789" y="2814168"/>
                  <a:pt x="10771835" y="2819234"/>
                </a:cubicBezTo>
                <a:cubicBezTo>
                  <a:pt x="10765270" y="2833015"/>
                  <a:pt x="10785939" y="2836905"/>
                  <a:pt x="10793142" y="2832461"/>
                </a:cubicBezTo>
                <a:close/>
                <a:moveTo>
                  <a:pt x="6435859" y="12694500"/>
                </a:moveTo>
                <a:cubicBezTo>
                  <a:pt x="6437220" y="12690343"/>
                  <a:pt x="6438007" y="12686408"/>
                  <a:pt x="6438969" y="12682076"/>
                </a:cubicBezTo>
                <a:cubicBezTo>
                  <a:pt x="6436006" y="12681243"/>
                  <a:pt x="6433441" y="12680585"/>
                  <a:pt x="6430302" y="12680149"/>
                </a:cubicBezTo>
                <a:cubicBezTo>
                  <a:pt x="6429340" y="12684482"/>
                  <a:pt x="6428553" y="12688417"/>
                  <a:pt x="6427591" y="12692748"/>
                </a:cubicBezTo>
                <a:cubicBezTo>
                  <a:pt x="6430554" y="12693582"/>
                  <a:pt x="6433295" y="12693842"/>
                  <a:pt x="6435859" y="12694500"/>
                </a:cubicBezTo>
                <a:close/>
                <a:moveTo>
                  <a:pt x="8050566" y="9040062"/>
                </a:moveTo>
                <a:cubicBezTo>
                  <a:pt x="8051096" y="9037905"/>
                  <a:pt x="8051646" y="9035314"/>
                  <a:pt x="8052196" y="9032722"/>
                </a:cubicBezTo>
                <a:cubicBezTo>
                  <a:pt x="8049605" y="9032173"/>
                  <a:pt x="8047033" y="9031188"/>
                  <a:pt x="8044877" y="9030657"/>
                </a:cubicBezTo>
                <a:cubicBezTo>
                  <a:pt x="8044327" y="9033249"/>
                  <a:pt x="8043778" y="9035840"/>
                  <a:pt x="8043247" y="9037997"/>
                </a:cubicBezTo>
                <a:cubicBezTo>
                  <a:pt x="8045384" y="9038963"/>
                  <a:pt x="8047975" y="9039512"/>
                  <a:pt x="8050566" y="9040062"/>
                </a:cubicBezTo>
                <a:close/>
                <a:moveTo>
                  <a:pt x="10312416" y="3925792"/>
                </a:moveTo>
                <a:cubicBezTo>
                  <a:pt x="10310720" y="3914562"/>
                  <a:pt x="10316310" y="3900834"/>
                  <a:pt x="10303354" y="3894633"/>
                </a:cubicBezTo>
                <a:cubicBezTo>
                  <a:pt x="10294320" y="3909697"/>
                  <a:pt x="10308821" y="3915628"/>
                  <a:pt x="10312416" y="3925792"/>
                </a:cubicBezTo>
                <a:close/>
                <a:moveTo>
                  <a:pt x="7783066" y="9654248"/>
                </a:moveTo>
                <a:cubicBezTo>
                  <a:pt x="7782718" y="9629285"/>
                  <a:pt x="7784402" y="9602633"/>
                  <a:pt x="7773420" y="9588004"/>
                </a:cubicBezTo>
                <a:cubicBezTo>
                  <a:pt x="7767970" y="9605675"/>
                  <a:pt x="7756018" y="9651582"/>
                  <a:pt x="7783066" y="9654248"/>
                </a:cubicBezTo>
                <a:close/>
                <a:moveTo>
                  <a:pt x="6449162" y="12675162"/>
                </a:moveTo>
                <a:cubicBezTo>
                  <a:pt x="6451170" y="12664155"/>
                  <a:pt x="6456400" y="12651242"/>
                  <a:pt x="6445742" y="12648436"/>
                </a:cubicBezTo>
                <a:cubicBezTo>
                  <a:pt x="6437975" y="12653091"/>
                  <a:pt x="6432236" y="12675772"/>
                  <a:pt x="6449162" y="12675162"/>
                </a:cubicBezTo>
                <a:close/>
                <a:moveTo>
                  <a:pt x="9910748" y="4842817"/>
                </a:moveTo>
                <a:cubicBezTo>
                  <a:pt x="9915975" y="4825600"/>
                  <a:pt x="9913162" y="4811499"/>
                  <a:pt x="9897713" y="4802292"/>
                </a:cubicBezTo>
                <a:cubicBezTo>
                  <a:pt x="9893366" y="4817516"/>
                  <a:pt x="9900108" y="4828115"/>
                  <a:pt x="9899782" y="4841780"/>
                </a:cubicBezTo>
                <a:cubicBezTo>
                  <a:pt x="9903987" y="4844115"/>
                  <a:pt x="9907080" y="4843577"/>
                  <a:pt x="9910748" y="4842817"/>
                </a:cubicBezTo>
                <a:close/>
                <a:moveTo>
                  <a:pt x="9999478" y="4642000"/>
                </a:moveTo>
                <a:lnTo>
                  <a:pt x="9993361" y="4573720"/>
                </a:lnTo>
                <a:lnTo>
                  <a:pt x="9992486" y="4563962"/>
                </a:lnTo>
                <a:cubicBezTo>
                  <a:pt x="9987774" y="4538940"/>
                  <a:pt x="9981570" y="4515006"/>
                  <a:pt x="9976595" y="4492329"/>
                </a:cubicBezTo>
                <a:cubicBezTo>
                  <a:pt x="9973161" y="4477477"/>
                  <a:pt x="9973072" y="4455055"/>
                  <a:pt x="9958374" y="4445227"/>
                </a:cubicBezTo>
                <a:cubicBezTo>
                  <a:pt x="9945467" y="4469051"/>
                  <a:pt x="9961839" y="4497716"/>
                  <a:pt x="9966929" y="4522825"/>
                </a:cubicBezTo>
                <a:lnTo>
                  <a:pt x="9979492" y="4600577"/>
                </a:lnTo>
                <a:lnTo>
                  <a:pt x="9980440" y="4606442"/>
                </a:lnTo>
                <a:cubicBezTo>
                  <a:pt x="9995842" y="4614677"/>
                  <a:pt x="9989995" y="4631142"/>
                  <a:pt x="9999478" y="4642000"/>
                </a:cubicBezTo>
                <a:close/>
                <a:moveTo>
                  <a:pt x="10092618" y="4431201"/>
                </a:moveTo>
                <a:cubicBezTo>
                  <a:pt x="10090916" y="4419971"/>
                  <a:pt x="10096504" y="4406249"/>
                  <a:pt x="10083138" y="4399867"/>
                </a:cubicBezTo>
                <a:cubicBezTo>
                  <a:pt x="10078163" y="4410051"/>
                  <a:pt x="10086749" y="4414320"/>
                  <a:pt x="10079476" y="4425394"/>
                </a:cubicBezTo>
                <a:close/>
                <a:moveTo>
                  <a:pt x="6430636" y="12719786"/>
                </a:moveTo>
                <a:cubicBezTo>
                  <a:pt x="6431663" y="12714768"/>
                  <a:pt x="6428556" y="12708875"/>
                  <a:pt x="6419982" y="12708892"/>
                </a:cubicBezTo>
                <a:cubicBezTo>
                  <a:pt x="6418890" y="12714596"/>
                  <a:pt x="6417798" y="12720298"/>
                  <a:pt x="6416484" y="12725426"/>
                </a:cubicBezTo>
                <a:cubicBezTo>
                  <a:pt x="6424447" y="12728945"/>
                  <a:pt x="6429609" y="12724802"/>
                  <a:pt x="6430636" y="12719786"/>
                </a:cubicBezTo>
                <a:close/>
                <a:moveTo>
                  <a:pt x="9812597" y="5067197"/>
                </a:moveTo>
                <a:cubicBezTo>
                  <a:pt x="9813481" y="5056560"/>
                  <a:pt x="9803347" y="5042529"/>
                  <a:pt x="9794547" y="5035782"/>
                </a:cubicBezTo>
                <a:cubicBezTo>
                  <a:pt x="9789433" y="5043047"/>
                  <a:pt x="9797528" y="5045195"/>
                  <a:pt x="9790515" y="5053526"/>
                </a:cubicBezTo>
                <a:cubicBezTo>
                  <a:pt x="9808382" y="5056183"/>
                  <a:pt x="9797357" y="5070360"/>
                  <a:pt x="9807582" y="5076307"/>
                </a:cubicBezTo>
                <a:cubicBezTo>
                  <a:pt x="9810783" y="5073910"/>
                  <a:pt x="9812302" y="5070743"/>
                  <a:pt x="9812597" y="5067197"/>
                </a:cubicBezTo>
                <a:close/>
                <a:moveTo>
                  <a:pt x="7730871" y="9781020"/>
                </a:moveTo>
                <a:cubicBezTo>
                  <a:pt x="7734948" y="9775196"/>
                  <a:pt x="7738187" y="9768560"/>
                  <a:pt x="7739884" y="9760416"/>
                </a:cubicBezTo>
                <a:cubicBezTo>
                  <a:pt x="7719796" y="9780382"/>
                  <a:pt x="7683318" y="9808014"/>
                  <a:pt x="7680365" y="9830131"/>
                </a:cubicBezTo>
                <a:cubicBezTo>
                  <a:pt x="7683764" y="9830193"/>
                  <a:pt x="7687163" y="9830255"/>
                  <a:pt x="7690562" y="9830317"/>
                </a:cubicBezTo>
                <a:cubicBezTo>
                  <a:pt x="7698873" y="9808660"/>
                  <a:pt x="7718642" y="9798493"/>
                  <a:pt x="7730871" y="9781020"/>
                </a:cubicBezTo>
                <a:close/>
                <a:moveTo>
                  <a:pt x="7610158" y="10055912"/>
                </a:moveTo>
                <a:cubicBezTo>
                  <a:pt x="7603946" y="10088516"/>
                  <a:pt x="7567448" y="10104791"/>
                  <a:pt x="7530467" y="10102246"/>
                </a:cubicBezTo>
                <a:cubicBezTo>
                  <a:pt x="7507377" y="10082917"/>
                  <a:pt x="7490767" y="10063423"/>
                  <a:pt x="7493943" y="10035679"/>
                </a:cubicBezTo>
                <a:lnTo>
                  <a:pt x="7494103" y="10035348"/>
                </a:lnTo>
                <a:lnTo>
                  <a:pt x="7504229" y="10014441"/>
                </a:lnTo>
                <a:cubicBezTo>
                  <a:pt x="7521277" y="9993818"/>
                  <a:pt x="7555072" y="9976794"/>
                  <a:pt x="7573796" y="9979131"/>
                </a:cubicBezTo>
                <a:cubicBezTo>
                  <a:pt x="7580511" y="9980030"/>
                  <a:pt x="7586553" y="9983297"/>
                  <a:pt x="7591735" y="9988187"/>
                </a:cubicBezTo>
                <a:lnTo>
                  <a:pt x="7603754" y="10005855"/>
                </a:lnTo>
                <a:lnTo>
                  <a:pt x="7604520" y="10006981"/>
                </a:lnTo>
                <a:cubicBezTo>
                  <a:pt x="7611077" y="10021763"/>
                  <a:pt x="7613453" y="10040060"/>
                  <a:pt x="7610158" y="10055912"/>
                </a:cubicBezTo>
                <a:close/>
                <a:moveTo>
                  <a:pt x="10391694" y="3763590"/>
                </a:moveTo>
                <a:cubicBezTo>
                  <a:pt x="10396456" y="3757118"/>
                  <a:pt x="10390069" y="3741433"/>
                  <a:pt x="10383363" y="3747999"/>
                </a:cubicBezTo>
                <a:cubicBezTo>
                  <a:pt x="10386156" y="3753520"/>
                  <a:pt x="10385680" y="3759979"/>
                  <a:pt x="10391694" y="3763590"/>
                </a:cubicBezTo>
                <a:close/>
                <a:moveTo>
                  <a:pt x="8077263" y="9006522"/>
                </a:moveTo>
                <a:cubicBezTo>
                  <a:pt x="8080097" y="9002777"/>
                  <a:pt x="8080572" y="8996913"/>
                  <a:pt x="8077936" y="8992437"/>
                </a:cubicBezTo>
                <a:cubicBezTo>
                  <a:pt x="8066798" y="8988024"/>
                  <a:pt x="8067037" y="9002422"/>
                  <a:pt x="8062439" y="9007887"/>
                </a:cubicBezTo>
                <a:cubicBezTo>
                  <a:pt x="8069236" y="9011891"/>
                  <a:pt x="8074429" y="9010267"/>
                  <a:pt x="8077263" y="9006522"/>
                </a:cubicBezTo>
                <a:close/>
                <a:moveTo>
                  <a:pt x="9823990" y="5056411"/>
                </a:moveTo>
                <a:cubicBezTo>
                  <a:pt x="9830319" y="5037777"/>
                  <a:pt x="9818668" y="5026439"/>
                  <a:pt x="9807768" y="5014479"/>
                </a:cubicBezTo>
                <a:cubicBezTo>
                  <a:pt x="9803912" y="5031825"/>
                  <a:pt x="9810792" y="5045341"/>
                  <a:pt x="9823990" y="5056411"/>
                </a:cubicBezTo>
                <a:close/>
                <a:moveTo>
                  <a:pt x="10106209" y="4417680"/>
                </a:moveTo>
                <a:cubicBezTo>
                  <a:pt x="10114408" y="4405587"/>
                  <a:pt x="10111121" y="4397944"/>
                  <a:pt x="10097320" y="4394703"/>
                </a:cubicBezTo>
                <a:cubicBezTo>
                  <a:pt x="10094466" y="4404396"/>
                  <a:pt x="10097179" y="4412261"/>
                  <a:pt x="10106209" y="4417680"/>
                </a:cubicBezTo>
                <a:close/>
                <a:moveTo>
                  <a:pt x="9396744" y="6025743"/>
                </a:moveTo>
                <a:cubicBezTo>
                  <a:pt x="9395286" y="6032082"/>
                  <a:pt x="9392407" y="6037982"/>
                  <a:pt x="9388445" y="6042762"/>
                </a:cubicBezTo>
                <a:cubicBezTo>
                  <a:pt x="9358027" y="6045280"/>
                  <a:pt x="9324560" y="6021729"/>
                  <a:pt x="9295178" y="6001686"/>
                </a:cubicBezTo>
                <a:cubicBezTo>
                  <a:pt x="9267936" y="5983200"/>
                  <a:pt x="9229206" y="5959481"/>
                  <a:pt x="9226156" y="5934389"/>
                </a:cubicBezTo>
                <a:cubicBezTo>
                  <a:pt x="9243355" y="5918408"/>
                  <a:pt x="9264528" y="5946147"/>
                  <a:pt x="9280098" y="5955867"/>
                </a:cubicBezTo>
                <a:cubicBezTo>
                  <a:pt x="9299754" y="5968120"/>
                  <a:pt x="9319614" y="5977034"/>
                  <a:pt x="9327960" y="5990523"/>
                </a:cubicBezTo>
                <a:cubicBezTo>
                  <a:pt x="9341603" y="5991430"/>
                  <a:pt x="9348285" y="5972170"/>
                  <a:pt x="9362313" y="5975233"/>
                </a:cubicBezTo>
                <a:cubicBezTo>
                  <a:pt x="9392701" y="5983746"/>
                  <a:pt x="9401119" y="6006723"/>
                  <a:pt x="9396744" y="6025743"/>
                </a:cubicBezTo>
                <a:close/>
                <a:moveTo>
                  <a:pt x="7770399" y="9708286"/>
                </a:moveTo>
                <a:cubicBezTo>
                  <a:pt x="7778579" y="9692538"/>
                  <a:pt x="7787803" y="9669947"/>
                  <a:pt x="7766809" y="9667767"/>
                </a:cubicBezTo>
                <a:cubicBezTo>
                  <a:pt x="7762643" y="9677940"/>
                  <a:pt x="7772040" y="9675717"/>
                  <a:pt x="7773356" y="9680866"/>
                </a:cubicBezTo>
                <a:cubicBezTo>
                  <a:pt x="7769096" y="9689813"/>
                  <a:pt x="7745749" y="9711557"/>
                  <a:pt x="7763725" y="9720743"/>
                </a:cubicBezTo>
                <a:cubicBezTo>
                  <a:pt x="7765062" y="9718024"/>
                  <a:pt x="7767672" y="9713535"/>
                  <a:pt x="7770399" y="9708286"/>
                </a:cubicBezTo>
                <a:close/>
                <a:moveTo>
                  <a:pt x="8089757" y="8991213"/>
                </a:moveTo>
                <a:cubicBezTo>
                  <a:pt x="8094848" y="8984461"/>
                  <a:pt x="8084470" y="8972670"/>
                  <a:pt x="8080589" y="8981655"/>
                </a:cubicBezTo>
                <a:cubicBezTo>
                  <a:pt x="8086186" y="8983209"/>
                  <a:pt x="8081038" y="8991266"/>
                  <a:pt x="8089757" y="8991213"/>
                </a:cubicBezTo>
                <a:close/>
                <a:moveTo>
                  <a:pt x="10335586" y="3908875"/>
                </a:moveTo>
                <a:cubicBezTo>
                  <a:pt x="10337028" y="3898078"/>
                  <a:pt x="10345253" y="3874081"/>
                  <a:pt x="10323588" y="3864985"/>
                </a:cubicBezTo>
                <a:cubicBezTo>
                  <a:pt x="10320432" y="3880740"/>
                  <a:pt x="10321359" y="3908781"/>
                  <a:pt x="10335586" y="3908875"/>
                </a:cubicBezTo>
                <a:close/>
                <a:moveTo>
                  <a:pt x="10425797" y="3709281"/>
                </a:moveTo>
                <a:cubicBezTo>
                  <a:pt x="10426346" y="3706963"/>
                  <a:pt x="10424785" y="3704844"/>
                  <a:pt x="10418992" y="3701808"/>
                </a:cubicBezTo>
                <a:cubicBezTo>
                  <a:pt x="10413702" y="3709475"/>
                  <a:pt x="10408183" y="3712277"/>
                  <a:pt x="10419945" y="3717951"/>
                </a:cubicBezTo>
                <a:cubicBezTo>
                  <a:pt x="10422590" y="3714117"/>
                  <a:pt x="10425248" y="3711599"/>
                  <a:pt x="10425797" y="3709281"/>
                </a:cubicBezTo>
                <a:close/>
                <a:moveTo>
                  <a:pt x="7736760" y="9799065"/>
                </a:moveTo>
                <a:cubicBezTo>
                  <a:pt x="7738258" y="9795220"/>
                  <a:pt x="7738596" y="9791282"/>
                  <a:pt x="7736972" y="9787157"/>
                </a:cubicBezTo>
                <a:cubicBezTo>
                  <a:pt x="7727700" y="9803254"/>
                  <a:pt x="7707441" y="9808733"/>
                  <a:pt x="7703827" y="9830281"/>
                </a:cubicBezTo>
                <a:cubicBezTo>
                  <a:pt x="7707840" y="9830299"/>
                  <a:pt x="7708449" y="9834265"/>
                  <a:pt x="7713643" y="9833581"/>
                </a:cubicBezTo>
                <a:cubicBezTo>
                  <a:pt x="7717340" y="9821281"/>
                  <a:pt x="7732268" y="9810597"/>
                  <a:pt x="7736760" y="9799065"/>
                </a:cubicBezTo>
                <a:close/>
                <a:moveTo>
                  <a:pt x="10289637" y="4021628"/>
                </a:moveTo>
                <a:lnTo>
                  <a:pt x="10276883" y="4043892"/>
                </a:lnTo>
                <a:lnTo>
                  <a:pt x="10276780" y="4043336"/>
                </a:lnTo>
                <a:lnTo>
                  <a:pt x="10289300" y="4019209"/>
                </a:lnTo>
                <a:close/>
                <a:moveTo>
                  <a:pt x="8108949" y="8961103"/>
                </a:moveTo>
                <a:cubicBezTo>
                  <a:pt x="8094905" y="8943484"/>
                  <a:pt x="8098896" y="8981587"/>
                  <a:pt x="8108949" y="8961103"/>
                </a:cubicBezTo>
                <a:close/>
                <a:moveTo>
                  <a:pt x="9929894" y="4843656"/>
                </a:moveTo>
                <a:cubicBezTo>
                  <a:pt x="9925222" y="4806826"/>
                  <a:pt x="9933878" y="4779696"/>
                  <a:pt x="9918998" y="4745500"/>
                </a:cubicBezTo>
                <a:cubicBezTo>
                  <a:pt x="9918669" y="4779644"/>
                  <a:pt x="9902435" y="4819617"/>
                  <a:pt x="9929894" y="4843656"/>
                </a:cubicBezTo>
                <a:close/>
                <a:moveTo>
                  <a:pt x="10317546" y="3972908"/>
                </a:moveTo>
                <a:lnTo>
                  <a:pt x="10306769" y="3991722"/>
                </a:lnTo>
                <a:lnTo>
                  <a:pt x="10307205" y="3984707"/>
                </a:lnTo>
                <a:lnTo>
                  <a:pt x="10315700" y="3968338"/>
                </a:lnTo>
                <a:close/>
                <a:moveTo>
                  <a:pt x="7205728" y="11017023"/>
                </a:moveTo>
                <a:cubicBezTo>
                  <a:pt x="7199416" y="11014595"/>
                  <a:pt x="7197807" y="11009168"/>
                  <a:pt x="7187614" y="11010265"/>
                </a:cubicBezTo>
                <a:cubicBezTo>
                  <a:pt x="7178859" y="11022465"/>
                  <a:pt x="7206578" y="11025435"/>
                  <a:pt x="7205728" y="11017023"/>
                </a:cubicBezTo>
                <a:close/>
                <a:moveTo>
                  <a:pt x="10631459" y="3267384"/>
                </a:moveTo>
                <a:cubicBezTo>
                  <a:pt x="10559603" y="3191849"/>
                  <a:pt x="10517611" y="3104762"/>
                  <a:pt x="10448627" y="3028117"/>
                </a:cubicBezTo>
                <a:cubicBezTo>
                  <a:pt x="10414843" y="3084103"/>
                  <a:pt x="10383940" y="3143266"/>
                  <a:pt x="10358350" y="3223813"/>
                </a:cubicBezTo>
                <a:cubicBezTo>
                  <a:pt x="10445960" y="3229208"/>
                  <a:pt x="10536953" y="3244188"/>
                  <a:pt x="10631459" y="3267384"/>
                </a:cubicBezTo>
                <a:close/>
                <a:moveTo>
                  <a:pt x="10333363" y="3945297"/>
                </a:moveTo>
                <a:lnTo>
                  <a:pt x="10329855" y="3951420"/>
                </a:lnTo>
                <a:lnTo>
                  <a:pt x="10330049" y="3940687"/>
                </a:lnTo>
                <a:lnTo>
                  <a:pt x="10330834" y="3939176"/>
                </a:lnTo>
                <a:close/>
                <a:moveTo>
                  <a:pt x="9913379" y="4898270"/>
                </a:moveTo>
                <a:cubicBezTo>
                  <a:pt x="9914909" y="4889421"/>
                  <a:pt x="9917986" y="4880304"/>
                  <a:pt x="9907454" y="4876128"/>
                </a:cubicBezTo>
                <a:cubicBezTo>
                  <a:pt x="9906324" y="4885152"/>
                  <a:pt x="9905146" y="4893204"/>
                  <a:pt x="9913379" y="4898270"/>
                </a:cubicBezTo>
                <a:close/>
                <a:moveTo>
                  <a:pt x="9974998" y="4758813"/>
                </a:moveTo>
                <a:cubicBezTo>
                  <a:pt x="9981050" y="4734342"/>
                  <a:pt x="9984906" y="4716997"/>
                  <a:pt x="9971599" y="4695402"/>
                </a:cubicBezTo>
                <a:cubicBezTo>
                  <a:pt x="9962918" y="4709662"/>
                  <a:pt x="9970892" y="4717472"/>
                  <a:pt x="9973298" y="4727108"/>
                </a:cubicBezTo>
                <a:cubicBezTo>
                  <a:pt x="9967313" y="4740654"/>
                  <a:pt x="9962429" y="4752784"/>
                  <a:pt x="9974998" y="4758813"/>
                </a:cubicBezTo>
                <a:close/>
                <a:moveTo>
                  <a:pt x="10012144" y="4674741"/>
                </a:moveTo>
                <a:cubicBezTo>
                  <a:pt x="10027051" y="4656087"/>
                  <a:pt x="10013747" y="4614015"/>
                  <a:pt x="10004356" y="4605103"/>
                </a:cubicBezTo>
                <a:cubicBezTo>
                  <a:pt x="10012356" y="4625783"/>
                  <a:pt x="9998754" y="4655491"/>
                  <a:pt x="10012144" y="4674741"/>
                </a:cubicBezTo>
                <a:close/>
                <a:moveTo>
                  <a:pt x="6166772" y="13381060"/>
                </a:moveTo>
                <a:cubicBezTo>
                  <a:pt x="6141863" y="13369578"/>
                  <a:pt x="6120449" y="13321104"/>
                  <a:pt x="6092682" y="13335479"/>
                </a:cubicBezTo>
                <a:cubicBezTo>
                  <a:pt x="6109582" y="13342469"/>
                  <a:pt x="6118935" y="13354690"/>
                  <a:pt x="6135834" y="13361681"/>
                </a:cubicBezTo>
                <a:cubicBezTo>
                  <a:pt x="6141020" y="13368255"/>
                  <a:pt x="6156432" y="13401230"/>
                  <a:pt x="6166772" y="13381060"/>
                </a:cubicBezTo>
                <a:close/>
                <a:moveTo>
                  <a:pt x="9166614" y="6596173"/>
                </a:moveTo>
                <a:cubicBezTo>
                  <a:pt x="9168721" y="6586218"/>
                  <a:pt x="9167164" y="6576549"/>
                  <a:pt x="9157880" y="6571332"/>
                </a:cubicBezTo>
                <a:cubicBezTo>
                  <a:pt x="9159961" y="6589759"/>
                  <a:pt x="9146144" y="6603259"/>
                  <a:pt x="9153358" y="6622756"/>
                </a:cubicBezTo>
                <a:cubicBezTo>
                  <a:pt x="9158732" y="6616383"/>
                  <a:pt x="9164503" y="6606140"/>
                  <a:pt x="9166614" y="6596173"/>
                </a:cubicBezTo>
                <a:close/>
                <a:moveTo>
                  <a:pt x="6468158" y="12709722"/>
                </a:moveTo>
                <a:cubicBezTo>
                  <a:pt x="6461296" y="12704787"/>
                  <a:pt x="6461672" y="12675932"/>
                  <a:pt x="6451571" y="12684790"/>
                </a:cubicBezTo>
                <a:cubicBezTo>
                  <a:pt x="6450665" y="12694380"/>
                  <a:pt x="6469780" y="12723284"/>
                  <a:pt x="6468158" y="12709722"/>
                </a:cubicBezTo>
                <a:close/>
                <a:moveTo>
                  <a:pt x="7750446" y="9810243"/>
                </a:moveTo>
                <a:cubicBezTo>
                  <a:pt x="7737129" y="9813677"/>
                  <a:pt x="7731498" y="9824882"/>
                  <a:pt x="7723840" y="9833767"/>
                </a:cubicBezTo>
                <a:cubicBezTo>
                  <a:pt x="7728229" y="9834683"/>
                  <a:pt x="7729735" y="9838275"/>
                  <a:pt x="7736724" y="9836843"/>
                </a:cubicBezTo>
                <a:cubicBezTo>
                  <a:pt x="7740607" y="9826999"/>
                  <a:pt x="7743876" y="9817198"/>
                  <a:pt x="7750446" y="9810243"/>
                </a:cubicBezTo>
                <a:close/>
                <a:moveTo>
                  <a:pt x="9846690" y="5066441"/>
                </a:moveTo>
                <a:cubicBezTo>
                  <a:pt x="9853761" y="5042896"/>
                  <a:pt x="9840555" y="5027538"/>
                  <a:pt x="9832694" y="5009777"/>
                </a:cubicBezTo>
                <a:cubicBezTo>
                  <a:pt x="9829468" y="5032162"/>
                  <a:pt x="9834633" y="5050637"/>
                  <a:pt x="9846690" y="5066441"/>
                </a:cubicBezTo>
                <a:close/>
                <a:moveTo>
                  <a:pt x="9962708" y="4803865"/>
                </a:moveTo>
                <a:cubicBezTo>
                  <a:pt x="9966371" y="4778337"/>
                  <a:pt x="9960270" y="4756592"/>
                  <a:pt x="9950150" y="4736405"/>
                </a:cubicBezTo>
                <a:cubicBezTo>
                  <a:pt x="9962525" y="4734253"/>
                  <a:pt x="9953322" y="4708757"/>
                  <a:pt x="9944225" y="4714262"/>
                </a:cubicBezTo>
                <a:cubicBezTo>
                  <a:pt x="9935763" y="4749573"/>
                  <a:pt x="9948198" y="4777452"/>
                  <a:pt x="9962708" y="4803865"/>
                </a:cubicBezTo>
                <a:close/>
                <a:moveTo>
                  <a:pt x="7470833" y="10448484"/>
                </a:moveTo>
                <a:cubicBezTo>
                  <a:pt x="7449994" y="10450633"/>
                  <a:pt x="7437169" y="10460839"/>
                  <a:pt x="7434383" y="10481425"/>
                </a:cubicBezTo>
                <a:cubicBezTo>
                  <a:pt x="7438115" y="10481768"/>
                  <a:pt x="7438721" y="10485737"/>
                  <a:pt x="7444203" y="10484717"/>
                </a:cubicBezTo>
                <a:cubicBezTo>
                  <a:pt x="7448208" y="10468057"/>
                  <a:pt x="7466828" y="10465145"/>
                  <a:pt x="7470833" y="10448484"/>
                </a:cubicBezTo>
                <a:close/>
                <a:moveTo>
                  <a:pt x="6546871" y="12543182"/>
                </a:moveTo>
                <a:cubicBezTo>
                  <a:pt x="6531846" y="12554870"/>
                  <a:pt x="6530293" y="12587079"/>
                  <a:pt x="6504290" y="12582169"/>
                </a:cubicBezTo>
                <a:cubicBezTo>
                  <a:pt x="6507952" y="12557940"/>
                  <a:pt x="6519532" y="12546610"/>
                  <a:pt x="6530939" y="12535672"/>
                </a:cubicBezTo>
                <a:cubicBezTo>
                  <a:pt x="6540359" y="12535604"/>
                  <a:pt x="6541765" y="12540925"/>
                  <a:pt x="6546871" y="12543182"/>
                </a:cubicBezTo>
                <a:close/>
                <a:moveTo>
                  <a:pt x="6094925" y="13568837"/>
                </a:moveTo>
                <a:cubicBezTo>
                  <a:pt x="6034859" y="13530385"/>
                  <a:pt x="5970142" y="13484159"/>
                  <a:pt x="5901216" y="13431309"/>
                </a:cubicBezTo>
                <a:cubicBezTo>
                  <a:pt x="5839591" y="13384543"/>
                  <a:pt x="5768715" y="13327496"/>
                  <a:pt x="5708140" y="13303114"/>
                </a:cubicBezTo>
                <a:cubicBezTo>
                  <a:pt x="5656497" y="13282201"/>
                  <a:pt x="5636422" y="13302875"/>
                  <a:pt x="5596664" y="13340107"/>
                </a:cubicBezTo>
                <a:cubicBezTo>
                  <a:pt x="5562687" y="13371792"/>
                  <a:pt x="5513097" y="13423741"/>
                  <a:pt x="5552332" y="13450130"/>
                </a:cubicBezTo>
                <a:cubicBezTo>
                  <a:pt x="5563397" y="13432624"/>
                  <a:pt x="5554766" y="13423091"/>
                  <a:pt x="5557617" y="13409103"/>
                </a:cubicBezTo>
                <a:cubicBezTo>
                  <a:pt x="5563176" y="13402981"/>
                  <a:pt x="5578050" y="13420990"/>
                  <a:pt x="5580282" y="13406251"/>
                </a:cubicBezTo>
                <a:cubicBezTo>
                  <a:pt x="5606626" y="13353086"/>
                  <a:pt x="5644283" y="13329221"/>
                  <a:pt x="5681496" y="13304207"/>
                </a:cubicBezTo>
                <a:cubicBezTo>
                  <a:pt x="5686813" y="13313704"/>
                  <a:pt x="5685463" y="13326449"/>
                  <a:pt x="5693872" y="13335407"/>
                </a:cubicBezTo>
                <a:cubicBezTo>
                  <a:pt x="5697088" y="13329204"/>
                  <a:pt x="5697819" y="13315708"/>
                  <a:pt x="5707377" y="13324219"/>
                </a:cubicBezTo>
                <a:cubicBezTo>
                  <a:pt x="5775565" y="13357207"/>
                  <a:pt x="5820691" y="13392870"/>
                  <a:pt x="5867409" y="13429237"/>
                </a:cubicBezTo>
                <a:cubicBezTo>
                  <a:pt x="5896343" y="13452028"/>
                  <a:pt x="5927879" y="13472157"/>
                  <a:pt x="5941305" y="13496674"/>
                </a:cubicBezTo>
                <a:cubicBezTo>
                  <a:pt x="5911888" y="13534186"/>
                  <a:pt x="5885530" y="13578768"/>
                  <a:pt x="5850835" y="13603465"/>
                </a:cubicBezTo>
                <a:cubicBezTo>
                  <a:pt x="5893704" y="13636702"/>
                  <a:pt x="5939267" y="13669223"/>
                  <a:pt x="5989599" y="13699563"/>
                </a:cubicBezTo>
                <a:cubicBezTo>
                  <a:pt x="6020805" y="13646162"/>
                  <a:pt x="6058396" y="13608450"/>
                  <a:pt x="6094925" y="13568837"/>
                </a:cubicBezTo>
                <a:close/>
                <a:moveTo>
                  <a:pt x="8219138" y="8763042"/>
                </a:moveTo>
                <a:cubicBezTo>
                  <a:pt x="8206513" y="8752689"/>
                  <a:pt x="8211086" y="8717470"/>
                  <a:pt x="8192283" y="8721098"/>
                </a:cubicBezTo>
                <a:cubicBezTo>
                  <a:pt x="8203180" y="8732119"/>
                  <a:pt x="8203393" y="8765156"/>
                  <a:pt x="8219138" y="8763042"/>
                </a:cubicBezTo>
                <a:close/>
                <a:moveTo>
                  <a:pt x="9917497" y="4923425"/>
                </a:moveTo>
                <a:cubicBezTo>
                  <a:pt x="9915007" y="4916134"/>
                  <a:pt x="9920233" y="4898918"/>
                  <a:pt x="9906978" y="4903061"/>
                </a:cubicBezTo>
                <a:cubicBezTo>
                  <a:pt x="9903457" y="4911031"/>
                  <a:pt x="9909373" y="4928884"/>
                  <a:pt x="9917497" y="4923425"/>
                </a:cubicBezTo>
                <a:close/>
                <a:moveTo>
                  <a:pt x="9931934" y="4890752"/>
                </a:moveTo>
                <a:cubicBezTo>
                  <a:pt x="9929694" y="4876429"/>
                  <a:pt x="9933198" y="4859879"/>
                  <a:pt x="9918899" y="4850227"/>
                </a:cubicBezTo>
                <a:cubicBezTo>
                  <a:pt x="9916275" y="4864784"/>
                  <a:pt x="9918141" y="4891802"/>
                  <a:pt x="9931934" y="4890752"/>
                </a:cubicBezTo>
                <a:close/>
                <a:moveTo>
                  <a:pt x="7941102" y="9398839"/>
                </a:moveTo>
                <a:cubicBezTo>
                  <a:pt x="7934056" y="9380656"/>
                  <a:pt x="7932144" y="9344824"/>
                  <a:pt x="7907196" y="9347215"/>
                </a:cubicBezTo>
                <a:cubicBezTo>
                  <a:pt x="7904802" y="9371960"/>
                  <a:pt x="7911724" y="9412807"/>
                  <a:pt x="7941102" y="9398839"/>
                </a:cubicBezTo>
                <a:close/>
                <a:moveTo>
                  <a:pt x="10630398" y="3312485"/>
                </a:moveTo>
                <a:cubicBezTo>
                  <a:pt x="10630677" y="3311181"/>
                  <a:pt x="10630341" y="3309248"/>
                  <a:pt x="10630049" y="3307215"/>
                </a:cubicBezTo>
                <a:cubicBezTo>
                  <a:pt x="10538534" y="3277250"/>
                  <a:pt x="10450087" y="3254352"/>
                  <a:pt x="10369695" y="3253098"/>
                </a:cubicBezTo>
                <a:cubicBezTo>
                  <a:pt x="10364025" y="3248688"/>
                  <a:pt x="10368118" y="3240502"/>
                  <a:pt x="10355556" y="3238759"/>
                </a:cubicBezTo>
                <a:cubicBezTo>
                  <a:pt x="10336233" y="3295424"/>
                  <a:pt x="10327035" y="3351803"/>
                  <a:pt x="10321838" y="3398050"/>
                </a:cubicBezTo>
                <a:cubicBezTo>
                  <a:pt x="10320238" y="3413525"/>
                  <a:pt x="10315953" y="3434000"/>
                  <a:pt x="10324608" y="3447819"/>
                </a:cubicBezTo>
                <a:cubicBezTo>
                  <a:pt x="10383468" y="3430992"/>
                  <a:pt x="10451688" y="3389746"/>
                  <a:pt x="10511500" y="3364298"/>
                </a:cubicBezTo>
                <a:cubicBezTo>
                  <a:pt x="10551035" y="3347024"/>
                  <a:pt x="10590172" y="3329573"/>
                  <a:pt x="10627058" y="3313984"/>
                </a:cubicBezTo>
                <a:cubicBezTo>
                  <a:pt x="10629226" y="3314466"/>
                  <a:pt x="10630120" y="3313790"/>
                  <a:pt x="10630398" y="3312485"/>
                </a:cubicBezTo>
                <a:close/>
                <a:moveTo>
                  <a:pt x="7464052" y="10481714"/>
                </a:moveTo>
                <a:cubicBezTo>
                  <a:pt x="7448934" y="10481899"/>
                  <a:pt x="7436274" y="10502593"/>
                  <a:pt x="7440649" y="10511534"/>
                </a:cubicBezTo>
                <a:cubicBezTo>
                  <a:pt x="7445873" y="10498799"/>
                  <a:pt x="7461468" y="10496726"/>
                  <a:pt x="7464052" y="10481714"/>
                </a:cubicBezTo>
                <a:close/>
                <a:moveTo>
                  <a:pt x="9758200" y="5292948"/>
                </a:moveTo>
                <a:cubicBezTo>
                  <a:pt x="9748623" y="5288716"/>
                  <a:pt x="9736596" y="5306222"/>
                  <a:pt x="9746396" y="5311028"/>
                </a:cubicBezTo>
                <a:cubicBezTo>
                  <a:pt x="9749735" y="5303470"/>
                  <a:pt x="9756200" y="5303950"/>
                  <a:pt x="9758200" y="5292948"/>
                </a:cubicBezTo>
                <a:close/>
                <a:moveTo>
                  <a:pt x="10126014" y="4461197"/>
                </a:moveTo>
                <a:cubicBezTo>
                  <a:pt x="10129573" y="4449910"/>
                  <a:pt x="10122220" y="4442852"/>
                  <a:pt x="10118312" y="4434458"/>
                </a:cubicBezTo>
                <a:cubicBezTo>
                  <a:pt x="10115902" y="4445299"/>
                  <a:pt x="10114817" y="4455296"/>
                  <a:pt x="10126014" y="4461197"/>
                </a:cubicBezTo>
                <a:close/>
                <a:moveTo>
                  <a:pt x="9998339" y="4757697"/>
                </a:moveTo>
                <a:cubicBezTo>
                  <a:pt x="9995898" y="4730902"/>
                  <a:pt x="10007240" y="4698768"/>
                  <a:pt x="9986996" y="4678870"/>
                </a:cubicBezTo>
                <a:cubicBezTo>
                  <a:pt x="9984843" y="4707444"/>
                  <a:pt x="9984412" y="4735351"/>
                  <a:pt x="9998339" y="4757697"/>
                </a:cubicBezTo>
                <a:close/>
                <a:moveTo>
                  <a:pt x="10080035" y="4572800"/>
                </a:moveTo>
                <a:cubicBezTo>
                  <a:pt x="10069098" y="4564156"/>
                  <a:pt x="10068959" y="4561238"/>
                  <a:pt x="10079103" y="4549053"/>
                </a:cubicBezTo>
                <a:cubicBezTo>
                  <a:pt x="10076311" y="4545675"/>
                  <a:pt x="10073833" y="4538627"/>
                  <a:pt x="10070185" y="4533146"/>
                </a:cubicBezTo>
                <a:lnTo>
                  <a:pt x="10068074" y="4532284"/>
                </a:lnTo>
                <a:lnTo>
                  <a:pt x="10054256" y="4526643"/>
                </a:lnTo>
                <a:cubicBezTo>
                  <a:pt x="10061077" y="4532752"/>
                  <a:pt x="10060192" y="4549030"/>
                  <a:pt x="10061266" y="4561411"/>
                </a:cubicBezTo>
                <a:lnTo>
                  <a:pt x="10061664" y="4562699"/>
                </a:lnTo>
                <a:lnTo>
                  <a:pt x="10065557" y="4575302"/>
                </a:lnTo>
                <a:cubicBezTo>
                  <a:pt x="10068282" y="4577786"/>
                  <a:pt x="10072705" y="4577538"/>
                  <a:pt x="10080035" y="4572800"/>
                </a:cubicBezTo>
                <a:close/>
                <a:moveTo>
                  <a:pt x="6688269" y="12250635"/>
                </a:moveTo>
                <a:cubicBezTo>
                  <a:pt x="6684612" y="12239504"/>
                  <a:pt x="6667365" y="12241874"/>
                  <a:pt x="6658983" y="12250062"/>
                </a:cubicBezTo>
                <a:cubicBezTo>
                  <a:pt x="6671165" y="12255920"/>
                  <a:pt x="6680942" y="12256436"/>
                  <a:pt x="6688269" y="12250635"/>
                </a:cubicBezTo>
                <a:close/>
                <a:moveTo>
                  <a:pt x="6810133" y="11974828"/>
                </a:moveTo>
                <a:cubicBezTo>
                  <a:pt x="6785525" y="11986312"/>
                  <a:pt x="6750446" y="11970813"/>
                  <a:pt x="6730293" y="11993779"/>
                </a:cubicBezTo>
                <a:cubicBezTo>
                  <a:pt x="6756390" y="11992942"/>
                  <a:pt x="6804788" y="11993397"/>
                  <a:pt x="6810133" y="11974828"/>
                </a:cubicBezTo>
                <a:close/>
                <a:moveTo>
                  <a:pt x="10804409" y="2936170"/>
                </a:moveTo>
                <a:cubicBezTo>
                  <a:pt x="10806830" y="2933789"/>
                  <a:pt x="10808427" y="2931521"/>
                  <a:pt x="10806425" y="2926353"/>
                </a:cubicBezTo>
                <a:cubicBezTo>
                  <a:pt x="10795483" y="2917710"/>
                  <a:pt x="10789004" y="2945307"/>
                  <a:pt x="10797452" y="2946660"/>
                </a:cubicBezTo>
                <a:cubicBezTo>
                  <a:pt x="10798744" y="2941044"/>
                  <a:pt x="10801988" y="2938551"/>
                  <a:pt x="10804409" y="2936170"/>
                </a:cubicBezTo>
                <a:close/>
                <a:moveTo>
                  <a:pt x="7756788" y="9836931"/>
                </a:moveTo>
                <a:cubicBezTo>
                  <a:pt x="7754022" y="9820781"/>
                  <a:pt x="7766297" y="9819892"/>
                  <a:pt x="7763531" y="9803742"/>
                </a:cubicBezTo>
                <a:cubicBezTo>
                  <a:pt x="7749270" y="9806935"/>
                  <a:pt x="7751748" y="9827425"/>
                  <a:pt x="7743522" y="9836968"/>
                </a:cubicBezTo>
                <a:cubicBezTo>
                  <a:pt x="7747818" y="9836656"/>
                  <a:pt x="7752445" y="9836629"/>
                  <a:pt x="7756788" y="9836931"/>
                </a:cubicBezTo>
                <a:close/>
                <a:moveTo>
                  <a:pt x="6398531" y="12913260"/>
                </a:moveTo>
                <a:cubicBezTo>
                  <a:pt x="6381722" y="12894294"/>
                  <a:pt x="6401123" y="12861999"/>
                  <a:pt x="6406501" y="12835046"/>
                </a:cubicBezTo>
                <a:cubicBezTo>
                  <a:pt x="6412108" y="12836081"/>
                  <a:pt x="6417714" y="12837117"/>
                  <a:pt x="6423144" y="12838553"/>
                </a:cubicBezTo>
                <a:cubicBezTo>
                  <a:pt x="6416842" y="12866540"/>
                  <a:pt x="6409902" y="12892803"/>
                  <a:pt x="6398531" y="12913260"/>
                </a:cubicBezTo>
                <a:close/>
                <a:moveTo>
                  <a:pt x="6020235" y="13769654"/>
                </a:moveTo>
                <a:cubicBezTo>
                  <a:pt x="6023994" y="13750499"/>
                  <a:pt x="6000819" y="13733110"/>
                  <a:pt x="5984080" y="13731433"/>
                </a:cubicBezTo>
                <a:cubicBezTo>
                  <a:pt x="5978717" y="13750030"/>
                  <a:pt x="5968030" y="13754838"/>
                  <a:pt x="5968226" y="13767313"/>
                </a:cubicBezTo>
                <a:cubicBezTo>
                  <a:pt x="5980080" y="13774934"/>
                  <a:pt x="5989240" y="13783269"/>
                  <a:pt x="6006260" y="13788884"/>
                </a:cubicBezTo>
                <a:cubicBezTo>
                  <a:pt x="6014735" y="13782622"/>
                  <a:pt x="6018981" y="13776040"/>
                  <a:pt x="6020235" y="13769654"/>
                </a:cubicBezTo>
                <a:close/>
                <a:moveTo>
                  <a:pt x="6195087" y="13374064"/>
                </a:moveTo>
                <a:cubicBezTo>
                  <a:pt x="6173797" y="13360852"/>
                  <a:pt x="6164998" y="13339837"/>
                  <a:pt x="6137710" y="13331586"/>
                </a:cubicBezTo>
                <a:cubicBezTo>
                  <a:pt x="6139694" y="13348638"/>
                  <a:pt x="6182218" y="13390263"/>
                  <a:pt x="6195087" y="13374064"/>
                </a:cubicBezTo>
                <a:close/>
                <a:moveTo>
                  <a:pt x="10260931" y="4173641"/>
                </a:moveTo>
                <a:cubicBezTo>
                  <a:pt x="10261948" y="4145506"/>
                  <a:pt x="10255502" y="4120267"/>
                  <a:pt x="10239871" y="4098592"/>
                </a:cubicBezTo>
                <a:cubicBezTo>
                  <a:pt x="10233126" y="4108474"/>
                  <a:pt x="10237100" y="4135003"/>
                  <a:pt x="10240701" y="4149457"/>
                </a:cubicBezTo>
                <a:cubicBezTo>
                  <a:pt x="10231542" y="4141123"/>
                  <a:pt x="10228020" y="4149095"/>
                  <a:pt x="10225515" y="4157993"/>
                </a:cubicBezTo>
                <a:cubicBezTo>
                  <a:pt x="10237062" y="4167382"/>
                  <a:pt x="10243553" y="4164533"/>
                  <a:pt x="10260931" y="4173641"/>
                </a:cubicBezTo>
                <a:close/>
                <a:moveTo>
                  <a:pt x="10019392" y="4722859"/>
                </a:moveTo>
                <a:cubicBezTo>
                  <a:pt x="10024479" y="4711801"/>
                  <a:pt x="10017425" y="4695648"/>
                  <a:pt x="10011105" y="4685712"/>
                </a:cubicBezTo>
                <a:cubicBezTo>
                  <a:pt x="10004730" y="4703373"/>
                  <a:pt x="10007543" y="4717474"/>
                  <a:pt x="10009783" y="4731797"/>
                </a:cubicBezTo>
                <a:cubicBezTo>
                  <a:pt x="10014653" y="4729663"/>
                  <a:pt x="10017697" y="4726545"/>
                  <a:pt x="10019392" y="4722859"/>
                </a:cubicBezTo>
                <a:close/>
                <a:moveTo>
                  <a:pt x="10652567" y="3292892"/>
                </a:moveTo>
                <a:cubicBezTo>
                  <a:pt x="10612237" y="3273169"/>
                  <a:pt x="10575958" y="3264754"/>
                  <a:pt x="10543192" y="3264554"/>
                </a:cubicBezTo>
                <a:cubicBezTo>
                  <a:pt x="10570763" y="3274357"/>
                  <a:pt x="10605800" y="3281271"/>
                  <a:pt x="10644583" y="3301262"/>
                </a:cubicBezTo>
                <a:cubicBezTo>
                  <a:pt x="10646917" y="3297058"/>
                  <a:pt x="10651475" y="3298596"/>
                  <a:pt x="10652567" y="3292892"/>
                </a:cubicBezTo>
                <a:close/>
                <a:moveTo>
                  <a:pt x="6837695" y="11927545"/>
                </a:moveTo>
                <a:cubicBezTo>
                  <a:pt x="6799604" y="11926412"/>
                  <a:pt x="6736539" y="11917099"/>
                  <a:pt x="6728333" y="11957237"/>
                </a:cubicBezTo>
                <a:cubicBezTo>
                  <a:pt x="6760035" y="11935092"/>
                  <a:pt x="6805326" y="11947968"/>
                  <a:pt x="6837695" y="11927545"/>
                </a:cubicBezTo>
                <a:close/>
                <a:moveTo>
                  <a:pt x="8145915" y="8968953"/>
                </a:moveTo>
                <a:cubicBezTo>
                  <a:pt x="8148119" y="8970398"/>
                  <a:pt x="8139303" y="8964616"/>
                  <a:pt x="8139303" y="8964616"/>
                </a:cubicBezTo>
                <a:cubicBezTo>
                  <a:pt x="8143221" y="8967186"/>
                  <a:pt x="8145180" y="8968471"/>
                  <a:pt x="8145915" y="8968953"/>
                </a:cubicBezTo>
                <a:close/>
                <a:moveTo>
                  <a:pt x="10315716" y="4058261"/>
                </a:moveTo>
                <a:cubicBezTo>
                  <a:pt x="10322154" y="4050148"/>
                  <a:pt x="10318814" y="4032951"/>
                  <a:pt x="10308220" y="4039704"/>
                </a:cubicBezTo>
                <a:cubicBezTo>
                  <a:pt x="10312780" y="4045530"/>
                  <a:pt x="10308508" y="4054123"/>
                  <a:pt x="10315716" y="4058261"/>
                </a:cubicBezTo>
                <a:close/>
                <a:moveTo>
                  <a:pt x="9113423" y="6782649"/>
                </a:moveTo>
                <a:lnTo>
                  <a:pt x="9107110" y="6771692"/>
                </a:lnTo>
                <a:cubicBezTo>
                  <a:pt x="9093125" y="6772713"/>
                  <a:pt x="9105536" y="6794241"/>
                  <a:pt x="9113423" y="6782649"/>
                </a:cubicBezTo>
                <a:close/>
                <a:moveTo>
                  <a:pt x="10667717" y="3267223"/>
                </a:moveTo>
                <a:cubicBezTo>
                  <a:pt x="10685306" y="3149826"/>
                  <a:pt x="10740720" y="3040575"/>
                  <a:pt x="10795277" y="2905245"/>
                </a:cubicBezTo>
                <a:cubicBezTo>
                  <a:pt x="10751402" y="2901089"/>
                  <a:pt x="10704888" y="2902906"/>
                  <a:pt x="10666001" y="2913327"/>
                </a:cubicBezTo>
                <a:cubicBezTo>
                  <a:pt x="10593616" y="2932745"/>
                  <a:pt x="10524589" y="2969351"/>
                  <a:pt x="10461185" y="3009394"/>
                </a:cubicBezTo>
                <a:cubicBezTo>
                  <a:pt x="10499899" y="3056482"/>
                  <a:pt x="10539854" y="3105072"/>
                  <a:pt x="10577678" y="3149864"/>
                </a:cubicBezTo>
                <a:cubicBezTo>
                  <a:pt x="10611425" y="3190951"/>
                  <a:pt x="10632971" y="3233786"/>
                  <a:pt x="10667717" y="3267223"/>
                </a:cubicBezTo>
                <a:close/>
                <a:moveTo>
                  <a:pt x="7972550" y="9367524"/>
                </a:moveTo>
                <a:cubicBezTo>
                  <a:pt x="7973592" y="9363646"/>
                  <a:pt x="7974180" y="9360185"/>
                  <a:pt x="7975203" y="9356742"/>
                </a:cubicBezTo>
                <a:cubicBezTo>
                  <a:pt x="7965294" y="9354127"/>
                  <a:pt x="7969457" y="9348642"/>
                  <a:pt x="7960566" y="9352611"/>
                </a:cubicBezTo>
                <a:cubicBezTo>
                  <a:pt x="7956647" y="9362466"/>
                  <a:pt x="7965724" y="9364173"/>
                  <a:pt x="7972550" y="9367524"/>
                </a:cubicBezTo>
                <a:close/>
                <a:moveTo>
                  <a:pt x="6187915" y="13407529"/>
                </a:moveTo>
                <a:cubicBezTo>
                  <a:pt x="6178329" y="13390448"/>
                  <a:pt x="6139662" y="13392870"/>
                  <a:pt x="6130683" y="13408884"/>
                </a:cubicBezTo>
                <a:cubicBezTo>
                  <a:pt x="6148472" y="13418170"/>
                  <a:pt x="6172425" y="13417813"/>
                  <a:pt x="6187915" y="13407529"/>
                </a:cubicBezTo>
                <a:close/>
                <a:moveTo>
                  <a:pt x="10338800" y="4014627"/>
                </a:moveTo>
                <a:cubicBezTo>
                  <a:pt x="10345610" y="4004058"/>
                  <a:pt x="10346789" y="3987667"/>
                  <a:pt x="10344589" y="3972462"/>
                </a:cubicBezTo>
                <a:lnTo>
                  <a:pt x="10333363" y="3945297"/>
                </a:lnTo>
                <a:lnTo>
                  <a:pt x="10352204" y="3912406"/>
                </a:lnTo>
                <a:lnTo>
                  <a:pt x="10352913" y="3912719"/>
                </a:lnTo>
                <a:lnTo>
                  <a:pt x="10355907" y="3905943"/>
                </a:lnTo>
                <a:lnTo>
                  <a:pt x="10352204" y="3912406"/>
                </a:lnTo>
                <a:lnTo>
                  <a:pt x="10348246" y="3910657"/>
                </a:lnTo>
                <a:lnTo>
                  <a:pt x="10346546" y="3909906"/>
                </a:lnTo>
                <a:lnTo>
                  <a:pt x="10349540" y="3903130"/>
                </a:lnTo>
                <a:lnTo>
                  <a:pt x="10337094" y="3927112"/>
                </a:lnTo>
                <a:lnTo>
                  <a:pt x="10330834" y="3939176"/>
                </a:lnTo>
                <a:lnTo>
                  <a:pt x="10330108" y="3937420"/>
                </a:lnTo>
                <a:lnTo>
                  <a:pt x="10330049" y="3940687"/>
                </a:lnTo>
                <a:lnTo>
                  <a:pt x="10315700" y="3968338"/>
                </a:lnTo>
                <a:lnTo>
                  <a:pt x="10306970" y="3946730"/>
                </a:lnTo>
                <a:cubicBezTo>
                  <a:pt x="10296292" y="3955827"/>
                  <a:pt x="10308550" y="3967913"/>
                  <a:pt x="10307422" y="3981230"/>
                </a:cubicBezTo>
                <a:lnTo>
                  <a:pt x="10307205" y="3984707"/>
                </a:lnTo>
                <a:lnTo>
                  <a:pt x="10289300" y="4019209"/>
                </a:lnTo>
                <a:lnTo>
                  <a:pt x="10288247" y="4011659"/>
                </a:lnTo>
                <a:cubicBezTo>
                  <a:pt x="10286301" y="4005753"/>
                  <a:pt x="10283040" y="4000351"/>
                  <a:pt x="10277708" y="3995733"/>
                </a:cubicBezTo>
                <a:cubicBezTo>
                  <a:pt x="10277464" y="4009203"/>
                  <a:pt x="10275068" y="4023507"/>
                  <a:pt x="10275541" y="4036699"/>
                </a:cubicBezTo>
                <a:lnTo>
                  <a:pt x="10276780" y="4043336"/>
                </a:lnTo>
                <a:lnTo>
                  <a:pt x="10272714" y="4051171"/>
                </a:lnTo>
                <a:cubicBezTo>
                  <a:pt x="10256534" y="4017820"/>
                  <a:pt x="10274622" y="3971502"/>
                  <a:pt x="10246609" y="3943403"/>
                </a:cubicBezTo>
                <a:cubicBezTo>
                  <a:pt x="10241300" y="3967260"/>
                  <a:pt x="10247218" y="3993694"/>
                  <a:pt x="10249111" y="4017398"/>
                </a:cubicBezTo>
                <a:cubicBezTo>
                  <a:pt x="10249899" y="4034182"/>
                  <a:pt x="10245353" y="4056381"/>
                  <a:pt x="10252602" y="4072469"/>
                </a:cubicBezTo>
                <a:lnTo>
                  <a:pt x="10260123" y="4081142"/>
                </a:lnTo>
                <a:lnTo>
                  <a:pt x="10264417" y="4086094"/>
                </a:lnTo>
                <a:lnTo>
                  <a:pt x="10264964" y="4076972"/>
                </a:lnTo>
                <a:lnTo>
                  <a:pt x="10265564" y="4066949"/>
                </a:lnTo>
                <a:cubicBezTo>
                  <a:pt x="10264722" y="4061455"/>
                  <a:pt x="10264879" y="4056523"/>
                  <a:pt x="10272714" y="4051171"/>
                </a:cubicBezTo>
                <a:lnTo>
                  <a:pt x="10276883" y="4043892"/>
                </a:lnTo>
                <a:lnTo>
                  <a:pt x="10279032" y="4055406"/>
                </a:lnTo>
                <a:lnTo>
                  <a:pt x="10283308" y="4061167"/>
                </a:lnTo>
                <a:lnTo>
                  <a:pt x="10290595" y="4070982"/>
                </a:lnTo>
                <a:lnTo>
                  <a:pt x="10290714" y="4054787"/>
                </a:lnTo>
                <a:lnTo>
                  <a:pt x="10290891" y="4030618"/>
                </a:lnTo>
                <a:lnTo>
                  <a:pt x="10289637" y="4021628"/>
                </a:lnTo>
                <a:lnTo>
                  <a:pt x="10306769" y="3991722"/>
                </a:lnTo>
                <a:lnTo>
                  <a:pt x="10306145" y="4001747"/>
                </a:lnTo>
                <a:cubicBezTo>
                  <a:pt x="10305929" y="4008559"/>
                  <a:pt x="10307915" y="4014558"/>
                  <a:pt x="10318082" y="4017383"/>
                </a:cubicBezTo>
                <a:cubicBezTo>
                  <a:pt x="10320469" y="4003907"/>
                  <a:pt x="10321521" y="3991033"/>
                  <a:pt x="10320061" y="3979132"/>
                </a:cubicBezTo>
                <a:lnTo>
                  <a:pt x="10317546" y="3972908"/>
                </a:lnTo>
                <a:lnTo>
                  <a:pt x="10329855" y="3951420"/>
                </a:lnTo>
                <a:lnTo>
                  <a:pt x="10329371" y="3978244"/>
                </a:lnTo>
                <a:cubicBezTo>
                  <a:pt x="10330733" y="3991173"/>
                  <a:pt x="10333790" y="4003362"/>
                  <a:pt x="10338800" y="4014627"/>
                </a:cubicBezTo>
                <a:close/>
                <a:moveTo>
                  <a:pt x="9140398" y="6728344"/>
                </a:moveTo>
                <a:cubicBezTo>
                  <a:pt x="9136753" y="6722899"/>
                  <a:pt x="9134066" y="6713881"/>
                  <a:pt x="9128511" y="6715574"/>
                </a:cubicBezTo>
                <a:cubicBezTo>
                  <a:pt x="9132648" y="6722750"/>
                  <a:pt x="9121320" y="6725758"/>
                  <a:pt x="9129462" y="6734651"/>
                </a:cubicBezTo>
                <a:close/>
                <a:moveTo>
                  <a:pt x="10770532" y="3044229"/>
                </a:moveTo>
                <a:cubicBezTo>
                  <a:pt x="10758942" y="3042439"/>
                  <a:pt x="10771650" y="3030921"/>
                  <a:pt x="10756392" y="3029890"/>
                </a:cubicBezTo>
                <a:cubicBezTo>
                  <a:pt x="10750493" y="3041086"/>
                  <a:pt x="10752987" y="3048375"/>
                  <a:pt x="10762372" y="3052997"/>
                </a:cubicBezTo>
                <a:cubicBezTo>
                  <a:pt x="10764706" y="3048793"/>
                  <a:pt x="10768689" y="3050553"/>
                  <a:pt x="10770532" y="3044229"/>
                </a:cubicBezTo>
                <a:close/>
                <a:moveTo>
                  <a:pt x="9873985" y="5074692"/>
                </a:moveTo>
                <a:cubicBezTo>
                  <a:pt x="9875833" y="5047887"/>
                  <a:pt x="9871103" y="5026271"/>
                  <a:pt x="9862437" y="5003869"/>
                </a:cubicBezTo>
                <a:lnTo>
                  <a:pt x="9862125" y="5002959"/>
                </a:lnTo>
                <a:lnTo>
                  <a:pt x="9854861" y="4981829"/>
                </a:lnTo>
                <a:cubicBezTo>
                  <a:pt x="9851216" y="4974861"/>
                  <a:pt x="9845922" y="4970142"/>
                  <a:pt x="9837396" y="4973279"/>
                </a:cubicBezTo>
                <a:lnTo>
                  <a:pt x="9847162" y="5002273"/>
                </a:lnTo>
                <a:lnTo>
                  <a:pt x="9854614" y="5024402"/>
                </a:lnTo>
                <a:cubicBezTo>
                  <a:pt x="9860180" y="5041566"/>
                  <a:pt x="9866106" y="5058590"/>
                  <a:pt x="9873985" y="5074692"/>
                </a:cubicBezTo>
                <a:close/>
                <a:moveTo>
                  <a:pt x="10296194" y="4119667"/>
                </a:moveTo>
                <a:cubicBezTo>
                  <a:pt x="10291595" y="4117158"/>
                  <a:pt x="10297107" y="4110065"/>
                  <a:pt x="10289462" y="4109069"/>
                </a:cubicBezTo>
                <a:cubicBezTo>
                  <a:pt x="10283858" y="4114216"/>
                  <a:pt x="10291478" y="4127111"/>
                  <a:pt x="10296194" y="4119667"/>
                </a:cubicBezTo>
                <a:close/>
                <a:moveTo>
                  <a:pt x="8695635" y="7747940"/>
                </a:moveTo>
                <a:cubicBezTo>
                  <a:pt x="8640742" y="7719409"/>
                  <a:pt x="8608332" y="7697010"/>
                  <a:pt x="8557816" y="7690847"/>
                </a:cubicBezTo>
                <a:cubicBezTo>
                  <a:pt x="8552839" y="7676292"/>
                  <a:pt x="8528903" y="7672370"/>
                  <a:pt x="8513485" y="7667458"/>
                </a:cubicBezTo>
                <a:cubicBezTo>
                  <a:pt x="8477862" y="7610374"/>
                  <a:pt x="8440629" y="7544025"/>
                  <a:pt x="8397940" y="7485721"/>
                </a:cubicBezTo>
                <a:cubicBezTo>
                  <a:pt x="8375443" y="7454872"/>
                  <a:pt x="8363490" y="7420602"/>
                  <a:pt x="8320614" y="7415438"/>
                </a:cubicBezTo>
                <a:cubicBezTo>
                  <a:pt x="8266086" y="7508723"/>
                  <a:pt x="8220908" y="7598062"/>
                  <a:pt x="8181467" y="7705616"/>
                </a:cubicBezTo>
                <a:cubicBezTo>
                  <a:pt x="8169401" y="7738302"/>
                  <a:pt x="8146654" y="7771495"/>
                  <a:pt x="8154398" y="7799154"/>
                </a:cubicBezTo>
                <a:cubicBezTo>
                  <a:pt x="8171251" y="7813727"/>
                  <a:pt x="8196555" y="7817781"/>
                  <a:pt x="8209770" y="7805086"/>
                </a:cubicBezTo>
                <a:cubicBezTo>
                  <a:pt x="8190505" y="7797048"/>
                  <a:pt x="8172164" y="7787994"/>
                  <a:pt x="8169701" y="7773126"/>
                </a:cubicBezTo>
                <a:cubicBezTo>
                  <a:pt x="8198915" y="7671506"/>
                  <a:pt x="8255609" y="7599137"/>
                  <a:pt x="8290051" y="7525490"/>
                </a:cubicBezTo>
                <a:cubicBezTo>
                  <a:pt x="8302043" y="7499424"/>
                  <a:pt x="8304405" y="7451045"/>
                  <a:pt x="8338198" y="7441267"/>
                </a:cubicBezTo>
                <a:cubicBezTo>
                  <a:pt x="8382217" y="7482575"/>
                  <a:pt x="8405964" y="7539640"/>
                  <a:pt x="8429249" y="7586994"/>
                </a:cubicBezTo>
                <a:cubicBezTo>
                  <a:pt x="8442107" y="7611685"/>
                  <a:pt x="8459904" y="7633804"/>
                  <a:pt x="8464105" y="7656570"/>
                </a:cubicBezTo>
                <a:cubicBezTo>
                  <a:pt x="8446509" y="7683485"/>
                  <a:pt x="8444450" y="7709662"/>
                  <a:pt x="8428463" y="7745844"/>
                </a:cubicBezTo>
                <a:cubicBezTo>
                  <a:pt x="8358464" y="7771941"/>
                  <a:pt x="8285042" y="7787497"/>
                  <a:pt x="8212554" y="7806316"/>
                </a:cubicBezTo>
                <a:cubicBezTo>
                  <a:pt x="8302514" y="7802819"/>
                  <a:pt x="8383103" y="7774273"/>
                  <a:pt x="8465736" y="7751858"/>
                </a:cubicBezTo>
                <a:cubicBezTo>
                  <a:pt x="8477704" y="7753819"/>
                  <a:pt x="8468841" y="7739449"/>
                  <a:pt x="8481161" y="7740615"/>
                </a:cubicBezTo>
                <a:cubicBezTo>
                  <a:pt x="8537553" y="7767907"/>
                  <a:pt x="8604404" y="7794119"/>
                  <a:pt x="8664717" y="7817915"/>
                </a:cubicBezTo>
                <a:cubicBezTo>
                  <a:pt x="8677143" y="7788716"/>
                  <a:pt x="8681174" y="7775291"/>
                  <a:pt x="8695635" y="7747940"/>
                </a:cubicBezTo>
                <a:close/>
                <a:moveTo>
                  <a:pt x="6363431" y="13026450"/>
                </a:moveTo>
                <a:cubicBezTo>
                  <a:pt x="6353069" y="13017590"/>
                  <a:pt x="6347822" y="13042390"/>
                  <a:pt x="6355424" y="13042419"/>
                </a:cubicBezTo>
                <a:cubicBezTo>
                  <a:pt x="6356200" y="13034198"/>
                  <a:pt x="6362432" y="13034097"/>
                  <a:pt x="6363431" y="13026450"/>
                </a:cubicBezTo>
                <a:close/>
                <a:moveTo>
                  <a:pt x="9961676" y="4884845"/>
                </a:moveTo>
                <a:cubicBezTo>
                  <a:pt x="9981198" y="4852513"/>
                  <a:pt x="9956056" y="4815688"/>
                  <a:pt x="9942824" y="4787459"/>
                </a:cubicBezTo>
                <a:cubicBezTo>
                  <a:pt x="9942142" y="4822399"/>
                  <a:pt x="9943007" y="4857071"/>
                  <a:pt x="9961676" y="4884845"/>
                </a:cubicBezTo>
                <a:close/>
                <a:moveTo>
                  <a:pt x="9723271" y="5424893"/>
                </a:moveTo>
                <a:lnTo>
                  <a:pt x="9716488" y="5421895"/>
                </a:lnTo>
                <a:lnTo>
                  <a:pt x="9713676" y="5428258"/>
                </a:lnTo>
                <a:lnTo>
                  <a:pt x="9720460" y="5431256"/>
                </a:lnTo>
                <a:close/>
                <a:moveTo>
                  <a:pt x="8925090" y="7233914"/>
                </a:moveTo>
                <a:cubicBezTo>
                  <a:pt x="8937997" y="7198199"/>
                  <a:pt x="8905031" y="7198931"/>
                  <a:pt x="8873417" y="7194774"/>
                </a:cubicBezTo>
                <a:lnTo>
                  <a:pt x="8778578" y="7182645"/>
                </a:lnTo>
                <a:lnTo>
                  <a:pt x="8776174" y="7205915"/>
                </a:lnTo>
                <a:lnTo>
                  <a:pt x="8917643" y="7236195"/>
                </a:lnTo>
                <a:cubicBezTo>
                  <a:pt x="8920168" y="7233791"/>
                  <a:pt x="8922599" y="7235082"/>
                  <a:pt x="8925090" y="7233914"/>
                </a:cubicBezTo>
                <a:close/>
                <a:moveTo>
                  <a:pt x="10867403" y="2843347"/>
                </a:moveTo>
                <a:cubicBezTo>
                  <a:pt x="10860129" y="2833936"/>
                  <a:pt x="10837652" y="2833061"/>
                  <a:pt x="10822776" y="2827918"/>
                </a:cubicBezTo>
                <a:cubicBezTo>
                  <a:pt x="10821459" y="2833056"/>
                  <a:pt x="10820141" y="2838194"/>
                  <a:pt x="10818824" y="2843332"/>
                </a:cubicBezTo>
                <a:cubicBezTo>
                  <a:pt x="10840848" y="2838763"/>
                  <a:pt x="10852485" y="2862018"/>
                  <a:pt x="10867403" y="2843347"/>
                </a:cubicBezTo>
                <a:close/>
                <a:moveTo>
                  <a:pt x="9887576" y="5061171"/>
                </a:moveTo>
                <a:lnTo>
                  <a:pt x="9879669" y="5003764"/>
                </a:lnTo>
                <a:lnTo>
                  <a:pt x="9878654" y="4996389"/>
                </a:lnTo>
                <a:cubicBezTo>
                  <a:pt x="9873047" y="4975815"/>
                  <a:pt x="9865524" y="4955943"/>
                  <a:pt x="9858233" y="4935815"/>
                </a:cubicBezTo>
                <a:cubicBezTo>
                  <a:pt x="9856377" y="4958331"/>
                  <a:pt x="9859706" y="4981232"/>
                  <a:pt x="9865502" y="5002722"/>
                </a:cubicBezTo>
                <a:lnTo>
                  <a:pt x="9865653" y="5003121"/>
                </a:lnTo>
                <a:close/>
                <a:moveTo>
                  <a:pt x="10072254" y="4643199"/>
                </a:moveTo>
                <a:cubicBezTo>
                  <a:pt x="10070468" y="4634314"/>
                  <a:pt x="10072878" y="4623473"/>
                  <a:pt x="10064551" y="4616462"/>
                </a:cubicBezTo>
                <a:cubicBezTo>
                  <a:pt x="10061873" y="4625755"/>
                  <a:pt x="10059842" y="4648668"/>
                  <a:pt x="10072254" y="4643199"/>
                </a:cubicBezTo>
                <a:close/>
                <a:moveTo>
                  <a:pt x="6396894" y="12964208"/>
                </a:moveTo>
                <a:cubicBezTo>
                  <a:pt x="6393625" y="12973717"/>
                  <a:pt x="6388503" y="12982408"/>
                  <a:pt x="6383872" y="12986553"/>
                </a:cubicBezTo>
                <a:cubicBezTo>
                  <a:pt x="6364711" y="12977135"/>
                  <a:pt x="6381757" y="12952281"/>
                  <a:pt x="6385853" y="12934563"/>
                </a:cubicBezTo>
                <a:cubicBezTo>
                  <a:pt x="6390108" y="12935491"/>
                  <a:pt x="6394363" y="12936418"/>
                  <a:pt x="6398794" y="12936947"/>
                </a:cubicBezTo>
                <a:cubicBezTo>
                  <a:pt x="6401578" y="12944369"/>
                  <a:pt x="6400163" y="12954698"/>
                  <a:pt x="6396894" y="12964208"/>
                </a:cubicBezTo>
                <a:close/>
                <a:moveTo>
                  <a:pt x="8250260" y="8771541"/>
                </a:moveTo>
                <a:cubicBezTo>
                  <a:pt x="8245905" y="8786804"/>
                  <a:pt x="8238248" y="8794402"/>
                  <a:pt x="8231437" y="8803329"/>
                </a:cubicBezTo>
                <a:cubicBezTo>
                  <a:pt x="8201515" y="8795360"/>
                  <a:pt x="8197527" y="8761132"/>
                  <a:pt x="8184870" y="8737874"/>
                </a:cubicBezTo>
                <a:cubicBezTo>
                  <a:pt x="8173636" y="8715723"/>
                  <a:pt x="8158815" y="8696284"/>
                  <a:pt x="8173240" y="8662553"/>
                </a:cubicBezTo>
                <a:cubicBezTo>
                  <a:pt x="8230355" y="8686834"/>
                  <a:pt x="8231752" y="8732330"/>
                  <a:pt x="8250260" y="8771541"/>
                </a:cubicBezTo>
                <a:close/>
                <a:moveTo>
                  <a:pt x="10460956" y="3769241"/>
                </a:moveTo>
                <a:cubicBezTo>
                  <a:pt x="10461351" y="3763639"/>
                  <a:pt x="10459044" y="3758094"/>
                  <a:pt x="10453098" y="3755943"/>
                </a:cubicBezTo>
                <a:cubicBezTo>
                  <a:pt x="10449953" y="3757412"/>
                  <a:pt x="10448000" y="3759407"/>
                  <a:pt x="10446929" y="3761681"/>
                </a:cubicBezTo>
                <a:lnTo>
                  <a:pt x="10446440" y="3765767"/>
                </a:lnTo>
                <a:lnTo>
                  <a:pt x="10446044" y="3769083"/>
                </a:lnTo>
                <a:cubicBezTo>
                  <a:pt x="10446797" y="3774240"/>
                  <a:pt x="10449821" y="3779506"/>
                  <a:pt x="10452610" y="3782882"/>
                </a:cubicBezTo>
                <a:cubicBezTo>
                  <a:pt x="10457467" y="3780502"/>
                  <a:pt x="10460562" y="3774843"/>
                  <a:pt x="10460956" y="3769241"/>
                </a:cubicBezTo>
                <a:close/>
                <a:moveTo>
                  <a:pt x="10393319" y="3926761"/>
                </a:moveTo>
                <a:cubicBezTo>
                  <a:pt x="10394698" y="3918795"/>
                  <a:pt x="10393391" y="3909643"/>
                  <a:pt x="10391398" y="3899353"/>
                </a:cubicBezTo>
                <a:lnTo>
                  <a:pt x="10389598" y="3889150"/>
                </a:lnTo>
                <a:lnTo>
                  <a:pt x="10385358" y="3865122"/>
                </a:lnTo>
                <a:lnTo>
                  <a:pt x="10384801" y="3856718"/>
                </a:lnTo>
                <a:lnTo>
                  <a:pt x="10382513" y="3822180"/>
                </a:lnTo>
                <a:cubicBezTo>
                  <a:pt x="10379726" y="3809515"/>
                  <a:pt x="10372974" y="3800576"/>
                  <a:pt x="10355876" y="3801597"/>
                </a:cubicBezTo>
                <a:cubicBezTo>
                  <a:pt x="10350698" y="3824082"/>
                  <a:pt x="10353327" y="3838583"/>
                  <a:pt x="10355298" y="3855651"/>
                </a:cubicBezTo>
                <a:lnTo>
                  <a:pt x="10357497" y="3897006"/>
                </a:lnTo>
                <a:lnTo>
                  <a:pt x="10357591" y="3898767"/>
                </a:lnTo>
                <a:lnTo>
                  <a:pt x="10371213" y="3926835"/>
                </a:lnTo>
                <a:lnTo>
                  <a:pt x="10374551" y="3933714"/>
                </a:lnTo>
                <a:cubicBezTo>
                  <a:pt x="10376642" y="3928444"/>
                  <a:pt x="10376838" y="3923022"/>
                  <a:pt x="10376221" y="3917606"/>
                </a:cubicBezTo>
                <a:lnTo>
                  <a:pt x="10376075" y="3916870"/>
                </a:lnTo>
                <a:lnTo>
                  <a:pt x="10373015" y="3901533"/>
                </a:lnTo>
                <a:cubicBezTo>
                  <a:pt x="10370696" y="3891039"/>
                  <a:pt x="10369455" y="3881201"/>
                  <a:pt x="10377948" y="3873282"/>
                </a:cubicBezTo>
                <a:cubicBezTo>
                  <a:pt x="10377984" y="3882349"/>
                  <a:pt x="10378064" y="3891317"/>
                  <a:pt x="10379171" y="3899846"/>
                </a:cubicBezTo>
                <a:lnTo>
                  <a:pt x="10381189" y="3906386"/>
                </a:lnTo>
                <a:lnTo>
                  <a:pt x="10386554" y="3923772"/>
                </a:lnTo>
                <a:close/>
                <a:moveTo>
                  <a:pt x="10432064" y="3839071"/>
                </a:moveTo>
                <a:lnTo>
                  <a:pt x="10427941" y="3793064"/>
                </a:lnTo>
                <a:lnTo>
                  <a:pt x="10427202" y="3784816"/>
                </a:lnTo>
                <a:cubicBezTo>
                  <a:pt x="10423872" y="3764230"/>
                  <a:pt x="10418175" y="3744562"/>
                  <a:pt x="10408132" y="3736075"/>
                </a:cubicBezTo>
                <a:cubicBezTo>
                  <a:pt x="10406933" y="3760318"/>
                  <a:pt x="10414742" y="3781395"/>
                  <a:pt x="10416061" y="3805322"/>
                </a:cubicBezTo>
                <a:cubicBezTo>
                  <a:pt x="10406804" y="3790751"/>
                  <a:pt x="10414592" y="3769895"/>
                  <a:pt x="10398094" y="3758795"/>
                </a:cubicBezTo>
                <a:cubicBezTo>
                  <a:pt x="10397103" y="3775031"/>
                  <a:pt x="10398982" y="3790153"/>
                  <a:pt x="10400111" y="3805897"/>
                </a:cubicBezTo>
                <a:cubicBezTo>
                  <a:pt x="10391572" y="3798313"/>
                  <a:pt x="10397031" y="3785957"/>
                  <a:pt x="10384650" y="3779533"/>
                </a:cubicBezTo>
                <a:cubicBezTo>
                  <a:pt x="10384631" y="3795722"/>
                  <a:pt x="10383938" y="3812091"/>
                  <a:pt x="10385327" y="3827651"/>
                </a:cubicBezTo>
                <a:lnTo>
                  <a:pt x="10391267" y="3847178"/>
                </a:lnTo>
                <a:lnTo>
                  <a:pt x="10398490" y="3870924"/>
                </a:lnTo>
                <a:cubicBezTo>
                  <a:pt x="10409468" y="3855766"/>
                  <a:pt x="10394189" y="3833294"/>
                  <a:pt x="10417347" y="3836857"/>
                </a:cubicBezTo>
                <a:cubicBezTo>
                  <a:pt x="10422102" y="3826094"/>
                  <a:pt x="10411534" y="3820949"/>
                  <a:pt x="10417835" y="3809917"/>
                </a:cubicBezTo>
                <a:cubicBezTo>
                  <a:pt x="10427745" y="3817630"/>
                  <a:pt x="10415840" y="3833809"/>
                  <a:pt x="10432064" y="3839071"/>
                </a:cubicBezTo>
                <a:close/>
                <a:moveTo>
                  <a:pt x="7776600" y="9849994"/>
                </a:moveTo>
                <a:cubicBezTo>
                  <a:pt x="7727973" y="9851669"/>
                  <a:pt x="7673334" y="9826939"/>
                  <a:pt x="7624032" y="9840076"/>
                </a:cubicBezTo>
                <a:cubicBezTo>
                  <a:pt x="7613932" y="9759674"/>
                  <a:pt x="7604263" y="9672762"/>
                  <a:pt x="7593940" y="9581270"/>
                </a:cubicBezTo>
                <a:cubicBezTo>
                  <a:pt x="7590718" y="9550963"/>
                  <a:pt x="7581206" y="9531291"/>
                  <a:pt x="7590534" y="9507787"/>
                </a:cubicBezTo>
                <a:cubicBezTo>
                  <a:pt x="7617041" y="9527768"/>
                  <a:pt x="7625777" y="9565697"/>
                  <a:pt x="7647132" y="9590988"/>
                </a:cubicBezTo>
                <a:cubicBezTo>
                  <a:pt x="7667448" y="9578101"/>
                  <a:pt x="7662395" y="9539906"/>
                  <a:pt x="7676721" y="9521283"/>
                </a:cubicBezTo>
                <a:cubicBezTo>
                  <a:pt x="7701825" y="9530877"/>
                  <a:pt x="7695072" y="9572088"/>
                  <a:pt x="7716679" y="9584404"/>
                </a:cubicBezTo>
                <a:cubicBezTo>
                  <a:pt x="7740063" y="9571295"/>
                  <a:pt x="7749443" y="9544393"/>
                  <a:pt x="7766791" y="9524935"/>
                </a:cubicBezTo>
                <a:cubicBezTo>
                  <a:pt x="7782121" y="9535854"/>
                  <a:pt x="7783557" y="9558888"/>
                  <a:pt x="7786556" y="9578105"/>
                </a:cubicBezTo>
                <a:cubicBezTo>
                  <a:pt x="7798967" y="9660499"/>
                  <a:pt x="7786768" y="9756092"/>
                  <a:pt x="7770156" y="9830101"/>
                </a:cubicBezTo>
                <a:cubicBezTo>
                  <a:pt x="7771369" y="9842044"/>
                  <a:pt x="7784877" y="9837055"/>
                  <a:pt x="7776600" y="9849994"/>
                </a:cubicBezTo>
                <a:close/>
                <a:moveTo>
                  <a:pt x="6746443" y="12186909"/>
                </a:moveTo>
                <a:cubicBezTo>
                  <a:pt x="6735000" y="12192319"/>
                  <a:pt x="6721377" y="12192958"/>
                  <a:pt x="6707753" y="12193599"/>
                </a:cubicBezTo>
                <a:cubicBezTo>
                  <a:pt x="6714624" y="12182363"/>
                  <a:pt x="6728223" y="12189324"/>
                  <a:pt x="6736876" y="12182682"/>
                </a:cubicBezTo>
                <a:cubicBezTo>
                  <a:pt x="6708409" y="12158688"/>
                  <a:pt x="6675876" y="12199968"/>
                  <a:pt x="6638768" y="12186903"/>
                </a:cubicBezTo>
                <a:cubicBezTo>
                  <a:pt x="6635064" y="12207147"/>
                  <a:pt x="6599610" y="12200045"/>
                  <a:pt x="6608146" y="12215233"/>
                </a:cubicBezTo>
                <a:cubicBezTo>
                  <a:pt x="6637468" y="12212491"/>
                  <a:pt x="6680354" y="12187676"/>
                  <a:pt x="6703357" y="12203548"/>
                </a:cubicBezTo>
                <a:cubicBezTo>
                  <a:pt x="6686134" y="12198317"/>
                  <a:pt x="6675149" y="12209161"/>
                  <a:pt x="6662382" y="12215412"/>
                </a:cubicBezTo>
                <a:cubicBezTo>
                  <a:pt x="6669525" y="12214881"/>
                  <a:pt x="6678022" y="12214385"/>
                  <a:pt x="6686833" y="12213550"/>
                </a:cubicBezTo>
                <a:lnTo>
                  <a:pt x="6700814" y="12211486"/>
                </a:lnTo>
                <a:lnTo>
                  <a:pt x="6713162" y="12209664"/>
                </a:lnTo>
                <a:cubicBezTo>
                  <a:pt x="6729951" y="12205904"/>
                  <a:pt x="6743823" y="12199309"/>
                  <a:pt x="6746443" y="12186909"/>
                </a:cubicBezTo>
                <a:close/>
                <a:moveTo>
                  <a:pt x="9190987" y="6654902"/>
                </a:moveTo>
                <a:cubicBezTo>
                  <a:pt x="9187109" y="6645566"/>
                  <a:pt x="9189183" y="6637823"/>
                  <a:pt x="9179952" y="6627043"/>
                </a:cubicBezTo>
                <a:cubicBezTo>
                  <a:pt x="9164434" y="6634985"/>
                  <a:pt x="9161247" y="6646886"/>
                  <a:pt x="9170711" y="6661560"/>
                </a:cubicBezTo>
                <a:cubicBezTo>
                  <a:pt x="9178514" y="6655046"/>
                  <a:pt x="9182549" y="6663792"/>
                  <a:pt x="9190987" y="6654902"/>
                </a:cubicBezTo>
                <a:close/>
                <a:moveTo>
                  <a:pt x="10008955" y="4804773"/>
                </a:moveTo>
                <a:cubicBezTo>
                  <a:pt x="10001288" y="4795194"/>
                  <a:pt x="10015444" y="4777161"/>
                  <a:pt x="9995716" y="4772254"/>
                </a:cubicBezTo>
                <a:cubicBezTo>
                  <a:pt x="9993926" y="4783846"/>
                  <a:pt x="10000823" y="4805942"/>
                  <a:pt x="10008955" y="4804773"/>
                </a:cubicBezTo>
                <a:close/>
                <a:moveTo>
                  <a:pt x="6243905" y="13327126"/>
                </a:moveTo>
                <a:cubicBezTo>
                  <a:pt x="6236200" y="13320867"/>
                  <a:pt x="6228894" y="13314784"/>
                  <a:pt x="6221411" y="13309099"/>
                </a:cubicBezTo>
                <a:cubicBezTo>
                  <a:pt x="6215784" y="13321836"/>
                  <a:pt x="6239146" y="13333587"/>
                  <a:pt x="6243905" y="13327126"/>
                </a:cubicBezTo>
                <a:close/>
                <a:moveTo>
                  <a:pt x="9973555" y="4887867"/>
                </a:moveTo>
                <a:lnTo>
                  <a:pt x="9964248" y="4901345"/>
                </a:lnTo>
                <a:lnTo>
                  <a:pt x="9964262" y="4900244"/>
                </a:lnTo>
                <a:lnTo>
                  <a:pt x="9972894" y="4886255"/>
                </a:lnTo>
                <a:lnTo>
                  <a:pt x="9973041" y="4886056"/>
                </a:lnTo>
                <a:close/>
                <a:moveTo>
                  <a:pt x="10060732" y="4696210"/>
                </a:moveTo>
                <a:cubicBezTo>
                  <a:pt x="10068285" y="4670496"/>
                  <a:pt x="10053301" y="4650542"/>
                  <a:pt x="10047775" y="4628574"/>
                </a:cubicBezTo>
                <a:cubicBezTo>
                  <a:pt x="10045990" y="4619688"/>
                  <a:pt x="10038786" y="4599362"/>
                  <a:pt x="10041687" y="4590642"/>
                </a:cubicBezTo>
                <a:cubicBezTo>
                  <a:pt x="10041465" y="4590068"/>
                  <a:pt x="10050847" y="4594689"/>
                  <a:pt x="10050884" y="4587064"/>
                </a:cubicBezTo>
                <a:cubicBezTo>
                  <a:pt x="10050321" y="4571101"/>
                  <a:pt x="10045127" y="4560233"/>
                  <a:pt x="10037450" y="4546364"/>
                </a:cubicBezTo>
                <a:cubicBezTo>
                  <a:pt x="10049113" y="4541515"/>
                  <a:pt x="10042308" y="4521364"/>
                  <a:pt x="10031555" y="4516613"/>
                </a:cubicBezTo>
                <a:cubicBezTo>
                  <a:pt x="10026484" y="4545328"/>
                  <a:pt x="10047173" y="4566376"/>
                  <a:pt x="10033508" y="4590838"/>
                </a:cubicBezTo>
                <a:cubicBezTo>
                  <a:pt x="10025571" y="4575404"/>
                  <a:pt x="10024286" y="4557572"/>
                  <a:pt x="10021903" y="4540209"/>
                </a:cubicBezTo>
                <a:lnTo>
                  <a:pt x="10018633" y="4524779"/>
                </a:lnTo>
                <a:lnTo>
                  <a:pt x="10016534" y="4514872"/>
                </a:lnTo>
                <a:cubicBezTo>
                  <a:pt x="10013823" y="4506784"/>
                  <a:pt x="10009867" y="4499173"/>
                  <a:pt x="10003697" y="4492398"/>
                </a:cubicBezTo>
                <a:cubicBezTo>
                  <a:pt x="10003241" y="4507436"/>
                  <a:pt x="9989230" y="4487435"/>
                  <a:pt x="9986153" y="4496552"/>
                </a:cubicBezTo>
                <a:cubicBezTo>
                  <a:pt x="9993236" y="4512303"/>
                  <a:pt x="9996962" y="4529189"/>
                  <a:pt x="10000256" y="4546241"/>
                </a:cubicBezTo>
                <a:lnTo>
                  <a:pt x="10002485" y="4556048"/>
                </a:lnTo>
                <a:lnTo>
                  <a:pt x="10011768" y="4596947"/>
                </a:lnTo>
                <a:cubicBezTo>
                  <a:pt x="10014149" y="4593714"/>
                  <a:pt x="10017243" y="4593176"/>
                  <a:pt x="10020957" y="4593388"/>
                </a:cubicBezTo>
                <a:cubicBezTo>
                  <a:pt x="10027216" y="4606156"/>
                  <a:pt x="10018338" y="4632712"/>
                  <a:pt x="10038587" y="4632134"/>
                </a:cubicBezTo>
                <a:cubicBezTo>
                  <a:pt x="10040667" y="4655435"/>
                  <a:pt x="10045045" y="4677848"/>
                  <a:pt x="10060732" y="4696210"/>
                </a:cubicBezTo>
                <a:close/>
                <a:moveTo>
                  <a:pt x="10106690" y="4592197"/>
                </a:moveTo>
                <a:cubicBezTo>
                  <a:pt x="10131514" y="4536014"/>
                  <a:pt x="10077081" y="4510535"/>
                  <a:pt x="10082953" y="4461696"/>
                </a:cubicBezTo>
                <a:cubicBezTo>
                  <a:pt x="10074721" y="4457702"/>
                  <a:pt x="10069290" y="4452623"/>
                  <a:pt x="10065500" y="4446908"/>
                </a:cubicBezTo>
                <a:lnTo>
                  <a:pt x="10062561" y="4439714"/>
                </a:lnTo>
                <a:lnTo>
                  <a:pt x="10057900" y="4428303"/>
                </a:lnTo>
                <a:cubicBezTo>
                  <a:pt x="10054575" y="4415226"/>
                  <a:pt x="10053188" y="4401397"/>
                  <a:pt x="10044478" y="4390405"/>
                </a:cubicBezTo>
                <a:cubicBezTo>
                  <a:pt x="10043758" y="4406041"/>
                  <a:pt x="10044705" y="4420865"/>
                  <a:pt x="10047496" y="4435017"/>
                </a:cubicBezTo>
                <a:lnTo>
                  <a:pt x="10054528" y="4455271"/>
                </a:lnTo>
                <a:lnTo>
                  <a:pt x="10061581" y="4475589"/>
                </a:lnTo>
                <a:cubicBezTo>
                  <a:pt x="10070863" y="4473975"/>
                  <a:pt x="10060722" y="4465684"/>
                  <a:pt x="10069169" y="4467035"/>
                </a:cubicBezTo>
                <a:lnTo>
                  <a:pt x="10076451" y="4492544"/>
                </a:lnTo>
                <a:lnTo>
                  <a:pt x="10078145" y="4498482"/>
                </a:lnTo>
                <a:cubicBezTo>
                  <a:pt x="10083622" y="4531284"/>
                  <a:pt x="10082234" y="4566746"/>
                  <a:pt x="10106690" y="4592197"/>
                </a:cubicBezTo>
                <a:close/>
                <a:moveTo>
                  <a:pt x="10156865" y="4478638"/>
                </a:moveTo>
                <a:cubicBezTo>
                  <a:pt x="10148631" y="4473571"/>
                  <a:pt x="10152210" y="4450389"/>
                  <a:pt x="10139797" y="4455857"/>
                </a:cubicBezTo>
                <a:cubicBezTo>
                  <a:pt x="10139861" y="4465410"/>
                  <a:pt x="10145526" y="4490296"/>
                  <a:pt x="10156865" y="4478638"/>
                </a:cubicBezTo>
                <a:close/>
                <a:moveTo>
                  <a:pt x="10366928" y="4003712"/>
                </a:moveTo>
                <a:cubicBezTo>
                  <a:pt x="10356171" y="3990383"/>
                  <a:pt x="10375792" y="3964275"/>
                  <a:pt x="10358146" y="3953620"/>
                </a:cubicBezTo>
                <a:cubicBezTo>
                  <a:pt x="10344467" y="3965203"/>
                  <a:pt x="10361024" y="3985858"/>
                  <a:pt x="10355571" y="4002505"/>
                </a:cubicBezTo>
                <a:cubicBezTo>
                  <a:pt x="10359727" y="4003864"/>
                  <a:pt x="10364372" y="4007346"/>
                  <a:pt x="10366928" y="4003712"/>
                </a:cubicBezTo>
                <a:close/>
                <a:moveTo>
                  <a:pt x="6727358" y="12244121"/>
                </a:moveTo>
                <a:lnTo>
                  <a:pt x="6717392" y="12239718"/>
                </a:lnTo>
                <a:cubicBezTo>
                  <a:pt x="6714180" y="12245910"/>
                  <a:pt x="6707849" y="12244064"/>
                  <a:pt x="6705926" y="12252728"/>
                </a:cubicBezTo>
                <a:lnTo>
                  <a:pt x="6715493" y="12256955"/>
                </a:lnTo>
                <a:cubicBezTo>
                  <a:pt x="6719104" y="12250940"/>
                  <a:pt x="6725435" y="12252785"/>
                  <a:pt x="6727358" y="12244121"/>
                </a:cubicBezTo>
                <a:close/>
                <a:moveTo>
                  <a:pt x="6793829" y="12093681"/>
                </a:moveTo>
                <a:cubicBezTo>
                  <a:pt x="6745268" y="12097912"/>
                  <a:pt x="6684582" y="12069196"/>
                  <a:pt x="6652460" y="12114939"/>
                </a:cubicBezTo>
                <a:cubicBezTo>
                  <a:pt x="6672532" y="12126662"/>
                  <a:pt x="6698512" y="12099135"/>
                  <a:pt x="6706696" y="12115119"/>
                </a:cubicBezTo>
                <a:cubicBezTo>
                  <a:pt x="6685218" y="12138927"/>
                  <a:pt x="6646094" y="12116407"/>
                  <a:pt x="6627019" y="12145559"/>
                </a:cubicBezTo>
                <a:cubicBezTo>
                  <a:pt x="6678020" y="12159531"/>
                  <a:pt x="6751483" y="12137762"/>
                  <a:pt x="6793829" y="12093681"/>
                </a:cubicBezTo>
                <a:close/>
                <a:moveTo>
                  <a:pt x="6230087" y="13372402"/>
                </a:moveTo>
                <a:cubicBezTo>
                  <a:pt x="6210556" y="13355209"/>
                  <a:pt x="6193452" y="13335758"/>
                  <a:pt x="6165404" y="13323840"/>
                </a:cubicBezTo>
                <a:cubicBezTo>
                  <a:pt x="6161471" y="13343512"/>
                  <a:pt x="6185694" y="13344699"/>
                  <a:pt x="6193853" y="13356392"/>
                </a:cubicBezTo>
                <a:cubicBezTo>
                  <a:pt x="6202085" y="13361457"/>
                  <a:pt x="6220321" y="13392350"/>
                  <a:pt x="6230087" y="13372402"/>
                </a:cubicBezTo>
                <a:close/>
                <a:moveTo>
                  <a:pt x="10305654" y="4151002"/>
                </a:moveTo>
                <a:lnTo>
                  <a:pt x="10299287" y="4148188"/>
                </a:lnTo>
                <a:lnTo>
                  <a:pt x="10296470" y="4154566"/>
                </a:lnTo>
                <a:lnTo>
                  <a:pt x="10302836" y="4157379"/>
                </a:lnTo>
                <a:close/>
                <a:moveTo>
                  <a:pt x="7530728" y="10431731"/>
                </a:moveTo>
                <a:cubicBezTo>
                  <a:pt x="7521999" y="10426505"/>
                  <a:pt x="7502389" y="10428564"/>
                  <a:pt x="7487224" y="10428134"/>
                </a:cubicBezTo>
                <a:cubicBezTo>
                  <a:pt x="7470877" y="10428409"/>
                  <a:pt x="7448542" y="10422949"/>
                  <a:pt x="7443886" y="10435025"/>
                </a:cubicBezTo>
                <a:cubicBezTo>
                  <a:pt x="7447023" y="10448072"/>
                  <a:pt x="7456336" y="10423919"/>
                  <a:pt x="7457492" y="10435260"/>
                </a:cubicBezTo>
                <a:cubicBezTo>
                  <a:pt x="7457813" y="10439559"/>
                  <a:pt x="7444007" y="10444897"/>
                  <a:pt x="7454156" y="10448474"/>
                </a:cubicBezTo>
                <a:cubicBezTo>
                  <a:pt x="7460830" y="10442735"/>
                  <a:pt x="7466230" y="10436470"/>
                  <a:pt x="7477240" y="10435044"/>
                </a:cubicBezTo>
                <a:cubicBezTo>
                  <a:pt x="7488088" y="10443819"/>
                  <a:pt x="7496027" y="10442619"/>
                  <a:pt x="7507314" y="10444877"/>
                </a:cubicBezTo>
                <a:cubicBezTo>
                  <a:pt x="7497275" y="10455187"/>
                  <a:pt x="7492949" y="10467548"/>
                  <a:pt x="7483855" y="10478098"/>
                </a:cubicBezTo>
                <a:cubicBezTo>
                  <a:pt x="7472807" y="10491416"/>
                  <a:pt x="7455094" y="10501576"/>
                  <a:pt x="7446184" y="10518515"/>
                </a:cubicBezTo>
                <a:lnTo>
                  <a:pt x="7442805" y="10530749"/>
                </a:lnTo>
                <a:lnTo>
                  <a:pt x="7440780" y="10538081"/>
                </a:lnTo>
                <a:cubicBezTo>
                  <a:pt x="7444181" y="10538140"/>
                  <a:pt x="7447252" y="10537915"/>
                  <a:pt x="7450654" y="10537973"/>
                </a:cubicBezTo>
                <a:lnTo>
                  <a:pt x="7450756" y="10537852"/>
                </a:lnTo>
                <a:lnTo>
                  <a:pt x="7493325" y="10487553"/>
                </a:lnTo>
                <a:cubicBezTo>
                  <a:pt x="7507635" y="10470869"/>
                  <a:pt x="7521067" y="10453284"/>
                  <a:pt x="7530728" y="10431731"/>
                </a:cubicBezTo>
                <a:close/>
                <a:moveTo>
                  <a:pt x="8174910" y="8977515"/>
                </a:moveTo>
                <a:cubicBezTo>
                  <a:pt x="8164130" y="8974862"/>
                  <a:pt x="8164986" y="8965308"/>
                  <a:pt x="8155588" y="8960972"/>
                </a:cubicBezTo>
                <a:cubicBezTo>
                  <a:pt x="8151195" y="8971678"/>
                  <a:pt x="8167625" y="8984606"/>
                  <a:pt x="8174910" y="8977515"/>
                </a:cubicBezTo>
                <a:close/>
                <a:moveTo>
                  <a:pt x="7720456" y="10006665"/>
                </a:moveTo>
                <a:cubicBezTo>
                  <a:pt x="7705844" y="9970494"/>
                  <a:pt x="7649330" y="10002854"/>
                  <a:pt x="7643978" y="10026992"/>
                </a:cubicBezTo>
                <a:cubicBezTo>
                  <a:pt x="7663126" y="10023372"/>
                  <a:pt x="7671393" y="10009797"/>
                  <a:pt x="7683972" y="10000516"/>
                </a:cubicBezTo>
                <a:cubicBezTo>
                  <a:pt x="7705022" y="9993361"/>
                  <a:pt x="7707920" y="10016559"/>
                  <a:pt x="7720456" y="10006665"/>
                </a:cubicBezTo>
                <a:close/>
                <a:moveTo>
                  <a:pt x="9135987" y="6804362"/>
                </a:moveTo>
                <a:lnTo>
                  <a:pt x="9129456" y="6793030"/>
                </a:lnTo>
                <a:cubicBezTo>
                  <a:pt x="9115472" y="6794049"/>
                  <a:pt x="9127885" y="6815573"/>
                  <a:pt x="9135987" y="6804362"/>
                </a:cubicBezTo>
                <a:close/>
                <a:moveTo>
                  <a:pt x="10000205" y="4849276"/>
                </a:moveTo>
                <a:lnTo>
                  <a:pt x="9985887" y="4870010"/>
                </a:lnTo>
                <a:lnTo>
                  <a:pt x="9985585" y="4865686"/>
                </a:lnTo>
                <a:lnTo>
                  <a:pt x="9999178" y="4843657"/>
                </a:lnTo>
                <a:close/>
                <a:moveTo>
                  <a:pt x="9938234" y="4990689"/>
                </a:moveTo>
                <a:cubicBezTo>
                  <a:pt x="9941860" y="4968479"/>
                  <a:pt x="9942437" y="4947780"/>
                  <a:pt x="9919644" y="4935804"/>
                </a:cubicBezTo>
                <a:cubicBezTo>
                  <a:pt x="9917566" y="4957745"/>
                  <a:pt x="9925603" y="4975106"/>
                  <a:pt x="9938234" y="4990689"/>
                </a:cubicBezTo>
                <a:close/>
                <a:moveTo>
                  <a:pt x="10810398" y="3017582"/>
                </a:moveTo>
                <a:cubicBezTo>
                  <a:pt x="10804024" y="3014766"/>
                  <a:pt x="10810461" y="3006664"/>
                  <a:pt x="10799844" y="3004828"/>
                </a:cubicBezTo>
                <a:cubicBezTo>
                  <a:pt x="10795048" y="3014607"/>
                  <a:pt x="10803128" y="3028648"/>
                  <a:pt x="10810398" y="3017582"/>
                </a:cubicBezTo>
                <a:close/>
                <a:moveTo>
                  <a:pt x="10384736" y="3981760"/>
                </a:moveTo>
                <a:cubicBezTo>
                  <a:pt x="10385830" y="3973177"/>
                  <a:pt x="10378149" y="3966746"/>
                  <a:pt x="10371833" y="3975389"/>
                </a:cubicBezTo>
                <a:cubicBezTo>
                  <a:pt x="10377848" y="3978999"/>
                  <a:pt x="10374501" y="3986572"/>
                  <a:pt x="10380340" y="3990581"/>
                </a:cubicBezTo>
                <a:cubicBezTo>
                  <a:pt x="10383031" y="3987721"/>
                  <a:pt x="10384371" y="3984621"/>
                  <a:pt x="10384736" y="3981760"/>
                </a:cubicBezTo>
                <a:close/>
                <a:moveTo>
                  <a:pt x="8329873" y="8635873"/>
                </a:moveTo>
                <a:cubicBezTo>
                  <a:pt x="8323472" y="8632095"/>
                  <a:pt x="8314565" y="8612499"/>
                  <a:pt x="8306605" y="8620846"/>
                </a:cubicBezTo>
                <a:cubicBezTo>
                  <a:pt x="8313006" y="8624624"/>
                  <a:pt x="8319049" y="8645328"/>
                  <a:pt x="8329873" y="8635873"/>
                </a:cubicBezTo>
                <a:close/>
                <a:moveTo>
                  <a:pt x="10294938" y="4192478"/>
                </a:moveTo>
                <a:cubicBezTo>
                  <a:pt x="10302870" y="4178832"/>
                  <a:pt x="10301617" y="4168750"/>
                  <a:pt x="10284069" y="4164332"/>
                </a:cubicBezTo>
                <a:cubicBezTo>
                  <a:pt x="10281702" y="4176148"/>
                  <a:pt x="10285649" y="4185515"/>
                  <a:pt x="10294938" y="4192478"/>
                </a:cubicBezTo>
                <a:close/>
                <a:moveTo>
                  <a:pt x="10947846" y="2719332"/>
                </a:moveTo>
                <a:cubicBezTo>
                  <a:pt x="10939587" y="2736936"/>
                  <a:pt x="10923616" y="2742631"/>
                  <a:pt x="10916897" y="2763277"/>
                </a:cubicBezTo>
                <a:cubicBezTo>
                  <a:pt x="10912527" y="2762291"/>
                  <a:pt x="10908560" y="2761482"/>
                  <a:pt x="10905169" y="2760457"/>
                </a:cubicBezTo>
                <a:cubicBezTo>
                  <a:pt x="10906037" y="2747616"/>
                  <a:pt x="10911698" y="2743505"/>
                  <a:pt x="10915364" y="2735207"/>
                </a:cubicBezTo>
                <a:cubicBezTo>
                  <a:pt x="10896570" y="2717929"/>
                  <a:pt x="10882026" y="2749759"/>
                  <a:pt x="10860179" y="2744829"/>
                </a:cubicBezTo>
                <a:cubicBezTo>
                  <a:pt x="10866148" y="2724796"/>
                  <a:pt x="10879198" y="2715921"/>
                  <a:pt x="10893159" y="2709338"/>
                </a:cubicBezTo>
                <a:cubicBezTo>
                  <a:pt x="10895725" y="2702443"/>
                  <a:pt x="10894234" y="2689504"/>
                  <a:pt x="10904792" y="2696059"/>
                </a:cubicBezTo>
                <a:cubicBezTo>
                  <a:pt x="10919297" y="2695856"/>
                  <a:pt x="10906669" y="2712474"/>
                  <a:pt x="10906917" y="2720612"/>
                </a:cubicBezTo>
                <a:cubicBezTo>
                  <a:pt x="10921248" y="2720804"/>
                  <a:pt x="10930437" y="2713057"/>
                  <a:pt x="10947846" y="2719332"/>
                </a:cubicBezTo>
                <a:close/>
                <a:moveTo>
                  <a:pt x="10021637" y="4818243"/>
                </a:moveTo>
                <a:lnTo>
                  <a:pt x="10019883" y="4820782"/>
                </a:lnTo>
                <a:lnTo>
                  <a:pt x="10020292" y="4813591"/>
                </a:lnTo>
                <a:close/>
                <a:moveTo>
                  <a:pt x="9927752" y="5032728"/>
                </a:moveTo>
                <a:lnTo>
                  <a:pt x="9929728" y="5006060"/>
                </a:lnTo>
                <a:lnTo>
                  <a:pt x="9930488" y="4995816"/>
                </a:lnTo>
                <a:cubicBezTo>
                  <a:pt x="9925742" y="4961863"/>
                  <a:pt x="9902080" y="4935425"/>
                  <a:pt x="9891241" y="4904205"/>
                </a:cubicBezTo>
                <a:cubicBezTo>
                  <a:pt x="9900999" y="4875656"/>
                  <a:pt x="9886414" y="4855877"/>
                  <a:pt x="9875274" y="4834762"/>
                </a:cubicBezTo>
                <a:cubicBezTo>
                  <a:pt x="9858070" y="4854308"/>
                  <a:pt x="9873516" y="4883990"/>
                  <a:pt x="9871085" y="4906728"/>
                </a:cubicBezTo>
                <a:cubicBezTo>
                  <a:pt x="9876661" y="4909192"/>
                  <a:pt x="9881394" y="4910331"/>
                  <a:pt x="9885238" y="4909171"/>
                </a:cubicBezTo>
                <a:cubicBezTo>
                  <a:pt x="9894076" y="4929030"/>
                  <a:pt x="9898894" y="4950447"/>
                  <a:pt x="9904407" y="4971635"/>
                </a:cubicBezTo>
                <a:lnTo>
                  <a:pt x="9917345" y="5005490"/>
                </a:lnTo>
                <a:close/>
                <a:moveTo>
                  <a:pt x="10808597" y="3041058"/>
                </a:moveTo>
                <a:cubicBezTo>
                  <a:pt x="10804390" y="3038724"/>
                  <a:pt x="10805751" y="3034566"/>
                  <a:pt x="10799822" y="3032898"/>
                </a:cubicBezTo>
                <a:lnTo>
                  <a:pt x="10795248" y="3043251"/>
                </a:lnTo>
                <a:lnTo>
                  <a:pt x="10805606" y="3047828"/>
                </a:lnTo>
                <a:close/>
                <a:moveTo>
                  <a:pt x="6628835" y="12501822"/>
                </a:moveTo>
                <a:cubicBezTo>
                  <a:pt x="6613944" y="12521606"/>
                  <a:pt x="6580990" y="12513755"/>
                  <a:pt x="6561976" y="12527883"/>
                </a:cubicBezTo>
                <a:cubicBezTo>
                  <a:pt x="6565944" y="12493208"/>
                  <a:pt x="6604486" y="12486271"/>
                  <a:pt x="6628835" y="12501822"/>
                </a:cubicBezTo>
                <a:close/>
                <a:moveTo>
                  <a:pt x="9584045" y="5813671"/>
                </a:moveTo>
                <a:lnTo>
                  <a:pt x="9577278" y="5810682"/>
                </a:lnTo>
                <a:lnTo>
                  <a:pt x="9572865" y="5820670"/>
                </a:lnTo>
                <a:lnTo>
                  <a:pt x="9579632" y="5823660"/>
                </a:lnTo>
                <a:close/>
                <a:moveTo>
                  <a:pt x="7988105" y="9430113"/>
                </a:moveTo>
                <a:cubicBezTo>
                  <a:pt x="7988946" y="9410968"/>
                  <a:pt x="7988918" y="9391785"/>
                  <a:pt x="7977216" y="9380372"/>
                </a:cubicBezTo>
                <a:cubicBezTo>
                  <a:pt x="7966154" y="9374219"/>
                  <a:pt x="7966848" y="9388200"/>
                  <a:pt x="7959453" y="9387875"/>
                </a:cubicBezTo>
                <a:cubicBezTo>
                  <a:pt x="7958984" y="9378699"/>
                  <a:pt x="7955829" y="9371149"/>
                  <a:pt x="7944615" y="9368477"/>
                </a:cubicBezTo>
                <a:cubicBezTo>
                  <a:pt x="7935452" y="9388564"/>
                  <a:pt x="7954477" y="9392016"/>
                  <a:pt x="7945768" y="9411687"/>
                </a:cubicBezTo>
                <a:cubicBezTo>
                  <a:pt x="7950950" y="9412786"/>
                  <a:pt x="7955696" y="9413867"/>
                  <a:pt x="7960424" y="9415382"/>
                </a:cubicBezTo>
                <a:cubicBezTo>
                  <a:pt x="7966896" y="9406948"/>
                  <a:pt x="7953908" y="9395042"/>
                  <a:pt x="7966183" y="9393402"/>
                </a:cubicBezTo>
                <a:cubicBezTo>
                  <a:pt x="7968578" y="9408329"/>
                  <a:pt x="7966017" y="9426963"/>
                  <a:pt x="7988105" y="9430113"/>
                </a:cubicBezTo>
                <a:close/>
                <a:moveTo>
                  <a:pt x="9920505" y="5056671"/>
                </a:moveTo>
                <a:lnTo>
                  <a:pt x="9906847" y="5005010"/>
                </a:lnTo>
                <a:lnTo>
                  <a:pt x="9902774" y="4989606"/>
                </a:lnTo>
                <a:cubicBezTo>
                  <a:pt x="9896198" y="4967590"/>
                  <a:pt x="9888451" y="4946071"/>
                  <a:pt x="9878020" y="4925508"/>
                </a:cubicBezTo>
                <a:cubicBezTo>
                  <a:pt x="9867809" y="4948618"/>
                  <a:pt x="9883283" y="4970696"/>
                  <a:pt x="9887569" y="4991161"/>
                </a:cubicBezTo>
                <a:lnTo>
                  <a:pt x="9889461" y="5004213"/>
                </a:lnTo>
                <a:lnTo>
                  <a:pt x="9893654" y="5033140"/>
                </a:lnTo>
                <a:cubicBezTo>
                  <a:pt x="9896269" y="5047153"/>
                  <a:pt x="9900705" y="5060543"/>
                  <a:pt x="9910675" y="5071377"/>
                </a:cubicBezTo>
                <a:cubicBezTo>
                  <a:pt x="9914648" y="5068847"/>
                  <a:pt x="9918531" y="5064371"/>
                  <a:pt x="9920505" y="5056671"/>
                </a:cubicBezTo>
                <a:close/>
                <a:moveTo>
                  <a:pt x="10441492" y="3878015"/>
                </a:moveTo>
                <a:lnTo>
                  <a:pt x="10436747" y="3875918"/>
                </a:lnTo>
                <a:lnTo>
                  <a:pt x="10428758" y="3872388"/>
                </a:lnTo>
                <a:cubicBezTo>
                  <a:pt x="10425718" y="3878191"/>
                  <a:pt x="10424975" y="3883103"/>
                  <a:pt x="10426130" y="3886948"/>
                </a:cubicBezTo>
                <a:lnTo>
                  <a:pt x="10431958" y="3887433"/>
                </a:lnTo>
                <a:lnTo>
                  <a:pt x="10435592" y="3887735"/>
                </a:lnTo>
                <a:cubicBezTo>
                  <a:pt x="10438069" y="3886030"/>
                  <a:pt x="10439952" y="3882575"/>
                  <a:pt x="10441492" y="3878015"/>
                </a:cubicBezTo>
                <a:close/>
                <a:moveTo>
                  <a:pt x="8686861" y="7849561"/>
                </a:moveTo>
                <a:cubicBezTo>
                  <a:pt x="8683457" y="7847582"/>
                  <a:pt x="8686537" y="7842765"/>
                  <a:pt x="8683531" y="7840961"/>
                </a:cubicBezTo>
                <a:cubicBezTo>
                  <a:pt x="8680979" y="7844585"/>
                  <a:pt x="8676872" y="7844196"/>
                  <a:pt x="8675477" y="7851658"/>
                </a:cubicBezTo>
                <a:lnTo>
                  <a:pt x="8681442" y="7854294"/>
                </a:lnTo>
                <a:cubicBezTo>
                  <a:pt x="8682848" y="7851114"/>
                  <a:pt x="8685410" y="7851770"/>
                  <a:pt x="8686861" y="7849561"/>
                </a:cubicBezTo>
                <a:close/>
                <a:moveTo>
                  <a:pt x="10057877" y="4747920"/>
                </a:moveTo>
                <a:cubicBezTo>
                  <a:pt x="10063929" y="4731999"/>
                  <a:pt x="10043364" y="4699965"/>
                  <a:pt x="10038031" y="4686179"/>
                </a:cubicBezTo>
                <a:cubicBezTo>
                  <a:pt x="10034758" y="4707592"/>
                  <a:pt x="10033442" y="4712725"/>
                  <a:pt x="10038293" y="4728679"/>
                </a:cubicBezTo>
                <a:cubicBezTo>
                  <a:pt x="10032680" y="4729533"/>
                  <a:pt x="10026048" y="4729460"/>
                  <a:pt x="10022925" y="4737604"/>
                </a:cubicBezTo>
                <a:cubicBezTo>
                  <a:pt x="10041162" y="4748043"/>
                  <a:pt x="10033184" y="4760711"/>
                  <a:pt x="10019632" y="4770915"/>
                </a:cubicBezTo>
                <a:cubicBezTo>
                  <a:pt x="10029450" y="4772394"/>
                  <a:pt x="10037536" y="4770254"/>
                  <a:pt x="10041400" y="4757199"/>
                </a:cubicBezTo>
                <a:cubicBezTo>
                  <a:pt x="10050884" y="4756744"/>
                  <a:pt x="10055858" y="4753228"/>
                  <a:pt x="10057877" y="4747920"/>
                </a:cubicBezTo>
                <a:close/>
                <a:moveTo>
                  <a:pt x="8463535" y="8356869"/>
                </a:moveTo>
                <a:cubicBezTo>
                  <a:pt x="8457232" y="8379783"/>
                  <a:pt x="8425031" y="8400772"/>
                  <a:pt x="8397951" y="8402608"/>
                </a:cubicBezTo>
                <a:cubicBezTo>
                  <a:pt x="8366793" y="8405021"/>
                  <a:pt x="8316470" y="8403250"/>
                  <a:pt x="8294956" y="8387082"/>
                </a:cubicBezTo>
                <a:cubicBezTo>
                  <a:pt x="8345732" y="8366210"/>
                  <a:pt x="8396732" y="8345912"/>
                  <a:pt x="8457078" y="8348781"/>
                </a:cubicBezTo>
                <a:cubicBezTo>
                  <a:pt x="8462049" y="8350502"/>
                  <a:pt x="8463743" y="8353154"/>
                  <a:pt x="8463535" y="8356869"/>
                </a:cubicBezTo>
                <a:close/>
                <a:moveTo>
                  <a:pt x="10804394" y="3059190"/>
                </a:moveTo>
                <a:cubicBezTo>
                  <a:pt x="10801207" y="3057782"/>
                  <a:pt x="10801466" y="3055041"/>
                  <a:pt x="10799029" y="3053013"/>
                </a:cubicBezTo>
                <a:cubicBezTo>
                  <a:pt x="10797622" y="3056198"/>
                  <a:pt x="10794481" y="3055762"/>
                  <a:pt x="10792453" y="3058198"/>
                </a:cubicBezTo>
                <a:cubicBezTo>
                  <a:pt x="10796038" y="3059782"/>
                  <a:pt x="10795603" y="3062921"/>
                  <a:pt x="10798040" y="3064950"/>
                </a:cubicBezTo>
                <a:cubicBezTo>
                  <a:pt x="10799624" y="3061366"/>
                  <a:pt x="10802366" y="3061626"/>
                  <a:pt x="10804394" y="3059190"/>
                </a:cubicBezTo>
                <a:close/>
                <a:moveTo>
                  <a:pt x="10038734" y="4793485"/>
                </a:moveTo>
                <a:lnTo>
                  <a:pt x="10029347" y="4807078"/>
                </a:lnTo>
                <a:lnTo>
                  <a:pt x="10025349" y="4801242"/>
                </a:lnTo>
                <a:lnTo>
                  <a:pt x="10033142" y="4788612"/>
                </a:lnTo>
                <a:close/>
                <a:moveTo>
                  <a:pt x="8711224" y="7798726"/>
                </a:moveTo>
                <a:cubicBezTo>
                  <a:pt x="8713021" y="7793044"/>
                  <a:pt x="8713846" y="7786874"/>
                  <a:pt x="8713591" y="7781534"/>
                </a:cubicBezTo>
                <a:cubicBezTo>
                  <a:pt x="8710521" y="7790633"/>
                  <a:pt x="8691248" y="7798751"/>
                  <a:pt x="8703023" y="7812982"/>
                </a:cubicBezTo>
                <a:cubicBezTo>
                  <a:pt x="8706658" y="7809598"/>
                  <a:pt x="8709427" y="7804406"/>
                  <a:pt x="8711224" y="7798726"/>
                </a:cubicBezTo>
                <a:close/>
                <a:moveTo>
                  <a:pt x="7730376" y="10020391"/>
                </a:moveTo>
                <a:cubicBezTo>
                  <a:pt x="7702609" y="10032681"/>
                  <a:pt x="7691730" y="10078504"/>
                  <a:pt x="7653844" y="10069996"/>
                </a:cubicBezTo>
                <a:cubicBezTo>
                  <a:pt x="7655161" y="10079757"/>
                  <a:pt x="7660788" y="10085182"/>
                  <a:pt x="7670439" y="10086602"/>
                </a:cubicBezTo>
                <a:cubicBezTo>
                  <a:pt x="7684434" y="10058414"/>
                  <a:pt x="7723650" y="10055418"/>
                  <a:pt x="7730376" y="10020391"/>
                </a:cubicBezTo>
                <a:close/>
                <a:moveTo>
                  <a:pt x="10361726" y="4067156"/>
                </a:moveTo>
                <a:cubicBezTo>
                  <a:pt x="10359997" y="4063534"/>
                  <a:pt x="10358776" y="4045844"/>
                  <a:pt x="10348450" y="4054145"/>
                </a:cubicBezTo>
                <a:cubicBezTo>
                  <a:pt x="10353049" y="4056653"/>
                  <a:pt x="10355992" y="4073675"/>
                  <a:pt x="10361726" y="4067156"/>
                </a:cubicBezTo>
                <a:close/>
                <a:moveTo>
                  <a:pt x="10794034" y="3091259"/>
                </a:moveTo>
                <a:cubicBezTo>
                  <a:pt x="10806121" y="3078990"/>
                  <a:pt x="10786813" y="3066652"/>
                  <a:pt x="10780293" y="3077097"/>
                </a:cubicBezTo>
                <a:cubicBezTo>
                  <a:pt x="10786362" y="3081682"/>
                  <a:pt x="10785492" y="3087961"/>
                  <a:pt x="10794034" y="3091259"/>
                </a:cubicBezTo>
                <a:close/>
                <a:moveTo>
                  <a:pt x="10047944" y="4780149"/>
                </a:moveTo>
                <a:lnTo>
                  <a:pt x="10046312" y="4782512"/>
                </a:lnTo>
                <a:lnTo>
                  <a:pt x="10045326" y="4774171"/>
                </a:lnTo>
                <a:close/>
                <a:moveTo>
                  <a:pt x="7716953" y="10056546"/>
                </a:moveTo>
                <a:cubicBezTo>
                  <a:pt x="7705074" y="10067007"/>
                  <a:pt x="7693152" y="10076854"/>
                  <a:pt x="7683615" y="10089909"/>
                </a:cubicBezTo>
                <a:cubicBezTo>
                  <a:pt x="7701012" y="10087656"/>
                  <a:pt x="7717986" y="10066636"/>
                  <a:pt x="7716953" y="10056546"/>
                </a:cubicBezTo>
                <a:close/>
                <a:moveTo>
                  <a:pt x="6351465" y="13147239"/>
                </a:moveTo>
                <a:cubicBezTo>
                  <a:pt x="6353991" y="13130752"/>
                  <a:pt x="6351443" y="13118208"/>
                  <a:pt x="6336405" y="13113466"/>
                </a:cubicBezTo>
                <a:cubicBezTo>
                  <a:pt x="6323305" y="13124806"/>
                  <a:pt x="6328706" y="13148125"/>
                  <a:pt x="6351465" y="13147239"/>
                </a:cubicBezTo>
                <a:close/>
                <a:moveTo>
                  <a:pt x="8194484" y="8978375"/>
                </a:moveTo>
                <a:cubicBezTo>
                  <a:pt x="8189264" y="8978145"/>
                  <a:pt x="8186965" y="8961042"/>
                  <a:pt x="8180851" y="8971237"/>
                </a:cubicBezTo>
                <a:cubicBezTo>
                  <a:pt x="8185617" y="8971882"/>
                  <a:pt x="8187916" y="8988985"/>
                  <a:pt x="8194484" y="8978375"/>
                </a:cubicBezTo>
                <a:close/>
                <a:moveTo>
                  <a:pt x="10176573" y="4495442"/>
                </a:moveTo>
                <a:cubicBezTo>
                  <a:pt x="10181401" y="4478049"/>
                  <a:pt x="10181459" y="4462836"/>
                  <a:pt x="10168309" y="4452739"/>
                </a:cubicBezTo>
                <a:cubicBezTo>
                  <a:pt x="10164804" y="4469287"/>
                  <a:pt x="10167618" y="4483389"/>
                  <a:pt x="10176573" y="4495442"/>
                </a:cubicBezTo>
                <a:close/>
                <a:moveTo>
                  <a:pt x="6803468" y="12139801"/>
                </a:moveTo>
                <a:cubicBezTo>
                  <a:pt x="6775165" y="12127295"/>
                  <a:pt x="6762012" y="12153830"/>
                  <a:pt x="6738165" y="12152807"/>
                </a:cubicBezTo>
                <a:cubicBezTo>
                  <a:pt x="6696696" y="12146377"/>
                  <a:pt x="6634137" y="12159644"/>
                  <a:pt x="6591825" y="12184237"/>
                </a:cubicBezTo>
                <a:cubicBezTo>
                  <a:pt x="6646143" y="12198248"/>
                  <a:pt x="6708104" y="12144282"/>
                  <a:pt x="6741272" y="12172733"/>
                </a:cubicBezTo>
                <a:cubicBezTo>
                  <a:pt x="6741447" y="12156161"/>
                  <a:pt x="6806634" y="12164984"/>
                  <a:pt x="6803468" y="12139801"/>
                </a:cubicBezTo>
                <a:close/>
                <a:moveTo>
                  <a:pt x="10903715" y="2860344"/>
                </a:moveTo>
                <a:cubicBezTo>
                  <a:pt x="10904504" y="2856403"/>
                  <a:pt x="10905515" y="2853036"/>
                  <a:pt x="10906703" y="2849271"/>
                </a:cubicBezTo>
                <a:cubicBezTo>
                  <a:pt x="10895238" y="2846112"/>
                  <a:pt x="10882086" y="2840301"/>
                  <a:pt x="10880831" y="2855000"/>
                </a:cubicBezTo>
                <a:cubicBezTo>
                  <a:pt x="10884250" y="2861277"/>
                  <a:pt x="10897263" y="2864167"/>
                  <a:pt x="10903715" y="2860344"/>
                </a:cubicBezTo>
                <a:close/>
                <a:moveTo>
                  <a:pt x="7557574" y="10437359"/>
                </a:moveTo>
                <a:lnTo>
                  <a:pt x="7536250" y="10470985"/>
                </a:lnTo>
                <a:lnTo>
                  <a:pt x="7524847" y="10488966"/>
                </a:lnTo>
                <a:cubicBezTo>
                  <a:pt x="7514244" y="10506576"/>
                  <a:pt x="7503440" y="10524012"/>
                  <a:pt x="7490908" y="10539530"/>
                </a:cubicBezTo>
                <a:cubicBezTo>
                  <a:pt x="7486825" y="10544593"/>
                  <a:pt x="7481439" y="10550678"/>
                  <a:pt x="7475265" y="10555799"/>
                </a:cubicBezTo>
                <a:lnTo>
                  <a:pt x="7472458" y="10557243"/>
                </a:lnTo>
                <a:lnTo>
                  <a:pt x="7454896" y="10566277"/>
                </a:lnTo>
                <a:lnTo>
                  <a:pt x="7466272" y="10551716"/>
                </a:lnTo>
                <a:lnTo>
                  <a:pt x="7499171" y="10509605"/>
                </a:lnTo>
                <a:lnTo>
                  <a:pt x="7527338" y="10464127"/>
                </a:lnTo>
                <a:lnTo>
                  <a:pt x="7537811" y="10447216"/>
                </a:lnTo>
                <a:cubicBezTo>
                  <a:pt x="7543026" y="10443127"/>
                  <a:pt x="7545897" y="10435875"/>
                  <a:pt x="7557574" y="10437359"/>
                </a:cubicBezTo>
                <a:close/>
                <a:moveTo>
                  <a:pt x="8730109" y="7785031"/>
                </a:moveTo>
                <a:cubicBezTo>
                  <a:pt x="8716499" y="7817986"/>
                  <a:pt x="8697026" y="7854528"/>
                  <a:pt x="8679327" y="7875220"/>
                </a:cubicBezTo>
                <a:cubicBezTo>
                  <a:pt x="8649601" y="7868264"/>
                  <a:pt x="8653132" y="7848439"/>
                  <a:pt x="8652075" y="7830389"/>
                </a:cubicBezTo>
                <a:cubicBezTo>
                  <a:pt x="8597507" y="7808653"/>
                  <a:pt x="8545824" y="7794372"/>
                  <a:pt x="8488766" y="7765360"/>
                </a:cubicBezTo>
                <a:cubicBezTo>
                  <a:pt x="8421161" y="7776358"/>
                  <a:pt x="8328263" y="7808018"/>
                  <a:pt x="8246359" y="7821253"/>
                </a:cubicBezTo>
                <a:cubicBezTo>
                  <a:pt x="8200201" y="7828895"/>
                  <a:pt x="8139615" y="7840143"/>
                  <a:pt x="8132949" y="7782073"/>
                </a:cubicBezTo>
                <a:cubicBezTo>
                  <a:pt x="8160364" y="7724330"/>
                  <a:pt x="8176912" y="7663210"/>
                  <a:pt x="8206408" y="7608288"/>
                </a:cubicBezTo>
                <a:cubicBezTo>
                  <a:pt x="8245834" y="7533041"/>
                  <a:pt x="8268557" y="7450414"/>
                  <a:pt x="8319547" y="7393107"/>
                </a:cubicBezTo>
                <a:cubicBezTo>
                  <a:pt x="8369444" y="7398521"/>
                  <a:pt x="8378928" y="7434075"/>
                  <a:pt x="8403061" y="7466599"/>
                </a:cubicBezTo>
                <a:cubicBezTo>
                  <a:pt x="8447387" y="7526577"/>
                  <a:pt x="8485194" y="7592705"/>
                  <a:pt x="8524572" y="7650972"/>
                </a:cubicBezTo>
                <a:cubicBezTo>
                  <a:pt x="8588695" y="7681206"/>
                  <a:pt x="8662418" y="7700473"/>
                  <a:pt x="8699130" y="7731425"/>
                </a:cubicBezTo>
                <a:cubicBezTo>
                  <a:pt x="8708330" y="7720284"/>
                  <a:pt x="8722367" y="7700349"/>
                  <a:pt x="8740632" y="7695589"/>
                </a:cubicBezTo>
                <a:cubicBezTo>
                  <a:pt x="8760269" y="7711394"/>
                  <a:pt x="8740557" y="7759234"/>
                  <a:pt x="8730109" y="7785031"/>
                </a:cubicBezTo>
                <a:close/>
                <a:moveTo>
                  <a:pt x="6251229" y="13398871"/>
                </a:moveTo>
                <a:cubicBezTo>
                  <a:pt x="6233822" y="13401646"/>
                  <a:pt x="6202977" y="13384212"/>
                  <a:pt x="6197146" y="13404947"/>
                </a:cubicBezTo>
                <a:cubicBezTo>
                  <a:pt x="6207990" y="13411642"/>
                  <a:pt x="6236702" y="13404822"/>
                  <a:pt x="6251229" y="13398871"/>
                </a:cubicBezTo>
                <a:close/>
                <a:moveTo>
                  <a:pt x="6265883" y="13371091"/>
                </a:moveTo>
                <a:cubicBezTo>
                  <a:pt x="6240788" y="13355721"/>
                  <a:pt x="6224255" y="13315589"/>
                  <a:pt x="6188199" y="13319640"/>
                </a:cubicBezTo>
                <a:cubicBezTo>
                  <a:pt x="6208934" y="13341646"/>
                  <a:pt x="6231520" y="13361617"/>
                  <a:pt x="6259625" y="13378793"/>
                </a:cubicBezTo>
                <a:cubicBezTo>
                  <a:pt x="6263116" y="13378432"/>
                  <a:pt x="6265143" y="13375997"/>
                  <a:pt x="6265883" y="13371091"/>
                </a:cubicBezTo>
                <a:close/>
                <a:moveTo>
                  <a:pt x="9012358" y="7155661"/>
                </a:moveTo>
                <a:cubicBezTo>
                  <a:pt x="9009385" y="7151286"/>
                  <a:pt x="9012256" y="7147350"/>
                  <a:pt x="9009906" y="7142975"/>
                </a:cubicBezTo>
                <a:cubicBezTo>
                  <a:pt x="8982220" y="7043758"/>
                  <a:pt x="8955252" y="6940261"/>
                  <a:pt x="8929977" y="6842961"/>
                </a:cubicBezTo>
                <a:cubicBezTo>
                  <a:pt x="8921246" y="6810419"/>
                  <a:pt x="8912911" y="6774494"/>
                  <a:pt x="8892348" y="6747203"/>
                </a:cubicBezTo>
                <a:cubicBezTo>
                  <a:pt x="8883297" y="6764228"/>
                  <a:pt x="8894814" y="6783906"/>
                  <a:pt x="8898421" y="6799697"/>
                </a:cubicBezTo>
                <a:cubicBezTo>
                  <a:pt x="8926741" y="6922937"/>
                  <a:pt x="8941767" y="7048020"/>
                  <a:pt x="8971660" y="7169766"/>
                </a:cubicBezTo>
                <a:cubicBezTo>
                  <a:pt x="8985374" y="7163320"/>
                  <a:pt x="8998838" y="7166726"/>
                  <a:pt x="9012358" y="7155661"/>
                </a:cubicBezTo>
                <a:close/>
                <a:moveTo>
                  <a:pt x="9794597" y="5386521"/>
                </a:moveTo>
                <a:cubicBezTo>
                  <a:pt x="9781324" y="5362591"/>
                  <a:pt x="9791924" y="5315931"/>
                  <a:pt x="9763383" y="5307123"/>
                </a:cubicBezTo>
                <a:cubicBezTo>
                  <a:pt x="9774709" y="5331144"/>
                  <a:pt x="9773129" y="5374659"/>
                  <a:pt x="9794597" y="5386521"/>
                </a:cubicBezTo>
                <a:close/>
                <a:moveTo>
                  <a:pt x="7375624" y="10863778"/>
                </a:moveTo>
                <a:cubicBezTo>
                  <a:pt x="7365372" y="10889019"/>
                  <a:pt x="7330939" y="10913185"/>
                  <a:pt x="7314092" y="10927542"/>
                </a:cubicBezTo>
                <a:cubicBezTo>
                  <a:pt x="7197032" y="10944431"/>
                  <a:pt x="7136972" y="10897032"/>
                  <a:pt x="7089218" y="10835852"/>
                </a:cubicBezTo>
                <a:cubicBezTo>
                  <a:pt x="7059937" y="10809927"/>
                  <a:pt x="7004783" y="10780611"/>
                  <a:pt x="7010624" y="10736162"/>
                </a:cubicBezTo>
                <a:cubicBezTo>
                  <a:pt x="7071418" y="10733273"/>
                  <a:pt x="7093670" y="10813763"/>
                  <a:pt x="7138834" y="10851490"/>
                </a:cubicBezTo>
                <a:cubicBezTo>
                  <a:pt x="7153439" y="10863798"/>
                  <a:pt x="7214617" y="10899776"/>
                  <a:pt x="7239525" y="10901472"/>
                </a:cubicBezTo>
                <a:cubicBezTo>
                  <a:pt x="7281892" y="10903962"/>
                  <a:pt x="7321717" y="10883869"/>
                  <a:pt x="7339807" y="10840497"/>
                </a:cubicBezTo>
                <a:cubicBezTo>
                  <a:pt x="7330424" y="10772413"/>
                  <a:pt x="7264411" y="10719659"/>
                  <a:pt x="7220749" y="10669615"/>
                </a:cubicBezTo>
                <a:cubicBezTo>
                  <a:pt x="7196124" y="10641251"/>
                  <a:pt x="7178954" y="10605925"/>
                  <a:pt x="7161286" y="10593347"/>
                </a:cubicBezTo>
                <a:cubicBezTo>
                  <a:pt x="7140414" y="10577885"/>
                  <a:pt x="7080338" y="10554081"/>
                  <a:pt x="7061720" y="10555973"/>
                </a:cubicBezTo>
                <a:cubicBezTo>
                  <a:pt x="7036159" y="10558245"/>
                  <a:pt x="7021246" y="10572169"/>
                  <a:pt x="7009029" y="10595558"/>
                </a:cubicBezTo>
                <a:cubicBezTo>
                  <a:pt x="7006065" y="10628926"/>
                  <a:pt x="7031432" y="10631034"/>
                  <a:pt x="7030930" y="10661647"/>
                </a:cubicBezTo>
                <a:cubicBezTo>
                  <a:pt x="7064141" y="10687794"/>
                  <a:pt x="7092192" y="10715097"/>
                  <a:pt x="7127420" y="10754242"/>
                </a:cubicBezTo>
                <a:cubicBezTo>
                  <a:pt x="7156119" y="10785442"/>
                  <a:pt x="7196398" y="10845283"/>
                  <a:pt x="7230089" y="10840382"/>
                </a:cubicBezTo>
                <a:cubicBezTo>
                  <a:pt x="7244776" y="10838267"/>
                  <a:pt x="7261590" y="10827298"/>
                  <a:pt x="7265240" y="10814428"/>
                </a:cubicBezTo>
                <a:cubicBezTo>
                  <a:pt x="7278293" y="10766525"/>
                  <a:pt x="7212164" y="10743490"/>
                  <a:pt x="7174135" y="10708868"/>
                </a:cubicBezTo>
                <a:cubicBezTo>
                  <a:pt x="7167291" y="10703125"/>
                  <a:pt x="7151770" y="10689992"/>
                  <a:pt x="7148493" y="10685802"/>
                </a:cubicBezTo>
                <a:cubicBezTo>
                  <a:pt x="7143867" y="10680811"/>
                  <a:pt x="7150507" y="10666903"/>
                  <a:pt x="7147159" y="10661406"/>
                </a:cubicBezTo>
                <a:cubicBezTo>
                  <a:pt x="7143353" y="10655498"/>
                  <a:pt x="7108103" y="10647813"/>
                  <a:pt x="7126493" y="10625835"/>
                </a:cubicBezTo>
                <a:cubicBezTo>
                  <a:pt x="7159524" y="10632767"/>
                  <a:pt x="7204474" y="10666573"/>
                  <a:pt x="7234571" y="10699445"/>
                </a:cubicBezTo>
                <a:cubicBezTo>
                  <a:pt x="7265149" y="10733164"/>
                  <a:pt x="7305100" y="10779040"/>
                  <a:pt x="7290858" y="10837057"/>
                </a:cubicBezTo>
                <a:cubicBezTo>
                  <a:pt x="7253090" y="10918645"/>
                  <a:pt x="7141526" y="10829059"/>
                  <a:pt x="7105114" y="10792164"/>
                </a:cubicBezTo>
                <a:cubicBezTo>
                  <a:pt x="7097258" y="10783855"/>
                  <a:pt x="7100641" y="10774057"/>
                  <a:pt x="7091292" y="10762335"/>
                </a:cubicBezTo>
                <a:cubicBezTo>
                  <a:pt x="7065031" y="10727942"/>
                  <a:pt x="6977820" y="10677659"/>
                  <a:pt x="6968159" y="10628378"/>
                </a:cubicBezTo>
                <a:cubicBezTo>
                  <a:pt x="6959675" y="10584712"/>
                  <a:pt x="6995983" y="10524178"/>
                  <a:pt x="7035078" y="10514612"/>
                </a:cubicBezTo>
                <a:cubicBezTo>
                  <a:pt x="7068554" y="10505790"/>
                  <a:pt x="7145292" y="10531740"/>
                  <a:pt x="7171540" y="10549967"/>
                </a:cubicBezTo>
                <a:cubicBezTo>
                  <a:pt x="7200053" y="10569816"/>
                  <a:pt x="7237542" y="10618450"/>
                  <a:pt x="7268697" y="10654759"/>
                </a:cubicBezTo>
                <a:cubicBezTo>
                  <a:pt x="7331056" y="10728248"/>
                  <a:pt x="7342588" y="10756017"/>
                  <a:pt x="7376269" y="10838503"/>
                </a:cubicBezTo>
                <a:cubicBezTo>
                  <a:pt x="7379772" y="10846831"/>
                  <a:pt x="7379041" y="10855364"/>
                  <a:pt x="7375624" y="10863778"/>
                </a:cubicBezTo>
                <a:close/>
                <a:moveTo>
                  <a:pt x="9586247" y="5861447"/>
                </a:moveTo>
                <a:cubicBezTo>
                  <a:pt x="9588273" y="5850402"/>
                  <a:pt x="9586100" y="5841323"/>
                  <a:pt x="9573805" y="5836848"/>
                </a:cubicBezTo>
                <a:cubicBezTo>
                  <a:pt x="9571558" y="5847316"/>
                  <a:pt x="9573732" y="5856395"/>
                  <a:pt x="9586247" y="5861447"/>
                </a:cubicBezTo>
                <a:close/>
                <a:moveTo>
                  <a:pt x="10495157" y="3809304"/>
                </a:moveTo>
                <a:cubicBezTo>
                  <a:pt x="10487374" y="3805389"/>
                  <a:pt x="10482919" y="3810090"/>
                  <a:pt x="10476024" y="3808472"/>
                </a:cubicBezTo>
                <a:cubicBezTo>
                  <a:pt x="10478978" y="3805014"/>
                  <a:pt x="10471802" y="3793268"/>
                  <a:pt x="10467882" y="3801064"/>
                </a:cubicBezTo>
                <a:cubicBezTo>
                  <a:pt x="10470850" y="3806187"/>
                  <a:pt x="10489489" y="3829667"/>
                  <a:pt x="10495157" y="3809304"/>
                </a:cubicBezTo>
                <a:close/>
                <a:moveTo>
                  <a:pt x="8010099" y="9435438"/>
                </a:moveTo>
                <a:cubicBezTo>
                  <a:pt x="8004147" y="9422099"/>
                  <a:pt x="8017871" y="9397416"/>
                  <a:pt x="7997125" y="9393453"/>
                </a:cubicBezTo>
                <a:cubicBezTo>
                  <a:pt x="8000844" y="9408003"/>
                  <a:pt x="7987575" y="9432270"/>
                  <a:pt x="8010099" y="9435438"/>
                </a:cubicBezTo>
                <a:close/>
                <a:moveTo>
                  <a:pt x="6966246" y="11798351"/>
                </a:moveTo>
                <a:cubicBezTo>
                  <a:pt x="6935095" y="11795528"/>
                  <a:pt x="6882008" y="11794905"/>
                  <a:pt x="6873931" y="11817499"/>
                </a:cubicBezTo>
                <a:cubicBezTo>
                  <a:pt x="6904167" y="11809452"/>
                  <a:pt x="6939352" y="11815009"/>
                  <a:pt x="6966246" y="11798351"/>
                </a:cubicBezTo>
                <a:close/>
                <a:moveTo>
                  <a:pt x="6990690" y="11743030"/>
                </a:moveTo>
                <a:cubicBezTo>
                  <a:pt x="6981286" y="11734119"/>
                  <a:pt x="6975729" y="11724052"/>
                  <a:pt x="6960007" y="11717581"/>
                </a:cubicBezTo>
                <a:cubicBezTo>
                  <a:pt x="6954344" y="11733631"/>
                  <a:pt x="6965342" y="11743247"/>
                  <a:pt x="6966972" y="11756811"/>
                </a:cubicBezTo>
                <a:cubicBezTo>
                  <a:pt x="6972740" y="11746992"/>
                  <a:pt x="6984921" y="11752850"/>
                  <a:pt x="6990690" y="11743030"/>
                </a:cubicBezTo>
                <a:close/>
                <a:moveTo>
                  <a:pt x="6383619" y="13118628"/>
                </a:moveTo>
                <a:cubicBezTo>
                  <a:pt x="6384728" y="13101039"/>
                  <a:pt x="6380939" y="13086995"/>
                  <a:pt x="6365586" y="13079736"/>
                </a:cubicBezTo>
                <a:cubicBezTo>
                  <a:pt x="6369949" y="13093558"/>
                  <a:pt x="6367341" y="13112387"/>
                  <a:pt x="6383619" y="13118628"/>
                </a:cubicBezTo>
                <a:close/>
                <a:moveTo>
                  <a:pt x="6084399" y="13797200"/>
                </a:moveTo>
                <a:cubicBezTo>
                  <a:pt x="6068695" y="13786451"/>
                  <a:pt x="6055465" y="13774409"/>
                  <a:pt x="6038614" y="13764105"/>
                </a:cubicBezTo>
                <a:cubicBezTo>
                  <a:pt x="6030002" y="13767448"/>
                  <a:pt x="6026315" y="13784403"/>
                  <a:pt x="6020587" y="13795214"/>
                </a:cubicBezTo>
                <a:cubicBezTo>
                  <a:pt x="6037178" y="13808263"/>
                  <a:pt x="6067932" y="13807556"/>
                  <a:pt x="6084399" y="13797200"/>
                </a:cubicBezTo>
                <a:close/>
                <a:moveTo>
                  <a:pt x="7570217" y="10435313"/>
                </a:moveTo>
                <a:cubicBezTo>
                  <a:pt x="7542408" y="10426858"/>
                  <a:pt x="7537074" y="10446395"/>
                  <a:pt x="7524002" y="10461560"/>
                </a:cubicBezTo>
                <a:cubicBezTo>
                  <a:pt x="7510054" y="10477408"/>
                  <a:pt x="7496871" y="10494202"/>
                  <a:pt x="7483750" y="10510259"/>
                </a:cubicBezTo>
                <a:lnTo>
                  <a:pt x="7455261" y="10541878"/>
                </a:lnTo>
                <a:lnTo>
                  <a:pt x="7443862" y="10554530"/>
                </a:lnTo>
                <a:cubicBezTo>
                  <a:pt x="7449915" y="10573539"/>
                  <a:pt x="7445565" y="10618634"/>
                  <a:pt x="7467220" y="10610867"/>
                </a:cubicBezTo>
                <a:cubicBezTo>
                  <a:pt x="7477019" y="10601500"/>
                  <a:pt x="7457354" y="10606959"/>
                  <a:pt x="7460736" y="10594359"/>
                </a:cubicBezTo>
                <a:lnTo>
                  <a:pt x="7482147" y="10565900"/>
                </a:lnTo>
                <a:lnTo>
                  <a:pt x="7518464" y="10517627"/>
                </a:lnTo>
                <a:lnTo>
                  <a:pt x="7544027" y="10476968"/>
                </a:lnTo>
                <a:close/>
                <a:moveTo>
                  <a:pt x="7463807" y="10680905"/>
                </a:moveTo>
                <a:cubicBezTo>
                  <a:pt x="7446666" y="10633375"/>
                  <a:pt x="7425784" y="10568827"/>
                  <a:pt x="7420854" y="10511136"/>
                </a:cubicBezTo>
                <a:cubicBezTo>
                  <a:pt x="7419652" y="10499182"/>
                  <a:pt x="7433339" y="10483972"/>
                  <a:pt x="7417531" y="10474943"/>
                </a:cubicBezTo>
                <a:cubicBezTo>
                  <a:pt x="7399562" y="10482439"/>
                  <a:pt x="7405736" y="10511321"/>
                  <a:pt x="7407589" y="10527860"/>
                </a:cubicBezTo>
                <a:cubicBezTo>
                  <a:pt x="7413380" y="10580547"/>
                  <a:pt x="7436821" y="10642127"/>
                  <a:pt x="7453933" y="10681013"/>
                </a:cubicBezTo>
                <a:cubicBezTo>
                  <a:pt x="7457334" y="10681072"/>
                  <a:pt x="7460406" y="10680846"/>
                  <a:pt x="7463807" y="10680905"/>
                </a:cubicBezTo>
                <a:close/>
                <a:moveTo>
                  <a:pt x="8022154" y="9418966"/>
                </a:moveTo>
                <a:cubicBezTo>
                  <a:pt x="8025223" y="9408638"/>
                  <a:pt x="8027383" y="9399142"/>
                  <a:pt x="8015676" y="9397756"/>
                </a:cubicBezTo>
                <a:cubicBezTo>
                  <a:pt x="8010830" y="9408877"/>
                  <a:pt x="8016274" y="9413912"/>
                  <a:pt x="8022154" y="9418966"/>
                </a:cubicBezTo>
                <a:close/>
                <a:moveTo>
                  <a:pt x="6898275" y="11966204"/>
                </a:moveTo>
                <a:cubicBezTo>
                  <a:pt x="6881146" y="11979091"/>
                  <a:pt x="6835082" y="11974435"/>
                  <a:pt x="6832961" y="11991098"/>
                </a:cubicBezTo>
                <a:cubicBezTo>
                  <a:pt x="6852493" y="11983555"/>
                  <a:pt x="6896775" y="11983617"/>
                  <a:pt x="6898275" y="11966204"/>
                </a:cubicBezTo>
                <a:close/>
                <a:moveTo>
                  <a:pt x="7739004" y="10067072"/>
                </a:moveTo>
                <a:cubicBezTo>
                  <a:pt x="7731852" y="10084914"/>
                  <a:pt x="7721260" y="10099359"/>
                  <a:pt x="7706930" y="10110007"/>
                </a:cubicBezTo>
                <a:cubicBezTo>
                  <a:pt x="7689357" y="10109809"/>
                  <a:pt x="7687668" y="10099153"/>
                  <a:pt x="7670338" y="10106640"/>
                </a:cubicBezTo>
                <a:cubicBezTo>
                  <a:pt x="7645032" y="10088851"/>
                  <a:pt x="7622262" y="10063473"/>
                  <a:pt x="7630738" y="10027079"/>
                </a:cubicBezTo>
                <a:cubicBezTo>
                  <a:pt x="7638385" y="9996295"/>
                  <a:pt x="7678711" y="9978730"/>
                  <a:pt x="7717338" y="9980401"/>
                </a:cubicBezTo>
                <a:cubicBezTo>
                  <a:pt x="7731783" y="9984228"/>
                  <a:pt x="7731922" y="10003324"/>
                  <a:pt x="7750437" y="10003758"/>
                </a:cubicBezTo>
                <a:cubicBezTo>
                  <a:pt x="7749867" y="10027992"/>
                  <a:pt x="7746155" y="10049230"/>
                  <a:pt x="7739004" y="10067072"/>
                </a:cubicBezTo>
                <a:close/>
                <a:moveTo>
                  <a:pt x="6401682" y="13093938"/>
                </a:moveTo>
                <a:cubicBezTo>
                  <a:pt x="6401457" y="13087884"/>
                  <a:pt x="6388043" y="13081690"/>
                  <a:pt x="6388079" y="13097763"/>
                </a:cubicBezTo>
                <a:cubicBezTo>
                  <a:pt x="6390645" y="13098420"/>
                  <a:pt x="6393783" y="13098855"/>
                  <a:pt x="6396524" y="13099115"/>
                </a:cubicBezTo>
                <a:cubicBezTo>
                  <a:pt x="6400367" y="13097958"/>
                  <a:pt x="6401757" y="13095956"/>
                  <a:pt x="6401682" y="13093938"/>
                </a:cubicBezTo>
                <a:close/>
                <a:moveTo>
                  <a:pt x="9585737" y="5888444"/>
                </a:moveTo>
                <a:cubicBezTo>
                  <a:pt x="9592009" y="5880710"/>
                  <a:pt x="9581795" y="5879061"/>
                  <a:pt x="9580598" y="5874232"/>
                </a:cubicBezTo>
                <a:cubicBezTo>
                  <a:pt x="9576448" y="5881473"/>
                  <a:pt x="9578219" y="5886077"/>
                  <a:pt x="9585737" y="5888444"/>
                </a:cubicBezTo>
                <a:close/>
                <a:moveTo>
                  <a:pt x="9709674" y="5608929"/>
                </a:moveTo>
                <a:lnTo>
                  <a:pt x="9693292" y="5601691"/>
                </a:lnTo>
                <a:cubicBezTo>
                  <a:pt x="9684106" y="5609512"/>
                  <a:pt x="9710477" y="5621164"/>
                  <a:pt x="9709674" y="5608929"/>
                </a:cubicBezTo>
                <a:close/>
                <a:moveTo>
                  <a:pt x="10921695" y="2869242"/>
                </a:moveTo>
                <a:cubicBezTo>
                  <a:pt x="10922883" y="2865477"/>
                  <a:pt x="10923671" y="2861535"/>
                  <a:pt x="10924460" y="2857594"/>
                </a:cubicBezTo>
                <a:cubicBezTo>
                  <a:pt x="10914711" y="2849473"/>
                  <a:pt x="10909135" y="2871795"/>
                  <a:pt x="10921695" y="2869242"/>
                </a:cubicBezTo>
                <a:close/>
                <a:moveTo>
                  <a:pt x="8551394" y="8234967"/>
                </a:moveTo>
                <a:cubicBezTo>
                  <a:pt x="8541638" y="8226848"/>
                  <a:pt x="8545452" y="8212823"/>
                  <a:pt x="8535473" y="8204130"/>
                </a:cubicBezTo>
                <a:cubicBezTo>
                  <a:pt x="8523696" y="8218920"/>
                  <a:pt x="8536639" y="8244634"/>
                  <a:pt x="8551394" y="8234967"/>
                </a:cubicBezTo>
                <a:close/>
                <a:moveTo>
                  <a:pt x="10133422" y="4654511"/>
                </a:moveTo>
                <a:cubicBezTo>
                  <a:pt x="10123440" y="4637240"/>
                  <a:pt x="10134689" y="4598853"/>
                  <a:pt x="10108467" y="4596792"/>
                </a:cubicBezTo>
                <a:cubicBezTo>
                  <a:pt x="10100574" y="4607115"/>
                  <a:pt x="10111512" y="4620065"/>
                  <a:pt x="10116531" y="4631331"/>
                </a:cubicBezTo>
                <a:cubicBezTo>
                  <a:pt x="10119466" y="4639771"/>
                  <a:pt x="10122305" y="4666743"/>
                  <a:pt x="10133422" y="4654511"/>
                </a:cubicBezTo>
                <a:close/>
                <a:moveTo>
                  <a:pt x="6316753" y="13293659"/>
                </a:moveTo>
                <a:cubicBezTo>
                  <a:pt x="6317454" y="13271608"/>
                  <a:pt x="6300960" y="13248621"/>
                  <a:pt x="6302122" y="13215831"/>
                </a:cubicBezTo>
                <a:cubicBezTo>
                  <a:pt x="6303543" y="13180302"/>
                  <a:pt x="6320826" y="13142264"/>
                  <a:pt x="6325552" y="13102486"/>
                </a:cubicBezTo>
                <a:cubicBezTo>
                  <a:pt x="6246483" y="13083251"/>
                  <a:pt x="6155920" y="13100802"/>
                  <a:pt x="6091359" y="13067043"/>
                </a:cubicBezTo>
                <a:cubicBezTo>
                  <a:pt x="6098182" y="13054833"/>
                  <a:pt x="6094410" y="13028903"/>
                  <a:pt x="6110075" y="13018222"/>
                </a:cubicBezTo>
                <a:cubicBezTo>
                  <a:pt x="6179391" y="13025061"/>
                  <a:pt x="6252201" y="13051998"/>
                  <a:pt x="6334250" y="13060181"/>
                </a:cubicBezTo>
                <a:cubicBezTo>
                  <a:pt x="6349066" y="12929710"/>
                  <a:pt x="6378820" y="12818208"/>
                  <a:pt x="6408341" y="12701847"/>
                </a:cubicBezTo>
                <a:cubicBezTo>
                  <a:pt x="6332090" y="12696701"/>
                  <a:pt x="6228377" y="12704160"/>
                  <a:pt x="6172351" y="12653240"/>
                </a:cubicBezTo>
                <a:cubicBezTo>
                  <a:pt x="6182081" y="12636605"/>
                  <a:pt x="6184669" y="12609203"/>
                  <a:pt x="6203669" y="12607132"/>
                </a:cubicBezTo>
                <a:cubicBezTo>
                  <a:pt x="6265347" y="12617257"/>
                  <a:pt x="6371684" y="12636171"/>
                  <a:pt x="6423909" y="12648304"/>
                </a:cubicBezTo>
                <a:cubicBezTo>
                  <a:pt x="6451013" y="12595577"/>
                  <a:pt x="6476209" y="12539628"/>
                  <a:pt x="6511695" y="12499168"/>
                </a:cubicBezTo>
                <a:cubicBezTo>
                  <a:pt x="6440322" y="12481905"/>
                  <a:pt x="6379663" y="12472706"/>
                  <a:pt x="6322743" y="12456120"/>
                </a:cubicBezTo>
                <a:cubicBezTo>
                  <a:pt x="6284176" y="12444313"/>
                  <a:pt x="6251997" y="12423434"/>
                  <a:pt x="6224284" y="12422607"/>
                </a:cubicBezTo>
                <a:cubicBezTo>
                  <a:pt x="6170978" y="12420463"/>
                  <a:pt x="6142300" y="12481059"/>
                  <a:pt x="6123799" y="12546626"/>
                </a:cubicBezTo>
                <a:cubicBezTo>
                  <a:pt x="6097145" y="12641419"/>
                  <a:pt x="6074146" y="12788257"/>
                  <a:pt x="6055306" y="12879365"/>
                </a:cubicBezTo>
                <a:cubicBezTo>
                  <a:pt x="6023530" y="13034219"/>
                  <a:pt x="5977327" y="13180794"/>
                  <a:pt x="6002795" y="13281489"/>
                </a:cubicBezTo>
                <a:cubicBezTo>
                  <a:pt x="6010592" y="13289692"/>
                  <a:pt x="6027833" y="13291601"/>
                  <a:pt x="6029233" y="13304589"/>
                </a:cubicBezTo>
                <a:cubicBezTo>
                  <a:pt x="6106506" y="13331120"/>
                  <a:pt x="6153880" y="13290679"/>
                  <a:pt x="6212871" y="13285344"/>
                </a:cubicBezTo>
                <a:cubicBezTo>
                  <a:pt x="6243936" y="13282894"/>
                  <a:pt x="6276308" y="13291488"/>
                  <a:pt x="6316753" y="13293659"/>
                </a:cubicBezTo>
                <a:close/>
                <a:moveTo>
                  <a:pt x="9602169" y="5868482"/>
                </a:moveTo>
                <a:cubicBezTo>
                  <a:pt x="9610114" y="5850501"/>
                  <a:pt x="9603472" y="5837538"/>
                  <a:pt x="9589185" y="5827881"/>
                </a:cubicBezTo>
                <a:cubicBezTo>
                  <a:pt x="9589682" y="5842906"/>
                  <a:pt x="9592478" y="5857037"/>
                  <a:pt x="9602169" y="5868482"/>
                </a:cubicBezTo>
                <a:close/>
                <a:moveTo>
                  <a:pt x="10486846" y="3869269"/>
                </a:moveTo>
                <a:cubicBezTo>
                  <a:pt x="10487052" y="3866464"/>
                  <a:pt x="10486073" y="3863769"/>
                  <a:pt x="10483397" y="3861753"/>
                </a:cubicBezTo>
                <a:cubicBezTo>
                  <a:pt x="10477396" y="3866723"/>
                  <a:pt x="10472549" y="3875539"/>
                  <a:pt x="10466816" y="3882058"/>
                </a:cubicBezTo>
                <a:cubicBezTo>
                  <a:pt x="10474942" y="3887077"/>
                  <a:pt x="10486228" y="3877682"/>
                  <a:pt x="10486846" y="3869269"/>
                </a:cubicBezTo>
                <a:close/>
                <a:moveTo>
                  <a:pt x="8220101" y="9000426"/>
                </a:moveTo>
                <a:cubicBezTo>
                  <a:pt x="8212104" y="8993971"/>
                  <a:pt x="8214417" y="8980994"/>
                  <a:pt x="8202390" y="8976978"/>
                </a:cubicBezTo>
                <a:cubicBezTo>
                  <a:pt x="8196143" y="8990218"/>
                  <a:pt x="8211985" y="9006608"/>
                  <a:pt x="8220101" y="9000426"/>
                </a:cubicBezTo>
                <a:close/>
                <a:moveTo>
                  <a:pt x="10733444" y="3312446"/>
                </a:moveTo>
                <a:cubicBezTo>
                  <a:pt x="10724281" y="3308397"/>
                  <a:pt x="10714405" y="3301654"/>
                  <a:pt x="10709738" y="3310062"/>
                </a:cubicBezTo>
                <a:cubicBezTo>
                  <a:pt x="10718900" y="3314110"/>
                  <a:pt x="10729175" y="3321030"/>
                  <a:pt x="10733444" y="3312446"/>
                </a:cubicBezTo>
                <a:close/>
                <a:moveTo>
                  <a:pt x="7577765" y="10454705"/>
                </a:moveTo>
                <a:cubicBezTo>
                  <a:pt x="7580993" y="10449343"/>
                  <a:pt x="7583142" y="10444013"/>
                  <a:pt x="7583437" y="10438665"/>
                </a:cubicBezTo>
                <a:cubicBezTo>
                  <a:pt x="7575952" y="10448016"/>
                  <a:pt x="7566089" y="10459626"/>
                  <a:pt x="7557665" y="10471400"/>
                </a:cubicBezTo>
                <a:lnTo>
                  <a:pt x="7551800" y="10482948"/>
                </a:lnTo>
                <a:lnTo>
                  <a:pt x="7540536" y="10505121"/>
                </a:lnTo>
                <a:lnTo>
                  <a:pt x="7554999" y="10485409"/>
                </a:lnTo>
                <a:lnTo>
                  <a:pt x="7565621" y="10470930"/>
                </a:lnTo>
                <a:cubicBezTo>
                  <a:pt x="7570231" y="10465458"/>
                  <a:pt x="7574537" y="10460066"/>
                  <a:pt x="7577765" y="10454705"/>
                </a:cubicBezTo>
                <a:close/>
                <a:moveTo>
                  <a:pt x="6804138" y="12206218"/>
                </a:moveTo>
                <a:cubicBezTo>
                  <a:pt x="6786657" y="12203726"/>
                  <a:pt x="6771182" y="12206402"/>
                  <a:pt x="6757980" y="12215792"/>
                </a:cubicBezTo>
                <a:cubicBezTo>
                  <a:pt x="6778979" y="12226496"/>
                  <a:pt x="6790397" y="12212514"/>
                  <a:pt x="6804138" y="12206218"/>
                </a:cubicBezTo>
                <a:close/>
                <a:moveTo>
                  <a:pt x="10385726" y="4101105"/>
                </a:moveTo>
                <a:cubicBezTo>
                  <a:pt x="10383781" y="4072137"/>
                  <a:pt x="10386826" y="4041564"/>
                  <a:pt x="10367484" y="4019678"/>
                </a:cubicBezTo>
                <a:cubicBezTo>
                  <a:pt x="10357550" y="4052925"/>
                  <a:pt x="10367532" y="4078774"/>
                  <a:pt x="10385726" y="4101105"/>
                </a:cubicBezTo>
                <a:close/>
                <a:moveTo>
                  <a:pt x="10450008" y="3955620"/>
                </a:moveTo>
                <a:cubicBezTo>
                  <a:pt x="10435246" y="3952432"/>
                  <a:pt x="10413561" y="3930464"/>
                  <a:pt x="10406784" y="3947955"/>
                </a:cubicBezTo>
                <a:cubicBezTo>
                  <a:pt x="10417542" y="3961284"/>
                  <a:pt x="10431142" y="3956336"/>
                  <a:pt x="10439780" y="3970157"/>
                </a:cubicBezTo>
                <a:cubicBezTo>
                  <a:pt x="10443753" y="3967624"/>
                  <a:pt x="10447458" y="3963545"/>
                  <a:pt x="10450008" y="3955620"/>
                </a:cubicBezTo>
                <a:close/>
                <a:moveTo>
                  <a:pt x="10643736" y="3524098"/>
                </a:moveTo>
                <a:cubicBezTo>
                  <a:pt x="10632489" y="3517224"/>
                  <a:pt x="10613742" y="3537021"/>
                  <a:pt x="10631400" y="3543396"/>
                </a:cubicBezTo>
                <a:cubicBezTo>
                  <a:pt x="10640238" y="3540637"/>
                  <a:pt x="10632203" y="3527569"/>
                  <a:pt x="10643736" y="3524098"/>
                </a:cubicBezTo>
                <a:close/>
                <a:moveTo>
                  <a:pt x="8924667" y="7414779"/>
                </a:moveTo>
                <a:cubicBezTo>
                  <a:pt x="8923970" y="7410409"/>
                  <a:pt x="8920590" y="7407018"/>
                  <a:pt x="8915459" y="7408900"/>
                </a:cubicBezTo>
                <a:cubicBezTo>
                  <a:pt x="8919316" y="7414839"/>
                  <a:pt x="8907783" y="7420407"/>
                  <a:pt x="8917792" y="7426502"/>
                </a:cubicBezTo>
                <a:cubicBezTo>
                  <a:pt x="8923386" y="7424481"/>
                  <a:pt x="8925365" y="7419147"/>
                  <a:pt x="8924667" y="7414779"/>
                </a:cubicBezTo>
                <a:close/>
                <a:moveTo>
                  <a:pt x="10214642" y="4496546"/>
                </a:moveTo>
                <a:cubicBezTo>
                  <a:pt x="10219533" y="4488707"/>
                  <a:pt x="10219609" y="4482073"/>
                  <a:pt x="10210893" y="4479174"/>
                </a:cubicBezTo>
                <a:cubicBezTo>
                  <a:pt x="10206798" y="4487365"/>
                  <a:pt x="10211095" y="4491646"/>
                  <a:pt x="10214642" y="4496546"/>
                </a:cubicBezTo>
                <a:close/>
                <a:moveTo>
                  <a:pt x="9977157" y="5042650"/>
                </a:moveTo>
                <a:cubicBezTo>
                  <a:pt x="9981206" y="5033487"/>
                  <a:pt x="9984781" y="5024589"/>
                  <a:pt x="9985074" y="5016921"/>
                </a:cubicBezTo>
                <a:lnTo>
                  <a:pt x="9979577" y="5008344"/>
                </a:lnTo>
                <a:lnTo>
                  <a:pt x="9974574" y="5000538"/>
                </a:lnTo>
                <a:lnTo>
                  <a:pt x="9973310" y="4998568"/>
                </a:lnTo>
                <a:lnTo>
                  <a:pt x="9972739" y="5002548"/>
                </a:lnTo>
                <a:lnTo>
                  <a:pt x="9971958" y="5007995"/>
                </a:lnTo>
                <a:lnTo>
                  <a:pt x="9969850" y="5022694"/>
                </a:lnTo>
                <a:cubicBezTo>
                  <a:pt x="9971041" y="5029829"/>
                  <a:pt x="9974027" y="5036268"/>
                  <a:pt x="9977157" y="5042650"/>
                </a:cubicBezTo>
                <a:close/>
                <a:moveTo>
                  <a:pt x="10153384" y="4643805"/>
                </a:moveTo>
                <a:cubicBezTo>
                  <a:pt x="10147012" y="4640990"/>
                  <a:pt x="10153275" y="4633280"/>
                  <a:pt x="10143457" y="4631799"/>
                </a:cubicBezTo>
                <a:cubicBezTo>
                  <a:pt x="10137899" y="4637914"/>
                  <a:pt x="10149595" y="4650227"/>
                  <a:pt x="10153384" y="4643805"/>
                </a:cubicBezTo>
                <a:close/>
                <a:moveTo>
                  <a:pt x="7453821" y="10753897"/>
                </a:moveTo>
                <a:cubicBezTo>
                  <a:pt x="7449189" y="10733239"/>
                  <a:pt x="7440541" y="10712568"/>
                  <a:pt x="7433974" y="10690817"/>
                </a:cubicBezTo>
                <a:cubicBezTo>
                  <a:pt x="7427784" y="10669965"/>
                  <a:pt x="7427414" y="10644363"/>
                  <a:pt x="7410956" y="10630750"/>
                </a:cubicBezTo>
                <a:cubicBezTo>
                  <a:pt x="7422861" y="10674341"/>
                  <a:pt x="7432446" y="10719956"/>
                  <a:pt x="7453821" y="10753897"/>
                </a:cubicBezTo>
                <a:close/>
                <a:moveTo>
                  <a:pt x="9632247" y="5827328"/>
                </a:moveTo>
                <a:cubicBezTo>
                  <a:pt x="9628526" y="5818522"/>
                  <a:pt x="9607160" y="5803351"/>
                  <a:pt x="9594651" y="5806896"/>
                </a:cubicBezTo>
                <a:cubicBezTo>
                  <a:pt x="9603719" y="5813291"/>
                  <a:pt x="9618986" y="5831498"/>
                  <a:pt x="9632247" y="5827328"/>
                </a:cubicBezTo>
                <a:close/>
                <a:moveTo>
                  <a:pt x="10425960" y="4033104"/>
                </a:moveTo>
                <a:lnTo>
                  <a:pt x="10411277" y="4009993"/>
                </a:lnTo>
                <a:lnTo>
                  <a:pt x="10406206" y="4002010"/>
                </a:lnTo>
                <a:lnTo>
                  <a:pt x="10416497" y="4008838"/>
                </a:lnTo>
                <a:lnTo>
                  <a:pt x="10423223" y="4013301"/>
                </a:lnTo>
                <a:close/>
                <a:moveTo>
                  <a:pt x="8538212" y="8305787"/>
                </a:moveTo>
                <a:cubicBezTo>
                  <a:pt x="8532080" y="8295937"/>
                  <a:pt x="8542215" y="8279469"/>
                  <a:pt x="8529187" y="8272285"/>
                </a:cubicBezTo>
                <a:cubicBezTo>
                  <a:pt x="8516437" y="8287121"/>
                  <a:pt x="8523632" y="8315056"/>
                  <a:pt x="8538212" y="8305787"/>
                </a:cubicBezTo>
                <a:close/>
                <a:moveTo>
                  <a:pt x="7776746" y="10033526"/>
                </a:moveTo>
                <a:cubicBezTo>
                  <a:pt x="7770426" y="10006816"/>
                  <a:pt x="7789392" y="9975469"/>
                  <a:pt x="7773126" y="9960299"/>
                </a:cubicBezTo>
                <a:cubicBezTo>
                  <a:pt x="7772339" y="9974561"/>
                  <a:pt x="7770207" y="10020419"/>
                  <a:pt x="7776746" y="10033526"/>
                </a:cubicBezTo>
                <a:close/>
                <a:moveTo>
                  <a:pt x="10947567" y="2863514"/>
                </a:moveTo>
                <a:cubicBezTo>
                  <a:pt x="10943804" y="2862328"/>
                  <a:pt x="10939864" y="2861540"/>
                  <a:pt x="10936102" y="2860354"/>
                </a:cubicBezTo>
                <a:cubicBezTo>
                  <a:pt x="10935137" y="2864694"/>
                  <a:pt x="10934125" y="2868061"/>
                  <a:pt x="10933337" y="2872002"/>
                </a:cubicBezTo>
                <a:cubicBezTo>
                  <a:pt x="10935505" y="2872484"/>
                  <a:pt x="10937897" y="2873540"/>
                  <a:pt x="10940464" y="2874198"/>
                </a:cubicBezTo>
                <a:cubicBezTo>
                  <a:pt x="10942180" y="2869236"/>
                  <a:pt x="10947092" y="2869977"/>
                  <a:pt x="10947567" y="2863514"/>
                </a:cubicBezTo>
                <a:close/>
                <a:moveTo>
                  <a:pt x="10402863" y="4096766"/>
                </a:moveTo>
                <a:cubicBezTo>
                  <a:pt x="10408140" y="4080518"/>
                  <a:pt x="10408641" y="4062160"/>
                  <a:pt x="10405553" y="4044121"/>
                </a:cubicBezTo>
                <a:lnTo>
                  <a:pt x="10394271" y="4013754"/>
                </a:lnTo>
                <a:lnTo>
                  <a:pt x="10386707" y="3993394"/>
                </a:lnTo>
                <a:lnTo>
                  <a:pt x="10382018" y="4016464"/>
                </a:lnTo>
                <a:lnTo>
                  <a:pt x="10380641" y="4023236"/>
                </a:lnTo>
                <a:cubicBezTo>
                  <a:pt x="10380249" y="4050866"/>
                  <a:pt x="10394574" y="4072738"/>
                  <a:pt x="10402863" y="4096766"/>
                </a:cubicBezTo>
                <a:close/>
                <a:moveTo>
                  <a:pt x="10016849" y="4971133"/>
                </a:moveTo>
                <a:cubicBezTo>
                  <a:pt x="10007357" y="4955987"/>
                  <a:pt x="10022737" y="4930873"/>
                  <a:pt x="10000036" y="4920842"/>
                </a:cubicBezTo>
                <a:cubicBezTo>
                  <a:pt x="9997773" y="4938892"/>
                  <a:pt x="9998278" y="4970070"/>
                  <a:pt x="10016849" y="4971133"/>
                </a:cubicBezTo>
                <a:close/>
                <a:moveTo>
                  <a:pt x="10062799" y="4867138"/>
                </a:moveTo>
                <a:cubicBezTo>
                  <a:pt x="10065946" y="4849242"/>
                  <a:pt x="10066386" y="4831816"/>
                  <a:pt x="10063635" y="4815956"/>
                </a:cubicBezTo>
                <a:lnTo>
                  <a:pt x="10049465" y="4783619"/>
                </a:lnTo>
                <a:lnTo>
                  <a:pt x="10047944" y="4780149"/>
                </a:lnTo>
                <a:lnTo>
                  <a:pt x="10052766" y="4773166"/>
                </a:lnTo>
                <a:lnTo>
                  <a:pt x="10071344" y="4746264"/>
                </a:lnTo>
                <a:lnTo>
                  <a:pt x="10072728" y="4747705"/>
                </a:lnTo>
                <a:lnTo>
                  <a:pt x="10076953" y="4738142"/>
                </a:lnTo>
                <a:lnTo>
                  <a:pt x="10071344" y="4746264"/>
                </a:lnTo>
                <a:lnTo>
                  <a:pt x="10067062" y="4741809"/>
                </a:lnTo>
                <a:cubicBezTo>
                  <a:pt x="10065141" y="4739828"/>
                  <a:pt x="10064152" y="4737487"/>
                  <a:pt x="10066997" y="4733743"/>
                </a:cubicBezTo>
                <a:lnTo>
                  <a:pt x="10063349" y="4739656"/>
                </a:lnTo>
                <a:lnTo>
                  <a:pt x="10033142" y="4788612"/>
                </a:lnTo>
                <a:lnTo>
                  <a:pt x="10023586" y="4780281"/>
                </a:lnTo>
                <a:cubicBezTo>
                  <a:pt x="10028013" y="4783190"/>
                  <a:pt x="10022852" y="4789482"/>
                  <a:pt x="10020961" y="4794838"/>
                </a:cubicBezTo>
                <a:lnTo>
                  <a:pt x="10025349" y="4801242"/>
                </a:lnTo>
                <a:lnTo>
                  <a:pt x="9999178" y="4843657"/>
                </a:lnTo>
                <a:lnTo>
                  <a:pt x="9997761" y="4835901"/>
                </a:lnTo>
                <a:cubicBezTo>
                  <a:pt x="9993000" y="4812604"/>
                  <a:pt x="9986423" y="4790054"/>
                  <a:pt x="9973958" y="4769784"/>
                </a:cubicBezTo>
                <a:cubicBezTo>
                  <a:pt x="9964590" y="4794219"/>
                  <a:pt x="9976647" y="4810023"/>
                  <a:pt x="9982961" y="4828053"/>
                </a:cubicBezTo>
                <a:lnTo>
                  <a:pt x="9985585" y="4865686"/>
                </a:lnTo>
                <a:lnTo>
                  <a:pt x="9972894" y="4886255"/>
                </a:lnTo>
                <a:lnTo>
                  <a:pt x="9964295" y="4897856"/>
                </a:lnTo>
                <a:lnTo>
                  <a:pt x="9964262" y="4900244"/>
                </a:lnTo>
                <a:lnTo>
                  <a:pt x="9958014" y="4910372"/>
                </a:lnTo>
                <a:cubicBezTo>
                  <a:pt x="9947872" y="4902082"/>
                  <a:pt x="9950225" y="4906454"/>
                  <a:pt x="9939907" y="4898563"/>
                </a:cubicBezTo>
                <a:cubicBezTo>
                  <a:pt x="9924952" y="4936719"/>
                  <a:pt x="9948475" y="4959971"/>
                  <a:pt x="9953796" y="4989945"/>
                </a:cubicBezTo>
                <a:cubicBezTo>
                  <a:pt x="9959769" y="4992585"/>
                  <a:pt x="9963790" y="4991027"/>
                  <a:pt x="9966745" y="4987570"/>
                </a:cubicBezTo>
                <a:cubicBezTo>
                  <a:pt x="9951049" y="4964919"/>
                  <a:pt x="9945069" y="4937513"/>
                  <a:pt x="9958014" y="4910372"/>
                </a:cubicBezTo>
                <a:lnTo>
                  <a:pt x="9964248" y="4901345"/>
                </a:lnTo>
                <a:lnTo>
                  <a:pt x="9964082" y="4913471"/>
                </a:lnTo>
                <a:cubicBezTo>
                  <a:pt x="9966253" y="4923774"/>
                  <a:pt x="9972515" y="4932495"/>
                  <a:pt x="9979675" y="4931373"/>
                </a:cubicBezTo>
                <a:cubicBezTo>
                  <a:pt x="9977296" y="4924368"/>
                  <a:pt x="9978694" y="4915818"/>
                  <a:pt x="9979158" y="4907630"/>
                </a:cubicBezTo>
                <a:lnTo>
                  <a:pt x="9973555" y="4887867"/>
                </a:lnTo>
                <a:lnTo>
                  <a:pt x="9985887" y="4870010"/>
                </a:lnTo>
                <a:lnTo>
                  <a:pt x="9986165" y="4873996"/>
                </a:lnTo>
                <a:cubicBezTo>
                  <a:pt x="9988378" y="4888784"/>
                  <a:pt x="9992837" y="4902661"/>
                  <a:pt x="10002852" y="4914469"/>
                </a:cubicBezTo>
                <a:cubicBezTo>
                  <a:pt x="10004613" y="4910483"/>
                  <a:pt x="10008772" y="4911845"/>
                  <a:pt x="10010662" y="4906489"/>
                </a:cubicBezTo>
                <a:lnTo>
                  <a:pt x="10000205" y="4849276"/>
                </a:lnTo>
                <a:lnTo>
                  <a:pt x="10019883" y="4820782"/>
                </a:lnTo>
                <a:lnTo>
                  <a:pt x="10017462" y="4863358"/>
                </a:lnTo>
                <a:lnTo>
                  <a:pt x="10018881" y="4880465"/>
                </a:lnTo>
                <a:lnTo>
                  <a:pt x="10019406" y="4886800"/>
                </a:lnTo>
                <a:lnTo>
                  <a:pt x="10025450" y="4899096"/>
                </a:lnTo>
                <a:lnTo>
                  <a:pt x="10029410" y="4907151"/>
                </a:lnTo>
                <a:lnTo>
                  <a:pt x="10032496" y="4893067"/>
                </a:lnTo>
                <a:lnTo>
                  <a:pt x="10035254" y="4880476"/>
                </a:lnTo>
                <a:cubicBezTo>
                  <a:pt x="10035600" y="4872235"/>
                  <a:pt x="10034578" y="4864551"/>
                  <a:pt x="10032886" y="4857135"/>
                </a:cubicBezTo>
                <a:lnTo>
                  <a:pt x="10029713" y="4846165"/>
                </a:lnTo>
                <a:lnTo>
                  <a:pt x="10021637" y="4818243"/>
                </a:lnTo>
                <a:lnTo>
                  <a:pt x="10029347" y="4807078"/>
                </a:lnTo>
                <a:lnTo>
                  <a:pt x="10032577" y="4811794"/>
                </a:lnTo>
                <a:lnTo>
                  <a:pt x="10035602" y="4827517"/>
                </a:lnTo>
                <a:lnTo>
                  <a:pt x="10036762" y="4833549"/>
                </a:lnTo>
                <a:cubicBezTo>
                  <a:pt x="10038654" y="4848254"/>
                  <a:pt x="10040328" y="4861972"/>
                  <a:pt x="10051257" y="4866325"/>
                </a:cubicBezTo>
                <a:cubicBezTo>
                  <a:pt x="10051404" y="4850911"/>
                  <a:pt x="10051244" y="4832149"/>
                  <a:pt x="10047669" y="4815866"/>
                </a:cubicBezTo>
                <a:lnTo>
                  <a:pt x="10043085" y="4803823"/>
                </a:lnTo>
                <a:lnTo>
                  <a:pt x="10039356" y="4794028"/>
                </a:lnTo>
                <a:lnTo>
                  <a:pt x="10038734" y="4793485"/>
                </a:lnTo>
                <a:lnTo>
                  <a:pt x="10046312" y="4782512"/>
                </a:lnTo>
                <a:lnTo>
                  <a:pt x="10047267" y="4790579"/>
                </a:lnTo>
                <a:lnTo>
                  <a:pt x="10050981" y="4821972"/>
                </a:lnTo>
                <a:cubicBezTo>
                  <a:pt x="10054460" y="4837261"/>
                  <a:pt x="10058966" y="4852110"/>
                  <a:pt x="10062799" y="4867138"/>
                </a:cubicBezTo>
                <a:close/>
                <a:moveTo>
                  <a:pt x="9830112" y="5402213"/>
                </a:moveTo>
                <a:cubicBezTo>
                  <a:pt x="9821085" y="5377307"/>
                  <a:pt x="9816257" y="5350453"/>
                  <a:pt x="9796485" y="5329356"/>
                </a:cubicBezTo>
                <a:cubicBezTo>
                  <a:pt x="9793266" y="5359310"/>
                  <a:pt x="9812064" y="5380452"/>
                  <a:pt x="9820915" y="5405757"/>
                </a:cubicBezTo>
                <a:cubicBezTo>
                  <a:pt x="9824507" y="5407343"/>
                  <a:pt x="9828849" y="5408311"/>
                  <a:pt x="9830112" y="5402213"/>
                </a:cubicBezTo>
                <a:close/>
                <a:moveTo>
                  <a:pt x="9952607" y="5125146"/>
                </a:moveTo>
                <a:cubicBezTo>
                  <a:pt x="9947773" y="5117772"/>
                  <a:pt x="9953675" y="5106569"/>
                  <a:pt x="9938902" y="5103375"/>
                </a:cubicBezTo>
                <a:cubicBezTo>
                  <a:pt x="9935029" y="5112141"/>
                  <a:pt x="9945585" y="5129187"/>
                  <a:pt x="9952607" y="5125146"/>
                </a:cubicBezTo>
                <a:close/>
                <a:moveTo>
                  <a:pt x="8444944" y="8543215"/>
                </a:moveTo>
                <a:cubicBezTo>
                  <a:pt x="8440874" y="8548139"/>
                  <a:pt x="8434794" y="8546893"/>
                  <a:pt x="8431121" y="8551991"/>
                </a:cubicBezTo>
                <a:cubicBezTo>
                  <a:pt x="8387902" y="8527614"/>
                  <a:pt x="8290194" y="8534374"/>
                  <a:pt x="8305656" y="8476871"/>
                </a:cubicBezTo>
                <a:cubicBezTo>
                  <a:pt x="8349784" y="8476684"/>
                  <a:pt x="8402757" y="8497209"/>
                  <a:pt x="8443842" y="8512481"/>
                </a:cubicBezTo>
                <a:cubicBezTo>
                  <a:pt x="8453369" y="8526293"/>
                  <a:pt x="8431976" y="8530764"/>
                  <a:pt x="8444944" y="8543215"/>
                </a:cubicBezTo>
                <a:close/>
                <a:moveTo>
                  <a:pt x="8053884" y="9430823"/>
                </a:moveTo>
                <a:cubicBezTo>
                  <a:pt x="8041026" y="9425898"/>
                  <a:pt x="8060366" y="9402334"/>
                  <a:pt x="8037651" y="9403516"/>
                </a:cubicBezTo>
                <a:cubicBezTo>
                  <a:pt x="8028248" y="9409207"/>
                  <a:pt x="8038626" y="9420997"/>
                  <a:pt x="8038641" y="9430589"/>
                </a:cubicBezTo>
                <a:cubicBezTo>
                  <a:pt x="8044257" y="9431707"/>
                  <a:pt x="8051499" y="9435513"/>
                  <a:pt x="8053884" y="9430823"/>
                </a:cubicBezTo>
                <a:close/>
                <a:moveTo>
                  <a:pt x="6839544" y="12180001"/>
                </a:moveTo>
                <a:lnTo>
                  <a:pt x="6819613" y="12171194"/>
                </a:lnTo>
                <a:cubicBezTo>
                  <a:pt x="6807631" y="12189685"/>
                  <a:pt x="6833929" y="12197023"/>
                  <a:pt x="6839544" y="12180001"/>
                </a:cubicBezTo>
                <a:close/>
                <a:moveTo>
                  <a:pt x="10582750" y="3708463"/>
                </a:moveTo>
                <a:cubicBezTo>
                  <a:pt x="10608581" y="3579954"/>
                  <a:pt x="10622750" y="3456286"/>
                  <a:pt x="10654148" y="3325954"/>
                </a:cubicBezTo>
                <a:cubicBezTo>
                  <a:pt x="10599717" y="3345689"/>
                  <a:pt x="10550356" y="3377659"/>
                  <a:pt x="10498149" y="3403136"/>
                </a:cubicBezTo>
                <a:cubicBezTo>
                  <a:pt x="10445193" y="3429234"/>
                  <a:pt x="10392986" y="3454711"/>
                  <a:pt x="10338964" y="3478910"/>
                </a:cubicBezTo>
                <a:cubicBezTo>
                  <a:pt x="10399649" y="3561407"/>
                  <a:pt x="10455863" y="3660489"/>
                  <a:pt x="10582750" y="3708463"/>
                </a:cubicBezTo>
                <a:close/>
                <a:moveTo>
                  <a:pt x="8950670" y="7404823"/>
                </a:moveTo>
                <a:cubicBezTo>
                  <a:pt x="8946813" y="7398885"/>
                  <a:pt x="8953124" y="7392877"/>
                  <a:pt x="8948954" y="7387235"/>
                </a:cubicBezTo>
                <a:cubicBezTo>
                  <a:pt x="8942076" y="7391377"/>
                  <a:pt x="8941955" y="7408318"/>
                  <a:pt x="8950670" y="7404823"/>
                </a:cubicBezTo>
                <a:close/>
                <a:moveTo>
                  <a:pt x="6328926" y="13340428"/>
                </a:moveTo>
                <a:cubicBezTo>
                  <a:pt x="6308221" y="13331280"/>
                  <a:pt x="6296561" y="13315661"/>
                  <a:pt x="6279606" y="13303412"/>
                </a:cubicBezTo>
                <a:cubicBezTo>
                  <a:pt x="6278285" y="13324713"/>
                  <a:pt x="6319048" y="13349860"/>
                  <a:pt x="6328926" y="13340428"/>
                </a:cubicBezTo>
                <a:close/>
                <a:moveTo>
                  <a:pt x="6117442" y="13820378"/>
                </a:moveTo>
                <a:cubicBezTo>
                  <a:pt x="6094452" y="13812126"/>
                  <a:pt x="6060246" y="13809879"/>
                  <a:pt x="6057623" y="13828733"/>
                </a:cubicBezTo>
                <a:cubicBezTo>
                  <a:pt x="6082649" y="13838837"/>
                  <a:pt x="6099070" y="13827509"/>
                  <a:pt x="6117442" y="13820378"/>
                </a:cubicBezTo>
                <a:close/>
                <a:moveTo>
                  <a:pt x="9823667" y="5434070"/>
                </a:moveTo>
                <a:cubicBezTo>
                  <a:pt x="9818688" y="5428068"/>
                  <a:pt x="9824806" y="5417459"/>
                  <a:pt x="9813329" y="5414290"/>
                </a:cubicBezTo>
                <a:cubicBezTo>
                  <a:pt x="9809990" y="5421847"/>
                  <a:pt x="9815364" y="5439910"/>
                  <a:pt x="9823667" y="5434070"/>
                </a:cubicBezTo>
                <a:close/>
                <a:moveTo>
                  <a:pt x="8386903" y="8686224"/>
                </a:moveTo>
                <a:lnTo>
                  <a:pt x="8381465" y="8698532"/>
                </a:lnTo>
                <a:cubicBezTo>
                  <a:pt x="8313669" y="8683289"/>
                  <a:pt x="8285538" y="8623402"/>
                  <a:pt x="8259957" y="8580303"/>
                </a:cubicBezTo>
                <a:cubicBezTo>
                  <a:pt x="8325248" y="8579728"/>
                  <a:pt x="8362921" y="8648102"/>
                  <a:pt x="8386903" y="8686224"/>
                </a:cubicBezTo>
                <a:close/>
                <a:moveTo>
                  <a:pt x="9727633" y="5655833"/>
                </a:moveTo>
                <a:cubicBezTo>
                  <a:pt x="9727932" y="5642185"/>
                  <a:pt x="9732834" y="5626766"/>
                  <a:pt x="9716453" y="5619528"/>
                </a:cubicBezTo>
                <a:cubicBezTo>
                  <a:pt x="9713675" y="5634461"/>
                  <a:pt x="9716428" y="5646605"/>
                  <a:pt x="9727633" y="5655833"/>
                </a:cubicBezTo>
                <a:close/>
                <a:moveTo>
                  <a:pt x="10399747" y="4138266"/>
                </a:moveTo>
                <a:cubicBezTo>
                  <a:pt x="10393106" y="4129614"/>
                  <a:pt x="10390835" y="4118607"/>
                  <a:pt x="10376907" y="4112453"/>
                </a:cubicBezTo>
                <a:cubicBezTo>
                  <a:pt x="10375864" y="4123426"/>
                  <a:pt x="10389910" y="4148688"/>
                  <a:pt x="10399747" y="4138266"/>
                </a:cubicBezTo>
                <a:close/>
                <a:moveTo>
                  <a:pt x="10012340" y="5015813"/>
                </a:moveTo>
                <a:lnTo>
                  <a:pt x="10011662" y="5009814"/>
                </a:lnTo>
                <a:lnTo>
                  <a:pt x="10009696" y="4992439"/>
                </a:lnTo>
                <a:cubicBezTo>
                  <a:pt x="10008100" y="4985008"/>
                  <a:pt x="10005478" y="4978015"/>
                  <a:pt x="10000889" y="4971702"/>
                </a:cubicBezTo>
                <a:cubicBezTo>
                  <a:pt x="9995135" y="4973683"/>
                  <a:pt x="9992071" y="4976644"/>
                  <a:pt x="9990594" y="4980257"/>
                </a:cubicBezTo>
                <a:lnTo>
                  <a:pt x="9990412" y="4983182"/>
                </a:lnTo>
                <a:lnTo>
                  <a:pt x="9989823" y="4992707"/>
                </a:lnTo>
                <a:cubicBezTo>
                  <a:pt x="9990418" y="4997285"/>
                  <a:pt x="9991498" y="5002182"/>
                  <a:pt x="9991958" y="5007066"/>
                </a:cubicBezTo>
                <a:lnTo>
                  <a:pt x="9991754" y="5008903"/>
                </a:lnTo>
                <a:lnTo>
                  <a:pt x="9990377" y="5021348"/>
                </a:lnTo>
                <a:cubicBezTo>
                  <a:pt x="10001864" y="5016898"/>
                  <a:pt x="10006559" y="5021354"/>
                  <a:pt x="10012340" y="5015813"/>
                </a:cubicBezTo>
                <a:close/>
                <a:moveTo>
                  <a:pt x="8577682" y="8270385"/>
                </a:moveTo>
                <a:cubicBezTo>
                  <a:pt x="8574789" y="8246733"/>
                  <a:pt x="8577244" y="8220683"/>
                  <a:pt x="8559808" y="8202982"/>
                </a:cubicBezTo>
                <a:cubicBezTo>
                  <a:pt x="8551782" y="8230854"/>
                  <a:pt x="8556973" y="8253619"/>
                  <a:pt x="8577682" y="8270385"/>
                </a:cubicBezTo>
                <a:close/>
                <a:moveTo>
                  <a:pt x="8915782" y="7506517"/>
                </a:moveTo>
                <a:cubicBezTo>
                  <a:pt x="8912890" y="7499058"/>
                  <a:pt x="8916469" y="7491445"/>
                  <a:pt x="8908652" y="7483865"/>
                </a:cubicBezTo>
                <a:cubicBezTo>
                  <a:pt x="8903272" y="7489587"/>
                  <a:pt x="8905887" y="7508125"/>
                  <a:pt x="8915782" y="7506517"/>
                </a:cubicBezTo>
                <a:close/>
                <a:moveTo>
                  <a:pt x="9970151" y="5120992"/>
                </a:moveTo>
                <a:cubicBezTo>
                  <a:pt x="9960097" y="5089880"/>
                  <a:pt x="9974914" y="5048804"/>
                  <a:pt x="9955671" y="5021252"/>
                </a:cubicBezTo>
                <a:cubicBezTo>
                  <a:pt x="9947746" y="5059658"/>
                  <a:pt x="9956651" y="5091215"/>
                  <a:pt x="9970151" y="5120992"/>
                </a:cubicBezTo>
                <a:close/>
                <a:moveTo>
                  <a:pt x="6326134" y="13368692"/>
                </a:moveTo>
                <a:cubicBezTo>
                  <a:pt x="6327629" y="13367330"/>
                  <a:pt x="6328962" y="13365659"/>
                  <a:pt x="6328975" y="13361859"/>
                </a:cubicBezTo>
                <a:cubicBezTo>
                  <a:pt x="6315447" y="13360163"/>
                  <a:pt x="6317585" y="13347786"/>
                  <a:pt x="6301408" y="13347776"/>
                </a:cubicBezTo>
                <a:cubicBezTo>
                  <a:pt x="6299188" y="13362495"/>
                  <a:pt x="6309985" y="13368217"/>
                  <a:pt x="6322329" y="13373671"/>
                </a:cubicBezTo>
                <a:cubicBezTo>
                  <a:pt x="6322986" y="13371106"/>
                  <a:pt x="6324641" y="13370053"/>
                  <a:pt x="6326134" y="13368692"/>
                </a:cubicBezTo>
                <a:close/>
                <a:moveTo>
                  <a:pt x="6969486" y="11913947"/>
                </a:moveTo>
                <a:cubicBezTo>
                  <a:pt x="6874872" y="11901635"/>
                  <a:pt x="6813275" y="11975265"/>
                  <a:pt x="6716258" y="11957609"/>
                </a:cubicBezTo>
                <a:cubicBezTo>
                  <a:pt x="6699481" y="11985873"/>
                  <a:pt x="6675576" y="11995766"/>
                  <a:pt x="6657510" y="12021558"/>
                </a:cubicBezTo>
                <a:cubicBezTo>
                  <a:pt x="6687396" y="12046654"/>
                  <a:pt x="6745194" y="12007499"/>
                  <a:pt x="6770941" y="12023632"/>
                </a:cubicBezTo>
                <a:cubicBezTo>
                  <a:pt x="6744457" y="12044752"/>
                  <a:pt x="6703047" y="12027406"/>
                  <a:pt x="6676515" y="12047556"/>
                </a:cubicBezTo>
                <a:cubicBezTo>
                  <a:pt x="6702345" y="12077520"/>
                  <a:pt x="6747986" y="12041079"/>
                  <a:pt x="6764646" y="12050819"/>
                </a:cubicBezTo>
                <a:cubicBezTo>
                  <a:pt x="6747635" y="12074223"/>
                  <a:pt x="6715745" y="12060132"/>
                  <a:pt x="6694771" y="12074173"/>
                </a:cubicBezTo>
                <a:cubicBezTo>
                  <a:pt x="6724018" y="12092090"/>
                  <a:pt x="6768272" y="12066335"/>
                  <a:pt x="6799592" y="12048777"/>
                </a:cubicBezTo>
                <a:lnTo>
                  <a:pt x="6819421" y="12038927"/>
                </a:lnTo>
                <a:lnTo>
                  <a:pt x="6821425" y="12039397"/>
                </a:lnTo>
                <a:cubicBezTo>
                  <a:pt x="6823876" y="12039291"/>
                  <a:pt x="6825582" y="12038261"/>
                  <a:pt x="6825564" y="12035874"/>
                </a:cubicBezTo>
                <a:lnTo>
                  <a:pt x="6819421" y="12038927"/>
                </a:lnTo>
                <a:lnTo>
                  <a:pt x="6812811" y="12037375"/>
                </a:lnTo>
                <a:cubicBezTo>
                  <a:pt x="6806882" y="12034755"/>
                  <a:pt x="6801882" y="12030167"/>
                  <a:pt x="6805633" y="12027068"/>
                </a:cubicBezTo>
                <a:cubicBezTo>
                  <a:pt x="6821823" y="12010913"/>
                  <a:pt x="6871546" y="12026698"/>
                  <a:pt x="6867653" y="11994535"/>
                </a:cubicBezTo>
                <a:cubicBezTo>
                  <a:pt x="6814836" y="12011631"/>
                  <a:pt x="6750482" y="11999845"/>
                  <a:pt x="6694100" y="12007756"/>
                </a:cubicBezTo>
                <a:cubicBezTo>
                  <a:pt x="6704171" y="12002217"/>
                  <a:pt x="6714641" y="11996853"/>
                  <a:pt x="6719541" y="11977136"/>
                </a:cubicBezTo>
                <a:cubicBezTo>
                  <a:pt x="6774105" y="11984121"/>
                  <a:pt x="6814541" y="11952991"/>
                  <a:pt x="6855118" y="11940952"/>
                </a:cubicBezTo>
                <a:cubicBezTo>
                  <a:pt x="6891673" y="11930465"/>
                  <a:pt x="6938957" y="11944222"/>
                  <a:pt x="6969486" y="11913947"/>
                </a:cubicBezTo>
                <a:close/>
                <a:moveTo>
                  <a:pt x="9643460" y="5863324"/>
                </a:moveTo>
                <a:cubicBezTo>
                  <a:pt x="9636693" y="5860334"/>
                  <a:pt x="9642966" y="5852598"/>
                  <a:pt x="9633150" y="5851125"/>
                </a:cubicBezTo>
                <a:cubicBezTo>
                  <a:pt x="9627583" y="5857265"/>
                  <a:pt x="9639264" y="5869589"/>
                  <a:pt x="9643460" y="5863324"/>
                </a:cubicBezTo>
                <a:close/>
                <a:moveTo>
                  <a:pt x="10233680" y="4532104"/>
                </a:moveTo>
                <a:cubicBezTo>
                  <a:pt x="10229651" y="4529371"/>
                  <a:pt x="10230791" y="4524636"/>
                  <a:pt x="10226939" y="4521505"/>
                </a:cubicBezTo>
                <a:cubicBezTo>
                  <a:pt x="10221334" y="4526649"/>
                  <a:pt x="10228964" y="4539545"/>
                  <a:pt x="10233680" y="4532104"/>
                </a:cubicBezTo>
                <a:close/>
                <a:moveTo>
                  <a:pt x="10413556" y="4125311"/>
                </a:moveTo>
                <a:cubicBezTo>
                  <a:pt x="10418533" y="4115124"/>
                  <a:pt x="10410131" y="4110458"/>
                  <a:pt x="10403450" y="4105125"/>
                </a:cubicBezTo>
                <a:cubicBezTo>
                  <a:pt x="10395779" y="4116027"/>
                  <a:pt x="10404182" y="4120693"/>
                  <a:pt x="10413556" y="4125311"/>
                </a:cubicBezTo>
                <a:close/>
                <a:moveTo>
                  <a:pt x="9199397" y="6875682"/>
                </a:moveTo>
                <a:cubicBezTo>
                  <a:pt x="9199553" y="6872128"/>
                  <a:pt x="9197551" y="6867996"/>
                  <a:pt x="9194153" y="6863415"/>
                </a:cubicBezTo>
                <a:cubicBezTo>
                  <a:pt x="9184292" y="6868094"/>
                  <a:pt x="9189079" y="6876409"/>
                  <a:pt x="9191709" y="6884453"/>
                </a:cubicBezTo>
                <a:cubicBezTo>
                  <a:pt x="9196937" y="6882194"/>
                  <a:pt x="9199246" y="6879227"/>
                  <a:pt x="9199397" y="6875682"/>
                </a:cubicBezTo>
                <a:close/>
                <a:moveTo>
                  <a:pt x="10617458" y="3666687"/>
                </a:moveTo>
                <a:cubicBezTo>
                  <a:pt x="10618473" y="3663447"/>
                  <a:pt x="10617814" y="3660896"/>
                  <a:pt x="10612043" y="3660487"/>
                </a:cubicBezTo>
                <a:cubicBezTo>
                  <a:pt x="10607505" y="3667525"/>
                  <a:pt x="10607210" y="3673581"/>
                  <a:pt x="10612834" y="3677018"/>
                </a:cubicBezTo>
                <a:cubicBezTo>
                  <a:pt x="10613755" y="3673855"/>
                  <a:pt x="10616443" y="3669927"/>
                  <a:pt x="10617458" y="3666687"/>
                </a:cubicBezTo>
                <a:close/>
                <a:moveTo>
                  <a:pt x="8014771" y="9557275"/>
                </a:moveTo>
                <a:cubicBezTo>
                  <a:pt x="8004580" y="9551160"/>
                  <a:pt x="8007404" y="9536462"/>
                  <a:pt x="7993619" y="9532805"/>
                </a:cubicBezTo>
                <a:cubicBezTo>
                  <a:pt x="7991362" y="9544476"/>
                  <a:pt x="8006277" y="9562133"/>
                  <a:pt x="8014771" y="9557275"/>
                </a:cubicBezTo>
                <a:close/>
                <a:moveTo>
                  <a:pt x="8975585" y="7389000"/>
                </a:moveTo>
                <a:cubicBezTo>
                  <a:pt x="8975047" y="7384331"/>
                  <a:pt x="8972701" y="7379653"/>
                  <a:pt x="8971735" y="7375168"/>
                </a:cubicBezTo>
                <a:cubicBezTo>
                  <a:pt x="8961971" y="7383858"/>
                  <a:pt x="8962657" y="7393417"/>
                  <a:pt x="8968580" y="7402800"/>
                </a:cubicBezTo>
                <a:cubicBezTo>
                  <a:pt x="8974850" y="7398334"/>
                  <a:pt x="8976120" y="7393674"/>
                  <a:pt x="8975585" y="7389000"/>
                </a:cubicBezTo>
                <a:close/>
                <a:moveTo>
                  <a:pt x="8261215" y="9007027"/>
                </a:moveTo>
                <a:cubicBezTo>
                  <a:pt x="8250383" y="8995652"/>
                  <a:pt x="8243997" y="8982293"/>
                  <a:pt x="8230932" y="8972129"/>
                </a:cubicBezTo>
                <a:cubicBezTo>
                  <a:pt x="8233366" y="8986186"/>
                  <a:pt x="8246688" y="9010313"/>
                  <a:pt x="8261215" y="9007027"/>
                </a:cubicBezTo>
                <a:close/>
                <a:moveTo>
                  <a:pt x="10686572" y="3518752"/>
                </a:moveTo>
                <a:cubicBezTo>
                  <a:pt x="10693536" y="3509455"/>
                  <a:pt x="10688839" y="3505000"/>
                  <a:pt x="10692357" y="3497036"/>
                </a:cubicBezTo>
                <a:cubicBezTo>
                  <a:pt x="10682620" y="3493210"/>
                  <a:pt x="10674978" y="3496496"/>
                  <a:pt x="10671423" y="3507775"/>
                </a:cubicBezTo>
                <a:cubicBezTo>
                  <a:pt x="10679918" y="3510101"/>
                  <a:pt x="10675779" y="3517315"/>
                  <a:pt x="10686572" y="3518752"/>
                </a:cubicBezTo>
                <a:close/>
                <a:moveTo>
                  <a:pt x="9031809" y="7263919"/>
                </a:moveTo>
                <a:cubicBezTo>
                  <a:pt x="9041135" y="7260448"/>
                  <a:pt x="9035680" y="7244615"/>
                  <a:pt x="9027570" y="7248729"/>
                </a:cubicBezTo>
                <a:cubicBezTo>
                  <a:pt x="9032372" y="7253770"/>
                  <a:pt x="9023631" y="7258485"/>
                  <a:pt x="9031809" y="7263919"/>
                </a:cubicBezTo>
                <a:close/>
                <a:moveTo>
                  <a:pt x="9746616" y="5648537"/>
                </a:moveTo>
                <a:cubicBezTo>
                  <a:pt x="9751583" y="5638376"/>
                  <a:pt x="9738922" y="5619475"/>
                  <a:pt x="9731254" y="5630344"/>
                </a:cubicBezTo>
                <a:cubicBezTo>
                  <a:pt x="9739117" y="5635244"/>
                  <a:pt x="9736627" y="5644124"/>
                  <a:pt x="9746616" y="5648537"/>
                </a:cubicBezTo>
                <a:close/>
                <a:moveTo>
                  <a:pt x="6378702" y="13272212"/>
                </a:moveTo>
                <a:cubicBezTo>
                  <a:pt x="6356612" y="13266276"/>
                  <a:pt x="6343842" y="13238168"/>
                  <a:pt x="6359172" y="13219607"/>
                </a:cubicBezTo>
                <a:cubicBezTo>
                  <a:pt x="6372604" y="13232234"/>
                  <a:pt x="6373577" y="13253696"/>
                  <a:pt x="6378702" y="13272212"/>
                </a:cubicBezTo>
                <a:close/>
                <a:moveTo>
                  <a:pt x="7483603" y="10771577"/>
                </a:moveTo>
                <a:cubicBezTo>
                  <a:pt x="7483827" y="10770065"/>
                  <a:pt x="7483104" y="10768651"/>
                  <a:pt x="7480768" y="10767356"/>
                </a:cubicBezTo>
                <a:cubicBezTo>
                  <a:pt x="7479201" y="10771177"/>
                  <a:pt x="7476313" y="10773860"/>
                  <a:pt x="7470739" y="10773652"/>
                </a:cubicBezTo>
                <a:cubicBezTo>
                  <a:pt x="7471152" y="10779180"/>
                  <a:pt x="7469530" y="10786401"/>
                  <a:pt x="7473922" y="10787314"/>
                </a:cubicBezTo>
                <a:cubicBezTo>
                  <a:pt x="7473722" y="10781538"/>
                  <a:pt x="7482928" y="10776114"/>
                  <a:pt x="7483603" y="10771577"/>
                </a:cubicBezTo>
                <a:close/>
                <a:moveTo>
                  <a:pt x="10649603" y="3612119"/>
                </a:moveTo>
                <a:cubicBezTo>
                  <a:pt x="10651363" y="3608137"/>
                  <a:pt x="10651927" y="3603627"/>
                  <a:pt x="10650504" y="3600381"/>
                </a:cubicBezTo>
                <a:cubicBezTo>
                  <a:pt x="10645103" y="3597519"/>
                  <a:pt x="10639971" y="3596203"/>
                  <a:pt x="10635376" y="3597980"/>
                </a:cubicBezTo>
                <a:cubicBezTo>
                  <a:pt x="10631552" y="3607712"/>
                  <a:pt x="10637890" y="3613844"/>
                  <a:pt x="10641532" y="3620689"/>
                </a:cubicBezTo>
                <a:cubicBezTo>
                  <a:pt x="10644889" y="3619555"/>
                  <a:pt x="10647844" y="3616101"/>
                  <a:pt x="10649603" y="3612119"/>
                </a:cubicBezTo>
                <a:close/>
                <a:moveTo>
                  <a:pt x="10667637" y="3571305"/>
                </a:moveTo>
                <a:cubicBezTo>
                  <a:pt x="10674074" y="3563202"/>
                  <a:pt x="10663281" y="3561765"/>
                  <a:pt x="10661677" y="3556773"/>
                </a:cubicBezTo>
                <a:cubicBezTo>
                  <a:pt x="10658112" y="3563765"/>
                  <a:pt x="10659892" y="3568358"/>
                  <a:pt x="10667637" y="3571305"/>
                </a:cubicBezTo>
                <a:close/>
                <a:moveTo>
                  <a:pt x="10053140" y="4967642"/>
                </a:moveTo>
                <a:cubicBezTo>
                  <a:pt x="10066658" y="4940279"/>
                  <a:pt x="10051813" y="4923242"/>
                  <a:pt x="10046954" y="4902999"/>
                </a:cubicBezTo>
                <a:cubicBezTo>
                  <a:pt x="10038448" y="4916861"/>
                  <a:pt x="10044699" y="4925338"/>
                  <a:pt x="10043660" y="4936309"/>
                </a:cubicBezTo>
                <a:cubicBezTo>
                  <a:pt x="10036445" y="4932168"/>
                  <a:pt x="10042615" y="4922513"/>
                  <a:pt x="10031556" y="4919531"/>
                </a:cubicBezTo>
                <a:cubicBezTo>
                  <a:pt x="10020004" y="4934904"/>
                  <a:pt x="10030930" y="4959734"/>
                  <a:pt x="10041968" y="4974612"/>
                </a:cubicBezTo>
                <a:cubicBezTo>
                  <a:pt x="10044722" y="4958684"/>
                  <a:pt x="10042311" y="4969526"/>
                  <a:pt x="10053140" y="4967642"/>
                </a:cubicBezTo>
                <a:close/>
                <a:moveTo>
                  <a:pt x="9431125" y="6376826"/>
                </a:moveTo>
                <a:cubicBezTo>
                  <a:pt x="9415587" y="6366632"/>
                  <a:pt x="9413275" y="6351346"/>
                  <a:pt x="9401012" y="6340221"/>
                </a:cubicBezTo>
                <a:cubicBezTo>
                  <a:pt x="9403229" y="6353563"/>
                  <a:pt x="9408237" y="6380028"/>
                  <a:pt x="9431125" y="6376826"/>
                </a:cubicBezTo>
                <a:close/>
                <a:moveTo>
                  <a:pt x="8241952" y="9068522"/>
                </a:moveTo>
                <a:cubicBezTo>
                  <a:pt x="8230895" y="9022589"/>
                  <a:pt x="8154653" y="8981639"/>
                  <a:pt x="8105884" y="9000320"/>
                </a:cubicBezTo>
                <a:lnTo>
                  <a:pt x="8094148" y="9008209"/>
                </a:lnTo>
                <a:lnTo>
                  <a:pt x="8084219" y="9014883"/>
                </a:lnTo>
                <a:cubicBezTo>
                  <a:pt x="8078046" y="9021562"/>
                  <a:pt x="8073065" y="9030151"/>
                  <a:pt x="8069705" y="9040903"/>
                </a:cubicBezTo>
                <a:lnTo>
                  <a:pt x="8083097" y="9043381"/>
                </a:lnTo>
                <a:lnTo>
                  <a:pt x="8145738" y="9054978"/>
                </a:lnTo>
                <a:cubicBezTo>
                  <a:pt x="8174144" y="9059440"/>
                  <a:pt x="8204421" y="9064694"/>
                  <a:pt x="8233004" y="9073797"/>
                </a:cubicBezTo>
                <a:cubicBezTo>
                  <a:pt x="8236900" y="9074404"/>
                  <a:pt x="8239208" y="9071454"/>
                  <a:pt x="8241952" y="9068522"/>
                </a:cubicBezTo>
                <a:close/>
                <a:moveTo>
                  <a:pt x="8640251" y="8167604"/>
                </a:moveTo>
                <a:cubicBezTo>
                  <a:pt x="8649506" y="8153128"/>
                  <a:pt x="8643069" y="8145048"/>
                  <a:pt x="8636808" y="8136568"/>
                </a:cubicBezTo>
                <a:cubicBezTo>
                  <a:pt x="8625314" y="8141011"/>
                  <a:pt x="8628771" y="8160151"/>
                  <a:pt x="8640251" y="8167604"/>
                </a:cubicBezTo>
                <a:close/>
                <a:moveTo>
                  <a:pt x="9770050" y="5612792"/>
                </a:moveTo>
                <a:cubicBezTo>
                  <a:pt x="9773068" y="5602720"/>
                  <a:pt x="9766639" y="5579442"/>
                  <a:pt x="9756270" y="5591020"/>
                </a:cubicBezTo>
                <a:cubicBezTo>
                  <a:pt x="9759404" y="5599058"/>
                  <a:pt x="9759262" y="5608026"/>
                  <a:pt x="9770050" y="5612792"/>
                </a:cubicBezTo>
                <a:close/>
                <a:moveTo>
                  <a:pt x="10409207" y="4169601"/>
                </a:moveTo>
                <a:cubicBezTo>
                  <a:pt x="10406812" y="4164255"/>
                  <a:pt x="10398678" y="4161137"/>
                  <a:pt x="10396107" y="4156190"/>
                </a:cubicBezTo>
                <a:cubicBezTo>
                  <a:pt x="10390197" y="4163107"/>
                  <a:pt x="10403649" y="4175720"/>
                  <a:pt x="10409207" y="4169601"/>
                </a:cubicBezTo>
                <a:close/>
                <a:moveTo>
                  <a:pt x="9850631" y="5434574"/>
                </a:moveTo>
                <a:cubicBezTo>
                  <a:pt x="9853651" y="5424500"/>
                  <a:pt x="9850349" y="5416860"/>
                  <a:pt x="9841874" y="5411214"/>
                </a:cubicBezTo>
                <a:cubicBezTo>
                  <a:pt x="9835980" y="5422396"/>
                  <a:pt x="9838707" y="5430257"/>
                  <a:pt x="9850631" y="5434574"/>
                </a:cubicBezTo>
                <a:close/>
                <a:moveTo>
                  <a:pt x="10067769" y="4943152"/>
                </a:moveTo>
                <a:cubicBezTo>
                  <a:pt x="10066050" y="4923341"/>
                  <a:pt x="10069675" y="4901132"/>
                  <a:pt x="10054172" y="4886662"/>
                </a:cubicBezTo>
                <a:cubicBezTo>
                  <a:pt x="10047851" y="4909586"/>
                  <a:pt x="10057611" y="4926280"/>
                  <a:pt x="10067769" y="4943152"/>
                </a:cubicBezTo>
                <a:close/>
                <a:moveTo>
                  <a:pt x="10138014" y="4784170"/>
                </a:moveTo>
                <a:cubicBezTo>
                  <a:pt x="10134828" y="4782762"/>
                  <a:pt x="10135087" y="4780020"/>
                  <a:pt x="10132476" y="4778390"/>
                </a:cubicBezTo>
                <a:cubicBezTo>
                  <a:pt x="10130762" y="4783347"/>
                  <a:pt x="10127148" y="4789371"/>
                  <a:pt x="10135021" y="4790945"/>
                </a:cubicBezTo>
                <a:close/>
                <a:moveTo>
                  <a:pt x="10193823" y="4657862"/>
                </a:moveTo>
                <a:cubicBezTo>
                  <a:pt x="10197358" y="4608922"/>
                  <a:pt x="10175042" y="4570011"/>
                  <a:pt x="10166907" y="4525937"/>
                </a:cubicBezTo>
                <a:cubicBezTo>
                  <a:pt x="10160870" y="4513744"/>
                  <a:pt x="10171886" y="4495276"/>
                  <a:pt x="10152464" y="4488599"/>
                </a:cubicBezTo>
                <a:cubicBezTo>
                  <a:pt x="10139314" y="4523745"/>
                  <a:pt x="10174055" y="4541001"/>
                  <a:pt x="10159581" y="4576991"/>
                </a:cubicBezTo>
                <a:cubicBezTo>
                  <a:pt x="10182660" y="4599094"/>
                  <a:pt x="10178394" y="4632450"/>
                  <a:pt x="10193823" y="4657862"/>
                </a:cubicBezTo>
                <a:close/>
                <a:moveTo>
                  <a:pt x="9447591" y="6347979"/>
                </a:moveTo>
                <a:cubicBezTo>
                  <a:pt x="9448175" y="6347687"/>
                  <a:pt x="9447662" y="6346688"/>
                  <a:pt x="9445363" y="6344602"/>
                </a:cubicBezTo>
                <a:cubicBezTo>
                  <a:pt x="9441322" y="6341867"/>
                  <a:pt x="9422159" y="6333400"/>
                  <a:pt x="9431357" y="6341742"/>
                </a:cubicBezTo>
                <a:cubicBezTo>
                  <a:pt x="9434219" y="6343364"/>
                  <a:pt x="9445840" y="6348855"/>
                  <a:pt x="9447591" y="6347979"/>
                </a:cubicBezTo>
                <a:close/>
                <a:moveTo>
                  <a:pt x="9786248" y="5584779"/>
                </a:moveTo>
                <a:cubicBezTo>
                  <a:pt x="9798039" y="5574306"/>
                  <a:pt x="9767208" y="5555456"/>
                  <a:pt x="9773077" y="5571356"/>
                </a:cubicBezTo>
                <a:cubicBezTo>
                  <a:pt x="9781289" y="5563578"/>
                  <a:pt x="9777203" y="5583635"/>
                  <a:pt x="9786248" y="5584779"/>
                </a:cubicBezTo>
                <a:close/>
                <a:moveTo>
                  <a:pt x="9727250" y="5718831"/>
                </a:moveTo>
                <a:cubicBezTo>
                  <a:pt x="9732890" y="5706218"/>
                  <a:pt x="9730477" y="5688576"/>
                  <a:pt x="9724796" y="5689274"/>
                </a:cubicBezTo>
                <a:cubicBezTo>
                  <a:pt x="9727499" y="5700450"/>
                  <a:pt x="9716220" y="5717330"/>
                  <a:pt x="9718747" y="5728903"/>
                </a:cubicBezTo>
                <a:cubicBezTo>
                  <a:pt x="9722594" y="5726683"/>
                  <a:pt x="9725369" y="5723036"/>
                  <a:pt x="9727250" y="5718831"/>
                </a:cubicBezTo>
                <a:close/>
                <a:moveTo>
                  <a:pt x="9987859" y="5132625"/>
                </a:moveTo>
                <a:cubicBezTo>
                  <a:pt x="9986945" y="5117458"/>
                  <a:pt x="9993144" y="5100196"/>
                  <a:pt x="9979418" y="5090322"/>
                </a:cubicBezTo>
                <a:cubicBezTo>
                  <a:pt x="9980509" y="5105090"/>
                  <a:pt x="9971262" y="5123864"/>
                  <a:pt x="9987859" y="5132625"/>
                </a:cubicBezTo>
                <a:close/>
                <a:moveTo>
                  <a:pt x="10183980" y="4688755"/>
                </a:moveTo>
                <a:cubicBezTo>
                  <a:pt x="10176157" y="4667678"/>
                  <a:pt x="10179459" y="4634350"/>
                  <a:pt x="10171606" y="4620879"/>
                </a:cubicBezTo>
                <a:cubicBezTo>
                  <a:pt x="10169745" y="4618628"/>
                  <a:pt x="10160585" y="4614581"/>
                  <a:pt x="10161650" y="4616480"/>
                </a:cubicBezTo>
                <a:cubicBezTo>
                  <a:pt x="10155835" y="4604862"/>
                  <a:pt x="10157267" y="4569301"/>
                  <a:pt x="10134540" y="4546401"/>
                </a:cubicBezTo>
                <a:cubicBezTo>
                  <a:pt x="10125727" y="4516789"/>
                  <a:pt x="10125529" y="4483841"/>
                  <a:pt x="10108277" y="4457170"/>
                </a:cubicBezTo>
                <a:cubicBezTo>
                  <a:pt x="10098453" y="4496643"/>
                  <a:pt x="10124676" y="4543948"/>
                  <a:pt x="10136433" y="4586289"/>
                </a:cubicBezTo>
                <a:cubicBezTo>
                  <a:pt x="10140885" y="4602067"/>
                  <a:pt x="10143699" y="4616169"/>
                  <a:pt x="10148060" y="4630001"/>
                </a:cubicBezTo>
                <a:cubicBezTo>
                  <a:pt x="10153635" y="4632464"/>
                  <a:pt x="10155359" y="4636105"/>
                  <a:pt x="10154793" y="4640617"/>
                </a:cubicBezTo>
                <a:cubicBezTo>
                  <a:pt x="10159396" y="4643128"/>
                  <a:pt x="10162490" y="4642589"/>
                  <a:pt x="10166158" y="4641829"/>
                </a:cubicBezTo>
                <a:cubicBezTo>
                  <a:pt x="10165777" y="4650232"/>
                  <a:pt x="10171491" y="4655615"/>
                  <a:pt x="10167090" y="4665575"/>
                </a:cubicBezTo>
                <a:cubicBezTo>
                  <a:pt x="10161199" y="4660593"/>
                  <a:pt x="10161451" y="4653560"/>
                  <a:pt x="10150392" y="4650578"/>
                </a:cubicBezTo>
                <a:cubicBezTo>
                  <a:pt x="10144490" y="4661781"/>
                  <a:pt x="10155243" y="4666533"/>
                  <a:pt x="10150313" y="4677689"/>
                </a:cubicBezTo>
                <a:cubicBezTo>
                  <a:pt x="10144960" y="4675800"/>
                  <a:pt x="10138894" y="4671214"/>
                  <a:pt x="10135762" y="4675070"/>
                </a:cubicBezTo>
                <a:cubicBezTo>
                  <a:pt x="10147513" y="4692645"/>
                  <a:pt x="10117577" y="4690371"/>
                  <a:pt x="10121502" y="4707344"/>
                </a:cubicBezTo>
                <a:cubicBezTo>
                  <a:pt x="10141109" y="4717913"/>
                  <a:pt x="10138287" y="4699521"/>
                  <a:pt x="10141686" y="4697214"/>
                </a:cubicBezTo>
                <a:cubicBezTo>
                  <a:pt x="10149792" y="4704725"/>
                  <a:pt x="10144517" y="4723734"/>
                  <a:pt x="10151740" y="4731121"/>
                </a:cubicBezTo>
                <a:lnTo>
                  <a:pt x="10154198" y="4731652"/>
                </a:lnTo>
                <a:lnTo>
                  <a:pt x="10164087" y="4733780"/>
                </a:lnTo>
                <a:lnTo>
                  <a:pt x="10162996" y="4725939"/>
                </a:lnTo>
                <a:lnTo>
                  <a:pt x="10161793" y="4717290"/>
                </a:lnTo>
                <a:cubicBezTo>
                  <a:pt x="10159081" y="4712520"/>
                  <a:pt x="10156320" y="4707726"/>
                  <a:pt x="10159201" y="4700667"/>
                </a:cubicBezTo>
                <a:cubicBezTo>
                  <a:pt x="10176335" y="4712523"/>
                  <a:pt x="10163188" y="4681948"/>
                  <a:pt x="10183980" y="4688755"/>
                </a:cubicBezTo>
                <a:close/>
                <a:moveTo>
                  <a:pt x="10495738" y="3983448"/>
                </a:moveTo>
                <a:cubicBezTo>
                  <a:pt x="10490258" y="3982932"/>
                  <a:pt x="10480212" y="3972300"/>
                  <a:pt x="10478014" y="3979428"/>
                </a:cubicBezTo>
                <a:cubicBezTo>
                  <a:pt x="10484149" y="3982496"/>
                  <a:pt x="10479405" y="3989600"/>
                  <a:pt x="10482932" y="3993727"/>
                </a:cubicBezTo>
                <a:lnTo>
                  <a:pt x="10483593" y="3993999"/>
                </a:lnTo>
                <a:lnTo>
                  <a:pt x="10489926" y="3996601"/>
                </a:lnTo>
                <a:lnTo>
                  <a:pt x="10491886" y="3992164"/>
                </a:lnTo>
                <a:close/>
                <a:moveTo>
                  <a:pt x="8079936" y="9452893"/>
                </a:moveTo>
                <a:cubicBezTo>
                  <a:pt x="8079114" y="9431931"/>
                  <a:pt x="8079644" y="9429774"/>
                  <a:pt x="8078784" y="9409683"/>
                </a:cubicBezTo>
                <a:cubicBezTo>
                  <a:pt x="8072751" y="9408110"/>
                  <a:pt x="8066719" y="9406537"/>
                  <a:pt x="8060251" y="9404945"/>
                </a:cubicBezTo>
                <a:cubicBezTo>
                  <a:pt x="8061131" y="9424602"/>
                  <a:pt x="8053971" y="9448701"/>
                  <a:pt x="8079936" y="9452893"/>
                </a:cubicBezTo>
                <a:close/>
                <a:moveTo>
                  <a:pt x="7643573" y="10441657"/>
                </a:moveTo>
                <a:cubicBezTo>
                  <a:pt x="7635871" y="10441915"/>
                  <a:pt x="7627840" y="10441887"/>
                  <a:pt x="7620423" y="10441815"/>
                </a:cubicBezTo>
                <a:lnTo>
                  <a:pt x="7574838" y="10500672"/>
                </a:lnTo>
                <a:lnTo>
                  <a:pt x="7572684" y="10503453"/>
                </a:lnTo>
                <a:cubicBezTo>
                  <a:pt x="7557477" y="10525182"/>
                  <a:pt x="7543232" y="10547382"/>
                  <a:pt x="7530715" y="10567910"/>
                </a:cubicBezTo>
                <a:lnTo>
                  <a:pt x="7514959" y="10595216"/>
                </a:lnTo>
                <a:lnTo>
                  <a:pt x="7503921" y="10614345"/>
                </a:lnTo>
                <a:cubicBezTo>
                  <a:pt x="7497715" y="10622212"/>
                  <a:pt x="7485403" y="10635160"/>
                  <a:pt x="7473924" y="10634460"/>
                </a:cubicBezTo>
                <a:lnTo>
                  <a:pt x="7506666" y="10587807"/>
                </a:lnTo>
                <a:lnTo>
                  <a:pt x="7541048" y="10538818"/>
                </a:lnTo>
                <a:lnTo>
                  <a:pt x="7569732" y="10496745"/>
                </a:lnTo>
                <a:lnTo>
                  <a:pt x="7607147" y="10441863"/>
                </a:lnTo>
                <a:cubicBezTo>
                  <a:pt x="7597010" y="10448784"/>
                  <a:pt x="7587157" y="10458213"/>
                  <a:pt x="7577560" y="10469200"/>
                </a:cubicBezTo>
                <a:lnTo>
                  <a:pt x="7561402" y="10490336"/>
                </a:lnTo>
                <a:lnTo>
                  <a:pt x="7549511" y="10505890"/>
                </a:lnTo>
                <a:lnTo>
                  <a:pt x="7499479" y="10581385"/>
                </a:lnTo>
                <a:lnTo>
                  <a:pt x="7497371" y="10584565"/>
                </a:lnTo>
                <a:cubicBezTo>
                  <a:pt x="7476379" y="10613590"/>
                  <a:pt x="7443311" y="10633931"/>
                  <a:pt x="7473670" y="10664123"/>
                </a:cubicBezTo>
                <a:cubicBezTo>
                  <a:pt x="7486734" y="10652973"/>
                  <a:pt x="7497464" y="10639524"/>
                  <a:pt x="7507476" y="10625240"/>
                </a:cubicBezTo>
                <a:lnTo>
                  <a:pt x="7522889" y="10602301"/>
                </a:lnTo>
                <a:lnTo>
                  <a:pt x="7536969" y="10581346"/>
                </a:lnTo>
                <a:cubicBezTo>
                  <a:pt x="7550664" y="10562121"/>
                  <a:pt x="7564607" y="10543109"/>
                  <a:pt x="7577306" y="10523455"/>
                </a:cubicBezTo>
                <a:lnTo>
                  <a:pt x="7585193" y="10508639"/>
                </a:lnTo>
                <a:lnTo>
                  <a:pt x="7610175" y="10461712"/>
                </a:lnTo>
                <a:cubicBezTo>
                  <a:pt x="7610138" y="10457083"/>
                  <a:pt x="7611797" y="10454491"/>
                  <a:pt x="7613456" y="10451899"/>
                </a:cubicBezTo>
                <a:cubicBezTo>
                  <a:pt x="7618746" y="10452436"/>
                  <a:pt x="7626026" y="10450666"/>
                  <a:pt x="7627007" y="10455535"/>
                </a:cubicBezTo>
                <a:lnTo>
                  <a:pt x="7592241" y="10514062"/>
                </a:lnTo>
                <a:lnTo>
                  <a:pt x="7581575" y="10532019"/>
                </a:lnTo>
                <a:cubicBezTo>
                  <a:pt x="7564590" y="10556311"/>
                  <a:pt x="7546706" y="10579396"/>
                  <a:pt x="7530736" y="10601259"/>
                </a:cubicBezTo>
                <a:lnTo>
                  <a:pt x="7527359" y="10606294"/>
                </a:lnTo>
                <a:lnTo>
                  <a:pt x="7514586" y="10625334"/>
                </a:lnTo>
                <a:cubicBezTo>
                  <a:pt x="7509701" y="10633838"/>
                  <a:pt x="7505725" y="10642622"/>
                  <a:pt x="7503888" y="10651094"/>
                </a:cubicBezTo>
                <a:lnTo>
                  <a:pt x="7534486" y="10612662"/>
                </a:lnTo>
                <a:lnTo>
                  <a:pt x="7580397" y="10554995"/>
                </a:lnTo>
                <a:lnTo>
                  <a:pt x="7602138" y="10521677"/>
                </a:lnTo>
                <a:lnTo>
                  <a:pt x="7615344" y="10501437"/>
                </a:lnTo>
                <a:cubicBezTo>
                  <a:pt x="7626499" y="10482824"/>
                  <a:pt x="7636534" y="10463172"/>
                  <a:pt x="7643573" y="10441657"/>
                </a:cubicBezTo>
                <a:close/>
                <a:moveTo>
                  <a:pt x="8993886" y="7388329"/>
                </a:moveTo>
                <a:cubicBezTo>
                  <a:pt x="9003210" y="7384864"/>
                  <a:pt x="8997140" y="7369014"/>
                  <a:pt x="8989032" y="7373123"/>
                </a:cubicBezTo>
                <a:cubicBezTo>
                  <a:pt x="8994131" y="7378486"/>
                  <a:pt x="8985707" y="7382897"/>
                  <a:pt x="8993886" y="7388329"/>
                </a:cubicBezTo>
                <a:close/>
                <a:moveTo>
                  <a:pt x="9011990" y="7351048"/>
                </a:moveTo>
                <a:cubicBezTo>
                  <a:pt x="9012072" y="7347741"/>
                  <a:pt x="9010694" y="7344395"/>
                  <a:pt x="9007701" y="7340936"/>
                </a:cubicBezTo>
                <a:cubicBezTo>
                  <a:pt x="9003331" y="7343293"/>
                  <a:pt x="8999054" y="7341955"/>
                  <a:pt x="8995205" y="7348023"/>
                </a:cubicBezTo>
                <a:cubicBezTo>
                  <a:pt x="9004287" y="7354395"/>
                  <a:pt x="9001284" y="7351248"/>
                  <a:pt x="9007503" y="7360956"/>
                </a:cubicBezTo>
                <a:cubicBezTo>
                  <a:pt x="9010362" y="7357629"/>
                  <a:pt x="9011906" y="7354357"/>
                  <a:pt x="9011990" y="7351048"/>
                </a:cubicBezTo>
                <a:close/>
                <a:moveTo>
                  <a:pt x="6147062" y="13841447"/>
                </a:moveTo>
                <a:cubicBezTo>
                  <a:pt x="6147385" y="13840279"/>
                  <a:pt x="6146712" y="13838910"/>
                  <a:pt x="6144334" y="13837026"/>
                </a:cubicBezTo>
                <a:cubicBezTo>
                  <a:pt x="6113436" y="13830521"/>
                  <a:pt x="6087718" y="13859661"/>
                  <a:pt x="6056860" y="13849839"/>
                </a:cubicBezTo>
                <a:cubicBezTo>
                  <a:pt x="6023659" y="13839934"/>
                  <a:pt x="6000265" y="13798147"/>
                  <a:pt x="5956541" y="13784070"/>
                </a:cubicBezTo>
                <a:cubicBezTo>
                  <a:pt x="5954845" y="13801904"/>
                  <a:pt x="5942149" y="13792959"/>
                  <a:pt x="5936284" y="13800851"/>
                </a:cubicBezTo>
                <a:cubicBezTo>
                  <a:pt x="5945685" y="13822636"/>
                  <a:pt x="5972988" y="13818975"/>
                  <a:pt x="5989996" y="13816007"/>
                </a:cubicBezTo>
                <a:cubicBezTo>
                  <a:pt x="5999866" y="13885173"/>
                  <a:pt x="6085989" y="13856038"/>
                  <a:pt x="6136407" y="13854965"/>
                </a:cubicBezTo>
                <a:cubicBezTo>
                  <a:pt x="6136162" y="13846638"/>
                  <a:pt x="6146094" y="13844951"/>
                  <a:pt x="6147062" y="13841447"/>
                </a:cubicBezTo>
                <a:close/>
                <a:moveTo>
                  <a:pt x="10474983" y="4047644"/>
                </a:moveTo>
                <a:lnTo>
                  <a:pt x="10473378" y="4046996"/>
                </a:lnTo>
                <a:lnTo>
                  <a:pt x="10466682" y="4044296"/>
                </a:lnTo>
                <a:lnTo>
                  <a:pt x="10465965" y="4041660"/>
                </a:lnTo>
                <a:lnTo>
                  <a:pt x="10473464" y="4046636"/>
                </a:lnTo>
                <a:close/>
                <a:moveTo>
                  <a:pt x="8822124" y="7788580"/>
                </a:moveTo>
                <a:cubicBezTo>
                  <a:pt x="8827303" y="7779020"/>
                  <a:pt x="8824296" y="7763116"/>
                  <a:pt x="8807217" y="7755807"/>
                </a:cubicBezTo>
                <a:cubicBezTo>
                  <a:pt x="8798143" y="7757959"/>
                  <a:pt x="8793111" y="7770430"/>
                  <a:pt x="8787904" y="7783296"/>
                </a:cubicBezTo>
                <a:cubicBezTo>
                  <a:pt x="8803576" y="7801358"/>
                  <a:pt x="8816944" y="7798141"/>
                  <a:pt x="8822124" y="7788580"/>
                </a:cubicBezTo>
                <a:close/>
                <a:moveTo>
                  <a:pt x="7027835" y="11849824"/>
                </a:moveTo>
                <a:cubicBezTo>
                  <a:pt x="6951558" y="11861787"/>
                  <a:pt x="6884683" y="11850315"/>
                  <a:pt x="6804831" y="11864979"/>
                </a:cubicBezTo>
                <a:cubicBezTo>
                  <a:pt x="6796847" y="11889518"/>
                  <a:pt x="6776083" y="11883674"/>
                  <a:pt x="6767924" y="11908610"/>
                </a:cubicBezTo>
                <a:cubicBezTo>
                  <a:pt x="6849466" y="11912767"/>
                  <a:pt x="6923950" y="11924271"/>
                  <a:pt x="6995103" y="11882929"/>
                </a:cubicBezTo>
                <a:cubicBezTo>
                  <a:pt x="6923444" y="11885517"/>
                  <a:pt x="6857227" y="11903828"/>
                  <a:pt x="6798934" y="11892342"/>
                </a:cubicBezTo>
                <a:cubicBezTo>
                  <a:pt x="6866828" y="11856220"/>
                  <a:pt x="6966578" y="11902198"/>
                  <a:pt x="7027835" y="11849824"/>
                </a:cubicBezTo>
                <a:close/>
                <a:moveTo>
                  <a:pt x="9724728" y="5751035"/>
                </a:moveTo>
                <a:cubicBezTo>
                  <a:pt x="9730720" y="5741797"/>
                  <a:pt x="9720380" y="5738178"/>
                  <a:pt x="9717342" y="5732084"/>
                </a:cubicBezTo>
                <a:cubicBezTo>
                  <a:pt x="9715202" y="5740169"/>
                  <a:pt x="9712488" y="5748474"/>
                  <a:pt x="9724728" y="5751035"/>
                </a:cubicBezTo>
                <a:close/>
                <a:moveTo>
                  <a:pt x="6172858" y="13792923"/>
                </a:moveTo>
                <a:cubicBezTo>
                  <a:pt x="6141810" y="13774916"/>
                  <a:pt x="6106887" y="13765681"/>
                  <a:pt x="6077999" y="13772930"/>
                </a:cubicBezTo>
                <a:cubicBezTo>
                  <a:pt x="6110768" y="13790268"/>
                  <a:pt x="6134712" y="13785599"/>
                  <a:pt x="6165929" y="13798915"/>
                </a:cubicBezTo>
                <a:cubicBezTo>
                  <a:pt x="6169067" y="13799349"/>
                  <a:pt x="6171318" y="13797485"/>
                  <a:pt x="6172858" y="13792923"/>
                </a:cubicBezTo>
                <a:close/>
                <a:moveTo>
                  <a:pt x="10996133" y="2879729"/>
                </a:moveTo>
                <a:cubicBezTo>
                  <a:pt x="10992269" y="2872302"/>
                  <a:pt x="10960219" y="2862907"/>
                  <a:pt x="10957232" y="2873980"/>
                </a:cubicBezTo>
                <a:cubicBezTo>
                  <a:pt x="10961355" y="2878662"/>
                  <a:pt x="10993330" y="2894697"/>
                  <a:pt x="10996133" y="2879729"/>
                </a:cubicBezTo>
                <a:close/>
                <a:moveTo>
                  <a:pt x="10200228" y="4682958"/>
                </a:moveTo>
                <a:cubicBezTo>
                  <a:pt x="10201150" y="4679792"/>
                  <a:pt x="10199983" y="4676777"/>
                  <a:pt x="10194385" y="4673828"/>
                </a:cubicBezTo>
                <a:cubicBezTo>
                  <a:pt x="10190466" y="4681620"/>
                  <a:pt x="10190567" y="4687855"/>
                  <a:pt x="10193539" y="4692979"/>
                </a:cubicBezTo>
                <a:cubicBezTo>
                  <a:pt x="10196295" y="4689433"/>
                  <a:pt x="10199306" y="4686121"/>
                  <a:pt x="10200228" y="4682958"/>
                </a:cubicBezTo>
                <a:close/>
                <a:moveTo>
                  <a:pt x="10020875" y="5089112"/>
                </a:moveTo>
                <a:lnTo>
                  <a:pt x="10012782" y="5085536"/>
                </a:lnTo>
                <a:lnTo>
                  <a:pt x="10012301" y="5084312"/>
                </a:lnTo>
                <a:cubicBezTo>
                  <a:pt x="10011203" y="5077101"/>
                  <a:pt x="10011275" y="5069394"/>
                  <a:pt x="10011592" y="5061676"/>
                </a:cubicBezTo>
                <a:lnTo>
                  <a:pt x="10021278" y="5082014"/>
                </a:lnTo>
                <a:close/>
                <a:moveTo>
                  <a:pt x="9221220" y="6901658"/>
                </a:moveTo>
                <a:cubicBezTo>
                  <a:pt x="9213993" y="6891734"/>
                  <a:pt x="9222984" y="6885543"/>
                  <a:pt x="9215758" y="6875615"/>
                </a:cubicBezTo>
                <a:cubicBezTo>
                  <a:pt x="9206211" y="6879114"/>
                  <a:pt x="9211758" y="6886982"/>
                  <a:pt x="9199458" y="6890047"/>
                </a:cubicBezTo>
                <a:cubicBezTo>
                  <a:pt x="9204583" y="6900680"/>
                  <a:pt x="9210404" y="6909905"/>
                  <a:pt x="9221220" y="6901658"/>
                </a:cubicBezTo>
                <a:close/>
                <a:moveTo>
                  <a:pt x="10429749" y="4167243"/>
                </a:moveTo>
                <a:cubicBezTo>
                  <a:pt x="10427263" y="4159952"/>
                  <a:pt x="10424137" y="4139038"/>
                  <a:pt x="10412878" y="4144068"/>
                </a:cubicBezTo>
                <a:cubicBezTo>
                  <a:pt x="10415364" y="4151359"/>
                  <a:pt x="10418092" y="4172097"/>
                  <a:pt x="10429749" y="4167243"/>
                </a:cubicBezTo>
                <a:close/>
                <a:moveTo>
                  <a:pt x="10441372" y="4140936"/>
                </a:moveTo>
                <a:lnTo>
                  <a:pt x="10435005" y="4138123"/>
                </a:lnTo>
                <a:lnTo>
                  <a:pt x="10432011" y="4144899"/>
                </a:lnTo>
                <a:lnTo>
                  <a:pt x="10438378" y="4147712"/>
                </a:lnTo>
                <a:close/>
                <a:moveTo>
                  <a:pt x="10507063" y="3992263"/>
                </a:moveTo>
                <a:cubicBezTo>
                  <a:pt x="10502731" y="3991302"/>
                  <a:pt x="10498087" y="3987820"/>
                  <a:pt x="10496103" y="3991232"/>
                </a:cubicBezTo>
                <a:cubicBezTo>
                  <a:pt x="10497519" y="3992334"/>
                  <a:pt x="10499509" y="3993213"/>
                  <a:pt x="10497878" y="3995827"/>
                </a:cubicBezTo>
                <a:cubicBezTo>
                  <a:pt x="10501459" y="3997409"/>
                  <a:pt x="10505791" y="3998370"/>
                  <a:pt x="10507063" y="3992263"/>
                </a:cubicBezTo>
                <a:close/>
                <a:moveTo>
                  <a:pt x="6166751" y="13816433"/>
                </a:moveTo>
                <a:cubicBezTo>
                  <a:pt x="6155158" y="13806069"/>
                  <a:pt x="6133974" y="13794804"/>
                  <a:pt x="6116620" y="13802861"/>
                </a:cubicBezTo>
                <a:cubicBezTo>
                  <a:pt x="6139122" y="13808990"/>
                  <a:pt x="6155366" y="13827128"/>
                  <a:pt x="6166751" y="13816433"/>
                </a:cubicBezTo>
                <a:close/>
                <a:moveTo>
                  <a:pt x="9773992" y="5656832"/>
                </a:moveTo>
                <a:cubicBezTo>
                  <a:pt x="9783930" y="5648392"/>
                  <a:pt x="9768776" y="5626486"/>
                  <a:pt x="9760847" y="5616329"/>
                </a:cubicBezTo>
                <a:cubicBezTo>
                  <a:pt x="9755241" y="5633339"/>
                  <a:pt x="9758489" y="5647606"/>
                  <a:pt x="9773992" y="5656832"/>
                </a:cubicBezTo>
                <a:close/>
                <a:moveTo>
                  <a:pt x="6745429" y="12511754"/>
                </a:moveTo>
                <a:cubicBezTo>
                  <a:pt x="6745034" y="12519126"/>
                  <a:pt x="6739721" y="12518195"/>
                  <a:pt x="6738826" y="12523459"/>
                </a:cubicBezTo>
                <a:cubicBezTo>
                  <a:pt x="6705578" y="12517731"/>
                  <a:pt x="6693227" y="12508972"/>
                  <a:pt x="6666144" y="12513044"/>
                </a:cubicBezTo>
                <a:cubicBezTo>
                  <a:pt x="6670414" y="12475307"/>
                  <a:pt x="6727390" y="12498595"/>
                  <a:pt x="6745429" y="12511754"/>
                </a:cubicBezTo>
                <a:close/>
                <a:moveTo>
                  <a:pt x="10123023" y="4870889"/>
                </a:moveTo>
                <a:cubicBezTo>
                  <a:pt x="10129280" y="4838412"/>
                  <a:pt x="10112346" y="4793783"/>
                  <a:pt x="10109980" y="4760354"/>
                </a:cubicBezTo>
                <a:cubicBezTo>
                  <a:pt x="10109397" y="4756287"/>
                  <a:pt x="10115224" y="4751718"/>
                  <a:pt x="10115614" y="4747604"/>
                </a:cubicBezTo>
                <a:cubicBezTo>
                  <a:pt x="10116301" y="4737429"/>
                  <a:pt x="10107640" y="4739794"/>
                  <a:pt x="10110058" y="4733244"/>
                </a:cubicBezTo>
                <a:cubicBezTo>
                  <a:pt x="10112125" y="4727489"/>
                  <a:pt x="10135299" y="4731062"/>
                  <a:pt x="10120287" y="4718713"/>
                </a:cubicBezTo>
                <a:cubicBezTo>
                  <a:pt x="10118434" y="4720753"/>
                  <a:pt x="10117470" y="4725088"/>
                  <a:pt x="10114284" y="4723680"/>
                </a:cubicBezTo>
                <a:cubicBezTo>
                  <a:pt x="10121120" y="4715749"/>
                  <a:pt x="10113202" y="4713201"/>
                  <a:pt x="10118316" y="4705936"/>
                </a:cubicBezTo>
                <a:cubicBezTo>
                  <a:pt x="10107828" y="4690350"/>
                  <a:pt x="10100931" y="4673371"/>
                  <a:pt x="10096854" y="4655260"/>
                </a:cubicBezTo>
                <a:lnTo>
                  <a:pt x="10095486" y="4637890"/>
                </a:lnTo>
                <a:lnTo>
                  <a:pt x="10092332" y="4597758"/>
                </a:lnTo>
                <a:cubicBezTo>
                  <a:pt x="10075159" y="4603766"/>
                  <a:pt x="10074136" y="4622242"/>
                  <a:pt x="10078280" y="4641277"/>
                </a:cubicBezTo>
                <a:lnTo>
                  <a:pt x="10086368" y="4666763"/>
                </a:lnTo>
                <a:lnTo>
                  <a:pt x="10087000" y="4668758"/>
                </a:lnTo>
                <a:cubicBezTo>
                  <a:pt x="10090285" y="4677063"/>
                  <a:pt x="10093491" y="4684015"/>
                  <a:pt x="10095246" y="4688123"/>
                </a:cubicBezTo>
                <a:cubicBezTo>
                  <a:pt x="10074629" y="4680918"/>
                  <a:pt x="10093372" y="4702060"/>
                  <a:pt x="10075254" y="4706435"/>
                </a:cubicBezTo>
                <a:cubicBezTo>
                  <a:pt x="10082968" y="4716987"/>
                  <a:pt x="10089135" y="4727809"/>
                  <a:pt x="10100693" y="4737202"/>
                </a:cubicBezTo>
                <a:cubicBezTo>
                  <a:pt x="10100987" y="4751619"/>
                  <a:pt x="10096414" y="4741501"/>
                  <a:pt x="10090465" y="4751731"/>
                </a:cubicBezTo>
                <a:cubicBezTo>
                  <a:pt x="10102083" y="4791154"/>
                  <a:pt x="10107384" y="4833024"/>
                  <a:pt x="10123023" y="4870889"/>
                </a:cubicBezTo>
                <a:close/>
                <a:moveTo>
                  <a:pt x="6206972" y="13735090"/>
                </a:moveTo>
                <a:cubicBezTo>
                  <a:pt x="6189854" y="13694171"/>
                  <a:pt x="6220100" y="13620333"/>
                  <a:pt x="6144703" y="13612275"/>
                </a:cubicBezTo>
                <a:cubicBezTo>
                  <a:pt x="6146223" y="13594839"/>
                  <a:pt x="6140854" y="13580077"/>
                  <a:pt x="6114816" y="13573338"/>
                </a:cubicBezTo>
                <a:cubicBezTo>
                  <a:pt x="6077414" y="13619235"/>
                  <a:pt x="6035085" y="13651520"/>
                  <a:pt x="6002517" y="13709082"/>
                </a:cubicBezTo>
                <a:cubicBezTo>
                  <a:pt x="6014814" y="13717852"/>
                  <a:pt x="6028613" y="13725377"/>
                  <a:pt x="6039142" y="13733842"/>
                </a:cubicBezTo>
                <a:cubicBezTo>
                  <a:pt x="6060835" y="13701970"/>
                  <a:pt x="6083513" y="13678635"/>
                  <a:pt x="6104024" y="13654819"/>
                </a:cubicBezTo>
                <a:cubicBezTo>
                  <a:pt x="6116068" y="13641556"/>
                  <a:pt x="6128445" y="13614621"/>
                  <a:pt x="6148695" y="13622616"/>
                </a:cubicBezTo>
                <a:cubicBezTo>
                  <a:pt x="6133650" y="13667432"/>
                  <a:pt x="6072317" y="13697514"/>
                  <a:pt x="6057051" y="13741755"/>
                </a:cubicBezTo>
                <a:cubicBezTo>
                  <a:pt x="6096005" y="13758013"/>
                  <a:pt x="6139299" y="13750458"/>
                  <a:pt x="6173856" y="13780975"/>
                </a:cubicBezTo>
                <a:cubicBezTo>
                  <a:pt x="6184614" y="13765239"/>
                  <a:pt x="6196436" y="13751401"/>
                  <a:pt x="6206972" y="13735090"/>
                </a:cubicBezTo>
                <a:close/>
                <a:moveTo>
                  <a:pt x="8099076" y="9453733"/>
                </a:moveTo>
                <a:cubicBezTo>
                  <a:pt x="8097589" y="9437974"/>
                  <a:pt x="8104615" y="9416921"/>
                  <a:pt x="8086102" y="9411748"/>
                </a:cubicBezTo>
                <a:cubicBezTo>
                  <a:pt x="8088043" y="9427092"/>
                  <a:pt x="8082814" y="9446916"/>
                  <a:pt x="8099076" y="9453733"/>
                </a:cubicBezTo>
                <a:close/>
                <a:moveTo>
                  <a:pt x="8787335" y="7897071"/>
                </a:moveTo>
                <a:cubicBezTo>
                  <a:pt x="8788396" y="7893682"/>
                  <a:pt x="8788639" y="7889399"/>
                  <a:pt x="8787794" y="7884118"/>
                </a:cubicBezTo>
                <a:cubicBezTo>
                  <a:pt x="8770513" y="7879794"/>
                  <a:pt x="8755979" y="7868168"/>
                  <a:pt x="8737609" y="7872823"/>
                </a:cubicBezTo>
                <a:cubicBezTo>
                  <a:pt x="8732411" y="7900741"/>
                  <a:pt x="8779909" y="7920797"/>
                  <a:pt x="8787335" y="7897071"/>
                </a:cubicBezTo>
                <a:close/>
                <a:moveTo>
                  <a:pt x="9032497" y="7346777"/>
                </a:moveTo>
                <a:lnTo>
                  <a:pt x="9027697" y="7341732"/>
                </a:lnTo>
                <a:lnTo>
                  <a:pt x="9020126" y="7348936"/>
                </a:lnTo>
                <a:lnTo>
                  <a:pt x="9024927" y="7353978"/>
                </a:lnTo>
                <a:close/>
                <a:moveTo>
                  <a:pt x="10467640" y="4098709"/>
                </a:moveTo>
                <a:lnTo>
                  <a:pt x="10462856" y="4091179"/>
                </a:lnTo>
                <a:lnTo>
                  <a:pt x="10455366" y="4079390"/>
                </a:lnTo>
                <a:lnTo>
                  <a:pt x="10453588" y="4069156"/>
                </a:lnTo>
                <a:lnTo>
                  <a:pt x="10451857" y="4073866"/>
                </a:lnTo>
                <a:lnTo>
                  <a:pt x="10432276" y="4043045"/>
                </a:lnTo>
                <a:lnTo>
                  <a:pt x="10431981" y="4040553"/>
                </a:lnTo>
                <a:lnTo>
                  <a:pt x="10429153" y="4017235"/>
                </a:lnTo>
                <a:lnTo>
                  <a:pt x="10444160" y="4027193"/>
                </a:lnTo>
                <a:lnTo>
                  <a:pt x="10448629" y="4063154"/>
                </a:lnTo>
                <a:cubicBezTo>
                  <a:pt x="10452882" y="4056220"/>
                  <a:pt x="10453373" y="4044884"/>
                  <a:pt x="10452184" y="4033044"/>
                </a:cubicBezTo>
                <a:lnTo>
                  <a:pt x="10452064" y="4032437"/>
                </a:lnTo>
                <a:lnTo>
                  <a:pt x="10461337" y="4038589"/>
                </a:lnTo>
                <a:lnTo>
                  <a:pt x="10462805" y="4057984"/>
                </a:lnTo>
                <a:lnTo>
                  <a:pt x="10466247" y="4076942"/>
                </a:lnTo>
                <a:lnTo>
                  <a:pt x="10466648" y="4079155"/>
                </a:lnTo>
                <a:cubicBezTo>
                  <a:pt x="10467863" y="4085825"/>
                  <a:pt x="10468602" y="4092226"/>
                  <a:pt x="10467640" y="4098709"/>
                </a:cubicBezTo>
                <a:close/>
                <a:moveTo>
                  <a:pt x="10467640" y="4098709"/>
                </a:moveTo>
                <a:lnTo>
                  <a:pt x="10474983" y="4047644"/>
                </a:lnTo>
                <a:lnTo>
                  <a:pt x="10474531" y="4042156"/>
                </a:lnTo>
                <a:lnTo>
                  <a:pt x="10473001" y="4023603"/>
                </a:lnTo>
                <a:cubicBezTo>
                  <a:pt x="10471906" y="4015318"/>
                  <a:pt x="10469068" y="4008823"/>
                  <a:pt x="10460565" y="4010307"/>
                </a:cubicBezTo>
                <a:cubicBezTo>
                  <a:pt x="10463445" y="4015629"/>
                  <a:pt x="10462986" y="4025549"/>
                  <a:pt x="10463838" y="4033846"/>
                </a:cubicBezTo>
                <a:lnTo>
                  <a:pt x="10465965" y="4041660"/>
                </a:lnTo>
                <a:lnTo>
                  <a:pt x="10461337" y="4038589"/>
                </a:lnTo>
                <a:lnTo>
                  <a:pt x="10460171" y="4023174"/>
                </a:lnTo>
                <a:cubicBezTo>
                  <a:pt x="10459430" y="4017517"/>
                  <a:pt x="10458195" y="4012341"/>
                  <a:pt x="10455948" y="4008259"/>
                </a:cubicBezTo>
                <a:lnTo>
                  <a:pt x="10448059" y="4001857"/>
                </a:lnTo>
                <a:lnTo>
                  <a:pt x="10445659" y="3999909"/>
                </a:lnTo>
                <a:lnTo>
                  <a:pt x="10446127" y="4002285"/>
                </a:lnTo>
                <a:lnTo>
                  <a:pt x="10452064" y="4032437"/>
                </a:lnTo>
                <a:lnTo>
                  <a:pt x="10444160" y="4027193"/>
                </a:lnTo>
                <a:lnTo>
                  <a:pt x="10443383" y="4020937"/>
                </a:lnTo>
                <a:lnTo>
                  <a:pt x="10437810" y="4004124"/>
                </a:lnTo>
                <a:lnTo>
                  <a:pt x="10430387" y="3981728"/>
                </a:lnTo>
                <a:lnTo>
                  <a:pt x="10428400" y="4006206"/>
                </a:lnTo>
                <a:lnTo>
                  <a:pt x="10428165" y="4009092"/>
                </a:lnTo>
                <a:lnTo>
                  <a:pt x="10429153" y="4017235"/>
                </a:lnTo>
                <a:lnTo>
                  <a:pt x="10423223" y="4013301"/>
                </a:lnTo>
                <a:lnTo>
                  <a:pt x="10422425" y="4007527"/>
                </a:lnTo>
                <a:lnTo>
                  <a:pt x="10419793" y="3988481"/>
                </a:lnTo>
                <a:cubicBezTo>
                  <a:pt x="10401188" y="3986454"/>
                  <a:pt x="10402851" y="3976231"/>
                  <a:pt x="10390744" y="3975645"/>
                </a:cubicBezTo>
                <a:cubicBezTo>
                  <a:pt x="10380118" y="3990007"/>
                  <a:pt x="10406251" y="4002983"/>
                  <a:pt x="10406206" y="4002010"/>
                </a:cubicBezTo>
                <a:lnTo>
                  <a:pt x="10407962" y="4010726"/>
                </a:lnTo>
                <a:lnTo>
                  <a:pt x="10412462" y="4033061"/>
                </a:lnTo>
                <a:cubicBezTo>
                  <a:pt x="10413685" y="4045094"/>
                  <a:pt x="10414378" y="4057787"/>
                  <a:pt x="10415543" y="4068068"/>
                </a:cubicBezTo>
                <a:cubicBezTo>
                  <a:pt x="10418049" y="4088231"/>
                  <a:pt x="10411070" y="4118020"/>
                  <a:pt x="10434464" y="4130738"/>
                </a:cubicBezTo>
                <a:cubicBezTo>
                  <a:pt x="10432460" y="4106747"/>
                  <a:pt x="10431373" y="4082565"/>
                  <a:pt x="10429496" y="4058690"/>
                </a:cubicBezTo>
                <a:lnTo>
                  <a:pt x="10425960" y="4033104"/>
                </a:lnTo>
                <a:lnTo>
                  <a:pt x="10432276" y="4043045"/>
                </a:lnTo>
                <a:lnTo>
                  <a:pt x="10435815" y="4072916"/>
                </a:lnTo>
                <a:cubicBezTo>
                  <a:pt x="10437859" y="4083764"/>
                  <a:pt x="10441210" y="4093939"/>
                  <a:pt x="10447496" y="4101242"/>
                </a:cubicBezTo>
                <a:cubicBezTo>
                  <a:pt x="10448836" y="4096594"/>
                  <a:pt x="10448394" y="4089253"/>
                  <a:pt x="10448599" y="4082733"/>
                </a:cubicBezTo>
                <a:lnTo>
                  <a:pt x="10451857" y="4073866"/>
                </a:lnTo>
                <a:lnTo>
                  <a:pt x="10455366" y="4079390"/>
                </a:lnTo>
                <a:lnTo>
                  <a:pt x="10456458" y="4085669"/>
                </a:lnTo>
                <a:lnTo>
                  <a:pt x="10462493" y="4092707"/>
                </a:lnTo>
                <a:close/>
                <a:moveTo>
                  <a:pt x="8623842" y="8272691"/>
                </a:moveTo>
                <a:cubicBezTo>
                  <a:pt x="8623061" y="8244258"/>
                  <a:pt x="8611278" y="8222391"/>
                  <a:pt x="8634524" y="8194586"/>
                </a:cubicBezTo>
                <a:cubicBezTo>
                  <a:pt x="8620596" y="8164631"/>
                  <a:pt x="8625985" y="8126550"/>
                  <a:pt x="8605559" y="8099436"/>
                </a:cubicBezTo>
                <a:cubicBezTo>
                  <a:pt x="8599689" y="8139686"/>
                  <a:pt x="8622953" y="8169004"/>
                  <a:pt x="8615758" y="8210096"/>
                </a:cubicBezTo>
                <a:cubicBezTo>
                  <a:pt x="8596248" y="8177674"/>
                  <a:pt x="8605695" y="8134722"/>
                  <a:pt x="8586185" y="8102300"/>
                </a:cubicBezTo>
                <a:cubicBezTo>
                  <a:pt x="8570594" y="8131113"/>
                  <a:pt x="8612490" y="8178664"/>
                  <a:pt x="8578572" y="8187478"/>
                </a:cubicBezTo>
                <a:cubicBezTo>
                  <a:pt x="8574514" y="8208527"/>
                  <a:pt x="8577701" y="8226121"/>
                  <a:pt x="8590881" y="8240513"/>
                </a:cubicBezTo>
                <a:cubicBezTo>
                  <a:pt x="8605328" y="8248801"/>
                  <a:pt x="8584457" y="8220537"/>
                  <a:pt x="8602177" y="8227890"/>
                </a:cubicBezTo>
                <a:cubicBezTo>
                  <a:pt x="8617069" y="8237327"/>
                  <a:pt x="8603282" y="8279316"/>
                  <a:pt x="8623842" y="8272691"/>
                </a:cubicBezTo>
                <a:close/>
                <a:moveTo>
                  <a:pt x="7513012" y="10792682"/>
                </a:moveTo>
                <a:cubicBezTo>
                  <a:pt x="7514699" y="10789818"/>
                  <a:pt x="7515190" y="10786828"/>
                  <a:pt x="7513803" y="10783765"/>
                </a:cubicBezTo>
                <a:cubicBezTo>
                  <a:pt x="7503105" y="10793507"/>
                  <a:pt x="7487648" y="10797421"/>
                  <a:pt x="7483927" y="10813752"/>
                </a:cubicBezTo>
                <a:cubicBezTo>
                  <a:pt x="7492123" y="10808750"/>
                  <a:pt x="7507951" y="10801275"/>
                  <a:pt x="7513012" y="10792682"/>
                </a:cubicBezTo>
                <a:close/>
                <a:moveTo>
                  <a:pt x="7060744" y="11816320"/>
                </a:moveTo>
                <a:cubicBezTo>
                  <a:pt x="7050379" y="11811740"/>
                  <a:pt x="7060520" y="11799572"/>
                  <a:pt x="7044986" y="11796989"/>
                </a:cubicBezTo>
                <a:cubicBezTo>
                  <a:pt x="7019017" y="11812629"/>
                  <a:pt x="6995007" y="11832464"/>
                  <a:pt x="6965919" y="11840067"/>
                </a:cubicBezTo>
                <a:cubicBezTo>
                  <a:pt x="6997973" y="11833299"/>
                  <a:pt x="7035819" y="11841459"/>
                  <a:pt x="7060744" y="11816320"/>
                </a:cubicBezTo>
                <a:close/>
                <a:moveTo>
                  <a:pt x="9024113" y="7373984"/>
                </a:moveTo>
                <a:cubicBezTo>
                  <a:pt x="9021427" y="7370535"/>
                  <a:pt x="9024285" y="7367209"/>
                  <a:pt x="9019758" y="7363702"/>
                </a:cubicBezTo>
                <a:lnTo>
                  <a:pt x="9014704" y="7368521"/>
                </a:lnTo>
                <a:cubicBezTo>
                  <a:pt x="9017390" y="7371971"/>
                  <a:pt x="9014535" y="7375288"/>
                  <a:pt x="9019066" y="7378787"/>
                </a:cubicBezTo>
                <a:close/>
                <a:moveTo>
                  <a:pt x="8949983" y="7542460"/>
                </a:moveTo>
                <a:cubicBezTo>
                  <a:pt x="8943610" y="7514277"/>
                  <a:pt x="8957262" y="7485665"/>
                  <a:pt x="8937044" y="7456846"/>
                </a:cubicBezTo>
                <a:cubicBezTo>
                  <a:pt x="8929210" y="7474515"/>
                  <a:pt x="8938987" y="7489843"/>
                  <a:pt x="8941017" y="7507134"/>
                </a:cubicBezTo>
                <a:cubicBezTo>
                  <a:pt x="8942491" y="7521954"/>
                  <a:pt x="8933242" y="7546976"/>
                  <a:pt x="8949983" y="7542460"/>
                </a:cubicBezTo>
                <a:close/>
                <a:moveTo>
                  <a:pt x="11052490" y="2784780"/>
                </a:moveTo>
                <a:cubicBezTo>
                  <a:pt x="11041571" y="2789962"/>
                  <a:pt x="11018180" y="2781056"/>
                  <a:pt x="11015334" y="2771221"/>
                </a:cubicBezTo>
                <a:cubicBezTo>
                  <a:pt x="11014748" y="2759527"/>
                  <a:pt x="11022946" y="2762673"/>
                  <a:pt x="11023837" y="2753061"/>
                </a:cubicBezTo>
                <a:cubicBezTo>
                  <a:pt x="11022420" y="2744334"/>
                  <a:pt x="11002725" y="2746591"/>
                  <a:pt x="11004145" y="2735783"/>
                </a:cubicBezTo>
                <a:cubicBezTo>
                  <a:pt x="11010575" y="2711465"/>
                  <a:pt x="11054737" y="2720018"/>
                  <a:pt x="11073657" y="2733619"/>
                </a:cubicBezTo>
                <a:cubicBezTo>
                  <a:pt x="11070221" y="2751160"/>
                  <a:pt x="11040482" y="2725155"/>
                  <a:pt x="11032341" y="2734900"/>
                </a:cubicBezTo>
                <a:cubicBezTo>
                  <a:pt x="11033005" y="2744247"/>
                  <a:pt x="11053678" y="2741945"/>
                  <a:pt x="11062150" y="2746641"/>
                </a:cubicBezTo>
                <a:cubicBezTo>
                  <a:pt x="11062471" y="2768701"/>
                  <a:pt x="11039892" y="2752531"/>
                  <a:pt x="11036182" y="2768521"/>
                </a:cubicBezTo>
                <a:cubicBezTo>
                  <a:pt x="11036768" y="2780216"/>
                  <a:pt x="11047248" y="2766263"/>
                  <a:pt x="11055641" y="2773307"/>
                </a:cubicBezTo>
                <a:cubicBezTo>
                  <a:pt x="11054457" y="2777072"/>
                  <a:pt x="11053674" y="2781015"/>
                  <a:pt x="11052490" y="2784780"/>
                </a:cubicBezTo>
                <a:close/>
                <a:moveTo>
                  <a:pt x="9856933" y="5491555"/>
                </a:moveTo>
                <a:cubicBezTo>
                  <a:pt x="9853469" y="5488599"/>
                  <a:pt x="9856110" y="5470749"/>
                  <a:pt x="9846177" y="5479197"/>
                </a:cubicBezTo>
                <a:cubicBezTo>
                  <a:pt x="9853663" y="5480604"/>
                  <a:pt x="9846026" y="5500048"/>
                  <a:pt x="9856933" y="5491555"/>
                </a:cubicBezTo>
                <a:close/>
                <a:moveTo>
                  <a:pt x="9460669" y="6389879"/>
                </a:moveTo>
                <a:cubicBezTo>
                  <a:pt x="9456932" y="6385377"/>
                  <a:pt x="9444320" y="6363161"/>
                  <a:pt x="9448694" y="6372701"/>
                </a:cubicBezTo>
                <a:cubicBezTo>
                  <a:pt x="9449156" y="6378136"/>
                  <a:pt x="9451787" y="6395941"/>
                  <a:pt x="9460669" y="6389879"/>
                </a:cubicBezTo>
                <a:close/>
                <a:moveTo>
                  <a:pt x="8840506" y="7795102"/>
                </a:moveTo>
                <a:cubicBezTo>
                  <a:pt x="8836851" y="7802021"/>
                  <a:pt x="8830846" y="7808313"/>
                  <a:pt x="8822051" y="7813076"/>
                </a:cubicBezTo>
                <a:cubicBezTo>
                  <a:pt x="8751570" y="7810374"/>
                  <a:pt x="8772423" y="7721001"/>
                  <a:pt x="8821674" y="7740391"/>
                </a:cubicBezTo>
                <a:cubicBezTo>
                  <a:pt x="8841258" y="7747979"/>
                  <a:pt x="8851466" y="7774352"/>
                  <a:pt x="8840506" y="7795102"/>
                </a:cubicBezTo>
                <a:close/>
                <a:moveTo>
                  <a:pt x="8239949" y="9161506"/>
                </a:moveTo>
                <a:cubicBezTo>
                  <a:pt x="8241525" y="9155382"/>
                  <a:pt x="8242594" y="9148413"/>
                  <a:pt x="8244366" y="9142790"/>
                </a:cubicBezTo>
                <a:cubicBezTo>
                  <a:pt x="8215530" y="9134508"/>
                  <a:pt x="8178621" y="9121486"/>
                  <a:pt x="8156180" y="9136286"/>
                </a:cubicBezTo>
                <a:cubicBezTo>
                  <a:pt x="8186244" y="9146376"/>
                  <a:pt x="8203310" y="9164665"/>
                  <a:pt x="8232485" y="9175155"/>
                </a:cubicBezTo>
                <a:cubicBezTo>
                  <a:pt x="8236288" y="9172910"/>
                  <a:pt x="8238372" y="9167630"/>
                  <a:pt x="8239949" y="9161506"/>
                </a:cubicBezTo>
                <a:close/>
                <a:moveTo>
                  <a:pt x="8062615" y="9569404"/>
                </a:moveTo>
                <a:cubicBezTo>
                  <a:pt x="8064627" y="9553362"/>
                  <a:pt x="8054986" y="9544655"/>
                  <a:pt x="8043112" y="9537158"/>
                </a:cubicBezTo>
                <a:cubicBezTo>
                  <a:pt x="8043805" y="9551139"/>
                  <a:pt x="8050306" y="9561887"/>
                  <a:pt x="8062615" y="9569404"/>
                </a:cubicBezTo>
                <a:close/>
                <a:moveTo>
                  <a:pt x="8803240" y="7899517"/>
                </a:moveTo>
                <a:cubicBezTo>
                  <a:pt x="8798996" y="7916858"/>
                  <a:pt x="8786889" y="7929601"/>
                  <a:pt x="8766047" y="7924650"/>
                </a:cubicBezTo>
                <a:cubicBezTo>
                  <a:pt x="8731135" y="7916793"/>
                  <a:pt x="8719577" y="7869114"/>
                  <a:pt x="8739031" y="7837030"/>
                </a:cubicBezTo>
                <a:cubicBezTo>
                  <a:pt x="8753211" y="7830996"/>
                  <a:pt x="8771418" y="7834311"/>
                  <a:pt x="8793250" y="7846795"/>
                </a:cubicBezTo>
                <a:cubicBezTo>
                  <a:pt x="8803864" y="7860235"/>
                  <a:pt x="8807484" y="7882176"/>
                  <a:pt x="8803240" y="7899517"/>
                </a:cubicBezTo>
                <a:close/>
                <a:moveTo>
                  <a:pt x="10207789" y="4722135"/>
                </a:moveTo>
                <a:cubicBezTo>
                  <a:pt x="10213562" y="4712302"/>
                  <a:pt x="10211071" y="4705011"/>
                  <a:pt x="10202087" y="4700565"/>
                </a:cubicBezTo>
                <a:cubicBezTo>
                  <a:pt x="10198436" y="4709905"/>
                  <a:pt x="10203974" y="4715687"/>
                  <a:pt x="10207789" y="4722135"/>
                </a:cubicBezTo>
                <a:close/>
                <a:moveTo>
                  <a:pt x="10483590" y="4098134"/>
                </a:moveTo>
                <a:cubicBezTo>
                  <a:pt x="10481111" y="4095133"/>
                  <a:pt x="10479362" y="4078639"/>
                  <a:pt x="10473276" y="4085954"/>
                </a:cubicBezTo>
                <a:cubicBezTo>
                  <a:pt x="10475357" y="4088779"/>
                  <a:pt x="10472513" y="4107055"/>
                  <a:pt x="10483590" y="4098134"/>
                </a:cubicBezTo>
                <a:close/>
                <a:moveTo>
                  <a:pt x="9239400" y="6916714"/>
                </a:moveTo>
                <a:cubicBezTo>
                  <a:pt x="9244939" y="6906632"/>
                  <a:pt x="9240545" y="6893789"/>
                  <a:pt x="9238953" y="6881872"/>
                </a:cubicBezTo>
                <a:cubicBezTo>
                  <a:pt x="9225611" y="6893592"/>
                  <a:pt x="9227955" y="6909850"/>
                  <a:pt x="9230080" y="6925735"/>
                </a:cubicBezTo>
                <a:cubicBezTo>
                  <a:pt x="9234606" y="6923123"/>
                  <a:pt x="9237554" y="6920073"/>
                  <a:pt x="9239400" y="6916714"/>
                </a:cubicBezTo>
                <a:close/>
                <a:moveTo>
                  <a:pt x="10462469" y="4154546"/>
                </a:moveTo>
                <a:cubicBezTo>
                  <a:pt x="10467401" y="4143385"/>
                  <a:pt x="10458202" y="4138368"/>
                  <a:pt x="10453375" y="4130995"/>
                </a:cubicBezTo>
                <a:cubicBezTo>
                  <a:pt x="10446898" y="4142425"/>
                  <a:pt x="10455346" y="4148063"/>
                  <a:pt x="10462469" y="4154546"/>
                </a:cubicBezTo>
                <a:close/>
                <a:moveTo>
                  <a:pt x="9570110" y="6177369"/>
                </a:moveTo>
                <a:cubicBezTo>
                  <a:pt x="9562167" y="6163415"/>
                  <a:pt x="9567703" y="6144501"/>
                  <a:pt x="9559934" y="6130152"/>
                </a:cubicBezTo>
                <a:cubicBezTo>
                  <a:pt x="9554532" y="6147701"/>
                  <a:pt x="9550292" y="6178582"/>
                  <a:pt x="9570110" y="6177369"/>
                </a:cubicBezTo>
                <a:close/>
                <a:moveTo>
                  <a:pt x="9089602" y="7267795"/>
                </a:moveTo>
                <a:cubicBezTo>
                  <a:pt x="9082339" y="7262693"/>
                  <a:pt x="9074899" y="7252352"/>
                  <a:pt x="9067328" y="7259557"/>
                </a:cubicBezTo>
                <a:cubicBezTo>
                  <a:pt x="9059574" y="7274143"/>
                  <a:pt x="9081641" y="7278372"/>
                  <a:pt x="9089602" y="7267795"/>
                </a:cubicBezTo>
                <a:close/>
                <a:moveTo>
                  <a:pt x="10498586" y="4081416"/>
                </a:moveTo>
                <a:cubicBezTo>
                  <a:pt x="10486406" y="4062695"/>
                  <a:pt x="10503901" y="4032789"/>
                  <a:pt x="10480064" y="4018922"/>
                </a:cubicBezTo>
                <a:cubicBezTo>
                  <a:pt x="10477449" y="4042063"/>
                  <a:pt x="10480972" y="4063153"/>
                  <a:pt x="10485820" y="4083398"/>
                </a:cubicBezTo>
                <a:cubicBezTo>
                  <a:pt x="10491215" y="4086258"/>
                  <a:pt x="10495233" y="4084699"/>
                  <a:pt x="10498586" y="4081416"/>
                </a:cubicBezTo>
                <a:close/>
                <a:moveTo>
                  <a:pt x="9043077" y="7375616"/>
                </a:moveTo>
                <a:cubicBezTo>
                  <a:pt x="9045974" y="7368834"/>
                  <a:pt x="9039754" y="7361346"/>
                  <a:pt x="9032006" y="7366465"/>
                </a:cubicBezTo>
                <a:cubicBezTo>
                  <a:pt x="9040799" y="7371916"/>
                  <a:pt x="9032052" y="7376643"/>
                  <a:pt x="9036853" y="7381686"/>
                </a:cubicBezTo>
                <a:cubicBezTo>
                  <a:pt x="9040125" y="7380076"/>
                  <a:pt x="9042107" y="7377886"/>
                  <a:pt x="9043077" y="7375616"/>
                </a:cubicBezTo>
                <a:close/>
                <a:moveTo>
                  <a:pt x="10293263" y="4547001"/>
                </a:moveTo>
                <a:lnTo>
                  <a:pt x="10295082" y="4520527"/>
                </a:lnTo>
                <a:lnTo>
                  <a:pt x="10295454" y="4515109"/>
                </a:lnTo>
                <a:cubicBezTo>
                  <a:pt x="10295644" y="4504714"/>
                  <a:pt x="10293536" y="4495211"/>
                  <a:pt x="10283862" y="4488556"/>
                </a:cubicBezTo>
                <a:cubicBezTo>
                  <a:pt x="10280988" y="4499907"/>
                  <a:pt x="10281230" y="4510134"/>
                  <a:pt x="10283244" y="4519715"/>
                </a:cubicBezTo>
                <a:lnTo>
                  <a:pt x="10288357" y="4533639"/>
                </a:lnTo>
                <a:close/>
                <a:moveTo>
                  <a:pt x="10451753" y="4196022"/>
                </a:moveTo>
                <a:cubicBezTo>
                  <a:pt x="10444192" y="4192681"/>
                  <a:pt x="10444668" y="4186222"/>
                  <a:pt x="10433663" y="4184218"/>
                </a:cubicBezTo>
                <a:cubicBezTo>
                  <a:pt x="10423957" y="4193268"/>
                  <a:pt x="10448681" y="4209433"/>
                  <a:pt x="10451753" y="4196022"/>
                </a:cubicBezTo>
                <a:close/>
                <a:moveTo>
                  <a:pt x="10030075" y="5151278"/>
                </a:moveTo>
                <a:cubicBezTo>
                  <a:pt x="10044649" y="5121525"/>
                  <a:pt x="10045871" y="5069203"/>
                  <a:pt x="10025006" y="5048553"/>
                </a:cubicBezTo>
                <a:cubicBezTo>
                  <a:pt x="10015742" y="5058747"/>
                  <a:pt x="10024001" y="5076684"/>
                  <a:pt x="10025667" y="5091229"/>
                </a:cubicBezTo>
                <a:lnTo>
                  <a:pt x="10021278" y="5082014"/>
                </a:lnTo>
                <a:lnTo>
                  <a:pt x="10021346" y="5080808"/>
                </a:lnTo>
                <a:cubicBezTo>
                  <a:pt x="10020248" y="5073597"/>
                  <a:pt x="10017306" y="5067059"/>
                  <a:pt x="10011592" y="5061676"/>
                </a:cubicBezTo>
                <a:lnTo>
                  <a:pt x="9999381" y="5079615"/>
                </a:lnTo>
                <a:cubicBezTo>
                  <a:pt x="9991542" y="5095202"/>
                  <a:pt x="9993510" y="5128456"/>
                  <a:pt x="10005965" y="5144436"/>
                </a:cubicBezTo>
                <a:cubicBezTo>
                  <a:pt x="10008347" y="5141202"/>
                  <a:pt x="10011663" y="5141238"/>
                  <a:pt x="10015155" y="5140876"/>
                </a:cubicBezTo>
                <a:cubicBezTo>
                  <a:pt x="10013343" y="5119121"/>
                  <a:pt x="10018247" y="5095094"/>
                  <a:pt x="9999381" y="5079615"/>
                </a:cubicBezTo>
                <a:lnTo>
                  <a:pt x="10012782" y="5085536"/>
                </a:lnTo>
                <a:lnTo>
                  <a:pt x="10020032" y="5103981"/>
                </a:lnTo>
                <a:lnTo>
                  <a:pt x="10020875" y="5089112"/>
                </a:lnTo>
                <a:lnTo>
                  <a:pt x="10025667" y="5091229"/>
                </a:lnTo>
                <a:cubicBezTo>
                  <a:pt x="10027608" y="5111614"/>
                  <a:pt x="10023010" y="5133870"/>
                  <a:pt x="10030075" y="5151278"/>
                </a:cubicBezTo>
                <a:close/>
                <a:moveTo>
                  <a:pt x="9864663" y="5525873"/>
                </a:moveTo>
                <a:cubicBezTo>
                  <a:pt x="9857033" y="5521552"/>
                  <a:pt x="9859084" y="5499638"/>
                  <a:pt x="9851133" y="5504682"/>
                </a:cubicBezTo>
                <a:cubicBezTo>
                  <a:pt x="9854164" y="5510775"/>
                  <a:pt x="9852288" y="5532291"/>
                  <a:pt x="9864663" y="5525873"/>
                </a:cubicBezTo>
                <a:close/>
                <a:moveTo>
                  <a:pt x="9515691" y="6317189"/>
                </a:moveTo>
                <a:lnTo>
                  <a:pt x="9509303" y="6314367"/>
                </a:lnTo>
                <a:lnTo>
                  <a:pt x="9504909" y="6324312"/>
                </a:lnTo>
                <a:lnTo>
                  <a:pt x="9511297" y="6327134"/>
                </a:lnTo>
                <a:close/>
                <a:moveTo>
                  <a:pt x="8129411" y="9457681"/>
                </a:moveTo>
                <a:cubicBezTo>
                  <a:pt x="8117689" y="9446704"/>
                  <a:pt x="8136408" y="9417445"/>
                  <a:pt x="8108095" y="9417074"/>
                </a:cubicBezTo>
                <a:cubicBezTo>
                  <a:pt x="8103263" y="9437787"/>
                  <a:pt x="8107398" y="9452791"/>
                  <a:pt x="8120027" y="9462937"/>
                </a:cubicBezTo>
                <a:cubicBezTo>
                  <a:pt x="8124377" y="9463128"/>
                  <a:pt x="8127121" y="9460197"/>
                  <a:pt x="8129411" y="9457681"/>
                </a:cubicBezTo>
                <a:close/>
                <a:moveTo>
                  <a:pt x="8646274" y="8288792"/>
                </a:moveTo>
                <a:cubicBezTo>
                  <a:pt x="8653597" y="8262512"/>
                  <a:pt x="8653671" y="8239694"/>
                  <a:pt x="8633408" y="8224076"/>
                </a:cubicBezTo>
                <a:cubicBezTo>
                  <a:pt x="8628162" y="8248893"/>
                  <a:pt x="8623138" y="8274284"/>
                  <a:pt x="8646274" y="8288792"/>
                </a:cubicBezTo>
                <a:close/>
                <a:moveTo>
                  <a:pt x="10510765" y="4071076"/>
                </a:moveTo>
                <a:cubicBezTo>
                  <a:pt x="10505272" y="4061979"/>
                  <a:pt x="10513158" y="4047360"/>
                  <a:pt x="10501128" y="4040140"/>
                </a:cubicBezTo>
                <a:cubicBezTo>
                  <a:pt x="10499289" y="4050761"/>
                  <a:pt x="10497516" y="4075227"/>
                  <a:pt x="10510765" y="4071076"/>
                </a:cubicBezTo>
                <a:close/>
                <a:moveTo>
                  <a:pt x="8245859" y="9198105"/>
                </a:moveTo>
                <a:cubicBezTo>
                  <a:pt x="8222812" y="9187008"/>
                  <a:pt x="8198140" y="9173208"/>
                  <a:pt x="8173865" y="9160303"/>
                </a:cubicBezTo>
                <a:cubicBezTo>
                  <a:pt x="8149551" y="9148272"/>
                  <a:pt x="8122416" y="9140941"/>
                  <a:pt x="8108319" y="9124537"/>
                </a:cubicBezTo>
                <a:cubicBezTo>
                  <a:pt x="8148448" y="9103937"/>
                  <a:pt x="8210868" y="9121587"/>
                  <a:pt x="8267204" y="9128885"/>
                </a:cubicBezTo>
                <a:cubicBezTo>
                  <a:pt x="8266608" y="9142452"/>
                  <a:pt x="8239183" y="9171503"/>
                  <a:pt x="8245859" y="9198105"/>
                </a:cubicBezTo>
                <a:close/>
                <a:moveTo>
                  <a:pt x="7544340" y="10792696"/>
                </a:moveTo>
                <a:cubicBezTo>
                  <a:pt x="7548155" y="10788092"/>
                  <a:pt x="7550502" y="10783075"/>
                  <a:pt x="7550384" y="10777371"/>
                </a:cubicBezTo>
                <a:cubicBezTo>
                  <a:pt x="7547387" y="10786856"/>
                  <a:pt x="7532599" y="10787324"/>
                  <a:pt x="7523844" y="10794144"/>
                </a:cubicBezTo>
                <a:cubicBezTo>
                  <a:pt x="7510074" y="10804111"/>
                  <a:pt x="7488301" y="10822695"/>
                  <a:pt x="7497214" y="10830377"/>
                </a:cubicBezTo>
                <a:cubicBezTo>
                  <a:pt x="7508228" y="10816598"/>
                  <a:pt x="7532894" y="10806506"/>
                  <a:pt x="7544340" y="10792696"/>
                </a:cubicBezTo>
                <a:close/>
                <a:moveTo>
                  <a:pt x="7560632" y="10757473"/>
                </a:moveTo>
                <a:cubicBezTo>
                  <a:pt x="7544185" y="10760534"/>
                  <a:pt x="7515955" y="10750566"/>
                  <a:pt x="7510776" y="10763916"/>
                </a:cubicBezTo>
                <a:lnTo>
                  <a:pt x="7528412" y="10767341"/>
                </a:lnTo>
                <a:lnTo>
                  <a:pt x="7531106" y="10767865"/>
                </a:lnTo>
                <a:cubicBezTo>
                  <a:pt x="7538017" y="10766855"/>
                  <a:pt x="7544763" y="10766205"/>
                  <a:pt x="7550439" y="10773970"/>
                </a:cubicBezTo>
                <a:lnTo>
                  <a:pt x="7555899" y="10767332"/>
                </a:lnTo>
                <a:lnTo>
                  <a:pt x="7556419" y="10766699"/>
                </a:lnTo>
                <a:cubicBezTo>
                  <a:pt x="7559022" y="10764849"/>
                  <a:pt x="7561330" y="10762672"/>
                  <a:pt x="7560632" y="10757473"/>
                </a:cubicBezTo>
                <a:close/>
                <a:moveTo>
                  <a:pt x="8085196" y="9571267"/>
                </a:moveTo>
                <a:cubicBezTo>
                  <a:pt x="8089967" y="9561886"/>
                  <a:pt x="8079508" y="9561863"/>
                  <a:pt x="8077089" y="9557397"/>
                </a:cubicBezTo>
                <a:cubicBezTo>
                  <a:pt x="8074570" y="9565133"/>
                  <a:pt x="8076970" y="9570034"/>
                  <a:pt x="8085196" y="9571267"/>
                </a:cubicBezTo>
                <a:close/>
                <a:moveTo>
                  <a:pt x="10326078" y="4507208"/>
                </a:moveTo>
                <a:lnTo>
                  <a:pt x="10325353" y="4503645"/>
                </a:lnTo>
                <a:lnTo>
                  <a:pt x="10322422" y="4489222"/>
                </a:lnTo>
                <a:cubicBezTo>
                  <a:pt x="10321408" y="4482763"/>
                  <a:pt x="10319033" y="4477903"/>
                  <a:pt x="10310595" y="4480842"/>
                </a:cubicBezTo>
                <a:cubicBezTo>
                  <a:pt x="10312813" y="4484440"/>
                  <a:pt x="10313668" y="4492200"/>
                  <a:pt x="10315477" y="4498476"/>
                </a:cubicBezTo>
                <a:lnTo>
                  <a:pt x="10320769" y="4502837"/>
                </a:lnTo>
                <a:close/>
                <a:moveTo>
                  <a:pt x="6402452" y="13390518"/>
                </a:moveTo>
                <a:cubicBezTo>
                  <a:pt x="6373730" y="13393052"/>
                  <a:pt x="6338710" y="13386142"/>
                  <a:pt x="6317128" y="13399442"/>
                </a:cubicBezTo>
                <a:cubicBezTo>
                  <a:pt x="6346073" y="13397483"/>
                  <a:pt x="6383621" y="13408365"/>
                  <a:pt x="6402452" y="13390518"/>
                </a:cubicBezTo>
                <a:close/>
                <a:moveTo>
                  <a:pt x="6441294" y="13306743"/>
                </a:moveTo>
                <a:cubicBezTo>
                  <a:pt x="6441144" y="13311416"/>
                  <a:pt x="6438941" y="13314235"/>
                  <a:pt x="6435612" y="13314187"/>
                </a:cubicBezTo>
                <a:cubicBezTo>
                  <a:pt x="6409552" y="13321157"/>
                  <a:pt x="6386646" y="13298239"/>
                  <a:pt x="6370423" y="13287279"/>
                </a:cubicBezTo>
                <a:cubicBezTo>
                  <a:pt x="6391226" y="13269453"/>
                  <a:pt x="6408150" y="13309162"/>
                  <a:pt x="6441294" y="13306743"/>
                </a:cubicBezTo>
                <a:close/>
                <a:moveTo>
                  <a:pt x="10487382" y="4149832"/>
                </a:moveTo>
                <a:cubicBezTo>
                  <a:pt x="10483579" y="4147675"/>
                  <a:pt x="10482685" y="4141087"/>
                  <a:pt x="10477831" y="4145612"/>
                </a:cubicBezTo>
                <a:cubicBezTo>
                  <a:pt x="10481458" y="4148167"/>
                  <a:pt x="10482926" y="4154533"/>
                  <a:pt x="10487382" y="4149832"/>
                </a:cubicBezTo>
                <a:close/>
                <a:moveTo>
                  <a:pt x="7793189" y="10249400"/>
                </a:moveTo>
                <a:cubicBezTo>
                  <a:pt x="7788080" y="10230630"/>
                  <a:pt x="7809405" y="10222578"/>
                  <a:pt x="7813180" y="10202847"/>
                </a:cubicBezTo>
                <a:cubicBezTo>
                  <a:pt x="7789792" y="10203948"/>
                  <a:pt x="7771661" y="10242336"/>
                  <a:pt x="7793189" y="10249400"/>
                </a:cubicBezTo>
                <a:close/>
                <a:moveTo>
                  <a:pt x="9491601" y="6407350"/>
                </a:moveTo>
                <a:cubicBezTo>
                  <a:pt x="9478667" y="6394504"/>
                  <a:pt x="9481435" y="6375279"/>
                  <a:pt x="9463901" y="6364205"/>
                </a:cubicBezTo>
                <a:cubicBezTo>
                  <a:pt x="9455690" y="6371988"/>
                  <a:pt x="9472240" y="6418768"/>
                  <a:pt x="9491601" y="6407350"/>
                </a:cubicBezTo>
                <a:close/>
                <a:moveTo>
                  <a:pt x="9554529" y="6264927"/>
                </a:moveTo>
                <a:lnTo>
                  <a:pt x="9548142" y="6262105"/>
                </a:lnTo>
                <a:lnTo>
                  <a:pt x="9545329" y="6268470"/>
                </a:lnTo>
                <a:lnTo>
                  <a:pt x="9551717" y="6271293"/>
                </a:lnTo>
                <a:close/>
                <a:moveTo>
                  <a:pt x="6914171" y="12242942"/>
                </a:moveTo>
                <a:cubicBezTo>
                  <a:pt x="6796872" y="12298144"/>
                  <a:pt x="6641702" y="12255746"/>
                  <a:pt x="6513217" y="12281270"/>
                </a:cubicBezTo>
                <a:cubicBezTo>
                  <a:pt x="6504143" y="12279163"/>
                  <a:pt x="6506558" y="12272620"/>
                  <a:pt x="6500180" y="12269802"/>
                </a:cubicBezTo>
                <a:cubicBezTo>
                  <a:pt x="6517750" y="12144848"/>
                  <a:pt x="6532671" y="12021578"/>
                  <a:pt x="6543747" y="11899463"/>
                </a:cubicBezTo>
                <a:cubicBezTo>
                  <a:pt x="6553044" y="11902144"/>
                  <a:pt x="6566750" y="11915335"/>
                  <a:pt x="6568074" y="11898320"/>
                </a:cubicBezTo>
                <a:cubicBezTo>
                  <a:pt x="6589577" y="11931605"/>
                  <a:pt x="6614527" y="11963560"/>
                  <a:pt x="6646547" y="11992453"/>
                </a:cubicBezTo>
                <a:cubicBezTo>
                  <a:pt x="6755954" y="11899039"/>
                  <a:pt x="6856050" y="11782484"/>
                  <a:pt x="6965903" y="11690218"/>
                </a:cubicBezTo>
                <a:cubicBezTo>
                  <a:pt x="7009060" y="11715471"/>
                  <a:pt x="7051035" y="11776829"/>
                  <a:pt x="7097323" y="11814406"/>
                </a:cubicBezTo>
                <a:cubicBezTo>
                  <a:pt x="7014542" y="11921963"/>
                  <a:pt x="6915592" y="11989554"/>
                  <a:pt x="6827735" y="12084878"/>
                </a:cubicBezTo>
                <a:cubicBezTo>
                  <a:pt x="6836904" y="12105103"/>
                  <a:pt x="6846823" y="12108533"/>
                  <a:pt x="6822226" y="12124304"/>
                </a:cubicBezTo>
                <a:cubicBezTo>
                  <a:pt x="6836730" y="12170195"/>
                  <a:pt x="6885879" y="12202376"/>
                  <a:pt x="6914171" y="12242942"/>
                </a:cubicBezTo>
                <a:close/>
                <a:moveTo>
                  <a:pt x="9262998" y="6926978"/>
                </a:moveTo>
                <a:cubicBezTo>
                  <a:pt x="9264040" y="6923643"/>
                  <a:pt x="9263868" y="6919968"/>
                  <a:pt x="9263250" y="6916171"/>
                </a:cubicBezTo>
                <a:lnTo>
                  <a:pt x="9262685" y="6911820"/>
                </a:lnTo>
                <a:lnTo>
                  <a:pt x="9260338" y="6893699"/>
                </a:lnTo>
                <a:cubicBezTo>
                  <a:pt x="9255128" y="6899466"/>
                  <a:pt x="9250956" y="6905521"/>
                  <a:pt x="9249561" y="6912366"/>
                </a:cubicBezTo>
                <a:lnTo>
                  <a:pt x="9254006" y="6930014"/>
                </a:lnTo>
                <a:lnTo>
                  <a:pt x="9255454" y="6935763"/>
                </a:lnTo>
                <a:cubicBezTo>
                  <a:pt x="9259697" y="6933316"/>
                  <a:pt x="9261954" y="6930317"/>
                  <a:pt x="9262998" y="6926978"/>
                </a:cubicBezTo>
                <a:close/>
                <a:moveTo>
                  <a:pt x="9595944" y="6174246"/>
                </a:moveTo>
                <a:cubicBezTo>
                  <a:pt x="9589226" y="6185459"/>
                  <a:pt x="9580587" y="6194103"/>
                  <a:pt x="9569386" y="6196037"/>
                </a:cubicBezTo>
                <a:cubicBezTo>
                  <a:pt x="9527238" y="6180736"/>
                  <a:pt x="9553469" y="6123498"/>
                  <a:pt x="9565943" y="6082493"/>
                </a:cubicBezTo>
                <a:cubicBezTo>
                  <a:pt x="9571872" y="6063753"/>
                  <a:pt x="9575626" y="6035034"/>
                  <a:pt x="9596506" y="6022901"/>
                </a:cubicBezTo>
                <a:cubicBezTo>
                  <a:pt x="9631961" y="6039515"/>
                  <a:pt x="9622134" y="6096878"/>
                  <a:pt x="9610973" y="6137039"/>
                </a:cubicBezTo>
                <a:cubicBezTo>
                  <a:pt x="9607458" y="6149251"/>
                  <a:pt x="9602662" y="6163034"/>
                  <a:pt x="9595944" y="6174246"/>
                </a:cubicBezTo>
                <a:close/>
                <a:moveTo>
                  <a:pt x="10232092" y="4737159"/>
                </a:moveTo>
                <a:cubicBezTo>
                  <a:pt x="10241703" y="4701402"/>
                  <a:pt x="10228805" y="4659488"/>
                  <a:pt x="10207245" y="4644722"/>
                </a:cubicBezTo>
                <a:cubicBezTo>
                  <a:pt x="10216670" y="4675101"/>
                  <a:pt x="10218462" y="4708753"/>
                  <a:pt x="10232092" y="4737159"/>
                </a:cubicBezTo>
                <a:close/>
                <a:moveTo>
                  <a:pt x="11049251" y="2893189"/>
                </a:moveTo>
                <a:cubicBezTo>
                  <a:pt x="11046537" y="2885317"/>
                  <a:pt x="11016127" y="2877600"/>
                  <a:pt x="11014113" y="2888626"/>
                </a:cubicBezTo>
                <a:cubicBezTo>
                  <a:pt x="11017838" y="2893132"/>
                  <a:pt x="11047421" y="2908110"/>
                  <a:pt x="11049251" y="2893189"/>
                </a:cubicBezTo>
                <a:close/>
                <a:moveTo>
                  <a:pt x="10528091" y="4074920"/>
                </a:moveTo>
                <a:lnTo>
                  <a:pt x="10521724" y="4072107"/>
                </a:lnTo>
                <a:lnTo>
                  <a:pt x="10518730" y="4078883"/>
                </a:lnTo>
                <a:lnTo>
                  <a:pt x="10525097" y="4081696"/>
                </a:lnTo>
                <a:close/>
                <a:moveTo>
                  <a:pt x="9064047" y="7390053"/>
                </a:moveTo>
                <a:cubicBezTo>
                  <a:pt x="9061049" y="7386896"/>
                  <a:pt x="9063607" y="7383256"/>
                  <a:pt x="9059375" y="7380075"/>
                </a:cubicBezTo>
                <a:lnTo>
                  <a:pt x="9054322" y="7384889"/>
                </a:lnTo>
                <a:cubicBezTo>
                  <a:pt x="9057325" y="7388036"/>
                  <a:pt x="9054471" y="7391353"/>
                  <a:pt x="9059003" y="7394848"/>
                </a:cubicBezTo>
                <a:close/>
                <a:moveTo>
                  <a:pt x="8110095" y="9550128"/>
                </a:moveTo>
                <a:cubicBezTo>
                  <a:pt x="8114526" y="9538551"/>
                  <a:pt x="8099856" y="9525264"/>
                  <a:pt x="8093628" y="9538069"/>
                </a:cubicBezTo>
                <a:cubicBezTo>
                  <a:pt x="8100019" y="9541402"/>
                  <a:pt x="8097443" y="9550443"/>
                  <a:pt x="8110095" y="9550128"/>
                </a:cubicBezTo>
                <a:close/>
                <a:moveTo>
                  <a:pt x="8145897" y="9469305"/>
                </a:moveTo>
                <a:cubicBezTo>
                  <a:pt x="8145147" y="9456629"/>
                  <a:pt x="8151604" y="9438603"/>
                  <a:pt x="8148621" y="9427137"/>
                </a:cubicBezTo>
                <a:cubicBezTo>
                  <a:pt x="8143440" y="9426037"/>
                  <a:pt x="8138712" y="9424522"/>
                  <a:pt x="8133965" y="9423441"/>
                </a:cubicBezTo>
                <a:cubicBezTo>
                  <a:pt x="8130103" y="9431991"/>
                  <a:pt x="8127403" y="9463697"/>
                  <a:pt x="8145897" y="9469305"/>
                </a:cubicBezTo>
                <a:close/>
                <a:moveTo>
                  <a:pt x="6416581" y="13384391"/>
                </a:moveTo>
                <a:cubicBezTo>
                  <a:pt x="6417238" y="13381827"/>
                  <a:pt x="6418071" y="13378865"/>
                  <a:pt x="6418154" y="13376523"/>
                </a:cubicBezTo>
                <a:cubicBezTo>
                  <a:pt x="6415589" y="13375865"/>
                  <a:pt x="6412626" y="13375032"/>
                  <a:pt x="6409885" y="13374773"/>
                </a:cubicBezTo>
                <a:cubicBezTo>
                  <a:pt x="6409228" y="13377336"/>
                  <a:pt x="6408793" y="13380475"/>
                  <a:pt x="6408312" y="13382641"/>
                </a:cubicBezTo>
                <a:cubicBezTo>
                  <a:pt x="6410877" y="13383298"/>
                  <a:pt x="6413840" y="13384132"/>
                  <a:pt x="6416581" y="13384391"/>
                </a:cubicBezTo>
                <a:close/>
                <a:moveTo>
                  <a:pt x="8135654" y="9494140"/>
                </a:moveTo>
                <a:cubicBezTo>
                  <a:pt x="8079224" y="9479019"/>
                  <a:pt x="8015481" y="9451806"/>
                  <a:pt x="7969755" y="9441077"/>
                </a:cubicBezTo>
                <a:cubicBezTo>
                  <a:pt x="7954890" y="9521512"/>
                  <a:pt x="8098824" y="9548761"/>
                  <a:pt x="8135654" y="9494140"/>
                </a:cubicBezTo>
                <a:close/>
                <a:moveTo>
                  <a:pt x="7631332" y="10641498"/>
                </a:moveTo>
                <a:cubicBezTo>
                  <a:pt x="7637569" y="10627838"/>
                  <a:pt x="7641739" y="10611320"/>
                  <a:pt x="7646742" y="10591498"/>
                </a:cubicBezTo>
                <a:lnTo>
                  <a:pt x="7654621" y="10562055"/>
                </a:lnTo>
                <a:lnTo>
                  <a:pt x="7665842" y="10520115"/>
                </a:lnTo>
                <a:cubicBezTo>
                  <a:pt x="7671081" y="10495683"/>
                  <a:pt x="7673840" y="10470621"/>
                  <a:pt x="7670069" y="10444960"/>
                </a:cubicBezTo>
                <a:cubicBezTo>
                  <a:pt x="7647562" y="10453715"/>
                  <a:pt x="7638103" y="10480041"/>
                  <a:pt x="7626819" y="10498471"/>
                </a:cubicBezTo>
                <a:lnTo>
                  <a:pt x="7607598" y="10525878"/>
                </a:lnTo>
                <a:lnTo>
                  <a:pt x="7542014" y="10619388"/>
                </a:lnTo>
                <a:lnTo>
                  <a:pt x="7503743" y="10673956"/>
                </a:lnTo>
                <a:cubicBezTo>
                  <a:pt x="7534376" y="10687144"/>
                  <a:pt x="7567774" y="10667089"/>
                  <a:pt x="7603522" y="10674344"/>
                </a:cubicBezTo>
                <a:cubicBezTo>
                  <a:pt x="7616792" y="10665958"/>
                  <a:pt x="7625096" y="10655157"/>
                  <a:pt x="7631332" y="10641498"/>
                </a:cubicBezTo>
                <a:close/>
                <a:moveTo>
                  <a:pt x="7567182" y="10787254"/>
                </a:moveTo>
                <a:cubicBezTo>
                  <a:pt x="7540604" y="10799397"/>
                  <a:pt x="7522701" y="10820167"/>
                  <a:pt x="7500506" y="10837238"/>
                </a:cubicBezTo>
                <a:cubicBezTo>
                  <a:pt x="7501065" y="10840593"/>
                  <a:pt x="7499966" y="10846541"/>
                  <a:pt x="7504027" y="10847169"/>
                </a:cubicBezTo>
                <a:cubicBezTo>
                  <a:pt x="7522123" y="10824841"/>
                  <a:pt x="7555165" y="10816546"/>
                  <a:pt x="7567182" y="10787254"/>
                </a:cubicBezTo>
                <a:close/>
                <a:moveTo>
                  <a:pt x="10510552" y="4132914"/>
                </a:moveTo>
                <a:lnTo>
                  <a:pt x="10508581" y="4122170"/>
                </a:lnTo>
                <a:lnTo>
                  <a:pt x="10506558" y="4111141"/>
                </a:lnTo>
                <a:cubicBezTo>
                  <a:pt x="10502974" y="4104317"/>
                  <a:pt x="10497289" y="4099423"/>
                  <a:pt x="10489956" y="4100947"/>
                </a:cubicBezTo>
                <a:cubicBezTo>
                  <a:pt x="10492175" y="4106691"/>
                  <a:pt x="10492958" y="4112992"/>
                  <a:pt x="10495369" y="4118702"/>
                </a:cubicBezTo>
                <a:lnTo>
                  <a:pt x="10505396" y="4128088"/>
                </a:lnTo>
                <a:close/>
                <a:moveTo>
                  <a:pt x="10187824" y="4864280"/>
                </a:moveTo>
                <a:cubicBezTo>
                  <a:pt x="10194405" y="4838612"/>
                  <a:pt x="10166735" y="4797814"/>
                  <a:pt x="10189049" y="4791481"/>
                </a:cubicBezTo>
                <a:cubicBezTo>
                  <a:pt x="10174917" y="4777140"/>
                  <a:pt x="10178069" y="4761389"/>
                  <a:pt x="10164280" y="4741962"/>
                </a:cubicBezTo>
                <a:cubicBezTo>
                  <a:pt x="10149856" y="4758447"/>
                  <a:pt x="10164848" y="4782692"/>
                  <a:pt x="10168689" y="4802009"/>
                </a:cubicBezTo>
                <a:cubicBezTo>
                  <a:pt x="10173372" y="4822652"/>
                  <a:pt x="10171747" y="4850032"/>
                  <a:pt x="10187824" y="4864280"/>
                </a:cubicBezTo>
                <a:close/>
                <a:moveTo>
                  <a:pt x="7560226" y="10814012"/>
                </a:moveTo>
                <a:cubicBezTo>
                  <a:pt x="7551855" y="10817715"/>
                  <a:pt x="7544475" y="10822272"/>
                  <a:pt x="7540442" y="10830288"/>
                </a:cubicBezTo>
                <a:cubicBezTo>
                  <a:pt x="7549326" y="10829327"/>
                  <a:pt x="7564141" y="10816813"/>
                  <a:pt x="7560226" y="10814012"/>
                </a:cubicBezTo>
                <a:close/>
                <a:moveTo>
                  <a:pt x="9706666" y="5957158"/>
                </a:moveTo>
                <a:cubicBezTo>
                  <a:pt x="9702287" y="5955223"/>
                  <a:pt x="9703654" y="5951052"/>
                  <a:pt x="9697950" y="5949964"/>
                </a:cubicBezTo>
                <a:lnTo>
                  <a:pt x="9695125" y="5956358"/>
                </a:lnTo>
                <a:cubicBezTo>
                  <a:pt x="9699106" y="5958116"/>
                  <a:pt x="9697739" y="5962287"/>
                  <a:pt x="9703664" y="5963951"/>
                </a:cubicBezTo>
                <a:close/>
                <a:moveTo>
                  <a:pt x="10341191" y="4525792"/>
                </a:moveTo>
                <a:cubicBezTo>
                  <a:pt x="10344624" y="4518022"/>
                  <a:pt x="10344137" y="4511853"/>
                  <a:pt x="10341473" y="4506569"/>
                </a:cubicBezTo>
                <a:lnTo>
                  <a:pt x="10341384" y="4506472"/>
                </a:lnTo>
                <a:lnTo>
                  <a:pt x="10328701" y="4492652"/>
                </a:lnTo>
                <a:lnTo>
                  <a:pt x="10328875" y="4504265"/>
                </a:lnTo>
                <a:lnTo>
                  <a:pt x="10328982" y="4511408"/>
                </a:lnTo>
                <a:cubicBezTo>
                  <a:pt x="10330066" y="4517305"/>
                  <a:pt x="10333138" y="4522472"/>
                  <a:pt x="10341191" y="4525792"/>
                </a:cubicBezTo>
                <a:close/>
                <a:moveTo>
                  <a:pt x="11145165" y="2706297"/>
                </a:moveTo>
                <a:cubicBezTo>
                  <a:pt x="11155485" y="2689408"/>
                  <a:pt x="11130801" y="2691371"/>
                  <a:pt x="11127407" y="2697975"/>
                </a:cubicBezTo>
                <a:cubicBezTo>
                  <a:pt x="11130734" y="2702304"/>
                  <a:pt x="11136536" y="2705344"/>
                  <a:pt x="11145165" y="2706297"/>
                </a:cubicBezTo>
                <a:close/>
                <a:moveTo>
                  <a:pt x="9004691" y="7558883"/>
                </a:moveTo>
                <a:cubicBezTo>
                  <a:pt x="9004863" y="7552109"/>
                  <a:pt x="8999163" y="7546119"/>
                  <a:pt x="8992568" y="7551194"/>
                </a:cubicBezTo>
                <a:cubicBezTo>
                  <a:pt x="8992099" y="7557648"/>
                  <a:pt x="8997797" y="7563643"/>
                  <a:pt x="9004691" y="7558883"/>
                </a:cubicBezTo>
                <a:close/>
                <a:moveTo>
                  <a:pt x="10068144" y="5152383"/>
                </a:moveTo>
                <a:cubicBezTo>
                  <a:pt x="10061190" y="5107522"/>
                  <a:pt x="10064574" y="5058655"/>
                  <a:pt x="10050507" y="5016409"/>
                </a:cubicBezTo>
                <a:lnTo>
                  <a:pt x="10047904" y="5011476"/>
                </a:lnTo>
                <a:lnTo>
                  <a:pt x="10029593" y="4976764"/>
                </a:lnTo>
                <a:cubicBezTo>
                  <a:pt x="10028139" y="4978979"/>
                  <a:pt x="10025045" y="4979517"/>
                  <a:pt x="10021812" y="4977136"/>
                </a:cubicBezTo>
                <a:cubicBezTo>
                  <a:pt x="10020190" y="4984040"/>
                  <a:pt x="10019286" y="4990664"/>
                  <a:pt x="10019624" y="4996767"/>
                </a:cubicBezTo>
                <a:lnTo>
                  <a:pt x="10023971" y="5010380"/>
                </a:lnTo>
                <a:lnTo>
                  <a:pt x="10024891" y="5013262"/>
                </a:lnTo>
                <a:lnTo>
                  <a:pt x="10029305" y="5010624"/>
                </a:lnTo>
                <a:lnTo>
                  <a:pt x="10035887" y="5006691"/>
                </a:lnTo>
                <a:lnTo>
                  <a:pt x="10036315" y="5010946"/>
                </a:lnTo>
                <a:lnTo>
                  <a:pt x="10050998" y="5156713"/>
                </a:lnTo>
                <a:cubicBezTo>
                  <a:pt x="10058787" y="5160631"/>
                  <a:pt x="10063067" y="5156332"/>
                  <a:pt x="10068144" y="5152383"/>
                </a:cubicBezTo>
                <a:close/>
                <a:moveTo>
                  <a:pt x="8880801" y="7845535"/>
                </a:moveTo>
                <a:cubicBezTo>
                  <a:pt x="8877345" y="7842586"/>
                  <a:pt x="8876756" y="7838534"/>
                  <a:pt x="8870257" y="7837085"/>
                </a:cubicBezTo>
                <a:cubicBezTo>
                  <a:pt x="8865033" y="7845678"/>
                  <a:pt x="8876548" y="7854083"/>
                  <a:pt x="8880801" y="7845535"/>
                </a:cubicBezTo>
                <a:close/>
                <a:moveTo>
                  <a:pt x="9714232" y="5964800"/>
                </a:moveTo>
                <a:cubicBezTo>
                  <a:pt x="9720417" y="5959415"/>
                  <a:pt x="9712405" y="5946321"/>
                  <a:pt x="9707901" y="5954361"/>
                </a:cubicBezTo>
                <a:cubicBezTo>
                  <a:pt x="9712103" y="5956695"/>
                  <a:pt x="9710957" y="5961443"/>
                  <a:pt x="9714232" y="5964800"/>
                </a:cubicBezTo>
                <a:close/>
                <a:moveTo>
                  <a:pt x="10080548" y="5142624"/>
                </a:moveTo>
                <a:cubicBezTo>
                  <a:pt x="10095122" y="5112871"/>
                  <a:pt x="10089934" y="5061050"/>
                  <a:pt x="10071332" y="5022352"/>
                </a:cubicBezTo>
                <a:cubicBezTo>
                  <a:pt x="10070512" y="5054373"/>
                  <a:pt x="10077510" y="5082706"/>
                  <a:pt x="10082035" y="5112325"/>
                </a:cubicBezTo>
                <a:cubicBezTo>
                  <a:pt x="10071567" y="5117702"/>
                  <a:pt x="10073194" y="5135566"/>
                  <a:pt x="10080548" y="5142624"/>
                </a:cubicBezTo>
                <a:close/>
                <a:moveTo>
                  <a:pt x="10271036" y="4711503"/>
                </a:moveTo>
                <a:cubicBezTo>
                  <a:pt x="10288879" y="4676506"/>
                  <a:pt x="10251669" y="4640062"/>
                  <a:pt x="10253009" y="4602555"/>
                </a:cubicBezTo>
                <a:cubicBezTo>
                  <a:pt x="10238922" y="4589188"/>
                  <a:pt x="10238620" y="4570480"/>
                  <a:pt x="10231425" y="4554444"/>
                </a:cubicBezTo>
                <a:cubicBezTo>
                  <a:pt x="10227393" y="4572188"/>
                  <a:pt x="10249101" y="4594161"/>
                  <a:pt x="10235863" y="4606885"/>
                </a:cubicBezTo>
                <a:cubicBezTo>
                  <a:pt x="10215223" y="4566334"/>
                  <a:pt x="10221975" y="4515503"/>
                  <a:pt x="10196166" y="4476953"/>
                </a:cubicBezTo>
                <a:cubicBezTo>
                  <a:pt x="10183340" y="4518910"/>
                  <a:pt x="10220153" y="4555177"/>
                  <a:pt x="10209209" y="4587488"/>
                </a:cubicBezTo>
                <a:cubicBezTo>
                  <a:pt x="10192539" y="4564884"/>
                  <a:pt x="10205957" y="4531284"/>
                  <a:pt x="10180497" y="4512415"/>
                </a:cubicBezTo>
                <a:cubicBezTo>
                  <a:pt x="10172693" y="4545162"/>
                  <a:pt x="10204516" y="4562556"/>
                  <a:pt x="10189421" y="4597796"/>
                </a:cubicBezTo>
                <a:cubicBezTo>
                  <a:pt x="10195442" y="4601408"/>
                  <a:pt x="10197731" y="4596228"/>
                  <a:pt x="10202195" y="4595820"/>
                </a:cubicBezTo>
                <a:cubicBezTo>
                  <a:pt x="10198163" y="4613564"/>
                  <a:pt x="10213331" y="4637410"/>
                  <a:pt x="10224789" y="4640568"/>
                </a:cubicBezTo>
                <a:cubicBezTo>
                  <a:pt x="10218890" y="4631294"/>
                  <a:pt x="10213565" y="4621798"/>
                  <a:pt x="10219903" y="4607453"/>
                </a:cubicBezTo>
                <a:cubicBezTo>
                  <a:pt x="10229822" y="4615170"/>
                  <a:pt x="10219464" y="4631071"/>
                  <a:pt x="10233978" y="4637008"/>
                </a:cubicBezTo>
                <a:cubicBezTo>
                  <a:pt x="10236137" y="4633199"/>
                  <a:pt x="10237230" y="4627493"/>
                  <a:pt x="10241565" y="4628454"/>
                </a:cubicBezTo>
                <a:cubicBezTo>
                  <a:pt x="10257400" y="4654024"/>
                  <a:pt x="10248309" y="4688604"/>
                  <a:pt x="10271036" y="4711503"/>
                </a:cubicBezTo>
                <a:close/>
                <a:moveTo>
                  <a:pt x="10109987" y="5077730"/>
                </a:moveTo>
                <a:cubicBezTo>
                  <a:pt x="10114217" y="5067702"/>
                  <a:pt x="10107314" y="5052419"/>
                  <a:pt x="10105767" y="5041376"/>
                </a:cubicBezTo>
                <a:lnTo>
                  <a:pt x="10101176" y="5013918"/>
                </a:lnTo>
                <a:lnTo>
                  <a:pt x="10096342" y="4985005"/>
                </a:lnTo>
                <a:cubicBezTo>
                  <a:pt x="10093525" y="4966198"/>
                  <a:pt x="10091675" y="4947761"/>
                  <a:pt x="10092725" y="4930842"/>
                </a:cubicBezTo>
                <a:cubicBezTo>
                  <a:pt x="10082362" y="4921976"/>
                  <a:pt x="10088010" y="4872563"/>
                  <a:pt x="10074726" y="4884314"/>
                </a:cubicBezTo>
                <a:cubicBezTo>
                  <a:pt x="10075990" y="4919160"/>
                  <a:pt x="10080555" y="4952729"/>
                  <a:pt x="10085860" y="4985969"/>
                </a:cubicBezTo>
                <a:lnTo>
                  <a:pt x="10090148" y="5013413"/>
                </a:lnTo>
                <a:lnTo>
                  <a:pt x="10101435" y="5085656"/>
                </a:lnTo>
                <a:cubicBezTo>
                  <a:pt x="10105929" y="5083833"/>
                  <a:pt x="10108577" y="5081073"/>
                  <a:pt x="10109987" y="5077730"/>
                </a:cubicBezTo>
                <a:close/>
                <a:moveTo>
                  <a:pt x="8876085" y="7872364"/>
                </a:moveTo>
                <a:cubicBezTo>
                  <a:pt x="8858358" y="7868324"/>
                  <a:pt x="8857260" y="7857885"/>
                  <a:pt x="8849854" y="7849873"/>
                </a:cubicBezTo>
                <a:cubicBezTo>
                  <a:pt x="8843053" y="7862035"/>
                  <a:pt x="8864904" y="7882590"/>
                  <a:pt x="8876085" y="7872364"/>
                </a:cubicBezTo>
                <a:close/>
                <a:moveTo>
                  <a:pt x="7536975" y="10903727"/>
                </a:moveTo>
                <a:cubicBezTo>
                  <a:pt x="7539679" y="10898588"/>
                  <a:pt x="7539321" y="10889659"/>
                  <a:pt x="7536964" y="10887053"/>
                </a:cubicBezTo>
                <a:cubicBezTo>
                  <a:pt x="7536533" y="10889556"/>
                  <a:pt x="7534168" y="10890964"/>
                  <a:pt x="7530721" y="10890291"/>
                </a:cubicBezTo>
                <a:cubicBezTo>
                  <a:pt x="7529429" y="10897797"/>
                  <a:pt x="7531025" y="10902621"/>
                  <a:pt x="7536975" y="10903727"/>
                </a:cubicBezTo>
                <a:close/>
                <a:moveTo>
                  <a:pt x="8166849" y="9478508"/>
                </a:moveTo>
                <a:cubicBezTo>
                  <a:pt x="8172962" y="9468314"/>
                  <a:pt x="8179238" y="9434585"/>
                  <a:pt x="8159400" y="9429790"/>
                </a:cubicBezTo>
                <a:cubicBezTo>
                  <a:pt x="8150127" y="9442461"/>
                  <a:pt x="8154162" y="9469668"/>
                  <a:pt x="8166849" y="9478508"/>
                </a:cubicBezTo>
                <a:close/>
                <a:moveTo>
                  <a:pt x="7576903" y="10814022"/>
                </a:moveTo>
                <a:cubicBezTo>
                  <a:pt x="7560337" y="10827900"/>
                  <a:pt x="7539196" y="10838408"/>
                  <a:pt x="7527298" y="10856884"/>
                </a:cubicBezTo>
                <a:cubicBezTo>
                  <a:pt x="7547394" y="10848922"/>
                  <a:pt x="7574649" y="10829318"/>
                  <a:pt x="7576903" y="10814022"/>
                </a:cubicBezTo>
                <a:close/>
                <a:moveTo>
                  <a:pt x="10328630" y="4589773"/>
                </a:moveTo>
                <a:cubicBezTo>
                  <a:pt x="10326011" y="4573614"/>
                  <a:pt x="10325215" y="4556832"/>
                  <a:pt x="10322889" y="4540685"/>
                </a:cubicBezTo>
                <a:lnTo>
                  <a:pt x="10309783" y="4500898"/>
                </a:lnTo>
                <a:lnTo>
                  <a:pt x="10307971" y="4495398"/>
                </a:lnTo>
                <a:lnTo>
                  <a:pt x="10308501" y="4500672"/>
                </a:lnTo>
                <a:lnTo>
                  <a:pt x="10312916" y="4544671"/>
                </a:lnTo>
                <a:cubicBezTo>
                  <a:pt x="10315364" y="4560814"/>
                  <a:pt x="10319606" y="4576261"/>
                  <a:pt x="10328630" y="4589773"/>
                </a:cubicBezTo>
                <a:close/>
                <a:moveTo>
                  <a:pt x="7888411" y="10112902"/>
                </a:moveTo>
                <a:cubicBezTo>
                  <a:pt x="7891243" y="10108949"/>
                  <a:pt x="7892150" y="10104560"/>
                  <a:pt x="7889129" y="10103392"/>
                </a:cubicBezTo>
                <a:cubicBezTo>
                  <a:pt x="7887223" y="10110943"/>
                  <a:pt x="7878339" y="10111905"/>
                  <a:pt x="7876148" y="10119786"/>
                </a:cubicBezTo>
                <a:cubicBezTo>
                  <a:pt x="7880824" y="10120368"/>
                  <a:pt x="7885580" y="10116854"/>
                  <a:pt x="7888411" y="10112902"/>
                </a:cubicBezTo>
                <a:close/>
                <a:moveTo>
                  <a:pt x="9519338" y="6423411"/>
                </a:moveTo>
                <a:cubicBezTo>
                  <a:pt x="9508961" y="6406939"/>
                  <a:pt x="9505085" y="6387632"/>
                  <a:pt x="9486657" y="6374259"/>
                </a:cubicBezTo>
                <a:cubicBezTo>
                  <a:pt x="9485424" y="6388930"/>
                  <a:pt x="9507102" y="6432746"/>
                  <a:pt x="9519338" y="6423411"/>
                </a:cubicBezTo>
                <a:close/>
                <a:moveTo>
                  <a:pt x="10872283" y="3365700"/>
                </a:moveTo>
                <a:cubicBezTo>
                  <a:pt x="10810093" y="3357735"/>
                  <a:pt x="10733070" y="3341312"/>
                  <a:pt x="10669893" y="3308638"/>
                </a:cubicBezTo>
                <a:cubicBezTo>
                  <a:pt x="10660400" y="3371074"/>
                  <a:pt x="10649982" y="3434528"/>
                  <a:pt x="10634171" y="3499407"/>
                </a:cubicBezTo>
                <a:cubicBezTo>
                  <a:pt x="10675217" y="3485179"/>
                  <a:pt x="10708756" y="3456689"/>
                  <a:pt x="10747355" y="3436146"/>
                </a:cubicBezTo>
                <a:cubicBezTo>
                  <a:pt x="10786352" y="3415778"/>
                  <a:pt x="10825302" y="3394438"/>
                  <a:pt x="10864299" y="3374071"/>
                </a:cubicBezTo>
                <a:cubicBezTo>
                  <a:pt x="10866633" y="3369867"/>
                  <a:pt x="10870793" y="3371229"/>
                  <a:pt x="10872283" y="3365700"/>
                </a:cubicBezTo>
                <a:close/>
                <a:moveTo>
                  <a:pt x="10563819" y="4064028"/>
                </a:moveTo>
                <a:cubicBezTo>
                  <a:pt x="10553388" y="4061801"/>
                  <a:pt x="10553864" y="4055342"/>
                  <a:pt x="10546127" y="4052400"/>
                </a:cubicBezTo>
                <a:cubicBezTo>
                  <a:pt x="10541678" y="4061391"/>
                  <a:pt x="10527803" y="4060501"/>
                  <a:pt x="10533081" y="4073314"/>
                </a:cubicBezTo>
                <a:lnTo>
                  <a:pt x="10534821" y="4073409"/>
                </a:lnTo>
                <a:lnTo>
                  <a:pt x="10550613" y="4074271"/>
                </a:lnTo>
                <a:cubicBezTo>
                  <a:pt x="10555636" y="4072322"/>
                  <a:pt x="10559938" y="4068506"/>
                  <a:pt x="10563819" y="4064028"/>
                </a:cubicBezTo>
                <a:close/>
                <a:moveTo>
                  <a:pt x="9200266" y="7152863"/>
                </a:moveTo>
                <a:cubicBezTo>
                  <a:pt x="9198370" y="7142648"/>
                  <a:pt x="9184546" y="7153407"/>
                  <a:pt x="9190294" y="7157548"/>
                </a:cubicBezTo>
                <a:cubicBezTo>
                  <a:pt x="9193746" y="7154867"/>
                  <a:pt x="9196764" y="7157400"/>
                  <a:pt x="9200266" y="7152863"/>
                </a:cubicBezTo>
                <a:close/>
                <a:moveTo>
                  <a:pt x="9562610" y="6334116"/>
                </a:moveTo>
                <a:cubicBezTo>
                  <a:pt x="9576110" y="6318683"/>
                  <a:pt x="9553660" y="6294975"/>
                  <a:pt x="9543730" y="6279650"/>
                </a:cubicBezTo>
                <a:cubicBezTo>
                  <a:pt x="9537830" y="6302721"/>
                  <a:pt x="9555108" y="6316537"/>
                  <a:pt x="9562610" y="6334116"/>
                </a:cubicBezTo>
                <a:close/>
                <a:moveTo>
                  <a:pt x="9843088" y="5702569"/>
                </a:moveTo>
                <a:cubicBezTo>
                  <a:pt x="9847672" y="5696517"/>
                  <a:pt x="9840829" y="5680661"/>
                  <a:pt x="9834119" y="5687200"/>
                </a:cubicBezTo>
                <a:cubicBezTo>
                  <a:pt x="9840384" y="5691395"/>
                  <a:pt x="9837046" y="5698950"/>
                  <a:pt x="9843088" y="5702569"/>
                </a:cubicBezTo>
                <a:close/>
                <a:moveTo>
                  <a:pt x="10259115" y="4764339"/>
                </a:moveTo>
                <a:cubicBezTo>
                  <a:pt x="10272504" y="4738346"/>
                  <a:pt x="10257838" y="4700435"/>
                  <a:pt x="10243819" y="4676143"/>
                </a:cubicBezTo>
                <a:cubicBezTo>
                  <a:pt x="10245073" y="4706701"/>
                  <a:pt x="10246550" y="4737832"/>
                  <a:pt x="10259115" y="4764339"/>
                </a:cubicBezTo>
                <a:close/>
                <a:moveTo>
                  <a:pt x="10296446" y="4679850"/>
                </a:moveTo>
                <a:cubicBezTo>
                  <a:pt x="10295117" y="4655926"/>
                  <a:pt x="10286099" y="4634320"/>
                  <a:pt x="10299449" y="4611645"/>
                </a:cubicBezTo>
                <a:cubicBezTo>
                  <a:pt x="10291660" y="4607727"/>
                  <a:pt x="10292134" y="4601269"/>
                  <a:pt x="10283121" y="4604431"/>
                </a:cubicBezTo>
                <a:cubicBezTo>
                  <a:pt x="10287105" y="4595951"/>
                  <a:pt x="10285391" y="4584479"/>
                  <a:pt x="10282542" y="4572207"/>
                </a:cubicBezTo>
                <a:lnTo>
                  <a:pt x="10278630" y="4552602"/>
                </a:lnTo>
                <a:lnTo>
                  <a:pt x="10275157" y="4535190"/>
                </a:lnTo>
                <a:cubicBezTo>
                  <a:pt x="10274641" y="4520199"/>
                  <a:pt x="10270188" y="4504421"/>
                  <a:pt x="10262298" y="4494267"/>
                </a:cubicBezTo>
                <a:cubicBezTo>
                  <a:pt x="10250572" y="4489563"/>
                  <a:pt x="10264315" y="4508017"/>
                  <a:pt x="10254312" y="4502645"/>
                </a:cubicBezTo>
                <a:cubicBezTo>
                  <a:pt x="10257343" y="4492554"/>
                  <a:pt x="10243822" y="4474674"/>
                  <a:pt x="10258180" y="4469112"/>
                </a:cubicBezTo>
                <a:cubicBezTo>
                  <a:pt x="10266997" y="4478246"/>
                  <a:pt x="10262205" y="4492321"/>
                  <a:pt x="10275042" y="4499898"/>
                </a:cubicBezTo>
                <a:cubicBezTo>
                  <a:pt x="10280638" y="4490465"/>
                  <a:pt x="10265885" y="4475374"/>
                  <a:pt x="10280113" y="4471184"/>
                </a:cubicBezTo>
                <a:cubicBezTo>
                  <a:pt x="10287819" y="4477445"/>
                  <a:pt x="10299948" y="4507093"/>
                  <a:pt x="10298782" y="4498958"/>
                </a:cubicBezTo>
                <a:cubicBezTo>
                  <a:pt x="10300664" y="4489312"/>
                  <a:pt x="10295080" y="4482558"/>
                  <a:pt x="10294664" y="4473803"/>
                </a:cubicBezTo>
                <a:cubicBezTo>
                  <a:pt x="10229099" y="4451976"/>
                  <a:pt x="10176159" y="4420966"/>
                  <a:pt x="10115205" y="4405939"/>
                </a:cubicBezTo>
                <a:cubicBezTo>
                  <a:pt x="10124474" y="4420512"/>
                  <a:pt x="10140133" y="4446480"/>
                  <a:pt x="10153757" y="4450119"/>
                </a:cubicBezTo>
                <a:cubicBezTo>
                  <a:pt x="10150525" y="4447738"/>
                  <a:pt x="10148768" y="4431247"/>
                  <a:pt x="10157613" y="4432773"/>
                </a:cubicBezTo>
                <a:cubicBezTo>
                  <a:pt x="10170727" y="4446187"/>
                  <a:pt x="10178805" y="4439756"/>
                  <a:pt x="10192865" y="4440253"/>
                </a:cubicBezTo>
                <a:cubicBezTo>
                  <a:pt x="10204331" y="4447700"/>
                  <a:pt x="10213450" y="4475542"/>
                  <a:pt x="10230310" y="4461084"/>
                </a:cubicBezTo>
                <a:cubicBezTo>
                  <a:pt x="10237098" y="4472656"/>
                  <a:pt x="10241987" y="4485293"/>
                  <a:pt x="10245153" y="4498597"/>
                </a:cubicBezTo>
                <a:cubicBezTo>
                  <a:pt x="10239975" y="4496310"/>
                  <a:pt x="10233779" y="4493096"/>
                  <a:pt x="10232379" y="4500573"/>
                </a:cubicBezTo>
                <a:cubicBezTo>
                  <a:pt x="10232987" y="4517511"/>
                  <a:pt x="10240886" y="4531954"/>
                  <a:pt x="10245783" y="4548881"/>
                </a:cubicBezTo>
                <a:cubicBezTo>
                  <a:pt x="10247987" y="4556284"/>
                  <a:pt x="10248513" y="4565327"/>
                  <a:pt x="10250453" y="4573864"/>
                </a:cubicBezTo>
                <a:lnTo>
                  <a:pt x="10259760" y="4589392"/>
                </a:lnTo>
                <a:lnTo>
                  <a:pt x="10263606" y="4595808"/>
                </a:lnTo>
                <a:lnTo>
                  <a:pt x="10263861" y="4581396"/>
                </a:lnTo>
                <a:lnTo>
                  <a:pt x="10263991" y="4574063"/>
                </a:lnTo>
                <a:cubicBezTo>
                  <a:pt x="10260772" y="4552260"/>
                  <a:pt x="10249273" y="4531017"/>
                  <a:pt x="10252263" y="4516979"/>
                </a:cubicBezTo>
                <a:cubicBezTo>
                  <a:pt x="10263825" y="4528517"/>
                  <a:pt x="10267303" y="4543269"/>
                  <a:pt x="10269611" y="4558516"/>
                </a:cubicBezTo>
                <a:lnTo>
                  <a:pt x="10271475" y="4566553"/>
                </a:lnTo>
                <a:lnTo>
                  <a:pt x="10279934" y="4603023"/>
                </a:lnTo>
                <a:cubicBezTo>
                  <a:pt x="10277470" y="4608601"/>
                  <a:pt x="10270070" y="4600569"/>
                  <a:pt x="10267560" y="4605174"/>
                </a:cubicBezTo>
                <a:cubicBezTo>
                  <a:pt x="10278661" y="4629606"/>
                  <a:pt x="10271561" y="4660758"/>
                  <a:pt x="10296446" y="4679850"/>
                </a:cubicBezTo>
                <a:close/>
                <a:moveTo>
                  <a:pt x="10360706" y="4534414"/>
                </a:moveTo>
                <a:cubicBezTo>
                  <a:pt x="10362764" y="4524371"/>
                  <a:pt x="10361200" y="4516060"/>
                  <a:pt x="10356190" y="4509083"/>
                </a:cubicBezTo>
                <a:cubicBezTo>
                  <a:pt x="10349890" y="4520111"/>
                  <a:pt x="10354149" y="4527707"/>
                  <a:pt x="10360706" y="4534414"/>
                </a:cubicBezTo>
                <a:close/>
                <a:moveTo>
                  <a:pt x="9914928" y="5543804"/>
                </a:moveTo>
                <a:cubicBezTo>
                  <a:pt x="9858574" y="5545051"/>
                  <a:pt x="9882479" y="5479073"/>
                  <a:pt x="9857795" y="5445347"/>
                </a:cubicBezTo>
                <a:cubicBezTo>
                  <a:pt x="9846946" y="5470979"/>
                  <a:pt x="9883027" y="5510217"/>
                  <a:pt x="9867229" y="5538416"/>
                </a:cubicBezTo>
                <a:cubicBezTo>
                  <a:pt x="9884197" y="5542111"/>
                  <a:pt x="9891761" y="5553059"/>
                  <a:pt x="9910534" y="5553747"/>
                </a:cubicBezTo>
                <a:close/>
                <a:moveTo>
                  <a:pt x="9548578" y="6374515"/>
                </a:moveTo>
                <a:cubicBezTo>
                  <a:pt x="9545786" y="6361394"/>
                  <a:pt x="9538784" y="6322163"/>
                  <a:pt x="9516660" y="6340916"/>
                </a:cubicBezTo>
                <a:cubicBezTo>
                  <a:pt x="9537629" y="6346377"/>
                  <a:pt x="9529187" y="6377361"/>
                  <a:pt x="9548578" y="6374515"/>
                </a:cubicBezTo>
                <a:close/>
                <a:moveTo>
                  <a:pt x="6233086" y="13880528"/>
                </a:moveTo>
                <a:cubicBezTo>
                  <a:pt x="6218094" y="13872475"/>
                  <a:pt x="6215125" y="13896418"/>
                  <a:pt x="6199689" y="13887215"/>
                </a:cubicBezTo>
                <a:cubicBezTo>
                  <a:pt x="6181964" y="13883195"/>
                  <a:pt x="6175368" y="13846449"/>
                  <a:pt x="6160056" y="13860650"/>
                </a:cubicBezTo>
                <a:cubicBezTo>
                  <a:pt x="6172413" y="13878975"/>
                  <a:pt x="6191084" y="13894850"/>
                  <a:pt x="6216821" y="13907650"/>
                </a:cubicBezTo>
                <a:cubicBezTo>
                  <a:pt x="6222510" y="13900157"/>
                  <a:pt x="6229217" y="13893591"/>
                  <a:pt x="6233086" y="13880528"/>
                </a:cubicBezTo>
                <a:close/>
                <a:moveTo>
                  <a:pt x="6239604" y="13865777"/>
                </a:moveTo>
                <a:cubicBezTo>
                  <a:pt x="6230026" y="13858924"/>
                  <a:pt x="6223231" y="13851158"/>
                  <a:pt x="6216653" y="13843306"/>
                </a:cubicBezTo>
                <a:lnTo>
                  <a:pt x="6202510" y="13828307"/>
                </a:lnTo>
                <a:lnTo>
                  <a:pt x="6194993" y="13820335"/>
                </a:lnTo>
                <a:cubicBezTo>
                  <a:pt x="6194006" y="13825259"/>
                  <a:pt x="6195514" y="13830929"/>
                  <a:pt x="6198528" y="13836572"/>
                </a:cubicBezTo>
                <a:lnTo>
                  <a:pt x="6201907" y="13840893"/>
                </a:lnTo>
                <a:lnTo>
                  <a:pt x="6211099" y="13852646"/>
                </a:lnTo>
                <a:cubicBezTo>
                  <a:pt x="6221172" y="13862279"/>
                  <a:pt x="6233311" y="13868714"/>
                  <a:pt x="6239604" y="13865777"/>
                </a:cubicBezTo>
                <a:close/>
                <a:moveTo>
                  <a:pt x="6247530" y="13847837"/>
                </a:moveTo>
                <a:cubicBezTo>
                  <a:pt x="6232930" y="13835667"/>
                  <a:pt x="6226941" y="13820155"/>
                  <a:pt x="6208674" y="13808748"/>
                </a:cubicBezTo>
                <a:cubicBezTo>
                  <a:pt x="6208961" y="13823171"/>
                  <a:pt x="6233406" y="13858274"/>
                  <a:pt x="6247530" y="13847837"/>
                </a:cubicBezTo>
                <a:close/>
                <a:moveTo>
                  <a:pt x="10895594" y="3331263"/>
                </a:moveTo>
                <a:cubicBezTo>
                  <a:pt x="10841133" y="3244377"/>
                  <a:pt x="10814814" y="3146606"/>
                  <a:pt x="10744847" y="3065719"/>
                </a:cubicBezTo>
                <a:cubicBezTo>
                  <a:pt x="10707233" y="3147616"/>
                  <a:pt x="10696757" y="3205810"/>
                  <a:pt x="10676864" y="3283163"/>
                </a:cubicBezTo>
                <a:cubicBezTo>
                  <a:pt x="10746282" y="3299557"/>
                  <a:pt x="10808581" y="3297576"/>
                  <a:pt x="10885831" y="3335040"/>
                </a:cubicBezTo>
                <a:cubicBezTo>
                  <a:pt x="10889768" y="3335827"/>
                  <a:pt x="10892769" y="3333346"/>
                  <a:pt x="10895594" y="3331263"/>
                </a:cubicBezTo>
                <a:close/>
                <a:moveTo>
                  <a:pt x="9175987" y="7224630"/>
                </a:moveTo>
                <a:cubicBezTo>
                  <a:pt x="9182337" y="7204769"/>
                  <a:pt x="9181914" y="7184747"/>
                  <a:pt x="9187648" y="7164871"/>
                </a:cubicBezTo>
                <a:cubicBezTo>
                  <a:pt x="9172067" y="7184504"/>
                  <a:pt x="9170325" y="7204787"/>
                  <a:pt x="9175987" y="7224630"/>
                </a:cubicBezTo>
                <a:close/>
                <a:moveTo>
                  <a:pt x="8165344" y="9512140"/>
                </a:moveTo>
                <a:cubicBezTo>
                  <a:pt x="8166931" y="9511344"/>
                  <a:pt x="8167884" y="9509506"/>
                  <a:pt x="8167819" y="9506016"/>
                </a:cubicBezTo>
                <a:cubicBezTo>
                  <a:pt x="8163340" y="9498844"/>
                  <a:pt x="8144411" y="9493217"/>
                  <a:pt x="8144215" y="9507595"/>
                </a:cubicBezTo>
                <a:cubicBezTo>
                  <a:pt x="8150102" y="9507527"/>
                  <a:pt x="8160581" y="9514526"/>
                  <a:pt x="8165344" y="9512140"/>
                </a:cubicBezTo>
                <a:close/>
                <a:moveTo>
                  <a:pt x="9306468" y="6931011"/>
                </a:moveTo>
                <a:lnTo>
                  <a:pt x="9300154" y="6920056"/>
                </a:lnTo>
                <a:lnTo>
                  <a:pt x="9292989" y="6924188"/>
                </a:lnTo>
                <a:cubicBezTo>
                  <a:pt x="9295226" y="6928937"/>
                  <a:pt x="9290918" y="6931924"/>
                  <a:pt x="9295533" y="6937315"/>
                </a:cubicBezTo>
                <a:close/>
                <a:moveTo>
                  <a:pt x="11087761" y="2903055"/>
                </a:moveTo>
                <a:cubicBezTo>
                  <a:pt x="11085270" y="2895757"/>
                  <a:pt x="11072349" y="2894815"/>
                  <a:pt x="11066631" y="2889429"/>
                </a:cubicBezTo>
                <a:cubicBezTo>
                  <a:pt x="11065628" y="2897089"/>
                  <a:pt x="11059965" y="2896970"/>
                  <a:pt x="11058916" y="2903656"/>
                </a:cubicBezTo>
                <a:cubicBezTo>
                  <a:pt x="11068250" y="2903014"/>
                  <a:pt x="11087127" y="2918504"/>
                  <a:pt x="11087761" y="2903055"/>
                </a:cubicBezTo>
                <a:close/>
                <a:moveTo>
                  <a:pt x="7902855" y="10113500"/>
                </a:moveTo>
                <a:cubicBezTo>
                  <a:pt x="7886281" y="10131393"/>
                  <a:pt x="7854194" y="10156602"/>
                  <a:pt x="7839600" y="10176202"/>
                </a:cubicBezTo>
                <a:cubicBezTo>
                  <a:pt x="7839316" y="10176531"/>
                  <a:pt x="7825767" y="10193584"/>
                  <a:pt x="7836210" y="10192817"/>
                </a:cubicBezTo>
                <a:cubicBezTo>
                  <a:pt x="7858000" y="10166204"/>
                  <a:pt x="7886768" y="10146179"/>
                  <a:pt x="7902855" y="10113500"/>
                </a:cubicBezTo>
                <a:close/>
                <a:moveTo>
                  <a:pt x="7866053" y="10199579"/>
                </a:moveTo>
                <a:cubicBezTo>
                  <a:pt x="7856391" y="10210788"/>
                  <a:pt x="7838275" y="10220457"/>
                  <a:pt x="7823131" y="10232687"/>
                </a:cubicBezTo>
                <a:cubicBezTo>
                  <a:pt x="7810919" y="10242848"/>
                  <a:pt x="7787313" y="10257552"/>
                  <a:pt x="7796216" y="10269249"/>
                </a:cubicBezTo>
                <a:cubicBezTo>
                  <a:pt x="7805457" y="10256527"/>
                  <a:pt x="7822720" y="10247847"/>
                  <a:pt x="7836352" y="10236038"/>
                </a:cubicBezTo>
                <a:cubicBezTo>
                  <a:pt x="7848847" y="10225547"/>
                  <a:pt x="7866779" y="10213422"/>
                  <a:pt x="7866053" y="10199579"/>
                </a:cubicBezTo>
                <a:close/>
                <a:moveTo>
                  <a:pt x="7580501" y="10853901"/>
                </a:moveTo>
                <a:cubicBezTo>
                  <a:pt x="7570810" y="10856466"/>
                  <a:pt x="7563761" y="10861307"/>
                  <a:pt x="7560433" y="10870507"/>
                </a:cubicBezTo>
                <a:cubicBezTo>
                  <a:pt x="7570784" y="10868511"/>
                  <a:pt x="7576514" y="10862531"/>
                  <a:pt x="7580501" y="10853901"/>
                </a:cubicBezTo>
                <a:close/>
                <a:moveTo>
                  <a:pt x="9667805" y="6131255"/>
                </a:moveTo>
                <a:cubicBezTo>
                  <a:pt x="9671711" y="6123502"/>
                  <a:pt x="9666960" y="6119033"/>
                  <a:pt x="9663364" y="6114125"/>
                </a:cubicBezTo>
                <a:cubicBezTo>
                  <a:pt x="9658881" y="6122098"/>
                  <a:pt x="9658437" y="6128538"/>
                  <a:pt x="9667805" y="6131255"/>
                </a:cubicBezTo>
                <a:close/>
                <a:moveTo>
                  <a:pt x="7620044" y="10767312"/>
                </a:moveTo>
                <a:cubicBezTo>
                  <a:pt x="7602891" y="10769190"/>
                  <a:pt x="7598663" y="10758075"/>
                  <a:pt x="7580326" y="10760657"/>
                </a:cubicBezTo>
                <a:lnTo>
                  <a:pt x="7585131" y="10767323"/>
                </a:lnTo>
                <a:lnTo>
                  <a:pt x="7588122" y="10771471"/>
                </a:lnTo>
                <a:cubicBezTo>
                  <a:pt x="7589320" y="10774587"/>
                  <a:pt x="7588414" y="10777973"/>
                  <a:pt x="7583299" y="10783907"/>
                </a:cubicBezTo>
                <a:cubicBezTo>
                  <a:pt x="7597307" y="10772997"/>
                  <a:pt x="7615663" y="10783073"/>
                  <a:pt x="7620044" y="10767312"/>
                </a:cubicBezTo>
                <a:close/>
                <a:moveTo>
                  <a:pt x="8190472" y="9476494"/>
                </a:moveTo>
                <a:cubicBezTo>
                  <a:pt x="8197685" y="9461117"/>
                  <a:pt x="8191485" y="9453433"/>
                  <a:pt x="8196030" y="9439246"/>
                </a:cubicBezTo>
                <a:cubicBezTo>
                  <a:pt x="8170313" y="9429398"/>
                  <a:pt x="8177594" y="9472005"/>
                  <a:pt x="8190472" y="9476494"/>
                </a:cubicBezTo>
                <a:close/>
                <a:moveTo>
                  <a:pt x="10124329" y="5103868"/>
                </a:moveTo>
                <a:cubicBezTo>
                  <a:pt x="10132343" y="5087884"/>
                  <a:pt x="10132384" y="5064090"/>
                  <a:pt x="10131284" y="5045032"/>
                </a:cubicBezTo>
                <a:lnTo>
                  <a:pt x="10126856" y="5015096"/>
                </a:lnTo>
                <a:lnTo>
                  <a:pt x="10121419" y="4978345"/>
                </a:lnTo>
                <a:cubicBezTo>
                  <a:pt x="10117257" y="4955850"/>
                  <a:pt x="10113222" y="4933470"/>
                  <a:pt x="10112318" y="4912353"/>
                </a:cubicBezTo>
                <a:cubicBezTo>
                  <a:pt x="10112309" y="4908064"/>
                  <a:pt x="10117960" y="4903893"/>
                  <a:pt x="10117952" y="4899603"/>
                </a:cubicBezTo>
                <a:cubicBezTo>
                  <a:pt x="10119355" y="4871648"/>
                  <a:pt x="10102316" y="4841261"/>
                  <a:pt x="10093835" y="4822751"/>
                </a:cubicBezTo>
                <a:cubicBezTo>
                  <a:pt x="10098984" y="4832645"/>
                  <a:pt x="10088481" y="4820861"/>
                  <a:pt x="10084276" y="4818528"/>
                </a:cubicBezTo>
                <a:cubicBezTo>
                  <a:pt x="10064311" y="4849709"/>
                  <a:pt x="10088879" y="4886757"/>
                  <a:pt x="10094774" y="4916507"/>
                </a:cubicBezTo>
                <a:cubicBezTo>
                  <a:pt x="10104344" y="4904545"/>
                  <a:pt x="10089147" y="4888305"/>
                  <a:pt x="10101430" y="4884207"/>
                </a:cubicBezTo>
                <a:cubicBezTo>
                  <a:pt x="10101819" y="4912952"/>
                  <a:pt x="10102995" y="4937762"/>
                  <a:pt x="10104780" y="4962003"/>
                </a:cubicBezTo>
                <a:lnTo>
                  <a:pt x="10109694" y="5014309"/>
                </a:lnTo>
                <a:lnTo>
                  <a:pt x="10111770" y="5036410"/>
                </a:lnTo>
                <a:cubicBezTo>
                  <a:pt x="10113981" y="5058339"/>
                  <a:pt x="10111114" y="5084220"/>
                  <a:pt x="10124329" y="5103868"/>
                </a:cubicBezTo>
                <a:close/>
                <a:moveTo>
                  <a:pt x="7563210" y="10902495"/>
                </a:moveTo>
                <a:cubicBezTo>
                  <a:pt x="7566196" y="10898029"/>
                  <a:pt x="7567046" y="10892871"/>
                  <a:pt x="7563461" y="10890356"/>
                </a:cubicBezTo>
                <a:cubicBezTo>
                  <a:pt x="7559666" y="10897428"/>
                  <a:pt x="7554551" y="10903362"/>
                  <a:pt x="7550141" y="10910480"/>
                </a:cubicBezTo>
                <a:cubicBezTo>
                  <a:pt x="7555102" y="10910732"/>
                  <a:pt x="7560224" y="10906960"/>
                  <a:pt x="7563210" y="10902495"/>
                </a:cubicBezTo>
                <a:close/>
                <a:moveTo>
                  <a:pt x="9663837" y="6148935"/>
                </a:moveTo>
                <a:cubicBezTo>
                  <a:pt x="9659415" y="6146981"/>
                  <a:pt x="9661168" y="6143016"/>
                  <a:pt x="9655592" y="6141500"/>
                </a:cubicBezTo>
                <a:lnTo>
                  <a:pt x="9652789" y="6147845"/>
                </a:lnTo>
                <a:cubicBezTo>
                  <a:pt x="9656230" y="6149841"/>
                  <a:pt x="9655282" y="6154161"/>
                  <a:pt x="9661033" y="6155281"/>
                </a:cubicBezTo>
                <a:close/>
                <a:moveTo>
                  <a:pt x="8906365" y="7867266"/>
                </a:moveTo>
                <a:cubicBezTo>
                  <a:pt x="8903608" y="7873402"/>
                  <a:pt x="8898898" y="7879838"/>
                  <a:pt x="8891772" y="7886405"/>
                </a:cubicBezTo>
                <a:cubicBezTo>
                  <a:pt x="8860714" y="7896382"/>
                  <a:pt x="8829053" y="7862485"/>
                  <a:pt x="8835950" y="7840413"/>
                </a:cubicBezTo>
                <a:cubicBezTo>
                  <a:pt x="8849275" y="7796117"/>
                  <a:pt x="8925665" y="7824322"/>
                  <a:pt x="8906365" y="7867266"/>
                </a:cubicBezTo>
                <a:close/>
                <a:moveTo>
                  <a:pt x="10149391" y="5056842"/>
                </a:moveTo>
                <a:cubicBezTo>
                  <a:pt x="10153107" y="5046816"/>
                  <a:pt x="10153403" y="5034565"/>
                  <a:pt x="10151095" y="5024436"/>
                </a:cubicBezTo>
                <a:lnTo>
                  <a:pt x="10145073" y="5015931"/>
                </a:lnTo>
                <a:lnTo>
                  <a:pt x="10137173" y="5004772"/>
                </a:lnTo>
                <a:lnTo>
                  <a:pt x="10140500" y="5015721"/>
                </a:lnTo>
                <a:lnTo>
                  <a:pt x="10141025" y="5017450"/>
                </a:lnTo>
                <a:cubicBezTo>
                  <a:pt x="10141714" y="5031393"/>
                  <a:pt x="10135811" y="5047985"/>
                  <a:pt x="10149391" y="5056842"/>
                </a:cubicBezTo>
                <a:close/>
                <a:moveTo>
                  <a:pt x="9542095" y="6433466"/>
                </a:moveTo>
                <a:cubicBezTo>
                  <a:pt x="9545549" y="6420250"/>
                  <a:pt x="9540775" y="6410533"/>
                  <a:pt x="9527952" y="6403917"/>
                </a:cubicBezTo>
                <a:cubicBezTo>
                  <a:pt x="9524675" y="6416734"/>
                  <a:pt x="9531572" y="6425962"/>
                  <a:pt x="9542095" y="6433466"/>
                </a:cubicBezTo>
                <a:close/>
                <a:moveTo>
                  <a:pt x="9328337" y="6918402"/>
                </a:moveTo>
                <a:cubicBezTo>
                  <a:pt x="9349613" y="6834172"/>
                  <a:pt x="9379208" y="6752203"/>
                  <a:pt x="9381447" y="6662851"/>
                </a:cubicBezTo>
                <a:cubicBezTo>
                  <a:pt x="9356105" y="6659848"/>
                  <a:pt x="9325246" y="6678644"/>
                  <a:pt x="9303467" y="6663522"/>
                </a:cubicBezTo>
                <a:cubicBezTo>
                  <a:pt x="9247989" y="6542029"/>
                  <a:pt x="9207984" y="6424684"/>
                  <a:pt x="9160454" y="6305655"/>
                </a:cubicBezTo>
                <a:cubicBezTo>
                  <a:pt x="9140354" y="6315230"/>
                  <a:pt x="9121905" y="6319828"/>
                  <a:pt x="9101428" y="6329619"/>
                </a:cubicBezTo>
                <a:cubicBezTo>
                  <a:pt x="9118038" y="6408109"/>
                  <a:pt x="9149851" y="6479843"/>
                  <a:pt x="9177569" y="6554952"/>
                </a:cubicBezTo>
                <a:cubicBezTo>
                  <a:pt x="9195563" y="6604461"/>
                  <a:pt x="9213453" y="6655542"/>
                  <a:pt x="9218422" y="6702491"/>
                </a:cubicBezTo>
                <a:cubicBezTo>
                  <a:pt x="9201271" y="6718918"/>
                  <a:pt x="9147418" y="6728323"/>
                  <a:pt x="9126801" y="6755309"/>
                </a:cubicBezTo>
                <a:cubicBezTo>
                  <a:pt x="9159530" y="6785505"/>
                  <a:pt x="9193071" y="6812966"/>
                  <a:pt x="9226851" y="6839535"/>
                </a:cubicBezTo>
                <a:lnTo>
                  <a:pt x="9278149" y="6879401"/>
                </a:lnTo>
                <a:close/>
                <a:moveTo>
                  <a:pt x="8710866" y="8317331"/>
                </a:moveTo>
                <a:cubicBezTo>
                  <a:pt x="8725027" y="8283123"/>
                  <a:pt x="8711603" y="8259577"/>
                  <a:pt x="8699501" y="8235197"/>
                </a:cubicBezTo>
                <a:cubicBezTo>
                  <a:pt x="8681100" y="8238015"/>
                  <a:pt x="8703978" y="8271443"/>
                  <a:pt x="8688978" y="8271956"/>
                </a:cubicBezTo>
                <a:cubicBezTo>
                  <a:pt x="8675542" y="8227944"/>
                  <a:pt x="8688368" y="8174108"/>
                  <a:pt x="8660744" y="8135244"/>
                </a:cubicBezTo>
                <a:cubicBezTo>
                  <a:pt x="8649174" y="8178686"/>
                  <a:pt x="8659877" y="8210548"/>
                  <a:pt x="8665985" y="8244182"/>
                </a:cubicBezTo>
                <a:cubicBezTo>
                  <a:pt x="8669664" y="8263897"/>
                  <a:pt x="8671044" y="8284502"/>
                  <a:pt x="8683250" y="8298940"/>
                </a:cubicBezTo>
                <a:cubicBezTo>
                  <a:pt x="8700923" y="8305321"/>
                  <a:pt x="8683759" y="8272982"/>
                  <a:pt x="8696658" y="8281538"/>
                </a:cubicBezTo>
                <a:cubicBezTo>
                  <a:pt x="8703060" y="8292935"/>
                  <a:pt x="8692971" y="8310375"/>
                  <a:pt x="8710866" y="8317331"/>
                </a:cubicBezTo>
                <a:close/>
                <a:moveTo>
                  <a:pt x="7633530" y="10757674"/>
                </a:moveTo>
                <a:cubicBezTo>
                  <a:pt x="7658444" y="10706746"/>
                  <a:pt x="7673538" y="10652524"/>
                  <a:pt x="7696948" y="10597999"/>
                </a:cubicBezTo>
                <a:lnTo>
                  <a:pt x="7697966" y="10595404"/>
                </a:lnTo>
                <a:lnTo>
                  <a:pt x="7722888" y="10531864"/>
                </a:lnTo>
                <a:cubicBezTo>
                  <a:pt x="7737000" y="10484122"/>
                  <a:pt x="7746400" y="10434545"/>
                  <a:pt x="7752607" y="10383490"/>
                </a:cubicBezTo>
                <a:lnTo>
                  <a:pt x="7754791" y="10350953"/>
                </a:lnTo>
                <a:lnTo>
                  <a:pt x="7763162" y="10226247"/>
                </a:lnTo>
                <a:cubicBezTo>
                  <a:pt x="7764499" y="10172592"/>
                  <a:pt x="7764159" y="10117816"/>
                  <a:pt x="7763661" y="10062274"/>
                </a:cubicBezTo>
                <a:lnTo>
                  <a:pt x="7763394" y="9962916"/>
                </a:lnTo>
                <a:lnTo>
                  <a:pt x="7763208" y="9893710"/>
                </a:lnTo>
                <a:cubicBezTo>
                  <a:pt x="7662695" y="9883495"/>
                  <a:pt x="7527389" y="9882939"/>
                  <a:pt x="7404176" y="9883039"/>
                </a:cubicBezTo>
                <a:cubicBezTo>
                  <a:pt x="7397056" y="9920000"/>
                  <a:pt x="7401801" y="9975234"/>
                  <a:pt x="7404307" y="9996357"/>
                </a:cubicBezTo>
                <a:cubicBezTo>
                  <a:pt x="7422276" y="9988860"/>
                  <a:pt x="7448230" y="9980777"/>
                  <a:pt x="7467384" y="9993265"/>
                </a:cubicBezTo>
                <a:cubicBezTo>
                  <a:pt x="7473432" y="10003937"/>
                  <a:pt x="7476884" y="10015785"/>
                  <a:pt x="7477988" y="10027582"/>
                </a:cubicBezTo>
                <a:lnTo>
                  <a:pt x="7476712" y="10040026"/>
                </a:lnTo>
                <a:lnTo>
                  <a:pt x="7474499" y="10061604"/>
                </a:lnTo>
                <a:cubicBezTo>
                  <a:pt x="7467804" y="10082553"/>
                  <a:pt x="7452698" y="10098408"/>
                  <a:pt x="7431153" y="10099374"/>
                </a:cubicBezTo>
                <a:cubicBezTo>
                  <a:pt x="7415136" y="10099934"/>
                  <a:pt x="7410871" y="10084189"/>
                  <a:pt x="7394277" y="10089423"/>
                </a:cubicBezTo>
                <a:cubicBezTo>
                  <a:pt x="7388857" y="10159455"/>
                  <a:pt x="7390466" y="10223334"/>
                  <a:pt x="7393838" y="10285501"/>
                </a:cubicBezTo>
                <a:lnTo>
                  <a:pt x="7399612" y="10391285"/>
                </a:lnTo>
                <a:lnTo>
                  <a:pt x="7403980" y="10471307"/>
                </a:lnTo>
                <a:cubicBezTo>
                  <a:pt x="7434832" y="10470892"/>
                  <a:pt x="7417975" y="10423033"/>
                  <a:pt x="7437512" y="10411715"/>
                </a:cubicBezTo>
                <a:cubicBezTo>
                  <a:pt x="7511078" y="10408471"/>
                  <a:pt x="7605276" y="10433354"/>
                  <a:pt x="7666812" y="10422039"/>
                </a:cubicBezTo>
                <a:cubicBezTo>
                  <a:pt x="7662615" y="10440258"/>
                  <a:pt x="7692933" y="10424443"/>
                  <a:pt x="7693375" y="10438615"/>
                </a:cubicBezTo>
                <a:cubicBezTo>
                  <a:pt x="7692446" y="10463387"/>
                  <a:pt x="7688988" y="10489425"/>
                  <a:pt x="7684185" y="10514521"/>
                </a:cubicBezTo>
                <a:lnTo>
                  <a:pt x="7669665" y="10573631"/>
                </a:lnTo>
                <a:lnTo>
                  <a:pt x="7666930" y="10584766"/>
                </a:lnTo>
                <a:cubicBezTo>
                  <a:pt x="7653989" y="10626478"/>
                  <a:pt x="7637580" y="10654857"/>
                  <a:pt x="7629910" y="10684447"/>
                </a:cubicBezTo>
                <a:cubicBezTo>
                  <a:pt x="7592448" y="10683186"/>
                  <a:pt x="7549908" y="10692488"/>
                  <a:pt x="7513959" y="10690806"/>
                </a:cubicBezTo>
                <a:cubicBezTo>
                  <a:pt x="7493504" y="10689839"/>
                  <a:pt x="7476331" y="10679058"/>
                  <a:pt x="7463927" y="10690777"/>
                </a:cubicBezTo>
                <a:cubicBezTo>
                  <a:pt x="7456182" y="10711110"/>
                  <a:pt x="7476702" y="10725351"/>
                  <a:pt x="7473955" y="10750564"/>
                </a:cubicBezTo>
                <a:cubicBezTo>
                  <a:pt x="7530944" y="10744524"/>
                  <a:pt x="7583387" y="10743758"/>
                  <a:pt x="7633530" y="10757674"/>
                </a:cubicBezTo>
                <a:close/>
                <a:moveTo>
                  <a:pt x="9864934" y="5709617"/>
                </a:moveTo>
                <a:cubicBezTo>
                  <a:pt x="9864386" y="5717595"/>
                  <a:pt x="9860904" y="5724937"/>
                  <a:pt x="9854057" y="5730705"/>
                </a:cubicBezTo>
                <a:cubicBezTo>
                  <a:pt x="9832854" y="5748428"/>
                  <a:pt x="9799258" y="5725027"/>
                  <a:pt x="9767149" y="5707988"/>
                </a:cubicBezTo>
                <a:cubicBezTo>
                  <a:pt x="9753696" y="5724384"/>
                  <a:pt x="9748658" y="5772535"/>
                  <a:pt x="9720324" y="5768568"/>
                </a:cubicBezTo>
                <a:cubicBezTo>
                  <a:pt x="9686520" y="5748881"/>
                  <a:pt x="9722673" y="5701644"/>
                  <a:pt x="9712806" y="5672096"/>
                </a:cubicBezTo>
                <a:cubicBezTo>
                  <a:pt x="9681065" y="5658546"/>
                  <a:pt x="9644223" y="5632764"/>
                  <a:pt x="9667321" y="5590216"/>
                </a:cubicBezTo>
                <a:cubicBezTo>
                  <a:pt x="9686815" y="5577441"/>
                  <a:pt x="9713347" y="5596293"/>
                  <a:pt x="9736666" y="5609448"/>
                </a:cubicBezTo>
                <a:cubicBezTo>
                  <a:pt x="9756191" y="5593361"/>
                  <a:pt x="9751288" y="5541767"/>
                  <a:pt x="9780901" y="5543920"/>
                </a:cubicBezTo>
                <a:cubicBezTo>
                  <a:pt x="9804940" y="5559770"/>
                  <a:pt x="9805458" y="5589940"/>
                  <a:pt x="9799009" y="5617508"/>
                </a:cubicBezTo>
                <a:cubicBezTo>
                  <a:pt x="9795656" y="5632661"/>
                  <a:pt x="9778784" y="5647069"/>
                  <a:pt x="9787178" y="5662658"/>
                </a:cubicBezTo>
                <a:cubicBezTo>
                  <a:pt x="9797356" y="5659077"/>
                  <a:pt x="9789330" y="5646978"/>
                  <a:pt x="9802178" y="5646001"/>
                </a:cubicBezTo>
                <a:cubicBezTo>
                  <a:pt x="9841806" y="5656023"/>
                  <a:pt x="9866578" y="5685681"/>
                  <a:pt x="9864934" y="5709617"/>
                </a:cubicBezTo>
                <a:close/>
                <a:moveTo>
                  <a:pt x="7909514" y="10136479"/>
                </a:moveTo>
                <a:cubicBezTo>
                  <a:pt x="7876730" y="10156490"/>
                  <a:pt x="7814658" y="10218487"/>
                  <a:pt x="7809800" y="10236136"/>
                </a:cubicBezTo>
                <a:cubicBezTo>
                  <a:pt x="7846480" y="10206267"/>
                  <a:pt x="7881839" y="10175259"/>
                  <a:pt x="7909514" y="10136479"/>
                </a:cubicBezTo>
                <a:close/>
                <a:moveTo>
                  <a:pt x="9645911" y="6206899"/>
                </a:moveTo>
                <a:cubicBezTo>
                  <a:pt x="9647881" y="6195918"/>
                  <a:pt x="9650653" y="6185294"/>
                  <a:pt x="9642636" y="6178434"/>
                </a:cubicBezTo>
                <a:cubicBezTo>
                  <a:pt x="9635586" y="6182430"/>
                  <a:pt x="9633277" y="6201790"/>
                  <a:pt x="9645911" y="6206899"/>
                </a:cubicBezTo>
                <a:close/>
                <a:moveTo>
                  <a:pt x="10168615" y="5030570"/>
                </a:moveTo>
                <a:lnTo>
                  <a:pt x="10174195" y="5017266"/>
                </a:lnTo>
                <a:lnTo>
                  <a:pt x="10176680" y="5011342"/>
                </a:lnTo>
                <a:cubicBezTo>
                  <a:pt x="10180587" y="4993712"/>
                  <a:pt x="10174019" y="4980096"/>
                  <a:pt x="10174980" y="4963375"/>
                </a:cubicBezTo>
                <a:cubicBezTo>
                  <a:pt x="10151700" y="4928802"/>
                  <a:pt x="10151744" y="4884531"/>
                  <a:pt x="10133058" y="4848177"/>
                </a:cubicBezTo>
                <a:cubicBezTo>
                  <a:pt x="10125787" y="4904494"/>
                  <a:pt x="10157791" y="4946257"/>
                  <a:pt x="10159135" y="4999236"/>
                </a:cubicBezTo>
                <a:cubicBezTo>
                  <a:pt x="10148902" y="4988999"/>
                  <a:pt x="10156824" y="4971070"/>
                  <a:pt x="10144692" y="4961899"/>
                </a:cubicBezTo>
                <a:cubicBezTo>
                  <a:pt x="10143194" y="4975525"/>
                  <a:pt x="10142925" y="4990407"/>
                  <a:pt x="10146156" y="5003026"/>
                </a:cubicBezTo>
                <a:lnTo>
                  <a:pt x="10157128" y="5016484"/>
                </a:lnTo>
                <a:close/>
                <a:moveTo>
                  <a:pt x="9559909" y="6410429"/>
                </a:moveTo>
                <a:cubicBezTo>
                  <a:pt x="9547675" y="6407877"/>
                  <a:pt x="9561717" y="6395536"/>
                  <a:pt x="9547934" y="6393251"/>
                </a:cubicBezTo>
                <a:cubicBezTo>
                  <a:pt x="9539196" y="6402228"/>
                  <a:pt x="9557207" y="6423024"/>
                  <a:pt x="9559909" y="6410429"/>
                </a:cubicBezTo>
                <a:close/>
                <a:moveTo>
                  <a:pt x="6582808" y="13153235"/>
                </a:moveTo>
                <a:cubicBezTo>
                  <a:pt x="6587544" y="13148726"/>
                  <a:pt x="6582332" y="13134470"/>
                  <a:pt x="6583678" y="13128999"/>
                </a:cubicBezTo>
                <a:cubicBezTo>
                  <a:pt x="6566706" y="13128637"/>
                  <a:pt x="6587902" y="13139904"/>
                  <a:pt x="6574145" y="13153807"/>
                </a:cubicBezTo>
                <a:cubicBezTo>
                  <a:pt x="6578545" y="13155157"/>
                  <a:pt x="6581230" y="13154737"/>
                  <a:pt x="6582808" y="13153235"/>
                </a:cubicBezTo>
                <a:close/>
                <a:moveTo>
                  <a:pt x="8213287" y="9463110"/>
                </a:moveTo>
                <a:cubicBezTo>
                  <a:pt x="8217253" y="9352988"/>
                  <a:pt x="8293680" y="9230354"/>
                  <a:pt x="8297082" y="9113232"/>
                </a:cubicBezTo>
                <a:cubicBezTo>
                  <a:pt x="8286417" y="9107968"/>
                  <a:pt x="8282669" y="9113907"/>
                  <a:pt x="8274065" y="9111349"/>
                </a:cubicBezTo>
                <a:cubicBezTo>
                  <a:pt x="8234003" y="9080816"/>
                  <a:pt x="8183257" y="9085126"/>
                  <a:pt x="8130930" y="9075852"/>
                </a:cubicBezTo>
                <a:lnTo>
                  <a:pt x="8074445" y="9070920"/>
                </a:lnTo>
                <a:lnTo>
                  <a:pt x="8022640" y="9066396"/>
                </a:lnTo>
                <a:cubicBezTo>
                  <a:pt x="7917495" y="9068112"/>
                  <a:pt x="7827220" y="9106652"/>
                  <a:pt x="7800703" y="9211751"/>
                </a:cubicBezTo>
                <a:cubicBezTo>
                  <a:pt x="7809269" y="9215179"/>
                  <a:pt x="7798614" y="9229533"/>
                  <a:pt x="7812099" y="9230126"/>
                </a:cubicBezTo>
                <a:cubicBezTo>
                  <a:pt x="7814771" y="9218909"/>
                  <a:pt x="7803848" y="9199683"/>
                  <a:pt x="7817242" y="9192424"/>
                </a:cubicBezTo>
                <a:cubicBezTo>
                  <a:pt x="7824570" y="9214108"/>
                  <a:pt x="7824594" y="9243318"/>
                  <a:pt x="7829556" y="9269257"/>
                </a:cubicBezTo>
                <a:cubicBezTo>
                  <a:pt x="7833725" y="9293417"/>
                  <a:pt x="7834409" y="9327452"/>
                  <a:pt x="7856933" y="9330621"/>
                </a:cubicBezTo>
                <a:cubicBezTo>
                  <a:pt x="7852186" y="9289869"/>
                  <a:pt x="7823098" y="9247611"/>
                  <a:pt x="7837586" y="9205524"/>
                </a:cubicBezTo>
                <a:cubicBezTo>
                  <a:pt x="7846410" y="9222914"/>
                  <a:pt x="7838682" y="9250039"/>
                  <a:pt x="7858667" y="9261381"/>
                </a:cubicBezTo>
                <a:cubicBezTo>
                  <a:pt x="7859900" y="9253152"/>
                  <a:pt x="7864384" y="9250297"/>
                  <a:pt x="7872553" y="9252835"/>
                </a:cubicBezTo>
                <a:cubicBezTo>
                  <a:pt x="7872888" y="9265057"/>
                  <a:pt x="7870083" y="9279320"/>
                  <a:pt x="7884303" y="9282997"/>
                </a:cubicBezTo>
                <a:cubicBezTo>
                  <a:pt x="7892171" y="9282470"/>
                  <a:pt x="7887453" y="9260901"/>
                  <a:pt x="7899800" y="9267547"/>
                </a:cubicBezTo>
                <a:cubicBezTo>
                  <a:pt x="7898600" y="9284932"/>
                  <a:pt x="7898744" y="9301505"/>
                  <a:pt x="7917238" y="9307113"/>
                </a:cubicBezTo>
                <a:cubicBezTo>
                  <a:pt x="7922104" y="9295556"/>
                  <a:pt x="7920431" y="9274120"/>
                  <a:pt x="7932989" y="9275980"/>
                </a:cubicBezTo>
                <a:cubicBezTo>
                  <a:pt x="7939906" y="9287182"/>
                  <a:pt x="7926220" y="9310995"/>
                  <a:pt x="7942086" y="9316923"/>
                </a:cubicBezTo>
                <a:cubicBezTo>
                  <a:pt x="7950633" y="9320786"/>
                  <a:pt x="7944136" y="9300011"/>
                  <a:pt x="7955953" y="9308813"/>
                </a:cubicBezTo>
                <a:cubicBezTo>
                  <a:pt x="7951937" y="9320844"/>
                  <a:pt x="7956001" y="9327561"/>
                  <a:pt x="7965872" y="9331047"/>
                </a:cubicBezTo>
                <a:cubicBezTo>
                  <a:pt x="7974987" y="9331883"/>
                  <a:pt x="7973520" y="9315688"/>
                  <a:pt x="7981822" y="9315181"/>
                </a:cubicBezTo>
                <a:cubicBezTo>
                  <a:pt x="7984024" y="9319637"/>
                  <a:pt x="7983652" y="9325615"/>
                  <a:pt x="7984458" y="9330828"/>
                </a:cubicBezTo>
                <a:lnTo>
                  <a:pt x="7990588" y="9337811"/>
                </a:lnTo>
                <a:lnTo>
                  <a:pt x="7994161" y="9341880"/>
                </a:lnTo>
                <a:cubicBezTo>
                  <a:pt x="7996092" y="9337606"/>
                  <a:pt x="7996359" y="9331514"/>
                  <a:pt x="8001144" y="9331724"/>
                </a:cubicBezTo>
                <a:cubicBezTo>
                  <a:pt x="8011015" y="9335209"/>
                  <a:pt x="8001192" y="9350472"/>
                  <a:pt x="8015547" y="9351103"/>
                </a:cubicBezTo>
                <a:cubicBezTo>
                  <a:pt x="8021259" y="9350046"/>
                  <a:pt x="8019658" y="9336897"/>
                  <a:pt x="8026579" y="9338073"/>
                </a:cubicBezTo>
                <a:cubicBezTo>
                  <a:pt x="8034614" y="9343657"/>
                  <a:pt x="8025188" y="9359809"/>
                  <a:pt x="8040375" y="9361349"/>
                </a:cubicBezTo>
                <a:cubicBezTo>
                  <a:pt x="8048812" y="9357795"/>
                  <a:pt x="8045437" y="9335413"/>
                  <a:pt x="8057956" y="9338143"/>
                </a:cubicBezTo>
                <a:cubicBezTo>
                  <a:pt x="8066426" y="9343747"/>
                  <a:pt x="8046293" y="9365532"/>
                  <a:pt x="8062387" y="9366239"/>
                </a:cubicBezTo>
                <a:cubicBezTo>
                  <a:pt x="8064065" y="9377648"/>
                  <a:pt x="8075666" y="9361591"/>
                  <a:pt x="8079696" y="9359152"/>
                </a:cubicBezTo>
                <a:cubicBezTo>
                  <a:pt x="8082889" y="9365832"/>
                  <a:pt x="8078931" y="9376557"/>
                  <a:pt x="8091092" y="9377527"/>
                </a:cubicBezTo>
                <a:cubicBezTo>
                  <a:pt x="8097655" y="9376943"/>
                  <a:pt x="8094466" y="9360237"/>
                  <a:pt x="8102712" y="9361035"/>
                </a:cubicBezTo>
                <a:cubicBezTo>
                  <a:pt x="8109897" y="9366146"/>
                  <a:pt x="8103214" y="9379367"/>
                  <a:pt x="8112650" y="9382833"/>
                </a:cubicBezTo>
                <a:cubicBezTo>
                  <a:pt x="8119309" y="9380074"/>
                  <a:pt x="8121904" y="9370597"/>
                  <a:pt x="8128563" y="9367838"/>
                </a:cubicBezTo>
                <a:cubicBezTo>
                  <a:pt x="8130428" y="9384922"/>
                  <a:pt x="8147091" y="9382602"/>
                  <a:pt x="8157894" y="9374794"/>
                </a:cubicBezTo>
                <a:cubicBezTo>
                  <a:pt x="8157664" y="9380015"/>
                  <a:pt x="8161446" y="9383233"/>
                  <a:pt x="8157641" y="9390477"/>
                </a:cubicBezTo>
                <a:cubicBezTo>
                  <a:pt x="8176288" y="9392604"/>
                  <a:pt x="8178047" y="9392245"/>
                  <a:pt x="8189806" y="9402353"/>
                </a:cubicBezTo>
                <a:cubicBezTo>
                  <a:pt x="8194782" y="9398212"/>
                  <a:pt x="8196470" y="9389567"/>
                  <a:pt x="8204280" y="9390346"/>
                </a:cubicBezTo>
                <a:cubicBezTo>
                  <a:pt x="8208014" y="9414487"/>
                  <a:pt x="8192527" y="9449555"/>
                  <a:pt x="8213287" y="9463110"/>
                </a:cubicBezTo>
                <a:close/>
                <a:moveTo>
                  <a:pt x="10203315" y="4960655"/>
                </a:moveTo>
                <a:cubicBezTo>
                  <a:pt x="10205465" y="4952558"/>
                  <a:pt x="10206466" y="4944904"/>
                  <a:pt x="10200975" y="4940096"/>
                </a:cubicBezTo>
                <a:cubicBezTo>
                  <a:pt x="10197277" y="4948464"/>
                  <a:pt x="10193979" y="4957007"/>
                  <a:pt x="10203315" y="4960655"/>
                </a:cubicBezTo>
                <a:close/>
                <a:moveTo>
                  <a:pt x="10303664" y="4733540"/>
                </a:moveTo>
                <a:cubicBezTo>
                  <a:pt x="10312068" y="4713443"/>
                  <a:pt x="10302845" y="4699841"/>
                  <a:pt x="10288859" y="4688403"/>
                </a:cubicBezTo>
                <a:cubicBezTo>
                  <a:pt x="10286764" y="4706072"/>
                  <a:pt x="10289272" y="4721943"/>
                  <a:pt x="10303664" y="4733540"/>
                </a:cubicBezTo>
                <a:close/>
                <a:moveTo>
                  <a:pt x="9090381" y="7480943"/>
                </a:moveTo>
                <a:cubicBezTo>
                  <a:pt x="9093080" y="7468077"/>
                  <a:pt x="9091234" y="7454141"/>
                  <a:pt x="9083112" y="7440392"/>
                </a:cubicBezTo>
                <a:cubicBezTo>
                  <a:pt x="9073050" y="7424133"/>
                  <a:pt x="9044516" y="7395418"/>
                  <a:pt x="9018996" y="7393872"/>
                </a:cubicBezTo>
                <a:cubicBezTo>
                  <a:pt x="8992261" y="7391679"/>
                  <a:pt x="8977520" y="7414716"/>
                  <a:pt x="8952502" y="7442134"/>
                </a:cubicBezTo>
                <a:cubicBezTo>
                  <a:pt x="8951746" y="7472290"/>
                  <a:pt x="8960837" y="7502690"/>
                  <a:pt x="8990238" y="7533588"/>
                </a:cubicBezTo>
                <a:cubicBezTo>
                  <a:pt x="9033283" y="7548494"/>
                  <a:pt x="9082277" y="7519554"/>
                  <a:pt x="9090381" y="7480943"/>
                </a:cubicBezTo>
                <a:close/>
                <a:moveTo>
                  <a:pt x="9600591" y="6328074"/>
                </a:moveTo>
                <a:cubicBezTo>
                  <a:pt x="9586284" y="6315096"/>
                  <a:pt x="9593476" y="6294498"/>
                  <a:pt x="9577667" y="6282759"/>
                </a:cubicBezTo>
                <a:cubicBezTo>
                  <a:pt x="9576467" y="6294114"/>
                  <a:pt x="9589425" y="6339307"/>
                  <a:pt x="9600591" y="6328074"/>
                </a:cubicBezTo>
                <a:close/>
                <a:moveTo>
                  <a:pt x="11108669" y="2916106"/>
                </a:moveTo>
                <a:cubicBezTo>
                  <a:pt x="11109282" y="2912564"/>
                  <a:pt x="11110469" y="2908798"/>
                  <a:pt x="11111258" y="2904857"/>
                </a:cubicBezTo>
                <a:cubicBezTo>
                  <a:pt x="11107894" y="2903847"/>
                  <a:pt x="11103954" y="2903060"/>
                  <a:pt x="11100015" y="2902273"/>
                </a:cubicBezTo>
                <a:cubicBezTo>
                  <a:pt x="11098828" y="2906038"/>
                  <a:pt x="11098215" y="2909581"/>
                  <a:pt x="11097028" y="2913346"/>
                </a:cubicBezTo>
                <a:cubicBezTo>
                  <a:pt x="11100967" y="2914133"/>
                  <a:pt x="11104730" y="2915319"/>
                  <a:pt x="11108669" y="2916106"/>
                </a:cubicBezTo>
                <a:close/>
                <a:moveTo>
                  <a:pt x="9182357" y="7277449"/>
                </a:moveTo>
                <a:cubicBezTo>
                  <a:pt x="9153185" y="7261954"/>
                  <a:pt x="9124372" y="7244317"/>
                  <a:pt x="9095339" y="7247913"/>
                </a:cubicBezTo>
                <a:cubicBezTo>
                  <a:pt x="9124005" y="7259082"/>
                  <a:pt x="9152847" y="7275490"/>
                  <a:pt x="9182357" y="7277449"/>
                </a:cubicBezTo>
                <a:close/>
                <a:moveTo>
                  <a:pt x="10548853" y="4185091"/>
                </a:moveTo>
                <a:cubicBezTo>
                  <a:pt x="10534783" y="4200789"/>
                  <a:pt x="10506118" y="4179548"/>
                  <a:pt x="10482334" y="4170945"/>
                </a:cubicBezTo>
                <a:cubicBezTo>
                  <a:pt x="10468341" y="4180007"/>
                  <a:pt x="10461950" y="4218154"/>
                  <a:pt x="10454449" y="4224368"/>
                </a:cubicBezTo>
                <a:cubicBezTo>
                  <a:pt x="10394009" y="4198616"/>
                  <a:pt x="10355655" y="4141175"/>
                  <a:pt x="10326775" y="4094590"/>
                </a:cubicBezTo>
                <a:cubicBezTo>
                  <a:pt x="10310370" y="4143557"/>
                  <a:pt x="10326641" y="4178854"/>
                  <a:pt x="10299806" y="4225595"/>
                </a:cubicBezTo>
                <a:cubicBezTo>
                  <a:pt x="10276811" y="4213052"/>
                  <a:pt x="10263574" y="4196723"/>
                  <a:pt x="10245347" y="4182000"/>
                </a:cubicBezTo>
                <a:cubicBezTo>
                  <a:pt x="10223892" y="4193958"/>
                  <a:pt x="10214814" y="4237111"/>
                  <a:pt x="10195088" y="4252692"/>
                </a:cubicBezTo>
                <a:cubicBezTo>
                  <a:pt x="10169072" y="4229763"/>
                  <a:pt x="10184387" y="4190795"/>
                  <a:pt x="10168704" y="4163857"/>
                </a:cubicBezTo>
                <a:cubicBezTo>
                  <a:pt x="10140738" y="4165793"/>
                  <a:pt x="10114501" y="4171351"/>
                  <a:pt x="10079660" y="4155479"/>
                </a:cubicBezTo>
                <a:cubicBezTo>
                  <a:pt x="10088164" y="4112550"/>
                  <a:pt x="10125725" y="4086746"/>
                  <a:pt x="10141764" y="4059055"/>
                </a:cubicBezTo>
                <a:cubicBezTo>
                  <a:pt x="10129695" y="4026091"/>
                  <a:pt x="10058010" y="4043011"/>
                  <a:pt x="10021987" y="4006132"/>
                </a:cubicBezTo>
                <a:cubicBezTo>
                  <a:pt x="10034713" y="3978407"/>
                  <a:pt x="10055026" y="3971184"/>
                  <a:pt x="10070192" y="3949778"/>
                </a:cubicBezTo>
                <a:cubicBezTo>
                  <a:pt x="10063499" y="3935863"/>
                  <a:pt x="10043231" y="3944058"/>
                  <a:pt x="10040601" y="3929557"/>
                </a:cubicBezTo>
                <a:cubicBezTo>
                  <a:pt x="10068507" y="3889006"/>
                  <a:pt x="10112337" y="3888840"/>
                  <a:pt x="10148404" y="3868569"/>
                </a:cubicBezTo>
                <a:cubicBezTo>
                  <a:pt x="10147881" y="3844994"/>
                  <a:pt x="10135740" y="3822956"/>
                  <a:pt x="10111981" y="3802453"/>
                </a:cubicBezTo>
                <a:cubicBezTo>
                  <a:pt x="10077602" y="3771542"/>
                  <a:pt x="10015452" y="3725978"/>
                  <a:pt x="9967680" y="3692007"/>
                </a:cubicBezTo>
                <a:cubicBezTo>
                  <a:pt x="9950562" y="3680156"/>
                  <a:pt x="9931142" y="3664906"/>
                  <a:pt x="9923757" y="3661167"/>
                </a:cubicBezTo>
                <a:cubicBezTo>
                  <a:pt x="9911023" y="3655540"/>
                  <a:pt x="9865027" y="3655226"/>
                  <a:pt x="9859084" y="3640690"/>
                </a:cubicBezTo>
                <a:cubicBezTo>
                  <a:pt x="9853003" y="3623235"/>
                  <a:pt x="9885111" y="3614078"/>
                  <a:pt x="9887511" y="3594653"/>
                </a:cubicBezTo>
                <a:cubicBezTo>
                  <a:pt x="9999546" y="3669404"/>
                  <a:pt x="10087823" y="3752714"/>
                  <a:pt x="10183211" y="3833926"/>
                </a:cubicBezTo>
                <a:cubicBezTo>
                  <a:pt x="10221312" y="3786446"/>
                  <a:pt x="10202810" y="3736824"/>
                  <a:pt x="10220584" y="3687985"/>
                </a:cubicBezTo>
                <a:cubicBezTo>
                  <a:pt x="10239149" y="3693330"/>
                  <a:pt x="10235327" y="3707362"/>
                  <a:pt x="10251773" y="3713200"/>
                </a:cubicBezTo>
                <a:cubicBezTo>
                  <a:pt x="10260226" y="3694068"/>
                  <a:pt x="10259370" y="3655101"/>
                  <a:pt x="10262422" y="3628818"/>
                </a:cubicBezTo>
                <a:cubicBezTo>
                  <a:pt x="10294687" y="3635451"/>
                  <a:pt x="10297930" y="3675473"/>
                  <a:pt x="10317404" y="3695987"/>
                </a:cubicBezTo>
                <a:cubicBezTo>
                  <a:pt x="10337685" y="3696373"/>
                  <a:pt x="10329894" y="3659106"/>
                  <a:pt x="10344245" y="3653537"/>
                </a:cubicBezTo>
                <a:cubicBezTo>
                  <a:pt x="10365102" y="3682761"/>
                  <a:pt x="10347321" y="3727309"/>
                  <a:pt x="10358418" y="3760321"/>
                </a:cubicBezTo>
                <a:cubicBezTo>
                  <a:pt x="10390089" y="3754305"/>
                  <a:pt x="10394229" y="3688961"/>
                  <a:pt x="10427080" y="3674892"/>
                </a:cubicBezTo>
                <a:cubicBezTo>
                  <a:pt x="10442397" y="3694046"/>
                  <a:pt x="10442392" y="3718817"/>
                  <a:pt x="10447775" y="3742157"/>
                </a:cubicBezTo>
                <a:cubicBezTo>
                  <a:pt x="10474194" y="3740491"/>
                  <a:pt x="10468915" y="3698617"/>
                  <a:pt x="10492764" y="3692004"/>
                </a:cubicBezTo>
                <a:cubicBezTo>
                  <a:pt x="10508447" y="3718943"/>
                  <a:pt x="10485096" y="3761029"/>
                  <a:pt x="10486428" y="3793537"/>
                </a:cubicBezTo>
                <a:cubicBezTo>
                  <a:pt x="10509547" y="3800417"/>
                  <a:pt x="10536964" y="3786805"/>
                  <a:pt x="10556926" y="3809441"/>
                </a:cubicBezTo>
                <a:cubicBezTo>
                  <a:pt x="10520385" y="3865232"/>
                  <a:pt x="10476477" y="3901095"/>
                  <a:pt x="10429778" y="3931437"/>
                </a:cubicBezTo>
                <a:cubicBezTo>
                  <a:pt x="10498366" y="3968888"/>
                  <a:pt x="10559315" y="4009634"/>
                  <a:pt x="10592711" y="4061072"/>
                </a:cubicBezTo>
                <a:cubicBezTo>
                  <a:pt x="10576142" y="4089958"/>
                  <a:pt x="10547198" y="4087650"/>
                  <a:pt x="10523043" y="4096033"/>
                </a:cubicBezTo>
                <a:cubicBezTo>
                  <a:pt x="10520356" y="4130100"/>
                  <a:pt x="10543502" y="4154143"/>
                  <a:pt x="10548853" y="4185091"/>
                </a:cubicBezTo>
                <a:close/>
                <a:moveTo>
                  <a:pt x="10189423" y="5000714"/>
                </a:moveTo>
                <a:cubicBezTo>
                  <a:pt x="10203641" y="4946989"/>
                  <a:pt x="10174961" y="4909553"/>
                  <a:pt x="10177868" y="4859881"/>
                </a:cubicBezTo>
                <a:cubicBezTo>
                  <a:pt x="10146388" y="4837399"/>
                  <a:pt x="10168319" y="4794227"/>
                  <a:pt x="10149827" y="4766054"/>
                </a:cubicBezTo>
                <a:cubicBezTo>
                  <a:pt x="10142337" y="4801319"/>
                  <a:pt x="10157069" y="4828308"/>
                  <a:pt x="10154350" y="4861394"/>
                </a:cubicBezTo>
                <a:cubicBezTo>
                  <a:pt x="10162047" y="4863367"/>
                  <a:pt x="10166520" y="4867248"/>
                  <a:pt x="10168872" y="4871621"/>
                </a:cubicBezTo>
                <a:cubicBezTo>
                  <a:pt x="10174441" y="4915038"/>
                  <a:pt x="10172193" y="4962144"/>
                  <a:pt x="10189423" y="5000714"/>
                </a:cubicBezTo>
                <a:close/>
                <a:moveTo>
                  <a:pt x="9682717" y="6149693"/>
                </a:moveTo>
                <a:cubicBezTo>
                  <a:pt x="9684407" y="6137169"/>
                  <a:pt x="9684625" y="6111671"/>
                  <a:pt x="9671197" y="6113794"/>
                </a:cubicBezTo>
                <a:cubicBezTo>
                  <a:pt x="9674978" y="6125893"/>
                  <a:pt x="9674143" y="6139743"/>
                  <a:pt x="9682717" y="6149693"/>
                </a:cubicBezTo>
                <a:close/>
                <a:moveTo>
                  <a:pt x="8229238" y="9447244"/>
                </a:moveTo>
                <a:cubicBezTo>
                  <a:pt x="8246321" y="9395680"/>
                  <a:pt x="8268973" y="9326486"/>
                  <a:pt x="8275994" y="9275788"/>
                </a:cubicBezTo>
                <a:cubicBezTo>
                  <a:pt x="8276525" y="9273632"/>
                  <a:pt x="8274030" y="9270907"/>
                  <a:pt x="8272118" y="9274746"/>
                </a:cubicBezTo>
                <a:cubicBezTo>
                  <a:pt x="8257152" y="9327711"/>
                  <a:pt x="8233348" y="9393366"/>
                  <a:pt x="8229238" y="9447244"/>
                </a:cubicBezTo>
                <a:close/>
                <a:moveTo>
                  <a:pt x="10921871" y="3354771"/>
                </a:moveTo>
                <a:cubicBezTo>
                  <a:pt x="10921121" y="3355392"/>
                  <a:pt x="10921038" y="3357735"/>
                  <a:pt x="10920288" y="3358355"/>
                </a:cubicBezTo>
                <a:cubicBezTo>
                  <a:pt x="10901206" y="3367057"/>
                  <a:pt x="10886645" y="3380613"/>
                  <a:pt x="10868676" y="3392186"/>
                </a:cubicBezTo>
                <a:cubicBezTo>
                  <a:pt x="10822139" y="3422072"/>
                  <a:pt x="10764495" y="3448003"/>
                  <a:pt x="10713271" y="3477722"/>
                </a:cubicBezTo>
                <a:cubicBezTo>
                  <a:pt x="10701471" y="3536758"/>
                  <a:pt x="10666921" y="3605255"/>
                  <a:pt x="10635351" y="3662695"/>
                </a:cubicBezTo>
                <a:cubicBezTo>
                  <a:pt x="10620821" y="3689114"/>
                  <a:pt x="10606152" y="3712616"/>
                  <a:pt x="10602451" y="3737156"/>
                </a:cubicBezTo>
                <a:cubicBezTo>
                  <a:pt x="10433096" y="3681841"/>
                  <a:pt x="10380314" y="3556671"/>
                  <a:pt x="10299514" y="3457196"/>
                </a:cubicBezTo>
                <a:cubicBezTo>
                  <a:pt x="10308032" y="3337695"/>
                  <a:pt x="10337252" y="3202593"/>
                  <a:pt x="10402798" y="3076877"/>
                </a:cubicBezTo>
                <a:cubicBezTo>
                  <a:pt x="10417059" y="3048912"/>
                  <a:pt x="10428346" y="3015825"/>
                  <a:pt x="10447045" y="2995056"/>
                </a:cubicBezTo>
                <a:cubicBezTo>
                  <a:pt x="10477962" y="2960647"/>
                  <a:pt x="10577857" y="2925305"/>
                  <a:pt x="10622571" y="2910320"/>
                </a:cubicBezTo>
                <a:cubicBezTo>
                  <a:pt x="10685709" y="2889197"/>
                  <a:pt x="10752407" y="2877261"/>
                  <a:pt x="10814607" y="2889514"/>
                </a:cubicBezTo>
                <a:cubicBezTo>
                  <a:pt x="10819548" y="2903119"/>
                  <a:pt x="10823091" y="2924198"/>
                  <a:pt x="10823752" y="2942099"/>
                </a:cubicBezTo>
                <a:cubicBezTo>
                  <a:pt x="10825244" y="2993682"/>
                  <a:pt x="10821096" y="3053720"/>
                  <a:pt x="10803599" y="3115950"/>
                </a:cubicBezTo>
                <a:cubicBezTo>
                  <a:pt x="10847117" y="3194194"/>
                  <a:pt x="10883346" y="3274927"/>
                  <a:pt x="10921871" y="3354771"/>
                </a:cubicBezTo>
                <a:close/>
                <a:moveTo>
                  <a:pt x="7706102" y="10633186"/>
                </a:moveTo>
                <a:cubicBezTo>
                  <a:pt x="7709757" y="10622687"/>
                  <a:pt x="7711399" y="10611604"/>
                  <a:pt x="7710115" y="10604752"/>
                </a:cubicBezTo>
                <a:cubicBezTo>
                  <a:pt x="7704405" y="10623390"/>
                  <a:pt x="7697045" y="10640606"/>
                  <a:pt x="7690014" y="10658107"/>
                </a:cubicBezTo>
                <a:cubicBezTo>
                  <a:pt x="7696780" y="10653595"/>
                  <a:pt x="7702447" y="10643683"/>
                  <a:pt x="7706102" y="10633186"/>
                </a:cubicBezTo>
                <a:close/>
                <a:moveTo>
                  <a:pt x="10215866" y="4958105"/>
                </a:moveTo>
                <a:cubicBezTo>
                  <a:pt x="10232478" y="4930204"/>
                  <a:pt x="10218051" y="4901447"/>
                  <a:pt x="10211934" y="4871122"/>
                </a:cubicBezTo>
                <a:cubicBezTo>
                  <a:pt x="10206889" y="4846987"/>
                  <a:pt x="10203837" y="4823731"/>
                  <a:pt x="10194206" y="4805665"/>
                </a:cubicBezTo>
                <a:cubicBezTo>
                  <a:pt x="10186469" y="4827486"/>
                  <a:pt x="10198832" y="4841521"/>
                  <a:pt x="10192419" y="4862500"/>
                </a:cubicBezTo>
                <a:cubicBezTo>
                  <a:pt x="10216257" y="4888272"/>
                  <a:pt x="10203913" y="4928060"/>
                  <a:pt x="10215866" y="4958105"/>
                </a:cubicBezTo>
                <a:close/>
                <a:moveTo>
                  <a:pt x="10403545" y="4533341"/>
                </a:moveTo>
                <a:cubicBezTo>
                  <a:pt x="10398267" y="4524818"/>
                  <a:pt x="10392989" y="4516295"/>
                  <a:pt x="10378697" y="4510933"/>
                </a:cubicBezTo>
                <a:cubicBezTo>
                  <a:pt x="10373991" y="4522663"/>
                  <a:pt x="10392780" y="4544776"/>
                  <a:pt x="10403545" y="4533341"/>
                </a:cubicBezTo>
                <a:close/>
                <a:moveTo>
                  <a:pt x="9956466" y="5546944"/>
                </a:moveTo>
                <a:cubicBezTo>
                  <a:pt x="9951392" y="5538997"/>
                  <a:pt x="9955913" y="5527684"/>
                  <a:pt x="9943942" y="5522395"/>
                </a:cubicBezTo>
                <a:cubicBezTo>
                  <a:pt x="9937425" y="5532826"/>
                  <a:pt x="9946343" y="5551504"/>
                  <a:pt x="9956466" y="5546944"/>
                </a:cubicBezTo>
                <a:close/>
                <a:moveTo>
                  <a:pt x="7899353" y="10202999"/>
                </a:moveTo>
                <a:cubicBezTo>
                  <a:pt x="7874104" y="10212266"/>
                  <a:pt x="7856531" y="10233320"/>
                  <a:pt x="7836417" y="10249311"/>
                </a:cubicBezTo>
                <a:cubicBezTo>
                  <a:pt x="7817486" y="10264598"/>
                  <a:pt x="7785096" y="10277477"/>
                  <a:pt x="7783137" y="10309118"/>
                </a:cubicBezTo>
                <a:cubicBezTo>
                  <a:pt x="7783935" y="10311530"/>
                  <a:pt x="7785916" y="10313237"/>
                  <a:pt x="7789886" y="10312637"/>
                </a:cubicBezTo>
                <a:cubicBezTo>
                  <a:pt x="7821347" y="10270799"/>
                  <a:pt x="7867846" y="10244223"/>
                  <a:pt x="7899353" y="10202999"/>
                </a:cubicBezTo>
                <a:close/>
                <a:moveTo>
                  <a:pt x="9186597" y="7292634"/>
                </a:moveTo>
                <a:cubicBezTo>
                  <a:pt x="9155485" y="7280790"/>
                  <a:pt x="9124381" y="7256321"/>
                  <a:pt x="9092246" y="7260477"/>
                </a:cubicBezTo>
                <a:cubicBezTo>
                  <a:pt x="9123538" y="7277554"/>
                  <a:pt x="9155172" y="7293108"/>
                  <a:pt x="9186597" y="7292634"/>
                </a:cubicBezTo>
                <a:close/>
                <a:moveTo>
                  <a:pt x="8971486" y="7781261"/>
                </a:moveTo>
                <a:cubicBezTo>
                  <a:pt x="8951556" y="7781988"/>
                  <a:pt x="8964914" y="7755002"/>
                  <a:pt x="8937334" y="7751395"/>
                </a:cubicBezTo>
                <a:cubicBezTo>
                  <a:pt x="8922155" y="7765183"/>
                  <a:pt x="8940826" y="7798695"/>
                  <a:pt x="8967610" y="7790033"/>
                </a:cubicBezTo>
                <a:close/>
                <a:moveTo>
                  <a:pt x="7845684" y="10333009"/>
                </a:moveTo>
                <a:cubicBezTo>
                  <a:pt x="7850288" y="10328502"/>
                  <a:pt x="7852910" y="10323291"/>
                  <a:pt x="7849682" y="10319359"/>
                </a:cubicBezTo>
                <a:cubicBezTo>
                  <a:pt x="7844388" y="10326001"/>
                  <a:pt x="7838089" y="10331598"/>
                  <a:pt x="7831388" y="10336775"/>
                </a:cubicBezTo>
                <a:lnTo>
                  <a:pt x="7822344" y="10343282"/>
                </a:lnTo>
                <a:lnTo>
                  <a:pt x="7810676" y="10351677"/>
                </a:lnTo>
                <a:cubicBezTo>
                  <a:pt x="7796866" y="10361608"/>
                  <a:pt x="7783850" y="10372369"/>
                  <a:pt x="7776444" y="10388971"/>
                </a:cubicBezTo>
                <a:cubicBezTo>
                  <a:pt x="7800794" y="10380079"/>
                  <a:pt x="7814113" y="10359955"/>
                  <a:pt x="7829789" y="10342437"/>
                </a:cubicBezTo>
                <a:cubicBezTo>
                  <a:pt x="7834492" y="10341319"/>
                  <a:pt x="7841079" y="10337516"/>
                  <a:pt x="7845684" y="10333009"/>
                </a:cubicBezTo>
                <a:close/>
                <a:moveTo>
                  <a:pt x="9343144" y="6944083"/>
                </a:moveTo>
                <a:cubicBezTo>
                  <a:pt x="9304410" y="6964903"/>
                  <a:pt x="9276245" y="6947429"/>
                  <a:pt x="9239741" y="6959918"/>
                </a:cubicBezTo>
                <a:cubicBezTo>
                  <a:pt x="9169256" y="6887332"/>
                  <a:pt x="9103073" y="6798680"/>
                  <a:pt x="9029243" y="6738588"/>
                </a:cubicBezTo>
                <a:cubicBezTo>
                  <a:pt x="9055108" y="6701530"/>
                  <a:pt x="9102568" y="6699332"/>
                  <a:pt x="9148842" y="6674166"/>
                </a:cubicBezTo>
                <a:cubicBezTo>
                  <a:pt x="9105881" y="6549985"/>
                  <a:pt x="9051008" y="6405993"/>
                  <a:pt x="9017614" y="6294911"/>
                </a:cubicBezTo>
                <a:cubicBezTo>
                  <a:pt x="9029759" y="6269793"/>
                  <a:pt x="9100480" y="6252170"/>
                  <a:pt x="9121765" y="6229833"/>
                </a:cubicBezTo>
                <a:cubicBezTo>
                  <a:pt x="9168892" y="6261036"/>
                  <a:pt x="9188468" y="6314162"/>
                  <a:pt x="9210239" y="6374574"/>
                </a:cubicBezTo>
                <a:cubicBezTo>
                  <a:pt x="9240371" y="6457345"/>
                  <a:pt x="9278415" y="6558202"/>
                  <a:pt x="9311639" y="6643716"/>
                </a:cubicBezTo>
                <a:cubicBezTo>
                  <a:pt x="9340784" y="6651571"/>
                  <a:pt x="9377038" y="6631679"/>
                  <a:pt x="9403317" y="6650242"/>
                </a:cubicBezTo>
                <a:cubicBezTo>
                  <a:pt x="9397488" y="6722036"/>
                  <a:pt x="9386523" y="6792771"/>
                  <a:pt x="9364810" y="6863155"/>
                </a:cubicBezTo>
                <a:cubicBezTo>
                  <a:pt x="9356451" y="6889615"/>
                  <a:pt x="9338417" y="6914100"/>
                  <a:pt x="9343144" y="6944083"/>
                </a:cubicBezTo>
                <a:close/>
                <a:moveTo>
                  <a:pt x="7886274" y="10242869"/>
                </a:moveTo>
                <a:cubicBezTo>
                  <a:pt x="7868150" y="10256552"/>
                  <a:pt x="7850777" y="10272033"/>
                  <a:pt x="7832983" y="10286002"/>
                </a:cubicBezTo>
                <a:cubicBezTo>
                  <a:pt x="7814859" y="10299685"/>
                  <a:pt x="7791829" y="10309715"/>
                  <a:pt x="7783039" y="10332594"/>
                </a:cubicBezTo>
                <a:cubicBezTo>
                  <a:pt x="7822396" y="10309630"/>
                  <a:pt x="7866363" y="10273976"/>
                  <a:pt x="7886274" y="10242869"/>
                </a:cubicBezTo>
                <a:close/>
                <a:moveTo>
                  <a:pt x="9210560" y="7245799"/>
                </a:moveTo>
                <a:cubicBezTo>
                  <a:pt x="9207021" y="7239555"/>
                  <a:pt x="9213629" y="7233868"/>
                  <a:pt x="9203306" y="7228070"/>
                </a:cubicBezTo>
                <a:cubicBezTo>
                  <a:pt x="9194204" y="7234931"/>
                  <a:pt x="9199295" y="7252915"/>
                  <a:pt x="9210560" y="7245799"/>
                </a:cubicBezTo>
                <a:close/>
                <a:moveTo>
                  <a:pt x="9266264" y="7124299"/>
                </a:moveTo>
                <a:cubicBezTo>
                  <a:pt x="9262965" y="7120831"/>
                  <a:pt x="9266119" y="7117829"/>
                  <a:pt x="9261292" y="7114007"/>
                </a:cubicBezTo>
                <a:lnTo>
                  <a:pt x="9256239" y="7118821"/>
                </a:lnTo>
                <a:cubicBezTo>
                  <a:pt x="9259223" y="7122591"/>
                  <a:pt x="9256690" y="7125594"/>
                  <a:pt x="9260906" y="7129393"/>
                </a:cubicBezTo>
                <a:close/>
                <a:moveTo>
                  <a:pt x="9069372" y="7570622"/>
                </a:moveTo>
                <a:cubicBezTo>
                  <a:pt x="9058096" y="7553714"/>
                  <a:pt x="9045859" y="7574976"/>
                  <a:pt x="9034341" y="7579930"/>
                </a:cubicBezTo>
                <a:cubicBezTo>
                  <a:pt x="9045804" y="7589447"/>
                  <a:pt x="9057792" y="7578038"/>
                  <a:pt x="9069372" y="7570622"/>
                </a:cubicBezTo>
                <a:close/>
                <a:moveTo>
                  <a:pt x="8223660" y="9484927"/>
                </a:moveTo>
                <a:cubicBezTo>
                  <a:pt x="8223660" y="9484927"/>
                  <a:pt x="8214549" y="9474064"/>
                  <a:pt x="8223660" y="9484927"/>
                </a:cubicBezTo>
                <a:close/>
                <a:moveTo>
                  <a:pt x="10360141" y="4649891"/>
                </a:moveTo>
                <a:cubicBezTo>
                  <a:pt x="10373198" y="4612798"/>
                  <a:pt x="10358881" y="4594566"/>
                  <a:pt x="10361814" y="4557763"/>
                </a:cubicBezTo>
                <a:cubicBezTo>
                  <a:pt x="10365008" y="4563461"/>
                  <a:pt x="10368194" y="4564869"/>
                  <a:pt x="10373179" y="4558975"/>
                </a:cubicBezTo>
                <a:cubicBezTo>
                  <a:pt x="10367511" y="4554566"/>
                  <a:pt x="10376025" y="4544993"/>
                  <a:pt x="10364437" y="4543207"/>
                </a:cubicBezTo>
                <a:cubicBezTo>
                  <a:pt x="10358686" y="4541142"/>
                  <a:pt x="10358795" y="4551667"/>
                  <a:pt x="10353664" y="4550353"/>
                </a:cubicBezTo>
                <a:cubicBezTo>
                  <a:pt x="10352054" y="4541069"/>
                  <a:pt x="10351592" y="4531340"/>
                  <a:pt x="10336773" y="4527173"/>
                </a:cubicBezTo>
                <a:cubicBezTo>
                  <a:pt x="10327488" y="4549264"/>
                  <a:pt x="10347857" y="4543025"/>
                  <a:pt x="10344844" y="4561696"/>
                </a:cubicBezTo>
                <a:cubicBezTo>
                  <a:pt x="10331317" y="4584769"/>
                  <a:pt x="10358286" y="4606686"/>
                  <a:pt x="10346066" y="4620336"/>
                </a:cubicBezTo>
                <a:cubicBezTo>
                  <a:pt x="10338139" y="4613500"/>
                  <a:pt x="10343819" y="4601723"/>
                  <a:pt x="10333594" y="4595776"/>
                </a:cubicBezTo>
                <a:cubicBezTo>
                  <a:pt x="10327692" y="4606979"/>
                  <a:pt x="10337871" y="4611953"/>
                  <a:pt x="10333117" y="4622711"/>
                </a:cubicBezTo>
                <a:cubicBezTo>
                  <a:pt x="10328912" y="4620377"/>
                  <a:pt x="10325819" y="4620915"/>
                  <a:pt x="10322150" y="4621676"/>
                </a:cubicBezTo>
                <a:cubicBezTo>
                  <a:pt x="10318670" y="4605850"/>
                  <a:pt x="10313865" y="4590869"/>
                  <a:pt x="10312108" y="4574377"/>
                </a:cubicBezTo>
                <a:cubicBezTo>
                  <a:pt x="10292888" y="4580171"/>
                  <a:pt x="10305027" y="4548388"/>
                  <a:pt x="10290446" y="4553376"/>
                </a:cubicBezTo>
                <a:cubicBezTo>
                  <a:pt x="10313845" y="4602766"/>
                  <a:pt x="10299396" y="4651626"/>
                  <a:pt x="10325713" y="4700876"/>
                </a:cubicBezTo>
                <a:cubicBezTo>
                  <a:pt x="10342917" y="4681332"/>
                  <a:pt x="10313512" y="4657386"/>
                  <a:pt x="10325706" y="4630866"/>
                </a:cubicBezTo>
                <a:cubicBezTo>
                  <a:pt x="10331076" y="4641335"/>
                  <a:pt x="10339318" y="4650691"/>
                  <a:pt x="10342966" y="4661828"/>
                </a:cubicBezTo>
                <a:cubicBezTo>
                  <a:pt x="10343922" y="4653201"/>
                  <a:pt x="10341934" y="4631845"/>
                  <a:pt x="10349446" y="4629925"/>
                </a:cubicBezTo>
                <a:cubicBezTo>
                  <a:pt x="10350964" y="4637264"/>
                  <a:pt x="10350582" y="4645667"/>
                  <a:pt x="10360141" y="4649891"/>
                </a:cubicBezTo>
                <a:close/>
                <a:moveTo>
                  <a:pt x="6523448" y="13334174"/>
                </a:moveTo>
                <a:cubicBezTo>
                  <a:pt x="6513474" y="13352410"/>
                  <a:pt x="6469749" y="13336461"/>
                  <a:pt x="6457059" y="13333745"/>
                </a:cubicBezTo>
                <a:cubicBezTo>
                  <a:pt x="6463425" y="13309580"/>
                  <a:pt x="6501852" y="13334267"/>
                  <a:pt x="6523448" y="13334174"/>
                </a:cubicBezTo>
                <a:close/>
                <a:moveTo>
                  <a:pt x="6289664" y="13865916"/>
                </a:moveTo>
                <a:cubicBezTo>
                  <a:pt x="6298129" y="13842317"/>
                  <a:pt x="6297589" y="13814203"/>
                  <a:pt x="6285814" y="13799947"/>
                </a:cubicBezTo>
                <a:cubicBezTo>
                  <a:pt x="6265889" y="13832123"/>
                  <a:pt x="6250479" y="13869153"/>
                  <a:pt x="6239485" y="13904799"/>
                </a:cubicBezTo>
                <a:cubicBezTo>
                  <a:pt x="6263728" y="13908601"/>
                  <a:pt x="6281198" y="13889516"/>
                  <a:pt x="6289664" y="13865916"/>
                </a:cubicBezTo>
                <a:close/>
                <a:moveTo>
                  <a:pt x="7874958" y="10281474"/>
                </a:moveTo>
                <a:cubicBezTo>
                  <a:pt x="7877684" y="10276946"/>
                  <a:pt x="7879336" y="10271942"/>
                  <a:pt x="7879373" y="10266227"/>
                </a:cubicBezTo>
                <a:cubicBezTo>
                  <a:pt x="7862239" y="10280763"/>
                  <a:pt x="7847177" y="10298237"/>
                  <a:pt x="7829713" y="10312489"/>
                </a:cubicBezTo>
                <a:cubicBezTo>
                  <a:pt x="7816614" y="10323179"/>
                  <a:pt x="7799297" y="10330878"/>
                  <a:pt x="7788287" y="10343933"/>
                </a:cubicBezTo>
                <a:lnTo>
                  <a:pt x="7786355" y="10347369"/>
                </a:lnTo>
                <a:lnTo>
                  <a:pt x="7779769" y="10359082"/>
                </a:lnTo>
                <a:cubicBezTo>
                  <a:pt x="7780566" y="10361493"/>
                  <a:pt x="7782547" y="10363201"/>
                  <a:pt x="7786187" y="10362316"/>
                </a:cubicBezTo>
                <a:lnTo>
                  <a:pt x="7806267" y="10345108"/>
                </a:lnTo>
                <a:lnTo>
                  <a:pt x="7811510" y="10340615"/>
                </a:lnTo>
                <a:cubicBezTo>
                  <a:pt x="7819618" y="10332376"/>
                  <a:pt x="7827610" y="10323606"/>
                  <a:pt x="7836131" y="10315723"/>
                </a:cubicBezTo>
                <a:cubicBezTo>
                  <a:pt x="7848947" y="10304360"/>
                  <a:pt x="7866781" y="10295059"/>
                  <a:pt x="7874958" y="10281474"/>
                </a:cubicBezTo>
                <a:close/>
                <a:moveTo>
                  <a:pt x="7388675" y="11386315"/>
                </a:moveTo>
                <a:cubicBezTo>
                  <a:pt x="7399254" y="11367365"/>
                  <a:pt x="7400574" y="11343036"/>
                  <a:pt x="7386330" y="11314467"/>
                </a:cubicBezTo>
                <a:cubicBezTo>
                  <a:pt x="7377327" y="11300364"/>
                  <a:pt x="7357296" y="11295152"/>
                  <a:pt x="7352129" y="11277957"/>
                </a:cubicBezTo>
                <a:lnTo>
                  <a:pt x="7354124" y="11259339"/>
                </a:lnTo>
                <a:cubicBezTo>
                  <a:pt x="7381518" y="11253077"/>
                  <a:pt x="7402570" y="11248763"/>
                  <a:pt x="7413954" y="11232466"/>
                </a:cubicBezTo>
                <a:cubicBezTo>
                  <a:pt x="7455855" y="11172577"/>
                  <a:pt x="7362533" y="11099077"/>
                  <a:pt x="7290791" y="11106281"/>
                </a:cubicBezTo>
                <a:cubicBezTo>
                  <a:pt x="7307590" y="11121218"/>
                  <a:pt x="7276266" y="11119177"/>
                  <a:pt x="7269739" y="11122857"/>
                </a:cubicBezTo>
                <a:cubicBezTo>
                  <a:pt x="7261216" y="11132892"/>
                  <a:pt x="7268070" y="11162968"/>
                  <a:pt x="7247126" y="11158097"/>
                </a:cubicBezTo>
                <a:cubicBezTo>
                  <a:pt x="7228161" y="11142927"/>
                  <a:pt x="7253652" y="11129891"/>
                  <a:pt x="7256854" y="11112279"/>
                </a:cubicBezTo>
                <a:cubicBezTo>
                  <a:pt x="7250372" y="11091001"/>
                  <a:pt x="7254393" y="11073914"/>
                  <a:pt x="7239496" y="11053487"/>
                </a:cubicBezTo>
                <a:cubicBezTo>
                  <a:pt x="7213230" y="11041038"/>
                  <a:pt x="7153522" y="11025882"/>
                  <a:pt x="7132007" y="11046788"/>
                </a:cubicBezTo>
                <a:cubicBezTo>
                  <a:pt x="7121226" y="11081982"/>
                  <a:pt x="7147183" y="11101405"/>
                  <a:pt x="7132613" y="11126996"/>
                </a:cubicBezTo>
                <a:cubicBezTo>
                  <a:pt x="7138460" y="11133754"/>
                  <a:pt x="7161369" y="11148909"/>
                  <a:pt x="7148221" y="11157135"/>
                </a:cubicBezTo>
                <a:cubicBezTo>
                  <a:pt x="7118553" y="11160088"/>
                  <a:pt x="7120486" y="11125697"/>
                  <a:pt x="7100207" y="11118707"/>
                </a:cubicBezTo>
                <a:cubicBezTo>
                  <a:pt x="7034311" y="11095881"/>
                  <a:pt x="6984954" y="11180372"/>
                  <a:pt x="6983982" y="11238514"/>
                </a:cubicBezTo>
                <a:cubicBezTo>
                  <a:pt x="7000750" y="11257829"/>
                  <a:pt x="7027170" y="11260659"/>
                  <a:pt x="7041649" y="11272720"/>
                </a:cubicBezTo>
                <a:cubicBezTo>
                  <a:pt x="7041279" y="11300709"/>
                  <a:pt x="7011177" y="11291353"/>
                  <a:pt x="6991857" y="11295852"/>
                </a:cubicBezTo>
                <a:cubicBezTo>
                  <a:pt x="6961975" y="11353963"/>
                  <a:pt x="6978884" y="11433291"/>
                  <a:pt x="7021655" y="11459332"/>
                </a:cubicBezTo>
                <a:cubicBezTo>
                  <a:pt x="7035917" y="11452977"/>
                  <a:pt x="7064378" y="11449019"/>
                  <a:pt x="7072763" y="11464808"/>
                </a:cubicBezTo>
                <a:cubicBezTo>
                  <a:pt x="7063498" y="11481771"/>
                  <a:pt x="7041517" y="11482481"/>
                  <a:pt x="7035780" y="11503326"/>
                </a:cubicBezTo>
                <a:cubicBezTo>
                  <a:pt x="7051125" y="11527743"/>
                  <a:pt x="7057189" y="11540656"/>
                  <a:pt x="7083362" y="11541707"/>
                </a:cubicBezTo>
                <a:cubicBezTo>
                  <a:pt x="7104769" y="11542249"/>
                  <a:pt x="7128558" y="11500127"/>
                  <a:pt x="7151266" y="11525334"/>
                </a:cubicBezTo>
                <a:cubicBezTo>
                  <a:pt x="7142218" y="11548452"/>
                  <a:pt x="7133139" y="11563683"/>
                  <a:pt x="7145282" y="11581188"/>
                </a:cubicBezTo>
                <a:cubicBezTo>
                  <a:pt x="7199343" y="11567272"/>
                  <a:pt x="7236822" y="11532311"/>
                  <a:pt x="7243316" y="11459432"/>
                </a:cubicBezTo>
                <a:cubicBezTo>
                  <a:pt x="7238690" y="11433097"/>
                  <a:pt x="7184086" y="11407102"/>
                  <a:pt x="7213614" y="11380923"/>
                </a:cubicBezTo>
                <a:cubicBezTo>
                  <a:pt x="7241854" y="11451611"/>
                  <a:pt x="7356935" y="11443166"/>
                  <a:pt x="7388675" y="11386315"/>
                </a:cubicBezTo>
                <a:close/>
                <a:moveTo>
                  <a:pt x="11179373" y="2808167"/>
                </a:moveTo>
                <a:cubicBezTo>
                  <a:pt x="11169615" y="2823782"/>
                  <a:pt x="11131425" y="2816397"/>
                  <a:pt x="11115415" y="2804104"/>
                </a:cubicBezTo>
                <a:cubicBezTo>
                  <a:pt x="11122702" y="2789770"/>
                  <a:pt x="11139062" y="2789407"/>
                  <a:pt x="11149729" y="2780362"/>
                </a:cubicBezTo>
                <a:cubicBezTo>
                  <a:pt x="11146045" y="2764975"/>
                  <a:pt x="11118301" y="2783555"/>
                  <a:pt x="11121107" y="2765343"/>
                </a:cubicBezTo>
                <a:cubicBezTo>
                  <a:pt x="11129238" y="2752331"/>
                  <a:pt x="11176788" y="2767647"/>
                  <a:pt x="11173616" y="2782376"/>
                </a:cubicBezTo>
                <a:cubicBezTo>
                  <a:pt x="11169693" y="2797723"/>
                  <a:pt x="11152376" y="2790546"/>
                  <a:pt x="11145026" y="2799633"/>
                </a:cubicBezTo>
                <a:cubicBezTo>
                  <a:pt x="11149140" y="2811889"/>
                  <a:pt x="11172771" y="2792915"/>
                  <a:pt x="11179373" y="2808167"/>
                </a:cubicBezTo>
                <a:close/>
                <a:moveTo>
                  <a:pt x="7945764" y="10129801"/>
                </a:moveTo>
                <a:cubicBezTo>
                  <a:pt x="7947529" y="10079029"/>
                  <a:pt x="7943996" y="10052424"/>
                  <a:pt x="7939316" y="10010463"/>
                </a:cubicBezTo>
                <a:cubicBezTo>
                  <a:pt x="7926554" y="10013253"/>
                  <a:pt x="7928454" y="10030406"/>
                  <a:pt x="7922715" y="10040400"/>
                </a:cubicBezTo>
                <a:cubicBezTo>
                  <a:pt x="7928996" y="10041792"/>
                  <a:pt x="7936981" y="10041205"/>
                  <a:pt x="7936111" y="10050224"/>
                </a:cubicBezTo>
                <a:cubicBezTo>
                  <a:pt x="7933674" y="10063063"/>
                  <a:pt x="7926615" y="10071920"/>
                  <a:pt x="7919510" y="10080161"/>
                </a:cubicBezTo>
                <a:cubicBezTo>
                  <a:pt x="7932458" y="10100517"/>
                  <a:pt x="7903716" y="10108496"/>
                  <a:pt x="7912565" y="10123594"/>
                </a:cubicBezTo>
                <a:cubicBezTo>
                  <a:pt x="7916782" y="10118035"/>
                  <a:pt x="7929378" y="10104758"/>
                  <a:pt x="7936209" y="10113520"/>
                </a:cubicBezTo>
                <a:cubicBezTo>
                  <a:pt x="7928794" y="10134136"/>
                  <a:pt x="7906626" y="10139162"/>
                  <a:pt x="7899541" y="10160063"/>
                </a:cubicBezTo>
                <a:cubicBezTo>
                  <a:pt x="7917840" y="10152851"/>
                  <a:pt x="7927795" y="10137298"/>
                  <a:pt x="7945764" y="10129801"/>
                </a:cubicBezTo>
                <a:close/>
                <a:moveTo>
                  <a:pt x="10150138" y="5142416"/>
                </a:moveTo>
                <a:cubicBezTo>
                  <a:pt x="10152287" y="5134319"/>
                  <a:pt x="10152714" y="5126888"/>
                  <a:pt x="10147797" y="5121857"/>
                </a:cubicBezTo>
                <a:cubicBezTo>
                  <a:pt x="10142775" y="5131069"/>
                  <a:pt x="10139476" y="5139612"/>
                  <a:pt x="10150138" y="5142416"/>
                </a:cubicBezTo>
                <a:close/>
                <a:moveTo>
                  <a:pt x="9981058" y="5526908"/>
                </a:moveTo>
                <a:cubicBezTo>
                  <a:pt x="9975870" y="5524616"/>
                  <a:pt x="9981779" y="5517718"/>
                  <a:pt x="9973894" y="5516136"/>
                </a:cubicBezTo>
                <a:cubicBezTo>
                  <a:pt x="9968112" y="5521664"/>
                  <a:pt x="9975770" y="5534556"/>
                  <a:pt x="9981058" y="5526908"/>
                </a:cubicBezTo>
                <a:close/>
                <a:moveTo>
                  <a:pt x="9691803" y="6186650"/>
                </a:moveTo>
                <a:cubicBezTo>
                  <a:pt x="9685004" y="6203226"/>
                  <a:pt x="9676267" y="6218651"/>
                  <a:pt x="9666428" y="6231133"/>
                </a:cubicBezTo>
                <a:cubicBezTo>
                  <a:pt x="9622300" y="6235332"/>
                  <a:pt x="9630279" y="6193355"/>
                  <a:pt x="9642741" y="6143405"/>
                </a:cubicBezTo>
                <a:cubicBezTo>
                  <a:pt x="9643689" y="6139085"/>
                  <a:pt x="9640268" y="6133781"/>
                  <a:pt x="9641515" y="6127697"/>
                </a:cubicBezTo>
                <a:cubicBezTo>
                  <a:pt x="9643690" y="6120600"/>
                  <a:pt x="9650141" y="6120133"/>
                  <a:pt x="9650915" y="6116208"/>
                </a:cubicBezTo>
                <a:cubicBezTo>
                  <a:pt x="9652182" y="6106815"/>
                  <a:pt x="9647927" y="6096877"/>
                  <a:pt x="9651081" y="6089739"/>
                </a:cubicBezTo>
                <a:cubicBezTo>
                  <a:pt x="9657636" y="6072728"/>
                  <a:pt x="9671827" y="6059093"/>
                  <a:pt x="9678073" y="6054743"/>
                </a:cubicBezTo>
                <a:cubicBezTo>
                  <a:pt x="9715158" y="6076815"/>
                  <a:pt x="9712200" y="6136919"/>
                  <a:pt x="9691803" y="6186650"/>
                </a:cubicBezTo>
                <a:close/>
                <a:moveTo>
                  <a:pt x="9111140" y="7501433"/>
                </a:moveTo>
                <a:cubicBezTo>
                  <a:pt x="9107600" y="7495192"/>
                  <a:pt x="9114511" y="7489814"/>
                  <a:pt x="9104504" y="7483714"/>
                </a:cubicBezTo>
                <a:cubicBezTo>
                  <a:pt x="9099108" y="7490054"/>
                  <a:pt x="9095547" y="7497047"/>
                  <a:pt x="9098769" y="7503592"/>
                </a:cubicBezTo>
                <a:cubicBezTo>
                  <a:pt x="9103155" y="7500621"/>
                  <a:pt x="9107086" y="7503487"/>
                  <a:pt x="9111140" y="7501433"/>
                </a:cubicBezTo>
                <a:close/>
                <a:moveTo>
                  <a:pt x="8986595" y="7784004"/>
                </a:moveTo>
                <a:cubicBezTo>
                  <a:pt x="8984462" y="7791402"/>
                  <a:pt x="8981999" y="7798060"/>
                  <a:pt x="8975562" y="7804510"/>
                </a:cubicBezTo>
                <a:cubicBezTo>
                  <a:pt x="8931506" y="7812211"/>
                  <a:pt x="8889067" y="7761050"/>
                  <a:pt x="8928442" y="7721727"/>
                </a:cubicBezTo>
                <a:cubicBezTo>
                  <a:pt x="8955673" y="7714218"/>
                  <a:pt x="8989300" y="7733366"/>
                  <a:pt x="8995649" y="7759048"/>
                </a:cubicBezTo>
                <a:cubicBezTo>
                  <a:pt x="8990532" y="7768464"/>
                  <a:pt x="8988728" y="7776605"/>
                  <a:pt x="8986595" y="7784004"/>
                </a:cubicBezTo>
                <a:close/>
                <a:moveTo>
                  <a:pt x="7942704" y="10146701"/>
                </a:moveTo>
                <a:cubicBezTo>
                  <a:pt x="7929988" y="10150106"/>
                  <a:pt x="7917860" y="10165510"/>
                  <a:pt x="7906025" y="10176570"/>
                </a:cubicBezTo>
                <a:cubicBezTo>
                  <a:pt x="7897930" y="10183958"/>
                  <a:pt x="7871435" y="10201345"/>
                  <a:pt x="7882621" y="10206390"/>
                </a:cubicBezTo>
                <a:cubicBezTo>
                  <a:pt x="7898076" y="10181786"/>
                  <a:pt x="7935217" y="10178748"/>
                  <a:pt x="7942704" y="10146701"/>
                </a:cubicBezTo>
                <a:close/>
                <a:moveTo>
                  <a:pt x="10336769" y="4728642"/>
                </a:moveTo>
                <a:cubicBezTo>
                  <a:pt x="10341837" y="4720404"/>
                  <a:pt x="10339375" y="4701198"/>
                  <a:pt x="10331075" y="4707056"/>
                </a:cubicBezTo>
                <a:cubicBezTo>
                  <a:pt x="10337187" y="4712614"/>
                  <a:pt x="10321468" y="4726644"/>
                  <a:pt x="10336769" y="4728642"/>
                </a:cubicBezTo>
                <a:close/>
                <a:moveTo>
                  <a:pt x="9582021" y="6439220"/>
                </a:moveTo>
                <a:cubicBezTo>
                  <a:pt x="9583080" y="6424945"/>
                  <a:pt x="9578163" y="6412313"/>
                  <a:pt x="9567896" y="6402071"/>
                </a:cubicBezTo>
                <a:cubicBezTo>
                  <a:pt x="9564187" y="6418025"/>
                  <a:pt x="9572905" y="6428533"/>
                  <a:pt x="9582021" y="6439220"/>
                </a:cubicBezTo>
                <a:close/>
                <a:moveTo>
                  <a:pt x="10236789" y="4963540"/>
                </a:moveTo>
                <a:cubicBezTo>
                  <a:pt x="10262334" y="4914345"/>
                  <a:pt x="10229562" y="4864624"/>
                  <a:pt x="10237637" y="4812950"/>
                </a:cubicBezTo>
                <a:cubicBezTo>
                  <a:pt x="10231609" y="4805046"/>
                  <a:pt x="10226578" y="4809967"/>
                  <a:pt x="10225903" y="4803954"/>
                </a:cubicBezTo>
                <a:cubicBezTo>
                  <a:pt x="10224581" y="4784322"/>
                  <a:pt x="10228780" y="4761890"/>
                  <a:pt x="10207710" y="4749246"/>
                </a:cubicBezTo>
                <a:cubicBezTo>
                  <a:pt x="10205552" y="4753054"/>
                  <a:pt x="10204060" y="4758586"/>
                  <a:pt x="10200123" y="4757799"/>
                </a:cubicBezTo>
                <a:lnTo>
                  <a:pt x="10193196" y="4706337"/>
                </a:lnTo>
                <a:lnTo>
                  <a:pt x="10192898" y="4704125"/>
                </a:lnTo>
                <a:lnTo>
                  <a:pt x="10192760" y="4706620"/>
                </a:lnTo>
                <a:lnTo>
                  <a:pt x="10190471" y="4747998"/>
                </a:lnTo>
                <a:cubicBezTo>
                  <a:pt x="10192836" y="4761363"/>
                  <a:pt x="10198431" y="4773480"/>
                  <a:pt x="10207427" y="4784362"/>
                </a:cubicBezTo>
                <a:cubicBezTo>
                  <a:pt x="10203445" y="4782602"/>
                  <a:pt x="10199508" y="4781816"/>
                  <a:pt x="10198414" y="4787522"/>
                </a:cubicBezTo>
                <a:cubicBezTo>
                  <a:pt x="10222605" y="4812497"/>
                  <a:pt x="10200450" y="4855095"/>
                  <a:pt x="10232681" y="4876955"/>
                </a:cubicBezTo>
                <a:cubicBezTo>
                  <a:pt x="10228213" y="4897840"/>
                  <a:pt x="10235860" y="4919317"/>
                  <a:pt x="10235459" y="4939618"/>
                </a:cubicBezTo>
                <a:cubicBezTo>
                  <a:pt x="10235828" y="4947400"/>
                  <a:pt x="10225415" y="4958039"/>
                  <a:pt x="10236789" y="4963540"/>
                </a:cubicBezTo>
                <a:close/>
                <a:moveTo>
                  <a:pt x="10266894" y="4895406"/>
                </a:moveTo>
                <a:cubicBezTo>
                  <a:pt x="10273374" y="4863503"/>
                  <a:pt x="10259354" y="4839213"/>
                  <a:pt x="10258191" y="4810601"/>
                </a:cubicBezTo>
                <a:cubicBezTo>
                  <a:pt x="10263507" y="4815807"/>
                  <a:pt x="10279513" y="4816212"/>
                  <a:pt x="10270742" y="4808051"/>
                </a:cubicBezTo>
                <a:cubicBezTo>
                  <a:pt x="10265536" y="4813369"/>
                  <a:pt x="10265808" y="4794439"/>
                  <a:pt x="10263234" y="4789493"/>
                </a:cubicBezTo>
                <a:cubicBezTo>
                  <a:pt x="10267568" y="4790456"/>
                  <a:pt x="10272218" y="4793938"/>
                  <a:pt x="10274598" y="4790705"/>
                </a:cubicBezTo>
                <a:cubicBezTo>
                  <a:pt x="10272561" y="4788853"/>
                  <a:pt x="10271848" y="4786156"/>
                  <a:pt x="10274405" y="4782524"/>
                </a:cubicBezTo>
                <a:cubicBezTo>
                  <a:pt x="10265115" y="4779847"/>
                  <a:pt x="10259381" y="4786363"/>
                  <a:pt x="10254044" y="4793053"/>
                </a:cubicBezTo>
                <a:cubicBezTo>
                  <a:pt x="10252284" y="4797036"/>
                  <a:pt x="10258610" y="4798881"/>
                  <a:pt x="10257599" y="4802244"/>
                </a:cubicBezTo>
                <a:cubicBezTo>
                  <a:pt x="10237490" y="4805741"/>
                  <a:pt x="10253019" y="4833080"/>
                  <a:pt x="10255267" y="4851694"/>
                </a:cubicBezTo>
                <a:cubicBezTo>
                  <a:pt x="10257422" y="4868362"/>
                  <a:pt x="10251277" y="4890888"/>
                  <a:pt x="10266894" y="4895406"/>
                </a:cubicBezTo>
                <a:close/>
                <a:moveTo>
                  <a:pt x="10143851" y="5182500"/>
                </a:moveTo>
                <a:cubicBezTo>
                  <a:pt x="10123057" y="5175695"/>
                  <a:pt x="10100625" y="5167211"/>
                  <a:pt x="10094224" y="5172003"/>
                </a:cubicBezTo>
                <a:cubicBezTo>
                  <a:pt x="10097398" y="5189597"/>
                  <a:pt x="10136540" y="5196891"/>
                  <a:pt x="10143851" y="5182500"/>
                </a:cubicBezTo>
                <a:close/>
                <a:moveTo>
                  <a:pt x="10408993" y="4582419"/>
                </a:moveTo>
                <a:cubicBezTo>
                  <a:pt x="10410439" y="4575915"/>
                  <a:pt x="10413960" y="4567946"/>
                  <a:pt x="10405245" y="4565047"/>
                </a:cubicBezTo>
                <a:cubicBezTo>
                  <a:pt x="10403446" y="4572349"/>
                  <a:pt x="10400101" y="4579919"/>
                  <a:pt x="10408993" y="4582419"/>
                </a:cubicBezTo>
                <a:close/>
                <a:moveTo>
                  <a:pt x="6308406" y="13866156"/>
                </a:moveTo>
                <a:cubicBezTo>
                  <a:pt x="6296264" y="13902248"/>
                  <a:pt x="6274604" y="13926510"/>
                  <a:pt x="6245885" y="13929070"/>
                </a:cubicBezTo>
                <a:cubicBezTo>
                  <a:pt x="6210408" y="13932931"/>
                  <a:pt x="6172262" y="13896540"/>
                  <a:pt x="6144379" y="13867065"/>
                </a:cubicBezTo>
                <a:cubicBezTo>
                  <a:pt x="6096623" y="13875032"/>
                  <a:pt x="6000785" y="13908928"/>
                  <a:pt x="5976902" y="13835952"/>
                </a:cubicBezTo>
                <a:cubicBezTo>
                  <a:pt x="5959450" y="13837772"/>
                  <a:pt x="5936460" y="13829520"/>
                  <a:pt x="5921194" y="13815627"/>
                </a:cubicBezTo>
                <a:cubicBezTo>
                  <a:pt x="5912654" y="13808041"/>
                  <a:pt x="5917319" y="13795330"/>
                  <a:pt x="5917567" y="13784004"/>
                </a:cubicBezTo>
                <a:cubicBezTo>
                  <a:pt x="5808806" y="13716888"/>
                  <a:pt x="5702773" y="13641448"/>
                  <a:pt x="5605220" y="13564036"/>
                </a:cubicBezTo>
                <a:cubicBezTo>
                  <a:pt x="5556023" y="13524668"/>
                  <a:pt x="5500590" y="13481114"/>
                  <a:pt x="5517468" y="13421384"/>
                </a:cubicBezTo>
                <a:cubicBezTo>
                  <a:pt x="5533994" y="13362450"/>
                  <a:pt x="5614561" y="13281303"/>
                  <a:pt x="5651800" y="13273454"/>
                </a:cubicBezTo>
                <a:cubicBezTo>
                  <a:pt x="5671502" y="13269771"/>
                  <a:pt x="5707358" y="13282278"/>
                  <a:pt x="5739730" y="13299440"/>
                </a:cubicBezTo>
                <a:cubicBezTo>
                  <a:pt x="5863247" y="13365452"/>
                  <a:pt x="6001078" y="13487345"/>
                  <a:pt x="6094279" y="13550922"/>
                </a:cubicBezTo>
                <a:cubicBezTo>
                  <a:pt x="6151756" y="13542485"/>
                  <a:pt x="6152564" y="13609554"/>
                  <a:pt x="6204756" y="13613078"/>
                </a:cubicBezTo>
                <a:cubicBezTo>
                  <a:pt x="6222618" y="13649083"/>
                  <a:pt x="6216543" y="13694051"/>
                  <a:pt x="6219479" y="13735851"/>
                </a:cubicBezTo>
                <a:cubicBezTo>
                  <a:pt x="6245855" y="13762277"/>
                  <a:pt x="6279532" y="13765721"/>
                  <a:pt x="6297322" y="13783588"/>
                </a:cubicBezTo>
                <a:cubicBezTo>
                  <a:pt x="6315511" y="13801632"/>
                  <a:pt x="6317951" y="13837018"/>
                  <a:pt x="6308406" y="13866156"/>
                </a:cubicBezTo>
                <a:close/>
                <a:moveTo>
                  <a:pt x="7891783" y="10284035"/>
                </a:moveTo>
                <a:cubicBezTo>
                  <a:pt x="7896296" y="10277798"/>
                  <a:pt x="7898379" y="10270542"/>
                  <a:pt x="7896050" y="10266236"/>
                </a:cubicBezTo>
                <a:cubicBezTo>
                  <a:pt x="7888753" y="10276036"/>
                  <a:pt x="7879567" y="10285357"/>
                  <a:pt x="7872930" y="10295726"/>
                </a:cubicBezTo>
                <a:cubicBezTo>
                  <a:pt x="7880325" y="10295492"/>
                  <a:pt x="7887269" y="10290273"/>
                  <a:pt x="7891783" y="10284035"/>
                </a:cubicBezTo>
                <a:close/>
                <a:moveTo>
                  <a:pt x="11142053" y="2928950"/>
                </a:moveTo>
                <a:cubicBezTo>
                  <a:pt x="11148711" y="2917116"/>
                  <a:pt x="11139638" y="2915013"/>
                  <a:pt x="11129813" y="2913532"/>
                </a:cubicBezTo>
                <a:cubicBezTo>
                  <a:pt x="11125982" y="2923279"/>
                  <a:pt x="11135056" y="2925382"/>
                  <a:pt x="11142053" y="2928950"/>
                </a:cubicBezTo>
                <a:close/>
                <a:moveTo>
                  <a:pt x="8237475" y="9507768"/>
                </a:moveTo>
                <a:cubicBezTo>
                  <a:pt x="8215477" y="9512469"/>
                  <a:pt x="8210592" y="9524461"/>
                  <a:pt x="8182475" y="9509711"/>
                </a:cubicBezTo>
                <a:cubicBezTo>
                  <a:pt x="8148184" y="9595832"/>
                  <a:pt x="8024380" y="9636169"/>
                  <a:pt x="7955287" y="9562073"/>
                </a:cubicBezTo>
                <a:cubicBezTo>
                  <a:pt x="7924909" y="9529350"/>
                  <a:pt x="7912810" y="9477376"/>
                  <a:pt x="7920099" y="9420586"/>
                </a:cubicBezTo>
                <a:cubicBezTo>
                  <a:pt x="7855528" y="9382438"/>
                  <a:pt x="7818257" y="9328050"/>
                  <a:pt x="7786359" y="9270411"/>
                </a:cubicBezTo>
                <a:cubicBezTo>
                  <a:pt x="7760943" y="9263627"/>
                  <a:pt x="7732386" y="9258885"/>
                  <a:pt x="7713667" y="9248472"/>
                </a:cubicBezTo>
                <a:cubicBezTo>
                  <a:pt x="7694629" y="9275101"/>
                  <a:pt x="7677574" y="9306177"/>
                  <a:pt x="7630073" y="9286216"/>
                </a:cubicBezTo>
                <a:cubicBezTo>
                  <a:pt x="7600983" y="9333329"/>
                  <a:pt x="7536743" y="9317428"/>
                  <a:pt x="7541350" y="9252237"/>
                </a:cubicBezTo>
                <a:cubicBezTo>
                  <a:pt x="7542606" y="9233547"/>
                  <a:pt x="7554308" y="9205288"/>
                  <a:pt x="7560865" y="9175059"/>
                </a:cubicBezTo>
                <a:cubicBezTo>
                  <a:pt x="7574856" y="9104613"/>
                  <a:pt x="7586360" y="9011388"/>
                  <a:pt x="7601732" y="8978931"/>
                </a:cubicBezTo>
                <a:cubicBezTo>
                  <a:pt x="7628103" y="8924287"/>
                  <a:pt x="7706158" y="8923356"/>
                  <a:pt x="7694352" y="9013516"/>
                </a:cubicBezTo>
                <a:cubicBezTo>
                  <a:pt x="7730093" y="9023369"/>
                  <a:pt x="7728698" y="9055132"/>
                  <a:pt x="7735778" y="9082473"/>
                </a:cubicBezTo>
                <a:cubicBezTo>
                  <a:pt x="7756710" y="9092111"/>
                  <a:pt x="7797102" y="9105220"/>
                  <a:pt x="7820271" y="9103622"/>
                </a:cubicBezTo>
                <a:cubicBezTo>
                  <a:pt x="7855209" y="9092078"/>
                  <a:pt x="7876862" y="9055538"/>
                  <a:pt x="7912631" y="9044902"/>
                </a:cubicBezTo>
                <a:cubicBezTo>
                  <a:pt x="7945752" y="9035022"/>
                  <a:pt x="7978998" y="9042150"/>
                  <a:pt x="8019189" y="9039992"/>
                </a:cubicBezTo>
                <a:cubicBezTo>
                  <a:pt x="8038184" y="8944916"/>
                  <a:pt x="8125277" y="8906890"/>
                  <a:pt x="8201692" y="8933352"/>
                </a:cubicBezTo>
                <a:cubicBezTo>
                  <a:pt x="8272074" y="8958242"/>
                  <a:pt x="8280608" y="9031856"/>
                  <a:pt x="8294481" y="9093064"/>
                </a:cubicBezTo>
                <a:cubicBezTo>
                  <a:pt x="8312789" y="9092996"/>
                  <a:pt x="8334156" y="9102653"/>
                  <a:pt x="8342679" y="9116979"/>
                </a:cubicBezTo>
                <a:cubicBezTo>
                  <a:pt x="8312026" y="9229416"/>
                  <a:pt x="8263410" y="9373761"/>
                  <a:pt x="8237475" y="9507768"/>
                </a:cubicBezTo>
                <a:close/>
                <a:moveTo>
                  <a:pt x="7924391" y="10219841"/>
                </a:moveTo>
                <a:cubicBezTo>
                  <a:pt x="7928442" y="10208967"/>
                  <a:pt x="7931327" y="10196944"/>
                  <a:pt x="7932467" y="10183273"/>
                </a:cubicBezTo>
                <a:cubicBezTo>
                  <a:pt x="7921071" y="10187816"/>
                  <a:pt x="7909612" y="10199775"/>
                  <a:pt x="7899528" y="10209471"/>
                </a:cubicBezTo>
                <a:lnTo>
                  <a:pt x="7896101" y="10212912"/>
                </a:lnTo>
                <a:lnTo>
                  <a:pt x="7883477" y="10225589"/>
                </a:lnTo>
                <a:cubicBezTo>
                  <a:pt x="7878539" y="10231317"/>
                  <a:pt x="7875042" y="10237209"/>
                  <a:pt x="7876070" y="10242692"/>
                </a:cubicBezTo>
                <a:lnTo>
                  <a:pt x="7890554" y="10229820"/>
                </a:lnTo>
                <a:lnTo>
                  <a:pt x="7893590" y="10227123"/>
                </a:lnTo>
                <a:cubicBezTo>
                  <a:pt x="7899206" y="10221692"/>
                  <a:pt x="7905653" y="10217049"/>
                  <a:pt x="7916096" y="10216282"/>
                </a:cubicBezTo>
                <a:cubicBezTo>
                  <a:pt x="7922011" y="10233449"/>
                  <a:pt x="7896588" y="10236243"/>
                  <a:pt x="7909315" y="10249513"/>
                </a:cubicBezTo>
                <a:cubicBezTo>
                  <a:pt x="7915122" y="10240440"/>
                  <a:pt x="7920340" y="10230715"/>
                  <a:pt x="7924391" y="10219841"/>
                </a:cubicBezTo>
                <a:close/>
                <a:moveTo>
                  <a:pt x="9210733" y="7312041"/>
                </a:moveTo>
                <a:cubicBezTo>
                  <a:pt x="9211449" y="7305443"/>
                  <a:pt x="9202364" y="7299552"/>
                  <a:pt x="9196370" y="7307971"/>
                </a:cubicBezTo>
                <a:lnTo>
                  <a:pt x="9206272" y="7318372"/>
                </a:lnTo>
                <a:cubicBezTo>
                  <a:pt x="9209167" y="7316519"/>
                  <a:pt x="9210494" y="7314241"/>
                  <a:pt x="9210733" y="7312041"/>
                </a:cubicBezTo>
                <a:close/>
                <a:moveTo>
                  <a:pt x="10220866" y="5026511"/>
                </a:moveTo>
                <a:cubicBezTo>
                  <a:pt x="10222765" y="5025446"/>
                  <a:pt x="10223323" y="5022836"/>
                  <a:pt x="10223279" y="5020375"/>
                </a:cubicBezTo>
                <a:lnTo>
                  <a:pt x="10223080" y="5019507"/>
                </a:lnTo>
                <a:lnTo>
                  <a:pt x="10222081" y="5015143"/>
                </a:lnTo>
                <a:cubicBezTo>
                  <a:pt x="10216765" y="5009937"/>
                  <a:pt x="10214363" y="5013757"/>
                  <a:pt x="10214339" y="5018389"/>
                </a:cubicBezTo>
                <a:lnTo>
                  <a:pt x="10214937" y="5019133"/>
                </a:lnTo>
                <a:close/>
                <a:moveTo>
                  <a:pt x="10322624" y="4796208"/>
                </a:moveTo>
                <a:cubicBezTo>
                  <a:pt x="10306240" y="4783732"/>
                  <a:pt x="10323918" y="4757728"/>
                  <a:pt x="10310229" y="4744538"/>
                </a:cubicBezTo>
                <a:cubicBezTo>
                  <a:pt x="10292535" y="4761960"/>
                  <a:pt x="10306073" y="4788420"/>
                  <a:pt x="10315036" y="4804762"/>
                </a:cubicBezTo>
                <a:cubicBezTo>
                  <a:pt x="10316575" y="4800203"/>
                  <a:pt x="10319576" y="4797719"/>
                  <a:pt x="10322624" y="4796208"/>
                </a:cubicBezTo>
                <a:close/>
                <a:moveTo>
                  <a:pt x="10024050" y="5473998"/>
                </a:moveTo>
                <a:cubicBezTo>
                  <a:pt x="10011345" y="5518540"/>
                  <a:pt x="9978451" y="5561412"/>
                  <a:pt x="9942857" y="5568029"/>
                </a:cubicBezTo>
                <a:cubicBezTo>
                  <a:pt x="9916354" y="5572958"/>
                  <a:pt x="9886873" y="5560883"/>
                  <a:pt x="9872412" y="5552593"/>
                </a:cubicBezTo>
                <a:cubicBezTo>
                  <a:pt x="9799486" y="5510387"/>
                  <a:pt x="9817942" y="5416804"/>
                  <a:pt x="9760470" y="5375246"/>
                </a:cubicBezTo>
                <a:cubicBezTo>
                  <a:pt x="9747169" y="5382680"/>
                  <a:pt x="9756899" y="5405996"/>
                  <a:pt x="9746819" y="5423411"/>
                </a:cubicBezTo>
                <a:cubicBezTo>
                  <a:pt x="9740174" y="5435213"/>
                  <a:pt x="9717610" y="5452817"/>
                  <a:pt x="9711848" y="5450747"/>
                </a:cubicBezTo>
                <a:cubicBezTo>
                  <a:pt x="9705287" y="5448323"/>
                  <a:pt x="9699329" y="5414314"/>
                  <a:pt x="9699922" y="5406493"/>
                </a:cubicBezTo>
                <a:cubicBezTo>
                  <a:pt x="9702424" y="5373845"/>
                  <a:pt x="9732454" y="5325310"/>
                  <a:pt x="9725056" y="5297796"/>
                </a:cubicBezTo>
                <a:cubicBezTo>
                  <a:pt x="9738357" y="5290361"/>
                  <a:pt x="9747240" y="5272417"/>
                  <a:pt x="9761434" y="5267278"/>
                </a:cubicBezTo>
                <a:cubicBezTo>
                  <a:pt x="9835465" y="5296186"/>
                  <a:pt x="9834857" y="5391474"/>
                  <a:pt x="9866991" y="5441803"/>
                </a:cubicBezTo>
                <a:cubicBezTo>
                  <a:pt x="9869975" y="5446925"/>
                  <a:pt x="9880701" y="5450714"/>
                  <a:pt x="9886925" y="5458217"/>
                </a:cubicBezTo>
                <a:cubicBezTo>
                  <a:pt x="9896260" y="5469473"/>
                  <a:pt x="9912294" y="5497951"/>
                  <a:pt x="9944763" y="5503265"/>
                </a:cubicBezTo>
                <a:cubicBezTo>
                  <a:pt x="9979978" y="5508841"/>
                  <a:pt x="9988042" y="5458207"/>
                  <a:pt x="9974036" y="5427298"/>
                </a:cubicBezTo>
                <a:cubicBezTo>
                  <a:pt x="9970240" y="5417538"/>
                  <a:pt x="9939789" y="5393625"/>
                  <a:pt x="9945142" y="5379351"/>
                </a:cubicBezTo>
                <a:cubicBezTo>
                  <a:pt x="9948562" y="5369452"/>
                  <a:pt x="9969844" y="5365544"/>
                  <a:pt x="9984114" y="5369947"/>
                </a:cubicBezTo>
                <a:cubicBezTo>
                  <a:pt x="10029272" y="5383244"/>
                  <a:pt x="10036755" y="5429456"/>
                  <a:pt x="10024050" y="5473998"/>
                </a:cubicBezTo>
                <a:close/>
                <a:moveTo>
                  <a:pt x="9789606" y="6013864"/>
                </a:moveTo>
                <a:cubicBezTo>
                  <a:pt x="9773068" y="6010377"/>
                  <a:pt x="9747109" y="6001295"/>
                  <a:pt x="9734676" y="5989593"/>
                </a:cubicBezTo>
                <a:cubicBezTo>
                  <a:pt x="9730269" y="6008182"/>
                  <a:pt x="9778920" y="6031588"/>
                  <a:pt x="9789606" y="6013864"/>
                </a:cubicBezTo>
                <a:close/>
                <a:moveTo>
                  <a:pt x="11240733" y="2730411"/>
                </a:moveTo>
                <a:cubicBezTo>
                  <a:pt x="11241391" y="2727842"/>
                  <a:pt x="11241874" y="2725672"/>
                  <a:pt x="11242533" y="2723103"/>
                </a:cubicBezTo>
                <a:cubicBezTo>
                  <a:pt x="11239965" y="2722445"/>
                  <a:pt x="11237574" y="2721388"/>
                  <a:pt x="11234830" y="2721129"/>
                </a:cubicBezTo>
                <a:cubicBezTo>
                  <a:pt x="11234172" y="2723698"/>
                  <a:pt x="11233689" y="2725868"/>
                  <a:pt x="11233031" y="2728437"/>
                </a:cubicBezTo>
                <a:cubicBezTo>
                  <a:pt x="11235422" y="2729494"/>
                  <a:pt x="11237989" y="2730152"/>
                  <a:pt x="11240733" y="2730411"/>
                </a:cubicBezTo>
                <a:close/>
                <a:moveTo>
                  <a:pt x="10185866" y="5122962"/>
                </a:moveTo>
                <a:cubicBezTo>
                  <a:pt x="10181534" y="5101523"/>
                  <a:pt x="10194034" y="5073233"/>
                  <a:pt x="10176317" y="5057309"/>
                </a:cubicBezTo>
                <a:cubicBezTo>
                  <a:pt x="10175962" y="5078582"/>
                  <a:pt x="10165387" y="5118677"/>
                  <a:pt x="10185866" y="5122962"/>
                </a:cubicBezTo>
                <a:close/>
                <a:moveTo>
                  <a:pt x="10394848" y="4649986"/>
                </a:moveTo>
                <a:cubicBezTo>
                  <a:pt x="10399785" y="4643120"/>
                  <a:pt x="10395509" y="4626943"/>
                  <a:pt x="10386106" y="4634218"/>
                </a:cubicBezTo>
                <a:cubicBezTo>
                  <a:pt x="10389737" y="4636775"/>
                  <a:pt x="10387402" y="4640982"/>
                  <a:pt x="10385289" y="4645762"/>
                </a:cubicBezTo>
                <a:close/>
                <a:moveTo>
                  <a:pt x="10386658" y="4672561"/>
                </a:moveTo>
                <a:cubicBezTo>
                  <a:pt x="10387981" y="4670645"/>
                  <a:pt x="10388717" y="4668708"/>
                  <a:pt x="10389214" y="4662736"/>
                </a:cubicBezTo>
                <a:cubicBezTo>
                  <a:pt x="10371514" y="4655392"/>
                  <a:pt x="10395446" y="4617390"/>
                  <a:pt x="10368398" y="4622584"/>
                </a:cubicBezTo>
                <a:cubicBezTo>
                  <a:pt x="10375907" y="4641141"/>
                  <a:pt x="10374226" y="4663259"/>
                  <a:pt x="10380587" y="4682261"/>
                </a:cubicBezTo>
                <a:cubicBezTo>
                  <a:pt x="10383427" y="4676372"/>
                  <a:pt x="10385335" y="4674477"/>
                  <a:pt x="10386658" y="4672561"/>
                </a:cubicBezTo>
                <a:close/>
                <a:moveTo>
                  <a:pt x="7930742" y="10231340"/>
                </a:moveTo>
                <a:cubicBezTo>
                  <a:pt x="7920600" y="10256404"/>
                  <a:pt x="7907901" y="10280187"/>
                  <a:pt x="7892900" y="10302597"/>
                </a:cubicBezTo>
                <a:cubicBezTo>
                  <a:pt x="7875409" y="10328894"/>
                  <a:pt x="7851354" y="10354130"/>
                  <a:pt x="7829426" y="10378901"/>
                </a:cubicBezTo>
                <a:cubicBezTo>
                  <a:pt x="7808397" y="10403297"/>
                  <a:pt x="7778208" y="10424970"/>
                  <a:pt x="7766337" y="10452090"/>
                </a:cubicBezTo>
                <a:cubicBezTo>
                  <a:pt x="7757932" y="10471853"/>
                  <a:pt x="7755698" y="10499809"/>
                  <a:pt x="7749933" y="10521848"/>
                </a:cubicBezTo>
                <a:cubicBezTo>
                  <a:pt x="7719974" y="10633363"/>
                  <a:pt x="7678507" y="10735533"/>
                  <a:pt x="7623599" y="10827265"/>
                </a:cubicBezTo>
                <a:cubicBezTo>
                  <a:pt x="7599985" y="10866674"/>
                  <a:pt x="7572557" y="10900495"/>
                  <a:pt x="7553849" y="10943557"/>
                </a:cubicBezTo>
                <a:cubicBezTo>
                  <a:pt x="7549549" y="10943873"/>
                  <a:pt x="7547614" y="10942780"/>
                  <a:pt x="7547101" y="10940039"/>
                </a:cubicBezTo>
                <a:cubicBezTo>
                  <a:pt x="7514577" y="10905683"/>
                  <a:pt x="7495777" y="10860744"/>
                  <a:pt x="7470597" y="10817202"/>
                </a:cubicBezTo>
                <a:cubicBezTo>
                  <a:pt x="7462784" y="10803571"/>
                  <a:pt x="7451047" y="10791156"/>
                  <a:pt x="7444133" y="10777151"/>
                </a:cubicBezTo>
                <a:cubicBezTo>
                  <a:pt x="7397842" y="10686679"/>
                  <a:pt x="7389487" y="10574892"/>
                  <a:pt x="7374401" y="10451556"/>
                </a:cubicBezTo>
                <a:cubicBezTo>
                  <a:pt x="7360033" y="10432849"/>
                  <a:pt x="7336249" y="10420392"/>
                  <a:pt x="7317864" y="10401672"/>
                </a:cubicBezTo>
                <a:cubicBezTo>
                  <a:pt x="7301461" y="10384658"/>
                  <a:pt x="7286440" y="10361367"/>
                  <a:pt x="7271365" y="10341477"/>
                </a:cubicBezTo>
                <a:cubicBezTo>
                  <a:pt x="7257327" y="10323055"/>
                  <a:pt x="7241124" y="10300468"/>
                  <a:pt x="7228038" y="10278270"/>
                </a:cubicBezTo>
                <a:cubicBezTo>
                  <a:pt x="7201161" y="10232691"/>
                  <a:pt x="7186900" y="10186493"/>
                  <a:pt x="7174993" y="10122213"/>
                </a:cubicBezTo>
                <a:cubicBezTo>
                  <a:pt x="7170323" y="10096926"/>
                  <a:pt x="7159483" y="10063446"/>
                  <a:pt x="7175214" y="10042527"/>
                </a:cubicBezTo>
                <a:cubicBezTo>
                  <a:pt x="7190048" y="10042672"/>
                  <a:pt x="7189729" y="10059062"/>
                  <a:pt x="7191353" y="10072530"/>
                </a:cubicBezTo>
                <a:cubicBezTo>
                  <a:pt x="7235596" y="10127332"/>
                  <a:pt x="7291298" y="10170175"/>
                  <a:pt x="7357607" y="10202049"/>
                </a:cubicBezTo>
                <a:cubicBezTo>
                  <a:pt x="7365277" y="10085687"/>
                  <a:pt x="7357583" y="9974469"/>
                  <a:pt x="7364217" y="9856639"/>
                </a:cubicBezTo>
                <a:cubicBezTo>
                  <a:pt x="7395158" y="9836765"/>
                  <a:pt x="7438031" y="9848436"/>
                  <a:pt x="7477381" y="9850176"/>
                </a:cubicBezTo>
                <a:cubicBezTo>
                  <a:pt x="7510213" y="9851469"/>
                  <a:pt x="7543108" y="9845347"/>
                  <a:pt x="7574097" y="9846775"/>
                </a:cubicBezTo>
                <a:cubicBezTo>
                  <a:pt x="7647600" y="9850946"/>
                  <a:pt x="7724469" y="9871236"/>
                  <a:pt x="7793414" y="9864008"/>
                </a:cubicBezTo>
                <a:cubicBezTo>
                  <a:pt x="7795873" y="9971288"/>
                  <a:pt x="7789936" y="10094315"/>
                  <a:pt x="7782897" y="10202602"/>
                </a:cubicBezTo>
                <a:cubicBezTo>
                  <a:pt x="7801087" y="10202192"/>
                  <a:pt x="7809263" y="10179357"/>
                  <a:pt x="7819732" y="10166545"/>
                </a:cubicBezTo>
                <a:cubicBezTo>
                  <a:pt x="7831007" y="10152130"/>
                  <a:pt x="7841998" y="10138044"/>
                  <a:pt x="7852944" y="10123344"/>
                </a:cubicBezTo>
                <a:cubicBezTo>
                  <a:pt x="7874266" y="10094603"/>
                  <a:pt x="7900273" y="10062430"/>
                  <a:pt x="7912721" y="10030636"/>
                </a:cubicBezTo>
                <a:cubicBezTo>
                  <a:pt x="7921227" y="10008086"/>
                  <a:pt x="7916282" y="9979114"/>
                  <a:pt x="7946152" y="9973831"/>
                </a:cubicBezTo>
                <a:cubicBezTo>
                  <a:pt x="7968585" y="10069453"/>
                  <a:pt x="7961168" y="10156152"/>
                  <a:pt x="7930742" y="10231340"/>
                </a:cubicBezTo>
                <a:close/>
                <a:moveTo>
                  <a:pt x="9300910" y="7130377"/>
                </a:moveTo>
                <a:cubicBezTo>
                  <a:pt x="9308704" y="7126563"/>
                  <a:pt x="9302635" y="7110713"/>
                  <a:pt x="9296371" y="7114872"/>
                </a:cubicBezTo>
                <a:cubicBezTo>
                  <a:pt x="9301471" y="7120231"/>
                  <a:pt x="9292732" y="7124942"/>
                  <a:pt x="9300910" y="7130377"/>
                </a:cubicBezTo>
                <a:close/>
                <a:moveTo>
                  <a:pt x="10371115" y="4720936"/>
                </a:moveTo>
                <a:cubicBezTo>
                  <a:pt x="10370791" y="4714127"/>
                  <a:pt x="10379259" y="4703581"/>
                  <a:pt x="10368376" y="4700202"/>
                </a:cubicBezTo>
                <a:cubicBezTo>
                  <a:pt x="10365475" y="4708921"/>
                  <a:pt x="10361778" y="4717289"/>
                  <a:pt x="10371115" y="4720936"/>
                </a:cubicBezTo>
                <a:close/>
                <a:moveTo>
                  <a:pt x="7410846" y="11420940"/>
                </a:moveTo>
                <a:cubicBezTo>
                  <a:pt x="7390249" y="11456780"/>
                  <a:pt x="7353413" y="11480642"/>
                  <a:pt x="7303442" y="11470691"/>
                </a:cubicBezTo>
                <a:cubicBezTo>
                  <a:pt x="7279236" y="11528972"/>
                  <a:pt x="7264745" y="11598804"/>
                  <a:pt x="7211968" y="11621178"/>
                </a:cubicBezTo>
                <a:cubicBezTo>
                  <a:pt x="7179237" y="11615919"/>
                  <a:pt x="7136343" y="11619644"/>
                  <a:pt x="7124664" y="11597810"/>
                </a:cubicBezTo>
                <a:cubicBezTo>
                  <a:pt x="7106598" y="11615144"/>
                  <a:pt x="7043595" y="11606204"/>
                  <a:pt x="7022016" y="11586812"/>
                </a:cubicBezTo>
                <a:cubicBezTo>
                  <a:pt x="6994497" y="11561529"/>
                  <a:pt x="7011696" y="11519578"/>
                  <a:pt x="7000062" y="11485047"/>
                </a:cubicBezTo>
                <a:cubicBezTo>
                  <a:pt x="6998407" y="11467790"/>
                  <a:pt x="6985538" y="11485681"/>
                  <a:pt x="6977648" y="11473449"/>
                </a:cubicBezTo>
                <a:cubicBezTo>
                  <a:pt x="6955542" y="11418089"/>
                  <a:pt x="6910573" y="11334879"/>
                  <a:pt x="6957625" y="11263718"/>
                </a:cubicBezTo>
                <a:cubicBezTo>
                  <a:pt x="6957531" y="11240060"/>
                  <a:pt x="6937933" y="11222631"/>
                  <a:pt x="6935921" y="11200519"/>
                </a:cubicBezTo>
                <a:cubicBezTo>
                  <a:pt x="6929591" y="11120573"/>
                  <a:pt x="6987579" y="11053649"/>
                  <a:pt x="7059847" y="11057888"/>
                </a:cubicBezTo>
                <a:cubicBezTo>
                  <a:pt x="7084688" y="11038653"/>
                  <a:pt x="7080821" y="11009334"/>
                  <a:pt x="7109374" y="10992248"/>
                </a:cubicBezTo>
                <a:cubicBezTo>
                  <a:pt x="7174356" y="10954101"/>
                  <a:pt x="7275937" y="10999582"/>
                  <a:pt x="7285298" y="11067590"/>
                </a:cubicBezTo>
                <a:cubicBezTo>
                  <a:pt x="7420816" y="11070286"/>
                  <a:pt x="7517157" y="11201480"/>
                  <a:pt x="7420809" y="11299329"/>
                </a:cubicBezTo>
                <a:cubicBezTo>
                  <a:pt x="7435799" y="11337284"/>
                  <a:pt x="7431443" y="11385101"/>
                  <a:pt x="7410846" y="11420940"/>
                </a:cubicBezTo>
                <a:close/>
                <a:moveTo>
                  <a:pt x="9842812" y="5920365"/>
                </a:moveTo>
                <a:cubicBezTo>
                  <a:pt x="9834851" y="5916848"/>
                  <a:pt x="9834703" y="5896726"/>
                  <a:pt x="9822550" y="5903772"/>
                </a:cubicBezTo>
                <a:cubicBezTo>
                  <a:pt x="9827638" y="5908407"/>
                  <a:pt x="9837156" y="5924553"/>
                  <a:pt x="9842812" y="5920365"/>
                </a:cubicBezTo>
                <a:close/>
                <a:moveTo>
                  <a:pt x="10352574" y="4770035"/>
                </a:moveTo>
                <a:cubicBezTo>
                  <a:pt x="10353440" y="4763631"/>
                  <a:pt x="10351196" y="4757399"/>
                  <a:pt x="10344073" y="4755205"/>
                </a:cubicBezTo>
                <a:cubicBezTo>
                  <a:pt x="10335727" y="4760089"/>
                  <a:pt x="10340800" y="4776619"/>
                  <a:pt x="10342410" y="4785903"/>
                </a:cubicBezTo>
                <a:cubicBezTo>
                  <a:pt x="10347732" y="4783015"/>
                  <a:pt x="10351709" y="4776438"/>
                  <a:pt x="10352574" y="4770035"/>
                </a:cubicBezTo>
                <a:close/>
                <a:moveTo>
                  <a:pt x="10176587" y="5169819"/>
                </a:moveTo>
                <a:cubicBezTo>
                  <a:pt x="10154833" y="5146873"/>
                  <a:pt x="10181895" y="5105016"/>
                  <a:pt x="10161289" y="5081625"/>
                </a:cubicBezTo>
                <a:cubicBezTo>
                  <a:pt x="10144565" y="5119477"/>
                  <a:pt x="10168616" y="5141534"/>
                  <a:pt x="10162803" y="5175159"/>
                </a:cubicBezTo>
                <a:cubicBezTo>
                  <a:pt x="10154662" y="5172038"/>
                  <a:pt x="10154737" y="5165404"/>
                  <a:pt x="10149467" y="5161171"/>
                </a:cubicBezTo>
                <a:cubicBezTo>
                  <a:pt x="10144009" y="5173523"/>
                  <a:pt x="10148093" y="5181517"/>
                  <a:pt x="10156993" y="5188307"/>
                </a:cubicBezTo>
                <a:cubicBezTo>
                  <a:pt x="10162812" y="5179448"/>
                  <a:pt x="10173120" y="5183052"/>
                  <a:pt x="10176587" y="5169819"/>
                </a:cubicBezTo>
                <a:close/>
                <a:moveTo>
                  <a:pt x="10256866" y="4988126"/>
                </a:moveTo>
                <a:cubicBezTo>
                  <a:pt x="10264797" y="4974487"/>
                  <a:pt x="10260844" y="4965120"/>
                  <a:pt x="10250971" y="4958376"/>
                </a:cubicBezTo>
                <a:cubicBezTo>
                  <a:pt x="10250506" y="4969125"/>
                  <a:pt x="10245270" y="4982051"/>
                  <a:pt x="10256866" y="4988126"/>
                </a:cubicBezTo>
                <a:close/>
                <a:moveTo>
                  <a:pt x="10334153" y="4813209"/>
                </a:moveTo>
                <a:cubicBezTo>
                  <a:pt x="10339175" y="4803997"/>
                  <a:pt x="10342473" y="4795455"/>
                  <a:pt x="10331813" y="4792649"/>
                </a:cubicBezTo>
                <a:cubicBezTo>
                  <a:pt x="10332135" y="4799460"/>
                  <a:pt x="10324066" y="4810182"/>
                  <a:pt x="10334153" y="4813209"/>
                </a:cubicBezTo>
                <a:close/>
                <a:moveTo>
                  <a:pt x="9818632" y="5983705"/>
                </a:moveTo>
                <a:cubicBezTo>
                  <a:pt x="9821543" y="5974962"/>
                  <a:pt x="9819328" y="5969208"/>
                  <a:pt x="9811322" y="5964715"/>
                </a:cubicBezTo>
                <a:cubicBezTo>
                  <a:pt x="9809162" y="5972834"/>
                  <a:pt x="9807002" y="5980954"/>
                  <a:pt x="9818632" y="5983705"/>
                </a:cubicBezTo>
                <a:close/>
                <a:moveTo>
                  <a:pt x="10301999" y="4895677"/>
                </a:moveTo>
                <a:cubicBezTo>
                  <a:pt x="10289823" y="4865057"/>
                  <a:pt x="10291653" y="4829672"/>
                  <a:pt x="10292335" y="4794732"/>
                </a:cubicBezTo>
                <a:cubicBezTo>
                  <a:pt x="10293928" y="4795436"/>
                  <a:pt x="10297152" y="4793527"/>
                  <a:pt x="10293920" y="4791146"/>
                </a:cubicBezTo>
                <a:cubicBezTo>
                  <a:pt x="10281507" y="4796615"/>
                  <a:pt x="10296351" y="4768407"/>
                  <a:pt x="10281447" y="4766586"/>
                </a:cubicBezTo>
                <a:cubicBezTo>
                  <a:pt x="10272150" y="4804863"/>
                  <a:pt x="10286502" y="4840254"/>
                  <a:pt x="10286885" y="4877093"/>
                </a:cubicBezTo>
                <a:cubicBezTo>
                  <a:pt x="10286752" y="4898941"/>
                  <a:pt x="10275476" y="4920152"/>
                  <a:pt x="10280521" y="4944288"/>
                </a:cubicBezTo>
                <a:close/>
                <a:moveTo>
                  <a:pt x="10310625" y="4876154"/>
                </a:moveTo>
                <a:cubicBezTo>
                  <a:pt x="10319947" y="4850746"/>
                  <a:pt x="10308418" y="4833746"/>
                  <a:pt x="10302632" y="4814521"/>
                </a:cubicBezTo>
                <a:cubicBezTo>
                  <a:pt x="10300776" y="4837037"/>
                  <a:pt x="10296799" y="4860043"/>
                  <a:pt x="10310625" y="4876154"/>
                </a:cubicBezTo>
                <a:close/>
                <a:moveTo>
                  <a:pt x="10325062" y="4843481"/>
                </a:moveTo>
                <a:cubicBezTo>
                  <a:pt x="10327878" y="4837105"/>
                  <a:pt x="10326779" y="4818046"/>
                  <a:pt x="10317552" y="4824924"/>
                </a:cubicBezTo>
                <a:cubicBezTo>
                  <a:pt x="10324768" y="4829063"/>
                  <a:pt x="10312678" y="4841343"/>
                  <a:pt x="10325062" y="4843481"/>
                </a:cubicBezTo>
                <a:close/>
                <a:moveTo>
                  <a:pt x="10186350" y="5166037"/>
                </a:moveTo>
                <a:cubicBezTo>
                  <a:pt x="10194985" y="5150804"/>
                  <a:pt x="10182018" y="5144598"/>
                  <a:pt x="10181465" y="5132922"/>
                </a:cubicBezTo>
                <a:cubicBezTo>
                  <a:pt x="10175303" y="5146868"/>
                  <a:pt x="10175856" y="5158544"/>
                  <a:pt x="10186350" y="5166037"/>
                </a:cubicBezTo>
                <a:close/>
                <a:moveTo>
                  <a:pt x="10199571" y="5144734"/>
                </a:moveTo>
                <a:cubicBezTo>
                  <a:pt x="10207993" y="5133215"/>
                  <a:pt x="10202688" y="5111823"/>
                  <a:pt x="10201727" y="5095682"/>
                </a:cubicBezTo>
                <a:cubicBezTo>
                  <a:pt x="10200804" y="5076225"/>
                  <a:pt x="10202225" y="5056850"/>
                  <a:pt x="10194502" y="5042008"/>
                </a:cubicBezTo>
                <a:cubicBezTo>
                  <a:pt x="10189137" y="5056305"/>
                  <a:pt x="10188101" y="5074540"/>
                  <a:pt x="10189558" y="5092924"/>
                </a:cubicBezTo>
                <a:lnTo>
                  <a:pt x="10193141" y="5111464"/>
                </a:lnTo>
                <a:close/>
                <a:moveTo>
                  <a:pt x="10215609" y="5117055"/>
                </a:moveTo>
                <a:cubicBezTo>
                  <a:pt x="10224561" y="5083864"/>
                  <a:pt x="10214386" y="5058414"/>
                  <a:pt x="10211279" y="5029895"/>
                </a:cubicBezTo>
                <a:cubicBezTo>
                  <a:pt x="10200280" y="5056943"/>
                  <a:pt x="10208833" y="5089296"/>
                  <a:pt x="10215609" y="5117055"/>
                </a:cubicBezTo>
                <a:close/>
                <a:moveTo>
                  <a:pt x="10249939" y="5039357"/>
                </a:moveTo>
                <a:cubicBezTo>
                  <a:pt x="10252089" y="5031258"/>
                  <a:pt x="10254240" y="5023160"/>
                  <a:pt x="10242606" y="5020402"/>
                </a:cubicBezTo>
                <a:cubicBezTo>
                  <a:pt x="10239307" y="5028944"/>
                  <a:pt x="10241751" y="5035263"/>
                  <a:pt x="10249939" y="5039357"/>
                </a:cubicBezTo>
                <a:close/>
                <a:moveTo>
                  <a:pt x="9323498" y="7138318"/>
                </a:moveTo>
                <a:cubicBezTo>
                  <a:pt x="9331729" y="7129285"/>
                  <a:pt x="9327038" y="7119931"/>
                  <a:pt x="9321732" y="7110560"/>
                </a:cubicBezTo>
                <a:cubicBezTo>
                  <a:pt x="9315344" y="7119645"/>
                  <a:pt x="9313880" y="7128850"/>
                  <a:pt x="9323498" y="7138318"/>
                </a:cubicBezTo>
                <a:close/>
                <a:moveTo>
                  <a:pt x="10239109" y="5066242"/>
                </a:moveTo>
                <a:cubicBezTo>
                  <a:pt x="10244032" y="5047879"/>
                  <a:pt x="10236604" y="5031561"/>
                  <a:pt x="10222245" y="5030930"/>
                </a:cubicBezTo>
                <a:cubicBezTo>
                  <a:pt x="10225817" y="5048702"/>
                  <a:pt x="10220377" y="5069634"/>
                  <a:pt x="10229869" y="5084780"/>
                </a:cubicBezTo>
                <a:cubicBezTo>
                  <a:pt x="10234455" y="5078711"/>
                  <a:pt x="10237467" y="5072363"/>
                  <a:pt x="10239109" y="5066242"/>
                </a:cubicBezTo>
                <a:close/>
                <a:moveTo>
                  <a:pt x="10246092" y="5082386"/>
                </a:moveTo>
                <a:cubicBezTo>
                  <a:pt x="10224296" y="5136311"/>
                  <a:pt x="10194513" y="5191194"/>
                  <a:pt x="10154546" y="5202465"/>
                </a:cubicBezTo>
                <a:cubicBezTo>
                  <a:pt x="10141068" y="5206035"/>
                  <a:pt x="10102769" y="5200066"/>
                  <a:pt x="10079595" y="5196494"/>
                </a:cubicBezTo>
                <a:cubicBezTo>
                  <a:pt x="10050538" y="5192228"/>
                  <a:pt x="9992179" y="5170252"/>
                  <a:pt x="9954483" y="5156454"/>
                </a:cubicBezTo>
                <a:cubicBezTo>
                  <a:pt x="9920371" y="5144238"/>
                  <a:pt x="9880008" y="5123548"/>
                  <a:pt x="9840978" y="5106303"/>
                </a:cubicBezTo>
                <a:cubicBezTo>
                  <a:pt x="9758936" y="5070053"/>
                  <a:pt x="9712533" y="5057645"/>
                  <a:pt x="9684598" y="4994822"/>
                </a:cubicBezTo>
                <a:cubicBezTo>
                  <a:pt x="9736764" y="4882144"/>
                  <a:pt x="9768858" y="4769646"/>
                  <a:pt x="9807650" y="4646298"/>
                </a:cubicBezTo>
                <a:cubicBezTo>
                  <a:pt x="9834406" y="4560965"/>
                  <a:pt x="9867519" y="4490331"/>
                  <a:pt x="9910456" y="4405005"/>
                </a:cubicBezTo>
                <a:cubicBezTo>
                  <a:pt x="9927940" y="4370821"/>
                  <a:pt x="9953816" y="4332726"/>
                  <a:pt x="9985031" y="4333183"/>
                </a:cubicBezTo>
                <a:cubicBezTo>
                  <a:pt x="10017792" y="4333372"/>
                  <a:pt x="10063795" y="4366079"/>
                  <a:pt x="10103130" y="4381554"/>
                </a:cubicBezTo>
                <a:cubicBezTo>
                  <a:pt x="10131138" y="4392501"/>
                  <a:pt x="10174854" y="4409912"/>
                  <a:pt x="10211273" y="4425527"/>
                </a:cubicBezTo>
                <a:cubicBezTo>
                  <a:pt x="10276319" y="4452838"/>
                  <a:pt x="10388698" y="4471061"/>
                  <a:pt x="10415920" y="4531189"/>
                </a:cubicBezTo>
                <a:cubicBezTo>
                  <a:pt x="10440476" y="4584424"/>
                  <a:pt x="10402117" y="4659390"/>
                  <a:pt x="10372613" y="4744479"/>
                </a:cubicBezTo>
                <a:cubicBezTo>
                  <a:pt x="10348167" y="4812734"/>
                  <a:pt x="10306870" y="4899735"/>
                  <a:pt x="10284445" y="4961262"/>
                </a:cubicBezTo>
                <a:cubicBezTo>
                  <a:pt x="10276309" y="4982906"/>
                  <a:pt x="10273749" y="5007016"/>
                  <a:pt x="10265306" y="5030432"/>
                </a:cubicBezTo>
                <a:cubicBezTo>
                  <a:pt x="10259735" y="5046543"/>
                  <a:pt x="10253358" y="5064411"/>
                  <a:pt x="10246092" y="5082386"/>
                </a:cubicBezTo>
                <a:close/>
                <a:moveTo>
                  <a:pt x="11195960" y="2938469"/>
                </a:moveTo>
                <a:cubicBezTo>
                  <a:pt x="11191354" y="2935957"/>
                  <a:pt x="11190150" y="2931135"/>
                  <a:pt x="11181743" y="2930757"/>
                </a:cubicBezTo>
                <a:cubicBezTo>
                  <a:pt x="11173000" y="2939764"/>
                  <a:pt x="11195708" y="2945507"/>
                  <a:pt x="11195960" y="2938469"/>
                </a:cubicBezTo>
                <a:close/>
                <a:moveTo>
                  <a:pt x="6820962" y="12851987"/>
                </a:moveTo>
                <a:cubicBezTo>
                  <a:pt x="6826929" y="12843027"/>
                  <a:pt x="6824276" y="12821160"/>
                  <a:pt x="6829657" y="12811405"/>
                </a:cubicBezTo>
                <a:cubicBezTo>
                  <a:pt x="6811573" y="12808173"/>
                  <a:pt x="6818856" y="12842315"/>
                  <a:pt x="6811505" y="12855719"/>
                </a:cubicBezTo>
                <a:cubicBezTo>
                  <a:pt x="6816026" y="12856527"/>
                  <a:pt x="6818973" y="12854974"/>
                  <a:pt x="6820962" y="12851987"/>
                </a:cubicBezTo>
                <a:close/>
                <a:moveTo>
                  <a:pt x="9347906" y="7135066"/>
                </a:moveTo>
                <a:cubicBezTo>
                  <a:pt x="9347979" y="7132143"/>
                  <a:pt x="9346975" y="7129194"/>
                  <a:pt x="9346279" y="7126251"/>
                </a:cubicBezTo>
                <a:cubicBezTo>
                  <a:pt x="9339053" y="7131928"/>
                  <a:pt x="9336136" y="7137708"/>
                  <a:pt x="9343070" y="7143723"/>
                </a:cubicBezTo>
                <a:cubicBezTo>
                  <a:pt x="9346682" y="7140887"/>
                  <a:pt x="9347833" y="7137988"/>
                  <a:pt x="9347906" y="7135066"/>
                </a:cubicBezTo>
                <a:close/>
                <a:moveTo>
                  <a:pt x="9858111" y="5981569"/>
                </a:moveTo>
                <a:cubicBezTo>
                  <a:pt x="9835426" y="6035064"/>
                  <a:pt x="9772700" y="6048896"/>
                  <a:pt x="9726202" y="6008772"/>
                </a:cubicBezTo>
                <a:cubicBezTo>
                  <a:pt x="9703860" y="5989350"/>
                  <a:pt x="9684340" y="5959233"/>
                  <a:pt x="9670482" y="5933529"/>
                </a:cubicBezTo>
                <a:cubicBezTo>
                  <a:pt x="9656670" y="5908799"/>
                  <a:pt x="9648063" y="5870134"/>
                  <a:pt x="9609120" y="5879671"/>
                </a:cubicBezTo>
                <a:cubicBezTo>
                  <a:pt x="9599242" y="5914946"/>
                  <a:pt x="9601863" y="5988695"/>
                  <a:pt x="9557392" y="5996743"/>
                </a:cubicBezTo>
                <a:cubicBezTo>
                  <a:pt x="9523997" y="5978646"/>
                  <a:pt x="9536075" y="5931929"/>
                  <a:pt x="9543432" y="5896974"/>
                </a:cubicBezTo>
                <a:cubicBezTo>
                  <a:pt x="9550700" y="5860068"/>
                  <a:pt x="9552742" y="5811300"/>
                  <a:pt x="9579383" y="5788690"/>
                </a:cubicBezTo>
                <a:cubicBezTo>
                  <a:pt x="9624566" y="5787643"/>
                  <a:pt x="9649933" y="5830368"/>
                  <a:pt x="9684896" y="5873989"/>
                </a:cubicBezTo>
                <a:cubicBezTo>
                  <a:pt x="9705606" y="5900336"/>
                  <a:pt x="9755711" y="5976441"/>
                  <a:pt x="9786861" y="5950088"/>
                </a:cubicBezTo>
                <a:cubicBezTo>
                  <a:pt x="9819161" y="5923286"/>
                  <a:pt x="9762071" y="5907134"/>
                  <a:pt x="9792589" y="5867136"/>
                </a:cubicBezTo>
                <a:cubicBezTo>
                  <a:pt x="9850764" y="5856068"/>
                  <a:pt x="9877442" y="5935666"/>
                  <a:pt x="9858111" y="5981569"/>
                </a:cubicBezTo>
                <a:close/>
                <a:moveTo>
                  <a:pt x="11272459" y="2815075"/>
                </a:moveTo>
                <a:cubicBezTo>
                  <a:pt x="11268288" y="2839717"/>
                  <a:pt x="11241257" y="2824884"/>
                  <a:pt x="11235567" y="2846448"/>
                </a:cubicBezTo>
                <a:cubicBezTo>
                  <a:pt x="11227096" y="2846075"/>
                  <a:pt x="11226111" y="2841788"/>
                  <a:pt x="11221249" y="2838677"/>
                </a:cubicBezTo>
                <a:cubicBezTo>
                  <a:pt x="11228010" y="2819031"/>
                  <a:pt x="11238433" y="2806301"/>
                  <a:pt x="11243452" y="2782997"/>
                </a:cubicBezTo>
                <a:cubicBezTo>
                  <a:pt x="11270427" y="2783840"/>
                  <a:pt x="11246105" y="2810654"/>
                  <a:pt x="11251149" y="2817698"/>
                </a:cubicBezTo>
                <a:cubicBezTo>
                  <a:pt x="11258280" y="2814589"/>
                  <a:pt x="11266476" y="2804727"/>
                  <a:pt x="11272459" y="2815075"/>
                </a:cubicBezTo>
                <a:close/>
                <a:moveTo>
                  <a:pt x="10260384" y="5118015"/>
                </a:moveTo>
                <a:cubicBezTo>
                  <a:pt x="10269027" y="5099394"/>
                  <a:pt x="10276671" y="5080212"/>
                  <a:pt x="10283211" y="5061913"/>
                </a:cubicBezTo>
                <a:cubicBezTo>
                  <a:pt x="10302561" y="5009512"/>
                  <a:pt x="10320588" y="4957954"/>
                  <a:pt x="10345675" y="4903326"/>
                </a:cubicBezTo>
                <a:cubicBezTo>
                  <a:pt x="10389559" y="4809385"/>
                  <a:pt x="10427400" y="4715134"/>
                  <a:pt x="10451410" y="4620983"/>
                </a:cubicBezTo>
                <a:cubicBezTo>
                  <a:pt x="10459794" y="4588022"/>
                  <a:pt x="10473092" y="4535328"/>
                  <a:pt x="10463520" y="4513955"/>
                </a:cubicBezTo>
                <a:cubicBezTo>
                  <a:pt x="10450223" y="4483795"/>
                  <a:pt x="10406698" y="4469325"/>
                  <a:pt x="10354194" y="4446127"/>
                </a:cubicBezTo>
                <a:cubicBezTo>
                  <a:pt x="10250379" y="4400257"/>
                  <a:pt x="10181345" y="4369278"/>
                  <a:pt x="10095254" y="4331716"/>
                </a:cubicBezTo>
                <a:cubicBezTo>
                  <a:pt x="10044960" y="4309970"/>
                  <a:pt x="9999028" y="4281580"/>
                  <a:pt x="9971303" y="4288377"/>
                </a:cubicBezTo>
                <a:cubicBezTo>
                  <a:pt x="9925700" y="4300132"/>
                  <a:pt x="9882141" y="4376122"/>
                  <a:pt x="9850279" y="4448232"/>
                </a:cubicBezTo>
                <a:cubicBezTo>
                  <a:pt x="9794997" y="4573349"/>
                  <a:pt x="9758680" y="4733011"/>
                  <a:pt x="9705362" y="4837544"/>
                </a:cubicBezTo>
                <a:cubicBezTo>
                  <a:pt x="9681676" y="4884696"/>
                  <a:pt x="9646715" y="4924010"/>
                  <a:pt x="9641423" y="4956432"/>
                </a:cubicBezTo>
                <a:cubicBezTo>
                  <a:pt x="9625231" y="5051179"/>
                  <a:pt x="9750349" y="5106938"/>
                  <a:pt x="9858089" y="5149304"/>
                </a:cubicBezTo>
                <a:cubicBezTo>
                  <a:pt x="9893398" y="5163001"/>
                  <a:pt x="9928974" y="5178244"/>
                  <a:pt x="9964499" y="5188225"/>
                </a:cubicBezTo>
                <a:cubicBezTo>
                  <a:pt x="10001040" y="5199133"/>
                  <a:pt x="10039243" y="5199823"/>
                  <a:pt x="10071585" y="5208399"/>
                </a:cubicBezTo>
                <a:cubicBezTo>
                  <a:pt x="10107507" y="5218556"/>
                  <a:pt x="10133811" y="5235417"/>
                  <a:pt x="10158361" y="5231502"/>
                </a:cubicBezTo>
                <a:cubicBezTo>
                  <a:pt x="10199522" y="5224691"/>
                  <a:pt x="10234453" y="5173878"/>
                  <a:pt x="10260384" y="5118015"/>
                </a:cubicBezTo>
                <a:close/>
                <a:moveTo>
                  <a:pt x="11229521" y="2950914"/>
                </a:moveTo>
                <a:cubicBezTo>
                  <a:pt x="11236531" y="2938282"/>
                  <a:pt x="11215832" y="2942006"/>
                  <a:pt x="11208789" y="2937464"/>
                </a:cubicBezTo>
                <a:cubicBezTo>
                  <a:pt x="11201602" y="2950495"/>
                  <a:pt x="11222301" y="2946771"/>
                  <a:pt x="11229521" y="2950914"/>
                </a:cubicBezTo>
                <a:close/>
                <a:moveTo>
                  <a:pt x="10275228" y="5124096"/>
                </a:moveTo>
                <a:cubicBezTo>
                  <a:pt x="10255466" y="5167746"/>
                  <a:pt x="10202766" y="5243980"/>
                  <a:pt x="10154326" y="5249243"/>
                </a:cubicBezTo>
                <a:cubicBezTo>
                  <a:pt x="10136883" y="5251060"/>
                  <a:pt x="10089068" y="5232314"/>
                  <a:pt x="10067550" y="5226140"/>
                </a:cubicBezTo>
                <a:cubicBezTo>
                  <a:pt x="10026725" y="5215244"/>
                  <a:pt x="9971594" y="5206599"/>
                  <a:pt x="9911937" y="5184525"/>
                </a:cubicBezTo>
                <a:cubicBezTo>
                  <a:pt x="9812067" y="5148017"/>
                  <a:pt x="9702483" y="5111978"/>
                  <a:pt x="9651900" y="5046771"/>
                </a:cubicBezTo>
                <a:cubicBezTo>
                  <a:pt x="9637384" y="5027978"/>
                  <a:pt x="9620983" y="4989780"/>
                  <a:pt x="9623896" y="4960592"/>
                </a:cubicBezTo>
                <a:cubicBezTo>
                  <a:pt x="9629774" y="4907477"/>
                  <a:pt x="9683213" y="4851091"/>
                  <a:pt x="9704075" y="4806026"/>
                </a:cubicBezTo>
                <a:cubicBezTo>
                  <a:pt x="9715211" y="4781899"/>
                  <a:pt x="9724397" y="4753577"/>
                  <a:pt x="9735220" y="4726931"/>
                </a:cubicBezTo>
                <a:cubicBezTo>
                  <a:pt x="9782291" y="4609637"/>
                  <a:pt x="9815043" y="4486018"/>
                  <a:pt x="9881057" y="4361357"/>
                </a:cubicBezTo>
                <a:cubicBezTo>
                  <a:pt x="9907873" y="4310350"/>
                  <a:pt x="9935146" y="4269068"/>
                  <a:pt x="9973389" y="4266442"/>
                </a:cubicBezTo>
                <a:cubicBezTo>
                  <a:pt x="10005404" y="4263922"/>
                  <a:pt x="10072065" y="4302423"/>
                  <a:pt x="10105476" y="4317186"/>
                </a:cubicBezTo>
                <a:cubicBezTo>
                  <a:pt x="10207655" y="4361380"/>
                  <a:pt x="10280054" y="4397654"/>
                  <a:pt x="10376135" y="4440584"/>
                </a:cubicBezTo>
                <a:cubicBezTo>
                  <a:pt x="10418695" y="4459389"/>
                  <a:pt x="10466419" y="4476190"/>
                  <a:pt x="10479097" y="4505600"/>
                </a:cubicBezTo>
                <a:cubicBezTo>
                  <a:pt x="10491774" y="4535010"/>
                  <a:pt x="10472236" y="4608281"/>
                  <a:pt x="10456244" y="4661690"/>
                </a:cubicBezTo>
                <a:cubicBezTo>
                  <a:pt x="10420647" y="4778838"/>
                  <a:pt x="10365593" y="4875462"/>
                  <a:pt x="10328334" y="4969472"/>
                </a:cubicBezTo>
                <a:cubicBezTo>
                  <a:pt x="10316808" y="4997711"/>
                  <a:pt x="10312479" y="5025799"/>
                  <a:pt x="10303555" y="5051378"/>
                </a:cubicBezTo>
                <a:cubicBezTo>
                  <a:pt x="10294982" y="5076160"/>
                  <a:pt x="10287420" y="5097579"/>
                  <a:pt x="10275228" y="5124096"/>
                </a:cubicBezTo>
                <a:close/>
                <a:moveTo>
                  <a:pt x="8826628" y="8403707"/>
                </a:moveTo>
                <a:cubicBezTo>
                  <a:pt x="8804858" y="8421700"/>
                  <a:pt x="8782921" y="8391536"/>
                  <a:pt x="8759749" y="8380346"/>
                </a:cubicBezTo>
                <a:cubicBezTo>
                  <a:pt x="8719209" y="8361005"/>
                  <a:pt x="8671633" y="8341412"/>
                  <a:pt x="8633460" y="8330735"/>
                </a:cubicBezTo>
                <a:cubicBezTo>
                  <a:pt x="8595704" y="8361181"/>
                  <a:pt x="8566537" y="8428271"/>
                  <a:pt x="8532360" y="8439830"/>
                </a:cubicBezTo>
                <a:cubicBezTo>
                  <a:pt x="8504288" y="8416001"/>
                  <a:pt x="8523036" y="8375727"/>
                  <a:pt x="8520613" y="8345617"/>
                </a:cubicBezTo>
                <a:cubicBezTo>
                  <a:pt x="8517921" y="8313960"/>
                  <a:pt x="8503689" y="8285773"/>
                  <a:pt x="8506578" y="8256583"/>
                </a:cubicBezTo>
                <a:cubicBezTo>
                  <a:pt x="8479282" y="8224527"/>
                  <a:pt x="8402385" y="8211974"/>
                  <a:pt x="8388705" y="8174986"/>
                </a:cubicBezTo>
                <a:cubicBezTo>
                  <a:pt x="8423753" y="8140962"/>
                  <a:pt x="8488546" y="8161498"/>
                  <a:pt x="8541211" y="8165258"/>
                </a:cubicBezTo>
                <a:cubicBezTo>
                  <a:pt x="8555294" y="8101029"/>
                  <a:pt x="8513058" y="8058564"/>
                  <a:pt x="8542258" y="7988161"/>
                </a:cubicBezTo>
                <a:cubicBezTo>
                  <a:pt x="8593503" y="8023181"/>
                  <a:pt x="8619637" y="8067575"/>
                  <a:pt x="8668584" y="8103480"/>
                </a:cubicBezTo>
                <a:cubicBezTo>
                  <a:pt x="8721112" y="8104317"/>
                  <a:pt x="8755422" y="8059021"/>
                  <a:pt x="8810178" y="8065601"/>
                </a:cubicBezTo>
                <a:cubicBezTo>
                  <a:pt x="8801010" y="8114391"/>
                  <a:pt x="8757530" y="8155635"/>
                  <a:pt x="8751225" y="8199024"/>
                </a:cubicBezTo>
                <a:cubicBezTo>
                  <a:pt x="8748655" y="8214549"/>
                  <a:pt x="8764037" y="8242291"/>
                  <a:pt x="8779629" y="8282502"/>
                </a:cubicBezTo>
                <a:cubicBezTo>
                  <a:pt x="8798833" y="8332873"/>
                  <a:pt x="8809126" y="8360271"/>
                  <a:pt x="8826628" y="8403707"/>
                </a:cubicBezTo>
                <a:close/>
                <a:moveTo>
                  <a:pt x="9714738" y="6393725"/>
                </a:moveTo>
                <a:cubicBezTo>
                  <a:pt x="9710233" y="6397441"/>
                  <a:pt x="9708490" y="6405705"/>
                  <a:pt x="9704513" y="6408226"/>
                </a:cubicBezTo>
                <a:cubicBezTo>
                  <a:pt x="9655824" y="6442823"/>
                  <a:pt x="9612005" y="6349760"/>
                  <a:pt x="9565179" y="6346662"/>
                </a:cubicBezTo>
                <a:cubicBezTo>
                  <a:pt x="9543355" y="6375536"/>
                  <a:pt x="9574224" y="6387749"/>
                  <a:pt x="9591278" y="6400990"/>
                </a:cubicBezTo>
                <a:cubicBezTo>
                  <a:pt x="9628053" y="6430077"/>
                  <a:pt x="9665739" y="6453861"/>
                  <a:pt x="9655059" y="6502874"/>
                </a:cubicBezTo>
                <a:cubicBezTo>
                  <a:pt x="9609718" y="6494252"/>
                  <a:pt x="9546401" y="6461520"/>
                  <a:pt x="9476599" y="6424022"/>
                </a:cubicBezTo>
                <a:cubicBezTo>
                  <a:pt x="9417402" y="6391685"/>
                  <a:pt x="9345938" y="6360109"/>
                  <a:pt x="9381488" y="6304491"/>
                </a:cubicBezTo>
                <a:cubicBezTo>
                  <a:pt x="9412792" y="6301681"/>
                  <a:pt x="9447442" y="6331255"/>
                  <a:pt x="9475708" y="6346122"/>
                </a:cubicBezTo>
                <a:cubicBezTo>
                  <a:pt x="9504253" y="6326876"/>
                  <a:pt x="9511570" y="6253078"/>
                  <a:pt x="9543961" y="6244567"/>
                </a:cubicBezTo>
                <a:cubicBezTo>
                  <a:pt x="9571911" y="6245028"/>
                  <a:pt x="9584842" y="6269761"/>
                  <a:pt x="9606430" y="6287859"/>
                </a:cubicBezTo>
                <a:cubicBezTo>
                  <a:pt x="9646941" y="6321450"/>
                  <a:pt x="9696176" y="6341778"/>
                  <a:pt x="9711338" y="6384140"/>
                </a:cubicBezTo>
                <a:cubicBezTo>
                  <a:pt x="9714404" y="6386921"/>
                  <a:pt x="9710745" y="6391961"/>
                  <a:pt x="9714738" y="6393725"/>
                </a:cubicBezTo>
                <a:close/>
                <a:moveTo>
                  <a:pt x="9317968" y="7304177"/>
                </a:moveTo>
                <a:cubicBezTo>
                  <a:pt x="9318484" y="7303609"/>
                  <a:pt x="9318297" y="7302623"/>
                  <a:pt x="9316956" y="7300748"/>
                </a:cubicBezTo>
                <a:cubicBezTo>
                  <a:pt x="9310128" y="7303035"/>
                  <a:pt x="9300972" y="7299735"/>
                  <a:pt x="9306547" y="7310652"/>
                </a:cubicBezTo>
                <a:cubicBezTo>
                  <a:pt x="9308568" y="7303772"/>
                  <a:pt x="9316425" y="7305870"/>
                  <a:pt x="9317968" y="7304177"/>
                </a:cubicBezTo>
                <a:close/>
                <a:moveTo>
                  <a:pt x="9382372" y="7185023"/>
                </a:moveTo>
                <a:cubicBezTo>
                  <a:pt x="9389501" y="7171025"/>
                  <a:pt x="9389553" y="7156560"/>
                  <a:pt x="9380992" y="7141878"/>
                </a:cubicBezTo>
                <a:cubicBezTo>
                  <a:pt x="9375397" y="7156214"/>
                  <a:pt x="9371968" y="7170287"/>
                  <a:pt x="9382372" y="7185023"/>
                </a:cubicBezTo>
                <a:close/>
                <a:moveTo>
                  <a:pt x="9341879" y="7301656"/>
                </a:moveTo>
                <a:cubicBezTo>
                  <a:pt x="9336794" y="7295682"/>
                  <a:pt x="9331868" y="7295567"/>
                  <a:pt x="9327106" y="7301299"/>
                </a:cubicBezTo>
                <a:lnTo>
                  <a:pt x="9334307" y="7308865"/>
                </a:lnTo>
                <a:close/>
                <a:moveTo>
                  <a:pt x="6732692" y="13217200"/>
                </a:moveTo>
                <a:cubicBezTo>
                  <a:pt x="6719838" y="13201054"/>
                  <a:pt x="6732692" y="13217200"/>
                  <a:pt x="6732692" y="13217200"/>
                </a:cubicBezTo>
                <a:close/>
                <a:moveTo>
                  <a:pt x="6723994" y="13259505"/>
                </a:moveTo>
                <a:cubicBezTo>
                  <a:pt x="6722826" y="13251377"/>
                  <a:pt x="6733972" y="13235844"/>
                  <a:pt x="6724685" y="13233168"/>
                </a:cubicBezTo>
                <a:cubicBezTo>
                  <a:pt x="6725454" y="13241121"/>
                  <a:pt x="6714706" y="13256829"/>
                  <a:pt x="6723994" y="13259505"/>
                </a:cubicBezTo>
                <a:close/>
                <a:moveTo>
                  <a:pt x="9375564" y="7259991"/>
                </a:moveTo>
                <a:cubicBezTo>
                  <a:pt x="9376839" y="7258179"/>
                  <a:pt x="9378418" y="7256673"/>
                  <a:pt x="9375687" y="7255068"/>
                </a:cubicBezTo>
                <a:cubicBezTo>
                  <a:pt x="9404353" y="7180325"/>
                  <a:pt x="9293894" y="7115427"/>
                  <a:pt x="9242991" y="7156056"/>
                </a:cubicBezTo>
                <a:cubicBezTo>
                  <a:pt x="9201816" y="7189237"/>
                  <a:pt x="9207174" y="7258032"/>
                  <a:pt x="9259410" y="7287024"/>
                </a:cubicBezTo>
                <a:cubicBezTo>
                  <a:pt x="9278393" y="7297496"/>
                  <a:pt x="9297950" y="7294352"/>
                  <a:pt x="9317500" y="7286786"/>
                </a:cubicBezTo>
                <a:lnTo>
                  <a:pt x="9318446" y="7286349"/>
                </a:lnTo>
                <a:close/>
                <a:moveTo>
                  <a:pt x="6777439" y="13144251"/>
                </a:moveTo>
                <a:cubicBezTo>
                  <a:pt x="6779364" y="13142671"/>
                  <a:pt x="6780502" y="13139962"/>
                  <a:pt x="6780015" y="13134870"/>
                </a:cubicBezTo>
                <a:cubicBezTo>
                  <a:pt x="6769894" y="13135157"/>
                  <a:pt x="6759644" y="13136812"/>
                  <a:pt x="6745579" y="13132024"/>
                </a:cubicBezTo>
                <a:cubicBezTo>
                  <a:pt x="6743830" y="13140292"/>
                  <a:pt x="6742081" y="13148558"/>
                  <a:pt x="6740554" y="13157398"/>
                </a:cubicBezTo>
                <a:cubicBezTo>
                  <a:pt x="6747453" y="13159020"/>
                  <a:pt x="6754527" y="13160242"/>
                  <a:pt x="6761425" y="13161863"/>
                </a:cubicBezTo>
                <a:cubicBezTo>
                  <a:pt x="6758798" y="13143574"/>
                  <a:pt x="6771663" y="13148992"/>
                  <a:pt x="6777439" y="13144251"/>
                </a:cubicBezTo>
                <a:close/>
                <a:moveTo>
                  <a:pt x="6679119" y="13368608"/>
                </a:moveTo>
                <a:cubicBezTo>
                  <a:pt x="6645052" y="13353079"/>
                  <a:pt x="6562034" y="13365401"/>
                  <a:pt x="6531697" y="13338200"/>
                </a:cubicBezTo>
                <a:cubicBezTo>
                  <a:pt x="6577196" y="13327855"/>
                  <a:pt x="6651303" y="13361551"/>
                  <a:pt x="6689439" y="13339865"/>
                </a:cubicBezTo>
                <a:cubicBezTo>
                  <a:pt x="6701584" y="13316686"/>
                  <a:pt x="6693821" y="13284710"/>
                  <a:pt x="6701762" y="13259198"/>
                </a:cubicBezTo>
                <a:cubicBezTo>
                  <a:pt x="6704483" y="13250884"/>
                  <a:pt x="6712964" y="13248923"/>
                  <a:pt x="6714667" y="13239684"/>
                </a:cubicBezTo>
                <a:cubicBezTo>
                  <a:pt x="6730453" y="13166257"/>
                  <a:pt x="6737351" y="13090329"/>
                  <a:pt x="6756582" y="13015569"/>
                </a:cubicBezTo>
                <a:cubicBezTo>
                  <a:pt x="6798107" y="12852653"/>
                  <a:pt x="6839134" y="12703790"/>
                  <a:pt x="6858874" y="12562173"/>
                </a:cubicBezTo>
                <a:cubicBezTo>
                  <a:pt x="6839623" y="12550812"/>
                  <a:pt x="6800159" y="12552882"/>
                  <a:pt x="6781684" y="12533301"/>
                </a:cubicBezTo>
                <a:cubicBezTo>
                  <a:pt x="6796255" y="12507863"/>
                  <a:pt x="6830149" y="12544248"/>
                  <a:pt x="6851518" y="12534660"/>
                </a:cubicBezTo>
                <a:cubicBezTo>
                  <a:pt x="6815690" y="12502654"/>
                  <a:pt x="6642572" y="12464699"/>
                  <a:pt x="6596183" y="12472748"/>
                </a:cubicBezTo>
                <a:cubicBezTo>
                  <a:pt x="6527397" y="12485173"/>
                  <a:pt x="6489684" y="12556525"/>
                  <a:pt x="6459998" y="12620480"/>
                </a:cubicBezTo>
                <a:cubicBezTo>
                  <a:pt x="6492785" y="12617364"/>
                  <a:pt x="6485484" y="12652199"/>
                  <a:pt x="6508143" y="12665541"/>
                </a:cubicBezTo>
                <a:cubicBezTo>
                  <a:pt x="6522793" y="12674393"/>
                  <a:pt x="6556821" y="12672776"/>
                  <a:pt x="6584109" y="12681027"/>
                </a:cubicBezTo>
                <a:cubicBezTo>
                  <a:pt x="6623473" y="12693186"/>
                  <a:pt x="6661604" y="12708132"/>
                  <a:pt x="6703838" y="12719180"/>
                </a:cubicBezTo>
                <a:cubicBezTo>
                  <a:pt x="6702998" y="12738315"/>
                  <a:pt x="6692712" y="12743284"/>
                  <a:pt x="6690806" y="12760522"/>
                </a:cubicBezTo>
                <a:cubicBezTo>
                  <a:pt x="6624084" y="12767199"/>
                  <a:pt x="6558458" y="12731542"/>
                  <a:pt x="6498659" y="12711780"/>
                </a:cubicBezTo>
                <a:cubicBezTo>
                  <a:pt x="6495947" y="12724379"/>
                  <a:pt x="6493236" y="12736978"/>
                  <a:pt x="6490923" y="12749753"/>
                </a:cubicBezTo>
                <a:cubicBezTo>
                  <a:pt x="6478738" y="12755788"/>
                  <a:pt x="6466332" y="12761248"/>
                  <a:pt x="6445895" y="12753645"/>
                </a:cubicBezTo>
                <a:cubicBezTo>
                  <a:pt x="6434517" y="12764318"/>
                  <a:pt x="6435910" y="12793479"/>
                  <a:pt x="6419299" y="12796606"/>
                </a:cubicBezTo>
                <a:cubicBezTo>
                  <a:pt x="6405917" y="12781654"/>
                  <a:pt x="6433230" y="12761846"/>
                  <a:pt x="6415395" y="12751587"/>
                </a:cubicBezTo>
                <a:cubicBezTo>
                  <a:pt x="6386498" y="12832068"/>
                  <a:pt x="6366134" y="12952475"/>
                  <a:pt x="6356513" y="13016258"/>
                </a:cubicBezTo>
                <a:cubicBezTo>
                  <a:pt x="6382318" y="13013863"/>
                  <a:pt x="6399061" y="13029824"/>
                  <a:pt x="6417116" y="13020198"/>
                </a:cubicBezTo>
                <a:cubicBezTo>
                  <a:pt x="6428470" y="13037585"/>
                  <a:pt x="6430195" y="13057378"/>
                  <a:pt x="6427938" y="13075410"/>
                </a:cubicBezTo>
                <a:cubicBezTo>
                  <a:pt x="6490469" y="13091145"/>
                  <a:pt x="6569813" y="13095754"/>
                  <a:pt x="6610632" y="13126160"/>
                </a:cubicBezTo>
                <a:cubicBezTo>
                  <a:pt x="6595458" y="13138961"/>
                  <a:pt x="6611832" y="13167605"/>
                  <a:pt x="6595065" y="13179702"/>
                </a:cubicBezTo>
                <a:cubicBezTo>
                  <a:pt x="6542850" y="13171856"/>
                  <a:pt x="6490122" y="13132858"/>
                  <a:pt x="6417667" y="13125584"/>
                </a:cubicBezTo>
                <a:cubicBezTo>
                  <a:pt x="6409650" y="13137265"/>
                  <a:pt x="6404606" y="13154067"/>
                  <a:pt x="6399339" y="13170295"/>
                </a:cubicBezTo>
                <a:cubicBezTo>
                  <a:pt x="6380552" y="13168654"/>
                  <a:pt x="6385237" y="13168822"/>
                  <a:pt x="6369237" y="13168413"/>
                </a:cubicBezTo>
                <a:cubicBezTo>
                  <a:pt x="6364322" y="13183844"/>
                  <a:pt x="6382973" y="13203027"/>
                  <a:pt x="6368808" y="13212468"/>
                </a:cubicBezTo>
                <a:cubicBezTo>
                  <a:pt x="6339223" y="13205106"/>
                  <a:pt x="6375393" y="13154481"/>
                  <a:pt x="6332217" y="13156337"/>
                </a:cubicBezTo>
                <a:cubicBezTo>
                  <a:pt x="6300903" y="13243362"/>
                  <a:pt x="6323803" y="13322941"/>
                  <a:pt x="6405854" y="13351582"/>
                </a:cubicBezTo>
                <a:cubicBezTo>
                  <a:pt x="6442921" y="13364630"/>
                  <a:pt x="6489014" y="13362635"/>
                  <a:pt x="6534154" y="13369259"/>
                </a:cubicBezTo>
                <a:cubicBezTo>
                  <a:pt x="6584998" y="13376976"/>
                  <a:pt x="6648965" y="13402385"/>
                  <a:pt x="6679119" y="13368608"/>
                </a:cubicBezTo>
                <a:close/>
                <a:moveTo>
                  <a:pt x="9398858" y="7227605"/>
                </a:moveTo>
                <a:cubicBezTo>
                  <a:pt x="9394688" y="7221961"/>
                  <a:pt x="9400997" y="7215958"/>
                  <a:pt x="9397140" y="7210021"/>
                </a:cubicBezTo>
                <a:cubicBezTo>
                  <a:pt x="9388402" y="7214728"/>
                  <a:pt x="9394139" y="7231498"/>
                  <a:pt x="9398858" y="7227605"/>
                </a:cubicBezTo>
                <a:close/>
                <a:moveTo>
                  <a:pt x="11283037" y="2964550"/>
                </a:moveTo>
                <a:cubicBezTo>
                  <a:pt x="11285043" y="2949230"/>
                  <a:pt x="11253836" y="2941161"/>
                  <a:pt x="11248688" y="2956046"/>
                </a:cubicBezTo>
                <a:cubicBezTo>
                  <a:pt x="11259931" y="2958631"/>
                  <a:pt x="11271396" y="2961790"/>
                  <a:pt x="11283037" y="2964550"/>
                </a:cubicBezTo>
                <a:close/>
                <a:moveTo>
                  <a:pt x="6941857" y="12842902"/>
                </a:moveTo>
                <a:cubicBezTo>
                  <a:pt x="6923485" y="12829551"/>
                  <a:pt x="6905112" y="12816200"/>
                  <a:pt x="6888814" y="12801386"/>
                </a:cubicBezTo>
                <a:cubicBezTo>
                  <a:pt x="6889789" y="12821798"/>
                  <a:pt x="6939700" y="12846706"/>
                  <a:pt x="6941857" y="12842902"/>
                </a:cubicBezTo>
                <a:close/>
                <a:moveTo>
                  <a:pt x="9429937" y="7256355"/>
                </a:moveTo>
                <a:cubicBezTo>
                  <a:pt x="9426201" y="7268312"/>
                  <a:pt x="9420421" y="7279332"/>
                  <a:pt x="9412414" y="7288603"/>
                </a:cubicBezTo>
                <a:cubicBezTo>
                  <a:pt x="9365809" y="7341966"/>
                  <a:pt x="9301580" y="7349024"/>
                  <a:pt x="9253285" y="7346926"/>
                </a:cubicBezTo>
                <a:cubicBezTo>
                  <a:pt x="9195100" y="7321795"/>
                  <a:pt x="9137116" y="7313293"/>
                  <a:pt x="9079122" y="7292786"/>
                </a:cubicBezTo>
                <a:cubicBezTo>
                  <a:pt x="9073133" y="7310505"/>
                  <a:pt x="9089142" y="7322906"/>
                  <a:pt x="9095165" y="7340604"/>
                </a:cubicBezTo>
                <a:cubicBezTo>
                  <a:pt x="9100632" y="7355828"/>
                  <a:pt x="9098650" y="7373339"/>
                  <a:pt x="9106583" y="7388616"/>
                </a:cubicBezTo>
                <a:cubicBezTo>
                  <a:pt x="9118934" y="7411712"/>
                  <a:pt x="9141229" y="7431344"/>
                  <a:pt x="9152592" y="7457176"/>
                </a:cubicBezTo>
                <a:cubicBezTo>
                  <a:pt x="9153831" y="7505864"/>
                  <a:pt x="9138823" y="7564004"/>
                  <a:pt x="9076254" y="7603124"/>
                </a:cubicBezTo>
                <a:cubicBezTo>
                  <a:pt x="9008981" y="7608870"/>
                  <a:pt x="8920751" y="7590704"/>
                  <a:pt x="8895961" y="7510964"/>
                </a:cubicBezTo>
                <a:cubicBezTo>
                  <a:pt x="8889985" y="7491419"/>
                  <a:pt x="8890722" y="7425234"/>
                  <a:pt x="8903651" y="7400911"/>
                </a:cubicBezTo>
                <a:cubicBezTo>
                  <a:pt x="8920773" y="7368996"/>
                  <a:pt x="8958081" y="7342504"/>
                  <a:pt x="8997801" y="7330532"/>
                </a:cubicBezTo>
                <a:cubicBezTo>
                  <a:pt x="9006282" y="7311646"/>
                  <a:pt x="8994451" y="7292265"/>
                  <a:pt x="8991852" y="7273112"/>
                </a:cubicBezTo>
                <a:cubicBezTo>
                  <a:pt x="8923420" y="7251423"/>
                  <a:pt x="8854858" y="7234817"/>
                  <a:pt x="8786307" y="7220903"/>
                </a:cubicBezTo>
                <a:lnTo>
                  <a:pt x="8774832" y="7218894"/>
                </a:lnTo>
                <a:lnTo>
                  <a:pt x="8773387" y="7232871"/>
                </a:lnTo>
                <a:cubicBezTo>
                  <a:pt x="8766293" y="7284479"/>
                  <a:pt x="8765821" y="7331232"/>
                  <a:pt x="8753390" y="7381489"/>
                </a:cubicBezTo>
                <a:cubicBezTo>
                  <a:pt x="8748323" y="7401513"/>
                  <a:pt x="8733983" y="7420038"/>
                  <a:pt x="8729351" y="7440029"/>
                </a:cubicBezTo>
                <a:cubicBezTo>
                  <a:pt x="8720796" y="7477773"/>
                  <a:pt x="8726916" y="7507448"/>
                  <a:pt x="8706452" y="7531664"/>
                </a:cubicBezTo>
                <a:cubicBezTo>
                  <a:pt x="8690539" y="7528910"/>
                  <a:pt x="8678710" y="7522362"/>
                  <a:pt x="8664035" y="7518643"/>
                </a:cubicBezTo>
                <a:cubicBezTo>
                  <a:pt x="8666162" y="7476571"/>
                  <a:pt x="8636763" y="7474377"/>
                  <a:pt x="8594925" y="7457384"/>
                </a:cubicBezTo>
                <a:cubicBezTo>
                  <a:pt x="8558455" y="7442179"/>
                  <a:pt x="8522259" y="7424770"/>
                  <a:pt x="8487685" y="7423395"/>
                </a:cubicBezTo>
                <a:cubicBezTo>
                  <a:pt x="8481499" y="7404641"/>
                  <a:pt x="8460973" y="7404412"/>
                  <a:pt x="8449288" y="7393923"/>
                </a:cubicBezTo>
                <a:cubicBezTo>
                  <a:pt x="8444129" y="7389065"/>
                  <a:pt x="8420183" y="7360270"/>
                  <a:pt x="8416037" y="7351409"/>
                </a:cubicBezTo>
                <a:cubicBezTo>
                  <a:pt x="8389730" y="7296593"/>
                  <a:pt x="8421118" y="7213495"/>
                  <a:pt x="8432424" y="7159829"/>
                </a:cubicBezTo>
                <a:cubicBezTo>
                  <a:pt x="8440271" y="7124322"/>
                  <a:pt x="8447623" y="7087972"/>
                  <a:pt x="8458619" y="7071443"/>
                </a:cubicBezTo>
                <a:cubicBezTo>
                  <a:pt x="8470452" y="7054412"/>
                  <a:pt x="8493406" y="7046166"/>
                  <a:pt x="8497780" y="7034489"/>
                </a:cubicBezTo>
                <a:lnTo>
                  <a:pt x="8501581" y="7033058"/>
                </a:lnTo>
                <a:lnTo>
                  <a:pt x="8542996" y="7017467"/>
                </a:lnTo>
                <a:cubicBezTo>
                  <a:pt x="8590088" y="7002585"/>
                  <a:pt x="8640935" y="6992035"/>
                  <a:pt x="8678684" y="6966974"/>
                </a:cubicBezTo>
                <a:cubicBezTo>
                  <a:pt x="8695864" y="6980989"/>
                  <a:pt x="8697665" y="6969942"/>
                  <a:pt x="8717998" y="6979353"/>
                </a:cubicBezTo>
                <a:cubicBezTo>
                  <a:pt x="8740165" y="6966364"/>
                  <a:pt x="8750109" y="6900130"/>
                  <a:pt x="8717285" y="6892954"/>
                </a:cubicBezTo>
                <a:cubicBezTo>
                  <a:pt x="8701343" y="6889762"/>
                  <a:pt x="8700726" y="6905097"/>
                  <a:pt x="8689573" y="6907664"/>
                </a:cubicBezTo>
                <a:cubicBezTo>
                  <a:pt x="8665066" y="6877162"/>
                  <a:pt x="8627434" y="6858123"/>
                  <a:pt x="8591453" y="6837630"/>
                </a:cubicBezTo>
                <a:cubicBezTo>
                  <a:pt x="8581419" y="6831832"/>
                  <a:pt x="8576874" y="6835214"/>
                  <a:pt x="8564686" y="6835687"/>
                </a:cubicBezTo>
                <a:cubicBezTo>
                  <a:pt x="8557595" y="6825286"/>
                  <a:pt x="8547767" y="6817836"/>
                  <a:pt x="8538438" y="6810449"/>
                </a:cubicBezTo>
                <a:lnTo>
                  <a:pt x="8520086" y="6790880"/>
                </a:lnTo>
                <a:lnTo>
                  <a:pt x="8515169" y="6785642"/>
                </a:lnTo>
                <a:cubicBezTo>
                  <a:pt x="8497445" y="6752457"/>
                  <a:pt x="8487796" y="6663225"/>
                  <a:pt x="8496673" y="6618036"/>
                </a:cubicBezTo>
                <a:cubicBezTo>
                  <a:pt x="8505245" y="6574614"/>
                  <a:pt x="8532044" y="6541634"/>
                  <a:pt x="8556931" y="6512284"/>
                </a:cubicBezTo>
                <a:cubicBezTo>
                  <a:pt x="8573007" y="6493631"/>
                  <a:pt x="8594579" y="6478503"/>
                  <a:pt x="8600946" y="6458386"/>
                </a:cubicBezTo>
                <a:cubicBezTo>
                  <a:pt x="8623835" y="6461061"/>
                  <a:pt x="8637176" y="6452654"/>
                  <a:pt x="8645296" y="6438517"/>
                </a:cubicBezTo>
                <a:cubicBezTo>
                  <a:pt x="8664215" y="6440612"/>
                  <a:pt x="8675548" y="6434534"/>
                  <a:pt x="8683085" y="6424377"/>
                </a:cubicBezTo>
                <a:cubicBezTo>
                  <a:pt x="8706234" y="6430519"/>
                  <a:pt x="8728803" y="6417062"/>
                  <a:pt x="8750277" y="6412420"/>
                </a:cubicBezTo>
                <a:cubicBezTo>
                  <a:pt x="8770883" y="6407842"/>
                  <a:pt x="8801969" y="6403365"/>
                  <a:pt x="8822353" y="6383957"/>
                </a:cubicBezTo>
                <a:cubicBezTo>
                  <a:pt x="8827501" y="6370908"/>
                  <a:pt x="8830715" y="6355396"/>
                  <a:pt x="8835366" y="6341508"/>
                </a:cubicBezTo>
                <a:cubicBezTo>
                  <a:pt x="8855122" y="6331315"/>
                  <a:pt x="8871950" y="6340550"/>
                  <a:pt x="8898101" y="6346041"/>
                </a:cubicBezTo>
                <a:cubicBezTo>
                  <a:pt x="8899272" y="6367785"/>
                  <a:pt x="8890894" y="6378451"/>
                  <a:pt x="8891066" y="6398528"/>
                </a:cubicBezTo>
                <a:cubicBezTo>
                  <a:pt x="8903735" y="6416357"/>
                  <a:pt x="8882610" y="6425783"/>
                  <a:pt x="8878091" y="6441398"/>
                </a:cubicBezTo>
                <a:cubicBezTo>
                  <a:pt x="8875389" y="6452077"/>
                  <a:pt x="8877253" y="6465475"/>
                  <a:pt x="8875515" y="6477392"/>
                </a:cubicBezTo>
                <a:cubicBezTo>
                  <a:pt x="8871057" y="6517455"/>
                  <a:pt x="8859045" y="6561567"/>
                  <a:pt x="8853996" y="6599484"/>
                </a:cubicBezTo>
                <a:cubicBezTo>
                  <a:pt x="8848138" y="6650131"/>
                  <a:pt x="8851490" y="6701406"/>
                  <a:pt x="8843819" y="6745195"/>
                </a:cubicBezTo>
                <a:cubicBezTo>
                  <a:pt x="8842724" y="6754010"/>
                  <a:pt x="8835025" y="6761999"/>
                  <a:pt x="8832194" y="6770944"/>
                </a:cubicBezTo>
                <a:cubicBezTo>
                  <a:pt x="8827982" y="6784788"/>
                  <a:pt x="8829941" y="6799489"/>
                  <a:pt x="8825969" y="6810698"/>
                </a:cubicBezTo>
                <a:cubicBezTo>
                  <a:pt x="8820277" y="6828146"/>
                  <a:pt x="8803543" y="6843790"/>
                  <a:pt x="8799008" y="6865083"/>
                </a:cubicBezTo>
                <a:cubicBezTo>
                  <a:pt x="8795519" y="6882803"/>
                  <a:pt x="8792254" y="6903565"/>
                  <a:pt x="8788153" y="6924825"/>
                </a:cubicBezTo>
                <a:cubicBezTo>
                  <a:pt x="8784387" y="6944757"/>
                  <a:pt x="8777875" y="6968813"/>
                  <a:pt x="8777663" y="6983676"/>
                </a:cubicBezTo>
                <a:cubicBezTo>
                  <a:pt x="8776984" y="7021711"/>
                  <a:pt x="8800431" y="7061456"/>
                  <a:pt x="8795973" y="7101521"/>
                </a:cubicBezTo>
                <a:cubicBezTo>
                  <a:pt x="8795217" y="7108997"/>
                  <a:pt x="8790234" y="7112422"/>
                  <a:pt x="8788239" y="7120867"/>
                </a:cubicBezTo>
                <a:lnTo>
                  <a:pt x="8780558" y="7167741"/>
                </a:lnTo>
                <a:lnTo>
                  <a:pt x="8965980" y="7199803"/>
                </a:lnTo>
                <a:cubicBezTo>
                  <a:pt x="8956483" y="7173393"/>
                  <a:pt x="8954401" y="7145934"/>
                  <a:pt x="8947995" y="7118990"/>
                </a:cubicBezTo>
                <a:cubicBezTo>
                  <a:pt x="8941034" y="7089568"/>
                  <a:pt x="8932920" y="7057037"/>
                  <a:pt x="8925329" y="7028216"/>
                </a:cubicBezTo>
                <a:cubicBezTo>
                  <a:pt x="8916868" y="6997220"/>
                  <a:pt x="8912758" y="6952466"/>
                  <a:pt x="8907784" y="6917547"/>
                </a:cubicBezTo>
                <a:cubicBezTo>
                  <a:pt x="8903901" y="6888200"/>
                  <a:pt x="8897371" y="6866179"/>
                  <a:pt x="8889918" y="6831820"/>
                </a:cubicBezTo>
                <a:cubicBezTo>
                  <a:pt x="8884426" y="6805207"/>
                  <a:pt x="8881158" y="6775875"/>
                  <a:pt x="8862188" y="6746469"/>
                </a:cubicBezTo>
                <a:cubicBezTo>
                  <a:pt x="8880755" y="6730599"/>
                  <a:pt x="8899280" y="6728591"/>
                  <a:pt x="8917478" y="6727492"/>
                </a:cubicBezTo>
                <a:cubicBezTo>
                  <a:pt x="8928670" y="6735467"/>
                  <a:pt x="8914945" y="6742518"/>
                  <a:pt x="8914756" y="6749912"/>
                </a:cubicBezTo>
                <a:cubicBezTo>
                  <a:pt x="8971325" y="6900936"/>
                  <a:pt x="8994357" y="7050834"/>
                  <a:pt x="9046313" y="7201449"/>
                </a:cubicBezTo>
                <a:cubicBezTo>
                  <a:pt x="9085079" y="7215021"/>
                  <a:pt x="9124178" y="7227675"/>
                  <a:pt x="9163300" y="7227091"/>
                </a:cubicBezTo>
                <a:cubicBezTo>
                  <a:pt x="9151783" y="7096875"/>
                  <a:pt x="9319715" y="7006748"/>
                  <a:pt x="9413236" y="7145435"/>
                </a:cubicBezTo>
                <a:cubicBezTo>
                  <a:pt x="9433942" y="7176196"/>
                  <a:pt x="9441144" y="7220483"/>
                  <a:pt x="9429937" y="7256355"/>
                </a:cubicBezTo>
                <a:close/>
                <a:moveTo>
                  <a:pt x="11365978" y="2956869"/>
                </a:moveTo>
                <a:cubicBezTo>
                  <a:pt x="11382173" y="2911592"/>
                  <a:pt x="11390725" y="2849115"/>
                  <a:pt x="11399683" y="2791109"/>
                </a:cubicBezTo>
                <a:cubicBezTo>
                  <a:pt x="11130314" y="2714035"/>
                  <a:pt x="10900803" y="2634077"/>
                  <a:pt x="10663970" y="2589015"/>
                </a:cubicBezTo>
                <a:cubicBezTo>
                  <a:pt x="10569077" y="2570920"/>
                  <a:pt x="10472377" y="2555840"/>
                  <a:pt x="10382779" y="2530074"/>
                </a:cubicBezTo>
                <a:cubicBezTo>
                  <a:pt x="10367574" y="2583891"/>
                  <a:pt x="10363625" y="2624092"/>
                  <a:pt x="10347523" y="2671316"/>
                </a:cubicBezTo>
                <a:cubicBezTo>
                  <a:pt x="10354621" y="2681125"/>
                  <a:pt x="10367113" y="2689505"/>
                  <a:pt x="10379321" y="2687749"/>
                </a:cubicBezTo>
                <a:cubicBezTo>
                  <a:pt x="10386332" y="2675117"/>
                  <a:pt x="10374942" y="2665318"/>
                  <a:pt x="10389189" y="2665416"/>
                </a:cubicBezTo>
                <a:cubicBezTo>
                  <a:pt x="10407521" y="2673516"/>
                  <a:pt x="10373666" y="2691923"/>
                  <a:pt x="10397876" y="2696424"/>
                </a:cubicBezTo>
                <a:cubicBezTo>
                  <a:pt x="10408582" y="2695911"/>
                  <a:pt x="10402156" y="2667332"/>
                  <a:pt x="10416058" y="2672522"/>
                </a:cubicBezTo>
                <a:cubicBezTo>
                  <a:pt x="10422044" y="2679457"/>
                  <a:pt x="10407747" y="2698879"/>
                  <a:pt x="10420584" y="2702167"/>
                </a:cubicBezTo>
                <a:cubicBezTo>
                  <a:pt x="10429695" y="2700950"/>
                  <a:pt x="10425447" y="2677147"/>
                  <a:pt x="10435003" y="2677079"/>
                </a:cubicBezTo>
                <a:cubicBezTo>
                  <a:pt x="10449174" y="2683817"/>
                  <a:pt x="10425781" y="2713043"/>
                  <a:pt x="10450381" y="2713427"/>
                </a:cubicBezTo>
                <a:cubicBezTo>
                  <a:pt x="10464120" y="2702814"/>
                  <a:pt x="10460015" y="2661438"/>
                  <a:pt x="10474329" y="2650603"/>
                </a:cubicBezTo>
                <a:cubicBezTo>
                  <a:pt x="10502830" y="2655093"/>
                  <a:pt x="10474235" y="2693937"/>
                  <a:pt x="10473702" y="2715627"/>
                </a:cubicBezTo>
                <a:cubicBezTo>
                  <a:pt x="10477741" y="2722656"/>
                  <a:pt x="10492432" y="2723904"/>
                  <a:pt x="10503499" y="2726887"/>
                </a:cubicBezTo>
                <a:cubicBezTo>
                  <a:pt x="10514465" y="2723629"/>
                  <a:pt x="10500039" y="2699142"/>
                  <a:pt x="10511227" y="2696459"/>
                </a:cubicBezTo>
                <a:cubicBezTo>
                  <a:pt x="10533222" y="2699504"/>
                  <a:pt x="10502098" y="2734370"/>
                  <a:pt x="10525418" y="2736571"/>
                </a:cubicBezTo>
                <a:cubicBezTo>
                  <a:pt x="10529064" y="2722929"/>
                  <a:pt x="10530801" y="2706061"/>
                  <a:pt x="10541637" y="2704175"/>
                </a:cubicBezTo>
                <a:cubicBezTo>
                  <a:pt x="10546038" y="2714699"/>
                  <a:pt x="10545488" y="2727803"/>
                  <a:pt x="10539635" y="2744283"/>
                </a:cubicBezTo>
                <a:cubicBezTo>
                  <a:pt x="10546142" y="2745728"/>
                  <a:pt x="10552073" y="2747396"/>
                  <a:pt x="10558404" y="2749239"/>
                </a:cubicBezTo>
                <a:cubicBezTo>
                  <a:pt x="10573162" y="2739554"/>
                  <a:pt x="10554927" y="2712907"/>
                  <a:pt x="10572047" y="2711892"/>
                </a:cubicBezTo>
                <a:cubicBezTo>
                  <a:pt x="10590640" y="2717247"/>
                  <a:pt x="10565569" y="2748115"/>
                  <a:pt x="10581686" y="2754760"/>
                </a:cubicBezTo>
                <a:cubicBezTo>
                  <a:pt x="10598706" y="2747504"/>
                  <a:pt x="10594861" y="2703382"/>
                  <a:pt x="10595180" y="2685411"/>
                </a:cubicBezTo>
                <a:cubicBezTo>
                  <a:pt x="10632240" y="2676999"/>
                  <a:pt x="10608628" y="2730438"/>
                  <a:pt x="10605582" y="2756738"/>
                </a:cubicBezTo>
                <a:cubicBezTo>
                  <a:pt x="10609445" y="2764165"/>
                  <a:pt x="10624312" y="2765014"/>
                  <a:pt x="10635203" y="2768396"/>
                </a:cubicBezTo>
                <a:cubicBezTo>
                  <a:pt x="10640006" y="2758602"/>
                  <a:pt x="10637796" y="2736653"/>
                  <a:pt x="10647483" y="2735213"/>
                </a:cubicBezTo>
                <a:cubicBezTo>
                  <a:pt x="10664305" y="2740263"/>
                  <a:pt x="10634636" y="2772912"/>
                  <a:pt x="10657911" y="2774140"/>
                </a:cubicBezTo>
                <a:cubicBezTo>
                  <a:pt x="10675966" y="2776398"/>
                  <a:pt x="10656712" y="2748824"/>
                  <a:pt x="10676093" y="2750238"/>
                </a:cubicBezTo>
                <a:cubicBezTo>
                  <a:pt x="10690302" y="2753656"/>
                  <a:pt x="10670173" y="2777651"/>
                  <a:pt x="10684381" y="2781069"/>
                </a:cubicBezTo>
                <a:cubicBezTo>
                  <a:pt x="10697554" y="2774973"/>
                  <a:pt x="10681878" y="2744691"/>
                  <a:pt x="10701788" y="2744908"/>
                </a:cubicBezTo>
                <a:cubicBezTo>
                  <a:pt x="10715560" y="2751470"/>
                  <a:pt x="10691018" y="2781142"/>
                  <a:pt x="10707266" y="2786414"/>
                </a:cubicBezTo>
                <a:cubicBezTo>
                  <a:pt x="10724134" y="2792437"/>
                  <a:pt x="10713308" y="2753334"/>
                  <a:pt x="10730398" y="2759932"/>
                </a:cubicBezTo>
                <a:cubicBezTo>
                  <a:pt x="10735457" y="2767888"/>
                  <a:pt x="10734240" y="2779266"/>
                  <a:pt x="10730372" y="2792333"/>
                </a:cubicBezTo>
                <a:cubicBezTo>
                  <a:pt x="10737499" y="2794529"/>
                  <a:pt x="10745776" y="2796280"/>
                  <a:pt x="10753080" y="2798077"/>
                </a:cubicBezTo>
                <a:cubicBezTo>
                  <a:pt x="10775692" y="2777085"/>
                  <a:pt x="10753300" y="2728583"/>
                  <a:pt x="10780191" y="2723781"/>
                </a:cubicBezTo>
                <a:cubicBezTo>
                  <a:pt x="10764694" y="2717887"/>
                  <a:pt x="10735366" y="2720659"/>
                  <a:pt x="10745855" y="2699077"/>
                </a:cubicBezTo>
                <a:cubicBezTo>
                  <a:pt x="10760063" y="2702495"/>
                  <a:pt x="10773874" y="2705737"/>
                  <a:pt x="10787508" y="2709378"/>
                </a:cubicBezTo>
                <a:cubicBezTo>
                  <a:pt x="10789866" y="2693260"/>
                  <a:pt x="10764116" y="2693323"/>
                  <a:pt x="10767402" y="2676185"/>
                </a:cubicBezTo>
                <a:cubicBezTo>
                  <a:pt x="10774504" y="2665500"/>
                  <a:pt x="10826276" y="2646430"/>
                  <a:pt x="10819131" y="2680928"/>
                </a:cubicBezTo>
                <a:cubicBezTo>
                  <a:pt x="10810670" y="2675283"/>
                  <a:pt x="10794859" y="2666867"/>
                  <a:pt x="10790508" y="2682104"/>
                </a:cubicBezTo>
                <a:cubicBezTo>
                  <a:pt x="10793935" y="2692675"/>
                  <a:pt x="10812565" y="2694710"/>
                  <a:pt x="10807862" y="2710745"/>
                </a:cubicBezTo>
                <a:cubicBezTo>
                  <a:pt x="10791119" y="2723843"/>
                  <a:pt x="10757241" y="2799439"/>
                  <a:pt x="10790403" y="2811708"/>
                </a:cubicBezTo>
                <a:cubicBezTo>
                  <a:pt x="10804872" y="2812381"/>
                  <a:pt x="10785940" y="2791623"/>
                  <a:pt x="10798907" y="2793539"/>
                </a:cubicBezTo>
                <a:cubicBezTo>
                  <a:pt x="10811953" y="2813603"/>
                  <a:pt x="10809919" y="2791255"/>
                  <a:pt x="10827354" y="2792762"/>
                </a:cubicBezTo>
                <a:cubicBezTo>
                  <a:pt x="10830299" y="2805503"/>
                  <a:pt x="10822383" y="2807248"/>
                  <a:pt x="10825541" y="2816270"/>
                </a:cubicBezTo>
                <a:cubicBezTo>
                  <a:pt x="10840769" y="2820616"/>
                  <a:pt x="10855951" y="2823987"/>
                  <a:pt x="10871355" y="2827933"/>
                </a:cubicBezTo>
                <a:cubicBezTo>
                  <a:pt x="10877108" y="2805212"/>
                  <a:pt x="10884362" y="2781248"/>
                  <a:pt x="10884237" y="2762127"/>
                </a:cubicBezTo>
                <a:cubicBezTo>
                  <a:pt x="10890168" y="2763794"/>
                  <a:pt x="10896499" y="2765638"/>
                  <a:pt x="10903005" y="2767083"/>
                </a:cubicBezTo>
                <a:cubicBezTo>
                  <a:pt x="10899652" y="2795154"/>
                  <a:pt x="10873319" y="2836427"/>
                  <a:pt x="10908280" y="2841388"/>
                </a:cubicBezTo>
                <a:cubicBezTo>
                  <a:pt x="10921017" y="2838436"/>
                  <a:pt x="10905189" y="2821433"/>
                  <a:pt x="10917972" y="2819454"/>
                </a:cubicBezTo>
                <a:cubicBezTo>
                  <a:pt x="10928111" y="2823458"/>
                  <a:pt x="10920971" y="2837463"/>
                  <a:pt x="10928635" y="2842755"/>
                </a:cubicBezTo>
                <a:cubicBezTo>
                  <a:pt x="10931232" y="2835800"/>
                  <a:pt x="10929214" y="2822039"/>
                  <a:pt x="10939891" y="2829139"/>
                </a:cubicBezTo>
                <a:cubicBezTo>
                  <a:pt x="10947555" y="2834432"/>
                  <a:pt x="10933388" y="2852482"/>
                  <a:pt x="10950332" y="2851865"/>
                </a:cubicBezTo>
                <a:cubicBezTo>
                  <a:pt x="10954070" y="2840171"/>
                  <a:pt x="10953991" y="2822023"/>
                  <a:pt x="10968736" y="2828538"/>
                </a:cubicBezTo>
                <a:cubicBezTo>
                  <a:pt x="10972730" y="2834593"/>
                  <a:pt x="10968194" y="2845935"/>
                  <a:pt x="10965736" y="2855812"/>
                </a:cubicBezTo>
                <a:cubicBezTo>
                  <a:pt x="10976802" y="2858795"/>
                  <a:pt x="10988267" y="2861954"/>
                  <a:pt x="10999909" y="2864714"/>
                </a:cubicBezTo>
                <a:cubicBezTo>
                  <a:pt x="11008527" y="2836586"/>
                  <a:pt x="11011665" y="2812234"/>
                  <a:pt x="11010428" y="2790238"/>
                </a:cubicBezTo>
                <a:cubicBezTo>
                  <a:pt x="11016851" y="2794029"/>
                  <a:pt x="11034277" y="2791242"/>
                  <a:pt x="11032347" y="2799923"/>
                </a:cubicBezTo>
                <a:cubicBezTo>
                  <a:pt x="11025093" y="2823887"/>
                  <a:pt x="11029594" y="2840652"/>
                  <a:pt x="11020041" y="2865507"/>
                </a:cubicBezTo>
                <a:cubicBezTo>
                  <a:pt x="11024924" y="2873861"/>
                  <a:pt x="11041339" y="2874440"/>
                  <a:pt x="11053027" y="2878174"/>
                </a:cubicBezTo>
                <a:cubicBezTo>
                  <a:pt x="11058787" y="2859747"/>
                  <a:pt x="11051773" y="2847592"/>
                  <a:pt x="11072396" y="2850507"/>
                </a:cubicBezTo>
                <a:cubicBezTo>
                  <a:pt x="11069984" y="2861358"/>
                  <a:pt x="11063993" y="2874917"/>
                  <a:pt x="11068607" y="2881722"/>
                </a:cubicBezTo>
                <a:cubicBezTo>
                  <a:pt x="11076309" y="2883695"/>
                  <a:pt x="11083613" y="2885492"/>
                  <a:pt x="11091315" y="2887465"/>
                </a:cubicBezTo>
                <a:cubicBezTo>
                  <a:pt x="11096962" y="2878998"/>
                  <a:pt x="11092399" y="2852672"/>
                  <a:pt x="11106746" y="2859011"/>
                </a:cubicBezTo>
                <a:cubicBezTo>
                  <a:pt x="11118303" y="2864117"/>
                  <a:pt x="11091722" y="2891935"/>
                  <a:pt x="11110482" y="2892598"/>
                </a:cubicBezTo>
                <a:cubicBezTo>
                  <a:pt x="11139005" y="2885181"/>
                  <a:pt x="11107162" y="2822493"/>
                  <a:pt x="11140169" y="2823254"/>
                </a:cubicBezTo>
                <a:cubicBezTo>
                  <a:pt x="11156747" y="2839635"/>
                  <a:pt x="11125203" y="2886232"/>
                  <a:pt x="11140103" y="2904256"/>
                </a:cubicBezTo>
                <a:cubicBezTo>
                  <a:pt x="11161654" y="2906151"/>
                  <a:pt x="11147102" y="2862543"/>
                  <a:pt x="11159088" y="2860212"/>
                </a:cubicBezTo>
                <a:cubicBezTo>
                  <a:pt x="11169550" y="2871031"/>
                  <a:pt x="11159552" y="2894736"/>
                  <a:pt x="11162988" y="2909600"/>
                </a:cubicBezTo>
                <a:cubicBezTo>
                  <a:pt x="11178270" y="2919213"/>
                  <a:pt x="11168740" y="2886879"/>
                  <a:pt x="11180381" y="2889640"/>
                </a:cubicBezTo>
                <a:cubicBezTo>
                  <a:pt x="11194061" y="2894254"/>
                  <a:pt x="11174553" y="2919000"/>
                  <a:pt x="11192433" y="2921657"/>
                </a:cubicBezTo>
                <a:cubicBezTo>
                  <a:pt x="11205353" y="2922600"/>
                  <a:pt x="11194796" y="2885046"/>
                  <a:pt x="11211404" y="2893814"/>
                </a:cubicBezTo>
                <a:cubicBezTo>
                  <a:pt x="11215888" y="2901992"/>
                  <a:pt x="11211445" y="2915282"/>
                  <a:pt x="11211378" y="2926215"/>
                </a:cubicBezTo>
                <a:cubicBezTo>
                  <a:pt x="11219080" y="2928188"/>
                  <a:pt x="11226958" y="2929762"/>
                  <a:pt x="11234085" y="2931958"/>
                </a:cubicBezTo>
                <a:cubicBezTo>
                  <a:pt x="11245086" y="2900593"/>
                  <a:pt x="11242431" y="2877494"/>
                  <a:pt x="11246980" y="2849951"/>
                </a:cubicBezTo>
                <a:cubicBezTo>
                  <a:pt x="11253931" y="2852546"/>
                  <a:pt x="11256444" y="2847936"/>
                  <a:pt x="11263173" y="2849956"/>
                </a:cubicBezTo>
                <a:cubicBezTo>
                  <a:pt x="11263797" y="2875495"/>
                  <a:pt x="11258544" y="2904633"/>
                  <a:pt x="11249666" y="2935506"/>
                </a:cubicBezTo>
                <a:cubicBezTo>
                  <a:pt x="11262855" y="2937997"/>
                  <a:pt x="11279639" y="2946366"/>
                  <a:pt x="11288789" y="2941829"/>
                </a:cubicBezTo>
                <a:cubicBezTo>
                  <a:pt x="11296987" y="2925432"/>
                  <a:pt x="11278009" y="2903700"/>
                  <a:pt x="11299459" y="2899354"/>
                </a:cubicBezTo>
                <a:cubicBezTo>
                  <a:pt x="11308419" y="2911417"/>
                  <a:pt x="11293471" y="2937701"/>
                  <a:pt x="11307734" y="2946387"/>
                </a:cubicBezTo>
                <a:cubicBezTo>
                  <a:pt x="11316867" y="2933262"/>
                  <a:pt x="11304933" y="2916073"/>
                  <a:pt x="11316251" y="2912017"/>
                </a:cubicBezTo>
                <a:cubicBezTo>
                  <a:pt x="11340721" y="2913773"/>
                  <a:pt x="11308271" y="2949484"/>
                  <a:pt x="11325890" y="2954885"/>
                </a:cubicBezTo>
                <a:cubicBezTo>
                  <a:pt x="11339109" y="2949763"/>
                  <a:pt x="11330712" y="2908397"/>
                  <a:pt x="11351788" y="2916756"/>
                </a:cubicBezTo>
                <a:cubicBezTo>
                  <a:pt x="11357706" y="2934624"/>
                  <a:pt x="11335967" y="2949328"/>
                  <a:pt x="11353548" y="2958049"/>
                </a:cubicBezTo>
                <a:cubicBezTo>
                  <a:pt x="11355487" y="2953663"/>
                  <a:pt x="11360445" y="2955377"/>
                  <a:pt x="11365978" y="2956869"/>
                </a:cubicBezTo>
                <a:close/>
                <a:moveTo>
                  <a:pt x="11368528" y="2994221"/>
                </a:moveTo>
                <a:cubicBezTo>
                  <a:pt x="11085927" y="2938470"/>
                  <a:pt x="10746186" y="2825537"/>
                  <a:pt x="10447980" y="2753358"/>
                </a:cubicBezTo>
                <a:cubicBezTo>
                  <a:pt x="10390571" y="2739908"/>
                  <a:pt x="10332549" y="2730001"/>
                  <a:pt x="10288065" y="2697000"/>
                </a:cubicBezTo>
                <a:cubicBezTo>
                  <a:pt x="10314694" y="2624874"/>
                  <a:pt x="10317137" y="2561129"/>
                  <a:pt x="10351606" y="2493898"/>
                </a:cubicBezTo>
                <a:cubicBezTo>
                  <a:pt x="10366574" y="2500988"/>
                  <a:pt x="10375691" y="2479277"/>
                  <a:pt x="10386581" y="2482659"/>
                </a:cubicBezTo>
                <a:cubicBezTo>
                  <a:pt x="10387554" y="2482612"/>
                  <a:pt x="10392882" y="2492116"/>
                  <a:pt x="10392483" y="2491940"/>
                </a:cubicBezTo>
                <a:cubicBezTo>
                  <a:pt x="10477811" y="2505809"/>
                  <a:pt x="10565248" y="2535386"/>
                  <a:pt x="10653718" y="2549690"/>
                </a:cubicBezTo>
                <a:cubicBezTo>
                  <a:pt x="10739445" y="2563735"/>
                  <a:pt x="10821463" y="2581861"/>
                  <a:pt x="10895434" y="2603105"/>
                </a:cubicBezTo>
                <a:cubicBezTo>
                  <a:pt x="10923100" y="2610563"/>
                  <a:pt x="10946714" y="2627193"/>
                  <a:pt x="10973009" y="2634521"/>
                </a:cubicBezTo>
                <a:cubicBezTo>
                  <a:pt x="10991601" y="2639876"/>
                  <a:pt x="11012354" y="2641419"/>
                  <a:pt x="11031253" y="2645003"/>
                </a:cubicBezTo>
                <a:cubicBezTo>
                  <a:pt x="11122123" y="2664657"/>
                  <a:pt x="11232897" y="2705022"/>
                  <a:pt x="11313207" y="2732404"/>
                </a:cubicBezTo>
                <a:cubicBezTo>
                  <a:pt x="11351105" y="2745812"/>
                  <a:pt x="11392351" y="2751643"/>
                  <a:pt x="11423591" y="2776886"/>
                </a:cubicBezTo>
                <a:cubicBezTo>
                  <a:pt x="11397286" y="2855828"/>
                  <a:pt x="11403265" y="2928538"/>
                  <a:pt x="11368528" y="2994221"/>
                </a:cubicBezTo>
                <a:close/>
                <a:moveTo>
                  <a:pt x="6973850" y="13119930"/>
                </a:moveTo>
                <a:cubicBezTo>
                  <a:pt x="7011249" y="13048968"/>
                  <a:pt x="7016084" y="12938260"/>
                  <a:pt x="6975077" y="12893738"/>
                </a:cubicBezTo>
                <a:cubicBezTo>
                  <a:pt x="6948360" y="12864806"/>
                  <a:pt x="6906163" y="12850443"/>
                  <a:pt x="6875122" y="12824834"/>
                </a:cubicBezTo>
                <a:cubicBezTo>
                  <a:pt x="6871319" y="12843135"/>
                  <a:pt x="6867516" y="12861436"/>
                  <a:pt x="6863713" y="12879737"/>
                </a:cubicBezTo>
                <a:cubicBezTo>
                  <a:pt x="6847547" y="12884012"/>
                  <a:pt x="6810612" y="12890054"/>
                  <a:pt x="6809192" y="12868494"/>
                </a:cubicBezTo>
                <a:cubicBezTo>
                  <a:pt x="6788239" y="12943920"/>
                  <a:pt x="6761011" y="13038935"/>
                  <a:pt x="6750215" y="13110761"/>
                </a:cubicBezTo>
                <a:cubicBezTo>
                  <a:pt x="6760773" y="13127795"/>
                  <a:pt x="6792993" y="13108729"/>
                  <a:pt x="6804171" y="13126513"/>
                </a:cubicBezTo>
                <a:cubicBezTo>
                  <a:pt x="6795128" y="13153442"/>
                  <a:pt x="6783272" y="13186740"/>
                  <a:pt x="6785590" y="13214882"/>
                </a:cubicBezTo>
                <a:cubicBezTo>
                  <a:pt x="6812265" y="13206210"/>
                  <a:pt x="6827755" y="13195927"/>
                  <a:pt x="6852578" y="13189293"/>
                </a:cubicBezTo>
                <a:cubicBezTo>
                  <a:pt x="6873559" y="13183815"/>
                  <a:pt x="6902736" y="13186715"/>
                  <a:pt x="6926086" y="13173721"/>
                </a:cubicBezTo>
                <a:cubicBezTo>
                  <a:pt x="6945298" y="13162822"/>
                  <a:pt x="6961383" y="13143584"/>
                  <a:pt x="6973850" y="13119930"/>
                </a:cubicBezTo>
                <a:close/>
                <a:moveTo>
                  <a:pt x="7027668" y="13084916"/>
                </a:moveTo>
                <a:cubicBezTo>
                  <a:pt x="6994330" y="13194835"/>
                  <a:pt x="6907466" y="13244944"/>
                  <a:pt x="6779604" y="13244588"/>
                </a:cubicBezTo>
                <a:cubicBezTo>
                  <a:pt x="6772383" y="13256622"/>
                  <a:pt x="6774867" y="13280081"/>
                  <a:pt x="6767408" y="13303426"/>
                </a:cubicBezTo>
                <a:cubicBezTo>
                  <a:pt x="6742286" y="13295658"/>
                  <a:pt x="6738702" y="13294074"/>
                  <a:pt x="6714237" y="13283740"/>
                </a:cubicBezTo>
                <a:cubicBezTo>
                  <a:pt x="6706900" y="13321888"/>
                  <a:pt x="6699386" y="13360436"/>
                  <a:pt x="6687659" y="13392363"/>
                </a:cubicBezTo>
                <a:cubicBezTo>
                  <a:pt x="6676901" y="13403786"/>
                  <a:pt x="6658559" y="13403292"/>
                  <a:pt x="6651172" y="13420010"/>
                </a:cubicBezTo>
                <a:cubicBezTo>
                  <a:pt x="6517021" y="13414498"/>
                  <a:pt x="6372658" y="13407326"/>
                  <a:pt x="6241871" y="13423282"/>
                </a:cubicBezTo>
                <a:cubicBezTo>
                  <a:pt x="6202724" y="13427869"/>
                  <a:pt x="6163104" y="13438909"/>
                  <a:pt x="6138649" y="13432861"/>
                </a:cubicBezTo>
                <a:cubicBezTo>
                  <a:pt x="6083193" y="13418349"/>
                  <a:pt x="6065416" y="13356258"/>
                  <a:pt x="6014181" y="13332193"/>
                </a:cubicBezTo>
                <a:cubicBezTo>
                  <a:pt x="6010186" y="13305689"/>
                  <a:pt x="5986767" y="13288681"/>
                  <a:pt x="5980301" y="13263463"/>
                </a:cubicBezTo>
                <a:cubicBezTo>
                  <a:pt x="5964959" y="13203400"/>
                  <a:pt x="5982316" y="13101644"/>
                  <a:pt x="6003482" y="13022506"/>
                </a:cubicBezTo>
                <a:cubicBezTo>
                  <a:pt x="6020048" y="12961316"/>
                  <a:pt x="6043749" y="12869977"/>
                  <a:pt x="6059924" y="12792439"/>
                </a:cubicBezTo>
                <a:cubicBezTo>
                  <a:pt x="6076756" y="12712337"/>
                  <a:pt x="6086061" y="12568488"/>
                  <a:pt x="6124355" y="12480742"/>
                </a:cubicBezTo>
                <a:cubicBezTo>
                  <a:pt x="6153023" y="12415861"/>
                  <a:pt x="6187918" y="12387509"/>
                  <a:pt x="6266505" y="12408911"/>
                </a:cubicBezTo>
                <a:cubicBezTo>
                  <a:pt x="6307988" y="12420580"/>
                  <a:pt x="6356167" y="12441867"/>
                  <a:pt x="6410652" y="12456425"/>
                </a:cubicBezTo>
                <a:cubicBezTo>
                  <a:pt x="6447977" y="12466733"/>
                  <a:pt x="6495433" y="12481041"/>
                  <a:pt x="6524424" y="12480053"/>
                </a:cubicBezTo>
                <a:cubicBezTo>
                  <a:pt x="6554961" y="12478798"/>
                  <a:pt x="6584893" y="12444446"/>
                  <a:pt x="6631708" y="12449432"/>
                </a:cubicBezTo>
                <a:cubicBezTo>
                  <a:pt x="6712211" y="12457883"/>
                  <a:pt x="6805484" y="12484823"/>
                  <a:pt x="6871730" y="12521230"/>
                </a:cubicBezTo>
                <a:cubicBezTo>
                  <a:pt x="6879174" y="12587318"/>
                  <a:pt x="6861978" y="12643472"/>
                  <a:pt x="6845431" y="12713234"/>
                </a:cubicBezTo>
                <a:cubicBezTo>
                  <a:pt x="6851072" y="12725241"/>
                  <a:pt x="6871330" y="12712782"/>
                  <a:pt x="6887350" y="12721764"/>
                </a:cubicBezTo>
                <a:cubicBezTo>
                  <a:pt x="6864396" y="12792025"/>
                  <a:pt x="6925101" y="12802196"/>
                  <a:pt x="6965440" y="12834767"/>
                </a:cubicBezTo>
                <a:cubicBezTo>
                  <a:pt x="7026234" y="12883513"/>
                  <a:pt x="7060571" y="12978136"/>
                  <a:pt x="7027668" y="13084916"/>
                </a:cubicBezTo>
                <a:close/>
              </a:path>
            </a:pathLst>
          </a:custGeom>
          <a:solidFill>
            <a:schemeClr val="dk1">
              <a:alpha val="49803"/>
            </a:scheme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Twentieth Century"/>
              <a:ea typeface="Twentieth Century"/>
              <a:cs typeface="Twentieth Century"/>
              <a:sym typeface="Twentieth Century"/>
            </a:endParaRPr>
          </a:p>
        </p:txBody>
      </p:sp>
      <p:pic>
        <p:nvPicPr>
          <p:cNvPr id="107" name="Google Shape;107;p1" descr="https://lh4.googleusercontent.com/6VclKWrGIFG0OlZWg5H2mf__rA_rXGtcua6bbdxG85UDZJT5ohITz4By7tJaaVyVXAh-xaBnyEW9csl6YRvVs6vhboXXvf77Li7N6yTg-y2K6FXrYsk2PbILBjEJ-jYOgZ9QwWg"/>
          <p:cNvPicPr preferRelativeResize="0"/>
          <p:nvPr/>
        </p:nvPicPr>
        <p:blipFill rotWithShape="1">
          <a:blip r:embed="rId5">
            <a:alphaModFix/>
          </a:blip>
          <a:srcRect/>
          <a:stretch/>
        </p:blipFill>
        <p:spPr>
          <a:xfrm>
            <a:off x="2062885" y="1428750"/>
            <a:ext cx="7924800" cy="1739900"/>
          </a:xfrm>
          <a:prstGeom prst="rect">
            <a:avLst/>
          </a:prstGeom>
          <a:noFill/>
          <a:ln>
            <a:noFill/>
          </a:ln>
        </p:spPr>
      </p:pic>
      <p:sp>
        <p:nvSpPr>
          <p:cNvPr id="108" name="Google Shape;108;p1"/>
          <p:cNvSpPr txBox="1"/>
          <p:nvPr/>
        </p:nvSpPr>
        <p:spPr>
          <a:xfrm>
            <a:off x="2889250" y="3901986"/>
            <a:ext cx="6032400" cy="1200600"/>
          </a:xfrm>
          <a:prstGeom prst="rect">
            <a:avLst/>
          </a:prstGeom>
          <a:noFill/>
          <a:ln>
            <a:noFill/>
          </a:ln>
        </p:spPr>
        <p:txBody>
          <a:bodyPr spcFirstLastPara="1" wrap="square" lIns="91425" tIns="45700" rIns="91425" bIns="45700" anchor="t" anchorCtr="0">
            <a:spAutoFit/>
          </a:bodyPr>
          <a:lstStyle/>
          <a:p>
            <a:pPr marL="0" marR="0" lvl="0" indent="0" algn="ctr" rtl="0">
              <a:spcBef>
                <a:spcPts val="0"/>
              </a:spcBef>
              <a:spcAft>
                <a:spcPts val="0"/>
              </a:spcAft>
              <a:buNone/>
            </a:pPr>
            <a:r>
              <a:rPr lang="en-US" sz="3600">
                <a:solidFill>
                  <a:schemeClr val="dk1"/>
                </a:solidFill>
                <a:latin typeface="Twentieth Century"/>
                <a:ea typeface="Twentieth Century"/>
                <a:cs typeface="Twentieth Century"/>
                <a:sym typeface="Twentieth Century"/>
              </a:rPr>
              <a:t>Annual Title 1 Parent Meeting</a:t>
            </a:r>
            <a:endParaRPr/>
          </a:p>
          <a:p>
            <a:pPr marL="0" marR="0" lvl="0" indent="0" algn="ctr" rtl="0">
              <a:spcBef>
                <a:spcPts val="0"/>
              </a:spcBef>
              <a:spcAft>
                <a:spcPts val="0"/>
              </a:spcAft>
              <a:buNone/>
            </a:pPr>
            <a:r>
              <a:rPr lang="en-US" sz="3600">
                <a:solidFill>
                  <a:schemeClr val="dk1"/>
                </a:solidFill>
                <a:latin typeface="Twentieth Century"/>
                <a:ea typeface="Twentieth Century"/>
                <a:cs typeface="Twentieth Century"/>
                <a:sym typeface="Twentieth Century"/>
              </a:rPr>
              <a:t>2022-2023</a:t>
            </a:r>
            <a:endParaRPr/>
          </a:p>
        </p:txBody>
      </p:sp>
      <p:pic>
        <p:nvPicPr>
          <p:cNvPr id="4" name="Audio 3">
            <a:hlinkClick r:id="" action="ppaction://media"/>
            <a:extLst>
              <a:ext uri="{FF2B5EF4-FFF2-40B4-BE49-F238E27FC236}">
                <a16:creationId xmlns:a16="http://schemas.microsoft.com/office/drawing/2014/main" id="{7E438526-278E-DBC3-C888-F076BA145B55}"/>
              </a:ext>
            </a:extLst>
          </p:cNvPr>
          <p:cNvPicPr>
            <a:picLocks noChangeAspect="1"/>
          </p:cNvPicPr>
          <p:nvPr>
            <a:audioFile r:link="rId2"/>
            <p:extLst>
              <p:ext uri="{DAA4B4D4-6D71-4841-9C94-3DE7FCFB9230}">
                <p14:media xmlns:p14="http://schemas.microsoft.com/office/powerpoint/2010/main" r:embed="rId1"/>
              </p:ext>
            </p:extLst>
          </p:nvPr>
        </p:nvPicPr>
        <p:blipFill>
          <a:blip r:embed="rId6"/>
          <a:stretch>
            <a:fillRect/>
          </a:stretch>
        </p:blipFill>
        <p:spPr>
          <a:xfrm>
            <a:off x="11226800" y="5892800"/>
            <a:ext cx="812800" cy="812800"/>
          </a:xfrm>
          <a:prstGeom prst="rect">
            <a:avLst/>
          </a:prstGeom>
        </p:spPr>
      </p:pic>
    </p:spTree>
  </p:cSld>
  <p:clrMapOvr>
    <a:masterClrMapping/>
  </p:clrMapOvr>
  <mc:AlternateContent xmlns:mc="http://schemas.openxmlformats.org/markup-compatibility/2006">
    <mc:Choice xmlns:p14="http://schemas.microsoft.com/office/powerpoint/2010/main" Requires="p14">
      <p:transition spd="slow" p14:dur="2000" advTm="5045"/>
    </mc:Choice>
    <mc:Fallback>
      <p:transition spd="slow" advTm="5045"/>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afterEffect">
                                  <p:stCondLst>
                                    <p:cond delay="0"/>
                                  </p:stCondLst>
                                  <p:childTnLst>
                                    <p:cmd type="call" cmd="playFrom(0.0)">
                                      <p:cBhvr>
                                        <p:cTn id="6" dur="1" fill="hold"/>
                                        <p:tgtEl>
                                          <p:spTgt spid="4"/>
                                        </p:tgtEl>
                                      </p:cBhvr>
                                    </p:cmd>
                                  </p:childTnLst>
                                </p:cTn>
                              </p:par>
                            </p:childTnLst>
                          </p:cTn>
                        </p:par>
                      </p:childTnLst>
                    </p:cTn>
                  </p:par>
                </p:childTnLst>
              </p:cTn>
              <p:prevCondLst>
                <p:cond evt="onPrev" delay="0">
                  <p:tgtEl>
                    <p:sldTgt/>
                  </p:tgtEl>
                </p:cond>
              </p:prevCondLst>
              <p:nextCondLst>
                <p:cond evt="onNext" delay="0">
                  <p:tgtEl>
                    <p:sldTgt/>
                  </p:tgtEl>
                </p:cond>
              </p:nextCondLst>
            </p:seq>
            <p:audio isNarration="1">
              <p:cMediaNode vol="80000" showWhenStopped="0">
                <p:cTn id="7" fill="hold" display="0">
                  <p:stCondLst>
                    <p:cond delay="indefinite"/>
                  </p:stCondLst>
                  <p:endCondLst>
                    <p:cond evt="onStopAudio" delay="0">
                      <p:tgtEl>
                        <p:sldTgt/>
                      </p:tgtEl>
                    </p:cond>
                  </p:endCondLst>
                </p:cTn>
                <p:tgtEl>
                  <p:spTgt spid="4"/>
                </p:tgtEl>
              </p:cMediaNode>
            </p:audio>
          </p:childTnLst>
        </p:cTn>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181"/>
        <p:cNvGrpSpPr/>
        <p:nvPr/>
      </p:nvGrpSpPr>
      <p:grpSpPr>
        <a:xfrm>
          <a:off x="0" y="0"/>
          <a:ext cx="0" cy="0"/>
          <a:chOff x="0" y="0"/>
          <a:chExt cx="0" cy="0"/>
        </a:xfrm>
      </p:grpSpPr>
      <p:sp>
        <p:nvSpPr>
          <p:cNvPr id="182" name="Google Shape;182;p11"/>
          <p:cNvSpPr/>
          <p:nvPr/>
        </p:nvSpPr>
        <p:spPr>
          <a:xfrm rot="-6830277">
            <a:off x="-89957" y="-4122130"/>
            <a:ext cx="12238203" cy="14922647"/>
          </a:xfrm>
          <a:custGeom>
            <a:avLst/>
            <a:gdLst/>
            <a:ahLst/>
            <a:cxnLst/>
            <a:rect l="l" t="t" r="r" b="b"/>
            <a:pathLst>
              <a:path w="12238203" h="14922648" extrusionOk="0">
                <a:moveTo>
                  <a:pt x="57976" y="11664063"/>
                </a:moveTo>
                <a:cubicBezTo>
                  <a:pt x="58618" y="11658863"/>
                  <a:pt x="57117" y="11653608"/>
                  <a:pt x="55710" y="11648140"/>
                </a:cubicBezTo>
                <a:cubicBezTo>
                  <a:pt x="48716" y="11654743"/>
                  <a:pt x="42336" y="11661106"/>
                  <a:pt x="35342" y="11667709"/>
                </a:cubicBezTo>
                <a:cubicBezTo>
                  <a:pt x="39278" y="11671489"/>
                  <a:pt x="43452" y="11675884"/>
                  <a:pt x="47388" y="11679663"/>
                </a:cubicBezTo>
                <a:cubicBezTo>
                  <a:pt x="54551" y="11674410"/>
                  <a:pt x="57335" y="11669264"/>
                  <a:pt x="57976" y="11664063"/>
                </a:cubicBezTo>
                <a:close/>
                <a:moveTo>
                  <a:pt x="2528364" y="6129546"/>
                </a:moveTo>
                <a:cubicBezTo>
                  <a:pt x="2534743" y="6112512"/>
                  <a:pt x="2530562" y="6092536"/>
                  <a:pt x="2507101" y="6089064"/>
                </a:cubicBezTo>
                <a:cubicBezTo>
                  <a:pt x="2486837" y="6097984"/>
                  <a:pt x="2478129" y="6130393"/>
                  <a:pt x="2486270" y="6152374"/>
                </a:cubicBezTo>
                <a:cubicBezTo>
                  <a:pt x="2505048" y="6160671"/>
                  <a:pt x="2521986" y="6146579"/>
                  <a:pt x="2528364" y="6129546"/>
                </a:cubicBezTo>
                <a:close/>
                <a:moveTo>
                  <a:pt x="119335" y="11591663"/>
                </a:moveTo>
                <a:cubicBezTo>
                  <a:pt x="120534" y="11586931"/>
                  <a:pt x="120543" y="11582153"/>
                  <a:pt x="118972" y="11577633"/>
                </a:cubicBezTo>
                <a:cubicBezTo>
                  <a:pt x="104467" y="11593160"/>
                  <a:pt x="81203" y="11608899"/>
                  <a:pt x="86961" y="11624706"/>
                </a:cubicBezTo>
                <a:cubicBezTo>
                  <a:pt x="101438" y="11619624"/>
                  <a:pt x="115739" y="11605857"/>
                  <a:pt x="119335" y="11591663"/>
                </a:cubicBezTo>
                <a:close/>
                <a:moveTo>
                  <a:pt x="1406792" y="8710768"/>
                </a:moveTo>
                <a:cubicBezTo>
                  <a:pt x="1417557" y="8695639"/>
                  <a:pt x="1391644" y="8673481"/>
                  <a:pt x="1383926" y="8695566"/>
                </a:cubicBezTo>
                <a:cubicBezTo>
                  <a:pt x="1398048" y="8698237"/>
                  <a:pt x="1397404" y="8706620"/>
                  <a:pt x="1406792" y="8710768"/>
                </a:cubicBezTo>
                <a:close/>
                <a:moveTo>
                  <a:pt x="1396152" y="8781024"/>
                </a:moveTo>
                <a:cubicBezTo>
                  <a:pt x="1394722" y="8777332"/>
                  <a:pt x="1380857" y="8762538"/>
                  <a:pt x="1374815" y="8771596"/>
                </a:cubicBezTo>
                <a:cubicBezTo>
                  <a:pt x="1383627" y="8772430"/>
                  <a:pt x="1387460" y="8791460"/>
                  <a:pt x="1396152" y="8781024"/>
                </a:cubicBezTo>
                <a:close/>
                <a:moveTo>
                  <a:pt x="164213" y="11576498"/>
                </a:moveTo>
                <a:cubicBezTo>
                  <a:pt x="165341" y="11572899"/>
                  <a:pt x="165080" y="11569308"/>
                  <a:pt x="162458" y="11565727"/>
                </a:cubicBezTo>
                <a:cubicBezTo>
                  <a:pt x="150412" y="11580301"/>
                  <a:pt x="123122" y="11594771"/>
                  <a:pt x="142794" y="11609075"/>
                </a:cubicBezTo>
                <a:cubicBezTo>
                  <a:pt x="144940" y="11598162"/>
                  <a:pt x="160828" y="11587294"/>
                  <a:pt x="164213" y="11576498"/>
                </a:cubicBezTo>
                <a:close/>
                <a:moveTo>
                  <a:pt x="1426503" y="8734264"/>
                </a:moveTo>
                <a:cubicBezTo>
                  <a:pt x="1415348" y="8723727"/>
                  <a:pt x="1402535" y="8713476"/>
                  <a:pt x="1383996" y="8705796"/>
                </a:cubicBezTo>
                <a:cubicBezTo>
                  <a:pt x="1383235" y="8724835"/>
                  <a:pt x="1401734" y="8736069"/>
                  <a:pt x="1420848" y="8747064"/>
                </a:cubicBezTo>
                <a:close/>
                <a:moveTo>
                  <a:pt x="98166" y="11746993"/>
                </a:moveTo>
                <a:cubicBezTo>
                  <a:pt x="98354" y="11746565"/>
                  <a:pt x="94467" y="11743828"/>
                  <a:pt x="94230" y="11743212"/>
                </a:cubicBezTo>
                <a:cubicBezTo>
                  <a:pt x="92121" y="11703000"/>
                  <a:pt x="82537" y="11769676"/>
                  <a:pt x="98166" y="11746993"/>
                </a:cubicBezTo>
                <a:close/>
                <a:moveTo>
                  <a:pt x="1449243" y="8694341"/>
                </a:moveTo>
                <a:cubicBezTo>
                  <a:pt x="1447288" y="8688378"/>
                  <a:pt x="1429603" y="8681075"/>
                  <a:pt x="1424563" y="8693634"/>
                </a:cubicBezTo>
                <a:cubicBezTo>
                  <a:pt x="1435043" y="8698775"/>
                  <a:pt x="1444243" y="8703350"/>
                  <a:pt x="1449243" y="8694341"/>
                </a:cubicBezTo>
                <a:close/>
                <a:moveTo>
                  <a:pt x="1420832" y="8781730"/>
                </a:moveTo>
                <a:cubicBezTo>
                  <a:pt x="1424599" y="8751271"/>
                  <a:pt x="1381567" y="8720529"/>
                  <a:pt x="1356162" y="8713384"/>
                </a:cubicBezTo>
                <a:cubicBezTo>
                  <a:pt x="1376488" y="8736642"/>
                  <a:pt x="1399275" y="8758948"/>
                  <a:pt x="1420832" y="8781730"/>
                </a:cubicBezTo>
                <a:close/>
                <a:moveTo>
                  <a:pt x="4605200" y="1613000"/>
                </a:moveTo>
                <a:cubicBezTo>
                  <a:pt x="4607346" y="1606209"/>
                  <a:pt x="4607822" y="1599626"/>
                  <a:pt x="4604159" y="1595389"/>
                </a:cubicBezTo>
                <a:cubicBezTo>
                  <a:pt x="4602013" y="1602181"/>
                  <a:pt x="4593047" y="1611785"/>
                  <a:pt x="4605200" y="1613000"/>
                </a:cubicBezTo>
                <a:close/>
                <a:moveTo>
                  <a:pt x="1413347" y="8843691"/>
                </a:moveTo>
                <a:cubicBezTo>
                  <a:pt x="1415268" y="8813945"/>
                  <a:pt x="1393811" y="8793247"/>
                  <a:pt x="1369089" y="8774165"/>
                </a:cubicBezTo>
                <a:cubicBezTo>
                  <a:pt x="1357094" y="8789771"/>
                  <a:pt x="1378260" y="8786886"/>
                  <a:pt x="1384533" y="8795776"/>
                </a:cubicBezTo>
                <a:cubicBezTo>
                  <a:pt x="1395749" y="8811949"/>
                  <a:pt x="1395395" y="8843917"/>
                  <a:pt x="1413347" y="8843691"/>
                </a:cubicBezTo>
                <a:close/>
                <a:moveTo>
                  <a:pt x="1463299" y="8730636"/>
                </a:moveTo>
                <a:cubicBezTo>
                  <a:pt x="1445525" y="8725843"/>
                  <a:pt x="1436750" y="8699530"/>
                  <a:pt x="1419097" y="8706007"/>
                </a:cubicBezTo>
                <a:cubicBezTo>
                  <a:pt x="1428932" y="8719531"/>
                  <a:pt x="1433043" y="8735625"/>
                  <a:pt x="1457833" y="8743008"/>
                </a:cubicBezTo>
                <a:close/>
                <a:moveTo>
                  <a:pt x="1492948" y="8708553"/>
                </a:moveTo>
                <a:cubicBezTo>
                  <a:pt x="1488581" y="8704584"/>
                  <a:pt x="1486676" y="8699662"/>
                  <a:pt x="1489880" y="8692410"/>
                </a:cubicBezTo>
                <a:cubicBezTo>
                  <a:pt x="1478319" y="8690871"/>
                  <a:pt x="1464525" y="8686306"/>
                  <a:pt x="1455395" y="8691961"/>
                </a:cubicBezTo>
                <a:cubicBezTo>
                  <a:pt x="1471174" y="8694344"/>
                  <a:pt x="1478332" y="8717392"/>
                  <a:pt x="1492948" y="8708553"/>
                </a:cubicBezTo>
                <a:close/>
                <a:moveTo>
                  <a:pt x="149728" y="11751409"/>
                </a:moveTo>
                <a:cubicBezTo>
                  <a:pt x="126210" y="11730815"/>
                  <a:pt x="106169" y="11721959"/>
                  <a:pt x="102855" y="11696008"/>
                </a:cubicBezTo>
                <a:cubicBezTo>
                  <a:pt x="90784" y="11696797"/>
                  <a:pt x="79016" y="11681905"/>
                  <a:pt x="67119" y="11699604"/>
                </a:cubicBezTo>
                <a:cubicBezTo>
                  <a:pt x="93671" y="11722560"/>
                  <a:pt x="130040" y="11754444"/>
                  <a:pt x="149728" y="11751409"/>
                </a:cubicBezTo>
                <a:close/>
                <a:moveTo>
                  <a:pt x="1502666" y="8732733"/>
                </a:moveTo>
                <a:cubicBezTo>
                  <a:pt x="1481717" y="8727046"/>
                  <a:pt x="1478183" y="8714267"/>
                  <a:pt x="1464428" y="8706149"/>
                </a:cubicBezTo>
                <a:cubicBezTo>
                  <a:pt x="1460252" y="8723681"/>
                  <a:pt x="1474533" y="8734070"/>
                  <a:pt x="1492744" y="8743646"/>
                </a:cubicBezTo>
                <a:cubicBezTo>
                  <a:pt x="1495006" y="8738527"/>
                  <a:pt x="1500503" y="8739937"/>
                  <a:pt x="1502666" y="8732733"/>
                </a:cubicBezTo>
                <a:close/>
                <a:moveTo>
                  <a:pt x="514531" y="10975852"/>
                </a:moveTo>
                <a:cubicBezTo>
                  <a:pt x="515858" y="10974721"/>
                  <a:pt x="516398" y="10972922"/>
                  <a:pt x="515422" y="10969946"/>
                </a:cubicBezTo>
                <a:cubicBezTo>
                  <a:pt x="511312" y="10971184"/>
                  <a:pt x="504596" y="10970253"/>
                  <a:pt x="504794" y="10974413"/>
                </a:cubicBezTo>
                <a:cubicBezTo>
                  <a:pt x="506686" y="10974739"/>
                  <a:pt x="509192" y="10974829"/>
                  <a:pt x="508915" y="10977761"/>
                </a:cubicBezTo>
                <a:cubicBezTo>
                  <a:pt x="511089" y="10977449"/>
                  <a:pt x="513204" y="10976984"/>
                  <a:pt x="514531" y="10975852"/>
                </a:cubicBezTo>
                <a:close/>
                <a:moveTo>
                  <a:pt x="1823343" y="8013993"/>
                </a:moveTo>
                <a:cubicBezTo>
                  <a:pt x="1818088" y="8008618"/>
                  <a:pt x="1823790" y="8001469"/>
                  <a:pt x="1818723" y="7995669"/>
                </a:cubicBezTo>
                <a:cubicBezTo>
                  <a:pt x="1807963" y="8001600"/>
                  <a:pt x="1816078" y="8018923"/>
                  <a:pt x="1823343" y="8013993"/>
                </a:cubicBezTo>
                <a:close/>
                <a:moveTo>
                  <a:pt x="5097181" y="606870"/>
                </a:moveTo>
                <a:cubicBezTo>
                  <a:pt x="5101238" y="599996"/>
                  <a:pt x="5103212" y="593221"/>
                  <a:pt x="5099172" y="587357"/>
                </a:cubicBezTo>
                <a:cubicBezTo>
                  <a:pt x="5091800" y="594806"/>
                  <a:pt x="5094183" y="600957"/>
                  <a:pt x="5097181" y="606870"/>
                </a:cubicBezTo>
                <a:close/>
                <a:moveTo>
                  <a:pt x="1810988" y="8047712"/>
                </a:moveTo>
                <a:cubicBezTo>
                  <a:pt x="1810068" y="8037130"/>
                  <a:pt x="1813494" y="8025923"/>
                  <a:pt x="1801805" y="8016687"/>
                </a:cubicBezTo>
                <a:cubicBezTo>
                  <a:pt x="1794975" y="8026390"/>
                  <a:pt x="1799793" y="8048872"/>
                  <a:pt x="1810988" y="8047712"/>
                </a:cubicBezTo>
                <a:close/>
                <a:moveTo>
                  <a:pt x="5119381" y="560090"/>
                </a:moveTo>
                <a:cubicBezTo>
                  <a:pt x="5117435" y="558721"/>
                  <a:pt x="5115490" y="557351"/>
                  <a:pt x="5113972" y="556171"/>
                </a:cubicBezTo>
                <a:cubicBezTo>
                  <a:pt x="5112175" y="557926"/>
                  <a:pt x="5110806" y="559870"/>
                  <a:pt x="5110052" y="561577"/>
                </a:cubicBezTo>
                <a:cubicBezTo>
                  <a:pt x="5111571" y="562757"/>
                  <a:pt x="5113516" y="564127"/>
                  <a:pt x="5115462" y="565496"/>
                </a:cubicBezTo>
                <a:cubicBezTo>
                  <a:pt x="5116643" y="563979"/>
                  <a:pt x="5118011" y="562034"/>
                  <a:pt x="5119381" y="560090"/>
                </a:cubicBezTo>
                <a:close/>
                <a:moveTo>
                  <a:pt x="1522436" y="8701265"/>
                </a:moveTo>
                <a:cubicBezTo>
                  <a:pt x="1522931" y="8700289"/>
                  <a:pt x="1522174" y="8698393"/>
                  <a:pt x="1519254" y="8695191"/>
                </a:cubicBezTo>
                <a:cubicBezTo>
                  <a:pt x="1517071" y="8693206"/>
                  <a:pt x="1509539" y="8692938"/>
                  <a:pt x="1508835" y="8695686"/>
                </a:cubicBezTo>
                <a:cubicBezTo>
                  <a:pt x="1508202" y="8698848"/>
                  <a:pt x="1520950" y="8704194"/>
                  <a:pt x="1522436" y="8701265"/>
                </a:cubicBezTo>
                <a:close/>
                <a:moveTo>
                  <a:pt x="5039030" y="753489"/>
                </a:moveTo>
                <a:cubicBezTo>
                  <a:pt x="5034591" y="739292"/>
                  <a:pt x="5064832" y="707791"/>
                  <a:pt x="5046253" y="703661"/>
                </a:cubicBezTo>
                <a:cubicBezTo>
                  <a:pt x="5046197" y="719950"/>
                  <a:pt x="5021044" y="739934"/>
                  <a:pt x="5039030" y="753489"/>
                </a:cubicBezTo>
                <a:close/>
                <a:moveTo>
                  <a:pt x="5027029" y="786422"/>
                </a:moveTo>
                <a:cubicBezTo>
                  <a:pt x="5023515" y="782830"/>
                  <a:pt x="5025400" y="778564"/>
                  <a:pt x="5022928" y="774923"/>
                </a:cubicBezTo>
                <a:cubicBezTo>
                  <a:pt x="5013283" y="782897"/>
                  <a:pt x="5018615" y="793920"/>
                  <a:pt x="5027029" y="786422"/>
                </a:cubicBezTo>
                <a:close/>
                <a:moveTo>
                  <a:pt x="4354302" y="2309260"/>
                </a:moveTo>
                <a:cubicBezTo>
                  <a:pt x="4357301" y="2297872"/>
                  <a:pt x="4351284" y="2282130"/>
                  <a:pt x="4331854" y="2284411"/>
                </a:cubicBezTo>
                <a:cubicBezTo>
                  <a:pt x="4319442" y="2292522"/>
                  <a:pt x="4335062" y="2299868"/>
                  <a:pt x="4322650" y="2307978"/>
                </a:cubicBezTo>
                <a:cubicBezTo>
                  <a:pt x="4339286" y="2327681"/>
                  <a:pt x="4351303" y="2320648"/>
                  <a:pt x="4354302" y="2309260"/>
                </a:cubicBezTo>
                <a:close/>
                <a:moveTo>
                  <a:pt x="5079625" y="668828"/>
                </a:moveTo>
                <a:cubicBezTo>
                  <a:pt x="5080307" y="666707"/>
                  <a:pt x="5079793" y="664696"/>
                  <a:pt x="5076473" y="662974"/>
                </a:cubicBezTo>
                <a:cubicBezTo>
                  <a:pt x="5072742" y="667953"/>
                  <a:pt x="5073130" y="671693"/>
                  <a:pt x="5075602" y="675335"/>
                </a:cubicBezTo>
                <a:cubicBezTo>
                  <a:pt x="5077065" y="673177"/>
                  <a:pt x="5078943" y="670948"/>
                  <a:pt x="5079625" y="668828"/>
                </a:cubicBezTo>
                <a:close/>
                <a:moveTo>
                  <a:pt x="518128" y="10996083"/>
                </a:moveTo>
                <a:cubicBezTo>
                  <a:pt x="517791" y="10993389"/>
                  <a:pt x="517692" y="10991310"/>
                  <a:pt x="517355" y="10988616"/>
                </a:cubicBezTo>
                <a:cubicBezTo>
                  <a:pt x="511967" y="10989290"/>
                  <a:pt x="509173" y="10987546"/>
                  <a:pt x="505766" y="10986040"/>
                </a:cubicBezTo>
                <a:cubicBezTo>
                  <a:pt x="505548" y="10994598"/>
                  <a:pt x="507688" y="11000125"/>
                  <a:pt x="514780" y="11000204"/>
                </a:cubicBezTo>
                <a:cubicBezTo>
                  <a:pt x="514681" y="10998124"/>
                  <a:pt x="514770" y="10995619"/>
                  <a:pt x="518128" y="10996083"/>
                </a:cubicBezTo>
                <a:close/>
                <a:moveTo>
                  <a:pt x="4618171" y="1717167"/>
                </a:moveTo>
                <a:cubicBezTo>
                  <a:pt x="4619954" y="1697116"/>
                  <a:pt x="4600074" y="1688390"/>
                  <a:pt x="4588750" y="1680288"/>
                </a:cubicBezTo>
                <a:cubicBezTo>
                  <a:pt x="4587464" y="1698059"/>
                  <a:pt x="4609232" y="1698982"/>
                  <a:pt x="4618171" y="1717167"/>
                </a:cubicBezTo>
                <a:close/>
                <a:moveTo>
                  <a:pt x="4612516" y="1731313"/>
                </a:moveTo>
                <a:cubicBezTo>
                  <a:pt x="4606553" y="1722277"/>
                  <a:pt x="4606752" y="1710381"/>
                  <a:pt x="4595334" y="1703595"/>
                </a:cubicBezTo>
                <a:cubicBezTo>
                  <a:pt x="4592616" y="1718285"/>
                  <a:pt x="4600859" y="1727817"/>
                  <a:pt x="4604256" y="1740306"/>
                </a:cubicBezTo>
                <a:cubicBezTo>
                  <a:pt x="4606258" y="1735489"/>
                  <a:pt x="4609387" y="1733401"/>
                  <a:pt x="4612516" y="1731313"/>
                </a:cubicBezTo>
                <a:close/>
                <a:moveTo>
                  <a:pt x="5114060" y="598396"/>
                </a:moveTo>
                <a:cubicBezTo>
                  <a:pt x="5114937" y="593813"/>
                  <a:pt x="5113483" y="589602"/>
                  <a:pt x="5108500" y="585871"/>
                </a:cubicBezTo>
                <a:cubicBezTo>
                  <a:pt x="5104781" y="595443"/>
                  <a:pt x="5101250" y="604589"/>
                  <a:pt x="5105628" y="613151"/>
                </a:cubicBezTo>
                <a:cubicBezTo>
                  <a:pt x="5109973" y="607934"/>
                  <a:pt x="5113183" y="602979"/>
                  <a:pt x="5114060" y="598396"/>
                </a:cubicBezTo>
                <a:close/>
                <a:moveTo>
                  <a:pt x="1842337" y="8014752"/>
                </a:moveTo>
                <a:cubicBezTo>
                  <a:pt x="1832856" y="7999369"/>
                  <a:pt x="1844726" y="7981717"/>
                  <a:pt x="1831325" y="7967146"/>
                </a:cubicBezTo>
                <a:cubicBezTo>
                  <a:pt x="1823890" y="7981670"/>
                  <a:pt x="1830726" y="8020308"/>
                  <a:pt x="1842337" y="8014752"/>
                </a:cubicBezTo>
                <a:close/>
                <a:moveTo>
                  <a:pt x="5145571" y="540501"/>
                </a:moveTo>
                <a:cubicBezTo>
                  <a:pt x="5146344" y="534279"/>
                  <a:pt x="5144293" y="528529"/>
                  <a:pt x="5138099" y="523498"/>
                </a:cubicBezTo>
                <a:cubicBezTo>
                  <a:pt x="5132446" y="536294"/>
                  <a:pt x="5130960" y="548893"/>
                  <a:pt x="5136103" y="560342"/>
                </a:cubicBezTo>
                <a:cubicBezTo>
                  <a:pt x="5141202" y="553418"/>
                  <a:pt x="5144799" y="546723"/>
                  <a:pt x="5145571" y="540501"/>
                </a:cubicBezTo>
                <a:close/>
                <a:moveTo>
                  <a:pt x="4635588" y="1695938"/>
                </a:moveTo>
                <a:cubicBezTo>
                  <a:pt x="4634250" y="1668711"/>
                  <a:pt x="4618309" y="1646708"/>
                  <a:pt x="4598934" y="1626439"/>
                </a:cubicBezTo>
                <a:cubicBezTo>
                  <a:pt x="4583988" y="1645533"/>
                  <a:pt x="4643257" y="1690541"/>
                  <a:pt x="4612101" y="1673054"/>
                </a:cubicBezTo>
                <a:cubicBezTo>
                  <a:pt x="4608706" y="1683394"/>
                  <a:pt x="4612131" y="1690922"/>
                  <a:pt x="4623740" y="1695075"/>
                </a:cubicBezTo>
                <a:cubicBezTo>
                  <a:pt x="4627145" y="1675473"/>
                  <a:pt x="4623769" y="1690115"/>
                  <a:pt x="4635588" y="1695938"/>
                </a:cubicBezTo>
                <a:close/>
                <a:moveTo>
                  <a:pt x="1857721" y="7983388"/>
                </a:moveTo>
                <a:cubicBezTo>
                  <a:pt x="1850853" y="7974757"/>
                  <a:pt x="1860376" y="7964717"/>
                  <a:pt x="1848974" y="7957135"/>
                </a:cubicBezTo>
                <a:cubicBezTo>
                  <a:pt x="1844974" y="7965036"/>
                  <a:pt x="1846813" y="7986201"/>
                  <a:pt x="1857721" y="7983388"/>
                </a:cubicBezTo>
                <a:close/>
                <a:moveTo>
                  <a:pt x="5200528" y="422612"/>
                </a:moveTo>
                <a:cubicBezTo>
                  <a:pt x="5204586" y="415738"/>
                  <a:pt x="5206559" y="408963"/>
                  <a:pt x="5202519" y="403099"/>
                </a:cubicBezTo>
                <a:cubicBezTo>
                  <a:pt x="5196377" y="410072"/>
                  <a:pt x="5191090" y="417422"/>
                  <a:pt x="5200528" y="422612"/>
                </a:cubicBezTo>
                <a:close/>
                <a:moveTo>
                  <a:pt x="4803612" y="1321741"/>
                </a:moveTo>
                <a:cubicBezTo>
                  <a:pt x="4806072" y="1306040"/>
                  <a:pt x="4793174" y="1296830"/>
                  <a:pt x="4786086" y="1285065"/>
                </a:cubicBezTo>
                <a:cubicBezTo>
                  <a:pt x="4781909" y="1301634"/>
                  <a:pt x="4796524" y="1309977"/>
                  <a:pt x="4803612" y="1321741"/>
                </a:cubicBezTo>
                <a:close/>
                <a:moveTo>
                  <a:pt x="3289715" y="4748431"/>
                </a:moveTo>
                <a:cubicBezTo>
                  <a:pt x="3298882" y="4736711"/>
                  <a:pt x="3295785" y="4723933"/>
                  <a:pt x="3296671" y="4711215"/>
                </a:cubicBezTo>
                <a:cubicBezTo>
                  <a:pt x="3290610" y="4723309"/>
                  <a:pt x="3283513" y="4735277"/>
                  <a:pt x="3289715" y="4748431"/>
                </a:cubicBezTo>
                <a:close/>
                <a:moveTo>
                  <a:pt x="4291698" y="2482663"/>
                </a:moveTo>
                <a:cubicBezTo>
                  <a:pt x="4300183" y="2476592"/>
                  <a:pt x="4299501" y="2453836"/>
                  <a:pt x="4288033" y="2458964"/>
                </a:cubicBezTo>
                <a:cubicBezTo>
                  <a:pt x="4294093" y="2466788"/>
                  <a:pt x="4285639" y="2474838"/>
                  <a:pt x="4291698" y="2482663"/>
                </a:cubicBezTo>
                <a:close/>
                <a:moveTo>
                  <a:pt x="5037848" y="794261"/>
                </a:moveTo>
                <a:cubicBezTo>
                  <a:pt x="5034661" y="788774"/>
                  <a:pt x="5040565" y="781186"/>
                  <a:pt x="5035294" y="775799"/>
                </a:cubicBezTo>
                <a:cubicBezTo>
                  <a:pt x="5027018" y="781828"/>
                  <a:pt x="5029285" y="798634"/>
                  <a:pt x="5037848" y="794261"/>
                </a:cubicBezTo>
                <a:close/>
                <a:moveTo>
                  <a:pt x="5155448" y="528105"/>
                </a:moveTo>
                <a:cubicBezTo>
                  <a:pt x="5166977" y="515866"/>
                  <a:pt x="5162565" y="493524"/>
                  <a:pt x="5152899" y="492312"/>
                </a:cubicBezTo>
                <a:cubicBezTo>
                  <a:pt x="5156573" y="503622"/>
                  <a:pt x="5142633" y="517855"/>
                  <a:pt x="5155448" y="528105"/>
                </a:cubicBezTo>
                <a:close/>
                <a:moveTo>
                  <a:pt x="1829682" y="8059511"/>
                </a:moveTo>
                <a:cubicBezTo>
                  <a:pt x="1831163" y="8054432"/>
                  <a:pt x="1829961" y="8050244"/>
                  <a:pt x="1824597" y="8049146"/>
                </a:cubicBezTo>
                <a:cubicBezTo>
                  <a:pt x="1831178" y="8056125"/>
                  <a:pt x="1816361" y="8064333"/>
                  <a:pt x="1811660" y="8053098"/>
                </a:cubicBezTo>
                <a:cubicBezTo>
                  <a:pt x="1803217" y="8059543"/>
                  <a:pt x="1812580" y="8063680"/>
                  <a:pt x="1808293" y="8069927"/>
                </a:cubicBezTo>
                <a:cubicBezTo>
                  <a:pt x="1800553" y="8073631"/>
                  <a:pt x="1791171" y="8060327"/>
                  <a:pt x="1783915" y="8069841"/>
                </a:cubicBezTo>
                <a:cubicBezTo>
                  <a:pt x="1796659" y="8097987"/>
                  <a:pt x="1825241" y="8074745"/>
                  <a:pt x="1829682" y="8059511"/>
                </a:cubicBezTo>
                <a:close/>
                <a:moveTo>
                  <a:pt x="4815620" y="1302103"/>
                </a:moveTo>
                <a:cubicBezTo>
                  <a:pt x="4811394" y="1296502"/>
                  <a:pt x="4809285" y="1289070"/>
                  <a:pt x="4802989" y="1284642"/>
                </a:cubicBezTo>
                <a:cubicBezTo>
                  <a:pt x="4797457" y="1292510"/>
                  <a:pt x="4806845" y="1309074"/>
                  <a:pt x="4815620" y="1302103"/>
                </a:cubicBezTo>
                <a:close/>
                <a:moveTo>
                  <a:pt x="4706797" y="1548601"/>
                </a:moveTo>
                <a:cubicBezTo>
                  <a:pt x="4700328" y="1539694"/>
                  <a:pt x="4696083" y="1529791"/>
                  <a:pt x="4690688" y="1520341"/>
                </a:cubicBezTo>
                <a:lnTo>
                  <a:pt x="4680339" y="1508853"/>
                </a:lnTo>
                <a:lnTo>
                  <a:pt x="4667683" y="1494804"/>
                </a:lnTo>
                <a:cubicBezTo>
                  <a:pt x="4667795" y="1500106"/>
                  <a:pt x="4669285" y="1505798"/>
                  <a:pt x="4671710" y="1511433"/>
                </a:cubicBezTo>
                <a:lnTo>
                  <a:pt x="4673399" y="1514289"/>
                </a:lnTo>
                <a:lnTo>
                  <a:pt x="4681345" y="1527725"/>
                </a:lnTo>
                <a:cubicBezTo>
                  <a:pt x="4689046" y="1537880"/>
                  <a:pt x="4698712" y="1546028"/>
                  <a:pt x="4706797" y="1548601"/>
                </a:cubicBezTo>
                <a:close/>
                <a:moveTo>
                  <a:pt x="4753369" y="1449098"/>
                </a:moveTo>
                <a:cubicBezTo>
                  <a:pt x="4754207" y="1432948"/>
                  <a:pt x="4740126" y="1408103"/>
                  <a:pt x="4725245" y="1408012"/>
                </a:cubicBezTo>
                <a:cubicBezTo>
                  <a:pt x="4728709" y="1424145"/>
                  <a:pt x="4742074" y="1436035"/>
                  <a:pt x="4753369" y="1449098"/>
                </a:cubicBezTo>
                <a:close/>
                <a:moveTo>
                  <a:pt x="5179281" y="485998"/>
                </a:moveTo>
                <a:cubicBezTo>
                  <a:pt x="5179969" y="481842"/>
                  <a:pt x="5178847" y="478032"/>
                  <a:pt x="5174411" y="474797"/>
                </a:cubicBezTo>
                <a:cubicBezTo>
                  <a:pt x="5169599" y="483377"/>
                  <a:pt x="5168956" y="491760"/>
                  <a:pt x="5173285" y="499280"/>
                </a:cubicBezTo>
                <a:cubicBezTo>
                  <a:pt x="5176092" y="494658"/>
                  <a:pt x="5178592" y="490155"/>
                  <a:pt x="5179281" y="485998"/>
                </a:cubicBezTo>
                <a:close/>
                <a:moveTo>
                  <a:pt x="5231192" y="369376"/>
                </a:moveTo>
                <a:cubicBezTo>
                  <a:pt x="5232656" y="347592"/>
                  <a:pt x="5251817" y="337705"/>
                  <a:pt x="5245371" y="316505"/>
                </a:cubicBezTo>
                <a:cubicBezTo>
                  <a:pt x="5232356" y="341342"/>
                  <a:pt x="5216216" y="366328"/>
                  <a:pt x="5207746" y="390115"/>
                </a:cubicBezTo>
                <a:cubicBezTo>
                  <a:pt x="5212302" y="393657"/>
                  <a:pt x="5216232" y="392845"/>
                  <a:pt x="5219873" y="390375"/>
                </a:cubicBezTo>
                <a:cubicBezTo>
                  <a:pt x="5218205" y="386070"/>
                  <a:pt x="5217435" y="361259"/>
                  <a:pt x="5231192" y="369376"/>
                </a:cubicBezTo>
                <a:close/>
                <a:moveTo>
                  <a:pt x="4617497" y="1758473"/>
                </a:moveTo>
                <a:cubicBezTo>
                  <a:pt x="4614959" y="1756965"/>
                  <a:pt x="4612679" y="1756469"/>
                  <a:pt x="4610447" y="1755314"/>
                </a:cubicBezTo>
                <a:cubicBezTo>
                  <a:pt x="4609293" y="1757546"/>
                  <a:pt x="4608444" y="1760131"/>
                  <a:pt x="4607290" y="1762363"/>
                </a:cubicBezTo>
                <a:cubicBezTo>
                  <a:pt x="4609522" y="1763518"/>
                  <a:pt x="4611803" y="1764014"/>
                  <a:pt x="4614340" y="1765522"/>
                </a:cubicBezTo>
                <a:cubicBezTo>
                  <a:pt x="4615189" y="1762938"/>
                  <a:pt x="4616343" y="1760705"/>
                  <a:pt x="4617497" y="1758473"/>
                </a:cubicBezTo>
                <a:close/>
                <a:moveTo>
                  <a:pt x="564837" y="10930697"/>
                </a:moveTo>
                <a:cubicBezTo>
                  <a:pt x="559388" y="10925744"/>
                  <a:pt x="545868" y="10926388"/>
                  <a:pt x="546126" y="10936173"/>
                </a:cubicBezTo>
                <a:cubicBezTo>
                  <a:pt x="551575" y="10941126"/>
                  <a:pt x="565283" y="10940057"/>
                  <a:pt x="564837" y="10930697"/>
                </a:cubicBezTo>
                <a:close/>
                <a:moveTo>
                  <a:pt x="5259045" y="309801"/>
                </a:moveTo>
                <a:cubicBezTo>
                  <a:pt x="5261683" y="303830"/>
                  <a:pt x="5266406" y="297760"/>
                  <a:pt x="5258863" y="292897"/>
                </a:cubicBezTo>
                <a:cubicBezTo>
                  <a:pt x="5252483" y="299255"/>
                  <a:pt x="5250886" y="305177"/>
                  <a:pt x="5259045" y="309801"/>
                </a:cubicBezTo>
                <a:close/>
                <a:moveTo>
                  <a:pt x="4798740" y="1352486"/>
                </a:moveTo>
                <a:cubicBezTo>
                  <a:pt x="4786013" y="1336341"/>
                  <a:pt x="4781777" y="1317175"/>
                  <a:pt x="4766675" y="1301849"/>
                </a:cubicBezTo>
                <a:cubicBezTo>
                  <a:pt x="4756507" y="1314343"/>
                  <a:pt x="4782638" y="1350983"/>
                  <a:pt x="4798740" y="1352486"/>
                </a:cubicBezTo>
                <a:close/>
                <a:moveTo>
                  <a:pt x="4776098" y="1404765"/>
                </a:moveTo>
                <a:cubicBezTo>
                  <a:pt x="4775057" y="1387155"/>
                  <a:pt x="4766184" y="1372614"/>
                  <a:pt x="4749528" y="1360484"/>
                </a:cubicBezTo>
                <a:cubicBezTo>
                  <a:pt x="4747488" y="1379524"/>
                  <a:pt x="4764144" y="1391654"/>
                  <a:pt x="4776098" y="1404765"/>
                </a:cubicBezTo>
                <a:close/>
                <a:moveTo>
                  <a:pt x="525153" y="11029729"/>
                </a:moveTo>
                <a:cubicBezTo>
                  <a:pt x="520180" y="11026005"/>
                  <a:pt x="511672" y="11026827"/>
                  <a:pt x="502361" y="11028312"/>
                </a:cubicBezTo>
                <a:cubicBezTo>
                  <a:pt x="502797" y="11033086"/>
                  <a:pt x="503045" y="11038286"/>
                  <a:pt x="503907" y="11043247"/>
                </a:cubicBezTo>
                <a:cubicBezTo>
                  <a:pt x="517289" y="11044070"/>
                  <a:pt x="523044" y="11037959"/>
                  <a:pt x="525153" y="11029729"/>
                </a:cubicBezTo>
                <a:close/>
                <a:moveTo>
                  <a:pt x="5199417" y="452837"/>
                </a:moveTo>
                <a:cubicBezTo>
                  <a:pt x="5199736" y="447497"/>
                  <a:pt x="5197615" y="442482"/>
                  <a:pt x="5193318" y="437779"/>
                </a:cubicBezTo>
                <a:cubicBezTo>
                  <a:pt x="5188844" y="449057"/>
                  <a:pt x="5181672" y="460672"/>
                  <a:pt x="5190883" y="469841"/>
                </a:cubicBezTo>
                <a:cubicBezTo>
                  <a:pt x="5196340" y="463840"/>
                  <a:pt x="5199098" y="458176"/>
                  <a:pt x="5199417" y="452837"/>
                </a:cubicBezTo>
                <a:close/>
                <a:moveTo>
                  <a:pt x="4666063" y="1663417"/>
                </a:moveTo>
                <a:cubicBezTo>
                  <a:pt x="4644999" y="1639056"/>
                  <a:pt x="4644701" y="1606611"/>
                  <a:pt x="4612066" y="1586702"/>
                </a:cubicBezTo>
                <a:cubicBezTo>
                  <a:pt x="4605209" y="1603737"/>
                  <a:pt x="4626949" y="1609620"/>
                  <a:pt x="4629945" y="1623072"/>
                </a:cubicBezTo>
                <a:cubicBezTo>
                  <a:pt x="4614865" y="1634878"/>
                  <a:pt x="4633229" y="1655403"/>
                  <a:pt x="4644009" y="1666444"/>
                </a:cubicBezTo>
                <a:cubicBezTo>
                  <a:pt x="4652908" y="1653196"/>
                  <a:pt x="4659349" y="1678478"/>
                  <a:pt x="4666063" y="1663417"/>
                </a:cubicBezTo>
                <a:close/>
                <a:moveTo>
                  <a:pt x="5025398" y="857073"/>
                </a:moveTo>
                <a:cubicBezTo>
                  <a:pt x="5025692" y="841399"/>
                  <a:pt x="5026413" y="825914"/>
                  <a:pt x="5020932" y="811766"/>
                </a:cubicBezTo>
                <a:cubicBezTo>
                  <a:pt x="5014990" y="822906"/>
                  <a:pt x="5013908" y="865761"/>
                  <a:pt x="5025398" y="857073"/>
                </a:cubicBezTo>
                <a:close/>
                <a:moveTo>
                  <a:pt x="4787859" y="1397681"/>
                </a:moveTo>
                <a:cubicBezTo>
                  <a:pt x="4786608" y="1378402"/>
                  <a:pt x="4770284" y="1338835"/>
                  <a:pt x="4752293" y="1345135"/>
                </a:cubicBezTo>
                <a:cubicBezTo>
                  <a:pt x="4762549" y="1363416"/>
                  <a:pt x="4776592" y="1379657"/>
                  <a:pt x="4787859" y="1397681"/>
                </a:cubicBezTo>
                <a:close/>
                <a:moveTo>
                  <a:pt x="1545685" y="8736954"/>
                </a:moveTo>
                <a:cubicBezTo>
                  <a:pt x="1534669" y="8724948"/>
                  <a:pt x="1521806" y="8713655"/>
                  <a:pt x="1505065" y="8704218"/>
                </a:cubicBezTo>
                <a:cubicBezTo>
                  <a:pt x="1498427" y="8722702"/>
                  <a:pt x="1521133" y="8730185"/>
                  <a:pt x="1527417" y="8743669"/>
                </a:cubicBezTo>
                <a:cubicBezTo>
                  <a:pt x="1531663" y="8736367"/>
                  <a:pt x="1542630" y="8747332"/>
                  <a:pt x="1545685" y="8736954"/>
                </a:cubicBezTo>
                <a:close/>
                <a:moveTo>
                  <a:pt x="5218129" y="425928"/>
                </a:moveTo>
                <a:cubicBezTo>
                  <a:pt x="5218049" y="419903"/>
                  <a:pt x="5215170" y="414297"/>
                  <a:pt x="5210728" y="408766"/>
                </a:cubicBezTo>
                <a:cubicBezTo>
                  <a:pt x="5206969" y="421889"/>
                  <a:pt x="5202546" y="434209"/>
                  <a:pt x="5208731" y="445609"/>
                </a:cubicBezTo>
                <a:cubicBezTo>
                  <a:pt x="5215488" y="438398"/>
                  <a:pt x="5218208" y="431953"/>
                  <a:pt x="5218129" y="425928"/>
                </a:cubicBezTo>
                <a:close/>
                <a:moveTo>
                  <a:pt x="564195" y="10960955"/>
                </a:moveTo>
                <a:cubicBezTo>
                  <a:pt x="562788" y="10944553"/>
                  <a:pt x="549732" y="10941839"/>
                  <a:pt x="535311" y="10941065"/>
                </a:cubicBezTo>
                <a:cubicBezTo>
                  <a:pt x="539877" y="10953773"/>
                  <a:pt x="556280" y="10952367"/>
                  <a:pt x="564195" y="10960955"/>
                </a:cubicBezTo>
                <a:close/>
                <a:moveTo>
                  <a:pt x="181023" y="11830536"/>
                </a:moveTo>
                <a:cubicBezTo>
                  <a:pt x="170001" y="11809342"/>
                  <a:pt x="159406" y="11788335"/>
                  <a:pt x="133567" y="11767225"/>
                </a:cubicBezTo>
                <a:cubicBezTo>
                  <a:pt x="112107" y="11785802"/>
                  <a:pt x="165959" y="11825411"/>
                  <a:pt x="181023" y="11830536"/>
                </a:cubicBezTo>
                <a:close/>
                <a:moveTo>
                  <a:pt x="4681925" y="1645383"/>
                </a:moveTo>
                <a:cubicBezTo>
                  <a:pt x="4661119" y="1622033"/>
                  <a:pt x="4663502" y="1589121"/>
                  <a:pt x="4636581" y="1567973"/>
                </a:cubicBezTo>
                <a:cubicBezTo>
                  <a:pt x="4632691" y="1603421"/>
                  <a:pt x="4656741" y="1627669"/>
                  <a:pt x="4673666" y="1654376"/>
                </a:cubicBezTo>
                <a:cubicBezTo>
                  <a:pt x="4675974" y="1649912"/>
                  <a:pt x="4680485" y="1651564"/>
                  <a:pt x="4681925" y="1645383"/>
                </a:cubicBezTo>
                <a:close/>
                <a:moveTo>
                  <a:pt x="4771569" y="1444468"/>
                </a:moveTo>
                <a:lnTo>
                  <a:pt x="4769227" y="1439232"/>
                </a:lnTo>
                <a:lnTo>
                  <a:pt x="4759253" y="1416939"/>
                </a:lnTo>
                <a:cubicBezTo>
                  <a:pt x="4754990" y="1407282"/>
                  <a:pt x="4749020" y="1399486"/>
                  <a:pt x="4736701" y="1400575"/>
                </a:cubicBezTo>
                <a:cubicBezTo>
                  <a:pt x="4740984" y="1407669"/>
                  <a:pt x="4746094" y="1418214"/>
                  <a:pt x="4751935" y="1427200"/>
                </a:cubicBezTo>
                <a:lnTo>
                  <a:pt x="4767317" y="1440728"/>
                </a:lnTo>
                <a:close/>
                <a:moveTo>
                  <a:pt x="1474176" y="8910341"/>
                </a:moveTo>
                <a:cubicBezTo>
                  <a:pt x="1463099" y="8892698"/>
                  <a:pt x="1450365" y="8875345"/>
                  <a:pt x="1430487" y="8861462"/>
                </a:cubicBezTo>
                <a:cubicBezTo>
                  <a:pt x="1429963" y="8881117"/>
                  <a:pt x="1452672" y="8910527"/>
                  <a:pt x="1474176" y="8910341"/>
                </a:cubicBezTo>
                <a:close/>
                <a:moveTo>
                  <a:pt x="4782633" y="1428731"/>
                </a:moveTo>
                <a:cubicBezTo>
                  <a:pt x="4768000" y="1416086"/>
                  <a:pt x="4764583" y="1399296"/>
                  <a:pt x="4751314" y="1386089"/>
                </a:cubicBezTo>
                <a:cubicBezTo>
                  <a:pt x="4749111" y="1402801"/>
                  <a:pt x="4768144" y="1436940"/>
                  <a:pt x="4782633" y="1428731"/>
                </a:cubicBezTo>
                <a:close/>
                <a:moveTo>
                  <a:pt x="5236340" y="402749"/>
                </a:moveTo>
                <a:cubicBezTo>
                  <a:pt x="5228043" y="399593"/>
                  <a:pt x="5231840" y="382918"/>
                  <a:pt x="5222046" y="387767"/>
                </a:cubicBezTo>
                <a:cubicBezTo>
                  <a:pt x="5224956" y="396190"/>
                  <a:pt x="5217922" y="406337"/>
                  <a:pt x="5228503" y="413561"/>
                </a:cubicBezTo>
                <a:cubicBezTo>
                  <a:pt x="5230626" y="409911"/>
                  <a:pt x="5233602" y="406637"/>
                  <a:pt x="5236340" y="402749"/>
                </a:cubicBezTo>
                <a:close/>
                <a:moveTo>
                  <a:pt x="5252886" y="368766"/>
                </a:moveTo>
                <a:cubicBezTo>
                  <a:pt x="5265635" y="351458"/>
                  <a:pt x="5261384" y="336834"/>
                  <a:pt x="5253391" y="322597"/>
                </a:cubicBezTo>
                <a:cubicBezTo>
                  <a:pt x="5249356" y="338657"/>
                  <a:pt x="5246978" y="354430"/>
                  <a:pt x="5252886" y="368766"/>
                </a:cubicBezTo>
                <a:close/>
                <a:moveTo>
                  <a:pt x="562591" y="10984170"/>
                </a:moveTo>
                <a:cubicBezTo>
                  <a:pt x="565236" y="10982794"/>
                  <a:pt x="566791" y="10980426"/>
                  <a:pt x="565741" y="10975891"/>
                </a:cubicBezTo>
                <a:cubicBezTo>
                  <a:pt x="558668" y="10963093"/>
                  <a:pt x="547870" y="10955269"/>
                  <a:pt x="529388" y="10956774"/>
                </a:cubicBezTo>
                <a:cubicBezTo>
                  <a:pt x="534767" y="10973403"/>
                  <a:pt x="548347" y="10978386"/>
                  <a:pt x="562591" y="10984170"/>
                </a:cubicBezTo>
                <a:close/>
                <a:moveTo>
                  <a:pt x="5248476" y="379180"/>
                </a:moveTo>
                <a:cubicBezTo>
                  <a:pt x="5249362" y="375875"/>
                  <a:pt x="5248277" y="372847"/>
                  <a:pt x="5243558" y="370252"/>
                </a:cubicBezTo>
                <a:cubicBezTo>
                  <a:pt x="5235997" y="378127"/>
                  <a:pt x="5238569" y="383852"/>
                  <a:pt x="5241567" y="389765"/>
                </a:cubicBezTo>
                <a:cubicBezTo>
                  <a:pt x="5244732" y="386065"/>
                  <a:pt x="5247589" y="382484"/>
                  <a:pt x="5248476" y="379180"/>
                </a:cubicBezTo>
                <a:close/>
                <a:moveTo>
                  <a:pt x="5024898" y="885911"/>
                </a:moveTo>
                <a:cubicBezTo>
                  <a:pt x="5023824" y="872181"/>
                  <a:pt x="5022959" y="867211"/>
                  <a:pt x="5011287" y="858995"/>
                </a:cubicBezTo>
                <a:cubicBezTo>
                  <a:pt x="5013338" y="845117"/>
                  <a:pt x="5013493" y="830911"/>
                  <a:pt x="5007258" y="818470"/>
                </a:cubicBezTo>
                <a:cubicBezTo>
                  <a:pt x="4998738" y="841215"/>
                  <a:pt x="5000810" y="875778"/>
                  <a:pt x="5024898" y="885911"/>
                </a:cubicBezTo>
                <a:close/>
                <a:moveTo>
                  <a:pt x="4697788" y="1627348"/>
                </a:moveTo>
                <a:cubicBezTo>
                  <a:pt x="4697328" y="1592576"/>
                  <a:pt x="4667018" y="1549676"/>
                  <a:pt x="4646203" y="1535590"/>
                </a:cubicBezTo>
                <a:cubicBezTo>
                  <a:pt x="4646329" y="1552141"/>
                  <a:pt x="4656985" y="1569458"/>
                  <a:pt x="4666420" y="1585364"/>
                </a:cubicBezTo>
                <a:cubicBezTo>
                  <a:pt x="4676161" y="1601622"/>
                  <a:pt x="4686369" y="1620562"/>
                  <a:pt x="4697788" y="1627348"/>
                </a:cubicBezTo>
                <a:close/>
                <a:moveTo>
                  <a:pt x="1890087" y="7984969"/>
                </a:moveTo>
                <a:cubicBezTo>
                  <a:pt x="1896868" y="7974226"/>
                  <a:pt x="1891227" y="7965119"/>
                  <a:pt x="1889505" y="7955200"/>
                </a:cubicBezTo>
                <a:cubicBezTo>
                  <a:pt x="1882111" y="7966180"/>
                  <a:pt x="1878210" y="7976159"/>
                  <a:pt x="1890087" y="7984969"/>
                </a:cubicBezTo>
                <a:close/>
                <a:moveTo>
                  <a:pt x="5333231" y="192698"/>
                </a:moveTo>
                <a:cubicBezTo>
                  <a:pt x="5330382" y="189910"/>
                  <a:pt x="5332505" y="186260"/>
                  <a:pt x="5327572" y="183570"/>
                </a:cubicBezTo>
                <a:cubicBezTo>
                  <a:pt x="5326203" y="185514"/>
                  <a:pt x="5324834" y="187458"/>
                  <a:pt x="5323038" y="189214"/>
                </a:cubicBezTo>
                <a:cubicBezTo>
                  <a:pt x="5326502" y="191764"/>
                  <a:pt x="5324191" y="195841"/>
                  <a:pt x="5329312" y="198104"/>
                </a:cubicBezTo>
                <a:cubicBezTo>
                  <a:pt x="5330681" y="196160"/>
                  <a:pt x="5331862" y="194642"/>
                  <a:pt x="5333231" y="192698"/>
                </a:cubicBezTo>
                <a:close/>
                <a:moveTo>
                  <a:pt x="5297285" y="275207"/>
                </a:moveTo>
                <a:cubicBezTo>
                  <a:pt x="5305172" y="265437"/>
                  <a:pt x="5302878" y="256777"/>
                  <a:pt x="5295612" y="248978"/>
                </a:cubicBezTo>
                <a:cubicBezTo>
                  <a:pt x="5293123" y="258074"/>
                  <a:pt x="5288788" y="267884"/>
                  <a:pt x="5297285" y="275207"/>
                </a:cubicBezTo>
                <a:close/>
                <a:moveTo>
                  <a:pt x="1456271" y="8972797"/>
                </a:moveTo>
                <a:cubicBezTo>
                  <a:pt x="1443498" y="8958994"/>
                  <a:pt x="1428075" y="8946571"/>
                  <a:pt x="1443602" y="8921818"/>
                </a:cubicBezTo>
                <a:cubicBezTo>
                  <a:pt x="1433599" y="8917908"/>
                  <a:pt x="1434858" y="8909286"/>
                  <a:pt x="1420548" y="8907042"/>
                </a:cubicBezTo>
                <a:cubicBezTo>
                  <a:pt x="1425117" y="8937105"/>
                  <a:pt x="1433615" y="8966356"/>
                  <a:pt x="1441070" y="8995655"/>
                </a:cubicBezTo>
                <a:cubicBezTo>
                  <a:pt x="1440225" y="8977945"/>
                  <a:pt x="1448582" y="8986736"/>
                  <a:pt x="1456271" y="8972797"/>
                </a:cubicBezTo>
                <a:close/>
                <a:moveTo>
                  <a:pt x="545022" y="11035455"/>
                </a:moveTo>
                <a:cubicBezTo>
                  <a:pt x="544368" y="11017349"/>
                  <a:pt x="547615" y="10989261"/>
                  <a:pt x="528171" y="10983724"/>
                </a:cubicBezTo>
                <a:cubicBezTo>
                  <a:pt x="533977" y="11000541"/>
                  <a:pt x="523846" y="11037296"/>
                  <a:pt x="545022" y="11035455"/>
                </a:cubicBezTo>
                <a:close/>
                <a:moveTo>
                  <a:pt x="5285096" y="308567"/>
                </a:moveTo>
                <a:cubicBezTo>
                  <a:pt x="5287296" y="297813"/>
                  <a:pt x="5288045" y="274184"/>
                  <a:pt x="5272792" y="274071"/>
                </a:cubicBezTo>
                <a:cubicBezTo>
                  <a:pt x="5275990" y="284151"/>
                  <a:pt x="5268801" y="308504"/>
                  <a:pt x="5285096" y="308567"/>
                </a:cubicBezTo>
                <a:close/>
                <a:moveTo>
                  <a:pt x="5022908" y="905424"/>
                </a:moveTo>
                <a:cubicBezTo>
                  <a:pt x="5018829" y="903112"/>
                  <a:pt x="5017637" y="900036"/>
                  <a:pt x="5016446" y="896960"/>
                </a:cubicBezTo>
                <a:cubicBezTo>
                  <a:pt x="5015265" y="898478"/>
                  <a:pt x="5013896" y="900422"/>
                  <a:pt x="5012527" y="902366"/>
                </a:cubicBezTo>
                <a:cubicBezTo>
                  <a:pt x="5014057" y="908140"/>
                  <a:pt x="5017282" y="910075"/>
                  <a:pt x="5022908" y="905424"/>
                </a:cubicBezTo>
                <a:close/>
                <a:moveTo>
                  <a:pt x="5316868" y="243585"/>
                </a:moveTo>
                <a:cubicBezTo>
                  <a:pt x="5327920" y="230116"/>
                  <a:pt x="5325881" y="209333"/>
                  <a:pt x="5313892" y="207604"/>
                </a:cubicBezTo>
                <a:cubicBezTo>
                  <a:pt x="5313210" y="219538"/>
                  <a:pt x="5305284" y="232859"/>
                  <a:pt x="5316868" y="243585"/>
                </a:cubicBezTo>
                <a:close/>
                <a:moveTo>
                  <a:pt x="4718362" y="1599069"/>
                </a:moveTo>
                <a:cubicBezTo>
                  <a:pt x="4708583" y="1585620"/>
                  <a:pt x="4699467" y="1567588"/>
                  <a:pt x="4689436" y="1551349"/>
                </a:cubicBezTo>
                <a:lnTo>
                  <a:pt x="4662713" y="1522659"/>
                </a:lnTo>
                <a:lnTo>
                  <a:pt x="4655016" y="1514395"/>
                </a:lnTo>
                <a:lnTo>
                  <a:pt x="4660809" y="1524150"/>
                </a:lnTo>
                <a:lnTo>
                  <a:pt x="4710454" y="1607757"/>
                </a:lnTo>
                <a:cubicBezTo>
                  <a:pt x="4712410" y="1603599"/>
                  <a:pt x="4716616" y="1604898"/>
                  <a:pt x="4718362" y="1599069"/>
                </a:cubicBezTo>
                <a:close/>
                <a:moveTo>
                  <a:pt x="1923893" y="7929180"/>
                </a:moveTo>
                <a:cubicBezTo>
                  <a:pt x="1914422" y="7918380"/>
                  <a:pt x="1901652" y="7934617"/>
                  <a:pt x="1914469" y="7941298"/>
                </a:cubicBezTo>
                <a:cubicBezTo>
                  <a:pt x="1917815" y="7937179"/>
                  <a:pt x="1920973" y="7933487"/>
                  <a:pt x="1923893" y="7929180"/>
                </a:cubicBezTo>
                <a:close/>
                <a:moveTo>
                  <a:pt x="608329" y="10907155"/>
                </a:moveTo>
                <a:cubicBezTo>
                  <a:pt x="609527" y="10892923"/>
                  <a:pt x="600681" y="10891050"/>
                  <a:pt x="587686" y="10893963"/>
                </a:cubicBezTo>
                <a:cubicBezTo>
                  <a:pt x="588281" y="10906442"/>
                  <a:pt x="602029" y="10901826"/>
                  <a:pt x="608329" y="10907155"/>
                </a:cubicBezTo>
                <a:close/>
                <a:moveTo>
                  <a:pt x="5346905" y="185995"/>
                </a:moveTo>
                <a:cubicBezTo>
                  <a:pt x="5344294" y="183822"/>
                  <a:pt x="5341684" y="181649"/>
                  <a:pt x="5338885" y="179902"/>
                </a:cubicBezTo>
                <a:cubicBezTo>
                  <a:pt x="5333120" y="186022"/>
                  <a:pt x="5336496" y="191082"/>
                  <a:pt x="5338640" y="196618"/>
                </a:cubicBezTo>
                <a:cubicBezTo>
                  <a:pt x="5341617" y="193345"/>
                  <a:pt x="5344355" y="189456"/>
                  <a:pt x="5346905" y="185995"/>
                </a:cubicBezTo>
                <a:close/>
                <a:moveTo>
                  <a:pt x="1449676" y="9009656"/>
                </a:moveTo>
                <a:cubicBezTo>
                  <a:pt x="1445171" y="9007155"/>
                  <a:pt x="1444108" y="8998016"/>
                  <a:pt x="1437300" y="9004188"/>
                </a:cubicBezTo>
                <a:cubicBezTo>
                  <a:pt x="1442044" y="9007304"/>
                  <a:pt x="1443484" y="9015589"/>
                  <a:pt x="1449676" y="9009656"/>
                </a:cubicBezTo>
                <a:close/>
                <a:moveTo>
                  <a:pt x="3318468" y="4780282"/>
                </a:moveTo>
                <a:cubicBezTo>
                  <a:pt x="3319128" y="4764174"/>
                  <a:pt x="3324368" y="4748405"/>
                  <a:pt x="3327100" y="4732543"/>
                </a:cubicBezTo>
                <a:cubicBezTo>
                  <a:pt x="3327142" y="4721617"/>
                  <a:pt x="3346175" y="4702887"/>
                  <a:pt x="3331018" y="4697907"/>
                </a:cubicBezTo>
                <a:cubicBezTo>
                  <a:pt x="3316373" y="4715063"/>
                  <a:pt x="3297054" y="4766137"/>
                  <a:pt x="3310357" y="4786664"/>
                </a:cubicBezTo>
                <a:cubicBezTo>
                  <a:pt x="3312956" y="4784243"/>
                  <a:pt x="3315711" y="4782263"/>
                  <a:pt x="3318468" y="4780282"/>
                </a:cubicBezTo>
                <a:close/>
                <a:moveTo>
                  <a:pt x="412941" y="11357556"/>
                </a:moveTo>
                <a:cubicBezTo>
                  <a:pt x="410095" y="11354769"/>
                  <a:pt x="407676" y="11352169"/>
                  <a:pt x="404831" y="11349381"/>
                </a:cubicBezTo>
                <a:cubicBezTo>
                  <a:pt x="402043" y="11352231"/>
                  <a:pt x="399443" y="11354654"/>
                  <a:pt x="396844" y="11357076"/>
                </a:cubicBezTo>
                <a:cubicBezTo>
                  <a:pt x="399501" y="11360291"/>
                  <a:pt x="401920" y="11362890"/>
                  <a:pt x="404954" y="11365251"/>
                </a:cubicBezTo>
                <a:cubicBezTo>
                  <a:pt x="407553" y="11362829"/>
                  <a:pt x="409915" y="11359790"/>
                  <a:pt x="412941" y="11357556"/>
                </a:cubicBezTo>
                <a:close/>
                <a:moveTo>
                  <a:pt x="5354931" y="174757"/>
                </a:moveTo>
                <a:cubicBezTo>
                  <a:pt x="5366272" y="162944"/>
                  <a:pt x="5358291" y="153300"/>
                  <a:pt x="5352820" y="143746"/>
                </a:cubicBezTo>
                <a:cubicBezTo>
                  <a:pt x="5350004" y="154737"/>
                  <a:pt x="5347188" y="165728"/>
                  <a:pt x="5354931" y="174757"/>
                </a:cubicBezTo>
                <a:close/>
                <a:moveTo>
                  <a:pt x="4416225" y="2299927"/>
                </a:moveTo>
                <a:cubicBezTo>
                  <a:pt x="4409077" y="2264406"/>
                  <a:pt x="4358420" y="2231540"/>
                  <a:pt x="4331872" y="2264285"/>
                </a:cubicBezTo>
                <a:cubicBezTo>
                  <a:pt x="4346610" y="2278573"/>
                  <a:pt x="4360503" y="2259551"/>
                  <a:pt x="4375565" y="2273504"/>
                </a:cubicBezTo>
                <a:cubicBezTo>
                  <a:pt x="4373811" y="2288048"/>
                  <a:pt x="4367114" y="2302999"/>
                  <a:pt x="4372941" y="2317095"/>
                </a:cubicBezTo>
                <a:cubicBezTo>
                  <a:pt x="4387098" y="2315226"/>
                  <a:pt x="4401540" y="2310383"/>
                  <a:pt x="4416225" y="2299927"/>
                </a:cubicBezTo>
                <a:close/>
                <a:moveTo>
                  <a:pt x="4735473" y="1577487"/>
                </a:moveTo>
                <a:cubicBezTo>
                  <a:pt x="4738687" y="1560517"/>
                  <a:pt x="4725092" y="1542654"/>
                  <a:pt x="4715609" y="1527407"/>
                </a:cubicBezTo>
                <a:cubicBezTo>
                  <a:pt x="4710691" y="1519936"/>
                  <a:pt x="4705740" y="1510643"/>
                  <a:pt x="4699935" y="1502859"/>
                </a:cubicBezTo>
                <a:lnTo>
                  <a:pt x="4693813" y="1498299"/>
                </a:lnTo>
                <a:lnTo>
                  <a:pt x="4679139" y="1487368"/>
                </a:lnTo>
                <a:lnTo>
                  <a:pt x="4687426" y="1503302"/>
                </a:lnTo>
                <a:lnTo>
                  <a:pt x="4703460" y="1534132"/>
                </a:lnTo>
                <a:cubicBezTo>
                  <a:pt x="4713302" y="1548992"/>
                  <a:pt x="4724426" y="1563284"/>
                  <a:pt x="4735473" y="1577487"/>
                </a:cubicBezTo>
                <a:close/>
                <a:moveTo>
                  <a:pt x="1913555" y="7979056"/>
                </a:moveTo>
                <a:cubicBezTo>
                  <a:pt x="1904232" y="7971374"/>
                  <a:pt x="1913755" y="7961335"/>
                  <a:pt x="1905046" y="7953417"/>
                </a:cubicBezTo>
                <a:cubicBezTo>
                  <a:pt x="1899868" y="7962832"/>
                  <a:pt x="1900252" y="7988442"/>
                  <a:pt x="1913555" y="7979056"/>
                </a:cubicBezTo>
                <a:close/>
                <a:moveTo>
                  <a:pt x="4001531" y="3254382"/>
                </a:moveTo>
                <a:cubicBezTo>
                  <a:pt x="3985497" y="3251378"/>
                  <a:pt x="3984884" y="3234274"/>
                  <a:pt x="3974866" y="3247701"/>
                </a:cubicBezTo>
                <a:cubicBezTo>
                  <a:pt x="3975921" y="3252247"/>
                  <a:pt x="3998161" y="3271255"/>
                  <a:pt x="4001531" y="3254382"/>
                </a:cubicBezTo>
                <a:close/>
                <a:moveTo>
                  <a:pt x="5376262" y="145492"/>
                </a:moveTo>
                <a:cubicBezTo>
                  <a:pt x="5380459" y="138051"/>
                  <a:pt x="5374959" y="126253"/>
                  <a:pt x="5370857" y="119088"/>
                </a:cubicBezTo>
                <a:cubicBezTo>
                  <a:pt x="5363069" y="130941"/>
                  <a:pt x="5365224" y="141070"/>
                  <a:pt x="5368422" y="151149"/>
                </a:cubicBezTo>
                <a:cubicBezTo>
                  <a:pt x="5372387" y="149969"/>
                  <a:pt x="5374863" y="147973"/>
                  <a:pt x="5376262" y="145492"/>
                </a:cubicBezTo>
                <a:close/>
                <a:moveTo>
                  <a:pt x="570389" y="11025284"/>
                </a:moveTo>
                <a:cubicBezTo>
                  <a:pt x="569912" y="11002167"/>
                  <a:pt x="565850" y="10982555"/>
                  <a:pt x="543495" y="10985913"/>
                </a:cubicBezTo>
                <a:cubicBezTo>
                  <a:pt x="547022" y="10998669"/>
                  <a:pt x="558234" y="11002097"/>
                  <a:pt x="565297" y="11010308"/>
                </a:cubicBezTo>
                <a:cubicBezTo>
                  <a:pt x="554758" y="11012268"/>
                  <a:pt x="557870" y="11029423"/>
                  <a:pt x="570389" y="11025284"/>
                </a:cubicBezTo>
                <a:close/>
                <a:moveTo>
                  <a:pt x="1584438" y="8739288"/>
                </a:moveTo>
                <a:cubicBezTo>
                  <a:pt x="1566504" y="8726776"/>
                  <a:pt x="1552451" y="8712408"/>
                  <a:pt x="1537782" y="8698278"/>
                </a:cubicBezTo>
                <a:cubicBezTo>
                  <a:pt x="1535363" y="8717605"/>
                  <a:pt x="1567242" y="8759736"/>
                  <a:pt x="1584438" y="8739288"/>
                </a:cubicBezTo>
                <a:close/>
                <a:moveTo>
                  <a:pt x="4327434" y="2533083"/>
                </a:moveTo>
                <a:cubicBezTo>
                  <a:pt x="4303814" y="2514112"/>
                  <a:pt x="4319239" y="2466199"/>
                  <a:pt x="4316652" y="2435533"/>
                </a:cubicBezTo>
                <a:cubicBezTo>
                  <a:pt x="4327391" y="2454457"/>
                  <a:pt x="4322206" y="2502474"/>
                  <a:pt x="4327434" y="2533083"/>
                </a:cubicBezTo>
                <a:close/>
                <a:moveTo>
                  <a:pt x="4803364" y="1457700"/>
                </a:moveTo>
                <a:cubicBezTo>
                  <a:pt x="4799815" y="1456449"/>
                  <a:pt x="4796314" y="1454540"/>
                  <a:pt x="4792766" y="1453289"/>
                </a:cubicBezTo>
                <a:cubicBezTo>
                  <a:pt x="4786528" y="1461768"/>
                  <a:pt x="4797011" y="1463193"/>
                  <a:pt x="4798300" y="1468249"/>
                </a:cubicBezTo>
                <a:cubicBezTo>
                  <a:pt x="4800207" y="1464749"/>
                  <a:pt x="4801762" y="1461553"/>
                  <a:pt x="4803364" y="1457700"/>
                </a:cubicBezTo>
                <a:close/>
                <a:moveTo>
                  <a:pt x="5396055" y="117453"/>
                </a:moveTo>
                <a:cubicBezTo>
                  <a:pt x="5399119" y="106786"/>
                  <a:pt x="5391707" y="97585"/>
                  <a:pt x="5385468" y="88328"/>
                </a:cubicBezTo>
                <a:cubicBezTo>
                  <a:pt x="5381759" y="102493"/>
                  <a:pt x="5376393" y="116946"/>
                  <a:pt x="5389069" y="128664"/>
                </a:cubicBezTo>
                <a:cubicBezTo>
                  <a:pt x="5392850" y="124727"/>
                  <a:pt x="5395034" y="121008"/>
                  <a:pt x="5396055" y="117453"/>
                </a:cubicBezTo>
                <a:close/>
                <a:moveTo>
                  <a:pt x="4763144" y="1551710"/>
                </a:moveTo>
                <a:cubicBezTo>
                  <a:pt x="4759986" y="1535930"/>
                  <a:pt x="4750713" y="1522353"/>
                  <a:pt x="4729869" y="1513226"/>
                </a:cubicBezTo>
                <a:cubicBezTo>
                  <a:pt x="4730622" y="1500543"/>
                  <a:pt x="4726789" y="1489512"/>
                  <a:pt x="4720827" y="1479318"/>
                </a:cubicBezTo>
                <a:lnTo>
                  <a:pt x="4719794" y="1477950"/>
                </a:lnTo>
                <a:lnTo>
                  <a:pt x="4699015" y="1450436"/>
                </a:lnTo>
                <a:cubicBezTo>
                  <a:pt x="4693560" y="1464100"/>
                  <a:pt x="4701216" y="1472598"/>
                  <a:pt x="4709421" y="1480928"/>
                </a:cubicBezTo>
                <a:lnTo>
                  <a:pt x="4712062" y="1484006"/>
                </a:lnTo>
                <a:lnTo>
                  <a:pt x="4720571" y="1493924"/>
                </a:lnTo>
                <a:cubicBezTo>
                  <a:pt x="4723379" y="1498631"/>
                  <a:pt x="4724753" y="1503921"/>
                  <a:pt x="4723125" y="1510419"/>
                </a:cubicBezTo>
                <a:cubicBezTo>
                  <a:pt x="4715464" y="1506553"/>
                  <a:pt x="4711565" y="1497585"/>
                  <a:pt x="4707620" y="1489813"/>
                </a:cubicBezTo>
                <a:lnTo>
                  <a:pt x="4706196" y="1488600"/>
                </a:lnTo>
                <a:lnTo>
                  <a:pt x="4691844" y="1476382"/>
                </a:lnTo>
                <a:lnTo>
                  <a:pt x="4699599" y="1493767"/>
                </a:lnTo>
                <a:lnTo>
                  <a:pt x="4704332" y="1504379"/>
                </a:lnTo>
                <a:cubicBezTo>
                  <a:pt x="4709775" y="1513170"/>
                  <a:pt x="4716191" y="1521659"/>
                  <a:pt x="4722659" y="1530567"/>
                </a:cubicBezTo>
                <a:cubicBezTo>
                  <a:pt x="4730758" y="1542074"/>
                  <a:pt x="4738973" y="1556567"/>
                  <a:pt x="4748140" y="1557896"/>
                </a:cubicBezTo>
                <a:cubicBezTo>
                  <a:pt x="4743256" y="1552247"/>
                  <a:pt x="4741452" y="1545168"/>
                  <a:pt x="4735203" y="1540082"/>
                </a:cubicBezTo>
                <a:cubicBezTo>
                  <a:pt x="4741365" y="1537222"/>
                  <a:pt x="4748606" y="1537749"/>
                  <a:pt x="4744713" y="1527540"/>
                </a:cubicBezTo>
                <a:cubicBezTo>
                  <a:pt x="4751429" y="1535307"/>
                  <a:pt x="4750619" y="1546497"/>
                  <a:pt x="4763144" y="1551710"/>
                </a:cubicBezTo>
                <a:close/>
                <a:moveTo>
                  <a:pt x="3398839" y="4639855"/>
                </a:moveTo>
                <a:cubicBezTo>
                  <a:pt x="3398196" y="4631158"/>
                  <a:pt x="3388990" y="4622060"/>
                  <a:pt x="3386715" y="4612956"/>
                </a:cubicBezTo>
                <a:cubicBezTo>
                  <a:pt x="3379393" y="4621532"/>
                  <a:pt x="3377089" y="4630295"/>
                  <a:pt x="3385889" y="4641029"/>
                </a:cubicBezTo>
                <a:cubicBezTo>
                  <a:pt x="3390400" y="4638418"/>
                  <a:pt x="3394170" y="4642027"/>
                  <a:pt x="3398839" y="4639855"/>
                </a:cubicBezTo>
                <a:close/>
                <a:moveTo>
                  <a:pt x="3923664" y="3452571"/>
                </a:moveTo>
                <a:cubicBezTo>
                  <a:pt x="3930353" y="3435123"/>
                  <a:pt x="3924725" y="3422435"/>
                  <a:pt x="3917677" y="3410650"/>
                </a:cubicBezTo>
                <a:cubicBezTo>
                  <a:pt x="3914256" y="3426481"/>
                  <a:pt x="3916805" y="3440359"/>
                  <a:pt x="3923664" y="3452571"/>
                </a:cubicBezTo>
                <a:close/>
                <a:moveTo>
                  <a:pt x="3436569" y="4555890"/>
                </a:moveTo>
                <a:cubicBezTo>
                  <a:pt x="3401714" y="4566407"/>
                  <a:pt x="3346546" y="4597598"/>
                  <a:pt x="3330410" y="4639594"/>
                </a:cubicBezTo>
                <a:cubicBezTo>
                  <a:pt x="3333425" y="4642480"/>
                  <a:pt x="3336441" y="4645369"/>
                  <a:pt x="3340604" y="4640402"/>
                </a:cubicBezTo>
                <a:cubicBezTo>
                  <a:pt x="3353420" y="4601583"/>
                  <a:pt x="3407793" y="4580595"/>
                  <a:pt x="3436569" y="4555890"/>
                </a:cubicBezTo>
                <a:close/>
                <a:moveTo>
                  <a:pt x="1937164" y="7949799"/>
                </a:moveTo>
                <a:cubicBezTo>
                  <a:pt x="1944331" y="7942789"/>
                  <a:pt x="1940491" y="7936514"/>
                  <a:pt x="1932118" y="7931287"/>
                </a:cubicBezTo>
                <a:cubicBezTo>
                  <a:pt x="1924952" y="7938297"/>
                  <a:pt x="1928791" y="7944573"/>
                  <a:pt x="1937164" y="7949799"/>
                </a:cubicBezTo>
                <a:close/>
                <a:moveTo>
                  <a:pt x="571935" y="11040219"/>
                </a:moveTo>
                <a:cubicBezTo>
                  <a:pt x="571549" y="11036485"/>
                  <a:pt x="571162" y="11032751"/>
                  <a:pt x="570775" y="11029017"/>
                </a:cubicBezTo>
                <a:cubicBezTo>
                  <a:pt x="567041" y="11029403"/>
                  <a:pt x="563307" y="11029790"/>
                  <a:pt x="559573" y="11030176"/>
                </a:cubicBezTo>
                <a:cubicBezTo>
                  <a:pt x="559960" y="11033910"/>
                  <a:pt x="560346" y="11037643"/>
                  <a:pt x="560733" y="11041378"/>
                </a:cubicBezTo>
                <a:cubicBezTo>
                  <a:pt x="564467" y="11040991"/>
                  <a:pt x="568201" y="11040606"/>
                  <a:pt x="571935" y="11040219"/>
                </a:cubicBezTo>
                <a:close/>
                <a:moveTo>
                  <a:pt x="1490685" y="8963017"/>
                </a:moveTo>
                <a:cubicBezTo>
                  <a:pt x="1474071" y="8947517"/>
                  <a:pt x="1463756" y="8910836"/>
                  <a:pt x="1439076" y="8910130"/>
                </a:cubicBezTo>
                <a:cubicBezTo>
                  <a:pt x="1450768" y="8927534"/>
                  <a:pt x="1469885" y="8960455"/>
                  <a:pt x="1490685" y="8963017"/>
                </a:cubicBezTo>
                <a:close/>
                <a:moveTo>
                  <a:pt x="3971872" y="3355024"/>
                </a:moveTo>
                <a:cubicBezTo>
                  <a:pt x="3957735" y="3352348"/>
                  <a:pt x="3971500" y="3321194"/>
                  <a:pt x="3952560" y="3331699"/>
                </a:cubicBezTo>
                <a:cubicBezTo>
                  <a:pt x="3964950" y="3337173"/>
                  <a:pt x="3947166" y="3354309"/>
                  <a:pt x="3959983" y="3359972"/>
                </a:cubicBezTo>
                <a:cubicBezTo>
                  <a:pt x="3962434" y="3354424"/>
                  <a:pt x="3968943" y="3359340"/>
                  <a:pt x="3971872" y="3355024"/>
                </a:cubicBezTo>
                <a:close/>
                <a:moveTo>
                  <a:pt x="2098072" y="7599683"/>
                </a:moveTo>
                <a:cubicBezTo>
                  <a:pt x="2096127" y="7598314"/>
                  <a:pt x="2093944" y="7596330"/>
                  <a:pt x="2091999" y="7594960"/>
                </a:cubicBezTo>
                <a:cubicBezTo>
                  <a:pt x="2090630" y="7596905"/>
                  <a:pt x="2088834" y="7598661"/>
                  <a:pt x="2087277" y="7601032"/>
                </a:cubicBezTo>
                <a:cubicBezTo>
                  <a:pt x="2089222" y="7602401"/>
                  <a:pt x="2091593" y="7603958"/>
                  <a:pt x="2093349" y="7605755"/>
                </a:cubicBezTo>
                <a:cubicBezTo>
                  <a:pt x="2094907" y="7603384"/>
                  <a:pt x="2096276" y="7601439"/>
                  <a:pt x="2098072" y="7599683"/>
                </a:cubicBezTo>
                <a:close/>
                <a:moveTo>
                  <a:pt x="1474783" y="9010551"/>
                </a:moveTo>
                <a:cubicBezTo>
                  <a:pt x="1466298" y="9007821"/>
                  <a:pt x="1467468" y="9001710"/>
                  <a:pt x="1459598" y="8998743"/>
                </a:cubicBezTo>
                <a:cubicBezTo>
                  <a:pt x="1455551" y="9010212"/>
                  <a:pt x="1458648" y="9018208"/>
                  <a:pt x="1469128" y="9023349"/>
                </a:cubicBezTo>
                <a:close/>
                <a:moveTo>
                  <a:pt x="1927837" y="7985875"/>
                </a:moveTo>
                <a:cubicBezTo>
                  <a:pt x="1933490" y="7977687"/>
                  <a:pt x="1932530" y="7970649"/>
                  <a:pt x="1925147" y="7964334"/>
                </a:cubicBezTo>
                <a:cubicBezTo>
                  <a:pt x="1919495" y="7972521"/>
                  <a:pt x="1920642" y="7979134"/>
                  <a:pt x="1927837" y="7985875"/>
                </a:cubicBezTo>
                <a:close/>
                <a:moveTo>
                  <a:pt x="1441916" y="9096480"/>
                </a:moveTo>
                <a:cubicBezTo>
                  <a:pt x="1456312" y="9074286"/>
                  <a:pt x="1445256" y="9065832"/>
                  <a:pt x="1459891" y="9044254"/>
                </a:cubicBezTo>
                <a:cubicBezTo>
                  <a:pt x="1445770" y="9041584"/>
                  <a:pt x="1456872" y="9029153"/>
                  <a:pt x="1442324" y="9026294"/>
                </a:cubicBezTo>
                <a:cubicBezTo>
                  <a:pt x="1439727" y="9050641"/>
                  <a:pt x="1436088" y="9075039"/>
                  <a:pt x="1441916" y="9096480"/>
                </a:cubicBezTo>
                <a:close/>
                <a:moveTo>
                  <a:pt x="3085058" y="5381846"/>
                </a:moveTo>
                <a:lnTo>
                  <a:pt x="3076945" y="5378261"/>
                </a:lnTo>
                <a:lnTo>
                  <a:pt x="3073552" y="5385940"/>
                </a:lnTo>
                <a:lnTo>
                  <a:pt x="3081666" y="5389524"/>
                </a:lnTo>
                <a:close/>
                <a:moveTo>
                  <a:pt x="5421014" y="95383"/>
                </a:moveTo>
                <a:cubicBezTo>
                  <a:pt x="5425700" y="83641"/>
                  <a:pt x="5414201" y="70053"/>
                  <a:pt x="5407849" y="58453"/>
                </a:cubicBezTo>
                <a:cubicBezTo>
                  <a:pt x="5397612" y="75851"/>
                  <a:pt x="5401913" y="91516"/>
                  <a:pt x="5410143" y="106368"/>
                </a:cubicBezTo>
                <a:cubicBezTo>
                  <a:pt x="5416092" y="103006"/>
                  <a:pt x="5419452" y="99297"/>
                  <a:pt x="5421014" y="95383"/>
                </a:cubicBezTo>
                <a:close/>
                <a:moveTo>
                  <a:pt x="621020" y="10959084"/>
                </a:moveTo>
                <a:cubicBezTo>
                  <a:pt x="629716" y="10935948"/>
                  <a:pt x="590809" y="10937591"/>
                  <a:pt x="586697" y="10916940"/>
                </a:cubicBezTo>
                <a:cubicBezTo>
                  <a:pt x="593502" y="10915366"/>
                  <a:pt x="595215" y="10920704"/>
                  <a:pt x="602020" y="10919130"/>
                </a:cubicBezTo>
                <a:cubicBezTo>
                  <a:pt x="600009" y="10907551"/>
                  <a:pt x="587152" y="10908997"/>
                  <a:pt x="577643" y="10906322"/>
                </a:cubicBezTo>
                <a:cubicBezTo>
                  <a:pt x="567690" y="10938066"/>
                  <a:pt x="607321" y="10942851"/>
                  <a:pt x="621020" y="10959084"/>
                </a:cubicBezTo>
                <a:close/>
                <a:moveTo>
                  <a:pt x="3369011" y="4740332"/>
                </a:moveTo>
                <a:cubicBezTo>
                  <a:pt x="3361053" y="4727810"/>
                  <a:pt x="3351031" y="4734379"/>
                  <a:pt x="3343759" y="4719625"/>
                </a:cubicBezTo>
                <a:cubicBezTo>
                  <a:pt x="3331487" y="4730972"/>
                  <a:pt x="3346979" y="4731368"/>
                  <a:pt x="3350707" y="4745904"/>
                </a:cubicBezTo>
                <a:cubicBezTo>
                  <a:pt x="3357433" y="4737044"/>
                  <a:pt x="3362284" y="4749193"/>
                  <a:pt x="3369011" y="4740332"/>
                </a:cubicBezTo>
                <a:close/>
                <a:moveTo>
                  <a:pt x="1112959" y="9851646"/>
                </a:moveTo>
                <a:cubicBezTo>
                  <a:pt x="1112694" y="9847196"/>
                  <a:pt x="1109885" y="9842005"/>
                  <a:pt x="1105116" y="9838368"/>
                </a:cubicBezTo>
                <a:cubicBezTo>
                  <a:pt x="1097368" y="9846668"/>
                  <a:pt x="1095445" y="9854483"/>
                  <a:pt x="1105550" y="9860478"/>
                </a:cubicBezTo>
                <a:cubicBezTo>
                  <a:pt x="1110949" y="9859804"/>
                  <a:pt x="1113225" y="9856096"/>
                  <a:pt x="1112959" y="9851646"/>
                </a:cubicBezTo>
                <a:close/>
                <a:moveTo>
                  <a:pt x="3969045" y="3391305"/>
                </a:moveTo>
                <a:cubicBezTo>
                  <a:pt x="3975613" y="3384188"/>
                  <a:pt x="3972517" y="3366275"/>
                  <a:pt x="3958286" y="3363813"/>
                </a:cubicBezTo>
                <a:cubicBezTo>
                  <a:pt x="3943115" y="3383124"/>
                  <a:pt x="3967532" y="3382180"/>
                  <a:pt x="3967167" y="3387630"/>
                </a:cubicBezTo>
                <a:cubicBezTo>
                  <a:pt x="3964954" y="3393793"/>
                  <a:pt x="3953130" y="3387039"/>
                  <a:pt x="3959312" y="3393850"/>
                </a:cubicBezTo>
                <a:cubicBezTo>
                  <a:pt x="3963594" y="3394850"/>
                  <a:pt x="3966856" y="3393677"/>
                  <a:pt x="3969045" y="3391305"/>
                </a:cubicBezTo>
                <a:close/>
                <a:moveTo>
                  <a:pt x="4338896" y="2556721"/>
                </a:moveTo>
                <a:cubicBezTo>
                  <a:pt x="4330581" y="2521963"/>
                  <a:pt x="4331161" y="2487363"/>
                  <a:pt x="4334374" y="2452714"/>
                </a:cubicBezTo>
                <a:cubicBezTo>
                  <a:pt x="4342859" y="2473962"/>
                  <a:pt x="4342792" y="2524035"/>
                  <a:pt x="4338896" y="2556721"/>
                </a:cubicBezTo>
                <a:close/>
                <a:moveTo>
                  <a:pt x="3425992" y="4624778"/>
                </a:moveTo>
                <a:cubicBezTo>
                  <a:pt x="3431555" y="4616995"/>
                  <a:pt x="3428970" y="4602018"/>
                  <a:pt x="3424436" y="4592484"/>
                </a:cubicBezTo>
                <a:cubicBezTo>
                  <a:pt x="3412603" y="4603671"/>
                  <a:pt x="3413629" y="4616199"/>
                  <a:pt x="3417480" y="4629700"/>
                </a:cubicBezTo>
                <a:cubicBezTo>
                  <a:pt x="3421377" y="4629168"/>
                  <a:pt x="3424136" y="4627373"/>
                  <a:pt x="3425992" y="4624778"/>
                </a:cubicBezTo>
                <a:close/>
                <a:moveTo>
                  <a:pt x="4781994" y="1556390"/>
                </a:moveTo>
                <a:cubicBezTo>
                  <a:pt x="4785779" y="1531522"/>
                  <a:pt x="4747058" y="1508853"/>
                  <a:pt x="4755938" y="1491303"/>
                </a:cubicBezTo>
                <a:cubicBezTo>
                  <a:pt x="4766317" y="1503307"/>
                  <a:pt x="4775497" y="1541029"/>
                  <a:pt x="4792714" y="1531696"/>
                </a:cubicBezTo>
                <a:cubicBezTo>
                  <a:pt x="4787486" y="1517089"/>
                  <a:pt x="4775084" y="1505599"/>
                  <a:pt x="4767786" y="1492165"/>
                </a:cubicBezTo>
                <a:cubicBezTo>
                  <a:pt x="4769611" y="1476086"/>
                  <a:pt x="4762449" y="1467625"/>
                  <a:pt x="4753473" y="1459652"/>
                </a:cubicBezTo>
                <a:lnTo>
                  <a:pt x="4749345" y="1454804"/>
                </a:lnTo>
                <a:lnTo>
                  <a:pt x="4728280" y="1430069"/>
                </a:lnTo>
                <a:cubicBezTo>
                  <a:pt x="4719910" y="1442859"/>
                  <a:pt x="4735622" y="1454610"/>
                  <a:pt x="4738592" y="1463061"/>
                </a:cubicBezTo>
                <a:lnTo>
                  <a:pt x="4738508" y="1463292"/>
                </a:lnTo>
                <a:lnTo>
                  <a:pt x="4735952" y="1470328"/>
                </a:lnTo>
                <a:lnTo>
                  <a:pt x="4733917" y="1466888"/>
                </a:lnTo>
                <a:lnTo>
                  <a:pt x="4722098" y="1446905"/>
                </a:lnTo>
                <a:cubicBezTo>
                  <a:pt x="4717451" y="1439123"/>
                  <a:pt x="4711610" y="1431833"/>
                  <a:pt x="4701084" y="1426435"/>
                </a:cubicBezTo>
                <a:cubicBezTo>
                  <a:pt x="4703481" y="1439016"/>
                  <a:pt x="4708117" y="1450664"/>
                  <a:pt x="4714128" y="1461751"/>
                </a:cubicBezTo>
                <a:lnTo>
                  <a:pt x="4723164" y="1475310"/>
                </a:lnTo>
                <a:lnTo>
                  <a:pt x="4735418" y="1493696"/>
                </a:lnTo>
                <a:cubicBezTo>
                  <a:pt x="4751208" y="1514365"/>
                  <a:pt x="4769038" y="1534273"/>
                  <a:pt x="4781994" y="1556390"/>
                </a:cubicBezTo>
                <a:close/>
                <a:moveTo>
                  <a:pt x="3460339" y="4551282"/>
                </a:moveTo>
                <a:cubicBezTo>
                  <a:pt x="3461164" y="4550173"/>
                  <a:pt x="3461283" y="4548517"/>
                  <a:pt x="3460227" y="4545920"/>
                </a:cubicBezTo>
                <a:cubicBezTo>
                  <a:pt x="3457560" y="4545388"/>
                  <a:pt x="3441889" y="4550016"/>
                  <a:pt x="3446481" y="4557298"/>
                </a:cubicBezTo>
                <a:cubicBezTo>
                  <a:pt x="3449037" y="4553032"/>
                  <a:pt x="3457866" y="4554609"/>
                  <a:pt x="3460339" y="4551282"/>
                </a:cubicBezTo>
                <a:close/>
                <a:moveTo>
                  <a:pt x="3345343" y="4813798"/>
                </a:moveTo>
                <a:cubicBezTo>
                  <a:pt x="3342450" y="4809876"/>
                  <a:pt x="3339030" y="4808622"/>
                  <a:pt x="3335610" y="4807367"/>
                </a:cubicBezTo>
                <a:cubicBezTo>
                  <a:pt x="3327904" y="4812115"/>
                  <a:pt x="3329671" y="4818426"/>
                  <a:pt x="3336018" y="4825079"/>
                </a:cubicBezTo>
                <a:cubicBezTo>
                  <a:pt x="3341249" y="4821714"/>
                  <a:pt x="3344253" y="4817661"/>
                  <a:pt x="3345343" y="4813798"/>
                </a:cubicBezTo>
                <a:close/>
                <a:moveTo>
                  <a:pt x="5440741" y="71950"/>
                </a:moveTo>
                <a:cubicBezTo>
                  <a:pt x="5442132" y="60090"/>
                  <a:pt x="5433841" y="47251"/>
                  <a:pt x="5425631" y="45917"/>
                </a:cubicBezTo>
                <a:cubicBezTo>
                  <a:pt x="5428740" y="58507"/>
                  <a:pt x="5421052" y="72443"/>
                  <a:pt x="5435762" y="83021"/>
                </a:cubicBezTo>
                <a:cubicBezTo>
                  <a:pt x="5438738" y="79748"/>
                  <a:pt x="5440278" y="75903"/>
                  <a:pt x="5440741" y="71950"/>
                </a:cubicBezTo>
                <a:close/>
                <a:moveTo>
                  <a:pt x="2088641" y="7660270"/>
                </a:moveTo>
                <a:cubicBezTo>
                  <a:pt x="2097004" y="7651728"/>
                  <a:pt x="2099324" y="7630319"/>
                  <a:pt x="2085692" y="7633473"/>
                </a:cubicBezTo>
                <a:cubicBezTo>
                  <a:pt x="2092151" y="7641936"/>
                  <a:pt x="2081139" y="7651856"/>
                  <a:pt x="2088641" y="7660270"/>
                </a:cubicBezTo>
                <a:close/>
                <a:moveTo>
                  <a:pt x="4358996" y="2527124"/>
                </a:moveTo>
                <a:cubicBezTo>
                  <a:pt x="4340791" y="2512720"/>
                  <a:pt x="4355771" y="2468823"/>
                  <a:pt x="4346605" y="2443064"/>
                </a:cubicBezTo>
                <a:cubicBezTo>
                  <a:pt x="4369126" y="2457757"/>
                  <a:pt x="4347843" y="2501382"/>
                  <a:pt x="4358996" y="2527124"/>
                </a:cubicBezTo>
                <a:close/>
                <a:moveTo>
                  <a:pt x="1944910" y="7994436"/>
                </a:moveTo>
                <a:cubicBezTo>
                  <a:pt x="1956749" y="7984911"/>
                  <a:pt x="1947663" y="7977844"/>
                  <a:pt x="1944814" y="7970479"/>
                </a:cubicBezTo>
                <a:cubicBezTo>
                  <a:pt x="1938360" y="7979330"/>
                  <a:pt x="1943100" y="7987022"/>
                  <a:pt x="1944910" y="7994436"/>
                </a:cubicBezTo>
                <a:close/>
                <a:moveTo>
                  <a:pt x="3805337" y="3784927"/>
                </a:moveTo>
                <a:cubicBezTo>
                  <a:pt x="3804216" y="3774325"/>
                  <a:pt x="3792118" y="3761309"/>
                  <a:pt x="3809345" y="3759306"/>
                </a:cubicBezTo>
                <a:cubicBezTo>
                  <a:pt x="3800814" y="3747391"/>
                  <a:pt x="3796886" y="3730062"/>
                  <a:pt x="3777568" y="3730931"/>
                </a:cubicBezTo>
                <a:cubicBezTo>
                  <a:pt x="3793259" y="3752871"/>
                  <a:pt x="3783468" y="3764008"/>
                  <a:pt x="3791199" y="3786419"/>
                </a:cubicBezTo>
                <a:cubicBezTo>
                  <a:pt x="3795763" y="3785876"/>
                  <a:pt x="3800773" y="3785470"/>
                  <a:pt x="3805337" y="3784927"/>
                </a:cubicBezTo>
                <a:close/>
                <a:moveTo>
                  <a:pt x="2136825" y="7562760"/>
                </a:moveTo>
                <a:cubicBezTo>
                  <a:pt x="2135068" y="7560964"/>
                  <a:pt x="2132697" y="7559406"/>
                  <a:pt x="2130940" y="7557610"/>
                </a:cubicBezTo>
                <a:cubicBezTo>
                  <a:pt x="2129382" y="7559982"/>
                  <a:pt x="2128013" y="7561926"/>
                  <a:pt x="2126218" y="7563682"/>
                </a:cubicBezTo>
                <a:cubicBezTo>
                  <a:pt x="2127974" y="7565478"/>
                  <a:pt x="2130346" y="7567036"/>
                  <a:pt x="2132290" y="7568404"/>
                </a:cubicBezTo>
                <a:cubicBezTo>
                  <a:pt x="2133659" y="7566460"/>
                  <a:pt x="2135455" y="7564704"/>
                  <a:pt x="2136825" y="7562760"/>
                </a:cubicBezTo>
                <a:close/>
                <a:moveTo>
                  <a:pt x="244205" y="11846719"/>
                </a:moveTo>
                <a:cubicBezTo>
                  <a:pt x="233963" y="11837603"/>
                  <a:pt x="224336" y="11828247"/>
                  <a:pt x="224319" y="11819057"/>
                </a:cubicBezTo>
                <a:cubicBezTo>
                  <a:pt x="212971" y="11826287"/>
                  <a:pt x="233964" y="11864131"/>
                  <a:pt x="244205" y="11846719"/>
                </a:cubicBezTo>
                <a:close/>
                <a:moveTo>
                  <a:pt x="3981442" y="3388837"/>
                </a:moveTo>
                <a:cubicBezTo>
                  <a:pt x="3984271" y="3382435"/>
                  <a:pt x="3988519" y="3375131"/>
                  <a:pt x="3978793" y="3372874"/>
                </a:cubicBezTo>
                <a:cubicBezTo>
                  <a:pt x="3975160" y="3379940"/>
                  <a:pt x="3976881" y="3385291"/>
                  <a:pt x="3981442" y="3388837"/>
                </a:cubicBezTo>
                <a:close/>
                <a:moveTo>
                  <a:pt x="2109455" y="7628167"/>
                </a:moveTo>
                <a:cubicBezTo>
                  <a:pt x="2118523" y="7616877"/>
                  <a:pt x="2116180" y="7607174"/>
                  <a:pt x="2108867" y="7598334"/>
                </a:cubicBezTo>
                <a:cubicBezTo>
                  <a:pt x="2105385" y="7608523"/>
                  <a:pt x="2095890" y="7619624"/>
                  <a:pt x="2109455" y="7628167"/>
                </a:cubicBezTo>
                <a:close/>
                <a:moveTo>
                  <a:pt x="3438822" y="4621550"/>
                </a:moveTo>
                <a:cubicBezTo>
                  <a:pt x="3446020" y="4614009"/>
                  <a:pt x="3450843" y="4592933"/>
                  <a:pt x="3437386" y="4591311"/>
                </a:cubicBezTo>
                <a:cubicBezTo>
                  <a:pt x="3437624" y="4601644"/>
                  <a:pt x="3426915" y="4610443"/>
                  <a:pt x="3438822" y="4621550"/>
                </a:cubicBezTo>
                <a:close/>
                <a:moveTo>
                  <a:pt x="1497577" y="9015524"/>
                </a:moveTo>
                <a:cubicBezTo>
                  <a:pt x="1495193" y="8987445"/>
                  <a:pt x="1469856" y="8968601"/>
                  <a:pt x="1453132" y="8946424"/>
                </a:cubicBezTo>
                <a:cubicBezTo>
                  <a:pt x="1450783" y="8975981"/>
                  <a:pt x="1474086" y="8995965"/>
                  <a:pt x="1497577" y="9015524"/>
                </a:cubicBezTo>
                <a:close/>
                <a:moveTo>
                  <a:pt x="3102744" y="5384558"/>
                </a:moveTo>
                <a:cubicBezTo>
                  <a:pt x="3094469" y="5373253"/>
                  <a:pt x="3084100" y="5396719"/>
                  <a:pt x="3091926" y="5398645"/>
                </a:cubicBezTo>
                <a:cubicBezTo>
                  <a:pt x="3102340" y="5393559"/>
                  <a:pt x="3092330" y="5389645"/>
                  <a:pt x="3102744" y="5384558"/>
                </a:cubicBezTo>
                <a:close/>
                <a:moveTo>
                  <a:pt x="1621919" y="8745652"/>
                </a:moveTo>
                <a:cubicBezTo>
                  <a:pt x="1609821" y="8737247"/>
                  <a:pt x="1592383" y="8713225"/>
                  <a:pt x="1579175" y="8716567"/>
                </a:cubicBezTo>
                <a:cubicBezTo>
                  <a:pt x="1589377" y="8724645"/>
                  <a:pt x="1601499" y="8764164"/>
                  <a:pt x="1621919" y="8745652"/>
                </a:cubicBezTo>
                <a:close/>
                <a:moveTo>
                  <a:pt x="5459446" y="62898"/>
                </a:moveTo>
                <a:cubicBezTo>
                  <a:pt x="5455028" y="57887"/>
                  <a:pt x="5456814" y="51538"/>
                  <a:pt x="5450124" y="47053"/>
                </a:cubicBezTo>
                <a:cubicBezTo>
                  <a:pt x="5440102" y="55880"/>
                  <a:pt x="5447507" y="62211"/>
                  <a:pt x="5450556" y="69165"/>
                </a:cubicBezTo>
                <a:cubicBezTo>
                  <a:pt x="5453294" y="65277"/>
                  <a:pt x="5456758" y="67827"/>
                  <a:pt x="5459446" y="62898"/>
                </a:cubicBezTo>
                <a:close/>
                <a:moveTo>
                  <a:pt x="2747481" y="6201913"/>
                </a:moveTo>
                <a:cubicBezTo>
                  <a:pt x="2748122" y="6188919"/>
                  <a:pt x="2747720" y="6175975"/>
                  <a:pt x="2731084" y="6173220"/>
                </a:cubicBezTo>
                <a:cubicBezTo>
                  <a:pt x="2730632" y="6185787"/>
                  <a:pt x="2736098" y="6195352"/>
                  <a:pt x="2747481" y="6201913"/>
                </a:cubicBezTo>
                <a:close/>
                <a:moveTo>
                  <a:pt x="3445361" y="4630117"/>
                </a:moveTo>
                <a:cubicBezTo>
                  <a:pt x="3441364" y="4623120"/>
                  <a:pt x="3436436" y="4620421"/>
                  <a:pt x="3431048" y="4623346"/>
                </a:cubicBezTo>
                <a:cubicBezTo>
                  <a:pt x="3433220" y="4628022"/>
                  <a:pt x="3430216" y="4632076"/>
                  <a:pt x="3431792" y="4636472"/>
                </a:cubicBezTo>
                <a:cubicBezTo>
                  <a:pt x="3436462" y="4634299"/>
                  <a:pt x="3440479" y="4635835"/>
                  <a:pt x="3445361" y="4630117"/>
                </a:cubicBezTo>
                <a:close/>
                <a:moveTo>
                  <a:pt x="3414535" y="4700199"/>
                </a:moveTo>
                <a:cubicBezTo>
                  <a:pt x="3412831" y="4677497"/>
                  <a:pt x="3397254" y="4647865"/>
                  <a:pt x="3372603" y="4646784"/>
                </a:cubicBezTo>
                <a:cubicBezTo>
                  <a:pt x="3296621" y="4683456"/>
                  <a:pt x="3393378" y="4773755"/>
                  <a:pt x="3414535" y="4700199"/>
                </a:cubicBezTo>
                <a:close/>
                <a:moveTo>
                  <a:pt x="629591" y="11007666"/>
                </a:moveTo>
                <a:cubicBezTo>
                  <a:pt x="633642" y="11000802"/>
                  <a:pt x="624479" y="10983518"/>
                  <a:pt x="625528" y="10966166"/>
                </a:cubicBezTo>
                <a:cubicBezTo>
                  <a:pt x="606797" y="10962471"/>
                  <a:pt x="589392" y="10938492"/>
                  <a:pt x="573851" y="10944860"/>
                </a:cubicBezTo>
                <a:cubicBezTo>
                  <a:pt x="582440" y="10958836"/>
                  <a:pt x="609005" y="10956321"/>
                  <a:pt x="615871" y="10982260"/>
                </a:cubicBezTo>
                <a:cubicBezTo>
                  <a:pt x="600359" y="10980497"/>
                  <a:pt x="588343" y="10955844"/>
                  <a:pt x="575784" y="10963530"/>
                </a:cubicBezTo>
                <a:cubicBezTo>
                  <a:pt x="576815" y="10980784"/>
                  <a:pt x="589068" y="10984161"/>
                  <a:pt x="604480" y="10983845"/>
                </a:cubicBezTo>
                <a:cubicBezTo>
                  <a:pt x="613385" y="10991342"/>
                  <a:pt x="615783" y="11006655"/>
                  <a:pt x="629591" y="11007666"/>
                </a:cubicBezTo>
                <a:close/>
                <a:moveTo>
                  <a:pt x="308952" y="11734201"/>
                </a:moveTo>
                <a:cubicBezTo>
                  <a:pt x="301073" y="11726665"/>
                  <a:pt x="314658" y="11718982"/>
                  <a:pt x="300914" y="11710882"/>
                </a:cubicBezTo>
                <a:cubicBezTo>
                  <a:pt x="286613" y="11716728"/>
                  <a:pt x="297021" y="11741601"/>
                  <a:pt x="308952" y="11734201"/>
                </a:cubicBezTo>
                <a:close/>
                <a:moveTo>
                  <a:pt x="3360338" y="4829379"/>
                </a:moveTo>
                <a:cubicBezTo>
                  <a:pt x="3360121" y="4826356"/>
                  <a:pt x="3358093" y="4823115"/>
                  <a:pt x="3354919" y="4819789"/>
                </a:cubicBezTo>
                <a:cubicBezTo>
                  <a:pt x="3346773" y="4824695"/>
                  <a:pt x="3351647" y="4831378"/>
                  <a:pt x="3354888" y="4837658"/>
                </a:cubicBezTo>
                <a:cubicBezTo>
                  <a:pt x="3358962" y="4835203"/>
                  <a:pt x="3360556" y="4832399"/>
                  <a:pt x="3360338" y="4829379"/>
                </a:cubicBezTo>
                <a:close/>
                <a:moveTo>
                  <a:pt x="2135915" y="7600598"/>
                </a:moveTo>
                <a:cubicBezTo>
                  <a:pt x="2132213" y="7597433"/>
                  <a:pt x="2134952" y="7593544"/>
                  <a:pt x="2129167" y="7590478"/>
                </a:cubicBezTo>
                <a:cubicBezTo>
                  <a:pt x="2127232" y="7593703"/>
                  <a:pt x="2124633" y="7596123"/>
                  <a:pt x="2122083" y="7599585"/>
                </a:cubicBezTo>
                <a:cubicBezTo>
                  <a:pt x="2125308" y="7601520"/>
                  <a:pt x="2128156" y="7604308"/>
                  <a:pt x="2131192" y="7606669"/>
                </a:cubicBezTo>
                <a:cubicBezTo>
                  <a:pt x="2132750" y="7604298"/>
                  <a:pt x="2134119" y="7602354"/>
                  <a:pt x="2135915" y="7600598"/>
                </a:cubicBezTo>
                <a:close/>
                <a:moveTo>
                  <a:pt x="3464031" y="4602093"/>
                </a:moveTo>
                <a:cubicBezTo>
                  <a:pt x="3461317" y="4593147"/>
                  <a:pt x="3469552" y="4585729"/>
                  <a:pt x="3457083" y="4575817"/>
                </a:cubicBezTo>
                <a:cubicBezTo>
                  <a:pt x="3446588" y="4581067"/>
                  <a:pt x="3455234" y="4610705"/>
                  <a:pt x="3464031" y="4602093"/>
                </a:cubicBezTo>
                <a:close/>
                <a:moveTo>
                  <a:pt x="3976470" y="3446318"/>
                </a:moveTo>
                <a:lnTo>
                  <a:pt x="3967925" y="3442543"/>
                </a:lnTo>
                <a:lnTo>
                  <a:pt x="3962457" y="3454919"/>
                </a:lnTo>
                <a:lnTo>
                  <a:pt x="3971002" y="3458694"/>
                </a:lnTo>
                <a:close/>
                <a:moveTo>
                  <a:pt x="3132919" y="5360159"/>
                </a:moveTo>
                <a:cubicBezTo>
                  <a:pt x="3128599" y="5357230"/>
                  <a:pt x="3131049" y="5351685"/>
                  <a:pt x="3133926" y="5346328"/>
                </a:cubicBezTo>
                <a:cubicBezTo>
                  <a:pt x="3122485" y="5338726"/>
                  <a:pt x="3114910" y="5342007"/>
                  <a:pt x="3111153" y="5355129"/>
                </a:cubicBezTo>
                <a:cubicBezTo>
                  <a:pt x="3117647" y="5355450"/>
                  <a:pt x="3129765" y="5368454"/>
                  <a:pt x="3132919" y="5360159"/>
                </a:cubicBezTo>
                <a:close/>
                <a:moveTo>
                  <a:pt x="2057361" y="7798911"/>
                </a:moveTo>
                <a:cubicBezTo>
                  <a:pt x="2052554" y="7787661"/>
                  <a:pt x="2039009" y="7805503"/>
                  <a:pt x="2044607" y="7807976"/>
                </a:cubicBezTo>
                <a:cubicBezTo>
                  <a:pt x="2049064" y="7804876"/>
                  <a:pt x="2053557" y="7806355"/>
                  <a:pt x="2057361" y="7798911"/>
                </a:cubicBezTo>
                <a:close/>
                <a:moveTo>
                  <a:pt x="1468535" y="9137817"/>
                </a:moveTo>
                <a:cubicBezTo>
                  <a:pt x="1463127" y="9133897"/>
                  <a:pt x="1463066" y="9128262"/>
                  <a:pt x="1453778" y="9126197"/>
                </a:cubicBezTo>
                <a:cubicBezTo>
                  <a:pt x="1447031" y="9138004"/>
                  <a:pt x="1462831" y="9149574"/>
                  <a:pt x="1468535" y="9137817"/>
                </a:cubicBezTo>
                <a:close/>
                <a:moveTo>
                  <a:pt x="1474002" y="9125445"/>
                </a:moveTo>
                <a:cubicBezTo>
                  <a:pt x="1483408" y="9116854"/>
                  <a:pt x="1468213" y="9100451"/>
                  <a:pt x="1460941" y="9109985"/>
                </a:cubicBezTo>
                <a:cubicBezTo>
                  <a:pt x="1466588" y="9114520"/>
                  <a:pt x="1458699" y="9124292"/>
                  <a:pt x="1474002" y="9125445"/>
                </a:cubicBezTo>
                <a:close/>
                <a:moveTo>
                  <a:pt x="5488113" y="46505"/>
                </a:moveTo>
                <a:cubicBezTo>
                  <a:pt x="5483230" y="44857"/>
                  <a:pt x="5476806" y="32843"/>
                  <a:pt x="5472938" y="39290"/>
                </a:cubicBezTo>
                <a:cubicBezTo>
                  <a:pt x="5473425" y="45113"/>
                  <a:pt x="5483014" y="53428"/>
                  <a:pt x="5488113" y="46505"/>
                </a:cubicBezTo>
                <a:close/>
                <a:moveTo>
                  <a:pt x="3975348" y="3470816"/>
                </a:moveTo>
                <a:cubicBezTo>
                  <a:pt x="3969933" y="3466893"/>
                  <a:pt x="3970059" y="3460828"/>
                  <a:pt x="3960571" y="3459187"/>
                </a:cubicBezTo>
                <a:cubicBezTo>
                  <a:pt x="3950931" y="3471759"/>
                  <a:pt x="3969213" y="3482388"/>
                  <a:pt x="3975348" y="3470816"/>
                </a:cubicBezTo>
                <a:close/>
                <a:moveTo>
                  <a:pt x="4050584" y="3300539"/>
                </a:moveTo>
                <a:cubicBezTo>
                  <a:pt x="4068922" y="3277527"/>
                  <a:pt x="4025017" y="3260168"/>
                  <a:pt x="4007763" y="3262236"/>
                </a:cubicBezTo>
                <a:cubicBezTo>
                  <a:pt x="4008665" y="3280997"/>
                  <a:pt x="4032153" y="3269442"/>
                  <a:pt x="4037505" y="3285068"/>
                </a:cubicBezTo>
                <a:cubicBezTo>
                  <a:pt x="4034299" y="3292323"/>
                  <a:pt x="4024838" y="3282532"/>
                  <a:pt x="4021532" y="3287703"/>
                </a:cubicBezTo>
                <a:close/>
                <a:moveTo>
                  <a:pt x="2100800" y="7718158"/>
                </a:moveTo>
                <a:cubicBezTo>
                  <a:pt x="2085757" y="7704884"/>
                  <a:pt x="2106482" y="7675291"/>
                  <a:pt x="2079384" y="7671985"/>
                </a:cubicBezTo>
                <a:cubicBezTo>
                  <a:pt x="2076300" y="7690508"/>
                  <a:pt x="2072363" y="7708653"/>
                  <a:pt x="2090869" y="7724477"/>
                </a:cubicBezTo>
                <a:cubicBezTo>
                  <a:pt x="2094034" y="7720777"/>
                  <a:pt x="2097923" y="7723516"/>
                  <a:pt x="2100800" y="7718158"/>
                </a:cubicBezTo>
                <a:close/>
                <a:moveTo>
                  <a:pt x="2018939" y="7908289"/>
                </a:moveTo>
                <a:cubicBezTo>
                  <a:pt x="2021225" y="7904864"/>
                  <a:pt x="2021634" y="7900735"/>
                  <a:pt x="2017890" y="7897560"/>
                </a:cubicBezTo>
                <a:cubicBezTo>
                  <a:pt x="2011503" y="7903863"/>
                  <a:pt x="2004259" y="7898128"/>
                  <a:pt x="2003250" y="7891092"/>
                </a:cubicBezTo>
                <a:cubicBezTo>
                  <a:pt x="1997406" y="7899662"/>
                  <a:pt x="1998900" y="7907926"/>
                  <a:pt x="2008728" y="7914803"/>
                </a:cubicBezTo>
                <a:cubicBezTo>
                  <a:pt x="2012491" y="7914439"/>
                  <a:pt x="2016654" y="7911715"/>
                  <a:pt x="2018939" y="7908289"/>
                </a:cubicBezTo>
                <a:close/>
                <a:moveTo>
                  <a:pt x="3430650" y="4714757"/>
                </a:moveTo>
                <a:cubicBezTo>
                  <a:pt x="3423886" y="4702797"/>
                  <a:pt x="3404043" y="4724793"/>
                  <a:pt x="3415690" y="4731034"/>
                </a:cubicBezTo>
                <a:cubicBezTo>
                  <a:pt x="3421031" y="4719694"/>
                  <a:pt x="3427311" y="4723394"/>
                  <a:pt x="3430650" y="4714757"/>
                </a:cubicBezTo>
                <a:close/>
                <a:moveTo>
                  <a:pt x="3474971" y="4616026"/>
                </a:moveTo>
                <a:cubicBezTo>
                  <a:pt x="3487929" y="4602451"/>
                  <a:pt x="3481220" y="4586505"/>
                  <a:pt x="3480564" y="4570868"/>
                </a:cubicBezTo>
                <a:cubicBezTo>
                  <a:pt x="3461552" y="4584135"/>
                  <a:pt x="3470770" y="4600173"/>
                  <a:pt x="3474971" y="4616026"/>
                </a:cubicBezTo>
                <a:close/>
                <a:moveTo>
                  <a:pt x="352525" y="11684014"/>
                </a:moveTo>
                <a:cubicBezTo>
                  <a:pt x="344492" y="11673368"/>
                  <a:pt x="336393" y="11669789"/>
                  <a:pt x="328758" y="11675539"/>
                </a:cubicBezTo>
                <a:cubicBezTo>
                  <a:pt x="334027" y="11680909"/>
                  <a:pt x="325540" y="11686282"/>
                  <a:pt x="328917" y="11691322"/>
                </a:cubicBezTo>
                <a:cubicBezTo>
                  <a:pt x="336875" y="11683688"/>
                  <a:pt x="344637" y="11697254"/>
                  <a:pt x="352525" y="11684014"/>
                </a:cubicBezTo>
                <a:close/>
                <a:moveTo>
                  <a:pt x="3968946" y="3507263"/>
                </a:moveTo>
                <a:cubicBezTo>
                  <a:pt x="3974376" y="3498441"/>
                  <a:pt x="3975684" y="3490858"/>
                  <a:pt x="3973913" y="3484464"/>
                </a:cubicBezTo>
                <a:cubicBezTo>
                  <a:pt x="3964891" y="3479458"/>
                  <a:pt x="3957967" y="3478949"/>
                  <a:pt x="3953907" y="3485826"/>
                </a:cubicBezTo>
                <a:cubicBezTo>
                  <a:pt x="3958242" y="3493352"/>
                  <a:pt x="3956179" y="3502642"/>
                  <a:pt x="3968946" y="3507263"/>
                </a:cubicBezTo>
                <a:close/>
                <a:moveTo>
                  <a:pt x="255310" y="11913865"/>
                </a:moveTo>
                <a:cubicBezTo>
                  <a:pt x="240000" y="11877001"/>
                  <a:pt x="214037" y="11840022"/>
                  <a:pt x="192666" y="11803031"/>
                </a:cubicBezTo>
                <a:cubicBezTo>
                  <a:pt x="180121" y="11829118"/>
                  <a:pt x="228978" y="11855806"/>
                  <a:pt x="216244" y="11882320"/>
                </a:cubicBezTo>
                <a:cubicBezTo>
                  <a:pt x="233005" y="11883603"/>
                  <a:pt x="233679" y="11915530"/>
                  <a:pt x="255310" y="11913865"/>
                </a:cubicBezTo>
                <a:close/>
                <a:moveTo>
                  <a:pt x="3382769" y="4838074"/>
                </a:moveTo>
                <a:cubicBezTo>
                  <a:pt x="3390326" y="4820483"/>
                  <a:pt x="3388568" y="4801768"/>
                  <a:pt x="3394054" y="4783930"/>
                </a:cubicBezTo>
                <a:cubicBezTo>
                  <a:pt x="3381522" y="4790408"/>
                  <a:pt x="3361458" y="4828356"/>
                  <a:pt x="3382769" y="4838074"/>
                </a:cubicBezTo>
                <a:close/>
                <a:moveTo>
                  <a:pt x="3029809" y="5638573"/>
                </a:moveTo>
                <a:cubicBezTo>
                  <a:pt x="3042604" y="5610768"/>
                  <a:pt x="3052551" y="5579593"/>
                  <a:pt x="3063773" y="5547842"/>
                </a:cubicBezTo>
                <a:cubicBezTo>
                  <a:pt x="3049046" y="5515330"/>
                  <a:pt x="3045586" y="5478111"/>
                  <a:pt x="3022243" y="5448929"/>
                </a:cubicBezTo>
                <a:cubicBezTo>
                  <a:pt x="2981743" y="5532503"/>
                  <a:pt x="2948938" y="5641404"/>
                  <a:pt x="2978729" y="5709129"/>
                </a:cubicBezTo>
                <a:cubicBezTo>
                  <a:pt x="3001362" y="5690825"/>
                  <a:pt x="3017011" y="5666382"/>
                  <a:pt x="3029809" y="5638573"/>
                </a:cubicBezTo>
                <a:close/>
                <a:moveTo>
                  <a:pt x="3361291" y="4891411"/>
                </a:moveTo>
                <a:cubicBezTo>
                  <a:pt x="3352017" y="4879360"/>
                  <a:pt x="3350586" y="4868465"/>
                  <a:pt x="3337611" y="4855758"/>
                </a:cubicBezTo>
                <a:cubicBezTo>
                  <a:pt x="3324899" y="4867259"/>
                  <a:pt x="3350815" y="4891201"/>
                  <a:pt x="3361291" y="4891411"/>
                </a:cubicBezTo>
                <a:close/>
                <a:moveTo>
                  <a:pt x="5360887" y="366632"/>
                </a:moveTo>
                <a:cubicBezTo>
                  <a:pt x="5357765" y="354009"/>
                  <a:pt x="5347993" y="342536"/>
                  <a:pt x="5336559" y="331351"/>
                </a:cubicBezTo>
                <a:cubicBezTo>
                  <a:pt x="5320148" y="360387"/>
                  <a:pt x="5298749" y="390285"/>
                  <a:pt x="5284000" y="419033"/>
                </a:cubicBezTo>
                <a:cubicBezTo>
                  <a:pt x="5287123" y="431656"/>
                  <a:pt x="5296894" y="443128"/>
                  <a:pt x="5308328" y="454314"/>
                </a:cubicBezTo>
                <a:cubicBezTo>
                  <a:pt x="5333480" y="424029"/>
                  <a:pt x="5345975" y="387642"/>
                  <a:pt x="5360887" y="366632"/>
                </a:cubicBezTo>
                <a:close/>
                <a:moveTo>
                  <a:pt x="3478567" y="4626788"/>
                </a:moveTo>
                <a:cubicBezTo>
                  <a:pt x="3478387" y="4625900"/>
                  <a:pt x="3477908" y="4623530"/>
                  <a:pt x="3476950" y="4618791"/>
                </a:cubicBezTo>
                <a:cubicBezTo>
                  <a:pt x="3476950" y="4618791"/>
                  <a:pt x="3479105" y="4629456"/>
                  <a:pt x="3478567" y="4626788"/>
                </a:cubicBezTo>
                <a:close/>
                <a:moveTo>
                  <a:pt x="2000063" y="7980135"/>
                </a:moveTo>
                <a:cubicBezTo>
                  <a:pt x="1996609" y="7977591"/>
                  <a:pt x="1994006" y="7975423"/>
                  <a:pt x="1990977" y="7973067"/>
                </a:cubicBezTo>
                <a:cubicBezTo>
                  <a:pt x="1989611" y="7975008"/>
                  <a:pt x="1987631" y="7977186"/>
                  <a:pt x="1986265" y="7979126"/>
                </a:cubicBezTo>
                <a:cubicBezTo>
                  <a:pt x="1989957" y="7982284"/>
                  <a:pt x="1987412" y="7985739"/>
                  <a:pt x="1992757" y="7988610"/>
                </a:cubicBezTo>
                <a:cubicBezTo>
                  <a:pt x="1995350" y="7986194"/>
                  <a:pt x="1997281" y="7982976"/>
                  <a:pt x="2000063" y="7980135"/>
                </a:cubicBezTo>
                <a:close/>
                <a:moveTo>
                  <a:pt x="629903" y="11084157"/>
                </a:moveTo>
                <a:cubicBezTo>
                  <a:pt x="625444" y="11056226"/>
                  <a:pt x="636616" y="11041311"/>
                  <a:pt x="634337" y="11015361"/>
                </a:cubicBezTo>
                <a:cubicBezTo>
                  <a:pt x="615754" y="11014786"/>
                  <a:pt x="611415" y="10998107"/>
                  <a:pt x="594011" y="10996017"/>
                </a:cubicBezTo>
                <a:cubicBezTo>
                  <a:pt x="595379" y="11015965"/>
                  <a:pt x="626690" y="11021145"/>
                  <a:pt x="620906" y="11035387"/>
                </a:cubicBezTo>
                <a:cubicBezTo>
                  <a:pt x="613101" y="11033466"/>
                  <a:pt x="603125" y="11012260"/>
                  <a:pt x="596955" y="11022769"/>
                </a:cubicBezTo>
                <a:cubicBezTo>
                  <a:pt x="602978" y="11031029"/>
                  <a:pt x="624749" y="11041667"/>
                  <a:pt x="618718" y="11050709"/>
                </a:cubicBezTo>
                <a:cubicBezTo>
                  <a:pt x="606941" y="11048560"/>
                  <a:pt x="604969" y="11033436"/>
                  <a:pt x="590220" y="11034554"/>
                </a:cubicBezTo>
                <a:cubicBezTo>
                  <a:pt x="588706" y="11055264"/>
                  <a:pt x="619867" y="11057326"/>
                  <a:pt x="609646" y="11074697"/>
                </a:cubicBezTo>
                <a:cubicBezTo>
                  <a:pt x="602683" y="11068567"/>
                  <a:pt x="598126" y="11060445"/>
                  <a:pt x="585457" y="11061464"/>
                </a:cubicBezTo>
                <a:cubicBezTo>
                  <a:pt x="585657" y="11087513"/>
                  <a:pt x="609221" y="11096398"/>
                  <a:pt x="629903" y="11084157"/>
                </a:cubicBezTo>
                <a:close/>
                <a:moveTo>
                  <a:pt x="3428785" y="4751323"/>
                </a:moveTo>
                <a:cubicBezTo>
                  <a:pt x="3428676" y="4745845"/>
                  <a:pt x="3426369" y="4740101"/>
                  <a:pt x="3422689" y="4733980"/>
                </a:cubicBezTo>
                <a:cubicBezTo>
                  <a:pt x="3415997" y="4744315"/>
                  <a:pt x="3412409" y="4755027"/>
                  <a:pt x="3421683" y="4767078"/>
                </a:cubicBezTo>
                <a:cubicBezTo>
                  <a:pt x="3426801" y="4762019"/>
                  <a:pt x="3428893" y="4756803"/>
                  <a:pt x="3428785" y="4751323"/>
                </a:cubicBezTo>
                <a:close/>
                <a:moveTo>
                  <a:pt x="2057118" y="7857989"/>
                </a:moveTo>
                <a:cubicBezTo>
                  <a:pt x="2061124" y="7850380"/>
                  <a:pt x="2063092" y="7843012"/>
                  <a:pt x="2062084" y="7835976"/>
                </a:cubicBezTo>
                <a:cubicBezTo>
                  <a:pt x="2055453" y="7841664"/>
                  <a:pt x="2031495" y="7869099"/>
                  <a:pt x="2039934" y="7881446"/>
                </a:cubicBezTo>
                <a:cubicBezTo>
                  <a:pt x="2047072" y="7873447"/>
                  <a:pt x="2053113" y="7865598"/>
                  <a:pt x="2057118" y="7857989"/>
                </a:cubicBezTo>
                <a:close/>
                <a:moveTo>
                  <a:pt x="4054708" y="3337198"/>
                </a:moveTo>
                <a:cubicBezTo>
                  <a:pt x="4055171" y="3335880"/>
                  <a:pt x="4054487" y="3333888"/>
                  <a:pt x="4051848" y="3331192"/>
                </a:cubicBezTo>
                <a:cubicBezTo>
                  <a:pt x="4050290" y="3333564"/>
                  <a:pt x="4049347" y="3335698"/>
                  <a:pt x="4045691" y="3333572"/>
                </a:cubicBezTo>
                <a:cubicBezTo>
                  <a:pt x="4046822" y="3331012"/>
                  <a:pt x="4044536" y="3326941"/>
                  <a:pt x="4041418" y="3331684"/>
                </a:cubicBezTo>
                <a:cubicBezTo>
                  <a:pt x="4041615" y="3339040"/>
                  <a:pt x="4053320" y="3341152"/>
                  <a:pt x="4054708" y="3337198"/>
                </a:cubicBezTo>
                <a:close/>
                <a:moveTo>
                  <a:pt x="1448729" y="9239206"/>
                </a:moveTo>
                <a:cubicBezTo>
                  <a:pt x="1452418" y="9215850"/>
                  <a:pt x="1425919" y="9185785"/>
                  <a:pt x="1408810" y="9181795"/>
                </a:cubicBezTo>
                <a:cubicBezTo>
                  <a:pt x="1418756" y="9201997"/>
                  <a:pt x="1435281" y="9220006"/>
                  <a:pt x="1448729" y="9239206"/>
                </a:cubicBezTo>
                <a:close/>
                <a:moveTo>
                  <a:pt x="4471729" y="2399019"/>
                </a:moveTo>
                <a:cubicBezTo>
                  <a:pt x="4464132" y="2387817"/>
                  <a:pt x="4455326" y="2347946"/>
                  <a:pt x="4469145" y="2325533"/>
                </a:cubicBezTo>
                <a:cubicBezTo>
                  <a:pt x="4481762" y="2349915"/>
                  <a:pt x="4466365" y="2374635"/>
                  <a:pt x="4471729" y="2399019"/>
                </a:cubicBezTo>
                <a:close/>
                <a:moveTo>
                  <a:pt x="1219381" y="9764485"/>
                </a:moveTo>
                <a:cubicBezTo>
                  <a:pt x="1211122" y="9757777"/>
                  <a:pt x="1202674" y="9751496"/>
                  <a:pt x="1196345" y="9758894"/>
                </a:cubicBezTo>
                <a:cubicBezTo>
                  <a:pt x="1204028" y="9762288"/>
                  <a:pt x="1214444" y="9779123"/>
                  <a:pt x="1219381" y="9764485"/>
                </a:cubicBezTo>
                <a:close/>
                <a:moveTo>
                  <a:pt x="3139325" y="5419588"/>
                </a:moveTo>
                <a:cubicBezTo>
                  <a:pt x="3126553" y="5410376"/>
                  <a:pt x="3127938" y="5395690"/>
                  <a:pt x="3110857" y="5388143"/>
                </a:cubicBezTo>
                <a:cubicBezTo>
                  <a:pt x="3105679" y="5402174"/>
                  <a:pt x="3124930" y="5424445"/>
                  <a:pt x="3139325" y="5419588"/>
                </a:cubicBezTo>
                <a:close/>
                <a:moveTo>
                  <a:pt x="1989605" y="8024146"/>
                </a:moveTo>
                <a:cubicBezTo>
                  <a:pt x="1992558" y="8013740"/>
                  <a:pt x="1988577" y="7994904"/>
                  <a:pt x="1977702" y="7996204"/>
                </a:cubicBezTo>
                <a:cubicBezTo>
                  <a:pt x="1978671" y="8007827"/>
                  <a:pt x="1978175" y="8019310"/>
                  <a:pt x="1984340" y="8030684"/>
                </a:cubicBezTo>
                <a:cubicBezTo>
                  <a:pt x="1986866" y="8030147"/>
                  <a:pt x="1988621" y="8027615"/>
                  <a:pt x="1989605" y="8024146"/>
                </a:cubicBezTo>
                <a:close/>
                <a:moveTo>
                  <a:pt x="4396769" y="2578033"/>
                </a:moveTo>
                <a:cubicBezTo>
                  <a:pt x="4400908" y="2546954"/>
                  <a:pt x="4413289" y="2515416"/>
                  <a:pt x="4402579" y="2484239"/>
                </a:cubicBezTo>
                <a:cubicBezTo>
                  <a:pt x="4387336" y="2501301"/>
                  <a:pt x="4397761" y="2535455"/>
                  <a:pt x="4379706" y="2541345"/>
                </a:cubicBezTo>
                <a:cubicBezTo>
                  <a:pt x="4362513" y="2538972"/>
                  <a:pt x="4374254" y="2508765"/>
                  <a:pt x="4372284" y="2488008"/>
                </a:cubicBezTo>
                <a:cubicBezTo>
                  <a:pt x="4369978" y="2466929"/>
                  <a:pt x="4364395" y="2447221"/>
                  <a:pt x="4374369" y="2430901"/>
                </a:cubicBezTo>
                <a:cubicBezTo>
                  <a:pt x="4374369" y="2430901"/>
                  <a:pt x="4381068" y="2437396"/>
                  <a:pt x="4381403" y="2437720"/>
                </a:cubicBezTo>
                <a:cubicBezTo>
                  <a:pt x="4394515" y="2432238"/>
                  <a:pt x="4378509" y="2421270"/>
                  <a:pt x="4391368" y="2420740"/>
                </a:cubicBezTo>
                <a:cubicBezTo>
                  <a:pt x="4390861" y="2430646"/>
                  <a:pt x="4388051" y="2440916"/>
                  <a:pt x="4395136" y="2451033"/>
                </a:cubicBezTo>
                <a:cubicBezTo>
                  <a:pt x="4415623" y="2410466"/>
                  <a:pt x="4405107" y="2370374"/>
                  <a:pt x="4406464" y="2330102"/>
                </a:cubicBezTo>
                <a:cubicBezTo>
                  <a:pt x="4365279" y="2333711"/>
                  <a:pt x="4324339" y="2353152"/>
                  <a:pt x="4282511" y="2315200"/>
                </a:cubicBezTo>
                <a:cubicBezTo>
                  <a:pt x="4279204" y="2357487"/>
                  <a:pt x="4266666" y="2421354"/>
                  <a:pt x="4297674" y="2442317"/>
                </a:cubicBezTo>
                <a:cubicBezTo>
                  <a:pt x="4292346" y="2439101"/>
                  <a:pt x="4295368" y="2421239"/>
                  <a:pt x="4304391" y="2428687"/>
                </a:cubicBezTo>
                <a:cubicBezTo>
                  <a:pt x="4303257" y="2462026"/>
                  <a:pt x="4301473" y="2496039"/>
                  <a:pt x="4305616" y="2529299"/>
                </a:cubicBezTo>
                <a:cubicBezTo>
                  <a:pt x="4292158" y="2533797"/>
                  <a:pt x="4280739" y="2520777"/>
                  <a:pt x="4275441" y="2519540"/>
                </a:cubicBezTo>
                <a:cubicBezTo>
                  <a:pt x="4283017" y="2582771"/>
                  <a:pt x="4358505" y="2557182"/>
                  <a:pt x="4396769" y="2578033"/>
                </a:cubicBezTo>
                <a:close/>
                <a:moveTo>
                  <a:pt x="2193897" y="7564013"/>
                </a:moveTo>
                <a:cubicBezTo>
                  <a:pt x="2189054" y="7558814"/>
                  <a:pt x="2173336" y="7540143"/>
                  <a:pt x="2162274" y="7549021"/>
                </a:cubicBezTo>
                <a:cubicBezTo>
                  <a:pt x="2172891" y="7552692"/>
                  <a:pt x="2185543" y="7577148"/>
                  <a:pt x="2193897" y="7564013"/>
                </a:cubicBezTo>
                <a:close/>
                <a:moveTo>
                  <a:pt x="1669394" y="8751331"/>
                </a:moveTo>
                <a:cubicBezTo>
                  <a:pt x="1653882" y="8741418"/>
                  <a:pt x="1645327" y="8728459"/>
                  <a:pt x="1622621" y="8720976"/>
                </a:cubicBezTo>
                <a:cubicBezTo>
                  <a:pt x="1616838" y="8739837"/>
                  <a:pt x="1652793" y="8762353"/>
                  <a:pt x="1669394" y="8751331"/>
                </a:cubicBezTo>
                <a:close/>
                <a:moveTo>
                  <a:pt x="1687867" y="8709523"/>
                </a:moveTo>
                <a:cubicBezTo>
                  <a:pt x="1662402" y="8696741"/>
                  <a:pt x="1613757" y="8697173"/>
                  <a:pt x="1582497" y="8698659"/>
                </a:cubicBezTo>
                <a:cubicBezTo>
                  <a:pt x="1600957" y="8713444"/>
                  <a:pt x="1632344" y="8705896"/>
                  <a:pt x="1653265" y="8719729"/>
                </a:cubicBezTo>
                <a:cubicBezTo>
                  <a:pt x="1640738" y="8689208"/>
                  <a:pt x="1684833" y="8729088"/>
                  <a:pt x="1687867" y="8709523"/>
                </a:cubicBezTo>
                <a:close/>
                <a:moveTo>
                  <a:pt x="5426104" y="250302"/>
                </a:moveTo>
                <a:cubicBezTo>
                  <a:pt x="5392317" y="231796"/>
                  <a:pt x="5365855" y="287055"/>
                  <a:pt x="5346597" y="317899"/>
                </a:cubicBezTo>
                <a:cubicBezTo>
                  <a:pt x="5355412" y="326904"/>
                  <a:pt x="5357149" y="336871"/>
                  <a:pt x="5372424" y="345154"/>
                </a:cubicBezTo>
                <a:cubicBezTo>
                  <a:pt x="5390763" y="308282"/>
                  <a:pt x="5414175" y="285407"/>
                  <a:pt x="5426104" y="250302"/>
                </a:cubicBezTo>
                <a:close/>
                <a:moveTo>
                  <a:pt x="1145116" y="9941802"/>
                </a:moveTo>
                <a:cubicBezTo>
                  <a:pt x="1145541" y="9936510"/>
                  <a:pt x="1143220" y="9931661"/>
                  <a:pt x="1137785" y="9927221"/>
                </a:cubicBezTo>
                <a:cubicBezTo>
                  <a:pt x="1134931" y="9941761"/>
                  <a:pt x="1126307" y="9940499"/>
                  <a:pt x="1125575" y="9951389"/>
                </a:cubicBezTo>
                <a:cubicBezTo>
                  <a:pt x="1129228" y="9953513"/>
                  <a:pt x="1132504" y="9956490"/>
                  <a:pt x="1135968" y="9959040"/>
                </a:cubicBezTo>
                <a:cubicBezTo>
                  <a:pt x="1141519" y="9952828"/>
                  <a:pt x="1144691" y="9947094"/>
                  <a:pt x="1145116" y="9941802"/>
                </a:cubicBezTo>
                <a:close/>
                <a:moveTo>
                  <a:pt x="5095814" y="1005950"/>
                </a:moveTo>
                <a:cubicBezTo>
                  <a:pt x="5090455" y="1003072"/>
                  <a:pt x="5084131" y="993141"/>
                  <a:pt x="5080650" y="1003328"/>
                </a:cubicBezTo>
                <a:cubicBezTo>
                  <a:pt x="5086348" y="1008905"/>
                  <a:pt x="5091231" y="1010552"/>
                  <a:pt x="5095814" y="1005950"/>
                </a:cubicBezTo>
                <a:close/>
                <a:moveTo>
                  <a:pt x="4009629" y="3470661"/>
                </a:moveTo>
                <a:cubicBezTo>
                  <a:pt x="4007016" y="3468486"/>
                  <a:pt x="4006438" y="3465171"/>
                  <a:pt x="4009367" y="3460854"/>
                </a:cubicBezTo>
                <a:cubicBezTo>
                  <a:pt x="4003863" y="3459442"/>
                  <a:pt x="3997782" y="3454715"/>
                  <a:pt x="3995091" y="3459647"/>
                </a:cubicBezTo>
                <a:cubicBezTo>
                  <a:pt x="4001023" y="3461248"/>
                  <a:pt x="4004438" y="3480099"/>
                  <a:pt x="4009629" y="3470661"/>
                </a:cubicBezTo>
                <a:close/>
                <a:moveTo>
                  <a:pt x="1137798" y="9971063"/>
                </a:moveTo>
                <a:cubicBezTo>
                  <a:pt x="1133530" y="9969177"/>
                  <a:pt x="1128447" y="9963363"/>
                  <a:pt x="1124856" y="9966873"/>
                </a:cubicBezTo>
                <a:cubicBezTo>
                  <a:pt x="1127040" y="9968857"/>
                  <a:pt x="1128797" y="9970653"/>
                  <a:pt x="1125771" y="9972884"/>
                </a:cubicBezTo>
                <a:cubicBezTo>
                  <a:pt x="1130515" y="9976000"/>
                  <a:pt x="1134783" y="9977886"/>
                  <a:pt x="1137798" y="9971063"/>
                </a:cubicBezTo>
                <a:close/>
                <a:moveTo>
                  <a:pt x="3386847" y="4881247"/>
                </a:moveTo>
                <a:cubicBezTo>
                  <a:pt x="3389091" y="4871584"/>
                  <a:pt x="3383316" y="4858589"/>
                  <a:pt x="3374786" y="4862763"/>
                </a:cubicBezTo>
                <a:cubicBezTo>
                  <a:pt x="3373798" y="4871054"/>
                  <a:pt x="3371336" y="4879376"/>
                  <a:pt x="3381734" y="4889040"/>
                </a:cubicBezTo>
                <a:cubicBezTo>
                  <a:pt x="3384459" y="4887318"/>
                  <a:pt x="3386098" y="4884469"/>
                  <a:pt x="3386847" y="4881247"/>
                </a:cubicBezTo>
                <a:close/>
                <a:moveTo>
                  <a:pt x="3108797" y="5510627"/>
                </a:moveTo>
                <a:cubicBezTo>
                  <a:pt x="3098867" y="5482276"/>
                  <a:pt x="3085913" y="5438823"/>
                  <a:pt x="3060292" y="5427503"/>
                </a:cubicBezTo>
                <a:cubicBezTo>
                  <a:pt x="3058908" y="5442186"/>
                  <a:pt x="3073738" y="5459447"/>
                  <a:pt x="3082025" y="5475344"/>
                </a:cubicBezTo>
                <a:cubicBezTo>
                  <a:pt x="3089171" y="5489206"/>
                  <a:pt x="3093660" y="5521786"/>
                  <a:pt x="3108797" y="5510627"/>
                </a:cubicBezTo>
                <a:close/>
                <a:moveTo>
                  <a:pt x="3133301" y="5455170"/>
                </a:moveTo>
                <a:cubicBezTo>
                  <a:pt x="3140880" y="5434552"/>
                  <a:pt x="3118725" y="5425783"/>
                  <a:pt x="3110299" y="5411353"/>
                </a:cubicBezTo>
                <a:cubicBezTo>
                  <a:pt x="3105799" y="5430779"/>
                  <a:pt x="3119336" y="5442880"/>
                  <a:pt x="3133301" y="5455170"/>
                </a:cubicBezTo>
                <a:close/>
                <a:moveTo>
                  <a:pt x="2096173" y="7805413"/>
                </a:moveTo>
                <a:cubicBezTo>
                  <a:pt x="2075468" y="7846452"/>
                  <a:pt x="2048238" y="7906914"/>
                  <a:pt x="2008683" y="7933541"/>
                </a:cubicBezTo>
                <a:cubicBezTo>
                  <a:pt x="1955523" y="7890788"/>
                  <a:pt x="2017152" y="7821193"/>
                  <a:pt x="2049093" y="7778021"/>
                </a:cubicBezTo>
                <a:cubicBezTo>
                  <a:pt x="2064725" y="7783407"/>
                  <a:pt x="2080505" y="7795449"/>
                  <a:pt x="2096173" y="7805413"/>
                </a:cubicBezTo>
                <a:close/>
                <a:moveTo>
                  <a:pt x="3120492" y="5506107"/>
                </a:moveTo>
                <a:cubicBezTo>
                  <a:pt x="3117560" y="5471159"/>
                  <a:pt x="3101701" y="5441208"/>
                  <a:pt x="3075568" y="5414876"/>
                </a:cubicBezTo>
                <a:cubicBezTo>
                  <a:pt x="3082621" y="5448583"/>
                  <a:pt x="3108943" y="5474489"/>
                  <a:pt x="3120492" y="5506107"/>
                </a:cubicBezTo>
                <a:close/>
                <a:moveTo>
                  <a:pt x="2379729" y="7182676"/>
                </a:moveTo>
                <a:cubicBezTo>
                  <a:pt x="2378941" y="7175201"/>
                  <a:pt x="2371942" y="7169053"/>
                  <a:pt x="2366484" y="7181405"/>
                </a:cubicBezTo>
                <a:cubicBezTo>
                  <a:pt x="2371293" y="7185567"/>
                  <a:pt x="2375468" y="7185375"/>
                  <a:pt x="2379729" y="7182676"/>
                </a:cubicBezTo>
                <a:close/>
                <a:moveTo>
                  <a:pt x="3480545" y="4697856"/>
                </a:moveTo>
                <a:cubicBezTo>
                  <a:pt x="3472172" y="4680024"/>
                  <a:pt x="3490710" y="4665441"/>
                  <a:pt x="3481300" y="4647488"/>
                </a:cubicBezTo>
                <a:cubicBezTo>
                  <a:pt x="3464797" y="4660845"/>
                  <a:pt x="3479191" y="4677509"/>
                  <a:pt x="3470970" y="4691864"/>
                </a:cubicBezTo>
                <a:cubicBezTo>
                  <a:pt x="3462855" y="4678901"/>
                  <a:pt x="3475882" y="4668277"/>
                  <a:pt x="3465415" y="4655664"/>
                </a:cubicBezTo>
                <a:cubicBezTo>
                  <a:pt x="3450745" y="4658939"/>
                  <a:pt x="3462696" y="4678465"/>
                  <a:pt x="3452717" y="4674104"/>
                </a:cubicBezTo>
                <a:cubicBezTo>
                  <a:pt x="3451388" y="4667638"/>
                  <a:pt x="3455077" y="4661354"/>
                  <a:pt x="3445309" y="4653449"/>
                </a:cubicBezTo>
                <a:cubicBezTo>
                  <a:pt x="3432137" y="4670573"/>
                  <a:pt x="3464767" y="4678714"/>
                  <a:pt x="3460440" y="4695640"/>
                </a:cubicBezTo>
                <a:cubicBezTo>
                  <a:pt x="3472601" y="4692272"/>
                  <a:pt x="3471400" y="4704111"/>
                  <a:pt x="3480545" y="4697856"/>
                </a:cubicBezTo>
                <a:close/>
                <a:moveTo>
                  <a:pt x="2191549" y="7615492"/>
                </a:moveTo>
                <a:cubicBezTo>
                  <a:pt x="2185506" y="7602625"/>
                  <a:pt x="2192579" y="7588924"/>
                  <a:pt x="2179054" y="7576830"/>
                </a:cubicBezTo>
                <a:cubicBezTo>
                  <a:pt x="2167764" y="7589687"/>
                  <a:pt x="2172935" y="7614916"/>
                  <a:pt x="2191549" y="7615492"/>
                </a:cubicBezTo>
                <a:close/>
                <a:moveTo>
                  <a:pt x="3402794" y="4881487"/>
                </a:moveTo>
                <a:cubicBezTo>
                  <a:pt x="3401567" y="4879449"/>
                  <a:pt x="3400341" y="4877408"/>
                  <a:pt x="3398675" y="4875525"/>
                </a:cubicBezTo>
                <a:cubicBezTo>
                  <a:pt x="3387501" y="4870603"/>
                  <a:pt x="3392929" y="4888497"/>
                  <a:pt x="3394066" y="4893050"/>
                </a:cubicBezTo>
                <a:cubicBezTo>
                  <a:pt x="3399736" y="4889528"/>
                  <a:pt x="3398160" y="4885134"/>
                  <a:pt x="3402794" y="4881487"/>
                </a:cubicBezTo>
                <a:close/>
                <a:moveTo>
                  <a:pt x="3170213" y="5414369"/>
                </a:moveTo>
                <a:cubicBezTo>
                  <a:pt x="3163129" y="5406144"/>
                  <a:pt x="3163434" y="5395057"/>
                  <a:pt x="3147734" y="5390161"/>
                </a:cubicBezTo>
                <a:cubicBezTo>
                  <a:pt x="3143449" y="5401015"/>
                  <a:pt x="3159849" y="5420499"/>
                  <a:pt x="3170213" y="5414369"/>
                </a:cubicBezTo>
                <a:close/>
                <a:moveTo>
                  <a:pt x="3535464" y="4587948"/>
                </a:moveTo>
                <a:cubicBezTo>
                  <a:pt x="3535162" y="4583655"/>
                  <a:pt x="3533546" y="4579150"/>
                  <a:pt x="3533005" y="4574880"/>
                </a:cubicBezTo>
                <a:cubicBezTo>
                  <a:pt x="3525806" y="4582423"/>
                  <a:pt x="3524818" y="4590713"/>
                  <a:pt x="3530041" y="4599752"/>
                </a:cubicBezTo>
                <a:cubicBezTo>
                  <a:pt x="3534755" y="4596325"/>
                  <a:pt x="3535766" y="4592242"/>
                  <a:pt x="3535464" y="4587948"/>
                </a:cubicBezTo>
                <a:close/>
                <a:moveTo>
                  <a:pt x="2150789" y="7728518"/>
                </a:moveTo>
                <a:cubicBezTo>
                  <a:pt x="2154558" y="7719987"/>
                  <a:pt x="2157901" y="7711266"/>
                  <a:pt x="2150688" y="7704510"/>
                </a:cubicBezTo>
                <a:cubicBezTo>
                  <a:pt x="2142135" y="7713478"/>
                  <a:pt x="2142722" y="7721385"/>
                  <a:pt x="2150789" y="7728518"/>
                </a:cubicBezTo>
                <a:close/>
                <a:moveTo>
                  <a:pt x="3462849" y="4761740"/>
                </a:moveTo>
                <a:cubicBezTo>
                  <a:pt x="3458292" y="4755934"/>
                  <a:pt x="3467787" y="4752033"/>
                  <a:pt x="3459246" y="4746168"/>
                </a:cubicBezTo>
                <a:cubicBezTo>
                  <a:pt x="3450978" y="4752107"/>
                  <a:pt x="3451634" y="4767746"/>
                  <a:pt x="3462849" y="4761740"/>
                </a:cubicBezTo>
                <a:close/>
                <a:moveTo>
                  <a:pt x="3556076" y="4552222"/>
                </a:moveTo>
                <a:cubicBezTo>
                  <a:pt x="3541752" y="4538508"/>
                  <a:pt x="3525594" y="4534878"/>
                  <a:pt x="3508551" y="4543967"/>
                </a:cubicBezTo>
                <a:cubicBezTo>
                  <a:pt x="3523102" y="4561070"/>
                  <a:pt x="3538629" y="4562942"/>
                  <a:pt x="3556076" y="4552222"/>
                </a:cubicBezTo>
                <a:close/>
                <a:moveTo>
                  <a:pt x="2016329" y="8040763"/>
                </a:moveTo>
                <a:cubicBezTo>
                  <a:pt x="2018143" y="8030451"/>
                  <a:pt x="2010400" y="8021210"/>
                  <a:pt x="2008819" y="8010971"/>
                </a:cubicBezTo>
                <a:cubicBezTo>
                  <a:pt x="1999118" y="8026020"/>
                  <a:pt x="2003492" y="8039146"/>
                  <a:pt x="2010746" y="8051510"/>
                </a:cubicBezTo>
                <a:cubicBezTo>
                  <a:pt x="2014057" y="8047758"/>
                  <a:pt x="2015724" y="8044201"/>
                  <a:pt x="2016329" y="8040763"/>
                </a:cubicBezTo>
                <a:close/>
                <a:moveTo>
                  <a:pt x="3439881" y="4819160"/>
                </a:moveTo>
                <a:cubicBezTo>
                  <a:pt x="3448446" y="4806927"/>
                  <a:pt x="3443698" y="4792913"/>
                  <a:pt x="3430642" y="4778249"/>
                </a:cubicBezTo>
                <a:cubicBezTo>
                  <a:pt x="3408206" y="4770918"/>
                  <a:pt x="3389253" y="4799540"/>
                  <a:pt x="3393048" y="4817027"/>
                </a:cubicBezTo>
                <a:cubicBezTo>
                  <a:pt x="3403481" y="4828166"/>
                  <a:pt x="3414990" y="4828505"/>
                  <a:pt x="3426692" y="4830757"/>
                </a:cubicBezTo>
                <a:cubicBezTo>
                  <a:pt x="3432691" y="4827118"/>
                  <a:pt x="3437025" y="4823238"/>
                  <a:pt x="3439881" y="4819160"/>
                </a:cubicBezTo>
                <a:close/>
                <a:moveTo>
                  <a:pt x="2378877" y="7220480"/>
                </a:moveTo>
                <a:cubicBezTo>
                  <a:pt x="2375146" y="7212723"/>
                  <a:pt x="2371842" y="7205155"/>
                  <a:pt x="2368111" y="7197397"/>
                </a:cubicBezTo>
                <a:cubicBezTo>
                  <a:pt x="2354286" y="7205542"/>
                  <a:pt x="2366729" y="7232930"/>
                  <a:pt x="2378877" y="7220480"/>
                </a:cubicBezTo>
                <a:close/>
                <a:moveTo>
                  <a:pt x="5106810" y="1048024"/>
                </a:moveTo>
                <a:cubicBezTo>
                  <a:pt x="5101073" y="1045999"/>
                  <a:pt x="5093131" y="1032804"/>
                  <a:pt x="5088597" y="1038448"/>
                </a:cubicBezTo>
                <a:cubicBezTo>
                  <a:pt x="5088896" y="1044697"/>
                  <a:pt x="5101095" y="1055185"/>
                  <a:pt x="5106810" y="1048024"/>
                </a:cubicBezTo>
                <a:close/>
                <a:moveTo>
                  <a:pt x="403776" y="11696013"/>
                </a:moveTo>
                <a:cubicBezTo>
                  <a:pt x="379268" y="11714583"/>
                  <a:pt x="354670" y="11769100"/>
                  <a:pt x="328405" y="11785879"/>
                </a:cubicBezTo>
                <a:cubicBezTo>
                  <a:pt x="311692" y="11768358"/>
                  <a:pt x="267257" y="11746697"/>
                  <a:pt x="265660" y="11714567"/>
                </a:cubicBezTo>
                <a:cubicBezTo>
                  <a:pt x="290970" y="11695337"/>
                  <a:pt x="319497" y="11665365"/>
                  <a:pt x="328692" y="11636482"/>
                </a:cubicBezTo>
                <a:cubicBezTo>
                  <a:pt x="353566" y="11637841"/>
                  <a:pt x="371993" y="11681464"/>
                  <a:pt x="403776" y="11696013"/>
                </a:cubicBezTo>
                <a:close/>
                <a:moveTo>
                  <a:pt x="3143267" y="5497302"/>
                </a:moveTo>
                <a:cubicBezTo>
                  <a:pt x="3127093" y="5473840"/>
                  <a:pt x="3123656" y="5445810"/>
                  <a:pt x="3099054" y="5425253"/>
                </a:cubicBezTo>
                <a:cubicBezTo>
                  <a:pt x="3108168" y="5449674"/>
                  <a:pt x="3120119" y="5489625"/>
                  <a:pt x="3143267" y="5497302"/>
                </a:cubicBezTo>
                <a:close/>
                <a:moveTo>
                  <a:pt x="3781872" y="4052951"/>
                </a:moveTo>
                <a:cubicBezTo>
                  <a:pt x="3784214" y="4042864"/>
                  <a:pt x="3784897" y="4018695"/>
                  <a:pt x="3777645" y="4013708"/>
                </a:cubicBezTo>
                <a:cubicBezTo>
                  <a:pt x="3781003" y="4018653"/>
                  <a:pt x="3776156" y="4026434"/>
                  <a:pt x="3776353" y="4035285"/>
                </a:cubicBezTo>
                <a:cubicBezTo>
                  <a:pt x="3776852" y="4049479"/>
                  <a:pt x="3777989" y="4055782"/>
                  <a:pt x="3779211" y="4057113"/>
                </a:cubicBezTo>
                <a:cubicBezTo>
                  <a:pt x="3780128" y="4058112"/>
                  <a:pt x="3781092" y="4056314"/>
                  <a:pt x="3781872" y="4052951"/>
                </a:cubicBezTo>
                <a:close/>
                <a:moveTo>
                  <a:pt x="1213166" y="9866764"/>
                </a:moveTo>
                <a:cubicBezTo>
                  <a:pt x="1240382" y="9825627"/>
                  <a:pt x="1219216" y="9750139"/>
                  <a:pt x="1158927" y="9780080"/>
                </a:cubicBezTo>
                <a:cubicBezTo>
                  <a:pt x="1149134" y="9784927"/>
                  <a:pt x="1119459" y="9815142"/>
                  <a:pt x="1115502" y="9824097"/>
                </a:cubicBezTo>
                <a:cubicBezTo>
                  <a:pt x="1099824" y="9863044"/>
                  <a:pt x="1145147" y="9858604"/>
                  <a:pt x="1169482" y="9891274"/>
                </a:cubicBezTo>
                <a:cubicBezTo>
                  <a:pt x="1189648" y="9890372"/>
                  <a:pt x="1204095" y="9880477"/>
                  <a:pt x="1213166" y="9866764"/>
                </a:cubicBezTo>
                <a:close/>
                <a:moveTo>
                  <a:pt x="1151506" y="10010952"/>
                </a:moveTo>
                <a:cubicBezTo>
                  <a:pt x="1152170" y="10010767"/>
                  <a:pt x="1151821" y="10009752"/>
                  <a:pt x="1149778" y="10007448"/>
                </a:cubicBezTo>
                <a:cubicBezTo>
                  <a:pt x="1138709" y="9994402"/>
                  <a:pt x="1130422" y="9995838"/>
                  <a:pt x="1136597" y="10002644"/>
                </a:cubicBezTo>
                <a:cubicBezTo>
                  <a:pt x="1138414" y="10004593"/>
                  <a:pt x="1149516" y="10011506"/>
                  <a:pt x="1151506" y="10010952"/>
                </a:cubicBezTo>
                <a:close/>
                <a:moveTo>
                  <a:pt x="1707957" y="8754093"/>
                </a:moveTo>
                <a:cubicBezTo>
                  <a:pt x="1695284" y="8742374"/>
                  <a:pt x="1684694" y="8730556"/>
                  <a:pt x="1667526" y="8720931"/>
                </a:cubicBezTo>
                <a:cubicBezTo>
                  <a:pt x="1661127" y="8740030"/>
                  <a:pt x="1690503" y="8764737"/>
                  <a:pt x="1707957" y="8754093"/>
                </a:cubicBezTo>
                <a:close/>
                <a:moveTo>
                  <a:pt x="3035191" y="5753453"/>
                </a:moveTo>
                <a:cubicBezTo>
                  <a:pt x="3029779" y="5749530"/>
                  <a:pt x="3030145" y="5744082"/>
                  <a:pt x="3020850" y="5742017"/>
                </a:cubicBezTo>
                <a:cubicBezTo>
                  <a:pt x="3009545" y="5750276"/>
                  <a:pt x="3033031" y="5760653"/>
                  <a:pt x="3035191" y="5753453"/>
                </a:cubicBezTo>
                <a:close/>
                <a:moveTo>
                  <a:pt x="2198210" y="7650047"/>
                </a:moveTo>
                <a:cubicBezTo>
                  <a:pt x="2193005" y="7641629"/>
                  <a:pt x="2186344" y="7633332"/>
                  <a:pt x="2178257" y="7625234"/>
                </a:cubicBezTo>
                <a:lnTo>
                  <a:pt x="2151540" y="7603097"/>
                </a:lnTo>
                <a:lnTo>
                  <a:pt x="2149746" y="7601611"/>
                </a:lnTo>
                <a:lnTo>
                  <a:pt x="2139601" y="7614496"/>
                </a:lnTo>
                <a:lnTo>
                  <a:pt x="2132733" y="7623220"/>
                </a:lnTo>
                <a:cubicBezTo>
                  <a:pt x="2112922" y="7644198"/>
                  <a:pt x="2089690" y="7663665"/>
                  <a:pt x="2107783" y="7685043"/>
                </a:cubicBezTo>
                <a:cubicBezTo>
                  <a:pt x="2131618" y="7711890"/>
                  <a:pt x="2169250" y="7682120"/>
                  <a:pt x="2198210" y="7650047"/>
                </a:cubicBezTo>
                <a:close/>
                <a:moveTo>
                  <a:pt x="3438738" y="4845812"/>
                </a:moveTo>
                <a:cubicBezTo>
                  <a:pt x="3439420" y="4843120"/>
                  <a:pt x="3438893" y="4840270"/>
                  <a:pt x="3436426" y="4837186"/>
                </a:cubicBezTo>
                <a:cubicBezTo>
                  <a:pt x="3424950" y="4838325"/>
                  <a:pt x="3413721" y="4837393"/>
                  <a:pt x="3401640" y="4850653"/>
                </a:cubicBezTo>
                <a:cubicBezTo>
                  <a:pt x="3409912" y="4864055"/>
                  <a:pt x="3417482" y="4853404"/>
                  <a:pt x="3419736" y="4867972"/>
                </a:cubicBezTo>
                <a:cubicBezTo>
                  <a:pt x="3423768" y="4860572"/>
                  <a:pt x="3436692" y="4853892"/>
                  <a:pt x="3438738" y="4845812"/>
                </a:cubicBezTo>
                <a:close/>
                <a:moveTo>
                  <a:pt x="1435131" y="9383110"/>
                </a:moveTo>
                <a:cubicBezTo>
                  <a:pt x="1442919" y="9371254"/>
                  <a:pt x="1439822" y="9363256"/>
                  <a:pt x="1425839" y="9359118"/>
                </a:cubicBezTo>
                <a:cubicBezTo>
                  <a:pt x="1417862" y="9371401"/>
                  <a:pt x="1431230" y="9375778"/>
                  <a:pt x="1435131" y="9383110"/>
                </a:cubicBezTo>
                <a:close/>
                <a:moveTo>
                  <a:pt x="1397546" y="9469760"/>
                </a:moveTo>
                <a:cubicBezTo>
                  <a:pt x="1399482" y="9464370"/>
                  <a:pt x="1400888" y="9457724"/>
                  <a:pt x="1403651" y="9454355"/>
                </a:cubicBezTo>
                <a:cubicBezTo>
                  <a:pt x="1394779" y="9447886"/>
                  <a:pt x="1372057" y="9475070"/>
                  <a:pt x="1388263" y="9477640"/>
                </a:cubicBezTo>
                <a:cubicBezTo>
                  <a:pt x="1393145" y="9479288"/>
                  <a:pt x="1395611" y="9475152"/>
                  <a:pt x="1397546" y="9469760"/>
                </a:cubicBezTo>
                <a:close/>
                <a:moveTo>
                  <a:pt x="4024663" y="3526781"/>
                </a:moveTo>
                <a:cubicBezTo>
                  <a:pt x="4031339" y="3504737"/>
                  <a:pt x="4011772" y="3510884"/>
                  <a:pt x="4033024" y="3496300"/>
                </a:cubicBezTo>
                <a:cubicBezTo>
                  <a:pt x="4027774" y="3482758"/>
                  <a:pt x="4021518" y="3465712"/>
                  <a:pt x="4037228" y="3453271"/>
                </a:cubicBezTo>
                <a:cubicBezTo>
                  <a:pt x="4030908" y="3447928"/>
                  <a:pt x="4021082" y="3443586"/>
                  <a:pt x="4020303" y="3436102"/>
                </a:cubicBezTo>
                <a:cubicBezTo>
                  <a:pt x="4039090" y="3439812"/>
                  <a:pt x="4014413" y="3413606"/>
                  <a:pt x="4035011" y="3402814"/>
                </a:cubicBezTo>
                <a:cubicBezTo>
                  <a:pt x="4029596" y="3398892"/>
                  <a:pt x="4029534" y="3393253"/>
                  <a:pt x="4020235" y="3391185"/>
                </a:cubicBezTo>
                <a:cubicBezTo>
                  <a:pt x="4027927" y="3377241"/>
                  <a:pt x="4025140" y="3362747"/>
                  <a:pt x="4016132" y="3344996"/>
                </a:cubicBezTo>
                <a:cubicBezTo>
                  <a:pt x="4033110" y="3345866"/>
                  <a:pt x="4005342" y="3316255"/>
                  <a:pt x="4031415" y="3332365"/>
                </a:cubicBezTo>
                <a:cubicBezTo>
                  <a:pt x="4039223" y="3307761"/>
                  <a:pt x="4010896" y="3318709"/>
                  <a:pt x="3999475" y="3302951"/>
                </a:cubicBezTo>
                <a:cubicBezTo>
                  <a:pt x="3993931" y="3322434"/>
                  <a:pt x="4001619" y="3343173"/>
                  <a:pt x="4009975" y="3347375"/>
                </a:cubicBezTo>
                <a:cubicBezTo>
                  <a:pt x="4004898" y="3346152"/>
                  <a:pt x="4001680" y="3348811"/>
                  <a:pt x="3997847" y="3351709"/>
                </a:cubicBezTo>
                <a:cubicBezTo>
                  <a:pt x="4001516" y="3358430"/>
                  <a:pt x="4011958" y="3362534"/>
                  <a:pt x="4009468" y="3371635"/>
                </a:cubicBezTo>
                <a:lnTo>
                  <a:pt x="3996651" y="3365972"/>
                </a:lnTo>
                <a:cubicBezTo>
                  <a:pt x="3993985" y="3380097"/>
                  <a:pt x="3996059" y="3375402"/>
                  <a:pt x="3987600" y="3386457"/>
                </a:cubicBezTo>
                <a:cubicBezTo>
                  <a:pt x="4008547" y="3400302"/>
                  <a:pt x="4021061" y="3417053"/>
                  <a:pt x="4012448" y="3442322"/>
                </a:cubicBezTo>
                <a:cubicBezTo>
                  <a:pt x="3995763" y="3425769"/>
                  <a:pt x="3971685" y="3429412"/>
                  <a:pt x="3957927" y="3408541"/>
                </a:cubicBezTo>
                <a:cubicBezTo>
                  <a:pt x="3951228" y="3421393"/>
                  <a:pt x="3953765" y="3430675"/>
                  <a:pt x="3965350" y="3436814"/>
                </a:cubicBezTo>
                <a:cubicBezTo>
                  <a:pt x="3979251" y="3421533"/>
                  <a:pt x="3990970" y="3460886"/>
                  <a:pt x="4012950" y="3452745"/>
                </a:cubicBezTo>
                <a:cubicBezTo>
                  <a:pt x="4008813" y="3466730"/>
                  <a:pt x="4022535" y="3473813"/>
                  <a:pt x="4016790" y="3489127"/>
                </a:cubicBezTo>
                <a:cubicBezTo>
                  <a:pt x="4005970" y="3485877"/>
                  <a:pt x="4011212" y="3477481"/>
                  <a:pt x="3997740" y="3475610"/>
                </a:cubicBezTo>
                <a:cubicBezTo>
                  <a:pt x="3985384" y="3501265"/>
                  <a:pt x="4030953" y="3483653"/>
                  <a:pt x="4011584" y="3511310"/>
                </a:cubicBezTo>
                <a:cubicBezTo>
                  <a:pt x="4003516" y="3508766"/>
                  <a:pt x="4004686" y="3502652"/>
                  <a:pt x="3996807" y="3499681"/>
                </a:cubicBezTo>
                <a:cubicBezTo>
                  <a:pt x="3991048" y="3527740"/>
                  <a:pt x="4017918" y="3503908"/>
                  <a:pt x="4024663" y="3526781"/>
                </a:cubicBezTo>
                <a:close/>
                <a:moveTo>
                  <a:pt x="1420925" y="9426804"/>
                </a:moveTo>
                <a:lnTo>
                  <a:pt x="1408123" y="9421148"/>
                </a:lnTo>
                <a:lnTo>
                  <a:pt x="1402468" y="9433946"/>
                </a:lnTo>
                <a:lnTo>
                  <a:pt x="1415270" y="9439603"/>
                </a:lnTo>
                <a:close/>
                <a:moveTo>
                  <a:pt x="4473078" y="2520096"/>
                </a:moveTo>
                <a:cubicBezTo>
                  <a:pt x="4458108" y="2512080"/>
                  <a:pt x="4441758" y="2521572"/>
                  <a:pt x="4436103" y="2497246"/>
                </a:cubicBezTo>
                <a:cubicBezTo>
                  <a:pt x="4424381" y="2507326"/>
                  <a:pt x="4424210" y="2517555"/>
                  <a:pt x="4432938" y="2527318"/>
                </a:cubicBezTo>
                <a:cubicBezTo>
                  <a:pt x="4446468" y="2527438"/>
                  <a:pt x="4460119" y="2535474"/>
                  <a:pt x="4473078" y="2520096"/>
                </a:cubicBezTo>
                <a:close/>
                <a:moveTo>
                  <a:pt x="4023467" y="3541044"/>
                </a:moveTo>
                <a:cubicBezTo>
                  <a:pt x="4023467" y="3541044"/>
                  <a:pt x="4019007" y="3539583"/>
                  <a:pt x="4019195" y="3539157"/>
                </a:cubicBezTo>
                <a:cubicBezTo>
                  <a:pt x="4015567" y="3511540"/>
                  <a:pt x="4015108" y="3554183"/>
                  <a:pt x="4023467" y="3541044"/>
                </a:cubicBezTo>
                <a:close/>
                <a:moveTo>
                  <a:pt x="849179" y="10726565"/>
                </a:moveTo>
                <a:cubicBezTo>
                  <a:pt x="846947" y="10734489"/>
                  <a:pt x="843407" y="10741353"/>
                  <a:pt x="838456" y="10746236"/>
                </a:cubicBezTo>
                <a:cubicBezTo>
                  <a:pt x="818792" y="10730982"/>
                  <a:pt x="794413" y="10658593"/>
                  <a:pt x="836647" y="10651495"/>
                </a:cubicBezTo>
                <a:cubicBezTo>
                  <a:pt x="850787" y="10669486"/>
                  <a:pt x="855874" y="10702794"/>
                  <a:pt x="849179" y="10726565"/>
                </a:cubicBezTo>
                <a:close/>
                <a:moveTo>
                  <a:pt x="2179274" y="7717141"/>
                </a:moveTo>
                <a:cubicBezTo>
                  <a:pt x="2171772" y="7708728"/>
                  <a:pt x="2187141" y="7698182"/>
                  <a:pt x="2170927" y="7691018"/>
                </a:cubicBezTo>
                <a:cubicBezTo>
                  <a:pt x="2159299" y="7701177"/>
                  <a:pt x="2164898" y="7726595"/>
                  <a:pt x="2179274" y="7717141"/>
                </a:cubicBezTo>
                <a:close/>
                <a:moveTo>
                  <a:pt x="3202796" y="5405312"/>
                </a:moveTo>
                <a:cubicBezTo>
                  <a:pt x="3187915" y="5387009"/>
                  <a:pt x="3174882" y="5367993"/>
                  <a:pt x="3155693" y="5351356"/>
                </a:cubicBezTo>
                <a:cubicBezTo>
                  <a:pt x="3158967" y="5371668"/>
                  <a:pt x="3179094" y="5403509"/>
                  <a:pt x="3202796" y="5405312"/>
                </a:cubicBezTo>
                <a:close/>
                <a:moveTo>
                  <a:pt x="3464234" y="4815308"/>
                </a:moveTo>
                <a:cubicBezTo>
                  <a:pt x="3466437" y="4802118"/>
                  <a:pt x="3481499" y="4790269"/>
                  <a:pt x="3468613" y="4775049"/>
                </a:cubicBezTo>
                <a:cubicBezTo>
                  <a:pt x="3460469" y="4779954"/>
                  <a:pt x="3453874" y="4775374"/>
                  <a:pt x="3446966" y="4769915"/>
                </a:cubicBezTo>
                <a:cubicBezTo>
                  <a:pt x="3443271" y="4756857"/>
                  <a:pt x="3454667" y="4745826"/>
                  <a:pt x="3443571" y="4731451"/>
                </a:cubicBezTo>
                <a:cubicBezTo>
                  <a:pt x="3429542" y="4743427"/>
                  <a:pt x="3435621" y="4757615"/>
                  <a:pt x="3433576" y="4771245"/>
                </a:cubicBezTo>
                <a:cubicBezTo>
                  <a:pt x="3460353" y="4768587"/>
                  <a:pt x="3444264" y="4818999"/>
                  <a:pt x="3464234" y="4815308"/>
                </a:cubicBezTo>
                <a:close/>
                <a:moveTo>
                  <a:pt x="3806968" y="4052449"/>
                </a:moveTo>
                <a:cubicBezTo>
                  <a:pt x="3809239" y="4043765"/>
                  <a:pt x="3801452" y="4027167"/>
                  <a:pt x="3803134" y="4018164"/>
                </a:cubicBezTo>
                <a:cubicBezTo>
                  <a:pt x="3788275" y="4020411"/>
                  <a:pt x="3802865" y="4045917"/>
                  <a:pt x="3800622" y="4057921"/>
                </a:cubicBezTo>
                <a:cubicBezTo>
                  <a:pt x="3804337" y="4057359"/>
                  <a:pt x="3806211" y="4055344"/>
                  <a:pt x="3806968" y="4052449"/>
                </a:cubicBezTo>
                <a:close/>
                <a:moveTo>
                  <a:pt x="490143" y="11561817"/>
                </a:moveTo>
                <a:cubicBezTo>
                  <a:pt x="491921" y="11548248"/>
                  <a:pt x="470731" y="11532484"/>
                  <a:pt x="459598" y="11530622"/>
                </a:cubicBezTo>
                <a:cubicBezTo>
                  <a:pt x="452872" y="11538860"/>
                  <a:pt x="449051" y="11546343"/>
                  <a:pt x="451577" y="11554593"/>
                </a:cubicBezTo>
                <a:cubicBezTo>
                  <a:pt x="469063" y="11534804"/>
                  <a:pt x="481427" y="11562686"/>
                  <a:pt x="479488" y="11574059"/>
                </a:cubicBezTo>
                <a:cubicBezTo>
                  <a:pt x="486407" y="11570620"/>
                  <a:pt x="489552" y="11566340"/>
                  <a:pt x="490143" y="11561817"/>
                </a:cubicBezTo>
                <a:close/>
                <a:moveTo>
                  <a:pt x="3537009" y="4671655"/>
                </a:moveTo>
                <a:cubicBezTo>
                  <a:pt x="3533981" y="4661829"/>
                  <a:pt x="3526373" y="4651661"/>
                  <a:pt x="3517887" y="4641807"/>
                </a:cubicBezTo>
                <a:cubicBezTo>
                  <a:pt x="3510327" y="4640053"/>
                  <a:pt x="3501125" y="4650299"/>
                  <a:pt x="3492857" y="4656238"/>
                </a:cubicBezTo>
                <a:cubicBezTo>
                  <a:pt x="3504798" y="4668820"/>
                  <a:pt x="3484516" y="4690974"/>
                  <a:pt x="3500987" y="4695487"/>
                </a:cubicBezTo>
                <a:cubicBezTo>
                  <a:pt x="3502045" y="4690146"/>
                  <a:pt x="3493504" y="4684281"/>
                  <a:pt x="3502560" y="4680537"/>
                </a:cubicBezTo>
                <a:cubicBezTo>
                  <a:pt x="3500921" y="4692532"/>
                  <a:pt x="3505871" y="4689764"/>
                  <a:pt x="3515300" y="4702258"/>
                </a:cubicBezTo>
                <a:cubicBezTo>
                  <a:pt x="3528205" y="4692668"/>
                  <a:pt x="3522036" y="4680992"/>
                  <a:pt x="3537009" y="4671655"/>
                </a:cubicBezTo>
                <a:close/>
                <a:moveTo>
                  <a:pt x="1585595" y="9089349"/>
                </a:moveTo>
                <a:cubicBezTo>
                  <a:pt x="1577631" y="9106497"/>
                  <a:pt x="1567100" y="9122671"/>
                  <a:pt x="1553135" y="9136816"/>
                </a:cubicBezTo>
                <a:cubicBezTo>
                  <a:pt x="1540060" y="9122605"/>
                  <a:pt x="1557819" y="9097871"/>
                  <a:pt x="1571947" y="9071533"/>
                </a:cubicBezTo>
                <a:lnTo>
                  <a:pt x="1579639" y="9053994"/>
                </a:lnTo>
                <a:lnTo>
                  <a:pt x="1583588" y="9044989"/>
                </a:lnTo>
                <a:cubicBezTo>
                  <a:pt x="1602086" y="8983656"/>
                  <a:pt x="1583454" y="8918182"/>
                  <a:pt x="1598439" y="8876251"/>
                </a:cubicBezTo>
                <a:cubicBezTo>
                  <a:pt x="1620452" y="8885978"/>
                  <a:pt x="1612216" y="8916070"/>
                  <a:pt x="1611478" y="8937209"/>
                </a:cubicBezTo>
                <a:cubicBezTo>
                  <a:pt x="1610584" y="8967574"/>
                  <a:pt x="1609911" y="9009034"/>
                  <a:pt x="1599551" y="9049568"/>
                </a:cubicBezTo>
                <a:lnTo>
                  <a:pt x="1595405" y="9061386"/>
                </a:lnTo>
                <a:close/>
                <a:moveTo>
                  <a:pt x="5136524" y="1053506"/>
                </a:moveTo>
                <a:cubicBezTo>
                  <a:pt x="5122002" y="1042502"/>
                  <a:pt x="5113939" y="1018037"/>
                  <a:pt x="5097116" y="1015702"/>
                </a:cubicBezTo>
                <a:cubicBezTo>
                  <a:pt x="5113057" y="1025804"/>
                  <a:pt x="5112220" y="1051944"/>
                  <a:pt x="5136524" y="1053506"/>
                </a:cubicBezTo>
                <a:close/>
                <a:moveTo>
                  <a:pt x="3062258" y="5755725"/>
                </a:moveTo>
                <a:cubicBezTo>
                  <a:pt x="3058027" y="5750286"/>
                  <a:pt x="3038462" y="5734500"/>
                  <a:pt x="3036200" y="5739620"/>
                </a:cubicBezTo>
                <a:cubicBezTo>
                  <a:pt x="3033852" y="5747243"/>
                  <a:pt x="3053844" y="5763219"/>
                  <a:pt x="3062258" y="5755725"/>
                </a:cubicBezTo>
                <a:close/>
                <a:moveTo>
                  <a:pt x="1359906" y="9609925"/>
                </a:moveTo>
                <a:cubicBezTo>
                  <a:pt x="1364210" y="9586332"/>
                  <a:pt x="1344520" y="9572023"/>
                  <a:pt x="1328521" y="9556286"/>
                </a:cubicBezTo>
                <a:cubicBezTo>
                  <a:pt x="1326678" y="9578927"/>
                  <a:pt x="1338985" y="9596093"/>
                  <a:pt x="1359906" y="9609925"/>
                </a:cubicBezTo>
                <a:close/>
                <a:moveTo>
                  <a:pt x="3514138" y="4734915"/>
                </a:moveTo>
                <a:cubicBezTo>
                  <a:pt x="3513720" y="4729609"/>
                  <a:pt x="3511830" y="4724333"/>
                  <a:pt x="3505797" y="4718562"/>
                </a:cubicBezTo>
                <a:cubicBezTo>
                  <a:pt x="3488562" y="4725735"/>
                  <a:pt x="3503586" y="4744156"/>
                  <a:pt x="3514138" y="4734915"/>
                </a:cubicBezTo>
                <a:close/>
                <a:moveTo>
                  <a:pt x="3548494" y="4658112"/>
                </a:moveTo>
                <a:cubicBezTo>
                  <a:pt x="3541784" y="4642167"/>
                  <a:pt x="3535340" y="4599340"/>
                  <a:pt x="3518096" y="4618915"/>
                </a:cubicBezTo>
                <a:cubicBezTo>
                  <a:pt x="3513177" y="4603814"/>
                  <a:pt x="3530127" y="4577895"/>
                  <a:pt x="3510919" y="4569903"/>
                </a:cubicBezTo>
                <a:cubicBezTo>
                  <a:pt x="3508854" y="4588995"/>
                  <a:pt x="3510927" y="4608591"/>
                  <a:pt x="3501614" y="4626810"/>
                </a:cubicBezTo>
                <a:cubicBezTo>
                  <a:pt x="3492384" y="4603830"/>
                  <a:pt x="3511698" y="4584505"/>
                  <a:pt x="3499205" y="4560710"/>
                </a:cubicBezTo>
                <a:cubicBezTo>
                  <a:pt x="3479315" y="4574293"/>
                  <a:pt x="3491672" y="4592182"/>
                  <a:pt x="3490855" y="4607850"/>
                </a:cubicBezTo>
                <a:cubicBezTo>
                  <a:pt x="3488337" y="4620163"/>
                  <a:pt x="3482714" y="4632099"/>
                  <a:pt x="3489074" y="4645692"/>
                </a:cubicBezTo>
                <a:cubicBezTo>
                  <a:pt x="3496477" y="4647005"/>
                  <a:pt x="3505240" y="4636918"/>
                  <a:pt x="3513948" y="4630818"/>
                </a:cubicBezTo>
                <a:cubicBezTo>
                  <a:pt x="3535267" y="4628135"/>
                  <a:pt x="3535455" y="4661796"/>
                  <a:pt x="3548494" y="4658112"/>
                </a:cubicBezTo>
                <a:close/>
                <a:moveTo>
                  <a:pt x="3510146" y="4747259"/>
                </a:moveTo>
                <a:cubicBezTo>
                  <a:pt x="3507974" y="4742582"/>
                  <a:pt x="3499748" y="4737596"/>
                  <a:pt x="3502832" y="4743435"/>
                </a:cubicBezTo>
                <a:cubicBezTo>
                  <a:pt x="3505004" y="4748113"/>
                  <a:pt x="3513387" y="4753538"/>
                  <a:pt x="3510146" y="4747259"/>
                </a:cubicBezTo>
                <a:close/>
                <a:moveTo>
                  <a:pt x="3080241" y="5725422"/>
                </a:moveTo>
                <a:cubicBezTo>
                  <a:pt x="3068561" y="5717203"/>
                  <a:pt x="3057686" y="5708317"/>
                  <a:pt x="3043922" y="5700197"/>
                </a:cubicBezTo>
                <a:cubicBezTo>
                  <a:pt x="3041633" y="5713462"/>
                  <a:pt x="3070794" y="5737564"/>
                  <a:pt x="3080241" y="5725422"/>
                </a:cubicBezTo>
                <a:close/>
                <a:moveTo>
                  <a:pt x="2594679" y="6824563"/>
                </a:moveTo>
                <a:cubicBezTo>
                  <a:pt x="2599961" y="6812609"/>
                  <a:pt x="2600315" y="6802561"/>
                  <a:pt x="2600859" y="6792086"/>
                </a:cubicBezTo>
                <a:cubicBezTo>
                  <a:pt x="2524484" y="6777730"/>
                  <a:pt x="2437162" y="6766190"/>
                  <a:pt x="2371279" y="6756980"/>
                </a:cubicBezTo>
                <a:cubicBezTo>
                  <a:pt x="2362856" y="6764485"/>
                  <a:pt x="2366058" y="6774574"/>
                  <a:pt x="2356943" y="6789426"/>
                </a:cubicBezTo>
                <a:cubicBezTo>
                  <a:pt x="2427825" y="6806968"/>
                  <a:pt x="2517599" y="6812957"/>
                  <a:pt x="2594679" y="6824563"/>
                </a:cubicBezTo>
                <a:close/>
                <a:moveTo>
                  <a:pt x="2411084" y="7241329"/>
                </a:moveTo>
                <a:cubicBezTo>
                  <a:pt x="2399822" y="7225153"/>
                  <a:pt x="2407111" y="7207501"/>
                  <a:pt x="2391914" y="7192132"/>
                </a:cubicBezTo>
                <a:cubicBezTo>
                  <a:pt x="2382025" y="7212199"/>
                  <a:pt x="2392721" y="7229652"/>
                  <a:pt x="2401142" y="7247627"/>
                </a:cubicBezTo>
                <a:cubicBezTo>
                  <a:pt x="2404308" y="7243935"/>
                  <a:pt x="2408209" y="7246677"/>
                  <a:pt x="2411084" y="7241329"/>
                </a:cubicBezTo>
                <a:close/>
                <a:moveTo>
                  <a:pt x="3564409" y="4632067"/>
                </a:moveTo>
                <a:cubicBezTo>
                  <a:pt x="3559851" y="4626261"/>
                  <a:pt x="3569346" y="4622362"/>
                  <a:pt x="3561243" y="4616340"/>
                </a:cubicBezTo>
                <a:cubicBezTo>
                  <a:pt x="3556733" y="4618949"/>
                  <a:pt x="3552524" y="4615498"/>
                  <a:pt x="3548136" y="4617072"/>
                </a:cubicBezTo>
                <a:cubicBezTo>
                  <a:pt x="3555991" y="4625168"/>
                  <a:pt x="3551999" y="4637511"/>
                  <a:pt x="3564409" y="4632067"/>
                </a:cubicBezTo>
                <a:close/>
                <a:moveTo>
                  <a:pt x="1743058" y="8754304"/>
                </a:moveTo>
                <a:cubicBezTo>
                  <a:pt x="1731386" y="8746088"/>
                  <a:pt x="1722135" y="8718544"/>
                  <a:pt x="1700740" y="8725408"/>
                </a:cubicBezTo>
                <a:cubicBezTo>
                  <a:pt x="1712361" y="8732583"/>
                  <a:pt x="1724482" y="8772102"/>
                  <a:pt x="1743058" y="8754304"/>
                </a:cubicBezTo>
                <a:close/>
                <a:moveTo>
                  <a:pt x="334287" y="11946209"/>
                </a:moveTo>
                <a:cubicBezTo>
                  <a:pt x="332942" y="11935412"/>
                  <a:pt x="308078" y="11904020"/>
                  <a:pt x="294827" y="11906328"/>
                </a:cubicBezTo>
                <a:cubicBezTo>
                  <a:pt x="306307" y="11919563"/>
                  <a:pt x="318305" y="11957003"/>
                  <a:pt x="334287" y="11946209"/>
                </a:cubicBezTo>
                <a:close/>
                <a:moveTo>
                  <a:pt x="4035162" y="3571205"/>
                </a:moveTo>
                <a:cubicBezTo>
                  <a:pt x="4033015" y="3565665"/>
                  <a:pt x="4012207" y="3550350"/>
                  <a:pt x="4005683" y="3558180"/>
                </a:cubicBezTo>
                <a:cubicBezTo>
                  <a:pt x="4013373" y="3561578"/>
                  <a:pt x="4025133" y="3580036"/>
                  <a:pt x="4035162" y="3571205"/>
                </a:cubicBezTo>
                <a:close/>
                <a:moveTo>
                  <a:pt x="2138471" y="7866792"/>
                </a:moveTo>
                <a:cubicBezTo>
                  <a:pt x="2125386" y="7895253"/>
                  <a:pt x="2095661" y="7933739"/>
                  <a:pt x="2076143" y="7958335"/>
                </a:cubicBezTo>
                <a:cubicBezTo>
                  <a:pt x="2067628" y="7954573"/>
                  <a:pt x="2059351" y="7951427"/>
                  <a:pt x="2050171" y="7942260"/>
                </a:cubicBezTo>
                <a:cubicBezTo>
                  <a:pt x="2055684" y="7903298"/>
                  <a:pt x="2107859" y="7840489"/>
                  <a:pt x="2130309" y="7816166"/>
                </a:cubicBezTo>
                <a:cubicBezTo>
                  <a:pt x="2133196" y="7819997"/>
                  <a:pt x="2136128" y="7820271"/>
                  <a:pt x="2138539" y="7818269"/>
                </a:cubicBezTo>
                <a:cubicBezTo>
                  <a:pt x="2157414" y="7829676"/>
                  <a:pt x="2144942" y="7853297"/>
                  <a:pt x="2138471" y="7866792"/>
                </a:cubicBezTo>
                <a:close/>
                <a:moveTo>
                  <a:pt x="3045869" y="5814767"/>
                </a:moveTo>
                <a:cubicBezTo>
                  <a:pt x="3035143" y="5809007"/>
                  <a:pt x="3024421" y="5785915"/>
                  <a:pt x="3007853" y="5793379"/>
                </a:cubicBezTo>
                <a:cubicBezTo>
                  <a:pt x="3020803" y="5797569"/>
                  <a:pt x="3027768" y="5833786"/>
                  <a:pt x="3045869" y="5814767"/>
                </a:cubicBezTo>
                <a:close/>
                <a:moveTo>
                  <a:pt x="3077349" y="5743518"/>
                </a:moveTo>
                <a:cubicBezTo>
                  <a:pt x="3058044" y="5737540"/>
                  <a:pt x="3058676" y="5724560"/>
                  <a:pt x="3041218" y="5717866"/>
                </a:cubicBezTo>
                <a:cubicBezTo>
                  <a:pt x="3032673" y="5731431"/>
                  <a:pt x="3069658" y="5757461"/>
                  <a:pt x="3077349" y="5743518"/>
                </a:cubicBezTo>
                <a:close/>
                <a:moveTo>
                  <a:pt x="3196665" y="5473477"/>
                </a:moveTo>
                <a:cubicBezTo>
                  <a:pt x="3192395" y="5471590"/>
                  <a:pt x="3193475" y="5467992"/>
                  <a:pt x="3190436" y="5465629"/>
                </a:cubicBezTo>
                <a:cubicBezTo>
                  <a:pt x="3188036" y="5472215"/>
                  <a:pt x="3183790" y="5479516"/>
                  <a:pt x="3193083" y="5481584"/>
                </a:cubicBezTo>
                <a:close/>
                <a:moveTo>
                  <a:pt x="2339294" y="7415848"/>
                </a:moveTo>
                <a:cubicBezTo>
                  <a:pt x="2332467" y="7404680"/>
                  <a:pt x="2302454" y="7373077"/>
                  <a:pt x="2289735" y="7386818"/>
                </a:cubicBezTo>
                <a:cubicBezTo>
                  <a:pt x="2310064" y="7404461"/>
                  <a:pt x="2323292" y="7413873"/>
                  <a:pt x="2339294" y="7415848"/>
                </a:cubicBezTo>
                <a:close/>
                <a:moveTo>
                  <a:pt x="2217205" y="7693620"/>
                </a:moveTo>
                <a:cubicBezTo>
                  <a:pt x="2217650" y="7681071"/>
                  <a:pt x="2213740" y="7669146"/>
                  <a:pt x="2218114" y="7655783"/>
                </a:cubicBezTo>
                <a:cubicBezTo>
                  <a:pt x="2223710" y="7659275"/>
                  <a:pt x="2228582" y="7656329"/>
                  <a:pt x="2233443" y="7648789"/>
                </a:cubicBezTo>
                <a:cubicBezTo>
                  <a:pt x="2237064" y="7637132"/>
                  <a:pt x="2234641" y="7612608"/>
                  <a:pt x="2223746" y="7611873"/>
                </a:cubicBezTo>
                <a:cubicBezTo>
                  <a:pt x="2220691" y="7622250"/>
                  <a:pt x="2229473" y="7631229"/>
                  <a:pt x="2224334" y="7641705"/>
                </a:cubicBezTo>
                <a:cubicBezTo>
                  <a:pt x="2208804" y="7622606"/>
                  <a:pt x="2215103" y="7601426"/>
                  <a:pt x="2203929" y="7581703"/>
                </a:cubicBezTo>
                <a:cubicBezTo>
                  <a:pt x="2188244" y="7598736"/>
                  <a:pt x="2212048" y="7611803"/>
                  <a:pt x="2195936" y="7628648"/>
                </a:cubicBezTo>
                <a:cubicBezTo>
                  <a:pt x="2203726" y="7638718"/>
                  <a:pt x="2209013" y="7631367"/>
                  <a:pt x="2215840" y="7634383"/>
                </a:cubicBezTo>
                <a:cubicBezTo>
                  <a:pt x="2210861" y="7652578"/>
                  <a:pt x="2202269" y="7665097"/>
                  <a:pt x="2185581" y="7678628"/>
                </a:cubicBezTo>
                <a:cubicBezTo>
                  <a:pt x="2185840" y="7688430"/>
                  <a:pt x="2182358" y="7698619"/>
                  <a:pt x="2191567" y="7707786"/>
                </a:cubicBezTo>
                <a:cubicBezTo>
                  <a:pt x="2203046" y="7694503"/>
                  <a:pt x="2187537" y="7684591"/>
                  <a:pt x="2200910" y="7671635"/>
                </a:cubicBezTo>
                <a:cubicBezTo>
                  <a:pt x="2213333" y="7678144"/>
                  <a:pt x="2199514" y="7703649"/>
                  <a:pt x="2217205" y="7693620"/>
                </a:cubicBezTo>
                <a:close/>
                <a:moveTo>
                  <a:pt x="4529257" y="2462151"/>
                </a:moveTo>
                <a:lnTo>
                  <a:pt x="4522561" y="2455651"/>
                </a:lnTo>
                <a:lnTo>
                  <a:pt x="4512492" y="2466040"/>
                </a:lnTo>
                <a:lnTo>
                  <a:pt x="4519191" y="2472533"/>
                </a:lnTo>
                <a:close/>
                <a:moveTo>
                  <a:pt x="2687291" y="6632294"/>
                </a:moveTo>
                <a:cubicBezTo>
                  <a:pt x="2625279" y="6577341"/>
                  <a:pt x="2581931" y="6514816"/>
                  <a:pt x="2517644" y="6460388"/>
                </a:cubicBezTo>
                <a:cubicBezTo>
                  <a:pt x="2511974" y="6468598"/>
                  <a:pt x="2503918" y="6470652"/>
                  <a:pt x="2497821" y="6478673"/>
                </a:cubicBezTo>
                <a:cubicBezTo>
                  <a:pt x="2561780" y="6534997"/>
                  <a:pt x="2610959" y="6597037"/>
                  <a:pt x="2669376" y="6655505"/>
                </a:cubicBezTo>
                <a:cubicBezTo>
                  <a:pt x="2675762" y="6649142"/>
                  <a:pt x="2683291" y="6644814"/>
                  <a:pt x="2687291" y="6632294"/>
                </a:cubicBezTo>
                <a:close/>
                <a:moveTo>
                  <a:pt x="2331400" y="7438344"/>
                </a:moveTo>
                <a:cubicBezTo>
                  <a:pt x="2327498" y="7435601"/>
                  <a:pt x="2329810" y="7431527"/>
                  <a:pt x="2325052" y="7428406"/>
                </a:cubicBezTo>
                <a:cubicBezTo>
                  <a:pt x="2323255" y="7430160"/>
                  <a:pt x="2321697" y="7432528"/>
                  <a:pt x="2319900" y="7434281"/>
                </a:cubicBezTo>
                <a:cubicBezTo>
                  <a:pt x="2323613" y="7437450"/>
                  <a:pt x="2321302" y="7441524"/>
                  <a:pt x="2326675" y="7444408"/>
                </a:cubicBezTo>
                <a:cubicBezTo>
                  <a:pt x="2328045" y="7442465"/>
                  <a:pt x="2329842" y="7440712"/>
                  <a:pt x="2331400" y="7438344"/>
                </a:cubicBezTo>
                <a:close/>
                <a:moveTo>
                  <a:pt x="560821" y="11448650"/>
                </a:moveTo>
                <a:cubicBezTo>
                  <a:pt x="562460" y="11443354"/>
                  <a:pt x="562531" y="11438005"/>
                  <a:pt x="560092" y="11432572"/>
                </a:cubicBezTo>
                <a:cubicBezTo>
                  <a:pt x="548252" y="11443225"/>
                  <a:pt x="537881" y="11454014"/>
                  <a:pt x="552137" y="11464411"/>
                </a:cubicBezTo>
                <a:cubicBezTo>
                  <a:pt x="555973" y="11459189"/>
                  <a:pt x="559181" y="11453946"/>
                  <a:pt x="560821" y="11448650"/>
                </a:cubicBezTo>
                <a:close/>
                <a:moveTo>
                  <a:pt x="3065356" y="5781057"/>
                </a:moveTo>
                <a:cubicBezTo>
                  <a:pt x="3060421" y="5778365"/>
                  <a:pt x="3062495" y="5773672"/>
                  <a:pt x="3055285" y="5771507"/>
                </a:cubicBezTo>
                <a:lnTo>
                  <a:pt x="3051704" y="5779612"/>
                </a:lnTo>
                <a:cubicBezTo>
                  <a:pt x="3056640" y="5782302"/>
                  <a:pt x="3054994" y="5787183"/>
                  <a:pt x="3061965" y="5788733"/>
                </a:cubicBezTo>
                <a:close/>
                <a:moveTo>
                  <a:pt x="1377748" y="9603021"/>
                </a:moveTo>
                <a:cubicBezTo>
                  <a:pt x="1381309" y="9585728"/>
                  <a:pt x="1371522" y="9573246"/>
                  <a:pt x="1355395" y="9563571"/>
                </a:cubicBezTo>
                <a:cubicBezTo>
                  <a:pt x="1355953" y="9579624"/>
                  <a:pt x="1367773" y="9590965"/>
                  <a:pt x="1377748" y="9603021"/>
                </a:cubicBezTo>
                <a:close/>
                <a:moveTo>
                  <a:pt x="4964797" y="1485329"/>
                </a:moveTo>
                <a:cubicBezTo>
                  <a:pt x="4957680" y="1478525"/>
                  <a:pt x="4952938" y="1470902"/>
                  <a:pt x="4940013" y="1466653"/>
                </a:cubicBezTo>
                <a:cubicBezTo>
                  <a:pt x="4921976" y="1496439"/>
                  <a:pt x="4896670" y="1507831"/>
                  <a:pt x="4881753" y="1544793"/>
                </a:cubicBezTo>
                <a:cubicBezTo>
                  <a:pt x="4890043" y="1553667"/>
                  <a:pt x="4897160" y="1560471"/>
                  <a:pt x="4908092" y="1560274"/>
                </a:cubicBezTo>
                <a:cubicBezTo>
                  <a:pt x="4923991" y="1528016"/>
                  <a:pt x="4943831" y="1505308"/>
                  <a:pt x="4964797" y="1485329"/>
                </a:cubicBezTo>
                <a:close/>
                <a:moveTo>
                  <a:pt x="3810208" y="4110693"/>
                </a:moveTo>
                <a:cubicBezTo>
                  <a:pt x="3813886" y="4103528"/>
                  <a:pt x="3814294" y="4075330"/>
                  <a:pt x="3802490" y="4075590"/>
                </a:cubicBezTo>
                <a:cubicBezTo>
                  <a:pt x="3800903" y="4083890"/>
                  <a:pt x="3796896" y="4109511"/>
                  <a:pt x="3810208" y="4110693"/>
                </a:cubicBezTo>
                <a:close/>
                <a:moveTo>
                  <a:pt x="5154055" y="1075017"/>
                </a:moveTo>
                <a:cubicBezTo>
                  <a:pt x="5148357" y="1069441"/>
                  <a:pt x="5146678" y="1060542"/>
                  <a:pt x="5138453" y="1067613"/>
                </a:cubicBezTo>
                <a:cubicBezTo>
                  <a:pt x="5139029" y="1070927"/>
                  <a:pt x="5149582" y="1086295"/>
                  <a:pt x="5154055" y="1075017"/>
                </a:cubicBezTo>
                <a:close/>
                <a:moveTo>
                  <a:pt x="2612422" y="6828321"/>
                </a:moveTo>
                <a:cubicBezTo>
                  <a:pt x="2604798" y="6813216"/>
                  <a:pt x="2612422" y="6828321"/>
                  <a:pt x="2612422" y="6828321"/>
                </a:cubicBezTo>
                <a:close/>
                <a:moveTo>
                  <a:pt x="5207451" y="958500"/>
                </a:moveTo>
                <a:cubicBezTo>
                  <a:pt x="5209929" y="956165"/>
                  <a:pt x="5211258" y="952305"/>
                  <a:pt x="5208406" y="950791"/>
                </a:cubicBezTo>
                <a:cubicBezTo>
                  <a:pt x="5207233" y="952305"/>
                  <a:pt x="5205640" y="953635"/>
                  <a:pt x="5203491" y="951668"/>
                </a:cubicBezTo>
                <a:cubicBezTo>
                  <a:pt x="5202131" y="953609"/>
                  <a:pt x="5200958" y="955123"/>
                  <a:pt x="5199598" y="957063"/>
                </a:cubicBezTo>
                <a:cubicBezTo>
                  <a:pt x="5201345" y="961647"/>
                  <a:pt x="5204973" y="960836"/>
                  <a:pt x="5207451" y="958500"/>
                </a:cubicBezTo>
                <a:close/>
                <a:moveTo>
                  <a:pt x="3791891" y="4169985"/>
                </a:moveTo>
                <a:cubicBezTo>
                  <a:pt x="3788062" y="4157081"/>
                  <a:pt x="3792134" y="4134411"/>
                  <a:pt x="3783426" y="4127814"/>
                </a:cubicBezTo>
                <a:cubicBezTo>
                  <a:pt x="3786809" y="4140580"/>
                  <a:pt x="3782598" y="4163697"/>
                  <a:pt x="3791891" y="4169985"/>
                </a:cubicBezTo>
                <a:close/>
                <a:moveTo>
                  <a:pt x="527281" y="11558999"/>
                </a:moveTo>
                <a:cubicBezTo>
                  <a:pt x="505949" y="11581675"/>
                  <a:pt x="493622" y="11620048"/>
                  <a:pt x="455371" y="11653082"/>
                </a:cubicBezTo>
                <a:cubicBezTo>
                  <a:pt x="441476" y="11615861"/>
                  <a:pt x="397052" y="11602346"/>
                  <a:pt x="392032" y="11565990"/>
                </a:cubicBezTo>
                <a:cubicBezTo>
                  <a:pt x="419195" y="11562705"/>
                  <a:pt x="448330" y="11528191"/>
                  <a:pt x="447664" y="11502929"/>
                </a:cubicBezTo>
                <a:cubicBezTo>
                  <a:pt x="472785" y="11492628"/>
                  <a:pt x="515237" y="11545524"/>
                  <a:pt x="527281" y="11558999"/>
                </a:cubicBezTo>
                <a:close/>
                <a:moveTo>
                  <a:pt x="3859545" y="4018260"/>
                </a:moveTo>
                <a:cubicBezTo>
                  <a:pt x="3857850" y="4022354"/>
                  <a:pt x="3855041" y="4025480"/>
                  <a:pt x="3850159" y="4026967"/>
                </a:cubicBezTo>
                <a:cubicBezTo>
                  <a:pt x="3841469" y="4023284"/>
                  <a:pt x="3830447" y="4022375"/>
                  <a:pt x="3823780" y="4015323"/>
                </a:cubicBezTo>
                <a:cubicBezTo>
                  <a:pt x="3823324" y="3997710"/>
                  <a:pt x="3850787" y="3994712"/>
                  <a:pt x="3862248" y="4003744"/>
                </a:cubicBezTo>
                <a:cubicBezTo>
                  <a:pt x="3861820" y="4009103"/>
                  <a:pt x="3861239" y="4014166"/>
                  <a:pt x="3859545" y="4018260"/>
                </a:cubicBezTo>
                <a:close/>
                <a:moveTo>
                  <a:pt x="337585" y="11989499"/>
                </a:moveTo>
                <a:cubicBezTo>
                  <a:pt x="309925" y="11956361"/>
                  <a:pt x="292973" y="11902448"/>
                  <a:pt x="255490" y="11882314"/>
                </a:cubicBezTo>
                <a:cubicBezTo>
                  <a:pt x="286898" y="11919659"/>
                  <a:pt x="283414" y="11956381"/>
                  <a:pt x="325662" y="11993414"/>
                </a:cubicBezTo>
                <a:cubicBezTo>
                  <a:pt x="329738" y="11995724"/>
                  <a:pt x="334281" y="11994671"/>
                  <a:pt x="337585" y="11989499"/>
                </a:cubicBezTo>
                <a:close/>
                <a:moveTo>
                  <a:pt x="5284277" y="797290"/>
                </a:moveTo>
                <a:cubicBezTo>
                  <a:pt x="5277311" y="793703"/>
                  <a:pt x="5282233" y="788255"/>
                  <a:pt x="5273207" y="784775"/>
                </a:cubicBezTo>
                <a:cubicBezTo>
                  <a:pt x="5262251" y="789082"/>
                  <a:pt x="5262461" y="803405"/>
                  <a:pt x="5255893" y="813717"/>
                </a:cubicBezTo>
                <a:cubicBezTo>
                  <a:pt x="5230604" y="853873"/>
                  <a:pt x="5189159" y="902138"/>
                  <a:pt x="5197749" y="943033"/>
                </a:cubicBezTo>
                <a:cubicBezTo>
                  <a:pt x="5215778" y="935244"/>
                  <a:pt x="5203521" y="904925"/>
                  <a:pt x="5225607" y="905028"/>
                </a:cubicBezTo>
                <a:cubicBezTo>
                  <a:pt x="5228951" y="863307"/>
                  <a:pt x="5263130" y="823521"/>
                  <a:pt x="5284277" y="797290"/>
                </a:cubicBezTo>
                <a:close/>
                <a:moveTo>
                  <a:pt x="3512736" y="4808333"/>
                </a:moveTo>
                <a:cubicBezTo>
                  <a:pt x="3505806" y="4808336"/>
                  <a:pt x="3483407" y="4821826"/>
                  <a:pt x="3490103" y="4830833"/>
                </a:cubicBezTo>
                <a:cubicBezTo>
                  <a:pt x="3499701" y="4831360"/>
                  <a:pt x="3515888" y="4817123"/>
                  <a:pt x="3512736" y="4808333"/>
                </a:cubicBezTo>
                <a:close/>
                <a:moveTo>
                  <a:pt x="5225311" y="932595"/>
                </a:moveTo>
                <a:cubicBezTo>
                  <a:pt x="5226844" y="928699"/>
                  <a:pt x="5226277" y="925145"/>
                  <a:pt x="5220993" y="922302"/>
                </a:cubicBezTo>
                <a:cubicBezTo>
                  <a:pt x="5213118" y="931019"/>
                  <a:pt x="5216710" y="937689"/>
                  <a:pt x="5217026" y="944943"/>
                </a:cubicBezTo>
                <a:cubicBezTo>
                  <a:pt x="5220144" y="940731"/>
                  <a:pt x="5223778" y="936492"/>
                  <a:pt x="5225311" y="932595"/>
                </a:cubicBezTo>
                <a:close/>
                <a:moveTo>
                  <a:pt x="4579345" y="2397351"/>
                </a:moveTo>
                <a:cubicBezTo>
                  <a:pt x="4562328" y="2374432"/>
                  <a:pt x="4566489" y="2316179"/>
                  <a:pt x="4573174" y="2280279"/>
                </a:cubicBezTo>
                <a:cubicBezTo>
                  <a:pt x="4594864" y="2319287"/>
                  <a:pt x="4571136" y="2357928"/>
                  <a:pt x="4579345" y="2397351"/>
                </a:cubicBezTo>
                <a:close/>
                <a:moveTo>
                  <a:pt x="4082003" y="3532223"/>
                </a:moveTo>
                <a:cubicBezTo>
                  <a:pt x="4085574" y="3519519"/>
                  <a:pt x="4083602" y="3508957"/>
                  <a:pt x="4076278" y="3500109"/>
                </a:cubicBezTo>
                <a:cubicBezTo>
                  <a:pt x="4076363" y="3514939"/>
                  <a:pt x="4066637" y="3512682"/>
                  <a:pt x="4069614" y="3526749"/>
                </a:cubicBezTo>
                <a:close/>
                <a:moveTo>
                  <a:pt x="4534940" y="2510136"/>
                </a:moveTo>
                <a:cubicBezTo>
                  <a:pt x="4537718" y="2499794"/>
                  <a:pt x="4525536" y="2488106"/>
                  <a:pt x="4516250" y="2495673"/>
                </a:cubicBezTo>
                <a:cubicBezTo>
                  <a:pt x="4517367" y="2503903"/>
                  <a:pt x="4525731" y="2511362"/>
                  <a:pt x="4526513" y="2519267"/>
                </a:cubicBezTo>
                <a:cubicBezTo>
                  <a:pt x="4531425" y="2516881"/>
                  <a:pt x="4534014" y="2513583"/>
                  <a:pt x="4534940" y="2510136"/>
                </a:cubicBezTo>
                <a:close/>
                <a:moveTo>
                  <a:pt x="2061633" y="8108904"/>
                </a:moveTo>
                <a:cubicBezTo>
                  <a:pt x="2064267" y="8092204"/>
                  <a:pt x="2054705" y="8073477"/>
                  <a:pt x="2052197" y="8060157"/>
                </a:cubicBezTo>
                <a:cubicBezTo>
                  <a:pt x="2051050" y="8053545"/>
                  <a:pt x="2063354" y="8040664"/>
                  <a:pt x="2047577" y="8041834"/>
                </a:cubicBezTo>
                <a:cubicBezTo>
                  <a:pt x="2050535" y="8055862"/>
                  <a:pt x="2053333" y="8084065"/>
                  <a:pt x="2047820" y="8090788"/>
                </a:cubicBezTo>
                <a:cubicBezTo>
                  <a:pt x="2029213" y="8071882"/>
                  <a:pt x="2044805" y="8049259"/>
                  <a:pt x="2032860" y="8030243"/>
                </a:cubicBezTo>
                <a:cubicBezTo>
                  <a:pt x="2024236" y="8063576"/>
                  <a:pt x="2029686" y="8094987"/>
                  <a:pt x="2054220" y="8124654"/>
                </a:cubicBezTo>
                <a:cubicBezTo>
                  <a:pt x="2058521" y="8119813"/>
                  <a:pt x="2060754" y="8114471"/>
                  <a:pt x="2061633" y="8108904"/>
                </a:cubicBezTo>
                <a:close/>
                <a:moveTo>
                  <a:pt x="2603546" y="6883078"/>
                </a:moveTo>
                <a:cubicBezTo>
                  <a:pt x="2610636" y="6873965"/>
                  <a:pt x="2605837" y="6869803"/>
                  <a:pt x="2609232" y="6862119"/>
                </a:cubicBezTo>
                <a:cubicBezTo>
                  <a:pt x="2598402" y="6854272"/>
                  <a:pt x="2601260" y="6879007"/>
                  <a:pt x="2603546" y="6883078"/>
                </a:cubicBezTo>
                <a:close/>
                <a:moveTo>
                  <a:pt x="2439747" y="7253994"/>
                </a:moveTo>
                <a:cubicBezTo>
                  <a:pt x="2424191" y="7231338"/>
                  <a:pt x="2435294" y="7206208"/>
                  <a:pt x="2412670" y="7184504"/>
                </a:cubicBezTo>
                <a:cubicBezTo>
                  <a:pt x="2404801" y="7211572"/>
                  <a:pt x="2419793" y="7235504"/>
                  <a:pt x="2429618" y="7260717"/>
                </a:cubicBezTo>
                <a:cubicBezTo>
                  <a:pt x="2432783" y="7257025"/>
                  <a:pt x="2436873" y="7259342"/>
                  <a:pt x="2439747" y="7253994"/>
                </a:cubicBezTo>
                <a:close/>
                <a:moveTo>
                  <a:pt x="5264760" y="860976"/>
                </a:moveTo>
                <a:cubicBezTo>
                  <a:pt x="5265736" y="855833"/>
                  <a:pt x="5264687" y="851018"/>
                  <a:pt x="5260425" y="846720"/>
                </a:cubicBezTo>
                <a:cubicBezTo>
                  <a:pt x="5255488" y="861310"/>
                  <a:pt x="5256885" y="864977"/>
                  <a:pt x="5242509" y="871330"/>
                </a:cubicBezTo>
                <a:cubicBezTo>
                  <a:pt x="5254322" y="886714"/>
                  <a:pt x="5220430" y="895117"/>
                  <a:pt x="5233506" y="911059"/>
                </a:cubicBezTo>
                <a:cubicBezTo>
                  <a:pt x="5240692" y="894795"/>
                  <a:pt x="5261833" y="876406"/>
                  <a:pt x="5264760" y="860976"/>
                </a:cubicBezTo>
                <a:close/>
                <a:moveTo>
                  <a:pt x="2203827" y="7789683"/>
                </a:moveTo>
                <a:cubicBezTo>
                  <a:pt x="2208728" y="7778592"/>
                  <a:pt x="2209461" y="7767699"/>
                  <a:pt x="2205412" y="7757242"/>
                </a:cubicBezTo>
                <a:cubicBezTo>
                  <a:pt x="2194716" y="7760674"/>
                  <a:pt x="2195046" y="7780705"/>
                  <a:pt x="2203827" y="7789683"/>
                </a:cubicBezTo>
                <a:close/>
                <a:moveTo>
                  <a:pt x="3094547" y="5779679"/>
                </a:moveTo>
                <a:cubicBezTo>
                  <a:pt x="3086097" y="5773390"/>
                  <a:pt x="3072534" y="5752106"/>
                  <a:pt x="3062521" y="5765528"/>
                </a:cubicBezTo>
                <a:cubicBezTo>
                  <a:pt x="3064909" y="5771675"/>
                  <a:pt x="3087549" y="5786276"/>
                  <a:pt x="3094547" y="5779679"/>
                </a:cubicBezTo>
                <a:close/>
                <a:moveTo>
                  <a:pt x="3099826" y="5767732"/>
                </a:moveTo>
                <a:cubicBezTo>
                  <a:pt x="3097452" y="5766174"/>
                  <a:pt x="3095505" y="5764803"/>
                  <a:pt x="3097867" y="5761770"/>
                </a:cubicBezTo>
                <a:lnTo>
                  <a:pt x="3089754" y="5758185"/>
                </a:lnTo>
                <a:cubicBezTo>
                  <a:pt x="3079441" y="5765353"/>
                  <a:pt x="3098140" y="5776168"/>
                  <a:pt x="3099826" y="5767732"/>
                </a:cubicBezTo>
                <a:close/>
                <a:moveTo>
                  <a:pt x="5278453" y="838932"/>
                </a:moveTo>
                <a:cubicBezTo>
                  <a:pt x="5275042" y="836408"/>
                  <a:pt x="5277574" y="832953"/>
                  <a:pt x="5272712" y="830296"/>
                </a:cubicBezTo>
                <a:cubicBezTo>
                  <a:pt x="5270367" y="833326"/>
                  <a:pt x="5268210" y="835930"/>
                  <a:pt x="5266474" y="838721"/>
                </a:cubicBezTo>
                <a:cubicBezTo>
                  <a:pt x="5269232" y="840448"/>
                  <a:pt x="5271803" y="842600"/>
                  <a:pt x="5274373" y="844752"/>
                </a:cubicBezTo>
                <a:cubicBezTo>
                  <a:pt x="5275733" y="842812"/>
                  <a:pt x="5277093" y="840871"/>
                  <a:pt x="5278453" y="838932"/>
                </a:cubicBezTo>
                <a:close/>
                <a:moveTo>
                  <a:pt x="2016523" y="8223500"/>
                </a:moveTo>
                <a:cubicBezTo>
                  <a:pt x="2016563" y="8219956"/>
                  <a:pt x="2015150" y="8216533"/>
                  <a:pt x="2013631" y="8213063"/>
                </a:cubicBezTo>
                <a:cubicBezTo>
                  <a:pt x="2002437" y="8214223"/>
                  <a:pt x="2001426" y="8228023"/>
                  <a:pt x="2010700" y="8234665"/>
                </a:cubicBezTo>
                <a:cubicBezTo>
                  <a:pt x="2014991" y="8230709"/>
                  <a:pt x="2016483" y="8227044"/>
                  <a:pt x="2016523" y="8223500"/>
                </a:cubicBezTo>
                <a:close/>
                <a:moveTo>
                  <a:pt x="419146" y="11840123"/>
                </a:moveTo>
                <a:cubicBezTo>
                  <a:pt x="416284" y="11837333"/>
                  <a:pt x="413850" y="11834733"/>
                  <a:pt x="410988" y="11831942"/>
                </a:cubicBezTo>
                <a:cubicBezTo>
                  <a:pt x="408200" y="11834778"/>
                  <a:pt x="405599" y="11837189"/>
                  <a:pt x="403428" y="11839788"/>
                </a:cubicBezTo>
                <a:cubicBezTo>
                  <a:pt x="405861" y="11842389"/>
                  <a:pt x="408723" y="11845179"/>
                  <a:pt x="411157" y="11847779"/>
                </a:cubicBezTo>
                <a:cubicBezTo>
                  <a:pt x="413757" y="11845370"/>
                  <a:pt x="416358" y="11842959"/>
                  <a:pt x="419146" y="11840123"/>
                </a:cubicBezTo>
                <a:close/>
                <a:moveTo>
                  <a:pt x="1781998" y="8756212"/>
                </a:moveTo>
                <a:cubicBezTo>
                  <a:pt x="1764164" y="8745783"/>
                  <a:pt x="1752441" y="8714598"/>
                  <a:pt x="1729002" y="8718009"/>
                </a:cubicBezTo>
                <a:cubicBezTo>
                  <a:pt x="1745477" y="8734977"/>
                  <a:pt x="1748179" y="8756567"/>
                  <a:pt x="1776343" y="8769011"/>
                </a:cubicBezTo>
                <a:close/>
                <a:moveTo>
                  <a:pt x="2240279" y="7719303"/>
                </a:moveTo>
                <a:cubicBezTo>
                  <a:pt x="2242476" y="7716641"/>
                  <a:pt x="2243723" y="7713241"/>
                  <a:pt x="2243241" y="7709713"/>
                </a:cubicBezTo>
                <a:cubicBezTo>
                  <a:pt x="2240205" y="7707352"/>
                  <a:pt x="2237169" y="7704991"/>
                  <a:pt x="2234132" y="7702630"/>
                </a:cubicBezTo>
                <a:cubicBezTo>
                  <a:pt x="2226999" y="7710695"/>
                  <a:pt x="2220907" y="7718711"/>
                  <a:pt x="2231624" y="7724465"/>
                </a:cubicBezTo>
                <a:cubicBezTo>
                  <a:pt x="2234937" y="7723890"/>
                  <a:pt x="2238083" y="7721965"/>
                  <a:pt x="2240279" y="7719303"/>
                </a:cubicBezTo>
                <a:close/>
                <a:moveTo>
                  <a:pt x="2353662" y="7465502"/>
                </a:moveTo>
                <a:cubicBezTo>
                  <a:pt x="2361553" y="7455742"/>
                  <a:pt x="2353408" y="7447558"/>
                  <a:pt x="2350483" y="7439133"/>
                </a:cubicBezTo>
                <a:cubicBezTo>
                  <a:pt x="2344679" y="7448796"/>
                  <a:pt x="2345756" y="7457933"/>
                  <a:pt x="2353662" y="7465502"/>
                </a:cubicBezTo>
                <a:close/>
                <a:moveTo>
                  <a:pt x="2703752" y="6674776"/>
                </a:moveTo>
                <a:lnTo>
                  <a:pt x="2696917" y="6671756"/>
                </a:lnTo>
                <a:lnTo>
                  <a:pt x="2694088" y="6678160"/>
                </a:lnTo>
                <a:lnTo>
                  <a:pt x="2700923" y="6681180"/>
                </a:lnTo>
                <a:close/>
                <a:moveTo>
                  <a:pt x="3796911" y="4203073"/>
                </a:moveTo>
                <a:cubicBezTo>
                  <a:pt x="3797654" y="4204745"/>
                  <a:pt x="3797158" y="4203630"/>
                  <a:pt x="3796168" y="4201401"/>
                </a:cubicBezTo>
                <a:lnTo>
                  <a:pt x="3796019" y="4201064"/>
                </a:lnTo>
                <a:lnTo>
                  <a:pt x="3790225" y="4188027"/>
                </a:lnTo>
                <a:cubicBezTo>
                  <a:pt x="3790225" y="4188027"/>
                  <a:pt x="3791215" y="4190257"/>
                  <a:pt x="3792453" y="4193043"/>
                </a:cubicBezTo>
                <a:lnTo>
                  <a:pt x="3796019" y="4201064"/>
                </a:lnTo>
                <a:close/>
                <a:moveTo>
                  <a:pt x="2261664" y="7680570"/>
                </a:moveTo>
                <a:cubicBezTo>
                  <a:pt x="2262086" y="7675721"/>
                  <a:pt x="2259634" y="7670304"/>
                  <a:pt x="2254271" y="7665130"/>
                </a:cubicBezTo>
                <a:cubicBezTo>
                  <a:pt x="2252494" y="7654147"/>
                  <a:pt x="2257979" y="7629038"/>
                  <a:pt x="2244574" y="7628214"/>
                </a:cubicBezTo>
                <a:cubicBezTo>
                  <a:pt x="2245191" y="7649900"/>
                  <a:pt x="2246850" y="7671538"/>
                  <a:pt x="2251822" y="7692601"/>
                </a:cubicBezTo>
                <a:cubicBezTo>
                  <a:pt x="2257949" y="7689699"/>
                  <a:pt x="2261243" y="7685418"/>
                  <a:pt x="2261664" y="7680570"/>
                </a:cubicBezTo>
                <a:close/>
                <a:moveTo>
                  <a:pt x="5493486" y="369257"/>
                </a:moveTo>
                <a:cubicBezTo>
                  <a:pt x="5498999" y="358661"/>
                  <a:pt x="5502728" y="349065"/>
                  <a:pt x="5504932" y="338284"/>
                </a:cubicBezTo>
                <a:cubicBezTo>
                  <a:pt x="5493172" y="311622"/>
                  <a:pt x="5468730" y="287024"/>
                  <a:pt x="5437827" y="263148"/>
                </a:cubicBezTo>
                <a:cubicBezTo>
                  <a:pt x="5406969" y="327197"/>
                  <a:pt x="5361149" y="393835"/>
                  <a:pt x="5322230" y="464545"/>
                </a:cubicBezTo>
                <a:cubicBezTo>
                  <a:pt x="5343285" y="484069"/>
                  <a:pt x="5368458" y="515123"/>
                  <a:pt x="5389777" y="527099"/>
                </a:cubicBezTo>
                <a:cubicBezTo>
                  <a:pt x="5427408" y="507950"/>
                  <a:pt x="5442889" y="450906"/>
                  <a:pt x="5471328" y="406231"/>
                </a:cubicBezTo>
                <a:cubicBezTo>
                  <a:pt x="5480674" y="391450"/>
                  <a:pt x="5487972" y="379854"/>
                  <a:pt x="5493486" y="369257"/>
                </a:cubicBezTo>
                <a:close/>
                <a:moveTo>
                  <a:pt x="3817809" y="4166356"/>
                </a:moveTo>
                <a:cubicBezTo>
                  <a:pt x="3821623" y="4158606"/>
                  <a:pt x="3818875" y="4144526"/>
                  <a:pt x="3815683" y="4133758"/>
                </a:cubicBezTo>
                <a:lnTo>
                  <a:pt x="3811455" y="4121655"/>
                </a:lnTo>
                <a:lnTo>
                  <a:pt x="3811329" y="4121295"/>
                </a:lnTo>
                <a:cubicBezTo>
                  <a:pt x="3793551" y="4125082"/>
                  <a:pt x="3807039" y="4154154"/>
                  <a:pt x="3806402" y="4172027"/>
                </a:cubicBezTo>
                <a:lnTo>
                  <a:pt x="3816607" y="4166953"/>
                </a:lnTo>
                <a:close/>
                <a:moveTo>
                  <a:pt x="2603962" y="6917960"/>
                </a:moveTo>
                <a:cubicBezTo>
                  <a:pt x="2612284" y="6908370"/>
                  <a:pt x="2607213" y="6889801"/>
                  <a:pt x="2597887" y="6895886"/>
                </a:cubicBezTo>
                <a:cubicBezTo>
                  <a:pt x="2604017" y="6901656"/>
                  <a:pt x="2595368" y="6913142"/>
                  <a:pt x="2603962" y="6917960"/>
                </a:cubicBezTo>
                <a:close/>
                <a:moveTo>
                  <a:pt x="1416926" y="9605545"/>
                </a:moveTo>
                <a:cubicBezTo>
                  <a:pt x="1403122" y="9596385"/>
                  <a:pt x="1392757" y="9558663"/>
                  <a:pt x="1376305" y="9572809"/>
                </a:cubicBezTo>
                <a:cubicBezTo>
                  <a:pt x="1388830" y="9581402"/>
                  <a:pt x="1396098" y="9611128"/>
                  <a:pt x="1416926" y="9605545"/>
                </a:cubicBezTo>
                <a:close/>
                <a:moveTo>
                  <a:pt x="450696" y="11793046"/>
                </a:moveTo>
                <a:cubicBezTo>
                  <a:pt x="451218" y="11782598"/>
                  <a:pt x="437336" y="11768837"/>
                  <a:pt x="427079" y="11768882"/>
                </a:cubicBezTo>
                <a:cubicBezTo>
                  <a:pt x="422118" y="11774317"/>
                  <a:pt x="416301" y="11779374"/>
                  <a:pt x="411340" y="11784809"/>
                </a:cubicBezTo>
                <a:cubicBezTo>
                  <a:pt x="424302" y="11784434"/>
                  <a:pt x="437589" y="11803017"/>
                  <a:pt x="450696" y="11793046"/>
                </a:cubicBezTo>
                <a:close/>
                <a:moveTo>
                  <a:pt x="5305410" y="808660"/>
                </a:moveTo>
                <a:cubicBezTo>
                  <a:pt x="5275944" y="857135"/>
                  <a:pt x="5235941" y="938563"/>
                  <a:pt x="5206474" y="987037"/>
                </a:cubicBezTo>
                <a:cubicBezTo>
                  <a:pt x="5188062" y="971787"/>
                  <a:pt x="5182141" y="959006"/>
                  <a:pt x="5177225" y="931423"/>
                </a:cubicBezTo>
                <a:cubicBezTo>
                  <a:pt x="5197418" y="916459"/>
                  <a:pt x="5195457" y="885608"/>
                  <a:pt x="5209585" y="859324"/>
                </a:cubicBezTo>
                <a:cubicBezTo>
                  <a:pt x="5226952" y="826849"/>
                  <a:pt x="5256155" y="796045"/>
                  <a:pt x="5269502" y="761285"/>
                </a:cubicBezTo>
                <a:cubicBezTo>
                  <a:pt x="5294047" y="775179"/>
                  <a:pt x="5292333" y="792718"/>
                  <a:pt x="5305410" y="808660"/>
                </a:cubicBezTo>
                <a:close/>
                <a:moveTo>
                  <a:pt x="611669" y="11436915"/>
                </a:moveTo>
                <a:cubicBezTo>
                  <a:pt x="603379" y="11424543"/>
                  <a:pt x="593431" y="11389405"/>
                  <a:pt x="576003" y="11401174"/>
                </a:cubicBezTo>
                <a:cubicBezTo>
                  <a:pt x="567857" y="11410385"/>
                  <a:pt x="596940" y="11452953"/>
                  <a:pt x="611669" y="11436915"/>
                </a:cubicBezTo>
                <a:close/>
                <a:moveTo>
                  <a:pt x="4604186" y="2404235"/>
                </a:moveTo>
                <a:cubicBezTo>
                  <a:pt x="4595194" y="2382509"/>
                  <a:pt x="4579431" y="2315195"/>
                  <a:pt x="4612797" y="2292910"/>
                </a:cubicBezTo>
                <a:cubicBezTo>
                  <a:pt x="4614456" y="2330290"/>
                  <a:pt x="4602865" y="2367182"/>
                  <a:pt x="4604186" y="2404235"/>
                </a:cubicBezTo>
                <a:close/>
                <a:moveTo>
                  <a:pt x="4576200" y="2468015"/>
                </a:moveTo>
                <a:cubicBezTo>
                  <a:pt x="4568151" y="2459562"/>
                  <a:pt x="4560437" y="2451433"/>
                  <a:pt x="4552298" y="2458488"/>
                </a:cubicBezTo>
                <a:cubicBezTo>
                  <a:pt x="4552126" y="2468718"/>
                  <a:pt x="4567176" y="2482017"/>
                  <a:pt x="4576200" y="2468015"/>
                </a:cubicBezTo>
                <a:close/>
                <a:moveTo>
                  <a:pt x="2362867" y="7478231"/>
                </a:moveTo>
                <a:cubicBezTo>
                  <a:pt x="2359205" y="7476103"/>
                  <a:pt x="2354773" y="7471088"/>
                  <a:pt x="2351794" y="7474357"/>
                </a:cubicBezTo>
                <a:cubicBezTo>
                  <a:pt x="2356363" y="7477904"/>
                  <a:pt x="2347839" y="7483309"/>
                  <a:pt x="2355968" y="7486900"/>
                </a:cubicBezTo>
                <a:cubicBezTo>
                  <a:pt x="2358142" y="7484294"/>
                  <a:pt x="2360504" y="7481262"/>
                  <a:pt x="2362867" y="7478231"/>
                </a:cubicBezTo>
                <a:close/>
                <a:moveTo>
                  <a:pt x="3091122" y="5830171"/>
                </a:moveTo>
                <a:cubicBezTo>
                  <a:pt x="3066494" y="5817757"/>
                  <a:pt x="3052947" y="5783730"/>
                  <a:pt x="3026784" y="5782877"/>
                </a:cubicBezTo>
                <a:cubicBezTo>
                  <a:pt x="3045408" y="5800793"/>
                  <a:pt x="3053567" y="5822755"/>
                  <a:pt x="3083698" y="5836576"/>
                </a:cubicBezTo>
                <a:cubicBezTo>
                  <a:pt x="3087064" y="5837044"/>
                  <a:pt x="3090091" y="5834813"/>
                  <a:pt x="3091122" y="5830171"/>
                </a:cubicBezTo>
                <a:close/>
                <a:moveTo>
                  <a:pt x="5171513" y="1125554"/>
                </a:moveTo>
                <a:cubicBezTo>
                  <a:pt x="5169568" y="1124185"/>
                  <a:pt x="5167622" y="1122815"/>
                  <a:pt x="5166104" y="1121635"/>
                </a:cubicBezTo>
                <a:cubicBezTo>
                  <a:pt x="5163931" y="1124243"/>
                  <a:pt x="5161758" y="1126852"/>
                  <a:pt x="5159586" y="1129460"/>
                </a:cubicBezTo>
                <a:cubicBezTo>
                  <a:pt x="5161958" y="1131018"/>
                  <a:pt x="5163476" y="1132199"/>
                  <a:pt x="5165422" y="1133568"/>
                </a:cubicBezTo>
                <a:cubicBezTo>
                  <a:pt x="5167168" y="1130771"/>
                  <a:pt x="5169341" y="1128163"/>
                  <a:pt x="5171513" y="1125554"/>
                </a:cubicBezTo>
                <a:close/>
                <a:moveTo>
                  <a:pt x="4556910" y="2522095"/>
                </a:moveTo>
                <a:cubicBezTo>
                  <a:pt x="4552464" y="2511937"/>
                  <a:pt x="4556928" y="2501970"/>
                  <a:pt x="4546220" y="2492239"/>
                </a:cubicBezTo>
                <a:cubicBezTo>
                  <a:pt x="4534793" y="2500004"/>
                  <a:pt x="4544417" y="2524928"/>
                  <a:pt x="4556910" y="2522095"/>
                </a:cubicBezTo>
                <a:close/>
                <a:moveTo>
                  <a:pt x="939865" y="10710731"/>
                </a:moveTo>
                <a:cubicBezTo>
                  <a:pt x="936982" y="10716859"/>
                  <a:pt x="932117" y="10721363"/>
                  <a:pt x="924300" y="10723439"/>
                </a:cubicBezTo>
                <a:cubicBezTo>
                  <a:pt x="924017" y="10717141"/>
                  <a:pt x="921357" y="10709279"/>
                  <a:pt x="927155" y="10707726"/>
                </a:cubicBezTo>
                <a:cubicBezTo>
                  <a:pt x="922975" y="10698679"/>
                  <a:pt x="917270" y="10716217"/>
                  <a:pt x="908147" y="10713729"/>
                </a:cubicBezTo>
                <a:cubicBezTo>
                  <a:pt x="890951" y="10685558"/>
                  <a:pt x="911862" y="10661366"/>
                  <a:pt x="912199" y="10636313"/>
                </a:cubicBezTo>
                <a:cubicBezTo>
                  <a:pt x="921180" y="10635652"/>
                  <a:pt x="929733" y="10634802"/>
                  <a:pt x="938476" y="10633521"/>
                </a:cubicBezTo>
                <a:cubicBezTo>
                  <a:pt x="939327" y="10659357"/>
                  <a:pt x="948515" y="10692348"/>
                  <a:pt x="939865" y="10710731"/>
                </a:cubicBezTo>
                <a:close/>
                <a:moveTo>
                  <a:pt x="2632462" y="6880037"/>
                </a:moveTo>
                <a:cubicBezTo>
                  <a:pt x="2639968" y="6866515"/>
                  <a:pt x="2635347" y="6857329"/>
                  <a:pt x="2630725" y="6848143"/>
                </a:cubicBezTo>
                <a:cubicBezTo>
                  <a:pt x="2628573" y="6859949"/>
                  <a:pt x="2629072" y="6870375"/>
                  <a:pt x="2632462" y="6880037"/>
                </a:cubicBezTo>
                <a:close/>
                <a:moveTo>
                  <a:pt x="5525825" y="332694"/>
                </a:moveTo>
                <a:cubicBezTo>
                  <a:pt x="5519955" y="358721"/>
                  <a:pt x="5498078" y="387385"/>
                  <a:pt x="5478065" y="419940"/>
                </a:cubicBezTo>
                <a:cubicBezTo>
                  <a:pt x="5453794" y="459813"/>
                  <a:pt x="5437645" y="516051"/>
                  <a:pt x="5390405" y="548841"/>
                </a:cubicBezTo>
                <a:cubicBezTo>
                  <a:pt x="5349064" y="512687"/>
                  <a:pt x="5300343" y="471228"/>
                  <a:pt x="5272905" y="427929"/>
                </a:cubicBezTo>
                <a:cubicBezTo>
                  <a:pt x="5274457" y="386195"/>
                  <a:pt x="5325110" y="350313"/>
                  <a:pt x="5331133" y="310044"/>
                </a:cubicBezTo>
                <a:cubicBezTo>
                  <a:pt x="5359684" y="289439"/>
                  <a:pt x="5371814" y="241136"/>
                  <a:pt x="5402217" y="219815"/>
                </a:cubicBezTo>
                <a:cubicBezTo>
                  <a:pt x="5452703" y="228323"/>
                  <a:pt x="5495402" y="292676"/>
                  <a:pt x="5525825" y="332694"/>
                </a:cubicBezTo>
                <a:close/>
                <a:moveTo>
                  <a:pt x="3631812" y="4619802"/>
                </a:moveTo>
                <a:cubicBezTo>
                  <a:pt x="3616374" y="4564328"/>
                  <a:pt x="3563215" y="4631505"/>
                  <a:pt x="3608583" y="4642020"/>
                </a:cubicBezTo>
                <a:cubicBezTo>
                  <a:pt x="3621554" y="4635385"/>
                  <a:pt x="3619437" y="4626720"/>
                  <a:pt x="3631812" y="4619802"/>
                </a:cubicBezTo>
                <a:close/>
                <a:moveTo>
                  <a:pt x="2079369" y="8154083"/>
                </a:moveTo>
                <a:cubicBezTo>
                  <a:pt x="2073499" y="8148945"/>
                  <a:pt x="2081301" y="8128987"/>
                  <a:pt x="2071719" y="8133403"/>
                </a:cubicBezTo>
                <a:cubicBezTo>
                  <a:pt x="2074045" y="8138501"/>
                  <a:pt x="2066669" y="8158648"/>
                  <a:pt x="2079369" y="8154083"/>
                </a:cubicBezTo>
                <a:close/>
                <a:moveTo>
                  <a:pt x="4630046" y="2383471"/>
                </a:moveTo>
                <a:cubicBezTo>
                  <a:pt x="4617369" y="2366011"/>
                  <a:pt x="4619812" y="2303098"/>
                  <a:pt x="4638272" y="2286092"/>
                </a:cubicBezTo>
                <a:cubicBezTo>
                  <a:pt x="4642373" y="2318506"/>
                  <a:pt x="4623297" y="2351075"/>
                  <a:pt x="4630046" y="2383471"/>
                </a:cubicBezTo>
                <a:close/>
                <a:moveTo>
                  <a:pt x="3648315" y="4606443"/>
                </a:moveTo>
                <a:cubicBezTo>
                  <a:pt x="3637984" y="4599732"/>
                  <a:pt x="3629700" y="4579388"/>
                  <a:pt x="3617886" y="4585116"/>
                </a:cubicBezTo>
                <a:cubicBezTo>
                  <a:pt x="3630039" y="4594150"/>
                  <a:pt x="3628633" y="4597134"/>
                  <a:pt x="3637783" y="4610221"/>
                </a:cubicBezTo>
                <a:cubicBezTo>
                  <a:pt x="3641418" y="4607925"/>
                  <a:pt x="3644433" y="4610813"/>
                  <a:pt x="3648315" y="4606443"/>
                </a:cubicBezTo>
                <a:close/>
                <a:moveTo>
                  <a:pt x="2403079" y="7427728"/>
                </a:moveTo>
                <a:cubicBezTo>
                  <a:pt x="2396731" y="7417790"/>
                  <a:pt x="2392502" y="7429678"/>
                  <a:pt x="2387537" y="7435126"/>
                </a:cubicBezTo>
                <a:cubicBezTo>
                  <a:pt x="2390772" y="7437064"/>
                  <a:pt x="2393818" y="7439429"/>
                  <a:pt x="2396864" y="7441794"/>
                </a:cubicBezTo>
                <a:cubicBezTo>
                  <a:pt x="2401024" y="7437009"/>
                  <a:pt x="2403284" y="7431894"/>
                  <a:pt x="2403079" y="7427728"/>
                </a:cubicBezTo>
                <a:close/>
                <a:moveTo>
                  <a:pt x="3820636" y="4219811"/>
                </a:moveTo>
                <a:lnTo>
                  <a:pt x="3821647" y="4211266"/>
                </a:lnTo>
                <a:lnTo>
                  <a:pt x="3822300" y="4205751"/>
                </a:lnTo>
                <a:lnTo>
                  <a:pt x="3819932" y="4196184"/>
                </a:lnTo>
                <a:lnTo>
                  <a:pt x="3818786" y="4191555"/>
                </a:lnTo>
                <a:cubicBezTo>
                  <a:pt x="3816900" y="4187753"/>
                  <a:pt x="3814374" y="4185355"/>
                  <a:pt x="3811431" y="4185789"/>
                </a:cubicBezTo>
                <a:cubicBezTo>
                  <a:pt x="3803910" y="4192744"/>
                  <a:pt x="3813359" y="4212756"/>
                  <a:pt x="3812453" y="4225173"/>
                </a:cubicBezTo>
                <a:cubicBezTo>
                  <a:pt x="3816416" y="4225786"/>
                  <a:pt x="3819069" y="4223523"/>
                  <a:pt x="3820636" y="4219811"/>
                </a:cubicBezTo>
                <a:close/>
                <a:moveTo>
                  <a:pt x="1815024" y="8761116"/>
                </a:moveTo>
                <a:cubicBezTo>
                  <a:pt x="1800515" y="8754706"/>
                  <a:pt x="1794012" y="8727867"/>
                  <a:pt x="1776974" y="8734106"/>
                </a:cubicBezTo>
                <a:cubicBezTo>
                  <a:pt x="1788972" y="8740428"/>
                  <a:pt x="1796499" y="8779957"/>
                  <a:pt x="1815024" y="8761116"/>
                </a:cubicBezTo>
                <a:close/>
                <a:moveTo>
                  <a:pt x="3626218" y="4664961"/>
                </a:moveTo>
                <a:cubicBezTo>
                  <a:pt x="3616608" y="4657495"/>
                  <a:pt x="3632437" y="4653307"/>
                  <a:pt x="3625652" y="4646811"/>
                </a:cubicBezTo>
                <a:cubicBezTo>
                  <a:pt x="3614703" y="4645283"/>
                  <a:pt x="3612893" y="4649900"/>
                  <a:pt x="3609150" y="4660169"/>
                </a:cubicBezTo>
                <a:cubicBezTo>
                  <a:pt x="3614338" y="4667733"/>
                  <a:pt x="3620480" y="4665530"/>
                  <a:pt x="3626218" y="4664961"/>
                </a:cubicBezTo>
                <a:close/>
                <a:moveTo>
                  <a:pt x="2417141" y="7402990"/>
                </a:moveTo>
                <a:cubicBezTo>
                  <a:pt x="2418547" y="7399663"/>
                  <a:pt x="2418394" y="7396538"/>
                  <a:pt x="2415442" y="7393960"/>
                </a:cubicBezTo>
                <a:cubicBezTo>
                  <a:pt x="2412189" y="7400165"/>
                  <a:pt x="2396699" y="7408605"/>
                  <a:pt x="2409483" y="7413235"/>
                </a:cubicBezTo>
                <a:cubicBezTo>
                  <a:pt x="2412769" y="7409847"/>
                  <a:pt x="2415735" y="7406317"/>
                  <a:pt x="2417141" y="7402990"/>
                </a:cubicBezTo>
                <a:close/>
                <a:moveTo>
                  <a:pt x="1662508" y="9112316"/>
                </a:moveTo>
                <a:cubicBezTo>
                  <a:pt x="1655874" y="9124286"/>
                  <a:pt x="1646417" y="9133226"/>
                  <a:pt x="1631745" y="9131072"/>
                </a:cubicBezTo>
                <a:lnTo>
                  <a:pt x="1648561" y="9086305"/>
                </a:lnTo>
                <a:lnTo>
                  <a:pt x="1660075" y="9055651"/>
                </a:lnTo>
                <a:cubicBezTo>
                  <a:pt x="1668502" y="9030782"/>
                  <a:pt x="1675182" y="9006098"/>
                  <a:pt x="1677929" y="8981330"/>
                </a:cubicBezTo>
                <a:cubicBezTo>
                  <a:pt x="1683832" y="8927392"/>
                  <a:pt x="1660343" y="8880845"/>
                  <a:pt x="1661999" y="8834200"/>
                </a:cubicBezTo>
                <a:cubicBezTo>
                  <a:pt x="1697794" y="8845940"/>
                  <a:pt x="1695027" y="8899736"/>
                  <a:pt x="1694501" y="8943823"/>
                </a:cubicBezTo>
                <a:cubicBezTo>
                  <a:pt x="1693923" y="8986869"/>
                  <a:pt x="1689527" y="9037397"/>
                  <a:pt x="1676332" y="9075378"/>
                </a:cubicBezTo>
                <a:lnTo>
                  <a:pt x="1668707" y="9095750"/>
                </a:lnTo>
                <a:close/>
                <a:moveTo>
                  <a:pt x="2524119" y="7166039"/>
                </a:moveTo>
                <a:cubicBezTo>
                  <a:pt x="2519941" y="7140775"/>
                  <a:pt x="2499387" y="7114385"/>
                  <a:pt x="2493310" y="7088791"/>
                </a:cubicBezTo>
                <a:cubicBezTo>
                  <a:pt x="2488294" y="7067739"/>
                  <a:pt x="2497139" y="7047721"/>
                  <a:pt x="2494896" y="7031966"/>
                </a:cubicBezTo>
                <a:cubicBezTo>
                  <a:pt x="2451110" y="7073200"/>
                  <a:pt x="2495401" y="7126878"/>
                  <a:pt x="2516350" y="7169734"/>
                </a:cubicBezTo>
                <a:cubicBezTo>
                  <a:pt x="2519345" y="7171057"/>
                  <a:pt x="2521809" y="7170109"/>
                  <a:pt x="2524119" y="7166039"/>
                </a:cubicBezTo>
                <a:close/>
                <a:moveTo>
                  <a:pt x="4599341" y="2470955"/>
                </a:moveTo>
                <a:cubicBezTo>
                  <a:pt x="4595961" y="2465728"/>
                  <a:pt x="4597523" y="2460095"/>
                  <a:pt x="4589190" y="2454616"/>
                </a:cubicBezTo>
                <a:cubicBezTo>
                  <a:pt x="4574738" y="2458799"/>
                  <a:pt x="4594835" y="2478283"/>
                  <a:pt x="4599341" y="2470955"/>
                </a:cubicBezTo>
                <a:close/>
                <a:moveTo>
                  <a:pt x="3800024" y="4281491"/>
                </a:moveTo>
                <a:cubicBezTo>
                  <a:pt x="3803014" y="4274998"/>
                  <a:pt x="3798598" y="4259350"/>
                  <a:pt x="3794610" y="4259216"/>
                </a:cubicBezTo>
                <a:cubicBezTo>
                  <a:pt x="3797960" y="4270507"/>
                  <a:pt x="3793802" y="4276059"/>
                  <a:pt x="3794274" y="4284019"/>
                </a:cubicBezTo>
                <a:cubicBezTo>
                  <a:pt x="3797207" y="4284803"/>
                  <a:pt x="3799027" y="4283655"/>
                  <a:pt x="3800024" y="4281491"/>
                </a:cubicBezTo>
                <a:close/>
                <a:moveTo>
                  <a:pt x="3600436" y="4735466"/>
                </a:moveTo>
                <a:cubicBezTo>
                  <a:pt x="3604648" y="4731846"/>
                  <a:pt x="3607155" y="4727104"/>
                  <a:pt x="3603965" y="4723039"/>
                </a:cubicBezTo>
                <a:cubicBezTo>
                  <a:pt x="3598069" y="4723170"/>
                  <a:pt x="3592825" y="4719594"/>
                  <a:pt x="3586277" y="4723432"/>
                </a:cubicBezTo>
                <a:cubicBezTo>
                  <a:pt x="3589958" y="4729551"/>
                  <a:pt x="3586550" y="4735238"/>
                  <a:pt x="3586687" y="4741139"/>
                </a:cubicBezTo>
                <a:cubicBezTo>
                  <a:pt x="3590309" y="4741578"/>
                  <a:pt x="3596224" y="4739086"/>
                  <a:pt x="3600436" y="4735466"/>
                </a:cubicBezTo>
                <a:close/>
                <a:moveTo>
                  <a:pt x="643068" y="11429269"/>
                </a:moveTo>
                <a:cubicBezTo>
                  <a:pt x="628294" y="11458095"/>
                  <a:pt x="589934" y="11487260"/>
                  <a:pt x="595003" y="11516144"/>
                </a:cubicBezTo>
                <a:cubicBezTo>
                  <a:pt x="591073" y="11521580"/>
                  <a:pt x="587142" y="11522405"/>
                  <a:pt x="583068" y="11520093"/>
                </a:cubicBezTo>
                <a:cubicBezTo>
                  <a:pt x="555786" y="11489593"/>
                  <a:pt x="520928" y="11480851"/>
                  <a:pt x="504633" y="11448546"/>
                </a:cubicBezTo>
                <a:cubicBezTo>
                  <a:pt x="544321" y="11439438"/>
                  <a:pt x="556631" y="11393128"/>
                  <a:pt x="576284" y="11361334"/>
                </a:cubicBezTo>
                <a:cubicBezTo>
                  <a:pt x="606737" y="11369666"/>
                  <a:pt x="619338" y="11408026"/>
                  <a:pt x="643068" y="11429269"/>
                </a:cubicBezTo>
                <a:close/>
                <a:moveTo>
                  <a:pt x="3646402" y="4637016"/>
                </a:moveTo>
                <a:cubicBezTo>
                  <a:pt x="3648204" y="4632029"/>
                  <a:pt x="3647063" y="4625743"/>
                  <a:pt x="3641566" y="4620769"/>
                </a:cubicBezTo>
                <a:cubicBezTo>
                  <a:pt x="3635402" y="4628435"/>
                  <a:pt x="3632940" y="4636759"/>
                  <a:pt x="3633583" y="4645457"/>
                </a:cubicBezTo>
                <a:cubicBezTo>
                  <a:pt x="3639856" y="4645687"/>
                  <a:pt x="3644600" y="4642002"/>
                  <a:pt x="3646402" y="4637016"/>
                </a:cubicBezTo>
                <a:close/>
                <a:moveTo>
                  <a:pt x="2297851" y="7689994"/>
                </a:moveTo>
                <a:cubicBezTo>
                  <a:pt x="2292383" y="7680440"/>
                  <a:pt x="2295250" y="7670489"/>
                  <a:pt x="2286041" y="7661322"/>
                </a:cubicBezTo>
                <a:cubicBezTo>
                  <a:pt x="2276775" y="7668445"/>
                  <a:pt x="2289763" y="7673673"/>
                  <a:pt x="2280308" y="7681223"/>
                </a:cubicBezTo>
                <a:cubicBezTo>
                  <a:pt x="2285805" y="7682632"/>
                  <a:pt x="2292752" y="7696918"/>
                  <a:pt x="2297851" y="7689994"/>
                </a:cubicBezTo>
                <a:close/>
                <a:moveTo>
                  <a:pt x="2435092" y="7380735"/>
                </a:moveTo>
                <a:cubicBezTo>
                  <a:pt x="2432474" y="7378559"/>
                  <a:pt x="2433792" y="7375575"/>
                  <a:pt x="2431790" y="7373162"/>
                </a:cubicBezTo>
                <a:cubicBezTo>
                  <a:pt x="2428675" y="7377899"/>
                  <a:pt x="2423282" y="7383159"/>
                  <a:pt x="2430984" y="7386562"/>
                </a:cubicBezTo>
                <a:cubicBezTo>
                  <a:pt x="2432353" y="7384619"/>
                  <a:pt x="2433723" y="7382677"/>
                  <a:pt x="2435092" y="7380735"/>
                </a:cubicBezTo>
                <a:close/>
                <a:moveTo>
                  <a:pt x="3210409" y="5626416"/>
                </a:moveTo>
                <a:cubicBezTo>
                  <a:pt x="3230475" y="5579972"/>
                  <a:pt x="3230848" y="5534728"/>
                  <a:pt x="3186560" y="5506745"/>
                </a:cubicBezTo>
                <a:cubicBezTo>
                  <a:pt x="3172001" y="5503885"/>
                  <a:pt x="3162594" y="5512471"/>
                  <a:pt x="3152091" y="5520069"/>
                </a:cubicBezTo>
                <a:cubicBezTo>
                  <a:pt x="3100656" y="5515193"/>
                  <a:pt x="3063077" y="5572518"/>
                  <a:pt x="3048782" y="5636060"/>
                </a:cubicBezTo>
                <a:cubicBezTo>
                  <a:pt x="3064790" y="5669137"/>
                  <a:pt x="3091073" y="5698596"/>
                  <a:pt x="3111818" y="5730196"/>
                </a:cubicBezTo>
                <a:cubicBezTo>
                  <a:pt x="3134192" y="5713055"/>
                  <a:pt x="3190099" y="5706657"/>
                  <a:pt x="3184703" y="5672665"/>
                </a:cubicBezTo>
                <a:cubicBezTo>
                  <a:pt x="3194844" y="5657510"/>
                  <a:pt x="3203721" y="5641894"/>
                  <a:pt x="3210409" y="5626416"/>
                </a:cubicBezTo>
                <a:close/>
                <a:moveTo>
                  <a:pt x="2076993" y="8193421"/>
                </a:moveTo>
                <a:cubicBezTo>
                  <a:pt x="2078618" y="8190895"/>
                  <a:pt x="2079439" y="8188460"/>
                  <a:pt x="2077782" y="8186455"/>
                </a:cubicBezTo>
                <a:cubicBezTo>
                  <a:pt x="2070744" y="8187416"/>
                  <a:pt x="2065043" y="8194565"/>
                  <a:pt x="2071387" y="8200929"/>
                </a:cubicBezTo>
                <a:cubicBezTo>
                  <a:pt x="2072941" y="8198563"/>
                  <a:pt x="2075368" y="8195947"/>
                  <a:pt x="2076993" y="8193421"/>
                </a:cubicBezTo>
                <a:close/>
                <a:moveTo>
                  <a:pt x="393240" y="12005417"/>
                </a:moveTo>
                <a:cubicBezTo>
                  <a:pt x="378406" y="11996312"/>
                  <a:pt x="388426" y="11987476"/>
                  <a:pt x="373353" y="11977755"/>
                </a:cubicBezTo>
                <a:cubicBezTo>
                  <a:pt x="361390" y="11985223"/>
                  <a:pt x="380301" y="12023167"/>
                  <a:pt x="393240" y="12005417"/>
                </a:cubicBezTo>
                <a:close/>
                <a:moveTo>
                  <a:pt x="494280" y="11781286"/>
                </a:moveTo>
                <a:cubicBezTo>
                  <a:pt x="468087" y="11805815"/>
                  <a:pt x="442607" y="11861167"/>
                  <a:pt x="407096" y="11883613"/>
                </a:cubicBezTo>
                <a:cubicBezTo>
                  <a:pt x="391762" y="11853447"/>
                  <a:pt x="357053" y="11833535"/>
                  <a:pt x="344037" y="11812021"/>
                </a:cubicBezTo>
                <a:cubicBezTo>
                  <a:pt x="382274" y="11793831"/>
                  <a:pt x="405553" y="11765472"/>
                  <a:pt x="419253" y="11729830"/>
                </a:cubicBezTo>
                <a:cubicBezTo>
                  <a:pt x="444144" y="11741845"/>
                  <a:pt x="469359" y="11772817"/>
                  <a:pt x="494280" y="11781286"/>
                </a:cubicBezTo>
                <a:close/>
                <a:moveTo>
                  <a:pt x="4588269" y="2515804"/>
                </a:moveTo>
                <a:cubicBezTo>
                  <a:pt x="4589766" y="2498677"/>
                  <a:pt x="4573350" y="2481179"/>
                  <a:pt x="4556491" y="2495049"/>
                </a:cubicBezTo>
                <a:cubicBezTo>
                  <a:pt x="4561963" y="2507500"/>
                  <a:pt x="4565120" y="2519658"/>
                  <a:pt x="4580152" y="2531633"/>
                </a:cubicBezTo>
                <a:cubicBezTo>
                  <a:pt x="4585280" y="2527181"/>
                  <a:pt x="4587770" y="2521514"/>
                  <a:pt x="4588269" y="2515804"/>
                </a:cubicBezTo>
                <a:close/>
                <a:moveTo>
                  <a:pt x="3336400" y="5350130"/>
                </a:moveTo>
                <a:cubicBezTo>
                  <a:pt x="3349230" y="5325714"/>
                  <a:pt x="3349133" y="5306295"/>
                  <a:pt x="3356801" y="5283165"/>
                </a:cubicBezTo>
                <a:cubicBezTo>
                  <a:pt x="3286855" y="5267047"/>
                  <a:pt x="3229599" y="5284584"/>
                  <a:pt x="3179214" y="5318914"/>
                </a:cubicBezTo>
                <a:cubicBezTo>
                  <a:pt x="3226680" y="5367428"/>
                  <a:pt x="3282144" y="5334309"/>
                  <a:pt x="3336400" y="5350130"/>
                </a:cubicBezTo>
                <a:close/>
                <a:moveTo>
                  <a:pt x="3634799" y="4675773"/>
                </a:moveTo>
                <a:cubicBezTo>
                  <a:pt x="3635200" y="4672405"/>
                  <a:pt x="3634050" y="4668850"/>
                  <a:pt x="3631236" y="4665146"/>
                </a:cubicBezTo>
                <a:cubicBezTo>
                  <a:pt x="3624442" y="4671054"/>
                  <a:pt x="3623858" y="4677712"/>
                  <a:pt x="3629047" y="4685275"/>
                </a:cubicBezTo>
                <a:cubicBezTo>
                  <a:pt x="3632444" y="4682321"/>
                  <a:pt x="3634398" y="4679140"/>
                  <a:pt x="3634799" y="4675773"/>
                </a:cubicBezTo>
                <a:close/>
                <a:moveTo>
                  <a:pt x="4078389" y="3674465"/>
                </a:moveTo>
                <a:cubicBezTo>
                  <a:pt x="4083809" y="3643706"/>
                  <a:pt x="4093352" y="3611707"/>
                  <a:pt x="4076604" y="3589516"/>
                </a:cubicBezTo>
                <a:cubicBezTo>
                  <a:pt x="4071372" y="3619848"/>
                  <a:pt x="4073957" y="3647514"/>
                  <a:pt x="4078389" y="3674465"/>
                </a:cubicBezTo>
                <a:close/>
                <a:moveTo>
                  <a:pt x="4349162" y="3061640"/>
                </a:moveTo>
                <a:cubicBezTo>
                  <a:pt x="4333080" y="3040252"/>
                  <a:pt x="4294025" y="3028097"/>
                  <a:pt x="4261505" y="3012708"/>
                </a:cubicBezTo>
                <a:cubicBezTo>
                  <a:pt x="4201208" y="3037073"/>
                  <a:pt x="4134740" y="3059222"/>
                  <a:pt x="4080851" y="3086419"/>
                </a:cubicBezTo>
                <a:cubicBezTo>
                  <a:pt x="4027577" y="3113378"/>
                  <a:pt x="3985574" y="3152967"/>
                  <a:pt x="3933167" y="3184900"/>
                </a:cubicBezTo>
                <a:cubicBezTo>
                  <a:pt x="3959653" y="3213945"/>
                  <a:pt x="4004477" y="3219978"/>
                  <a:pt x="4047251" y="3239897"/>
                </a:cubicBezTo>
                <a:cubicBezTo>
                  <a:pt x="4142842" y="3166857"/>
                  <a:pt x="4250418" y="3125636"/>
                  <a:pt x="4349162" y="3061640"/>
                </a:cubicBezTo>
                <a:close/>
                <a:moveTo>
                  <a:pt x="2638338" y="6937231"/>
                </a:moveTo>
                <a:cubicBezTo>
                  <a:pt x="2630149" y="6923407"/>
                  <a:pt x="2643703" y="6900821"/>
                  <a:pt x="2628124" y="6889856"/>
                </a:cubicBezTo>
                <a:cubicBezTo>
                  <a:pt x="2625982" y="6906258"/>
                  <a:pt x="2626681" y="6920855"/>
                  <a:pt x="2622266" y="6937783"/>
                </a:cubicBezTo>
                <a:cubicBezTo>
                  <a:pt x="2628862" y="6940188"/>
                  <a:pt x="2634316" y="6940556"/>
                  <a:pt x="2638338" y="6937231"/>
                </a:cubicBezTo>
                <a:close/>
                <a:moveTo>
                  <a:pt x="5204027" y="1132783"/>
                </a:moveTo>
                <a:cubicBezTo>
                  <a:pt x="5190159" y="1117989"/>
                  <a:pt x="5177539" y="1089981"/>
                  <a:pt x="5155546" y="1084342"/>
                </a:cubicBezTo>
                <a:cubicBezTo>
                  <a:pt x="5172540" y="1098988"/>
                  <a:pt x="5181606" y="1126955"/>
                  <a:pt x="5204027" y="1132783"/>
                </a:cubicBezTo>
                <a:close/>
                <a:moveTo>
                  <a:pt x="2501470" y="7249702"/>
                </a:moveTo>
                <a:cubicBezTo>
                  <a:pt x="2496061" y="7237640"/>
                  <a:pt x="2500852" y="7224484"/>
                  <a:pt x="2486716" y="7213657"/>
                </a:cubicBezTo>
                <a:cubicBezTo>
                  <a:pt x="2481019" y="7225394"/>
                  <a:pt x="2489320" y="7249425"/>
                  <a:pt x="2501470" y="7249702"/>
                </a:cubicBezTo>
                <a:close/>
                <a:moveTo>
                  <a:pt x="2392899" y="7501689"/>
                </a:moveTo>
                <a:cubicBezTo>
                  <a:pt x="2389853" y="7499325"/>
                  <a:pt x="2387235" y="7497149"/>
                  <a:pt x="2383761" y="7494595"/>
                </a:cubicBezTo>
                <a:cubicBezTo>
                  <a:pt x="2372293" y="7499718"/>
                  <a:pt x="2390570" y="7513907"/>
                  <a:pt x="2392899" y="7501689"/>
                </a:cubicBezTo>
                <a:close/>
                <a:moveTo>
                  <a:pt x="4493637" y="2750364"/>
                </a:moveTo>
                <a:cubicBezTo>
                  <a:pt x="4479044" y="2742907"/>
                  <a:pt x="4464902" y="2737738"/>
                  <a:pt x="4458025" y="2750986"/>
                </a:cubicBezTo>
                <a:cubicBezTo>
                  <a:pt x="4469561" y="2750685"/>
                  <a:pt x="4485995" y="2761673"/>
                  <a:pt x="4493637" y="2750364"/>
                </a:cubicBezTo>
                <a:close/>
                <a:moveTo>
                  <a:pt x="4077455" y="3698537"/>
                </a:moveTo>
                <a:cubicBezTo>
                  <a:pt x="4082885" y="3689714"/>
                  <a:pt x="4083389" y="3682796"/>
                  <a:pt x="4076503" y="3678733"/>
                </a:cubicBezTo>
                <a:cubicBezTo>
                  <a:pt x="4073537" y="3686604"/>
                  <a:pt x="4073460" y="3693711"/>
                  <a:pt x="4077455" y="3698537"/>
                </a:cubicBezTo>
                <a:close/>
                <a:moveTo>
                  <a:pt x="3824538" y="4273216"/>
                </a:moveTo>
                <a:cubicBezTo>
                  <a:pt x="3827357" y="4260237"/>
                  <a:pt x="3821483" y="4236263"/>
                  <a:pt x="3813712" y="4235329"/>
                </a:cubicBezTo>
                <a:cubicBezTo>
                  <a:pt x="3811364" y="4249254"/>
                  <a:pt x="3815770" y="4268195"/>
                  <a:pt x="3818570" y="4281268"/>
                </a:cubicBezTo>
                <a:cubicBezTo>
                  <a:pt x="3821693" y="4280646"/>
                  <a:pt x="3823599" y="4277542"/>
                  <a:pt x="3824538" y="4273216"/>
                </a:cubicBezTo>
                <a:close/>
                <a:moveTo>
                  <a:pt x="4622714" y="2467622"/>
                </a:moveTo>
                <a:cubicBezTo>
                  <a:pt x="4618025" y="2463076"/>
                  <a:pt x="4616959" y="2458144"/>
                  <a:pt x="4615903" y="2453871"/>
                </a:cubicBezTo>
                <a:lnTo>
                  <a:pt x="4605835" y="2464255"/>
                </a:lnTo>
                <a:cubicBezTo>
                  <a:pt x="4612179" y="2469106"/>
                  <a:pt x="4617234" y="2475956"/>
                  <a:pt x="4622714" y="2467622"/>
                </a:cubicBezTo>
                <a:close/>
                <a:moveTo>
                  <a:pt x="4995599" y="1626525"/>
                </a:moveTo>
                <a:cubicBezTo>
                  <a:pt x="4977454" y="1598407"/>
                  <a:pt x="4988306" y="1558172"/>
                  <a:pt x="4970867" y="1529442"/>
                </a:cubicBezTo>
                <a:cubicBezTo>
                  <a:pt x="4936728" y="1557727"/>
                  <a:pt x="4904823" y="1609993"/>
                  <a:pt x="4902423" y="1661430"/>
                </a:cubicBezTo>
                <a:cubicBezTo>
                  <a:pt x="4937336" y="1659009"/>
                  <a:pt x="4970513" y="1653153"/>
                  <a:pt x="4995599" y="1626525"/>
                </a:cubicBezTo>
                <a:close/>
                <a:moveTo>
                  <a:pt x="2455045" y="7380985"/>
                </a:moveTo>
                <a:cubicBezTo>
                  <a:pt x="2457536" y="7373775"/>
                  <a:pt x="2452005" y="7365026"/>
                  <a:pt x="2444970" y="7368796"/>
                </a:cubicBezTo>
                <a:cubicBezTo>
                  <a:pt x="2450069" y="7374615"/>
                  <a:pt x="2444539" y="7381343"/>
                  <a:pt x="2449639" y="7387162"/>
                </a:cubicBezTo>
                <a:cubicBezTo>
                  <a:pt x="2452493" y="7385621"/>
                  <a:pt x="2454214" y="7383389"/>
                  <a:pt x="2455045" y="7380985"/>
                </a:cubicBezTo>
                <a:close/>
                <a:moveTo>
                  <a:pt x="3643359" y="4692048"/>
                </a:moveTo>
                <a:cubicBezTo>
                  <a:pt x="3650593" y="4685982"/>
                  <a:pt x="3653537" y="4666572"/>
                  <a:pt x="3641148" y="4666552"/>
                </a:cubicBezTo>
                <a:cubicBezTo>
                  <a:pt x="3645335" y="4675468"/>
                  <a:pt x="3635030" y="4682636"/>
                  <a:pt x="3643359" y="4692048"/>
                </a:cubicBezTo>
                <a:close/>
                <a:moveTo>
                  <a:pt x="2312854" y="7706820"/>
                </a:moveTo>
                <a:cubicBezTo>
                  <a:pt x="2318797" y="7695680"/>
                  <a:pt x="2313091" y="7685511"/>
                  <a:pt x="2309469" y="7675242"/>
                </a:cubicBezTo>
                <a:cubicBezTo>
                  <a:pt x="2305728" y="7675629"/>
                  <a:pt x="2299340" y="7699320"/>
                  <a:pt x="2312854" y="7706820"/>
                </a:cubicBezTo>
                <a:close/>
                <a:moveTo>
                  <a:pt x="2106200" y="8175097"/>
                </a:moveTo>
                <a:cubicBezTo>
                  <a:pt x="2085706" y="8226083"/>
                  <a:pt x="2004992" y="8307449"/>
                  <a:pt x="1961261" y="8224524"/>
                </a:cubicBezTo>
                <a:cubicBezTo>
                  <a:pt x="2002587" y="8195463"/>
                  <a:pt x="2043951" y="8184737"/>
                  <a:pt x="2033296" y="8127112"/>
                </a:cubicBezTo>
                <a:cubicBezTo>
                  <a:pt x="2026371" y="8090979"/>
                  <a:pt x="1972583" y="8011242"/>
                  <a:pt x="1913217" y="7998241"/>
                </a:cubicBezTo>
                <a:cubicBezTo>
                  <a:pt x="1849219" y="7984211"/>
                  <a:pt x="1867295" y="8066485"/>
                  <a:pt x="1811666" y="8101438"/>
                </a:cubicBezTo>
                <a:cubicBezTo>
                  <a:pt x="1735533" y="8090696"/>
                  <a:pt x="1776063" y="7996663"/>
                  <a:pt x="1823676" y="7946467"/>
                </a:cubicBezTo>
                <a:cubicBezTo>
                  <a:pt x="1897075" y="7868992"/>
                  <a:pt x="1974007" y="7922828"/>
                  <a:pt x="2055220" y="8014173"/>
                </a:cubicBezTo>
                <a:cubicBezTo>
                  <a:pt x="2097698" y="8061944"/>
                  <a:pt x="2126504" y="8124537"/>
                  <a:pt x="2106200" y="8175097"/>
                </a:cubicBezTo>
                <a:close/>
                <a:moveTo>
                  <a:pt x="2406078" y="7497323"/>
                </a:moveTo>
                <a:cubicBezTo>
                  <a:pt x="2400037" y="7493635"/>
                  <a:pt x="2407897" y="7474691"/>
                  <a:pt x="2395813" y="7480050"/>
                </a:cubicBezTo>
                <a:cubicBezTo>
                  <a:pt x="2400810" y="7483787"/>
                  <a:pt x="2391102" y="7503443"/>
                  <a:pt x="2406078" y="7497323"/>
                </a:cubicBezTo>
                <a:close/>
                <a:moveTo>
                  <a:pt x="3806339" y="4332078"/>
                </a:moveTo>
                <a:cubicBezTo>
                  <a:pt x="3808776" y="4323447"/>
                  <a:pt x="3800906" y="4306822"/>
                  <a:pt x="3802254" y="4297717"/>
                </a:cubicBezTo>
                <a:cubicBezTo>
                  <a:pt x="3787533" y="4299516"/>
                  <a:pt x="3802122" y="4325023"/>
                  <a:pt x="3799742" y="4337473"/>
                </a:cubicBezTo>
                <a:cubicBezTo>
                  <a:pt x="3803568" y="4336946"/>
                  <a:pt x="3805526" y="4334956"/>
                  <a:pt x="3806339" y="4332078"/>
                </a:cubicBezTo>
                <a:close/>
                <a:moveTo>
                  <a:pt x="394029" y="12055251"/>
                </a:moveTo>
                <a:cubicBezTo>
                  <a:pt x="395062" y="12057238"/>
                  <a:pt x="394374" y="12055913"/>
                  <a:pt x="392996" y="12053264"/>
                </a:cubicBezTo>
                <a:lnTo>
                  <a:pt x="391527" y="12050439"/>
                </a:lnTo>
                <a:lnTo>
                  <a:pt x="384729" y="12037368"/>
                </a:lnTo>
                <a:cubicBezTo>
                  <a:pt x="384729" y="12037368"/>
                  <a:pt x="386107" y="12040017"/>
                  <a:pt x="387829" y="12043329"/>
                </a:cubicBezTo>
                <a:lnTo>
                  <a:pt x="391527" y="12050439"/>
                </a:lnTo>
                <a:close/>
                <a:moveTo>
                  <a:pt x="2520053" y="7244677"/>
                </a:moveTo>
                <a:cubicBezTo>
                  <a:pt x="2515740" y="7233608"/>
                  <a:pt x="2521625" y="7221445"/>
                  <a:pt x="2507729" y="7211232"/>
                </a:cubicBezTo>
                <a:cubicBezTo>
                  <a:pt x="2502836" y="7222307"/>
                  <a:pt x="2502480" y="7253203"/>
                  <a:pt x="2520053" y="7244677"/>
                </a:cubicBezTo>
                <a:close/>
                <a:moveTo>
                  <a:pt x="3375969" y="5308081"/>
                </a:moveTo>
                <a:cubicBezTo>
                  <a:pt x="3379234" y="5298813"/>
                  <a:pt x="3381863" y="5289396"/>
                  <a:pt x="3383679" y="5285864"/>
                </a:cubicBezTo>
                <a:cubicBezTo>
                  <a:pt x="3371623" y="5278497"/>
                  <a:pt x="3350888" y="5325426"/>
                  <a:pt x="3364452" y="5329380"/>
                </a:cubicBezTo>
                <a:cubicBezTo>
                  <a:pt x="3368804" y="5326460"/>
                  <a:pt x="3372703" y="5317347"/>
                  <a:pt x="3375969" y="5308081"/>
                </a:cubicBezTo>
                <a:close/>
                <a:moveTo>
                  <a:pt x="573980" y="11652197"/>
                </a:moveTo>
                <a:cubicBezTo>
                  <a:pt x="574501" y="11651861"/>
                  <a:pt x="574453" y="11650242"/>
                  <a:pt x="573554" y="11646522"/>
                </a:cubicBezTo>
                <a:cubicBezTo>
                  <a:pt x="565892" y="11638538"/>
                  <a:pt x="557615" y="11630792"/>
                  <a:pt x="549953" y="11622807"/>
                </a:cubicBezTo>
                <a:cubicBezTo>
                  <a:pt x="537623" y="11644957"/>
                  <a:pt x="509266" y="11667692"/>
                  <a:pt x="514050" y="11690249"/>
                </a:cubicBezTo>
                <a:cubicBezTo>
                  <a:pt x="532384" y="11667175"/>
                  <a:pt x="539134" y="11641536"/>
                  <a:pt x="561497" y="11642729"/>
                </a:cubicBezTo>
                <a:cubicBezTo>
                  <a:pt x="565717" y="11642676"/>
                  <a:pt x="572413" y="11653206"/>
                  <a:pt x="573980" y="11652197"/>
                </a:cubicBezTo>
                <a:close/>
                <a:moveTo>
                  <a:pt x="1852506" y="8767480"/>
                </a:moveTo>
                <a:cubicBezTo>
                  <a:pt x="1834722" y="8758092"/>
                  <a:pt x="1826740" y="8726520"/>
                  <a:pt x="1803351" y="8730973"/>
                </a:cubicBezTo>
                <a:cubicBezTo>
                  <a:pt x="1813891" y="8741749"/>
                  <a:pt x="1829475" y="8783819"/>
                  <a:pt x="1852506" y="8767480"/>
                </a:cubicBezTo>
                <a:close/>
                <a:moveTo>
                  <a:pt x="2744382" y="6750387"/>
                </a:moveTo>
                <a:cubicBezTo>
                  <a:pt x="2727849" y="6736959"/>
                  <a:pt x="2717046" y="6720960"/>
                  <a:pt x="2700752" y="6708147"/>
                </a:cubicBezTo>
                <a:cubicBezTo>
                  <a:pt x="2685200" y="6728320"/>
                  <a:pt x="2668451" y="6762761"/>
                  <a:pt x="2659985" y="6791166"/>
                </a:cubicBezTo>
                <a:cubicBezTo>
                  <a:pt x="2682477" y="6798043"/>
                  <a:pt x="2703349" y="6801652"/>
                  <a:pt x="2722689" y="6799482"/>
                </a:cubicBezTo>
                <a:cubicBezTo>
                  <a:pt x="2721602" y="6781143"/>
                  <a:pt x="2736837" y="6767463"/>
                  <a:pt x="2744382" y="6750387"/>
                </a:cubicBezTo>
                <a:close/>
                <a:moveTo>
                  <a:pt x="2539176" y="7220457"/>
                </a:moveTo>
                <a:cubicBezTo>
                  <a:pt x="2541426" y="7209831"/>
                  <a:pt x="2530872" y="7197913"/>
                  <a:pt x="2522581" y="7198450"/>
                </a:cubicBezTo>
                <a:cubicBezTo>
                  <a:pt x="2523524" y="7209048"/>
                  <a:pt x="2520530" y="7220452"/>
                  <a:pt x="2532099" y="7230145"/>
                </a:cubicBezTo>
                <a:cubicBezTo>
                  <a:pt x="2536252" y="7227399"/>
                  <a:pt x="2538425" y="7224000"/>
                  <a:pt x="2539176" y="7220457"/>
                </a:cubicBezTo>
                <a:close/>
                <a:moveTo>
                  <a:pt x="2509071" y="7289206"/>
                </a:moveTo>
                <a:cubicBezTo>
                  <a:pt x="2498495" y="7278424"/>
                  <a:pt x="2489716" y="7278617"/>
                  <a:pt x="2480407" y="7276541"/>
                </a:cubicBezTo>
                <a:cubicBezTo>
                  <a:pt x="2481501" y="7252079"/>
                  <a:pt x="2481977" y="7227854"/>
                  <a:pt x="2463717" y="7205531"/>
                </a:cubicBezTo>
                <a:cubicBezTo>
                  <a:pt x="2454034" y="7229761"/>
                  <a:pt x="2478078" y="7250567"/>
                  <a:pt x="2471954" y="7274842"/>
                </a:cubicBezTo>
                <a:cubicBezTo>
                  <a:pt x="2444864" y="7251672"/>
                  <a:pt x="2468474" y="7208651"/>
                  <a:pt x="2432880" y="7195470"/>
                </a:cubicBezTo>
                <a:cubicBezTo>
                  <a:pt x="2445973" y="7219072"/>
                  <a:pt x="2446591" y="7244290"/>
                  <a:pt x="2452189" y="7268654"/>
                </a:cubicBezTo>
                <a:cubicBezTo>
                  <a:pt x="2470807" y="7272808"/>
                  <a:pt x="2492166" y="7298535"/>
                  <a:pt x="2509071" y="7289206"/>
                </a:cubicBezTo>
                <a:close/>
                <a:moveTo>
                  <a:pt x="2318592" y="7730770"/>
                </a:moveTo>
                <a:cubicBezTo>
                  <a:pt x="2298091" y="7712534"/>
                  <a:pt x="2293298" y="7708377"/>
                  <a:pt x="2271052" y="7692939"/>
                </a:cubicBezTo>
                <a:cubicBezTo>
                  <a:pt x="2264494" y="7704318"/>
                  <a:pt x="2221148" y="7741251"/>
                  <a:pt x="2238285" y="7759020"/>
                </a:cubicBezTo>
                <a:cubicBezTo>
                  <a:pt x="2257267" y="7776075"/>
                  <a:pt x="2295971" y="7760035"/>
                  <a:pt x="2318592" y="7730770"/>
                </a:cubicBezTo>
                <a:close/>
                <a:moveTo>
                  <a:pt x="1557771" y="9454733"/>
                </a:moveTo>
                <a:cubicBezTo>
                  <a:pt x="1549462" y="9479498"/>
                  <a:pt x="1537778" y="9503559"/>
                  <a:pt x="1522357" y="9525747"/>
                </a:cubicBezTo>
                <a:cubicBezTo>
                  <a:pt x="1498911" y="9503685"/>
                  <a:pt x="1534246" y="9469945"/>
                  <a:pt x="1542643" y="9445163"/>
                </a:cubicBezTo>
                <a:cubicBezTo>
                  <a:pt x="1554134" y="9411064"/>
                  <a:pt x="1557355" y="9370258"/>
                  <a:pt x="1555669" y="9335932"/>
                </a:cubicBezTo>
                <a:cubicBezTo>
                  <a:pt x="1554513" y="9303877"/>
                  <a:pt x="1530642" y="9268908"/>
                  <a:pt x="1551174" y="9244400"/>
                </a:cubicBezTo>
                <a:cubicBezTo>
                  <a:pt x="1577249" y="9299804"/>
                  <a:pt x="1582699" y="9380438"/>
                  <a:pt x="1557771" y="9454733"/>
                </a:cubicBezTo>
                <a:close/>
                <a:moveTo>
                  <a:pt x="2766156" y="6724689"/>
                </a:moveTo>
                <a:cubicBezTo>
                  <a:pt x="2765444" y="6707774"/>
                  <a:pt x="2737854" y="6688312"/>
                  <a:pt x="2722816" y="6675545"/>
                </a:cubicBezTo>
                <a:cubicBezTo>
                  <a:pt x="2717045" y="6681670"/>
                  <a:pt x="2710510" y="6684905"/>
                  <a:pt x="2706599" y="6694913"/>
                </a:cubicBezTo>
                <a:cubicBezTo>
                  <a:pt x="2722805" y="6710238"/>
                  <a:pt x="2734700" y="6727230"/>
                  <a:pt x="2756449" y="6740411"/>
                </a:cubicBezTo>
                <a:cubicBezTo>
                  <a:pt x="2763645" y="6735681"/>
                  <a:pt x="2766394" y="6730327"/>
                  <a:pt x="2766156" y="6724689"/>
                </a:cubicBezTo>
                <a:close/>
                <a:moveTo>
                  <a:pt x="873416" y="11010030"/>
                </a:moveTo>
                <a:cubicBezTo>
                  <a:pt x="873515" y="10990221"/>
                  <a:pt x="842493" y="11008583"/>
                  <a:pt x="841223" y="10990716"/>
                </a:cubicBezTo>
                <a:cubicBezTo>
                  <a:pt x="856012" y="10986051"/>
                  <a:pt x="885153" y="10993836"/>
                  <a:pt x="881755" y="10975028"/>
                </a:cubicBezTo>
                <a:cubicBezTo>
                  <a:pt x="860538" y="10980415"/>
                  <a:pt x="831427" y="10986387"/>
                  <a:pt x="823770" y="10965697"/>
                </a:cubicBezTo>
                <a:cubicBezTo>
                  <a:pt x="837785" y="10953564"/>
                  <a:pt x="865044" y="10965608"/>
                  <a:pt x="876088" y="10956745"/>
                </a:cubicBezTo>
                <a:cubicBezTo>
                  <a:pt x="875226" y="10951783"/>
                  <a:pt x="874978" y="10946583"/>
                  <a:pt x="874116" y="10941620"/>
                </a:cubicBezTo>
                <a:cubicBezTo>
                  <a:pt x="860912" y="10935786"/>
                  <a:pt x="812546" y="10957684"/>
                  <a:pt x="808464" y="10928902"/>
                </a:cubicBezTo>
                <a:cubicBezTo>
                  <a:pt x="829641" y="10927060"/>
                  <a:pt x="851006" y="10924793"/>
                  <a:pt x="872371" y="10922525"/>
                </a:cubicBezTo>
                <a:cubicBezTo>
                  <a:pt x="873152" y="10890802"/>
                  <a:pt x="848519" y="10911986"/>
                  <a:pt x="833444" y="10914996"/>
                </a:cubicBezTo>
                <a:cubicBezTo>
                  <a:pt x="825401" y="10912460"/>
                  <a:pt x="821270" y="10904527"/>
                  <a:pt x="809879" y="10906112"/>
                </a:cubicBezTo>
                <a:cubicBezTo>
                  <a:pt x="764931" y="10934100"/>
                  <a:pt x="693931" y="10940397"/>
                  <a:pt x="635958" y="10957539"/>
                </a:cubicBezTo>
                <a:cubicBezTo>
                  <a:pt x="637315" y="10972901"/>
                  <a:pt x="638485" y="10988689"/>
                  <a:pt x="644181" y="10998841"/>
                </a:cubicBezTo>
                <a:cubicBezTo>
                  <a:pt x="727245" y="10996348"/>
                  <a:pt x="805617" y="11030976"/>
                  <a:pt x="873416" y="11010030"/>
                </a:cubicBezTo>
                <a:close/>
                <a:moveTo>
                  <a:pt x="3277195" y="5570758"/>
                </a:moveTo>
                <a:cubicBezTo>
                  <a:pt x="3270590" y="5563760"/>
                  <a:pt x="3254737" y="5573071"/>
                  <a:pt x="3263805" y="5579116"/>
                </a:cubicBezTo>
                <a:cubicBezTo>
                  <a:pt x="3267109" y="5573949"/>
                  <a:pt x="3273652" y="5575312"/>
                  <a:pt x="3277195" y="5570758"/>
                </a:cubicBezTo>
                <a:close/>
                <a:moveTo>
                  <a:pt x="3373703" y="5352336"/>
                </a:moveTo>
                <a:cubicBezTo>
                  <a:pt x="3366772" y="5347232"/>
                  <a:pt x="3367653" y="5339461"/>
                  <a:pt x="3357028" y="5335787"/>
                </a:cubicBezTo>
                <a:cubicBezTo>
                  <a:pt x="3348207" y="5352285"/>
                  <a:pt x="3371291" y="5354330"/>
                  <a:pt x="3373703" y="5352336"/>
                </a:cubicBezTo>
                <a:close/>
                <a:moveTo>
                  <a:pt x="4652674" y="2463528"/>
                </a:moveTo>
                <a:cubicBezTo>
                  <a:pt x="4646290" y="2456039"/>
                  <a:pt x="4639358" y="2455816"/>
                  <a:pt x="4632883" y="2463835"/>
                </a:cubicBezTo>
                <a:lnTo>
                  <a:pt x="4642932" y="2473577"/>
                </a:lnTo>
                <a:close/>
                <a:moveTo>
                  <a:pt x="5295346" y="1009087"/>
                </a:moveTo>
                <a:cubicBezTo>
                  <a:pt x="5300595" y="1000687"/>
                  <a:pt x="5299000" y="993857"/>
                  <a:pt x="5289462" y="987601"/>
                </a:cubicBezTo>
                <a:cubicBezTo>
                  <a:pt x="5280457" y="996383"/>
                  <a:pt x="5287284" y="1002973"/>
                  <a:pt x="5295346" y="1009087"/>
                </a:cubicBezTo>
                <a:close/>
                <a:moveTo>
                  <a:pt x="2742862" y="6788495"/>
                </a:moveTo>
                <a:lnTo>
                  <a:pt x="2736454" y="6785664"/>
                </a:lnTo>
                <a:lnTo>
                  <a:pt x="2730607" y="6798898"/>
                </a:lnTo>
                <a:lnTo>
                  <a:pt x="2737015" y="6801730"/>
                </a:lnTo>
                <a:close/>
                <a:moveTo>
                  <a:pt x="1268312" y="10127105"/>
                </a:moveTo>
                <a:cubicBezTo>
                  <a:pt x="1282063" y="10113301"/>
                  <a:pt x="1258539" y="10101887"/>
                  <a:pt x="1249648" y="10108154"/>
                </a:cubicBezTo>
                <a:cubicBezTo>
                  <a:pt x="1262214" y="10113196"/>
                  <a:pt x="1259864" y="10120824"/>
                  <a:pt x="1268312" y="10127105"/>
                </a:cubicBezTo>
                <a:close/>
                <a:moveTo>
                  <a:pt x="3404908" y="5294526"/>
                </a:moveTo>
                <a:cubicBezTo>
                  <a:pt x="3405393" y="5293610"/>
                  <a:pt x="3404654" y="5291817"/>
                  <a:pt x="3401792" y="5288764"/>
                </a:cubicBezTo>
                <a:cubicBezTo>
                  <a:pt x="3399606" y="5286782"/>
                  <a:pt x="3392497" y="5286699"/>
                  <a:pt x="3391793" y="5289448"/>
                </a:cubicBezTo>
                <a:cubicBezTo>
                  <a:pt x="3390982" y="5292150"/>
                  <a:pt x="3403453" y="5297279"/>
                  <a:pt x="3404908" y="5294526"/>
                </a:cubicBezTo>
                <a:close/>
                <a:moveTo>
                  <a:pt x="4626990" y="2530906"/>
                </a:moveTo>
                <a:cubicBezTo>
                  <a:pt x="4636021" y="2517570"/>
                  <a:pt x="4636479" y="2504360"/>
                  <a:pt x="4619773" y="2490763"/>
                </a:cubicBezTo>
                <a:cubicBezTo>
                  <a:pt x="4603817" y="2504542"/>
                  <a:pt x="4613592" y="2517917"/>
                  <a:pt x="4626990" y="2530906"/>
                </a:cubicBezTo>
                <a:close/>
                <a:moveTo>
                  <a:pt x="3828976" y="4337713"/>
                </a:moveTo>
                <a:cubicBezTo>
                  <a:pt x="3827068" y="4324916"/>
                  <a:pt x="3835016" y="4303930"/>
                  <a:pt x="3820373" y="4295989"/>
                </a:cubicBezTo>
                <a:cubicBezTo>
                  <a:pt x="3815560" y="4305245"/>
                  <a:pt x="3818274" y="4334408"/>
                  <a:pt x="3828976" y="4337713"/>
                </a:cubicBezTo>
                <a:close/>
                <a:moveTo>
                  <a:pt x="2731917" y="6830603"/>
                </a:moveTo>
                <a:cubicBezTo>
                  <a:pt x="2728260" y="6828477"/>
                  <a:pt x="2724604" y="6826351"/>
                  <a:pt x="2728338" y="6821368"/>
                </a:cubicBezTo>
                <a:cubicBezTo>
                  <a:pt x="2702845" y="6808573"/>
                  <a:pt x="2683315" y="6811170"/>
                  <a:pt x="2659064" y="6802496"/>
                </a:cubicBezTo>
                <a:cubicBezTo>
                  <a:pt x="2655253" y="6814588"/>
                  <a:pt x="2648790" y="6828061"/>
                  <a:pt x="2655636" y="6835678"/>
                </a:cubicBezTo>
                <a:cubicBezTo>
                  <a:pt x="2676674" y="6829666"/>
                  <a:pt x="2704820" y="6841082"/>
                  <a:pt x="2727578" y="6840422"/>
                </a:cubicBezTo>
                <a:close/>
                <a:moveTo>
                  <a:pt x="5471477" y="630956"/>
                </a:moveTo>
                <a:cubicBezTo>
                  <a:pt x="5478112" y="619695"/>
                  <a:pt x="5483512" y="607762"/>
                  <a:pt x="5484801" y="597335"/>
                </a:cubicBezTo>
                <a:cubicBezTo>
                  <a:pt x="5460001" y="630359"/>
                  <a:pt x="5438568" y="663849"/>
                  <a:pt x="5434155" y="694630"/>
                </a:cubicBezTo>
                <a:cubicBezTo>
                  <a:pt x="5444049" y="682636"/>
                  <a:pt x="5451429" y="670554"/>
                  <a:pt x="5450750" y="660537"/>
                </a:cubicBezTo>
                <a:cubicBezTo>
                  <a:pt x="5456975" y="652804"/>
                  <a:pt x="5464843" y="642216"/>
                  <a:pt x="5471477" y="630956"/>
                </a:cubicBezTo>
                <a:close/>
                <a:moveTo>
                  <a:pt x="3688854" y="4669782"/>
                </a:moveTo>
                <a:cubicBezTo>
                  <a:pt x="3588076" y="4762962"/>
                  <a:pt x="3478789" y="4851755"/>
                  <a:pt x="3399850" y="4951987"/>
                </a:cubicBezTo>
                <a:cubicBezTo>
                  <a:pt x="3373860" y="4956843"/>
                  <a:pt x="3347076" y="4920814"/>
                  <a:pt x="3328056" y="4895392"/>
                </a:cubicBezTo>
                <a:cubicBezTo>
                  <a:pt x="3293505" y="4848756"/>
                  <a:pt x="3269527" y="4787415"/>
                  <a:pt x="3275581" y="4736633"/>
                </a:cubicBezTo>
                <a:cubicBezTo>
                  <a:pt x="3280804" y="4694584"/>
                  <a:pt x="3315589" y="4630029"/>
                  <a:pt x="3348513" y="4593422"/>
                </a:cubicBezTo>
                <a:cubicBezTo>
                  <a:pt x="3383879" y="4553954"/>
                  <a:pt x="3483197" y="4518833"/>
                  <a:pt x="3529024" y="4523728"/>
                </a:cubicBezTo>
                <a:cubicBezTo>
                  <a:pt x="3589782" y="4530210"/>
                  <a:pt x="3673367" y="4586546"/>
                  <a:pt x="3688854" y="4669782"/>
                </a:cubicBezTo>
                <a:close/>
                <a:moveTo>
                  <a:pt x="2580128" y="7181623"/>
                </a:moveTo>
                <a:cubicBezTo>
                  <a:pt x="2572273" y="7175098"/>
                  <a:pt x="2564230" y="7168998"/>
                  <a:pt x="2556374" y="7162473"/>
                </a:cubicBezTo>
                <a:cubicBezTo>
                  <a:pt x="2552662" y="7172032"/>
                  <a:pt x="2547478" y="7181451"/>
                  <a:pt x="2559371" y="7189251"/>
                </a:cubicBezTo>
                <a:cubicBezTo>
                  <a:pt x="2566387" y="7187260"/>
                  <a:pt x="2573797" y="7189007"/>
                  <a:pt x="2580128" y="7181623"/>
                </a:cubicBezTo>
                <a:close/>
                <a:moveTo>
                  <a:pt x="1490833" y="9652987"/>
                </a:moveTo>
                <a:cubicBezTo>
                  <a:pt x="1455702" y="9638995"/>
                  <a:pt x="1413018" y="9615546"/>
                  <a:pt x="1395503" y="9620554"/>
                </a:cubicBezTo>
                <a:cubicBezTo>
                  <a:pt x="1418081" y="9634100"/>
                  <a:pt x="1458581" y="9655564"/>
                  <a:pt x="1490833" y="9652987"/>
                </a:cubicBezTo>
                <a:close/>
                <a:moveTo>
                  <a:pt x="1494603" y="9644454"/>
                </a:moveTo>
                <a:cubicBezTo>
                  <a:pt x="1501239" y="9625971"/>
                  <a:pt x="1478534" y="9618488"/>
                  <a:pt x="1472250" y="9605004"/>
                </a:cubicBezTo>
                <a:cubicBezTo>
                  <a:pt x="1468690" y="9622297"/>
                  <a:pt x="1478476" y="9634779"/>
                  <a:pt x="1494603" y="9644454"/>
                </a:cubicBezTo>
                <a:close/>
                <a:moveTo>
                  <a:pt x="1880839" y="8770310"/>
                </a:moveTo>
                <a:cubicBezTo>
                  <a:pt x="1866091" y="8763284"/>
                  <a:pt x="1860531" y="8734312"/>
                  <a:pt x="1838521" y="8741414"/>
                </a:cubicBezTo>
                <a:cubicBezTo>
                  <a:pt x="1855679" y="8746446"/>
                  <a:pt x="1862690" y="8788296"/>
                  <a:pt x="1880839" y="8770310"/>
                </a:cubicBezTo>
                <a:close/>
                <a:moveTo>
                  <a:pt x="1023406" y="10714681"/>
                </a:moveTo>
                <a:cubicBezTo>
                  <a:pt x="1015041" y="10729139"/>
                  <a:pt x="1004449" y="10741850"/>
                  <a:pt x="992823" y="10753724"/>
                </a:cubicBezTo>
                <a:cubicBezTo>
                  <a:pt x="990721" y="10749240"/>
                  <a:pt x="987441" y="10746268"/>
                  <a:pt x="980576" y="10746789"/>
                </a:cubicBezTo>
                <a:cubicBezTo>
                  <a:pt x="980597" y="10705160"/>
                  <a:pt x="986676" y="10650975"/>
                  <a:pt x="1040628" y="10665165"/>
                </a:cubicBezTo>
                <a:cubicBezTo>
                  <a:pt x="1037910" y="10684022"/>
                  <a:pt x="1031772" y="10700224"/>
                  <a:pt x="1023406" y="10714681"/>
                </a:cubicBezTo>
                <a:close/>
                <a:moveTo>
                  <a:pt x="3833287" y="4356565"/>
                </a:moveTo>
                <a:cubicBezTo>
                  <a:pt x="3832862" y="4353199"/>
                  <a:pt x="3830506" y="4350151"/>
                  <a:pt x="3826935" y="4352223"/>
                </a:cubicBezTo>
                <a:cubicBezTo>
                  <a:pt x="3824018" y="4353762"/>
                  <a:pt x="3823460" y="4361892"/>
                  <a:pt x="3828057" y="4362825"/>
                </a:cubicBezTo>
                <a:cubicBezTo>
                  <a:pt x="3832207" y="4363618"/>
                  <a:pt x="3833712" y="4359933"/>
                  <a:pt x="3833287" y="4356565"/>
                </a:cubicBezTo>
                <a:close/>
                <a:moveTo>
                  <a:pt x="5060834" y="1579993"/>
                </a:moveTo>
                <a:cubicBezTo>
                  <a:pt x="5038406" y="1556194"/>
                  <a:pt x="5021786" y="1529840"/>
                  <a:pt x="4991832" y="1509464"/>
                </a:cubicBezTo>
                <a:cubicBezTo>
                  <a:pt x="4992474" y="1550866"/>
                  <a:pt x="4996903" y="1590228"/>
                  <a:pt x="5017653" y="1623499"/>
                </a:cubicBezTo>
                <a:cubicBezTo>
                  <a:pt x="5031608" y="1608965"/>
                  <a:pt x="5050161" y="1604029"/>
                  <a:pt x="5060834" y="1579993"/>
                </a:cubicBezTo>
                <a:close/>
                <a:moveTo>
                  <a:pt x="5282490" y="1078611"/>
                </a:moveTo>
                <a:cubicBezTo>
                  <a:pt x="5277654" y="1073416"/>
                  <a:pt x="5279628" y="1066644"/>
                  <a:pt x="5269777" y="1061272"/>
                </a:cubicBezTo>
                <a:cubicBezTo>
                  <a:pt x="5262550" y="1067252"/>
                  <a:pt x="5274976" y="1082935"/>
                  <a:pt x="5282490" y="1078611"/>
                </a:cubicBezTo>
                <a:close/>
                <a:moveTo>
                  <a:pt x="613128" y="11654809"/>
                </a:moveTo>
                <a:cubicBezTo>
                  <a:pt x="574935" y="11672176"/>
                  <a:pt x="572925" y="11728529"/>
                  <a:pt x="537427" y="11745554"/>
                </a:cubicBezTo>
                <a:cubicBezTo>
                  <a:pt x="522569" y="11712413"/>
                  <a:pt x="487913" y="11706810"/>
                  <a:pt x="478727" y="11670042"/>
                </a:cubicBezTo>
                <a:cubicBezTo>
                  <a:pt x="513232" y="11654113"/>
                  <a:pt x="531230" y="11619134"/>
                  <a:pt x="542234" y="11590776"/>
                </a:cubicBezTo>
                <a:cubicBezTo>
                  <a:pt x="565640" y="11601118"/>
                  <a:pt x="596189" y="11621771"/>
                  <a:pt x="613128" y="11654809"/>
                </a:cubicBezTo>
                <a:close/>
                <a:moveTo>
                  <a:pt x="5460071" y="690419"/>
                </a:moveTo>
                <a:cubicBezTo>
                  <a:pt x="5460985" y="687051"/>
                  <a:pt x="5460316" y="683942"/>
                  <a:pt x="5456329" y="681414"/>
                </a:cubicBezTo>
                <a:cubicBezTo>
                  <a:pt x="5448942" y="688890"/>
                  <a:pt x="5451322" y="695055"/>
                  <a:pt x="5454319" y="700982"/>
                </a:cubicBezTo>
                <a:cubicBezTo>
                  <a:pt x="5456661" y="697414"/>
                  <a:pt x="5459157" y="693787"/>
                  <a:pt x="5460071" y="690419"/>
                </a:cubicBezTo>
                <a:close/>
                <a:moveTo>
                  <a:pt x="5511519" y="578455"/>
                </a:moveTo>
                <a:cubicBezTo>
                  <a:pt x="5509811" y="577701"/>
                  <a:pt x="5508054" y="575901"/>
                  <a:pt x="5506107" y="574530"/>
                </a:cubicBezTo>
                <a:cubicBezTo>
                  <a:pt x="5504735" y="576481"/>
                  <a:pt x="5503362" y="578431"/>
                  <a:pt x="5501752" y="579766"/>
                </a:cubicBezTo>
                <a:cubicBezTo>
                  <a:pt x="5503699" y="581137"/>
                  <a:pt x="5505456" y="582936"/>
                  <a:pt x="5507591" y="583880"/>
                </a:cubicBezTo>
                <a:cubicBezTo>
                  <a:pt x="5508774" y="582357"/>
                  <a:pt x="5510147" y="580406"/>
                  <a:pt x="5511519" y="578455"/>
                </a:cubicBezTo>
                <a:close/>
                <a:moveTo>
                  <a:pt x="2442014" y="7525938"/>
                </a:moveTo>
                <a:cubicBezTo>
                  <a:pt x="2450624" y="7518025"/>
                  <a:pt x="2440682" y="7511594"/>
                  <a:pt x="2439280" y="7504351"/>
                </a:cubicBezTo>
                <a:cubicBezTo>
                  <a:pt x="2433613" y="7512546"/>
                  <a:pt x="2434588" y="7519600"/>
                  <a:pt x="2442014" y="7525938"/>
                </a:cubicBezTo>
                <a:close/>
                <a:moveTo>
                  <a:pt x="5423046" y="783312"/>
                </a:moveTo>
                <a:cubicBezTo>
                  <a:pt x="5411900" y="781967"/>
                  <a:pt x="5400810" y="786272"/>
                  <a:pt x="5394432" y="770669"/>
                </a:cubicBezTo>
                <a:cubicBezTo>
                  <a:pt x="5391323" y="784638"/>
                  <a:pt x="5404612" y="791532"/>
                  <a:pt x="5417375" y="796148"/>
                </a:cubicBezTo>
                <a:cubicBezTo>
                  <a:pt x="5421351" y="791768"/>
                  <a:pt x="5423242" y="787489"/>
                  <a:pt x="5423046" y="783312"/>
                </a:cubicBezTo>
                <a:close/>
                <a:moveTo>
                  <a:pt x="5247536" y="1182085"/>
                </a:moveTo>
                <a:cubicBezTo>
                  <a:pt x="5239853" y="1178691"/>
                  <a:pt x="5239987" y="1155299"/>
                  <a:pt x="5228269" y="1167965"/>
                </a:cubicBezTo>
                <a:cubicBezTo>
                  <a:pt x="5225581" y="1172894"/>
                  <a:pt x="5243755" y="1186023"/>
                  <a:pt x="5247536" y="1182085"/>
                </a:cubicBezTo>
                <a:close/>
                <a:moveTo>
                  <a:pt x="2750087" y="6834549"/>
                </a:moveTo>
                <a:cubicBezTo>
                  <a:pt x="2742347" y="6830109"/>
                  <a:pt x="2749010" y="6820806"/>
                  <a:pt x="2737764" y="6817369"/>
                </a:cubicBezTo>
                <a:cubicBezTo>
                  <a:pt x="2732710" y="6825341"/>
                  <a:pt x="2740999" y="6841249"/>
                  <a:pt x="2750087" y="6834549"/>
                </a:cubicBezTo>
                <a:close/>
                <a:moveTo>
                  <a:pt x="5353233" y="945781"/>
                </a:moveTo>
                <a:cubicBezTo>
                  <a:pt x="5336834" y="937002"/>
                  <a:pt x="5342124" y="925029"/>
                  <a:pt x="5329638" y="915423"/>
                </a:cubicBezTo>
                <a:cubicBezTo>
                  <a:pt x="5316000" y="931374"/>
                  <a:pt x="5339328" y="941681"/>
                  <a:pt x="5347144" y="953823"/>
                </a:cubicBezTo>
                <a:cubicBezTo>
                  <a:pt x="5349315" y="951205"/>
                  <a:pt x="5351062" y="948399"/>
                  <a:pt x="5353233" y="945781"/>
                </a:cubicBezTo>
                <a:close/>
                <a:moveTo>
                  <a:pt x="2356435" y="7731685"/>
                </a:moveTo>
                <a:cubicBezTo>
                  <a:pt x="2350103" y="7717160"/>
                  <a:pt x="2332610" y="7709431"/>
                  <a:pt x="2325574" y="7697654"/>
                </a:cubicBezTo>
                <a:cubicBezTo>
                  <a:pt x="2329068" y="7713984"/>
                  <a:pt x="2341938" y="7729868"/>
                  <a:pt x="2318017" y="7749381"/>
                </a:cubicBezTo>
                <a:cubicBezTo>
                  <a:pt x="2331760" y="7752904"/>
                  <a:pt x="2344480" y="7743738"/>
                  <a:pt x="2356435" y="7731685"/>
                </a:cubicBezTo>
                <a:close/>
                <a:moveTo>
                  <a:pt x="504265" y="11925038"/>
                </a:moveTo>
                <a:cubicBezTo>
                  <a:pt x="487333" y="11914500"/>
                  <a:pt x="494998" y="11904132"/>
                  <a:pt x="480782" y="11893266"/>
                </a:cubicBezTo>
                <a:cubicBezTo>
                  <a:pt x="462284" y="11901394"/>
                  <a:pt x="497382" y="11930147"/>
                  <a:pt x="504265" y="11925038"/>
                </a:cubicBezTo>
                <a:close/>
                <a:moveTo>
                  <a:pt x="5636660" y="319543"/>
                </a:moveTo>
                <a:cubicBezTo>
                  <a:pt x="5633414" y="316586"/>
                  <a:pt x="5634256" y="312388"/>
                  <a:pt x="5627671" y="308970"/>
                </a:cubicBezTo>
                <a:cubicBezTo>
                  <a:pt x="5621424" y="317381"/>
                  <a:pt x="5619691" y="324740"/>
                  <a:pt x="5623741" y="331607"/>
                </a:cubicBezTo>
                <a:cubicBezTo>
                  <a:pt x="5627355" y="324572"/>
                  <a:pt x="5631772" y="321446"/>
                  <a:pt x="5636660" y="319543"/>
                </a:cubicBezTo>
                <a:close/>
                <a:moveTo>
                  <a:pt x="5315810" y="1049777"/>
                </a:moveTo>
                <a:cubicBezTo>
                  <a:pt x="5300475" y="1057804"/>
                  <a:pt x="5290131" y="1026690"/>
                  <a:pt x="5270078" y="1019872"/>
                </a:cubicBezTo>
                <a:cubicBezTo>
                  <a:pt x="5266785" y="1004124"/>
                  <a:pt x="5278895" y="985995"/>
                  <a:pt x="5286443" y="968912"/>
                </a:cubicBezTo>
                <a:cubicBezTo>
                  <a:pt x="5304146" y="983370"/>
                  <a:pt x="5307508" y="992001"/>
                  <a:pt x="5320820" y="1002477"/>
                </a:cubicBezTo>
                <a:cubicBezTo>
                  <a:pt x="5321163" y="1017942"/>
                  <a:pt x="5312140" y="1034883"/>
                  <a:pt x="5315810" y="1049777"/>
                </a:cubicBezTo>
                <a:close/>
                <a:moveTo>
                  <a:pt x="4689414" y="2467509"/>
                </a:moveTo>
                <a:cubicBezTo>
                  <a:pt x="4690934" y="2465449"/>
                  <a:pt x="4691429" y="2462761"/>
                  <a:pt x="4690226" y="2459645"/>
                </a:cubicBezTo>
                <a:cubicBezTo>
                  <a:pt x="4682056" y="2464721"/>
                  <a:pt x="4673905" y="2449671"/>
                  <a:pt x="4666203" y="2463648"/>
                </a:cubicBezTo>
                <a:cubicBezTo>
                  <a:pt x="4671068" y="2474212"/>
                  <a:pt x="4684855" y="2473689"/>
                  <a:pt x="4689414" y="2467509"/>
                </a:cubicBezTo>
                <a:close/>
                <a:moveTo>
                  <a:pt x="3407263" y="5372258"/>
                </a:moveTo>
                <a:cubicBezTo>
                  <a:pt x="3400229" y="5365074"/>
                  <a:pt x="3397510" y="5338886"/>
                  <a:pt x="3380940" y="5346353"/>
                </a:cubicBezTo>
                <a:cubicBezTo>
                  <a:pt x="3391665" y="5352113"/>
                  <a:pt x="3393770" y="5378539"/>
                  <a:pt x="3407263" y="5372258"/>
                </a:cubicBezTo>
                <a:close/>
                <a:moveTo>
                  <a:pt x="5594671" y="421646"/>
                </a:moveTo>
                <a:cubicBezTo>
                  <a:pt x="5590449" y="415158"/>
                  <a:pt x="5590566" y="408018"/>
                  <a:pt x="5579931" y="402292"/>
                </a:cubicBezTo>
                <a:cubicBezTo>
                  <a:pt x="5577185" y="406215"/>
                  <a:pt x="5574205" y="409521"/>
                  <a:pt x="5571459" y="413445"/>
                </a:cubicBezTo>
                <a:cubicBezTo>
                  <a:pt x="5573036" y="421334"/>
                  <a:pt x="5587586" y="426221"/>
                  <a:pt x="5594671" y="421646"/>
                </a:cubicBezTo>
                <a:close/>
                <a:moveTo>
                  <a:pt x="4712743" y="2422344"/>
                </a:moveTo>
                <a:cubicBezTo>
                  <a:pt x="4690511" y="2350105"/>
                  <a:pt x="4709515" y="2277556"/>
                  <a:pt x="4739398" y="2204508"/>
                </a:cubicBezTo>
                <a:cubicBezTo>
                  <a:pt x="4670626" y="2195018"/>
                  <a:pt x="4540758" y="2202974"/>
                  <a:pt x="4458368" y="2208872"/>
                </a:cubicBezTo>
                <a:cubicBezTo>
                  <a:pt x="4415852" y="2211842"/>
                  <a:pt x="4375803" y="2203556"/>
                  <a:pt x="4340890" y="2207397"/>
                </a:cubicBezTo>
                <a:cubicBezTo>
                  <a:pt x="4296092" y="2212052"/>
                  <a:pt x="4249433" y="2288330"/>
                  <a:pt x="4305549" y="2311543"/>
                </a:cubicBezTo>
                <a:cubicBezTo>
                  <a:pt x="4321370" y="2289192"/>
                  <a:pt x="4298614" y="2268430"/>
                  <a:pt x="4314790" y="2247724"/>
                </a:cubicBezTo>
                <a:cubicBezTo>
                  <a:pt x="4340982" y="2213335"/>
                  <a:pt x="4398184" y="2221354"/>
                  <a:pt x="4435598" y="2272572"/>
                </a:cubicBezTo>
                <a:cubicBezTo>
                  <a:pt x="4442991" y="2323926"/>
                  <a:pt x="4431912" y="2375566"/>
                  <a:pt x="4438308" y="2426611"/>
                </a:cubicBezTo>
                <a:cubicBezTo>
                  <a:pt x="4449919" y="2430720"/>
                  <a:pt x="4463236" y="2438431"/>
                  <a:pt x="4475079" y="2436267"/>
                </a:cubicBezTo>
                <a:cubicBezTo>
                  <a:pt x="4531317" y="2424501"/>
                  <a:pt x="4475855" y="2336942"/>
                  <a:pt x="4509884" y="2318598"/>
                </a:cubicBezTo>
                <a:cubicBezTo>
                  <a:pt x="4520005" y="2354403"/>
                  <a:pt x="4493774" y="2407598"/>
                  <a:pt x="4525167" y="2432185"/>
                </a:cubicBezTo>
                <a:cubicBezTo>
                  <a:pt x="4552891" y="2390184"/>
                  <a:pt x="4513721" y="2332065"/>
                  <a:pt x="4539974" y="2301634"/>
                </a:cubicBezTo>
                <a:cubicBezTo>
                  <a:pt x="4560408" y="2342888"/>
                  <a:pt x="4520729" y="2401241"/>
                  <a:pt x="4552215" y="2431765"/>
                </a:cubicBezTo>
                <a:cubicBezTo>
                  <a:pt x="4571712" y="2433772"/>
                  <a:pt x="4570492" y="2418944"/>
                  <a:pt x="4571922" y="2404735"/>
                </a:cubicBezTo>
                <a:cubicBezTo>
                  <a:pt x="4577008" y="2413564"/>
                  <a:pt x="4573182" y="2422202"/>
                  <a:pt x="4585199" y="2431253"/>
                </a:cubicBezTo>
                <a:cubicBezTo>
                  <a:pt x="4598332" y="2427090"/>
                  <a:pt x="4594068" y="2407361"/>
                  <a:pt x="4601762" y="2414169"/>
                </a:cubicBezTo>
                <a:cubicBezTo>
                  <a:pt x="4605802" y="2419386"/>
                  <a:pt x="4603914" y="2425354"/>
                  <a:pt x="4612247" y="2430833"/>
                </a:cubicBezTo>
                <a:cubicBezTo>
                  <a:pt x="4626181" y="2414450"/>
                  <a:pt x="4630028" y="2428577"/>
                  <a:pt x="4649139" y="2426961"/>
                </a:cubicBezTo>
                <a:cubicBezTo>
                  <a:pt x="4644967" y="2413169"/>
                  <a:pt x="4644438" y="2400310"/>
                  <a:pt x="4641920" y="2386822"/>
                </a:cubicBezTo>
                <a:cubicBezTo>
                  <a:pt x="4649936" y="2371851"/>
                  <a:pt x="4647204" y="2344509"/>
                  <a:pt x="4651160" y="2323002"/>
                </a:cubicBezTo>
                <a:cubicBezTo>
                  <a:pt x="4653859" y="2305474"/>
                  <a:pt x="4650273" y="2265609"/>
                  <a:pt x="4680173" y="2279002"/>
                </a:cubicBezTo>
                <a:cubicBezTo>
                  <a:pt x="4669369" y="2327009"/>
                  <a:pt x="4659558" y="2375330"/>
                  <a:pt x="4658984" y="2423509"/>
                </a:cubicBezTo>
                <a:cubicBezTo>
                  <a:pt x="4676928" y="2431808"/>
                  <a:pt x="4695065" y="2431197"/>
                  <a:pt x="4712743" y="2422344"/>
                </a:cubicBezTo>
                <a:close/>
                <a:moveTo>
                  <a:pt x="539069" y="11871626"/>
                </a:moveTo>
                <a:cubicBezTo>
                  <a:pt x="539196" y="11859504"/>
                  <a:pt x="521263" y="11845563"/>
                  <a:pt x="512409" y="11854259"/>
                </a:cubicBezTo>
                <a:cubicBezTo>
                  <a:pt x="515413" y="11871888"/>
                  <a:pt x="525953" y="11864319"/>
                  <a:pt x="531915" y="11882236"/>
                </a:cubicBezTo>
                <a:cubicBezTo>
                  <a:pt x="536976" y="11879506"/>
                  <a:pt x="539026" y="11875667"/>
                  <a:pt x="539069" y="11871626"/>
                </a:cubicBezTo>
                <a:close/>
                <a:moveTo>
                  <a:pt x="1525247" y="9643208"/>
                </a:moveTo>
                <a:cubicBezTo>
                  <a:pt x="1520176" y="9641986"/>
                  <a:pt x="1513675" y="9637075"/>
                  <a:pt x="1510986" y="9642006"/>
                </a:cubicBezTo>
                <a:cubicBezTo>
                  <a:pt x="1513546" y="9643137"/>
                  <a:pt x="1515492" y="9644506"/>
                  <a:pt x="1513368" y="9648157"/>
                </a:cubicBezTo>
                <a:cubicBezTo>
                  <a:pt x="1518251" y="9649804"/>
                  <a:pt x="1523749" y="9651214"/>
                  <a:pt x="1525247" y="9643208"/>
                </a:cubicBezTo>
                <a:close/>
                <a:moveTo>
                  <a:pt x="3392304" y="5417664"/>
                </a:moveTo>
                <a:cubicBezTo>
                  <a:pt x="3397535" y="5404671"/>
                  <a:pt x="3391068" y="5396205"/>
                  <a:pt x="3375368" y="5391308"/>
                </a:cubicBezTo>
                <a:cubicBezTo>
                  <a:pt x="3367251" y="5405058"/>
                  <a:pt x="3384609" y="5409667"/>
                  <a:pt x="3392304" y="5417664"/>
                </a:cubicBezTo>
                <a:close/>
                <a:moveTo>
                  <a:pt x="5372947" y="935582"/>
                </a:moveTo>
                <a:cubicBezTo>
                  <a:pt x="5356676" y="943725"/>
                  <a:pt x="5366751" y="959931"/>
                  <a:pt x="5352454" y="975080"/>
                </a:cubicBezTo>
                <a:cubicBezTo>
                  <a:pt x="5321079" y="947417"/>
                  <a:pt x="5297199" y="920000"/>
                  <a:pt x="5333008" y="888292"/>
                </a:cubicBezTo>
                <a:cubicBezTo>
                  <a:pt x="5350954" y="908487"/>
                  <a:pt x="5369901" y="913792"/>
                  <a:pt x="5372947" y="935582"/>
                </a:cubicBezTo>
                <a:close/>
                <a:moveTo>
                  <a:pt x="2985160" y="6341655"/>
                </a:moveTo>
                <a:cubicBezTo>
                  <a:pt x="2988977" y="6329554"/>
                  <a:pt x="2971479" y="6321822"/>
                  <a:pt x="2970133" y="6337569"/>
                </a:cubicBezTo>
                <a:cubicBezTo>
                  <a:pt x="2975205" y="6338788"/>
                  <a:pt x="2980277" y="6340008"/>
                  <a:pt x="2985160" y="6341655"/>
                </a:cubicBezTo>
                <a:close/>
                <a:moveTo>
                  <a:pt x="4670814" y="2527257"/>
                </a:moveTo>
                <a:cubicBezTo>
                  <a:pt x="4661061" y="2515196"/>
                  <a:pt x="4670600" y="2491953"/>
                  <a:pt x="4646495" y="2490678"/>
                </a:cubicBezTo>
                <a:cubicBezTo>
                  <a:pt x="4635830" y="2505030"/>
                  <a:pt x="4641989" y="2519457"/>
                  <a:pt x="4657387" y="2533733"/>
                </a:cubicBezTo>
                <a:cubicBezTo>
                  <a:pt x="4661944" y="2529704"/>
                  <a:pt x="4666288" y="2533266"/>
                  <a:pt x="4670814" y="2527257"/>
                </a:cubicBezTo>
                <a:close/>
                <a:moveTo>
                  <a:pt x="5398882" y="887212"/>
                </a:moveTo>
                <a:cubicBezTo>
                  <a:pt x="5382500" y="893903"/>
                  <a:pt x="5368604" y="859905"/>
                  <a:pt x="5348220" y="858121"/>
                </a:cubicBezTo>
                <a:cubicBezTo>
                  <a:pt x="5353307" y="840765"/>
                  <a:pt x="5357581" y="824081"/>
                  <a:pt x="5368934" y="800723"/>
                </a:cubicBezTo>
                <a:cubicBezTo>
                  <a:pt x="5385223" y="814111"/>
                  <a:pt x="5388905" y="829151"/>
                  <a:pt x="5406872" y="842248"/>
                </a:cubicBezTo>
                <a:cubicBezTo>
                  <a:pt x="5401061" y="857737"/>
                  <a:pt x="5393141" y="873326"/>
                  <a:pt x="5398882" y="887212"/>
                </a:cubicBezTo>
                <a:close/>
                <a:moveTo>
                  <a:pt x="5121431" y="1515257"/>
                </a:moveTo>
                <a:cubicBezTo>
                  <a:pt x="5099145" y="1489483"/>
                  <a:pt x="5041776" y="1473066"/>
                  <a:pt x="5017595" y="1487187"/>
                </a:cubicBezTo>
                <a:cubicBezTo>
                  <a:pt x="5037553" y="1513122"/>
                  <a:pt x="5055136" y="1539877"/>
                  <a:pt x="5090098" y="1559625"/>
                </a:cubicBezTo>
                <a:cubicBezTo>
                  <a:pt x="5099636" y="1542123"/>
                  <a:pt x="5111120" y="1529725"/>
                  <a:pt x="5121431" y="1515257"/>
                </a:cubicBezTo>
                <a:close/>
                <a:moveTo>
                  <a:pt x="2368828" y="7746339"/>
                </a:moveTo>
                <a:cubicBezTo>
                  <a:pt x="2335376" y="7802429"/>
                  <a:pt x="2227923" y="7848258"/>
                  <a:pt x="2187386" y="7786498"/>
                </a:cubicBezTo>
                <a:cubicBezTo>
                  <a:pt x="2175607" y="7771606"/>
                  <a:pt x="2190817" y="7753343"/>
                  <a:pt x="2197741" y="7736518"/>
                </a:cubicBezTo>
                <a:cubicBezTo>
                  <a:pt x="2182569" y="7729304"/>
                  <a:pt x="2170396" y="7749929"/>
                  <a:pt x="2156099" y="7752279"/>
                </a:cubicBezTo>
                <a:cubicBezTo>
                  <a:pt x="2088045" y="7774726"/>
                  <a:pt x="2022552" y="7693272"/>
                  <a:pt x="2057294" y="7620416"/>
                </a:cubicBezTo>
                <a:cubicBezTo>
                  <a:pt x="2079307" y="7574057"/>
                  <a:pt x="2128865" y="7540378"/>
                  <a:pt x="2158649" y="7516827"/>
                </a:cubicBezTo>
                <a:cubicBezTo>
                  <a:pt x="2239320" y="7566238"/>
                  <a:pt x="2300724" y="7640786"/>
                  <a:pt x="2382646" y="7698907"/>
                </a:cubicBezTo>
                <a:cubicBezTo>
                  <a:pt x="2372209" y="7712141"/>
                  <a:pt x="2379116" y="7729979"/>
                  <a:pt x="2368828" y="7746339"/>
                </a:cubicBezTo>
                <a:close/>
                <a:moveTo>
                  <a:pt x="1751955" y="9142824"/>
                </a:moveTo>
                <a:cubicBezTo>
                  <a:pt x="1748228" y="9152408"/>
                  <a:pt x="1746533" y="9160847"/>
                  <a:pt x="1732316" y="9164263"/>
                </a:cubicBezTo>
                <a:lnTo>
                  <a:pt x="1737176" y="9127848"/>
                </a:lnTo>
                <a:lnTo>
                  <a:pt x="1741054" y="9098791"/>
                </a:lnTo>
                <a:cubicBezTo>
                  <a:pt x="1754914" y="9032151"/>
                  <a:pt x="1779018" y="8963362"/>
                  <a:pt x="1767252" y="8904567"/>
                </a:cubicBezTo>
                <a:cubicBezTo>
                  <a:pt x="1763081" y="8881794"/>
                  <a:pt x="1744080" y="8867273"/>
                  <a:pt x="1758900" y="8845237"/>
                </a:cubicBezTo>
                <a:cubicBezTo>
                  <a:pt x="1788812" y="8856922"/>
                  <a:pt x="1795374" y="8922606"/>
                  <a:pt x="1792327" y="8960565"/>
                </a:cubicBezTo>
                <a:cubicBezTo>
                  <a:pt x="1790876" y="8983405"/>
                  <a:pt x="1780222" y="9019023"/>
                  <a:pt x="1772353" y="9051789"/>
                </a:cubicBezTo>
                <a:cubicBezTo>
                  <a:pt x="1768371" y="9067130"/>
                  <a:pt x="1765276" y="9084776"/>
                  <a:pt x="1762174" y="9101144"/>
                </a:cubicBezTo>
                <a:lnTo>
                  <a:pt x="1753724" y="9135606"/>
                </a:lnTo>
                <a:close/>
                <a:moveTo>
                  <a:pt x="5149024" y="1456845"/>
                </a:moveTo>
                <a:cubicBezTo>
                  <a:pt x="5154643" y="1441497"/>
                  <a:pt x="5158002" y="1425944"/>
                  <a:pt x="5155850" y="1414539"/>
                </a:cubicBezTo>
                <a:cubicBezTo>
                  <a:pt x="5127424" y="1418756"/>
                  <a:pt x="5095040" y="1431948"/>
                  <a:pt x="5071680" y="1448445"/>
                </a:cubicBezTo>
                <a:cubicBezTo>
                  <a:pt x="5064717" y="1453231"/>
                  <a:pt x="5043950" y="1461314"/>
                  <a:pt x="5053910" y="1469980"/>
                </a:cubicBezTo>
                <a:cubicBezTo>
                  <a:pt x="5083910" y="1466869"/>
                  <a:pt x="5093413" y="1486419"/>
                  <a:pt x="5128641" y="1497916"/>
                </a:cubicBezTo>
                <a:cubicBezTo>
                  <a:pt x="5135528" y="1487334"/>
                  <a:pt x="5143406" y="1472192"/>
                  <a:pt x="5149024" y="1456845"/>
                </a:cubicBezTo>
                <a:close/>
                <a:moveTo>
                  <a:pt x="5532354" y="590218"/>
                </a:moveTo>
                <a:cubicBezTo>
                  <a:pt x="5514282" y="619567"/>
                  <a:pt x="5498786" y="659259"/>
                  <a:pt x="5478215" y="697732"/>
                </a:cubicBezTo>
                <a:cubicBezTo>
                  <a:pt x="5456270" y="738155"/>
                  <a:pt x="5433338" y="784279"/>
                  <a:pt x="5425565" y="819201"/>
                </a:cubicBezTo>
                <a:cubicBezTo>
                  <a:pt x="5407915" y="812937"/>
                  <a:pt x="5390483" y="793472"/>
                  <a:pt x="5376810" y="782828"/>
                </a:cubicBezTo>
                <a:cubicBezTo>
                  <a:pt x="5375635" y="757760"/>
                  <a:pt x="5395148" y="741323"/>
                  <a:pt x="5406498" y="720255"/>
                </a:cubicBezTo>
                <a:cubicBezTo>
                  <a:pt x="5418038" y="698760"/>
                  <a:pt x="5421890" y="673868"/>
                  <a:pt x="5432526" y="650951"/>
                </a:cubicBezTo>
                <a:cubicBezTo>
                  <a:pt x="5449829" y="614103"/>
                  <a:pt x="5480608" y="583720"/>
                  <a:pt x="5496867" y="546922"/>
                </a:cubicBezTo>
                <a:cubicBezTo>
                  <a:pt x="5518794" y="559679"/>
                  <a:pt x="5524318" y="574905"/>
                  <a:pt x="5532354" y="590218"/>
                </a:cubicBezTo>
                <a:close/>
                <a:moveTo>
                  <a:pt x="2765400" y="6853051"/>
                </a:moveTo>
                <a:lnTo>
                  <a:pt x="2758565" y="6850031"/>
                </a:lnTo>
                <a:lnTo>
                  <a:pt x="2754226" y="6859850"/>
                </a:lnTo>
                <a:lnTo>
                  <a:pt x="2761061" y="6862870"/>
                </a:lnTo>
                <a:close/>
                <a:moveTo>
                  <a:pt x="3277711" y="5698964"/>
                </a:moveTo>
                <a:lnTo>
                  <a:pt x="3257214" y="5689908"/>
                </a:lnTo>
                <a:cubicBezTo>
                  <a:pt x="3250891" y="5701909"/>
                  <a:pt x="3266680" y="5704293"/>
                  <a:pt x="3272241" y="5711343"/>
                </a:cubicBezTo>
                <a:close/>
                <a:moveTo>
                  <a:pt x="1918320" y="8776673"/>
                </a:moveTo>
                <a:cubicBezTo>
                  <a:pt x="1900615" y="8760181"/>
                  <a:pt x="1888446" y="8741548"/>
                  <a:pt x="1864827" y="8728052"/>
                </a:cubicBezTo>
                <a:cubicBezTo>
                  <a:pt x="1868798" y="8745614"/>
                  <a:pt x="1893672" y="8789747"/>
                  <a:pt x="1918320" y="8776673"/>
                </a:cubicBezTo>
                <a:close/>
                <a:moveTo>
                  <a:pt x="3449453" y="5319512"/>
                </a:moveTo>
                <a:cubicBezTo>
                  <a:pt x="3454541" y="5307996"/>
                  <a:pt x="3453048" y="5298667"/>
                  <a:pt x="3436785" y="5295047"/>
                </a:cubicBezTo>
                <a:cubicBezTo>
                  <a:pt x="3430890" y="5307233"/>
                  <a:pt x="3440999" y="5313231"/>
                  <a:pt x="3449453" y="5319512"/>
                </a:cubicBezTo>
                <a:close/>
                <a:moveTo>
                  <a:pt x="5565736" y="530914"/>
                </a:moveTo>
                <a:cubicBezTo>
                  <a:pt x="5563543" y="540064"/>
                  <a:pt x="5559988" y="550131"/>
                  <a:pt x="5551388" y="561510"/>
                </a:cubicBezTo>
                <a:cubicBezTo>
                  <a:pt x="5542588" y="544466"/>
                  <a:pt x="5530664" y="527561"/>
                  <a:pt x="5512547" y="511966"/>
                </a:cubicBezTo>
                <a:cubicBezTo>
                  <a:pt x="5521655" y="498282"/>
                  <a:pt x="5520220" y="486516"/>
                  <a:pt x="5532878" y="472882"/>
                </a:cubicBezTo>
                <a:cubicBezTo>
                  <a:pt x="5550515" y="487253"/>
                  <a:pt x="5558840" y="494979"/>
                  <a:pt x="5571914" y="505815"/>
                </a:cubicBezTo>
                <a:cubicBezTo>
                  <a:pt x="5568761" y="513529"/>
                  <a:pt x="5567929" y="521764"/>
                  <a:pt x="5565736" y="530914"/>
                </a:cubicBezTo>
                <a:close/>
                <a:moveTo>
                  <a:pt x="710274" y="11520972"/>
                </a:moveTo>
                <a:cubicBezTo>
                  <a:pt x="716891" y="11504159"/>
                  <a:pt x="703210" y="11492129"/>
                  <a:pt x="681035" y="11476632"/>
                </a:cubicBezTo>
                <a:cubicBezTo>
                  <a:pt x="673900" y="11488172"/>
                  <a:pt x="668655" y="11500042"/>
                  <a:pt x="653392" y="11511538"/>
                </a:cubicBezTo>
                <a:cubicBezTo>
                  <a:pt x="666517" y="11532537"/>
                  <a:pt x="679845" y="11486239"/>
                  <a:pt x="692815" y="11504130"/>
                </a:cubicBezTo>
                <a:cubicBezTo>
                  <a:pt x="693619" y="11516138"/>
                  <a:pt x="693997" y="11527959"/>
                  <a:pt x="696453" y="11539684"/>
                </a:cubicBezTo>
                <a:cubicBezTo>
                  <a:pt x="703607" y="11532712"/>
                  <a:pt x="708068" y="11526576"/>
                  <a:pt x="710274" y="11520972"/>
                </a:cubicBezTo>
                <a:close/>
                <a:moveTo>
                  <a:pt x="455540" y="12108957"/>
                </a:moveTo>
                <a:cubicBezTo>
                  <a:pt x="451300" y="12094330"/>
                  <a:pt x="437932" y="12058834"/>
                  <a:pt x="420318" y="12057174"/>
                </a:cubicBezTo>
                <a:cubicBezTo>
                  <a:pt x="421008" y="12071762"/>
                  <a:pt x="429357" y="12107081"/>
                  <a:pt x="455540" y="12108957"/>
                </a:cubicBezTo>
                <a:close/>
                <a:moveTo>
                  <a:pt x="2577839" y="7311119"/>
                </a:moveTo>
                <a:cubicBezTo>
                  <a:pt x="2579310" y="7302963"/>
                  <a:pt x="2571381" y="7295737"/>
                  <a:pt x="2579247" y="7286614"/>
                </a:cubicBezTo>
                <a:cubicBezTo>
                  <a:pt x="2570742" y="7283873"/>
                  <a:pt x="2561552" y="7275741"/>
                  <a:pt x="2553887" y="7281517"/>
                </a:cubicBezTo>
                <a:cubicBezTo>
                  <a:pt x="2561007" y="7294335"/>
                  <a:pt x="2556884" y="7308295"/>
                  <a:pt x="2572303" y="7319690"/>
                </a:cubicBezTo>
                <a:cubicBezTo>
                  <a:pt x="2575815" y="7316660"/>
                  <a:pt x="2577350" y="7313837"/>
                  <a:pt x="2577839" y="7311119"/>
                </a:cubicBezTo>
                <a:close/>
                <a:moveTo>
                  <a:pt x="5100966" y="1601441"/>
                </a:moveTo>
                <a:cubicBezTo>
                  <a:pt x="5095843" y="1599083"/>
                  <a:pt x="5092427" y="1582292"/>
                  <a:pt x="5085226" y="1590370"/>
                </a:cubicBezTo>
                <a:cubicBezTo>
                  <a:pt x="5089337" y="1592985"/>
                  <a:pt x="5097857" y="1607831"/>
                  <a:pt x="5100966" y="1601441"/>
                </a:cubicBezTo>
                <a:close/>
                <a:moveTo>
                  <a:pt x="5600515" y="481761"/>
                </a:moveTo>
                <a:cubicBezTo>
                  <a:pt x="5597302" y="484450"/>
                  <a:pt x="5592642" y="482391"/>
                  <a:pt x="5589048" y="485940"/>
                </a:cubicBezTo>
                <a:cubicBezTo>
                  <a:pt x="5581349" y="460964"/>
                  <a:pt x="5548627" y="449074"/>
                  <a:pt x="5549123" y="426178"/>
                </a:cubicBezTo>
                <a:cubicBezTo>
                  <a:pt x="5563643" y="410505"/>
                  <a:pt x="5568639" y="395761"/>
                  <a:pt x="5578820" y="380740"/>
                </a:cubicBezTo>
                <a:cubicBezTo>
                  <a:pt x="5595883" y="395984"/>
                  <a:pt x="5608183" y="411693"/>
                  <a:pt x="5619446" y="427456"/>
                </a:cubicBezTo>
                <a:cubicBezTo>
                  <a:pt x="5615371" y="434388"/>
                  <a:pt x="5610609" y="434852"/>
                  <a:pt x="5605204" y="429896"/>
                </a:cubicBezTo>
                <a:cubicBezTo>
                  <a:pt x="5603027" y="447427"/>
                  <a:pt x="5595052" y="465477"/>
                  <a:pt x="5600515" y="481761"/>
                </a:cubicBezTo>
                <a:close/>
                <a:moveTo>
                  <a:pt x="5268042" y="1239577"/>
                </a:moveTo>
                <a:cubicBezTo>
                  <a:pt x="5267028" y="1231482"/>
                  <a:pt x="5256031" y="1228662"/>
                  <a:pt x="5249402" y="1229812"/>
                </a:cubicBezTo>
                <a:cubicBezTo>
                  <a:pt x="5250416" y="1237907"/>
                  <a:pt x="5261939" y="1242998"/>
                  <a:pt x="5268042" y="1239577"/>
                </a:cubicBezTo>
                <a:close/>
                <a:moveTo>
                  <a:pt x="2602622" y="7281160"/>
                </a:moveTo>
                <a:cubicBezTo>
                  <a:pt x="2613759" y="7252481"/>
                  <a:pt x="2583246" y="7227799"/>
                  <a:pt x="2568767" y="7201548"/>
                </a:cubicBezTo>
                <a:cubicBezTo>
                  <a:pt x="2551469" y="7219868"/>
                  <a:pt x="2548885" y="7226872"/>
                  <a:pt x="2531365" y="7249166"/>
                </a:cubicBezTo>
                <a:cubicBezTo>
                  <a:pt x="2556316" y="7271390"/>
                  <a:pt x="2578989" y="7268681"/>
                  <a:pt x="2602622" y="7281160"/>
                </a:cubicBezTo>
                <a:close/>
                <a:moveTo>
                  <a:pt x="5641575" y="403467"/>
                </a:moveTo>
                <a:cubicBezTo>
                  <a:pt x="5629945" y="385126"/>
                  <a:pt x="5612533" y="367277"/>
                  <a:pt x="5597614" y="349514"/>
                </a:cubicBezTo>
                <a:cubicBezTo>
                  <a:pt x="5617954" y="327527"/>
                  <a:pt x="5604915" y="310087"/>
                  <a:pt x="5627088" y="287386"/>
                </a:cubicBezTo>
                <a:cubicBezTo>
                  <a:pt x="5636928" y="302905"/>
                  <a:pt x="5662424" y="316201"/>
                  <a:pt x="5665023" y="332075"/>
                </a:cubicBezTo>
                <a:cubicBezTo>
                  <a:pt x="5660801" y="343920"/>
                  <a:pt x="5653126" y="330373"/>
                  <a:pt x="5647199" y="327754"/>
                </a:cubicBezTo>
                <a:cubicBezTo>
                  <a:pt x="5639871" y="335180"/>
                  <a:pt x="5646552" y="340671"/>
                  <a:pt x="5654879" y="345873"/>
                </a:cubicBezTo>
                <a:cubicBezTo>
                  <a:pt x="5636983" y="366909"/>
                  <a:pt x="5653077" y="383160"/>
                  <a:pt x="5641575" y="403467"/>
                </a:cubicBezTo>
                <a:close/>
                <a:moveTo>
                  <a:pt x="4291447" y="3461541"/>
                </a:moveTo>
                <a:cubicBezTo>
                  <a:pt x="4296300" y="3449403"/>
                  <a:pt x="4299920" y="3437741"/>
                  <a:pt x="4283836" y="3433694"/>
                </a:cubicBezTo>
                <a:cubicBezTo>
                  <a:pt x="4279122" y="3444363"/>
                  <a:pt x="4270952" y="3457076"/>
                  <a:pt x="4281017" y="3462033"/>
                </a:cubicBezTo>
                <a:cubicBezTo>
                  <a:pt x="4283618" y="3459612"/>
                  <a:pt x="4286509" y="3458849"/>
                  <a:pt x="4291447" y="3461541"/>
                </a:cubicBezTo>
                <a:close/>
                <a:moveTo>
                  <a:pt x="1558273" y="9648112"/>
                </a:moveTo>
                <a:cubicBezTo>
                  <a:pt x="1542473" y="9636541"/>
                  <a:pt x="1541250" y="9619684"/>
                  <a:pt x="1525878" y="9608302"/>
                </a:cubicBezTo>
                <a:cubicBezTo>
                  <a:pt x="1516005" y="9620257"/>
                  <a:pt x="1531182" y="9649399"/>
                  <a:pt x="1552806" y="9660484"/>
                </a:cubicBezTo>
                <a:close/>
                <a:moveTo>
                  <a:pt x="1939230" y="8785912"/>
                </a:moveTo>
                <a:cubicBezTo>
                  <a:pt x="1941877" y="8762606"/>
                  <a:pt x="1916650" y="8750440"/>
                  <a:pt x="1901882" y="8734226"/>
                </a:cubicBezTo>
                <a:cubicBezTo>
                  <a:pt x="1903115" y="8755678"/>
                  <a:pt x="1924462" y="8769698"/>
                  <a:pt x="1939230" y="8785912"/>
                </a:cubicBezTo>
                <a:close/>
                <a:moveTo>
                  <a:pt x="579878" y="11866749"/>
                </a:moveTo>
                <a:cubicBezTo>
                  <a:pt x="567904" y="11899666"/>
                  <a:pt x="533000" y="11932130"/>
                  <a:pt x="504198" y="11964743"/>
                </a:cubicBezTo>
                <a:cubicBezTo>
                  <a:pt x="487053" y="11950035"/>
                  <a:pt x="456497" y="11923799"/>
                  <a:pt x="444622" y="11905307"/>
                </a:cubicBezTo>
                <a:cubicBezTo>
                  <a:pt x="450544" y="11881433"/>
                  <a:pt x="491038" y="11851440"/>
                  <a:pt x="516265" y="11818776"/>
                </a:cubicBezTo>
                <a:cubicBezTo>
                  <a:pt x="537688" y="11822637"/>
                  <a:pt x="558831" y="11862035"/>
                  <a:pt x="579878" y="11866749"/>
                </a:cubicBezTo>
                <a:close/>
                <a:moveTo>
                  <a:pt x="5323751" y="1130478"/>
                </a:moveTo>
                <a:cubicBezTo>
                  <a:pt x="5329699" y="1123933"/>
                  <a:pt x="5326756" y="1119065"/>
                  <a:pt x="5318610" y="1114446"/>
                </a:cubicBezTo>
                <a:cubicBezTo>
                  <a:pt x="5313752" y="1121983"/>
                  <a:pt x="5315475" y="1131917"/>
                  <a:pt x="5323751" y="1130478"/>
                </a:cubicBezTo>
                <a:close/>
                <a:moveTo>
                  <a:pt x="5280851" y="1227903"/>
                </a:moveTo>
                <a:cubicBezTo>
                  <a:pt x="5265654" y="1211502"/>
                  <a:pt x="5254469" y="1209109"/>
                  <a:pt x="5234299" y="1193570"/>
                </a:cubicBezTo>
                <a:cubicBezTo>
                  <a:pt x="5226351" y="1197705"/>
                  <a:pt x="5238838" y="1209850"/>
                  <a:pt x="5229072" y="1206555"/>
                </a:cubicBezTo>
                <a:cubicBezTo>
                  <a:pt x="5219473" y="1193646"/>
                  <a:pt x="5195291" y="1164099"/>
                  <a:pt x="5215466" y="1162307"/>
                </a:cubicBezTo>
                <a:cubicBezTo>
                  <a:pt x="5202569" y="1137237"/>
                  <a:pt x="5185890" y="1155357"/>
                  <a:pt x="5169778" y="1132944"/>
                </a:cubicBezTo>
                <a:cubicBezTo>
                  <a:pt x="5170011" y="1150890"/>
                  <a:pt x="5191499" y="1163443"/>
                  <a:pt x="5203094" y="1178763"/>
                </a:cubicBezTo>
                <a:cubicBezTo>
                  <a:pt x="5210887" y="1188833"/>
                  <a:pt x="5220547" y="1207376"/>
                  <a:pt x="5233173" y="1218053"/>
                </a:cubicBezTo>
                <a:cubicBezTo>
                  <a:pt x="5245767" y="1214951"/>
                  <a:pt x="5260139" y="1222830"/>
                  <a:pt x="5274759" y="1235918"/>
                </a:cubicBezTo>
                <a:cubicBezTo>
                  <a:pt x="5276933" y="1233309"/>
                  <a:pt x="5278678" y="1230512"/>
                  <a:pt x="5280851" y="1227903"/>
                </a:cubicBezTo>
                <a:close/>
                <a:moveTo>
                  <a:pt x="3476497" y="5312594"/>
                </a:moveTo>
                <a:cubicBezTo>
                  <a:pt x="3470330" y="5310380"/>
                  <a:pt x="3462733" y="5304470"/>
                  <a:pt x="3459000" y="5309455"/>
                </a:cubicBezTo>
                <a:cubicBezTo>
                  <a:pt x="3460669" y="5313763"/>
                  <a:pt x="3473880" y="5327759"/>
                  <a:pt x="3476497" y="5312594"/>
                </a:cubicBezTo>
                <a:close/>
                <a:moveTo>
                  <a:pt x="2996312" y="6405309"/>
                </a:moveTo>
                <a:cubicBezTo>
                  <a:pt x="2990502" y="6388443"/>
                  <a:pt x="2989567" y="6368625"/>
                  <a:pt x="2977462" y="6355616"/>
                </a:cubicBezTo>
                <a:cubicBezTo>
                  <a:pt x="2975459" y="6375157"/>
                  <a:pt x="2984986" y="6404390"/>
                  <a:pt x="2996312" y="6405309"/>
                </a:cubicBezTo>
                <a:close/>
                <a:moveTo>
                  <a:pt x="5440180" y="875249"/>
                </a:moveTo>
                <a:cubicBezTo>
                  <a:pt x="5442638" y="872408"/>
                  <a:pt x="5442503" y="867840"/>
                  <a:pt x="5436334" y="864600"/>
                </a:cubicBezTo>
                <a:cubicBezTo>
                  <a:pt x="5433582" y="868535"/>
                  <a:pt x="5431444" y="872226"/>
                  <a:pt x="5428458" y="875542"/>
                </a:cubicBezTo>
                <a:cubicBezTo>
                  <a:pt x="5432668" y="879205"/>
                  <a:pt x="5437721" y="878090"/>
                  <a:pt x="5440180" y="875249"/>
                </a:cubicBezTo>
                <a:close/>
                <a:moveTo>
                  <a:pt x="3433455" y="5421561"/>
                </a:moveTo>
                <a:cubicBezTo>
                  <a:pt x="3432413" y="5404282"/>
                  <a:pt x="3422571" y="5390748"/>
                  <a:pt x="3409836" y="5377987"/>
                </a:cubicBezTo>
                <a:cubicBezTo>
                  <a:pt x="3411680" y="5394603"/>
                  <a:pt x="3424412" y="5407373"/>
                  <a:pt x="3433455" y="5421561"/>
                </a:cubicBezTo>
                <a:close/>
                <a:moveTo>
                  <a:pt x="4994359" y="1890448"/>
                </a:moveTo>
                <a:cubicBezTo>
                  <a:pt x="4986146" y="1898784"/>
                  <a:pt x="4974041" y="1896910"/>
                  <a:pt x="4968290" y="1912372"/>
                </a:cubicBezTo>
                <a:cubicBezTo>
                  <a:pt x="4980767" y="1918242"/>
                  <a:pt x="4997431" y="1898281"/>
                  <a:pt x="4994359" y="1890448"/>
                </a:cubicBezTo>
                <a:close/>
                <a:moveTo>
                  <a:pt x="5409029" y="957246"/>
                </a:moveTo>
                <a:cubicBezTo>
                  <a:pt x="5408552" y="950324"/>
                  <a:pt x="5398438" y="942511"/>
                  <a:pt x="5393703" y="945387"/>
                </a:cubicBezTo>
                <a:cubicBezTo>
                  <a:pt x="5397777" y="951264"/>
                  <a:pt x="5396240" y="958228"/>
                  <a:pt x="5405737" y="963443"/>
                </a:cubicBezTo>
                <a:cubicBezTo>
                  <a:pt x="5408276" y="961762"/>
                  <a:pt x="5409187" y="959554"/>
                  <a:pt x="5409029" y="957246"/>
                </a:cubicBezTo>
                <a:close/>
                <a:moveTo>
                  <a:pt x="2848232" y="6753410"/>
                </a:moveTo>
                <a:cubicBezTo>
                  <a:pt x="2833973" y="6739456"/>
                  <a:pt x="2810548" y="6739312"/>
                  <a:pt x="2796673" y="6746448"/>
                </a:cubicBezTo>
                <a:cubicBezTo>
                  <a:pt x="2811791" y="6743433"/>
                  <a:pt x="2832159" y="6753963"/>
                  <a:pt x="2848232" y="6753410"/>
                </a:cubicBezTo>
                <a:close/>
                <a:moveTo>
                  <a:pt x="1626585" y="9518424"/>
                </a:moveTo>
                <a:cubicBezTo>
                  <a:pt x="1615913" y="9538220"/>
                  <a:pt x="1601851" y="9555597"/>
                  <a:pt x="1583562" y="9568526"/>
                </a:cubicBezTo>
                <a:cubicBezTo>
                  <a:pt x="1578111" y="9535557"/>
                  <a:pt x="1608899" y="9513507"/>
                  <a:pt x="1620468" y="9485001"/>
                </a:cubicBezTo>
                <a:cubicBezTo>
                  <a:pt x="1650924" y="9406776"/>
                  <a:pt x="1633133" y="9325060"/>
                  <a:pt x="1629561" y="9258795"/>
                </a:cubicBezTo>
                <a:cubicBezTo>
                  <a:pt x="1647622" y="9271359"/>
                  <a:pt x="1649585" y="9301769"/>
                  <a:pt x="1653724" y="9329574"/>
                </a:cubicBezTo>
                <a:cubicBezTo>
                  <a:pt x="1660109" y="9377855"/>
                  <a:pt x="1658600" y="9459033"/>
                  <a:pt x="1626585" y="9518424"/>
                </a:cubicBezTo>
                <a:close/>
                <a:moveTo>
                  <a:pt x="3429894" y="5438861"/>
                </a:moveTo>
                <a:cubicBezTo>
                  <a:pt x="3412667" y="5410851"/>
                  <a:pt x="3404245" y="5379087"/>
                  <a:pt x="3377546" y="5354034"/>
                </a:cubicBezTo>
                <a:cubicBezTo>
                  <a:pt x="3372896" y="5370336"/>
                  <a:pt x="3382593" y="5380733"/>
                  <a:pt x="3400288" y="5388044"/>
                </a:cubicBezTo>
                <a:cubicBezTo>
                  <a:pt x="3400147" y="5406844"/>
                  <a:pt x="3408000" y="5439897"/>
                  <a:pt x="3429894" y="5438861"/>
                </a:cubicBezTo>
                <a:close/>
                <a:moveTo>
                  <a:pt x="5484077" y="794564"/>
                </a:moveTo>
                <a:cubicBezTo>
                  <a:pt x="5475112" y="783987"/>
                  <a:pt x="5466176" y="801923"/>
                  <a:pt x="5474534" y="808160"/>
                </a:cubicBezTo>
                <a:cubicBezTo>
                  <a:pt x="5477637" y="803424"/>
                  <a:pt x="5481162" y="798874"/>
                  <a:pt x="5484077" y="794564"/>
                </a:cubicBezTo>
                <a:close/>
                <a:moveTo>
                  <a:pt x="751988" y="11508488"/>
                </a:moveTo>
                <a:cubicBezTo>
                  <a:pt x="736952" y="11541365"/>
                  <a:pt x="697297" y="11573497"/>
                  <a:pt x="676639" y="11606423"/>
                </a:cubicBezTo>
                <a:cubicBezTo>
                  <a:pt x="644929" y="11592919"/>
                  <a:pt x="621291" y="11565754"/>
                  <a:pt x="605812" y="11535102"/>
                </a:cubicBezTo>
                <a:cubicBezTo>
                  <a:pt x="646576" y="11508526"/>
                  <a:pt x="654355" y="11480550"/>
                  <a:pt x="681146" y="11445267"/>
                </a:cubicBezTo>
                <a:cubicBezTo>
                  <a:pt x="713304" y="11476196"/>
                  <a:pt x="720802" y="11484576"/>
                  <a:pt x="751988" y="11508488"/>
                </a:cubicBezTo>
                <a:close/>
                <a:moveTo>
                  <a:pt x="3425305" y="5460797"/>
                </a:moveTo>
                <a:cubicBezTo>
                  <a:pt x="3396384" y="5437308"/>
                  <a:pt x="3377836" y="5412291"/>
                  <a:pt x="3341776" y="5414200"/>
                </a:cubicBezTo>
                <a:cubicBezTo>
                  <a:pt x="3335963" y="5401943"/>
                  <a:pt x="3333040" y="5388921"/>
                  <a:pt x="3324146" y="5377863"/>
                </a:cubicBezTo>
                <a:cubicBezTo>
                  <a:pt x="3291419" y="5366453"/>
                  <a:pt x="3261123" y="5362248"/>
                  <a:pt x="3232210" y="5360689"/>
                </a:cubicBezTo>
                <a:cubicBezTo>
                  <a:pt x="3208747" y="5416100"/>
                  <a:pt x="3213172" y="5460376"/>
                  <a:pt x="3204056" y="5509887"/>
                </a:cubicBezTo>
                <a:cubicBezTo>
                  <a:pt x="3226511" y="5524907"/>
                  <a:pt x="3226470" y="5545792"/>
                  <a:pt x="3247055" y="5552340"/>
                </a:cubicBezTo>
                <a:cubicBezTo>
                  <a:pt x="3280023" y="5564357"/>
                  <a:pt x="3348626" y="5517675"/>
                  <a:pt x="3380174" y="5530596"/>
                </a:cubicBezTo>
                <a:cubicBezTo>
                  <a:pt x="3394422" y="5505280"/>
                  <a:pt x="3412012" y="5488574"/>
                  <a:pt x="3425305" y="5460797"/>
                </a:cubicBezTo>
                <a:close/>
                <a:moveTo>
                  <a:pt x="3456972" y="5389128"/>
                </a:moveTo>
                <a:cubicBezTo>
                  <a:pt x="3434767" y="5379317"/>
                  <a:pt x="3442107" y="5358084"/>
                  <a:pt x="3423784" y="5346419"/>
                </a:cubicBezTo>
                <a:cubicBezTo>
                  <a:pt x="3415253" y="5364571"/>
                  <a:pt x="3436348" y="5403462"/>
                  <a:pt x="3456972" y="5389128"/>
                </a:cubicBezTo>
                <a:close/>
                <a:moveTo>
                  <a:pt x="5371035" y="1059870"/>
                </a:moveTo>
                <a:cubicBezTo>
                  <a:pt x="5365718" y="1050911"/>
                  <a:pt x="5357681" y="1042275"/>
                  <a:pt x="5347787" y="1034343"/>
                </a:cubicBezTo>
                <a:cubicBezTo>
                  <a:pt x="5349953" y="1043437"/>
                  <a:pt x="5326215" y="1056340"/>
                  <a:pt x="5337591" y="1064417"/>
                </a:cubicBezTo>
                <a:cubicBezTo>
                  <a:pt x="5345772" y="1059896"/>
                  <a:pt x="5339129" y="1045773"/>
                  <a:pt x="5349798" y="1048453"/>
                </a:cubicBezTo>
                <a:cubicBezTo>
                  <a:pt x="5362489" y="1053552"/>
                  <a:pt x="5352240" y="1062753"/>
                  <a:pt x="5364932" y="1067852"/>
                </a:cubicBezTo>
                <a:cubicBezTo>
                  <a:pt x="5367110" y="1065255"/>
                  <a:pt x="5368857" y="1062468"/>
                  <a:pt x="5371035" y="1059870"/>
                </a:cubicBezTo>
                <a:close/>
                <a:moveTo>
                  <a:pt x="2506355" y="7544153"/>
                </a:moveTo>
                <a:cubicBezTo>
                  <a:pt x="2505603" y="7552729"/>
                  <a:pt x="2497725" y="7559852"/>
                  <a:pt x="2478650" y="7564542"/>
                </a:cubicBezTo>
                <a:cubicBezTo>
                  <a:pt x="2450822" y="7560399"/>
                  <a:pt x="2425259" y="7525668"/>
                  <a:pt x="2402721" y="7514181"/>
                </a:cubicBezTo>
                <a:cubicBezTo>
                  <a:pt x="2378908" y="7544927"/>
                  <a:pt x="2329365" y="7614234"/>
                  <a:pt x="2297729" y="7566630"/>
                </a:cubicBezTo>
                <a:cubicBezTo>
                  <a:pt x="2290544" y="7548171"/>
                  <a:pt x="2317674" y="7529590"/>
                  <a:pt x="2328803" y="7509033"/>
                </a:cubicBezTo>
                <a:cubicBezTo>
                  <a:pt x="2335497" y="7496197"/>
                  <a:pt x="2335413" y="7485970"/>
                  <a:pt x="2341166" y="7475265"/>
                </a:cubicBezTo>
                <a:cubicBezTo>
                  <a:pt x="2311750" y="7451569"/>
                  <a:pt x="2250028" y="7392200"/>
                  <a:pt x="2276800" y="7366328"/>
                </a:cubicBezTo>
                <a:cubicBezTo>
                  <a:pt x="2303573" y="7340455"/>
                  <a:pt x="2341848" y="7399654"/>
                  <a:pt x="2375542" y="7425241"/>
                </a:cubicBezTo>
                <a:cubicBezTo>
                  <a:pt x="2397743" y="7408557"/>
                  <a:pt x="2420639" y="7333590"/>
                  <a:pt x="2458272" y="7345633"/>
                </a:cubicBezTo>
                <a:cubicBezTo>
                  <a:pt x="2488714" y="7377425"/>
                  <a:pt x="2465448" y="7415036"/>
                  <a:pt x="2430749" y="7454219"/>
                </a:cubicBezTo>
                <a:cubicBezTo>
                  <a:pt x="2446751" y="7479630"/>
                  <a:pt x="2508613" y="7518428"/>
                  <a:pt x="2506355" y="7544153"/>
                </a:cubicBezTo>
                <a:close/>
                <a:moveTo>
                  <a:pt x="2605465" y="7322824"/>
                </a:moveTo>
                <a:cubicBezTo>
                  <a:pt x="2608310" y="7312913"/>
                  <a:pt x="2598401" y="7297367"/>
                  <a:pt x="2592920" y="7288073"/>
                </a:cubicBezTo>
                <a:cubicBezTo>
                  <a:pt x="2580926" y="7303645"/>
                  <a:pt x="2594737" y="7316366"/>
                  <a:pt x="2597732" y="7330417"/>
                </a:cubicBezTo>
                <a:cubicBezTo>
                  <a:pt x="2602151" y="7328806"/>
                  <a:pt x="2604517" y="7326128"/>
                  <a:pt x="2605465" y="7322824"/>
                </a:cubicBezTo>
                <a:close/>
                <a:moveTo>
                  <a:pt x="2624748" y="7284318"/>
                </a:moveTo>
                <a:cubicBezTo>
                  <a:pt x="2638229" y="7248021"/>
                  <a:pt x="2621302" y="7214579"/>
                  <a:pt x="2609783" y="7180471"/>
                </a:cubicBezTo>
                <a:cubicBezTo>
                  <a:pt x="2600971" y="7196941"/>
                  <a:pt x="2619813" y="7209848"/>
                  <a:pt x="2612473" y="7226459"/>
                </a:cubicBezTo>
                <a:cubicBezTo>
                  <a:pt x="2589798" y="7203713"/>
                  <a:pt x="2607009" y="7162446"/>
                  <a:pt x="2581853" y="7148786"/>
                </a:cubicBezTo>
                <a:cubicBezTo>
                  <a:pt x="2581036" y="7195769"/>
                  <a:pt x="2613279" y="7238524"/>
                  <a:pt x="2624748" y="7284318"/>
                </a:cubicBezTo>
                <a:close/>
                <a:moveTo>
                  <a:pt x="1107023" y="10723530"/>
                </a:moveTo>
                <a:cubicBezTo>
                  <a:pt x="1086815" y="10741826"/>
                  <a:pt x="1065530" y="10759132"/>
                  <a:pt x="1043822" y="10776251"/>
                </a:cubicBezTo>
                <a:cubicBezTo>
                  <a:pt x="1028993" y="10743502"/>
                  <a:pt x="1065715" y="10712984"/>
                  <a:pt x="1101327" y="10700980"/>
                </a:cubicBezTo>
                <a:cubicBezTo>
                  <a:pt x="1106061" y="10705127"/>
                  <a:pt x="1106637" y="10714114"/>
                  <a:pt x="1107023" y="10723530"/>
                </a:cubicBezTo>
                <a:close/>
                <a:moveTo>
                  <a:pt x="5569294" y="629591"/>
                </a:moveTo>
                <a:cubicBezTo>
                  <a:pt x="5563732" y="628151"/>
                  <a:pt x="5557174" y="616100"/>
                  <a:pt x="5552870" y="622334"/>
                </a:cubicBezTo>
                <a:cubicBezTo>
                  <a:pt x="5554316" y="629584"/>
                  <a:pt x="5563337" y="632553"/>
                  <a:pt x="5569294" y="629591"/>
                </a:cubicBezTo>
                <a:close/>
                <a:moveTo>
                  <a:pt x="3333519" y="5690480"/>
                </a:moveTo>
                <a:cubicBezTo>
                  <a:pt x="3308334" y="5683946"/>
                  <a:pt x="3325812" y="5660561"/>
                  <a:pt x="3319900" y="5646220"/>
                </a:cubicBezTo>
                <a:cubicBezTo>
                  <a:pt x="3299387" y="5649906"/>
                  <a:pt x="3288603" y="5621177"/>
                  <a:pt x="3273319" y="5611873"/>
                </a:cubicBezTo>
                <a:cubicBezTo>
                  <a:pt x="3267460" y="5637840"/>
                  <a:pt x="3309660" y="5646293"/>
                  <a:pt x="3314694" y="5668398"/>
                </a:cubicBezTo>
                <a:cubicBezTo>
                  <a:pt x="3290304" y="5656601"/>
                  <a:pt x="3287695" y="5637093"/>
                  <a:pt x="3262074" y="5625773"/>
                </a:cubicBezTo>
                <a:cubicBezTo>
                  <a:pt x="3258138" y="5643922"/>
                  <a:pt x="3282518" y="5651121"/>
                  <a:pt x="3287388" y="5665510"/>
                </a:cubicBezTo>
                <a:cubicBezTo>
                  <a:pt x="3274051" y="5657578"/>
                  <a:pt x="3263175" y="5648694"/>
                  <a:pt x="3251068" y="5640285"/>
                </a:cubicBezTo>
                <a:cubicBezTo>
                  <a:pt x="3246204" y="5665157"/>
                  <a:pt x="3286884" y="5672427"/>
                  <a:pt x="3288979" y="5694254"/>
                </a:cubicBezTo>
                <a:cubicBezTo>
                  <a:pt x="3281379" y="5688353"/>
                  <a:pt x="3273043" y="5671409"/>
                  <a:pt x="3265066" y="5683688"/>
                </a:cubicBezTo>
                <a:cubicBezTo>
                  <a:pt x="3273706" y="5689547"/>
                  <a:pt x="3279458" y="5696165"/>
                  <a:pt x="3285397" y="5702361"/>
                </a:cubicBezTo>
                <a:cubicBezTo>
                  <a:pt x="3295926" y="5686617"/>
                  <a:pt x="3297670" y="5701152"/>
                  <a:pt x="3316735" y="5706518"/>
                </a:cubicBezTo>
                <a:cubicBezTo>
                  <a:pt x="3318784" y="5692639"/>
                  <a:pt x="3328417" y="5697406"/>
                  <a:pt x="3333519" y="5690480"/>
                </a:cubicBezTo>
                <a:close/>
                <a:moveTo>
                  <a:pt x="5531524" y="722468"/>
                </a:moveTo>
                <a:cubicBezTo>
                  <a:pt x="5531053" y="711421"/>
                  <a:pt x="5516796" y="698481"/>
                  <a:pt x="5508251" y="705710"/>
                </a:cubicBezTo>
                <a:cubicBezTo>
                  <a:pt x="5509066" y="717707"/>
                  <a:pt x="5522825" y="717715"/>
                  <a:pt x="5526678" y="732067"/>
                </a:cubicBezTo>
                <a:cubicBezTo>
                  <a:pt x="5530307" y="729622"/>
                  <a:pt x="5531681" y="726150"/>
                  <a:pt x="5531524" y="722468"/>
                </a:cubicBezTo>
                <a:close/>
                <a:moveTo>
                  <a:pt x="1592875" y="9637904"/>
                </a:moveTo>
                <a:cubicBezTo>
                  <a:pt x="1587943" y="9635216"/>
                  <a:pt x="1586265" y="9626315"/>
                  <a:pt x="1580073" y="9632248"/>
                </a:cubicBezTo>
                <a:cubicBezTo>
                  <a:pt x="1584817" y="9635364"/>
                  <a:pt x="1586495" y="9644264"/>
                  <a:pt x="1592875" y="9637904"/>
                </a:cubicBezTo>
                <a:close/>
                <a:moveTo>
                  <a:pt x="3470626" y="5390568"/>
                </a:moveTo>
                <a:cubicBezTo>
                  <a:pt x="3467790" y="5375040"/>
                  <a:pt x="3452457" y="5364693"/>
                  <a:pt x="3451278" y="5348878"/>
                </a:cubicBezTo>
                <a:cubicBezTo>
                  <a:pt x="3463414" y="5349135"/>
                  <a:pt x="3457404" y="5371978"/>
                  <a:pt x="3469224" y="5361398"/>
                </a:cubicBezTo>
                <a:cubicBezTo>
                  <a:pt x="3461706" y="5348380"/>
                  <a:pt x="3456015" y="5347400"/>
                  <a:pt x="3438895" y="5343407"/>
                </a:cubicBezTo>
                <a:cubicBezTo>
                  <a:pt x="3436669" y="5362307"/>
                  <a:pt x="3455742" y="5389602"/>
                  <a:pt x="3470626" y="5390568"/>
                </a:cubicBezTo>
                <a:close/>
                <a:moveTo>
                  <a:pt x="5415222" y="989737"/>
                </a:moveTo>
                <a:cubicBezTo>
                  <a:pt x="5418426" y="984082"/>
                  <a:pt x="5419520" y="978705"/>
                  <a:pt x="5414880" y="974108"/>
                </a:cubicBezTo>
                <a:cubicBezTo>
                  <a:pt x="5411248" y="981166"/>
                  <a:pt x="5409974" y="993342"/>
                  <a:pt x="5399858" y="988363"/>
                </a:cubicBezTo>
                <a:cubicBezTo>
                  <a:pt x="5400402" y="982488"/>
                  <a:pt x="5397186" y="976991"/>
                  <a:pt x="5390452" y="972487"/>
                </a:cubicBezTo>
                <a:cubicBezTo>
                  <a:pt x="5386738" y="982056"/>
                  <a:pt x="5380810" y="976889"/>
                  <a:pt x="5377608" y="984137"/>
                </a:cubicBezTo>
                <a:cubicBezTo>
                  <a:pt x="5382646" y="992478"/>
                  <a:pt x="5391631" y="1000014"/>
                  <a:pt x="5402898" y="1007031"/>
                </a:cubicBezTo>
                <a:cubicBezTo>
                  <a:pt x="5406703" y="1001324"/>
                  <a:pt x="5412018" y="995391"/>
                  <a:pt x="5415222" y="989737"/>
                </a:cubicBezTo>
                <a:close/>
                <a:moveTo>
                  <a:pt x="5689441" y="369850"/>
                </a:moveTo>
                <a:cubicBezTo>
                  <a:pt x="5682312" y="366192"/>
                  <a:pt x="5687280" y="360771"/>
                  <a:pt x="5678054" y="357202"/>
                </a:cubicBezTo>
                <a:cubicBezTo>
                  <a:pt x="5672038" y="362668"/>
                  <a:pt x="5678549" y="366561"/>
                  <a:pt x="5670678" y="372731"/>
                </a:cubicBezTo>
                <a:cubicBezTo>
                  <a:pt x="5677807" y="376388"/>
                  <a:pt x="5684749" y="380471"/>
                  <a:pt x="5689441" y="369850"/>
                </a:cubicBezTo>
                <a:close/>
                <a:moveTo>
                  <a:pt x="5671664" y="411250"/>
                </a:moveTo>
                <a:cubicBezTo>
                  <a:pt x="5676334" y="404173"/>
                  <a:pt x="5675574" y="397744"/>
                  <a:pt x="5668765" y="392197"/>
                </a:cubicBezTo>
                <a:cubicBezTo>
                  <a:pt x="5660949" y="399407"/>
                  <a:pt x="5662140" y="406026"/>
                  <a:pt x="5671664" y="411250"/>
                </a:cubicBezTo>
                <a:close/>
                <a:moveTo>
                  <a:pt x="5518680" y="759397"/>
                </a:moveTo>
                <a:cubicBezTo>
                  <a:pt x="5516877" y="748481"/>
                  <a:pt x="5508460" y="738690"/>
                  <a:pt x="5499804" y="728288"/>
                </a:cubicBezTo>
                <a:cubicBezTo>
                  <a:pt x="5485768" y="739290"/>
                  <a:pt x="5505579" y="768282"/>
                  <a:pt x="5518680" y="759397"/>
                </a:cubicBezTo>
                <a:close/>
                <a:moveTo>
                  <a:pt x="5450632" y="913669"/>
                </a:moveTo>
                <a:cubicBezTo>
                  <a:pt x="5451818" y="912133"/>
                  <a:pt x="5452770" y="909978"/>
                  <a:pt x="5450226" y="908854"/>
                </a:cubicBezTo>
                <a:cubicBezTo>
                  <a:pt x="5442498" y="918317"/>
                  <a:pt x="5445554" y="896488"/>
                  <a:pt x="5440093" y="905407"/>
                </a:cubicBezTo>
                <a:cubicBezTo>
                  <a:pt x="5445268" y="909754"/>
                  <a:pt x="5438025" y="915825"/>
                  <a:pt x="5446695" y="919141"/>
                </a:cubicBezTo>
                <a:cubicBezTo>
                  <a:pt x="5447880" y="917604"/>
                  <a:pt x="5449256" y="915637"/>
                  <a:pt x="5450632" y="913669"/>
                </a:cubicBezTo>
                <a:close/>
                <a:moveTo>
                  <a:pt x="5610855" y="551220"/>
                </a:moveTo>
                <a:cubicBezTo>
                  <a:pt x="5610821" y="540925"/>
                  <a:pt x="5602923" y="532295"/>
                  <a:pt x="5593408" y="529633"/>
                </a:cubicBezTo>
                <a:cubicBezTo>
                  <a:pt x="5583735" y="537695"/>
                  <a:pt x="5589411" y="543287"/>
                  <a:pt x="5581587" y="550624"/>
                </a:cubicBezTo>
                <a:cubicBezTo>
                  <a:pt x="5591437" y="551378"/>
                  <a:pt x="5601333" y="553180"/>
                  <a:pt x="5610855" y="551220"/>
                </a:cubicBezTo>
                <a:close/>
                <a:moveTo>
                  <a:pt x="1587717" y="9661122"/>
                </a:moveTo>
                <a:cubicBezTo>
                  <a:pt x="1574389" y="9653193"/>
                  <a:pt x="1576023" y="9621790"/>
                  <a:pt x="1557705" y="9627464"/>
                </a:cubicBezTo>
                <a:cubicBezTo>
                  <a:pt x="1567769" y="9637009"/>
                  <a:pt x="1568804" y="9676221"/>
                  <a:pt x="1587717" y="9661122"/>
                </a:cubicBezTo>
                <a:close/>
                <a:moveTo>
                  <a:pt x="3215341" y="5979892"/>
                </a:moveTo>
                <a:cubicBezTo>
                  <a:pt x="3207040" y="5902803"/>
                  <a:pt x="3118438" y="5854983"/>
                  <a:pt x="3020784" y="5827645"/>
                </a:cubicBezTo>
                <a:cubicBezTo>
                  <a:pt x="3040430" y="5875590"/>
                  <a:pt x="3103737" y="5927527"/>
                  <a:pt x="3161785" y="5961333"/>
                </a:cubicBezTo>
                <a:cubicBezTo>
                  <a:pt x="3175977" y="5969641"/>
                  <a:pt x="3198255" y="5989683"/>
                  <a:pt x="3215341" y="5979892"/>
                </a:cubicBezTo>
                <a:close/>
                <a:moveTo>
                  <a:pt x="3355769" y="5662068"/>
                </a:moveTo>
                <a:cubicBezTo>
                  <a:pt x="3357706" y="5641514"/>
                  <a:pt x="3307738" y="5597507"/>
                  <a:pt x="3302959" y="5619874"/>
                </a:cubicBezTo>
                <a:cubicBezTo>
                  <a:pt x="3313750" y="5613933"/>
                  <a:pt x="3315278" y="5637044"/>
                  <a:pt x="3313482" y="5638798"/>
                </a:cubicBezTo>
                <a:cubicBezTo>
                  <a:pt x="3321898" y="5631301"/>
                  <a:pt x="3340661" y="5647746"/>
                  <a:pt x="3339543" y="5654899"/>
                </a:cubicBezTo>
                <a:cubicBezTo>
                  <a:pt x="3337408" y="5653956"/>
                  <a:pt x="3333336" y="5656239"/>
                  <a:pt x="3337656" y="5659168"/>
                </a:cubicBezTo>
                <a:cubicBezTo>
                  <a:pt x="3341149" y="5653573"/>
                  <a:pt x="3348987" y="5660092"/>
                  <a:pt x="3355769" y="5662068"/>
                </a:cubicBezTo>
                <a:close/>
                <a:moveTo>
                  <a:pt x="3466226" y="5412078"/>
                </a:moveTo>
                <a:cubicBezTo>
                  <a:pt x="3463664" y="5410946"/>
                  <a:pt x="3461289" y="5409391"/>
                  <a:pt x="3463651" y="5406356"/>
                </a:cubicBezTo>
                <a:lnTo>
                  <a:pt x="3455537" y="5402771"/>
                </a:lnTo>
                <a:cubicBezTo>
                  <a:pt x="3445223" y="5409943"/>
                  <a:pt x="3463926" y="5420749"/>
                  <a:pt x="3466226" y="5412078"/>
                </a:cubicBezTo>
                <a:close/>
                <a:moveTo>
                  <a:pt x="3478477" y="5384351"/>
                </a:moveTo>
                <a:cubicBezTo>
                  <a:pt x="3485751" y="5374819"/>
                  <a:pt x="3473141" y="5373325"/>
                  <a:pt x="3471183" y="5367362"/>
                </a:cubicBezTo>
                <a:cubicBezTo>
                  <a:pt x="3466987" y="5375703"/>
                  <a:pt x="3469134" y="5381240"/>
                  <a:pt x="3478477" y="5384351"/>
                </a:cubicBezTo>
                <a:close/>
                <a:moveTo>
                  <a:pt x="5371078" y="1104821"/>
                </a:moveTo>
                <a:cubicBezTo>
                  <a:pt x="5369596" y="1110435"/>
                  <a:pt x="5367329" y="1116076"/>
                  <a:pt x="5363357" y="1121567"/>
                </a:cubicBezTo>
                <a:cubicBezTo>
                  <a:pt x="5355388" y="1102282"/>
                  <a:pt x="5333012" y="1085276"/>
                  <a:pt x="5323185" y="1066696"/>
                </a:cubicBezTo>
                <a:cubicBezTo>
                  <a:pt x="5326990" y="1051088"/>
                  <a:pt x="5339396" y="1023009"/>
                  <a:pt x="5349270" y="1014659"/>
                </a:cubicBezTo>
                <a:cubicBezTo>
                  <a:pt x="5364370" y="1029467"/>
                  <a:pt x="5370881" y="1045056"/>
                  <a:pt x="5388082" y="1059775"/>
                </a:cubicBezTo>
                <a:cubicBezTo>
                  <a:pt x="5372908" y="1071377"/>
                  <a:pt x="5375525" y="1087979"/>
                  <a:pt x="5371078" y="1104821"/>
                </a:cubicBezTo>
                <a:close/>
                <a:moveTo>
                  <a:pt x="4744367" y="2525780"/>
                </a:moveTo>
                <a:cubicBezTo>
                  <a:pt x="4739584" y="2493851"/>
                  <a:pt x="4694845" y="2481019"/>
                  <a:pt x="4670398" y="2500204"/>
                </a:cubicBezTo>
                <a:cubicBezTo>
                  <a:pt x="4680517" y="2536014"/>
                  <a:pt x="4716608" y="2544362"/>
                  <a:pt x="4744367" y="2525780"/>
                </a:cubicBezTo>
                <a:close/>
                <a:moveTo>
                  <a:pt x="5425030" y="987573"/>
                </a:moveTo>
                <a:cubicBezTo>
                  <a:pt x="5419516" y="1000488"/>
                  <a:pt x="5410878" y="1013360"/>
                  <a:pt x="5402934" y="1024372"/>
                </a:cubicBezTo>
                <a:cubicBezTo>
                  <a:pt x="5384828" y="1010767"/>
                  <a:pt x="5370669" y="996358"/>
                  <a:pt x="5362363" y="981477"/>
                </a:cubicBezTo>
                <a:cubicBezTo>
                  <a:pt x="5363962" y="967406"/>
                  <a:pt x="5375952" y="976271"/>
                  <a:pt x="5383487" y="959218"/>
                </a:cubicBezTo>
                <a:cubicBezTo>
                  <a:pt x="5389003" y="947896"/>
                  <a:pt x="5381388" y="938417"/>
                  <a:pt x="5395039" y="926104"/>
                </a:cubicBezTo>
                <a:cubicBezTo>
                  <a:pt x="5408786" y="924025"/>
                  <a:pt x="5411923" y="952928"/>
                  <a:pt x="5428382" y="950518"/>
                </a:cubicBezTo>
                <a:cubicBezTo>
                  <a:pt x="5432933" y="961702"/>
                  <a:pt x="5430544" y="974659"/>
                  <a:pt x="5425030" y="987573"/>
                </a:cubicBezTo>
                <a:close/>
                <a:moveTo>
                  <a:pt x="3372943" y="5632441"/>
                </a:moveTo>
                <a:cubicBezTo>
                  <a:pt x="3361931" y="5625021"/>
                  <a:pt x="3361141" y="5612947"/>
                  <a:pt x="3346811" y="5606105"/>
                </a:cubicBezTo>
                <a:cubicBezTo>
                  <a:pt x="3346281" y="5621166"/>
                  <a:pt x="3332681" y="5603430"/>
                  <a:pt x="3332149" y="5618497"/>
                </a:cubicBezTo>
                <a:cubicBezTo>
                  <a:pt x="3339272" y="5623169"/>
                  <a:pt x="3355679" y="5607983"/>
                  <a:pt x="3357143" y="5625460"/>
                </a:cubicBezTo>
                <a:cubicBezTo>
                  <a:pt x="3350714" y="5630771"/>
                  <a:pt x="3338630" y="5631553"/>
                  <a:pt x="3350358" y="5640817"/>
                </a:cubicBezTo>
                <a:cubicBezTo>
                  <a:pt x="3353098" y="5636926"/>
                  <a:pt x="3358649" y="5639379"/>
                  <a:pt x="3364438" y="5642449"/>
                </a:cubicBezTo>
                <a:cubicBezTo>
                  <a:pt x="3366463" y="5636712"/>
                  <a:pt x="3370104" y="5634247"/>
                  <a:pt x="3372943" y="5632441"/>
                </a:cubicBezTo>
                <a:close/>
                <a:moveTo>
                  <a:pt x="5308575" y="1252898"/>
                </a:moveTo>
                <a:cubicBezTo>
                  <a:pt x="5302162" y="1245476"/>
                  <a:pt x="5297218" y="1238194"/>
                  <a:pt x="5291044" y="1231387"/>
                </a:cubicBezTo>
                <a:cubicBezTo>
                  <a:pt x="5279743" y="1239649"/>
                  <a:pt x="5301569" y="1254901"/>
                  <a:pt x="5308575" y="1252898"/>
                </a:cubicBezTo>
                <a:close/>
                <a:moveTo>
                  <a:pt x="553059" y="12017190"/>
                </a:moveTo>
                <a:cubicBezTo>
                  <a:pt x="554782" y="12008391"/>
                  <a:pt x="552727" y="11998050"/>
                  <a:pt x="543935" y="11990851"/>
                </a:cubicBezTo>
                <a:cubicBezTo>
                  <a:pt x="535764" y="11998968"/>
                  <a:pt x="528207" y="12006847"/>
                  <a:pt x="519797" y="12014348"/>
                </a:cubicBezTo>
                <a:cubicBezTo>
                  <a:pt x="526577" y="12020913"/>
                  <a:pt x="533356" y="12027478"/>
                  <a:pt x="539521" y="12034281"/>
                </a:cubicBezTo>
                <a:cubicBezTo>
                  <a:pt x="545836" y="12033247"/>
                  <a:pt x="551337" y="12025989"/>
                  <a:pt x="553059" y="12017190"/>
                </a:cubicBezTo>
                <a:close/>
                <a:moveTo>
                  <a:pt x="4776981" y="2458628"/>
                </a:moveTo>
                <a:cubicBezTo>
                  <a:pt x="4777314" y="2437508"/>
                  <a:pt x="4776981" y="2458628"/>
                  <a:pt x="4776981" y="2458628"/>
                </a:cubicBezTo>
                <a:close/>
                <a:moveTo>
                  <a:pt x="2625266" y="7332909"/>
                </a:moveTo>
                <a:cubicBezTo>
                  <a:pt x="2628293" y="7317956"/>
                  <a:pt x="2626341" y="7303858"/>
                  <a:pt x="2614618" y="7291042"/>
                </a:cubicBezTo>
                <a:cubicBezTo>
                  <a:pt x="2610307" y="7305428"/>
                  <a:pt x="2618711" y="7318813"/>
                  <a:pt x="2625266" y="7332909"/>
                </a:cubicBezTo>
                <a:close/>
                <a:moveTo>
                  <a:pt x="5464328" y="910772"/>
                </a:moveTo>
                <a:cubicBezTo>
                  <a:pt x="5460498" y="922021"/>
                  <a:pt x="5454641" y="932696"/>
                  <a:pt x="5444399" y="939245"/>
                </a:cubicBezTo>
                <a:cubicBezTo>
                  <a:pt x="5431352" y="920603"/>
                  <a:pt x="5426188" y="901324"/>
                  <a:pt x="5415027" y="883000"/>
                </a:cubicBezTo>
                <a:cubicBezTo>
                  <a:pt x="5417858" y="870859"/>
                  <a:pt x="5429187" y="857836"/>
                  <a:pt x="5438862" y="845114"/>
                </a:cubicBezTo>
                <a:cubicBezTo>
                  <a:pt x="5450145" y="856280"/>
                  <a:pt x="5453778" y="868702"/>
                  <a:pt x="5472095" y="878856"/>
                </a:cubicBezTo>
                <a:cubicBezTo>
                  <a:pt x="5469962" y="887699"/>
                  <a:pt x="5468158" y="899522"/>
                  <a:pt x="5464328" y="910772"/>
                </a:cubicBezTo>
                <a:close/>
                <a:moveTo>
                  <a:pt x="5574510" y="662216"/>
                </a:moveTo>
                <a:cubicBezTo>
                  <a:pt x="5576456" y="655766"/>
                  <a:pt x="5576020" y="650615"/>
                  <a:pt x="5570044" y="651280"/>
                </a:cubicBezTo>
                <a:cubicBezTo>
                  <a:pt x="5574289" y="667394"/>
                  <a:pt x="5555628" y="661691"/>
                  <a:pt x="5550591" y="666076"/>
                </a:cubicBezTo>
                <a:cubicBezTo>
                  <a:pt x="5560100" y="670277"/>
                  <a:pt x="5554743" y="676555"/>
                  <a:pt x="5564684" y="680947"/>
                </a:cubicBezTo>
                <a:cubicBezTo>
                  <a:pt x="5568237" y="676415"/>
                  <a:pt x="5572565" y="668666"/>
                  <a:pt x="5574510" y="662216"/>
                </a:cubicBezTo>
                <a:close/>
                <a:moveTo>
                  <a:pt x="5537387" y="746475"/>
                </a:moveTo>
                <a:cubicBezTo>
                  <a:pt x="5532371" y="760134"/>
                  <a:pt x="5525626" y="773092"/>
                  <a:pt x="5515006" y="781555"/>
                </a:cubicBezTo>
                <a:cubicBezTo>
                  <a:pt x="5493182" y="766346"/>
                  <a:pt x="5485012" y="749075"/>
                  <a:pt x="5480576" y="731430"/>
                </a:cubicBezTo>
                <a:cubicBezTo>
                  <a:pt x="5502183" y="721750"/>
                  <a:pt x="5493466" y="689564"/>
                  <a:pt x="5514273" y="680542"/>
                </a:cubicBezTo>
                <a:cubicBezTo>
                  <a:pt x="5527569" y="691983"/>
                  <a:pt x="5533471" y="709770"/>
                  <a:pt x="5549393" y="707191"/>
                </a:cubicBezTo>
                <a:cubicBezTo>
                  <a:pt x="5545689" y="718457"/>
                  <a:pt x="5542403" y="732817"/>
                  <a:pt x="5537387" y="746475"/>
                </a:cubicBezTo>
                <a:close/>
                <a:moveTo>
                  <a:pt x="5612845" y="576964"/>
                </a:moveTo>
                <a:cubicBezTo>
                  <a:pt x="5613502" y="572307"/>
                  <a:pt x="5612465" y="568893"/>
                  <a:pt x="5608792" y="570868"/>
                </a:cubicBezTo>
                <a:cubicBezTo>
                  <a:pt x="5612810" y="576755"/>
                  <a:pt x="5600863" y="585355"/>
                  <a:pt x="5606729" y="590517"/>
                </a:cubicBezTo>
                <a:cubicBezTo>
                  <a:pt x="5609835" y="587520"/>
                  <a:pt x="5612187" y="581621"/>
                  <a:pt x="5612845" y="576964"/>
                </a:cubicBezTo>
                <a:close/>
                <a:moveTo>
                  <a:pt x="5077132" y="1793580"/>
                </a:moveTo>
                <a:cubicBezTo>
                  <a:pt x="5041462" y="1751614"/>
                  <a:pt x="5025853" y="1702175"/>
                  <a:pt x="5004129" y="1654937"/>
                </a:cubicBezTo>
                <a:cubicBezTo>
                  <a:pt x="4967356" y="1660201"/>
                  <a:pt x="4937691" y="1681532"/>
                  <a:pt x="4898456" y="1679669"/>
                </a:cubicBezTo>
                <a:cubicBezTo>
                  <a:pt x="4871830" y="1768713"/>
                  <a:pt x="4898353" y="1836481"/>
                  <a:pt x="4952158" y="1893001"/>
                </a:cubicBezTo>
                <a:cubicBezTo>
                  <a:pt x="4992792" y="1857250"/>
                  <a:pt x="5039876" y="1837518"/>
                  <a:pt x="5077132" y="1793580"/>
                </a:cubicBezTo>
                <a:close/>
                <a:moveTo>
                  <a:pt x="2857686" y="6819840"/>
                </a:moveTo>
                <a:cubicBezTo>
                  <a:pt x="2864116" y="6792575"/>
                  <a:pt x="2821784" y="6777443"/>
                  <a:pt x="2790093" y="6770584"/>
                </a:cubicBezTo>
                <a:cubicBezTo>
                  <a:pt x="2775324" y="6780897"/>
                  <a:pt x="2763441" y="6807793"/>
                  <a:pt x="2765571" y="6826083"/>
                </a:cubicBezTo>
                <a:cubicBezTo>
                  <a:pt x="2797029" y="6854270"/>
                  <a:pt x="2850879" y="6847958"/>
                  <a:pt x="2857686" y="6819840"/>
                </a:cubicBezTo>
                <a:close/>
                <a:moveTo>
                  <a:pt x="5692043" y="408639"/>
                </a:moveTo>
                <a:cubicBezTo>
                  <a:pt x="5694015" y="401703"/>
                  <a:pt x="5693878" y="394153"/>
                  <a:pt x="5692770" y="389093"/>
                </a:cubicBezTo>
                <a:cubicBezTo>
                  <a:pt x="5682977" y="406600"/>
                  <a:pt x="5676773" y="412492"/>
                  <a:pt x="5678669" y="424500"/>
                </a:cubicBezTo>
                <a:cubicBezTo>
                  <a:pt x="5685993" y="421897"/>
                  <a:pt x="5690072" y="415575"/>
                  <a:pt x="5692043" y="408639"/>
                </a:cubicBezTo>
                <a:close/>
                <a:moveTo>
                  <a:pt x="5502876" y="837477"/>
                </a:moveTo>
                <a:cubicBezTo>
                  <a:pt x="5499957" y="847511"/>
                  <a:pt x="5496112" y="857645"/>
                  <a:pt x="5487791" y="868473"/>
                </a:cubicBezTo>
                <a:cubicBezTo>
                  <a:pt x="5474553" y="854990"/>
                  <a:pt x="5471557" y="838907"/>
                  <a:pt x="5448219" y="826560"/>
                </a:cubicBezTo>
                <a:cubicBezTo>
                  <a:pt x="5458517" y="806681"/>
                  <a:pt x="5461394" y="787595"/>
                  <a:pt x="5475592" y="766895"/>
                </a:cubicBezTo>
                <a:cubicBezTo>
                  <a:pt x="5493152" y="779743"/>
                  <a:pt x="5489713" y="795527"/>
                  <a:pt x="5512394" y="807075"/>
                </a:cubicBezTo>
                <a:cubicBezTo>
                  <a:pt x="5507784" y="817508"/>
                  <a:pt x="5505794" y="827443"/>
                  <a:pt x="5502876" y="837477"/>
                </a:cubicBezTo>
                <a:close/>
                <a:moveTo>
                  <a:pt x="3914400" y="4440026"/>
                </a:moveTo>
                <a:cubicBezTo>
                  <a:pt x="3896556" y="4434033"/>
                  <a:pt x="3887149" y="4428720"/>
                  <a:pt x="3872679" y="4444460"/>
                </a:cubicBezTo>
                <a:cubicBezTo>
                  <a:pt x="3869578" y="4442058"/>
                  <a:pt x="3869723" y="4435367"/>
                  <a:pt x="3864628" y="4434755"/>
                </a:cubicBezTo>
                <a:cubicBezTo>
                  <a:pt x="3864899" y="4413665"/>
                  <a:pt x="3886575" y="4429023"/>
                  <a:pt x="3890248" y="4410911"/>
                </a:cubicBezTo>
                <a:cubicBezTo>
                  <a:pt x="3903812" y="4413657"/>
                  <a:pt x="3910579" y="4424407"/>
                  <a:pt x="3914400" y="4440026"/>
                </a:cubicBezTo>
                <a:close/>
                <a:moveTo>
                  <a:pt x="2852588" y="6848713"/>
                </a:moveTo>
                <a:cubicBezTo>
                  <a:pt x="2842435" y="6846268"/>
                  <a:pt x="2834856" y="6849552"/>
                  <a:pt x="2829186" y="6857763"/>
                </a:cubicBezTo>
                <a:cubicBezTo>
                  <a:pt x="2840343" y="6863713"/>
                  <a:pt x="2848161" y="6861044"/>
                  <a:pt x="2852588" y="6848713"/>
                </a:cubicBezTo>
                <a:close/>
                <a:moveTo>
                  <a:pt x="3342047" y="5746262"/>
                </a:moveTo>
                <a:cubicBezTo>
                  <a:pt x="3333795" y="5744145"/>
                  <a:pt x="3334964" y="5738034"/>
                  <a:pt x="3327327" y="5735682"/>
                </a:cubicBezTo>
                <a:cubicBezTo>
                  <a:pt x="3318922" y="5747773"/>
                  <a:pt x="3336103" y="5757403"/>
                  <a:pt x="3342047" y="5746262"/>
                </a:cubicBezTo>
                <a:close/>
                <a:moveTo>
                  <a:pt x="5577941" y="685947"/>
                </a:moveTo>
                <a:cubicBezTo>
                  <a:pt x="5575517" y="691359"/>
                  <a:pt x="5571824" y="696942"/>
                  <a:pt x="5565866" y="702826"/>
                </a:cubicBezTo>
                <a:cubicBezTo>
                  <a:pt x="5552337" y="686679"/>
                  <a:pt x="5538619" y="670956"/>
                  <a:pt x="5524282" y="655468"/>
                </a:cubicBezTo>
                <a:cubicBezTo>
                  <a:pt x="5533117" y="635472"/>
                  <a:pt x="5548266" y="615215"/>
                  <a:pt x="5551651" y="595862"/>
                </a:cubicBezTo>
                <a:cubicBezTo>
                  <a:pt x="5565163" y="603866"/>
                  <a:pt x="5578954" y="628775"/>
                  <a:pt x="5592334" y="638246"/>
                </a:cubicBezTo>
                <a:cubicBezTo>
                  <a:pt x="5581056" y="655001"/>
                  <a:pt x="5585212" y="669709"/>
                  <a:pt x="5577941" y="685947"/>
                </a:cubicBezTo>
                <a:close/>
                <a:moveTo>
                  <a:pt x="5615204" y="602774"/>
                </a:moveTo>
                <a:cubicBezTo>
                  <a:pt x="5612423" y="606943"/>
                  <a:pt x="5608549" y="610596"/>
                  <a:pt x="5602720" y="613417"/>
                </a:cubicBezTo>
                <a:cubicBezTo>
                  <a:pt x="5594789" y="594493"/>
                  <a:pt x="5579322" y="579949"/>
                  <a:pt x="5564799" y="567878"/>
                </a:cubicBezTo>
                <a:cubicBezTo>
                  <a:pt x="5570695" y="549923"/>
                  <a:pt x="5576591" y="531969"/>
                  <a:pt x="5588504" y="513074"/>
                </a:cubicBezTo>
                <a:cubicBezTo>
                  <a:pt x="5614318" y="511116"/>
                  <a:pt x="5623508" y="544475"/>
                  <a:pt x="5634002" y="559905"/>
                </a:cubicBezTo>
                <a:cubicBezTo>
                  <a:pt x="5622050" y="573128"/>
                  <a:pt x="5623545" y="590269"/>
                  <a:pt x="5615204" y="602774"/>
                </a:cubicBezTo>
                <a:close/>
                <a:moveTo>
                  <a:pt x="3136793" y="6212048"/>
                </a:moveTo>
                <a:cubicBezTo>
                  <a:pt x="3127453" y="6208943"/>
                  <a:pt x="3120584" y="6209482"/>
                  <a:pt x="3115807" y="6214521"/>
                </a:cubicBezTo>
                <a:cubicBezTo>
                  <a:pt x="3125147" y="6217627"/>
                  <a:pt x="3133822" y="6219927"/>
                  <a:pt x="3136793" y="6212048"/>
                </a:cubicBezTo>
                <a:close/>
                <a:moveTo>
                  <a:pt x="597289" y="11960472"/>
                </a:moveTo>
                <a:cubicBezTo>
                  <a:pt x="598699" y="11958577"/>
                  <a:pt x="599510" y="11955877"/>
                  <a:pt x="599467" y="11951651"/>
                </a:cubicBezTo>
                <a:cubicBezTo>
                  <a:pt x="581595" y="11935597"/>
                  <a:pt x="568393" y="11960865"/>
                  <a:pt x="575329" y="11975148"/>
                </a:cubicBezTo>
                <a:cubicBezTo>
                  <a:pt x="583437" y="11964581"/>
                  <a:pt x="593058" y="11966155"/>
                  <a:pt x="597289" y="11960472"/>
                </a:cubicBezTo>
                <a:close/>
                <a:moveTo>
                  <a:pt x="3077339" y="6349638"/>
                </a:moveTo>
                <a:cubicBezTo>
                  <a:pt x="3078746" y="6344578"/>
                  <a:pt x="3078617" y="6338521"/>
                  <a:pt x="3074144" y="6341140"/>
                </a:cubicBezTo>
                <a:cubicBezTo>
                  <a:pt x="3073528" y="6341379"/>
                  <a:pt x="3070655" y="6351344"/>
                  <a:pt x="3071320" y="6352149"/>
                </a:cubicBezTo>
                <a:cubicBezTo>
                  <a:pt x="3072990" y="6358760"/>
                  <a:pt x="3075932" y="6354697"/>
                  <a:pt x="3077339" y="6349638"/>
                </a:cubicBezTo>
                <a:close/>
                <a:moveTo>
                  <a:pt x="5654406" y="519306"/>
                </a:moveTo>
                <a:cubicBezTo>
                  <a:pt x="5652232" y="524135"/>
                  <a:pt x="5649468" y="528280"/>
                  <a:pt x="5645828" y="531272"/>
                </a:cubicBezTo>
                <a:cubicBezTo>
                  <a:pt x="5636492" y="517436"/>
                  <a:pt x="5634458" y="502227"/>
                  <a:pt x="5612997" y="490190"/>
                </a:cubicBezTo>
                <a:cubicBezTo>
                  <a:pt x="5614787" y="475648"/>
                  <a:pt x="5624589" y="448803"/>
                  <a:pt x="5637015" y="440494"/>
                </a:cubicBezTo>
                <a:cubicBezTo>
                  <a:pt x="5646577" y="442163"/>
                  <a:pt x="5654696" y="461083"/>
                  <a:pt x="5665680" y="470025"/>
                </a:cubicBezTo>
                <a:cubicBezTo>
                  <a:pt x="5662132" y="484173"/>
                  <a:pt x="5660928" y="504819"/>
                  <a:pt x="5654406" y="519306"/>
                </a:cubicBezTo>
                <a:close/>
                <a:moveTo>
                  <a:pt x="5695697" y="429802"/>
                </a:moveTo>
                <a:cubicBezTo>
                  <a:pt x="5692954" y="436048"/>
                  <a:pt x="5688806" y="442308"/>
                  <a:pt x="5682030" y="448328"/>
                </a:cubicBezTo>
                <a:cubicBezTo>
                  <a:pt x="5665204" y="428198"/>
                  <a:pt x="5651710" y="407511"/>
                  <a:pt x="5648029" y="385573"/>
                </a:cubicBezTo>
                <a:cubicBezTo>
                  <a:pt x="5667588" y="373904"/>
                  <a:pt x="5663883" y="355511"/>
                  <a:pt x="5679537" y="337546"/>
                </a:cubicBezTo>
                <a:cubicBezTo>
                  <a:pt x="5693937" y="351525"/>
                  <a:pt x="5708149" y="365929"/>
                  <a:pt x="5715453" y="380835"/>
                </a:cubicBezTo>
                <a:cubicBezTo>
                  <a:pt x="5699516" y="392454"/>
                  <a:pt x="5703928" y="411065"/>
                  <a:pt x="5695697" y="429802"/>
                </a:cubicBezTo>
                <a:close/>
                <a:moveTo>
                  <a:pt x="1845077" y="9146624"/>
                </a:moveTo>
                <a:cubicBezTo>
                  <a:pt x="1824199" y="9128699"/>
                  <a:pt x="1845843" y="9111138"/>
                  <a:pt x="1848730" y="9092965"/>
                </a:cubicBezTo>
                <a:cubicBezTo>
                  <a:pt x="1857272" y="9044537"/>
                  <a:pt x="1865874" y="8963383"/>
                  <a:pt x="1856571" y="8915770"/>
                </a:cubicBezTo>
                <a:cubicBezTo>
                  <a:pt x="1853108" y="8896839"/>
                  <a:pt x="1839991" y="8874154"/>
                  <a:pt x="1853512" y="8854027"/>
                </a:cubicBezTo>
                <a:cubicBezTo>
                  <a:pt x="1890534" y="8887786"/>
                  <a:pt x="1881547" y="8944206"/>
                  <a:pt x="1877119" y="8994963"/>
                </a:cubicBezTo>
                <a:cubicBezTo>
                  <a:pt x="1872398" y="9044056"/>
                  <a:pt x="1870725" y="9103708"/>
                  <a:pt x="1845077" y="9146624"/>
                </a:cubicBezTo>
                <a:close/>
                <a:moveTo>
                  <a:pt x="5320441" y="1282611"/>
                </a:moveTo>
                <a:cubicBezTo>
                  <a:pt x="5302090" y="1274503"/>
                  <a:pt x="5280169" y="1239837"/>
                  <a:pt x="5265614" y="1254308"/>
                </a:cubicBezTo>
                <a:cubicBezTo>
                  <a:pt x="5279132" y="1261810"/>
                  <a:pt x="5276505" y="1272375"/>
                  <a:pt x="5288554" y="1279738"/>
                </a:cubicBezTo>
                <a:cubicBezTo>
                  <a:pt x="5298060" y="1273232"/>
                  <a:pt x="5309833" y="1283532"/>
                  <a:pt x="5320441" y="1282611"/>
                </a:cubicBezTo>
                <a:close/>
                <a:moveTo>
                  <a:pt x="695826" y="11752653"/>
                </a:moveTo>
                <a:cubicBezTo>
                  <a:pt x="652081" y="11766330"/>
                  <a:pt x="664427" y="11822564"/>
                  <a:pt x="643993" y="11835371"/>
                </a:cubicBezTo>
                <a:cubicBezTo>
                  <a:pt x="609228" y="11819501"/>
                  <a:pt x="576484" y="11772535"/>
                  <a:pt x="569671" y="11744136"/>
                </a:cubicBezTo>
                <a:cubicBezTo>
                  <a:pt x="590699" y="11739208"/>
                  <a:pt x="611633" y="11706820"/>
                  <a:pt x="633091" y="11689388"/>
                </a:cubicBezTo>
                <a:cubicBezTo>
                  <a:pt x="652762" y="11716360"/>
                  <a:pt x="688724" y="11722602"/>
                  <a:pt x="695826" y="11752653"/>
                </a:cubicBezTo>
                <a:close/>
                <a:moveTo>
                  <a:pt x="3053008" y="6420146"/>
                </a:moveTo>
                <a:cubicBezTo>
                  <a:pt x="3052713" y="6387334"/>
                  <a:pt x="3043284" y="6360188"/>
                  <a:pt x="3031581" y="6333569"/>
                </a:cubicBezTo>
                <a:cubicBezTo>
                  <a:pt x="3027707" y="6340028"/>
                  <a:pt x="3038532" y="6352471"/>
                  <a:pt x="3026639" y="6352833"/>
                </a:cubicBezTo>
                <a:cubicBezTo>
                  <a:pt x="3024129" y="6326191"/>
                  <a:pt x="3015134" y="6303833"/>
                  <a:pt x="3009784" y="6278999"/>
                </a:cubicBezTo>
                <a:cubicBezTo>
                  <a:pt x="2998696" y="6278696"/>
                  <a:pt x="2987370" y="6277778"/>
                  <a:pt x="2986023" y="6293524"/>
                </a:cubicBezTo>
                <a:cubicBezTo>
                  <a:pt x="3005523" y="6308267"/>
                  <a:pt x="3007369" y="6334106"/>
                  <a:pt x="3017923" y="6354089"/>
                </a:cubicBezTo>
                <a:lnTo>
                  <a:pt x="3016033" y="6361943"/>
                </a:lnTo>
                <a:lnTo>
                  <a:pt x="3015994" y="6361918"/>
                </a:lnTo>
                <a:lnTo>
                  <a:pt x="3016025" y="6361979"/>
                </a:lnTo>
                <a:lnTo>
                  <a:pt x="3013119" y="6374052"/>
                </a:lnTo>
                <a:cubicBezTo>
                  <a:pt x="3014371" y="6381755"/>
                  <a:pt x="3018222" y="6389201"/>
                  <a:pt x="3023914" y="6392482"/>
                </a:cubicBezTo>
                <a:cubicBezTo>
                  <a:pt x="3027714" y="6384459"/>
                  <a:pt x="3025716" y="6379745"/>
                  <a:pt x="3022776" y="6375575"/>
                </a:cubicBezTo>
                <a:lnTo>
                  <a:pt x="3016025" y="6361979"/>
                </a:lnTo>
                <a:lnTo>
                  <a:pt x="3016033" y="6361943"/>
                </a:lnTo>
                <a:lnTo>
                  <a:pt x="3032335" y="6372449"/>
                </a:lnTo>
                <a:cubicBezTo>
                  <a:pt x="3042608" y="6386539"/>
                  <a:pt x="3038383" y="6409088"/>
                  <a:pt x="3053008" y="6420146"/>
                </a:cubicBezTo>
                <a:close/>
                <a:moveTo>
                  <a:pt x="3113794" y="6282571"/>
                </a:moveTo>
                <a:cubicBezTo>
                  <a:pt x="3109880" y="6266032"/>
                  <a:pt x="3114485" y="6244066"/>
                  <a:pt x="3093671" y="6236912"/>
                </a:cubicBezTo>
                <a:cubicBezTo>
                  <a:pt x="3096781" y="6254117"/>
                  <a:pt x="3099703" y="6271749"/>
                  <a:pt x="3113794" y="6282571"/>
                </a:cubicBezTo>
                <a:close/>
                <a:moveTo>
                  <a:pt x="3525462" y="5353096"/>
                </a:moveTo>
                <a:cubicBezTo>
                  <a:pt x="3512423" y="5351417"/>
                  <a:pt x="3517663" y="5343023"/>
                  <a:pt x="3507087" y="5340391"/>
                </a:cubicBezTo>
                <a:cubicBezTo>
                  <a:pt x="3499147" y="5349120"/>
                  <a:pt x="3521238" y="5369587"/>
                  <a:pt x="3525462" y="5353096"/>
                </a:cubicBezTo>
                <a:close/>
                <a:moveTo>
                  <a:pt x="916642" y="11259931"/>
                </a:moveTo>
                <a:cubicBezTo>
                  <a:pt x="894980" y="11252430"/>
                  <a:pt x="871143" y="11202554"/>
                  <a:pt x="898257" y="11185025"/>
                </a:cubicBezTo>
                <a:cubicBezTo>
                  <a:pt x="923096" y="11193411"/>
                  <a:pt x="931624" y="11237560"/>
                  <a:pt x="916642" y="11259931"/>
                </a:cubicBezTo>
                <a:close/>
                <a:moveTo>
                  <a:pt x="3285153" y="5906213"/>
                </a:moveTo>
                <a:cubicBezTo>
                  <a:pt x="3276801" y="5902013"/>
                  <a:pt x="3271262" y="5904155"/>
                  <a:pt x="3268345" y="5913066"/>
                </a:cubicBezTo>
                <a:lnTo>
                  <a:pt x="3279874" y="5918161"/>
                </a:lnTo>
                <a:close/>
                <a:moveTo>
                  <a:pt x="4842467" y="2383707"/>
                </a:moveTo>
                <a:cubicBezTo>
                  <a:pt x="4831035" y="2327138"/>
                  <a:pt x="4845431" y="2255320"/>
                  <a:pt x="4759626" y="2211122"/>
                </a:cubicBezTo>
                <a:cubicBezTo>
                  <a:pt x="4723125" y="2282953"/>
                  <a:pt x="4710374" y="2354416"/>
                  <a:pt x="4723025" y="2425813"/>
                </a:cubicBezTo>
                <a:cubicBezTo>
                  <a:pt x="4762748" y="2412989"/>
                  <a:pt x="4802796" y="2399830"/>
                  <a:pt x="4842467" y="2383707"/>
                </a:cubicBezTo>
                <a:close/>
                <a:moveTo>
                  <a:pt x="1621003" y="9675829"/>
                </a:moveTo>
                <a:cubicBezTo>
                  <a:pt x="1611277" y="9668982"/>
                  <a:pt x="1613856" y="9657373"/>
                  <a:pt x="1601480" y="9651905"/>
                </a:cubicBezTo>
                <a:cubicBezTo>
                  <a:pt x="1593880" y="9663334"/>
                  <a:pt x="1610882" y="9682575"/>
                  <a:pt x="1621003" y="9675829"/>
                </a:cubicBezTo>
                <a:close/>
                <a:moveTo>
                  <a:pt x="522603" y="12176339"/>
                </a:moveTo>
                <a:cubicBezTo>
                  <a:pt x="508457" y="12155295"/>
                  <a:pt x="505208" y="12113048"/>
                  <a:pt x="475605" y="12105069"/>
                </a:cubicBezTo>
                <a:cubicBezTo>
                  <a:pt x="487669" y="12126213"/>
                  <a:pt x="490491" y="12168273"/>
                  <a:pt x="522603" y="12176339"/>
                </a:cubicBezTo>
                <a:close/>
                <a:moveTo>
                  <a:pt x="3252740" y="6001520"/>
                </a:moveTo>
                <a:cubicBezTo>
                  <a:pt x="3257075" y="5991709"/>
                  <a:pt x="3250385" y="5969885"/>
                  <a:pt x="3240259" y="5976633"/>
                </a:cubicBezTo>
                <a:cubicBezTo>
                  <a:pt x="3246490" y="5984478"/>
                  <a:pt x="3238749" y="5997376"/>
                  <a:pt x="3252740" y="6001520"/>
                </a:cubicBezTo>
                <a:close/>
                <a:moveTo>
                  <a:pt x="3370362" y="5735312"/>
                </a:moveTo>
                <a:cubicBezTo>
                  <a:pt x="3376155" y="5721047"/>
                  <a:pt x="3364713" y="5713444"/>
                  <a:pt x="3349580" y="5707265"/>
                </a:cubicBezTo>
                <a:cubicBezTo>
                  <a:pt x="3340711" y="5722716"/>
                  <a:pt x="3363657" y="5726230"/>
                  <a:pt x="3370362" y="5735312"/>
                </a:cubicBezTo>
                <a:close/>
                <a:moveTo>
                  <a:pt x="3515878" y="5405974"/>
                </a:moveTo>
                <a:cubicBezTo>
                  <a:pt x="3502881" y="5383410"/>
                  <a:pt x="3488472" y="5344404"/>
                  <a:pt x="3460400" y="5338630"/>
                </a:cubicBezTo>
                <a:cubicBezTo>
                  <a:pt x="3476045" y="5359821"/>
                  <a:pt x="3489465" y="5399912"/>
                  <a:pt x="3515878" y="5405974"/>
                </a:cubicBezTo>
                <a:close/>
                <a:moveTo>
                  <a:pt x="5613812" y="662410"/>
                </a:moveTo>
                <a:cubicBezTo>
                  <a:pt x="5614450" y="660249"/>
                  <a:pt x="5613954" y="658230"/>
                  <a:pt x="5610879" y="656614"/>
                </a:cubicBezTo>
                <a:cubicBezTo>
                  <a:pt x="5606717" y="661461"/>
                  <a:pt x="5607499" y="665406"/>
                  <a:pt x="5609930" y="669051"/>
                </a:cubicBezTo>
                <a:cubicBezTo>
                  <a:pt x="5611398" y="666872"/>
                  <a:pt x="5613173" y="664570"/>
                  <a:pt x="5613812" y="662410"/>
                </a:cubicBezTo>
                <a:close/>
                <a:moveTo>
                  <a:pt x="5465126" y="1002803"/>
                </a:moveTo>
                <a:cubicBezTo>
                  <a:pt x="5464423" y="996328"/>
                  <a:pt x="5455102" y="988614"/>
                  <a:pt x="5449554" y="995409"/>
                </a:cubicBezTo>
                <a:cubicBezTo>
                  <a:pt x="5454569" y="1000193"/>
                  <a:pt x="5441348" y="1008220"/>
                  <a:pt x="5449678" y="1012415"/>
                </a:cubicBezTo>
                <a:cubicBezTo>
                  <a:pt x="5454702" y="1007957"/>
                  <a:pt x="5460995" y="1013306"/>
                  <a:pt x="5465126" y="1002803"/>
                </a:cubicBezTo>
                <a:close/>
                <a:moveTo>
                  <a:pt x="2027343" y="8789660"/>
                </a:moveTo>
                <a:cubicBezTo>
                  <a:pt x="2010540" y="8774588"/>
                  <a:pt x="1993926" y="8759088"/>
                  <a:pt x="1978116" y="8742924"/>
                </a:cubicBezTo>
                <a:cubicBezTo>
                  <a:pt x="1970010" y="8761269"/>
                  <a:pt x="1997589" y="8765805"/>
                  <a:pt x="1996439" y="8781105"/>
                </a:cubicBezTo>
                <a:cubicBezTo>
                  <a:pt x="1978249" y="8780716"/>
                  <a:pt x="1973723" y="8769028"/>
                  <a:pt x="1959643" y="8784733"/>
                </a:cubicBezTo>
                <a:cubicBezTo>
                  <a:pt x="1984433" y="8792117"/>
                  <a:pt x="2008696" y="8797229"/>
                  <a:pt x="2027343" y="8789660"/>
                </a:cubicBezTo>
                <a:close/>
                <a:moveTo>
                  <a:pt x="5425594" y="1101586"/>
                </a:moveTo>
                <a:cubicBezTo>
                  <a:pt x="5424966" y="1096169"/>
                  <a:pt x="5418566" y="1091285"/>
                  <a:pt x="5411785" y="1087261"/>
                </a:cubicBezTo>
                <a:cubicBezTo>
                  <a:pt x="5405499" y="1095791"/>
                  <a:pt x="5396578" y="1105727"/>
                  <a:pt x="5405737" y="1112344"/>
                </a:cubicBezTo>
                <a:cubicBezTo>
                  <a:pt x="5412733" y="1111324"/>
                  <a:pt x="5418325" y="1100945"/>
                  <a:pt x="5425594" y="1101586"/>
                </a:cubicBezTo>
                <a:close/>
                <a:moveTo>
                  <a:pt x="4672951" y="2807270"/>
                </a:moveTo>
                <a:cubicBezTo>
                  <a:pt x="4668674" y="2795291"/>
                  <a:pt x="4648815" y="2788121"/>
                  <a:pt x="4638686" y="2777781"/>
                </a:cubicBezTo>
                <a:cubicBezTo>
                  <a:pt x="4618895" y="2796351"/>
                  <a:pt x="4663682" y="2818997"/>
                  <a:pt x="4672951" y="2807270"/>
                </a:cubicBezTo>
                <a:close/>
                <a:moveTo>
                  <a:pt x="766662" y="11654929"/>
                </a:moveTo>
                <a:cubicBezTo>
                  <a:pt x="767343" y="11650215"/>
                  <a:pt x="765843" y="11644094"/>
                  <a:pt x="764122" y="11638764"/>
                </a:cubicBezTo>
                <a:cubicBezTo>
                  <a:pt x="757434" y="11646980"/>
                  <a:pt x="753441" y="11654863"/>
                  <a:pt x="756117" y="11662647"/>
                </a:cubicBezTo>
                <a:cubicBezTo>
                  <a:pt x="763118" y="11662948"/>
                  <a:pt x="765981" y="11659642"/>
                  <a:pt x="766662" y="11654929"/>
                </a:cubicBezTo>
                <a:close/>
                <a:moveTo>
                  <a:pt x="3172618" y="6214089"/>
                </a:moveTo>
                <a:cubicBezTo>
                  <a:pt x="3167579" y="6204714"/>
                  <a:pt x="3152707" y="6208356"/>
                  <a:pt x="3147791" y="6214865"/>
                </a:cubicBezTo>
                <a:cubicBezTo>
                  <a:pt x="3156556" y="6214653"/>
                  <a:pt x="3172642" y="6227888"/>
                  <a:pt x="3172618" y="6214089"/>
                </a:cubicBezTo>
                <a:close/>
                <a:moveTo>
                  <a:pt x="2678980" y="7331698"/>
                </a:moveTo>
                <a:cubicBezTo>
                  <a:pt x="2675165" y="7339176"/>
                  <a:pt x="2656343" y="7356313"/>
                  <a:pt x="2647103" y="7359867"/>
                </a:cubicBezTo>
                <a:cubicBezTo>
                  <a:pt x="2616970" y="7372516"/>
                  <a:pt x="2558358" y="7333891"/>
                  <a:pt x="2514429" y="7312954"/>
                </a:cubicBezTo>
                <a:cubicBezTo>
                  <a:pt x="2461517" y="7288048"/>
                  <a:pt x="2414423" y="7270803"/>
                  <a:pt x="2382301" y="7247447"/>
                </a:cubicBezTo>
                <a:cubicBezTo>
                  <a:pt x="2373522" y="7234914"/>
                  <a:pt x="2368424" y="7254552"/>
                  <a:pt x="2360175" y="7244289"/>
                </a:cubicBezTo>
                <a:cubicBezTo>
                  <a:pt x="2347459" y="7219835"/>
                  <a:pt x="2332296" y="7200917"/>
                  <a:pt x="2344170" y="7178673"/>
                </a:cubicBezTo>
                <a:cubicBezTo>
                  <a:pt x="2378097" y="7115775"/>
                  <a:pt x="2445987" y="7185479"/>
                  <a:pt x="2498334" y="7198936"/>
                </a:cubicBezTo>
                <a:cubicBezTo>
                  <a:pt x="2519790" y="7175835"/>
                  <a:pt x="2487053" y="7152716"/>
                  <a:pt x="2476424" y="7128166"/>
                </a:cubicBezTo>
                <a:cubicBezTo>
                  <a:pt x="2464169" y="7100352"/>
                  <a:pt x="2447906" y="7029531"/>
                  <a:pt x="2495202" y="7012757"/>
                </a:cubicBezTo>
                <a:cubicBezTo>
                  <a:pt x="2517140" y="7016341"/>
                  <a:pt x="2535486" y="7036155"/>
                  <a:pt x="2548304" y="7049964"/>
                </a:cubicBezTo>
                <a:cubicBezTo>
                  <a:pt x="2612823" y="7119198"/>
                  <a:pt x="2645669" y="7208036"/>
                  <a:pt x="2686471" y="7280027"/>
                </a:cubicBezTo>
                <a:cubicBezTo>
                  <a:pt x="2671618" y="7292809"/>
                  <a:pt x="2688031" y="7315843"/>
                  <a:pt x="2678980" y="7331698"/>
                </a:cubicBezTo>
                <a:close/>
                <a:moveTo>
                  <a:pt x="5609638" y="702866"/>
                </a:moveTo>
                <a:cubicBezTo>
                  <a:pt x="5607440" y="699837"/>
                  <a:pt x="5607650" y="684501"/>
                  <a:pt x="5598543" y="690249"/>
                </a:cubicBezTo>
                <a:cubicBezTo>
                  <a:pt x="5602199" y="693407"/>
                  <a:pt x="5601990" y="708743"/>
                  <a:pt x="5609638" y="702866"/>
                </a:cubicBezTo>
                <a:close/>
                <a:moveTo>
                  <a:pt x="5384235" y="1213772"/>
                </a:moveTo>
                <a:cubicBezTo>
                  <a:pt x="5380153" y="1206872"/>
                  <a:pt x="5382503" y="1199247"/>
                  <a:pt x="5373881" y="1193399"/>
                </a:cubicBezTo>
                <a:cubicBezTo>
                  <a:pt x="5366278" y="1200232"/>
                  <a:pt x="5374164" y="1216967"/>
                  <a:pt x="5384235" y="1213772"/>
                </a:cubicBezTo>
                <a:close/>
                <a:moveTo>
                  <a:pt x="2251878" y="8307107"/>
                </a:moveTo>
                <a:cubicBezTo>
                  <a:pt x="2255907" y="8303713"/>
                  <a:pt x="2257234" y="8299138"/>
                  <a:pt x="2252518" y="8296178"/>
                </a:cubicBezTo>
                <a:cubicBezTo>
                  <a:pt x="2249846" y="8304162"/>
                  <a:pt x="2235793" y="8301119"/>
                  <a:pt x="2235018" y="8310940"/>
                </a:cubicBezTo>
                <a:cubicBezTo>
                  <a:pt x="2241115" y="8312711"/>
                  <a:pt x="2247848" y="8310500"/>
                  <a:pt x="2251878" y="8307107"/>
                </a:cubicBezTo>
                <a:close/>
                <a:moveTo>
                  <a:pt x="3921435" y="4528763"/>
                </a:moveTo>
                <a:cubicBezTo>
                  <a:pt x="3905899" y="4526400"/>
                  <a:pt x="3903900" y="4528223"/>
                  <a:pt x="3902095" y="4541810"/>
                </a:cubicBezTo>
                <a:cubicBezTo>
                  <a:pt x="3891613" y="4538574"/>
                  <a:pt x="3888502" y="4525415"/>
                  <a:pt x="3891802" y="4514732"/>
                </a:cubicBezTo>
                <a:cubicBezTo>
                  <a:pt x="3897733" y="4514119"/>
                  <a:pt x="3903659" y="4513516"/>
                  <a:pt x="3909151" y="4512774"/>
                </a:cubicBezTo>
                <a:cubicBezTo>
                  <a:pt x="3910796" y="4498160"/>
                  <a:pt x="3901343" y="4486948"/>
                  <a:pt x="3906025" y="4481081"/>
                </a:cubicBezTo>
                <a:cubicBezTo>
                  <a:pt x="3919589" y="4486730"/>
                  <a:pt x="3924389" y="4514555"/>
                  <a:pt x="3921435" y="4528763"/>
                </a:cubicBezTo>
                <a:close/>
                <a:moveTo>
                  <a:pt x="5395548" y="1192779"/>
                </a:moveTo>
                <a:cubicBezTo>
                  <a:pt x="5392229" y="1188764"/>
                  <a:pt x="5396809" y="1184162"/>
                  <a:pt x="5395997" y="1180236"/>
                </a:cubicBezTo>
                <a:cubicBezTo>
                  <a:pt x="5385105" y="1174914"/>
                  <a:pt x="5385980" y="1162560"/>
                  <a:pt x="5374581" y="1164149"/>
                </a:cubicBezTo>
                <a:cubicBezTo>
                  <a:pt x="5370001" y="1168750"/>
                  <a:pt x="5372894" y="1172577"/>
                  <a:pt x="5369355" y="1177129"/>
                </a:cubicBezTo>
                <a:cubicBezTo>
                  <a:pt x="5388743" y="1172445"/>
                  <a:pt x="5381036" y="1199108"/>
                  <a:pt x="5395548" y="1192779"/>
                </a:cubicBezTo>
                <a:close/>
                <a:moveTo>
                  <a:pt x="5533737" y="882197"/>
                </a:moveTo>
                <a:cubicBezTo>
                  <a:pt x="5530211" y="878592"/>
                  <a:pt x="5532292" y="873883"/>
                  <a:pt x="5529193" y="870467"/>
                </a:cubicBezTo>
                <a:cubicBezTo>
                  <a:pt x="5527441" y="873275"/>
                  <a:pt x="5525261" y="875893"/>
                  <a:pt x="5523508" y="878701"/>
                </a:cubicBezTo>
                <a:cubicBezTo>
                  <a:pt x="5526745" y="880643"/>
                  <a:pt x="5530939" y="885054"/>
                  <a:pt x="5533737" y="882197"/>
                </a:cubicBezTo>
                <a:close/>
                <a:moveTo>
                  <a:pt x="3340972" y="5845724"/>
                </a:moveTo>
                <a:cubicBezTo>
                  <a:pt x="3330124" y="5828692"/>
                  <a:pt x="3326899" y="5809424"/>
                  <a:pt x="3317091" y="5792345"/>
                </a:cubicBezTo>
                <a:cubicBezTo>
                  <a:pt x="3262609" y="5780503"/>
                  <a:pt x="3248964" y="5727061"/>
                  <a:pt x="3199519" y="5702662"/>
                </a:cubicBezTo>
                <a:cubicBezTo>
                  <a:pt x="3171345" y="5712137"/>
                  <a:pt x="3148607" y="5734722"/>
                  <a:pt x="3119954" y="5742968"/>
                </a:cubicBezTo>
                <a:cubicBezTo>
                  <a:pt x="3136764" y="5775385"/>
                  <a:pt x="3134873" y="5814320"/>
                  <a:pt x="3132980" y="5853256"/>
                </a:cubicBezTo>
                <a:cubicBezTo>
                  <a:pt x="3162607" y="5873993"/>
                  <a:pt x="3173956" y="5901444"/>
                  <a:pt x="3208082" y="5920083"/>
                </a:cubicBezTo>
                <a:cubicBezTo>
                  <a:pt x="3251518" y="5893394"/>
                  <a:pt x="3302540" y="5885344"/>
                  <a:pt x="3340972" y="5845724"/>
                </a:cubicBezTo>
                <a:close/>
                <a:moveTo>
                  <a:pt x="4195084" y="3914242"/>
                </a:moveTo>
                <a:cubicBezTo>
                  <a:pt x="4171257" y="3923097"/>
                  <a:pt x="4142348" y="3965411"/>
                  <a:pt x="4136300" y="3991812"/>
                </a:cubicBezTo>
                <a:cubicBezTo>
                  <a:pt x="4156196" y="3966429"/>
                  <a:pt x="4181582" y="3955202"/>
                  <a:pt x="4195084" y="3914242"/>
                </a:cubicBezTo>
                <a:close/>
                <a:moveTo>
                  <a:pt x="5586028" y="767712"/>
                </a:moveTo>
                <a:cubicBezTo>
                  <a:pt x="5576531" y="757883"/>
                  <a:pt x="5567718" y="736066"/>
                  <a:pt x="5554922" y="758065"/>
                </a:cubicBezTo>
                <a:cubicBezTo>
                  <a:pt x="5569619" y="753805"/>
                  <a:pt x="5574673" y="776010"/>
                  <a:pt x="5586028" y="767712"/>
                </a:cubicBezTo>
                <a:close/>
                <a:moveTo>
                  <a:pt x="803737" y="11591779"/>
                </a:moveTo>
                <a:cubicBezTo>
                  <a:pt x="802528" y="11584135"/>
                  <a:pt x="798384" y="11576212"/>
                  <a:pt x="787999" y="11568576"/>
                </a:cubicBezTo>
                <a:cubicBezTo>
                  <a:pt x="769901" y="11573782"/>
                  <a:pt x="798039" y="11598908"/>
                  <a:pt x="803737" y="11591779"/>
                </a:cubicBezTo>
                <a:close/>
                <a:moveTo>
                  <a:pt x="3120687" y="6348939"/>
                </a:moveTo>
                <a:cubicBezTo>
                  <a:pt x="3121032" y="6329686"/>
                  <a:pt x="3113851" y="6314768"/>
                  <a:pt x="3104824" y="6300566"/>
                </a:cubicBezTo>
                <a:cubicBezTo>
                  <a:pt x="3112005" y="6315484"/>
                  <a:pt x="3098265" y="6343117"/>
                  <a:pt x="3120687" y="6348939"/>
                </a:cubicBezTo>
                <a:close/>
                <a:moveTo>
                  <a:pt x="1649950" y="9678421"/>
                </a:moveTo>
                <a:cubicBezTo>
                  <a:pt x="1638884" y="9665372"/>
                  <a:pt x="1636431" y="9648991"/>
                  <a:pt x="1617367" y="9639039"/>
                </a:cubicBezTo>
                <a:cubicBezTo>
                  <a:pt x="1613568" y="9655716"/>
                  <a:pt x="1634253" y="9690861"/>
                  <a:pt x="1649950" y="9678421"/>
                </a:cubicBezTo>
                <a:close/>
                <a:moveTo>
                  <a:pt x="5629899" y="675303"/>
                </a:moveTo>
                <a:cubicBezTo>
                  <a:pt x="5626285" y="673192"/>
                  <a:pt x="5622629" y="670034"/>
                  <a:pt x="5619206" y="667493"/>
                </a:cubicBezTo>
                <a:cubicBezTo>
                  <a:pt x="5613523" y="675782"/>
                  <a:pt x="5617729" y="682269"/>
                  <a:pt x="5619674" y="689300"/>
                </a:cubicBezTo>
                <a:cubicBezTo>
                  <a:pt x="5623033" y="685127"/>
                  <a:pt x="5626772" y="680093"/>
                  <a:pt x="5629899" y="675303"/>
                </a:cubicBezTo>
                <a:close/>
                <a:moveTo>
                  <a:pt x="1169370" y="10770664"/>
                </a:moveTo>
                <a:cubicBezTo>
                  <a:pt x="1161276" y="10788606"/>
                  <a:pt x="1127299" y="10795040"/>
                  <a:pt x="1123922" y="10817292"/>
                </a:cubicBezTo>
                <a:cubicBezTo>
                  <a:pt x="1107739" y="10803504"/>
                  <a:pt x="1103857" y="10823746"/>
                  <a:pt x="1087467" y="10828759"/>
                </a:cubicBezTo>
                <a:cubicBezTo>
                  <a:pt x="1082196" y="10826941"/>
                  <a:pt x="1085363" y="10814043"/>
                  <a:pt x="1078536" y="10814600"/>
                </a:cubicBezTo>
                <a:cubicBezTo>
                  <a:pt x="1106339" y="10790630"/>
                  <a:pt x="1126616" y="10760780"/>
                  <a:pt x="1166744" y="10747873"/>
                </a:cubicBezTo>
                <a:cubicBezTo>
                  <a:pt x="1171890" y="10757424"/>
                  <a:pt x="1172068" y="10764683"/>
                  <a:pt x="1169370" y="10770664"/>
                </a:cubicBezTo>
                <a:close/>
                <a:moveTo>
                  <a:pt x="3397406" y="5728396"/>
                </a:moveTo>
                <a:cubicBezTo>
                  <a:pt x="3390513" y="5719740"/>
                  <a:pt x="3385279" y="5693466"/>
                  <a:pt x="3366814" y="5700604"/>
                </a:cubicBezTo>
                <a:cubicBezTo>
                  <a:pt x="3373708" y="5709257"/>
                  <a:pt x="3378941" y="5735533"/>
                  <a:pt x="3397406" y="5728396"/>
                </a:cubicBezTo>
                <a:close/>
                <a:moveTo>
                  <a:pt x="643027" y="11963759"/>
                </a:moveTo>
                <a:cubicBezTo>
                  <a:pt x="615078" y="11999340"/>
                  <a:pt x="599622" y="12034321"/>
                  <a:pt x="558943" y="12069887"/>
                </a:cubicBezTo>
                <a:cubicBezTo>
                  <a:pt x="538474" y="12056253"/>
                  <a:pt x="500627" y="12036981"/>
                  <a:pt x="492484" y="12010438"/>
                </a:cubicBezTo>
                <a:cubicBezTo>
                  <a:pt x="519319" y="11986603"/>
                  <a:pt x="564351" y="11950412"/>
                  <a:pt x="587790" y="11907740"/>
                </a:cubicBezTo>
                <a:cubicBezTo>
                  <a:pt x="605055" y="11928625"/>
                  <a:pt x="637820" y="11937494"/>
                  <a:pt x="643027" y="11963759"/>
                </a:cubicBezTo>
                <a:close/>
                <a:moveTo>
                  <a:pt x="4846394" y="2451225"/>
                </a:moveTo>
                <a:cubicBezTo>
                  <a:pt x="4851365" y="2441678"/>
                  <a:pt x="4853199" y="2432288"/>
                  <a:pt x="4850012" y="2423512"/>
                </a:cubicBezTo>
                <a:cubicBezTo>
                  <a:pt x="4809273" y="2434702"/>
                  <a:pt x="4789041" y="2491763"/>
                  <a:pt x="4747308" y="2502639"/>
                </a:cubicBezTo>
                <a:cubicBezTo>
                  <a:pt x="4746781" y="2511225"/>
                  <a:pt x="4758799" y="2520277"/>
                  <a:pt x="4767842" y="2529044"/>
                </a:cubicBezTo>
                <a:cubicBezTo>
                  <a:pt x="4788332" y="2509920"/>
                  <a:pt x="4831479" y="2479866"/>
                  <a:pt x="4846394" y="2451225"/>
                </a:cubicBezTo>
                <a:close/>
                <a:moveTo>
                  <a:pt x="5425827" y="1140368"/>
                </a:moveTo>
                <a:cubicBezTo>
                  <a:pt x="5426740" y="1138587"/>
                  <a:pt x="5427089" y="1136942"/>
                  <a:pt x="5425689" y="1135552"/>
                </a:cubicBezTo>
                <a:cubicBezTo>
                  <a:pt x="5417677" y="1142292"/>
                  <a:pt x="5418133" y="1127588"/>
                  <a:pt x="5412467" y="1125598"/>
                </a:cubicBezTo>
                <a:cubicBezTo>
                  <a:pt x="5405759" y="1133943"/>
                  <a:pt x="5414266" y="1139757"/>
                  <a:pt x="5422583" y="1146002"/>
                </a:cubicBezTo>
                <a:cubicBezTo>
                  <a:pt x="5423438" y="1144067"/>
                  <a:pt x="5424914" y="1142149"/>
                  <a:pt x="5425827" y="1140368"/>
                </a:cubicBezTo>
                <a:close/>
                <a:moveTo>
                  <a:pt x="5434294" y="1123485"/>
                </a:moveTo>
                <a:cubicBezTo>
                  <a:pt x="5435495" y="1120481"/>
                  <a:pt x="5435334" y="1117712"/>
                  <a:pt x="5432555" y="1115456"/>
                </a:cubicBezTo>
                <a:cubicBezTo>
                  <a:pt x="5427219" y="1121836"/>
                  <a:pt x="5422304" y="1128402"/>
                  <a:pt x="5427862" y="1132914"/>
                </a:cubicBezTo>
                <a:cubicBezTo>
                  <a:pt x="5430530" y="1129724"/>
                  <a:pt x="5433093" y="1126488"/>
                  <a:pt x="5434294" y="1123485"/>
                </a:cubicBezTo>
                <a:close/>
                <a:moveTo>
                  <a:pt x="1711262" y="9553004"/>
                </a:moveTo>
                <a:cubicBezTo>
                  <a:pt x="1704796" y="9568935"/>
                  <a:pt x="1697504" y="9580540"/>
                  <a:pt x="1683876" y="9579119"/>
                </a:cubicBezTo>
                <a:cubicBezTo>
                  <a:pt x="1664745" y="9557886"/>
                  <a:pt x="1694453" y="9545961"/>
                  <a:pt x="1699838" y="9531469"/>
                </a:cubicBezTo>
                <a:cubicBezTo>
                  <a:pt x="1722374" y="9477009"/>
                  <a:pt x="1728424" y="9395327"/>
                  <a:pt x="1724272" y="9341346"/>
                </a:cubicBezTo>
                <a:cubicBezTo>
                  <a:pt x="1722268" y="9315920"/>
                  <a:pt x="1703563" y="9294875"/>
                  <a:pt x="1719070" y="9273608"/>
                </a:cubicBezTo>
                <a:cubicBezTo>
                  <a:pt x="1755594" y="9337292"/>
                  <a:pt x="1734499" y="9423062"/>
                  <a:pt x="1733698" y="9500929"/>
                </a:cubicBezTo>
                <a:cubicBezTo>
                  <a:pt x="1723369" y="9516815"/>
                  <a:pt x="1717728" y="9537072"/>
                  <a:pt x="1711262" y="9553004"/>
                </a:cubicBezTo>
                <a:close/>
                <a:moveTo>
                  <a:pt x="5463736" y="1061261"/>
                </a:moveTo>
                <a:cubicBezTo>
                  <a:pt x="5470618" y="1046837"/>
                  <a:pt x="5452249" y="1042317"/>
                  <a:pt x="5448040" y="1036862"/>
                </a:cubicBezTo>
                <a:cubicBezTo>
                  <a:pt x="5437848" y="1047255"/>
                  <a:pt x="5455267" y="1053924"/>
                  <a:pt x="5463736" y="1061261"/>
                </a:cubicBezTo>
                <a:close/>
                <a:moveTo>
                  <a:pt x="5507341" y="962660"/>
                </a:moveTo>
                <a:cubicBezTo>
                  <a:pt x="5501239" y="955875"/>
                  <a:pt x="5483248" y="942815"/>
                  <a:pt x="5476419" y="947975"/>
                </a:cubicBezTo>
                <a:cubicBezTo>
                  <a:pt x="5484825" y="955267"/>
                  <a:pt x="5488713" y="963629"/>
                  <a:pt x="5501258" y="970705"/>
                </a:cubicBezTo>
                <a:cubicBezTo>
                  <a:pt x="5503193" y="967471"/>
                  <a:pt x="5505361" y="964852"/>
                  <a:pt x="5507341" y="962660"/>
                </a:cubicBezTo>
                <a:close/>
                <a:moveTo>
                  <a:pt x="5667027" y="601660"/>
                </a:moveTo>
                <a:cubicBezTo>
                  <a:pt x="5667132" y="592019"/>
                  <a:pt x="5656306" y="582189"/>
                  <a:pt x="5650568" y="581177"/>
                </a:cubicBezTo>
                <a:cubicBezTo>
                  <a:pt x="5647023" y="585704"/>
                  <a:pt x="5645145" y="589952"/>
                  <a:pt x="5645368" y="594113"/>
                </a:cubicBezTo>
                <a:cubicBezTo>
                  <a:pt x="5656224" y="596371"/>
                  <a:pt x="5661133" y="601587"/>
                  <a:pt x="5662685" y="610904"/>
                </a:cubicBezTo>
                <a:cubicBezTo>
                  <a:pt x="5665743" y="608066"/>
                  <a:pt x="5666992" y="604873"/>
                  <a:pt x="5667027" y="601660"/>
                </a:cubicBezTo>
                <a:close/>
                <a:moveTo>
                  <a:pt x="3278540" y="6007816"/>
                </a:moveTo>
                <a:cubicBezTo>
                  <a:pt x="3281142" y="5988064"/>
                  <a:pt x="3270204" y="5973546"/>
                  <a:pt x="3257233" y="5960163"/>
                </a:cubicBezTo>
                <a:cubicBezTo>
                  <a:pt x="3257090" y="5978968"/>
                  <a:pt x="3259599" y="5996393"/>
                  <a:pt x="3278540" y="6007816"/>
                </a:cubicBezTo>
                <a:close/>
                <a:moveTo>
                  <a:pt x="3546765" y="5400757"/>
                </a:moveTo>
                <a:cubicBezTo>
                  <a:pt x="3527012" y="5385397"/>
                  <a:pt x="3516679" y="5366044"/>
                  <a:pt x="3497540" y="5350448"/>
                </a:cubicBezTo>
                <a:cubicBezTo>
                  <a:pt x="3496077" y="5372242"/>
                  <a:pt x="3524631" y="5418507"/>
                  <a:pt x="3546765" y="5400757"/>
                </a:cubicBezTo>
                <a:close/>
                <a:moveTo>
                  <a:pt x="5180444" y="1705486"/>
                </a:moveTo>
                <a:cubicBezTo>
                  <a:pt x="5178917" y="1703720"/>
                  <a:pt x="5170913" y="1690896"/>
                  <a:pt x="5166650" y="1699519"/>
                </a:cubicBezTo>
                <a:cubicBezTo>
                  <a:pt x="5174644" y="1698777"/>
                  <a:pt x="5173805" y="1714928"/>
                  <a:pt x="5180444" y="1705486"/>
                </a:cubicBezTo>
                <a:close/>
                <a:moveTo>
                  <a:pt x="5350094" y="1321713"/>
                </a:moveTo>
                <a:cubicBezTo>
                  <a:pt x="5340516" y="1317991"/>
                  <a:pt x="5340089" y="1317803"/>
                  <a:pt x="5334054" y="1309528"/>
                </a:cubicBezTo>
                <a:cubicBezTo>
                  <a:pt x="5323882" y="1315230"/>
                  <a:pt x="5347705" y="1332893"/>
                  <a:pt x="5350094" y="1321713"/>
                </a:cubicBezTo>
                <a:close/>
                <a:moveTo>
                  <a:pt x="5707003" y="518364"/>
                </a:moveTo>
                <a:cubicBezTo>
                  <a:pt x="5697762" y="515313"/>
                  <a:pt x="5702922" y="509339"/>
                  <a:pt x="5695750" y="506170"/>
                </a:cubicBezTo>
                <a:cubicBezTo>
                  <a:pt x="5688671" y="510780"/>
                  <a:pt x="5704767" y="530274"/>
                  <a:pt x="5707003" y="518364"/>
                </a:cubicBezTo>
                <a:close/>
                <a:moveTo>
                  <a:pt x="5695982" y="544448"/>
                </a:moveTo>
                <a:cubicBezTo>
                  <a:pt x="5693329" y="540181"/>
                  <a:pt x="5691132" y="515479"/>
                  <a:pt x="5679586" y="527917"/>
                </a:cubicBezTo>
                <a:cubicBezTo>
                  <a:pt x="5679979" y="532734"/>
                  <a:pt x="5688059" y="548685"/>
                  <a:pt x="5695982" y="544448"/>
                </a:cubicBezTo>
                <a:close/>
                <a:moveTo>
                  <a:pt x="5175180" y="1727931"/>
                </a:moveTo>
                <a:cubicBezTo>
                  <a:pt x="5144403" y="1682350"/>
                  <a:pt x="5106454" y="1639887"/>
                  <a:pt x="5070221" y="1596556"/>
                </a:cubicBezTo>
                <a:cubicBezTo>
                  <a:pt x="5057059" y="1618427"/>
                  <a:pt x="5034842" y="1619125"/>
                  <a:pt x="5021937" y="1642007"/>
                </a:cubicBezTo>
                <a:cubicBezTo>
                  <a:pt x="5046905" y="1690142"/>
                  <a:pt x="5058985" y="1742633"/>
                  <a:pt x="5096934" y="1785096"/>
                </a:cubicBezTo>
                <a:cubicBezTo>
                  <a:pt x="5122508" y="1765452"/>
                  <a:pt x="5149817" y="1749244"/>
                  <a:pt x="5175180" y="1727931"/>
                </a:cubicBezTo>
                <a:close/>
                <a:moveTo>
                  <a:pt x="1076986" y="11005424"/>
                </a:moveTo>
                <a:cubicBezTo>
                  <a:pt x="1083855" y="10982244"/>
                  <a:pt x="1084165" y="10957058"/>
                  <a:pt x="1075120" y="10929137"/>
                </a:cubicBezTo>
                <a:cubicBezTo>
                  <a:pt x="1042467" y="10830212"/>
                  <a:pt x="959835" y="10771813"/>
                  <a:pt x="837162" y="10800581"/>
                </a:cubicBezTo>
                <a:cubicBezTo>
                  <a:pt x="770768" y="10816040"/>
                  <a:pt x="738540" y="10865938"/>
                  <a:pt x="694681" y="10894916"/>
                </a:cubicBezTo>
                <a:cubicBezTo>
                  <a:pt x="682925" y="10901938"/>
                  <a:pt x="669077" y="10904474"/>
                  <a:pt x="658073" y="10909792"/>
                </a:cubicBezTo>
                <a:cubicBezTo>
                  <a:pt x="649525" y="10914159"/>
                  <a:pt x="626219" y="10915059"/>
                  <a:pt x="630092" y="10935096"/>
                </a:cubicBezTo>
                <a:cubicBezTo>
                  <a:pt x="646803" y="10944515"/>
                  <a:pt x="671456" y="10932502"/>
                  <a:pt x="689880" y="10925372"/>
                </a:cubicBezTo>
                <a:cubicBezTo>
                  <a:pt x="746427" y="10904545"/>
                  <a:pt x="822427" y="10871952"/>
                  <a:pt x="878738" y="10872399"/>
                </a:cubicBezTo>
                <a:cubicBezTo>
                  <a:pt x="877530" y="10882046"/>
                  <a:pt x="865000" y="10881600"/>
                  <a:pt x="870092" y="10896575"/>
                </a:cubicBezTo>
                <a:cubicBezTo>
                  <a:pt x="893518" y="10906926"/>
                  <a:pt x="892034" y="10941394"/>
                  <a:pt x="887638" y="10962865"/>
                </a:cubicBezTo>
                <a:cubicBezTo>
                  <a:pt x="907102" y="10977575"/>
                  <a:pt x="882420" y="10997719"/>
                  <a:pt x="904102" y="11010863"/>
                </a:cubicBezTo>
                <a:cubicBezTo>
                  <a:pt x="889751" y="11020301"/>
                  <a:pt x="901598" y="11032663"/>
                  <a:pt x="896191" y="11046053"/>
                </a:cubicBezTo>
                <a:cubicBezTo>
                  <a:pt x="800141" y="11056043"/>
                  <a:pt x="726157" y="11017246"/>
                  <a:pt x="642727" y="11025177"/>
                </a:cubicBezTo>
                <a:cubicBezTo>
                  <a:pt x="643737" y="11033259"/>
                  <a:pt x="644510" y="11040726"/>
                  <a:pt x="644857" y="11048007"/>
                </a:cubicBezTo>
                <a:cubicBezTo>
                  <a:pt x="743770" y="11028081"/>
                  <a:pt x="777483" y="11136129"/>
                  <a:pt x="874830" y="11135874"/>
                </a:cubicBezTo>
                <a:cubicBezTo>
                  <a:pt x="954448" y="11135421"/>
                  <a:pt x="978852" y="11096320"/>
                  <a:pt x="1039500" y="11069669"/>
                </a:cubicBezTo>
                <a:cubicBezTo>
                  <a:pt x="1056689" y="11049776"/>
                  <a:pt x="1070117" y="11028604"/>
                  <a:pt x="1076986" y="11005424"/>
                </a:cubicBezTo>
                <a:close/>
                <a:moveTo>
                  <a:pt x="5426950" y="1162324"/>
                </a:moveTo>
                <a:cubicBezTo>
                  <a:pt x="5410646" y="1158204"/>
                  <a:pt x="5401439" y="1134604"/>
                  <a:pt x="5385227" y="1122300"/>
                </a:cubicBezTo>
                <a:cubicBezTo>
                  <a:pt x="5395273" y="1104123"/>
                  <a:pt x="5398933" y="1086722"/>
                  <a:pt x="5409169" y="1068115"/>
                </a:cubicBezTo>
                <a:cubicBezTo>
                  <a:pt x="5428437" y="1079198"/>
                  <a:pt x="5425916" y="1094019"/>
                  <a:pt x="5444938" y="1098825"/>
                </a:cubicBezTo>
                <a:cubicBezTo>
                  <a:pt x="5438724" y="1119724"/>
                  <a:pt x="5442604" y="1139428"/>
                  <a:pt x="5426950" y="1162324"/>
                </a:cubicBezTo>
                <a:close/>
                <a:moveTo>
                  <a:pt x="3154443" y="6307083"/>
                </a:moveTo>
                <a:cubicBezTo>
                  <a:pt x="3156692" y="6298908"/>
                  <a:pt x="3144687" y="6281922"/>
                  <a:pt x="3149217" y="6271668"/>
                </a:cubicBezTo>
                <a:cubicBezTo>
                  <a:pt x="3141946" y="6259263"/>
                  <a:pt x="3148873" y="6237813"/>
                  <a:pt x="3127354" y="6233411"/>
                </a:cubicBezTo>
                <a:cubicBezTo>
                  <a:pt x="3112096" y="6259862"/>
                  <a:pt x="3145023" y="6284624"/>
                  <a:pt x="3146302" y="6311744"/>
                </a:cubicBezTo>
                <a:cubicBezTo>
                  <a:pt x="3151360" y="6311553"/>
                  <a:pt x="3153694" y="6309808"/>
                  <a:pt x="3154443" y="6307083"/>
                </a:cubicBezTo>
                <a:close/>
                <a:moveTo>
                  <a:pt x="5505697" y="986976"/>
                </a:moveTo>
                <a:cubicBezTo>
                  <a:pt x="5486420" y="982548"/>
                  <a:pt x="5473342" y="958371"/>
                  <a:pt x="5461561" y="944988"/>
                </a:cubicBezTo>
                <a:cubicBezTo>
                  <a:pt x="5473870" y="927428"/>
                  <a:pt x="5481455" y="920558"/>
                  <a:pt x="5490299" y="894822"/>
                </a:cubicBezTo>
                <a:cubicBezTo>
                  <a:pt x="5503969" y="903929"/>
                  <a:pt x="5507237" y="917128"/>
                  <a:pt x="5522661" y="918832"/>
                </a:cubicBezTo>
                <a:cubicBezTo>
                  <a:pt x="5528549" y="939833"/>
                  <a:pt x="5516699" y="963218"/>
                  <a:pt x="5505697" y="986976"/>
                </a:cubicBezTo>
                <a:close/>
                <a:moveTo>
                  <a:pt x="3411246" y="5729417"/>
                </a:moveTo>
                <a:cubicBezTo>
                  <a:pt x="3417906" y="5720119"/>
                  <a:pt x="3406957" y="5701004"/>
                  <a:pt x="3396882" y="5708790"/>
                </a:cubicBezTo>
                <a:cubicBezTo>
                  <a:pt x="3406327" y="5713982"/>
                  <a:pt x="3393186" y="5727551"/>
                  <a:pt x="3411246" y="5729417"/>
                </a:cubicBezTo>
                <a:close/>
                <a:moveTo>
                  <a:pt x="4257566" y="3817902"/>
                </a:moveTo>
                <a:cubicBezTo>
                  <a:pt x="4248005" y="3806027"/>
                  <a:pt x="4237269" y="3834948"/>
                  <a:pt x="4244482" y="3837115"/>
                </a:cubicBezTo>
                <a:cubicBezTo>
                  <a:pt x="4250162" y="3833503"/>
                  <a:pt x="4255127" y="3828046"/>
                  <a:pt x="4257566" y="3817902"/>
                </a:cubicBezTo>
                <a:close/>
                <a:moveTo>
                  <a:pt x="5564689" y="863124"/>
                </a:moveTo>
                <a:cubicBezTo>
                  <a:pt x="5547310" y="872332"/>
                  <a:pt x="5550352" y="892096"/>
                  <a:pt x="5539787" y="907896"/>
                </a:cubicBezTo>
                <a:cubicBezTo>
                  <a:pt x="5522516" y="901800"/>
                  <a:pt x="5504723" y="876029"/>
                  <a:pt x="5503735" y="859730"/>
                </a:cubicBezTo>
                <a:cubicBezTo>
                  <a:pt x="5516680" y="845494"/>
                  <a:pt x="5515702" y="833804"/>
                  <a:pt x="5529075" y="819757"/>
                </a:cubicBezTo>
                <a:cubicBezTo>
                  <a:pt x="5546696" y="833172"/>
                  <a:pt x="5554338" y="848317"/>
                  <a:pt x="5564689" y="863124"/>
                </a:cubicBezTo>
                <a:close/>
                <a:moveTo>
                  <a:pt x="5475975" y="1064727"/>
                </a:moveTo>
                <a:cubicBezTo>
                  <a:pt x="5473081" y="1069854"/>
                  <a:pt x="5469226" y="1074475"/>
                  <a:pt x="5463859" y="1078267"/>
                </a:cubicBezTo>
                <a:cubicBezTo>
                  <a:pt x="5445931" y="1060073"/>
                  <a:pt x="5432911" y="1058429"/>
                  <a:pt x="5421383" y="1033816"/>
                </a:cubicBezTo>
                <a:cubicBezTo>
                  <a:pt x="5423718" y="1020464"/>
                  <a:pt x="5428255" y="1028633"/>
                  <a:pt x="5435984" y="1019206"/>
                </a:cubicBezTo>
                <a:cubicBezTo>
                  <a:pt x="5445094" y="1003198"/>
                  <a:pt x="5437200" y="989950"/>
                  <a:pt x="5453368" y="972951"/>
                </a:cubicBezTo>
                <a:cubicBezTo>
                  <a:pt x="5473953" y="985129"/>
                  <a:pt x="5470479" y="1001059"/>
                  <a:pt x="5490875" y="1013666"/>
                </a:cubicBezTo>
                <a:cubicBezTo>
                  <a:pt x="5484678" y="1029421"/>
                  <a:pt x="5484656" y="1049348"/>
                  <a:pt x="5475975" y="1064727"/>
                </a:cubicBezTo>
                <a:close/>
                <a:moveTo>
                  <a:pt x="5607827" y="767102"/>
                </a:moveTo>
                <a:cubicBezTo>
                  <a:pt x="5599408" y="788475"/>
                  <a:pt x="5590372" y="810087"/>
                  <a:pt x="5570915" y="833239"/>
                </a:cubicBezTo>
                <a:cubicBezTo>
                  <a:pt x="5554116" y="815575"/>
                  <a:pt x="5543977" y="796757"/>
                  <a:pt x="5536122" y="777411"/>
                </a:cubicBezTo>
                <a:cubicBezTo>
                  <a:pt x="5543555" y="761748"/>
                  <a:pt x="5549324" y="746374"/>
                  <a:pt x="5563228" y="729985"/>
                </a:cubicBezTo>
                <a:cubicBezTo>
                  <a:pt x="5580661" y="734615"/>
                  <a:pt x="5584618" y="755823"/>
                  <a:pt x="5607827" y="767102"/>
                </a:cubicBezTo>
                <a:close/>
                <a:moveTo>
                  <a:pt x="5753320" y="437972"/>
                </a:moveTo>
                <a:cubicBezTo>
                  <a:pt x="5752757" y="430106"/>
                  <a:pt x="5747266" y="423110"/>
                  <a:pt x="5736191" y="416185"/>
                </a:cubicBezTo>
                <a:cubicBezTo>
                  <a:pt x="5734783" y="426227"/>
                  <a:pt x="5720423" y="438162"/>
                  <a:pt x="5730513" y="446175"/>
                </a:cubicBezTo>
                <a:cubicBezTo>
                  <a:pt x="5739429" y="441990"/>
                  <a:pt x="5731170" y="428693"/>
                  <a:pt x="5741072" y="432560"/>
                </a:cubicBezTo>
                <a:cubicBezTo>
                  <a:pt x="5745858" y="437722"/>
                  <a:pt x="5740743" y="443586"/>
                  <a:pt x="5745530" y="448748"/>
                </a:cubicBezTo>
                <a:cubicBezTo>
                  <a:pt x="5748486" y="445484"/>
                  <a:pt x="5750786" y="441422"/>
                  <a:pt x="5753320" y="437972"/>
                </a:cubicBezTo>
                <a:close/>
                <a:moveTo>
                  <a:pt x="5189793" y="1713445"/>
                </a:moveTo>
                <a:cubicBezTo>
                  <a:pt x="5187207" y="1712595"/>
                  <a:pt x="5184975" y="1711440"/>
                  <a:pt x="5182743" y="1710285"/>
                </a:cubicBezTo>
                <a:cubicBezTo>
                  <a:pt x="5181894" y="1712870"/>
                  <a:pt x="5180740" y="1715102"/>
                  <a:pt x="5179586" y="1717333"/>
                </a:cubicBezTo>
                <a:cubicBezTo>
                  <a:pt x="5181818" y="1718488"/>
                  <a:pt x="5184404" y="1719339"/>
                  <a:pt x="5186636" y="1720494"/>
                </a:cubicBezTo>
                <a:cubicBezTo>
                  <a:pt x="5187790" y="1718262"/>
                  <a:pt x="5188639" y="1715676"/>
                  <a:pt x="5189793" y="1713445"/>
                </a:cubicBezTo>
                <a:close/>
                <a:moveTo>
                  <a:pt x="2270658" y="8321109"/>
                </a:moveTo>
                <a:cubicBezTo>
                  <a:pt x="2254867" y="8326035"/>
                  <a:pt x="2241906" y="8332784"/>
                  <a:pt x="2224684" y="8335864"/>
                </a:cubicBezTo>
                <a:cubicBezTo>
                  <a:pt x="2225264" y="8342861"/>
                  <a:pt x="2227213" y="8347968"/>
                  <a:pt x="2231918" y="8350227"/>
                </a:cubicBezTo>
                <a:cubicBezTo>
                  <a:pt x="2241040" y="8337002"/>
                  <a:pt x="2267226" y="8339849"/>
                  <a:pt x="2270658" y="8321109"/>
                </a:cubicBezTo>
                <a:close/>
                <a:moveTo>
                  <a:pt x="3436013" y="5683758"/>
                </a:moveTo>
                <a:cubicBezTo>
                  <a:pt x="3423930" y="5684538"/>
                  <a:pt x="3425065" y="5664642"/>
                  <a:pt x="3416370" y="5675079"/>
                </a:cubicBezTo>
                <a:cubicBezTo>
                  <a:pt x="3421732" y="5677960"/>
                  <a:pt x="3429328" y="5701199"/>
                  <a:pt x="3436013" y="5683758"/>
                </a:cubicBezTo>
                <a:close/>
                <a:moveTo>
                  <a:pt x="3203945" y="6218229"/>
                </a:moveTo>
                <a:cubicBezTo>
                  <a:pt x="3199012" y="6215538"/>
                  <a:pt x="3197962" y="6210989"/>
                  <a:pt x="3189574" y="6210347"/>
                </a:cubicBezTo>
                <a:cubicBezTo>
                  <a:pt x="3183246" y="6222360"/>
                  <a:pt x="3200268" y="6228860"/>
                  <a:pt x="3203945" y="6218229"/>
                </a:cubicBezTo>
                <a:close/>
                <a:moveTo>
                  <a:pt x="2287932" y="8292337"/>
                </a:moveTo>
                <a:cubicBezTo>
                  <a:pt x="2290521" y="8279216"/>
                  <a:pt x="2269258" y="8292171"/>
                  <a:pt x="2266518" y="8295952"/>
                </a:cubicBezTo>
                <a:cubicBezTo>
                  <a:pt x="2277763" y="8298573"/>
                  <a:pt x="2279532" y="8292472"/>
                  <a:pt x="2287932" y="8292337"/>
                </a:cubicBezTo>
                <a:close/>
                <a:moveTo>
                  <a:pt x="5742198" y="475712"/>
                </a:moveTo>
                <a:cubicBezTo>
                  <a:pt x="5740696" y="474540"/>
                  <a:pt x="5738772" y="473182"/>
                  <a:pt x="5736848" y="471824"/>
                </a:cubicBezTo>
                <a:cubicBezTo>
                  <a:pt x="5735675" y="473337"/>
                  <a:pt x="5734314" y="475275"/>
                  <a:pt x="5732531" y="477026"/>
                </a:cubicBezTo>
                <a:cubicBezTo>
                  <a:pt x="5734455" y="478384"/>
                  <a:pt x="5736379" y="479742"/>
                  <a:pt x="5738303" y="481100"/>
                </a:cubicBezTo>
                <a:cubicBezTo>
                  <a:pt x="5739664" y="479162"/>
                  <a:pt x="5740837" y="477649"/>
                  <a:pt x="5742198" y="475712"/>
                </a:cubicBezTo>
                <a:close/>
                <a:moveTo>
                  <a:pt x="3354328" y="5880183"/>
                </a:moveTo>
                <a:cubicBezTo>
                  <a:pt x="3349014" y="5878347"/>
                  <a:pt x="3343176" y="5874235"/>
                  <a:pt x="3340674" y="5878742"/>
                </a:cubicBezTo>
                <a:cubicBezTo>
                  <a:pt x="3342621" y="5880111"/>
                  <a:pt x="3345183" y="5881243"/>
                  <a:pt x="3342821" y="5884279"/>
                </a:cubicBezTo>
                <a:cubicBezTo>
                  <a:pt x="3347710" y="5885919"/>
                  <a:pt x="3352593" y="5887576"/>
                  <a:pt x="3354328" y="5880183"/>
                </a:cubicBezTo>
                <a:close/>
                <a:moveTo>
                  <a:pt x="5652679" y="684340"/>
                </a:moveTo>
                <a:cubicBezTo>
                  <a:pt x="5628929" y="692361"/>
                  <a:pt x="5632504" y="724283"/>
                  <a:pt x="5624604" y="744449"/>
                </a:cubicBezTo>
                <a:cubicBezTo>
                  <a:pt x="5612814" y="750554"/>
                  <a:pt x="5584535" y="697945"/>
                  <a:pt x="5585674" y="685077"/>
                </a:cubicBezTo>
                <a:cubicBezTo>
                  <a:pt x="5585737" y="681505"/>
                  <a:pt x="5596195" y="668126"/>
                  <a:pt x="5598814" y="661054"/>
                </a:cubicBezTo>
                <a:cubicBezTo>
                  <a:pt x="5603187" y="651158"/>
                  <a:pt x="5602192" y="641976"/>
                  <a:pt x="5609798" y="635051"/>
                </a:cubicBezTo>
                <a:cubicBezTo>
                  <a:pt x="5622711" y="651556"/>
                  <a:pt x="5637695" y="667948"/>
                  <a:pt x="5652679" y="684340"/>
                </a:cubicBezTo>
                <a:close/>
                <a:moveTo>
                  <a:pt x="4311456" y="3720062"/>
                </a:moveTo>
                <a:cubicBezTo>
                  <a:pt x="4313370" y="3715297"/>
                  <a:pt x="4313075" y="3711341"/>
                  <a:pt x="4305083" y="3710360"/>
                </a:cubicBezTo>
                <a:cubicBezTo>
                  <a:pt x="4300130" y="3720414"/>
                  <a:pt x="4300104" y="3728563"/>
                  <a:pt x="4304577" y="3734620"/>
                </a:cubicBezTo>
                <a:cubicBezTo>
                  <a:pt x="4305419" y="3730402"/>
                  <a:pt x="4309542" y="3724827"/>
                  <a:pt x="4311456" y="3720062"/>
                </a:cubicBezTo>
                <a:close/>
                <a:moveTo>
                  <a:pt x="4200115" y="3973209"/>
                </a:moveTo>
                <a:cubicBezTo>
                  <a:pt x="4207378" y="3955761"/>
                  <a:pt x="4210984" y="3938354"/>
                  <a:pt x="4204319" y="3928013"/>
                </a:cubicBezTo>
                <a:cubicBezTo>
                  <a:pt x="4188883" y="3954858"/>
                  <a:pt x="4167025" y="3991616"/>
                  <a:pt x="4173970" y="4018658"/>
                </a:cubicBezTo>
                <a:cubicBezTo>
                  <a:pt x="4181933" y="4008149"/>
                  <a:pt x="4192852" y="3990658"/>
                  <a:pt x="4200115" y="3973209"/>
                </a:cubicBezTo>
                <a:close/>
                <a:moveTo>
                  <a:pt x="5676809" y="632442"/>
                </a:moveTo>
                <a:cubicBezTo>
                  <a:pt x="5673230" y="642730"/>
                  <a:pt x="5667848" y="652285"/>
                  <a:pt x="5657411" y="657829"/>
                </a:cubicBezTo>
                <a:cubicBezTo>
                  <a:pt x="5650915" y="638710"/>
                  <a:pt x="5631442" y="620966"/>
                  <a:pt x="5627233" y="601334"/>
                </a:cubicBezTo>
                <a:cubicBezTo>
                  <a:pt x="5644861" y="596428"/>
                  <a:pt x="5640282" y="565969"/>
                  <a:pt x="5652472" y="561707"/>
                </a:cubicBezTo>
                <a:cubicBezTo>
                  <a:pt x="5666228" y="574894"/>
                  <a:pt x="5665583" y="590350"/>
                  <a:pt x="5685395" y="602659"/>
                </a:cubicBezTo>
                <a:cubicBezTo>
                  <a:pt x="5682166" y="611134"/>
                  <a:pt x="5680389" y="622154"/>
                  <a:pt x="5676809" y="632442"/>
                </a:cubicBezTo>
                <a:close/>
                <a:moveTo>
                  <a:pt x="725163" y="11847303"/>
                </a:moveTo>
                <a:cubicBezTo>
                  <a:pt x="726823" y="11841382"/>
                  <a:pt x="725868" y="11835459"/>
                  <a:pt x="723397" y="11829505"/>
                </a:cubicBezTo>
                <a:cubicBezTo>
                  <a:pt x="719322" y="11831799"/>
                  <a:pt x="715102" y="11830958"/>
                  <a:pt x="711304" y="11825697"/>
                </a:cubicBezTo>
                <a:cubicBezTo>
                  <a:pt x="693302" y="11838726"/>
                  <a:pt x="702275" y="11851904"/>
                  <a:pt x="711249" y="11865081"/>
                </a:cubicBezTo>
                <a:cubicBezTo>
                  <a:pt x="719232" y="11859139"/>
                  <a:pt x="723505" y="11853222"/>
                  <a:pt x="725163" y="11847303"/>
                </a:cubicBezTo>
                <a:close/>
                <a:moveTo>
                  <a:pt x="5709141" y="567504"/>
                </a:moveTo>
                <a:cubicBezTo>
                  <a:pt x="5707106" y="571772"/>
                  <a:pt x="5704486" y="575418"/>
                  <a:pt x="5700803" y="578047"/>
                </a:cubicBezTo>
                <a:cubicBezTo>
                  <a:pt x="5672923" y="548704"/>
                  <a:pt x="5651492" y="525306"/>
                  <a:pt x="5695484" y="488512"/>
                </a:cubicBezTo>
                <a:cubicBezTo>
                  <a:pt x="5708575" y="499971"/>
                  <a:pt x="5715036" y="511596"/>
                  <a:pt x="5724601" y="523045"/>
                </a:cubicBezTo>
                <a:cubicBezTo>
                  <a:pt x="5716093" y="536310"/>
                  <a:pt x="5715247" y="554701"/>
                  <a:pt x="5709141" y="567504"/>
                </a:cubicBezTo>
                <a:close/>
                <a:moveTo>
                  <a:pt x="1683165" y="9682898"/>
                </a:moveTo>
                <a:cubicBezTo>
                  <a:pt x="1674609" y="9669939"/>
                  <a:pt x="1670360" y="9655314"/>
                  <a:pt x="1654422" y="9645212"/>
                </a:cubicBezTo>
                <a:cubicBezTo>
                  <a:pt x="1640133" y="9652157"/>
                  <a:pt x="1664729" y="9699228"/>
                  <a:pt x="1683165" y="9682898"/>
                </a:cubicBezTo>
                <a:close/>
                <a:moveTo>
                  <a:pt x="3304147" y="6014546"/>
                </a:moveTo>
                <a:cubicBezTo>
                  <a:pt x="3309175" y="5997391"/>
                  <a:pt x="3286426" y="5958779"/>
                  <a:pt x="3276876" y="5968842"/>
                </a:cubicBezTo>
                <a:cubicBezTo>
                  <a:pt x="3285966" y="5984079"/>
                  <a:pt x="3288097" y="6002356"/>
                  <a:pt x="3304147" y="6014546"/>
                </a:cubicBezTo>
                <a:close/>
                <a:moveTo>
                  <a:pt x="2495104" y="7853802"/>
                </a:moveTo>
                <a:cubicBezTo>
                  <a:pt x="2496196" y="7851101"/>
                  <a:pt x="2496255" y="7848189"/>
                  <a:pt x="2494624" y="7845043"/>
                </a:cubicBezTo>
                <a:cubicBezTo>
                  <a:pt x="2490431" y="7856227"/>
                  <a:pt x="2468533" y="7860420"/>
                  <a:pt x="2475056" y="7873002"/>
                </a:cubicBezTo>
                <a:cubicBezTo>
                  <a:pt x="2479249" y="7868109"/>
                  <a:pt x="2491829" y="7861906"/>
                  <a:pt x="2495104" y="7853802"/>
                </a:cubicBezTo>
                <a:close/>
                <a:moveTo>
                  <a:pt x="5760477" y="463477"/>
                </a:moveTo>
                <a:cubicBezTo>
                  <a:pt x="5754646" y="476388"/>
                  <a:pt x="5746961" y="489496"/>
                  <a:pt x="5738866" y="502676"/>
                </a:cubicBezTo>
                <a:cubicBezTo>
                  <a:pt x="5719578" y="488060"/>
                  <a:pt x="5722488" y="470049"/>
                  <a:pt x="5698648" y="455454"/>
                </a:cubicBezTo>
                <a:cubicBezTo>
                  <a:pt x="5700432" y="439993"/>
                  <a:pt x="5702778" y="446107"/>
                  <a:pt x="5714651" y="434088"/>
                </a:cubicBezTo>
                <a:cubicBezTo>
                  <a:pt x="5721268" y="420255"/>
                  <a:pt x="5724600" y="407002"/>
                  <a:pt x="5737177" y="392247"/>
                </a:cubicBezTo>
                <a:cubicBezTo>
                  <a:pt x="5744967" y="404321"/>
                  <a:pt x="5753039" y="422614"/>
                  <a:pt x="5770966" y="425457"/>
                </a:cubicBezTo>
                <a:cubicBezTo>
                  <a:pt x="5770285" y="437851"/>
                  <a:pt x="5766307" y="450565"/>
                  <a:pt x="5760477" y="463477"/>
                </a:cubicBezTo>
                <a:close/>
                <a:moveTo>
                  <a:pt x="3318546" y="5992355"/>
                </a:moveTo>
                <a:cubicBezTo>
                  <a:pt x="3322583" y="5976288"/>
                  <a:pt x="3321363" y="5981358"/>
                  <a:pt x="3326956" y="5962925"/>
                </a:cubicBezTo>
                <a:cubicBezTo>
                  <a:pt x="3311118" y="5959496"/>
                  <a:pt x="3314439" y="5941585"/>
                  <a:pt x="3297055" y="5945118"/>
                </a:cubicBezTo>
                <a:cubicBezTo>
                  <a:pt x="3306685" y="5949891"/>
                  <a:pt x="3298897" y="5961742"/>
                  <a:pt x="3294373" y="5971981"/>
                </a:cubicBezTo>
                <a:cubicBezTo>
                  <a:pt x="3306945" y="5977026"/>
                  <a:pt x="3302896" y="5988500"/>
                  <a:pt x="3318546" y="5992355"/>
                </a:cubicBezTo>
                <a:close/>
                <a:moveTo>
                  <a:pt x="3562270" y="5440748"/>
                </a:moveTo>
                <a:cubicBezTo>
                  <a:pt x="3556956" y="5438913"/>
                  <a:pt x="3557475" y="5419256"/>
                  <a:pt x="3548354" y="5429505"/>
                </a:cubicBezTo>
                <a:cubicBezTo>
                  <a:pt x="3554282" y="5431104"/>
                  <a:pt x="3553148" y="5450997"/>
                  <a:pt x="3562270" y="5440748"/>
                </a:cubicBezTo>
                <a:close/>
                <a:moveTo>
                  <a:pt x="3945504" y="4574086"/>
                </a:moveTo>
                <a:cubicBezTo>
                  <a:pt x="3945218" y="4591094"/>
                  <a:pt x="3914339" y="4592954"/>
                  <a:pt x="3903433" y="4584836"/>
                </a:cubicBezTo>
                <a:cubicBezTo>
                  <a:pt x="3905278" y="4582081"/>
                  <a:pt x="3906668" y="4579188"/>
                  <a:pt x="3905743" y="4574146"/>
                </a:cubicBezTo>
                <a:cubicBezTo>
                  <a:pt x="3919057" y="4574465"/>
                  <a:pt x="3936920" y="4568105"/>
                  <a:pt x="3945504" y="4574086"/>
                </a:cubicBezTo>
                <a:close/>
                <a:moveTo>
                  <a:pt x="1094539" y="11029788"/>
                </a:moveTo>
                <a:cubicBezTo>
                  <a:pt x="1087786" y="11049391"/>
                  <a:pt x="1078214" y="11066159"/>
                  <a:pt x="1067225" y="11078356"/>
                </a:cubicBezTo>
                <a:cubicBezTo>
                  <a:pt x="1027795" y="11121509"/>
                  <a:pt x="928865" y="11176039"/>
                  <a:pt x="846850" y="11161180"/>
                </a:cubicBezTo>
                <a:cubicBezTo>
                  <a:pt x="817005" y="11156137"/>
                  <a:pt x="787120" y="11132752"/>
                  <a:pt x="762356" y="11116211"/>
                </a:cubicBezTo>
                <a:cubicBezTo>
                  <a:pt x="723814" y="11090528"/>
                  <a:pt x="706587" y="11061537"/>
                  <a:pt x="651148" y="11070638"/>
                </a:cubicBezTo>
                <a:cubicBezTo>
                  <a:pt x="639292" y="11075580"/>
                  <a:pt x="646762" y="11096696"/>
                  <a:pt x="635569" y="11102441"/>
                </a:cubicBezTo>
                <a:cubicBezTo>
                  <a:pt x="605607" y="11108035"/>
                  <a:pt x="584885" y="11101933"/>
                  <a:pt x="579346" y="11077599"/>
                </a:cubicBezTo>
                <a:cubicBezTo>
                  <a:pt x="561577" y="11080946"/>
                  <a:pt x="547957" y="11079509"/>
                  <a:pt x="533724" y="11078310"/>
                </a:cubicBezTo>
                <a:cubicBezTo>
                  <a:pt x="528037" y="11072744"/>
                  <a:pt x="522728" y="11066326"/>
                  <a:pt x="523738" y="11052519"/>
                </a:cubicBezTo>
                <a:cubicBezTo>
                  <a:pt x="511683" y="11053301"/>
                  <a:pt x="496469" y="11057777"/>
                  <a:pt x="489743" y="11052260"/>
                </a:cubicBezTo>
                <a:cubicBezTo>
                  <a:pt x="486363" y="11020735"/>
                  <a:pt x="483410" y="10989398"/>
                  <a:pt x="480030" y="10957871"/>
                </a:cubicBezTo>
                <a:cubicBezTo>
                  <a:pt x="485735" y="10950721"/>
                  <a:pt x="501673" y="10952673"/>
                  <a:pt x="513678" y="10950850"/>
                </a:cubicBezTo>
                <a:cubicBezTo>
                  <a:pt x="519571" y="10943274"/>
                  <a:pt x="516321" y="10927585"/>
                  <a:pt x="521977" y="10919395"/>
                </a:cubicBezTo>
                <a:cubicBezTo>
                  <a:pt x="534645" y="10918375"/>
                  <a:pt x="546888" y="10917167"/>
                  <a:pt x="559745" y="10915721"/>
                </a:cubicBezTo>
                <a:cubicBezTo>
                  <a:pt x="565677" y="10904599"/>
                  <a:pt x="566162" y="10888524"/>
                  <a:pt x="574937" y="10880185"/>
                </a:cubicBezTo>
                <a:cubicBezTo>
                  <a:pt x="587794" y="10878740"/>
                  <a:pt x="600036" y="10877531"/>
                  <a:pt x="612894" y="10876085"/>
                </a:cubicBezTo>
                <a:cubicBezTo>
                  <a:pt x="617262" y="10884633"/>
                  <a:pt x="621255" y="10894032"/>
                  <a:pt x="623266" y="10905611"/>
                </a:cubicBezTo>
                <a:cubicBezTo>
                  <a:pt x="680862" y="10867432"/>
                  <a:pt x="742567" y="10784236"/>
                  <a:pt x="833871" y="10766550"/>
                </a:cubicBezTo>
                <a:cubicBezTo>
                  <a:pt x="917331" y="10750488"/>
                  <a:pt x="997485" y="10778777"/>
                  <a:pt x="1048539" y="10817623"/>
                </a:cubicBezTo>
                <a:cubicBezTo>
                  <a:pt x="1078216" y="10854152"/>
                  <a:pt x="1104735" y="10894374"/>
                  <a:pt x="1104937" y="10964200"/>
                </a:cubicBezTo>
                <a:cubicBezTo>
                  <a:pt x="1105226" y="10987742"/>
                  <a:pt x="1101292" y="11010183"/>
                  <a:pt x="1094539" y="11029788"/>
                </a:cubicBezTo>
                <a:close/>
                <a:moveTo>
                  <a:pt x="2178117" y="8579551"/>
                </a:moveTo>
                <a:cubicBezTo>
                  <a:pt x="2180716" y="8575664"/>
                  <a:pt x="2182537" y="8571415"/>
                  <a:pt x="2183218" y="8566582"/>
                </a:cubicBezTo>
                <a:cubicBezTo>
                  <a:pt x="2197263" y="8468975"/>
                  <a:pt x="1988224" y="8499088"/>
                  <a:pt x="1967214" y="8418757"/>
                </a:cubicBezTo>
                <a:cubicBezTo>
                  <a:pt x="1968689" y="8402300"/>
                  <a:pt x="1980949" y="8386684"/>
                  <a:pt x="1968549" y="8372824"/>
                </a:cubicBezTo>
                <a:cubicBezTo>
                  <a:pt x="1924011" y="8378428"/>
                  <a:pt x="1911031" y="8433861"/>
                  <a:pt x="1897785" y="8475268"/>
                </a:cubicBezTo>
                <a:cubicBezTo>
                  <a:pt x="1885323" y="8513827"/>
                  <a:pt x="1853885" y="8573500"/>
                  <a:pt x="1889614" y="8604860"/>
                </a:cubicBezTo>
                <a:cubicBezTo>
                  <a:pt x="1927167" y="8599621"/>
                  <a:pt x="1912348" y="8557341"/>
                  <a:pt x="1939484" y="8549370"/>
                </a:cubicBezTo>
                <a:cubicBezTo>
                  <a:pt x="1989564" y="8533649"/>
                  <a:pt x="2058266" y="8641907"/>
                  <a:pt x="2143499" y="8610778"/>
                </a:cubicBezTo>
                <a:cubicBezTo>
                  <a:pt x="2155525" y="8599619"/>
                  <a:pt x="2170321" y="8591212"/>
                  <a:pt x="2178117" y="8579551"/>
                </a:cubicBezTo>
                <a:close/>
                <a:moveTo>
                  <a:pt x="842912" y="11608073"/>
                </a:moveTo>
                <a:cubicBezTo>
                  <a:pt x="797864" y="11616604"/>
                  <a:pt x="795295" y="11666247"/>
                  <a:pt x="759742" y="11698270"/>
                </a:cubicBezTo>
                <a:cubicBezTo>
                  <a:pt x="741714" y="11696398"/>
                  <a:pt x="728982" y="11653705"/>
                  <a:pt x="696731" y="11642501"/>
                </a:cubicBezTo>
                <a:cubicBezTo>
                  <a:pt x="706353" y="11634565"/>
                  <a:pt x="706184" y="11626874"/>
                  <a:pt x="697026" y="11618766"/>
                </a:cubicBezTo>
                <a:cubicBezTo>
                  <a:pt x="746643" y="11618346"/>
                  <a:pt x="768491" y="11549293"/>
                  <a:pt x="788332" y="11528608"/>
                </a:cubicBezTo>
                <a:cubicBezTo>
                  <a:pt x="815719" y="11555434"/>
                  <a:pt x="829955" y="11582036"/>
                  <a:pt x="842912" y="11608073"/>
                </a:cubicBezTo>
                <a:close/>
                <a:moveTo>
                  <a:pt x="5387578" y="1328080"/>
                </a:moveTo>
                <a:cubicBezTo>
                  <a:pt x="5370496" y="1315944"/>
                  <a:pt x="5347695" y="1289045"/>
                  <a:pt x="5325668" y="1269627"/>
                </a:cubicBezTo>
                <a:cubicBezTo>
                  <a:pt x="5315786" y="1276986"/>
                  <a:pt x="5331754" y="1278943"/>
                  <a:pt x="5335179" y="1285045"/>
                </a:cubicBezTo>
                <a:cubicBezTo>
                  <a:pt x="5339031" y="1291335"/>
                  <a:pt x="5337673" y="1297873"/>
                  <a:pt x="5342944" y="1303260"/>
                </a:cubicBezTo>
                <a:cubicBezTo>
                  <a:pt x="5354201" y="1315881"/>
                  <a:pt x="5371710" y="1328205"/>
                  <a:pt x="5387578" y="1328080"/>
                </a:cubicBezTo>
                <a:close/>
                <a:moveTo>
                  <a:pt x="3356442" y="5928534"/>
                </a:moveTo>
                <a:cubicBezTo>
                  <a:pt x="3351506" y="5925843"/>
                  <a:pt x="3353153" y="5920962"/>
                  <a:pt x="3346182" y="5919411"/>
                </a:cubicBezTo>
                <a:lnTo>
                  <a:pt x="3342787" y="5927095"/>
                </a:lnTo>
                <a:cubicBezTo>
                  <a:pt x="3347911" y="5929359"/>
                  <a:pt x="3346079" y="5934662"/>
                  <a:pt x="3353049" y="5936213"/>
                </a:cubicBezTo>
                <a:close/>
                <a:moveTo>
                  <a:pt x="3094271" y="6524170"/>
                </a:moveTo>
                <a:cubicBezTo>
                  <a:pt x="3084661" y="6502050"/>
                  <a:pt x="3086032" y="6473549"/>
                  <a:pt x="3067476" y="6456668"/>
                </a:cubicBezTo>
                <a:cubicBezTo>
                  <a:pt x="3067943" y="6479854"/>
                  <a:pt x="3078628" y="6520322"/>
                  <a:pt x="3094271" y="6524170"/>
                </a:cubicBezTo>
                <a:close/>
                <a:moveTo>
                  <a:pt x="2309625" y="8306001"/>
                </a:moveTo>
                <a:cubicBezTo>
                  <a:pt x="2298003" y="8308990"/>
                  <a:pt x="2288745" y="8313811"/>
                  <a:pt x="2281392" y="8320936"/>
                </a:cubicBezTo>
                <a:cubicBezTo>
                  <a:pt x="2296814" y="8322088"/>
                  <a:pt x="2303220" y="8314045"/>
                  <a:pt x="2309625" y="8306001"/>
                </a:cubicBezTo>
                <a:close/>
                <a:moveTo>
                  <a:pt x="5574476" y="917317"/>
                </a:moveTo>
                <a:cubicBezTo>
                  <a:pt x="5578312" y="909791"/>
                  <a:pt x="5582197" y="903312"/>
                  <a:pt x="5571696" y="898161"/>
                </a:cubicBezTo>
                <a:cubicBezTo>
                  <a:pt x="5567005" y="905308"/>
                  <a:pt x="5567726" y="911773"/>
                  <a:pt x="5574476" y="917317"/>
                </a:cubicBezTo>
                <a:close/>
                <a:moveTo>
                  <a:pt x="3350157" y="5954309"/>
                </a:moveTo>
                <a:cubicBezTo>
                  <a:pt x="3342559" y="5948403"/>
                  <a:pt x="3342535" y="5939216"/>
                  <a:pt x="3329825" y="5935640"/>
                </a:cubicBezTo>
                <a:cubicBezTo>
                  <a:pt x="3325728" y="5946066"/>
                  <a:pt x="3340470" y="5965837"/>
                  <a:pt x="3346766" y="5961985"/>
                </a:cubicBezTo>
                <a:cubicBezTo>
                  <a:pt x="3342017" y="5958872"/>
                  <a:pt x="3346087" y="5956590"/>
                  <a:pt x="3350157" y="5954309"/>
                </a:cubicBezTo>
                <a:close/>
                <a:moveTo>
                  <a:pt x="5499536" y="1092281"/>
                </a:moveTo>
                <a:cubicBezTo>
                  <a:pt x="5504145" y="1083003"/>
                  <a:pt x="5502968" y="1075284"/>
                  <a:pt x="5495960" y="1068073"/>
                </a:cubicBezTo>
                <a:cubicBezTo>
                  <a:pt x="5490360" y="1073827"/>
                  <a:pt x="5488931" y="1079367"/>
                  <a:pt x="5488499" y="1083805"/>
                </a:cubicBezTo>
                <a:cubicBezTo>
                  <a:pt x="5492384" y="1086550"/>
                  <a:pt x="5495842" y="1089106"/>
                  <a:pt x="5499536" y="1092281"/>
                </a:cubicBezTo>
                <a:close/>
                <a:moveTo>
                  <a:pt x="5654183" y="746799"/>
                </a:moveTo>
                <a:cubicBezTo>
                  <a:pt x="5654183" y="746799"/>
                  <a:pt x="5651368" y="745048"/>
                  <a:pt x="5651555" y="744624"/>
                </a:cubicBezTo>
                <a:cubicBezTo>
                  <a:pt x="5646129" y="720942"/>
                  <a:pt x="5646581" y="761683"/>
                  <a:pt x="5654183" y="746799"/>
                </a:cubicBezTo>
                <a:close/>
                <a:moveTo>
                  <a:pt x="581399" y="12227826"/>
                </a:moveTo>
                <a:cubicBezTo>
                  <a:pt x="564515" y="12210673"/>
                  <a:pt x="558765" y="12172931"/>
                  <a:pt x="538306" y="12168483"/>
                </a:cubicBezTo>
                <a:cubicBezTo>
                  <a:pt x="546999" y="12184568"/>
                  <a:pt x="550977" y="12237851"/>
                  <a:pt x="581399" y="12227826"/>
                </a:cubicBezTo>
                <a:close/>
                <a:moveTo>
                  <a:pt x="5543936" y="998869"/>
                </a:moveTo>
                <a:cubicBezTo>
                  <a:pt x="5540783" y="994409"/>
                  <a:pt x="5539911" y="989424"/>
                  <a:pt x="5536758" y="984964"/>
                </a:cubicBezTo>
                <a:cubicBezTo>
                  <a:pt x="5527508" y="993143"/>
                  <a:pt x="5530523" y="999075"/>
                  <a:pt x="5535202" y="1004720"/>
                </a:cubicBezTo>
                <a:cubicBezTo>
                  <a:pt x="5537571" y="1001678"/>
                  <a:pt x="5541240" y="1003811"/>
                  <a:pt x="5543936" y="998869"/>
                </a:cubicBezTo>
                <a:close/>
                <a:moveTo>
                  <a:pt x="5632057" y="799702"/>
                </a:moveTo>
                <a:cubicBezTo>
                  <a:pt x="5629234" y="797940"/>
                  <a:pt x="5626412" y="796178"/>
                  <a:pt x="5623780" y="793985"/>
                </a:cubicBezTo>
                <a:cubicBezTo>
                  <a:pt x="5621586" y="796621"/>
                  <a:pt x="5619824" y="799446"/>
                  <a:pt x="5617630" y="802081"/>
                </a:cubicBezTo>
                <a:cubicBezTo>
                  <a:pt x="5620693" y="804464"/>
                  <a:pt x="5623515" y="806226"/>
                  <a:pt x="5626148" y="808419"/>
                </a:cubicBezTo>
                <a:cubicBezTo>
                  <a:pt x="5627910" y="805594"/>
                  <a:pt x="5630104" y="802958"/>
                  <a:pt x="5632057" y="799702"/>
                </a:cubicBezTo>
                <a:close/>
                <a:moveTo>
                  <a:pt x="5438926" y="1245151"/>
                </a:moveTo>
                <a:cubicBezTo>
                  <a:pt x="5438554" y="1238537"/>
                  <a:pt x="5428910" y="1233129"/>
                  <a:pt x="5424025" y="1238997"/>
                </a:cubicBezTo>
                <a:cubicBezTo>
                  <a:pt x="5425501" y="1243727"/>
                  <a:pt x="5428820" y="1247742"/>
                  <a:pt x="5435688" y="1251795"/>
                </a:cubicBezTo>
                <a:cubicBezTo>
                  <a:pt x="5438144" y="1249695"/>
                  <a:pt x="5439051" y="1247357"/>
                  <a:pt x="5438926" y="1245151"/>
                </a:cubicBezTo>
                <a:close/>
                <a:moveTo>
                  <a:pt x="3237792" y="6227055"/>
                </a:moveTo>
                <a:cubicBezTo>
                  <a:pt x="3238448" y="6223260"/>
                  <a:pt x="3239532" y="6219654"/>
                  <a:pt x="3240615" y="6216047"/>
                </a:cubicBezTo>
                <a:cubicBezTo>
                  <a:pt x="3229617" y="6213230"/>
                  <a:pt x="3215673" y="6205538"/>
                  <a:pt x="3212423" y="6216357"/>
                </a:cubicBezTo>
                <a:cubicBezTo>
                  <a:pt x="3218734" y="6221699"/>
                  <a:pt x="3226810" y="6233438"/>
                  <a:pt x="3237792" y="6227055"/>
                </a:cubicBezTo>
                <a:close/>
                <a:moveTo>
                  <a:pt x="5674010" y="713815"/>
                </a:moveTo>
                <a:cubicBezTo>
                  <a:pt x="5675191" y="710853"/>
                  <a:pt x="5674888" y="708058"/>
                  <a:pt x="5671925" y="705482"/>
                </a:cubicBezTo>
                <a:cubicBezTo>
                  <a:pt x="5664664" y="706835"/>
                  <a:pt x="5656471" y="718418"/>
                  <a:pt x="5667192" y="723155"/>
                </a:cubicBezTo>
                <a:cubicBezTo>
                  <a:pt x="5670165" y="719908"/>
                  <a:pt x="5672830" y="716777"/>
                  <a:pt x="5674010" y="713815"/>
                </a:cubicBezTo>
                <a:close/>
                <a:moveTo>
                  <a:pt x="5525135" y="1051649"/>
                </a:moveTo>
                <a:cubicBezTo>
                  <a:pt x="5520587" y="1048097"/>
                  <a:pt x="5515850" y="1044976"/>
                  <a:pt x="5511730" y="1041612"/>
                </a:cubicBezTo>
                <a:cubicBezTo>
                  <a:pt x="5502285" y="1050296"/>
                  <a:pt x="5509247" y="1056458"/>
                  <a:pt x="5517253" y="1062566"/>
                </a:cubicBezTo>
                <a:cubicBezTo>
                  <a:pt x="5522997" y="1055333"/>
                  <a:pt x="5516647" y="1053556"/>
                  <a:pt x="5525135" y="1051649"/>
                </a:cubicBezTo>
                <a:close/>
                <a:moveTo>
                  <a:pt x="2202261" y="8573543"/>
                </a:moveTo>
                <a:cubicBezTo>
                  <a:pt x="2196591" y="8608002"/>
                  <a:pt x="2135354" y="8642558"/>
                  <a:pt x="2076285" y="8629266"/>
                </a:cubicBezTo>
                <a:cubicBezTo>
                  <a:pt x="2033761" y="8619789"/>
                  <a:pt x="2002910" y="8583494"/>
                  <a:pt x="1952102" y="8567431"/>
                </a:cubicBezTo>
                <a:cubicBezTo>
                  <a:pt x="1926459" y="8586087"/>
                  <a:pt x="1922525" y="8635899"/>
                  <a:pt x="1878971" y="8624603"/>
                </a:cubicBezTo>
                <a:cubicBezTo>
                  <a:pt x="1828335" y="8611807"/>
                  <a:pt x="1863262" y="8520595"/>
                  <a:pt x="1875160" y="8480194"/>
                </a:cubicBezTo>
                <a:cubicBezTo>
                  <a:pt x="1818717" y="8454597"/>
                  <a:pt x="1756954" y="8434426"/>
                  <a:pt x="1700635" y="8402271"/>
                </a:cubicBezTo>
                <a:cubicBezTo>
                  <a:pt x="1684264" y="8392831"/>
                  <a:pt x="1663114" y="8381301"/>
                  <a:pt x="1656991" y="8362433"/>
                </a:cubicBezTo>
                <a:cubicBezTo>
                  <a:pt x="1743364" y="8379914"/>
                  <a:pt x="1814315" y="8415048"/>
                  <a:pt x="1881686" y="8453179"/>
                </a:cubicBezTo>
                <a:cubicBezTo>
                  <a:pt x="1896674" y="8409340"/>
                  <a:pt x="1935424" y="8319801"/>
                  <a:pt x="1994629" y="8371461"/>
                </a:cubicBezTo>
                <a:cubicBezTo>
                  <a:pt x="1954626" y="8472765"/>
                  <a:pt x="2106087" y="8448937"/>
                  <a:pt x="2171764" y="8499323"/>
                </a:cubicBezTo>
                <a:cubicBezTo>
                  <a:pt x="2190218" y="8512867"/>
                  <a:pt x="2207589" y="8541442"/>
                  <a:pt x="2202261" y="8573543"/>
                </a:cubicBezTo>
                <a:close/>
                <a:moveTo>
                  <a:pt x="3215286" y="6281455"/>
                </a:moveTo>
                <a:cubicBezTo>
                  <a:pt x="3218191" y="6263334"/>
                  <a:pt x="3217264" y="6248115"/>
                  <a:pt x="3201474" y="6241138"/>
                </a:cubicBezTo>
                <a:cubicBezTo>
                  <a:pt x="3193578" y="6250927"/>
                  <a:pt x="3209295" y="6269616"/>
                  <a:pt x="3215286" y="6281455"/>
                </a:cubicBezTo>
                <a:close/>
                <a:moveTo>
                  <a:pt x="1948010" y="9150393"/>
                </a:moveTo>
                <a:cubicBezTo>
                  <a:pt x="1943539" y="9164840"/>
                  <a:pt x="1935819" y="9176833"/>
                  <a:pt x="1920417" y="9177665"/>
                </a:cubicBezTo>
                <a:cubicBezTo>
                  <a:pt x="1938413" y="9087338"/>
                  <a:pt x="1967795" y="9008153"/>
                  <a:pt x="1947783" y="8934641"/>
                </a:cubicBezTo>
                <a:cubicBezTo>
                  <a:pt x="1943247" y="8918379"/>
                  <a:pt x="1937482" y="8902592"/>
                  <a:pt x="1933472" y="8888599"/>
                </a:cubicBezTo>
                <a:cubicBezTo>
                  <a:pt x="1928609" y="8874229"/>
                  <a:pt x="1908807" y="8865989"/>
                  <a:pt x="1931099" y="8847832"/>
                </a:cubicBezTo>
                <a:cubicBezTo>
                  <a:pt x="1981128" y="8907618"/>
                  <a:pt x="1978493" y="9009315"/>
                  <a:pt x="1956117" y="9108400"/>
                </a:cubicBezTo>
                <a:cubicBezTo>
                  <a:pt x="1953707" y="9119047"/>
                  <a:pt x="1952482" y="9135947"/>
                  <a:pt x="1948010" y="9150393"/>
                </a:cubicBezTo>
                <a:close/>
                <a:moveTo>
                  <a:pt x="2633466" y="7599942"/>
                </a:moveTo>
                <a:cubicBezTo>
                  <a:pt x="2637659" y="7571518"/>
                  <a:pt x="2630205" y="7546822"/>
                  <a:pt x="2633466" y="7518863"/>
                </a:cubicBezTo>
                <a:cubicBezTo>
                  <a:pt x="2618091" y="7535173"/>
                  <a:pt x="2602716" y="7564063"/>
                  <a:pt x="2598057" y="7585963"/>
                </a:cubicBezTo>
                <a:cubicBezTo>
                  <a:pt x="2610170" y="7591555"/>
                  <a:pt x="2624148" y="7602738"/>
                  <a:pt x="2633466" y="7599942"/>
                </a:cubicBezTo>
                <a:close/>
                <a:moveTo>
                  <a:pt x="5450479" y="1224408"/>
                </a:moveTo>
                <a:cubicBezTo>
                  <a:pt x="5450277" y="1218490"/>
                  <a:pt x="5440510" y="1213792"/>
                  <a:pt x="5434468" y="1208447"/>
                </a:cubicBezTo>
                <a:cubicBezTo>
                  <a:pt x="5428946" y="1215180"/>
                  <a:pt x="5432314" y="1220236"/>
                  <a:pt x="5434028" y="1225580"/>
                </a:cubicBezTo>
                <a:cubicBezTo>
                  <a:pt x="5439115" y="1214067"/>
                  <a:pt x="5446427" y="1227491"/>
                  <a:pt x="5447001" y="1230803"/>
                </a:cubicBezTo>
                <a:cubicBezTo>
                  <a:pt x="5449551" y="1228489"/>
                  <a:pt x="5450547" y="1226381"/>
                  <a:pt x="5450479" y="1224408"/>
                </a:cubicBezTo>
                <a:close/>
                <a:moveTo>
                  <a:pt x="5615332" y="851527"/>
                </a:moveTo>
                <a:cubicBezTo>
                  <a:pt x="5619329" y="842480"/>
                  <a:pt x="5619171" y="834686"/>
                  <a:pt x="5616481" y="826804"/>
                </a:cubicBezTo>
                <a:cubicBezTo>
                  <a:pt x="5610381" y="835952"/>
                  <a:pt x="5606574" y="844568"/>
                  <a:pt x="5615332" y="851527"/>
                </a:cubicBezTo>
                <a:close/>
                <a:moveTo>
                  <a:pt x="4238502" y="3969831"/>
                </a:moveTo>
                <a:cubicBezTo>
                  <a:pt x="4241442" y="3958698"/>
                  <a:pt x="4242016" y="3946709"/>
                  <a:pt x="4240798" y="3934440"/>
                </a:cubicBezTo>
                <a:cubicBezTo>
                  <a:pt x="4230428" y="3957912"/>
                  <a:pt x="4222520" y="3980431"/>
                  <a:pt x="4222002" y="4000095"/>
                </a:cubicBezTo>
                <a:cubicBezTo>
                  <a:pt x="4230253" y="3991244"/>
                  <a:pt x="4235561" y="3980965"/>
                  <a:pt x="4238502" y="3969831"/>
                </a:cubicBezTo>
                <a:close/>
                <a:moveTo>
                  <a:pt x="2348019" y="8255400"/>
                </a:moveTo>
                <a:cubicBezTo>
                  <a:pt x="2329066" y="8180034"/>
                  <a:pt x="2302969" y="8095908"/>
                  <a:pt x="2283737" y="8032225"/>
                </a:cubicBezTo>
                <a:cubicBezTo>
                  <a:pt x="2273395" y="8027720"/>
                  <a:pt x="2265575" y="8034853"/>
                  <a:pt x="2248270" y="8032797"/>
                </a:cubicBezTo>
                <a:cubicBezTo>
                  <a:pt x="2262030" y="8104509"/>
                  <a:pt x="2294194" y="8188537"/>
                  <a:pt x="2315940" y="8263392"/>
                </a:cubicBezTo>
                <a:cubicBezTo>
                  <a:pt x="2329006" y="8263181"/>
                  <a:pt x="2338279" y="8259294"/>
                  <a:pt x="2348019" y="8255400"/>
                </a:cubicBezTo>
                <a:close/>
                <a:moveTo>
                  <a:pt x="5481636" y="1163966"/>
                </a:moveTo>
                <a:cubicBezTo>
                  <a:pt x="5492788" y="1151382"/>
                  <a:pt x="5482404" y="1142673"/>
                  <a:pt x="5470364" y="1134263"/>
                </a:cubicBezTo>
                <a:cubicBezTo>
                  <a:pt x="5468726" y="1144871"/>
                  <a:pt x="5478304" y="1154253"/>
                  <a:pt x="5481636" y="1163966"/>
                </a:cubicBezTo>
                <a:close/>
                <a:moveTo>
                  <a:pt x="761045" y="11855137"/>
                </a:moveTo>
                <a:cubicBezTo>
                  <a:pt x="745381" y="11881441"/>
                  <a:pt x="713844" y="11909729"/>
                  <a:pt x="686805" y="11928489"/>
                </a:cubicBezTo>
                <a:cubicBezTo>
                  <a:pt x="661037" y="11904820"/>
                  <a:pt x="646125" y="11880832"/>
                  <a:pt x="647949" y="11857072"/>
                </a:cubicBezTo>
                <a:cubicBezTo>
                  <a:pt x="660067" y="11838884"/>
                  <a:pt x="701771" y="11823021"/>
                  <a:pt x="707758" y="11789841"/>
                </a:cubicBezTo>
                <a:cubicBezTo>
                  <a:pt x="728535" y="11800556"/>
                  <a:pt x="749849" y="11827375"/>
                  <a:pt x="770664" y="11829919"/>
                </a:cubicBezTo>
                <a:cubicBezTo>
                  <a:pt x="769724" y="11837820"/>
                  <a:pt x="766266" y="11846368"/>
                  <a:pt x="761045" y="11855137"/>
                </a:cubicBezTo>
                <a:close/>
                <a:moveTo>
                  <a:pt x="3371422" y="5948921"/>
                </a:moveTo>
                <a:cubicBezTo>
                  <a:pt x="3371422" y="5948921"/>
                  <a:pt x="3361560" y="5965465"/>
                  <a:pt x="3371422" y="5948921"/>
                </a:cubicBezTo>
                <a:close/>
                <a:moveTo>
                  <a:pt x="4930170" y="2422596"/>
                </a:moveTo>
                <a:cubicBezTo>
                  <a:pt x="4911526" y="2433114"/>
                  <a:pt x="4892375" y="2432092"/>
                  <a:pt x="4873691" y="2439970"/>
                </a:cubicBezTo>
                <a:cubicBezTo>
                  <a:pt x="4844576" y="2477374"/>
                  <a:pt x="4821206" y="2523597"/>
                  <a:pt x="4784925" y="2545605"/>
                </a:cubicBezTo>
                <a:cubicBezTo>
                  <a:pt x="4752548" y="2564260"/>
                  <a:pt x="4652020" y="2549323"/>
                  <a:pt x="4610754" y="2547652"/>
                </a:cubicBezTo>
                <a:cubicBezTo>
                  <a:pt x="4544409" y="2545712"/>
                  <a:pt x="4485341" y="2544980"/>
                  <a:pt x="4436827" y="2544085"/>
                </a:cubicBezTo>
                <a:cubicBezTo>
                  <a:pt x="4417656" y="2563190"/>
                  <a:pt x="4441041" y="2581964"/>
                  <a:pt x="4420550" y="2601089"/>
                </a:cubicBezTo>
                <a:cubicBezTo>
                  <a:pt x="4372839" y="2609420"/>
                  <a:pt x="4324661" y="2608849"/>
                  <a:pt x="4276601" y="2573303"/>
                </a:cubicBezTo>
                <a:cubicBezTo>
                  <a:pt x="4246200" y="2506137"/>
                  <a:pt x="4262798" y="2405908"/>
                  <a:pt x="4262497" y="2322440"/>
                </a:cubicBezTo>
                <a:cubicBezTo>
                  <a:pt x="4262138" y="2277905"/>
                  <a:pt x="4258388" y="2206039"/>
                  <a:pt x="4327056" y="2187487"/>
                </a:cubicBezTo>
                <a:cubicBezTo>
                  <a:pt x="4347759" y="2182216"/>
                  <a:pt x="4379841" y="2187327"/>
                  <a:pt x="4407863" y="2185902"/>
                </a:cubicBezTo>
                <a:cubicBezTo>
                  <a:pt x="4516662" y="2180913"/>
                  <a:pt x="4649281" y="2180173"/>
                  <a:pt x="4755756" y="2174231"/>
                </a:cubicBezTo>
                <a:cubicBezTo>
                  <a:pt x="4783861" y="2199529"/>
                  <a:pt x="4815803" y="2238294"/>
                  <a:pt x="4850983" y="2273050"/>
                </a:cubicBezTo>
                <a:cubicBezTo>
                  <a:pt x="4879788" y="2279531"/>
                  <a:pt x="4904125" y="2274534"/>
                  <a:pt x="4921603" y="2295378"/>
                </a:cubicBezTo>
                <a:cubicBezTo>
                  <a:pt x="4946806" y="2325010"/>
                  <a:pt x="4925052" y="2390343"/>
                  <a:pt x="4930170" y="2422596"/>
                </a:cubicBezTo>
                <a:close/>
                <a:moveTo>
                  <a:pt x="1720032" y="9689500"/>
                </a:moveTo>
                <a:cubicBezTo>
                  <a:pt x="1704808" y="9681242"/>
                  <a:pt x="1709510" y="9665984"/>
                  <a:pt x="1694286" y="9657727"/>
                </a:cubicBezTo>
                <a:cubicBezTo>
                  <a:pt x="1679343" y="9668461"/>
                  <a:pt x="1700661" y="9690628"/>
                  <a:pt x="1714566" y="9701871"/>
                </a:cubicBezTo>
                <a:close/>
                <a:moveTo>
                  <a:pt x="5399883" y="1362575"/>
                </a:moveTo>
                <a:cubicBezTo>
                  <a:pt x="5393570" y="1357236"/>
                  <a:pt x="5387068" y="1352325"/>
                  <a:pt x="5382534" y="1357968"/>
                </a:cubicBezTo>
                <a:cubicBezTo>
                  <a:pt x="5388271" y="1359993"/>
                  <a:pt x="5394772" y="1364905"/>
                  <a:pt x="5399883" y="1362575"/>
                </a:cubicBezTo>
                <a:close/>
                <a:moveTo>
                  <a:pt x="5479548" y="1183647"/>
                </a:moveTo>
                <a:cubicBezTo>
                  <a:pt x="5469399" y="1175557"/>
                  <a:pt x="5473969" y="1165214"/>
                  <a:pt x="5461548" y="1157666"/>
                </a:cubicBezTo>
                <a:cubicBezTo>
                  <a:pt x="5451494" y="1166616"/>
                  <a:pt x="5474509" y="1192752"/>
                  <a:pt x="5479548" y="1183647"/>
                </a:cubicBezTo>
                <a:close/>
                <a:moveTo>
                  <a:pt x="5758269" y="554181"/>
                </a:moveTo>
                <a:cubicBezTo>
                  <a:pt x="5757683" y="550246"/>
                  <a:pt x="5754219" y="546687"/>
                  <a:pt x="5747829" y="543610"/>
                </a:cubicBezTo>
                <a:cubicBezTo>
                  <a:pt x="5740117" y="552879"/>
                  <a:pt x="5740764" y="560771"/>
                  <a:pt x="5751439" y="567009"/>
                </a:cubicBezTo>
                <a:cubicBezTo>
                  <a:pt x="5756563" y="562428"/>
                  <a:pt x="5758855" y="558116"/>
                  <a:pt x="5758269" y="554181"/>
                </a:cubicBezTo>
                <a:close/>
                <a:moveTo>
                  <a:pt x="5564848" y="993287"/>
                </a:moveTo>
                <a:cubicBezTo>
                  <a:pt x="5575609" y="981687"/>
                  <a:pt x="5562190" y="964514"/>
                  <a:pt x="5548108" y="963914"/>
                </a:cubicBezTo>
                <a:cubicBezTo>
                  <a:pt x="5540849" y="969906"/>
                  <a:pt x="5549612" y="973267"/>
                  <a:pt x="5545492" y="979113"/>
                </a:cubicBezTo>
                <a:cubicBezTo>
                  <a:pt x="5552605" y="987367"/>
                  <a:pt x="5556420" y="975253"/>
                  <a:pt x="5563344" y="983934"/>
                </a:cubicBezTo>
                <a:cubicBezTo>
                  <a:pt x="5561404" y="987166"/>
                  <a:pt x="5563220" y="990013"/>
                  <a:pt x="5564848" y="993287"/>
                </a:cubicBezTo>
                <a:close/>
                <a:moveTo>
                  <a:pt x="5529322" y="1080242"/>
                </a:moveTo>
                <a:cubicBezTo>
                  <a:pt x="5535447" y="1072148"/>
                  <a:pt x="5533037" y="1064912"/>
                  <a:pt x="5528778" y="1058401"/>
                </a:cubicBezTo>
                <a:cubicBezTo>
                  <a:pt x="5522653" y="1066495"/>
                  <a:pt x="5527339" y="1073194"/>
                  <a:pt x="5529322" y="1080242"/>
                </a:cubicBezTo>
                <a:close/>
                <a:moveTo>
                  <a:pt x="5673190" y="756274"/>
                </a:moveTo>
                <a:cubicBezTo>
                  <a:pt x="5673995" y="752132"/>
                  <a:pt x="5673839" y="748136"/>
                  <a:pt x="5673314" y="744103"/>
                </a:cubicBezTo>
                <a:cubicBezTo>
                  <a:pt x="5667265" y="756633"/>
                  <a:pt x="5667374" y="758708"/>
                  <a:pt x="5655716" y="756091"/>
                </a:cubicBezTo>
                <a:cubicBezTo>
                  <a:pt x="5662819" y="759736"/>
                  <a:pt x="5657677" y="765572"/>
                  <a:pt x="5667299" y="769317"/>
                </a:cubicBezTo>
                <a:cubicBezTo>
                  <a:pt x="5670620" y="764703"/>
                  <a:pt x="5672386" y="760416"/>
                  <a:pt x="5673190" y="756274"/>
                </a:cubicBezTo>
                <a:close/>
                <a:moveTo>
                  <a:pt x="1611548" y="9949484"/>
                </a:moveTo>
                <a:cubicBezTo>
                  <a:pt x="1520698" y="9875701"/>
                  <a:pt x="1447551" y="9796488"/>
                  <a:pt x="1352555" y="9732087"/>
                </a:cubicBezTo>
                <a:cubicBezTo>
                  <a:pt x="1347894" y="9743790"/>
                  <a:pt x="1364552" y="9755737"/>
                  <a:pt x="1372433" y="9763298"/>
                </a:cubicBezTo>
                <a:cubicBezTo>
                  <a:pt x="1442609" y="9828456"/>
                  <a:pt x="1536862" y="9899154"/>
                  <a:pt x="1611548" y="9949484"/>
                </a:cubicBezTo>
                <a:close/>
                <a:moveTo>
                  <a:pt x="5645143" y="822476"/>
                </a:moveTo>
                <a:cubicBezTo>
                  <a:pt x="5641841" y="819472"/>
                  <a:pt x="5643794" y="816216"/>
                  <a:pt x="5639059" y="814124"/>
                </a:cubicBezTo>
                <a:cubicBezTo>
                  <a:pt x="5637437" y="815467"/>
                  <a:pt x="5636246" y="817000"/>
                  <a:pt x="5634673" y="819395"/>
                </a:cubicBezTo>
                <a:cubicBezTo>
                  <a:pt x="5638597" y="822158"/>
                  <a:pt x="5636023" y="825655"/>
                  <a:pt x="5640997" y="828368"/>
                </a:cubicBezTo>
                <a:cubicBezTo>
                  <a:pt x="5642379" y="826404"/>
                  <a:pt x="5643761" y="824440"/>
                  <a:pt x="5645143" y="822476"/>
                </a:cubicBezTo>
                <a:close/>
                <a:moveTo>
                  <a:pt x="4746009" y="2858408"/>
                </a:moveTo>
                <a:cubicBezTo>
                  <a:pt x="4754068" y="2848729"/>
                  <a:pt x="4735064" y="2832932"/>
                  <a:pt x="4729700" y="2837514"/>
                </a:cubicBezTo>
                <a:cubicBezTo>
                  <a:pt x="4735355" y="2844469"/>
                  <a:pt x="4735195" y="2853717"/>
                  <a:pt x="4746009" y="2858408"/>
                </a:cubicBezTo>
                <a:close/>
                <a:moveTo>
                  <a:pt x="3115544" y="6549910"/>
                </a:moveTo>
                <a:cubicBezTo>
                  <a:pt x="3106772" y="6465860"/>
                  <a:pt x="3075611" y="6394387"/>
                  <a:pt x="3056663" y="6316054"/>
                </a:cubicBezTo>
                <a:cubicBezTo>
                  <a:pt x="3066101" y="6321246"/>
                  <a:pt x="3061907" y="6334202"/>
                  <a:pt x="3074989" y="6336918"/>
                </a:cubicBezTo>
                <a:cubicBezTo>
                  <a:pt x="3066783" y="6304695"/>
                  <a:pt x="3070978" y="6265185"/>
                  <a:pt x="3043648" y="6243917"/>
                </a:cubicBezTo>
                <a:cubicBezTo>
                  <a:pt x="3029170" y="6255904"/>
                  <a:pt x="3049187" y="6268323"/>
                  <a:pt x="3030581" y="6276954"/>
                </a:cubicBezTo>
                <a:cubicBezTo>
                  <a:pt x="3042980" y="6349330"/>
                  <a:pt x="3070063" y="6418490"/>
                  <a:pt x="3089364" y="6482170"/>
                </a:cubicBezTo>
                <a:cubicBezTo>
                  <a:pt x="3095897" y="6505482"/>
                  <a:pt x="3098596" y="6531698"/>
                  <a:pt x="3115544" y="6549910"/>
                </a:cubicBezTo>
                <a:close/>
                <a:moveTo>
                  <a:pt x="5798384" y="478668"/>
                </a:moveTo>
                <a:cubicBezTo>
                  <a:pt x="5793438" y="475966"/>
                  <a:pt x="5790538" y="472106"/>
                  <a:pt x="5789733" y="468139"/>
                </a:cubicBezTo>
                <a:cubicBezTo>
                  <a:pt x="5783260" y="468890"/>
                  <a:pt x="5775496" y="478356"/>
                  <a:pt x="5782248" y="483919"/>
                </a:cubicBezTo>
                <a:cubicBezTo>
                  <a:pt x="5787296" y="479443"/>
                  <a:pt x="5794473" y="489837"/>
                  <a:pt x="5798384" y="478668"/>
                </a:cubicBezTo>
                <a:close/>
                <a:moveTo>
                  <a:pt x="5713852" y="678180"/>
                </a:moveTo>
                <a:cubicBezTo>
                  <a:pt x="5704554" y="674072"/>
                  <a:pt x="5709427" y="667613"/>
                  <a:pt x="5699519" y="663742"/>
                </a:cubicBezTo>
                <a:cubicBezTo>
                  <a:pt x="5691644" y="672420"/>
                  <a:pt x="5706452" y="692641"/>
                  <a:pt x="5713852" y="678180"/>
                </a:cubicBezTo>
                <a:close/>
                <a:moveTo>
                  <a:pt x="3737507" y="5152832"/>
                </a:moveTo>
                <a:cubicBezTo>
                  <a:pt x="3741293" y="5148536"/>
                  <a:pt x="3743644" y="5143764"/>
                  <a:pt x="3743603" y="5138459"/>
                </a:cubicBezTo>
                <a:cubicBezTo>
                  <a:pt x="3732077" y="5145066"/>
                  <a:pt x="3684711" y="5147204"/>
                  <a:pt x="3690601" y="5180231"/>
                </a:cubicBezTo>
                <a:cubicBezTo>
                  <a:pt x="3701882" y="5174329"/>
                  <a:pt x="3726149" y="5165721"/>
                  <a:pt x="3737507" y="5152832"/>
                </a:cubicBezTo>
                <a:close/>
                <a:moveTo>
                  <a:pt x="5290645" y="1641052"/>
                </a:moveTo>
                <a:cubicBezTo>
                  <a:pt x="5248822" y="1592682"/>
                  <a:pt x="5202105" y="1547926"/>
                  <a:pt x="5135578" y="1520918"/>
                </a:cubicBezTo>
                <a:cubicBezTo>
                  <a:pt x="5122654" y="1539497"/>
                  <a:pt x="5108298" y="1554994"/>
                  <a:pt x="5095937" y="1574938"/>
                </a:cubicBezTo>
                <a:cubicBezTo>
                  <a:pt x="5138237" y="1616726"/>
                  <a:pt x="5168259" y="1663574"/>
                  <a:pt x="5214651" y="1703674"/>
                </a:cubicBezTo>
                <a:cubicBezTo>
                  <a:pt x="5239193" y="1679985"/>
                  <a:pt x="5266150" y="1664082"/>
                  <a:pt x="5290645" y="1641052"/>
                </a:cubicBezTo>
                <a:close/>
                <a:moveTo>
                  <a:pt x="5727249" y="654717"/>
                </a:moveTo>
                <a:cubicBezTo>
                  <a:pt x="5735404" y="643122"/>
                  <a:pt x="5721360" y="634891"/>
                  <a:pt x="5715952" y="625409"/>
                </a:cubicBezTo>
                <a:cubicBezTo>
                  <a:pt x="5709992" y="626322"/>
                  <a:pt x="5704695" y="632593"/>
                  <a:pt x="5705593" y="638563"/>
                </a:cubicBezTo>
                <a:cubicBezTo>
                  <a:pt x="5719583" y="641198"/>
                  <a:pt x="5720664" y="642182"/>
                  <a:pt x="5727249" y="654717"/>
                </a:cubicBezTo>
                <a:close/>
                <a:moveTo>
                  <a:pt x="701478" y="12029893"/>
                </a:moveTo>
                <a:cubicBezTo>
                  <a:pt x="697388" y="12022985"/>
                  <a:pt x="701685" y="12016724"/>
                  <a:pt x="698022" y="12010005"/>
                </a:cubicBezTo>
                <a:cubicBezTo>
                  <a:pt x="694240" y="12013945"/>
                  <a:pt x="690032" y="12017695"/>
                  <a:pt x="686251" y="12021635"/>
                </a:cubicBezTo>
                <a:cubicBezTo>
                  <a:pt x="691046" y="12025794"/>
                  <a:pt x="696228" y="12033693"/>
                  <a:pt x="701478" y="12029893"/>
                </a:cubicBezTo>
                <a:close/>
                <a:moveTo>
                  <a:pt x="3388491" y="5951873"/>
                </a:moveTo>
                <a:cubicBezTo>
                  <a:pt x="3381321" y="5946154"/>
                  <a:pt x="3379263" y="5938107"/>
                  <a:pt x="3373939" y="5931675"/>
                </a:cubicBezTo>
                <a:cubicBezTo>
                  <a:pt x="3370355" y="5939785"/>
                  <a:pt x="3381118" y="5959321"/>
                  <a:pt x="3388491" y="5951873"/>
                </a:cubicBezTo>
                <a:close/>
                <a:moveTo>
                  <a:pt x="3270859" y="6223793"/>
                </a:moveTo>
                <a:cubicBezTo>
                  <a:pt x="3266353" y="6221291"/>
                  <a:pt x="3264876" y="6216554"/>
                  <a:pt x="3256915" y="6216100"/>
                </a:cubicBezTo>
                <a:cubicBezTo>
                  <a:pt x="3255831" y="6219706"/>
                  <a:pt x="3254748" y="6223313"/>
                  <a:pt x="3253902" y="6227535"/>
                </a:cubicBezTo>
                <a:cubicBezTo>
                  <a:pt x="3260632" y="6228466"/>
                  <a:pt x="3271638" y="6235883"/>
                  <a:pt x="3270859" y="6223793"/>
                </a:cubicBezTo>
                <a:close/>
                <a:moveTo>
                  <a:pt x="5503842" y="1172233"/>
                </a:moveTo>
                <a:cubicBezTo>
                  <a:pt x="5497812" y="1182574"/>
                  <a:pt x="5488107" y="1193609"/>
                  <a:pt x="5478298" y="1208333"/>
                </a:cubicBezTo>
                <a:cubicBezTo>
                  <a:pt x="5464087" y="1197933"/>
                  <a:pt x="5464975" y="1184419"/>
                  <a:pt x="5444519" y="1174350"/>
                </a:cubicBezTo>
                <a:cubicBezTo>
                  <a:pt x="5454407" y="1156571"/>
                  <a:pt x="5454502" y="1139101"/>
                  <a:pt x="5472642" y="1114152"/>
                </a:cubicBezTo>
                <a:cubicBezTo>
                  <a:pt x="5483406" y="1121998"/>
                  <a:pt x="5490808" y="1148961"/>
                  <a:pt x="5507341" y="1140300"/>
                </a:cubicBezTo>
                <a:cubicBezTo>
                  <a:pt x="5512229" y="1152245"/>
                  <a:pt x="5509872" y="1161892"/>
                  <a:pt x="5503842" y="1172233"/>
                </a:cubicBezTo>
                <a:close/>
                <a:moveTo>
                  <a:pt x="1044262" y="11267645"/>
                </a:moveTo>
                <a:cubicBezTo>
                  <a:pt x="1006508" y="11254497"/>
                  <a:pt x="987800" y="11217962"/>
                  <a:pt x="976759" y="11172194"/>
                </a:cubicBezTo>
                <a:cubicBezTo>
                  <a:pt x="991302" y="11174077"/>
                  <a:pt x="1004293" y="11189913"/>
                  <a:pt x="1014600" y="11202544"/>
                </a:cubicBezTo>
                <a:cubicBezTo>
                  <a:pt x="1027647" y="11219414"/>
                  <a:pt x="1041066" y="11235440"/>
                  <a:pt x="1044262" y="11267645"/>
                </a:cubicBezTo>
                <a:close/>
                <a:moveTo>
                  <a:pt x="5598471" y="964799"/>
                </a:moveTo>
                <a:cubicBezTo>
                  <a:pt x="5582320" y="959711"/>
                  <a:pt x="5585893" y="933118"/>
                  <a:pt x="5558575" y="922072"/>
                </a:cubicBezTo>
                <a:cubicBezTo>
                  <a:pt x="5560072" y="904805"/>
                  <a:pt x="5565746" y="887336"/>
                  <a:pt x="5582006" y="867885"/>
                </a:cubicBezTo>
                <a:cubicBezTo>
                  <a:pt x="5597644" y="879917"/>
                  <a:pt x="5600797" y="893603"/>
                  <a:pt x="5621230" y="905192"/>
                </a:cubicBezTo>
                <a:cubicBezTo>
                  <a:pt x="5616081" y="924943"/>
                  <a:pt x="5605092" y="945186"/>
                  <a:pt x="5598471" y="964799"/>
                </a:cubicBezTo>
                <a:close/>
                <a:moveTo>
                  <a:pt x="5524712" y="1132205"/>
                </a:moveTo>
                <a:cubicBezTo>
                  <a:pt x="5512859" y="1133653"/>
                  <a:pt x="5520556" y="1118540"/>
                  <a:pt x="5509421" y="1112592"/>
                </a:cubicBezTo>
                <a:cubicBezTo>
                  <a:pt x="5496628" y="1106939"/>
                  <a:pt x="5478624" y="1096927"/>
                  <a:pt x="5472001" y="1084229"/>
                </a:cubicBezTo>
                <a:cubicBezTo>
                  <a:pt x="5494167" y="1060595"/>
                  <a:pt x="5497225" y="1039832"/>
                  <a:pt x="5508154" y="1017404"/>
                </a:cubicBezTo>
                <a:cubicBezTo>
                  <a:pt x="5523733" y="1034058"/>
                  <a:pt x="5541161" y="1049987"/>
                  <a:pt x="5551524" y="1066909"/>
                </a:cubicBezTo>
                <a:cubicBezTo>
                  <a:pt x="5533720" y="1089899"/>
                  <a:pt x="5536494" y="1110154"/>
                  <a:pt x="5524712" y="1132205"/>
                </a:cubicBezTo>
                <a:close/>
                <a:moveTo>
                  <a:pt x="1792040" y="9581488"/>
                </a:moveTo>
                <a:cubicBezTo>
                  <a:pt x="1784724" y="9594557"/>
                  <a:pt x="1773748" y="9618233"/>
                  <a:pt x="1752513" y="9613945"/>
                </a:cubicBezTo>
                <a:cubicBezTo>
                  <a:pt x="1735261" y="9597152"/>
                  <a:pt x="1768036" y="9576486"/>
                  <a:pt x="1778312" y="9555555"/>
                </a:cubicBezTo>
                <a:cubicBezTo>
                  <a:pt x="1789529" y="9532494"/>
                  <a:pt x="1798088" y="9502656"/>
                  <a:pt x="1803473" y="9476507"/>
                </a:cubicBezTo>
                <a:cubicBezTo>
                  <a:pt x="1814999" y="9414359"/>
                  <a:pt x="1797091" y="9347865"/>
                  <a:pt x="1802000" y="9296038"/>
                </a:cubicBezTo>
                <a:cubicBezTo>
                  <a:pt x="1828368" y="9306160"/>
                  <a:pt x="1823031" y="9349648"/>
                  <a:pt x="1825064" y="9381110"/>
                </a:cubicBezTo>
                <a:cubicBezTo>
                  <a:pt x="1828676" y="9431100"/>
                  <a:pt x="1829158" y="9518421"/>
                  <a:pt x="1792040" y="9581488"/>
                </a:cubicBezTo>
                <a:close/>
                <a:moveTo>
                  <a:pt x="5572629" y="1029961"/>
                </a:moveTo>
                <a:cubicBezTo>
                  <a:pt x="5569498" y="1035526"/>
                  <a:pt x="5565518" y="1040475"/>
                  <a:pt x="5560203" y="1044387"/>
                </a:cubicBezTo>
                <a:cubicBezTo>
                  <a:pt x="5547691" y="1028638"/>
                  <a:pt x="5529759" y="1013559"/>
                  <a:pt x="5514538" y="998145"/>
                </a:cubicBezTo>
                <a:cubicBezTo>
                  <a:pt x="5522350" y="986264"/>
                  <a:pt x="5538539" y="961219"/>
                  <a:pt x="5547470" y="942167"/>
                </a:cubicBezTo>
                <a:cubicBezTo>
                  <a:pt x="5555840" y="941776"/>
                  <a:pt x="5564922" y="956011"/>
                  <a:pt x="5569892" y="963317"/>
                </a:cubicBezTo>
                <a:cubicBezTo>
                  <a:pt x="5579112" y="976080"/>
                  <a:pt x="5589394" y="963246"/>
                  <a:pt x="5590999" y="974688"/>
                </a:cubicBezTo>
                <a:cubicBezTo>
                  <a:pt x="5583772" y="991044"/>
                  <a:pt x="5582022" y="1013269"/>
                  <a:pt x="5572629" y="1029961"/>
                </a:cubicBezTo>
                <a:close/>
                <a:moveTo>
                  <a:pt x="5676265" y="796590"/>
                </a:moveTo>
                <a:cubicBezTo>
                  <a:pt x="5659427" y="779015"/>
                  <a:pt x="5642159" y="761250"/>
                  <a:pt x="5631778" y="742980"/>
                </a:cubicBezTo>
                <a:cubicBezTo>
                  <a:pt x="5642623" y="730036"/>
                  <a:pt x="5654293" y="704786"/>
                  <a:pt x="5666661" y="684913"/>
                </a:cubicBezTo>
                <a:cubicBezTo>
                  <a:pt x="5682721" y="699610"/>
                  <a:pt x="5690662" y="715281"/>
                  <a:pt x="5705061" y="730258"/>
                </a:cubicBezTo>
                <a:cubicBezTo>
                  <a:pt x="5695936" y="752071"/>
                  <a:pt x="5687052" y="774497"/>
                  <a:pt x="5676265" y="796590"/>
                </a:cubicBezTo>
                <a:close/>
                <a:moveTo>
                  <a:pt x="3138697" y="6540224"/>
                </a:moveTo>
                <a:cubicBezTo>
                  <a:pt x="3130548" y="6487089"/>
                  <a:pt x="3116720" y="6437573"/>
                  <a:pt x="3097213" y="6391676"/>
                </a:cubicBezTo>
                <a:cubicBezTo>
                  <a:pt x="3109426" y="6358262"/>
                  <a:pt x="3087628" y="6330247"/>
                  <a:pt x="3081318" y="6298351"/>
                </a:cubicBezTo>
                <a:cubicBezTo>
                  <a:pt x="3093834" y="6302349"/>
                  <a:pt x="3088769" y="6332283"/>
                  <a:pt x="3103017" y="6324280"/>
                </a:cubicBezTo>
                <a:cubicBezTo>
                  <a:pt x="3091692" y="6296806"/>
                  <a:pt x="3096839" y="6259760"/>
                  <a:pt x="3073112" y="6239573"/>
                </a:cubicBezTo>
                <a:cubicBezTo>
                  <a:pt x="3054571" y="6258447"/>
                  <a:pt x="3097076" y="6286929"/>
                  <a:pt x="3072840" y="6300222"/>
                </a:cubicBezTo>
                <a:cubicBezTo>
                  <a:pt x="3075769" y="6322454"/>
                  <a:pt x="3091452" y="6349299"/>
                  <a:pt x="3078460" y="6370623"/>
                </a:cubicBezTo>
                <a:cubicBezTo>
                  <a:pt x="3093340" y="6371581"/>
                  <a:pt x="3088481" y="6383732"/>
                  <a:pt x="3093610" y="6390594"/>
                </a:cubicBezTo>
                <a:cubicBezTo>
                  <a:pt x="3093609" y="6417148"/>
                  <a:pt x="3102324" y="6442447"/>
                  <a:pt x="3109144" y="6467419"/>
                </a:cubicBezTo>
                <a:cubicBezTo>
                  <a:pt x="3116103" y="6490920"/>
                  <a:pt x="3117629" y="6523255"/>
                  <a:pt x="3138697" y="6540224"/>
                </a:cubicBezTo>
                <a:close/>
                <a:moveTo>
                  <a:pt x="5652952" y="850063"/>
                </a:moveTo>
                <a:cubicBezTo>
                  <a:pt x="5646126" y="863331"/>
                  <a:pt x="5635876" y="876051"/>
                  <a:pt x="5624661" y="883969"/>
                </a:cubicBezTo>
                <a:cubicBezTo>
                  <a:pt x="5609059" y="870381"/>
                  <a:pt x="5603678" y="854616"/>
                  <a:pt x="5589317" y="840547"/>
                </a:cubicBezTo>
                <a:cubicBezTo>
                  <a:pt x="5605770" y="823101"/>
                  <a:pt x="5605380" y="792550"/>
                  <a:pt x="5628621" y="776043"/>
                </a:cubicBezTo>
                <a:cubicBezTo>
                  <a:pt x="5640350" y="787919"/>
                  <a:pt x="5641857" y="801973"/>
                  <a:pt x="5660703" y="812874"/>
                </a:cubicBezTo>
                <a:cubicBezTo>
                  <a:pt x="5663183" y="822981"/>
                  <a:pt x="5659779" y="836795"/>
                  <a:pt x="5652952" y="850063"/>
                </a:cubicBezTo>
                <a:close/>
                <a:moveTo>
                  <a:pt x="4782620" y="2827371"/>
                </a:moveTo>
                <a:cubicBezTo>
                  <a:pt x="4792024" y="2812006"/>
                  <a:pt x="4780061" y="2804407"/>
                  <a:pt x="4765503" y="2797609"/>
                </a:cubicBezTo>
                <a:cubicBezTo>
                  <a:pt x="4761295" y="2811368"/>
                  <a:pt x="4769379" y="2820500"/>
                  <a:pt x="4782620" y="2827371"/>
                </a:cubicBezTo>
                <a:close/>
                <a:moveTo>
                  <a:pt x="3761476" y="5138483"/>
                </a:moveTo>
                <a:cubicBezTo>
                  <a:pt x="3760250" y="5136447"/>
                  <a:pt x="3758583" y="5134571"/>
                  <a:pt x="3757358" y="5132536"/>
                </a:cubicBezTo>
                <a:cubicBezTo>
                  <a:pt x="3755474" y="5134200"/>
                  <a:pt x="3753433" y="5135427"/>
                  <a:pt x="3751989" y="5136935"/>
                </a:cubicBezTo>
                <a:cubicBezTo>
                  <a:pt x="3753215" y="5138971"/>
                  <a:pt x="3754440" y="5141006"/>
                  <a:pt x="3755949" y="5142444"/>
                </a:cubicBezTo>
                <a:cubicBezTo>
                  <a:pt x="3757990" y="5141216"/>
                  <a:pt x="3759874" y="5139552"/>
                  <a:pt x="3761476" y="5138483"/>
                </a:cubicBezTo>
                <a:close/>
                <a:moveTo>
                  <a:pt x="1473766" y="10321355"/>
                </a:moveTo>
                <a:cubicBezTo>
                  <a:pt x="1337198" y="10226352"/>
                  <a:pt x="1246656" y="10124162"/>
                  <a:pt x="1136604" y="10024565"/>
                </a:cubicBezTo>
                <a:cubicBezTo>
                  <a:pt x="1136211" y="10038154"/>
                  <a:pt x="1149892" y="10053373"/>
                  <a:pt x="1158251" y="10062163"/>
                </a:cubicBezTo>
                <a:cubicBezTo>
                  <a:pt x="1249208" y="10159951"/>
                  <a:pt x="1366416" y="10260670"/>
                  <a:pt x="1473766" y="10321355"/>
                </a:cubicBezTo>
                <a:close/>
                <a:moveTo>
                  <a:pt x="1745468" y="9710426"/>
                </a:moveTo>
                <a:cubicBezTo>
                  <a:pt x="1750885" y="9697013"/>
                  <a:pt x="1744186" y="9687934"/>
                  <a:pt x="1728069" y="9682852"/>
                </a:cubicBezTo>
                <a:cubicBezTo>
                  <a:pt x="1722037" y="9696504"/>
                  <a:pt x="1732616" y="9703728"/>
                  <a:pt x="1745468" y="9710426"/>
                </a:cubicBezTo>
                <a:close/>
                <a:moveTo>
                  <a:pt x="5750480" y="651303"/>
                </a:moveTo>
                <a:cubicBezTo>
                  <a:pt x="5737446" y="664795"/>
                  <a:pt x="5728971" y="682834"/>
                  <a:pt x="5712705" y="702497"/>
                </a:cubicBezTo>
                <a:cubicBezTo>
                  <a:pt x="5697576" y="688720"/>
                  <a:pt x="5686154" y="674554"/>
                  <a:pt x="5677595" y="659627"/>
                </a:cubicBezTo>
                <a:cubicBezTo>
                  <a:pt x="5687151" y="642573"/>
                  <a:pt x="5699522" y="623722"/>
                  <a:pt x="5713636" y="611214"/>
                </a:cubicBezTo>
                <a:cubicBezTo>
                  <a:pt x="5728107" y="624194"/>
                  <a:pt x="5737651" y="638036"/>
                  <a:pt x="5750480" y="651303"/>
                </a:cubicBezTo>
                <a:close/>
                <a:moveTo>
                  <a:pt x="2658159" y="7651199"/>
                </a:moveTo>
                <a:cubicBezTo>
                  <a:pt x="2659091" y="7622309"/>
                  <a:pt x="2620886" y="7608330"/>
                  <a:pt x="2591534" y="7606466"/>
                </a:cubicBezTo>
                <a:cubicBezTo>
                  <a:pt x="2581284" y="7647938"/>
                  <a:pt x="2584079" y="7685681"/>
                  <a:pt x="2604579" y="7717833"/>
                </a:cubicBezTo>
                <a:cubicBezTo>
                  <a:pt x="2623216" y="7698262"/>
                  <a:pt x="2640920" y="7674498"/>
                  <a:pt x="2658159" y="7651199"/>
                </a:cubicBezTo>
                <a:close/>
                <a:moveTo>
                  <a:pt x="3807609" y="5052649"/>
                </a:moveTo>
                <a:cubicBezTo>
                  <a:pt x="3803328" y="5032408"/>
                  <a:pt x="3780326" y="5013930"/>
                  <a:pt x="3763702" y="4996629"/>
                </a:cubicBezTo>
                <a:cubicBezTo>
                  <a:pt x="3747989" y="4980488"/>
                  <a:pt x="3734159" y="4962682"/>
                  <a:pt x="3718572" y="4945504"/>
                </a:cubicBezTo>
                <a:cubicBezTo>
                  <a:pt x="3692079" y="4915904"/>
                  <a:pt x="3653057" y="4894263"/>
                  <a:pt x="3644375" y="4868672"/>
                </a:cubicBezTo>
                <a:cubicBezTo>
                  <a:pt x="3659195" y="4857418"/>
                  <a:pt x="3678226" y="4849605"/>
                  <a:pt x="3692007" y="4831299"/>
                </a:cubicBezTo>
                <a:cubicBezTo>
                  <a:pt x="3704344" y="4814502"/>
                  <a:pt x="3704270" y="4790772"/>
                  <a:pt x="3713593" y="4778026"/>
                </a:cubicBezTo>
                <a:cubicBezTo>
                  <a:pt x="3750978" y="4656725"/>
                  <a:pt x="3636208" y="4534557"/>
                  <a:pt x="3537724" y="4508997"/>
                </a:cubicBezTo>
                <a:cubicBezTo>
                  <a:pt x="3390514" y="4470721"/>
                  <a:pt x="3234436" y="4676159"/>
                  <a:pt x="3240426" y="4788339"/>
                </a:cubicBezTo>
                <a:cubicBezTo>
                  <a:pt x="3247239" y="4918041"/>
                  <a:pt x="3406503" y="5007921"/>
                  <a:pt x="3509266" y="4978988"/>
                </a:cubicBezTo>
                <a:cubicBezTo>
                  <a:pt x="3532916" y="4972982"/>
                  <a:pt x="3542803" y="4959043"/>
                  <a:pt x="3562653" y="4954894"/>
                </a:cubicBezTo>
                <a:cubicBezTo>
                  <a:pt x="3617934" y="5017723"/>
                  <a:pt x="3651973" y="5061443"/>
                  <a:pt x="3712344" y="5127395"/>
                </a:cubicBezTo>
                <a:cubicBezTo>
                  <a:pt x="3750271" y="5092018"/>
                  <a:pt x="3779669" y="5085435"/>
                  <a:pt x="3807609" y="5052649"/>
                </a:cubicBezTo>
                <a:close/>
                <a:moveTo>
                  <a:pt x="5776152" y="597451"/>
                </a:moveTo>
                <a:cubicBezTo>
                  <a:pt x="5779490" y="592967"/>
                  <a:pt x="5781937" y="588598"/>
                  <a:pt x="5781304" y="584769"/>
                </a:cubicBezTo>
                <a:cubicBezTo>
                  <a:pt x="5769895" y="576685"/>
                  <a:pt x="5758445" y="606106"/>
                  <a:pt x="5765662" y="610817"/>
                </a:cubicBezTo>
                <a:cubicBezTo>
                  <a:pt x="5768588" y="606532"/>
                  <a:pt x="5772816" y="601935"/>
                  <a:pt x="5776152" y="597451"/>
                </a:cubicBezTo>
                <a:close/>
                <a:moveTo>
                  <a:pt x="5815471" y="509626"/>
                </a:moveTo>
                <a:cubicBezTo>
                  <a:pt x="5816552" y="505009"/>
                  <a:pt x="5815520" y="500684"/>
                  <a:pt x="5810741" y="497025"/>
                </a:cubicBezTo>
                <a:cubicBezTo>
                  <a:pt x="5805927" y="506763"/>
                  <a:pt x="5796925" y="516714"/>
                  <a:pt x="5807530" y="523980"/>
                </a:cubicBezTo>
                <a:cubicBezTo>
                  <a:pt x="5811198" y="519152"/>
                  <a:pt x="5814391" y="514243"/>
                  <a:pt x="5815471" y="509626"/>
                </a:cubicBezTo>
                <a:close/>
                <a:moveTo>
                  <a:pt x="681490" y="12136323"/>
                </a:moveTo>
                <a:cubicBezTo>
                  <a:pt x="674391" y="12118906"/>
                  <a:pt x="687856" y="12081505"/>
                  <a:pt x="661930" y="12076679"/>
                </a:cubicBezTo>
                <a:cubicBezTo>
                  <a:pt x="677793" y="12093889"/>
                  <a:pt x="652864" y="12131835"/>
                  <a:pt x="681490" y="12136323"/>
                </a:cubicBezTo>
                <a:close/>
                <a:moveTo>
                  <a:pt x="3275765" y="6265793"/>
                </a:moveTo>
                <a:cubicBezTo>
                  <a:pt x="3276471" y="6263041"/>
                  <a:pt x="3277178" y="6260288"/>
                  <a:pt x="3278121" y="6258152"/>
                </a:cubicBezTo>
                <a:cubicBezTo>
                  <a:pt x="3275372" y="6257448"/>
                  <a:pt x="3273049" y="6256933"/>
                  <a:pt x="3270488" y="6255801"/>
                </a:cubicBezTo>
                <a:cubicBezTo>
                  <a:pt x="3269782" y="6258553"/>
                  <a:pt x="3269077" y="6261305"/>
                  <a:pt x="3268560" y="6263630"/>
                </a:cubicBezTo>
                <a:cubicBezTo>
                  <a:pt x="3270882" y="6264146"/>
                  <a:pt x="3273631" y="6264850"/>
                  <a:pt x="3275765" y="6265793"/>
                </a:cubicBezTo>
                <a:close/>
                <a:moveTo>
                  <a:pt x="3783832" y="5120566"/>
                </a:moveTo>
                <a:cubicBezTo>
                  <a:pt x="3780815" y="5117689"/>
                  <a:pt x="3778488" y="5112584"/>
                  <a:pt x="3774688" y="5114442"/>
                </a:cubicBezTo>
                <a:cubicBezTo>
                  <a:pt x="3777737" y="5118793"/>
                  <a:pt x="3768944" y="5121946"/>
                  <a:pt x="3775699" y="5126949"/>
                </a:cubicBezTo>
                <a:cubicBezTo>
                  <a:pt x="3778463" y="5124966"/>
                  <a:pt x="3781068" y="5122549"/>
                  <a:pt x="3783832" y="5120566"/>
                </a:cubicBezTo>
                <a:close/>
                <a:moveTo>
                  <a:pt x="5770787" y="627279"/>
                </a:moveTo>
                <a:cubicBezTo>
                  <a:pt x="5746031" y="629525"/>
                  <a:pt x="5733391" y="591487"/>
                  <a:pt x="5718857" y="576445"/>
                </a:cubicBezTo>
                <a:cubicBezTo>
                  <a:pt x="5735072" y="560791"/>
                  <a:pt x="5738768" y="536057"/>
                  <a:pt x="5750370" y="528506"/>
                </a:cubicBezTo>
                <a:cubicBezTo>
                  <a:pt x="5758521" y="546306"/>
                  <a:pt x="5780100" y="562940"/>
                  <a:pt x="5794161" y="573209"/>
                </a:cubicBezTo>
                <a:cubicBezTo>
                  <a:pt x="5788392" y="590943"/>
                  <a:pt x="5777176" y="609312"/>
                  <a:pt x="5770787" y="627279"/>
                </a:cubicBezTo>
                <a:close/>
                <a:moveTo>
                  <a:pt x="5815797" y="529010"/>
                </a:moveTo>
                <a:cubicBezTo>
                  <a:pt x="5812006" y="534985"/>
                  <a:pt x="5807052" y="540406"/>
                  <a:pt x="5800898" y="544780"/>
                </a:cubicBezTo>
                <a:cubicBezTo>
                  <a:pt x="5784676" y="538644"/>
                  <a:pt x="5786307" y="523372"/>
                  <a:pt x="5765088" y="518124"/>
                </a:cubicBezTo>
                <a:cubicBezTo>
                  <a:pt x="5762298" y="497803"/>
                  <a:pt x="5763030" y="476460"/>
                  <a:pt x="5785226" y="451702"/>
                </a:cubicBezTo>
                <a:cubicBezTo>
                  <a:pt x="5804110" y="461078"/>
                  <a:pt x="5803234" y="483906"/>
                  <a:pt x="5819564" y="473581"/>
                </a:cubicBezTo>
                <a:cubicBezTo>
                  <a:pt x="5828082" y="488178"/>
                  <a:pt x="5827170" y="511087"/>
                  <a:pt x="5815797" y="529010"/>
                </a:cubicBezTo>
                <a:close/>
                <a:moveTo>
                  <a:pt x="3294955" y="6238525"/>
                </a:moveTo>
                <a:cubicBezTo>
                  <a:pt x="3300996" y="6224853"/>
                  <a:pt x="3291402" y="6211933"/>
                  <a:pt x="3280420" y="6218315"/>
                </a:cubicBezTo>
                <a:cubicBezTo>
                  <a:pt x="3278212" y="6229085"/>
                  <a:pt x="3282915" y="6235758"/>
                  <a:pt x="3294955" y="6238525"/>
                </a:cubicBezTo>
                <a:close/>
                <a:moveTo>
                  <a:pt x="3395564" y="6012104"/>
                </a:moveTo>
                <a:cubicBezTo>
                  <a:pt x="3392377" y="6006612"/>
                  <a:pt x="3387339" y="6001841"/>
                  <a:pt x="3377189" y="5999399"/>
                </a:cubicBezTo>
                <a:cubicBezTo>
                  <a:pt x="3370959" y="6008880"/>
                  <a:pt x="3362529" y="6011788"/>
                  <a:pt x="3352719" y="6012042"/>
                </a:cubicBezTo>
                <a:cubicBezTo>
                  <a:pt x="3359901" y="6022356"/>
                  <a:pt x="3385776" y="6021551"/>
                  <a:pt x="3395564" y="6012104"/>
                </a:cubicBezTo>
                <a:close/>
                <a:moveTo>
                  <a:pt x="4087921" y="4448092"/>
                </a:moveTo>
                <a:cubicBezTo>
                  <a:pt x="4030298" y="4318752"/>
                  <a:pt x="3957756" y="4207696"/>
                  <a:pt x="3886517" y="4095581"/>
                </a:cubicBezTo>
                <a:cubicBezTo>
                  <a:pt x="3909883" y="4209466"/>
                  <a:pt x="3922234" y="4344790"/>
                  <a:pt x="3949982" y="4463441"/>
                </a:cubicBezTo>
                <a:cubicBezTo>
                  <a:pt x="3989527" y="4464941"/>
                  <a:pt x="4049809" y="4457749"/>
                  <a:pt x="4087921" y="4448092"/>
                </a:cubicBezTo>
                <a:close/>
                <a:moveTo>
                  <a:pt x="3005584" y="6900559"/>
                </a:moveTo>
                <a:cubicBezTo>
                  <a:pt x="3002658" y="6910938"/>
                  <a:pt x="2998426" y="6920804"/>
                  <a:pt x="2991952" y="6929680"/>
                </a:cubicBezTo>
                <a:cubicBezTo>
                  <a:pt x="2952238" y="6938666"/>
                  <a:pt x="2902477" y="6890656"/>
                  <a:pt x="2874897" y="6877960"/>
                </a:cubicBezTo>
                <a:cubicBezTo>
                  <a:pt x="2855679" y="6891410"/>
                  <a:pt x="2836410" y="6903817"/>
                  <a:pt x="2812421" y="6904953"/>
                </a:cubicBezTo>
                <a:cubicBezTo>
                  <a:pt x="2775642" y="6892274"/>
                  <a:pt x="2750564" y="6875071"/>
                  <a:pt x="2737992" y="6852677"/>
                </a:cubicBezTo>
                <a:cubicBezTo>
                  <a:pt x="2709342" y="6848182"/>
                  <a:pt x="2681457" y="6846577"/>
                  <a:pt x="2652807" y="6842082"/>
                </a:cubicBezTo>
                <a:cubicBezTo>
                  <a:pt x="2643758" y="6884518"/>
                  <a:pt x="2647642" y="6921952"/>
                  <a:pt x="2656642" y="6957054"/>
                </a:cubicBezTo>
                <a:cubicBezTo>
                  <a:pt x="2643365" y="6976701"/>
                  <a:pt x="2609600" y="6974539"/>
                  <a:pt x="2597915" y="6966314"/>
                </a:cubicBezTo>
                <a:cubicBezTo>
                  <a:pt x="2577776" y="6951803"/>
                  <a:pt x="2582812" y="6877999"/>
                  <a:pt x="2592438" y="6838880"/>
                </a:cubicBezTo>
                <a:cubicBezTo>
                  <a:pt x="2527985" y="6833364"/>
                  <a:pt x="2445679" y="6817408"/>
                  <a:pt x="2375246" y="6809249"/>
                </a:cubicBezTo>
                <a:cubicBezTo>
                  <a:pt x="2362014" y="6807995"/>
                  <a:pt x="2346668" y="6814991"/>
                  <a:pt x="2335022" y="6803213"/>
                </a:cubicBezTo>
                <a:cubicBezTo>
                  <a:pt x="2329685" y="6792180"/>
                  <a:pt x="2346889" y="6789066"/>
                  <a:pt x="2342029" y="6779265"/>
                </a:cubicBezTo>
                <a:cubicBezTo>
                  <a:pt x="2324314" y="6767355"/>
                  <a:pt x="2306050" y="6783267"/>
                  <a:pt x="2301406" y="6764887"/>
                </a:cubicBezTo>
                <a:cubicBezTo>
                  <a:pt x="2308501" y="6738428"/>
                  <a:pt x="2330966" y="6753456"/>
                  <a:pt x="2348797" y="6754701"/>
                </a:cubicBezTo>
                <a:cubicBezTo>
                  <a:pt x="2357419" y="6751367"/>
                  <a:pt x="2349541" y="6748396"/>
                  <a:pt x="2355965" y="6738479"/>
                </a:cubicBezTo>
                <a:cubicBezTo>
                  <a:pt x="2438072" y="6750264"/>
                  <a:pt x="2522326" y="6767591"/>
                  <a:pt x="2605198" y="6782267"/>
                </a:cubicBezTo>
                <a:cubicBezTo>
                  <a:pt x="2619134" y="6741481"/>
                  <a:pt x="2636349" y="6703674"/>
                  <a:pt x="2658979" y="6669790"/>
                </a:cubicBezTo>
                <a:cubicBezTo>
                  <a:pt x="2603342" y="6603877"/>
                  <a:pt x="2532942" y="6530929"/>
                  <a:pt x="2472350" y="6475072"/>
                </a:cubicBezTo>
                <a:cubicBezTo>
                  <a:pt x="2469964" y="6468915"/>
                  <a:pt x="2476189" y="6454827"/>
                  <a:pt x="2482347" y="6452446"/>
                </a:cubicBezTo>
                <a:cubicBezTo>
                  <a:pt x="2475351" y="6441701"/>
                  <a:pt x="2454994" y="6435768"/>
                  <a:pt x="2457047" y="6421878"/>
                </a:cubicBezTo>
                <a:cubicBezTo>
                  <a:pt x="2465159" y="6403520"/>
                  <a:pt x="2485698" y="6426373"/>
                  <a:pt x="2491024" y="6432808"/>
                </a:cubicBezTo>
                <a:cubicBezTo>
                  <a:pt x="2502181" y="6438758"/>
                  <a:pt x="2504223" y="6420271"/>
                  <a:pt x="2516523" y="6428256"/>
                </a:cubicBezTo>
                <a:cubicBezTo>
                  <a:pt x="2576849" y="6491649"/>
                  <a:pt x="2635088" y="6555141"/>
                  <a:pt x="2692950" y="6619487"/>
                </a:cubicBezTo>
                <a:cubicBezTo>
                  <a:pt x="2721494" y="6599953"/>
                  <a:pt x="2744790" y="6566874"/>
                  <a:pt x="2770711" y="6540568"/>
                </a:cubicBezTo>
                <a:cubicBezTo>
                  <a:pt x="2788187" y="6551862"/>
                  <a:pt x="2802396" y="6564773"/>
                  <a:pt x="2812056" y="6578736"/>
                </a:cubicBezTo>
                <a:cubicBezTo>
                  <a:pt x="2786423" y="6606701"/>
                  <a:pt x="2757552" y="6628131"/>
                  <a:pt x="2732974" y="6660644"/>
                </a:cubicBezTo>
                <a:cubicBezTo>
                  <a:pt x="2746351" y="6682372"/>
                  <a:pt x="2770008" y="6700479"/>
                  <a:pt x="2784001" y="6721969"/>
                </a:cubicBezTo>
                <a:cubicBezTo>
                  <a:pt x="2842877" y="6715837"/>
                  <a:pt x="2917971" y="6768917"/>
                  <a:pt x="2902648" y="6824398"/>
                </a:cubicBezTo>
                <a:cubicBezTo>
                  <a:pt x="2947255" y="6839005"/>
                  <a:pt x="2973941" y="6854878"/>
                  <a:pt x="3011386" y="6868361"/>
                </a:cubicBezTo>
                <a:cubicBezTo>
                  <a:pt x="3010132" y="6879288"/>
                  <a:pt x="3008511" y="6890180"/>
                  <a:pt x="3005584" y="6900559"/>
                </a:cubicBezTo>
                <a:close/>
                <a:moveTo>
                  <a:pt x="3247120" y="6358332"/>
                </a:moveTo>
                <a:cubicBezTo>
                  <a:pt x="3249377" y="6348605"/>
                  <a:pt x="3251634" y="6338879"/>
                  <a:pt x="3240875" y="6336678"/>
                </a:cubicBezTo>
                <a:cubicBezTo>
                  <a:pt x="3239848" y="6345927"/>
                  <a:pt x="3240431" y="6353845"/>
                  <a:pt x="3247120" y="6358332"/>
                </a:cubicBezTo>
                <a:close/>
                <a:moveTo>
                  <a:pt x="1239963" y="10906155"/>
                </a:moveTo>
                <a:cubicBezTo>
                  <a:pt x="1223402" y="10941316"/>
                  <a:pt x="1140201" y="10935772"/>
                  <a:pt x="1121557" y="10910645"/>
                </a:cubicBezTo>
                <a:cubicBezTo>
                  <a:pt x="1138081" y="10879051"/>
                  <a:pt x="1213839" y="10895636"/>
                  <a:pt x="1239963" y="10906155"/>
                </a:cubicBezTo>
                <a:close/>
                <a:moveTo>
                  <a:pt x="1774157" y="9703215"/>
                </a:moveTo>
                <a:cubicBezTo>
                  <a:pt x="1763111" y="9699355"/>
                  <a:pt x="1763944" y="9690545"/>
                  <a:pt x="1756590" y="9685255"/>
                </a:cubicBezTo>
                <a:cubicBezTo>
                  <a:pt x="1749893" y="9698104"/>
                  <a:pt x="1766229" y="9716540"/>
                  <a:pt x="1774157" y="9703215"/>
                </a:cubicBezTo>
                <a:close/>
                <a:moveTo>
                  <a:pt x="632874" y="12287810"/>
                </a:moveTo>
                <a:cubicBezTo>
                  <a:pt x="618104" y="12262409"/>
                  <a:pt x="609878" y="12216432"/>
                  <a:pt x="581973" y="12204612"/>
                </a:cubicBezTo>
                <a:cubicBezTo>
                  <a:pt x="602564" y="12229525"/>
                  <a:pt x="600565" y="12275576"/>
                  <a:pt x="632874" y="12287810"/>
                </a:cubicBezTo>
                <a:close/>
                <a:moveTo>
                  <a:pt x="5804038" y="589320"/>
                </a:moveTo>
                <a:cubicBezTo>
                  <a:pt x="5822427" y="551450"/>
                  <a:pt x="5836486" y="513578"/>
                  <a:pt x="5840691" y="474665"/>
                </a:cubicBezTo>
                <a:cubicBezTo>
                  <a:pt x="5776111" y="401793"/>
                  <a:pt x="5725627" y="326994"/>
                  <a:pt x="5639717" y="257438"/>
                </a:cubicBezTo>
                <a:cubicBezTo>
                  <a:pt x="5595760" y="254324"/>
                  <a:pt x="5583963" y="317913"/>
                  <a:pt x="5554160" y="366920"/>
                </a:cubicBezTo>
                <a:cubicBezTo>
                  <a:pt x="5549539" y="375071"/>
                  <a:pt x="5541559" y="382757"/>
                  <a:pt x="5536136" y="391573"/>
                </a:cubicBezTo>
                <a:cubicBezTo>
                  <a:pt x="5436616" y="545340"/>
                  <a:pt x="5363724" y="767951"/>
                  <a:pt x="5279419" y="912641"/>
                </a:cubicBezTo>
                <a:cubicBezTo>
                  <a:pt x="5244291" y="972547"/>
                  <a:pt x="5213775" y="1019710"/>
                  <a:pt x="5250716" y="1064062"/>
                </a:cubicBezTo>
                <a:cubicBezTo>
                  <a:pt x="5257606" y="1055385"/>
                  <a:pt x="5258005" y="1041801"/>
                  <a:pt x="5269166" y="1039597"/>
                </a:cubicBezTo>
                <a:cubicBezTo>
                  <a:pt x="5280453" y="1053248"/>
                  <a:pt x="5296091" y="1066273"/>
                  <a:pt x="5297019" y="1081463"/>
                </a:cubicBezTo>
                <a:cubicBezTo>
                  <a:pt x="5301070" y="1096504"/>
                  <a:pt x="5276479" y="1101437"/>
                  <a:pt x="5289797" y="1113947"/>
                </a:cubicBezTo>
                <a:cubicBezTo>
                  <a:pt x="5295387" y="1117436"/>
                  <a:pt x="5293503" y="1121700"/>
                  <a:pt x="5298855" y="1124574"/>
                </a:cubicBezTo>
                <a:cubicBezTo>
                  <a:pt x="5312622" y="1124541"/>
                  <a:pt x="5309118" y="1099040"/>
                  <a:pt x="5321468" y="1099910"/>
                </a:cubicBezTo>
                <a:cubicBezTo>
                  <a:pt x="5333983" y="1113085"/>
                  <a:pt x="5345884" y="1126497"/>
                  <a:pt x="5354286" y="1140912"/>
                </a:cubicBezTo>
                <a:cubicBezTo>
                  <a:pt x="5333620" y="1145031"/>
                  <a:pt x="5344180" y="1174160"/>
                  <a:pt x="5351780" y="1189239"/>
                </a:cubicBezTo>
                <a:cubicBezTo>
                  <a:pt x="5365470" y="1174393"/>
                  <a:pt x="5365066" y="1161474"/>
                  <a:pt x="5378757" y="1146628"/>
                </a:cubicBezTo>
                <a:cubicBezTo>
                  <a:pt x="5389994" y="1159237"/>
                  <a:pt x="5402084" y="1172224"/>
                  <a:pt x="5408970" y="1185459"/>
                </a:cubicBezTo>
                <a:cubicBezTo>
                  <a:pt x="5398262" y="1201623"/>
                  <a:pt x="5398953" y="1216198"/>
                  <a:pt x="5391556" y="1231786"/>
                </a:cubicBezTo>
                <a:cubicBezTo>
                  <a:pt x="5406669" y="1242541"/>
                  <a:pt x="5427072" y="1272451"/>
                  <a:pt x="5440641" y="1268253"/>
                </a:cubicBezTo>
                <a:cubicBezTo>
                  <a:pt x="5429314" y="1258152"/>
                  <a:pt x="5420921" y="1248328"/>
                  <a:pt x="5412102" y="1238316"/>
                </a:cubicBezTo>
                <a:cubicBezTo>
                  <a:pt x="5430332" y="1222418"/>
                  <a:pt x="5415479" y="1199547"/>
                  <a:pt x="5439070" y="1191114"/>
                </a:cubicBezTo>
                <a:cubicBezTo>
                  <a:pt x="5452537" y="1206747"/>
                  <a:pt x="5464348" y="1222668"/>
                  <a:pt x="5470153" y="1239503"/>
                </a:cubicBezTo>
                <a:cubicBezTo>
                  <a:pt x="5451519" y="1242482"/>
                  <a:pt x="5454964" y="1262351"/>
                  <a:pt x="5453614" y="1273476"/>
                </a:cubicBezTo>
                <a:cubicBezTo>
                  <a:pt x="5452632" y="1279158"/>
                  <a:pt x="5445168" y="1284523"/>
                  <a:pt x="5452928" y="1285404"/>
                </a:cubicBezTo>
                <a:cubicBezTo>
                  <a:pt x="5479695" y="1304366"/>
                  <a:pt x="5477264" y="1270675"/>
                  <a:pt x="5483113" y="1262047"/>
                </a:cubicBezTo>
                <a:cubicBezTo>
                  <a:pt x="5518577" y="1204839"/>
                  <a:pt x="5535098" y="1161685"/>
                  <a:pt x="5558827" y="1103368"/>
                </a:cubicBezTo>
                <a:cubicBezTo>
                  <a:pt x="5568148" y="1079966"/>
                  <a:pt x="5581117" y="1058686"/>
                  <a:pt x="5592331" y="1035611"/>
                </a:cubicBezTo>
                <a:cubicBezTo>
                  <a:pt x="5602931" y="1012774"/>
                  <a:pt x="5608605" y="987251"/>
                  <a:pt x="5618451" y="966119"/>
                </a:cubicBezTo>
                <a:cubicBezTo>
                  <a:pt x="5658262" y="881782"/>
                  <a:pt x="5695735" y="787749"/>
                  <a:pt x="5741413" y="703966"/>
                </a:cubicBezTo>
                <a:cubicBezTo>
                  <a:pt x="5762933" y="665059"/>
                  <a:pt x="5785650" y="627190"/>
                  <a:pt x="5804038" y="589320"/>
                </a:cubicBezTo>
                <a:close/>
                <a:moveTo>
                  <a:pt x="5455392" y="1378945"/>
                </a:moveTo>
                <a:cubicBezTo>
                  <a:pt x="5436265" y="1363356"/>
                  <a:pt x="5419016" y="1360833"/>
                  <a:pt x="5402493" y="1364748"/>
                </a:cubicBezTo>
                <a:cubicBezTo>
                  <a:pt x="5420606" y="1372241"/>
                  <a:pt x="5439058" y="1382433"/>
                  <a:pt x="5455392" y="1378945"/>
                </a:cubicBezTo>
                <a:close/>
                <a:moveTo>
                  <a:pt x="3160256" y="6594178"/>
                </a:moveTo>
                <a:cubicBezTo>
                  <a:pt x="3163982" y="6584589"/>
                  <a:pt x="3158573" y="6580668"/>
                  <a:pt x="3148241" y="6578656"/>
                </a:cubicBezTo>
                <a:cubicBezTo>
                  <a:pt x="3144326" y="6588671"/>
                  <a:pt x="3150161" y="6592781"/>
                  <a:pt x="3160256" y="6594178"/>
                </a:cubicBezTo>
                <a:close/>
                <a:moveTo>
                  <a:pt x="901207" y="11707827"/>
                </a:moveTo>
                <a:cubicBezTo>
                  <a:pt x="903771" y="11702169"/>
                  <a:pt x="904381" y="11696698"/>
                  <a:pt x="901828" y="11693004"/>
                </a:cubicBezTo>
                <a:cubicBezTo>
                  <a:pt x="891044" y="11703634"/>
                  <a:pt x="877760" y="11714184"/>
                  <a:pt x="878210" y="11724646"/>
                </a:cubicBezTo>
                <a:cubicBezTo>
                  <a:pt x="871095" y="11718936"/>
                  <a:pt x="864694" y="11710464"/>
                  <a:pt x="858065" y="11720876"/>
                </a:cubicBezTo>
                <a:cubicBezTo>
                  <a:pt x="868247" y="11743463"/>
                  <a:pt x="893517" y="11724802"/>
                  <a:pt x="901207" y="11707827"/>
                </a:cubicBezTo>
                <a:close/>
                <a:moveTo>
                  <a:pt x="744956" y="12065423"/>
                </a:moveTo>
                <a:cubicBezTo>
                  <a:pt x="753063" y="12047075"/>
                  <a:pt x="761217" y="12007838"/>
                  <a:pt x="737752" y="12002061"/>
                </a:cubicBezTo>
                <a:cubicBezTo>
                  <a:pt x="735621" y="12023049"/>
                  <a:pt x="737896" y="12044454"/>
                  <a:pt x="744956" y="12065423"/>
                </a:cubicBezTo>
                <a:close/>
                <a:moveTo>
                  <a:pt x="3176926" y="6562222"/>
                </a:moveTo>
                <a:cubicBezTo>
                  <a:pt x="3174424" y="6513625"/>
                  <a:pt x="3157912" y="6473647"/>
                  <a:pt x="3142770" y="6431721"/>
                </a:cubicBezTo>
                <a:cubicBezTo>
                  <a:pt x="3140201" y="6452544"/>
                  <a:pt x="3161187" y="6476626"/>
                  <a:pt x="3151830" y="6490875"/>
                </a:cubicBezTo>
                <a:cubicBezTo>
                  <a:pt x="3139273" y="6463879"/>
                  <a:pt x="3145036" y="6426594"/>
                  <a:pt x="3121498" y="6405980"/>
                </a:cubicBezTo>
                <a:cubicBezTo>
                  <a:pt x="3118632" y="6447100"/>
                  <a:pt x="3144073" y="6499194"/>
                  <a:pt x="3153486" y="6543695"/>
                </a:cubicBezTo>
                <a:cubicBezTo>
                  <a:pt x="3160742" y="6546900"/>
                  <a:pt x="3162342" y="6540969"/>
                  <a:pt x="3167078" y="6539487"/>
                </a:cubicBezTo>
                <a:cubicBezTo>
                  <a:pt x="3166478" y="6548925"/>
                  <a:pt x="3164697" y="6559883"/>
                  <a:pt x="3176926" y="6562222"/>
                </a:cubicBezTo>
                <a:close/>
                <a:moveTo>
                  <a:pt x="2374824" y="8383423"/>
                </a:moveTo>
                <a:cubicBezTo>
                  <a:pt x="2375765" y="8354914"/>
                  <a:pt x="2365227" y="8338268"/>
                  <a:pt x="2362946" y="8312614"/>
                </a:cubicBezTo>
                <a:cubicBezTo>
                  <a:pt x="2350368" y="8314218"/>
                  <a:pt x="2335427" y="8313992"/>
                  <a:pt x="2331378" y="8323400"/>
                </a:cubicBezTo>
                <a:cubicBezTo>
                  <a:pt x="2345649" y="8339985"/>
                  <a:pt x="2347072" y="8370325"/>
                  <a:pt x="2357204" y="8390714"/>
                </a:cubicBezTo>
                <a:lnTo>
                  <a:pt x="2367937" y="8390541"/>
                </a:lnTo>
                <a:cubicBezTo>
                  <a:pt x="2368335" y="8386331"/>
                  <a:pt x="2368735" y="8382120"/>
                  <a:pt x="2374824" y="8383423"/>
                </a:cubicBezTo>
                <a:close/>
                <a:moveTo>
                  <a:pt x="733287" y="12101068"/>
                </a:moveTo>
                <a:cubicBezTo>
                  <a:pt x="725552" y="12074701"/>
                  <a:pt x="740795" y="12048285"/>
                  <a:pt x="717804" y="12021806"/>
                </a:cubicBezTo>
                <a:cubicBezTo>
                  <a:pt x="700140" y="12045622"/>
                  <a:pt x="710428" y="12090458"/>
                  <a:pt x="733287" y="12101068"/>
                </a:cubicBezTo>
                <a:close/>
                <a:moveTo>
                  <a:pt x="5860985" y="497902"/>
                </a:moveTo>
                <a:cubicBezTo>
                  <a:pt x="5828338" y="544124"/>
                  <a:pt x="5814917" y="599860"/>
                  <a:pt x="5789187" y="651177"/>
                </a:cubicBezTo>
                <a:cubicBezTo>
                  <a:pt x="5774909" y="680033"/>
                  <a:pt x="5753862" y="706918"/>
                  <a:pt x="5738969" y="736012"/>
                </a:cubicBezTo>
                <a:cubicBezTo>
                  <a:pt x="5725018" y="762974"/>
                  <a:pt x="5716132" y="791155"/>
                  <a:pt x="5703034" y="818494"/>
                </a:cubicBezTo>
                <a:cubicBezTo>
                  <a:pt x="5651157" y="925530"/>
                  <a:pt x="5601549" y="1032039"/>
                  <a:pt x="5557007" y="1139767"/>
                </a:cubicBezTo>
                <a:cubicBezTo>
                  <a:pt x="5540903" y="1178519"/>
                  <a:pt x="5522857" y="1215903"/>
                  <a:pt x="5502173" y="1259257"/>
                </a:cubicBezTo>
                <a:cubicBezTo>
                  <a:pt x="5491901" y="1280200"/>
                  <a:pt x="5488339" y="1297483"/>
                  <a:pt x="5469118" y="1314472"/>
                </a:cubicBezTo>
                <a:cubicBezTo>
                  <a:pt x="5394652" y="1266280"/>
                  <a:pt x="5337169" y="1193486"/>
                  <a:pt x="5285195" y="1131279"/>
                </a:cubicBezTo>
                <a:cubicBezTo>
                  <a:pt x="5250721" y="1090565"/>
                  <a:pt x="5228367" y="1054697"/>
                  <a:pt x="5212061" y="1014366"/>
                </a:cubicBezTo>
                <a:cubicBezTo>
                  <a:pt x="5236405" y="955811"/>
                  <a:pt x="5273296" y="902291"/>
                  <a:pt x="5300999" y="844202"/>
                </a:cubicBezTo>
                <a:cubicBezTo>
                  <a:pt x="5327523" y="787630"/>
                  <a:pt x="5350925" y="731208"/>
                  <a:pt x="5377162" y="672980"/>
                </a:cubicBezTo>
                <a:cubicBezTo>
                  <a:pt x="5403776" y="613900"/>
                  <a:pt x="5433422" y="557179"/>
                  <a:pt x="5460085" y="499140"/>
                </a:cubicBezTo>
                <a:cubicBezTo>
                  <a:pt x="5488066" y="438115"/>
                  <a:pt x="5527187" y="387619"/>
                  <a:pt x="5560947" y="329657"/>
                </a:cubicBezTo>
                <a:cubicBezTo>
                  <a:pt x="5584286" y="289516"/>
                  <a:pt x="5586613" y="246206"/>
                  <a:pt x="5633279" y="231660"/>
                </a:cubicBezTo>
                <a:cubicBezTo>
                  <a:pt x="5680897" y="267989"/>
                  <a:pt x="5721912" y="314650"/>
                  <a:pt x="5761222" y="360559"/>
                </a:cubicBezTo>
                <a:cubicBezTo>
                  <a:pt x="5799442" y="405477"/>
                  <a:pt x="5842579" y="448489"/>
                  <a:pt x="5860985" y="497902"/>
                </a:cubicBezTo>
                <a:close/>
                <a:moveTo>
                  <a:pt x="4110736" y="4459523"/>
                </a:moveTo>
                <a:cubicBezTo>
                  <a:pt x="4053497" y="4477396"/>
                  <a:pt x="3996507" y="4480248"/>
                  <a:pt x="3937671" y="4479605"/>
                </a:cubicBezTo>
                <a:cubicBezTo>
                  <a:pt x="3905268" y="4350750"/>
                  <a:pt x="3898561" y="4178206"/>
                  <a:pt x="3859648" y="4048315"/>
                </a:cubicBezTo>
                <a:cubicBezTo>
                  <a:pt x="3859889" y="4045954"/>
                  <a:pt x="3859240" y="4043318"/>
                  <a:pt x="3859343" y="4041402"/>
                </a:cubicBezTo>
                <a:cubicBezTo>
                  <a:pt x="3887037" y="4033884"/>
                  <a:pt x="3894626" y="4063017"/>
                  <a:pt x="3902806" y="4079181"/>
                </a:cubicBezTo>
                <a:cubicBezTo>
                  <a:pt x="3912080" y="4098120"/>
                  <a:pt x="3921283" y="4120446"/>
                  <a:pt x="3930799" y="4137023"/>
                </a:cubicBezTo>
                <a:cubicBezTo>
                  <a:pt x="3986865" y="4236657"/>
                  <a:pt x="4063387" y="4341150"/>
                  <a:pt x="4110736" y="4459523"/>
                </a:cubicBezTo>
                <a:close/>
                <a:moveTo>
                  <a:pt x="4809091" y="2883689"/>
                </a:moveTo>
                <a:cubicBezTo>
                  <a:pt x="4793938" y="2871971"/>
                  <a:pt x="4792856" y="2839687"/>
                  <a:pt x="4772070" y="2839828"/>
                </a:cubicBezTo>
                <a:cubicBezTo>
                  <a:pt x="4781408" y="2853839"/>
                  <a:pt x="4784775" y="2885672"/>
                  <a:pt x="4809091" y="2883689"/>
                </a:cubicBezTo>
                <a:close/>
                <a:moveTo>
                  <a:pt x="4529336" y="3517173"/>
                </a:moveTo>
                <a:cubicBezTo>
                  <a:pt x="4524836" y="3354002"/>
                  <a:pt x="4546627" y="3181023"/>
                  <a:pt x="4518112" y="3027133"/>
                </a:cubicBezTo>
                <a:cubicBezTo>
                  <a:pt x="4410006" y="3083422"/>
                  <a:pt x="4302640" y="3150751"/>
                  <a:pt x="4200038" y="3208452"/>
                </a:cubicBezTo>
                <a:cubicBezTo>
                  <a:pt x="4163819" y="3229173"/>
                  <a:pt x="4133881" y="3258792"/>
                  <a:pt x="4093465" y="3270519"/>
                </a:cubicBezTo>
                <a:cubicBezTo>
                  <a:pt x="4106668" y="3388568"/>
                  <a:pt x="4110757" y="3521465"/>
                  <a:pt x="4109069" y="3638545"/>
                </a:cubicBezTo>
                <a:cubicBezTo>
                  <a:pt x="4108799" y="3680762"/>
                  <a:pt x="4095874" y="3725037"/>
                  <a:pt x="4113424" y="3763905"/>
                </a:cubicBezTo>
                <a:cubicBezTo>
                  <a:pt x="4142693" y="3750825"/>
                  <a:pt x="4176161" y="3729397"/>
                  <a:pt x="4211953" y="3708487"/>
                </a:cubicBezTo>
                <a:cubicBezTo>
                  <a:pt x="4241876" y="3691614"/>
                  <a:pt x="4294457" y="3672001"/>
                  <a:pt x="4308334" y="3647529"/>
                </a:cubicBezTo>
                <a:cubicBezTo>
                  <a:pt x="4337031" y="3596449"/>
                  <a:pt x="4289575" y="3544366"/>
                  <a:pt x="4300755" y="3485547"/>
                </a:cubicBezTo>
                <a:cubicBezTo>
                  <a:pt x="4281141" y="3473310"/>
                  <a:pt x="4273837" y="3490996"/>
                  <a:pt x="4261701" y="3473391"/>
                </a:cubicBezTo>
                <a:cubicBezTo>
                  <a:pt x="4241036" y="3421925"/>
                  <a:pt x="4333964" y="3345668"/>
                  <a:pt x="4346644" y="3426761"/>
                </a:cubicBezTo>
                <a:cubicBezTo>
                  <a:pt x="4342031" y="3439515"/>
                  <a:pt x="4326235" y="3437126"/>
                  <a:pt x="4331436" y="3449625"/>
                </a:cubicBezTo>
                <a:cubicBezTo>
                  <a:pt x="4345138" y="3504136"/>
                  <a:pt x="4347517" y="3562316"/>
                  <a:pt x="4343549" y="3623302"/>
                </a:cubicBezTo>
                <a:cubicBezTo>
                  <a:pt x="4410155" y="3599684"/>
                  <a:pt x="4469890" y="3559257"/>
                  <a:pt x="4529336" y="3517173"/>
                </a:cubicBezTo>
                <a:close/>
                <a:moveTo>
                  <a:pt x="3326709" y="6242852"/>
                </a:moveTo>
                <a:cubicBezTo>
                  <a:pt x="3327365" y="6239058"/>
                  <a:pt x="3328211" y="6234835"/>
                  <a:pt x="3329294" y="6231228"/>
                </a:cubicBezTo>
                <a:cubicBezTo>
                  <a:pt x="3313742" y="6224867"/>
                  <a:pt x="3318460" y="6240740"/>
                  <a:pt x="3305789" y="6229013"/>
                </a:cubicBezTo>
                <a:cubicBezTo>
                  <a:pt x="3298656" y="6241693"/>
                  <a:pt x="3318977" y="6238415"/>
                  <a:pt x="3326709" y="6242852"/>
                </a:cubicBezTo>
                <a:close/>
                <a:moveTo>
                  <a:pt x="2728978" y="7598079"/>
                </a:moveTo>
                <a:cubicBezTo>
                  <a:pt x="2723852" y="7575013"/>
                  <a:pt x="2715466" y="7552763"/>
                  <a:pt x="2714418" y="7528183"/>
                </a:cubicBezTo>
                <a:lnTo>
                  <a:pt x="2716495" y="7512772"/>
                </a:lnTo>
                <a:lnTo>
                  <a:pt x="2719674" y="7489172"/>
                </a:lnTo>
                <a:cubicBezTo>
                  <a:pt x="2724144" y="7475324"/>
                  <a:pt x="2731773" y="7460501"/>
                  <a:pt x="2743887" y="7444308"/>
                </a:cubicBezTo>
                <a:cubicBezTo>
                  <a:pt x="2739228" y="7441512"/>
                  <a:pt x="2741558" y="7436852"/>
                  <a:pt x="2734568" y="7434523"/>
                </a:cubicBezTo>
                <a:cubicBezTo>
                  <a:pt x="2712205" y="7456889"/>
                  <a:pt x="2675864" y="7459685"/>
                  <a:pt x="2658159" y="7489507"/>
                </a:cubicBezTo>
                <a:cubicBezTo>
                  <a:pt x="2632068" y="7533774"/>
                  <a:pt x="2648841" y="7600874"/>
                  <a:pt x="2675864" y="7636754"/>
                </a:cubicBezTo>
                <a:cubicBezTo>
                  <a:pt x="2694501" y="7626969"/>
                  <a:pt x="2712205" y="7613921"/>
                  <a:pt x="2728978" y="7598079"/>
                </a:cubicBezTo>
                <a:close/>
                <a:moveTo>
                  <a:pt x="2031496" y="9176937"/>
                </a:moveTo>
                <a:cubicBezTo>
                  <a:pt x="2026276" y="9185997"/>
                  <a:pt x="2019361" y="9193677"/>
                  <a:pt x="2009985" y="9199248"/>
                </a:cubicBezTo>
                <a:cubicBezTo>
                  <a:pt x="1997189" y="9181836"/>
                  <a:pt x="2016357" y="9166278"/>
                  <a:pt x="2020123" y="9153116"/>
                </a:cubicBezTo>
                <a:cubicBezTo>
                  <a:pt x="2046604" y="9067681"/>
                  <a:pt x="2056900" y="8977140"/>
                  <a:pt x="2025142" y="8914541"/>
                </a:cubicBezTo>
                <a:cubicBezTo>
                  <a:pt x="2019356" y="8903293"/>
                  <a:pt x="1991915" y="8886568"/>
                  <a:pt x="2010742" y="8868302"/>
                </a:cubicBezTo>
                <a:cubicBezTo>
                  <a:pt x="2032119" y="8876725"/>
                  <a:pt x="2050374" y="8907285"/>
                  <a:pt x="2058998" y="8929500"/>
                </a:cubicBezTo>
                <a:cubicBezTo>
                  <a:pt x="2073284" y="8969042"/>
                  <a:pt x="2064582" y="9018878"/>
                  <a:pt x="2053386" y="9077835"/>
                </a:cubicBezTo>
                <a:cubicBezTo>
                  <a:pt x="2047558" y="9110153"/>
                  <a:pt x="2047156" y="9149755"/>
                  <a:pt x="2031496" y="9176937"/>
                </a:cubicBezTo>
                <a:close/>
                <a:moveTo>
                  <a:pt x="3755714" y="5274856"/>
                </a:moveTo>
                <a:cubicBezTo>
                  <a:pt x="3749784" y="5266631"/>
                  <a:pt x="3766222" y="5261229"/>
                  <a:pt x="3755549" y="5252240"/>
                </a:cubicBezTo>
                <a:cubicBezTo>
                  <a:pt x="3744264" y="5256780"/>
                  <a:pt x="3744056" y="5275587"/>
                  <a:pt x="3755714" y="5274856"/>
                </a:cubicBezTo>
                <a:close/>
                <a:moveTo>
                  <a:pt x="2361577" y="8430347"/>
                </a:moveTo>
                <a:lnTo>
                  <a:pt x="2361456" y="8422876"/>
                </a:lnTo>
                <a:lnTo>
                  <a:pt x="2350723" y="8423049"/>
                </a:lnTo>
                <a:lnTo>
                  <a:pt x="2350844" y="8430521"/>
                </a:lnTo>
                <a:close/>
                <a:moveTo>
                  <a:pt x="1527109" y="10323007"/>
                </a:moveTo>
                <a:cubicBezTo>
                  <a:pt x="1516955" y="10315972"/>
                  <a:pt x="1504793" y="10301933"/>
                  <a:pt x="1496906" y="10311701"/>
                </a:cubicBezTo>
                <a:cubicBezTo>
                  <a:pt x="1503508" y="10318696"/>
                  <a:pt x="1515908" y="10333349"/>
                  <a:pt x="1527109" y="10323007"/>
                </a:cubicBezTo>
                <a:close/>
                <a:moveTo>
                  <a:pt x="2378076" y="8400537"/>
                </a:moveTo>
                <a:cubicBezTo>
                  <a:pt x="2380786" y="8398508"/>
                  <a:pt x="2383198" y="8396134"/>
                  <a:pt x="2382404" y="8390308"/>
                </a:cubicBezTo>
                <a:cubicBezTo>
                  <a:pt x="2373048" y="8389057"/>
                  <a:pt x="2362074" y="8403247"/>
                  <a:pt x="2371964" y="8408693"/>
                </a:cubicBezTo>
                <a:cubicBezTo>
                  <a:pt x="2372359" y="8404249"/>
                  <a:pt x="2375366" y="8402566"/>
                  <a:pt x="2378076" y="8400537"/>
                </a:cubicBezTo>
                <a:close/>
                <a:moveTo>
                  <a:pt x="3288501" y="6340870"/>
                </a:moveTo>
                <a:cubicBezTo>
                  <a:pt x="3284513" y="6309489"/>
                  <a:pt x="3278063" y="6279063"/>
                  <a:pt x="3257792" y="6256829"/>
                </a:cubicBezTo>
                <a:cubicBezTo>
                  <a:pt x="3254295" y="6262434"/>
                  <a:pt x="3265120" y="6274877"/>
                  <a:pt x="3253228" y="6275239"/>
                </a:cubicBezTo>
                <a:cubicBezTo>
                  <a:pt x="3252030" y="6267561"/>
                  <a:pt x="3250405" y="6259694"/>
                  <a:pt x="3251669" y="6251060"/>
                </a:cubicBezTo>
                <a:cubicBezTo>
                  <a:pt x="3245317" y="6249275"/>
                  <a:pt x="3238776" y="6247917"/>
                  <a:pt x="3233039" y="6245893"/>
                </a:cubicBezTo>
                <a:cubicBezTo>
                  <a:pt x="3222246" y="6251848"/>
                  <a:pt x="3236001" y="6259968"/>
                  <a:pt x="3234598" y="6270072"/>
                </a:cubicBezTo>
                <a:cubicBezTo>
                  <a:pt x="3229337" y="6269280"/>
                  <a:pt x="3227269" y="6252025"/>
                  <a:pt x="3220654" y="6262379"/>
                </a:cubicBezTo>
                <a:cubicBezTo>
                  <a:pt x="3228228" y="6285642"/>
                  <a:pt x="3227662" y="6313477"/>
                  <a:pt x="3241958" y="6333072"/>
                </a:cubicBezTo>
                <a:cubicBezTo>
                  <a:pt x="3265998" y="6315607"/>
                  <a:pt x="3229845" y="6288909"/>
                  <a:pt x="3240063" y="6279636"/>
                </a:cubicBezTo>
                <a:cubicBezTo>
                  <a:pt x="3250749" y="6293550"/>
                  <a:pt x="3249460" y="6314938"/>
                  <a:pt x="3263601" y="6326803"/>
                </a:cubicBezTo>
                <a:cubicBezTo>
                  <a:pt x="3271956" y="6309048"/>
                  <a:pt x="3251266" y="6291225"/>
                  <a:pt x="3263380" y="6282279"/>
                </a:cubicBezTo>
                <a:cubicBezTo>
                  <a:pt x="3267541" y="6304033"/>
                  <a:pt x="3275584" y="6323928"/>
                  <a:pt x="3288501" y="6340870"/>
                </a:cubicBezTo>
                <a:close/>
                <a:moveTo>
                  <a:pt x="915427" y="11718191"/>
                </a:moveTo>
                <a:cubicBezTo>
                  <a:pt x="903950" y="11738713"/>
                  <a:pt x="887890" y="11756119"/>
                  <a:pt x="866005" y="11760304"/>
                </a:cubicBezTo>
                <a:cubicBezTo>
                  <a:pt x="840906" y="11733306"/>
                  <a:pt x="806665" y="11721257"/>
                  <a:pt x="803193" y="11688935"/>
                </a:cubicBezTo>
                <a:cubicBezTo>
                  <a:pt x="831875" y="11673385"/>
                  <a:pt x="860216" y="11640238"/>
                  <a:pt x="879057" y="11613669"/>
                </a:cubicBezTo>
                <a:cubicBezTo>
                  <a:pt x="898269" y="11634474"/>
                  <a:pt x="917997" y="11657558"/>
                  <a:pt x="937348" y="11657385"/>
                </a:cubicBezTo>
                <a:cubicBezTo>
                  <a:pt x="933797" y="11674032"/>
                  <a:pt x="926904" y="11697670"/>
                  <a:pt x="915427" y="11718191"/>
                </a:cubicBezTo>
                <a:close/>
                <a:moveTo>
                  <a:pt x="1803602" y="9716225"/>
                </a:moveTo>
                <a:cubicBezTo>
                  <a:pt x="1799790" y="9706383"/>
                  <a:pt x="1789546" y="9679930"/>
                  <a:pt x="1777927" y="9694683"/>
                </a:cubicBezTo>
                <a:cubicBezTo>
                  <a:pt x="1779694" y="9701073"/>
                  <a:pt x="1792723" y="9702751"/>
                  <a:pt x="1784647" y="9712950"/>
                </a:cubicBezTo>
                <a:cubicBezTo>
                  <a:pt x="1791425" y="9714925"/>
                  <a:pt x="1799444" y="9721018"/>
                  <a:pt x="1803602" y="9716225"/>
                </a:cubicBezTo>
                <a:close/>
                <a:moveTo>
                  <a:pt x="1160483" y="11172556"/>
                </a:moveTo>
                <a:cubicBezTo>
                  <a:pt x="1109281" y="11176215"/>
                  <a:pt x="1096519" y="11132956"/>
                  <a:pt x="1067310" y="11109744"/>
                </a:cubicBezTo>
                <a:cubicBezTo>
                  <a:pt x="1105029" y="11075907"/>
                  <a:pt x="1156589" y="11137854"/>
                  <a:pt x="1160483" y="11172556"/>
                </a:cubicBezTo>
                <a:close/>
                <a:moveTo>
                  <a:pt x="3862871" y="5062797"/>
                </a:moveTo>
                <a:cubicBezTo>
                  <a:pt x="3845024" y="5100077"/>
                  <a:pt x="3791038" y="5132706"/>
                  <a:pt x="3751308" y="5159946"/>
                </a:cubicBezTo>
                <a:cubicBezTo>
                  <a:pt x="3727444" y="5176423"/>
                  <a:pt x="3698053" y="5196861"/>
                  <a:pt x="3676659" y="5191171"/>
                </a:cubicBezTo>
                <a:cubicBezTo>
                  <a:pt x="3663080" y="5171294"/>
                  <a:pt x="3690212" y="5155624"/>
                  <a:pt x="3698403" y="5138333"/>
                </a:cubicBezTo>
                <a:cubicBezTo>
                  <a:pt x="3648022" y="5076718"/>
                  <a:pt x="3607199" y="5033451"/>
                  <a:pt x="3559807" y="4980166"/>
                </a:cubicBezTo>
                <a:cubicBezTo>
                  <a:pt x="3475516" y="5016333"/>
                  <a:pt x="3356617" y="4996115"/>
                  <a:pt x="3288107" y="4922687"/>
                </a:cubicBezTo>
                <a:cubicBezTo>
                  <a:pt x="3220540" y="4851893"/>
                  <a:pt x="3223115" y="4780194"/>
                  <a:pt x="3243754" y="4717361"/>
                </a:cubicBezTo>
                <a:cubicBezTo>
                  <a:pt x="3258747" y="4673380"/>
                  <a:pt x="3279328" y="4621456"/>
                  <a:pt x="3321399" y="4579643"/>
                </a:cubicBezTo>
                <a:cubicBezTo>
                  <a:pt x="3373861" y="4526681"/>
                  <a:pt x="3445429" y="4489634"/>
                  <a:pt x="3499926" y="4489393"/>
                </a:cubicBezTo>
                <a:cubicBezTo>
                  <a:pt x="3579240" y="4489159"/>
                  <a:pt x="3670236" y="4557494"/>
                  <a:pt x="3711606" y="4625805"/>
                </a:cubicBezTo>
                <a:cubicBezTo>
                  <a:pt x="3751433" y="4691208"/>
                  <a:pt x="3750832" y="4812679"/>
                  <a:pt x="3669254" y="4871628"/>
                </a:cubicBezTo>
                <a:cubicBezTo>
                  <a:pt x="3717933" y="4922966"/>
                  <a:pt x="3764164" y="4977161"/>
                  <a:pt x="3820039" y="5033343"/>
                </a:cubicBezTo>
                <a:cubicBezTo>
                  <a:pt x="3835585" y="5028264"/>
                  <a:pt x="3851915" y="5018447"/>
                  <a:pt x="3866805" y="5023998"/>
                </a:cubicBezTo>
                <a:cubicBezTo>
                  <a:pt x="3870754" y="5037427"/>
                  <a:pt x="3868819" y="5050373"/>
                  <a:pt x="3862871" y="5062797"/>
                </a:cubicBezTo>
                <a:close/>
                <a:moveTo>
                  <a:pt x="772568" y="12061814"/>
                </a:moveTo>
                <a:cubicBezTo>
                  <a:pt x="792584" y="12030368"/>
                  <a:pt x="783558" y="11998839"/>
                  <a:pt x="765530" y="11966903"/>
                </a:cubicBezTo>
                <a:cubicBezTo>
                  <a:pt x="749682" y="11998152"/>
                  <a:pt x="767284" y="12029899"/>
                  <a:pt x="772568" y="12061814"/>
                </a:cubicBezTo>
                <a:close/>
                <a:moveTo>
                  <a:pt x="5247434" y="1936328"/>
                </a:moveTo>
                <a:cubicBezTo>
                  <a:pt x="5183119" y="1906172"/>
                  <a:pt x="5131081" y="1870954"/>
                  <a:pt x="5099456" y="1827959"/>
                </a:cubicBezTo>
                <a:cubicBezTo>
                  <a:pt x="5078452" y="1839333"/>
                  <a:pt x="5058497" y="1859054"/>
                  <a:pt x="5037770" y="1875742"/>
                </a:cubicBezTo>
                <a:cubicBezTo>
                  <a:pt x="5017396" y="1892125"/>
                  <a:pt x="4991688" y="1904480"/>
                  <a:pt x="4983134" y="1926686"/>
                </a:cubicBezTo>
                <a:cubicBezTo>
                  <a:pt x="5015609" y="1989924"/>
                  <a:pt x="5117461" y="2027113"/>
                  <a:pt x="5195367" y="2029475"/>
                </a:cubicBezTo>
                <a:cubicBezTo>
                  <a:pt x="5206869" y="1998551"/>
                  <a:pt x="5225430" y="1961524"/>
                  <a:pt x="5247434" y="1936328"/>
                </a:cubicBezTo>
                <a:close/>
                <a:moveTo>
                  <a:pt x="5429879" y="1527450"/>
                </a:moveTo>
                <a:cubicBezTo>
                  <a:pt x="5387931" y="1462529"/>
                  <a:pt x="5257833" y="1413359"/>
                  <a:pt x="5180204" y="1416311"/>
                </a:cubicBezTo>
                <a:cubicBezTo>
                  <a:pt x="5166164" y="1445727"/>
                  <a:pt x="5154987" y="1481306"/>
                  <a:pt x="5144343" y="1500382"/>
                </a:cubicBezTo>
                <a:cubicBezTo>
                  <a:pt x="5206321" y="1539962"/>
                  <a:pt x="5260116" y="1582917"/>
                  <a:pt x="5304008" y="1630114"/>
                </a:cubicBezTo>
                <a:cubicBezTo>
                  <a:pt x="5344480" y="1592035"/>
                  <a:pt x="5389150" y="1564517"/>
                  <a:pt x="5429879" y="1527450"/>
                </a:cubicBezTo>
                <a:close/>
                <a:moveTo>
                  <a:pt x="3232687" y="6504132"/>
                </a:moveTo>
                <a:cubicBezTo>
                  <a:pt x="3237595" y="6493024"/>
                  <a:pt x="3231900" y="6487443"/>
                  <a:pt x="3226442" y="6482479"/>
                </a:cubicBezTo>
                <a:cubicBezTo>
                  <a:pt x="3221345" y="6494014"/>
                  <a:pt x="3226803" y="6498979"/>
                  <a:pt x="3232687" y="6504132"/>
                </a:cubicBezTo>
                <a:close/>
                <a:moveTo>
                  <a:pt x="770595" y="12084482"/>
                </a:moveTo>
                <a:cubicBezTo>
                  <a:pt x="773064" y="12075485"/>
                  <a:pt x="766373" y="12066598"/>
                  <a:pt x="761094" y="12057764"/>
                </a:cubicBezTo>
                <a:cubicBezTo>
                  <a:pt x="750366" y="12069344"/>
                  <a:pt x="750725" y="12081232"/>
                  <a:pt x="764681" y="12093519"/>
                </a:cubicBezTo>
                <a:cubicBezTo>
                  <a:pt x="767931" y="12090492"/>
                  <a:pt x="769772" y="12087481"/>
                  <a:pt x="770595" y="12084482"/>
                </a:cubicBezTo>
                <a:close/>
                <a:moveTo>
                  <a:pt x="1225066" y="11063283"/>
                </a:moveTo>
                <a:cubicBezTo>
                  <a:pt x="1188619" y="11062864"/>
                  <a:pt x="1162737" y="11048899"/>
                  <a:pt x="1145124" y="11025431"/>
                </a:cubicBezTo>
                <a:cubicBezTo>
                  <a:pt x="1152154" y="11024489"/>
                  <a:pt x="1146343" y="11012309"/>
                  <a:pt x="1151193" y="11009392"/>
                </a:cubicBezTo>
                <a:cubicBezTo>
                  <a:pt x="1180120" y="11017618"/>
                  <a:pt x="1250465" y="11029979"/>
                  <a:pt x="1225066" y="11063283"/>
                </a:cubicBezTo>
                <a:close/>
                <a:moveTo>
                  <a:pt x="5088703" y="2319812"/>
                </a:moveTo>
                <a:cubicBezTo>
                  <a:pt x="5086900" y="2310262"/>
                  <a:pt x="5077560" y="2283653"/>
                  <a:pt x="5061534" y="2293472"/>
                </a:cubicBezTo>
                <a:cubicBezTo>
                  <a:pt x="5067634" y="2303287"/>
                  <a:pt x="5076974" y="2329896"/>
                  <a:pt x="5088703" y="2319812"/>
                </a:cubicBezTo>
                <a:close/>
                <a:moveTo>
                  <a:pt x="3352923" y="6249328"/>
                </a:moveTo>
                <a:cubicBezTo>
                  <a:pt x="3358455" y="6242581"/>
                  <a:pt x="3347629" y="6230138"/>
                  <a:pt x="3343238" y="6238922"/>
                </a:cubicBezTo>
                <a:cubicBezTo>
                  <a:pt x="3349402" y="6241134"/>
                  <a:pt x="3343730" y="6249352"/>
                  <a:pt x="3352923" y="6249328"/>
                </a:cubicBezTo>
                <a:close/>
                <a:moveTo>
                  <a:pt x="2410758" y="8382844"/>
                </a:moveTo>
                <a:lnTo>
                  <a:pt x="2410645" y="8375839"/>
                </a:lnTo>
                <a:lnTo>
                  <a:pt x="2396178" y="8376072"/>
                </a:lnTo>
                <a:lnTo>
                  <a:pt x="2396291" y="8383077"/>
                </a:lnTo>
                <a:close/>
                <a:moveTo>
                  <a:pt x="3639956" y="5604584"/>
                </a:moveTo>
                <a:cubicBezTo>
                  <a:pt x="3641988" y="5601376"/>
                  <a:pt x="3642856" y="5597967"/>
                  <a:pt x="3641945" y="5594252"/>
                </a:cubicBezTo>
                <a:cubicBezTo>
                  <a:pt x="3630801" y="5553634"/>
                  <a:pt x="3596927" y="5483598"/>
                  <a:pt x="3563409" y="5460118"/>
                </a:cubicBezTo>
                <a:cubicBezTo>
                  <a:pt x="3528738" y="5469278"/>
                  <a:pt x="3493523" y="5449639"/>
                  <a:pt x="3462799" y="5462573"/>
                </a:cubicBezTo>
                <a:cubicBezTo>
                  <a:pt x="3456453" y="5465385"/>
                  <a:pt x="3457419" y="5472439"/>
                  <a:pt x="3451366" y="5476899"/>
                </a:cubicBezTo>
                <a:cubicBezTo>
                  <a:pt x="3447346" y="5480221"/>
                  <a:pt x="3439232" y="5476636"/>
                  <a:pt x="3436255" y="5479910"/>
                </a:cubicBezTo>
                <a:cubicBezTo>
                  <a:pt x="3418616" y="5495575"/>
                  <a:pt x="3408738" y="5524861"/>
                  <a:pt x="3388550" y="5543984"/>
                </a:cubicBezTo>
                <a:cubicBezTo>
                  <a:pt x="3408120" y="5599032"/>
                  <a:pt x="3443694" y="5647892"/>
                  <a:pt x="3466342" y="5701749"/>
                </a:cubicBezTo>
                <a:cubicBezTo>
                  <a:pt x="3488937" y="5715300"/>
                  <a:pt x="3505039" y="5711201"/>
                  <a:pt x="3527395" y="5724135"/>
                </a:cubicBezTo>
                <a:cubicBezTo>
                  <a:pt x="3542878" y="5681006"/>
                  <a:pt x="3575187" y="5657553"/>
                  <a:pt x="3606921" y="5630783"/>
                </a:cubicBezTo>
                <a:cubicBezTo>
                  <a:pt x="3617314" y="5621989"/>
                  <a:pt x="3633866" y="5614199"/>
                  <a:pt x="3639956" y="5604584"/>
                </a:cubicBezTo>
                <a:close/>
                <a:moveTo>
                  <a:pt x="5582988" y="1212538"/>
                </a:moveTo>
                <a:cubicBezTo>
                  <a:pt x="5577717" y="1207151"/>
                  <a:pt x="5572745" y="1208013"/>
                  <a:pt x="5568877" y="1214460"/>
                </a:cubicBezTo>
                <a:cubicBezTo>
                  <a:pt x="5571675" y="1216207"/>
                  <a:pt x="5574286" y="1218380"/>
                  <a:pt x="5576897" y="1220553"/>
                </a:cubicBezTo>
                <a:cubicBezTo>
                  <a:pt x="5579069" y="1217944"/>
                  <a:pt x="5581242" y="1215336"/>
                  <a:pt x="5582988" y="1212538"/>
                </a:cubicBezTo>
                <a:close/>
                <a:moveTo>
                  <a:pt x="3786558" y="5280263"/>
                </a:moveTo>
                <a:cubicBezTo>
                  <a:pt x="3792847" y="5266315"/>
                  <a:pt x="3781609" y="5247700"/>
                  <a:pt x="3769951" y="5241160"/>
                </a:cubicBezTo>
                <a:cubicBezTo>
                  <a:pt x="3781400" y="5259236"/>
                  <a:pt x="3769004" y="5274527"/>
                  <a:pt x="3773793" y="5292034"/>
                </a:cubicBezTo>
                <a:cubicBezTo>
                  <a:pt x="3780418" y="5289042"/>
                  <a:pt x="3784462" y="5284912"/>
                  <a:pt x="3786558" y="5280263"/>
                </a:cubicBezTo>
                <a:close/>
                <a:moveTo>
                  <a:pt x="5737775" y="867991"/>
                </a:moveTo>
                <a:cubicBezTo>
                  <a:pt x="5744244" y="859123"/>
                  <a:pt x="5749055" y="850543"/>
                  <a:pt x="5748656" y="842210"/>
                </a:cubicBezTo>
                <a:cubicBezTo>
                  <a:pt x="5741572" y="851315"/>
                  <a:pt x="5733447" y="860470"/>
                  <a:pt x="5737775" y="867991"/>
                </a:cubicBezTo>
                <a:close/>
                <a:moveTo>
                  <a:pt x="748640" y="12164463"/>
                </a:moveTo>
                <a:cubicBezTo>
                  <a:pt x="685433" y="12162036"/>
                  <a:pt x="724303" y="12087919"/>
                  <a:pt x="689678" y="12049670"/>
                </a:cubicBezTo>
                <a:cubicBezTo>
                  <a:pt x="684562" y="12091270"/>
                  <a:pt x="695792" y="12133973"/>
                  <a:pt x="704701" y="12176159"/>
                </a:cubicBezTo>
                <a:cubicBezTo>
                  <a:pt x="719113" y="12180487"/>
                  <a:pt x="733892" y="12179367"/>
                  <a:pt x="748640" y="12164463"/>
                </a:cubicBezTo>
                <a:close/>
                <a:moveTo>
                  <a:pt x="2790478" y="7544958"/>
                </a:moveTo>
                <a:lnTo>
                  <a:pt x="2790509" y="7542289"/>
                </a:lnTo>
                <a:lnTo>
                  <a:pt x="2790871" y="7511219"/>
                </a:lnTo>
                <a:cubicBezTo>
                  <a:pt x="2797467" y="7475353"/>
                  <a:pt x="2820180" y="7434639"/>
                  <a:pt x="2836603" y="7402837"/>
                </a:cubicBezTo>
                <a:cubicBezTo>
                  <a:pt x="2813308" y="7410292"/>
                  <a:pt x="2787683" y="7411224"/>
                  <a:pt x="2766717" y="7427533"/>
                </a:cubicBezTo>
                <a:cubicBezTo>
                  <a:pt x="2754137" y="7447337"/>
                  <a:pt x="2740043" y="7477275"/>
                  <a:pt x="2734045" y="7507040"/>
                </a:cubicBezTo>
                <a:lnTo>
                  <a:pt x="2733544" y="7519572"/>
                </a:lnTo>
                <a:lnTo>
                  <a:pt x="2732319" y="7550266"/>
                </a:lnTo>
                <a:cubicBezTo>
                  <a:pt x="2734569" y="7563772"/>
                  <a:pt x="2740043" y="7575945"/>
                  <a:pt x="2749944" y="7585497"/>
                </a:cubicBezTo>
                <a:cubicBezTo>
                  <a:pt x="2764387" y="7574314"/>
                  <a:pt x="2776967" y="7558005"/>
                  <a:pt x="2790478" y="7544958"/>
                </a:cubicBezTo>
                <a:close/>
                <a:moveTo>
                  <a:pt x="4820164" y="2954376"/>
                </a:moveTo>
                <a:cubicBezTo>
                  <a:pt x="4741156" y="2829630"/>
                  <a:pt x="4510332" y="2747805"/>
                  <a:pt x="4376323" y="2765996"/>
                </a:cubicBezTo>
                <a:cubicBezTo>
                  <a:pt x="4400353" y="2783169"/>
                  <a:pt x="4429827" y="2778925"/>
                  <a:pt x="4458973" y="2786908"/>
                </a:cubicBezTo>
                <a:cubicBezTo>
                  <a:pt x="4552365" y="2811197"/>
                  <a:pt x="4658489" y="2875719"/>
                  <a:pt x="4702088" y="2943647"/>
                </a:cubicBezTo>
                <a:cubicBezTo>
                  <a:pt x="4715800" y="2965343"/>
                  <a:pt x="4715556" y="2991430"/>
                  <a:pt x="4732417" y="3010315"/>
                </a:cubicBezTo>
                <a:cubicBezTo>
                  <a:pt x="4761770" y="2991554"/>
                  <a:pt x="4794634" y="2982832"/>
                  <a:pt x="4820164" y="2954376"/>
                </a:cubicBezTo>
                <a:close/>
                <a:moveTo>
                  <a:pt x="1830237" y="9722895"/>
                </a:moveTo>
                <a:cubicBezTo>
                  <a:pt x="1836418" y="9712369"/>
                  <a:pt x="1830722" y="9706792"/>
                  <a:pt x="1819249" y="9702743"/>
                </a:cubicBezTo>
                <a:cubicBezTo>
                  <a:pt x="1813068" y="9713270"/>
                  <a:pt x="1818576" y="9719273"/>
                  <a:pt x="1830237" y="9722895"/>
                </a:cubicBezTo>
                <a:close/>
                <a:moveTo>
                  <a:pt x="1576744" y="10299572"/>
                </a:moveTo>
                <a:cubicBezTo>
                  <a:pt x="1572753" y="10294751"/>
                  <a:pt x="1573545" y="10289494"/>
                  <a:pt x="1565197" y="10285296"/>
                </a:cubicBezTo>
                <a:cubicBezTo>
                  <a:pt x="1552516" y="10290906"/>
                  <a:pt x="1573729" y="10306396"/>
                  <a:pt x="1576744" y="10299572"/>
                </a:cubicBezTo>
                <a:close/>
                <a:moveTo>
                  <a:pt x="5562024" y="1280766"/>
                </a:moveTo>
                <a:cubicBezTo>
                  <a:pt x="5559430" y="1265855"/>
                  <a:pt x="5533824" y="1254541"/>
                  <a:pt x="5538474" y="1238243"/>
                </a:cubicBezTo>
                <a:cubicBezTo>
                  <a:pt x="5551383" y="1228653"/>
                  <a:pt x="5563140" y="1212435"/>
                  <a:pt x="5568694" y="1197556"/>
                </a:cubicBezTo>
                <a:cubicBezTo>
                  <a:pt x="5571377" y="1190330"/>
                  <a:pt x="5575312" y="1191814"/>
                  <a:pt x="5579266" y="1193688"/>
                </a:cubicBezTo>
                <a:lnTo>
                  <a:pt x="5584553" y="1192934"/>
                </a:lnTo>
                <a:lnTo>
                  <a:pt x="5589950" y="1192164"/>
                </a:lnTo>
                <a:lnTo>
                  <a:pt x="5595550" y="1177834"/>
                </a:lnTo>
                <a:lnTo>
                  <a:pt x="5663639" y="1003596"/>
                </a:lnTo>
                <a:cubicBezTo>
                  <a:pt x="5689997" y="940047"/>
                  <a:pt x="5718326" y="876220"/>
                  <a:pt x="5749155" y="813372"/>
                </a:cubicBezTo>
                <a:cubicBezTo>
                  <a:pt x="5778666" y="753509"/>
                  <a:pt x="5795046" y="689884"/>
                  <a:pt x="5834472" y="636442"/>
                </a:cubicBezTo>
                <a:cubicBezTo>
                  <a:pt x="5826220" y="612404"/>
                  <a:pt x="5825450" y="587593"/>
                  <a:pt x="5849351" y="558899"/>
                </a:cubicBezTo>
                <a:cubicBezTo>
                  <a:pt x="5855282" y="543166"/>
                  <a:pt x="5867137" y="568287"/>
                  <a:pt x="5873217" y="555679"/>
                </a:cubicBezTo>
                <a:cubicBezTo>
                  <a:pt x="5876178" y="525890"/>
                  <a:pt x="5909041" y="501155"/>
                  <a:pt x="5906553" y="470997"/>
                </a:cubicBezTo>
                <a:cubicBezTo>
                  <a:pt x="5905716" y="457883"/>
                  <a:pt x="5889821" y="426898"/>
                  <a:pt x="5881263" y="413941"/>
                </a:cubicBezTo>
                <a:cubicBezTo>
                  <a:pt x="5853545" y="371615"/>
                  <a:pt x="5812879" y="342432"/>
                  <a:pt x="5769570" y="297296"/>
                </a:cubicBezTo>
                <a:cubicBezTo>
                  <a:pt x="5699479" y="225033"/>
                  <a:pt x="5596887" y="110880"/>
                  <a:pt x="5517134" y="59328"/>
                </a:cubicBezTo>
                <a:cubicBezTo>
                  <a:pt x="5478590" y="65748"/>
                  <a:pt x="5436737" y="94667"/>
                  <a:pt x="5404234" y="131286"/>
                </a:cubicBezTo>
                <a:cubicBezTo>
                  <a:pt x="5329495" y="215008"/>
                  <a:pt x="5302821" y="312320"/>
                  <a:pt x="5251078" y="405183"/>
                </a:cubicBezTo>
                <a:cubicBezTo>
                  <a:pt x="5230514" y="442489"/>
                  <a:pt x="5203637" y="474456"/>
                  <a:pt x="5181931" y="509728"/>
                </a:cubicBezTo>
                <a:cubicBezTo>
                  <a:pt x="5135781" y="584160"/>
                  <a:pt x="5099741" y="647255"/>
                  <a:pt x="5078578" y="711316"/>
                </a:cubicBezTo>
                <a:cubicBezTo>
                  <a:pt x="5062026" y="762630"/>
                  <a:pt x="5042448" y="816175"/>
                  <a:pt x="5038390" y="862304"/>
                </a:cubicBezTo>
                <a:cubicBezTo>
                  <a:pt x="5033727" y="913263"/>
                  <a:pt x="5055554" y="928515"/>
                  <a:pt x="5090904" y="973193"/>
                </a:cubicBezTo>
                <a:cubicBezTo>
                  <a:pt x="5142932" y="1039004"/>
                  <a:pt x="5194898" y="1099181"/>
                  <a:pt x="5249099" y="1162384"/>
                </a:cubicBezTo>
                <a:cubicBezTo>
                  <a:pt x="5321634" y="1246433"/>
                  <a:pt x="5391403" y="1342514"/>
                  <a:pt x="5498969" y="1377297"/>
                </a:cubicBezTo>
                <a:cubicBezTo>
                  <a:pt x="5533599" y="1358951"/>
                  <a:pt x="5538462" y="1312158"/>
                  <a:pt x="5562024" y="1280766"/>
                </a:cubicBezTo>
                <a:close/>
                <a:moveTo>
                  <a:pt x="796559" y="12069864"/>
                </a:moveTo>
                <a:cubicBezTo>
                  <a:pt x="810689" y="12033267"/>
                  <a:pt x="810794" y="11996082"/>
                  <a:pt x="797112" y="11958927"/>
                </a:cubicBezTo>
                <a:cubicBezTo>
                  <a:pt x="783409" y="11995713"/>
                  <a:pt x="792495" y="12032878"/>
                  <a:pt x="796559" y="12069864"/>
                </a:cubicBezTo>
                <a:close/>
                <a:moveTo>
                  <a:pt x="1891406" y="9596383"/>
                </a:moveTo>
                <a:cubicBezTo>
                  <a:pt x="1883090" y="9615203"/>
                  <a:pt x="1869894" y="9641580"/>
                  <a:pt x="1846153" y="9641825"/>
                </a:cubicBezTo>
                <a:cubicBezTo>
                  <a:pt x="1828011" y="9623584"/>
                  <a:pt x="1853486" y="9615926"/>
                  <a:pt x="1864674" y="9599908"/>
                </a:cubicBezTo>
                <a:cubicBezTo>
                  <a:pt x="1895286" y="9517835"/>
                  <a:pt x="1907797" y="9439522"/>
                  <a:pt x="1900556" y="9369864"/>
                </a:cubicBezTo>
                <a:cubicBezTo>
                  <a:pt x="1898556" y="9346487"/>
                  <a:pt x="1877231" y="9319172"/>
                  <a:pt x="1897219" y="9298352"/>
                </a:cubicBezTo>
                <a:cubicBezTo>
                  <a:pt x="1913174" y="9306424"/>
                  <a:pt x="1911944" y="9332464"/>
                  <a:pt x="1914115" y="9350805"/>
                </a:cubicBezTo>
                <a:cubicBezTo>
                  <a:pt x="1921248" y="9405591"/>
                  <a:pt x="1922725" y="9524336"/>
                  <a:pt x="1891406" y="9596383"/>
                </a:cubicBezTo>
                <a:close/>
                <a:moveTo>
                  <a:pt x="4565309" y="3547860"/>
                </a:moveTo>
                <a:cubicBezTo>
                  <a:pt x="4560795" y="3562698"/>
                  <a:pt x="4544160" y="3547187"/>
                  <a:pt x="4534873" y="3549714"/>
                </a:cubicBezTo>
                <a:cubicBezTo>
                  <a:pt x="4475138" y="3590141"/>
                  <a:pt x="4410153" y="3617025"/>
                  <a:pt x="4349275" y="3655416"/>
                </a:cubicBezTo>
                <a:cubicBezTo>
                  <a:pt x="4331488" y="3689893"/>
                  <a:pt x="4330013" y="3724436"/>
                  <a:pt x="4313458" y="3758437"/>
                </a:cubicBezTo>
                <a:cubicBezTo>
                  <a:pt x="4300586" y="3786414"/>
                  <a:pt x="4276329" y="3812421"/>
                  <a:pt x="4266874" y="3841908"/>
                </a:cubicBezTo>
                <a:cubicBezTo>
                  <a:pt x="4254692" y="3879881"/>
                  <a:pt x="4264903" y="3922648"/>
                  <a:pt x="4254567" y="3959907"/>
                </a:cubicBezTo>
                <a:cubicBezTo>
                  <a:pt x="4243616" y="3997404"/>
                  <a:pt x="4220462" y="4046341"/>
                  <a:pt x="4203280" y="4075984"/>
                </a:cubicBezTo>
                <a:cubicBezTo>
                  <a:pt x="4197284" y="4086086"/>
                  <a:pt x="4191250" y="4099743"/>
                  <a:pt x="4178068" y="4099529"/>
                </a:cubicBezTo>
                <a:cubicBezTo>
                  <a:pt x="4153238" y="4087538"/>
                  <a:pt x="4195103" y="4049418"/>
                  <a:pt x="4188747" y="4030287"/>
                </a:cubicBezTo>
                <a:cubicBezTo>
                  <a:pt x="4169395" y="4027858"/>
                  <a:pt x="4168609" y="4072397"/>
                  <a:pt x="4145677" y="4060734"/>
                </a:cubicBezTo>
                <a:cubicBezTo>
                  <a:pt x="4136053" y="4043220"/>
                  <a:pt x="4158501" y="4014373"/>
                  <a:pt x="4166359" y="3990811"/>
                </a:cubicBezTo>
                <a:cubicBezTo>
                  <a:pt x="4132242" y="3981348"/>
                  <a:pt x="4130874" y="4057254"/>
                  <a:pt x="4091846" y="4036948"/>
                </a:cubicBezTo>
                <a:cubicBezTo>
                  <a:pt x="4085843" y="4007773"/>
                  <a:pt x="4128585" y="3979222"/>
                  <a:pt x="4144587" y="3951098"/>
                </a:cubicBezTo>
                <a:cubicBezTo>
                  <a:pt x="4118323" y="3952755"/>
                  <a:pt x="4097516" y="4011401"/>
                  <a:pt x="4073229" y="3988938"/>
                </a:cubicBezTo>
                <a:cubicBezTo>
                  <a:pt x="4101601" y="3922413"/>
                  <a:pt x="4166438" y="3875061"/>
                  <a:pt x="4220655" y="3845969"/>
                </a:cubicBezTo>
                <a:cubicBezTo>
                  <a:pt x="4243055" y="3798739"/>
                  <a:pt x="4251669" y="3756129"/>
                  <a:pt x="4276721" y="3707520"/>
                </a:cubicBezTo>
                <a:cubicBezTo>
                  <a:pt x="4242490" y="3708717"/>
                  <a:pt x="4211019" y="3732558"/>
                  <a:pt x="4183660" y="3750563"/>
                </a:cubicBezTo>
                <a:cubicBezTo>
                  <a:pt x="4154691" y="3769898"/>
                  <a:pt x="4128437" y="3793491"/>
                  <a:pt x="4101365" y="3813154"/>
                </a:cubicBezTo>
                <a:cubicBezTo>
                  <a:pt x="4082340" y="3808829"/>
                  <a:pt x="4057296" y="3805414"/>
                  <a:pt x="4045649" y="3793637"/>
                </a:cubicBezTo>
                <a:cubicBezTo>
                  <a:pt x="4056514" y="3741310"/>
                  <a:pt x="4047673" y="3696599"/>
                  <a:pt x="4050960" y="3647554"/>
                </a:cubicBezTo>
                <a:cubicBezTo>
                  <a:pt x="4007647" y="3620766"/>
                  <a:pt x="3954055" y="3597596"/>
                  <a:pt x="3911358" y="3570570"/>
                </a:cubicBezTo>
                <a:cubicBezTo>
                  <a:pt x="3894531" y="3481524"/>
                  <a:pt x="3915030" y="3377346"/>
                  <a:pt x="3891380" y="3289875"/>
                </a:cubicBezTo>
                <a:cubicBezTo>
                  <a:pt x="3904252" y="3261897"/>
                  <a:pt x="3893963" y="3243579"/>
                  <a:pt x="3892245" y="3220886"/>
                </a:cubicBezTo>
                <a:cubicBezTo>
                  <a:pt x="3908447" y="3196931"/>
                  <a:pt x="3905972" y="3193287"/>
                  <a:pt x="3904115" y="3172063"/>
                </a:cubicBezTo>
                <a:cubicBezTo>
                  <a:pt x="4011121" y="3075502"/>
                  <a:pt x="4138175" y="3030645"/>
                  <a:pt x="4261749" y="2978640"/>
                </a:cubicBezTo>
                <a:cubicBezTo>
                  <a:pt x="4294431" y="3001752"/>
                  <a:pt x="4358896" y="3011873"/>
                  <a:pt x="4392922" y="3041189"/>
                </a:cubicBezTo>
                <a:cubicBezTo>
                  <a:pt x="4435777" y="3019318"/>
                  <a:pt x="4480064" y="3001141"/>
                  <a:pt x="4519049" y="2968381"/>
                </a:cubicBezTo>
                <a:cubicBezTo>
                  <a:pt x="4540099" y="2966969"/>
                  <a:pt x="4555076" y="2982767"/>
                  <a:pt x="4567151" y="2994734"/>
                </a:cubicBezTo>
                <a:cubicBezTo>
                  <a:pt x="4558448" y="3039855"/>
                  <a:pt x="4563882" y="3087652"/>
                  <a:pt x="4565421" y="3132709"/>
                </a:cubicBezTo>
                <a:cubicBezTo>
                  <a:pt x="4568965" y="3219457"/>
                  <a:pt x="4571980" y="3303932"/>
                  <a:pt x="4572507" y="3397508"/>
                </a:cubicBezTo>
                <a:cubicBezTo>
                  <a:pt x="4572638" y="3448063"/>
                  <a:pt x="4574604" y="3493308"/>
                  <a:pt x="4565309" y="3547860"/>
                </a:cubicBezTo>
                <a:close/>
                <a:moveTo>
                  <a:pt x="3796891" y="5287202"/>
                </a:moveTo>
                <a:cubicBezTo>
                  <a:pt x="3770392" y="5328254"/>
                  <a:pt x="3718884" y="5309260"/>
                  <a:pt x="3719123" y="5262838"/>
                </a:cubicBezTo>
                <a:cubicBezTo>
                  <a:pt x="3719242" y="5239626"/>
                  <a:pt x="3744271" y="5191708"/>
                  <a:pt x="3780154" y="5219755"/>
                </a:cubicBezTo>
                <a:cubicBezTo>
                  <a:pt x="3801471" y="5236265"/>
                  <a:pt x="3810361" y="5266598"/>
                  <a:pt x="3796891" y="5287202"/>
                </a:cubicBezTo>
                <a:close/>
                <a:moveTo>
                  <a:pt x="1676556" y="10089836"/>
                </a:moveTo>
                <a:cubicBezTo>
                  <a:pt x="1571415" y="9983743"/>
                  <a:pt x="1435162" y="9882254"/>
                  <a:pt x="1318608" y="9777745"/>
                </a:cubicBezTo>
                <a:cubicBezTo>
                  <a:pt x="1248424" y="9843070"/>
                  <a:pt x="1199330" y="9912618"/>
                  <a:pt x="1150253" y="9969430"/>
                </a:cubicBezTo>
                <a:cubicBezTo>
                  <a:pt x="1261785" y="10073759"/>
                  <a:pt x="1401059" y="10190346"/>
                  <a:pt x="1512092" y="10284260"/>
                </a:cubicBezTo>
                <a:cubicBezTo>
                  <a:pt x="1552340" y="10239348"/>
                  <a:pt x="1624159" y="10164550"/>
                  <a:pt x="1664536" y="10113578"/>
                </a:cubicBezTo>
                <a:cubicBezTo>
                  <a:pt x="1671242" y="10105327"/>
                  <a:pt x="1668581" y="10102113"/>
                  <a:pt x="1676556" y="10089836"/>
                </a:cubicBezTo>
                <a:close/>
                <a:moveTo>
                  <a:pt x="5306477" y="1874787"/>
                </a:moveTo>
                <a:cubicBezTo>
                  <a:pt x="5290603" y="1856427"/>
                  <a:pt x="5275339" y="1838775"/>
                  <a:pt x="5251270" y="1810224"/>
                </a:cubicBezTo>
                <a:cubicBezTo>
                  <a:pt x="5243380" y="1800386"/>
                  <a:pt x="5206890" y="1756044"/>
                  <a:pt x="5200661" y="1755260"/>
                </a:cubicBezTo>
                <a:cubicBezTo>
                  <a:pt x="5187898" y="1753339"/>
                  <a:pt x="5170433" y="1775227"/>
                  <a:pt x="5159587" y="1783370"/>
                </a:cubicBezTo>
                <a:cubicBezTo>
                  <a:pt x="5143143" y="1795738"/>
                  <a:pt x="5127432" y="1802535"/>
                  <a:pt x="5119564" y="1819828"/>
                </a:cubicBezTo>
                <a:cubicBezTo>
                  <a:pt x="5157332" y="1855661"/>
                  <a:pt x="5201567" y="1888987"/>
                  <a:pt x="5264851" y="1915097"/>
                </a:cubicBezTo>
                <a:cubicBezTo>
                  <a:pt x="5277632" y="1898493"/>
                  <a:pt x="5293744" y="1890733"/>
                  <a:pt x="5306477" y="1874787"/>
                </a:cubicBezTo>
                <a:close/>
                <a:moveTo>
                  <a:pt x="1571651" y="10328416"/>
                </a:moveTo>
                <a:cubicBezTo>
                  <a:pt x="1563342" y="10320667"/>
                  <a:pt x="1555521" y="10318741"/>
                  <a:pt x="1550146" y="10328598"/>
                </a:cubicBezTo>
                <a:cubicBezTo>
                  <a:pt x="1557828" y="10331992"/>
                  <a:pt x="1566276" y="10338273"/>
                  <a:pt x="1571651" y="10328416"/>
                </a:cubicBezTo>
                <a:close/>
                <a:moveTo>
                  <a:pt x="764351" y="12156614"/>
                </a:moveTo>
                <a:cubicBezTo>
                  <a:pt x="760549" y="12151365"/>
                  <a:pt x="762324" y="12140418"/>
                  <a:pt x="752717" y="12144844"/>
                </a:cubicBezTo>
                <a:cubicBezTo>
                  <a:pt x="756519" y="12150094"/>
                  <a:pt x="754317" y="12160851"/>
                  <a:pt x="764351" y="12156614"/>
                </a:cubicBezTo>
                <a:close/>
                <a:moveTo>
                  <a:pt x="4866031" y="2874647"/>
                </a:moveTo>
                <a:cubicBezTo>
                  <a:pt x="4863951" y="2872779"/>
                  <a:pt x="4856313" y="2859662"/>
                  <a:pt x="4851473" y="2867848"/>
                </a:cubicBezTo>
                <a:cubicBezTo>
                  <a:pt x="4853242" y="2870062"/>
                  <a:pt x="4861228" y="2883489"/>
                  <a:pt x="4866031" y="2874647"/>
                </a:cubicBezTo>
                <a:close/>
                <a:moveTo>
                  <a:pt x="5317542" y="1859050"/>
                </a:moveTo>
                <a:cubicBezTo>
                  <a:pt x="5315309" y="1857895"/>
                  <a:pt x="5313430" y="1856435"/>
                  <a:pt x="5315595" y="1853945"/>
                </a:cubicBezTo>
                <a:cubicBezTo>
                  <a:pt x="5313010" y="1853096"/>
                  <a:pt x="5310778" y="1851941"/>
                  <a:pt x="5308545" y="1850786"/>
                </a:cubicBezTo>
                <a:cubicBezTo>
                  <a:pt x="5299465" y="1857404"/>
                  <a:pt x="5316006" y="1866547"/>
                  <a:pt x="5317542" y="1859050"/>
                </a:cubicBezTo>
                <a:close/>
                <a:moveTo>
                  <a:pt x="5608352" y="1201314"/>
                </a:moveTo>
                <a:lnTo>
                  <a:pt x="5645347" y="1109457"/>
                </a:lnTo>
                <a:lnTo>
                  <a:pt x="5669446" y="1049623"/>
                </a:lnTo>
                <a:cubicBezTo>
                  <a:pt x="5689795" y="999094"/>
                  <a:pt x="5708954" y="948805"/>
                  <a:pt x="5723402" y="899365"/>
                </a:cubicBezTo>
                <a:cubicBezTo>
                  <a:pt x="5702026" y="943704"/>
                  <a:pt x="5681248" y="990730"/>
                  <a:pt x="5662156" y="1036970"/>
                </a:cubicBezTo>
                <a:lnTo>
                  <a:pt x="5621856" y="1141712"/>
                </a:lnTo>
                <a:lnTo>
                  <a:pt x="5611024" y="1169867"/>
                </a:lnTo>
                <a:cubicBezTo>
                  <a:pt x="5606362" y="1181572"/>
                  <a:pt x="5590576" y="1196519"/>
                  <a:pt x="5602260" y="1209328"/>
                </a:cubicBezTo>
                <a:cubicBezTo>
                  <a:pt x="5604006" y="1206531"/>
                  <a:pt x="5606179" y="1203923"/>
                  <a:pt x="5608352" y="1201314"/>
                </a:cubicBezTo>
                <a:close/>
                <a:moveTo>
                  <a:pt x="4847873" y="2923494"/>
                </a:moveTo>
                <a:cubicBezTo>
                  <a:pt x="4832534" y="2902215"/>
                  <a:pt x="4827352" y="2861242"/>
                  <a:pt x="4801188" y="2853424"/>
                </a:cubicBezTo>
                <a:cubicBezTo>
                  <a:pt x="4821722" y="2873099"/>
                  <a:pt x="4817518" y="2917555"/>
                  <a:pt x="4847873" y="2923494"/>
                </a:cubicBezTo>
                <a:close/>
                <a:moveTo>
                  <a:pt x="5848200" y="661944"/>
                </a:moveTo>
                <a:cubicBezTo>
                  <a:pt x="5851474" y="654533"/>
                  <a:pt x="5853375" y="647343"/>
                  <a:pt x="5851821" y="641049"/>
                </a:cubicBezTo>
                <a:cubicBezTo>
                  <a:pt x="5817760" y="680038"/>
                  <a:pt x="5785661" y="746914"/>
                  <a:pt x="5773466" y="797604"/>
                </a:cubicBezTo>
                <a:cubicBezTo>
                  <a:pt x="5795638" y="758969"/>
                  <a:pt x="5819932" y="716684"/>
                  <a:pt x="5836339" y="684169"/>
                </a:cubicBezTo>
                <a:cubicBezTo>
                  <a:pt x="5840277" y="676987"/>
                  <a:pt x="5844925" y="669355"/>
                  <a:pt x="5848200" y="661944"/>
                </a:cubicBezTo>
                <a:close/>
                <a:moveTo>
                  <a:pt x="5577882" y="1276047"/>
                </a:moveTo>
                <a:cubicBezTo>
                  <a:pt x="5583408" y="1269312"/>
                  <a:pt x="5585431" y="1263579"/>
                  <a:pt x="5582671" y="1258281"/>
                </a:cubicBezTo>
                <a:cubicBezTo>
                  <a:pt x="5577145" y="1265015"/>
                  <a:pt x="5572422" y="1271086"/>
                  <a:pt x="5577882" y="1276047"/>
                </a:cubicBezTo>
                <a:close/>
                <a:moveTo>
                  <a:pt x="5766869" y="851787"/>
                </a:moveTo>
                <a:cubicBezTo>
                  <a:pt x="5753284" y="855980"/>
                  <a:pt x="5766869" y="851787"/>
                  <a:pt x="5766869" y="851787"/>
                </a:cubicBezTo>
                <a:close/>
                <a:moveTo>
                  <a:pt x="2445998" y="8368262"/>
                </a:moveTo>
                <a:cubicBezTo>
                  <a:pt x="2451267" y="8347624"/>
                  <a:pt x="2461270" y="8331114"/>
                  <a:pt x="2466080" y="8310951"/>
                </a:cubicBezTo>
                <a:cubicBezTo>
                  <a:pt x="2441248" y="8305279"/>
                  <a:pt x="2402959" y="8304495"/>
                  <a:pt x="2373619" y="8308705"/>
                </a:cubicBezTo>
                <a:cubicBezTo>
                  <a:pt x="2376796" y="8332009"/>
                  <a:pt x="2382260" y="8352474"/>
                  <a:pt x="2392331" y="8369128"/>
                </a:cubicBezTo>
                <a:cubicBezTo>
                  <a:pt x="2408529" y="8360458"/>
                  <a:pt x="2427332" y="8368563"/>
                  <a:pt x="2445998" y="8368262"/>
                </a:cubicBezTo>
                <a:close/>
                <a:moveTo>
                  <a:pt x="5096597" y="2380129"/>
                </a:moveTo>
                <a:cubicBezTo>
                  <a:pt x="5068568" y="2362058"/>
                  <a:pt x="5098316" y="2363590"/>
                  <a:pt x="5082855" y="2346651"/>
                </a:cubicBezTo>
                <a:cubicBezTo>
                  <a:pt x="5070990" y="2368956"/>
                  <a:pt x="5046210" y="2326728"/>
                  <a:pt x="5025467" y="2330674"/>
                </a:cubicBezTo>
                <a:cubicBezTo>
                  <a:pt x="5036693" y="2351310"/>
                  <a:pt x="5074649" y="2391358"/>
                  <a:pt x="5096597" y="2380129"/>
                </a:cubicBezTo>
                <a:close/>
                <a:moveTo>
                  <a:pt x="928222" y="11821525"/>
                </a:moveTo>
                <a:cubicBezTo>
                  <a:pt x="923567" y="11815898"/>
                  <a:pt x="927914" y="11810678"/>
                  <a:pt x="920558" y="11805388"/>
                </a:cubicBezTo>
                <a:cubicBezTo>
                  <a:pt x="917770" y="11808236"/>
                  <a:pt x="915169" y="11810658"/>
                  <a:pt x="912380" y="11813505"/>
                </a:cubicBezTo>
                <a:cubicBezTo>
                  <a:pt x="917225" y="11818706"/>
                  <a:pt x="912878" y="11823925"/>
                  <a:pt x="920233" y="11829216"/>
                </a:cubicBezTo>
                <a:cubicBezTo>
                  <a:pt x="923022" y="11826367"/>
                  <a:pt x="925434" y="11824373"/>
                  <a:pt x="928222" y="11821525"/>
                </a:cubicBezTo>
                <a:close/>
                <a:moveTo>
                  <a:pt x="1590308" y="10325446"/>
                </a:moveTo>
                <a:cubicBezTo>
                  <a:pt x="1587936" y="10323887"/>
                  <a:pt x="1585564" y="10322329"/>
                  <a:pt x="1583379" y="10320345"/>
                </a:cubicBezTo>
                <a:cubicBezTo>
                  <a:pt x="1581822" y="10322715"/>
                  <a:pt x="1579838" y="10324896"/>
                  <a:pt x="1577665" y="10327505"/>
                </a:cubicBezTo>
                <a:cubicBezTo>
                  <a:pt x="1580465" y="10329251"/>
                  <a:pt x="1582837" y="10330810"/>
                  <a:pt x="1585209" y="10332367"/>
                </a:cubicBezTo>
                <a:cubicBezTo>
                  <a:pt x="1586767" y="10329997"/>
                  <a:pt x="1588563" y="10328242"/>
                  <a:pt x="1590308" y="10325446"/>
                </a:cubicBezTo>
                <a:close/>
                <a:moveTo>
                  <a:pt x="3385923" y="6262378"/>
                </a:moveTo>
                <a:cubicBezTo>
                  <a:pt x="3387713" y="6256019"/>
                  <a:pt x="3388082" y="6250565"/>
                  <a:pt x="3385990" y="6246066"/>
                </a:cubicBezTo>
                <a:cubicBezTo>
                  <a:pt x="3380917" y="6244846"/>
                  <a:pt x="3377413" y="6245851"/>
                  <a:pt x="3373720" y="6247283"/>
                </a:cubicBezTo>
                <a:cubicBezTo>
                  <a:pt x="3369994" y="6256871"/>
                  <a:pt x="3375829" y="6260981"/>
                  <a:pt x="3385923" y="6262378"/>
                </a:cubicBezTo>
                <a:close/>
                <a:moveTo>
                  <a:pt x="852303" y="11999123"/>
                </a:moveTo>
                <a:cubicBezTo>
                  <a:pt x="852358" y="11960897"/>
                  <a:pt x="861604" y="11922651"/>
                  <a:pt x="848488" y="11884216"/>
                </a:cubicBezTo>
                <a:cubicBezTo>
                  <a:pt x="832839" y="11919632"/>
                  <a:pt x="830742" y="11976336"/>
                  <a:pt x="852303" y="11999123"/>
                </a:cubicBezTo>
                <a:close/>
                <a:moveTo>
                  <a:pt x="5814013" y="769765"/>
                </a:moveTo>
                <a:lnTo>
                  <a:pt x="5811462" y="765133"/>
                </a:lnTo>
                <a:lnTo>
                  <a:pt x="5809095" y="760837"/>
                </a:lnTo>
                <a:cubicBezTo>
                  <a:pt x="5805409" y="764561"/>
                  <a:pt x="5804268" y="768008"/>
                  <a:pt x="5804371" y="771240"/>
                </a:cubicBezTo>
                <a:lnTo>
                  <a:pt x="5804972" y="773243"/>
                </a:lnTo>
                <a:lnTo>
                  <a:pt x="5807105" y="780349"/>
                </a:lnTo>
                <a:cubicBezTo>
                  <a:pt x="5810270" y="776650"/>
                  <a:pt x="5813127" y="773069"/>
                  <a:pt x="5814013" y="769765"/>
                </a:cubicBezTo>
                <a:close/>
                <a:moveTo>
                  <a:pt x="1851644" y="9742553"/>
                </a:moveTo>
                <a:cubicBezTo>
                  <a:pt x="1838277" y="9738176"/>
                  <a:pt x="1823430" y="9729066"/>
                  <a:pt x="1816733" y="9741914"/>
                </a:cubicBezTo>
                <a:cubicBezTo>
                  <a:pt x="1830101" y="9746291"/>
                  <a:pt x="1844948" y="9755400"/>
                  <a:pt x="1851644" y="9742553"/>
                </a:cubicBezTo>
                <a:close/>
                <a:moveTo>
                  <a:pt x="1857300" y="9729753"/>
                </a:moveTo>
                <a:cubicBezTo>
                  <a:pt x="1866934" y="9717184"/>
                  <a:pt x="1848246" y="9706377"/>
                  <a:pt x="1842542" y="9718134"/>
                </a:cubicBezTo>
                <a:cubicBezTo>
                  <a:pt x="1851027" y="9720863"/>
                  <a:pt x="1849241" y="9727213"/>
                  <a:pt x="1857300" y="9729753"/>
                </a:cubicBezTo>
                <a:close/>
                <a:moveTo>
                  <a:pt x="5119562" y="2349729"/>
                </a:moveTo>
                <a:cubicBezTo>
                  <a:pt x="5109478" y="2338653"/>
                  <a:pt x="5099090" y="2329233"/>
                  <a:pt x="5089248" y="2333344"/>
                </a:cubicBezTo>
                <a:cubicBezTo>
                  <a:pt x="5089741" y="2343574"/>
                  <a:pt x="5109259" y="2366397"/>
                  <a:pt x="5119562" y="2349729"/>
                </a:cubicBezTo>
                <a:close/>
                <a:moveTo>
                  <a:pt x="5698207" y="1040664"/>
                </a:moveTo>
                <a:lnTo>
                  <a:pt x="5697300" y="1038120"/>
                </a:lnTo>
                <a:lnTo>
                  <a:pt x="5694106" y="1029166"/>
                </a:lnTo>
                <a:cubicBezTo>
                  <a:pt x="5688777" y="1029105"/>
                  <a:pt x="5687416" y="1034494"/>
                  <a:pt x="5688581" y="1038641"/>
                </a:cubicBezTo>
                <a:lnTo>
                  <a:pt x="5695813" y="1040161"/>
                </a:lnTo>
                <a:close/>
                <a:moveTo>
                  <a:pt x="5633100" y="1190327"/>
                </a:moveTo>
                <a:cubicBezTo>
                  <a:pt x="5629636" y="1187777"/>
                  <a:pt x="5631759" y="1184127"/>
                  <a:pt x="5627253" y="1181626"/>
                </a:cubicBezTo>
                <a:cubicBezTo>
                  <a:pt x="5625883" y="1183570"/>
                  <a:pt x="5624514" y="1185514"/>
                  <a:pt x="5622719" y="1187270"/>
                </a:cubicBezTo>
                <a:cubicBezTo>
                  <a:pt x="5624675" y="1193232"/>
                  <a:pt x="5627474" y="1194979"/>
                  <a:pt x="5633100" y="1190327"/>
                </a:cubicBezTo>
                <a:close/>
                <a:moveTo>
                  <a:pt x="5842113" y="721897"/>
                </a:moveTo>
                <a:cubicBezTo>
                  <a:pt x="5838223" y="719158"/>
                  <a:pt x="5837269" y="716697"/>
                  <a:pt x="5836266" y="713195"/>
                </a:cubicBezTo>
                <a:cubicBezTo>
                  <a:pt x="5834094" y="715804"/>
                  <a:pt x="5831733" y="718839"/>
                  <a:pt x="5829986" y="721636"/>
                </a:cubicBezTo>
                <a:cubicBezTo>
                  <a:pt x="5834492" y="724137"/>
                  <a:pt x="5839098" y="728721"/>
                  <a:pt x="5842113" y="721897"/>
                </a:cubicBezTo>
                <a:close/>
                <a:moveTo>
                  <a:pt x="2402035" y="8507703"/>
                </a:moveTo>
                <a:cubicBezTo>
                  <a:pt x="2400003" y="8497459"/>
                  <a:pt x="2393846" y="8491953"/>
                  <a:pt x="2384015" y="8490243"/>
                </a:cubicBezTo>
                <a:cubicBezTo>
                  <a:pt x="2383285" y="8502867"/>
                  <a:pt x="2388983" y="8508847"/>
                  <a:pt x="2402035" y="8507703"/>
                </a:cubicBezTo>
                <a:close/>
                <a:moveTo>
                  <a:pt x="895986" y="11916422"/>
                </a:moveTo>
                <a:cubicBezTo>
                  <a:pt x="885333" y="11898966"/>
                  <a:pt x="910262" y="11861020"/>
                  <a:pt x="884574" y="11856810"/>
                </a:cubicBezTo>
                <a:cubicBezTo>
                  <a:pt x="888120" y="11874186"/>
                  <a:pt x="875935" y="11912154"/>
                  <a:pt x="895986" y="11916422"/>
                </a:cubicBezTo>
                <a:close/>
                <a:moveTo>
                  <a:pt x="5621338" y="1223875"/>
                </a:moveTo>
                <a:cubicBezTo>
                  <a:pt x="5610796" y="1213100"/>
                  <a:pt x="5602692" y="1231441"/>
                  <a:pt x="5615872" y="1236245"/>
                </a:cubicBezTo>
                <a:cubicBezTo>
                  <a:pt x="5619653" y="1232307"/>
                  <a:pt x="5621726" y="1227615"/>
                  <a:pt x="5621338" y="1223875"/>
                </a:cubicBezTo>
                <a:close/>
                <a:moveTo>
                  <a:pt x="868043" y="11983128"/>
                </a:moveTo>
                <a:cubicBezTo>
                  <a:pt x="880415" y="11944734"/>
                  <a:pt x="875687" y="11906944"/>
                  <a:pt x="872804" y="11868439"/>
                </a:cubicBezTo>
                <a:cubicBezTo>
                  <a:pt x="858535" y="11906506"/>
                  <a:pt x="861418" y="11945009"/>
                  <a:pt x="868043" y="11983128"/>
                </a:cubicBezTo>
                <a:close/>
                <a:moveTo>
                  <a:pt x="2497640" y="8299698"/>
                </a:moveTo>
                <a:lnTo>
                  <a:pt x="2497519" y="8292226"/>
                </a:lnTo>
                <a:lnTo>
                  <a:pt x="2490519" y="8292339"/>
                </a:lnTo>
                <a:lnTo>
                  <a:pt x="2490640" y="8299811"/>
                </a:lnTo>
                <a:close/>
                <a:moveTo>
                  <a:pt x="5901124" y="597578"/>
                </a:moveTo>
                <a:cubicBezTo>
                  <a:pt x="5905796" y="590466"/>
                  <a:pt x="5905070" y="584028"/>
                  <a:pt x="5898331" y="578501"/>
                </a:cubicBezTo>
                <a:cubicBezTo>
                  <a:pt x="5893658" y="585613"/>
                  <a:pt x="5894384" y="592051"/>
                  <a:pt x="5901124" y="597578"/>
                </a:cubicBezTo>
                <a:close/>
                <a:moveTo>
                  <a:pt x="3566613" y="5883726"/>
                </a:moveTo>
                <a:cubicBezTo>
                  <a:pt x="3562793" y="5834615"/>
                  <a:pt x="3559159" y="5785083"/>
                  <a:pt x="3538533" y="5742822"/>
                </a:cubicBezTo>
                <a:lnTo>
                  <a:pt x="3478751" y="5716407"/>
                </a:lnTo>
                <a:cubicBezTo>
                  <a:pt x="3429193" y="5741934"/>
                  <a:pt x="3372720" y="5749612"/>
                  <a:pt x="3326214" y="5782096"/>
                </a:cubicBezTo>
                <a:cubicBezTo>
                  <a:pt x="3346323" y="5844010"/>
                  <a:pt x="3385031" y="5914654"/>
                  <a:pt x="3458380" y="5945020"/>
                </a:cubicBezTo>
                <a:cubicBezTo>
                  <a:pt x="3495775" y="5927381"/>
                  <a:pt x="3533988" y="5913670"/>
                  <a:pt x="3566613" y="5883726"/>
                </a:cubicBezTo>
                <a:close/>
                <a:moveTo>
                  <a:pt x="5794843" y="842735"/>
                </a:moveTo>
                <a:cubicBezTo>
                  <a:pt x="5777412" y="823308"/>
                  <a:pt x="5796274" y="807172"/>
                  <a:pt x="5791685" y="789850"/>
                </a:cubicBezTo>
                <a:cubicBezTo>
                  <a:pt x="5782517" y="799054"/>
                  <a:pt x="5786658" y="807001"/>
                  <a:pt x="5776448" y="816255"/>
                </a:cubicBezTo>
                <a:cubicBezTo>
                  <a:pt x="5783237" y="822823"/>
                  <a:pt x="5783403" y="852465"/>
                  <a:pt x="5794843" y="842735"/>
                </a:cubicBezTo>
                <a:close/>
                <a:moveTo>
                  <a:pt x="5829481" y="767805"/>
                </a:moveTo>
                <a:cubicBezTo>
                  <a:pt x="5827291" y="763524"/>
                  <a:pt x="5826973" y="759050"/>
                  <a:pt x="5826009" y="754737"/>
                </a:cubicBezTo>
                <a:lnTo>
                  <a:pt x="5823323" y="750309"/>
                </a:lnTo>
                <a:lnTo>
                  <a:pt x="5818668" y="742635"/>
                </a:lnTo>
                <a:cubicBezTo>
                  <a:pt x="5812828" y="747192"/>
                  <a:pt x="5812892" y="753975"/>
                  <a:pt x="5815735" y="759374"/>
                </a:cubicBezTo>
                <a:lnTo>
                  <a:pt x="5815960" y="759511"/>
                </a:lnTo>
                <a:close/>
                <a:moveTo>
                  <a:pt x="2893437" y="7413700"/>
                </a:moveTo>
                <a:cubicBezTo>
                  <a:pt x="2899938" y="7400653"/>
                  <a:pt x="2904277" y="7386993"/>
                  <a:pt x="2905092" y="7372549"/>
                </a:cubicBezTo>
                <a:cubicBezTo>
                  <a:pt x="2866421" y="7396313"/>
                  <a:pt x="2796069" y="7463413"/>
                  <a:pt x="2813308" y="7519329"/>
                </a:cubicBezTo>
                <a:cubicBezTo>
                  <a:pt x="2834973" y="7486478"/>
                  <a:pt x="2873934" y="7452841"/>
                  <a:pt x="2893437" y="7413700"/>
                </a:cubicBezTo>
                <a:close/>
                <a:moveTo>
                  <a:pt x="3895464" y="5146256"/>
                </a:moveTo>
                <a:cubicBezTo>
                  <a:pt x="3889445" y="5135037"/>
                  <a:pt x="3865568" y="5143599"/>
                  <a:pt x="3871459" y="5155856"/>
                </a:cubicBezTo>
                <a:cubicBezTo>
                  <a:pt x="3879576" y="5153441"/>
                  <a:pt x="3886898" y="5155769"/>
                  <a:pt x="3895464" y="5146256"/>
                </a:cubicBezTo>
                <a:close/>
                <a:moveTo>
                  <a:pt x="3874326" y="5194465"/>
                </a:moveTo>
                <a:cubicBezTo>
                  <a:pt x="3870511" y="5189392"/>
                  <a:pt x="3881324" y="5173624"/>
                  <a:pt x="3869198" y="5175990"/>
                </a:cubicBezTo>
                <a:cubicBezTo>
                  <a:pt x="3869289" y="5180416"/>
                  <a:pt x="3863684" y="5196796"/>
                  <a:pt x="3874326" y="5194465"/>
                </a:cubicBezTo>
                <a:close/>
                <a:moveTo>
                  <a:pt x="3255977" y="6599193"/>
                </a:moveTo>
                <a:cubicBezTo>
                  <a:pt x="3259466" y="6562435"/>
                  <a:pt x="3243217" y="6536871"/>
                  <a:pt x="3232031" y="6507928"/>
                </a:cubicBezTo>
                <a:cubicBezTo>
                  <a:pt x="3229880" y="6524340"/>
                  <a:pt x="3244751" y="6547252"/>
                  <a:pt x="3234582" y="6557568"/>
                </a:cubicBezTo>
                <a:cubicBezTo>
                  <a:pt x="3208157" y="6458058"/>
                  <a:pt x="3198393" y="6348548"/>
                  <a:pt x="3161603" y="6255182"/>
                </a:cubicBezTo>
                <a:cubicBezTo>
                  <a:pt x="3179396" y="6269172"/>
                  <a:pt x="3176817" y="6311950"/>
                  <a:pt x="3198616" y="6313410"/>
                </a:cubicBezTo>
                <a:cubicBezTo>
                  <a:pt x="3185403" y="6290210"/>
                  <a:pt x="3194153" y="6254244"/>
                  <a:pt x="3170574" y="6237188"/>
                </a:cubicBezTo>
                <a:cubicBezTo>
                  <a:pt x="3162809" y="6240906"/>
                  <a:pt x="3154569" y="6243393"/>
                  <a:pt x="3150367" y="6251750"/>
                </a:cubicBezTo>
                <a:cubicBezTo>
                  <a:pt x="3158391" y="6342108"/>
                  <a:pt x="3196265" y="6431867"/>
                  <a:pt x="3206826" y="6509558"/>
                </a:cubicBezTo>
                <a:cubicBezTo>
                  <a:pt x="3199276" y="6500094"/>
                  <a:pt x="3204381" y="6466603"/>
                  <a:pt x="3188566" y="6472382"/>
                </a:cubicBezTo>
                <a:cubicBezTo>
                  <a:pt x="3194705" y="6487350"/>
                  <a:pt x="3203001" y="6517060"/>
                  <a:pt x="3198471" y="6527314"/>
                </a:cubicBezTo>
                <a:cubicBezTo>
                  <a:pt x="3191381" y="6483328"/>
                  <a:pt x="3173622" y="6434629"/>
                  <a:pt x="3162452" y="6388330"/>
                </a:cubicBezTo>
                <a:cubicBezTo>
                  <a:pt x="3155773" y="6361888"/>
                  <a:pt x="3153254" y="6330646"/>
                  <a:pt x="3143783" y="6307056"/>
                </a:cubicBezTo>
                <a:cubicBezTo>
                  <a:pt x="3140164" y="6296776"/>
                  <a:pt x="3132171" y="6277924"/>
                  <a:pt x="3119753" y="6276012"/>
                </a:cubicBezTo>
                <a:cubicBezTo>
                  <a:pt x="3137166" y="6370519"/>
                  <a:pt x="3179571" y="6450024"/>
                  <a:pt x="3193103" y="6546390"/>
                </a:cubicBezTo>
                <a:cubicBezTo>
                  <a:pt x="3197526" y="6556004"/>
                  <a:pt x="3204059" y="6552763"/>
                  <a:pt x="3206390" y="6557878"/>
                </a:cubicBezTo>
                <a:cubicBezTo>
                  <a:pt x="3210920" y="6574178"/>
                  <a:pt x="3209770" y="6594096"/>
                  <a:pt x="3231199" y="6601012"/>
                </a:cubicBezTo>
                <a:cubicBezTo>
                  <a:pt x="3239801" y="6588471"/>
                  <a:pt x="3219784" y="6576052"/>
                  <a:pt x="3230486" y="6572610"/>
                </a:cubicBezTo>
                <a:cubicBezTo>
                  <a:pt x="3246597" y="6573090"/>
                  <a:pt x="3234647" y="6594364"/>
                  <a:pt x="3255977" y="6599193"/>
                </a:cubicBezTo>
                <a:close/>
                <a:moveTo>
                  <a:pt x="711400" y="12359238"/>
                </a:moveTo>
                <a:cubicBezTo>
                  <a:pt x="711097" y="12348390"/>
                  <a:pt x="701896" y="12339224"/>
                  <a:pt x="691211" y="12347257"/>
                </a:cubicBezTo>
                <a:cubicBezTo>
                  <a:pt x="700888" y="12357654"/>
                  <a:pt x="696124" y="12367283"/>
                  <a:pt x="711400" y="12359238"/>
                </a:cubicBezTo>
                <a:close/>
                <a:moveTo>
                  <a:pt x="5929894" y="549257"/>
                </a:moveTo>
                <a:cubicBezTo>
                  <a:pt x="5931189" y="546850"/>
                  <a:pt x="5931822" y="543975"/>
                  <a:pt x="5931161" y="539987"/>
                </a:cubicBezTo>
                <a:cubicBezTo>
                  <a:pt x="5922924" y="542466"/>
                  <a:pt x="5916279" y="556353"/>
                  <a:pt x="5907476" y="560111"/>
                </a:cubicBezTo>
                <a:cubicBezTo>
                  <a:pt x="5909195" y="565458"/>
                  <a:pt x="5915696" y="570370"/>
                  <a:pt x="5917414" y="575717"/>
                </a:cubicBezTo>
                <a:cubicBezTo>
                  <a:pt x="5916167" y="559490"/>
                  <a:pt x="5926010" y="556479"/>
                  <a:pt x="5929894" y="549257"/>
                </a:cubicBezTo>
                <a:close/>
                <a:moveTo>
                  <a:pt x="831813" y="12088811"/>
                </a:moveTo>
                <a:cubicBezTo>
                  <a:pt x="838040" y="12075856"/>
                  <a:pt x="830015" y="12062843"/>
                  <a:pt x="824229" y="12049959"/>
                </a:cubicBezTo>
                <a:cubicBezTo>
                  <a:pt x="835173" y="12007874"/>
                  <a:pt x="833798" y="11965957"/>
                  <a:pt x="824890" y="11923769"/>
                </a:cubicBezTo>
                <a:cubicBezTo>
                  <a:pt x="801383" y="11982744"/>
                  <a:pt x="811752" y="12042407"/>
                  <a:pt x="820226" y="12101741"/>
                </a:cubicBezTo>
                <a:cubicBezTo>
                  <a:pt x="826079" y="12097442"/>
                  <a:pt x="829738" y="12093130"/>
                  <a:pt x="831813" y="12088811"/>
                </a:cubicBezTo>
                <a:close/>
                <a:moveTo>
                  <a:pt x="4881688" y="2926271"/>
                </a:moveTo>
                <a:cubicBezTo>
                  <a:pt x="4868410" y="2918744"/>
                  <a:pt x="4869399" y="2906477"/>
                  <a:pt x="4859376" y="2898112"/>
                </a:cubicBezTo>
                <a:cubicBezTo>
                  <a:pt x="4858253" y="2914016"/>
                  <a:pt x="4866791" y="2925432"/>
                  <a:pt x="4876643" y="2936780"/>
                </a:cubicBezTo>
                <a:cubicBezTo>
                  <a:pt x="4878439" y="2933382"/>
                  <a:pt x="4879890" y="2929671"/>
                  <a:pt x="4881688" y="2926271"/>
                </a:cubicBezTo>
                <a:close/>
                <a:moveTo>
                  <a:pt x="3625193" y="5771936"/>
                </a:moveTo>
                <a:cubicBezTo>
                  <a:pt x="3608302" y="5763961"/>
                  <a:pt x="3609689" y="5731943"/>
                  <a:pt x="3588186" y="5736716"/>
                </a:cubicBezTo>
                <a:cubicBezTo>
                  <a:pt x="3594612" y="5748739"/>
                  <a:pt x="3610720" y="5783900"/>
                  <a:pt x="3625193" y="5771936"/>
                </a:cubicBezTo>
                <a:close/>
                <a:moveTo>
                  <a:pt x="3634313" y="5761692"/>
                </a:moveTo>
                <a:cubicBezTo>
                  <a:pt x="3625385" y="5754175"/>
                  <a:pt x="3618733" y="5728802"/>
                  <a:pt x="3603960" y="5734514"/>
                </a:cubicBezTo>
                <a:cubicBezTo>
                  <a:pt x="3617388" y="5739932"/>
                  <a:pt x="3621388" y="5766687"/>
                  <a:pt x="3634313" y="5761692"/>
                </a:cubicBezTo>
                <a:close/>
                <a:moveTo>
                  <a:pt x="2764358" y="7732592"/>
                </a:moveTo>
                <a:cubicBezTo>
                  <a:pt x="2765523" y="7730997"/>
                  <a:pt x="2765086" y="7728551"/>
                  <a:pt x="2762057" y="7724823"/>
                </a:cubicBezTo>
                <a:cubicBezTo>
                  <a:pt x="2728512" y="7719231"/>
                  <a:pt x="2693569" y="7711310"/>
                  <a:pt x="2655830" y="7692205"/>
                </a:cubicBezTo>
                <a:cubicBezTo>
                  <a:pt x="2642318" y="7694069"/>
                  <a:pt x="2635795" y="7715037"/>
                  <a:pt x="2625080" y="7723891"/>
                </a:cubicBezTo>
                <a:cubicBezTo>
                  <a:pt x="2653034" y="7742996"/>
                  <a:pt x="2708012" y="7741132"/>
                  <a:pt x="2737364" y="7735540"/>
                </a:cubicBezTo>
                <a:cubicBezTo>
                  <a:pt x="2742955" y="7734492"/>
                  <a:pt x="2760864" y="7737375"/>
                  <a:pt x="2764358" y="7732592"/>
                </a:cubicBezTo>
                <a:close/>
                <a:moveTo>
                  <a:pt x="5162452" y="2305489"/>
                </a:moveTo>
                <a:cubicBezTo>
                  <a:pt x="5146467" y="2297144"/>
                  <a:pt x="5130618" y="2276578"/>
                  <a:pt x="5115241" y="2285726"/>
                </a:cubicBezTo>
                <a:cubicBezTo>
                  <a:pt x="5127411" y="2303376"/>
                  <a:pt x="5139926" y="2301205"/>
                  <a:pt x="5152704" y="2315544"/>
                </a:cubicBezTo>
                <a:close/>
                <a:moveTo>
                  <a:pt x="2137020" y="9153243"/>
                </a:moveTo>
                <a:cubicBezTo>
                  <a:pt x="2130393" y="9176320"/>
                  <a:pt x="2120432" y="9196267"/>
                  <a:pt x="2109264" y="9213896"/>
                </a:cubicBezTo>
                <a:lnTo>
                  <a:pt x="2108987" y="9214266"/>
                </a:lnTo>
                <a:close/>
                <a:moveTo>
                  <a:pt x="2529321" y="8266956"/>
                </a:moveTo>
                <a:cubicBezTo>
                  <a:pt x="2553248" y="8187630"/>
                  <a:pt x="2591868" y="8122078"/>
                  <a:pt x="2614365" y="8040905"/>
                </a:cubicBezTo>
                <a:cubicBezTo>
                  <a:pt x="2604535" y="8039196"/>
                  <a:pt x="2599296" y="8032741"/>
                  <a:pt x="2589458" y="8030564"/>
                </a:cubicBezTo>
                <a:cubicBezTo>
                  <a:pt x="2565102" y="8112234"/>
                  <a:pt x="2529365" y="8182876"/>
                  <a:pt x="2500741" y="8260411"/>
                </a:cubicBezTo>
                <a:cubicBezTo>
                  <a:pt x="2509193" y="8263545"/>
                  <a:pt x="2516276" y="8268568"/>
                  <a:pt x="2529321" y="8266956"/>
                </a:cubicBezTo>
                <a:close/>
                <a:moveTo>
                  <a:pt x="3676610" y="5676361"/>
                </a:moveTo>
                <a:cubicBezTo>
                  <a:pt x="3667114" y="5670127"/>
                  <a:pt x="3670119" y="5658707"/>
                  <a:pt x="3658590" y="5653612"/>
                </a:cubicBezTo>
                <a:cubicBezTo>
                  <a:pt x="3653638" y="5663663"/>
                  <a:pt x="3674486" y="5680012"/>
                  <a:pt x="3676610" y="5676361"/>
                </a:cubicBezTo>
                <a:close/>
                <a:moveTo>
                  <a:pt x="5628858" y="1258806"/>
                </a:moveTo>
                <a:cubicBezTo>
                  <a:pt x="5641369" y="1240883"/>
                  <a:pt x="5633138" y="1226030"/>
                  <a:pt x="5626565" y="1210891"/>
                </a:cubicBezTo>
                <a:cubicBezTo>
                  <a:pt x="5621726" y="1227615"/>
                  <a:pt x="5624984" y="1243330"/>
                  <a:pt x="5628858" y="1258806"/>
                </a:cubicBezTo>
                <a:close/>
                <a:moveTo>
                  <a:pt x="2490834" y="8362517"/>
                </a:moveTo>
                <a:cubicBezTo>
                  <a:pt x="2497501" y="8348980"/>
                  <a:pt x="2501396" y="8330000"/>
                  <a:pt x="2504926" y="8317331"/>
                </a:cubicBezTo>
                <a:cubicBezTo>
                  <a:pt x="2496948" y="8314657"/>
                  <a:pt x="2491272" y="8310077"/>
                  <a:pt x="2480546" y="8310717"/>
                </a:cubicBezTo>
                <a:cubicBezTo>
                  <a:pt x="2473418" y="8331852"/>
                  <a:pt x="2462971" y="8349771"/>
                  <a:pt x="2460111" y="8375041"/>
                </a:cubicBezTo>
                <a:cubicBezTo>
                  <a:pt x="2474729" y="8384147"/>
                  <a:pt x="2484168" y="8376054"/>
                  <a:pt x="2490834" y="8362517"/>
                </a:cubicBezTo>
                <a:close/>
                <a:moveTo>
                  <a:pt x="5589431" y="1351502"/>
                </a:moveTo>
                <a:cubicBezTo>
                  <a:pt x="5579804" y="1346739"/>
                  <a:pt x="5587791" y="1339052"/>
                  <a:pt x="5581666" y="1333287"/>
                </a:cubicBezTo>
                <a:cubicBezTo>
                  <a:pt x="5574244" y="1339694"/>
                  <a:pt x="5577475" y="1363553"/>
                  <a:pt x="5589431" y="1351502"/>
                </a:cubicBezTo>
                <a:close/>
                <a:moveTo>
                  <a:pt x="5645404" y="1224823"/>
                </a:moveTo>
                <a:cubicBezTo>
                  <a:pt x="5654938" y="1210172"/>
                  <a:pt x="5647439" y="1184428"/>
                  <a:pt x="5636581" y="1180140"/>
                </a:cubicBezTo>
                <a:cubicBezTo>
                  <a:pt x="5641259" y="1194952"/>
                  <a:pt x="5634097" y="1211160"/>
                  <a:pt x="5645404" y="1224823"/>
                </a:cubicBezTo>
                <a:close/>
                <a:moveTo>
                  <a:pt x="5696338" y="1110701"/>
                </a:moveTo>
                <a:cubicBezTo>
                  <a:pt x="5703788" y="1096149"/>
                  <a:pt x="5702114" y="1069920"/>
                  <a:pt x="5687327" y="1066445"/>
                </a:cubicBezTo>
                <a:cubicBezTo>
                  <a:pt x="5693235" y="1080781"/>
                  <a:pt x="5690430" y="1096365"/>
                  <a:pt x="5696338" y="1110701"/>
                </a:cubicBezTo>
                <a:close/>
                <a:moveTo>
                  <a:pt x="5825245" y="818953"/>
                </a:moveTo>
                <a:cubicBezTo>
                  <a:pt x="5832955" y="814202"/>
                  <a:pt x="5824963" y="799965"/>
                  <a:pt x="5818345" y="805708"/>
                </a:cubicBezTo>
                <a:cubicBezTo>
                  <a:pt x="5823754" y="809627"/>
                  <a:pt x="5816094" y="815419"/>
                  <a:pt x="5825245" y="818953"/>
                </a:cubicBezTo>
                <a:close/>
                <a:moveTo>
                  <a:pt x="5840045" y="787767"/>
                </a:moveTo>
                <a:cubicBezTo>
                  <a:pt x="5847306" y="773642"/>
                  <a:pt x="5840284" y="749127"/>
                  <a:pt x="5829049" y="745693"/>
                </a:cubicBezTo>
                <a:cubicBezTo>
                  <a:pt x="5838460" y="759027"/>
                  <a:pt x="5824431" y="775770"/>
                  <a:pt x="5840045" y="787767"/>
                </a:cubicBezTo>
                <a:close/>
                <a:moveTo>
                  <a:pt x="5785818" y="911649"/>
                </a:moveTo>
                <a:cubicBezTo>
                  <a:pt x="5779306" y="902144"/>
                  <a:pt x="5784838" y="878079"/>
                  <a:pt x="5773087" y="876966"/>
                </a:cubicBezTo>
                <a:cubicBezTo>
                  <a:pt x="5779223" y="887324"/>
                  <a:pt x="5773879" y="910962"/>
                  <a:pt x="5785818" y="911649"/>
                </a:cubicBezTo>
                <a:close/>
                <a:moveTo>
                  <a:pt x="5805656" y="867905"/>
                </a:moveTo>
                <a:cubicBezTo>
                  <a:pt x="5803938" y="862558"/>
                  <a:pt x="5805535" y="856636"/>
                  <a:pt x="5800691" y="851436"/>
                </a:cubicBezTo>
                <a:cubicBezTo>
                  <a:pt x="5790946" y="857327"/>
                  <a:pt x="5797093" y="872278"/>
                  <a:pt x="5805656" y="867905"/>
                </a:cubicBezTo>
                <a:close/>
                <a:moveTo>
                  <a:pt x="5615549" y="1299317"/>
                </a:moveTo>
                <a:cubicBezTo>
                  <a:pt x="5624695" y="1280927"/>
                  <a:pt x="5623282" y="1264499"/>
                  <a:pt x="5610645" y="1249229"/>
                </a:cubicBezTo>
                <a:cubicBezTo>
                  <a:pt x="5601500" y="1267620"/>
                  <a:pt x="5606654" y="1283662"/>
                  <a:pt x="5615549" y="1299317"/>
                </a:cubicBezTo>
                <a:close/>
                <a:moveTo>
                  <a:pt x="5794964" y="893259"/>
                </a:moveTo>
                <a:cubicBezTo>
                  <a:pt x="5792359" y="873755"/>
                  <a:pt x="5789943" y="853825"/>
                  <a:pt x="5779241" y="835332"/>
                </a:cubicBezTo>
                <a:cubicBezTo>
                  <a:pt x="5773697" y="854804"/>
                  <a:pt x="5786794" y="884042"/>
                  <a:pt x="5794964" y="893259"/>
                </a:cubicBezTo>
                <a:close/>
                <a:moveTo>
                  <a:pt x="3689739" y="5658198"/>
                </a:moveTo>
                <a:cubicBezTo>
                  <a:pt x="3685231" y="5655694"/>
                  <a:pt x="3683976" y="5646982"/>
                  <a:pt x="3677782" y="5652915"/>
                </a:cubicBezTo>
                <a:cubicBezTo>
                  <a:pt x="3682103" y="5655842"/>
                  <a:pt x="3683545" y="5664129"/>
                  <a:pt x="3689739" y="5658198"/>
                </a:cubicBezTo>
                <a:close/>
                <a:moveTo>
                  <a:pt x="3278703" y="6589318"/>
                </a:moveTo>
                <a:cubicBezTo>
                  <a:pt x="3301397" y="6561046"/>
                  <a:pt x="3278057" y="6518051"/>
                  <a:pt x="3269850" y="6485828"/>
                </a:cubicBezTo>
                <a:cubicBezTo>
                  <a:pt x="3261259" y="6449860"/>
                  <a:pt x="3258297" y="6409230"/>
                  <a:pt x="3236409" y="6383728"/>
                </a:cubicBezTo>
                <a:cubicBezTo>
                  <a:pt x="3234897" y="6440255"/>
                  <a:pt x="3267306" y="6493895"/>
                  <a:pt x="3258580" y="6543659"/>
                </a:cubicBezTo>
                <a:cubicBezTo>
                  <a:pt x="3251860" y="6467666"/>
                  <a:pt x="3222135" y="6404487"/>
                  <a:pt x="3223984" y="6324109"/>
                </a:cubicBezTo>
                <a:cubicBezTo>
                  <a:pt x="3209597" y="6307028"/>
                  <a:pt x="3215942" y="6277660"/>
                  <a:pt x="3195449" y="6264009"/>
                </a:cubicBezTo>
                <a:cubicBezTo>
                  <a:pt x="3190696" y="6309400"/>
                  <a:pt x="3223975" y="6346063"/>
                  <a:pt x="3206944" y="6388072"/>
                </a:cubicBezTo>
                <a:cubicBezTo>
                  <a:pt x="3236907" y="6451867"/>
                  <a:pt x="3232695" y="6535286"/>
                  <a:pt x="3278703" y="6589318"/>
                </a:cubicBezTo>
                <a:close/>
                <a:moveTo>
                  <a:pt x="5671949" y="1172826"/>
                </a:moveTo>
                <a:cubicBezTo>
                  <a:pt x="5681710" y="1154198"/>
                  <a:pt x="5670115" y="1138878"/>
                  <a:pt x="5666618" y="1122549"/>
                </a:cubicBezTo>
                <a:cubicBezTo>
                  <a:pt x="5658514" y="1140890"/>
                  <a:pt x="5664284" y="1156694"/>
                  <a:pt x="5671949" y="1172826"/>
                </a:cubicBezTo>
                <a:close/>
                <a:moveTo>
                  <a:pt x="5709829" y="1087093"/>
                </a:moveTo>
                <a:cubicBezTo>
                  <a:pt x="5719075" y="1070786"/>
                  <a:pt x="5711083" y="1056549"/>
                  <a:pt x="5705790" y="1041975"/>
                </a:cubicBezTo>
                <a:cubicBezTo>
                  <a:pt x="5700713" y="1058085"/>
                  <a:pt x="5707236" y="1072183"/>
                  <a:pt x="5709829" y="1087093"/>
                </a:cubicBezTo>
                <a:close/>
                <a:moveTo>
                  <a:pt x="5663429" y="1195572"/>
                </a:moveTo>
                <a:cubicBezTo>
                  <a:pt x="5657959" y="1186017"/>
                  <a:pt x="5662876" y="1162190"/>
                  <a:pt x="5650937" y="1161503"/>
                </a:cubicBezTo>
                <a:cubicBezTo>
                  <a:pt x="5651624" y="1171493"/>
                  <a:pt x="5650875" y="1195122"/>
                  <a:pt x="5663429" y="1195572"/>
                </a:cubicBezTo>
                <a:close/>
                <a:moveTo>
                  <a:pt x="5688495" y="1138843"/>
                </a:moveTo>
                <a:cubicBezTo>
                  <a:pt x="5689681" y="1119995"/>
                  <a:pt x="5685707" y="1102435"/>
                  <a:pt x="5678181" y="1084835"/>
                </a:cubicBezTo>
                <a:cubicBezTo>
                  <a:pt x="5671923" y="1102462"/>
                  <a:pt x="5673746" y="1131816"/>
                  <a:pt x="5688495" y="1138843"/>
                </a:cubicBezTo>
                <a:close/>
                <a:moveTo>
                  <a:pt x="5394232" y="1805080"/>
                </a:moveTo>
                <a:cubicBezTo>
                  <a:pt x="5373309" y="1755915"/>
                  <a:pt x="5352434" y="1706093"/>
                  <a:pt x="5309076" y="1665221"/>
                </a:cubicBezTo>
                <a:cubicBezTo>
                  <a:pt x="5284018" y="1686888"/>
                  <a:pt x="5257529" y="1705472"/>
                  <a:pt x="5233082" y="1727844"/>
                </a:cubicBezTo>
                <a:cubicBezTo>
                  <a:pt x="5271576" y="1767369"/>
                  <a:pt x="5299156" y="1811394"/>
                  <a:pt x="5342400" y="1849280"/>
                </a:cubicBezTo>
                <a:cubicBezTo>
                  <a:pt x="5356879" y="1827505"/>
                  <a:pt x="5381490" y="1830289"/>
                  <a:pt x="5394232" y="1805080"/>
                </a:cubicBezTo>
                <a:close/>
                <a:moveTo>
                  <a:pt x="5782775" y="926618"/>
                </a:moveTo>
                <a:cubicBezTo>
                  <a:pt x="5758010" y="911088"/>
                  <a:pt x="5778674" y="875866"/>
                  <a:pt x="5755113" y="868004"/>
                </a:cubicBezTo>
                <a:cubicBezTo>
                  <a:pt x="5762800" y="893322"/>
                  <a:pt x="5759501" y="920414"/>
                  <a:pt x="5773202" y="944820"/>
                </a:cubicBezTo>
                <a:cubicBezTo>
                  <a:pt x="5781666" y="938364"/>
                  <a:pt x="5774738" y="933263"/>
                  <a:pt x="5782775" y="926618"/>
                </a:cubicBezTo>
                <a:close/>
                <a:moveTo>
                  <a:pt x="5734202" y="1037705"/>
                </a:moveTo>
                <a:cubicBezTo>
                  <a:pt x="5746584" y="1025843"/>
                  <a:pt x="5741302" y="1015862"/>
                  <a:pt x="5731664" y="1006506"/>
                </a:cubicBezTo>
                <a:lnTo>
                  <a:pt x="5729291" y="994192"/>
                </a:lnTo>
                <a:lnTo>
                  <a:pt x="5722215" y="957468"/>
                </a:lnTo>
                <a:cubicBezTo>
                  <a:pt x="5717370" y="971896"/>
                  <a:pt x="5718693" y="985353"/>
                  <a:pt x="5722064" y="998504"/>
                </a:cubicBezTo>
                <a:lnTo>
                  <a:pt x="5723283" y="1002442"/>
                </a:lnTo>
                <a:close/>
                <a:moveTo>
                  <a:pt x="5871828" y="727379"/>
                </a:moveTo>
                <a:cubicBezTo>
                  <a:pt x="5860006" y="716038"/>
                  <a:pt x="5868326" y="689125"/>
                  <a:pt x="5851504" y="686791"/>
                </a:cubicBezTo>
                <a:cubicBezTo>
                  <a:pt x="5864318" y="697041"/>
                  <a:pt x="5850245" y="734665"/>
                  <a:pt x="5871828" y="727379"/>
                </a:cubicBezTo>
                <a:close/>
                <a:moveTo>
                  <a:pt x="5877482" y="714583"/>
                </a:moveTo>
                <a:cubicBezTo>
                  <a:pt x="5892403" y="694666"/>
                  <a:pt x="5869773" y="680079"/>
                  <a:pt x="5869540" y="662133"/>
                </a:cubicBezTo>
                <a:cubicBezTo>
                  <a:pt x="5864374" y="680752"/>
                  <a:pt x="5871662" y="697737"/>
                  <a:pt x="5877482" y="714583"/>
                </a:cubicBezTo>
                <a:close/>
                <a:moveTo>
                  <a:pt x="5860629" y="753066"/>
                </a:moveTo>
                <a:cubicBezTo>
                  <a:pt x="5864323" y="742702"/>
                  <a:pt x="5851615" y="728389"/>
                  <a:pt x="5848643" y="718664"/>
                </a:cubicBezTo>
                <a:cubicBezTo>
                  <a:pt x="5840816" y="734069"/>
                  <a:pt x="5847340" y="748166"/>
                  <a:pt x="5850499" y="761797"/>
                </a:cubicBezTo>
                <a:cubicBezTo>
                  <a:pt x="5856344" y="759537"/>
                  <a:pt x="5859397" y="756521"/>
                  <a:pt x="5860629" y="753066"/>
                </a:cubicBezTo>
                <a:close/>
                <a:moveTo>
                  <a:pt x="5768839" y="962775"/>
                </a:moveTo>
                <a:cubicBezTo>
                  <a:pt x="5775508" y="958074"/>
                  <a:pt x="5767327" y="944263"/>
                  <a:pt x="5762128" y="949103"/>
                </a:cubicBezTo>
                <a:cubicBezTo>
                  <a:pt x="5767538" y="953023"/>
                  <a:pt x="5759877" y="958815"/>
                  <a:pt x="5768839" y="962775"/>
                </a:cubicBezTo>
                <a:close/>
                <a:moveTo>
                  <a:pt x="3607630" y="5854426"/>
                </a:moveTo>
                <a:cubicBezTo>
                  <a:pt x="3605085" y="5840549"/>
                  <a:pt x="3585401" y="5835429"/>
                  <a:pt x="3578865" y="5855996"/>
                </a:cubicBezTo>
                <a:cubicBezTo>
                  <a:pt x="3590821" y="5861279"/>
                  <a:pt x="3600015" y="5861264"/>
                  <a:pt x="3607630" y="5854426"/>
                </a:cubicBezTo>
                <a:close/>
                <a:moveTo>
                  <a:pt x="3704138" y="5636005"/>
                </a:moveTo>
                <a:cubicBezTo>
                  <a:pt x="3695858" y="5585438"/>
                  <a:pt x="3677544" y="5539098"/>
                  <a:pt x="3669879" y="5488294"/>
                </a:cubicBezTo>
                <a:cubicBezTo>
                  <a:pt x="3639851" y="5459223"/>
                  <a:pt x="3625215" y="5424196"/>
                  <a:pt x="3591494" y="5396553"/>
                </a:cubicBezTo>
                <a:cubicBezTo>
                  <a:pt x="3578387" y="5480508"/>
                  <a:pt x="3645111" y="5533953"/>
                  <a:pt x="3654165" y="5609337"/>
                </a:cubicBezTo>
                <a:cubicBezTo>
                  <a:pt x="3671823" y="5620198"/>
                  <a:pt x="3680864" y="5634390"/>
                  <a:pt x="3695018" y="5646251"/>
                </a:cubicBezTo>
                <a:cubicBezTo>
                  <a:pt x="3697279" y="5641133"/>
                  <a:pt x="3702592" y="5642969"/>
                  <a:pt x="3704138" y="5636005"/>
                </a:cubicBezTo>
                <a:close/>
                <a:moveTo>
                  <a:pt x="919681" y="11940152"/>
                </a:moveTo>
                <a:cubicBezTo>
                  <a:pt x="913443" y="11905775"/>
                  <a:pt x="927911" y="11871878"/>
                  <a:pt x="912671" y="11837094"/>
                </a:cubicBezTo>
                <a:cubicBezTo>
                  <a:pt x="902273" y="11868710"/>
                  <a:pt x="897277" y="11921583"/>
                  <a:pt x="919681" y="11940152"/>
                </a:cubicBezTo>
                <a:close/>
                <a:moveTo>
                  <a:pt x="1648672" y="10291111"/>
                </a:moveTo>
                <a:cubicBezTo>
                  <a:pt x="1649275" y="10289186"/>
                  <a:pt x="1648954" y="10287388"/>
                  <a:pt x="1647103" y="10285806"/>
                </a:cubicBezTo>
                <a:cubicBezTo>
                  <a:pt x="1639893" y="10300969"/>
                  <a:pt x="1616518" y="10292680"/>
                  <a:pt x="1634655" y="10309359"/>
                </a:cubicBezTo>
                <a:cubicBezTo>
                  <a:pt x="1636738" y="10303780"/>
                  <a:pt x="1646864" y="10296882"/>
                  <a:pt x="1648672" y="10291111"/>
                </a:cubicBezTo>
                <a:close/>
                <a:moveTo>
                  <a:pt x="5729412" y="1055471"/>
                </a:moveTo>
                <a:cubicBezTo>
                  <a:pt x="5726752" y="1052257"/>
                  <a:pt x="5727046" y="1036583"/>
                  <a:pt x="5717729" y="1042662"/>
                </a:cubicBezTo>
                <a:cubicBezTo>
                  <a:pt x="5722384" y="1048288"/>
                  <a:pt x="5717922" y="1064159"/>
                  <a:pt x="5729412" y="1055471"/>
                </a:cubicBezTo>
                <a:close/>
                <a:moveTo>
                  <a:pt x="5760320" y="985520"/>
                </a:moveTo>
                <a:lnTo>
                  <a:pt x="5755838" y="957740"/>
                </a:lnTo>
                <a:lnTo>
                  <a:pt x="5754231" y="947781"/>
                </a:lnTo>
                <a:cubicBezTo>
                  <a:pt x="5749886" y="935537"/>
                  <a:pt x="5744918" y="923402"/>
                  <a:pt x="5744414" y="910689"/>
                </a:cubicBezTo>
                <a:cubicBezTo>
                  <a:pt x="5742740" y="923714"/>
                  <a:pt x="5743611" y="936461"/>
                  <a:pt x="5746454" y="948933"/>
                </a:cubicBezTo>
                <a:lnTo>
                  <a:pt x="5751861" y="963200"/>
                </a:lnTo>
                <a:close/>
                <a:moveTo>
                  <a:pt x="5201547" y="2251069"/>
                </a:moveTo>
                <a:cubicBezTo>
                  <a:pt x="5190447" y="2238356"/>
                  <a:pt x="5179220" y="2238526"/>
                  <a:pt x="5168205" y="2251902"/>
                </a:cubicBezTo>
                <a:cubicBezTo>
                  <a:pt x="5179567" y="2260317"/>
                  <a:pt x="5190720" y="2255525"/>
                  <a:pt x="5201547" y="2251069"/>
                </a:cubicBezTo>
                <a:close/>
                <a:moveTo>
                  <a:pt x="5749439" y="1011301"/>
                </a:moveTo>
                <a:cubicBezTo>
                  <a:pt x="5745925" y="1007709"/>
                  <a:pt x="5751978" y="1003246"/>
                  <a:pt x="5754666" y="998316"/>
                </a:cubicBezTo>
                <a:lnTo>
                  <a:pt x="5745159" y="972403"/>
                </a:lnTo>
                <a:lnTo>
                  <a:pt x="5743616" y="968198"/>
                </a:lnTo>
                <a:cubicBezTo>
                  <a:pt x="5741589" y="957489"/>
                  <a:pt x="5739505" y="947774"/>
                  <a:pt x="5732225" y="944048"/>
                </a:cubicBezTo>
                <a:cubicBezTo>
                  <a:pt x="5735021" y="954460"/>
                  <a:pt x="5735174" y="968547"/>
                  <a:pt x="5736702" y="981394"/>
                </a:cubicBezTo>
                <a:lnTo>
                  <a:pt x="5737407" y="983048"/>
                </a:lnTo>
                <a:close/>
                <a:moveTo>
                  <a:pt x="2445525" y="8489521"/>
                </a:moveTo>
                <a:cubicBezTo>
                  <a:pt x="2455653" y="8473090"/>
                  <a:pt x="2452088" y="8441967"/>
                  <a:pt x="2446804" y="8418230"/>
                </a:cubicBezTo>
                <a:cubicBezTo>
                  <a:pt x="2431254" y="8409138"/>
                  <a:pt x="2401854" y="8409612"/>
                  <a:pt x="2386137" y="8419208"/>
                </a:cubicBezTo>
                <a:cubicBezTo>
                  <a:pt x="2373718" y="8459580"/>
                  <a:pt x="2402005" y="8505835"/>
                  <a:pt x="2430389" y="8500239"/>
                </a:cubicBezTo>
                <a:cubicBezTo>
                  <a:pt x="2437251" y="8498843"/>
                  <a:pt x="2442149" y="8494999"/>
                  <a:pt x="2445525" y="8489521"/>
                </a:cubicBezTo>
                <a:close/>
                <a:moveTo>
                  <a:pt x="5608332" y="1331815"/>
                </a:moveTo>
                <a:cubicBezTo>
                  <a:pt x="5608676" y="1317182"/>
                  <a:pt x="5604475" y="1303601"/>
                  <a:pt x="5597148" y="1290167"/>
                </a:cubicBezTo>
                <a:cubicBezTo>
                  <a:pt x="5584655" y="1295353"/>
                  <a:pt x="5594847" y="1338092"/>
                  <a:pt x="5608332" y="1331815"/>
                </a:cubicBezTo>
                <a:close/>
                <a:moveTo>
                  <a:pt x="5159843" y="2349121"/>
                </a:moveTo>
                <a:cubicBezTo>
                  <a:pt x="5155241" y="2329706"/>
                  <a:pt x="5139884" y="2298564"/>
                  <a:pt x="5115567" y="2306197"/>
                </a:cubicBezTo>
                <a:cubicBezTo>
                  <a:pt x="5125190" y="2329829"/>
                  <a:pt x="5125945" y="2335763"/>
                  <a:pt x="5146741" y="2355924"/>
                </a:cubicBezTo>
                <a:cubicBezTo>
                  <a:pt x="5150965" y="2351567"/>
                  <a:pt x="5155315" y="2355134"/>
                  <a:pt x="5159843" y="2349121"/>
                </a:cubicBezTo>
                <a:close/>
                <a:moveTo>
                  <a:pt x="875673" y="12046680"/>
                </a:moveTo>
                <a:cubicBezTo>
                  <a:pt x="867176" y="12039355"/>
                  <a:pt x="875927" y="12012621"/>
                  <a:pt x="863908" y="12019041"/>
                </a:cubicBezTo>
                <a:cubicBezTo>
                  <a:pt x="865259" y="12029838"/>
                  <a:pt x="852816" y="12058000"/>
                  <a:pt x="875673" y="12046680"/>
                </a:cubicBezTo>
                <a:close/>
                <a:moveTo>
                  <a:pt x="5964545" y="534856"/>
                </a:moveTo>
                <a:cubicBezTo>
                  <a:pt x="5959135" y="530936"/>
                  <a:pt x="5966368" y="524956"/>
                  <a:pt x="5957832" y="521184"/>
                </a:cubicBezTo>
                <a:cubicBezTo>
                  <a:pt x="5947035" y="522531"/>
                  <a:pt x="5928284" y="545344"/>
                  <a:pt x="5949125" y="544356"/>
                </a:cubicBezTo>
                <a:cubicBezTo>
                  <a:pt x="5945916" y="529683"/>
                  <a:pt x="5954590" y="531987"/>
                  <a:pt x="5964545" y="534856"/>
                </a:cubicBezTo>
                <a:close/>
                <a:moveTo>
                  <a:pt x="939658" y="11912258"/>
                </a:moveTo>
                <a:cubicBezTo>
                  <a:pt x="920401" y="11902730"/>
                  <a:pt x="953687" y="11873577"/>
                  <a:pt x="927733" y="11876899"/>
                </a:cubicBezTo>
                <a:cubicBezTo>
                  <a:pt x="936945" y="11886070"/>
                  <a:pt x="918280" y="11928313"/>
                  <a:pt x="939658" y="11912258"/>
                </a:cubicBezTo>
                <a:close/>
                <a:moveTo>
                  <a:pt x="5921637" y="637740"/>
                </a:moveTo>
                <a:cubicBezTo>
                  <a:pt x="5933332" y="615888"/>
                  <a:pt x="5920545" y="597493"/>
                  <a:pt x="5910270" y="579188"/>
                </a:cubicBezTo>
                <a:cubicBezTo>
                  <a:pt x="5906245" y="599841"/>
                  <a:pt x="5911976" y="619197"/>
                  <a:pt x="5921637" y="637740"/>
                </a:cubicBezTo>
                <a:close/>
                <a:moveTo>
                  <a:pt x="5916409" y="650724"/>
                </a:moveTo>
                <a:cubicBezTo>
                  <a:pt x="5904953" y="633937"/>
                  <a:pt x="5906139" y="615089"/>
                  <a:pt x="5891557" y="598449"/>
                </a:cubicBezTo>
                <a:cubicBezTo>
                  <a:pt x="5878919" y="622434"/>
                  <a:pt x="5899239" y="641098"/>
                  <a:pt x="5893845" y="663695"/>
                </a:cubicBezTo>
                <a:cubicBezTo>
                  <a:pt x="5881030" y="653445"/>
                  <a:pt x="5889999" y="640074"/>
                  <a:pt x="5876757" y="629635"/>
                </a:cubicBezTo>
                <a:cubicBezTo>
                  <a:pt x="5874867" y="651232"/>
                  <a:pt x="5879606" y="671678"/>
                  <a:pt x="5890546" y="690787"/>
                </a:cubicBezTo>
                <a:cubicBezTo>
                  <a:pt x="5904487" y="676554"/>
                  <a:pt x="5903084" y="664719"/>
                  <a:pt x="5916409" y="650724"/>
                </a:cubicBezTo>
                <a:close/>
                <a:moveTo>
                  <a:pt x="1686115" y="10226267"/>
                </a:moveTo>
                <a:cubicBezTo>
                  <a:pt x="1689363" y="10218304"/>
                  <a:pt x="1689456" y="10210731"/>
                  <a:pt x="1684562" y="10204491"/>
                </a:cubicBezTo>
                <a:cubicBezTo>
                  <a:pt x="1676829" y="10200055"/>
                  <a:pt x="1671703" y="10215121"/>
                  <a:pt x="1663782" y="10211111"/>
                </a:cubicBezTo>
                <a:cubicBezTo>
                  <a:pt x="1661805" y="10235214"/>
                  <a:pt x="1602742" y="10258050"/>
                  <a:pt x="1621278" y="10283061"/>
                </a:cubicBezTo>
                <a:cubicBezTo>
                  <a:pt x="1638247" y="10277560"/>
                  <a:pt x="1676373" y="10250156"/>
                  <a:pt x="1686115" y="10226267"/>
                </a:cubicBezTo>
                <a:close/>
                <a:moveTo>
                  <a:pt x="1663926" y="10278903"/>
                </a:moveTo>
                <a:cubicBezTo>
                  <a:pt x="1667623" y="10274866"/>
                  <a:pt x="1669680" y="10268767"/>
                  <a:pt x="1666052" y="10267164"/>
                </a:cubicBezTo>
                <a:cubicBezTo>
                  <a:pt x="1661807" y="10274463"/>
                  <a:pt x="1656258" y="10272011"/>
                  <a:pt x="1651964" y="10278268"/>
                </a:cubicBezTo>
                <a:cubicBezTo>
                  <a:pt x="1654893" y="10284914"/>
                  <a:pt x="1660229" y="10282940"/>
                  <a:pt x="1663926" y="10278903"/>
                </a:cubicBezTo>
                <a:close/>
                <a:moveTo>
                  <a:pt x="3916423" y="5183828"/>
                </a:moveTo>
                <a:cubicBezTo>
                  <a:pt x="3921354" y="5178097"/>
                  <a:pt x="3914216" y="5148451"/>
                  <a:pt x="3899242" y="5156794"/>
                </a:cubicBezTo>
                <a:cubicBezTo>
                  <a:pt x="3899678" y="5163573"/>
                  <a:pt x="3911844" y="5184975"/>
                  <a:pt x="3916423" y="5183828"/>
                </a:cubicBezTo>
                <a:close/>
                <a:moveTo>
                  <a:pt x="3673872" y="5736848"/>
                </a:moveTo>
                <a:cubicBezTo>
                  <a:pt x="3655928" y="5706997"/>
                  <a:pt x="3635147" y="5678946"/>
                  <a:pt x="3600208" y="5656371"/>
                </a:cubicBezTo>
                <a:cubicBezTo>
                  <a:pt x="3597670" y="5664426"/>
                  <a:pt x="3591979" y="5663443"/>
                  <a:pt x="3589391" y="5670457"/>
                </a:cubicBezTo>
                <a:cubicBezTo>
                  <a:pt x="3588748" y="5678842"/>
                  <a:pt x="3604671" y="5697094"/>
                  <a:pt x="3607599" y="5692779"/>
                </a:cubicBezTo>
                <a:cubicBezTo>
                  <a:pt x="3607349" y="5687569"/>
                  <a:pt x="3596262" y="5669923"/>
                  <a:pt x="3608582" y="5669761"/>
                </a:cubicBezTo>
                <a:cubicBezTo>
                  <a:pt x="3629204" y="5690087"/>
                  <a:pt x="3646365" y="5729794"/>
                  <a:pt x="3673872" y="5736848"/>
                </a:cubicBezTo>
                <a:close/>
                <a:moveTo>
                  <a:pt x="746866" y="12363175"/>
                </a:moveTo>
                <a:cubicBezTo>
                  <a:pt x="738765" y="12359595"/>
                  <a:pt x="730867" y="12338250"/>
                  <a:pt x="723167" y="12347603"/>
                </a:cubicBezTo>
                <a:cubicBezTo>
                  <a:pt x="726874" y="12355362"/>
                  <a:pt x="727030" y="12363083"/>
                  <a:pt x="730737" y="12370842"/>
                </a:cubicBezTo>
                <a:cubicBezTo>
                  <a:pt x="736362" y="12366186"/>
                  <a:pt x="741577" y="12370531"/>
                  <a:pt x="746866" y="12363175"/>
                </a:cubicBezTo>
                <a:close/>
                <a:moveTo>
                  <a:pt x="5949057" y="595306"/>
                </a:moveTo>
                <a:cubicBezTo>
                  <a:pt x="5936015" y="589034"/>
                  <a:pt x="5940399" y="580265"/>
                  <a:pt x="5931714" y="573369"/>
                </a:cubicBezTo>
                <a:cubicBezTo>
                  <a:pt x="5927341" y="586731"/>
                  <a:pt x="5929219" y="599796"/>
                  <a:pt x="5937301" y="611524"/>
                </a:cubicBezTo>
                <a:cubicBezTo>
                  <a:pt x="5941219" y="606118"/>
                  <a:pt x="5945327" y="600285"/>
                  <a:pt x="5949057" y="595306"/>
                </a:cubicBezTo>
                <a:close/>
                <a:moveTo>
                  <a:pt x="3630593" y="5845194"/>
                </a:moveTo>
                <a:cubicBezTo>
                  <a:pt x="3618540" y="5820493"/>
                  <a:pt x="3604639" y="5796508"/>
                  <a:pt x="3580464" y="5776139"/>
                </a:cubicBezTo>
                <a:cubicBezTo>
                  <a:pt x="3576707" y="5789263"/>
                  <a:pt x="3591675" y="5805057"/>
                  <a:pt x="3599813" y="5817828"/>
                </a:cubicBezTo>
                <a:cubicBezTo>
                  <a:pt x="3607898" y="5829561"/>
                  <a:pt x="3618732" y="5859332"/>
                  <a:pt x="3630593" y="5845194"/>
                </a:cubicBezTo>
                <a:close/>
                <a:moveTo>
                  <a:pt x="5957510" y="584257"/>
                </a:moveTo>
                <a:cubicBezTo>
                  <a:pt x="5953004" y="581756"/>
                  <a:pt x="5947921" y="575942"/>
                  <a:pt x="5944518" y="579026"/>
                </a:cubicBezTo>
                <a:cubicBezTo>
                  <a:pt x="5950493" y="581666"/>
                  <a:pt x="5949722" y="596110"/>
                  <a:pt x="5957510" y="584257"/>
                </a:cubicBezTo>
                <a:close/>
                <a:moveTo>
                  <a:pt x="3412226" y="6346002"/>
                </a:moveTo>
                <a:cubicBezTo>
                  <a:pt x="3399300" y="6324461"/>
                  <a:pt x="3403084" y="6293961"/>
                  <a:pt x="3376953" y="6280372"/>
                </a:cubicBezTo>
                <a:cubicBezTo>
                  <a:pt x="3381204" y="6299613"/>
                  <a:pt x="3390173" y="6361281"/>
                  <a:pt x="3412226" y="6346002"/>
                </a:cubicBezTo>
                <a:close/>
                <a:moveTo>
                  <a:pt x="1972295" y="9607207"/>
                </a:moveTo>
                <a:cubicBezTo>
                  <a:pt x="1970057" y="9615464"/>
                  <a:pt x="1965717" y="9622091"/>
                  <a:pt x="1954606" y="9622283"/>
                </a:cubicBezTo>
                <a:cubicBezTo>
                  <a:pt x="1932339" y="9600711"/>
                  <a:pt x="1969526" y="9559498"/>
                  <a:pt x="1979124" y="9533131"/>
                </a:cubicBezTo>
                <a:lnTo>
                  <a:pt x="1987792" y="9497747"/>
                </a:lnTo>
                <a:lnTo>
                  <a:pt x="1895254" y="9711382"/>
                </a:lnTo>
                <a:lnTo>
                  <a:pt x="1882451" y="9707410"/>
                </a:lnTo>
                <a:lnTo>
                  <a:pt x="1998109" y="9455634"/>
                </a:lnTo>
                <a:lnTo>
                  <a:pt x="1998351" y="9454648"/>
                </a:lnTo>
                <a:cubicBezTo>
                  <a:pt x="2001620" y="9429692"/>
                  <a:pt x="2002057" y="9405781"/>
                  <a:pt x="2000579" y="9382427"/>
                </a:cubicBezTo>
                <a:cubicBezTo>
                  <a:pt x="1998715" y="9357627"/>
                  <a:pt x="1988990" y="9330885"/>
                  <a:pt x="2000668" y="9312579"/>
                </a:cubicBezTo>
                <a:cubicBezTo>
                  <a:pt x="2010578" y="9329327"/>
                  <a:pt x="2016803" y="9347957"/>
                  <a:pt x="2019886" y="9368130"/>
                </a:cubicBezTo>
                <a:lnTo>
                  <a:pt x="2020107" y="9407748"/>
                </a:lnTo>
                <a:lnTo>
                  <a:pt x="2071840" y="9295130"/>
                </a:lnTo>
                <a:lnTo>
                  <a:pt x="2073836" y="9299107"/>
                </a:lnTo>
                <a:lnTo>
                  <a:pt x="2020192" y="9422951"/>
                </a:lnTo>
                <a:lnTo>
                  <a:pt x="2020247" y="9432949"/>
                </a:lnTo>
                <a:cubicBezTo>
                  <a:pt x="2014924" y="9478805"/>
                  <a:pt x="1999193" y="9529498"/>
                  <a:pt x="1977378" y="9582352"/>
                </a:cubicBezTo>
                <a:cubicBezTo>
                  <a:pt x="1974670" y="9589062"/>
                  <a:pt x="1974533" y="9598949"/>
                  <a:pt x="1972295" y="9607207"/>
                </a:cubicBezTo>
                <a:close/>
                <a:moveTo>
                  <a:pt x="5968212" y="572050"/>
                </a:moveTo>
                <a:cubicBezTo>
                  <a:pt x="5970569" y="564441"/>
                  <a:pt x="5960411" y="554313"/>
                  <a:pt x="5956092" y="545905"/>
                </a:cubicBezTo>
                <a:cubicBezTo>
                  <a:pt x="5950388" y="557659"/>
                  <a:pt x="5956335" y="568444"/>
                  <a:pt x="5961002" y="578663"/>
                </a:cubicBezTo>
                <a:cubicBezTo>
                  <a:pt x="5965249" y="576843"/>
                  <a:pt x="5967426" y="574587"/>
                  <a:pt x="5968212" y="572050"/>
                </a:cubicBezTo>
                <a:close/>
                <a:moveTo>
                  <a:pt x="5373998" y="1920064"/>
                </a:moveTo>
                <a:cubicBezTo>
                  <a:pt x="5362350" y="1907306"/>
                  <a:pt x="5347400" y="1880743"/>
                  <a:pt x="5328875" y="1880718"/>
                </a:cubicBezTo>
                <a:cubicBezTo>
                  <a:pt x="5340218" y="1893123"/>
                  <a:pt x="5361636" y="1917179"/>
                  <a:pt x="5373998" y="1920064"/>
                </a:cubicBezTo>
                <a:close/>
                <a:moveTo>
                  <a:pt x="975157" y="11876944"/>
                </a:moveTo>
                <a:cubicBezTo>
                  <a:pt x="971355" y="11871693"/>
                  <a:pt x="973557" y="11860936"/>
                  <a:pt x="963523" y="11865172"/>
                </a:cubicBezTo>
                <a:cubicBezTo>
                  <a:pt x="967940" y="11870184"/>
                  <a:pt x="965738" y="11880942"/>
                  <a:pt x="975157" y="11876944"/>
                </a:cubicBezTo>
                <a:close/>
                <a:moveTo>
                  <a:pt x="3675272" y="5766023"/>
                </a:moveTo>
                <a:cubicBezTo>
                  <a:pt x="3652667" y="5747876"/>
                  <a:pt x="3642152" y="5694279"/>
                  <a:pt x="3608289" y="5702769"/>
                </a:cubicBezTo>
                <a:cubicBezTo>
                  <a:pt x="3617129" y="5712794"/>
                  <a:pt x="3627640" y="5727125"/>
                  <a:pt x="3639141" y="5740370"/>
                </a:cubicBezTo>
                <a:cubicBezTo>
                  <a:pt x="3648647" y="5751199"/>
                  <a:pt x="3660425" y="5778832"/>
                  <a:pt x="3675272" y="5766023"/>
                </a:cubicBezTo>
                <a:close/>
                <a:moveTo>
                  <a:pt x="3315800" y="6587326"/>
                </a:moveTo>
                <a:cubicBezTo>
                  <a:pt x="3317156" y="6549625"/>
                  <a:pt x="3304443" y="6514900"/>
                  <a:pt x="3295712" y="6480402"/>
                </a:cubicBezTo>
                <a:cubicBezTo>
                  <a:pt x="3286791" y="6446332"/>
                  <a:pt x="3284117" y="6407361"/>
                  <a:pt x="3262081" y="6378731"/>
                </a:cubicBezTo>
                <a:cubicBezTo>
                  <a:pt x="3261137" y="6380867"/>
                  <a:pt x="3260585" y="6383559"/>
                  <a:pt x="3259665" y="6385642"/>
                </a:cubicBezTo>
                <a:lnTo>
                  <a:pt x="3255083" y="6388865"/>
                </a:lnTo>
                <a:lnTo>
                  <a:pt x="3255038" y="6388824"/>
                </a:lnTo>
                <a:lnTo>
                  <a:pt x="3254775" y="6373332"/>
                </a:lnTo>
                <a:cubicBezTo>
                  <a:pt x="3254126" y="6368450"/>
                  <a:pt x="3252105" y="6364365"/>
                  <a:pt x="3246274" y="6362554"/>
                </a:cubicBezTo>
                <a:cubicBezTo>
                  <a:pt x="3243163" y="6371904"/>
                  <a:pt x="3246007" y="6379033"/>
                  <a:pt x="3250121" y="6384297"/>
                </a:cubicBezTo>
                <a:lnTo>
                  <a:pt x="3255038" y="6388824"/>
                </a:lnTo>
                <a:lnTo>
                  <a:pt x="3255039" y="6388896"/>
                </a:lnTo>
                <a:lnTo>
                  <a:pt x="3255083" y="6388865"/>
                </a:lnTo>
                <a:lnTo>
                  <a:pt x="3261588" y="6394854"/>
                </a:lnTo>
                <a:cubicBezTo>
                  <a:pt x="3283730" y="6456724"/>
                  <a:pt x="3280026" y="6533220"/>
                  <a:pt x="3315800" y="6587326"/>
                </a:cubicBezTo>
                <a:close/>
                <a:moveTo>
                  <a:pt x="2486750" y="8463829"/>
                </a:moveTo>
                <a:cubicBezTo>
                  <a:pt x="2493449" y="8445037"/>
                  <a:pt x="2483769" y="8423706"/>
                  <a:pt x="2471477" y="8414095"/>
                </a:cubicBezTo>
                <a:cubicBezTo>
                  <a:pt x="2480548" y="8426560"/>
                  <a:pt x="2479517" y="8449466"/>
                  <a:pt x="2486750" y="8463829"/>
                </a:cubicBezTo>
                <a:close/>
                <a:moveTo>
                  <a:pt x="5196225" y="2331730"/>
                </a:moveTo>
                <a:lnTo>
                  <a:pt x="5179453" y="2315470"/>
                </a:lnTo>
                <a:cubicBezTo>
                  <a:pt x="5164077" y="2324619"/>
                  <a:pt x="5171761" y="2350923"/>
                  <a:pt x="5179978" y="2348487"/>
                </a:cubicBezTo>
                <a:cubicBezTo>
                  <a:pt x="5172850" y="2336375"/>
                  <a:pt x="5192388" y="2339713"/>
                  <a:pt x="5196225" y="2331730"/>
                </a:cubicBezTo>
                <a:close/>
                <a:moveTo>
                  <a:pt x="3936164" y="5186039"/>
                </a:moveTo>
                <a:cubicBezTo>
                  <a:pt x="3930167" y="5209372"/>
                  <a:pt x="3909840" y="5232269"/>
                  <a:pt x="3883038" y="5228502"/>
                </a:cubicBezTo>
                <a:cubicBezTo>
                  <a:pt x="3803291" y="5191201"/>
                  <a:pt x="3891305" y="5073426"/>
                  <a:pt x="3937091" y="5163534"/>
                </a:cubicBezTo>
                <a:cubicBezTo>
                  <a:pt x="3938569" y="5170436"/>
                  <a:pt x="3938162" y="5178263"/>
                  <a:pt x="3936164" y="5186039"/>
                </a:cubicBezTo>
                <a:close/>
                <a:moveTo>
                  <a:pt x="3705931" y="5708183"/>
                </a:moveTo>
                <a:cubicBezTo>
                  <a:pt x="3700280" y="5703647"/>
                  <a:pt x="3707744" y="5693686"/>
                  <a:pt x="3693287" y="5692906"/>
                </a:cubicBezTo>
                <a:cubicBezTo>
                  <a:pt x="3684681" y="5700832"/>
                  <a:pt x="3699223" y="5716437"/>
                  <a:pt x="3705931" y="5708183"/>
                </a:cubicBezTo>
                <a:close/>
                <a:moveTo>
                  <a:pt x="5228842" y="2264527"/>
                </a:moveTo>
                <a:lnTo>
                  <a:pt x="5221798" y="2257698"/>
                </a:lnTo>
                <a:lnTo>
                  <a:pt x="5215299" y="2264401"/>
                </a:lnTo>
                <a:lnTo>
                  <a:pt x="5222343" y="2271230"/>
                </a:lnTo>
                <a:close/>
                <a:moveTo>
                  <a:pt x="6002967" y="517166"/>
                </a:moveTo>
                <a:cubicBezTo>
                  <a:pt x="6003172" y="504002"/>
                  <a:pt x="5989814" y="504217"/>
                  <a:pt x="5980835" y="512995"/>
                </a:cubicBezTo>
                <a:cubicBezTo>
                  <a:pt x="5988279" y="515774"/>
                  <a:pt x="5996537" y="522482"/>
                  <a:pt x="6002967" y="517166"/>
                </a:cubicBezTo>
                <a:close/>
                <a:moveTo>
                  <a:pt x="5225802" y="2281085"/>
                </a:moveTo>
                <a:cubicBezTo>
                  <a:pt x="5216840" y="2278248"/>
                  <a:pt x="5207396" y="2265841"/>
                  <a:pt x="5198843" y="2267952"/>
                </a:cubicBezTo>
                <a:cubicBezTo>
                  <a:pt x="5204294" y="2278438"/>
                  <a:pt x="5212449" y="2292846"/>
                  <a:pt x="5225802" y="2281085"/>
                </a:cubicBezTo>
                <a:close/>
                <a:moveTo>
                  <a:pt x="5991404" y="554880"/>
                </a:moveTo>
                <a:cubicBezTo>
                  <a:pt x="5979393" y="543965"/>
                  <a:pt x="5983340" y="530415"/>
                  <a:pt x="5971944" y="519263"/>
                </a:cubicBezTo>
                <a:cubicBezTo>
                  <a:pt x="5966867" y="535372"/>
                  <a:pt x="5972160" y="549946"/>
                  <a:pt x="5980767" y="563945"/>
                </a:cubicBezTo>
                <a:cubicBezTo>
                  <a:pt x="5984170" y="560860"/>
                  <a:pt x="5988389" y="561705"/>
                  <a:pt x="5991404" y="554880"/>
                </a:cubicBezTo>
                <a:close/>
                <a:moveTo>
                  <a:pt x="3696277" y="5750826"/>
                </a:moveTo>
                <a:cubicBezTo>
                  <a:pt x="3700235" y="5741867"/>
                  <a:pt x="3694533" y="5736291"/>
                  <a:pt x="3702800" y="5725666"/>
                </a:cubicBezTo>
                <a:cubicBezTo>
                  <a:pt x="3674406" y="5704451"/>
                  <a:pt x="3672290" y="5673431"/>
                  <a:pt x="3639209" y="5654736"/>
                </a:cubicBezTo>
                <a:cubicBezTo>
                  <a:pt x="3645823" y="5683663"/>
                  <a:pt x="3675021" y="5704213"/>
                  <a:pt x="3691295" y="5729759"/>
                </a:cubicBezTo>
                <a:cubicBezTo>
                  <a:pt x="3689609" y="5738195"/>
                  <a:pt x="3685035" y="5747391"/>
                  <a:pt x="3696277" y="5750826"/>
                </a:cubicBezTo>
                <a:close/>
                <a:moveTo>
                  <a:pt x="3694447" y="5761140"/>
                </a:moveTo>
                <a:cubicBezTo>
                  <a:pt x="3694014" y="5760280"/>
                  <a:pt x="3692859" y="5757984"/>
                  <a:pt x="3690548" y="5753395"/>
                </a:cubicBezTo>
                <a:cubicBezTo>
                  <a:pt x="3690548" y="5753395"/>
                  <a:pt x="3695746" y="5763724"/>
                  <a:pt x="3694447" y="5761140"/>
                </a:cubicBezTo>
                <a:close/>
                <a:moveTo>
                  <a:pt x="3650924" y="5863867"/>
                </a:moveTo>
                <a:cubicBezTo>
                  <a:pt x="3631292" y="5859783"/>
                  <a:pt x="3620386" y="5876381"/>
                  <a:pt x="3600654" y="5870213"/>
                </a:cubicBezTo>
                <a:cubicBezTo>
                  <a:pt x="3549495" y="5936328"/>
                  <a:pt x="3465896" y="5918768"/>
                  <a:pt x="3424327" y="6010538"/>
                </a:cubicBezTo>
                <a:cubicBezTo>
                  <a:pt x="3513484" y="5995884"/>
                  <a:pt x="3588669" y="5947010"/>
                  <a:pt x="3650924" y="5863867"/>
                </a:cubicBezTo>
                <a:close/>
                <a:moveTo>
                  <a:pt x="2930718" y="7495565"/>
                </a:moveTo>
                <a:cubicBezTo>
                  <a:pt x="2928854" y="7460617"/>
                  <a:pt x="2940036" y="7421475"/>
                  <a:pt x="2923729" y="7391653"/>
                </a:cubicBezTo>
                <a:cubicBezTo>
                  <a:pt x="2902297" y="7453161"/>
                  <a:pt x="2853842" y="7481586"/>
                  <a:pt x="2838001" y="7527251"/>
                </a:cubicBezTo>
                <a:cubicBezTo>
                  <a:pt x="2870149" y="7520728"/>
                  <a:pt x="2906024" y="7525853"/>
                  <a:pt x="2930718" y="7495565"/>
                </a:cubicBezTo>
                <a:close/>
                <a:moveTo>
                  <a:pt x="5369004" y="1979914"/>
                </a:moveTo>
                <a:cubicBezTo>
                  <a:pt x="5334319" y="1965479"/>
                  <a:pt x="5302401" y="1958524"/>
                  <a:pt x="5266332" y="1940349"/>
                </a:cubicBezTo>
                <a:cubicBezTo>
                  <a:pt x="5245347" y="1956026"/>
                  <a:pt x="5219613" y="1996170"/>
                  <a:pt x="5215514" y="2029948"/>
                </a:cubicBezTo>
                <a:cubicBezTo>
                  <a:pt x="5271985" y="2026780"/>
                  <a:pt x="5321186" y="2005217"/>
                  <a:pt x="5369004" y="1979914"/>
                </a:cubicBezTo>
                <a:close/>
                <a:moveTo>
                  <a:pt x="3668449" y="5835862"/>
                </a:moveTo>
                <a:cubicBezTo>
                  <a:pt x="3677025" y="5817212"/>
                  <a:pt x="3664375" y="5790395"/>
                  <a:pt x="3647410" y="5786342"/>
                </a:cubicBezTo>
                <a:cubicBezTo>
                  <a:pt x="3654554" y="5800207"/>
                  <a:pt x="3677271" y="5825031"/>
                  <a:pt x="3651908" y="5840847"/>
                </a:cubicBezTo>
                <a:cubicBezTo>
                  <a:pt x="3632533" y="5807304"/>
                  <a:pt x="3608473" y="5776280"/>
                  <a:pt x="3579064" y="5746965"/>
                </a:cubicBezTo>
                <a:cubicBezTo>
                  <a:pt x="3595699" y="5784398"/>
                  <a:pt x="3627722" y="5815884"/>
                  <a:pt x="3652170" y="5850649"/>
                </a:cubicBezTo>
                <a:cubicBezTo>
                  <a:pt x="3660372" y="5847392"/>
                  <a:pt x="3665591" y="5842079"/>
                  <a:pt x="3668449" y="5835862"/>
                </a:cubicBezTo>
                <a:close/>
                <a:moveTo>
                  <a:pt x="5386030" y="1950384"/>
                </a:moveTo>
                <a:cubicBezTo>
                  <a:pt x="5362447" y="1928817"/>
                  <a:pt x="5338512" y="1907556"/>
                  <a:pt x="5319022" y="1884302"/>
                </a:cubicBezTo>
                <a:cubicBezTo>
                  <a:pt x="5305753" y="1893923"/>
                  <a:pt x="5291569" y="1902485"/>
                  <a:pt x="5282194" y="1922315"/>
                </a:cubicBezTo>
                <a:cubicBezTo>
                  <a:pt x="5296694" y="1927671"/>
                  <a:pt x="5311614" y="1936366"/>
                  <a:pt x="5327430" y="1941819"/>
                </a:cubicBezTo>
                <a:cubicBezTo>
                  <a:pt x="5350038" y="1949419"/>
                  <a:pt x="5376453" y="1959282"/>
                  <a:pt x="5386030" y="1950384"/>
                </a:cubicBezTo>
                <a:close/>
                <a:moveTo>
                  <a:pt x="4286318" y="4442122"/>
                </a:moveTo>
                <a:cubicBezTo>
                  <a:pt x="4286995" y="4442400"/>
                  <a:pt x="4286648" y="4441744"/>
                  <a:pt x="4284428" y="4439837"/>
                </a:cubicBezTo>
                <a:cubicBezTo>
                  <a:pt x="4281792" y="4434140"/>
                  <a:pt x="4281012" y="4425596"/>
                  <a:pt x="4275491" y="4422913"/>
                </a:cubicBezTo>
                <a:cubicBezTo>
                  <a:pt x="4273037" y="4432044"/>
                  <a:pt x="4284286" y="4441288"/>
                  <a:pt x="4286318" y="4442122"/>
                </a:cubicBezTo>
                <a:close/>
                <a:moveTo>
                  <a:pt x="6011607" y="544944"/>
                </a:moveTo>
                <a:cubicBezTo>
                  <a:pt x="6002694" y="542025"/>
                  <a:pt x="6003365" y="525499"/>
                  <a:pt x="5992768" y="531012"/>
                </a:cubicBezTo>
                <a:cubicBezTo>
                  <a:pt x="5997324" y="534555"/>
                  <a:pt x="6004435" y="556559"/>
                  <a:pt x="6011607" y="544944"/>
                </a:cubicBezTo>
                <a:close/>
                <a:moveTo>
                  <a:pt x="1028484" y="11832021"/>
                </a:moveTo>
                <a:cubicBezTo>
                  <a:pt x="1034905" y="11807748"/>
                  <a:pt x="1031003" y="11767869"/>
                  <a:pt x="1007530" y="11758646"/>
                </a:cubicBezTo>
                <a:cubicBezTo>
                  <a:pt x="1013568" y="11788854"/>
                  <a:pt x="1003736" y="11819190"/>
                  <a:pt x="1018965" y="11849379"/>
                </a:cubicBezTo>
                <a:cubicBezTo>
                  <a:pt x="1023056" y="11846469"/>
                  <a:pt x="1026344" y="11840112"/>
                  <a:pt x="1028484" y="11832021"/>
                </a:cubicBezTo>
                <a:close/>
                <a:moveTo>
                  <a:pt x="5236516" y="2310976"/>
                </a:moveTo>
                <a:cubicBezTo>
                  <a:pt x="5221474" y="2299644"/>
                  <a:pt x="5206705" y="2284676"/>
                  <a:pt x="5192670" y="2295125"/>
                </a:cubicBezTo>
                <a:cubicBezTo>
                  <a:pt x="5207104" y="2309769"/>
                  <a:pt x="5221873" y="2324737"/>
                  <a:pt x="5236516" y="2310976"/>
                </a:cubicBezTo>
                <a:close/>
                <a:moveTo>
                  <a:pt x="2904161" y="7590623"/>
                </a:moveTo>
                <a:cubicBezTo>
                  <a:pt x="2913479" y="7566859"/>
                  <a:pt x="2930252" y="7541230"/>
                  <a:pt x="2914877" y="7524921"/>
                </a:cubicBezTo>
                <a:cubicBezTo>
                  <a:pt x="2898104" y="7533775"/>
                  <a:pt x="2878535" y="7534241"/>
                  <a:pt x="2861763" y="7544492"/>
                </a:cubicBezTo>
                <a:cubicBezTo>
                  <a:pt x="2873410" y="7560801"/>
                  <a:pt x="2888785" y="7575712"/>
                  <a:pt x="2904161" y="7590623"/>
                </a:cubicBezTo>
                <a:close/>
                <a:moveTo>
                  <a:pt x="2882729" y="7640948"/>
                </a:moveTo>
                <a:cubicBezTo>
                  <a:pt x="2883195" y="7637686"/>
                  <a:pt x="2881797" y="7634891"/>
                  <a:pt x="2877138" y="7633027"/>
                </a:cubicBezTo>
                <a:cubicBezTo>
                  <a:pt x="2839399" y="7647006"/>
                  <a:pt x="2794206" y="7641414"/>
                  <a:pt x="2758330" y="7651199"/>
                </a:cubicBezTo>
                <a:cubicBezTo>
                  <a:pt x="2782092" y="7668906"/>
                  <a:pt x="2820296" y="7678226"/>
                  <a:pt x="2831013" y="7685215"/>
                </a:cubicBezTo>
                <a:cubicBezTo>
                  <a:pt x="2803058" y="7714106"/>
                  <a:pt x="2742489" y="7657723"/>
                  <a:pt x="2716864" y="7639084"/>
                </a:cubicBezTo>
                <a:cubicBezTo>
                  <a:pt x="2695432" y="7639084"/>
                  <a:pt x="2679125" y="7657723"/>
                  <a:pt x="2663284" y="7677760"/>
                </a:cubicBezTo>
                <a:cubicBezTo>
                  <a:pt x="2687977" y="7689875"/>
                  <a:pt x="2726648" y="7708514"/>
                  <a:pt x="2758796" y="7713640"/>
                </a:cubicBezTo>
                <a:cubicBezTo>
                  <a:pt x="2767648" y="7714572"/>
                  <a:pt x="2776501" y="7708980"/>
                  <a:pt x="2783023" y="7712242"/>
                </a:cubicBezTo>
                <a:cubicBezTo>
                  <a:pt x="2786751" y="7714106"/>
                  <a:pt x="2786751" y="7725755"/>
                  <a:pt x="2790478" y="7725755"/>
                </a:cubicBezTo>
                <a:cubicBezTo>
                  <a:pt x="2816569" y="7725755"/>
                  <a:pt x="2867354" y="7683351"/>
                  <a:pt x="2882729" y="7640948"/>
                </a:cubicBezTo>
                <a:close/>
                <a:moveTo>
                  <a:pt x="5408244" y="1926857"/>
                </a:moveTo>
                <a:cubicBezTo>
                  <a:pt x="5419307" y="1888292"/>
                  <a:pt x="5405464" y="1860155"/>
                  <a:pt x="5395713" y="1830331"/>
                </a:cubicBezTo>
                <a:cubicBezTo>
                  <a:pt x="5379859" y="1839103"/>
                  <a:pt x="5362928" y="1844487"/>
                  <a:pt x="5349889" y="1860081"/>
                </a:cubicBezTo>
                <a:cubicBezTo>
                  <a:pt x="5371143" y="1881809"/>
                  <a:pt x="5385273" y="1905996"/>
                  <a:pt x="5408244" y="1926857"/>
                </a:cubicBezTo>
                <a:close/>
                <a:moveTo>
                  <a:pt x="2898104" y="7611126"/>
                </a:moveTo>
                <a:cubicBezTo>
                  <a:pt x="2860831" y="7581769"/>
                  <a:pt x="2851047" y="7523989"/>
                  <a:pt x="2807717" y="7549152"/>
                </a:cubicBezTo>
                <a:cubicBezTo>
                  <a:pt x="2800728" y="7552414"/>
                  <a:pt x="2794206" y="7572916"/>
                  <a:pt x="2785819" y="7580372"/>
                </a:cubicBezTo>
                <a:cubicBezTo>
                  <a:pt x="2768114" y="7597147"/>
                  <a:pt x="2743887" y="7602273"/>
                  <a:pt x="2730841" y="7622775"/>
                </a:cubicBezTo>
                <a:cubicBezTo>
                  <a:pt x="2793740" y="7642346"/>
                  <a:pt x="2845456" y="7624639"/>
                  <a:pt x="2898104" y="7611126"/>
                </a:cubicBezTo>
                <a:close/>
                <a:moveTo>
                  <a:pt x="1755647" y="10197161"/>
                </a:moveTo>
                <a:cubicBezTo>
                  <a:pt x="1776567" y="10132495"/>
                  <a:pt x="1733269" y="10074627"/>
                  <a:pt x="1684191" y="10035611"/>
                </a:cubicBezTo>
                <a:cubicBezTo>
                  <a:pt x="1756550" y="10102753"/>
                  <a:pt x="1750421" y="10210143"/>
                  <a:pt x="1675964" y="10290912"/>
                </a:cubicBezTo>
                <a:cubicBezTo>
                  <a:pt x="1632450" y="10337440"/>
                  <a:pt x="1577068" y="10354257"/>
                  <a:pt x="1524755" y="10347962"/>
                </a:cubicBezTo>
                <a:cubicBezTo>
                  <a:pt x="1522871" y="10352227"/>
                  <a:pt x="1561034" y="10363992"/>
                  <a:pt x="1573915" y="10362547"/>
                </a:cubicBezTo>
                <a:cubicBezTo>
                  <a:pt x="1628378" y="10357047"/>
                  <a:pt x="1736750" y="10256094"/>
                  <a:pt x="1755647" y="10197161"/>
                </a:cubicBezTo>
                <a:close/>
                <a:moveTo>
                  <a:pt x="4027076" y="5064064"/>
                </a:moveTo>
                <a:cubicBezTo>
                  <a:pt x="4027637" y="5057416"/>
                  <a:pt x="4019980" y="5049749"/>
                  <a:pt x="4014377" y="5042338"/>
                </a:cubicBezTo>
                <a:cubicBezTo>
                  <a:pt x="4002478" y="5046109"/>
                  <a:pt x="4022450" y="5066218"/>
                  <a:pt x="4027076" y="5064064"/>
                </a:cubicBezTo>
                <a:close/>
                <a:moveTo>
                  <a:pt x="5627025" y="1443054"/>
                </a:moveTo>
                <a:cubicBezTo>
                  <a:pt x="5615729" y="1433985"/>
                  <a:pt x="5621860" y="1422419"/>
                  <a:pt x="5610802" y="1413965"/>
                </a:cubicBezTo>
                <a:cubicBezTo>
                  <a:pt x="5603103" y="1423308"/>
                  <a:pt x="5612220" y="1452316"/>
                  <a:pt x="5627025" y="1443054"/>
                </a:cubicBezTo>
                <a:close/>
                <a:moveTo>
                  <a:pt x="6027825" y="552110"/>
                </a:moveTo>
                <a:cubicBezTo>
                  <a:pt x="6035574" y="543808"/>
                  <a:pt x="6021130" y="525701"/>
                  <a:pt x="6012040" y="527802"/>
                </a:cubicBezTo>
                <a:cubicBezTo>
                  <a:pt x="6017649" y="535888"/>
                  <a:pt x="6016390" y="544508"/>
                  <a:pt x="6027825" y="552110"/>
                </a:cubicBezTo>
                <a:close/>
                <a:moveTo>
                  <a:pt x="3713183" y="5819990"/>
                </a:moveTo>
                <a:cubicBezTo>
                  <a:pt x="3654005" y="5958544"/>
                  <a:pt x="3518802" y="6036983"/>
                  <a:pt x="3393384" y="6049382"/>
                </a:cubicBezTo>
                <a:cubicBezTo>
                  <a:pt x="3255882" y="6062562"/>
                  <a:pt x="3089486" y="5970176"/>
                  <a:pt x="3011105" y="5861102"/>
                </a:cubicBezTo>
                <a:cubicBezTo>
                  <a:pt x="2993890" y="5837688"/>
                  <a:pt x="2983999" y="5805783"/>
                  <a:pt x="2956899" y="5789724"/>
                </a:cubicBezTo>
                <a:cubicBezTo>
                  <a:pt x="2975942" y="5768571"/>
                  <a:pt x="2955449" y="5742181"/>
                  <a:pt x="2949802" y="5720308"/>
                </a:cubicBezTo>
                <a:cubicBezTo>
                  <a:pt x="2943626" y="5696165"/>
                  <a:pt x="2945554" y="5671011"/>
                  <a:pt x="2932897" y="5651141"/>
                </a:cubicBezTo>
                <a:cubicBezTo>
                  <a:pt x="2949796" y="5624446"/>
                  <a:pt x="2933696" y="5611214"/>
                  <a:pt x="2936062" y="5590842"/>
                </a:cubicBezTo>
                <a:cubicBezTo>
                  <a:pt x="2972536" y="5471329"/>
                  <a:pt x="3019845" y="5381584"/>
                  <a:pt x="3090370" y="5327083"/>
                </a:cubicBezTo>
                <a:cubicBezTo>
                  <a:pt x="3101249" y="5318635"/>
                  <a:pt x="3118446" y="5315523"/>
                  <a:pt x="3132262" y="5307355"/>
                </a:cubicBezTo>
                <a:cubicBezTo>
                  <a:pt x="3167990" y="5285405"/>
                  <a:pt x="3198843" y="5266402"/>
                  <a:pt x="3246489" y="5253288"/>
                </a:cubicBezTo>
                <a:cubicBezTo>
                  <a:pt x="3258660" y="5250001"/>
                  <a:pt x="3276910" y="5251435"/>
                  <a:pt x="3290602" y="5249324"/>
                </a:cubicBezTo>
                <a:cubicBezTo>
                  <a:pt x="3522650" y="5216225"/>
                  <a:pt x="3713598" y="5441325"/>
                  <a:pt x="3731183" y="5629086"/>
                </a:cubicBezTo>
                <a:cubicBezTo>
                  <a:pt x="3736784" y="5689181"/>
                  <a:pt x="3742298" y="5751785"/>
                  <a:pt x="3713183" y="5819990"/>
                </a:cubicBezTo>
                <a:close/>
                <a:moveTo>
                  <a:pt x="3450019" y="6416321"/>
                </a:moveTo>
                <a:cubicBezTo>
                  <a:pt x="3442691" y="6371719"/>
                  <a:pt x="3441469" y="6323688"/>
                  <a:pt x="3410143" y="6292994"/>
                </a:cubicBezTo>
                <a:cubicBezTo>
                  <a:pt x="3409124" y="6333397"/>
                  <a:pt x="3432916" y="6363826"/>
                  <a:pt x="3442690" y="6398273"/>
                </a:cubicBezTo>
                <a:cubicBezTo>
                  <a:pt x="3444692" y="6405286"/>
                  <a:pt x="3434285" y="6414986"/>
                  <a:pt x="3450019" y="6416321"/>
                </a:cubicBezTo>
                <a:close/>
                <a:moveTo>
                  <a:pt x="5498350" y="1783543"/>
                </a:moveTo>
                <a:cubicBezTo>
                  <a:pt x="5512023" y="1695210"/>
                  <a:pt x="5503565" y="1615523"/>
                  <a:pt x="5447061" y="1555168"/>
                </a:cubicBezTo>
                <a:cubicBezTo>
                  <a:pt x="5404671" y="1583182"/>
                  <a:pt x="5364743" y="1618323"/>
                  <a:pt x="5325635" y="1655839"/>
                </a:cubicBezTo>
                <a:cubicBezTo>
                  <a:pt x="5359912" y="1703329"/>
                  <a:pt x="5397319" y="1748730"/>
                  <a:pt x="5406080" y="1805942"/>
                </a:cubicBezTo>
                <a:cubicBezTo>
                  <a:pt x="5436766" y="1797919"/>
                  <a:pt x="5470783" y="1798741"/>
                  <a:pt x="5498350" y="1783543"/>
                </a:cubicBezTo>
                <a:close/>
                <a:moveTo>
                  <a:pt x="1048739" y="11873475"/>
                </a:moveTo>
                <a:cubicBezTo>
                  <a:pt x="1053019" y="11865541"/>
                  <a:pt x="1054244" y="11857571"/>
                  <a:pt x="1050519" y="11849550"/>
                </a:cubicBezTo>
                <a:cubicBezTo>
                  <a:pt x="1036218" y="11873832"/>
                  <a:pt x="966814" y="11916607"/>
                  <a:pt x="979006" y="11944435"/>
                </a:cubicBezTo>
                <a:cubicBezTo>
                  <a:pt x="995581" y="11920775"/>
                  <a:pt x="1035902" y="11897281"/>
                  <a:pt x="1048739" y="11873475"/>
                </a:cubicBezTo>
                <a:close/>
                <a:moveTo>
                  <a:pt x="2058939" y="9587907"/>
                </a:moveTo>
                <a:cubicBezTo>
                  <a:pt x="2098163" y="9504021"/>
                  <a:pt x="2111211" y="9400666"/>
                  <a:pt x="2088713" y="9328772"/>
                </a:cubicBezTo>
                <a:lnTo>
                  <a:pt x="2073836" y="9299107"/>
                </a:lnTo>
                <a:lnTo>
                  <a:pt x="2137020" y="9153243"/>
                </a:lnTo>
                <a:cubicBezTo>
                  <a:pt x="2166630" y="9051597"/>
                  <a:pt x="2133078" y="8961306"/>
                  <a:pt x="2099657" y="8886880"/>
                </a:cubicBezTo>
                <a:cubicBezTo>
                  <a:pt x="2074851" y="8831048"/>
                  <a:pt x="2078056" y="8823795"/>
                  <a:pt x="2022373" y="8812450"/>
                </a:cubicBezTo>
                <a:cubicBezTo>
                  <a:pt x="1979344" y="8803636"/>
                  <a:pt x="1937694" y="8797471"/>
                  <a:pt x="1900549" y="8793806"/>
                </a:cubicBezTo>
                <a:cubicBezTo>
                  <a:pt x="1765667" y="8781631"/>
                  <a:pt x="1630802" y="8756715"/>
                  <a:pt x="1507502" y="8755266"/>
                </a:cubicBezTo>
                <a:cubicBezTo>
                  <a:pt x="1490354" y="8754828"/>
                  <a:pt x="1451353" y="8747284"/>
                  <a:pt x="1444826" y="8772445"/>
                </a:cubicBezTo>
                <a:cubicBezTo>
                  <a:pt x="1429068" y="8779250"/>
                  <a:pt x="1447567" y="8790483"/>
                  <a:pt x="1449850" y="8794551"/>
                </a:cubicBezTo>
                <a:cubicBezTo>
                  <a:pt x="1487064" y="8860392"/>
                  <a:pt x="1519489" y="8935270"/>
                  <a:pt x="1514986" y="9018929"/>
                </a:cubicBezTo>
                <a:lnTo>
                  <a:pt x="1514343" y="9023383"/>
                </a:lnTo>
                <a:lnTo>
                  <a:pt x="1507595" y="9070176"/>
                </a:lnTo>
                <a:cubicBezTo>
                  <a:pt x="1499371" y="9105040"/>
                  <a:pt x="1484210" y="9141301"/>
                  <a:pt x="1460055" y="9178942"/>
                </a:cubicBezTo>
                <a:cubicBezTo>
                  <a:pt x="1561445" y="9189577"/>
                  <a:pt x="1663682" y="9202626"/>
                  <a:pt x="1766230" y="9216703"/>
                </a:cubicBezTo>
                <a:lnTo>
                  <a:pt x="1996897" y="9249605"/>
                </a:lnTo>
                <a:lnTo>
                  <a:pt x="2074265" y="9260641"/>
                </a:lnTo>
                <a:lnTo>
                  <a:pt x="2108987" y="9214266"/>
                </a:lnTo>
                <a:lnTo>
                  <a:pt x="2071840" y="9295130"/>
                </a:lnTo>
                <a:lnTo>
                  <a:pt x="2065028" y="9281546"/>
                </a:lnTo>
                <a:cubicBezTo>
                  <a:pt x="2041618" y="9276811"/>
                  <a:pt x="2021593" y="9281730"/>
                  <a:pt x="1992991" y="9264504"/>
                </a:cubicBezTo>
                <a:cubicBezTo>
                  <a:pt x="1900722" y="9265547"/>
                  <a:pt x="1797672" y="9233273"/>
                  <a:pt x="1700171" y="9225377"/>
                </a:cubicBezTo>
                <a:cubicBezTo>
                  <a:pt x="1619869" y="9218960"/>
                  <a:pt x="1541939" y="9214102"/>
                  <a:pt x="1462935" y="9195511"/>
                </a:cubicBezTo>
                <a:cubicBezTo>
                  <a:pt x="1457073" y="9221476"/>
                  <a:pt x="1472755" y="9243702"/>
                  <a:pt x="1472778" y="9274817"/>
                </a:cubicBezTo>
                <a:cubicBezTo>
                  <a:pt x="1473642" y="9362902"/>
                  <a:pt x="1425297" y="9474628"/>
                  <a:pt x="1364821" y="9542239"/>
                </a:cubicBezTo>
                <a:cubicBezTo>
                  <a:pt x="1478680" y="9599686"/>
                  <a:pt x="1595313" y="9605838"/>
                  <a:pt x="1701897" y="9650892"/>
                </a:cubicBezTo>
                <a:cubicBezTo>
                  <a:pt x="1714699" y="9656548"/>
                  <a:pt x="1720692" y="9646449"/>
                  <a:pt x="1732968" y="9649833"/>
                </a:cubicBezTo>
                <a:cubicBezTo>
                  <a:pt x="1761788" y="9669450"/>
                  <a:pt x="1795078" y="9680972"/>
                  <a:pt x="1829205" y="9690889"/>
                </a:cubicBezTo>
                <a:lnTo>
                  <a:pt x="1882451" y="9707410"/>
                </a:lnTo>
                <a:lnTo>
                  <a:pt x="1869675" y="9735221"/>
                </a:lnTo>
                <a:lnTo>
                  <a:pt x="1864020" y="9748021"/>
                </a:lnTo>
                <a:cubicBezTo>
                  <a:pt x="1873031" y="9753021"/>
                  <a:pt x="1879183" y="9750641"/>
                  <a:pt x="1882477" y="9740878"/>
                </a:cubicBezTo>
                <a:lnTo>
                  <a:pt x="1895254" y="9711382"/>
                </a:lnTo>
                <a:lnTo>
                  <a:pt x="1930465" y="9722308"/>
                </a:lnTo>
                <a:cubicBezTo>
                  <a:pt x="1985379" y="9702783"/>
                  <a:pt x="2029521" y="9650821"/>
                  <a:pt x="2058939" y="9587907"/>
                </a:cubicBezTo>
                <a:close/>
                <a:moveTo>
                  <a:pt x="5649528" y="1463703"/>
                </a:moveTo>
                <a:cubicBezTo>
                  <a:pt x="5645110" y="1458692"/>
                  <a:pt x="5646707" y="1452770"/>
                  <a:pt x="5640017" y="1448285"/>
                </a:cubicBezTo>
                <a:cubicBezTo>
                  <a:pt x="5632457" y="1456160"/>
                  <a:pt x="5641779" y="1472004"/>
                  <a:pt x="5649528" y="1463703"/>
                </a:cubicBezTo>
                <a:close/>
                <a:moveTo>
                  <a:pt x="4049030" y="5089252"/>
                </a:moveTo>
                <a:cubicBezTo>
                  <a:pt x="4033556" y="5109932"/>
                  <a:pt x="4005131" y="5118173"/>
                  <a:pt x="3983975" y="5088941"/>
                </a:cubicBezTo>
                <a:cubicBezTo>
                  <a:pt x="3973676" y="5075282"/>
                  <a:pt x="3972252" y="5042567"/>
                  <a:pt x="3983212" y="5030703"/>
                </a:cubicBezTo>
                <a:cubicBezTo>
                  <a:pt x="4010079" y="5000243"/>
                  <a:pt x="4047943" y="5027820"/>
                  <a:pt x="4059439" y="5065350"/>
                </a:cubicBezTo>
                <a:cubicBezTo>
                  <a:pt x="4057907" y="5074082"/>
                  <a:pt x="4054188" y="5082357"/>
                  <a:pt x="4049030" y="5089252"/>
                </a:cubicBezTo>
                <a:close/>
                <a:moveTo>
                  <a:pt x="5470132" y="1877434"/>
                </a:moveTo>
                <a:cubicBezTo>
                  <a:pt x="5480507" y="1856354"/>
                  <a:pt x="5487817" y="1833065"/>
                  <a:pt x="5491178" y="1809489"/>
                </a:cubicBezTo>
                <a:cubicBezTo>
                  <a:pt x="5461893" y="1802725"/>
                  <a:pt x="5441776" y="1820119"/>
                  <a:pt x="5415467" y="1822505"/>
                </a:cubicBezTo>
                <a:cubicBezTo>
                  <a:pt x="5422815" y="1858110"/>
                  <a:pt x="5419603" y="1897908"/>
                  <a:pt x="5430690" y="1932130"/>
                </a:cubicBezTo>
                <a:cubicBezTo>
                  <a:pt x="5446314" y="1917387"/>
                  <a:pt x="5459756" y="1898514"/>
                  <a:pt x="5470132" y="1877434"/>
                </a:cubicBezTo>
                <a:close/>
                <a:moveTo>
                  <a:pt x="6054501" y="555230"/>
                </a:moveTo>
                <a:cubicBezTo>
                  <a:pt x="6048576" y="553632"/>
                  <a:pt x="6049347" y="539188"/>
                  <a:pt x="6041072" y="545218"/>
                </a:cubicBezTo>
                <a:cubicBezTo>
                  <a:pt x="6042840" y="551607"/>
                  <a:pt x="6045284" y="563393"/>
                  <a:pt x="6054501" y="555230"/>
                </a:cubicBezTo>
                <a:close/>
                <a:moveTo>
                  <a:pt x="1082504" y="11810642"/>
                </a:moveTo>
                <a:cubicBezTo>
                  <a:pt x="1070016" y="11798495"/>
                  <a:pt x="1083871" y="11786766"/>
                  <a:pt x="1063235" y="11774587"/>
                </a:cubicBezTo>
                <a:cubicBezTo>
                  <a:pt x="1049042" y="11783617"/>
                  <a:pt x="1073444" y="11826529"/>
                  <a:pt x="1082504" y="11810642"/>
                </a:cubicBezTo>
                <a:close/>
                <a:moveTo>
                  <a:pt x="2928410" y="7633485"/>
                </a:moveTo>
                <a:cubicBezTo>
                  <a:pt x="2912576" y="7664742"/>
                  <a:pt x="2889601" y="7692787"/>
                  <a:pt x="2871081" y="7725289"/>
                </a:cubicBezTo>
                <a:cubicBezTo>
                  <a:pt x="2799330" y="7765362"/>
                  <a:pt x="2729443" y="7810096"/>
                  <a:pt x="2626477" y="7748121"/>
                </a:cubicBezTo>
                <a:cubicBezTo>
                  <a:pt x="2573363" y="7835724"/>
                  <a:pt x="2502545" y="7864148"/>
                  <a:pt x="2454090" y="7966662"/>
                </a:cubicBezTo>
                <a:cubicBezTo>
                  <a:pt x="2425669" y="7953615"/>
                  <a:pt x="2410760" y="7936374"/>
                  <a:pt x="2410294" y="7914939"/>
                </a:cubicBezTo>
                <a:cubicBezTo>
                  <a:pt x="2455022" y="7854829"/>
                  <a:pt x="2529102" y="7803572"/>
                  <a:pt x="2585011" y="7745326"/>
                </a:cubicBezTo>
                <a:cubicBezTo>
                  <a:pt x="2580352" y="7712708"/>
                  <a:pt x="2558454" y="7695932"/>
                  <a:pt x="2554727" y="7667508"/>
                </a:cubicBezTo>
                <a:cubicBezTo>
                  <a:pt x="2548204" y="7618115"/>
                  <a:pt x="2568238" y="7549617"/>
                  <a:pt x="2587806" y="7514204"/>
                </a:cubicBezTo>
                <a:cubicBezTo>
                  <a:pt x="2616227" y="7463413"/>
                  <a:pt x="2667478" y="7420077"/>
                  <a:pt x="2718262" y="7402371"/>
                </a:cubicBezTo>
                <a:cubicBezTo>
                  <a:pt x="2779296" y="7381402"/>
                  <a:pt x="2849649" y="7392119"/>
                  <a:pt x="2897638" y="7359035"/>
                </a:cubicBezTo>
                <a:cubicBezTo>
                  <a:pt x="2904160" y="7348784"/>
                  <a:pt x="2908819" y="7333407"/>
                  <a:pt x="2917672" y="7331543"/>
                </a:cubicBezTo>
                <a:cubicBezTo>
                  <a:pt x="2919536" y="7332475"/>
                  <a:pt x="2922331" y="7333873"/>
                  <a:pt x="2925127" y="7335271"/>
                </a:cubicBezTo>
                <a:cubicBezTo>
                  <a:pt x="2940502" y="7353444"/>
                  <a:pt x="2953081" y="7383266"/>
                  <a:pt x="2957274" y="7409360"/>
                </a:cubicBezTo>
                <a:cubicBezTo>
                  <a:pt x="2965195" y="7461083"/>
                  <a:pt x="2959138" y="7541230"/>
                  <a:pt x="2941433" y="7600874"/>
                </a:cubicBezTo>
                <a:cubicBezTo>
                  <a:pt x="2938172" y="7612291"/>
                  <a:pt x="2933688" y="7623066"/>
                  <a:pt x="2928410" y="7633485"/>
                </a:cubicBezTo>
                <a:close/>
                <a:moveTo>
                  <a:pt x="6068431" y="536404"/>
                </a:moveTo>
                <a:cubicBezTo>
                  <a:pt x="6066912" y="535224"/>
                  <a:pt x="6065582" y="533616"/>
                  <a:pt x="6067993" y="531623"/>
                </a:cubicBezTo>
                <a:cubicBezTo>
                  <a:pt x="6066048" y="530253"/>
                  <a:pt x="6064529" y="529072"/>
                  <a:pt x="6062583" y="527703"/>
                </a:cubicBezTo>
                <a:cubicBezTo>
                  <a:pt x="6053355" y="531273"/>
                  <a:pt x="6065792" y="542376"/>
                  <a:pt x="6068431" y="536404"/>
                </a:cubicBezTo>
                <a:close/>
                <a:moveTo>
                  <a:pt x="5415328" y="2016370"/>
                </a:moveTo>
                <a:cubicBezTo>
                  <a:pt x="5408937" y="2013258"/>
                  <a:pt x="5415175" y="2004779"/>
                  <a:pt x="5404339" y="2003660"/>
                </a:cubicBezTo>
                <a:cubicBezTo>
                  <a:pt x="5346152" y="2030523"/>
                  <a:pt x="5263479" y="2071156"/>
                  <a:pt x="5180241" y="2064767"/>
                </a:cubicBezTo>
                <a:cubicBezTo>
                  <a:pt x="5154618" y="2062240"/>
                  <a:pt x="5121918" y="2061515"/>
                  <a:pt x="5101495" y="2055727"/>
                </a:cubicBezTo>
                <a:cubicBezTo>
                  <a:pt x="5039565" y="2038317"/>
                  <a:pt x="4993889" y="1988344"/>
                  <a:pt x="4948766" y="1948998"/>
                </a:cubicBezTo>
                <a:cubicBezTo>
                  <a:pt x="4943957" y="1937730"/>
                  <a:pt x="4931375" y="1942438"/>
                  <a:pt x="4920825" y="1937370"/>
                </a:cubicBezTo>
                <a:cubicBezTo>
                  <a:pt x="4925346" y="1929759"/>
                  <a:pt x="4925775" y="1923835"/>
                  <a:pt x="4924839" y="1918473"/>
                </a:cubicBezTo>
                <a:cubicBezTo>
                  <a:pt x="4857765" y="1848746"/>
                  <a:pt x="4834270" y="1711721"/>
                  <a:pt x="4872353" y="1615240"/>
                </a:cubicBezTo>
                <a:cubicBezTo>
                  <a:pt x="4874403" y="1609765"/>
                  <a:pt x="4894444" y="1597990"/>
                  <a:pt x="4879219" y="1588941"/>
                </a:cubicBezTo>
                <a:cubicBezTo>
                  <a:pt x="4876967" y="1583484"/>
                  <a:pt x="4868601" y="1580228"/>
                  <a:pt x="4859930" y="1576620"/>
                </a:cubicBezTo>
                <a:cubicBezTo>
                  <a:pt x="4810905" y="1659732"/>
                  <a:pt x="4803479" y="1730323"/>
                  <a:pt x="4815169" y="1797343"/>
                </a:cubicBezTo>
                <a:cubicBezTo>
                  <a:pt x="4838645" y="1930065"/>
                  <a:pt x="4964885" y="2055379"/>
                  <a:pt x="5095373" y="2090020"/>
                </a:cubicBezTo>
                <a:cubicBezTo>
                  <a:pt x="5169360" y="2109962"/>
                  <a:pt x="5273164" y="2097336"/>
                  <a:pt x="5340546" y="2066839"/>
                </a:cubicBezTo>
                <a:cubicBezTo>
                  <a:pt x="5362771" y="2056878"/>
                  <a:pt x="5402757" y="2034644"/>
                  <a:pt x="5415328" y="2016370"/>
                </a:cubicBezTo>
                <a:close/>
                <a:moveTo>
                  <a:pt x="5882174" y="966913"/>
                </a:moveTo>
                <a:cubicBezTo>
                  <a:pt x="5884369" y="961741"/>
                  <a:pt x="5884771" y="956359"/>
                  <a:pt x="5880327" y="954217"/>
                </a:cubicBezTo>
                <a:cubicBezTo>
                  <a:pt x="5878225" y="965482"/>
                  <a:pt x="5862991" y="969869"/>
                  <a:pt x="5873257" y="978351"/>
                </a:cubicBezTo>
                <a:cubicBezTo>
                  <a:pt x="5875989" y="977047"/>
                  <a:pt x="5879979" y="972085"/>
                  <a:pt x="5882174" y="966913"/>
                </a:cubicBezTo>
                <a:close/>
                <a:moveTo>
                  <a:pt x="926785" y="12186756"/>
                </a:moveTo>
                <a:cubicBezTo>
                  <a:pt x="890815" y="12219994"/>
                  <a:pt x="821184" y="12286978"/>
                  <a:pt x="772397" y="12317112"/>
                </a:cubicBezTo>
                <a:cubicBezTo>
                  <a:pt x="755542" y="12302499"/>
                  <a:pt x="743260" y="12287861"/>
                  <a:pt x="745120" y="12273329"/>
                </a:cubicBezTo>
                <a:cubicBezTo>
                  <a:pt x="807769" y="12241643"/>
                  <a:pt x="833839" y="12176907"/>
                  <a:pt x="872314" y="12139146"/>
                </a:cubicBezTo>
                <a:cubicBezTo>
                  <a:pt x="896643" y="12167808"/>
                  <a:pt x="914184" y="12164812"/>
                  <a:pt x="926785" y="12186756"/>
                </a:cubicBezTo>
                <a:close/>
                <a:moveTo>
                  <a:pt x="5862528" y="1018084"/>
                </a:moveTo>
                <a:cubicBezTo>
                  <a:pt x="5864260" y="1005220"/>
                  <a:pt x="5872615" y="998511"/>
                  <a:pt x="5862507" y="987230"/>
                </a:cubicBezTo>
                <a:cubicBezTo>
                  <a:pt x="5855471" y="999902"/>
                  <a:pt x="5853235" y="1011468"/>
                  <a:pt x="5862528" y="1018084"/>
                </a:cubicBezTo>
                <a:close/>
                <a:moveTo>
                  <a:pt x="5902968" y="926560"/>
                </a:moveTo>
                <a:cubicBezTo>
                  <a:pt x="5893506" y="919511"/>
                  <a:pt x="5876976" y="948790"/>
                  <a:pt x="5887534" y="954172"/>
                </a:cubicBezTo>
                <a:cubicBezTo>
                  <a:pt x="5891166" y="941072"/>
                  <a:pt x="5897823" y="935764"/>
                  <a:pt x="5902968" y="926560"/>
                </a:cubicBezTo>
                <a:close/>
                <a:moveTo>
                  <a:pt x="5846894" y="1068921"/>
                </a:moveTo>
                <a:cubicBezTo>
                  <a:pt x="5850270" y="1059653"/>
                  <a:pt x="5853212" y="1038357"/>
                  <a:pt x="5845414" y="1041368"/>
                </a:cubicBezTo>
                <a:cubicBezTo>
                  <a:pt x="5849606" y="1048958"/>
                  <a:pt x="5838069" y="1062870"/>
                  <a:pt x="5846894" y="1068921"/>
                </a:cubicBezTo>
                <a:close/>
                <a:moveTo>
                  <a:pt x="5280791" y="2353901"/>
                </a:moveTo>
                <a:cubicBezTo>
                  <a:pt x="5275404" y="2347377"/>
                  <a:pt x="5253832" y="2340767"/>
                  <a:pt x="5260321" y="2354210"/>
                </a:cubicBezTo>
                <a:cubicBezTo>
                  <a:pt x="5267102" y="2344530"/>
                  <a:pt x="5274126" y="2370844"/>
                  <a:pt x="5280791" y="2353901"/>
                </a:cubicBezTo>
                <a:close/>
                <a:moveTo>
                  <a:pt x="5918195" y="914055"/>
                </a:moveTo>
                <a:cubicBezTo>
                  <a:pt x="5920063" y="911249"/>
                  <a:pt x="5919826" y="907110"/>
                  <a:pt x="5915750" y="904950"/>
                </a:cubicBezTo>
                <a:cubicBezTo>
                  <a:pt x="5911595" y="910288"/>
                  <a:pt x="5904813" y="906932"/>
                  <a:pt x="5908006" y="915158"/>
                </a:cubicBezTo>
                <a:cubicBezTo>
                  <a:pt x="5912352" y="918333"/>
                  <a:pt x="5916326" y="916861"/>
                  <a:pt x="5918195" y="914055"/>
                </a:cubicBezTo>
                <a:close/>
                <a:moveTo>
                  <a:pt x="2630212" y="8357817"/>
                </a:moveTo>
                <a:cubicBezTo>
                  <a:pt x="2594083" y="8346255"/>
                  <a:pt x="2562530" y="8329014"/>
                  <a:pt x="2522712" y="8320314"/>
                </a:cubicBezTo>
                <a:cubicBezTo>
                  <a:pt x="2508584" y="8341561"/>
                  <a:pt x="2502051" y="8370628"/>
                  <a:pt x="2488398" y="8392335"/>
                </a:cubicBezTo>
                <a:cubicBezTo>
                  <a:pt x="2518626" y="8443229"/>
                  <a:pt x="2501880" y="8533652"/>
                  <a:pt x="2445082" y="8542976"/>
                </a:cubicBezTo>
                <a:cubicBezTo>
                  <a:pt x="2450502" y="8589600"/>
                  <a:pt x="2447266" y="8620480"/>
                  <a:pt x="2450706" y="8660130"/>
                </a:cubicBezTo>
                <a:cubicBezTo>
                  <a:pt x="2429811" y="8667006"/>
                  <a:pt x="2408427" y="8672489"/>
                  <a:pt x="2386885" y="8668165"/>
                </a:cubicBezTo>
                <a:cubicBezTo>
                  <a:pt x="2362091" y="8635868"/>
                  <a:pt x="2384844" y="8570572"/>
                  <a:pt x="2384822" y="8540211"/>
                </a:cubicBezTo>
                <a:cubicBezTo>
                  <a:pt x="2364559" y="8528392"/>
                  <a:pt x="2345222" y="8516093"/>
                  <a:pt x="2334142" y="8494784"/>
                </a:cubicBezTo>
                <a:cubicBezTo>
                  <a:pt x="2330251" y="8456077"/>
                  <a:pt x="2335368" y="8426099"/>
                  <a:pt x="2350437" y="8405303"/>
                </a:cubicBezTo>
                <a:cubicBezTo>
                  <a:pt x="2342519" y="8377404"/>
                  <a:pt x="2332297" y="8351412"/>
                  <a:pt x="2324378" y="8323512"/>
                </a:cubicBezTo>
                <a:cubicBezTo>
                  <a:pt x="2282054" y="8333070"/>
                  <a:pt x="2249689" y="8352276"/>
                  <a:pt x="2221583" y="8375151"/>
                </a:cubicBezTo>
                <a:cubicBezTo>
                  <a:pt x="2198182" y="8371325"/>
                  <a:pt x="2186003" y="8339758"/>
                  <a:pt x="2188577" y="8325703"/>
                </a:cubicBezTo>
                <a:cubicBezTo>
                  <a:pt x="2193319" y="8301336"/>
                  <a:pt x="2262446" y="8274998"/>
                  <a:pt x="2302000" y="8267353"/>
                </a:cubicBezTo>
                <a:cubicBezTo>
                  <a:pt x="2280013" y="8206517"/>
                  <a:pt x="2260028" y="8125095"/>
                  <a:pt x="2237936" y="8057720"/>
                </a:cubicBezTo>
                <a:cubicBezTo>
                  <a:pt x="2233533" y="8045179"/>
                  <a:pt x="2220752" y="8034174"/>
                  <a:pt x="2226570" y="8018666"/>
                </a:cubicBezTo>
                <a:cubicBezTo>
                  <a:pt x="2234353" y="8009199"/>
                  <a:pt x="2244386" y="8023517"/>
                  <a:pt x="2251251" y="8014998"/>
                </a:cubicBezTo>
                <a:cubicBezTo>
                  <a:pt x="2254645" y="7993924"/>
                  <a:pt x="2232546" y="7984004"/>
                  <a:pt x="2247291" y="7972088"/>
                </a:cubicBezTo>
                <a:cubicBezTo>
                  <a:pt x="2274290" y="7967449"/>
                  <a:pt x="2270053" y="7994142"/>
                  <a:pt x="2276390" y="8010856"/>
                </a:cubicBezTo>
                <a:cubicBezTo>
                  <a:pt x="2283030" y="8017289"/>
                  <a:pt x="2282427" y="8008890"/>
                  <a:pt x="2294124" y="8010570"/>
                </a:cubicBezTo>
                <a:cubicBezTo>
                  <a:pt x="2317812" y="8090064"/>
                  <a:pt x="2337368" y="8173828"/>
                  <a:pt x="2358753" y="8255227"/>
                </a:cubicBezTo>
                <a:cubicBezTo>
                  <a:pt x="2401626" y="8250799"/>
                  <a:pt x="2443167" y="8250596"/>
                  <a:pt x="2483414" y="8256953"/>
                </a:cubicBezTo>
                <a:cubicBezTo>
                  <a:pt x="2519964" y="8178824"/>
                  <a:pt x="2556716" y="8084342"/>
                  <a:pt x="2582059" y="8005926"/>
                </a:cubicBezTo>
                <a:cubicBezTo>
                  <a:pt x="2586650" y="8001181"/>
                  <a:pt x="2602050" y="8000932"/>
                  <a:pt x="2606792" y="8005527"/>
                </a:cubicBezTo>
                <a:cubicBezTo>
                  <a:pt x="2613619" y="7994674"/>
                  <a:pt x="2610480" y="7973704"/>
                  <a:pt x="2623953" y="7969750"/>
                </a:cubicBezTo>
                <a:cubicBezTo>
                  <a:pt x="2644020" y="7969426"/>
                  <a:pt x="2631872" y="7997649"/>
                  <a:pt x="2628259" y="8005181"/>
                </a:cubicBezTo>
                <a:cubicBezTo>
                  <a:pt x="2627529" y="8017804"/>
                  <a:pt x="2645173" y="8011915"/>
                  <a:pt x="2643072" y="8026429"/>
                </a:cubicBezTo>
                <a:cubicBezTo>
                  <a:pt x="2610775" y="8107760"/>
                  <a:pt x="2577515" y="8187238"/>
                  <a:pt x="2543321" y="8266731"/>
                </a:cubicBezTo>
                <a:cubicBezTo>
                  <a:pt x="2573015" y="8284469"/>
                  <a:pt x="2612810" y="8291768"/>
                  <a:pt x="2647554" y="8304287"/>
                </a:cubicBezTo>
                <a:cubicBezTo>
                  <a:pt x="2644619" y="8324887"/>
                  <a:pt x="2638845" y="8343198"/>
                  <a:pt x="2630212" y="8357817"/>
                </a:cubicBezTo>
                <a:close/>
                <a:moveTo>
                  <a:pt x="2085760" y="9591598"/>
                </a:moveTo>
                <a:cubicBezTo>
                  <a:pt x="2078999" y="9608139"/>
                  <a:pt x="2071137" y="9624416"/>
                  <a:pt x="2062102" y="9640247"/>
                </a:cubicBezTo>
                <a:cubicBezTo>
                  <a:pt x="2032615" y="9691977"/>
                  <a:pt x="1990651" y="9714228"/>
                  <a:pt x="1950176" y="9745805"/>
                </a:cubicBezTo>
                <a:cubicBezTo>
                  <a:pt x="1937324" y="9739107"/>
                  <a:pt x="1929287" y="9745754"/>
                  <a:pt x="1914579" y="9735176"/>
                </a:cubicBezTo>
                <a:cubicBezTo>
                  <a:pt x="1902523" y="9745147"/>
                  <a:pt x="1894090" y="9765386"/>
                  <a:pt x="1881846" y="9775783"/>
                </a:cubicBezTo>
                <a:cubicBezTo>
                  <a:pt x="1677287" y="9743529"/>
                  <a:pt x="1455426" y="9663858"/>
                  <a:pt x="1255151" y="9598824"/>
                </a:cubicBezTo>
                <a:cubicBezTo>
                  <a:pt x="1261956" y="9570726"/>
                  <a:pt x="1293649" y="9552096"/>
                  <a:pt x="1312581" y="9524256"/>
                </a:cubicBezTo>
                <a:cubicBezTo>
                  <a:pt x="1332692" y="9494900"/>
                  <a:pt x="1352555" y="9460334"/>
                  <a:pt x="1369680" y="9429657"/>
                </a:cubicBezTo>
                <a:cubicBezTo>
                  <a:pt x="1419020" y="9338768"/>
                  <a:pt x="1408409" y="9234648"/>
                  <a:pt x="1377669" y="9172625"/>
                </a:cubicBezTo>
                <a:cubicBezTo>
                  <a:pt x="1411546" y="9155978"/>
                  <a:pt x="1423974" y="9101300"/>
                  <a:pt x="1425736" y="9063837"/>
                </a:cubicBezTo>
                <a:cubicBezTo>
                  <a:pt x="1429797" y="8995774"/>
                  <a:pt x="1411212" y="8925863"/>
                  <a:pt x="1385771" y="8861081"/>
                </a:cubicBezTo>
                <a:cubicBezTo>
                  <a:pt x="1374624" y="8833210"/>
                  <a:pt x="1360945" y="8796062"/>
                  <a:pt x="1346294" y="8769193"/>
                </a:cubicBezTo>
                <a:cubicBezTo>
                  <a:pt x="1330453" y="8739247"/>
                  <a:pt x="1292065" y="8709538"/>
                  <a:pt x="1318884" y="8671926"/>
                </a:cubicBezTo>
                <a:cubicBezTo>
                  <a:pt x="1374227" y="8658646"/>
                  <a:pt x="1431051" y="8672026"/>
                  <a:pt x="1487427" y="8676029"/>
                </a:cubicBezTo>
                <a:cubicBezTo>
                  <a:pt x="1647317" y="8687016"/>
                  <a:pt x="1829128" y="8693412"/>
                  <a:pt x="2008262" y="8731259"/>
                </a:cubicBezTo>
                <a:cubicBezTo>
                  <a:pt x="2040100" y="8755015"/>
                  <a:pt x="2027850" y="8804672"/>
                  <a:pt x="2077200" y="8801491"/>
                </a:cubicBezTo>
                <a:cubicBezTo>
                  <a:pt x="2152870" y="8916511"/>
                  <a:pt x="2221673" y="9115181"/>
                  <a:pt x="2091334" y="9268183"/>
                </a:cubicBezTo>
                <a:cubicBezTo>
                  <a:pt x="2126536" y="9347093"/>
                  <a:pt x="2133092" y="9475809"/>
                  <a:pt x="2085760" y="9591598"/>
                </a:cubicBezTo>
                <a:close/>
                <a:moveTo>
                  <a:pt x="6077686" y="563945"/>
                </a:moveTo>
                <a:cubicBezTo>
                  <a:pt x="6072327" y="561067"/>
                  <a:pt x="6073784" y="556613"/>
                  <a:pt x="6068613" y="553308"/>
                </a:cubicBezTo>
                <a:cubicBezTo>
                  <a:pt x="6062283" y="560708"/>
                  <a:pt x="6071783" y="571533"/>
                  <a:pt x="6077686" y="563945"/>
                </a:cubicBezTo>
                <a:close/>
                <a:moveTo>
                  <a:pt x="3415970" y="6589200"/>
                </a:moveTo>
                <a:cubicBezTo>
                  <a:pt x="3417004" y="6584551"/>
                  <a:pt x="3419459" y="6578996"/>
                  <a:pt x="3415191" y="6577110"/>
                </a:cubicBezTo>
                <a:cubicBezTo>
                  <a:pt x="3413590" y="6583042"/>
                  <a:pt x="3404956" y="6577184"/>
                  <a:pt x="3404973" y="6586384"/>
                </a:cubicBezTo>
                <a:cubicBezTo>
                  <a:pt x="3408576" y="6587465"/>
                  <a:pt x="3412178" y="6588546"/>
                  <a:pt x="3415970" y="6589200"/>
                </a:cubicBezTo>
                <a:close/>
                <a:moveTo>
                  <a:pt x="1509608" y="10909022"/>
                </a:moveTo>
                <a:lnTo>
                  <a:pt x="1506450" y="10898309"/>
                </a:lnTo>
                <a:cubicBezTo>
                  <a:pt x="1505398" y="10894738"/>
                  <a:pt x="1507854" y="10903071"/>
                  <a:pt x="1509608" y="10909022"/>
                </a:cubicBezTo>
                <a:close/>
                <a:moveTo>
                  <a:pt x="5676814" y="1483916"/>
                </a:moveTo>
                <a:cubicBezTo>
                  <a:pt x="5673815" y="1478002"/>
                  <a:pt x="5675362" y="1471039"/>
                  <a:pt x="5664265" y="1466136"/>
                </a:cubicBezTo>
                <a:cubicBezTo>
                  <a:pt x="5655902" y="1474676"/>
                  <a:pt x="5666792" y="1492743"/>
                  <a:pt x="5676814" y="1483916"/>
                </a:cubicBezTo>
                <a:close/>
                <a:moveTo>
                  <a:pt x="3408205" y="6619473"/>
                </a:moveTo>
                <a:cubicBezTo>
                  <a:pt x="3404356" y="6613176"/>
                  <a:pt x="3395254" y="6610687"/>
                  <a:pt x="3391905" y="6619421"/>
                </a:cubicBezTo>
                <a:cubicBezTo>
                  <a:pt x="3395754" y="6625717"/>
                  <a:pt x="3404430" y="6628018"/>
                  <a:pt x="3408205" y="6619473"/>
                </a:cubicBezTo>
                <a:close/>
                <a:moveTo>
                  <a:pt x="3458092" y="6507722"/>
                </a:moveTo>
                <a:cubicBezTo>
                  <a:pt x="3460636" y="6499654"/>
                  <a:pt x="3456337" y="6479370"/>
                  <a:pt x="3447160" y="6488593"/>
                </a:cubicBezTo>
                <a:cubicBezTo>
                  <a:pt x="3452618" y="6493558"/>
                  <a:pt x="3449556" y="6503950"/>
                  <a:pt x="3458092" y="6507722"/>
                </a:cubicBezTo>
                <a:close/>
                <a:moveTo>
                  <a:pt x="1101962" y="11846270"/>
                </a:moveTo>
                <a:cubicBezTo>
                  <a:pt x="1047091" y="11904647"/>
                  <a:pt x="964290" y="11973122"/>
                  <a:pt x="899533" y="12038862"/>
                </a:cubicBezTo>
                <a:cubicBezTo>
                  <a:pt x="843331" y="12095630"/>
                  <a:pt x="795082" y="12170192"/>
                  <a:pt x="716625" y="12211518"/>
                </a:cubicBezTo>
                <a:cubicBezTo>
                  <a:pt x="670191" y="12188451"/>
                  <a:pt x="643911" y="12132470"/>
                  <a:pt x="602706" y="12096413"/>
                </a:cubicBezTo>
                <a:cubicBezTo>
                  <a:pt x="632862" y="12023546"/>
                  <a:pt x="708907" y="11984215"/>
                  <a:pt x="773257" y="11927476"/>
                </a:cubicBezTo>
                <a:cubicBezTo>
                  <a:pt x="848436" y="11861243"/>
                  <a:pt x="933494" y="11743783"/>
                  <a:pt x="1031556" y="11719280"/>
                </a:cubicBezTo>
                <a:cubicBezTo>
                  <a:pt x="1081593" y="11743429"/>
                  <a:pt x="1120051" y="11800712"/>
                  <a:pt x="1101962" y="11846270"/>
                </a:cubicBezTo>
                <a:close/>
                <a:moveTo>
                  <a:pt x="5944643" y="894045"/>
                </a:moveTo>
                <a:cubicBezTo>
                  <a:pt x="5934988" y="889061"/>
                  <a:pt x="5931249" y="899962"/>
                  <a:pt x="5924282" y="901905"/>
                </a:cubicBezTo>
                <a:cubicBezTo>
                  <a:pt x="5932930" y="904291"/>
                  <a:pt x="5939861" y="901615"/>
                  <a:pt x="5944643" y="894045"/>
                </a:cubicBezTo>
                <a:close/>
                <a:moveTo>
                  <a:pt x="4335037" y="4538491"/>
                </a:moveTo>
                <a:cubicBezTo>
                  <a:pt x="4293622" y="4474907"/>
                  <a:pt x="4244926" y="4415914"/>
                  <a:pt x="4199839" y="4353149"/>
                </a:cubicBezTo>
                <a:cubicBezTo>
                  <a:pt x="4154475" y="4291277"/>
                  <a:pt x="4109970" y="4228205"/>
                  <a:pt x="4066909" y="4163626"/>
                </a:cubicBezTo>
                <a:cubicBezTo>
                  <a:pt x="4001546" y="4065297"/>
                  <a:pt x="3943048" y="3963718"/>
                  <a:pt x="3882046" y="3862342"/>
                </a:cubicBezTo>
                <a:cubicBezTo>
                  <a:pt x="3862728" y="3830003"/>
                  <a:pt x="3843725" y="3791902"/>
                  <a:pt x="3810912" y="3770045"/>
                </a:cubicBezTo>
                <a:cubicBezTo>
                  <a:pt x="3813403" y="3782535"/>
                  <a:pt x="3818066" y="3786417"/>
                  <a:pt x="3813901" y="3798316"/>
                </a:cubicBezTo>
                <a:cubicBezTo>
                  <a:pt x="3805357" y="3799095"/>
                  <a:pt x="3796812" y="3799873"/>
                  <a:pt x="3793514" y="3804226"/>
                </a:cubicBezTo>
                <a:cubicBezTo>
                  <a:pt x="3794189" y="3814690"/>
                  <a:pt x="3795756" y="3825429"/>
                  <a:pt x="3796876" y="3836031"/>
                </a:cubicBezTo>
                <a:cubicBezTo>
                  <a:pt x="3817717" y="3823912"/>
                  <a:pt x="3836950" y="3839132"/>
                  <a:pt x="3828142" y="3861317"/>
                </a:cubicBezTo>
                <a:cubicBezTo>
                  <a:pt x="3817952" y="3861099"/>
                  <a:pt x="3803185" y="3840910"/>
                  <a:pt x="3799119" y="3857234"/>
                </a:cubicBezTo>
                <a:cubicBezTo>
                  <a:pt x="3803184" y="3874117"/>
                  <a:pt x="3832366" y="3858715"/>
                  <a:pt x="3833546" y="3878613"/>
                </a:cubicBezTo>
                <a:cubicBezTo>
                  <a:pt x="3819440" y="3881581"/>
                  <a:pt x="3796062" y="3892428"/>
                  <a:pt x="3809452" y="3917074"/>
                </a:cubicBezTo>
                <a:cubicBezTo>
                  <a:pt x="3831591" y="3910240"/>
                  <a:pt x="3853919" y="3918603"/>
                  <a:pt x="3847177" y="3934101"/>
                </a:cubicBezTo>
                <a:cubicBezTo>
                  <a:pt x="3836469" y="3937141"/>
                  <a:pt x="3837958" y="3924416"/>
                  <a:pt x="3825531" y="3929855"/>
                </a:cubicBezTo>
                <a:cubicBezTo>
                  <a:pt x="3824284" y="3940214"/>
                  <a:pt x="3808704" y="3943214"/>
                  <a:pt x="3806939" y="3956831"/>
                </a:cubicBezTo>
                <a:cubicBezTo>
                  <a:pt x="3804729" y="3970310"/>
                  <a:pt x="3816592" y="3979347"/>
                  <a:pt x="3818565" y="3995095"/>
                </a:cubicBezTo>
                <a:cubicBezTo>
                  <a:pt x="3819450" y="4001717"/>
                  <a:pt x="3813784" y="4005827"/>
                  <a:pt x="3813364" y="4013511"/>
                </a:cubicBezTo>
                <a:cubicBezTo>
                  <a:pt x="3811659" y="4036425"/>
                  <a:pt x="3820013" y="4053656"/>
                  <a:pt x="3828964" y="4057886"/>
                </a:cubicBezTo>
                <a:cubicBezTo>
                  <a:pt x="3830360" y="4067596"/>
                  <a:pt x="3818832" y="4066965"/>
                  <a:pt x="3820537" y="4077258"/>
                </a:cubicBezTo>
                <a:cubicBezTo>
                  <a:pt x="3834969" y="4089042"/>
                  <a:pt x="3838498" y="4061808"/>
                  <a:pt x="3848577" y="4070294"/>
                </a:cubicBezTo>
                <a:cubicBezTo>
                  <a:pt x="3852642" y="4087177"/>
                  <a:pt x="3858498" y="4098265"/>
                  <a:pt x="3841782" y="4103356"/>
                </a:cubicBezTo>
                <a:cubicBezTo>
                  <a:pt x="3836812" y="4098890"/>
                  <a:pt x="3836721" y="4088118"/>
                  <a:pt x="3825566" y="4091021"/>
                </a:cubicBezTo>
                <a:cubicBezTo>
                  <a:pt x="3829382" y="4116617"/>
                  <a:pt x="3824319" y="4134587"/>
                  <a:pt x="3830089" y="4161763"/>
                </a:cubicBezTo>
                <a:cubicBezTo>
                  <a:pt x="3843807" y="4167955"/>
                  <a:pt x="3850292" y="4167517"/>
                  <a:pt x="3861900" y="4158405"/>
                </a:cubicBezTo>
                <a:cubicBezTo>
                  <a:pt x="3868168" y="4168156"/>
                  <a:pt x="3868568" y="4179511"/>
                  <a:pt x="3857892" y="4184026"/>
                </a:cubicBezTo>
                <a:cubicBezTo>
                  <a:pt x="3847636" y="4180859"/>
                  <a:pt x="3842115" y="4178176"/>
                  <a:pt x="3832777" y="4183105"/>
                </a:cubicBezTo>
                <a:cubicBezTo>
                  <a:pt x="3820736" y="4212593"/>
                  <a:pt x="3852468" y="4218977"/>
                  <a:pt x="3847765" y="4253174"/>
                </a:cubicBezTo>
                <a:cubicBezTo>
                  <a:pt x="3859569" y="4252914"/>
                  <a:pt x="3853785" y="4238430"/>
                  <a:pt x="3863943" y="4237173"/>
                </a:cubicBezTo>
                <a:cubicBezTo>
                  <a:pt x="3872861" y="4239928"/>
                  <a:pt x="3888829" y="4260975"/>
                  <a:pt x="3874376" y="4268231"/>
                </a:cubicBezTo>
                <a:cubicBezTo>
                  <a:pt x="3872939" y="4263393"/>
                  <a:pt x="3868618" y="4261569"/>
                  <a:pt x="3869484" y="4254023"/>
                </a:cubicBezTo>
                <a:cubicBezTo>
                  <a:pt x="3858703" y="4260460"/>
                  <a:pt x="3851896" y="4273007"/>
                  <a:pt x="3834748" y="4265267"/>
                </a:cubicBezTo>
                <a:cubicBezTo>
                  <a:pt x="3836040" y="4276898"/>
                  <a:pt x="3847981" y="4276193"/>
                  <a:pt x="3848414" y="4289023"/>
                </a:cubicBezTo>
                <a:cubicBezTo>
                  <a:pt x="3830734" y="4297235"/>
                  <a:pt x="3842845" y="4330767"/>
                  <a:pt x="3850484" y="4342405"/>
                </a:cubicBezTo>
                <a:cubicBezTo>
                  <a:pt x="3864518" y="4342833"/>
                  <a:pt x="3846039" y="4328334"/>
                  <a:pt x="3859219" y="4323616"/>
                </a:cubicBezTo>
                <a:cubicBezTo>
                  <a:pt x="3871495" y="4331315"/>
                  <a:pt x="3875706" y="4308198"/>
                  <a:pt x="3884472" y="4324093"/>
                </a:cubicBezTo>
                <a:cubicBezTo>
                  <a:pt x="3886787" y="4341900"/>
                  <a:pt x="3860268" y="4337613"/>
                  <a:pt x="3863028" y="4355559"/>
                </a:cubicBezTo>
                <a:cubicBezTo>
                  <a:pt x="3856982" y="4362482"/>
                  <a:pt x="3856202" y="4353938"/>
                  <a:pt x="3844910" y="4357287"/>
                </a:cubicBezTo>
                <a:cubicBezTo>
                  <a:pt x="3845827" y="4398592"/>
                  <a:pt x="3849996" y="4413555"/>
                  <a:pt x="3853550" y="4460555"/>
                </a:cubicBezTo>
                <a:cubicBezTo>
                  <a:pt x="3863189" y="4462557"/>
                  <a:pt x="3870115" y="4468600"/>
                  <a:pt x="3873603" y="4479446"/>
                </a:cubicBezTo>
                <a:cubicBezTo>
                  <a:pt x="3871524" y="4482223"/>
                  <a:pt x="3867413" y="4483275"/>
                  <a:pt x="3863304" y="4484322"/>
                </a:cubicBezTo>
                <a:lnTo>
                  <a:pt x="3853251" y="4489079"/>
                </a:lnTo>
                <a:lnTo>
                  <a:pt x="3853005" y="4489199"/>
                </a:lnTo>
                <a:cubicBezTo>
                  <a:pt x="3857826" y="4506800"/>
                  <a:pt x="3850920" y="4514923"/>
                  <a:pt x="3854403" y="4532113"/>
                </a:cubicBezTo>
                <a:lnTo>
                  <a:pt x="3858169" y="4532319"/>
                </a:lnTo>
                <a:lnTo>
                  <a:pt x="3868091" y="4532864"/>
                </a:lnTo>
                <a:cubicBezTo>
                  <a:pt x="3872898" y="4530745"/>
                  <a:pt x="3877275" y="4528435"/>
                  <a:pt x="3879210" y="4532451"/>
                </a:cubicBezTo>
                <a:cubicBezTo>
                  <a:pt x="3881229" y="4536983"/>
                  <a:pt x="3885103" y="4538671"/>
                  <a:pt x="3884685" y="4546351"/>
                </a:cubicBezTo>
                <a:cubicBezTo>
                  <a:pt x="3879897" y="4546827"/>
                  <a:pt x="3874699" y="4547052"/>
                  <a:pt x="3870233" y="4547871"/>
                </a:cubicBezTo>
                <a:lnTo>
                  <a:pt x="3860496" y="4552785"/>
                </a:lnTo>
                <a:lnTo>
                  <a:pt x="3860178" y="4552944"/>
                </a:lnTo>
                <a:cubicBezTo>
                  <a:pt x="3865825" y="4567872"/>
                  <a:pt x="3854420" y="4579489"/>
                  <a:pt x="3864498" y="4587977"/>
                </a:cubicBezTo>
                <a:cubicBezTo>
                  <a:pt x="3871998" y="4600064"/>
                  <a:pt x="3889181" y="4576067"/>
                  <a:pt x="3892329" y="4584854"/>
                </a:cubicBezTo>
                <a:cubicBezTo>
                  <a:pt x="3892184" y="4591646"/>
                  <a:pt x="3897365" y="4592268"/>
                  <a:pt x="3897804" y="4598755"/>
                </a:cubicBezTo>
                <a:cubicBezTo>
                  <a:pt x="3893060" y="4604619"/>
                  <a:pt x="3880057" y="4604020"/>
                  <a:pt x="3869900" y="4605276"/>
                </a:cubicBezTo>
                <a:cubicBezTo>
                  <a:pt x="3870647" y="4612345"/>
                  <a:pt x="3871394" y="4619413"/>
                  <a:pt x="3872006" y="4626920"/>
                </a:cubicBezTo>
                <a:cubicBezTo>
                  <a:pt x="4033100" y="4595623"/>
                  <a:pt x="4184572" y="4576493"/>
                  <a:pt x="4335037" y="4538491"/>
                </a:cubicBezTo>
                <a:close/>
                <a:moveTo>
                  <a:pt x="5873455" y="1070614"/>
                </a:moveTo>
                <a:cubicBezTo>
                  <a:pt x="5871879" y="1056289"/>
                  <a:pt x="5884732" y="1036144"/>
                  <a:pt x="5868860" y="1027338"/>
                </a:cubicBezTo>
                <a:cubicBezTo>
                  <a:pt x="5863867" y="1042706"/>
                  <a:pt x="5859175" y="1070402"/>
                  <a:pt x="5873455" y="1070614"/>
                </a:cubicBezTo>
                <a:close/>
                <a:moveTo>
                  <a:pt x="5930389" y="949077"/>
                </a:moveTo>
                <a:cubicBezTo>
                  <a:pt x="5932730" y="939711"/>
                  <a:pt x="5933472" y="930713"/>
                  <a:pt x="5923816" y="925730"/>
                </a:cubicBezTo>
                <a:cubicBezTo>
                  <a:pt x="5918743" y="936400"/>
                  <a:pt x="5922766" y="943558"/>
                  <a:pt x="5930389" y="949077"/>
                </a:cubicBezTo>
                <a:close/>
                <a:moveTo>
                  <a:pt x="6103482" y="574833"/>
                </a:moveTo>
                <a:cubicBezTo>
                  <a:pt x="6098399" y="569018"/>
                  <a:pt x="6089404" y="551279"/>
                  <a:pt x="6081167" y="553757"/>
                </a:cubicBezTo>
                <a:cubicBezTo>
                  <a:pt x="6086111" y="561040"/>
                  <a:pt x="6091376" y="583758"/>
                  <a:pt x="6103482" y="574833"/>
                </a:cubicBezTo>
                <a:close/>
                <a:moveTo>
                  <a:pt x="5311210" y="2376889"/>
                </a:moveTo>
                <a:cubicBezTo>
                  <a:pt x="5302814" y="2368099"/>
                  <a:pt x="5295089" y="2359959"/>
                  <a:pt x="5287280" y="2367343"/>
                </a:cubicBezTo>
                <a:cubicBezTo>
                  <a:pt x="5295341" y="2375808"/>
                  <a:pt x="5303317" y="2378990"/>
                  <a:pt x="5311210" y="2376889"/>
                </a:cubicBezTo>
                <a:close/>
                <a:moveTo>
                  <a:pt x="3445368" y="6601169"/>
                </a:moveTo>
                <a:cubicBezTo>
                  <a:pt x="3450022" y="6580245"/>
                  <a:pt x="3439402" y="6576574"/>
                  <a:pt x="3455489" y="6563255"/>
                </a:cubicBezTo>
                <a:cubicBezTo>
                  <a:pt x="3438624" y="6511376"/>
                  <a:pt x="3437427" y="6450589"/>
                  <a:pt x="3417912" y="6400092"/>
                </a:cubicBezTo>
                <a:cubicBezTo>
                  <a:pt x="3413028" y="6398445"/>
                  <a:pt x="3407957" y="6397225"/>
                  <a:pt x="3402885" y="6396005"/>
                </a:cubicBezTo>
                <a:cubicBezTo>
                  <a:pt x="3390772" y="6351843"/>
                  <a:pt x="3377050" y="6309013"/>
                  <a:pt x="3350927" y="6273469"/>
                </a:cubicBezTo>
                <a:cubicBezTo>
                  <a:pt x="3353758" y="6320169"/>
                  <a:pt x="3382244" y="6352671"/>
                  <a:pt x="3385690" y="6399132"/>
                </a:cubicBezTo>
                <a:cubicBezTo>
                  <a:pt x="3373971" y="6389869"/>
                  <a:pt x="3380216" y="6411522"/>
                  <a:pt x="3371680" y="6407751"/>
                </a:cubicBezTo>
                <a:cubicBezTo>
                  <a:pt x="3364565" y="6376521"/>
                  <a:pt x="3362137" y="6342766"/>
                  <a:pt x="3352182" y="6313345"/>
                </a:cubicBezTo>
                <a:cubicBezTo>
                  <a:pt x="3345042" y="6294870"/>
                  <a:pt x="3334571" y="6267774"/>
                  <a:pt x="3314135" y="6259766"/>
                </a:cubicBezTo>
                <a:cubicBezTo>
                  <a:pt x="3313288" y="6317097"/>
                  <a:pt x="3365912" y="6360775"/>
                  <a:pt x="3358089" y="6411959"/>
                </a:cubicBezTo>
                <a:cubicBezTo>
                  <a:pt x="3355274" y="6401012"/>
                  <a:pt x="3354068" y="6388735"/>
                  <a:pt x="3346378" y="6380741"/>
                </a:cubicBezTo>
                <a:cubicBezTo>
                  <a:pt x="3338999" y="6388204"/>
                  <a:pt x="3352188" y="6397607"/>
                  <a:pt x="3342282" y="6395783"/>
                </a:cubicBezTo>
                <a:cubicBezTo>
                  <a:pt x="3329127" y="6351671"/>
                  <a:pt x="3309628" y="6310373"/>
                  <a:pt x="3295668" y="6266927"/>
                </a:cubicBezTo>
                <a:cubicBezTo>
                  <a:pt x="3300502" y="6267530"/>
                  <a:pt x="3306477" y="6270170"/>
                  <a:pt x="3308176" y="6266325"/>
                </a:cubicBezTo>
                <a:cubicBezTo>
                  <a:pt x="3300585" y="6260417"/>
                  <a:pt x="3288733" y="6257224"/>
                  <a:pt x="3281724" y="6259233"/>
                </a:cubicBezTo>
                <a:cubicBezTo>
                  <a:pt x="3300640" y="6345722"/>
                  <a:pt x="3341945" y="6419635"/>
                  <a:pt x="3352152" y="6511979"/>
                </a:cubicBezTo>
                <a:cubicBezTo>
                  <a:pt x="3344897" y="6508773"/>
                  <a:pt x="3343297" y="6514705"/>
                  <a:pt x="3338561" y="6516187"/>
                </a:cubicBezTo>
                <a:cubicBezTo>
                  <a:pt x="3320137" y="6466683"/>
                  <a:pt x="3331383" y="6395052"/>
                  <a:pt x="3290955" y="6361870"/>
                </a:cubicBezTo>
                <a:cubicBezTo>
                  <a:pt x="3292702" y="6385622"/>
                  <a:pt x="3304176" y="6389670"/>
                  <a:pt x="3288040" y="6401945"/>
                </a:cubicBezTo>
                <a:cubicBezTo>
                  <a:pt x="3294975" y="6411648"/>
                  <a:pt x="3292636" y="6401934"/>
                  <a:pt x="3300548" y="6401344"/>
                </a:cubicBezTo>
                <a:cubicBezTo>
                  <a:pt x="3301474" y="6443117"/>
                  <a:pt x="3339743" y="6514667"/>
                  <a:pt x="3318781" y="6530938"/>
                </a:cubicBezTo>
                <a:cubicBezTo>
                  <a:pt x="3327907" y="6547226"/>
                  <a:pt x="3315259" y="6575852"/>
                  <a:pt x="3336975" y="6584426"/>
                </a:cubicBezTo>
                <a:cubicBezTo>
                  <a:pt x="3344116" y="6576346"/>
                  <a:pt x="3329835" y="6565952"/>
                  <a:pt x="3341728" y="6565588"/>
                </a:cubicBezTo>
                <a:cubicBezTo>
                  <a:pt x="3345331" y="6566670"/>
                  <a:pt x="3347079" y="6563868"/>
                  <a:pt x="3350206" y="6563717"/>
                </a:cubicBezTo>
                <a:cubicBezTo>
                  <a:pt x="3360826" y="6567388"/>
                  <a:pt x="3350287" y="6583159"/>
                  <a:pt x="3365167" y="6584116"/>
                </a:cubicBezTo>
                <a:cubicBezTo>
                  <a:pt x="3372587" y="6573095"/>
                  <a:pt x="3361310" y="6573220"/>
                  <a:pt x="3361630" y="6566722"/>
                </a:cubicBezTo>
                <a:cubicBezTo>
                  <a:pt x="3373022" y="6577884"/>
                  <a:pt x="3375271" y="6563558"/>
                  <a:pt x="3387492" y="6561297"/>
                </a:cubicBezTo>
                <a:cubicBezTo>
                  <a:pt x="3381607" y="6556144"/>
                  <a:pt x="3382018" y="6547133"/>
                  <a:pt x="3385506" y="6536930"/>
                </a:cubicBezTo>
                <a:cubicBezTo>
                  <a:pt x="3401231" y="6533665"/>
                  <a:pt x="3396742" y="6540362"/>
                  <a:pt x="3407271" y="6546547"/>
                </a:cubicBezTo>
                <a:cubicBezTo>
                  <a:pt x="3420847" y="6533139"/>
                  <a:pt x="3408635" y="6513445"/>
                  <a:pt x="3413600" y="6507979"/>
                </a:cubicBezTo>
                <a:cubicBezTo>
                  <a:pt x="3446076" y="6518754"/>
                  <a:pt x="3443374" y="6572201"/>
                  <a:pt x="3425532" y="6583722"/>
                </a:cubicBezTo>
                <a:cubicBezTo>
                  <a:pt x="3434568" y="6575970"/>
                  <a:pt x="3432007" y="6601393"/>
                  <a:pt x="3445368" y="6601169"/>
                </a:cubicBezTo>
                <a:close/>
                <a:moveTo>
                  <a:pt x="1296270" y="11468953"/>
                </a:moveTo>
                <a:cubicBezTo>
                  <a:pt x="1282813" y="11449739"/>
                  <a:pt x="1286820" y="11397930"/>
                  <a:pt x="1259332" y="11400073"/>
                </a:cubicBezTo>
                <a:cubicBezTo>
                  <a:pt x="1267526" y="11418491"/>
                  <a:pt x="1250870" y="11494309"/>
                  <a:pt x="1296270" y="11468953"/>
                </a:cubicBezTo>
                <a:close/>
                <a:moveTo>
                  <a:pt x="5703235" y="1499158"/>
                </a:moveTo>
                <a:cubicBezTo>
                  <a:pt x="5698818" y="1494148"/>
                  <a:pt x="5700415" y="1488226"/>
                  <a:pt x="5693536" y="1484167"/>
                </a:cubicBezTo>
                <a:cubicBezTo>
                  <a:pt x="5684596" y="1489393"/>
                  <a:pt x="5695952" y="1504097"/>
                  <a:pt x="5703235" y="1499158"/>
                </a:cubicBezTo>
                <a:close/>
                <a:moveTo>
                  <a:pt x="3529440" y="6421284"/>
                </a:moveTo>
                <a:cubicBezTo>
                  <a:pt x="3529071" y="6400183"/>
                  <a:pt x="3523212" y="6382275"/>
                  <a:pt x="3511295" y="6368839"/>
                </a:cubicBezTo>
                <a:cubicBezTo>
                  <a:pt x="3511615" y="6388896"/>
                  <a:pt x="3516481" y="6407898"/>
                  <a:pt x="3529440" y="6421284"/>
                </a:cubicBezTo>
                <a:close/>
                <a:moveTo>
                  <a:pt x="5912070" y="1029573"/>
                </a:moveTo>
                <a:cubicBezTo>
                  <a:pt x="5916515" y="1008941"/>
                  <a:pt x="5917927" y="989480"/>
                  <a:pt x="5905175" y="975238"/>
                </a:cubicBezTo>
                <a:cubicBezTo>
                  <a:pt x="5903631" y="994999"/>
                  <a:pt x="5894854" y="1017303"/>
                  <a:pt x="5912070" y="1029573"/>
                </a:cubicBezTo>
                <a:close/>
                <a:moveTo>
                  <a:pt x="5929704" y="989662"/>
                </a:moveTo>
                <a:cubicBezTo>
                  <a:pt x="5924743" y="981373"/>
                  <a:pt x="5929012" y="969271"/>
                  <a:pt x="5921451" y="961986"/>
                </a:cubicBezTo>
                <a:cubicBezTo>
                  <a:pt x="5909922" y="966934"/>
                  <a:pt x="5917327" y="1001410"/>
                  <a:pt x="5929704" y="989662"/>
                </a:cubicBezTo>
                <a:close/>
                <a:moveTo>
                  <a:pt x="5959934" y="921245"/>
                </a:moveTo>
                <a:cubicBezTo>
                  <a:pt x="5954248" y="916222"/>
                  <a:pt x="5964459" y="905311"/>
                  <a:pt x="5950542" y="903465"/>
                </a:cubicBezTo>
                <a:cubicBezTo>
                  <a:pt x="5948792" y="909866"/>
                  <a:pt x="5956707" y="924481"/>
                  <a:pt x="5959934" y="921245"/>
                </a:cubicBezTo>
                <a:close/>
                <a:moveTo>
                  <a:pt x="4355162" y="4553986"/>
                </a:moveTo>
                <a:cubicBezTo>
                  <a:pt x="4239400" y="4579269"/>
                  <a:pt x="4108721" y="4597498"/>
                  <a:pt x="3979204" y="4621455"/>
                </a:cubicBezTo>
                <a:cubicBezTo>
                  <a:pt x="3941863" y="4628481"/>
                  <a:pt x="3904215" y="4634921"/>
                  <a:pt x="3871298" y="4648187"/>
                </a:cubicBezTo>
                <a:cubicBezTo>
                  <a:pt x="3855729" y="4638498"/>
                  <a:pt x="3842062" y="4647951"/>
                  <a:pt x="3821302" y="4650326"/>
                </a:cubicBezTo>
                <a:cubicBezTo>
                  <a:pt x="3818943" y="4610526"/>
                  <a:pt x="3820863" y="4577429"/>
                  <a:pt x="3806038" y="4547942"/>
                </a:cubicBezTo>
                <a:cubicBezTo>
                  <a:pt x="3821334" y="4525313"/>
                  <a:pt x="3799188" y="4472085"/>
                  <a:pt x="3799746" y="4430748"/>
                </a:cubicBezTo>
                <a:cubicBezTo>
                  <a:pt x="3784546" y="4430934"/>
                  <a:pt x="3786965" y="4413616"/>
                  <a:pt x="3801411" y="4412707"/>
                </a:cubicBezTo>
                <a:cubicBezTo>
                  <a:pt x="3785328" y="4339857"/>
                  <a:pt x="3785887" y="4265313"/>
                  <a:pt x="3775575" y="4186432"/>
                </a:cubicBezTo>
                <a:cubicBezTo>
                  <a:pt x="3768835" y="4135515"/>
                  <a:pt x="3766725" y="4087005"/>
                  <a:pt x="3764490" y="4026248"/>
                </a:cubicBezTo>
                <a:cubicBezTo>
                  <a:pt x="3761195" y="3930979"/>
                  <a:pt x="3756804" y="3799722"/>
                  <a:pt x="3743614" y="3684304"/>
                </a:cubicBezTo>
                <a:cubicBezTo>
                  <a:pt x="3818390" y="3674686"/>
                  <a:pt x="3843562" y="3751319"/>
                  <a:pt x="3875621" y="3805662"/>
                </a:cubicBezTo>
                <a:cubicBezTo>
                  <a:pt x="3940630" y="3914625"/>
                  <a:pt x="4011199" y="4021399"/>
                  <a:pt x="4076490" y="4123122"/>
                </a:cubicBezTo>
                <a:cubicBezTo>
                  <a:pt x="4171617" y="4272155"/>
                  <a:pt x="4268449" y="4398274"/>
                  <a:pt x="4365117" y="4517017"/>
                </a:cubicBezTo>
                <a:cubicBezTo>
                  <a:pt x="4363418" y="4533586"/>
                  <a:pt x="4343516" y="4534761"/>
                  <a:pt x="4355162" y="4553986"/>
                </a:cubicBezTo>
                <a:close/>
                <a:moveTo>
                  <a:pt x="3515717" y="6458115"/>
                </a:moveTo>
                <a:cubicBezTo>
                  <a:pt x="3512550" y="6408714"/>
                  <a:pt x="3510425" y="6359262"/>
                  <a:pt x="3472894" y="6329913"/>
                </a:cubicBezTo>
                <a:cubicBezTo>
                  <a:pt x="3472155" y="6367375"/>
                  <a:pt x="3491769" y="6393404"/>
                  <a:pt x="3504662" y="6423102"/>
                </a:cubicBezTo>
                <a:cubicBezTo>
                  <a:pt x="3497160" y="6441235"/>
                  <a:pt x="3508970" y="6447985"/>
                  <a:pt x="3515717" y="6458115"/>
                </a:cubicBezTo>
                <a:close/>
                <a:moveTo>
                  <a:pt x="5054243" y="2980243"/>
                </a:moveTo>
                <a:cubicBezTo>
                  <a:pt x="5030266" y="2896726"/>
                  <a:pt x="4989268" y="2803571"/>
                  <a:pt x="4907280" y="2758197"/>
                </a:cubicBezTo>
                <a:cubicBezTo>
                  <a:pt x="4745973" y="2667966"/>
                  <a:pt x="4619896" y="2686388"/>
                  <a:pt x="4499484" y="2718031"/>
                </a:cubicBezTo>
                <a:cubicBezTo>
                  <a:pt x="4488749" y="2720926"/>
                  <a:pt x="4471246" y="2714620"/>
                  <a:pt x="4468078" y="2729314"/>
                </a:cubicBezTo>
                <a:cubicBezTo>
                  <a:pt x="4572548" y="2720324"/>
                  <a:pt x="4672571" y="2726756"/>
                  <a:pt x="4776053" y="2785151"/>
                </a:cubicBezTo>
                <a:cubicBezTo>
                  <a:pt x="4816198" y="2807389"/>
                  <a:pt x="4863011" y="2843127"/>
                  <a:pt x="4892740" y="2874182"/>
                </a:cubicBezTo>
                <a:cubicBezTo>
                  <a:pt x="4909877" y="2892062"/>
                  <a:pt x="4916216" y="2917790"/>
                  <a:pt x="4936670" y="2929879"/>
                </a:cubicBezTo>
                <a:cubicBezTo>
                  <a:pt x="4970402" y="2949496"/>
                  <a:pt x="5035596" y="2946604"/>
                  <a:pt x="5050648" y="2987042"/>
                </a:cubicBezTo>
                <a:cubicBezTo>
                  <a:pt x="5052169" y="2984650"/>
                  <a:pt x="5053032" y="2982292"/>
                  <a:pt x="5054243" y="2980243"/>
                </a:cubicBezTo>
                <a:close/>
                <a:moveTo>
                  <a:pt x="3472379" y="6575824"/>
                </a:moveTo>
                <a:cubicBezTo>
                  <a:pt x="3479118" y="6554801"/>
                  <a:pt x="3474686" y="6540587"/>
                  <a:pt x="3459462" y="6532328"/>
                </a:cubicBezTo>
                <a:cubicBezTo>
                  <a:pt x="3454947" y="6551781"/>
                  <a:pt x="3458575" y="6566661"/>
                  <a:pt x="3472379" y="6575824"/>
                </a:cubicBezTo>
                <a:close/>
                <a:moveTo>
                  <a:pt x="1543519" y="10943957"/>
                </a:moveTo>
                <a:cubicBezTo>
                  <a:pt x="1539578" y="10940176"/>
                  <a:pt x="1540409" y="10931369"/>
                  <a:pt x="1532699" y="10936117"/>
                </a:cubicBezTo>
                <a:cubicBezTo>
                  <a:pt x="1536829" y="10939471"/>
                  <a:pt x="1536613" y="10948041"/>
                  <a:pt x="1543519" y="10943957"/>
                </a:cubicBezTo>
                <a:close/>
                <a:moveTo>
                  <a:pt x="3514074" y="6494157"/>
                </a:moveTo>
                <a:cubicBezTo>
                  <a:pt x="3507057" y="6491568"/>
                  <a:pt x="3514714" y="6481163"/>
                  <a:pt x="3505662" y="6479717"/>
                </a:cubicBezTo>
                <a:cubicBezTo>
                  <a:pt x="3499375" y="6488174"/>
                  <a:pt x="3507836" y="6503657"/>
                  <a:pt x="3514074" y="6494157"/>
                </a:cubicBezTo>
                <a:close/>
                <a:moveTo>
                  <a:pt x="5927694" y="1033248"/>
                </a:moveTo>
                <a:lnTo>
                  <a:pt x="5921982" y="1030724"/>
                </a:lnTo>
                <a:lnTo>
                  <a:pt x="5919595" y="1036126"/>
                </a:lnTo>
                <a:lnTo>
                  <a:pt x="5925307" y="1038649"/>
                </a:lnTo>
                <a:close/>
                <a:moveTo>
                  <a:pt x="5945556" y="998146"/>
                </a:moveTo>
                <a:cubicBezTo>
                  <a:pt x="5949703" y="985520"/>
                  <a:pt x="5946973" y="965013"/>
                  <a:pt x="5937914" y="955630"/>
                </a:cubicBezTo>
                <a:cubicBezTo>
                  <a:pt x="5930241" y="967304"/>
                  <a:pt x="5931252" y="994292"/>
                  <a:pt x="5939096" y="1007441"/>
                </a:cubicBezTo>
                <a:cubicBezTo>
                  <a:pt x="5942027" y="1005688"/>
                  <a:pt x="5944174" y="1002355"/>
                  <a:pt x="5945556" y="998146"/>
                </a:cubicBezTo>
                <a:close/>
                <a:moveTo>
                  <a:pt x="5882535" y="1142772"/>
                </a:moveTo>
                <a:cubicBezTo>
                  <a:pt x="5882772" y="1132476"/>
                  <a:pt x="5890242" y="1119636"/>
                  <a:pt x="5878482" y="1113723"/>
                </a:cubicBezTo>
                <a:cubicBezTo>
                  <a:pt x="5869058" y="1119601"/>
                  <a:pt x="5873410" y="1136588"/>
                  <a:pt x="5882535" y="1142772"/>
                </a:cubicBezTo>
                <a:close/>
                <a:moveTo>
                  <a:pt x="3491502" y="6564869"/>
                </a:moveTo>
                <a:cubicBezTo>
                  <a:pt x="3492824" y="6535324"/>
                  <a:pt x="3482361" y="6512827"/>
                  <a:pt x="3475541" y="6487856"/>
                </a:cubicBezTo>
                <a:cubicBezTo>
                  <a:pt x="3480876" y="6476936"/>
                  <a:pt x="3493483" y="6478421"/>
                  <a:pt x="3494730" y="6460588"/>
                </a:cubicBezTo>
                <a:cubicBezTo>
                  <a:pt x="3484776" y="6404613"/>
                  <a:pt x="3481545" y="6344970"/>
                  <a:pt x="3438457" y="6308569"/>
                </a:cubicBezTo>
                <a:cubicBezTo>
                  <a:pt x="3444874" y="6347151"/>
                  <a:pt x="3466344" y="6377063"/>
                  <a:pt x="3469732" y="6417882"/>
                </a:cubicBezTo>
                <a:cubicBezTo>
                  <a:pt x="3468329" y="6427986"/>
                  <a:pt x="3454426" y="6416736"/>
                  <a:pt x="3454401" y="6429492"/>
                </a:cubicBezTo>
                <a:cubicBezTo>
                  <a:pt x="3468221" y="6474408"/>
                  <a:pt x="3466512" y="6526762"/>
                  <a:pt x="3491502" y="6564869"/>
                </a:cubicBezTo>
                <a:close/>
                <a:moveTo>
                  <a:pt x="1521503" y="11024958"/>
                </a:moveTo>
                <a:cubicBezTo>
                  <a:pt x="1517977" y="11016774"/>
                  <a:pt x="1532869" y="11005004"/>
                  <a:pt x="1514378" y="10998364"/>
                </a:cubicBezTo>
                <a:cubicBezTo>
                  <a:pt x="1497402" y="11010231"/>
                  <a:pt x="1509309" y="11036391"/>
                  <a:pt x="1521503" y="11024958"/>
                </a:cubicBezTo>
                <a:close/>
                <a:moveTo>
                  <a:pt x="5910920" y="1093982"/>
                </a:moveTo>
                <a:cubicBezTo>
                  <a:pt x="5919088" y="1080376"/>
                  <a:pt x="5910616" y="1069459"/>
                  <a:pt x="5907540" y="1078860"/>
                </a:cubicBezTo>
                <a:cubicBezTo>
                  <a:pt x="5902366" y="1066173"/>
                  <a:pt x="5907565" y="1064166"/>
                  <a:pt x="5906193" y="1051006"/>
                </a:cubicBezTo>
                <a:cubicBezTo>
                  <a:pt x="5896802" y="1045423"/>
                  <a:pt x="5889862" y="1044867"/>
                  <a:pt x="5882151" y="1043612"/>
                </a:cubicBezTo>
                <a:cubicBezTo>
                  <a:pt x="5876610" y="1065911"/>
                  <a:pt x="5870838" y="1077349"/>
                  <a:pt x="5883033" y="1095290"/>
                </a:cubicBezTo>
                <a:cubicBezTo>
                  <a:pt x="5892227" y="1078550"/>
                  <a:pt x="5887547" y="1063929"/>
                  <a:pt x="5894955" y="1052856"/>
                </a:cubicBezTo>
                <a:cubicBezTo>
                  <a:pt x="5897706" y="1058016"/>
                  <a:pt x="5896124" y="1064849"/>
                  <a:pt x="5893110" y="1072484"/>
                </a:cubicBezTo>
                <a:cubicBezTo>
                  <a:pt x="5904808" y="1080164"/>
                  <a:pt x="5893224" y="1065720"/>
                  <a:pt x="5901642" y="1069439"/>
                </a:cubicBezTo>
                <a:cubicBezTo>
                  <a:pt x="5904366" y="1077099"/>
                  <a:pt x="5907284" y="1082692"/>
                  <a:pt x="5898116" y="1084739"/>
                </a:cubicBezTo>
                <a:cubicBezTo>
                  <a:pt x="5905561" y="1086593"/>
                  <a:pt x="5902175" y="1092629"/>
                  <a:pt x="5910920" y="1093982"/>
                </a:cubicBezTo>
                <a:close/>
                <a:moveTo>
                  <a:pt x="5726858" y="1512655"/>
                </a:moveTo>
                <a:cubicBezTo>
                  <a:pt x="5723771" y="1509252"/>
                  <a:pt x="5724613" y="1505035"/>
                  <a:pt x="5718212" y="1502207"/>
                </a:cubicBezTo>
                <a:cubicBezTo>
                  <a:pt x="5708179" y="1506441"/>
                  <a:pt x="5724408" y="1518200"/>
                  <a:pt x="5726858" y="1512655"/>
                </a:cubicBezTo>
                <a:close/>
                <a:moveTo>
                  <a:pt x="1543233" y="10981549"/>
                </a:moveTo>
                <a:cubicBezTo>
                  <a:pt x="1535878" y="10976260"/>
                  <a:pt x="1545948" y="10968477"/>
                  <a:pt x="1534048" y="10964238"/>
                </a:cubicBezTo>
                <a:cubicBezTo>
                  <a:pt x="1526349" y="10973580"/>
                  <a:pt x="1531417" y="10992129"/>
                  <a:pt x="1543233" y="10981549"/>
                </a:cubicBezTo>
                <a:close/>
                <a:moveTo>
                  <a:pt x="5515785" y="2013425"/>
                </a:moveTo>
                <a:cubicBezTo>
                  <a:pt x="5488114" y="2039201"/>
                  <a:pt x="5456034" y="2052747"/>
                  <a:pt x="5427638" y="2074832"/>
                </a:cubicBezTo>
                <a:cubicBezTo>
                  <a:pt x="5405030" y="2067232"/>
                  <a:pt x="5415007" y="2057371"/>
                  <a:pt x="5415560" y="2045170"/>
                </a:cubicBezTo>
                <a:cubicBezTo>
                  <a:pt x="5386055" y="2046000"/>
                  <a:pt x="5366636" y="2072047"/>
                  <a:pt x="5341634" y="2083792"/>
                </a:cubicBezTo>
                <a:cubicBezTo>
                  <a:pt x="5321431" y="2093239"/>
                  <a:pt x="5294722" y="2096589"/>
                  <a:pt x="5267564" y="2101560"/>
                </a:cubicBezTo>
                <a:cubicBezTo>
                  <a:pt x="5189383" y="2116713"/>
                  <a:pt x="5098466" y="2124984"/>
                  <a:pt x="4984440" y="2059449"/>
                </a:cubicBezTo>
                <a:cubicBezTo>
                  <a:pt x="4979671" y="2056786"/>
                  <a:pt x="4972106" y="2051604"/>
                  <a:pt x="4968700" y="2048378"/>
                </a:cubicBezTo>
                <a:cubicBezTo>
                  <a:pt x="4895807" y="1990469"/>
                  <a:pt x="4819069" y="1898865"/>
                  <a:pt x="4802072" y="1800029"/>
                </a:cubicBezTo>
                <a:cubicBezTo>
                  <a:pt x="4789915" y="1730329"/>
                  <a:pt x="4800164" y="1657296"/>
                  <a:pt x="4845783" y="1570958"/>
                </a:cubicBezTo>
                <a:cubicBezTo>
                  <a:pt x="4760146" y="1515429"/>
                  <a:pt x="4727897" y="1682144"/>
                  <a:pt x="4670187" y="1702426"/>
                </a:cubicBezTo>
                <a:cubicBezTo>
                  <a:pt x="4642632" y="1754017"/>
                  <a:pt x="4614257" y="1803233"/>
                  <a:pt x="4569605" y="1812224"/>
                </a:cubicBezTo>
                <a:cubicBezTo>
                  <a:pt x="4593117" y="1784490"/>
                  <a:pt x="4567636" y="1757161"/>
                  <a:pt x="4569265" y="1725518"/>
                </a:cubicBezTo>
                <a:cubicBezTo>
                  <a:pt x="4570094" y="1718631"/>
                  <a:pt x="4578259" y="1710954"/>
                  <a:pt x="4579985" y="1700823"/>
                </a:cubicBezTo>
                <a:cubicBezTo>
                  <a:pt x="4585163" y="1670432"/>
                  <a:pt x="4581868" y="1624536"/>
                  <a:pt x="4598273" y="1580735"/>
                </a:cubicBezTo>
                <a:cubicBezTo>
                  <a:pt x="4603623" y="1566236"/>
                  <a:pt x="4611606" y="1551930"/>
                  <a:pt x="4617452" y="1535151"/>
                </a:cubicBezTo>
                <a:cubicBezTo>
                  <a:pt x="4635296" y="1485169"/>
                  <a:pt x="4672267" y="1445181"/>
                  <a:pt x="4697657" y="1396079"/>
                </a:cubicBezTo>
                <a:cubicBezTo>
                  <a:pt x="4702321" y="1386493"/>
                  <a:pt x="4702568" y="1373939"/>
                  <a:pt x="4707327" y="1363037"/>
                </a:cubicBezTo>
                <a:cubicBezTo>
                  <a:pt x="4738801" y="1293865"/>
                  <a:pt x="4791749" y="1238829"/>
                  <a:pt x="4839242" y="1208870"/>
                </a:cubicBezTo>
                <a:cubicBezTo>
                  <a:pt x="4854945" y="1234165"/>
                  <a:pt x="4845437" y="1269535"/>
                  <a:pt x="4841529" y="1300680"/>
                </a:cubicBezTo>
                <a:cubicBezTo>
                  <a:pt x="4831889" y="1374418"/>
                  <a:pt x="4803440" y="1452081"/>
                  <a:pt x="4810523" y="1518765"/>
                </a:cubicBezTo>
                <a:cubicBezTo>
                  <a:pt x="4834629" y="1533092"/>
                  <a:pt x="4849987" y="1526600"/>
                  <a:pt x="4872404" y="1536834"/>
                </a:cubicBezTo>
                <a:cubicBezTo>
                  <a:pt x="4885298" y="1500387"/>
                  <a:pt x="4908182" y="1490473"/>
                  <a:pt x="4926610" y="1468986"/>
                </a:cubicBezTo>
                <a:cubicBezTo>
                  <a:pt x="4927353" y="1454152"/>
                  <a:pt x="4909705" y="1446581"/>
                  <a:pt x="4904286" y="1434608"/>
                </a:cubicBezTo>
                <a:cubicBezTo>
                  <a:pt x="4914263" y="1424747"/>
                  <a:pt x="4924899" y="1414934"/>
                  <a:pt x="4936708" y="1407191"/>
                </a:cubicBezTo>
                <a:cubicBezTo>
                  <a:pt x="4953403" y="1427926"/>
                  <a:pt x="4967941" y="1441887"/>
                  <a:pt x="4985370" y="1457051"/>
                </a:cubicBezTo>
                <a:cubicBezTo>
                  <a:pt x="5012306" y="1414017"/>
                  <a:pt x="5057511" y="1415653"/>
                  <a:pt x="5089771" y="1385909"/>
                </a:cubicBezTo>
                <a:cubicBezTo>
                  <a:pt x="5108239" y="1395855"/>
                  <a:pt x="5117139" y="1382607"/>
                  <a:pt x="5130025" y="1378251"/>
                </a:cubicBezTo>
                <a:cubicBezTo>
                  <a:pt x="5192353" y="1371870"/>
                  <a:pt x="5249150" y="1373357"/>
                  <a:pt x="5333106" y="1415529"/>
                </a:cubicBezTo>
                <a:cubicBezTo>
                  <a:pt x="5481845" y="1490538"/>
                  <a:pt x="5558208" y="1655893"/>
                  <a:pt x="5532091" y="1801879"/>
                </a:cubicBezTo>
                <a:cubicBezTo>
                  <a:pt x="5527886" y="1823409"/>
                  <a:pt x="5518893" y="1860801"/>
                  <a:pt x="5504185" y="1876604"/>
                </a:cubicBezTo>
                <a:cubicBezTo>
                  <a:pt x="5485900" y="1896116"/>
                  <a:pt x="5470002" y="1951203"/>
                  <a:pt x="5441167" y="1965646"/>
                </a:cubicBezTo>
                <a:cubicBezTo>
                  <a:pt x="5441397" y="1994446"/>
                  <a:pt x="5509573" y="1994115"/>
                  <a:pt x="5515785" y="2013425"/>
                </a:cubicBezTo>
                <a:close/>
                <a:moveTo>
                  <a:pt x="4973954" y="3246436"/>
                </a:moveTo>
                <a:cubicBezTo>
                  <a:pt x="4979589" y="3230039"/>
                  <a:pt x="4980338" y="3213330"/>
                  <a:pt x="4974879" y="3197785"/>
                </a:cubicBezTo>
                <a:cubicBezTo>
                  <a:pt x="4967091" y="3175765"/>
                  <a:pt x="4944012" y="3170091"/>
                  <a:pt x="4941453" y="3147127"/>
                </a:cubicBezTo>
                <a:cubicBezTo>
                  <a:pt x="4982511" y="3125086"/>
                  <a:pt x="5030628" y="3123785"/>
                  <a:pt x="5054304" y="3054834"/>
                </a:cubicBezTo>
                <a:cubicBezTo>
                  <a:pt x="5053780" y="2971689"/>
                  <a:pt x="4939551" y="2934343"/>
                  <a:pt x="4873235" y="2953137"/>
                </a:cubicBezTo>
                <a:cubicBezTo>
                  <a:pt x="4860872" y="2956450"/>
                  <a:pt x="4851291" y="2968525"/>
                  <a:pt x="4842325" y="2973634"/>
                </a:cubicBezTo>
                <a:cubicBezTo>
                  <a:pt x="4835574" y="2976972"/>
                  <a:pt x="4827881" y="2975081"/>
                  <a:pt x="4822411" y="2977689"/>
                </a:cubicBezTo>
                <a:cubicBezTo>
                  <a:pt x="4790595" y="2993615"/>
                  <a:pt x="4765554" y="3025015"/>
                  <a:pt x="4736461" y="3030231"/>
                </a:cubicBezTo>
                <a:cubicBezTo>
                  <a:pt x="4755959" y="3079666"/>
                  <a:pt x="4747579" y="3162968"/>
                  <a:pt x="4784615" y="3219371"/>
                </a:cubicBezTo>
                <a:cubicBezTo>
                  <a:pt x="4815889" y="3266846"/>
                  <a:pt x="4895110" y="3316000"/>
                  <a:pt x="4943719" y="3293219"/>
                </a:cubicBezTo>
                <a:cubicBezTo>
                  <a:pt x="4957800" y="3278919"/>
                  <a:pt x="4968320" y="3262833"/>
                  <a:pt x="4973954" y="3246436"/>
                </a:cubicBezTo>
                <a:close/>
                <a:moveTo>
                  <a:pt x="3545279" y="6482412"/>
                </a:moveTo>
                <a:cubicBezTo>
                  <a:pt x="3548906" y="6470737"/>
                  <a:pt x="3547044" y="6462254"/>
                  <a:pt x="3540306" y="6456724"/>
                </a:cubicBezTo>
                <a:cubicBezTo>
                  <a:pt x="3539082" y="6461801"/>
                  <a:pt x="3532443" y="6458357"/>
                  <a:pt x="3530744" y="6462202"/>
                </a:cubicBezTo>
                <a:cubicBezTo>
                  <a:pt x="3538902" y="6466828"/>
                  <a:pt x="3528364" y="6482598"/>
                  <a:pt x="3545279" y="6482412"/>
                </a:cubicBezTo>
                <a:close/>
                <a:moveTo>
                  <a:pt x="1570746" y="10958535"/>
                </a:moveTo>
                <a:cubicBezTo>
                  <a:pt x="1565613" y="10951680"/>
                  <a:pt x="1567347" y="10944290"/>
                  <a:pt x="1558712" y="10938436"/>
                </a:cubicBezTo>
                <a:cubicBezTo>
                  <a:pt x="1549445" y="10945555"/>
                  <a:pt x="1562471" y="10964563"/>
                  <a:pt x="1570746" y="10958535"/>
                </a:cubicBezTo>
                <a:close/>
                <a:moveTo>
                  <a:pt x="3519761" y="6548247"/>
                </a:moveTo>
                <a:cubicBezTo>
                  <a:pt x="3515255" y="6545745"/>
                  <a:pt x="3513777" y="6541007"/>
                  <a:pt x="3506005" y="6540127"/>
                </a:cubicBezTo>
                <a:cubicBezTo>
                  <a:pt x="3500908" y="6551662"/>
                  <a:pt x="3506177" y="6557054"/>
                  <a:pt x="3512061" y="6562208"/>
                </a:cubicBezTo>
                <a:cubicBezTo>
                  <a:pt x="3513186" y="6555045"/>
                  <a:pt x="3518636" y="6555410"/>
                  <a:pt x="3519761" y="6548247"/>
                </a:cubicBezTo>
                <a:close/>
                <a:moveTo>
                  <a:pt x="5897826" y="1169972"/>
                </a:moveTo>
                <a:cubicBezTo>
                  <a:pt x="5892511" y="1166548"/>
                  <a:pt x="5895862" y="1159779"/>
                  <a:pt x="5890247" y="1156222"/>
                </a:cubicBezTo>
                <a:cubicBezTo>
                  <a:pt x="5886127" y="1162292"/>
                  <a:pt x="5891938" y="1175978"/>
                  <a:pt x="5897826" y="1169972"/>
                </a:cubicBezTo>
                <a:close/>
                <a:moveTo>
                  <a:pt x="5948209" y="1055942"/>
                </a:moveTo>
                <a:lnTo>
                  <a:pt x="5948035" y="1053897"/>
                </a:lnTo>
                <a:lnTo>
                  <a:pt x="5945482" y="1023892"/>
                </a:lnTo>
                <a:cubicBezTo>
                  <a:pt x="5942520" y="1026529"/>
                  <a:pt x="5941095" y="1032804"/>
                  <a:pt x="5941464" y="1039288"/>
                </a:cubicBezTo>
                <a:lnTo>
                  <a:pt x="5947271" y="1053625"/>
                </a:lnTo>
                <a:close/>
                <a:moveTo>
                  <a:pt x="5904731" y="1169795"/>
                </a:moveTo>
                <a:cubicBezTo>
                  <a:pt x="5913084" y="1150890"/>
                  <a:pt x="5899476" y="1140215"/>
                  <a:pt x="5897131" y="1125191"/>
                </a:cubicBezTo>
                <a:cubicBezTo>
                  <a:pt x="5885921" y="1136736"/>
                  <a:pt x="5895791" y="1158313"/>
                  <a:pt x="5904731" y="1169795"/>
                </a:cubicBezTo>
                <a:close/>
                <a:moveTo>
                  <a:pt x="1397841" y="11381159"/>
                </a:moveTo>
                <a:cubicBezTo>
                  <a:pt x="1384444" y="11367584"/>
                  <a:pt x="1399993" y="11347410"/>
                  <a:pt x="1371908" y="11337042"/>
                </a:cubicBezTo>
                <a:cubicBezTo>
                  <a:pt x="1354552" y="11354376"/>
                  <a:pt x="1385866" y="11388624"/>
                  <a:pt x="1397841" y="11381159"/>
                </a:cubicBezTo>
                <a:close/>
                <a:moveTo>
                  <a:pt x="5755264" y="1525716"/>
                </a:moveTo>
                <a:cubicBezTo>
                  <a:pt x="5753507" y="1523920"/>
                  <a:pt x="5752415" y="1522927"/>
                  <a:pt x="5754399" y="1520745"/>
                </a:cubicBezTo>
                <a:cubicBezTo>
                  <a:pt x="5752454" y="1519376"/>
                  <a:pt x="5750935" y="1518195"/>
                  <a:pt x="5749178" y="1516399"/>
                </a:cubicBezTo>
                <a:cubicBezTo>
                  <a:pt x="5739761" y="1520395"/>
                  <a:pt x="5752198" y="1531498"/>
                  <a:pt x="5755264" y="1525716"/>
                </a:cubicBezTo>
                <a:close/>
                <a:moveTo>
                  <a:pt x="3529107" y="6565335"/>
                </a:moveTo>
                <a:cubicBezTo>
                  <a:pt x="3516678" y="6586972"/>
                  <a:pt x="3500722" y="6607498"/>
                  <a:pt x="3480232" y="6622701"/>
                </a:cubicBezTo>
                <a:cubicBezTo>
                  <a:pt x="3459410" y="6637502"/>
                  <a:pt x="3437948" y="6638742"/>
                  <a:pt x="3413769" y="6657678"/>
                </a:cubicBezTo>
                <a:cubicBezTo>
                  <a:pt x="3370837" y="6655560"/>
                  <a:pt x="3336834" y="6665559"/>
                  <a:pt x="3292802" y="6657849"/>
                </a:cubicBezTo>
                <a:cubicBezTo>
                  <a:pt x="3211468" y="6643360"/>
                  <a:pt x="3120327" y="6602579"/>
                  <a:pt x="3072726" y="6559078"/>
                </a:cubicBezTo>
                <a:cubicBezTo>
                  <a:pt x="3032717" y="6521484"/>
                  <a:pt x="3016853" y="6473111"/>
                  <a:pt x="2983861" y="6438107"/>
                </a:cubicBezTo>
                <a:cubicBezTo>
                  <a:pt x="2978248" y="6398859"/>
                  <a:pt x="2954317" y="6369902"/>
                  <a:pt x="2956846" y="6326081"/>
                </a:cubicBezTo>
                <a:cubicBezTo>
                  <a:pt x="2932593" y="6330174"/>
                  <a:pt x="2908767" y="6334456"/>
                  <a:pt x="2876341" y="6324724"/>
                </a:cubicBezTo>
                <a:cubicBezTo>
                  <a:pt x="2868929" y="6313790"/>
                  <a:pt x="2887019" y="6307484"/>
                  <a:pt x="2879846" y="6297166"/>
                </a:cubicBezTo>
                <a:cubicBezTo>
                  <a:pt x="2834476" y="6283247"/>
                  <a:pt x="2799046" y="6262996"/>
                  <a:pt x="2765085" y="6242884"/>
                </a:cubicBezTo>
                <a:cubicBezTo>
                  <a:pt x="2743434" y="6244553"/>
                  <a:pt x="2733995" y="6265915"/>
                  <a:pt x="2712401" y="6273226"/>
                </a:cubicBezTo>
                <a:cubicBezTo>
                  <a:pt x="2630952" y="6300560"/>
                  <a:pt x="2509732" y="6237808"/>
                  <a:pt x="2479161" y="6178851"/>
                </a:cubicBezTo>
                <a:cubicBezTo>
                  <a:pt x="2310117" y="6134290"/>
                  <a:pt x="2374147" y="5954741"/>
                  <a:pt x="2269572" y="5872789"/>
                </a:cubicBezTo>
                <a:cubicBezTo>
                  <a:pt x="2249440" y="5875639"/>
                  <a:pt x="2224399" y="5863043"/>
                  <a:pt x="2219681" y="5847170"/>
                </a:cubicBezTo>
                <a:cubicBezTo>
                  <a:pt x="2221610" y="5839341"/>
                  <a:pt x="2223777" y="5832128"/>
                  <a:pt x="2226132" y="5824487"/>
                </a:cubicBezTo>
                <a:cubicBezTo>
                  <a:pt x="2270337" y="5822571"/>
                  <a:pt x="2299447" y="5859434"/>
                  <a:pt x="2314843" y="5884621"/>
                </a:cubicBezTo>
                <a:cubicBezTo>
                  <a:pt x="2331569" y="5911416"/>
                  <a:pt x="2343050" y="5946618"/>
                  <a:pt x="2354432" y="5979734"/>
                </a:cubicBezTo>
                <a:cubicBezTo>
                  <a:pt x="2375868" y="6044357"/>
                  <a:pt x="2380552" y="6121494"/>
                  <a:pt x="2462337" y="6149970"/>
                </a:cubicBezTo>
                <a:cubicBezTo>
                  <a:pt x="2469650" y="6132264"/>
                  <a:pt x="2445013" y="6106058"/>
                  <a:pt x="2465433" y="6078313"/>
                </a:cubicBezTo>
                <a:cubicBezTo>
                  <a:pt x="2481011" y="6071919"/>
                  <a:pt x="2499773" y="6071017"/>
                  <a:pt x="2516540" y="6067702"/>
                </a:cubicBezTo>
                <a:cubicBezTo>
                  <a:pt x="2572341" y="6085718"/>
                  <a:pt x="2556392" y="6177229"/>
                  <a:pt x="2500147" y="6176379"/>
                </a:cubicBezTo>
                <a:cubicBezTo>
                  <a:pt x="2533943" y="6237271"/>
                  <a:pt x="2687976" y="6286946"/>
                  <a:pt x="2736959" y="6226882"/>
                </a:cubicBezTo>
                <a:cubicBezTo>
                  <a:pt x="2725355" y="6202350"/>
                  <a:pt x="2698648" y="6185443"/>
                  <a:pt x="2709573" y="6146864"/>
                </a:cubicBezTo>
                <a:cubicBezTo>
                  <a:pt x="2726078" y="6129134"/>
                  <a:pt x="2765621" y="6143542"/>
                  <a:pt x="2778588" y="6161527"/>
                </a:cubicBezTo>
                <a:cubicBezTo>
                  <a:pt x="2782929" y="6178255"/>
                  <a:pt x="2777709" y="6200460"/>
                  <a:pt x="2769837" y="6224047"/>
                </a:cubicBezTo>
                <a:cubicBezTo>
                  <a:pt x="2806310" y="6244248"/>
                  <a:pt x="2845433" y="6263066"/>
                  <a:pt x="2893315" y="6277072"/>
                </a:cubicBezTo>
                <a:cubicBezTo>
                  <a:pt x="2910640" y="6267876"/>
                  <a:pt x="2913661" y="6234486"/>
                  <a:pt x="2931036" y="6226332"/>
                </a:cubicBezTo>
                <a:cubicBezTo>
                  <a:pt x="2952630" y="6219022"/>
                  <a:pt x="2955428" y="6247323"/>
                  <a:pt x="2972212" y="6253207"/>
                </a:cubicBezTo>
                <a:cubicBezTo>
                  <a:pt x="3053852" y="6172337"/>
                  <a:pt x="3229077" y="6175203"/>
                  <a:pt x="3376141" y="6223330"/>
                </a:cubicBezTo>
                <a:cubicBezTo>
                  <a:pt x="3446592" y="6246288"/>
                  <a:pt x="3531577" y="6316010"/>
                  <a:pt x="3552536" y="6379401"/>
                </a:cubicBezTo>
                <a:cubicBezTo>
                  <a:pt x="3564395" y="6413748"/>
                  <a:pt x="3568604" y="6463100"/>
                  <a:pt x="3556826" y="6501302"/>
                </a:cubicBezTo>
                <a:cubicBezTo>
                  <a:pt x="3550440" y="6520949"/>
                  <a:pt x="3541537" y="6543697"/>
                  <a:pt x="3529107" y="6565335"/>
                </a:cubicBezTo>
                <a:close/>
                <a:moveTo>
                  <a:pt x="4985972" y="3273729"/>
                </a:moveTo>
                <a:cubicBezTo>
                  <a:pt x="4979036" y="3287128"/>
                  <a:pt x="4969260" y="3300161"/>
                  <a:pt x="4956631" y="3312319"/>
                </a:cubicBezTo>
                <a:cubicBezTo>
                  <a:pt x="4872016" y="3352905"/>
                  <a:pt x="4763416" y="3248581"/>
                  <a:pt x="4742783" y="3178082"/>
                </a:cubicBezTo>
                <a:cubicBezTo>
                  <a:pt x="4727092" y="3125797"/>
                  <a:pt x="4740174" y="3062374"/>
                  <a:pt x="4701196" y="3031160"/>
                </a:cubicBezTo>
                <a:cubicBezTo>
                  <a:pt x="4704755" y="3023705"/>
                  <a:pt x="4707690" y="3016944"/>
                  <a:pt x="4711249" y="3009489"/>
                </a:cubicBezTo>
                <a:cubicBezTo>
                  <a:pt x="4673025" y="2918825"/>
                  <a:pt x="4582823" y="2843534"/>
                  <a:pt x="4459273" y="2804715"/>
                </a:cubicBezTo>
                <a:cubicBezTo>
                  <a:pt x="4423333" y="2793140"/>
                  <a:pt x="4381620" y="2790792"/>
                  <a:pt x="4344755" y="2786529"/>
                </a:cubicBezTo>
                <a:cubicBezTo>
                  <a:pt x="4305880" y="2781715"/>
                  <a:pt x="4260155" y="2784536"/>
                  <a:pt x="4235247" y="2757177"/>
                </a:cubicBezTo>
                <a:cubicBezTo>
                  <a:pt x="4274684" y="2741828"/>
                  <a:pt x="4321691" y="2738276"/>
                  <a:pt x="4371667" y="2728623"/>
                </a:cubicBezTo>
                <a:cubicBezTo>
                  <a:pt x="4495102" y="2704077"/>
                  <a:pt x="4641942" y="2642278"/>
                  <a:pt x="4787461" y="2684519"/>
                </a:cubicBezTo>
                <a:cubicBezTo>
                  <a:pt x="4949442" y="2732135"/>
                  <a:pt x="5027021" y="2824288"/>
                  <a:pt x="5065595" y="2945962"/>
                </a:cubicBezTo>
                <a:cubicBezTo>
                  <a:pt x="5079402" y="2987785"/>
                  <a:pt x="5093119" y="3040179"/>
                  <a:pt x="5057510" y="3095916"/>
                </a:cubicBezTo>
                <a:cubicBezTo>
                  <a:pt x="5036488" y="3128417"/>
                  <a:pt x="5004042" y="3138766"/>
                  <a:pt x="4972020" y="3157013"/>
                </a:cubicBezTo>
                <a:cubicBezTo>
                  <a:pt x="5002020" y="3190035"/>
                  <a:pt x="5006779" y="3233529"/>
                  <a:pt x="4985972" y="3273729"/>
                </a:cubicBezTo>
                <a:close/>
                <a:moveTo>
                  <a:pt x="5966672" y="1060513"/>
                </a:moveTo>
                <a:cubicBezTo>
                  <a:pt x="5959939" y="1027769"/>
                  <a:pt x="5968502" y="988872"/>
                  <a:pt x="5953538" y="959306"/>
                </a:cubicBezTo>
                <a:cubicBezTo>
                  <a:pt x="5950839" y="978019"/>
                  <a:pt x="5951464" y="995511"/>
                  <a:pt x="5953102" y="1012644"/>
                </a:cubicBezTo>
                <a:lnTo>
                  <a:pt x="5958038" y="1057448"/>
                </a:lnTo>
                <a:lnTo>
                  <a:pt x="5958741" y="1063823"/>
                </a:lnTo>
                <a:cubicBezTo>
                  <a:pt x="5962180" y="1064984"/>
                  <a:pt x="5965753" y="1065845"/>
                  <a:pt x="5966672" y="1060513"/>
                </a:cubicBezTo>
                <a:close/>
                <a:moveTo>
                  <a:pt x="5397936" y="2368645"/>
                </a:moveTo>
                <a:cubicBezTo>
                  <a:pt x="5367528" y="2346317"/>
                  <a:pt x="5336900" y="2330927"/>
                  <a:pt x="5307215" y="2333357"/>
                </a:cubicBezTo>
                <a:cubicBezTo>
                  <a:pt x="5337624" y="2355685"/>
                  <a:pt x="5367811" y="2364146"/>
                  <a:pt x="5397936" y="2368645"/>
                </a:cubicBezTo>
                <a:close/>
                <a:moveTo>
                  <a:pt x="5937470" y="1150187"/>
                </a:moveTo>
                <a:cubicBezTo>
                  <a:pt x="5940667" y="1125059"/>
                  <a:pt x="5947762" y="1086231"/>
                  <a:pt x="5932420" y="1076224"/>
                </a:cubicBezTo>
                <a:cubicBezTo>
                  <a:pt x="5936329" y="1077951"/>
                  <a:pt x="5932581" y="1085620"/>
                  <a:pt x="5928708" y="1084626"/>
                </a:cubicBezTo>
                <a:cubicBezTo>
                  <a:pt x="5930537" y="1070729"/>
                  <a:pt x="5937263" y="1054692"/>
                  <a:pt x="5925361" y="1045847"/>
                </a:cubicBezTo>
                <a:cubicBezTo>
                  <a:pt x="5907699" y="1076061"/>
                  <a:pt x="5940178" y="1105834"/>
                  <a:pt x="5927371" y="1142139"/>
                </a:cubicBezTo>
                <a:cubicBezTo>
                  <a:pt x="5932314" y="1143964"/>
                  <a:pt x="5935825" y="1146591"/>
                  <a:pt x="5937470" y="1150187"/>
                </a:cubicBezTo>
                <a:close/>
                <a:moveTo>
                  <a:pt x="6056136" y="881617"/>
                </a:moveTo>
                <a:cubicBezTo>
                  <a:pt x="6049920" y="877795"/>
                  <a:pt x="6044915" y="877735"/>
                  <a:pt x="6042192" y="882271"/>
                </a:cubicBezTo>
                <a:cubicBezTo>
                  <a:pt x="6047869" y="884062"/>
                  <a:pt x="6047048" y="888361"/>
                  <a:pt x="6052291" y="890319"/>
                </a:cubicBezTo>
                <a:close/>
                <a:moveTo>
                  <a:pt x="5924222" y="1195622"/>
                </a:moveTo>
                <a:cubicBezTo>
                  <a:pt x="5920834" y="1189463"/>
                  <a:pt x="5912477" y="1171783"/>
                  <a:pt x="5902699" y="1182526"/>
                </a:cubicBezTo>
                <a:cubicBezTo>
                  <a:pt x="5908518" y="1187249"/>
                  <a:pt x="5916743" y="1205230"/>
                  <a:pt x="5924222" y="1195622"/>
                </a:cubicBezTo>
                <a:close/>
                <a:moveTo>
                  <a:pt x="5385149" y="2416063"/>
                </a:moveTo>
                <a:cubicBezTo>
                  <a:pt x="5354993" y="2409583"/>
                  <a:pt x="5324837" y="2382298"/>
                  <a:pt x="5294639" y="2393982"/>
                </a:cubicBezTo>
                <a:cubicBezTo>
                  <a:pt x="5322930" y="2407755"/>
                  <a:pt x="5368872" y="2430840"/>
                  <a:pt x="5385149" y="2416063"/>
                </a:cubicBezTo>
                <a:close/>
                <a:moveTo>
                  <a:pt x="6183866" y="613409"/>
                </a:moveTo>
                <a:cubicBezTo>
                  <a:pt x="6170952" y="601075"/>
                  <a:pt x="6164257" y="574666"/>
                  <a:pt x="6143833" y="571250"/>
                </a:cubicBezTo>
                <a:cubicBezTo>
                  <a:pt x="6154712" y="584723"/>
                  <a:pt x="6161706" y="617382"/>
                  <a:pt x="6183866" y="613409"/>
                </a:cubicBezTo>
                <a:close/>
                <a:moveTo>
                  <a:pt x="5961768" y="1125741"/>
                </a:moveTo>
                <a:cubicBezTo>
                  <a:pt x="5963395" y="1124498"/>
                  <a:pt x="5963713" y="1122509"/>
                  <a:pt x="5961135" y="1119398"/>
                </a:cubicBezTo>
                <a:cubicBezTo>
                  <a:pt x="5959411" y="1123299"/>
                  <a:pt x="5955132" y="1119973"/>
                  <a:pt x="5952771" y="1122876"/>
                </a:cubicBezTo>
                <a:cubicBezTo>
                  <a:pt x="5954575" y="1123672"/>
                  <a:pt x="5956246" y="1124770"/>
                  <a:pt x="5954584" y="1126904"/>
                </a:cubicBezTo>
                <a:cubicBezTo>
                  <a:pt x="5940221" y="1126476"/>
                  <a:pt x="5956887" y="1129469"/>
                  <a:pt x="5961768" y="1125741"/>
                </a:cubicBezTo>
                <a:close/>
                <a:moveTo>
                  <a:pt x="5789268" y="1542269"/>
                </a:moveTo>
                <a:cubicBezTo>
                  <a:pt x="5788065" y="1534601"/>
                  <a:pt x="5777157" y="1529271"/>
                  <a:pt x="5771055" y="1532693"/>
                </a:cubicBezTo>
                <a:cubicBezTo>
                  <a:pt x="5771304" y="1537901"/>
                  <a:pt x="5782827" y="1542992"/>
                  <a:pt x="5789268" y="1542269"/>
                </a:cubicBezTo>
                <a:close/>
                <a:moveTo>
                  <a:pt x="5965938" y="1147321"/>
                </a:moveTo>
                <a:cubicBezTo>
                  <a:pt x="5966703" y="1142884"/>
                  <a:pt x="5958065" y="1136512"/>
                  <a:pt x="5955745" y="1147861"/>
                </a:cubicBezTo>
                <a:lnTo>
                  <a:pt x="5961457" y="1150385"/>
                </a:lnTo>
                <a:cubicBezTo>
                  <a:pt x="5964384" y="1150064"/>
                  <a:pt x="5965683" y="1148800"/>
                  <a:pt x="5965938" y="1147321"/>
                </a:cubicBezTo>
                <a:close/>
                <a:moveTo>
                  <a:pt x="5953079" y="1183984"/>
                </a:moveTo>
                <a:cubicBezTo>
                  <a:pt x="5955208" y="1170220"/>
                  <a:pt x="5957735" y="1155555"/>
                  <a:pt x="5945833" y="1146710"/>
                </a:cubicBezTo>
                <a:cubicBezTo>
                  <a:pt x="5945605" y="1160238"/>
                  <a:pt x="5940612" y="1175606"/>
                  <a:pt x="5953079" y="1183984"/>
                </a:cubicBezTo>
                <a:close/>
                <a:moveTo>
                  <a:pt x="5979464" y="1124269"/>
                </a:moveTo>
                <a:cubicBezTo>
                  <a:pt x="5992731" y="1085297"/>
                  <a:pt x="5982736" y="1055058"/>
                  <a:pt x="5972175" y="1025285"/>
                </a:cubicBezTo>
                <a:cubicBezTo>
                  <a:pt x="5963514" y="1053020"/>
                  <a:pt x="5979953" y="1073555"/>
                  <a:pt x="5976737" y="1092219"/>
                </a:cubicBezTo>
                <a:lnTo>
                  <a:pt x="5952897" y="1092022"/>
                </a:lnTo>
                <a:lnTo>
                  <a:pt x="5952750" y="1092021"/>
                </a:lnTo>
                <a:lnTo>
                  <a:pt x="5952877" y="1091617"/>
                </a:lnTo>
                <a:lnTo>
                  <a:pt x="5956543" y="1079979"/>
                </a:lnTo>
                <a:cubicBezTo>
                  <a:pt x="5956158" y="1076581"/>
                  <a:pt x="5954366" y="1073726"/>
                  <a:pt x="5951889" y="1071197"/>
                </a:cubicBezTo>
                <a:cubicBezTo>
                  <a:pt x="5948044" y="1079900"/>
                  <a:pt x="5941865" y="1089005"/>
                  <a:pt x="5952750" y="1092021"/>
                </a:cubicBezTo>
                <a:cubicBezTo>
                  <a:pt x="5953184" y="1104049"/>
                  <a:pt x="5943512" y="1104796"/>
                  <a:pt x="5953911" y="1112978"/>
                </a:cubicBezTo>
                <a:cubicBezTo>
                  <a:pt x="5964052" y="1112796"/>
                  <a:pt x="5959780" y="1100507"/>
                  <a:pt x="5972892" y="1100921"/>
                </a:cubicBezTo>
                <a:cubicBezTo>
                  <a:pt x="5972584" y="1109751"/>
                  <a:pt x="5970542" y="1119250"/>
                  <a:pt x="5979464" y="1124269"/>
                </a:cubicBezTo>
                <a:close/>
                <a:moveTo>
                  <a:pt x="1227700" y="11887433"/>
                </a:moveTo>
                <a:cubicBezTo>
                  <a:pt x="1182859" y="11804362"/>
                  <a:pt x="1097091" y="11734326"/>
                  <a:pt x="1019507" y="11660765"/>
                </a:cubicBezTo>
                <a:cubicBezTo>
                  <a:pt x="964876" y="11609078"/>
                  <a:pt x="910433" y="11556965"/>
                  <a:pt x="854343" y="11509735"/>
                </a:cubicBezTo>
                <a:cubicBezTo>
                  <a:pt x="793702" y="11458963"/>
                  <a:pt x="742235" y="11403574"/>
                  <a:pt x="689179" y="11358704"/>
                </a:cubicBezTo>
                <a:cubicBezTo>
                  <a:pt x="650490" y="11326305"/>
                  <a:pt x="581034" y="11296637"/>
                  <a:pt x="583206" y="11267497"/>
                </a:cubicBezTo>
                <a:cubicBezTo>
                  <a:pt x="504944" y="11290055"/>
                  <a:pt x="444061" y="11366715"/>
                  <a:pt x="376813" y="11432401"/>
                </a:cubicBezTo>
                <a:cubicBezTo>
                  <a:pt x="285606" y="11521169"/>
                  <a:pt x="169470" y="11594843"/>
                  <a:pt x="138165" y="11692224"/>
                </a:cubicBezTo>
                <a:cubicBezTo>
                  <a:pt x="319738" y="11885705"/>
                  <a:pt x="606482" y="12197587"/>
                  <a:pt x="790130" y="12359844"/>
                </a:cubicBezTo>
                <a:cubicBezTo>
                  <a:pt x="925674" y="12206490"/>
                  <a:pt x="1119209" y="12052231"/>
                  <a:pt x="1227700" y="11887433"/>
                </a:cubicBezTo>
                <a:close/>
                <a:moveTo>
                  <a:pt x="6209661" y="624296"/>
                </a:moveTo>
                <a:cubicBezTo>
                  <a:pt x="6200123" y="617023"/>
                  <a:pt x="6201160" y="595050"/>
                  <a:pt x="6184111" y="596693"/>
                </a:cubicBezTo>
                <a:cubicBezTo>
                  <a:pt x="6194880" y="603491"/>
                  <a:pt x="6196752" y="633886"/>
                  <a:pt x="6209661" y="624296"/>
                </a:cubicBezTo>
                <a:close/>
                <a:moveTo>
                  <a:pt x="5957301" y="1213466"/>
                </a:moveTo>
                <a:cubicBezTo>
                  <a:pt x="5960978" y="1204331"/>
                  <a:pt x="5962754" y="1195432"/>
                  <a:pt x="5953434" y="1191314"/>
                </a:cubicBezTo>
                <a:cubicBezTo>
                  <a:pt x="5949757" y="1200449"/>
                  <a:pt x="5950280" y="1208212"/>
                  <a:pt x="5957301" y="1213466"/>
                </a:cubicBezTo>
                <a:close/>
                <a:moveTo>
                  <a:pt x="1361550" y="11619243"/>
                </a:moveTo>
                <a:cubicBezTo>
                  <a:pt x="1334238" y="11594419"/>
                  <a:pt x="1337797" y="11533226"/>
                  <a:pt x="1292901" y="11529718"/>
                </a:cubicBezTo>
                <a:cubicBezTo>
                  <a:pt x="1303578" y="11556379"/>
                  <a:pt x="1325702" y="11634531"/>
                  <a:pt x="1361550" y="11619243"/>
                </a:cubicBezTo>
                <a:close/>
                <a:moveTo>
                  <a:pt x="1377893" y="11593806"/>
                </a:moveTo>
                <a:cubicBezTo>
                  <a:pt x="1355546" y="11563521"/>
                  <a:pt x="1351091" y="11500829"/>
                  <a:pt x="1317415" y="11491563"/>
                </a:cubicBezTo>
                <a:cubicBezTo>
                  <a:pt x="1347815" y="11519793"/>
                  <a:pt x="1332847" y="11587170"/>
                  <a:pt x="1377893" y="11593806"/>
                </a:cubicBezTo>
                <a:close/>
                <a:moveTo>
                  <a:pt x="5445461" y="2408218"/>
                </a:moveTo>
                <a:cubicBezTo>
                  <a:pt x="5370057" y="2484652"/>
                  <a:pt x="5291148" y="2382145"/>
                  <a:pt x="5214077" y="2395198"/>
                </a:cubicBezTo>
                <a:cubicBezTo>
                  <a:pt x="5203134" y="2413196"/>
                  <a:pt x="5217285" y="2430816"/>
                  <a:pt x="5208324" y="2448785"/>
                </a:cubicBezTo>
                <a:cubicBezTo>
                  <a:pt x="5182979" y="2454121"/>
                  <a:pt x="5156838" y="2450883"/>
                  <a:pt x="5130696" y="2426839"/>
                </a:cubicBezTo>
                <a:cubicBezTo>
                  <a:pt x="5112604" y="2431405"/>
                  <a:pt x="5085719" y="2443700"/>
                  <a:pt x="5077848" y="2467927"/>
                </a:cubicBezTo>
                <a:cubicBezTo>
                  <a:pt x="5033300" y="2449445"/>
                  <a:pt x="4967265" y="2429636"/>
                  <a:pt x="4942411" y="2382786"/>
                </a:cubicBezTo>
                <a:cubicBezTo>
                  <a:pt x="4962211" y="2361021"/>
                  <a:pt x="4982136" y="2347180"/>
                  <a:pt x="5001863" y="2341598"/>
                </a:cubicBezTo>
                <a:cubicBezTo>
                  <a:pt x="5021074" y="2303660"/>
                  <a:pt x="5001294" y="2243523"/>
                  <a:pt x="5060798" y="2226443"/>
                </a:cubicBezTo>
                <a:cubicBezTo>
                  <a:pt x="5082045" y="2233388"/>
                  <a:pt x="5103532" y="2255520"/>
                  <a:pt x="5124674" y="2255861"/>
                </a:cubicBezTo>
                <a:cubicBezTo>
                  <a:pt x="5165132" y="2204062"/>
                  <a:pt x="5271909" y="2189901"/>
                  <a:pt x="5302150" y="2243275"/>
                </a:cubicBezTo>
                <a:cubicBezTo>
                  <a:pt x="5314718" y="2265212"/>
                  <a:pt x="5289887" y="2282099"/>
                  <a:pt x="5296607" y="2310069"/>
                </a:cubicBezTo>
                <a:cubicBezTo>
                  <a:pt x="5344792" y="2328826"/>
                  <a:pt x="5427556" y="2341448"/>
                  <a:pt x="5445461" y="2408218"/>
                </a:cubicBezTo>
                <a:close/>
                <a:moveTo>
                  <a:pt x="1487871" y="11366847"/>
                </a:moveTo>
                <a:cubicBezTo>
                  <a:pt x="1495196" y="11336406"/>
                  <a:pt x="1477885" y="11310897"/>
                  <a:pt x="1448349" y="11287641"/>
                </a:cubicBezTo>
                <a:cubicBezTo>
                  <a:pt x="1434013" y="11320087"/>
                  <a:pt x="1473449" y="11340574"/>
                  <a:pt x="1487871" y="11366847"/>
                </a:cubicBezTo>
                <a:close/>
                <a:moveTo>
                  <a:pt x="1258926" y="11903271"/>
                </a:moveTo>
                <a:cubicBezTo>
                  <a:pt x="1207841" y="11953141"/>
                  <a:pt x="1158855" y="12012101"/>
                  <a:pt x="1107876" y="12068650"/>
                </a:cubicBezTo>
                <a:cubicBezTo>
                  <a:pt x="992455" y="12197225"/>
                  <a:pt x="867455" y="12290959"/>
                  <a:pt x="789951" y="12391394"/>
                </a:cubicBezTo>
                <a:cubicBezTo>
                  <a:pt x="760808" y="12401985"/>
                  <a:pt x="732279" y="12385808"/>
                  <a:pt x="703046" y="12398909"/>
                </a:cubicBezTo>
                <a:cubicBezTo>
                  <a:pt x="562998" y="12236020"/>
                  <a:pt x="335315" y="12043083"/>
                  <a:pt x="161081" y="11850293"/>
                </a:cubicBezTo>
                <a:cubicBezTo>
                  <a:pt x="139735" y="11827088"/>
                  <a:pt x="123170" y="11803444"/>
                  <a:pt x="102160" y="11782937"/>
                </a:cubicBezTo>
                <a:cubicBezTo>
                  <a:pt x="67588" y="11749296"/>
                  <a:pt x="16926" y="11719770"/>
                  <a:pt x="0" y="11679641"/>
                </a:cubicBezTo>
                <a:cubicBezTo>
                  <a:pt x="49125" y="11619212"/>
                  <a:pt x="110845" y="11560268"/>
                  <a:pt x="174739" y="11498711"/>
                </a:cubicBezTo>
                <a:cubicBezTo>
                  <a:pt x="269161" y="11407282"/>
                  <a:pt x="395580" y="11312645"/>
                  <a:pt x="480563" y="11211432"/>
                </a:cubicBezTo>
                <a:cubicBezTo>
                  <a:pt x="498053" y="11197224"/>
                  <a:pt x="515004" y="11224609"/>
                  <a:pt x="531855" y="11223383"/>
                </a:cubicBezTo>
                <a:cubicBezTo>
                  <a:pt x="544270" y="11229888"/>
                  <a:pt x="576538" y="11219148"/>
                  <a:pt x="575275" y="11227772"/>
                </a:cubicBezTo>
                <a:cubicBezTo>
                  <a:pt x="641460" y="11280993"/>
                  <a:pt x="697420" y="11334287"/>
                  <a:pt x="775996" y="11406757"/>
                </a:cubicBezTo>
                <a:cubicBezTo>
                  <a:pt x="945194" y="11563651"/>
                  <a:pt x="1173992" y="11718309"/>
                  <a:pt x="1258926" y="11903271"/>
                </a:cubicBezTo>
                <a:close/>
                <a:moveTo>
                  <a:pt x="5999873" y="1182809"/>
                </a:moveTo>
                <a:cubicBezTo>
                  <a:pt x="6002279" y="1167682"/>
                  <a:pt x="5994748" y="1145996"/>
                  <a:pt x="6015363" y="1136544"/>
                </a:cubicBezTo>
                <a:cubicBezTo>
                  <a:pt x="6013390" y="1123119"/>
                  <a:pt x="6019648" y="1106516"/>
                  <a:pt x="6009010" y="1096436"/>
                </a:cubicBezTo>
                <a:cubicBezTo>
                  <a:pt x="6005996" y="1104070"/>
                  <a:pt x="6000648" y="1112108"/>
                  <a:pt x="6003265" y="1117569"/>
                </a:cubicBezTo>
                <a:cubicBezTo>
                  <a:pt x="5994910" y="1112084"/>
                  <a:pt x="5989950" y="1115990"/>
                  <a:pt x="5984990" y="1119895"/>
                </a:cubicBezTo>
                <a:cubicBezTo>
                  <a:pt x="5990747" y="1126384"/>
                  <a:pt x="5991870" y="1134413"/>
                  <a:pt x="5991863" y="1143376"/>
                </a:cubicBezTo>
                <a:cubicBezTo>
                  <a:pt x="5986293" y="1143784"/>
                  <a:pt x="5983676" y="1150518"/>
                  <a:pt x="5979787" y="1155256"/>
                </a:cubicBezTo>
                <a:cubicBezTo>
                  <a:pt x="5989743" y="1160372"/>
                  <a:pt x="5975908" y="1175420"/>
                  <a:pt x="5976934" y="1184482"/>
                </a:cubicBezTo>
                <a:cubicBezTo>
                  <a:pt x="5987244" y="1184733"/>
                  <a:pt x="5988986" y="1187296"/>
                  <a:pt x="5992745" y="1195054"/>
                </a:cubicBezTo>
                <a:cubicBezTo>
                  <a:pt x="5997165" y="1192166"/>
                  <a:pt x="5999071" y="1187852"/>
                  <a:pt x="5999873" y="1182809"/>
                </a:cubicBezTo>
                <a:close/>
                <a:moveTo>
                  <a:pt x="6088086" y="994725"/>
                </a:moveTo>
                <a:cubicBezTo>
                  <a:pt x="6091039" y="988856"/>
                  <a:pt x="6090091" y="972297"/>
                  <a:pt x="6081701" y="978274"/>
                </a:cubicBezTo>
                <a:cubicBezTo>
                  <a:pt x="6085618" y="983233"/>
                  <a:pt x="6081870" y="990902"/>
                  <a:pt x="6088086" y="994725"/>
                </a:cubicBezTo>
                <a:close/>
                <a:moveTo>
                  <a:pt x="6127200" y="906202"/>
                </a:moveTo>
                <a:cubicBezTo>
                  <a:pt x="6123176" y="899044"/>
                  <a:pt x="6103334" y="890277"/>
                  <a:pt x="6097314" y="896583"/>
                </a:cubicBezTo>
                <a:cubicBezTo>
                  <a:pt x="6108499" y="899732"/>
                  <a:pt x="6117855" y="916778"/>
                  <a:pt x="6127200" y="906202"/>
                </a:cubicBezTo>
                <a:close/>
                <a:moveTo>
                  <a:pt x="6244530" y="645821"/>
                </a:moveTo>
                <a:cubicBezTo>
                  <a:pt x="6234753" y="637932"/>
                  <a:pt x="6232425" y="615492"/>
                  <a:pt x="6215753" y="616282"/>
                </a:cubicBezTo>
                <a:cubicBezTo>
                  <a:pt x="6227237" y="624925"/>
                  <a:pt x="6224465" y="654288"/>
                  <a:pt x="6244530" y="645821"/>
                </a:cubicBezTo>
                <a:close/>
                <a:moveTo>
                  <a:pt x="6000456" y="1208504"/>
                </a:moveTo>
                <a:cubicBezTo>
                  <a:pt x="5996548" y="1206777"/>
                  <a:pt x="5994673" y="1204514"/>
                  <a:pt x="5993365" y="1201784"/>
                </a:cubicBezTo>
                <a:cubicBezTo>
                  <a:pt x="5984011" y="1209128"/>
                  <a:pt x="5989600" y="1215184"/>
                  <a:pt x="5994092" y="1222908"/>
                </a:cubicBezTo>
                <a:close/>
                <a:moveTo>
                  <a:pt x="6080332" y="1059444"/>
                </a:moveTo>
                <a:cubicBezTo>
                  <a:pt x="6083705" y="1025786"/>
                  <a:pt x="6074081" y="997145"/>
                  <a:pt x="6074121" y="964524"/>
                </a:cubicBezTo>
                <a:cubicBezTo>
                  <a:pt x="6076359" y="965154"/>
                  <a:pt x="6079834" y="967048"/>
                  <a:pt x="6081027" y="964347"/>
                </a:cubicBezTo>
                <a:cubicBezTo>
                  <a:pt x="6079442" y="946790"/>
                  <a:pt x="6082057" y="927860"/>
                  <a:pt x="6068775" y="914818"/>
                </a:cubicBezTo>
                <a:cubicBezTo>
                  <a:pt x="6061561" y="923826"/>
                  <a:pt x="6073278" y="937969"/>
                  <a:pt x="6060210" y="941521"/>
                </a:cubicBezTo>
                <a:cubicBezTo>
                  <a:pt x="6062588" y="932887"/>
                  <a:pt x="6059899" y="925961"/>
                  <a:pt x="6052445" y="920874"/>
                </a:cubicBezTo>
                <a:cubicBezTo>
                  <a:pt x="6045541" y="933246"/>
                  <a:pt x="6061555" y="944984"/>
                  <a:pt x="6044049" y="948009"/>
                </a:cubicBezTo>
                <a:cubicBezTo>
                  <a:pt x="6041360" y="941082"/>
                  <a:pt x="6049069" y="930142"/>
                  <a:pt x="6035983" y="927229"/>
                </a:cubicBezTo>
                <a:cubicBezTo>
                  <a:pt x="6023704" y="950138"/>
                  <a:pt x="6037245" y="983738"/>
                  <a:pt x="6029661" y="1003342"/>
                </a:cubicBezTo>
                <a:cubicBezTo>
                  <a:pt x="6028180" y="963593"/>
                  <a:pt x="6026831" y="923544"/>
                  <a:pt x="6007455" y="890953"/>
                </a:cubicBezTo>
                <a:cubicBezTo>
                  <a:pt x="6002435" y="908820"/>
                  <a:pt x="6015743" y="919362"/>
                  <a:pt x="6011289" y="936762"/>
                </a:cubicBezTo>
                <a:cubicBezTo>
                  <a:pt x="6005842" y="933638"/>
                  <a:pt x="6003853" y="938139"/>
                  <a:pt x="5999919" y="938911"/>
                </a:cubicBezTo>
                <a:cubicBezTo>
                  <a:pt x="5996601" y="922023"/>
                  <a:pt x="6002682" y="901755"/>
                  <a:pt x="5987799" y="889082"/>
                </a:cubicBezTo>
                <a:cubicBezTo>
                  <a:pt x="5978712" y="908022"/>
                  <a:pt x="5994808" y="936653"/>
                  <a:pt x="5994174" y="960045"/>
                </a:cubicBezTo>
                <a:cubicBezTo>
                  <a:pt x="5987153" y="954791"/>
                  <a:pt x="5993863" y="944485"/>
                  <a:pt x="5985975" y="939565"/>
                </a:cubicBezTo>
                <a:cubicBezTo>
                  <a:pt x="5979858" y="946905"/>
                  <a:pt x="5987304" y="960955"/>
                  <a:pt x="5980231" y="960699"/>
                </a:cubicBezTo>
                <a:cubicBezTo>
                  <a:pt x="5978106" y="941110"/>
                  <a:pt x="5982804" y="892255"/>
                  <a:pt x="5966112" y="899944"/>
                </a:cubicBezTo>
                <a:cubicBezTo>
                  <a:pt x="5981695" y="936240"/>
                  <a:pt x="5951754" y="977168"/>
                  <a:pt x="5974207" y="1012554"/>
                </a:cubicBezTo>
                <a:cubicBezTo>
                  <a:pt x="5983320" y="991115"/>
                  <a:pt x="5968739" y="978575"/>
                  <a:pt x="5974519" y="958175"/>
                </a:cubicBezTo>
                <a:cubicBezTo>
                  <a:pt x="5979400" y="961766"/>
                  <a:pt x="5975917" y="968835"/>
                  <a:pt x="5986129" y="970120"/>
                </a:cubicBezTo>
                <a:cubicBezTo>
                  <a:pt x="5984054" y="991081"/>
                  <a:pt x="5988231" y="1016598"/>
                  <a:pt x="5989366" y="1040054"/>
                </a:cubicBezTo>
                <a:cubicBezTo>
                  <a:pt x="5989972" y="1048033"/>
                  <a:pt x="5988716" y="1057789"/>
                  <a:pt x="5989295" y="1066339"/>
                </a:cubicBezTo>
                <a:lnTo>
                  <a:pt x="5997917" y="1081347"/>
                </a:lnTo>
                <a:lnTo>
                  <a:pt x="5997880" y="1081358"/>
                </a:lnTo>
                <a:cubicBezTo>
                  <a:pt x="5997509" y="1082007"/>
                  <a:pt x="5998071" y="1083174"/>
                  <a:pt x="6000238" y="1085387"/>
                </a:cubicBezTo>
                <a:lnTo>
                  <a:pt x="5997917" y="1081347"/>
                </a:lnTo>
                <a:lnTo>
                  <a:pt x="6001120" y="1080441"/>
                </a:lnTo>
                <a:cubicBezTo>
                  <a:pt x="6004251" y="1080166"/>
                  <a:pt x="6008429" y="1079860"/>
                  <a:pt x="6008282" y="1075312"/>
                </a:cubicBezTo>
                <a:cubicBezTo>
                  <a:pt x="6010669" y="1069910"/>
                  <a:pt x="6002057" y="1068257"/>
                  <a:pt x="6007175" y="1061552"/>
                </a:cubicBezTo>
                <a:cubicBezTo>
                  <a:pt x="6002162" y="1058261"/>
                  <a:pt x="6000040" y="1063062"/>
                  <a:pt x="5996238" y="1063534"/>
                </a:cubicBezTo>
                <a:cubicBezTo>
                  <a:pt x="5997446" y="1030712"/>
                  <a:pt x="6000518" y="996921"/>
                  <a:pt x="5994360" y="966942"/>
                </a:cubicBezTo>
                <a:cubicBezTo>
                  <a:pt x="6002593" y="975959"/>
                  <a:pt x="6000408" y="958136"/>
                  <a:pt x="6006791" y="962392"/>
                </a:cubicBezTo>
                <a:cubicBezTo>
                  <a:pt x="6008839" y="1001673"/>
                  <a:pt x="6005555" y="1043262"/>
                  <a:pt x="6020900" y="1077659"/>
                </a:cubicBezTo>
                <a:cubicBezTo>
                  <a:pt x="6028181" y="1045727"/>
                  <a:pt x="6018097" y="1007557"/>
                  <a:pt x="6020402" y="985263"/>
                </a:cubicBezTo>
                <a:cubicBezTo>
                  <a:pt x="6024399" y="994920"/>
                  <a:pt x="6019514" y="1024682"/>
                  <a:pt x="6034667" y="1015596"/>
                </a:cubicBezTo>
                <a:cubicBezTo>
                  <a:pt x="6032794" y="1025528"/>
                  <a:pt x="6034421" y="1022660"/>
                  <a:pt x="6026623" y="1025671"/>
                </a:cubicBezTo>
                <a:cubicBezTo>
                  <a:pt x="6029347" y="1033330"/>
                  <a:pt x="6037365" y="1025755"/>
                  <a:pt x="6035528" y="1036420"/>
                </a:cubicBezTo>
                <a:cubicBezTo>
                  <a:pt x="6026122" y="1048762"/>
                  <a:pt x="6043295" y="1069262"/>
                  <a:pt x="6040742" y="1086426"/>
                </a:cubicBezTo>
                <a:cubicBezTo>
                  <a:pt x="6047550" y="1087282"/>
                  <a:pt x="6058595" y="1099694"/>
                  <a:pt x="6060397" y="1088296"/>
                </a:cubicBezTo>
                <a:cubicBezTo>
                  <a:pt x="6045401" y="1082387"/>
                  <a:pt x="6047359" y="1043799"/>
                  <a:pt x="6044411" y="1016315"/>
                </a:cubicBezTo>
                <a:cubicBezTo>
                  <a:pt x="6041499" y="989563"/>
                  <a:pt x="6035528" y="966481"/>
                  <a:pt x="6034137" y="946857"/>
                </a:cubicBezTo>
                <a:cubicBezTo>
                  <a:pt x="6062417" y="978003"/>
                  <a:pt x="6040575" y="1028249"/>
                  <a:pt x="6062056" y="1061770"/>
                </a:cubicBezTo>
                <a:cubicBezTo>
                  <a:pt x="6069354" y="1024108"/>
                  <a:pt x="6049623" y="984186"/>
                  <a:pt x="6058179" y="954252"/>
                </a:cubicBezTo>
                <a:cubicBezTo>
                  <a:pt x="6076883" y="985112"/>
                  <a:pt x="6055129" y="1031093"/>
                  <a:pt x="6080332" y="1059444"/>
                </a:cubicBezTo>
                <a:close/>
                <a:moveTo>
                  <a:pt x="6011042" y="1223582"/>
                </a:moveTo>
                <a:cubicBezTo>
                  <a:pt x="6017186" y="1213744"/>
                  <a:pt x="6009695" y="1195729"/>
                  <a:pt x="6001782" y="1205503"/>
                </a:cubicBezTo>
                <a:cubicBezTo>
                  <a:pt x="6006169" y="1211028"/>
                  <a:pt x="6000590" y="1220399"/>
                  <a:pt x="6011042" y="1223582"/>
                </a:cubicBezTo>
                <a:close/>
                <a:moveTo>
                  <a:pt x="1781528" y="10797828"/>
                </a:moveTo>
                <a:cubicBezTo>
                  <a:pt x="1769544" y="10778771"/>
                  <a:pt x="1768356" y="10758368"/>
                  <a:pt x="1753860" y="10739220"/>
                </a:cubicBezTo>
                <a:cubicBezTo>
                  <a:pt x="1744816" y="10759690"/>
                  <a:pt x="1762045" y="10792279"/>
                  <a:pt x="1781528" y="10797828"/>
                </a:cubicBezTo>
                <a:close/>
                <a:moveTo>
                  <a:pt x="1369674" y="11732544"/>
                </a:moveTo>
                <a:cubicBezTo>
                  <a:pt x="1348528" y="11687991"/>
                  <a:pt x="1326954" y="11643249"/>
                  <a:pt x="1302491" y="11599271"/>
                </a:cubicBezTo>
                <a:cubicBezTo>
                  <a:pt x="1296176" y="11615872"/>
                  <a:pt x="1303092" y="11655668"/>
                  <a:pt x="1314236" y="11678963"/>
                </a:cubicBezTo>
                <a:cubicBezTo>
                  <a:pt x="1325808" y="11702445"/>
                  <a:pt x="1354581" y="11744755"/>
                  <a:pt x="1369674" y="11732544"/>
                </a:cubicBezTo>
                <a:close/>
                <a:moveTo>
                  <a:pt x="6010522" y="1240210"/>
                </a:moveTo>
                <a:cubicBezTo>
                  <a:pt x="6002687" y="1230292"/>
                  <a:pt x="5994191" y="1234070"/>
                  <a:pt x="5986535" y="1240012"/>
                </a:cubicBezTo>
                <a:cubicBezTo>
                  <a:pt x="5996491" y="1245129"/>
                  <a:pt x="6004466" y="1245783"/>
                  <a:pt x="6010522" y="1240210"/>
                </a:cubicBezTo>
                <a:close/>
                <a:moveTo>
                  <a:pt x="6091268" y="1057462"/>
                </a:moveTo>
                <a:cubicBezTo>
                  <a:pt x="6100135" y="1043088"/>
                  <a:pt x="6094879" y="1013507"/>
                  <a:pt x="6086761" y="997726"/>
                </a:cubicBezTo>
                <a:cubicBezTo>
                  <a:pt x="6087020" y="1018284"/>
                  <a:pt x="6081779" y="1040716"/>
                  <a:pt x="6091268" y="1057462"/>
                </a:cubicBezTo>
                <a:close/>
                <a:moveTo>
                  <a:pt x="6048672" y="1174910"/>
                </a:moveTo>
                <a:cubicBezTo>
                  <a:pt x="6051302" y="1164841"/>
                  <a:pt x="6046187" y="1150342"/>
                  <a:pt x="6056054" y="1144480"/>
                </a:cubicBezTo>
                <a:cubicBezTo>
                  <a:pt x="6050837" y="1140023"/>
                  <a:pt x="6051119" y="1133691"/>
                  <a:pt x="6041437" y="1131207"/>
                </a:cubicBezTo>
                <a:cubicBezTo>
                  <a:pt x="6036055" y="1150707"/>
                  <a:pt x="6036437" y="1167733"/>
                  <a:pt x="6042619" y="1183018"/>
                </a:cubicBezTo>
                <a:cubicBezTo>
                  <a:pt x="6046059" y="1181130"/>
                  <a:pt x="6047796" y="1178267"/>
                  <a:pt x="6048672" y="1174910"/>
                </a:cubicBezTo>
                <a:close/>
                <a:moveTo>
                  <a:pt x="6083245" y="1098391"/>
                </a:moveTo>
                <a:cubicBezTo>
                  <a:pt x="6089204" y="1093851"/>
                  <a:pt x="6087539" y="1071595"/>
                  <a:pt x="6077812" y="1065146"/>
                </a:cubicBezTo>
                <a:cubicBezTo>
                  <a:pt x="6074613" y="1078079"/>
                  <a:pt x="6076613" y="1089005"/>
                  <a:pt x="6083245" y="1098391"/>
                </a:cubicBezTo>
                <a:close/>
                <a:moveTo>
                  <a:pt x="1898008" y="10573300"/>
                </a:moveTo>
                <a:cubicBezTo>
                  <a:pt x="1902417" y="10559080"/>
                  <a:pt x="1898533" y="10543697"/>
                  <a:pt x="1881620" y="10528578"/>
                </a:cubicBezTo>
                <a:cubicBezTo>
                  <a:pt x="1825552" y="10478829"/>
                  <a:pt x="1770540" y="10568699"/>
                  <a:pt x="1762263" y="10631305"/>
                </a:cubicBezTo>
                <a:cubicBezTo>
                  <a:pt x="1796909" y="10648142"/>
                  <a:pt x="1884779" y="10615957"/>
                  <a:pt x="1898008" y="10573300"/>
                </a:cubicBezTo>
                <a:close/>
                <a:moveTo>
                  <a:pt x="6032023" y="1222452"/>
                </a:moveTo>
                <a:cubicBezTo>
                  <a:pt x="6023206" y="1207437"/>
                  <a:pt x="6025254" y="1176780"/>
                  <a:pt x="6034854" y="1162371"/>
                </a:cubicBezTo>
                <a:cubicBezTo>
                  <a:pt x="6019245" y="1140769"/>
                  <a:pt x="6045129" y="1104145"/>
                  <a:pt x="6025472" y="1090080"/>
                </a:cubicBezTo>
                <a:cubicBezTo>
                  <a:pt x="6027318" y="1140391"/>
                  <a:pt x="6003628" y="1185875"/>
                  <a:pt x="6026498" y="1226825"/>
                </a:cubicBezTo>
                <a:cubicBezTo>
                  <a:pt x="6029168" y="1227287"/>
                  <a:pt x="6030865" y="1225885"/>
                  <a:pt x="6032023" y="1222452"/>
                </a:cubicBezTo>
                <a:close/>
                <a:moveTo>
                  <a:pt x="1433758" y="11647576"/>
                </a:moveTo>
                <a:cubicBezTo>
                  <a:pt x="1428173" y="11609389"/>
                  <a:pt x="1409767" y="11560943"/>
                  <a:pt x="1389196" y="11519707"/>
                </a:cubicBezTo>
                <a:cubicBezTo>
                  <a:pt x="1369907" y="11479037"/>
                  <a:pt x="1339187" y="11435357"/>
                  <a:pt x="1316235" y="11409907"/>
                </a:cubicBezTo>
                <a:cubicBezTo>
                  <a:pt x="1346422" y="11490602"/>
                  <a:pt x="1377891" y="11571863"/>
                  <a:pt x="1433758" y="11647576"/>
                </a:cubicBezTo>
                <a:close/>
                <a:moveTo>
                  <a:pt x="6038409" y="1238902"/>
                </a:moveTo>
                <a:cubicBezTo>
                  <a:pt x="6032538" y="1239178"/>
                  <a:pt x="6013378" y="1235374"/>
                  <a:pt x="6018940" y="1243929"/>
                </a:cubicBezTo>
                <a:cubicBezTo>
                  <a:pt x="6024501" y="1240289"/>
                  <a:pt x="6033016" y="1242975"/>
                  <a:pt x="6038409" y="1238902"/>
                </a:cubicBezTo>
                <a:close/>
                <a:moveTo>
                  <a:pt x="6102714" y="1093364"/>
                </a:moveTo>
                <a:cubicBezTo>
                  <a:pt x="6104729" y="1086364"/>
                  <a:pt x="6106877" y="1079064"/>
                  <a:pt x="6096328" y="1076913"/>
                </a:cubicBezTo>
                <a:cubicBezTo>
                  <a:pt x="6094313" y="1083914"/>
                  <a:pt x="6092298" y="1090914"/>
                  <a:pt x="6102714" y="1093364"/>
                </a:cubicBezTo>
                <a:close/>
                <a:moveTo>
                  <a:pt x="6070343" y="1170352"/>
                </a:moveTo>
                <a:cubicBezTo>
                  <a:pt x="6073048" y="1157862"/>
                  <a:pt x="6065225" y="1143242"/>
                  <a:pt x="6061092" y="1133077"/>
                </a:cubicBezTo>
                <a:cubicBezTo>
                  <a:pt x="6057107" y="1151042"/>
                  <a:pt x="6054156" y="1169106"/>
                  <a:pt x="6063601" y="1181887"/>
                </a:cubicBezTo>
                <a:cubicBezTo>
                  <a:pt x="6067369" y="1178441"/>
                  <a:pt x="6069441" y="1174515"/>
                  <a:pt x="6070343" y="1170352"/>
                </a:cubicBezTo>
                <a:close/>
                <a:moveTo>
                  <a:pt x="6294812" y="675175"/>
                </a:moveTo>
                <a:cubicBezTo>
                  <a:pt x="6277237" y="674546"/>
                  <a:pt x="6269915" y="643782"/>
                  <a:pt x="6256025" y="659056"/>
                </a:cubicBezTo>
                <a:cubicBezTo>
                  <a:pt x="6268879" y="665755"/>
                  <a:pt x="6283411" y="681353"/>
                  <a:pt x="6294812" y="675175"/>
                </a:cubicBezTo>
                <a:close/>
                <a:moveTo>
                  <a:pt x="1809188" y="10834517"/>
                </a:moveTo>
                <a:cubicBezTo>
                  <a:pt x="1808800" y="10830777"/>
                  <a:pt x="1798385" y="10813942"/>
                  <a:pt x="1791440" y="10821577"/>
                </a:cubicBezTo>
                <a:cubicBezTo>
                  <a:pt x="1792016" y="10824891"/>
                  <a:pt x="1802244" y="10842153"/>
                  <a:pt x="1809188" y="10834517"/>
                </a:cubicBezTo>
                <a:close/>
                <a:moveTo>
                  <a:pt x="6059910" y="1221144"/>
                </a:moveTo>
                <a:cubicBezTo>
                  <a:pt x="6062464" y="1216175"/>
                  <a:pt x="6063286" y="1211876"/>
                  <a:pt x="6061941" y="1208413"/>
                </a:cubicBezTo>
                <a:cubicBezTo>
                  <a:pt x="6058166" y="1206386"/>
                  <a:pt x="6055399" y="1206956"/>
                  <a:pt x="6052331" y="1207394"/>
                </a:cubicBezTo>
                <a:cubicBezTo>
                  <a:pt x="6047982" y="1214798"/>
                  <a:pt x="6051996" y="1218723"/>
                  <a:pt x="6059910" y="1221144"/>
                </a:cubicBezTo>
                <a:close/>
                <a:moveTo>
                  <a:pt x="6133453" y="1062830"/>
                </a:moveTo>
                <a:cubicBezTo>
                  <a:pt x="6143725" y="1050154"/>
                  <a:pt x="6128137" y="1047211"/>
                  <a:pt x="6126713" y="1039050"/>
                </a:cubicBezTo>
                <a:cubicBezTo>
                  <a:pt x="6125772" y="1013528"/>
                  <a:pt x="6122497" y="988409"/>
                  <a:pt x="6118958" y="963891"/>
                </a:cubicBezTo>
                <a:cubicBezTo>
                  <a:pt x="6120814" y="959690"/>
                  <a:pt x="6134961" y="960202"/>
                  <a:pt x="6122670" y="955489"/>
                </a:cubicBezTo>
                <a:cubicBezTo>
                  <a:pt x="6121731" y="942162"/>
                  <a:pt x="6117305" y="969258"/>
                  <a:pt x="6111920" y="964368"/>
                </a:cubicBezTo>
                <a:cubicBezTo>
                  <a:pt x="6108107" y="949413"/>
                  <a:pt x="6110925" y="931649"/>
                  <a:pt x="6101180" y="918735"/>
                </a:cubicBezTo>
                <a:cubicBezTo>
                  <a:pt x="6096578" y="954362"/>
                  <a:pt x="6096697" y="984183"/>
                  <a:pt x="6099159" y="1016833"/>
                </a:cubicBezTo>
                <a:cubicBezTo>
                  <a:pt x="6099797" y="1030027"/>
                  <a:pt x="6095980" y="1048425"/>
                  <a:pt x="6107918" y="1058004"/>
                </a:cubicBezTo>
                <a:cubicBezTo>
                  <a:pt x="6117208" y="1040230"/>
                  <a:pt x="6101544" y="999237"/>
                  <a:pt x="6107068" y="982668"/>
                </a:cubicBezTo>
                <a:cubicBezTo>
                  <a:pt x="6126850" y="1005396"/>
                  <a:pt x="6103274" y="1044116"/>
                  <a:pt x="6133453" y="1062830"/>
                </a:cubicBezTo>
                <a:close/>
                <a:moveTo>
                  <a:pt x="6148700" y="1028321"/>
                </a:moveTo>
                <a:cubicBezTo>
                  <a:pt x="6152624" y="1012122"/>
                  <a:pt x="6151727" y="978370"/>
                  <a:pt x="6141132" y="960060"/>
                </a:cubicBezTo>
                <a:cubicBezTo>
                  <a:pt x="6132637" y="976033"/>
                  <a:pt x="6147839" y="995303"/>
                  <a:pt x="6139122" y="1003645"/>
                </a:cubicBezTo>
                <a:cubicBezTo>
                  <a:pt x="6135416" y="990889"/>
                  <a:pt x="6140743" y="964192"/>
                  <a:pt x="6125863" y="963714"/>
                </a:cubicBezTo>
                <a:cubicBezTo>
                  <a:pt x="6128112" y="991966"/>
                  <a:pt x="6127329" y="1021389"/>
                  <a:pt x="6136811" y="1047098"/>
                </a:cubicBezTo>
                <a:cubicBezTo>
                  <a:pt x="6145739" y="1030958"/>
                  <a:pt x="6136039" y="1022010"/>
                  <a:pt x="6140502" y="1007842"/>
                </a:cubicBezTo>
                <a:cubicBezTo>
                  <a:pt x="6147222" y="1012963"/>
                  <a:pt x="6140813" y="1023402"/>
                  <a:pt x="6148700" y="1028321"/>
                </a:cubicBezTo>
                <a:close/>
                <a:moveTo>
                  <a:pt x="1592765" y="11344307"/>
                </a:moveTo>
                <a:cubicBezTo>
                  <a:pt x="1578471" y="11311967"/>
                  <a:pt x="1574983" y="11278277"/>
                  <a:pt x="1534255" y="11252628"/>
                </a:cubicBezTo>
                <a:cubicBezTo>
                  <a:pt x="1530345" y="11284579"/>
                  <a:pt x="1564830" y="11337066"/>
                  <a:pt x="1592765" y="11344307"/>
                </a:cubicBezTo>
                <a:close/>
                <a:moveTo>
                  <a:pt x="6075179" y="1217489"/>
                </a:moveTo>
                <a:cubicBezTo>
                  <a:pt x="6085001" y="1210711"/>
                  <a:pt x="6084079" y="1191653"/>
                  <a:pt x="6076351" y="1183934"/>
                </a:cubicBezTo>
                <a:cubicBezTo>
                  <a:pt x="6058641" y="1185793"/>
                  <a:pt x="6071385" y="1208998"/>
                  <a:pt x="6075179" y="1217489"/>
                </a:cubicBezTo>
                <a:close/>
                <a:moveTo>
                  <a:pt x="6103076" y="1161670"/>
                </a:moveTo>
                <a:cubicBezTo>
                  <a:pt x="6106682" y="1151069"/>
                  <a:pt x="6099466" y="1135686"/>
                  <a:pt x="6099510" y="1139650"/>
                </a:cubicBezTo>
                <a:cubicBezTo>
                  <a:pt x="6094241" y="1140192"/>
                  <a:pt x="6092961" y="1159353"/>
                  <a:pt x="6103076" y="1161670"/>
                </a:cubicBezTo>
                <a:close/>
                <a:moveTo>
                  <a:pt x="6113153" y="1138864"/>
                </a:moveTo>
                <a:cubicBezTo>
                  <a:pt x="6124079" y="1121454"/>
                  <a:pt x="6103080" y="1116121"/>
                  <a:pt x="6105907" y="1101589"/>
                </a:cubicBezTo>
                <a:cubicBezTo>
                  <a:pt x="6095782" y="1096040"/>
                  <a:pt x="6089319" y="1099282"/>
                  <a:pt x="6083733" y="1105421"/>
                </a:cubicBezTo>
                <a:cubicBezTo>
                  <a:pt x="6096951" y="1108034"/>
                  <a:pt x="6072991" y="1117532"/>
                  <a:pt x="6086219" y="1123377"/>
                </a:cubicBezTo>
                <a:cubicBezTo>
                  <a:pt x="6094981" y="1118999"/>
                  <a:pt x="6088914" y="1109145"/>
                  <a:pt x="6096350" y="1107768"/>
                </a:cubicBezTo>
                <a:cubicBezTo>
                  <a:pt x="6106917" y="1116382"/>
                  <a:pt x="6100721" y="1131219"/>
                  <a:pt x="6113153" y="1138864"/>
                </a:cubicBezTo>
                <a:close/>
                <a:moveTo>
                  <a:pt x="6179977" y="987624"/>
                </a:moveTo>
                <a:lnTo>
                  <a:pt x="6171560" y="983905"/>
                </a:lnTo>
                <a:cubicBezTo>
                  <a:pt x="6163638" y="990448"/>
                  <a:pt x="6180774" y="998019"/>
                  <a:pt x="6179977" y="987624"/>
                </a:cubicBezTo>
                <a:close/>
                <a:moveTo>
                  <a:pt x="6090968" y="1197207"/>
                </a:moveTo>
                <a:cubicBezTo>
                  <a:pt x="6096493" y="1192834"/>
                  <a:pt x="6101973" y="1172301"/>
                  <a:pt x="6086914" y="1168158"/>
                </a:cubicBezTo>
                <a:cubicBezTo>
                  <a:pt x="6079090" y="1173668"/>
                  <a:pt x="6087041" y="1189016"/>
                  <a:pt x="6090968" y="1197207"/>
                </a:cubicBezTo>
                <a:close/>
                <a:moveTo>
                  <a:pt x="6169037" y="1040849"/>
                </a:moveTo>
                <a:cubicBezTo>
                  <a:pt x="6171483" y="1038567"/>
                  <a:pt x="6172893" y="1035783"/>
                  <a:pt x="6171061" y="1031387"/>
                </a:cubicBezTo>
                <a:cubicBezTo>
                  <a:pt x="6163466" y="1023368"/>
                  <a:pt x="6156289" y="1045303"/>
                  <a:pt x="6160798" y="1047296"/>
                </a:cubicBezTo>
                <a:cubicBezTo>
                  <a:pt x="6163110" y="1044910"/>
                  <a:pt x="6166591" y="1043131"/>
                  <a:pt x="6169037" y="1040849"/>
                </a:cubicBezTo>
                <a:close/>
                <a:moveTo>
                  <a:pt x="6097353" y="1213658"/>
                </a:moveTo>
                <a:cubicBezTo>
                  <a:pt x="6091173" y="1210568"/>
                  <a:pt x="6087273" y="1212073"/>
                  <a:pt x="6085090" y="1218641"/>
                </a:cubicBezTo>
                <a:cubicBezTo>
                  <a:pt x="6091678" y="1224062"/>
                  <a:pt x="6093154" y="1215030"/>
                  <a:pt x="6097353" y="1213658"/>
                </a:cubicBezTo>
                <a:close/>
                <a:moveTo>
                  <a:pt x="6328816" y="691729"/>
                </a:moveTo>
                <a:cubicBezTo>
                  <a:pt x="6317471" y="681617"/>
                  <a:pt x="6311779" y="658710"/>
                  <a:pt x="6294818" y="657844"/>
                </a:cubicBezTo>
                <a:cubicBezTo>
                  <a:pt x="6304645" y="666774"/>
                  <a:pt x="6311639" y="699433"/>
                  <a:pt x="6328816" y="691729"/>
                </a:cubicBezTo>
                <a:close/>
                <a:moveTo>
                  <a:pt x="1870362" y="10803438"/>
                </a:moveTo>
                <a:cubicBezTo>
                  <a:pt x="1864337" y="10799757"/>
                  <a:pt x="1857924" y="10792335"/>
                  <a:pt x="1853529" y="10796510"/>
                </a:cubicBezTo>
                <a:cubicBezTo>
                  <a:pt x="1861826" y="10799667"/>
                  <a:pt x="1860641" y="10818512"/>
                  <a:pt x="1870362" y="10803438"/>
                </a:cubicBezTo>
                <a:close/>
                <a:moveTo>
                  <a:pt x="6123706" y="1177600"/>
                </a:moveTo>
                <a:cubicBezTo>
                  <a:pt x="6108984" y="1174323"/>
                  <a:pt x="6114785" y="1184777"/>
                  <a:pt x="6113009" y="1193676"/>
                </a:cubicBezTo>
                <a:cubicBezTo>
                  <a:pt x="6108978" y="1195481"/>
                  <a:pt x="6102222" y="1189627"/>
                  <a:pt x="6100579" y="1198226"/>
                </a:cubicBezTo>
                <a:cubicBezTo>
                  <a:pt x="6100623" y="1202191"/>
                  <a:pt x="6100801" y="1205856"/>
                  <a:pt x="6102746" y="1209585"/>
                </a:cubicBezTo>
                <a:cubicBezTo>
                  <a:pt x="6111402" y="1203008"/>
                  <a:pt x="6118244" y="1192402"/>
                  <a:pt x="6123706" y="1177600"/>
                </a:cubicBezTo>
                <a:close/>
                <a:moveTo>
                  <a:pt x="6355238" y="706971"/>
                </a:moveTo>
                <a:cubicBezTo>
                  <a:pt x="6346254" y="693825"/>
                  <a:pt x="6342668" y="680005"/>
                  <a:pt x="6329942" y="667245"/>
                </a:cubicBezTo>
                <a:cubicBezTo>
                  <a:pt x="6328883" y="680033"/>
                  <a:pt x="6344430" y="703725"/>
                  <a:pt x="6355238" y="706971"/>
                </a:cubicBezTo>
                <a:close/>
                <a:moveTo>
                  <a:pt x="1542713" y="11618154"/>
                </a:moveTo>
                <a:cubicBezTo>
                  <a:pt x="1517360" y="11516122"/>
                  <a:pt x="1468601" y="11418547"/>
                  <a:pt x="1407240" y="11324078"/>
                </a:cubicBezTo>
                <a:cubicBezTo>
                  <a:pt x="1388565" y="11366344"/>
                  <a:pt x="1428601" y="11421284"/>
                  <a:pt x="1449658" y="11468348"/>
                </a:cubicBezTo>
                <a:cubicBezTo>
                  <a:pt x="1473577" y="11522801"/>
                  <a:pt x="1499719" y="11575685"/>
                  <a:pt x="1521819" y="11622700"/>
                </a:cubicBezTo>
                <a:cubicBezTo>
                  <a:pt x="1529983" y="11627328"/>
                  <a:pt x="1538285" y="11630486"/>
                  <a:pt x="1542713" y="11618154"/>
                </a:cubicBezTo>
                <a:close/>
                <a:moveTo>
                  <a:pt x="1579272" y="11560827"/>
                </a:moveTo>
                <a:cubicBezTo>
                  <a:pt x="1545013" y="11482415"/>
                  <a:pt x="1501659" y="11406108"/>
                  <a:pt x="1447310" y="11331577"/>
                </a:cubicBezTo>
                <a:cubicBezTo>
                  <a:pt x="1454320" y="11412746"/>
                  <a:pt x="1528746" y="11478800"/>
                  <a:pt x="1556411" y="11554808"/>
                </a:cubicBezTo>
                <a:cubicBezTo>
                  <a:pt x="1564336" y="11558821"/>
                  <a:pt x="1573741" y="11567569"/>
                  <a:pt x="1579272" y="11560827"/>
                </a:cubicBezTo>
                <a:close/>
                <a:moveTo>
                  <a:pt x="6381033" y="717859"/>
                </a:moveTo>
                <a:cubicBezTo>
                  <a:pt x="6377192" y="716162"/>
                  <a:pt x="6373628" y="711528"/>
                  <a:pt x="6370652" y="714801"/>
                </a:cubicBezTo>
                <a:cubicBezTo>
                  <a:pt x="6372171" y="715982"/>
                  <a:pt x="6373689" y="717163"/>
                  <a:pt x="6371278" y="719157"/>
                </a:cubicBezTo>
                <a:cubicBezTo>
                  <a:pt x="6374931" y="721280"/>
                  <a:pt x="6378157" y="723215"/>
                  <a:pt x="6381033" y="717859"/>
                </a:cubicBezTo>
                <a:close/>
                <a:moveTo>
                  <a:pt x="1237777" y="12364659"/>
                </a:moveTo>
                <a:cubicBezTo>
                  <a:pt x="1234225" y="12359411"/>
                  <a:pt x="1228445" y="12354845"/>
                  <a:pt x="1217891" y="12352516"/>
                </a:cubicBezTo>
                <a:cubicBezTo>
                  <a:pt x="1206130" y="12363126"/>
                  <a:pt x="1235961" y="12372424"/>
                  <a:pt x="1237777" y="12364659"/>
                </a:cubicBezTo>
                <a:close/>
                <a:moveTo>
                  <a:pt x="1521584" y="11749146"/>
                </a:moveTo>
                <a:cubicBezTo>
                  <a:pt x="1511285" y="11743575"/>
                  <a:pt x="1499646" y="11731798"/>
                  <a:pt x="1491841" y="11739066"/>
                </a:cubicBezTo>
                <a:cubicBezTo>
                  <a:pt x="1506072" y="11743823"/>
                  <a:pt x="1506999" y="11776380"/>
                  <a:pt x="1521584" y="11749146"/>
                </a:cubicBezTo>
                <a:close/>
                <a:moveTo>
                  <a:pt x="1493448" y="11820910"/>
                </a:moveTo>
                <a:cubicBezTo>
                  <a:pt x="1468777" y="11790109"/>
                  <a:pt x="1467651" y="11753382"/>
                  <a:pt x="1428671" y="11724932"/>
                </a:cubicBezTo>
                <a:cubicBezTo>
                  <a:pt x="1421316" y="11763526"/>
                  <a:pt x="1434428" y="11797385"/>
                  <a:pt x="1472555" y="11825456"/>
                </a:cubicBezTo>
                <a:cubicBezTo>
                  <a:pt x="1480241" y="11828852"/>
                  <a:pt x="1486963" y="11825190"/>
                  <a:pt x="1493448" y="11820910"/>
                </a:cubicBezTo>
                <a:close/>
                <a:moveTo>
                  <a:pt x="5992726" y="1642872"/>
                </a:moveTo>
                <a:cubicBezTo>
                  <a:pt x="5985570" y="1641749"/>
                  <a:pt x="5989705" y="1627773"/>
                  <a:pt x="5982095" y="1634606"/>
                </a:cubicBezTo>
                <a:cubicBezTo>
                  <a:pt x="5983048" y="1637066"/>
                  <a:pt x="5987200" y="1649607"/>
                  <a:pt x="5992726" y="1642872"/>
                </a:cubicBezTo>
                <a:close/>
                <a:moveTo>
                  <a:pt x="6214737" y="1149675"/>
                </a:moveTo>
                <a:cubicBezTo>
                  <a:pt x="6194647" y="1135777"/>
                  <a:pt x="6163513" y="1121662"/>
                  <a:pt x="6141860" y="1121062"/>
                </a:cubicBezTo>
                <a:cubicBezTo>
                  <a:pt x="6156602" y="1142998"/>
                  <a:pt x="6189406" y="1158210"/>
                  <a:pt x="6214737" y="1149675"/>
                </a:cubicBezTo>
                <a:close/>
                <a:moveTo>
                  <a:pt x="1955498" y="10854146"/>
                </a:moveTo>
                <a:cubicBezTo>
                  <a:pt x="1953296" y="10860917"/>
                  <a:pt x="1949517" y="10867466"/>
                  <a:pt x="1943913" y="10873655"/>
                </a:cubicBezTo>
                <a:cubicBezTo>
                  <a:pt x="1915331" y="10904862"/>
                  <a:pt x="1852232" y="10904507"/>
                  <a:pt x="1812367" y="10874659"/>
                </a:cubicBezTo>
                <a:cubicBezTo>
                  <a:pt x="1769087" y="10843304"/>
                  <a:pt x="1744207" y="10781849"/>
                  <a:pt x="1726452" y="10746988"/>
                </a:cubicBezTo>
                <a:cubicBezTo>
                  <a:pt x="1737746" y="10716808"/>
                  <a:pt x="1749468" y="10686817"/>
                  <a:pt x="1747931" y="10659123"/>
                </a:cubicBezTo>
                <a:cubicBezTo>
                  <a:pt x="1690158" y="10647868"/>
                  <a:pt x="1642755" y="10635079"/>
                  <a:pt x="1591267" y="10598057"/>
                </a:cubicBezTo>
                <a:cubicBezTo>
                  <a:pt x="1533087" y="10556550"/>
                  <a:pt x="1486164" y="10488413"/>
                  <a:pt x="1424781" y="10454156"/>
                </a:cubicBezTo>
                <a:cubicBezTo>
                  <a:pt x="1335695" y="10404089"/>
                  <a:pt x="1260920" y="10452095"/>
                  <a:pt x="1176693" y="10451070"/>
                </a:cubicBezTo>
                <a:cubicBezTo>
                  <a:pt x="1272805" y="10564897"/>
                  <a:pt x="1249683" y="10696892"/>
                  <a:pt x="1371935" y="10806977"/>
                </a:cubicBezTo>
                <a:cubicBezTo>
                  <a:pt x="1387111" y="10814192"/>
                  <a:pt x="1415851" y="10808031"/>
                  <a:pt x="1423351" y="10833772"/>
                </a:cubicBezTo>
                <a:cubicBezTo>
                  <a:pt x="1478872" y="10815488"/>
                  <a:pt x="1610180" y="10909696"/>
                  <a:pt x="1614807" y="10980042"/>
                </a:cubicBezTo>
                <a:cubicBezTo>
                  <a:pt x="1617796" y="11020611"/>
                  <a:pt x="1587911" y="11042068"/>
                  <a:pt x="1564174" y="11078473"/>
                </a:cubicBezTo>
                <a:cubicBezTo>
                  <a:pt x="1526145" y="11082569"/>
                  <a:pt x="1486873" y="11043299"/>
                  <a:pt x="1484609" y="11009166"/>
                </a:cubicBezTo>
                <a:cubicBezTo>
                  <a:pt x="1494557" y="10990115"/>
                  <a:pt x="1507112" y="10990565"/>
                  <a:pt x="1516921" y="10972981"/>
                </a:cubicBezTo>
                <a:cubicBezTo>
                  <a:pt x="1506476" y="10925041"/>
                  <a:pt x="1410336" y="10915183"/>
                  <a:pt x="1412246" y="10863526"/>
                </a:cubicBezTo>
                <a:cubicBezTo>
                  <a:pt x="1399391" y="10856827"/>
                  <a:pt x="1388067" y="10855902"/>
                  <a:pt x="1375114" y="10847119"/>
                </a:cubicBezTo>
                <a:cubicBezTo>
                  <a:pt x="1373438" y="10820894"/>
                  <a:pt x="1341200" y="10810728"/>
                  <a:pt x="1326240" y="10794942"/>
                </a:cubicBezTo>
                <a:cubicBezTo>
                  <a:pt x="1240177" y="10703396"/>
                  <a:pt x="1242863" y="10563391"/>
                  <a:pt x="1166495" y="10464914"/>
                </a:cubicBezTo>
                <a:cubicBezTo>
                  <a:pt x="1131685" y="10449024"/>
                  <a:pt x="1100499" y="10404152"/>
                  <a:pt x="1070822" y="10395117"/>
                </a:cubicBezTo>
                <a:cubicBezTo>
                  <a:pt x="1052331" y="10388477"/>
                  <a:pt x="1079252" y="10374885"/>
                  <a:pt x="1063887" y="10368096"/>
                </a:cubicBezTo>
                <a:cubicBezTo>
                  <a:pt x="1045761" y="10356010"/>
                  <a:pt x="1010797" y="10354323"/>
                  <a:pt x="989135" y="10329460"/>
                </a:cubicBezTo>
                <a:cubicBezTo>
                  <a:pt x="939584" y="10271887"/>
                  <a:pt x="991282" y="10182591"/>
                  <a:pt x="913348" y="10121142"/>
                </a:cubicBezTo>
                <a:cubicBezTo>
                  <a:pt x="865600" y="10083734"/>
                  <a:pt x="806819" y="10086306"/>
                  <a:pt x="757410" y="10066514"/>
                </a:cubicBezTo>
                <a:cubicBezTo>
                  <a:pt x="738254" y="10059069"/>
                  <a:pt x="702029" y="10026753"/>
                  <a:pt x="692129" y="10007597"/>
                </a:cubicBezTo>
                <a:cubicBezTo>
                  <a:pt x="668852" y="9962142"/>
                  <a:pt x="667865" y="9850076"/>
                  <a:pt x="704981" y="9783392"/>
                </a:cubicBezTo>
                <a:cubicBezTo>
                  <a:pt x="725542" y="9746093"/>
                  <a:pt x="763718" y="9705873"/>
                  <a:pt x="794568" y="9691469"/>
                </a:cubicBezTo>
                <a:cubicBezTo>
                  <a:pt x="834786" y="9672030"/>
                  <a:pt x="957081" y="9665409"/>
                  <a:pt x="1003423" y="9747561"/>
                </a:cubicBezTo>
                <a:cubicBezTo>
                  <a:pt x="1015447" y="9763067"/>
                  <a:pt x="1020112" y="9734036"/>
                  <a:pt x="1031558" y="9746230"/>
                </a:cubicBezTo>
                <a:cubicBezTo>
                  <a:pt x="1051364" y="9767214"/>
                  <a:pt x="1074484" y="9787623"/>
                  <a:pt x="1088275" y="9809519"/>
                </a:cubicBezTo>
                <a:cubicBezTo>
                  <a:pt x="1159148" y="9754181"/>
                  <a:pt x="1236104" y="9668910"/>
                  <a:pt x="1311526" y="9691021"/>
                </a:cubicBezTo>
                <a:cubicBezTo>
                  <a:pt x="1330393" y="9696809"/>
                  <a:pt x="1360658" y="9713750"/>
                  <a:pt x="1379349" y="9724557"/>
                </a:cubicBezTo>
                <a:cubicBezTo>
                  <a:pt x="1444057" y="9762832"/>
                  <a:pt x="1486014" y="9814501"/>
                  <a:pt x="1542370" y="9865908"/>
                </a:cubicBezTo>
                <a:cubicBezTo>
                  <a:pt x="1652283" y="9966973"/>
                  <a:pt x="1815497" y="10090569"/>
                  <a:pt x="1772481" y="10204089"/>
                </a:cubicBezTo>
                <a:cubicBezTo>
                  <a:pt x="1764290" y="10224936"/>
                  <a:pt x="1728282" y="10279878"/>
                  <a:pt x="1700641" y="10308952"/>
                </a:cubicBezTo>
                <a:cubicBezTo>
                  <a:pt x="1652733" y="10359654"/>
                  <a:pt x="1558237" y="10401495"/>
                  <a:pt x="1492436" y="10362226"/>
                </a:cubicBezTo>
                <a:cubicBezTo>
                  <a:pt x="1399121" y="10306724"/>
                  <a:pt x="1262707" y="10197517"/>
                  <a:pt x="1188468" y="10117312"/>
                </a:cubicBezTo>
                <a:cubicBezTo>
                  <a:pt x="1157404" y="10083707"/>
                  <a:pt x="1122034" y="10051768"/>
                  <a:pt x="1102455" y="10026807"/>
                </a:cubicBezTo>
                <a:cubicBezTo>
                  <a:pt x="1079739" y="9997401"/>
                  <a:pt x="1051723" y="9931501"/>
                  <a:pt x="1050397" y="9912566"/>
                </a:cubicBezTo>
                <a:cubicBezTo>
                  <a:pt x="1049586" y="9891309"/>
                  <a:pt x="1057019" y="9889496"/>
                  <a:pt x="1064234" y="9857003"/>
                </a:cubicBezTo>
                <a:cubicBezTo>
                  <a:pt x="1044428" y="9836020"/>
                  <a:pt x="1020266" y="9815659"/>
                  <a:pt x="995489" y="9795536"/>
                </a:cubicBezTo>
                <a:cubicBezTo>
                  <a:pt x="988925" y="9784991"/>
                  <a:pt x="996474" y="9772524"/>
                  <a:pt x="993225" y="9761405"/>
                </a:cubicBezTo>
                <a:cubicBezTo>
                  <a:pt x="882108" y="9652672"/>
                  <a:pt x="745854" y="9703587"/>
                  <a:pt x="704702" y="9842906"/>
                </a:cubicBezTo>
                <a:cubicBezTo>
                  <a:pt x="687788" y="9899657"/>
                  <a:pt x="695171" y="9992629"/>
                  <a:pt x="728834" y="10023814"/>
                </a:cubicBezTo>
                <a:cubicBezTo>
                  <a:pt x="772325" y="10063928"/>
                  <a:pt x="847441" y="10057870"/>
                  <a:pt x="902520" y="10091382"/>
                </a:cubicBezTo>
                <a:cubicBezTo>
                  <a:pt x="973543" y="10134995"/>
                  <a:pt x="977447" y="10181576"/>
                  <a:pt x="984789" y="10238850"/>
                </a:cubicBezTo>
                <a:cubicBezTo>
                  <a:pt x="988560" y="10269570"/>
                  <a:pt x="986506" y="10300775"/>
                  <a:pt x="1002559" y="10317552"/>
                </a:cubicBezTo>
                <a:cubicBezTo>
                  <a:pt x="1030485" y="10346712"/>
                  <a:pt x="1084217" y="10352102"/>
                  <a:pt x="1104769" y="10349460"/>
                </a:cubicBezTo>
                <a:cubicBezTo>
                  <a:pt x="1129723" y="10364564"/>
                  <a:pt x="1157445" y="10406886"/>
                  <a:pt x="1187798" y="10421316"/>
                </a:cubicBezTo>
                <a:cubicBezTo>
                  <a:pt x="1223889" y="10437772"/>
                  <a:pt x="1274492" y="10404063"/>
                  <a:pt x="1320253" y="10404402"/>
                </a:cubicBezTo>
                <a:cubicBezTo>
                  <a:pt x="1353886" y="10404482"/>
                  <a:pt x="1402231" y="10415139"/>
                  <a:pt x="1430788" y="10431324"/>
                </a:cubicBezTo>
                <a:cubicBezTo>
                  <a:pt x="1472626" y="10454398"/>
                  <a:pt x="1502759" y="10494727"/>
                  <a:pt x="1539837" y="10527420"/>
                </a:cubicBezTo>
                <a:cubicBezTo>
                  <a:pt x="1602030" y="10582934"/>
                  <a:pt x="1665796" y="10623342"/>
                  <a:pt x="1744033" y="10634463"/>
                </a:cubicBezTo>
                <a:cubicBezTo>
                  <a:pt x="1767448" y="10582624"/>
                  <a:pt x="1757345" y="10520052"/>
                  <a:pt x="1820237" y="10494320"/>
                </a:cubicBezTo>
                <a:cubicBezTo>
                  <a:pt x="1869595" y="10473822"/>
                  <a:pt x="1937597" y="10541588"/>
                  <a:pt x="1919192" y="10589015"/>
                </a:cubicBezTo>
                <a:cubicBezTo>
                  <a:pt x="1890801" y="10659045"/>
                  <a:pt x="1807038" y="10654657"/>
                  <a:pt x="1762696" y="10653414"/>
                </a:cubicBezTo>
                <a:cubicBezTo>
                  <a:pt x="1777571" y="10710957"/>
                  <a:pt x="1776865" y="10770283"/>
                  <a:pt x="1841507" y="10820253"/>
                </a:cubicBezTo>
                <a:cubicBezTo>
                  <a:pt x="1861195" y="10812640"/>
                  <a:pt x="1828974" y="10789738"/>
                  <a:pt x="1831589" y="10774583"/>
                </a:cubicBezTo>
                <a:cubicBezTo>
                  <a:pt x="1824826" y="10759871"/>
                  <a:pt x="1840400" y="10736169"/>
                  <a:pt x="1855631" y="10727098"/>
                </a:cubicBezTo>
                <a:cubicBezTo>
                  <a:pt x="1909112" y="10748498"/>
                  <a:pt x="1970917" y="10806749"/>
                  <a:pt x="1955498" y="10854146"/>
                </a:cubicBezTo>
                <a:close/>
                <a:moveTo>
                  <a:pt x="6431088" y="751191"/>
                </a:moveTo>
                <a:cubicBezTo>
                  <a:pt x="6426571" y="744097"/>
                  <a:pt x="6426599" y="735953"/>
                  <a:pt x="6418767" y="729434"/>
                </a:cubicBezTo>
                <a:cubicBezTo>
                  <a:pt x="6413668" y="736357"/>
                  <a:pt x="6422663" y="754096"/>
                  <a:pt x="6431088" y="751191"/>
                </a:cubicBezTo>
                <a:close/>
                <a:moveTo>
                  <a:pt x="1564049" y="11767399"/>
                </a:moveTo>
                <a:cubicBezTo>
                  <a:pt x="1485584" y="11634245"/>
                  <a:pt x="1458506" y="11461032"/>
                  <a:pt x="1342655" y="11354734"/>
                </a:cubicBezTo>
                <a:cubicBezTo>
                  <a:pt x="1319689" y="11385918"/>
                  <a:pt x="1355373" y="11424137"/>
                  <a:pt x="1369705" y="11452923"/>
                </a:cubicBezTo>
                <a:cubicBezTo>
                  <a:pt x="1421951" y="11562245"/>
                  <a:pt x="1484784" y="11678796"/>
                  <a:pt x="1549611" y="11775817"/>
                </a:cubicBezTo>
                <a:cubicBezTo>
                  <a:pt x="1555540" y="11777416"/>
                  <a:pt x="1560038" y="11775322"/>
                  <a:pt x="1564049" y="11767399"/>
                </a:cubicBezTo>
                <a:close/>
                <a:moveTo>
                  <a:pt x="1283620" y="12410566"/>
                </a:moveTo>
                <a:cubicBezTo>
                  <a:pt x="1283401" y="12408986"/>
                  <a:pt x="1281813" y="12406957"/>
                  <a:pt x="1278055" y="12403988"/>
                </a:cubicBezTo>
                <a:cubicBezTo>
                  <a:pt x="1273563" y="12406822"/>
                  <a:pt x="1250260" y="12419206"/>
                  <a:pt x="1270136" y="12425896"/>
                </a:cubicBezTo>
                <a:cubicBezTo>
                  <a:pt x="1272595" y="12416010"/>
                  <a:pt x="1284274" y="12415308"/>
                  <a:pt x="1283620" y="12410566"/>
                </a:cubicBezTo>
                <a:close/>
                <a:moveTo>
                  <a:pt x="1548384" y="11820180"/>
                </a:moveTo>
                <a:cubicBezTo>
                  <a:pt x="1522872" y="11815541"/>
                  <a:pt x="1524874" y="11778665"/>
                  <a:pt x="1503525" y="11791174"/>
                </a:cubicBezTo>
                <a:cubicBezTo>
                  <a:pt x="1513417" y="11805751"/>
                  <a:pt x="1510042" y="11822630"/>
                  <a:pt x="1529458" y="11835291"/>
                </a:cubicBezTo>
                <a:cubicBezTo>
                  <a:pt x="1535127" y="11827079"/>
                  <a:pt x="1543290" y="11831707"/>
                  <a:pt x="1548384" y="11820180"/>
                </a:cubicBezTo>
                <a:close/>
                <a:moveTo>
                  <a:pt x="1276036" y="12436705"/>
                </a:moveTo>
                <a:cubicBezTo>
                  <a:pt x="1277101" y="12434296"/>
                  <a:pt x="1276744" y="12431256"/>
                  <a:pt x="1274079" y="12427321"/>
                </a:cubicBezTo>
                <a:cubicBezTo>
                  <a:pt x="1267079" y="12430240"/>
                  <a:pt x="1243049" y="12436415"/>
                  <a:pt x="1252028" y="12448578"/>
                </a:cubicBezTo>
                <a:cubicBezTo>
                  <a:pt x="1256858" y="12445494"/>
                  <a:pt x="1272842" y="12443934"/>
                  <a:pt x="1276036" y="12436705"/>
                </a:cubicBezTo>
                <a:close/>
                <a:moveTo>
                  <a:pt x="1637104" y="11625161"/>
                </a:moveTo>
                <a:cubicBezTo>
                  <a:pt x="1648721" y="11605800"/>
                  <a:pt x="1643225" y="11565101"/>
                  <a:pt x="1636112" y="11543078"/>
                </a:cubicBezTo>
                <a:cubicBezTo>
                  <a:pt x="1608050" y="11458729"/>
                  <a:pt x="1531714" y="11365808"/>
                  <a:pt x="1486879" y="11284764"/>
                </a:cubicBezTo>
                <a:cubicBezTo>
                  <a:pt x="1509524" y="11404480"/>
                  <a:pt x="1573716" y="11514487"/>
                  <a:pt x="1637104" y="11625161"/>
                </a:cubicBezTo>
                <a:close/>
                <a:moveTo>
                  <a:pt x="6248543" y="1188643"/>
                </a:moveTo>
                <a:cubicBezTo>
                  <a:pt x="6239921" y="1171562"/>
                  <a:pt x="6203314" y="1156823"/>
                  <a:pt x="6184518" y="1163581"/>
                </a:cubicBezTo>
                <a:cubicBezTo>
                  <a:pt x="6193291" y="1186826"/>
                  <a:pt x="6226104" y="1193074"/>
                  <a:pt x="6248543" y="1188643"/>
                </a:cubicBezTo>
                <a:close/>
                <a:moveTo>
                  <a:pt x="1282261" y="12459507"/>
                </a:moveTo>
                <a:cubicBezTo>
                  <a:pt x="1284953" y="12452058"/>
                  <a:pt x="1282715" y="12447286"/>
                  <a:pt x="1278091" y="12443633"/>
                </a:cubicBezTo>
                <a:cubicBezTo>
                  <a:pt x="1276032" y="12449328"/>
                  <a:pt x="1272574" y="12452042"/>
                  <a:pt x="1269116" y="12454755"/>
                </a:cubicBezTo>
                <a:close/>
                <a:moveTo>
                  <a:pt x="1682450" y="11554877"/>
                </a:moveTo>
                <a:cubicBezTo>
                  <a:pt x="1636087" y="11489998"/>
                  <a:pt x="1622492" y="11389078"/>
                  <a:pt x="1555039" y="11346518"/>
                </a:cubicBezTo>
                <a:cubicBezTo>
                  <a:pt x="1584213" y="11419110"/>
                  <a:pt x="1628689" y="11488259"/>
                  <a:pt x="1661556" y="11559423"/>
                </a:cubicBezTo>
                <a:cubicBezTo>
                  <a:pt x="1669908" y="11563624"/>
                  <a:pt x="1678022" y="11567208"/>
                  <a:pt x="1682450" y="11554877"/>
                </a:cubicBezTo>
                <a:close/>
                <a:moveTo>
                  <a:pt x="6056017" y="1664719"/>
                </a:moveTo>
                <a:cubicBezTo>
                  <a:pt x="6051938" y="1662407"/>
                  <a:pt x="6055834" y="1647815"/>
                  <a:pt x="6046944" y="1654083"/>
                </a:cubicBezTo>
                <a:cubicBezTo>
                  <a:pt x="6051023" y="1656395"/>
                  <a:pt x="6047127" y="1670987"/>
                  <a:pt x="6056017" y="1664719"/>
                </a:cubicBezTo>
                <a:close/>
                <a:moveTo>
                  <a:pt x="1603442" y="11747554"/>
                </a:moveTo>
                <a:cubicBezTo>
                  <a:pt x="1586746" y="11721806"/>
                  <a:pt x="1576333" y="11665667"/>
                  <a:pt x="1541486" y="11662517"/>
                </a:cubicBezTo>
                <a:cubicBezTo>
                  <a:pt x="1558570" y="11692007"/>
                  <a:pt x="1551632" y="11726192"/>
                  <a:pt x="1582548" y="11752099"/>
                </a:cubicBezTo>
                <a:cubicBezTo>
                  <a:pt x="1590851" y="11755257"/>
                  <a:pt x="1597146" y="11751406"/>
                  <a:pt x="1603442" y="11747554"/>
                </a:cubicBezTo>
                <a:close/>
                <a:moveTo>
                  <a:pt x="6247339" y="1245855"/>
                </a:moveTo>
                <a:cubicBezTo>
                  <a:pt x="6243129" y="1231801"/>
                  <a:pt x="6231686" y="1220289"/>
                  <a:pt x="6218811" y="1209579"/>
                </a:cubicBezTo>
                <a:cubicBezTo>
                  <a:pt x="6206788" y="1216461"/>
                  <a:pt x="6226736" y="1227427"/>
                  <a:pt x="6223165" y="1238761"/>
                </a:cubicBezTo>
                <a:cubicBezTo>
                  <a:pt x="6192254" y="1232276"/>
                  <a:pt x="6211373" y="1186566"/>
                  <a:pt x="6176473" y="1173656"/>
                </a:cubicBezTo>
                <a:cubicBezTo>
                  <a:pt x="6169658" y="1193958"/>
                  <a:pt x="6183338" y="1206100"/>
                  <a:pt x="6181855" y="1224095"/>
                </a:cubicBezTo>
                <a:cubicBezTo>
                  <a:pt x="6148819" y="1198021"/>
                  <a:pt x="6182499" y="1146191"/>
                  <a:pt x="6132134" y="1126807"/>
                </a:cubicBezTo>
                <a:cubicBezTo>
                  <a:pt x="6122812" y="1168238"/>
                  <a:pt x="6157409" y="1238759"/>
                  <a:pt x="6227871" y="1250882"/>
                </a:cubicBezTo>
                <a:cubicBezTo>
                  <a:pt x="6230842" y="1251478"/>
                  <a:pt x="6241284" y="1251429"/>
                  <a:pt x="6247339" y="1245855"/>
                </a:cubicBezTo>
                <a:close/>
                <a:moveTo>
                  <a:pt x="6465957" y="772715"/>
                </a:moveTo>
                <a:cubicBezTo>
                  <a:pt x="6457122" y="762694"/>
                  <a:pt x="6455549" y="738548"/>
                  <a:pt x="6436742" y="738395"/>
                </a:cubicBezTo>
                <a:cubicBezTo>
                  <a:pt x="6444961" y="748654"/>
                  <a:pt x="6448381" y="772087"/>
                  <a:pt x="6465957" y="772715"/>
                </a:cubicBezTo>
                <a:close/>
                <a:moveTo>
                  <a:pt x="6273226" y="1233622"/>
                </a:moveTo>
                <a:cubicBezTo>
                  <a:pt x="6269970" y="1214967"/>
                  <a:pt x="6252170" y="1196701"/>
                  <a:pt x="6228369" y="1203400"/>
                </a:cubicBezTo>
                <a:cubicBezTo>
                  <a:pt x="6238874" y="1213781"/>
                  <a:pt x="6255446" y="1234015"/>
                  <a:pt x="6273226" y="1233622"/>
                </a:cubicBezTo>
                <a:close/>
                <a:moveTo>
                  <a:pt x="1647297" y="11754428"/>
                </a:moveTo>
                <a:cubicBezTo>
                  <a:pt x="1668246" y="11719290"/>
                  <a:pt x="1678416" y="11678368"/>
                  <a:pt x="1661070" y="11658713"/>
                </a:cubicBezTo>
                <a:cubicBezTo>
                  <a:pt x="1640122" y="11723449"/>
                  <a:pt x="1601081" y="11772534"/>
                  <a:pt x="1568850" y="11815445"/>
                </a:cubicBezTo>
                <a:cubicBezTo>
                  <a:pt x="1594620" y="11818923"/>
                  <a:pt x="1626348" y="11789567"/>
                  <a:pt x="1647297" y="11754428"/>
                </a:cubicBezTo>
                <a:close/>
                <a:moveTo>
                  <a:pt x="1345330" y="12448123"/>
                </a:moveTo>
                <a:cubicBezTo>
                  <a:pt x="1345330" y="12448123"/>
                  <a:pt x="1333870" y="12429119"/>
                  <a:pt x="1345330" y="12448123"/>
                </a:cubicBezTo>
                <a:close/>
                <a:moveTo>
                  <a:pt x="6496480" y="799456"/>
                </a:moveTo>
                <a:cubicBezTo>
                  <a:pt x="6485899" y="792232"/>
                  <a:pt x="6487789" y="770636"/>
                  <a:pt x="6475285" y="771229"/>
                </a:cubicBezTo>
                <a:cubicBezTo>
                  <a:pt x="6480656" y="778700"/>
                  <a:pt x="6483570" y="809047"/>
                  <a:pt x="6496480" y="799456"/>
                </a:cubicBezTo>
                <a:close/>
                <a:moveTo>
                  <a:pt x="1788320" y="11460818"/>
                </a:moveTo>
                <a:cubicBezTo>
                  <a:pt x="1774902" y="11438049"/>
                  <a:pt x="1757550" y="11416095"/>
                  <a:pt x="1761709" y="11389356"/>
                </a:cubicBezTo>
                <a:cubicBezTo>
                  <a:pt x="1724358" y="11368771"/>
                  <a:pt x="1731103" y="11291127"/>
                  <a:pt x="1688998" y="11306712"/>
                </a:cubicBezTo>
                <a:cubicBezTo>
                  <a:pt x="1724892" y="11353699"/>
                  <a:pt x="1740859" y="11434234"/>
                  <a:pt x="1788320" y="11460818"/>
                </a:cubicBezTo>
                <a:close/>
                <a:moveTo>
                  <a:pt x="6300780" y="1255839"/>
                </a:moveTo>
                <a:lnTo>
                  <a:pt x="6296935" y="1264541"/>
                </a:lnTo>
                <a:cubicBezTo>
                  <a:pt x="6247794" y="1276543"/>
                  <a:pt x="6154414" y="1252858"/>
                  <a:pt x="6131285" y="1191350"/>
                </a:cubicBezTo>
                <a:cubicBezTo>
                  <a:pt x="6105959" y="1236469"/>
                  <a:pt x="6041065" y="1269486"/>
                  <a:pt x="5990215" y="1255268"/>
                </a:cubicBezTo>
                <a:cubicBezTo>
                  <a:pt x="5920265" y="1235479"/>
                  <a:pt x="5832287" y="1141014"/>
                  <a:pt x="5829758" y="1061349"/>
                </a:cubicBezTo>
                <a:cubicBezTo>
                  <a:pt x="5829597" y="1051953"/>
                  <a:pt x="5836094" y="1037250"/>
                  <a:pt x="5837348" y="1020588"/>
                </a:cubicBezTo>
                <a:cubicBezTo>
                  <a:pt x="5840686" y="986196"/>
                  <a:pt x="5830832" y="958888"/>
                  <a:pt x="5868903" y="949169"/>
                </a:cubicBezTo>
                <a:cubicBezTo>
                  <a:pt x="5877567" y="933629"/>
                  <a:pt x="5883708" y="911595"/>
                  <a:pt x="5898614" y="897379"/>
                </a:cubicBezTo>
                <a:cubicBezTo>
                  <a:pt x="5943029" y="854596"/>
                  <a:pt x="6068900" y="853542"/>
                  <a:pt x="6139143" y="894622"/>
                </a:cubicBezTo>
                <a:cubicBezTo>
                  <a:pt x="6164874" y="909578"/>
                  <a:pt x="6185134" y="936104"/>
                  <a:pt x="6192573" y="959117"/>
                </a:cubicBezTo>
                <a:cubicBezTo>
                  <a:pt x="6206168" y="999914"/>
                  <a:pt x="6181322" y="1061027"/>
                  <a:pt x="6137151" y="1084550"/>
                </a:cubicBezTo>
                <a:cubicBezTo>
                  <a:pt x="6157860" y="1092982"/>
                  <a:pt x="6180230" y="1099280"/>
                  <a:pt x="6202617" y="1099846"/>
                </a:cubicBezTo>
                <a:cubicBezTo>
                  <a:pt x="6225738" y="1100378"/>
                  <a:pt x="6246753" y="1087785"/>
                  <a:pt x="6267815" y="1091353"/>
                </a:cubicBezTo>
                <a:cubicBezTo>
                  <a:pt x="6270619" y="1103710"/>
                  <a:pt x="6255457" y="1109564"/>
                  <a:pt x="6252700" y="1125562"/>
                </a:cubicBezTo>
                <a:cubicBezTo>
                  <a:pt x="6236590" y="1127052"/>
                  <a:pt x="6222799" y="1133869"/>
                  <a:pt x="6203664" y="1127567"/>
                </a:cubicBezTo>
                <a:cubicBezTo>
                  <a:pt x="6222880" y="1150763"/>
                  <a:pt x="6244800" y="1162958"/>
                  <a:pt x="6261107" y="1183793"/>
                </a:cubicBezTo>
                <a:cubicBezTo>
                  <a:pt x="6278687" y="1206624"/>
                  <a:pt x="6285931" y="1231704"/>
                  <a:pt x="6300780" y="1255839"/>
                </a:cubicBezTo>
                <a:close/>
                <a:moveTo>
                  <a:pt x="6138913" y="1634116"/>
                </a:moveTo>
                <a:lnTo>
                  <a:pt x="6135010" y="1623114"/>
                </a:lnTo>
                <a:lnTo>
                  <a:pt x="6134597" y="1621949"/>
                </a:lnTo>
                <a:lnTo>
                  <a:pt x="6130537" y="1627602"/>
                </a:lnTo>
                <a:lnTo>
                  <a:pt x="6125980" y="1633946"/>
                </a:lnTo>
                <a:cubicBezTo>
                  <a:pt x="6124391" y="1637832"/>
                  <a:pt x="6124979" y="1641406"/>
                  <a:pt x="6130433" y="1644070"/>
                </a:cubicBezTo>
                <a:cubicBezTo>
                  <a:pt x="6134382" y="1641482"/>
                  <a:pt x="6137714" y="1637983"/>
                  <a:pt x="6138913" y="1634116"/>
                </a:cubicBezTo>
                <a:close/>
                <a:moveTo>
                  <a:pt x="6131054" y="1665756"/>
                </a:moveTo>
                <a:cubicBezTo>
                  <a:pt x="6120950" y="1659762"/>
                  <a:pt x="6116671" y="1653283"/>
                  <a:pt x="6111350" y="1646854"/>
                </a:cubicBezTo>
                <a:cubicBezTo>
                  <a:pt x="6103839" y="1655771"/>
                  <a:pt x="6114182" y="1662380"/>
                  <a:pt x="6110224" y="1671337"/>
                </a:cubicBezTo>
                <a:cubicBezTo>
                  <a:pt x="6105718" y="1668836"/>
                  <a:pt x="6101251" y="1662784"/>
                  <a:pt x="6097232" y="1666107"/>
                </a:cubicBezTo>
                <a:cubicBezTo>
                  <a:pt x="6102525" y="1680680"/>
                  <a:pt x="6122850" y="1682014"/>
                  <a:pt x="6131054" y="1665756"/>
                </a:cubicBezTo>
                <a:close/>
                <a:moveTo>
                  <a:pt x="6434774" y="985290"/>
                </a:moveTo>
                <a:cubicBezTo>
                  <a:pt x="6446359" y="956761"/>
                  <a:pt x="6449032" y="925315"/>
                  <a:pt x="6458355" y="901905"/>
                </a:cubicBezTo>
                <a:cubicBezTo>
                  <a:pt x="6467351" y="880390"/>
                  <a:pt x="6480537" y="867863"/>
                  <a:pt x="6482727" y="852517"/>
                </a:cubicBezTo>
                <a:cubicBezTo>
                  <a:pt x="6489879" y="792461"/>
                  <a:pt x="6413684" y="762874"/>
                  <a:pt x="6353686" y="731266"/>
                </a:cubicBezTo>
                <a:cubicBezTo>
                  <a:pt x="6226194" y="664228"/>
                  <a:pt x="6116058" y="584468"/>
                  <a:pt x="6005260" y="565081"/>
                </a:cubicBezTo>
                <a:cubicBezTo>
                  <a:pt x="5942400" y="604600"/>
                  <a:pt x="5918111" y="668809"/>
                  <a:pt x="5888112" y="722848"/>
                </a:cubicBezTo>
                <a:cubicBezTo>
                  <a:pt x="5839623" y="809502"/>
                  <a:pt x="5803965" y="893668"/>
                  <a:pt x="5769460" y="984461"/>
                </a:cubicBezTo>
                <a:cubicBezTo>
                  <a:pt x="5733309" y="1080134"/>
                  <a:pt x="5684293" y="1164515"/>
                  <a:pt x="5646889" y="1251478"/>
                </a:cubicBezTo>
                <a:cubicBezTo>
                  <a:pt x="5646135" y="1253184"/>
                  <a:pt x="5650314" y="1257580"/>
                  <a:pt x="5648379" y="1260804"/>
                </a:cubicBezTo>
                <a:cubicBezTo>
                  <a:pt x="5646257" y="1264454"/>
                  <a:pt x="5642366" y="1261715"/>
                  <a:pt x="5639677" y="1266645"/>
                </a:cubicBezTo>
                <a:cubicBezTo>
                  <a:pt x="5632605" y="1280344"/>
                  <a:pt x="5639882" y="1292735"/>
                  <a:pt x="5637243" y="1298707"/>
                </a:cubicBezTo>
                <a:cubicBezTo>
                  <a:pt x="5635547" y="1302545"/>
                  <a:pt x="5627111" y="1300857"/>
                  <a:pt x="5625742" y="1302801"/>
                </a:cubicBezTo>
                <a:cubicBezTo>
                  <a:pt x="5616635" y="1317640"/>
                  <a:pt x="5622821" y="1329040"/>
                  <a:pt x="5620709" y="1337283"/>
                </a:cubicBezTo>
                <a:cubicBezTo>
                  <a:pt x="5619777" y="1344009"/>
                  <a:pt x="5614340" y="1348234"/>
                  <a:pt x="5613736" y="1353065"/>
                </a:cubicBezTo>
                <a:cubicBezTo>
                  <a:pt x="5609594" y="1384372"/>
                  <a:pt x="5630102" y="1402610"/>
                  <a:pt x="5660664" y="1425800"/>
                </a:cubicBezTo>
                <a:cubicBezTo>
                  <a:pt x="5732180" y="1479830"/>
                  <a:pt x="5809577" y="1517086"/>
                  <a:pt x="5892710" y="1556367"/>
                </a:cubicBezTo>
                <a:cubicBezTo>
                  <a:pt x="5957631" y="1586072"/>
                  <a:pt x="6033709" y="1626313"/>
                  <a:pt x="6091020" y="1623597"/>
                </a:cubicBezTo>
                <a:cubicBezTo>
                  <a:pt x="6099971" y="1622964"/>
                  <a:pt x="6108563" y="1610446"/>
                  <a:pt x="6119432" y="1619327"/>
                </a:cubicBezTo>
                <a:cubicBezTo>
                  <a:pt x="6163674" y="1579229"/>
                  <a:pt x="6172793" y="1529728"/>
                  <a:pt x="6193624" y="1484893"/>
                </a:cubicBezTo>
                <a:cubicBezTo>
                  <a:pt x="6207481" y="1455839"/>
                  <a:pt x="6227978" y="1430230"/>
                  <a:pt x="6243870" y="1400036"/>
                </a:cubicBezTo>
                <a:cubicBezTo>
                  <a:pt x="6272687" y="1347514"/>
                  <a:pt x="6293246" y="1288284"/>
                  <a:pt x="6321349" y="1233917"/>
                </a:cubicBezTo>
                <a:cubicBezTo>
                  <a:pt x="6350017" y="1178271"/>
                  <a:pt x="6368969" y="1120370"/>
                  <a:pt x="6393430" y="1068472"/>
                </a:cubicBezTo>
                <a:cubicBezTo>
                  <a:pt x="6408091" y="1038754"/>
                  <a:pt x="6423090" y="1011735"/>
                  <a:pt x="6434774" y="985290"/>
                </a:cubicBezTo>
                <a:close/>
                <a:moveTo>
                  <a:pt x="6208106" y="1499449"/>
                </a:moveTo>
                <a:cubicBezTo>
                  <a:pt x="6202597" y="1493446"/>
                  <a:pt x="6222562" y="1482895"/>
                  <a:pt x="6212269" y="1477328"/>
                </a:cubicBezTo>
                <a:cubicBezTo>
                  <a:pt x="6212330" y="1482962"/>
                  <a:pt x="6193906" y="1503881"/>
                  <a:pt x="6208106" y="1499449"/>
                </a:cubicBezTo>
                <a:close/>
                <a:moveTo>
                  <a:pt x="6158845" y="1639801"/>
                </a:moveTo>
                <a:cubicBezTo>
                  <a:pt x="6154955" y="1637062"/>
                  <a:pt x="6153574" y="1634413"/>
                  <a:pt x="6152998" y="1631099"/>
                </a:cubicBezTo>
                <a:cubicBezTo>
                  <a:pt x="6144207" y="1639450"/>
                  <a:pt x="6144367" y="1647168"/>
                  <a:pt x="6148647" y="1653647"/>
                </a:cubicBezTo>
                <a:cubicBezTo>
                  <a:pt x="6152188" y="1649094"/>
                  <a:pt x="6155304" y="1644353"/>
                  <a:pt x="6158845" y="1639801"/>
                </a:cubicBezTo>
                <a:close/>
                <a:moveTo>
                  <a:pt x="6168856" y="1626381"/>
                </a:moveTo>
                <a:cubicBezTo>
                  <a:pt x="6165580" y="1623404"/>
                  <a:pt x="6167514" y="1620180"/>
                  <a:pt x="6162581" y="1617491"/>
                </a:cubicBezTo>
                <a:cubicBezTo>
                  <a:pt x="6161212" y="1619435"/>
                  <a:pt x="6160032" y="1620952"/>
                  <a:pt x="6158663" y="1622896"/>
                </a:cubicBezTo>
                <a:cubicBezTo>
                  <a:pt x="6162127" y="1625446"/>
                  <a:pt x="6160004" y="1629097"/>
                  <a:pt x="6164937" y="1631786"/>
                </a:cubicBezTo>
                <a:cubicBezTo>
                  <a:pt x="6166306" y="1629842"/>
                  <a:pt x="6167675" y="1627898"/>
                  <a:pt x="6168856" y="1626381"/>
                </a:cubicBezTo>
                <a:close/>
                <a:moveTo>
                  <a:pt x="6186017" y="1592844"/>
                </a:moveTo>
                <a:cubicBezTo>
                  <a:pt x="6187203" y="1588031"/>
                  <a:pt x="6187139" y="1583415"/>
                  <a:pt x="6186530" y="1578876"/>
                </a:cubicBezTo>
                <a:lnTo>
                  <a:pt x="6185465" y="1572487"/>
                </a:lnTo>
                <a:lnTo>
                  <a:pt x="6181988" y="1551634"/>
                </a:lnTo>
                <a:cubicBezTo>
                  <a:pt x="6180045" y="1561226"/>
                  <a:pt x="6177581" y="1570844"/>
                  <a:pt x="6176337" y="1580299"/>
                </a:cubicBezTo>
                <a:lnTo>
                  <a:pt x="6176413" y="1581570"/>
                </a:lnTo>
                <a:lnTo>
                  <a:pt x="6178002" y="1607990"/>
                </a:lnTo>
                <a:cubicBezTo>
                  <a:pt x="6182394" y="1602666"/>
                  <a:pt x="6184831" y="1597657"/>
                  <a:pt x="6186017" y="1592844"/>
                </a:cubicBezTo>
                <a:close/>
                <a:moveTo>
                  <a:pt x="6203865" y="1567928"/>
                </a:moveTo>
                <a:cubicBezTo>
                  <a:pt x="6201015" y="1565139"/>
                  <a:pt x="6201332" y="1558652"/>
                  <a:pt x="6195656" y="1562261"/>
                </a:cubicBezTo>
                <a:cubicBezTo>
                  <a:pt x="6198693" y="1564623"/>
                  <a:pt x="6198189" y="1571537"/>
                  <a:pt x="6203865" y="1567928"/>
                </a:cubicBezTo>
                <a:close/>
                <a:moveTo>
                  <a:pt x="6219352" y="1536918"/>
                </a:moveTo>
                <a:cubicBezTo>
                  <a:pt x="6221660" y="1531693"/>
                  <a:pt x="6221907" y="1525939"/>
                  <a:pt x="6216120" y="1522872"/>
                </a:cubicBezTo>
                <a:cubicBezTo>
                  <a:pt x="6209652" y="1531740"/>
                  <a:pt x="6209624" y="1539884"/>
                  <a:pt x="6210211" y="1547791"/>
                </a:cubicBezTo>
                <a:cubicBezTo>
                  <a:pt x="6212672" y="1546839"/>
                  <a:pt x="6217043" y="1542143"/>
                  <a:pt x="6219352" y="1536918"/>
                </a:cubicBezTo>
                <a:close/>
                <a:moveTo>
                  <a:pt x="6507158" y="887272"/>
                </a:moveTo>
                <a:cubicBezTo>
                  <a:pt x="6502126" y="882500"/>
                  <a:pt x="6507275" y="876618"/>
                  <a:pt x="6502431" y="871419"/>
                </a:cubicBezTo>
                <a:cubicBezTo>
                  <a:pt x="6497232" y="876259"/>
                  <a:pt x="6503617" y="891825"/>
                  <a:pt x="6507158" y="887272"/>
                </a:cubicBezTo>
                <a:close/>
                <a:moveTo>
                  <a:pt x="6404170" y="1122669"/>
                </a:moveTo>
                <a:cubicBezTo>
                  <a:pt x="6400091" y="1120356"/>
                  <a:pt x="6403987" y="1105765"/>
                  <a:pt x="6395097" y="1112032"/>
                </a:cubicBezTo>
                <a:cubicBezTo>
                  <a:pt x="6399176" y="1114344"/>
                  <a:pt x="6394853" y="1128748"/>
                  <a:pt x="6404170" y="1122669"/>
                </a:cubicBezTo>
                <a:close/>
                <a:moveTo>
                  <a:pt x="6368036" y="1205604"/>
                </a:moveTo>
                <a:cubicBezTo>
                  <a:pt x="6374326" y="1201757"/>
                  <a:pt x="6369699" y="1187986"/>
                  <a:pt x="6363696" y="1193491"/>
                </a:cubicBezTo>
                <a:cubicBezTo>
                  <a:pt x="6367021" y="1197509"/>
                  <a:pt x="6365137" y="1201774"/>
                  <a:pt x="6368036" y="1205604"/>
                </a:cubicBezTo>
                <a:close/>
                <a:moveTo>
                  <a:pt x="1826486" y="11485335"/>
                </a:moveTo>
                <a:cubicBezTo>
                  <a:pt x="1826711" y="11459410"/>
                  <a:pt x="1809864" y="11408592"/>
                  <a:pt x="1786964" y="11406129"/>
                </a:cubicBezTo>
                <a:cubicBezTo>
                  <a:pt x="1800670" y="11430555"/>
                  <a:pt x="1813335" y="11455031"/>
                  <a:pt x="1809464" y="11483428"/>
                </a:cubicBezTo>
                <a:cubicBezTo>
                  <a:pt x="1791867" y="11478203"/>
                  <a:pt x="1781929" y="11506470"/>
                  <a:pt x="1763189" y="11499211"/>
                </a:cubicBezTo>
                <a:cubicBezTo>
                  <a:pt x="1730530" y="11414872"/>
                  <a:pt x="1694125" y="11330919"/>
                  <a:pt x="1622806" y="11255524"/>
                </a:cubicBezTo>
                <a:cubicBezTo>
                  <a:pt x="1633839" y="11355310"/>
                  <a:pt x="1728257" y="11437341"/>
                  <a:pt x="1738864" y="11536940"/>
                </a:cubicBezTo>
                <a:cubicBezTo>
                  <a:pt x="1665111" y="11454345"/>
                  <a:pt x="1653072" y="11329109"/>
                  <a:pt x="1570453" y="11266581"/>
                </a:cubicBezTo>
                <a:cubicBezTo>
                  <a:pt x="1617087" y="11367810"/>
                  <a:pt x="1646572" y="11473198"/>
                  <a:pt x="1718459" y="11569257"/>
                </a:cubicBezTo>
                <a:cubicBezTo>
                  <a:pt x="1757246" y="11554247"/>
                  <a:pt x="1794405" y="11531374"/>
                  <a:pt x="1826486" y="11485335"/>
                </a:cubicBezTo>
                <a:close/>
                <a:moveTo>
                  <a:pt x="6233901" y="1510337"/>
                </a:moveTo>
                <a:cubicBezTo>
                  <a:pt x="6229395" y="1507836"/>
                  <a:pt x="6224313" y="1502022"/>
                  <a:pt x="6220910" y="1505106"/>
                </a:cubicBezTo>
                <a:cubicBezTo>
                  <a:pt x="6225942" y="1509879"/>
                  <a:pt x="6221031" y="1516376"/>
                  <a:pt x="6226064" y="1521148"/>
                </a:cubicBezTo>
                <a:cubicBezTo>
                  <a:pt x="6228613" y="1517686"/>
                  <a:pt x="6231163" y="1514225"/>
                  <a:pt x="6233901" y="1510337"/>
                </a:cubicBezTo>
                <a:close/>
                <a:moveTo>
                  <a:pt x="6255657" y="1476106"/>
                </a:moveTo>
                <a:cubicBezTo>
                  <a:pt x="6253900" y="1474310"/>
                  <a:pt x="6252382" y="1473130"/>
                  <a:pt x="6254793" y="1471136"/>
                </a:cubicBezTo>
                <a:cubicBezTo>
                  <a:pt x="6252847" y="1469767"/>
                  <a:pt x="6250902" y="1468398"/>
                  <a:pt x="6249572" y="1466790"/>
                </a:cubicBezTo>
                <a:cubicBezTo>
                  <a:pt x="6240154" y="1470786"/>
                  <a:pt x="6252592" y="1481889"/>
                  <a:pt x="6255657" y="1476106"/>
                </a:cubicBezTo>
                <a:close/>
                <a:moveTo>
                  <a:pt x="6264803" y="1457716"/>
                </a:moveTo>
                <a:cubicBezTo>
                  <a:pt x="6274326" y="1438473"/>
                  <a:pt x="6264782" y="1409276"/>
                  <a:pt x="6261207" y="1400049"/>
                </a:cubicBezTo>
                <a:cubicBezTo>
                  <a:pt x="6264616" y="1418888"/>
                  <a:pt x="6247899" y="1440561"/>
                  <a:pt x="6264803" y="1457716"/>
                </a:cubicBezTo>
                <a:close/>
                <a:moveTo>
                  <a:pt x="6285268" y="1418327"/>
                </a:moveTo>
                <a:cubicBezTo>
                  <a:pt x="6282386" y="1401760"/>
                  <a:pt x="6281161" y="1384905"/>
                  <a:pt x="6280790" y="1368427"/>
                </a:cubicBezTo>
                <a:cubicBezTo>
                  <a:pt x="6271733" y="1384308"/>
                  <a:pt x="6269548" y="1421578"/>
                  <a:pt x="6285268" y="1418327"/>
                </a:cubicBezTo>
                <a:close/>
                <a:moveTo>
                  <a:pt x="1386172" y="12511931"/>
                </a:moveTo>
                <a:cubicBezTo>
                  <a:pt x="1386484" y="12487770"/>
                  <a:pt x="1364883" y="12473521"/>
                  <a:pt x="1352071" y="12455514"/>
                </a:cubicBezTo>
                <a:cubicBezTo>
                  <a:pt x="1327407" y="12463442"/>
                  <a:pt x="1299629" y="12466280"/>
                  <a:pt x="1281521" y="12488963"/>
                </a:cubicBezTo>
                <a:cubicBezTo>
                  <a:pt x="1314345" y="12502315"/>
                  <a:pt x="1323949" y="12466155"/>
                  <a:pt x="1354498" y="12476208"/>
                </a:cubicBezTo>
                <a:cubicBezTo>
                  <a:pt x="1334517" y="12497222"/>
                  <a:pt x="1298868" y="12484830"/>
                  <a:pt x="1282523" y="12513600"/>
                </a:cubicBezTo>
                <a:cubicBezTo>
                  <a:pt x="1317417" y="12526708"/>
                  <a:pt x="1343080" y="12479016"/>
                  <a:pt x="1367432" y="12495249"/>
                </a:cubicBezTo>
                <a:cubicBezTo>
                  <a:pt x="1347086" y="12513159"/>
                  <a:pt x="1317787" y="12511980"/>
                  <a:pt x="1296444" y="12528539"/>
                </a:cubicBezTo>
                <a:cubicBezTo>
                  <a:pt x="1325662" y="12550496"/>
                  <a:pt x="1351045" y="12502206"/>
                  <a:pt x="1386172" y="12511931"/>
                </a:cubicBezTo>
                <a:close/>
                <a:moveTo>
                  <a:pt x="6500373" y="941882"/>
                </a:moveTo>
                <a:cubicBezTo>
                  <a:pt x="6503277" y="928381"/>
                  <a:pt x="6499143" y="903103"/>
                  <a:pt x="6489804" y="899997"/>
                </a:cubicBezTo>
                <a:cubicBezTo>
                  <a:pt x="6496278" y="913053"/>
                  <a:pt x="6487220" y="928933"/>
                  <a:pt x="6500373" y="941882"/>
                </a:cubicBezTo>
                <a:close/>
                <a:moveTo>
                  <a:pt x="6335773" y="1315422"/>
                </a:moveTo>
                <a:cubicBezTo>
                  <a:pt x="6336425" y="1313225"/>
                  <a:pt x="6335911" y="1311214"/>
                  <a:pt x="6332710" y="1309799"/>
                </a:cubicBezTo>
                <a:cubicBezTo>
                  <a:pt x="6328741" y="1314164"/>
                  <a:pt x="6329556" y="1318092"/>
                  <a:pt x="6331839" y="1322160"/>
                </a:cubicBezTo>
                <a:cubicBezTo>
                  <a:pt x="6333302" y="1320002"/>
                  <a:pt x="6335121" y="1317620"/>
                  <a:pt x="6335773" y="1315422"/>
                </a:cubicBezTo>
                <a:close/>
                <a:moveTo>
                  <a:pt x="6477053" y="995813"/>
                </a:moveTo>
                <a:cubicBezTo>
                  <a:pt x="6484127" y="982115"/>
                  <a:pt x="6474577" y="970249"/>
                  <a:pt x="6471468" y="957659"/>
                </a:cubicBezTo>
                <a:cubicBezTo>
                  <a:pt x="6467521" y="971209"/>
                  <a:pt x="6469399" y="984275"/>
                  <a:pt x="6477053" y="995813"/>
                </a:cubicBezTo>
                <a:close/>
                <a:moveTo>
                  <a:pt x="6358146" y="1269548"/>
                </a:moveTo>
                <a:cubicBezTo>
                  <a:pt x="6362469" y="1255145"/>
                  <a:pt x="6355807" y="1242515"/>
                  <a:pt x="6354544" y="1229212"/>
                </a:cubicBezTo>
                <a:cubicBezTo>
                  <a:pt x="6351878" y="1243328"/>
                  <a:pt x="6351484" y="1256919"/>
                  <a:pt x="6358146" y="1269548"/>
                </a:cubicBezTo>
                <a:close/>
                <a:moveTo>
                  <a:pt x="6463307" y="1031543"/>
                </a:moveTo>
                <a:cubicBezTo>
                  <a:pt x="6471450" y="1009651"/>
                  <a:pt x="6461739" y="990067"/>
                  <a:pt x="6458897" y="969948"/>
                </a:cubicBezTo>
                <a:cubicBezTo>
                  <a:pt x="6448033" y="982991"/>
                  <a:pt x="6456157" y="1013090"/>
                  <a:pt x="6463307" y="1031543"/>
                </a:cubicBezTo>
                <a:close/>
                <a:moveTo>
                  <a:pt x="6452426" y="1057324"/>
                </a:moveTo>
                <a:cubicBezTo>
                  <a:pt x="6458529" y="1053903"/>
                  <a:pt x="6454328" y="1040321"/>
                  <a:pt x="6448563" y="1046441"/>
                </a:cubicBezTo>
                <a:cubicBezTo>
                  <a:pt x="6451650" y="1049844"/>
                  <a:pt x="6449339" y="1053921"/>
                  <a:pt x="6452426" y="1057324"/>
                </a:cubicBezTo>
                <a:close/>
                <a:moveTo>
                  <a:pt x="6356411" y="1276939"/>
                </a:moveTo>
                <a:cubicBezTo>
                  <a:pt x="6351528" y="1275291"/>
                  <a:pt x="6344916" y="1263703"/>
                  <a:pt x="6341235" y="1269723"/>
                </a:cubicBezTo>
                <a:cubicBezTo>
                  <a:pt x="6347837" y="1276718"/>
                  <a:pt x="6338669" y="1285923"/>
                  <a:pt x="6344655" y="1293156"/>
                </a:cubicBezTo>
                <a:cubicBezTo>
                  <a:pt x="6354836" y="1292047"/>
                  <a:pt x="6349039" y="1284387"/>
                  <a:pt x="6356411" y="1276939"/>
                </a:cubicBezTo>
                <a:close/>
                <a:moveTo>
                  <a:pt x="1378024" y="12546078"/>
                </a:moveTo>
                <a:cubicBezTo>
                  <a:pt x="1381156" y="12542938"/>
                  <a:pt x="1382940" y="12539372"/>
                  <a:pt x="1382634" y="12535422"/>
                </a:cubicBezTo>
                <a:cubicBezTo>
                  <a:pt x="1367330" y="12546238"/>
                  <a:pt x="1345032" y="12542140"/>
                  <a:pt x="1333486" y="12561745"/>
                </a:cubicBezTo>
                <a:cubicBezTo>
                  <a:pt x="1347098" y="12561093"/>
                  <a:pt x="1368626" y="12555500"/>
                  <a:pt x="1378024" y="12546078"/>
                </a:cubicBezTo>
                <a:close/>
                <a:moveTo>
                  <a:pt x="6447672" y="1072557"/>
                </a:moveTo>
                <a:cubicBezTo>
                  <a:pt x="6447623" y="1069349"/>
                  <a:pt x="6445864" y="1066405"/>
                  <a:pt x="6443535" y="1063592"/>
                </a:cubicBezTo>
                <a:cubicBezTo>
                  <a:pt x="6433780" y="1064889"/>
                  <a:pt x="6439777" y="1076715"/>
                  <a:pt x="6441545" y="1083104"/>
                </a:cubicBezTo>
                <a:cubicBezTo>
                  <a:pt x="6446060" y="1079236"/>
                  <a:pt x="6447721" y="1075765"/>
                  <a:pt x="6447672" y="1072557"/>
                </a:cubicBezTo>
                <a:close/>
                <a:moveTo>
                  <a:pt x="6431718" y="1113429"/>
                </a:moveTo>
                <a:cubicBezTo>
                  <a:pt x="6439655" y="1104700"/>
                  <a:pt x="6438452" y="1097032"/>
                  <a:pt x="6428110" y="1090423"/>
                </a:cubicBezTo>
                <a:cubicBezTo>
                  <a:pt x="6423299" y="1099003"/>
                  <a:pt x="6424928" y="1106860"/>
                  <a:pt x="6431718" y="1113429"/>
                </a:cubicBezTo>
                <a:close/>
                <a:moveTo>
                  <a:pt x="6377302" y="1237738"/>
                </a:moveTo>
                <a:cubicBezTo>
                  <a:pt x="6374265" y="1235376"/>
                  <a:pt x="6376388" y="1231726"/>
                  <a:pt x="6371455" y="1229037"/>
                </a:cubicBezTo>
                <a:cubicBezTo>
                  <a:pt x="6370086" y="1230981"/>
                  <a:pt x="6368717" y="1232925"/>
                  <a:pt x="6367348" y="1234869"/>
                </a:cubicBezTo>
                <a:cubicBezTo>
                  <a:pt x="6370385" y="1237231"/>
                  <a:pt x="6368262" y="1240881"/>
                  <a:pt x="6373383" y="1243144"/>
                </a:cubicBezTo>
                <a:cubicBezTo>
                  <a:pt x="6374564" y="1241626"/>
                  <a:pt x="6375933" y="1239682"/>
                  <a:pt x="6377302" y="1237738"/>
                </a:cubicBezTo>
                <a:close/>
                <a:moveTo>
                  <a:pt x="6409211" y="1167974"/>
                </a:moveTo>
                <a:cubicBezTo>
                  <a:pt x="6411758" y="1161198"/>
                  <a:pt x="6411661" y="1154782"/>
                  <a:pt x="6405655" y="1149325"/>
                </a:cubicBezTo>
                <a:cubicBezTo>
                  <a:pt x="6396338" y="1155404"/>
                  <a:pt x="6409750" y="1178154"/>
                  <a:pt x="6393909" y="1170135"/>
                </a:cubicBezTo>
                <a:cubicBezTo>
                  <a:pt x="6389237" y="1177247"/>
                  <a:pt x="6389963" y="1183685"/>
                  <a:pt x="6396891" y="1188786"/>
                </a:cubicBezTo>
                <a:cubicBezTo>
                  <a:pt x="6401469" y="1181887"/>
                  <a:pt x="6406663" y="1174750"/>
                  <a:pt x="6409211" y="1167974"/>
                </a:cubicBezTo>
                <a:close/>
                <a:moveTo>
                  <a:pt x="6427355" y="1131383"/>
                </a:moveTo>
                <a:cubicBezTo>
                  <a:pt x="6410985" y="1119944"/>
                  <a:pt x="6417718" y="1097780"/>
                  <a:pt x="6414285" y="1084171"/>
                </a:cubicBezTo>
                <a:lnTo>
                  <a:pt x="6410004" y="1078833"/>
                </a:lnTo>
                <a:lnTo>
                  <a:pt x="6406233" y="1074129"/>
                </a:lnTo>
                <a:lnTo>
                  <a:pt x="6407355" y="1084733"/>
                </a:lnTo>
                <a:lnTo>
                  <a:pt x="6409856" y="1108358"/>
                </a:lnTo>
                <a:cubicBezTo>
                  <a:pt x="6411186" y="1119778"/>
                  <a:pt x="6413451" y="1131103"/>
                  <a:pt x="6419091" y="1142006"/>
                </a:cubicBezTo>
                <a:cubicBezTo>
                  <a:pt x="6421640" y="1138545"/>
                  <a:pt x="6424190" y="1135083"/>
                  <a:pt x="6427355" y="1131383"/>
                </a:cubicBezTo>
                <a:close/>
                <a:moveTo>
                  <a:pt x="6399186" y="1210000"/>
                </a:moveTo>
                <a:cubicBezTo>
                  <a:pt x="6366422" y="1278813"/>
                  <a:pt x="6331473" y="1347233"/>
                  <a:pt x="6295211" y="1416603"/>
                </a:cubicBezTo>
                <a:cubicBezTo>
                  <a:pt x="6257913" y="1488319"/>
                  <a:pt x="6225875" y="1560829"/>
                  <a:pt x="6185766" y="1626205"/>
                </a:cubicBezTo>
                <a:cubicBezTo>
                  <a:pt x="6175290" y="1642988"/>
                  <a:pt x="6143879" y="1680599"/>
                  <a:pt x="6131674" y="1687442"/>
                </a:cubicBezTo>
                <a:cubicBezTo>
                  <a:pt x="6120888" y="1693382"/>
                  <a:pt x="6094211" y="1690261"/>
                  <a:pt x="6085232" y="1699039"/>
                </a:cubicBezTo>
                <a:cubicBezTo>
                  <a:pt x="6058383" y="1683608"/>
                  <a:pt x="6023360" y="1676289"/>
                  <a:pt x="5985326" y="1658465"/>
                </a:cubicBezTo>
                <a:cubicBezTo>
                  <a:pt x="5918460" y="1627391"/>
                  <a:pt x="5842044" y="1584451"/>
                  <a:pt x="5771049" y="1550023"/>
                </a:cubicBezTo>
                <a:cubicBezTo>
                  <a:pt x="5696828" y="1513660"/>
                  <a:pt x="5610380" y="1474954"/>
                  <a:pt x="5577424" y="1401766"/>
                </a:cubicBezTo>
                <a:cubicBezTo>
                  <a:pt x="5561042" y="1364959"/>
                  <a:pt x="5571761" y="1331460"/>
                  <a:pt x="5572655" y="1289031"/>
                </a:cubicBezTo>
                <a:cubicBezTo>
                  <a:pt x="5550273" y="1318907"/>
                  <a:pt x="5540084" y="1376601"/>
                  <a:pt x="5500453" y="1403953"/>
                </a:cubicBezTo>
                <a:cubicBezTo>
                  <a:pt x="5464099" y="1395027"/>
                  <a:pt x="5422607" y="1396576"/>
                  <a:pt x="5388126" y="1378792"/>
                </a:cubicBezTo>
                <a:cubicBezTo>
                  <a:pt x="5324336" y="1346528"/>
                  <a:pt x="5254085" y="1266547"/>
                  <a:pt x="5211042" y="1213882"/>
                </a:cubicBezTo>
                <a:cubicBezTo>
                  <a:pt x="5196648" y="1196816"/>
                  <a:pt x="5187403" y="1173869"/>
                  <a:pt x="5173624" y="1156565"/>
                </a:cubicBezTo>
                <a:cubicBezTo>
                  <a:pt x="5110290" y="1077091"/>
                  <a:pt x="5030593" y="1009251"/>
                  <a:pt x="5005498" y="934437"/>
                </a:cubicBezTo>
                <a:cubicBezTo>
                  <a:pt x="4996292" y="907938"/>
                  <a:pt x="4998627" y="873793"/>
                  <a:pt x="4988728" y="854635"/>
                </a:cubicBezTo>
                <a:cubicBezTo>
                  <a:pt x="4994826" y="790036"/>
                  <a:pt x="5035883" y="705196"/>
                  <a:pt x="5066779" y="630652"/>
                </a:cubicBezTo>
                <a:cubicBezTo>
                  <a:pt x="5080249" y="597858"/>
                  <a:pt x="5094056" y="567764"/>
                  <a:pt x="5111178" y="537094"/>
                </a:cubicBezTo>
                <a:cubicBezTo>
                  <a:pt x="5129054" y="504717"/>
                  <a:pt x="5149968" y="474703"/>
                  <a:pt x="5169262" y="441425"/>
                </a:cubicBezTo>
                <a:cubicBezTo>
                  <a:pt x="5187991" y="409426"/>
                  <a:pt x="5202115" y="372843"/>
                  <a:pt x="5219753" y="339852"/>
                </a:cubicBezTo>
                <a:cubicBezTo>
                  <a:pt x="5255732" y="271122"/>
                  <a:pt x="5298816" y="202472"/>
                  <a:pt x="5339390" y="133733"/>
                </a:cubicBezTo>
                <a:cubicBezTo>
                  <a:pt x="5358308" y="101308"/>
                  <a:pt x="5387092" y="74262"/>
                  <a:pt x="5397474" y="38064"/>
                </a:cubicBezTo>
                <a:cubicBezTo>
                  <a:pt x="5418353" y="33525"/>
                  <a:pt x="5421990" y="9132"/>
                  <a:pt x="5442858" y="0"/>
                </a:cubicBezTo>
                <a:cubicBezTo>
                  <a:pt x="5531468" y="31504"/>
                  <a:pt x="5613005" y="115962"/>
                  <a:pt x="5685845" y="188930"/>
                </a:cubicBezTo>
                <a:cubicBezTo>
                  <a:pt x="5784186" y="288460"/>
                  <a:pt x="5903019" y="379711"/>
                  <a:pt x="5928430" y="487291"/>
                </a:cubicBezTo>
                <a:cubicBezTo>
                  <a:pt x="5907655" y="515837"/>
                  <a:pt x="5887923" y="544334"/>
                  <a:pt x="5882728" y="571097"/>
                </a:cubicBezTo>
                <a:cubicBezTo>
                  <a:pt x="5900997" y="564385"/>
                  <a:pt x="5903692" y="542125"/>
                  <a:pt x="5919665" y="526751"/>
                </a:cubicBezTo>
                <a:cubicBezTo>
                  <a:pt x="5941454" y="506300"/>
                  <a:pt x="5989721" y="484803"/>
                  <a:pt x="6008438" y="487466"/>
                </a:cubicBezTo>
                <a:cubicBezTo>
                  <a:pt x="6018958" y="489055"/>
                  <a:pt x="6032537" y="502192"/>
                  <a:pt x="6050462" y="510112"/>
                </a:cubicBezTo>
                <a:cubicBezTo>
                  <a:pt x="6082471" y="524255"/>
                  <a:pt x="6137703" y="543561"/>
                  <a:pt x="6171618" y="562624"/>
                </a:cubicBezTo>
                <a:cubicBezTo>
                  <a:pt x="6201642" y="578949"/>
                  <a:pt x="6227847" y="602763"/>
                  <a:pt x="6259767" y="619416"/>
                </a:cubicBezTo>
                <a:cubicBezTo>
                  <a:pt x="6315925" y="649327"/>
                  <a:pt x="6367516" y="671102"/>
                  <a:pt x="6432447" y="705400"/>
                </a:cubicBezTo>
                <a:cubicBezTo>
                  <a:pt x="6462471" y="721724"/>
                  <a:pt x="6495511" y="731225"/>
                  <a:pt x="6515880" y="750930"/>
                </a:cubicBezTo>
                <a:cubicBezTo>
                  <a:pt x="6525945" y="760476"/>
                  <a:pt x="6544967" y="791312"/>
                  <a:pt x="6547450" y="799546"/>
                </a:cubicBezTo>
                <a:cubicBezTo>
                  <a:pt x="6557631" y="837691"/>
                  <a:pt x="6509208" y="951903"/>
                  <a:pt x="6490045" y="1001044"/>
                </a:cubicBezTo>
                <a:cubicBezTo>
                  <a:pt x="6462527" y="1071983"/>
                  <a:pt x="6431950" y="1141188"/>
                  <a:pt x="6399186" y="1210000"/>
                </a:cubicBezTo>
                <a:close/>
                <a:moveTo>
                  <a:pt x="1405282" y="12513885"/>
                </a:moveTo>
                <a:cubicBezTo>
                  <a:pt x="1400900" y="12512301"/>
                  <a:pt x="1401291" y="12508480"/>
                  <a:pt x="1398102" y="12506336"/>
                </a:cubicBezTo>
                <a:cubicBezTo>
                  <a:pt x="1396519" y="12510717"/>
                  <a:pt x="1392258" y="12510169"/>
                  <a:pt x="1390553" y="12513515"/>
                </a:cubicBezTo>
                <a:cubicBezTo>
                  <a:pt x="1394935" y="12515099"/>
                  <a:pt x="1394106" y="12518762"/>
                  <a:pt x="1397732" y="12521064"/>
                </a:cubicBezTo>
                <a:cubicBezTo>
                  <a:pt x="1399316" y="12516683"/>
                  <a:pt x="1403138" y="12517074"/>
                  <a:pt x="1405282" y="12513885"/>
                </a:cubicBezTo>
                <a:close/>
                <a:moveTo>
                  <a:pt x="1878349" y="11446507"/>
                </a:moveTo>
                <a:cubicBezTo>
                  <a:pt x="1838945" y="11544930"/>
                  <a:pt x="1761839" y="11593526"/>
                  <a:pt x="1687490" y="11603539"/>
                </a:cubicBezTo>
                <a:cubicBezTo>
                  <a:pt x="1712720" y="11672349"/>
                  <a:pt x="1700583" y="11755265"/>
                  <a:pt x="1636508" y="11822887"/>
                </a:cubicBezTo>
                <a:cubicBezTo>
                  <a:pt x="1587566" y="11874743"/>
                  <a:pt x="1501398" y="11878003"/>
                  <a:pt x="1452590" y="11884503"/>
                </a:cubicBezTo>
                <a:cubicBezTo>
                  <a:pt x="1427094" y="11845172"/>
                  <a:pt x="1396238" y="11824905"/>
                  <a:pt x="1366543" y="11793924"/>
                </a:cubicBezTo>
                <a:cubicBezTo>
                  <a:pt x="1251792" y="11671273"/>
                  <a:pt x="1251389" y="11513928"/>
                  <a:pt x="1225039" y="11369102"/>
                </a:cubicBezTo>
                <a:cubicBezTo>
                  <a:pt x="1236684" y="11341589"/>
                  <a:pt x="1261890" y="11357319"/>
                  <a:pt x="1274997" y="11347292"/>
                </a:cubicBezTo>
                <a:cubicBezTo>
                  <a:pt x="1279446" y="11344154"/>
                  <a:pt x="1269619" y="11295929"/>
                  <a:pt x="1297795" y="11325727"/>
                </a:cubicBezTo>
                <a:cubicBezTo>
                  <a:pt x="1315857" y="11305642"/>
                  <a:pt x="1285498" y="11295800"/>
                  <a:pt x="1303133" y="11275527"/>
                </a:cubicBezTo>
                <a:cubicBezTo>
                  <a:pt x="1328844" y="11284335"/>
                  <a:pt x="1321676" y="11300559"/>
                  <a:pt x="1343882" y="11310371"/>
                </a:cubicBezTo>
                <a:cubicBezTo>
                  <a:pt x="1370287" y="11311832"/>
                  <a:pt x="1365975" y="11291557"/>
                  <a:pt x="1379151" y="11269823"/>
                </a:cubicBezTo>
                <a:cubicBezTo>
                  <a:pt x="1437922" y="11288137"/>
                  <a:pt x="1477677" y="11218954"/>
                  <a:pt x="1534004" y="11225471"/>
                </a:cubicBezTo>
                <a:cubicBezTo>
                  <a:pt x="1542036" y="11214223"/>
                  <a:pt x="1534578" y="11206846"/>
                  <a:pt x="1543653" y="11195546"/>
                </a:cubicBezTo>
                <a:cubicBezTo>
                  <a:pt x="1617819" y="11229847"/>
                  <a:pt x="1742954" y="11228496"/>
                  <a:pt x="1823460" y="11321218"/>
                </a:cubicBezTo>
                <a:cubicBezTo>
                  <a:pt x="1857536" y="11360768"/>
                  <a:pt x="1852714" y="11408646"/>
                  <a:pt x="1878349" y="11446507"/>
                </a:cubicBezTo>
                <a:close/>
                <a:moveTo>
                  <a:pt x="1517398" y="12307082"/>
                </a:moveTo>
                <a:cubicBezTo>
                  <a:pt x="1498803" y="12324236"/>
                  <a:pt x="1517398" y="12307082"/>
                  <a:pt x="1517398" y="12307082"/>
                </a:cubicBezTo>
                <a:close/>
                <a:moveTo>
                  <a:pt x="1437730" y="12559798"/>
                </a:moveTo>
                <a:cubicBezTo>
                  <a:pt x="1418921" y="12569347"/>
                  <a:pt x="1396232" y="12569070"/>
                  <a:pt x="1380257" y="12583112"/>
                </a:cubicBezTo>
                <a:cubicBezTo>
                  <a:pt x="1401157" y="12584227"/>
                  <a:pt x="1438126" y="12579261"/>
                  <a:pt x="1437730" y="12559798"/>
                </a:cubicBezTo>
                <a:close/>
                <a:moveTo>
                  <a:pt x="1574999" y="12281690"/>
                </a:moveTo>
                <a:cubicBezTo>
                  <a:pt x="1577315" y="12279590"/>
                  <a:pt x="1579028" y="12276137"/>
                  <a:pt x="1579731" y="12270422"/>
                </a:cubicBezTo>
                <a:cubicBezTo>
                  <a:pt x="1566095" y="12261514"/>
                  <a:pt x="1560684" y="12270998"/>
                  <a:pt x="1548045" y="12263445"/>
                </a:cubicBezTo>
                <a:cubicBezTo>
                  <a:pt x="1546778" y="12272438"/>
                  <a:pt x="1532365" y="12287622"/>
                  <a:pt x="1548863" y="12288611"/>
                </a:cubicBezTo>
                <a:cubicBezTo>
                  <a:pt x="1555672" y="12282119"/>
                  <a:pt x="1568050" y="12287993"/>
                  <a:pt x="1574999" y="12281690"/>
                </a:cubicBezTo>
                <a:close/>
                <a:moveTo>
                  <a:pt x="1489915" y="12481767"/>
                </a:moveTo>
                <a:lnTo>
                  <a:pt x="1490707" y="12479879"/>
                </a:lnTo>
                <a:lnTo>
                  <a:pt x="1456936" y="12470106"/>
                </a:lnTo>
                <a:lnTo>
                  <a:pt x="1481723" y="12486686"/>
                </a:lnTo>
                <a:cubicBezTo>
                  <a:pt x="1485865" y="12484826"/>
                  <a:pt x="1488405" y="12483288"/>
                  <a:pt x="1489915" y="12481767"/>
                </a:cubicBezTo>
                <a:close/>
                <a:moveTo>
                  <a:pt x="1475724" y="12549258"/>
                </a:moveTo>
                <a:cubicBezTo>
                  <a:pt x="1461740" y="12542716"/>
                  <a:pt x="1439404" y="12540091"/>
                  <a:pt x="1433931" y="12529196"/>
                </a:cubicBezTo>
                <a:cubicBezTo>
                  <a:pt x="1424312" y="12536617"/>
                  <a:pt x="1412856" y="12540898"/>
                  <a:pt x="1403116" y="12547285"/>
                </a:cubicBezTo>
                <a:cubicBezTo>
                  <a:pt x="1392062" y="12553197"/>
                  <a:pt x="1348811" y="12561836"/>
                  <a:pt x="1364156" y="12572833"/>
                </a:cubicBezTo>
                <a:cubicBezTo>
                  <a:pt x="1393697" y="12576081"/>
                  <a:pt x="1408654" y="12549782"/>
                  <a:pt x="1436358" y="12549889"/>
                </a:cubicBezTo>
                <a:cubicBezTo>
                  <a:pt x="1452981" y="12562834"/>
                  <a:pt x="1463049" y="12561024"/>
                  <a:pt x="1475724" y="12549258"/>
                </a:cubicBezTo>
                <a:close/>
                <a:moveTo>
                  <a:pt x="1599830" y="12336880"/>
                </a:moveTo>
                <a:cubicBezTo>
                  <a:pt x="1572645" y="12327053"/>
                  <a:pt x="1535450" y="12355888"/>
                  <a:pt x="1552241" y="12373896"/>
                </a:cubicBezTo>
                <a:cubicBezTo>
                  <a:pt x="1558151" y="12339721"/>
                  <a:pt x="1589329" y="12360442"/>
                  <a:pt x="1599830" y="12336880"/>
                </a:cubicBezTo>
                <a:close/>
                <a:moveTo>
                  <a:pt x="1619731" y="12309255"/>
                </a:moveTo>
                <a:cubicBezTo>
                  <a:pt x="1615067" y="12307071"/>
                  <a:pt x="1614903" y="12302039"/>
                  <a:pt x="1614142" y="12297287"/>
                </a:cubicBezTo>
                <a:cubicBezTo>
                  <a:pt x="1606568" y="12293553"/>
                  <a:pt x="1603185" y="12298797"/>
                  <a:pt x="1595452" y="12295504"/>
                </a:cubicBezTo>
                <a:cubicBezTo>
                  <a:pt x="1587452" y="12308033"/>
                  <a:pt x="1593952" y="12313367"/>
                  <a:pt x="1589856" y="12323327"/>
                </a:cubicBezTo>
                <a:cubicBezTo>
                  <a:pt x="1603208" y="12326163"/>
                  <a:pt x="1613365" y="12321379"/>
                  <a:pt x="1619731" y="12309255"/>
                </a:cubicBezTo>
                <a:close/>
                <a:moveTo>
                  <a:pt x="1585493" y="12445110"/>
                </a:moveTo>
                <a:cubicBezTo>
                  <a:pt x="1566696" y="12458709"/>
                  <a:pt x="1519751" y="12454174"/>
                  <a:pt x="1515982" y="12474200"/>
                </a:cubicBezTo>
                <a:cubicBezTo>
                  <a:pt x="1535497" y="12461358"/>
                  <a:pt x="1584240" y="12470522"/>
                  <a:pt x="1585493" y="12445110"/>
                </a:cubicBezTo>
                <a:close/>
                <a:moveTo>
                  <a:pt x="1630522" y="12347975"/>
                </a:moveTo>
                <a:cubicBezTo>
                  <a:pt x="1607086" y="12341493"/>
                  <a:pt x="1593709" y="12356555"/>
                  <a:pt x="1578338" y="12368905"/>
                </a:cubicBezTo>
                <a:cubicBezTo>
                  <a:pt x="1598580" y="12367766"/>
                  <a:pt x="1617584" y="12363195"/>
                  <a:pt x="1630522" y="12347975"/>
                </a:cubicBezTo>
                <a:close/>
                <a:moveTo>
                  <a:pt x="1551726" y="12556915"/>
                </a:moveTo>
                <a:cubicBezTo>
                  <a:pt x="1531301" y="12554487"/>
                  <a:pt x="1511716" y="12553847"/>
                  <a:pt x="1490452" y="12549628"/>
                </a:cubicBezTo>
                <a:cubicBezTo>
                  <a:pt x="1474239" y="12584885"/>
                  <a:pt x="1415854" y="12568238"/>
                  <a:pt x="1408906" y="12598421"/>
                </a:cubicBezTo>
                <a:cubicBezTo>
                  <a:pt x="1437983" y="12608437"/>
                  <a:pt x="1449692" y="12570562"/>
                  <a:pt x="1474773" y="12593003"/>
                </a:cubicBezTo>
                <a:cubicBezTo>
                  <a:pt x="1483489" y="12551074"/>
                  <a:pt x="1529237" y="12578014"/>
                  <a:pt x="1551726" y="12556915"/>
                </a:cubicBezTo>
                <a:close/>
                <a:moveTo>
                  <a:pt x="1621957" y="12399097"/>
                </a:moveTo>
                <a:cubicBezTo>
                  <a:pt x="1561910" y="12404749"/>
                  <a:pt x="1513319" y="12434937"/>
                  <a:pt x="1454270" y="12441944"/>
                </a:cubicBezTo>
                <a:cubicBezTo>
                  <a:pt x="1500857" y="12398099"/>
                  <a:pt x="1577940" y="12418006"/>
                  <a:pt x="1625365" y="12375956"/>
                </a:cubicBezTo>
                <a:cubicBezTo>
                  <a:pt x="1574671" y="12368076"/>
                  <a:pt x="1516727" y="12411795"/>
                  <a:pt x="1459268" y="12414403"/>
                </a:cubicBezTo>
                <a:cubicBezTo>
                  <a:pt x="1470496" y="12402544"/>
                  <a:pt x="1467581" y="12395521"/>
                  <a:pt x="1471991" y="12379209"/>
                </a:cubicBezTo>
                <a:cubicBezTo>
                  <a:pt x="1456562" y="12371144"/>
                  <a:pt x="1445262" y="12391433"/>
                  <a:pt x="1438117" y="12376912"/>
                </a:cubicBezTo>
                <a:cubicBezTo>
                  <a:pt x="1456978" y="12343936"/>
                  <a:pt x="1472804" y="12302900"/>
                  <a:pt x="1506659" y="12283304"/>
                </a:cubicBezTo>
                <a:cubicBezTo>
                  <a:pt x="1435652" y="12286361"/>
                  <a:pt x="1412666" y="12382603"/>
                  <a:pt x="1438959" y="12443007"/>
                </a:cubicBezTo>
                <a:lnTo>
                  <a:pt x="1447351" y="12455951"/>
                </a:lnTo>
                <a:lnTo>
                  <a:pt x="1491661" y="12470124"/>
                </a:lnTo>
                <a:lnTo>
                  <a:pt x="1491264" y="12460291"/>
                </a:lnTo>
                <a:cubicBezTo>
                  <a:pt x="1482332" y="12452088"/>
                  <a:pt x="1469518" y="12473819"/>
                  <a:pt x="1468189" y="12456924"/>
                </a:cubicBezTo>
                <a:cubicBezTo>
                  <a:pt x="1511196" y="12420241"/>
                  <a:pt x="1581465" y="12441166"/>
                  <a:pt x="1621957" y="12399097"/>
                </a:cubicBezTo>
                <a:close/>
                <a:moveTo>
                  <a:pt x="1912240" y="11792477"/>
                </a:moveTo>
                <a:cubicBezTo>
                  <a:pt x="1911810" y="11791544"/>
                  <a:pt x="1910665" y="11789057"/>
                  <a:pt x="1908375" y="11784082"/>
                </a:cubicBezTo>
                <a:cubicBezTo>
                  <a:pt x="1908375" y="11784082"/>
                  <a:pt x="1913528" y="11795275"/>
                  <a:pt x="1912240" y="11792477"/>
                </a:cubicBezTo>
                <a:close/>
                <a:moveTo>
                  <a:pt x="1578226" y="12552129"/>
                </a:moveTo>
                <a:cubicBezTo>
                  <a:pt x="1567310" y="12546697"/>
                  <a:pt x="1558911" y="12546633"/>
                  <a:pt x="1556107" y="12558499"/>
                </a:cubicBezTo>
                <a:cubicBezTo>
                  <a:pt x="1567024" y="12563932"/>
                  <a:pt x="1575582" y="12563557"/>
                  <a:pt x="1578226" y="12552129"/>
                </a:cubicBezTo>
                <a:close/>
                <a:moveTo>
                  <a:pt x="6673912" y="1034234"/>
                </a:moveTo>
                <a:cubicBezTo>
                  <a:pt x="6654957" y="1026369"/>
                  <a:pt x="6636931" y="1064859"/>
                  <a:pt x="6636289" y="1077848"/>
                </a:cubicBezTo>
                <a:cubicBezTo>
                  <a:pt x="6650670" y="1068377"/>
                  <a:pt x="6663574" y="1054169"/>
                  <a:pt x="6673912" y="1034234"/>
                </a:cubicBezTo>
                <a:close/>
                <a:moveTo>
                  <a:pt x="1649810" y="12425418"/>
                </a:moveTo>
                <a:cubicBezTo>
                  <a:pt x="1634472" y="12454091"/>
                  <a:pt x="1608423" y="12479223"/>
                  <a:pt x="1579071" y="12495073"/>
                </a:cubicBezTo>
                <a:lnTo>
                  <a:pt x="1574598" y="12496653"/>
                </a:lnTo>
                <a:lnTo>
                  <a:pt x="1609198" y="12507720"/>
                </a:lnTo>
                <a:lnTo>
                  <a:pt x="1601883" y="12512049"/>
                </a:lnTo>
                <a:lnTo>
                  <a:pt x="1562925" y="12500775"/>
                </a:lnTo>
                <a:lnTo>
                  <a:pt x="1533492" y="12511171"/>
                </a:lnTo>
                <a:cubicBezTo>
                  <a:pt x="1518091" y="12513737"/>
                  <a:pt x="1502790" y="12513266"/>
                  <a:pt x="1488515" y="12509039"/>
                </a:cubicBezTo>
                <a:cubicBezTo>
                  <a:pt x="1462129" y="12501117"/>
                  <a:pt x="1442483" y="12484750"/>
                  <a:pt x="1429441" y="12463808"/>
                </a:cubicBezTo>
                <a:lnTo>
                  <a:pt x="1428636" y="12461917"/>
                </a:lnTo>
                <a:lnTo>
                  <a:pt x="1377121" y="12447011"/>
                </a:lnTo>
                <a:lnTo>
                  <a:pt x="1367356" y="12430363"/>
                </a:lnTo>
                <a:lnTo>
                  <a:pt x="1422747" y="12448081"/>
                </a:lnTo>
                <a:lnTo>
                  <a:pt x="1414814" y="12429445"/>
                </a:lnTo>
                <a:cubicBezTo>
                  <a:pt x="1398634" y="12368064"/>
                  <a:pt x="1423307" y="12290167"/>
                  <a:pt x="1486713" y="12256196"/>
                </a:cubicBezTo>
                <a:cubicBezTo>
                  <a:pt x="1526561" y="12255678"/>
                  <a:pt x="1545435" y="12239123"/>
                  <a:pt x="1588886" y="12258809"/>
                </a:cubicBezTo>
                <a:cubicBezTo>
                  <a:pt x="1632337" y="12278495"/>
                  <a:pt x="1661274" y="12334221"/>
                  <a:pt x="1664009" y="12365055"/>
                </a:cubicBezTo>
                <a:cubicBezTo>
                  <a:pt x="1665500" y="12385614"/>
                  <a:pt x="1660035" y="12406302"/>
                  <a:pt x="1649810" y="12425418"/>
                </a:cubicBezTo>
                <a:close/>
                <a:moveTo>
                  <a:pt x="1642204" y="12576735"/>
                </a:moveTo>
                <a:cubicBezTo>
                  <a:pt x="1643202" y="12574873"/>
                  <a:pt x="1642819" y="12572507"/>
                  <a:pt x="1640276" y="12569606"/>
                </a:cubicBezTo>
                <a:cubicBezTo>
                  <a:pt x="1633238" y="12573997"/>
                  <a:pt x="1621287" y="12568686"/>
                  <a:pt x="1617011" y="12580516"/>
                </a:cubicBezTo>
                <a:cubicBezTo>
                  <a:pt x="1623793" y="12583339"/>
                  <a:pt x="1639210" y="12582317"/>
                  <a:pt x="1642204" y="12576735"/>
                </a:cubicBezTo>
                <a:close/>
                <a:moveTo>
                  <a:pt x="1664769" y="12597780"/>
                </a:moveTo>
                <a:cubicBezTo>
                  <a:pt x="1653853" y="12592348"/>
                  <a:pt x="1648093" y="12598687"/>
                  <a:pt x="1645289" y="12610554"/>
                </a:cubicBezTo>
                <a:cubicBezTo>
                  <a:pt x="1656644" y="12616145"/>
                  <a:pt x="1660008" y="12605471"/>
                  <a:pt x="1664769" y="12597780"/>
                </a:cubicBezTo>
                <a:close/>
                <a:moveTo>
                  <a:pt x="6705420" y="1234483"/>
                </a:moveTo>
                <a:cubicBezTo>
                  <a:pt x="6707846" y="1230577"/>
                  <a:pt x="6708772" y="1224733"/>
                  <a:pt x="6705384" y="1223746"/>
                </a:cubicBezTo>
                <a:cubicBezTo>
                  <a:pt x="6705811" y="1223935"/>
                  <a:pt x="6697591" y="1235617"/>
                  <a:pt x="6696451" y="1233582"/>
                </a:cubicBezTo>
                <a:cubicBezTo>
                  <a:pt x="6699066" y="1240353"/>
                  <a:pt x="6702993" y="1238387"/>
                  <a:pt x="6705420" y="1234483"/>
                </a:cubicBezTo>
                <a:close/>
                <a:moveTo>
                  <a:pt x="1979077" y="11949711"/>
                </a:moveTo>
                <a:cubicBezTo>
                  <a:pt x="1967844" y="11928746"/>
                  <a:pt x="1960158" y="11907612"/>
                  <a:pt x="1953602" y="11897329"/>
                </a:cubicBezTo>
                <a:cubicBezTo>
                  <a:pt x="1937419" y="11871518"/>
                  <a:pt x="1950655" y="11899799"/>
                  <a:pt x="1957153" y="11915292"/>
                </a:cubicBezTo>
                <a:cubicBezTo>
                  <a:pt x="1961025" y="11923254"/>
                  <a:pt x="1958660" y="11948241"/>
                  <a:pt x="1979077" y="11949711"/>
                </a:cubicBezTo>
                <a:close/>
                <a:moveTo>
                  <a:pt x="6841892" y="956331"/>
                </a:moveTo>
                <a:cubicBezTo>
                  <a:pt x="6826403" y="982158"/>
                  <a:pt x="6759348" y="1039312"/>
                  <a:pt x="6784772" y="1064839"/>
                </a:cubicBezTo>
                <a:cubicBezTo>
                  <a:pt x="6803568" y="1033837"/>
                  <a:pt x="6833276" y="986215"/>
                  <a:pt x="6841892" y="956331"/>
                </a:cubicBezTo>
                <a:close/>
                <a:moveTo>
                  <a:pt x="6893902" y="850158"/>
                </a:moveTo>
                <a:cubicBezTo>
                  <a:pt x="6902737" y="838237"/>
                  <a:pt x="6894536" y="832571"/>
                  <a:pt x="6901714" y="820939"/>
                </a:cubicBezTo>
                <a:cubicBezTo>
                  <a:pt x="6884564" y="815913"/>
                  <a:pt x="6867601" y="810461"/>
                  <a:pt x="6858487" y="825321"/>
                </a:cubicBezTo>
                <a:cubicBezTo>
                  <a:pt x="6861767" y="832896"/>
                  <a:pt x="6877630" y="832759"/>
                  <a:pt x="6887055" y="833349"/>
                </a:cubicBezTo>
                <a:cubicBezTo>
                  <a:pt x="6889810" y="838651"/>
                  <a:pt x="6882107" y="848009"/>
                  <a:pt x="6893902" y="850158"/>
                </a:cubicBezTo>
                <a:close/>
                <a:moveTo>
                  <a:pt x="6924115" y="822158"/>
                </a:moveTo>
                <a:lnTo>
                  <a:pt x="6916864" y="818955"/>
                </a:lnTo>
                <a:lnTo>
                  <a:pt x="6911769" y="830487"/>
                </a:lnTo>
                <a:lnTo>
                  <a:pt x="6919019" y="833690"/>
                </a:lnTo>
                <a:close/>
                <a:moveTo>
                  <a:pt x="6857561" y="984000"/>
                </a:moveTo>
                <a:cubicBezTo>
                  <a:pt x="6858514" y="979787"/>
                  <a:pt x="6857776" y="975473"/>
                  <a:pt x="6854276" y="970991"/>
                </a:cubicBezTo>
                <a:cubicBezTo>
                  <a:pt x="6848097" y="986128"/>
                  <a:pt x="6826391" y="1004103"/>
                  <a:pt x="6832197" y="1020962"/>
                </a:cubicBezTo>
                <a:cubicBezTo>
                  <a:pt x="6836615" y="1008366"/>
                  <a:pt x="6854700" y="996639"/>
                  <a:pt x="6857561" y="984000"/>
                </a:cubicBezTo>
                <a:close/>
                <a:moveTo>
                  <a:pt x="6735704" y="1260115"/>
                </a:moveTo>
                <a:cubicBezTo>
                  <a:pt x="6717618" y="1261823"/>
                  <a:pt x="6714756" y="1249838"/>
                  <a:pt x="6699474" y="1257890"/>
                </a:cubicBezTo>
                <a:cubicBezTo>
                  <a:pt x="6706396" y="1262991"/>
                  <a:pt x="6696281" y="1274346"/>
                  <a:pt x="6710160" y="1276394"/>
                </a:cubicBezTo>
                <a:cubicBezTo>
                  <a:pt x="6721766" y="1278970"/>
                  <a:pt x="6727238" y="1266584"/>
                  <a:pt x="6735704" y="1260115"/>
                </a:cubicBezTo>
                <a:close/>
                <a:moveTo>
                  <a:pt x="6775866" y="1179440"/>
                </a:moveTo>
                <a:cubicBezTo>
                  <a:pt x="6776940" y="1177100"/>
                  <a:pt x="6776880" y="1174425"/>
                  <a:pt x="6774956" y="1171277"/>
                </a:cubicBezTo>
                <a:cubicBezTo>
                  <a:pt x="6768903" y="1175749"/>
                  <a:pt x="6748272" y="1185522"/>
                  <a:pt x="6755202" y="1195220"/>
                </a:cubicBezTo>
                <a:cubicBezTo>
                  <a:pt x="6759207" y="1190481"/>
                  <a:pt x="6772644" y="1186463"/>
                  <a:pt x="6775866" y="1179440"/>
                </a:cubicBezTo>
                <a:close/>
                <a:moveTo>
                  <a:pt x="1726182" y="12632009"/>
                </a:moveTo>
                <a:cubicBezTo>
                  <a:pt x="1726886" y="12629461"/>
                  <a:pt x="1726383" y="12626741"/>
                  <a:pt x="1724089" y="12624177"/>
                </a:cubicBezTo>
                <a:cubicBezTo>
                  <a:pt x="1717295" y="12630639"/>
                  <a:pt x="1708981" y="12633082"/>
                  <a:pt x="1703026" y="12641333"/>
                </a:cubicBezTo>
                <a:cubicBezTo>
                  <a:pt x="1711095" y="12645736"/>
                  <a:pt x="1724069" y="12639651"/>
                  <a:pt x="1726182" y="12632009"/>
                </a:cubicBezTo>
                <a:close/>
                <a:moveTo>
                  <a:pt x="6764645" y="1236148"/>
                </a:moveTo>
                <a:cubicBezTo>
                  <a:pt x="6769141" y="1234050"/>
                  <a:pt x="6766993" y="1223912"/>
                  <a:pt x="6765902" y="1222920"/>
                </a:cubicBezTo>
                <a:cubicBezTo>
                  <a:pt x="6753854" y="1210960"/>
                  <a:pt x="6754613" y="1240393"/>
                  <a:pt x="6764645" y="1236148"/>
                </a:cubicBezTo>
                <a:close/>
                <a:moveTo>
                  <a:pt x="6932287" y="867118"/>
                </a:moveTo>
                <a:cubicBezTo>
                  <a:pt x="6927358" y="864430"/>
                  <a:pt x="6929434" y="859732"/>
                  <a:pt x="6922470" y="858186"/>
                </a:cubicBezTo>
                <a:lnTo>
                  <a:pt x="6919073" y="865874"/>
                </a:lnTo>
                <a:cubicBezTo>
                  <a:pt x="6923764" y="867947"/>
                  <a:pt x="6922115" y="872833"/>
                  <a:pt x="6928890" y="874806"/>
                </a:cubicBezTo>
                <a:close/>
                <a:moveTo>
                  <a:pt x="6726719" y="1353137"/>
                </a:moveTo>
                <a:cubicBezTo>
                  <a:pt x="6717000" y="1346290"/>
                  <a:pt x="6724080" y="1332573"/>
                  <a:pt x="6710481" y="1327585"/>
                </a:cubicBezTo>
                <a:cubicBezTo>
                  <a:pt x="6705763" y="1338262"/>
                  <a:pt x="6718392" y="1358136"/>
                  <a:pt x="6726719" y="1353137"/>
                </a:cubicBezTo>
                <a:close/>
                <a:moveTo>
                  <a:pt x="6957137" y="831644"/>
                </a:moveTo>
                <a:lnTo>
                  <a:pt x="6937944" y="823164"/>
                </a:lnTo>
                <a:cubicBezTo>
                  <a:pt x="6928599" y="842007"/>
                  <a:pt x="6937828" y="838427"/>
                  <a:pt x="6952042" y="843176"/>
                </a:cubicBezTo>
                <a:close/>
                <a:moveTo>
                  <a:pt x="6745470" y="1352233"/>
                </a:moveTo>
                <a:cubicBezTo>
                  <a:pt x="6754109" y="1336141"/>
                  <a:pt x="6751674" y="1324346"/>
                  <a:pt x="6743892" y="1314270"/>
                </a:cubicBezTo>
                <a:cubicBezTo>
                  <a:pt x="6730266" y="1322033"/>
                  <a:pt x="6731772" y="1345160"/>
                  <a:pt x="6745470" y="1352233"/>
                </a:cubicBezTo>
                <a:close/>
                <a:moveTo>
                  <a:pt x="6948525" y="892670"/>
                </a:moveTo>
                <a:cubicBezTo>
                  <a:pt x="6955367" y="878337"/>
                  <a:pt x="6951940" y="867634"/>
                  <a:pt x="6945060" y="858978"/>
                </a:cubicBezTo>
                <a:cubicBezTo>
                  <a:pt x="6936559" y="873600"/>
                  <a:pt x="6934450" y="886451"/>
                  <a:pt x="6948525" y="892670"/>
                </a:cubicBezTo>
                <a:close/>
                <a:moveTo>
                  <a:pt x="6963437" y="890070"/>
                </a:moveTo>
                <a:cubicBezTo>
                  <a:pt x="6968385" y="875411"/>
                  <a:pt x="6967985" y="862472"/>
                  <a:pt x="6956133" y="854683"/>
                </a:cubicBezTo>
                <a:cubicBezTo>
                  <a:pt x="6953835" y="867961"/>
                  <a:pt x="6958730" y="878802"/>
                  <a:pt x="6963437" y="890070"/>
                </a:cubicBezTo>
                <a:close/>
                <a:moveTo>
                  <a:pt x="1820522" y="12575316"/>
                </a:moveTo>
                <a:lnTo>
                  <a:pt x="1764534" y="12559115"/>
                </a:lnTo>
                <a:lnTo>
                  <a:pt x="1750202" y="12552823"/>
                </a:lnTo>
                <a:close/>
                <a:moveTo>
                  <a:pt x="2053705" y="12062648"/>
                </a:moveTo>
                <a:cubicBezTo>
                  <a:pt x="2047312" y="12037777"/>
                  <a:pt x="2035958" y="12009099"/>
                  <a:pt x="2014353" y="12001989"/>
                </a:cubicBezTo>
                <a:cubicBezTo>
                  <a:pt x="2025958" y="12026917"/>
                  <a:pt x="2037767" y="12052264"/>
                  <a:pt x="2053705" y="12062648"/>
                </a:cubicBezTo>
                <a:close/>
                <a:moveTo>
                  <a:pt x="6845817" y="1239342"/>
                </a:moveTo>
                <a:cubicBezTo>
                  <a:pt x="6845730" y="1215310"/>
                  <a:pt x="6884379" y="1162451"/>
                  <a:pt x="6869700" y="1134525"/>
                </a:cubicBezTo>
                <a:cubicBezTo>
                  <a:pt x="6856475" y="1155226"/>
                  <a:pt x="6823843" y="1238311"/>
                  <a:pt x="6845817" y="1239342"/>
                </a:cubicBezTo>
                <a:close/>
                <a:moveTo>
                  <a:pt x="6925831" y="1058250"/>
                </a:moveTo>
                <a:cubicBezTo>
                  <a:pt x="6913364" y="1050700"/>
                  <a:pt x="6895644" y="1073499"/>
                  <a:pt x="6900728" y="1083913"/>
                </a:cubicBezTo>
                <a:cubicBezTo>
                  <a:pt x="6903657" y="1079592"/>
                  <a:pt x="6909013" y="1082469"/>
                  <a:pt x="6913942" y="1085158"/>
                </a:cubicBezTo>
                <a:close/>
                <a:moveTo>
                  <a:pt x="6973576" y="950193"/>
                </a:moveTo>
                <a:cubicBezTo>
                  <a:pt x="6959978" y="931933"/>
                  <a:pt x="6944642" y="914437"/>
                  <a:pt x="6925461" y="898433"/>
                </a:cubicBezTo>
                <a:lnTo>
                  <a:pt x="6908815" y="888421"/>
                </a:lnTo>
                <a:lnTo>
                  <a:pt x="6854275" y="855621"/>
                </a:lnTo>
                <a:cubicBezTo>
                  <a:pt x="6804514" y="889788"/>
                  <a:pt x="6762363" y="943652"/>
                  <a:pt x="6721589" y="1000168"/>
                </a:cubicBezTo>
                <a:cubicBezTo>
                  <a:pt x="6745424" y="1009678"/>
                  <a:pt x="6743658" y="1029827"/>
                  <a:pt x="6768535" y="1039288"/>
                </a:cubicBezTo>
                <a:cubicBezTo>
                  <a:pt x="6801005" y="1001565"/>
                  <a:pt x="6831229" y="893934"/>
                  <a:pt x="6869577" y="945591"/>
                </a:cubicBezTo>
                <a:cubicBezTo>
                  <a:pt x="6869117" y="953555"/>
                  <a:pt x="6855310" y="966343"/>
                  <a:pt x="6863651" y="970539"/>
                </a:cubicBezTo>
                <a:cubicBezTo>
                  <a:pt x="6865986" y="964679"/>
                  <a:pt x="6870929" y="960992"/>
                  <a:pt x="6875852" y="960232"/>
                </a:cubicBezTo>
                <a:lnTo>
                  <a:pt x="6876270" y="960484"/>
                </a:lnTo>
                <a:lnTo>
                  <a:pt x="6887939" y="967487"/>
                </a:lnTo>
                <a:cubicBezTo>
                  <a:pt x="6877356" y="982210"/>
                  <a:pt x="6866750" y="997560"/>
                  <a:pt x="6855830" y="1012325"/>
                </a:cubicBezTo>
                <a:lnTo>
                  <a:pt x="6849241" y="1020333"/>
                </a:lnTo>
                <a:lnTo>
                  <a:pt x="6821832" y="1053648"/>
                </a:lnTo>
                <a:cubicBezTo>
                  <a:pt x="6799379" y="1077930"/>
                  <a:pt x="6774325" y="1104636"/>
                  <a:pt x="6745452" y="1112298"/>
                </a:cubicBezTo>
                <a:cubicBezTo>
                  <a:pt x="6723726" y="1089936"/>
                  <a:pt x="6719416" y="1060465"/>
                  <a:pt x="6689692" y="1041206"/>
                </a:cubicBezTo>
                <a:cubicBezTo>
                  <a:pt x="6673531" y="1061632"/>
                  <a:pt x="6657984" y="1081818"/>
                  <a:pt x="6643152" y="1103852"/>
                </a:cubicBezTo>
                <a:cubicBezTo>
                  <a:pt x="6685006" y="1127960"/>
                  <a:pt x="6703908" y="1161326"/>
                  <a:pt x="6700663" y="1203283"/>
                </a:cubicBezTo>
                <a:cubicBezTo>
                  <a:pt x="6728593" y="1197756"/>
                  <a:pt x="6750669" y="1174329"/>
                  <a:pt x="6772375" y="1156354"/>
                </a:cubicBezTo>
                <a:lnTo>
                  <a:pt x="6798361" y="1132996"/>
                </a:lnTo>
                <a:lnTo>
                  <a:pt x="6873847" y="1065144"/>
                </a:lnTo>
                <a:cubicBezTo>
                  <a:pt x="6906682" y="1032943"/>
                  <a:pt x="6938376" y="998706"/>
                  <a:pt x="6968481" y="961725"/>
                </a:cubicBezTo>
                <a:close/>
                <a:moveTo>
                  <a:pt x="1876701" y="12486203"/>
                </a:moveTo>
                <a:cubicBezTo>
                  <a:pt x="1890749" y="12450597"/>
                  <a:pt x="1901748" y="12410235"/>
                  <a:pt x="1914585" y="12368556"/>
                </a:cubicBezTo>
                <a:cubicBezTo>
                  <a:pt x="1927404" y="12327614"/>
                  <a:pt x="1946194" y="12266041"/>
                  <a:pt x="1939944" y="12244958"/>
                </a:cubicBezTo>
                <a:cubicBezTo>
                  <a:pt x="1933536" y="12224312"/>
                  <a:pt x="1888348" y="12198564"/>
                  <a:pt x="1850973" y="12178614"/>
                </a:cubicBezTo>
                <a:cubicBezTo>
                  <a:pt x="1771441" y="12135496"/>
                  <a:pt x="1695239" y="12106464"/>
                  <a:pt x="1635164" y="12080784"/>
                </a:cubicBezTo>
                <a:cubicBezTo>
                  <a:pt x="1565171" y="12051024"/>
                  <a:pt x="1532151" y="12039583"/>
                  <a:pt x="1455690" y="12020860"/>
                </a:cubicBezTo>
                <a:cubicBezTo>
                  <a:pt x="1355215" y="11995933"/>
                  <a:pt x="1324454" y="12000171"/>
                  <a:pt x="1271482" y="12067221"/>
                </a:cubicBezTo>
                <a:cubicBezTo>
                  <a:pt x="1219107" y="12133991"/>
                  <a:pt x="1216301" y="12228092"/>
                  <a:pt x="1190600" y="12318376"/>
                </a:cubicBezTo>
                <a:cubicBezTo>
                  <a:pt x="1225404" y="12346810"/>
                  <a:pt x="1289364" y="12364482"/>
                  <a:pt x="1334315" y="12370328"/>
                </a:cubicBezTo>
                <a:cubicBezTo>
                  <a:pt x="1332376" y="12230421"/>
                  <a:pt x="1478977" y="12167493"/>
                  <a:pt x="1588336" y="12196623"/>
                </a:cubicBezTo>
                <a:cubicBezTo>
                  <a:pt x="1689212" y="12223180"/>
                  <a:pt x="1765502" y="12319123"/>
                  <a:pt x="1715717" y="12429434"/>
                </a:cubicBezTo>
                <a:cubicBezTo>
                  <a:pt x="1698395" y="12467757"/>
                  <a:pt x="1674925" y="12475125"/>
                  <a:pt x="1646575" y="12512436"/>
                </a:cubicBezTo>
                <a:cubicBezTo>
                  <a:pt x="1677893" y="12518307"/>
                  <a:pt x="1707626" y="12533018"/>
                  <a:pt x="1736406" y="12546765"/>
                </a:cubicBezTo>
                <a:lnTo>
                  <a:pt x="1750202" y="12552823"/>
                </a:lnTo>
                <a:lnTo>
                  <a:pt x="1609198" y="12507720"/>
                </a:lnTo>
                <a:lnTo>
                  <a:pt x="1644024" y="12487114"/>
                </a:lnTo>
                <a:cubicBezTo>
                  <a:pt x="1671556" y="12466972"/>
                  <a:pt x="1693128" y="12439845"/>
                  <a:pt x="1704738" y="12391282"/>
                </a:cubicBezTo>
                <a:cubicBezTo>
                  <a:pt x="1714537" y="12353211"/>
                  <a:pt x="1703511" y="12311080"/>
                  <a:pt x="1691733" y="12292952"/>
                </a:cubicBezTo>
                <a:cubicBezTo>
                  <a:pt x="1622750" y="12187760"/>
                  <a:pt x="1388293" y="12163445"/>
                  <a:pt x="1353727" y="12342667"/>
                </a:cubicBezTo>
                <a:cubicBezTo>
                  <a:pt x="1349066" y="12366867"/>
                  <a:pt x="1351223" y="12392076"/>
                  <a:pt x="1358988" y="12416100"/>
                </a:cubicBezTo>
                <a:lnTo>
                  <a:pt x="1367356" y="12430363"/>
                </a:lnTo>
                <a:lnTo>
                  <a:pt x="1344486" y="12423048"/>
                </a:lnTo>
                <a:cubicBezTo>
                  <a:pt x="1334883" y="12418092"/>
                  <a:pt x="1327799" y="12418502"/>
                  <a:pt x="1323792" y="12425476"/>
                </a:cubicBezTo>
                <a:cubicBezTo>
                  <a:pt x="1329451" y="12429007"/>
                  <a:pt x="1330338" y="12434778"/>
                  <a:pt x="1339735" y="12436192"/>
                </a:cubicBezTo>
                <a:lnTo>
                  <a:pt x="1377121" y="12447011"/>
                </a:lnTo>
                <a:lnTo>
                  <a:pt x="1397893" y="12482420"/>
                </a:lnTo>
                <a:cubicBezTo>
                  <a:pt x="1433428" y="12521336"/>
                  <a:pt x="1486546" y="12546730"/>
                  <a:pt x="1547556" y="12541042"/>
                </a:cubicBezTo>
                <a:cubicBezTo>
                  <a:pt x="1565279" y="12530729"/>
                  <a:pt x="1582514" y="12522283"/>
                  <a:pt x="1598758" y="12513898"/>
                </a:cubicBezTo>
                <a:lnTo>
                  <a:pt x="1601883" y="12512049"/>
                </a:lnTo>
                <a:lnTo>
                  <a:pt x="1764534" y="12559115"/>
                </a:lnTo>
                <a:lnTo>
                  <a:pt x="1778940" y="12565440"/>
                </a:lnTo>
                <a:cubicBezTo>
                  <a:pt x="1792934" y="12570606"/>
                  <a:pt x="1806768" y="12574307"/>
                  <a:pt x="1820522" y="12575316"/>
                </a:cubicBezTo>
                <a:cubicBezTo>
                  <a:pt x="1845556" y="12552659"/>
                  <a:pt x="1862654" y="12521809"/>
                  <a:pt x="1876701" y="12486203"/>
                </a:cubicBezTo>
                <a:close/>
                <a:moveTo>
                  <a:pt x="6869648" y="1217711"/>
                </a:moveTo>
                <a:cubicBezTo>
                  <a:pt x="6883137" y="1184874"/>
                  <a:pt x="6897857" y="1151560"/>
                  <a:pt x="6891421" y="1125745"/>
                </a:cubicBezTo>
                <a:cubicBezTo>
                  <a:pt x="6880468" y="1145919"/>
                  <a:pt x="6857774" y="1196129"/>
                  <a:pt x="6869648" y="1217711"/>
                </a:cubicBezTo>
                <a:close/>
                <a:moveTo>
                  <a:pt x="6992500" y="939666"/>
                </a:moveTo>
                <a:cubicBezTo>
                  <a:pt x="6984604" y="918311"/>
                  <a:pt x="6988586" y="891993"/>
                  <a:pt x="6976194" y="872735"/>
                </a:cubicBezTo>
                <a:cubicBezTo>
                  <a:pt x="6973485" y="895020"/>
                  <a:pt x="6967842" y="948170"/>
                  <a:pt x="6992500" y="939666"/>
                </a:cubicBezTo>
                <a:close/>
                <a:moveTo>
                  <a:pt x="6791585" y="1404769"/>
                </a:moveTo>
                <a:cubicBezTo>
                  <a:pt x="6796782" y="1368780"/>
                  <a:pt x="6811396" y="1328782"/>
                  <a:pt x="6796291" y="1300668"/>
                </a:cubicBezTo>
                <a:cubicBezTo>
                  <a:pt x="6781370" y="1298670"/>
                  <a:pt x="6796713" y="1327400"/>
                  <a:pt x="6779948" y="1326118"/>
                </a:cubicBezTo>
                <a:cubicBezTo>
                  <a:pt x="6772021" y="1286371"/>
                  <a:pt x="6813123" y="1227959"/>
                  <a:pt x="6803966" y="1188690"/>
                </a:cubicBezTo>
                <a:cubicBezTo>
                  <a:pt x="6789107" y="1223473"/>
                  <a:pt x="6741136" y="1308969"/>
                  <a:pt x="6782718" y="1340615"/>
                </a:cubicBezTo>
                <a:cubicBezTo>
                  <a:pt x="6784176" y="1362699"/>
                  <a:pt x="6766750" y="1391754"/>
                  <a:pt x="6791585" y="1404769"/>
                </a:cubicBezTo>
                <a:close/>
                <a:moveTo>
                  <a:pt x="1898427" y="12495481"/>
                </a:moveTo>
                <a:cubicBezTo>
                  <a:pt x="1875489" y="12552086"/>
                  <a:pt x="1831872" y="12598739"/>
                  <a:pt x="1799933" y="12632274"/>
                </a:cubicBezTo>
                <a:cubicBezTo>
                  <a:pt x="1786957" y="12632537"/>
                  <a:pt x="1774662" y="12635028"/>
                  <a:pt x="1757928" y="12626501"/>
                </a:cubicBezTo>
                <a:cubicBezTo>
                  <a:pt x="1740908" y="12635211"/>
                  <a:pt x="1738917" y="12655793"/>
                  <a:pt x="1715959" y="12660374"/>
                </a:cubicBezTo>
                <a:cubicBezTo>
                  <a:pt x="1686316" y="12666998"/>
                  <a:pt x="1656343" y="12645760"/>
                  <a:pt x="1616835" y="12634450"/>
                </a:cubicBezTo>
                <a:cubicBezTo>
                  <a:pt x="1610437" y="12619257"/>
                  <a:pt x="1628819" y="12615003"/>
                  <a:pt x="1630931" y="12595455"/>
                </a:cubicBezTo>
                <a:cubicBezTo>
                  <a:pt x="1559475" y="12571111"/>
                  <a:pt x="1508260" y="12662080"/>
                  <a:pt x="1439613" y="12649153"/>
                </a:cubicBezTo>
                <a:cubicBezTo>
                  <a:pt x="1417752" y="12645214"/>
                  <a:pt x="1381058" y="12627492"/>
                  <a:pt x="1352858" y="12617793"/>
                </a:cubicBezTo>
                <a:cubicBezTo>
                  <a:pt x="1328163" y="12609361"/>
                  <a:pt x="1278287" y="12588359"/>
                  <a:pt x="1264890" y="12576085"/>
                </a:cubicBezTo>
                <a:cubicBezTo>
                  <a:pt x="1234309" y="12549673"/>
                  <a:pt x="1252887" y="12502391"/>
                  <a:pt x="1236930" y="12462936"/>
                </a:cubicBezTo>
                <a:cubicBezTo>
                  <a:pt x="1208085" y="12449537"/>
                  <a:pt x="1189662" y="12431978"/>
                  <a:pt x="1164836" y="12417058"/>
                </a:cubicBezTo>
                <a:cubicBezTo>
                  <a:pt x="1163664" y="12387407"/>
                  <a:pt x="1171283" y="12353998"/>
                  <a:pt x="1162954" y="12327703"/>
                </a:cubicBezTo>
                <a:cubicBezTo>
                  <a:pt x="1187150" y="12262140"/>
                  <a:pt x="1191702" y="12186504"/>
                  <a:pt x="1217651" y="12121575"/>
                </a:cubicBezTo>
                <a:cubicBezTo>
                  <a:pt x="1242648" y="12059275"/>
                  <a:pt x="1297848" y="11991544"/>
                  <a:pt x="1351409" y="11983164"/>
                </a:cubicBezTo>
                <a:cubicBezTo>
                  <a:pt x="1375682" y="11979058"/>
                  <a:pt x="1421435" y="11988167"/>
                  <a:pt x="1454687" y="11996224"/>
                </a:cubicBezTo>
                <a:cubicBezTo>
                  <a:pt x="1503629" y="12007476"/>
                  <a:pt x="1559275" y="12027591"/>
                  <a:pt x="1599986" y="12043794"/>
                </a:cubicBezTo>
                <a:cubicBezTo>
                  <a:pt x="1728412" y="12094182"/>
                  <a:pt x="1873220" y="12155445"/>
                  <a:pt x="1962592" y="12223421"/>
                </a:cubicBezTo>
                <a:cubicBezTo>
                  <a:pt x="1963883" y="12295224"/>
                  <a:pt x="1933171" y="12408962"/>
                  <a:pt x="1898427" y="12495481"/>
                </a:cubicBezTo>
                <a:close/>
                <a:moveTo>
                  <a:pt x="6903243" y="1172828"/>
                </a:moveTo>
                <a:cubicBezTo>
                  <a:pt x="6917880" y="1146624"/>
                  <a:pt x="6912214" y="1128296"/>
                  <a:pt x="6924627" y="1103662"/>
                </a:cubicBezTo>
                <a:cubicBezTo>
                  <a:pt x="6925095" y="1100295"/>
                  <a:pt x="6923103" y="1097883"/>
                  <a:pt x="6918649" y="1096426"/>
                </a:cubicBezTo>
                <a:cubicBezTo>
                  <a:pt x="6911569" y="1110143"/>
                  <a:pt x="6887070" y="1157514"/>
                  <a:pt x="6903243" y="1172828"/>
                </a:cubicBezTo>
                <a:close/>
                <a:moveTo>
                  <a:pt x="6800146" y="1426930"/>
                </a:moveTo>
                <a:cubicBezTo>
                  <a:pt x="6792272" y="1419366"/>
                  <a:pt x="6784210" y="1412231"/>
                  <a:pt x="6772408" y="1405485"/>
                </a:cubicBezTo>
                <a:cubicBezTo>
                  <a:pt x="6762398" y="1423523"/>
                  <a:pt x="6777801" y="1431350"/>
                  <a:pt x="6795051" y="1438461"/>
                </a:cubicBezTo>
                <a:close/>
                <a:moveTo>
                  <a:pt x="6928535" y="1146737"/>
                </a:moveTo>
                <a:cubicBezTo>
                  <a:pt x="6946764" y="1117016"/>
                  <a:pt x="6963956" y="1060802"/>
                  <a:pt x="6951549" y="1032348"/>
                </a:cubicBezTo>
                <a:cubicBezTo>
                  <a:pt x="6944895" y="1046254"/>
                  <a:pt x="6935271" y="1068036"/>
                  <a:pt x="6929246" y="1089750"/>
                </a:cubicBezTo>
                <a:lnTo>
                  <a:pt x="6925372" y="1111876"/>
                </a:lnTo>
                <a:lnTo>
                  <a:pt x="6923727" y="1121275"/>
                </a:lnTo>
                <a:cubicBezTo>
                  <a:pt x="6923335" y="1131104"/>
                  <a:pt x="6924664" y="1139922"/>
                  <a:pt x="6928535" y="1146737"/>
                </a:cubicBezTo>
                <a:close/>
                <a:moveTo>
                  <a:pt x="6960431" y="1105699"/>
                </a:moveTo>
                <a:cubicBezTo>
                  <a:pt x="6963043" y="1081328"/>
                  <a:pt x="6978574" y="1051946"/>
                  <a:pt x="6970300" y="1031445"/>
                </a:cubicBezTo>
                <a:cubicBezTo>
                  <a:pt x="6965843" y="1056530"/>
                  <a:pt x="6948277" y="1087056"/>
                  <a:pt x="6960431" y="1105699"/>
                </a:cubicBezTo>
                <a:close/>
                <a:moveTo>
                  <a:pt x="7035981" y="945095"/>
                </a:moveTo>
                <a:cubicBezTo>
                  <a:pt x="7042971" y="933890"/>
                  <a:pt x="7030889" y="930083"/>
                  <a:pt x="7027420" y="922935"/>
                </a:cubicBezTo>
                <a:cubicBezTo>
                  <a:pt x="7023506" y="932947"/>
                  <a:pt x="7026360" y="940334"/>
                  <a:pt x="7035981" y="945095"/>
                </a:cubicBezTo>
                <a:close/>
                <a:moveTo>
                  <a:pt x="6898979" y="1286313"/>
                </a:moveTo>
                <a:cubicBezTo>
                  <a:pt x="6907720" y="1245763"/>
                  <a:pt x="6924033" y="1201922"/>
                  <a:pt x="6914506" y="1168105"/>
                </a:cubicBezTo>
                <a:cubicBezTo>
                  <a:pt x="6901884" y="1210514"/>
                  <a:pt x="6878379" y="1256792"/>
                  <a:pt x="6898979" y="1286313"/>
                </a:cubicBezTo>
                <a:close/>
                <a:moveTo>
                  <a:pt x="7035419" y="977518"/>
                </a:moveTo>
                <a:cubicBezTo>
                  <a:pt x="7030818" y="972933"/>
                  <a:pt x="7028251" y="967204"/>
                  <a:pt x="7023461" y="963046"/>
                </a:cubicBezTo>
                <a:cubicBezTo>
                  <a:pt x="7015479" y="975344"/>
                  <a:pt x="7018192" y="984200"/>
                  <a:pt x="7024786" y="991198"/>
                </a:cubicBezTo>
                <a:cubicBezTo>
                  <a:pt x="7028519" y="986211"/>
                  <a:pt x="7033728" y="985960"/>
                  <a:pt x="7035419" y="977518"/>
                </a:cubicBezTo>
                <a:close/>
                <a:moveTo>
                  <a:pt x="6854700" y="1428062"/>
                </a:moveTo>
                <a:cubicBezTo>
                  <a:pt x="6863857" y="1409647"/>
                  <a:pt x="6859078" y="1383542"/>
                  <a:pt x="6841418" y="1385438"/>
                </a:cubicBezTo>
                <a:cubicBezTo>
                  <a:pt x="6835707" y="1397209"/>
                  <a:pt x="6845993" y="1402774"/>
                  <a:pt x="6837206" y="1415738"/>
                </a:cubicBezTo>
                <a:cubicBezTo>
                  <a:pt x="6832926" y="1404658"/>
                  <a:pt x="6828774" y="1414054"/>
                  <a:pt x="6820153" y="1412798"/>
                </a:cubicBezTo>
                <a:cubicBezTo>
                  <a:pt x="6830397" y="1364233"/>
                  <a:pt x="6835291" y="1317390"/>
                  <a:pt x="6836306" y="1272405"/>
                </a:cubicBezTo>
                <a:cubicBezTo>
                  <a:pt x="6836657" y="1284301"/>
                  <a:pt x="6856582" y="1277280"/>
                  <a:pt x="6853800" y="1284729"/>
                </a:cubicBezTo>
                <a:cubicBezTo>
                  <a:pt x="6849071" y="1317352"/>
                  <a:pt x="6843538" y="1350641"/>
                  <a:pt x="6848653" y="1379447"/>
                </a:cubicBezTo>
                <a:cubicBezTo>
                  <a:pt x="6864252" y="1333759"/>
                  <a:pt x="6864897" y="1294226"/>
                  <a:pt x="6867576" y="1253550"/>
                </a:cubicBezTo>
                <a:cubicBezTo>
                  <a:pt x="6873547" y="1256188"/>
                  <a:pt x="6880609" y="1259819"/>
                  <a:pt x="6882300" y="1251378"/>
                </a:cubicBezTo>
                <a:cubicBezTo>
                  <a:pt x="6871679" y="1243112"/>
                  <a:pt x="6870094" y="1258236"/>
                  <a:pt x="6859899" y="1250158"/>
                </a:cubicBezTo>
                <a:cubicBezTo>
                  <a:pt x="6851581" y="1259755"/>
                  <a:pt x="6860915" y="1262859"/>
                  <a:pt x="6854630" y="1271313"/>
                </a:cubicBezTo>
                <a:cubicBezTo>
                  <a:pt x="6846240" y="1266074"/>
                  <a:pt x="6853845" y="1254630"/>
                  <a:pt x="6840722" y="1250874"/>
                </a:cubicBezTo>
                <a:cubicBezTo>
                  <a:pt x="6827300" y="1267405"/>
                  <a:pt x="6825217" y="1267505"/>
                  <a:pt x="6818012" y="1291888"/>
                </a:cubicBezTo>
                <a:cubicBezTo>
                  <a:pt x="6795754" y="1262655"/>
                  <a:pt x="6847889" y="1203502"/>
                  <a:pt x="6846548" y="1166155"/>
                </a:cubicBezTo>
                <a:cubicBezTo>
                  <a:pt x="6821015" y="1160489"/>
                  <a:pt x="6822684" y="1195939"/>
                  <a:pt x="6816177" y="1212973"/>
                </a:cubicBezTo>
                <a:cubicBezTo>
                  <a:pt x="6808209" y="1234466"/>
                  <a:pt x="6800766" y="1258233"/>
                  <a:pt x="6792840" y="1276172"/>
                </a:cubicBezTo>
                <a:cubicBezTo>
                  <a:pt x="6805307" y="1283722"/>
                  <a:pt x="6803270" y="1311409"/>
                  <a:pt x="6820152" y="1297428"/>
                </a:cubicBezTo>
                <a:cubicBezTo>
                  <a:pt x="6810147" y="1346608"/>
                  <a:pt x="6801749" y="1394457"/>
                  <a:pt x="6809963" y="1435861"/>
                </a:cubicBezTo>
                <a:cubicBezTo>
                  <a:pt x="6816024" y="1435987"/>
                  <a:pt x="6816805" y="1421528"/>
                  <a:pt x="6824433" y="1423878"/>
                </a:cubicBezTo>
                <a:cubicBezTo>
                  <a:pt x="6817493" y="1436125"/>
                  <a:pt x="6820821" y="1444743"/>
                  <a:pt x="6831107" y="1450308"/>
                </a:cubicBezTo>
                <a:cubicBezTo>
                  <a:pt x="6845257" y="1444820"/>
                  <a:pt x="6833636" y="1433049"/>
                  <a:pt x="6839346" y="1421278"/>
                </a:cubicBezTo>
                <a:cubicBezTo>
                  <a:pt x="6842814" y="1428426"/>
                  <a:pt x="6847080" y="1430311"/>
                  <a:pt x="6854700" y="1428062"/>
                </a:cubicBezTo>
                <a:close/>
                <a:moveTo>
                  <a:pt x="7050269" y="1022940"/>
                </a:moveTo>
                <a:cubicBezTo>
                  <a:pt x="7051094" y="1021071"/>
                  <a:pt x="7051256" y="1018973"/>
                  <a:pt x="7052524" y="1012642"/>
                </a:cubicBezTo>
                <a:cubicBezTo>
                  <a:pt x="7035366" y="1003019"/>
                  <a:pt x="7036397" y="1024914"/>
                  <a:pt x="7044032" y="1031862"/>
                </a:cubicBezTo>
                <a:cubicBezTo>
                  <a:pt x="7047954" y="1026448"/>
                  <a:pt x="7049443" y="1024809"/>
                  <a:pt x="7050269" y="1022940"/>
                </a:cubicBezTo>
                <a:close/>
                <a:moveTo>
                  <a:pt x="6863687" y="1450410"/>
                </a:moveTo>
                <a:cubicBezTo>
                  <a:pt x="6874191" y="1416254"/>
                  <a:pt x="6877738" y="1385151"/>
                  <a:pt x="6872246" y="1357200"/>
                </a:cubicBezTo>
                <a:cubicBezTo>
                  <a:pt x="6869929" y="1387826"/>
                  <a:pt x="6855119" y="1423653"/>
                  <a:pt x="6863687" y="1450410"/>
                </a:cubicBezTo>
                <a:close/>
                <a:moveTo>
                  <a:pt x="6971269" y="1216157"/>
                </a:moveTo>
                <a:cubicBezTo>
                  <a:pt x="6974503" y="1196146"/>
                  <a:pt x="6989615" y="1171173"/>
                  <a:pt x="6963508" y="1162190"/>
                </a:cubicBezTo>
                <a:cubicBezTo>
                  <a:pt x="6955778" y="1184299"/>
                  <a:pt x="6944357" y="1207840"/>
                  <a:pt x="6971269" y="1216157"/>
                </a:cubicBezTo>
                <a:close/>
                <a:moveTo>
                  <a:pt x="6870429" y="1518221"/>
                </a:moveTo>
                <a:cubicBezTo>
                  <a:pt x="6870915" y="1497506"/>
                  <a:pt x="6874289" y="1476025"/>
                  <a:pt x="6853055" y="1464090"/>
                </a:cubicBezTo>
                <a:cubicBezTo>
                  <a:pt x="6849492" y="1485998"/>
                  <a:pt x="6856150" y="1503234"/>
                  <a:pt x="6870429" y="1518221"/>
                </a:cubicBezTo>
                <a:close/>
                <a:moveTo>
                  <a:pt x="6952330" y="1332858"/>
                </a:moveTo>
                <a:cubicBezTo>
                  <a:pt x="6960898" y="1301930"/>
                  <a:pt x="6975191" y="1268428"/>
                  <a:pt x="6957493" y="1247336"/>
                </a:cubicBezTo>
                <a:cubicBezTo>
                  <a:pt x="6948385" y="1266794"/>
                  <a:pt x="6936149" y="1312947"/>
                  <a:pt x="6952330" y="1332858"/>
                </a:cubicBezTo>
                <a:close/>
                <a:moveTo>
                  <a:pt x="2146466" y="12232057"/>
                </a:moveTo>
                <a:cubicBezTo>
                  <a:pt x="2138220" y="12223631"/>
                  <a:pt x="2137516" y="12193402"/>
                  <a:pt x="2122387" y="12203869"/>
                </a:cubicBezTo>
                <a:cubicBezTo>
                  <a:pt x="2129113" y="12217697"/>
                  <a:pt x="2135407" y="12232772"/>
                  <a:pt x="2146466" y="12232057"/>
                </a:cubicBezTo>
                <a:close/>
                <a:moveTo>
                  <a:pt x="7057263" y="1157672"/>
                </a:moveTo>
                <a:cubicBezTo>
                  <a:pt x="7057161" y="1124445"/>
                  <a:pt x="7082709" y="1081622"/>
                  <a:pt x="7060270" y="1057414"/>
                </a:cubicBezTo>
                <a:cubicBezTo>
                  <a:pt x="7058715" y="1090929"/>
                  <a:pt x="7038704" y="1131605"/>
                  <a:pt x="7057263" y="1157672"/>
                </a:cubicBezTo>
                <a:close/>
                <a:moveTo>
                  <a:pt x="6946930" y="1417765"/>
                </a:moveTo>
                <a:cubicBezTo>
                  <a:pt x="6955939" y="1396221"/>
                  <a:pt x="6953686" y="1379401"/>
                  <a:pt x="6953655" y="1361010"/>
                </a:cubicBezTo>
                <a:lnTo>
                  <a:pt x="6934463" y="1352530"/>
                </a:lnTo>
                <a:cubicBezTo>
                  <a:pt x="6936082" y="1329252"/>
                  <a:pt x="6948529" y="1296466"/>
                  <a:pt x="6929861" y="1290259"/>
                </a:cubicBezTo>
                <a:cubicBezTo>
                  <a:pt x="6931925" y="1249822"/>
                  <a:pt x="6966834" y="1197352"/>
                  <a:pt x="6936906" y="1169324"/>
                </a:cubicBezTo>
                <a:cubicBezTo>
                  <a:pt x="6923251" y="1216381"/>
                  <a:pt x="6907445" y="1279844"/>
                  <a:pt x="6928415" y="1303914"/>
                </a:cubicBezTo>
                <a:cubicBezTo>
                  <a:pt x="6925747" y="1322644"/>
                  <a:pt x="6920241" y="1343183"/>
                  <a:pt x="6916154" y="1362817"/>
                </a:cubicBezTo>
                <a:cubicBezTo>
                  <a:pt x="6897987" y="1345091"/>
                  <a:pt x="6917776" y="1312996"/>
                  <a:pt x="6905384" y="1293738"/>
                </a:cubicBezTo>
                <a:cubicBezTo>
                  <a:pt x="6889819" y="1331273"/>
                  <a:pt x="6894179" y="1361786"/>
                  <a:pt x="6881928" y="1398743"/>
                </a:cubicBezTo>
                <a:cubicBezTo>
                  <a:pt x="6893040" y="1417436"/>
                  <a:pt x="6906850" y="1435790"/>
                  <a:pt x="6911006" y="1457535"/>
                </a:cubicBezTo>
                <a:cubicBezTo>
                  <a:pt x="6924544" y="1425741"/>
                  <a:pt x="6911032" y="1387100"/>
                  <a:pt x="6934904" y="1361914"/>
                </a:cubicBezTo>
                <a:cubicBezTo>
                  <a:pt x="6938913" y="1380531"/>
                  <a:pt x="6931232" y="1403682"/>
                  <a:pt x="6946930" y="1417765"/>
                </a:cubicBezTo>
                <a:close/>
                <a:moveTo>
                  <a:pt x="6885851" y="1566384"/>
                </a:moveTo>
                <a:cubicBezTo>
                  <a:pt x="6892309" y="1548308"/>
                  <a:pt x="6893282" y="1506878"/>
                  <a:pt x="6880178" y="1485773"/>
                </a:cubicBezTo>
                <a:cubicBezTo>
                  <a:pt x="6872226" y="1516462"/>
                  <a:pt x="6879227" y="1540996"/>
                  <a:pt x="6885851" y="1566384"/>
                </a:cubicBezTo>
                <a:close/>
                <a:moveTo>
                  <a:pt x="6986435" y="1338738"/>
                </a:moveTo>
                <a:cubicBezTo>
                  <a:pt x="6979370" y="1303966"/>
                  <a:pt x="6995493" y="1260552"/>
                  <a:pt x="6985162" y="1227401"/>
                </a:cubicBezTo>
                <a:cubicBezTo>
                  <a:pt x="6972017" y="1267536"/>
                  <a:pt x="6956391" y="1325974"/>
                  <a:pt x="6986435" y="1338738"/>
                </a:cubicBezTo>
                <a:close/>
                <a:moveTo>
                  <a:pt x="7088718" y="1107249"/>
                </a:moveTo>
                <a:cubicBezTo>
                  <a:pt x="7085626" y="1099246"/>
                  <a:pt x="7076432" y="1094674"/>
                  <a:pt x="7073994" y="1109421"/>
                </a:cubicBezTo>
                <a:cubicBezTo>
                  <a:pt x="7080629" y="1112864"/>
                  <a:pt x="7084936" y="1111193"/>
                  <a:pt x="7088718" y="1107249"/>
                </a:cubicBezTo>
                <a:close/>
                <a:moveTo>
                  <a:pt x="7099097" y="1083758"/>
                </a:moveTo>
                <a:cubicBezTo>
                  <a:pt x="7091986" y="1079084"/>
                  <a:pt x="7096375" y="1070304"/>
                  <a:pt x="7088838" y="1065442"/>
                </a:cubicBezTo>
                <a:cubicBezTo>
                  <a:pt x="7083358" y="1073230"/>
                  <a:pt x="7090918" y="1091885"/>
                  <a:pt x="7099097" y="1083758"/>
                </a:cubicBezTo>
                <a:close/>
                <a:moveTo>
                  <a:pt x="6900307" y="1545206"/>
                </a:moveTo>
                <a:cubicBezTo>
                  <a:pt x="6910788" y="1497256"/>
                  <a:pt x="6904043" y="1455990"/>
                  <a:pt x="6886650" y="1419207"/>
                </a:cubicBezTo>
                <a:cubicBezTo>
                  <a:pt x="6877124" y="1443075"/>
                  <a:pt x="6873323" y="1464367"/>
                  <a:pt x="6882065" y="1481502"/>
                </a:cubicBezTo>
                <a:cubicBezTo>
                  <a:pt x="6884567" y="1476992"/>
                  <a:pt x="6886881" y="1472910"/>
                  <a:pt x="6892950" y="1477633"/>
                </a:cubicBezTo>
                <a:cubicBezTo>
                  <a:pt x="6894645" y="1500333"/>
                  <a:pt x="6890803" y="1525181"/>
                  <a:pt x="6900307" y="1545206"/>
                </a:cubicBezTo>
                <a:close/>
                <a:moveTo>
                  <a:pt x="6887870" y="1594842"/>
                </a:moveTo>
                <a:cubicBezTo>
                  <a:pt x="6890261" y="1591305"/>
                  <a:pt x="6890857" y="1586208"/>
                  <a:pt x="6886735" y="1585152"/>
                </a:cubicBezTo>
                <a:cubicBezTo>
                  <a:pt x="6885603" y="1587715"/>
                  <a:pt x="6884232" y="1589662"/>
                  <a:pt x="6881624" y="1587489"/>
                </a:cubicBezTo>
                <a:lnTo>
                  <a:pt x="6878228" y="1595176"/>
                </a:lnTo>
                <a:cubicBezTo>
                  <a:pt x="6881291" y="1600358"/>
                  <a:pt x="6885478" y="1598380"/>
                  <a:pt x="6887870" y="1594842"/>
                </a:cubicBezTo>
                <a:close/>
                <a:moveTo>
                  <a:pt x="6950701" y="1493452"/>
                </a:moveTo>
                <a:cubicBezTo>
                  <a:pt x="6952713" y="1478515"/>
                  <a:pt x="6963764" y="1460426"/>
                  <a:pt x="6944670" y="1454032"/>
                </a:cubicBezTo>
                <a:cubicBezTo>
                  <a:pt x="6941427" y="1469445"/>
                  <a:pt x="6944526" y="1482045"/>
                  <a:pt x="6950701" y="1493452"/>
                </a:cubicBezTo>
                <a:close/>
                <a:moveTo>
                  <a:pt x="2046048" y="12610361"/>
                </a:moveTo>
                <a:cubicBezTo>
                  <a:pt x="2043631" y="12608664"/>
                  <a:pt x="2040634" y="12607283"/>
                  <a:pt x="2037636" y="12605902"/>
                </a:cubicBezTo>
                <a:cubicBezTo>
                  <a:pt x="2036254" y="12608905"/>
                  <a:pt x="2034872" y="12611909"/>
                  <a:pt x="2033490" y="12614913"/>
                </a:cubicBezTo>
                <a:cubicBezTo>
                  <a:pt x="2036040" y="12616161"/>
                  <a:pt x="2039485" y="12617675"/>
                  <a:pt x="2042035" y="12618923"/>
                </a:cubicBezTo>
                <a:cubicBezTo>
                  <a:pt x="2043417" y="12615920"/>
                  <a:pt x="2044799" y="12612916"/>
                  <a:pt x="2046048" y="12610361"/>
                </a:cubicBezTo>
                <a:close/>
                <a:moveTo>
                  <a:pt x="6993672" y="1448117"/>
                </a:moveTo>
                <a:lnTo>
                  <a:pt x="6994871" y="1441327"/>
                </a:lnTo>
                <a:lnTo>
                  <a:pt x="6995836" y="1435864"/>
                </a:lnTo>
                <a:cubicBezTo>
                  <a:pt x="6995741" y="1432185"/>
                  <a:pt x="6994138" y="1429179"/>
                  <a:pt x="6988950" y="1427653"/>
                </a:cubicBezTo>
                <a:cubicBezTo>
                  <a:pt x="6987021" y="1435479"/>
                  <a:pt x="6983058" y="1444448"/>
                  <a:pt x="6993672" y="1448117"/>
                </a:cubicBezTo>
                <a:close/>
                <a:moveTo>
                  <a:pt x="6875289" y="1736814"/>
                </a:moveTo>
                <a:cubicBezTo>
                  <a:pt x="6850985" y="1672985"/>
                  <a:pt x="6822752" y="1609973"/>
                  <a:pt x="6798022" y="1545955"/>
                </a:cubicBezTo>
                <a:cubicBezTo>
                  <a:pt x="6773292" y="1481938"/>
                  <a:pt x="6746995" y="1415697"/>
                  <a:pt x="6706269" y="1357885"/>
                </a:cubicBezTo>
                <a:cubicBezTo>
                  <a:pt x="6719499" y="1426009"/>
                  <a:pt x="6756772" y="1485869"/>
                  <a:pt x="6777573" y="1550702"/>
                </a:cubicBezTo>
                <a:cubicBezTo>
                  <a:pt x="6744947" y="1523015"/>
                  <a:pt x="6756190" y="1477955"/>
                  <a:pt x="6725599" y="1449123"/>
                </a:cubicBezTo>
                <a:cubicBezTo>
                  <a:pt x="6725289" y="1433672"/>
                  <a:pt x="6717362" y="1393925"/>
                  <a:pt x="6698913" y="1405683"/>
                </a:cubicBezTo>
                <a:cubicBezTo>
                  <a:pt x="6708727" y="1441159"/>
                  <a:pt x="6736809" y="1469902"/>
                  <a:pt x="6741700" y="1507287"/>
                </a:cubicBezTo>
                <a:cubicBezTo>
                  <a:pt x="6724403" y="1499133"/>
                  <a:pt x="6727407" y="1483104"/>
                  <a:pt x="6721183" y="1470655"/>
                </a:cubicBezTo>
                <a:cubicBezTo>
                  <a:pt x="6710464" y="1460303"/>
                  <a:pt x="6712725" y="1481722"/>
                  <a:pt x="6702005" y="1471370"/>
                </a:cubicBezTo>
                <a:cubicBezTo>
                  <a:pt x="6690486" y="1435141"/>
                  <a:pt x="6684125" y="1397617"/>
                  <a:pt x="6672606" y="1361388"/>
                </a:cubicBezTo>
                <a:cubicBezTo>
                  <a:pt x="6661135" y="1326201"/>
                  <a:pt x="6641331" y="1291416"/>
                  <a:pt x="6642591" y="1251644"/>
                </a:cubicBezTo>
                <a:cubicBezTo>
                  <a:pt x="6660493" y="1281505"/>
                  <a:pt x="6669831" y="1315750"/>
                  <a:pt x="6699849" y="1341264"/>
                </a:cubicBezTo>
                <a:cubicBezTo>
                  <a:pt x="6692741" y="1310048"/>
                  <a:pt x="6678440" y="1281267"/>
                  <a:pt x="6659832" y="1254157"/>
                </a:cubicBezTo>
                <a:cubicBezTo>
                  <a:pt x="6670710" y="1245691"/>
                  <a:pt x="6665116" y="1242199"/>
                  <a:pt x="6675559" y="1228946"/>
                </a:cubicBezTo>
                <a:cubicBezTo>
                  <a:pt x="6661685" y="1200354"/>
                  <a:pt x="6594980" y="1154035"/>
                  <a:pt x="6565956" y="1185113"/>
                </a:cubicBezTo>
                <a:cubicBezTo>
                  <a:pt x="6613537" y="1379701"/>
                  <a:pt x="6745215" y="1542021"/>
                  <a:pt x="6825215" y="1724388"/>
                </a:cubicBezTo>
                <a:cubicBezTo>
                  <a:pt x="6839749" y="1722642"/>
                  <a:pt x="6856047" y="1727291"/>
                  <a:pt x="6875289" y="1736814"/>
                </a:cubicBezTo>
                <a:close/>
                <a:moveTo>
                  <a:pt x="7042742" y="1368211"/>
                </a:moveTo>
                <a:lnTo>
                  <a:pt x="7042877" y="1366599"/>
                </a:lnTo>
                <a:lnTo>
                  <a:pt x="7045318" y="1337540"/>
                </a:lnTo>
                <a:cubicBezTo>
                  <a:pt x="7050823" y="1308099"/>
                  <a:pt x="7061647" y="1281870"/>
                  <a:pt x="7046579" y="1254538"/>
                </a:cubicBezTo>
                <a:cubicBezTo>
                  <a:pt x="7037283" y="1274423"/>
                  <a:pt x="7035328" y="1294999"/>
                  <a:pt x="7034317" y="1313440"/>
                </a:cubicBezTo>
                <a:cubicBezTo>
                  <a:pt x="7033880" y="1321926"/>
                  <a:pt x="7033885" y="1332010"/>
                  <a:pt x="7035050" y="1341777"/>
                </a:cubicBezTo>
                <a:lnTo>
                  <a:pt x="7042542" y="1367525"/>
                </a:lnTo>
                <a:close/>
                <a:moveTo>
                  <a:pt x="2057596" y="12653324"/>
                </a:moveTo>
                <a:cubicBezTo>
                  <a:pt x="2039390" y="12647411"/>
                  <a:pt x="2034056" y="12637527"/>
                  <a:pt x="2027247" y="12627690"/>
                </a:cubicBezTo>
                <a:cubicBezTo>
                  <a:pt x="2013093" y="12642502"/>
                  <a:pt x="2048169" y="12658810"/>
                  <a:pt x="2057596" y="12653324"/>
                </a:cubicBezTo>
                <a:close/>
                <a:moveTo>
                  <a:pt x="6911839" y="1674859"/>
                </a:moveTo>
                <a:lnTo>
                  <a:pt x="6904162" y="1671467"/>
                </a:lnTo>
                <a:lnTo>
                  <a:pt x="6900765" y="1679155"/>
                </a:lnTo>
                <a:lnTo>
                  <a:pt x="6908442" y="1682547"/>
                </a:lnTo>
                <a:close/>
                <a:moveTo>
                  <a:pt x="7140065" y="1231012"/>
                </a:moveTo>
                <a:cubicBezTo>
                  <a:pt x="7132241" y="1224492"/>
                  <a:pt x="7135491" y="1213677"/>
                  <a:pt x="7127666" y="1207156"/>
                </a:cubicBezTo>
                <a:cubicBezTo>
                  <a:pt x="7115000" y="1221979"/>
                  <a:pt x="7127776" y="1244981"/>
                  <a:pt x="7140065" y="1231012"/>
                </a:cubicBezTo>
                <a:close/>
                <a:moveTo>
                  <a:pt x="6988671" y="1582741"/>
                </a:moveTo>
                <a:cubicBezTo>
                  <a:pt x="6992642" y="1573752"/>
                  <a:pt x="6987206" y="1561395"/>
                  <a:pt x="6977893" y="1556514"/>
                </a:cubicBezTo>
                <a:cubicBezTo>
                  <a:pt x="6971665" y="1570609"/>
                  <a:pt x="6967898" y="1583748"/>
                  <a:pt x="6981358" y="1590206"/>
                </a:cubicBezTo>
                <a:cubicBezTo>
                  <a:pt x="6984977" y="1588359"/>
                  <a:pt x="6987347" y="1585737"/>
                  <a:pt x="6988671" y="1582741"/>
                </a:cubicBezTo>
                <a:close/>
                <a:moveTo>
                  <a:pt x="7056907" y="1429603"/>
                </a:moveTo>
                <a:cubicBezTo>
                  <a:pt x="7085116" y="1363452"/>
                  <a:pt x="7064911" y="1315728"/>
                  <a:pt x="7084081" y="1252730"/>
                </a:cubicBezTo>
                <a:cubicBezTo>
                  <a:pt x="7070968" y="1227027"/>
                  <a:pt x="7087575" y="1189442"/>
                  <a:pt x="7067506" y="1166792"/>
                </a:cubicBezTo>
                <a:cubicBezTo>
                  <a:pt x="7057056" y="1204289"/>
                  <a:pt x="7063136" y="1251101"/>
                  <a:pt x="7064791" y="1296244"/>
                </a:cubicBezTo>
                <a:lnTo>
                  <a:pt x="7064653" y="1306419"/>
                </a:lnTo>
                <a:lnTo>
                  <a:pt x="7064195" y="1340425"/>
                </a:lnTo>
                <a:cubicBezTo>
                  <a:pt x="7043496" y="1366503"/>
                  <a:pt x="7051325" y="1404164"/>
                  <a:pt x="7056907" y="1429603"/>
                </a:cubicBezTo>
                <a:close/>
                <a:moveTo>
                  <a:pt x="6924118" y="1740521"/>
                </a:moveTo>
                <a:cubicBezTo>
                  <a:pt x="6928220" y="1730082"/>
                  <a:pt x="6925367" y="1722696"/>
                  <a:pt x="6915746" y="1717934"/>
                </a:cubicBezTo>
                <a:cubicBezTo>
                  <a:pt x="6911832" y="1727946"/>
                  <a:pt x="6914686" y="1735333"/>
                  <a:pt x="6924118" y="1740521"/>
                </a:cubicBezTo>
                <a:close/>
                <a:moveTo>
                  <a:pt x="7101508" y="1339045"/>
                </a:moveTo>
                <a:cubicBezTo>
                  <a:pt x="7108237" y="1313431"/>
                  <a:pt x="7093068" y="1275078"/>
                  <a:pt x="7116914" y="1262643"/>
                </a:cubicBezTo>
                <a:cubicBezTo>
                  <a:pt x="7112512" y="1235684"/>
                  <a:pt x="7110761" y="1207344"/>
                  <a:pt x="7102054" y="1182056"/>
                </a:cubicBezTo>
                <a:cubicBezTo>
                  <a:pt x="7105665" y="1161191"/>
                  <a:pt x="7103381" y="1125979"/>
                  <a:pt x="7086378" y="1124082"/>
                </a:cubicBezTo>
                <a:cubicBezTo>
                  <a:pt x="7093485" y="1155299"/>
                  <a:pt x="7087484" y="1191955"/>
                  <a:pt x="7097857" y="1221551"/>
                </a:cubicBezTo>
                <a:cubicBezTo>
                  <a:pt x="7082948" y="1255292"/>
                  <a:pt x="7089282" y="1305566"/>
                  <a:pt x="7101508" y="1339045"/>
                </a:cubicBezTo>
                <a:close/>
                <a:moveTo>
                  <a:pt x="7006461" y="1564543"/>
                </a:moveTo>
                <a:cubicBezTo>
                  <a:pt x="7015840" y="1537547"/>
                  <a:pt x="7016179" y="1513704"/>
                  <a:pt x="7010793" y="1492437"/>
                </a:cubicBezTo>
                <a:cubicBezTo>
                  <a:pt x="7008446" y="1504672"/>
                  <a:pt x="6983094" y="1551666"/>
                  <a:pt x="7006461" y="1564543"/>
                </a:cubicBezTo>
                <a:close/>
                <a:moveTo>
                  <a:pt x="7043049" y="1513859"/>
                </a:moveTo>
                <a:lnTo>
                  <a:pt x="7047959" y="1487641"/>
                </a:lnTo>
                <a:lnTo>
                  <a:pt x="7048428" y="1485136"/>
                </a:lnTo>
                <a:cubicBezTo>
                  <a:pt x="7050041" y="1465621"/>
                  <a:pt x="7047771" y="1446241"/>
                  <a:pt x="7041995" y="1432203"/>
                </a:cubicBezTo>
                <a:cubicBezTo>
                  <a:pt x="7036047" y="1443357"/>
                  <a:pt x="7046026" y="1464613"/>
                  <a:pt x="7030359" y="1468921"/>
                </a:cubicBezTo>
                <a:cubicBezTo>
                  <a:pt x="7037228" y="1441838"/>
                  <a:pt x="7036714" y="1417618"/>
                  <a:pt x="7041926" y="1390823"/>
                </a:cubicBezTo>
                <a:lnTo>
                  <a:pt x="7035583" y="1386756"/>
                </a:lnTo>
                <a:lnTo>
                  <a:pt x="7033287" y="1385283"/>
                </a:lnTo>
                <a:cubicBezTo>
                  <a:pt x="7029853" y="1384978"/>
                  <a:pt x="7026384" y="1384466"/>
                  <a:pt x="7024432" y="1378499"/>
                </a:cubicBezTo>
                <a:cubicBezTo>
                  <a:pt x="7033562" y="1315149"/>
                  <a:pt x="7016852" y="1261822"/>
                  <a:pt x="7025366" y="1198711"/>
                </a:cubicBezTo>
                <a:cubicBezTo>
                  <a:pt x="7024113" y="1185395"/>
                  <a:pt x="7006566" y="1198572"/>
                  <a:pt x="7007872" y="1186386"/>
                </a:cubicBezTo>
                <a:cubicBezTo>
                  <a:pt x="7008396" y="1130975"/>
                  <a:pt x="7051868" y="1074121"/>
                  <a:pt x="7028251" y="1024889"/>
                </a:cubicBezTo>
                <a:cubicBezTo>
                  <a:pt x="7016955" y="1037765"/>
                  <a:pt x="7027361" y="1059209"/>
                  <a:pt x="7011267" y="1063328"/>
                </a:cubicBezTo>
                <a:cubicBezTo>
                  <a:pt x="7011565" y="1043041"/>
                  <a:pt x="7024167" y="1017980"/>
                  <a:pt x="7010316" y="1003181"/>
                </a:cubicBezTo>
                <a:cubicBezTo>
                  <a:pt x="6995754" y="1017677"/>
                  <a:pt x="6999163" y="1045728"/>
                  <a:pt x="6994657" y="1069772"/>
                </a:cubicBezTo>
                <a:cubicBezTo>
                  <a:pt x="6988459" y="1102258"/>
                  <a:pt x="6964568" y="1144792"/>
                  <a:pt x="6989936" y="1164678"/>
                </a:cubicBezTo>
                <a:cubicBezTo>
                  <a:pt x="7008018" y="1131829"/>
                  <a:pt x="6982424" y="1089381"/>
                  <a:pt x="7017673" y="1070753"/>
                </a:cubicBezTo>
                <a:cubicBezTo>
                  <a:pt x="6982018" y="1187215"/>
                  <a:pt x="7012568" y="1277286"/>
                  <a:pt x="7015057" y="1378951"/>
                </a:cubicBezTo>
                <a:cubicBezTo>
                  <a:pt x="7011988" y="1384742"/>
                  <a:pt x="7003926" y="1377606"/>
                  <a:pt x="7001858" y="1386902"/>
                </a:cubicBezTo>
                <a:lnTo>
                  <a:pt x="6996960" y="1446153"/>
                </a:lnTo>
                <a:lnTo>
                  <a:pt x="6995289" y="1466379"/>
                </a:lnTo>
                <a:lnTo>
                  <a:pt x="6994051" y="1501533"/>
                </a:lnTo>
                <a:lnTo>
                  <a:pt x="6992552" y="1544104"/>
                </a:lnTo>
                <a:cubicBezTo>
                  <a:pt x="6998080" y="1521787"/>
                  <a:pt x="7001607" y="1500247"/>
                  <a:pt x="7004466" y="1478921"/>
                </a:cubicBezTo>
                <a:lnTo>
                  <a:pt x="7005627" y="1469543"/>
                </a:lnTo>
                <a:lnTo>
                  <a:pt x="7005951" y="1466917"/>
                </a:lnTo>
                <a:lnTo>
                  <a:pt x="7012370" y="1415029"/>
                </a:lnTo>
                <a:lnTo>
                  <a:pt x="7017974" y="1435419"/>
                </a:lnTo>
                <a:lnTo>
                  <a:pt x="7022732" y="1452725"/>
                </a:lnTo>
                <a:cubicBezTo>
                  <a:pt x="7022423" y="1466691"/>
                  <a:pt x="7019678" y="1481558"/>
                  <a:pt x="7018470" y="1495829"/>
                </a:cubicBezTo>
                <a:cubicBezTo>
                  <a:pt x="7025581" y="1500502"/>
                  <a:pt x="7028412" y="1494095"/>
                  <a:pt x="7033383" y="1493229"/>
                </a:cubicBezTo>
                <a:cubicBezTo>
                  <a:pt x="7030342" y="1501840"/>
                  <a:pt x="7027255" y="1510558"/>
                  <a:pt x="7026244" y="1518470"/>
                </a:cubicBezTo>
                <a:lnTo>
                  <a:pt x="7029414" y="1530634"/>
                </a:lnTo>
                <a:lnTo>
                  <a:pt x="7031564" y="1538879"/>
                </a:lnTo>
                <a:cubicBezTo>
                  <a:pt x="7036441" y="1531590"/>
                  <a:pt x="7040254" y="1523033"/>
                  <a:pt x="7043049" y="1513859"/>
                </a:cubicBezTo>
                <a:close/>
                <a:moveTo>
                  <a:pt x="7168634" y="1239041"/>
                </a:moveTo>
                <a:cubicBezTo>
                  <a:pt x="7138446" y="1196605"/>
                  <a:pt x="7127349" y="1129422"/>
                  <a:pt x="7098267" y="1097174"/>
                </a:cubicBezTo>
                <a:cubicBezTo>
                  <a:pt x="7106450" y="1120188"/>
                  <a:pt x="7118947" y="1146130"/>
                  <a:pt x="7129738" y="1171317"/>
                </a:cubicBezTo>
                <a:cubicBezTo>
                  <a:pt x="7139865" y="1195700"/>
                  <a:pt x="7146029" y="1229053"/>
                  <a:pt x="7168634" y="1239041"/>
                </a:cubicBezTo>
                <a:close/>
                <a:moveTo>
                  <a:pt x="2120332" y="12689584"/>
                </a:moveTo>
                <a:cubicBezTo>
                  <a:pt x="2118229" y="12688470"/>
                  <a:pt x="2115365" y="12686641"/>
                  <a:pt x="2118356" y="12683141"/>
                </a:cubicBezTo>
                <a:cubicBezTo>
                  <a:pt x="2115359" y="12681760"/>
                  <a:pt x="2112495" y="12679930"/>
                  <a:pt x="2109811" y="12679130"/>
                </a:cubicBezTo>
                <a:cubicBezTo>
                  <a:pt x="2097927" y="12686324"/>
                  <a:pt x="2118109" y="12698680"/>
                  <a:pt x="2120332" y="12689584"/>
                </a:cubicBezTo>
                <a:close/>
                <a:moveTo>
                  <a:pt x="6954826" y="1754090"/>
                </a:moveTo>
                <a:cubicBezTo>
                  <a:pt x="6955709" y="1715172"/>
                  <a:pt x="6968092" y="1672148"/>
                  <a:pt x="6944177" y="1643204"/>
                </a:cubicBezTo>
                <a:lnTo>
                  <a:pt x="6944345" y="1638898"/>
                </a:lnTo>
                <a:lnTo>
                  <a:pt x="6945324" y="1613783"/>
                </a:lnTo>
                <a:cubicBezTo>
                  <a:pt x="6946906" y="1603571"/>
                  <a:pt x="6948617" y="1593351"/>
                  <a:pt x="6947253" y="1584326"/>
                </a:cubicBezTo>
                <a:cubicBezTo>
                  <a:pt x="6954979" y="1588760"/>
                  <a:pt x="6956628" y="1583873"/>
                  <a:pt x="6960025" y="1576186"/>
                </a:cubicBezTo>
                <a:cubicBezTo>
                  <a:pt x="6978478" y="1537885"/>
                  <a:pt x="6958265" y="1485563"/>
                  <a:pt x="6983855" y="1439185"/>
                </a:cubicBezTo>
                <a:cubicBezTo>
                  <a:pt x="6974343" y="1414563"/>
                  <a:pt x="6988259" y="1381914"/>
                  <a:pt x="6972406" y="1360106"/>
                </a:cubicBezTo>
                <a:cubicBezTo>
                  <a:pt x="6955377" y="1428644"/>
                  <a:pt x="6965588" y="1503602"/>
                  <a:pt x="6942531" y="1563862"/>
                </a:cubicBezTo>
                <a:cubicBezTo>
                  <a:pt x="6939851" y="1546852"/>
                  <a:pt x="6947818" y="1525359"/>
                  <a:pt x="6932219" y="1513362"/>
                </a:cubicBezTo>
                <a:cubicBezTo>
                  <a:pt x="6924712" y="1526891"/>
                  <a:pt x="6938292" y="1549227"/>
                  <a:pt x="6923338" y="1555382"/>
                </a:cubicBezTo>
                <a:cubicBezTo>
                  <a:pt x="6923538" y="1533008"/>
                  <a:pt x="6929037" y="1507872"/>
                  <a:pt x="6931082" y="1484783"/>
                </a:cubicBezTo>
                <a:cubicBezTo>
                  <a:pt x="6933366" y="1462309"/>
                  <a:pt x="6939612" y="1430867"/>
                  <a:pt x="6929689" y="1415252"/>
                </a:cubicBezTo>
                <a:cubicBezTo>
                  <a:pt x="6923998" y="1467359"/>
                  <a:pt x="6903968" y="1525383"/>
                  <a:pt x="6910581" y="1572717"/>
                </a:cubicBezTo>
                <a:cubicBezTo>
                  <a:pt x="6915337" y="1585028"/>
                  <a:pt x="6924697" y="1575380"/>
                  <a:pt x="6928502" y="1585229"/>
                </a:cubicBezTo>
                <a:cubicBezTo>
                  <a:pt x="6925781" y="1600618"/>
                  <a:pt x="6925674" y="1614992"/>
                  <a:pt x="6928158" y="1628405"/>
                </a:cubicBezTo>
                <a:lnTo>
                  <a:pt x="6938730" y="1654417"/>
                </a:lnTo>
                <a:lnTo>
                  <a:pt x="6943362" y="1665816"/>
                </a:lnTo>
                <a:cubicBezTo>
                  <a:pt x="6950323" y="1693905"/>
                  <a:pt x="6941525" y="1728814"/>
                  <a:pt x="6954826" y="1754090"/>
                </a:cubicBezTo>
                <a:close/>
                <a:moveTo>
                  <a:pt x="7040124" y="1561039"/>
                </a:moveTo>
                <a:cubicBezTo>
                  <a:pt x="7025378" y="1549419"/>
                  <a:pt x="7002324" y="1583134"/>
                  <a:pt x="7023125" y="1590283"/>
                </a:cubicBezTo>
                <a:cubicBezTo>
                  <a:pt x="7028556" y="1581452"/>
                  <a:pt x="7019649" y="1578537"/>
                  <a:pt x="7027352" y="1569179"/>
                </a:cubicBezTo>
                <a:cubicBezTo>
                  <a:pt x="7034414" y="1572809"/>
                  <a:pt x="7038007" y="1569293"/>
                  <a:pt x="7040124" y="1561039"/>
                </a:cubicBezTo>
                <a:close/>
                <a:moveTo>
                  <a:pt x="7098248" y="1429491"/>
                </a:moveTo>
                <a:cubicBezTo>
                  <a:pt x="7097917" y="1415818"/>
                  <a:pt x="7100355" y="1401070"/>
                  <a:pt x="7101640" y="1386770"/>
                </a:cubicBezTo>
                <a:lnTo>
                  <a:pt x="7099914" y="1367188"/>
                </a:lnTo>
                <a:lnTo>
                  <a:pt x="7098111" y="1346732"/>
                </a:lnTo>
                <a:cubicBezTo>
                  <a:pt x="7082353" y="1353553"/>
                  <a:pt x="7086395" y="1364018"/>
                  <a:pt x="7073450" y="1381779"/>
                </a:cubicBezTo>
                <a:cubicBezTo>
                  <a:pt x="7074027" y="1387395"/>
                  <a:pt x="7079787" y="1391088"/>
                  <a:pt x="7084340" y="1395206"/>
                </a:cubicBezTo>
                <a:lnTo>
                  <a:pt x="7086561" y="1398147"/>
                </a:lnTo>
                <a:lnTo>
                  <a:pt x="7089466" y="1401993"/>
                </a:lnTo>
                <a:cubicBezTo>
                  <a:pt x="7090340" y="1404557"/>
                  <a:pt x="7090113" y="1407520"/>
                  <a:pt x="7087989" y="1411175"/>
                </a:cubicBezTo>
                <a:lnTo>
                  <a:pt x="7085472" y="1412152"/>
                </a:lnTo>
                <a:lnTo>
                  <a:pt x="7083135" y="1408979"/>
                </a:lnTo>
                <a:lnTo>
                  <a:pt x="7083848" y="1404436"/>
                </a:lnTo>
                <a:lnTo>
                  <a:pt x="7084139" y="1402583"/>
                </a:lnTo>
                <a:cubicBezTo>
                  <a:pt x="7082890" y="1399351"/>
                  <a:pt x="7080367" y="1397853"/>
                  <a:pt x="7078172" y="1402244"/>
                </a:cubicBezTo>
                <a:lnTo>
                  <a:pt x="7082349" y="1407912"/>
                </a:lnTo>
                <a:lnTo>
                  <a:pt x="7083135" y="1408979"/>
                </a:lnTo>
                <a:lnTo>
                  <a:pt x="7082452" y="1413323"/>
                </a:lnTo>
                <a:lnTo>
                  <a:pt x="7085472" y="1412152"/>
                </a:lnTo>
                <a:close/>
                <a:moveTo>
                  <a:pt x="6975837" y="1716919"/>
                </a:moveTo>
                <a:cubicBezTo>
                  <a:pt x="6975184" y="1694169"/>
                  <a:pt x="6979830" y="1668656"/>
                  <a:pt x="6979981" y="1645240"/>
                </a:cubicBezTo>
                <a:cubicBezTo>
                  <a:pt x="6957784" y="1652789"/>
                  <a:pt x="6974708" y="1635253"/>
                  <a:pt x="6956508" y="1625680"/>
                </a:cubicBezTo>
                <a:cubicBezTo>
                  <a:pt x="6941815" y="1646244"/>
                  <a:pt x="6968956" y="1650579"/>
                  <a:pt x="6966378" y="1666796"/>
                </a:cubicBezTo>
                <a:cubicBezTo>
                  <a:pt x="6965269" y="1683152"/>
                  <a:pt x="6960827" y="1717434"/>
                  <a:pt x="6975837" y="1716919"/>
                </a:cubicBezTo>
                <a:close/>
                <a:moveTo>
                  <a:pt x="7163418" y="1292379"/>
                </a:moveTo>
                <a:cubicBezTo>
                  <a:pt x="7167275" y="1276727"/>
                  <a:pt x="7159681" y="1266225"/>
                  <a:pt x="7147354" y="1257204"/>
                </a:cubicBezTo>
                <a:cubicBezTo>
                  <a:pt x="7141602" y="1272530"/>
                  <a:pt x="7149121" y="1294740"/>
                  <a:pt x="7163418" y="1292379"/>
                </a:cubicBezTo>
                <a:close/>
                <a:moveTo>
                  <a:pt x="6991991" y="1691896"/>
                </a:moveTo>
                <a:cubicBezTo>
                  <a:pt x="6997096" y="1671691"/>
                  <a:pt x="7001538" y="1651830"/>
                  <a:pt x="7003442" y="1632954"/>
                </a:cubicBezTo>
                <a:lnTo>
                  <a:pt x="7000870" y="1596812"/>
                </a:lnTo>
                <a:lnTo>
                  <a:pt x="6999667" y="1579919"/>
                </a:lnTo>
                <a:lnTo>
                  <a:pt x="6990590" y="1620645"/>
                </a:lnTo>
                <a:lnTo>
                  <a:pt x="6986370" y="1639576"/>
                </a:lnTo>
                <a:cubicBezTo>
                  <a:pt x="6984572" y="1658500"/>
                  <a:pt x="6985928" y="1676200"/>
                  <a:pt x="6991991" y="1691896"/>
                </a:cubicBezTo>
                <a:close/>
                <a:moveTo>
                  <a:pt x="7049926" y="1560776"/>
                </a:moveTo>
                <a:cubicBezTo>
                  <a:pt x="7055063" y="1545689"/>
                  <a:pt x="7057124" y="1531796"/>
                  <a:pt x="7047922" y="1522625"/>
                </a:cubicBezTo>
                <a:cubicBezTo>
                  <a:pt x="7041555" y="1538189"/>
                  <a:pt x="7038452" y="1552133"/>
                  <a:pt x="7049926" y="1560776"/>
                </a:cubicBezTo>
                <a:close/>
                <a:moveTo>
                  <a:pt x="2146283" y="12702197"/>
                </a:moveTo>
                <a:cubicBezTo>
                  <a:pt x="2143946" y="12693694"/>
                  <a:pt x="2128912" y="12685310"/>
                  <a:pt x="2122756" y="12696162"/>
                </a:cubicBezTo>
                <a:cubicBezTo>
                  <a:pt x="2130313" y="12696950"/>
                  <a:pt x="2142898" y="12711923"/>
                  <a:pt x="2146283" y="12702197"/>
                </a:cubicBezTo>
                <a:close/>
                <a:moveTo>
                  <a:pt x="7048738" y="1615383"/>
                </a:moveTo>
                <a:cubicBezTo>
                  <a:pt x="7054497" y="1604655"/>
                  <a:pt x="7056139" y="1595171"/>
                  <a:pt x="7051251" y="1588927"/>
                </a:cubicBezTo>
                <a:cubicBezTo>
                  <a:pt x="7046722" y="1599178"/>
                  <a:pt x="7039117" y="1610621"/>
                  <a:pt x="7048738" y="1615383"/>
                </a:cubicBezTo>
                <a:close/>
                <a:moveTo>
                  <a:pt x="7115353" y="1464616"/>
                </a:moveTo>
                <a:lnTo>
                  <a:pt x="7107676" y="1461224"/>
                </a:lnTo>
                <a:lnTo>
                  <a:pt x="7104091" y="1469339"/>
                </a:lnTo>
                <a:lnTo>
                  <a:pt x="7111768" y="1472731"/>
                </a:lnTo>
                <a:close/>
                <a:moveTo>
                  <a:pt x="7116863" y="1461199"/>
                </a:moveTo>
                <a:cubicBezTo>
                  <a:pt x="7116848" y="1452003"/>
                  <a:pt x="7125136" y="1424015"/>
                  <a:pt x="7111888" y="1430924"/>
                </a:cubicBezTo>
                <a:cubicBezTo>
                  <a:pt x="7117531" y="1435459"/>
                  <a:pt x="7108771" y="1435673"/>
                  <a:pt x="7106793" y="1442456"/>
                </a:cubicBezTo>
                <a:cubicBezTo>
                  <a:pt x="7126929" y="1448800"/>
                  <a:pt x="7100754" y="1456123"/>
                  <a:pt x="7116863" y="1461199"/>
                </a:cubicBezTo>
                <a:close/>
                <a:moveTo>
                  <a:pt x="7200090" y="1303988"/>
                </a:moveTo>
                <a:cubicBezTo>
                  <a:pt x="7190945" y="1300458"/>
                  <a:pt x="7191333" y="1277657"/>
                  <a:pt x="7180644" y="1285696"/>
                </a:cubicBezTo>
                <a:cubicBezTo>
                  <a:pt x="7186902" y="1289993"/>
                  <a:pt x="7186514" y="1312794"/>
                  <a:pt x="7200090" y="1303988"/>
                </a:cubicBezTo>
                <a:close/>
                <a:moveTo>
                  <a:pt x="7047026" y="1657763"/>
                </a:moveTo>
                <a:cubicBezTo>
                  <a:pt x="7050954" y="1645843"/>
                  <a:pt x="7050327" y="1631400"/>
                  <a:pt x="7045341" y="1623071"/>
                </a:cubicBezTo>
                <a:cubicBezTo>
                  <a:pt x="7041744" y="1653132"/>
                  <a:pt x="7023847" y="1654413"/>
                  <a:pt x="7021374" y="1677313"/>
                </a:cubicBezTo>
                <a:cubicBezTo>
                  <a:pt x="7034613" y="1679078"/>
                  <a:pt x="7043098" y="1669682"/>
                  <a:pt x="7047026" y="1657763"/>
                </a:cubicBezTo>
                <a:close/>
                <a:moveTo>
                  <a:pt x="7077169" y="1615502"/>
                </a:moveTo>
                <a:cubicBezTo>
                  <a:pt x="7078389" y="1605385"/>
                  <a:pt x="7076100" y="1595567"/>
                  <a:pt x="7070002" y="1588024"/>
                </a:cubicBezTo>
                <a:cubicBezTo>
                  <a:pt x="7064069" y="1608374"/>
                  <a:pt x="7048908" y="1632304"/>
                  <a:pt x="7063277" y="1644779"/>
                </a:cubicBezTo>
                <a:cubicBezTo>
                  <a:pt x="7071218" y="1636036"/>
                  <a:pt x="7075948" y="1625619"/>
                  <a:pt x="7077169" y="1615502"/>
                </a:cubicBezTo>
                <a:close/>
                <a:moveTo>
                  <a:pt x="7090893" y="1592660"/>
                </a:moveTo>
                <a:cubicBezTo>
                  <a:pt x="7106787" y="1553228"/>
                  <a:pt x="7101574" y="1522338"/>
                  <a:pt x="7110700" y="1485531"/>
                </a:cubicBezTo>
                <a:cubicBezTo>
                  <a:pt x="7081845" y="1475845"/>
                  <a:pt x="7093972" y="1449553"/>
                  <a:pt x="7083335" y="1432091"/>
                </a:cubicBezTo>
                <a:cubicBezTo>
                  <a:pt x="7074304" y="1439842"/>
                  <a:pt x="7087680" y="1453409"/>
                  <a:pt x="7074843" y="1451311"/>
                </a:cubicBezTo>
                <a:cubicBezTo>
                  <a:pt x="7078100" y="1445092"/>
                  <a:pt x="7076625" y="1440357"/>
                  <a:pt x="7072262" y="1436387"/>
                </a:cubicBezTo>
                <a:cubicBezTo>
                  <a:pt x="7059255" y="1475053"/>
                  <a:pt x="7055855" y="1509284"/>
                  <a:pt x="7069681" y="1536833"/>
                </a:cubicBezTo>
                <a:cubicBezTo>
                  <a:pt x="7072006" y="1510805"/>
                  <a:pt x="7077520" y="1494864"/>
                  <a:pt x="7099011" y="1490066"/>
                </a:cubicBezTo>
                <a:cubicBezTo>
                  <a:pt x="7093576" y="1525440"/>
                  <a:pt x="7078298" y="1564634"/>
                  <a:pt x="7090893" y="1592660"/>
                </a:cubicBezTo>
                <a:close/>
                <a:moveTo>
                  <a:pt x="7150716" y="1457268"/>
                </a:moveTo>
                <a:cubicBezTo>
                  <a:pt x="7142400" y="1440322"/>
                  <a:pt x="7151311" y="1416693"/>
                  <a:pt x="7155300" y="1394973"/>
                </a:cubicBezTo>
                <a:cubicBezTo>
                  <a:pt x="7132671" y="1370043"/>
                  <a:pt x="7143610" y="1332091"/>
                  <a:pt x="7136386" y="1301333"/>
                </a:cubicBezTo>
                <a:lnTo>
                  <a:pt x="7131864" y="1293115"/>
                </a:lnTo>
                <a:lnTo>
                  <a:pt x="7121194" y="1273722"/>
                </a:lnTo>
                <a:cubicBezTo>
                  <a:pt x="7119050" y="1294726"/>
                  <a:pt x="7117363" y="1312103"/>
                  <a:pt x="7116520" y="1328576"/>
                </a:cubicBezTo>
                <a:lnTo>
                  <a:pt x="7116520" y="1328688"/>
                </a:lnTo>
                <a:lnTo>
                  <a:pt x="7116915" y="1378013"/>
                </a:lnTo>
                <a:cubicBezTo>
                  <a:pt x="7149869" y="1403804"/>
                  <a:pt x="7137554" y="1430523"/>
                  <a:pt x="7132217" y="1467983"/>
                </a:cubicBezTo>
                <a:cubicBezTo>
                  <a:pt x="7142076" y="1473360"/>
                  <a:pt x="7147466" y="1468084"/>
                  <a:pt x="7150716" y="1457268"/>
                </a:cubicBezTo>
                <a:close/>
                <a:moveTo>
                  <a:pt x="7166001" y="1422673"/>
                </a:moveTo>
                <a:cubicBezTo>
                  <a:pt x="7166518" y="1420349"/>
                  <a:pt x="7176101" y="1402122"/>
                  <a:pt x="7161026" y="1392398"/>
                </a:cubicBezTo>
                <a:cubicBezTo>
                  <a:pt x="7150269" y="1416743"/>
                  <a:pt x="7162340" y="1442496"/>
                  <a:pt x="7166001" y="1422673"/>
                </a:cubicBezTo>
                <a:close/>
                <a:moveTo>
                  <a:pt x="7115743" y="1557186"/>
                </a:moveTo>
                <a:cubicBezTo>
                  <a:pt x="7124858" y="1542325"/>
                  <a:pt x="7135871" y="1501248"/>
                  <a:pt x="7125612" y="1482931"/>
                </a:cubicBezTo>
                <a:cubicBezTo>
                  <a:pt x="7116924" y="1497981"/>
                  <a:pt x="7112678" y="1536433"/>
                  <a:pt x="7115743" y="1557186"/>
                </a:cubicBezTo>
                <a:close/>
                <a:moveTo>
                  <a:pt x="2485384" y="12069057"/>
                </a:moveTo>
                <a:cubicBezTo>
                  <a:pt x="2505211" y="12003344"/>
                  <a:pt x="2476532" y="11891133"/>
                  <a:pt x="2415534" y="11843442"/>
                </a:cubicBezTo>
                <a:cubicBezTo>
                  <a:pt x="2403330" y="11834321"/>
                  <a:pt x="2373639" y="11823322"/>
                  <a:pt x="2351426" y="11814916"/>
                </a:cubicBezTo>
                <a:cubicBezTo>
                  <a:pt x="2299747" y="11793842"/>
                  <a:pt x="2229693" y="11776515"/>
                  <a:pt x="2172713" y="11806303"/>
                </a:cubicBezTo>
                <a:cubicBezTo>
                  <a:pt x="2245627" y="11933862"/>
                  <a:pt x="2310389" y="12063829"/>
                  <a:pt x="2359554" y="12190477"/>
                </a:cubicBezTo>
                <a:cubicBezTo>
                  <a:pt x="2414858" y="12161504"/>
                  <a:pt x="2470727" y="12117719"/>
                  <a:pt x="2485384" y="12069057"/>
                </a:cubicBezTo>
                <a:close/>
                <a:moveTo>
                  <a:pt x="2198497" y="12728003"/>
                </a:moveTo>
                <a:cubicBezTo>
                  <a:pt x="2189992" y="12720589"/>
                  <a:pt x="2171499" y="12700929"/>
                  <a:pt x="2161905" y="12715147"/>
                </a:cubicBezTo>
                <a:cubicBezTo>
                  <a:pt x="2176092" y="12724741"/>
                  <a:pt x="2183168" y="12733682"/>
                  <a:pt x="2198497" y="12728003"/>
                </a:cubicBezTo>
                <a:close/>
                <a:moveTo>
                  <a:pt x="7197136" y="1436430"/>
                </a:moveTo>
                <a:cubicBezTo>
                  <a:pt x="7192108" y="1431656"/>
                  <a:pt x="7189780" y="1426543"/>
                  <a:pt x="7184752" y="1421769"/>
                </a:cubicBezTo>
                <a:cubicBezTo>
                  <a:pt x="7173456" y="1434645"/>
                  <a:pt x="7189153" y="1448728"/>
                  <a:pt x="7197136" y="1436430"/>
                </a:cubicBezTo>
                <a:close/>
                <a:moveTo>
                  <a:pt x="2496243" y="12090189"/>
                </a:moveTo>
                <a:cubicBezTo>
                  <a:pt x="2473919" y="12142385"/>
                  <a:pt x="2429194" y="12186721"/>
                  <a:pt x="2361398" y="12214501"/>
                </a:cubicBezTo>
                <a:cubicBezTo>
                  <a:pt x="2287762" y="12075872"/>
                  <a:pt x="2211957" y="11904031"/>
                  <a:pt x="2140965" y="11771902"/>
                </a:cubicBezTo>
                <a:cubicBezTo>
                  <a:pt x="2272351" y="11699178"/>
                  <a:pt x="2444727" y="11778884"/>
                  <a:pt x="2496679" y="11918715"/>
                </a:cubicBezTo>
                <a:cubicBezTo>
                  <a:pt x="2518490" y="11977936"/>
                  <a:pt x="2518567" y="12037992"/>
                  <a:pt x="2496243" y="12090189"/>
                </a:cubicBezTo>
                <a:close/>
                <a:moveTo>
                  <a:pt x="2224448" y="12740616"/>
                </a:moveTo>
                <a:cubicBezTo>
                  <a:pt x="2221897" y="12739368"/>
                  <a:pt x="2219033" y="12737538"/>
                  <a:pt x="2215902" y="12736605"/>
                </a:cubicBezTo>
                <a:cubicBezTo>
                  <a:pt x="2213672" y="12740820"/>
                  <a:pt x="2210093" y="12739754"/>
                  <a:pt x="2207236" y="12742805"/>
                </a:cubicBezTo>
                <a:cubicBezTo>
                  <a:pt x="2214573" y="12745968"/>
                  <a:pt x="2222271" y="12751189"/>
                  <a:pt x="2224448" y="12740616"/>
                </a:cubicBezTo>
                <a:close/>
                <a:moveTo>
                  <a:pt x="7228659" y="1427386"/>
                </a:moveTo>
                <a:cubicBezTo>
                  <a:pt x="7218687" y="1410729"/>
                  <a:pt x="7218370" y="1390679"/>
                  <a:pt x="7205322" y="1375215"/>
                </a:cubicBezTo>
                <a:cubicBezTo>
                  <a:pt x="7199619" y="1391583"/>
                  <a:pt x="7200392" y="1372527"/>
                  <a:pt x="7188269" y="1372275"/>
                </a:cubicBezTo>
                <a:cubicBezTo>
                  <a:pt x="7184706" y="1394183"/>
                  <a:pt x="7188715" y="1412800"/>
                  <a:pt x="7200533" y="1428742"/>
                </a:cubicBezTo>
                <a:cubicBezTo>
                  <a:pt x="7208614" y="1418529"/>
                  <a:pt x="7198543" y="1399786"/>
                  <a:pt x="7208345" y="1399523"/>
                </a:cubicBezTo>
                <a:cubicBezTo>
                  <a:pt x="7212150" y="1409372"/>
                  <a:pt x="7209554" y="1442937"/>
                  <a:pt x="7228659" y="1427386"/>
                </a:cubicBezTo>
                <a:close/>
                <a:moveTo>
                  <a:pt x="7024365" y="1923023"/>
                </a:moveTo>
                <a:cubicBezTo>
                  <a:pt x="7023973" y="1916822"/>
                  <a:pt x="7017827" y="1910881"/>
                  <a:pt x="7010656" y="1904760"/>
                </a:cubicBezTo>
                <a:cubicBezTo>
                  <a:pt x="7007306" y="1908189"/>
                  <a:pt x="7003510" y="1911751"/>
                  <a:pt x="7000293" y="1915626"/>
                </a:cubicBezTo>
                <a:cubicBezTo>
                  <a:pt x="7008350" y="1926343"/>
                  <a:pt x="7016734" y="1926758"/>
                  <a:pt x="7024365" y="1923023"/>
                </a:cubicBezTo>
                <a:close/>
                <a:moveTo>
                  <a:pt x="2242045" y="12760009"/>
                </a:moveTo>
                <a:cubicBezTo>
                  <a:pt x="2246859" y="12748758"/>
                  <a:pt x="2244076" y="12740121"/>
                  <a:pt x="2233247" y="12733967"/>
                </a:cubicBezTo>
                <a:cubicBezTo>
                  <a:pt x="2228433" y="12745219"/>
                  <a:pt x="2231217" y="12753855"/>
                  <a:pt x="2242045" y="12760009"/>
                </a:cubicBezTo>
                <a:close/>
                <a:moveTo>
                  <a:pt x="7050591" y="1890415"/>
                </a:moveTo>
                <a:cubicBezTo>
                  <a:pt x="7046583" y="1886751"/>
                  <a:pt x="7046097" y="1883494"/>
                  <a:pt x="7045032" y="1879925"/>
                </a:cubicBezTo>
                <a:cubicBezTo>
                  <a:pt x="7038379" y="1885311"/>
                  <a:pt x="7035562" y="1890525"/>
                  <a:pt x="7040103" y="1895974"/>
                </a:cubicBezTo>
                <a:cubicBezTo>
                  <a:pt x="7041621" y="1894549"/>
                  <a:pt x="7043586" y="1892991"/>
                  <a:pt x="7045410" y="1895848"/>
                </a:cubicBezTo>
                <a:cubicBezTo>
                  <a:pt x="7047241" y="1893844"/>
                  <a:pt x="7048760" y="1892419"/>
                  <a:pt x="7050591" y="1890415"/>
                </a:cubicBezTo>
                <a:close/>
                <a:moveTo>
                  <a:pt x="7063544" y="1876831"/>
                </a:moveTo>
                <a:cubicBezTo>
                  <a:pt x="7059935" y="1874506"/>
                  <a:pt x="7056286" y="1868792"/>
                  <a:pt x="7053250" y="1871642"/>
                </a:cubicBezTo>
                <a:cubicBezTo>
                  <a:pt x="7054228" y="1873293"/>
                  <a:pt x="7055787" y="1875258"/>
                  <a:pt x="7053376" y="1876949"/>
                </a:cubicBezTo>
                <a:cubicBezTo>
                  <a:pt x="7056672" y="1879853"/>
                  <a:pt x="7060281" y="1882178"/>
                  <a:pt x="7063544" y="1876831"/>
                </a:cubicBezTo>
                <a:close/>
                <a:moveTo>
                  <a:pt x="7255971" y="1448642"/>
                </a:moveTo>
                <a:cubicBezTo>
                  <a:pt x="7252868" y="1462586"/>
                  <a:pt x="7242821" y="1457636"/>
                  <a:pt x="7235963" y="1462774"/>
                </a:cubicBezTo>
                <a:cubicBezTo>
                  <a:pt x="7191064" y="1515935"/>
                  <a:pt x="7145599" y="1570377"/>
                  <a:pt x="7100322" y="1624392"/>
                </a:cubicBezTo>
                <a:cubicBezTo>
                  <a:pt x="7054570" y="1677176"/>
                  <a:pt x="7001461" y="1720073"/>
                  <a:pt x="6957834" y="1769202"/>
                </a:cubicBezTo>
                <a:cubicBezTo>
                  <a:pt x="6945923" y="1782316"/>
                  <a:pt x="6936528" y="1800116"/>
                  <a:pt x="6929791" y="1821133"/>
                </a:cubicBezTo>
                <a:cubicBezTo>
                  <a:pt x="6906179" y="1803042"/>
                  <a:pt x="6890519" y="1754263"/>
                  <a:pt x="6838055" y="1757628"/>
                </a:cubicBezTo>
                <a:cubicBezTo>
                  <a:pt x="6830925" y="1770302"/>
                  <a:pt x="6852284" y="1771572"/>
                  <a:pt x="6839807" y="1785968"/>
                </a:cubicBezTo>
                <a:cubicBezTo>
                  <a:pt x="6830514" y="1779309"/>
                  <a:pt x="6824977" y="1781457"/>
                  <a:pt x="6822769" y="1792223"/>
                </a:cubicBezTo>
                <a:cubicBezTo>
                  <a:pt x="6802750" y="1770615"/>
                  <a:pt x="6792329" y="1739976"/>
                  <a:pt x="6779594" y="1713419"/>
                </a:cubicBezTo>
                <a:cubicBezTo>
                  <a:pt x="6743668" y="1637819"/>
                  <a:pt x="6709344" y="1556290"/>
                  <a:pt x="6666643" y="1478717"/>
                </a:cubicBezTo>
                <a:cubicBezTo>
                  <a:pt x="6610076" y="1377151"/>
                  <a:pt x="6554313" y="1274918"/>
                  <a:pt x="6525004" y="1162424"/>
                </a:cubicBezTo>
                <a:cubicBezTo>
                  <a:pt x="6575723" y="1135317"/>
                  <a:pt x="6612273" y="1073362"/>
                  <a:pt x="6652579" y="1020214"/>
                </a:cubicBezTo>
                <a:cubicBezTo>
                  <a:pt x="6639761" y="1000767"/>
                  <a:pt x="6605245" y="1003894"/>
                  <a:pt x="6592434" y="989045"/>
                </a:cubicBezTo>
                <a:cubicBezTo>
                  <a:pt x="6598884" y="966371"/>
                  <a:pt x="6619938" y="983330"/>
                  <a:pt x="6631620" y="974198"/>
                </a:cubicBezTo>
                <a:cubicBezTo>
                  <a:pt x="6639636" y="953747"/>
                  <a:pt x="6604825" y="950618"/>
                  <a:pt x="6619798" y="927115"/>
                </a:cubicBezTo>
                <a:cubicBezTo>
                  <a:pt x="6642772" y="931651"/>
                  <a:pt x="6660897" y="952932"/>
                  <a:pt x="6685732" y="965947"/>
                </a:cubicBezTo>
                <a:cubicBezTo>
                  <a:pt x="6702588" y="964716"/>
                  <a:pt x="6711983" y="946916"/>
                  <a:pt x="6722098" y="935561"/>
                </a:cubicBezTo>
                <a:cubicBezTo>
                  <a:pt x="6768473" y="887136"/>
                  <a:pt x="6818845" y="821589"/>
                  <a:pt x="6873773" y="790726"/>
                </a:cubicBezTo>
                <a:cubicBezTo>
                  <a:pt x="6915554" y="799998"/>
                  <a:pt x="6958265" y="797940"/>
                  <a:pt x="6995065" y="830025"/>
                </a:cubicBezTo>
                <a:cubicBezTo>
                  <a:pt x="7012280" y="845288"/>
                  <a:pt x="7028024" y="886957"/>
                  <a:pt x="7046171" y="922032"/>
                </a:cubicBezTo>
                <a:cubicBezTo>
                  <a:pt x="7079424" y="985221"/>
                  <a:pt x="7100316" y="1047542"/>
                  <a:pt x="7127277" y="1114587"/>
                </a:cubicBezTo>
                <a:cubicBezTo>
                  <a:pt x="7141068" y="1150289"/>
                  <a:pt x="7161243" y="1179622"/>
                  <a:pt x="7172845" y="1208741"/>
                </a:cubicBezTo>
                <a:cubicBezTo>
                  <a:pt x="7179216" y="1224318"/>
                  <a:pt x="7176877" y="1241152"/>
                  <a:pt x="7184856" y="1255397"/>
                </a:cubicBezTo>
                <a:cubicBezTo>
                  <a:pt x="7189227" y="1263965"/>
                  <a:pt x="7199085" y="1269342"/>
                  <a:pt x="7202792" y="1277105"/>
                </a:cubicBezTo>
                <a:cubicBezTo>
                  <a:pt x="7229401" y="1332254"/>
                  <a:pt x="7236710" y="1398783"/>
                  <a:pt x="7255971" y="1448642"/>
                </a:cubicBezTo>
                <a:close/>
                <a:moveTo>
                  <a:pt x="7062312" y="1908755"/>
                </a:moveTo>
                <a:cubicBezTo>
                  <a:pt x="7063540" y="1904500"/>
                  <a:pt x="7063432" y="1900068"/>
                  <a:pt x="7061332" y="1895471"/>
                </a:cubicBezTo>
                <a:cubicBezTo>
                  <a:pt x="7052301" y="1910800"/>
                  <a:pt x="7017759" y="1926937"/>
                  <a:pt x="7032900" y="1941857"/>
                </a:cubicBezTo>
                <a:cubicBezTo>
                  <a:pt x="7042915" y="1932674"/>
                  <a:pt x="7058626" y="1921517"/>
                  <a:pt x="7062312" y="1908755"/>
                </a:cubicBezTo>
                <a:close/>
                <a:moveTo>
                  <a:pt x="7054507" y="1957278"/>
                </a:moveTo>
                <a:cubicBezTo>
                  <a:pt x="7051791" y="1954687"/>
                  <a:pt x="7049074" y="1952096"/>
                  <a:pt x="7046357" y="1949505"/>
                </a:cubicBezTo>
                <a:cubicBezTo>
                  <a:pt x="7043767" y="1952221"/>
                  <a:pt x="7041176" y="1954938"/>
                  <a:pt x="7038586" y="1957655"/>
                </a:cubicBezTo>
                <a:cubicBezTo>
                  <a:pt x="7041302" y="1960246"/>
                  <a:pt x="7044019" y="1962837"/>
                  <a:pt x="7046735" y="1965428"/>
                </a:cubicBezTo>
                <a:cubicBezTo>
                  <a:pt x="7049326" y="1962711"/>
                  <a:pt x="7051916" y="1959995"/>
                  <a:pt x="7054507" y="1957278"/>
                </a:cubicBezTo>
                <a:close/>
                <a:moveTo>
                  <a:pt x="2278771" y="12772418"/>
                </a:moveTo>
                <a:cubicBezTo>
                  <a:pt x="2271160" y="12765270"/>
                  <a:pt x="2270140" y="12737643"/>
                  <a:pt x="2254858" y="12744799"/>
                </a:cubicBezTo>
                <a:cubicBezTo>
                  <a:pt x="2273244" y="12751741"/>
                  <a:pt x="2252815" y="12754924"/>
                  <a:pt x="2250591" y="12764020"/>
                </a:cubicBezTo>
                <a:cubicBezTo>
                  <a:pt x="2259490" y="12765208"/>
                  <a:pt x="2274044" y="12781744"/>
                  <a:pt x="2278771" y="12772418"/>
                </a:cubicBezTo>
                <a:close/>
                <a:moveTo>
                  <a:pt x="7076230" y="1931359"/>
                </a:moveTo>
                <a:cubicBezTo>
                  <a:pt x="7079330" y="1923631"/>
                  <a:pt x="7078137" y="1915969"/>
                  <a:pt x="7069608" y="1908552"/>
                </a:cubicBezTo>
                <a:cubicBezTo>
                  <a:pt x="7062188" y="1919512"/>
                  <a:pt x="7066856" y="1930268"/>
                  <a:pt x="7065189" y="1940970"/>
                </a:cubicBezTo>
                <a:cubicBezTo>
                  <a:pt x="7056860" y="1934223"/>
                  <a:pt x="7045824" y="1947720"/>
                  <a:pt x="7057098" y="1954561"/>
                </a:cubicBezTo>
                <a:cubicBezTo>
                  <a:pt x="7065738" y="1946881"/>
                  <a:pt x="7073130" y="1939087"/>
                  <a:pt x="7076230" y="1931359"/>
                </a:cubicBezTo>
                <a:close/>
                <a:moveTo>
                  <a:pt x="7091668" y="1918978"/>
                </a:moveTo>
                <a:cubicBezTo>
                  <a:pt x="7096816" y="1905293"/>
                  <a:pt x="7095766" y="1892000"/>
                  <a:pt x="7082628" y="1878912"/>
                </a:cubicBezTo>
                <a:cubicBezTo>
                  <a:pt x="7073464" y="1893794"/>
                  <a:pt x="7078484" y="1907361"/>
                  <a:pt x="7083324" y="1921953"/>
                </a:cubicBezTo>
                <a:cubicBezTo>
                  <a:pt x="7086087" y="1923072"/>
                  <a:pt x="7088897" y="1922720"/>
                  <a:pt x="7091668" y="1918978"/>
                </a:cubicBezTo>
                <a:close/>
                <a:moveTo>
                  <a:pt x="7102030" y="1908111"/>
                </a:moveTo>
                <a:cubicBezTo>
                  <a:pt x="7113598" y="1896398"/>
                  <a:pt x="7107193" y="1884703"/>
                  <a:pt x="7098424" y="1873227"/>
                </a:cubicBezTo>
                <a:cubicBezTo>
                  <a:pt x="7091718" y="1884947"/>
                  <a:pt x="7103429" y="1896516"/>
                  <a:pt x="7102030" y="1908111"/>
                </a:cubicBezTo>
                <a:close/>
                <a:moveTo>
                  <a:pt x="2592869" y="12146373"/>
                </a:moveTo>
                <a:cubicBezTo>
                  <a:pt x="2600177" y="12133815"/>
                  <a:pt x="2604864" y="12120266"/>
                  <a:pt x="2603476" y="12104619"/>
                </a:cubicBezTo>
                <a:cubicBezTo>
                  <a:pt x="2587874" y="12101325"/>
                  <a:pt x="2566240" y="12115473"/>
                  <a:pt x="2553441" y="12104080"/>
                </a:cubicBezTo>
                <a:cubicBezTo>
                  <a:pt x="2558776" y="12074541"/>
                  <a:pt x="2596907" y="12095377"/>
                  <a:pt x="2615956" y="12088704"/>
                </a:cubicBezTo>
                <a:cubicBezTo>
                  <a:pt x="2613493" y="12066584"/>
                  <a:pt x="2632420" y="12052197"/>
                  <a:pt x="2620407" y="12026431"/>
                </a:cubicBezTo>
                <a:cubicBezTo>
                  <a:pt x="2608004" y="12016918"/>
                  <a:pt x="2585245" y="12038351"/>
                  <a:pt x="2576505" y="12018248"/>
                </a:cubicBezTo>
                <a:cubicBezTo>
                  <a:pt x="2587786" y="11997734"/>
                  <a:pt x="2607107" y="12022536"/>
                  <a:pt x="2626860" y="12008784"/>
                </a:cubicBezTo>
                <a:cubicBezTo>
                  <a:pt x="2620322" y="11978283"/>
                  <a:pt x="2619595" y="11950137"/>
                  <a:pt x="2601626" y="11916387"/>
                </a:cubicBezTo>
                <a:cubicBezTo>
                  <a:pt x="2586455" y="11911846"/>
                  <a:pt x="2572240" y="11933788"/>
                  <a:pt x="2563528" y="11929733"/>
                </a:cubicBezTo>
                <a:cubicBezTo>
                  <a:pt x="2550269" y="11903537"/>
                  <a:pt x="2580440" y="11909072"/>
                  <a:pt x="2597870" y="11898005"/>
                </a:cubicBezTo>
                <a:lnTo>
                  <a:pt x="2572395" y="11845623"/>
                </a:lnTo>
                <a:cubicBezTo>
                  <a:pt x="2554604" y="11851684"/>
                  <a:pt x="2530563" y="11875812"/>
                  <a:pt x="2524194" y="11848857"/>
                </a:cubicBezTo>
                <a:lnTo>
                  <a:pt x="2564446" y="11829280"/>
                </a:lnTo>
                <a:cubicBezTo>
                  <a:pt x="2547304" y="11796163"/>
                  <a:pt x="2522480" y="11760047"/>
                  <a:pt x="2491332" y="11730115"/>
                </a:cubicBezTo>
                <a:cubicBezTo>
                  <a:pt x="2475159" y="11740571"/>
                  <a:pt x="2472077" y="11773678"/>
                  <a:pt x="2453117" y="11753882"/>
                </a:cubicBezTo>
                <a:cubicBezTo>
                  <a:pt x="2445385" y="11736915"/>
                  <a:pt x="2465487" y="11729211"/>
                  <a:pt x="2475201" y="11718269"/>
                </a:cubicBezTo>
                <a:cubicBezTo>
                  <a:pt x="2456311" y="11692220"/>
                  <a:pt x="2432249" y="11681124"/>
                  <a:pt x="2407756" y="11671273"/>
                </a:cubicBezTo>
                <a:cubicBezTo>
                  <a:pt x="2395765" y="11680732"/>
                  <a:pt x="2393545" y="11711346"/>
                  <a:pt x="2375248" y="11706773"/>
                </a:cubicBezTo>
                <a:cubicBezTo>
                  <a:pt x="2365046" y="11686863"/>
                  <a:pt x="2384550" y="11676859"/>
                  <a:pt x="2381621" y="11659111"/>
                </a:cubicBezTo>
                <a:cubicBezTo>
                  <a:pt x="2363371" y="11650369"/>
                  <a:pt x="2343839" y="11644323"/>
                  <a:pt x="2321902" y="11648255"/>
                </a:cubicBezTo>
                <a:cubicBezTo>
                  <a:pt x="2309888" y="11659798"/>
                  <a:pt x="2319886" y="11679290"/>
                  <a:pt x="2295206" y="11686111"/>
                </a:cubicBezTo>
                <a:cubicBezTo>
                  <a:pt x="2282488" y="11667425"/>
                  <a:pt x="2300099" y="11658859"/>
                  <a:pt x="2293408" y="11641905"/>
                </a:cubicBezTo>
                <a:cubicBezTo>
                  <a:pt x="2276911" y="11644229"/>
                  <a:pt x="2263861" y="11636584"/>
                  <a:pt x="2245208" y="11645138"/>
                </a:cubicBezTo>
                <a:cubicBezTo>
                  <a:pt x="2232763" y="11657927"/>
                  <a:pt x="2250645" y="11680838"/>
                  <a:pt x="2226781" y="11689335"/>
                </a:cubicBezTo>
                <a:cubicBezTo>
                  <a:pt x="2211990" y="11669584"/>
                  <a:pt x="2225862" y="11659728"/>
                  <a:pt x="2213564" y="11640837"/>
                </a:cubicBezTo>
                <a:cubicBezTo>
                  <a:pt x="2194084" y="11648757"/>
                  <a:pt x="2180649" y="11638191"/>
                  <a:pt x="2159219" y="11652759"/>
                </a:cubicBezTo>
                <a:cubicBezTo>
                  <a:pt x="2154047" y="11667710"/>
                  <a:pt x="2161961" y="11687179"/>
                  <a:pt x="2158454" y="11702357"/>
                </a:cubicBezTo>
                <a:cubicBezTo>
                  <a:pt x="2135568" y="11697943"/>
                  <a:pt x="2140327" y="11664019"/>
                  <a:pt x="2130824" y="11656206"/>
                </a:cubicBezTo>
                <a:cubicBezTo>
                  <a:pt x="2106278" y="11669698"/>
                  <a:pt x="2086699" y="11667820"/>
                  <a:pt x="2068629" y="11661582"/>
                </a:cubicBezTo>
                <a:cubicBezTo>
                  <a:pt x="2051440" y="11632633"/>
                  <a:pt x="2040476" y="11587703"/>
                  <a:pt x="2017457" y="11576617"/>
                </a:cubicBezTo>
                <a:cubicBezTo>
                  <a:pt x="1960240" y="11602889"/>
                  <a:pt x="1911125" y="11631958"/>
                  <a:pt x="1875717" y="11665759"/>
                </a:cubicBezTo>
                <a:cubicBezTo>
                  <a:pt x="1878179" y="11687879"/>
                  <a:pt x="1899154" y="11713950"/>
                  <a:pt x="1913130" y="11732026"/>
                </a:cubicBezTo>
                <a:cubicBezTo>
                  <a:pt x="1935772" y="11721014"/>
                  <a:pt x="1961594" y="11686692"/>
                  <a:pt x="1985667" y="11696747"/>
                </a:cubicBezTo>
                <a:cubicBezTo>
                  <a:pt x="1986214" y="11722390"/>
                  <a:pt x="1935451" y="11731016"/>
                  <a:pt x="1916885" y="11750408"/>
                </a:cubicBezTo>
                <a:cubicBezTo>
                  <a:pt x="1924093" y="11776957"/>
                  <a:pt x="1947303" y="11826812"/>
                  <a:pt x="1969873" y="11859361"/>
                </a:cubicBezTo>
                <a:cubicBezTo>
                  <a:pt x="2003324" y="11851384"/>
                  <a:pt x="2029356" y="11798306"/>
                  <a:pt x="2054670" y="11827967"/>
                </a:cubicBezTo>
                <a:cubicBezTo>
                  <a:pt x="2036523" y="11847156"/>
                  <a:pt x="1992614" y="11858147"/>
                  <a:pt x="1979656" y="11879476"/>
                </a:cubicBezTo>
                <a:cubicBezTo>
                  <a:pt x="1999967" y="11927633"/>
                  <a:pt x="2026526" y="11957725"/>
                  <a:pt x="2046621" y="12006504"/>
                </a:cubicBezTo>
                <a:cubicBezTo>
                  <a:pt x="2062186" y="12012925"/>
                  <a:pt x="2108275" y="11956310"/>
                  <a:pt x="2133035" y="11979505"/>
                </a:cubicBezTo>
                <a:cubicBezTo>
                  <a:pt x="2128335" y="12008217"/>
                  <a:pt x="2065250" y="12000036"/>
                  <a:pt x="2058237" y="12030391"/>
                </a:cubicBezTo>
                <a:cubicBezTo>
                  <a:pt x="2087550" y="12093860"/>
                  <a:pt x="2115838" y="12137101"/>
                  <a:pt x="2141098" y="12190105"/>
                </a:cubicBezTo>
                <a:cubicBezTo>
                  <a:pt x="2173267" y="12184824"/>
                  <a:pt x="2206439" y="12127237"/>
                  <a:pt x="2225154" y="12168916"/>
                </a:cubicBezTo>
                <a:cubicBezTo>
                  <a:pt x="2197492" y="12181333"/>
                  <a:pt x="2171485" y="12195017"/>
                  <a:pt x="2150880" y="12210220"/>
                </a:cubicBezTo>
                <a:cubicBezTo>
                  <a:pt x="2179914" y="12261389"/>
                  <a:pt x="2207643" y="12317337"/>
                  <a:pt x="2239466" y="12361450"/>
                </a:cubicBezTo>
                <a:cubicBezTo>
                  <a:pt x="2271862" y="12354503"/>
                  <a:pt x="2293295" y="12302627"/>
                  <a:pt x="2313721" y="12340363"/>
                </a:cubicBezTo>
                <a:cubicBezTo>
                  <a:pt x="2292937" y="12353063"/>
                  <a:pt x="2274226" y="12366827"/>
                  <a:pt x="2253441" y="12379526"/>
                </a:cubicBezTo>
                <a:cubicBezTo>
                  <a:pt x="2274695" y="12417897"/>
                  <a:pt x="2299386" y="12447343"/>
                  <a:pt x="2324303" y="12475123"/>
                </a:cubicBezTo>
                <a:cubicBezTo>
                  <a:pt x="2374030" y="12447312"/>
                  <a:pt x="2422092" y="12419273"/>
                  <a:pt x="2468081" y="12390171"/>
                </a:cubicBezTo>
                <a:cubicBezTo>
                  <a:pt x="2470132" y="12356011"/>
                  <a:pt x="2430033" y="12324731"/>
                  <a:pt x="2422837" y="12297141"/>
                </a:cubicBezTo>
                <a:lnTo>
                  <a:pt x="2471056" y="12273690"/>
                </a:lnTo>
                <a:cubicBezTo>
                  <a:pt x="2460947" y="12245443"/>
                  <a:pt x="2432534" y="12269108"/>
                  <a:pt x="2421563" y="12243353"/>
                </a:cubicBezTo>
                <a:cubicBezTo>
                  <a:pt x="2444240" y="12229215"/>
                  <a:pt x="2470392" y="12258468"/>
                  <a:pt x="2495276" y="12252065"/>
                </a:cubicBezTo>
                <a:cubicBezTo>
                  <a:pt x="2520160" y="12245664"/>
                  <a:pt x="2536053" y="12222907"/>
                  <a:pt x="2550484" y="12200344"/>
                </a:cubicBezTo>
                <a:cubicBezTo>
                  <a:pt x="2534138" y="12189121"/>
                  <a:pt x="2510693" y="12197415"/>
                  <a:pt x="2496479" y="12182046"/>
                </a:cubicBezTo>
                <a:cubicBezTo>
                  <a:pt x="2524799" y="12166718"/>
                  <a:pt x="2539519" y="12192722"/>
                  <a:pt x="2566534" y="12182174"/>
                </a:cubicBezTo>
                <a:cubicBezTo>
                  <a:pt x="2575631" y="12170495"/>
                  <a:pt x="2585561" y="12158931"/>
                  <a:pt x="2592869" y="12146373"/>
                </a:cubicBezTo>
                <a:close/>
                <a:moveTo>
                  <a:pt x="7125472" y="1888968"/>
                </a:moveTo>
                <a:cubicBezTo>
                  <a:pt x="7125705" y="1881609"/>
                  <a:pt x="7116443" y="1871738"/>
                  <a:pt x="7109165" y="1878283"/>
                </a:cubicBezTo>
                <a:cubicBezTo>
                  <a:pt x="7108931" y="1885642"/>
                  <a:pt x="7118639" y="1895380"/>
                  <a:pt x="7125472" y="1888968"/>
                </a:cubicBezTo>
                <a:close/>
                <a:moveTo>
                  <a:pt x="2322320" y="12804424"/>
                </a:moveTo>
                <a:cubicBezTo>
                  <a:pt x="2322320" y="12804424"/>
                  <a:pt x="2312947" y="12783578"/>
                  <a:pt x="2322320" y="12804424"/>
                </a:cubicBezTo>
                <a:close/>
                <a:moveTo>
                  <a:pt x="7106137" y="1996784"/>
                </a:moveTo>
                <a:cubicBezTo>
                  <a:pt x="7094518" y="1982271"/>
                  <a:pt x="7104395" y="1968148"/>
                  <a:pt x="7094694" y="1953548"/>
                </a:cubicBezTo>
                <a:cubicBezTo>
                  <a:pt x="7080403" y="1967531"/>
                  <a:pt x="7096775" y="1994719"/>
                  <a:pt x="7082184" y="1999558"/>
                </a:cubicBezTo>
                <a:cubicBezTo>
                  <a:pt x="7078582" y="1992371"/>
                  <a:pt x="7088247" y="1971022"/>
                  <a:pt x="7076247" y="1973145"/>
                </a:cubicBezTo>
                <a:cubicBezTo>
                  <a:pt x="7073869" y="1983087"/>
                  <a:pt x="7079900" y="2006557"/>
                  <a:pt x="7069105" y="2007834"/>
                </a:cubicBezTo>
                <a:cubicBezTo>
                  <a:pt x="7063100" y="1997477"/>
                  <a:pt x="7073329" y="1986164"/>
                  <a:pt x="7062909" y="1975667"/>
                </a:cubicBezTo>
                <a:cubicBezTo>
                  <a:pt x="7046167" y="1987951"/>
                  <a:pt x="7064817" y="2013001"/>
                  <a:pt x="7044966" y="2016494"/>
                </a:cubicBezTo>
                <a:cubicBezTo>
                  <a:pt x="7045113" y="2007217"/>
                  <a:pt x="7048337" y="1998480"/>
                  <a:pt x="7039342" y="1989502"/>
                </a:cubicBezTo>
                <a:cubicBezTo>
                  <a:pt x="7019649" y="2006554"/>
                  <a:pt x="7028177" y="2030250"/>
                  <a:pt x="7050910" y="2038045"/>
                </a:cubicBezTo>
                <a:cubicBezTo>
                  <a:pt x="7069271" y="2016531"/>
                  <a:pt x="7087870" y="2015355"/>
                  <a:pt x="7106137" y="1996784"/>
                </a:cubicBezTo>
                <a:close/>
                <a:moveTo>
                  <a:pt x="2639517" y="12107299"/>
                </a:moveTo>
                <a:cubicBezTo>
                  <a:pt x="2638556" y="12099994"/>
                  <a:pt x="2640291" y="12093968"/>
                  <a:pt x="2639954" y="12086877"/>
                </a:cubicBezTo>
                <a:cubicBezTo>
                  <a:pt x="2627434" y="12087786"/>
                  <a:pt x="2628650" y="12109475"/>
                  <a:pt x="2639517" y="12107299"/>
                </a:cubicBezTo>
                <a:close/>
                <a:moveTo>
                  <a:pt x="7137857" y="1958163"/>
                </a:moveTo>
                <a:cubicBezTo>
                  <a:pt x="7128516" y="1941513"/>
                  <a:pt x="7135471" y="1912711"/>
                  <a:pt x="7120542" y="1905017"/>
                </a:cubicBezTo>
                <a:cubicBezTo>
                  <a:pt x="7115480" y="1920620"/>
                  <a:pt x="7134630" y="1939203"/>
                  <a:pt x="7119345" y="1961257"/>
                </a:cubicBezTo>
                <a:cubicBezTo>
                  <a:pt x="7110623" y="1948310"/>
                  <a:pt x="7121586" y="1923171"/>
                  <a:pt x="7107590" y="1918600"/>
                </a:cubicBezTo>
                <a:cubicBezTo>
                  <a:pt x="7095129" y="1930579"/>
                  <a:pt x="7100509" y="1942095"/>
                  <a:pt x="7110749" y="1953617"/>
                </a:cubicBezTo>
                <a:cubicBezTo>
                  <a:pt x="7110821" y="1965259"/>
                  <a:pt x="7100725" y="1977018"/>
                  <a:pt x="7108915" y="1988181"/>
                </a:cubicBezTo>
                <a:cubicBezTo>
                  <a:pt x="7116766" y="1986810"/>
                  <a:pt x="7123972" y="1968624"/>
                  <a:pt x="7137857" y="1958163"/>
                </a:cubicBezTo>
                <a:close/>
                <a:moveTo>
                  <a:pt x="7149826" y="1940569"/>
                </a:moveTo>
                <a:cubicBezTo>
                  <a:pt x="7152794" y="1928226"/>
                  <a:pt x="7140338" y="1909072"/>
                  <a:pt x="7150122" y="1896677"/>
                </a:cubicBezTo>
                <a:cubicBezTo>
                  <a:pt x="7155735" y="1900833"/>
                  <a:pt x="7152785" y="1905601"/>
                  <a:pt x="7158398" y="1909758"/>
                </a:cubicBezTo>
                <a:cubicBezTo>
                  <a:pt x="7165904" y="1900715"/>
                  <a:pt x="7156462" y="1891870"/>
                  <a:pt x="7152328" y="1882899"/>
                </a:cubicBezTo>
                <a:cubicBezTo>
                  <a:pt x="7121715" y="1895920"/>
                  <a:pt x="7143787" y="1929182"/>
                  <a:pt x="7140322" y="1950139"/>
                </a:cubicBezTo>
                <a:cubicBezTo>
                  <a:pt x="7146134" y="1948040"/>
                  <a:pt x="7148837" y="1944683"/>
                  <a:pt x="7149826" y="1940569"/>
                </a:cubicBezTo>
                <a:close/>
                <a:moveTo>
                  <a:pt x="2627812" y="12191279"/>
                </a:moveTo>
                <a:cubicBezTo>
                  <a:pt x="2603134" y="12237857"/>
                  <a:pt x="2563520" y="12278983"/>
                  <a:pt x="2504818" y="12312196"/>
                </a:cubicBezTo>
                <a:cubicBezTo>
                  <a:pt x="2491593" y="12320183"/>
                  <a:pt x="2478728" y="12333176"/>
                  <a:pt x="2460694" y="12323810"/>
                </a:cubicBezTo>
                <a:cubicBezTo>
                  <a:pt x="2464379" y="12348445"/>
                  <a:pt x="2493482" y="12393362"/>
                  <a:pt x="2495613" y="12426525"/>
                </a:cubicBezTo>
                <a:cubicBezTo>
                  <a:pt x="2408015" y="12466019"/>
                  <a:pt x="2364099" y="12496185"/>
                  <a:pt x="2301578" y="12530738"/>
                </a:cubicBezTo>
                <a:cubicBezTo>
                  <a:pt x="2264735" y="12488030"/>
                  <a:pt x="2237774" y="12437926"/>
                  <a:pt x="2207063" y="12387573"/>
                </a:cubicBezTo>
                <a:cubicBezTo>
                  <a:pt x="2174915" y="12335328"/>
                  <a:pt x="2133642" y="12260057"/>
                  <a:pt x="2092478" y="12193542"/>
                </a:cubicBezTo>
                <a:cubicBezTo>
                  <a:pt x="2062582" y="12144866"/>
                  <a:pt x="2030195" y="12095327"/>
                  <a:pt x="2000119" y="12044147"/>
                </a:cubicBezTo>
                <a:cubicBezTo>
                  <a:pt x="1933626" y="11930880"/>
                  <a:pt x="1893782" y="11783925"/>
                  <a:pt x="1833427" y="11681145"/>
                </a:cubicBezTo>
                <a:cubicBezTo>
                  <a:pt x="1836071" y="11668460"/>
                  <a:pt x="1852004" y="11660711"/>
                  <a:pt x="1845925" y="11645013"/>
                </a:cubicBezTo>
                <a:cubicBezTo>
                  <a:pt x="1900567" y="11625174"/>
                  <a:pt x="1959619" y="11565365"/>
                  <a:pt x="2029838" y="11550905"/>
                </a:cubicBezTo>
                <a:cubicBezTo>
                  <a:pt x="2051937" y="11569693"/>
                  <a:pt x="2062376" y="11624205"/>
                  <a:pt x="2084883" y="11643831"/>
                </a:cubicBezTo>
                <a:cubicBezTo>
                  <a:pt x="2118385" y="11649819"/>
                  <a:pt x="2143409" y="11630913"/>
                  <a:pt x="2171397" y="11626628"/>
                </a:cubicBezTo>
                <a:cubicBezTo>
                  <a:pt x="2187475" y="11624508"/>
                  <a:pt x="2207892" y="11625979"/>
                  <a:pt x="2225625" y="11625127"/>
                </a:cubicBezTo>
                <a:cubicBezTo>
                  <a:pt x="2316383" y="11619850"/>
                  <a:pt x="2386584" y="11625607"/>
                  <a:pt x="2461663" y="11679773"/>
                </a:cubicBezTo>
                <a:cubicBezTo>
                  <a:pt x="2540050" y="11736475"/>
                  <a:pt x="2612072" y="11784354"/>
                  <a:pt x="2645947" y="11924367"/>
                </a:cubicBezTo>
                <a:cubicBezTo>
                  <a:pt x="2668582" y="12020879"/>
                  <a:pt x="2668942" y="12113651"/>
                  <a:pt x="2627812" y="12191279"/>
                </a:cubicBezTo>
                <a:close/>
                <a:moveTo>
                  <a:pt x="7178272" y="1894535"/>
                </a:moveTo>
                <a:cubicBezTo>
                  <a:pt x="7177313" y="1890508"/>
                  <a:pt x="7173573" y="1886521"/>
                  <a:pt x="7168249" y="1882521"/>
                </a:cubicBezTo>
                <a:cubicBezTo>
                  <a:pt x="7159139" y="1891071"/>
                  <a:pt x="7171571" y="1898539"/>
                  <a:pt x="7171603" y="1906790"/>
                </a:cubicBezTo>
                <a:cubicBezTo>
                  <a:pt x="7177407" y="1902628"/>
                  <a:pt x="7179230" y="1898561"/>
                  <a:pt x="7178272" y="1894535"/>
                </a:cubicBezTo>
                <a:close/>
                <a:moveTo>
                  <a:pt x="7533321" y="1290351"/>
                </a:moveTo>
                <a:cubicBezTo>
                  <a:pt x="7558528" y="1263433"/>
                  <a:pt x="7525043" y="1230927"/>
                  <a:pt x="7505639" y="1219278"/>
                </a:cubicBezTo>
                <a:cubicBezTo>
                  <a:pt x="7517726" y="1242764"/>
                  <a:pt x="7505728" y="1267112"/>
                  <a:pt x="7533321" y="1290351"/>
                </a:cubicBezTo>
                <a:close/>
                <a:moveTo>
                  <a:pt x="2437270" y="12866491"/>
                </a:moveTo>
                <a:cubicBezTo>
                  <a:pt x="2441457" y="12854077"/>
                  <a:pt x="2435115" y="12826327"/>
                  <a:pt x="2421709" y="12832091"/>
                </a:cubicBezTo>
                <a:cubicBezTo>
                  <a:pt x="2435849" y="12840208"/>
                  <a:pt x="2414057" y="12861037"/>
                  <a:pt x="2437270" y="12866491"/>
                </a:cubicBezTo>
                <a:close/>
                <a:moveTo>
                  <a:pt x="7558124" y="1278277"/>
                </a:moveTo>
                <a:cubicBezTo>
                  <a:pt x="7549228" y="1275920"/>
                  <a:pt x="7557232" y="1258808"/>
                  <a:pt x="7545980" y="1266006"/>
                </a:cubicBezTo>
                <a:cubicBezTo>
                  <a:pt x="7546626" y="1268649"/>
                  <a:pt x="7549838" y="1285820"/>
                  <a:pt x="7558124" y="1278277"/>
                </a:cubicBezTo>
                <a:close/>
                <a:moveTo>
                  <a:pt x="7611201" y="1219837"/>
                </a:moveTo>
                <a:cubicBezTo>
                  <a:pt x="7605661" y="1206282"/>
                  <a:pt x="7577043" y="1189966"/>
                  <a:pt x="7561513" y="1194832"/>
                </a:cubicBezTo>
                <a:cubicBezTo>
                  <a:pt x="7565724" y="1210359"/>
                  <a:pt x="7596633" y="1230317"/>
                  <a:pt x="7611201" y="1219837"/>
                </a:cubicBezTo>
                <a:close/>
                <a:moveTo>
                  <a:pt x="2463220" y="12879103"/>
                </a:moveTo>
                <a:cubicBezTo>
                  <a:pt x="2472374" y="12869633"/>
                  <a:pt x="2456565" y="12850773"/>
                  <a:pt x="2452639" y="12857409"/>
                </a:cubicBezTo>
                <a:cubicBezTo>
                  <a:pt x="2460070" y="12863527"/>
                  <a:pt x="2447611" y="12875916"/>
                  <a:pt x="2463220" y="12879103"/>
                </a:cubicBezTo>
                <a:close/>
                <a:moveTo>
                  <a:pt x="7149089" y="2327305"/>
                </a:moveTo>
                <a:cubicBezTo>
                  <a:pt x="7144049" y="2347602"/>
                  <a:pt x="7123249" y="2367948"/>
                  <a:pt x="7103192" y="2370283"/>
                </a:cubicBezTo>
                <a:cubicBezTo>
                  <a:pt x="7094845" y="2348933"/>
                  <a:pt x="7117333" y="2298434"/>
                  <a:pt x="7148264" y="2307694"/>
                </a:cubicBezTo>
                <a:cubicBezTo>
                  <a:pt x="7150697" y="2313780"/>
                  <a:pt x="7150768" y="2320540"/>
                  <a:pt x="7149089" y="2327305"/>
                </a:cubicBezTo>
                <a:close/>
                <a:moveTo>
                  <a:pt x="2517544" y="12910905"/>
                </a:moveTo>
                <a:cubicBezTo>
                  <a:pt x="2527539" y="12895343"/>
                  <a:pt x="2518407" y="12886767"/>
                  <a:pt x="2513206" y="12876434"/>
                </a:cubicBezTo>
                <a:cubicBezTo>
                  <a:pt x="2502764" y="12891863"/>
                  <a:pt x="2512344" y="12900573"/>
                  <a:pt x="2517544" y="12910905"/>
                </a:cubicBezTo>
                <a:close/>
                <a:moveTo>
                  <a:pt x="7663262" y="1297638"/>
                </a:moveTo>
                <a:cubicBezTo>
                  <a:pt x="7660381" y="1280138"/>
                  <a:pt x="7650326" y="1246106"/>
                  <a:pt x="7629581" y="1238409"/>
                </a:cubicBezTo>
                <a:cubicBezTo>
                  <a:pt x="7642027" y="1256289"/>
                  <a:pt x="7639547" y="1290254"/>
                  <a:pt x="7663262" y="1297638"/>
                </a:cubicBezTo>
                <a:close/>
                <a:moveTo>
                  <a:pt x="7700662" y="1273094"/>
                </a:moveTo>
                <a:cubicBezTo>
                  <a:pt x="7700683" y="1269136"/>
                  <a:pt x="7693187" y="1250952"/>
                  <a:pt x="7685236" y="1257508"/>
                </a:cubicBezTo>
                <a:cubicBezTo>
                  <a:pt x="7685548" y="1261138"/>
                  <a:pt x="7692712" y="1279650"/>
                  <a:pt x="7700662" y="1273094"/>
                </a:cubicBezTo>
                <a:close/>
                <a:moveTo>
                  <a:pt x="7340264" y="2105200"/>
                </a:moveTo>
                <a:cubicBezTo>
                  <a:pt x="7341067" y="2094915"/>
                  <a:pt x="7320746" y="2090318"/>
                  <a:pt x="7311692" y="2083179"/>
                </a:cubicBezTo>
                <a:cubicBezTo>
                  <a:pt x="7308403" y="2075414"/>
                  <a:pt x="7311760" y="2067123"/>
                  <a:pt x="7303164" y="2059483"/>
                </a:cubicBezTo>
                <a:cubicBezTo>
                  <a:pt x="7252704" y="2043438"/>
                  <a:pt x="7201847" y="1993496"/>
                  <a:pt x="7151188" y="1960503"/>
                </a:cubicBezTo>
                <a:cubicBezTo>
                  <a:pt x="7140380" y="1971503"/>
                  <a:pt x="7129125" y="1982636"/>
                  <a:pt x="7125096" y="1993557"/>
                </a:cubicBezTo>
                <a:cubicBezTo>
                  <a:pt x="7180885" y="2055148"/>
                  <a:pt x="7205383" y="2137252"/>
                  <a:pt x="7265310" y="2175255"/>
                </a:cubicBezTo>
                <a:cubicBezTo>
                  <a:pt x="7280447" y="2162477"/>
                  <a:pt x="7246347" y="2150784"/>
                  <a:pt x="7259120" y="2138226"/>
                </a:cubicBezTo>
                <a:cubicBezTo>
                  <a:pt x="7272265" y="2146453"/>
                  <a:pt x="7285247" y="2173679"/>
                  <a:pt x="7297355" y="2158890"/>
                </a:cubicBezTo>
                <a:cubicBezTo>
                  <a:pt x="7279490" y="2146241"/>
                  <a:pt x="7256058" y="2127963"/>
                  <a:pt x="7266835" y="2108712"/>
                </a:cubicBezTo>
                <a:cubicBezTo>
                  <a:pt x="7285160" y="2111505"/>
                  <a:pt x="7293681" y="2140063"/>
                  <a:pt x="7307591" y="2142716"/>
                </a:cubicBezTo>
                <a:cubicBezTo>
                  <a:pt x="7310808" y="2138840"/>
                  <a:pt x="7314604" y="2135278"/>
                  <a:pt x="7317820" y="2131403"/>
                </a:cubicBezTo>
                <a:cubicBezTo>
                  <a:pt x="7313693" y="2117570"/>
                  <a:pt x="7265650" y="2094973"/>
                  <a:pt x="7284903" y="2073192"/>
                </a:cubicBezTo>
                <a:cubicBezTo>
                  <a:pt x="7300045" y="2088112"/>
                  <a:pt x="7315632" y="2102899"/>
                  <a:pt x="7331219" y="2117686"/>
                </a:cubicBezTo>
                <a:cubicBezTo>
                  <a:pt x="7337381" y="2112689"/>
                  <a:pt x="7339996" y="2108629"/>
                  <a:pt x="7340264" y="2105200"/>
                </a:cubicBezTo>
                <a:close/>
                <a:moveTo>
                  <a:pt x="7640818" y="1430795"/>
                </a:moveTo>
                <a:lnTo>
                  <a:pt x="7634006" y="1415369"/>
                </a:lnTo>
                <a:lnTo>
                  <a:pt x="7632623" y="1412236"/>
                </a:lnTo>
                <a:cubicBezTo>
                  <a:pt x="7628902" y="1405990"/>
                  <a:pt x="7623820" y="1399695"/>
                  <a:pt x="7616265" y="1393387"/>
                </a:cubicBezTo>
                <a:cubicBezTo>
                  <a:pt x="7610038" y="1401519"/>
                  <a:pt x="7623438" y="1418291"/>
                  <a:pt x="7633170" y="1426321"/>
                </a:cubicBezTo>
                <a:lnTo>
                  <a:pt x="7638645" y="1429524"/>
                </a:lnTo>
                <a:close/>
                <a:moveTo>
                  <a:pt x="2878926" y="12212844"/>
                </a:moveTo>
                <a:cubicBezTo>
                  <a:pt x="2880722" y="12209410"/>
                  <a:pt x="2881767" y="12205891"/>
                  <a:pt x="2881485" y="12202199"/>
                </a:cubicBezTo>
                <a:cubicBezTo>
                  <a:pt x="2872508" y="12210972"/>
                  <a:pt x="2843141" y="12230099"/>
                  <a:pt x="2858003" y="12243800"/>
                </a:cubicBezTo>
                <a:cubicBezTo>
                  <a:pt x="2861385" y="12232682"/>
                  <a:pt x="2873537" y="12223147"/>
                  <a:pt x="2878926" y="12212844"/>
                </a:cubicBezTo>
                <a:close/>
                <a:moveTo>
                  <a:pt x="7202041" y="2439077"/>
                </a:moveTo>
                <a:cubicBezTo>
                  <a:pt x="7197818" y="2449755"/>
                  <a:pt x="7191338" y="2460739"/>
                  <a:pt x="7180121" y="2472402"/>
                </a:cubicBezTo>
                <a:cubicBezTo>
                  <a:pt x="7165630" y="2435143"/>
                  <a:pt x="7181295" y="2397202"/>
                  <a:pt x="7208959" y="2359106"/>
                </a:cubicBezTo>
                <a:cubicBezTo>
                  <a:pt x="7216962" y="2371395"/>
                  <a:pt x="7213340" y="2391555"/>
                  <a:pt x="7210416" y="2407593"/>
                </a:cubicBezTo>
                <a:cubicBezTo>
                  <a:pt x="7208229" y="2418030"/>
                  <a:pt x="7206264" y="2428400"/>
                  <a:pt x="7202041" y="2439077"/>
                </a:cubicBezTo>
                <a:close/>
                <a:moveTo>
                  <a:pt x="7662763" y="1396602"/>
                </a:moveTo>
                <a:cubicBezTo>
                  <a:pt x="7664269" y="1359663"/>
                  <a:pt x="7592295" y="1305509"/>
                  <a:pt x="7620142" y="1278605"/>
                </a:cubicBezTo>
                <a:cubicBezTo>
                  <a:pt x="7623716" y="1289511"/>
                  <a:pt x="7634139" y="1315957"/>
                  <a:pt x="7650633" y="1316045"/>
                </a:cubicBezTo>
                <a:cubicBezTo>
                  <a:pt x="7629003" y="1287559"/>
                  <a:pt x="7637398" y="1258244"/>
                  <a:pt x="7614121" y="1229420"/>
                </a:cubicBezTo>
                <a:cubicBezTo>
                  <a:pt x="7599215" y="1241547"/>
                  <a:pt x="7622575" y="1253876"/>
                  <a:pt x="7613936" y="1266367"/>
                </a:cubicBezTo>
                <a:cubicBezTo>
                  <a:pt x="7608697" y="1258421"/>
                  <a:pt x="7606566" y="1223112"/>
                  <a:pt x="7589352" y="1234897"/>
                </a:cubicBezTo>
                <a:cubicBezTo>
                  <a:pt x="7589236" y="1257988"/>
                  <a:pt x="7609575" y="1280529"/>
                  <a:pt x="7589007" y="1303512"/>
                </a:cubicBezTo>
                <a:cubicBezTo>
                  <a:pt x="7594195" y="1321354"/>
                  <a:pt x="7601525" y="1306877"/>
                  <a:pt x="7613656" y="1321787"/>
                </a:cubicBezTo>
                <a:cubicBezTo>
                  <a:pt x="7630694" y="1344969"/>
                  <a:pt x="7644021" y="1384297"/>
                  <a:pt x="7662763" y="1396602"/>
                </a:cubicBezTo>
                <a:close/>
                <a:moveTo>
                  <a:pt x="7681329" y="1378227"/>
                </a:moveTo>
                <a:cubicBezTo>
                  <a:pt x="7687367" y="1358466"/>
                  <a:pt x="7678886" y="1339287"/>
                  <a:pt x="7660184" y="1319065"/>
                </a:cubicBezTo>
                <a:cubicBezTo>
                  <a:pt x="7647228" y="1337140"/>
                  <a:pt x="7666191" y="1370889"/>
                  <a:pt x="7681329" y="1378227"/>
                </a:cubicBezTo>
                <a:close/>
                <a:moveTo>
                  <a:pt x="2888306" y="12257189"/>
                </a:moveTo>
                <a:cubicBezTo>
                  <a:pt x="2882093" y="12253934"/>
                  <a:pt x="2890217" y="12244785"/>
                  <a:pt x="2879458" y="12242579"/>
                </a:cubicBezTo>
                <a:cubicBezTo>
                  <a:pt x="2871661" y="12249834"/>
                  <a:pt x="2882128" y="12267708"/>
                  <a:pt x="2888306" y="12257189"/>
                </a:cubicBezTo>
                <a:close/>
                <a:moveTo>
                  <a:pt x="7700462" y="1378328"/>
                </a:moveTo>
                <a:lnTo>
                  <a:pt x="7697306" y="1344128"/>
                </a:lnTo>
                <a:lnTo>
                  <a:pt x="7697336" y="1344003"/>
                </a:lnTo>
                <a:lnTo>
                  <a:pt x="7697290" y="1343953"/>
                </a:lnTo>
                <a:lnTo>
                  <a:pt x="7694245" y="1310956"/>
                </a:lnTo>
                <a:cubicBezTo>
                  <a:pt x="7687475" y="1287952"/>
                  <a:pt x="7675131" y="1266196"/>
                  <a:pt x="7654589" y="1251077"/>
                </a:cubicBezTo>
                <a:cubicBezTo>
                  <a:pt x="7668578" y="1273666"/>
                  <a:pt x="7668427" y="1303603"/>
                  <a:pt x="7680379" y="1325439"/>
                </a:cubicBezTo>
                <a:lnTo>
                  <a:pt x="7697290" y="1343953"/>
                </a:lnTo>
                <a:lnTo>
                  <a:pt x="7697306" y="1344128"/>
                </a:lnTo>
                <a:lnTo>
                  <a:pt x="7691314" y="1368919"/>
                </a:lnTo>
                <a:cubicBezTo>
                  <a:pt x="7691228" y="1377785"/>
                  <a:pt x="7693671" y="1384066"/>
                  <a:pt x="7700462" y="1378328"/>
                </a:cubicBezTo>
                <a:close/>
                <a:moveTo>
                  <a:pt x="2916171" y="12206824"/>
                </a:moveTo>
                <a:cubicBezTo>
                  <a:pt x="2910673" y="12205415"/>
                  <a:pt x="2903982" y="12200929"/>
                  <a:pt x="2901057" y="12205242"/>
                </a:cubicBezTo>
                <a:cubicBezTo>
                  <a:pt x="2903856" y="12206988"/>
                  <a:pt x="2905801" y="12208358"/>
                  <a:pt x="2903253" y="12211817"/>
                </a:cubicBezTo>
                <a:cubicBezTo>
                  <a:pt x="2909178" y="12213416"/>
                  <a:pt x="2914488" y="12215253"/>
                  <a:pt x="2916171" y="12206824"/>
                </a:cubicBezTo>
                <a:close/>
                <a:moveTo>
                  <a:pt x="7671734" y="1449433"/>
                </a:moveTo>
                <a:cubicBezTo>
                  <a:pt x="7664354" y="1408157"/>
                  <a:pt x="7628605" y="1366731"/>
                  <a:pt x="7604403" y="1325036"/>
                </a:cubicBezTo>
                <a:cubicBezTo>
                  <a:pt x="7597240" y="1339019"/>
                  <a:pt x="7601784" y="1353723"/>
                  <a:pt x="7610452" y="1368449"/>
                </a:cubicBezTo>
                <a:lnTo>
                  <a:pt x="7625694" y="1390004"/>
                </a:lnTo>
                <a:lnTo>
                  <a:pt x="7641242" y="1411993"/>
                </a:lnTo>
                <a:cubicBezTo>
                  <a:pt x="7651716" y="1428543"/>
                  <a:pt x="7657521" y="1454965"/>
                  <a:pt x="7671734" y="1449433"/>
                </a:cubicBezTo>
                <a:close/>
                <a:moveTo>
                  <a:pt x="7665703" y="1467875"/>
                </a:moveTo>
                <a:cubicBezTo>
                  <a:pt x="7651559" y="1459552"/>
                  <a:pt x="7659928" y="1435515"/>
                  <a:pt x="7641116" y="1437064"/>
                </a:cubicBezTo>
                <a:cubicBezTo>
                  <a:pt x="7648334" y="1445020"/>
                  <a:pt x="7650465" y="1480330"/>
                  <a:pt x="7665703" y="1467875"/>
                </a:cubicBezTo>
                <a:close/>
                <a:moveTo>
                  <a:pt x="7662500" y="1514372"/>
                </a:moveTo>
                <a:cubicBezTo>
                  <a:pt x="7661303" y="1489954"/>
                  <a:pt x="7649553" y="1464820"/>
                  <a:pt x="7625597" y="1439951"/>
                </a:cubicBezTo>
                <a:cubicBezTo>
                  <a:pt x="7608662" y="1461964"/>
                  <a:pt x="7648323" y="1512648"/>
                  <a:pt x="7662500" y="1514372"/>
                </a:cubicBezTo>
                <a:close/>
                <a:moveTo>
                  <a:pt x="2916653" y="12264618"/>
                </a:moveTo>
                <a:cubicBezTo>
                  <a:pt x="2920596" y="12251074"/>
                  <a:pt x="2916116" y="12240432"/>
                  <a:pt x="2904681" y="12232831"/>
                </a:cubicBezTo>
                <a:cubicBezTo>
                  <a:pt x="2900737" y="12246375"/>
                  <a:pt x="2905217" y="12257018"/>
                  <a:pt x="2916653" y="12264618"/>
                </a:cubicBezTo>
                <a:close/>
                <a:moveTo>
                  <a:pt x="2822317" y="12489479"/>
                </a:moveTo>
                <a:cubicBezTo>
                  <a:pt x="2824027" y="12464825"/>
                  <a:pt x="2809139" y="12446560"/>
                  <a:pt x="2804275" y="12424085"/>
                </a:cubicBezTo>
                <a:cubicBezTo>
                  <a:pt x="2798690" y="12450581"/>
                  <a:pt x="2798824" y="12474524"/>
                  <a:pt x="2822317" y="12489479"/>
                </a:cubicBezTo>
                <a:close/>
                <a:moveTo>
                  <a:pt x="7677721" y="1505216"/>
                </a:moveTo>
                <a:cubicBezTo>
                  <a:pt x="7688045" y="1485807"/>
                  <a:pt x="7686166" y="1466004"/>
                  <a:pt x="7687585" y="1446218"/>
                </a:cubicBezTo>
                <a:cubicBezTo>
                  <a:pt x="7681876" y="1466311"/>
                  <a:pt x="7676169" y="1485744"/>
                  <a:pt x="7677721" y="1505216"/>
                </a:cubicBezTo>
                <a:close/>
                <a:moveTo>
                  <a:pt x="7649682" y="1570386"/>
                </a:moveTo>
                <a:cubicBezTo>
                  <a:pt x="7645451" y="1558817"/>
                  <a:pt x="7651774" y="1547964"/>
                  <a:pt x="7640618" y="1536029"/>
                </a:cubicBezTo>
                <a:cubicBezTo>
                  <a:pt x="7626106" y="1535292"/>
                  <a:pt x="7628188" y="1580498"/>
                  <a:pt x="7649682" y="1570386"/>
                </a:cubicBezTo>
                <a:close/>
                <a:moveTo>
                  <a:pt x="2918893" y="12306883"/>
                </a:moveTo>
                <a:cubicBezTo>
                  <a:pt x="2893411" y="12289509"/>
                  <a:pt x="2873916" y="12279367"/>
                  <a:pt x="2848396" y="12265543"/>
                </a:cubicBezTo>
                <a:cubicBezTo>
                  <a:pt x="2860947" y="12283319"/>
                  <a:pt x="2893556" y="12327282"/>
                  <a:pt x="2918893" y="12306883"/>
                </a:cubicBezTo>
                <a:close/>
                <a:moveTo>
                  <a:pt x="7674517" y="1551713"/>
                </a:moveTo>
                <a:cubicBezTo>
                  <a:pt x="7682806" y="1543510"/>
                  <a:pt x="7682544" y="1529983"/>
                  <a:pt x="7671329" y="1529924"/>
                </a:cubicBezTo>
                <a:cubicBezTo>
                  <a:pt x="7662383" y="1537464"/>
                  <a:pt x="7665646" y="1544739"/>
                  <a:pt x="7674517" y="1551713"/>
                </a:cubicBezTo>
                <a:close/>
                <a:moveTo>
                  <a:pt x="7504558" y="1937429"/>
                </a:moveTo>
                <a:cubicBezTo>
                  <a:pt x="7490260" y="1959871"/>
                  <a:pt x="7464147" y="1979296"/>
                  <a:pt x="7443363" y="1977500"/>
                </a:cubicBezTo>
                <a:cubicBezTo>
                  <a:pt x="7442212" y="1952639"/>
                  <a:pt x="7481480" y="1887121"/>
                  <a:pt x="7514283" y="1914655"/>
                </a:cubicBezTo>
                <a:cubicBezTo>
                  <a:pt x="7512778" y="1922133"/>
                  <a:pt x="7509324" y="1929949"/>
                  <a:pt x="7504558" y="1937429"/>
                </a:cubicBezTo>
                <a:close/>
                <a:moveTo>
                  <a:pt x="2862924" y="12444917"/>
                </a:moveTo>
                <a:cubicBezTo>
                  <a:pt x="2870711" y="12437687"/>
                  <a:pt x="2860468" y="12420456"/>
                  <a:pt x="2854064" y="12430331"/>
                </a:cubicBezTo>
                <a:cubicBezTo>
                  <a:pt x="2859476" y="12434247"/>
                  <a:pt x="2858127" y="12440764"/>
                  <a:pt x="2862924" y="12444917"/>
                </a:cubicBezTo>
                <a:close/>
                <a:moveTo>
                  <a:pt x="7665108" y="1585972"/>
                </a:moveTo>
                <a:cubicBezTo>
                  <a:pt x="7660834" y="1582981"/>
                  <a:pt x="7656578" y="1576690"/>
                  <a:pt x="7652934" y="1579640"/>
                </a:cubicBezTo>
                <a:cubicBezTo>
                  <a:pt x="7654244" y="1581626"/>
                  <a:pt x="7655881" y="1583944"/>
                  <a:pt x="7652572" y="1585906"/>
                </a:cubicBezTo>
                <a:cubicBezTo>
                  <a:pt x="7656843" y="1589557"/>
                  <a:pt x="7660788" y="1592217"/>
                  <a:pt x="7665108" y="1585972"/>
                </a:cubicBezTo>
                <a:close/>
                <a:moveTo>
                  <a:pt x="2946644" y="12267169"/>
                </a:moveTo>
                <a:cubicBezTo>
                  <a:pt x="2945654" y="12250935"/>
                  <a:pt x="2943623" y="12234750"/>
                  <a:pt x="2929715" y="12223509"/>
                </a:cubicBezTo>
                <a:cubicBezTo>
                  <a:pt x="2916042" y="12230208"/>
                  <a:pt x="2933248" y="12270932"/>
                  <a:pt x="2946644" y="12267169"/>
                </a:cubicBezTo>
                <a:close/>
                <a:moveTo>
                  <a:pt x="2861587" y="12506830"/>
                </a:moveTo>
                <a:cubicBezTo>
                  <a:pt x="2849958" y="12525067"/>
                  <a:pt x="2861587" y="12506830"/>
                  <a:pt x="2861587" y="12506830"/>
                </a:cubicBezTo>
                <a:close/>
                <a:moveTo>
                  <a:pt x="7665942" y="1647563"/>
                </a:moveTo>
                <a:cubicBezTo>
                  <a:pt x="7666215" y="1636245"/>
                  <a:pt x="7655275" y="1622455"/>
                  <a:pt x="7646087" y="1629087"/>
                </a:cubicBezTo>
                <a:cubicBezTo>
                  <a:pt x="7656265" y="1638708"/>
                  <a:pt x="7648301" y="1647903"/>
                  <a:pt x="7661450" y="1657209"/>
                </a:cubicBezTo>
                <a:cubicBezTo>
                  <a:pt x="7664514" y="1654834"/>
                  <a:pt x="7665851" y="1651336"/>
                  <a:pt x="7665942" y="1647563"/>
                </a:cubicBezTo>
                <a:close/>
                <a:moveTo>
                  <a:pt x="3033987" y="12135979"/>
                </a:moveTo>
                <a:cubicBezTo>
                  <a:pt x="3036694" y="12127825"/>
                  <a:pt x="3036418" y="12119763"/>
                  <a:pt x="3030415" y="12112500"/>
                </a:cubicBezTo>
                <a:cubicBezTo>
                  <a:pt x="3016120" y="12120528"/>
                  <a:pt x="3009944" y="12149563"/>
                  <a:pt x="3019661" y="12160004"/>
                </a:cubicBezTo>
                <a:cubicBezTo>
                  <a:pt x="3025590" y="12152377"/>
                  <a:pt x="3031280" y="12144132"/>
                  <a:pt x="3033987" y="12135979"/>
                </a:cubicBezTo>
                <a:close/>
                <a:moveTo>
                  <a:pt x="2978499" y="12296900"/>
                </a:moveTo>
                <a:cubicBezTo>
                  <a:pt x="2940982" y="12374313"/>
                  <a:pt x="2820418" y="12311400"/>
                  <a:pt x="2832468" y="12242709"/>
                </a:cubicBezTo>
                <a:cubicBezTo>
                  <a:pt x="2837695" y="12212406"/>
                  <a:pt x="2871359" y="12169699"/>
                  <a:pt x="2905895" y="12171200"/>
                </a:cubicBezTo>
                <a:cubicBezTo>
                  <a:pt x="2949005" y="12172923"/>
                  <a:pt x="2975374" y="12221772"/>
                  <a:pt x="2988865" y="12254740"/>
                </a:cubicBezTo>
                <a:cubicBezTo>
                  <a:pt x="2987524" y="12271918"/>
                  <a:pt x="2983859" y="12285841"/>
                  <a:pt x="2978499" y="12296900"/>
                </a:cubicBezTo>
                <a:close/>
                <a:moveTo>
                  <a:pt x="2892026" y="12498253"/>
                </a:moveTo>
                <a:cubicBezTo>
                  <a:pt x="2892477" y="12496817"/>
                  <a:pt x="2891695" y="12494979"/>
                  <a:pt x="2888857" y="12492454"/>
                </a:cubicBezTo>
                <a:cubicBezTo>
                  <a:pt x="2884981" y="12494298"/>
                  <a:pt x="2865532" y="12497902"/>
                  <a:pt x="2876886" y="12508000"/>
                </a:cubicBezTo>
                <a:cubicBezTo>
                  <a:pt x="2878219" y="12503252"/>
                  <a:pt x="2890673" y="12502562"/>
                  <a:pt x="2892026" y="12498253"/>
                </a:cubicBezTo>
                <a:close/>
                <a:moveTo>
                  <a:pt x="2917136" y="12485838"/>
                </a:moveTo>
                <a:cubicBezTo>
                  <a:pt x="2907978" y="12508986"/>
                  <a:pt x="2889364" y="12527678"/>
                  <a:pt x="2860544" y="12532285"/>
                </a:cubicBezTo>
                <a:cubicBezTo>
                  <a:pt x="2738157" y="12497518"/>
                  <a:pt x="2791937" y="12326149"/>
                  <a:pt x="2887585" y="12377557"/>
                </a:cubicBezTo>
                <a:cubicBezTo>
                  <a:pt x="2921391" y="12396305"/>
                  <a:pt x="2932398" y="12447260"/>
                  <a:pt x="2917136" y="12485838"/>
                </a:cubicBezTo>
                <a:close/>
                <a:moveTo>
                  <a:pt x="7343043" y="2471901"/>
                </a:moveTo>
                <a:cubicBezTo>
                  <a:pt x="7339187" y="2483036"/>
                  <a:pt x="7333854" y="2492777"/>
                  <a:pt x="7327884" y="2499146"/>
                </a:cubicBezTo>
                <a:cubicBezTo>
                  <a:pt x="7291880" y="2462559"/>
                  <a:pt x="7316517" y="2424781"/>
                  <a:pt x="7315230" y="2387493"/>
                </a:cubicBezTo>
                <a:cubicBezTo>
                  <a:pt x="7352896" y="2392555"/>
                  <a:pt x="7354613" y="2438498"/>
                  <a:pt x="7343043" y="2471901"/>
                </a:cubicBezTo>
                <a:close/>
                <a:moveTo>
                  <a:pt x="2850154" y="12662891"/>
                </a:moveTo>
                <a:cubicBezTo>
                  <a:pt x="2836226" y="12644521"/>
                  <a:pt x="2845319" y="12616980"/>
                  <a:pt x="2838367" y="12595584"/>
                </a:cubicBezTo>
                <a:cubicBezTo>
                  <a:pt x="2808016" y="12613223"/>
                  <a:pt x="2827396" y="12677268"/>
                  <a:pt x="2850154" y="12662891"/>
                </a:cubicBezTo>
                <a:close/>
                <a:moveTo>
                  <a:pt x="2733496" y="12940067"/>
                </a:moveTo>
                <a:cubicBezTo>
                  <a:pt x="2739065" y="12928735"/>
                  <a:pt x="2742950" y="12916109"/>
                  <a:pt x="2748652" y="12900243"/>
                </a:cubicBezTo>
                <a:cubicBezTo>
                  <a:pt x="2632788" y="12790575"/>
                  <a:pt x="2452957" y="12759918"/>
                  <a:pt x="2319379" y="12711329"/>
                </a:cubicBezTo>
                <a:cubicBezTo>
                  <a:pt x="2271738" y="12694693"/>
                  <a:pt x="2232989" y="12674363"/>
                  <a:pt x="2189506" y="12658478"/>
                </a:cubicBezTo>
                <a:cubicBezTo>
                  <a:pt x="2170092" y="12651716"/>
                  <a:pt x="2143608" y="12640897"/>
                  <a:pt x="2124346" y="12648331"/>
                </a:cubicBezTo>
                <a:cubicBezTo>
                  <a:pt x="2135362" y="12660396"/>
                  <a:pt x="2146825" y="12672595"/>
                  <a:pt x="2161325" y="12682771"/>
                </a:cubicBezTo>
                <a:cubicBezTo>
                  <a:pt x="2173356" y="12684892"/>
                  <a:pt x="2180093" y="12673725"/>
                  <a:pt x="2191542" y="12676162"/>
                </a:cubicBezTo>
                <a:cubicBezTo>
                  <a:pt x="2199306" y="12697505"/>
                  <a:pt x="2227200" y="12692155"/>
                  <a:pt x="2224508" y="12719165"/>
                </a:cubicBezTo>
                <a:cubicBezTo>
                  <a:pt x="2245165" y="12718489"/>
                  <a:pt x="2243916" y="12721046"/>
                  <a:pt x="2259004" y="12735788"/>
                </a:cubicBezTo>
                <a:cubicBezTo>
                  <a:pt x="2262750" y="12728121"/>
                  <a:pt x="2268158" y="12726318"/>
                  <a:pt x="2274240" y="12727154"/>
                </a:cubicBezTo>
                <a:cubicBezTo>
                  <a:pt x="2293627" y="12747081"/>
                  <a:pt x="2281595" y="12777650"/>
                  <a:pt x="2304781" y="12796271"/>
                </a:cubicBezTo>
                <a:cubicBezTo>
                  <a:pt x="2321760" y="12786692"/>
                  <a:pt x="2293833" y="12767635"/>
                  <a:pt x="2293814" y="12752992"/>
                </a:cubicBezTo>
                <a:cubicBezTo>
                  <a:pt x="2297072" y="12748596"/>
                  <a:pt x="2301946" y="12748585"/>
                  <a:pt x="2306819" y="12748573"/>
                </a:cubicBezTo>
                <a:cubicBezTo>
                  <a:pt x="2310731" y="12764864"/>
                  <a:pt x="2321954" y="12764793"/>
                  <a:pt x="2339399" y="12769992"/>
                </a:cubicBezTo>
                <a:cubicBezTo>
                  <a:pt x="2348364" y="12787302"/>
                  <a:pt x="2338917" y="12810834"/>
                  <a:pt x="2361335" y="12823857"/>
                </a:cubicBezTo>
                <a:cubicBezTo>
                  <a:pt x="2369982" y="12803014"/>
                  <a:pt x="2345734" y="12792861"/>
                  <a:pt x="2354514" y="12771569"/>
                </a:cubicBezTo>
                <a:cubicBezTo>
                  <a:pt x="2370905" y="12757424"/>
                  <a:pt x="2358286" y="12783427"/>
                  <a:pt x="2367325" y="12789048"/>
                </a:cubicBezTo>
                <a:cubicBezTo>
                  <a:pt x="2368981" y="12790029"/>
                  <a:pt x="2389637" y="12789354"/>
                  <a:pt x="2389190" y="12789221"/>
                </a:cubicBezTo>
                <a:cubicBezTo>
                  <a:pt x="2400433" y="12803793"/>
                  <a:pt x="2390003" y="12828985"/>
                  <a:pt x="2409030" y="12846853"/>
                </a:cubicBezTo>
                <a:cubicBezTo>
                  <a:pt x="2423778" y="12841490"/>
                  <a:pt x="2393168" y="12821634"/>
                  <a:pt x="2408704" y="12803819"/>
                </a:cubicBezTo>
                <a:cubicBezTo>
                  <a:pt x="2435996" y="12816831"/>
                  <a:pt x="2443073" y="12825771"/>
                  <a:pt x="2456652" y="12848846"/>
                </a:cubicBezTo>
                <a:cubicBezTo>
                  <a:pt x="2459817" y="12841494"/>
                  <a:pt x="2465358" y="12839243"/>
                  <a:pt x="2471440" y="12840079"/>
                </a:cubicBezTo>
                <a:cubicBezTo>
                  <a:pt x="2479465" y="12855644"/>
                  <a:pt x="2467760" y="12896558"/>
                  <a:pt x="2500394" y="12891645"/>
                </a:cubicBezTo>
                <a:cubicBezTo>
                  <a:pt x="2494379" y="12874239"/>
                  <a:pt x="2479024" y="12860392"/>
                  <a:pt x="2488785" y="12837441"/>
                </a:cubicBezTo>
                <a:cubicBezTo>
                  <a:pt x="2513848" y="12854668"/>
                  <a:pt x="2498578" y="12871587"/>
                  <a:pt x="2532647" y="12870029"/>
                </a:cubicBezTo>
                <a:cubicBezTo>
                  <a:pt x="2542955" y="12887739"/>
                  <a:pt x="2525375" y="12915679"/>
                  <a:pt x="2552354" y="12928110"/>
                </a:cubicBezTo>
                <a:cubicBezTo>
                  <a:pt x="2563504" y="12907036"/>
                  <a:pt x="2523814" y="12884962"/>
                  <a:pt x="2553751" y="12869487"/>
                </a:cubicBezTo>
                <a:cubicBezTo>
                  <a:pt x="2572377" y="12888700"/>
                  <a:pt x="2556366" y="12919548"/>
                  <a:pt x="2574098" y="12938493"/>
                </a:cubicBezTo>
                <a:cubicBezTo>
                  <a:pt x="2585970" y="12921537"/>
                  <a:pt x="2557636" y="12898944"/>
                  <a:pt x="2582125" y="12888676"/>
                </a:cubicBezTo>
                <a:cubicBezTo>
                  <a:pt x="2594756" y="12905127"/>
                  <a:pt x="2574652" y="12951344"/>
                  <a:pt x="2606485" y="12949120"/>
                </a:cubicBezTo>
                <a:cubicBezTo>
                  <a:pt x="2606906" y="12929729"/>
                  <a:pt x="2585536" y="12898476"/>
                  <a:pt x="2605906" y="12884053"/>
                </a:cubicBezTo>
                <a:cubicBezTo>
                  <a:pt x="2620780" y="12906051"/>
                  <a:pt x="2602760" y="12938740"/>
                  <a:pt x="2623889" y="12957723"/>
                </a:cubicBezTo>
                <a:cubicBezTo>
                  <a:pt x="2634319" y="12932531"/>
                  <a:pt x="2613577" y="12902441"/>
                  <a:pt x="2631977" y="12886455"/>
                </a:cubicBezTo>
                <a:cubicBezTo>
                  <a:pt x="2650697" y="12908623"/>
                  <a:pt x="2617708" y="12949049"/>
                  <a:pt x="2652070" y="12966120"/>
                </a:cubicBezTo>
                <a:cubicBezTo>
                  <a:pt x="2658881" y="12943265"/>
                  <a:pt x="2641289" y="12928752"/>
                  <a:pt x="2655697" y="12903283"/>
                </a:cubicBezTo>
                <a:cubicBezTo>
                  <a:pt x="2677047" y="12919891"/>
                  <a:pt x="2649460" y="12953632"/>
                  <a:pt x="2671257" y="12970374"/>
                </a:cubicBezTo>
                <a:cubicBezTo>
                  <a:pt x="2682408" y="12949300"/>
                  <a:pt x="2657025" y="12926610"/>
                  <a:pt x="2677308" y="12914114"/>
                </a:cubicBezTo>
                <a:cubicBezTo>
                  <a:pt x="2694452" y="12928493"/>
                  <a:pt x="2671865" y="12956893"/>
                  <a:pt x="2693256" y="12970098"/>
                </a:cubicBezTo>
                <a:cubicBezTo>
                  <a:pt x="2704813" y="12952562"/>
                  <a:pt x="2676927" y="12930102"/>
                  <a:pt x="2701282" y="12920282"/>
                </a:cubicBezTo>
                <a:cubicBezTo>
                  <a:pt x="2712792" y="12933958"/>
                  <a:pt x="2694671" y="12958810"/>
                  <a:pt x="2708237" y="12972123"/>
                </a:cubicBezTo>
                <a:cubicBezTo>
                  <a:pt x="2720675" y="12961437"/>
                  <a:pt x="2727928" y="12951400"/>
                  <a:pt x="2733496" y="12940067"/>
                </a:cubicBezTo>
                <a:close/>
                <a:moveTo>
                  <a:pt x="7457732" y="2276259"/>
                </a:moveTo>
                <a:cubicBezTo>
                  <a:pt x="7511824" y="2187228"/>
                  <a:pt x="7502651" y="2086459"/>
                  <a:pt x="7401168" y="2011775"/>
                </a:cubicBezTo>
                <a:cubicBezTo>
                  <a:pt x="7346329" y="1971283"/>
                  <a:pt x="7287449" y="1979132"/>
                  <a:pt x="7236943" y="1964559"/>
                </a:cubicBezTo>
                <a:cubicBezTo>
                  <a:pt x="7223971" y="1960168"/>
                  <a:pt x="7213058" y="1951276"/>
                  <a:pt x="7201871" y="1946353"/>
                </a:cubicBezTo>
                <a:cubicBezTo>
                  <a:pt x="7193002" y="1942682"/>
                  <a:pt x="7177195" y="1925531"/>
                  <a:pt x="7164461" y="1941479"/>
                </a:cubicBezTo>
                <a:cubicBezTo>
                  <a:pt x="7168136" y="1960306"/>
                  <a:pt x="7193272" y="1971272"/>
                  <a:pt x="7210651" y="1980665"/>
                </a:cubicBezTo>
                <a:cubicBezTo>
                  <a:pt x="7263188" y="2010182"/>
                  <a:pt x="7337299" y="2046868"/>
                  <a:pt x="7373493" y="2090008"/>
                </a:cubicBezTo>
                <a:cubicBezTo>
                  <a:pt x="7365369" y="2095348"/>
                  <a:pt x="7357579" y="2085524"/>
                  <a:pt x="7349487" y="2099115"/>
                </a:cubicBezTo>
                <a:cubicBezTo>
                  <a:pt x="7356809" y="2123657"/>
                  <a:pt x="7329619" y="2144890"/>
                  <a:pt x="7310427" y="2155476"/>
                </a:cubicBezTo>
                <a:cubicBezTo>
                  <a:pt x="7311863" y="2179831"/>
                  <a:pt x="7280519" y="2174118"/>
                  <a:pt x="7284585" y="2199146"/>
                </a:cubicBezTo>
                <a:cubicBezTo>
                  <a:pt x="7268092" y="2194348"/>
                  <a:pt x="7266372" y="2211383"/>
                  <a:pt x="7252674" y="2215956"/>
                </a:cubicBezTo>
                <a:cubicBezTo>
                  <a:pt x="7182755" y="2149349"/>
                  <a:pt x="7164277" y="2067879"/>
                  <a:pt x="7104112" y="2009537"/>
                </a:cubicBezTo>
                <a:cubicBezTo>
                  <a:pt x="7098617" y="2015550"/>
                  <a:pt x="7093436" y="2020983"/>
                  <a:pt x="7088122" y="2025971"/>
                </a:cubicBezTo>
                <a:cubicBezTo>
                  <a:pt x="7167458" y="2088311"/>
                  <a:pt x="7107112" y="2184067"/>
                  <a:pt x="7170465" y="2257979"/>
                </a:cubicBezTo>
                <a:cubicBezTo>
                  <a:pt x="7222466" y="2318270"/>
                  <a:pt x="7268054" y="2311471"/>
                  <a:pt x="7327683" y="2340330"/>
                </a:cubicBezTo>
                <a:cubicBezTo>
                  <a:pt x="7380262" y="2340678"/>
                  <a:pt x="7426976" y="2326254"/>
                  <a:pt x="7457732" y="2276259"/>
                </a:cubicBezTo>
                <a:close/>
                <a:moveTo>
                  <a:pt x="7594027" y="1980482"/>
                </a:moveTo>
                <a:cubicBezTo>
                  <a:pt x="7568550" y="2003694"/>
                  <a:pt x="7543010" y="2046440"/>
                  <a:pt x="7516407" y="2028034"/>
                </a:cubicBezTo>
                <a:cubicBezTo>
                  <a:pt x="7521015" y="2023732"/>
                  <a:pt x="7525271" y="2016607"/>
                  <a:pt x="7530215" y="2020011"/>
                </a:cubicBezTo>
                <a:cubicBezTo>
                  <a:pt x="7534387" y="2010960"/>
                  <a:pt x="7517340" y="2017998"/>
                  <a:pt x="7513314" y="2009442"/>
                </a:cubicBezTo>
                <a:cubicBezTo>
                  <a:pt x="7523595" y="1978079"/>
                  <a:pt x="7555571" y="1978296"/>
                  <a:pt x="7574854" y="1962297"/>
                </a:cubicBezTo>
                <a:cubicBezTo>
                  <a:pt x="7581184" y="1968702"/>
                  <a:pt x="7587380" y="1974659"/>
                  <a:pt x="7594027" y="1980482"/>
                </a:cubicBezTo>
                <a:close/>
                <a:moveTo>
                  <a:pt x="7673377" y="1843661"/>
                </a:moveTo>
                <a:cubicBezTo>
                  <a:pt x="7676789" y="1821246"/>
                  <a:pt x="7672111" y="1767449"/>
                  <a:pt x="7670470" y="1765791"/>
                </a:cubicBezTo>
                <a:cubicBezTo>
                  <a:pt x="7669691" y="1789539"/>
                  <a:pt x="7656293" y="1829715"/>
                  <a:pt x="7673377" y="1843661"/>
                </a:cubicBezTo>
                <a:close/>
                <a:moveTo>
                  <a:pt x="3097048" y="12209566"/>
                </a:moveTo>
                <a:cubicBezTo>
                  <a:pt x="3057540" y="12207478"/>
                  <a:pt x="3047625" y="12192852"/>
                  <a:pt x="3022049" y="12166182"/>
                </a:cubicBezTo>
                <a:cubicBezTo>
                  <a:pt x="3016919" y="12195166"/>
                  <a:pt x="3047987" y="12209406"/>
                  <a:pt x="3080719" y="12223356"/>
                </a:cubicBezTo>
                <a:cubicBezTo>
                  <a:pt x="3084507" y="12214783"/>
                  <a:pt x="3095171" y="12223081"/>
                  <a:pt x="3097048" y="12209566"/>
                </a:cubicBezTo>
                <a:close/>
                <a:moveTo>
                  <a:pt x="7660294" y="1886807"/>
                </a:moveTo>
                <a:cubicBezTo>
                  <a:pt x="7623011" y="1691314"/>
                  <a:pt x="7623007" y="1495689"/>
                  <a:pt x="7573189" y="1300129"/>
                </a:cubicBezTo>
                <a:cubicBezTo>
                  <a:pt x="7502192" y="1313938"/>
                  <a:pt x="7430765" y="1347868"/>
                  <a:pt x="7359067" y="1370250"/>
                </a:cubicBezTo>
                <a:cubicBezTo>
                  <a:pt x="7478607" y="1542757"/>
                  <a:pt x="7544380" y="1714649"/>
                  <a:pt x="7654356" y="1886776"/>
                </a:cubicBezTo>
                <a:cubicBezTo>
                  <a:pt x="7651041" y="1890057"/>
                  <a:pt x="7655974" y="1893052"/>
                  <a:pt x="7660294" y="1886807"/>
                </a:cubicBezTo>
                <a:close/>
                <a:moveTo>
                  <a:pt x="2787667" y="12919676"/>
                </a:moveTo>
                <a:cubicBezTo>
                  <a:pt x="2763133" y="12895775"/>
                  <a:pt x="2727632" y="12964241"/>
                  <a:pt x="2749424" y="12976101"/>
                </a:cubicBezTo>
                <a:cubicBezTo>
                  <a:pt x="2768291" y="12974893"/>
                  <a:pt x="2774995" y="12939320"/>
                  <a:pt x="2787667" y="12919676"/>
                </a:cubicBezTo>
                <a:close/>
                <a:moveTo>
                  <a:pt x="3111417" y="12189787"/>
                </a:moveTo>
                <a:cubicBezTo>
                  <a:pt x="3118787" y="12163842"/>
                  <a:pt x="3107357" y="12126004"/>
                  <a:pt x="3082777" y="12124878"/>
                </a:cubicBezTo>
                <a:cubicBezTo>
                  <a:pt x="3098357" y="12144056"/>
                  <a:pt x="3088426" y="12173481"/>
                  <a:pt x="3111417" y="12189787"/>
                </a:cubicBezTo>
                <a:close/>
                <a:moveTo>
                  <a:pt x="7504543" y="2252998"/>
                </a:moveTo>
                <a:cubicBezTo>
                  <a:pt x="7493499" y="2276035"/>
                  <a:pt x="7476898" y="2298968"/>
                  <a:pt x="7450396" y="2321696"/>
                </a:cubicBezTo>
                <a:cubicBezTo>
                  <a:pt x="7414941" y="2352684"/>
                  <a:pt x="7371883" y="2367962"/>
                  <a:pt x="7339060" y="2367064"/>
                </a:cubicBezTo>
                <a:cubicBezTo>
                  <a:pt x="7280641" y="2365057"/>
                  <a:pt x="7174960" y="2325155"/>
                  <a:pt x="7133055" y="2253105"/>
                </a:cubicBezTo>
                <a:cubicBezTo>
                  <a:pt x="7117529" y="2227123"/>
                  <a:pt x="7115934" y="2189210"/>
                  <a:pt x="7112455" y="2159634"/>
                </a:cubicBezTo>
                <a:cubicBezTo>
                  <a:pt x="7106992" y="2113641"/>
                  <a:pt x="7117876" y="2081723"/>
                  <a:pt x="7074982" y="2045442"/>
                </a:cubicBezTo>
                <a:cubicBezTo>
                  <a:pt x="7063529" y="2039626"/>
                  <a:pt x="7052307" y="2059010"/>
                  <a:pt x="7040674" y="2054220"/>
                </a:cubicBezTo>
                <a:cubicBezTo>
                  <a:pt x="7016976" y="2035050"/>
                  <a:pt x="7008175" y="2015323"/>
                  <a:pt x="7023100" y="1995320"/>
                </a:cubicBezTo>
                <a:cubicBezTo>
                  <a:pt x="7009024" y="1983969"/>
                  <a:pt x="7001281" y="1972673"/>
                  <a:pt x="6992958" y="1961064"/>
                </a:cubicBezTo>
                <a:cubicBezTo>
                  <a:pt x="6993505" y="1953126"/>
                  <a:pt x="6994944" y="1944922"/>
                  <a:pt x="7006105" y="1936732"/>
                </a:cubicBezTo>
                <a:cubicBezTo>
                  <a:pt x="6997689" y="1928066"/>
                  <a:pt x="6984412" y="1919394"/>
                  <a:pt x="6984246" y="1910696"/>
                </a:cubicBezTo>
                <a:cubicBezTo>
                  <a:pt x="7006043" y="1887670"/>
                  <a:pt x="7027973" y="1865091"/>
                  <a:pt x="7049770" y="1842065"/>
                </a:cubicBezTo>
                <a:cubicBezTo>
                  <a:pt x="7058913" y="1841767"/>
                  <a:pt x="7067768" y="1855161"/>
                  <a:pt x="7076943" y="1863114"/>
                </a:cubicBezTo>
                <a:cubicBezTo>
                  <a:pt x="7086532" y="1862683"/>
                  <a:pt x="7096362" y="1850031"/>
                  <a:pt x="7106264" y="1849020"/>
                </a:cubicBezTo>
                <a:cubicBezTo>
                  <a:pt x="7115260" y="1857999"/>
                  <a:pt x="7124122" y="1866531"/>
                  <a:pt x="7133563" y="1875377"/>
                </a:cubicBezTo>
                <a:cubicBezTo>
                  <a:pt x="7145876" y="1872675"/>
                  <a:pt x="7158423" y="1862614"/>
                  <a:pt x="7170462" y="1863882"/>
                </a:cubicBezTo>
                <a:cubicBezTo>
                  <a:pt x="7179903" y="1872727"/>
                  <a:pt x="7188766" y="1881259"/>
                  <a:pt x="7198208" y="1890105"/>
                </a:cubicBezTo>
                <a:cubicBezTo>
                  <a:pt x="7194538" y="1898975"/>
                  <a:pt x="7189975" y="1908111"/>
                  <a:pt x="7182470" y="1917154"/>
                </a:cubicBezTo>
                <a:cubicBezTo>
                  <a:pt x="7248891" y="1936211"/>
                  <a:pt x="7352233" y="1929188"/>
                  <a:pt x="7424930" y="1987192"/>
                </a:cubicBezTo>
                <a:cubicBezTo>
                  <a:pt x="7491302" y="2040280"/>
                  <a:pt x="7521779" y="2119627"/>
                  <a:pt x="7525342" y="2183680"/>
                </a:cubicBezTo>
                <a:cubicBezTo>
                  <a:pt x="7521072" y="2206822"/>
                  <a:pt x="7515586" y="2229962"/>
                  <a:pt x="7504543" y="2252998"/>
                </a:cubicBezTo>
                <a:close/>
                <a:moveTo>
                  <a:pt x="3128878" y="12210953"/>
                </a:moveTo>
                <a:cubicBezTo>
                  <a:pt x="3123411" y="12220701"/>
                  <a:pt x="3115554" y="12230230"/>
                  <a:pt x="3104945" y="12239183"/>
                </a:cubicBezTo>
                <a:cubicBezTo>
                  <a:pt x="3035596" y="12244402"/>
                  <a:pt x="2965726" y="12172034"/>
                  <a:pt x="3016836" y="12095742"/>
                </a:cubicBezTo>
                <a:cubicBezTo>
                  <a:pt x="3088324" y="12063674"/>
                  <a:pt x="3167146" y="12142712"/>
                  <a:pt x="3128878" y="12210953"/>
                </a:cubicBezTo>
                <a:close/>
                <a:moveTo>
                  <a:pt x="2924812" y="12684481"/>
                </a:moveTo>
                <a:cubicBezTo>
                  <a:pt x="2909967" y="12703667"/>
                  <a:pt x="2885057" y="12706308"/>
                  <a:pt x="2865270" y="12700620"/>
                </a:cubicBezTo>
                <a:cubicBezTo>
                  <a:pt x="2779497" y="12675446"/>
                  <a:pt x="2799450" y="12543267"/>
                  <a:pt x="2884680" y="12574308"/>
                </a:cubicBezTo>
                <a:cubicBezTo>
                  <a:pt x="2913073" y="12584308"/>
                  <a:pt x="2941831" y="12630610"/>
                  <a:pt x="2935741" y="12659477"/>
                </a:cubicBezTo>
                <a:cubicBezTo>
                  <a:pt x="2933591" y="12669853"/>
                  <a:pt x="2929761" y="12678087"/>
                  <a:pt x="2924812" y="12684481"/>
                </a:cubicBezTo>
                <a:close/>
                <a:moveTo>
                  <a:pt x="7697320" y="1936817"/>
                </a:moveTo>
                <a:cubicBezTo>
                  <a:pt x="7720011" y="1885474"/>
                  <a:pt x="7736121" y="1830798"/>
                  <a:pt x="7757198" y="1772519"/>
                </a:cubicBezTo>
                <a:cubicBezTo>
                  <a:pt x="7776265" y="1720168"/>
                  <a:pt x="7799623" y="1667509"/>
                  <a:pt x="7817042" y="1614819"/>
                </a:cubicBezTo>
                <a:cubicBezTo>
                  <a:pt x="7867631" y="1461028"/>
                  <a:pt x="7945189" y="1323215"/>
                  <a:pt x="7964722" y="1178496"/>
                </a:cubicBezTo>
                <a:cubicBezTo>
                  <a:pt x="7884088" y="1206439"/>
                  <a:pt x="7803341" y="1256814"/>
                  <a:pt x="7722515" y="1257375"/>
                </a:cubicBezTo>
                <a:cubicBezTo>
                  <a:pt x="7693333" y="1483856"/>
                  <a:pt x="7680977" y="1710095"/>
                  <a:pt x="7691382" y="1936786"/>
                </a:cubicBezTo>
                <a:cubicBezTo>
                  <a:pt x="7693354" y="1938116"/>
                  <a:pt x="7695655" y="1939777"/>
                  <a:pt x="7697320" y="1936817"/>
                </a:cubicBezTo>
                <a:close/>
                <a:moveTo>
                  <a:pt x="7636224" y="2078746"/>
                </a:moveTo>
                <a:cubicBezTo>
                  <a:pt x="7604000" y="2099078"/>
                  <a:pt x="7570976" y="2102112"/>
                  <a:pt x="7537820" y="2099826"/>
                </a:cubicBezTo>
                <a:cubicBezTo>
                  <a:pt x="7539867" y="2095317"/>
                  <a:pt x="7540001" y="2090893"/>
                  <a:pt x="7535151" y="2086007"/>
                </a:cubicBezTo>
                <a:cubicBezTo>
                  <a:pt x="7566841" y="2059014"/>
                  <a:pt x="7612018" y="2028485"/>
                  <a:pt x="7636224" y="2078746"/>
                </a:cubicBezTo>
                <a:close/>
                <a:moveTo>
                  <a:pt x="7471260" y="2466032"/>
                </a:moveTo>
                <a:cubicBezTo>
                  <a:pt x="7468971" y="2472551"/>
                  <a:pt x="7463394" y="2476825"/>
                  <a:pt x="7452938" y="2477395"/>
                </a:cubicBezTo>
                <a:cubicBezTo>
                  <a:pt x="7429610" y="2449389"/>
                  <a:pt x="7423445" y="2420633"/>
                  <a:pt x="7429875" y="2392005"/>
                </a:cubicBezTo>
                <a:cubicBezTo>
                  <a:pt x="7435153" y="2396743"/>
                  <a:pt x="7440652" y="2384418"/>
                  <a:pt x="7446019" y="2386217"/>
                </a:cubicBezTo>
                <a:cubicBezTo>
                  <a:pt x="7455399" y="2406729"/>
                  <a:pt x="7478126" y="2446478"/>
                  <a:pt x="7471260" y="2466032"/>
                </a:cubicBezTo>
                <a:close/>
                <a:moveTo>
                  <a:pt x="2848835" y="12986941"/>
                </a:moveTo>
                <a:cubicBezTo>
                  <a:pt x="2853737" y="12974984"/>
                  <a:pt x="2856849" y="12961273"/>
                  <a:pt x="2859203" y="12949288"/>
                </a:cubicBezTo>
                <a:cubicBezTo>
                  <a:pt x="2842285" y="12937416"/>
                  <a:pt x="2829006" y="12937851"/>
                  <a:pt x="2813617" y="12932289"/>
                </a:cubicBezTo>
                <a:cubicBezTo>
                  <a:pt x="2806760" y="12953666"/>
                  <a:pt x="2801378" y="12974994"/>
                  <a:pt x="2792779" y="12997316"/>
                </a:cubicBezTo>
                <a:cubicBezTo>
                  <a:pt x="2804188" y="13003156"/>
                  <a:pt x="2815731" y="13008548"/>
                  <a:pt x="2827721" y="13014073"/>
                </a:cubicBezTo>
                <a:cubicBezTo>
                  <a:pt x="2837239" y="13009102"/>
                  <a:pt x="2843932" y="12998898"/>
                  <a:pt x="2848835" y="12986941"/>
                </a:cubicBezTo>
                <a:close/>
                <a:moveTo>
                  <a:pt x="7700260" y="2008089"/>
                </a:moveTo>
                <a:lnTo>
                  <a:pt x="7693960" y="2014324"/>
                </a:lnTo>
                <a:cubicBezTo>
                  <a:pt x="7673594" y="1997061"/>
                  <a:pt x="7662193" y="1968300"/>
                  <a:pt x="7651090" y="1945809"/>
                </a:cubicBezTo>
                <a:cubicBezTo>
                  <a:pt x="7579903" y="1800939"/>
                  <a:pt x="7480367" y="1651961"/>
                  <a:pt x="7386135" y="1497732"/>
                </a:cubicBezTo>
                <a:cubicBezTo>
                  <a:pt x="7360945" y="1455702"/>
                  <a:pt x="7338716" y="1415337"/>
                  <a:pt x="7297048" y="1369921"/>
                </a:cubicBezTo>
                <a:cubicBezTo>
                  <a:pt x="7363532" y="1334975"/>
                  <a:pt x="7429890" y="1325101"/>
                  <a:pt x="7495980" y="1303019"/>
                </a:cubicBezTo>
                <a:cubicBezTo>
                  <a:pt x="7501069" y="1275005"/>
                  <a:pt x="7489330" y="1247892"/>
                  <a:pt x="7480899" y="1218817"/>
                </a:cubicBezTo>
                <a:cubicBezTo>
                  <a:pt x="7473443" y="1192716"/>
                  <a:pt x="7457417" y="1165250"/>
                  <a:pt x="7462831" y="1138227"/>
                </a:cubicBezTo>
                <a:cubicBezTo>
                  <a:pt x="7512008" y="1133540"/>
                  <a:pt x="7560297" y="1174372"/>
                  <a:pt x="7611294" y="1201364"/>
                </a:cubicBezTo>
                <a:cubicBezTo>
                  <a:pt x="7625772" y="1208698"/>
                  <a:pt x="7643894" y="1213083"/>
                  <a:pt x="7660683" y="1220100"/>
                </a:cubicBezTo>
                <a:cubicBezTo>
                  <a:pt x="7677800" y="1227448"/>
                  <a:pt x="7691267" y="1239066"/>
                  <a:pt x="7707088" y="1241789"/>
                </a:cubicBezTo>
                <a:cubicBezTo>
                  <a:pt x="7763112" y="1253302"/>
                  <a:pt x="7814103" y="1215965"/>
                  <a:pt x="7868320" y="1193160"/>
                </a:cubicBezTo>
                <a:cubicBezTo>
                  <a:pt x="7888153" y="1185348"/>
                  <a:pt x="7910926" y="1183160"/>
                  <a:pt x="7930431" y="1175016"/>
                </a:cubicBezTo>
                <a:cubicBezTo>
                  <a:pt x="7949935" y="1166872"/>
                  <a:pt x="7966519" y="1149146"/>
                  <a:pt x="7989919" y="1153558"/>
                </a:cubicBezTo>
                <a:cubicBezTo>
                  <a:pt x="7980949" y="1297013"/>
                  <a:pt x="7895178" y="1427855"/>
                  <a:pt x="7848271" y="1571439"/>
                </a:cubicBezTo>
                <a:cubicBezTo>
                  <a:pt x="7824488" y="1642899"/>
                  <a:pt x="7798734" y="1713029"/>
                  <a:pt x="7772654" y="1782168"/>
                </a:cubicBezTo>
                <a:cubicBezTo>
                  <a:pt x="7743892" y="1859870"/>
                  <a:pt x="7709557" y="1930614"/>
                  <a:pt x="7700260" y="2008089"/>
                </a:cubicBezTo>
                <a:close/>
                <a:moveTo>
                  <a:pt x="7644182" y="2157613"/>
                </a:moveTo>
                <a:cubicBezTo>
                  <a:pt x="7641691" y="2160767"/>
                  <a:pt x="7638346" y="2163935"/>
                  <a:pt x="7634888" y="2167137"/>
                </a:cubicBezTo>
                <a:cubicBezTo>
                  <a:pt x="7607855" y="2163630"/>
                  <a:pt x="7580876" y="2158661"/>
                  <a:pt x="7553765" y="2153249"/>
                </a:cubicBezTo>
                <a:cubicBezTo>
                  <a:pt x="7569065" y="2120718"/>
                  <a:pt x="7616113" y="2128860"/>
                  <a:pt x="7648352" y="2148172"/>
                </a:cubicBezTo>
                <a:cubicBezTo>
                  <a:pt x="7648310" y="2151319"/>
                  <a:pt x="7646673" y="2154459"/>
                  <a:pt x="7644182" y="2157613"/>
                </a:cubicBezTo>
                <a:close/>
                <a:moveTo>
                  <a:pt x="2865956" y="13000581"/>
                </a:moveTo>
                <a:cubicBezTo>
                  <a:pt x="2869590" y="12992882"/>
                  <a:pt x="2870741" y="12984930"/>
                  <a:pt x="2865905" y="12979098"/>
                </a:cubicBezTo>
                <a:cubicBezTo>
                  <a:pt x="2862927" y="12992360"/>
                  <a:pt x="2843725" y="13011034"/>
                  <a:pt x="2851115" y="13020555"/>
                </a:cubicBezTo>
                <a:cubicBezTo>
                  <a:pt x="2856206" y="13015730"/>
                  <a:pt x="2862322" y="13008281"/>
                  <a:pt x="2865956" y="13000581"/>
                </a:cubicBezTo>
                <a:close/>
                <a:moveTo>
                  <a:pt x="3202535" y="12292342"/>
                </a:moveTo>
                <a:cubicBezTo>
                  <a:pt x="3206506" y="12275309"/>
                  <a:pt x="3196197" y="12264153"/>
                  <a:pt x="3189940" y="12250724"/>
                </a:cubicBezTo>
                <a:cubicBezTo>
                  <a:pt x="3183519" y="12268706"/>
                  <a:pt x="3182612" y="12284554"/>
                  <a:pt x="3202535" y="12292342"/>
                </a:cubicBezTo>
                <a:close/>
                <a:moveTo>
                  <a:pt x="7582170" y="2386786"/>
                </a:moveTo>
                <a:cubicBezTo>
                  <a:pt x="7544670" y="2396996"/>
                  <a:pt x="7494907" y="2330088"/>
                  <a:pt x="7501931" y="2299598"/>
                </a:cubicBezTo>
                <a:cubicBezTo>
                  <a:pt x="7536693" y="2291674"/>
                  <a:pt x="7573225" y="2360082"/>
                  <a:pt x="7582170" y="2386786"/>
                </a:cubicBezTo>
                <a:close/>
                <a:moveTo>
                  <a:pt x="7655111" y="2228376"/>
                </a:moveTo>
                <a:cubicBezTo>
                  <a:pt x="7639397" y="2268824"/>
                  <a:pt x="7600002" y="2225006"/>
                  <a:pt x="7574503" y="2240829"/>
                </a:cubicBezTo>
                <a:cubicBezTo>
                  <a:pt x="7574496" y="2219569"/>
                  <a:pt x="7556574" y="2229749"/>
                  <a:pt x="7542125" y="2220529"/>
                </a:cubicBezTo>
                <a:cubicBezTo>
                  <a:pt x="7540089" y="2215338"/>
                  <a:pt x="7551959" y="2209380"/>
                  <a:pt x="7547105" y="2204546"/>
                </a:cubicBezTo>
                <a:cubicBezTo>
                  <a:pt x="7583384" y="2210151"/>
                  <a:pt x="7619253" y="2206214"/>
                  <a:pt x="7655111" y="2228376"/>
                </a:cubicBezTo>
                <a:close/>
                <a:moveTo>
                  <a:pt x="2908425" y="13015372"/>
                </a:moveTo>
                <a:cubicBezTo>
                  <a:pt x="2914801" y="12998060"/>
                  <a:pt x="2912806" y="12976973"/>
                  <a:pt x="2896122" y="12972488"/>
                </a:cubicBezTo>
                <a:cubicBezTo>
                  <a:pt x="2878029" y="12984174"/>
                  <a:pt x="2880485" y="13015158"/>
                  <a:pt x="2870496" y="13035602"/>
                </a:cubicBezTo>
                <a:cubicBezTo>
                  <a:pt x="2887300" y="13046221"/>
                  <a:pt x="2902048" y="13032684"/>
                  <a:pt x="2908425" y="13015372"/>
                </a:cubicBezTo>
                <a:close/>
                <a:moveTo>
                  <a:pt x="3250555" y="12313559"/>
                </a:moveTo>
                <a:lnTo>
                  <a:pt x="3237382" y="12307739"/>
                </a:lnTo>
                <a:cubicBezTo>
                  <a:pt x="3224951" y="12317480"/>
                  <a:pt x="3251298" y="12329121"/>
                  <a:pt x="3250555" y="12313559"/>
                </a:cubicBezTo>
                <a:close/>
                <a:moveTo>
                  <a:pt x="3303851" y="12314916"/>
                </a:moveTo>
                <a:cubicBezTo>
                  <a:pt x="3276277" y="12351836"/>
                  <a:pt x="3194593" y="12341642"/>
                  <a:pt x="3170298" y="12283684"/>
                </a:cubicBezTo>
                <a:cubicBezTo>
                  <a:pt x="3150067" y="12182329"/>
                  <a:pt x="3283546" y="12176817"/>
                  <a:pt x="3309260" y="12262315"/>
                </a:cubicBezTo>
                <a:cubicBezTo>
                  <a:pt x="3316222" y="12285068"/>
                  <a:pt x="3313043" y="12302609"/>
                  <a:pt x="3303851" y="12314916"/>
                </a:cubicBezTo>
                <a:close/>
                <a:moveTo>
                  <a:pt x="7842363" y="2053651"/>
                </a:moveTo>
                <a:cubicBezTo>
                  <a:pt x="7838527" y="2051956"/>
                  <a:pt x="7838806" y="2049018"/>
                  <a:pt x="7836626" y="2047034"/>
                </a:cubicBezTo>
                <a:cubicBezTo>
                  <a:pt x="7835117" y="2050449"/>
                  <a:pt x="7832182" y="2050173"/>
                  <a:pt x="7830009" y="2052785"/>
                </a:cubicBezTo>
                <a:cubicBezTo>
                  <a:pt x="7833419" y="2054292"/>
                  <a:pt x="7832951" y="2057657"/>
                  <a:pt x="7835131" y="2059640"/>
                </a:cubicBezTo>
                <a:cubicBezTo>
                  <a:pt x="7836829" y="2055798"/>
                  <a:pt x="7840190" y="2056263"/>
                  <a:pt x="7842363" y="2053651"/>
                </a:cubicBezTo>
                <a:close/>
                <a:moveTo>
                  <a:pt x="3228838" y="12533847"/>
                </a:moveTo>
                <a:cubicBezTo>
                  <a:pt x="3229026" y="12533421"/>
                  <a:pt x="3224363" y="12532381"/>
                  <a:pt x="3224123" y="12531764"/>
                </a:cubicBezTo>
                <a:cubicBezTo>
                  <a:pt x="3209793" y="12500425"/>
                  <a:pt x="3223451" y="12556475"/>
                  <a:pt x="3228838" y="12533847"/>
                </a:cubicBezTo>
                <a:close/>
                <a:moveTo>
                  <a:pt x="3195473" y="12644143"/>
                </a:moveTo>
                <a:cubicBezTo>
                  <a:pt x="3208821" y="12587267"/>
                  <a:pt x="3207971" y="12535855"/>
                  <a:pt x="3171506" y="12497799"/>
                </a:cubicBezTo>
                <a:cubicBezTo>
                  <a:pt x="3101426" y="12526546"/>
                  <a:pt x="3097793" y="12640281"/>
                  <a:pt x="3195473" y="12644143"/>
                </a:cubicBezTo>
                <a:close/>
                <a:moveTo>
                  <a:pt x="7980193" y="1823140"/>
                </a:moveTo>
                <a:cubicBezTo>
                  <a:pt x="7982455" y="1812977"/>
                  <a:pt x="7981855" y="1800211"/>
                  <a:pt x="7982179" y="1796017"/>
                </a:cubicBezTo>
                <a:cubicBezTo>
                  <a:pt x="7971964" y="1800688"/>
                  <a:pt x="7967738" y="1821782"/>
                  <a:pt x="7961039" y="1834639"/>
                </a:cubicBezTo>
                <a:cubicBezTo>
                  <a:pt x="7972809" y="1840860"/>
                  <a:pt x="7977932" y="1833302"/>
                  <a:pt x="7980193" y="1823140"/>
                </a:cubicBezTo>
                <a:close/>
                <a:moveTo>
                  <a:pt x="7953540" y="1910414"/>
                </a:moveTo>
                <a:cubicBezTo>
                  <a:pt x="7957781" y="1898511"/>
                  <a:pt x="7949724" y="1891379"/>
                  <a:pt x="7948856" y="1881812"/>
                </a:cubicBezTo>
                <a:cubicBezTo>
                  <a:pt x="7941116" y="1894719"/>
                  <a:pt x="7942220" y="1904902"/>
                  <a:pt x="7953540" y="1910414"/>
                </a:cubicBezTo>
                <a:close/>
                <a:moveTo>
                  <a:pt x="7974869" y="1871365"/>
                </a:moveTo>
                <a:cubicBezTo>
                  <a:pt x="7964066" y="1863530"/>
                  <a:pt x="7970479" y="1849016"/>
                  <a:pt x="7957832" y="1841896"/>
                </a:cubicBezTo>
                <a:cubicBezTo>
                  <a:pt x="7950468" y="1853950"/>
                  <a:pt x="7949631" y="1862764"/>
                  <a:pt x="7948227" y="1872859"/>
                </a:cubicBezTo>
                <a:cubicBezTo>
                  <a:pt x="7956269" y="1870800"/>
                  <a:pt x="7970678" y="1884310"/>
                  <a:pt x="7974869" y="1871365"/>
                </a:cubicBezTo>
                <a:close/>
                <a:moveTo>
                  <a:pt x="3238139" y="12595117"/>
                </a:moveTo>
                <a:cubicBezTo>
                  <a:pt x="3235568" y="12593981"/>
                  <a:pt x="3233373" y="12591990"/>
                  <a:pt x="3235740" y="12588954"/>
                </a:cubicBezTo>
                <a:lnTo>
                  <a:pt x="3226739" y="12584977"/>
                </a:lnTo>
                <a:cubicBezTo>
                  <a:pt x="3215164" y="12592621"/>
                  <a:pt x="3236081" y="12604415"/>
                  <a:pt x="3238139" y="12595117"/>
                </a:cubicBezTo>
                <a:close/>
                <a:moveTo>
                  <a:pt x="8125155" y="1561210"/>
                </a:moveTo>
                <a:cubicBezTo>
                  <a:pt x="8123462" y="1538522"/>
                  <a:pt x="8112427" y="1503541"/>
                  <a:pt x="8097270" y="1496335"/>
                </a:cubicBezTo>
                <a:cubicBezTo>
                  <a:pt x="8107858" y="1517340"/>
                  <a:pt x="8103500" y="1544498"/>
                  <a:pt x="8125155" y="1561210"/>
                </a:cubicBezTo>
                <a:close/>
                <a:moveTo>
                  <a:pt x="8005145" y="1862801"/>
                </a:moveTo>
                <a:cubicBezTo>
                  <a:pt x="8001727" y="1856699"/>
                  <a:pt x="8002543" y="1834099"/>
                  <a:pt x="7987884" y="1841909"/>
                </a:cubicBezTo>
                <a:cubicBezTo>
                  <a:pt x="7996032" y="1846529"/>
                  <a:pt x="7992568" y="1870511"/>
                  <a:pt x="8005145" y="1862801"/>
                </a:cubicBezTo>
                <a:close/>
                <a:moveTo>
                  <a:pt x="8014765" y="1841030"/>
                </a:moveTo>
                <a:cubicBezTo>
                  <a:pt x="8029443" y="1815880"/>
                  <a:pt x="8004581" y="1806426"/>
                  <a:pt x="7998165" y="1789815"/>
                </a:cubicBezTo>
                <a:cubicBezTo>
                  <a:pt x="7997203" y="1809289"/>
                  <a:pt x="8000355" y="1827520"/>
                  <a:pt x="8014765" y="1841030"/>
                </a:cubicBezTo>
                <a:close/>
                <a:moveTo>
                  <a:pt x="3246307" y="12671707"/>
                </a:moveTo>
                <a:cubicBezTo>
                  <a:pt x="3174447" y="12681295"/>
                  <a:pt x="3080769" y="12626635"/>
                  <a:pt x="3099245" y="12554672"/>
                </a:cubicBezTo>
                <a:cubicBezTo>
                  <a:pt x="3108526" y="12517434"/>
                  <a:pt x="3141947" y="12489332"/>
                  <a:pt x="3174442" y="12467964"/>
                </a:cubicBezTo>
                <a:cubicBezTo>
                  <a:pt x="3190472" y="12482703"/>
                  <a:pt x="3202200" y="12478188"/>
                  <a:pt x="3226735" y="12491069"/>
                </a:cubicBezTo>
                <a:cubicBezTo>
                  <a:pt x="3258105" y="12540655"/>
                  <a:pt x="3277847" y="12609600"/>
                  <a:pt x="3246307" y="12671707"/>
                </a:cubicBezTo>
                <a:close/>
                <a:moveTo>
                  <a:pt x="7965189" y="2002812"/>
                </a:moveTo>
                <a:cubicBezTo>
                  <a:pt x="7957075" y="1990042"/>
                  <a:pt x="7957144" y="1973745"/>
                  <a:pt x="7943685" y="1962696"/>
                </a:cubicBezTo>
                <a:cubicBezTo>
                  <a:pt x="7942904" y="1977148"/>
                  <a:pt x="7947777" y="2005323"/>
                  <a:pt x="7965189" y="2002812"/>
                </a:cubicBezTo>
                <a:close/>
                <a:moveTo>
                  <a:pt x="7987823" y="1951583"/>
                </a:moveTo>
                <a:cubicBezTo>
                  <a:pt x="7995731" y="1924463"/>
                  <a:pt x="7978618" y="1906697"/>
                  <a:pt x="7963349" y="1888215"/>
                </a:cubicBezTo>
                <a:cubicBezTo>
                  <a:pt x="7965090" y="1911945"/>
                  <a:pt x="7973170" y="1932863"/>
                  <a:pt x="7987823" y="1951583"/>
                </a:cubicBezTo>
                <a:close/>
                <a:moveTo>
                  <a:pt x="8125959" y="1649326"/>
                </a:moveTo>
                <a:cubicBezTo>
                  <a:pt x="8132855" y="1640638"/>
                  <a:pt x="8121493" y="1638679"/>
                  <a:pt x="8119970" y="1632904"/>
                </a:cubicBezTo>
                <a:cubicBezTo>
                  <a:pt x="8115533" y="1640638"/>
                  <a:pt x="8117672" y="1646175"/>
                  <a:pt x="8125959" y="1649326"/>
                </a:cubicBezTo>
                <a:close/>
                <a:moveTo>
                  <a:pt x="3341451" y="12485012"/>
                </a:moveTo>
                <a:cubicBezTo>
                  <a:pt x="3346308" y="12468235"/>
                  <a:pt x="3340916" y="12456135"/>
                  <a:pt x="3332818" y="12444374"/>
                </a:cubicBezTo>
                <a:cubicBezTo>
                  <a:pt x="3326300" y="12461440"/>
                  <a:pt x="3325951" y="12476117"/>
                  <a:pt x="3341451" y="12485012"/>
                </a:cubicBezTo>
                <a:close/>
                <a:moveTo>
                  <a:pt x="7947914" y="2061510"/>
                </a:moveTo>
                <a:cubicBezTo>
                  <a:pt x="7958854" y="2036750"/>
                  <a:pt x="7938862" y="2024345"/>
                  <a:pt x="7938120" y="2004117"/>
                </a:cubicBezTo>
                <a:cubicBezTo>
                  <a:pt x="7952688" y="1998819"/>
                  <a:pt x="7939906" y="1966638"/>
                  <a:pt x="7926001" y="1972741"/>
                </a:cubicBezTo>
                <a:cubicBezTo>
                  <a:pt x="7932851" y="1994136"/>
                  <a:pt x="7927829" y="2020491"/>
                  <a:pt x="7940023" y="2040165"/>
                </a:cubicBezTo>
                <a:cubicBezTo>
                  <a:pt x="7933226" y="2050938"/>
                  <a:pt x="7935839" y="2057706"/>
                  <a:pt x="7947914" y="2061510"/>
                </a:cubicBezTo>
                <a:close/>
                <a:moveTo>
                  <a:pt x="3082801" y="13074960"/>
                </a:moveTo>
                <a:cubicBezTo>
                  <a:pt x="3059982" y="13063280"/>
                  <a:pt x="3038218" y="13038253"/>
                  <a:pt x="3011013" y="13023316"/>
                </a:cubicBezTo>
                <a:cubicBezTo>
                  <a:pt x="2997633" y="13015913"/>
                  <a:pt x="2975028" y="12996979"/>
                  <a:pt x="2958858" y="13008749"/>
                </a:cubicBezTo>
                <a:cubicBezTo>
                  <a:pt x="2988927" y="13025517"/>
                  <a:pt x="3043291" y="13053915"/>
                  <a:pt x="3074135" y="13081160"/>
                </a:cubicBezTo>
                <a:cubicBezTo>
                  <a:pt x="3077847" y="13081778"/>
                  <a:pt x="3081332" y="13079889"/>
                  <a:pt x="3082801" y="13074960"/>
                </a:cubicBezTo>
                <a:close/>
                <a:moveTo>
                  <a:pt x="8159235" y="1593616"/>
                </a:moveTo>
                <a:cubicBezTo>
                  <a:pt x="8136100" y="1598702"/>
                  <a:pt x="8159235" y="1593616"/>
                  <a:pt x="8159235" y="1593616"/>
                </a:cubicBezTo>
                <a:close/>
                <a:moveTo>
                  <a:pt x="7967107" y="2048050"/>
                </a:moveTo>
                <a:cubicBezTo>
                  <a:pt x="7968462" y="2036913"/>
                  <a:pt x="7957210" y="2015104"/>
                  <a:pt x="7949643" y="2018393"/>
                </a:cubicBezTo>
                <a:cubicBezTo>
                  <a:pt x="7959216" y="2026705"/>
                  <a:pt x="7947269" y="2043367"/>
                  <a:pt x="7967107" y="2048050"/>
                </a:cubicBezTo>
                <a:close/>
                <a:moveTo>
                  <a:pt x="8148562" y="1637373"/>
                </a:moveTo>
                <a:cubicBezTo>
                  <a:pt x="8153187" y="1629212"/>
                  <a:pt x="8153934" y="1622909"/>
                  <a:pt x="8147918" y="1619230"/>
                </a:cubicBezTo>
                <a:cubicBezTo>
                  <a:pt x="8139498" y="1622143"/>
                  <a:pt x="8136299" y="1633996"/>
                  <a:pt x="8148562" y="1637373"/>
                </a:cubicBezTo>
                <a:close/>
                <a:moveTo>
                  <a:pt x="3106582" y="13070336"/>
                </a:moveTo>
                <a:cubicBezTo>
                  <a:pt x="3076093" y="13040269"/>
                  <a:pt x="3030496" y="12980816"/>
                  <a:pt x="2978687" y="12991238"/>
                </a:cubicBezTo>
                <a:cubicBezTo>
                  <a:pt x="3033085" y="13011352"/>
                  <a:pt x="3064983" y="13057939"/>
                  <a:pt x="3106582" y="13070336"/>
                </a:cubicBezTo>
                <a:close/>
                <a:moveTo>
                  <a:pt x="3379080" y="12470440"/>
                </a:moveTo>
                <a:cubicBezTo>
                  <a:pt x="3383140" y="12458936"/>
                  <a:pt x="3380226" y="12450489"/>
                  <a:pt x="3369481" y="12444718"/>
                </a:cubicBezTo>
                <a:cubicBezTo>
                  <a:pt x="3364804" y="12456461"/>
                  <a:pt x="3368335" y="12464670"/>
                  <a:pt x="3379080" y="12470440"/>
                </a:cubicBezTo>
                <a:close/>
                <a:moveTo>
                  <a:pt x="8145750" y="1684093"/>
                </a:moveTo>
                <a:cubicBezTo>
                  <a:pt x="8134758" y="1676686"/>
                  <a:pt x="8127693" y="1668461"/>
                  <a:pt x="8121243" y="1659999"/>
                </a:cubicBezTo>
                <a:cubicBezTo>
                  <a:pt x="8108297" y="1673158"/>
                  <a:pt x="8132978" y="1687634"/>
                  <a:pt x="8120582" y="1690321"/>
                </a:cubicBezTo>
                <a:cubicBezTo>
                  <a:pt x="8106663" y="1687232"/>
                  <a:pt x="8104992" y="1678331"/>
                  <a:pt x="8098214" y="1671764"/>
                </a:cubicBezTo>
                <a:cubicBezTo>
                  <a:pt x="8089104" y="1686617"/>
                  <a:pt x="8108466" y="1690070"/>
                  <a:pt x="8101627" y="1704396"/>
                </a:cubicBezTo>
                <a:cubicBezTo>
                  <a:pt x="8093200" y="1702714"/>
                  <a:pt x="8080021" y="1688727"/>
                  <a:pt x="8074117" y="1696323"/>
                </a:cubicBezTo>
                <a:cubicBezTo>
                  <a:pt x="8075606" y="1710248"/>
                  <a:pt x="8087122" y="1719928"/>
                  <a:pt x="8083266" y="1735573"/>
                </a:cubicBezTo>
                <a:cubicBezTo>
                  <a:pt x="8065813" y="1741637"/>
                  <a:pt x="8064426" y="1703267"/>
                  <a:pt x="8046169" y="1709997"/>
                </a:cubicBezTo>
                <a:cubicBezTo>
                  <a:pt x="8049552" y="1724248"/>
                  <a:pt x="8064779" y="1746283"/>
                  <a:pt x="8052112" y="1756503"/>
                </a:cubicBezTo>
                <a:cubicBezTo>
                  <a:pt x="8041365" y="1754307"/>
                  <a:pt x="8039959" y="1733275"/>
                  <a:pt x="8028235" y="1741362"/>
                </a:cubicBezTo>
                <a:cubicBezTo>
                  <a:pt x="8031192" y="1755424"/>
                  <a:pt x="8038452" y="1767817"/>
                  <a:pt x="8035261" y="1784265"/>
                </a:cubicBezTo>
                <a:cubicBezTo>
                  <a:pt x="8020915" y="1780988"/>
                  <a:pt x="8024778" y="1769938"/>
                  <a:pt x="8012893" y="1765707"/>
                </a:cubicBezTo>
                <a:cubicBezTo>
                  <a:pt x="8012496" y="1783901"/>
                  <a:pt x="8018674" y="1799897"/>
                  <a:pt x="8031189" y="1813080"/>
                </a:cubicBezTo>
                <a:cubicBezTo>
                  <a:pt x="8063753" y="1755524"/>
                  <a:pt x="8105345" y="1721347"/>
                  <a:pt x="8145750" y="1684093"/>
                </a:cubicBezTo>
                <a:close/>
                <a:moveTo>
                  <a:pt x="8176495" y="1614509"/>
                </a:moveTo>
                <a:lnTo>
                  <a:pt x="8161577" y="1607917"/>
                </a:lnTo>
                <a:cubicBezTo>
                  <a:pt x="8155960" y="1617171"/>
                  <a:pt x="8165099" y="1620699"/>
                  <a:pt x="8171591" y="1625608"/>
                </a:cubicBezTo>
                <a:close/>
                <a:moveTo>
                  <a:pt x="8164517" y="1670445"/>
                </a:moveTo>
                <a:cubicBezTo>
                  <a:pt x="8149459" y="1665322"/>
                  <a:pt x="8156724" y="1651184"/>
                  <a:pt x="8140010" y="1646351"/>
                </a:cubicBezTo>
                <a:cubicBezTo>
                  <a:pt x="8138426" y="1661468"/>
                  <a:pt x="8143178" y="1673773"/>
                  <a:pt x="8154694" y="1683453"/>
                </a:cubicBezTo>
                <a:cubicBezTo>
                  <a:pt x="8157621" y="1679134"/>
                  <a:pt x="8162826" y="1678882"/>
                  <a:pt x="8164517" y="1670445"/>
                </a:cubicBezTo>
                <a:close/>
                <a:moveTo>
                  <a:pt x="7998418" y="2065967"/>
                </a:moveTo>
                <a:cubicBezTo>
                  <a:pt x="7998421" y="2008310"/>
                  <a:pt x="7985511" y="1955664"/>
                  <a:pt x="7943088" y="1914469"/>
                </a:cubicBezTo>
                <a:cubicBezTo>
                  <a:pt x="7938619" y="1961478"/>
                  <a:pt x="7986841" y="1988397"/>
                  <a:pt x="7991834" y="2032443"/>
                </a:cubicBezTo>
                <a:cubicBezTo>
                  <a:pt x="7978405" y="2039776"/>
                  <a:pt x="7988656" y="2058082"/>
                  <a:pt x="7998418" y="2065967"/>
                </a:cubicBezTo>
                <a:close/>
                <a:moveTo>
                  <a:pt x="3387474" y="12510461"/>
                </a:moveTo>
                <a:cubicBezTo>
                  <a:pt x="3330406" y="12653508"/>
                  <a:pt x="3230396" y="12382242"/>
                  <a:pt x="3342623" y="12386311"/>
                </a:cubicBezTo>
                <a:cubicBezTo>
                  <a:pt x="3395482" y="12388186"/>
                  <a:pt x="3407316" y="12460925"/>
                  <a:pt x="3387474" y="12510461"/>
                </a:cubicBezTo>
                <a:close/>
                <a:moveTo>
                  <a:pt x="8213387" y="1600195"/>
                </a:moveTo>
                <a:lnTo>
                  <a:pt x="8202305" y="1595298"/>
                </a:lnTo>
                <a:lnTo>
                  <a:pt x="8199098" y="1602555"/>
                </a:lnTo>
                <a:cubicBezTo>
                  <a:pt x="8203598" y="1605054"/>
                  <a:pt x="8201712" y="1609323"/>
                  <a:pt x="8208483" y="1611294"/>
                </a:cubicBezTo>
                <a:close/>
                <a:moveTo>
                  <a:pt x="3119852" y="13130403"/>
                </a:moveTo>
                <a:cubicBezTo>
                  <a:pt x="3060021" y="13092568"/>
                  <a:pt x="3023883" y="13052035"/>
                  <a:pt x="2952675" y="13032766"/>
                </a:cubicBezTo>
                <a:cubicBezTo>
                  <a:pt x="2950825" y="13053684"/>
                  <a:pt x="2982102" y="13071300"/>
                  <a:pt x="3003179" y="13083924"/>
                </a:cubicBezTo>
                <a:cubicBezTo>
                  <a:pt x="3034951" y="13103150"/>
                  <a:pt x="3075569" y="13117206"/>
                  <a:pt x="3106847" y="13134821"/>
                </a:cubicBezTo>
                <a:cubicBezTo>
                  <a:pt x="3109925" y="13129396"/>
                  <a:pt x="3116594" y="13134799"/>
                  <a:pt x="3119852" y="13130403"/>
                </a:cubicBezTo>
                <a:close/>
                <a:moveTo>
                  <a:pt x="8190956" y="1660187"/>
                </a:moveTo>
                <a:cubicBezTo>
                  <a:pt x="8179825" y="1654248"/>
                  <a:pt x="8178154" y="1645346"/>
                  <a:pt x="8170097" y="1638214"/>
                </a:cubicBezTo>
                <a:cubicBezTo>
                  <a:pt x="8156095" y="1642232"/>
                  <a:pt x="8177934" y="1685047"/>
                  <a:pt x="8190956" y="1660187"/>
                </a:cubicBezTo>
                <a:close/>
                <a:moveTo>
                  <a:pt x="8219171" y="1650378"/>
                </a:moveTo>
                <a:cubicBezTo>
                  <a:pt x="8223660" y="1638920"/>
                  <a:pt x="8202151" y="1617553"/>
                  <a:pt x="8186948" y="1610453"/>
                </a:cubicBezTo>
                <a:cubicBezTo>
                  <a:pt x="8182247" y="1630317"/>
                  <a:pt x="8194148" y="1643738"/>
                  <a:pt x="8204819" y="1657638"/>
                </a:cubicBezTo>
                <a:cubicBezTo>
                  <a:pt x="8213289" y="1656915"/>
                  <a:pt x="8217674" y="1654197"/>
                  <a:pt x="8219171" y="1650378"/>
                </a:cubicBezTo>
                <a:close/>
                <a:moveTo>
                  <a:pt x="8134199" y="1844520"/>
                </a:moveTo>
                <a:cubicBezTo>
                  <a:pt x="8132897" y="1850941"/>
                  <a:pt x="8128003" y="1849278"/>
                  <a:pt x="8125971" y="1853877"/>
                </a:cubicBezTo>
                <a:cubicBezTo>
                  <a:pt x="8097841" y="1839949"/>
                  <a:pt x="8080532" y="1832801"/>
                  <a:pt x="8061091" y="1821213"/>
                </a:cubicBezTo>
                <a:cubicBezTo>
                  <a:pt x="8072779" y="1799392"/>
                  <a:pt x="8127073" y="1829378"/>
                  <a:pt x="8134199" y="1844520"/>
                </a:cubicBezTo>
                <a:close/>
                <a:moveTo>
                  <a:pt x="8013683" y="2199761"/>
                </a:moveTo>
                <a:cubicBezTo>
                  <a:pt x="7993858" y="2173143"/>
                  <a:pt x="7990822" y="2139657"/>
                  <a:pt x="7968538" y="2113993"/>
                </a:cubicBezTo>
                <a:cubicBezTo>
                  <a:pt x="7969319" y="2099542"/>
                  <a:pt x="7958514" y="2060581"/>
                  <a:pt x="7948732" y="2070035"/>
                </a:cubicBezTo>
                <a:cubicBezTo>
                  <a:pt x="7949379" y="2119304"/>
                  <a:pt x="7983040" y="2156118"/>
                  <a:pt x="8006437" y="2196559"/>
                </a:cubicBezTo>
                <a:cubicBezTo>
                  <a:pt x="8004739" y="2200402"/>
                  <a:pt x="8010755" y="2204080"/>
                  <a:pt x="8013683" y="2199761"/>
                </a:cubicBezTo>
                <a:close/>
                <a:moveTo>
                  <a:pt x="8040154" y="2150228"/>
                </a:moveTo>
                <a:cubicBezTo>
                  <a:pt x="8018205" y="2127264"/>
                  <a:pt x="8015316" y="2096904"/>
                  <a:pt x="8000746" y="2071077"/>
                </a:cubicBezTo>
                <a:cubicBezTo>
                  <a:pt x="7999112" y="2085152"/>
                  <a:pt x="7993808" y="2083319"/>
                  <a:pt x="7993265" y="2098386"/>
                </a:cubicBezTo>
                <a:cubicBezTo>
                  <a:pt x="8003837" y="2110200"/>
                  <a:pt x="8024510" y="2163726"/>
                  <a:pt x="8040154" y="2150228"/>
                </a:cubicBezTo>
                <a:close/>
                <a:moveTo>
                  <a:pt x="8127529" y="1990324"/>
                </a:moveTo>
                <a:cubicBezTo>
                  <a:pt x="8111530" y="2013965"/>
                  <a:pt x="8080075" y="1996040"/>
                  <a:pt x="8061241" y="2012387"/>
                </a:cubicBezTo>
                <a:cubicBezTo>
                  <a:pt x="8048349" y="2010718"/>
                  <a:pt x="8058156" y="1999948"/>
                  <a:pt x="8051534" y="1995512"/>
                </a:cubicBezTo>
                <a:cubicBezTo>
                  <a:pt x="8074012" y="1990340"/>
                  <a:pt x="8104778" y="1968693"/>
                  <a:pt x="8127529" y="1990324"/>
                </a:cubicBezTo>
                <a:close/>
                <a:moveTo>
                  <a:pt x="3185205" y="13184032"/>
                </a:moveTo>
                <a:cubicBezTo>
                  <a:pt x="3131782" y="13157378"/>
                  <a:pt x="3057703" y="13131399"/>
                  <a:pt x="3005348" y="13101160"/>
                </a:cubicBezTo>
                <a:cubicBezTo>
                  <a:pt x="2987316" y="13091394"/>
                  <a:pt x="2972616" y="13065545"/>
                  <a:pt x="2953000" y="13075801"/>
                </a:cubicBezTo>
                <a:cubicBezTo>
                  <a:pt x="2996888" y="13127914"/>
                  <a:pt x="3117066" y="13187147"/>
                  <a:pt x="3176405" y="13190681"/>
                </a:cubicBezTo>
                <a:cubicBezTo>
                  <a:pt x="3180565" y="13191432"/>
                  <a:pt x="3183469" y="13189858"/>
                  <a:pt x="3185205" y="13184032"/>
                </a:cubicBezTo>
                <a:close/>
                <a:moveTo>
                  <a:pt x="8242186" y="1761363"/>
                </a:moveTo>
                <a:cubicBezTo>
                  <a:pt x="8238820" y="1765553"/>
                  <a:pt x="8233370" y="1764177"/>
                  <a:pt x="8230045" y="1769418"/>
                </a:cubicBezTo>
                <a:cubicBezTo>
                  <a:pt x="8216449" y="1745347"/>
                  <a:pt x="8196300" y="1723541"/>
                  <a:pt x="8198647" y="1693096"/>
                </a:cubicBezTo>
                <a:cubicBezTo>
                  <a:pt x="8225078" y="1710967"/>
                  <a:pt x="8227405" y="1738833"/>
                  <a:pt x="8242186" y="1761363"/>
                </a:cubicBezTo>
                <a:close/>
                <a:moveTo>
                  <a:pt x="8038189" y="2223856"/>
                </a:moveTo>
                <a:cubicBezTo>
                  <a:pt x="8045504" y="2210760"/>
                  <a:pt x="8044825" y="2200765"/>
                  <a:pt x="8033505" y="2195253"/>
                </a:cubicBezTo>
                <a:cubicBezTo>
                  <a:pt x="8026191" y="2208349"/>
                  <a:pt x="8030747" y="2216485"/>
                  <a:pt x="8038189" y="2223856"/>
                </a:cubicBezTo>
                <a:close/>
                <a:moveTo>
                  <a:pt x="8307998" y="1632814"/>
                </a:moveTo>
                <a:cubicBezTo>
                  <a:pt x="8294121" y="1626172"/>
                  <a:pt x="8296419" y="1612900"/>
                  <a:pt x="8279893" y="1607640"/>
                </a:cubicBezTo>
                <a:cubicBezTo>
                  <a:pt x="8273144" y="1619455"/>
                  <a:pt x="8296916" y="1627917"/>
                  <a:pt x="8281356" y="1634308"/>
                </a:cubicBezTo>
                <a:cubicBezTo>
                  <a:pt x="8265110" y="1626109"/>
                  <a:pt x="8261467" y="1597457"/>
                  <a:pt x="8243440" y="1600207"/>
                </a:cubicBezTo>
                <a:cubicBezTo>
                  <a:pt x="8248758" y="1611231"/>
                  <a:pt x="8257577" y="1621250"/>
                  <a:pt x="8254287" y="1635615"/>
                </a:cubicBezTo>
                <a:cubicBezTo>
                  <a:pt x="8239564" y="1633191"/>
                  <a:pt x="8238675" y="1609837"/>
                  <a:pt x="8222549" y="1617509"/>
                </a:cubicBezTo>
                <a:cubicBezTo>
                  <a:pt x="8228859" y="1627441"/>
                  <a:pt x="8228595" y="1639570"/>
                  <a:pt x="8240439" y="1647354"/>
                </a:cubicBezTo>
                <a:cubicBezTo>
                  <a:pt x="8261533" y="1638816"/>
                  <a:pt x="8289518" y="1648120"/>
                  <a:pt x="8307998" y="1632814"/>
                </a:cubicBezTo>
                <a:close/>
                <a:moveTo>
                  <a:pt x="8066123" y="2200991"/>
                </a:moveTo>
                <a:cubicBezTo>
                  <a:pt x="8063935" y="2194412"/>
                  <a:pt x="8059594" y="2173105"/>
                  <a:pt x="8048862" y="2180099"/>
                </a:cubicBezTo>
                <a:cubicBezTo>
                  <a:pt x="8056772" y="2184104"/>
                  <a:pt x="8053120" y="2208512"/>
                  <a:pt x="8066123" y="2200991"/>
                </a:cubicBezTo>
                <a:close/>
                <a:moveTo>
                  <a:pt x="8342125" y="1635136"/>
                </a:moveTo>
                <a:cubicBezTo>
                  <a:pt x="8331027" y="1621048"/>
                  <a:pt x="8327120" y="1604525"/>
                  <a:pt x="8302496" y="1595686"/>
                </a:cubicBezTo>
                <a:cubicBezTo>
                  <a:pt x="8301534" y="1615160"/>
                  <a:pt x="8315139" y="1629336"/>
                  <a:pt x="8329737" y="1642419"/>
                </a:cubicBezTo>
                <a:cubicBezTo>
                  <a:pt x="8332615" y="1637058"/>
                  <a:pt x="8340246" y="1644001"/>
                  <a:pt x="8342125" y="1635136"/>
                </a:cubicBezTo>
                <a:close/>
                <a:moveTo>
                  <a:pt x="8081463" y="2234301"/>
                </a:moveTo>
                <a:cubicBezTo>
                  <a:pt x="8076487" y="2230572"/>
                  <a:pt x="8073097" y="2211726"/>
                  <a:pt x="8066767" y="2219134"/>
                </a:cubicBezTo>
                <a:cubicBezTo>
                  <a:pt x="8073349" y="2221532"/>
                  <a:pt x="8070402" y="2243191"/>
                  <a:pt x="8081463" y="2234301"/>
                </a:cubicBezTo>
                <a:close/>
                <a:moveTo>
                  <a:pt x="3430268" y="12772731"/>
                </a:moveTo>
                <a:cubicBezTo>
                  <a:pt x="3435289" y="12762124"/>
                  <a:pt x="3438643" y="12751578"/>
                  <a:pt x="3439526" y="12741503"/>
                </a:cubicBezTo>
                <a:cubicBezTo>
                  <a:pt x="3443193" y="12695138"/>
                  <a:pt x="3434273" y="12625345"/>
                  <a:pt x="3432695" y="12556243"/>
                </a:cubicBezTo>
                <a:cubicBezTo>
                  <a:pt x="3431361" y="12492354"/>
                  <a:pt x="3427986" y="12425010"/>
                  <a:pt x="3413986" y="12375944"/>
                </a:cubicBezTo>
                <a:cubicBezTo>
                  <a:pt x="3383232" y="12272511"/>
                  <a:pt x="3295851" y="12141504"/>
                  <a:pt x="3190824" y="12079275"/>
                </a:cubicBezTo>
                <a:cubicBezTo>
                  <a:pt x="3116084" y="12035020"/>
                  <a:pt x="3073049" y="12038977"/>
                  <a:pt x="3018417" y="12044957"/>
                </a:cubicBezTo>
                <a:cubicBezTo>
                  <a:pt x="2991196" y="12047733"/>
                  <a:pt x="2962639" y="12044304"/>
                  <a:pt x="2937885" y="12050723"/>
                </a:cubicBezTo>
                <a:cubicBezTo>
                  <a:pt x="2849427" y="12074428"/>
                  <a:pt x="2774584" y="12143455"/>
                  <a:pt x="2730455" y="12261787"/>
                </a:cubicBezTo>
                <a:cubicBezTo>
                  <a:pt x="2692168" y="12362282"/>
                  <a:pt x="2707072" y="12443908"/>
                  <a:pt x="2730037" y="12532669"/>
                </a:cubicBezTo>
                <a:cubicBezTo>
                  <a:pt x="2745233" y="12589410"/>
                  <a:pt x="2759821" y="12650988"/>
                  <a:pt x="2786885" y="12698170"/>
                </a:cubicBezTo>
                <a:cubicBezTo>
                  <a:pt x="2823257" y="12761205"/>
                  <a:pt x="2875602" y="12835381"/>
                  <a:pt x="2959172" y="12863117"/>
                </a:cubicBezTo>
                <a:cubicBezTo>
                  <a:pt x="3011136" y="12818183"/>
                  <a:pt x="3031240" y="12717312"/>
                  <a:pt x="3099827" y="12732813"/>
                </a:cubicBezTo>
                <a:cubicBezTo>
                  <a:pt x="3139472" y="12741141"/>
                  <a:pt x="3152177" y="12780447"/>
                  <a:pt x="3190908" y="12809301"/>
                </a:cubicBezTo>
                <a:cubicBezTo>
                  <a:pt x="3245852" y="12849912"/>
                  <a:pt x="3301373" y="12867298"/>
                  <a:pt x="3361730" y="12858743"/>
                </a:cubicBezTo>
                <a:cubicBezTo>
                  <a:pt x="3385133" y="12836923"/>
                  <a:pt x="3415204" y="12804553"/>
                  <a:pt x="3430268" y="12772731"/>
                </a:cubicBezTo>
                <a:close/>
                <a:moveTo>
                  <a:pt x="8371109" y="1647943"/>
                </a:moveTo>
                <a:cubicBezTo>
                  <a:pt x="8375202" y="1632913"/>
                  <a:pt x="8357893" y="1610979"/>
                  <a:pt x="8342563" y="1613389"/>
                </a:cubicBezTo>
                <a:cubicBezTo>
                  <a:pt x="8352898" y="1624589"/>
                  <a:pt x="8352781" y="1639845"/>
                  <a:pt x="8371109" y="1647943"/>
                </a:cubicBezTo>
                <a:close/>
                <a:moveTo>
                  <a:pt x="3438554" y="12814073"/>
                </a:moveTo>
                <a:cubicBezTo>
                  <a:pt x="3408352" y="12877811"/>
                  <a:pt x="3351851" y="12928398"/>
                  <a:pt x="3262919" y="12893188"/>
                </a:cubicBezTo>
                <a:cubicBezTo>
                  <a:pt x="3195261" y="12866356"/>
                  <a:pt x="3158072" y="12794792"/>
                  <a:pt x="3099158" y="12758552"/>
                </a:cubicBezTo>
                <a:cubicBezTo>
                  <a:pt x="3036544" y="12776830"/>
                  <a:pt x="3027705" y="12904118"/>
                  <a:pt x="2947660" y="12889170"/>
                </a:cubicBezTo>
                <a:cubicBezTo>
                  <a:pt x="2848298" y="12845267"/>
                  <a:pt x="2788582" y="12752009"/>
                  <a:pt x="2751853" y="12672481"/>
                </a:cubicBezTo>
                <a:cubicBezTo>
                  <a:pt x="2715837" y="12594799"/>
                  <a:pt x="2680907" y="12455829"/>
                  <a:pt x="2684220" y="12366427"/>
                </a:cubicBezTo>
                <a:cubicBezTo>
                  <a:pt x="2685376" y="12319974"/>
                  <a:pt x="2707951" y="12253885"/>
                  <a:pt x="2731491" y="12199456"/>
                </a:cubicBezTo>
                <a:cubicBezTo>
                  <a:pt x="2769750" y="12111711"/>
                  <a:pt x="2813118" y="12079315"/>
                  <a:pt x="2886462" y="12049442"/>
                </a:cubicBezTo>
                <a:cubicBezTo>
                  <a:pt x="2975751" y="12012322"/>
                  <a:pt x="3045717" y="11972789"/>
                  <a:pt x="3167367" y="12037771"/>
                </a:cubicBezTo>
                <a:cubicBezTo>
                  <a:pt x="3277217" y="12096006"/>
                  <a:pt x="3390709" y="12240591"/>
                  <a:pt x="3428544" y="12330307"/>
                </a:cubicBezTo>
                <a:cubicBezTo>
                  <a:pt x="3453212" y="12388682"/>
                  <a:pt x="3458357" y="12467017"/>
                  <a:pt x="3464068" y="12544070"/>
                </a:cubicBezTo>
                <a:cubicBezTo>
                  <a:pt x="3470066" y="12622782"/>
                  <a:pt x="3480553" y="12725939"/>
                  <a:pt x="3438554" y="12814073"/>
                </a:cubicBezTo>
                <a:close/>
                <a:moveTo>
                  <a:pt x="8108296" y="2263506"/>
                </a:moveTo>
                <a:cubicBezTo>
                  <a:pt x="8113815" y="2252168"/>
                  <a:pt x="8098924" y="2232832"/>
                  <a:pt x="8094243" y="2235356"/>
                </a:cubicBezTo>
                <a:cubicBezTo>
                  <a:pt x="8099463" y="2244296"/>
                  <a:pt x="8094657" y="2257479"/>
                  <a:pt x="8108296" y="2263506"/>
                </a:cubicBezTo>
                <a:close/>
                <a:moveTo>
                  <a:pt x="3270328" y="13213606"/>
                </a:moveTo>
                <a:cubicBezTo>
                  <a:pt x="3268524" y="13214960"/>
                  <a:pt x="3265687" y="13216310"/>
                  <a:pt x="3262922" y="13222318"/>
                </a:cubicBezTo>
                <a:cubicBezTo>
                  <a:pt x="3233333" y="13230090"/>
                  <a:pt x="3191199" y="13219486"/>
                  <a:pt x="3148805" y="13214658"/>
                </a:cubicBezTo>
                <a:cubicBezTo>
                  <a:pt x="3071440" y="13206242"/>
                  <a:pt x="2969933" y="13200390"/>
                  <a:pt x="2903787" y="13121639"/>
                </a:cubicBezTo>
                <a:cubicBezTo>
                  <a:pt x="2886770" y="13101930"/>
                  <a:pt x="2883713" y="13089309"/>
                  <a:pt x="2879875" y="13061329"/>
                </a:cubicBezTo>
                <a:cubicBezTo>
                  <a:pt x="2841807" y="13048521"/>
                  <a:pt x="2776288" y="13003624"/>
                  <a:pt x="2745023" y="12995772"/>
                </a:cubicBezTo>
                <a:cubicBezTo>
                  <a:pt x="2723419" y="12989821"/>
                  <a:pt x="2699150" y="12997715"/>
                  <a:pt x="2675984" y="12993739"/>
                </a:cubicBezTo>
                <a:cubicBezTo>
                  <a:pt x="2602191" y="12981507"/>
                  <a:pt x="2523252" y="12932612"/>
                  <a:pt x="2441862" y="12890305"/>
                </a:cubicBezTo>
                <a:cubicBezTo>
                  <a:pt x="2336132" y="12834888"/>
                  <a:pt x="2237097" y="12771710"/>
                  <a:pt x="2138124" y="12719771"/>
                </a:cubicBezTo>
                <a:cubicBezTo>
                  <a:pt x="2086757" y="12692753"/>
                  <a:pt x="2031558" y="12675329"/>
                  <a:pt x="1990460" y="12636733"/>
                </a:cubicBezTo>
                <a:cubicBezTo>
                  <a:pt x="1986898" y="12547356"/>
                  <a:pt x="2095747" y="12593943"/>
                  <a:pt x="2128420" y="12618317"/>
                </a:cubicBezTo>
                <a:cubicBezTo>
                  <a:pt x="2133253" y="12621710"/>
                  <a:pt x="2135049" y="12627124"/>
                  <a:pt x="2143595" y="12631134"/>
                </a:cubicBezTo>
                <a:cubicBezTo>
                  <a:pt x="2220498" y="12662347"/>
                  <a:pt x="2318939" y="12683387"/>
                  <a:pt x="2414175" y="12715182"/>
                </a:cubicBezTo>
                <a:cubicBezTo>
                  <a:pt x="2505073" y="12745197"/>
                  <a:pt x="2605623" y="12772234"/>
                  <a:pt x="2689796" y="12823177"/>
                </a:cubicBezTo>
                <a:cubicBezTo>
                  <a:pt x="2720493" y="12841107"/>
                  <a:pt x="2739846" y="12869319"/>
                  <a:pt x="2770010" y="12889042"/>
                </a:cubicBezTo>
                <a:cubicBezTo>
                  <a:pt x="2794758" y="12905687"/>
                  <a:pt x="2820742" y="12910015"/>
                  <a:pt x="2846198" y="12921017"/>
                </a:cubicBezTo>
                <a:cubicBezTo>
                  <a:pt x="2871655" y="12932019"/>
                  <a:pt x="2894527" y="12950056"/>
                  <a:pt x="2915504" y="12954843"/>
                </a:cubicBezTo>
                <a:cubicBezTo>
                  <a:pt x="2941982" y="12960782"/>
                  <a:pt x="2972907" y="12948529"/>
                  <a:pt x="2986907" y="12952214"/>
                </a:cubicBezTo>
                <a:cubicBezTo>
                  <a:pt x="3017591" y="12960381"/>
                  <a:pt x="3080020" y="13000941"/>
                  <a:pt x="3099761" y="13018047"/>
                </a:cubicBezTo>
                <a:cubicBezTo>
                  <a:pt x="3122860" y="13038592"/>
                  <a:pt x="3133187" y="13070946"/>
                  <a:pt x="3152047" y="13097546"/>
                </a:cubicBezTo>
                <a:cubicBezTo>
                  <a:pt x="3182329" y="13139749"/>
                  <a:pt x="3207003" y="13168083"/>
                  <a:pt x="3269106" y="13198300"/>
                </a:cubicBezTo>
                <a:cubicBezTo>
                  <a:pt x="3273131" y="13199500"/>
                  <a:pt x="3272330" y="13202189"/>
                  <a:pt x="3271529" y="13204877"/>
                </a:cubicBezTo>
                <a:cubicBezTo>
                  <a:pt x="3272901" y="13210897"/>
                  <a:pt x="3272131" y="13212254"/>
                  <a:pt x="3270328" y="13213606"/>
                </a:cubicBezTo>
                <a:close/>
                <a:moveTo>
                  <a:pt x="8279845" y="1940399"/>
                </a:moveTo>
                <a:cubicBezTo>
                  <a:pt x="8275950" y="1937663"/>
                  <a:pt x="8274306" y="1929833"/>
                  <a:pt x="8268743" y="1935494"/>
                </a:cubicBezTo>
                <a:cubicBezTo>
                  <a:pt x="8272825" y="1937805"/>
                  <a:pt x="8274469" y="1945635"/>
                  <a:pt x="8279845" y="1940399"/>
                </a:cubicBezTo>
                <a:close/>
                <a:moveTo>
                  <a:pt x="8413096" y="1653228"/>
                </a:moveTo>
                <a:cubicBezTo>
                  <a:pt x="8401056" y="1641275"/>
                  <a:pt x="8388707" y="1613878"/>
                  <a:pt x="8373042" y="1613590"/>
                </a:cubicBezTo>
                <a:cubicBezTo>
                  <a:pt x="8383426" y="1625832"/>
                  <a:pt x="8392338" y="1664466"/>
                  <a:pt x="8413096" y="1653228"/>
                </a:cubicBezTo>
                <a:close/>
                <a:moveTo>
                  <a:pt x="8129800" y="2303622"/>
                </a:moveTo>
                <a:cubicBezTo>
                  <a:pt x="8117277" y="2285843"/>
                  <a:pt x="8093973" y="2274015"/>
                  <a:pt x="8075679" y="2257768"/>
                </a:cubicBezTo>
                <a:cubicBezTo>
                  <a:pt x="8062171" y="2245677"/>
                  <a:pt x="8053889" y="2215995"/>
                  <a:pt x="8037310" y="2236223"/>
                </a:cubicBezTo>
                <a:cubicBezTo>
                  <a:pt x="8056422" y="2260995"/>
                  <a:pt x="8091264" y="2296289"/>
                  <a:pt x="8129800" y="2303622"/>
                </a:cubicBezTo>
                <a:close/>
                <a:moveTo>
                  <a:pt x="8136213" y="2289107"/>
                </a:moveTo>
                <a:cubicBezTo>
                  <a:pt x="8136213" y="2289107"/>
                  <a:pt x="8134613" y="2289484"/>
                  <a:pt x="8132614" y="2289956"/>
                </a:cubicBezTo>
                <a:lnTo>
                  <a:pt x="8129606" y="2290666"/>
                </a:lnTo>
                <a:lnTo>
                  <a:pt x="8125415" y="2291655"/>
                </a:lnTo>
                <a:cubicBezTo>
                  <a:pt x="8124216" y="2291938"/>
                  <a:pt x="8125015" y="2291749"/>
                  <a:pt x="8126615" y="2291372"/>
                </a:cubicBezTo>
                <a:lnTo>
                  <a:pt x="8129606" y="2290666"/>
                </a:lnTo>
                <a:close/>
                <a:moveTo>
                  <a:pt x="8197116" y="2160027"/>
                </a:moveTo>
                <a:cubicBezTo>
                  <a:pt x="8188851" y="2175796"/>
                  <a:pt x="8175736" y="2190504"/>
                  <a:pt x="8167571" y="2196066"/>
                </a:cubicBezTo>
                <a:cubicBezTo>
                  <a:pt x="8148194" y="2178845"/>
                  <a:pt x="8188766" y="2138700"/>
                  <a:pt x="8197558" y="2117625"/>
                </a:cubicBezTo>
                <a:cubicBezTo>
                  <a:pt x="8208795" y="2127429"/>
                  <a:pt x="8205381" y="2144259"/>
                  <a:pt x="8197116" y="2160027"/>
                </a:cubicBezTo>
                <a:close/>
                <a:moveTo>
                  <a:pt x="8157307" y="2280569"/>
                </a:moveTo>
                <a:cubicBezTo>
                  <a:pt x="8152652" y="2270348"/>
                  <a:pt x="8144735" y="2261748"/>
                  <a:pt x="8139654" y="2251339"/>
                </a:cubicBezTo>
                <a:cubicBezTo>
                  <a:pt x="8148248" y="2238808"/>
                  <a:pt x="8141044" y="2232053"/>
                  <a:pt x="8127928" y="2228299"/>
                </a:cubicBezTo>
                <a:cubicBezTo>
                  <a:pt x="8129236" y="2247246"/>
                  <a:pt x="8139272" y="2278723"/>
                  <a:pt x="8157307" y="2280569"/>
                </a:cubicBezTo>
                <a:close/>
                <a:moveTo>
                  <a:pt x="8443778" y="1662193"/>
                </a:moveTo>
                <a:cubicBezTo>
                  <a:pt x="8436378" y="1651269"/>
                  <a:pt x="8424931" y="1625292"/>
                  <a:pt x="8406289" y="1628280"/>
                </a:cubicBezTo>
                <a:cubicBezTo>
                  <a:pt x="8424379" y="1635763"/>
                  <a:pt x="8420832" y="1666851"/>
                  <a:pt x="8443778" y="1662193"/>
                </a:cubicBezTo>
                <a:close/>
                <a:moveTo>
                  <a:pt x="8424558" y="1717207"/>
                </a:moveTo>
                <a:cubicBezTo>
                  <a:pt x="8420135" y="1735664"/>
                  <a:pt x="8399333" y="1756493"/>
                  <a:pt x="8390249" y="1772748"/>
                </a:cubicBezTo>
                <a:cubicBezTo>
                  <a:pt x="8371346" y="1750118"/>
                  <a:pt x="8404902" y="1715485"/>
                  <a:pt x="8422482" y="1699797"/>
                </a:cubicBezTo>
                <a:cubicBezTo>
                  <a:pt x="8425688" y="1705165"/>
                  <a:pt x="8426033" y="1711054"/>
                  <a:pt x="8424558" y="1717207"/>
                </a:cubicBezTo>
                <a:close/>
                <a:moveTo>
                  <a:pt x="8166456" y="2319818"/>
                </a:moveTo>
                <a:cubicBezTo>
                  <a:pt x="8160014" y="2315951"/>
                  <a:pt x="8138491" y="2293175"/>
                  <a:pt x="8132127" y="2308731"/>
                </a:cubicBezTo>
                <a:cubicBezTo>
                  <a:pt x="8142447" y="2310740"/>
                  <a:pt x="8158848" y="2326661"/>
                  <a:pt x="8166456" y="2319818"/>
                </a:cubicBezTo>
                <a:close/>
                <a:moveTo>
                  <a:pt x="8172870" y="2305303"/>
                </a:moveTo>
                <a:cubicBezTo>
                  <a:pt x="8166140" y="2299779"/>
                  <a:pt x="8158495" y="2283645"/>
                  <a:pt x="8150705" y="2295510"/>
                </a:cubicBezTo>
                <a:cubicBezTo>
                  <a:pt x="8157861" y="2301223"/>
                  <a:pt x="8165268" y="2316742"/>
                  <a:pt x="8172870" y="2305303"/>
                </a:cubicBezTo>
                <a:close/>
                <a:moveTo>
                  <a:pt x="8188430" y="2298912"/>
                </a:moveTo>
                <a:cubicBezTo>
                  <a:pt x="8191901" y="2279526"/>
                  <a:pt x="8175954" y="2251050"/>
                  <a:pt x="8157968" y="2250246"/>
                </a:cubicBezTo>
                <a:cubicBezTo>
                  <a:pt x="8168737" y="2266230"/>
                  <a:pt x="8170283" y="2285792"/>
                  <a:pt x="8188430" y="2298912"/>
                </a:cubicBezTo>
                <a:close/>
                <a:moveTo>
                  <a:pt x="8493230" y="1688635"/>
                </a:moveTo>
                <a:cubicBezTo>
                  <a:pt x="8478255" y="1676406"/>
                  <a:pt x="8471342" y="1644778"/>
                  <a:pt x="8446355" y="1645983"/>
                </a:cubicBezTo>
                <a:cubicBezTo>
                  <a:pt x="8465872" y="1657158"/>
                  <a:pt x="8467628" y="1690079"/>
                  <a:pt x="8493230" y="1688635"/>
                </a:cubicBezTo>
                <a:close/>
                <a:moveTo>
                  <a:pt x="3722025" y="12494288"/>
                </a:moveTo>
                <a:cubicBezTo>
                  <a:pt x="3726211" y="12483370"/>
                  <a:pt x="3726647" y="12468243"/>
                  <a:pt x="3733664" y="12457555"/>
                </a:cubicBezTo>
                <a:cubicBezTo>
                  <a:pt x="3712859" y="12455001"/>
                  <a:pt x="3691790" y="12491143"/>
                  <a:pt x="3687882" y="12505758"/>
                </a:cubicBezTo>
                <a:cubicBezTo>
                  <a:pt x="3709902" y="12511913"/>
                  <a:pt x="3717839" y="12505205"/>
                  <a:pt x="3722025" y="12494288"/>
                </a:cubicBezTo>
                <a:close/>
                <a:moveTo>
                  <a:pt x="3700051" y="12555565"/>
                </a:moveTo>
                <a:cubicBezTo>
                  <a:pt x="3697007" y="12548601"/>
                  <a:pt x="3697057" y="12523089"/>
                  <a:pt x="3681201" y="12532425"/>
                </a:cubicBezTo>
                <a:cubicBezTo>
                  <a:pt x="3683629" y="12539627"/>
                  <a:pt x="3687888" y="12563468"/>
                  <a:pt x="3700051" y="12555565"/>
                </a:cubicBezTo>
                <a:close/>
                <a:moveTo>
                  <a:pt x="8218673" y="2329624"/>
                </a:moveTo>
                <a:cubicBezTo>
                  <a:pt x="8201058" y="2323371"/>
                  <a:pt x="8183393" y="2316076"/>
                  <a:pt x="8169866" y="2321325"/>
                </a:cubicBezTo>
                <a:cubicBezTo>
                  <a:pt x="8179209" y="2333617"/>
                  <a:pt x="8209465" y="2342393"/>
                  <a:pt x="8218673" y="2329624"/>
                </a:cubicBezTo>
                <a:close/>
                <a:moveTo>
                  <a:pt x="8231265" y="2331105"/>
                </a:moveTo>
                <a:cubicBezTo>
                  <a:pt x="8239312" y="2302515"/>
                  <a:pt x="8215908" y="2257478"/>
                  <a:pt x="8192298" y="2261333"/>
                </a:cubicBezTo>
                <a:cubicBezTo>
                  <a:pt x="8214100" y="2281171"/>
                  <a:pt x="8204732" y="2312749"/>
                  <a:pt x="8231265" y="2331105"/>
                </a:cubicBezTo>
                <a:close/>
                <a:moveTo>
                  <a:pt x="3728837" y="12523853"/>
                </a:moveTo>
                <a:lnTo>
                  <a:pt x="3720744" y="12520277"/>
                </a:lnTo>
                <a:lnTo>
                  <a:pt x="3716968" y="12528823"/>
                </a:lnTo>
                <a:lnTo>
                  <a:pt x="3725061" y="12532399"/>
                </a:lnTo>
                <a:close/>
                <a:moveTo>
                  <a:pt x="3753607" y="12490879"/>
                </a:moveTo>
                <a:cubicBezTo>
                  <a:pt x="3758138" y="12480626"/>
                  <a:pt x="3750818" y="12457985"/>
                  <a:pt x="3740074" y="12464984"/>
                </a:cubicBezTo>
                <a:cubicBezTo>
                  <a:pt x="3743217" y="12474033"/>
                  <a:pt x="3743898" y="12484036"/>
                  <a:pt x="3753607" y="12490879"/>
                </a:cubicBezTo>
                <a:close/>
                <a:moveTo>
                  <a:pt x="8256180" y="2324255"/>
                </a:moveTo>
                <a:cubicBezTo>
                  <a:pt x="8264863" y="2309213"/>
                  <a:pt x="8252404" y="2301667"/>
                  <a:pt x="8244076" y="2292885"/>
                </a:cubicBezTo>
                <a:cubicBezTo>
                  <a:pt x="8241541" y="2305541"/>
                  <a:pt x="8245376" y="2316420"/>
                  <a:pt x="8256180" y="2324255"/>
                </a:cubicBezTo>
                <a:close/>
                <a:moveTo>
                  <a:pt x="3747434" y="12537178"/>
                </a:moveTo>
                <a:cubicBezTo>
                  <a:pt x="3749207" y="12521619"/>
                  <a:pt x="3745063" y="12509063"/>
                  <a:pt x="3735961" y="12497382"/>
                </a:cubicBezTo>
                <a:cubicBezTo>
                  <a:pt x="3726185" y="12516043"/>
                  <a:pt x="3730552" y="12529207"/>
                  <a:pt x="3747434" y="12537178"/>
                </a:cubicBezTo>
                <a:close/>
                <a:moveTo>
                  <a:pt x="3797198" y="12436091"/>
                </a:moveTo>
                <a:cubicBezTo>
                  <a:pt x="3788811" y="12435449"/>
                  <a:pt x="3774950" y="12420643"/>
                  <a:pt x="3770558" y="12429427"/>
                </a:cubicBezTo>
                <a:cubicBezTo>
                  <a:pt x="3772035" y="12434165"/>
                  <a:pt x="3794242" y="12453170"/>
                  <a:pt x="3797198" y="12436091"/>
                </a:cubicBezTo>
                <a:close/>
                <a:moveTo>
                  <a:pt x="8535844" y="1712055"/>
                </a:moveTo>
                <a:cubicBezTo>
                  <a:pt x="8520494" y="1700681"/>
                  <a:pt x="8514022" y="1669248"/>
                  <a:pt x="8492397" y="1670919"/>
                </a:cubicBezTo>
                <a:cubicBezTo>
                  <a:pt x="8505617" y="1681352"/>
                  <a:pt x="8515940" y="1723671"/>
                  <a:pt x="8535844" y="1712055"/>
                </a:cubicBezTo>
                <a:close/>
                <a:moveTo>
                  <a:pt x="3712548" y="12639219"/>
                </a:moveTo>
                <a:cubicBezTo>
                  <a:pt x="3717226" y="12632094"/>
                  <a:pt x="3710399" y="12629078"/>
                  <a:pt x="3709299" y="12623485"/>
                </a:cubicBezTo>
                <a:cubicBezTo>
                  <a:pt x="3702372" y="12618382"/>
                  <a:pt x="3699351" y="12625219"/>
                  <a:pt x="3693762" y="12626323"/>
                </a:cubicBezTo>
                <a:cubicBezTo>
                  <a:pt x="3679391" y="12609250"/>
                  <a:pt x="3692484" y="12563455"/>
                  <a:pt x="3668552" y="12561052"/>
                </a:cubicBezTo>
                <a:cubicBezTo>
                  <a:pt x="3676734" y="12579477"/>
                  <a:pt x="3680606" y="12599573"/>
                  <a:pt x="3675435" y="12622821"/>
                </a:cubicBezTo>
                <a:close/>
                <a:moveTo>
                  <a:pt x="8283058" y="2323375"/>
                </a:moveTo>
                <a:cubicBezTo>
                  <a:pt x="8289785" y="2297773"/>
                  <a:pt x="8282685" y="2266573"/>
                  <a:pt x="8257091" y="2263429"/>
                </a:cubicBezTo>
                <a:cubicBezTo>
                  <a:pt x="8259383" y="2285872"/>
                  <a:pt x="8263110" y="2307418"/>
                  <a:pt x="8283058" y="2323375"/>
                </a:cubicBezTo>
                <a:close/>
                <a:moveTo>
                  <a:pt x="8287097" y="2333834"/>
                </a:moveTo>
                <a:cubicBezTo>
                  <a:pt x="8280542" y="2318692"/>
                  <a:pt x="8247341" y="2331575"/>
                  <a:pt x="8249578" y="2339196"/>
                </a:cubicBezTo>
                <a:cubicBezTo>
                  <a:pt x="8260831" y="2334475"/>
                  <a:pt x="8279644" y="2348399"/>
                  <a:pt x="8287097" y="2333834"/>
                </a:cubicBezTo>
                <a:close/>
                <a:moveTo>
                  <a:pt x="8436549" y="2022323"/>
                </a:moveTo>
                <a:cubicBezTo>
                  <a:pt x="8408366" y="2009870"/>
                  <a:pt x="8380903" y="1999258"/>
                  <a:pt x="8356088" y="1995398"/>
                </a:cubicBezTo>
                <a:cubicBezTo>
                  <a:pt x="8374390" y="2015155"/>
                  <a:pt x="8404219" y="2014635"/>
                  <a:pt x="8429517" y="2027842"/>
                </a:cubicBezTo>
                <a:cubicBezTo>
                  <a:pt x="8432693" y="2028738"/>
                  <a:pt x="8435099" y="2026757"/>
                  <a:pt x="8436549" y="2022323"/>
                </a:cubicBezTo>
                <a:close/>
                <a:moveTo>
                  <a:pt x="3828171" y="12454883"/>
                </a:moveTo>
                <a:cubicBezTo>
                  <a:pt x="3823287" y="12453236"/>
                  <a:pt x="3816838" y="12449364"/>
                  <a:pt x="3813907" y="12453688"/>
                </a:cubicBezTo>
                <a:cubicBezTo>
                  <a:pt x="3816467" y="12454819"/>
                  <a:pt x="3818839" y="12456378"/>
                  <a:pt x="3816475" y="12459419"/>
                </a:cubicBezTo>
                <a:cubicBezTo>
                  <a:pt x="3821596" y="12461681"/>
                  <a:pt x="3826242" y="12462713"/>
                  <a:pt x="3828171" y="12454883"/>
                </a:cubicBezTo>
                <a:close/>
                <a:moveTo>
                  <a:pt x="8309904" y="2330645"/>
                </a:moveTo>
                <a:cubicBezTo>
                  <a:pt x="8300904" y="2325648"/>
                  <a:pt x="8293993" y="2325145"/>
                  <a:pt x="8290507" y="2335341"/>
                </a:cubicBezTo>
                <a:cubicBezTo>
                  <a:pt x="8299935" y="2340526"/>
                  <a:pt x="8307271" y="2341217"/>
                  <a:pt x="8309904" y="2330645"/>
                </a:cubicBezTo>
                <a:close/>
                <a:moveTo>
                  <a:pt x="3752503" y="12649660"/>
                </a:moveTo>
                <a:cubicBezTo>
                  <a:pt x="3757985" y="12639635"/>
                  <a:pt x="3753653" y="12625847"/>
                  <a:pt x="3745681" y="12619644"/>
                </a:cubicBezTo>
                <a:cubicBezTo>
                  <a:pt x="3737030" y="12631142"/>
                  <a:pt x="3747034" y="12635052"/>
                  <a:pt x="3738572" y="12646122"/>
                </a:cubicBezTo>
                <a:cubicBezTo>
                  <a:pt x="3733542" y="12641347"/>
                  <a:pt x="3730973" y="12635616"/>
                  <a:pt x="3725942" y="12630839"/>
                </a:cubicBezTo>
                <a:cubicBezTo>
                  <a:pt x="3723398" y="12638907"/>
                  <a:pt x="3717283" y="12637738"/>
                  <a:pt x="3714500" y="12645190"/>
                </a:cubicBezTo>
                <a:lnTo>
                  <a:pt x="3743521" y="12658013"/>
                </a:lnTo>
                <a:cubicBezTo>
                  <a:pt x="3747758" y="12655927"/>
                  <a:pt x="3750675" y="12653003"/>
                  <a:pt x="3752503" y="12649660"/>
                </a:cubicBezTo>
                <a:close/>
                <a:moveTo>
                  <a:pt x="8316941" y="2325080"/>
                </a:moveTo>
                <a:cubicBezTo>
                  <a:pt x="8323312" y="2314119"/>
                  <a:pt x="8308574" y="2297912"/>
                  <a:pt x="8301825" y="2309727"/>
                </a:cubicBezTo>
                <a:cubicBezTo>
                  <a:pt x="8308505" y="2314209"/>
                  <a:pt x="8307807" y="2321554"/>
                  <a:pt x="8316941" y="2325080"/>
                </a:cubicBezTo>
                <a:close/>
                <a:moveTo>
                  <a:pt x="8328259" y="2299466"/>
                </a:moveTo>
                <a:cubicBezTo>
                  <a:pt x="8323609" y="2289248"/>
                  <a:pt x="8313610" y="2280748"/>
                  <a:pt x="8321442" y="2265329"/>
                </a:cubicBezTo>
                <a:cubicBezTo>
                  <a:pt x="8308424" y="2263659"/>
                  <a:pt x="8296260" y="2262367"/>
                  <a:pt x="8288182" y="2272574"/>
                </a:cubicBezTo>
                <a:cubicBezTo>
                  <a:pt x="8292599" y="2282179"/>
                  <a:pt x="8323732" y="2309712"/>
                  <a:pt x="8328259" y="2299466"/>
                </a:cubicBezTo>
                <a:close/>
                <a:moveTo>
                  <a:pt x="8365847" y="2214718"/>
                </a:moveTo>
                <a:cubicBezTo>
                  <a:pt x="8364206" y="2223117"/>
                  <a:pt x="8359376" y="2223518"/>
                  <a:pt x="8355582" y="2227418"/>
                </a:cubicBezTo>
                <a:cubicBezTo>
                  <a:pt x="8345332" y="2199063"/>
                  <a:pt x="8320556" y="2160235"/>
                  <a:pt x="8336274" y="2131694"/>
                </a:cubicBezTo>
                <a:cubicBezTo>
                  <a:pt x="8356404" y="2151741"/>
                  <a:pt x="8348588" y="2189349"/>
                  <a:pt x="8365847" y="2214718"/>
                </a:cubicBezTo>
                <a:close/>
                <a:moveTo>
                  <a:pt x="3792392" y="12591257"/>
                </a:moveTo>
                <a:cubicBezTo>
                  <a:pt x="3785957" y="12538878"/>
                  <a:pt x="3794142" y="12477638"/>
                  <a:pt x="3756990" y="12438242"/>
                </a:cubicBezTo>
                <a:cubicBezTo>
                  <a:pt x="3757308" y="12494047"/>
                  <a:pt x="3773219" y="12543463"/>
                  <a:pt x="3792392" y="12591257"/>
                </a:cubicBezTo>
                <a:close/>
                <a:moveTo>
                  <a:pt x="8292064" y="2411071"/>
                </a:moveTo>
                <a:lnTo>
                  <a:pt x="8280990" y="2406177"/>
                </a:lnTo>
                <a:cubicBezTo>
                  <a:pt x="8271357" y="2414165"/>
                  <a:pt x="8293077" y="2423762"/>
                  <a:pt x="8292064" y="2411071"/>
                </a:cubicBezTo>
                <a:close/>
                <a:moveTo>
                  <a:pt x="3816735" y="12558094"/>
                </a:moveTo>
                <a:cubicBezTo>
                  <a:pt x="3823876" y="12523460"/>
                  <a:pt x="3817295" y="12494507"/>
                  <a:pt x="3802465" y="12468038"/>
                </a:cubicBezTo>
                <a:cubicBezTo>
                  <a:pt x="3802521" y="12500236"/>
                  <a:pt x="3799262" y="12533011"/>
                  <a:pt x="3816735" y="12558094"/>
                </a:cubicBezTo>
                <a:close/>
                <a:moveTo>
                  <a:pt x="8661676" y="1654071"/>
                </a:moveTo>
                <a:cubicBezTo>
                  <a:pt x="8646911" y="1650608"/>
                  <a:pt x="8637322" y="1659635"/>
                  <a:pt x="8625881" y="1664783"/>
                </a:cubicBezTo>
                <a:cubicBezTo>
                  <a:pt x="8642545" y="1673166"/>
                  <a:pt x="8654272" y="1669675"/>
                  <a:pt x="8661676" y="1654071"/>
                </a:cubicBezTo>
                <a:close/>
                <a:moveTo>
                  <a:pt x="8572828" y="1862923"/>
                </a:moveTo>
                <a:cubicBezTo>
                  <a:pt x="8561976" y="1872931"/>
                  <a:pt x="8549807" y="1879221"/>
                  <a:pt x="8536715" y="1883095"/>
                </a:cubicBezTo>
                <a:lnTo>
                  <a:pt x="8502685" y="1887733"/>
                </a:lnTo>
                <a:lnTo>
                  <a:pt x="8495052" y="1888772"/>
                </a:lnTo>
                <a:lnTo>
                  <a:pt x="8502917" y="1875095"/>
                </a:lnTo>
                <a:lnTo>
                  <a:pt x="8505773" y="1870129"/>
                </a:lnTo>
                <a:cubicBezTo>
                  <a:pt x="8523730" y="1857036"/>
                  <a:pt x="8559080" y="1859107"/>
                  <a:pt x="8572828" y="1862923"/>
                </a:cubicBezTo>
                <a:close/>
                <a:moveTo>
                  <a:pt x="8393051" y="2301562"/>
                </a:moveTo>
                <a:cubicBezTo>
                  <a:pt x="8397246" y="2290914"/>
                  <a:pt x="8397339" y="2281771"/>
                  <a:pt x="8395356" y="2273433"/>
                </a:cubicBezTo>
                <a:lnTo>
                  <a:pt x="8392222" y="2266236"/>
                </a:lnTo>
                <a:lnTo>
                  <a:pt x="8385208" y="2250133"/>
                </a:lnTo>
                <a:cubicBezTo>
                  <a:pt x="8364427" y="2247585"/>
                  <a:pt x="8350397" y="2264347"/>
                  <a:pt x="8328485" y="2259767"/>
                </a:cubicBezTo>
                <a:cubicBezTo>
                  <a:pt x="8332637" y="2281501"/>
                  <a:pt x="8333708" y="2304425"/>
                  <a:pt x="8354462" y="2319718"/>
                </a:cubicBezTo>
                <a:cubicBezTo>
                  <a:pt x="8379330" y="2302643"/>
                  <a:pt x="8340764" y="2276928"/>
                  <a:pt x="8362793" y="2261660"/>
                </a:cubicBezTo>
                <a:cubicBezTo>
                  <a:pt x="8368317" y="2268183"/>
                  <a:pt x="8370098" y="2278282"/>
                  <a:pt x="8373388" y="2286687"/>
                </a:cubicBezTo>
                <a:lnTo>
                  <a:pt x="8380419" y="2292006"/>
                </a:lnTo>
                <a:close/>
                <a:moveTo>
                  <a:pt x="8317980" y="2501084"/>
                </a:moveTo>
                <a:cubicBezTo>
                  <a:pt x="8322450" y="2485204"/>
                  <a:pt x="8315669" y="2474045"/>
                  <a:pt x="8309077" y="2462460"/>
                </a:cubicBezTo>
                <a:cubicBezTo>
                  <a:pt x="8302338" y="2478868"/>
                  <a:pt x="8314273" y="2488733"/>
                  <a:pt x="8317980" y="2501084"/>
                </a:cubicBezTo>
                <a:close/>
                <a:moveTo>
                  <a:pt x="8413943" y="2284260"/>
                </a:moveTo>
                <a:cubicBezTo>
                  <a:pt x="8418826" y="2274937"/>
                  <a:pt x="8416531" y="2268311"/>
                  <a:pt x="8412571" y="2262287"/>
                </a:cubicBezTo>
                <a:lnTo>
                  <a:pt x="8401909" y="2245084"/>
                </a:lnTo>
                <a:lnTo>
                  <a:pt x="8401194" y="2243931"/>
                </a:lnTo>
                <a:lnTo>
                  <a:pt x="8401479" y="2246025"/>
                </a:lnTo>
                <a:lnTo>
                  <a:pt x="8404111" y="2265438"/>
                </a:lnTo>
                <a:cubicBezTo>
                  <a:pt x="8406943" y="2271856"/>
                  <a:pt x="8410928" y="2277825"/>
                  <a:pt x="8413943" y="2284260"/>
                </a:cubicBezTo>
                <a:close/>
                <a:moveTo>
                  <a:pt x="8617844" y="1822783"/>
                </a:moveTo>
                <a:cubicBezTo>
                  <a:pt x="8627897" y="1805794"/>
                  <a:pt x="8610897" y="1799303"/>
                  <a:pt x="8612532" y="1785228"/>
                </a:cubicBezTo>
                <a:cubicBezTo>
                  <a:pt x="8573183" y="1773965"/>
                  <a:pt x="8585980" y="1726554"/>
                  <a:pt x="8552238" y="1723381"/>
                </a:cubicBezTo>
                <a:cubicBezTo>
                  <a:pt x="8559554" y="1741411"/>
                  <a:pt x="8569679" y="1758258"/>
                  <a:pt x="8581118" y="1774601"/>
                </a:cubicBezTo>
                <a:lnTo>
                  <a:pt x="8603780" y="1804332"/>
                </a:lnTo>
                <a:close/>
                <a:moveTo>
                  <a:pt x="8700893" y="1654054"/>
                </a:moveTo>
                <a:cubicBezTo>
                  <a:pt x="8698414" y="1641225"/>
                  <a:pt x="8665916" y="1642170"/>
                  <a:pt x="8674263" y="1655551"/>
                </a:cubicBezTo>
                <a:cubicBezTo>
                  <a:pt x="8679926" y="1647340"/>
                  <a:pt x="8697127" y="1667184"/>
                  <a:pt x="8700893" y="1654054"/>
                </a:cubicBezTo>
                <a:close/>
                <a:moveTo>
                  <a:pt x="8414588" y="2302403"/>
                </a:moveTo>
                <a:cubicBezTo>
                  <a:pt x="8398789" y="2308179"/>
                  <a:pt x="8378764" y="2303923"/>
                  <a:pt x="8367242" y="2320773"/>
                </a:cubicBezTo>
                <a:cubicBezTo>
                  <a:pt x="8387081" y="2325456"/>
                  <a:pt x="8402640" y="2319065"/>
                  <a:pt x="8414588" y="2302403"/>
                </a:cubicBezTo>
                <a:close/>
                <a:moveTo>
                  <a:pt x="8691713" y="1685198"/>
                </a:moveTo>
                <a:cubicBezTo>
                  <a:pt x="8674030" y="1690648"/>
                  <a:pt x="8675385" y="1679514"/>
                  <a:pt x="8658910" y="1670704"/>
                </a:cubicBezTo>
                <a:cubicBezTo>
                  <a:pt x="8647959" y="1686271"/>
                  <a:pt x="8687618" y="1700224"/>
                  <a:pt x="8691713" y="1685198"/>
                </a:cubicBezTo>
                <a:close/>
                <a:moveTo>
                  <a:pt x="3915116" y="12513216"/>
                </a:moveTo>
                <a:cubicBezTo>
                  <a:pt x="3907060" y="12510677"/>
                  <a:pt x="3908234" y="12504558"/>
                  <a:pt x="3900362" y="12501590"/>
                </a:cubicBezTo>
                <a:cubicBezTo>
                  <a:pt x="3851782" y="12548045"/>
                  <a:pt x="3785816" y="12598055"/>
                  <a:pt x="3762365" y="12681148"/>
                </a:cubicBezTo>
                <a:cubicBezTo>
                  <a:pt x="3802205" y="12675260"/>
                  <a:pt x="3821150" y="12616220"/>
                  <a:pt x="3847899" y="12576460"/>
                </a:cubicBezTo>
                <a:cubicBezTo>
                  <a:pt x="3873366" y="12562690"/>
                  <a:pt x="3892458" y="12533335"/>
                  <a:pt x="3915116" y="12513216"/>
                </a:cubicBezTo>
                <a:close/>
                <a:moveTo>
                  <a:pt x="8337994" y="2505336"/>
                </a:moveTo>
                <a:cubicBezTo>
                  <a:pt x="8346687" y="2463773"/>
                  <a:pt x="8322376" y="2434667"/>
                  <a:pt x="8304211" y="2403173"/>
                </a:cubicBezTo>
                <a:cubicBezTo>
                  <a:pt x="8312969" y="2438672"/>
                  <a:pt x="8322101" y="2473317"/>
                  <a:pt x="8337994" y="2505336"/>
                </a:cubicBezTo>
                <a:close/>
                <a:moveTo>
                  <a:pt x="8705554" y="1673458"/>
                </a:moveTo>
                <a:cubicBezTo>
                  <a:pt x="8697267" y="1665715"/>
                  <a:pt x="8676337" y="1650856"/>
                  <a:pt x="8669548" y="1666222"/>
                </a:cubicBezTo>
                <a:cubicBezTo>
                  <a:pt x="8680665" y="1667563"/>
                  <a:pt x="8700231" y="1688961"/>
                  <a:pt x="8705554" y="1673458"/>
                </a:cubicBezTo>
                <a:close/>
                <a:moveTo>
                  <a:pt x="8441888" y="2270585"/>
                </a:moveTo>
                <a:cubicBezTo>
                  <a:pt x="8439451" y="2254201"/>
                  <a:pt x="8443586" y="2235619"/>
                  <a:pt x="8427003" y="2224720"/>
                </a:cubicBezTo>
                <a:cubicBezTo>
                  <a:pt x="8411312" y="2237176"/>
                  <a:pt x="8422900" y="2261685"/>
                  <a:pt x="8431249" y="2275069"/>
                </a:cubicBezTo>
                <a:cubicBezTo>
                  <a:pt x="8435887" y="2276098"/>
                  <a:pt x="8438674" y="2273247"/>
                  <a:pt x="8441888" y="2270585"/>
                </a:cubicBezTo>
                <a:close/>
                <a:moveTo>
                  <a:pt x="8536061" y="2083543"/>
                </a:moveTo>
                <a:cubicBezTo>
                  <a:pt x="8502566" y="2090055"/>
                  <a:pt x="8472802" y="2062697"/>
                  <a:pt x="8437470" y="2049115"/>
                </a:cubicBezTo>
                <a:cubicBezTo>
                  <a:pt x="8389562" y="2030484"/>
                  <a:pt x="8322533" y="2021672"/>
                  <a:pt x="8292056" y="1971672"/>
                </a:cubicBezTo>
                <a:cubicBezTo>
                  <a:pt x="8277849" y="1971484"/>
                  <a:pt x="8263830" y="1970871"/>
                  <a:pt x="8247041" y="1964975"/>
                </a:cubicBezTo>
                <a:cubicBezTo>
                  <a:pt x="8240117" y="1951768"/>
                  <a:pt x="8226186" y="1927853"/>
                  <a:pt x="8242656" y="1914834"/>
                </a:cubicBezTo>
                <a:cubicBezTo>
                  <a:pt x="8218061" y="1878090"/>
                  <a:pt x="8215780" y="1832429"/>
                  <a:pt x="8226831" y="1782005"/>
                </a:cubicBezTo>
                <a:cubicBezTo>
                  <a:pt x="8262137" y="1799127"/>
                  <a:pt x="8283511" y="1846626"/>
                  <a:pt x="8265012" y="1894268"/>
                </a:cubicBezTo>
                <a:cubicBezTo>
                  <a:pt x="8294883" y="1902899"/>
                  <a:pt x="8311396" y="1932522"/>
                  <a:pt x="8309536" y="1962144"/>
                </a:cubicBezTo>
                <a:cubicBezTo>
                  <a:pt x="8351706" y="1978747"/>
                  <a:pt x="8394759" y="1984070"/>
                  <a:pt x="8431824" y="2002984"/>
                </a:cubicBezTo>
                <a:cubicBezTo>
                  <a:pt x="8468030" y="2021518"/>
                  <a:pt x="8491291" y="2056659"/>
                  <a:pt x="8528575" y="2071610"/>
                </a:cubicBezTo>
                <a:cubicBezTo>
                  <a:pt x="8537437" y="2073496"/>
                  <a:pt x="8530510" y="2081091"/>
                  <a:pt x="8536061" y="2083543"/>
                </a:cubicBezTo>
                <a:close/>
                <a:moveTo>
                  <a:pt x="8713436" y="1694796"/>
                </a:moveTo>
                <a:cubicBezTo>
                  <a:pt x="8708989" y="1693341"/>
                  <a:pt x="8703591" y="1689425"/>
                  <a:pt x="8701279" y="1693506"/>
                </a:cubicBezTo>
                <a:cubicBezTo>
                  <a:pt x="8703221" y="1694874"/>
                  <a:pt x="8704736" y="1696053"/>
                  <a:pt x="8702989" y="1698852"/>
                </a:cubicBezTo>
                <a:cubicBezTo>
                  <a:pt x="8707438" y="1700308"/>
                  <a:pt x="8711886" y="1701763"/>
                  <a:pt x="8713436" y="1694796"/>
                </a:cubicBezTo>
                <a:close/>
                <a:moveTo>
                  <a:pt x="8467697" y="2251374"/>
                </a:moveTo>
                <a:cubicBezTo>
                  <a:pt x="8462561" y="2235329"/>
                  <a:pt x="8468680" y="2214561"/>
                  <a:pt x="8449404" y="2204003"/>
                </a:cubicBezTo>
                <a:cubicBezTo>
                  <a:pt x="8447421" y="2206188"/>
                  <a:pt x="8446386" y="2210833"/>
                  <a:pt x="8442788" y="2209754"/>
                </a:cubicBezTo>
                <a:cubicBezTo>
                  <a:pt x="8446548" y="2223151"/>
                  <a:pt x="8447604" y="2263416"/>
                  <a:pt x="8467697" y="2251374"/>
                </a:cubicBezTo>
                <a:close/>
                <a:moveTo>
                  <a:pt x="8482221" y="2218503"/>
                </a:moveTo>
                <a:cubicBezTo>
                  <a:pt x="8475347" y="2209853"/>
                  <a:pt x="8487957" y="2193995"/>
                  <a:pt x="8468785" y="2190116"/>
                </a:cubicBezTo>
                <a:cubicBezTo>
                  <a:pt x="8466339" y="2200260"/>
                  <a:pt x="8474892" y="2222408"/>
                  <a:pt x="8482221" y="2218503"/>
                </a:cubicBezTo>
                <a:close/>
                <a:moveTo>
                  <a:pt x="8365930" y="2491662"/>
                </a:moveTo>
                <a:cubicBezTo>
                  <a:pt x="8354108" y="2461951"/>
                  <a:pt x="8349852" y="2428951"/>
                  <a:pt x="8325736" y="2404012"/>
                </a:cubicBezTo>
                <a:cubicBezTo>
                  <a:pt x="8330798" y="2436347"/>
                  <a:pt x="8339360" y="2467678"/>
                  <a:pt x="8355056" y="2495529"/>
                </a:cubicBezTo>
                <a:cubicBezTo>
                  <a:pt x="8357130" y="2490835"/>
                  <a:pt x="8363381" y="2495126"/>
                  <a:pt x="8365930" y="2491662"/>
                </a:cubicBezTo>
                <a:close/>
                <a:moveTo>
                  <a:pt x="8625653" y="1913484"/>
                </a:moveTo>
                <a:cubicBezTo>
                  <a:pt x="8622313" y="1895680"/>
                  <a:pt x="8624505" y="1875729"/>
                  <a:pt x="8614402" y="1860550"/>
                </a:cubicBezTo>
                <a:cubicBezTo>
                  <a:pt x="8614143" y="1877273"/>
                  <a:pt x="8605698" y="1924056"/>
                  <a:pt x="8625653" y="1913484"/>
                </a:cubicBezTo>
                <a:close/>
                <a:moveTo>
                  <a:pt x="8570401" y="2045252"/>
                </a:moveTo>
                <a:cubicBezTo>
                  <a:pt x="8579048" y="2028042"/>
                  <a:pt x="8586301" y="2009753"/>
                  <a:pt x="8591701" y="1990326"/>
                </a:cubicBezTo>
                <a:cubicBezTo>
                  <a:pt x="8598631" y="1965707"/>
                  <a:pt x="8599760" y="1938940"/>
                  <a:pt x="8596796" y="1912030"/>
                </a:cubicBezTo>
                <a:lnTo>
                  <a:pt x="8582005" y="1851873"/>
                </a:lnTo>
                <a:lnTo>
                  <a:pt x="8577336" y="1832884"/>
                </a:lnTo>
                <a:cubicBezTo>
                  <a:pt x="8558456" y="1782510"/>
                  <a:pt x="8530043" y="1739597"/>
                  <a:pt x="8505759" y="1720193"/>
                </a:cubicBezTo>
                <a:cubicBezTo>
                  <a:pt x="8383516" y="1623321"/>
                  <a:pt x="8227995" y="1648999"/>
                  <a:pt x="8158544" y="1694339"/>
                </a:cubicBezTo>
                <a:cubicBezTo>
                  <a:pt x="8106303" y="1728403"/>
                  <a:pt x="8019612" y="1824292"/>
                  <a:pt x="8007251" y="1907613"/>
                </a:cubicBezTo>
                <a:cubicBezTo>
                  <a:pt x="7993389" y="1998944"/>
                  <a:pt x="8019574" y="2125318"/>
                  <a:pt x="8079341" y="2180299"/>
                </a:cubicBezTo>
                <a:cubicBezTo>
                  <a:pt x="8107495" y="2206515"/>
                  <a:pt x="8142594" y="2225085"/>
                  <a:pt x="8180571" y="2238293"/>
                </a:cubicBezTo>
                <a:cubicBezTo>
                  <a:pt x="8236402" y="2258369"/>
                  <a:pt x="8336995" y="2254343"/>
                  <a:pt x="8382865" y="2235832"/>
                </a:cubicBezTo>
                <a:lnTo>
                  <a:pt x="8415816" y="2214721"/>
                </a:lnTo>
                <a:lnTo>
                  <a:pt x="8423106" y="2210050"/>
                </a:lnTo>
                <a:cubicBezTo>
                  <a:pt x="8437623" y="2198670"/>
                  <a:pt x="8452805" y="2185352"/>
                  <a:pt x="8467337" y="2172639"/>
                </a:cubicBezTo>
                <a:lnTo>
                  <a:pt x="8497993" y="2143220"/>
                </a:lnTo>
                <a:lnTo>
                  <a:pt x="8505462" y="2136052"/>
                </a:lnTo>
                <a:cubicBezTo>
                  <a:pt x="8530235" y="2109782"/>
                  <a:pt x="8553107" y="2079674"/>
                  <a:pt x="8570401" y="2045252"/>
                </a:cubicBezTo>
                <a:close/>
                <a:moveTo>
                  <a:pt x="3875229" y="12681991"/>
                </a:moveTo>
                <a:cubicBezTo>
                  <a:pt x="3866737" y="12674664"/>
                  <a:pt x="3868329" y="12664132"/>
                  <a:pt x="3867647" y="12654128"/>
                </a:cubicBezTo>
                <a:cubicBezTo>
                  <a:pt x="3860343" y="12649880"/>
                  <a:pt x="3856609" y="12654868"/>
                  <a:pt x="3849543" y="12651235"/>
                </a:cubicBezTo>
                <a:cubicBezTo>
                  <a:pt x="3850802" y="12638003"/>
                  <a:pt x="3852633" y="12628088"/>
                  <a:pt x="3864080" y="12618336"/>
                </a:cubicBezTo>
                <a:cubicBezTo>
                  <a:pt x="3869824" y="12624959"/>
                  <a:pt x="3870414" y="12637477"/>
                  <a:pt x="3880296" y="12625501"/>
                </a:cubicBezTo>
                <a:cubicBezTo>
                  <a:pt x="3878524" y="12614505"/>
                  <a:pt x="3875948" y="12604174"/>
                  <a:pt x="3856753" y="12600289"/>
                </a:cubicBezTo>
                <a:cubicBezTo>
                  <a:pt x="3842840" y="12610995"/>
                  <a:pt x="3834115" y="12634205"/>
                  <a:pt x="3820967" y="12647802"/>
                </a:cubicBezTo>
                <a:cubicBezTo>
                  <a:pt x="3833828" y="12659102"/>
                  <a:pt x="3851831" y="12686462"/>
                  <a:pt x="3875229" y="12681991"/>
                </a:cubicBezTo>
                <a:close/>
                <a:moveTo>
                  <a:pt x="8381294" y="2485697"/>
                </a:moveTo>
                <a:lnTo>
                  <a:pt x="8374052" y="2482497"/>
                </a:lnTo>
                <a:lnTo>
                  <a:pt x="8370846" y="2489752"/>
                </a:lnTo>
                <a:lnTo>
                  <a:pt x="8378088" y="2492953"/>
                </a:lnTo>
                <a:close/>
                <a:moveTo>
                  <a:pt x="8744768" y="1673439"/>
                </a:moveTo>
                <a:cubicBezTo>
                  <a:pt x="8740885" y="1670704"/>
                  <a:pt x="8743386" y="1666197"/>
                  <a:pt x="8745837" y="1660648"/>
                </a:cubicBezTo>
                <a:cubicBezTo>
                  <a:pt x="8727848" y="1650659"/>
                  <a:pt x="8713419" y="1649895"/>
                  <a:pt x="8703217" y="1659162"/>
                </a:cubicBezTo>
                <a:cubicBezTo>
                  <a:pt x="8708383" y="1667056"/>
                  <a:pt x="8737595" y="1685064"/>
                  <a:pt x="8744768" y="1673439"/>
                </a:cubicBezTo>
                <a:close/>
                <a:moveTo>
                  <a:pt x="8509290" y="2217197"/>
                </a:moveTo>
                <a:cubicBezTo>
                  <a:pt x="8514557" y="2196053"/>
                  <a:pt x="8510791" y="2178061"/>
                  <a:pt x="8497610" y="2164074"/>
                </a:cubicBezTo>
                <a:cubicBezTo>
                  <a:pt x="8477614" y="2178199"/>
                  <a:pt x="8496887" y="2215289"/>
                  <a:pt x="8509290" y="2217197"/>
                </a:cubicBezTo>
                <a:close/>
                <a:moveTo>
                  <a:pt x="8397274" y="2479493"/>
                </a:moveTo>
                <a:cubicBezTo>
                  <a:pt x="8399469" y="2459547"/>
                  <a:pt x="8387598" y="2428794"/>
                  <a:pt x="8373449" y="2425093"/>
                </a:cubicBezTo>
                <a:cubicBezTo>
                  <a:pt x="8386904" y="2440731"/>
                  <a:pt x="8382965" y="2463478"/>
                  <a:pt x="8397274" y="2479493"/>
                </a:cubicBezTo>
                <a:close/>
                <a:moveTo>
                  <a:pt x="8405384" y="2461140"/>
                </a:moveTo>
                <a:cubicBezTo>
                  <a:pt x="8412186" y="2454963"/>
                  <a:pt x="8403366" y="2440353"/>
                  <a:pt x="8397702" y="2448563"/>
                </a:cubicBezTo>
                <a:cubicBezTo>
                  <a:pt x="8405323" y="2450910"/>
                  <a:pt x="8402682" y="2456886"/>
                  <a:pt x="8405384" y="2461140"/>
                </a:cubicBezTo>
                <a:close/>
                <a:moveTo>
                  <a:pt x="8734283" y="1716761"/>
                </a:moveTo>
                <a:cubicBezTo>
                  <a:pt x="8729646" y="1715732"/>
                  <a:pt x="8724247" y="1711816"/>
                  <a:pt x="8721509" y="1715708"/>
                </a:cubicBezTo>
                <a:cubicBezTo>
                  <a:pt x="8723877" y="1717264"/>
                  <a:pt x="8726007" y="1718206"/>
                  <a:pt x="8723646" y="1721244"/>
                </a:cubicBezTo>
                <a:cubicBezTo>
                  <a:pt x="8728710" y="1722461"/>
                  <a:pt x="8732732" y="1723728"/>
                  <a:pt x="8734283" y="1716761"/>
                </a:cubicBezTo>
                <a:close/>
                <a:moveTo>
                  <a:pt x="8747735" y="1696687"/>
                </a:moveTo>
                <a:cubicBezTo>
                  <a:pt x="8740402" y="1695998"/>
                  <a:pt x="8737114" y="1679240"/>
                  <a:pt x="8729416" y="1688593"/>
                </a:cubicBezTo>
                <a:cubicBezTo>
                  <a:pt x="8730603" y="1691668"/>
                  <a:pt x="8743110" y="1704847"/>
                  <a:pt x="8747735" y="1696687"/>
                </a:cubicBezTo>
                <a:close/>
                <a:moveTo>
                  <a:pt x="8521643" y="2218063"/>
                </a:moveTo>
                <a:cubicBezTo>
                  <a:pt x="8514846" y="2228836"/>
                  <a:pt x="8503345" y="2228347"/>
                  <a:pt x="8491794" y="2226815"/>
                </a:cubicBezTo>
                <a:cubicBezTo>
                  <a:pt x="8481401" y="2267634"/>
                  <a:pt x="8439994" y="2270259"/>
                  <a:pt x="8434407" y="2297894"/>
                </a:cubicBezTo>
                <a:cubicBezTo>
                  <a:pt x="8462292" y="2273988"/>
                  <a:pt x="8509495" y="2257087"/>
                  <a:pt x="8521643" y="2218063"/>
                </a:cubicBezTo>
                <a:close/>
                <a:moveTo>
                  <a:pt x="8529565" y="2200134"/>
                </a:moveTo>
                <a:cubicBezTo>
                  <a:pt x="8533373" y="2183447"/>
                  <a:pt x="8529802" y="2169623"/>
                  <a:pt x="8517006" y="2159377"/>
                </a:cubicBezTo>
                <a:cubicBezTo>
                  <a:pt x="8517505" y="2174395"/>
                  <a:pt x="8518617" y="2189173"/>
                  <a:pt x="8529565" y="2200134"/>
                </a:cubicBezTo>
                <a:close/>
                <a:moveTo>
                  <a:pt x="3894081" y="12705130"/>
                </a:moveTo>
                <a:cubicBezTo>
                  <a:pt x="3902584" y="12690503"/>
                  <a:pt x="3893850" y="12682558"/>
                  <a:pt x="3888386" y="12672994"/>
                </a:cubicBezTo>
                <a:cubicBezTo>
                  <a:pt x="3885848" y="12685662"/>
                  <a:pt x="3876115" y="12700767"/>
                  <a:pt x="3894081" y="12705130"/>
                </a:cubicBezTo>
                <a:close/>
                <a:moveTo>
                  <a:pt x="8547047" y="2181325"/>
                </a:moveTo>
                <a:cubicBezTo>
                  <a:pt x="8554395" y="2160080"/>
                  <a:pt x="8548218" y="2144085"/>
                  <a:pt x="8538965" y="2129281"/>
                </a:cubicBezTo>
                <a:cubicBezTo>
                  <a:pt x="8517787" y="2144926"/>
                  <a:pt x="8535998" y="2168279"/>
                  <a:pt x="8547047" y="2181325"/>
                </a:cubicBezTo>
                <a:close/>
                <a:moveTo>
                  <a:pt x="8566476" y="2137354"/>
                </a:moveTo>
                <a:cubicBezTo>
                  <a:pt x="8566494" y="2120014"/>
                  <a:pt x="8557766" y="2107483"/>
                  <a:pt x="8573312" y="2091902"/>
                </a:cubicBezTo>
                <a:cubicBezTo>
                  <a:pt x="8560049" y="2085022"/>
                  <a:pt x="8556382" y="2100239"/>
                  <a:pt x="8548585" y="2107509"/>
                </a:cubicBezTo>
                <a:cubicBezTo>
                  <a:pt x="8553568" y="2115834"/>
                  <a:pt x="8550677" y="2143130"/>
                  <a:pt x="8566476" y="2137354"/>
                </a:cubicBezTo>
                <a:close/>
                <a:moveTo>
                  <a:pt x="8602125" y="2056671"/>
                </a:moveTo>
                <a:cubicBezTo>
                  <a:pt x="8597994" y="2048722"/>
                  <a:pt x="8592914" y="2038314"/>
                  <a:pt x="8585510" y="2053921"/>
                </a:cubicBezTo>
                <a:cubicBezTo>
                  <a:pt x="8594698" y="2058491"/>
                  <a:pt x="8593998" y="2065836"/>
                  <a:pt x="8602125" y="2056671"/>
                </a:cubicBezTo>
                <a:close/>
                <a:moveTo>
                  <a:pt x="8650601" y="1946957"/>
                </a:moveTo>
                <a:cubicBezTo>
                  <a:pt x="8649110" y="1933033"/>
                  <a:pt x="8662001" y="1914237"/>
                  <a:pt x="8641451" y="1907708"/>
                </a:cubicBezTo>
                <a:cubicBezTo>
                  <a:pt x="8635325" y="1923880"/>
                  <a:pt x="8638043" y="1937327"/>
                  <a:pt x="8650601" y="1946957"/>
                </a:cubicBezTo>
                <a:close/>
                <a:moveTo>
                  <a:pt x="8592518" y="2087632"/>
                </a:moveTo>
                <a:cubicBezTo>
                  <a:pt x="8586970" y="2080589"/>
                  <a:pt x="8594145" y="2068962"/>
                  <a:pt x="8580794" y="2064594"/>
                </a:cubicBezTo>
                <a:cubicBezTo>
                  <a:pt x="8571299" y="2075705"/>
                  <a:pt x="8584861" y="2093434"/>
                  <a:pt x="8592518" y="2087632"/>
                </a:cubicBezTo>
                <a:close/>
                <a:moveTo>
                  <a:pt x="8648857" y="1980883"/>
                </a:moveTo>
                <a:cubicBezTo>
                  <a:pt x="8650259" y="1970788"/>
                  <a:pt x="8653746" y="1960593"/>
                  <a:pt x="8642047" y="1955934"/>
                </a:cubicBezTo>
                <a:cubicBezTo>
                  <a:pt x="8628333" y="1961610"/>
                  <a:pt x="8633658" y="1977229"/>
                  <a:pt x="8648857" y="1980883"/>
                </a:cubicBezTo>
                <a:close/>
                <a:moveTo>
                  <a:pt x="8577355" y="2163464"/>
                </a:moveTo>
                <a:cubicBezTo>
                  <a:pt x="8581317" y="2155648"/>
                  <a:pt x="8581398" y="2146244"/>
                  <a:pt x="8572213" y="2143972"/>
                </a:cubicBezTo>
                <a:cubicBezTo>
                  <a:pt x="8566748" y="2160946"/>
                  <a:pt x="8558985" y="2160067"/>
                  <a:pt x="8559198" y="2173428"/>
                </a:cubicBezTo>
                <a:cubicBezTo>
                  <a:pt x="8565547" y="2177509"/>
                  <a:pt x="8573393" y="2171280"/>
                  <a:pt x="8577355" y="2163464"/>
                </a:cubicBezTo>
                <a:close/>
                <a:moveTo>
                  <a:pt x="8425804" y="2514035"/>
                </a:moveTo>
                <a:cubicBezTo>
                  <a:pt x="8437132" y="2497614"/>
                  <a:pt x="8426523" y="2489356"/>
                  <a:pt x="8418799" y="2480331"/>
                </a:cubicBezTo>
                <a:cubicBezTo>
                  <a:pt x="8413616" y="2494366"/>
                  <a:pt x="8413350" y="2506493"/>
                  <a:pt x="8425804" y="2514035"/>
                </a:cubicBezTo>
                <a:close/>
                <a:moveTo>
                  <a:pt x="8593117" y="2135860"/>
                </a:moveTo>
                <a:cubicBezTo>
                  <a:pt x="8595143" y="2130122"/>
                  <a:pt x="8599202" y="2123241"/>
                  <a:pt x="8590775" y="2121558"/>
                </a:cubicBezTo>
                <a:cubicBezTo>
                  <a:pt x="8587522" y="2127775"/>
                  <a:pt x="8588995" y="2132508"/>
                  <a:pt x="8593117" y="2135860"/>
                </a:cubicBezTo>
                <a:close/>
                <a:moveTo>
                  <a:pt x="8631077" y="2060470"/>
                </a:moveTo>
                <a:cubicBezTo>
                  <a:pt x="8637411" y="2044836"/>
                  <a:pt x="8641055" y="2030246"/>
                  <a:pt x="8636044" y="2019103"/>
                </a:cubicBezTo>
                <a:cubicBezTo>
                  <a:pt x="8625649" y="2028796"/>
                  <a:pt x="8623252" y="2039983"/>
                  <a:pt x="8623661" y="2057512"/>
                </a:cubicBezTo>
                <a:cubicBezTo>
                  <a:pt x="8615862" y="2064781"/>
                  <a:pt x="8590459" y="2101520"/>
                  <a:pt x="8609968" y="2108099"/>
                </a:cubicBezTo>
                <a:cubicBezTo>
                  <a:pt x="8615718" y="2092781"/>
                  <a:pt x="8624744" y="2076104"/>
                  <a:pt x="8631077" y="2060470"/>
                </a:cubicBezTo>
                <a:close/>
                <a:moveTo>
                  <a:pt x="3922674" y="12717764"/>
                </a:moveTo>
                <a:cubicBezTo>
                  <a:pt x="3915043" y="12715413"/>
                  <a:pt x="3918983" y="12692642"/>
                  <a:pt x="3910044" y="12702480"/>
                </a:cubicBezTo>
                <a:cubicBezTo>
                  <a:pt x="3914174" y="12705837"/>
                  <a:pt x="3910847" y="12728370"/>
                  <a:pt x="3922674" y="12717764"/>
                </a:cubicBezTo>
                <a:close/>
                <a:moveTo>
                  <a:pt x="8781368" y="1728893"/>
                </a:moveTo>
                <a:cubicBezTo>
                  <a:pt x="8771669" y="1726648"/>
                  <a:pt x="8776531" y="1719103"/>
                  <a:pt x="8764985" y="1717573"/>
                </a:cubicBezTo>
                <a:cubicBezTo>
                  <a:pt x="8754117" y="1726035"/>
                  <a:pt x="8779581" y="1735245"/>
                  <a:pt x="8781368" y="1728893"/>
                </a:cubicBezTo>
                <a:close/>
                <a:moveTo>
                  <a:pt x="8801421" y="1693880"/>
                </a:moveTo>
                <a:cubicBezTo>
                  <a:pt x="8790109" y="1688372"/>
                  <a:pt x="8771489" y="1669432"/>
                  <a:pt x="8757542" y="1674492"/>
                </a:cubicBezTo>
                <a:cubicBezTo>
                  <a:pt x="8767815" y="1680052"/>
                  <a:pt x="8791462" y="1708355"/>
                  <a:pt x="8801421" y="1693880"/>
                </a:cubicBezTo>
                <a:close/>
                <a:moveTo>
                  <a:pt x="8447753" y="2515061"/>
                </a:moveTo>
                <a:cubicBezTo>
                  <a:pt x="8456806" y="2463455"/>
                  <a:pt x="8433711" y="2424682"/>
                  <a:pt x="8412889" y="2385383"/>
                </a:cubicBezTo>
                <a:cubicBezTo>
                  <a:pt x="8404409" y="2409184"/>
                  <a:pt x="8422839" y="2428551"/>
                  <a:pt x="8428404" y="2449375"/>
                </a:cubicBezTo>
                <a:cubicBezTo>
                  <a:pt x="8434157" y="2469773"/>
                  <a:pt x="8428193" y="2498256"/>
                  <a:pt x="8447753" y="2515061"/>
                </a:cubicBezTo>
                <a:close/>
                <a:moveTo>
                  <a:pt x="8464161" y="2477927"/>
                </a:moveTo>
                <a:cubicBezTo>
                  <a:pt x="8457988" y="2461936"/>
                  <a:pt x="8456614" y="2428170"/>
                  <a:pt x="8443127" y="2425271"/>
                </a:cubicBezTo>
                <a:cubicBezTo>
                  <a:pt x="8455634" y="2438450"/>
                  <a:pt x="8445757" y="2476939"/>
                  <a:pt x="8464161" y="2477927"/>
                </a:cubicBezTo>
                <a:close/>
                <a:moveTo>
                  <a:pt x="8813805" y="1686598"/>
                </a:moveTo>
                <a:cubicBezTo>
                  <a:pt x="8796276" y="1668650"/>
                  <a:pt x="8765919" y="1644014"/>
                  <a:pt x="8745635" y="1651886"/>
                </a:cubicBezTo>
                <a:cubicBezTo>
                  <a:pt x="8761215" y="1663872"/>
                  <a:pt x="8798664" y="1683989"/>
                  <a:pt x="8813805" y="1686598"/>
                </a:cubicBezTo>
                <a:close/>
                <a:moveTo>
                  <a:pt x="8795411" y="1757034"/>
                </a:moveTo>
                <a:cubicBezTo>
                  <a:pt x="8781914" y="1744948"/>
                  <a:pt x="8761262" y="1727151"/>
                  <a:pt x="8743663" y="1725497"/>
                </a:cubicBezTo>
                <a:cubicBezTo>
                  <a:pt x="8744310" y="1748229"/>
                  <a:pt x="8779385" y="1762196"/>
                  <a:pt x="8795411" y="1757034"/>
                </a:cubicBezTo>
                <a:close/>
                <a:moveTo>
                  <a:pt x="8478218" y="2484139"/>
                </a:moveTo>
                <a:cubicBezTo>
                  <a:pt x="8484214" y="2442915"/>
                  <a:pt x="8471533" y="2408234"/>
                  <a:pt x="8451474" y="2376414"/>
                </a:cubicBezTo>
                <a:cubicBezTo>
                  <a:pt x="8440000" y="2389710"/>
                  <a:pt x="8455217" y="2411738"/>
                  <a:pt x="8459736" y="2428018"/>
                </a:cubicBezTo>
                <a:cubicBezTo>
                  <a:pt x="8464826" y="2447613"/>
                  <a:pt x="8464057" y="2471250"/>
                  <a:pt x="8478218" y="2484139"/>
                </a:cubicBezTo>
                <a:close/>
                <a:moveTo>
                  <a:pt x="3948362" y="12748520"/>
                </a:moveTo>
                <a:cubicBezTo>
                  <a:pt x="3959754" y="12733126"/>
                  <a:pt x="3944104" y="12698124"/>
                  <a:pt x="3929103" y="12681282"/>
                </a:cubicBezTo>
                <a:cubicBezTo>
                  <a:pt x="3924505" y="12707849"/>
                  <a:pt x="3927106" y="12731978"/>
                  <a:pt x="3948362" y="12748520"/>
                </a:cubicBezTo>
                <a:close/>
                <a:moveTo>
                  <a:pt x="8743311" y="1904914"/>
                </a:moveTo>
                <a:cubicBezTo>
                  <a:pt x="8743912" y="1895487"/>
                  <a:pt x="8749855" y="1884338"/>
                  <a:pt x="8741852" y="1878251"/>
                </a:cubicBezTo>
                <a:cubicBezTo>
                  <a:pt x="8732446" y="1882258"/>
                  <a:pt x="8738996" y="1897396"/>
                  <a:pt x="8743311" y="1904914"/>
                </a:cubicBezTo>
                <a:close/>
                <a:moveTo>
                  <a:pt x="8809694" y="1754672"/>
                </a:moveTo>
                <a:cubicBezTo>
                  <a:pt x="8798673" y="1755414"/>
                  <a:pt x="8799074" y="1737226"/>
                  <a:pt x="8791377" y="1746579"/>
                </a:cubicBezTo>
                <a:cubicBezTo>
                  <a:pt x="8792564" y="1749654"/>
                  <a:pt x="8804644" y="1762643"/>
                  <a:pt x="8809694" y="1754672"/>
                </a:cubicBezTo>
                <a:close/>
                <a:moveTo>
                  <a:pt x="8812900" y="1747416"/>
                </a:moveTo>
                <a:cubicBezTo>
                  <a:pt x="8822106" y="1734649"/>
                  <a:pt x="8801658" y="1725614"/>
                  <a:pt x="8797991" y="1740829"/>
                </a:cubicBezTo>
                <a:close/>
                <a:moveTo>
                  <a:pt x="8559714" y="2349247"/>
                </a:moveTo>
                <a:cubicBezTo>
                  <a:pt x="8553980" y="2342632"/>
                  <a:pt x="8558081" y="2332201"/>
                  <a:pt x="8563787" y="2320438"/>
                </a:cubicBezTo>
                <a:cubicBezTo>
                  <a:pt x="8533394" y="2303948"/>
                  <a:pt x="8550405" y="2355337"/>
                  <a:pt x="8559714" y="2349247"/>
                </a:cubicBezTo>
                <a:close/>
                <a:moveTo>
                  <a:pt x="8467934" y="2567341"/>
                </a:moveTo>
                <a:cubicBezTo>
                  <a:pt x="8462102" y="2558643"/>
                  <a:pt x="8469177" y="2544933"/>
                  <a:pt x="8459233" y="2537478"/>
                </a:cubicBezTo>
                <a:cubicBezTo>
                  <a:pt x="8459861" y="2546429"/>
                  <a:pt x="8453420" y="2573682"/>
                  <a:pt x="8467934" y="2567341"/>
                </a:cubicBezTo>
                <a:close/>
                <a:moveTo>
                  <a:pt x="8508481" y="2475574"/>
                </a:moveTo>
                <a:cubicBezTo>
                  <a:pt x="8493719" y="2440993"/>
                  <a:pt x="8499853" y="2398300"/>
                  <a:pt x="8472987" y="2368064"/>
                </a:cubicBezTo>
                <a:cubicBezTo>
                  <a:pt x="8465192" y="2375333"/>
                  <a:pt x="8472929" y="2393545"/>
                  <a:pt x="8476595" y="2409450"/>
                </a:cubicBezTo>
                <a:cubicBezTo>
                  <a:pt x="8483738" y="2441684"/>
                  <a:pt x="8488739" y="2463790"/>
                  <a:pt x="8508481" y="2475574"/>
                </a:cubicBezTo>
                <a:close/>
                <a:moveTo>
                  <a:pt x="8521305" y="2446550"/>
                </a:moveTo>
                <a:cubicBezTo>
                  <a:pt x="8518135" y="2414540"/>
                  <a:pt x="8496717" y="2389262"/>
                  <a:pt x="8500923" y="2354390"/>
                </a:cubicBezTo>
                <a:cubicBezTo>
                  <a:pt x="8475124" y="2373600"/>
                  <a:pt x="8510811" y="2418446"/>
                  <a:pt x="8507021" y="2448911"/>
                </a:cubicBezTo>
                <a:cubicBezTo>
                  <a:pt x="8513413" y="2451736"/>
                  <a:pt x="8517715" y="2450065"/>
                  <a:pt x="8521305" y="2446550"/>
                </a:cubicBezTo>
                <a:close/>
                <a:moveTo>
                  <a:pt x="3994824" y="12710320"/>
                </a:moveTo>
                <a:cubicBezTo>
                  <a:pt x="3986142" y="12703420"/>
                  <a:pt x="4001277" y="12687637"/>
                  <a:pt x="3981703" y="12684607"/>
                </a:cubicBezTo>
                <a:cubicBezTo>
                  <a:pt x="3977361" y="12694433"/>
                  <a:pt x="3984508" y="12717508"/>
                  <a:pt x="3994824" y="12710320"/>
                </a:cubicBezTo>
                <a:close/>
                <a:moveTo>
                  <a:pt x="8510706" y="2497473"/>
                </a:moveTo>
                <a:cubicBezTo>
                  <a:pt x="8511038" y="2494559"/>
                  <a:pt x="8510559" y="2491032"/>
                  <a:pt x="8512327" y="2486456"/>
                </a:cubicBezTo>
                <a:cubicBezTo>
                  <a:pt x="8498562" y="2486496"/>
                  <a:pt x="8499597" y="2481851"/>
                  <a:pt x="8486767" y="2475162"/>
                </a:cubicBezTo>
                <a:cubicBezTo>
                  <a:pt x="8483854" y="2488669"/>
                  <a:pt x="8491767" y="2497268"/>
                  <a:pt x="8504218" y="2504809"/>
                </a:cubicBezTo>
                <a:cubicBezTo>
                  <a:pt x="8509229" y="2502687"/>
                  <a:pt x="8510373" y="2500387"/>
                  <a:pt x="8510706" y="2497473"/>
                </a:cubicBezTo>
                <a:close/>
                <a:moveTo>
                  <a:pt x="8549018" y="2413646"/>
                </a:moveTo>
                <a:cubicBezTo>
                  <a:pt x="8551141" y="2406677"/>
                  <a:pt x="8549687" y="2397872"/>
                  <a:pt x="8543936" y="2395331"/>
                </a:cubicBezTo>
                <a:lnTo>
                  <a:pt x="8532621" y="2420941"/>
                </a:lnTo>
                <a:cubicBezTo>
                  <a:pt x="8541189" y="2425747"/>
                  <a:pt x="8546893" y="2420615"/>
                  <a:pt x="8549018" y="2413646"/>
                </a:cubicBezTo>
                <a:close/>
                <a:moveTo>
                  <a:pt x="8814132" y="1813770"/>
                </a:moveTo>
                <a:cubicBezTo>
                  <a:pt x="8820118" y="1799069"/>
                  <a:pt x="8803980" y="1792959"/>
                  <a:pt x="8791338" y="1785843"/>
                </a:cubicBezTo>
                <a:cubicBezTo>
                  <a:pt x="8785080" y="1776957"/>
                  <a:pt x="8803672" y="1777519"/>
                  <a:pt x="8788811" y="1771972"/>
                </a:cubicBezTo>
                <a:cubicBezTo>
                  <a:pt x="8785339" y="1791356"/>
                  <a:pt x="8741621" y="1753163"/>
                  <a:pt x="8732988" y="1769244"/>
                </a:cubicBezTo>
                <a:cubicBezTo>
                  <a:pt x="8731697" y="1759491"/>
                  <a:pt x="8710097" y="1739234"/>
                  <a:pt x="8701882" y="1750909"/>
                </a:cubicBezTo>
                <a:cubicBezTo>
                  <a:pt x="8725621" y="1776702"/>
                  <a:pt x="8775670" y="1812080"/>
                  <a:pt x="8814132" y="1813770"/>
                </a:cubicBezTo>
                <a:close/>
                <a:moveTo>
                  <a:pt x="8833557" y="1769807"/>
                </a:moveTo>
                <a:cubicBezTo>
                  <a:pt x="8840304" y="1757994"/>
                  <a:pt x="8823015" y="1740662"/>
                  <a:pt x="8814799" y="1752336"/>
                </a:cubicBezTo>
                <a:cubicBezTo>
                  <a:pt x="8821526" y="1757859"/>
                  <a:pt x="8821300" y="1766432"/>
                  <a:pt x="8833557" y="1769807"/>
                </a:cubicBezTo>
                <a:close/>
                <a:moveTo>
                  <a:pt x="8841666" y="1751454"/>
                </a:moveTo>
                <a:cubicBezTo>
                  <a:pt x="8846855" y="1742013"/>
                  <a:pt x="8841837" y="1737245"/>
                  <a:pt x="8831660" y="1733769"/>
                </a:cubicBezTo>
                <a:cubicBezTo>
                  <a:pt x="8826660" y="1742783"/>
                  <a:pt x="8835606" y="1746736"/>
                  <a:pt x="8841666" y="1751454"/>
                </a:cubicBezTo>
                <a:close/>
                <a:moveTo>
                  <a:pt x="8664291" y="2162715"/>
                </a:moveTo>
                <a:cubicBezTo>
                  <a:pt x="8641274" y="2152545"/>
                  <a:pt x="8633628" y="2136411"/>
                  <a:pt x="8610612" y="2126242"/>
                </a:cubicBezTo>
                <a:cubicBezTo>
                  <a:pt x="8595656" y="2154330"/>
                  <a:pt x="8641758" y="2158372"/>
                  <a:pt x="8659387" y="2173815"/>
                </a:cubicBezTo>
                <a:close/>
                <a:moveTo>
                  <a:pt x="8538114" y="2458058"/>
                </a:moveTo>
                <a:cubicBezTo>
                  <a:pt x="8534279" y="2456364"/>
                  <a:pt x="8534746" y="2452999"/>
                  <a:pt x="8532380" y="2451443"/>
                </a:cubicBezTo>
                <a:cubicBezTo>
                  <a:pt x="8530356" y="2457181"/>
                  <a:pt x="8526296" y="2464060"/>
                  <a:pt x="8534719" y="2465741"/>
                </a:cubicBezTo>
                <a:close/>
                <a:moveTo>
                  <a:pt x="8781030" y="1917499"/>
                </a:moveTo>
                <a:cubicBezTo>
                  <a:pt x="8786211" y="1903464"/>
                  <a:pt x="8769957" y="1881487"/>
                  <a:pt x="8756336" y="1884651"/>
                </a:cubicBezTo>
                <a:cubicBezTo>
                  <a:pt x="8762315" y="1896476"/>
                  <a:pt x="8770137" y="1907584"/>
                  <a:pt x="8781030" y="1917499"/>
                </a:cubicBezTo>
                <a:close/>
                <a:moveTo>
                  <a:pt x="8825738" y="1832879"/>
                </a:moveTo>
                <a:cubicBezTo>
                  <a:pt x="8827004" y="1826121"/>
                  <a:pt x="8817308" y="1816959"/>
                  <a:pt x="8804956" y="1813796"/>
                </a:cubicBezTo>
                <a:cubicBezTo>
                  <a:pt x="8798070" y="1827079"/>
                  <a:pt x="8813685" y="1830917"/>
                  <a:pt x="8820507" y="1838523"/>
                </a:cubicBezTo>
                <a:cubicBezTo>
                  <a:pt x="8823675" y="1837117"/>
                  <a:pt x="8825317" y="1835132"/>
                  <a:pt x="8825738" y="1832879"/>
                </a:cubicBezTo>
                <a:close/>
                <a:moveTo>
                  <a:pt x="8849501" y="1802869"/>
                </a:moveTo>
                <a:cubicBezTo>
                  <a:pt x="8858133" y="1786787"/>
                  <a:pt x="8848327" y="1777864"/>
                  <a:pt x="8833759" y="1778569"/>
                </a:cubicBezTo>
                <a:cubicBezTo>
                  <a:pt x="8829521" y="1790471"/>
                  <a:pt x="8835113" y="1798553"/>
                  <a:pt x="8849501" y="1802869"/>
                </a:cubicBezTo>
                <a:close/>
                <a:moveTo>
                  <a:pt x="4025797" y="12729112"/>
                </a:moveTo>
                <a:cubicBezTo>
                  <a:pt x="4025797" y="12729112"/>
                  <a:pt x="4023948" y="12728104"/>
                  <a:pt x="4021637" y="12726843"/>
                </a:cubicBezTo>
                <a:lnTo>
                  <a:pt x="4018394" y="12725075"/>
                </a:lnTo>
                <a:lnTo>
                  <a:pt x="4014699" y="12723060"/>
                </a:lnTo>
                <a:cubicBezTo>
                  <a:pt x="4012850" y="12722051"/>
                  <a:pt x="4011924" y="12721547"/>
                  <a:pt x="4013312" y="12722303"/>
                </a:cubicBezTo>
                <a:lnTo>
                  <a:pt x="4018394" y="12725075"/>
                </a:lnTo>
                <a:close/>
                <a:moveTo>
                  <a:pt x="8814484" y="1892488"/>
                </a:moveTo>
                <a:cubicBezTo>
                  <a:pt x="8823111" y="1871813"/>
                  <a:pt x="8788716" y="1867839"/>
                  <a:pt x="8794268" y="1848356"/>
                </a:cubicBezTo>
                <a:cubicBezTo>
                  <a:pt x="8797438" y="1849246"/>
                  <a:pt x="8799850" y="1847251"/>
                  <a:pt x="8801308" y="1842794"/>
                </a:cubicBezTo>
                <a:cubicBezTo>
                  <a:pt x="8809828" y="1846558"/>
                  <a:pt x="8808941" y="1854329"/>
                  <a:pt x="8821337" y="1856235"/>
                </a:cubicBezTo>
                <a:cubicBezTo>
                  <a:pt x="8821305" y="1833263"/>
                  <a:pt x="8790917" y="1821368"/>
                  <a:pt x="8774289" y="1804838"/>
                </a:cubicBezTo>
                <a:cubicBezTo>
                  <a:pt x="8764239" y="1821824"/>
                  <a:pt x="8800710" y="1821103"/>
                  <a:pt x="8795149" y="1835991"/>
                </a:cubicBezTo>
                <a:cubicBezTo>
                  <a:pt x="8780106" y="1835466"/>
                  <a:pt x="8776672" y="1815584"/>
                  <a:pt x="8766180" y="1823191"/>
                </a:cubicBezTo>
                <a:cubicBezTo>
                  <a:pt x="8770782" y="1832367"/>
                  <a:pt x="8788906" y="1836294"/>
                  <a:pt x="8790435" y="1846662"/>
                </a:cubicBezTo>
                <a:cubicBezTo>
                  <a:pt x="8783338" y="1846587"/>
                  <a:pt x="8771019" y="1832982"/>
                  <a:pt x="8767010" y="1840903"/>
                </a:cubicBezTo>
                <a:cubicBezTo>
                  <a:pt x="8789597" y="1855475"/>
                  <a:pt x="8786367" y="1880065"/>
                  <a:pt x="8814484" y="1892488"/>
                </a:cubicBezTo>
                <a:close/>
                <a:moveTo>
                  <a:pt x="8811919" y="1917883"/>
                </a:moveTo>
                <a:cubicBezTo>
                  <a:pt x="8798771" y="1886566"/>
                  <a:pt x="8760684" y="1848311"/>
                  <a:pt x="8731001" y="1833665"/>
                </a:cubicBezTo>
                <a:cubicBezTo>
                  <a:pt x="8744566" y="1855984"/>
                  <a:pt x="8760346" y="1876730"/>
                  <a:pt x="8787429" y="1893798"/>
                </a:cubicBezTo>
                <a:cubicBezTo>
                  <a:pt x="8794538" y="1903061"/>
                  <a:pt x="8786708" y="1918477"/>
                  <a:pt x="8804881" y="1923446"/>
                </a:cubicBezTo>
                <a:cubicBezTo>
                  <a:pt x="8808241" y="1923910"/>
                  <a:pt x="8810460" y="1922340"/>
                  <a:pt x="8811919" y="1917883"/>
                </a:cubicBezTo>
                <a:close/>
                <a:moveTo>
                  <a:pt x="8800805" y="1952254"/>
                </a:moveTo>
                <a:cubicBezTo>
                  <a:pt x="8807839" y="1942098"/>
                  <a:pt x="8794521" y="1924990"/>
                  <a:pt x="8783984" y="1931558"/>
                </a:cubicBezTo>
                <a:cubicBezTo>
                  <a:pt x="8791561" y="1937456"/>
                  <a:pt x="8785239" y="1949457"/>
                  <a:pt x="8800805" y="1952254"/>
                </a:cubicBezTo>
                <a:close/>
                <a:moveTo>
                  <a:pt x="8851974" y="1838740"/>
                </a:moveTo>
                <a:cubicBezTo>
                  <a:pt x="8853102" y="1838513"/>
                  <a:pt x="8853144" y="1836108"/>
                  <a:pt x="8850768" y="1829957"/>
                </a:cubicBezTo>
                <a:cubicBezTo>
                  <a:pt x="8850007" y="1827070"/>
                  <a:pt x="8853507" y="1826066"/>
                  <a:pt x="8848633" y="1824423"/>
                </a:cubicBezTo>
                <a:cubicBezTo>
                  <a:pt x="8835464" y="1820517"/>
                  <a:pt x="8848595" y="1839423"/>
                  <a:pt x="8851974" y="1838740"/>
                </a:cubicBezTo>
                <a:close/>
                <a:moveTo>
                  <a:pt x="8705427" y="2198749"/>
                </a:moveTo>
                <a:cubicBezTo>
                  <a:pt x="8695763" y="2192949"/>
                  <a:pt x="8681078" y="2213503"/>
                  <a:pt x="8686863" y="2221162"/>
                </a:cubicBezTo>
                <a:cubicBezTo>
                  <a:pt x="8693430" y="2214369"/>
                  <a:pt x="8701711" y="2212925"/>
                  <a:pt x="8705427" y="2198749"/>
                </a:cubicBezTo>
                <a:close/>
                <a:moveTo>
                  <a:pt x="4029094" y="12799001"/>
                </a:moveTo>
                <a:cubicBezTo>
                  <a:pt x="4018909" y="12773562"/>
                  <a:pt x="4016302" y="12744834"/>
                  <a:pt x="4005312" y="12720061"/>
                </a:cubicBezTo>
                <a:cubicBezTo>
                  <a:pt x="3988339" y="12741160"/>
                  <a:pt x="4015102" y="12763709"/>
                  <a:pt x="3995979" y="12774666"/>
                </a:cubicBezTo>
                <a:cubicBezTo>
                  <a:pt x="3976595" y="12718098"/>
                  <a:pt x="3967916" y="12658087"/>
                  <a:pt x="3896447" y="12622424"/>
                </a:cubicBezTo>
                <a:cubicBezTo>
                  <a:pt x="3886261" y="12650096"/>
                  <a:pt x="3917743" y="12661964"/>
                  <a:pt x="3922947" y="12683669"/>
                </a:cubicBezTo>
                <a:cubicBezTo>
                  <a:pt x="3927624" y="12676543"/>
                  <a:pt x="3920673" y="12657641"/>
                  <a:pt x="3933897" y="12658888"/>
                </a:cubicBezTo>
                <a:cubicBezTo>
                  <a:pt x="3955227" y="12690272"/>
                  <a:pt x="3967133" y="12725662"/>
                  <a:pt x="3965071" y="12766116"/>
                </a:cubicBezTo>
                <a:cubicBezTo>
                  <a:pt x="3991284" y="12772592"/>
                  <a:pt x="4006753" y="12812620"/>
                  <a:pt x="4029094" y="12799001"/>
                </a:cubicBezTo>
                <a:close/>
                <a:moveTo>
                  <a:pt x="8820632" y="1956933"/>
                </a:moveTo>
                <a:cubicBezTo>
                  <a:pt x="8830853" y="1925738"/>
                  <a:pt x="8862771" y="1885765"/>
                  <a:pt x="8838146" y="1867743"/>
                </a:cubicBezTo>
                <a:cubicBezTo>
                  <a:pt x="8841602" y="1901409"/>
                  <a:pt x="8790556" y="1929360"/>
                  <a:pt x="8820632" y="1956933"/>
                </a:cubicBezTo>
                <a:close/>
                <a:moveTo>
                  <a:pt x="8717288" y="2203121"/>
                </a:moveTo>
                <a:cubicBezTo>
                  <a:pt x="8710761" y="2218741"/>
                  <a:pt x="8701473" y="2233357"/>
                  <a:pt x="8689835" y="2244415"/>
                </a:cubicBezTo>
                <a:cubicBezTo>
                  <a:pt x="8679626" y="2253681"/>
                  <a:pt x="8659308" y="2243173"/>
                  <a:pt x="8663601" y="2263438"/>
                </a:cubicBezTo>
                <a:cubicBezTo>
                  <a:pt x="8650232" y="2249878"/>
                  <a:pt x="8643182" y="2250844"/>
                  <a:pt x="8630150" y="2239984"/>
                </a:cubicBezTo>
                <a:cubicBezTo>
                  <a:pt x="8628423" y="2225444"/>
                  <a:pt x="8648656" y="2211933"/>
                  <a:pt x="8655113" y="2193867"/>
                </a:cubicBezTo>
                <a:cubicBezTo>
                  <a:pt x="8649394" y="2169910"/>
                  <a:pt x="8614375" y="2170764"/>
                  <a:pt x="8597786" y="2155271"/>
                </a:cubicBezTo>
                <a:cubicBezTo>
                  <a:pt x="8555428" y="2213091"/>
                  <a:pt x="8508239" y="2270308"/>
                  <a:pt x="8452308" y="2305804"/>
                </a:cubicBezTo>
                <a:cubicBezTo>
                  <a:pt x="8374918" y="2355289"/>
                  <a:pt x="8234314" y="2382966"/>
                  <a:pt x="8114443" y="2318777"/>
                </a:cubicBezTo>
                <a:cubicBezTo>
                  <a:pt x="8002892" y="2258773"/>
                  <a:pt x="7968389" y="2168523"/>
                  <a:pt x="7928909" y="2074543"/>
                </a:cubicBezTo>
                <a:cubicBezTo>
                  <a:pt x="7892912" y="2085680"/>
                  <a:pt x="7849597" y="2078788"/>
                  <a:pt x="7809748" y="2079039"/>
                </a:cubicBezTo>
                <a:cubicBezTo>
                  <a:pt x="7815833" y="2066421"/>
                  <a:pt x="7810236" y="2058335"/>
                  <a:pt x="7809983" y="2048529"/>
                </a:cubicBezTo>
                <a:cubicBezTo>
                  <a:pt x="7837581" y="2022965"/>
                  <a:pt x="7875683" y="2025513"/>
                  <a:pt x="7916350" y="2033787"/>
                </a:cubicBezTo>
                <a:cubicBezTo>
                  <a:pt x="7911014" y="1982447"/>
                  <a:pt x="7914453" y="1913553"/>
                  <a:pt x="7939707" y="1842562"/>
                </a:cubicBezTo>
                <a:cubicBezTo>
                  <a:pt x="7977493" y="1736289"/>
                  <a:pt x="8065141" y="1647456"/>
                  <a:pt x="8134508" y="1609224"/>
                </a:cubicBezTo>
                <a:cubicBezTo>
                  <a:pt x="8110678" y="1563997"/>
                  <a:pt x="8069205" y="1525263"/>
                  <a:pt x="8085341" y="1464531"/>
                </a:cubicBezTo>
                <a:cubicBezTo>
                  <a:pt x="8156018" y="1476370"/>
                  <a:pt x="8136921" y="1549571"/>
                  <a:pt x="8171385" y="1585719"/>
                </a:cubicBezTo>
                <a:cubicBezTo>
                  <a:pt x="8213414" y="1587451"/>
                  <a:pt x="8252947" y="1567160"/>
                  <a:pt x="8299525" y="1572433"/>
                </a:cubicBezTo>
                <a:cubicBezTo>
                  <a:pt x="8366031" y="1579878"/>
                  <a:pt x="8453927" y="1616163"/>
                  <a:pt x="8510960" y="1648506"/>
                </a:cubicBezTo>
                <a:cubicBezTo>
                  <a:pt x="8530224" y="1659059"/>
                  <a:pt x="8553101" y="1670697"/>
                  <a:pt x="8569968" y="1683253"/>
                </a:cubicBezTo>
                <a:cubicBezTo>
                  <a:pt x="8628527" y="1725964"/>
                  <a:pt x="8681964" y="1819478"/>
                  <a:pt x="8673425" y="1895303"/>
                </a:cubicBezTo>
                <a:cubicBezTo>
                  <a:pt x="8668243" y="1940466"/>
                  <a:pt x="8671301" y="1987739"/>
                  <a:pt x="8650097" y="2047253"/>
                </a:cubicBezTo>
                <a:cubicBezTo>
                  <a:pt x="8641758" y="2069590"/>
                  <a:pt x="8629770" y="2089805"/>
                  <a:pt x="8621050" y="2112995"/>
                </a:cubicBezTo>
                <a:cubicBezTo>
                  <a:pt x="8623779" y="2131038"/>
                  <a:pt x="8652139" y="2139488"/>
                  <a:pt x="8664088" y="2153951"/>
                </a:cubicBezTo>
                <a:cubicBezTo>
                  <a:pt x="8674624" y="2142789"/>
                  <a:pt x="8668711" y="2114665"/>
                  <a:pt x="8690132" y="2104230"/>
                </a:cubicBezTo>
                <a:cubicBezTo>
                  <a:pt x="8731582" y="2100349"/>
                  <a:pt x="8736873" y="2156262"/>
                  <a:pt x="8717288" y="2203121"/>
                </a:cubicBezTo>
                <a:close/>
                <a:moveTo>
                  <a:pt x="4054592" y="12830184"/>
                </a:moveTo>
                <a:cubicBezTo>
                  <a:pt x="4053830" y="12800738"/>
                  <a:pt x="4053496" y="12771481"/>
                  <a:pt x="4030999" y="12750817"/>
                </a:cubicBezTo>
                <a:cubicBezTo>
                  <a:pt x="4033183" y="12779359"/>
                  <a:pt x="4026319" y="12811052"/>
                  <a:pt x="4054592" y="12830184"/>
                </a:cubicBezTo>
                <a:close/>
                <a:moveTo>
                  <a:pt x="8936666" y="1793429"/>
                </a:moveTo>
                <a:cubicBezTo>
                  <a:pt x="8930605" y="1788710"/>
                  <a:pt x="8934565" y="1779747"/>
                  <a:pt x="8921742" y="1777652"/>
                </a:cubicBezTo>
                <a:cubicBezTo>
                  <a:pt x="8915040" y="1785914"/>
                  <a:pt x="8930528" y="1800409"/>
                  <a:pt x="8936666" y="1793429"/>
                </a:cubicBezTo>
                <a:close/>
                <a:moveTo>
                  <a:pt x="8874117" y="1945364"/>
                </a:moveTo>
                <a:cubicBezTo>
                  <a:pt x="8880529" y="1930853"/>
                  <a:pt x="8881787" y="1917634"/>
                  <a:pt x="8877561" y="1907605"/>
                </a:cubicBezTo>
                <a:cubicBezTo>
                  <a:pt x="8869923" y="1922595"/>
                  <a:pt x="8873154" y="1933716"/>
                  <a:pt x="8874117" y="1945364"/>
                </a:cubicBezTo>
                <a:close/>
                <a:moveTo>
                  <a:pt x="4083868" y="12852822"/>
                </a:moveTo>
                <a:cubicBezTo>
                  <a:pt x="4094135" y="12818036"/>
                  <a:pt x="4069254" y="12786615"/>
                  <a:pt x="4061482" y="12759179"/>
                </a:cubicBezTo>
                <a:cubicBezTo>
                  <a:pt x="4057952" y="12746384"/>
                  <a:pt x="4065866" y="12719240"/>
                  <a:pt x="4040061" y="12730308"/>
                </a:cubicBezTo>
                <a:cubicBezTo>
                  <a:pt x="4050895" y="12747352"/>
                  <a:pt x="4054154" y="12767686"/>
                  <a:pt x="4064608" y="12785583"/>
                </a:cubicBezTo>
                <a:cubicBezTo>
                  <a:pt x="4066781" y="12809525"/>
                  <a:pt x="4065262" y="12834898"/>
                  <a:pt x="4083868" y="12852822"/>
                </a:cubicBezTo>
                <a:close/>
                <a:moveTo>
                  <a:pt x="9020902" y="1683330"/>
                </a:moveTo>
                <a:cubicBezTo>
                  <a:pt x="9011482" y="1711951"/>
                  <a:pt x="8987988" y="1739972"/>
                  <a:pt x="8965193" y="1734452"/>
                </a:cubicBezTo>
                <a:cubicBezTo>
                  <a:pt x="8968661" y="1706148"/>
                  <a:pt x="8989646" y="1659793"/>
                  <a:pt x="9025084" y="1655728"/>
                </a:cubicBezTo>
                <a:cubicBezTo>
                  <a:pt x="9025620" y="1664183"/>
                  <a:pt x="9024042" y="1673789"/>
                  <a:pt x="9020902" y="1683330"/>
                </a:cubicBezTo>
                <a:close/>
                <a:moveTo>
                  <a:pt x="8727825" y="2375572"/>
                </a:moveTo>
                <a:cubicBezTo>
                  <a:pt x="8676923" y="2375528"/>
                  <a:pt x="8621288" y="2403491"/>
                  <a:pt x="8598650" y="2450115"/>
                </a:cubicBezTo>
                <a:cubicBezTo>
                  <a:pt x="8620828" y="2442569"/>
                  <a:pt x="8636790" y="2427176"/>
                  <a:pt x="8657680" y="2414469"/>
                </a:cubicBezTo>
                <a:cubicBezTo>
                  <a:pt x="8681219" y="2400382"/>
                  <a:pt x="8710392" y="2390826"/>
                  <a:pt x="8727825" y="2375572"/>
                </a:cubicBezTo>
                <a:close/>
                <a:moveTo>
                  <a:pt x="4132944" y="12874506"/>
                </a:moveTo>
                <a:cubicBezTo>
                  <a:pt x="4112266" y="12834729"/>
                  <a:pt x="4126672" y="12781343"/>
                  <a:pt x="4079145" y="12752683"/>
                </a:cubicBezTo>
                <a:cubicBezTo>
                  <a:pt x="4097601" y="12794033"/>
                  <a:pt x="4081586" y="12848749"/>
                  <a:pt x="4125516" y="12880927"/>
                </a:cubicBezTo>
                <a:cubicBezTo>
                  <a:pt x="4128881" y="12881392"/>
                  <a:pt x="4131722" y="12879583"/>
                  <a:pt x="4132944" y="12874506"/>
                </a:cubicBezTo>
                <a:close/>
                <a:moveTo>
                  <a:pt x="4036323" y="13173202"/>
                </a:moveTo>
                <a:cubicBezTo>
                  <a:pt x="3867269" y="13127615"/>
                  <a:pt x="3683174" y="13095298"/>
                  <a:pt x="3512849" y="13080301"/>
                </a:cubicBezTo>
                <a:cubicBezTo>
                  <a:pt x="3470833" y="13168467"/>
                  <a:pt x="3432110" y="13242257"/>
                  <a:pt x="3388370" y="13347024"/>
                </a:cubicBezTo>
                <a:cubicBezTo>
                  <a:pt x="3537717" y="13453355"/>
                  <a:pt x="3660265" y="13593806"/>
                  <a:pt x="3810350" y="13684632"/>
                </a:cubicBezTo>
                <a:cubicBezTo>
                  <a:pt x="3845163" y="13510044"/>
                  <a:pt x="3979207" y="13326702"/>
                  <a:pt x="4036323" y="13173202"/>
                </a:cubicBezTo>
                <a:close/>
                <a:moveTo>
                  <a:pt x="4169056" y="12904761"/>
                </a:moveTo>
                <a:cubicBezTo>
                  <a:pt x="4162509" y="12872248"/>
                  <a:pt x="4154301" y="12840024"/>
                  <a:pt x="4136487" y="12812235"/>
                </a:cubicBezTo>
                <a:cubicBezTo>
                  <a:pt x="4150643" y="12806744"/>
                  <a:pt x="4144505" y="12791777"/>
                  <a:pt x="4127205" y="12788219"/>
                </a:cubicBezTo>
                <a:cubicBezTo>
                  <a:pt x="4123905" y="12824550"/>
                  <a:pt x="4146266" y="12851283"/>
                  <a:pt x="4136194" y="12890241"/>
                </a:cubicBezTo>
                <a:cubicBezTo>
                  <a:pt x="4143310" y="12894916"/>
                  <a:pt x="4158362" y="12912803"/>
                  <a:pt x="4169056" y="12904761"/>
                </a:cubicBezTo>
                <a:close/>
                <a:moveTo>
                  <a:pt x="9116090" y="1730251"/>
                </a:moveTo>
                <a:cubicBezTo>
                  <a:pt x="9107341" y="1762675"/>
                  <a:pt x="9055587" y="1781138"/>
                  <a:pt x="9027688" y="1758227"/>
                </a:cubicBezTo>
                <a:cubicBezTo>
                  <a:pt x="9036251" y="1726224"/>
                  <a:pt x="9088669" y="1708558"/>
                  <a:pt x="9116090" y="1730251"/>
                </a:cubicBezTo>
                <a:close/>
                <a:moveTo>
                  <a:pt x="4210571" y="12854672"/>
                </a:moveTo>
                <a:cubicBezTo>
                  <a:pt x="4195577" y="12842430"/>
                  <a:pt x="4171932" y="12815130"/>
                  <a:pt x="4154589" y="12815127"/>
                </a:cubicBezTo>
                <a:cubicBezTo>
                  <a:pt x="4160146" y="12822179"/>
                  <a:pt x="4163240" y="12830185"/>
                  <a:pt x="4163634" y="12838529"/>
                </a:cubicBezTo>
                <a:cubicBezTo>
                  <a:pt x="4173409" y="12846423"/>
                  <a:pt x="4175140" y="12834421"/>
                  <a:pt x="4183676" y="12838192"/>
                </a:cubicBezTo>
                <a:cubicBezTo>
                  <a:pt x="4188196" y="12849894"/>
                  <a:pt x="4197029" y="12859924"/>
                  <a:pt x="4203208" y="12871336"/>
                </a:cubicBezTo>
                <a:close/>
                <a:moveTo>
                  <a:pt x="4021359" y="13305605"/>
                </a:moveTo>
                <a:cubicBezTo>
                  <a:pt x="4022995" y="13300311"/>
                  <a:pt x="4022265" y="13295042"/>
                  <a:pt x="4017566" y="13289519"/>
                </a:cubicBezTo>
                <a:cubicBezTo>
                  <a:pt x="4006083" y="13307425"/>
                  <a:pt x="3967342" y="13340865"/>
                  <a:pt x="3985851" y="13361298"/>
                </a:cubicBezTo>
                <a:cubicBezTo>
                  <a:pt x="3990216" y="13337566"/>
                  <a:pt x="4016445" y="13321483"/>
                  <a:pt x="4021359" y="13305605"/>
                </a:cubicBezTo>
                <a:close/>
                <a:moveTo>
                  <a:pt x="8888818" y="2321017"/>
                </a:moveTo>
                <a:cubicBezTo>
                  <a:pt x="8891499" y="2317292"/>
                  <a:pt x="8893025" y="2313120"/>
                  <a:pt x="8892817" y="2308691"/>
                </a:cubicBezTo>
                <a:cubicBezTo>
                  <a:pt x="8880113" y="2322464"/>
                  <a:pt x="8860619" y="2320483"/>
                  <a:pt x="8849102" y="2337331"/>
                </a:cubicBezTo>
                <a:cubicBezTo>
                  <a:pt x="8862338" y="2339353"/>
                  <a:pt x="8880777" y="2332196"/>
                  <a:pt x="8888818" y="2321017"/>
                </a:cubicBezTo>
                <a:close/>
                <a:moveTo>
                  <a:pt x="3937195" y="13530281"/>
                </a:moveTo>
                <a:cubicBezTo>
                  <a:pt x="3937195" y="13530281"/>
                  <a:pt x="3922216" y="13553792"/>
                  <a:pt x="3937195" y="13530281"/>
                </a:cubicBezTo>
                <a:close/>
                <a:moveTo>
                  <a:pt x="4204552" y="12935254"/>
                </a:moveTo>
                <a:cubicBezTo>
                  <a:pt x="4193374" y="12910909"/>
                  <a:pt x="4199260" y="12862952"/>
                  <a:pt x="4170347" y="12856816"/>
                </a:cubicBezTo>
                <a:cubicBezTo>
                  <a:pt x="4178634" y="12881927"/>
                  <a:pt x="4163138" y="12934318"/>
                  <a:pt x="4204552" y="12935254"/>
                </a:cubicBezTo>
                <a:close/>
                <a:moveTo>
                  <a:pt x="9036546" y="2004338"/>
                </a:moveTo>
                <a:cubicBezTo>
                  <a:pt x="9002176" y="1985565"/>
                  <a:pt x="8955945" y="1943618"/>
                  <a:pt x="8991453" y="1903971"/>
                </a:cubicBezTo>
                <a:cubicBezTo>
                  <a:pt x="9016772" y="1926943"/>
                  <a:pt x="9048294" y="1964952"/>
                  <a:pt x="9036546" y="2004338"/>
                </a:cubicBezTo>
                <a:close/>
                <a:moveTo>
                  <a:pt x="8925015" y="2265781"/>
                </a:moveTo>
                <a:cubicBezTo>
                  <a:pt x="8949414" y="2194427"/>
                  <a:pt x="8911121" y="2147409"/>
                  <a:pt x="8891694" y="2093422"/>
                </a:cubicBezTo>
                <a:cubicBezTo>
                  <a:pt x="8898829" y="2152181"/>
                  <a:pt x="8920715" y="2205214"/>
                  <a:pt x="8925015" y="2265781"/>
                </a:cubicBezTo>
                <a:close/>
                <a:moveTo>
                  <a:pt x="3896788" y="13652607"/>
                </a:moveTo>
                <a:cubicBezTo>
                  <a:pt x="3906540" y="13634574"/>
                  <a:pt x="3913696" y="13614629"/>
                  <a:pt x="3913668" y="13598530"/>
                </a:cubicBezTo>
                <a:lnTo>
                  <a:pt x="3891908" y="13588915"/>
                </a:lnTo>
                <a:cubicBezTo>
                  <a:pt x="3873497" y="13628273"/>
                  <a:pt x="3859586" y="13665534"/>
                  <a:pt x="3864325" y="13695204"/>
                </a:cubicBezTo>
                <a:cubicBezTo>
                  <a:pt x="3874686" y="13686760"/>
                  <a:pt x="3887034" y="13670640"/>
                  <a:pt x="3896788" y="13652607"/>
                </a:cubicBezTo>
                <a:close/>
                <a:moveTo>
                  <a:pt x="3982908" y="13471836"/>
                </a:moveTo>
                <a:cubicBezTo>
                  <a:pt x="3972002" y="13466506"/>
                  <a:pt x="3982688" y="13453865"/>
                  <a:pt x="3965629" y="13450923"/>
                </a:cubicBezTo>
                <a:cubicBezTo>
                  <a:pt x="3961188" y="13458664"/>
                  <a:pt x="3952515" y="13456365"/>
                  <a:pt x="3947598" y="13462874"/>
                </a:cubicBezTo>
                <a:cubicBezTo>
                  <a:pt x="3948563" y="13465598"/>
                  <a:pt x="3950838" y="13468454"/>
                  <a:pt x="3953813" y="13470973"/>
                </a:cubicBezTo>
                <a:lnTo>
                  <a:pt x="3957760" y="13473277"/>
                </a:lnTo>
                <a:lnTo>
                  <a:pt x="3964221" y="13477048"/>
                </a:lnTo>
                <a:cubicBezTo>
                  <a:pt x="3971741" y="13479796"/>
                  <a:pt x="3979604" y="13479313"/>
                  <a:pt x="3982908" y="13471836"/>
                </a:cubicBezTo>
                <a:close/>
                <a:moveTo>
                  <a:pt x="4240781" y="12897129"/>
                </a:moveTo>
                <a:cubicBezTo>
                  <a:pt x="4250943" y="12882214"/>
                  <a:pt x="4247135" y="12872360"/>
                  <a:pt x="4229356" y="12867568"/>
                </a:cubicBezTo>
                <a:cubicBezTo>
                  <a:pt x="4226204" y="12880475"/>
                  <a:pt x="4229586" y="12890141"/>
                  <a:pt x="4240781" y="12897129"/>
                </a:cubicBezTo>
                <a:close/>
                <a:moveTo>
                  <a:pt x="4087687" y="13262541"/>
                </a:moveTo>
                <a:cubicBezTo>
                  <a:pt x="4093252" y="13250955"/>
                  <a:pt x="4095236" y="13233193"/>
                  <a:pt x="4100213" y="13221348"/>
                </a:cubicBezTo>
                <a:cubicBezTo>
                  <a:pt x="4074137" y="13208805"/>
                  <a:pt x="4070185" y="13253530"/>
                  <a:pt x="4053674" y="13266662"/>
                </a:cubicBezTo>
                <a:cubicBezTo>
                  <a:pt x="4072976" y="13279531"/>
                  <a:pt x="4082122" y="13274125"/>
                  <a:pt x="4087687" y="13262541"/>
                </a:cubicBezTo>
                <a:close/>
                <a:moveTo>
                  <a:pt x="4030437" y="13394276"/>
                </a:moveTo>
                <a:cubicBezTo>
                  <a:pt x="4003883" y="13380501"/>
                  <a:pt x="3983279" y="13382121"/>
                  <a:pt x="3975044" y="13415762"/>
                </a:cubicBezTo>
                <a:cubicBezTo>
                  <a:pt x="3986442" y="13431522"/>
                  <a:pt x="4024432" y="13430945"/>
                  <a:pt x="4030437" y="13394276"/>
                </a:cubicBezTo>
                <a:close/>
                <a:moveTo>
                  <a:pt x="8943993" y="2275123"/>
                </a:moveTo>
                <a:cubicBezTo>
                  <a:pt x="8937308" y="2293277"/>
                  <a:pt x="8927920" y="2309917"/>
                  <a:pt x="8916870" y="2323400"/>
                </a:cubicBezTo>
                <a:cubicBezTo>
                  <a:pt x="8877017" y="2372111"/>
                  <a:pt x="8807777" y="2350190"/>
                  <a:pt x="8751059" y="2381756"/>
                </a:cubicBezTo>
                <a:cubicBezTo>
                  <a:pt x="8706038" y="2422572"/>
                  <a:pt x="8651874" y="2455267"/>
                  <a:pt x="8598613" y="2489380"/>
                </a:cubicBezTo>
                <a:cubicBezTo>
                  <a:pt x="8581601" y="2500229"/>
                  <a:pt x="8564596" y="2515672"/>
                  <a:pt x="8548096" y="2524197"/>
                </a:cubicBezTo>
                <a:cubicBezTo>
                  <a:pt x="8544032" y="2526482"/>
                  <a:pt x="8534709" y="2523383"/>
                  <a:pt x="8524875" y="2527200"/>
                </a:cubicBezTo>
                <a:cubicBezTo>
                  <a:pt x="8511354" y="2532450"/>
                  <a:pt x="8498656" y="2550816"/>
                  <a:pt x="8476924" y="2536622"/>
                </a:cubicBezTo>
                <a:cubicBezTo>
                  <a:pt x="8470524" y="2560323"/>
                  <a:pt x="8491783" y="2573287"/>
                  <a:pt x="8479853" y="2599135"/>
                </a:cubicBezTo>
                <a:cubicBezTo>
                  <a:pt x="8461514" y="2608377"/>
                  <a:pt x="8438236" y="2605744"/>
                  <a:pt x="8409973" y="2590195"/>
                </a:cubicBezTo>
                <a:cubicBezTo>
                  <a:pt x="8400917" y="2574970"/>
                  <a:pt x="8409920" y="2553441"/>
                  <a:pt x="8396797" y="2540500"/>
                </a:cubicBezTo>
                <a:cubicBezTo>
                  <a:pt x="8359460" y="2531655"/>
                  <a:pt x="8317603" y="2533057"/>
                  <a:pt x="8291552" y="2511344"/>
                </a:cubicBezTo>
                <a:cubicBezTo>
                  <a:pt x="8260528" y="2485903"/>
                  <a:pt x="8252276" y="2434302"/>
                  <a:pt x="8262677" y="2398086"/>
                </a:cubicBezTo>
                <a:cubicBezTo>
                  <a:pt x="8283559" y="2380785"/>
                  <a:pt x="8304058" y="2395454"/>
                  <a:pt x="8325723" y="2394823"/>
                </a:cubicBezTo>
                <a:lnTo>
                  <a:pt x="8331227" y="2393624"/>
                </a:lnTo>
                <a:lnTo>
                  <a:pt x="8398405" y="2378983"/>
                </a:lnTo>
                <a:cubicBezTo>
                  <a:pt x="8409634" y="2376038"/>
                  <a:pt x="8422356" y="2373751"/>
                  <a:pt x="8434515" y="2371153"/>
                </a:cubicBezTo>
                <a:lnTo>
                  <a:pt x="8458725" y="2363977"/>
                </a:lnTo>
                <a:lnTo>
                  <a:pt x="8467254" y="2361450"/>
                </a:lnTo>
                <a:cubicBezTo>
                  <a:pt x="8507057" y="2342816"/>
                  <a:pt x="8535574" y="2305931"/>
                  <a:pt x="8574900" y="2286067"/>
                </a:cubicBezTo>
                <a:cubicBezTo>
                  <a:pt x="8621222" y="2326430"/>
                  <a:pt x="8576788" y="2410867"/>
                  <a:pt x="8575428" y="2453119"/>
                </a:cubicBezTo>
                <a:cubicBezTo>
                  <a:pt x="8601704" y="2435140"/>
                  <a:pt x="8608898" y="2406179"/>
                  <a:pt x="8629591" y="2389305"/>
                </a:cubicBezTo>
                <a:cubicBezTo>
                  <a:pt x="8657943" y="2366631"/>
                  <a:pt x="8700976" y="2359118"/>
                  <a:pt x="8739140" y="2349962"/>
                </a:cubicBezTo>
                <a:cubicBezTo>
                  <a:pt x="8756870" y="2345553"/>
                  <a:pt x="8776872" y="2340616"/>
                  <a:pt x="8793905" y="2343551"/>
                </a:cubicBezTo>
                <a:cubicBezTo>
                  <a:pt x="8831536" y="2327529"/>
                  <a:pt x="8866416" y="2306209"/>
                  <a:pt x="8900486" y="2280961"/>
                </a:cubicBezTo>
                <a:cubicBezTo>
                  <a:pt x="8910094" y="2187767"/>
                  <a:pt x="8864988" y="2106620"/>
                  <a:pt x="8855726" y="2015802"/>
                </a:cubicBezTo>
                <a:cubicBezTo>
                  <a:pt x="8849582" y="1955950"/>
                  <a:pt x="8869225" y="1898820"/>
                  <a:pt x="8884437" y="1822897"/>
                </a:cubicBezTo>
                <a:cubicBezTo>
                  <a:pt x="8853111" y="1813137"/>
                  <a:pt x="8866265" y="1849048"/>
                  <a:pt x="8863504" y="1870274"/>
                </a:cubicBezTo>
                <a:cubicBezTo>
                  <a:pt x="8856016" y="1924103"/>
                  <a:pt x="8822663" y="1986909"/>
                  <a:pt x="8780312" y="2009008"/>
                </a:cubicBezTo>
                <a:cubicBezTo>
                  <a:pt x="8766462" y="2016153"/>
                  <a:pt x="8743584" y="2026450"/>
                  <a:pt x="8732361" y="2018430"/>
                </a:cubicBezTo>
                <a:cubicBezTo>
                  <a:pt x="8715741" y="2006496"/>
                  <a:pt x="8728343" y="1954927"/>
                  <a:pt x="8728161" y="1928829"/>
                </a:cubicBezTo>
                <a:lnTo>
                  <a:pt x="8725484" y="1906334"/>
                </a:lnTo>
                <a:lnTo>
                  <a:pt x="8716032" y="1826924"/>
                </a:lnTo>
                <a:cubicBezTo>
                  <a:pt x="8711763" y="1811519"/>
                  <a:pt x="8706204" y="1796659"/>
                  <a:pt x="8699102" y="1781979"/>
                </a:cubicBezTo>
                <a:lnTo>
                  <a:pt x="8675454" y="1742364"/>
                </a:lnTo>
                <a:lnTo>
                  <a:pt x="8672914" y="1738110"/>
                </a:lnTo>
                <a:cubicBezTo>
                  <a:pt x="8636133" y="1718797"/>
                  <a:pt x="8614524" y="1693945"/>
                  <a:pt x="8599258" y="1666283"/>
                </a:cubicBezTo>
                <a:cubicBezTo>
                  <a:pt x="8643239" y="1630110"/>
                  <a:pt x="8736545" y="1613690"/>
                  <a:pt x="8801459" y="1654615"/>
                </a:cubicBezTo>
                <a:cubicBezTo>
                  <a:pt x="8840378" y="1679463"/>
                  <a:pt x="8851368" y="1722581"/>
                  <a:pt x="8858476" y="1762962"/>
                </a:cubicBezTo>
                <a:cubicBezTo>
                  <a:pt x="8895085" y="1760772"/>
                  <a:pt x="8948470" y="1747119"/>
                  <a:pt x="8956683" y="1797682"/>
                </a:cubicBezTo>
                <a:cubicBezTo>
                  <a:pt x="8947832" y="1826931"/>
                  <a:pt x="8923598" y="1817243"/>
                  <a:pt x="8907863" y="1828656"/>
                </a:cubicBezTo>
                <a:cubicBezTo>
                  <a:pt x="8884308" y="1926911"/>
                  <a:pt x="8877831" y="2024548"/>
                  <a:pt x="8919596" y="2119014"/>
                </a:cubicBezTo>
                <a:cubicBezTo>
                  <a:pt x="8933785" y="2150281"/>
                  <a:pt x="8954785" y="2179966"/>
                  <a:pt x="8954891" y="2217763"/>
                </a:cubicBezTo>
                <a:cubicBezTo>
                  <a:pt x="8954658" y="2237302"/>
                  <a:pt x="8950678" y="2256969"/>
                  <a:pt x="8943993" y="2275123"/>
                </a:cubicBezTo>
                <a:close/>
                <a:moveTo>
                  <a:pt x="9144136" y="1831654"/>
                </a:moveTo>
                <a:cubicBezTo>
                  <a:pt x="9141829" y="1836001"/>
                  <a:pt x="9139080" y="1839897"/>
                  <a:pt x="9136788" y="1844506"/>
                </a:cubicBezTo>
                <a:cubicBezTo>
                  <a:pt x="9110572" y="1845699"/>
                  <a:pt x="9069534" y="1836255"/>
                  <a:pt x="9043553" y="1825286"/>
                </a:cubicBezTo>
                <a:cubicBezTo>
                  <a:pt x="9035145" y="1774553"/>
                  <a:pt x="9123276" y="1805316"/>
                  <a:pt x="9148828" y="1816095"/>
                </a:cubicBezTo>
                <a:cubicBezTo>
                  <a:pt x="9148303" y="1822507"/>
                  <a:pt x="9146441" y="1827306"/>
                  <a:pt x="9144136" y="1831654"/>
                </a:cubicBezTo>
                <a:close/>
                <a:moveTo>
                  <a:pt x="4233638" y="12958319"/>
                </a:moveTo>
                <a:cubicBezTo>
                  <a:pt x="4226261" y="12939228"/>
                  <a:pt x="4233862" y="12896626"/>
                  <a:pt x="4212251" y="12894737"/>
                </a:cubicBezTo>
                <a:cubicBezTo>
                  <a:pt x="4217159" y="12910183"/>
                  <a:pt x="4217519" y="12926684"/>
                  <a:pt x="4208885" y="12947383"/>
                </a:cubicBezTo>
                <a:cubicBezTo>
                  <a:pt x="4221632" y="12947397"/>
                  <a:pt x="4223042" y="12968447"/>
                  <a:pt x="4233638" y="12958319"/>
                </a:cubicBezTo>
                <a:close/>
                <a:moveTo>
                  <a:pt x="9117073" y="1944229"/>
                </a:moveTo>
                <a:cubicBezTo>
                  <a:pt x="9073296" y="1935124"/>
                  <a:pt x="9059052" y="1902211"/>
                  <a:pt x="9023788" y="1886630"/>
                </a:cubicBezTo>
                <a:cubicBezTo>
                  <a:pt x="9023309" y="1872597"/>
                  <a:pt x="9031600" y="1870117"/>
                  <a:pt x="9035385" y="1861551"/>
                </a:cubicBezTo>
                <a:cubicBezTo>
                  <a:pt x="9077889" y="1874700"/>
                  <a:pt x="9129788" y="1899167"/>
                  <a:pt x="9117073" y="1944229"/>
                </a:cubicBezTo>
                <a:close/>
                <a:moveTo>
                  <a:pt x="4277039" y="12903957"/>
                </a:moveTo>
                <a:cubicBezTo>
                  <a:pt x="4273805" y="12897422"/>
                  <a:pt x="4263990" y="12893085"/>
                  <a:pt x="4260330" y="12886362"/>
                </a:cubicBezTo>
                <a:cubicBezTo>
                  <a:pt x="4253059" y="12900512"/>
                  <a:pt x="4256866" y="12910364"/>
                  <a:pt x="4271753" y="12915921"/>
                </a:cubicBezTo>
                <a:close/>
                <a:moveTo>
                  <a:pt x="4267005" y="12992468"/>
                </a:moveTo>
                <a:cubicBezTo>
                  <a:pt x="4280115" y="12955875"/>
                  <a:pt x="4251333" y="12917113"/>
                  <a:pt x="4233165" y="12903977"/>
                </a:cubicBezTo>
                <a:cubicBezTo>
                  <a:pt x="4243480" y="12923346"/>
                  <a:pt x="4242337" y="12947864"/>
                  <a:pt x="4242424" y="12971904"/>
                </a:cubicBezTo>
                <a:cubicBezTo>
                  <a:pt x="4250065" y="12978856"/>
                  <a:pt x="4261401" y="12984374"/>
                  <a:pt x="4267005" y="12992468"/>
                </a:cubicBezTo>
                <a:close/>
                <a:moveTo>
                  <a:pt x="4308202" y="12922323"/>
                </a:moveTo>
                <a:cubicBezTo>
                  <a:pt x="4291829" y="12907428"/>
                  <a:pt x="4284679" y="12937464"/>
                  <a:pt x="4300840" y="12938987"/>
                </a:cubicBezTo>
                <a:close/>
                <a:moveTo>
                  <a:pt x="4143032" y="13332189"/>
                </a:moveTo>
                <a:lnTo>
                  <a:pt x="4126040" y="13324237"/>
                </a:lnTo>
                <a:lnTo>
                  <a:pt x="4123487" y="13323043"/>
                </a:lnTo>
                <a:cubicBezTo>
                  <a:pt x="4117147" y="13320368"/>
                  <a:pt x="4111982" y="13320512"/>
                  <a:pt x="4111006" y="13330804"/>
                </a:cubicBezTo>
                <a:lnTo>
                  <a:pt x="4120202" y="13334551"/>
                </a:lnTo>
                <a:lnTo>
                  <a:pt x="4129534" y="13338353"/>
                </a:lnTo>
                <a:cubicBezTo>
                  <a:pt x="4135168" y="13339310"/>
                  <a:pt x="4139961" y="13337982"/>
                  <a:pt x="4143032" y="13332189"/>
                </a:cubicBezTo>
                <a:close/>
                <a:moveTo>
                  <a:pt x="4007747" y="13653375"/>
                </a:moveTo>
                <a:cubicBezTo>
                  <a:pt x="4000128" y="13629071"/>
                  <a:pt x="4004200" y="13600230"/>
                  <a:pt x="3980151" y="13581944"/>
                </a:cubicBezTo>
                <a:cubicBezTo>
                  <a:pt x="3972747" y="13602164"/>
                  <a:pt x="3994656" y="13672614"/>
                  <a:pt x="4007747" y="13653375"/>
                </a:cubicBezTo>
                <a:close/>
                <a:moveTo>
                  <a:pt x="4294140" y="13009564"/>
                </a:moveTo>
                <a:cubicBezTo>
                  <a:pt x="4298965" y="12979013"/>
                  <a:pt x="4288832" y="12954618"/>
                  <a:pt x="4280354" y="12929935"/>
                </a:cubicBezTo>
                <a:cubicBezTo>
                  <a:pt x="4273869" y="12960774"/>
                  <a:pt x="4273113" y="12989039"/>
                  <a:pt x="4294140" y="13009564"/>
                </a:cubicBezTo>
                <a:close/>
                <a:moveTo>
                  <a:pt x="4339429" y="12950930"/>
                </a:moveTo>
                <a:cubicBezTo>
                  <a:pt x="4334448" y="12947197"/>
                  <a:pt x="4334390" y="12941554"/>
                  <a:pt x="4325101" y="12939492"/>
                </a:cubicBezTo>
                <a:lnTo>
                  <a:pt x="4319626" y="12951884"/>
                </a:lnTo>
                <a:cubicBezTo>
                  <a:pt x="4328636" y="12956886"/>
                  <a:pt x="4335366" y="12957816"/>
                  <a:pt x="4339429" y="12950930"/>
                </a:cubicBezTo>
                <a:close/>
                <a:moveTo>
                  <a:pt x="4180793" y="13335596"/>
                </a:moveTo>
                <a:cubicBezTo>
                  <a:pt x="4164580" y="13328432"/>
                  <a:pt x="4144447" y="13300131"/>
                  <a:pt x="4128846" y="13319281"/>
                </a:cubicBezTo>
                <a:cubicBezTo>
                  <a:pt x="4145288" y="13322461"/>
                  <a:pt x="4169772" y="13345535"/>
                  <a:pt x="4180793" y="13335596"/>
                </a:cubicBezTo>
                <a:close/>
                <a:moveTo>
                  <a:pt x="4325555" y="13037744"/>
                </a:moveTo>
                <a:cubicBezTo>
                  <a:pt x="4332418" y="13006050"/>
                  <a:pt x="4319962" y="12981140"/>
                  <a:pt x="4307929" y="12956418"/>
                </a:cubicBezTo>
                <a:cubicBezTo>
                  <a:pt x="4298418" y="12989495"/>
                  <a:pt x="4297333" y="13019656"/>
                  <a:pt x="4325555" y="13037744"/>
                </a:cubicBezTo>
                <a:close/>
                <a:moveTo>
                  <a:pt x="4352740" y="12976217"/>
                </a:moveTo>
                <a:cubicBezTo>
                  <a:pt x="4361964" y="12968037"/>
                  <a:pt x="4347013" y="12952238"/>
                  <a:pt x="4340110" y="12960934"/>
                </a:cubicBezTo>
                <a:cubicBezTo>
                  <a:pt x="4348218" y="12964517"/>
                  <a:pt x="4340749" y="12974494"/>
                  <a:pt x="4352740" y="12976217"/>
                </a:cubicBezTo>
                <a:close/>
                <a:moveTo>
                  <a:pt x="4050089" y="13705277"/>
                </a:moveTo>
                <a:cubicBezTo>
                  <a:pt x="4037539" y="13678284"/>
                  <a:pt x="4052066" y="13640785"/>
                  <a:pt x="4022283" y="13620476"/>
                </a:cubicBezTo>
                <a:cubicBezTo>
                  <a:pt x="4026498" y="13647872"/>
                  <a:pt x="4025448" y="13701029"/>
                  <a:pt x="4050089" y="13705277"/>
                </a:cubicBezTo>
                <a:close/>
                <a:moveTo>
                  <a:pt x="4155312" y="13482135"/>
                </a:moveTo>
                <a:cubicBezTo>
                  <a:pt x="4125354" y="13471452"/>
                  <a:pt x="4092734" y="13452953"/>
                  <a:pt x="4071578" y="13465053"/>
                </a:cubicBezTo>
                <a:cubicBezTo>
                  <a:pt x="4101107" y="13475548"/>
                  <a:pt x="4137438" y="13501814"/>
                  <a:pt x="4155312" y="13482135"/>
                </a:cubicBezTo>
                <a:close/>
                <a:moveTo>
                  <a:pt x="4073453" y="13682407"/>
                </a:moveTo>
                <a:cubicBezTo>
                  <a:pt x="4066184" y="13670003"/>
                  <a:pt x="4074302" y="13651631"/>
                  <a:pt x="4058229" y="13642997"/>
                </a:cubicBezTo>
                <a:cubicBezTo>
                  <a:pt x="4055929" y="13656280"/>
                  <a:pt x="4059019" y="13690838"/>
                  <a:pt x="4073453" y="13682407"/>
                </a:cubicBezTo>
                <a:close/>
                <a:moveTo>
                  <a:pt x="4354577" y="13050567"/>
                </a:moveTo>
                <a:cubicBezTo>
                  <a:pt x="4346246" y="13029013"/>
                  <a:pt x="4357188" y="12999632"/>
                  <a:pt x="4335317" y="12983329"/>
                </a:cubicBezTo>
                <a:cubicBezTo>
                  <a:pt x="4333649" y="13005572"/>
                  <a:pt x="4331800" y="13059399"/>
                  <a:pt x="4354577" y="13050567"/>
                </a:cubicBezTo>
                <a:close/>
                <a:moveTo>
                  <a:pt x="4376234" y="13080053"/>
                </a:moveTo>
                <a:cubicBezTo>
                  <a:pt x="4390508" y="13059293"/>
                  <a:pt x="4377994" y="13002185"/>
                  <a:pt x="4359643" y="12994077"/>
                </a:cubicBezTo>
                <a:cubicBezTo>
                  <a:pt x="4367652" y="13022129"/>
                  <a:pt x="4358187" y="13056248"/>
                  <a:pt x="4376234" y="13080053"/>
                </a:cubicBezTo>
                <a:close/>
                <a:moveTo>
                  <a:pt x="4414676" y="13159541"/>
                </a:moveTo>
                <a:cubicBezTo>
                  <a:pt x="4414413" y="13148341"/>
                  <a:pt x="4402694" y="13131578"/>
                  <a:pt x="4407717" y="13118476"/>
                </a:cubicBezTo>
                <a:cubicBezTo>
                  <a:pt x="4366933" y="13099946"/>
                  <a:pt x="4336453" y="13065030"/>
                  <a:pt x="4301294" y="13037238"/>
                </a:cubicBezTo>
                <a:cubicBezTo>
                  <a:pt x="4244402" y="12991673"/>
                  <a:pt x="4199857" y="12959735"/>
                  <a:pt x="4143161" y="12918343"/>
                </a:cubicBezTo>
                <a:cubicBezTo>
                  <a:pt x="4047041" y="12847274"/>
                  <a:pt x="3947877" y="12769243"/>
                  <a:pt x="3855933" y="12702573"/>
                </a:cubicBezTo>
                <a:cubicBezTo>
                  <a:pt x="3843171" y="12693361"/>
                  <a:pt x="3823839" y="12664391"/>
                  <a:pt x="3808130" y="12676856"/>
                </a:cubicBezTo>
                <a:cubicBezTo>
                  <a:pt x="3798782" y="12669151"/>
                  <a:pt x="3803049" y="12697592"/>
                  <a:pt x="3793086" y="12690126"/>
                </a:cubicBezTo>
                <a:cubicBezTo>
                  <a:pt x="3785920" y="12710961"/>
                  <a:pt x="3811986" y="12714308"/>
                  <a:pt x="3822611" y="12722577"/>
                </a:cubicBezTo>
                <a:cubicBezTo>
                  <a:pt x="3860141" y="12751926"/>
                  <a:pt x="3900939" y="12779656"/>
                  <a:pt x="3941409" y="12809283"/>
                </a:cubicBezTo>
                <a:cubicBezTo>
                  <a:pt x="4099679" y="12926707"/>
                  <a:pt x="4236610" y="13061258"/>
                  <a:pt x="4410077" y="13168545"/>
                </a:cubicBezTo>
                <a:cubicBezTo>
                  <a:pt x="4413580" y="13166390"/>
                  <a:pt x="4414764" y="13163274"/>
                  <a:pt x="4414676" y="13159541"/>
                </a:cubicBezTo>
                <a:close/>
                <a:moveTo>
                  <a:pt x="4140086" y="13784364"/>
                </a:moveTo>
                <a:cubicBezTo>
                  <a:pt x="4114495" y="13777653"/>
                  <a:pt x="4122753" y="13757811"/>
                  <a:pt x="4103503" y="13748283"/>
                </a:cubicBezTo>
                <a:cubicBezTo>
                  <a:pt x="4081746" y="13769822"/>
                  <a:pt x="4134906" y="13803013"/>
                  <a:pt x="4140086" y="13784364"/>
                </a:cubicBezTo>
                <a:close/>
                <a:moveTo>
                  <a:pt x="4142541" y="13778810"/>
                </a:moveTo>
                <a:cubicBezTo>
                  <a:pt x="4147120" y="13769599"/>
                  <a:pt x="4144503" y="13762825"/>
                  <a:pt x="4138621" y="13757672"/>
                </a:cubicBezTo>
                <a:cubicBezTo>
                  <a:pt x="4134657" y="13766645"/>
                  <a:pt x="4136657" y="13773657"/>
                  <a:pt x="4142541" y="13778810"/>
                </a:cubicBezTo>
                <a:close/>
                <a:moveTo>
                  <a:pt x="9340265" y="2017050"/>
                </a:moveTo>
                <a:cubicBezTo>
                  <a:pt x="9321098" y="1980401"/>
                  <a:pt x="9329895" y="1933050"/>
                  <a:pt x="9327063" y="1890297"/>
                </a:cubicBezTo>
                <a:cubicBezTo>
                  <a:pt x="9343463" y="1925211"/>
                  <a:pt x="9332727" y="1975804"/>
                  <a:pt x="9340265" y="2017050"/>
                </a:cubicBezTo>
                <a:close/>
                <a:moveTo>
                  <a:pt x="4445797" y="13110789"/>
                </a:moveTo>
                <a:cubicBezTo>
                  <a:pt x="4414168" y="13095792"/>
                  <a:pt x="4436241" y="13036603"/>
                  <a:pt x="4407195" y="13009981"/>
                </a:cubicBezTo>
                <a:cubicBezTo>
                  <a:pt x="4400233" y="13039589"/>
                  <a:pt x="4418750" y="13060026"/>
                  <a:pt x="4410557" y="13090111"/>
                </a:cubicBezTo>
                <a:cubicBezTo>
                  <a:pt x="4397911" y="13065629"/>
                  <a:pt x="4409886" y="13031597"/>
                  <a:pt x="4386774" y="13011171"/>
                </a:cubicBezTo>
                <a:cubicBezTo>
                  <a:pt x="4384123" y="13039109"/>
                  <a:pt x="4403253" y="13059308"/>
                  <a:pt x="4390564" y="13091491"/>
                </a:cubicBezTo>
                <a:cubicBezTo>
                  <a:pt x="4409391" y="13100832"/>
                  <a:pt x="4414299" y="13116278"/>
                  <a:pt x="4440322" y="13123180"/>
                </a:cubicBezTo>
                <a:close/>
                <a:moveTo>
                  <a:pt x="4458174" y="13116257"/>
                </a:moveTo>
                <a:cubicBezTo>
                  <a:pt x="4458002" y="13099328"/>
                  <a:pt x="4466020" y="13078870"/>
                  <a:pt x="4449846" y="13068149"/>
                </a:cubicBezTo>
                <a:cubicBezTo>
                  <a:pt x="4446513" y="13086082"/>
                  <a:pt x="4449573" y="13102244"/>
                  <a:pt x="4458174" y="13116257"/>
                </a:cubicBezTo>
                <a:close/>
                <a:moveTo>
                  <a:pt x="9358626" y="2029658"/>
                </a:moveTo>
                <a:cubicBezTo>
                  <a:pt x="9348085" y="1993629"/>
                  <a:pt x="9336953" y="1943967"/>
                  <a:pt x="9345487" y="1909681"/>
                </a:cubicBezTo>
                <a:cubicBezTo>
                  <a:pt x="9355871" y="1927641"/>
                  <a:pt x="9350196" y="1950848"/>
                  <a:pt x="9353000" y="1972143"/>
                </a:cubicBezTo>
                <a:cubicBezTo>
                  <a:pt x="9355140" y="1992632"/>
                  <a:pt x="9368785" y="2013575"/>
                  <a:pt x="9358626" y="2029658"/>
                </a:cubicBezTo>
                <a:close/>
                <a:moveTo>
                  <a:pt x="9304463" y="2222887"/>
                </a:moveTo>
                <a:cubicBezTo>
                  <a:pt x="9306341" y="2192102"/>
                  <a:pt x="9299559" y="2163610"/>
                  <a:pt x="9282648" y="2137272"/>
                </a:cubicBezTo>
                <a:cubicBezTo>
                  <a:pt x="9212495" y="2189900"/>
                  <a:pt x="9172304" y="2284320"/>
                  <a:pt x="9125270" y="2366540"/>
                </a:cubicBezTo>
                <a:cubicBezTo>
                  <a:pt x="9069368" y="2464217"/>
                  <a:pt x="9039178" y="2540621"/>
                  <a:pt x="9009394" y="2629952"/>
                </a:cubicBezTo>
                <a:cubicBezTo>
                  <a:pt x="8985532" y="2698954"/>
                  <a:pt x="8968922" y="2771160"/>
                  <a:pt x="8991286" y="2824383"/>
                </a:cubicBezTo>
                <a:cubicBezTo>
                  <a:pt x="9005045" y="2815165"/>
                  <a:pt x="9031204" y="2803268"/>
                  <a:pt x="9034052" y="2784130"/>
                </a:cubicBezTo>
                <a:cubicBezTo>
                  <a:pt x="9031263" y="2786977"/>
                  <a:pt x="9027286" y="2786750"/>
                  <a:pt x="9023924" y="2786284"/>
                </a:cubicBezTo>
                <a:cubicBezTo>
                  <a:pt x="8999190" y="2731504"/>
                  <a:pt x="9010999" y="2650547"/>
                  <a:pt x="9035366" y="2574630"/>
                </a:cubicBezTo>
                <a:cubicBezTo>
                  <a:pt x="9061995" y="2493593"/>
                  <a:pt x="9116836" y="2408705"/>
                  <a:pt x="9156568" y="2344165"/>
                </a:cubicBezTo>
                <a:cubicBezTo>
                  <a:pt x="9194127" y="2282235"/>
                  <a:pt x="9220002" y="2202905"/>
                  <a:pt x="9275193" y="2195677"/>
                </a:cubicBezTo>
                <a:cubicBezTo>
                  <a:pt x="9284617" y="2196271"/>
                  <a:pt x="9298573" y="2213145"/>
                  <a:pt x="9304463" y="2222887"/>
                </a:cubicBezTo>
                <a:close/>
                <a:moveTo>
                  <a:pt x="9236794" y="2389181"/>
                </a:moveTo>
                <a:cubicBezTo>
                  <a:pt x="9239514" y="2382504"/>
                  <a:pt x="9241361" y="2375512"/>
                  <a:pt x="9241843" y="2368076"/>
                </a:cubicBezTo>
                <a:cubicBezTo>
                  <a:pt x="9203392" y="2411255"/>
                  <a:pt x="9170317" y="2466498"/>
                  <a:pt x="9146247" y="2526740"/>
                </a:cubicBezTo>
                <a:cubicBezTo>
                  <a:pt x="9129809" y="2567408"/>
                  <a:pt x="9108727" y="2607044"/>
                  <a:pt x="9116075" y="2634256"/>
                </a:cubicBezTo>
                <a:cubicBezTo>
                  <a:pt x="9131384" y="2596149"/>
                  <a:pt x="9138468" y="2565115"/>
                  <a:pt x="9156812" y="2529369"/>
                </a:cubicBezTo>
                <a:cubicBezTo>
                  <a:pt x="9175721" y="2492342"/>
                  <a:pt x="9186614" y="2471150"/>
                  <a:pt x="9202041" y="2444312"/>
                </a:cubicBezTo>
                <a:cubicBezTo>
                  <a:pt x="9212619" y="2426423"/>
                  <a:pt x="9228635" y="2409215"/>
                  <a:pt x="9236794" y="2389181"/>
                </a:cubicBezTo>
                <a:close/>
                <a:moveTo>
                  <a:pt x="4306884" y="13555745"/>
                </a:moveTo>
                <a:cubicBezTo>
                  <a:pt x="4302126" y="13543428"/>
                  <a:pt x="4284780" y="13538829"/>
                  <a:pt x="4279790" y="13557050"/>
                </a:cubicBezTo>
                <a:cubicBezTo>
                  <a:pt x="4292022" y="13563988"/>
                  <a:pt x="4300836" y="13564818"/>
                  <a:pt x="4306884" y="13555745"/>
                </a:cubicBezTo>
                <a:close/>
                <a:moveTo>
                  <a:pt x="4372391" y="13407485"/>
                </a:moveTo>
                <a:cubicBezTo>
                  <a:pt x="4408465" y="13335077"/>
                  <a:pt x="4288883" y="13355268"/>
                  <a:pt x="4254100" y="13348581"/>
                </a:cubicBezTo>
                <a:cubicBezTo>
                  <a:pt x="4247731" y="13364151"/>
                  <a:pt x="4253908" y="13375561"/>
                  <a:pt x="4248392" y="13391508"/>
                </a:cubicBezTo>
                <a:cubicBezTo>
                  <a:pt x="4292710" y="13405472"/>
                  <a:pt x="4327649" y="13393333"/>
                  <a:pt x="4372391" y="13407485"/>
                </a:cubicBezTo>
                <a:close/>
                <a:moveTo>
                  <a:pt x="4548035" y="13025531"/>
                </a:moveTo>
                <a:cubicBezTo>
                  <a:pt x="4552019" y="13018083"/>
                  <a:pt x="4554433" y="13008649"/>
                  <a:pt x="4554721" y="12997030"/>
                </a:cubicBezTo>
                <a:cubicBezTo>
                  <a:pt x="4493449" y="12938295"/>
                  <a:pt x="4418214" y="12889222"/>
                  <a:pt x="4350605" y="12837900"/>
                </a:cubicBezTo>
                <a:cubicBezTo>
                  <a:pt x="4315493" y="12811152"/>
                  <a:pt x="4278056" y="12779289"/>
                  <a:pt x="4252292" y="12760246"/>
                </a:cubicBezTo>
                <a:cubicBezTo>
                  <a:pt x="4222402" y="12737846"/>
                  <a:pt x="4189729" y="12722900"/>
                  <a:pt x="4161074" y="12700025"/>
                </a:cubicBezTo>
                <a:cubicBezTo>
                  <a:pt x="4133980" y="12679372"/>
                  <a:pt x="4110763" y="12652261"/>
                  <a:pt x="4083670" y="12631609"/>
                </a:cubicBezTo>
                <a:cubicBezTo>
                  <a:pt x="4057672" y="12611951"/>
                  <a:pt x="4030499" y="12598413"/>
                  <a:pt x="4004639" y="12577284"/>
                </a:cubicBezTo>
                <a:cubicBezTo>
                  <a:pt x="3982670" y="12558895"/>
                  <a:pt x="3962487" y="12534146"/>
                  <a:pt x="3933901" y="12526112"/>
                </a:cubicBezTo>
                <a:cubicBezTo>
                  <a:pt x="3912842" y="12540299"/>
                  <a:pt x="3879293" y="12564286"/>
                  <a:pt x="3872652" y="12587397"/>
                </a:cubicBezTo>
                <a:cubicBezTo>
                  <a:pt x="4002147" y="12670658"/>
                  <a:pt x="4157677" y="12791978"/>
                  <a:pt x="4276292" y="12883711"/>
                </a:cubicBezTo>
                <a:cubicBezTo>
                  <a:pt x="4323787" y="12920527"/>
                  <a:pt x="4372455" y="12951223"/>
                  <a:pt x="4413687" y="12983740"/>
                </a:cubicBezTo>
                <a:cubicBezTo>
                  <a:pt x="4436701" y="13002080"/>
                  <a:pt x="4454763" y="13035084"/>
                  <a:pt x="4484866" y="13044299"/>
                </a:cubicBezTo>
                <a:cubicBezTo>
                  <a:pt x="4510006" y="13052343"/>
                  <a:pt x="4536084" y="13047875"/>
                  <a:pt x="4548035" y="13025531"/>
                </a:cubicBezTo>
                <a:close/>
                <a:moveTo>
                  <a:pt x="9405502" y="2052623"/>
                </a:moveTo>
                <a:cubicBezTo>
                  <a:pt x="9391040" y="2046233"/>
                  <a:pt x="9405330" y="2025397"/>
                  <a:pt x="9385235" y="2028300"/>
                </a:cubicBezTo>
                <a:cubicBezTo>
                  <a:pt x="9376935" y="1996458"/>
                  <a:pt x="9374781" y="1962209"/>
                  <a:pt x="9366670" y="1929938"/>
                </a:cubicBezTo>
                <a:cubicBezTo>
                  <a:pt x="9357900" y="1967045"/>
                  <a:pt x="9384163" y="2004262"/>
                  <a:pt x="9371097" y="2033835"/>
                </a:cubicBezTo>
                <a:cubicBezTo>
                  <a:pt x="9361053" y="1990977"/>
                  <a:pt x="9355928" y="1946195"/>
                  <a:pt x="9356950" y="1899005"/>
                </a:cubicBezTo>
                <a:cubicBezTo>
                  <a:pt x="9397217" y="1918334"/>
                  <a:pt x="9368200" y="1978255"/>
                  <a:pt x="9392432" y="2012013"/>
                </a:cubicBezTo>
                <a:cubicBezTo>
                  <a:pt x="9394669" y="1987389"/>
                  <a:pt x="9384233" y="1968434"/>
                  <a:pt x="9387699" y="1943328"/>
                </a:cubicBezTo>
                <a:cubicBezTo>
                  <a:pt x="9404368" y="1975794"/>
                  <a:pt x="9402169" y="2015291"/>
                  <a:pt x="9405502" y="2052623"/>
                </a:cubicBezTo>
                <a:close/>
                <a:moveTo>
                  <a:pt x="9273546" y="2358628"/>
                </a:moveTo>
                <a:cubicBezTo>
                  <a:pt x="9279075" y="2308041"/>
                  <a:pt x="9316643" y="2250704"/>
                  <a:pt x="9273853" y="2211402"/>
                </a:cubicBezTo>
                <a:cubicBezTo>
                  <a:pt x="9234751" y="2214521"/>
                  <a:pt x="9218421" y="2261865"/>
                  <a:pt x="9195871" y="2301362"/>
                </a:cubicBezTo>
                <a:cubicBezTo>
                  <a:pt x="9170823" y="2345365"/>
                  <a:pt x="9136161" y="2389198"/>
                  <a:pt x="9110457" y="2436990"/>
                </a:cubicBezTo>
                <a:cubicBezTo>
                  <a:pt x="9073383" y="2504744"/>
                  <a:pt x="9047498" y="2579480"/>
                  <a:pt x="9036295" y="2633679"/>
                </a:cubicBezTo>
                <a:cubicBezTo>
                  <a:pt x="9025787" y="2680537"/>
                  <a:pt x="9009277" y="2732901"/>
                  <a:pt x="9032357" y="2766044"/>
                </a:cubicBezTo>
                <a:cubicBezTo>
                  <a:pt x="9065895" y="2751288"/>
                  <a:pt x="9104465" y="2697454"/>
                  <a:pt x="9124416" y="2660378"/>
                </a:cubicBezTo>
                <a:cubicBezTo>
                  <a:pt x="9113326" y="2655477"/>
                  <a:pt x="9103625" y="2657820"/>
                  <a:pt x="9092755" y="2644348"/>
                </a:cubicBezTo>
                <a:cubicBezTo>
                  <a:pt x="9107872" y="2628592"/>
                  <a:pt x="9102806" y="2605448"/>
                  <a:pt x="9109909" y="2583601"/>
                </a:cubicBezTo>
                <a:cubicBezTo>
                  <a:pt x="9134425" y="2510809"/>
                  <a:pt x="9176588" y="2431536"/>
                  <a:pt x="9232619" y="2349723"/>
                </a:cubicBezTo>
                <a:cubicBezTo>
                  <a:pt x="9245683" y="2347847"/>
                  <a:pt x="9256365" y="2361745"/>
                  <a:pt x="9273546" y="2358628"/>
                </a:cubicBezTo>
                <a:close/>
                <a:moveTo>
                  <a:pt x="9158978" y="2631167"/>
                </a:moveTo>
                <a:cubicBezTo>
                  <a:pt x="9154814" y="2600760"/>
                  <a:pt x="9173266" y="2564532"/>
                  <a:pt x="9181118" y="2531272"/>
                </a:cubicBezTo>
                <a:cubicBezTo>
                  <a:pt x="9186477" y="2561187"/>
                  <a:pt x="9173435" y="2596234"/>
                  <a:pt x="9158978" y="2631167"/>
                </a:cubicBezTo>
                <a:close/>
                <a:moveTo>
                  <a:pt x="9295101" y="2364073"/>
                </a:moveTo>
                <a:cubicBezTo>
                  <a:pt x="9303317" y="2330480"/>
                  <a:pt x="9317087" y="2282004"/>
                  <a:pt x="9305870" y="2261241"/>
                </a:cubicBezTo>
                <a:cubicBezTo>
                  <a:pt x="9310341" y="2293811"/>
                  <a:pt x="9282584" y="2333557"/>
                  <a:pt x="9295101" y="2364073"/>
                </a:cubicBezTo>
                <a:close/>
                <a:moveTo>
                  <a:pt x="4415702" y="13413344"/>
                </a:moveTo>
                <a:cubicBezTo>
                  <a:pt x="4422595" y="13400049"/>
                  <a:pt x="4414908" y="13392056"/>
                  <a:pt x="4408878" y="13383775"/>
                </a:cubicBezTo>
                <a:cubicBezTo>
                  <a:pt x="4394912" y="13388838"/>
                  <a:pt x="4400956" y="13406318"/>
                  <a:pt x="4415702" y="13413344"/>
                </a:cubicBezTo>
                <a:close/>
                <a:moveTo>
                  <a:pt x="9426025" y="2077430"/>
                </a:moveTo>
                <a:cubicBezTo>
                  <a:pt x="9409418" y="2041393"/>
                  <a:pt x="9407184" y="2000431"/>
                  <a:pt x="9404906" y="1958424"/>
                </a:cubicBezTo>
                <a:cubicBezTo>
                  <a:pt x="9421436" y="1973928"/>
                  <a:pt x="9413804" y="1999255"/>
                  <a:pt x="9417379" y="2018773"/>
                </a:cubicBezTo>
                <a:cubicBezTo>
                  <a:pt x="9420530" y="2038102"/>
                  <a:pt x="9432614" y="2056767"/>
                  <a:pt x="9426025" y="2077430"/>
                </a:cubicBezTo>
                <a:close/>
                <a:moveTo>
                  <a:pt x="9190774" y="2660955"/>
                </a:moveTo>
                <a:cubicBezTo>
                  <a:pt x="9185382" y="2654988"/>
                  <a:pt x="9187719" y="2646291"/>
                  <a:pt x="9188460" y="2638937"/>
                </a:cubicBezTo>
                <a:cubicBezTo>
                  <a:pt x="9182730" y="2634869"/>
                  <a:pt x="9179595" y="2644238"/>
                  <a:pt x="9172713" y="2637100"/>
                </a:cubicBezTo>
                <a:cubicBezTo>
                  <a:pt x="9185709" y="2611093"/>
                  <a:pt x="9171055" y="2579526"/>
                  <a:pt x="9192152" y="2560170"/>
                </a:cubicBezTo>
                <a:cubicBezTo>
                  <a:pt x="9203636" y="2563708"/>
                  <a:pt x="9189980" y="2573037"/>
                  <a:pt x="9193273" y="2578076"/>
                </a:cubicBezTo>
                <a:cubicBezTo>
                  <a:pt x="9197389" y="2577847"/>
                  <a:pt x="9201422" y="2575532"/>
                  <a:pt x="9205035" y="2573032"/>
                </a:cubicBezTo>
                <a:cubicBezTo>
                  <a:pt x="9212650" y="2583054"/>
                  <a:pt x="9201596" y="2595580"/>
                  <a:pt x="9199802" y="2607590"/>
                </a:cubicBezTo>
                <a:cubicBezTo>
                  <a:pt x="9196049" y="2627440"/>
                  <a:pt x="9200042" y="2650200"/>
                  <a:pt x="9190774" y="2660955"/>
                </a:cubicBezTo>
                <a:close/>
                <a:moveTo>
                  <a:pt x="9445057" y="2090335"/>
                </a:moveTo>
                <a:cubicBezTo>
                  <a:pt x="9426888" y="2055533"/>
                  <a:pt x="9431116" y="2012605"/>
                  <a:pt x="9422607" y="1974347"/>
                </a:cubicBezTo>
                <a:cubicBezTo>
                  <a:pt x="9441800" y="1979223"/>
                  <a:pt x="9434956" y="2009667"/>
                  <a:pt x="9437605" y="2027830"/>
                </a:cubicBezTo>
                <a:cubicBezTo>
                  <a:pt x="9440577" y="2048709"/>
                  <a:pt x="9452157" y="2070817"/>
                  <a:pt x="9445057" y="2090335"/>
                </a:cubicBezTo>
                <a:close/>
                <a:moveTo>
                  <a:pt x="4255924" y="13848823"/>
                </a:moveTo>
                <a:cubicBezTo>
                  <a:pt x="4234890" y="13819103"/>
                  <a:pt x="4230848" y="13782081"/>
                  <a:pt x="4205932" y="13754220"/>
                </a:cubicBezTo>
                <a:cubicBezTo>
                  <a:pt x="4189805" y="13771095"/>
                  <a:pt x="4174204" y="13790247"/>
                  <a:pt x="4160218" y="13812665"/>
                </a:cubicBezTo>
                <a:cubicBezTo>
                  <a:pt x="4186261" y="13833364"/>
                  <a:pt x="4236378" y="13859593"/>
                  <a:pt x="4255924" y="13848823"/>
                </a:cubicBezTo>
                <a:close/>
                <a:moveTo>
                  <a:pt x="9209804" y="2680611"/>
                </a:moveTo>
                <a:cubicBezTo>
                  <a:pt x="9201353" y="2667269"/>
                  <a:pt x="9211074" y="2645268"/>
                  <a:pt x="9213329" y="2628565"/>
                </a:cubicBezTo>
                <a:cubicBezTo>
                  <a:pt x="9216201" y="2611629"/>
                  <a:pt x="9212612" y="2587287"/>
                  <a:pt x="9228969" y="2583895"/>
                </a:cubicBezTo>
                <a:cubicBezTo>
                  <a:pt x="9225952" y="2613915"/>
                  <a:pt x="9221559" y="2657486"/>
                  <a:pt x="9209804" y="2680611"/>
                </a:cubicBezTo>
                <a:close/>
                <a:moveTo>
                  <a:pt x="4622534" y="13110234"/>
                </a:moveTo>
                <a:cubicBezTo>
                  <a:pt x="4597519" y="13084882"/>
                  <a:pt x="4595249" y="13032300"/>
                  <a:pt x="4564192" y="13020621"/>
                </a:cubicBezTo>
                <a:cubicBezTo>
                  <a:pt x="4566768" y="13030951"/>
                  <a:pt x="4563190" y="13043669"/>
                  <a:pt x="4557765" y="13057104"/>
                </a:cubicBezTo>
                <a:cubicBezTo>
                  <a:pt x="4539198" y="13062178"/>
                  <a:pt x="4516349" y="13056168"/>
                  <a:pt x="4502256" y="13071900"/>
                </a:cubicBezTo>
                <a:cubicBezTo>
                  <a:pt x="4495853" y="13095627"/>
                  <a:pt x="4518195" y="13108561"/>
                  <a:pt x="4509141" y="13133670"/>
                </a:cubicBezTo>
                <a:cubicBezTo>
                  <a:pt x="4480767" y="13139007"/>
                  <a:pt x="4445304" y="13126913"/>
                  <a:pt x="4427927" y="13161622"/>
                </a:cubicBezTo>
                <a:cubicBezTo>
                  <a:pt x="4460928" y="13201226"/>
                  <a:pt x="4520244" y="13169727"/>
                  <a:pt x="4567755" y="13189188"/>
                </a:cubicBezTo>
                <a:cubicBezTo>
                  <a:pt x="4584762" y="13159933"/>
                  <a:pt x="4602959" y="13133758"/>
                  <a:pt x="4622534" y="13110234"/>
                </a:cubicBezTo>
                <a:close/>
                <a:moveTo>
                  <a:pt x="9231887" y="2681282"/>
                </a:moveTo>
                <a:cubicBezTo>
                  <a:pt x="9230438" y="2685296"/>
                  <a:pt x="9228230" y="2688862"/>
                  <a:pt x="9224811" y="2691732"/>
                </a:cubicBezTo>
                <a:cubicBezTo>
                  <a:pt x="9217424" y="2678677"/>
                  <a:pt x="9226843" y="2659648"/>
                  <a:pt x="9229743" y="2643923"/>
                </a:cubicBezTo>
                <a:cubicBezTo>
                  <a:pt x="9232920" y="2629867"/>
                  <a:pt x="9229999" y="2608993"/>
                  <a:pt x="9243842" y="2601711"/>
                </a:cubicBezTo>
                <a:cubicBezTo>
                  <a:pt x="9255292" y="2612439"/>
                  <a:pt x="9239671" y="2627181"/>
                  <a:pt x="9236644" y="2639758"/>
                </a:cubicBezTo>
                <a:cubicBezTo>
                  <a:pt x="9233755" y="2653168"/>
                  <a:pt x="9236234" y="2669241"/>
                  <a:pt x="9231887" y="2681282"/>
                </a:cubicBezTo>
                <a:close/>
                <a:moveTo>
                  <a:pt x="9478136" y="2127439"/>
                </a:moveTo>
                <a:cubicBezTo>
                  <a:pt x="9469630" y="2116485"/>
                  <a:pt x="9472274" y="2101205"/>
                  <a:pt x="9468295" y="2088139"/>
                </a:cubicBezTo>
                <a:cubicBezTo>
                  <a:pt x="9458805" y="2087544"/>
                  <a:pt x="9471226" y="2101256"/>
                  <a:pt x="9463180" y="2109009"/>
                </a:cubicBezTo>
                <a:cubicBezTo>
                  <a:pt x="9447574" y="2072302"/>
                  <a:pt x="9440642" y="2032231"/>
                  <a:pt x="9445907" y="1987784"/>
                </a:cubicBezTo>
                <a:cubicBezTo>
                  <a:pt x="9462786" y="2015801"/>
                  <a:pt x="9446214" y="2056795"/>
                  <a:pt x="9466379" y="2083181"/>
                </a:cubicBezTo>
                <a:cubicBezTo>
                  <a:pt x="9470289" y="2054583"/>
                  <a:pt x="9453137" y="2034154"/>
                  <a:pt x="9462812" y="2002963"/>
                </a:cubicBezTo>
                <a:cubicBezTo>
                  <a:pt x="9472713" y="2021216"/>
                  <a:pt x="9472512" y="2043743"/>
                  <a:pt x="9475120" y="2063399"/>
                </a:cubicBezTo>
                <a:cubicBezTo>
                  <a:pt x="9477777" y="2084105"/>
                  <a:pt x="9482582" y="2105760"/>
                  <a:pt x="9478136" y="2127439"/>
                </a:cubicBezTo>
                <a:close/>
                <a:moveTo>
                  <a:pt x="4404457" y="13631540"/>
                </a:moveTo>
                <a:cubicBezTo>
                  <a:pt x="4378981" y="13609559"/>
                  <a:pt x="4366429" y="13582565"/>
                  <a:pt x="4336647" y="13562256"/>
                </a:cubicBezTo>
                <a:cubicBezTo>
                  <a:pt x="4315246" y="13569142"/>
                  <a:pt x="4299890" y="13593508"/>
                  <a:pt x="4288907" y="13626445"/>
                </a:cubicBezTo>
                <a:cubicBezTo>
                  <a:pt x="4331279" y="13639039"/>
                  <a:pt x="4369745" y="13639694"/>
                  <a:pt x="4404457" y="13631540"/>
                </a:cubicBezTo>
                <a:close/>
                <a:moveTo>
                  <a:pt x="9243951" y="2713688"/>
                </a:moveTo>
                <a:cubicBezTo>
                  <a:pt x="9231419" y="2686333"/>
                  <a:pt x="9247713" y="2652940"/>
                  <a:pt x="9256310" y="2620712"/>
                </a:cubicBezTo>
                <a:cubicBezTo>
                  <a:pt x="9267608" y="2648537"/>
                  <a:pt x="9246139" y="2683196"/>
                  <a:pt x="9243951" y="2713688"/>
                </a:cubicBezTo>
                <a:close/>
                <a:moveTo>
                  <a:pt x="4617788" y="13186782"/>
                </a:moveTo>
                <a:cubicBezTo>
                  <a:pt x="4608965" y="13181352"/>
                  <a:pt x="4602047" y="13180848"/>
                  <a:pt x="4597982" y="13187733"/>
                </a:cubicBezTo>
                <a:cubicBezTo>
                  <a:pt x="4605854" y="13190701"/>
                  <a:pt x="4612962" y="13190778"/>
                  <a:pt x="4617788" y="13186782"/>
                </a:cubicBezTo>
                <a:close/>
                <a:moveTo>
                  <a:pt x="9500711" y="2137421"/>
                </a:moveTo>
                <a:cubicBezTo>
                  <a:pt x="9487612" y="2121465"/>
                  <a:pt x="9489305" y="2094250"/>
                  <a:pt x="9485829" y="2072886"/>
                </a:cubicBezTo>
                <a:cubicBezTo>
                  <a:pt x="9482786" y="2051713"/>
                  <a:pt x="9472695" y="2028952"/>
                  <a:pt x="9481510" y="2012510"/>
                </a:cubicBezTo>
                <a:cubicBezTo>
                  <a:pt x="9495773" y="2030505"/>
                  <a:pt x="9489514" y="2055194"/>
                  <a:pt x="9492745" y="2075942"/>
                </a:cubicBezTo>
                <a:cubicBezTo>
                  <a:pt x="9495488" y="2095457"/>
                  <a:pt x="9506763" y="2116708"/>
                  <a:pt x="9500711" y="2137421"/>
                </a:cubicBezTo>
                <a:close/>
                <a:moveTo>
                  <a:pt x="9272225" y="2715861"/>
                </a:moveTo>
                <a:cubicBezTo>
                  <a:pt x="9270032" y="2718464"/>
                  <a:pt x="9267111" y="2715642"/>
                  <a:pt x="9263872" y="2714721"/>
                </a:cubicBezTo>
                <a:cubicBezTo>
                  <a:pt x="9255203" y="2696601"/>
                  <a:pt x="9257100" y="2654570"/>
                  <a:pt x="9272032" y="2647899"/>
                </a:cubicBezTo>
                <a:cubicBezTo>
                  <a:pt x="9279569" y="2668581"/>
                  <a:pt x="9265067" y="2694325"/>
                  <a:pt x="9272225" y="2715861"/>
                </a:cubicBezTo>
                <a:close/>
                <a:moveTo>
                  <a:pt x="9537965" y="2149813"/>
                </a:moveTo>
                <a:cubicBezTo>
                  <a:pt x="9529355" y="2161318"/>
                  <a:pt x="9525696" y="2143371"/>
                  <a:pt x="9524965" y="2135904"/>
                </a:cubicBezTo>
                <a:cubicBezTo>
                  <a:pt x="9517699" y="2135245"/>
                  <a:pt x="9514724" y="2143116"/>
                  <a:pt x="9510388" y="2133546"/>
                </a:cubicBezTo>
                <a:cubicBezTo>
                  <a:pt x="9512412" y="2093616"/>
                  <a:pt x="9495709" y="2060721"/>
                  <a:pt x="9504445" y="2018144"/>
                </a:cubicBezTo>
                <a:cubicBezTo>
                  <a:pt x="9519718" y="2041732"/>
                  <a:pt x="9505891" y="2076447"/>
                  <a:pt x="9517082" y="2101293"/>
                </a:cubicBezTo>
                <a:cubicBezTo>
                  <a:pt x="9530341" y="2087249"/>
                  <a:pt x="9510286" y="2063079"/>
                  <a:pt x="9520706" y="2040638"/>
                </a:cubicBezTo>
                <a:cubicBezTo>
                  <a:pt x="9532716" y="2075031"/>
                  <a:pt x="9528018" y="2115310"/>
                  <a:pt x="9537965" y="2149813"/>
                </a:cubicBezTo>
                <a:close/>
                <a:moveTo>
                  <a:pt x="4666547" y="13188410"/>
                </a:moveTo>
                <a:cubicBezTo>
                  <a:pt x="4660934" y="13175715"/>
                  <a:pt x="4641509" y="13175814"/>
                  <a:pt x="4636321" y="13189864"/>
                </a:cubicBezTo>
                <a:cubicBezTo>
                  <a:pt x="4648509" y="13195759"/>
                  <a:pt x="4658930" y="13195258"/>
                  <a:pt x="4666547" y="13188410"/>
                </a:cubicBezTo>
                <a:close/>
                <a:moveTo>
                  <a:pt x="9291765" y="2732566"/>
                </a:moveTo>
                <a:cubicBezTo>
                  <a:pt x="9284643" y="2708544"/>
                  <a:pt x="9285526" y="2682458"/>
                  <a:pt x="9295264" y="2654684"/>
                </a:cubicBezTo>
                <a:cubicBezTo>
                  <a:pt x="9305392" y="2658141"/>
                  <a:pt x="9301959" y="2673935"/>
                  <a:pt x="9301587" y="2683954"/>
                </a:cubicBezTo>
                <a:cubicBezTo>
                  <a:pt x="9300935" y="2701486"/>
                  <a:pt x="9301038" y="2721898"/>
                  <a:pt x="9291765" y="2732566"/>
                </a:cubicBezTo>
                <a:close/>
                <a:moveTo>
                  <a:pt x="4554903" y="13454933"/>
                </a:moveTo>
                <a:cubicBezTo>
                  <a:pt x="4522513" y="13432451"/>
                  <a:pt x="4487916" y="13367630"/>
                  <a:pt x="4451785" y="13376688"/>
                </a:cubicBezTo>
                <a:cubicBezTo>
                  <a:pt x="4490383" y="13397828"/>
                  <a:pt x="4515765" y="13448875"/>
                  <a:pt x="4554903" y="13454933"/>
                </a:cubicBezTo>
                <a:close/>
                <a:moveTo>
                  <a:pt x="4548674" y="13482375"/>
                </a:moveTo>
                <a:cubicBezTo>
                  <a:pt x="4550670" y="13480383"/>
                  <a:pt x="4550724" y="13477088"/>
                  <a:pt x="4547540" y="13471596"/>
                </a:cubicBezTo>
                <a:cubicBezTo>
                  <a:pt x="4540023" y="13480531"/>
                  <a:pt x="4500968" y="13467361"/>
                  <a:pt x="4513274" y="13489139"/>
                </a:cubicBezTo>
                <a:cubicBezTo>
                  <a:pt x="4519232" y="13482580"/>
                  <a:pt x="4542689" y="13488348"/>
                  <a:pt x="4548674" y="13482375"/>
                </a:cubicBezTo>
                <a:close/>
                <a:moveTo>
                  <a:pt x="9569493" y="2170060"/>
                </a:moveTo>
                <a:cubicBezTo>
                  <a:pt x="9556378" y="2159690"/>
                  <a:pt x="9566998" y="2147096"/>
                  <a:pt x="9546507" y="2152278"/>
                </a:cubicBezTo>
                <a:cubicBezTo>
                  <a:pt x="9541238" y="2118428"/>
                  <a:pt x="9530045" y="2072809"/>
                  <a:pt x="9541462" y="2041247"/>
                </a:cubicBezTo>
                <a:cubicBezTo>
                  <a:pt x="9550350" y="2072629"/>
                  <a:pt x="9543164" y="2110635"/>
                  <a:pt x="9555295" y="2140400"/>
                </a:cubicBezTo>
                <a:cubicBezTo>
                  <a:pt x="9564033" y="2118331"/>
                  <a:pt x="9542408" y="2084881"/>
                  <a:pt x="9556034" y="2051753"/>
                </a:cubicBezTo>
                <a:cubicBezTo>
                  <a:pt x="9560318" y="2091269"/>
                  <a:pt x="9573154" y="2127445"/>
                  <a:pt x="9569493" y="2170060"/>
                </a:cubicBezTo>
                <a:close/>
                <a:moveTo>
                  <a:pt x="9314832" y="2751752"/>
                </a:moveTo>
                <a:cubicBezTo>
                  <a:pt x="9303811" y="2742288"/>
                  <a:pt x="9309008" y="2719058"/>
                  <a:pt x="9311231" y="2703703"/>
                </a:cubicBezTo>
                <a:cubicBezTo>
                  <a:pt x="9314256" y="2687682"/>
                  <a:pt x="9317048" y="2666453"/>
                  <a:pt x="9328358" y="2663792"/>
                </a:cubicBezTo>
                <a:cubicBezTo>
                  <a:pt x="9324666" y="2692792"/>
                  <a:pt x="9320974" y="2721792"/>
                  <a:pt x="9314832" y="2751752"/>
                </a:cubicBezTo>
                <a:close/>
                <a:moveTo>
                  <a:pt x="4697518" y="13207201"/>
                </a:moveTo>
                <a:cubicBezTo>
                  <a:pt x="4695350" y="13214414"/>
                  <a:pt x="4690231" y="13212152"/>
                  <a:pt x="4687777" y="13217706"/>
                </a:cubicBezTo>
                <a:cubicBezTo>
                  <a:pt x="4593846" y="13206333"/>
                  <a:pt x="4504008" y="13206472"/>
                  <a:pt x="4411503" y="13198794"/>
                </a:cubicBezTo>
                <a:cubicBezTo>
                  <a:pt x="4325175" y="13118264"/>
                  <a:pt x="4219884" y="13061018"/>
                  <a:pt x="4128351" y="12985338"/>
                </a:cubicBezTo>
                <a:cubicBezTo>
                  <a:pt x="4100069" y="12961606"/>
                  <a:pt x="4077659" y="12933830"/>
                  <a:pt x="4048574" y="12910766"/>
                </a:cubicBezTo>
                <a:cubicBezTo>
                  <a:pt x="3990829" y="12864824"/>
                  <a:pt x="3931238" y="12819599"/>
                  <a:pt x="3871844" y="12778546"/>
                </a:cubicBezTo>
                <a:cubicBezTo>
                  <a:pt x="3823029" y="12744721"/>
                  <a:pt x="3763857" y="12721640"/>
                  <a:pt x="3740188" y="12675945"/>
                </a:cubicBezTo>
                <a:cubicBezTo>
                  <a:pt x="3680392" y="12648504"/>
                  <a:pt x="3632495" y="12616105"/>
                  <a:pt x="3614744" y="12572004"/>
                </a:cubicBezTo>
                <a:cubicBezTo>
                  <a:pt x="3648035" y="12533603"/>
                  <a:pt x="3708980" y="12403751"/>
                  <a:pt x="3763418" y="12401760"/>
                </a:cubicBezTo>
                <a:cubicBezTo>
                  <a:pt x="3790314" y="12400876"/>
                  <a:pt x="3834163" y="12440168"/>
                  <a:pt x="3872722" y="12464864"/>
                </a:cubicBezTo>
                <a:cubicBezTo>
                  <a:pt x="4065355" y="12588790"/>
                  <a:pt x="4196378" y="12704388"/>
                  <a:pt x="4372297" y="12832675"/>
                </a:cubicBezTo>
                <a:cubicBezTo>
                  <a:pt x="4406078" y="12857814"/>
                  <a:pt x="4440850" y="12881860"/>
                  <a:pt x="4472308" y="12906484"/>
                </a:cubicBezTo>
                <a:cubicBezTo>
                  <a:pt x="4507040" y="12934087"/>
                  <a:pt x="4545358" y="12953570"/>
                  <a:pt x="4567814" y="12977791"/>
                </a:cubicBezTo>
                <a:cubicBezTo>
                  <a:pt x="4593780" y="13005606"/>
                  <a:pt x="4608025" y="13050712"/>
                  <a:pt x="4627328" y="13087840"/>
                </a:cubicBezTo>
                <a:cubicBezTo>
                  <a:pt x="4650054" y="13131075"/>
                  <a:pt x="4673007" y="13170326"/>
                  <a:pt x="4697518" y="13207201"/>
                </a:cubicBezTo>
                <a:close/>
                <a:moveTo>
                  <a:pt x="9404300" y="2580957"/>
                </a:moveTo>
                <a:cubicBezTo>
                  <a:pt x="9398626" y="2571821"/>
                  <a:pt x="9370517" y="2548691"/>
                  <a:pt x="9360245" y="2556902"/>
                </a:cubicBezTo>
                <a:cubicBezTo>
                  <a:pt x="9366874" y="2568501"/>
                  <a:pt x="9393159" y="2584195"/>
                  <a:pt x="9404300" y="2580957"/>
                </a:cubicBezTo>
                <a:close/>
                <a:moveTo>
                  <a:pt x="9331922" y="2757055"/>
                </a:moveTo>
                <a:cubicBezTo>
                  <a:pt x="9325798" y="2734038"/>
                  <a:pt x="9331676" y="2709216"/>
                  <a:pt x="9341234" y="2682972"/>
                </a:cubicBezTo>
                <a:cubicBezTo>
                  <a:pt x="9348295" y="2703864"/>
                  <a:pt x="9342362" y="2740341"/>
                  <a:pt x="9331922" y="2757055"/>
                </a:cubicBezTo>
                <a:close/>
                <a:moveTo>
                  <a:pt x="9598739" y="2164943"/>
                </a:moveTo>
                <a:cubicBezTo>
                  <a:pt x="9596632" y="2168563"/>
                  <a:pt x="9591664" y="2164851"/>
                  <a:pt x="9587650" y="2163583"/>
                </a:cubicBezTo>
                <a:cubicBezTo>
                  <a:pt x="9579866" y="2128284"/>
                  <a:pt x="9571469" y="2093221"/>
                  <a:pt x="9574280" y="2053500"/>
                </a:cubicBezTo>
                <a:cubicBezTo>
                  <a:pt x="9590737" y="2087574"/>
                  <a:pt x="9583506" y="2130398"/>
                  <a:pt x="9598739" y="2164943"/>
                </a:cubicBezTo>
                <a:close/>
                <a:moveTo>
                  <a:pt x="9425495" y="2560744"/>
                </a:moveTo>
                <a:cubicBezTo>
                  <a:pt x="9438191" y="2537794"/>
                  <a:pt x="9447190" y="2516271"/>
                  <a:pt x="9434850" y="2499089"/>
                </a:cubicBezTo>
                <a:cubicBezTo>
                  <a:pt x="9427056" y="2510945"/>
                  <a:pt x="9416715" y="2543604"/>
                  <a:pt x="9425495" y="2560744"/>
                </a:cubicBezTo>
                <a:close/>
                <a:moveTo>
                  <a:pt x="9416780" y="2614011"/>
                </a:moveTo>
                <a:cubicBezTo>
                  <a:pt x="9401613" y="2603229"/>
                  <a:pt x="9368858" y="2613746"/>
                  <a:pt x="9351308" y="2631491"/>
                </a:cubicBezTo>
                <a:cubicBezTo>
                  <a:pt x="9375731" y="2643302"/>
                  <a:pt x="9407631" y="2632407"/>
                  <a:pt x="9416780" y="2614011"/>
                </a:cubicBezTo>
                <a:close/>
                <a:moveTo>
                  <a:pt x="4624686" y="13459722"/>
                </a:moveTo>
                <a:cubicBezTo>
                  <a:pt x="4605734" y="13456455"/>
                  <a:pt x="4588354" y="13460011"/>
                  <a:pt x="4574208" y="13470101"/>
                </a:cubicBezTo>
                <a:cubicBezTo>
                  <a:pt x="4594776" y="13476637"/>
                  <a:pt x="4610540" y="13469813"/>
                  <a:pt x="4624686" y="13459722"/>
                </a:cubicBezTo>
                <a:close/>
                <a:moveTo>
                  <a:pt x="9617962" y="2162147"/>
                </a:moveTo>
                <a:cubicBezTo>
                  <a:pt x="9615837" y="2165799"/>
                  <a:pt x="9610655" y="2162489"/>
                  <a:pt x="9606619" y="2161216"/>
                </a:cubicBezTo>
                <a:cubicBezTo>
                  <a:pt x="9604718" y="2143542"/>
                  <a:pt x="9602478" y="2123167"/>
                  <a:pt x="9600714" y="2104024"/>
                </a:cubicBezTo>
                <a:cubicBezTo>
                  <a:pt x="9599241" y="2086538"/>
                  <a:pt x="9594007" y="2064841"/>
                  <a:pt x="9604645" y="2051176"/>
                </a:cubicBezTo>
                <a:cubicBezTo>
                  <a:pt x="9611953" y="2068179"/>
                  <a:pt x="9609642" y="2089604"/>
                  <a:pt x="9610550" y="2108369"/>
                </a:cubicBezTo>
                <a:cubicBezTo>
                  <a:pt x="9611884" y="2127324"/>
                  <a:pt x="9612741" y="2145047"/>
                  <a:pt x="9617962" y="2162147"/>
                </a:cubicBezTo>
                <a:close/>
                <a:moveTo>
                  <a:pt x="9352459" y="2768377"/>
                </a:moveTo>
                <a:cubicBezTo>
                  <a:pt x="9341525" y="2751280"/>
                  <a:pt x="9343731" y="2718013"/>
                  <a:pt x="9356305" y="2703125"/>
                </a:cubicBezTo>
                <a:cubicBezTo>
                  <a:pt x="9364057" y="2722905"/>
                  <a:pt x="9355297" y="2746122"/>
                  <a:pt x="9352459" y="2768377"/>
                </a:cubicBezTo>
                <a:close/>
                <a:moveTo>
                  <a:pt x="9645359" y="2145947"/>
                </a:moveTo>
                <a:cubicBezTo>
                  <a:pt x="9632697" y="2131162"/>
                  <a:pt x="9644302" y="2107186"/>
                  <a:pt x="9630605" y="2092455"/>
                </a:cubicBezTo>
                <a:cubicBezTo>
                  <a:pt x="9623983" y="2116589"/>
                  <a:pt x="9639181" y="2132495"/>
                  <a:pt x="9628467" y="2157885"/>
                </a:cubicBezTo>
                <a:cubicBezTo>
                  <a:pt x="9618862" y="2141898"/>
                  <a:pt x="9622940" y="2121234"/>
                  <a:pt x="9621373" y="2104204"/>
                </a:cubicBezTo>
                <a:cubicBezTo>
                  <a:pt x="9620372" y="2085891"/>
                  <a:pt x="9613967" y="2067233"/>
                  <a:pt x="9619170" y="2048598"/>
                </a:cubicBezTo>
                <a:cubicBezTo>
                  <a:pt x="9633064" y="2058311"/>
                  <a:pt x="9625025" y="2059354"/>
                  <a:pt x="9641569" y="2058495"/>
                </a:cubicBezTo>
                <a:cubicBezTo>
                  <a:pt x="9638553" y="2089329"/>
                  <a:pt x="9652655" y="2113430"/>
                  <a:pt x="9645359" y="2145947"/>
                </a:cubicBezTo>
                <a:close/>
                <a:moveTo>
                  <a:pt x="9663783" y="2119517"/>
                </a:moveTo>
                <a:cubicBezTo>
                  <a:pt x="9646017" y="2102397"/>
                  <a:pt x="9642960" y="2066028"/>
                  <a:pt x="9652201" y="2047452"/>
                </a:cubicBezTo>
                <a:cubicBezTo>
                  <a:pt x="9657994" y="2070610"/>
                  <a:pt x="9663786" y="2093769"/>
                  <a:pt x="9663783" y="2119517"/>
                </a:cubicBezTo>
                <a:close/>
                <a:moveTo>
                  <a:pt x="9672675" y="2131121"/>
                </a:moveTo>
                <a:cubicBezTo>
                  <a:pt x="9690470" y="2090957"/>
                  <a:pt x="9686996" y="2039462"/>
                  <a:pt x="9694951" y="2012790"/>
                </a:cubicBezTo>
                <a:cubicBezTo>
                  <a:pt x="9708335" y="1969793"/>
                  <a:pt x="9733830" y="1952527"/>
                  <a:pt x="9745830" y="1906881"/>
                </a:cubicBezTo>
                <a:cubicBezTo>
                  <a:pt x="9761158" y="1847930"/>
                  <a:pt x="9729529" y="1777403"/>
                  <a:pt x="9664508" y="1746635"/>
                </a:cubicBezTo>
                <a:cubicBezTo>
                  <a:pt x="9596257" y="1713932"/>
                  <a:pt x="9519998" y="1714372"/>
                  <a:pt x="9462734" y="1727282"/>
                </a:cubicBezTo>
                <a:cubicBezTo>
                  <a:pt x="9430478" y="1734428"/>
                  <a:pt x="9390874" y="1740875"/>
                  <a:pt x="9374835" y="1750601"/>
                </a:cubicBezTo>
                <a:cubicBezTo>
                  <a:pt x="9362439" y="1757861"/>
                  <a:pt x="9359728" y="1770929"/>
                  <a:pt x="9349191" y="1782067"/>
                </a:cubicBezTo>
                <a:cubicBezTo>
                  <a:pt x="9335866" y="1796049"/>
                  <a:pt x="9315542" y="1799297"/>
                  <a:pt x="9317304" y="1818417"/>
                </a:cubicBezTo>
                <a:cubicBezTo>
                  <a:pt x="9325836" y="1834924"/>
                  <a:pt x="9339292" y="1849530"/>
                  <a:pt x="9332865" y="1872164"/>
                </a:cubicBezTo>
                <a:cubicBezTo>
                  <a:pt x="9327641" y="1885141"/>
                  <a:pt x="9315632" y="1878816"/>
                  <a:pt x="9311741" y="1893400"/>
                </a:cubicBezTo>
                <a:cubicBezTo>
                  <a:pt x="9312551" y="1927383"/>
                  <a:pt x="9326137" y="1970578"/>
                  <a:pt x="9321041" y="1994820"/>
                </a:cubicBezTo>
                <a:cubicBezTo>
                  <a:pt x="9304872" y="1975958"/>
                  <a:pt x="9318580" y="1931066"/>
                  <a:pt x="9298745" y="1922812"/>
                </a:cubicBezTo>
                <a:cubicBezTo>
                  <a:pt x="9296286" y="1941086"/>
                  <a:pt x="9311288" y="1966056"/>
                  <a:pt x="9301230" y="1978424"/>
                </a:cubicBezTo>
                <a:cubicBezTo>
                  <a:pt x="9285110" y="1960603"/>
                  <a:pt x="9288874" y="1934754"/>
                  <a:pt x="9279098" y="1914131"/>
                </a:cubicBezTo>
                <a:cubicBezTo>
                  <a:pt x="9251550" y="1975324"/>
                  <a:pt x="9334611" y="2016100"/>
                  <a:pt x="9373394" y="2053106"/>
                </a:cubicBezTo>
                <a:cubicBezTo>
                  <a:pt x="9412604" y="2090301"/>
                  <a:pt x="9444630" y="2134511"/>
                  <a:pt x="9483511" y="2156275"/>
                </a:cubicBezTo>
                <a:cubicBezTo>
                  <a:pt x="9543848" y="2189558"/>
                  <a:pt x="9617217" y="2189878"/>
                  <a:pt x="9646581" y="2166170"/>
                </a:cubicBezTo>
                <a:cubicBezTo>
                  <a:pt x="9658449" y="2156639"/>
                  <a:pt x="9666744" y="2144510"/>
                  <a:pt x="9672675" y="2131121"/>
                </a:cubicBezTo>
                <a:close/>
                <a:moveTo>
                  <a:pt x="9740409" y="1997721"/>
                </a:moveTo>
                <a:cubicBezTo>
                  <a:pt x="9738120" y="1993653"/>
                  <a:pt x="9733748" y="1989683"/>
                  <a:pt x="9725684" y="1987139"/>
                </a:cubicBezTo>
                <a:cubicBezTo>
                  <a:pt x="9717420" y="1997753"/>
                  <a:pt x="9736265" y="2007098"/>
                  <a:pt x="9740409" y="1997721"/>
                </a:cubicBezTo>
                <a:close/>
                <a:moveTo>
                  <a:pt x="9425923" y="2720557"/>
                </a:moveTo>
                <a:cubicBezTo>
                  <a:pt x="9423186" y="2694358"/>
                  <a:pt x="9440320" y="2663680"/>
                  <a:pt x="9425589" y="2640342"/>
                </a:cubicBezTo>
                <a:cubicBezTo>
                  <a:pt x="9410681" y="2669454"/>
                  <a:pt x="9409858" y="2695609"/>
                  <a:pt x="9417711" y="2719478"/>
                </a:cubicBezTo>
                <a:cubicBezTo>
                  <a:pt x="9415449" y="2724598"/>
                  <a:pt x="9422276" y="2723025"/>
                  <a:pt x="9425923" y="2720557"/>
                </a:cubicBezTo>
                <a:close/>
                <a:moveTo>
                  <a:pt x="9502593" y="2558600"/>
                </a:moveTo>
                <a:cubicBezTo>
                  <a:pt x="9475529" y="2552762"/>
                  <a:pt x="9454383" y="2574018"/>
                  <a:pt x="9432557" y="2589873"/>
                </a:cubicBezTo>
                <a:cubicBezTo>
                  <a:pt x="9459859" y="2596326"/>
                  <a:pt x="9481447" y="2579855"/>
                  <a:pt x="9502593" y="2558600"/>
                </a:cubicBezTo>
                <a:close/>
                <a:moveTo>
                  <a:pt x="9388077" y="2820091"/>
                </a:moveTo>
                <a:cubicBezTo>
                  <a:pt x="9378046" y="2800239"/>
                  <a:pt x="9386427" y="2775673"/>
                  <a:pt x="9394205" y="2751353"/>
                </a:cubicBezTo>
                <a:cubicBezTo>
                  <a:pt x="9404650" y="2771388"/>
                  <a:pt x="9389177" y="2797448"/>
                  <a:pt x="9388077" y="2820091"/>
                </a:cubicBezTo>
                <a:close/>
                <a:moveTo>
                  <a:pt x="9769470" y="1967765"/>
                </a:moveTo>
                <a:lnTo>
                  <a:pt x="9756229" y="1961914"/>
                </a:lnTo>
                <a:lnTo>
                  <a:pt x="9753404" y="1968308"/>
                </a:lnTo>
                <a:lnTo>
                  <a:pt x="9766644" y="1974158"/>
                </a:lnTo>
                <a:close/>
                <a:moveTo>
                  <a:pt x="4708001" y="13450063"/>
                </a:moveTo>
                <a:lnTo>
                  <a:pt x="4703093" y="13461171"/>
                </a:lnTo>
                <a:cubicBezTo>
                  <a:pt x="4616122" y="13495260"/>
                  <a:pt x="4462514" y="13560164"/>
                  <a:pt x="4394981" y="13430233"/>
                </a:cubicBezTo>
                <a:cubicBezTo>
                  <a:pt x="4311832" y="13425667"/>
                  <a:pt x="4224084" y="13416515"/>
                  <a:pt x="4119506" y="13400437"/>
                </a:cubicBezTo>
                <a:cubicBezTo>
                  <a:pt x="4112561" y="13399411"/>
                  <a:pt x="4103658" y="13397138"/>
                  <a:pt x="4094068" y="13395110"/>
                </a:cubicBezTo>
                <a:lnTo>
                  <a:pt x="4086477" y="13394124"/>
                </a:lnTo>
                <a:lnTo>
                  <a:pt x="4064525" y="13391273"/>
                </a:lnTo>
                <a:cubicBezTo>
                  <a:pt x="4045175" y="13391213"/>
                  <a:pt x="4028216" y="13398147"/>
                  <a:pt x="4023900" y="13424071"/>
                </a:cubicBezTo>
                <a:lnTo>
                  <a:pt x="4062115" y="13437160"/>
                </a:lnTo>
                <a:lnTo>
                  <a:pt x="4095481" y="13448589"/>
                </a:lnTo>
                <a:cubicBezTo>
                  <a:pt x="4173056" y="13474655"/>
                  <a:pt x="4264885" y="13503356"/>
                  <a:pt x="4337424" y="13516639"/>
                </a:cubicBezTo>
                <a:cubicBezTo>
                  <a:pt x="4369156" y="13569471"/>
                  <a:pt x="4429816" y="13611083"/>
                  <a:pt x="4462588" y="13663863"/>
                </a:cubicBezTo>
                <a:cubicBezTo>
                  <a:pt x="4436895" y="13681619"/>
                  <a:pt x="4399062" y="13663371"/>
                  <a:pt x="4365279" y="13660190"/>
                </a:cubicBezTo>
                <a:cubicBezTo>
                  <a:pt x="4333204" y="13657763"/>
                  <a:pt x="4296576" y="13651793"/>
                  <a:pt x="4274581" y="13672714"/>
                </a:cubicBezTo>
                <a:cubicBezTo>
                  <a:pt x="4256008" y="13634250"/>
                  <a:pt x="4169408" y="13583539"/>
                  <a:pt x="4090612" y="13545684"/>
                </a:cubicBezTo>
                <a:lnTo>
                  <a:pt x="4018768" y="13513729"/>
                </a:lnTo>
                <a:lnTo>
                  <a:pt x="4017225" y="13513043"/>
                </a:lnTo>
                <a:cubicBezTo>
                  <a:pt x="3998263" y="13505175"/>
                  <a:pt x="3988432" y="13518194"/>
                  <a:pt x="3971464" y="13512740"/>
                </a:cubicBezTo>
                <a:cubicBezTo>
                  <a:pt x="3974806" y="13513834"/>
                  <a:pt x="3964708" y="13494051"/>
                  <a:pt x="3952946" y="13490051"/>
                </a:cubicBezTo>
                <a:lnTo>
                  <a:pt x="3951763" y="13490311"/>
                </a:lnTo>
                <a:lnTo>
                  <a:pt x="3941064" y="13492668"/>
                </a:lnTo>
                <a:cubicBezTo>
                  <a:pt x="3938454" y="13497133"/>
                  <a:pt x="3938381" y="13501410"/>
                  <a:pt x="3939955" y="13505241"/>
                </a:cubicBezTo>
                <a:lnTo>
                  <a:pt x="3944645" y="13510534"/>
                </a:lnTo>
                <a:lnTo>
                  <a:pt x="3948729" y="13515143"/>
                </a:lnTo>
                <a:cubicBezTo>
                  <a:pt x="3956685" y="13520509"/>
                  <a:pt x="3967669" y="13523064"/>
                  <a:pt x="3974557" y="13520745"/>
                </a:cubicBezTo>
                <a:cubicBezTo>
                  <a:pt x="3978959" y="13533286"/>
                  <a:pt x="3986182" y="13543915"/>
                  <a:pt x="3995209" y="13553385"/>
                </a:cubicBezTo>
                <a:lnTo>
                  <a:pt x="3995967" y="13554004"/>
                </a:lnTo>
                <a:lnTo>
                  <a:pt x="4026678" y="13579074"/>
                </a:lnTo>
                <a:cubicBezTo>
                  <a:pt x="4049907" y="13594892"/>
                  <a:pt x="4076268" y="13609092"/>
                  <a:pt x="4097617" y="13627717"/>
                </a:cubicBezTo>
                <a:cubicBezTo>
                  <a:pt x="4140930" y="13664729"/>
                  <a:pt x="4164941" y="13717723"/>
                  <a:pt x="4234654" y="13734227"/>
                </a:cubicBezTo>
                <a:cubicBezTo>
                  <a:pt x="4246544" y="13791569"/>
                  <a:pt x="4279787" y="13840984"/>
                  <a:pt x="4309339" y="13891831"/>
                </a:cubicBezTo>
                <a:cubicBezTo>
                  <a:pt x="4289871" y="13922040"/>
                  <a:pt x="4260350" y="13889591"/>
                  <a:pt x="4235841" y="13879272"/>
                </a:cubicBezTo>
                <a:cubicBezTo>
                  <a:pt x="4134770" y="13835636"/>
                  <a:pt x="4100601" y="13797558"/>
                  <a:pt x="4038007" y="13732622"/>
                </a:cubicBezTo>
                <a:cubicBezTo>
                  <a:pt x="4000660" y="13693651"/>
                  <a:pt x="3963698" y="13658425"/>
                  <a:pt x="3934039" y="13627447"/>
                </a:cubicBezTo>
                <a:cubicBezTo>
                  <a:pt x="3891974" y="13656864"/>
                  <a:pt x="3876265" y="13753590"/>
                  <a:pt x="3836530" y="13788121"/>
                </a:cubicBezTo>
                <a:cubicBezTo>
                  <a:pt x="3803051" y="13769243"/>
                  <a:pt x="3796040" y="13740102"/>
                  <a:pt x="3800722" y="13706423"/>
                </a:cubicBezTo>
                <a:cubicBezTo>
                  <a:pt x="3624218" y="13595753"/>
                  <a:pt x="3519295" y="13456961"/>
                  <a:pt x="3334811" y="13349404"/>
                </a:cubicBezTo>
                <a:cubicBezTo>
                  <a:pt x="3350857" y="13255380"/>
                  <a:pt x="3429424" y="13127191"/>
                  <a:pt x="3462521" y="13031509"/>
                </a:cubicBezTo>
                <a:cubicBezTo>
                  <a:pt x="3474256" y="13023417"/>
                  <a:pt x="3494933" y="13036638"/>
                  <a:pt x="3504576" y="13024046"/>
                </a:cubicBezTo>
                <a:cubicBezTo>
                  <a:pt x="3523375" y="13028777"/>
                  <a:pt x="3522922" y="13041345"/>
                  <a:pt x="3533121" y="13049426"/>
                </a:cubicBezTo>
                <a:cubicBezTo>
                  <a:pt x="3699824" y="13080697"/>
                  <a:pt x="3855541" y="13082601"/>
                  <a:pt x="4038137" y="13154088"/>
                </a:cubicBezTo>
                <a:cubicBezTo>
                  <a:pt x="4066206" y="13169043"/>
                  <a:pt x="4071153" y="13123226"/>
                  <a:pt x="4098886" y="13135479"/>
                </a:cubicBezTo>
                <a:cubicBezTo>
                  <a:pt x="4147771" y="13162185"/>
                  <a:pt x="4126258" y="13215492"/>
                  <a:pt x="4096982" y="13272519"/>
                </a:cubicBezTo>
                <a:cubicBezTo>
                  <a:pt x="4195039" y="13269884"/>
                  <a:pt x="4302795" y="13344562"/>
                  <a:pt x="4412748" y="13346162"/>
                </a:cubicBezTo>
                <a:cubicBezTo>
                  <a:pt x="4442214" y="13346415"/>
                  <a:pt x="4466537" y="13330607"/>
                  <a:pt x="4489897" y="13334290"/>
                </a:cubicBezTo>
                <a:cubicBezTo>
                  <a:pt x="4568180" y="13346409"/>
                  <a:pt x="4613322" y="13404655"/>
                  <a:pt x="4693625" y="13437583"/>
                </a:cubicBezTo>
                <a:cubicBezTo>
                  <a:pt x="4703596" y="13423094"/>
                  <a:pt x="4698383" y="13449898"/>
                  <a:pt x="4708001" y="13450063"/>
                </a:cubicBezTo>
                <a:close/>
                <a:moveTo>
                  <a:pt x="9408892" y="2827048"/>
                </a:moveTo>
                <a:cubicBezTo>
                  <a:pt x="9400434" y="2804139"/>
                  <a:pt x="9405696" y="2778211"/>
                  <a:pt x="9414482" y="2751318"/>
                </a:cubicBezTo>
                <a:cubicBezTo>
                  <a:pt x="9420782" y="2773273"/>
                  <a:pt x="9419317" y="2810464"/>
                  <a:pt x="9408892" y="2827048"/>
                </a:cubicBezTo>
                <a:close/>
                <a:moveTo>
                  <a:pt x="9813010" y="1913127"/>
                </a:moveTo>
                <a:lnTo>
                  <a:pt x="9806603" y="1910296"/>
                </a:lnTo>
                <a:lnTo>
                  <a:pt x="9803777" y="1916690"/>
                </a:lnTo>
                <a:lnTo>
                  <a:pt x="9810185" y="1919521"/>
                </a:lnTo>
                <a:close/>
                <a:moveTo>
                  <a:pt x="9802515" y="1955363"/>
                </a:moveTo>
                <a:cubicBezTo>
                  <a:pt x="9796349" y="1953148"/>
                  <a:pt x="9787365" y="1944593"/>
                  <a:pt x="9786450" y="1955907"/>
                </a:cubicBezTo>
                <a:cubicBezTo>
                  <a:pt x="9793762" y="1960157"/>
                  <a:pt x="9799214" y="1960527"/>
                  <a:pt x="9802515" y="1955363"/>
                </a:cubicBezTo>
                <a:close/>
                <a:moveTo>
                  <a:pt x="9831332" y="1890144"/>
                </a:moveTo>
                <a:cubicBezTo>
                  <a:pt x="9824775" y="1884191"/>
                  <a:pt x="9812391" y="1896041"/>
                  <a:pt x="9818848" y="1899913"/>
                </a:cubicBezTo>
                <a:cubicBezTo>
                  <a:pt x="9821674" y="1893519"/>
                  <a:pt x="9829701" y="1899614"/>
                  <a:pt x="9831332" y="1890144"/>
                </a:cubicBezTo>
                <a:close/>
                <a:moveTo>
                  <a:pt x="9501169" y="2654357"/>
                </a:moveTo>
                <a:cubicBezTo>
                  <a:pt x="9486329" y="2641681"/>
                  <a:pt x="9467554" y="2599726"/>
                  <a:pt x="9442685" y="2613217"/>
                </a:cubicBezTo>
                <a:cubicBezTo>
                  <a:pt x="9422003" y="2631108"/>
                  <a:pt x="9481344" y="2672627"/>
                  <a:pt x="9501169" y="2654357"/>
                </a:cubicBezTo>
                <a:close/>
                <a:moveTo>
                  <a:pt x="9869545" y="1829078"/>
                </a:moveTo>
                <a:cubicBezTo>
                  <a:pt x="9844725" y="1834415"/>
                  <a:pt x="9829029" y="1864163"/>
                  <a:pt x="9810366" y="1884447"/>
                </a:cubicBezTo>
                <a:cubicBezTo>
                  <a:pt x="9834042" y="1877077"/>
                  <a:pt x="9850934" y="1850405"/>
                  <a:pt x="9869545" y="1829078"/>
                </a:cubicBezTo>
                <a:close/>
                <a:moveTo>
                  <a:pt x="9432792" y="2830861"/>
                </a:moveTo>
                <a:cubicBezTo>
                  <a:pt x="9425378" y="2810320"/>
                  <a:pt x="9426955" y="2773948"/>
                  <a:pt x="9442468" y="2756937"/>
                </a:cubicBezTo>
                <a:cubicBezTo>
                  <a:pt x="9447469" y="2763716"/>
                  <a:pt x="9443654" y="2775741"/>
                  <a:pt x="9442699" y="2782428"/>
                </a:cubicBezTo>
                <a:cubicBezTo>
                  <a:pt x="9440497" y="2798720"/>
                  <a:pt x="9440258" y="2812833"/>
                  <a:pt x="9432792" y="2830861"/>
                </a:cubicBezTo>
                <a:close/>
                <a:moveTo>
                  <a:pt x="9783043" y="2073037"/>
                </a:moveTo>
                <a:lnTo>
                  <a:pt x="9780244" y="2076543"/>
                </a:lnTo>
                <a:lnTo>
                  <a:pt x="9775985" y="2068783"/>
                </a:lnTo>
                <a:lnTo>
                  <a:pt x="9775796" y="2069272"/>
                </a:lnTo>
                <a:cubicBezTo>
                  <a:pt x="9775332" y="2072633"/>
                  <a:pt x="9776253" y="2075460"/>
                  <a:pt x="9779790" y="2077278"/>
                </a:cubicBezTo>
                <a:close/>
                <a:moveTo>
                  <a:pt x="9913170" y="1791507"/>
                </a:moveTo>
                <a:cubicBezTo>
                  <a:pt x="9913977" y="1789897"/>
                  <a:pt x="9913847" y="1788024"/>
                  <a:pt x="9912170" y="1785755"/>
                </a:cubicBezTo>
                <a:cubicBezTo>
                  <a:pt x="9908679" y="1791345"/>
                  <a:pt x="9889435" y="1790994"/>
                  <a:pt x="9897100" y="1802533"/>
                </a:cubicBezTo>
                <a:cubicBezTo>
                  <a:pt x="9899897" y="1798801"/>
                  <a:pt x="9910749" y="1796336"/>
                  <a:pt x="9913170" y="1791507"/>
                </a:cubicBezTo>
                <a:close/>
                <a:moveTo>
                  <a:pt x="9450992" y="2845651"/>
                </a:moveTo>
                <a:cubicBezTo>
                  <a:pt x="9440737" y="2817898"/>
                  <a:pt x="9444455" y="2775117"/>
                  <a:pt x="9459343" y="2750901"/>
                </a:cubicBezTo>
                <a:cubicBezTo>
                  <a:pt x="9461664" y="2781206"/>
                  <a:pt x="9453046" y="2813745"/>
                  <a:pt x="9450992" y="2845651"/>
                </a:cubicBezTo>
                <a:close/>
                <a:moveTo>
                  <a:pt x="9863957" y="1912202"/>
                </a:moveTo>
                <a:cubicBezTo>
                  <a:pt x="9856971" y="1906059"/>
                  <a:pt x="9855526" y="1897778"/>
                  <a:pt x="9845652" y="1892396"/>
                </a:cubicBezTo>
                <a:cubicBezTo>
                  <a:pt x="9839010" y="1906274"/>
                  <a:pt x="9824625" y="1898390"/>
                  <a:pt x="9817934" y="1911227"/>
                </a:cubicBezTo>
                <a:cubicBezTo>
                  <a:pt x="9831336" y="1907469"/>
                  <a:pt x="9837318" y="1927434"/>
                  <a:pt x="9846813" y="1916345"/>
                </a:cubicBezTo>
                <a:cubicBezTo>
                  <a:pt x="9841874" y="1913654"/>
                  <a:pt x="9835092" y="1911676"/>
                  <a:pt x="9839813" y="1905610"/>
                </a:cubicBezTo>
                <a:cubicBezTo>
                  <a:pt x="9845894" y="1910335"/>
                  <a:pt x="9857352" y="1922530"/>
                  <a:pt x="9863957" y="1912202"/>
                </a:cubicBezTo>
                <a:close/>
                <a:moveTo>
                  <a:pt x="9531405" y="2673837"/>
                </a:moveTo>
                <a:cubicBezTo>
                  <a:pt x="9506484" y="2686285"/>
                  <a:pt x="9475835" y="2671212"/>
                  <a:pt x="9444809" y="2656994"/>
                </a:cubicBezTo>
                <a:cubicBezTo>
                  <a:pt x="9436162" y="2685812"/>
                  <a:pt x="9454632" y="2721512"/>
                  <a:pt x="9421352" y="2747096"/>
                </a:cubicBezTo>
                <a:cubicBezTo>
                  <a:pt x="9407669" y="2741050"/>
                  <a:pt x="9407829" y="2731431"/>
                  <a:pt x="9398271" y="2724148"/>
                </a:cubicBezTo>
                <a:cubicBezTo>
                  <a:pt x="9404262" y="2696706"/>
                  <a:pt x="9401578" y="2671551"/>
                  <a:pt x="9406149" y="2645012"/>
                </a:cubicBezTo>
                <a:cubicBezTo>
                  <a:pt x="9381492" y="2649927"/>
                  <a:pt x="9340664" y="2657896"/>
                  <a:pt x="9324723" y="2626884"/>
                </a:cubicBezTo>
                <a:cubicBezTo>
                  <a:pt x="9344840" y="2610273"/>
                  <a:pt x="9367548" y="2603987"/>
                  <a:pt x="9390018" y="2597086"/>
                </a:cubicBezTo>
                <a:cubicBezTo>
                  <a:pt x="9378571" y="2576729"/>
                  <a:pt x="9328671" y="2565901"/>
                  <a:pt x="9331307" y="2542586"/>
                </a:cubicBezTo>
                <a:cubicBezTo>
                  <a:pt x="9353561" y="2526920"/>
                  <a:pt x="9384058" y="2538865"/>
                  <a:pt x="9407992" y="2562189"/>
                </a:cubicBezTo>
                <a:cubicBezTo>
                  <a:pt x="9419189" y="2529908"/>
                  <a:pt x="9408870" y="2489650"/>
                  <a:pt x="9427109" y="2464560"/>
                </a:cubicBezTo>
                <a:cubicBezTo>
                  <a:pt x="9444138" y="2479224"/>
                  <a:pt x="9457081" y="2491572"/>
                  <a:pt x="9457939" y="2509291"/>
                </a:cubicBezTo>
                <a:cubicBezTo>
                  <a:pt x="9459277" y="2528241"/>
                  <a:pt x="9440582" y="2543950"/>
                  <a:pt x="9444484" y="2564034"/>
                </a:cubicBezTo>
                <a:cubicBezTo>
                  <a:pt x="9470159" y="2549879"/>
                  <a:pt x="9506195" y="2525002"/>
                  <a:pt x="9530256" y="2542264"/>
                </a:cubicBezTo>
                <a:cubicBezTo>
                  <a:pt x="9521951" y="2573783"/>
                  <a:pt x="9489685" y="2590125"/>
                  <a:pt x="9468411" y="2600105"/>
                </a:cubicBezTo>
                <a:cubicBezTo>
                  <a:pt x="9465408" y="2611528"/>
                  <a:pt x="9484385" y="2610222"/>
                  <a:pt x="9491492" y="2623053"/>
                </a:cubicBezTo>
                <a:cubicBezTo>
                  <a:pt x="9502804" y="2644880"/>
                  <a:pt x="9521153" y="2656557"/>
                  <a:pt x="9531405" y="2673837"/>
                </a:cubicBezTo>
                <a:close/>
                <a:moveTo>
                  <a:pt x="9851554" y="1949518"/>
                </a:moveTo>
                <a:cubicBezTo>
                  <a:pt x="9837384" y="1950390"/>
                  <a:pt x="9837331" y="1932026"/>
                  <a:pt x="9833225" y="1937853"/>
                </a:cubicBezTo>
                <a:cubicBezTo>
                  <a:pt x="9838616" y="1949915"/>
                  <a:pt x="9825049" y="1945959"/>
                  <a:pt x="9821760" y="1955714"/>
                </a:cubicBezTo>
                <a:cubicBezTo>
                  <a:pt x="9837572" y="1949964"/>
                  <a:pt x="9835703" y="1958818"/>
                  <a:pt x="9851554" y="1949518"/>
                </a:cubicBezTo>
                <a:close/>
                <a:moveTo>
                  <a:pt x="9901841" y="1835706"/>
                </a:moveTo>
                <a:cubicBezTo>
                  <a:pt x="9897946" y="1832966"/>
                  <a:pt x="9897506" y="1828186"/>
                  <a:pt x="9890535" y="1826634"/>
                </a:cubicBezTo>
                <a:cubicBezTo>
                  <a:pt x="9881027" y="1833132"/>
                  <a:pt x="9900247" y="1841624"/>
                  <a:pt x="9901841" y="1835706"/>
                </a:cubicBezTo>
                <a:close/>
                <a:moveTo>
                  <a:pt x="9891512" y="1885657"/>
                </a:moveTo>
                <a:cubicBezTo>
                  <a:pt x="9888697" y="1879318"/>
                  <a:pt x="9881009" y="1875921"/>
                  <a:pt x="9876953" y="1882790"/>
                </a:cubicBezTo>
                <a:cubicBezTo>
                  <a:pt x="9879341" y="1888940"/>
                  <a:pt x="9887456" y="1892525"/>
                  <a:pt x="9891512" y="1885657"/>
                </a:cubicBezTo>
                <a:close/>
                <a:moveTo>
                  <a:pt x="4895472" y="13222554"/>
                </a:moveTo>
                <a:lnTo>
                  <a:pt x="4886937" y="13218783"/>
                </a:lnTo>
                <a:lnTo>
                  <a:pt x="4883168" y="13227313"/>
                </a:lnTo>
                <a:lnTo>
                  <a:pt x="4891703" y="13231084"/>
                </a:lnTo>
                <a:close/>
                <a:moveTo>
                  <a:pt x="9874618" y="1959709"/>
                </a:moveTo>
                <a:lnTo>
                  <a:pt x="9867784" y="1956689"/>
                </a:lnTo>
                <a:lnTo>
                  <a:pt x="9864770" y="1963509"/>
                </a:lnTo>
                <a:lnTo>
                  <a:pt x="9871605" y="1966529"/>
                </a:lnTo>
                <a:close/>
                <a:moveTo>
                  <a:pt x="4720752" y="13630687"/>
                </a:moveTo>
                <a:lnTo>
                  <a:pt x="4711789" y="13626727"/>
                </a:lnTo>
                <a:lnTo>
                  <a:pt x="4708020" y="13635258"/>
                </a:lnTo>
                <a:lnTo>
                  <a:pt x="4716982" y="13639218"/>
                </a:lnTo>
                <a:close/>
                <a:moveTo>
                  <a:pt x="9884765" y="1944832"/>
                </a:moveTo>
                <a:cubicBezTo>
                  <a:pt x="9887902" y="1931953"/>
                  <a:pt x="9875843" y="1924586"/>
                  <a:pt x="9865868" y="1917122"/>
                </a:cubicBezTo>
                <a:cubicBezTo>
                  <a:pt x="9857843" y="1928352"/>
                  <a:pt x="9870932" y="1931078"/>
                  <a:pt x="9867028" y="1941071"/>
                </a:cubicBezTo>
                <a:cubicBezTo>
                  <a:pt x="9874867" y="1947591"/>
                  <a:pt x="9877215" y="1939968"/>
                  <a:pt x="9884765" y="1944832"/>
                </a:cubicBezTo>
                <a:close/>
                <a:moveTo>
                  <a:pt x="9914899" y="1876630"/>
                </a:moveTo>
                <a:cubicBezTo>
                  <a:pt x="9920462" y="1866351"/>
                  <a:pt x="9918024" y="1859160"/>
                  <a:pt x="9909243" y="1854770"/>
                </a:cubicBezTo>
                <a:cubicBezTo>
                  <a:pt x="9898969" y="1858382"/>
                  <a:pt x="9887551" y="1859961"/>
                  <a:pt x="9879614" y="1868681"/>
                </a:cubicBezTo>
                <a:cubicBezTo>
                  <a:pt x="9899336" y="1870262"/>
                  <a:pt x="9894364" y="1888445"/>
                  <a:pt x="9910568" y="1886434"/>
                </a:cubicBezTo>
                <a:cubicBezTo>
                  <a:pt x="9910592" y="1878293"/>
                  <a:pt x="9901571" y="1873288"/>
                  <a:pt x="9900176" y="1866048"/>
                </a:cubicBezTo>
                <a:cubicBezTo>
                  <a:pt x="9910463" y="1867027"/>
                  <a:pt x="9906219" y="1874323"/>
                  <a:pt x="9914899" y="1876630"/>
                </a:cubicBezTo>
                <a:close/>
                <a:moveTo>
                  <a:pt x="9898920" y="1939368"/>
                </a:moveTo>
                <a:cubicBezTo>
                  <a:pt x="9903252" y="1929564"/>
                  <a:pt x="9895275" y="1924511"/>
                  <a:pt x="9897760" y="1915420"/>
                </a:cubicBezTo>
                <a:cubicBezTo>
                  <a:pt x="9873189" y="1908639"/>
                  <a:pt x="9877972" y="1890882"/>
                  <a:pt x="9862634" y="1880539"/>
                </a:cubicBezTo>
                <a:cubicBezTo>
                  <a:pt x="9868310" y="1876934"/>
                  <a:pt x="9875608" y="1876591"/>
                  <a:pt x="9881096" y="1873412"/>
                </a:cubicBezTo>
                <a:cubicBezTo>
                  <a:pt x="9867530" y="1869456"/>
                  <a:pt x="9870947" y="1870966"/>
                  <a:pt x="9858459" y="1863410"/>
                </a:cubicBezTo>
                <a:cubicBezTo>
                  <a:pt x="9858775" y="1874249"/>
                  <a:pt x="9852924" y="1882872"/>
                  <a:pt x="9838489" y="1873946"/>
                </a:cubicBezTo>
                <a:cubicBezTo>
                  <a:pt x="9834083" y="1890850"/>
                  <a:pt x="9849520" y="1885953"/>
                  <a:pt x="9859808" y="1886933"/>
                </a:cubicBezTo>
                <a:cubicBezTo>
                  <a:pt x="9856445" y="1903788"/>
                  <a:pt x="9885462" y="1907438"/>
                  <a:pt x="9877790" y="1925956"/>
                </a:cubicBezTo>
                <a:cubicBezTo>
                  <a:pt x="9893805" y="1924371"/>
                  <a:pt x="9885064" y="1933756"/>
                  <a:pt x="9898920" y="1939368"/>
                </a:cubicBezTo>
                <a:close/>
                <a:moveTo>
                  <a:pt x="4894121" y="13272937"/>
                </a:moveTo>
                <a:cubicBezTo>
                  <a:pt x="4899160" y="13260379"/>
                  <a:pt x="4897620" y="13250012"/>
                  <a:pt x="4879896" y="13246260"/>
                </a:cubicBezTo>
                <a:cubicBezTo>
                  <a:pt x="4873627" y="13259294"/>
                  <a:pt x="4884583" y="13265665"/>
                  <a:pt x="4894121" y="13272937"/>
                </a:cubicBezTo>
                <a:close/>
                <a:moveTo>
                  <a:pt x="9913826" y="1914876"/>
                </a:moveTo>
                <a:lnTo>
                  <a:pt x="9906993" y="1911857"/>
                </a:lnTo>
                <a:lnTo>
                  <a:pt x="9904167" y="1918251"/>
                </a:lnTo>
                <a:lnTo>
                  <a:pt x="9911000" y="1921270"/>
                </a:lnTo>
                <a:close/>
                <a:moveTo>
                  <a:pt x="9939628" y="1856478"/>
                </a:moveTo>
                <a:lnTo>
                  <a:pt x="9923399" y="1849307"/>
                </a:lnTo>
                <a:cubicBezTo>
                  <a:pt x="9914382" y="1861626"/>
                  <a:pt x="9935587" y="1867939"/>
                  <a:pt x="9939628" y="1856478"/>
                </a:cubicBezTo>
                <a:close/>
                <a:moveTo>
                  <a:pt x="4713320" y="13693678"/>
                </a:moveTo>
                <a:cubicBezTo>
                  <a:pt x="4709052" y="13691793"/>
                  <a:pt x="4709706" y="13688003"/>
                  <a:pt x="4706670" y="13685642"/>
                </a:cubicBezTo>
                <a:cubicBezTo>
                  <a:pt x="4704081" y="13692655"/>
                  <a:pt x="4699221" y="13700194"/>
                  <a:pt x="4709551" y="13702209"/>
                </a:cubicBezTo>
                <a:close/>
                <a:moveTo>
                  <a:pt x="4883312" y="13308945"/>
                </a:moveTo>
                <a:cubicBezTo>
                  <a:pt x="4888389" y="13292836"/>
                  <a:pt x="4883811" y="13280108"/>
                  <a:pt x="4868589" y="13271852"/>
                </a:cubicBezTo>
                <a:cubicBezTo>
                  <a:pt x="4866399" y="13287198"/>
                  <a:pt x="4870975" y="13299926"/>
                  <a:pt x="4883312" y="13308945"/>
                </a:cubicBezTo>
                <a:close/>
                <a:moveTo>
                  <a:pt x="9957525" y="1833307"/>
                </a:moveTo>
                <a:cubicBezTo>
                  <a:pt x="9946144" y="1831335"/>
                  <a:pt x="9939098" y="1836883"/>
                  <a:pt x="9930152" y="1824779"/>
                </a:cubicBezTo>
                <a:cubicBezTo>
                  <a:pt x="9929701" y="1832731"/>
                  <a:pt x="9910481" y="1824239"/>
                  <a:pt x="9919413" y="1831752"/>
                </a:cubicBezTo>
                <a:cubicBezTo>
                  <a:pt x="9929877" y="1827714"/>
                  <a:pt x="9927028" y="1842249"/>
                  <a:pt x="9940543" y="1845164"/>
                </a:cubicBezTo>
                <a:cubicBezTo>
                  <a:pt x="9944310" y="1836639"/>
                  <a:pt x="9953996" y="1842447"/>
                  <a:pt x="9957525" y="1833307"/>
                </a:cubicBezTo>
                <a:close/>
                <a:moveTo>
                  <a:pt x="9490049" y="2892134"/>
                </a:moveTo>
                <a:cubicBezTo>
                  <a:pt x="9480491" y="2884850"/>
                  <a:pt x="9489758" y="2873128"/>
                  <a:pt x="9486413" y="2864507"/>
                </a:cubicBezTo>
                <a:cubicBezTo>
                  <a:pt x="9453675" y="2849531"/>
                  <a:pt x="9460047" y="2803876"/>
                  <a:pt x="9474030" y="2764134"/>
                </a:cubicBezTo>
                <a:cubicBezTo>
                  <a:pt x="9481174" y="2773414"/>
                  <a:pt x="9480734" y="2768627"/>
                  <a:pt x="9492140" y="2775198"/>
                </a:cubicBezTo>
                <a:cubicBezTo>
                  <a:pt x="9487464" y="2799663"/>
                  <a:pt x="9477192" y="2825227"/>
                  <a:pt x="9484940" y="2847019"/>
                </a:cubicBezTo>
                <a:cubicBezTo>
                  <a:pt x="9492522" y="2826389"/>
                  <a:pt x="9487125" y="2796962"/>
                  <a:pt x="9504026" y="2783001"/>
                </a:cubicBezTo>
                <a:cubicBezTo>
                  <a:pt x="9517861" y="2792175"/>
                  <a:pt x="9507033" y="2806269"/>
                  <a:pt x="9502230" y="2819453"/>
                </a:cubicBezTo>
                <a:cubicBezTo>
                  <a:pt x="9496649" y="2842498"/>
                  <a:pt x="9502675" y="2876284"/>
                  <a:pt x="9490049" y="2892134"/>
                </a:cubicBezTo>
                <a:close/>
                <a:moveTo>
                  <a:pt x="9930807" y="1903019"/>
                </a:moveTo>
                <a:lnTo>
                  <a:pt x="9917566" y="1897168"/>
                </a:lnTo>
                <a:cubicBezTo>
                  <a:pt x="9912945" y="1905316"/>
                  <a:pt x="9917556" y="1909901"/>
                  <a:pt x="9926475" y="1912823"/>
                </a:cubicBezTo>
                <a:close/>
                <a:moveTo>
                  <a:pt x="4743980" y="13642305"/>
                </a:moveTo>
                <a:cubicBezTo>
                  <a:pt x="4743506" y="13641378"/>
                  <a:pt x="4742238" y="13638906"/>
                  <a:pt x="4739704" y="13633964"/>
                </a:cubicBezTo>
                <a:cubicBezTo>
                  <a:pt x="4739704" y="13633964"/>
                  <a:pt x="4745403" y="13645084"/>
                  <a:pt x="4743980" y="13642305"/>
                </a:cubicBezTo>
                <a:close/>
                <a:moveTo>
                  <a:pt x="9983333" y="1809556"/>
                </a:moveTo>
                <a:cubicBezTo>
                  <a:pt x="9981235" y="1805062"/>
                  <a:pt x="9976675" y="1801519"/>
                  <a:pt x="9968610" y="1798974"/>
                </a:cubicBezTo>
                <a:cubicBezTo>
                  <a:pt x="9965973" y="1804942"/>
                  <a:pt x="9964944" y="1809582"/>
                  <a:pt x="9966189" y="1813699"/>
                </a:cubicBezTo>
                <a:cubicBezTo>
                  <a:pt x="9955184" y="1810874"/>
                  <a:pt x="9956577" y="1800790"/>
                  <a:pt x="9946541" y="1805017"/>
                </a:cubicBezTo>
                <a:cubicBezTo>
                  <a:pt x="9939320" y="1815583"/>
                  <a:pt x="9952032" y="1819162"/>
                  <a:pt x="9962045" y="1823076"/>
                </a:cubicBezTo>
                <a:lnTo>
                  <a:pt x="9966189" y="1813699"/>
                </a:lnTo>
                <a:cubicBezTo>
                  <a:pt x="9974354" y="1818325"/>
                  <a:pt x="9980421" y="1818458"/>
                  <a:pt x="9983333" y="1809556"/>
                </a:cubicBezTo>
                <a:close/>
                <a:moveTo>
                  <a:pt x="9977567" y="1839360"/>
                </a:moveTo>
                <a:cubicBezTo>
                  <a:pt x="9979654" y="1836079"/>
                  <a:pt x="9979368" y="1831240"/>
                  <a:pt x="9974858" y="1828738"/>
                </a:cubicBezTo>
                <a:cubicBezTo>
                  <a:pt x="9971932" y="1833049"/>
                  <a:pt x="9967334" y="1833056"/>
                  <a:pt x="9966030" y="1840631"/>
                </a:cubicBezTo>
                <a:cubicBezTo>
                  <a:pt x="9971017" y="1844363"/>
                  <a:pt x="9975479" y="1842641"/>
                  <a:pt x="9977567" y="1839360"/>
                </a:cubicBezTo>
                <a:close/>
                <a:moveTo>
                  <a:pt x="9963614" y="1890002"/>
                </a:moveTo>
                <a:cubicBezTo>
                  <a:pt x="9960560" y="1883049"/>
                  <a:pt x="9947320" y="1877198"/>
                  <a:pt x="9944370" y="1889651"/>
                </a:cubicBezTo>
                <a:cubicBezTo>
                  <a:pt x="9951103" y="1890588"/>
                  <a:pt x="9962134" y="1902595"/>
                  <a:pt x="9963614" y="1890002"/>
                </a:cubicBezTo>
                <a:close/>
                <a:moveTo>
                  <a:pt x="4960483" y="13215083"/>
                </a:moveTo>
                <a:cubicBezTo>
                  <a:pt x="4954935" y="13212631"/>
                  <a:pt x="4956771" y="13207324"/>
                  <a:pt x="4949566" y="13205161"/>
                </a:cubicBezTo>
                <a:lnTo>
                  <a:pt x="4945797" y="13213692"/>
                </a:lnTo>
                <a:cubicBezTo>
                  <a:pt x="4951156" y="13216569"/>
                  <a:pt x="4949321" y="13221876"/>
                  <a:pt x="4956714" y="13223613"/>
                </a:cubicBezTo>
                <a:close/>
                <a:moveTo>
                  <a:pt x="9720801" y="2456304"/>
                </a:moveTo>
                <a:cubicBezTo>
                  <a:pt x="9567708" y="2424354"/>
                  <a:pt x="9405599" y="2404737"/>
                  <a:pt x="9261651" y="2376318"/>
                </a:cubicBezTo>
                <a:cubicBezTo>
                  <a:pt x="9211255" y="2458071"/>
                  <a:pt x="9146643" y="2556999"/>
                  <a:pt x="9126183" y="2644841"/>
                </a:cubicBezTo>
                <a:cubicBezTo>
                  <a:pt x="9205723" y="2688654"/>
                  <a:pt x="9279915" y="2756109"/>
                  <a:pt x="9363589" y="2807867"/>
                </a:cubicBezTo>
                <a:cubicBezTo>
                  <a:pt x="9370256" y="2781238"/>
                  <a:pt x="9366579" y="2743410"/>
                  <a:pt x="9379040" y="2724441"/>
                </a:cubicBezTo>
                <a:cubicBezTo>
                  <a:pt x="9386059" y="2753547"/>
                  <a:pt x="9371407" y="2787865"/>
                  <a:pt x="9379281" y="2817350"/>
                </a:cubicBezTo>
                <a:cubicBezTo>
                  <a:pt x="9422726" y="2852862"/>
                  <a:pt x="9480792" y="2884128"/>
                  <a:pt x="9509694" y="2916784"/>
                </a:cubicBezTo>
                <a:cubicBezTo>
                  <a:pt x="9512432" y="2912895"/>
                  <a:pt x="9516082" y="2915018"/>
                  <a:pt x="9518533" y="2909471"/>
                </a:cubicBezTo>
                <a:cubicBezTo>
                  <a:pt x="9517633" y="2864203"/>
                  <a:pt x="9543855" y="2792164"/>
                  <a:pt x="9574104" y="2721395"/>
                </a:cubicBezTo>
                <a:cubicBezTo>
                  <a:pt x="9613590" y="2629722"/>
                  <a:pt x="9659841" y="2535429"/>
                  <a:pt x="9720801" y="2456304"/>
                </a:cubicBezTo>
                <a:close/>
                <a:moveTo>
                  <a:pt x="9979088" y="1881555"/>
                </a:moveTo>
                <a:cubicBezTo>
                  <a:pt x="9973761" y="1875125"/>
                  <a:pt x="9970969" y="1860645"/>
                  <a:pt x="9958849" y="1864970"/>
                </a:cubicBezTo>
                <a:cubicBezTo>
                  <a:pt x="9954140" y="1875627"/>
                  <a:pt x="9963399" y="1881246"/>
                  <a:pt x="9967922" y="1888339"/>
                </a:cubicBezTo>
                <a:cubicBezTo>
                  <a:pt x="9970848" y="1884028"/>
                  <a:pt x="9975923" y="1885251"/>
                  <a:pt x="9979088" y="1881555"/>
                </a:cubicBezTo>
                <a:close/>
                <a:moveTo>
                  <a:pt x="9973841" y="1902673"/>
                </a:moveTo>
                <a:lnTo>
                  <a:pt x="9967007" y="1899653"/>
                </a:lnTo>
                <a:lnTo>
                  <a:pt x="9962675" y="1909457"/>
                </a:lnTo>
                <a:lnTo>
                  <a:pt x="9969509" y="1912477"/>
                </a:lnTo>
                <a:close/>
                <a:moveTo>
                  <a:pt x="9966849" y="1926586"/>
                </a:moveTo>
                <a:cubicBezTo>
                  <a:pt x="9947282" y="1945452"/>
                  <a:pt x="9925139" y="1958595"/>
                  <a:pt x="9901991" y="1968237"/>
                </a:cubicBezTo>
                <a:cubicBezTo>
                  <a:pt x="9920218" y="1977819"/>
                  <a:pt x="9959365" y="1944677"/>
                  <a:pt x="9966849" y="1926586"/>
                </a:cubicBezTo>
                <a:close/>
                <a:moveTo>
                  <a:pt x="9991333" y="1871171"/>
                </a:moveTo>
                <a:cubicBezTo>
                  <a:pt x="9987439" y="1868432"/>
                  <a:pt x="9987237" y="1864267"/>
                  <a:pt x="9979411" y="1862337"/>
                </a:cubicBezTo>
                <a:cubicBezTo>
                  <a:pt x="9972379" y="1872476"/>
                  <a:pt x="9986574" y="1880787"/>
                  <a:pt x="9991333" y="1871171"/>
                </a:cubicBezTo>
                <a:close/>
                <a:moveTo>
                  <a:pt x="9997148" y="1866098"/>
                </a:moveTo>
                <a:lnTo>
                  <a:pt x="9996182" y="1852035"/>
                </a:lnTo>
                <a:lnTo>
                  <a:pt x="9996084" y="1850599"/>
                </a:lnTo>
                <a:cubicBezTo>
                  <a:pt x="9992648" y="1846533"/>
                  <a:pt x="9987057" y="1843299"/>
                  <a:pt x="9982095" y="1840087"/>
                </a:cubicBezTo>
                <a:cubicBezTo>
                  <a:pt x="9983057" y="1844843"/>
                  <a:pt x="9983771" y="1849871"/>
                  <a:pt x="9985769" y="1854447"/>
                </a:cubicBezTo>
                <a:lnTo>
                  <a:pt x="9993971" y="1862845"/>
                </a:lnTo>
                <a:close/>
                <a:moveTo>
                  <a:pt x="9985071" y="1895598"/>
                </a:moveTo>
                <a:cubicBezTo>
                  <a:pt x="9987047" y="1892714"/>
                  <a:pt x="9987474" y="1888572"/>
                  <a:pt x="9983988" y="1887796"/>
                </a:cubicBezTo>
                <a:cubicBezTo>
                  <a:pt x="9983234" y="1889501"/>
                  <a:pt x="9981866" y="1891443"/>
                  <a:pt x="9979680" y="1889459"/>
                </a:cubicBezTo>
                <a:lnTo>
                  <a:pt x="9976854" y="1895852"/>
                </a:lnTo>
                <a:cubicBezTo>
                  <a:pt x="9979568" y="1900108"/>
                  <a:pt x="9983095" y="1898482"/>
                  <a:pt x="9985071" y="1895598"/>
                </a:cubicBezTo>
                <a:close/>
                <a:moveTo>
                  <a:pt x="10015127" y="1842757"/>
                </a:moveTo>
                <a:cubicBezTo>
                  <a:pt x="10015045" y="1839711"/>
                  <a:pt x="10013607" y="1837007"/>
                  <a:pt x="10011412" y="1834827"/>
                </a:cubicBezTo>
                <a:lnTo>
                  <a:pt x="10000388" y="1831480"/>
                </a:lnTo>
                <a:lnTo>
                  <a:pt x="9993913" y="1829515"/>
                </a:lnTo>
                <a:cubicBezTo>
                  <a:pt x="9991584" y="1835364"/>
                  <a:pt x="9992747" y="1839953"/>
                  <a:pt x="9996010" y="1843688"/>
                </a:cubicBezTo>
                <a:lnTo>
                  <a:pt x="9997680" y="1844715"/>
                </a:lnTo>
                <a:lnTo>
                  <a:pt x="10010712" y="1852731"/>
                </a:lnTo>
                <a:cubicBezTo>
                  <a:pt x="10013936" y="1849188"/>
                  <a:pt x="10015209" y="1845802"/>
                  <a:pt x="10015127" y="1842757"/>
                </a:cubicBezTo>
                <a:close/>
                <a:moveTo>
                  <a:pt x="10006971" y="1870439"/>
                </a:moveTo>
                <a:cubicBezTo>
                  <a:pt x="9998191" y="1866050"/>
                  <a:pt x="9994424" y="1874575"/>
                  <a:pt x="9989991" y="1882296"/>
                </a:cubicBezTo>
                <a:cubicBezTo>
                  <a:pt x="9999199" y="1886875"/>
                  <a:pt x="10003393" y="1878538"/>
                  <a:pt x="10006971" y="1870439"/>
                </a:cubicBezTo>
                <a:close/>
                <a:moveTo>
                  <a:pt x="10034873" y="1816534"/>
                </a:moveTo>
                <a:cubicBezTo>
                  <a:pt x="10025904" y="1812571"/>
                  <a:pt x="10019783" y="1794073"/>
                  <a:pt x="10006721" y="1800529"/>
                </a:cubicBezTo>
                <a:cubicBezTo>
                  <a:pt x="10018014" y="1805009"/>
                  <a:pt x="10024387" y="1828714"/>
                  <a:pt x="10034873" y="1816534"/>
                </a:cubicBezTo>
                <a:close/>
                <a:moveTo>
                  <a:pt x="9701007" y="2583073"/>
                </a:moveTo>
                <a:cubicBezTo>
                  <a:pt x="9703084" y="2577959"/>
                  <a:pt x="9703667" y="2572385"/>
                  <a:pt x="9701807" y="2566209"/>
                </a:cubicBezTo>
                <a:cubicBezTo>
                  <a:pt x="9638279" y="2639611"/>
                  <a:pt x="9590282" y="2736702"/>
                  <a:pt x="9574346" y="2814305"/>
                </a:cubicBezTo>
                <a:cubicBezTo>
                  <a:pt x="9583491" y="2817835"/>
                  <a:pt x="9591437" y="2813698"/>
                  <a:pt x="9597855" y="2803786"/>
                </a:cubicBezTo>
                <a:cubicBezTo>
                  <a:pt x="9595775" y="2760035"/>
                  <a:pt x="9626320" y="2717441"/>
                  <a:pt x="9650081" y="2668281"/>
                </a:cubicBezTo>
                <a:cubicBezTo>
                  <a:pt x="9658047" y="2651405"/>
                  <a:pt x="9658247" y="2633646"/>
                  <a:pt x="9667641" y="2620460"/>
                </a:cubicBezTo>
                <a:cubicBezTo>
                  <a:pt x="9675111" y="2609611"/>
                  <a:pt x="9694779" y="2598415"/>
                  <a:pt x="9701007" y="2583073"/>
                </a:cubicBezTo>
                <a:close/>
                <a:moveTo>
                  <a:pt x="4767509" y="13778797"/>
                </a:moveTo>
                <a:cubicBezTo>
                  <a:pt x="4771844" y="13768987"/>
                  <a:pt x="4765721" y="13763223"/>
                  <a:pt x="4774550" y="13751321"/>
                </a:cubicBezTo>
                <a:cubicBezTo>
                  <a:pt x="4735393" y="13736059"/>
                  <a:pt x="4751934" y="13680152"/>
                  <a:pt x="4716591" y="13674731"/>
                </a:cubicBezTo>
                <a:cubicBezTo>
                  <a:pt x="4733910" y="13709403"/>
                  <a:pt x="4732349" y="13751027"/>
                  <a:pt x="4767509" y="13778797"/>
                </a:cubicBezTo>
                <a:close/>
                <a:moveTo>
                  <a:pt x="9634291" y="2764879"/>
                </a:moveTo>
                <a:cubicBezTo>
                  <a:pt x="9634558" y="2762256"/>
                  <a:pt x="9633558" y="2759902"/>
                  <a:pt x="9630950" y="2757730"/>
                </a:cubicBezTo>
                <a:cubicBezTo>
                  <a:pt x="9628311" y="2763702"/>
                  <a:pt x="9626902" y="2769199"/>
                  <a:pt x="9630036" y="2773643"/>
                </a:cubicBezTo>
                <a:cubicBezTo>
                  <a:pt x="9632491" y="2770394"/>
                  <a:pt x="9634024" y="2767502"/>
                  <a:pt x="9634291" y="2764879"/>
                </a:cubicBezTo>
                <a:close/>
                <a:moveTo>
                  <a:pt x="9571769" y="2918207"/>
                </a:moveTo>
                <a:cubicBezTo>
                  <a:pt x="9582662" y="2897014"/>
                  <a:pt x="9573915" y="2879892"/>
                  <a:pt x="9579223" y="2859801"/>
                </a:cubicBezTo>
                <a:cubicBezTo>
                  <a:pt x="9568141" y="2881420"/>
                  <a:pt x="9564678" y="2900796"/>
                  <a:pt x="9571769" y="2918207"/>
                </a:cubicBezTo>
                <a:close/>
                <a:moveTo>
                  <a:pt x="10061354" y="1828235"/>
                </a:moveTo>
                <a:lnTo>
                  <a:pt x="10054520" y="1825215"/>
                </a:lnTo>
                <a:lnTo>
                  <a:pt x="10050188" y="1835019"/>
                </a:lnTo>
                <a:lnTo>
                  <a:pt x="10057022" y="1838039"/>
                </a:lnTo>
                <a:close/>
                <a:moveTo>
                  <a:pt x="4946842" y="13419095"/>
                </a:moveTo>
                <a:cubicBezTo>
                  <a:pt x="4942138" y="13412428"/>
                  <a:pt x="4936203" y="13406237"/>
                  <a:pt x="4941580" y="13396377"/>
                </a:cubicBezTo>
                <a:cubicBezTo>
                  <a:pt x="4892996" y="13380519"/>
                  <a:pt x="4898315" y="13325771"/>
                  <a:pt x="4858705" y="13318465"/>
                </a:cubicBezTo>
                <a:cubicBezTo>
                  <a:pt x="4868939" y="13340321"/>
                  <a:pt x="4896822" y="13355700"/>
                  <a:pt x="4890873" y="13384169"/>
                </a:cubicBezTo>
                <a:cubicBezTo>
                  <a:pt x="4918936" y="13394529"/>
                  <a:pt x="4920735" y="13414696"/>
                  <a:pt x="4936922" y="13430005"/>
                </a:cubicBezTo>
                <a:cubicBezTo>
                  <a:pt x="4939798" y="13424648"/>
                  <a:pt x="4945295" y="13426058"/>
                  <a:pt x="4946842" y="13419095"/>
                </a:cubicBezTo>
                <a:close/>
                <a:moveTo>
                  <a:pt x="9866347" y="2289560"/>
                </a:moveTo>
                <a:cubicBezTo>
                  <a:pt x="9866769" y="2289578"/>
                  <a:pt x="9866161" y="2288813"/>
                  <a:pt x="9864041" y="2286881"/>
                </a:cubicBezTo>
                <a:cubicBezTo>
                  <a:pt x="9838336" y="2270803"/>
                  <a:pt x="9798960" y="2240010"/>
                  <a:pt x="9761087" y="2239110"/>
                </a:cubicBezTo>
                <a:cubicBezTo>
                  <a:pt x="9767590" y="2239104"/>
                  <a:pt x="9828918" y="2268436"/>
                  <a:pt x="9847854" y="2278628"/>
                </a:cubicBezTo>
                <a:cubicBezTo>
                  <a:pt x="9854565" y="2282413"/>
                  <a:pt x="9865084" y="2289508"/>
                  <a:pt x="9866347" y="2289560"/>
                </a:cubicBezTo>
                <a:close/>
                <a:moveTo>
                  <a:pt x="9775434" y="2507596"/>
                </a:moveTo>
                <a:cubicBezTo>
                  <a:pt x="9777073" y="2501436"/>
                  <a:pt x="9775875" y="2494915"/>
                  <a:pt x="9769879" y="2491756"/>
                </a:cubicBezTo>
                <a:cubicBezTo>
                  <a:pt x="9760624" y="2503474"/>
                  <a:pt x="9765186" y="2511608"/>
                  <a:pt x="9763975" y="2521272"/>
                </a:cubicBezTo>
                <a:cubicBezTo>
                  <a:pt x="9769322" y="2519555"/>
                  <a:pt x="9773796" y="2513756"/>
                  <a:pt x="9775434" y="2507596"/>
                </a:cubicBezTo>
                <a:close/>
                <a:moveTo>
                  <a:pt x="4804419" y="13764518"/>
                </a:moveTo>
                <a:lnTo>
                  <a:pt x="4787351" y="13756977"/>
                </a:lnTo>
                <a:cubicBezTo>
                  <a:pt x="4781597" y="13767690"/>
                  <a:pt x="4787721" y="13773454"/>
                  <a:pt x="4792614" y="13779694"/>
                </a:cubicBezTo>
                <a:cubicBezTo>
                  <a:pt x="4796771" y="13774903"/>
                  <a:pt x="4802595" y="13774418"/>
                  <a:pt x="4804419" y="13764518"/>
                </a:cubicBezTo>
                <a:close/>
                <a:moveTo>
                  <a:pt x="9684705" y="2720293"/>
                </a:moveTo>
                <a:cubicBezTo>
                  <a:pt x="9692356" y="2687980"/>
                  <a:pt x="9697972" y="2656808"/>
                  <a:pt x="9692419" y="2627839"/>
                </a:cubicBezTo>
                <a:cubicBezTo>
                  <a:pt x="9682648" y="2641878"/>
                  <a:pt x="9681456" y="2660728"/>
                  <a:pt x="9679402" y="2674608"/>
                </a:cubicBezTo>
                <a:cubicBezTo>
                  <a:pt x="9677774" y="2688676"/>
                  <a:pt x="9672277" y="2709193"/>
                  <a:pt x="9684705" y="2720293"/>
                </a:cubicBezTo>
                <a:close/>
                <a:moveTo>
                  <a:pt x="9605791" y="2931199"/>
                </a:moveTo>
                <a:lnTo>
                  <a:pt x="9609450" y="2914181"/>
                </a:lnTo>
                <a:lnTo>
                  <a:pt x="9622696" y="2852558"/>
                </a:lnTo>
                <a:cubicBezTo>
                  <a:pt x="9627282" y="2826604"/>
                  <a:pt x="9629880" y="2801109"/>
                  <a:pt x="9627675" y="2776679"/>
                </a:cubicBezTo>
                <a:cubicBezTo>
                  <a:pt x="9620620" y="2799567"/>
                  <a:pt x="9616691" y="2822306"/>
                  <a:pt x="9614606" y="2844331"/>
                </a:cubicBezTo>
                <a:cubicBezTo>
                  <a:pt x="9595411" y="2857776"/>
                  <a:pt x="9602194" y="2886268"/>
                  <a:pt x="9597213" y="2904464"/>
                </a:cubicBezTo>
                <a:cubicBezTo>
                  <a:pt x="9596804" y="2912313"/>
                  <a:pt x="9588727" y="2921939"/>
                  <a:pt x="9589715" y="2929546"/>
                </a:cubicBezTo>
                <a:lnTo>
                  <a:pt x="9590216" y="2930281"/>
                </a:lnTo>
                <a:lnTo>
                  <a:pt x="9594344" y="2936340"/>
                </a:lnTo>
                <a:cubicBezTo>
                  <a:pt x="9598798" y="2937797"/>
                  <a:pt x="9602915" y="2936557"/>
                  <a:pt x="9605791" y="2931199"/>
                </a:cubicBezTo>
                <a:close/>
                <a:moveTo>
                  <a:pt x="5078289" y="13180468"/>
                </a:moveTo>
                <a:lnTo>
                  <a:pt x="5069328" y="13176509"/>
                </a:lnTo>
                <a:cubicBezTo>
                  <a:pt x="5067443" y="13180774"/>
                  <a:pt x="5064080" y="13180307"/>
                  <a:pt x="5061292" y="13183154"/>
                </a:cubicBezTo>
                <a:cubicBezTo>
                  <a:pt x="5068307" y="13185744"/>
                  <a:pt x="5076038" y="13190179"/>
                  <a:pt x="5078289" y="13180468"/>
                </a:cubicBezTo>
                <a:close/>
                <a:moveTo>
                  <a:pt x="10099061" y="1821459"/>
                </a:moveTo>
                <a:cubicBezTo>
                  <a:pt x="10033675" y="1860839"/>
                  <a:pt x="9989085" y="1945582"/>
                  <a:pt x="9916902" y="1978392"/>
                </a:cubicBezTo>
                <a:cubicBezTo>
                  <a:pt x="9860243" y="2003797"/>
                  <a:pt x="9819005" y="2002388"/>
                  <a:pt x="9744821" y="2015464"/>
                </a:cubicBezTo>
                <a:cubicBezTo>
                  <a:pt x="9771692" y="2030903"/>
                  <a:pt x="9791978" y="2031205"/>
                  <a:pt x="9814073" y="2034345"/>
                </a:cubicBezTo>
                <a:cubicBezTo>
                  <a:pt x="9806062" y="2050165"/>
                  <a:pt x="9792717" y="2089613"/>
                  <a:pt x="9787543" y="2103630"/>
                </a:cubicBezTo>
                <a:cubicBezTo>
                  <a:pt x="9757481" y="2082705"/>
                  <a:pt x="9746310" y="2054843"/>
                  <a:pt x="9707442" y="2037669"/>
                </a:cubicBezTo>
                <a:cubicBezTo>
                  <a:pt x="9699864" y="2088326"/>
                  <a:pt x="9692262" y="2147124"/>
                  <a:pt x="9656996" y="2178414"/>
                </a:cubicBezTo>
                <a:cubicBezTo>
                  <a:pt x="9625321" y="2206196"/>
                  <a:pt x="9532283" y="2205337"/>
                  <a:pt x="9474255" y="2167980"/>
                </a:cubicBezTo>
                <a:cubicBezTo>
                  <a:pt x="9437120" y="2143420"/>
                  <a:pt x="9402582" y="2099119"/>
                  <a:pt x="9359238" y="2058570"/>
                </a:cubicBezTo>
                <a:cubicBezTo>
                  <a:pt x="9313709" y="2016035"/>
                  <a:pt x="9260620" y="1981370"/>
                  <a:pt x="9258188" y="1944122"/>
                </a:cubicBezTo>
                <a:cubicBezTo>
                  <a:pt x="9255923" y="1914590"/>
                  <a:pt x="9281328" y="1882509"/>
                  <a:pt x="9294138" y="1870847"/>
                </a:cubicBezTo>
                <a:cubicBezTo>
                  <a:pt x="9288253" y="1835640"/>
                  <a:pt x="9320036" y="1779884"/>
                  <a:pt x="9327042" y="1760562"/>
                </a:cubicBezTo>
                <a:cubicBezTo>
                  <a:pt x="9399084" y="1711896"/>
                  <a:pt x="9541068" y="1674772"/>
                  <a:pt x="9658612" y="1724161"/>
                </a:cubicBezTo>
                <a:cubicBezTo>
                  <a:pt x="9736912" y="1757228"/>
                  <a:pt x="9782459" y="1839001"/>
                  <a:pt x="9748497" y="1927419"/>
                </a:cubicBezTo>
                <a:cubicBezTo>
                  <a:pt x="9764123" y="1922096"/>
                  <a:pt x="9772975" y="1902062"/>
                  <a:pt x="9784880" y="1888981"/>
                </a:cubicBezTo>
                <a:cubicBezTo>
                  <a:pt x="9833069" y="1835379"/>
                  <a:pt x="9898634" y="1743601"/>
                  <a:pt x="9974607" y="1758828"/>
                </a:cubicBezTo>
                <a:cubicBezTo>
                  <a:pt x="10015344" y="1767147"/>
                  <a:pt x="10055671" y="1797193"/>
                  <a:pt x="10099061" y="1821459"/>
                </a:cubicBezTo>
                <a:close/>
                <a:moveTo>
                  <a:pt x="5057867" y="13238229"/>
                </a:moveTo>
                <a:cubicBezTo>
                  <a:pt x="5047040" y="13225798"/>
                  <a:pt x="5049319" y="13207942"/>
                  <a:pt x="5028649" y="13199319"/>
                </a:cubicBezTo>
                <a:cubicBezTo>
                  <a:pt x="5016000" y="13218711"/>
                  <a:pt x="5044184" y="13240340"/>
                  <a:pt x="5057867" y="13238229"/>
                </a:cubicBezTo>
                <a:close/>
                <a:moveTo>
                  <a:pt x="9623281" y="2917001"/>
                </a:moveTo>
                <a:lnTo>
                  <a:pt x="9630064" y="2896927"/>
                </a:lnTo>
                <a:lnTo>
                  <a:pt x="9641721" y="2862430"/>
                </a:lnTo>
                <a:cubicBezTo>
                  <a:pt x="9645632" y="2844782"/>
                  <a:pt x="9648353" y="2827373"/>
                  <a:pt x="9653026" y="2809297"/>
                </a:cubicBezTo>
                <a:cubicBezTo>
                  <a:pt x="9625988" y="2785112"/>
                  <a:pt x="9661392" y="2756903"/>
                  <a:pt x="9656226" y="2731675"/>
                </a:cubicBezTo>
                <a:cubicBezTo>
                  <a:pt x="9669907" y="2707635"/>
                  <a:pt x="9680840" y="2682891"/>
                  <a:pt x="9673402" y="2658189"/>
                </a:cubicBezTo>
                <a:cubicBezTo>
                  <a:pt x="9666189" y="2673359"/>
                  <a:pt x="9670563" y="2681920"/>
                  <a:pt x="9655436" y="2693083"/>
                </a:cubicBezTo>
                <a:cubicBezTo>
                  <a:pt x="9655185" y="2731725"/>
                  <a:pt x="9625592" y="2776778"/>
                  <a:pt x="9638782" y="2812691"/>
                </a:cubicBezTo>
                <a:cubicBezTo>
                  <a:pt x="9635782" y="2838518"/>
                  <a:pt x="9622214" y="2866846"/>
                  <a:pt x="9620379" y="2892470"/>
                </a:cubicBezTo>
                <a:lnTo>
                  <a:pt x="9620477" y="2893300"/>
                </a:lnTo>
                <a:lnTo>
                  <a:pt x="9621731" y="2903902"/>
                </a:lnTo>
                <a:close/>
                <a:moveTo>
                  <a:pt x="9713352" y="2721223"/>
                </a:moveTo>
                <a:cubicBezTo>
                  <a:pt x="9712710" y="2685755"/>
                  <a:pt x="9720162" y="2649276"/>
                  <a:pt x="9717675" y="2614523"/>
                </a:cubicBezTo>
                <a:cubicBezTo>
                  <a:pt x="9708568" y="2629365"/>
                  <a:pt x="9711978" y="2652798"/>
                  <a:pt x="9710221" y="2672928"/>
                </a:cubicBezTo>
                <a:cubicBezTo>
                  <a:pt x="9708177" y="2691401"/>
                  <a:pt x="9693137" y="2721979"/>
                  <a:pt x="9713352" y="2721223"/>
                </a:cubicBezTo>
                <a:close/>
                <a:moveTo>
                  <a:pt x="9806242" y="2514452"/>
                </a:moveTo>
                <a:cubicBezTo>
                  <a:pt x="9816629" y="2500174"/>
                  <a:pt x="9815043" y="2488765"/>
                  <a:pt x="9803328" y="2479510"/>
                </a:cubicBezTo>
                <a:cubicBezTo>
                  <a:pt x="9783221" y="2486943"/>
                  <a:pt x="9797653" y="2505048"/>
                  <a:pt x="9806242" y="2514452"/>
                </a:cubicBezTo>
                <a:close/>
                <a:moveTo>
                  <a:pt x="9789950" y="2580169"/>
                </a:moveTo>
                <a:cubicBezTo>
                  <a:pt x="9786509" y="2564882"/>
                  <a:pt x="9796886" y="2546011"/>
                  <a:pt x="9786819" y="2531875"/>
                </a:cubicBezTo>
                <a:cubicBezTo>
                  <a:pt x="9781313" y="2547798"/>
                  <a:pt x="9779336" y="2576500"/>
                  <a:pt x="9789950" y="2580169"/>
                </a:cubicBezTo>
                <a:close/>
                <a:moveTo>
                  <a:pt x="4969280" y="13495283"/>
                </a:moveTo>
                <a:cubicBezTo>
                  <a:pt x="4971094" y="13480790"/>
                  <a:pt x="4977590" y="13463778"/>
                  <a:pt x="4967715" y="13453808"/>
                </a:cubicBezTo>
                <a:cubicBezTo>
                  <a:pt x="4961596" y="13469966"/>
                  <a:pt x="4962054" y="13483934"/>
                  <a:pt x="4969280" y="13495283"/>
                </a:cubicBezTo>
                <a:close/>
                <a:moveTo>
                  <a:pt x="9642038" y="2920699"/>
                </a:moveTo>
                <a:cubicBezTo>
                  <a:pt x="9631573" y="2920155"/>
                  <a:pt x="9625312" y="2937785"/>
                  <a:pt x="9612696" y="2927111"/>
                </a:cubicBezTo>
                <a:cubicBezTo>
                  <a:pt x="9607359" y="2933422"/>
                  <a:pt x="9605950" y="2938918"/>
                  <a:pt x="9606197" y="2944126"/>
                </a:cubicBezTo>
                <a:cubicBezTo>
                  <a:pt x="9619132" y="2948312"/>
                  <a:pt x="9640638" y="2930789"/>
                  <a:pt x="9642038" y="2920699"/>
                </a:cubicBezTo>
                <a:close/>
                <a:moveTo>
                  <a:pt x="9806150" y="2560812"/>
                </a:moveTo>
                <a:cubicBezTo>
                  <a:pt x="9810118" y="2556446"/>
                  <a:pt x="9811835" y="2539868"/>
                  <a:pt x="9802947" y="2546139"/>
                </a:cubicBezTo>
                <a:cubicBezTo>
                  <a:pt x="9808352" y="2550058"/>
                  <a:pt x="9798899" y="2557608"/>
                  <a:pt x="9806150" y="2560812"/>
                </a:cubicBezTo>
                <a:close/>
                <a:moveTo>
                  <a:pt x="9668416" y="2878305"/>
                </a:moveTo>
                <a:lnTo>
                  <a:pt x="9674106" y="2860061"/>
                </a:lnTo>
                <a:lnTo>
                  <a:pt x="9688299" y="2814556"/>
                </a:lnTo>
                <a:cubicBezTo>
                  <a:pt x="9694446" y="2793434"/>
                  <a:pt x="9699611" y="2772515"/>
                  <a:pt x="9702290" y="2752028"/>
                </a:cubicBezTo>
                <a:cubicBezTo>
                  <a:pt x="9691031" y="2756742"/>
                  <a:pt x="9687857" y="2755849"/>
                  <a:pt x="9677512" y="2744649"/>
                </a:cubicBezTo>
                <a:cubicBezTo>
                  <a:pt x="9663713" y="2757419"/>
                  <a:pt x="9675517" y="2764164"/>
                  <a:pt x="9666261" y="2775882"/>
                </a:cubicBezTo>
                <a:cubicBezTo>
                  <a:pt x="9660478" y="2772817"/>
                  <a:pt x="9664884" y="2751308"/>
                  <a:pt x="9656343" y="2764870"/>
                </a:cubicBezTo>
                <a:cubicBezTo>
                  <a:pt x="9648942" y="2780467"/>
                  <a:pt x="9655170" y="2792907"/>
                  <a:pt x="9659931" y="2805209"/>
                </a:cubicBezTo>
                <a:cubicBezTo>
                  <a:pt x="9658954" y="2830782"/>
                  <a:pt x="9645362" y="2860247"/>
                  <a:pt x="9641547" y="2884781"/>
                </a:cubicBezTo>
                <a:lnTo>
                  <a:pt x="9641577" y="2887289"/>
                </a:lnTo>
                <a:lnTo>
                  <a:pt x="9641820" y="2907346"/>
                </a:lnTo>
                <a:lnTo>
                  <a:pt x="9657594" y="2873883"/>
                </a:lnTo>
                <a:lnTo>
                  <a:pt x="9658098" y="2872814"/>
                </a:lnTo>
                <a:cubicBezTo>
                  <a:pt x="9669521" y="2837873"/>
                  <a:pt x="9669572" y="2802712"/>
                  <a:pt x="9686953" y="2776356"/>
                </a:cubicBezTo>
                <a:cubicBezTo>
                  <a:pt x="9686064" y="2792790"/>
                  <a:pt x="9680632" y="2810276"/>
                  <a:pt x="9675821" y="2827654"/>
                </a:cubicBezTo>
                <a:lnTo>
                  <a:pt x="9670662" y="2862944"/>
                </a:lnTo>
                <a:close/>
                <a:moveTo>
                  <a:pt x="4880437" y="13721967"/>
                </a:moveTo>
                <a:cubicBezTo>
                  <a:pt x="4906062" y="13667631"/>
                  <a:pt x="4847265" y="13611710"/>
                  <a:pt x="4784649" y="13613038"/>
                </a:cubicBezTo>
                <a:cubicBezTo>
                  <a:pt x="4701162" y="13679640"/>
                  <a:pt x="4786523" y="13787709"/>
                  <a:pt x="4864051" y="13744984"/>
                </a:cubicBezTo>
                <a:cubicBezTo>
                  <a:pt x="4871393" y="13737458"/>
                  <a:pt x="4876776" y="13729729"/>
                  <a:pt x="4880437" y="13721967"/>
                </a:cubicBezTo>
                <a:close/>
                <a:moveTo>
                  <a:pt x="4906508" y="13671979"/>
                </a:moveTo>
                <a:cubicBezTo>
                  <a:pt x="4908638" y="13650999"/>
                  <a:pt x="4895200" y="13636394"/>
                  <a:pt x="4883609" y="13621076"/>
                </a:cubicBezTo>
                <a:cubicBezTo>
                  <a:pt x="4877361" y="13643297"/>
                  <a:pt x="4896146" y="13656184"/>
                  <a:pt x="4906508" y="13671979"/>
                </a:cubicBezTo>
                <a:close/>
                <a:moveTo>
                  <a:pt x="9666619" y="2901986"/>
                </a:moveTo>
                <a:cubicBezTo>
                  <a:pt x="9663108" y="2898395"/>
                  <a:pt x="9663336" y="2894417"/>
                  <a:pt x="9656512" y="2891402"/>
                </a:cubicBezTo>
                <a:cubicBezTo>
                  <a:pt x="9652554" y="2900361"/>
                  <a:pt x="9647316" y="2908754"/>
                  <a:pt x="9648704" y="2915996"/>
                </a:cubicBezTo>
                <a:cubicBezTo>
                  <a:pt x="9654993" y="2912146"/>
                  <a:pt x="9661094" y="2908723"/>
                  <a:pt x="9666619" y="2901986"/>
                </a:cubicBezTo>
                <a:close/>
                <a:moveTo>
                  <a:pt x="9804600" y="2589702"/>
                </a:moveTo>
                <a:cubicBezTo>
                  <a:pt x="9802319" y="2585635"/>
                  <a:pt x="9811416" y="2566199"/>
                  <a:pt x="9798788" y="2572857"/>
                </a:cubicBezTo>
                <a:cubicBezTo>
                  <a:pt x="9801308" y="2577539"/>
                  <a:pt x="9791972" y="2596360"/>
                  <a:pt x="9804600" y="2589702"/>
                </a:cubicBezTo>
                <a:close/>
                <a:moveTo>
                  <a:pt x="5090164" y="13268423"/>
                </a:moveTo>
                <a:cubicBezTo>
                  <a:pt x="5092069" y="13256049"/>
                  <a:pt x="5084084" y="13243823"/>
                  <a:pt x="5072624" y="13249847"/>
                </a:cubicBezTo>
                <a:cubicBezTo>
                  <a:pt x="5079373" y="13259966"/>
                  <a:pt x="5065541" y="13258952"/>
                  <a:pt x="5067657" y="13272633"/>
                </a:cubicBezTo>
                <a:lnTo>
                  <a:pt x="5084725" y="13280174"/>
                </a:lnTo>
                <a:cubicBezTo>
                  <a:pt x="5087795" y="13276687"/>
                  <a:pt x="5089529" y="13272547"/>
                  <a:pt x="5090164" y="13268423"/>
                </a:cubicBezTo>
                <a:close/>
                <a:moveTo>
                  <a:pt x="9675437" y="2907412"/>
                </a:moveTo>
                <a:cubicBezTo>
                  <a:pt x="9652015" y="2937346"/>
                  <a:pt x="9593210" y="2982750"/>
                  <a:pt x="9562184" y="2953744"/>
                </a:cubicBezTo>
                <a:cubicBezTo>
                  <a:pt x="9546057" y="2939479"/>
                  <a:pt x="9555693" y="2883058"/>
                  <a:pt x="9561349" y="2848335"/>
                </a:cubicBezTo>
                <a:cubicBezTo>
                  <a:pt x="9567750" y="2807311"/>
                  <a:pt x="9575004" y="2766664"/>
                  <a:pt x="9585501" y="2737139"/>
                </a:cubicBezTo>
                <a:cubicBezTo>
                  <a:pt x="9608280" y="2671738"/>
                  <a:pt x="9660381" y="2612663"/>
                  <a:pt x="9703148" y="2550485"/>
                </a:cubicBezTo>
                <a:cubicBezTo>
                  <a:pt x="9737750" y="2501016"/>
                  <a:pt x="9768276" y="2449235"/>
                  <a:pt x="9808538" y="2457337"/>
                </a:cubicBezTo>
                <a:cubicBezTo>
                  <a:pt x="9821145" y="2463417"/>
                  <a:pt x="9816173" y="2486206"/>
                  <a:pt x="9829614" y="2483476"/>
                </a:cubicBezTo>
                <a:cubicBezTo>
                  <a:pt x="9825878" y="2440013"/>
                  <a:pt x="9796558" y="2411761"/>
                  <a:pt x="9758119" y="2437609"/>
                </a:cubicBezTo>
                <a:cubicBezTo>
                  <a:pt x="9750838" y="2442550"/>
                  <a:pt x="9752841" y="2449554"/>
                  <a:pt x="9746462" y="2455914"/>
                </a:cubicBezTo>
                <a:cubicBezTo>
                  <a:pt x="9739092" y="2463366"/>
                  <a:pt x="9729530" y="2464240"/>
                  <a:pt x="9726176" y="2468367"/>
                </a:cubicBezTo>
                <a:cubicBezTo>
                  <a:pt x="9653908" y="2551164"/>
                  <a:pt x="9603806" y="2683018"/>
                  <a:pt x="9567534" y="2772032"/>
                </a:cubicBezTo>
                <a:cubicBezTo>
                  <a:pt x="9559479" y="2791418"/>
                  <a:pt x="9548010" y="2809297"/>
                  <a:pt x="9541135" y="2827165"/>
                </a:cubicBezTo>
                <a:cubicBezTo>
                  <a:pt x="9520370" y="2882238"/>
                  <a:pt x="9518002" y="2972975"/>
                  <a:pt x="9553274" y="2994679"/>
                </a:cubicBezTo>
                <a:cubicBezTo>
                  <a:pt x="9596937" y="3021620"/>
                  <a:pt x="9650298" y="2953924"/>
                  <a:pt x="9675437" y="2907412"/>
                </a:cubicBezTo>
                <a:close/>
                <a:moveTo>
                  <a:pt x="9762523" y="2710315"/>
                </a:moveTo>
                <a:cubicBezTo>
                  <a:pt x="9757707" y="2648528"/>
                  <a:pt x="9777074" y="2581619"/>
                  <a:pt x="9758817" y="2522562"/>
                </a:cubicBezTo>
                <a:cubicBezTo>
                  <a:pt x="9749581" y="2543466"/>
                  <a:pt x="9742755" y="2562376"/>
                  <a:pt x="9739322" y="2573607"/>
                </a:cubicBezTo>
                <a:cubicBezTo>
                  <a:pt x="9730236" y="2575711"/>
                  <a:pt x="9731784" y="2568746"/>
                  <a:pt x="9724246" y="2563886"/>
                </a:cubicBezTo>
                <a:cubicBezTo>
                  <a:pt x="9720565" y="2569908"/>
                  <a:pt x="9716696" y="2576357"/>
                  <a:pt x="9713204" y="2581953"/>
                </a:cubicBezTo>
                <a:cubicBezTo>
                  <a:pt x="9745964" y="2625492"/>
                  <a:pt x="9705182" y="2685488"/>
                  <a:pt x="9723459" y="2731807"/>
                </a:cubicBezTo>
                <a:cubicBezTo>
                  <a:pt x="9742329" y="2698332"/>
                  <a:pt x="9724824" y="2659494"/>
                  <a:pt x="9742859" y="2634828"/>
                </a:cubicBezTo>
                <a:cubicBezTo>
                  <a:pt x="9738205" y="2651129"/>
                  <a:pt x="9739712" y="2669641"/>
                  <a:pt x="9739274" y="2686784"/>
                </a:cubicBezTo>
                <a:cubicBezTo>
                  <a:pt x="9738787" y="2702886"/>
                  <a:pt x="9728896" y="2727580"/>
                  <a:pt x="9748237" y="2739186"/>
                </a:cubicBezTo>
                <a:cubicBezTo>
                  <a:pt x="9754688" y="2699204"/>
                  <a:pt x="9748124" y="2662140"/>
                  <a:pt x="9755378" y="2621493"/>
                </a:cubicBezTo>
                <a:cubicBezTo>
                  <a:pt x="9750627" y="2613786"/>
                  <a:pt x="9748972" y="2592148"/>
                  <a:pt x="9758673" y="2589806"/>
                </a:cubicBezTo>
                <a:cubicBezTo>
                  <a:pt x="9760694" y="2627922"/>
                  <a:pt x="9751198" y="2682875"/>
                  <a:pt x="9762523" y="2710315"/>
                </a:cubicBezTo>
                <a:close/>
                <a:moveTo>
                  <a:pt x="9782482" y="2665721"/>
                </a:moveTo>
                <a:cubicBezTo>
                  <a:pt x="9785307" y="2658173"/>
                  <a:pt x="9787158" y="2648793"/>
                  <a:pt x="9791552" y="2644615"/>
                </a:cubicBezTo>
                <a:cubicBezTo>
                  <a:pt x="9786811" y="2641501"/>
                  <a:pt x="9786257" y="2625449"/>
                  <a:pt x="9778410" y="2631670"/>
                </a:cubicBezTo>
                <a:cubicBezTo>
                  <a:pt x="9776266" y="2648059"/>
                  <a:pt x="9783258" y="2663387"/>
                  <a:pt x="9767565" y="2675829"/>
                </a:cubicBezTo>
                <a:cubicBezTo>
                  <a:pt x="9775857" y="2678983"/>
                  <a:pt x="9779657" y="2673268"/>
                  <a:pt x="9782482" y="2665721"/>
                </a:cubicBezTo>
                <a:close/>
                <a:moveTo>
                  <a:pt x="5068570" y="13339820"/>
                </a:moveTo>
                <a:cubicBezTo>
                  <a:pt x="5078289" y="13302821"/>
                  <a:pt x="5059627" y="13261948"/>
                  <a:pt x="5024488" y="13243363"/>
                </a:cubicBezTo>
                <a:cubicBezTo>
                  <a:pt x="4961087" y="13210252"/>
                  <a:pt x="4898505" y="13264169"/>
                  <a:pt x="4896111" y="13314600"/>
                </a:cubicBezTo>
                <a:cubicBezTo>
                  <a:pt x="4894073" y="13354995"/>
                  <a:pt x="4960732" y="13403820"/>
                  <a:pt x="5006663" y="13399133"/>
                </a:cubicBezTo>
                <a:cubicBezTo>
                  <a:pt x="5024136" y="13397678"/>
                  <a:pt x="5060360" y="13373408"/>
                  <a:pt x="5068570" y="13339820"/>
                </a:cubicBezTo>
                <a:close/>
                <a:moveTo>
                  <a:pt x="9735239" y="2785389"/>
                </a:moveTo>
                <a:cubicBezTo>
                  <a:pt x="9737862" y="2777306"/>
                  <a:pt x="9739032" y="2769537"/>
                  <a:pt x="9738058" y="2762223"/>
                </a:cubicBezTo>
                <a:cubicBezTo>
                  <a:pt x="9726354" y="2757562"/>
                  <a:pt x="9721274" y="2773674"/>
                  <a:pt x="9714143" y="2759815"/>
                </a:cubicBezTo>
                <a:cubicBezTo>
                  <a:pt x="9706921" y="2770391"/>
                  <a:pt x="9706295" y="2787961"/>
                  <a:pt x="9718824" y="2779220"/>
                </a:cubicBezTo>
                <a:cubicBezTo>
                  <a:pt x="9713079" y="2800010"/>
                  <a:pt x="9698496" y="2822631"/>
                  <a:pt x="9692943" y="2843147"/>
                </a:cubicBezTo>
                <a:lnTo>
                  <a:pt x="9692824" y="2844394"/>
                </a:lnTo>
                <a:lnTo>
                  <a:pt x="9691063" y="2862816"/>
                </a:lnTo>
                <a:lnTo>
                  <a:pt x="9713138" y="2827390"/>
                </a:lnTo>
                <a:lnTo>
                  <a:pt x="9723700" y="2810439"/>
                </a:lnTo>
                <a:cubicBezTo>
                  <a:pt x="9728538" y="2801869"/>
                  <a:pt x="9732615" y="2793472"/>
                  <a:pt x="9735239" y="2785389"/>
                </a:cubicBezTo>
                <a:close/>
                <a:moveTo>
                  <a:pt x="4916536" y="13706997"/>
                </a:moveTo>
                <a:cubicBezTo>
                  <a:pt x="4910939" y="13703504"/>
                  <a:pt x="4912912" y="13696730"/>
                  <a:pt x="4907693" y="13692384"/>
                </a:cubicBezTo>
                <a:cubicBezTo>
                  <a:pt x="4900133" y="13700259"/>
                  <a:pt x="4910544" y="13717095"/>
                  <a:pt x="4916536" y="13706997"/>
                </a:cubicBezTo>
                <a:close/>
                <a:moveTo>
                  <a:pt x="5043181" y="13420368"/>
                </a:moveTo>
                <a:cubicBezTo>
                  <a:pt x="5035074" y="13416785"/>
                  <a:pt x="5043149" y="13406588"/>
                  <a:pt x="5029883" y="13404295"/>
                </a:cubicBezTo>
                <a:cubicBezTo>
                  <a:pt x="5023991" y="13416476"/>
                  <a:pt x="5034452" y="13434353"/>
                  <a:pt x="5043181" y="13420368"/>
                </a:cubicBezTo>
                <a:close/>
                <a:moveTo>
                  <a:pt x="9752880" y="2785790"/>
                </a:moveTo>
                <a:cubicBezTo>
                  <a:pt x="9756195" y="2780307"/>
                  <a:pt x="9757782" y="2775272"/>
                  <a:pt x="9753324" y="2771518"/>
                </a:cubicBezTo>
                <a:cubicBezTo>
                  <a:pt x="9745298" y="2782759"/>
                  <a:pt x="9739118" y="2793285"/>
                  <a:pt x="9742073" y="2802750"/>
                </a:cubicBezTo>
                <a:cubicBezTo>
                  <a:pt x="9744524" y="2797204"/>
                  <a:pt x="9749565" y="2791273"/>
                  <a:pt x="9752880" y="2785790"/>
                </a:cubicBezTo>
                <a:close/>
                <a:moveTo>
                  <a:pt x="9817816" y="2646468"/>
                </a:moveTo>
                <a:cubicBezTo>
                  <a:pt x="9830416" y="2612327"/>
                  <a:pt x="9836229" y="2578692"/>
                  <a:pt x="9829659" y="2550294"/>
                </a:cubicBezTo>
                <a:cubicBezTo>
                  <a:pt x="9822436" y="2571833"/>
                  <a:pt x="9815608" y="2595075"/>
                  <a:pt x="9808310" y="2617792"/>
                </a:cubicBezTo>
                <a:lnTo>
                  <a:pt x="9784345" y="2681617"/>
                </a:lnTo>
                <a:lnTo>
                  <a:pt x="9784150" y="2682137"/>
                </a:lnTo>
                <a:cubicBezTo>
                  <a:pt x="9776515" y="2699415"/>
                  <a:pt x="9763235" y="2716493"/>
                  <a:pt x="9761921" y="2731472"/>
                </a:cubicBezTo>
                <a:lnTo>
                  <a:pt x="9764032" y="2740486"/>
                </a:lnTo>
                <a:lnTo>
                  <a:pt x="9765249" y="2745682"/>
                </a:lnTo>
                <a:cubicBezTo>
                  <a:pt x="9785828" y="2715258"/>
                  <a:pt x="9805216" y="2680609"/>
                  <a:pt x="9817816" y="2646468"/>
                </a:cubicBezTo>
                <a:close/>
                <a:moveTo>
                  <a:pt x="5069993" y="13406724"/>
                </a:moveTo>
                <a:cubicBezTo>
                  <a:pt x="5072207" y="13401712"/>
                  <a:pt x="5073035" y="13396088"/>
                  <a:pt x="5071487" y="13392089"/>
                </a:cubicBezTo>
                <a:cubicBezTo>
                  <a:pt x="5063995" y="13388269"/>
                  <a:pt x="5057881" y="13387098"/>
                  <a:pt x="5052107" y="13388625"/>
                </a:cubicBezTo>
                <a:cubicBezTo>
                  <a:pt x="5047306" y="13401798"/>
                  <a:pt x="5054948" y="13408743"/>
                  <a:pt x="5060179" y="13417681"/>
                </a:cubicBezTo>
                <a:cubicBezTo>
                  <a:pt x="5064177" y="13416134"/>
                  <a:pt x="5067779" y="13411735"/>
                  <a:pt x="5069993" y="13406724"/>
                </a:cubicBezTo>
                <a:close/>
                <a:moveTo>
                  <a:pt x="5096982" y="13357472"/>
                </a:moveTo>
                <a:cubicBezTo>
                  <a:pt x="5102547" y="13347185"/>
                  <a:pt x="5096424" y="13341422"/>
                  <a:pt x="5091719" y="13334755"/>
                </a:cubicBezTo>
                <a:cubicBezTo>
                  <a:pt x="5086154" y="13345041"/>
                  <a:pt x="5092278" y="13350805"/>
                  <a:pt x="5096982" y="13357472"/>
                </a:cubicBezTo>
                <a:close/>
                <a:moveTo>
                  <a:pt x="9785463" y="2766851"/>
                </a:moveTo>
                <a:cubicBezTo>
                  <a:pt x="9769146" y="2753013"/>
                  <a:pt x="9774789" y="2779472"/>
                  <a:pt x="9785463" y="2766851"/>
                </a:cubicBezTo>
                <a:close/>
                <a:moveTo>
                  <a:pt x="5117321" y="13346067"/>
                </a:moveTo>
                <a:cubicBezTo>
                  <a:pt x="5116913" y="13333141"/>
                  <a:pt x="5128192" y="13315693"/>
                  <a:pt x="5113634" y="13308242"/>
                </a:cubicBezTo>
                <a:cubicBezTo>
                  <a:pt x="5113428" y="13321406"/>
                  <a:pt x="5102764" y="13338615"/>
                  <a:pt x="5117321" y="13346067"/>
                </a:cubicBezTo>
                <a:close/>
                <a:moveTo>
                  <a:pt x="5156009" y="13281593"/>
                </a:moveTo>
                <a:cubicBezTo>
                  <a:pt x="5139197" y="13261929"/>
                  <a:pt x="5137149" y="13236553"/>
                  <a:pt x="5117261" y="13218079"/>
                </a:cubicBezTo>
                <a:cubicBezTo>
                  <a:pt x="5114466" y="13238256"/>
                  <a:pt x="5141167" y="13294407"/>
                  <a:pt x="5156009" y="13281593"/>
                </a:cubicBezTo>
                <a:close/>
                <a:moveTo>
                  <a:pt x="5192823" y="13348329"/>
                </a:moveTo>
                <a:cubicBezTo>
                  <a:pt x="5174326" y="13337097"/>
                  <a:pt x="5175915" y="13287329"/>
                  <a:pt x="5152926" y="13300113"/>
                </a:cubicBezTo>
                <a:cubicBezTo>
                  <a:pt x="5167971" y="13313387"/>
                  <a:pt x="5173643" y="13349030"/>
                  <a:pt x="5192823" y="13348329"/>
                </a:cubicBezTo>
                <a:close/>
                <a:moveTo>
                  <a:pt x="10024429" y="2421436"/>
                </a:moveTo>
                <a:cubicBezTo>
                  <a:pt x="10029660" y="2412928"/>
                  <a:pt x="10020012" y="2395664"/>
                  <a:pt x="10024504" y="2390438"/>
                </a:cubicBezTo>
                <a:cubicBezTo>
                  <a:pt x="9987067" y="2376380"/>
                  <a:pt x="9966356" y="2362875"/>
                  <a:pt x="9937566" y="2350482"/>
                </a:cubicBezTo>
                <a:cubicBezTo>
                  <a:pt x="9941340" y="2404474"/>
                  <a:pt x="9936029" y="2463462"/>
                  <a:pt x="9959882" y="2507225"/>
                </a:cubicBezTo>
                <a:cubicBezTo>
                  <a:pt x="9985459" y="2500874"/>
                  <a:pt x="10003538" y="2452955"/>
                  <a:pt x="10024429" y="2421436"/>
                </a:cubicBezTo>
                <a:close/>
                <a:moveTo>
                  <a:pt x="10118957" y="2279649"/>
                </a:moveTo>
                <a:cubicBezTo>
                  <a:pt x="10119500" y="2252466"/>
                  <a:pt x="10118032" y="2226558"/>
                  <a:pt x="10093601" y="2212489"/>
                </a:cubicBezTo>
                <a:cubicBezTo>
                  <a:pt x="10076237" y="2214178"/>
                  <a:pt x="10070197" y="2237482"/>
                  <a:pt x="10053336" y="2240477"/>
                </a:cubicBezTo>
                <a:cubicBezTo>
                  <a:pt x="10052736" y="2233716"/>
                  <a:pt x="10048110" y="2229502"/>
                  <a:pt x="10038960" y="2226531"/>
                </a:cubicBezTo>
                <a:cubicBezTo>
                  <a:pt x="10027962" y="2244752"/>
                  <a:pt x="10022959" y="2274650"/>
                  <a:pt x="10010016" y="2289123"/>
                </a:cubicBezTo>
                <a:cubicBezTo>
                  <a:pt x="10002509" y="2286518"/>
                  <a:pt x="9994733" y="2284517"/>
                  <a:pt x="9987226" y="2281913"/>
                </a:cubicBezTo>
                <a:cubicBezTo>
                  <a:pt x="9973679" y="2302614"/>
                  <a:pt x="9957418" y="2318864"/>
                  <a:pt x="9946148" y="2344181"/>
                </a:cubicBezTo>
                <a:cubicBezTo>
                  <a:pt x="9960294" y="2343231"/>
                  <a:pt x="9973094" y="2358283"/>
                  <a:pt x="9993506" y="2361912"/>
                </a:cubicBezTo>
                <a:cubicBezTo>
                  <a:pt x="10024924" y="2321345"/>
                  <a:pt x="10064551" y="2295600"/>
                  <a:pt x="10113390" y="2287286"/>
                </a:cubicBezTo>
                <a:cubicBezTo>
                  <a:pt x="10114564" y="2283837"/>
                  <a:pt x="10118452" y="2284838"/>
                  <a:pt x="10118957" y="2279649"/>
                </a:cubicBezTo>
                <a:close/>
                <a:moveTo>
                  <a:pt x="10042816" y="2531052"/>
                </a:moveTo>
                <a:cubicBezTo>
                  <a:pt x="10052460" y="2506266"/>
                  <a:pt x="10029914" y="2469149"/>
                  <a:pt x="10022881" y="2446008"/>
                </a:cubicBezTo>
                <a:cubicBezTo>
                  <a:pt x="10014059" y="2469884"/>
                  <a:pt x="9999408" y="2482517"/>
                  <a:pt x="9992864" y="2511011"/>
                </a:cubicBezTo>
                <a:cubicBezTo>
                  <a:pt x="10000470" y="2525565"/>
                  <a:pt x="10001537" y="2542636"/>
                  <a:pt x="10020674" y="2550752"/>
                </a:cubicBezTo>
                <a:cubicBezTo>
                  <a:pt x="10032809" y="2546205"/>
                  <a:pt x="10039601" y="2539314"/>
                  <a:pt x="10042816" y="2531052"/>
                </a:cubicBezTo>
                <a:close/>
                <a:moveTo>
                  <a:pt x="10171784" y="2271298"/>
                </a:moveTo>
                <a:cubicBezTo>
                  <a:pt x="10176580" y="2262958"/>
                  <a:pt x="10176250" y="2242606"/>
                  <a:pt x="10167973" y="2232805"/>
                </a:cubicBezTo>
                <a:cubicBezTo>
                  <a:pt x="10146189" y="2221712"/>
                  <a:pt x="10121377" y="2254741"/>
                  <a:pt x="10130352" y="2283253"/>
                </a:cubicBezTo>
                <a:cubicBezTo>
                  <a:pt x="10143761" y="2279090"/>
                  <a:pt x="10162664" y="2285299"/>
                  <a:pt x="10171784" y="2271298"/>
                </a:cubicBezTo>
                <a:close/>
                <a:moveTo>
                  <a:pt x="10159367" y="2330024"/>
                </a:moveTo>
                <a:cubicBezTo>
                  <a:pt x="10139524" y="2329172"/>
                  <a:pt x="10121289" y="2331198"/>
                  <a:pt x="10102653" y="2332504"/>
                </a:cubicBezTo>
                <a:lnTo>
                  <a:pt x="10083793" y="2331918"/>
                </a:lnTo>
                <a:lnTo>
                  <a:pt x="10043525" y="2330667"/>
                </a:lnTo>
                <a:cubicBezTo>
                  <a:pt x="10029075" y="2341226"/>
                  <a:pt x="10013620" y="2349173"/>
                  <a:pt x="10003829" y="2367928"/>
                </a:cubicBezTo>
                <a:lnTo>
                  <a:pt x="10046594" y="2388012"/>
                </a:lnTo>
                <a:lnTo>
                  <a:pt x="10085069" y="2406081"/>
                </a:lnTo>
                <a:cubicBezTo>
                  <a:pt x="10100190" y="2390769"/>
                  <a:pt x="10122313" y="2389745"/>
                  <a:pt x="10138540" y="2376005"/>
                </a:cubicBezTo>
                <a:cubicBezTo>
                  <a:pt x="10143573" y="2356585"/>
                  <a:pt x="10151553" y="2343522"/>
                  <a:pt x="10159367" y="2330024"/>
                </a:cubicBezTo>
                <a:close/>
                <a:moveTo>
                  <a:pt x="9908037" y="2899026"/>
                </a:moveTo>
                <a:cubicBezTo>
                  <a:pt x="9887444" y="2900635"/>
                  <a:pt x="9908037" y="2899026"/>
                  <a:pt x="9908037" y="2899026"/>
                </a:cubicBezTo>
                <a:close/>
                <a:moveTo>
                  <a:pt x="9881159" y="2974854"/>
                </a:moveTo>
                <a:cubicBezTo>
                  <a:pt x="9888362" y="2955090"/>
                  <a:pt x="9872850" y="2940588"/>
                  <a:pt x="9872008" y="2922879"/>
                </a:cubicBezTo>
                <a:cubicBezTo>
                  <a:pt x="9876328" y="2917139"/>
                  <a:pt x="9881092" y="2908664"/>
                  <a:pt x="9882998" y="2899881"/>
                </a:cubicBezTo>
                <a:lnTo>
                  <a:pt x="9880792" y="2890993"/>
                </a:lnTo>
                <a:lnTo>
                  <a:pt x="9876832" y="2875040"/>
                </a:lnTo>
                <a:cubicBezTo>
                  <a:pt x="9864172" y="2911768"/>
                  <a:pt x="9861214" y="2946154"/>
                  <a:pt x="9881159" y="2974854"/>
                </a:cubicBezTo>
                <a:close/>
                <a:moveTo>
                  <a:pt x="9899126" y="2939960"/>
                </a:moveTo>
                <a:cubicBezTo>
                  <a:pt x="9891022" y="2936379"/>
                  <a:pt x="9896171" y="2930496"/>
                  <a:pt x="9886410" y="2927203"/>
                </a:cubicBezTo>
                <a:cubicBezTo>
                  <a:pt x="9876867" y="2937264"/>
                  <a:pt x="9887768" y="2942590"/>
                  <a:pt x="9888541" y="2950070"/>
                </a:cubicBezTo>
                <a:cubicBezTo>
                  <a:pt x="9892132" y="2946558"/>
                  <a:pt x="9896537" y="2946974"/>
                  <a:pt x="9899126" y="2939960"/>
                </a:cubicBezTo>
                <a:close/>
                <a:moveTo>
                  <a:pt x="9908848" y="2924879"/>
                </a:moveTo>
                <a:cubicBezTo>
                  <a:pt x="9902867" y="2917648"/>
                  <a:pt x="9902044" y="2909126"/>
                  <a:pt x="9893365" y="2902231"/>
                </a:cubicBezTo>
                <a:cubicBezTo>
                  <a:pt x="9886045" y="2910724"/>
                  <a:pt x="9898362" y="2937073"/>
                  <a:pt x="9908848" y="2924879"/>
                </a:cubicBezTo>
                <a:close/>
                <a:moveTo>
                  <a:pt x="10116062" y="2482685"/>
                </a:moveTo>
                <a:cubicBezTo>
                  <a:pt x="10122501" y="2471465"/>
                  <a:pt x="10126435" y="2459586"/>
                  <a:pt x="10123405" y="2443270"/>
                </a:cubicBezTo>
                <a:cubicBezTo>
                  <a:pt x="10108173" y="2434898"/>
                  <a:pt x="10095328" y="2427856"/>
                  <a:pt x="10082073" y="2420721"/>
                </a:cubicBezTo>
                <a:lnTo>
                  <a:pt x="10039718" y="2398381"/>
                </a:lnTo>
                <a:lnTo>
                  <a:pt x="10038279" y="2397622"/>
                </a:lnTo>
                <a:lnTo>
                  <a:pt x="10038204" y="2400664"/>
                </a:lnTo>
                <a:lnTo>
                  <a:pt x="10037428" y="2432291"/>
                </a:lnTo>
                <a:cubicBezTo>
                  <a:pt x="10038526" y="2443106"/>
                  <a:pt x="10040510" y="2453456"/>
                  <a:pt x="10041882" y="2464167"/>
                </a:cubicBezTo>
                <a:cubicBezTo>
                  <a:pt x="10073822" y="2474347"/>
                  <a:pt x="10077469" y="2499416"/>
                  <a:pt x="10093688" y="2518147"/>
                </a:cubicBezTo>
                <a:lnTo>
                  <a:pt x="10112760" y="2487918"/>
                </a:lnTo>
                <a:close/>
                <a:moveTo>
                  <a:pt x="5269584" y="13464323"/>
                </a:moveTo>
                <a:cubicBezTo>
                  <a:pt x="5255848" y="13443470"/>
                  <a:pt x="5246564" y="13402152"/>
                  <a:pt x="5222540" y="13397655"/>
                </a:cubicBezTo>
                <a:cubicBezTo>
                  <a:pt x="5242616" y="13415703"/>
                  <a:pt x="5242673" y="13460590"/>
                  <a:pt x="5269584" y="13464323"/>
                </a:cubicBezTo>
                <a:close/>
                <a:moveTo>
                  <a:pt x="10200668" y="2308629"/>
                </a:moveTo>
                <a:cubicBezTo>
                  <a:pt x="10204995" y="2296474"/>
                  <a:pt x="10207479" y="2286027"/>
                  <a:pt x="10199670" y="2280043"/>
                </a:cubicBezTo>
                <a:cubicBezTo>
                  <a:pt x="10174051" y="2289532"/>
                  <a:pt x="10137158" y="2292402"/>
                  <a:pt x="10107938" y="2299484"/>
                </a:cubicBezTo>
                <a:lnTo>
                  <a:pt x="10104526" y="2300652"/>
                </a:lnTo>
                <a:lnTo>
                  <a:pt x="10081978" y="2308371"/>
                </a:lnTo>
                <a:cubicBezTo>
                  <a:pt x="10078223" y="2310316"/>
                  <a:pt x="10058412" y="2313448"/>
                  <a:pt x="10068902" y="2319898"/>
                </a:cubicBezTo>
                <a:lnTo>
                  <a:pt x="10092010" y="2319529"/>
                </a:lnTo>
                <a:lnTo>
                  <a:pt x="10137097" y="2318805"/>
                </a:lnTo>
                <a:cubicBezTo>
                  <a:pt x="10158708" y="2316292"/>
                  <a:pt x="10179551" y="2312264"/>
                  <a:pt x="10200668" y="2308629"/>
                </a:cubicBezTo>
                <a:close/>
                <a:moveTo>
                  <a:pt x="9939719" y="2902316"/>
                </a:moveTo>
                <a:cubicBezTo>
                  <a:pt x="9933422" y="2879647"/>
                  <a:pt x="9918653" y="2858845"/>
                  <a:pt x="9894798" y="2840146"/>
                </a:cubicBezTo>
                <a:cubicBezTo>
                  <a:pt x="9876346" y="2869216"/>
                  <a:pt x="9922351" y="2883934"/>
                  <a:pt x="9932814" y="2906404"/>
                </a:cubicBezTo>
                <a:cubicBezTo>
                  <a:pt x="9935562" y="2907108"/>
                  <a:pt x="9938022" y="2906155"/>
                  <a:pt x="9939719" y="2902316"/>
                </a:cubicBezTo>
                <a:close/>
                <a:moveTo>
                  <a:pt x="10095084" y="2562065"/>
                </a:moveTo>
                <a:cubicBezTo>
                  <a:pt x="10078464" y="2540991"/>
                  <a:pt x="10082193" y="2509086"/>
                  <a:pt x="10058332" y="2491300"/>
                </a:cubicBezTo>
                <a:cubicBezTo>
                  <a:pt x="10063988" y="2521589"/>
                  <a:pt x="10043363" y="2565494"/>
                  <a:pt x="10076878" y="2581063"/>
                </a:cubicBezTo>
                <a:cubicBezTo>
                  <a:pt x="10085559" y="2580217"/>
                  <a:pt x="10089954" y="2569535"/>
                  <a:pt x="10095084" y="2562065"/>
                </a:cubicBezTo>
                <a:close/>
                <a:moveTo>
                  <a:pt x="9941393" y="2933140"/>
                </a:moveTo>
                <a:cubicBezTo>
                  <a:pt x="9938497" y="2929311"/>
                  <a:pt x="9937872" y="2924956"/>
                  <a:pt x="9941176" y="2919787"/>
                </a:cubicBezTo>
                <a:cubicBezTo>
                  <a:pt x="9932893" y="2921226"/>
                  <a:pt x="9921169" y="2907378"/>
                  <a:pt x="9912985" y="2910900"/>
                </a:cubicBezTo>
                <a:cubicBezTo>
                  <a:pt x="9924977" y="2917219"/>
                  <a:pt x="9929529" y="2942685"/>
                  <a:pt x="9941393" y="2933140"/>
                </a:cubicBezTo>
                <a:close/>
                <a:moveTo>
                  <a:pt x="9972356" y="2864216"/>
                </a:moveTo>
                <a:cubicBezTo>
                  <a:pt x="9968360" y="2854802"/>
                  <a:pt x="9964363" y="2845388"/>
                  <a:pt x="9950853" y="2837889"/>
                </a:cubicBezTo>
                <a:cubicBezTo>
                  <a:pt x="9948551" y="2846560"/>
                  <a:pt x="9966979" y="2874078"/>
                  <a:pt x="9972356" y="2864216"/>
                </a:cubicBezTo>
                <a:close/>
                <a:moveTo>
                  <a:pt x="9920152" y="2986983"/>
                </a:moveTo>
                <a:cubicBezTo>
                  <a:pt x="9912038" y="2978809"/>
                  <a:pt x="9905354" y="2952400"/>
                  <a:pt x="9893679" y="2961519"/>
                </a:cubicBezTo>
                <a:cubicBezTo>
                  <a:pt x="9893271" y="2970517"/>
                  <a:pt x="9916412" y="2987370"/>
                  <a:pt x="9920152" y="2986983"/>
                </a:cubicBezTo>
                <a:close/>
                <a:moveTo>
                  <a:pt x="9929447" y="2971714"/>
                </a:moveTo>
                <a:cubicBezTo>
                  <a:pt x="9925976" y="2964571"/>
                  <a:pt x="9918786" y="2945077"/>
                  <a:pt x="9906436" y="2948799"/>
                </a:cubicBezTo>
                <a:cubicBezTo>
                  <a:pt x="9914639" y="2954463"/>
                  <a:pt x="9917286" y="2975009"/>
                  <a:pt x="9929447" y="2971714"/>
                </a:cubicBezTo>
                <a:close/>
                <a:moveTo>
                  <a:pt x="5286759" y="13517794"/>
                </a:moveTo>
                <a:cubicBezTo>
                  <a:pt x="5290141" y="13505524"/>
                  <a:pt x="5282833" y="13479354"/>
                  <a:pt x="5270579" y="13485156"/>
                </a:cubicBezTo>
                <a:cubicBezTo>
                  <a:pt x="5279789" y="13494323"/>
                  <a:pt x="5277123" y="13508439"/>
                  <a:pt x="5286759" y="13517794"/>
                </a:cubicBezTo>
                <a:close/>
                <a:moveTo>
                  <a:pt x="5022658" y="14127063"/>
                </a:moveTo>
                <a:lnTo>
                  <a:pt x="5014124" y="14123292"/>
                </a:lnTo>
                <a:lnTo>
                  <a:pt x="5010354" y="14131822"/>
                </a:lnTo>
                <a:lnTo>
                  <a:pt x="5018889" y="14135593"/>
                </a:lnTo>
                <a:close/>
                <a:moveTo>
                  <a:pt x="10141805" y="2580416"/>
                </a:moveTo>
                <a:cubicBezTo>
                  <a:pt x="10143565" y="2578490"/>
                  <a:pt x="10145091" y="2576279"/>
                  <a:pt x="10145327" y="2571693"/>
                </a:cubicBezTo>
                <a:cubicBezTo>
                  <a:pt x="10125186" y="2554472"/>
                  <a:pt x="10126702" y="2525917"/>
                  <a:pt x="10113199" y="2505141"/>
                </a:cubicBezTo>
                <a:cubicBezTo>
                  <a:pt x="10111706" y="2512959"/>
                  <a:pt x="10109240" y="2518902"/>
                  <a:pt x="10106088" y="2523550"/>
                </a:cubicBezTo>
                <a:lnTo>
                  <a:pt x="10103735" y="2525778"/>
                </a:lnTo>
                <a:lnTo>
                  <a:pt x="10094857" y="2534181"/>
                </a:lnTo>
                <a:lnTo>
                  <a:pt x="10098257" y="2548754"/>
                </a:lnTo>
                <a:lnTo>
                  <a:pt x="10098707" y="2550680"/>
                </a:lnTo>
                <a:cubicBezTo>
                  <a:pt x="10119757" y="2552067"/>
                  <a:pt x="10114956" y="2579889"/>
                  <a:pt x="10136876" y="2587434"/>
                </a:cubicBezTo>
                <a:cubicBezTo>
                  <a:pt x="10138050" y="2583985"/>
                  <a:pt x="10140045" y="2582343"/>
                  <a:pt x="10141805" y="2580416"/>
                </a:cubicBezTo>
                <a:close/>
                <a:moveTo>
                  <a:pt x="10033641" y="2827047"/>
                </a:moveTo>
                <a:cubicBezTo>
                  <a:pt x="10030318" y="2823029"/>
                  <a:pt x="10029029" y="2817870"/>
                  <a:pt x="10025468" y="2813237"/>
                </a:cubicBezTo>
                <a:cubicBezTo>
                  <a:pt x="10018613" y="2818367"/>
                  <a:pt x="10011322" y="2818715"/>
                  <a:pt x="10006045" y="2830661"/>
                </a:cubicBezTo>
                <a:cubicBezTo>
                  <a:pt x="10014337" y="2833815"/>
                  <a:pt x="10009426" y="2840313"/>
                  <a:pt x="10019375" y="2843179"/>
                </a:cubicBezTo>
                <a:cubicBezTo>
                  <a:pt x="10025268" y="2830996"/>
                  <a:pt x="10022521" y="2830292"/>
                  <a:pt x="10033641" y="2827047"/>
                </a:cubicBezTo>
                <a:close/>
                <a:moveTo>
                  <a:pt x="10247985" y="2354847"/>
                </a:moveTo>
                <a:cubicBezTo>
                  <a:pt x="10258452" y="2324844"/>
                  <a:pt x="10210181" y="2335936"/>
                  <a:pt x="10203481" y="2318535"/>
                </a:cubicBezTo>
                <a:cubicBezTo>
                  <a:pt x="10194128" y="2324134"/>
                  <a:pt x="10181994" y="2323810"/>
                  <a:pt x="10172574" y="2327936"/>
                </a:cubicBezTo>
                <a:cubicBezTo>
                  <a:pt x="10166839" y="2341633"/>
                  <a:pt x="10157653" y="2347667"/>
                  <a:pt x="10154028" y="2365546"/>
                </a:cubicBezTo>
                <a:cubicBezTo>
                  <a:pt x="10184197" y="2359426"/>
                  <a:pt x="10215203" y="2355481"/>
                  <a:pt x="10247985" y="2354847"/>
                </a:cubicBezTo>
                <a:close/>
                <a:moveTo>
                  <a:pt x="10026593" y="2898379"/>
                </a:moveTo>
                <a:cubicBezTo>
                  <a:pt x="10017150" y="2888598"/>
                  <a:pt x="10016982" y="2876286"/>
                  <a:pt x="9999069" y="2868371"/>
                </a:cubicBezTo>
                <a:cubicBezTo>
                  <a:pt x="9997669" y="2878460"/>
                  <a:pt x="10017426" y="2907586"/>
                  <a:pt x="10026593" y="2898379"/>
                </a:cubicBezTo>
                <a:close/>
                <a:moveTo>
                  <a:pt x="10062983" y="2820635"/>
                </a:moveTo>
                <a:cubicBezTo>
                  <a:pt x="10060741" y="2813016"/>
                  <a:pt x="10059037" y="2790337"/>
                  <a:pt x="10045565" y="2801211"/>
                </a:cubicBezTo>
                <a:cubicBezTo>
                  <a:pt x="10061337" y="2803591"/>
                  <a:pt x="10049640" y="2825448"/>
                  <a:pt x="10062983" y="2820635"/>
                </a:cubicBezTo>
                <a:close/>
                <a:moveTo>
                  <a:pt x="5285006" y="13660274"/>
                </a:moveTo>
                <a:cubicBezTo>
                  <a:pt x="5280391" y="13651098"/>
                  <a:pt x="5271238" y="13625643"/>
                  <a:pt x="5259404" y="13648962"/>
                </a:cubicBezTo>
                <a:cubicBezTo>
                  <a:pt x="5273186" y="13648935"/>
                  <a:pt x="5280999" y="13668190"/>
                  <a:pt x="5285006" y="13660274"/>
                </a:cubicBezTo>
                <a:close/>
                <a:moveTo>
                  <a:pt x="10267249" y="2391886"/>
                </a:moveTo>
                <a:cubicBezTo>
                  <a:pt x="10239159" y="2398206"/>
                  <a:pt x="10192431" y="2404207"/>
                  <a:pt x="10166461" y="2375745"/>
                </a:cubicBezTo>
                <a:cubicBezTo>
                  <a:pt x="10144771" y="2389589"/>
                  <a:pt x="10118088" y="2394368"/>
                  <a:pt x="10098408" y="2413433"/>
                </a:cubicBezTo>
                <a:cubicBezTo>
                  <a:pt x="10122236" y="2427237"/>
                  <a:pt x="10146936" y="2440704"/>
                  <a:pt x="10169894" y="2454843"/>
                </a:cubicBezTo>
                <a:cubicBezTo>
                  <a:pt x="10190811" y="2446789"/>
                  <a:pt x="10210892" y="2436561"/>
                  <a:pt x="10235194" y="2434697"/>
                </a:cubicBezTo>
                <a:cubicBezTo>
                  <a:pt x="10246393" y="2420895"/>
                  <a:pt x="10257424" y="2406658"/>
                  <a:pt x="10267249" y="2391886"/>
                </a:cubicBezTo>
                <a:close/>
                <a:moveTo>
                  <a:pt x="10276438" y="2372864"/>
                </a:moveTo>
                <a:cubicBezTo>
                  <a:pt x="10243390" y="2367606"/>
                  <a:pt x="10207527" y="2358936"/>
                  <a:pt x="10185366" y="2375459"/>
                </a:cubicBezTo>
                <a:cubicBezTo>
                  <a:pt x="10216267" y="2392034"/>
                  <a:pt x="10254982" y="2388617"/>
                  <a:pt x="10276438" y="2372864"/>
                </a:cubicBezTo>
                <a:close/>
                <a:moveTo>
                  <a:pt x="10185044" y="2583875"/>
                </a:moveTo>
                <a:cubicBezTo>
                  <a:pt x="10162053" y="2572246"/>
                  <a:pt x="10162029" y="2535792"/>
                  <a:pt x="10135348" y="2534076"/>
                </a:cubicBezTo>
                <a:cubicBezTo>
                  <a:pt x="10148415" y="2555020"/>
                  <a:pt x="10161917" y="2575795"/>
                  <a:pt x="10178572" y="2594358"/>
                </a:cubicBezTo>
                <a:cubicBezTo>
                  <a:pt x="10180785" y="2591008"/>
                  <a:pt x="10184003" y="2590269"/>
                  <a:pt x="10185044" y="2583875"/>
                </a:cubicBezTo>
                <a:close/>
                <a:moveTo>
                  <a:pt x="10103764" y="2782564"/>
                </a:moveTo>
                <a:cubicBezTo>
                  <a:pt x="10103764" y="2782564"/>
                  <a:pt x="10088407" y="2797705"/>
                  <a:pt x="10103764" y="2782564"/>
                </a:cubicBezTo>
                <a:close/>
                <a:moveTo>
                  <a:pt x="10085152" y="2825841"/>
                </a:moveTo>
                <a:cubicBezTo>
                  <a:pt x="10079260" y="2816099"/>
                  <a:pt x="10076227" y="2791813"/>
                  <a:pt x="10064532" y="2791745"/>
                </a:cubicBezTo>
                <a:cubicBezTo>
                  <a:pt x="10074778" y="2800861"/>
                  <a:pt x="10071185" y="2826299"/>
                  <a:pt x="10085152" y="2825841"/>
                </a:cubicBezTo>
                <a:close/>
                <a:moveTo>
                  <a:pt x="10063818" y="2926044"/>
                </a:moveTo>
                <a:cubicBezTo>
                  <a:pt x="10053998" y="2917117"/>
                  <a:pt x="10050965" y="2892831"/>
                  <a:pt x="10033497" y="2894290"/>
                </a:cubicBezTo>
                <a:cubicBezTo>
                  <a:pt x="10044546" y="2902742"/>
                  <a:pt x="10046538" y="2927078"/>
                  <a:pt x="10063818" y="2926044"/>
                </a:cubicBezTo>
                <a:close/>
                <a:moveTo>
                  <a:pt x="5326219" y="13683582"/>
                </a:moveTo>
                <a:cubicBezTo>
                  <a:pt x="5316692" y="13680902"/>
                  <a:pt x="5312596" y="13691328"/>
                  <a:pt x="5305879" y="13694988"/>
                </a:cubicBezTo>
                <a:cubicBezTo>
                  <a:pt x="5276198" y="13681364"/>
                  <a:pt x="5244910" y="13669069"/>
                  <a:pt x="5234299" y="13648067"/>
                </a:cubicBezTo>
                <a:cubicBezTo>
                  <a:pt x="5233520" y="13618664"/>
                  <a:pt x="5268351" y="13626406"/>
                  <a:pt x="5282517" y="13608195"/>
                </a:cubicBezTo>
                <a:cubicBezTo>
                  <a:pt x="5283281" y="13488728"/>
                  <a:pt x="5187653" y="13406202"/>
                  <a:pt x="5140623" y="13304872"/>
                </a:cubicBezTo>
                <a:cubicBezTo>
                  <a:pt x="5152980" y="13384254"/>
                  <a:pt x="5077282" y="13460924"/>
                  <a:pt x="5007079" y="13455906"/>
                </a:cubicBezTo>
                <a:cubicBezTo>
                  <a:pt x="5004348" y="13503640"/>
                  <a:pt x="4974802" y="13588978"/>
                  <a:pt x="4933081" y="13611838"/>
                </a:cubicBezTo>
                <a:cubicBezTo>
                  <a:pt x="4931805" y="13633195"/>
                  <a:pt x="4955562" y="13645221"/>
                  <a:pt x="4959028" y="13669695"/>
                </a:cubicBezTo>
                <a:cubicBezTo>
                  <a:pt x="4967015" y="13723184"/>
                  <a:pt x="4931968" y="13785189"/>
                  <a:pt x="4885920" y="13800529"/>
                </a:cubicBezTo>
                <a:cubicBezTo>
                  <a:pt x="4915604" y="13836076"/>
                  <a:pt x="4950292" y="13884540"/>
                  <a:pt x="4990665" y="13933986"/>
                </a:cubicBezTo>
                <a:cubicBezTo>
                  <a:pt x="5042581" y="13997709"/>
                  <a:pt x="5124146" y="14061277"/>
                  <a:pt x="5076245" y="14155838"/>
                </a:cubicBezTo>
                <a:cubicBezTo>
                  <a:pt x="5033788" y="14167667"/>
                  <a:pt x="4933423" y="14125870"/>
                  <a:pt x="4955463" y="14071373"/>
                </a:cubicBezTo>
                <a:cubicBezTo>
                  <a:pt x="4982075" y="14068857"/>
                  <a:pt x="5000892" y="14095524"/>
                  <a:pt x="5028002" y="14103424"/>
                </a:cubicBezTo>
                <a:cubicBezTo>
                  <a:pt x="5035103" y="14081582"/>
                  <a:pt x="5020204" y="14049508"/>
                  <a:pt x="5003182" y="14021085"/>
                </a:cubicBezTo>
                <a:cubicBezTo>
                  <a:pt x="4974657" y="13974835"/>
                  <a:pt x="4946214" y="13943404"/>
                  <a:pt x="4898746" y="13898470"/>
                </a:cubicBezTo>
                <a:cubicBezTo>
                  <a:pt x="4865470" y="13866435"/>
                  <a:pt x="4844547" y="13830680"/>
                  <a:pt x="4802062" y="13850653"/>
                </a:cubicBezTo>
                <a:cubicBezTo>
                  <a:pt x="4788823" y="13840215"/>
                  <a:pt x="4783820" y="13827299"/>
                  <a:pt x="4771196" y="13816623"/>
                </a:cubicBezTo>
                <a:cubicBezTo>
                  <a:pt x="4685134" y="13794400"/>
                  <a:pt x="4648316" y="13705741"/>
                  <a:pt x="4688995" y="13621754"/>
                </a:cubicBezTo>
                <a:cubicBezTo>
                  <a:pt x="4732452" y="13530328"/>
                  <a:pt x="4829822" y="13526958"/>
                  <a:pt x="4911248" y="13591995"/>
                </a:cubicBezTo>
                <a:cubicBezTo>
                  <a:pt x="4943688" y="13549740"/>
                  <a:pt x="4956894" y="13485222"/>
                  <a:pt x="4944069" y="13448457"/>
                </a:cubicBezTo>
                <a:cubicBezTo>
                  <a:pt x="4732612" y="13415693"/>
                  <a:pt x="4862555" y="13080048"/>
                  <a:pt x="5035689" y="13171841"/>
                </a:cubicBezTo>
                <a:cubicBezTo>
                  <a:pt x="5105004" y="13140782"/>
                  <a:pt x="5120362" y="13186822"/>
                  <a:pt x="5160856" y="13247537"/>
                </a:cubicBezTo>
                <a:cubicBezTo>
                  <a:pt x="5181103" y="13277896"/>
                  <a:pt x="5196418" y="13305564"/>
                  <a:pt x="5210780" y="13330773"/>
                </a:cubicBezTo>
                <a:cubicBezTo>
                  <a:pt x="5239128" y="13382044"/>
                  <a:pt x="5287829" y="13448424"/>
                  <a:pt x="5306601" y="13495973"/>
                </a:cubicBezTo>
                <a:cubicBezTo>
                  <a:pt x="5327755" y="13549673"/>
                  <a:pt x="5345349" y="13620663"/>
                  <a:pt x="5326219" y="13683582"/>
                </a:cubicBezTo>
                <a:close/>
                <a:moveTo>
                  <a:pt x="10134302" y="2827672"/>
                </a:moveTo>
                <a:cubicBezTo>
                  <a:pt x="10147090" y="2806806"/>
                  <a:pt x="10117521" y="2795271"/>
                  <a:pt x="10129882" y="2774218"/>
                </a:cubicBezTo>
                <a:cubicBezTo>
                  <a:pt x="10119874" y="2765717"/>
                  <a:pt x="10112454" y="2772127"/>
                  <a:pt x="10104647" y="2774796"/>
                </a:cubicBezTo>
                <a:cubicBezTo>
                  <a:pt x="10123949" y="2789953"/>
                  <a:pt x="10113959" y="2812564"/>
                  <a:pt x="10134302" y="2827672"/>
                </a:cubicBezTo>
                <a:close/>
                <a:moveTo>
                  <a:pt x="10131673" y="2838238"/>
                </a:moveTo>
                <a:cubicBezTo>
                  <a:pt x="10130006" y="2833932"/>
                  <a:pt x="10125831" y="2829538"/>
                  <a:pt x="10118768" y="2825907"/>
                </a:cubicBezTo>
                <a:cubicBezTo>
                  <a:pt x="10105238" y="2831147"/>
                  <a:pt x="10084356" y="2853024"/>
                  <a:pt x="10074567" y="2835951"/>
                </a:cubicBezTo>
                <a:cubicBezTo>
                  <a:pt x="10068803" y="2842073"/>
                  <a:pt x="10060570" y="2844554"/>
                  <a:pt x="10063099" y="2853830"/>
                </a:cubicBezTo>
                <a:cubicBezTo>
                  <a:pt x="10087917" y="2857657"/>
                  <a:pt x="10108481" y="2842268"/>
                  <a:pt x="10131673" y="2838238"/>
                </a:cubicBezTo>
                <a:close/>
                <a:moveTo>
                  <a:pt x="10241986" y="2610903"/>
                </a:moveTo>
                <a:cubicBezTo>
                  <a:pt x="10244167" y="2603570"/>
                  <a:pt x="10246783" y="2596069"/>
                  <a:pt x="10248796" y="2588301"/>
                </a:cubicBezTo>
                <a:cubicBezTo>
                  <a:pt x="10222794" y="2555854"/>
                  <a:pt x="10202390" y="2519754"/>
                  <a:pt x="10189931" y="2479596"/>
                </a:cubicBezTo>
                <a:cubicBezTo>
                  <a:pt x="10167810" y="2474126"/>
                  <a:pt x="10151692" y="2454357"/>
                  <a:pt x="10135838" y="2453468"/>
                </a:cubicBezTo>
                <a:cubicBezTo>
                  <a:pt x="10133285" y="2475430"/>
                  <a:pt x="10131872" y="2496454"/>
                  <a:pt x="10130894" y="2517310"/>
                </a:cubicBezTo>
                <a:cubicBezTo>
                  <a:pt x="10167159" y="2528323"/>
                  <a:pt x="10173822" y="2554728"/>
                  <a:pt x="10190610" y="2576237"/>
                </a:cubicBezTo>
                <a:cubicBezTo>
                  <a:pt x="10190042" y="2566965"/>
                  <a:pt x="10198019" y="2573385"/>
                  <a:pt x="10203381" y="2574317"/>
                </a:cubicBezTo>
                <a:cubicBezTo>
                  <a:pt x="10215781" y="2587026"/>
                  <a:pt x="10218055" y="2604632"/>
                  <a:pt x="10241986" y="2610903"/>
                </a:cubicBezTo>
                <a:close/>
                <a:moveTo>
                  <a:pt x="10096957" y="2946805"/>
                </a:moveTo>
                <a:cubicBezTo>
                  <a:pt x="10086343" y="2943136"/>
                  <a:pt x="10091443" y="2936211"/>
                  <a:pt x="10080403" y="2932352"/>
                </a:cubicBezTo>
                <a:cubicBezTo>
                  <a:pt x="10069481" y="2939764"/>
                  <a:pt x="10091917" y="2959366"/>
                  <a:pt x="10096957" y="2946805"/>
                </a:cubicBezTo>
                <a:close/>
                <a:moveTo>
                  <a:pt x="10173572" y="2791291"/>
                </a:moveTo>
                <a:cubicBezTo>
                  <a:pt x="10173276" y="2785615"/>
                  <a:pt x="10166990" y="2779651"/>
                  <a:pt x="10153797" y="2776627"/>
                </a:cubicBezTo>
                <a:cubicBezTo>
                  <a:pt x="10148470" y="2787530"/>
                  <a:pt x="10154689" y="2795377"/>
                  <a:pt x="10157406" y="2804226"/>
                </a:cubicBezTo>
                <a:cubicBezTo>
                  <a:pt x="10168174" y="2802355"/>
                  <a:pt x="10173868" y="2796967"/>
                  <a:pt x="10173572" y="2791291"/>
                </a:cubicBezTo>
                <a:close/>
                <a:moveTo>
                  <a:pt x="10333907" y="2437652"/>
                </a:moveTo>
                <a:cubicBezTo>
                  <a:pt x="10329853" y="2429722"/>
                  <a:pt x="10308166" y="2430579"/>
                  <a:pt x="10308303" y="2420537"/>
                </a:cubicBezTo>
                <a:cubicBezTo>
                  <a:pt x="10304451" y="2410531"/>
                  <a:pt x="10318936" y="2390968"/>
                  <a:pt x="10310625" y="2383678"/>
                </a:cubicBezTo>
                <a:cubicBezTo>
                  <a:pt x="10305967" y="2381976"/>
                  <a:pt x="10301476" y="2380708"/>
                  <a:pt x="10296381" y="2379173"/>
                </a:cubicBezTo>
                <a:cubicBezTo>
                  <a:pt x="10280992" y="2395087"/>
                  <a:pt x="10267545" y="2414749"/>
                  <a:pt x="10252155" y="2430664"/>
                </a:cubicBezTo>
                <a:lnTo>
                  <a:pt x="10306699" y="2438998"/>
                </a:lnTo>
                <a:lnTo>
                  <a:pt x="10329247" y="2442443"/>
                </a:lnTo>
                <a:cubicBezTo>
                  <a:pt x="10331761" y="2442474"/>
                  <a:pt x="10333336" y="2441368"/>
                  <a:pt x="10333907" y="2437652"/>
                </a:cubicBezTo>
                <a:close/>
                <a:moveTo>
                  <a:pt x="10330077" y="2470595"/>
                </a:moveTo>
                <a:cubicBezTo>
                  <a:pt x="10330547" y="2467916"/>
                  <a:pt x="10331889" y="2464902"/>
                  <a:pt x="10332795" y="2462056"/>
                </a:cubicBezTo>
                <a:cubicBezTo>
                  <a:pt x="10327097" y="2460254"/>
                  <a:pt x="10331523" y="2453555"/>
                  <a:pt x="10322775" y="2452926"/>
                </a:cubicBezTo>
                <a:cubicBezTo>
                  <a:pt x="10319062" y="2453357"/>
                  <a:pt x="10313687" y="2452554"/>
                  <a:pt x="10307448" y="2451296"/>
                </a:cubicBezTo>
                <a:lnTo>
                  <a:pt x="10305664" y="2450916"/>
                </a:lnTo>
                <a:lnTo>
                  <a:pt x="10286941" y="2446930"/>
                </a:lnTo>
                <a:cubicBezTo>
                  <a:pt x="10272607" y="2444144"/>
                  <a:pt x="10258019" y="2442643"/>
                  <a:pt x="10249571" y="2448643"/>
                </a:cubicBezTo>
                <a:cubicBezTo>
                  <a:pt x="10265374" y="2453298"/>
                  <a:pt x="10278159" y="2458240"/>
                  <a:pt x="10290665" y="2462292"/>
                </a:cubicBezTo>
                <a:lnTo>
                  <a:pt x="10304423" y="2465190"/>
                </a:lnTo>
                <a:close/>
                <a:moveTo>
                  <a:pt x="10188898" y="2807082"/>
                </a:moveTo>
                <a:cubicBezTo>
                  <a:pt x="10191658" y="2802278"/>
                  <a:pt x="10192712" y="2797007"/>
                  <a:pt x="10191043" y="2791554"/>
                </a:cubicBezTo>
                <a:cubicBezTo>
                  <a:pt x="10184177" y="2814015"/>
                  <a:pt x="10159211" y="2807063"/>
                  <a:pt x="10145481" y="2830061"/>
                </a:cubicBezTo>
                <a:cubicBezTo>
                  <a:pt x="10156990" y="2831705"/>
                  <a:pt x="10180618" y="2821494"/>
                  <a:pt x="10188898" y="2807082"/>
                </a:cubicBezTo>
                <a:close/>
                <a:moveTo>
                  <a:pt x="10286869" y="2606610"/>
                </a:moveTo>
                <a:cubicBezTo>
                  <a:pt x="10289049" y="2599277"/>
                  <a:pt x="10291668" y="2591776"/>
                  <a:pt x="10294115" y="2583840"/>
                </a:cubicBezTo>
                <a:cubicBezTo>
                  <a:pt x="10291738" y="2573767"/>
                  <a:pt x="10257989" y="2556290"/>
                  <a:pt x="10246757" y="2566109"/>
                </a:cubicBezTo>
                <a:cubicBezTo>
                  <a:pt x="10259222" y="2580291"/>
                  <a:pt x="10264447" y="2597760"/>
                  <a:pt x="10286869" y="2606610"/>
                </a:cubicBezTo>
                <a:close/>
                <a:moveTo>
                  <a:pt x="10341604" y="2483639"/>
                </a:moveTo>
                <a:cubicBezTo>
                  <a:pt x="10333560" y="2482241"/>
                  <a:pt x="10326387" y="2482130"/>
                  <a:pt x="10318888" y="2481334"/>
                </a:cubicBezTo>
                <a:lnTo>
                  <a:pt x="10303372" y="2477297"/>
                </a:lnTo>
                <a:lnTo>
                  <a:pt x="10294211" y="2474913"/>
                </a:lnTo>
                <a:lnTo>
                  <a:pt x="10302346" y="2489101"/>
                </a:lnTo>
                <a:lnTo>
                  <a:pt x="10304681" y="2493172"/>
                </a:lnTo>
                <a:cubicBezTo>
                  <a:pt x="10310520" y="2498104"/>
                  <a:pt x="10317985" y="2502223"/>
                  <a:pt x="10324906" y="2506551"/>
                </a:cubicBezTo>
                <a:cubicBezTo>
                  <a:pt x="10328529" y="2495166"/>
                  <a:pt x="10335100" y="2490139"/>
                  <a:pt x="10341604" y="2483639"/>
                </a:cubicBezTo>
                <a:close/>
                <a:moveTo>
                  <a:pt x="10131842" y="2964769"/>
                </a:moveTo>
                <a:cubicBezTo>
                  <a:pt x="10129889" y="2958807"/>
                  <a:pt x="10111628" y="2943600"/>
                  <a:pt x="10104724" y="2947688"/>
                </a:cubicBezTo>
                <a:cubicBezTo>
                  <a:pt x="10106251" y="2953461"/>
                  <a:pt x="10124512" y="2968668"/>
                  <a:pt x="10131842" y="2964769"/>
                </a:cubicBezTo>
                <a:close/>
                <a:moveTo>
                  <a:pt x="5276929" y="13954144"/>
                </a:moveTo>
                <a:cubicBezTo>
                  <a:pt x="5265663" y="13950179"/>
                  <a:pt x="5261026" y="13928370"/>
                  <a:pt x="5248579" y="13935147"/>
                </a:cubicBezTo>
                <a:cubicBezTo>
                  <a:pt x="5255215" y="13940605"/>
                  <a:pt x="5264482" y="13960921"/>
                  <a:pt x="5276929" y="13954144"/>
                </a:cubicBezTo>
                <a:close/>
                <a:moveTo>
                  <a:pt x="10331794" y="2573829"/>
                </a:moveTo>
                <a:lnTo>
                  <a:pt x="10296781" y="2553153"/>
                </a:lnTo>
                <a:lnTo>
                  <a:pt x="10267920" y="2536109"/>
                </a:lnTo>
                <a:cubicBezTo>
                  <a:pt x="10248411" y="2522640"/>
                  <a:pt x="10229895" y="2508665"/>
                  <a:pt x="10210006" y="2495343"/>
                </a:cubicBezTo>
                <a:cubicBezTo>
                  <a:pt x="10213418" y="2518505"/>
                  <a:pt x="10225212" y="2537441"/>
                  <a:pt x="10240928" y="2554867"/>
                </a:cubicBezTo>
                <a:cubicBezTo>
                  <a:pt x="10255981" y="2544576"/>
                  <a:pt x="10271825" y="2554210"/>
                  <a:pt x="10287341" y="2563971"/>
                </a:cubicBezTo>
                <a:lnTo>
                  <a:pt x="10295463" y="2568321"/>
                </a:lnTo>
                <a:lnTo>
                  <a:pt x="10310232" y="2576231"/>
                </a:lnTo>
                <a:cubicBezTo>
                  <a:pt x="10317687" y="2578699"/>
                  <a:pt x="10324921" y="2578723"/>
                  <a:pt x="10331794" y="2573829"/>
                </a:cubicBezTo>
                <a:close/>
                <a:moveTo>
                  <a:pt x="10346377" y="2566218"/>
                </a:moveTo>
                <a:cubicBezTo>
                  <a:pt x="10336760" y="2552937"/>
                  <a:pt x="10334184" y="2531951"/>
                  <a:pt x="10321283" y="2517937"/>
                </a:cubicBezTo>
                <a:cubicBezTo>
                  <a:pt x="10317781" y="2514040"/>
                  <a:pt x="10312386" y="2510748"/>
                  <a:pt x="10306742" y="2507301"/>
                </a:cubicBezTo>
                <a:lnTo>
                  <a:pt x="10301118" y="2503242"/>
                </a:lnTo>
                <a:lnTo>
                  <a:pt x="10290719" y="2495738"/>
                </a:lnTo>
                <a:cubicBezTo>
                  <a:pt x="10281570" y="2486272"/>
                  <a:pt x="10276982" y="2473054"/>
                  <a:pt x="10268738" y="2467237"/>
                </a:cubicBezTo>
                <a:cubicBezTo>
                  <a:pt x="10256372" y="2458511"/>
                  <a:pt x="10237467" y="2458797"/>
                  <a:pt x="10224967" y="2447126"/>
                </a:cubicBezTo>
                <a:cubicBezTo>
                  <a:pt x="10213100" y="2452693"/>
                  <a:pt x="10187357" y="2452115"/>
                  <a:pt x="10187421" y="2466576"/>
                </a:cubicBezTo>
                <a:cubicBezTo>
                  <a:pt x="10216311" y="2481178"/>
                  <a:pt x="10241512" y="2500821"/>
                  <a:pt x="10266760" y="2519448"/>
                </a:cubicBezTo>
                <a:lnTo>
                  <a:pt x="10298110" y="2537864"/>
                </a:lnTo>
                <a:close/>
                <a:moveTo>
                  <a:pt x="10373185" y="2590362"/>
                </a:moveTo>
                <a:cubicBezTo>
                  <a:pt x="10358734" y="2607414"/>
                  <a:pt x="10324918" y="2588465"/>
                  <a:pt x="10303699" y="2593137"/>
                </a:cubicBezTo>
                <a:cubicBezTo>
                  <a:pt x="10299306" y="2603820"/>
                  <a:pt x="10303793" y="2618076"/>
                  <a:pt x="10293736" y="2624446"/>
                </a:cubicBezTo>
                <a:cubicBezTo>
                  <a:pt x="10278016" y="2620008"/>
                  <a:pt x="10269371" y="2611848"/>
                  <a:pt x="10259418" y="2604192"/>
                </a:cubicBezTo>
                <a:cubicBezTo>
                  <a:pt x="10247149" y="2607417"/>
                  <a:pt x="10255323" y="2624749"/>
                  <a:pt x="10242417" y="2630217"/>
                </a:cubicBezTo>
                <a:cubicBezTo>
                  <a:pt x="10218955" y="2621268"/>
                  <a:pt x="10213731" y="2603799"/>
                  <a:pt x="10197947" y="2591394"/>
                </a:cubicBezTo>
                <a:cubicBezTo>
                  <a:pt x="10190605" y="2595719"/>
                  <a:pt x="10186445" y="2608310"/>
                  <a:pt x="10178835" y="2613238"/>
                </a:cubicBezTo>
                <a:cubicBezTo>
                  <a:pt x="10168010" y="2605917"/>
                  <a:pt x="10162851" y="2596415"/>
                  <a:pt x="10155948" y="2587584"/>
                </a:cubicBezTo>
                <a:cubicBezTo>
                  <a:pt x="10145893" y="2587459"/>
                  <a:pt x="10143174" y="2602492"/>
                  <a:pt x="10134457" y="2605847"/>
                </a:cubicBezTo>
                <a:cubicBezTo>
                  <a:pt x="10117834" y="2597762"/>
                  <a:pt x="10114050" y="2582735"/>
                  <a:pt x="10105104" y="2571194"/>
                </a:cubicBezTo>
                <a:cubicBezTo>
                  <a:pt x="10094577" y="2580243"/>
                  <a:pt x="10089209" y="2598793"/>
                  <a:pt x="10074293" y="2599041"/>
                </a:cubicBezTo>
                <a:cubicBezTo>
                  <a:pt x="10053446" y="2589085"/>
                  <a:pt x="10053987" y="2568397"/>
                  <a:pt x="10041690" y="2554650"/>
                </a:cubicBezTo>
                <a:cubicBezTo>
                  <a:pt x="10032840" y="2555059"/>
                  <a:pt x="10031028" y="2567246"/>
                  <a:pt x="10022010" y="2567221"/>
                </a:cubicBezTo>
                <a:cubicBezTo>
                  <a:pt x="9993957" y="2558041"/>
                  <a:pt x="9991316" y="2535583"/>
                  <a:pt x="9981768" y="2517280"/>
                </a:cubicBezTo>
                <a:cubicBezTo>
                  <a:pt x="9971579" y="2514210"/>
                  <a:pt x="9968057" y="2524557"/>
                  <a:pt x="9956695" y="2518442"/>
                </a:cubicBezTo>
                <a:cubicBezTo>
                  <a:pt x="9912897" y="2474865"/>
                  <a:pt x="9931454" y="2398291"/>
                  <a:pt x="9919435" y="2338482"/>
                </a:cubicBezTo>
                <a:cubicBezTo>
                  <a:pt x="9859614" y="2300075"/>
                  <a:pt x="9813064" y="2267547"/>
                  <a:pt x="9724313" y="2246273"/>
                </a:cubicBezTo>
                <a:cubicBezTo>
                  <a:pt x="9727201" y="2231676"/>
                  <a:pt x="9727905" y="2230905"/>
                  <a:pt x="9729616" y="2219756"/>
                </a:cubicBezTo>
                <a:cubicBezTo>
                  <a:pt x="9816392" y="2226805"/>
                  <a:pt x="9884423" y="2280034"/>
                  <a:pt x="9938077" y="2319317"/>
                </a:cubicBezTo>
                <a:cubicBezTo>
                  <a:pt x="9956247" y="2309324"/>
                  <a:pt x="9968186" y="2285747"/>
                  <a:pt x="9982302" y="2267825"/>
                </a:cubicBezTo>
                <a:cubicBezTo>
                  <a:pt x="9989576" y="2268521"/>
                  <a:pt x="9996950" y="2268180"/>
                  <a:pt x="10006000" y="2272188"/>
                </a:cubicBezTo>
                <a:cubicBezTo>
                  <a:pt x="10019109" y="2258150"/>
                  <a:pt x="10024279" y="2228688"/>
                  <a:pt x="10035109" y="2210032"/>
                </a:cubicBezTo>
                <a:cubicBezTo>
                  <a:pt x="10047579" y="2211225"/>
                  <a:pt x="10046772" y="2219528"/>
                  <a:pt x="10055921" y="2222499"/>
                </a:cubicBezTo>
                <a:cubicBezTo>
                  <a:pt x="10071241" y="2218099"/>
                  <a:pt x="10076677" y="2194527"/>
                  <a:pt x="10094844" y="2197523"/>
                </a:cubicBezTo>
                <a:cubicBezTo>
                  <a:pt x="10110162" y="2199618"/>
                  <a:pt x="10118471" y="2213403"/>
                  <a:pt x="10118466" y="2232885"/>
                </a:cubicBezTo>
                <a:cubicBezTo>
                  <a:pt x="10138811" y="2235041"/>
                  <a:pt x="10152360" y="2207848"/>
                  <a:pt x="10170560" y="2214827"/>
                </a:cubicBezTo>
                <a:cubicBezTo>
                  <a:pt x="10190735" y="2223043"/>
                  <a:pt x="10182987" y="2244507"/>
                  <a:pt x="10181238" y="2271155"/>
                </a:cubicBezTo>
                <a:cubicBezTo>
                  <a:pt x="10192733" y="2273722"/>
                  <a:pt x="10205742" y="2260722"/>
                  <a:pt x="10212913" y="2268950"/>
                </a:cubicBezTo>
                <a:cubicBezTo>
                  <a:pt x="10213378" y="2285754"/>
                  <a:pt x="10213575" y="2303161"/>
                  <a:pt x="10223292" y="2315403"/>
                </a:cubicBezTo>
                <a:cubicBezTo>
                  <a:pt x="10250544" y="2313403"/>
                  <a:pt x="10263242" y="2335987"/>
                  <a:pt x="10262969" y="2356072"/>
                </a:cubicBezTo>
                <a:cubicBezTo>
                  <a:pt x="10286565" y="2361473"/>
                  <a:pt x="10312575" y="2361449"/>
                  <a:pt x="10328493" y="2376799"/>
                </a:cubicBezTo>
                <a:cubicBezTo>
                  <a:pt x="10331138" y="2386270"/>
                  <a:pt x="10320240" y="2403453"/>
                  <a:pt x="10323322" y="2412757"/>
                </a:cubicBezTo>
                <a:cubicBezTo>
                  <a:pt x="10329889" y="2420717"/>
                  <a:pt x="10347453" y="2423446"/>
                  <a:pt x="10350869" y="2433619"/>
                </a:cubicBezTo>
                <a:cubicBezTo>
                  <a:pt x="10346744" y="2443699"/>
                  <a:pt x="10342117" y="2445980"/>
                  <a:pt x="10343623" y="2456389"/>
                </a:cubicBezTo>
                <a:cubicBezTo>
                  <a:pt x="10345128" y="2466798"/>
                  <a:pt x="10361922" y="2468825"/>
                  <a:pt x="10364567" y="2478295"/>
                </a:cubicBezTo>
                <a:cubicBezTo>
                  <a:pt x="10360909" y="2492191"/>
                  <a:pt x="10348876" y="2490829"/>
                  <a:pt x="10342774" y="2499673"/>
                </a:cubicBezTo>
                <a:cubicBezTo>
                  <a:pt x="10333279" y="2534797"/>
                  <a:pt x="10359551" y="2560146"/>
                  <a:pt x="10373185" y="2590362"/>
                </a:cubicBezTo>
                <a:close/>
                <a:moveTo>
                  <a:pt x="5583716" y="13547091"/>
                </a:moveTo>
                <a:cubicBezTo>
                  <a:pt x="5586048" y="13542823"/>
                  <a:pt x="5587379" y="13538943"/>
                  <a:pt x="5583629" y="13537032"/>
                </a:cubicBezTo>
                <a:cubicBezTo>
                  <a:pt x="5582933" y="13544384"/>
                  <a:pt x="5570298" y="13555651"/>
                  <a:pt x="5577797" y="13559475"/>
                </a:cubicBezTo>
                <a:cubicBezTo>
                  <a:pt x="5578050" y="13556013"/>
                  <a:pt x="5581383" y="13551358"/>
                  <a:pt x="5583716" y="13547091"/>
                </a:cubicBezTo>
                <a:close/>
                <a:moveTo>
                  <a:pt x="10223500" y="3052689"/>
                </a:moveTo>
                <a:cubicBezTo>
                  <a:pt x="10178331" y="3007236"/>
                  <a:pt x="10069096" y="2914099"/>
                  <a:pt x="10029174" y="3000990"/>
                </a:cubicBezTo>
                <a:cubicBezTo>
                  <a:pt x="10064761" y="3060056"/>
                  <a:pt x="10147052" y="3060722"/>
                  <a:pt x="10199702" y="3083476"/>
                </a:cubicBezTo>
                <a:cubicBezTo>
                  <a:pt x="10213053" y="3083256"/>
                  <a:pt x="10211031" y="3067065"/>
                  <a:pt x="10223500" y="3052689"/>
                </a:cubicBezTo>
                <a:close/>
                <a:moveTo>
                  <a:pt x="5621043" y="13470841"/>
                </a:moveTo>
                <a:cubicBezTo>
                  <a:pt x="5623496" y="13465288"/>
                  <a:pt x="5627182" y="13459257"/>
                  <a:pt x="5618740" y="13457569"/>
                </a:cubicBezTo>
                <a:cubicBezTo>
                  <a:pt x="5615859" y="13462934"/>
                  <a:pt x="5617338" y="13467672"/>
                  <a:pt x="5621043" y="13470841"/>
                </a:cubicBezTo>
                <a:close/>
                <a:moveTo>
                  <a:pt x="5566789" y="13601717"/>
                </a:moveTo>
                <a:cubicBezTo>
                  <a:pt x="5571891" y="13586993"/>
                  <a:pt x="5574527" y="13572074"/>
                  <a:pt x="5572870" y="13561384"/>
                </a:cubicBezTo>
                <a:cubicBezTo>
                  <a:pt x="5562636" y="13588010"/>
                  <a:pt x="5541556" y="13619546"/>
                  <a:pt x="5545914" y="13640875"/>
                </a:cubicBezTo>
                <a:cubicBezTo>
                  <a:pt x="5554120" y="13630969"/>
                  <a:pt x="5561687" y="13616441"/>
                  <a:pt x="5566789" y="13601717"/>
                </a:cubicBezTo>
                <a:close/>
                <a:moveTo>
                  <a:pt x="5543544" y="13658658"/>
                </a:moveTo>
                <a:cubicBezTo>
                  <a:pt x="5545960" y="13651747"/>
                  <a:pt x="5545731" y="13643602"/>
                  <a:pt x="5540987" y="13642783"/>
                </a:cubicBezTo>
                <a:cubicBezTo>
                  <a:pt x="5534987" y="13652897"/>
                  <a:pt x="5541740" y="13663030"/>
                  <a:pt x="5530228" y="13667135"/>
                </a:cubicBezTo>
                <a:cubicBezTo>
                  <a:pt x="5536068" y="13671247"/>
                  <a:pt x="5541129" y="13665568"/>
                  <a:pt x="5543544" y="13658658"/>
                </a:cubicBezTo>
                <a:close/>
                <a:moveTo>
                  <a:pt x="10205868" y="3134131"/>
                </a:moveTo>
                <a:cubicBezTo>
                  <a:pt x="10204421" y="3121254"/>
                  <a:pt x="10202973" y="3108377"/>
                  <a:pt x="10200107" y="3096403"/>
                </a:cubicBezTo>
                <a:lnTo>
                  <a:pt x="10197929" y="3096678"/>
                </a:lnTo>
                <a:lnTo>
                  <a:pt x="10098598" y="3109234"/>
                </a:lnTo>
                <a:cubicBezTo>
                  <a:pt x="10065614" y="3117542"/>
                  <a:pt x="10034328" y="3133548"/>
                  <a:pt x="10007270" y="3168249"/>
                </a:cubicBezTo>
                <a:cubicBezTo>
                  <a:pt x="10008975" y="3190928"/>
                  <a:pt x="10020628" y="3216473"/>
                  <a:pt x="10051328" y="3225449"/>
                </a:cubicBezTo>
                <a:cubicBezTo>
                  <a:pt x="10089229" y="3236586"/>
                  <a:pt x="10179590" y="3156684"/>
                  <a:pt x="10205868" y="3134131"/>
                </a:cubicBezTo>
                <a:close/>
                <a:moveTo>
                  <a:pt x="5581413" y="13635625"/>
                </a:moveTo>
                <a:cubicBezTo>
                  <a:pt x="5568799" y="13634136"/>
                  <a:pt x="5581623" y="13622441"/>
                  <a:pt x="5577204" y="13617425"/>
                </a:cubicBezTo>
                <a:cubicBezTo>
                  <a:pt x="5615202" y="13559152"/>
                  <a:pt x="5639017" y="13497166"/>
                  <a:pt x="5660279" y="13438647"/>
                </a:cubicBezTo>
                <a:cubicBezTo>
                  <a:pt x="5634962" y="13438183"/>
                  <a:pt x="5628869" y="13472767"/>
                  <a:pt x="5619053" y="13494983"/>
                </a:cubicBezTo>
                <a:cubicBezTo>
                  <a:pt x="5571525" y="13599086"/>
                  <a:pt x="5536849" y="13705293"/>
                  <a:pt x="5491795" y="13791087"/>
                </a:cubicBezTo>
                <a:cubicBezTo>
                  <a:pt x="5489688" y="13803942"/>
                  <a:pt x="5476241" y="13789320"/>
                  <a:pt x="5473995" y="13803646"/>
                </a:cubicBezTo>
                <a:cubicBezTo>
                  <a:pt x="5501714" y="13819469"/>
                  <a:pt x="5514850" y="13774720"/>
                  <a:pt x="5524199" y="13755873"/>
                </a:cubicBezTo>
                <a:cubicBezTo>
                  <a:pt x="5545916" y="13711342"/>
                  <a:pt x="5566701" y="13651592"/>
                  <a:pt x="5581413" y="13635625"/>
                </a:cubicBezTo>
                <a:close/>
                <a:moveTo>
                  <a:pt x="10268773" y="3034449"/>
                </a:moveTo>
                <a:cubicBezTo>
                  <a:pt x="10259403" y="2991046"/>
                  <a:pt x="10285836" y="2883918"/>
                  <a:pt x="10226698" y="2860848"/>
                </a:cubicBezTo>
                <a:cubicBezTo>
                  <a:pt x="10194997" y="2848370"/>
                  <a:pt x="10182903" y="2883819"/>
                  <a:pt x="10183476" y="2909058"/>
                </a:cubicBezTo>
                <a:cubicBezTo>
                  <a:pt x="10184467" y="2929892"/>
                  <a:pt x="10200138" y="2952113"/>
                  <a:pt x="10208994" y="2975912"/>
                </a:cubicBezTo>
                <a:cubicBezTo>
                  <a:pt x="10218564" y="3001557"/>
                  <a:pt x="10218433" y="3029544"/>
                  <a:pt x="10237071" y="3043897"/>
                </a:cubicBezTo>
                <a:cubicBezTo>
                  <a:pt x="10247526" y="3039849"/>
                  <a:pt x="10258794" y="3039728"/>
                  <a:pt x="10268773" y="3034449"/>
                </a:cubicBezTo>
                <a:close/>
                <a:moveTo>
                  <a:pt x="5595590" y="13612783"/>
                </a:moveTo>
                <a:cubicBezTo>
                  <a:pt x="5586562" y="13603177"/>
                  <a:pt x="5577798" y="13629942"/>
                  <a:pt x="5582923" y="13632207"/>
                </a:cubicBezTo>
                <a:cubicBezTo>
                  <a:pt x="5588465" y="13630060"/>
                  <a:pt x="5592052" y="13621943"/>
                  <a:pt x="5595590" y="13612783"/>
                </a:cubicBezTo>
                <a:close/>
                <a:moveTo>
                  <a:pt x="10225220" y="3150330"/>
                </a:moveTo>
                <a:cubicBezTo>
                  <a:pt x="10233385" y="3115695"/>
                  <a:pt x="10220176" y="3070596"/>
                  <a:pt x="10262275" y="3051465"/>
                </a:cubicBezTo>
                <a:lnTo>
                  <a:pt x="10246929" y="3053637"/>
                </a:lnTo>
                <a:lnTo>
                  <a:pt x="10239784" y="3054649"/>
                </a:lnTo>
                <a:cubicBezTo>
                  <a:pt x="10233557" y="3058232"/>
                  <a:pt x="10228510" y="3063921"/>
                  <a:pt x="10224372" y="3070474"/>
                </a:cubicBezTo>
                <a:lnTo>
                  <a:pt x="10222501" y="3075094"/>
                </a:lnTo>
                <a:lnTo>
                  <a:pt x="10208280" y="3110211"/>
                </a:lnTo>
                <a:cubicBezTo>
                  <a:pt x="10213834" y="3117255"/>
                  <a:pt x="10208884" y="3127305"/>
                  <a:pt x="10223525" y="3132244"/>
                </a:cubicBezTo>
                <a:cubicBezTo>
                  <a:pt x="10227323" y="3137492"/>
                  <a:pt x="10213564" y="3146710"/>
                  <a:pt x="10225220" y="3150330"/>
                </a:cubicBezTo>
                <a:close/>
                <a:moveTo>
                  <a:pt x="5677789" y="13446384"/>
                </a:moveTo>
                <a:lnTo>
                  <a:pt x="5670529" y="13443176"/>
                </a:lnTo>
                <a:lnTo>
                  <a:pt x="5665999" y="13453430"/>
                </a:lnTo>
                <a:lnTo>
                  <a:pt x="5673259" y="13456637"/>
                </a:lnTo>
                <a:close/>
                <a:moveTo>
                  <a:pt x="5550160" y="13749537"/>
                </a:moveTo>
                <a:cubicBezTo>
                  <a:pt x="5559430" y="13729568"/>
                  <a:pt x="5566819" y="13709090"/>
                  <a:pt x="5572081" y="13685628"/>
                </a:cubicBezTo>
                <a:cubicBezTo>
                  <a:pt x="5558431" y="13710744"/>
                  <a:pt x="5527346" y="13764923"/>
                  <a:pt x="5516961" y="13810376"/>
                </a:cubicBezTo>
                <a:cubicBezTo>
                  <a:pt x="5529742" y="13788961"/>
                  <a:pt x="5540891" y="13769504"/>
                  <a:pt x="5550160" y="13749537"/>
                </a:cubicBezTo>
                <a:close/>
                <a:moveTo>
                  <a:pt x="10263066" y="3090057"/>
                </a:moveTo>
                <a:cubicBezTo>
                  <a:pt x="10268403" y="3083747"/>
                  <a:pt x="10269812" y="3078250"/>
                  <a:pt x="10269564" y="3073042"/>
                </a:cubicBezTo>
                <a:cubicBezTo>
                  <a:pt x="10259507" y="3063499"/>
                  <a:pt x="10250657" y="3088143"/>
                  <a:pt x="10263066" y="3090057"/>
                </a:cubicBezTo>
                <a:close/>
                <a:moveTo>
                  <a:pt x="10226949" y="3196603"/>
                </a:moveTo>
                <a:cubicBezTo>
                  <a:pt x="10231461" y="3186104"/>
                  <a:pt x="10234031" y="3175384"/>
                  <a:pt x="10231219" y="3166749"/>
                </a:cubicBezTo>
                <a:cubicBezTo>
                  <a:pt x="10220705" y="3165162"/>
                  <a:pt x="10218136" y="3159438"/>
                  <a:pt x="10211868" y="3150550"/>
                </a:cubicBezTo>
                <a:cubicBezTo>
                  <a:pt x="10189428" y="3174799"/>
                  <a:pt x="10151625" y="3187670"/>
                  <a:pt x="10124850" y="3221731"/>
                </a:cubicBezTo>
                <a:cubicBezTo>
                  <a:pt x="10098879" y="3255127"/>
                  <a:pt x="10082954" y="3315398"/>
                  <a:pt x="10108217" y="3328601"/>
                </a:cubicBezTo>
                <a:cubicBezTo>
                  <a:pt x="10141873" y="3347040"/>
                  <a:pt x="10187061" y="3265535"/>
                  <a:pt x="10211029" y="3225135"/>
                </a:cubicBezTo>
                <a:cubicBezTo>
                  <a:pt x="10215984" y="3217381"/>
                  <a:pt x="10222438" y="3207103"/>
                  <a:pt x="10226949" y="3196603"/>
                </a:cubicBezTo>
                <a:close/>
                <a:moveTo>
                  <a:pt x="5587227" y="13708532"/>
                </a:moveTo>
                <a:cubicBezTo>
                  <a:pt x="5589378" y="13705397"/>
                  <a:pt x="5589843" y="13700880"/>
                  <a:pt x="5586143" y="13700011"/>
                </a:cubicBezTo>
                <a:cubicBezTo>
                  <a:pt x="5584772" y="13701958"/>
                  <a:pt x="5583829" y="13704094"/>
                  <a:pt x="5581217" y="13701919"/>
                </a:cubicBezTo>
                <a:lnTo>
                  <a:pt x="5578196" y="13708754"/>
                </a:lnTo>
                <a:cubicBezTo>
                  <a:pt x="5581240" y="13713418"/>
                  <a:pt x="5585077" y="13711667"/>
                  <a:pt x="5587227" y="13708532"/>
                </a:cubicBezTo>
                <a:close/>
                <a:moveTo>
                  <a:pt x="10257956" y="3145609"/>
                </a:moveTo>
                <a:cubicBezTo>
                  <a:pt x="10261952" y="3140172"/>
                  <a:pt x="10263628" y="3132627"/>
                  <a:pt x="10259313" y="3129701"/>
                </a:cubicBezTo>
                <a:cubicBezTo>
                  <a:pt x="10252409" y="3133789"/>
                  <a:pt x="10240486" y="3137699"/>
                  <a:pt x="10242687" y="3148870"/>
                </a:cubicBezTo>
                <a:cubicBezTo>
                  <a:pt x="10247647" y="3154376"/>
                  <a:pt x="10253961" y="3151046"/>
                  <a:pt x="10257956" y="3145609"/>
                </a:cubicBezTo>
                <a:close/>
                <a:moveTo>
                  <a:pt x="5665079" y="13545766"/>
                </a:moveTo>
                <a:cubicBezTo>
                  <a:pt x="5681636" y="13507571"/>
                  <a:pt x="5696017" y="13469246"/>
                  <a:pt x="5707538" y="13434508"/>
                </a:cubicBezTo>
                <a:cubicBezTo>
                  <a:pt x="5685619" y="13426354"/>
                  <a:pt x="5675085" y="13468678"/>
                  <a:pt x="5677675" y="13483609"/>
                </a:cubicBezTo>
                <a:cubicBezTo>
                  <a:pt x="5642917" y="13526462"/>
                  <a:pt x="5632410" y="13604542"/>
                  <a:pt x="5593486" y="13674150"/>
                </a:cubicBezTo>
                <a:cubicBezTo>
                  <a:pt x="5603259" y="13677447"/>
                  <a:pt x="5605694" y="13662693"/>
                  <a:pt x="5609569" y="13656235"/>
                </a:cubicBezTo>
                <a:cubicBezTo>
                  <a:pt x="5629790" y="13622022"/>
                  <a:pt x="5648522" y="13583960"/>
                  <a:pt x="5665079" y="13545766"/>
                </a:cubicBezTo>
                <a:close/>
                <a:moveTo>
                  <a:pt x="10285047" y="3095690"/>
                </a:moveTo>
                <a:cubicBezTo>
                  <a:pt x="10277558" y="3091871"/>
                  <a:pt x="10287012" y="3084320"/>
                  <a:pt x="10281606" y="3080402"/>
                </a:cubicBezTo>
                <a:cubicBezTo>
                  <a:pt x="10273948" y="3086196"/>
                  <a:pt x="10277200" y="3101911"/>
                  <a:pt x="10285047" y="3095690"/>
                </a:cubicBezTo>
                <a:close/>
                <a:moveTo>
                  <a:pt x="10281462" y="3147646"/>
                </a:moveTo>
                <a:cubicBezTo>
                  <a:pt x="10277336" y="3144293"/>
                  <a:pt x="10279409" y="3139600"/>
                  <a:pt x="10275898" y="3136009"/>
                </a:cubicBezTo>
                <a:cubicBezTo>
                  <a:pt x="10261555" y="3137320"/>
                  <a:pt x="10271354" y="3158986"/>
                  <a:pt x="10281462" y="3147646"/>
                </a:cubicBezTo>
                <a:close/>
                <a:moveTo>
                  <a:pt x="5729069" y="13460871"/>
                </a:moveTo>
                <a:cubicBezTo>
                  <a:pt x="5718333" y="13450510"/>
                  <a:pt x="5706530" y="13474912"/>
                  <a:pt x="5711664" y="13481776"/>
                </a:cubicBezTo>
                <a:cubicBezTo>
                  <a:pt x="5718051" y="13475408"/>
                  <a:pt x="5725918" y="13473777"/>
                  <a:pt x="5729069" y="13460871"/>
                </a:cubicBezTo>
                <a:close/>
                <a:moveTo>
                  <a:pt x="10294656" y="3139708"/>
                </a:moveTo>
                <a:cubicBezTo>
                  <a:pt x="10307344" y="3116759"/>
                  <a:pt x="10304985" y="3097870"/>
                  <a:pt x="10294342" y="3080420"/>
                </a:cubicBezTo>
                <a:cubicBezTo>
                  <a:pt x="10290502" y="3100649"/>
                  <a:pt x="10289786" y="3120729"/>
                  <a:pt x="10294656" y="3139708"/>
                </a:cubicBezTo>
                <a:close/>
                <a:moveTo>
                  <a:pt x="10314556" y="3101590"/>
                </a:moveTo>
                <a:cubicBezTo>
                  <a:pt x="10320925" y="3090636"/>
                  <a:pt x="10317593" y="3082025"/>
                  <a:pt x="10310948" y="3073990"/>
                </a:cubicBezTo>
                <a:cubicBezTo>
                  <a:pt x="10303537" y="3084993"/>
                  <a:pt x="10306681" y="3094031"/>
                  <a:pt x="10314556" y="3101590"/>
                </a:cubicBezTo>
                <a:close/>
                <a:moveTo>
                  <a:pt x="5402546" y="14219086"/>
                </a:moveTo>
                <a:cubicBezTo>
                  <a:pt x="5407456" y="14185434"/>
                  <a:pt x="5414668" y="14150338"/>
                  <a:pt x="5433003" y="14112219"/>
                </a:cubicBezTo>
                <a:cubicBezTo>
                  <a:pt x="5430866" y="14098748"/>
                  <a:pt x="5409770" y="14092652"/>
                  <a:pt x="5400701" y="14082117"/>
                </a:cubicBezTo>
                <a:cubicBezTo>
                  <a:pt x="5382166" y="14110454"/>
                  <a:pt x="5385144" y="14165382"/>
                  <a:pt x="5391330" y="14194615"/>
                </a:cubicBezTo>
                <a:cubicBezTo>
                  <a:pt x="5392879" y="14202040"/>
                  <a:pt x="5387883" y="14231499"/>
                  <a:pt x="5402546" y="14219086"/>
                </a:cubicBezTo>
                <a:close/>
                <a:moveTo>
                  <a:pt x="10397195" y="2951478"/>
                </a:moveTo>
                <a:cubicBezTo>
                  <a:pt x="10409627" y="2918728"/>
                  <a:pt x="10402507" y="2887537"/>
                  <a:pt x="10390050" y="2862657"/>
                </a:cubicBezTo>
                <a:cubicBezTo>
                  <a:pt x="10317341" y="2870303"/>
                  <a:pt x="10291671" y="2980319"/>
                  <a:pt x="10282561" y="3039012"/>
                </a:cubicBezTo>
                <a:cubicBezTo>
                  <a:pt x="10288919" y="3045390"/>
                  <a:pt x="10302806" y="3052036"/>
                  <a:pt x="10313766" y="3062997"/>
                </a:cubicBezTo>
                <a:cubicBezTo>
                  <a:pt x="10335670" y="3031883"/>
                  <a:pt x="10380101" y="2995935"/>
                  <a:pt x="10397195" y="2951478"/>
                </a:cubicBezTo>
                <a:close/>
                <a:moveTo>
                  <a:pt x="5506098" y="14091106"/>
                </a:moveTo>
                <a:cubicBezTo>
                  <a:pt x="5513170" y="14077857"/>
                  <a:pt x="5516788" y="14060890"/>
                  <a:pt x="5517422" y="14046198"/>
                </a:cubicBezTo>
                <a:cubicBezTo>
                  <a:pt x="5475751" y="14036791"/>
                  <a:pt x="5438072" y="14040351"/>
                  <a:pt x="5406342" y="14061499"/>
                </a:cubicBezTo>
                <a:cubicBezTo>
                  <a:pt x="5426286" y="14079734"/>
                  <a:pt x="5450405" y="14096954"/>
                  <a:pt x="5474048" y="14113716"/>
                </a:cubicBezTo>
                <a:cubicBezTo>
                  <a:pt x="5488500" y="14113890"/>
                  <a:pt x="5499026" y="14104357"/>
                  <a:pt x="5506098" y="14091106"/>
                </a:cubicBezTo>
                <a:close/>
                <a:moveTo>
                  <a:pt x="10690961" y="2397887"/>
                </a:moveTo>
                <a:cubicBezTo>
                  <a:pt x="10684229" y="2392356"/>
                  <a:pt x="10662280" y="2373964"/>
                  <a:pt x="10656564" y="2390361"/>
                </a:cubicBezTo>
                <a:cubicBezTo>
                  <a:pt x="10668409" y="2393549"/>
                  <a:pt x="10684339" y="2408259"/>
                  <a:pt x="10690961" y="2397887"/>
                </a:cubicBezTo>
                <a:close/>
                <a:moveTo>
                  <a:pt x="10364446" y="3162896"/>
                </a:moveTo>
                <a:cubicBezTo>
                  <a:pt x="10355718" y="3154960"/>
                  <a:pt x="10345969" y="3134335"/>
                  <a:pt x="10330633" y="3136738"/>
                </a:cubicBezTo>
                <a:cubicBezTo>
                  <a:pt x="10345135" y="3143145"/>
                  <a:pt x="10351571" y="3164345"/>
                  <a:pt x="10364446" y="3162896"/>
                </a:cubicBezTo>
                <a:close/>
                <a:moveTo>
                  <a:pt x="5809837" y="13475622"/>
                </a:moveTo>
                <a:cubicBezTo>
                  <a:pt x="5802041" y="13465540"/>
                  <a:pt x="5790451" y="13454802"/>
                  <a:pt x="5778234" y="13461658"/>
                </a:cubicBezTo>
                <a:cubicBezTo>
                  <a:pt x="5778453" y="13453075"/>
                  <a:pt x="5773130" y="13446638"/>
                  <a:pt x="5762264" y="13442348"/>
                </a:cubicBezTo>
                <a:cubicBezTo>
                  <a:pt x="5754506" y="13450664"/>
                  <a:pt x="5758638" y="13454022"/>
                  <a:pt x="5745151" y="13442957"/>
                </a:cubicBezTo>
                <a:cubicBezTo>
                  <a:pt x="5731163" y="13465372"/>
                  <a:pt x="5761219" y="13464354"/>
                  <a:pt x="5779057" y="13470192"/>
                </a:cubicBezTo>
                <a:cubicBezTo>
                  <a:pt x="5786268" y="13472357"/>
                  <a:pt x="5805176" y="13491946"/>
                  <a:pt x="5809837" y="13475622"/>
                </a:cubicBezTo>
                <a:close/>
                <a:moveTo>
                  <a:pt x="10275374" y="3384101"/>
                </a:moveTo>
                <a:cubicBezTo>
                  <a:pt x="10284761" y="3344397"/>
                  <a:pt x="10289981" y="3304891"/>
                  <a:pt x="10289855" y="3267103"/>
                </a:cubicBezTo>
                <a:cubicBezTo>
                  <a:pt x="10290492" y="3232201"/>
                  <a:pt x="10295088" y="3188340"/>
                  <a:pt x="10267197" y="3163778"/>
                </a:cubicBezTo>
                <a:cubicBezTo>
                  <a:pt x="10245374" y="3165864"/>
                  <a:pt x="10238537" y="3202106"/>
                  <a:pt x="10231075" y="3233992"/>
                </a:cubicBezTo>
                <a:cubicBezTo>
                  <a:pt x="10224646" y="3261236"/>
                  <a:pt x="10214912" y="3293648"/>
                  <a:pt x="10213443" y="3315435"/>
                </a:cubicBezTo>
                <a:cubicBezTo>
                  <a:pt x="10210484" y="3349821"/>
                  <a:pt x="10227780" y="3401825"/>
                  <a:pt x="10275374" y="3384101"/>
                </a:cubicBezTo>
                <a:close/>
                <a:moveTo>
                  <a:pt x="10740333" y="2363445"/>
                </a:moveTo>
                <a:cubicBezTo>
                  <a:pt x="10706877" y="2349174"/>
                  <a:pt x="10698470" y="2325514"/>
                  <a:pt x="10688216" y="2302571"/>
                </a:cubicBezTo>
                <a:cubicBezTo>
                  <a:pt x="10677163" y="2334511"/>
                  <a:pt x="10701196" y="2352801"/>
                  <a:pt x="10734085" y="2368355"/>
                </a:cubicBezTo>
                <a:cubicBezTo>
                  <a:pt x="10737022" y="2368631"/>
                  <a:pt x="10739247" y="2367056"/>
                  <a:pt x="10740333" y="2363445"/>
                </a:cubicBezTo>
                <a:close/>
                <a:moveTo>
                  <a:pt x="10709740" y="2450999"/>
                </a:moveTo>
                <a:cubicBezTo>
                  <a:pt x="10715943" y="2442296"/>
                  <a:pt x="10715860" y="2430369"/>
                  <a:pt x="10703158" y="2422200"/>
                </a:cubicBezTo>
                <a:cubicBezTo>
                  <a:pt x="10693792" y="2436473"/>
                  <a:pt x="10711701" y="2439783"/>
                  <a:pt x="10699873" y="2455014"/>
                </a:cubicBezTo>
                <a:cubicBezTo>
                  <a:pt x="10696461" y="2453507"/>
                  <a:pt x="10695090" y="2455458"/>
                  <a:pt x="10692152" y="2455183"/>
                </a:cubicBezTo>
                <a:cubicBezTo>
                  <a:pt x="10686085" y="2450456"/>
                  <a:pt x="10686173" y="2443335"/>
                  <a:pt x="10675607" y="2440712"/>
                </a:cubicBezTo>
                <a:cubicBezTo>
                  <a:pt x="10667517" y="2450946"/>
                  <a:pt x="10678083" y="2453569"/>
                  <a:pt x="10678610" y="2460451"/>
                </a:cubicBezTo>
                <a:cubicBezTo>
                  <a:pt x="10691049" y="2465180"/>
                  <a:pt x="10703537" y="2459702"/>
                  <a:pt x="10709740" y="2450999"/>
                </a:cubicBezTo>
                <a:close/>
                <a:moveTo>
                  <a:pt x="10783519" y="2299163"/>
                </a:moveTo>
                <a:cubicBezTo>
                  <a:pt x="10776642" y="2290498"/>
                  <a:pt x="10774689" y="2279919"/>
                  <a:pt x="10760853" y="2274316"/>
                </a:cubicBezTo>
                <a:cubicBezTo>
                  <a:pt x="10756359" y="2281025"/>
                  <a:pt x="10748168" y="2284566"/>
                  <a:pt x="10756843" y="2291468"/>
                </a:cubicBezTo>
                <a:cubicBezTo>
                  <a:pt x="10768332" y="2268927"/>
                  <a:pt x="10769932" y="2307991"/>
                  <a:pt x="10783519" y="2299163"/>
                </a:cubicBezTo>
                <a:close/>
                <a:moveTo>
                  <a:pt x="10771909" y="2339353"/>
                </a:moveTo>
                <a:lnTo>
                  <a:pt x="10772034" y="2338927"/>
                </a:lnTo>
                <a:cubicBezTo>
                  <a:pt x="10771862" y="2335423"/>
                  <a:pt x="10770642" y="2332055"/>
                  <a:pt x="10768851" y="2329185"/>
                </a:cubicBezTo>
                <a:lnTo>
                  <a:pt x="10756818" y="2321915"/>
                </a:lnTo>
                <a:close/>
                <a:moveTo>
                  <a:pt x="10768930" y="2349486"/>
                </a:moveTo>
                <a:lnTo>
                  <a:pt x="10771695" y="2340080"/>
                </a:lnTo>
                <a:lnTo>
                  <a:pt x="10768072" y="2348279"/>
                </a:lnTo>
                <a:close/>
                <a:moveTo>
                  <a:pt x="5856585" y="13500363"/>
                </a:moveTo>
                <a:cubicBezTo>
                  <a:pt x="5852265" y="13497433"/>
                  <a:pt x="5852445" y="13492406"/>
                  <a:pt x="5844430" y="13490907"/>
                </a:cubicBezTo>
                <a:cubicBezTo>
                  <a:pt x="5836343" y="13501121"/>
                  <a:pt x="5851817" y="13510000"/>
                  <a:pt x="5856585" y="13500363"/>
                </a:cubicBezTo>
                <a:close/>
                <a:moveTo>
                  <a:pt x="5496657" y="14332282"/>
                </a:moveTo>
                <a:cubicBezTo>
                  <a:pt x="5481915" y="14294834"/>
                  <a:pt x="5486590" y="14249536"/>
                  <a:pt x="5476079" y="14213867"/>
                </a:cubicBezTo>
                <a:cubicBezTo>
                  <a:pt x="5458857" y="14237983"/>
                  <a:pt x="5450314" y="14276368"/>
                  <a:pt x="5443543" y="14287224"/>
                </a:cubicBezTo>
                <a:cubicBezTo>
                  <a:pt x="5414092" y="14259861"/>
                  <a:pt x="5469235" y="14198162"/>
                  <a:pt x="5487351" y="14172164"/>
                </a:cubicBezTo>
                <a:cubicBezTo>
                  <a:pt x="5486917" y="14150736"/>
                  <a:pt x="5467951" y="14134810"/>
                  <a:pt x="5447597" y="14119379"/>
                </a:cubicBezTo>
                <a:cubicBezTo>
                  <a:pt x="5435985" y="14144313"/>
                  <a:pt x="5418134" y="14183354"/>
                  <a:pt x="5413661" y="14215599"/>
                </a:cubicBezTo>
                <a:cubicBezTo>
                  <a:pt x="5412908" y="14224468"/>
                  <a:pt x="5418679" y="14233205"/>
                  <a:pt x="5415550" y="14239793"/>
                </a:cubicBezTo>
                <a:cubicBezTo>
                  <a:pt x="5413761" y="14243557"/>
                  <a:pt x="5402114" y="14243794"/>
                  <a:pt x="5402190" y="14247520"/>
                </a:cubicBezTo>
                <a:cubicBezTo>
                  <a:pt x="5402719" y="14273605"/>
                  <a:pt x="5446143" y="14323520"/>
                  <a:pt x="5488850" y="14338032"/>
                </a:cubicBezTo>
                <a:cubicBezTo>
                  <a:pt x="5492121" y="14338432"/>
                  <a:pt x="5494887" y="14336978"/>
                  <a:pt x="5496657" y="14332282"/>
                </a:cubicBezTo>
                <a:close/>
                <a:moveTo>
                  <a:pt x="5605856" y="14086346"/>
                </a:moveTo>
                <a:cubicBezTo>
                  <a:pt x="5589239" y="14071305"/>
                  <a:pt x="5560043" y="14056518"/>
                  <a:pt x="5538053" y="14052304"/>
                </a:cubicBezTo>
                <a:cubicBezTo>
                  <a:pt x="5532708" y="14064528"/>
                  <a:pt x="5521810" y="14078729"/>
                  <a:pt x="5524794" y="14087989"/>
                </a:cubicBezTo>
                <a:cubicBezTo>
                  <a:pt x="5553297" y="14091606"/>
                  <a:pt x="5577837" y="14083652"/>
                  <a:pt x="5605856" y="14086346"/>
                </a:cubicBezTo>
                <a:close/>
                <a:moveTo>
                  <a:pt x="10732222" y="2499482"/>
                </a:moveTo>
                <a:cubicBezTo>
                  <a:pt x="10718331" y="2488230"/>
                  <a:pt x="10711340" y="2508667"/>
                  <a:pt x="10726739" y="2511891"/>
                </a:cubicBezTo>
                <a:close/>
                <a:moveTo>
                  <a:pt x="5887668" y="13468140"/>
                </a:moveTo>
                <a:cubicBezTo>
                  <a:pt x="5876087" y="13462002"/>
                  <a:pt x="5860833" y="13444540"/>
                  <a:pt x="5855189" y="13466556"/>
                </a:cubicBezTo>
                <a:lnTo>
                  <a:pt x="5882949" y="13478821"/>
                </a:lnTo>
                <a:close/>
                <a:moveTo>
                  <a:pt x="10762780" y="2455469"/>
                </a:moveTo>
                <a:lnTo>
                  <a:pt x="10761044" y="2449247"/>
                </a:lnTo>
                <a:cubicBezTo>
                  <a:pt x="10761361" y="2446510"/>
                  <a:pt x="10761394" y="2443839"/>
                  <a:pt x="10757367" y="2442572"/>
                </a:cubicBezTo>
                <a:cubicBezTo>
                  <a:pt x="10753250" y="2446122"/>
                  <a:pt x="10752662" y="2451489"/>
                  <a:pt x="10754104" y="2455003"/>
                </a:cubicBezTo>
                <a:lnTo>
                  <a:pt x="10762162" y="2456193"/>
                </a:lnTo>
                <a:close/>
                <a:moveTo>
                  <a:pt x="5880928" y="13511119"/>
                </a:moveTo>
                <a:cubicBezTo>
                  <a:pt x="5878406" y="13506430"/>
                  <a:pt x="5873609" y="13502268"/>
                  <a:pt x="5865356" y="13500153"/>
                </a:cubicBezTo>
                <a:cubicBezTo>
                  <a:pt x="5855849" y="13511271"/>
                  <a:pt x="5875971" y="13521183"/>
                  <a:pt x="5880928" y="13511119"/>
                </a:cubicBezTo>
                <a:close/>
                <a:moveTo>
                  <a:pt x="10515110" y="3051509"/>
                </a:moveTo>
                <a:cubicBezTo>
                  <a:pt x="10508405" y="3037838"/>
                  <a:pt x="10497355" y="3029387"/>
                  <a:pt x="10485651" y="3024725"/>
                </a:cubicBezTo>
                <a:cubicBezTo>
                  <a:pt x="10464752" y="3015491"/>
                  <a:pt x="10414866" y="3024554"/>
                  <a:pt x="10386903" y="3033614"/>
                </a:cubicBezTo>
                <a:cubicBezTo>
                  <a:pt x="10360596" y="3042387"/>
                  <a:pt x="10335251" y="3058213"/>
                  <a:pt x="10321076" y="3071836"/>
                </a:cubicBezTo>
                <a:cubicBezTo>
                  <a:pt x="10351317" y="3110693"/>
                  <a:pt x="10383199" y="3096225"/>
                  <a:pt x="10425991" y="3091677"/>
                </a:cubicBezTo>
                <a:cubicBezTo>
                  <a:pt x="10464240" y="3088181"/>
                  <a:pt x="10500744" y="3087483"/>
                  <a:pt x="10515110" y="3051509"/>
                </a:cubicBezTo>
                <a:close/>
                <a:moveTo>
                  <a:pt x="5899125" y="13506904"/>
                </a:moveTo>
                <a:cubicBezTo>
                  <a:pt x="5897120" y="13499891"/>
                  <a:pt x="5886424" y="13485973"/>
                  <a:pt x="5878626" y="13497846"/>
                </a:cubicBezTo>
                <a:cubicBezTo>
                  <a:pt x="5880820" y="13504433"/>
                  <a:pt x="5891705" y="13517923"/>
                  <a:pt x="5899125" y="13506904"/>
                </a:cubicBezTo>
                <a:close/>
                <a:moveTo>
                  <a:pt x="10412435" y="3302779"/>
                </a:moveTo>
                <a:cubicBezTo>
                  <a:pt x="10416950" y="3296744"/>
                  <a:pt x="10419088" y="3289020"/>
                  <a:pt x="10419569" y="3281584"/>
                </a:cubicBezTo>
                <a:cubicBezTo>
                  <a:pt x="10420403" y="3272774"/>
                  <a:pt x="10408879" y="3241167"/>
                  <a:pt x="10399427" y="3226793"/>
                </a:cubicBezTo>
                <a:cubicBezTo>
                  <a:pt x="10377716" y="3191705"/>
                  <a:pt x="10333379" y="3159367"/>
                  <a:pt x="10316419" y="3131987"/>
                </a:cubicBezTo>
                <a:cubicBezTo>
                  <a:pt x="10284606" y="3156683"/>
                  <a:pt x="10289724" y="3158945"/>
                  <a:pt x="10306168" y="3188646"/>
                </a:cubicBezTo>
                <a:cubicBezTo>
                  <a:pt x="10330884" y="3234240"/>
                  <a:pt x="10339183" y="3285838"/>
                  <a:pt x="10391039" y="3313850"/>
                </a:cubicBezTo>
                <a:cubicBezTo>
                  <a:pt x="10401028" y="3313164"/>
                  <a:pt x="10407920" y="3308816"/>
                  <a:pt x="10412435" y="3302779"/>
                </a:cubicBezTo>
                <a:close/>
                <a:moveTo>
                  <a:pt x="10835784" y="2367773"/>
                </a:moveTo>
                <a:cubicBezTo>
                  <a:pt x="10818250" y="2359003"/>
                  <a:pt x="10836607" y="2335916"/>
                  <a:pt x="10824612" y="2324991"/>
                </a:cubicBezTo>
                <a:cubicBezTo>
                  <a:pt x="10821969" y="2335586"/>
                  <a:pt x="10814151" y="2333666"/>
                  <a:pt x="10811796" y="2345922"/>
                </a:cubicBezTo>
                <a:cubicBezTo>
                  <a:pt x="10829466" y="2348616"/>
                  <a:pt x="10821112" y="2380214"/>
                  <a:pt x="10835784" y="2367773"/>
                </a:cubicBezTo>
                <a:close/>
                <a:moveTo>
                  <a:pt x="10473337" y="3198835"/>
                </a:moveTo>
                <a:cubicBezTo>
                  <a:pt x="10476278" y="3184391"/>
                  <a:pt x="10470415" y="3165356"/>
                  <a:pt x="10457986" y="3154255"/>
                </a:cubicBezTo>
                <a:cubicBezTo>
                  <a:pt x="10448333" y="3145528"/>
                  <a:pt x="10437758" y="3139103"/>
                  <a:pt x="10426774" y="3134091"/>
                </a:cubicBezTo>
                <a:lnTo>
                  <a:pt x="10424583" y="3133330"/>
                </a:lnTo>
                <a:lnTo>
                  <a:pt x="10393108" y="3122402"/>
                </a:lnTo>
                <a:cubicBezTo>
                  <a:pt x="10370528" y="3116250"/>
                  <a:pt x="10348361" y="3112192"/>
                  <a:pt x="10330705" y="3103116"/>
                </a:cubicBezTo>
                <a:cubicBezTo>
                  <a:pt x="10328908" y="3126797"/>
                  <a:pt x="10353398" y="3132519"/>
                  <a:pt x="10369199" y="3148679"/>
                </a:cubicBezTo>
                <a:cubicBezTo>
                  <a:pt x="10380610" y="3160349"/>
                  <a:pt x="10390015" y="3174831"/>
                  <a:pt x="10400198" y="3187552"/>
                </a:cubicBezTo>
                <a:lnTo>
                  <a:pt x="10422160" y="3204988"/>
                </a:lnTo>
                <a:lnTo>
                  <a:pt x="10435862" y="3215866"/>
                </a:lnTo>
                <a:cubicBezTo>
                  <a:pt x="10458651" y="3223131"/>
                  <a:pt x="10470396" y="3213279"/>
                  <a:pt x="10473337" y="3198835"/>
                </a:cubicBezTo>
                <a:close/>
                <a:moveTo>
                  <a:pt x="10779990" y="2520588"/>
                </a:moveTo>
                <a:cubicBezTo>
                  <a:pt x="10780600" y="2515743"/>
                  <a:pt x="10778604" y="2508724"/>
                  <a:pt x="10775555" y="2503222"/>
                </a:cubicBezTo>
                <a:lnTo>
                  <a:pt x="10774834" y="2502667"/>
                </a:lnTo>
                <a:lnTo>
                  <a:pt x="10771616" y="2514459"/>
                </a:lnTo>
                <a:close/>
                <a:moveTo>
                  <a:pt x="10827329" y="2416907"/>
                </a:moveTo>
                <a:cubicBezTo>
                  <a:pt x="10828971" y="2412326"/>
                  <a:pt x="10830211" y="2407504"/>
                  <a:pt x="10831604" y="2403772"/>
                </a:cubicBezTo>
                <a:cubicBezTo>
                  <a:pt x="10808414" y="2376649"/>
                  <a:pt x="10755726" y="2362063"/>
                  <a:pt x="10738324" y="2392220"/>
                </a:cubicBezTo>
                <a:cubicBezTo>
                  <a:pt x="10741512" y="2406926"/>
                  <a:pt x="10742620" y="2426338"/>
                  <a:pt x="10757644" y="2435022"/>
                </a:cubicBezTo>
                <a:cubicBezTo>
                  <a:pt x="10775037" y="2445265"/>
                  <a:pt x="10814627" y="2434117"/>
                  <a:pt x="10820639" y="2428590"/>
                </a:cubicBezTo>
                <a:cubicBezTo>
                  <a:pt x="10823643" y="2425826"/>
                  <a:pt x="10825688" y="2421488"/>
                  <a:pt x="10827329" y="2416907"/>
                </a:cubicBezTo>
                <a:close/>
                <a:moveTo>
                  <a:pt x="10795453" y="2493665"/>
                </a:moveTo>
                <a:cubicBezTo>
                  <a:pt x="10795580" y="2478379"/>
                  <a:pt x="10805794" y="2459877"/>
                  <a:pt x="10787692" y="2452391"/>
                </a:cubicBezTo>
                <a:cubicBezTo>
                  <a:pt x="10784249" y="2468258"/>
                  <a:pt x="10787578" y="2481492"/>
                  <a:pt x="10795453" y="2493665"/>
                </a:cubicBezTo>
                <a:close/>
                <a:moveTo>
                  <a:pt x="5584718" y="14288229"/>
                </a:moveTo>
                <a:cubicBezTo>
                  <a:pt x="5586900" y="14280590"/>
                  <a:pt x="5585616" y="14271878"/>
                  <a:pt x="5579107" y="14261175"/>
                </a:cubicBezTo>
                <a:cubicBezTo>
                  <a:pt x="5575704" y="14254253"/>
                  <a:pt x="5555073" y="14248148"/>
                  <a:pt x="5547449" y="14239915"/>
                </a:cubicBezTo>
                <a:cubicBezTo>
                  <a:pt x="5530319" y="14222554"/>
                  <a:pt x="5524703" y="14198435"/>
                  <a:pt x="5503940" y="14185808"/>
                </a:cubicBezTo>
                <a:cubicBezTo>
                  <a:pt x="5485648" y="14249090"/>
                  <a:pt x="5504400" y="14300437"/>
                  <a:pt x="5518978" y="14352800"/>
                </a:cubicBezTo>
                <a:cubicBezTo>
                  <a:pt x="5540423" y="14324404"/>
                  <a:pt x="5578169" y="14311144"/>
                  <a:pt x="5584718" y="14288229"/>
                </a:cubicBezTo>
                <a:close/>
                <a:moveTo>
                  <a:pt x="10864480" y="2346291"/>
                </a:moveTo>
                <a:cubicBezTo>
                  <a:pt x="10870616" y="2338190"/>
                  <a:pt x="10868529" y="2319335"/>
                  <a:pt x="10863018" y="2315366"/>
                </a:cubicBezTo>
                <a:cubicBezTo>
                  <a:pt x="10851420" y="2322004"/>
                  <a:pt x="10866022" y="2335105"/>
                  <a:pt x="10855426" y="2349858"/>
                </a:cubicBezTo>
                <a:cubicBezTo>
                  <a:pt x="10859476" y="2350496"/>
                  <a:pt x="10862435" y="2348991"/>
                  <a:pt x="10864480" y="2346291"/>
                </a:cubicBezTo>
                <a:close/>
                <a:moveTo>
                  <a:pt x="10487373" y="3214661"/>
                </a:moveTo>
                <a:cubicBezTo>
                  <a:pt x="10472884" y="3237068"/>
                  <a:pt x="10450524" y="3236622"/>
                  <a:pt x="10428484" y="3225354"/>
                </a:cubicBezTo>
                <a:lnTo>
                  <a:pt x="10421642" y="3220294"/>
                </a:lnTo>
                <a:lnTo>
                  <a:pt x="10396688" y="3201840"/>
                </a:lnTo>
                <a:cubicBezTo>
                  <a:pt x="10386853" y="3192300"/>
                  <a:pt x="10378121" y="3181558"/>
                  <a:pt x="10371518" y="3171120"/>
                </a:cubicBezTo>
                <a:cubicBezTo>
                  <a:pt x="10370665" y="3170743"/>
                  <a:pt x="10369812" y="3170366"/>
                  <a:pt x="10368721" y="3169374"/>
                </a:cubicBezTo>
                <a:cubicBezTo>
                  <a:pt x="10381119" y="3188619"/>
                  <a:pt x="10401668" y="3211338"/>
                  <a:pt x="10415942" y="3236576"/>
                </a:cubicBezTo>
                <a:lnTo>
                  <a:pt x="10420667" y="3249137"/>
                </a:lnTo>
                <a:lnTo>
                  <a:pt x="10430845" y="3276201"/>
                </a:lnTo>
                <a:cubicBezTo>
                  <a:pt x="10433043" y="3289959"/>
                  <a:pt x="10431868" y="3304227"/>
                  <a:pt x="10425518" y="3318886"/>
                </a:cubicBezTo>
                <a:cubicBezTo>
                  <a:pt x="10353621" y="3352386"/>
                  <a:pt x="10319069" y="3244827"/>
                  <a:pt x="10301416" y="3202864"/>
                </a:cubicBezTo>
                <a:cubicBezTo>
                  <a:pt x="10296184" y="3259701"/>
                  <a:pt x="10312248" y="3334106"/>
                  <a:pt x="10277694" y="3406542"/>
                </a:cubicBezTo>
                <a:cubicBezTo>
                  <a:pt x="10189342" y="3405747"/>
                  <a:pt x="10193496" y="3308661"/>
                  <a:pt x="10216810" y="3250125"/>
                </a:cubicBezTo>
                <a:cubicBezTo>
                  <a:pt x="10180146" y="3286955"/>
                  <a:pt x="10150888" y="3356633"/>
                  <a:pt x="10104516" y="3347361"/>
                </a:cubicBezTo>
                <a:cubicBezTo>
                  <a:pt x="10069176" y="3315429"/>
                  <a:pt x="10086459" y="3270546"/>
                  <a:pt x="10105210" y="3225801"/>
                </a:cubicBezTo>
                <a:cubicBezTo>
                  <a:pt x="10061641" y="3266719"/>
                  <a:pt x="9984928" y="3216507"/>
                  <a:pt x="9994533" y="3168230"/>
                </a:cubicBezTo>
                <a:cubicBezTo>
                  <a:pt x="10006530" y="3108773"/>
                  <a:pt x="10105973" y="3092543"/>
                  <a:pt x="10151414" y="3086615"/>
                </a:cubicBezTo>
                <a:cubicBezTo>
                  <a:pt x="10121131" y="3073235"/>
                  <a:pt x="10000385" y="3045379"/>
                  <a:pt x="10018641" y="2990217"/>
                </a:cubicBezTo>
                <a:cubicBezTo>
                  <a:pt x="10026876" y="2965811"/>
                  <a:pt x="10049779" y="2960124"/>
                  <a:pt x="10069361" y="2950419"/>
                </a:cubicBezTo>
                <a:cubicBezTo>
                  <a:pt x="10040934" y="2918993"/>
                  <a:pt x="9973813" y="2881687"/>
                  <a:pt x="9937450" y="2858992"/>
                </a:cubicBezTo>
                <a:cubicBezTo>
                  <a:pt x="9950351" y="2915172"/>
                  <a:pt x="9948393" y="2974986"/>
                  <a:pt x="9948706" y="3034273"/>
                </a:cubicBezTo>
                <a:cubicBezTo>
                  <a:pt x="9870067" y="3013804"/>
                  <a:pt x="9823581" y="2927487"/>
                  <a:pt x="9879056" y="2851547"/>
                </a:cubicBezTo>
                <a:cubicBezTo>
                  <a:pt x="9877896" y="2840326"/>
                  <a:pt x="9872431" y="2830773"/>
                  <a:pt x="9870041" y="2820029"/>
                </a:cubicBezTo>
                <a:cubicBezTo>
                  <a:pt x="9852455" y="2810219"/>
                  <a:pt x="9835595" y="2802515"/>
                  <a:pt x="9818914" y="2795272"/>
                </a:cubicBezTo>
                <a:lnTo>
                  <a:pt x="9774709" y="2775853"/>
                </a:lnTo>
                <a:lnTo>
                  <a:pt x="9768857" y="2773282"/>
                </a:lnTo>
                <a:lnTo>
                  <a:pt x="9761399" y="2786994"/>
                </a:lnTo>
                <a:lnTo>
                  <a:pt x="9731514" y="2841936"/>
                </a:lnTo>
                <a:cubicBezTo>
                  <a:pt x="9718053" y="2869515"/>
                  <a:pt x="9703048" y="2899726"/>
                  <a:pt x="9684899" y="2926380"/>
                </a:cubicBezTo>
                <a:cubicBezTo>
                  <a:pt x="9654215" y="2970442"/>
                  <a:pt x="9596749" y="3022046"/>
                  <a:pt x="9568330" y="3017138"/>
                </a:cubicBezTo>
                <a:cubicBezTo>
                  <a:pt x="9528732" y="3009840"/>
                  <a:pt x="9526365" y="2964433"/>
                  <a:pt x="9514186" y="2936616"/>
                </a:cubicBezTo>
                <a:cubicBezTo>
                  <a:pt x="9406757" y="2846317"/>
                  <a:pt x="9270512" y="2764701"/>
                  <a:pt x="9140971" y="2674831"/>
                </a:cubicBezTo>
                <a:cubicBezTo>
                  <a:pt x="9119333" y="2720340"/>
                  <a:pt x="9083234" y="2755890"/>
                  <a:pt x="9050636" y="2790438"/>
                </a:cubicBezTo>
                <a:cubicBezTo>
                  <a:pt x="9028762" y="2813407"/>
                  <a:pt x="9010261" y="2841435"/>
                  <a:pt x="8982853" y="2844623"/>
                </a:cubicBezTo>
                <a:cubicBezTo>
                  <a:pt x="8962630" y="2818860"/>
                  <a:pt x="8967851" y="2779355"/>
                  <a:pt x="8972505" y="2741129"/>
                </a:cubicBezTo>
                <a:cubicBezTo>
                  <a:pt x="8980932" y="2672446"/>
                  <a:pt x="9002531" y="2608563"/>
                  <a:pt x="9032236" y="2526335"/>
                </a:cubicBezTo>
                <a:cubicBezTo>
                  <a:pt x="9052762" y="2470647"/>
                  <a:pt x="9078764" y="2429106"/>
                  <a:pt x="9112534" y="2366521"/>
                </a:cubicBezTo>
                <a:cubicBezTo>
                  <a:pt x="9150550" y="2296634"/>
                  <a:pt x="9183170" y="2227423"/>
                  <a:pt x="9228268" y="2170354"/>
                </a:cubicBezTo>
                <a:cubicBezTo>
                  <a:pt x="9244983" y="2148675"/>
                  <a:pt x="9263495" y="2125240"/>
                  <a:pt x="9289573" y="2120445"/>
                </a:cubicBezTo>
                <a:cubicBezTo>
                  <a:pt x="9315381" y="2145106"/>
                  <a:pt x="9315418" y="2185405"/>
                  <a:pt x="9319324" y="2219255"/>
                </a:cubicBezTo>
                <a:cubicBezTo>
                  <a:pt x="9324587" y="2268492"/>
                  <a:pt x="9322550" y="2313483"/>
                  <a:pt x="9308888" y="2368635"/>
                </a:cubicBezTo>
                <a:cubicBezTo>
                  <a:pt x="9450980" y="2393175"/>
                  <a:pt x="9593500" y="2417903"/>
                  <a:pt x="9735066" y="2440171"/>
                </a:cubicBezTo>
                <a:cubicBezTo>
                  <a:pt x="9752645" y="2423462"/>
                  <a:pt x="9771701" y="2411486"/>
                  <a:pt x="9791619" y="2404480"/>
                </a:cubicBezTo>
                <a:cubicBezTo>
                  <a:pt x="9813640" y="2406561"/>
                  <a:pt x="9837851" y="2437145"/>
                  <a:pt x="9843444" y="2462562"/>
                </a:cubicBezTo>
                <a:cubicBezTo>
                  <a:pt x="9845357" y="2472075"/>
                  <a:pt x="9840089" y="2488614"/>
                  <a:pt x="9840742" y="2506750"/>
                </a:cubicBezTo>
                <a:cubicBezTo>
                  <a:pt x="9840939" y="2532841"/>
                  <a:pt x="9846373" y="2550540"/>
                  <a:pt x="9844070" y="2581136"/>
                </a:cubicBezTo>
                <a:cubicBezTo>
                  <a:pt x="9841269" y="2623241"/>
                  <a:pt x="9817210" y="2688076"/>
                  <a:pt x="9778174" y="2745274"/>
                </a:cubicBezTo>
                <a:cubicBezTo>
                  <a:pt x="9832104" y="2768593"/>
                  <a:pt x="9919580" y="2803674"/>
                  <a:pt x="9977565" y="2842043"/>
                </a:cubicBezTo>
                <a:cubicBezTo>
                  <a:pt x="9996463" y="2822348"/>
                  <a:pt x="10020757" y="2801978"/>
                  <a:pt x="10045586" y="2788473"/>
                </a:cubicBezTo>
                <a:cubicBezTo>
                  <a:pt x="10066914" y="2775971"/>
                  <a:pt x="10097655" y="2759469"/>
                  <a:pt x="10118724" y="2759090"/>
                </a:cubicBezTo>
                <a:cubicBezTo>
                  <a:pt x="10134347" y="2758344"/>
                  <a:pt x="10154115" y="2770138"/>
                  <a:pt x="10171692" y="2775355"/>
                </a:cubicBezTo>
                <a:cubicBezTo>
                  <a:pt x="10188654" y="2780810"/>
                  <a:pt x="10205844" y="2782286"/>
                  <a:pt x="10219502" y="2792910"/>
                </a:cubicBezTo>
                <a:cubicBezTo>
                  <a:pt x="10174553" y="2853105"/>
                  <a:pt x="10115216" y="2847793"/>
                  <a:pt x="10061144" y="2869793"/>
                </a:cubicBezTo>
                <a:cubicBezTo>
                  <a:pt x="10046414" y="2867364"/>
                  <a:pt x="10030305" y="2862286"/>
                  <a:pt x="10016100" y="2862129"/>
                </a:cubicBezTo>
                <a:cubicBezTo>
                  <a:pt x="10078609" y="2912183"/>
                  <a:pt x="10149399" y="2960799"/>
                  <a:pt x="10202018" y="3013622"/>
                </a:cubicBezTo>
                <a:cubicBezTo>
                  <a:pt x="10212673" y="2991815"/>
                  <a:pt x="10179793" y="2958930"/>
                  <a:pt x="10173297" y="2932095"/>
                </a:cubicBezTo>
                <a:cubicBezTo>
                  <a:pt x="10167278" y="2906490"/>
                  <a:pt x="10176793" y="2882649"/>
                  <a:pt x="10184452" y="2854929"/>
                </a:cubicBezTo>
                <a:cubicBezTo>
                  <a:pt x="10260269" y="2816022"/>
                  <a:pt x="10283174" y="2924554"/>
                  <a:pt x="10283131" y="2971956"/>
                </a:cubicBezTo>
                <a:cubicBezTo>
                  <a:pt x="10286973" y="2929802"/>
                  <a:pt x="10350871" y="2829029"/>
                  <a:pt x="10394614" y="2848866"/>
                </a:cubicBezTo>
                <a:cubicBezTo>
                  <a:pt x="10408927" y="2855700"/>
                  <a:pt x="10420600" y="2890432"/>
                  <a:pt x="10420589" y="2907764"/>
                </a:cubicBezTo>
                <a:cubicBezTo>
                  <a:pt x="10420050" y="2944749"/>
                  <a:pt x="10391697" y="2993920"/>
                  <a:pt x="10364060" y="3023011"/>
                </a:cubicBezTo>
                <a:cubicBezTo>
                  <a:pt x="10376905" y="3029706"/>
                  <a:pt x="10397954" y="3020140"/>
                  <a:pt x="10419490" y="3016398"/>
                </a:cubicBezTo>
                <a:cubicBezTo>
                  <a:pt x="10451341" y="3010075"/>
                  <a:pt x="10507327" y="2997589"/>
                  <a:pt x="10529354" y="3048114"/>
                </a:cubicBezTo>
                <a:cubicBezTo>
                  <a:pt x="10519307" y="3100274"/>
                  <a:pt x="10476717" y="3102777"/>
                  <a:pt x="10437963" y="3105684"/>
                </a:cubicBezTo>
                <a:lnTo>
                  <a:pt x="10425460" y="3107378"/>
                </a:lnTo>
                <a:lnTo>
                  <a:pt x="10401836" y="3110579"/>
                </a:lnTo>
                <a:lnTo>
                  <a:pt x="10424955" y="3122310"/>
                </a:lnTo>
                <a:lnTo>
                  <a:pt x="10441696" y="3130804"/>
                </a:lnTo>
                <a:cubicBezTo>
                  <a:pt x="10479575" y="3153564"/>
                  <a:pt x="10507336" y="3183326"/>
                  <a:pt x="10487373" y="3214661"/>
                </a:cubicBezTo>
                <a:close/>
                <a:moveTo>
                  <a:pt x="10856770" y="2414892"/>
                </a:moveTo>
                <a:cubicBezTo>
                  <a:pt x="10854819" y="2408915"/>
                  <a:pt x="10845581" y="2407902"/>
                  <a:pt x="10839663" y="2410913"/>
                </a:cubicBezTo>
                <a:cubicBezTo>
                  <a:pt x="10841611" y="2416888"/>
                  <a:pt x="10852940" y="2422406"/>
                  <a:pt x="10856770" y="2414892"/>
                </a:cubicBezTo>
                <a:close/>
                <a:moveTo>
                  <a:pt x="10826291" y="2491948"/>
                </a:moveTo>
                <a:cubicBezTo>
                  <a:pt x="10831532" y="2474318"/>
                  <a:pt x="10826306" y="2460757"/>
                  <a:pt x="10810807" y="2450841"/>
                </a:cubicBezTo>
                <a:cubicBezTo>
                  <a:pt x="10809259" y="2467034"/>
                  <a:pt x="10811405" y="2481791"/>
                  <a:pt x="10826291" y="2491948"/>
                </a:cubicBezTo>
                <a:close/>
                <a:moveTo>
                  <a:pt x="10825544" y="2502870"/>
                </a:moveTo>
                <a:lnTo>
                  <a:pt x="10819146" y="2500043"/>
                </a:lnTo>
                <a:lnTo>
                  <a:pt x="10816310" y="2506461"/>
                </a:lnTo>
                <a:lnTo>
                  <a:pt x="10822708" y="2509288"/>
                </a:lnTo>
                <a:close/>
                <a:moveTo>
                  <a:pt x="5961907" y="13534643"/>
                </a:moveTo>
                <a:cubicBezTo>
                  <a:pt x="5959285" y="13527869"/>
                  <a:pt x="5940581" y="13517051"/>
                  <a:pt x="5936051" y="13527305"/>
                </a:cubicBezTo>
                <a:cubicBezTo>
                  <a:pt x="5942370" y="13532649"/>
                  <a:pt x="5943948" y="13539475"/>
                  <a:pt x="5948606" y="13545106"/>
                </a:cubicBezTo>
                <a:cubicBezTo>
                  <a:pt x="5951626" y="13538271"/>
                  <a:pt x="5960316" y="13545175"/>
                  <a:pt x="5961907" y="13534643"/>
                </a:cubicBezTo>
                <a:close/>
                <a:moveTo>
                  <a:pt x="5605507" y="14367823"/>
                </a:moveTo>
                <a:cubicBezTo>
                  <a:pt x="5596315" y="14351233"/>
                  <a:pt x="5595453" y="14331678"/>
                  <a:pt x="5584861" y="14315115"/>
                </a:cubicBezTo>
                <a:cubicBezTo>
                  <a:pt x="5568792" y="14327091"/>
                  <a:pt x="5554195" y="14342765"/>
                  <a:pt x="5539599" y="14358439"/>
                </a:cubicBezTo>
                <a:cubicBezTo>
                  <a:pt x="5563548" y="14367274"/>
                  <a:pt x="5589513" y="14383525"/>
                  <a:pt x="5605507" y="14367823"/>
                </a:cubicBezTo>
                <a:close/>
                <a:moveTo>
                  <a:pt x="10841474" y="2517580"/>
                </a:moveTo>
                <a:cubicBezTo>
                  <a:pt x="10831717" y="2518894"/>
                  <a:pt x="10818685" y="2512625"/>
                  <a:pt x="10810828" y="2518870"/>
                </a:cubicBezTo>
                <a:cubicBezTo>
                  <a:pt x="10814055" y="2525411"/>
                  <a:pt x="10817709" y="2532139"/>
                  <a:pt x="10830169" y="2535088"/>
                </a:cubicBezTo>
                <a:cubicBezTo>
                  <a:pt x="10835283" y="2532744"/>
                  <a:pt x="10838497" y="2525470"/>
                  <a:pt x="10841474" y="2517580"/>
                </a:cubicBezTo>
                <a:close/>
                <a:moveTo>
                  <a:pt x="5692232" y="14185719"/>
                </a:moveTo>
                <a:cubicBezTo>
                  <a:pt x="5669417" y="14163813"/>
                  <a:pt x="5665883" y="14127535"/>
                  <a:pt x="5635707" y="14110439"/>
                </a:cubicBezTo>
                <a:cubicBezTo>
                  <a:pt x="5590920" y="14085251"/>
                  <a:pt x="5524174" y="14103380"/>
                  <a:pt x="5488849" y="14131125"/>
                </a:cubicBezTo>
                <a:cubicBezTo>
                  <a:pt x="5499010" y="14149559"/>
                  <a:pt x="5512414" y="14166996"/>
                  <a:pt x="5528594" y="14183444"/>
                </a:cubicBezTo>
                <a:cubicBezTo>
                  <a:pt x="5551551" y="14177852"/>
                  <a:pt x="5573626" y="14169016"/>
                  <a:pt x="5598180" y="14167470"/>
                </a:cubicBezTo>
                <a:lnTo>
                  <a:pt x="5613630" y="14169234"/>
                </a:lnTo>
                <a:lnTo>
                  <a:pt x="5637290" y="14171935"/>
                </a:lnTo>
                <a:cubicBezTo>
                  <a:pt x="5651225" y="14176122"/>
                  <a:pt x="5666203" y="14183451"/>
                  <a:pt x="5682637" y="14195234"/>
                </a:cubicBezTo>
                <a:cubicBezTo>
                  <a:pt x="5685338" y="14190519"/>
                  <a:pt x="5690044" y="14192754"/>
                  <a:pt x="5692232" y="14185719"/>
                </a:cubicBezTo>
                <a:close/>
                <a:moveTo>
                  <a:pt x="10866171" y="2487066"/>
                </a:moveTo>
                <a:cubicBezTo>
                  <a:pt x="10847730" y="2472269"/>
                  <a:pt x="10849414" y="2449999"/>
                  <a:pt x="10837741" y="2432567"/>
                </a:cubicBezTo>
                <a:cubicBezTo>
                  <a:pt x="10826192" y="2440250"/>
                  <a:pt x="10836835" y="2471547"/>
                  <a:pt x="10849067" y="2483089"/>
                </a:cubicBezTo>
                <a:cubicBezTo>
                  <a:pt x="10851248" y="2485075"/>
                  <a:pt x="10864711" y="2496138"/>
                  <a:pt x="10866171" y="2487066"/>
                </a:cubicBezTo>
                <a:close/>
                <a:moveTo>
                  <a:pt x="10916429" y="2406434"/>
                </a:moveTo>
                <a:cubicBezTo>
                  <a:pt x="10922562" y="2391093"/>
                  <a:pt x="10888558" y="2357081"/>
                  <a:pt x="10868858" y="2378295"/>
                </a:cubicBezTo>
                <a:cubicBezTo>
                  <a:pt x="10893444" y="2376884"/>
                  <a:pt x="10921034" y="2399815"/>
                  <a:pt x="10894899" y="2412816"/>
                </a:cubicBezTo>
                <a:cubicBezTo>
                  <a:pt x="10907880" y="2414588"/>
                  <a:pt x="10914384" y="2411549"/>
                  <a:pt x="10916429" y="2406434"/>
                </a:cubicBezTo>
                <a:close/>
                <a:moveTo>
                  <a:pt x="6002728" y="13535830"/>
                </a:moveTo>
                <a:cubicBezTo>
                  <a:pt x="6011820" y="13507167"/>
                  <a:pt x="5965826" y="13480717"/>
                  <a:pt x="5950626" y="13512809"/>
                </a:cubicBezTo>
                <a:cubicBezTo>
                  <a:pt x="5973489" y="13518826"/>
                  <a:pt x="5985377" y="13535822"/>
                  <a:pt x="6002728" y="13535830"/>
                </a:cubicBezTo>
                <a:close/>
                <a:moveTo>
                  <a:pt x="10884936" y="2495357"/>
                </a:moveTo>
                <a:cubicBezTo>
                  <a:pt x="10891747" y="2484558"/>
                  <a:pt x="10889562" y="2477967"/>
                  <a:pt x="10884062" y="2471956"/>
                </a:cubicBezTo>
                <a:cubicBezTo>
                  <a:pt x="10879713" y="2481798"/>
                  <a:pt x="10873091" y="2492169"/>
                  <a:pt x="10884936" y="2495357"/>
                </a:cubicBezTo>
                <a:close/>
                <a:moveTo>
                  <a:pt x="5994272" y="13573453"/>
                </a:moveTo>
                <a:cubicBezTo>
                  <a:pt x="5998653" y="13560072"/>
                  <a:pt x="5977708" y="13541625"/>
                  <a:pt x="5970646" y="13542590"/>
                </a:cubicBezTo>
                <a:cubicBezTo>
                  <a:pt x="5983984" y="13550526"/>
                  <a:pt x="5976195" y="13566999"/>
                  <a:pt x="5994272" y="13573453"/>
                </a:cubicBezTo>
                <a:close/>
                <a:moveTo>
                  <a:pt x="10671254" y="3039513"/>
                </a:moveTo>
                <a:cubicBezTo>
                  <a:pt x="10668821" y="3027727"/>
                  <a:pt x="10668847" y="3014987"/>
                  <a:pt x="10655547" y="3011661"/>
                </a:cubicBezTo>
                <a:cubicBezTo>
                  <a:pt x="10640662" y="3023446"/>
                  <a:pt x="10657715" y="3035571"/>
                  <a:pt x="10671254" y="3039513"/>
                </a:cubicBezTo>
                <a:close/>
                <a:moveTo>
                  <a:pt x="6028468" y="13580393"/>
                </a:moveTo>
                <a:lnTo>
                  <a:pt x="6021635" y="13577374"/>
                </a:lnTo>
                <a:cubicBezTo>
                  <a:pt x="6020125" y="13580792"/>
                  <a:pt x="6016758" y="13580325"/>
                  <a:pt x="6015198" y="13582700"/>
                </a:cubicBezTo>
                <a:cubicBezTo>
                  <a:pt x="6020512" y="13584537"/>
                  <a:pt x="6026967" y="13588411"/>
                  <a:pt x="6028468" y="13580393"/>
                </a:cubicBezTo>
                <a:close/>
                <a:moveTo>
                  <a:pt x="10687670" y="3038095"/>
                </a:moveTo>
                <a:cubicBezTo>
                  <a:pt x="10691147" y="3023310"/>
                  <a:pt x="10683895" y="3015515"/>
                  <a:pt x="10672389" y="3010431"/>
                </a:cubicBezTo>
                <a:cubicBezTo>
                  <a:pt x="10674395" y="3022029"/>
                  <a:pt x="10674557" y="3034342"/>
                  <a:pt x="10687670" y="3038095"/>
                </a:cubicBezTo>
                <a:close/>
                <a:moveTo>
                  <a:pt x="10699982" y="3015993"/>
                </a:moveTo>
                <a:cubicBezTo>
                  <a:pt x="10710097" y="3009241"/>
                  <a:pt x="10703829" y="2995760"/>
                  <a:pt x="10692470" y="2993802"/>
                </a:cubicBezTo>
                <a:cubicBezTo>
                  <a:pt x="10691682" y="3003654"/>
                  <a:pt x="10692689" y="3011750"/>
                  <a:pt x="10699982" y="3015993"/>
                </a:cubicBezTo>
                <a:close/>
                <a:moveTo>
                  <a:pt x="10677454" y="3069285"/>
                </a:moveTo>
                <a:cubicBezTo>
                  <a:pt x="10671447" y="3070201"/>
                  <a:pt x="10670990" y="3051637"/>
                  <a:pt x="10666514" y="3062921"/>
                </a:cubicBezTo>
                <a:cubicBezTo>
                  <a:pt x="10670489" y="3063147"/>
                  <a:pt x="10670945" y="3081711"/>
                  <a:pt x="10677454" y="3069285"/>
                </a:cubicBezTo>
                <a:close/>
                <a:moveTo>
                  <a:pt x="5725980" y="14287091"/>
                </a:moveTo>
                <a:cubicBezTo>
                  <a:pt x="5718053" y="14263951"/>
                  <a:pt x="5716602" y="14238350"/>
                  <a:pt x="5699871" y="14217719"/>
                </a:cubicBezTo>
                <a:cubicBezTo>
                  <a:pt x="5679817" y="14205543"/>
                  <a:pt x="5649599" y="14192059"/>
                  <a:pt x="5619717" y="14186664"/>
                </a:cubicBezTo>
                <a:lnTo>
                  <a:pt x="5607177" y="14186418"/>
                </a:lnTo>
                <a:lnTo>
                  <a:pt x="5576464" y="14185815"/>
                </a:lnTo>
                <a:cubicBezTo>
                  <a:pt x="5563007" y="14188339"/>
                  <a:pt x="5550947" y="14194059"/>
                  <a:pt x="5541597" y="14204151"/>
                </a:cubicBezTo>
                <a:cubicBezTo>
                  <a:pt x="5553071" y="14218365"/>
                  <a:pt x="5569632" y="14230610"/>
                  <a:pt x="5582950" y="14243855"/>
                </a:cubicBezTo>
                <a:lnTo>
                  <a:pt x="5585619" y="14243831"/>
                </a:lnTo>
                <a:lnTo>
                  <a:pt x="5616690" y="14243564"/>
                </a:lnTo>
                <a:cubicBezTo>
                  <a:pt x="5652684" y="14249433"/>
                  <a:pt x="5693851" y="14271315"/>
                  <a:pt x="5725980" y="14287091"/>
                </a:cubicBezTo>
                <a:close/>
                <a:moveTo>
                  <a:pt x="6069694" y="13524057"/>
                </a:moveTo>
                <a:cubicBezTo>
                  <a:pt x="6062622" y="13520422"/>
                  <a:pt x="6057269" y="13522141"/>
                  <a:pt x="6054725" y="13530210"/>
                </a:cubicBezTo>
                <a:cubicBezTo>
                  <a:pt x="6062223" y="13534033"/>
                  <a:pt x="6067150" y="13532125"/>
                  <a:pt x="6069694" y="13524057"/>
                </a:cubicBezTo>
                <a:close/>
                <a:moveTo>
                  <a:pt x="10727278" y="2984189"/>
                </a:moveTo>
                <a:cubicBezTo>
                  <a:pt x="10718936" y="2975402"/>
                  <a:pt x="10716503" y="2963617"/>
                  <a:pt x="10703342" y="2958821"/>
                </a:cubicBezTo>
                <a:cubicBezTo>
                  <a:pt x="10698643" y="2978677"/>
                  <a:pt x="10714728" y="3005676"/>
                  <a:pt x="10727278" y="2984189"/>
                </a:cubicBezTo>
                <a:close/>
                <a:moveTo>
                  <a:pt x="10747486" y="2941388"/>
                </a:moveTo>
                <a:cubicBezTo>
                  <a:pt x="10749085" y="2940237"/>
                  <a:pt x="10749889" y="2938201"/>
                  <a:pt x="10748961" y="2935114"/>
                </a:cubicBezTo>
                <a:cubicBezTo>
                  <a:pt x="10745363" y="2934034"/>
                  <a:pt x="10741151" y="2933193"/>
                  <a:pt x="10736939" y="2932352"/>
                </a:cubicBezTo>
                <a:cubicBezTo>
                  <a:pt x="10730742" y="2940325"/>
                  <a:pt x="10742690" y="2944839"/>
                  <a:pt x="10747486" y="2941388"/>
                </a:cubicBezTo>
                <a:close/>
                <a:moveTo>
                  <a:pt x="10741220" y="2974537"/>
                </a:moveTo>
                <a:cubicBezTo>
                  <a:pt x="10751145" y="2968212"/>
                  <a:pt x="10745066" y="2954305"/>
                  <a:pt x="10733281" y="2952158"/>
                </a:cubicBezTo>
                <a:cubicBezTo>
                  <a:pt x="10728854" y="2964483"/>
                  <a:pt x="10735155" y="2969818"/>
                  <a:pt x="10741220" y="2974537"/>
                </a:cubicBezTo>
                <a:close/>
                <a:moveTo>
                  <a:pt x="10671052" y="3146024"/>
                </a:moveTo>
                <a:cubicBezTo>
                  <a:pt x="10674257" y="3138770"/>
                  <a:pt x="10664154" y="3123594"/>
                  <a:pt x="10661424" y="3132079"/>
                </a:cubicBezTo>
                <a:cubicBezTo>
                  <a:pt x="10670415" y="3132481"/>
                  <a:pt x="10663242" y="3144103"/>
                  <a:pt x="10671052" y="3146024"/>
                </a:cubicBezTo>
                <a:close/>
                <a:moveTo>
                  <a:pt x="10664623" y="3177867"/>
                </a:moveTo>
                <a:cubicBezTo>
                  <a:pt x="10666101" y="3156077"/>
                  <a:pt x="10649458" y="3134953"/>
                  <a:pt x="10648428" y="3113076"/>
                </a:cubicBezTo>
                <a:cubicBezTo>
                  <a:pt x="10647938" y="3102658"/>
                  <a:pt x="10653089" y="3070250"/>
                  <a:pt x="10660145" y="3073878"/>
                </a:cubicBezTo>
                <a:cubicBezTo>
                  <a:pt x="10657663" y="3061050"/>
                  <a:pt x="10654944" y="3047608"/>
                  <a:pt x="10646602" y="3038821"/>
                </a:cubicBezTo>
                <a:cubicBezTo>
                  <a:pt x="10634901" y="3087206"/>
                  <a:pt x="10637715" y="3129254"/>
                  <a:pt x="10647841" y="3158210"/>
                </a:cubicBezTo>
                <a:cubicBezTo>
                  <a:pt x="10650692" y="3165591"/>
                  <a:pt x="10657646" y="3193656"/>
                  <a:pt x="10664623" y="3177867"/>
                </a:cubicBezTo>
                <a:close/>
                <a:moveTo>
                  <a:pt x="6066477" y="13597187"/>
                </a:moveTo>
                <a:cubicBezTo>
                  <a:pt x="6055552" y="13587255"/>
                  <a:pt x="6058792" y="13571835"/>
                  <a:pt x="6034508" y="13566722"/>
                </a:cubicBezTo>
                <a:cubicBezTo>
                  <a:pt x="6033166" y="13582469"/>
                  <a:pt x="6041060" y="13594638"/>
                  <a:pt x="6054925" y="13604849"/>
                </a:cubicBezTo>
                <a:cubicBezTo>
                  <a:pt x="6057806" y="13599483"/>
                  <a:pt x="6065214" y="13605821"/>
                  <a:pt x="6066477" y="13597187"/>
                </a:cubicBezTo>
                <a:close/>
                <a:moveTo>
                  <a:pt x="10769530" y="2955423"/>
                </a:moveTo>
                <a:cubicBezTo>
                  <a:pt x="10773104" y="2942721"/>
                  <a:pt x="10768786" y="2935203"/>
                  <a:pt x="10757805" y="2932391"/>
                </a:cubicBezTo>
                <a:cubicBezTo>
                  <a:pt x="10757869" y="2942620"/>
                  <a:pt x="10757130" y="2953515"/>
                  <a:pt x="10769530" y="2955423"/>
                </a:cubicBezTo>
                <a:close/>
                <a:moveTo>
                  <a:pt x="6227372" y="13242897"/>
                </a:moveTo>
                <a:cubicBezTo>
                  <a:pt x="6228709" y="13240305"/>
                  <a:pt x="6228449" y="13237136"/>
                  <a:pt x="6225380" y="13234253"/>
                </a:cubicBezTo>
                <a:cubicBezTo>
                  <a:pt x="6222693" y="13239176"/>
                  <a:pt x="6216689" y="13244669"/>
                  <a:pt x="6219784" y="13248073"/>
                </a:cubicBezTo>
                <a:cubicBezTo>
                  <a:pt x="6223102" y="13247502"/>
                  <a:pt x="6226035" y="13245489"/>
                  <a:pt x="6227372" y="13242897"/>
                </a:cubicBezTo>
                <a:close/>
                <a:moveTo>
                  <a:pt x="6246779" y="13210104"/>
                </a:moveTo>
                <a:cubicBezTo>
                  <a:pt x="6253689" y="13206029"/>
                  <a:pt x="6248186" y="13191887"/>
                  <a:pt x="6241994" y="13197806"/>
                </a:cubicBezTo>
                <a:cubicBezTo>
                  <a:pt x="6245944" y="13201588"/>
                  <a:pt x="6243873" y="13206274"/>
                  <a:pt x="6246779" y="13210104"/>
                </a:cubicBezTo>
                <a:close/>
                <a:moveTo>
                  <a:pt x="5738927" y="14373971"/>
                </a:moveTo>
                <a:cubicBezTo>
                  <a:pt x="5676997" y="14353790"/>
                  <a:pt x="5647596" y="14305922"/>
                  <a:pt x="5601617" y="14291009"/>
                </a:cubicBezTo>
                <a:cubicBezTo>
                  <a:pt x="5608793" y="14323020"/>
                  <a:pt x="5604396" y="14358991"/>
                  <a:pt x="5635178" y="14383066"/>
                </a:cubicBezTo>
                <a:cubicBezTo>
                  <a:pt x="5670081" y="14380493"/>
                  <a:pt x="5709441" y="14390880"/>
                  <a:pt x="5738927" y="14373971"/>
                </a:cubicBezTo>
                <a:close/>
                <a:moveTo>
                  <a:pt x="6266971" y="13180234"/>
                </a:moveTo>
                <a:cubicBezTo>
                  <a:pt x="6268701" y="13171548"/>
                  <a:pt x="6260754" y="13164599"/>
                  <a:pt x="6258165" y="13156582"/>
                </a:cubicBezTo>
                <a:cubicBezTo>
                  <a:pt x="6255169" y="13167987"/>
                  <a:pt x="6251370" y="13180056"/>
                  <a:pt x="6261457" y="13189605"/>
                </a:cubicBezTo>
                <a:cubicBezTo>
                  <a:pt x="6264742" y="13186219"/>
                  <a:pt x="6266394" y="13183130"/>
                  <a:pt x="6266971" y="13180234"/>
                </a:cubicBezTo>
                <a:close/>
                <a:moveTo>
                  <a:pt x="10595368" y="3386480"/>
                </a:moveTo>
                <a:cubicBezTo>
                  <a:pt x="10595459" y="3383970"/>
                  <a:pt x="10596164" y="3381221"/>
                  <a:pt x="10596255" y="3378711"/>
                </a:cubicBezTo>
                <a:cubicBezTo>
                  <a:pt x="10593935" y="3378196"/>
                  <a:pt x="10591190" y="3377493"/>
                  <a:pt x="10588871" y="3376979"/>
                </a:cubicBezTo>
                <a:cubicBezTo>
                  <a:pt x="10588165" y="3379727"/>
                  <a:pt x="10587649" y="3382049"/>
                  <a:pt x="10587370" y="3384986"/>
                </a:cubicBezTo>
                <a:cubicBezTo>
                  <a:pt x="10589689" y="3385501"/>
                  <a:pt x="10592434" y="3386204"/>
                  <a:pt x="10595368" y="3386480"/>
                </a:cubicBezTo>
                <a:close/>
                <a:moveTo>
                  <a:pt x="10792553" y="2943663"/>
                </a:moveTo>
                <a:cubicBezTo>
                  <a:pt x="10795611" y="2933283"/>
                  <a:pt x="10794227" y="2926041"/>
                  <a:pt x="10783958" y="2925074"/>
                </a:cubicBezTo>
                <a:cubicBezTo>
                  <a:pt x="10780899" y="2935454"/>
                  <a:pt x="10781857" y="2942508"/>
                  <a:pt x="10792553" y="2943663"/>
                </a:cubicBezTo>
                <a:close/>
                <a:moveTo>
                  <a:pt x="6096257" y="13577155"/>
                </a:moveTo>
                <a:cubicBezTo>
                  <a:pt x="6101294" y="13559977"/>
                  <a:pt x="6091552" y="13548524"/>
                  <a:pt x="6070725" y="13541364"/>
                </a:cubicBezTo>
                <a:cubicBezTo>
                  <a:pt x="6065519" y="13546212"/>
                  <a:pt x="6046091" y="13550905"/>
                  <a:pt x="6052893" y="13562080"/>
                </a:cubicBezTo>
                <a:cubicBezTo>
                  <a:pt x="6063551" y="13557598"/>
                  <a:pt x="6082500" y="13573630"/>
                  <a:pt x="6096257" y="13577155"/>
                </a:cubicBezTo>
                <a:close/>
                <a:moveTo>
                  <a:pt x="9851810" y="5078558"/>
                </a:moveTo>
                <a:cubicBezTo>
                  <a:pt x="9857241" y="5069736"/>
                  <a:pt x="9857744" y="5062817"/>
                  <a:pt x="9850858" y="5058754"/>
                </a:cubicBezTo>
                <a:cubicBezTo>
                  <a:pt x="9847891" y="5066625"/>
                  <a:pt x="9847814" y="5073732"/>
                  <a:pt x="9851810" y="5078558"/>
                </a:cubicBezTo>
                <a:close/>
                <a:moveTo>
                  <a:pt x="6316865" y="13079670"/>
                </a:moveTo>
                <a:cubicBezTo>
                  <a:pt x="6318792" y="13076321"/>
                  <a:pt x="6318862" y="13072406"/>
                  <a:pt x="6314963" y="13069665"/>
                </a:cubicBezTo>
                <a:cubicBezTo>
                  <a:pt x="6309198" y="13075773"/>
                  <a:pt x="6300100" y="13077863"/>
                  <a:pt x="6307622" y="13086279"/>
                </a:cubicBezTo>
                <a:cubicBezTo>
                  <a:pt x="6311154" y="13085802"/>
                  <a:pt x="6314938" y="13083019"/>
                  <a:pt x="6316865" y="13079670"/>
                </a:cubicBezTo>
                <a:close/>
                <a:moveTo>
                  <a:pt x="6291260" y="13140656"/>
                </a:moveTo>
                <a:cubicBezTo>
                  <a:pt x="6296119" y="13133129"/>
                  <a:pt x="6295146" y="13126080"/>
                  <a:pt x="6287776" y="13120787"/>
                </a:cubicBezTo>
                <a:cubicBezTo>
                  <a:pt x="6282918" y="13128314"/>
                  <a:pt x="6284079" y="13134938"/>
                  <a:pt x="6291260" y="13140656"/>
                </a:cubicBezTo>
                <a:close/>
                <a:moveTo>
                  <a:pt x="5757650" y="14354951"/>
                </a:moveTo>
                <a:cubicBezTo>
                  <a:pt x="5733106" y="14316771"/>
                  <a:pt x="5664594" y="14247792"/>
                  <a:pt x="5609036" y="14266161"/>
                </a:cubicBezTo>
                <a:cubicBezTo>
                  <a:pt x="5653417" y="14294154"/>
                  <a:pt x="5699815" y="14352862"/>
                  <a:pt x="5757650" y="14354951"/>
                </a:cubicBezTo>
                <a:close/>
                <a:moveTo>
                  <a:pt x="6087800" y="13614778"/>
                </a:moveTo>
                <a:cubicBezTo>
                  <a:pt x="6091992" y="13601824"/>
                  <a:pt x="6084485" y="13593400"/>
                  <a:pt x="6071007" y="13586934"/>
                </a:cubicBezTo>
                <a:cubicBezTo>
                  <a:pt x="6066625" y="13600317"/>
                  <a:pt x="6069822" y="13610410"/>
                  <a:pt x="6087800" y="13614778"/>
                </a:cubicBezTo>
                <a:close/>
                <a:moveTo>
                  <a:pt x="10557825" y="3515256"/>
                </a:moveTo>
                <a:cubicBezTo>
                  <a:pt x="10559408" y="3500144"/>
                  <a:pt x="10567893" y="3480941"/>
                  <a:pt x="10562199" y="3470774"/>
                </a:cubicBezTo>
                <a:cubicBezTo>
                  <a:pt x="10552265" y="3472506"/>
                  <a:pt x="10549762" y="3503533"/>
                  <a:pt x="10557825" y="3515256"/>
                </a:cubicBezTo>
                <a:close/>
                <a:moveTo>
                  <a:pt x="6346313" y="13056532"/>
                </a:moveTo>
                <a:cubicBezTo>
                  <a:pt x="6342297" y="13047120"/>
                  <a:pt x="6330818" y="13060378"/>
                  <a:pt x="6337231" y="13063211"/>
                </a:cubicBezTo>
                <a:cubicBezTo>
                  <a:pt x="6340396" y="13059517"/>
                  <a:pt x="6343866" y="13062070"/>
                  <a:pt x="6346313" y="13056532"/>
                </a:cubicBezTo>
                <a:close/>
                <a:moveTo>
                  <a:pt x="9859485" y="5112044"/>
                </a:moveTo>
                <a:cubicBezTo>
                  <a:pt x="9859291" y="5105838"/>
                  <a:pt x="9855754" y="5099684"/>
                  <a:pt x="9848729" y="5097090"/>
                </a:cubicBezTo>
                <a:cubicBezTo>
                  <a:pt x="9842833" y="5109278"/>
                  <a:pt x="9843335" y="5119701"/>
                  <a:pt x="9850183" y="5127318"/>
                </a:cubicBezTo>
                <a:cubicBezTo>
                  <a:pt x="9856530" y="5124511"/>
                  <a:pt x="9859679" y="5118251"/>
                  <a:pt x="9859485" y="5112044"/>
                </a:cubicBezTo>
                <a:close/>
                <a:moveTo>
                  <a:pt x="10633963" y="3377520"/>
                </a:moveTo>
                <a:cubicBezTo>
                  <a:pt x="10636832" y="3367567"/>
                  <a:pt x="10635448" y="3360325"/>
                  <a:pt x="10625179" y="3359358"/>
                </a:cubicBezTo>
                <a:cubicBezTo>
                  <a:pt x="10622310" y="3369311"/>
                  <a:pt x="10628751" y="3373177"/>
                  <a:pt x="10633963" y="3377520"/>
                </a:cubicBezTo>
                <a:close/>
                <a:moveTo>
                  <a:pt x="10558082" y="3556173"/>
                </a:moveTo>
                <a:cubicBezTo>
                  <a:pt x="10558828" y="3549873"/>
                  <a:pt x="10560993" y="3542668"/>
                  <a:pt x="10552240" y="3542881"/>
                </a:cubicBezTo>
                <a:cubicBezTo>
                  <a:pt x="10550879" y="3549420"/>
                  <a:pt x="10553157" y="3553487"/>
                  <a:pt x="10558082" y="3556173"/>
                </a:cubicBezTo>
                <a:close/>
                <a:moveTo>
                  <a:pt x="9970443" y="4910618"/>
                </a:moveTo>
                <a:cubicBezTo>
                  <a:pt x="9952510" y="4907285"/>
                  <a:pt x="9936347" y="4910346"/>
                  <a:pt x="9922334" y="4918946"/>
                </a:cubicBezTo>
                <a:cubicBezTo>
                  <a:pt x="9939262" y="4918775"/>
                  <a:pt x="9959721" y="4926794"/>
                  <a:pt x="9970443" y="4910618"/>
                </a:cubicBezTo>
                <a:close/>
                <a:moveTo>
                  <a:pt x="5798902" y="14366697"/>
                </a:moveTo>
                <a:cubicBezTo>
                  <a:pt x="5798008" y="14368580"/>
                  <a:pt x="5796667" y="14371403"/>
                  <a:pt x="5795326" y="14374226"/>
                </a:cubicBezTo>
                <a:cubicBezTo>
                  <a:pt x="5777469" y="14389966"/>
                  <a:pt x="5747908" y="14403148"/>
                  <a:pt x="5721904" y="14407869"/>
                </a:cubicBezTo>
                <a:cubicBezTo>
                  <a:pt x="5670352" y="14416836"/>
                  <a:pt x="5590099" y="14412406"/>
                  <a:pt x="5530105" y="14395913"/>
                </a:cubicBezTo>
                <a:cubicBezTo>
                  <a:pt x="5484185" y="14383796"/>
                  <a:pt x="5448117" y="14351906"/>
                  <a:pt x="5404290" y="14328097"/>
                </a:cubicBezTo>
                <a:cubicBezTo>
                  <a:pt x="5362770" y="14257173"/>
                  <a:pt x="5316629" y="14188208"/>
                  <a:pt x="5376504" y="14084006"/>
                </a:cubicBezTo>
                <a:cubicBezTo>
                  <a:pt x="5287842" y="14032679"/>
                  <a:pt x="5257988" y="13962451"/>
                  <a:pt x="5154513" y="13916084"/>
                </a:cubicBezTo>
                <a:cubicBezTo>
                  <a:pt x="5166981" y="13887405"/>
                  <a:pt x="5183917" y="13872149"/>
                  <a:pt x="5205338" y="13871249"/>
                </a:cubicBezTo>
                <a:cubicBezTo>
                  <a:pt x="5266342" y="13914749"/>
                  <a:pt x="5319091" y="13987774"/>
                  <a:pt x="5378458" y="14042491"/>
                </a:cubicBezTo>
                <a:cubicBezTo>
                  <a:pt x="5410975" y="14037172"/>
                  <a:pt x="5427303" y="14014939"/>
                  <a:pt x="5455645" y="14010636"/>
                </a:cubicBezTo>
                <a:cubicBezTo>
                  <a:pt x="5504896" y="14003113"/>
                  <a:pt x="5573787" y="14021755"/>
                  <a:pt x="5609590" y="14040601"/>
                </a:cubicBezTo>
                <a:cubicBezTo>
                  <a:pt x="5660947" y="14067986"/>
                  <a:pt x="5705314" y="14118349"/>
                  <a:pt x="5724047" y="14168763"/>
                </a:cubicBezTo>
                <a:cubicBezTo>
                  <a:pt x="5746248" y="14229361"/>
                  <a:pt x="5736959" y="14299916"/>
                  <a:pt x="5771009" y="14347224"/>
                </a:cubicBezTo>
                <a:cubicBezTo>
                  <a:pt x="5781391" y="14353538"/>
                  <a:pt x="5796859" y="14357885"/>
                  <a:pt x="5798902" y="14366697"/>
                </a:cubicBezTo>
                <a:close/>
                <a:moveTo>
                  <a:pt x="10855799" y="2935395"/>
                </a:moveTo>
                <a:cubicBezTo>
                  <a:pt x="10859898" y="2924965"/>
                  <a:pt x="10846246" y="2909752"/>
                  <a:pt x="10838361" y="2919529"/>
                </a:cubicBezTo>
                <a:cubicBezTo>
                  <a:pt x="10844425" y="2924249"/>
                  <a:pt x="10840612" y="2936335"/>
                  <a:pt x="10855799" y="2935395"/>
                </a:cubicBezTo>
                <a:close/>
                <a:moveTo>
                  <a:pt x="6139902" y="13637799"/>
                </a:moveTo>
                <a:cubicBezTo>
                  <a:pt x="6142674" y="13625749"/>
                  <a:pt x="6139239" y="13615040"/>
                  <a:pt x="6123110" y="13609955"/>
                </a:cubicBezTo>
                <a:cubicBezTo>
                  <a:pt x="6120575" y="13622623"/>
                  <a:pt x="6123772" y="13632716"/>
                  <a:pt x="6139902" y="13637799"/>
                </a:cubicBezTo>
                <a:close/>
                <a:moveTo>
                  <a:pt x="10742434" y="3221938"/>
                </a:moveTo>
                <a:cubicBezTo>
                  <a:pt x="10756813" y="3190548"/>
                  <a:pt x="10761504" y="3166098"/>
                  <a:pt x="10764238" y="3131092"/>
                </a:cubicBezTo>
                <a:cubicBezTo>
                  <a:pt x="10737998" y="3114398"/>
                  <a:pt x="10702582" y="3071206"/>
                  <a:pt x="10727893" y="3041586"/>
                </a:cubicBezTo>
                <a:cubicBezTo>
                  <a:pt x="10763429" y="3043006"/>
                  <a:pt x="10744073" y="3097190"/>
                  <a:pt x="10771979" y="3091668"/>
                </a:cubicBezTo>
                <a:cubicBezTo>
                  <a:pt x="10778190" y="3041877"/>
                  <a:pt x="10794217" y="3005605"/>
                  <a:pt x="10802181" y="2957608"/>
                </a:cubicBezTo>
                <a:cubicBezTo>
                  <a:pt x="10687292" y="2981313"/>
                  <a:pt x="10641547" y="3157469"/>
                  <a:pt x="10742434" y="3221938"/>
                </a:cubicBezTo>
                <a:close/>
                <a:moveTo>
                  <a:pt x="6375166" y="13116123"/>
                </a:moveTo>
                <a:cubicBezTo>
                  <a:pt x="6381377" y="13102065"/>
                  <a:pt x="6367682" y="13091430"/>
                  <a:pt x="6360622" y="13079656"/>
                </a:cubicBezTo>
                <a:cubicBezTo>
                  <a:pt x="6358344" y="13092905"/>
                  <a:pt x="6367063" y="13104395"/>
                  <a:pt x="6375166" y="13116123"/>
                </a:cubicBezTo>
                <a:close/>
                <a:moveTo>
                  <a:pt x="10789546" y="3127993"/>
                </a:moveTo>
                <a:cubicBezTo>
                  <a:pt x="10801157" y="3082118"/>
                  <a:pt x="10798637" y="3046322"/>
                  <a:pt x="10809822" y="3000258"/>
                </a:cubicBezTo>
                <a:cubicBezTo>
                  <a:pt x="10797897" y="2999580"/>
                  <a:pt x="10798689" y="3020842"/>
                  <a:pt x="10794508" y="3038376"/>
                </a:cubicBezTo>
                <a:cubicBezTo>
                  <a:pt x="10785438" y="3076193"/>
                  <a:pt x="10769091" y="3118955"/>
                  <a:pt x="10789546" y="3127993"/>
                </a:cubicBezTo>
                <a:close/>
                <a:moveTo>
                  <a:pt x="10736194" y="3253354"/>
                </a:moveTo>
                <a:cubicBezTo>
                  <a:pt x="10739229" y="3229193"/>
                  <a:pt x="10722462" y="3218724"/>
                  <a:pt x="10708342" y="3206875"/>
                </a:cubicBezTo>
                <a:cubicBezTo>
                  <a:pt x="10709323" y="3227710"/>
                  <a:pt x="10719615" y="3242459"/>
                  <a:pt x="10736194" y="3253354"/>
                </a:cubicBezTo>
                <a:close/>
                <a:moveTo>
                  <a:pt x="10044514" y="4820415"/>
                </a:moveTo>
                <a:cubicBezTo>
                  <a:pt x="10016463" y="4828424"/>
                  <a:pt x="9982343" y="4818960"/>
                  <a:pt x="9958538" y="4837007"/>
                </a:cubicBezTo>
                <a:cubicBezTo>
                  <a:pt x="9979298" y="4851280"/>
                  <a:pt x="10036406" y="4838766"/>
                  <a:pt x="10044514" y="4820415"/>
                </a:cubicBezTo>
                <a:close/>
                <a:moveTo>
                  <a:pt x="10055262" y="4796089"/>
                </a:moveTo>
                <a:cubicBezTo>
                  <a:pt x="10033018" y="4794423"/>
                  <a:pt x="9979192" y="4792573"/>
                  <a:pt x="9988024" y="4815349"/>
                </a:cubicBezTo>
                <a:cubicBezTo>
                  <a:pt x="10009579" y="4807019"/>
                  <a:pt x="10038960" y="4817961"/>
                  <a:pt x="10055262" y="4796089"/>
                </a:cubicBezTo>
                <a:close/>
                <a:moveTo>
                  <a:pt x="10700680" y="3343259"/>
                </a:moveTo>
                <a:cubicBezTo>
                  <a:pt x="10700427" y="3333727"/>
                  <a:pt x="10688204" y="3324214"/>
                  <a:pt x="10678013" y="3320476"/>
                </a:cubicBezTo>
                <a:cubicBezTo>
                  <a:pt x="10677470" y="3335538"/>
                  <a:pt x="10678345" y="3349696"/>
                  <a:pt x="10696424" y="3352584"/>
                </a:cubicBezTo>
                <a:cubicBezTo>
                  <a:pt x="10699518" y="3349615"/>
                  <a:pt x="10700764" y="3346436"/>
                  <a:pt x="10700680" y="3343259"/>
                </a:cubicBezTo>
                <a:close/>
                <a:moveTo>
                  <a:pt x="10028610" y="4867968"/>
                </a:moveTo>
                <a:cubicBezTo>
                  <a:pt x="9999002" y="4861006"/>
                  <a:pt x="9978565" y="4879521"/>
                  <a:pt x="9948480" y="4871329"/>
                </a:cubicBezTo>
                <a:cubicBezTo>
                  <a:pt x="9972963" y="4858683"/>
                  <a:pt x="10006994" y="4870659"/>
                  <a:pt x="10027419" y="4847548"/>
                </a:cubicBezTo>
                <a:cubicBezTo>
                  <a:pt x="9999482" y="4844896"/>
                  <a:pt x="9979284" y="4864026"/>
                  <a:pt x="9947100" y="4851336"/>
                </a:cubicBezTo>
                <a:cubicBezTo>
                  <a:pt x="9937760" y="4870163"/>
                  <a:pt x="9922314" y="4875071"/>
                  <a:pt x="9915411" y="4901095"/>
                </a:cubicBezTo>
                <a:lnTo>
                  <a:pt x="9927802" y="4906570"/>
                </a:lnTo>
                <a:cubicBezTo>
                  <a:pt x="9942799" y="4874940"/>
                  <a:pt x="10001989" y="4897012"/>
                  <a:pt x="10028610" y="4867968"/>
                </a:cubicBezTo>
                <a:close/>
                <a:moveTo>
                  <a:pt x="10819228" y="3080412"/>
                </a:moveTo>
                <a:cubicBezTo>
                  <a:pt x="10833034" y="3045708"/>
                  <a:pt x="10843951" y="2980655"/>
                  <a:pt x="10848773" y="2950142"/>
                </a:cubicBezTo>
                <a:cubicBezTo>
                  <a:pt x="10843520" y="2949351"/>
                  <a:pt x="10838029" y="2947946"/>
                  <a:pt x="10832776" y="2947154"/>
                </a:cubicBezTo>
                <a:cubicBezTo>
                  <a:pt x="10825943" y="2992590"/>
                  <a:pt x="10825748" y="3046059"/>
                  <a:pt x="10819228" y="3080412"/>
                </a:cubicBezTo>
                <a:close/>
                <a:moveTo>
                  <a:pt x="10778803" y="3183432"/>
                </a:moveTo>
                <a:cubicBezTo>
                  <a:pt x="10777985" y="3174910"/>
                  <a:pt x="10790493" y="3156974"/>
                  <a:pt x="10775307" y="3157915"/>
                </a:cubicBezTo>
                <a:cubicBezTo>
                  <a:pt x="10772297" y="3169337"/>
                  <a:pt x="10772313" y="3178524"/>
                  <a:pt x="10778803" y="3183432"/>
                </a:cubicBezTo>
                <a:close/>
                <a:moveTo>
                  <a:pt x="10082173" y="4768703"/>
                </a:moveTo>
                <a:cubicBezTo>
                  <a:pt x="10049097" y="4759189"/>
                  <a:pt x="10018935" y="4758105"/>
                  <a:pt x="10000847" y="4786329"/>
                </a:cubicBezTo>
                <a:cubicBezTo>
                  <a:pt x="10032541" y="4793191"/>
                  <a:pt x="10057451" y="4780734"/>
                  <a:pt x="10082173" y="4768703"/>
                </a:cubicBezTo>
                <a:close/>
                <a:moveTo>
                  <a:pt x="10796829" y="3154163"/>
                </a:moveTo>
                <a:cubicBezTo>
                  <a:pt x="10802858" y="3109393"/>
                  <a:pt x="10821461" y="3056916"/>
                  <a:pt x="10814589" y="3021747"/>
                </a:cubicBezTo>
                <a:cubicBezTo>
                  <a:pt x="10813288" y="3065036"/>
                  <a:pt x="10791620" y="3123299"/>
                  <a:pt x="10796829" y="3154163"/>
                </a:cubicBezTo>
                <a:close/>
                <a:moveTo>
                  <a:pt x="6167265" y="13641720"/>
                </a:moveTo>
                <a:cubicBezTo>
                  <a:pt x="6155406" y="13638523"/>
                  <a:pt x="6164297" y="13627643"/>
                  <a:pt x="6149359" y="13625638"/>
                </a:cubicBezTo>
                <a:cubicBezTo>
                  <a:pt x="6144302" y="13633617"/>
                  <a:pt x="6158384" y="13657200"/>
                  <a:pt x="6167265" y="13641720"/>
                </a:cubicBezTo>
                <a:close/>
                <a:moveTo>
                  <a:pt x="10716864" y="3352434"/>
                </a:moveTo>
                <a:cubicBezTo>
                  <a:pt x="10721827" y="3349271"/>
                  <a:pt x="10722741" y="3344320"/>
                  <a:pt x="10720942" y="3339890"/>
                </a:cubicBezTo>
                <a:lnTo>
                  <a:pt x="10719511" y="3338787"/>
                </a:lnTo>
                <a:lnTo>
                  <a:pt x="10708737" y="3330481"/>
                </a:lnTo>
                <a:cubicBezTo>
                  <a:pt x="10706617" y="3336430"/>
                  <a:pt x="10707027" y="3340692"/>
                  <a:pt x="10708777" y="3344079"/>
                </a:cubicBezTo>
                <a:lnTo>
                  <a:pt x="10716839" y="3352408"/>
                </a:lnTo>
                <a:close/>
                <a:moveTo>
                  <a:pt x="6596832" y="12679246"/>
                </a:moveTo>
                <a:cubicBezTo>
                  <a:pt x="6595879" y="12676790"/>
                  <a:pt x="6590873" y="12663892"/>
                  <a:pt x="6585166" y="12671039"/>
                </a:cubicBezTo>
                <a:cubicBezTo>
                  <a:pt x="6586922" y="12672833"/>
                  <a:pt x="6591314" y="12685967"/>
                  <a:pt x="6596832" y="12679246"/>
                </a:cubicBezTo>
                <a:close/>
                <a:moveTo>
                  <a:pt x="10076344" y="4813247"/>
                </a:moveTo>
                <a:cubicBezTo>
                  <a:pt x="10080229" y="4809799"/>
                  <a:pt x="10082005" y="4804335"/>
                  <a:pt x="10077657" y="4800883"/>
                </a:cubicBezTo>
                <a:cubicBezTo>
                  <a:pt x="10074074" y="4808992"/>
                  <a:pt x="10064097" y="4801523"/>
                  <a:pt x="10062373" y="4813514"/>
                </a:cubicBezTo>
                <a:cubicBezTo>
                  <a:pt x="10066464" y="4818127"/>
                  <a:pt x="10072458" y="4816695"/>
                  <a:pt x="10076344" y="4813247"/>
                </a:cubicBezTo>
                <a:close/>
                <a:moveTo>
                  <a:pt x="10108656" y="4741128"/>
                </a:moveTo>
                <a:cubicBezTo>
                  <a:pt x="10077816" y="4734643"/>
                  <a:pt x="10049552" y="4733886"/>
                  <a:pt x="10029027" y="4754913"/>
                </a:cubicBezTo>
                <a:cubicBezTo>
                  <a:pt x="10059578" y="4759740"/>
                  <a:pt x="10083972" y="4749605"/>
                  <a:pt x="10108656" y="4741128"/>
                </a:cubicBezTo>
                <a:close/>
                <a:moveTo>
                  <a:pt x="6196014" y="13604381"/>
                </a:moveTo>
                <a:cubicBezTo>
                  <a:pt x="6190851" y="13583718"/>
                  <a:pt x="6158026" y="13574831"/>
                  <a:pt x="6146452" y="13595249"/>
                </a:cubicBezTo>
                <a:cubicBezTo>
                  <a:pt x="6162910" y="13598435"/>
                  <a:pt x="6187946" y="13623795"/>
                  <a:pt x="6196014" y="13604381"/>
                </a:cubicBezTo>
                <a:close/>
                <a:moveTo>
                  <a:pt x="10134614" y="4693937"/>
                </a:moveTo>
                <a:cubicBezTo>
                  <a:pt x="10115246" y="4704253"/>
                  <a:pt x="10090727" y="4703111"/>
                  <a:pt x="10066685" y="4703200"/>
                </a:cubicBezTo>
                <a:cubicBezTo>
                  <a:pt x="10059735" y="4710841"/>
                  <a:pt x="10054216" y="4722175"/>
                  <a:pt x="10046122" y="4727780"/>
                </a:cubicBezTo>
                <a:cubicBezTo>
                  <a:pt x="10082717" y="4740889"/>
                  <a:pt x="10121478" y="4712107"/>
                  <a:pt x="10134614" y="4693937"/>
                </a:cubicBezTo>
                <a:close/>
                <a:moveTo>
                  <a:pt x="10143853" y="4673026"/>
                </a:moveTo>
                <a:cubicBezTo>
                  <a:pt x="10128407" y="4677933"/>
                  <a:pt x="10111906" y="4678293"/>
                  <a:pt x="10091209" y="4669658"/>
                </a:cubicBezTo>
                <a:cubicBezTo>
                  <a:pt x="10091195" y="4682404"/>
                  <a:pt x="10070144" y="4683815"/>
                  <a:pt x="10080272" y="4694411"/>
                </a:cubicBezTo>
                <a:cubicBezTo>
                  <a:pt x="10099363" y="4687033"/>
                  <a:pt x="10141966" y="4694635"/>
                  <a:pt x="10143853" y="4673026"/>
                </a:cubicBezTo>
                <a:close/>
                <a:moveTo>
                  <a:pt x="10750103" y="3309485"/>
                </a:moveTo>
                <a:cubicBezTo>
                  <a:pt x="10750793" y="3297548"/>
                  <a:pt x="10760179" y="3279763"/>
                  <a:pt x="10748345" y="3276575"/>
                </a:cubicBezTo>
                <a:cubicBezTo>
                  <a:pt x="10741304" y="3282135"/>
                  <a:pt x="10731982" y="3310149"/>
                  <a:pt x="10750103" y="3309485"/>
                </a:cubicBezTo>
                <a:close/>
                <a:moveTo>
                  <a:pt x="10099099" y="4785873"/>
                </a:moveTo>
                <a:lnTo>
                  <a:pt x="10086708" y="4780399"/>
                </a:lnTo>
                <a:cubicBezTo>
                  <a:pt x="10081705" y="4789410"/>
                  <a:pt x="10080774" y="4796140"/>
                  <a:pt x="10087661" y="4800203"/>
                </a:cubicBezTo>
                <a:cubicBezTo>
                  <a:pt x="10091394" y="4795221"/>
                  <a:pt x="10097037" y="4795164"/>
                  <a:pt x="10099099" y="4785873"/>
                </a:cubicBezTo>
                <a:close/>
                <a:moveTo>
                  <a:pt x="10914961" y="2946744"/>
                </a:moveTo>
                <a:lnTo>
                  <a:pt x="10912075" y="2940351"/>
                </a:lnTo>
                <a:lnTo>
                  <a:pt x="10909459" y="2934558"/>
                </a:lnTo>
                <a:cubicBezTo>
                  <a:pt x="10908541" y="2932527"/>
                  <a:pt x="10908083" y="2931511"/>
                  <a:pt x="10908771" y="2933035"/>
                </a:cubicBezTo>
                <a:lnTo>
                  <a:pt x="10912075" y="2940351"/>
                </a:lnTo>
                <a:lnTo>
                  <a:pt x="10912898" y="2942174"/>
                </a:lnTo>
                <a:cubicBezTo>
                  <a:pt x="10914044" y="2944713"/>
                  <a:pt x="10914961" y="2946744"/>
                  <a:pt x="10914961" y="2946744"/>
                </a:cubicBezTo>
                <a:close/>
                <a:moveTo>
                  <a:pt x="10792416" y="3230362"/>
                </a:moveTo>
                <a:cubicBezTo>
                  <a:pt x="10794693" y="3212672"/>
                  <a:pt x="10780327" y="3189206"/>
                  <a:pt x="10798032" y="3166426"/>
                </a:cubicBezTo>
                <a:cubicBezTo>
                  <a:pt x="10783739" y="3164191"/>
                  <a:pt x="10785866" y="3191654"/>
                  <a:pt x="10782718" y="3204544"/>
                </a:cubicBezTo>
                <a:cubicBezTo>
                  <a:pt x="10778815" y="3219141"/>
                  <a:pt x="10761396" y="3243578"/>
                  <a:pt x="10782786" y="3245888"/>
                </a:cubicBezTo>
                <a:cubicBezTo>
                  <a:pt x="10789048" y="3241514"/>
                  <a:pt x="10791657" y="3236259"/>
                  <a:pt x="10792416" y="3230362"/>
                </a:cubicBezTo>
                <a:close/>
                <a:moveTo>
                  <a:pt x="10742172" y="3349335"/>
                </a:moveTo>
                <a:cubicBezTo>
                  <a:pt x="10742919" y="3343034"/>
                  <a:pt x="10745084" y="3335830"/>
                  <a:pt x="10736331" y="3336043"/>
                </a:cubicBezTo>
                <a:cubicBezTo>
                  <a:pt x="10734969" y="3342582"/>
                  <a:pt x="10737673" y="3346837"/>
                  <a:pt x="10742172" y="3349335"/>
                </a:cubicBezTo>
                <a:close/>
                <a:moveTo>
                  <a:pt x="10116268" y="4768975"/>
                </a:moveTo>
                <a:cubicBezTo>
                  <a:pt x="10131163" y="4752602"/>
                  <a:pt x="10101128" y="4745453"/>
                  <a:pt x="10099605" y="4761613"/>
                </a:cubicBezTo>
                <a:close/>
                <a:moveTo>
                  <a:pt x="6628126" y="12666105"/>
                </a:moveTo>
                <a:cubicBezTo>
                  <a:pt x="6623284" y="12660913"/>
                  <a:pt x="6625491" y="12654764"/>
                  <a:pt x="6617952" y="12649906"/>
                </a:cubicBezTo>
                <a:cubicBezTo>
                  <a:pt x="6604105" y="12657018"/>
                  <a:pt x="6622934" y="12670934"/>
                  <a:pt x="6628126" y="12666105"/>
                </a:cubicBezTo>
                <a:close/>
                <a:moveTo>
                  <a:pt x="6487242" y="12985242"/>
                </a:moveTo>
                <a:cubicBezTo>
                  <a:pt x="6470379" y="12976256"/>
                  <a:pt x="6484939" y="12961702"/>
                  <a:pt x="6471573" y="12951702"/>
                </a:cubicBezTo>
                <a:cubicBezTo>
                  <a:pt x="6468305" y="12967149"/>
                  <a:pt x="6467919" y="12981823"/>
                  <a:pt x="6481378" y="12993913"/>
                </a:cubicBezTo>
                <a:cubicBezTo>
                  <a:pt x="6483128" y="12991102"/>
                  <a:pt x="6485492" y="12988052"/>
                  <a:pt x="6487242" y="12985242"/>
                </a:cubicBezTo>
                <a:close/>
                <a:moveTo>
                  <a:pt x="10181774" y="4631121"/>
                </a:moveTo>
                <a:cubicBezTo>
                  <a:pt x="10156664" y="4639409"/>
                  <a:pt x="10104272" y="4623911"/>
                  <a:pt x="10103337" y="4665325"/>
                </a:cubicBezTo>
                <a:cubicBezTo>
                  <a:pt x="10127681" y="4654148"/>
                  <a:pt x="10175638" y="4660035"/>
                  <a:pt x="10181774" y="4631121"/>
                </a:cubicBezTo>
                <a:close/>
                <a:moveTo>
                  <a:pt x="6499365" y="12973436"/>
                </a:moveTo>
                <a:cubicBezTo>
                  <a:pt x="6500975" y="12969684"/>
                  <a:pt x="6492580" y="12963671"/>
                  <a:pt x="6493115" y="12958149"/>
                </a:cubicBezTo>
                <a:cubicBezTo>
                  <a:pt x="6490901" y="12945909"/>
                  <a:pt x="6497760" y="12931536"/>
                  <a:pt x="6484158" y="12920920"/>
                </a:cubicBezTo>
                <a:cubicBezTo>
                  <a:pt x="6473232" y="12942198"/>
                  <a:pt x="6492454" y="12957345"/>
                  <a:pt x="6493719" y="12976332"/>
                </a:cubicBezTo>
                <a:cubicBezTo>
                  <a:pt x="6497180" y="12975685"/>
                  <a:pt x="6498829" y="12974686"/>
                  <a:pt x="6499365" y="12973436"/>
                </a:cubicBezTo>
                <a:close/>
                <a:moveTo>
                  <a:pt x="6513440" y="12942048"/>
                </a:moveTo>
                <a:cubicBezTo>
                  <a:pt x="6504896" y="12928036"/>
                  <a:pt x="6519080" y="12909733"/>
                  <a:pt x="6500613" y="12897479"/>
                </a:cubicBezTo>
                <a:cubicBezTo>
                  <a:pt x="6491864" y="12911529"/>
                  <a:pt x="6500396" y="12948570"/>
                  <a:pt x="6513440" y="12942048"/>
                </a:cubicBezTo>
                <a:close/>
                <a:moveTo>
                  <a:pt x="6522759" y="12922108"/>
                </a:moveTo>
                <a:cubicBezTo>
                  <a:pt x="6532264" y="12906345"/>
                  <a:pt x="6530429" y="12893249"/>
                  <a:pt x="6521127" y="12880950"/>
                </a:cubicBezTo>
                <a:cubicBezTo>
                  <a:pt x="6508929" y="12897058"/>
                  <a:pt x="6518844" y="12909117"/>
                  <a:pt x="6522759" y="12922108"/>
                </a:cubicBezTo>
                <a:close/>
                <a:moveTo>
                  <a:pt x="10608011" y="3677184"/>
                </a:moveTo>
                <a:cubicBezTo>
                  <a:pt x="10613791" y="3653725"/>
                  <a:pt x="10591877" y="3649143"/>
                  <a:pt x="10602526" y="3622736"/>
                </a:cubicBezTo>
                <a:cubicBezTo>
                  <a:pt x="10580393" y="3600205"/>
                  <a:pt x="10562453" y="3595849"/>
                  <a:pt x="10546655" y="3570507"/>
                </a:cubicBezTo>
                <a:cubicBezTo>
                  <a:pt x="10555386" y="3614148"/>
                  <a:pt x="10578674" y="3647900"/>
                  <a:pt x="10608011" y="3677184"/>
                </a:cubicBezTo>
                <a:close/>
                <a:moveTo>
                  <a:pt x="10769042" y="3317342"/>
                </a:moveTo>
                <a:cubicBezTo>
                  <a:pt x="10775468" y="3312021"/>
                  <a:pt x="10784978" y="3283580"/>
                  <a:pt x="10766857" y="3284244"/>
                </a:cubicBezTo>
                <a:cubicBezTo>
                  <a:pt x="10760243" y="3289993"/>
                  <a:pt x="10750921" y="3318007"/>
                  <a:pt x="10769042" y="3317342"/>
                </a:cubicBezTo>
                <a:close/>
                <a:moveTo>
                  <a:pt x="10017971" y="5024964"/>
                </a:moveTo>
                <a:cubicBezTo>
                  <a:pt x="10007640" y="5027541"/>
                  <a:pt x="9994922" y="5023962"/>
                  <a:pt x="9981488" y="5018536"/>
                </a:cubicBezTo>
                <a:cubicBezTo>
                  <a:pt x="9976414" y="4999971"/>
                  <a:pt x="9982424" y="4977122"/>
                  <a:pt x="9966691" y="4963030"/>
                </a:cubicBezTo>
                <a:cubicBezTo>
                  <a:pt x="9942965" y="4956627"/>
                  <a:pt x="9930030" y="4978966"/>
                  <a:pt x="9904921" y="4969913"/>
                </a:cubicBezTo>
                <a:cubicBezTo>
                  <a:pt x="9899584" y="4941540"/>
                  <a:pt x="9911678" y="4906077"/>
                  <a:pt x="9876969" y="4888701"/>
                </a:cubicBezTo>
                <a:cubicBezTo>
                  <a:pt x="9837365" y="4921700"/>
                  <a:pt x="9868864" y="4981016"/>
                  <a:pt x="9849404" y="5028527"/>
                </a:cubicBezTo>
                <a:cubicBezTo>
                  <a:pt x="9878658" y="5045533"/>
                  <a:pt x="9904834" y="5063730"/>
                  <a:pt x="9928358" y="5083305"/>
                </a:cubicBezTo>
                <a:cubicBezTo>
                  <a:pt x="9953709" y="5058291"/>
                  <a:pt x="10006292" y="5056020"/>
                  <a:pt x="10017971" y="5024964"/>
                </a:cubicBezTo>
                <a:close/>
                <a:moveTo>
                  <a:pt x="10152230" y="4721104"/>
                </a:moveTo>
                <a:cubicBezTo>
                  <a:pt x="10138080" y="4713832"/>
                  <a:pt x="10128226" y="4717640"/>
                  <a:pt x="10122670" y="4732527"/>
                </a:cubicBezTo>
                <a:lnTo>
                  <a:pt x="10134633" y="4737813"/>
                </a:lnTo>
                <a:cubicBezTo>
                  <a:pt x="10141169" y="4734580"/>
                  <a:pt x="10145506" y="4724764"/>
                  <a:pt x="10152230" y="4721104"/>
                </a:cubicBezTo>
                <a:close/>
                <a:moveTo>
                  <a:pt x="6405586" y="13203389"/>
                </a:moveTo>
                <a:cubicBezTo>
                  <a:pt x="6395826" y="13179221"/>
                  <a:pt x="6391424" y="13140617"/>
                  <a:pt x="6376481" y="13125867"/>
                </a:cubicBezTo>
                <a:cubicBezTo>
                  <a:pt x="6388326" y="13149940"/>
                  <a:pt x="6387752" y="13189400"/>
                  <a:pt x="6405586" y="13203389"/>
                </a:cubicBezTo>
                <a:close/>
                <a:moveTo>
                  <a:pt x="10688131" y="3512549"/>
                </a:moveTo>
                <a:cubicBezTo>
                  <a:pt x="10689623" y="3508108"/>
                  <a:pt x="10689861" y="3503464"/>
                  <a:pt x="10688292" y="3498945"/>
                </a:cubicBezTo>
                <a:lnTo>
                  <a:pt x="10688053" y="3499147"/>
                </a:lnTo>
                <a:lnTo>
                  <a:pt x="10669405" y="3514891"/>
                </a:lnTo>
                <a:cubicBezTo>
                  <a:pt x="10663275" y="3520407"/>
                  <a:pt x="10658010" y="3527134"/>
                  <a:pt x="10655710" y="3538104"/>
                </a:cubicBezTo>
                <a:cubicBezTo>
                  <a:pt x="10663824" y="3537609"/>
                  <a:pt x="10673538" y="3532337"/>
                  <a:pt x="10680440" y="3524931"/>
                </a:cubicBezTo>
                <a:lnTo>
                  <a:pt x="10684174" y="3518919"/>
                </a:lnTo>
                <a:close/>
                <a:moveTo>
                  <a:pt x="10717481" y="3449185"/>
                </a:moveTo>
                <a:cubicBezTo>
                  <a:pt x="10723186" y="3443243"/>
                  <a:pt x="10723608" y="3424781"/>
                  <a:pt x="10719773" y="3423086"/>
                </a:cubicBezTo>
                <a:cubicBezTo>
                  <a:pt x="10720033" y="3437482"/>
                  <a:pt x="10710617" y="3436892"/>
                  <a:pt x="10709976" y="3449870"/>
                </a:cubicBezTo>
                <a:cubicBezTo>
                  <a:pt x="10713090" y="3451756"/>
                  <a:pt x="10715579" y="3451166"/>
                  <a:pt x="10717481" y="3449185"/>
                </a:cubicBezTo>
                <a:close/>
                <a:moveTo>
                  <a:pt x="10171022" y="4690131"/>
                </a:moveTo>
                <a:cubicBezTo>
                  <a:pt x="10158115" y="4686978"/>
                  <a:pt x="10148451" y="4690359"/>
                  <a:pt x="10141462" y="4701554"/>
                </a:cubicBezTo>
                <a:cubicBezTo>
                  <a:pt x="10156378" y="4711715"/>
                  <a:pt x="10166231" y="4707907"/>
                  <a:pt x="10171022" y="4690131"/>
                </a:cubicBezTo>
                <a:close/>
                <a:moveTo>
                  <a:pt x="11089439" y="2630346"/>
                </a:moveTo>
                <a:cubicBezTo>
                  <a:pt x="11070090" y="2661445"/>
                  <a:pt x="11033496" y="2672025"/>
                  <a:pt x="11002020" y="2657354"/>
                </a:cubicBezTo>
                <a:cubicBezTo>
                  <a:pt x="10971600" y="2642894"/>
                  <a:pt x="10942029" y="2598747"/>
                  <a:pt x="10962281" y="2567953"/>
                </a:cubicBezTo>
                <a:cubicBezTo>
                  <a:pt x="10976679" y="2545781"/>
                  <a:pt x="11013792" y="2547403"/>
                  <a:pt x="11030450" y="2575654"/>
                </a:cubicBezTo>
                <a:cubicBezTo>
                  <a:pt x="11024901" y="2590526"/>
                  <a:pt x="11027091" y="2592513"/>
                  <a:pt x="11017830" y="2604216"/>
                </a:cubicBezTo>
                <a:cubicBezTo>
                  <a:pt x="10998583" y="2595711"/>
                  <a:pt x="11001326" y="2579090"/>
                  <a:pt x="10983738" y="2570300"/>
                </a:cubicBezTo>
                <a:cubicBezTo>
                  <a:pt x="10951949" y="2613321"/>
                  <a:pt x="11001714" y="2651104"/>
                  <a:pt x="11037050" y="2646336"/>
                </a:cubicBezTo>
                <a:cubicBezTo>
                  <a:pt x="11101083" y="2637943"/>
                  <a:pt x="11079348" y="2540193"/>
                  <a:pt x="11055333" y="2511239"/>
                </a:cubicBezTo>
                <a:cubicBezTo>
                  <a:pt x="11047139" y="2502014"/>
                  <a:pt x="11029246" y="2486974"/>
                  <a:pt x="11019734" y="2480733"/>
                </a:cubicBezTo>
                <a:cubicBezTo>
                  <a:pt x="10984102" y="2458111"/>
                  <a:pt x="10921421" y="2447898"/>
                  <a:pt x="10881318" y="2427098"/>
                </a:cubicBezTo>
                <a:lnTo>
                  <a:pt x="10879325" y="2425466"/>
                </a:lnTo>
                <a:lnTo>
                  <a:pt x="10867815" y="2423352"/>
                </a:lnTo>
                <a:cubicBezTo>
                  <a:pt x="10874094" y="2450675"/>
                  <a:pt x="10908262" y="2466795"/>
                  <a:pt x="10902229" y="2498907"/>
                </a:cubicBezTo>
                <a:cubicBezTo>
                  <a:pt x="10890591" y="2513710"/>
                  <a:pt x="10872115" y="2511684"/>
                  <a:pt x="10851455" y="2503067"/>
                </a:cubicBezTo>
                <a:cubicBezTo>
                  <a:pt x="10854506" y="2523849"/>
                  <a:pt x="10846622" y="2552075"/>
                  <a:pt x="10823174" y="2550920"/>
                </a:cubicBezTo>
                <a:cubicBezTo>
                  <a:pt x="10805780" y="2540677"/>
                  <a:pt x="10809553" y="2522910"/>
                  <a:pt x="10799354" y="2510221"/>
                </a:cubicBezTo>
                <a:cubicBezTo>
                  <a:pt x="10791355" y="2517938"/>
                  <a:pt x="10790657" y="2529904"/>
                  <a:pt x="10777492" y="2534315"/>
                </a:cubicBezTo>
                <a:lnTo>
                  <a:pt x="10768094" y="2527371"/>
                </a:lnTo>
                <a:lnTo>
                  <a:pt x="10767289" y="2530320"/>
                </a:lnTo>
                <a:cubicBezTo>
                  <a:pt x="10762287" y="2541785"/>
                  <a:pt x="10755634" y="2553094"/>
                  <a:pt x="10746593" y="2568945"/>
                </a:cubicBezTo>
                <a:cubicBezTo>
                  <a:pt x="10741414" y="2578360"/>
                  <a:pt x="10738516" y="2591837"/>
                  <a:pt x="10733613" y="2598321"/>
                </a:cubicBezTo>
                <a:cubicBezTo>
                  <a:pt x="10720172" y="2613755"/>
                  <a:pt x="10704863" y="2620730"/>
                  <a:pt x="10695960" y="2635116"/>
                </a:cubicBezTo>
                <a:cubicBezTo>
                  <a:pt x="10676599" y="2666252"/>
                  <a:pt x="10659425" y="2738556"/>
                  <a:pt x="10713620" y="2768099"/>
                </a:cubicBezTo>
                <a:cubicBezTo>
                  <a:pt x="10740810" y="2782657"/>
                  <a:pt x="10817175" y="2752790"/>
                  <a:pt x="10813858" y="2714178"/>
                </a:cubicBezTo>
                <a:cubicBezTo>
                  <a:pt x="10811568" y="2688231"/>
                  <a:pt x="10753855" y="2650519"/>
                  <a:pt x="10755752" y="2707332"/>
                </a:cubicBezTo>
                <a:cubicBezTo>
                  <a:pt x="10766093" y="2718516"/>
                  <a:pt x="10773682" y="2689811"/>
                  <a:pt x="10785414" y="2708225"/>
                </a:cubicBezTo>
                <a:cubicBezTo>
                  <a:pt x="10783004" y="2727515"/>
                  <a:pt x="10756990" y="2728742"/>
                  <a:pt x="10743977" y="2727063"/>
                </a:cubicBezTo>
                <a:cubicBezTo>
                  <a:pt x="10724409" y="2697554"/>
                  <a:pt x="10746983" y="2663766"/>
                  <a:pt x="10782500" y="2660631"/>
                </a:cubicBezTo>
                <a:cubicBezTo>
                  <a:pt x="10814881" y="2670358"/>
                  <a:pt x="10838922" y="2706742"/>
                  <a:pt x="10834726" y="2738449"/>
                </a:cubicBezTo>
                <a:cubicBezTo>
                  <a:pt x="10833328" y="2749018"/>
                  <a:pt x="10828792" y="2759068"/>
                  <a:pt x="10820382" y="2767438"/>
                </a:cubicBezTo>
                <a:cubicBezTo>
                  <a:pt x="10791506" y="2795897"/>
                  <a:pt x="10741271" y="2796600"/>
                  <a:pt x="10708288" y="2791695"/>
                </a:cubicBezTo>
                <a:cubicBezTo>
                  <a:pt x="10656841" y="2745556"/>
                  <a:pt x="10643663" y="2679687"/>
                  <a:pt x="10670937" y="2635254"/>
                </a:cubicBezTo>
                <a:cubicBezTo>
                  <a:pt x="10634154" y="2642409"/>
                  <a:pt x="10578955" y="2643972"/>
                  <a:pt x="10544608" y="2623707"/>
                </a:cubicBezTo>
                <a:cubicBezTo>
                  <a:pt x="10490366" y="2593126"/>
                  <a:pt x="10478028" y="2523049"/>
                  <a:pt x="10527792" y="2486517"/>
                </a:cubicBezTo>
                <a:cubicBezTo>
                  <a:pt x="10570709" y="2455102"/>
                  <a:pt x="10629153" y="2464642"/>
                  <a:pt x="10659107" y="2523674"/>
                </a:cubicBezTo>
                <a:cubicBezTo>
                  <a:pt x="10668628" y="2565537"/>
                  <a:pt x="10607695" y="2599678"/>
                  <a:pt x="10570124" y="2594781"/>
                </a:cubicBezTo>
                <a:cubicBezTo>
                  <a:pt x="10534145" y="2583973"/>
                  <a:pt x="10531834" y="2531556"/>
                  <a:pt x="10561221" y="2518080"/>
                </a:cubicBezTo>
                <a:cubicBezTo>
                  <a:pt x="10572230" y="2512767"/>
                  <a:pt x="10590119" y="2516091"/>
                  <a:pt x="10601951" y="2536585"/>
                </a:cubicBezTo>
                <a:cubicBezTo>
                  <a:pt x="10594176" y="2548416"/>
                  <a:pt x="10562969" y="2571774"/>
                  <a:pt x="10562760" y="2545729"/>
                </a:cubicBezTo>
                <a:cubicBezTo>
                  <a:pt x="10538267" y="2604622"/>
                  <a:pt x="10658497" y="2580397"/>
                  <a:pt x="10644163" y="2525213"/>
                </a:cubicBezTo>
                <a:cubicBezTo>
                  <a:pt x="10636043" y="2495165"/>
                  <a:pt x="10595491" y="2471650"/>
                  <a:pt x="10568787" y="2480205"/>
                </a:cubicBezTo>
                <a:cubicBezTo>
                  <a:pt x="10482105" y="2508057"/>
                  <a:pt x="10513194" y="2603721"/>
                  <a:pt x="10576914" y="2623225"/>
                </a:cubicBezTo>
                <a:cubicBezTo>
                  <a:pt x="10637037" y="2641648"/>
                  <a:pt x="10729386" y="2610193"/>
                  <a:pt x="10749708" y="2529612"/>
                </a:cubicBezTo>
                <a:cubicBezTo>
                  <a:pt x="10753033" y="2516324"/>
                  <a:pt x="10751051" y="2500055"/>
                  <a:pt x="10752004" y="2484638"/>
                </a:cubicBezTo>
                <a:lnTo>
                  <a:pt x="10753721" y="2476534"/>
                </a:lnTo>
                <a:lnTo>
                  <a:pt x="10749378" y="2484807"/>
                </a:lnTo>
                <a:cubicBezTo>
                  <a:pt x="10744545" y="2501155"/>
                  <a:pt x="10742916" y="2525175"/>
                  <a:pt x="10724478" y="2526235"/>
                </a:cubicBezTo>
                <a:cubicBezTo>
                  <a:pt x="10698700" y="2515356"/>
                  <a:pt x="10712506" y="2488725"/>
                  <a:pt x="10717316" y="2466301"/>
                </a:cubicBezTo>
                <a:cubicBezTo>
                  <a:pt x="10697240" y="2474819"/>
                  <a:pt x="10667684" y="2477103"/>
                  <a:pt x="10660741" y="2448976"/>
                </a:cubicBezTo>
                <a:cubicBezTo>
                  <a:pt x="10666317" y="2434050"/>
                  <a:pt x="10672841" y="2421590"/>
                  <a:pt x="10682453" y="2417143"/>
                </a:cubicBezTo>
                <a:cubicBezTo>
                  <a:pt x="10624269" y="2401152"/>
                  <a:pt x="10641117" y="2336484"/>
                  <a:pt x="10703289" y="2361909"/>
                </a:cubicBezTo>
                <a:cubicBezTo>
                  <a:pt x="10692609" y="2338778"/>
                  <a:pt x="10665546" y="2322729"/>
                  <a:pt x="10678257" y="2290500"/>
                </a:cubicBezTo>
                <a:cubicBezTo>
                  <a:pt x="10681243" y="2291819"/>
                  <a:pt x="10682518" y="2287779"/>
                  <a:pt x="10684079" y="2285400"/>
                </a:cubicBezTo>
                <a:lnTo>
                  <a:pt x="10700981" y="2291680"/>
                </a:lnTo>
                <a:lnTo>
                  <a:pt x="10688641" y="2275943"/>
                </a:lnTo>
                <a:cubicBezTo>
                  <a:pt x="10662421" y="2243544"/>
                  <a:pt x="10631721" y="2213048"/>
                  <a:pt x="10586707" y="2205125"/>
                </a:cubicBezTo>
                <a:cubicBezTo>
                  <a:pt x="10552316" y="2198586"/>
                  <a:pt x="10500554" y="2200157"/>
                  <a:pt x="10485449" y="2220471"/>
                </a:cubicBezTo>
                <a:cubicBezTo>
                  <a:pt x="10472141" y="2239033"/>
                  <a:pt x="10474057" y="2273996"/>
                  <a:pt x="10477006" y="2291593"/>
                </a:cubicBezTo>
                <a:cubicBezTo>
                  <a:pt x="10492910" y="2386203"/>
                  <a:pt x="10624859" y="2391547"/>
                  <a:pt x="10614913" y="2277674"/>
                </a:cubicBezTo>
                <a:cubicBezTo>
                  <a:pt x="10597675" y="2254272"/>
                  <a:pt x="10545722" y="2226225"/>
                  <a:pt x="10527418" y="2253781"/>
                </a:cubicBezTo>
                <a:cubicBezTo>
                  <a:pt x="10519445" y="2266044"/>
                  <a:pt x="10522577" y="2295943"/>
                  <a:pt x="10545106" y="2299278"/>
                </a:cubicBezTo>
                <a:cubicBezTo>
                  <a:pt x="10556039" y="2279157"/>
                  <a:pt x="10517543" y="2278443"/>
                  <a:pt x="10538563" y="2255141"/>
                </a:cubicBezTo>
                <a:cubicBezTo>
                  <a:pt x="10575813" y="2251741"/>
                  <a:pt x="10575376" y="2307051"/>
                  <a:pt x="10545868" y="2314891"/>
                </a:cubicBezTo>
                <a:cubicBezTo>
                  <a:pt x="10513874" y="2301773"/>
                  <a:pt x="10496678" y="2262095"/>
                  <a:pt x="10520486" y="2235952"/>
                </a:cubicBezTo>
                <a:cubicBezTo>
                  <a:pt x="10538290" y="2215303"/>
                  <a:pt x="10601873" y="2233213"/>
                  <a:pt x="10623551" y="2266214"/>
                </a:cubicBezTo>
                <a:cubicBezTo>
                  <a:pt x="10659611" y="2319828"/>
                  <a:pt x="10601317" y="2397439"/>
                  <a:pt x="10534173" y="2392214"/>
                </a:cubicBezTo>
                <a:cubicBezTo>
                  <a:pt x="10491599" y="2376458"/>
                  <a:pt x="10482560" y="2366863"/>
                  <a:pt x="10464026" y="2338306"/>
                </a:cubicBezTo>
                <a:cubicBezTo>
                  <a:pt x="10442400" y="2306346"/>
                  <a:pt x="10412097" y="2259349"/>
                  <a:pt x="10450841" y="2205179"/>
                </a:cubicBezTo>
                <a:cubicBezTo>
                  <a:pt x="10486095" y="2156597"/>
                  <a:pt x="10577991" y="2163593"/>
                  <a:pt x="10648587" y="2209552"/>
                </a:cubicBezTo>
                <a:cubicBezTo>
                  <a:pt x="10638191" y="2176444"/>
                  <a:pt x="10633098" y="2140586"/>
                  <a:pt x="10658402" y="2093717"/>
                </a:cubicBezTo>
                <a:cubicBezTo>
                  <a:pt x="10673876" y="2085278"/>
                  <a:pt x="10688257" y="2075847"/>
                  <a:pt x="10705268" y="2073179"/>
                </a:cubicBezTo>
                <a:cubicBezTo>
                  <a:pt x="10773412" y="2094632"/>
                  <a:pt x="10807026" y="2153785"/>
                  <a:pt x="10761156" y="2203278"/>
                </a:cubicBezTo>
                <a:cubicBezTo>
                  <a:pt x="10729663" y="2213296"/>
                  <a:pt x="10690076" y="2168817"/>
                  <a:pt x="10720655" y="2140064"/>
                </a:cubicBezTo>
                <a:lnTo>
                  <a:pt x="10746291" y="2151391"/>
                </a:lnTo>
                <a:cubicBezTo>
                  <a:pt x="10755670" y="2163682"/>
                  <a:pt x="10735032" y="2173404"/>
                  <a:pt x="10738343" y="2185560"/>
                </a:cubicBezTo>
                <a:cubicBezTo>
                  <a:pt x="10789317" y="2189242"/>
                  <a:pt x="10754818" y="2120533"/>
                  <a:pt x="10734584" y="2108537"/>
                </a:cubicBezTo>
                <a:cubicBezTo>
                  <a:pt x="10715871" y="2097723"/>
                  <a:pt x="10694263" y="2100397"/>
                  <a:pt x="10677202" y="2102024"/>
                </a:cubicBezTo>
                <a:cubicBezTo>
                  <a:pt x="10627822" y="2169571"/>
                  <a:pt x="10678428" y="2233176"/>
                  <a:pt x="10727365" y="2287881"/>
                </a:cubicBezTo>
                <a:lnTo>
                  <a:pt x="10748466" y="2312264"/>
                </a:lnTo>
                <a:lnTo>
                  <a:pt x="10749067" y="2304470"/>
                </a:lnTo>
                <a:cubicBezTo>
                  <a:pt x="10747525" y="2287894"/>
                  <a:pt x="10740636" y="2271905"/>
                  <a:pt x="10756715" y="2257145"/>
                </a:cubicBezTo>
                <a:cubicBezTo>
                  <a:pt x="10760175" y="2259697"/>
                  <a:pt x="10762449" y="2259168"/>
                  <a:pt x="10764436" y="2256977"/>
                </a:cubicBezTo>
                <a:cubicBezTo>
                  <a:pt x="10794344" y="2275817"/>
                  <a:pt x="10793474" y="2306630"/>
                  <a:pt x="10806145" y="2332175"/>
                </a:cubicBezTo>
                <a:cubicBezTo>
                  <a:pt x="10822000" y="2318211"/>
                  <a:pt x="10838119" y="2282884"/>
                  <a:pt x="10866413" y="2298454"/>
                </a:cubicBezTo>
                <a:cubicBezTo>
                  <a:pt x="10885038" y="2308218"/>
                  <a:pt x="10886383" y="2328247"/>
                  <a:pt x="10869693" y="2360253"/>
                </a:cubicBezTo>
                <a:cubicBezTo>
                  <a:pt x="10920879" y="2354740"/>
                  <a:pt x="10937703" y="2391382"/>
                  <a:pt x="10924153" y="2413004"/>
                </a:cubicBezTo>
                <a:lnTo>
                  <a:pt x="10915806" y="2420618"/>
                </a:lnTo>
                <a:lnTo>
                  <a:pt x="10952070" y="2430798"/>
                </a:lnTo>
                <a:cubicBezTo>
                  <a:pt x="11009803" y="2441093"/>
                  <a:pt x="11070963" y="2433054"/>
                  <a:pt x="11087150" y="2379064"/>
                </a:cubicBezTo>
                <a:cubicBezTo>
                  <a:pt x="11094378" y="2355762"/>
                  <a:pt x="11078972" y="2318893"/>
                  <a:pt x="11048176" y="2305286"/>
                </a:cubicBezTo>
                <a:cubicBezTo>
                  <a:pt x="11038339" y="2300940"/>
                  <a:pt x="10998525" y="2286915"/>
                  <a:pt x="10996171" y="2320012"/>
                </a:cubicBezTo>
                <a:cubicBezTo>
                  <a:pt x="10998697" y="2337434"/>
                  <a:pt x="11012785" y="2321749"/>
                  <a:pt x="11024232" y="2324768"/>
                </a:cubicBezTo>
                <a:cubicBezTo>
                  <a:pt x="11066658" y="2353705"/>
                  <a:pt x="11019730" y="2382394"/>
                  <a:pt x="10991473" y="2347999"/>
                </a:cubicBezTo>
                <a:cubicBezTo>
                  <a:pt x="10980988" y="2334704"/>
                  <a:pt x="10977696" y="2301659"/>
                  <a:pt x="10980007" y="2297585"/>
                </a:cubicBezTo>
                <a:cubicBezTo>
                  <a:pt x="10985470" y="2285223"/>
                  <a:pt x="11009787" y="2277625"/>
                  <a:pt x="11025597" y="2280024"/>
                </a:cubicBezTo>
                <a:cubicBezTo>
                  <a:pt x="11076261" y="2289162"/>
                  <a:pt x="11124393" y="2349153"/>
                  <a:pt x="11118036" y="2377425"/>
                </a:cubicBezTo>
                <a:cubicBezTo>
                  <a:pt x="11112295" y="2405460"/>
                  <a:pt x="11081436" y="2429020"/>
                  <a:pt x="11060780" y="2438745"/>
                </a:cubicBezTo>
                <a:cubicBezTo>
                  <a:pt x="11043204" y="2447284"/>
                  <a:pt x="11027668" y="2441949"/>
                  <a:pt x="11005780" y="2452149"/>
                </a:cubicBezTo>
                <a:cubicBezTo>
                  <a:pt x="11039943" y="2478963"/>
                  <a:pt x="11079564" y="2506150"/>
                  <a:pt x="11093738" y="2543493"/>
                </a:cubicBezTo>
                <a:cubicBezTo>
                  <a:pt x="11098097" y="2555610"/>
                  <a:pt x="11103685" y="2579988"/>
                  <a:pt x="11102209" y="2592584"/>
                </a:cubicBezTo>
                <a:cubicBezTo>
                  <a:pt x="11100421" y="2607334"/>
                  <a:pt x="11095888" y="2619980"/>
                  <a:pt x="11089439" y="2630346"/>
                </a:cubicBezTo>
                <a:close/>
                <a:moveTo>
                  <a:pt x="6215524" y="13663043"/>
                </a:moveTo>
                <a:cubicBezTo>
                  <a:pt x="6209635" y="13657888"/>
                  <a:pt x="6208762" y="13648311"/>
                  <a:pt x="6199951" y="13652077"/>
                </a:cubicBezTo>
                <a:cubicBezTo>
                  <a:pt x="6196603" y="13660810"/>
                  <a:pt x="6198609" y="13667824"/>
                  <a:pt x="6207388" y="13672214"/>
                </a:cubicBezTo>
                <a:cubicBezTo>
                  <a:pt x="6209465" y="13667514"/>
                  <a:pt x="6213924" y="13668974"/>
                  <a:pt x="6215524" y="13663043"/>
                </a:cubicBezTo>
                <a:close/>
                <a:moveTo>
                  <a:pt x="10364272" y="4281203"/>
                </a:moveTo>
                <a:cubicBezTo>
                  <a:pt x="10365378" y="4276982"/>
                  <a:pt x="10364852" y="4272828"/>
                  <a:pt x="10361736" y="4268901"/>
                </a:cubicBezTo>
                <a:cubicBezTo>
                  <a:pt x="10369441" y="4259553"/>
                  <a:pt x="10341000" y="4263820"/>
                  <a:pt x="10348466" y="4253857"/>
                </a:cubicBezTo>
                <a:cubicBezTo>
                  <a:pt x="10327631" y="4246691"/>
                  <a:pt x="10324284" y="4272757"/>
                  <a:pt x="10316014" y="4283385"/>
                </a:cubicBezTo>
                <a:cubicBezTo>
                  <a:pt x="10286664" y="4320915"/>
                  <a:pt x="10258935" y="4361712"/>
                  <a:pt x="10229308" y="4402181"/>
                </a:cubicBezTo>
                <a:cubicBezTo>
                  <a:pt x="10111883" y="4560453"/>
                  <a:pt x="9977332" y="4697385"/>
                  <a:pt x="9870047" y="4870850"/>
                </a:cubicBezTo>
                <a:cubicBezTo>
                  <a:pt x="9878666" y="4884860"/>
                  <a:pt x="9902648" y="4861790"/>
                  <a:pt x="9920116" y="4868488"/>
                </a:cubicBezTo>
                <a:cubicBezTo>
                  <a:pt x="9938645" y="4827707"/>
                  <a:pt x="9973562" y="4797227"/>
                  <a:pt x="10001353" y="4762068"/>
                </a:cubicBezTo>
                <a:cubicBezTo>
                  <a:pt x="10046917" y="4705177"/>
                  <a:pt x="10078856" y="4660630"/>
                  <a:pt x="10120248" y="4603936"/>
                </a:cubicBezTo>
                <a:cubicBezTo>
                  <a:pt x="10191316" y="4507815"/>
                  <a:pt x="10269348" y="4408650"/>
                  <a:pt x="10336017" y="4316707"/>
                </a:cubicBezTo>
                <a:cubicBezTo>
                  <a:pt x="10342927" y="4307136"/>
                  <a:pt x="10360950" y="4293867"/>
                  <a:pt x="10364272" y="4281203"/>
                </a:cubicBezTo>
                <a:close/>
                <a:moveTo>
                  <a:pt x="10632663" y="3677875"/>
                </a:moveTo>
                <a:cubicBezTo>
                  <a:pt x="10632402" y="3663479"/>
                  <a:pt x="10625825" y="3634560"/>
                  <a:pt x="10611498" y="3640471"/>
                </a:cubicBezTo>
                <a:cubicBezTo>
                  <a:pt x="10618758" y="3652860"/>
                  <a:pt x="10615100" y="3672665"/>
                  <a:pt x="10632663" y="3677875"/>
                </a:cubicBezTo>
                <a:close/>
                <a:moveTo>
                  <a:pt x="10219005" y="4629319"/>
                </a:moveTo>
                <a:cubicBezTo>
                  <a:pt x="10221755" y="4624430"/>
                  <a:pt x="10223462" y="4619700"/>
                  <a:pt x="10223463" y="4615365"/>
                </a:cubicBezTo>
                <a:cubicBezTo>
                  <a:pt x="10216412" y="4620921"/>
                  <a:pt x="10208406" y="4624014"/>
                  <a:pt x="10200061" y="4624408"/>
                </a:cubicBezTo>
                <a:cubicBezTo>
                  <a:pt x="10192167" y="4634183"/>
                  <a:pt x="10204169" y="4635915"/>
                  <a:pt x="10200398" y="4644450"/>
                </a:cubicBezTo>
                <a:cubicBezTo>
                  <a:pt x="10188697" y="4648972"/>
                  <a:pt x="10178667" y="4657802"/>
                  <a:pt x="10167255" y="4663982"/>
                </a:cubicBezTo>
                <a:lnTo>
                  <a:pt x="10183919" y="4671345"/>
                </a:lnTo>
                <a:cubicBezTo>
                  <a:pt x="10193100" y="4660099"/>
                  <a:pt x="10210752" y="4643988"/>
                  <a:pt x="10219005" y="4629319"/>
                </a:cubicBezTo>
                <a:close/>
                <a:moveTo>
                  <a:pt x="6576552" y="12876262"/>
                </a:moveTo>
                <a:cubicBezTo>
                  <a:pt x="6532640" y="12910094"/>
                  <a:pt x="6528504" y="12957405"/>
                  <a:pt x="6484769" y="13013838"/>
                </a:cubicBezTo>
                <a:cubicBezTo>
                  <a:pt x="6467860" y="13003807"/>
                  <a:pt x="6464181" y="12991433"/>
                  <a:pt x="6445854" y="12982311"/>
                </a:cubicBezTo>
                <a:cubicBezTo>
                  <a:pt x="6438595" y="12950439"/>
                  <a:pt x="6493966" y="12869972"/>
                  <a:pt x="6523421" y="12834359"/>
                </a:cubicBezTo>
                <a:cubicBezTo>
                  <a:pt x="6547088" y="12841745"/>
                  <a:pt x="6568106" y="12855127"/>
                  <a:pt x="6576552" y="12876262"/>
                </a:cubicBezTo>
                <a:close/>
                <a:moveTo>
                  <a:pt x="10338204" y="4375489"/>
                </a:moveTo>
                <a:cubicBezTo>
                  <a:pt x="10338992" y="4374482"/>
                  <a:pt x="10338570" y="4373052"/>
                  <a:pt x="10336110" y="4370818"/>
                </a:cubicBezTo>
                <a:cubicBezTo>
                  <a:pt x="10332754" y="4374946"/>
                  <a:pt x="10310221" y="4371621"/>
                  <a:pt x="10320827" y="4383448"/>
                </a:cubicBezTo>
                <a:cubicBezTo>
                  <a:pt x="10322590" y="4377724"/>
                  <a:pt x="10335840" y="4378509"/>
                  <a:pt x="10338204" y="4375489"/>
                </a:cubicBezTo>
                <a:close/>
                <a:moveTo>
                  <a:pt x="10287773" y="4491774"/>
                </a:moveTo>
                <a:cubicBezTo>
                  <a:pt x="10259232" y="4493956"/>
                  <a:pt x="10227538" y="4487093"/>
                  <a:pt x="10208407" y="4515367"/>
                </a:cubicBezTo>
                <a:cubicBezTo>
                  <a:pt x="10237853" y="4514605"/>
                  <a:pt x="10267110" y="4514270"/>
                  <a:pt x="10287773" y="4491774"/>
                </a:cubicBezTo>
                <a:close/>
                <a:moveTo>
                  <a:pt x="6657332" y="12717681"/>
                </a:moveTo>
                <a:cubicBezTo>
                  <a:pt x="6647785" y="12705831"/>
                  <a:pt x="6647005" y="12681062"/>
                  <a:pt x="6627927" y="12679247"/>
                </a:cubicBezTo>
                <a:cubicBezTo>
                  <a:pt x="6626461" y="12696409"/>
                  <a:pt x="6633085" y="12712565"/>
                  <a:pt x="6646521" y="12727152"/>
                </a:cubicBezTo>
                <a:cubicBezTo>
                  <a:pt x="6649769" y="12720955"/>
                  <a:pt x="6654460" y="12723027"/>
                  <a:pt x="6657332" y="12717681"/>
                </a:cubicBezTo>
                <a:close/>
                <a:moveTo>
                  <a:pt x="10727483" y="3507080"/>
                </a:moveTo>
                <a:cubicBezTo>
                  <a:pt x="10737521" y="3454390"/>
                  <a:pt x="10743999" y="3423589"/>
                  <a:pt x="10759739" y="3385659"/>
                </a:cubicBezTo>
                <a:cubicBezTo>
                  <a:pt x="10761101" y="3379120"/>
                  <a:pt x="10758397" y="3374865"/>
                  <a:pt x="10754086" y="3371940"/>
                </a:cubicBezTo>
                <a:cubicBezTo>
                  <a:pt x="10730004" y="3401084"/>
                  <a:pt x="10720136" y="3470681"/>
                  <a:pt x="10727483" y="3507080"/>
                </a:cubicBezTo>
                <a:close/>
                <a:moveTo>
                  <a:pt x="10250373" y="4587978"/>
                </a:moveTo>
                <a:cubicBezTo>
                  <a:pt x="10214041" y="4584677"/>
                  <a:pt x="10187307" y="4607041"/>
                  <a:pt x="10148350" y="4596969"/>
                </a:cubicBezTo>
                <a:cubicBezTo>
                  <a:pt x="10143674" y="4604084"/>
                  <a:pt x="10125788" y="4619136"/>
                  <a:pt x="10133830" y="4629830"/>
                </a:cubicBezTo>
                <a:cubicBezTo>
                  <a:pt x="10166343" y="4623282"/>
                  <a:pt x="10198567" y="4615076"/>
                  <a:pt x="10226355" y="4597260"/>
                </a:cubicBezTo>
                <a:cubicBezTo>
                  <a:pt x="10231846" y="4611417"/>
                  <a:pt x="10246814" y="4605279"/>
                  <a:pt x="10250373" y="4587978"/>
                </a:cubicBezTo>
                <a:close/>
                <a:moveTo>
                  <a:pt x="10418951" y="4206446"/>
                </a:moveTo>
                <a:cubicBezTo>
                  <a:pt x="10407452" y="4197795"/>
                  <a:pt x="10403543" y="4207800"/>
                  <a:pt x="10392472" y="4199338"/>
                </a:cubicBezTo>
                <a:cubicBezTo>
                  <a:pt x="10397248" y="4194307"/>
                  <a:pt x="10402979" y="4191738"/>
                  <a:pt x="10407756" y="4186707"/>
                </a:cubicBezTo>
                <a:cubicBezTo>
                  <a:pt x="10399688" y="4184163"/>
                  <a:pt x="10400857" y="4178048"/>
                  <a:pt x="10393405" y="4175266"/>
                </a:cubicBezTo>
                <a:lnTo>
                  <a:pt x="10380583" y="4204286"/>
                </a:lnTo>
                <a:cubicBezTo>
                  <a:pt x="10388925" y="4221234"/>
                  <a:pt x="10410680" y="4217074"/>
                  <a:pt x="10418951" y="4206446"/>
                </a:cubicBezTo>
                <a:close/>
                <a:moveTo>
                  <a:pt x="9182654" y="7009665"/>
                </a:moveTo>
                <a:cubicBezTo>
                  <a:pt x="9181103" y="7001365"/>
                  <a:pt x="9179092" y="6993087"/>
                  <a:pt x="9170049" y="6990954"/>
                </a:cubicBezTo>
                <a:cubicBezTo>
                  <a:pt x="9161733" y="6998582"/>
                  <a:pt x="9169668" y="7011095"/>
                  <a:pt x="9182654" y="7009665"/>
                </a:cubicBezTo>
                <a:close/>
                <a:moveTo>
                  <a:pt x="10672399" y="3644428"/>
                </a:moveTo>
                <a:cubicBezTo>
                  <a:pt x="10664200" y="3607652"/>
                  <a:pt x="10693988" y="3566748"/>
                  <a:pt x="10681018" y="3535005"/>
                </a:cubicBezTo>
                <a:cubicBezTo>
                  <a:pt x="10660322" y="3551873"/>
                  <a:pt x="10649730" y="3583916"/>
                  <a:pt x="10618029" y="3584191"/>
                </a:cubicBezTo>
                <a:cubicBezTo>
                  <a:pt x="10589273" y="3562815"/>
                  <a:pt x="10610089" y="3504175"/>
                  <a:pt x="10651795" y="3516992"/>
                </a:cubicBezTo>
                <a:lnTo>
                  <a:pt x="10692311" y="3477440"/>
                </a:lnTo>
                <a:lnTo>
                  <a:pt x="10697475" y="3472399"/>
                </a:lnTo>
                <a:cubicBezTo>
                  <a:pt x="10701724" y="3438573"/>
                  <a:pt x="10717080" y="3396903"/>
                  <a:pt x="10713862" y="3368449"/>
                </a:cubicBezTo>
                <a:lnTo>
                  <a:pt x="10713690" y="3368464"/>
                </a:lnTo>
                <a:lnTo>
                  <a:pt x="10681075" y="3371168"/>
                </a:lnTo>
                <a:cubicBezTo>
                  <a:pt x="10605572" y="3391522"/>
                  <a:pt x="10541328" y="3503887"/>
                  <a:pt x="10577805" y="3580700"/>
                </a:cubicBezTo>
                <a:cubicBezTo>
                  <a:pt x="10593570" y="3614188"/>
                  <a:pt x="10631267" y="3634924"/>
                  <a:pt x="10672399" y="3644428"/>
                </a:cubicBezTo>
                <a:close/>
                <a:moveTo>
                  <a:pt x="6644818" y="12761001"/>
                </a:moveTo>
                <a:cubicBezTo>
                  <a:pt x="6652369" y="12753142"/>
                  <a:pt x="6642144" y="12735904"/>
                  <a:pt x="6633352" y="12739652"/>
                </a:cubicBezTo>
                <a:cubicBezTo>
                  <a:pt x="6634983" y="12747496"/>
                  <a:pt x="6640302" y="12753918"/>
                  <a:pt x="6644818" y="12761001"/>
                </a:cubicBezTo>
                <a:close/>
                <a:moveTo>
                  <a:pt x="6419952" y="13270327"/>
                </a:moveTo>
                <a:cubicBezTo>
                  <a:pt x="6417336" y="13268152"/>
                  <a:pt x="6418038" y="13265407"/>
                  <a:pt x="6416277" y="13263611"/>
                </a:cubicBezTo>
                <a:cubicBezTo>
                  <a:pt x="6413351" y="13267920"/>
                  <a:pt x="6408818" y="13273553"/>
                  <a:pt x="6415658" y="13276575"/>
                </a:cubicBezTo>
                <a:cubicBezTo>
                  <a:pt x="6417215" y="13274209"/>
                  <a:pt x="6418584" y="13272267"/>
                  <a:pt x="6419952" y="13270327"/>
                </a:cubicBezTo>
                <a:close/>
                <a:moveTo>
                  <a:pt x="10835599" y="3283568"/>
                </a:moveTo>
                <a:cubicBezTo>
                  <a:pt x="10837022" y="3282220"/>
                  <a:pt x="10838250" y="3280595"/>
                  <a:pt x="10838291" y="3277043"/>
                </a:cubicBezTo>
                <a:lnTo>
                  <a:pt x="10824780" y="3271794"/>
                </a:lnTo>
                <a:lnTo>
                  <a:pt x="10819164" y="3269612"/>
                </a:lnTo>
                <a:lnTo>
                  <a:pt x="10821952" y="3273786"/>
                </a:lnTo>
                <a:lnTo>
                  <a:pt x="10831733" y="3288427"/>
                </a:lnTo>
                <a:cubicBezTo>
                  <a:pt x="10832557" y="3285986"/>
                  <a:pt x="10834176" y="3284916"/>
                  <a:pt x="10835599" y="3283568"/>
                </a:cubicBezTo>
                <a:close/>
                <a:moveTo>
                  <a:pt x="10365596" y="4349160"/>
                </a:moveTo>
                <a:cubicBezTo>
                  <a:pt x="10352929" y="4346623"/>
                  <a:pt x="10337824" y="4336889"/>
                  <a:pt x="10333461" y="4354854"/>
                </a:cubicBezTo>
                <a:cubicBezTo>
                  <a:pt x="10348088" y="4363358"/>
                  <a:pt x="10356032" y="4354626"/>
                  <a:pt x="10365596" y="4349160"/>
                </a:cubicBezTo>
                <a:close/>
                <a:moveTo>
                  <a:pt x="10658944" y="3691018"/>
                </a:moveTo>
                <a:cubicBezTo>
                  <a:pt x="10659717" y="3671977"/>
                  <a:pt x="10662334" y="3652222"/>
                  <a:pt x="10638247" y="3650250"/>
                </a:cubicBezTo>
                <a:cubicBezTo>
                  <a:pt x="10639081" y="3667960"/>
                  <a:pt x="10646579" y="3680963"/>
                  <a:pt x="10658944" y="3691018"/>
                </a:cubicBezTo>
                <a:close/>
                <a:moveTo>
                  <a:pt x="10285907" y="4539918"/>
                </a:moveTo>
                <a:cubicBezTo>
                  <a:pt x="10244558" y="4558374"/>
                  <a:pt x="10189841" y="4542360"/>
                  <a:pt x="10157663" y="4586292"/>
                </a:cubicBezTo>
                <a:cubicBezTo>
                  <a:pt x="10157198" y="4589657"/>
                  <a:pt x="10159007" y="4592496"/>
                  <a:pt x="10164084" y="4593719"/>
                </a:cubicBezTo>
                <a:cubicBezTo>
                  <a:pt x="10203863" y="4573039"/>
                  <a:pt x="10257247" y="4587445"/>
                  <a:pt x="10285907" y="4539918"/>
                </a:cubicBezTo>
                <a:close/>
                <a:moveTo>
                  <a:pt x="10314585" y="4477208"/>
                </a:moveTo>
                <a:lnTo>
                  <a:pt x="10309478" y="4486572"/>
                </a:lnTo>
                <a:cubicBezTo>
                  <a:pt x="10309478" y="4486572"/>
                  <a:pt x="10310487" y="4484722"/>
                  <a:pt x="10311747" y="4482410"/>
                </a:cubicBezTo>
                <a:close/>
                <a:moveTo>
                  <a:pt x="9180615" y="7045371"/>
                </a:moveTo>
                <a:cubicBezTo>
                  <a:pt x="9167012" y="7038423"/>
                  <a:pt x="9172268" y="7014644"/>
                  <a:pt x="9150743" y="7014365"/>
                </a:cubicBezTo>
                <a:cubicBezTo>
                  <a:pt x="9147967" y="7033751"/>
                  <a:pt x="9173001" y="7056227"/>
                  <a:pt x="9180615" y="7045371"/>
                </a:cubicBezTo>
                <a:close/>
                <a:moveTo>
                  <a:pt x="10357309" y="4389876"/>
                </a:moveTo>
                <a:cubicBezTo>
                  <a:pt x="10330742" y="4385278"/>
                  <a:pt x="10306612" y="4387879"/>
                  <a:pt x="10290071" y="4409135"/>
                </a:cubicBezTo>
                <a:cubicBezTo>
                  <a:pt x="10305465" y="4420528"/>
                  <a:pt x="10340467" y="4404878"/>
                  <a:pt x="10357309" y="4389876"/>
                </a:cubicBezTo>
                <a:close/>
                <a:moveTo>
                  <a:pt x="6269250" y="13645421"/>
                </a:moveTo>
                <a:cubicBezTo>
                  <a:pt x="6279425" y="13613151"/>
                  <a:pt x="6234016" y="13594620"/>
                  <a:pt x="6217148" y="13622400"/>
                </a:cubicBezTo>
                <a:cubicBezTo>
                  <a:pt x="6225370" y="13632671"/>
                  <a:pt x="6255692" y="13646069"/>
                  <a:pt x="6269250" y="13645421"/>
                </a:cubicBezTo>
                <a:close/>
                <a:moveTo>
                  <a:pt x="10696923" y="3624660"/>
                </a:moveTo>
                <a:cubicBezTo>
                  <a:pt x="10697458" y="3605005"/>
                  <a:pt x="10706082" y="3584333"/>
                  <a:pt x="10708511" y="3565004"/>
                </a:cubicBezTo>
                <a:cubicBezTo>
                  <a:pt x="10709766" y="3551787"/>
                  <a:pt x="10714555" y="3529421"/>
                  <a:pt x="10704886" y="3519028"/>
                </a:cubicBezTo>
                <a:cubicBezTo>
                  <a:pt x="10702488" y="3556732"/>
                  <a:pt x="10669774" y="3601953"/>
                  <a:pt x="10696923" y="3624660"/>
                </a:cubicBezTo>
                <a:close/>
                <a:moveTo>
                  <a:pt x="6541340" y="13037027"/>
                </a:moveTo>
                <a:cubicBezTo>
                  <a:pt x="6532776" y="13026591"/>
                  <a:pt x="6552880" y="13010910"/>
                  <a:pt x="6550492" y="12999110"/>
                </a:cubicBezTo>
                <a:cubicBezTo>
                  <a:pt x="6535725" y="13008448"/>
                  <a:pt x="6536938" y="13017171"/>
                  <a:pt x="6527584" y="13031460"/>
                </a:cubicBezTo>
                <a:cubicBezTo>
                  <a:pt x="6532293" y="13034565"/>
                  <a:pt x="6537942" y="13040131"/>
                  <a:pt x="6541340" y="13037027"/>
                </a:cubicBezTo>
                <a:close/>
                <a:moveTo>
                  <a:pt x="10477550" y="4129301"/>
                </a:moveTo>
                <a:cubicBezTo>
                  <a:pt x="10459125" y="4137482"/>
                  <a:pt x="10439029" y="4141355"/>
                  <a:pt x="10415780" y="4136184"/>
                </a:cubicBezTo>
                <a:lnTo>
                  <a:pt x="10399375" y="4173313"/>
                </a:lnTo>
                <a:cubicBezTo>
                  <a:pt x="10406500" y="4177991"/>
                  <a:pt x="10409517" y="4171163"/>
                  <a:pt x="10415110" y="4170063"/>
                </a:cubicBezTo>
                <a:cubicBezTo>
                  <a:pt x="10420213" y="4163137"/>
                  <a:pt x="10413377" y="4160116"/>
                  <a:pt x="10412271" y="4154527"/>
                </a:cubicBezTo>
                <a:cubicBezTo>
                  <a:pt x="10429352" y="4140140"/>
                  <a:pt x="10475146" y="4153233"/>
                  <a:pt x="10477550" y="4129301"/>
                </a:cubicBezTo>
                <a:close/>
                <a:moveTo>
                  <a:pt x="6260397" y="13674699"/>
                </a:moveTo>
                <a:cubicBezTo>
                  <a:pt x="6249185" y="13663108"/>
                  <a:pt x="6249173" y="13680464"/>
                  <a:pt x="6241773" y="13678726"/>
                </a:cubicBezTo>
                <a:cubicBezTo>
                  <a:pt x="6241278" y="13668295"/>
                  <a:pt x="6232588" y="13661391"/>
                  <a:pt x="6223471" y="13654299"/>
                </a:cubicBezTo>
                <a:cubicBezTo>
                  <a:pt x="6214094" y="13659347"/>
                  <a:pt x="6222614" y="13675878"/>
                  <a:pt x="6231731" y="13682970"/>
                </a:cubicBezTo>
                <a:cubicBezTo>
                  <a:pt x="6242111" y="13681428"/>
                  <a:pt x="6255449" y="13689365"/>
                  <a:pt x="6260397" y="13674699"/>
                </a:cubicBezTo>
                <a:close/>
                <a:moveTo>
                  <a:pt x="10310240" y="4514573"/>
                </a:moveTo>
                <a:cubicBezTo>
                  <a:pt x="10311428" y="4511631"/>
                  <a:pt x="10311049" y="4507287"/>
                  <a:pt x="10308282" y="4500836"/>
                </a:cubicBezTo>
                <a:cubicBezTo>
                  <a:pt x="10291239" y="4511669"/>
                  <a:pt x="10270905" y="4514926"/>
                  <a:pt x="10253007" y="4525381"/>
                </a:cubicBezTo>
                <a:cubicBezTo>
                  <a:pt x="10229066" y="4527556"/>
                  <a:pt x="10203693" y="4526036"/>
                  <a:pt x="10185769" y="4544641"/>
                </a:cubicBezTo>
                <a:cubicBezTo>
                  <a:pt x="10220555" y="4554910"/>
                  <a:pt x="10251976" y="4530027"/>
                  <a:pt x="10279412" y="4522256"/>
                </a:cubicBezTo>
                <a:cubicBezTo>
                  <a:pt x="10289008" y="4519609"/>
                  <a:pt x="10306675" y="4523399"/>
                  <a:pt x="10310240" y="4514573"/>
                </a:cubicBezTo>
                <a:close/>
                <a:moveTo>
                  <a:pt x="10822201" y="3360723"/>
                </a:moveTo>
                <a:cubicBezTo>
                  <a:pt x="10807900" y="3353894"/>
                  <a:pt x="10802108" y="3341644"/>
                  <a:pt x="10780767" y="3340375"/>
                </a:cubicBezTo>
                <a:cubicBezTo>
                  <a:pt x="10782830" y="3357608"/>
                  <a:pt x="10801245" y="3363194"/>
                  <a:pt x="10815643" y="3372106"/>
                </a:cubicBezTo>
                <a:cubicBezTo>
                  <a:pt x="10816627" y="3366421"/>
                  <a:pt x="10819414" y="3363571"/>
                  <a:pt x="10822201" y="3360723"/>
                </a:cubicBezTo>
                <a:close/>
                <a:moveTo>
                  <a:pt x="9144267" y="7160786"/>
                </a:moveTo>
                <a:cubicBezTo>
                  <a:pt x="9146388" y="7151504"/>
                  <a:pt x="9142260" y="7147833"/>
                  <a:pt x="9138132" y="7144162"/>
                </a:cubicBezTo>
                <a:lnTo>
                  <a:pt x="9137739" y="7143107"/>
                </a:lnTo>
                <a:lnTo>
                  <a:pt x="9131993" y="7127547"/>
                </a:lnTo>
                <a:lnTo>
                  <a:pt x="9139003" y="7126564"/>
                </a:lnTo>
                <a:lnTo>
                  <a:pt x="9141711" y="7126183"/>
                </a:lnTo>
                <a:cubicBezTo>
                  <a:pt x="9144999" y="7127986"/>
                  <a:pt x="9148060" y="7129864"/>
                  <a:pt x="9150057" y="7125276"/>
                </a:cubicBezTo>
                <a:lnTo>
                  <a:pt x="9139860" y="7115351"/>
                </a:lnTo>
                <a:lnTo>
                  <a:pt x="9138723" y="7114244"/>
                </a:lnTo>
                <a:cubicBezTo>
                  <a:pt x="9137312" y="7111746"/>
                  <a:pt x="9136474" y="7109104"/>
                  <a:pt x="9136712" y="7106595"/>
                </a:cubicBezTo>
                <a:lnTo>
                  <a:pt x="9141039" y="7099922"/>
                </a:lnTo>
                <a:lnTo>
                  <a:pt x="9141157" y="7099741"/>
                </a:lnTo>
                <a:cubicBezTo>
                  <a:pt x="9152247" y="7097985"/>
                  <a:pt x="9154862" y="7120712"/>
                  <a:pt x="9165625" y="7108224"/>
                </a:cubicBezTo>
                <a:cubicBezTo>
                  <a:pt x="9157724" y="7096176"/>
                  <a:pt x="9147202" y="7086667"/>
                  <a:pt x="9143244" y="7071053"/>
                </a:cubicBezTo>
                <a:cubicBezTo>
                  <a:pt x="9152647" y="7059134"/>
                  <a:pt x="9151684" y="7046108"/>
                  <a:pt x="9134102" y="7042265"/>
                </a:cubicBezTo>
                <a:cubicBezTo>
                  <a:pt x="9121702" y="7064227"/>
                  <a:pt x="9112726" y="7113533"/>
                  <a:pt x="9116201" y="7147888"/>
                </a:cubicBezTo>
                <a:cubicBezTo>
                  <a:pt x="9117457" y="7158554"/>
                  <a:pt x="9107326" y="7185970"/>
                  <a:pt x="9131727" y="7180893"/>
                </a:cubicBezTo>
                <a:cubicBezTo>
                  <a:pt x="9132559" y="7166790"/>
                  <a:pt x="9111413" y="7159001"/>
                  <a:pt x="9123934" y="7144978"/>
                </a:cubicBezTo>
                <a:lnTo>
                  <a:pt x="9136831" y="7155003"/>
                </a:lnTo>
                <a:close/>
                <a:moveTo>
                  <a:pt x="9206742" y="7025659"/>
                </a:moveTo>
                <a:cubicBezTo>
                  <a:pt x="9208704" y="7014294"/>
                  <a:pt x="9203609" y="7008588"/>
                  <a:pt x="9194139" y="7006945"/>
                </a:cubicBezTo>
                <a:cubicBezTo>
                  <a:pt x="9195258" y="7015750"/>
                  <a:pt x="9195514" y="7025557"/>
                  <a:pt x="9206742" y="7025659"/>
                </a:cubicBezTo>
                <a:close/>
                <a:moveTo>
                  <a:pt x="11093309" y="2759597"/>
                </a:moveTo>
                <a:cubicBezTo>
                  <a:pt x="11093701" y="2741387"/>
                  <a:pt x="11116816" y="2708706"/>
                  <a:pt x="11099927" y="2700733"/>
                </a:cubicBezTo>
                <a:cubicBezTo>
                  <a:pt x="11081859" y="2720836"/>
                  <a:pt x="11085499" y="2740316"/>
                  <a:pt x="11093309" y="2759597"/>
                </a:cubicBezTo>
                <a:close/>
                <a:moveTo>
                  <a:pt x="6416614" y="13353625"/>
                </a:moveTo>
                <a:cubicBezTo>
                  <a:pt x="6417551" y="13350348"/>
                  <a:pt x="6416684" y="13346528"/>
                  <a:pt x="6412478" y="13343906"/>
                </a:cubicBezTo>
                <a:cubicBezTo>
                  <a:pt x="6406713" y="13350014"/>
                  <a:pt x="6405310" y="13355504"/>
                  <a:pt x="6409926" y="13360089"/>
                </a:cubicBezTo>
                <a:cubicBezTo>
                  <a:pt x="6412936" y="13359637"/>
                  <a:pt x="6415677" y="13356902"/>
                  <a:pt x="6416614" y="13353625"/>
                </a:cubicBezTo>
                <a:close/>
                <a:moveTo>
                  <a:pt x="10353985" y="4442476"/>
                </a:moveTo>
                <a:cubicBezTo>
                  <a:pt x="10344157" y="4438134"/>
                  <a:pt x="10321083" y="4445282"/>
                  <a:pt x="10328270" y="4455598"/>
                </a:cubicBezTo>
                <a:cubicBezTo>
                  <a:pt x="10335171" y="4446915"/>
                  <a:pt x="10350954" y="4462050"/>
                  <a:pt x="10353985" y="4442476"/>
                </a:cubicBezTo>
                <a:close/>
                <a:moveTo>
                  <a:pt x="9197195" y="7060986"/>
                </a:moveTo>
                <a:cubicBezTo>
                  <a:pt x="9199075" y="7042134"/>
                  <a:pt x="9188262" y="7034981"/>
                  <a:pt x="9178345" y="7027293"/>
                </a:cubicBezTo>
                <a:cubicBezTo>
                  <a:pt x="9183026" y="7040048"/>
                  <a:pt x="9182403" y="7056935"/>
                  <a:pt x="9197195" y="7060986"/>
                </a:cubicBezTo>
                <a:close/>
                <a:moveTo>
                  <a:pt x="9230594" y="6987884"/>
                </a:moveTo>
                <a:cubicBezTo>
                  <a:pt x="9233041" y="6970399"/>
                  <a:pt x="9223624" y="6963140"/>
                  <a:pt x="9211552" y="6957952"/>
                </a:cubicBezTo>
                <a:cubicBezTo>
                  <a:pt x="9214838" y="6970810"/>
                  <a:pt x="9213716" y="6987268"/>
                  <a:pt x="9230594" y="6987884"/>
                </a:cubicBezTo>
                <a:close/>
                <a:moveTo>
                  <a:pt x="10688465" y="3688760"/>
                </a:moveTo>
                <a:cubicBezTo>
                  <a:pt x="10690204" y="3681367"/>
                  <a:pt x="10685704" y="3678869"/>
                  <a:pt x="10687254" y="3671903"/>
                </a:cubicBezTo>
                <a:cubicBezTo>
                  <a:pt x="10676125" y="3665966"/>
                  <a:pt x="10678845" y="3679409"/>
                  <a:pt x="10676443" y="3685998"/>
                </a:cubicBezTo>
                <a:cubicBezTo>
                  <a:pt x="10680466" y="3687266"/>
                  <a:pt x="10684253" y="3687919"/>
                  <a:pt x="10688465" y="3688760"/>
                </a:cubicBezTo>
                <a:close/>
                <a:moveTo>
                  <a:pt x="6610365" y="12925395"/>
                </a:moveTo>
                <a:cubicBezTo>
                  <a:pt x="6611577" y="12922220"/>
                  <a:pt x="6611346" y="12919303"/>
                  <a:pt x="6608215" y="12916640"/>
                </a:cubicBezTo>
                <a:cubicBezTo>
                  <a:pt x="6605801" y="12923249"/>
                  <a:pt x="6591836" y="12931919"/>
                  <a:pt x="6603851" y="12935693"/>
                </a:cubicBezTo>
                <a:cubicBezTo>
                  <a:pt x="6606496" y="12932001"/>
                  <a:pt x="6609152" y="12928568"/>
                  <a:pt x="6610365" y="12925395"/>
                </a:cubicBezTo>
                <a:close/>
                <a:moveTo>
                  <a:pt x="6567615" y="13024585"/>
                </a:moveTo>
                <a:cubicBezTo>
                  <a:pt x="6564366" y="13021615"/>
                  <a:pt x="6564895" y="13014684"/>
                  <a:pt x="6558809" y="13018136"/>
                </a:cubicBezTo>
                <a:cubicBezTo>
                  <a:pt x="6562057" y="13021106"/>
                  <a:pt x="6561764" y="13028652"/>
                  <a:pt x="6567615" y="13024585"/>
                </a:cubicBezTo>
                <a:close/>
                <a:moveTo>
                  <a:pt x="6262190" y="13716853"/>
                </a:moveTo>
                <a:cubicBezTo>
                  <a:pt x="6259146" y="13712189"/>
                  <a:pt x="6255369" y="13714094"/>
                  <a:pt x="6253301" y="13717329"/>
                </a:cubicBezTo>
                <a:lnTo>
                  <a:pt x="6254576" y="13725206"/>
                </a:lnTo>
                <a:lnTo>
                  <a:pt x="6254670" y="13725785"/>
                </a:lnTo>
                <a:lnTo>
                  <a:pt x="6255531" y="13724978"/>
                </a:lnTo>
                <a:lnTo>
                  <a:pt x="6258698" y="13722012"/>
                </a:lnTo>
                <a:cubicBezTo>
                  <a:pt x="6260195" y="13721077"/>
                  <a:pt x="6261603" y="13719913"/>
                  <a:pt x="6262190" y="13716853"/>
                </a:cubicBezTo>
                <a:close/>
                <a:moveTo>
                  <a:pt x="6579102" y="13002027"/>
                </a:moveTo>
                <a:cubicBezTo>
                  <a:pt x="6576467" y="12998816"/>
                  <a:pt x="6576160" y="12982306"/>
                  <a:pt x="6566676" y="12988861"/>
                </a:cubicBezTo>
                <a:cubicBezTo>
                  <a:pt x="6569500" y="12991645"/>
                  <a:pt x="6569193" y="13008396"/>
                  <a:pt x="6579102" y="13002027"/>
                </a:cubicBezTo>
                <a:close/>
                <a:moveTo>
                  <a:pt x="11066795" y="2848479"/>
                </a:moveTo>
                <a:cubicBezTo>
                  <a:pt x="11057492" y="2841815"/>
                  <a:pt x="11044867" y="2857684"/>
                  <a:pt x="11054309" y="2862878"/>
                </a:cubicBezTo>
                <a:cubicBezTo>
                  <a:pt x="11056426" y="2854621"/>
                  <a:pt x="11067149" y="2860381"/>
                  <a:pt x="11066795" y="2848479"/>
                </a:cubicBezTo>
                <a:close/>
                <a:moveTo>
                  <a:pt x="11140993" y="2682175"/>
                </a:moveTo>
                <a:lnTo>
                  <a:pt x="11136772" y="2683481"/>
                </a:lnTo>
                <a:lnTo>
                  <a:pt x="11133345" y="2684541"/>
                </a:lnTo>
                <a:cubicBezTo>
                  <a:pt x="11131221" y="2685198"/>
                  <a:pt x="11129522" y="2685724"/>
                  <a:pt x="11129522" y="2685724"/>
                </a:cubicBezTo>
                <a:lnTo>
                  <a:pt x="11136772" y="2683481"/>
                </a:lnTo>
                <a:lnTo>
                  <a:pt x="11139718" y="2682570"/>
                </a:lnTo>
                <a:cubicBezTo>
                  <a:pt x="11141417" y="2682044"/>
                  <a:pt x="11142267" y="2681781"/>
                  <a:pt x="11140993" y="2682175"/>
                </a:cubicBezTo>
                <a:close/>
                <a:moveTo>
                  <a:pt x="10612559" y="3880737"/>
                </a:moveTo>
                <a:lnTo>
                  <a:pt x="10598491" y="3874521"/>
                </a:lnTo>
                <a:cubicBezTo>
                  <a:pt x="10592971" y="3885862"/>
                  <a:pt x="10608653" y="3895343"/>
                  <a:pt x="10612559" y="3880737"/>
                </a:cubicBezTo>
                <a:close/>
                <a:moveTo>
                  <a:pt x="6569298" y="13034539"/>
                </a:moveTo>
                <a:cubicBezTo>
                  <a:pt x="6567367" y="13033175"/>
                  <a:pt x="6565247" y="13032238"/>
                  <a:pt x="6563505" y="13030445"/>
                </a:cubicBezTo>
                <a:cubicBezTo>
                  <a:pt x="6561144" y="13033496"/>
                  <a:pt x="6559396" y="13036305"/>
                  <a:pt x="6557034" y="13039356"/>
                </a:cubicBezTo>
                <a:cubicBezTo>
                  <a:pt x="6558965" y="13040721"/>
                  <a:pt x="6560896" y="13042085"/>
                  <a:pt x="6562827" y="13043450"/>
                </a:cubicBezTo>
                <a:cubicBezTo>
                  <a:pt x="6564999" y="13040828"/>
                  <a:pt x="6566936" y="13037590"/>
                  <a:pt x="6569298" y="13034539"/>
                </a:cubicBezTo>
                <a:close/>
                <a:moveTo>
                  <a:pt x="9190491" y="7103111"/>
                </a:moveTo>
                <a:cubicBezTo>
                  <a:pt x="9191630" y="7080577"/>
                  <a:pt x="9163757" y="7038665"/>
                  <a:pt x="9151528" y="7050331"/>
                </a:cubicBezTo>
                <a:cubicBezTo>
                  <a:pt x="9168936" y="7064479"/>
                  <a:pt x="9169174" y="7092994"/>
                  <a:pt x="9190491" y="7103111"/>
                </a:cubicBezTo>
                <a:close/>
                <a:moveTo>
                  <a:pt x="10725670" y="3630620"/>
                </a:moveTo>
                <a:cubicBezTo>
                  <a:pt x="10732549" y="3607216"/>
                  <a:pt x="10732853" y="3571296"/>
                  <a:pt x="10736821" y="3545889"/>
                </a:cubicBezTo>
                <a:cubicBezTo>
                  <a:pt x="10740980" y="3514574"/>
                  <a:pt x="10753616" y="3459461"/>
                  <a:pt x="10739038" y="3513206"/>
                </a:cubicBezTo>
                <a:cubicBezTo>
                  <a:pt x="10724708" y="3545638"/>
                  <a:pt x="10717909" y="3582928"/>
                  <a:pt x="10715496" y="3611444"/>
                </a:cubicBezTo>
                <a:cubicBezTo>
                  <a:pt x="10714568" y="3622766"/>
                  <a:pt x="10702108" y="3641743"/>
                  <a:pt x="10716220" y="3648998"/>
                </a:cubicBezTo>
                <a:cubicBezTo>
                  <a:pt x="10720353" y="3644831"/>
                  <a:pt x="10723377" y="3638421"/>
                  <a:pt x="10725670" y="3630620"/>
                </a:cubicBezTo>
                <a:close/>
                <a:moveTo>
                  <a:pt x="11012557" y="2994456"/>
                </a:moveTo>
                <a:cubicBezTo>
                  <a:pt x="11017844" y="2987101"/>
                  <a:pt x="11005994" y="2974725"/>
                  <a:pt x="11002461" y="2983875"/>
                </a:cubicBezTo>
                <a:cubicBezTo>
                  <a:pt x="11008001" y="2986323"/>
                  <a:pt x="11007869" y="2992385"/>
                  <a:pt x="11012557" y="2994456"/>
                </a:cubicBezTo>
                <a:close/>
                <a:moveTo>
                  <a:pt x="11061919" y="2885645"/>
                </a:moveTo>
                <a:cubicBezTo>
                  <a:pt x="11064004" y="2882225"/>
                  <a:pt x="11064672" y="2878691"/>
                  <a:pt x="11059787" y="2877043"/>
                </a:cubicBezTo>
                <a:cubicBezTo>
                  <a:pt x="11057801" y="2879229"/>
                  <a:pt x="11045356" y="2890071"/>
                  <a:pt x="11055553" y="2893555"/>
                </a:cubicBezTo>
                <a:cubicBezTo>
                  <a:pt x="11056333" y="2892368"/>
                  <a:pt x="11059834" y="2889064"/>
                  <a:pt x="11061919" y="2885645"/>
                </a:cubicBezTo>
                <a:close/>
                <a:moveTo>
                  <a:pt x="6605631" y="12976393"/>
                </a:moveTo>
                <a:cubicBezTo>
                  <a:pt x="6599180" y="12971496"/>
                  <a:pt x="6606799" y="12950812"/>
                  <a:pt x="6594112" y="12955440"/>
                </a:cubicBezTo>
                <a:cubicBezTo>
                  <a:pt x="6597262" y="12960926"/>
                  <a:pt x="6595207" y="12980488"/>
                  <a:pt x="6605631" y="12976393"/>
                </a:cubicBezTo>
                <a:close/>
                <a:moveTo>
                  <a:pt x="8376653" y="8968866"/>
                </a:moveTo>
                <a:cubicBezTo>
                  <a:pt x="8362750" y="8955560"/>
                  <a:pt x="8349695" y="8942630"/>
                  <a:pt x="8329657" y="8931730"/>
                </a:cubicBezTo>
                <a:cubicBezTo>
                  <a:pt x="8326621" y="8947784"/>
                  <a:pt x="8359275" y="8985235"/>
                  <a:pt x="8376653" y="8968866"/>
                </a:cubicBezTo>
                <a:close/>
                <a:moveTo>
                  <a:pt x="6594796" y="13004357"/>
                </a:moveTo>
                <a:cubicBezTo>
                  <a:pt x="6588117" y="12994241"/>
                  <a:pt x="6597327" y="12981424"/>
                  <a:pt x="6586734" y="12972138"/>
                </a:cubicBezTo>
                <a:cubicBezTo>
                  <a:pt x="6576630" y="12983537"/>
                  <a:pt x="6586499" y="13004784"/>
                  <a:pt x="6594796" y="13004357"/>
                </a:cubicBezTo>
                <a:close/>
                <a:moveTo>
                  <a:pt x="6705477" y="12755237"/>
                </a:moveTo>
                <a:lnTo>
                  <a:pt x="6705481" y="12754964"/>
                </a:lnTo>
                <a:lnTo>
                  <a:pt x="6705732" y="12736777"/>
                </a:lnTo>
                <a:cubicBezTo>
                  <a:pt x="6702442" y="12732397"/>
                  <a:pt x="6696368" y="12730858"/>
                  <a:pt x="6689282" y="12735360"/>
                </a:cubicBezTo>
                <a:cubicBezTo>
                  <a:pt x="6691634" y="12738689"/>
                  <a:pt x="6692804" y="12742386"/>
                  <a:pt x="6694825" y="12745887"/>
                </a:cubicBezTo>
                <a:lnTo>
                  <a:pt x="6705112" y="12754917"/>
                </a:lnTo>
                <a:close/>
                <a:moveTo>
                  <a:pt x="10416167" y="4357222"/>
                </a:moveTo>
                <a:cubicBezTo>
                  <a:pt x="10388494" y="4347035"/>
                  <a:pt x="10376627" y="4378518"/>
                  <a:pt x="10354922" y="4383720"/>
                </a:cubicBezTo>
                <a:cubicBezTo>
                  <a:pt x="10362047" y="4388399"/>
                  <a:pt x="10380950" y="4381448"/>
                  <a:pt x="10379704" y="4394670"/>
                </a:cubicBezTo>
                <a:cubicBezTo>
                  <a:pt x="10348320" y="4415999"/>
                  <a:pt x="10312929" y="4427906"/>
                  <a:pt x="10272475" y="4425845"/>
                </a:cubicBezTo>
                <a:cubicBezTo>
                  <a:pt x="10265999" y="4452058"/>
                  <a:pt x="10225970" y="4467527"/>
                  <a:pt x="10239590" y="4489868"/>
                </a:cubicBezTo>
                <a:cubicBezTo>
                  <a:pt x="10265028" y="4479684"/>
                  <a:pt x="10293757" y="4477075"/>
                  <a:pt x="10318529" y="4466087"/>
                </a:cubicBezTo>
                <a:cubicBezTo>
                  <a:pt x="10297431" y="4449113"/>
                  <a:pt x="10274881" y="4475876"/>
                  <a:pt x="10263925" y="4456753"/>
                </a:cubicBezTo>
                <a:cubicBezTo>
                  <a:pt x="10320493" y="4437370"/>
                  <a:pt x="10380504" y="4428689"/>
                  <a:pt x="10416167" y="4357222"/>
                </a:cubicBezTo>
                <a:close/>
                <a:moveTo>
                  <a:pt x="10507479" y="4151156"/>
                </a:moveTo>
                <a:cubicBezTo>
                  <a:pt x="10508666" y="4148883"/>
                  <a:pt x="10508511" y="4145913"/>
                  <a:pt x="10506177" y="4141949"/>
                </a:cubicBezTo>
                <a:cubicBezTo>
                  <a:pt x="10498975" y="4144378"/>
                  <a:pt x="10475134" y="4148637"/>
                  <a:pt x="10483038" y="4160800"/>
                </a:cubicBezTo>
                <a:cubicBezTo>
                  <a:pt x="10488260" y="4158517"/>
                  <a:pt x="10503916" y="4157974"/>
                  <a:pt x="10507479" y="4151156"/>
                </a:cubicBezTo>
                <a:close/>
                <a:moveTo>
                  <a:pt x="9188456" y="7138810"/>
                </a:moveTo>
                <a:cubicBezTo>
                  <a:pt x="9186271" y="7128211"/>
                  <a:pt x="9193846" y="7129525"/>
                  <a:pt x="9193228" y="7121149"/>
                </a:cubicBezTo>
                <a:cubicBezTo>
                  <a:pt x="9182017" y="7114965"/>
                  <a:pt x="9178300" y="7102609"/>
                  <a:pt x="9165799" y="7097918"/>
                </a:cubicBezTo>
                <a:cubicBezTo>
                  <a:pt x="9171584" y="7112927"/>
                  <a:pt x="9172959" y="7131535"/>
                  <a:pt x="9188456" y="7138810"/>
                </a:cubicBezTo>
                <a:close/>
                <a:moveTo>
                  <a:pt x="10438303" y="4317524"/>
                </a:moveTo>
                <a:cubicBezTo>
                  <a:pt x="10427597" y="4303612"/>
                  <a:pt x="10404386" y="4294887"/>
                  <a:pt x="10390790" y="4281739"/>
                </a:cubicBezTo>
                <a:cubicBezTo>
                  <a:pt x="10379490" y="4294599"/>
                  <a:pt x="10352129" y="4312604"/>
                  <a:pt x="10356600" y="4336003"/>
                </a:cubicBezTo>
                <a:cubicBezTo>
                  <a:pt x="10363927" y="4327509"/>
                  <a:pt x="10374459" y="4329102"/>
                  <a:pt x="10384463" y="4328421"/>
                </a:cubicBezTo>
                <a:cubicBezTo>
                  <a:pt x="10388711" y="4321117"/>
                  <a:pt x="10383722" y="4317382"/>
                  <a:pt x="10387355" y="4310316"/>
                </a:cubicBezTo>
                <a:cubicBezTo>
                  <a:pt x="10400589" y="4311572"/>
                  <a:pt x="10410504" y="4313403"/>
                  <a:pt x="10420255" y="4324852"/>
                </a:cubicBezTo>
                <a:cubicBezTo>
                  <a:pt x="10413631" y="4330597"/>
                  <a:pt x="10401114" y="4331188"/>
                  <a:pt x="10413090" y="4341070"/>
                </a:cubicBezTo>
                <a:cubicBezTo>
                  <a:pt x="10424086" y="4339297"/>
                  <a:pt x="10434417" y="4336721"/>
                  <a:pt x="10438303" y="4317524"/>
                </a:cubicBezTo>
                <a:close/>
                <a:moveTo>
                  <a:pt x="10849923" y="3386743"/>
                </a:moveTo>
                <a:cubicBezTo>
                  <a:pt x="10843531" y="3383918"/>
                  <a:pt x="10835740" y="3364664"/>
                  <a:pt x="10827617" y="3373826"/>
                </a:cubicBezTo>
                <a:cubicBezTo>
                  <a:pt x="10834435" y="3376839"/>
                  <a:pt x="10841612" y="3396332"/>
                  <a:pt x="10849923" y="3386743"/>
                </a:cubicBezTo>
                <a:close/>
                <a:moveTo>
                  <a:pt x="6909939" y="12309949"/>
                </a:moveTo>
                <a:cubicBezTo>
                  <a:pt x="6899526" y="12305857"/>
                  <a:pt x="6910200" y="12297834"/>
                  <a:pt x="6899786" y="12293743"/>
                </a:cubicBezTo>
                <a:cubicBezTo>
                  <a:pt x="6895634" y="12298532"/>
                  <a:pt x="6893987" y="12303410"/>
                  <a:pt x="6894184" y="12307574"/>
                </a:cubicBezTo>
                <a:cubicBezTo>
                  <a:pt x="6900198" y="12311250"/>
                  <a:pt x="6905261" y="12312468"/>
                  <a:pt x="6909939" y="12309949"/>
                </a:cubicBezTo>
                <a:close/>
                <a:moveTo>
                  <a:pt x="6013736" y="14345270"/>
                </a:moveTo>
                <a:cubicBezTo>
                  <a:pt x="6000422" y="14337345"/>
                  <a:pt x="5987463" y="14377053"/>
                  <a:pt x="5998262" y="14380293"/>
                </a:cubicBezTo>
                <a:close/>
                <a:moveTo>
                  <a:pt x="6725971" y="12738849"/>
                </a:moveTo>
                <a:cubicBezTo>
                  <a:pt x="6724265" y="12738096"/>
                  <a:pt x="6721894" y="12736540"/>
                  <a:pt x="6719949" y="12735172"/>
                </a:cubicBezTo>
                <a:cubicBezTo>
                  <a:pt x="6718582" y="12737112"/>
                  <a:pt x="6717216" y="12739052"/>
                  <a:pt x="6715849" y="12740992"/>
                </a:cubicBezTo>
                <a:cubicBezTo>
                  <a:pt x="6717793" y="12742361"/>
                  <a:pt x="6719925" y="12743303"/>
                  <a:pt x="6721682" y="12745096"/>
                </a:cubicBezTo>
                <a:cubicBezTo>
                  <a:pt x="6723049" y="12743156"/>
                  <a:pt x="6724416" y="12741216"/>
                  <a:pt x="6725971" y="12738849"/>
                </a:cubicBezTo>
                <a:close/>
                <a:moveTo>
                  <a:pt x="11026397" y="3009242"/>
                </a:moveTo>
                <a:cubicBezTo>
                  <a:pt x="11027144" y="3002942"/>
                  <a:pt x="11029308" y="2995737"/>
                  <a:pt x="11020981" y="2996139"/>
                </a:cubicBezTo>
                <a:cubicBezTo>
                  <a:pt x="11019006" y="3002916"/>
                  <a:pt x="11021898" y="3006745"/>
                  <a:pt x="11026397" y="3009242"/>
                </a:cubicBezTo>
                <a:close/>
                <a:moveTo>
                  <a:pt x="6300709" y="13704766"/>
                </a:moveTo>
                <a:lnTo>
                  <a:pt x="6287043" y="13698728"/>
                </a:lnTo>
                <a:cubicBezTo>
                  <a:pt x="6281797" y="13707133"/>
                  <a:pt x="6286644" y="13712339"/>
                  <a:pt x="6295989" y="13715447"/>
                </a:cubicBezTo>
                <a:close/>
                <a:moveTo>
                  <a:pt x="10727844" y="3696468"/>
                </a:moveTo>
                <a:cubicBezTo>
                  <a:pt x="10730853" y="3685047"/>
                  <a:pt x="10732444" y="3674529"/>
                  <a:pt x="10719905" y="3674089"/>
                </a:cubicBezTo>
                <a:cubicBezTo>
                  <a:pt x="10715667" y="3685987"/>
                  <a:pt x="10721542" y="3691134"/>
                  <a:pt x="10727844" y="3696468"/>
                </a:cubicBezTo>
                <a:close/>
                <a:moveTo>
                  <a:pt x="6835160" y="12508755"/>
                </a:moveTo>
                <a:cubicBezTo>
                  <a:pt x="6830348" y="12490871"/>
                  <a:pt x="6823193" y="12480592"/>
                  <a:pt x="6810368" y="12469335"/>
                </a:cubicBezTo>
                <a:cubicBezTo>
                  <a:pt x="6796469" y="12483526"/>
                  <a:pt x="6818460" y="12516626"/>
                  <a:pt x="6835160" y="12508755"/>
                </a:cubicBezTo>
                <a:close/>
                <a:moveTo>
                  <a:pt x="7108390" y="11898349"/>
                </a:moveTo>
                <a:cubicBezTo>
                  <a:pt x="7069252" y="11914863"/>
                  <a:pt x="7018981" y="11865240"/>
                  <a:pt x="7015567" y="11822991"/>
                </a:cubicBezTo>
                <a:cubicBezTo>
                  <a:pt x="7067251" y="11815823"/>
                  <a:pt x="7080453" y="11871356"/>
                  <a:pt x="7108390" y="11898349"/>
                </a:cubicBezTo>
                <a:close/>
                <a:moveTo>
                  <a:pt x="10518324" y="4181492"/>
                </a:moveTo>
                <a:lnTo>
                  <a:pt x="10509779" y="4177716"/>
                </a:lnTo>
                <a:lnTo>
                  <a:pt x="10506196" y="4185825"/>
                </a:lnTo>
                <a:lnTo>
                  <a:pt x="10514742" y="4189601"/>
                </a:lnTo>
                <a:close/>
                <a:moveTo>
                  <a:pt x="6648154" y="12940939"/>
                </a:moveTo>
                <a:cubicBezTo>
                  <a:pt x="6646165" y="12947736"/>
                  <a:pt x="6632245" y="12957449"/>
                  <a:pt x="6627607" y="12970240"/>
                </a:cubicBezTo>
                <a:cubicBezTo>
                  <a:pt x="6626282" y="12973237"/>
                  <a:pt x="6629857" y="12978910"/>
                  <a:pt x="6626928" y="12983245"/>
                </a:cubicBezTo>
                <a:cubicBezTo>
                  <a:pt x="6609772" y="13014044"/>
                  <a:pt x="6581723" y="13047705"/>
                  <a:pt x="6556290" y="13065125"/>
                </a:cubicBezTo>
                <a:cubicBezTo>
                  <a:pt x="6455427" y="13054845"/>
                  <a:pt x="6597054" y="12908639"/>
                  <a:pt x="6629376" y="12887099"/>
                </a:cubicBezTo>
                <a:cubicBezTo>
                  <a:pt x="6650151" y="12896279"/>
                  <a:pt x="6652655" y="12925018"/>
                  <a:pt x="6648154" y="12940939"/>
                </a:cubicBezTo>
                <a:close/>
                <a:moveTo>
                  <a:pt x="6472196" y="13346361"/>
                </a:moveTo>
                <a:cubicBezTo>
                  <a:pt x="6480614" y="13326152"/>
                  <a:pt x="6476805" y="13308176"/>
                  <a:pt x="6467353" y="13290251"/>
                </a:cubicBezTo>
                <a:cubicBezTo>
                  <a:pt x="6458130" y="13311125"/>
                  <a:pt x="6462367" y="13329290"/>
                  <a:pt x="6472196" y="13346361"/>
                </a:cubicBezTo>
                <a:close/>
                <a:moveTo>
                  <a:pt x="6713509" y="12800511"/>
                </a:moveTo>
                <a:cubicBezTo>
                  <a:pt x="6724858" y="12780593"/>
                  <a:pt x="6702955" y="12750561"/>
                  <a:pt x="6681945" y="12751963"/>
                </a:cubicBezTo>
                <a:cubicBezTo>
                  <a:pt x="6679047" y="12748139"/>
                  <a:pt x="6680395" y="12743646"/>
                  <a:pt x="6681253" y="12739254"/>
                </a:cubicBezTo>
                <a:lnTo>
                  <a:pt x="6680290" y="12736049"/>
                </a:lnTo>
                <a:lnTo>
                  <a:pt x="6677615" y="12727153"/>
                </a:lnTo>
                <a:cubicBezTo>
                  <a:pt x="6673962" y="12728210"/>
                  <a:pt x="6672548" y="12729970"/>
                  <a:pt x="6672381" y="12732186"/>
                </a:cubicBezTo>
                <a:lnTo>
                  <a:pt x="6673649" y="12736559"/>
                </a:lnTo>
                <a:lnTo>
                  <a:pt x="6674634" y="12739956"/>
                </a:lnTo>
                <a:cubicBezTo>
                  <a:pt x="6677313" y="12745719"/>
                  <a:pt x="6681024" y="12752319"/>
                  <a:pt x="6677844" y="12757784"/>
                </a:cubicBezTo>
                <a:cubicBezTo>
                  <a:pt x="6702329" y="12763514"/>
                  <a:pt x="6692598" y="12786692"/>
                  <a:pt x="6713509" y="12800511"/>
                </a:cubicBezTo>
                <a:close/>
                <a:moveTo>
                  <a:pt x="6930012" y="12319837"/>
                </a:moveTo>
                <a:cubicBezTo>
                  <a:pt x="6920639" y="12315695"/>
                  <a:pt x="6923299" y="12296997"/>
                  <a:pt x="6911437" y="12301948"/>
                </a:cubicBezTo>
                <a:cubicBezTo>
                  <a:pt x="6914379" y="12306815"/>
                  <a:pt x="6917880" y="12332312"/>
                  <a:pt x="6930012" y="12319837"/>
                </a:cubicBezTo>
                <a:close/>
                <a:moveTo>
                  <a:pt x="6492436" y="13311304"/>
                </a:moveTo>
                <a:cubicBezTo>
                  <a:pt x="6494439" y="13302379"/>
                  <a:pt x="6489162" y="13288305"/>
                  <a:pt x="6483585" y="13280113"/>
                </a:cubicBezTo>
                <a:cubicBezTo>
                  <a:pt x="6477989" y="13293933"/>
                  <a:pt x="6478413" y="13306849"/>
                  <a:pt x="6487748" y="13318102"/>
                </a:cubicBezTo>
                <a:cubicBezTo>
                  <a:pt x="6490292" y="13316680"/>
                  <a:pt x="6491769" y="13314278"/>
                  <a:pt x="6492436" y="13311304"/>
                </a:cubicBezTo>
                <a:close/>
                <a:moveTo>
                  <a:pt x="6501555" y="13292635"/>
                </a:moveTo>
                <a:cubicBezTo>
                  <a:pt x="6504704" y="13284353"/>
                  <a:pt x="6509511" y="13275785"/>
                  <a:pt x="6500004" y="13269547"/>
                </a:cubicBezTo>
                <a:cubicBezTo>
                  <a:pt x="6496240" y="13278067"/>
                  <a:pt x="6491621" y="13286209"/>
                  <a:pt x="6501555" y="13292635"/>
                </a:cubicBezTo>
                <a:close/>
                <a:moveTo>
                  <a:pt x="9186295" y="7217082"/>
                </a:moveTo>
                <a:cubicBezTo>
                  <a:pt x="9194977" y="7195390"/>
                  <a:pt x="9171042" y="7175180"/>
                  <a:pt x="9158353" y="7161614"/>
                </a:cubicBezTo>
                <a:cubicBezTo>
                  <a:pt x="9163724" y="7183667"/>
                  <a:pt x="9173003" y="7201693"/>
                  <a:pt x="9186295" y="7217082"/>
                </a:cubicBezTo>
                <a:close/>
                <a:moveTo>
                  <a:pt x="9316377" y="6940373"/>
                </a:moveTo>
                <a:cubicBezTo>
                  <a:pt x="9315137" y="6923631"/>
                  <a:pt x="9305118" y="6914543"/>
                  <a:pt x="9289828" y="6910059"/>
                </a:cubicBezTo>
                <a:cubicBezTo>
                  <a:pt x="9284521" y="6926826"/>
                  <a:pt x="9290237" y="6940902"/>
                  <a:pt x="9280249" y="6944914"/>
                </a:cubicBezTo>
                <a:cubicBezTo>
                  <a:pt x="9270847" y="6944205"/>
                  <a:pt x="9272845" y="6933302"/>
                  <a:pt x="9263047" y="6933556"/>
                </a:cubicBezTo>
                <a:cubicBezTo>
                  <a:pt x="9261908" y="6943466"/>
                  <a:pt x="9276750" y="6954531"/>
                  <a:pt x="9261577" y="6957995"/>
                </a:cubicBezTo>
                <a:cubicBezTo>
                  <a:pt x="9246631" y="6958163"/>
                  <a:pt x="9242296" y="6937431"/>
                  <a:pt x="9229791" y="6945375"/>
                </a:cubicBezTo>
                <a:cubicBezTo>
                  <a:pt x="9230650" y="6957007"/>
                  <a:pt x="9239399" y="6961503"/>
                  <a:pt x="9242442" y="6971108"/>
                </a:cubicBezTo>
                <a:cubicBezTo>
                  <a:pt x="9267932" y="6961734"/>
                  <a:pt x="9287859" y="6946693"/>
                  <a:pt x="9316377" y="6940373"/>
                </a:cubicBezTo>
                <a:close/>
                <a:moveTo>
                  <a:pt x="6034528" y="14368599"/>
                </a:moveTo>
                <a:cubicBezTo>
                  <a:pt x="6037592" y="14360692"/>
                  <a:pt x="6031318" y="14349592"/>
                  <a:pt x="6023109" y="14344816"/>
                </a:cubicBezTo>
                <a:cubicBezTo>
                  <a:pt x="6014561" y="14358397"/>
                  <a:pt x="6023472" y="14365907"/>
                  <a:pt x="6028078" y="14375089"/>
                </a:cubicBezTo>
                <a:cubicBezTo>
                  <a:pt x="6031449" y="14373515"/>
                  <a:pt x="6033507" y="14371235"/>
                  <a:pt x="6034528" y="14368599"/>
                </a:cubicBezTo>
                <a:close/>
                <a:moveTo>
                  <a:pt x="10976544" y="3186788"/>
                </a:moveTo>
                <a:lnTo>
                  <a:pt x="10986845" y="3157661"/>
                </a:lnTo>
                <a:lnTo>
                  <a:pt x="10994957" y="3134722"/>
                </a:lnTo>
                <a:cubicBezTo>
                  <a:pt x="11002639" y="3098460"/>
                  <a:pt x="11000460" y="3061028"/>
                  <a:pt x="10984375" y="3034030"/>
                </a:cubicBezTo>
                <a:cubicBezTo>
                  <a:pt x="10960318" y="2992797"/>
                  <a:pt x="10921196" y="2968370"/>
                  <a:pt x="10873000" y="2950646"/>
                </a:cubicBezTo>
                <a:cubicBezTo>
                  <a:pt x="10842051" y="3033370"/>
                  <a:pt x="10814998" y="3154540"/>
                  <a:pt x="10801725" y="3253746"/>
                </a:cubicBezTo>
                <a:lnTo>
                  <a:pt x="10842509" y="3259308"/>
                </a:lnTo>
                <a:lnTo>
                  <a:pt x="10845036" y="3259653"/>
                </a:lnTo>
                <a:cubicBezTo>
                  <a:pt x="10886447" y="3261788"/>
                  <a:pt x="10921678" y="3252299"/>
                  <a:pt x="10946373" y="3228399"/>
                </a:cubicBezTo>
                <a:cubicBezTo>
                  <a:pt x="10958053" y="3217238"/>
                  <a:pt x="10968278" y="3202884"/>
                  <a:pt x="10976544" y="3186788"/>
                </a:cubicBezTo>
                <a:close/>
                <a:moveTo>
                  <a:pt x="6525759" y="13270235"/>
                </a:moveTo>
                <a:cubicBezTo>
                  <a:pt x="6530857" y="13263323"/>
                  <a:pt x="6528468" y="13244447"/>
                  <a:pt x="6519044" y="13248429"/>
                </a:cubicBezTo>
                <a:cubicBezTo>
                  <a:pt x="6524805" y="13255048"/>
                  <a:pt x="6520425" y="13263805"/>
                  <a:pt x="6525759" y="13270235"/>
                </a:cubicBezTo>
                <a:close/>
                <a:moveTo>
                  <a:pt x="10879931" y="3421424"/>
                </a:moveTo>
                <a:cubicBezTo>
                  <a:pt x="10871269" y="3419126"/>
                  <a:pt x="10869477" y="3394362"/>
                  <a:pt x="10858707" y="3404905"/>
                </a:cubicBezTo>
                <a:cubicBezTo>
                  <a:pt x="10863115" y="3409913"/>
                  <a:pt x="10867932" y="3432443"/>
                  <a:pt x="10879931" y="3421424"/>
                </a:cubicBezTo>
                <a:close/>
                <a:moveTo>
                  <a:pt x="8417430" y="8997116"/>
                </a:moveTo>
                <a:cubicBezTo>
                  <a:pt x="8386556" y="9018776"/>
                  <a:pt x="8258697" y="8940795"/>
                  <a:pt x="8258360" y="8900228"/>
                </a:cubicBezTo>
                <a:cubicBezTo>
                  <a:pt x="8317714" y="8892174"/>
                  <a:pt x="8382013" y="8939514"/>
                  <a:pt x="8420941" y="8977691"/>
                </a:cubicBezTo>
                <a:cubicBezTo>
                  <a:pt x="8418339" y="8984727"/>
                  <a:pt x="8411253" y="8993875"/>
                  <a:pt x="8417430" y="8997116"/>
                </a:cubicBezTo>
                <a:close/>
                <a:moveTo>
                  <a:pt x="6764715" y="12738986"/>
                </a:moveTo>
                <a:cubicBezTo>
                  <a:pt x="6765366" y="12736792"/>
                  <a:pt x="6764697" y="12734844"/>
                  <a:pt x="6760978" y="12733455"/>
                </a:cubicBezTo>
                <a:cubicBezTo>
                  <a:pt x="6757442" y="12737999"/>
                  <a:pt x="6758069" y="12742346"/>
                  <a:pt x="6760541" y="12745982"/>
                </a:cubicBezTo>
                <a:cubicBezTo>
                  <a:pt x="6762096" y="12743617"/>
                  <a:pt x="6764065" y="12741179"/>
                  <a:pt x="6764715" y="12738986"/>
                </a:cubicBezTo>
                <a:close/>
                <a:moveTo>
                  <a:pt x="6948560" y="12323956"/>
                </a:moveTo>
                <a:cubicBezTo>
                  <a:pt x="6939268" y="12312716"/>
                  <a:pt x="6944256" y="12299122"/>
                  <a:pt x="6929574" y="12288559"/>
                </a:cubicBezTo>
                <a:cubicBezTo>
                  <a:pt x="6926331" y="12299356"/>
                  <a:pt x="6932733" y="12333269"/>
                  <a:pt x="6948560" y="12323956"/>
                </a:cubicBezTo>
                <a:close/>
                <a:moveTo>
                  <a:pt x="9759304" y="5963383"/>
                </a:moveTo>
                <a:lnTo>
                  <a:pt x="9750119" y="5958805"/>
                </a:lnTo>
                <a:lnTo>
                  <a:pt x="9740731" y="5977645"/>
                </a:lnTo>
                <a:lnTo>
                  <a:pt x="9749916" y="5982222"/>
                </a:lnTo>
                <a:close/>
                <a:moveTo>
                  <a:pt x="10541220" y="4196710"/>
                </a:moveTo>
                <a:cubicBezTo>
                  <a:pt x="10522559" y="4186934"/>
                  <a:pt x="10509388" y="4191316"/>
                  <a:pt x="10501418" y="4208198"/>
                </a:cubicBezTo>
                <a:cubicBezTo>
                  <a:pt x="10516976" y="4209972"/>
                  <a:pt x="10529531" y="4205827"/>
                  <a:pt x="10541220" y="4196710"/>
                </a:cubicBezTo>
                <a:close/>
                <a:moveTo>
                  <a:pt x="9640942" y="6235782"/>
                </a:moveTo>
                <a:cubicBezTo>
                  <a:pt x="9630476" y="6227444"/>
                  <a:pt x="9613695" y="6201389"/>
                  <a:pt x="9596377" y="6207850"/>
                </a:cubicBezTo>
                <a:cubicBezTo>
                  <a:pt x="9604757" y="6217229"/>
                  <a:pt x="9622997" y="6242451"/>
                  <a:pt x="9640942" y="6235782"/>
                </a:cubicBezTo>
                <a:close/>
                <a:moveTo>
                  <a:pt x="9334855" y="6931056"/>
                </a:moveTo>
                <a:cubicBezTo>
                  <a:pt x="9337008" y="6915932"/>
                  <a:pt x="9323783" y="6914102"/>
                  <a:pt x="9318445" y="6905144"/>
                </a:cubicBezTo>
                <a:cubicBezTo>
                  <a:pt x="9313349" y="6912065"/>
                  <a:pt x="9320338" y="6930727"/>
                  <a:pt x="9334855" y="6931056"/>
                </a:cubicBezTo>
                <a:close/>
                <a:moveTo>
                  <a:pt x="6738333" y="12808935"/>
                </a:moveTo>
                <a:cubicBezTo>
                  <a:pt x="6739793" y="12798132"/>
                  <a:pt x="6739077" y="12787638"/>
                  <a:pt x="6735434" y="12777569"/>
                </a:cubicBezTo>
                <a:lnTo>
                  <a:pt x="6720769" y="12756913"/>
                </a:lnTo>
                <a:lnTo>
                  <a:pt x="6714971" y="12748746"/>
                </a:lnTo>
                <a:lnTo>
                  <a:pt x="6715599" y="12756253"/>
                </a:lnTo>
                <a:lnTo>
                  <a:pt x="6717880" y="12783552"/>
                </a:lnTo>
                <a:cubicBezTo>
                  <a:pt x="6721646" y="12795075"/>
                  <a:pt x="6728335" y="12805026"/>
                  <a:pt x="6738333" y="12808935"/>
                </a:cubicBezTo>
                <a:close/>
                <a:moveTo>
                  <a:pt x="7169697" y="11838744"/>
                </a:moveTo>
                <a:cubicBezTo>
                  <a:pt x="7124093" y="11827775"/>
                  <a:pt x="7083213" y="11790173"/>
                  <a:pt x="7088004" y="11754188"/>
                </a:cubicBezTo>
                <a:cubicBezTo>
                  <a:pt x="7123863" y="11755691"/>
                  <a:pt x="7174339" y="11804148"/>
                  <a:pt x="7169697" y="11838744"/>
                </a:cubicBezTo>
                <a:close/>
                <a:moveTo>
                  <a:pt x="7886165" y="10218946"/>
                </a:moveTo>
                <a:cubicBezTo>
                  <a:pt x="7886137" y="10213982"/>
                  <a:pt x="7886110" y="10209017"/>
                  <a:pt x="7886129" y="10204712"/>
                </a:cubicBezTo>
                <a:cubicBezTo>
                  <a:pt x="7883801" y="10204557"/>
                  <a:pt x="7881473" y="10204403"/>
                  <a:pt x="7879192" y="10204908"/>
                </a:cubicBezTo>
                <a:cubicBezTo>
                  <a:pt x="7879173" y="10209213"/>
                  <a:pt x="7879201" y="10214177"/>
                  <a:pt x="7878875" y="10218837"/>
                </a:cubicBezTo>
                <a:cubicBezTo>
                  <a:pt x="7881509" y="10218638"/>
                  <a:pt x="7884142" y="10218437"/>
                  <a:pt x="7886165" y="10218946"/>
                </a:cubicBezTo>
                <a:close/>
                <a:moveTo>
                  <a:pt x="6328385" y="13746101"/>
                </a:moveTo>
                <a:cubicBezTo>
                  <a:pt x="6306326" y="13739418"/>
                  <a:pt x="6295541" y="13728014"/>
                  <a:pt x="6277793" y="13719662"/>
                </a:cubicBezTo>
                <a:cubicBezTo>
                  <a:pt x="6268565" y="13727840"/>
                  <a:pt x="6262673" y="13744640"/>
                  <a:pt x="6255877" y="13760020"/>
                </a:cubicBezTo>
                <a:cubicBezTo>
                  <a:pt x="6244033" y="13763722"/>
                  <a:pt x="6228132" y="13760143"/>
                  <a:pt x="6217358" y="13751745"/>
                </a:cubicBezTo>
                <a:lnTo>
                  <a:pt x="6206745" y="13736628"/>
                </a:lnTo>
                <a:lnTo>
                  <a:pt x="6206193" y="13735841"/>
                </a:lnTo>
                <a:cubicBezTo>
                  <a:pt x="6204518" y="13729540"/>
                  <a:pt x="6205274" y="13722342"/>
                  <a:pt x="6209608" y="13714555"/>
                </a:cubicBezTo>
                <a:cubicBezTo>
                  <a:pt x="6217834" y="13702871"/>
                  <a:pt x="6238500" y="13724257"/>
                  <a:pt x="6245107" y="13709305"/>
                </a:cubicBezTo>
                <a:cubicBezTo>
                  <a:pt x="6229525" y="13693740"/>
                  <a:pt x="6208589" y="13679893"/>
                  <a:pt x="6179338" y="13680246"/>
                </a:cubicBezTo>
                <a:cubicBezTo>
                  <a:pt x="6161260" y="13695746"/>
                  <a:pt x="6175214" y="13703444"/>
                  <a:pt x="6169182" y="13721715"/>
                </a:cubicBezTo>
                <a:cubicBezTo>
                  <a:pt x="6142374" y="13733869"/>
                  <a:pt x="6113812" y="13700313"/>
                  <a:pt x="6124612" y="13672405"/>
                </a:cubicBezTo>
                <a:cubicBezTo>
                  <a:pt x="6142004" y="13668855"/>
                  <a:pt x="6154913" y="13698558"/>
                  <a:pt x="6165245" y="13674019"/>
                </a:cubicBezTo>
                <a:cubicBezTo>
                  <a:pt x="6162853" y="13663259"/>
                  <a:pt x="6122609" y="13643435"/>
                  <a:pt x="6100987" y="13641541"/>
                </a:cubicBezTo>
                <a:cubicBezTo>
                  <a:pt x="6083236" y="13655144"/>
                  <a:pt x="6091001" y="13673383"/>
                  <a:pt x="6083073" y="13691326"/>
                </a:cubicBezTo>
                <a:cubicBezTo>
                  <a:pt x="6050861" y="13704157"/>
                  <a:pt x="6021148" y="13663965"/>
                  <a:pt x="6029385" y="13634925"/>
                </a:cubicBezTo>
                <a:cubicBezTo>
                  <a:pt x="6045873" y="13629955"/>
                  <a:pt x="6077852" y="13665020"/>
                  <a:pt x="6083477" y="13633804"/>
                </a:cubicBezTo>
                <a:cubicBezTo>
                  <a:pt x="6068699" y="13617573"/>
                  <a:pt x="6031941" y="13609502"/>
                  <a:pt x="6008969" y="13596799"/>
                </a:cubicBezTo>
                <a:cubicBezTo>
                  <a:pt x="5992171" y="13612866"/>
                  <a:pt x="5985218" y="13620516"/>
                  <a:pt x="5988959" y="13642084"/>
                </a:cubicBezTo>
                <a:cubicBezTo>
                  <a:pt x="5963769" y="13657506"/>
                  <a:pt x="5921273" y="13625453"/>
                  <a:pt x="5935857" y="13593600"/>
                </a:cubicBezTo>
                <a:cubicBezTo>
                  <a:pt x="5954391" y="13592087"/>
                  <a:pt x="5985029" y="13620943"/>
                  <a:pt x="5991459" y="13589062"/>
                </a:cubicBezTo>
                <a:cubicBezTo>
                  <a:pt x="5960719" y="13580075"/>
                  <a:pt x="5941423" y="13556741"/>
                  <a:pt x="5915011" y="13555284"/>
                </a:cubicBezTo>
                <a:cubicBezTo>
                  <a:pt x="5901185" y="13563472"/>
                  <a:pt x="5889809" y="13588062"/>
                  <a:pt x="5893681" y="13603560"/>
                </a:cubicBezTo>
                <a:cubicBezTo>
                  <a:pt x="5865829" y="13615763"/>
                  <a:pt x="5823948" y="13583472"/>
                  <a:pt x="5847442" y="13549939"/>
                </a:cubicBezTo>
                <a:cubicBezTo>
                  <a:pt x="5864178" y="13550185"/>
                  <a:pt x="5877922" y="13571066"/>
                  <a:pt x="5887678" y="13543207"/>
                </a:cubicBezTo>
                <a:cubicBezTo>
                  <a:pt x="5885326" y="13528892"/>
                  <a:pt x="5848320" y="13515604"/>
                  <a:pt x="5833670" y="13515259"/>
                </a:cubicBezTo>
                <a:cubicBezTo>
                  <a:pt x="5818949" y="13526626"/>
                  <a:pt x="5812091" y="13558319"/>
                  <a:pt x="5795226" y="13564142"/>
                </a:cubicBezTo>
                <a:cubicBezTo>
                  <a:pt x="5770078" y="13554053"/>
                  <a:pt x="5744503" y="13543774"/>
                  <a:pt x="5752184" y="13520615"/>
                </a:cubicBezTo>
                <a:cubicBezTo>
                  <a:pt x="5766051" y="13508870"/>
                  <a:pt x="5792768" y="13521186"/>
                  <a:pt x="5800474" y="13533781"/>
                </a:cubicBezTo>
                <a:lnTo>
                  <a:pt x="5812743" y="13506012"/>
                </a:lnTo>
                <a:cubicBezTo>
                  <a:pt x="5795979" y="13491967"/>
                  <a:pt x="5771358" y="13484152"/>
                  <a:pt x="5745464" y="13480371"/>
                </a:cubicBezTo>
                <a:cubicBezTo>
                  <a:pt x="5733723" y="13488459"/>
                  <a:pt x="5724743" y="13501853"/>
                  <a:pt x="5717592" y="13505330"/>
                </a:cubicBezTo>
                <a:cubicBezTo>
                  <a:pt x="5702672" y="13512526"/>
                  <a:pt x="5683486" y="13566345"/>
                  <a:pt x="5670929" y="13592455"/>
                </a:cubicBezTo>
                <a:cubicBezTo>
                  <a:pt x="5653791" y="13627776"/>
                  <a:pt x="5635809" y="13667319"/>
                  <a:pt x="5616923" y="13705441"/>
                </a:cubicBezTo>
                <a:cubicBezTo>
                  <a:pt x="5596527" y="13746981"/>
                  <a:pt x="5568899" y="13799112"/>
                  <a:pt x="5560294" y="13833607"/>
                </a:cubicBezTo>
                <a:cubicBezTo>
                  <a:pt x="5557193" y="13847556"/>
                  <a:pt x="5570123" y="13864502"/>
                  <a:pt x="5555254" y="13872740"/>
                </a:cubicBezTo>
                <a:lnTo>
                  <a:pt x="5577471" y="13886892"/>
                </a:lnTo>
                <a:lnTo>
                  <a:pt x="5659619" y="13939215"/>
                </a:lnTo>
                <a:cubicBezTo>
                  <a:pt x="5697194" y="13958434"/>
                  <a:pt x="5736591" y="13975842"/>
                  <a:pt x="5774915" y="13994818"/>
                </a:cubicBezTo>
                <a:cubicBezTo>
                  <a:pt x="5822231" y="14018277"/>
                  <a:pt x="5866148" y="14049425"/>
                  <a:pt x="5912599" y="14067907"/>
                </a:cubicBezTo>
                <a:cubicBezTo>
                  <a:pt x="5975468" y="14093133"/>
                  <a:pt x="6041775" y="14107111"/>
                  <a:pt x="6106999" y="14124695"/>
                </a:cubicBezTo>
                <a:cubicBezTo>
                  <a:pt x="6203749" y="14048979"/>
                  <a:pt x="6259817" y="13878183"/>
                  <a:pt x="6328385" y="13746101"/>
                </a:cubicBezTo>
                <a:close/>
                <a:moveTo>
                  <a:pt x="6057642" y="14360075"/>
                </a:moveTo>
                <a:cubicBezTo>
                  <a:pt x="6051939" y="14345304"/>
                  <a:pt x="6057308" y="14326235"/>
                  <a:pt x="6040533" y="14315761"/>
                </a:cubicBezTo>
                <a:cubicBezTo>
                  <a:pt x="6034453" y="14332982"/>
                  <a:pt x="6045146" y="14360680"/>
                  <a:pt x="6057642" y="14360075"/>
                </a:cubicBezTo>
                <a:close/>
                <a:moveTo>
                  <a:pt x="9606135" y="6340208"/>
                </a:moveTo>
                <a:cubicBezTo>
                  <a:pt x="9594009" y="6336248"/>
                  <a:pt x="9600458" y="6326452"/>
                  <a:pt x="9585413" y="6324158"/>
                </a:cubicBezTo>
                <a:cubicBezTo>
                  <a:pt x="9571031" y="6335205"/>
                  <a:pt x="9600756" y="6359385"/>
                  <a:pt x="9606135" y="6340208"/>
                </a:cubicBezTo>
                <a:close/>
                <a:moveTo>
                  <a:pt x="9620053" y="6312278"/>
                </a:moveTo>
                <a:cubicBezTo>
                  <a:pt x="9600276" y="6336248"/>
                  <a:pt x="9620053" y="6312278"/>
                  <a:pt x="9620053" y="6312278"/>
                </a:cubicBezTo>
                <a:close/>
                <a:moveTo>
                  <a:pt x="6758639" y="12792973"/>
                </a:moveTo>
                <a:cubicBezTo>
                  <a:pt x="6753414" y="12786340"/>
                  <a:pt x="6752071" y="12775824"/>
                  <a:pt x="6749436" y="12766645"/>
                </a:cubicBezTo>
                <a:lnTo>
                  <a:pt x="6746468" y="12760189"/>
                </a:lnTo>
                <a:lnTo>
                  <a:pt x="6743868" y="12754532"/>
                </a:lnTo>
                <a:cubicBezTo>
                  <a:pt x="6741258" y="12751265"/>
                  <a:pt x="6737678" y="12748983"/>
                  <a:pt x="6732482" y="12748341"/>
                </a:cubicBezTo>
                <a:lnTo>
                  <a:pt x="6735035" y="12758732"/>
                </a:lnTo>
                <a:lnTo>
                  <a:pt x="6739724" y="12777810"/>
                </a:lnTo>
                <a:cubicBezTo>
                  <a:pt x="6743267" y="12787962"/>
                  <a:pt x="6748755" y="12795730"/>
                  <a:pt x="6758639" y="12792973"/>
                </a:cubicBezTo>
                <a:close/>
                <a:moveTo>
                  <a:pt x="6077632" y="14336746"/>
                </a:moveTo>
                <a:cubicBezTo>
                  <a:pt x="6083335" y="14320378"/>
                  <a:pt x="6073047" y="14310217"/>
                  <a:pt x="6077332" y="14294754"/>
                </a:cubicBezTo>
                <a:cubicBezTo>
                  <a:pt x="6063403" y="14287068"/>
                  <a:pt x="6056078" y="14295573"/>
                  <a:pt x="6047327" y="14300385"/>
                </a:cubicBezTo>
                <a:cubicBezTo>
                  <a:pt x="6066463" y="14307819"/>
                  <a:pt x="6060592" y="14338406"/>
                  <a:pt x="6077632" y="14336746"/>
                </a:cubicBezTo>
                <a:close/>
                <a:moveTo>
                  <a:pt x="8366853" y="9157352"/>
                </a:moveTo>
                <a:cubicBezTo>
                  <a:pt x="8353618" y="9145871"/>
                  <a:pt x="8328081" y="9153024"/>
                  <a:pt x="8336777" y="9165571"/>
                </a:cubicBezTo>
                <a:cubicBezTo>
                  <a:pt x="8345716" y="9160303"/>
                  <a:pt x="8360086" y="9169213"/>
                  <a:pt x="8366853" y="9157352"/>
                </a:cubicBezTo>
                <a:close/>
                <a:moveTo>
                  <a:pt x="6840364" y="12613227"/>
                </a:moveTo>
                <a:cubicBezTo>
                  <a:pt x="6838799" y="12611012"/>
                  <a:pt x="6833999" y="12597706"/>
                  <a:pt x="6828914" y="12604610"/>
                </a:cubicBezTo>
                <a:cubicBezTo>
                  <a:pt x="6836041" y="12623009"/>
                  <a:pt x="6818011" y="12607417"/>
                  <a:pt x="6811058" y="12623154"/>
                </a:cubicBezTo>
                <a:cubicBezTo>
                  <a:pt x="6824319" y="12639179"/>
                  <a:pt x="6830450" y="12614947"/>
                  <a:pt x="6840364" y="12613227"/>
                </a:cubicBezTo>
                <a:close/>
                <a:moveTo>
                  <a:pt x="9356809" y="6918213"/>
                </a:moveTo>
                <a:cubicBezTo>
                  <a:pt x="9356775" y="6917747"/>
                  <a:pt x="9353520" y="6917989"/>
                  <a:pt x="9353054" y="6918025"/>
                </a:cubicBezTo>
                <a:cubicBezTo>
                  <a:pt x="9335338" y="6899687"/>
                  <a:pt x="9358582" y="6935853"/>
                  <a:pt x="9356809" y="6918213"/>
                </a:cubicBezTo>
                <a:close/>
                <a:moveTo>
                  <a:pt x="9191450" y="7299495"/>
                </a:moveTo>
                <a:cubicBezTo>
                  <a:pt x="9179182" y="7288475"/>
                  <a:pt x="9168779" y="7275795"/>
                  <a:pt x="9158815" y="7262733"/>
                </a:cubicBezTo>
                <a:lnTo>
                  <a:pt x="9131333" y="7226952"/>
                </a:lnTo>
                <a:lnTo>
                  <a:pt x="9128813" y="7223672"/>
                </a:lnTo>
                <a:cubicBezTo>
                  <a:pt x="9129882" y="7212834"/>
                  <a:pt x="9132708" y="7200463"/>
                  <a:pt x="9119690" y="7201424"/>
                </a:cubicBezTo>
                <a:lnTo>
                  <a:pt x="9130769" y="7234315"/>
                </a:lnTo>
                <a:lnTo>
                  <a:pt x="9141697" y="7266746"/>
                </a:lnTo>
                <a:cubicBezTo>
                  <a:pt x="9153241" y="7285363"/>
                  <a:pt x="9169409" y="7298552"/>
                  <a:pt x="9191450" y="7299495"/>
                </a:cubicBezTo>
                <a:close/>
                <a:moveTo>
                  <a:pt x="6850482" y="12598382"/>
                </a:moveTo>
                <a:cubicBezTo>
                  <a:pt x="6855992" y="12591667"/>
                  <a:pt x="6852390" y="12586008"/>
                  <a:pt x="6850252" y="12580488"/>
                </a:cubicBezTo>
                <a:cubicBezTo>
                  <a:pt x="6843515" y="12587679"/>
                  <a:pt x="6842161" y="12594197"/>
                  <a:pt x="6850482" y="12598382"/>
                </a:cubicBezTo>
                <a:close/>
                <a:moveTo>
                  <a:pt x="8509497" y="8844730"/>
                </a:moveTo>
                <a:cubicBezTo>
                  <a:pt x="8500584" y="8859149"/>
                  <a:pt x="8485370" y="8859056"/>
                  <a:pt x="8473614" y="8866100"/>
                </a:cubicBezTo>
                <a:cubicBezTo>
                  <a:pt x="8437094" y="8824468"/>
                  <a:pt x="8382562" y="8771816"/>
                  <a:pt x="8405937" y="8718912"/>
                </a:cubicBezTo>
                <a:cubicBezTo>
                  <a:pt x="8430543" y="8710407"/>
                  <a:pt x="8445226" y="8743921"/>
                  <a:pt x="8460131" y="8764275"/>
                </a:cubicBezTo>
                <a:cubicBezTo>
                  <a:pt x="8480146" y="8791476"/>
                  <a:pt x="8501104" y="8816544"/>
                  <a:pt x="8509497" y="8844730"/>
                </a:cubicBezTo>
                <a:close/>
                <a:moveTo>
                  <a:pt x="6334312" y="13769655"/>
                </a:moveTo>
                <a:cubicBezTo>
                  <a:pt x="6291236" y="13848663"/>
                  <a:pt x="6266317" y="13927011"/>
                  <a:pt x="6228207" y="14000554"/>
                </a:cubicBezTo>
                <a:cubicBezTo>
                  <a:pt x="6201007" y="14052874"/>
                  <a:pt x="6148325" y="14140913"/>
                  <a:pt x="6109936" y="14146929"/>
                </a:cubicBezTo>
                <a:cubicBezTo>
                  <a:pt x="6079413" y="14151315"/>
                  <a:pt x="5988794" y="14118424"/>
                  <a:pt x="5949702" y="14105237"/>
                </a:cubicBezTo>
                <a:cubicBezTo>
                  <a:pt x="5867297" y="14078018"/>
                  <a:pt x="5802592" y="14036152"/>
                  <a:pt x="5720583" y="13995322"/>
                </a:cubicBezTo>
                <a:cubicBezTo>
                  <a:pt x="5659364" y="13965208"/>
                  <a:pt x="5593873" y="13933208"/>
                  <a:pt x="5541077" y="13895582"/>
                </a:cubicBezTo>
                <a:cubicBezTo>
                  <a:pt x="5539678" y="13883731"/>
                  <a:pt x="5538895" y="13871640"/>
                  <a:pt x="5541191" y="13858357"/>
                </a:cubicBezTo>
                <a:cubicBezTo>
                  <a:pt x="5513333" y="13844006"/>
                  <a:pt x="5476047" y="13833659"/>
                  <a:pt x="5456006" y="13816634"/>
                </a:cubicBezTo>
                <a:cubicBezTo>
                  <a:pt x="5440018" y="13788123"/>
                  <a:pt x="5459725" y="13780491"/>
                  <a:pt x="5478431" y="13747395"/>
                </a:cubicBezTo>
                <a:cubicBezTo>
                  <a:pt x="5521656" y="13671518"/>
                  <a:pt x="5559868" y="13485683"/>
                  <a:pt x="5617740" y="13432107"/>
                </a:cubicBezTo>
                <a:cubicBezTo>
                  <a:pt x="5639554" y="13411618"/>
                  <a:pt x="5678231" y="13407261"/>
                  <a:pt x="5697798" y="13401098"/>
                </a:cubicBezTo>
                <a:lnTo>
                  <a:pt x="5732391" y="13416383"/>
                </a:lnTo>
                <a:cubicBezTo>
                  <a:pt x="5753069" y="13420414"/>
                  <a:pt x="5767892" y="13389177"/>
                  <a:pt x="5792127" y="13393246"/>
                </a:cubicBezTo>
                <a:cubicBezTo>
                  <a:pt x="5819728" y="13397782"/>
                  <a:pt x="5833563" y="13416150"/>
                  <a:pt x="5841813" y="13440220"/>
                </a:cubicBezTo>
                <a:cubicBezTo>
                  <a:pt x="5879131" y="13420454"/>
                  <a:pt x="5937591" y="13445263"/>
                  <a:pt x="5930811" y="13491799"/>
                </a:cubicBezTo>
                <a:cubicBezTo>
                  <a:pt x="5944995" y="13495512"/>
                  <a:pt x="5947550" y="13470089"/>
                  <a:pt x="5960591" y="13471765"/>
                </a:cubicBezTo>
                <a:cubicBezTo>
                  <a:pt x="5994624" y="13444422"/>
                  <a:pt x="6031656" y="13493464"/>
                  <a:pt x="6028872" y="13522871"/>
                </a:cubicBezTo>
                <a:cubicBezTo>
                  <a:pt x="6066332" y="13479679"/>
                  <a:pt x="6127183" y="13515247"/>
                  <a:pt x="6126244" y="13565894"/>
                </a:cubicBezTo>
                <a:cubicBezTo>
                  <a:pt x="6150778" y="13554267"/>
                  <a:pt x="6204126" y="13537499"/>
                  <a:pt x="6210398" y="13590311"/>
                </a:cubicBezTo>
                <a:cubicBezTo>
                  <a:pt x="6258612" y="13566680"/>
                  <a:pt x="6307593" y="13616406"/>
                  <a:pt x="6293989" y="13664522"/>
                </a:cubicBezTo>
                <a:cubicBezTo>
                  <a:pt x="6316048" y="13671205"/>
                  <a:pt x="6319632" y="13685043"/>
                  <a:pt x="6339228" y="13692680"/>
                </a:cubicBezTo>
                <a:cubicBezTo>
                  <a:pt x="6346446" y="13721400"/>
                  <a:pt x="6352780" y="13735944"/>
                  <a:pt x="6334312" y="13769655"/>
                </a:cubicBezTo>
                <a:close/>
                <a:moveTo>
                  <a:pt x="11028658" y="3145915"/>
                </a:moveTo>
                <a:cubicBezTo>
                  <a:pt x="11028937" y="3142978"/>
                  <a:pt x="11029643" y="3140229"/>
                  <a:pt x="11029733" y="3137719"/>
                </a:cubicBezTo>
                <a:cubicBezTo>
                  <a:pt x="11025947" y="3137066"/>
                  <a:pt x="11025988" y="3133514"/>
                  <a:pt x="11023005" y="3132196"/>
                </a:cubicBezTo>
                <a:cubicBezTo>
                  <a:pt x="11022258" y="3138497"/>
                  <a:pt x="11019479" y="3145939"/>
                  <a:pt x="11028658" y="3145915"/>
                </a:cubicBezTo>
                <a:close/>
                <a:moveTo>
                  <a:pt x="6770504" y="12788040"/>
                </a:moveTo>
                <a:cubicBezTo>
                  <a:pt x="6771789" y="12782247"/>
                  <a:pt x="6770958" y="12776918"/>
                  <a:pt x="6768571" y="12771793"/>
                </a:cubicBezTo>
                <a:lnTo>
                  <a:pt x="6761288" y="12762079"/>
                </a:lnTo>
                <a:lnTo>
                  <a:pt x="6757305" y="12756766"/>
                </a:lnTo>
                <a:lnTo>
                  <a:pt x="6757646" y="12761614"/>
                </a:lnTo>
                <a:lnTo>
                  <a:pt x="6758477" y="12773438"/>
                </a:lnTo>
                <a:cubicBezTo>
                  <a:pt x="6760763" y="12778647"/>
                  <a:pt x="6764859" y="12783510"/>
                  <a:pt x="6770504" y="12788040"/>
                </a:cubicBezTo>
                <a:close/>
                <a:moveTo>
                  <a:pt x="6575274" y="13243744"/>
                </a:moveTo>
                <a:cubicBezTo>
                  <a:pt x="6569181" y="13264472"/>
                  <a:pt x="6540823" y="13278928"/>
                  <a:pt x="6523204" y="13299146"/>
                </a:cubicBezTo>
                <a:cubicBezTo>
                  <a:pt x="6489898" y="13336363"/>
                  <a:pt x="6466970" y="13384785"/>
                  <a:pt x="6439844" y="13398766"/>
                </a:cubicBezTo>
                <a:cubicBezTo>
                  <a:pt x="6388153" y="13372362"/>
                  <a:pt x="6379650" y="13314127"/>
                  <a:pt x="6370187" y="13266159"/>
                </a:cubicBezTo>
                <a:cubicBezTo>
                  <a:pt x="6360383" y="13215494"/>
                  <a:pt x="6361902" y="13161176"/>
                  <a:pt x="6334054" y="13117813"/>
                </a:cubicBezTo>
                <a:cubicBezTo>
                  <a:pt x="6296288" y="13140841"/>
                  <a:pt x="6270055" y="13207150"/>
                  <a:pt x="6228672" y="13267275"/>
                </a:cubicBezTo>
                <a:cubicBezTo>
                  <a:pt x="6214357" y="13269606"/>
                  <a:pt x="6198183" y="13255331"/>
                  <a:pt x="6188181" y="13243274"/>
                </a:cubicBezTo>
                <a:cubicBezTo>
                  <a:pt x="6203472" y="13167039"/>
                  <a:pt x="6274945" y="13072349"/>
                  <a:pt x="6345190" y="13033633"/>
                </a:cubicBezTo>
                <a:cubicBezTo>
                  <a:pt x="6410859" y="13110508"/>
                  <a:pt x="6409366" y="13199460"/>
                  <a:pt x="6432330" y="13283942"/>
                </a:cubicBezTo>
                <a:cubicBezTo>
                  <a:pt x="6479032" y="13293885"/>
                  <a:pt x="6492370" y="13229006"/>
                  <a:pt x="6523519" y="13198982"/>
                </a:cubicBezTo>
                <a:cubicBezTo>
                  <a:pt x="6556047" y="13197061"/>
                  <a:pt x="6583575" y="13216862"/>
                  <a:pt x="6575274" y="13243744"/>
                </a:cubicBezTo>
                <a:close/>
                <a:moveTo>
                  <a:pt x="10901054" y="3462380"/>
                </a:moveTo>
                <a:cubicBezTo>
                  <a:pt x="10895130" y="3456192"/>
                  <a:pt x="10890593" y="3430725"/>
                  <a:pt x="10876274" y="3441230"/>
                </a:cubicBezTo>
                <a:cubicBezTo>
                  <a:pt x="10885935" y="3447029"/>
                  <a:pt x="10887931" y="3480554"/>
                  <a:pt x="10901054" y="3462380"/>
                </a:cubicBezTo>
                <a:close/>
                <a:moveTo>
                  <a:pt x="8171273" y="9642371"/>
                </a:moveTo>
                <a:cubicBezTo>
                  <a:pt x="8174479" y="9633171"/>
                  <a:pt x="8168139" y="9628689"/>
                  <a:pt x="8163684" y="9623823"/>
                </a:cubicBezTo>
                <a:cubicBezTo>
                  <a:pt x="8161128" y="9628848"/>
                  <a:pt x="8155941" y="9630021"/>
                  <a:pt x="8155572" y="9638412"/>
                </a:cubicBezTo>
                <a:cubicBezTo>
                  <a:pt x="8161103" y="9640056"/>
                  <a:pt x="8166188" y="9641213"/>
                  <a:pt x="8171273" y="9642371"/>
                </a:cubicBezTo>
                <a:close/>
                <a:moveTo>
                  <a:pt x="7059304" y="12160901"/>
                </a:moveTo>
                <a:cubicBezTo>
                  <a:pt x="7052864" y="12157036"/>
                  <a:pt x="7055574" y="12139379"/>
                  <a:pt x="7048914" y="12144080"/>
                </a:cubicBezTo>
                <a:cubicBezTo>
                  <a:pt x="7049963" y="12148620"/>
                  <a:pt x="7047254" y="12166277"/>
                  <a:pt x="7059304" y="12160901"/>
                </a:cubicBezTo>
                <a:close/>
                <a:moveTo>
                  <a:pt x="10573966" y="4208110"/>
                </a:moveTo>
                <a:cubicBezTo>
                  <a:pt x="10575265" y="4205982"/>
                  <a:pt x="10575368" y="4203509"/>
                  <a:pt x="10573619" y="4200823"/>
                </a:cubicBezTo>
                <a:cubicBezTo>
                  <a:pt x="10564570" y="4203966"/>
                  <a:pt x="10554566" y="4204647"/>
                  <a:pt x="10547715" y="4214372"/>
                </a:cubicBezTo>
                <a:cubicBezTo>
                  <a:pt x="10555406" y="4217770"/>
                  <a:pt x="10570068" y="4214493"/>
                  <a:pt x="10573966" y="4208110"/>
                </a:cubicBezTo>
                <a:close/>
                <a:moveTo>
                  <a:pt x="10581047" y="4194413"/>
                </a:moveTo>
                <a:cubicBezTo>
                  <a:pt x="10583600" y="4173608"/>
                  <a:pt x="10547459" y="4152538"/>
                  <a:pt x="10532844" y="4148631"/>
                </a:cubicBezTo>
                <a:cubicBezTo>
                  <a:pt x="10520535" y="4192671"/>
                  <a:pt x="10559671" y="4180378"/>
                  <a:pt x="10581047" y="4194413"/>
                </a:cubicBezTo>
                <a:close/>
                <a:moveTo>
                  <a:pt x="7889569" y="10293514"/>
                </a:moveTo>
                <a:cubicBezTo>
                  <a:pt x="7887728" y="10286370"/>
                  <a:pt x="7893828" y="10270014"/>
                  <a:pt x="7886138" y="10268943"/>
                </a:cubicBezTo>
                <a:cubicBezTo>
                  <a:pt x="7879629" y="10275066"/>
                  <a:pt x="7884226" y="10288291"/>
                  <a:pt x="7889569" y="10293514"/>
                </a:cubicBezTo>
                <a:close/>
                <a:moveTo>
                  <a:pt x="6995151" y="12325687"/>
                </a:moveTo>
                <a:cubicBezTo>
                  <a:pt x="6984106" y="12312654"/>
                  <a:pt x="6982726" y="12283507"/>
                  <a:pt x="6966685" y="12279477"/>
                </a:cubicBezTo>
                <a:cubicBezTo>
                  <a:pt x="6974281" y="12294554"/>
                  <a:pt x="6983532" y="12309343"/>
                  <a:pt x="6982427" y="12325671"/>
                </a:cubicBezTo>
                <a:cubicBezTo>
                  <a:pt x="6956269" y="12323795"/>
                  <a:pt x="6958100" y="12291991"/>
                  <a:pt x="6942723" y="12288763"/>
                </a:cubicBezTo>
                <a:cubicBezTo>
                  <a:pt x="6944897" y="12312655"/>
                  <a:pt x="6968232" y="12347426"/>
                  <a:pt x="6995151" y="12325687"/>
                </a:cubicBezTo>
                <a:close/>
                <a:moveTo>
                  <a:pt x="10840616" y="3623374"/>
                </a:moveTo>
                <a:cubicBezTo>
                  <a:pt x="10802218" y="3636501"/>
                  <a:pt x="10769843" y="3657900"/>
                  <a:pt x="10729405" y="3667575"/>
                </a:cubicBezTo>
                <a:cubicBezTo>
                  <a:pt x="10748804" y="3667475"/>
                  <a:pt x="10750573" y="3678458"/>
                  <a:pt x="10758628" y="3685587"/>
                </a:cubicBezTo>
                <a:cubicBezTo>
                  <a:pt x="10764876" y="3658765"/>
                  <a:pt x="10771552" y="3689768"/>
                  <a:pt x="10782435" y="3690496"/>
                </a:cubicBezTo>
                <a:cubicBezTo>
                  <a:pt x="10788190" y="3679778"/>
                  <a:pt x="10778774" y="3679187"/>
                  <a:pt x="10782496" y="3669611"/>
                </a:cubicBezTo>
                <a:cubicBezTo>
                  <a:pt x="10791241" y="3664804"/>
                  <a:pt x="10787372" y="3671255"/>
                  <a:pt x="10798304" y="3673025"/>
                </a:cubicBezTo>
                <a:cubicBezTo>
                  <a:pt x="10800235" y="3638685"/>
                  <a:pt x="10836695" y="3655305"/>
                  <a:pt x="10840616" y="3623374"/>
                </a:cubicBezTo>
                <a:close/>
                <a:moveTo>
                  <a:pt x="6920902" y="12498857"/>
                </a:moveTo>
                <a:cubicBezTo>
                  <a:pt x="6926450" y="12488600"/>
                  <a:pt x="6920621" y="12479925"/>
                  <a:pt x="6918522" y="12470865"/>
                </a:cubicBezTo>
                <a:cubicBezTo>
                  <a:pt x="6908867" y="12482356"/>
                  <a:pt x="6908275" y="12491753"/>
                  <a:pt x="6920902" y="12498857"/>
                </a:cubicBezTo>
                <a:close/>
                <a:moveTo>
                  <a:pt x="8155419" y="9705659"/>
                </a:moveTo>
                <a:cubicBezTo>
                  <a:pt x="8143999" y="9689278"/>
                  <a:pt x="8175596" y="9671517"/>
                  <a:pt x="8152080" y="9654138"/>
                </a:cubicBezTo>
                <a:cubicBezTo>
                  <a:pt x="8142489" y="9670530"/>
                  <a:pt x="8127557" y="9712842"/>
                  <a:pt x="8155419" y="9705659"/>
                </a:cubicBezTo>
                <a:close/>
                <a:moveTo>
                  <a:pt x="10866512" y="3575140"/>
                </a:moveTo>
                <a:cubicBezTo>
                  <a:pt x="10874899" y="3553853"/>
                  <a:pt x="10870448" y="3494761"/>
                  <a:pt x="10863116" y="3467549"/>
                </a:cubicBezTo>
                <a:cubicBezTo>
                  <a:pt x="10853024" y="3430447"/>
                  <a:pt x="10804198" y="3403773"/>
                  <a:pt x="10776393" y="3384857"/>
                </a:cubicBezTo>
                <a:cubicBezTo>
                  <a:pt x="10758952" y="3453148"/>
                  <a:pt x="10751170" y="3553760"/>
                  <a:pt x="10733489" y="3647957"/>
                </a:cubicBezTo>
                <a:cubicBezTo>
                  <a:pt x="10774074" y="3641407"/>
                  <a:pt x="10852001" y="3612593"/>
                  <a:pt x="10866512" y="3575140"/>
                </a:cubicBezTo>
                <a:close/>
                <a:moveTo>
                  <a:pt x="6798563" y="12785681"/>
                </a:moveTo>
                <a:lnTo>
                  <a:pt x="6792335" y="12766037"/>
                </a:lnTo>
                <a:lnTo>
                  <a:pt x="6791668" y="12763934"/>
                </a:lnTo>
                <a:cubicBezTo>
                  <a:pt x="6789228" y="12756623"/>
                  <a:pt x="6785232" y="12749515"/>
                  <a:pt x="6775441" y="12743408"/>
                </a:cubicBezTo>
                <a:lnTo>
                  <a:pt x="6774961" y="12763822"/>
                </a:lnTo>
                <a:lnTo>
                  <a:pt x="6774861" y="12768084"/>
                </a:lnTo>
                <a:cubicBezTo>
                  <a:pt x="6776185" y="12776048"/>
                  <a:pt x="6779579" y="12783653"/>
                  <a:pt x="6786698" y="12790615"/>
                </a:cubicBezTo>
                <a:cubicBezTo>
                  <a:pt x="6790285" y="12787111"/>
                  <a:pt x="6794550" y="12788995"/>
                  <a:pt x="6798563" y="12785681"/>
                </a:cubicBezTo>
                <a:close/>
                <a:moveTo>
                  <a:pt x="8140974" y="9747525"/>
                </a:moveTo>
                <a:cubicBezTo>
                  <a:pt x="8141542" y="9745215"/>
                  <a:pt x="8142131" y="9742438"/>
                  <a:pt x="8143186" y="9739683"/>
                </a:cubicBezTo>
                <a:cubicBezTo>
                  <a:pt x="8138101" y="9738525"/>
                  <a:pt x="8138792" y="9733419"/>
                  <a:pt x="8132268" y="9733132"/>
                </a:cubicBezTo>
                <a:cubicBezTo>
                  <a:pt x="8131172" y="9736820"/>
                  <a:pt x="8130056" y="9740974"/>
                  <a:pt x="8129426" y="9744683"/>
                </a:cubicBezTo>
                <a:cubicBezTo>
                  <a:pt x="8133113" y="9745779"/>
                  <a:pt x="8137287" y="9746430"/>
                  <a:pt x="8140974" y="9747525"/>
                </a:cubicBezTo>
                <a:close/>
                <a:moveTo>
                  <a:pt x="6046807" y="14489547"/>
                </a:moveTo>
                <a:cubicBezTo>
                  <a:pt x="6051889" y="14468820"/>
                  <a:pt x="6046891" y="14451298"/>
                  <a:pt x="6021597" y="14441653"/>
                </a:cubicBezTo>
                <a:cubicBezTo>
                  <a:pt x="6011596" y="14464289"/>
                  <a:pt x="6031165" y="14476510"/>
                  <a:pt x="6046807" y="14489547"/>
                </a:cubicBezTo>
                <a:close/>
                <a:moveTo>
                  <a:pt x="9058431" y="7675581"/>
                </a:moveTo>
                <a:cubicBezTo>
                  <a:pt x="9060067" y="7666107"/>
                  <a:pt x="9058227" y="7660159"/>
                  <a:pt x="9048893" y="7660384"/>
                </a:cubicBezTo>
                <a:cubicBezTo>
                  <a:pt x="9045068" y="7671894"/>
                  <a:pt x="9053505" y="7672206"/>
                  <a:pt x="9058431" y="7675581"/>
                </a:cubicBezTo>
                <a:close/>
                <a:moveTo>
                  <a:pt x="9622589" y="6400448"/>
                </a:moveTo>
                <a:cubicBezTo>
                  <a:pt x="9611076" y="6391068"/>
                  <a:pt x="9612030" y="6357717"/>
                  <a:pt x="9587615" y="6365846"/>
                </a:cubicBezTo>
                <a:cubicBezTo>
                  <a:pt x="9601840" y="6373976"/>
                  <a:pt x="9598174" y="6408576"/>
                  <a:pt x="9622589" y="6400448"/>
                </a:cubicBezTo>
                <a:close/>
                <a:moveTo>
                  <a:pt x="8804413" y="8253229"/>
                </a:moveTo>
                <a:lnTo>
                  <a:pt x="8798022" y="8250405"/>
                </a:lnTo>
                <a:lnTo>
                  <a:pt x="8795200" y="8256793"/>
                </a:lnTo>
                <a:lnTo>
                  <a:pt x="8801591" y="8259617"/>
                </a:lnTo>
                <a:close/>
                <a:moveTo>
                  <a:pt x="10190200" y="5117747"/>
                </a:moveTo>
                <a:cubicBezTo>
                  <a:pt x="10188799" y="5103967"/>
                  <a:pt x="10177902" y="5101116"/>
                  <a:pt x="10169134" y="5096387"/>
                </a:cubicBezTo>
                <a:cubicBezTo>
                  <a:pt x="10174871" y="5113698"/>
                  <a:pt x="10166153" y="5119242"/>
                  <a:pt x="10168343" y="5134267"/>
                </a:cubicBezTo>
                <a:cubicBezTo>
                  <a:pt x="10182977" y="5134742"/>
                  <a:pt x="10179541" y="5120509"/>
                  <a:pt x="10190200" y="5117747"/>
                </a:cubicBezTo>
                <a:close/>
                <a:moveTo>
                  <a:pt x="9716323" y="6191937"/>
                </a:moveTo>
                <a:cubicBezTo>
                  <a:pt x="9705045" y="6169576"/>
                  <a:pt x="9686665" y="6149956"/>
                  <a:pt x="9671836" y="6129488"/>
                </a:cubicBezTo>
                <a:cubicBezTo>
                  <a:pt x="9672255" y="6152714"/>
                  <a:pt x="9687503" y="6191174"/>
                  <a:pt x="9716323" y="6191937"/>
                </a:cubicBezTo>
                <a:close/>
                <a:moveTo>
                  <a:pt x="6915985" y="12530361"/>
                </a:moveTo>
                <a:cubicBezTo>
                  <a:pt x="6921164" y="12521498"/>
                  <a:pt x="6915422" y="12508381"/>
                  <a:pt x="6905417" y="12501674"/>
                </a:cubicBezTo>
                <a:cubicBezTo>
                  <a:pt x="6895437" y="12515055"/>
                  <a:pt x="6904907" y="12525848"/>
                  <a:pt x="6906918" y="12537411"/>
                </a:cubicBezTo>
                <a:cubicBezTo>
                  <a:pt x="6911318" y="12535797"/>
                  <a:pt x="6914258" y="12533315"/>
                  <a:pt x="6915985" y="12530361"/>
                </a:cubicBezTo>
                <a:close/>
                <a:moveTo>
                  <a:pt x="10893445" y="3529819"/>
                </a:moveTo>
                <a:cubicBezTo>
                  <a:pt x="10894522" y="3521114"/>
                  <a:pt x="10893161" y="3503012"/>
                  <a:pt x="10901779" y="3499934"/>
                </a:cubicBezTo>
                <a:cubicBezTo>
                  <a:pt x="10891740" y="3494988"/>
                  <a:pt x="10889406" y="3485286"/>
                  <a:pt x="10881399" y="3479198"/>
                </a:cubicBezTo>
                <a:cubicBezTo>
                  <a:pt x="10880725" y="3500322"/>
                  <a:pt x="10878017" y="3522588"/>
                  <a:pt x="10891096" y="3534487"/>
                </a:cubicBezTo>
                <a:cubicBezTo>
                  <a:pt x="10892456" y="3534578"/>
                  <a:pt x="10893086" y="3532721"/>
                  <a:pt x="10893445" y="3529819"/>
                </a:cubicBezTo>
                <a:close/>
                <a:moveTo>
                  <a:pt x="6079706" y="14425467"/>
                </a:moveTo>
                <a:cubicBezTo>
                  <a:pt x="6074241" y="14411312"/>
                  <a:pt x="6074947" y="14408561"/>
                  <a:pt x="6069845" y="14384355"/>
                </a:cubicBezTo>
                <a:cubicBezTo>
                  <a:pt x="6055881" y="14384822"/>
                  <a:pt x="6041077" y="14394106"/>
                  <a:pt x="6043474" y="14414054"/>
                </a:cubicBezTo>
                <a:cubicBezTo>
                  <a:pt x="6060535" y="14426186"/>
                  <a:pt x="6057320" y="14397709"/>
                  <a:pt x="6063051" y="14399731"/>
                </a:cubicBezTo>
                <a:cubicBezTo>
                  <a:pt x="6075555" y="14403724"/>
                  <a:pt x="6063575" y="14433145"/>
                  <a:pt x="6079706" y="14425467"/>
                </a:cubicBezTo>
                <a:close/>
                <a:moveTo>
                  <a:pt x="7006178" y="12329540"/>
                </a:moveTo>
                <a:cubicBezTo>
                  <a:pt x="7011534" y="12310504"/>
                  <a:pt x="6997620" y="12280915"/>
                  <a:pt x="6978359" y="12274953"/>
                </a:cubicBezTo>
                <a:cubicBezTo>
                  <a:pt x="6985914" y="12293579"/>
                  <a:pt x="6995927" y="12311252"/>
                  <a:pt x="7006178" y="12329540"/>
                </a:cubicBezTo>
                <a:close/>
                <a:moveTo>
                  <a:pt x="10512478" y="4394676"/>
                </a:moveTo>
                <a:cubicBezTo>
                  <a:pt x="10498293" y="4373615"/>
                  <a:pt x="10474306" y="4340063"/>
                  <a:pt x="10451195" y="4333422"/>
                </a:cubicBezTo>
                <a:cubicBezTo>
                  <a:pt x="10367932" y="4462921"/>
                  <a:pt x="10246611" y="4618452"/>
                  <a:pt x="10154879" y="4737067"/>
                </a:cubicBezTo>
                <a:cubicBezTo>
                  <a:pt x="10118063" y="4784561"/>
                  <a:pt x="10087367" y="4833229"/>
                  <a:pt x="10054850" y="4874461"/>
                </a:cubicBezTo>
                <a:cubicBezTo>
                  <a:pt x="10036511" y="4897473"/>
                  <a:pt x="10003507" y="4915536"/>
                  <a:pt x="9994291" y="4945640"/>
                </a:cubicBezTo>
                <a:cubicBezTo>
                  <a:pt x="9983567" y="4979158"/>
                  <a:pt x="9995087" y="5014343"/>
                  <a:pt x="10041561" y="5015494"/>
                </a:cubicBezTo>
                <a:cubicBezTo>
                  <a:pt x="10100296" y="4954221"/>
                  <a:pt x="10149369" y="4878987"/>
                  <a:pt x="10200691" y="4811378"/>
                </a:cubicBezTo>
                <a:cubicBezTo>
                  <a:pt x="10227439" y="4776268"/>
                  <a:pt x="10259302" y="4738828"/>
                  <a:pt x="10278345" y="4713066"/>
                </a:cubicBezTo>
                <a:cubicBezTo>
                  <a:pt x="10300744" y="4683177"/>
                  <a:pt x="10315690" y="4650504"/>
                  <a:pt x="10338567" y="4621845"/>
                </a:cubicBezTo>
                <a:cubicBezTo>
                  <a:pt x="10359219" y="4594754"/>
                  <a:pt x="10386329" y="4571537"/>
                  <a:pt x="10406981" y="4544446"/>
                </a:cubicBezTo>
                <a:cubicBezTo>
                  <a:pt x="10426640" y="4518446"/>
                  <a:pt x="10440178" y="4491272"/>
                  <a:pt x="10461308" y="4465412"/>
                </a:cubicBezTo>
                <a:cubicBezTo>
                  <a:pt x="10479696" y="4443442"/>
                  <a:pt x="10504444" y="4423261"/>
                  <a:pt x="10512478" y="4394676"/>
                </a:cubicBezTo>
                <a:close/>
                <a:moveTo>
                  <a:pt x="10570557" y="4263231"/>
                </a:moveTo>
                <a:cubicBezTo>
                  <a:pt x="10538359" y="4263287"/>
                  <a:pt x="10505583" y="4260027"/>
                  <a:pt x="10480497" y="4277507"/>
                </a:cubicBezTo>
                <a:cubicBezTo>
                  <a:pt x="10515131" y="4284649"/>
                  <a:pt x="10544088" y="4278060"/>
                  <a:pt x="10570557" y="4263231"/>
                </a:cubicBezTo>
                <a:close/>
                <a:moveTo>
                  <a:pt x="7082145" y="12158762"/>
                </a:moveTo>
                <a:cubicBezTo>
                  <a:pt x="7085993" y="12143138"/>
                  <a:pt x="7074554" y="12121776"/>
                  <a:pt x="7059504" y="12116655"/>
                </a:cubicBezTo>
                <a:cubicBezTo>
                  <a:pt x="7056768" y="12120542"/>
                  <a:pt x="7053606" y="12124242"/>
                  <a:pt x="7051296" y="12128317"/>
                </a:cubicBezTo>
                <a:cubicBezTo>
                  <a:pt x="7070786" y="12130303"/>
                  <a:pt x="7071624" y="12147999"/>
                  <a:pt x="7082145" y="12158762"/>
                </a:cubicBezTo>
                <a:close/>
                <a:moveTo>
                  <a:pt x="8859390" y="8138022"/>
                </a:moveTo>
                <a:cubicBezTo>
                  <a:pt x="8851422" y="8128395"/>
                  <a:pt x="8843103" y="8150680"/>
                  <a:pt x="8848830" y="8152701"/>
                </a:cubicBezTo>
                <a:cubicBezTo>
                  <a:pt x="8853081" y="8149996"/>
                  <a:pt x="8857044" y="8145638"/>
                  <a:pt x="8859390" y="8138022"/>
                </a:cubicBezTo>
                <a:close/>
                <a:moveTo>
                  <a:pt x="10859853" y="3610962"/>
                </a:moveTo>
                <a:cubicBezTo>
                  <a:pt x="10857107" y="3610258"/>
                  <a:pt x="10854362" y="3609555"/>
                  <a:pt x="10851854" y="3609467"/>
                </a:cubicBezTo>
                <a:cubicBezTo>
                  <a:pt x="10851198" y="3613258"/>
                  <a:pt x="10847649" y="3613220"/>
                  <a:pt x="10846141" y="3616634"/>
                </a:cubicBezTo>
                <a:cubicBezTo>
                  <a:pt x="10852435" y="3617375"/>
                  <a:pt x="10859631" y="3619534"/>
                  <a:pt x="10859853" y="3610962"/>
                </a:cubicBezTo>
                <a:close/>
                <a:moveTo>
                  <a:pt x="10212097" y="5077557"/>
                </a:moveTo>
                <a:cubicBezTo>
                  <a:pt x="10216312" y="5074593"/>
                  <a:pt x="10218864" y="5070349"/>
                  <a:pt x="10217803" y="5063165"/>
                </a:cubicBezTo>
                <a:cubicBezTo>
                  <a:pt x="10210063" y="5065292"/>
                  <a:pt x="10193145" y="5052124"/>
                  <a:pt x="10189886" y="5065724"/>
                </a:cubicBezTo>
                <a:cubicBezTo>
                  <a:pt x="10196875" y="5065994"/>
                  <a:pt x="10195317" y="5076766"/>
                  <a:pt x="10196412" y="5084279"/>
                </a:cubicBezTo>
                <a:cubicBezTo>
                  <a:pt x="10202003" y="5082208"/>
                  <a:pt x="10207881" y="5080522"/>
                  <a:pt x="10212097" y="5077557"/>
                </a:cubicBezTo>
                <a:close/>
                <a:moveTo>
                  <a:pt x="6126382" y="14330209"/>
                </a:moveTo>
                <a:cubicBezTo>
                  <a:pt x="6128157" y="14314658"/>
                  <a:pt x="6123167" y="14301733"/>
                  <a:pt x="6110985" y="14291246"/>
                </a:cubicBezTo>
                <a:cubicBezTo>
                  <a:pt x="6109021" y="14307224"/>
                  <a:pt x="6114437" y="14320338"/>
                  <a:pt x="6126382" y="14330209"/>
                </a:cubicBezTo>
                <a:close/>
                <a:moveTo>
                  <a:pt x="7139410" y="12038221"/>
                </a:moveTo>
                <a:cubicBezTo>
                  <a:pt x="7098539" y="12030039"/>
                  <a:pt x="7078182" y="12005514"/>
                  <a:pt x="7076898" y="11964966"/>
                </a:cubicBezTo>
                <a:cubicBezTo>
                  <a:pt x="7112686" y="11959291"/>
                  <a:pt x="7152925" y="12004013"/>
                  <a:pt x="7139410" y="12038221"/>
                </a:cubicBezTo>
                <a:close/>
                <a:moveTo>
                  <a:pt x="8822886" y="8228131"/>
                </a:moveTo>
                <a:cubicBezTo>
                  <a:pt x="8834464" y="8207547"/>
                  <a:pt x="8838594" y="8175293"/>
                  <a:pt x="8842597" y="8157588"/>
                </a:cubicBezTo>
                <a:cubicBezTo>
                  <a:pt x="8831582" y="8180212"/>
                  <a:pt x="8796078" y="8227142"/>
                  <a:pt x="8808554" y="8243856"/>
                </a:cubicBezTo>
                <a:cubicBezTo>
                  <a:pt x="8814340" y="8240558"/>
                  <a:pt x="8819027" y="8234992"/>
                  <a:pt x="8822886" y="8228131"/>
                </a:cubicBezTo>
                <a:close/>
                <a:moveTo>
                  <a:pt x="9606240" y="6456309"/>
                </a:moveTo>
                <a:cubicBezTo>
                  <a:pt x="9609752" y="6441927"/>
                  <a:pt x="9595681" y="6413578"/>
                  <a:pt x="9578778" y="6419206"/>
                </a:cubicBezTo>
                <a:cubicBezTo>
                  <a:pt x="9587167" y="6431712"/>
                  <a:pt x="9590965" y="6446095"/>
                  <a:pt x="9606240" y="6456309"/>
                </a:cubicBezTo>
                <a:close/>
                <a:moveTo>
                  <a:pt x="9078168" y="7651670"/>
                </a:moveTo>
                <a:cubicBezTo>
                  <a:pt x="9080391" y="7637474"/>
                  <a:pt x="9058541" y="7626458"/>
                  <a:pt x="9073387" y="7612262"/>
                </a:cubicBezTo>
                <a:cubicBezTo>
                  <a:pt x="9082977" y="7609217"/>
                  <a:pt x="9089692" y="7624155"/>
                  <a:pt x="9094980" y="7613474"/>
                </a:cubicBezTo>
                <a:cubicBezTo>
                  <a:pt x="9083943" y="7609612"/>
                  <a:pt x="9088318" y="7592917"/>
                  <a:pt x="9075093" y="7591088"/>
                </a:cubicBezTo>
                <a:cubicBezTo>
                  <a:pt x="9060989" y="7596342"/>
                  <a:pt x="9062777" y="7620533"/>
                  <a:pt x="9054303" y="7632387"/>
                </a:cubicBezTo>
                <a:cubicBezTo>
                  <a:pt x="9058711" y="7641414"/>
                  <a:pt x="9067130" y="7647811"/>
                  <a:pt x="9078168" y="7651670"/>
                </a:cubicBezTo>
                <a:close/>
                <a:moveTo>
                  <a:pt x="10176565" y="5166241"/>
                </a:moveTo>
                <a:cubicBezTo>
                  <a:pt x="10175965" y="5160334"/>
                  <a:pt x="10181803" y="5159067"/>
                  <a:pt x="10179756" y="5151985"/>
                </a:cubicBezTo>
                <a:cubicBezTo>
                  <a:pt x="10176476" y="5152324"/>
                  <a:pt x="10173491" y="5152302"/>
                  <a:pt x="10170210" y="5152641"/>
                </a:cubicBezTo>
                <a:cubicBezTo>
                  <a:pt x="10170810" y="5158548"/>
                  <a:pt x="10164972" y="5159816"/>
                  <a:pt x="10167084" y="5167554"/>
                </a:cubicBezTo>
                <a:cubicBezTo>
                  <a:pt x="10170004" y="5166920"/>
                  <a:pt x="10173284" y="5166581"/>
                  <a:pt x="10176565" y="5166241"/>
                </a:cubicBezTo>
                <a:close/>
                <a:moveTo>
                  <a:pt x="6764970" y="12889398"/>
                </a:moveTo>
                <a:cubicBezTo>
                  <a:pt x="6759262" y="12879244"/>
                  <a:pt x="6763914" y="12867560"/>
                  <a:pt x="6751771" y="12858125"/>
                </a:cubicBezTo>
                <a:cubicBezTo>
                  <a:pt x="6746028" y="12868817"/>
                  <a:pt x="6752715" y="12890599"/>
                  <a:pt x="6764970" y="12889398"/>
                </a:cubicBezTo>
                <a:close/>
                <a:moveTo>
                  <a:pt x="6943962" y="12484646"/>
                </a:moveTo>
                <a:cubicBezTo>
                  <a:pt x="6952965" y="12476933"/>
                  <a:pt x="6945870" y="12472273"/>
                  <a:pt x="6943306" y="12466566"/>
                </a:cubicBezTo>
                <a:cubicBezTo>
                  <a:pt x="6937420" y="12474131"/>
                  <a:pt x="6935829" y="12480036"/>
                  <a:pt x="6943962" y="12484646"/>
                </a:cubicBezTo>
                <a:close/>
                <a:moveTo>
                  <a:pt x="9775617" y="6082305"/>
                </a:moveTo>
                <a:cubicBezTo>
                  <a:pt x="9768726" y="6073123"/>
                  <a:pt x="9778741" y="6058255"/>
                  <a:pt x="9761832" y="6052442"/>
                </a:cubicBezTo>
                <a:cubicBezTo>
                  <a:pt x="9756409" y="6063326"/>
                  <a:pt x="9762886" y="6090070"/>
                  <a:pt x="9775617" y="6082305"/>
                </a:cubicBezTo>
                <a:close/>
                <a:moveTo>
                  <a:pt x="10537002" y="4361134"/>
                </a:moveTo>
                <a:cubicBezTo>
                  <a:pt x="10490546" y="4312553"/>
                  <a:pt x="10440536" y="4246589"/>
                  <a:pt x="10357444" y="4223137"/>
                </a:cubicBezTo>
                <a:cubicBezTo>
                  <a:pt x="10363333" y="4262975"/>
                  <a:pt x="10422372" y="4281920"/>
                  <a:pt x="10462132" y="4308670"/>
                </a:cubicBezTo>
                <a:cubicBezTo>
                  <a:pt x="10475902" y="4334137"/>
                  <a:pt x="10505258" y="4353229"/>
                  <a:pt x="10525375" y="4375890"/>
                </a:cubicBezTo>
                <a:cubicBezTo>
                  <a:pt x="10527915" y="4367831"/>
                  <a:pt x="10534035" y="4369005"/>
                  <a:pt x="10537002" y="4361134"/>
                </a:cubicBezTo>
                <a:close/>
                <a:moveTo>
                  <a:pt x="10600360" y="4217739"/>
                </a:moveTo>
                <a:cubicBezTo>
                  <a:pt x="10544548" y="4218073"/>
                  <a:pt x="10495131" y="4233985"/>
                  <a:pt x="10447334" y="4253163"/>
                </a:cubicBezTo>
                <a:cubicBezTo>
                  <a:pt x="10499716" y="4246723"/>
                  <a:pt x="10560956" y="4254908"/>
                  <a:pt x="10600360" y="4217739"/>
                </a:cubicBezTo>
                <a:close/>
                <a:moveTo>
                  <a:pt x="9055101" y="7725410"/>
                </a:moveTo>
                <a:cubicBezTo>
                  <a:pt x="9053518" y="7716639"/>
                  <a:pt x="9051504" y="7708370"/>
                  <a:pt x="9041999" y="7706265"/>
                </a:cubicBezTo>
                <a:cubicBezTo>
                  <a:pt x="9038777" y="7719601"/>
                  <a:pt x="9044700" y="7723841"/>
                  <a:pt x="9055101" y="7725410"/>
                </a:cubicBezTo>
                <a:close/>
                <a:moveTo>
                  <a:pt x="9126516" y="7565770"/>
                </a:moveTo>
                <a:cubicBezTo>
                  <a:pt x="9118473" y="7564496"/>
                  <a:pt x="9120903" y="7553089"/>
                  <a:pt x="9109745" y="7553912"/>
                </a:cubicBezTo>
                <a:cubicBezTo>
                  <a:pt x="9106713" y="7563491"/>
                  <a:pt x="9122846" y="7573059"/>
                  <a:pt x="9126516" y="7565770"/>
                </a:cubicBezTo>
                <a:close/>
                <a:moveTo>
                  <a:pt x="8936915" y="7997141"/>
                </a:moveTo>
                <a:lnTo>
                  <a:pt x="8927542" y="7993000"/>
                </a:lnTo>
                <a:cubicBezTo>
                  <a:pt x="8918288" y="8000112"/>
                  <a:pt x="8937887" y="8008772"/>
                  <a:pt x="8936915" y="7997141"/>
                </a:cubicBezTo>
                <a:close/>
                <a:moveTo>
                  <a:pt x="8427710" y="9151980"/>
                </a:moveTo>
                <a:lnTo>
                  <a:pt x="8423545" y="9161406"/>
                </a:lnTo>
                <a:cubicBezTo>
                  <a:pt x="8382967" y="9181883"/>
                  <a:pt x="8326929" y="9197066"/>
                  <a:pt x="8278002" y="9166231"/>
                </a:cubicBezTo>
                <a:cubicBezTo>
                  <a:pt x="8309890" y="9119381"/>
                  <a:pt x="8361949" y="9122412"/>
                  <a:pt x="8418496" y="9137155"/>
                </a:cubicBezTo>
                <a:cubicBezTo>
                  <a:pt x="8429228" y="9139336"/>
                  <a:pt x="8421092" y="9148543"/>
                  <a:pt x="8427710" y="9151980"/>
                </a:cubicBezTo>
                <a:close/>
                <a:moveTo>
                  <a:pt x="7030328" y="12319828"/>
                </a:moveTo>
                <a:cubicBezTo>
                  <a:pt x="7018562" y="12300361"/>
                  <a:pt x="7020886" y="12278966"/>
                  <a:pt x="6997110" y="12261326"/>
                </a:cubicBezTo>
                <a:cubicBezTo>
                  <a:pt x="6993606" y="12284237"/>
                  <a:pt x="7012655" y="12303356"/>
                  <a:pt x="7023005" y="12323726"/>
                </a:cubicBezTo>
                <a:cubicBezTo>
                  <a:pt x="7025987" y="12325043"/>
                  <a:pt x="7028019" y="12323903"/>
                  <a:pt x="7030328" y="12319828"/>
                </a:cubicBezTo>
                <a:close/>
                <a:moveTo>
                  <a:pt x="7900227" y="10353957"/>
                </a:moveTo>
                <a:cubicBezTo>
                  <a:pt x="7896078" y="10342353"/>
                  <a:pt x="7897505" y="10307148"/>
                  <a:pt x="7885825" y="10314988"/>
                </a:cubicBezTo>
                <a:cubicBezTo>
                  <a:pt x="7895356" y="10323204"/>
                  <a:pt x="7885151" y="10351459"/>
                  <a:pt x="7900227" y="10353957"/>
                </a:cubicBezTo>
                <a:close/>
                <a:moveTo>
                  <a:pt x="7925177" y="10300743"/>
                </a:moveTo>
                <a:cubicBezTo>
                  <a:pt x="7924348" y="10293853"/>
                  <a:pt x="7929568" y="10292794"/>
                  <a:pt x="7928787" y="10286563"/>
                </a:cubicBezTo>
                <a:cubicBezTo>
                  <a:pt x="7916650" y="10283511"/>
                  <a:pt x="7914853" y="10299871"/>
                  <a:pt x="7925177" y="10300743"/>
                </a:cubicBezTo>
                <a:close/>
                <a:moveTo>
                  <a:pt x="10583711" y="4288937"/>
                </a:moveTo>
                <a:cubicBezTo>
                  <a:pt x="10585358" y="4284053"/>
                  <a:pt x="10589230" y="4277602"/>
                  <a:pt x="10584907" y="4274672"/>
                </a:cubicBezTo>
                <a:cubicBezTo>
                  <a:pt x="10583776" y="4277233"/>
                  <a:pt x="10582217" y="4279605"/>
                  <a:pt x="10579176" y="4277241"/>
                </a:cubicBezTo>
                <a:cubicBezTo>
                  <a:pt x="10576913" y="4282362"/>
                  <a:pt x="10575882" y="4287008"/>
                  <a:pt x="10583711" y="4288937"/>
                </a:cubicBezTo>
                <a:close/>
                <a:moveTo>
                  <a:pt x="10851569" y="3683259"/>
                </a:moveTo>
                <a:cubicBezTo>
                  <a:pt x="10851082" y="3682255"/>
                  <a:pt x="10849782" y="3679577"/>
                  <a:pt x="10847183" y="3674220"/>
                </a:cubicBezTo>
                <a:cubicBezTo>
                  <a:pt x="10847183" y="3674220"/>
                  <a:pt x="10853031" y="3686272"/>
                  <a:pt x="10851569" y="3683259"/>
                </a:cubicBezTo>
                <a:close/>
                <a:moveTo>
                  <a:pt x="10191448" y="5178957"/>
                </a:moveTo>
                <a:cubicBezTo>
                  <a:pt x="10174495" y="5185023"/>
                  <a:pt x="10160367" y="5192785"/>
                  <a:pt x="10162273" y="5214802"/>
                </a:cubicBezTo>
                <a:cubicBezTo>
                  <a:pt x="10180310" y="5209618"/>
                  <a:pt x="10185337" y="5193847"/>
                  <a:pt x="10191448" y="5178957"/>
                </a:cubicBezTo>
                <a:close/>
                <a:moveTo>
                  <a:pt x="9095162" y="7660239"/>
                </a:moveTo>
                <a:cubicBezTo>
                  <a:pt x="9104532" y="7647852"/>
                  <a:pt x="9092928" y="7630000"/>
                  <a:pt x="9079600" y="7626775"/>
                </a:cubicBezTo>
                <a:cubicBezTo>
                  <a:pt x="9082888" y="7639628"/>
                  <a:pt x="9085746" y="7652979"/>
                  <a:pt x="9095162" y="7660239"/>
                </a:cubicBezTo>
                <a:close/>
                <a:moveTo>
                  <a:pt x="6916396" y="12591923"/>
                </a:moveTo>
                <a:cubicBezTo>
                  <a:pt x="6904866" y="12568528"/>
                  <a:pt x="6901784" y="12543275"/>
                  <a:pt x="6888175" y="12519980"/>
                </a:cubicBezTo>
                <a:cubicBezTo>
                  <a:pt x="6883445" y="12516873"/>
                  <a:pt x="6881013" y="12526982"/>
                  <a:pt x="6876333" y="12524914"/>
                </a:cubicBezTo>
                <a:cubicBezTo>
                  <a:pt x="6878478" y="12513153"/>
                  <a:pt x="6870709" y="12503112"/>
                  <a:pt x="6858221" y="12494545"/>
                </a:cubicBezTo>
                <a:cubicBezTo>
                  <a:pt x="6856839" y="12509183"/>
                  <a:pt x="6867181" y="12529512"/>
                  <a:pt x="6883013" y="12533965"/>
                </a:cubicBezTo>
                <a:cubicBezTo>
                  <a:pt x="6881878" y="12553797"/>
                  <a:pt x="6898100" y="12583839"/>
                  <a:pt x="6916396" y="12591923"/>
                </a:cubicBezTo>
                <a:close/>
                <a:moveTo>
                  <a:pt x="10875364" y="3634647"/>
                </a:moveTo>
                <a:cubicBezTo>
                  <a:pt x="10876635" y="3630618"/>
                  <a:pt x="10876865" y="3626639"/>
                  <a:pt x="10878136" y="3622610"/>
                </a:cubicBezTo>
                <a:cubicBezTo>
                  <a:pt x="10875202" y="3622334"/>
                  <a:pt x="10872456" y="3621631"/>
                  <a:pt x="10870137" y="3621116"/>
                </a:cubicBezTo>
                <a:cubicBezTo>
                  <a:pt x="10869481" y="3624907"/>
                  <a:pt x="10868636" y="3629124"/>
                  <a:pt x="10867554" y="3632726"/>
                </a:cubicBezTo>
                <a:cubicBezTo>
                  <a:pt x="10870299" y="3633429"/>
                  <a:pt x="10873045" y="3634132"/>
                  <a:pt x="10875364" y="3634647"/>
                </a:cubicBezTo>
                <a:close/>
                <a:moveTo>
                  <a:pt x="9114329" y="7620786"/>
                </a:moveTo>
                <a:cubicBezTo>
                  <a:pt x="9116640" y="7609652"/>
                  <a:pt x="9099417" y="7591278"/>
                  <a:pt x="9089369" y="7588162"/>
                </a:cubicBezTo>
                <a:cubicBezTo>
                  <a:pt x="9092398" y="7603843"/>
                  <a:pt x="9103280" y="7611926"/>
                  <a:pt x="9104517" y="7628674"/>
                </a:cubicBezTo>
                <a:cubicBezTo>
                  <a:pt x="9110618" y="7627404"/>
                  <a:pt x="9113558" y="7624498"/>
                  <a:pt x="9114329" y="7620786"/>
                </a:cubicBezTo>
                <a:close/>
                <a:moveTo>
                  <a:pt x="8928082" y="8043640"/>
                </a:moveTo>
                <a:cubicBezTo>
                  <a:pt x="8921691" y="8040817"/>
                  <a:pt x="8927586" y="8033239"/>
                  <a:pt x="8917696" y="8031419"/>
                </a:cubicBezTo>
                <a:cubicBezTo>
                  <a:pt x="8910713" y="8038002"/>
                  <a:pt x="8922375" y="8050795"/>
                  <a:pt x="8928082" y="8043640"/>
                </a:cubicBezTo>
                <a:close/>
                <a:moveTo>
                  <a:pt x="9812552" y="6042702"/>
                </a:moveTo>
                <a:cubicBezTo>
                  <a:pt x="9809624" y="6020338"/>
                  <a:pt x="9799599" y="6000710"/>
                  <a:pt x="9784775" y="5982347"/>
                </a:cubicBezTo>
                <a:cubicBezTo>
                  <a:pt x="9782693" y="6002214"/>
                  <a:pt x="9795022" y="6054871"/>
                  <a:pt x="9812552" y="6042702"/>
                </a:cubicBezTo>
                <a:close/>
                <a:moveTo>
                  <a:pt x="10903794" y="3573761"/>
                </a:moveTo>
                <a:cubicBezTo>
                  <a:pt x="10904311" y="3571439"/>
                  <a:pt x="10905016" y="3568690"/>
                  <a:pt x="10905106" y="3566180"/>
                </a:cubicBezTo>
                <a:cubicBezTo>
                  <a:pt x="10902787" y="3565665"/>
                  <a:pt x="10900042" y="3564963"/>
                  <a:pt x="10897534" y="3564875"/>
                </a:cubicBezTo>
                <a:cubicBezTo>
                  <a:pt x="10897017" y="3567196"/>
                  <a:pt x="10896312" y="3569945"/>
                  <a:pt x="10895607" y="3572694"/>
                </a:cubicBezTo>
                <a:cubicBezTo>
                  <a:pt x="10898541" y="3572970"/>
                  <a:pt x="10901286" y="3573673"/>
                  <a:pt x="10903794" y="3573761"/>
                </a:cubicBezTo>
                <a:close/>
                <a:moveTo>
                  <a:pt x="10609370" y="4243144"/>
                </a:moveTo>
                <a:cubicBezTo>
                  <a:pt x="10612054" y="4238081"/>
                  <a:pt x="10613560" y="4233518"/>
                  <a:pt x="10609168" y="4231323"/>
                </a:cubicBezTo>
                <a:cubicBezTo>
                  <a:pt x="10604430" y="4232800"/>
                  <a:pt x="10585425" y="4255008"/>
                  <a:pt x="10602504" y="4257963"/>
                </a:cubicBezTo>
                <a:cubicBezTo>
                  <a:pt x="10602825" y="4253769"/>
                  <a:pt x="10606687" y="4248207"/>
                  <a:pt x="10609370" y="4243144"/>
                </a:cubicBezTo>
                <a:close/>
                <a:moveTo>
                  <a:pt x="9652901" y="6409828"/>
                </a:moveTo>
                <a:cubicBezTo>
                  <a:pt x="9634484" y="6396488"/>
                  <a:pt x="9647162" y="6373143"/>
                  <a:pt x="9618103" y="6363346"/>
                </a:cubicBezTo>
                <a:cubicBezTo>
                  <a:pt x="9611472" y="6382939"/>
                  <a:pt x="9635599" y="6422542"/>
                  <a:pt x="9652901" y="6409828"/>
                </a:cubicBezTo>
                <a:close/>
                <a:moveTo>
                  <a:pt x="8226487" y="9639659"/>
                </a:moveTo>
                <a:cubicBezTo>
                  <a:pt x="8233401" y="9631089"/>
                  <a:pt x="8230333" y="9605266"/>
                  <a:pt x="8210842" y="9602542"/>
                </a:cubicBezTo>
                <a:cubicBezTo>
                  <a:pt x="8211585" y="9617520"/>
                  <a:pt x="8216645" y="9629886"/>
                  <a:pt x="8226487" y="9639659"/>
                </a:cubicBezTo>
                <a:close/>
                <a:moveTo>
                  <a:pt x="6154926" y="14329038"/>
                </a:moveTo>
                <a:cubicBezTo>
                  <a:pt x="6147105" y="14322519"/>
                  <a:pt x="6160384" y="14307457"/>
                  <a:pt x="6142108" y="14304997"/>
                </a:cubicBezTo>
                <a:cubicBezTo>
                  <a:pt x="6136111" y="14315109"/>
                  <a:pt x="6144190" y="14336036"/>
                  <a:pt x="6154926" y="14329038"/>
                </a:cubicBezTo>
                <a:close/>
                <a:moveTo>
                  <a:pt x="9248548" y="7330415"/>
                </a:moveTo>
                <a:cubicBezTo>
                  <a:pt x="9250004" y="7329546"/>
                  <a:pt x="9250813" y="7327850"/>
                  <a:pt x="9250340" y="7324610"/>
                </a:cubicBezTo>
                <a:cubicBezTo>
                  <a:pt x="9223738" y="7299915"/>
                  <a:pt x="9203301" y="7270087"/>
                  <a:pt x="9173652" y="7248421"/>
                </a:cubicBezTo>
                <a:cubicBezTo>
                  <a:pt x="9185271" y="7285449"/>
                  <a:pt x="9214955" y="7307579"/>
                  <a:pt x="9242883" y="7331244"/>
                </a:cubicBezTo>
                <a:cubicBezTo>
                  <a:pt x="9244992" y="7331321"/>
                  <a:pt x="9247094" y="7331281"/>
                  <a:pt x="9248548" y="7330415"/>
                </a:cubicBezTo>
                <a:close/>
                <a:moveTo>
                  <a:pt x="9088684" y="7699072"/>
                </a:moveTo>
                <a:cubicBezTo>
                  <a:pt x="9092646" y="7676797"/>
                  <a:pt x="9080334" y="7668353"/>
                  <a:pt x="9066768" y="7661866"/>
                </a:cubicBezTo>
                <a:cubicBezTo>
                  <a:pt x="9073774" y="7674447"/>
                  <a:pt x="9072859" y="7693692"/>
                  <a:pt x="9088684" y="7699072"/>
                </a:cubicBezTo>
                <a:close/>
                <a:moveTo>
                  <a:pt x="7064881" y="12283117"/>
                </a:moveTo>
                <a:cubicBezTo>
                  <a:pt x="7074546" y="12267004"/>
                  <a:pt x="7056658" y="12237188"/>
                  <a:pt x="7042240" y="12241009"/>
                </a:cubicBezTo>
                <a:cubicBezTo>
                  <a:pt x="7049360" y="12254857"/>
                  <a:pt x="7054212" y="12269230"/>
                  <a:pt x="7064881" y="12283117"/>
                </a:cubicBezTo>
                <a:close/>
                <a:moveTo>
                  <a:pt x="11198339" y="2929580"/>
                </a:moveTo>
                <a:cubicBezTo>
                  <a:pt x="11190843" y="2925757"/>
                  <a:pt x="11199018" y="2913029"/>
                  <a:pt x="11185036" y="2913490"/>
                </a:cubicBezTo>
                <a:cubicBezTo>
                  <a:pt x="11172655" y="2908019"/>
                  <a:pt x="11178438" y="2933043"/>
                  <a:pt x="11164488" y="2925347"/>
                </a:cubicBezTo>
                <a:cubicBezTo>
                  <a:pt x="11164520" y="2917191"/>
                  <a:pt x="11167392" y="2907225"/>
                  <a:pt x="11156251" y="2905877"/>
                </a:cubicBezTo>
                <a:cubicBezTo>
                  <a:pt x="11133222" y="2909490"/>
                  <a:pt x="11091485" y="2871133"/>
                  <a:pt x="11075849" y="2898438"/>
                </a:cubicBezTo>
                <a:cubicBezTo>
                  <a:pt x="11106162" y="2911831"/>
                  <a:pt x="11165845" y="2940755"/>
                  <a:pt x="11198339" y="2929580"/>
                </a:cubicBezTo>
                <a:close/>
                <a:moveTo>
                  <a:pt x="8208063" y="9697697"/>
                </a:moveTo>
                <a:cubicBezTo>
                  <a:pt x="8210833" y="9666526"/>
                  <a:pt x="8191977" y="9649352"/>
                  <a:pt x="8179384" y="9627782"/>
                </a:cubicBezTo>
                <a:cubicBezTo>
                  <a:pt x="8179999" y="9656298"/>
                  <a:pt x="8184445" y="9682648"/>
                  <a:pt x="8208063" y="9697697"/>
                </a:cubicBezTo>
                <a:close/>
                <a:moveTo>
                  <a:pt x="8119284" y="9901164"/>
                </a:moveTo>
                <a:cubicBezTo>
                  <a:pt x="8113451" y="9895770"/>
                  <a:pt x="8109544" y="9889060"/>
                  <a:pt x="8107541" y="9881499"/>
                </a:cubicBezTo>
                <a:cubicBezTo>
                  <a:pt x="8117194" y="9863708"/>
                  <a:pt x="8130554" y="9846547"/>
                  <a:pt x="8112205" y="9828461"/>
                </a:cubicBezTo>
                <a:cubicBezTo>
                  <a:pt x="8105933" y="9854340"/>
                  <a:pt x="8099640" y="9880685"/>
                  <a:pt x="8092901" y="9906543"/>
                </a:cubicBezTo>
                <a:cubicBezTo>
                  <a:pt x="8103153" y="9906994"/>
                  <a:pt x="8116887" y="9913201"/>
                  <a:pt x="8119284" y="9901164"/>
                </a:cubicBezTo>
                <a:close/>
                <a:moveTo>
                  <a:pt x="6776666" y="12941379"/>
                </a:moveTo>
                <a:cubicBezTo>
                  <a:pt x="6766430" y="12936857"/>
                  <a:pt x="6753935" y="12920142"/>
                  <a:pt x="6745331" y="12923464"/>
                </a:cubicBezTo>
                <a:cubicBezTo>
                  <a:pt x="6751654" y="12933381"/>
                  <a:pt x="6764061" y="12952602"/>
                  <a:pt x="6776666" y="12941379"/>
                </a:cubicBezTo>
                <a:close/>
                <a:moveTo>
                  <a:pt x="6082207" y="14514377"/>
                </a:moveTo>
                <a:cubicBezTo>
                  <a:pt x="6087966" y="14503649"/>
                  <a:pt x="6085262" y="14468252"/>
                  <a:pt x="6060394" y="14458796"/>
                </a:cubicBezTo>
                <a:cubicBezTo>
                  <a:pt x="6061988" y="14479408"/>
                  <a:pt x="6057242" y="14502836"/>
                  <a:pt x="6082207" y="14514377"/>
                </a:cubicBezTo>
                <a:close/>
                <a:moveTo>
                  <a:pt x="8222278" y="9671700"/>
                </a:moveTo>
                <a:cubicBezTo>
                  <a:pt x="8218806" y="9644459"/>
                  <a:pt x="8209152" y="9619748"/>
                  <a:pt x="8185089" y="9604213"/>
                </a:cubicBezTo>
                <a:cubicBezTo>
                  <a:pt x="8194276" y="9628903"/>
                  <a:pt x="8195316" y="9658372"/>
                  <a:pt x="8222278" y="9671700"/>
                </a:cubicBezTo>
                <a:close/>
                <a:moveTo>
                  <a:pt x="7053218" y="12318730"/>
                </a:moveTo>
                <a:cubicBezTo>
                  <a:pt x="7031097" y="12300803"/>
                  <a:pt x="7040654" y="12278019"/>
                  <a:pt x="7019761" y="12259615"/>
                </a:cubicBezTo>
                <a:cubicBezTo>
                  <a:pt x="7012432" y="12285422"/>
                  <a:pt x="7034464" y="12305858"/>
                  <a:pt x="7046944" y="12327169"/>
                </a:cubicBezTo>
                <a:cubicBezTo>
                  <a:pt x="7049114" y="12324561"/>
                  <a:pt x="7050859" y="12321765"/>
                  <a:pt x="7053218" y="12318730"/>
                </a:cubicBezTo>
                <a:close/>
                <a:moveTo>
                  <a:pt x="9138100" y="7602335"/>
                </a:moveTo>
                <a:cubicBezTo>
                  <a:pt x="9130369" y="7592617"/>
                  <a:pt x="9116596" y="7570714"/>
                  <a:pt x="9104748" y="7574864"/>
                </a:cubicBezTo>
                <a:cubicBezTo>
                  <a:pt x="9108931" y="7587185"/>
                  <a:pt x="9117454" y="7594974"/>
                  <a:pt x="9120311" y="7608328"/>
                </a:cubicBezTo>
                <a:cubicBezTo>
                  <a:pt x="9128817" y="7609571"/>
                  <a:pt x="9137290" y="7610347"/>
                  <a:pt x="9138100" y="7602335"/>
                </a:cubicBezTo>
                <a:close/>
                <a:moveTo>
                  <a:pt x="7287461" y="11790951"/>
                </a:moveTo>
                <a:cubicBezTo>
                  <a:pt x="7276113" y="11800495"/>
                  <a:pt x="7269129" y="11782438"/>
                  <a:pt x="7263989" y="11773467"/>
                </a:cubicBezTo>
                <a:cubicBezTo>
                  <a:pt x="7216441" y="11766034"/>
                  <a:pt x="7196577" y="11736774"/>
                  <a:pt x="7186008" y="11699620"/>
                </a:cubicBezTo>
                <a:cubicBezTo>
                  <a:pt x="7231632" y="11703106"/>
                  <a:pt x="7276441" y="11744863"/>
                  <a:pt x="7287461" y="11790951"/>
                </a:cubicBezTo>
                <a:close/>
                <a:moveTo>
                  <a:pt x="8893437" y="8156629"/>
                </a:moveTo>
                <a:cubicBezTo>
                  <a:pt x="8891068" y="8155075"/>
                  <a:pt x="8890732" y="8152378"/>
                  <a:pt x="8892851" y="8148733"/>
                </a:cubicBezTo>
                <a:lnTo>
                  <a:pt x="8883478" y="8144592"/>
                </a:lnTo>
                <a:cubicBezTo>
                  <a:pt x="8879475" y="8152498"/>
                  <a:pt x="8876089" y="8160161"/>
                  <a:pt x="8882716" y="8163604"/>
                </a:cubicBezTo>
                <a:cubicBezTo>
                  <a:pt x="8885640" y="8159291"/>
                  <a:pt x="8890703" y="8160510"/>
                  <a:pt x="8893437" y="8156629"/>
                </a:cubicBezTo>
                <a:close/>
                <a:moveTo>
                  <a:pt x="10195077" y="5211407"/>
                </a:moveTo>
                <a:cubicBezTo>
                  <a:pt x="10178296" y="5222427"/>
                  <a:pt x="10145554" y="5242724"/>
                  <a:pt x="10162884" y="5266459"/>
                </a:cubicBezTo>
                <a:cubicBezTo>
                  <a:pt x="10172236" y="5247587"/>
                  <a:pt x="10190489" y="5234759"/>
                  <a:pt x="10195077" y="5211407"/>
                </a:cubicBezTo>
                <a:close/>
                <a:moveTo>
                  <a:pt x="7973719" y="10239611"/>
                </a:moveTo>
                <a:cubicBezTo>
                  <a:pt x="7975879" y="10235144"/>
                  <a:pt x="7976180" y="10230154"/>
                  <a:pt x="7971696" y="10225363"/>
                </a:cubicBezTo>
                <a:cubicBezTo>
                  <a:pt x="7959512" y="10221653"/>
                  <a:pt x="7948954" y="10249604"/>
                  <a:pt x="7964593" y="10250734"/>
                </a:cubicBezTo>
                <a:cubicBezTo>
                  <a:pt x="7967542" y="10248027"/>
                  <a:pt x="7971560" y="10244080"/>
                  <a:pt x="7973719" y="10239611"/>
                </a:cubicBezTo>
                <a:close/>
                <a:moveTo>
                  <a:pt x="8200147" y="9729108"/>
                </a:moveTo>
                <a:cubicBezTo>
                  <a:pt x="8197181" y="9700955"/>
                  <a:pt x="8182724" y="9679303"/>
                  <a:pt x="8167781" y="9658097"/>
                </a:cubicBezTo>
                <a:cubicBezTo>
                  <a:pt x="8165538" y="9687889"/>
                  <a:pt x="8181286" y="9722675"/>
                  <a:pt x="8200147" y="9729108"/>
                </a:cubicBezTo>
                <a:close/>
                <a:moveTo>
                  <a:pt x="10909337" y="3598844"/>
                </a:moveTo>
                <a:cubicBezTo>
                  <a:pt x="10890359" y="3644875"/>
                  <a:pt x="10861595" y="3691171"/>
                  <a:pt x="10837096" y="3725868"/>
                </a:cubicBezTo>
                <a:cubicBezTo>
                  <a:pt x="10824097" y="3733386"/>
                  <a:pt x="10815223" y="3717734"/>
                  <a:pt x="10802159" y="3715023"/>
                </a:cubicBezTo>
                <a:cubicBezTo>
                  <a:pt x="10735093" y="3730784"/>
                  <a:pt x="10631740" y="3720311"/>
                  <a:pt x="10570917" y="3678136"/>
                </a:cubicBezTo>
                <a:cubicBezTo>
                  <a:pt x="10559415" y="3646531"/>
                  <a:pt x="10532593" y="3621929"/>
                  <a:pt x="10523214" y="3586672"/>
                </a:cubicBezTo>
                <a:cubicBezTo>
                  <a:pt x="10497410" y="3490602"/>
                  <a:pt x="10554549" y="3365894"/>
                  <a:pt x="10632495" y="3319746"/>
                </a:cubicBezTo>
                <a:cubicBezTo>
                  <a:pt x="10644879" y="3312467"/>
                  <a:pt x="10659681" y="3307786"/>
                  <a:pt x="10676266" y="3304977"/>
                </a:cubicBezTo>
                <a:lnTo>
                  <a:pt x="10726788" y="3301695"/>
                </a:lnTo>
                <a:lnTo>
                  <a:pt x="10730737" y="3301438"/>
                </a:lnTo>
                <a:cubicBezTo>
                  <a:pt x="10736752" y="3290707"/>
                  <a:pt x="10737395" y="3282192"/>
                  <a:pt x="10734636" y="3275108"/>
                </a:cubicBezTo>
                <a:lnTo>
                  <a:pt x="10732462" y="3272771"/>
                </a:lnTo>
                <a:lnTo>
                  <a:pt x="10718126" y="3257357"/>
                </a:lnTo>
                <a:cubicBezTo>
                  <a:pt x="10702945" y="3247334"/>
                  <a:pt x="10682043" y="3239884"/>
                  <a:pt x="10671189" y="3228713"/>
                </a:cubicBezTo>
                <a:cubicBezTo>
                  <a:pt x="10604265" y="3158848"/>
                  <a:pt x="10611480" y="3001881"/>
                  <a:pt x="10681929" y="2942729"/>
                </a:cubicBezTo>
                <a:cubicBezTo>
                  <a:pt x="10689723" y="2935463"/>
                  <a:pt x="10707697" y="2931673"/>
                  <a:pt x="10726654" y="2922197"/>
                </a:cubicBezTo>
                <a:cubicBezTo>
                  <a:pt x="10755824" y="2908053"/>
                  <a:pt x="10793690" y="2888061"/>
                  <a:pt x="10836791" y="2886192"/>
                </a:cubicBezTo>
                <a:cubicBezTo>
                  <a:pt x="10895079" y="2883384"/>
                  <a:pt x="10960501" y="2903619"/>
                  <a:pt x="11001359" y="2947175"/>
                </a:cubicBezTo>
                <a:cubicBezTo>
                  <a:pt x="11012300" y="2953539"/>
                  <a:pt x="11029100" y="2955862"/>
                  <a:pt x="11039852" y="2962652"/>
                </a:cubicBezTo>
                <a:cubicBezTo>
                  <a:pt x="11072617" y="3033745"/>
                  <a:pt x="11052873" y="3168345"/>
                  <a:pt x="11002175" y="3239283"/>
                </a:cubicBezTo>
                <a:cubicBezTo>
                  <a:pt x="10979469" y="3271075"/>
                  <a:pt x="10945325" y="3281491"/>
                  <a:pt x="10926915" y="3307020"/>
                </a:cubicBezTo>
                <a:cubicBezTo>
                  <a:pt x="10888437" y="3300730"/>
                  <a:pt x="10827796" y="3311170"/>
                  <a:pt x="10784910" y="3299872"/>
                </a:cubicBezTo>
                <a:cubicBezTo>
                  <a:pt x="10779243" y="3334601"/>
                  <a:pt x="10818377" y="3337101"/>
                  <a:pt x="10836143" y="3351071"/>
                </a:cubicBezTo>
                <a:cubicBezTo>
                  <a:pt x="10889204" y="3392368"/>
                  <a:pt x="10944736" y="3468419"/>
                  <a:pt x="10924531" y="3553341"/>
                </a:cubicBezTo>
                <a:cubicBezTo>
                  <a:pt x="10920901" y="3568186"/>
                  <a:pt x="10915663" y="3583500"/>
                  <a:pt x="10909337" y="3598844"/>
                </a:cubicBezTo>
                <a:close/>
                <a:moveTo>
                  <a:pt x="6120202" y="14438766"/>
                </a:moveTo>
                <a:cubicBezTo>
                  <a:pt x="6121754" y="14400654"/>
                  <a:pt x="6107315" y="14368750"/>
                  <a:pt x="6096377" y="14335840"/>
                </a:cubicBezTo>
                <a:cubicBezTo>
                  <a:pt x="6087633" y="14376389"/>
                  <a:pt x="6104533" y="14407338"/>
                  <a:pt x="6120202" y="14438766"/>
                </a:cubicBezTo>
                <a:close/>
                <a:moveTo>
                  <a:pt x="9078502" y="7744728"/>
                </a:moveTo>
                <a:cubicBezTo>
                  <a:pt x="9087630" y="7716459"/>
                  <a:pt x="9071067" y="7694763"/>
                  <a:pt x="9046995" y="7685316"/>
                </a:cubicBezTo>
                <a:cubicBezTo>
                  <a:pt x="9054259" y="7707698"/>
                  <a:pt x="9060663" y="7731079"/>
                  <a:pt x="9078502" y="7744728"/>
                </a:cubicBezTo>
                <a:close/>
                <a:moveTo>
                  <a:pt x="8186960" y="9763557"/>
                </a:moveTo>
                <a:cubicBezTo>
                  <a:pt x="8201417" y="9742708"/>
                  <a:pt x="8173891" y="9720949"/>
                  <a:pt x="8164396" y="9703251"/>
                </a:cubicBezTo>
                <a:cubicBezTo>
                  <a:pt x="8160879" y="9730185"/>
                  <a:pt x="8170798" y="9748836"/>
                  <a:pt x="8186960" y="9763557"/>
                </a:cubicBezTo>
                <a:close/>
                <a:moveTo>
                  <a:pt x="7068323" y="12302983"/>
                </a:moveTo>
                <a:cubicBezTo>
                  <a:pt x="7061588" y="12292873"/>
                  <a:pt x="7057948" y="12268843"/>
                  <a:pt x="7039834" y="12269503"/>
                </a:cubicBezTo>
                <a:cubicBezTo>
                  <a:pt x="7044915" y="12279901"/>
                  <a:pt x="7053093" y="12302879"/>
                  <a:pt x="7068323" y="12302983"/>
                </a:cubicBezTo>
                <a:close/>
                <a:moveTo>
                  <a:pt x="7105246" y="12219418"/>
                </a:moveTo>
                <a:cubicBezTo>
                  <a:pt x="7110292" y="12211456"/>
                  <a:pt x="7109570" y="12205023"/>
                  <a:pt x="7101991" y="12199126"/>
                </a:cubicBezTo>
                <a:cubicBezTo>
                  <a:pt x="7094062" y="12207853"/>
                  <a:pt x="7103484" y="12213035"/>
                  <a:pt x="7105246" y="12219418"/>
                </a:cubicBezTo>
                <a:close/>
                <a:moveTo>
                  <a:pt x="10630824" y="4247179"/>
                </a:moveTo>
                <a:cubicBezTo>
                  <a:pt x="10618985" y="4272673"/>
                  <a:pt x="10592252" y="4304570"/>
                  <a:pt x="10573727" y="4333493"/>
                </a:cubicBezTo>
                <a:cubicBezTo>
                  <a:pt x="10449801" y="4526129"/>
                  <a:pt x="10334201" y="4657153"/>
                  <a:pt x="10205916" y="4833070"/>
                </a:cubicBezTo>
                <a:cubicBezTo>
                  <a:pt x="10180777" y="4866850"/>
                  <a:pt x="10156731" y="4901623"/>
                  <a:pt x="10132107" y="4933080"/>
                </a:cubicBezTo>
                <a:cubicBezTo>
                  <a:pt x="10104505" y="4967812"/>
                  <a:pt x="10085020" y="5006131"/>
                  <a:pt x="10060800" y="5028585"/>
                </a:cubicBezTo>
                <a:cubicBezTo>
                  <a:pt x="10032985" y="5054552"/>
                  <a:pt x="9987879" y="5068798"/>
                  <a:pt x="9950752" y="5088099"/>
                </a:cubicBezTo>
                <a:cubicBezTo>
                  <a:pt x="9907517" y="5110824"/>
                  <a:pt x="9868267" y="5133777"/>
                  <a:pt x="9831391" y="5158291"/>
                </a:cubicBezTo>
                <a:cubicBezTo>
                  <a:pt x="9824177" y="5156124"/>
                  <a:pt x="9826440" y="5151003"/>
                  <a:pt x="9820885" y="5148549"/>
                </a:cubicBezTo>
                <a:cubicBezTo>
                  <a:pt x="9832258" y="5054617"/>
                  <a:pt x="9832119" y="4964780"/>
                  <a:pt x="9839797" y="4872276"/>
                </a:cubicBezTo>
                <a:cubicBezTo>
                  <a:pt x="9920327" y="4785948"/>
                  <a:pt x="9977573" y="4680659"/>
                  <a:pt x="10053253" y="4589127"/>
                </a:cubicBezTo>
                <a:cubicBezTo>
                  <a:pt x="10076984" y="4560846"/>
                  <a:pt x="10104761" y="4538433"/>
                  <a:pt x="10127826" y="4509347"/>
                </a:cubicBezTo>
                <a:cubicBezTo>
                  <a:pt x="10173767" y="4451603"/>
                  <a:pt x="10218992" y="4392012"/>
                  <a:pt x="10260045" y="4332618"/>
                </a:cubicBezTo>
                <a:cubicBezTo>
                  <a:pt x="10293870" y="4283802"/>
                  <a:pt x="10316951" y="4224629"/>
                  <a:pt x="10362649" y="4200953"/>
                </a:cubicBezTo>
                <a:cubicBezTo>
                  <a:pt x="10390091" y="4141156"/>
                  <a:pt x="10422496" y="4093243"/>
                  <a:pt x="10466598" y="4075493"/>
                </a:cubicBezTo>
                <a:cubicBezTo>
                  <a:pt x="10505000" y="4108783"/>
                  <a:pt x="10634851" y="4169728"/>
                  <a:pt x="10636842" y="4224167"/>
                </a:cubicBezTo>
                <a:cubicBezTo>
                  <a:pt x="10637061" y="4230895"/>
                  <a:pt x="10634770" y="4238681"/>
                  <a:pt x="10630824" y="4247179"/>
                </a:cubicBezTo>
                <a:close/>
                <a:moveTo>
                  <a:pt x="7932258" y="10357484"/>
                </a:moveTo>
                <a:cubicBezTo>
                  <a:pt x="7934007" y="10340465"/>
                  <a:pt x="7948559" y="10335718"/>
                  <a:pt x="7946377" y="10314694"/>
                </a:cubicBezTo>
                <a:cubicBezTo>
                  <a:pt x="7934363" y="10317924"/>
                  <a:pt x="7919320" y="10352507"/>
                  <a:pt x="7932258" y="10357484"/>
                </a:cubicBezTo>
                <a:close/>
                <a:moveTo>
                  <a:pt x="7718729" y="10843979"/>
                </a:moveTo>
                <a:cubicBezTo>
                  <a:pt x="7718049" y="10830466"/>
                  <a:pt x="7710574" y="10823407"/>
                  <a:pt x="7700663" y="10819173"/>
                </a:cubicBezTo>
                <a:cubicBezTo>
                  <a:pt x="7700733" y="10833392"/>
                  <a:pt x="7702984" y="10845798"/>
                  <a:pt x="7718729" y="10843979"/>
                </a:cubicBezTo>
                <a:close/>
                <a:moveTo>
                  <a:pt x="10224252" y="5175560"/>
                </a:moveTo>
                <a:cubicBezTo>
                  <a:pt x="10219455" y="5151189"/>
                  <a:pt x="10229903" y="5139829"/>
                  <a:pt x="10228064" y="5118469"/>
                </a:cubicBezTo>
                <a:cubicBezTo>
                  <a:pt x="10187425" y="5126324"/>
                  <a:pt x="10229791" y="5151778"/>
                  <a:pt x="10210474" y="5176988"/>
                </a:cubicBezTo>
                <a:cubicBezTo>
                  <a:pt x="10215067" y="5176512"/>
                  <a:pt x="10219659" y="5176036"/>
                  <a:pt x="10224252" y="5175560"/>
                </a:cubicBezTo>
                <a:close/>
                <a:moveTo>
                  <a:pt x="8182567" y="9799793"/>
                </a:moveTo>
                <a:cubicBezTo>
                  <a:pt x="8181691" y="9766594"/>
                  <a:pt x="8169283" y="9740829"/>
                  <a:pt x="8142991" y="9722861"/>
                </a:cubicBezTo>
                <a:cubicBezTo>
                  <a:pt x="8152015" y="9751280"/>
                  <a:pt x="8152911" y="9784012"/>
                  <a:pt x="8182567" y="9799793"/>
                </a:cubicBezTo>
                <a:close/>
                <a:moveTo>
                  <a:pt x="7083855" y="12287423"/>
                </a:moveTo>
                <a:cubicBezTo>
                  <a:pt x="7088555" y="12272175"/>
                  <a:pt x="7078919" y="12253648"/>
                  <a:pt x="7073076" y="12240366"/>
                </a:cubicBezTo>
                <a:cubicBezTo>
                  <a:pt x="7066095" y="12225051"/>
                  <a:pt x="7056606" y="12209648"/>
                  <a:pt x="7047404" y="12195900"/>
                </a:cubicBezTo>
                <a:cubicBezTo>
                  <a:pt x="7043967" y="12229033"/>
                  <a:pt x="7071358" y="12256933"/>
                  <a:pt x="7083855" y="12287423"/>
                </a:cubicBezTo>
                <a:close/>
                <a:moveTo>
                  <a:pt x="6141903" y="14420788"/>
                </a:moveTo>
                <a:cubicBezTo>
                  <a:pt x="6139814" y="14385152"/>
                  <a:pt x="6128499" y="14353096"/>
                  <a:pt x="6111034" y="14323428"/>
                </a:cubicBezTo>
                <a:cubicBezTo>
                  <a:pt x="6108202" y="14360974"/>
                  <a:pt x="6135698" y="14386395"/>
                  <a:pt x="6141903" y="14420788"/>
                </a:cubicBezTo>
                <a:close/>
                <a:moveTo>
                  <a:pt x="9161384" y="7587790"/>
                </a:moveTo>
                <a:cubicBezTo>
                  <a:pt x="9164948" y="7575792"/>
                  <a:pt x="9138364" y="7555306"/>
                  <a:pt x="9128032" y="7548353"/>
                </a:cubicBezTo>
                <a:cubicBezTo>
                  <a:pt x="9128185" y="7569391"/>
                  <a:pt x="9142391" y="7578163"/>
                  <a:pt x="9146057" y="7596134"/>
                </a:cubicBezTo>
                <a:cubicBezTo>
                  <a:pt x="9155661" y="7594840"/>
                  <a:pt x="9160197" y="7591786"/>
                  <a:pt x="9161384" y="7587790"/>
                </a:cubicBezTo>
                <a:close/>
                <a:moveTo>
                  <a:pt x="9050212" y="7842715"/>
                </a:moveTo>
                <a:cubicBezTo>
                  <a:pt x="9043688" y="7824018"/>
                  <a:pt x="9027091" y="7814483"/>
                  <a:pt x="9025337" y="7790758"/>
                </a:cubicBezTo>
                <a:cubicBezTo>
                  <a:pt x="9041988" y="7794674"/>
                  <a:pt x="9032022" y="7767343"/>
                  <a:pt x="9051738" y="7774771"/>
                </a:cubicBezTo>
                <a:cubicBezTo>
                  <a:pt x="9050637" y="7759886"/>
                  <a:pt x="9044301" y="7750064"/>
                  <a:pt x="9032230" y="7744876"/>
                </a:cubicBezTo>
                <a:cubicBezTo>
                  <a:pt x="9020622" y="7764911"/>
                  <a:pt x="9019101" y="7807591"/>
                  <a:pt x="9022421" y="7833541"/>
                </a:cubicBezTo>
                <a:cubicBezTo>
                  <a:pt x="9030099" y="7836251"/>
                  <a:pt x="9044219" y="7850173"/>
                  <a:pt x="9050212" y="7842715"/>
                </a:cubicBezTo>
                <a:close/>
                <a:moveTo>
                  <a:pt x="9278546" y="7326736"/>
                </a:moveTo>
                <a:cubicBezTo>
                  <a:pt x="9261278" y="7301817"/>
                  <a:pt x="9233933" y="7286066"/>
                  <a:pt x="9226741" y="7251979"/>
                </a:cubicBezTo>
                <a:cubicBezTo>
                  <a:pt x="9201461" y="7251512"/>
                  <a:pt x="9205616" y="7225475"/>
                  <a:pt x="9178614" y="7227005"/>
                </a:cubicBezTo>
                <a:cubicBezTo>
                  <a:pt x="9168869" y="7209015"/>
                  <a:pt x="9162173" y="7187994"/>
                  <a:pt x="9142752" y="7178198"/>
                </a:cubicBezTo>
                <a:cubicBezTo>
                  <a:pt x="9149789" y="7203880"/>
                  <a:pt x="9167438" y="7221285"/>
                  <a:pt x="9177594" y="7244858"/>
                </a:cubicBezTo>
                <a:cubicBezTo>
                  <a:pt x="9187031" y="7246031"/>
                  <a:pt x="9185156" y="7239619"/>
                  <a:pt x="9191681" y="7245687"/>
                </a:cubicBezTo>
                <a:cubicBezTo>
                  <a:pt x="9213149" y="7276844"/>
                  <a:pt x="9241250" y="7302832"/>
                  <a:pt x="9267559" y="7329887"/>
                </a:cubicBezTo>
                <a:cubicBezTo>
                  <a:pt x="9272518" y="7333731"/>
                  <a:pt x="9276272" y="7333921"/>
                  <a:pt x="9278546" y="7326736"/>
                </a:cubicBezTo>
                <a:close/>
                <a:moveTo>
                  <a:pt x="7055140" y="12359327"/>
                </a:moveTo>
                <a:cubicBezTo>
                  <a:pt x="7053198" y="12357960"/>
                  <a:pt x="7051256" y="12356592"/>
                  <a:pt x="7049314" y="12355225"/>
                </a:cubicBezTo>
                <a:cubicBezTo>
                  <a:pt x="7047947" y="12357168"/>
                  <a:pt x="7046579" y="12359112"/>
                  <a:pt x="7045211" y="12361055"/>
                </a:cubicBezTo>
                <a:cubicBezTo>
                  <a:pt x="7046964" y="12362848"/>
                  <a:pt x="7048906" y="12364217"/>
                  <a:pt x="7051036" y="12365158"/>
                </a:cubicBezTo>
                <a:cubicBezTo>
                  <a:pt x="7052216" y="12363640"/>
                  <a:pt x="7053772" y="12361270"/>
                  <a:pt x="7055140" y="12359327"/>
                </a:cubicBezTo>
                <a:close/>
                <a:moveTo>
                  <a:pt x="7968346" y="10293491"/>
                </a:moveTo>
                <a:cubicBezTo>
                  <a:pt x="7966973" y="10283662"/>
                  <a:pt x="7982767" y="10273193"/>
                  <a:pt x="7971919" y="10265077"/>
                </a:cubicBezTo>
                <a:cubicBezTo>
                  <a:pt x="7972280" y="10274651"/>
                  <a:pt x="7956840" y="10285425"/>
                  <a:pt x="7968346" y="10293491"/>
                </a:cubicBezTo>
                <a:close/>
                <a:moveTo>
                  <a:pt x="9075361" y="7790803"/>
                </a:moveTo>
                <a:cubicBezTo>
                  <a:pt x="9077517" y="7763045"/>
                  <a:pt x="9056530" y="7738401"/>
                  <a:pt x="9040153" y="7738209"/>
                </a:cubicBezTo>
                <a:cubicBezTo>
                  <a:pt x="9054375" y="7753528"/>
                  <a:pt x="9057161" y="7778583"/>
                  <a:pt x="9075361" y="7790803"/>
                </a:cubicBezTo>
                <a:close/>
                <a:moveTo>
                  <a:pt x="9041514" y="7870484"/>
                </a:moveTo>
                <a:cubicBezTo>
                  <a:pt x="9036295" y="7869469"/>
                  <a:pt x="9035918" y="7864349"/>
                  <a:pt x="9031131" y="7862833"/>
                </a:cubicBezTo>
                <a:cubicBezTo>
                  <a:pt x="9021709" y="7868211"/>
                  <a:pt x="9038826" y="7884715"/>
                  <a:pt x="9041514" y="7870484"/>
                </a:cubicBezTo>
                <a:close/>
                <a:moveTo>
                  <a:pt x="7344020" y="11716749"/>
                </a:moveTo>
                <a:cubicBezTo>
                  <a:pt x="7306305" y="11694971"/>
                  <a:pt x="7251688" y="11665781"/>
                  <a:pt x="7264756" y="11617701"/>
                </a:cubicBezTo>
                <a:cubicBezTo>
                  <a:pt x="7305629" y="11636084"/>
                  <a:pt x="7358518" y="11668357"/>
                  <a:pt x="7344020" y="11716749"/>
                </a:cubicBezTo>
                <a:close/>
                <a:moveTo>
                  <a:pt x="8170692" y="9846910"/>
                </a:moveTo>
                <a:cubicBezTo>
                  <a:pt x="8179971" y="9805751"/>
                  <a:pt x="8158586" y="9782393"/>
                  <a:pt x="8133328" y="9762135"/>
                </a:cubicBezTo>
                <a:cubicBezTo>
                  <a:pt x="8130179" y="9780678"/>
                  <a:pt x="8144764" y="9788791"/>
                  <a:pt x="8143054" y="9806464"/>
                </a:cubicBezTo>
                <a:cubicBezTo>
                  <a:pt x="8135500" y="9797726"/>
                  <a:pt x="8138972" y="9782465"/>
                  <a:pt x="8120393" y="9780249"/>
                </a:cubicBezTo>
                <a:cubicBezTo>
                  <a:pt x="8110536" y="9802700"/>
                  <a:pt x="8129437" y="9808201"/>
                  <a:pt x="8149798" y="9812365"/>
                </a:cubicBezTo>
                <a:cubicBezTo>
                  <a:pt x="8153399" y="9826067"/>
                  <a:pt x="8156046" y="9840195"/>
                  <a:pt x="8170692" y="9846910"/>
                </a:cubicBezTo>
                <a:close/>
                <a:moveTo>
                  <a:pt x="8150957" y="9892279"/>
                </a:moveTo>
                <a:cubicBezTo>
                  <a:pt x="8141964" y="9884412"/>
                  <a:pt x="8140187" y="9871724"/>
                  <a:pt x="8128317" y="9865598"/>
                </a:cubicBezTo>
                <a:cubicBezTo>
                  <a:pt x="8116339" y="9872545"/>
                  <a:pt x="8138472" y="9900138"/>
                  <a:pt x="8150957" y="9892279"/>
                </a:cubicBezTo>
                <a:close/>
                <a:moveTo>
                  <a:pt x="9842824" y="6063536"/>
                </a:moveTo>
                <a:cubicBezTo>
                  <a:pt x="9838225" y="6034067"/>
                  <a:pt x="9843220" y="5981160"/>
                  <a:pt x="9806064" y="5975187"/>
                </a:cubicBezTo>
                <a:cubicBezTo>
                  <a:pt x="9826944" y="5999180"/>
                  <a:pt x="9816730" y="6054191"/>
                  <a:pt x="9842824" y="6063536"/>
                </a:cubicBezTo>
                <a:close/>
                <a:moveTo>
                  <a:pt x="10189648" y="5282226"/>
                </a:moveTo>
                <a:cubicBezTo>
                  <a:pt x="10192451" y="5276682"/>
                  <a:pt x="10194543" y="5270558"/>
                  <a:pt x="10195393" y="5263426"/>
                </a:cubicBezTo>
                <a:cubicBezTo>
                  <a:pt x="10174848" y="5279809"/>
                  <a:pt x="10149177" y="5291419"/>
                  <a:pt x="10149887" y="5324501"/>
                </a:cubicBezTo>
                <a:cubicBezTo>
                  <a:pt x="10151239" y="5328007"/>
                  <a:pt x="10154063" y="5329704"/>
                  <a:pt x="10159540" y="5328143"/>
                </a:cubicBezTo>
                <a:cubicBezTo>
                  <a:pt x="10166425" y="5310272"/>
                  <a:pt x="10181238" y="5298854"/>
                  <a:pt x="10189648" y="5282226"/>
                </a:cubicBezTo>
                <a:close/>
                <a:moveTo>
                  <a:pt x="9480106" y="6891329"/>
                </a:moveTo>
                <a:cubicBezTo>
                  <a:pt x="9478473" y="6862918"/>
                  <a:pt x="9452763" y="6875574"/>
                  <a:pt x="9439436" y="6859721"/>
                </a:cubicBezTo>
                <a:cubicBezTo>
                  <a:pt x="9429171" y="6872642"/>
                  <a:pt x="9457481" y="6876162"/>
                  <a:pt x="9458976" y="6890086"/>
                </a:cubicBezTo>
                <a:cubicBezTo>
                  <a:pt x="9455205" y="6895978"/>
                  <a:pt x="9446147" y="6899921"/>
                  <a:pt x="9457683" y="6904214"/>
                </a:cubicBezTo>
                <a:cubicBezTo>
                  <a:pt x="9460182" y="6893738"/>
                  <a:pt x="9469877" y="6892085"/>
                  <a:pt x="9480106" y="6891329"/>
                </a:cubicBezTo>
                <a:close/>
                <a:moveTo>
                  <a:pt x="10221216" y="5219082"/>
                </a:moveTo>
                <a:cubicBezTo>
                  <a:pt x="10222749" y="5215007"/>
                  <a:pt x="10223382" y="5210215"/>
                  <a:pt x="10222528" y="5204253"/>
                </a:cubicBezTo>
                <a:cubicBezTo>
                  <a:pt x="10207248" y="5210478"/>
                  <a:pt x="10187932" y="5235685"/>
                  <a:pt x="10198879" y="5248809"/>
                </a:cubicBezTo>
                <a:cubicBezTo>
                  <a:pt x="10203904" y="5237100"/>
                  <a:pt x="10216617" y="5231307"/>
                  <a:pt x="10221216" y="5219082"/>
                </a:cubicBezTo>
                <a:close/>
                <a:moveTo>
                  <a:pt x="6107179" y="14530516"/>
                </a:moveTo>
                <a:cubicBezTo>
                  <a:pt x="6104454" y="14512466"/>
                  <a:pt x="6109487" y="14490696"/>
                  <a:pt x="6093656" y="14478086"/>
                </a:cubicBezTo>
                <a:cubicBezTo>
                  <a:pt x="6090846" y="14498285"/>
                  <a:pt x="6099107" y="14514187"/>
                  <a:pt x="6107179" y="14530516"/>
                </a:cubicBezTo>
                <a:close/>
                <a:moveTo>
                  <a:pt x="7233818" y="11980922"/>
                </a:moveTo>
                <a:cubicBezTo>
                  <a:pt x="7230794" y="11984786"/>
                  <a:pt x="7225988" y="11988205"/>
                  <a:pt x="7219049" y="11990906"/>
                </a:cubicBezTo>
                <a:cubicBezTo>
                  <a:pt x="7190300" y="11976148"/>
                  <a:pt x="7158486" y="11963864"/>
                  <a:pt x="7155277" y="11928487"/>
                </a:cubicBezTo>
                <a:cubicBezTo>
                  <a:pt x="7188812" y="11905103"/>
                  <a:pt x="7254986" y="11953884"/>
                  <a:pt x="7233818" y="11980922"/>
                </a:cubicBezTo>
                <a:close/>
                <a:moveTo>
                  <a:pt x="8161660" y="9882475"/>
                </a:moveTo>
                <a:cubicBezTo>
                  <a:pt x="8168767" y="9848226"/>
                  <a:pt x="8145190" y="9832245"/>
                  <a:pt x="8124491" y="9814522"/>
                </a:cubicBezTo>
                <a:cubicBezTo>
                  <a:pt x="8123139" y="9845288"/>
                  <a:pt x="8139035" y="9866069"/>
                  <a:pt x="8161660" y="9882475"/>
                </a:cubicBezTo>
                <a:close/>
                <a:moveTo>
                  <a:pt x="8844708" y="8337218"/>
                </a:moveTo>
                <a:cubicBezTo>
                  <a:pt x="8842280" y="8330037"/>
                  <a:pt x="8828457" y="8324439"/>
                  <a:pt x="8825695" y="8336453"/>
                </a:cubicBezTo>
                <a:cubicBezTo>
                  <a:pt x="8829075" y="8346093"/>
                  <a:pt x="8839567" y="8343091"/>
                  <a:pt x="8844708" y="8337218"/>
                </a:cubicBezTo>
                <a:close/>
                <a:moveTo>
                  <a:pt x="9699271" y="6410038"/>
                </a:moveTo>
                <a:cubicBezTo>
                  <a:pt x="9698139" y="6377730"/>
                  <a:pt x="9682192" y="6351050"/>
                  <a:pt x="9659567" y="6326245"/>
                </a:cubicBezTo>
                <a:cubicBezTo>
                  <a:pt x="9660489" y="6357927"/>
                  <a:pt x="9670385" y="6387318"/>
                  <a:pt x="9699271" y="6410038"/>
                </a:cubicBezTo>
                <a:close/>
                <a:moveTo>
                  <a:pt x="9474230" y="6919362"/>
                </a:moveTo>
                <a:cubicBezTo>
                  <a:pt x="9474523" y="6917001"/>
                  <a:pt x="9474816" y="6914641"/>
                  <a:pt x="9475109" y="6912282"/>
                </a:cubicBezTo>
                <a:cubicBezTo>
                  <a:pt x="9472750" y="6911988"/>
                  <a:pt x="9470425" y="6912160"/>
                  <a:pt x="9468066" y="6911866"/>
                </a:cubicBezTo>
                <a:cubicBezTo>
                  <a:pt x="9467773" y="6914226"/>
                  <a:pt x="9467481" y="6916586"/>
                  <a:pt x="9467652" y="6918912"/>
                </a:cubicBezTo>
                <a:cubicBezTo>
                  <a:pt x="9469512" y="6918775"/>
                  <a:pt x="9472370" y="6919499"/>
                  <a:pt x="9474230" y="6919362"/>
                </a:cubicBezTo>
                <a:close/>
                <a:moveTo>
                  <a:pt x="9184508" y="7575488"/>
                </a:moveTo>
                <a:cubicBezTo>
                  <a:pt x="9184021" y="7566227"/>
                  <a:pt x="9167694" y="7555244"/>
                  <a:pt x="9159959" y="7550202"/>
                </a:cubicBezTo>
                <a:cubicBezTo>
                  <a:pt x="9159802" y="7567052"/>
                  <a:pt x="9167533" y="7576770"/>
                  <a:pt x="9178811" y="7583889"/>
                </a:cubicBezTo>
                <a:cubicBezTo>
                  <a:pt x="9183073" y="7581470"/>
                  <a:pt x="9184670" y="7578574"/>
                  <a:pt x="9184508" y="7575488"/>
                </a:cubicBezTo>
                <a:close/>
                <a:moveTo>
                  <a:pt x="8651000" y="8783429"/>
                </a:moveTo>
                <a:cubicBezTo>
                  <a:pt x="8644404" y="8795299"/>
                  <a:pt x="8635864" y="8805293"/>
                  <a:pt x="8625781" y="8811903"/>
                </a:cubicBezTo>
                <a:cubicBezTo>
                  <a:pt x="8605976" y="8775682"/>
                  <a:pt x="8598798" y="8694674"/>
                  <a:pt x="8647001" y="8666625"/>
                </a:cubicBezTo>
                <a:cubicBezTo>
                  <a:pt x="8673074" y="8695316"/>
                  <a:pt x="8670787" y="8747817"/>
                  <a:pt x="8651000" y="8783429"/>
                </a:cubicBezTo>
                <a:close/>
                <a:moveTo>
                  <a:pt x="6188201" y="14357524"/>
                </a:moveTo>
                <a:cubicBezTo>
                  <a:pt x="6179996" y="14347262"/>
                  <a:pt x="6198001" y="14326119"/>
                  <a:pt x="6171532" y="14322592"/>
                </a:cubicBezTo>
                <a:cubicBezTo>
                  <a:pt x="6168757" y="14334639"/>
                  <a:pt x="6179227" y="14370915"/>
                  <a:pt x="6188201" y="14357524"/>
                </a:cubicBezTo>
                <a:close/>
                <a:moveTo>
                  <a:pt x="7113419" y="12264306"/>
                </a:moveTo>
                <a:cubicBezTo>
                  <a:pt x="7119128" y="12257146"/>
                  <a:pt x="7115334" y="12251904"/>
                  <a:pt x="7112581" y="12246610"/>
                </a:cubicBezTo>
                <a:cubicBezTo>
                  <a:pt x="7106446" y="12253582"/>
                  <a:pt x="7105087" y="12260115"/>
                  <a:pt x="7113419" y="12264306"/>
                </a:cubicBezTo>
                <a:close/>
                <a:moveTo>
                  <a:pt x="7983545" y="10296558"/>
                </a:moveTo>
                <a:cubicBezTo>
                  <a:pt x="7984912" y="10293723"/>
                  <a:pt x="7985297" y="10289886"/>
                  <a:pt x="7986047" y="10286518"/>
                </a:cubicBezTo>
                <a:cubicBezTo>
                  <a:pt x="7976334" y="10284938"/>
                  <a:pt x="7974128" y="10291065"/>
                  <a:pt x="7975148" y="10300590"/>
                </a:cubicBezTo>
                <a:cubicBezTo>
                  <a:pt x="7979828" y="10301227"/>
                  <a:pt x="7982178" y="10299394"/>
                  <a:pt x="7983545" y="10296558"/>
                </a:cubicBezTo>
                <a:close/>
                <a:moveTo>
                  <a:pt x="9991088" y="5764669"/>
                </a:moveTo>
                <a:cubicBezTo>
                  <a:pt x="9980287" y="5720364"/>
                  <a:pt x="10045539" y="5697031"/>
                  <a:pt x="10013955" y="5663498"/>
                </a:cubicBezTo>
                <a:cubicBezTo>
                  <a:pt x="9995088" y="5702917"/>
                  <a:pt x="9965313" y="5732856"/>
                  <a:pt x="9954692" y="5778384"/>
                </a:cubicBezTo>
                <a:cubicBezTo>
                  <a:pt x="9966645" y="5785104"/>
                  <a:pt x="9977138" y="5761140"/>
                  <a:pt x="9991088" y="5764669"/>
                </a:cubicBezTo>
                <a:close/>
                <a:moveTo>
                  <a:pt x="10179921" y="5337519"/>
                </a:moveTo>
                <a:cubicBezTo>
                  <a:pt x="10181991" y="5333176"/>
                  <a:pt x="10183063" y="5328030"/>
                  <a:pt x="10182397" y="5321467"/>
                </a:cubicBezTo>
                <a:cubicBezTo>
                  <a:pt x="10166823" y="5328053"/>
                  <a:pt x="10132789" y="5361747"/>
                  <a:pt x="10154328" y="5371454"/>
                </a:cubicBezTo>
                <a:cubicBezTo>
                  <a:pt x="10158511" y="5356350"/>
                  <a:pt x="10173709" y="5350548"/>
                  <a:pt x="10179921" y="5337519"/>
                </a:cubicBezTo>
                <a:close/>
                <a:moveTo>
                  <a:pt x="8876153" y="8292561"/>
                </a:moveTo>
                <a:cubicBezTo>
                  <a:pt x="8870188" y="8289926"/>
                  <a:pt x="8876082" y="8282349"/>
                  <a:pt x="8866193" y="8280526"/>
                </a:cubicBezTo>
                <a:lnTo>
                  <a:pt x="8861865" y="8290321"/>
                </a:lnTo>
                <a:cubicBezTo>
                  <a:pt x="8866740" y="8291966"/>
                  <a:pt x="8873230" y="8296871"/>
                  <a:pt x="8876153" y="8292561"/>
                </a:cubicBezTo>
                <a:close/>
                <a:moveTo>
                  <a:pt x="6961702" y="12628096"/>
                </a:moveTo>
                <a:cubicBezTo>
                  <a:pt x="6962830" y="12613296"/>
                  <a:pt x="6943282" y="12592364"/>
                  <a:pt x="6931267" y="12589344"/>
                </a:cubicBezTo>
                <a:cubicBezTo>
                  <a:pt x="6938858" y="12604390"/>
                  <a:pt x="6940880" y="12620532"/>
                  <a:pt x="6947007" y="12635439"/>
                </a:cubicBezTo>
                <a:cubicBezTo>
                  <a:pt x="6948947" y="12636804"/>
                  <a:pt x="6950698" y="12638595"/>
                  <a:pt x="6952638" y="12639960"/>
                </a:cubicBezTo>
                <a:cubicBezTo>
                  <a:pt x="6958653" y="12637280"/>
                  <a:pt x="6961326" y="12633029"/>
                  <a:pt x="6961702" y="12628096"/>
                </a:cubicBezTo>
                <a:close/>
                <a:moveTo>
                  <a:pt x="9509471" y="6865654"/>
                </a:moveTo>
                <a:cubicBezTo>
                  <a:pt x="9510555" y="6863702"/>
                  <a:pt x="9511322" y="6861422"/>
                  <a:pt x="9510814" y="6857719"/>
                </a:cubicBezTo>
                <a:cubicBezTo>
                  <a:pt x="9503840" y="6858234"/>
                  <a:pt x="9503461" y="6853117"/>
                  <a:pt x="9496917" y="6853134"/>
                </a:cubicBezTo>
                <a:cubicBezTo>
                  <a:pt x="9494453" y="6864075"/>
                  <a:pt x="9500342" y="6867850"/>
                  <a:pt x="9506231" y="6871623"/>
                </a:cubicBezTo>
                <a:cubicBezTo>
                  <a:pt x="9506989" y="6869228"/>
                  <a:pt x="9508389" y="6867603"/>
                  <a:pt x="9509471" y="6865654"/>
                </a:cubicBezTo>
                <a:close/>
                <a:moveTo>
                  <a:pt x="9074716" y="7851660"/>
                </a:moveTo>
                <a:cubicBezTo>
                  <a:pt x="9067122" y="7843804"/>
                  <a:pt x="9059618" y="7818162"/>
                  <a:pt x="9048407" y="7824603"/>
                </a:cubicBezTo>
                <a:cubicBezTo>
                  <a:pt x="9055999" y="7832465"/>
                  <a:pt x="9059526" y="7861203"/>
                  <a:pt x="9074716" y="7851660"/>
                </a:cubicBezTo>
                <a:close/>
                <a:moveTo>
                  <a:pt x="9497291" y="6896140"/>
                </a:moveTo>
                <a:cubicBezTo>
                  <a:pt x="9510294" y="6876002"/>
                  <a:pt x="9485052" y="6863366"/>
                  <a:pt x="9479268" y="6848357"/>
                </a:cubicBezTo>
                <a:cubicBezTo>
                  <a:pt x="9470365" y="6848080"/>
                  <a:pt x="9466593" y="6853971"/>
                  <a:pt x="9460790" y="6857674"/>
                </a:cubicBezTo>
                <a:cubicBezTo>
                  <a:pt x="9485707" y="6859575"/>
                  <a:pt x="9481157" y="6886573"/>
                  <a:pt x="9497291" y="6896140"/>
                </a:cubicBezTo>
                <a:close/>
                <a:moveTo>
                  <a:pt x="7985211" y="10319608"/>
                </a:moveTo>
                <a:cubicBezTo>
                  <a:pt x="7988177" y="10315989"/>
                  <a:pt x="7990160" y="10311368"/>
                  <a:pt x="7989307" y="10304149"/>
                </a:cubicBezTo>
                <a:cubicBezTo>
                  <a:pt x="7981597" y="10307384"/>
                  <a:pt x="7970325" y="10325456"/>
                  <a:pt x="7975219" y="10329058"/>
                </a:cubicBezTo>
                <a:cubicBezTo>
                  <a:pt x="7978297" y="10325844"/>
                  <a:pt x="7982245" y="10323227"/>
                  <a:pt x="7985211" y="10319608"/>
                </a:cubicBezTo>
                <a:close/>
                <a:moveTo>
                  <a:pt x="6150080" y="14474939"/>
                </a:moveTo>
                <a:cubicBezTo>
                  <a:pt x="6153037" y="14457868"/>
                  <a:pt x="6143077" y="14445810"/>
                  <a:pt x="6136808" y="14432320"/>
                </a:cubicBezTo>
                <a:cubicBezTo>
                  <a:pt x="6123766" y="14447998"/>
                  <a:pt x="6151485" y="14464840"/>
                  <a:pt x="6138569" y="14469853"/>
                </a:cubicBezTo>
                <a:cubicBezTo>
                  <a:pt x="6128274" y="14455095"/>
                  <a:pt x="6121935" y="14457910"/>
                  <a:pt x="6107432" y="14446907"/>
                </a:cubicBezTo>
                <a:cubicBezTo>
                  <a:pt x="6101219" y="14439057"/>
                  <a:pt x="6102988" y="14418908"/>
                  <a:pt x="6097571" y="14405794"/>
                </a:cubicBezTo>
                <a:cubicBezTo>
                  <a:pt x="6093007" y="14393058"/>
                  <a:pt x="6081510" y="14366027"/>
                  <a:pt x="6073242" y="14376667"/>
                </a:cubicBezTo>
                <a:cubicBezTo>
                  <a:pt x="6078015" y="14402770"/>
                  <a:pt x="6091433" y="14479657"/>
                  <a:pt x="6150080" y="14474939"/>
                </a:cubicBezTo>
                <a:close/>
                <a:moveTo>
                  <a:pt x="7951339" y="10399946"/>
                </a:moveTo>
                <a:cubicBezTo>
                  <a:pt x="7954076" y="10393737"/>
                  <a:pt x="7955163" y="10385874"/>
                  <a:pt x="7953743" y="10375386"/>
                </a:cubicBezTo>
                <a:cubicBezTo>
                  <a:pt x="7942130" y="10379579"/>
                  <a:pt x="7930180" y="10402007"/>
                  <a:pt x="7939033" y="10414579"/>
                </a:cubicBezTo>
                <a:cubicBezTo>
                  <a:pt x="7944214" y="10410709"/>
                  <a:pt x="7948602" y="10406155"/>
                  <a:pt x="7951339" y="10399946"/>
                </a:cubicBezTo>
                <a:close/>
                <a:moveTo>
                  <a:pt x="8201899" y="9838006"/>
                </a:moveTo>
                <a:cubicBezTo>
                  <a:pt x="8202995" y="9834317"/>
                  <a:pt x="8204112" y="9830163"/>
                  <a:pt x="8205207" y="9826475"/>
                </a:cubicBezTo>
                <a:cubicBezTo>
                  <a:pt x="8199170" y="9825742"/>
                  <a:pt x="8190500" y="9821158"/>
                  <a:pt x="8188411" y="9826204"/>
                </a:cubicBezTo>
                <a:cubicBezTo>
                  <a:pt x="8196251" y="9828417"/>
                  <a:pt x="8190674" y="9838447"/>
                  <a:pt x="8201899" y="9838006"/>
                </a:cubicBezTo>
                <a:close/>
                <a:moveTo>
                  <a:pt x="9204332" y="7574987"/>
                </a:moveTo>
                <a:cubicBezTo>
                  <a:pt x="9213805" y="7563995"/>
                  <a:pt x="9190027" y="7539558"/>
                  <a:pt x="9181536" y="7544865"/>
                </a:cubicBezTo>
                <a:cubicBezTo>
                  <a:pt x="9192815" y="7551982"/>
                  <a:pt x="9188713" y="7572402"/>
                  <a:pt x="9204332" y="7574987"/>
                </a:cubicBezTo>
                <a:close/>
                <a:moveTo>
                  <a:pt x="9689922" y="6476869"/>
                </a:moveTo>
                <a:cubicBezTo>
                  <a:pt x="9693327" y="6471215"/>
                  <a:pt x="9695350" y="6466108"/>
                  <a:pt x="9690434" y="6463398"/>
                </a:cubicBezTo>
                <a:cubicBezTo>
                  <a:pt x="9684637" y="6482366"/>
                  <a:pt x="9656218" y="6477571"/>
                  <a:pt x="9681116" y="6493622"/>
                </a:cubicBezTo>
                <a:cubicBezTo>
                  <a:pt x="9681730" y="6488723"/>
                  <a:pt x="9686517" y="6482522"/>
                  <a:pt x="9689922" y="6476869"/>
                </a:cubicBezTo>
                <a:close/>
                <a:moveTo>
                  <a:pt x="8871646" y="8329269"/>
                </a:moveTo>
                <a:cubicBezTo>
                  <a:pt x="8863967" y="8321293"/>
                  <a:pt x="8852661" y="8320373"/>
                  <a:pt x="8846213" y="8333812"/>
                </a:cubicBezTo>
                <a:cubicBezTo>
                  <a:pt x="8856629" y="8337900"/>
                  <a:pt x="8866753" y="8340343"/>
                  <a:pt x="8871646" y="8329269"/>
                </a:cubicBezTo>
                <a:close/>
                <a:moveTo>
                  <a:pt x="7729354" y="10915316"/>
                </a:moveTo>
                <a:cubicBezTo>
                  <a:pt x="7733468" y="10908398"/>
                  <a:pt x="7723773" y="10898193"/>
                  <a:pt x="7722183" y="10907904"/>
                </a:cubicBezTo>
                <a:cubicBezTo>
                  <a:pt x="7726838" y="10908223"/>
                  <a:pt x="7725307" y="10914290"/>
                  <a:pt x="7729354" y="10915316"/>
                </a:cubicBezTo>
                <a:close/>
                <a:moveTo>
                  <a:pt x="7089680" y="12366435"/>
                </a:moveTo>
                <a:cubicBezTo>
                  <a:pt x="7094905" y="12353457"/>
                  <a:pt x="7080090" y="12322450"/>
                  <a:pt x="7063124" y="12329732"/>
                </a:cubicBezTo>
                <a:cubicBezTo>
                  <a:pt x="7056531" y="12344655"/>
                  <a:pt x="7083035" y="12353817"/>
                  <a:pt x="7089680" y="12366435"/>
                </a:cubicBezTo>
                <a:close/>
                <a:moveTo>
                  <a:pt x="7062037" y="12430150"/>
                </a:moveTo>
                <a:cubicBezTo>
                  <a:pt x="7047020" y="12416889"/>
                  <a:pt x="7054317" y="12399221"/>
                  <a:pt x="7046295" y="12383955"/>
                </a:cubicBezTo>
                <a:cubicBezTo>
                  <a:pt x="7037670" y="12400019"/>
                  <a:pt x="7038165" y="12436928"/>
                  <a:pt x="7062037" y="12430150"/>
                </a:cubicBezTo>
                <a:close/>
                <a:moveTo>
                  <a:pt x="10182540" y="5368532"/>
                </a:moveTo>
                <a:cubicBezTo>
                  <a:pt x="10167955" y="5378331"/>
                  <a:pt x="10135240" y="5395644"/>
                  <a:pt x="10149050" y="5414107"/>
                </a:cubicBezTo>
                <a:cubicBezTo>
                  <a:pt x="10157519" y="5396321"/>
                  <a:pt x="10174366" y="5385957"/>
                  <a:pt x="10182540" y="5368532"/>
                </a:cubicBezTo>
                <a:close/>
                <a:moveTo>
                  <a:pt x="7088212" y="12371973"/>
                </a:moveTo>
                <a:cubicBezTo>
                  <a:pt x="7090745" y="12371587"/>
                  <a:pt x="7080612" y="12373129"/>
                  <a:pt x="7080612" y="12373129"/>
                </a:cubicBezTo>
                <a:cubicBezTo>
                  <a:pt x="7085116" y="12372444"/>
                  <a:pt x="7087367" y="12372102"/>
                  <a:pt x="7088212" y="12371973"/>
                </a:cubicBezTo>
                <a:close/>
                <a:moveTo>
                  <a:pt x="8184125" y="9891869"/>
                </a:moveTo>
                <a:cubicBezTo>
                  <a:pt x="8185221" y="9888180"/>
                  <a:pt x="8186317" y="9884492"/>
                  <a:pt x="8187433" y="9880338"/>
                </a:cubicBezTo>
                <a:cubicBezTo>
                  <a:pt x="8183260" y="9879688"/>
                  <a:pt x="8179593" y="9878125"/>
                  <a:pt x="8175420" y="9877475"/>
                </a:cubicBezTo>
                <a:cubicBezTo>
                  <a:pt x="8174790" y="9881184"/>
                  <a:pt x="8173673" y="9885338"/>
                  <a:pt x="8172578" y="9889026"/>
                </a:cubicBezTo>
                <a:cubicBezTo>
                  <a:pt x="8176265" y="9890122"/>
                  <a:pt x="8180418" y="9891238"/>
                  <a:pt x="8184125" y="9891869"/>
                </a:cubicBezTo>
                <a:close/>
                <a:moveTo>
                  <a:pt x="9224897" y="7536983"/>
                </a:moveTo>
                <a:cubicBezTo>
                  <a:pt x="9223142" y="7525887"/>
                  <a:pt x="9212639" y="7510292"/>
                  <a:pt x="9201033" y="7517697"/>
                </a:cubicBezTo>
                <a:cubicBezTo>
                  <a:pt x="9203287" y="7529224"/>
                  <a:pt x="9213895" y="7533584"/>
                  <a:pt x="9224897" y="7536983"/>
                </a:cubicBezTo>
                <a:close/>
                <a:moveTo>
                  <a:pt x="6902660" y="12793512"/>
                </a:moveTo>
                <a:cubicBezTo>
                  <a:pt x="6905344" y="12788592"/>
                  <a:pt x="6896023" y="12772770"/>
                  <a:pt x="6887519" y="12778172"/>
                </a:cubicBezTo>
                <a:cubicBezTo>
                  <a:pt x="6888309" y="12781574"/>
                  <a:pt x="6891110" y="12784465"/>
                  <a:pt x="6892746" y="12787541"/>
                </a:cubicBezTo>
                <a:lnTo>
                  <a:pt x="6891054" y="12797597"/>
                </a:lnTo>
                <a:lnTo>
                  <a:pt x="6890774" y="12797696"/>
                </a:lnTo>
                <a:lnTo>
                  <a:pt x="6878825" y="12779101"/>
                </a:lnTo>
                <a:lnTo>
                  <a:pt x="6876136" y="12776721"/>
                </a:lnTo>
                <a:lnTo>
                  <a:pt x="6864626" y="12766531"/>
                </a:lnTo>
                <a:lnTo>
                  <a:pt x="6868188" y="12775707"/>
                </a:lnTo>
                <a:lnTo>
                  <a:pt x="6870049" y="12780503"/>
                </a:lnTo>
                <a:cubicBezTo>
                  <a:pt x="6871342" y="12785653"/>
                  <a:pt x="6871082" y="12789991"/>
                  <a:pt x="6866159" y="12789597"/>
                </a:cubicBezTo>
                <a:lnTo>
                  <a:pt x="6857798" y="12774383"/>
                </a:lnTo>
                <a:lnTo>
                  <a:pt x="6856233" y="12771537"/>
                </a:lnTo>
                <a:cubicBezTo>
                  <a:pt x="6854162" y="12764832"/>
                  <a:pt x="6851543" y="12759223"/>
                  <a:pt x="6843026" y="12760039"/>
                </a:cubicBezTo>
                <a:lnTo>
                  <a:pt x="6846978" y="12773003"/>
                </a:lnTo>
                <a:lnTo>
                  <a:pt x="6847553" y="12774887"/>
                </a:lnTo>
                <a:cubicBezTo>
                  <a:pt x="6849093" y="12779766"/>
                  <a:pt x="6849959" y="12784728"/>
                  <a:pt x="6848034" y="12790238"/>
                </a:cubicBezTo>
                <a:lnTo>
                  <a:pt x="6836167" y="12771625"/>
                </a:lnTo>
                <a:lnTo>
                  <a:pt x="6833243" y="12767039"/>
                </a:lnTo>
                <a:cubicBezTo>
                  <a:pt x="6830245" y="12758971"/>
                  <a:pt x="6827453" y="12750869"/>
                  <a:pt x="6819694" y="12743624"/>
                </a:cubicBezTo>
                <a:cubicBezTo>
                  <a:pt x="6812050" y="12751696"/>
                  <a:pt x="6815120" y="12758014"/>
                  <a:pt x="6818788" y="12764278"/>
                </a:cubicBezTo>
                <a:lnTo>
                  <a:pt x="6821469" y="12769751"/>
                </a:lnTo>
                <a:lnTo>
                  <a:pt x="6823473" y="12773846"/>
                </a:lnTo>
                <a:cubicBezTo>
                  <a:pt x="6824342" y="12777162"/>
                  <a:pt x="6824094" y="12780679"/>
                  <a:pt x="6821467" y="12784607"/>
                </a:cubicBezTo>
                <a:cubicBezTo>
                  <a:pt x="6816963" y="12782108"/>
                  <a:pt x="6814273" y="12779329"/>
                  <a:pt x="6812582" y="12776395"/>
                </a:cubicBezTo>
                <a:lnTo>
                  <a:pt x="6810024" y="12768292"/>
                </a:lnTo>
                <a:lnTo>
                  <a:pt x="6809698" y="12767257"/>
                </a:lnTo>
                <a:cubicBezTo>
                  <a:pt x="6808692" y="12761025"/>
                  <a:pt x="6808438" y="12754679"/>
                  <a:pt x="6802435" y="12749228"/>
                </a:cubicBezTo>
                <a:lnTo>
                  <a:pt x="6805022" y="12767654"/>
                </a:lnTo>
                <a:lnTo>
                  <a:pt x="6806966" y="12781498"/>
                </a:lnTo>
                <a:cubicBezTo>
                  <a:pt x="6819496" y="12798531"/>
                  <a:pt x="6847745" y="12806449"/>
                  <a:pt x="6871922" y="12804331"/>
                </a:cubicBezTo>
                <a:lnTo>
                  <a:pt x="6890774" y="12797696"/>
                </a:lnTo>
                <a:lnTo>
                  <a:pt x="6890983" y="12798021"/>
                </a:lnTo>
                <a:lnTo>
                  <a:pt x="6891054" y="12797597"/>
                </a:lnTo>
                <a:close/>
                <a:moveTo>
                  <a:pt x="8164856" y="9937259"/>
                </a:moveTo>
                <a:cubicBezTo>
                  <a:pt x="8140019" y="9928696"/>
                  <a:pt x="8141063" y="9904923"/>
                  <a:pt x="8121496" y="9893321"/>
                </a:cubicBezTo>
                <a:cubicBezTo>
                  <a:pt x="8115853" y="9915491"/>
                  <a:pt x="8149216" y="9931902"/>
                  <a:pt x="8142139" y="9944201"/>
                </a:cubicBezTo>
                <a:cubicBezTo>
                  <a:pt x="8128385" y="9938459"/>
                  <a:pt x="8132404" y="9921355"/>
                  <a:pt x="8110522" y="9919927"/>
                </a:cubicBezTo>
                <a:cubicBezTo>
                  <a:pt x="8111101" y="9938634"/>
                  <a:pt x="8131826" y="9945149"/>
                  <a:pt x="8142985" y="9956848"/>
                </a:cubicBezTo>
                <a:cubicBezTo>
                  <a:pt x="8152873" y="9954948"/>
                  <a:pt x="8160150" y="9948728"/>
                  <a:pt x="8164856" y="9937259"/>
                </a:cubicBezTo>
                <a:close/>
                <a:moveTo>
                  <a:pt x="9499404" y="6919197"/>
                </a:moveTo>
                <a:cubicBezTo>
                  <a:pt x="9500004" y="6915470"/>
                  <a:pt x="9500035" y="6911141"/>
                  <a:pt x="9499940" y="6906705"/>
                </a:cubicBezTo>
                <a:cubicBezTo>
                  <a:pt x="9495257" y="6906583"/>
                  <a:pt x="9490573" y="6906462"/>
                  <a:pt x="9485855" y="6905873"/>
                </a:cubicBezTo>
                <a:cubicBezTo>
                  <a:pt x="9483494" y="6918210"/>
                  <a:pt x="9488161" y="6924413"/>
                  <a:pt x="9495444" y="6928085"/>
                </a:cubicBezTo>
                <a:cubicBezTo>
                  <a:pt x="9497631" y="6926052"/>
                  <a:pt x="9498803" y="6922925"/>
                  <a:pt x="9499404" y="6919197"/>
                </a:cubicBezTo>
                <a:close/>
                <a:moveTo>
                  <a:pt x="8246348" y="9761495"/>
                </a:moveTo>
                <a:cubicBezTo>
                  <a:pt x="8237033" y="9750344"/>
                  <a:pt x="8236838" y="9733522"/>
                  <a:pt x="8221747" y="9726320"/>
                </a:cubicBezTo>
                <a:cubicBezTo>
                  <a:pt x="8221112" y="9740770"/>
                  <a:pt x="8236439" y="9763862"/>
                  <a:pt x="8246348" y="9761495"/>
                </a:cubicBezTo>
                <a:close/>
                <a:moveTo>
                  <a:pt x="6132956" y="14545989"/>
                </a:moveTo>
                <a:cubicBezTo>
                  <a:pt x="6135150" y="14526029"/>
                  <a:pt x="6127693" y="14509461"/>
                  <a:pt x="6118817" y="14493797"/>
                </a:cubicBezTo>
                <a:cubicBezTo>
                  <a:pt x="6113547" y="14514952"/>
                  <a:pt x="6118118" y="14532286"/>
                  <a:pt x="6132956" y="14545989"/>
                </a:cubicBezTo>
                <a:close/>
                <a:moveTo>
                  <a:pt x="9987744" y="5826353"/>
                </a:moveTo>
                <a:cubicBezTo>
                  <a:pt x="9986210" y="5811261"/>
                  <a:pt x="9993283" y="5802571"/>
                  <a:pt x="9988429" y="5784175"/>
                </a:cubicBezTo>
                <a:cubicBezTo>
                  <a:pt x="9969870" y="5790738"/>
                  <a:pt x="9961362" y="5804881"/>
                  <a:pt x="9964486" y="5829093"/>
                </a:cubicBezTo>
                <a:cubicBezTo>
                  <a:pt x="9972359" y="5828278"/>
                  <a:pt x="9980232" y="5827462"/>
                  <a:pt x="9987744" y="5826353"/>
                </a:cubicBezTo>
                <a:close/>
                <a:moveTo>
                  <a:pt x="7101968" y="12361673"/>
                </a:moveTo>
                <a:cubicBezTo>
                  <a:pt x="7106817" y="12349547"/>
                  <a:pt x="7102898" y="12328452"/>
                  <a:pt x="7091167" y="12327344"/>
                </a:cubicBezTo>
                <a:cubicBezTo>
                  <a:pt x="7085515" y="12340135"/>
                  <a:pt x="7091071" y="12351763"/>
                  <a:pt x="7101968" y="12361673"/>
                </a:cubicBezTo>
                <a:close/>
                <a:moveTo>
                  <a:pt x="7965713" y="10408264"/>
                </a:moveTo>
                <a:cubicBezTo>
                  <a:pt x="7967091" y="10404067"/>
                  <a:pt x="7967885" y="10399310"/>
                  <a:pt x="7967633" y="10393535"/>
                </a:cubicBezTo>
                <a:cubicBezTo>
                  <a:pt x="7948567" y="10399949"/>
                  <a:pt x="7948095" y="10425479"/>
                  <a:pt x="7939104" y="10443047"/>
                </a:cubicBezTo>
                <a:cubicBezTo>
                  <a:pt x="7942749" y="10443102"/>
                  <a:pt x="7946041" y="10442852"/>
                  <a:pt x="7950039" y="10443210"/>
                </a:cubicBezTo>
                <a:cubicBezTo>
                  <a:pt x="7952195" y="10428396"/>
                  <a:pt x="7961580" y="10420854"/>
                  <a:pt x="7965713" y="10408264"/>
                </a:cubicBezTo>
                <a:close/>
                <a:moveTo>
                  <a:pt x="6980348" y="12638449"/>
                </a:moveTo>
                <a:cubicBezTo>
                  <a:pt x="6979446" y="12643434"/>
                  <a:pt x="6977210" y="12648657"/>
                  <a:pt x="6973309" y="12654177"/>
                </a:cubicBezTo>
                <a:cubicBezTo>
                  <a:pt x="6933665" y="12665635"/>
                  <a:pt x="6902143" y="12616124"/>
                  <a:pt x="6879362" y="12588268"/>
                </a:cubicBezTo>
                <a:cubicBezTo>
                  <a:pt x="6886403" y="12570030"/>
                  <a:pt x="6877723" y="12553994"/>
                  <a:pt x="6870933" y="12538285"/>
                </a:cubicBezTo>
                <a:cubicBezTo>
                  <a:pt x="6867799" y="12551134"/>
                  <a:pt x="6866505" y="12563270"/>
                  <a:pt x="6877202" y="12573589"/>
                </a:cubicBezTo>
                <a:cubicBezTo>
                  <a:pt x="6863718" y="12583389"/>
                  <a:pt x="6870373" y="12561422"/>
                  <a:pt x="6858647" y="12555732"/>
                </a:cubicBezTo>
                <a:cubicBezTo>
                  <a:pt x="6850418" y="12570904"/>
                  <a:pt x="6863055" y="12582588"/>
                  <a:pt x="6870310" y="12594943"/>
                </a:cubicBezTo>
                <a:cubicBezTo>
                  <a:pt x="6848114" y="12635968"/>
                  <a:pt x="6774046" y="12689657"/>
                  <a:pt x="6786274" y="12627452"/>
                </a:cubicBezTo>
                <a:cubicBezTo>
                  <a:pt x="6794351" y="12587305"/>
                  <a:pt x="6848390" y="12572041"/>
                  <a:pt x="6837114" y="12536559"/>
                </a:cubicBezTo>
                <a:cubicBezTo>
                  <a:pt x="6814255" y="12515784"/>
                  <a:pt x="6771260" y="12487637"/>
                  <a:pt x="6806921" y="12449512"/>
                </a:cubicBezTo>
                <a:cubicBezTo>
                  <a:pt x="6842321" y="12440754"/>
                  <a:pt x="6861398" y="12500015"/>
                  <a:pt x="6894830" y="12498013"/>
                </a:cubicBezTo>
                <a:cubicBezTo>
                  <a:pt x="6904492" y="12469240"/>
                  <a:pt x="6922255" y="12431340"/>
                  <a:pt x="6952145" y="12429297"/>
                </a:cubicBezTo>
                <a:cubicBezTo>
                  <a:pt x="6991045" y="12463259"/>
                  <a:pt x="6938229" y="12517188"/>
                  <a:pt x="6916201" y="12548629"/>
                </a:cubicBezTo>
                <a:cubicBezTo>
                  <a:pt x="6927556" y="12580334"/>
                  <a:pt x="6986657" y="12603555"/>
                  <a:pt x="6980348" y="12638449"/>
                </a:cubicBezTo>
                <a:close/>
                <a:moveTo>
                  <a:pt x="9463786" y="7018355"/>
                </a:moveTo>
                <a:cubicBezTo>
                  <a:pt x="9446466" y="6973799"/>
                  <a:pt x="9478140" y="6902703"/>
                  <a:pt x="9423038" y="6890871"/>
                </a:cubicBezTo>
                <a:cubicBezTo>
                  <a:pt x="9426774" y="6909770"/>
                  <a:pt x="9440618" y="6919973"/>
                  <a:pt x="9448298" y="6935305"/>
                </a:cubicBezTo>
                <a:cubicBezTo>
                  <a:pt x="9431730" y="6938872"/>
                  <a:pt x="9423881" y="6908581"/>
                  <a:pt x="9407850" y="6900411"/>
                </a:cubicBezTo>
                <a:cubicBezTo>
                  <a:pt x="9413652" y="6934591"/>
                  <a:pt x="9435174" y="6947503"/>
                  <a:pt x="9445607" y="6974795"/>
                </a:cubicBezTo>
                <a:cubicBezTo>
                  <a:pt x="9451964" y="6991154"/>
                  <a:pt x="9444004" y="7009989"/>
                  <a:pt x="9463786" y="7018355"/>
                </a:cubicBezTo>
                <a:close/>
                <a:moveTo>
                  <a:pt x="10213354" y="5323903"/>
                </a:moveTo>
                <a:cubicBezTo>
                  <a:pt x="10223525" y="5307012"/>
                  <a:pt x="10219435" y="5274116"/>
                  <a:pt x="10214419" y="5261456"/>
                </a:cubicBezTo>
                <a:cubicBezTo>
                  <a:pt x="10206979" y="5286098"/>
                  <a:pt x="10208980" y="5305785"/>
                  <a:pt x="10197936" y="5334115"/>
                </a:cubicBezTo>
                <a:cubicBezTo>
                  <a:pt x="10204989" y="5333384"/>
                  <a:pt x="10209964" y="5329533"/>
                  <a:pt x="10213354" y="5323903"/>
                </a:cubicBezTo>
                <a:close/>
                <a:moveTo>
                  <a:pt x="10173136" y="5416256"/>
                </a:moveTo>
                <a:cubicBezTo>
                  <a:pt x="10151457" y="5421484"/>
                  <a:pt x="10139964" y="5435605"/>
                  <a:pt x="10139541" y="5457531"/>
                </a:cubicBezTo>
                <a:cubicBezTo>
                  <a:pt x="10156949" y="5449430"/>
                  <a:pt x="10168442" y="5435309"/>
                  <a:pt x="10173136" y="5416256"/>
                </a:cubicBezTo>
                <a:close/>
                <a:moveTo>
                  <a:pt x="8887535" y="8328461"/>
                </a:moveTo>
                <a:cubicBezTo>
                  <a:pt x="8890281" y="8324263"/>
                  <a:pt x="8891344" y="8318112"/>
                  <a:pt x="8889917" y="8314426"/>
                </a:cubicBezTo>
                <a:cubicBezTo>
                  <a:pt x="8885657" y="8312543"/>
                  <a:pt x="8881920" y="8312932"/>
                  <a:pt x="8878799" y="8313080"/>
                </a:cubicBezTo>
                <a:cubicBezTo>
                  <a:pt x="8872101" y="8321325"/>
                  <a:pt x="8879722" y="8323670"/>
                  <a:pt x="8875055" y="8330775"/>
                </a:cubicBezTo>
                <a:cubicBezTo>
                  <a:pt x="8880362" y="8334898"/>
                  <a:pt x="8884790" y="8332656"/>
                  <a:pt x="8887535" y="8328461"/>
                </a:cubicBezTo>
                <a:close/>
                <a:moveTo>
                  <a:pt x="7732785" y="10943514"/>
                </a:moveTo>
                <a:cubicBezTo>
                  <a:pt x="7738677" y="10933818"/>
                  <a:pt x="7723658" y="10927644"/>
                  <a:pt x="7722019" y="10936697"/>
                </a:cubicBezTo>
                <a:cubicBezTo>
                  <a:pt x="7727991" y="10936919"/>
                  <a:pt x="7724986" y="10945410"/>
                  <a:pt x="7732785" y="10943514"/>
                </a:cubicBezTo>
                <a:close/>
                <a:moveTo>
                  <a:pt x="6923154" y="12777125"/>
                </a:moveTo>
                <a:cubicBezTo>
                  <a:pt x="6901801" y="12857756"/>
                  <a:pt x="6813879" y="12796010"/>
                  <a:pt x="6763168" y="12804643"/>
                </a:cubicBezTo>
                <a:cubicBezTo>
                  <a:pt x="6753526" y="12842617"/>
                  <a:pt x="6794783" y="12871532"/>
                  <a:pt x="6801460" y="12906030"/>
                </a:cubicBezTo>
                <a:cubicBezTo>
                  <a:pt x="6796971" y="12925418"/>
                  <a:pt x="6802016" y="12952072"/>
                  <a:pt x="6780995" y="12966191"/>
                </a:cubicBezTo>
                <a:cubicBezTo>
                  <a:pt x="6750452" y="12960328"/>
                  <a:pt x="6733089" y="12929250"/>
                  <a:pt x="6718775" y="12905115"/>
                </a:cubicBezTo>
                <a:cubicBezTo>
                  <a:pt x="6703984" y="12879752"/>
                  <a:pt x="6691890" y="12854055"/>
                  <a:pt x="6674879" y="12830256"/>
                </a:cubicBezTo>
                <a:cubicBezTo>
                  <a:pt x="6639954" y="12781241"/>
                  <a:pt x="6611362" y="12729427"/>
                  <a:pt x="6576964" y="12682680"/>
                </a:cubicBezTo>
                <a:cubicBezTo>
                  <a:pt x="6581930" y="12664520"/>
                  <a:pt x="6564881" y="12644266"/>
                  <a:pt x="6576695" y="12620991"/>
                </a:cubicBezTo>
                <a:cubicBezTo>
                  <a:pt x="6595330" y="12583429"/>
                  <a:pt x="6657343" y="12571139"/>
                  <a:pt x="6670379" y="12612009"/>
                </a:cubicBezTo>
                <a:cubicBezTo>
                  <a:pt x="6666593" y="12628655"/>
                  <a:pt x="6658504" y="12646961"/>
                  <a:pt x="6642162" y="12658567"/>
                </a:cubicBezTo>
                <a:cubicBezTo>
                  <a:pt x="6646478" y="12678793"/>
                  <a:pt x="6657569" y="12700994"/>
                  <a:pt x="6674779" y="12711652"/>
                </a:cubicBezTo>
                <a:cubicBezTo>
                  <a:pt x="6698249" y="12726601"/>
                  <a:pt x="6726332" y="12716112"/>
                  <a:pt x="6753601" y="12719001"/>
                </a:cubicBezTo>
                <a:cubicBezTo>
                  <a:pt x="6761792" y="12720076"/>
                  <a:pt x="6769194" y="12726399"/>
                  <a:pt x="6777811" y="12727662"/>
                </a:cubicBezTo>
                <a:cubicBezTo>
                  <a:pt x="6793578" y="12730049"/>
                  <a:pt x="6809947" y="12727614"/>
                  <a:pt x="6824672" y="12730050"/>
                </a:cubicBezTo>
                <a:cubicBezTo>
                  <a:pt x="6856633" y="12735012"/>
                  <a:pt x="6890965" y="12741531"/>
                  <a:pt x="6923154" y="12777125"/>
                </a:cubicBezTo>
                <a:close/>
                <a:moveTo>
                  <a:pt x="8916822" y="8265564"/>
                </a:moveTo>
                <a:cubicBezTo>
                  <a:pt x="8927425" y="8249129"/>
                  <a:pt x="8925659" y="8221144"/>
                  <a:pt x="8905518" y="8208811"/>
                </a:cubicBezTo>
                <a:cubicBezTo>
                  <a:pt x="8899902" y="8213454"/>
                  <a:pt x="8910614" y="8223786"/>
                  <a:pt x="8899686" y="8222011"/>
                </a:cubicBezTo>
                <a:cubicBezTo>
                  <a:pt x="8895354" y="8209917"/>
                  <a:pt x="8895748" y="8196347"/>
                  <a:pt x="8888774" y="8185623"/>
                </a:cubicBezTo>
                <a:cubicBezTo>
                  <a:pt x="8875209" y="8189814"/>
                  <a:pt x="8869326" y="8223874"/>
                  <a:pt x="8873709" y="8237006"/>
                </a:cubicBezTo>
                <a:cubicBezTo>
                  <a:pt x="8863632" y="8235610"/>
                  <a:pt x="8859403" y="8247487"/>
                  <a:pt x="8848275" y="8241553"/>
                </a:cubicBezTo>
                <a:cubicBezTo>
                  <a:pt x="8836933" y="8266070"/>
                  <a:pt x="8858425" y="8275055"/>
                  <a:pt x="8869016" y="8274136"/>
                </a:cubicBezTo>
                <a:cubicBezTo>
                  <a:pt x="8875149" y="8267172"/>
                  <a:pt x="8861493" y="8251976"/>
                  <a:pt x="8873681" y="8245138"/>
                </a:cubicBezTo>
                <a:cubicBezTo>
                  <a:pt x="8870916" y="8257158"/>
                  <a:pt x="8874485" y="8266369"/>
                  <a:pt x="8884810" y="8272968"/>
                </a:cubicBezTo>
                <a:cubicBezTo>
                  <a:pt x="8891208" y="8258487"/>
                  <a:pt x="8877287" y="8250808"/>
                  <a:pt x="8886331" y="8234949"/>
                </a:cubicBezTo>
                <a:cubicBezTo>
                  <a:pt x="8896101" y="8247413"/>
                  <a:pt x="8894201" y="8264391"/>
                  <a:pt x="8902317" y="8277141"/>
                </a:cubicBezTo>
                <a:cubicBezTo>
                  <a:pt x="8908378" y="8275237"/>
                  <a:pt x="8913288" y="8271040"/>
                  <a:pt x="8916822" y="8265564"/>
                </a:cubicBezTo>
                <a:close/>
                <a:moveTo>
                  <a:pt x="9230922" y="7555248"/>
                </a:moveTo>
                <a:cubicBezTo>
                  <a:pt x="9220556" y="7554142"/>
                  <a:pt x="9216442" y="7530126"/>
                  <a:pt x="9202889" y="7542820"/>
                </a:cubicBezTo>
                <a:cubicBezTo>
                  <a:pt x="9211774" y="7549179"/>
                  <a:pt x="9211341" y="7562310"/>
                  <a:pt x="9222810" y="7565670"/>
                </a:cubicBezTo>
                <a:cubicBezTo>
                  <a:pt x="9227390" y="7564398"/>
                  <a:pt x="9230439" y="7561364"/>
                  <a:pt x="9230922" y="7555248"/>
                </a:cubicBezTo>
                <a:close/>
                <a:moveTo>
                  <a:pt x="8046057" y="10243880"/>
                </a:moveTo>
                <a:cubicBezTo>
                  <a:pt x="8047927" y="10238197"/>
                  <a:pt x="8048404" y="10232202"/>
                  <a:pt x="8046523" y="10225640"/>
                </a:cubicBezTo>
                <a:cubicBezTo>
                  <a:pt x="8028830" y="10241883"/>
                  <a:pt x="8017844" y="10263907"/>
                  <a:pt x="8010788" y="10289937"/>
                </a:cubicBezTo>
                <a:cubicBezTo>
                  <a:pt x="8011637" y="10292521"/>
                  <a:pt x="8013402" y="10294042"/>
                  <a:pt x="8017657" y="10293388"/>
                </a:cubicBezTo>
                <a:cubicBezTo>
                  <a:pt x="8022298" y="10275157"/>
                  <a:pt x="8040447" y="10260928"/>
                  <a:pt x="8046057" y="10243880"/>
                </a:cubicBezTo>
                <a:close/>
                <a:moveTo>
                  <a:pt x="7998708" y="10352934"/>
                </a:moveTo>
                <a:cubicBezTo>
                  <a:pt x="8004189" y="10340598"/>
                  <a:pt x="8007080" y="10325645"/>
                  <a:pt x="8007111" y="10307764"/>
                </a:cubicBezTo>
                <a:cubicBezTo>
                  <a:pt x="7982311" y="10317262"/>
                  <a:pt x="7985730" y="10355409"/>
                  <a:pt x="7967732" y="10372006"/>
                </a:cubicBezTo>
                <a:cubicBezTo>
                  <a:pt x="7967502" y="10377983"/>
                  <a:pt x="7970373" y="10381076"/>
                  <a:pt x="7974772" y="10382397"/>
                </a:cubicBezTo>
                <a:cubicBezTo>
                  <a:pt x="7985159" y="10374987"/>
                  <a:pt x="7993228" y="10365269"/>
                  <a:pt x="7998708" y="10352934"/>
                </a:cubicBezTo>
                <a:close/>
                <a:moveTo>
                  <a:pt x="7120105" y="12348284"/>
                </a:moveTo>
                <a:cubicBezTo>
                  <a:pt x="7127165" y="12330001"/>
                  <a:pt x="7113940" y="12314986"/>
                  <a:pt x="7111497" y="12298618"/>
                </a:cubicBezTo>
                <a:cubicBezTo>
                  <a:pt x="7115332" y="12300312"/>
                  <a:pt x="7119502" y="12304703"/>
                  <a:pt x="7122475" y="12301431"/>
                </a:cubicBezTo>
                <a:cubicBezTo>
                  <a:pt x="7115937" y="12295484"/>
                  <a:pt x="7124104" y="12287372"/>
                  <a:pt x="7113642" y="12282240"/>
                </a:cubicBezTo>
                <a:cubicBezTo>
                  <a:pt x="7089541" y="12292994"/>
                  <a:pt x="7096723" y="12338971"/>
                  <a:pt x="7120105" y="12348284"/>
                </a:cubicBezTo>
                <a:close/>
                <a:moveTo>
                  <a:pt x="10205502" y="5366157"/>
                </a:moveTo>
                <a:cubicBezTo>
                  <a:pt x="10205919" y="5360477"/>
                  <a:pt x="10212603" y="5354479"/>
                  <a:pt x="10204397" y="5352013"/>
                </a:cubicBezTo>
                <a:cubicBezTo>
                  <a:pt x="10204274" y="5357330"/>
                  <a:pt x="10197296" y="5363689"/>
                  <a:pt x="10205502" y="5366157"/>
                </a:cubicBezTo>
                <a:close/>
                <a:moveTo>
                  <a:pt x="9326913" y="7354969"/>
                </a:moveTo>
                <a:cubicBezTo>
                  <a:pt x="9313089" y="7313428"/>
                  <a:pt x="9292708" y="7277976"/>
                  <a:pt x="9247266" y="7264028"/>
                </a:cubicBezTo>
                <a:cubicBezTo>
                  <a:pt x="9268544" y="7298944"/>
                  <a:pt x="9283658" y="7338989"/>
                  <a:pt x="9326913" y="7354969"/>
                </a:cubicBezTo>
                <a:close/>
                <a:moveTo>
                  <a:pt x="8270811" y="9746690"/>
                </a:moveTo>
                <a:cubicBezTo>
                  <a:pt x="8266868" y="9730170"/>
                  <a:pt x="8264363" y="9712780"/>
                  <a:pt x="8248422" y="9703673"/>
                </a:cubicBezTo>
                <a:cubicBezTo>
                  <a:pt x="8248555" y="9721893"/>
                  <a:pt x="8261598" y="9733208"/>
                  <a:pt x="8270811" y="9746690"/>
                </a:cubicBezTo>
                <a:close/>
                <a:moveTo>
                  <a:pt x="9489826" y="6989363"/>
                </a:moveTo>
                <a:cubicBezTo>
                  <a:pt x="9496221" y="6974534"/>
                  <a:pt x="9492739" y="6945239"/>
                  <a:pt x="9494341" y="6938456"/>
                </a:cubicBezTo>
                <a:cubicBezTo>
                  <a:pt x="9468822" y="6947354"/>
                  <a:pt x="9482578" y="6975338"/>
                  <a:pt x="9479578" y="6998012"/>
                </a:cubicBezTo>
                <a:cubicBezTo>
                  <a:pt x="9484462" y="6997648"/>
                  <a:pt x="9487691" y="6994312"/>
                  <a:pt x="9489826" y="6989363"/>
                </a:cubicBezTo>
                <a:close/>
                <a:moveTo>
                  <a:pt x="7089031" y="12423222"/>
                </a:moveTo>
                <a:cubicBezTo>
                  <a:pt x="7075807" y="12408206"/>
                  <a:pt x="7072938" y="12391651"/>
                  <a:pt x="7055789" y="12377450"/>
                </a:cubicBezTo>
                <a:cubicBezTo>
                  <a:pt x="7048868" y="12394265"/>
                  <a:pt x="7070720" y="12419718"/>
                  <a:pt x="7089031" y="12423222"/>
                </a:cubicBezTo>
                <a:close/>
                <a:moveTo>
                  <a:pt x="6232093" y="14363134"/>
                </a:moveTo>
                <a:cubicBezTo>
                  <a:pt x="6226977" y="14360874"/>
                  <a:pt x="6228627" y="14355987"/>
                  <a:pt x="6221854" y="14354015"/>
                </a:cubicBezTo>
                <a:lnTo>
                  <a:pt x="6216759" y="14365548"/>
                </a:lnTo>
                <a:lnTo>
                  <a:pt x="6228696" y="14370822"/>
                </a:lnTo>
                <a:close/>
                <a:moveTo>
                  <a:pt x="8267503" y="9758221"/>
                </a:moveTo>
                <a:cubicBezTo>
                  <a:pt x="8245483" y="9749314"/>
                  <a:pt x="8252068" y="9705701"/>
                  <a:pt x="8225239" y="9710594"/>
                </a:cubicBezTo>
                <a:cubicBezTo>
                  <a:pt x="8238461" y="9728456"/>
                  <a:pt x="8244996" y="9749760"/>
                  <a:pt x="8262049" y="9765454"/>
                </a:cubicBezTo>
                <a:cubicBezTo>
                  <a:pt x="8265332" y="9765131"/>
                  <a:pt x="8267278" y="9763348"/>
                  <a:pt x="8267503" y="9758221"/>
                </a:cubicBezTo>
                <a:close/>
                <a:moveTo>
                  <a:pt x="9795273" y="6301376"/>
                </a:moveTo>
                <a:cubicBezTo>
                  <a:pt x="9777310" y="6277778"/>
                  <a:pt x="9752456" y="6235575"/>
                  <a:pt x="9727603" y="6226851"/>
                </a:cubicBezTo>
                <a:cubicBezTo>
                  <a:pt x="9744730" y="6251079"/>
                  <a:pt x="9758516" y="6296659"/>
                  <a:pt x="9795273" y="6301376"/>
                </a:cubicBezTo>
                <a:close/>
                <a:moveTo>
                  <a:pt x="8234418" y="9841769"/>
                </a:moveTo>
                <a:cubicBezTo>
                  <a:pt x="8223525" y="9824010"/>
                  <a:pt x="8219341" y="9802342"/>
                  <a:pt x="8197423" y="9791105"/>
                </a:cubicBezTo>
                <a:cubicBezTo>
                  <a:pt x="8192978" y="9807256"/>
                  <a:pt x="8201889" y="9816988"/>
                  <a:pt x="8213698" y="9824512"/>
                </a:cubicBezTo>
                <a:cubicBezTo>
                  <a:pt x="8215275" y="9831121"/>
                  <a:pt x="8230926" y="9857495"/>
                  <a:pt x="8234418" y="9841769"/>
                </a:cubicBezTo>
                <a:close/>
                <a:moveTo>
                  <a:pt x="9329598" y="7365997"/>
                </a:moveTo>
                <a:cubicBezTo>
                  <a:pt x="9309365" y="7364217"/>
                  <a:pt x="9308954" y="7346006"/>
                  <a:pt x="9291837" y="7342127"/>
                </a:cubicBezTo>
                <a:cubicBezTo>
                  <a:pt x="9291390" y="7348706"/>
                  <a:pt x="9280283" y="7343916"/>
                  <a:pt x="9280403" y="7351857"/>
                </a:cubicBezTo>
                <a:cubicBezTo>
                  <a:pt x="9292387" y="7362197"/>
                  <a:pt x="9313547" y="7389166"/>
                  <a:pt x="9329598" y="7365997"/>
                </a:cubicBezTo>
                <a:close/>
                <a:moveTo>
                  <a:pt x="10176643" y="5454021"/>
                </a:moveTo>
                <a:cubicBezTo>
                  <a:pt x="10157294" y="5459340"/>
                  <a:pt x="10122793" y="5488441"/>
                  <a:pt x="10143809" y="5499528"/>
                </a:cubicBezTo>
                <a:cubicBezTo>
                  <a:pt x="10151622" y="5481809"/>
                  <a:pt x="10168830" y="5471740"/>
                  <a:pt x="10176643" y="5454021"/>
                </a:cubicBezTo>
                <a:close/>
                <a:moveTo>
                  <a:pt x="8249058" y="9816725"/>
                </a:moveTo>
                <a:cubicBezTo>
                  <a:pt x="8247491" y="9788633"/>
                  <a:pt x="8233945" y="9767489"/>
                  <a:pt x="8215597" y="9749402"/>
                </a:cubicBezTo>
                <a:cubicBezTo>
                  <a:pt x="8217144" y="9777960"/>
                  <a:pt x="8229757" y="9799064"/>
                  <a:pt x="8249058" y="9816725"/>
                </a:cubicBezTo>
                <a:close/>
                <a:moveTo>
                  <a:pt x="7956845" y="10482424"/>
                </a:moveTo>
                <a:cubicBezTo>
                  <a:pt x="7954795" y="10476951"/>
                  <a:pt x="7961133" y="10463889"/>
                  <a:pt x="7953232" y="10464489"/>
                </a:cubicBezTo>
                <a:cubicBezTo>
                  <a:pt x="7950436" y="10467018"/>
                  <a:pt x="7944173" y="10485704"/>
                  <a:pt x="7956845" y="10482424"/>
                </a:cubicBezTo>
                <a:close/>
                <a:moveTo>
                  <a:pt x="9842866" y="6215110"/>
                </a:moveTo>
                <a:cubicBezTo>
                  <a:pt x="9836603" y="6211989"/>
                  <a:pt x="9834097" y="6207604"/>
                  <a:pt x="9831591" y="6203220"/>
                </a:cubicBezTo>
                <a:cubicBezTo>
                  <a:pt x="9827209" y="6208876"/>
                  <a:pt x="9820320" y="6209102"/>
                  <a:pt x="9817819" y="6219351"/>
                </a:cubicBezTo>
                <a:lnTo>
                  <a:pt x="9836190" y="6228506"/>
                </a:lnTo>
                <a:close/>
                <a:moveTo>
                  <a:pt x="9744184" y="6441592"/>
                </a:moveTo>
                <a:cubicBezTo>
                  <a:pt x="9718143" y="6495029"/>
                  <a:pt x="9670173" y="6540207"/>
                  <a:pt x="9634632" y="6528221"/>
                </a:cubicBezTo>
                <a:cubicBezTo>
                  <a:pt x="9596166" y="6515297"/>
                  <a:pt x="9528582" y="6394192"/>
                  <a:pt x="9531624" y="6360841"/>
                </a:cubicBezTo>
                <a:cubicBezTo>
                  <a:pt x="9536724" y="6316027"/>
                  <a:pt x="9565691" y="6291432"/>
                  <a:pt x="9603902" y="6287056"/>
                </a:cubicBezTo>
                <a:cubicBezTo>
                  <a:pt x="9599235" y="6260793"/>
                  <a:pt x="9566653" y="6261209"/>
                  <a:pt x="9548026" y="6247243"/>
                </a:cubicBezTo>
                <a:cubicBezTo>
                  <a:pt x="9518099" y="6225565"/>
                  <a:pt x="9494210" y="6197007"/>
                  <a:pt x="9486830" y="6170952"/>
                </a:cubicBezTo>
                <a:cubicBezTo>
                  <a:pt x="9494299" y="6152819"/>
                  <a:pt x="9502831" y="6140938"/>
                  <a:pt x="9512412" y="6131142"/>
                </a:cubicBezTo>
                <a:cubicBezTo>
                  <a:pt x="9608131" y="6151780"/>
                  <a:pt x="9693998" y="6237243"/>
                  <a:pt x="9722171" y="6305403"/>
                </a:cubicBezTo>
                <a:cubicBezTo>
                  <a:pt x="9774341" y="6326457"/>
                  <a:pt x="9770227" y="6388154"/>
                  <a:pt x="9744184" y="6441592"/>
                </a:cubicBezTo>
                <a:close/>
                <a:moveTo>
                  <a:pt x="8965573" y="8204283"/>
                </a:moveTo>
                <a:cubicBezTo>
                  <a:pt x="8953751" y="8183785"/>
                  <a:pt x="8965458" y="8153833"/>
                  <a:pt x="8949760" y="8135190"/>
                </a:cubicBezTo>
                <a:cubicBezTo>
                  <a:pt x="8950851" y="8136178"/>
                  <a:pt x="8935247" y="8136919"/>
                  <a:pt x="8941468" y="8127448"/>
                </a:cubicBezTo>
                <a:cubicBezTo>
                  <a:pt x="8948344" y="8136089"/>
                  <a:pt x="8963849" y="8133269"/>
                  <a:pt x="8968042" y="8146832"/>
                </a:cubicBezTo>
                <a:cubicBezTo>
                  <a:pt x="8977869" y="8121131"/>
                  <a:pt x="8942625" y="8116762"/>
                  <a:pt x="8932589" y="8111815"/>
                </a:cubicBezTo>
                <a:cubicBezTo>
                  <a:pt x="8938364" y="8114880"/>
                  <a:pt x="8942239" y="8113026"/>
                  <a:pt x="8945210" y="8109758"/>
                </a:cubicBezTo>
                <a:cubicBezTo>
                  <a:pt x="8941316" y="8102437"/>
                  <a:pt x="8939879" y="8094163"/>
                  <a:pt x="8941086" y="8084517"/>
                </a:cubicBezTo>
                <a:cubicBezTo>
                  <a:pt x="8935498" y="8081027"/>
                  <a:pt x="8932150" y="8085147"/>
                  <a:pt x="8926372" y="8082088"/>
                </a:cubicBezTo>
                <a:cubicBezTo>
                  <a:pt x="8936002" y="8074123"/>
                  <a:pt x="8929135" y="8070072"/>
                  <a:pt x="8928639" y="8059669"/>
                </a:cubicBezTo>
                <a:lnTo>
                  <a:pt x="8914335" y="8092041"/>
                </a:lnTo>
                <a:cubicBezTo>
                  <a:pt x="8927157" y="8094142"/>
                  <a:pt x="8914268" y="8103720"/>
                  <a:pt x="8914891" y="8108073"/>
                </a:cubicBezTo>
                <a:cubicBezTo>
                  <a:pt x="8916805" y="8117572"/>
                  <a:pt x="8927329" y="8128329"/>
                  <a:pt x="8916620" y="8139889"/>
                </a:cubicBezTo>
                <a:cubicBezTo>
                  <a:pt x="8925290" y="8146775"/>
                  <a:pt x="8926536" y="8133582"/>
                  <a:pt x="8935633" y="8140655"/>
                </a:cubicBezTo>
                <a:cubicBezTo>
                  <a:pt x="8930313" y="8151541"/>
                  <a:pt x="8942006" y="8156197"/>
                  <a:pt x="8940184" y="8166084"/>
                </a:cubicBezTo>
                <a:cubicBezTo>
                  <a:pt x="8959257" y="8172476"/>
                  <a:pt x="8948927" y="8205076"/>
                  <a:pt x="8965573" y="8204283"/>
                </a:cubicBezTo>
                <a:close/>
                <a:moveTo>
                  <a:pt x="7764969" y="10922624"/>
                </a:moveTo>
                <a:cubicBezTo>
                  <a:pt x="7759134" y="10906512"/>
                  <a:pt x="7753651" y="10890704"/>
                  <a:pt x="7739850" y="10883118"/>
                </a:cubicBezTo>
                <a:cubicBezTo>
                  <a:pt x="7746904" y="10897817"/>
                  <a:pt x="7748379" y="10917558"/>
                  <a:pt x="7764969" y="10922624"/>
                </a:cubicBezTo>
                <a:close/>
                <a:moveTo>
                  <a:pt x="8006103" y="10377313"/>
                </a:moveTo>
                <a:cubicBezTo>
                  <a:pt x="8008544" y="10370521"/>
                  <a:pt x="8010275" y="10362981"/>
                  <a:pt x="8010796" y="10354168"/>
                </a:cubicBezTo>
                <a:cubicBezTo>
                  <a:pt x="7988189" y="10371115"/>
                  <a:pt x="7981610" y="10403730"/>
                  <a:pt x="7967875" y="10428943"/>
                </a:cubicBezTo>
                <a:cubicBezTo>
                  <a:pt x="7972178" y="10428947"/>
                  <a:pt x="7972511" y="10433557"/>
                  <a:pt x="7978389" y="10432449"/>
                </a:cubicBezTo>
                <a:cubicBezTo>
                  <a:pt x="7985055" y="10411332"/>
                  <a:pt x="7998778" y="10397688"/>
                  <a:pt x="8006103" y="10377313"/>
                </a:cubicBezTo>
                <a:close/>
                <a:moveTo>
                  <a:pt x="6156418" y="14565544"/>
                </a:moveTo>
                <a:cubicBezTo>
                  <a:pt x="6159941" y="14547192"/>
                  <a:pt x="6157146" y="14514306"/>
                  <a:pt x="6136744" y="14515502"/>
                </a:cubicBezTo>
                <a:cubicBezTo>
                  <a:pt x="6144817" y="14531830"/>
                  <a:pt x="6142006" y="14552030"/>
                  <a:pt x="6156418" y="14565544"/>
                </a:cubicBezTo>
                <a:close/>
                <a:moveTo>
                  <a:pt x="6190387" y="14488665"/>
                </a:moveTo>
                <a:cubicBezTo>
                  <a:pt x="6175920" y="14438371"/>
                  <a:pt x="6164954" y="14387071"/>
                  <a:pt x="6139843" y="14341262"/>
                </a:cubicBezTo>
                <a:cubicBezTo>
                  <a:pt x="6137794" y="14395489"/>
                  <a:pt x="6165268" y="14438259"/>
                  <a:pt x="6177366" y="14486995"/>
                </a:cubicBezTo>
                <a:cubicBezTo>
                  <a:pt x="6182244" y="14488640"/>
                  <a:pt x="6187647" y="14492559"/>
                  <a:pt x="6190387" y="14488665"/>
                </a:cubicBezTo>
                <a:close/>
                <a:moveTo>
                  <a:pt x="8202807" y="9934256"/>
                </a:moveTo>
                <a:cubicBezTo>
                  <a:pt x="8184229" y="9932039"/>
                  <a:pt x="8182431" y="9919817"/>
                  <a:pt x="8165757" y="9916749"/>
                </a:cubicBezTo>
                <a:cubicBezTo>
                  <a:pt x="8159202" y="9938412"/>
                  <a:pt x="8190871" y="9940270"/>
                  <a:pt x="8202807" y="9934256"/>
                </a:cubicBezTo>
                <a:close/>
                <a:moveTo>
                  <a:pt x="9993479" y="5882787"/>
                </a:moveTo>
                <a:cubicBezTo>
                  <a:pt x="10001303" y="5871699"/>
                  <a:pt x="9993292" y="5848325"/>
                  <a:pt x="9993164" y="5830766"/>
                </a:cubicBezTo>
                <a:cubicBezTo>
                  <a:pt x="9963157" y="5838845"/>
                  <a:pt x="9987770" y="5862491"/>
                  <a:pt x="9993479" y="5882787"/>
                </a:cubicBezTo>
                <a:close/>
                <a:moveTo>
                  <a:pt x="8227326" y="9886293"/>
                </a:moveTo>
                <a:cubicBezTo>
                  <a:pt x="8229907" y="9870060"/>
                  <a:pt x="8215686" y="9864298"/>
                  <a:pt x="8211051" y="9852886"/>
                </a:cubicBezTo>
                <a:cubicBezTo>
                  <a:pt x="8203026" y="9854869"/>
                  <a:pt x="8189819" y="9847283"/>
                  <a:pt x="8188334" y="9859828"/>
                </a:cubicBezTo>
                <a:cubicBezTo>
                  <a:pt x="8200871" y="9872054"/>
                  <a:pt x="8207779" y="9874226"/>
                  <a:pt x="8227326" y="9886293"/>
                </a:cubicBezTo>
                <a:close/>
                <a:moveTo>
                  <a:pt x="8057145" y="10271848"/>
                </a:moveTo>
                <a:cubicBezTo>
                  <a:pt x="8033586" y="10275623"/>
                  <a:pt x="8037822" y="10334236"/>
                  <a:pt x="8013913" y="10314862"/>
                </a:cubicBezTo>
                <a:cubicBezTo>
                  <a:pt x="8015000" y="10320739"/>
                  <a:pt x="8002317" y="10337595"/>
                  <a:pt x="8017765" y="10336090"/>
                </a:cubicBezTo>
                <a:cubicBezTo>
                  <a:pt x="8035763" y="10319494"/>
                  <a:pt x="8048772" y="10297978"/>
                  <a:pt x="8057145" y="10271848"/>
                </a:cubicBezTo>
                <a:close/>
                <a:moveTo>
                  <a:pt x="9259318" y="7553617"/>
                </a:moveTo>
                <a:cubicBezTo>
                  <a:pt x="9251397" y="7547654"/>
                  <a:pt x="9247817" y="7537160"/>
                  <a:pt x="9235453" y="7534333"/>
                </a:cubicBezTo>
                <a:cubicBezTo>
                  <a:pt x="9233231" y="7548527"/>
                  <a:pt x="9249828" y="7570689"/>
                  <a:pt x="9259318" y="7553617"/>
                </a:cubicBezTo>
                <a:close/>
                <a:moveTo>
                  <a:pt x="7141013" y="12349368"/>
                </a:moveTo>
                <a:cubicBezTo>
                  <a:pt x="7145942" y="12330144"/>
                  <a:pt x="7138624" y="12312133"/>
                  <a:pt x="7126579" y="12295600"/>
                </a:cubicBezTo>
                <a:cubicBezTo>
                  <a:pt x="7122690" y="12314775"/>
                  <a:pt x="7128353" y="12333074"/>
                  <a:pt x="7141013" y="12349368"/>
                </a:cubicBezTo>
                <a:close/>
                <a:moveTo>
                  <a:pt x="7440846" y="11672280"/>
                </a:moveTo>
                <a:cubicBezTo>
                  <a:pt x="7438419" y="11686197"/>
                  <a:pt x="7430220" y="11692879"/>
                  <a:pt x="7414187" y="11689744"/>
                </a:cubicBezTo>
                <a:cubicBezTo>
                  <a:pt x="7395841" y="11686361"/>
                  <a:pt x="7397481" y="11666689"/>
                  <a:pt x="7387334" y="11656624"/>
                </a:cubicBezTo>
                <a:cubicBezTo>
                  <a:pt x="7370040" y="11643430"/>
                  <a:pt x="7339262" y="11620758"/>
                  <a:pt x="7358649" y="11592592"/>
                </a:cubicBezTo>
                <a:cubicBezTo>
                  <a:pt x="7404138" y="11604554"/>
                  <a:pt x="7416317" y="11643663"/>
                  <a:pt x="7440846" y="11672280"/>
                </a:cubicBezTo>
                <a:close/>
                <a:moveTo>
                  <a:pt x="8966744" y="8220074"/>
                </a:moveTo>
                <a:cubicBezTo>
                  <a:pt x="8963336" y="8218568"/>
                  <a:pt x="8964039" y="8215823"/>
                  <a:pt x="8961244" y="8214082"/>
                </a:cubicBezTo>
                <a:cubicBezTo>
                  <a:pt x="8959600" y="8218954"/>
                  <a:pt x="8955924" y="8224969"/>
                  <a:pt x="8963732" y="8226891"/>
                </a:cubicBezTo>
                <a:close/>
                <a:moveTo>
                  <a:pt x="9479174" y="7062127"/>
                </a:moveTo>
                <a:cubicBezTo>
                  <a:pt x="9479036" y="7060266"/>
                  <a:pt x="9479296" y="7057437"/>
                  <a:pt x="9479158" y="7055577"/>
                </a:cubicBezTo>
                <a:cubicBezTo>
                  <a:pt x="9477262" y="7055253"/>
                  <a:pt x="9474439" y="7054992"/>
                  <a:pt x="9472079" y="7054700"/>
                </a:cubicBezTo>
                <a:cubicBezTo>
                  <a:pt x="9471788" y="7057057"/>
                  <a:pt x="9471960" y="7059383"/>
                  <a:pt x="9471665" y="7061747"/>
                </a:cubicBezTo>
                <a:cubicBezTo>
                  <a:pt x="9474025" y="7062040"/>
                  <a:pt x="9476384" y="7062332"/>
                  <a:pt x="9479174" y="7062127"/>
                </a:cubicBezTo>
                <a:close/>
                <a:moveTo>
                  <a:pt x="9364283" y="7329290"/>
                </a:moveTo>
                <a:cubicBezTo>
                  <a:pt x="9363665" y="7320914"/>
                  <a:pt x="9361720" y="7313573"/>
                  <a:pt x="9354970" y="7310797"/>
                </a:cubicBezTo>
                <a:cubicBezTo>
                  <a:pt x="9346583" y="7317498"/>
                  <a:pt x="9353487" y="7328682"/>
                  <a:pt x="9364283" y="7329290"/>
                </a:cubicBezTo>
                <a:close/>
                <a:moveTo>
                  <a:pt x="8224679" y="9914667"/>
                </a:moveTo>
                <a:cubicBezTo>
                  <a:pt x="8222390" y="9913632"/>
                  <a:pt x="8220080" y="9913064"/>
                  <a:pt x="8221621" y="9909862"/>
                </a:cubicBezTo>
                <a:cubicBezTo>
                  <a:pt x="8218866" y="9908807"/>
                  <a:pt x="8216557" y="9908238"/>
                  <a:pt x="8213781" y="9907650"/>
                </a:cubicBezTo>
                <a:cubicBezTo>
                  <a:pt x="8205004" y="9916138"/>
                  <a:pt x="8224331" y="9922591"/>
                  <a:pt x="8224679" y="9914667"/>
                </a:cubicBezTo>
                <a:close/>
                <a:moveTo>
                  <a:pt x="8515590" y="9258450"/>
                </a:moveTo>
                <a:cubicBezTo>
                  <a:pt x="8491164" y="9313733"/>
                  <a:pt x="8462818" y="9356103"/>
                  <a:pt x="8420648" y="9364409"/>
                </a:cubicBezTo>
                <a:cubicBezTo>
                  <a:pt x="8397163" y="9318962"/>
                  <a:pt x="8467370" y="9239177"/>
                  <a:pt x="8515590" y="9258450"/>
                </a:cubicBezTo>
                <a:close/>
                <a:moveTo>
                  <a:pt x="8937772" y="8312153"/>
                </a:moveTo>
                <a:cubicBezTo>
                  <a:pt x="8935156" y="8305396"/>
                  <a:pt x="8927061" y="8301819"/>
                  <a:pt x="8925150" y="8314211"/>
                </a:cubicBezTo>
                <a:cubicBezTo>
                  <a:pt x="8930501" y="8317084"/>
                  <a:pt x="8934800" y="8315422"/>
                  <a:pt x="8937772" y="8312153"/>
                </a:cubicBezTo>
                <a:close/>
                <a:moveTo>
                  <a:pt x="6233287" y="14433089"/>
                </a:moveTo>
                <a:cubicBezTo>
                  <a:pt x="6234112" y="14415075"/>
                  <a:pt x="6232855" y="14397163"/>
                  <a:pt x="6217877" y="14384930"/>
                </a:cubicBezTo>
                <a:cubicBezTo>
                  <a:pt x="6214403" y="14404325"/>
                  <a:pt x="6219540" y="14420378"/>
                  <a:pt x="6233287" y="14433089"/>
                </a:cubicBezTo>
                <a:close/>
                <a:moveTo>
                  <a:pt x="9472298" y="7103161"/>
                </a:moveTo>
                <a:cubicBezTo>
                  <a:pt x="9473061" y="7096878"/>
                  <a:pt x="9466085" y="7089059"/>
                  <a:pt x="9462124" y="7097061"/>
                </a:cubicBezTo>
                <a:cubicBezTo>
                  <a:pt x="9468231" y="7097557"/>
                  <a:pt x="9463772" y="7106769"/>
                  <a:pt x="9468560" y="7108284"/>
                </a:cubicBezTo>
                <a:cubicBezTo>
                  <a:pt x="9470931" y="7107177"/>
                  <a:pt x="9472046" y="7105251"/>
                  <a:pt x="9472298" y="7103161"/>
                </a:cubicBezTo>
                <a:close/>
                <a:moveTo>
                  <a:pt x="7790183" y="10919116"/>
                </a:moveTo>
                <a:cubicBezTo>
                  <a:pt x="7783101" y="10917321"/>
                  <a:pt x="7786822" y="10905139"/>
                  <a:pt x="7775478" y="10908288"/>
                </a:cubicBezTo>
                <a:cubicBezTo>
                  <a:pt x="7774398" y="10915976"/>
                  <a:pt x="7786215" y="10928010"/>
                  <a:pt x="7790183" y="10919116"/>
                </a:cubicBezTo>
                <a:close/>
                <a:moveTo>
                  <a:pt x="6221650" y="14469807"/>
                </a:moveTo>
                <a:cubicBezTo>
                  <a:pt x="6219337" y="14442750"/>
                  <a:pt x="6218513" y="14398483"/>
                  <a:pt x="6197007" y="14389492"/>
                </a:cubicBezTo>
                <a:cubicBezTo>
                  <a:pt x="6204954" y="14416485"/>
                  <a:pt x="6201402" y="14447588"/>
                  <a:pt x="6221650" y="14469807"/>
                </a:cubicBezTo>
                <a:close/>
                <a:moveTo>
                  <a:pt x="10132588" y="5619273"/>
                </a:moveTo>
                <a:cubicBezTo>
                  <a:pt x="10133112" y="5616887"/>
                  <a:pt x="10132800" y="5613811"/>
                  <a:pt x="10131128" y="5609591"/>
                </a:cubicBezTo>
                <a:cubicBezTo>
                  <a:pt x="10114715" y="5604660"/>
                  <a:pt x="10108359" y="5630184"/>
                  <a:pt x="10119390" y="5634347"/>
                </a:cubicBezTo>
                <a:cubicBezTo>
                  <a:pt x="10121913" y="5627372"/>
                  <a:pt x="10131016" y="5626429"/>
                  <a:pt x="10132588" y="5619273"/>
                </a:cubicBezTo>
                <a:close/>
                <a:moveTo>
                  <a:pt x="9398175" y="7281818"/>
                </a:moveTo>
                <a:lnTo>
                  <a:pt x="9400734" y="7271052"/>
                </a:lnTo>
                <a:lnTo>
                  <a:pt x="9404950" y="7253309"/>
                </a:lnTo>
                <a:cubicBezTo>
                  <a:pt x="9404640" y="7249123"/>
                  <a:pt x="9397891" y="7246348"/>
                  <a:pt x="9398510" y="7242095"/>
                </a:cubicBezTo>
                <a:cubicBezTo>
                  <a:pt x="9398837" y="7240200"/>
                  <a:pt x="9410824" y="7225282"/>
                  <a:pt x="9414716" y="7214705"/>
                </a:cubicBezTo>
                <a:cubicBezTo>
                  <a:pt x="9426894" y="7183402"/>
                  <a:pt x="9428084" y="7167879"/>
                  <a:pt x="9434290" y="7137943"/>
                </a:cubicBezTo>
                <a:cubicBezTo>
                  <a:pt x="9436977" y="7123715"/>
                  <a:pt x="9442457" y="7109273"/>
                  <a:pt x="9444245" y="7095586"/>
                </a:cubicBezTo>
                <a:cubicBezTo>
                  <a:pt x="9454004" y="7025160"/>
                  <a:pt x="9433798" y="6941521"/>
                  <a:pt x="9398963" y="6931936"/>
                </a:cubicBezTo>
                <a:cubicBezTo>
                  <a:pt x="9382741" y="6927524"/>
                  <a:pt x="9359756" y="6939035"/>
                  <a:pt x="9333372" y="6948941"/>
                </a:cubicBezTo>
                <a:cubicBezTo>
                  <a:pt x="9255480" y="6976688"/>
                  <a:pt x="9216249" y="6989881"/>
                  <a:pt x="9206283" y="7082770"/>
                </a:cubicBezTo>
                <a:cubicBezTo>
                  <a:pt x="9200906" y="7136486"/>
                  <a:pt x="9191206" y="7188653"/>
                  <a:pt x="9207474" y="7225341"/>
                </a:cubicBezTo>
                <a:cubicBezTo>
                  <a:pt x="9234162" y="7244886"/>
                  <a:pt x="9261077" y="7248509"/>
                  <a:pt x="9290212" y="7263194"/>
                </a:cubicBezTo>
                <a:cubicBezTo>
                  <a:pt x="9313060" y="7275072"/>
                  <a:pt x="9343538" y="7307897"/>
                  <a:pt x="9376703" y="7301238"/>
                </a:cubicBezTo>
                <a:cubicBezTo>
                  <a:pt x="9386165" y="7299606"/>
                  <a:pt x="9393394" y="7291470"/>
                  <a:pt x="9398175" y="7281818"/>
                </a:cubicBezTo>
                <a:close/>
                <a:moveTo>
                  <a:pt x="11306429" y="2965594"/>
                </a:moveTo>
                <a:cubicBezTo>
                  <a:pt x="11309777" y="2956861"/>
                  <a:pt x="11306402" y="2951795"/>
                  <a:pt x="11297346" y="2950347"/>
                </a:cubicBezTo>
                <a:cubicBezTo>
                  <a:pt x="11270632" y="2959991"/>
                  <a:pt x="11229534" y="2908640"/>
                  <a:pt x="11209538" y="2936571"/>
                </a:cubicBezTo>
                <a:cubicBezTo>
                  <a:pt x="11251411" y="2946902"/>
                  <a:pt x="11264507" y="2954220"/>
                  <a:pt x="11306429" y="2965594"/>
                </a:cubicBezTo>
                <a:close/>
                <a:moveTo>
                  <a:pt x="8968442" y="8260028"/>
                </a:moveTo>
                <a:cubicBezTo>
                  <a:pt x="8963944" y="8257531"/>
                  <a:pt x="8961060" y="8258294"/>
                  <a:pt x="8957326" y="8258679"/>
                </a:cubicBezTo>
                <a:cubicBezTo>
                  <a:pt x="8946056" y="8232319"/>
                  <a:pt x="8950383" y="8200628"/>
                  <a:pt x="8940343" y="8173791"/>
                </a:cubicBezTo>
                <a:cubicBezTo>
                  <a:pt x="8938412" y="8177008"/>
                  <a:pt x="8934864" y="8176971"/>
                  <a:pt x="8931130" y="8177355"/>
                </a:cubicBezTo>
                <a:cubicBezTo>
                  <a:pt x="8931435" y="8166292"/>
                  <a:pt x="8926639" y="8157552"/>
                  <a:pt x="8920188" y="8149102"/>
                </a:cubicBezTo>
                <a:cubicBezTo>
                  <a:pt x="8905665" y="8168139"/>
                  <a:pt x="8925780" y="8196377"/>
                  <a:pt x="8933032" y="8182269"/>
                </a:cubicBezTo>
                <a:cubicBezTo>
                  <a:pt x="8933937" y="8205579"/>
                  <a:pt x="8946681" y="8236667"/>
                  <a:pt x="8934902" y="8256411"/>
                </a:cubicBezTo>
                <a:cubicBezTo>
                  <a:pt x="8944673" y="8268874"/>
                  <a:pt x="8957336" y="8263266"/>
                  <a:pt x="8968442" y="8260028"/>
                </a:cubicBezTo>
                <a:close/>
                <a:moveTo>
                  <a:pt x="9280481" y="7555326"/>
                </a:moveTo>
                <a:cubicBezTo>
                  <a:pt x="9282464" y="7537872"/>
                  <a:pt x="9268672" y="7534679"/>
                  <a:pt x="9257460" y="7528496"/>
                </a:cubicBezTo>
                <a:cubicBezTo>
                  <a:pt x="9259888" y="7542347"/>
                  <a:pt x="9267549" y="7551138"/>
                  <a:pt x="9280481" y="7555326"/>
                </a:cubicBezTo>
                <a:close/>
                <a:moveTo>
                  <a:pt x="7775454" y="10965520"/>
                </a:moveTo>
                <a:cubicBezTo>
                  <a:pt x="7771651" y="10945621"/>
                  <a:pt x="7764450" y="10928947"/>
                  <a:pt x="7747103" y="10922613"/>
                </a:cubicBezTo>
                <a:cubicBezTo>
                  <a:pt x="7753695" y="10939993"/>
                  <a:pt x="7761152" y="10955655"/>
                  <a:pt x="7775454" y="10965520"/>
                </a:cubicBezTo>
                <a:close/>
                <a:moveTo>
                  <a:pt x="8281576" y="9820488"/>
                </a:moveTo>
                <a:cubicBezTo>
                  <a:pt x="8266464" y="9813753"/>
                  <a:pt x="8258317" y="9818533"/>
                  <a:pt x="8257114" y="9835293"/>
                </a:cubicBezTo>
                <a:cubicBezTo>
                  <a:pt x="8270910" y="9840103"/>
                  <a:pt x="8276041" y="9829586"/>
                  <a:pt x="8281576" y="9820488"/>
                </a:cubicBezTo>
                <a:close/>
                <a:moveTo>
                  <a:pt x="9115087" y="7936146"/>
                </a:moveTo>
                <a:cubicBezTo>
                  <a:pt x="9112886" y="7906373"/>
                  <a:pt x="9067755" y="7883982"/>
                  <a:pt x="9045441" y="7860371"/>
                </a:cubicBezTo>
                <a:cubicBezTo>
                  <a:pt x="9058711" y="7894479"/>
                  <a:pt x="9078548" y="7922475"/>
                  <a:pt x="9115087" y="7936146"/>
                </a:cubicBezTo>
                <a:close/>
                <a:moveTo>
                  <a:pt x="7164763" y="12353238"/>
                </a:moveTo>
                <a:cubicBezTo>
                  <a:pt x="7164629" y="12332796"/>
                  <a:pt x="7160734" y="12298971"/>
                  <a:pt x="7138441" y="12290650"/>
                </a:cubicBezTo>
                <a:cubicBezTo>
                  <a:pt x="7146473" y="12310504"/>
                  <a:pt x="7144740" y="12344391"/>
                  <a:pt x="7164763" y="12353238"/>
                </a:cubicBezTo>
                <a:close/>
                <a:moveTo>
                  <a:pt x="9870840" y="6229051"/>
                </a:moveTo>
                <a:cubicBezTo>
                  <a:pt x="9859146" y="6211726"/>
                  <a:pt x="9872081" y="6186815"/>
                  <a:pt x="9845568" y="6175171"/>
                </a:cubicBezTo>
                <a:cubicBezTo>
                  <a:pt x="9833259" y="6197781"/>
                  <a:pt x="9856019" y="6228459"/>
                  <a:pt x="9870840" y="6229051"/>
                </a:cubicBezTo>
                <a:close/>
                <a:moveTo>
                  <a:pt x="7100435" y="12501131"/>
                </a:moveTo>
                <a:cubicBezTo>
                  <a:pt x="7083705" y="12482528"/>
                  <a:pt x="7078557" y="12461908"/>
                  <a:pt x="7056862" y="12444169"/>
                </a:cubicBezTo>
                <a:cubicBezTo>
                  <a:pt x="7050752" y="12464910"/>
                  <a:pt x="7080461" y="12493325"/>
                  <a:pt x="7100435" y="12501131"/>
                </a:cubicBezTo>
                <a:close/>
                <a:moveTo>
                  <a:pt x="8248025" y="9904016"/>
                </a:moveTo>
                <a:cubicBezTo>
                  <a:pt x="8236114" y="9898822"/>
                  <a:pt x="8230701" y="9905123"/>
                  <a:pt x="8225775" y="9910978"/>
                </a:cubicBezTo>
                <a:cubicBezTo>
                  <a:pt x="8230778" y="9914001"/>
                  <a:pt x="8234301" y="9918826"/>
                  <a:pt x="8239284" y="9922314"/>
                </a:cubicBezTo>
                <a:cubicBezTo>
                  <a:pt x="8243642" y="9918769"/>
                  <a:pt x="8247150" y="9913319"/>
                  <a:pt x="8248025" y="9904016"/>
                </a:cubicBezTo>
                <a:close/>
                <a:moveTo>
                  <a:pt x="6175023" y="14597248"/>
                </a:moveTo>
                <a:cubicBezTo>
                  <a:pt x="6149009" y="14581159"/>
                  <a:pt x="6121221" y="14549482"/>
                  <a:pt x="6096548" y="14544197"/>
                </a:cubicBezTo>
                <a:cubicBezTo>
                  <a:pt x="6121667" y="14563463"/>
                  <a:pt x="6137938" y="14585456"/>
                  <a:pt x="6167362" y="14603052"/>
                </a:cubicBezTo>
                <a:cubicBezTo>
                  <a:pt x="6170724" y="14603516"/>
                  <a:pt x="6173562" y="14601707"/>
                  <a:pt x="6175023" y="14597248"/>
                </a:cubicBezTo>
                <a:close/>
                <a:moveTo>
                  <a:pt x="8048035" y="10359327"/>
                </a:moveTo>
                <a:cubicBezTo>
                  <a:pt x="8051268" y="10355398"/>
                  <a:pt x="8053921" y="10350893"/>
                  <a:pt x="8053374" y="10343319"/>
                </a:cubicBezTo>
                <a:cubicBezTo>
                  <a:pt x="8043946" y="10345690"/>
                  <a:pt x="8030651" y="10363255"/>
                  <a:pt x="8039218" y="10371874"/>
                </a:cubicBezTo>
                <a:cubicBezTo>
                  <a:pt x="8040989" y="10366608"/>
                  <a:pt x="8044802" y="10363256"/>
                  <a:pt x="8048035" y="10359327"/>
                </a:cubicBezTo>
                <a:close/>
                <a:moveTo>
                  <a:pt x="7371375" y="11895906"/>
                </a:moveTo>
                <a:cubicBezTo>
                  <a:pt x="7363136" y="11911770"/>
                  <a:pt x="7359022" y="11932728"/>
                  <a:pt x="7342119" y="11937896"/>
                </a:cubicBezTo>
                <a:cubicBezTo>
                  <a:pt x="7300648" y="11919497"/>
                  <a:pt x="7263217" y="11898273"/>
                  <a:pt x="7261002" y="11849190"/>
                </a:cubicBezTo>
                <a:cubicBezTo>
                  <a:pt x="7309881" y="11837680"/>
                  <a:pt x="7329842" y="11886804"/>
                  <a:pt x="7371375" y="11895906"/>
                </a:cubicBezTo>
                <a:close/>
                <a:moveTo>
                  <a:pt x="10157577" y="5592596"/>
                </a:moveTo>
                <a:cubicBezTo>
                  <a:pt x="10144724" y="5557455"/>
                  <a:pt x="10177834" y="5560328"/>
                  <a:pt x="10175166" y="5534079"/>
                </a:cubicBezTo>
                <a:cubicBezTo>
                  <a:pt x="10160276" y="5537610"/>
                  <a:pt x="10163817" y="5556142"/>
                  <a:pt x="10144591" y="5556143"/>
                </a:cubicBezTo>
                <a:cubicBezTo>
                  <a:pt x="10143334" y="5550306"/>
                  <a:pt x="10158536" y="5536796"/>
                  <a:pt x="10147611" y="5536932"/>
                </a:cubicBezTo>
                <a:cubicBezTo>
                  <a:pt x="10134833" y="5548201"/>
                  <a:pt x="10139764" y="5573884"/>
                  <a:pt x="10134148" y="5590380"/>
                </a:cubicBezTo>
                <a:cubicBezTo>
                  <a:pt x="10145607" y="5595493"/>
                  <a:pt x="10143677" y="5599341"/>
                  <a:pt x="10157577" y="5592596"/>
                </a:cubicBezTo>
                <a:close/>
                <a:moveTo>
                  <a:pt x="6216177" y="14513333"/>
                </a:moveTo>
                <a:cubicBezTo>
                  <a:pt x="6204212" y="14458529"/>
                  <a:pt x="6197545" y="14400960"/>
                  <a:pt x="6167129" y="14353318"/>
                </a:cubicBezTo>
                <a:cubicBezTo>
                  <a:pt x="6171426" y="14409329"/>
                  <a:pt x="6190037" y="14476769"/>
                  <a:pt x="6216177" y="14513333"/>
                </a:cubicBezTo>
                <a:close/>
                <a:moveTo>
                  <a:pt x="7999641" y="10479174"/>
                </a:moveTo>
                <a:cubicBezTo>
                  <a:pt x="7999700" y="10466257"/>
                  <a:pt x="8010044" y="10462823"/>
                  <a:pt x="8010456" y="10450210"/>
                </a:cubicBezTo>
                <a:cubicBezTo>
                  <a:pt x="8001584" y="10441944"/>
                  <a:pt x="7981852" y="10439139"/>
                  <a:pt x="7981868" y="10457678"/>
                </a:cubicBezTo>
                <a:cubicBezTo>
                  <a:pt x="8003424" y="10449089"/>
                  <a:pt x="7982360" y="10482804"/>
                  <a:pt x="7999641" y="10479174"/>
                </a:cubicBezTo>
                <a:close/>
                <a:moveTo>
                  <a:pt x="7118784" y="12474586"/>
                </a:moveTo>
                <a:cubicBezTo>
                  <a:pt x="7134442" y="12426470"/>
                  <a:pt x="7084947" y="12389824"/>
                  <a:pt x="7058383" y="12348530"/>
                </a:cubicBezTo>
                <a:cubicBezTo>
                  <a:pt x="7059632" y="12383734"/>
                  <a:pt x="7101400" y="12411361"/>
                  <a:pt x="7113619" y="12444787"/>
                </a:cubicBezTo>
                <a:cubicBezTo>
                  <a:pt x="7101676" y="12456836"/>
                  <a:pt x="7107559" y="12466569"/>
                  <a:pt x="7118784" y="12474586"/>
                </a:cubicBezTo>
                <a:close/>
                <a:moveTo>
                  <a:pt x="9369685" y="7381802"/>
                </a:moveTo>
                <a:cubicBezTo>
                  <a:pt x="9370757" y="7380495"/>
                  <a:pt x="9371700" y="7379021"/>
                  <a:pt x="9371476" y="7375999"/>
                </a:cubicBezTo>
                <a:cubicBezTo>
                  <a:pt x="9361472" y="7373463"/>
                  <a:pt x="9352363" y="7370395"/>
                  <a:pt x="9351141" y="7360196"/>
                </a:cubicBezTo>
                <a:cubicBezTo>
                  <a:pt x="9355825" y="7360315"/>
                  <a:pt x="9359974" y="7359544"/>
                  <a:pt x="9358599" y="7353561"/>
                </a:cubicBezTo>
                <a:cubicBezTo>
                  <a:pt x="9343670" y="7335022"/>
                  <a:pt x="9337888" y="7307382"/>
                  <a:pt x="9312818" y="7297072"/>
                </a:cubicBezTo>
                <a:cubicBezTo>
                  <a:pt x="9317532" y="7322919"/>
                  <a:pt x="9336301" y="7336500"/>
                  <a:pt x="9348077" y="7356679"/>
                </a:cubicBezTo>
                <a:cubicBezTo>
                  <a:pt x="9339175" y="7356400"/>
                  <a:pt x="9333904" y="7361002"/>
                  <a:pt x="9332664" y="7369510"/>
                </a:cubicBezTo>
                <a:cubicBezTo>
                  <a:pt x="9355308" y="7365967"/>
                  <a:pt x="9352000" y="7384454"/>
                  <a:pt x="9367118" y="7386612"/>
                </a:cubicBezTo>
                <a:cubicBezTo>
                  <a:pt x="9367412" y="7384250"/>
                  <a:pt x="9368612" y="7383112"/>
                  <a:pt x="9369685" y="7381802"/>
                </a:cubicBezTo>
                <a:close/>
                <a:moveTo>
                  <a:pt x="9467794" y="7162170"/>
                </a:moveTo>
                <a:cubicBezTo>
                  <a:pt x="9472698" y="7152004"/>
                  <a:pt x="9463083" y="7132191"/>
                  <a:pt x="9452545" y="7131914"/>
                </a:cubicBezTo>
                <a:cubicBezTo>
                  <a:pt x="9445035" y="7144166"/>
                  <a:pt x="9456484" y="7153613"/>
                  <a:pt x="9457548" y="7168037"/>
                </a:cubicBezTo>
                <a:cubicBezTo>
                  <a:pt x="9462913" y="7167873"/>
                  <a:pt x="9466160" y="7165558"/>
                  <a:pt x="9467794" y="7162170"/>
                </a:cubicBezTo>
                <a:close/>
                <a:moveTo>
                  <a:pt x="9004186" y="8213708"/>
                </a:moveTo>
                <a:cubicBezTo>
                  <a:pt x="8994004" y="8166446"/>
                  <a:pt x="8994691" y="8115332"/>
                  <a:pt x="8969343" y="8073580"/>
                </a:cubicBezTo>
                <a:cubicBezTo>
                  <a:pt x="8964846" y="8092978"/>
                  <a:pt x="8988015" y="8110848"/>
                  <a:pt x="8973104" y="8126153"/>
                </a:cubicBezTo>
                <a:cubicBezTo>
                  <a:pt x="8981221" y="8138903"/>
                  <a:pt x="8987116" y="8153221"/>
                  <a:pt x="8980065" y="8171486"/>
                </a:cubicBezTo>
                <a:cubicBezTo>
                  <a:pt x="8991629" y="8182195"/>
                  <a:pt x="8986282" y="8223109"/>
                  <a:pt x="9004186" y="8213708"/>
                </a:cubicBezTo>
                <a:close/>
                <a:moveTo>
                  <a:pt x="6172506" y="14623702"/>
                </a:moveTo>
                <a:cubicBezTo>
                  <a:pt x="6147667" y="14601496"/>
                  <a:pt x="6124582" y="14581086"/>
                  <a:pt x="6099127" y="14559119"/>
                </a:cubicBezTo>
                <a:cubicBezTo>
                  <a:pt x="6078412" y="14540266"/>
                  <a:pt x="6058681" y="14515724"/>
                  <a:pt x="6037686" y="14499811"/>
                </a:cubicBezTo>
                <a:cubicBezTo>
                  <a:pt x="6022520" y="14488004"/>
                  <a:pt x="5999553" y="14483473"/>
                  <a:pt x="5985428" y="14471616"/>
                </a:cubicBezTo>
                <a:cubicBezTo>
                  <a:pt x="5978697" y="14466090"/>
                  <a:pt x="5975552" y="14452448"/>
                  <a:pt x="5969200" y="14446067"/>
                </a:cubicBezTo>
                <a:cubicBezTo>
                  <a:pt x="5958911" y="14435907"/>
                  <a:pt x="5948630" y="14430343"/>
                  <a:pt x="5937637" y="14422933"/>
                </a:cubicBezTo>
                <a:cubicBezTo>
                  <a:pt x="5941773" y="14466621"/>
                  <a:pt x="5983135" y="14489491"/>
                  <a:pt x="6019821" y="14519484"/>
                </a:cubicBezTo>
                <a:cubicBezTo>
                  <a:pt x="6064943" y="14555757"/>
                  <a:pt x="6114524" y="14598083"/>
                  <a:pt x="6164846" y="14629506"/>
                </a:cubicBezTo>
                <a:cubicBezTo>
                  <a:pt x="6168208" y="14629971"/>
                  <a:pt x="6170857" y="14628589"/>
                  <a:pt x="6172506" y="14623702"/>
                </a:cubicBezTo>
                <a:close/>
                <a:moveTo>
                  <a:pt x="9311653" y="7521683"/>
                </a:moveTo>
                <a:cubicBezTo>
                  <a:pt x="9306834" y="7507070"/>
                  <a:pt x="9300688" y="7493491"/>
                  <a:pt x="9281815" y="7491144"/>
                </a:cubicBezTo>
                <a:cubicBezTo>
                  <a:pt x="9281796" y="7509856"/>
                  <a:pt x="9301133" y="7512169"/>
                  <a:pt x="9311653" y="7521683"/>
                </a:cubicBezTo>
                <a:close/>
                <a:moveTo>
                  <a:pt x="9429867" y="7255211"/>
                </a:moveTo>
                <a:cubicBezTo>
                  <a:pt x="9430573" y="7245806"/>
                  <a:pt x="9433002" y="7234402"/>
                  <a:pt x="9424496" y="7233159"/>
                </a:cubicBezTo>
                <a:cubicBezTo>
                  <a:pt x="9421086" y="7237619"/>
                  <a:pt x="9419105" y="7242443"/>
                  <a:pt x="9419725" y="7250815"/>
                </a:cubicBezTo>
                <a:cubicBezTo>
                  <a:pt x="9424407" y="7250940"/>
                  <a:pt x="9427369" y="7253059"/>
                  <a:pt x="9429867" y="7255211"/>
                </a:cubicBezTo>
                <a:close/>
                <a:moveTo>
                  <a:pt x="11422324" y="2747182"/>
                </a:moveTo>
                <a:cubicBezTo>
                  <a:pt x="11403071" y="2742249"/>
                  <a:pt x="11381724" y="2732817"/>
                  <a:pt x="11377449" y="2752886"/>
                </a:cubicBezTo>
                <a:cubicBezTo>
                  <a:pt x="11394231" y="2754173"/>
                  <a:pt x="11411915" y="2756880"/>
                  <a:pt x="11422324" y="2747182"/>
                </a:cubicBezTo>
                <a:close/>
                <a:moveTo>
                  <a:pt x="7768505" y="11018631"/>
                </a:moveTo>
                <a:cubicBezTo>
                  <a:pt x="7766784" y="10995601"/>
                  <a:pt x="7753651" y="10983663"/>
                  <a:pt x="7739908" y="10972433"/>
                </a:cubicBezTo>
                <a:cubicBezTo>
                  <a:pt x="7744419" y="10992943"/>
                  <a:pt x="7755068" y="11007047"/>
                  <a:pt x="7768505" y="11018631"/>
                </a:cubicBezTo>
                <a:close/>
                <a:moveTo>
                  <a:pt x="7117262" y="12495317"/>
                </a:moveTo>
                <a:cubicBezTo>
                  <a:pt x="7118007" y="12489021"/>
                  <a:pt x="7114599" y="12487515"/>
                  <a:pt x="7109716" y="12481281"/>
                </a:cubicBezTo>
                <a:cubicBezTo>
                  <a:pt x="7097106" y="12466027"/>
                  <a:pt x="7082389" y="12437103"/>
                  <a:pt x="7064208" y="12427541"/>
                </a:cubicBezTo>
                <a:cubicBezTo>
                  <a:pt x="7076925" y="12449467"/>
                  <a:pt x="7095862" y="12483823"/>
                  <a:pt x="7117262" y="12495317"/>
                </a:cubicBezTo>
                <a:close/>
                <a:moveTo>
                  <a:pt x="7992593" y="10514474"/>
                </a:moveTo>
                <a:cubicBezTo>
                  <a:pt x="7990772" y="10503024"/>
                  <a:pt x="7998979" y="10502070"/>
                  <a:pt x="7996051" y="10489048"/>
                </a:cubicBezTo>
                <a:cubicBezTo>
                  <a:pt x="7982741" y="10488073"/>
                  <a:pt x="7981127" y="10497797"/>
                  <a:pt x="7978501" y="10507267"/>
                </a:cubicBezTo>
                <a:cubicBezTo>
                  <a:pt x="7985438" y="10507071"/>
                  <a:pt x="7982507" y="10516895"/>
                  <a:pt x="7992593" y="10514474"/>
                </a:cubicBezTo>
                <a:close/>
                <a:moveTo>
                  <a:pt x="8973677" y="8298966"/>
                </a:moveTo>
                <a:cubicBezTo>
                  <a:pt x="8975758" y="8295336"/>
                  <a:pt x="8976753" y="8291066"/>
                  <a:pt x="8976163" y="8286350"/>
                </a:cubicBezTo>
                <a:cubicBezTo>
                  <a:pt x="8962007" y="8299949"/>
                  <a:pt x="8967433" y="8273838"/>
                  <a:pt x="8956406" y="8269981"/>
                </a:cubicBezTo>
                <a:cubicBezTo>
                  <a:pt x="8951739" y="8277085"/>
                  <a:pt x="8963502" y="8291955"/>
                  <a:pt x="8949413" y="8293875"/>
                </a:cubicBezTo>
                <a:cubicBezTo>
                  <a:pt x="8939425" y="8289971"/>
                  <a:pt x="8953582" y="8276373"/>
                  <a:pt x="8943782" y="8272043"/>
                </a:cubicBezTo>
                <a:cubicBezTo>
                  <a:pt x="8932043" y="8288238"/>
                  <a:pt x="8944686" y="8295352"/>
                  <a:pt x="8939090" y="8309171"/>
                </a:cubicBezTo>
                <a:cubicBezTo>
                  <a:pt x="8951411" y="8314997"/>
                  <a:pt x="8967433" y="8309856"/>
                  <a:pt x="8973677" y="8298966"/>
                </a:cubicBezTo>
                <a:close/>
                <a:moveTo>
                  <a:pt x="7814513" y="10925930"/>
                </a:moveTo>
                <a:cubicBezTo>
                  <a:pt x="7804424" y="10910462"/>
                  <a:pt x="7788342" y="10881208"/>
                  <a:pt x="7768590" y="10886961"/>
                </a:cubicBezTo>
                <a:cubicBezTo>
                  <a:pt x="7784405" y="10899361"/>
                  <a:pt x="7789466" y="10922809"/>
                  <a:pt x="7814513" y="10925930"/>
                </a:cubicBezTo>
                <a:close/>
                <a:moveTo>
                  <a:pt x="7286906" y="12124370"/>
                </a:moveTo>
                <a:cubicBezTo>
                  <a:pt x="7237395" y="12111603"/>
                  <a:pt x="7201743" y="12078403"/>
                  <a:pt x="7205875" y="12035474"/>
                </a:cubicBezTo>
                <a:cubicBezTo>
                  <a:pt x="7255023" y="12047269"/>
                  <a:pt x="7282204" y="12076764"/>
                  <a:pt x="7286906" y="12124370"/>
                </a:cubicBezTo>
                <a:close/>
                <a:moveTo>
                  <a:pt x="9877736" y="6261231"/>
                </a:moveTo>
                <a:cubicBezTo>
                  <a:pt x="9883578" y="6251600"/>
                  <a:pt x="9881281" y="6244705"/>
                  <a:pt x="9871051" y="6240130"/>
                </a:cubicBezTo>
                <a:cubicBezTo>
                  <a:pt x="9861452" y="6251026"/>
                  <a:pt x="9876065" y="6254126"/>
                  <a:pt x="9877736" y="6261231"/>
                </a:cubicBezTo>
                <a:close/>
                <a:moveTo>
                  <a:pt x="8051379" y="10395865"/>
                </a:moveTo>
                <a:cubicBezTo>
                  <a:pt x="8057806" y="10384037"/>
                  <a:pt x="8061851" y="10371314"/>
                  <a:pt x="8056701" y="10357303"/>
                </a:cubicBezTo>
                <a:cubicBezTo>
                  <a:pt x="8051173" y="10381562"/>
                  <a:pt x="8025702" y="10404686"/>
                  <a:pt x="8031767" y="10429057"/>
                </a:cubicBezTo>
                <a:cubicBezTo>
                  <a:pt x="8036143" y="10418626"/>
                  <a:pt x="8044952" y="10407693"/>
                  <a:pt x="8051379" y="10395865"/>
                </a:cubicBezTo>
                <a:close/>
                <a:moveTo>
                  <a:pt x="9457697" y="7214337"/>
                </a:moveTo>
                <a:cubicBezTo>
                  <a:pt x="9462536" y="7210236"/>
                  <a:pt x="9464398" y="7197469"/>
                  <a:pt x="9455427" y="7196260"/>
                </a:cubicBezTo>
                <a:cubicBezTo>
                  <a:pt x="9450122" y="7200396"/>
                  <a:pt x="9448761" y="7213591"/>
                  <a:pt x="9457697" y="7214337"/>
                </a:cubicBezTo>
                <a:close/>
                <a:moveTo>
                  <a:pt x="7807777" y="10950905"/>
                </a:moveTo>
                <a:cubicBezTo>
                  <a:pt x="7809573" y="10939525"/>
                  <a:pt x="7798679" y="10922131"/>
                  <a:pt x="7789899" y="10933032"/>
                </a:cubicBezTo>
                <a:cubicBezTo>
                  <a:pt x="7796264" y="10938518"/>
                  <a:pt x="7798623" y="10947939"/>
                  <a:pt x="7807777" y="10950905"/>
                </a:cubicBezTo>
                <a:close/>
                <a:moveTo>
                  <a:pt x="10166670" y="5622945"/>
                </a:moveTo>
                <a:cubicBezTo>
                  <a:pt x="10169112" y="5618838"/>
                  <a:pt x="10169605" y="5614726"/>
                  <a:pt x="10164399" y="5610789"/>
                </a:cubicBezTo>
                <a:cubicBezTo>
                  <a:pt x="10149726" y="5606671"/>
                  <a:pt x="10146356" y="5632218"/>
                  <a:pt x="10157253" y="5635069"/>
                </a:cubicBezTo>
                <a:cubicBezTo>
                  <a:pt x="10159839" y="5631154"/>
                  <a:pt x="10164229" y="5627053"/>
                  <a:pt x="10166670" y="5622945"/>
                </a:cubicBezTo>
                <a:close/>
                <a:moveTo>
                  <a:pt x="7410626" y="11864551"/>
                </a:moveTo>
                <a:cubicBezTo>
                  <a:pt x="7369029" y="11860094"/>
                  <a:pt x="7352525" y="11835230"/>
                  <a:pt x="7346776" y="11801621"/>
                </a:cubicBezTo>
                <a:cubicBezTo>
                  <a:pt x="7387035" y="11788022"/>
                  <a:pt x="7425826" y="11831772"/>
                  <a:pt x="7410626" y="11864551"/>
                </a:cubicBezTo>
                <a:close/>
                <a:moveTo>
                  <a:pt x="11339434" y="2974050"/>
                </a:moveTo>
                <a:cubicBezTo>
                  <a:pt x="11342396" y="2961571"/>
                  <a:pt x="11319530" y="2950957"/>
                  <a:pt x="11318711" y="2968979"/>
                </a:cubicBezTo>
                <a:cubicBezTo>
                  <a:pt x="11325682" y="2970527"/>
                  <a:pt x="11332226" y="2971886"/>
                  <a:pt x="11339434" y="2974050"/>
                </a:cubicBezTo>
                <a:close/>
                <a:moveTo>
                  <a:pt x="6676717" y="13540586"/>
                </a:moveTo>
                <a:cubicBezTo>
                  <a:pt x="6676795" y="13533486"/>
                  <a:pt x="6641827" y="13522621"/>
                  <a:pt x="6644468" y="13538569"/>
                </a:cubicBezTo>
                <a:cubicBezTo>
                  <a:pt x="6643963" y="13545482"/>
                  <a:pt x="6679169" y="13556961"/>
                  <a:pt x="6676717" y="13540586"/>
                </a:cubicBezTo>
                <a:close/>
                <a:moveTo>
                  <a:pt x="9007055" y="8269452"/>
                </a:moveTo>
                <a:cubicBezTo>
                  <a:pt x="8991280" y="8257901"/>
                  <a:pt x="8992328" y="8240544"/>
                  <a:pt x="8996875" y="8222186"/>
                </a:cubicBezTo>
                <a:cubicBezTo>
                  <a:pt x="8988354" y="8218421"/>
                  <a:pt x="8977751" y="8214756"/>
                  <a:pt x="8975373" y="8208613"/>
                </a:cubicBezTo>
                <a:cubicBezTo>
                  <a:pt x="8971986" y="8216279"/>
                  <a:pt x="8977196" y="8220624"/>
                  <a:pt x="8970123" y="8229715"/>
                </a:cubicBezTo>
                <a:cubicBezTo>
                  <a:pt x="8994835" y="8240634"/>
                  <a:pt x="8978816" y="8267668"/>
                  <a:pt x="8993700" y="8282390"/>
                </a:cubicBezTo>
                <a:cubicBezTo>
                  <a:pt x="9000517" y="8285402"/>
                  <a:pt x="9004093" y="8277308"/>
                  <a:pt x="9007055" y="8269452"/>
                </a:cubicBezTo>
                <a:close/>
                <a:moveTo>
                  <a:pt x="6202322" y="14618499"/>
                </a:moveTo>
                <a:cubicBezTo>
                  <a:pt x="6197017" y="14616666"/>
                  <a:pt x="6194550" y="14613023"/>
                  <a:pt x="6192510" y="14609568"/>
                </a:cubicBezTo>
                <a:lnTo>
                  <a:pt x="6187414" y="14621101"/>
                </a:lnTo>
                <a:cubicBezTo>
                  <a:pt x="6193621" y="14624353"/>
                  <a:pt x="6198541" y="14622443"/>
                  <a:pt x="6202322" y="14618499"/>
                </a:cubicBezTo>
                <a:close/>
                <a:moveTo>
                  <a:pt x="6274223" y="14455770"/>
                </a:moveTo>
                <a:cubicBezTo>
                  <a:pt x="6263033" y="14444189"/>
                  <a:pt x="6273203" y="14407333"/>
                  <a:pt x="6252851" y="14409572"/>
                </a:cubicBezTo>
                <a:cubicBezTo>
                  <a:pt x="6256471" y="14424444"/>
                  <a:pt x="6264138" y="14454377"/>
                  <a:pt x="6274223" y="14455770"/>
                </a:cubicBezTo>
                <a:close/>
                <a:moveTo>
                  <a:pt x="10799062" y="4216288"/>
                </a:moveTo>
                <a:cubicBezTo>
                  <a:pt x="10803353" y="4205425"/>
                  <a:pt x="10797237" y="4199661"/>
                  <a:pt x="10793344" y="4192326"/>
                </a:cubicBezTo>
                <a:cubicBezTo>
                  <a:pt x="10788474" y="4195278"/>
                  <a:pt x="10784504" y="4199649"/>
                  <a:pt x="10781583" y="4208566"/>
                </a:cubicBezTo>
                <a:lnTo>
                  <a:pt x="10792177" y="4213246"/>
                </a:lnTo>
                <a:close/>
                <a:moveTo>
                  <a:pt x="9444081" y="7283177"/>
                </a:moveTo>
                <a:cubicBezTo>
                  <a:pt x="9445650" y="7278602"/>
                  <a:pt x="9446635" y="7273387"/>
                  <a:pt x="9446637" y="7267070"/>
                </a:cubicBezTo>
                <a:cubicBezTo>
                  <a:pt x="9437528" y="7264002"/>
                  <a:pt x="9439181" y="7273701"/>
                  <a:pt x="9432137" y="7273287"/>
                </a:cubicBezTo>
                <a:cubicBezTo>
                  <a:pt x="9440847" y="7289953"/>
                  <a:pt x="9408404" y="7306381"/>
                  <a:pt x="9425243" y="7319169"/>
                </a:cubicBezTo>
                <a:cubicBezTo>
                  <a:pt x="9429443" y="7304825"/>
                  <a:pt x="9439376" y="7296897"/>
                  <a:pt x="9444081" y="7283177"/>
                </a:cubicBezTo>
                <a:close/>
                <a:moveTo>
                  <a:pt x="8052770" y="10432863"/>
                </a:moveTo>
                <a:cubicBezTo>
                  <a:pt x="8056126" y="10425200"/>
                  <a:pt x="8058769" y="10416826"/>
                  <a:pt x="8060319" y="10407354"/>
                </a:cubicBezTo>
                <a:cubicBezTo>
                  <a:pt x="8032960" y="10422676"/>
                  <a:pt x="8030244" y="10462944"/>
                  <a:pt x="8006816" y="10482271"/>
                </a:cubicBezTo>
                <a:cubicBezTo>
                  <a:pt x="8006585" y="10488248"/>
                  <a:pt x="8009457" y="10491341"/>
                  <a:pt x="8013550" y="10493017"/>
                </a:cubicBezTo>
                <a:cubicBezTo>
                  <a:pt x="8026213" y="10472438"/>
                  <a:pt x="8042702" y="10455852"/>
                  <a:pt x="8052770" y="10432863"/>
                </a:cubicBezTo>
                <a:close/>
                <a:moveTo>
                  <a:pt x="9157879" y="7939529"/>
                </a:moveTo>
                <a:cubicBezTo>
                  <a:pt x="9140195" y="7909036"/>
                  <a:pt x="9115954" y="7884628"/>
                  <a:pt x="9096119" y="7856629"/>
                </a:cubicBezTo>
                <a:cubicBezTo>
                  <a:pt x="9096241" y="7851940"/>
                  <a:pt x="9096327" y="7846789"/>
                  <a:pt x="9096913" y="7842068"/>
                </a:cubicBezTo>
                <a:cubicBezTo>
                  <a:pt x="9076164" y="7833311"/>
                  <a:pt x="9075292" y="7789873"/>
                  <a:pt x="9050065" y="7796412"/>
                </a:cubicBezTo>
                <a:cubicBezTo>
                  <a:pt x="9060377" y="7815764"/>
                  <a:pt x="9077784" y="7829915"/>
                  <a:pt x="9085477" y="7851802"/>
                </a:cubicBezTo>
                <a:cubicBezTo>
                  <a:pt x="9084599" y="7858882"/>
                  <a:pt x="9073458" y="7853626"/>
                  <a:pt x="9074077" y="7861998"/>
                </a:cubicBezTo>
                <a:cubicBezTo>
                  <a:pt x="9099127" y="7891022"/>
                  <a:pt x="9118050" y="7925636"/>
                  <a:pt x="9153676" y="7945922"/>
                </a:cubicBezTo>
                <a:cubicBezTo>
                  <a:pt x="9156896" y="7945217"/>
                  <a:pt x="9158153" y="7943253"/>
                  <a:pt x="9157879" y="7939529"/>
                </a:cubicBezTo>
                <a:close/>
                <a:moveTo>
                  <a:pt x="9859636" y="6354513"/>
                </a:moveTo>
                <a:cubicBezTo>
                  <a:pt x="9855619" y="6361624"/>
                  <a:pt x="9848323" y="6367045"/>
                  <a:pt x="9837255" y="6368852"/>
                </a:cubicBezTo>
                <a:cubicBezTo>
                  <a:pt x="9785250" y="6332999"/>
                  <a:pt x="9747028" y="6278903"/>
                  <a:pt x="9713819" y="6231491"/>
                </a:cubicBezTo>
                <a:cubicBezTo>
                  <a:pt x="9682699" y="6186165"/>
                  <a:pt x="9631946" y="6136289"/>
                  <a:pt x="9653454" y="6073249"/>
                </a:cubicBezTo>
                <a:cubicBezTo>
                  <a:pt x="9745558" y="6135363"/>
                  <a:pt x="9771251" y="6219831"/>
                  <a:pt x="9820543" y="6296706"/>
                </a:cubicBezTo>
                <a:cubicBezTo>
                  <a:pt x="9854219" y="6296617"/>
                  <a:pt x="9871686" y="6333177"/>
                  <a:pt x="9859636" y="6354513"/>
                </a:cubicBezTo>
                <a:close/>
                <a:moveTo>
                  <a:pt x="9407001" y="7382260"/>
                </a:moveTo>
                <a:cubicBezTo>
                  <a:pt x="9417525" y="7353886"/>
                  <a:pt x="9402788" y="7318959"/>
                  <a:pt x="9376097" y="7312046"/>
                </a:cubicBezTo>
                <a:cubicBezTo>
                  <a:pt x="9376181" y="7344779"/>
                  <a:pt x="9391143" y="7363787"/>
                  <a:pt x="9407001" y="7382260"/>
                </a:cubicBezTo>
                <a:close/>
                <a:moveTo>
                  <a:pt x="11415830" y="2839667"/>
                </a:moveTo>
                <a:cubicBezTo>
                  <a:pt x="11417308" y="2838721"/>
                  <a:pt x="11418187" y="2836730"/>
                  <a:pt x="11418132" y="2833105"/>
                </a:cubicBezTo>
                <a:cubicBezTo>
                  <a:pt x="11407940" y="2829631"/>
                  <a:pt x="11400446" y="2830435"/>
                  <a:pt x="11395461" y="2835947"/>
                </a:cubicBezTo>
                <a:cubicBezTo>
                  <a:pt x="11401579" y="2835950"/>
                  <a:pt x="11411397" y="2842506"/>
                  <a:pt x="11415830" y="2839667"/>
                </a:cubicBezTo>
                <a:close/>
                <a:moveTo>
                  <a:pt x="9360471" y="7492757"/>
                </a:moveTo>
                <a:cubicBezTo>
                  <a:pt x="9361264" y="7489249"/>
                  <a:pt x="9360140" y="7485124"/>
                  <a:pt x="9356671" y="7485612"/>
                </a:cubicBezTo>
                <a:cubicBezTo>
                  <a:pt x="9356842" y="7487939"/>
                  <a:pt x="9356051" y="7489868"/>
                  <a:pt x="9353159" y="7488675"/>
                </a:cubicBezTo>
                <a:cubicBezTo>
                  <a:pt x="9352898" y="7491506"/>
                  <a:pt x="9352606" y="7493864"/>
                  <a:pt x="9352778" y="7496189"/>
                </a:cubicBezTo>
                <a:cubicBezTo>
                  <a:pt x="9356972" y="7499153"/>
                  <a:pt x="9359678" y="7496266"/>
                  <a:pt x="9360471" y="7492757"/>
                </a:cubicBezTo>
                <a:close/>
                <a:moveTo>
                  <a:pt x="9376135" y="7460375"/>
                </a:moveTo>
                <a:cubicBezTo>
                  <a:pt x="9375238" y="7455356"/>
                  <a:pt x="9363395" y="7451670"/>
                  <a:pt x="9365421" y="7464851"/>
                </a:cubicBezTo>
                <a:cubicBezTo>
                  <a:pt x="9367781" y="7465144"/>
                  <a:pt x="9370106" y="7464970"/>
                  <a:pt x="9372464" y="7465267"/>
                </a:cubicBezTo>
                <a:cubicBezTo>
                  <a:pt x="9375517" y="7463871"/>
                  <a:pt x="9376434" y="7462049"/>
                  <a:pt x="9376135" y="7460375"/>
                </a:cubicBezTo>
                <a:close/>
                <a:moveTo>
                  <a:pt x="7814559" y="10997383"/>
                </a:moveTo>
                <a:cubicBezTo>
                  <a:pt x="7814369" y="10968285"/>
                  <a:pt x="7802110" y="10950329"/>
                  <a:pt x="7782848" y="10940497"/>
                </a:cubicBezTo>
                <a:cubicBezTo>
                  <a:pt x="7777871" y="10971298"/>
                  <a:pt x="7801857" y="10973505"/>
                  <a:pt x="7804285" y="10997145"/>
                </a:cubicBezTo>
                <a:cubicBezTo>
                  <a:pt x="7807625" y="10997562"/>
                  <a:pt x="7811219" y="10996967"/>
                  <a:pt x="7814559" y="10997383"/>
                </a:cubicBezTo>
                <a:close/>
                <a:moveTo>
                  <a:pt x="9333381" y="7562640"/>
                </a:moveTo>
                <a:cubicBezTo>
                  <a:pt x="9323017" y="7536278"/>
                  <a:pt x="9299892" y="7520681"/>
                  <a:pt x="9277233" y="7505047"/>
                </a:cubicBezTo>
                <a:cubicBezTo>
                  <a:pt x="9264593" y="7511127"/>
                  <a:pt x="9284945" y="7520850"/>
                  <a:pt x="9275749" y="7522934"/>
                </a:cubicBezTo>
                <a:cubicBezTo>
                  <a:pt x="9267985" y="7512748"/>
                  <a:pt x="9261994" y="7494949"/>
                  <a:pt x="9245273" y="7502732"/>
                </a:cubicBezTo>
                <a:cubicBezTo>
                  <a:pt x="9257703" y="7531749"/>
                  <a:pt x="9291128" y="7522263"/>
                  <a:pt x="9299010" y="7553022"/>
                </a:cubicBezTo>
                <a:cubicBezTo>
                  <a:pt x="9316610" y="7550782"/>
                  <a:pt x="9318433" y="7562812"/>
                  <a:pt x="9333381" y="7562640"/>
                </a:cubicBezTo>
                <a:close/>
                <a:moveTo>
                  <a:pt x="7216556" y="12354720"/>
                </a:moveTo>
                <a:cubicBezTo>
                  <a:pt x="7205314" y="12337523"/>
                  <a:pt x="7206177" y="12294080"/>
                  <a:pt x="7183099" y="12295604"/>
                </a:cubicBezTo>
                <a:cubicBezTo>
                  <a:pt x="7184551" y="12313061"/>
                  <a:pt x="7206879" y="12339743"/>
                  <a:pt x="7197770" y="12349987"/>
                </a:cubicBezTo>
                <a:cubicBezTo>
                  <a:pt x="7177827" y="12334041"/>
                  <a:pt x="7189490" y="12298428"/>
                  <a:pt x="7158972" y="12292587"/>
                </a:cubicBezTo>
                <a:cubicBezTo>
                  <a:pt x="7166250" y="12314147"/>
                  <a:pt x="7167145" y="12337474"/>
                  <a:pt x="7183737" y="12357545"/>
                </a:cubicBezTo>
                <a:cubicBezTo>
                  <a:pt x="7195904" y="12363430"/>
                  <a:pt x="7205824" y="12357112"/>
                  <a:pt x="7216556" y="12354720"/>
                </a:cubicBezTo>
                <a:close/>
                <a:moveTo>
                  <a:pt x="8060188" y="10446764"/>
                </a:moveTo>
                <a:cubicBezTo>
                  <a:pt x="8039997" y="10455913"/>
                  <a:pt x="8040488" y="10481038"/>
                  <a:pt x="8028063" y="10496881"/>
                </a:cubicBezTo>
                <a:cubicBezTo>
                  <a:pt x="8019559" y="10507460"/>
                  <a:pt x="7997222" y="10509818"/>
                  <a:pt x="7999566" y="10528512"/>
                </a:cubicBezTo>
                <a:cubicBezTo>
                  <a:pt x="8004222" y="10528821"/>
                  <a:pt x="8009184" y="10528775"/>
                  <a:pt x="8013487" y="10528779"/>
                </a:cubicBezTo>
                <a:cubicBezTo>
                  <a:pt x="8030466" y="10502658"/>
                  <a:pt x="8052435" y="10481455"/>
                  <a:pt x="8060188" y="10446764"/>
                </a:cubicBezTo>
                <a:close/>
                <a:moveTo>
                  <a:pt x="9037579" y="8236099"/>
                </a:moveTo>
                <a:cubicBezTo>
                  <a:pt x="9043651" y="8223507"/>
                  <a:pt x="9040320" y="8214912"/>
                  <a:pt x="9029619" y="8209164"/>
                </a:cubicBezTo>
                <a:cubicBezTo>
                  <a:pt x="9027421" y="8219901"/>
                  <a:pt x="9026451" y="8230164"/>
                  <a:pt x="9037579" y="8236099"/>
                </a:cubicBezTo>
                <a:close/>
                <a:moveTo>
                  <a:pt x="10795326" y="4260061"/>
                </a:moveTo>
                <a:lnTo>
                  <a:pt x="10793177" y="4253549"/>
                </a:lnTo>
                <a:lnTo>
                  <a:pt x="10790397" y="4245124"/>
                </a:lnTo>
                <a:cubicBezTo>
                  <a:pt x="10785527" y="4248076"/>
                  <a:pt x="10781984" y="4252635"/>
                  <a:pt x="10779251" y="4261125"/>
                </a:cubicBezTo>
                <a:lnTo>
                  <a:pt x="10779895" y="4261332"/>
                </a:lnTo>
                <a:lnTo>
                  <a:pt x="10789782" y="4264518"/>
                </a:lnTo>
                <a:cubicBezTo>
                  <a:pt x="10792476" y="4264097"/>
                  <a:pt x="10794338" y="4262368"/>
                  <a:pt x="10795326" y="4260061"/>
                </a:cubicBezTo>
                <a:close/>
                <a:moveTo>
                  <a:pt x="6238241" y="14578725"/>
                </a:moveTo>
                <a:cubicBezTo>
                  <a:pt x="6225499" y="14574117"/>
                  <a:pt x="6225059" y="14564733"/>
                  <a:pt x="6208816" y="14561129"/>
                </a:cubicBezTo>
                <a:cubicBezTo>
                  <a:pt x="6201932" y="14579018"/>
                  <a:pt x="6190930" y="14598150"/>
                  <a:pt x="6207418" y="14606966"/>
                </a:cubicBezTo>
                <a:cubicBezTo>
                  <a:pt x="6221193" y="14606928"/>
                  <a:pt x="6230692" y="14595810"/>
                  <a:pt x="6238241" y="14578725"/>
                </a:cubicBezTo>
                <a:close/>
                <a:moveTo>
                  <a:pt x="10824465" y="4206077"/>
                </a:moveTo>
                <a:cubicBezTo>
                  <a:pt x="10831453" y="4194874"/>
                  <a:pt x="10815876" y="4192074"/>
                  <a:pt x="10823290" y="4181060"/>
                </a:cubicBezTo>
                <a:cubicBezTo>
                  <a:pt x="10812632" y="4176351"/>
                  <a:pt x="10806678" y="4182907"/>
                  <a:pt x="10799585" y="4187428"/>
                </a:cubicBezTo>
                <a:cubicBezTo>
                  <a:pt x="10810480" y="4192753"/>
                  <a:pt x="10811536" y="4201895"/>
                  <a:pt x="10824465" y="4206077"/>
                </a:cubicBezTo>
                <a:close/>
                <a:moveTo>
                  <a:pt x="8341323" y="9831519"/>
                </a:moveTo>
                <a:cubicBezTo>
                  <a:pt x="8351846" y="9815168"/>
                  <a:pt x="8356701" y="9789694"/>
                  <a:pt x="8365017" y="9770444"/>
                </a:cubicBezTo>
                <a:cubicBezTo>
                  <a:pt x="8340078" y="9764211"/>
                  <a:pt x="8315138" y="9757978"/>
                  <a:pt x="8290199" y="9751745"/>
                </a:cubicBezTo>
                <a:cubicBezTo>
                  <a:pt x="8279435" y="9762948"/>
                  <a:pt x="8273874" y="9783254"/>
                  <a:pt x="8265680" y="9799708"/>
                </a:cubicBezTo>
                <a:cubicBezTo>
                  <a:pt x="8282268" y="9815381"/>
                  <a:pt x="8312272" y="9823238"/>
                  <a:pt x="8341323" y="9831519"/>
                </a:cubicBezTo>
                <a:close/>
                <a:moveTo>
                  <a:pt x="10199242" y="5630723"/>
                </a:moveTo>
                <a:cubicBezTo>
                  <a:pt x="10198909" y="5627441"/>
                  <a:pt x="10198575" y="5624160"/>
                  <a:pt x="10198309" y="5621535"/>
                </a:cubicBezTo>
                <a:cubicBezTo>
                  <a:pt x="10195323" y="5621513"/>
                  <a:pt x="10192043" y="5621852"/>
                  <a:pt x="10188762" y="5622192"/>
                </a:cubicBezTo>
                <a:cubicBezTo>
                  <a:pt x="10189390" y="5625111"/>
                  <a:pt x="10189724" y="5628392"/>
                  <a:pt x="10190057" y="5631673"/>
                </a:cubicBezTo>
                <a:cubicBezTo>
                  <a:pt x="10192976" y="5631039"/>
                  <a:pt x="10196256" y="5630700"/>
                  <a:pt x="10199242" y="5630723"/>
                </a:cubicBezTo>
                <a:close/>
                <a:moveTo>
                  <a:pt x="9399279" y="7442234"/>
                </a:moveTo>
                <a:cubicBezTo>
                  <a:pt x="9401521" y="7421953"/>
                  <a:pt x="9387591" y="7416903"/>
                  <a:pt x="9380186" y="7405291"/>
                </a:cubicBezTo>
                <a:cubicBezTo>
                  <a:pt x="9386229" y="7417473"/>
                  <a:pt x="9383987" y="7437755"/>
                  <a:pt x="9399279" y="7442234"/>
                </a:cubicBezTo>
                <a:close/>
                <a:moveTo>
                  <a:pt x="7943355" y="10739724"/>
                </a:moveTo>
                <a:cubicBezTo>
                  <a:pt x="7946750" y="10735339"/>
                  <a:pt x="7948888" y="10729641"/>
                  <a:pt x="7950243" y="10723421"/>
                </a:cubicBezTo>
                <a:cubicBezTo>
                  <a:pt x="7937179" y="10725705"/>
                  <a:pt x="7926287" y="10730475"/>
                  <a:pt x="7928931" y="10748145"/>
                </a:cubicBezTo>
                <a:cubicBezTo>
                  <a:pt x="7935311" y="10747180"/>
                  <a:pt x="7939961" y="10744109"/>
                  <a:pt x="7943355" y="10739724"/>
                </a:cubicBezTo>
                <a:close/>
                <a:moveTo>
                  <a:pt x="9178781" y="7944072"/>
                </a:moveTo>
                <a:cubicBezTo>
                  <a:pt x="9180850" y="7934091"/>
                  <a:pt x="9165077" y="7923098"/>
                  <a:pt x="9162234" y="7928924"/>
                </a:cubicBezTo>
                <a:cubicBezTo>
                  <a:pt x="9170381" y="7931592"/>
                  <a:pt x="9170639" y="7941394"/>
                  <a:pt x="9178781" y="7944072"/>
                </a:cubicBezTo>
                <a:close/>
                <a:moveTo>
                  <a:pt x="6312531" y="14431346"/>
                </a:moveTo>
                <a:cubicBezTo>
                  <a:pt x="6306940" y="14427855"/>
                  <a:pt x="6298343" y="14409253"/>
                  <a:pt x="6291207" y="14417331"/>
                </a:cubicBezTo>
                <a:cubicBezTo>
                  <a:pt x="6292773" y="14419554"/>
                  <a:pt x="6295598" y="14425269"/>
                  <a:pt x="6299285" y="14429322"/>
                </a:cubicBezTo>
                <a:lnTo>
                  <a:pt x="6302512" y="14429816"/>
                </a:lnTo>
                <a:close/>
                <a:moveTo>
                  <a:pt x="8160407" y="10253443"/>
                </a:moveTo>
                <a:cubicBezTo>
                  <a:pt x="8159716" y="10239943"/>
                  <a:pt x="8155327" y="10230016"/>
                  <a:pt x="8142635" y="10228292"/>
                </a:cubicBezTo>
                <a:cubicBezTo>
                  <a:pt x="8140084" y="10246984"/>
                  <a:pt x="8143351" y="10263933"/>
                  <a:pt x="8160407" y="10253443"/>
                </a:cubicBezTo>
                <a:close/>
                <a:moveTo>
                  <a:pt x="9389460" y="7473832"/>
                </a:moveTo>
                <a:cubicBezTo>
                  <a:pt x="9391923" y="7462893"/>
                  <a:pt x="9386500" y="7459083"/>
                  <a:pt x="9380146" y="7455343"/>
                </a:cubicBezTo>
                <a:cubicBezTo>
                  <a:pt x="9380765" y="7463717"/>
                  <a:pt x="9382675" y="7470592"/>
                  <a:pt x="9389460" y="7473832"/>
                </a:cubicBezTo>
                <a:close/>
                <a:moveTo>
                  <a:pt x="7232310" y="12357094"/>
                </a:moveTo>
                <a:cubicBezTo>
                  <a:pt x="7238985" y="12335074"/>
                  <a:pt x="7226653" y="12316886"/>
                  <a:pt x="7211815" y="12298609"/>
                </a:cubicBezTo>
                <a:cubicBezTo>
                  <a:pt x="7209064" y="12319815"/>
                  <a:pt x="7215202" y="12339344"/>
                  <a:pt x="7232310" y="12357094"/>
                </a:cubicBezTo>
                <a:close/>
                <a:moveTo>
                  <a:pt x="11431382" y="2859573"/>
                </a:moveTo>
                <a:cubicBezTo>
                  <a:pt x="11417602" y="2881187"/>
                  <a:pt x="11389585" y="2888770"/>
                  <a:pt x="11377974" y="2870910"/>
                </a:cubicBezTo>
                <a:cubicBezTo>
                  <a:pt x="11379746" y="2854205"/>
                  <a:pt x="11402536" y="2873019"/>
                  <a:pt x="11406580" y="2860404"/>
                </a:cubicBezTo>
                <a:cubicBezTo>
                  <a:pt x="11394974" y="2848590"/>
                  <a:pt x="11365668" y="2847985"/>
                  <a:pt x="11371998" y="2825580"/>
                </a:cubicBezTo>
                <a:cubicBezTo>
                  <a:pt x="11389647" y="2817948"/>
                  <a:pt x="11424745" y="2812368"/>
                  <a:pt x="11439282" y="2833707"/>
                </a:cubicBezTo>
                <a:cubicBezTo>
                  <a:pt x="11438987" y="2843606"/>
                  <a:pt x="11435975" y="2852369"/>
                  <a:pt x="11431382" y="2859573"/>
                </a:cubicBezTo>
                <a:close/>
                <a:moveTo>
                  <a:pt x="8817814" y="8775332"/>
                </a:moveTo>
                <a:cubicBezTo>
                  <a:pt x="8803848" y="8800697"/>
                  <a:pt x="8783439" y="8824233"/>
                  <a:pt x="8775451" y="8834182"/>
                </a:cubicBezTo>
                <a:cubicBezTo>
                  <a:pt x="8751320" y="8826064"/>
                  <a:pt x="8744362" y="8841810"/>
                  <a:pt x="8724529" y="8827451"/>
                </a:cubicBezTo>
                <a:cubicBezTo>
                  <a:pt x="8754876" y="8780840"/>
                  <a:pt x="8790347" y="8748191"/>
                  <a:pt x="8821523" y="8705513"/>
                </a:cubicBezTo>
                <a:cubicBezTo>
                  <a:pt x="8839303" y="8722777"/>
                  <a:pt x="8831781" y="8749968"/>
                  <a:pt x="8817814" y="8775332"/>
                </a:cubicBezTo>
                <a:close/>
                <a:moveTo>
                  <a:pt x="7832554" y="11007970"/>
                </a:moveTo>
                <a:cubicBezTo>
                  <a:pt x="7831610" y="10999769"/>
                  <a:pt x="7828791" y="10993028"/>
                  <a:pt x="7821964" y="10990222"/>
                </a:cubicBezTo>
                <a:cubicBezTo>
                  <a:pt x="7815777" y="10995970"/>
                  <a:pt x="7819236" y="11011264"/>
                  <a:pt x="7832554" y="11007970"/>
                </a:cubicBezTo>
                <a:close/>
                <a:moveTo>
                  <a:pt x="10799618" y="4299215"/>
                </a:moveTo>
                <a:cubicBezTo>
                  <a:pt x="10785025" y="4290726"/>
                  <a:pt x="10778190" y="4278519"/>
                  <a:pt x="10767902" y="4268359"/>
                </a:cubicBezTo>
                <a:cubicBezTo>
                  <a:pt x="10748810" y="4288505"/>
                  <a:pt x="10787786" y="4300622"/>
                  <a:pt x="10799618" y="4299215"/>
                </a:cubicBezTo>
                <a:close/>
                <a:moveTo>
                  <a:pt x="8059105" y="10502180"/>
                </a:moveTo>
                <a:cubicBezTo>
                  <a:pt x="8060421" y="10498066"/>
                  <a:pt x="8059665" y="10494481"/>
                  <a:pt x="8052939" y="10493005"/>
                </a:cubicBezTo>
                <a:cubicBezTo>
                  <a:pt x="8056897" y="10501975"/>
                  <a:pt x="8041925" y="10510065"/>
                  <a:pt x="8052840" y="10514533"/>
                </a:cubicBezTo>
                <a:cubicBezTo>
                  <a:pt x="8054400" y="10510939"/>
                  <a:pt x="8057789" y="10506294"/>
                  <a:pt x="8059105" y="10502180"/>
                </a:cubicBezTo>
                <a:close/>
                <a:moveTo>
                  <a:pt x="7255188" y="12324908"/>
                </a:moveTo>
                <a:cubicBezTo>
                  <a:pt x="7247619" y="12323601"/>
                  <a:pt x="7251516" y="12309017"/>
                  <a:pt x="7243112" y="12316514"/>
                </a:cubicBezTo>
                <a:cubicBezTo>
                  <a:pt x="7244677" y="12318735"/>
                  <a:pt x="7249667" y="12331641"/>
                  <a:pt x="7255188" y="12324908"/>
                </a:cubicBezTo>
                <a:close/>
                <a:moveTo>
                  <a:pt x="7854041" y="10972316"/>
                </a:moveTo>
                <a:cubicBezTo>
                  <a:pt x="7851791" y="10959911"/>
                  <a:pt x="7838421" y="10940383"/>
                  <a:pt x="7829041" y="10947689"/>
                </a:cubicBezTo>
                <a:cubicBezTo>
                  <a:pt x="7839767" y="10949547"/>
                  <a:pt x="7825634" y="10955217"/>
                  <a:pt x="7828758" y="10961603"/>
                </a:cubicBezTo>
                <a:cubicBezTo>
                  <a:pt x="7845013" y="10957762"/>
                  <a:pt x="7836873" y="10977217"/>
                  <a:pt x="7854041" y="10972316"/>
                </a:cubicBezTo>
                <a:close/>
                <a:moveTo>
                  <a:pt x="10071388" y="5954627"/>
                </a:moveTo>
                <a:cubicBezTo>
                  <a:pt x="10070921" y="5950034"/>
                  <a:pt x="10070455" y="5945440"/>
                  <a:pt x="10069988" y="5940847"/>
                </a:cubicBezTo>
                <a:cubicBezTo>
                  <a:pt x="10065395" y="5941322"/>
                  <a:pt x="10060802" y="5941797"/>
                  <a:pt x="10056210" y="5942273"/>
                </a:cubicBezTo>
                <a:cubicBezTo>
                  <a:pt x="10056382" y="5947229"/>
                  <a:pt x="10056849" y="5951822"/>
                  <a:pt x="10057316" y="5956415"/>
                </a:cubicBezTo>
                <a:cubicBezTo>
                  <a:pt x="10061908" y="5955940"/>
                  <a:pt x="10066501" y="5955465"/>
                  <a:pt x="10071388" y="5954627"/>
                </a:cubicBezTo>
                <a:close/>
                <a:moveTo>
                  <a:pt x="10818310" y="4266134"/>
                </a:moveTo>
                <a:cubicBezTo>
                  <a:pt x="10824257" y="4254981"/>
                  <a:pt x="10822021" y="4247358"/>
                  <a:pt x="10812593" y="4242172"/>
                </a:cubicBezTo>
                <a:cubicBezTo>
                  <a:pt x="10810525" y="4251465"/>
                  <a:pt x="10807464" y="4261852"/>
                  <a:pt x="10818310" y="4266134"/>
                </a:cubicBezTo>
                <a:close/>
                <a:moveTo>
                  <a:pt x="7485774" y="11812858"/>
                </a:moveTo>
                <a:cubicBezTo>
                  <a:pt x="7445496" y="11822774"/>
                  <a:pt x="7415246" y="11792021"/>
                  <a:pt x="7415996" y="11754153"/>
                </a:cubicBezTo>
                <a:cubicBezTo>
                  <a:pt x="7448197" y="11749064"/>
                  <a:pt x="7483219" y="11779381"/>
                  <a:pt x="7485774" y="11812858"/>
                </a:cubicBezTo>
                <a:close/>
                <a:moveTo>
                  <a:pt x="7384481" y="12056530"/>
                </a:moveTo>
                <a:cubicBezTo>
                  <a:pt x="7381742" y="12059720"/>
                  <a:pt x="7378648" y="12062407"/>
                  <a:pt x="7377025" y="12066644"/>
                </a:cubicBezTo>
                <a:cubicBezTo>
                  <a:pt x="7324430" y="12064260"/>
                  <a:pt x="7284349" y="12036747"/>
                  <a:pt x="7299244" y="11993761"/>
                </a:cubicBezTo>
                <a:cubicBezTo>
                  <a:pt x="7343073" y="11999386"/>
                  <a:pt x="7355184" y="12030404"/>
                  <a:pt x="7389804" y="12043401"/>
                </a:cubicBezTo>
                <a:cubicBezTo>
                  <a:pt x="7389603" y="12049649"/>
                  <a:pt x="7387220" y="12053341"/>
                  <a:pt x="7384481" y="12056530"/>
                </a:cubicBezTo>
                <a:close/>
                <a:moveTo>
                  <a:pt x="10874613" y="4158313"/>
                </a:moveTo>
                <a:lnTo>
                  <a:pt x="10867365" y="4155111"/>
                </a:lnTo>
                <a:lnTo>
                  <a:pt x="10864347" y="4161943"/>
                </a:lnTo>
                <a:lnTo>
                  <a:pt x="10871594" y="4165145"/>
                </a:lnTo>
                <a:close/>
                <a:moveTo>
                  <a:pt x="9935980" y="6284506"/>
                </a:moveTo>
                <a:cubicBezTo>
                  <a:pt x="9914896" y="6279748"/>
                  <a:pt x="9917608" y="6274306"/>
                  <a:pt x="9894227" y="6263700"/>
                </a:cubicBezTo>
                <a:cubicBezTo>
                  <a:pt x="9890681" y="6270817"/>
                  <a:pt x="9867304" y="6273799"/>
                  <a:pt x="9878160" y="6284436"/>
                </a:cubicBezTo>
                <a:cubicBezTo>
                  <a:pt x="9897573" y="6285225"/>
                  <a:pt x="9918029" y="6288104"/>
                  <a:pt x="9935980" y="6284506"/>
                </a:cubicBezTo>
                <a:close/>
                <a:moveTo>
                  <a:pt x="7850421" y="11007979"/>
                </a:moveTo>
                <a:cubicBezTo>
                  <a:pt x="7848828" y="10995525"/>
                  <a:pt x="7844447" y="10985592"/>
                  <a:pt x="7832355" y="10983173"/>
                </a:cubicBezTo>
                <a:cubicBezTo>
                  <a:pt x="7834910" y="10995225"/>
                  <a:pt x="7833409" y="11010553"/>
                  <a:pt x="7850421" y="11007979"/>
                </a:cubicBezTo>
                <a:close/>
                <a:moveTo>
                  <a:pt x="8153242" y="10324688"/>
                </a:moveTo>
                <a:cubicBezTo>
                  <a:pt x="8153721" y="10304824"/>
                  <a:pt x="8166777" y="10298259"/>
                  <a:pt x="8171146" y="10281748"/>
                </a:cubicBezTo>
                <a:cubicBezTo>
                  <a:pt x="8153592" y="10285665"/>
                  <a:pt x="8137128" y="10308340"/>
                  <a:pt x="8153242" y="10324688"/>
                </a:cubicBezTo>
                <a:close/>
                <a:moveTo>
                  <a:pt x="7978746" y="10719673"/>
                </a:moveTo>
                <a:cubicBezTo>
                  <a:pt x="7978549" y="10717041"/>
                  <a:pt x="7978755" y="10715372"/>
                  <a:pt x="7978559" y="10712740"/>
                </a:cubicBezTo>
                <a:cubicBezTo>
                  <a:pt x="7976231" y="10712580"/>
                  <a:pt x="7973598" y="10712773"/>
                  <a:pt x="7971271" y="10712614"/>
                </a:cubicBezTo>
                <a:cubicBezTo>
                  <a:pt x="7971467" y="10715246"/>
                  <a:pt x="7971615" y="10717220"/>
                  <a:pt x="7971458" y="10719547"/>
                </a:cubicBezTo>
                <a:cubicBezTo>
                  <a:pt x="7973786" y="10719707"/>
                  <a:pt x="7976114" y="10719867"/>
                  <a:pt x="7978746" y="10719673"/>
                </a:cubicBezTo>
                <a:close/>
                <a:moveTo>
                  <a:pt x="10856703" y="4208072"/>
                </a:moveTo>
                <a:cubicBezTo>
                  <a:pt x="10850777" y="4201881"/>
                  <a:pt x="10851000" y="4193303"/>
                  <a:pt x="10840342" y="4188594"/>
                </a:cubicBezTo>
                <a:cubicBezTo>
                  <a:pt x="10831306" y="4191747"/>
                  <a:pt x="10837519" y="4199596"/>
                  <a:pt x="10836017" y="4207608"/>
                </a:cubicBezTo>
                <a:cubicBezTo>
                  <a:pt x="10844355" y="4211803"/>
                  <a:pt x="10852881" y="4215570"/>
                  <a:pt x="10856703" y="4208072"/>
                </a:cubicBezTo>
                <a:close/>
                <a:moveTo>
                  <a:pt x="8339465" y="9905698"/>
                </a:moveTo>
                <a:cubicBezTo>
                  <a:pt x="8327523" y="9879953"/>
                  <a:pt x="8281833" y="9878413"/>
                  <a:pt x="8251159" y="9875197"/>
                </a:cubicBezTo>
                <a:cubicBezTo>
                  <a:pt x="8249848" y="9905030"/>
                  <a:pt x="8305590" y="9900940"/>
                  <a:pt x="8333566" y="9912444"/>
                </a:cubicBezTo>
                <a:cubicBezTo>
                  <a:pt x="8336828" y="9912587"/>
                  <a:pt x="8338774" y="9910805"/>
                  <a:pt x="8339465" y="9905698"/>
                </a:cubicBezTo>
                <a:close/>
                <a:moveTo>
                  <a:pt x="9393828" y="7520286"/>
                </a:moveTo>
                <a:cubicBezTo>
                  <a:pt x="9387148" y="7505812"/>
                  <a:pt x="9384016" y="7488737"/>
                  <a:pt x="9367691" y="7482928"/>
                </a:cubicBezTo>
                <a:cubicBezTo>
                  <a:pt x="9372116" y="7498504"/>
                  <a:pt x="9378365" y="7513476"/>
                  <a:pt x="9393828" y="7520286"/>
                </a:cubicBezTo>
                <a:close/>
                <a:moveTo>
                  <a:pt x="9982505" y="6202649"/>
                </a:moveTo>
                <a:cubicBezTo>
                  <a:pt x="9963503" y="6176979"/>
                  <a:pt x="9957232" y="6146680"/>
                  <a:pt x="9928839" y="6124168"/>
                </a:cubicBezTo>
                <a:cubicBezTo>
                  <a:pt x="9915485" y="6141553"/>
                  <a:pt x="9953271" y="6161951"/>
                  <a:pt x="9936156" y="6168055"/>
                </a:cubicBezTo>
                <a:cubicBezTo>
                  <a:pt x="9928431" y="6161592"/>
                  <a:pt x="9934482" y="6150498"/>
                  <a:pt x="9917365" y="6147193"/>
                </a:cubicBezTo>
                <a:cubicBezTo>
                  <a:pt x="9921128" y="6167882"/>
                  <a:pt x="9928235" y="6208006"/>
                  <a:pt x="9957041" y="6207728"/>
                </a:cubicBezTo>
                <a:cubicBezTo>
                  <a:pt x="9952864" y="6199375"/>
                  <a:pt x="9938663" y="6175576"/>
                  <a:pt x="9949935" y="6174921"/>
                </a:cubicBezTo>
                <a:cubicBezTo>
                  <a:pt x="9953068" y="6184322"/>
                  <a:pt x="9966017" y="6210633"/>
                  <a:pt x="9982505" y="6202649"/>
                </a:cubicBezTo>
                <a:close/>
                <a:moveTo>
                  <a:pt x="9735210" y="6763891"/>
                </a:moveTo>
                <a:cubicBezTo>
                  <a:pt x="9733856" y="6758741"/>
                  <a:pt x="9742332" y="6739838"/>
                  <a:pt x="9727819" y="6741736"/>
                </a:cubicBezTo>
                <a:cubicBezTo>
                  <a:pt x="9730061" y="6751225"/>
                  <a:pt x="9716253" y="6768351"/>
                  <a:pt x="9735210" y="6763891"/>
                </a:cubicBezTo>
                <a:close/>
                <a:moveTo>
                  <a:pt x="7273525" y="12342182"/>
                </a:moveTo>
                <a:cubicBezTo>
                  <a:pt x="7229653" y="12402292"/>
                  <a:pt x="7168754" y="12362645"/>
                  <a:pt x="7114503" y="12362116"/>
                </a:cubicBezTo>
                <a:cubicBezTo>
                  <a:pt x="7105011" y="12395121"/>
                  <a:pt x="7165221" y="12495105"/>
                  <a:pt x="7114669" y="12524236"/>
                </a:cubicBezTo>
                <a:cubicBezTo>
                  <a:pt x="7072054" y="12549231"/>
                  <a:pt x="7032056" y="12457669"/>
                  <a:pt x="7030117" y="12407892"/>
                </a:cubicBezTo>
                <a:cubicBezTo>
                  <a:pt x="7029172" y="12383525"/>
                  <a:pt x="7038681" y="12359699"/>
                  <a:pt x="7036803" y="12342053"/>
                </a:cubicBezTo>
                <a:cubicBezTo>
                  <a:pt x="6986427" y="12339668"/>
                  <a:pt x="6940306" y="12361075"/>
                  <a:pt x="6883618" y="12322269"/>
                </a:cubicBezTo>
                <a:cubicBezTo>
                  <a:pt x="6885076" y="12317817"/>
                  <a:pt x="6884453" y="12313465"/>
                  <a:pt x="6879291" y="12310166"/>
                </a:cubicBezTo>
                <a:cubicBezTo>
                  <a:pt x="6896151" y="12259905"/>
                  <a:pt x="6941541" y="12242315"/>
                  <a:pt x="6986084" y="12244631"/>
                </a:cubicBezTo>
                <a:lnTo>
                  <a:pt x="7027936" y="12252848"/>
                </a:lnTo>
                <a:lnTo>
                  <a:pt x="7029256" y="12253108"/>
                </a:lnTo>
                <a:lnTo>
                  <a:pt x="7029516" y="12251541"/>
                </a:lnTo>
                <a:lnTo>
                  <a:pt x="7035700" y="12214177"/>
                </a:lnTo>
                <a:cubicBezTo>
                  <a:pt x="7037987" y="12175943"/>
                  <a:pt x="7031629" y="12139119"/>
                  <a:pt x="7051096" y="12097653"/>
                </a:cubicBezTo>
                <a:cubicBezTo>
                  <a:pt x="7118818" y="12118403"/>
                  <a:pt x="7109816" y="12210227"/>
                  <a:pt x="7126379" y="12264936"/>
                </a:cubicBezTo>
                <a:cubicBezTo>
                  <a:pt x="7172651" y="12273152"/>
                  <a:pt x="7263555" y="12272551"/>
                  <a:pt x="7273525" y="12342182"/>
                </a:cubicBezTo>
                <a:close/>
                <a:moveTo>
                  <a:pt x="8070850" y="10539322"/>
                </a:moveTo>
                <a:cubicBezTo>
                  <a:pt x="8013368" y="10554614"/>
                  <a:pt x="7969653" y="10526811"/>
                  <a:pt x="7928396" y="10514714"/>
                </a:cubicBezTo>
                <a:cubicBezTo>
                  <a:pt x="7921593" y="10452654"/>
                  <a:pt x="7888999" y="10395533"/>
                  <a:pt x="7878924" y="10329418"/>
                </a:cubicBezTo>
                <a:cubicBezTo>
                  <a:pt x="7871213" y="10277691"/>
                  <a:pt x="7863217" y="10222013"/>
                  <a:pt x="7871966" y="10169036"/>
                </a:cubicBezTo>
                <a:cubicBezTo>
                  <a:pt x="7901847" y="10188619"/>
                  <a:pt x="7906802" y="10234264"/>
                  <a:pt x="7928953" y="10261387"/>
                </a:cubicBezTo>
                <a:cubicBezTo>
                  <a:pt x="7952790" y="10252292"/>
                  <a:pt x="7948712" y="10214196"/>
                  <a:pt x="7964688" y="10197090"/>
                </a:cubicBezTo>
                <a:cubicBezTo>
                  <a:pt x="7986736" y="10213626"/>
                  <a:pt x="7989870" y="10247821"/>
                  <a:pt x="8000170" y="10275844"/>
                </a:cubicBezTo>
                <a:cubicBezTo>
                  <a:pt x="8029619" y="10257384"/>
                  <a:pt x="8021976" y="10202010"/>
                  <a:pt x="8053943" y="10186338"/>
                </a:cubicBezTo>
                <a:cubicBezTo>
                  <a:pt x="8084349" y="10268126"/>
                  <a:pt x="8088388" y="10424757"/>
                  <a:pt x="8063659" y="10517685"/>
                </a:cubicBezTo>
                <a:cubicBezTo>
                  <a:pt x="8061835" y="10529081"/>
                  <a:pt x="8074202" y="10526155"/>
                  <a:pt x="8070850" y="10539322"/>
                </a:cubicBezTo>
                <a:close/>
                <a:moveTo>
                  <a:pt x="7953708" y="10805209"/>
                </a:moveTo>
                <a:cubicBezTo>
                  <a:pt x="7942559" y="10788826"/>
                  <a:pt x="7947320" y="10763996"/>
                  <a:pt x="7932400" y="10759138"/>
                </a:cubicBezTo>
                <a:cubicBezTo>
                  <a:pt x="7915055" y="10774968"/>
                  <a:pt x="7937118" y="10800143"/>
                  <a:pt x="7953708" y="10805209"/>
                </a:cubicBezTo>
                <a:close/>
                <a:moveTo>
                  <a:pt x="7903657" y="10919048"/>
                </a:moveTo>
                <a:cubicBezTo>
                  <a:pt x="7913685" y="10823037"/>
                  <a:pt x="7906159" y="10700196"/>
                  <a:pt x="7910892" y="10595310"/>
                </a:cubicBezTo>
                <a:cubicBezTo>
                  <a:pt x="7894833" y="10601784"/>
                  <a:pt x="7900807" y="10624171"/>
                  <a:pt x="7900170" y="10637781"/>
                </a:cubicBezTo>
                <a:cubicBezTo>
                  <a:pt x="7895456" y="10734064"/>
                  <a:pt x="7898964" y="10842975"/>
                  <a:pt x="7903657" y="10919048"/>
                </a:cubicBezTo>
                <a:close/>
                <a:moveTo>
                  <a:pt x="9214080" y="7953626"/>
                </a:moveTo>
                <a:cubicBezTo>
                  <a:pt x="9200995" y="7941026"/>
                  <a:pt x="9187500" y="7910212"/>
                  <a:pt x="9170296" y="7911487"/>
                </a:cubicBezTo>
                <a:cubicBezTo>
                  <a:pt x="9190907" y="7918384"/>
                  <a:pt x="9190318" y="7960989"/>
                  <a:pt x="9214080" y="7953626"/>
                </a:cubicBezTo>
                <a:close/>
                <a:moveTo>
                  <a:pt x="7886002" y="10961697"/>
                </a:moveTo>
                <a:cubicBezTo>
                  <a:pt x="7888877" y="10942630"/>
                  <a:pt x="7871365" y="10942924"/>
                  <a:pt x="7861306" y="10936716"/>
                </a:cubicBezTo>
                <a:cubicBezTo>
                  <a:pt x="7864922" y="10949683"/>
                  <a:pt x="7874371" y="10956598"/>
                  <a:pt x="7886002" y="10961697"/>
                </a:cubicBezTo>
                <a:close/>
                <a:moveTo>
                  <a:pt x="7532580" y="11761773"/>
                </a:moveTo>
                <a:cubicBezTo>
                  <a:pt x="7493878" y="11752931"/>
                  <a:pt x="7461389" y="11716579"/>
                  <a:pt x="7476074" y="11679646"/>
                </a:cubicBezTo>
                <a:cubicBezTo>
                  <a:pt x="7510079" y="11693150"/>
                  <a:pt x="7554510" y="11731251"/>
                  <a:pt x="7532580" y="11761773"/>
                </a:cubicBezTo>
                <a:close/>
                <a:moveTo>
                  <a:pt x="6340697" y="14462169"/>
                </a:moveTo>
                <a:cubicBezTo>
                  <a:pt x="6334861" y="14453465"/>
                  <a:pt x="6328243" y="14459219"/>
                  <a:pt x="6318947" y="14447965"/>
                </a:cubicBezTo>
                <a:cubicBezTo>
                  <a:pt x="6289648" y="14481984"/>
                  <a:pt x="6251843" y="14494889"/>
                  <a:pt x="6229246" y="14547184"/>
                </a:cubicBezTo>
                <a:cubicBezTo>
                  <a:pt x="6242127" y="14550323"/>
                  <a:pt x="6239869" y="14560046"/>
                  <a:pt x="6254407" y="14562896"/>
                </a:cubicBezTo>
                <a:cubicBezTo>
                  <a:pt x="6285230" y="14534655"/>
                  <a:pt x="6317241" y="14509491"/>
                  <a:pt x="6340697" y="14462169"/>
                </a:cubicBezTo>
                <a:close/>
                <a:moveTo>
                  <a:pt x="7882311" y="10983141"/>
                </a:moveTo>
                <a:cubicBezTo>
                  <a:pt x="7883036" y="10975148"/>
                  <a:pt x="7881327" y="10969981"/>
                  <a:pt x="7874952" y="10968795"/>
                </a:cubicBezTo>
                <a:cubicBezTo>
                  <a:pt x="7869727" y="10974142"/>
                  <a:pt x="7871173" y="10984621"/>
                  <a:pt x="7882311" y="10983141"/>
                </a:cubicBezTo>
                <a:close/>
                <a:moveTo>
                  <a:pt x="10661874" y="4692959"/>
                </a:moveTo>
                <a:cubicBezTo>
                  <a:pt x="10657746" y="4689605"/>
                  <a:pt x="10657548" y="4685436"/>
                  <a:pt x="10649303" y="4683323"/>
                </a:cubicBezTo>
                <a:cubicBezTo>
                  <a:pt x="10646730" y="4699533"/>
                  <a:pt x="10625712" y="4705553"/>
                  <a:pt x="10644297" y="4714274"/>
                </a:cubicBezTo>
                <a:cubicBezTo>
                  <a:pt x="10647395" y="4700337"/>
                  <a:pt x="10654540" y="4696862"/>
                  <a:pt x="10661874" y="4692959"/>
                </a:cubicBezTo>
                <a:close/>
                <a:moveTo>
                  <a:pt x="10220156" y="5699510"/>
                </a:moveTo>
                <a:cubicBezTo>
                  <a:pt x="10138407" y="5586624"/>
                  <a:pt x="9956085" y="5707286"/>
                  <a:pt x="10014403" y="5857081"/>
                </a:cubicBezTo>
                <a:cubicBezTo>
                  <a:pt x="10073034" y="5817524"/>
                  <a:pt x="10115104" y="5742215"/>
                  <a:pt x="10174975" y="5718113"/>
                </a:cubicBezTo>
                <a:cubicBezTo>
                  <a:pt x="10177376" y="5741737"/>
                  <a:pt x="10150743" y="5747146"/>
                  <a:pt x="10136426" y="5759570"/>
                </a:cubicBezTo>
                <a:cubicBezTo>
                  <a:pt x="10123354" y="5771201"/>
                  <a:pt x="10112194" y="5788603"/>
                  <a:pt x="10098238" y="5801320"/>
                </a:cubicBezTo>
                <a:cubicBezTo>
                  <a:pt x="10072228" y="5825896"/>
                  <a:pt x="10032495" y="5845924"/>
                  <a:pt x="10022158" y="5884460"/>
                </a:cubicBezTo>
                <a:cubicBezTo>
                  <a:pt x="10023147" y="5887673"/>
                  <a:pt x="10026628" y="5889302"/>
                  <a:pt x="10031810" y="5888103"/>
                </a:cubicBezTo>
                <a:cubicBezTo>
                  <a:pt x="10089675" y="5821437"/>
                  <a:pt x="10177830" y="5778824"/>
                  <a:pt x="10220156" y="5699510"/>
                </a:cubicBezTo>
                <a:close/>
                <a:moveTo>
                  <a:pt x="9986895" y="6228353"/>
                </a:moveTo>
                <a:cubicBezTo>
                  <a:pt x="9979379" y="6220427"/>
                  <a:pt x="9975826" y="6204547"/>
                  <a:pt x="9961633" y="6210017"/>
                </a:cubicBezTo>
                <a:cubicBezTo>
                  <a:pt x="9950573" y="6220706"/>
                  <a:pt x="9980221" y="6248022"/>
                  <a:pt x="9986895" y="6228353"/>
                </a:cubicBezTo>
                <a:close/>
                <a:moveTo>
                  <a:pt x="6569037" y="13970071"/>
                </a:moveTo>
                <a:cubicBezTo>
                  <a:pt x="6558849" y="13966589"/>
                  <a:pt x="6551796" y="13967550"/>
                  <a:pt x="6549258" y="13975602"/>
                </a:cubicBezTo>
                <a:cubicBezTo>
                  <a:pt x="6556292" y="13987376"/>
                  <a:pt x="6564654" y="13978837"/>
                  <a:pt x="6569037" y="13970071"/>
                </a:cubicBezTo>
                <a:close/>
                <a:moveTo>
                  <a:pt x="10851850" y="4278409"/>
                </a:moveTo>
                <a:cubicBezTo>
                  <a:pt x="10853934" y="4268827"/>
                  <a:pt x="10847239" y="4255438"/>
                  <a:pt x="10838213" y="4249919"/>
                </a:cubicBezTo>
                <a:cubicBezTo>
                  <a:pt x="10826927" y="4267389"/>
                  <a:pt x="10828983" y="4280036"/>
                  <a:pt x="10846601" y="4286289"/>
                </a:cubicBezTo>
                <a:cubicBezTo>
                  <a:pt x="10849485" y="4284374"/>
                  <a:pt x="10851155" y="4281603"/>
                  <a:pt x="10851850" y="4278409"/>
                </a:cubicBezTo>
                <a:close/>
                <a:moveTo>
                  <a:pt x="8176582" y="10335514"/>
                </a:moveTo>
                <a:cubicBezTo>
                  <a:pt x="8181853" y="10326002"/>
                  <a:pt x="8185369" y="10314593"/>
                  <a:pt x="8188974" y="10303260"/>
                </a:cubicBezTo>
                <a:cubicBezTo>
                  <a:pt x="8173885" y="10317904"/>
                  <a:pt x="8156624" y="10330061"/>
                  <a:pt x="8153659" y="10356385"/>
                </a:cubicBezTo>
                <a:cubicBezTo>
                  <a:pt x="8164284" y="10352641"/>
                  <a:pt x="8171311" y="10345026"/>
                  <a:pt x="8176582" y="10335514"/>
                </a:cubicBezTo>
                <a:close/>
                <a:moveTo>
                  <a:pt x="10676434" y="4678474"/>
                </a:moveTo>
                <a:lnTo>
                  <a:pt x="10666194" y="4673950"/>
                </a:lnTo>
                <a:lnTo>
                  <a:pt x="10662987" y="4681206"/>
                </a:lnTo>
                <a:cubicBezTo>
                  <a:pt x="10667254" y="4683092"/>
                  <a:pt x="10665794" y="4687549"/>
                  <a:pt x="10671719" y="4689146"/>
                </a:cubicBezTo>
                <a:close/>
                <a:moveTo>
                  <a:pt x="9761012" y="6750767"/>
                </a:moveTo>
                <a:cubicBezTo>
                  <a:pt x="9762122" y="6746623"/>
                  <a:pt x="9760422" y="6741808"/>
                  <a:pt x="9755913" y="6736322"/>
                </a:cubicBezTo>
                <a:cubicBezTo>
                  <a:pt x="9742224" y="6741517"/>
                  <a:pt x="9750605" y="6752320"/>
                  <a:pt x="9749257" y="6761183"/>
                </a:cubicBezTo>
                <a:cubicBezTo>
                  <a:pt x="9755984" y="6758383"/>
                  <a:pt x="9759903" y="6754911"/>
                  <a:pt x="9761012" y="6750767"/>
                </a:cubicBezTo>
                <a:close/>
                <a:moveTo>
                  <a:pt x="7882264" y="11004647"/>
                </a:moveTo>
                <a:cubicBezTo>
                  <a:pt x="7882067" y="11002015"/>
                  <a:pt x="7882577" y="10999993"/>
                  <a:pt x="7882381" y="10997361"/>
                </a:cubicBezTo>
                <a:cubicBezTo>
                  <a:pt x="7880357" y="10996848"/>
                  <a:pt x="7878383" y="10996993"/>
                  <a:pt x="7879149" y="10993959"/>
                </a:cubicBezTo>
                <a:cubicBezTo>
                  <a:pt x="7876468" y="10993495"/>
                  <a:pt x="7874189" y="10993993"/>
                  <a:pt x="7871861" y="10993834"/>
                </a:cubicBezTo>
                <a:cubicBezTo>
                  <a:pt x="7871704" y="10996161"/>
                  <a:pt x="7871193" y="10998183"/>
                  <a:pt x="7868158" y="10997414"/>
                </a:cubicBezTo>
                <a:cubicBezTo>
                  <a:pt x="7868001" y="10999741"/>
                  <a:pt x="7868198" y="11002373"/>
                  <a:pt x="7868041" y="11004700"/>
                </a:cubicBezTo>
                <a:cubicBezTo>
                  <a:pt x="7870369" y="11004859"/>
                  <a:pt x="7872039" y="11005068"/>
                  <a:pt x="7871931" y="11008053"/>
                </a:cubicBezTo>
                <a:cubicBezTo>
                  <a:pt x="7873906" y="11007908"/>
                  <a:pt x="7876233" y="11008068"/>
                  <a:pt x="7878866" y="11007874"/>
                </a:cubicBezTo>
                <a:cubicBezTo>
                  <a:pt x="7879022" y="11005547"/>
                  <a:pt x="7879228" y="11003878"/>
                  <a:pt x="7882264" y="11004647"/>
                </a:cubicBezTo>
                <a:close/>
                <a:moveTo>
                  <a:pt x="7983131" y="10780551"/>
                </a:moveTo>
                <a:cubicBezTo>
                  <a:pt x="7987118" y="10774139"/>
                  <a:pt x="7988362" y="10766439"/>
                  <a:pt x="7985587" y="10762507"/>
                </a:cubicBezTo>
                <a:cubicBezTo>
                  <a:pt x="7981207" y="10774738"/>
                  <a:pt x="7967182" y="10777423"/>
                  <a:pt x="7964217" y="10790873"/>
                </a:cubicBezTo>
                <a:cubicBezTo>
                  <a:pt x="7972413" y="10792090"/>
                  <a:pt x="7979143" y="10786965"/>
                  <a:pt x="7983131" y="10780551"/>
                </a:cubicBezTo>
                <a:close/>
                <a:moveTo>
                  <a:pt x="10492539" y="5103292"/>
                </a:moveTo>
                <a:cubicBezTo>
                  <a:pt x="10499208" y="5094582"/>
                  <a:pt x="10497926" y="5074979"/>
                  <a:pt x="10502519" y="5062850"/>
                </a:cubicBezTo>
                <a:cubicBezTo>
                  <a:pt x="10508317" y="5048576"/>
                  <a:pt x="10518291" y="5038697"/>
                  <a:pt x="10514383" y="5026767"/>
                </a:cubicBezTo>
                <a:cubicBezTo>
                  <a:pt x="10516727" y="5014537"/>
                  <a:pt x="10526787" y="5024084"/>
                  <a:pt x="10529132" y="5011855"/>
                </a:cubicBezTo>
                <a:cubicBezTo>
                  <a:pt x="10521779" y="5006566"/>
                  <a:pt x="10527109" y="4995656"/>
                  <a:pt x="10527944" y="4986841"/>
                </a:cubicBezTo>
                <a:cubicBezTo>
                  <a:pt x="10530288" y="4974611"/>
                  <a:pt x="10540775" y="4984347"/>
                  <a:pt x="10542504" y="4972356"/>
                </a:cubicBezTo>
                <a:cubicBezTo>
                  <a:pt x="10530691" y="4939075"/>
                  <a:pt x="10562586" y="4924597"/>
                  <a:pt x="10553850" y="4890124"/>
                </a:cubicBezTo>
                <a:cubicBezTo>
                  <a:pt x="10571036" y="4887005"/>
                  <a:pt x="10583327" y="4851109"/>
                  <a:pt x="10573446" y="4836539"/>
                </a:cubicBezTo>
                <a:cubicBezTo>
                  <a:pt x="10529114" y="4932256"/>
                  <a:pt x="10507974" y="5019343"/>
                  <a:pt x="10482712" y="5107678"/>
                </a:cubicBezTo>
                <a:cubicBezTo>
                  <a:pt x="10487212" y="5107881"/>
                  <a:pt x="10490317" y="5106193"/>
                  <a:pt x="10492539" y="5103292"/>
                </a:cubicBezTo>
                <a:close/>
                <a:moveTo>
                  <a:pt x="9729459" y="6835133"/>
                </a:moveTo>
                <a:cubicBezTo>
                  <a:pt x="9719241" y="6814608"/>
                  <a:pt x="9735381" y="6801529"/>
                  <a:pt x="9723888" y="6780661"/>
                </a:cubicBezTo>
                <a:cubicBezTo>
                  <a:pt x="9704033" y="6791030"/>
                  <a:pt x="9717739" y="6827872"/>
                  <a:pt x="9729459" y="6835133"/>
                </a:cubicBezTo>
                <a:close/>
                <a:moveTo>
                  <a:pt x="10033629" y="6147123"/>
                </a:moveTo>
                <a:cubicBezTo>
                  <a:pt x="10022773" y="6137531"/>
                  <a:pt x="10015877" y="6106396"/>
                  <a:pt x="9998553" y="6111874"/>
                </a:cubicBezTo>
                <a:cubicBezTo>
                  <a:pt x="10010662" y="6121043"/>
                  <a:pt x="10020063" y="6151337"/>
                  <a:pt x="10033629" y="6147123"/>
                </a:cubicBezTo>
                <a:close/>
                <a:moveTo>
                  <a:pt x="9363610" y="7671391"/>
                </a:moveTo>
                <a:lnTo>
                  <a:pt x="9358374" y="7616985"/>
                </a:lnTo>
                <a:cubicBezTo>
                  <a:pt x="9352593" y="7598059"/>
                  <a:pt x="9341866" y="7582599"/>
                  <a:pt x="9322409" y="7572342"/>
                </a:cubicBezTo>
                <a:cubicBezTo>
                  <a:pt x="9313851" y="7576715"/>
                  <a:pt x="9328417" y="7584060"/>
                  <a:pt x="9314298" y="7582764"/>
                </a:cubicBezTo>
                <a:cubicBezTo>
                  <a:pt x="9302967" y="7581262"/>
                  <a:pt x="9304862" y="7568963"/>
                  <a:pt x="9293962" y="7566960"/>
                </a:cubicBezTo>
                <a:cubicBezTo>
                  <a:pt x="9240894" y="7574741"/>
                  <a:pt x="9193278" y="7588698"/>
                  <a:pt x="9154165" y="7612746"/>
                </a:cubicBezTo>
                <a:lnTo>
                  <a:pt x="9134449" y="7627772"/>
                </a:lnTo>
                <a:close/>
                <a:moveTo>
                  <a:pt x="6752291" y="13584171"/>
                </a:moveTo>
                <a:cubicBezTo>
                  <a:pt x="6741577" y="13578418"/>
                  <a:pt x="6735164" y="13549082"/>
                  <a:pt x="6719989" y="13559196"/>
                </a:cubicBezTo>
                <a:cubicBezTo>
                  <a:pt x="6734155" y="13562906"/>
                  <a:pt x="6734278" y="13596090"/>
                  <a:pt x="6752291" y="13584171"/>
                </a:cubicBezTo>
                <a:close/>
                <a:moveTo>
                  <a:pt x="10485165" y="5141874"/>
                </a:moveTo>
                <a:cubicBezTo>
                  <a:pt x="10486268" y="5141613"/>
                  <a:pt x="10486352" y="5139259"/>
                  <a:pt x="10484138" y="5133307"/>
                </a:cubicBezTo>
                <a:cubicBezTo>
                  <a:pt x="10482571" y="5131083"/>
                  <a:pt x="10486262" y="5129654"/>
                  <a:pt x="10482233" y="5128385"/>
                </a:cubicBezTo>
                <a:cubicBezTo>
                  <a:pt x="10469366" y="5124612"/>
                  <a:pt x="10481854" y="5142660"/>
                  <a:pt x="10485165" y="5141874"/>
                </a:cubicBezTo>
                <a:close/>
                <a:moveTo>
                  <a:pt x="10944817" y="4102058"/>
                </a:moveTo>
                <a:cubicBezTo>
                  <a:pt x="10951756" y="4089813"/>
                  <a:pt x="10950889" y="4080243"/>
                  <a:pt x="10939994" y="4074918"/>
                </a:cubicBezTo>
                <a:cubicBezTo>
                  <a:pt x="10933229" y="4077544"/>
                  <a:pt x="10922845" y="4096433"/>
                  <a:pt x="10933076" y="4100953"/>
                </a:cubicBezTo>
                <a:cubicBezTo>
                  <a:pt x="10935201" y="4097299"/>
                  <a:pt x="10939701" y="4099798"/>
                  <a:pt x="10944817" y="4102058"/>
                </a:cubicBezTo>
                <a:close/>
                <a:moveTo>
                  <a:pt x="10017363" y="6202774"/>
                </a:moveTo>
                <a:cubicBezTo>
                  <a:pt x="10028418" y="6172223"/>
                  <a:pt x="10005447" y="6135692"/>
                  <a:pt x="9970797" y="6133057"/>
                </a:cubicBezTo>
                <a:cubicBezTo>
                  <a:pt x="9970805" y="6161281"/>
                  <a:pt x="9989179" y="6184026"/>
                  <a:pt x="10017363" y="6202774"/>
                </a:cubicBezTo>
                <a:close/>
                <a:moveTo>
                  <a:pt x="9361344" y="7689075"/>
                </a:moveTo>
                <a:lnTo>
                  <a:pt x="9238939" y="7669310"/>
                </a:lnTo>
                <a:cubicBezTo>
                  <a:pt x="9220879" y="7665903"/>
                  <a:pt x="9203003" y="7655240"/>
                  <a:pt x="9185605" y="7651844"/>
                </a:cubicBezTo>
                <a:cubicBezTo>
                  <a:pt x="9175015" y="7649854"/>
                  <a:pt x="9158329" y="7646788"/>
                  <a:pt x="9146857" y="7652244"/>
                </a:cubicBezTo>
                <a:lnTo>
                  <a:pt x="9140362" y="7658278"/>
                </a:lnTo>
                <a:lnTo>
                  <a:pt x="9137541" y="7660900"/>
                </a:lnTo>
                <a:cubicBezTo>
                  <a:pt x="9141453" y="7669406"/>
                  <a:pt x="9148766" y="7673710"/>
                  <a:pt x="9157074" y="7676261"/>
                </a:cubicBezTo>
                <a:lnTo>
                  <a:pt x="9164501" y="7677683"/>
                </a:lnTo>
                <a:lnTo>
                  <a:pt x="9182559" y="7681133"/>
                </a:lnTo>
                <a:lnTo>
                  <a:pt x="9352080" y="7709846"/>
                </a:lnTo>
                <a:lnTo>
                  <a:pt x="9353046" y="7695904"/>
                </a:lnTo>
                <a:cubicBezTo>
                  <a:pt x="9353967" y="7692562"/>
                  <a:pt x="9357437" y="7692072"/>
                  <a:pt x="9360394" y="7690977"/>
                </a:cubicBezTo>
                <a:close/>
                <a:moveTo>
                  <a:pt x="9778443" y="6745309"/>
                </a:moveTo>
                <a:cubicBezTo>
                  <a:pt x="9782298" y="6735935"/>
                  <a:pt x="9776354" y="6724401"/>
                  <a:pt x="9765294" y="6725522"/>
                </a:cubicBezTo>
                <a:cubicBezTo>
                  <a:pt x="9766666" y="6734434"/>
                  <a:pt x="9767229" y="6743813"/>
                  <a:pt x="9771149" y="6753414"/>
                </a:cubicBezTo>
                <a:cubicBezTo>
                  <a:pt x="9774785" y="6751318"/>
                  <a:pt x="9777158" y="6748433"/>
                  <a:pt x="9778443" y="6745309"/>
                </a:cubicBezTo>
                <a:close/>
                <a:moveTo>
                  <a:pt x="8213671" y="10288911"/>
                </a:moveTo>
                <a:cubicBezTo>
                  <a:pt x="8205073" y="10288873"/>
                  <a:pt x="8202538" y="10294676"/>
                  <a:pt x="8196012" y="10295809"/>
                </a:cubicBezTo>
                <a:cubicBezTo>
                  <a:pt x="8196460" y="10301726"/>
                  <a:pt x="8194732" y="10309452"/>
                  <a:pt x="8199434" y="10310433"/>
                </a:cubicBezTo>
                <a:cubicBezTo>
                  <a:pt x="8201671" y="10300687"/>
                  <a:pt x="8214314" y="10301754"/>
                  <a:pt x="8213671" y="10288911"/>
                </a:cubicBezTo>
                <a:close/>
                <a:moveTo>
                  <a:pt x="8193391" y="10336485"/>
                </a:moveTo>
                <a:cubicBezTo>
                  <a:pt x="8195510" y="10335009"/>
                  <a:pt x="8197358" y="10333223"/>
                  <a:pt x="8196175" y="10328517"/>
                </a:cubicBezTo>
                <a:cubicBezTo>
                  <a:pt x="8187279" y="10324534"/>
                  <a:pt x="8179876" y="10340274"/>
                  <a:pt x="8188977" y="10342588"/>
                </a:cubicBezTo>
                <a:cubicBezTo>
                  <a:pt x="8188880" y="10339125"/>
                  <a:pt x="8191271" y="10337961"/>
                  <a:pt x="8193391" y="10336485"/>
                </a:cubicBezTo>
                <a:close/>
                <a:moveTo>
                  <a:pt x="10892946" y="4228679"/>
                </a:moveTo>
                <a:cubicBezTo>
                  <a:pt x="10897384" y="4220943"/>
                  <a:pt x="10898369" y="4215254"/>
                  <a:pt x="10897272" y="4209665"/>
                </a:cubicBezTo>
                <a:lnTo>
                  <a:pt x="10887040" y="4205144"/>
                </a:lnTo>
                <a:cubicBezTo>
                  <a:pt x="10880856" y="4215682"/>
                  <a:pt x="10883519" y="4223493"/>
                  <a:pt x="10892946" y="4228679"/>
                </a:cubicBezTo>
                <a:close/>
                <a:moveTo>
                  <a:pt x="11006339" y="3972045"/>
                </a:moveTo>
                <a:cubicBezTo>
                  <a:pt x="11006520" y="3967022"/>
                  <a:pt x="11017757" y="3948509"/>
                  <a:pt x="11003451" y="3941678"/>
                </a:cubicBezTo>
                <a:cubicBezTo>
                  <a:pt x="10992773" y="3954313"/>
                  <a:pt x="10996737" y="3976479"/>
                  <a:pt x="11006339" y="3972045"/>
                </a:cubicBezTo>
                <a:close/>
                <a:moveTo>
                  <a:pt x="9401857" y="7609972"/>
                </a:moveTo>
                <a:cubicBezTo>
                  <a:pt x="9416998" y="7593413"/>
                  <a:pt x="9402140" y="7563172"/>
                  <a:pt x="9399163" y="7541877"/>
                </a:cubicBezTo>
                <a:cubicBezTo>
                  <a:pt x="9371028" y="7528051"/>
                  <a:pt x="9350386" y="7482802"/>
                  <a:pt x="9323503" y="7504903"/>
                </a:cubicBezTo>
                <a:cubicBezTo>
                  <a:pt x="9360163" y="7513887"/>
                  <a:pt x="9372696" y="7544300"/>
                  <a:pt x="9389998" y="7569684"/>
                </a:cubicBezTo>
                <a:cubicBezTo>
                  <a:pt x="9358333" y="7552379"/>
                  <a:pt x="9345457" y="7517312"/>
                  <a:pt x="9312862" y="7500076"/>
                </a:cubicBezTo>
                <a:cubicBezTo>
                  <a:pt x="9319195" y="7535156"/>
                  <a:pt x="9345246" y="7552411"/>
                  <a:pt x="9361222" y="7578828"/>
                </a:cubicBezTo>
                <a:cubicBezTo>
                  <a:pt x="9352817" y="7591612"/>
                  <a:pt x="9373222" y="7608344"/>
                  <a:pt x="9379626" y="7619098"/>
                </a:cubicBezTo>
                <a:cubicBezTo>
                  <a:pt x="9382176" y="7603006"/>
                  <a:pt x="9357021" y="7585217"/>
                  <a:pt x="9375533" y="7576366"/>
                </a:cubicBezTo>
                <a:cubicBezTo>
                  <a:pt x="9388705" y="7583813"/>
                  <a:pt x="9386499" y="7604556"/>
                  <a:pt x="9401857" y="7609972"/>
                </a:cubicBezTo>
                <a:close/>
                <a:moveTo>
                  <a:pt x="7027103" y="12986251"/>
                </a:moveTo>
                <a:cubicBezTo>
                  <a:pt x="7043644" y="12969607"/>
                  <a:pt x="7001894" y="12970526"/>
                  <a:pt x="7008426" y="12984623"/>
                </a:cubicBezTo>
                <a:cubicBezTo>
                  <a:pt x="7011667" y="12991151"/>
                  <a:pt x="7025307" y="12988004"/>
                  <a:pt x="7027103" y="12986251"/>
                </a:cubicBezTo>
                <a:close/>
                <a:moveTo>
                  <a:pt x="7860999" y="11100823"/>
                </a:moveTo>
                <a:cubicBezTo>
                  <a:pt x="7860898" y="11077342"/>
                  <a:pt x="7855128" y="11031122"/>
                  <a:pt x="7836386" y="11014966"/>
                </a:cubicBezTo>
                <a:cubicBezTo>
                  <a:pt x="7814407" y="11044038"/>
                  <a:pt x="7866652" y="11061371"/>
                  <a:pt x="7850126" y="11096990"/>
                </a:cubicBezTo>
                <a:cubicBezTo>
                  <a:pt x="7854781" y="11097310"/>
                  <a:pt x="7855125" y="11101916"/>
                  <a:pt x="7860999" y="11100823"/>
                </a:cubicBezTo>
                <a:close/>
                <a:moveTo>
                  <a:pt x="11542900" y="2768797"/>
                </a:moveTo>
                <a:cubicBezTo>
                  <a:pt x="11536118" y="2766822"/>
                  <a:pt x="11531857" y="2769535"/>
                  <a:pt x="11528500" y="2773669"/>
                </a:cubicBezTo>
                <a:cubicBezTo>
                  <a:pt x="11535471" y="2775217"/>
                  <a:pt x="11542918" y="2777997"/>
                  <a:pt x="11542900" y="2768797"/>
                </a:cubicBezTo>
                <a:close/>
                <a:moveTo>
                  <a:pt x="10869202" y="4300869"/>
                </a:moveTo>
                <a:cubicBezTo>
                  <a:pt x="10875149" y="4289716"/>
                  <a:pt x="10868900" y="4258885"/>
                  <a:pt x="10856572" y="4245271"/>
                </a:cubicBezTo>
                <a:cubicBezTo>
                  <a:pt x="10847474" y="4269322"/>
                  <a:pt x="10854743" y="4286314"/>
                  <a:pt x="10869202" y="4300869"/>
                </a:cubicBezTo>
                <a:close/>
                <a:moveTo>
                  <a:pt x="7025496" y="13004905"/>
                </a:moveTo>
                <a:lnTo>
                  <a:pt x="7014820" y="13000188"/>
                </a:lnTo>
                <a:lnTo>
                  <a:pt x="7010110" y="13010847"/>
                </a:lnTo>
                <a:lnTo>
                  <a:pt x="7020786" y="13015564"/>
                </a:lnTo>
                <a:close/>
                <a:moveTo>
                  <a:pt x="10591738" y="4935947"/>
                </a:moveTo>
                <a:cubicBezTo>
                  <a:pt x="10590561" y="4915529"/>
                  <a:pt x="10590187" y="4894446"/>
                  <a:pt x="10580396" y="4877364"/>
                </a:cubicBezTo>
                <a:cubicBezTo>
                  <a:pt x="10576036" y="4899927"/>
                  <a:pt x="10577640" y="4920534"/>
                  <a:pt x="10591738" y="4935947"/>
                </a:cubicBezTo>
                <a:close/>
                <a:moveTo>
                  <a:pt x="10671519" y="4755384"/>
                </a:moveTo>
                <a:cubicBezTo>
                  <a:pt x="10677555" y="4741724"/>
                  <a:pt x="10673746" y="4731878"/>
                  <a:pt x="10660281" y="4725419"/>
                </a:cubicBezTo>
                <a:cubicBezTo>
                  <a:pt x="10657510" y="4737459"/>
                  <a:pt x="10656020" y="4750066"/>
                  <a:pt x="10671519" y="4755384"/>
                </a:cubicBezTo>
                <a:close/>
                <a:moveTo>
                  <a:pt x="9403904" y="7631338"/>
                </a:moveTo>
                <a:cubicBezTo>
                  <a:pt x="9403767" y="7629476"/>
                  <a:pt x="9404025" y="7626650"/>
                  <a:pt x="9404319" y="7624289"/>
                </a:cubicBezTo>
                <a:cubicBezTo>
                  <a:pt x="9401993" y="7624462"/>
                  <a:pt x="9399635" y="7624168"/>
                  <a:pt x="9397276" y="7623874"/>
                </a:cubicBezTo>
                <a:cubicBezTo>
                  <a:pt x="9396983" y="7626234"/>
                  <a:pt x="9397155" y="7628560"/>
                  <a:pt x="9396430" y="7631422"/>
                </a:cubicBezTo>
                <a:cubicBezTo>
                  <a:pt x="9399220" y="7631215"/>
                  <a:pt x="9401579" y="7631509"/>
                  <a:pt x="9403904" y="7631338"/>
                </a:cubicBezTo>
                <a:close/>
                <a:moveTo>
                  <a:pt x="10516876" y="5114611"/>
                </a:moveTo>
                <a:cubicBezTo>
                  <a:pt x="10519740" y="5100051"/>
                  <a:pt x="10522411" y="5085926"/>
                  <a:pt x="10508659" y="5077808"/>
                </a:cubicBezTo>
                <a:cubicBezTo>
                  <a:pt x="10507030" y="5091884"/>
                  <a:pt x="10503124" y="5106495"/>
                  <a:pt x="10516876" y="5114611"/>
                </a:cubicBezTo>
                <a:close/>
                <a:moveTo>
                  <a:pt x="8228127" y="10296456"/>
                </a:moveTo>
                <a:cubicBezTo>
                  <a:pt x="8217457" y="10295246"/>
                  <a:pt x="8206512" y="10312234"/>
                  <a:pt x="8213840" y="10317321"/>
                </a:cubicBezTo>
                <a:cubicBezTo>
                  <a:pt x="8215773" y="10307927"/>
                  <a:pt x="8228719" y="10308641"/>
                  <a:pt x="8228127" y="10296456"/>
                </a:cubicBezTo>
                <a:close/>
                <a:moveTo>
                  <a:pt x="8245921" y="10260795"/>
                </a:moveTo>
                <a:cubicBezTo>
                  <a:pt x="8243715" y="10244760"/>
                  <a:pt x="8236343" y="10234719"/>
                  <a:pt x="8228010" y="10225078"/>
                </a:cubicBezTo>
                <a:cubicBezTo>
                  <a:pt x="8220358" y="10237530"/>
                  <a:pt x="8218774" y="10251526"/>
                  <a:pt x="8224372" y="10264340"/>
                </a:cubicBezTo>
                <a:cubicBezTo>
                  <a:pt x="8231063" y="10252287"/>
                  <a:pt x="8236572" y="10255193"/>
                  <a:pt x="8245921" y="10260795"/>
                </a:cubicBezTo>
                <a:close/>
                <a:moveTo>
                  <a:pt x="9398318" y="7653793"/>
                </a:moveTo>
                <a:cubicBezTo>
                  <a:pt x="9399868" y="7651047"/>
                  <a:pt x="9399890" y="7646602"/>
                  <a:pt x="9399546" y="7641949"/>
                </a:cubicBezTo>
                <a:cubicBezTo>
                  <a:pt x="9390076" y="7640310"/>
                  <a:pt x="9387698" y="7646099"/>
                  <a:pt x="9387922" y="7655437"/>
                </a:cubicBezTo>
                <a:cubicBezTo>
                  <a:pt x="9393689" y="7657585"/>
                  <a:pt x="9396768" y="7656538"/>
                  <a:pt x="9398318" y="7653793"/>
                </a:cubicBezTo>
                <a:close/>
                <a:moveTo>
                  <a:pt x="10688450" y="4737227"/>
                </a:moveTo>
                <a:cubicBezTo>
                  <a:pt x="10688954" y="4729701"/>
                  <a:pt x="10681614" y="4722727"/>
                  <a:pt x="10675443" y="4728036"/>
                </a:cubicBezTo>
                <a:cubicBezTo>
                  <a:pt x="10681704" y="4732333"/>
                  <a:pt x="10672156" y="4742400"/>
                  <a:pt x="10684996" y="4744502"/>
                </a:cubicBezTo>
                <a:cubicBezTo>
                  <a:pt x="10687242" y="4742305"/>
                  <a:pt x="10688282" y="4739735"/>
                  <a:pt x="10688450" y="4737227"/>
                </a:cubicBezTo>
                <a:close/>
                <a:moveTo>
                  <a:pt x="8196104" y="10388672"/>
                </a:moveTo>
                <a:cubicBezTo>
                  <a:pt x="8184881" y="10384528"/>
                  <a:pt x="8153930" y="10425439"/>
                  <a:pt x="8171111" y="10438405"/>
                </a:cubicBezTo>
                <a:cubicBezTo>
                  <a:pt x="8178010" y="10420389"/>
                  <a:pt x="8190265" y="10407602"/>
                  <a:pt x="8196104" y="10388672"/>
                </a:cubicBezTo>
                <a:close/>
                <a:moveTo>
                  <a:pt x="8221115" y="10339185"/>
                </a:moveTo>
                <a:cubicBezTo>
                  <a:pt x="8225417" y="10331602"/>
                  <a:pt x="8229005" y="10323328"/>
                  <a:pt x="8231444" y="10314062"/>
                </a:cubicBezTo>
                <a:cubicBezTo>
                  <a:pt x="8216669" y="10319760"/>
                  <a:pt x="8195238" y="10351058"/>
                  <a:pt x="8206506" y="10360156"/>
                </a:cubicBezTo>
                <a:cubicBezTo>
                  <a:pt x="8211799" y="10353658"/>
                  <a:pt x="8216814" y="10346768"/>
                  <a:pt x="8221115" y="10339185"/>
                </a:cubicBezTo>
                <a:close/>
                <a:moveTo>
                  <a:pt x="9877576" y="6598051"/>
                </a:moveTo>
                <a:cubicBezTo>
                  <a:pt x="9843538" y="6668443"/>
                  <a:pt x="9788357" y="6578697"/>
                  <a:pt x="9826533" y="6549075"/>
                </a:cubicBezTo>
                <a:cubicBezTo>
                  <a:pt x="9829703" y="6493639"/>
                  <a:pt x="9797226" y="6430378"/>
                  <a:pt x="9824787" y="6379249"/>
                </a:cubicBezTo>
                <a:cubicBezTo>
                  <a:pt x="9862279" y="6426179"/>
                  <a:pt x="9850555" y="6489384"/>
                  <a:pt x="9856767" y="6546880"/>
                </a:cubicBezTo>
                <a:cubicBezTo>
                  <a:pt x="9867596" y="6562738"/>
                  <a:pt x="9878009" y="6578389"/>
                  <a:pt x="9877576" y="6598051"/>
                </a:cubicBezTo>
                <a:close/>
                <a:moveTo>
                  <a:pt x="9264856" y="7989166"/>
                </a:moveTo>
                <a:cubicBezTo>
                  <a:pt x="9255769" y="7980007"/>
                  <a:pt x="9251448" y="7965827"/>
                  <a:pt x="9238345" y="7959311"/>
                </a:cubicBezTo>
                <a:cubicBezTo>
                  <a:pt x="9225189" y="7958412"/>
                  <a:pt x="9237479" y="7972946"/>
                  <a:pt x="9230471" y="7972995"/>
                </a:cubicBezTo>
                <a:cubicBezTo>
                  <a:pt x="9210720" y="7965101"/>
                  <a:pt x="9190146" y="7958663"/>
                  <a:pt x="9171326" y="7950699"/>
                </a:cubicBezTo>
                <a:cubicBezTo>
                  <a:pt x="9167569" y="7963142"/>
                  <a:pt x="9187148" y="7968709"/>
                  <a:pt x="9198321" y="7974436"/>
                </a:cubicBezTo>
                <a:cubicBezTo>
                  <a:pt x="9216679" y="7982428"/>
                  <a:pt x="9236085" y="7985673"/>
                  <a:pt x="9247707" y="7984818"/>
                </a:cubicBezTo>
                <a:cubicBezTo>
                  <a:pt x="9248481" y="7988973"/>
                  <a:pt x="9261793" y="7998273"/>
                  <a:pt x="9264856" y="7989166"/>
                </a:cubicBezTo>
                <a:close/>
                <a:moveTo>
                  <a:pt x="8627637" y="9432285"/>
                </a:moveTo>
                <a:cubicBezTo>
                  <a:pt x="8621130" y="9445759"/>
                  <a:pt x="8613111" y="9458032"/>
                  <a:pt x="8603946" y="9467884"/>
                </a:cubicBezTo>
                <a:cubicBezTo>
                  <a:pt x="8573072" y="9432305"/>
                  <a:pt x="8573738" y="9326486"/>
                  <a:pt x="8635580" y="9311467"/>
                </a:cubicBezTo>
                <a:cubicBezTo>
                  <a:pt x="8653084" y="9340627"/>
                  <a:pt x="8647159" y="9391864"/>
                  <a:pt x="8627637" y="9432285"/>
                </a:cubicBezTo>
                <a:close/>
                <a:moveTo>
                  <a:pt x="7073035" y="12955074"/>
                </a:moveTo>
                <a:cubicBezTo>
                  <a:pt x="7085921" y="12936307"/>
                  <a:pt x="7050024" y="12945926"/>
                  <a:pt x="7046784" y="12956726"/>
                </a:cubicBezTo>
                <a:cubicBezTo>
                  <a:pt x="7061040" y="12970669"/>
                  <a:pt x="7058351" y="12940942"/>
                  <a:pt x="7073035" y="12955074"/>
                </a:cubicBezTo>
                <a:close/>
                <a:moveTo>
                  <a:pt x="10589635" y="4997262"/>
                </a:moveTo>
                <a:cubicBezTo>
                  <a:pt x="10578397" y="4967297"/>
                  <a:pt x="10585190" y="4929992"/>
                  <a:pt x="10564723" y="4903602"/>
                </a:cubicBezTo>
                <a:cubicBezTo>
                  <a:pt x="10558140" y="4927734"/>
                  <a:pt x="10554806" y="4989526"/>
                  <a:pt x="10589635" y="4997262"/>
                </a:cubicBezTo>
                <a:close/>
                <a:moveTo>
                  <a:pt x="10916118" y="4261657"/>
                </a:moveTo>
                <a:lnTo>
                  <a:pt x="10916038" y="4261466"/>
                </a:lnTo>
                <a:lnTo>
                  <a:pt x="10915982" y="4259352"/>
                </a:lnTo>
                <a:lnTo>
                  <a:pt x="10916520" y="4259510"/>
                </a:lnTo>
                <a:close/>
                <a:moveTo>
                  <a:pt x="11474814" y="3003738"/>
                </a:moveTo>
                <a:cubicBezTo>
                  <a:pt x="11439049" y="2989978"/>
                  <a:pt x="11393859" y="2980225"/>
                  <a:pt x="11357627" y="2969833"/>
                </a:cubicBezTo>
                <a:cubicBezTo>
                  <a:pt x="11350494" y="2982511"/>
                  <a:pt x="11371307" y="2985069"/>
                  <a:pt x="11383212" y="2989308"/>
                </a:cubicBezTo>
                <a:cubicBezTo>
                  <a:pt x="11407449" y="2997974"/>
                  <a:pt x="11470571" y="3015651"/>
                  <a:pt x="11474814" y="3003738"/>
                </a:cubicBezTo>
                <a:close/>
                <a:moveTo>
                  <a:pt x="10045135" y="6240131"/>
                </a:moveTo>
                <a:cubicBezTo>
                  <a:pt x="10030729" y="6228248"/>
                  <a:pt x="10018209" y="6241868"/>
                  <a:pt x="10022178" y="6251684"/>
                </a:cubicBezTo>
                <a:cubicBezTo>
                  <a:pt x="10033451" y="6259393"/>
                  <a:pt x="10040338" y="6252895"/>
                  <a:pt x="10045135" y="6240131"/>
                </a:cubicBezTo>
                <a:close/>
                <a:moveTo>
                  <a:pt x="7561692" y="11861263"/>
                </a:moveTo>
                <a:cubicBezTo>
                  <a:pt x="7530555" y="11858396"/>
                  <a:pt x="7513867" y="11873969"/>
                  <a:pt x="7498059" y="11890103"/>
                </a:cubicBezTo>
                <a:cubicBezTo>
                  <a:pt x="7523397" y="11885780"/>
                  <a:pt x="7550391" y="11883512"/>
                  <a:pt x="7561692" y="11861263"/>
                </a:cubicBezTo>
                <a:close/>
                <a:moveTo>
                  <a:pt x="10866347" y="4382288"/>
                </a:moveTo>
                <a:cubicBezTo>
                  <a:pt x="10846744" y="4378220"/>
                  <a:pt x="10838597" y="4404733"/>
                  <a:pt x="10825648" y="4417895"/>
                </a:cubicBezTo>
                <a:cubicBezTo>
                  <a:pt x="10847907" y="4425178"/>
                  <a:pt x="10862449" y="4401491"/>
                  <a:pt x="10866347" y="4382288"/>
                </a:cubicBezTo>
                <a:close/>
                <a:moveTo>
                  <a:pt x="9321343" y="7880496"/>
                </a:moveTo>
                <a:lnTo>
                  <a:pt x="9343049" y="7821189"/>
                </a:lnTo>
                <a:lnTo>
                  <a:pt x="9344678" y="7816739"/>
                </a:lnTo>
                <a:lnTo>
                  <a:pt x="9351033" y="7724980"/>
                </a:lnTo>
                <a:lnTo>
                  <a:pt x="9192711" y="7697217"/>
                </a:lnTo>
                <a:cubicBezTo>
                  <a:pt x="9189831" y="7700279"/>
                  <a:pt x="9192363" y="7701248"/>
                  <a:pt x="9195998" y="7702695"/>
                </a:cubicBezTo>
                <a:lnTo>
                  <a:pt x="9203171" y="7708760"/>
                </a:lnTo>
                <a:lnTo>
                  <a:pt x="9205891" y="7711060"/>
                </a:lnTo>
                <a:cubicBezTo>
                  <a:pt x="9176654" y="7706063"/>
                  <a:pt x="9147215" y="7696103"/>
                  <a:pt x="9117674" y="7690106"/>
                </a:cubicBezTo>
                <a:cubicBezTo>
                  <a:pt x="9118438" y="7679403"/>
                  <a:pt x="9118377" y="7668681"/>
                  <a:pt x="9119057" y="7657977"/>
                </a:cubicBezTo>
                <a:lnTo>
                  <a:pt x="9121731" y="7643307"/>
                </a:lnTo>
                <a:lnTo>
                  <a:pt x="9122967" y="7636521"/>
                </a:lnTo>
                <a:lnTo>
                  <a:pt x="9118000" y="7640306"/>
                </a:lnTo>
                <a:cubicBezTo>
                  <a:pt x="9121836" y="7660606"/>
                  <a:pt x="9116327" y="7661947"/>
                  <a:pt x="9104857" y="7671214"/>
                </a:cubicBezTo>
                <a:cubicBezTo>
                  <a:pt x="9103525" y="7710138"/>
                  <a:pt x="9088644" y="7736497"/>
                  <a:pt x="9087591" y="7766509"/>
                </a:cubicBezTo>
                <a:cubicBezTo>
                  <a:pt x="9087866" y="7770230"/>
                  <a:pt x="9094064" y="7778192"/>
                  <a:pt x="9093616" y="7784774"/>
                </a:cubicBezTo>
                <a:cubicBezTo>
                  <a:pt x="9090884" y="7861692"/>
                  <a:pt x="9170456" y="7882003"/>
                  <a:pt x="9227173" y="7915702"/>
                </a:cubicBezTo>
                <a:cubicBezTo>
                  <a:pt x="9240346" y="7923147"/>
                  <a:pt x="9260201" y="7919809"/>
                  <a:pt x="9276749" y="7922328"/>
                </a:cubicBezTo>
                <a:cubicBezTo>
                  <a:pt x="9295047" y="7913725"/>
                  <a:pt x="9309966" y="7898939"/>
                  <a:pt x="9321343" y="7880496"/>
                </a:cubicBezTo>
                <a:close/>
                <a:moveTo>
                  <a:pt x="8178153" y="10470283"/>
                </a:moveTo>
                <a:cubicBezTo>
                  <a:pt x="8180938" y="10467767"/>
                  <a:pt x="8186268" y="10450857"/>
                  <a:pt x="8178179" y="10448799"/>
                </a:cubicBezTo>
                <a:cubicBezTo>
                  <a:pt x="8174786" y="10452019"/>
                  <a:pt x="8162676" y="10471074"/>
                  <a:pt x="8178153" y="10470283"/>
                </a:cubicBezTo>
                <a:close/>
                <a:moveTo>
                  <a:pt x="8135422" y="10567232"/>
                </a:moveTo>
                <a:cubicBezTo>
                  <a:pt x="8092931" y="10556460"/>
                  <a:pt x="8050441" y="10567853"/>
                  <a:pt x="8017950" y="10566933"/>
                </a:cubicBezTo>
                <a:cubicBezTo>
                  <a:pt x="7988090" y="10565819"/>
                  <a:pt x="7947376" y="10552270"/>
                  <a:pt x="7932203" y="10570587"/>
                </a:cubicBezTo>
                <a:cubicBezTo>
                  <a:pt x="7982571" y="10567217"/>
                  <a:pt x="8071462" y="10583511"/>
                  <a:pt x="8135422" y="10567232"/>
                </a:cubicBezTo>
                <a:close/>
                <a:moveTo>
                  <a:pt x="8192605" y="10438499"/>
                </a:moveTo>
                <a:cubicBezTo>
                  <a:pt x="8192914" y="10433850"/>
                  <a:pt x="8202842" y="10420902"/>
                  <a:pt x="8196217" y="10420721"/>
                </a:cubicBezTo>
                <a:cubicBezTo>
                  <a:pt x="8195201" y="10424761"/>
                  <a:pt x="8181686" y="10434003"/>
                  <a:pt x="8192605" y="10438499"/>
                </a:cubicBezTo>
                <a:close/>
                <a:moveTo>
                  <a:pt x="10705476" y="4753551"/>
                </a:moveTo>
                <a:cubicBezTo>
                  <a:pt x="10706688" y="4743882"/>
                  <a:pt x="10709319" y="4733310"/>
                  <a:pt x="10695954" y="4728935"/>
                </a:cubicBezTo>
                <a:cubicBezTo>
                  <a:pt x="10690435" y="4740272"/>
                  <a:pt x="10700109" y="4746077"/>
                  <a:pt x="10705476" y="4753551"/>
                </a:cubicBezTo>
                <a:close/>
                <a:moveTo>
                  <a:pt x="9763676" y="6889465"/>
                </a:moveTo>
                <a:cubicBezTo>
                  <a:pt x="9763839" y="6885665"/>
                  <a:pt x="9761693" y="6881241"/>
                  <a:pt x="9758054" y="6876332"/>
                </a:cubicBezTo>
                <a:cubicBezTo>
                  <a:pt x="9743433" y="6879908"/>
                  <a:pt x="9760268" y="6892305"/>
                  <a:pt x="9755438" y="6898863"/>
                </a:cubicBezTo>
                <a:cubicBezTo>
                  <a:pt x="9761039" y="6896442"/>
                  <a:pt x="9763513" y="6893264"/>
                  <a:pt x="9763676" y="6889465"/>
                </a:cubicBezTo>
                <a:close/>
                <a:moveTo>
                  <a:pt x="7121577" y="12874091"/>
                </a:moveTo>
                <a:cubicBezTo>
                  <a:pt x="7114933" y="12870646"/>
                  <a:pt x="7117331" y="12864062"/>
                  <a:pt x="7108037" y="12861993"/>
                </a:cubicBezTo>
                <a:cubicBezTo>
                  <a:pt x="7103654" y="12870758"/>
                  <a:pt x="7106279" y="12877524"/>
                  <a:pt x="7111743" y="12882486"/>
                </a:cubicBezTo>
                <a:cubicBezTo>
                  <a:pt x="7114192" y="12876943"/>
                  <a:pt x="7118839" y="12877977"/>
                  <a:pt x="7121577" y="12874091"/>
                </a:cubicBezTo>
                <a:close/>
                <a:moveTo>
                  <a:pt x="8249381" y="10328295"/>
                </a:moveTo>
                <a:cubicBezTo>
                  <a:pt x="8227772" y="10339776"/>
                  <a:pt x="8212628" y="10358060"/>
                  <a:pt x="8207082" y="10385232"/>
                </a:cubicBezTo>
                <a:cubicBezTo>
                  <a:pt x="8228388" y="10374103"/>
                  <a:pt x="8237066" y="10349018"/>
                  <a:pt x="8249381" y="10328295"/>
                </a:cubicBezTo>
                <a:close/>
                <a:moveTo>
                  <a:pt x="7412866" y="12223039"/>
                </a:moveTo>
                <a:cubicBezTo>
                  <a:pt x="7384275" y="12256852"/>
                  <a:pt x="7319252" y="12213009"/>
                  <a:pt x="7326764" y="12173672"/>
                </a:cubicBezTo>
                <a:cubicBezTo>
                  <a:pt x="7365923" y="12164331"/>
                  <a:pt x="7384245" y="12208771"/>
                  <a:pt x="7412866" y="12223039"/>
                </a:cubicBezTo>
                <a:close/>
                <a:moveTo>
                  <a:pt x="7058367" y="13032169"/>
                </a:moveTo>
                <a:cubicBezTo>
                  <a:pt x="7033887" y="13022882"/>
                  <a:pt x="7012270" y="13020975"/>
                  <a:pt x="7000917" y="13045516"/>
                </a:cubicBezTo>
                <a:cubicBezTo>
                  <a:pt x="7022533" y="13047423"/>
                  <a:pt x="7045820" y="13053634"/>
                  <a:pt x="7058367" y="13032169"/>
                </a:cubicBezTo>
                <a:close/>
                <a:moveTo>
                  <a:pt x="10239589" y="5834740"/>
                </a:moveTo>
                <a:cubicBezTo>
                  <a:pt x="10249972" y="5801628"/>
                  <a:pt x="10249332" y="5762645"/>
                  <a:pt x="10232037" y="5721821"/>
                </a:cubicBezTo>
                <a:cubicBezTo>
                  <a:pt x="10172270" y="5789346"/>
                  <a:pt x="10091998" y="5837775"/>
                  <a:pt x="10037975" y="5906364"/>
                </a:cubicBezTo>
                <a:cubicBezTo>
                  <a:pt x="10051288" y="5916673"/>
                  <a:pt x="10065265" y="5923789"/>
                  <a:pt x="10079414" y="5928066"/>
                </a:cubicBezTo>
                <a:lnTo>
                  <a:pt x="10106585" y="5931054"/>
                </a:lnTo>
                <a:lnTo>
                  <a:pt x="10121876" y="5932735"/>
                </a:lnTo>
                <a:cubicBezTo>
                  <a:pt x="10135871" y="5931687"/>
                  <a:pt x="10149541" y="5928154"/>
                  <a:pt x="10162395" y="5922489"/>
                </a:cubicBezTo>
                <a:lnTo>
                  <a:pt x="10179189" y="5911625"/>
                </a:lnTo>
                <a:lnTo>
                  <a:pt x="10198005" y="5899452"/>
                </a:lnTo>
                <a:cubicBezTo>
                  <a:pt x="10208727" y="5889878"/>
                  <a:pt x="10218137" y="5878524"/>
                  <a:pt x="10225740" y="5865746"/>
                </a:cubicBezTo>
                <a:cubicBezTo>
                  <a:pt x="10231442" y="5856162"/>
                  <a:pt x="10236128" y="5845777"/>
                  <a:pt x="10239589" y="5834740"/>
                </a:cubicBezTo>
                <a:close/>
                <a:moveTo>
                  <a:pt x="7480221" y="12081785"/>
                </a:moveTo>
                <a:cubicBezTo>
                  <a:pt x="7483603" y="12075402"/>
                  <a:pt x="7485215" y="12069124"/>
                  <a:pt x="7479323" y="12064974"/>
                </a:cubicBezTo>
                <a:cubicBezTo>
                  <a:pt x="7475744" y="12072097"/>
                  <a:pt x="7457003" y="12089325"/>
                  <a:pt x="7470492" y="12099216"/>
                </a:cubicBezTo>
                <a:cubicBezTo>
                  <a:pt x="7471685" y="12094652"/>
                  <a:pt x="7476838" y="12088167"/>
                  <a:pt x="7480221" y="12081785"/>
                </a:cubicBezTo>
                <a:close/>
                <a:moveTo>
                  <a:pt x="10459632" y="5338811"/>
                </a:moveTo>
                <a:cubicBezTo>
                  <a:pt x="10477235" y="5282811"/>
                  <a:pt x="10504495" y="5223423"/>
                  <a:pt x="10507948" y="5172906"/>
                </a:cubicBezTo>
                <a:cubicBezTo>
                  <a:pt x="10496885" y="5159856"/>
                  <a:pt x="10477506" y="5156394"/>
                  <a:pt x="10466957" y="5162958"/>
                </a:cubicBezTo>
                <a:cubicBezTo>
                  <a:pt x="10449125" y="5222937"/>
                  <a:pt x="10432696" y="5250886"/>
                  <a:pt x="10407579" y="5315811"/>
                </a:cubicBezTo>
                <a:cubicBezTo>
                  <a:pt x="10421052" y="5326867"/>
                  <a:pt x="10441123" y="5344921"/>
                  <a:pt x="10459632" y="5338811"/>
                </a:cubicBezTo>
                <a:close/>
                <a:moveTo>
                  <a:pt x="10856971" y="4440411"/>
                </a:moveTo>
                <a:cubicBezTo>
                  <a:pt x="10849675" y="4436167"/>
                  <a:pt x="10843805" y="4435615"/>
                  <a:pt x="10840311" y="4441216"/>
                </a:cubicBezTo>
                <a:cubicBezTo>
                  <a:pt x="10844434" y="4444569"/>
                  <a:pt x="10844441" y="4449166"/>
                  <a:pt x="10852443" y="4450660"/>
                </a:cubicBezTo>
                <a:close/>
                <a:moveTo>
                  <a:pt x="7896589" y="11143199"/>
                </a:moveTo>
                <a:lnTo>
                  <a:pt x="7895764" y="11135861"/>
                </a:lnTo>
                <a:lnTo>
                  <a:pt x="7895726" y="11135529"/>
                </a:lnTo>
                <a:cubicBezTo>
                  <a:pt x="7894876" y="11133566"/>
                  <a:pt x="7893675" y="11132992"/>
                  <a:pt x="7892757" y="11136202"/>
                </a:cubicBezTo>
                <a:cubicBezTo>
                  <a:pt x="7892139" y="11141210"/>
                  <a:pt x="7895460" y="11150228"/>
                  <a:pt x="7896589" y="11143199"/>
                </a:cubicBezTo>
                <a:close/>
                <a:moveTo>
                  <a:pt x="8082424" y="10724333"/>
                </a:moveTo>
                <a:cubicBezTo>
                  <a:pt x="8083947" y="10721929"/>
                  <a:pt x="8084057" y="10719251"/>
                  <a:pt x="8081656" y="10715950"/>
                </a:cubicBezTo>
                <a:cubicBezTo>
                  <a:pt x="8075603" y="10721361"/>
                  <a:pt x="8056177" y="10729801"/>
                  <a:pt x="8054635" y="10738840"/>
                </a:cubicBezTo>
                <a:lnTo>
                  <a:pt x="8057303" y="10743217"/>
                </a:lnTo>
                <a:lnTo>
                  <a:pt x="8060211" y="10747989"/>
                </a:lnTo>
                <a:lnTo>
                  <a:pt x="8065046" y="10741135"/>
                </a:lnTo>
                <a:lnTo>
                  <a:pt x="8069742" y="10734477"/>
                </a:lnTo>
                <a:cubicBezTo>
                  <a:pt x="8074679" y="10730928"/>
                  <a:pt x="8080141" y="10727939"/>
                  <a:pt x="8082424" y="10724333"/>
                </a:cubicBezTo>
                <a:close/>
                <a:moveTo>
                  <a:pt x="10745395" y="4701291"/>
                </a:moveTo>
                <a:cubicBezTo>
                  <a:pt x="10739323" y="4696568"/>
                  <a:pt x="10748444" y="4686312"/>
                  <a:pt x="10736030" y="4684399"/>
                </a:cubicBezTo>
                <a:cubicBezTo>
                  <a:pt x="10727049" y="4693185"/>
                  <a:pt x="10737167" y="4708370"/>
                  <a:pt x="10745395" y="4701291"/>
                </a:cubicBezTo>
                <a:close/>
                <a:moveTo>
                  <a:pt x="7046913" y="13071954"/>
                </a:moveTo>
                <a:cubicBezTo>
                  <a:pt x="7028274" y="13066776"/>
                  <a:pt x="7010250" y="13061361"/>
                  <a:pt x="6999725" y="13077094"/>
                </a:cubicBezTo>
                <a:cubicBezTo>
                  <a:pt x="7020562" y="13088850"/>
                  <a:pt x="7030899" y="13073542"/>
                  <a:pt x="7046913" y="13071954"/>
                </a:cubicBezTo>
                <a:close/>
                <a:moveTo>
                  <a:pt x="9361036" y="7835642"/>
                </a:moveTo>
                <a:cubicBezTo>
                  <a:pt x="9359288" y="7830978"/>
                  <a:pt x="9357795" y="7829363"/>
                  <a:pt x="9356693" y="7829387"/>
                </a:cubicBezTo>
                <a:lnTo>
                  <a:pt x="9355627" y="7831296"/>
                </a:lnTo>
                <a:lnTo>
                  <a:pt x="9354701" y="7832953"/>
                </a:lnTo>
                <a:cubicBezTo>
                  <a:pt x="9354336" y="7836723"/>
                  <a:pt x="9356084" y="7841387"/>
                  <a:pt x="9361036" y="7835642"/>
                </a:cubicBezTo>
                <a:close/>
                <a:moveTo>
                  <a:pt x="10753963" y="4683577"/>
                </a:moveTo>
                <a:cubicBezTo>
                  <a:pt x="10754348" y="4682831"/>
                  <a:pt x="10753691" y="4681361"/>
                  <a:pt x="10751224" y="4678867"/>
                </a:cubicBezTo>
                <a:cubicBezTo>
                  <a:pt x="10749656" y="4676644"/>
                  <a:pt x="10742978" y="4676754"/>
                  <a:pt x="10743077" y="4678839"/>
                </a:cubicBezTo>
                <a:cubicBezTo>
                  <a:pt x="10742265" y="4681542"/>
                  <a:pt x="10752806" y="4685817"/>
                  <a:pt x="10753963" y="4683577"/>
                </a:cubicBezTo>
                <a:close/>
                <a:moveTo>
                  <a:pt x="11043066" y="4029613"/>
                </a:moveTo>
                <a:cubicBezTo>
                  <a:pt x="11036622" y="4025746"/>
                  <a:pt x="11047413" y="4024389"/>
                  <a:pt x="11042248" y="4021086"/>
                </a:cubicBezTo>
                <a:cubicBezTo>
                  <a:pt x="11037195" y="4029061"/>
                  <a:pt x="11033952" y="4013338"/>
                  <a:pt x="11040570" y="4007585"/>
                </a:cubicBezTo>
                <a:lnTo>
                  <a:pt x="11029912" y="4002876"/>
                </a:lnTo>
                <a:cubicBezTo>
                  <a:pt x="11030730" y="4011404"/>
                  <a:pt x="11034079" y="4033808"/>
                  <a:pt x="11043066" y="4029613"/>
                </a:cubicBezTo>
                <a:close/>
                <a:moveTo>
                  <a:pt x="10951574" y="4245907"/>
                </a:moveTo>
                <a:lnTo>
                  <a:pt x="10952650" y="4238655"/>
                </a:lnTo>
                <a:lnTo>
                  <a:pt x="10953377" y="4233753"/>
                </a:lnTo>
                <a:cubicBezTo>
                  <a:pt x="10952768" y="4230230"/>
                  <a:pt x="10950291" y="4227477"/>
                  <a:pt x="10943970" y="4226215"/>
                </a:cubicBezTo>
                <a:cubicBezTo>
                  <a:pt x="10942083" y="4230485"/>
                  <a:pt x="10941793" y="4234313"/>
                  <a:pt x="10943070" y="4237620"/>
                </a:cubicBezTo>
                <a:lnTo>
                  <a:pt x="10950861" y="4245212"/>
                </a:lnTo>
                <a:close/>
                <a:moveTo>
                  <a:pt x="11023647" y="4082789"/>
                </a:moveTo>
                <a:cubicBezTo>
                  <a:pt x="11040845" y="4062317"/>
                  <a:pt x="11010842" y="4036811"/>
                  <a:pt x="11018375" y="4010537"/>
                </a:cubicBezTo>
                <a:cubicBezTo>
                  <a:pt x="11008045" y="4003932"/>
                  <a:pt x="11002657" y="4009207"/>
                  <a:pt x="10994467" y="4008140"/>
                </a:cubicBezTo>
                <a:cubicBezTo>
                  <a:pt x="10968240" y="4036361"/>
                  <a:pt x="10988109" y="4059431"/>
                  <a:pt x="10979871" y="4088455"/>
                </a:cubicBezTo>
                <a:cubicBezTo>
                  <a:pt x="10988348" y="4091180"/>
                  <a:pt x="10992709" y="4095148"/>
                  <a:pt x="10995414" y="4099405"/>
                </a:cubicBezTo>
                <a:cubicBezTo>
                  <a:pt x="11002939" y="4068535"/>
                  <a:pt x="10985873" y="4051808"/>
                  <a:pt x="10991840" y="4023311"/>
                </a:cubicBezTo>
                <a:cubicBezTo>
                  <a:pt x="11000478" y="4038356"/>
                  <a:pt x="10990583" y="4067669"/>
                  <a:pt x="11017552" y="4059680"/>
                </a:cubicBezTo>
                <a:cubicBezTo>
                  <a:pt x="11017944" y="4068020"/>
                  <a:pt x="11016917" y="4077263"/>
                  <a:pt x="11023647" y="4082789"/>
                </a:cubicBezTo>
                <a:close/>
                <a:moveTo>
                  <a:pt x="8285530" y="10280191"/>
                </a:moveTo>
                <a:cubicBezTo>
                  <a:pt x="8288098" y="10274262"/>
                  <a:pt x="8289306" y="10268391"/>
                  <a:pt x="8284860" y="10264252"/>
                </a:cubicBezTo>
                <a:cubicBezTo>
                  <a:pt x="8277821" y="10271702"/>
                  <a:pt x="8274673" y="10282506"/>
                  <a:pt x="8263694" y="10285946"/>
                </a:cubicBezTo>
                <a:cubicBezTo>
                  <a:pt x="8255858" y="10282879"/>
                  <a:pt x="8258758" y="10268788"/>
                  <a:pt x="8249453" y="10268140"/>
                </a:cubicBezTo>
                <a:cubicBezTo>
                  <a:pt x="8247764" y="10285118"/>
                  <a:pt x="8238742" y="10301305"/>
                  <a:pt x="8242153" y="10324523"/>
                </a:cubicBezTo>
                <a:cubicBezTo>
                  <a:pt x="8250971" y="10310003"/>
                  <a:pt x="8262672" y="10294282"/>
                  <a:pt x="8278045" y="10296473"/>
                </a:cubicBezTo>
                <a:cubicBezTo>
                  <a:pt x="8279036" y="10292105"/>
                  <a:pt x="8282963" y="10286119"/>
                  <a:pt x="8285530" y="10280191"/>
                </a:cubicBezTo>
                <a:close/>
                <a:moveTo>
                  <a:pt x="8263242" y="10330720"/>
                </a:moveTo>
                <a:cubicBezTo>
                  <a:pt x="8264985" y="10326999"/>
                  <a:pt x="8264484" y="10322574"/>
                  <a:pt x="8260111" y="10321569"/>
                </a:cubicBezTo>
                <a:cubicBezTo>
                  <a:pt x="8259951" y="10328190"/>
                  <a:pt x="8250497" y="10325570"/>
                  <a:pt x="8252912" y="10335641"/>
                </a:cubicBezTo>
                <a:cubicBezTo>
                  <a:pt x="8257512" y="10337456"/>
                  <a:pt x="8261499" y="10334440"/>
                  <a:pt x="8263242" y="10330720"/>
                </a:cubicBezTo>
                <a:close/>
                <a:moveTo>
                  <a:pt x="10903882" y="4356639"/>
                </a:moveTo>
                <a:cubicBezTo>
                  <a:pt x="10906460" y="4332802"/>
                  <a:pt x="10888494" y="4302758"/>
                  <a:pt x="10881858" y="4281452"/>
                </a:cubicBezTo>
                <a:cubicBezTo>
                  <a:pt x="10882481" y="4316944"/>
                  <a:pt x="10867667" y="4348166"/>
                  <a:pt x="10893274" y="4377854"/>
                </a:cubicBezTo>
                <a:cubicBezTo>
                  <a:pt x="10899880" y="4371841"/>
                  <a:pt x="10903022" y="4364585"/>
                  <a:pt x="10903882" y="4356639"/>
                </a:cubicBezTo>
                <a:close/>
                <a:moveTo>
                  <a:pt x="10075609" y="6237549"/>
                </a:moveTo>
                <a:cubicBezTo>
                  <a:pt x="10068308" y="6254291"/>
                  <a:pt x="10037005" y="6278409"/>
                  <a:pt x="10021978" y="6286599"/>
                </a:cubicBezTo>
                <a:cubicBezTo>
                  <a:pt x="9971681" y="6313271"/>
                  <a:pt x="9856672" y="6323374"/>
                  <a:pt x="9815322" y="6247373"/>
                </a:cubicBezTo>
                <a:cubicBezTo>
                  <a:pt x="9808430" y="6235054"/>
                  <a:pt x="9803831" y="6208723"/>
                  <a:pt x="9794431" y="6184703"/>
                </a:cubicBezTo>
                <a:cubicBezTo>
                  <a:pt x="9776051" y="6140006"/>
                  <a:pt x="9725299" y="6034759"/>
                  <a:pt x="9724455" y="5998800"/>
                </a:cubicBezTo>
                <a:cubicBezTo>
                  <a:pt x="9723608" y="5955524"/>
                  <a:pt x="9742804" y="5923281"/>
                  <a:pt x="9777869" y="5914624"/>
                </a:cubicBezTo>
                <a:cubicBezTo>
                  <a:pt x="9805008" y="5929194"/>
                  <a:pt x="9831314" y="5947528"/>
                  <a:pt x="9842800" y="5970498"/>
                </a:cubicBezTo>
                <a:cubicBezTo>
                  <a:pt x="9870158" y="6023328"/>
                  <a:pt x="9845961" y="6086526"/>
                  <a:pt x="9854744" y="6145254"/>
                </a:cubicBezTo>
                <a:cubicBezTo>
                  <a:pt x="9883123" y="6114452"/>
                  <a:pt x="9908160" y="6072577"/>
                  <a:pt x="9943016" y="6061203"/>
                </a:cubicBezTo>
                <a:cubicBezTo>
                  <a:pt x="10022125" y="6056204"/>
                  <a:pt x="10098347" y="6183554"/>
                  <a:pt x="10075609" y="6237549"/>
                </a:cubicBezTo>
                <a:close/>
                <a:moveTo>
                  <a:pt x="10931966" y="4299509"/>
                </a:moveTo>
                <a:cubicBezTo>
                  <a:pt x="10940128" y="4282190"/>
                  <a:pt x="10934725" y="4247139"/>
                  <a:pt x="10926883" y="4226831"/>
                </a:cubicBezTo>
                <a:cubicBezTo>
                  <a:pt x="10920534" y="4230534"/>
                  <a:pt x="10917033" y="4235717"/>
                  <a:pt x="10915514" y="4241713"/>
                </a:cubicBezTo>
                <a:lnTo>
                  <a:pt x="10915982" y="4259352"/>
                </a:lnTo>
                <a:lnTo>
                  <a:pt x="10909129" y="4257337"/>
                </a:lnTo>
                <a:cubicBezTo>
                  <a:pt x="10905677" y="4253635"/>
                  <a:pt x="10911825" y="4246207"/>
                  <a:pt x="10907595" y="4242807"/>
                </a:cubicBezTo>
                <a:cubicBezTo>
                  <a:pt x="10903060" y="4248459"/>
                  <a:pt x="10903094" y="4240308"/>
                  <a:pt x="10896937" y="4238098"/>
                </a:cubicBezTo>
                <a:cubicBezTo>
                  <a:pt x="10897253" y="4258142"/>
                  <a:pt x="10899973" y="4302726"/>
                  <a:pt x="10916389" y="4296710"/>
                </a:cubicBezTo>
                <a:cubicBezTo>
                  <a:pt x="10911455" y="4289426"/>
                  <a:pt x="10911495" y="4284722"/>
                  <a:pt x="10912765" y="4279542"/>
                </a:cubicBezTo>
                <a:lnTo>
                  <a:pt x="10916118" y="4261657"/>
                </a:lnTo>
                <a:close/>
                <a:moveTo>
                  <a:pt x="10964229" y="4226490"/>
                </a:moveTo>
                <a:lnTo>
                  <a:pt x="10966218" y="4188940"/>
                </a:lnTo>
                <a:lnTo>
                  <a:pt x="10967092" y="4172443"/>
                </a:lnTo>
                <a:cubicBezTo>
                  <a:pt x="10967348" y="4155140"/>
                  <a:pt x="10964683" y="4138396"/>
                  <a:pt x="10952421" y="4121750"/>
                </a:cubicBezTo>
                <a:cubicBezTo>
                  <a:pt x="10945175" y="4149681"/>
                  <a:pt x="10940124" y="4188790"/>
                  <a:pt x="10956233" y="4198459"/>
                </a:cubicBezTo>
                <a:cubicBezTo>
                  <a:pt x="10956880" y="4203338"/>
                  <a:pt x="10955374" y="4209053"/>
                  <a:pt x="10955459" y="4214194"/>
                </a:cubicBezTo>
                <a:lnTo>
                  <a:pt x="10958256" y="4218115"/>
                </a:lnTo>
                <a:close/>
                <a:moveTo>
                  <a:pt x="9761008" y="6953337"/>
                </a:moveTo>
                <a:cubicBezTo>
                  <a:pt x="9752582" y="6945255"/>
                  <a:pt x="9769047" y="6927137"/>
                  <a:pt x="9751115" y="6927771"/>
                </a:cubicBezTo>
                <a:cubicBezTo>
                  <a:pt x="9748304" y="6933166"/>
                  <a:pt x="9743871" y="6963756"/>
                  <a:pt x="9761008" y="6953337"/>
                </a:cubicBezTo>
                <a:close/>
                <a:moveTo>
                  <a:pt x="8185523" y="10523949"/>
                </a:moveTo>
                <a:cubicBezTo>
                  <a:pt x="8186809" y="10506010"/>
                  <a:pt x="8200887" y="10491109"/>
                  <a:pt x="8192663" y="10474189"/>
                </a:cubicBezTo>
                <a:cubicBezTo>
                  <a:pt x="8199697" y="10471035"/>
                  <a:pt x="8213421" y="10455829"/>
                  <a:pt x="8199618" y="10452533"/>
                </a:cubicBezTo>
                <a:cubicBezTo>
                  <a:pt x="8188116" y="10470883"/>
                  <a:pt x="8161275" y="10500590"/>
                  <a:pt x="8185523" y="10523949"/>
                </a:cubicBezTo>
                <a:close/>
                <a:moveTo>
                  <a:pt x="10953678" y="4259596"/>
                </a:moveTo>
                <a:lnTo>
                  <a:pt x="10949052" y="4251838"/>
                </a:lnTo>
                <a:lnTo>
                  <a:pt x="10946654" y="4247816"/>
                </a:lnTo>
                <a:cubicBezTo>
                  <a:pt x="10943558" y="4250787"/>
                  <a:pt x="10944051" y="4255725"/>
                  <a:pt x="10945950" y="4258925"/>
                </a:cubicBezTo>
                <a:lnTo>
                  <a:pt x="10947091" y="4259024"/>
                </a:lnTo>
                <a:close/>
                <a:moveTo>
                  <a:pt x="8270766" y="10335668"/>
                </a:moveTo>
                <a:cubicBezTo>
                  <a:pt x="8260554" y="10331782"/>
                  <a:pt x="8257659" y="10341576"/>
                  <a:pt x="8253052" y="10346206"/>
                </a:cubicBezTo>
                <a:cubicBezTo>
                  <a:pt x="8234620" y="10364728"/>
                  <a:pt x="8218311" y="10385079"/>
                  <a:pt x="8210345" y="10406477"/>
                </a:cubicBezTo>
                <a:cubicBezTo>
                  <a:pt x="8242171" y="10394586"/>
                  <a:pt x="8252882" y="10361421"/>
                  <a:pt x="8270766" y="10335668"/>
                </a:cubicBezTo>
                <a:close/>
                <a:moveTo>
                  <a:pt x="9345666" y="7906007"/>
                </a:moveTo>
                <a:cubicBezTo>
                  <a:pt x="9348560" y="7894569"/>
                  <a:pt x="9344429" y="7889258"/>
                  <a:pt x="9343810" y="7880884"/>
                </a:cubicBezTo>
                <a:cubicBezTo>
                  <a:pt x="9324506" y="7879038"/>
                  <a:pt x="9338779" y="7901370"/>
                  <a:pt x="9345666" y="7906007"/>
                </a:cubicBezTo>
                <a:close/>
                <a:moveTo>
                  <a:pt x="11084254" y="3973297"/>
                </a:moveTo>
                <a:cubicBezTo>
                  <a:pt x="11077433" y="3970283"/>
                  <a:pt x="11084142" y="3962019"/>
                  <a:pt x="11073631" y="3960437"/>
                </a:cubicBezTo>
                <a:cubicBezTo>
                  <a:pt x="11066021" y="3967282"/>
                  <a:pt x="11078349" y="3980895"/>
                  <a:pt x="11084254" y="3973297"/>
                </a:cubicBezTo>
                <a:close/>
                <a:moveTo>
                  <a:pt x="10453002" y="5410368"/>
                </a:moveTo>
                <a:cubicBezTo>
                  <a:pt x="10445362" y="5403421"/>
                  <a:pt x="10436842" y="5382310"/>
                  <a:pt x="10421222" y="5387653"/>
                </a:cubicBezTo>
                <a:cubicBezTo>
                  <a:pt x="10427820" y="5394650"/>
                  <a:pt x="10441501" y="5414470"/>
                  <a:pt x="10453002" y="5410368"/>
                </a:cubicBezTo>
                <a:close/>
                <a:moveTo>
                  <a:pt x="8291015" y="10303506"/>
                </a:moveTo>
                <a:cubicBezTo>
                  <a:pt x="8292985" y="10300595"/>
                  <a:pt x="8292964" y="10297044"/>
                  <a:pt x="8288615" y="10296368"/>
                </a:cubicBezTo>
                <a:cubicBezTo>
                  <a:pt x="8287698" y="10301722"/>
                  <a:pt x="8282792" y="10302408"/>
                  <a:pt x="8281471" y="10306801"/>
                </a:cubicBezTo>
                <a:cubicBezTo>
                  <a:pt x="8285085" y="10308687"/>
                  <a:pt x="8289046" y="10306417"/>
                  <a:pt x="8291015" y="10303506"/>
                </a:cubicBezTo>
                <a:close/>
                <a:moveTo>
                  <a:pt x="10881068" y="4442382"/>
                </a:moveTo>
                <a:cubicBezTo>
                  <a:pt x="10874624" y="4438514"/>
                  <a:pt x="10878209" y="4430401"/>
                  <a:pt x="10871954" y="4426106"/>
                </a:cubicBezTo>
                <a:cubicBezTo>
                  <a:pt x="10867517" y="4433843"/>
                  <a:pt x="10866343" y="4439959"/>
                  <a:pt x="10867629" y="4445121"/>
                </a:cubicBezTo>
                <a:cubicBezTo>
                  <a:pt x="10873409" y="4448184"/>
                  <a:pt x="10877902" y="4446087"/>
                  <a:pt x="10881068" y="4442382"/>
                </a:cubicBezTo>
                <a:close/>
                <a:moveTo>
                  <a:pt x="11058609" y="4040564"/>
                </a:moveTo>
                <a:cubicBezTo>
                  <a:pt x="11067001" y="4019264"/>
                  <a:pt x="11070047" y="3999684"/>
                  <a:pt x="11057719" y="3986071"/>
                </a:cubicBezTo>
                <a:cubicBezTo>
                  <a:pt x="11047908" y="4008275"/>
                  <a:pt x="11048552" y="4026423"/>
                  <a:pt x="11058609" y="4040564"/>
                </a:cubicBezTo>
                <a:close/>
                <a:moveTo>
                  <a:pt x="10507476" y="5290687"/>
                </a:moveTo>
                <a:cubicBezTo>
                  <a:pt x="10509019" y="5283589"/>
                  <a:pt x="10508221" y="5275583"/>
                  <a:pt x="10507236" y="5268004"/>
                </a:cubicBezTo>
                <a:cubicBezTo>
                  <a:pt x="10523817" y="5269717"/>
                  <a:pt x="10516577" y="5249170"/>
                  <a:pt x="10526749" y="5243460"/>
                </a:cubicBezTo>
                <a:cubicBezTo>
                  <a:pt x="10516096" y="5221406"/>
                  <a:pt x="10548737" y="5200622"/>
                  <a:pt x="10523932" y="5184050"/>
                </a:cubicBezTo>
                <a:cubicBezTo>
                  <a:pt x="10520784" y="5196944"/>
                  <a:pt x="10516981" y="5213632"/>
                  <a:pt x="10512274" y="5228900"/>
                </a:cubicBezTo>
                <a:cubicBezTo>
                  <a:pt x="10503189" y="5257541"/>
                  <a:pt x="10485252" y="5288904"/>
                  <a:pt x="10493673" y="5307932"/>
                </a:cubicBezTo>
                <a:cubicBezTo>
                  <a:pt x="10502048" y="5303981"/>
                  <a:pt x="10505933" y="5297786"/>
                  <a:pt x="10507476" y="5290687"/>
                </a:cubicBezTo>
                <a:close/>
                <a:moveTo>
                  <a:pt x="9340066" y="7937760"/>
                </a:moveTo>
                <a:cubicBezTo>
                  <a:pt x="9338828" y="7921013"/>
                  <a:pt x="9335799" y="7905333"/>
                  <a:pt x="9320939" y="7900350"/>
                </a:cubicBezTo>
                <a:cubicBezTo>
                  <a:pt x="9322641" y="7917064"/>
                  <a:pt x="9328253" y="7929748"/>
                  <a:pt x="9340066" y="7937760"/>
                </a:cubicBezTo>
                <a:close/>
                <a:moveTo>
                  <a:pt x="8319753" y="10251931"/>
                </a:moveTo>
                <a:cubicBezTo>
                  <a:pt x="8325027" y="10245724"/>
                  <a:pt x="8326363" y="10238274"/>
                  <a:pt x="8316812" y="10232191"/>
                </a:cubicBezTo>
                <a:cubicBezTo>
                  <a:pt x="8310326" y="10242576"/>
                  <a:pt x="8300960" y="10249865"/>
                  <a:pt x="8299072" y="10264213"/>
                </a:cubicBezTo>
                <a:cubicBezTo>
                  <a:pt x="8305269" y="10263103"/>
                  <a:pt x="8314479" y="10258139"/>
                  <a:pt x="8319753" y="10251931"/>
                </a:cubicBezTo>
                <a:close/>
                <a:moveTo>
                  <a:pt x="7918111" y="11161135"/>
                </a:moveTo>
                <a:lnTo>
                  <a:pt x="7914788" y="11133700"/>
                </a:lnTo>
                <a:lnTo>
                  <a:pt x="7914656" y="11132608"/>
                </a:lnTo>
                <a:cubicBezTo>
                  <a:pt x="7915528" y="11121048"/>
                  <a:pt x="7916402" y="11109488"/>
                  <a:pt x="7911200" y="11104081"/>
                </a:cubicBezTo>
                <a:cubicBezTo>
                  <a:pt x="7911146" y="11105573"/>
                  <a:pt x="7910776" y="11110294"/>
                  <a:pt x="7910443" y="11116434"/>
                </a:cubicBezTo>
                <a:lnTo>
                  <a:pt x="7909996" y="11134245"/>
                </a:lnTo>
                <a:lnTo>
                  <a:pt x="7909919" y="11137298"/>
                </a:lnTo>
                <a:cubicBezTo>
                  <a:pt x="7910122" y="11151632"/>
                  <a:pt x="7911904" y="11164403"/>
                  <a:pt x="7918111" y="11161135"/>
                </a:cubicBezTo>
                <a:close/>
                <a:moveTo>
                  <a:pt x="10238140" y="5910602"/>
                </a:moveTo>
                <a:cubicBezTo>
                  <a:pt x="10239682" y="5906364"/>
                  <a:pt x="10240299" y="5901374"/>
                  <a:pt x="10239736" y="5895423"/>
                </a:cubicBezTo>
                <a:cubicBezTo>
                  <a:pt x="10210662" y="5912689"/>
                  <a:pt x="10190689" y="5937966"/>
                  <a:pt x="10150479" y="5946771"/>
                </a:cubicBezTo>
                <a:cubicBezTo>
                  <a:pt x="10152030" y="5952247"/>
                  <a:pt x="10151157" y="5959962"/>
                  <a:pt x="10156834" y="5960370"/>
                </a:cubicBezTo>
                <a:cubicBezTo>
                  <a:pt x="10171172" y="5933065"/>
                  <a:pt x="10227341" y="5940269"/>
                  <a:pt x="10238140" y="5910602"/>
                </a:cubicBezTo>
                <a:close/>
                <a:moveTo>
                  <a:pt x="6851953" y="13581316"/>
                </a:moveTo>
                <a:cubicBezTo>
                  <a:pt x="6844939" y="13578727"/>
                  <a:pt x="6834432" y="13559813"/>
                  <a:pt x="6825794" y="13571286"/>
                </a:cubicBezTo>
                <a:cubicBezTo>
                  <a:pt x="6831150" y="13574164"/>
                  <a:pt x="6834097" y="13579033"/>
                  <a:pt x="6831747" y="13586659"/>
                </a:cubicBezTo>
                <a:cubicBezTo>
                  <a:pt x="6817919" y="13585647"/>
                  <a:pt x="6811539" y="13570085"/>
                  <a:pt x="6804141" y="13585675"/>
                </a:cubicBezTo>
                <a:cubicBezTo>
                  <a:pt x="6809747" y="13593758"/>
                  <a:pt x="6827343" y="13586242"/>
                  <a:pt x="6844832" y="13593970"/>
                </a:cubicBezTo>
                <a:cubicBezTo>
                  <a:pt x="6845813" y="13588288"/>
                  <a:pt x="6851686" y="13588843"/>
                  <a:pt x="6851953" y="13581316"/>
                </a:cubicBezTo>
                <a:close/>
                <a:moveTo>
                  <a:pt x="11516901" y="3027441"/>
                </a:moveTo>
                <a:cubicBezTo>
                  <a:pt x="11530758" y="3011095"/>
                  <a:pt x="11493663" y="2995726"/>
                  <a:pt x="11490044" y="3012000"/>
                </a:cubicBezTo>
                <a:cubicBezTo>
                  <a:pt x="11494799" y="3019718"/>
                  <a:pt x="11506466" y="3023341"/>
                  <a:pt x="11516901" y="3027441"/>
                </a:cubicBezTo>
                <a:close/>
                <a:moveTo>
                  <a:pt x="8088965" y="10786946"/>
                </a:moveTo>
                <a:cubicBezTo>
                  <a:pt x="8089278" y="10782287"/>
                  <a:pt x="8093231" y="10781998"/>
                  <a:pt x="8092482" y="10776423"/>
                </a:cubicBezTo>
                <a:cubicBezTo>
                  <a:pt x="8090152" y="10776262"/>
                  <a:pt x="8087516" y="10776455"/>
                  <a:pt x="8085186" y="10776295"/>
                </a:cubicBezTo>
                <a:cubicBezTo>
                  <a:pt x="8084873" y="10780954"/>
                  <a:pt x="8080920" y="10781244"/>
                  <a:pt x="8081669" y="10786818"/>
                </a:cubicBezTo>
                <a:cubicBezTo>
                  <a:pt x="8084000" y="10786979"/>
                  <a:pt x="8086635" y="10786786"/>
                  <a:pt x="8088965" y="10786946"/>
                </a:cubicBezTo>
                <a:close/>
                <a:moveTo>
                  <a:pt x="8121028" y="10715383"/>
                </a:moveTo>
                <a:cubicBezTo>
                  <a:pt x="8107704" y="10714373"/>
                  <a:pt x="8099740" y="10718599"/>
                  <a:pt x="8099921" y="10729845"/>
                </a:cubicBezTo>
                <a:cubicBezTo>
                  <a:pt x="8109704" y="10727804"/>
                  <a:pt x="8115946" y="10722710"/>
                  <a:pt x="8121028" y="10715383"/>
                </a:cubicBezTo>
                <a:close/>
                <a:moveTo>
                  <a:pt x="10638274" y="5018753"/>
                </a:moveTo>
                <a:cubicBezTo>
                  <a:pt x="10615887" y="4956311"/>
                  <a:pt x="10619154" y="4884286"/>
                  <a:pt x="10591657" y="4824177"/>
                </a:cubicBezTo>
                <a:cubicBezTo>
                  <a:pt x="10577264" y="4850981"/>
                  <a:pt x="10593128" y="4872786"/>
                  <a:pt x="10600189" y="4898355"/>
                </a:cubicBezTo>
                <a:cubicBezTo>
                  <a:pt x="10608777" y="4929700"/>
                  <a:pt x="10613386" y="4960818"/>
                  <a:pt x="10618085" y="4989424"/>
                </a:cubicBezTo>
                <a:cubicBezTo>
                  <a:pt x="10620197" y="5003112"/>
                  <a:pt x="10617018" y="5024156"/>
                  <a:pt x="10632050" y="5032839"/>
                </a:cubicBezTo>
                <a:close/>
                <a:moveTo>
                  <a:pt x="9316964" y="8011037"/>
                </a:moveTo>
                <a:cubicBezTo>
                  <a:pt x="9312282" y="7985659"/>
                  <a:pt x="9295804" y="7971440"/>
                  <a:pt x="9288937" y="7948090"/>
                </a:cubicBezTo>
                <a:cubicBezTo>
                  <a:pt x="9292573" y="7940334"/>
                  <a:pt x="9299305" y="7936565"/>
                  <a:pt x="9304540" y="7931501"/>
                </a:cubicBezTo>
                <a:cubicBezTo>
                  <a:pt x="9316197" y="7943736"/>
                  <a:pt x="9319070" y="7963639"/>
                  <a:pt x="9333775" y="7972842"/>
                </a:cubicBezTo>
                <a:cubicBezTo>
                  <a:pt x="9339907" y="7954616"/>
                  <a:pt x="9323536" y="7929159"/>
                  <a:pt x="9309124" y="7917594"/>
                </a:cubicBezTo>
                <a:cubicBezTo>
                  <a:pt x="9292471" y="7926309"/>
                  <a:pt x="9280947" y="7941199"/>
                  <a:pt x="9251038" y="7934986"/>
                </a:cubicBezTo>
                <a:cubicBezTo>
                  <a:pt x="9255652" y="7946805"/>
                  <a:pt x="9261521" y="7956667"/>
                  <a:pt x="9281480" y="7954722"/>
                </a:cubicBezTo>
                <a:cubicBezTo>
                  <a:pt x="9287919" y="7978566"/>
                  <a:pt x="9302639" y="7994320"/>
                  <a:pt x="9316964" y="8011037"/>
                </a:cubicBezTo>
                <a:close/>
                <a:moveTo>
                  <a:pt x="11347983" y="3416737"/>
                </a:moveTo>
                <a:cubicBezTo>
                  <a:pt x="11342812" y="3413432"/>
                  <a:pt x="11337559" y="3395305"/>
                  <a:pt x="11327913" y="3403280"/>
                </a:cubicBezTo>
                <a:cubicBezTo>
                  <a:pt x="11333512" y="3406773"/>
                  <a:pt x="11341226" y="3423948"/>
                  <a:pt x="11347983" y="3416737"/>
                </a:cubicBezTo>
                <a:close/>
                <a:moveTo>
                  <a:pt x="8299160" y="10317747"/>
                </a:moveTo>
                <a:cubicBezTo>
                  <a:pt x="8299728" y="10307790"/>
                  <a:pt x="8315574" y="10294414"/>
                  <a:pt x="8306329" y="10285830"/>
                </a:cubicBezTo>
                <a:cubicBezTo>
                  <a:pt x="8303589" y="10293300"/>
                  <a:pt x="8281616" y="10313070"/>
                  <a:pt x="8299160" y="10317747"/>
                </a:cubicBezTo>
                <a:close/>
                <a:moveTo>
                  <a:pt x="8114043" y="10737090"/>
                </a:moveTo>
                <a:cubicBezTo>
                  <a:pt x="8104681" y="10731484"/>
                  <a:pt x="8092591" y="10746941"/>
                  <a:pt x="8088819" y="10758477"/>
                </a:cubicBezTo>
                <a:cubicBezTo>
                  <a:pt x="8101542" y="10755889"/>
                  <a:pt x="8111383" y="10750200"/>
                  <a:pt x="8114043" y="10737090"/>
                </a:cubicBezTo>
                <a:close/>
                <a:moveTo>
                  <a:pt x="8272897" y="10377657"/>
                </a:moveTo>
                <a:cubicBezTo>
                  <a:pt x="8277768" y="10369202"/>
                  <a:pt x="8281952" y="10360058"/>
                  <a:pt x="8285061" y="10349835"/>
                </a:cubicBezTo>
                <a:cubicBezTo>
                  <a:pt x="8260125" y="10352304"/>
                  <a:pt x="8243087" y="10389232"/>
                  <a:pt x="8228143" y="10410145"/>
                </a:cubicBezTo>
                <a:cubicBezTo>
                  <a:pt x="8220038" y="10420978"/>
                  <a:pt x="8201467" y="10428934"/>
                  <a:pt x="8210403" y="10442166"/>
                </a:cubicBezTo>
                <a:cubicBezTo>
                  <a:pt x="8212237" y="10431458"/>
                  <a:pt x="8215758" y="10447397"/>
                  <a:pt x="8220918" y="10445701"/>
                </a:cubicBezTo>
                <a:cubicBezTo>
                  <a:pt x="8237485" y="10422192"/>
                  <a:pt x="8258285" y="10403023"/>
                  <a:pt x="8272897" y="10377657"/>
                </a:cubicBezTo>
                <a:close/>
                <a:moveTo>
                  <a:pt x="8248804" y="10435252"/>
                </a:moveTo>
                <a:cubicBezTo>
                  <a:pt x="8251408" y="10430354"/>
                  <a:pt x="8252944" y="10425532"/>
                  <a:pt x="8252760" y="10420919"/>
                </a:cubicBezTo>
                <a:cubicBezTo>
                  <a:pt x="8239793" y="10437392"/>
                  <a:pt x="8208365" y="10454543"/>
                  <a:pt x="8214103" y="10477922"/>
                </a:cubicBezTo>
                <a:cubicBezTo>
                  <a:pt x="8223563" y="10465339"/>
                  <a:pt x="8240992" y="10449947"/>
                  <a:pt x="8248804" y="10435252"/>
                </a:cubicBezTo>
                <a:close/>
                <a:moveTo>
                  <a:pt x="10481932" y="5381826"/>
                </a:moveTo>
                <a:cubicBezTo>
                  <a:pt x="10475245" y="5377340"/>
                  <a:pt x="10481211" y="5353448"/>
                  <a:pt x="10465741" y="5361917"/>
                </a:cubicBezTo>
                <a:cubicBezTo>
                  <a:pt x="10467933" y="5368497"/>
                  <a:pt x="10476117" y="5386907"/>
                  <a:pt x="10481932" y="5381826"/>
                </a:cubicBezTo>
                <a:close/>
                <a:moveTo>
                  <a:pt x="10753720" y="4766704"/>
                </a:moveTo>
                <a:cubicBezTo>
                  <a:pt x="10760936" y="4751525"/>
                  <a:pt x="10755232" y="4741352"/>
                  <a:pt x="10748486" y="4731228"/>
                </a:cubicBezTo>
                <a:cubicBezTo>
                  <a:pt x="10744584" y="4745831"/>
                  <a:pt x="10749246" y="4756054"/>
                  <a:pt x="10753720" y="4766704"/>
                </a:cubicBezTo>
                <a:close/>
                <a:moveTo>
                  <a:pt x="10565318" y="5202336"/>
                </a:moveTo>
                <a:cubicBezTo>
                  <a:pt x="10554571" y="5134327"/>
                  <a:pt x="10561909" y="5060011"/>
                  <a:pt x="10535167" y="4998195"/>
                </a:cubicBezTo>
                <a:cubicBezTo>
                  <a:pt x="10526635" y="5042894"/>
                  <a:pt x="10560446" y="5086405"/>
                  <a:pt x="10546544" y="5123639"/>
                </a:cubicBezTo>
                <a:cubicBezTo>
                  <a:pt x="10528452" y="5098799"/>
                  <a:pt x="10544623" y="5061046"/>
                  <a:pt x="10522221" y="5037883"/>
                </a:cubicBezTo>
                <a:cubicBezTo>
                  <a:pt x="10514354" y="5083386"/>
                  <a:pt x="10536224" y="5126221"/>
                  <a:pt x="10546430" y="5160830"/>
                </a:cubicBezTo>
                <a:cubicBezTo>
                  <a:pt x="10550675" y="5175460"/>
                  <a:pt x="10546208" y="5191341"/>
                  <a:pt x="10556982" y="5202735"/>
                </a:cubicBezTo>
                <a:cubicBezTo>
                  <a:pt x="10559731" y="5203439"/>
                  <a:pt x="10563809" y="5205751"/>
                  <a:pt x="10565318" y="5202336"/>
                </a:cubicBezTo>
                <a:close/>
                <a:moveTo>
                  <a:pt x="10586818" y="5153677"/>
                </a:moveTo>
                <a:cubicBezTo>
                  <a:pt x="10593871" y="5126173"/>
                  <a:pt x="10582651" y="5105399"/>
                  <a:pt x="10586625" y="5079094"/>
                </a:cubicBezTo>
                <a:cubicBezTo>
                  <a:pt x="10551651" y="5046295"/>
                  <a:pt x="10577827" y="4990514"/>
                  <a:pt x="10550048" y="4955281"/>
                </a:cubicBezTo>
                <a:cubicBezTo>
                  <a:pt x="10541907" y="4981786"/>
                  <a:pt x="10552997" y="5008624"/>
                  <a:pt x="10559402" y="5037985"/>
                </a:cubicBezTo>
                <a:cubicBezTo>
                  <a:pt x="10565381" y="5067157"/>
                  <a:pt x="10561040" y="5098911"/>
                  <a:pt x="10566632" y="5124342"/>
                </a:cubicBezTo>
                <a:cubicBezTo>
                  <a:pt x="10568731" y="5133442"/>
                  <a:pt x="10575019" y="5151525"/>
                  <a:pt x="10586818" y="5153677"/>
                </a:cubicBezTo>
                <a:close/>
                <a:moveTo>
                  <a:pt x="8454780" y="9980352"/>
                </a:moveTo>
                <a:cubicBezTo>
                  <a:pt x="8456649" y="9969692"/>
                  <a:pt x="8450555" y="9959616"/>
                  <a:pt x="8441456" y="9964821"/>
                </a:cubicBezTo>
                <a:cubicBezTo>
                  <a:pt x="8437743" y="9974933"/>
                  <a:pt x="8447447" y="9977228"/>
                  <a:pt x="8454780" y="9980352"/>
                </a:cubicBezTo>
                <a:close/>
                <a:moveTo>
                  <a:pt x="10967412" y="4294245"/>
                </a:moveTo>
                <a:lnTo>
                  <a:pt x="10966185" y="4289574"/>
                </a:lnTo>
                <a:lnTo>
                  <a:pt x="10962614" y="4275985"/>
                </a:lnTo>
                <a:cubicBezTo>
                  <a:pt x="10962332" y="4269417"/>
                  <a:pt x="10962180" y="4262842"/>
                  <a:pt x="10958598" y="4257687"/>
                </a:cubicBezTo>
                <a:cubicBezTo>
                  <a:pt x="10956383" y="4263854"/>
                  <a:pt x="10953029" y="4267986"/>
                  <a:pt x="10949150" y="4269845"/>
                </a:cubicBezTo>
                <a:cubicBezTo>
                  <a:pt x="10958564" y="4273621"/>
                  <a:pt x="10953838" y="4293830"/>
                  <a:pt x="10958605" y="4297420"/>
                </a:cubicBezTo>
                <a:lnTo>
                  <a:pt x="10965529" y="4294924"/>
                </a:lnTo>
                <a:close/>
                <a:moveTo>
                  <a:pt x="7918134" y="11196861"/>
                </a:moveTo>
                <a:cubicBezTo>
                  <a:pt x="7917692" y="11190939"/>
                  <a:pt x="7920027" y="11164633"/>
                  <a:pt x="7914537" y="11175292"/>
                </a:cubicBezTo>
                <a:cubicBezTo>
                  <a:pt x="7914980" y="11181214"/>
                  <a:pt x="7912341" y="11207873"/>
                  <a:pt x="7918134" y="11196861"/>
                </a:cubicBezTo>
                <a:close/>
                <a:moveTo>
                  <a:pt x="8821633" y="9155485"/>
                </a:moveTo>
                <a:cubicBezTo>
                  <a:pt x="8893224" y="9037261"/>
                  <a:pt x="8741920" y="8956645"/>
                  <a:pt x="8623593" y="8902834"/>
                </a:cubicBezTo>
                <a:cubicBezTo>
                  <a:pt x="8573625" y="8922552"/>
                  <a:pt x="8534005" y="8936140"/>
                  <a:pt x="8507509" y="8984579"/>
                </a:cubicBezTo>
                <a:cubicBezTo>
                  <a:pt x="8465692" y="9061929"/>
                  <a:pt x="8494516" y="9168453"/>
                  <a:pt x="8538017" y="9206023"/>
                </a:cubicBezTo>
                <a:cubicBezTo>
                  <a:pt x="8639852" y="9294854"/>
                  <a:pt x="8774752" y="9231617"/>
                  <a:pt x="8821633" y="9155485"/>
                </a:cubicBezTo>
                <a:close/>
                <a:moveTo>
                  <a:pt x="11001387" y="4226577"/>
                </a:moveTo>
                <a:cubicBezTo>
                  <a:pt x="10997599" y="4210357"/>
                  <a:pt x="10997193" y="4192825"/>
                  <a:pt x="10995634" y="4175740"/>
                </a:cubicBezTo>
                <a:lnTo>
                  <a:pt x="10985066" y="4135583"/>
                </a:lnTo>
                <a:lnTo>
                  <a:pt x="10982962" y="4127588"/>
                </a:lnTo>
                <a:cubicBezTo>
                  <a:pt x="10981235" y="4113045"/>
                  <a:pt x="10983813" y="4096831"/>
                  <a:pt x="10962595" y="4089498"/>
                </a:cubicBezTo>
                <a:cubicBezTo>
                  <a:pt x="10959363" y="4096236"/>
                  <a:pt x="10960639" y="4110070"/>
                  <a:pt x="10964352" y="4123002"/>
                </a:cubicBezTo>
                <a:lnTo>
                  <a:pt x="10977879" y="4146213"/>
                </a:lnTo>
                <a:lnTo>
                  <a:pt x="10980726" y="4151099"/>
                </a:lnTo>
                <a:lnTo>
                  <a:pt x="10981873" y="4161619"/>
                </a:lnTo>
                <a:lnTo>
                  <a:pt x="10983752" y="4178847"/>
                </a:lnTo>
                <a:cubicBezTo>
                  <a:pt x="10982823" y="4190176"/>
                  <a:pt x="10981350" y="4202157"/>
                  <a:pt x="10983517" y="4210515"/>
                </a:cubicBezTo>
                <a:cubicBezTo>
                  <a:pt x="10984992" y="4215249"/>
                  <a:pt x="10991562" y="4239588"/>
                  <a:pt x="11001387" y="4226577"/>
                </a:cubicBezTo>
                <a:close/>
                <a:moveTo>
                  <a:pt x="10911294" y="4432643"/>
                </a:moveTo>
                <a:cubicBezTo>
                  <a:pt x="10910288" y="4429008"/>
                  <a:pt x="10906981" y="4425250"/>
                  <a:pt x="10902291" y="4423178"/>
                </a:cubicBezTo>
                <a:cubicBezTo>
                  <a:pt x="10897476" y="4431769"/>
                  <a:pt x="10896967" y="4438689"/>
                  <a:pt x="10906485" y="4441364"/>
                </a:cubicBezTo>
                <a:cubicBezTo>
                  <a:pt x="10911003" y="4439787"/>
                  <a:pt x="10912299" y="4436277"/>
                  <a:pt x="10911294" y="4432643"/>
                </a:cubicBezTo>
                <a:close/>
                <a:moveTo>
                  <a:pt x="8227067" y="10511880"/>
                </a:moveTo>
                <a:cubicBezTo>
                  <a:pt x="8227556" y="10509873"/>
                  <a:pt x="8227040" y="10507968"/>
                  <a:pt x="8224842" y="10506227"/>
                </a:cubicBezTo>
                <a:cubicBezTo>
                  <a:pt x="8219726" y="10512877"/>
                  <a:pt x="8216428" y="10521709"/>
                  <a:pt x="8203431" y="10520338"/>
                </a:cubicBezTo>
                <a:cubicBezTo>
                  <a:pt x="8210132" y="10499692"/>
                  <a:pt x="8250920" y="10479550"/>
                  <a:pt x="8239105" y="10463221"/>
                </a:cubicBezTo>
                <a:cubicBezTo>
                  <a:pt x="8225879" y="10485000"/>
                  <a:pt x="8198611" y="10491604"/>
                  <a:pt x="8196094" y="10523845"/>
                </a:cubicBezTo>
                <a:cubicBezTo>
                  <a:pt x="8200995" y="10527455"/>
                  <a:pt x="8209239" y="10527188"/>
                  <a:pt x="8213837" y="10531151"/>
                </a:cubicBezTo>
                <a:cubicBezTo>
                  <a:pt x="8215096" y="10524863"/>
                  <a:pt x="8225602" y="10517905"/>
                  <a:pt x="8227067" y="10511880"/>
                </a:cubicBezTo>
                <a:close/>
                <a:moveTo>
                  <a:pt x="10612369" y="5115469"/>
                </a:moveTo>
                <a:cubicBezTo>
                  <a:pt x="10622131" y="5070292"/>
                  <a:pt x="10618356" y="5030360"/>
                  <a:pt x="10603319" y="4995145"/>
                </a:cubicBezTo>
                <a:cubicBezTo>
                  <a:pt x="10600548" y="5007186"/>
                  <a:pt x="10597311" y="5022592"/>
                  <a:pt x="10588333" y="5009441"/>
                </a:cubicBezTo>
                <a:cubicBezTo>
                  <a:pt x="10590363" y="5030236"/>
                  <a:pt x="10594942" y="5069504"/>
                  <a:pt x="10591340" y="5068423"/>
                </a:cubicBezTo>
                <a:cubicBezTo>
                  <a:pt x="10604984" y="5069859"/>
                  <a:pt x="10600930" y="5103272"/>
                  <a:pt x="10612369" y="5115469"/>
                </a:cubicBezTo>
                <a:close/>
                <a:moveTo>
                  <a:pt x="10747412" y="4809835"/>
                </a:moveTo>
                <a:cubicBezTo>
                  <a:pt x="10738891" y="4788723"/>
                  <a:pt x="10743103" y="4763033"/>
                  <a:pt x="10725591" y="4746112"/>
                </a:cubicBezTo>
                <a:cubicBezTo>
                  <a:pt x="10708849" y="4758612"/>
                  <a:pt x="10735493" y="4818343"/>
                  <a:pt x="10747412" y="4809835"/>
                </a:cubicBezTo>
                <a:close/>
                <a:moveTo>
                  <a:pt x="9319616" y="8046221"/>
                </a:moveTo>
                <a:cubicBezTo>
                  <a:pt x="9321678" y="8045154"/>
                  <a:pt x="9322841" y="8043111"/>
                  <a:pt x="9322351" y="8039638"/>
                </a:cubicBezTo>
                <a:cubicBezTo>
                  <a:pt x="9316789" y="8033970"/>
                  <a:pt x="9303045" y="8037795"/>
                  <a:pt x="9297242" y="8041497"/>
                </a:cubicBezTo>
                <a:cubicBezTo>
                  <a:pt x="9299166" y="8043812"/>
                  <a:pt x="9313430" y="8049423"/>
                  <a:pt x="9319616" y="8046221"/>
                </a:cubicBezTo>
                <a:close/>
                <a:moveTo>
                  <a:pt x="10659607" y="5025293"/>
                </a:moveTo>
                <a:cubicBezTo>
                  <a:pt x="10662324" y="5016114"/>
                  <a:pt x="10654858" y="5004014"/>
                  <a:pt x="10657360" y="4994023"/>
                </a:cubicBezTo>
                <a:cubicBezTo>
                  <a:pt x="10672040" y="4968877"/>
                  <a:pt x="10654699" y="4942337"/>
                  <a:pt x="10650337" y="4916431"/>
                </a:cubicBezTo>
                <a:cubicBezTo>
                  <a:pt x="10646887" y="4896539"/>
                  <a:pt x="10649976" y="4878006"/>
                  <a:pt x="10641088" y="4862345"/>
                </a:cubicBezTo>
                <a:cubicBezTo>
                  <a:pt x="10639972" y="4825627"/>
                  <a:pt x="10637172" y="4775411"/>
                  <a:pt x="10615147" y="4751394"/>
                </a:cubicBezTo>
                <a:cubicBezTo>
                  <a:pt x="10600302" y="4812691"/>
                  <a:pt x="10646795" y="4850581"/>
                  <a:pt x="10636257" y="4910210"/>
                </a:cubicBezTo>
                <a:cubicBezTo>
                  <a:pt x="10634182" y="4914905"/>
                  <a:pt x="10628964" y="4910558"/>
                  <a:pt x="10626413" y="4914023"/>
                </a:cubicBezTo>
                <a:cubicBezTo>
                  <a:pt x="10637243" y="4952992"/>
                  <a:pt x="10630418" y="4998445"/>
                  <a:pt x="10652749" y="5033312"/>
                </a:cubicBezTo>
                <a:cubicBezTo>
                  <a:pt x="10656664" y="5031088"/>
                  <a:pt x="10658701" y="5028352"/>
                  <a:pt x="10659607" y="5025293"/>
                </a:cubicBezTo>
                <a:close/>
                <a:moveTo>
                  <a:pt x="10792714" y="4725771"/>
                </a:moveTo>
                <a:cubicBezTo>
                  <a:pt x="10797856" y="4715287"/>
                  <a:pt x="10795803" y="4707238"/>
                  <a:pt x="10796450" y="4698850"/>
                </a:cubicBezTo>
                <a:lnTo>
                  <a:pt x="10764877" y="4684899"/>
                </a:lnTo>
                <a:cubicBezTo>
                  <a:pt x="10759326" y="4704386"/>
                  <a:pt x="10787616" y="4710763"/>
                  <a:pt x="10792714" y="4725771"/>
                </a:cubicBezTo>
                <a:close/>
                <a:moveTo>
                  <a:pt x="11041101" y="4165526"/>
                </a:moveTo>
                <a:cubicBezTo>
                  <a:pt x="11047305" y="4137645"/>
                  <a:pt x="11052021" y="4095836"/>
                  <a:pt x="11033878" y="4087309"/>
                </a:cubicBezTo>
                <a:cubicBezTo>
                  <a:pt x="11040001" y="4097670"/>
                  <a:pt x="11038317" y="4110706"/>
                  <a:pt x="11029065" y="4127033"/>
                </a:cubicBezTo>
                <a:cubicBezTo>
                  <a:pt x="11042609" y="4130976"/>
                  <a:pt x="11034356" y="4150807"/>
                  <a:pt x="11041101" y="4165526"/>
                </a:cubicBezTo>
                <a:close/>
                <a:moveTo>
                  <a:pt x="10967749" y="4331971"/>
                </a:moveTo>
                <a:lnTo>
                  <a:pt x="10961858" y="4324861"/>
                </a:lnTo>
                <a:lnTo>
                  <a:pt x="10956658" y="4318585"/>
                </a:lnTo>
                <a:cubicBezTo>
                  <a:pt x="10953188" y="4324708"/>
                  <a:pt x="10952593" y="4329804"/>
                  <a:pt x="10953765" y="4334213"/>
                </a:cubicBezTo>
                <a:lnTo>
                  <a:pt x="10959637" y="4342974"/>
                </a:lnTo>
                <a:lnTo>
                  <a:pt x="10961481" y="4345725"/>
                </a:lnTo>
                <a:cubicBezTo>
                  <a:pt x="10966376" y="4343294"/>
                  <a:pt x="10968509" y="4337602"/>
                  <a:pt x="10967749" y="4331971"/>
                </a:cubicBezTo>
                <a:close/>
                <a:moveTo>
                  <a:pt x="11065832" y="4111444"/>
                </a:moveTo>
                <a:cubicBezTo>
                  <a:pt x="11067250" y="4097046"/>
                  <a:pt x="11056313" y="4078338"/>
                  <a:pt x="11052083" y="4074938"/>
                </a:cubicBezTo>
                <a:cubicBezTo>
                  <a:pt x="11074425" y="4075113"/>
                  <a:pt x="11050279" y="4040966"/>
                  <a:pt x="11054081" y="4050812"/>
                </a:cubicBezTo>
                <a:cubicBezTo>
                  <a:pt x="11052669" y="4056313"/>
                  <a:pt x="11057408" y="4059427"/>
                  <a:pt x="11056611" y="4064690"/>
                </a:cubicBezTo>
                <a:cubicBezTo>
                  <a:pt x="11046009" y="4065619"/>
                  <a:pt x="11046583" y="4068935"/>
                  <a:pt x="11037623" y="4060383"/>
                </a:cubicBezTo>
                <a:cubicBezTo>
                  <a:pt x="11028126" y="4071498"/>
                  <a:pt x="11048386" y="4071773"/>
                  <a:pt x="11040119" y="4082411"/>
                </a:cubicBezTo>
                <a:cubicBezTo>
                  <a:pt x="11044808" y="4084483"/>
                  <a:pt x="11048736" y="4083666"/>
                  <a:pt x="11052475" y="4083277"/>
                </a:cubicBezTo>
                <a:cubicBezTo>
                  <a:pt x="11052922" y="4097255"/>
                  <a:pt x="11042727" y="4115717"/>
                  <a:pt x="11059591" y="4123679"/>
                </a:cubicBezTo>
                <a:cubicBezTo>
                  <a:pt x="11063515" y="4120564"/>
                  <a:pt x="11065360" y="4116243"/>
                  <a:pt x="11065832" y="4111444"/>
                </a:cubicBezTo>
                <a:close/>
                <a:moveTo>
                  <a:pt x="6367651" y="14756380"/>
                </a:moveTo>
                <a:cubicBezTo>
                  <a:pt x="6319062" y="14712961"/>
                  <a:pt x="6267021" y="14671589"/>
                  <a:pt x="6215972" y="14629124"/>
                </a:cubicBezTo>
                <a:cubicBezTo>
                  <a:pt x="6209780" y="14635066"/>
                  <a:pt x="6203350" y="14640393"/>
                  <a:pt x="6198107" y="14648797"/>
                </a:cubicBezTo>
                <a:cubicBezTo>
                  <a:pt x="6249107" y="14690219"/>
                  <a:pt x="6321207" y="14723098"/>
                  <a:pt x="6362555" y="14767912"/>
                </a:cubicBezTo>
                <a:close/>
                <a:moveTo>
                  <a:pt x="8848903" y="9141029"/>
                </a:moveTo>
                <a:cubicBezTo>
                  <a:pt x="8823361" y="9218434"/>
                  <a:pt x="8704407" y="9283619"/>
                  <a:pt x="8641325" y="9273077"/>
                </a:cubicBezTo>
                <a:cubicBezTo>
                  <a:pt x="8584535" y="9263276"/>
                  <a:pt x="8517655" y="9220983"/>
                  <a:pt x="8490353" y="9168652"/>
                </a:cubicBezTo>
                <a:cubicBezTo>
                  <a:pt x="8472076" y="9135090"/>
                  <a:pt x="8461556" y="9075903"/>
                  <a:pt x="8466600" y="9041432"/>
                </a:cubicBezTo>
                <a:cubicBezTo>
                  <a:pt x="8487481" y="8900801"/>
                  <a:pt x="8621749" y="8828620"/>
                  <a:pt x="8757829" y="8913723"/>
                </a:cubicBezTo>
                <a:cubicBezTo>
                  <a:pt x="8774170" y="8924001"/>
                  <a:pt x="8812319" y="8958697"/>
                  <a:pt x="8819195" y="8967342"/>
                </a:cubicBezTo>
                <a:cubicBezTo>
                  <a:pt x="8846610" y="9004431"/>
                  <a:pt x="8871718" y="9072103"/>
                  <a:pt x="8848903" y="9141029"/>
                </a:cubicBezTo>
                <a:close/>
                <a:moveTo>
                  <a:pt x="8125069" y="10780109"/>
                </a:moveTo>
                <a:cubicBezTo>
                  <a:pt x="8128208" y="10774861"/>
                  <a:pt x="8130455" y="10768797"/>
                  <a:pt x="8131475" y="10761975"/>
                </a:cubicBezTo>
                <a:cubicBezTo>
                  <a:pt x="8109973" y="10771167"/>
                  <a:pt x="8107839" y="10800135"/>
                  <a:pt x="8078448" y="10801295"/>
                </a:cubicBezTo>
                <a:cubicBezTo>
                  <a:pt x="8073236" y="10798034"/>
                  <a:pt x="8067109" y="10795834"/>
                  <a:pt x="8067431" y="10786868"/>
                </a:cubicBezTo>
                <a:cubicBezTo>
                  <a:pt x="8070948" y="10776344"/>
                  <a:pt x="8081596" y="10772584"/>
                  <a:pt x="8078286" y="10754943"/>
                </a:cubicBezTo>
                <a:cubicBezTo>
                  <a:pt x="8063578" y="10761982"/>
                  <a:pt x="8053342" y="10762401"/>
                  <a:pt x="8042571" y="10751268"/>
                </a:cubicBezTo>
                <a:cubicBezTo>
                  <a:pt x="8037395" y="10813658"/>
                  <a:pt x="8103094" y="10816849"/>
                  <a:pt x="8125069" y="10780109"/>
                </a:cubicBezTo>
                <a:close/>
                <a:moveTo>
                  <a:pt x="8294672" y="10400200"/>
                </a:moveTo>
                <a:cubicBezTo>
                  <a:pt x="8297987" y="10394465"/>
                  <a:pt x="8299884" y="10388420"/>
                  <a:pt x="8299387" y="10381846"/>
                </a:cubicBezTo>
                <a:cubicBezTo>
                  <a:pt x="8283735" y="10402149"/>
                  <a:pt x="8249876" y="10422120"/>
                  <a:pt x="8252928" y="10449330"/>
                </a:cubicBezTo>
                <a:cubicBezTo>
                  <a:pt x="8262015" y="10431815"/>
                  <a:pt x="8284725" y="10417404"/>
                  <a:pt x="8294672" y="10400200"/>
                </a:cubicBezTo>
                <a:close/>
                <a:moveTo>
                  <a:pt x="8273796" y="10459157"/>
                </a:moveTo>
                <a:cubicBezTo>
                  <a:pt x="8275366" y="10455883"/>
                  <a:pt x="8275822" y="10452627"/>
                  <a:pt x="8274423" y="10449424"/>
                </a:cubicBezTo>
                <a:cubicBezTo>
                  <a:pt x="8268843" y="10463048"/>
                  <a:pt x="8241166" y="10472986"/>
                  <a:pt x="8249594" y="10488239"/>
                </a:cubicBezTo>
                <a:cubicBezTo>
                  <a:pt x="8254347" y="10478971"/>
                  <a:pt x="8269086" y="10468979"/>
                  <a:pt x="8273796" y="10459157"/>
                </a:cubicBezTo>
                <a:close/>
                <a:moveTo>
                  <a:pt x="6391803" y="14723341"/>
                </a:moveTo>
                <a:cubicBezTo>
                  <a:pt x="6394941" y="14716240"/>
                  <a:pt x="6397638" y="14708116"/>
                  <a:pt x="6400990" y="14701684"/>
                </a:cubicBezTo>
                <a:cubicBezTo>
                  <a:pt x="6351038" y="14664809"/>
                  <a:pt x="6297159" y="14628751"/>
                  <a:pt x="6252317" y="14589539"/>
                </a:cubicBezTo>
                <a:cubicBezTo>
                  <a:pt x="6242294" y="14598384"/>
                  <a:pt x="6233551" y="14607793"/>
                  <a:pt x="6224904" y="14619288"/>
                </a:cubicBezTo>
                <a:cubicBezTo>
                  <a:pt x="6280965" y="14657330"/>
                  <a:pt x="6326995" y="14699620"/>
                  <a:pt x="6379980" y="14738856"/>
                </a:cubicBezTo>
                <a:cubicBezTo>
                  <a:pt x="6385089" y="14736518"/>
                  <a:pt x="6388666" y="14730441"/>
                  <a:pt x="6391803" y="14723341"/>
                </a:cubicBezTo>
                <a:close/>
                <a:moveTo>
                  <a:pt x="10564242" y="5280946"/>
                </a:moveTo>
                <a:cubicBezTo>
                  <a:pt x="10562827" y="5259910"/>
                  <a:pt x="10567915" y="5221849"/>
                  <a:pt x="10540914" y="5220635"/>
                </a:cubicBezTo>
                <a:cubicBezTo>
                  <a:pt x="10551935" y="5237241"/>
                  <a:pt x="10544009" y="5277109"/>
                  <a:pt x="10564242" y="5280946"/>
                </a:cubicBezTo>
                <a:close/>
                <a:moveTo>
                  <a:pt x="10599513" y="5201119"/>
                </a:moveTo>
                <a:cubicBezTo>
                  <a:pt x="10605399" y="5184334"/>
                  <a:pt x="10600826" y="5171601"/>
                  <a:pt x="10592373" y="5160724"/>
                </a:cubicBezTo>
                <a:cubicBezTo>
                  <a:pt x="10586676" y="5177081"/>
                  <a:pt x="10585284" y="5191772"/>
                  <a:pt x="10599513" y="5201119"/>
                </a:cubicBezTo>
                <a:close/>
                <a:moveTo>
                  <a:pt x="10683585" y="5012538"/>
                </a:moveTo>
                <a:cubicBezTo>
                  <a:pt x="10684087" y="5003504"/>
                  <a:pt x="10675695" y="4990900"/>
                  <a:pt x="10675571" y="4981661"/>
                </a:cubicBezTo>
                <a:cubicBezTo>
                  <a:pt x="10680879" y="4983497"/>
                  <a:pt x="10687328" y="4987367"/>
                  <a:pt x="10689017" y="4978929"/>
                </a:cubicBezTo>
                <a:lnTo>
                  <a:pt x="10683775" y="4942872"/>
                </a:lnTo>
                <a:lnTo>
                  <a:pt x="10674640" y="4880039"/>
                </a:lnTo>
                <a:cubicBezTo>
                  <a:pt x="10667641" y="4847547"/>
                  <a:pt x="10659656" y="4815703"/>
                  <a:pt x="10654337" y="4785036"/>
                </a:cubicBezTo>
                <a:cubicBezTo>
                  <a:pt x="10650600" y="4763488"/>
                  <a:pt x="10654713" y="4735713"/>
                  <a:pt x="10632517" y="4721314"/>
                </a:cubicBezTo>
                <a:cubicBezTo>
                  <a:pt x="10627489" y="4765010"/>
                  <a:pt x="10647270" y="4803342"/>
                  <a:pt x="10653743" y="4842936"/>
                </a:cubicBezTo>
                <a:lnTo>
                  <a:pt x="10672544" y="4964620"/>
                </a:lnTo>
                <a:lnTo>
                  <a:pt x="10673032" y="4967785"/>
                </a:lnTo>
                <a:lnTo>
                  <a:pt x="10671251" y="4967123"/>
                </a:lnTo>
                <a:lnTo>
                  <a:pt x="10667126" y="4965590"/>
                </a:lnTo>
                <a:cubicBezTo>
                  <a:pt x="10664447" y="4965649"/>
                  <a:pt x="10669512" y="4971714"/>
                  <a:pt x="10664904" y="4976948"/>
                </a:cubicBezTo>
                <a:lnTo>
                  <a:pt x="10665320" y="4978608"/>
                </a:lnTo>
                <a:lnTo>
                  <a:pt x="10670508" y="4999322"/>
                </a:lnTo>
                <a:cubicBezTo>
                  <a:pt x="10670684" y="5007436"/>
                  <a:pt x="10671422" y="5015287"/>
                  <a:pt x="10679484" y="5020125"/>
                </a:cubicBezTo>
                <a:cubicBezTo>
                  <a:pt x="10682263" y="5018164"/>
                  <a:pt x="10683418" y="5015549"/>
                  <a:pt x="10683585" y="5012538"/>
                </a:cubicBezTo>
                <a:close/>
                <a:moveTo>
                  <a:pt x="10291844" y="5899311"/>
                </a:moveTo>
                <a:cubicBezTo>
                  <a:pt x="10255345" y="5970728"/>
                  <a:pt x="10149009" y="6010582"/>
                  <a:pt x="10075190" y="5992031"/>
                </a:cubicBezTo>
                <a:cubicBezTo>
                  <a:pt x="9979281" y="5968141"/>
                  <a:pt x="9888910" y="5819344"/>
                  <a:pt x="9951042" y="5693552"/>
                </a:cubicBezTo>
                <a:cubicBezTo>
                  <a:pt x="9977104" y="5640125"/>
                  <a:pt x="10027985" y="5596066"/>
                  <a:pt x="10110529" y="5592825"/>
                </a:cubicBezTo>
                <a:cubicBezTo>
                  <a:pt x="10110185" y="5442666"/>
                  <a:pt x="10146047" y="5283454"/>
                  <a:pt x="10154671" y="5139993"/>
                </a:cubicBezTo>
                <a:cubicBezTo>
                  <a:pt x="10157430" y="5101909"/>
                  <a:pt x="10144700" y="5061450"/>
                  <a:pt x="10177366" y="5033864"/>
                </a:cubicBezTo>
                <a:cubicBezTo>
                  <a:pt x="10209781" y="5033162"/>
                  <a:pt x="10229457" y="5047371"/>
                  <a:pt x="10250607" y="5059769"/>
                </a:cubicBezTo>
                <a:cubicBezTo>
                  <a:pt x="10241924" y="5248331"/>
                  <a:pt x="10231437" y="5435419"/>
                  <a:pt x="10186256" y="5594269"/>
                </a:cubicBezTo>
                <a:cubicBezTo>
                  <a:pt x="10206132" y="5610447"/>
                  <a:pt x="10232519" y="5615673"/>
                  <a:pt x="10251350" y="5634611"/>
                </a:cubicBezTo>
                <a:cubicBezTo>
                  <a:pt x="10302650" y="5685997"/>
                  <a:pt x="10337667" y="5812010"/>
                  <a:pt x="10291844" y="5899311"/>
                </a:cubicBezTo>
                <a:close/>
                <a:moveTo>
                  <a:pt x="8483970" y="9996113"/>
                </a:moveTo>
                <a:cubicBezTo>
                  <a:pt x="8482168" y="9994632"/>
                  <a:pt x="8471009" y="9982933"/>
                  <a:pt x="8468249" y="9992620"/>
                </a:cubicBezTo>
                <a:cubicBezTo>
                  <a:pt x="8470517" y="9994121"/>
                  <a:pt x="8480744" y="10005779"/>
                  <a:pt x="8483970" y="9996113"/>
                </a:cubicBezTo>
                <a:close/>
                <a:moveTo>
                  <a:pt x="10946459" y="4425851"/>
                </a:moveTo>
                <a:cubicBezTo>
                  <a:pt x="10932712" y="4413142"/>
                  <a:pt x="10941104" y="4391842"/>
                  <a:pt x="10940461" y="4373695"/>
                </a:cubicBezTo>
                <a:cubicBezTo>
                  <a:pt x="10932770" y="4374379"/>
                  <a:pt x="10929522" y="4370775"/>
                  <a:pt x="10926307" y="4366229"/>
                </a:cubicBezTo>
                <a:lnTo>
                  <a:pt x="10919564" y="4359887"/>
                </a:lnTo>
                <a:lnTo>
                  <a:pt x="10912359" y="4353112"/>
                </a:lnTo>
                <a:cubicBezTo>
                  <a:pt x="10910229" y="4361102"/>
                  <a:pt x="10909818" y="4368449"/>
                  <a:pt x="10910451" y="4375395"/>
                </a:cubicBezTo>
                <a:lnTo>
                  <a:pt x="10912625" y="4385314"/>
                </a:lnTo>
                <a:lnTo>
                  <a:pt x="10914809" y="4395280"/>
                </a:lnTo>
                <a:cubicBezTo>
                  <a:pt x="10918906" y="4408063"/>
                  <a:pt x="10924487" y="4420226"/>
                  <a:pt x="10926165" y="4433727"/>
                </a:cubicBezTo>
                <a:cubicBezTo>
                  <a:pt x="10930553" y="4424948"/>
                  <a:pt x="10942070" y="4434630"/>
                  <a:pt x="10946459" y="4425851"/>
                </a:cubicBezTo>
                <a:close/>
                <a:moveTo>
                  <a:pt x="11033626" y="4228572"/>
                </a:moveTo>
                <a:cubicBezTo>
                  <a:pt x="11041033" y="4212961"/>
                  <a:pt x="11032877" y="4203743"/>
                  <a:pt x="11023491" y="4195002"/>
                </a:cubicBezTo>
                <a:cubicBezTo>
                  <a:pt x="11022441" y="4159323"/>
                  <a:pt x="11031588" y="4136314"/>
                  <a:pt x="11011194" y="4110971"/>
                </a:cubicBezTo>
                <a:cubicBezTo>
                  <a:pt x="11003927" y="4125113"/>
                  <a:pt x="10996259" y="4095186"/>
                  <a:pt x="10988796" y="4105158"/>
                </a:cubicBezTo>
                <a:cubicBezTo>
                  <a:pt x="10995156" y="4116134"/>
                  <a:pt x="10987987" y="4132360"/>
                  <a:pt x="11007261" y="4138325"/>
                </a:cubicBezTo>
                <a:cubicBezTo>
                  <a:pt x="11013510" y="4169157"/>
                  <a:pt x="10998661" y="4208529"/>
                  <a:pt x="11033626" y="4228572"/>
                </a:cubicBezTo>
                <a:close/>
                <a:moveTo>
                  <a:pt x="8462023" y="10049325"/>
                </a:moveTo>
                <a:cubicBezTo>
                  <a:pt x="8462437" y="10029261"/>
                  <a:pt x="8468628" y="10005247"/>
                  <a:pt x="8450336" y="9996503"/>
                </a:cubicBezTo>
                <a:cubicBezTo>
                  <a:pt x="8440196" y="10014740"/>
                  <a:pt x="8462662" y="10024133"/>
                  <a:pt x="8449630" y="10033836"/>
                </a:cubicBezTo>
                <a:cubicBezTo>
                  <a:pt x="8430753" y="10017127"/>
                  <a:pt x="8446413" y="9979517"/>
                  <a:pt x="8419855" y="9967609"/>
                </a:cubicBezTo>
                <a:cubicBezTo>
                  <a:pt x="8415815" y="9985179"/>
                  <a:pt x="8438056" y="9999700"/>
                  <a:pt x="8421090" y="10013900"/>
                </a:cubicBezTo>
                <a:cubicBezTo>
                  <a:pt x="8437436" y="10024426"/>
                  <a:pt x="8439413" y="10043195"/>
                  <a:pt x="8462023" y="10049325"/>
                </a:cubicBezTo>
                <a:close/>
                <a:moveTo>
                  <a:pt x="9000255" y="8833342"/>
                </a:moveTo>
                <a:cubicBezTo>
                  <a:pt x="8968142" y="8887680"/>
                  <a:pt x="8909736" y="8873125"/>
                  <a:pt x="8871239" y="8909811"/>
                </a:cubicBezTo>
                <a:cubicBezTo>
                  <a:pt x="8849872" y="8891677"/>
                  <a:pt x="8832263" y="8916625"/>
                  <a:pt x="8823004" y="8899750"/>
                </a:cubicBezTo>
                <a:cubicBezTo>
                  <a:pt x="8867081" y="8848141"/>
                  <a:pt x="8928720" y="8841624"/>
                  <a:pt x="8984770" y="8821386"/>
                </a:cubicBezTo>
                <a:cubicBezTo>
                  <a:pt x="8992777" y="8823901"/>
                  <a:pt x="8991636" y="8831068"/>
                  <a:pt x="9000255" y="8833342"/>
                </a:cubicBezTo>
                <a:close/>
                <a:moveTo>
                  <a:pt x="11562796" y="3034443"/>
                </a:moveTo>
                <a:cubicBezTo>
                  <a:pt x="11567228" y="3022103"/>
                  <a:pt x="11548492" y="3014845"/>
                  <a:pt x="11539971" y="3020272"/>
                </a:cubicBezTo>
                <a:cubicBezTo>
                  <a:pt x="11532937" y="3035037"/>
                  <a:pt x="11555080" y="3039203"/>
                  <a:pt x="11562796" y="3034443"/>
                </a:cubicBezTo>
                <a:close/>
                <a:moveTo>
                  <a:pt x="6894798" y="13599738"/>
                </a:moveTo>
                <a:cubicBezTo>
                  <a:pt x="6896256" y="13595285"/>
                  <a:pt x="6897098" y="13591070"/>
                  <a:pt x="6898129" y="13586429"/>
                </a:cubicBezTo>
                <a:cubicBezTo>
                  <a:pt x="6894955" y="13585535"/>
                  <a:pt x="6892207" y="13584831"/>
                  <a:pt x="6888844" y="13584365"/>
                </a:cubicBezTo>
                <a:cubicBezTo>
                  <a:pt x="6887813" y="13589006"/>
                  <a:pt x="6886971" y="13593220"/>
                  <a:pt x="6885940" y="13597861"/>
                </a:cubicBezTo>
                <a:cubicBezTo>
                  <a:pt x="6889114" y="13598755"/>
                  <a:pt x="6892050" y="13599033"/>
                  <a:pt x="6894798" y="13599738"/>
                </a:cubicBezTo>
                <a:close/>
                <a:moveTo>
                  <a:pt x="8624649" y="9684703"/>
                </a:moveTo>
                <a:cubicBezTo>
                  <a:pt x="8625217" y="9682393"/>
                  <a:pt x="8625806" y="9679617"/>
                  <a:pt x="8626395" y="9676841"/>
                </a:cubicBezTo>
                <a:cubicBezTo>
                  <a:pt x="8623619" y="9676252"/>
                  <a:pt x="8620864" y="9675196"/>
                  <a:pt x="8618555" y="9674628"/>
                </a:cubicBezTo>
                <a:cubicBezTo>
                  <a:pt x="8617966" y="9677404"/>
                  <a:pt x="8617377" y="9680181"/>
                  <a:pt x="8616808" y="9682491"/>
                </a:cubicBezTo>
                <a:cubicBezTo>
                  <a:pt x="8619098" y="9683526"/>
                  <a:pt x="8621873" y="9684115"/>
                  <a:pt x="8624649" y="9684703"/>
                </a:cubicBezTo>
                <a:close/>
                <a:moveTo>
                  <a:pt x="10969721" y="4379781"/>
                </a:moveTo>
                <a:cubicBezTo>
                  <a:pt x="10973223" y="4370179"/>
                  <a:pt x="10968232" y="4357256"/>
                  <a:pt x="10958462" y="4352557"/>
                </a:cubicBezTo>
                <a:cubicBezTo>
                  <a:pt x="10956163" y="4365832"/>
                  <a:pt x="10955283" y="4378202"/>
                  <a:pt x="10963251" y="4387847"/>
                </a:cubicBezTo>
                <a:cubicBezTo>
                  <a:pt x="10966443" y="4385812"/>
                  <a:pt x="10968554" y="4382981"/>
                  <a:pt x="10969721" y="4379781"/>
                </a:cubicBezTo>
                <a:close/>
                <a:moveTo>
                  <a:pt x="11047790" y="4205739"/>
                </a:moveTo>
                <a:cubicBezTo>
                  <a:pt x="11045973" y="4193708"/>
                  <a:pt x="11051961" y="4179001"/>
                  <a:pt x="11038082" y="4172358"/>
                </a:cubicBezTo>
                <a:cubicBezTo>
                  <a:pt x="11028404" y="4188497"/>
                  <a:pt x="11043939" y="4194851"/>
                  <a:pt x="11047790" y="4205739"/>
                </a:cubicBezTo>
                <a:close/>
                <a:moveTo>
                  <a:pt x="8338073" y="10342688"/>
                </a:moveTo>
                <a:cubicBezTo>
                  <a:pt x="8337700" y="10315945"/>
                  <a:pt x="8339504" y="10287391"/>
                  <a:pt x="8327739" y="10271720"/>
                </a:cubicBezTo>
                <a:cubicBezTo>
                  <a:pt x="8321900" y="10290650"/>
                  <a:pt x="8309097" y="10339831"/>
                  <a:pt x="8338073" y="10342688"/>
                </a:cubicBezTo>
                <a:close/>
                <a:moveTo>
                  <a:pt x="6909050" y="13579021"/>
                </a:moveTo>
                <a:cubicBezTo>
                  <a:pt x="6911201" y="13567230"/>
                  <a:pt x="6916804" y="13553395"/>
                  <a:pt x="6905386" y="13550389"/>
                </a:cubicBezTo>
                <a:cubicBezTo>
                  <a:pt x="6897064" y="13555377"/>
                  <a:pt x="6890917" y="13579673"/>
                  <a:pt x="6909050" y="13579021"/>
                </a:cubicBezTo>
                <a:close/>
                <a:moveTo>
                  <a:pt x="10617485" y="5188145"/>
                </a:moveTo>
                <a:cubicBezTo>
                  <a:pt x="10623084" y="5169701"/>
                  <a:pt x="10620069" y="5154595"/>
                  <a:pt x="10603519" y="5144732"/>
                </a:cubicBezTo>
                <a:cubicBezTo>
                  <a:pt x="10598863" y="5161040"/>
                  <a:pt x="10606086" y="5172394"/>
                  <a:pt x="10605736" y="5187034"/>
                </a:cubicBezTo>
                <a:cubicBezTo>
                  <a:pt x="10610241" y="5189534"/>
                  <a:pt x="10613555" y="5188958"/>
                  <a:pt x="10617485" y="5188145"/>
                </a:cubicBezTo>
                <a:close/>
                <a:moveTo>
                  <a:pt x="10712546" y="4972998"/>
                </a:moveTo>
                <a:lnTo>
                  <a:pt x="10705991" y="4899851"/>
                </a:lnTo>
                <a:lnTo>
                  <a:pt x="10705055" y="4889396"/>
                </a:lnTo>
                <a:cubicBezTo>
                  <a:pt x="10699998" y="4862609"/>
                  <a:pt x="10693352" y="4836968"/>
                  <a:pt x="10688022" y="4812674"/>
                </a:cubicBezTo>
                <a:cubicBezTo>
                  <a:pt x="10684343" y="4796764"/>
                  <a:pt x="10684248" y="4772742"/>
                  <a:pt x="10668501" y="4762213"/>
                </a:cubicBezTo>
                <a:cubicBezTo>
                  <a:pt x="10654674" y="4787736"/>
                  <a:pt x="10672213" y="4818445"/>
                  <a:pt x="10677667" y="4845344"/>
                </a:cubicBezTo>
                <a:lnTo>
                  <a:pt x="10691134" y="4928622"/>
                </a:lnTo>
                <a:lnTo>
                  <a:pt x="10692150" y="4934906"/>
                </a:lnTo>
                <a:cubicBezTo>
                  <a:pt x="10708650" y="4943727"/>
                  <a:pt x="10702386" y="4961367"/>
                  <a:pt x="10712546" y="4972998"/>
                </a:cubicBezTo>
                <a:close/>
                <a:moveTo>
                  <a:pt x="10812319" y="4747188"/>
                </a:moveTo>
                <a:cubicBezTo>
                  <a:pt x="10810495" y="4735157"/>
                  <a:pt x="10816481" y="4720456"/>
                  <a:pt x="10802163" y="4713619"/>
                </a:cubicBezTo>
                <a:cubicBezTo>
                  <a:pt x="10796832" y="4724529"/>
                  <a:pt x="10806030" y="4729103"/>
                  <a:pt x="10798239" y="4740967"/>
                </a:cubicBezTo>
                <a:close/>
                <a:moveTo>
                  <a:pt x="6889202" y="13626826"/>
                </a:moveTo>
                <a:cubicBezTo>
                  <a:pt x="6890302" y="13621451"/>
                  <a:pt x="6886974" y="13615138"/>
                  <a:pt x="6877788" y="13615157"/>
                </a:cubicBezTo>
                <a:cubicBezTo>
                  <a:pt x="6876619" y="13621266"/>
                  <a:pt x="6875449" y="13627375"/>
                  <a:pt x="6874041" y="13632869"/>
                </a:cubicBezTo>
                <a:cubicBezTo>
                  <a:pt x="6882572" y="13636638"/>
                  <a:pt x="6888102" y="13632201"/>
                  <a:pt x="6889202" y="13626826"/>
                </a:cubicBezTo>
                <a:close/>
                <a:moveTo>
                  <a:pt x="10512331" y="5428531"/>
                </a:moveTo>
                <a:cubicBezTo>
                  <a:pt x="10513278" y="5417135"/>
                  <a:pt x="10502423" y="5402101"/>
                  <a:pt x="10492994" y="5394875"/>
                </a:cubicBezTo>
                <a:cubicBezTo>
                  <a:pt x="10487516" y="5402658"/>
                  <a:pt x="10496188" y="5404960"/>
                  <a:pt x="10488676" y="5413884"/>
                </a:cubicBezTo>
                <a:cubicBezTo>
                  <a:pt x="10507817" y="5416729"/>
                  <a:pt x="10496006" y="5431917"/>
                  <a:pt x="10506960" y="5438289"/>
                </a:cubicBezTo>
                <a:cubicBezTo>
                  <a:pt x="10510388" y="5435724"/>
                  <a:pt x="10512015" y="5432329"/>
                  <a:pt x="10512331" y="5428531"/>
                </a:cubicBezTo>
                <a:close/>
                <a:moveTo>
                  <a:pt x="8282157" y="10478499"/>
                </a:moveTo>
                <a:cubicBezTo>
                  <a:pt x="8286524" y="10472259"/>
                  <a:pt x="8289994" y="10465150"/>
                  <a:pt x="8291812" y="10456426"/>
                </a:cubicBezTo>
                <a:cubicBezTo>
                  <a:pt x="8270292" y="10477815"/>
                  <a:pt x="8231213" y="10507418"/>
                  <a:pt x="8228049" y="10531112"/>
                </a:cubicBezTo>
                <a:cubicBezTo>
                  <a:pt x="8231690" y="10531179"/>
                  <a:pt x="8235331" y="10531245"/>
                  <a:pt x="8238973" y="10531312"/>
                </a:cubicBezTo>
                <a:cubicBezTo>
                  <a:pt x="8247876" y="10508110"/>
                  <a:pt x="8269055" y="10497218"/>
                  <a:pt x="8282157" y="10478499"/>
                </a:cubicBezTo>
                <a:close/>
                <a:moveTo>
                  <a:pt x="8152836" y="10772994"/>
                </a:moveTo>
                <a:cubicBezTo>
                  <a:pt x="8146180" y="10807923"/>
                  <a:pt x="8107080" y="10825359"/>
                  <a:pt x="8067462" y="10822632"/>
                </a:cubicBezTo>
                <a:cubicBezTo>
                  <a:pt x="8042725" y="10801925"/>
                  <a:pt x="8024931" y="10781041"/>
                  <a:pt x="8028333" y="10751318"/>
                </a:cubicBezTo>
                <a:lnTo>
                  <a:pt x="8028505" y="10750963"/>
                </a:lnTo>
                <a:lnTo>
                  <a:pt x="8039354" y="10728565"/>
                </a:lnTo>
                <a:cubicBezTo>
                  <a:pt x="8057617" y="10706472"/>
                  <a:pt x="8093821" y="10688234"/>
                  <a:pt x="8113881" y="10690738"/>
                </a:cubicBezTo>
                <a:cubicBezTo>
                  <a:pt x="8121074" y="10691701"/>
                  <a:pt x="8127547" y="10695201"/>
                  <a:pt x="8133099" y="10700440"/>
                </a:cubicBezTo>
                <a:lnTo>
                  <a:pt x="8145975" y="10719367"/>
                </a:lnTo>
                <a:lnTo>
                  <a:pt x="8146796" y="10720574"/>
                </a:lnTo>
                <a:cubicBezTo>
                  <a:pt x="8153820" y="10736411"/>
                  <a:pt x="8156366" y="10756011"/>
                  <a:pt x="8152836" y="10772994"/>
                </a:cubicBezTo>
                <a:close/>
                <a:moveTo>
                  <a:pt x="11132722" y="4031970"/>
                </a:moveTo>
                <a:cubicBezTo>
                  <a:pt x="11137823" y="4025037"/>
                  <a:pt x="11130981" y="4008234"/>
                  <a:pt x="11123797" y="4015267"/>
                </a:cubicBezTo>
                <a:cubicBezTo>
                  <a:pt x="11126788" y="4021182"/>
                  <a:pt x="11126278" y="4028102"/>
                  <a:pt x="11132722" y="4031970"/>
                </a:cubicBezTo>
                <a:close/>
                <a:moveTo>
                  <a:pt x="8653249" y="9648772"/>
                </a:moveTo>
                <a:cubicBezTo>
                  <a:pt x="8656286" y="9644760"/>
                  <a:pt x="8656795" y="9638477"/>
                  <a:pt x="8653971" y="9633683"/>
                </a:cubicBezTo>
                <a:cubicBezTo>
                  <a:pt x="8642039" y="9628955"/>
                  <a:pt x="8642295" y="9644379"/>
                  <a:pt x="8637369" y="9650234"/>
                </a:cubicBezTo>
                <a:cubicBezTo>
                  <a:pt x="8644651" y="9654524"/>
                  <a:pt x="8650213" y="9652783"/>
                  <a:pt x="8653249" y="9648772"/>
                </a:cubicBezTo>
                <a:close/>
                <a:moveTo>
                  <a:pt x="10524537" y="5416973"/>
                </a:moveTo>
                <a:cubicBezTo>
                  <a:pt x="10531318" y="5397011"/>
                  <a:pt x="10518835" y="5384868"/>
                  <a:pt x="10507159" y="5372051"/>
                </a:cubicBezTo>
                <a:cubicBezTo>
                  <a:pt x="10503028" y="5390635"/>
                  <a:pt x="10510398" y="5405117"/>
                  <a:pt x="10524537" y="5416973"/>
                </a:cubicBezTo>
                <a:close/>
                <a:moveTo>
                  <a:pt x="10826878" y="4732703"/>
                </a:moveTo>
                <a:cubicBezTo>
                  <a:pt x="10835662" y="4719747"/>
                  <a:pt x="10832141" y="4711559"/>
                  <a:pt x="10817356" y="4708087"/>
                </a:cubicBezTo>
                <a:cubicBezTo>
                  <a:pt x="10814298" y="4718471"/>
                  <a:pt x="10817204" y="4726897"/>
                  <a:pt x="10826878" y="4732703"/>
                </a:cubicBezTo>
                <a:close/>
                <a:moveTo>
                  <a:pt x="10066821" y="6455440"/>
                </a:moveTo>
                <a:cubicBezTo>
                  <a:pt x="10065259" y="6462231"/>
                  <a:pt x="10062174" y="6468553"/>
                  <a:pt x="10057931" y="6473672"/>
                </a:cubicBezTo>
                <a:cubicBezTo>
                  <a:pt x="10025343" y="6476371"/>
                  <a:pt x="9989490" y="6451139"/>
                  <a:pt x="9958012" y="6429667"/>
                </a:cubicBezTo>
                <a:cubicBezTo>
                  <a:pt x="9928828" y="6409862"/>
                  <a:pt x="9887337" y="6384452"/>
                  <a:pt x="9884069" y="6357571"/>
                </a:cubicBezTo>
                <a:cubicBezTo>
                  <a:pt x="9902495" y="6340449"/>
                  <a:pt x="9925178" y="6370166"/>
                  <a:pt x="9941857" y="6380582"/>
                </a:cubicBezTo>
                <a:cubicBezTo>
                  <a:pt x="9962915" y="6393706"/>
                  <a:pt x="9984191" y="6403257"/>
                  <a:pt x="9993132" y="6417707"/>
                </a:cubicBezTo>
                <a:cubicBezTo>
                  <a:pt x="10007749" y="6418679"/>
                  <a:pt x="10014907" y="6398046"/>
                  <a:pt x="10029935" y="6401326"/>
                </a:cubicBezTo>
                <a:cubicBezTo>
                  <a:pt x="10062490" y="6410447"/>
                  <a:pt x="10071508" y="6435064"/>
                  <a:pt x="10066821" y="6455440"/>
                </a:cubicBezTo>
                <a:close/>
                <a:moveTo>
                  <a:pt x="8324503" y="10400578"/>
                </a:moveTo>
                <a:cubicBezTo>
                  <a:pt x="8333267" y="10383707"/>
                  <a:pt x="8343148" y="10359505"/>
                  <a:pt x="8320658" y="10357170"/>
                </a:cubicBezTo>
                <a:cubicBezTo>
                  <a:pt x="8316194" y="10368069"/>
                  <a:pt x="8326261" y="10365687"/>
                  <a:pt x="8327671" y="10371203"/>
                </a:cubicBezTo>
                <a:cubicBezTo>
                  <a:pt x="8323108" y="10380788"/>
                  <a:pt x="8298096" y="10404083"/>
                  <a:pt x="8317353" y="10413924"/>
                </a:cubicBezTo>
                <a:cubicBezTo>
                  <a:pt x="8318785" y="10411010"/>
                  <a:pt x="8321582" y="10406201"/>
                  <a:pt x="8324503" y="10400578"/>
                </a:cubicBezTo>
                <a:close/>
                <a:moveTo>
                  <a:pt x="8666635" y="9632371"/>
                </a:moveTo>
                <a:cubicBezTo>
                  <a:pt x="8672089" y="9625138"/>
                  <a:pt x="8660971" y="9612506"/>
                  <a:pt x="8656813" y="9622132"/>
                </a:cubicBezTo>
                <a:cubicBezTo>
                  <a:pt x="8662809" y="9623796"/>
                  <a:pt x="8657294" y="9632428"/>
                  <a:pt x="8666635" y="9632371"/>
                </a:cubicBezTo>
                <a:close/>
                <a:moveTo>
                  <a:pt x="11072613" y="4187615"/>
                </a:moveTo>
                <a:cubicBezTo>
                  <a:pt x="11074157" y="4176048"/>
                  <a:pt x="11082968" y="4150340"/>
                  <a:pt x="11059759" y="4140595"/>
                </a:cubicBezTo>
                <a:cubicBezTo>
                  <a:pt x="11056377" y="4157475"/>
                  <a:pt x="11057371" y="4187515"/>
                  <a:pt x="11072613" y="4187615"/>
                </a:cubicBezTo>
                <a:close/>
                <a:moveTo>
                  <a:pt x="11169256" y="3973789"/>
                </a:moveTo>
                <a:cubicBezTo>
                  <a:pt x="11169844" y="3971305"/>
                  <a:pt x="11168172" y="3969036"/>
                  <a:pt x="11161966" y="3965783"/>
                </a:cubicBezTo>
                <a:cubicBezTo>
                  <a:pt x="11156299" y="3973997"/>
                  <a:pt x="11150386" y="3976999"/>
                  <a:pt x="11162987" y="3983077"/>
                </a:cubicBezTo>
                <a:cubicBezTo>
                  <a:pt x="11165821" y="3978970"/>
                  <a:pt x="11168669" y="3976272"/>
                  <a:pt x="11169256" y="3973789"/>
                </a:cubicBezTo>
                <a:close/>
                <a:moveTo>
                  <a:pt x="8288466" y="10497830"/>
                </a:moveTo>
                <a:cubicBezTo>
                  <a:pt x="8290070" y="10493712"/>
                  <a:pt x="8290432" y="10489493"/>
                  <a:pt x="8288693" y="10485074"/>
                </a:cubicBezTo>
                <a:cubicBezTo>
                  <a:pt x="8278759" y="10502319"/>
                  <a:pt x="8257056" y="10508189"/>
                  <a:pt x="8253184" y="10531274"/>
                </a:cubicBezTo>
                <a:cubicBezTo>
                  <a:pt x="8257483" y="10531292"/>
                  <a:pt x="8258136" y="10535541"/>
                  <a:pt x="8263700" y="10534807"/>
                </a:cubicBezTo>
                <a:cubicBezTo>
                  <a:pt x="8267660" y="10521631"/>
                  <a:pt x="8283653" y="10510185"/>
                  <a:pt x="8288466" y="10497830"/>
                </a:cubicBezTo>
                <a:close/>
                <a:moveTo>
                  <a:pt x="11023387" y="4308409"/>
                </a:moveTo>
                <a:lnTo>
                  <a:pt x="11009724" y="4332261"/>
                </a:lnTo>
                <a:lnTo>
                  <a:pt x="11009613" y="4331665"/>
                </a:lnTo>
                <a:lnTo>
                  <a:pt x="11023026" y="4305818"/>
                </a:lnTo>
                <a:close/>
                <a:moveTo>
                  <a:pt x="8687195" y="9600114"/>
                </a:moveTo>
                <a:cubicBezTo>
                  <a:pt x="8672149" y="9581239"/>
                  <a:pt x="8676426" y="9622059"/>
                  <a:pt x="8687195" y="9600114"/>
                </a:cubicBezTo>
                <a:close/>
                <a:moveTo>
                  <a:pt x="10637995" y="5189043"/>
                </a:moveTo>
                <a:cubicBezTo>
                  <a:pt x="10632993" y="5149582"/>
                  <a:pt x="10642266" y="5120515"/>
                  <a:pt x="10626326" y="5083881"/>
                </a:cubicBezTo>
                <a:cubicBezTo>
                  <a:pt x="10625973" y="5120459"/>
                  <a:pt x="10608578" y="5163291"/>
                  <a:pt x="10637995" y="5189043"/>
                </a:cubicBezTo>
                <a:close/>
                <a:moveTo>
                  <a:pt x="11053286" y="4256215"/>
                </a:moveTo>
                <a:lnTo>
                  <a:pt x="11041740" y="4276370"/>
                </a:lnTo>
                <a:lnTo>
                  <a:pt x="11042208" y="4268855"/>
                </a:lnTo>
                <a:lnTo>
                  <a:pt x="11051308" y="4251319"/>
                </a:lnTo>
                <a:close/>
                <a:moveTo>
                  <a:pt x="7719565" y="11802641"/>
                </a:moveTo>
                <a:cubicBezTo>
                  <a:pt x="7712804" y="11800040"/>
                  <a:pt x="7711080" y="11794226"/>
                  <a:pt x="7700159" y="11795401"/>
                </a:cubicBezTo>
                <a:cubicBezTo>
                  <a:pt x="7690781" y="11808471"/>
                  <a:pt x="7720477" y="11811653"/>
                  <a:pt x="7719565" y="11802641"/>
                </a:cubicBezTo>
                <a:close/>
                <a:moveTo>
                  <a:pt x="11389583" y="3500380"/>
                </a:moveTo>
                <a:cubicBezTo>
                  <a:pt x="11312603" y="3419459"/>
                  <a:pt x="11267617" y="3326162"/>
                  <a:pt x="11193713" y="3244051"/>
                </a:cubicBezTo>
                <a:cubicBezTo>
                  <a:pt x="11157520" y="3304029"/>
                  <a:pt x="11124414" y="3367411"/>
                  <a:pt x="11097000" y="3453702"/>
                </a:cubicBezTo>
                <a:cubicBezTo>
                  <a:pt x="11190857" y="3459481"/>
                  <a:pt x="11288339" y="3475530"/>
                  <a:pt x="11389583" y="3500380"/>
                </a:cubicBezTo>
                <a:close/>
                <a:moveTo>
                  <a:pt x="11070231" y="4226634"/>
                </a:moveTo>
                <a:lnTo>
                  <a:pt x="11066473" y="4233195"/>
                </a:lnTo>
                <a:lnTo>
                  <a:pt x="11066681" y="4221697"/>
                </a:lnTo>
                <a:lnTo>
                  <a:pt x="11067521" y="4220077"/>
                </a:lnTo>
                <a:close/>
                <a:moveTo>
                  <a:pt x="10620303" y="5247552"/>
                </a:moveTo>
                <a:cubicBezTo>
                  <a:pt x="10621943" y="5238069"/>
                  <a:pt x="10625239" y="5228302"/>
                  <a:pt x="10613957" y="5223827"/>
                </a:cubicBezTo>
                <a:cubicBezTo>
                  <a:pt x="10612745" y="5233495"/>
                  <a:pt x="10611483" y="5242122"/>
                  <a:pt x="10620303" y="5247552"/>
                </a:cubicBezTo>
                <a:close/>
                <a:moveTo>
                  <a:pt x="10686318" y="5098144"/>
                </a:moveTo>
                <a:cubicBezTo>
                  <a:pt x="10692802" y="5071927"/>
                  <a:pt x="10696933" y="5053345"/>
                  <a:pt x="10682678" y="5030209"/>
                </a:cubicBezTo>
                <a:cubicBezTo>
                  <a:pt x="10673377" y="5045487"/>
                  <a:pt x="10681920" y="5053854"/>
                  <a:pt x="10684498" y="5064176"/>
                </a:cubicBezTo>
                <a:cubicBezTo>
                  <a:pt x="10678085" y="5078690"/>
                  <a:pt x="10672854" y="5091684"/>
                  <a:pt x="10686318" y="5098144"/>
                </a:cubicBezTo>
                <a:close/>
                <a:moveTo>
                  <a:pt x="10726114" y="5008075"/>
                </a:moveTo>
                <a:cubicBezTo>
                  <a:pt x="10742084" y="4988091"/>
                  <a:pt x="10727832" y="4943018"/>
                  <a:pt x="10717771" y="4933471"/>
                </a:cubicBezTo>
                <a:cubicBezTo>
                  <a:pt x="10726341" y="4955625"/>
                  <a:pt x="10711769" y="4987451"/>
                  <a:pt x="10726114" y="5008075"/>
                </a:cubicBezTo>
                <a:close/>
                <a:moveTo>
                  <a:pt x="6606523" y="14335256"/>
                </a:moveTo>
                <a:cubicBezTo>
                  <a:pt x="6579837" y="14322956"/>
                  <a:pt x="6556896" y="14271025"/>
                  <a:pt x="6527149" y="14286424"/>
                </a:cubicBezTo>
                <a:cubicBezTo>
                  <a:pt x="6545253" y="14293914"/>
                  <a:pt x="6555274" y="14307006"/>
                  <a:pt x="6573378" y="14314496"/>
                </a:cubicBezTo>
                <a:cubicBezTo>
                  <a:pt x="6578934" y="14321538"/>
                  <a:pt x="6595445" y="14356866"/>
                  <a:pt x="6606523" y="14335256"/>
                </a:cubicBezTo>
                <a:close/>
                <a:moveTo>
                  <a:pt x="9820283" y="7066542"/>
                </a:moveTo>
                <a:cubicBezTo>
                  <a:pt x="9822542" y="7055872"/>
                  <a:pt x="9820875" y="7045511"/>
                  <a:pt x="9810927" y="7039925"/>
                </a:cubicBezTo>
                <a:cubicBezTo>
                  <a:pt x="9813156" y="7059667"/>
                  <a:pt x="9798354" y="7074128"/>
                  <a:pt x="9806090" y="7094999"/>
                </a:cubicBezTo>
                <a:cubicBezTo>
                  <a:pt x="9811845" y="7088178"/>
                  <a:pt x="9818025" y="7077209"/>
                  <a:pt x="9820283" y="7066542"/>
                </a:cubicBezTo>
                <a:close/>
                <a:moveTo>
                  <a:pt x="6929400" y="13616045"/>
                </a:moveTo>
                <a:cubicBezTo>
                  <a:pt x="6922049" y="13610758"/>
                  <a:pt x="6922451" y="13579846"/>
                  <a:pt x="6911630" y="13589336"/>
                </a:cubicBezTo>
                <a:cubicBezTo>
                  <a:pt x="6910660" y="13599610"/>
                  <a:pt x="6931138" y="13630574"/>
                  <a:pt x="6929400" y="13616045"/>
                </a:cubicBezTo>
                <a:close/>
                <a:moveTo>
                  <a:pt x="8303128" y="10509807"/>
                </a:moveTo>
                <a:cubicBezTo>
                  <a:pt x="8288861" y="10513484"/>
                  <a:pt x="8282828" y="10525489"/>
                  <a:pt x="8274624" y="10535007"/>
                </a:cubicBezTo>
                <a:cubicBezTo>
                  <a:pt x="8279326" y="10535989"/>
                  <a:pt x="8280940" y="10539837"/>
                  <a:pt x="8288427" y="10538303"/>
                </a:cubicBezTo>
                <a:cubicBezTo>
                  <a:pt x="8292587" y="10527756"/>
                  <a:pt x="8296089" y="10517257"/>
                  <a:pt x="8303128" y="10509807"/>
                </a:cubicBezTo>
                <a:close/>
                <a:moveTo>
                  <a:pt x="10548857" y="5427719"/>
                </a:moveTo>
                <a:cubicBezTo>
                  <a:pt x="10556432" y="5402496"/>
                  <a:pt x="10542283" y="5386044"/>
                  <a:pt x="10533862" y="5367014"/>
                </a:cubicBezTo>
                <a:cubicBezTo>
                  <a:pt x="10530406" y="5390996"/>
                  <a:pt x="10535939" y="5410789"/>
                  <a:pt x="10548857" y="5427719"/>
                </a:cubicBezTo>
                <a:close/>
                <a:moveTo>
                  <a:pt x="10673152" y="5146407"/>
                </a:moveTo>
                <a:cubicBezTo>
                  <a:pt x="10677077" y="5119060"/>
                  <a:pt x="10670541" y="5095764"/>
                  <a:pt x="10659699" y="5074137"/>
                </a:cubicBezTo>
                <a:cubicBezTo>
                  <a:pt x="10672956" y="5071832"/>
                  <a:pt x="10663097" y="5044516"/>
                  <a:pt x="10653352" y="5050415"/>
                </a:cubicBezTo>
                <a:cubicBezTo>
                  <a:pt x="10644286" y="5088245"/>
                  <a:pt x="10657608" y="5118110"/>
                  <a:pt x="10673152" y="5146407"/>
                </a:cubicBezTo>
                <a:close/>
                <a:moveTo>
                  <a:pt x="8003576" y="11193560"/>
                </a:moveTo>
                <a:cubicBezTo>
                  <a:pt x="7981251" y="11195862"/>
                  <a:pt x="7967511" y="11206796"/>
                  <a:pt x="7964528" y="11228849"/>
                </a:cubicBezTo>
                <a:cubicBezTo>
                  <a:pt x="7968525" y="11229217"/>
                  <a:pt x="7969174" y="11233470"/>
                  <a:pt x="7975047" y="11232376"/>
                </a:cubicBezTo>
                <a:cubicBezTo>
                  <a:pt x="7979337" y="11214529"/>
                  <a:pt x="7999286" y="11211409"/>
                  <a:pt x="8003576" y="11193560"/>
                </a:cubicBezTo>
                <a:close/>
                <a:moveTo>
                  <a:pt x="7013727" y="13437629"/>
                </a:moveTo>
                <a:cubicBezTo>
                  <a:pt x="6997630" y="13450151"/>
                  <a:pt x="6995966" y="13484656"/>
                  <a:pt x="6968108" y="13479397"/>
                </a:cubicBezTo>
                <a:cubicBezTo>
                  <a:pt x="6972032" y="13453440"/>
                  <a:pt x="6984438" y="13441301"/>
                  <a:pt x="6996657" y="13429584"/>
                </a:cubicBezTo>
                <a:cubicBezTo>
                  <a:pt x="7006750" y="13429511"/>
                  <a:pt x="7008256" y="13435211"/>
                  <a:pt x="7013727" y="13437629"/>
                </a:cubicBezTo>
                <a:close/>
                <a:moveTo>
                  <a:pt x="6529552" y="14536425"/>
                </a:moveTo>
                <a:cubicBezTo>
                  <a:pt x="6465203" y="14495231"/>
                  <a:pt x="6395870" y="14445708"/>
                  <a:pt x="6322030" y="14389089"/>
                </a:cubicBezTo>
                <a:cubicBezTo>
                  <a:pt x="6256011" y="14338989"/>
                  <a:pt x="6180081" y="14277873"/>
                  <a:pt x="6115186" y="14251752"/>
                </a:cubicBezTo>
                <a:cubicBezTo>
                  <a:pt x="6059860" y="14229348"/>
                  <a:pt x="6038354" y="14251497"/>
                  <a:pt x="5995761" y="14291383"/>
                </a:cubicBezTo>
                <a:cubicBezTo>
                  <a:pt x="5959360" y="14325329"/>
                  <a:pt x="5906234" y="14380981"/>
                  <a:pt x="5948267" y="14409253"/>
                </a:cubicBezTo>
                <a:cubicBezTo>
                  <a:pt x="5960121" y="14390497"/>
                  <a:pt x="5950875" y="14380286"/>
                  <a:pt x="5953929" y="14365300"/>
                </a:cubicBezTo>
                <a:cubicBezTo>
                  <a:pt x="5959884" y="14358742"/>
                  <a:pt x="5975819" y="14378034"/>
                  <a:pt x="5978210" y="14362244"/>
                </a:cubicBezTo>
                <a:cubicBezTo>
                  <a:pt x="6006433" y="14305288"/>
                  <a:pt x="6046775" y="14279721"/>
                  <a:pt x="6086642" y="14252923"/>
                </a:cubicBezTo>
                <a:cubicBezTo>
                  <a:pt x="6092338" y="14263097"/>
                  <a:pt x="6090891" y="14276752"/>
                  <a:pt x="6099900" y="14286348"/>
                </a:cubicBezTo>
                <a:cubicBezTo>
                  <a:pt x="6103346" y="14279703"/>
                  <a:pt x="6104129" y="14265244"/>
                  <a:pt x="6114368" y="14274363"/>
                </a:cubicBezTo>
                <a:cubicBezTo>
                  <a:pt x="6187419" y="14309703"/>
                  <a:pt x="6235763" y="14347910"/>
                  <a:pt x="6285812" y="14386870"/>
                </a:cubicBezTo>
                <a:cubicBezTo>
                  <a:pt x="6316809" y="14411286"/>
                  <a:pt x="6350595" y="14432850"/>
                  <a:pt x="6364978" y="14459115"/>
                </a:cubicBezTo>
                <a:cubicBezTo>
                  <a:pt x="6333463" y="14499302"/>
                  <a:pt x="6305226" y="14547063"/>
                  <a:pt x="6268057" y="14573522"/>
                </a:cubicBezTo>
                <a:cubicBezTo>
                  <a:pt x="6313982" y="14609128"/>
                  <a:pt x="6362794" y="14643969"/>
                  <a:pt x="6416716" y="14676472"/>
                </a:cubicBezTo>
                <a:cubicBezTo>
                  <a:pt x="6450146" y="14619263"/>
                  <a:pt x="6490419" y="14578861"/>
                  <a:pt x="6529552" y="14536425"/>
                </a:cubicBezTo>
                <a:close/>
                <a:moveTo>
                  <a:pt x="8805241" y="9387929"/>
                </a:moveTo>
                <a:cubicBezTo>
                  <a:pt x="8791715" y="9376838"/>
                  <a:pt x="8796614" y="9339107"/>
                  <a:pt x="8776471" y="9342994"/>
                </a:cubicBezTo>
                <a:cubicBezTo>
                  <a:pt x="8788145" y="9354801"/>
                  <a:pt x="8788373" y="9390194"/>
                  <a:pt x="8805241" y="9387929"/>
                </a:cubicBezTo>
                <a:close/>
                <a:moveTo>
                  <a:pt x="10624715" y="5274499"/>
                </a:moveTo>
                <a:cubicBezTo>
                  <a:pt x="10622047" y="5266688"/>
                  <a:pt x="10627648" y="5248241"/>
                  <a:pt x="10613446" y="5252683"/>
                </a:cubicBezTo>
                <a:cubicBezTo>
                  <a:pt x="10609674" y="5261221"/>
                  <a:pt x="10616011" y="5280348"/>
                  <a:pt x="10624715" y="5274499"/>
                </a:cubicBezTo>
                <a:close/>
                <a:moveTo>
                  <a:pt x="10640181" y="5239496"/>
                </a:moveTo>
                <a:cubicBezTo>
                  <a:pt x="10637783" y="5224151"/>
                  <a:pt x="10641535" y="5206423"/>
                  <a:pt x="10626216" y="5196083"/>
                </a:cubicBezTo>
                <a:cubicBezTo>
                  <a:pt x="10623406" y="5211677"/>
                  <a:pt x="10625406" y="5240620"/>
                  <a:pt x="10640181" y="5239496"/>
                </a:cubicBezTo>
                <a:close/>
                <a:moveTo>
                  <a:pt x="8507379" y="10069065"/>
                </a:moveTo>
                <a:cubicBezTo>
                  <a:pt x="8499831" y="10049585"/>
                  <a:pt x="8497782" y="10011197"/>
                  <a:pt x="8471055" y="10013760"/>
                </a:cubicBezTo>
                <a:cubicBezTo>
                  <a:pt x="8468490" y="10040269"/>
                  <a:pt x="8475906" y="10084029"/>
                  <a:pt x="8507379" y="10069065"/>
                </a:cubicBezTo>
                <a:close/>
                <a:moveTo>
                  <a:pt x="11388447" y="3548698"/>
                </a:moveTo>
                <a:cubicBezTo>
                  <a:pt x="11388746" y="3547300"/>
                  <a:pt x="11388386" y="3545229"/>
                  <a:pt x="11388073" y="3543051"/>
                </a:cubicBezTo>
                <a:cubicBezTo>
                  <a:pt x="11290032" y="3510950"/>
                  <a:pt x="11195278" y="3486419"/>
                  <a:pt x="11109153" y="3485075"/>
                </a:cubicBezTo>
                <a:cubicBezTo>
                  <a:pt x="11103079" y="3480351"/>
                  <a:pt x="11107464" y="3471582"/>
                  <a:pt x="11094005" y="3469714"/>
                </a:cubicBezTo>
                <a:cubicBezTo>
                  <a:pt x="11073305" y="3530419"/>
                  <a:pt x="11063451" y="3590818"/>
                  <a:pt x="11057883" y="3640364"/>
                </a:cubicBezTo>
                <a:cubicBezTo>
                  <a:pt x="11056170" y="3656942"/>
                  <a:pt x="11051579" y="3678878"/>
                  <a:pt x="11060851" y="3693682"/>
                </a:cubicBezTo>
                <a:cubicBezTo>
                  <a:pt x="11123908" y="3675655"/>
                  <a:pt x="11196993" y="3631468"/>
                  <a:pt x="11261071" y="3604205"/>
                </a:cubicBezTo>
                <a:cubicBezTo>
                  <a:pt x="11303425" y="3585699"/>
                  <a:pt x="11345353" y="3567004"/>
                  <a:pt x="11384869" y="3550303"/>
                </a:cubicBezTo>
                <a:cubicBezTo>
                  <a:pt x="11387191" y="3550819"/>
                  <a:pt x="11388149" y="3550095"/>
                  <a:pt x="11388447" y="3548698"/>
                </a:cubicBezTo>
                <a:close/>
                <a:moveTo>
                  <a:pt x="7996312" y="11229160"/>
                </a:moveTo>
                <a:cubicBezTo>
                  <a:pt x="7980115" y="11229358"/>
                  <a:pt x="7966553" y="11251526"/>
                  <a:pt x="7971239" y="11261106"/>
                </a:cubicBezTo>
                <a:cubicBezTo>
                  <a:pt x="7976837" y="11247462"/>
                  <a:pt x="7993544" y="11245242"/>
                  <a:pt x="7996312" y="11229160"/>
                </a:cubicBezTo>
                <a:close/>
                <a:moveTo>
                  <a:pt x="10454054" y="5670383"/>
                </a:moveTo>
                <a:cubicBezTo>
                  <a:pt x="10443794" y="5665850"/>
                  <a:pt x="10430909" y="5684604"/>
                  <a:pt x="10441408" y="5689752"/>
                </a:cubicBezTo>
                <a:cubicBezTo>
                  <a:pt x="10444986" y="5681656"/>
                  <a:pt x="10451912" y="5682170"/>
                  <a:pt x="10454054" y="5670383"/>
                </a:cubicBezTo>
                <a:close/>
                <a:moveTo>
                  <a:pt x="10848096" y="4779322"/>
                </a:moveTo>
                <a:cubicBezTo>
                  <a:pt x="10851908" y="4767231"/>
                  <a:pt x="10844031" y="4759668"/>
                  <a:pt x="10839845" y="4750677"/>
                </a:cubicBezTo>
                <a:cubicBezTo>
                  <a:pt x="10837263" y="4762290"/>
                  <a:pt x="10836100" y="4773002"/>
                  <a:pt x="10848096" y="4779322"/>
                </a:cubicBezTo>
                <a:close/>
                <a:moveTo>
                  <a:pt x="10711325" y="5096948"/>
                </a:moveTo>
                <a:cubicBezTo>
                  <a:pt x="10708710" y="5068241"/>
                  <a:pt x="10720861" y="5033815"/>
                  <a:pt x="10699173" y="5012498"/>
                </a:cubicBezTo>
                <a:cubicBezTo>
                  <a:pt x="10696866" y="5043111"/>
                  <a:pt x="10696404" y="5073008"/>
                  <a:pt x="10711325" y="5096948"/>
                </a:cubicBezTo>
                <a:close/>
                <a:moveTo>
                  <a:pt x="10798838" y="4898883"/>
                </a:moveTo>
                <a:cubicBezTo>
                  <a:pt x="10787121" y="4889624"/>
                  <a:pt x="10786972" y="4886497"/>
                  <a:pt x="10797840" y="4873442"/>
                </a:cubicBezTo>
                <a:cubicBezTo>
                  <a:pt x="10794849" y="4869825"/>
                  <a:pt x="10792193" y="4862274"/>
                  <a:pt x="10788286" y="4856402"/>
                </a:cubicBezTo>
                <a:lnTo>
                  <a:pt x="10786025" y="4855479"/>
                </a:lnTo>
                <a:lnTo>
                  <a:pt x="10771221" y="4849435"/>
                </a:lnTo>
                <a:cubicBezTo>
                  <a:pt x="10778528" y="4855981"/>
                  <a:pt x="10777580" y="4873419"/>
                  <a:pt x="10778731" y="4886683"/>
                </a:cubicBezTo>
                <a:lnTo>
                  <a:pt x="10779158" y="4888061"/>
                </a:lnTo>
                <a:lnTo>
                  <a:pt x="10783327" y="4901564"/>
                </a:lnTo>
                <a:cubicBezTo>
                  <a:pt x="10786247" y="4904225"/>
                  <a:pt x="10790986" y="4903959"/>
                  <a:pt x="10798838" y="4898883"/>
                </a:cubicBezTo>
                <a:close/>
                <a:moveTo>
                  <a:pt x="7165207" y="13124221"/>
                </a:moveTo>
                <a:cubicBezTo>
                  <a:pt x="7161288" y="13112297"/>
                  <a:pt x="7142812" y="13114836"/>
                  <a:pt x="7133831" y="13123609"/>
                </a:cubicBezTo>
                <a:cubicBezTo>
                  <a:pt x="7146882" y="13129884"/>
                  <a:pt x="7157357" y="13130436"/>
                  <a:pt x="7165207" y="13124221"/>
                </a:cubicBezTo>
                <a:close/>
                <a:moveTo>
                  <a:pt x="7295761" y="12828747"/>
                </a:moveTo>
                <a:cubicBezTo>
                  <a:pt x="7269397" y="12841050"/>
                  <a:pt x="7231816" y="12824445"/>
                  <a:pt x="7210226" y="12849050"/>
                </a:cubicBezTo>
                <a:cubicBezTo>
                  <a:pt x="7238185" y="12848153"/>
                  <a:pt x="7290034" y="12848639"/>
                  <a:pt x="7295761" y="12828747"/>
                </a:cubicBezTo>
                <a:close/>
                <a:moveTo>
                  <a:pt x="11574866" y="3145547"/>
                </a:moveTo>
                <a:cubicBezTo>
                  <a:pt x="11577460" y="3142997"/>
                  <a:pt x="11579171" y="3140566"/>
                  <a:pt x="11577027" y="3135030"/>
                </a:cubicBezTo>
                <a:cubicBezTo>
                  <a:pt x="11565304" y="3125771"/>
                  <a:pt x="11558363" y="3155336"/>
                  <a:pt x="11567414" y="3156785"/>
                </a:cubicBezTo>
                <a:cubicBezTo>
                  <a:pt x="11568797" y="3150768"/>
                  <a:pt x="11572273" y="3148098"/>
                  <a:pt x="11574866" y="3145547"/>
                </a:cubicBezTo>
                <a:close/>
                <a:moveTo>
                  <a:pt x="8309921" y="10538398"/>
                </a:moveTo>
                <a:cubicBezTo>
                  <a:pt x="8306958" y="10521096"/>
                  <a:pt x="8320109" y="10520143"/>
                  <a:pt x="8317146" y="10502842"/>
                </a:cubicBezTo>
                <a:cubicBezTo>
                  <a:pt x="8301868" y="10506262"/>
                  <a:pt x="8304522" y="10528213"/>
                  <a:pt x="8295710" y="10538436"/>
                </a:cubicBezTo>
                <a:cubicBezTo>
                  <a:pt x="8300312" y="10538103"/>
                  <a:pt x="8305269" y="10538074"/>
                  <a:pt x="8309921" y="10538398"/>
                </a:cubicBezTo>
                <a:close/>
                <a:moveTo>
                  <a:pt x="6854807" y="13834099"/>
                </a:moveTo>
                <a:cubicBezTo>
                  <a:pt x="6836800" y="13813780"/>
                  <a:pt x="6857584" y="13779181"/>
                  <a:pt x="6863346" y="13750307"/>
                </a:cubicBezTo>
                <a:cubicBezTo>
                  <a:pt x="6869352" y="13751416"/>
                  <a:pt x="6875359" y="13752524"/>
                  <a:pt x="6881175" y="13754064"/>
                </a:cubicBezTo>
                <a:cubicBezTo>
                  <a:pt x="6874424" y="13784046"/>
                  <a:pt x="6866990" y="13812182"/>
                  <a:pt x="6854807" y="13834099"/>
                </a:cubicBezTo>
                <a:close/>
                <a:moveTo>
                  <a:pt x="6449536" y="14751562"/>
                </a:moveTo>
                <a:cubicBezTo>
                  <a:pt x="6453563" y="14731040"/>
                  <a:pt x="6428735" y="14712412"/>
                  <a:pt x="6410802" y="14710615"/>
                </a:cubicBezTo>
                <a:cubicBezTo>
                  <a:pt x="6405057" y="14730537"/>
                  <a:pt x="6393609" y="14735689"/>
                  <a:pt x="6393818" y="14749054"/>
                </a:cubicBezTo>
                <a:cubicBezTo>
                  <a:pt x="6406518" y="14757217"/>
                  <a:pt x="6416330" y="14766148"/>
                  <a:pt x="6434565" y="14772163"/>
                </a:cubicBezTo>
                <a:cubicBezTo>
                  <a:pt x="6443644" y="14765454"/>
                  <a:pt x="6448193" y="14758403"/>
                  <a:pt x="6449536" y="14751562"/>
                </a:cubicBezTo>
                <a:close/>
                <a:moveTo>
                  <a:pt x="6636856" y="14327762"/>
                </a:moveTo>
                <a:cubicBezTo>
                  <a:pt x="6614049" y="14313607"/>
                  <a:pt x="6604622" y="14291094"/>
                  <a:pt x="6575387" y="14282254"/>
                </a:cubicBezTo>
                <a:cubicBezTo>
                  <a:pt x="6577513" y="14300522"/>
                  <a:pt x="6623070" y="14345116"/>
                  <a:pt x="6636856" y="14327762"/>
                </a:cubicBezTo>
                <a:close/>
                <a:moveTo>
                  <a:pt x="10992634" y="4471262"/>
                </a:moveTo>
                <a:cubicBezTo>
                  <a:pt x="10993723" y="4441120"/>
                  <a:pt x="10986817" y="4414081"/>
                  <a:pt x="10970072" y="4390861"/>
                </a:cubicBezTo>
                <a:cubicBezTo>
                  <a:pt x="10962846" y="4401448"/>
                  <a:pt x="10967103" y="4429869"/>
                  <a:pt x="10970961" y="4445354"/>
                </a:cubicBezTo>
                <a:cubicBezTo>
                  <a:pt x="10961149" y="4436425"/>
                  <a:pt x="10957376" y="4444965"/>
                  <a:pt x="10954693" y="4454498"/>
                </a:cubicBezTo>
                <a:cubicBezTo>
                  <a:pt x="10967063" y="4464556"/>
                  <a:pt x="10974016" y="4461504"/>
                  <a:pt x="10992634" y="4471262"/>
                </a:cubicBezTo>
                <a:close/>
                <a:moveTo>
                  <a:pt x="10733879" y="5059624"/>
                </a:moveTo>
                <a:cubicBezTo>
                  <a:pt x="10739329" y="5047778"/>
                  <a:pt x="10731772" y="5030473"/>
                  <a:pt x="10725001" y="5019828"/>
                </a:cubicBezTo>
                <a:cubicBezTo>
                  <a:pt x="10718171" y="5038749"/>
                  <a:pt x="10721185" y="5053856"/>
                  <a:pt x="10723584" y="5069202"/>
                </a:cubicBezTo>
                <a:cubicBezTo>
                  <a:pt x="10728802" y="5066915"/>
                  <a:pt x="10732063" y="5063573"/>
                  <a:pt x="10733879" y="5059624"/>
                </a:cubicBezTo>
                <a:close/>
                <a:moveTo>
                  <a:pt x="11412197" y="3527707"/>
                </a:moveTo>
                <a:cubicBezTo>
                  <a:pt x="11368991" y="3506577"/>
                  <a:pt x="11330125" y="3497562"/>
                  <a:pt x="11295022" y="3497348"/>
                </a:cubicBezTo>
                <a:cubicBezTo>
                  <a:pt x="11324559" y="3507850"/>
                  <a:pt x="11362095" y="3515257"/>
                  <a:pt x="11403643" y="3536674"/>
                </a:cubicBezTo>
                <a:cubicBezTo>
                  <a:pt x="11406143" y="3532171"/>
                  <a:pt x="11411027" y="3533818"/>
                  <a:pt x="11412197" y="3527707"/>
                </a:cubicBezTo>
                <a:close/>
                <a:moveTo>
                  <a:pt x="7325288" y="12778092"/>
                </a:moveTo>
                <a:cubicBezTo>
                  <a:pt x="7284480" y="12776879"/>
                  <a:pt x="7216918" y="12766901"/>
                  <a:pt x="7208127" y="12809902"/>
                </a:cubicBezTo>
                <a:cubicBezTo>
                  <a:pt x="7242090" y="12786177"/>
                  <a:pt x="7290610" y="12799971"/>
                  <a:pt x="7325288" y="12778092"/>
                </a:cubicBezTo>
                <a:close/>
                <a:moveTo>
                  <a:pt x="8726797" y="9608524"/>
                </a:moveTo>
                <a:cubicBezTo>
                  <a:pt x="8726010" y="9608007"/>
                  <a:pt x="8723911" y="9606631"/>
                  <a:pt x="8719713" y="9603878"/>
                </a:cubicBezTo>
                <a:cubicBezTo>
                  <a:pt x="8719713" y="9603878"/>
                  <a:pt x="8729159" y="9610072"/>
                  <a:pt x="8726797" y="9608524"/>
                </a:cubicBezTo>
                <a:close/>
                <a:moveTo>
                  <a:pt x="11051326" y="4347654"/>
                </a:moveTo>
                <a:cubicBezTo>
                  <a:pt x="11058223" y="4338963"/>
                  <a:pt x="11054644" y="4320539"/>
                  <a:pt x="11043295" y="4327774"/>
                </a:cubicBezTo>
                <a:cubicBezTo>
                  <a:pt x="11048180" y="4334015"/>
                  <a:pt x="11043603" y="4343221"/>
                  <a:pt x="11051326" y="4347654"/>
                </a:cubicBezTo>
                <a:close/>
                <a:moveTo>
                  <a:pt x="9763301" y="7266308"/>
                </a:moveTo>
                <a:lnTo>
                  <a:pt x="9756536" y="7254574"/>
                </a:lnTo>
                <a:cubicBezTo>
                  <a:pt x="9741558" y="7255658"/>
                  <a:pt x="9754852" y="7278727"/>
                  <a:pt x="9763301" y="7266308"/>
                </a:cubicBezTo>
                <a:close/>
                <a:moveTo>
                  <a:pt x="11428428" y="3500208"/>
                </a:moveTo>
                <a:cubicBezTo>
                  <a:pt x="11447270" y="3374439"/>
                  <a:pt x="11506636" y="3257397"/>
                  <a:pt x="11565083" y="3112417"/>
                </a:cubicBezTo>
                <a:cubicBezTo>
                  <a:pt x="11518080" y="3107965"/>
                  <a:pt x="11468249" y="3109911"/>
                  <a:pt x="11426588" y="3121075"/>
                </a:cubicBezTo>
                <a:cubicBezTo>
                  <a:pt x="11349042" y="3141877"/>
                  <a:pt x="11275092" y="3181094"/>
                  <a:pt x="11207167" y="3223992"/>
                </a:cubicBezTo>
                <a:cubicBezTo>
                  <a:pt x="11248641" y="3274439"/>
                  <a:pt x="11291446" y="3326493"/>
                  <a:pt x="11331967" y="3374479"/>
                </a:cubicBezTo>
                <a:cubicBezTo>
                  <a:pt x="11368121" y="3418496"/>
                  <a:pt x="11391204" y="3464386"/>
                  <a:pt x="11428428" y="3500208"/>
                </a:cubicBezTo>
                <a:close/>
                <a:moveTo>
                  <a:pt x="8541070" y="10035517"/>
                </a:moveTo>
                <a:cubicBezTo>
                  <a:pt x="8542186" y="10031363"/>
                  <a:pt x="8542816" y="10027654"/>
                  <a:pt x="8543912" y="10023966"/>
                </a:cubicBezTo>
                <a:cubicBezTo>
                  <a:pt x="8533296" y="10021164"/>
                  <a:pt x="8537756" y="10015289"/>
                  <a:pt x="8528231" y="10019541"/>
                </a:cubicBezTo>
                <a:cubicBezTo>
                  <a:pt x="8524032" y="10030098"/>
                  <a:pt x="8533757" y="10031927"/>
                  <a:pt x="8541070" y="10035517"/>
                </a:cubicBezTo>
                <a:close/>
                <a:moveTo>
                  <a:pt x="6629173" y="14363612"/>
                </a:moveTo>
                <a:cubicBezTo>
                  <a:pt x="6618904" y="14345314"/>
                  <a:pt x="6577480" y="14347908"/>
                  <a:pt x="6567860" y="14365064"/>
                </a:cubicBezTo>
                <a:cubicBezTo>
                  <a:pt x="6586917" y="14375013"/>
                  <a:pt x="6612579" y="14374630"/>
                  <a:pt x="6629173" y="14363612"/>
                </a:cubicBezTo>
                <a:close/>
                <a:moveTo>
                  <a:pt x="11076056" y="4300909"/>
                </a:moveTo>
                <a:cubicBezTo>
                  <a:pt x="11083351" y="4289587"/>
                  <a:pt x="11084614" y="4272026"/>
                  <a:pt x="11082257" y="4255737"/>
                </a:cubicBezTo>
                <a:lnTo>
                  <a:pt x="11070231" y="4226634"/>
                </a:lnTo>
                <a:lnTo>
                  <a:pt x="11090416" y="4191398"/>
                </a:lnTo>
                <a:lnTo>
                  <a:pt x="11091175" y="4191734"/>
                </a:lnTo>
                <a:lnTo>
                  <a:pt x="11094382" y="4184474"/>
                </a:lnTo>
                <a:lnTo>
                  <a:pt x="11090416" y="4191398"/>
                </a:lnTo>
                <a:lnTo>
                  <a:pt x="11086175" y="4189525"/>
                </a:lnTo>
                <a:lnTo>
                  <a:pt x="11084354" y="4188720"/>
                </a:lnTo>
                <a:lnTo>
                  <a:pt x="11087561" y="4181461"/>
                </a:lnTo>
                <a:lnTo>
                  <a:pt x="11074228" y="4207153"/>
                </a:lnTo>
                <a:lnTo>
                  <a:pt x="11067521" y="4220077"/>
                </a:lnTo>
                <a:lnTo>
                  <a:pt x="11066744" y="4218196"/>
                </a:lnTo>
                <a:lnTo>
                  <a:pt x="11066681" y="4221697"/>
                </a:lnTo>
                <a:lnTo>
                  <a:pt x="11051308" y="4251319"/>
                </a:lnTo>
                <a:lnTo>
                  <a:pt x="11041956" y="4228169"/>
                </a:lnTo>
                <a:cubicBezTo>
                  <a:pt x="11030516" y="4237916"/>
                  <a:pt x="11043648" y="4250863"/>
                  <a:pt x="11042440" y="4265130"/>
                </a:cubicBezTo>
                <a:lnTo>
                  <a:pt x="11042208" y="4268855"/>
                </a:lnTo>
                <a:lnTo>
                  <a:pt x="11023026" y="4305818"/>
                </a:lnTo>
                <a:lnTo>
                  <a:pt x="11021898" y="4297729"/>
                </a:lnTo>
                <a:cubicBezTo>
                  <a:pt x="11019813" y="4291401"/>
                  <a:pt x="11016319" y="4285615"/>
                  <a:pt x="11010608" y="4280667"/>
                </a:cubicBezTo>
                <a:cubicBezTo>
                  <a:pt x="11010346" y="4295097"/>
                  <a:pt x="11007778" y="4310423"/>
                  <a:pt x="11008286" y="4324554"/>
                </a:cubicBezTo>
                <a:lnTo>
                  <a:pt x="11009613" y="4331665"/>
                </a:lnTo>
                <a:lnTo>
                  <a:pt x="11005257" y="4340058"/>
                </a:lnTo>
                <a:cubicBezTo>
                  <a:pt x="10987924" y="4304329"/>
                  <a:pt x="11007301" y="4254708"/>
                  <a:pt x="10977291" y="4224606"/>
                </a:cubicBezTo>
                <a:cubicBezTo>
                  <a:pt x="10971603" y="4250164"/>
                  <a:pt x="10977943" y="4278484"/>
                  <a:pt x="10979971" y="4303877"/>
                </a:cubicBezTo>
                <a:cubicBezTo>
                  <a:pt x="10980815" y="4321859"/>
                  <a:pt x="10975945" y="4345640"/>
                  <a:pt x="10983711" y="4362875"/>
                </a:cubicBezTo>
                <a:lnTo>
                  <a:pt x="10991769" y="4372167"/>
                </a:lnTo>
                <a:lnTo>
                  <a:pt x="10996369" y="4377472"/>
                </a:lnTo>
                <a:lnTo>
                  <a:pt x="10996954" y="4367700"/>
                </a:lnTo>
                <a:lnTo>
                  <a:pt x="10997597" y="4356961"/>
                </a:lnTo>
                <a:cubicBezTo>
                  <a:pt x="10996695" y="4351076"/>
                  <a:pt x="10996864" y="4345792"/>
                  <a:pt x="11005257" y="4340058"/>
                </a:cubicBezTo>
                <a:lnTo>
                  <a:pt x="11009724" y="4332261"/>
                </a:lnTo>
                <a:lnTo>
                  <a:pt x="11012025" y="4344596"/>
                </a:lnTo>
                <a:lnTo>
                  <a:pt x="11016607" y="4350767"/>
                </a:lnTo>
                <a:lnTo>
                  <a:pt x="11024413" y="4361282"/>
                </a:lnTo>
                <a:lnTo>
                  <a:pt x="11024541" y="4343932"/>
                </a:lnTo>
                <a:lnTo>
                  <a:pt x="11024730" y="4318040"/>
                </a:lnTo>
                <a:lnTo>
                  <a:pt x="11023387" y="4308409"/>
                </a:lnTo>
                <a:lnTo>
                  <a:pt x="11041740" y="4276370"/>
                </a:lnTo>
                <a:lnTo>
                  <a:pt x="11041072" y="4287110"/>
                </a:lnTo>
                <a:cubicBezTo>
                  <a:pt x="11040841" y="4294408"/>
                  <a:pt x="11042969" y="4300835"/>
                  <a:pt x="11053861" y="4303861"/>
                </a:cubicBezTo>
                <a:cubicBezTo>
                  <a:pt x="11056418" y="4289425"/>
                  <a:pt x="11057544" y="4275632"/>
                  <a:pt x="11055980" y="4262883"/>
                </a:cubicBezTo>
                <a:lnTo>
                  <a:pt x="11053286" y="4256215"/>
                </a:lnTo>
                <a:lnTo>
                  <a:pt x="11066473" y="4233195"/>
                </a:lnTo>
                <a:lnTo>
                  <a:pt x="11065954" y="4261931"/>
                </a:lnTo>
                <a:cubicBezTo>
                  <a:pt x="11067414" y="4275782"/>
                  <a:pt x="11070688" y="4288840"/>
                  <a:pt x="11076056" y="4300909"/>
                </a:cubicBezTo>
                <a:close/>
                <a:moveTo>
                  <a:pt x="9792197" y="7208137"/>
                </a:moveTo>
                <a:cubicBezTo>
                  <a:pt x="9788294" y="7202301"/>
                  <a:pt x="9785415" y="7192638"/>
                  <a:pt x="9779463" y="7194454"/>
                </a:cubicBezTo>
                <a:cubicBezTo>
                  <a:pt x="9783895" y="7202142"/>
                  <a:pt x="9771759" y="7205366"/>
                  <a:pt x="9780478" y="7214900"/>
                </a:cubicBezTo>
                <a:close/>
                <a:moveTo>
                  <a:pt x="11538574" y="3261311"/>
                </a:moveTo>
                <a:cubicBezTo>
                  <a:pt x="11526158" y="3259395"/>
                  <a:pt x="11539772" y="3247055"/>
                  <a:pt x="11523426" y="3245951"/>
                </a:cubicBezTo>
                <a:cubicBezTo>
                  <a:pt x="11517106" y="3257945"/>
                  <a:pt x="11519777" y="3265753"/>
                  <a:pt x="11529832" y="3270705"/>
                </a:cubicBezTo>
                <a:cubicBezTo>
                  <a:pt x="11532332" y="3266202"/>
                  <a:pt x="11536600" y="3268087"/>
                  <a:pt x="11538574" y="3261311"/>
                </a:cubicBezTo>
                <a:close/>
                <a:moveTo>
                  <a:pt x="10578099" y="5436558"/>
                </a:moveTo>
                <a:cubicBezTo>
                  <a:pt x="10580076" y="5407845"/>
                  <a:pt x="10575011" y="5384684"/>
                  <a:pt x="10565725" y="5360688"/>
                </a:cubicBezTo>
                <a:lnTo>
                  <a:pt x="10565390" y="5359714"/>
                </a:lnTo>
                <a:lnTo>
                  <a:pt x="10557609" y="5337075"/>
                </a:lnTo>
                <a:cubicBezTo>
                  <a:pt x="10553704" y="5329609"/>
                  <a:pt x="10548034" y="5324553"/>
                  <a:pt x="10538899" y="5327915"/>
                </a:cubicBezTo>
                <a:lnTo>
                  <a:pt x="10549361" y="5358978"/>
                </a:lnTo>
                <a:lnTo>
                  <a:pt x="10557345" y="5382683"/>
                </a:lnTo>
                <a:cubicBezTo>
                  <a:pt x="10563307" y="5401072"/>
                  <a:pt x="10569657" y="5419308"/>
                  <a:pt x="10578099" y="5436558"/>
                </a:cubicBezTo>
                <a:close/>
                <a:moveTo>
                  <a:pt x="11030412" y="4413439"/>
                </a:moveTo>
                <a:cubicBezTo>
                  <a:pt x="11025485" y="4410751"/>
                  <a:pt x="11031389" y="4403153"/>
                  <a:pt x="11023199" y="4402086"/>
                </a:cubicBezTo>
                <a:cubicBezTo>
                  <a:pt x="11017196" y="4407600"/>
                  <a:pt x="11025359" y="4421414"/>
                  <a:pt x="11030412" y="4413439"/>
                </a:cubicBezTo>
                <a:close/>
                <a:moveTo>
                  <a:pt x="9315714" y="8300448"/>
                </a:moveTo>
                <a:cubicBezTo>
                  <a:pt x="9256907" y="8269881"/>
                  <a:pt x="9222188" y="8245882"/>
                  <a:pt x="9168068" y="8239281"/>
                </a:cubicBezTo>
                <a:cubicBezTo>
                  <a:pt x="9162736" y="8223688"/>
                  <a:pt x="9137093" y="8219487"/>
                  <a:pt x="9120574" y="8214227"/>
                </a:cubicBezTo>
                <a:cubicBezTo>
                  <a:pt x="9082413" y="8153070"/>
                  <a:pt x="9042524" y="8081989"/>
                  <a:pt x="8996792" y="8019524"/>
                </a:cubicBezTo>
                <a:cubicBezTo>
                  <a:pt x="8972692" y="7986474"/>
                  <a:pt x="8959886" y="7949763"/>
                  <a:pt x="8913953" y="7944229"/>
                </a:cubicBezTo>
                <a:cubicBezTo>
                  <a:pt x="8855535" y="8044170"/>
                  <a:pt x="8807136" y="8139878"/>
                  <a:pt x="8764880" y="8255107"/>
                </a:cubicBezTo>
                <a:cubicBezTo>
                  <a:pt x="8751953" y="8290126"/>
                  <a:pt x="8727585" y="8325686"/>
                  <a:pt x="8735881" y="8355315"/>
                </a:cubicBezTo>
                <a:cubicBezTo>
                  <a:pt x="8753935" y="8370930"/>
                  <a:pt x="8781044" y="8375270"/>
                  <a:pt x="8795201" y="8361672"/>
                </a:cubicBezTo>
                <a:cubicBezTo>
                  <a:pt x="8774560" y="8353064"/>
                  <a:pt x="8754912" y="8343363"/>
                  <a:pt x="8752275" y="8327432"/>
                </a:cubicBezTo>
                <a:cubicBezTo>
                  <a:pt x="8783572" y="8218565"/>
                  <a:pt x="8844311" y="8141030"/>
                  <a:pt x="8881209" y="8062133"/>
                </a:cubicBezTo>
                <a:cubicBezTo>
                  <a:pt x="8894057" y="8034207"/>
                  <a:pt x="8896587" y="7982377"/>
                  <a:pt x="8932791" y="7971898"/>
                </a:cubicBezTo>
                <a:cubicBezTo>
                  <a:pt x="8979948" y="8016155"/>
                  <a:pt x="9005388" y="8077290"/>
                  <a:pt x="9030333" y="8128022"/>
                </a:cubicBezTo>
                <a:cubicBezTo>
                  <a:pt x="9044108" y="8154473"/>
                  <a:pt x="9063175" y="8178169"/>
                  <a:pt x="9067675" y="8202561"/>
                </a:cubicBezTo>
                <a:cubicBezTo>
                  <a:pt x="9048824" y="8231393"/>
                  <a:pt x="9046615" y="8259444"/>
                  <a:pt x="9029490" y="8298203"/>
                </a:cubicBezTo>
                <a:cubicBezTo>
                  <a:pt x="8954500" y="8326158"/>
                  <a:pt x="8875841" y="8342826"/>
                  <a:pt x="8798183" y="8362990"/>
                </a:cubicBezTo>
                <a:cubicBezTo>
                  <a:pt x="8894559" y="8359244"/>
                  <a:pt x="8980894" y="8328660"/>
                  <a:pt x="9069421" y="8304645"/>
                </a:cubicBezTo>
                <a:cubicBezTo>
                  <a:pt x="9082242" y="8306746"/>
                  <a:pt x="9072747" y="8291353"/>
                  <a:pt x="9085945" y="8292601"/>
                </a:cubicBezTo>
                <a:cubicBezTo>
                  <a:pt x="9146358" y="8321840"/>
                  <a:pt x="9217978" y="8349918"/>
                  <a:pt x="9282589" y="8375417"/>
                </a:cubicBezTo>
                <a:cubicBezTo>
                  <a:pt x="9295905" y="8344128"/>
                  <a:pt x="9300222" y="8329748"/>
                  <a:pt x="9315714" y="8300448"/>
                </a:cubicBezTo>
                <a:close/>
                <a:moveTo>
                  <a:pt x="6817205" y="13955359"/>
                </a:moveTo>
                <a:cubicBezTo>
                  <a:pt x="6806103" y="13945868"/>
                  <a:pt x="6800482" y="13972436"/>
                  <a:pt x="6808626" y="13972467"/>
                </a:cubicBezTo>
                <a:cubicBezTo>
                  <a:pt x="6809459" y="13963660"/>
                  <a:pt x="6816134" y="13963552"/>
                  <a:pt x="6817205" y="13955359"/>
                </a:cubicBezTo>
                <a:close/>
                <a:moveTo>
                  <a:pt x="10672045" y="5233167"/>
                </a:moveTo>
                <a:cubicBezTo>
                  <a:pt x="10692958" y="5198533"/>
                  <a:pt x="10666026" y="5159074"/>
                  <a:pt x="10651851" y="5128832"/>
                </a:cubicBezTo>
                <a:cubicBezTo>
                  <a:pt x="10651116" y="5166272"/>
                  <a:pt x="10652044" y="5203415"/>
                  <a:pt x="10672045" y="5233167"/>
                </a:cubicBezTo>
                <a:close/>
                <a:moveTo>
                  <a:pt x="10416634" y="5811738"/>
                </a:moveTo>
                <a:lnTo>
                  <a:pt x="10409366" y="5808527"/>
                </a:lnTo>
                <a:lnTo>
                  <a:pt x="10406354" y="5815345"/>
                </a:lnTo>
                <a:lnTo>
                  <a:pt x="10413621" y="5818556"/>
                </a:lnTo>
                <a:close/>
                <a:moveTo>
                  <a:pt x="9561536" y="7749758"/>
                </a:moveTo>
                <a:cubicBezTo>
                  <a:pt x="9575360" y="7711503"/>
                  <a:pt x="9540044" y="7712284"/>
                  <a:pt x="9506177" y="7707830"/>
                </a:cubicBezTo>
                <a:lnTo>
                  <a:pt x="9404575" y="7694837"/>
                </a:lnTo>
                <a:lnTo>
                  <a:pt x="9401999" y="7719768"/>
                </a:lnTo>
                <a:lnTo>
                  <a:pt x="9553558" y="7752201"/>
                </a:lnTo>
                <a:cubicBezTo>
                  <a:pt x="9556261" y="7749628"/>
                  <a:pt x="9558865" y="7751012"/>
                  <a:pt x="9561536" y="7749758"/>
                </a:cubicBezTo>
                <a:close/>
                <a:moveTo>
                  <a:pt x="11642353" y="3046105"/>
                </a:moveTo>
                <a:cubicBezTo>
                  <a:pt x="11634561" y="3036023"/>
                  <a:pt x="11610480" y="3035086"/>
                  <a:pt x="11594544" y="3029576"/>
                </a:cubicBezTo>
                <a:cubicBezTo>
                  <a:pt x="11593133" y="3035080"/>
                  <a:pt x="11591721" y="3040584"/>
                  <a:pt x="11590310" y="3046089"/>
                </a:cubicBezTo>
                <a:cubicBezTo>
                  <a:pt x="11613905" y="3041195"/>
                  <a:pt x="11626371" y="3066107"/>
                  <a:pt x="11642353" y="3046105"/>
                </a:cubicBezTo>
                <a:close/>
                <a:moveTo>
                  <a:pt x="10592658" y="5422072"/>
                </a:moveTo>
                <a:lnTo>
                  <a:pt x="10584186" y="5360575"/>
                </a:lnTo>
                <a:lnTo>
                  <a:pt x="10583099" y="5352672"/>
                </a:lnTo>
                <a:cubicBezTo>
                  <a:pt x="10577093" y="5330633"/>
                  <a:pt x="10569034" y="5309341"/>
                  <a:pt x="10561224" y="5287775"/>
                </a:cubicBezTo>
                <a:cubicBezTo>
                  <a:pt x="10559235" y="5311899"/>
                  <a:pt x="10562800" y="5336435"/>
                  <a:pt x="10569008" y="5359462"/>
                </a:cubicBezTo>
                <a:lnTo>
                  <a:pt x="10569170" y="5359887"/>
                </a:lnTo>
                <a:close/>
                <a:moveTo>
                  <a:pt x="10790511" y="4974284"/>
                </a:moveTo>
                <a:cubicBezTo>
                  <a:pt x="10788597" y="4964765"/>
                  <a:pt x="10791179" y="4953151"/>
                  <a:pt x="10782259" y="4945638"/>
                </a:cubicBezTo>
                <a:cubicBezTo>
                  <a:pt x="10779390" y="4955595"/>
                  <a:pt x="10777213" y="4980143"/>
                  <a:pt x="10790511" y="4974284"/>
                </a:cubicBezTo>
                <a:close/>
                <a:moveTo>
                  <a:pt x="6853054" y="13888679"/>
                </a:moveTo>
                <a:cubicBezTo>
                  <a:pt x="6849552" y="13898866"/>
                  <a:pt x="6844064" y="13908177"/>
                  <a:pt x="6839104" y="13912618"/>
                </a:cubicBezTo>
                <a:cubicBezTo>
                  <a:pt x="6818576" y="13902528"/>
                  <a:pt x="6836837" y="13875900"/>
                  <a:pt x="6841226" y="13856920"/>
                </a:cubicBezTo>
                <a:cubicBezTo>
                  <a:pt x="6845784" y="13857914"/>
                  <a:pt x="6850342" y="13858907"/>
                  <a:pt x="6855089" y="13859474"/>
                </a:cubicBezTo>
                <a:cubicBezTo>
                  <a:pt x="6858072" y="13867425"/>
                  <a:pt x="6856556" y="13878490"/>
                  <a:pt x="6853054" y="13888679"/>
                </a:cubicBezTo>
                <a:close/>
                <a:moveTo>
                  <a:pt x="8838582" y="9397034"/>
                </a:moveTo>
                <a:cubicBezTo>
                  <a:pt x="8833916" y="9413386"/>
                  <a:pt x="8825713" y="9421526"/>
                  <a:pt x="8818417" y="9431089"/>
                </a:cubicBezTo>
                <a:cubicBezTo>
                  <a:pt x="8786361" y="9422551"/>
                  <a:pt x="8782089" y="9385883"/>
                  <a:pt x="8768529" y="9360967"/>
                </a:cubicBezTo>
                <a:cubicBezTo>
                  <a:pt x="8756494" y="9337236"/>
                  <a:pt x="8740616" y="9316411"/>
                  <a:pt x="8756070" y="9280275"/>
                </a:cubicBezTo>
                <a:cubicBezTo>
                  <a:pt x="8817258" y="9306287"/>
                  <a:pt x="8818755" y="9355028"/>
                  <a:pt x="8838582" y="9397034"/>
                </a:cubicBezTo>
                <a:close/>
                <a:moveTo>
                  <a:pt x="11206923" y="4038024"/>
                </a:moveTo>
                <a:cubicBezTo>
                  <a:pt x="11207345" y="4032023"/>
                  <a:pt x="11204875" y="4026082"/>
                  <a:pt x="11198504" y="4023778"/>
                </a:cubicBezTo>
                <a:cubicBezTo>
                  <a:pt x="11195134" y="4025351"/>
                  <a:pt x="11193043" y="4027489"/>
                  <a:pt x="11191895" y="4029925"/>
                </a:cubicBezTo>
                <a:lnTo>
                  <a:pt x="11191372" y="4034303"/>
                </a:lnTo>
                <a:lnTo>
                  <a:pt x="11190947" y="4037855"/>
                </a:lnTo>
                <a:cubicBezTo>
                  <a:pt x="11191754" y="4043380"/>
                  <a:pt x="11194994" y="4049022"/>
                  <a:pt x="11197981" y="4052638"/>
                </a:cubicBezTo>
                <a:cubicBezTo>
                  <a:pt x="11203184" y="4050089"/>
                  <a:pt x="11206500" y="4044026"/>
                  <a:pt x="11206923" y="4038024"/>
                </a:cubicBezTo>
                <a:close/>
                <a:moveTo>
                  <a:pt x="11134462" y="4206777"/>
                </a:moveTo>
                <a:cubicBezTo>
                  <a:pt x="11135940" y="4198243"/>
                  <a:pt x="11134540" y="4188438"/>
                  <a:pt x="11132405" y="4177414"/>
                </a:cubicBezTo>
                <a:lnTo>
                  <a:pt x="11130476" y="4166485"/>
                </a:lnTo>
                <a:lnTo>
                  <a:pt x="11125933" y="4140743"/>
                </a:lnTo>
                <a:lnTo>
                  <a:pt x="11125337" y="4131740"/>
                </a:lnTo>
                <a:lnTo>
                  <a:pt x="11122885" y="4094738"/>
                </a:lnTo>
                <a:cubicBezTo>
                  <a:pt x="11119900" y="4081170"/>
                  <a:pt x="11112666" y="4071594"/>
                  <a:pt x="11094349" y="4072688"/>
                </a:cubicBezTo>
                <a:cubicBezTo>
                  <a:pt x="11088802" y="4096776"/>
                  <a:pt x="11091619" y="4112311"/>
                  <a:pt x="11093730" y="4130597"/>
                </a:cubicBezTo>
                <a:lnTo>
                  <a:pt x="11096086" y="4174901"/>
                </a:lnTo>
                <a:lnTo>
                  <a:pt x="11096187" y="4176787"/>
                </a:lnTo>
                <a:lnTo>
                  <a:pt x="11110780" y="4206857"/>
                </a:lnTo>
                <a:lnTo>
                  <a:pt x="11114356" y="4214225"/>
                </a:lnTo>
                <a:cubicBezTo>
                  <a:pt x="11116596" y="4208580"/>
                  <a:pt x="11116806" y="4202772"/>
                  <a:pt x="11116145" y="4196969"/>
                </a:cubicBezTo>
                <a:lnTo>
                  <a:pt x="11115988" y="4196181"/>
                </a:lnTo>
                <a:lnTo>
                  <a:pt x="11112711" y="4179750"/>
                </a:lnTo>
                <a:cubicBezTo>
                  <a:pt x="11110226" y="4168508"/>
                  <a:pt x="11108896" y="4157968"/>
                  <a:pt x="11117995" y="4149484"/>
                </a:cubicBezTo>
                <a:cubicBezTo>
                  <a:pt x="11118034" y="4159198"/>
                  <a:pt x="11118120" y="4168806"/>
                  <a:pt x="11119305" y="4177943"/>
                </a:cubicBezTo>
                <a:lnTo>
                  <a:pt x="11121468" y="4184950"/>
                </a:lnTo>
                <a:lnTo>
                  <a:pt x="11127215" y="4203575"/>
                </a:lnTo>
                <a:close/>
                <a:moveTo>
                  <a:pt x="11175970" y="4112834"/>
                </a:moveTo>
                <a:cubicBezTo>
                  <a:pt x="11175664" y="4106319"/>
                  <a:pt x="11175254" y="4097302"/>
                  <a:pt x="11174474" y="4087157"/>
                </a:cubicBezTo>
                <a:lnTo>
                  <a:pt x="11171741" y="4063269"/>
                </a:lnTo>
                <a:lnTo>
                  <a:pt x="11170761" y="4054711"/>
                </a:lnTo>
                <a:cubicBezTo>
                  <a:pt x="11167194" y="4032656"/>
                  <a:pt x="11161091" y="4011585"/>
                  <a:pt x="11150332" y="4002493"/>
                </a:cubicBezTo>
                <a:cubicBezTo>
                  <a:pt x="11149047" y="4028465"/>
                  <a:pt x="11157413" y="4051046"/>
                  <a:pt x="11158826" y="4076678"/>
                </a:cubicBezTo>
                <a:cubicBezTo>
                  <a:pt x="11148908" y="4061068"/>
                  <a:pt x="11157252" y="4038725"/>
                  <a:pt x="11139577" y="4026833"/>
                </a:cubicBezTo>
                <a:cubicBezTo>
                  <a:pt x="11138516" y="4044227"/>
                  <a:pt x="11140529" y="4060428"/>
                  <a:pt x="11141739" y="4077294"/>
                </a:cubicBezTo>
                <a:cubicBezTo>
                  <a:pt x="11132591" y="4069169"/>
                  <a:pt x="11138439" y="4055932"/>
                  <a:pt x="11125175" y="4049050"/>
                </a:cubicBezTo>
                <a:cubicBezTo>
                  <a:pt x="11125155" y="4066394"/>
                  <a:pt x="11124413" y="4083929"/>
                  <a:pt x="11125900" y="4100600"/>
                </a:cubicBezTo>
                <a:lnTo>
                  <a:pt x="11132264" y="4121519"/>
                </a:lnTo>
                <a:lnTo>
                  <a:pt x="11140002" y="4146959"/>
                </a:lnTo>
                <a:cubicBezTo>
                  <a:pt x="11151763" y="4130719"/>
                  <a:pt x="11135394" y="4106645"/>
                  <a:pt x="11160204" y="4110461"/>
                </a:cubicBezTo>
                <a:cubicBezTo>
                  <a:pt x="11165298" y="4098932"/>
                  <a:pt x="11153976" y="4093419"/>
                  <a:pt x="11160727" y="4081601"/>
                </a:cubicBezTo>
                <a:cubicBezTo>
                  <a:pt x="11171343" y="4089864"/>
                  <a:pt x="11158589" y="4107196"/>
                  <a:pt x="11175970" y="4112834"/>
                </a:cubicBezTo>
                <a:close/>
                <a:moveTo>
                  <a:pt x="8331146" y="10552392"/>
                </a:moveTo>
                <a:cubicBezTo>
                  <a:pt x="8279052" y="10554185"/>
                  <a:pt x="8220517" y="10527693"/>
                  <a:pt x="8167699" y="10541766"/>
                </a:cubicBezTo>
                <a:cubicBezTo>
                  <a:pt x="8156878" y="10455631"/>
                  <a:pt x="8146520" y="10362521"/>
                  <a:pt x="8135460" y="10264505"/>
                </a:cubicBezTo>
                <a:cubicBezTo>
                  <a:pt x="8132010" y="10232036"/>
                  <a:pt x="8121819" y="10210962"/>
                  <a:pt x="8131812" y="10185782"/>
                </a:cubicBezTo>
                <a:cubicBezTo>
                  <a:pt x="8160210" y="10207188"/>
                  <a:pt x="8169568" y="10247822"/>
                  <a:pt x="8192446" y="10274916"/>
                </a:cubicBezTo>
                <a:cubicBezTo>
                  <a:pt x="8214210" y="10261111"/>
                  <a:pt x="8208797" y="10220191"/>
                  <a:pt x="8224145" y="10200240"/>
                </a:cubicBezTo>
                <a:cubicBezTo>
                  <a:pt x="8251039" y="10210519"/>
                  <a:pt x="8243805" y="10254669"/>
                  <a:pt x="8266952" y="10267863"/>
                </a:cubicBezTo>
                <a:cubicBezTo>
                  <a:pt x="8292004" y="10253819"/>
                  <a:pt x="8302052" y="10224999"/>
                  <a:pt x="8320638" y="10204152"/>
                </a:cubicBezTo>
                <a:cubicBezTo>
                  <a:pt x="8337061" y="10215851"/>
                  <a:pt x="8338600" y="10240527"/>
                  <a:pt x="8341812" y="10261115"/>
                </a:cubicBezTo>
                <a:cubicBezTo>
                  <a:pt x="8355109" y="10349384"/>
                  <a:pt x="8342039" y="10451794"/>
                  <a:pt x="8324243" y="10531080"/>
                </a:cubicBezTo>
                <a:cubicBezTo>
                  <a:pt x="8325542" y="10543875"/>
                  <a:pt x="8340014" y="10538530"/>
                  <a:pt x="8331146" y="10552392"/>
                </a:cubicBezTo>
                <a:close/>
                <a:moveTo>
                  <a:pt x="7227528" y="13055952"/>
                </a:moveTo>
                <a:cubicBezTo>
                  <a:pt x="7215270" y="13061747"/>
                  <a:pt x="7200675" y="13062433"/>
                  <a:pt x="7186080" y="13063119"/>
                </a:cubicBezTo>
                <a:cubicBezTo>
                  <a:pt x="7193440" y="13051081"/>
                  <a:pt x="7208010" y="13058539"/>
                  <a:pt x="7217279" y="13051423"/>
                </a:cubicBezTo>
                <a:cubicBezTo>
                  <a:pt x="7186782" y="13025717"/>
                  <a:pt x="7151929" y="13069942"/>
                  <a:pt x="7112176" y="13055944"/>
                </a:cubicBezTo>
                <a:cubicBezTo>
                  <a:pt x="7108207" y="13077633"/>
                  <a:pt x="7070225" y="13070024"/>
                  <a:pt x="7079369" y="13086294"/>
                </a:cubicBezTo>
                <a:cubicBezTo>
                  <a:pt x="7110782" y="13083358"/>
                  <a:pt x="7156727" y="13056773"/>
                  <a:pt x="7181370" y="13073778"/>
                </a:cubicBezTo>
                <a:cubicBezTo>
                  <a:pt x="7162919" y="13068173"/>
                  <a:pt x="7151151" y="13079790"/>
                  <a:pt x="7137473" y="13086487"/>
                </a:cubicBezTo>
                <a:cubicBezTo>
                  <a:pt x="7145125" y="13085919"/>
                  <a:pt x="7154229" y="13085386"/>
                  <a:pt x="7163668" y="13084492"/>
                </a:cubicBezTo>
                <a:lnTo>
                  <a:pt x="7178645" y="13082282"/>
                </a:lnTo>
                <a:lnTo>
                  <a:pt x="7191874" y="13080330"/>
                </a:lnTo>
                <a:cubicBezTo>
                  <a:pt x="7209860" y="13076300"/>
                  <a:pt x="7224722" y="13069235"/>
                  <a:pt x="7227528" y="13055952"/>
                </a:cubicBezTo>
                <a:close/>
                <a:moveTo>
                  <a:pt x="9846399" y="7129445"/>
                </a:moveTo>
                <a:cubicBezTo>
                  <a:pt x="9842246" y="7119440"/>
                  <a:pt x="9844464" y="7111155"/>
                  <a:pt x="9834575" y="7099606"/>
                </a:cubicBezTo>
                <a:cubicBezTo>
                  <a:pt x="9817953" y="7108106"/>
                  <a:pt x="9814539" y="7120858"/>
                  <a:pt x="9824678" y="7136576"/>
                </a:cubicBezTo>
                <a:cubicBezTo>
                  <a:pt x="9833036" y="7129600"/>
                  <a:pt x="9837361" y="7138965"/>
                  <a:pt x="9846399" y="7129445"/>
                </a:cubicBezTo>
                <a:close/>
                <a:moveTo>
                  <a:pt x="10722698" y="5147381"/>
                </a:moveTo>
                <a:cubicBezTo>
                  <a:pt x="10714484" y="5137118"/>
                  <a:pt x="10729649" y="5117799"/>
                  <a:pt x="10708514" y="5112542"/>
                </a:cubicBezTo>
                <a:cubicBezTo>
                  <a:pt x="10706597" y="5124960"/>
                  <a:pt x="10713986" y="5148633"/>
                  <a:pt x="10722698" y="5147381"/>
                </a:cubicBezTo>
                <a:close/>
                <a:moveTo>
                  <a:pt x="6689155" y="14277476"/>
                </a:moveTo>
                <a:cubicBezTo>
                  <a:pt x="6680901" y="14270771"/>
                  <a:pt x="6673074" y="14264254"/>
                  <a:pt x="6665058" y="14258164"/>
                </a:cubicBezTo>
                <a:cubicBezTo>
                  <a:pt x="6659029" y="14271810"/>
                  <a:pt x="6684058" y="14284397"/>
                  <a:pt x="6689155" y="14277476"/>
                </a:cubicBezTo>
                <a:close/>
                <a:moveTo>
                  <a:pt x="10684770" y="5236406"/>
                </a:moveTo>
                <a:lnTo>
                  <a:pt x="10674800" y="5250842"/>
                </a:lnTo>
                <a:lnTo>
                  <a:pt x="10674816" y="5249664"/>
                </a:lnTo>
                <a:lnTo>
                  <a:pt x="10684062" y="5234680"/>
                </a:lnTo>
                <a:lnTo>
                  <a:pt x="10684220" y="5234466"/>
                </a:lnTo>
                <a:close/>
                <a:moveTo>
                  <a:pt x="10778167" y="5031074"/>
                </a:moveTo>
                <a:cubicBezTo>
                  <a:pt x="10786259" y="5003528"/>
                  <a:pt x="10770207" y="4982150"/>
                  <a:pt x="10764287" y="4958615"/>
                </a:cubicBezTo>
                <a:cubicBezTo>
                  <a:pt x="10762373" y="4949096"/>
                  <a:pt x="10754656" y="4927320"/>
                  <a:pt x="10757764" y="4917979"/>
                </a:cubicBezTo>
                <a:cubicBezTo>
                  <a:pt x="10757526" y="4917363"/>
                  <a:pt x="10767577" y="4922315"/>
                  <a:pt x="10767608" y="4914165"/>
                </a:cubicBezTo>
                <a:cubicBezTo>
                  <a:pt x="10767006" y="4897062"/>
                  <a:pt x="10761440" y="4885420"/>
                  <a:pt x="10753217" y="4870562"/>
                </a:cubicBezTo>
                <a:cubicBezTo>
                  <a:pt x="10765711" y="4865368"/>
                  <a:pt x="10758421" y="4843780"/>
                  <a:pt x="10746901" y="4838690"/>
                </a:cubicBezTo>
                <a:cubicBezTo>
                  <a:pt x="10741468" y="4869453"/>
                  <a:pt x="10763633" y="4892001"/>
                  <a:pt x="10749002" y="4918189"/>
                </a:cubicBezTo>
                <a:cubicBezTo>
                  <a:pt x="10740490" y="4901673"/>
                  <a:pt x="10739114" y="4882571"/>
                  <a:pt x="10736561" y="4863968"/>
                </a:cubicBezTo>
                <a:lnTo>
                  <a:pt x="10733058" y="4847438"/>
                </a:lnTo>
                <a:lnTo>
                  <a:pt x="10730808" y="4836825"/>
                </a:lnTo>
                <a:cubicBezTo>
                  <a:pt x="10727904" y="4828160"/>
                  <a:pt x="10723667" y="4820006"/>
                  <a:pt x="10717057" y="4812749"/>
                </a:cubicBezTo>
                <a:cubicBezTo>
                  <a:pt x="10716568" y="4828859"/>
                  <a:pt x="10701557" y="4807431"/>
                  <a:pt x="10698262" y="4817199"/>
                </a:cubicBezTo>
                <a:cubicBezTo>
                  <a:pt x="10705850" y="4834072"/>
                  <a:pt x="10709841" y="4852162"/>
                  <a:pt x="10713371" y="4870431"/>
                </a:cubicBezTo>
                <a:lnTo>
                  <a:pt x="10715758" y="4880937"/>
                </a:lnTo>
                <a:lnTo>
                  <a:pt x="10725711" y="4924735"/>
                </a:lnTo>
                <a:cubicBezTo>
                  <a:pt x="10728262" y="4921270"/>
                  <a:pt x="10731577" y="4920694"/>
                  <a:pt x="10735556" y="4920921"/>
                </a:cubicBezTo>
                <a:cubicBezTo>
                  <a:pt x="10742262" y="4934598"/>
                  <a:pt x="10732750" y="4963049"/>
                  <a:pt x="10754442" y="4962429"/>
                </a:cubicBezTo>
                <a:cubicBezTo>
                  <a:pt x="10756671" y="4987393"/>
                  <a:pt x="10761361" y="5011404"/>
                  <a:pt x="10778167" y="5031074"/>
                </a:cubicBezTo>
                <a:close/>
                <a:moveTo>
                  <a:pt x="10827394" y="4919663"/>
                </a:moveTo>
                <a:cubicBezTo>
                  <a:pt x="10853987" y="4859475"/>
                  <a:pt x="10795674" y="4832179"/>
                  <a:pt x="10801964" y="4779856"/>
                </a:cubicBezTo>
                <a:cubicBezTo>
                  <a:pt x="10793145" y="4775578"/>
                  <a:pt x="10787326" y="4770137"/>
                  <a:pt x="10783267" y="4764014"/>
                </a:cubicBezTo>
                <a:lnTo>
                  <a:pt x="10780118" y="4756307"/>
                </a:lnTo>
                <a:lnTo>
                  <a:pt x="10775125" y="4744083"/>
                </a:lnTo>
                <a:cubicBezTo>
                  <a:pt x="10771562" y="4730073"/>
                  <a:pt x="10770076" y="4715258"/>
                  <a:pt x="10760746" y="4703482"/>
                </a:cubicBezTo>
                <a:cubicBezTo>
                  <a:pt x="10759974" y="4720233"/>
                  <a:pt x="10760988" y="4736115"/>
                  <a:pt x="10763979" y="4751275"/>
                </a:cubicBezTo>
                <a:lnTo>
                  <a:pt x="10771512" y="4772973"/>
                </a:lnTo>
                <a:lnTo>
                  <a:pt x="10779069" y="4794741"/>
                </a:lnTo>
                <a:cubicBezTo>
                  <a:pt x="10789012" y="4793012"/>
                  <a:pt x="10778148" y="4784129"/>
                  <a:pt x="10787197" y="4785578"/>
                </a:cubicBezTo>
                <a:lnTo>
                  <a:pt x="10794998" y="4812905"/>
                </a:lnTo>
                <a:lnTo>
                  <a:pt x="10796814" y="4819266"/>
                </a:lnTo>
                <a:cubicBezTo>
                  <a:pt x="10802681" y="4854408"/>
                  <a:pt x="10801194" y="4892398"/>
                  <a:pt x="10827394" y="4919663"/>
                </a:cubicBezTo>
                <a:close/>
                <a:moveTo>
                  <a:pt x="10881147" y="4798007"/>
                </a:moveTo>
                <a:cubicBezTo>
                  <a:pt x="10872326" y="4792579"/>
                  <a:pt x="10876160" y="4767743"/>
                  <a:pt x="10862863" y="4773601"/>
                </a:cubicBezTo>
                <a:cubicBezTo>
                  <a:pt x="10862930" y="4783836"/>
                  <a:pt x="10868999" y="4810496"/>
                  <a:pt x="10881147" y="4798007"/>
                </a:cubicBezTo>
                <a:close/>
                <a:moveTo>
                  <a:pt x="11106190" y="4289215"/>
                </a:moveTo>
                <a:cubicBezTo>
                  <a:pt x="11094665" y="4274936"/>
                  <a:pt x="11115686" y="4246966"/>
                  <a:pt x="11096781" y="4235551"/>
                </a:cubicBezTo>
                <a:cubicBezTo>
                  <a:pt x="11082127" y="4247960"/>
                  <a:pt x="11099865" y="4270088"/>
                  <a:pt x="11094023" y="4287922"/>
                </a:cubicBezTo>
                <a:cubicBezTo>
                  <a:pt x="11098475" y="4289379"/>
                  <a:pt x="11103451" y="4293108"/>
                  <a:pt x="11106190" y="4289215"/>
                </a:cubicBezTo>
                <a:close/>
                <a:moveTo>
                  <a:pt x="7207083" y="13117243"/>
                </a:moveTo>
                <a:lnTo>
                  <a:pt x="7196406" y="13112526"/>
                </a:lnTo>
                <a:cubicBezTo>
                  <a:pt x="7192965" y="13119160"/>
                  <a:pt x="7186182" y="13117182"/>
                  <a:pt x="7184122" y="13126464"/>
                </a:cubicBezTo>
                <a:lnTo>
                  <a:pt x="7194372" y="13130993"/>
                </a:lnTo>
                <a:cubicBezTo>
                  <a:pt x="7198240" y="13124548"/>
                  <a:pt x="7205023" y="13126526"/>
                  <a:pt x="7207083" y="13117243"/>
                </a:cubicBezTo>
                <a:close/>
                <a:moveTo>
                  <a:pt x="7278294" y="12956075"/>
                </a:moveTo>
                <a:cubicBezTo>
                  <a:pt x="7226269" y="12960608"/>
                  <a:pt x="7161257" y="12929844"/>
                  <a:pt x="7126843" y="12978849"/>
                </a:cubicBezTo>
                <a:cubicBezTo>
                  <a:pt x="7148347" y="12991408"/>
                  <a:pt x="7176179" y="12961918"/>
                  <a:pt x="7184947" y="12979041"/>
                </a:cubicBezTo>
                <a:cubicBezTo>
                  <a:pt x="7161937" y="13004548"/>
                  <a:pt x="7120023" y="12980422"/>
                  <a:pt x="7099589" y="13011653"/>
                </a:cubicBezTo>
                <a:cubicBezTo>
                  <a:pt x="7154226" y="13026621"/>
                  <a:pt x="7232928" y="13003299"/>
                  <a:pt x="7278294" y="12956075"/>
                </a:cubicBezTo>
                <a:close/>
                <a:moveTo>
                  <a:pt x="6674352" y="14325981"/>
                </a:moveTo>
                <a:cubicBezTo>
                  <a:pt x="6653429" y="14307562"/>
                  <a:pt x="6635104" y="14286723"/>
                  <a:pt x="6605056" y="14273956"/>
                </a:cubicBezTo>
                <a:cubicBezTo>
                  <a:pt x="6600843" y="14295030"/>
                  <a:pt x="6626793" y="14296302"/>
                  <a:pt x="6635534" y="14308830"/>
                </a:cubicBezTo>
                <a:cubicBezTo>
                  <a:pt x="6644353" y="14314255"/>
                  <a:pt x="6663889" y="14347352"/>
                  <a:pt x="6674352" y="14325981"/>
                </a:cubicBezTo>
                <a:close/>
                <a:moveTo>
                  <a:pt x="11040546" y="4447008"/>
                </a:moveTo>
                <a:lnTo>
                  <a:pt x="11033725" y="4443994"/>
                </a:lnTo>
                <a:lnTo>
                  <a:pt x="11030707" y="4450827"/>
                </a:lnTo>
                <a:lnTo>
                  <a:pt x="11037528" y="4453840"/>
                </a:lnTo>
                <a:close/>
                <a:moveTo>
                  <a:pt x="8067742" y="11175612"/>
                </a:moveTo>
                <a:cubicBezTo>
                  <a:pt x="8058391" y="11170014"/>
                  <a:pt x="8037382" y="11172219"/>
                  <a:pt x="8021136" y="11171759"/>
                </a:cubicBezTo>
                <a:cubicBezTo>
                  <a:pt x="8003623" y="11172053"/>
                  <a:pt x="7979696" y="11166203"/>
                  <a:pt x="7974708" y="11179141"/>
                </a:cubicBezTo>
                <a:cubicBezTo>
                  <a:pt x="7978068" y="11193118"/>
                  <a:pt x="7988045" y="11167244"/>
                  <a:pt x="7989284" y="11179393"/>
                </a:cubicBezTo>
                <a:cubicBezTo>
                  <a:pt x="7989628" y="11183999"/>
                  <a:pt x="7974837" y="11189717"/>
                  <a:pt x="7985710" y="11193549"/>
                </a:cubicBezTo>
                <a:cubicBezTo>
                  <a:pt x="7992860" y="11187400"/>
                  <a:pt x="7998644" y="11180690"/>
                  <a:pt x="8010441" y="11179161"/>
                </a:cubicBezTo>
                <a:cubicBezTo>
                  <a:pt x="8022061" y="11188562"/>
                  <a:pt x="8030567" y="11187276"/>
                  <a:pt x="8042658" y="11189695"/>
                </a:cubicBezTo>
                <a:cubicBezTo>
                  <a:pt x="8031904" y="11200741"/>
                  <a:pt x="8027270" y="11213983"/>
                  <a:pt x="8017527" y="11225286"/>
                </a:cubicBezTo>
                <a:cubicBezTo>
                  <a:pt x="8005691" y="11239553"/>
                  <a:pt x="7986715" y="11250438"/>
                  <a:pt x="7977169" y="11268585"/>
                </a:cubicBezTo>
                <a:lnTo>
                  <a:pt x="7973549" y="11281691"/>
                </a:lnTo>
                <a:lnTo>
                  <a:pt x="7971380" y="11289546"/>
                </a:lnTo>
                <a:cubicBezTo>
                  <a:pt x="7975024" y="11289609"/>
                  <a:pt x="7978314" y="11289367"/>
                  <a:pt x="7981958" y="11289430"/>
                </a:cubicBezTo>
                <a:lnTo>
                  <a:pt x="7982067" y="11289301"/>
                </a:lnTo>
                <a:lnTo>
                  <a:pt x="8027672" y="11235416"/>
                </a:lnTo>
                <a:cubicBezTo>
                  <a:pt x="8043002" y="11217542"/>
                  <a:pt x="8057392" y="11198702"/>
                  <a:pt x="8067742" y="11175612"/>
                </a:cubicBezTo>
                <a:close/>
                <a:moveTo>
                  <a:pt x="8757860" y="9617696"/>
                </a:moveTo>
                <a:cubicBezTo>
                  <a:pt x="8746312" y="9614854"/>
                  <a:pt x="8747228" y="9604619"/>
                  <a:pt x="8737160" y="9599974"/>
                </a:cubicBezTo>
                <a:cubicBezTo>
                  <a:pt x="8732454" y="9611443"/>
                  <a:pt x="8750055" y="9625293"/>
                  <a:pt x="8757860" y="9617696"/>
                </a:cubicBezTo>
                <a:close/>
                <a:moveTo>
                  <a:pt x="8270999" y="10720234"/>
                </a:moveTo>
                <a:cubicBezTo>
                  <a:pt x="8255346" y="10681484"/>
                  <a:pt x="8194801" y="10716153"/>
                  <a:pt x="8189068" y="10742011"/>
                </a:cubicBezTo>
                <a:cubicBezTo>
                  <a:pt x="8209581" y="10738133"/>
                  <a:pt x="8218437" y="10723590"/>
                  <a:pt x="8231914" y="10713647"/>
                </a:cubicBezTo>
                <a:cubicBezTo>
                  <a:pt x="8254465" y="10705982"/>
                  <a:pt x="8257570" y="10730835"/>
                  <a:pt x="8270999" y="10720234"/>
                </a:cubicBezTo>
                <a:close/>
                <a:moveTo>
                  <a:pt x="9787474" y="7289571"/>
                </a:moveTo>
                <a:lnTo>
                  <a:pt x="9780480" y="7277423"/>
                </a:lnTo>
                <a:cubicBezTo>
                  <a:pt x="9765496" y="7278521"/>
                  <a:pt x="9778791" y="7301587"/>
                  <a:pt x="9787474" y="7289571"/>
                </a:cubicBezTo>
                <a:close/>
                <a:moveTo>
                  <a:pt x="10713320" y="5195065"/>
                </a:moveTo>
                <a:lnTo>
                  <a:pt x="10697982" y="5217276"/>
                </a:lnTo>
                <a:lnTo>
                  <a:pt x="10697658" y="5212644"/>
                </a:lnTo>
                <a:lnTo>
                  <a:pt x="10712223" y="5189037"/>
                </a:lnTo>
                <a:close/>
                <a:moveTo>
                  <a:pt x="10646929" y="5346564"/>
                </a:moveTo>
                <a:cubicBezTo>
                  <a:pt x="10650814" y="5322768"/>
                  <a:pt x="10651433" y="5300591"/>
                  <a:pt x="10627015" y="5287761"/>
                </a:cubicBezTo>
                <a:cubicBezTo>
                  <a:pt x="10624788" y="5311268"/>
                  <a:pt x="10633397" y="5329871"/>
                  <a:pt x="10646929" y="5346564"/>
                </a:cubicBezTo>
                <a:close/>
                <a:moveTo>
                  <a:pt x="11581283" y="3232765"/>
                </a:moveTo>
                <a:cubicBezTo>
                  <a:pt x="11574455" y="3229748"/>
                  <a:pt x="11581351" y="3221068"/>
                  <a:pt x="11569977" y="3219102"/>
                </a:cubicBezTo>
                <a:cubicBezTo>
                  <a:pt x="11564838" y="3229578"/>
                  <a:pt x="11573495" y="3244620"/>
                  <a:pt x="11581283" y="3232765"/>
                </a:cubicBezTo>
                <a:close/>
                <a:moveTo>
                  <a:pt x="11125267" y="4265698"/>
                </a:moveTo>
                <a:cubicBezTo>
                  <a:pt x="11126440" y="4256503"/>
                  <a:pt x="11118210" y="4249613"/>
                  <a:pt x="11111444" y="4258872"/>
                </a:cubicBezTo>
                <a:cubicBezTo>
                  <a:pt x="11117888" y="4262740"/>
                  <a:pt x="11114303" y="4270853"/>
                  <a:pt x="11120558" y="4275148"/>
                </a:cubicBezTo>
                <a:cubicBezTo>
                  <a:pt x="11123440" y="4272084"/>
                  <a:pt x="11124876" y="4268763"/>
                  <a:pt x="11125267" y="4265698"/>
                </a:cubicBezTo>
                <a:close/>
                <a:moveTo>
                  <a:pt x="8923872" y="9251692"/>
                </a:moveTo>
                <a:cubicBezTo>
                  <a:pt x="8917014" y="9247645"/>
                  <a:pt x="8907473" y="9226652"/>
                  <a:pt x="8898945" y="9235594"/>
                </a:cubicBezTo>
                <a:cubicBezTo>
                  <a:pt x="8905803" y="9239641"/>
                  <a:pt x="8912277" y="9261821"/>
                  <a:pt x="8923872" y="9251692"/>
                </a:cubicBezTo>
                <a:close/>
                <a:moveTo>
                  <a:pt x="11029066" y="4491442"/>
                </a:moveTo>
                <a:cubicBezTo>
                  <a:pt x="11037563" y="4476823"/>
                  <a:pt x="11036221" y="4466023"/>
                  <a:pt x="11017422" y="4461289"/>
                </a:cubicBezTo>
                <a:cubicBezTo>
                  <a:pt x="11014886" y="4473948"/>
                  <a:pt x="11019114" y="4483983"/>
                  <a:pt x="11029066" y="4491442"/>
                </a:cubicBezTo>
                <a:close/>
                <a:moveTo>
                  <a:pt x="11728532" y="2913246"/>
                </a:moveTo>
                <a:cubicBezTo>
                  <a:pt x="11719685" y="2932106"/>
                  <a:pt x="11702575" y="2938207"/>
                  <a:pt x="11695376" y="2960325"/>
                </a:cubicBezTo>
                <a:cubicBezTo>
                  <a:pt x="11690695" y="2959268"/>
                  <a:pt x="11686445" y="2958403"/>
                  <a:pt x="11682812" y="2957303"/>
                </a:cubicBezTo>
                <a:cubicBezTo>
                  <a:pt x="11683743" y="2943547"/>
                  <a:pt x="11689807" y="2939143"/>
                  <a:pt x="11693735" y="2930253"/>
                </a:cubicBezTo>
                <a:cubicBezTo>
                  <a:pt x="11673601" y="2911744"/>
                  <a:pt x="11658019" y="2945843"/>
                  <a:pt x="11634614" y="2940561"/>
                </a:cubicBezTo>
                <a:cubicBezTo>
                  <a:pt x="11641008" y="2919100"/>
                  <a:pt x="11654990" y="2909592"/>
                  <a:pt x="11669946" y="2902539"/>
                </a:cubicBezTo>
                <a:cubicBezTo>
                  <a:pt x="11672695" y="2895153"/>
                  <a:pt x="11671098" y="2881292"/>
                  <a:pt x="11682409" y="2888313"/>
                </a:cubicBezTo>
                <a:cubicBezTo>
                  <a:pt x="11697948" y="2888096"/>
                  <a:pt x="11684420" y="2905899"/>
                  <a:pt x="11684685" y="2914618"/>
                </a:cubicBezTo>
                <a:cubicBezTo>
                  <a:pt x="11700038" y="2914823"/>
                  <a:pt x="11709882" y="2906524"/>
                  <a:pt x="11728532" y="2913246"/>
                </a:cubicBezTo>
                <a:close/>
                <a:moveTo>
                  <a:pt x="10736284" y="5161811"/>
                </a:moveTo>
                <a:lnTo>
                  <a:pt x="10734404" y="5164532"/>
                </a:lnTo>
                <a:lnTo>
                  <a:pt x="10734843" y="5156828"/>
                </a:lnTo>
                <a:close/>
                <a:moveTo>
                  <a:pt x="10635697" y="5391604"/>
                </a:moveTo>
                <a:lnTo>
                  <a:pt x="10637815" y="5363033"/>
                </a:lnTo>
                <a:lnTo>
                  <a:pt x="10638629" y="5352058"/>
                </a:lnTo>
                <a:cubicBezTo>
                  <a:pt x="10633547" y="5315681"/>
                  <a:pt x="10608198" y="5287356"/>
                  <a:pt x="10596587" y="5253908"/>
                </a:cubicBezTo>
                <a:cubicBezTo>
                  <a:pt x="10599201" y="5246261"/>
                  <a:pt x="10600184" y="5239203"/>
                  <a:pt x="10600003" y="5232560"/>
                </a:cubicBezTo>
                <a:lnTo>
                  <a:pt x="10599715" y="5231044"/>
                </a:lnTo>
                <a:lnTo>
                  <a:pt x="10596430" y="5213722"/>
                </a:lnTo>
                <a:cubicBezTo>
                  <a:pt x="10592338" y="5201776"/>
                  <a:pt x="10585448" y="5190824"/>
                  <a:pt x="10579481" y="5179515"/>
                </a:cubicBezTo>
                <a:cubicBezTo>
                  <a:pt x="10561051" y="5200451"/>
                  <a:pt x="10577598" y="5232252"/>
                  <a:pt x="10574993" y="5256612"/>
                </a:cubicBezTo>
                <a:cubicBezTo>
                  <a:pt x="10580966" y="5259252"/>
                  <a:pt x="10586037" y="5260472"/>
                  <a:pt x="10590156" y="5259229"/>
                </a:cubicBezTo>
                <a:cubicBezTo>
                  <a:pt x="10599623" y="5280505"/>
                  <a:pt x="10604784" y="5303451"/>
                  <a:pt x="10610690" y="5326152"/>
                </a:cubicBezTo>
                <a:lnTo>
                  <a:pt x="10624549" y="5362424"/>
                </a:lnTo>
                <a:close/>
                <a:moveTo>
                  <a:pt x="11579353" y="3257915"/>
                </a:moveTo>
                <a:cubicBezTo>
                  <a:pt x="11574847" y="3255414"/>
                  <a:pt x="11576305" y="3250960"/>
                  <a:pt x="11569953" y="3249173"/>
                </a:cubicBezTo>
                <a:lnTo>
                  <a:pt x="11565052" y="3260264"/>
                </a:lnTo>
                <a:lnTo>
                  <a:pt x="11576149" y="3265167"/>
                </a:lnTo>
                <a:close/>
                <a:moveTo>
                  <a:pt x="7101534" y="13393320"/>
                </a:moveTo>
                <a:cubicBezTo>
                  <a:pt x="7085581" y="13414515"/>
                  <a:pt x="7050278" y="13406104"/>
                  <a:pt x="7029908" y="13421239"/>
                </a:cubicBezTo>
                <a:cubicBezTo>
                  <a:pt x="7034159" y="13384091"/>
                  <a:pt x="7075449" y="13376660"/>
                  <a:pt x="7101534" y="13393320"/>
                </a:cubicBezTo>
                <a:close/>
                <a:moveTo>
                  <a:pt x="10267477" y="6228248"/>
                </a:moveTo>
                <a:lnTo>
                  <a:pt x="10260228" y="6225045"/>
                </a:lnTo>
                <a:lnTo>
                  <a:pt x="10255499" y="6235746"/>
                </a:lnTo>
                <a:lnTo>
                  <a:pt x="10262749" y="6238949"/>
                </a:lnTo>
                <a:close/>
                <a:moveTo>
                  <a:pt x="8557734" y="10102569"/>
                </a:moveTo>
                <a:cubicBezTo>
                  <a:pt x="8558635" y="10082058"/>
                  <a:pt x="8558604" y="10061508"/>
                  <a:pt x="8546068" y="10049281"/>
                </a:cubicBezTo>
                <a:cubicBezTo>
                  <a:pt x="8534218" y="10042689"/>
                  <a:pt x="8534961" y="10057666"/>
                  <a:pt x="8527038" y="10057318"/>
                </a:cubicBezTo>
                <a:cubicBezTo>
                  <a:pt x="8526537" y="10047489"/>
                  <a:pt x="8523156" y="10039401"/>
                  <a:pt x="8511143" y="10036537"/>
                </a:cubicBezTo>
                <a:cubicBezTo>
                  <a:pt x="8501326" y="10058057"/>
                  <a:pt x="8521708" y="10061755"/>
                  <a:pt x="8512378" y="10082829"/>
                </a:cubicBezTo>
                <a:cubicBezTo>
                  <a:pt x="8517929" y="10084007"/>
                  <a:pt x="8523014" y="10085164"/>
                  <a:pt x="8528079" y="10086788"/>
                </a:cubicBezTo>
                <a:cubicBezTo>
                  <a:pt x="8535012" y="10077752"/>
                  <a:pt x="8521098" y="10064997"/>
                  <a:pt x="8534249" y="10063240"/>
                </a:cubicBezTo>
                <a:cubicBezTo>
                  <a:pt x="8536815" y="10079232"/>
                  <a:pt x="8534070" y="10099194"/>
                  <a:pt x="8557734" y="10102569"/>
                </a:cubicBezTo>
                <a:close/>
                <a:moveTo>
                  <a:pt x="10627933" y="5417257"/>
                </a:moveTo>
                <a:lnTo>
                  <a:pt x="10613302" y="5361910"/>
                </a:lnTo>
                <a:lnTo>
                  <a:pt x="10608939" y="5345406"/>
                </a:lnTo>
                <a:cubicBezTo>
                  <a:pt x="10601895" y="5321818"/>
                  <a:pt x="10593596" y="5298763"/>
                  <a:pt x="10582422" y="5276734"/>
                </a:cubicBezTo>
                <a:cubicBezTo>
                  <a:pt x="10571482" y="5301493"/>
                  <a:pt x="10588059" y="5325146"/>
                  <a:pt x="10592649" y="5347073"/>
                </a:cubicBezTo>
                <a:lnTo>
                  <a:pt x="10594676" y="5361055"/>
                </a:lnTo>
                <a:lnTo>
                  <a:pt x="10599169" y="5392045"/>
                </a:lnTo>
                <a:cubicBezTo>
                  <a:pt x="10601969" y="5407058"/>
                  <a:pt x="10606723" y="5421403"/>
                  <a:pt x="10617404" y="5433006"/>
                </a:cubicBezTo>
                <a:cubicBezTo>
                  <a:pt x="10621660" y="5430301"/>
                  <a:pt x="10625819" y="5425504"/>
                  <a:pt x="10627933" y="5417257"/>
                </a:cubicBezTo>
                <a:close/>
                <a:moveTo>
                  <a:pt x="11186070" y="4154554"/>
                </a:moveTo>
                <a:lnTo>
                  <a:pt x="11180987" y="4152309"/>
                </a:lnTo>
                <a:lnTo>
                  <a:pt x="11172429" y="4148527"/>
                </a:lnTo>
                <a:cubicBezTo>
                  <a:pt x="11169172" y="4154744"/>
                  <a:pt x="11168376" y="4160006"/>
                  <a:pt x="11169613" y="4164125"/>
                </a:cubicBezTo>
                <a:lnTo>
                  <a:pt x="11175856" y="4164644"/>
                </a:lnTo>
                <a:lnTo>
                  <a:pt x="11179750" y="4164968"/>
                </a:lnTo>
                <a:cubicBezTo>
                  <a:pt x="11182403" y="4163142"/>
                  <a:pt x="11184421" y="4159440"/>
                  <a:pt x="11186070" y="4154554"/>
                </a:cubicBezTo>
                <a:close/>
                <a:moveTo>
                  <a:pt x="9306315" y="8409315"/>
                </a:moveTo>
                <a:cubicBezTo>
                  <a:pt x="9302668" y="8407195"/>
                  <a:pt x="9305967" y="8402033"/>
                  <a:pt x="9302747" y="8400101"/>
                </a:cubicBezTo>
                <a:cubicBezTo>
                  <a:pt x="9300012" y="8403986"/>
                  <a:pt x="9295613" y="8403568"/>
                  <a:pt x="9294117" y="8411565"/>
                </a:cubicBezTo>
                <a:lnTo>
                  <a:pt x="9300508" y="8414389"/>
                </a:lnTo>
                <a:cubicBezTo>
                  <a:pt x="9302015" y="8410978"/>
                  <a:pt x="9304759" y="8411684"/>
                  <a:pt x="9306315" y="8409315"/>
                </a:cubicBezTo>
                <a:close/>
                <a:moveTo>
                  <a:pt x="10775107" y="5086474"/>
                </a:moveTo>
                <a:cubicBezTo>
                  <a:pt x="10781592" y="5069417"/>
                  <a:pt x="10759561" y="5035098"/>
                  <a:pt x="10753848" y="5020329"/>
                </a:cubicBezTo>
                <a:cubicBezTo>
                  <a:pt x="10750341" y="5043269"/>
                  <a:pt x="10748931" y="5048768"/>
                  <a:pt x="10754128" y="5065860"/>
                </a:cubicBezTo>
                <a:cubicBezTo>
                  <a:pt x="10748115" y="5066775"/>
                  <a:pt x="10741010" y="5066697"/>
                  <a:pt x="10737664" y="5075423"/>
                </a:cubicBezTo>
                <a:cubicBezTo>
                  <a:pt x="10757201" y="5086606"/>
                  <a:pt x="10748655" y="5100176"/>
                  <a:pt x="10734136" y="5111108"/>
                </a:cubicBezTo>
                <a:cubicBezTo>
                  <a:pt x="10744654" y="5112694"/>
                  <a:pt x="10753317" y="5110399"/>
                  <a:pt x="10757457" y="5096413"/>
                </a:cubicBezTo>
                <a:cubicBezTo>
                  <a:pt x="10767616" y="5095927"/>
                  <a:pt x="10772946" y="5092160"/>
                  <a:pt x="10775107" y="5086474"/>
                </a:cubicBezTo>
                <a:close/>
                <a:moveTo>
                  <a:pt x="9067066" y="8952793"/>
                </a:moveTo>
                <a:cubicBezTo>
                  <a:pt x="9060313" y="8977340"/>
                  <a:pt x="9025817" y="8999826"/>
                  <a:pt x="8996805" y="9001793"/>
                </a:cubicBezTo>
                <a:cubicBezTo>
                  <a:pt x="8963426" y="9004379"/>
                  <a:pt x="8909513" y="9002481"/>
                  <a:pt x="8886465" y="8985160"/>
                </a:cubicBezTo>
                <a:cubicBezTo>
                  <a:pt x="8940862" y="8962799"/>
                  <a:pt x="8995499" y="8941055"/>
                  <a:pt x="9060149" y="8944128"/>
                </a:cubicBezTo>
                <a:cubicBezTo>
                  <a:pt x="9065474" y="8945971"/>
                  <a:pt x="9067289" y="8948813"/>
                  <a:pt x="9067066" y="8952793"/>
                </a:cubicBezTo>
                <a:close/>
                <a:moveTo>
                  <a:pt x="11574851" y="3277340"/>
                </a:moveTo>
                <a:cubicBezTo>
                  <a:pt x="11571437" y="3275832"/>
                  <a:pt x="11571714" y="3272895"/>
                  <a:pt x="11569103" y="3270722"/>
                </a:cubicBezTo>
                <a:cubicBezTo>
                  <a:pt x="11567595" y="3274134"/>
                  <a:pt x="11564231" y="3273668"/>
                  <a:pt x="11562058" y="3276277"/>
                </a:cubicBezTo>
                <a:cubicBezTo>
                  <a:pt x="11565899" y="3277974"/>
                  <a:pt x="11565433" y="3281337"/>
                  <a:pt x="11568044" y="3283510"/>
                </a:cubicBezTo>
                <a:cubicBezTo>
                  <a:pt x="11569740" y="3279671"/>
                  <a:pt x="11572678" y="3279949"/>
                  <a:pt x="11574851" y="3277340"/>
                </a:cubicBezTo>
                <a:close/>
                <a:moveTo>
                  <a:pt x="10754599" y="5135289"/>
                </a:moveTo>
                <a:lnTo>
                  <a:pt x="10744543" y="5149850"/>
                </a:lnTo>
                <a:lnTo>
                  <a:pt x="10740260" y="5143598"/>
                </a:lnTo>
                <a:lnTo>
                  <a:pt x="10748609" y="5130067"/>
                </a:lnTo>
                <a:close/>
                <a:moveTo>
                  <a:pt x="9332415" y="8354854"/>
                </a:moveTo>
                <a:cubicBezTo>
                  <a:pt x="9334340" y="8348769"/>
                  <a:pt x="9335223" y="8342159"/>
                  <a:pt x="9334951" y="8336437"/>
                </a:cubicBezTo>
                <a:cubicBezTo>
                  <a:pt x="9331664" y="8346181"/>
                  <a:pt x="9311015" y="8354880"/>
                  <a:pt x="9323629" y="8370129"/>
                </a:cubicBezTo>
                <a:cubicBezTo>
                  <a:pt x="9327523" y="8366501"/>
                  <a:pt x="9330491" y="8360936"/>
                  <a:pt x="9332415" y="8354854"/>
                </a:cubicBezTo>
                <a:close/>
                <a:moveTo>
                  <a:pt x="8281626" y="10734939"/>
                </a:moveTo>
                <a:cubicBezTo>
                  <a:pt x="8251880" y="10748106"/>
                  <a:pt x="8240224" y="10797196"/>
                  <a:pt x="8199637" y="10788082"/>
                </a:cubicBezTo>
                <a:cubicBezTo>
                  <a:pt x="8201048" y="10798539"/>
                  <a:pt x="8207076" y="10804351"/>
                  <a:pt x="8217416" y="10805872"/>
                </a:cubicBezTo>
                <a:cubicBezTo>
                  <a:pt x="8232408" y="10775674"/>
                  <a:pt x="8274421" y="10772464"/>
                  <a:pt x="8281626" y="10734939"/>
                </a:cubicBezTo>
                <a:close/>
                <a:moveTo>
                  <a:pt x="11100616" y="4357184"/>
                </a:moveTo>
                <a:cubicBezTo>
                  <a:pt x="11098764" y="4353303"/>
                  <a:pt x="11097456" y="4334352"/>
                  <a:pt x="11086394" y="4343244"/>
                </a:cubicBezTo>
                <a:cubicBezTo>
                  <a:pt x="11091321" y="4345932"/>
                  <a:pt x="11094473" y="4364167"/>
                  <a:pt x="11100616" y="4357184"/>
                </a:cubicBezTo>
                <a:close/>
                <a:moveTo>
                  <a:pt x="11563752" y="3311696"/>
                </a:moveTo>
                <a:cubicBezTo>
                  <a:pt x="11576701" y="3298552"/>
                  <a:pt x="11556016" y="3285334"/>
                  <a:pt x="11549031" y="3296524"/>
                </a:cubicBezTo>
                <a:cubicBezTo>
                  <a:pt x="11555532" y="3301436"/>
                  <a:pt x="11554601" y="3308162"/>
                  <a:pt x="11563752" y="3311696"/>
                </a:cubicBezTo>
                <a:close/>
                <a:moveTo>
                  <a:pt x="10764467" y="5120999"/>
                </a:moveTo>
                <a:lnTo>
                  <a:pt x="10762718" y="5123531"/>
                </a:lnTo>
                <a:lnTo>
                  <a:pt x="10761662" y="5114597"/>
                </a:lnTo>
                <a:close/>
                <a:moveTo>
                  <a:pt x="8267247" y="10773673"/>
                </a:moveTo>
                <a:cubicBezTo>
                  <a:pt x="8254521" y="10784879"/>
                  <a:pt x="8241748" y="10795429"/>
                  <a:pt x="8231531" y="10809415"/>
                </a:cubicBezTo>
                <a:cubicBezTo>
                  <a:pt x="8250169" y="10807001"/>
                  <a:pt x="8268353" y="10784483"/>
                  <a:pt x="8267247" y="10773673"/>
                </a:cubicBezTo>
                <a:close/>
                <a:moveTo>
                  <a:pt x="6804386" y="14084762"/>
                </a:moveTo>
                <a:cubicBezTo>
                  <a:pt x="6807091" y="14067099"/>
                  <a:pt x="6804362" y="14053661"/>
                  <a:pt x="6788252" y="14048582"/>
                </a:cubicBezTo>
                <a:cubicBezTo>
                  <a:pt x="6774217" y="14060729"/>
                  <a:pt x="6780003" y="14085712"/>
                  <a:pt x="6804386" y="14084762"/>
                </a:cubicBezTo>
                <a:close/>
                <a:moveTo>
                  <a:pt x="8778830" y="9618618"/>
                </a:moveTo>
                <a:cubicBezTo>
                  <a:pt x="8773238" y="9618372"/>
                  <a:pt x="8770774" y="9600049"/>
                  <a:pt x="8764225" y="9610970"/>
                </a:cubicBezTo>
                <a:cubicBezTo>
                  <a:pt x="8769331" y="9611662"/>
                  <a:pt x="8771794" y="9629985"/>
                  <a:pt x="8778830" y="9618618"/>
                </a:cubicBezTo>
                <a:close/>
                <a:moveTo>
                  <a:pt x="10902260" y="4816009"/>
                </a:moveTo>
                <a:cubicBezTo>
                  <a:pt x="10907433" y="4797377"/>
                  <a:pt x="10907495" y="4781077"/>
                  <a:pt x="10893406" y="4770261"/>
                </a:cubicBezTo>
                <a:cubicBezTo>
                  <a:pt x="10889652" y="4787990"/>
                  <a:pt x="10892667" y="4803097"/>
                  <a:pt x="10902260" y="4816009"/>
                </a:cubicBezTo>
                <a:close/>
                <a:moveTo>
                  <a:pt x="11681255" y="3064314"/>
                </a:moveTo>
                <a:cubicBezTo>
                  <a:pt x="11682100" y="3060092"/>
                  <a:pt x="11683183" y="3056485"/>
                  <a:pt x="11684455" y="3052452"/>
                </a:cubicBezTo>
                <a:cubicBezTo>
                  <a:pt x="11672172" y="3049067"/>
                  <a:pt x="11658083" y="3042842"/>
                  <a:pt x="11656739" y="3058589"/>
                </a:cubicBezTo>
                <a:cubicBezTo>
                  <a:pt x="11660402" y="3065313"/>
                  <a:pt x="11674343" y="3068409"/>
                  <a:pt x="11681255" y="3064314"/>
                </a:cubicBezTo>
                <a:close/>
                <a:moveTo>
                  <a:pt x="7286738" y="13014017"/>
                </a:moveTo>
                <a:cubicBezTo>
                  <a:pt x="7288324" y="13011659"/>
                  <a:pt x="7289044" y="13008856"/>
                  <a:pt x="7288620" y="13005483"/>
                </a:cubicBezTo>
                <a:cubicBezTo>
                  <a:pt x="7258299" y="12992086"/>
                  <a:pt x="7244207" y="13020513"/>
                  <a:pt x="7218660" y="13019418"/>
                </a:cubicBezTo>
                <a:cubicBezTo>
                  <a:pt x="7174234" y="13012528"/>
                  <a:pt x="7107213" y="13026742"/>
                  <a:pt x="7061884" y="13053088"/>
                </a:cubicBezTo>
                <a:cubicBezTo>
                  <a:pt x="7120076" y="13068099"/>
                  <a:pt x="7186455" y="13010284"/>
                  <a:pt x="7221989" y="13040763"/>
                </a:cubicBezTo>
                <a:cubicBezTo>
                  <a:pt x="7222153" y="13025229"/>
                  <a:pt x="7275641" y="13030524"/>
                  <a:pt x="7286738" y="13014017"/>
                </a:cubicBezTo>
                <a:close/>
                <a:moveTo>
                  <a:pt x="8096502" y="11181642"/>
                </a:moveTo>
                <a:lnTo>
                  <a:pt x="8073659" y="11217664"/>
                </a:lnTo>
                <a:lnTo>
                  <a:pt x="8061441" y="11236931"/>
                </a:lnTo>
                <a:cubicBezTo>
                  <a:pt x="8050082" y="11255796"/>
                  <a:pt x="8038507" y="11274475"/>
                  <a:pt x="8025082" y="11291099"/>
                </a:cubicBezTo>
                <a:cubicBezTo>
                  <a:pt x="8020708" y="11296524"/>
                  <a:pt x="8014937" y="11303043"/>
                  <a:pt x="8008323" y="11308528"/>
                </a:cubicBezTo>
                <a:lnTo>
                  <a:pt x="8005318" y="11310074"/>
                </a:lnTo>
                <a:lnTo>
                  <a:pt x="7986502" y="11319753"/>
                </a:lnTo>
                <a:lnTo>
                  <a:pt x="7998690" y="11304152"/>
                </a:lnTo>
                <a:lnTo>
                  <a:pt x="8033934" y="11259040"/>
                </a:lnTo>
                <a:cubicBezTo>
                  <a:pt x="8041811" y="11248896"/>
                  <a:pt x="8049436" y="11238497"/>
                  <a:pt x="8056454" y="11227479"/>
                </a:cubicBezTo>
                <a:lnTo>
                  <a:pt x="8065191" y="11211149"/>
                </a:lnTo>
                <a:lnTo>
                  <a:pt x="8075330" y="11192202"/>
                </a:lnTo>
                <a:cubicBezTo>
                  <a:pt x="8080916" y="11187822"/>
                  <a:pt x="8083992" y="11180054"/>
                  <a:pt x="8096502" y="11181642"/>
                </a:cubicBezTo>
                <a:close/>
                <a:moveTo>
                  <a:pt x="9352647" y="8340182"/>
                </a:moveTo>
                <a:cubicBezTo>
                  <a:pt x="9338066" y="8375487"/>
                  <a:pt x="9317204" y="8414636"/>
                  <a:pt x="9298243" y="8436805"/>
                </a:cubicBezTo>
                <a:cubicBezTo>
                  <a:pt x="9266398" y="8429351"/>
                  <a:pt x="9270179" y="8408114"/>
                  <a:pt x="9269048" y="8388777"/>
                </a:cubicBezTo>
                <a:cubicBezTo>
                  <a:pt x="9210587" y="8365493"/>
                  <a:pt x="9155219" y="8350194"/>
                  <a:pt x="9094094" y="8319109"/>
                </a:cubicBezTo>
                <a:cubicBezTo>
                  <a:pt x="9021666" y="8330893"/>
                  <a:pt x="8922142" y="8364816"/>
                  <a:pt x="8834399" y="8378991"/>
                </a:cubicBezTo>
                <a:cubicBezTo>
                  <a:pt x="8784948" y="8387181"/>
                  <a:pt x="8720042" y="8399231"/>
                  <a:pt x="8712902" y="8337018"/>
                </a:cubicBezTo>
                <a:cubicBezTo>
                  <a:pt x="8742271" y="8275159"/>
                  <a:pt x="8760000" y="8209677"/>
                  <a:pt x="8791600" y="8150836"/>
                </a:cubicBezTo>
                <a:cubicBezTo>
                  <a:pt x="8833839" y="8070222"/>
                  <a:pt x="8858183" y="7981702"/>
                  <a:pt x="8912810" y="7920305"/>
                </a:cubicBezTo>
                <a:cubicBezTo>
                  <a:pt x="8966266" y="7926103"/>
                  <a:pt x="8976424" y="7964199"/>
                  <a:pt x="9002279" y="7999039"/>
                </a:cubicBezTo>
                <a:cubicBezTo>
                  <a:pt x="9049765" y="8063296"/>
                  <a:pt x="9090268" y="8134138"/>
                  <a:pt x="9132454" y="8196561"/>
                </a:cubicBezTo>
                <a:cubicBezTo>
                  <a:pt x="9201149" y="8228955"/>
                  <a:pt x="9280130" y="8249592"/>
                  <a:pt x="9319459" y="8282751"/>
                </a:cubicBezTo>
                <a:cubicBezTo>
                  <a:pt x="9329316" y="8270816"/>
                  <a:pt x="9344354" y="8249459"/>
                  <a:pt x="9363921" y="8244361"/>
                </a:cubicBezTo>
                <a:cubicBezTo>
                  <a:pt x="9384959" y="8261291"/>
                  <a:pt x="9363840" y="8312545"/>
                  <a:pt x="9352647" y="8340182"/>
                </a:cubicBezTo>
                <a:close/>
                <a:moveTo>
                  <a:pt x="6697002" y="14354337"/>
                </a:moveTo>
                <a:cubicBezTo>
                  <a:pt x="6678354" y="14357310"/>
                  <a:pt x="6645309" y="14338633"/>
                  <a:pt x="6639062" y="14360847"/>
                </a:cubicBezTo>
                <a:cubicBezTo>
                  <a:pt x="6650679" y="14368018"/>
                  <a:pt x="6681439" y="14360712"/>
                  <a:pt x="6697002" y="14354337"/>
                </a:cubicBezTo>
                <a:close/>
                <a:moveTo>
                  <a:pt x="6712701" y="14324576"/>
                </a:moveTo>
                <a:cubicBezTo>
                  <a:pt x="6685817" y="14308110"/>
                  <a:pt x="6668104" y="14265117"/>
                  <a:pt x="6629478" y="14269456"/>
                </a:cubicBezTo>
                <a:cubicBezTo>
                  <a:pt x="6651691" y="14293032"/>
                  <a:pt x="6675888" y="14314427"/>
                  <a:pt x="6705996" y="14332827"/>
                </a:cubicBezTo>
                <a:cubicBezTo>
                  <a:pt x="6709736" y="14332441"/>
                  <a:pt x="6711908" y="14329833"/>
                  <a:pt x="6712701" y="14324576"/>
                </a:cubicBezTo>
                <a:close/>
                <a:moveTo>
                  <a:pt x="9655022" y="7665936"/>
                </a:moveTo>
                <a:cubicBezTo>
                  <a:pt x="9651842" y="7661238"/>
                  <a:pt x="9654915" y="7657027"/>
                  <a:pt x="9652394" y="7652347"/>
                </a:cubicBezTo>
                <a:cubicBezTo>
                  <a:pt x="9622733" y="7546057"/>
                  <a:pt x="9593847" y="7435168"/>
                  <a:pt x="9566773" y="7330923"/>
                </a:cubicBezTo>
                <a:cubicBezTo>
                  <a:pt x="9557419" y="7296062"/>
                  <a:pt x="9548487" y="7257580"/>
                  <a:pt x="9526458" y="7228343"/>
                </a:cubicBezTo>
                <a:cubicBezTo>
                  <a:pt x="9516763" y="7246579"/>
                  <a:pt x="9529101" y="7267659"/>
                  <a:pt x="9532967" y="7284575"/>
                </a:cubicBezTo>
                <a:cubicBezTo>
                  <a:pt x="9563301" y="7416613"/>
                  <a:pt x="9579403" y="7550606"/>
                  <a:pt x="9611428" y="7681034"/>
                </a:cubicBezTo>
                <a:cubicBezTo>
                  <a:pt x="9626115" y="7674138"/>
                  <a:pt x="9640540" y="7677786"/>
                  <a:pt x="9655022" y="7665936"/>
                </a:cubicBezTo>
                <a:close/>
                <a:moveTo>
                  <a:pt x="10493046" y="5770630"/>
                </a:moveTo>
                <a:cubicBezTo>
                  <a:pt x="10478826" y="5744994"/>
                  <a:pt x="10490183" y="5695005"/>
                  <a:pt x="10459607" y="5685570"/>
                </a:cubicBezTo>
                <a:cubicBezTo>
                  <a:pt x="10471740" y="5711304"/>
                  <a:pt x="10470048" y="5757922"/>
                  <a:pt x="10493046" y="5770630"/>
                </a:cubicBezTo>
                <a:close/>
                <a:moveTo>
                  <a:pt x="7901577" y="11638468"/>
                </a:moveTo>
                <a:cubicBezTo>
                  <a:pt x="7890594" y="11665508"/>
                  <a:pt x="7853706" y="11691398"/>
                  <a:pt x="7835657" y="11706779"/>
                </a:cubicBezTo>
                <a:cubicBezTo>
                  <a:pt x="7710249" y="11724872"/>
                  <a:pt x="7645906" y="11674093"/>
                  <a:pt x="7594747" y="11608551"/>
                </a:cubicBezTo>
                <a:cubicBezTo>
                  <a:pt x="7563378" y="11580778"/>
                  <a:pt x="7504291" y="11549371"/>
                  <a:pt x="7510549" y="11501751"/>
                </a:cubicBezTo>
                <a:cubicBezTo>
                  <a:pt x="7575677" y="11498657"/>
                  <a:pt x="7599516" y="11584886"/>
                  <a:pt x="7647901" y="11625304"/>
                </a:cubicBezTo>
                <a:cubicBezTo>
                  <a:pt x="7663548" y="11638490"/>
                  <a:pt x="7729088" y="11677033"/>
                  <a:pt x="7755773" y="11678851"/>
                </a:cubicBezTo>
                <a:cubicBezTo>
                  <a:pt x="7801161" y="11681517"/>
                  <a:pt x="7843826" y="11659992"/>
                  <a:pt x="7863206" y="11613528"/>
                </a:cubicBezTo>
                <a:cubicBezTo>
                  <a:pt x="7853154" y="11540588"/>
                  <a:pt x="7782433" y="11484072"/>
                  <a:pt x="7735658" y="11430460"/>
                </a:cubicBezTo>
                <a:cubicBezTo>
                  <a:pt x="7709276" y="11400073"/>
                  <a:pt x="7690882" y="11362228"/>
                  <a:pt x="7671955" y="11348753"/>
                </a:cubicBezTo>
                <a:cubicBezTo>
                  <a:pt x="7649594" y="11332189"/>
                  <a:pt x="7585234" y="11306687"/>
                  <a:pt x="7565289" y="11308714"/>
                </a:cubicBezTo>
                <a:cubicBezTo>
                  <a:pt x="7537904" y="11311148"/>
                  <a:pt x="7521928" y="11326065"/>
                  <a:pt x="7508840" y="11351121"/>
                </a:cubicBezTo>
                <a:cubicBezTo>
                  <a:pt x="7505665" y="11386869"/>
                  <a:pt x="7532840" y="11389128"/>
                  <a:pt x="7532302" y="11421923"/>
                </a:cubicBezTo>
                <a:cubicBezTo>
                  <a:pt x="7567882" y="11449934"/>
                  <a:pt x="7597933" y="11479185"/>
                  <a:pt x="7635674" y="11521121"/>
                </a:cubicBezTo>
                <a:cubicBezTo>
                  <a:pt x="7666419" y="11554545"/>
                  <a:pt x="7709570" y="11618654"/>
                  <a:pt x="7745664" y="11613403"/>
                </a:cubicBezTo>
                <a:cubicBezTo>
                  <a:pt x="7761398" y="11611138"/>
                  <a:pt x="7779412" y="11599387"/>
                  <a:pt x="7783321" y="11585599"/>
                </a:cubicBezTo>
                <a:cubicBezTo>
                  <a:pt x="7797305" y="11534280"/>
                  <a:pt x="7726460" y="11509602"/>
                  <a:pt x="7685719" y="11472511"/>
                </a:cubicBezTo>
                <a:cubicBezTo>
                  <a:pt x="7678387" y="11466359"/>
                  <a:pt x="7661759" y="11452290"/>
                  <a:pt x="7658249" y="11447800"/>
                </a:cubicBezTo>
                <a:cubicBezTo>
                  <a:pt x="7653293" y="11442455"/>
                  <a:pt x="7660407" y="11427555"/>
                  <a:pt x="7656820" y="11421666"/>
                </a:cubicBezTo>
                <a:cubicBezTo>
                  <a:pt x="7652742" y="11415336"/>
                  <a:pt x="7614979" y="11407103"/>
                  <a:pt x="7634680" y="11383557"/>
                </a:cubicBezTo>
                <a:cubicBezTo>
                  <a:pt x="7670067" y="11390983"/>
                  <a:pt x="7718222" y="11427201"/>
                  <a:pt x="7750465" y="11462416"/>
                </a:cubicBezTo>
                <a:cubicBezTo>
                  <a:pt x="7783224" y="11498539"/>
                  <a:pt x="7826023" y="11547689"/>
                  <a:pt x="7810766" y="11609843"/>
                </a:cubicBezTo>
                <a:cubicBezTo>
                  <a:pt x="7770305" y="11697247"/>
                  <a:pt x="7650785" y="11601273"/>
                  <a:pt x="7611777" y="11561747"/>
                </a:cubicBezTo>
                <a:cubicBezTo>
                  <a:pt x="7603360" y="11552846"/>
                  <a:pt x="7606985" y="11542349"/>
                  <a:pt x="7596969" y="11529791"/>
                </a:cubicBezTo>
                <a:cubicBezTo>
                  <a:pt x="7568835" y="11492947"/>
                  <a:pt x="7475405" y="11439077"/>
                  <a:pt x="7465055" y="11386282"/>
                </a:cubicBezTo>
                <a:cubicBezTo>
                  <a:pt x="7455967" y="11339502"/>
                  <a:pt x="7494863" y="11274652"/>
                  <a:pt x="7536746" y="11264402"/>
                </a:cubicBezTo>
                <a:cubicBezTo>
                  <a:pt x="7572609" y="11254952"/>
                  <a:pt x="7654819" y="11282753"/>
                  <a:pt x="7682939" y="11302280"/>
                </a:cubicBezTo>
                <a:cubicBezTo>
                  <a:pt x="7713486" y="11323545"/>
                  <a:pt x="7753648" y="11375646"/>
                  <a:pt x="7787025" y="11414544"/>
                </a:cubicBezTo>
                <a:cubicBezTo>
                  <a:pt x="7853831" y="11493274"/>
                  <a:pt x="7866185" y="11523024"/>
                  <a:pt x="7902267" y="11611391"/>
                </a:cubicBezTo>
                <a:cubicBezTo>
                  <a:pt x="7906021" y="11620313"/>
                  <a:pt x="7905238" y="11629454"/>
                  <a:pt x="7901577" y="11638468"/>
                </a:cubicBezTo>
                <a:close/>
                <a:moveTo>
                  <a:pt x="10269837" y="6279429"/>
                </a:moveTo>
                <a:cubicBezTo>
                  <a:pt x="10272006" y="6267598"/>
                  <a:pt x="10269678" y="6257871"/>
                  <a:pt x="10256507" y="6253075"/>
                </a:cubicBezTo>
                <a:cubicBezTo>
                  <a:pt x="10254100" y="6264290"/>
                  <a:pt x="10256428" y="6274017"/>
                  <a:pt x="10269837" y="6279429"/>
                </a:cubicBezTo>
                <a:close/>
                <a:moveTo>
                  <a:pt x="11243562" y="4080944"/>
                </a:moveTo>
                <a:cubicBezTo>
                  <a:pt x="11235224" y="4076750"/>
                  <a:pt x="11230452" y="4081786"/>
                  <a:pt x="11223064" y="4080053"/>
                </a:cubicBezTo>
                <a:cubicBezTo>
                  <a:pt x="11226230" y="4076348"/>
                  <a:pt x="11218542" y="4063765"/>
                  <a:pt x="11214342" y="4072117"/>
                </a:cubicBezTo>
                <a:cubicBezTo>
                  <a:pt x="11217522" y="4077605"/>
                  <a:pt x="11237490" y="4102759"/>
                  <a:pt x="11243562" y="4080944"/>
                </a:cubicBezTo>
                <a:close/>
                <a:moveTo>
                  <a:pt x="8581296" y="10108274"/>
                </a:moveTo>
                <a:cubicBezTo>
                  <a:pt x="8574920" y="10093983"/>
                  <a:pt x="8589622" y="10067540"/>
                  <a:pt x="8567397" y="10063295"/>
                </a:cubicBezTo>
                <a:cubicBezTo>
                  <a:pt x="8571381" y="10078882"/>
                  <a:pt x="8557166" y="10104879"/>
                  <a:pt x="8581296" y="10108274"/>
                </a:cubicBezTo>
                <a:close/>
                <a:moveTo>
                  <a:pt x="7463006" y="12639685"/>
                </a:moveTo>
                <a:cubicBezTo>
                  <a:pt x="7429633" y="12636661"/>
                  <a:pt x="7372761" y="12635993"/>
                  <a:pt x="7364108" y="12660198"/>
                </a:cubicBezTo>
                <a:cubicBezTo>
                  <a:pt x="7396500" y="12651578"/>
                  <a:pt x="7434194" y="12657530"/>
                  <a:pt x="7463006" y="12639685"/>
                </a:cubicBezTo>
                <a:close/>
                <a:moveTo>
                  <a:pt x="7489192" y="12580420"/>
                </a:moveTo>
                <a:cubicBezTo>
                  <a:pt x="7479119" y="12570872"/>
                  <a:pt x="7473165" y="12560088"/>
                  <a:pt x="7456321" y="12553155"/>
                </a:cubicBezTo>
                <a:cubicBezTo>
                  <a:pt x="7450256" y="12570350"/>
                  <a:pt x="7462037" y="12580652"/>
                  <a:pt x="7463783" y="12595182"/>
                </a:cubicBezTo>
                <a:cubicBezTo>
                  <a:pt x="7469963" y="12584663"/>
                  <a:pt x="7483013" y="12590939"/>
                  <a:pt x="7489192" y="12580420"/>
                </a:cubicBezTo>
                <a:close/>
                <a:moveTo>
                  <a:pt x="6838833" y="14054111"/>
                </a:moveTo>
                <a:cubicBezTo>
                  <a:pt x="6840021" y="14035267"/>
                  <a:pt x="6835961" y="14020222"/>
                  <a:pt x="6819513" y="14012445"/>
                </a:cubicBezTo>
                <a:cubicBezTo>
                  <a:pt x="6824188" y="14027253"/>
                  <a:pt x="6821393" y="14047424"/>
                  <a:pt x="6838833" y="14054111"/>
                </a:cubicBezTo>
                <a:close/>
                <a:moveTo>
                  <a:pt x="6518275" y="14781072"/>
                </a:moveTo>
                <a:cubicBezTo>
                  <a:pt x="6501452" y="14769555"/>
                  <a:pt x="6487278" y="14756656"/>
                  <a:pt x="6469225" y="14745617"/>
                </a:cubicBezTo>
                <a:cubicBezTo>
                  <a:pt x="6459999" y="14749198"/>
                  <a:pt x="6456050" y="14767362"/>
                  <a:pt x="6449913" y="14778944"/>
                </a:cubicBezTo>
                <a:cubicBezTo>
                  <a:pt x="6467687" y="14792923"/>
                  <a:pt x="6500634" y="14792166"/>
                  <a:pt x="6518275" y="14781072"/>
                </a:cubicBezTo>
                <a:close/>
                <a:moveTo>
                  <a:pt x="8110047" y="11179450"/>
                </a:moveTo>
                <a:cubicBezTo>
                  <a:pt x="8080255" y="11170391"/>
                  <a:pt x="8074541" y="11191322"/>
                  <a:pt x="8060536" y="11207568"/>
                </a:cubicBezTo>
                <a:cubicBezTo>
                  <a:pt x="8045594" y="11224546"/>
                  <a:pt x="8031471" y="11242538"/>
                  <a:pt x="8017414" y="11259739"/>
                </a:cubicBezTo>
                <a:lnTo>
                  <a:pt x="7986894" y="11293614"/>
                </a:lnTo>
                <a:lnTo>
                  <a:pt x="7974682" y="11307168"/>
                </a:lnTo>
                <a:cubicBezTo>
                  <a:pt x="7981167" y="11327532"/>
                  <a:pt x="7976506" y="11375843"/>
                  <a:pt x="7999705" y="11367522"/>
                </a:cubicBezTo>
                <a:cubicBezTo>
                  <a:pt x="8010204" y="11357488"/>
                  <a:pt x="7989136" y="11363336"/>
                  <a:pt x="7992759" y="11349838"/>
                </a:cubicBezTo>
                <a:lnTo>
                  <a:pt x="8015697" y="11319348"/>
                </a:lnTo>
                <a:lnTo>
                  <a:pt x="8054604" y="11267634"/>
                </a:lnTo>
                <a:lnTo>
                  <a:pt x="8081991" y="11224074"/>
                </a:lnTo>
                <a:close/>
                <a:moveTo>
                  <a:pt x="7996049" y="11442555"/>
                </a:moveTo>
                <a:cubicBezTo>
                  <a:pt x="7977687" y="11391635"/>
                  <a:pt x="7955314" y="11322485"/>
                  <a:pt x="7950033" y="11260680"/>
                </a:cubicBezTo>
                <a:cubicBezTo>
                  <a:pt x="7948745" y="11247873"/>
                  <a:pt x="7963408" y="11231578"/>
                  <a:pt x="7946474" y="11221906"/>
                </a:cubicBezTo>
                <a:cubicBezTo>
                  <a:pt x="7927223" y="11229936"/>
                  <a:pt x="7933837" y="11260877"/>
                  <a:pt x="7935823" y="11278595"/>
                </a:cubicBezTo>
                <a:cubicBezTo>
                  <a:pt x="7942026" y="11335040"/>
                  <a:pt x="7967138" y="11401012"/>
                  <a:pt x="7985471" y="11442671"/>
                </a:cubicBezTo>
                <a:cubicBezTo>
                  <a:pt x="7989115" y="11442734"/>
                  <a:pt x="7992405" y="11442492"/>
                  <a:pt x="7996049" y="11442555"/>
                </a:cubicBezTo>
                <a:close/>
                <a:moveTo>
                  <a:pt x="8594211" y="10090627"/>
                </a:moveTo>
                <a:cubicBezTo>
                  <a:pt x="8597498" y="10079562"/>
                  <a:pt x="8599813" y="10069389"/>
                  <a:pt x="8587271" y="10067904"/>
                </a:cubicBezTo>
                <a:cubicBezTo>
                  <a:pt x="8582079" y="10079819"/>
                  <a:pt x="8587912" y="10085213"/>
                  <a:pt x="8594211" y="10090627"/>
                </a:cubicBezTo>
                <a:close/>
                <a:moveTo>
                  <a:pt x="7390188" y="12819508"/>
                </a:moveTo>
                <a:cubicBezTo>
                  <a:pt x="7371838" y="12833314"/>
                  <a:pt x="7322489" y="12828326"/>
                  <a:pt x="7320216" y="12846177"/>
                </a:cubicBezTo>
                <a:cubicBezTo>
                  <a:pt x="7341141" y="12838096"/>
                  <a:pt x="7388581" y="12838163"/>
                  <a:pt x="7390188" y="12819508"/>
                </a:cubicBezTo>
                <a:close/>
                <a:moveTo>
                  <a:pt x="8290869" y="10784950"/>
                </a:moveTo>
                <a:cubicBezTo>
                  <a:pt x="8283208" y="10804064"/>
                  <a:pt x="8271861" y="10819539"/>
                  <a:pt x="8256509" y="10830946"/>
                </a:cubicBezTo>
                <a:cubicBezTo>
                  <a:pt x="8237683" y="10830734"/>
                  <a:pt x="8235873" y="10819317"/>
                  <a:pt x="8217307" y="10827339"/>
                </a:cubicBezTo>
                <a:cubicBezTo>
                  <a:pt x="8190197" y="10808282"/>
                  <a:pt x="8165803" y="10781093"/>
                  <a:pt x="8174884" y="10742104"/>
                </a:cubicBezTo>
                <a:cubicBezTo>
                  <a:pt x="8183076" y="10709125"/>
                  <a:pt x="8226277" y="10690308"/>
                  <a:pt x="8267659" y="10692098"/>
                </a:cubicBezTo>
                <a:cubicBezTo>
                  <a:pt x="8283134" y="10696198"/>
                  <a:pt x="8283283" y="10716655"/>
                  <a:pt x="8303118" y="10717120"/>
                </a:cubicBezTo>
                <a:cubicBezTo>
                  <a:pt x="8302507" y="10743082"/>
                  <a:pt x="8298531" y="10765835"/>
                  <a:pt x="8290869" y="10784950"/>
                </a:cubicBezTo>
                <a:close/>
                <a:moveTo>
                  <a:pt x="6858183" y="14027660"/>
                </a:moveTo>
                <a:cubicBezTo>
                  <a:pt x="6857942" y="14021174"/>
                  <a:pt x="6843572" y="14014538"/>
                  <a:pt x="6843611" y="14031757"/>
                </a:cubicBezTo>
                <a:cubicBezTo>
                  <a:pt x="6846359" y="14032462"/>
                  <a:pt x="6849721" y="14032928"/>
                  <a:pt x="6852658" y="14033206"/>
                </a:cubicBezTo>
                <a:cubicBezTo>
                  <a:pt x="6856774" y="14031967"/>
                  <a:pt x="6858264" y="14029822"/>
                  <a:pt x="6858183" y="14027660"/>
                </a:cubicBezTo>
                <a:close/>
                <a:moveTo>
                  <a:pt x="10269291" y="6308350"/>
                </a:moveTo>
                <a:cubicBezTo>
                  <a:pt x="10276010" y="6300064"/>
                  <a:pt x="10265068" y="6298298"/>
                  <a:pt x="10263784" y="6293127"/>
                </a:cubicBezTo>
                <a:cubicBezTo>
                  <a:pt x="10259338" y="6300883"/>
                  <a:pt x="10261237" y="6305815"/>
                  <a:pt x="10269291" y="6308350"/>
                </a:cubicBezTo>
                <a:close/>
                <a:moveTo>
                  <a:pt x="10402066" y="6008900"/>
                </a:moveTo>
                <a:lnTo>
                  <a:pt x="10384516" y="6001146"/>
                </a:lnTo>
                <a:cubicBezTo>
                  <a:pt x="10374674" y="6009526"/>
                  <a:pt x="10402925" y="6022009"/>
                  <a:pt x="10402066" y="6008900"/>
                </a:cubicBezTo>
                <a:close/>
                <a:moveTo>
                  <a:pt x="11700517" y="3073847"/>
                </a:moveTo>
                <a:cubicBezTo>
                  <a:pt x="11701789" y="3069813"/>
                  <a:pt x="11702634" y="3065590"/>
                  <a:pt x="11703479" y="3061368"/>
                </a:cubicBezTo>
                <a:cubicBezTo>
                  <a:pt x="11693035" y="3052668"/>
                  <a:pt x="11687061" y="3076582"/>
                  <a:pt x="11700517" y="3073847"/>
                </a:cubicBezTo>
                <a:close/>
                <a:moveTo>
                  <a:pt x="9161187" y="8822206"/>
                </a:moveTo>
                <a:cubicBezTo>
                  <a:pt x="9150736" y="8813507"/>
                  <a:pt x="9154821" y="8798484"/>
                  <a:pt x="9144131" y="8789170"/>
                </a:cubicBezTo>
                <a:cubicBezTo>
                  <a:pt x="9131514" y="8805014"/>
                  <a:pt x="9145381" y="8832560"/>
                  <a:pt x="9161187" y="8822206"/>
                </a:cubicBezTo>
                <a:close/>
                <a:moveTo>
                  <a:pt x="10856041" y="4986401"/>
                </a:moveTo>
                <a:cubicBezTo>
                  <a:pt x="10845346" y="4967902"/>
                  <a:pt x="10857390" y="4926794"/>
                  <a:pt x="10829298" y="4924586"/>
                </a:cubicBezTo>
                <a:cubicBezTo>
                  <a:pt x="10820842" y="4935645"/>
                  <a:pt x="10832569" y="4949500"/>
                  <a:pt x="10837945" y="4961570"/>
                </a:cubicBezTo>
                <a:cubicBezTo>
                  <a:pt x="10841089" y="4970612"/>
                  <a:pt x="10844131" y="4999507"/>
                  <a:pt x="10856041" y="4986401"/>
                </a:cubicBezTo>
                <a:close/>
                <a:moveTo>
                  <a:pt x="6767198" y="14241623"/>
                </a:moveTo>
                <a:cubicBezTo>
                  <a:pt x="6767949" y="14217999"/>
                  <a:pt x="6750279" y="14193373"/>
                  <a:pt x="6751524" y="14158245"/>
                </a:cubicBezTo>
                <a:cubicBezTo>
                  <a:pt x="6753047" y="14120181"/>
                  <a:pt x="6771561" y="14079433"/>
                  <a:pt x="6776624" y="14036818"/>
                </a:cubicBezTo>
                <a:cubicBezTo>
                  <a:pt x="6691918" y="14016211"/>
                  <a:pt x="6594896" y="14035013"/>
                  <a:pt x="6525732" y="13998847"/>
                </a:cubicBezTo>
                <a:cubicBezTo>
                  <a:pt x="6533041" y="13985766"/>
                  <a:pt x="6529000" y="13957987"/>
                  <a:pt x="6545782" y="13946545"/>
                </a:cubicBezTo>
                <a:cubicBezTo>
                  <a:pt x="6620042" y="13953871"/>
                  <a:pt x="6698044" y="13982729"/>
                  <a:pt x="6785943" y="13991496"/>
                </a:cubicBezTo>
                <a:cubicBezTo>
                  <a:pt x="6801815" y="13851721"/>
                  <a:pt x="6833691" y="13732268"/>
                  <a:pt x="6865318" y="13607609"/>
                </a:cubicBezTo>
                <a:cubicBezTo>
                  <a:pt x="6783629" y="13602096"/>
                  <a:pt x="6672520" y="13610088"/>
                  <a:pt x="6612499" y="13555535"/>
                </a:cubicBezTo>
                <a:cubicBezTo>
                  <a:pt x="6622922" y="13537715"/>
                  <a:pt x="6625696" y="13508359"/>
                  <a:pt x="6646051" y="13506139"/>
                </a:cubicBezTo>
                <a:cubicBezTo>
                  <a:pt x="6712127" y="13516986"/>
                  <a:pt x="6826047" y="13537250"/>
                  <a:pt x="6881995" y="13550247"/>
                </a:cubicBezTo>
                <a:cubicBezTo>
                  <a:pt x="6911032" y="13493761"/>
                  <a:pt x="6938026" y="13433822"/>
                  <a:pt x="6976042" y="13390477"/>
                </a:cubicBezTo>
                <a:cubicBezTo>
                  <a:pt x="6899579" y="13371982"/>
                  <a:pt x="6834594" y="13362128"/>
                  <a:pt x="6773615" y="13344360"/>
                </a:cubicBezTo>
                <a:cubicBezTo>
                  <a:pt x="6732298" y="13331710"/>
                  <a:pt x="6697825" y="13309343"/>
                  <a:pt x="6668135" y="13308457"/>
                </a:cubicBezTo>
                <a:cubicBezTo>
                  <a:pt x="6611027" y="13306160"/>
                  <a:pt x="6580305" y="13371076"/>
                  <a:pt x="6560485" y="13441319"/>
                </a:cubicBezTo>
                <a:cubicBezTo>
                  <a:pt x="6531930" y="13542872"/>
                  <a:pt x="6507291" y="13700180"/>
                  <a:pt x="6487107" y="13797786"/>
                </a:cubicBezTo>
                <a:cubicBezTo>
                  <a:pt x="6453065" y="13963682"/>
                  <a:pt x="6403568" y="14120710"/>
                  <a:pt x="6430851" y="14228585"/>
                </a:cubicBezTo>
                <a:cubicBezTo>
                  <a:pt x="6439205" y="14237373"/>
                  <a:pt x="6457675" y="14239418"/>
                  <a:pt x="6459175" y="14253332"/>
                </a:cubicBezTo>
                <a:cubicBezTo>
                  <a:pt x="6541958" y="14281754"/>
                  <a:pt x="6592711" y="14238430"/>
                  <a:pt x="6655909" y="14232715"/>
                </a:cubicBezTo>
                <a:cubicBezTo>
                  <a:pt x="6689189" y="14230090"/>
                  <a:pt x="6723869" y="14239298"/>
                  <a:pt x="6767198" y="14241623"/>
                </a:cubicBezTo>
                <a:close/>
                <a:moveTo>
                  <a:pt x="10286894" y="6286966"/>
                </a:moveTo>
                <a:cubicBezTo>
                  <a:pt x="10295405" y="6267703"/>
                  <a:pt x="10288289" y="6253816"/>
                  <a:pt x="10272983" y="6243471"/>
                </a:cubicBezTo>
                <a:cubicBezTo>
                  <a:pt x="10273516" y="6259567"/>
                  <a:pt x="10276512" y="6274704"/>
                  <a:pt x="10286894" y="6286966"/>
                </a:cubicBezTo>
                <a:close/>
                <a:moveTo>
                  <a:pt x="11234659" y="4145185"/>
                </a:moveTo>
                <a:cubicBezTo>
                  <a:pt x="11234880" y="4142181"/>
                  <a:pt x="11233831" y="4139293"/>
                  <a:pt x="11230964" y="4137133"/>
                </a:cubicBezTo>
                <a:cubicBezTo>
                  <a:pt x="11224535" y="4142458"/>
                  <a:pt x="11219343" y="4151903"/>
                  <a:pt x="11213200" y="4158886"/>
                </a:cubicBezTo>
                <a:cubicBezTo>
                  <a:pt x="11221906" y="4164264"/>
                  <a:pt x="11233996" y="4154199"/>
                  <a:pt x="11234659" y="4145185"/>
                </a:cubicBezTo>
                <a:close/>
                <a:moveTo>
                  <a:pt x="8806274" y="9642241"/>
                </a:moveTo>
                <a:cubicBezTo>
                  <a:pt x="8797706" y="9635326"/>
                  <a:pt x="8800184" y="9621424"/>
                  <a:pt x="8787300" y="9617121"/>
                </a:cubicBezTo>
                <a:cubicBezTo>
                  <a:pt x="8780607" y="9631306"/>
                  <a:pt x="8797578" y="9648865"/>
                  <a:pt x="8806274" y="9642241"/>
                </a:cubicBezTo>
                <a:close/>
                <a:moveTo>
                  <a:pt x="11498842" y="3548655"/>
                </a:moveTo>
                <a:cubicBezTo>
                  <a:pt x="11489025" y="3544318"/>
                  <a:pt x="11478444" y="3537093"/>
                  <a:pt x="11473444" y="3546101"/>
                </a:cubicBezTo>
                <a:cubicBezTo>
                  <a:pt x="11483260" y="3550438"/>
                  <a:pt x="11494268" y="3557851"/>
                  <a:pt x="11498842" y="3548655"/>
                </a:cubicBezTo>
                <a:close/>
                <a:moveTo>
                  <a:pt x="8118133" y="11200225"/>
                </a:moveTo>
                <a:cubicBezTo>
                  <a:pt x="8121591" y="11194481"/>
                  <a:pt x="8123894" y="11188771"/>
                  <a:pt x="8124210" y="11183041"/>
                </a:cubicBezTo>
                <a:cubicBezTo>
                  <a:pt x="8116192" y="11193058"/>
                  <a:pt x="8105624" y="11205496"/>
                  <a:pt x="8096600" y="11218110"/>
                </a:cubicBezTo>
                <a:lnTo>
                  <a:pt x="8090317" y="11230481"/>
                </a:lnTo>
                <a:lnTo>
                  <a:pt x="8078250" y="11254236"/>
                </a:lnTo>
                <a:cubicBezTo>
                  <a:pt x="8081162" y="11247819"/>
                  <a:pt x="8085411" y="11241593"/>
                  <a:pt x="8090167" y="11235506"/>
                </a:cubicBezTo>
                <a:lnTo>
                  <a:pt x="8092782" y="11232377"/>
                </a:lnTo>
                <a:lnTo>
                  <a:pt x="8105123" y="11217608"/>
                </a:lnTo>
                <a:cubicBezTo>
                  <a:pt x="8110061" y="11211745"/>
                  <a:pt x="8114675" y="11205968"/>
                  <a:pt x="8118133" y="11200225"/>
                </a:cubicBezTo>
                <a:close/>
                <a:moveTo>
                  <a:pt x="7289338" y="13076637"/>
                </a:moveTo>
                <a:cubicBezTo>
                  <a:pt x="7270611" y="13073967"/>
                  <a:pt x="7254031" y="13076834"/>
                  <a:pt x="7239889" y="13086894"/>
                </a:cubicBezTo>
                <a:cubicBezTo>
                  <a:pt x="7262384" y="13098362"/>
                  <a:pt x="7274618" y="13083382"/>
                  <a:pt x="7289338" y="13076637"/>
                </a:cubicBezTo>
                <a:close/>
                <a:moveTo>
                  <a:pt x="11126328" y="4393553"/>
                </a:moveTo>
                <a:cubicBezTo>
                  <a:pt x="11124244" y="4362520"/>
                  <a:pt x="11127507" y="4329766"/>
                  <a:pt x="11106785" y="4306320"/>
                </a:cubicBezTo>
                <a:cubicBezTo>
                  <a:pt x="11096143" y="4341938"/>
                  <a:pt x="11106836" y="4369629"/>
                  <a:pt x="11126328" y="4393553"/>
                </a:cubicBezTo>
                <a:close/>
                <a:moveTo>
                  <a:pt x="11195194" y="4237694"/>
                </a:moveTo>
                <a:cubicBezTo>
                  <a:pt x="11179379" y="4234279"/>
                  <a:pt x="11156148" y="4210744"/>
                  <a:pt x="11148887" y="4229483"/>
                </a:cubicBezTo>
                <a:cubicBezTo>
                  <a:pt x="11160412" y="4243762"/>
                  <a:pt x="11174983" y="4238461"/>
                  <a:pt x="11184236" y="4253267"/>
                </a:cubicBezTo>
                <a:cubicBezTo>
                  <a:pt x="11188492" y="4250554"/>
                  <a:pt x="11192462" y="4246184"/>
                  <a:pt x="11195194" y="4237694"/>
                </a:cubicBezTo>
                <a:close/>
                <a:moveTo>
                  <a:pt x="11402737" y="3775400"/>
                </a:moveTo>
                <a:cubicBezTo>
                  <a:pt x="11390687" y="3768037"/>
                  <a:pt x="11370604" y="3789245"/>
                  <a:pt x="11389521" y="3796074"/>
                </a:cubicBezTo>
                <a:cubicBezTo>
                  <a:pt x="11398988" y="3793119"/>
                  <a:pt x="11390381" y="3779118"/>
                  <a:pt x="11402737" y="3775400"/>
                </a:cubicBezTo>
                <a:close/>
                <a:moveTo>
                  <a:pt x="9561082" y="7943521"/>
                </a:moveTo>
                <a:cubicBezTo>
                  <a:pt x="9560333" y="7938843"/>
                  <a:pt x="9556713" y="7935208"/>
                  <a:pt x="9551220" y="7937219"/>
                </a:cubicBezTo>
                <a:cubicBezTo>
                  <a:pt x="9555348" y="7943589"/>
                  <a:pt x="9542992" y="7949555"/>
                  <a:pt x="9553715" y="7956084"/>
                </a:cubicBezTo>
                <a:cubicBezTo>
                  <a:pt x="9559708" y="7953920"/>
                  <a:pt x="9561830" y="7948200"/>
                  <a:pt x="9561082" y="7943521"/>
                </a:cubicBezTo>
                <a:close/>
                <a:moveTo>
                  <a:pt x="10943044" y="4817192"/>
                </a:moveTo>
                <a:cubicBezTo>
                  <a:pt x="10948284" y="4808794"/>
                  <a:pt x="10948365" y="4801687"/>
                  <a:pt x="10939028" y="4798581"/>
                </a:cubicBezTo>
                <a:cubicBezTo>
                  <a:pt x="10934640" y="4807357"/>
                  <a:pt x="10939244" y="4811942"/>
                  <a:pt x="10943044" y="4817192"/>
                </a:cubicBezTo>
                <a:close/>
                <a:moveTo>
                  <a:pt x="10688626" y="5402235"/>
                </a:moveTo>
                <a:cubicBezTo>
                  <a:pt x="10692964" y="5392417"/>
                  <a:pt x="10696793" y="5382884"/>
                  <a:pt x="10697109" y="5374668"/>
                </a:cubicBezTo>
                <a:lnTo>
                  <a:pt x="10695068" y="5365655"/>
                </a:lnTo>
                <a:lnTo>
                  <a:pt x="10694570" y="5363461"/>
                </a:lnTo>
                <a:lnTo>
                  <a:pt x="10686363" y="5356564"/>
                </a:lnTo>
                <a:lnTo>
                  <a:pt x="10684507" y="5355004"/>
                </a:lnTo>
                <a:lnTo>
                  <a:pt x="10683895" y="5359270"/>
                </a:lnTo>
                <a:lnTo>
                  <a:pt x="10683057" y="5365106"/>
                </a:lnTo>
                <a:lnTo>
                  <a:pt x="10680797" y="5380855"/>
                </a:lnTo>
                <a:cubicBezTo>
                  <a:pt x="10682074" y="5388498"/>
                  <a:pt x="10685273" y="5395396"/>
                  <a:pt x="10688626" y="5402235"/>
                </a:cubicBezTo>
                <a:close/>
                <a:moveTo>
                  <a:pt x="10877427" y="4974933"/>
                </a:moveTo>
                <a:cubicBezTo>
                  <a:pt x="10870600" y="4971917"/>
                  <a:pt x="10877309" y="4963657"/>
                  <a:pt x="10866791" y="4962071"/>
                </a:cubicBezTo>
                <a:cubicBezTo>
                  <a:pt x="10860836" y="4968623"/>
                  <a:pt x="10873367" y="4981812"/>
                  <a:pt x="10877427" y="4974933"/>
                </a:cubicBezTo>
                <a:close/>
                <a:moveTo>
                  <a:pt x="7985351" y="11520751"/>
                </a:moveTo>
                <a:cubicBezTo>
                  <a:pt x="7980389" y="11498621"/>
                  <a:pt x="7971124" y="11476475"/>
                  <a:pt x="7964089" y="11453173"/>
                </a:cubicBezTo>
                <a:cubicBezTo>
                  <a:pt x="7957457" y="11430835"/>
                  <a:pt x="7957061" y="11403406"/>
                  <a:pt x="7939429" y="11388823"/>
                </a:cubicBezTo>
                <a:cubicBezTo>
                  <a:pt x="7952183" y="11435523"/>
                  <a:pt x="7962452" y="11484391"/>
                  <a:pt x="7985351" y="11520751"/>
                </a:cubicBezTo>
                <a:close/>
                <a:moveTo>
                  <a:pt x="10319116" y="6242878"/>
                </a:moveTo>
                <a:cubicBezTo>
                  <a:pt x="10315130" y="6233443"/>
                  <a:pt x="10292240" y="6217189"/>
                  <a:pt x="10278839" y="6220989"/>
                </a:cubicBezTo>
                <a:cubicBezTo>
                  <a:pt x="10288554" y="6227839"/>
                  <a:pt x="10304910" y="6247345"/>
                  <a:pt x="10319116" y="6242878"/>
                </a:cubicBezTo>
                <a:close/>
                <a:moveTo>
                  <a:pt x="11169431" y="4320703"/>
                </a:moveTo>
                <a:lnTo>
                  <a:pt x="11153701" y="4295944"/>
                </a:lnTo>
                <a:lnTo>
                  <a:pt x="11148268" y="4287392"/>
                </a:lnTo>
                <a:lnTo>
                  <a:pt x="11159293" y="4294707"/>
                </a:lnTo>
                <a:lnTo>
                  <a:pt x="11166499" y="4299488"/>
                </a:lnTo>
                <a:close/>
                <a:moveTo>
                  <a:pt x="9147068" y="8898069"/>
                </a:moveTo>
                <a:cubicBezTo>
                  <a:pt x="9140499" y="8887517"/>
                  <a:pt x="9151356" y="8869878"/>
                  <a:pt x="9137397" y="8862183"/>
                </a:cubicBezTo>
                <a:cubicBezTo>
                  <a:pt x="9123740" y="8878072"/>
                  <a:pt x="9131449" y="8907998"/>
                  <a:pt x="9147068" y="8898069"/>
                </a:cubicBezTo>
                <a:close/>
                <a:moveTo>
                  <a:pt x="8331304" y="10749011"/>
                </a:moveTo>
                <a:cubicBezTo>
                  <a:pt x="8324533" y="10720396"/>
                  <a:pt x="8344852" y="10686814"/>
                  <a:pt x="8327425" y="10670562"/>
                </a:cubicBezTo>
                <a:cubicBezTo>
                  <a:pt x="8326582" y="10685841"/>
                  <a:pt x="8324299" y="10734970"/>
                  <a:pt x="8331304" y="10749011"/>
                </a:cubicBezTo>
                <a:close/>
                <a:moveTo>
                  <a:pt x="11728233" y="3067710"/>
                </a:moveTo>
                <a:cubicBezTo>
                  <a:pt x="11724202" y="3066439"/>
                  <a:pt x="11719982" y="3065596"/>
                  <a:pt x="11715950" y="3064325"/>
                </a:cubicBezTo>
                <a:cubicBezTo>
                  <a:pt x="11714917" y="3068975"/>
                  <a:pt x="11713833" y="3072581"/>
                  <a:pt x="11712988" y="3076804"/>
                </a:cubicBezTo>
                <a:cubicBezTo>
                  <a:pt x="11715312" y="3077320"/>
                  <a:pt x="11717874" y="3078452"/>
                  <a:pt x="11720624" y="3079156"/>
                </a:cubicBezTo>
                <a:cubicBezTo>
                  <a:pt x="11722462" y="3073841"/>
                  <a:pt x="11727725" y="3074634"/>
                  <a:pt x="11728233" y="3067710"/>
                </a:cubicBezTo>
                <a:close/>
                <a:moveTo>
                  <a:pt x="11144687" y="4388905"/>
                </a:moveTo>
                <a:cubicBezTo>
                  <a:pt x="11150340" y="4371498"/>
                  <a:pt x="11150877" y="4351831"/>
                  <a:pt x="11147569" y="4332506"/>
                </a:cubicBezTo>
                <a:lnTo>
                  <a:pt x="11135482" y="4299973"/>
                </a:lnTo>
                <a:lnTo>
                  <a:pt x="11127379" y="4278162"/>
                </a:lnTo>
                <a:lnTo>
                  <a:pt x="11122355" y="4302877"/>
                </a:lnTo>
                <a:lnTo>
                  <a:pt x="11120880" y="4310132"/>
                </a:lnTo>
                <a:cubicBezTo>
                  <a:pt x="11120460" y="4339732"/>
                  <a:pt x="11135807" y="4363163"/>
                  <a:pt x="11144687" y="4388905"/>
                </a:cubicBezTo>
                <a:close/>
                <a:moveTo>
                  <a:pt x="10731151" y="5325610"/>
                </a:moveTo>
                <a:cubicBezTo>
                  <a:pt x="10720984" y="5309381"/>
                  <a:pt x="10737460" y="5282478"/>
                  <a:pt x="10713140" y="5271732"/>
                </a:cubicBezTo>
                <a:cubicBezTo>
                  <a:pt x="10710716" y="5291069"/>
                  <a:pt x="10711256" y="5324472"/>
                  <a:pt x="10731151" y="5325610"/>
                </a:cubicBezTo>
                <a:close/>
                <a:moveTo>
                  <a:pt x="10780380" y="5214193"/>
                </a:moveTo>
                <a:cubicBezTo>
                  <a:pt x="10783752" y="5195020"/>
                  <a:pt x="10784224" y="5176351"/>
                  <a:pt x="10781277" y="5159360"/>
                </a:cubicBezTo>
                <a:lnTo>
                  <a:pt x="10766096" y="5124717"/>
                </a:lnTo>
                <a:lnTo>
                  <a:pt x="10764467" y="5120999"/>
                </a:lnTo>
                <a:lnTo>
                  <a:pt x="10769632" y="5113520"/>
                </a:lnTo>
                <a:lnTo>
                  <a:pt x="10789536" y="5084699"/>
                </a:lnTo>
                <a:lnTo>
                  <a:pt x="10791018" y="5086242"/>
                </a:lnTo>
                <a:lnTo>
                  <a:pt x="10795545" y="5075997"/>
                </a:lnTo>
                <a:lnTo>
                  <a:pt x="10789536" y="5084699"/>
                </a:lnTo>
                <a:lnTo>
                  <a:pt x="10784949" y="5079925"/>
                </a:lnTo>
                <a:cubicBezTo>
                  <a:pt x="10782891" y="5077804"/>
                  <a:pt x="10781831" y="5075295"/>
                  <a:pt x="10784879" y="5071284"/>
                </a:cubicBezTo>
                <a:lnTo>
                  <a:pt x="10780970" y="5077619"/>
                </a:lnTo>
                <a:lnTo>
                  <a:pt x="10748609" y="5130067"/>
                </a:lnTo>
                <a:lnTo>
                  <a:pt x="10738371" y="5121143"/>
                </a:lnTo>
                <a:cubicBezTo>
                  <a:pt x="10743114" y="5124258"/>
                  <a:pt x="10737586" y="5131000"/>
                  <a:pt x="10735560" y="5136737"/>
                </a:cubicBezTo>
                <a:lnTo>
                  <a:pt x="10740260" y="5143598"/>
                </a:lnTo>
                <a:lnTo>
                  <a:pt x="10712223" y="5189037"/>
                </a:lnTo>
                <a:lnTo>
                  <a:pt x="10710705" y="5180729"/>
                </a:lnTo>
                <a:cubicBezTo>
                  <a:pt x="10705604" y="5155771"/>
                  <a:pt x="10698558" y="5131612"/>
                  <a:pt x="10685205" y="5109897"/>
                </a:cubicBezTo>
                <a:cubicBezTo>
                  <a:pt x="10675169" y="5136074"/>
                  <a:pt x="10688086" y="5153005"/>
                  <a:pt x="10694850" y="5172321"/>
                </a:cubicBezTo>
                <a:lnTo>
                  <a:pt x="10697658" y="5212644"/>
                </a:lnTo>
                <a:lnTo>
                  <a:pt x="10684062" y="5234680"/>
                </a:lnTo>
                <a:lnTo>
                  <a:pt x="10674850" y="5247106"/>
                </a:lnTo>
                <a:lnTo>
                  <a:pt x="10674816" y="5249664"/>
                </a:lnTo>
                <a:lnTo>
                  <a:pt x="10668122" y="5260513"/>
                </a:lnTo>
                <a:cubicBezTo>
                  <a:pt x="10657257" y="5251632"/>
                  <a:pt x="10659777" y="5256317"/>
                  <a:pt x="10648724" y="5247862"/>
                </a:cubicBezTo>
                <a:cubicBezTo>
                  <a:pt x="10632701" y="5288743"/>
                  <a:pt x="10657900" y="5313654"/>
                  <a:pt x="10663600" y="5345767"/>
                </a:cubicBezTo>
                <a:cubicBezTo>
                  <a:pt x="10670000" y="5348595"/>
                  <a:pt x="10674307" y="5346926"/>
                  <a:pt x="10677473" y="5343222"/>
                </a:cubicBezTo>
                <a:cubicBezTo>
                  <a:pt x="10660658" y="5318955"/>
                  <a:pt x="10654253" y="5289592"/>
                  <a:pt x="10668122" y="5260513"/>
                </a:cubicBezTo>
                <a:lnTo>
                  <a:pt x="10674800" y="5250842"/>
                </a:lnTo>
                <a:lnTo>
                  <a:pt x="10674624" y="5263832"/>
                </a:lnTo>
                <a:cubicBezTo>
                  <a:pt x="10676948" y="5274873"/>
                  <a:pt x="10683657" y="5284215"/>
                  <a:pt x="10691327" y="5283013"/>
                </a:cubicBezTo>
                <a:cubicBezTo>
                  <a:pt x="10688780" y="5275507"/>
                  <a:pt x="10690276" y="5266349"/>
                  <a:pt x="10690774" y="5257577"/>
                </a:cubicBezTo>
                <a:lnTo>
                  <a:pt x="10684770" y="5236406"/>
                </a:lnTo>
                <a:lnTo>
                  <a:pt x="10697982" y="5217276"/>
                </a:lnTo>
                <a:lnTo>
                  <a:pt x="10698279" y="5221547"/>
                </a:lnTo>
                <a:cubicBezTo>
                  <a:pt x="10700650" y="5237388"/>
                  <a:pt x="10705428" y="5252254"/>
                  <a:pt x="10716158" y="5264902"/>
                </a:cubicBezTo>
                <a:cubicBezTo>
                  <a:pt x="10718044" y="5260634"/>
                  <a:pt x="10722499" y="5262093"/>
                  <a:pt x="10724524" y="5256355"/>
                </a:cubicBezTo>
                <a:lnTo>
                  <a:pt x="10713320" y="5195065"/>
                </a:lnTo>
                <a:lnTo>
                  <a:pt x="10734404" y="5164532"/>
                </a:lnTo>
                <a:lnTo>
                  <a:pt x="10731808" y="5210152"/>
                </a:lnTo>
                <a:lnTo>
                  <a:pt x="10733328" y="5228478"/>
                </a:lnTo>
                <a:lnTo>
                  <a:pt x="10733891" y="5235265"/>
                </a:lnTo>
                <a:lnTo>
                  <a:pt x="10740366" y="5248436"/>
                </a:lnTo>
                <a:lnTo>
                  <a:pt x="10744608" y="5257067"/>
                </a:lnTo>
                <a:lnTo>
                  <a:pt x="10747913" y="5241979"/>
                </a:lnTo>
                <a:lnTo>
                  <a:pt x="10750869" y="5228489"/>
                </a:lnTo>
                <a:cubicBezTo>
                  <a:pt x="10751239" y="5219661"/>
                  <a:pt x="10750144" y="5211429"/>
                  <a:pt x="10748334" y="5203477"/>
                </a:cubicBezTo>
                <a:lnTo>
                  <a:pt x="10744935" y="5191725"/>
                </a:lnTo>
                <a:lnTo>
                  <a:pt x="10736284" y="5161811"/>
                </a:lnTo>
                <a:lnTo>
                  <a:pt x="10744543" y="5149850"/>
                </a:lnTo>
                <a:lnTo>
                  <a:pt x="10748004" y="5154903"/>
                </a:lnTo>
                <a:lnTo>
                  <a:pt x="10751244" y="5171747"/>
                </a:lnTo>
                <a:lnTo>
                  <a:pt x="10752487" y="5178209"/>
                </a:lnTo>
                <a:cubicBezTo>
                  <a:pt x="10754514" y="5193963"/>
                  <a:pt x="10756308" y="5208659"/>
                  <a:pt x="10768016" y="5213322"/>
                </a:cubicBezTo>
                <a:cubicBezTo>
                  <a:pt x="10768173" y="5196810"/>
                  <a:pt x="10768002" y="5176709"/>
                  <a:pt x="10764172" y="5159264"/>
                </a:cubicBezTo>
                <a:lnTo>
                  <a:pt x="10759261" y="5146363"/>
                </a:lnTo>
                <a:lnTo>
                  <a:pt x="10755266" y="5135870"/>
                </a:lnTo>
                <a:lnTo>
                  <a:pt x="10754599" y="5135289"/>
                </a:lnTo>
                <a:lnTo>
                  <a:pt x="10762718" y="5123531"/>
                </a:lnTo>
                <a:lnTo>
                  <a:pt x="10763741" y="5132175"/>
                </a:lnTo>
                <a:lnTo>
                  <a:pt x="10767720" y="5165807"/>
                </a:lnTo>
                <a:cubicBezTo>
                  <a:pt x="10771447" y="5182185"/>
                  <a:pt x="10776275" y="5198094"/>
                  <a:pt x="10780380" y="5214193"/>
                </a:cubicBezTo>
                <a:close/>
                <a:moveTo>
                  <a:pt x="10531094" y="5787442"/>
                </a:moveTo>
                <a:cubicBezTo>
                  <a:pt x="10521423" y="5760759"/>
                  <a:pt x="10516251" y="5731989"/>
                  <a:pt x="10495069" y="5709388"/>
                </a:cubicBezTo>
                <a:cubicBezTo>
                  <a:pt x="10491620" y="5741479"/>
                  <a:pt x="10511759" y="5764129"/>
                  <a:pt x="10521241" y="5791237"/>
                </a:cubicBezTo>
                <a:cubicBezTo>
                  <a:pt x="10525089" y="5792937"/>
                  <a:pt x="10529740" y="5793974"/>
                  <a:pt x="10531094" y="5787442"/>
                </a:cubicBezTo>
                <a:close/>
                <a:moveTo>
                  <a:pt x="10662327" y="5490610"/>
                </a:moveTo>
                <a:cubicBezTo>
                  <a:pt x="10657148" y="5482710"/>
                  <a:pt x="10663471" y="5470708"/>
                  <a:pt x="10647644" y="5467286"/>
                </a:cubicBezTo>
                <a:cubicBezTo>
                  <a:pt x="10643495" y="5476677"/>
                  <a:pt x="10654803" y="5494942"/>
                  <a:pt x="10662327" y="5490610"/>
                </a:cubicBezTo>
                <a:close/>
                <a:moveTo>
                  <a:pt x="9047149" y="9152427"/>
                </a:moveTo>
                <a:cubicBezTo>
                  <a:pt x="9042789" y="9157701"/>
                  <a:pt x="9036276" y="9156367"/>
                  <a:pt x="9032340" y="9161829"/>
                </a:cubicBezTo>
                <a:cubicBezTo>
                  <a:pt x="8986039" y="9135713"/>
                  <a:pt x="8881364" y="9142955"/>
                  <a:pt x="8897928" y="9081352"/>
                </a:cubicBezTo>
                <a:cubicBezTo>
                  <a:pt x="8945203" y="9081151"/>
                  <a:pt x="9001953" y="9103140"/>
                  <a:pt x="9045969" y="9119502"/>
                </a:cubicBezTo>
                <a:cubicBezTo>
                  <a:pt x="9056174" y="9134298"/>
                  <a:pt x="9033256" y="9139088"/>
                  <a:pt x="9047149" y="9152427"/>
                </a:cubicBezTo>
                <a:close/>
                <a:moveTo>
                  <a:pt x="8628204" y="10103329"/>
                </a:moveTo>
                <a:cubicBezTo>
                  <a:pt x="8614428" y="10098054"/>
                  <a:pt x="8635148" y="10072809"/>
                  <a:pt x="8610813" y="10074076"/>
                </a:cubicBezTo>
                <a:cubicBezTo>
                  <a:pt x="8600740" y="10080172"/>
                  <a:pt x="8611858" y="10092803"/>
                  <a:pt x="8611873" y="10103079"/>
                </a:cubicBezTo>
                <a:cubicBezTo>
                  <a:pt x="8617890" y="10104277"/>
                  <a:pt x="8625649" y="10108354"/>
                  <a:pt x="8628204" y="10103329"/>
                </a:cubicBezTo>
                <a:close/>
                <a:moveTo>
                  <a:pt x="7327269" y="13048551"/>
                </a:moveTo>
                <a:lnTo>
                  <a:pt x="7305916" y="13039116"/>
                </a:lnTo>
                <a:cubicBezTo>
                  <a:pt x="7293080" y="13058925"/>
                  <a:pt x="7321253" y="13066787"/>
                  <a:pt x="7327269" y="13048551"/>
                </a:cubicBezTo>
                <a:close/>
                <a:moveTo>
                  <a:pt x="11337402" y="3972912"/>
                </a:moveTo>
                <a:cubicBezTo>
                  <a:pt x="11365075" y="3835239"/>
                  <a:pt x="11380253" y="3702753"/>
                  <a:pt x="11413890" y="3563126"/>
                </a:cubicBezTo>
                <a:cubicBezTo>
                  <a:pt x="11355578" y="3584269"/>
                  <a:pt x="11302697" y="3618518"/>
                  <a:pt x="11246768" y="3645812"/>
                </a:cubicBezTo>
                <a:cubicBezTo>
                  <a:pt x="11190035" y="3673771"/>
                  <a:pt x="11134105" y="3701065"/>
                  <a:pt x="11076231" y="3726990"/>
                </a:cubicBezTo>
                <a:cubicBezTo>
                  <a:pt x="11141243" y="3815370"/>
                  <a:pt x="11201466" y="3921518"/>
                  <a:pt x="11337402" y="3972912"/>
                </a:cubicBezTo>
                <a:close/>
                <a:moveTo>
                  <a:pt x="9588937" y="7932861"/>
                </a:moveTo>
                <a:cubicBezTo>
                  <a:pt x="9584808" y="7926494"/>
                  <a:pt x="9591568" y="7920059"/>
                  <a:pt x="9587101" y="7914013"/>
                </a:cubicBezTo>
                <a:cubicBezTo>
                  <a:pt x="9579731" y="7918453"/>
                  <a:pt x="9579607" y="7936591"/>
                  <a:pt x="9588937" y="7932861"/>
                </a:cubicBezTo>
                <a:close/>
                <a:moveTo>
                  <a:pt x="6780239" y="14291728"/>
                </a:moveTo>
                <a:cubicBezTo>
                  <a:pt x="6758058" y="14281927"/>
                  <a:pt x="6745567" y="14265194"/>
                  <a:pt x="6727402" y="14252071"/>
                </a:cubicBezTo>
                <a:cubicBezTo>
                  <a:pt x="6725987" y="14274891"/>
                  <a:pt x="6769657" y="14301832"/>
                  <a:pt x="6780239" y="14291728"/>
                </a:cubicBezTo>
                <a:close/>
                <a:moveTo>
                  <a:pt x="6553675" y="14805903"/>
                </a:moveTo>
                <a:cubicBezTo>
                  <a:pt x="6529045" y="14797062"/>
                  <a:pt x="6492401" y="14794654"/>
                  <a:pt x="6489590" y="14814853"/>
                </a:cubicBezTo>
                <a:cubicBezTo>
                  <a:pt x="6516401" y="14825678"/>
                  <a:pt x="6533993" y="14813542"/>
                  <a:pt x="6553675" y="14805903"/>
                </a:cubicBezTo>
                <a:close/>
                <a:moveTo>
                  <a:pt x="10524189" y="5821571"/>
                </a:moveTo>
                <a:cubicBezTo>
                  <a:pt x="10518855" y="5815140"/>
                  <a:pt x="10525410" y="5803775"/>
                  <a:pt x="10513114" y="5800380"/>
                </a:cubicBezTo>
                <a:cubicBezTo>
                  <a:pt x="10509537" y="5808476"/>
                  <a:pt x="10515294" y="5827827"/>
                  <a:pt x="10524189" y="5821571"/>
                </a:cubicBezTo>
                <a:close/>
                <a:moveTo>
                  <a:pt x="8984969" y="9305634"/>
                </a:moveTo>
                <a:lnTo>
                  <a:pt x="8979143" y="9318820"/>
                </a:lnTo>
                <a:cubicBezTo>
                  <a:pt x="8906513" y="9302490"/>
                  <a:pt x="8876375" y="9238332"/>
                  <a:pt x="8848971" y="9192160"/>
                </a:cubicBezTo>
                <a:cubicBezTo>
                  <a:pt x="8918917" y="9191543"/>
                  <a:pt x="8959277" y="9264793"/>
                  <a:pt x="8984969" y="9305634"/>
                </a:cubicBezTo>
                <a:close/>
                <a:moveTo>
                  <a:pt x="10421304" y="6059151"/>
                </a:moveTo>
                <a:cubicBezTo>
                  <a:pt x="10421626" y="6044528"/>
                  <a:pt x="10426878" y="6028010"/>
                  <a:pt x="10409328" y="6020255"/>
                </a:cubicBezTo>
                <a:cubicBezTo>
                  <a:pt x="10406353" y="6036252"/>
                  <a:pt x="10409300" y="6049265"/>
                  <a:pt x="10421304" y="6059151"/>
                </a:cubicBezTo>
                <a:close/>
                <a:moveTo>
                  <a:pt x="11141348" y="4433364"/>
                </a:moveTo>
                <a:cubicBezTo>
                  <a:pt x="11134234" y="4424096"/>
                  <a:pt x="11131801" y="4412303"/>
                  <a:pt x="11116880" y="4405711"/>
                </a:cubicBezTo>
                <a:cubicBezTo>
                  <a:pt x="11115763" y="4417466"/>
                  <a:pt x="11130810" y="4444529"/>
                  <a:pt x="11141348" y="4433364"/>
                </a:cubicBezTo>
                <a:close/>
                <a:moveTo>
                  <a:pt x="10726319" y="5373479"/>
                </a:moveTo>
                <a:lnTo>
                  <a:pt x="10725593" y="5367053"/>
                </a:lnTo>
                <a:lnTo>
                  <a:pt x="10723487" y="5348438"/>
                </a:lnTo>
                <a:cubicBezTo>
                  <a:pt x="10721779" y="5340475"/>
                  <a:pt x="10718969" y="5332984"/>
                  <a:pt x="10714054" y="5326219"/>
                </a:cubicBezTo>
                <a:cubicBezTo>
                  <a:pt x="10707889" y="5328342"/>
                  <a:pt x="10704606" y="5331515"/>
                  <a:pt x="10703023" y="5335386"/>
                </a:cubicBezTo>
                <a:lnTo>
                  <a:pt x="10702830" y="5338519"/>
                </a:lnTo>
                <a:lnTo>
                  <a:pt x="10702197" y="5348726"/>
                </a:lnTo>
                <a:cubicBezTo>
                  <a:pt x="10702835" y="5353630"/>
                  <a:pt x="10703990" y="5358877"/>
                  <a:pt x="10704483" y="5364110"/>
                </a:cubicBezTo>
                <a:lnTo>
                  <a:pt x="10704265" y="5366077"/>
                </a:lnTo>
                <a:lnTo>
                  <a:pt x="10702790" y="5379410"/>
                </a:lnTo>
                <a:cubicBezTo>
                  <a:pt x="10715096" y="5374643"/>
                  <a:pt x="10720127" y="5379416"/>
                  <a:pt x="10726319" y="5373479"/>
                </a:cubicBezTo>
                <a:close/>
                <a:moveTo>
                  <a:pt x="9189350" y="8860149"/>
                </a:moveTo>
                <a:cubicBezTo>
                  <a:pt x="9186252" y="8834807"/>
                  <a:pt x="9188881" y="8806904"/>
                  <a:pt x="9170201" y="8787941"/>
                </a:cubicBezTo>
                <a:cubicBezTo>
                  <a:pt x="9161603" y="8817798"/>
                  <a:pt x="9167165" y="8842186"/>
                  <a:pt x="9189350" y="8860149"/>
                </a:cubicBezTo>
                <a:close/>
                <a:moveTo>
                  <a:pt x="9551564" y="8041801"/>
                </a:moveTo>
                <a:cubicBezTo>
                  <a:pt x="9548466" y="8033806"/>
                  <a:pt x="9552298" y="8025657"/>
                  <a:pt x="9543928" y="8017528"/>
                </a:cubicBezTo>
                <a:cubicBezTo>
                  <a:pt x="9538163" y="8023662"/>
                  <a:pt x="9540963" y="8043524"/>
                  <a:pt x="9551564" y="8041801"/>
                </a:cubicBezTo>
                <a:close/>
                <a:moveTo>
                  <a:pt x="10681122" y="5486159"/>
                </a:moveTo>
                <a:cubicBezTo>
                  <a:pt x="10670350" y="5452830"/>
                  <a:pt x="10686223" y="5408828"/>
                  <a:pt x="10665608" y="5379310"/>
                </a:cubicBezTo>
                <a:cubicBezTo>
                  <a:pt x="10657117" y="5420455"/>
                  <a:pt x="10666658" y="5454261"/>
                  <a:pt x="10681122" y="5486159"/>
                </a:cubicBezTo>
                <a:close/>
                <a:moveTo>
                  <a:pt x="6777249" y="14322006"/>
                </a:moveTo>
                <a:cubicBezTo>
                  <a:pt x="6778849" y="14320548"/>
                  <a:pt x="6780278" y="14318757"/>
                  <a:pt x="6780292" y="14314686"/>
                </a:cubicBezTo>
                <a:cubicBezTo>
                  <a:pt x="6765799" y="14312869"/>
                  <a:pt x="6768089" y="14299611"/>
                  <a:pt x="6750759" y="14299599"/>
                </a:cubicBezTo>
                <a:cubicBezTo>
                  <a:pt x="6748381" y="14315367"/>
                  <a:pt x="6759948" y="14321497"/>
                  <a:pt x="6773171" y="14327340"/>
                </a:cubicBezTo>
                <a:cubicBezTo>
                  <a:pt x="6773875" y="14324593"/>
                  <a:pt x="6775649" y="14323465"/>
                  <a:pt x="6777249" y="14322006"/>
                </a:cubicBezTo>
                <a:close/>
                <a:moveTo>
                  <a:pt x="7466477" y="12763525"/>
                </a:moveTo>
                <a:cubicBezTo>
                  <a:pt x="7365116" y="12750334"/>
                  <a:pt x="7299127" y="12829215"/>
                  <a:pt x="7195191" y="12810300"/>
                </a:cubicBezTo>
                <a:cubicBezTo>
                  <a:pt x="7177218" y="12840580"/>
                  <a:pt x="7151608" y="12851178"/>
                  <a:pt x="7132254" y="12878809"/>
                </a:cubicBezTo>
                <a:cubicBezTo>
                  <a:pt x="7164270" y="12905695"/>
                  <a:pt x="7226191" y="12863748"/>
                  <a:pt x="7253774" y="12881031"/>
                </a:cubicBezTo>
                <a:cubicBezTo>
                  <a:pt x="7225401" y="12903657"/>
                  <a:pt x="7181037" y="12885075"/>
                  <a:pt x="7152614" y="12906660"/>
                </a:cubicBezTo>
                <a:cubicBezTo>
                  <a:pt x="7180286" y="12938761"/>
                  <a:pt x="7229181" y="12899722"/>
                  <a:pt x="7247029" y="12910157"/>
                </a:cubicBezTo>
                <a:cubicBezTo>
                  <a:pt x="7228806" y="12935228"/>
                  <a:pt x="7194642" y="12920133"/>
                  <a:pt x="7172172" y="12935176"/>
                </a:cubicBezTo>
                <a:cubicBezTo>
                  <a:pt x="7203504" y="12954371"/>
                  <a:pt x="7250915" y="12926779"/>
                  <a:pt x="7284467" y="12907970"/>
                </a:cubicBezTo>
                <a:lnTo>
                  <a:pt x="7305711" y="12897416"/>
                </a:lnTo>
                <a:lnTo>
                  <a:pt x="7307857" y="12897920"/>
                </a:lnTo>
                <a:cubicBezTo>
                  <a:pt x="7310484" y="12897806"/>
                  <a:pt x="7312311" y="12896704"/>
                  <a:pt x="7312292" y="12894147"/>
                </a:cubicBezTo>
                <a:lnTo>
                  <a:pt x="7305711" y="12897416"/>
                </a:lnTo>
                <a:lnTo>
                  <a:pt x="7298630" y="12895754"/>
                </a:lnTo>
                <a:cubicBezTo>
                  <a:pt x="7292278" y="12892947"/>
                  <a:pt x="7286920" y="12888032"/>
                  <a:pt x="7290939" y="12884712"/>
                </a:cubicBezTo>
                <a:cubicBezTo>
                  <a:pt x="7308284" y="12867405"/>
                  <a:pt x="7361553" y="12884316"/>
                  <a:pt x="7357381" y="12849859"/>
                </a:cubicBezTo>
                <a:cubicBezTo>
                  <a:pt x="7300798" y="12868174"/>
                  <a:pt x="7231855" y="12855548"/>
                  <a:pt x="7171454" y="12864023"/>
                </a:cubicBezTo>
                <a:cubicBezTo>
                  <a:pt x="7182243" y="12858088"/>
                  <a:pt x="7193458" y="12852343"/>
                  <a:pt x="7198708" y="12831220"/>
                </a:cubicBezTo>
                <a:cubicBezTo>
                  <a:pt x="7257163" y="12838703"/>
                  <a:pt x="7300482" y="12805353"/>
                  <a:pt x="7343953" y="12792455"/>
                </a:cubicBezTo>
                <a:cubicBezTo>
                  <a:pt x="7383115" y="12781220"/>
                  <a:pt x="7433771" y="12795958"/>
                  <a:pt x="7466477" y="12763525"/>
                </a:cubicBezTo>
                <a:close/>
                <a:moveTo>
                  <a:pt x="10331129" y="6281441"/>
                </a:moveTo>
                <a:cubicBezTo>
                  <a:pt x="10323879" y="6278238"/>
                  <a:pt x="10330599" y="6269952"/>
                  <a:pt x="10320083" y="6268375"/>
                </a:cubicBezTo>
                <a:cubicBezTo>
                  <a:pt x="10314120" y="6274949"/>
                  <a:pt x="10326634" y="6288153"/>
                  <a:pt x="10331129" y="6281441"/>
                </a:cubicBezTo>
                <a:close/>
                <a:moveTo>
                  <a:pt x="10963439" y="4855286"/>
                </a:moveTo>
                <a:cubicBezTo>
                  <a:pt x="10959123" y="4852358"/>
                  <a:pt x="10960345" y="4847285"/>
                  <a:pt x="10956217" y="4843931"/>
                </a:cubicBezTo>
                <a:cubicBezTo>
                  <a:pt x="10950213" y="4849442"/>
                  <a:pt x="10958387" y="4863257"/>
                  <a:pt x="10963439" y="4855286"/>
                </a:cubicBezTo>
                <a:close/>
                <a:moveTo>
                  <a:pt x="11156143" y="4419486"/>
                </a:moveTo>
                <a:cubicBezTo>
                  <a:pt x="11161474" y="4408572"/>
                  <a:pt x="11152473" y="4403574"/>
                  <a:pt x="11145316" y="4397860"/>
                </a:cubicBezTo>
                <a:cubicBezTo>
                  <a:pt x="11137098" y="4409540"/>
                  <a:pt x="11146100" y="4414538"/>
                  <a:pt x="11156143" y="4419486"/>
                </a:cubicBezTo>
                <a:close/>
                <a:moveTo>
                  <a:pt x="9855405" y="7365979"/>
                </a:moveTo>
                <a:cubicBezTo>
                  <a:pt x="9855568" y="7362179"/>
                  <a:pt x="9853420" y="7357759"/>
                  <a:pt x="9849783" y="7352846"/>
                </a:cubicBezTo>
                <a:cubicBezTo>
                  <a:pt x="9839218" y="7357859"/>
                  <a:pt x="9844349" y="7366761"/>
                  <a:pt x="9847166" y="7375379"/>
                </a:cubicBezTo>
                <a:cubicBezTo>
                  <a:pt x="9852768" y="7372958"/>
                  <a:pt x="9855240" y="7369782"/>
                  <a:pt x="9855405" y="7365979"/>
                </a:cubicBezTo>
                <a:close/>
                <a:moveTo>
                  <a:pt x="11374584" y="3928157"/>
                </a:moveTo>
                <a:cubicBezTo>
                  <a:pt x="11375671" y="3924686"/>
                  <a:pt x="11374966" y="3921953"/>
                  <a:pt x="11368783" y="3921515"/>
                </a:cubicBezTo>
                <a:cubicBezTo>
                  <a:pt x="11363922" y="3929055"/>
                  <a:pt x="11363605" y="3935543"/>
                  <a:pt x="11369630" y="3939225"/>
                </a:cubicBezTo>
                <a:cubicBezTo>
                  <a:pt x="11370617" y="3935837"/>
                  <a:pt x="11373497" y="3931628"/>
                  <a:pt x="11374584" y="3928157"/>
                </a:cubicBezTo>
                <a:close/>
                <a:moveTo>
                  <a:pt x="8586301" y="10238799"/>
                </a:moveTo>
                <a:cubicBezTo>
                  <a:pt x="8575383" y="10232248"/>
                  <a:pt x="8578409" y="10216501"/>
                  <a:pt x="8563641" y="10212583"/>
                </a:cubicBezTo>
                <a:cubicBezTo>
                  <a:pt x="8561224" y="10225087"/>
                  <a:pt x="8577201" y="10244004"/>
                  <a:pt x="8586301" y="10238799"/>
                </a:cubicBezTo>
                <a:close/>
                <a:moveTo>
                  <a:pt x="9615632" y="7915902"/>
                </a:moveTo>
                <a:cubicBezTo>
                  <a:pt x="9615057" y="7910896"/>
                  <a:pt x="9612544" y="7905887"/>
                  <a:pt x="9611510" y="7901077"/>
                </a:cubicBezTo>
                <a:cubicBezTo>
                  <a:pt x="9601048" y="7910392"/>
                  <a:pt x="9601779" y="7920640"/>
                  <a:pt x="9608126" y="7930689"/>
                </a:cubicBezTo>
                <a:cubicBezTo>
                  <a:pt x="9614844" y="7925905"/>
                  <a:pt x="9616207" y="7920907"/>
                  <a:pt x="9615632" y="7915902"/>
                </a:cubicBezTo>
                <a:close/>
                <a:moveTo>
                  <a:pt x="8850319" y="9649313"/>
                </a:moveTo>
                <a:cubicBezTo>
                  <a:pt x="8838715" y="9637127"/>
                  <a:pt x="8831873" y="9622816"/>
                  <a:pt x="8817877" y="9611926"/>
                </a:cubicBezTo>
                <a:cubicBezTo>
                  <a:pt x="8820484" y="9626986"/>
                  <a:pt x="8834757" y="9652833"/>
                  <a:pt x="8850319" y="9649313"/>
                </a:cubicBezTo>
                <a:close/>
                <a:moveTo>
                  <a:pt x="11448626" y="3769673"/>
                </a:moveTo>
                <a:cubicBezTo>
                  <a:pt x="11456088" y="3759713"/>
                  <a:pt x="11451055" y="3754940"/>
                  <a:pt x="11454825" y="3746409"/>
                </a:cubicBezTo>
                <a:cubicBezTo>
                  <a:pt x="11444393" y="3742310"/>
                  <a:pt x="11436206" y="3745830"/>
                  <a:pt x="11432398" y="3757914"/>
                </a:cubicBezTo>
                <a:cubicBezTo>
                  <a:pt x="11441499" y="3760406"/>
                  <a:pt x="11437064" y="3768134"/>
                  <a:pt x="11448626" y="3769673"/>
                </a:cubicBezTo>
                <a:close/>
                <a:moveTo>
                  <a:pt x="9675862" y="7781908"/>
                </a:moveTo>
                <a:cubicBezTo>
                  <a:pt x="9685851" y="7778196"/>
                  <a:pt x="9680010" y="7761226"/>
                  <a:pt x="9671322" y="7765634"/>
                </a:cubicBezTo>
                <a:cubicBezTo>
                  <a:pt x="9676465" y="7771035"/>
                  <a:pt x="9667101" y="7776087"/>
                  <a:pt x="9675862" y="7781908"/>
                </a:cubicBezTo>
                <a:close/>
                <a:moveTo>
                  <a:pt x="10441641" y="6051335"/>
                </a:moveTo>
                <a:cubicBezTo>
                  <a:pt x="10446963" y="6040448"/>
                  <a:pt x="10433399" y="6020199"/>
                  <a:pt x="10425184" y="6031844"/>
                </a:cubicBezTo>
                <a:cubicBezTo>
                  <a:pt x="10433608" y="6037093"/>
                  <a:pt x="10430940" y="6046607"/>
                  <a:pt x="10441641" y="6051335"/>
                </a:cubicBezTo>
                <a:close/>
                <a:moveTo>
                  <a:pt x="6833566" y="14218646"/>
                </a:moveTo>
                <a:cubicBezTo>
                  <a:pt x="6809900" y="14212287"/>
                  <a:pt x="6796220" y="14182175"/>
                  <a:pt x="6812643" y="14162291"/>
                </a:cubicBezTo>
                <a:cubicBezTo>
                  <a:pt x="6827032" y="14175818"/>
                  <a:pt x="6828075" y="14198810"/>
                  <a:pt x="6833566" y="14218646"/>
                </a:cubicBezTo>
                <a:close/>
                <a:moveTo>
                  <a:pt x="8017256" y="11539693"/>
                </a:moveTo>
                <a:cubicBezTo>
                  <a:pt x="8017497" y="11538073"/>
                  <a:pt x="8016722" y="11536558"/>
                  <a:pt x="8014220" y="11535171"/>
                </a:cubicBezTo>
                <a:cubicBezTo>
                  <a:pt x="8012541" y="11539264"/>
                  <a:pt x="8009447" y="11542138"/>
                  <a:pt x="8003475" y="11541915"/>
                </a:cubicBezTo>
                <a:cubicBezTo>
                  <a:pt x="8003918" y="11547838"/>
                  <a:pt x="8002180" y="11555573"/>
                  <a:pt x="8006885" y="11556551"/>
                </a:cubicBezTo>
                <a:cubicBezTo>
                  <a:pt x="8006670" y="11550365"/>
                  <a:pt x="8016534" y="11544553"/>
                  <a:pt x="8017256" y="11539693"/>
                </a:cubicBezTo>
                <a:close/>
                <a:moveTo>
                  <a:pt x="11409022" y="3869698"/>
                </a:moveTo>
                <a:cubicBezTo>
                  <a:pt x="11410907" y="3865432"/>
                  <a:pt x="11411511" y="3860601"/>
                  <a:pt x="11409987" y="3857123"/>
                </a:cubicBezTo>
                <a:cubicBezTo>
                  <a:pt x="11404201" y="3854056"/>
                  <a:pt x="11398702" y="3852647"/>
                  <a:pt x="11393780" y="3854551"/>
                </a:cubicBezTo>
                <a:cubicBezTo>
                  <a:pt x="11389683" y="3864977"/>
                  <a:pt x="11396473" y="3871546"/>
                  <a:pt x="11400375" y="3878879"/>
                </a:cubicBezTo>
                <a:cubicBezTo>
                  <a:pt x="11403972" y="3877664"/>
                  <a:pt x="11407137" y="3873964"/>
                  <a:pt x="11409022" y="3869698"/>
                </a:cubicBezTo>
                <a:close/>
                <a:moveTo>
                  <a:pt x="11428342" y="3825973"/>
                </a:moveTo>
                <a:cubicBezTo>
                  <a:pt x="11435238" y="3817293"/>
                  <a:pt x="11423675" y="3815754"/>
                  <a:pt x="11421957" y="3810406"/>
                </a:cubicBezTo>
                <a:cubicBezTo>
                  <a:pt x="11418138" y="3817896"/>
                  <a:pt x="11420044" y="3822817"/>
                  <a:pt x="11428342" y="3825973"/>
                </a:cubicBezTo>
                <a:close/>
                <a:moveTo>
                  <a:pt x="10770031" y="5321869"/>
                </a:moveTo>
                <a:cubicBezTo>
                  <a:pt x="10784514" y="5292554"/>
                  <a:pt x="10768609" y="5274304"/>
                  <a:pt x="10763403" y="5252618"/>
                </a:cubicBezTo>
                <a:cubicBezTo>
                  <a:pt x="10754291" y="5267468"/>
                  <a:pt x="10760988" y="5276549"/>
                  <a:pt x="10759875" y="5288300"/>
                </a:cubicBezTo>
                <a:cubicBezTo>
                  <a:pt x="10752146" y="5283864"/>
                  <a:pt x="10758756" y="5273521"/>
                  <a:pt x="10746908" y="5270328"/>
                </a:cubicBezTo>
                <a:cubicBezTo>
                  <a:pt x="10734533" y="5286795"/>
                  <a:pt x="10746237" y="5313397"/>
                  <a:pt x="10758062" y="5329337"/>
                </a:cubicBezTo>
                <a:cubicBezTo>
                  <a:pt x="10761013" y="5312271"/>
                  <a:pt x="10758430" y="5323887"/>
                  <a:pt x="10770031" y="5321869"/>
                </a:cubicBezTo>
                <a:close/>
                <a:moveTo>
                  <a:pt x="10103654" y="6831554"/>
                </a:moveTo>
                <a:cubicBezTo>
                  <a:pt x="10087009" y="6820634"/>
                  <a:pt x="10084532" y="6804257"/>
                  <a:pt x="10071394" y="6792339"/>
                </a:cubicBezTo>
                <a:cubicBezTo>
                  <a:pt x="10073769" y="6806633"/>
                  <a:pt x="10079135" y="6834984"/>
                  <a:pt x="10103654" y="6831554"/>
                </a:cubicBezTo>
                <a:close/>
                <a:moveTo>
                  <a:pt x="8829683" y="9715194"/>
                </a:moveTo>
                <a:cubicBezTo>
                  <a:pt x="8817837" y="9665984"/>
                  <a:pt x="8736158" y="9622114"/>
                  <a:pt x="8683912" y="9642128"/>
                </a:cubicBezTo>
                <a:lnTo>
                  <a:pt x="8671339" y="9650579"/>
                </a:lnTo>
                <a:lnTo>
                  <a:pt x="8660701" y="9657729"/>
                </a:lnTo>
                <a:cubicBezTo>
                  <a:pt x="8654088" y="9664885"/>
                  <a:pt x="8648752" y="9674086"/>
                  <a:pt x="8645153" y="9685604"/>
                </a:cubicBezTo>
                <a:lnTo>
                  <a:pt x="8659500" y="9688260"/>
                </a:lnTo>
                <a:lnTo>
                  <a:pt x="8726608" y="9700683"/>
                </a:lnTo>
                <a:cubicBezTo>
                  <a:pt x="8757039" y="9705464"/>
                  <a:pt x="8789475" y="9711092"/>
                  <a:pt x="8820096" y="9720844"/>
                </a:cubicBezTo>
                <a:cubicBezTo>
                  <a:pt x="8824270" y="9721495"/>
                  <a:pt x="8826743" y="9718334"/>
                  <a:pt x="8829683" y="9715194"/>
                </a:cubicBezTo>
                <a:close/>
                <a:moveTo>
                  <a:pt x="9256369" y="8750064"/>
                </a:moveTo>
                <a:cubicBezTo>
                  <a:pt x="9266286" y="8734554"/>
                  <a:pt x="9259388" y="8725900"/>
                  <a:pt x="9252681" y="8716814"/>
                </a:cubicBezTo>
                <a:cubicBezTo>
                  <a:pt x="9240366" y="8721578"/>
                  <a:pt x="9244070" y="8742081"/>
                  <a:pt x="9256369" y="8750064"/>
                </a:cubicBezTo>
                <a:close/>
                <a:moveTo>
                  <a:pt x="10466747" y="6013040"/>
                </a:moveTo>
                <a:cubicBezTo>
                  <a:pt x="10469981" y="6002249"/>
                  <a:pt x="10463092" y="5977311"/>
                  <a:pt x="10451984" y="5989715"/>
                </a:cubicBezTo>
                <a:cubicBezTo>
                  <a:pt x="10455342" y="5998326"/>
                  <a:pt x="10455190" y="6007933"/>
                  <a:pt x="10466747" y="6013040"/>
                </a:cubicBezTo>
                <a:close/>
                <a:moveTo>
                  <a:pt x="11151483" y="4466934"/>
                </a:moveTo>
                <a:cubicBezTo>
                  <a:pt x="11148918" y="4461207"/>
                  <a:pt x="11140203" y="4457867"/>
                  <a:pt x="11137450" y="4452567"/>
                </a:cubicBezTo>
                <a:cubicBezTo>
                  <a:pt x="11131118" y="4459977"/>
                  <a:pt x="11145529" y="4473489"/>
                  <a:pt x="11151483" y="4466934"/>
                </a:cubicBezTo>
                <a:close/>
                <a:moveTo>
                  <a:pt x="10553075" y="5822111"/>
                </a:moveTo>
                <a:cubicBezTo>
                  <a:pt x="10556312" y="5811317"/>
                  <a:pt x="10552774" y="5803133"/>
                  <a:pt x="10543695" y="5797084"/>
                </a:cubicBezTo>
                <a:cubicBezTo>
                  <a:pt x="10537380" y="5809064"/>
                  <a:pt x="10540302" y="5817485"/>
                  <a:pt x="10553075" y="5822111"/>
                </a:cubicBezTo>
                <a:close/>
                <a:moveTo>
                  <a:pt x="10785704" y="5295630"/>
                </a:moveTo>
                <a:cubicBezTo>
                  <a:pt x="10783861" y="5274410"/>
                  <a:pt x="10787744" y="5250619"/>
                  <a:pt x="10771135" y="5235116"/>
                </a:cubicBezTo>
                <a:cubicBezTo>
                  <a:pt x="10764364" y="5259674"/>
                  <a:pt x="10774821" y="5277558"/>
                  <a:pt x="10785704" y="5295630"/>
                </a:cubicBezTo>
                <a:close/>
                <a:moveTo>
                  <a:pt x="10860960" y="5125308"/>
                </a:moveTo>
                <a:cubicBezTo>
                  <a:pt x="10857547" y="5123800"/>
                  <a:pt x="10857825" y="5120862"/>
                  <a:pt x="10855027" y="5119116"/>
                </a:cubicBezTo>
                <a:cubicBezTo>
                  <a:pt x="10853190" y="5124426"/>
                  <a:pt x="10849319" y="5130879"/>
                  <a:pt x="10857753" y="5132565"/>
                </a:cubicBezTo>
                <a:close/>
                <a:moveTo>
                  <a:pt x="10920748" y="4989993"/>
                </a:moveTo>
                <a:cubicBezTo>
                  <a:pt x="10924528" y="4937581"/>
                  <a:pt x="10900620" y="4895896"/>
                  <a:pt x="10891905" y="4848678"/>
                </a:cubicBezTo>
                <a:cubicBezTo>
                  <a:pt x="10885437" y="4835617"/>
                  <a:pt x="10897239" y="4815831"/>
                  <a:pt x="10876431" y="4808678"/>
                </a:cubicBezTo>
                <a:cubicBezTo>
                  <a:pt x="10862344" y="4846331"/>
                  <a:pt x="10899563" y="4864817"/>
                  <a:pt x="10884057" y="4903373"/>
                </a:cubicBezTo>
                <a:cubicBezTo>
                  <a:pt x="10908781" y="4927053"/>
                  <a:pt x="10904211" y="4962788"/>
                  <a:pt x="10920748" y="4989993"/>
                </a:cubicBezTo>
                <a:close/>
                <a:moveTo>
                  <a:pt x="10121295" y="6800650"/>
                </a:moveTo>
                <a:cubicBezTo>
                  <a:pt x="10121921" y="6800337"/>
                  <a:pt x="10121371" y="6799266"/>
                  <a:pt x="10118908" y="6797032"/>
                </a:cubicBezTo>
                <a:cubicBezTo>
                  <a:pt x="10114579" y="6794101"/>
                  <a:pt x="10094049" y="6785030"/>
                  <a:pt x="10103903" y="6793968"/>
                </a:cubicBezTo>
                <a:cubicBezTo>
                  <a:pt x="10106969" y="6795705"/>
                  <a:pt x="10119419" y="6801588"/>
                  <a:pt x="10121295" y="6800650"/>
                </a:cubicBezTo>
                <a:close/>
                <a:moveTo>
                  <a:pt x="10484100" y="5983029"/>
                </a:moveTo>
                <a:cubicBezTo>
                  <a:pt x="10496732" y="5971809"/>
                  <a:pt x="10463703" y="5951614"/>
                  <a:pt x="10469990" y="5968648"/>
                </a:cubicBezTo>
                <a:cubicBezTo>
                  <a:pt x="10478788" y="5960316"/>
                  <a:pt x="10474410" y="5981803"/>
                  <a:pt x="10484100" y="5983029"/>
                </a:cubicBezTo>
                <a:close/>
                <a:moveTo>
                  <a:pt x="10420894" y="6126641"/>
                </a:moveTo>
                <a:cubicBezTo>
                  <a:pt x="10426937" y="6113128"/>
                  <a:pt x="10424351" y="6094229"/>
                  <a:pt x="10418265" y="6094977"/>
                </a:cubicBezTo>
                <a:cubicBezTo>
                  <a:pt x="10421161" y="6106949"/>
                  <a:pt x="10409079" y="6125032"/>
                  <a:pt x="10411787" y="6137430"/>
                </a:cubicBezTo>
                <a:cubicBezTo>
                  <a:pt x="10415908" y="6135050"/>
                  <a:pt x="10418881" y="6131144"/>
                  <a:pt x="10420894" y="6126641"/>
                </a:cubicBezTo>
                <a:close/>
                <a:moveTo>
                  <a:pt x="10700092" y="5498625"/>
                </a:moveTo>
                <a:cubicBezTo>
                  <a:pt x="10699112" y="5482376"/>
                  <a:pt x="10705753" y="5463883"/>
                  <a:pt x="10691050" y="5453302"/>
                </a:cubicBezTo>
                <a:cubicBezTo>
                  <a:pt x="10692218" y="5469125"/>
                  <a:pt x="10682311" y="5489237"/>
                  <a:pt x="10700092" y="5498625"/>
                </a:cubicBezTo>
                <a:close/>
                <a:moveTo>
                  <a:pt x="10910205" y="5023089"/>
                </a:moveTo>
                <a:cubicBezTo>
                  <a:pt x="10901823" y="5000508"/>
                  <a:pt x="10905352" y="4964822"/>
                  <a:pt x="10896939" y="4950391"/>
                </a:cubicBezTo>
                <a:cubicBezTo>
                  <a:pt x="10894945" y="4947980"/>
                  <a:pt x="10885132" y="4943644"/>
                  <a:pt x="10886273" y="4945678"/>
                </a:cubicBezTo>
                <a:cubicBezTo>
                  <a:pt x="10880043" y="4933232"/>
                  <a:pt x="10881577" y="4895135"/>
                  <a:pt x="10857230" y="4870602"/>
                </a:cubicBezTo>
                <a:cubicBezTo>
                  <a:pt x="10847789" y="4838879"/>
                  <a:pt x="10847576" y="4803582"/>
                  <a:pt x="10829094" y="4775008"/>
                </a:cubicBezTo>
                <a:cubicBezTo>
                  <a:pt x="10818568" y="4817295"/>
                  <a:pt x="10846663" y="4867973"/>
                  <a:pt x="10859258" y="4913334"/>
                </a:cubicBezTo>
                <a:cubicBezTo>
                  <a:pt x="10864028" y="4930237"/>
                  <a:pt x="10867042" y="4945344"/>
                  <a:pt x="10871713" y="4960163"/>
                </a:cubicBezTo>
                <a:cubicBezTo>
                  <a:pt x="10877687" y="4962803"/>
                  <a:pt x="10879542" y="4966683"/>
                  <a:pt x="10878936" y="4971518"/>
                </a:cubicBezTo>
                <a:cubicBezTo>
                  <a:pt x="10883867" y="4974207"/>
                  <a:pt x="10887181" y="4973630"/>
                  <a:pt x="10891111" y="4972816"/>
                </a:cubicBezTo>
                <a:cubicBezTo>
                  <a:pt x="10890703" y="4981819"/>
                  <a:pt x="10896824" y="4987585"/>
                  <a:pt x="10892109" y="4998257"/>
                </a:cubicBezTo>
                <a:cubicBezTo>
                  <a:pt x="10885799" y="4992917"/>
                  <a:pt x="10886068" y="4985383"/>
                  <a:pt x="10874220" y="4982190"/>
                </a:cubicBezTo>
                <a:cubicBezTo>
                  <a:pt x="10867897" y="4994191"/>
                  <a:pt x="10879417" y="4999281"/>
                  <a:pt x="10874136" y="5011234"/>
                </a:cubicBezTo>
                <a:cubicBezTo>
                  <a:pt x="10868401" y="5009209"/>
                  <a:pt x="10861902" y="5004297"/>
                  <a:pt x="10858548" y="5008428"/>
                </a:cubicBezTo>
                <a:cubicBezTo>
                  <a:pt x="10871137" y="5027255"/>
                  <a:pt x="10839066" y="5024819"/>
                  <a:pt x="10843271" y="5043003"/>
                </a:cubicBezTo>
                <a:cubicBezTo>
                  <a:pt x="10864276" y="5054325"/>
                  <a:pt x="10861252" y="5034622"/>
                  <a:pt x="10864895" y="5032150"/>
                </a:cubicBezTo>
                <a:cubicBezTo>
                  <a:pt x="10873578" y="5040196"/>
                  <a:pt x="10867926" y="5060562"/>
                  <a:pt x="10875664" y="5068477"/>
                </a:cubicBezTo>
                <a:lnTo>
                  <a:pt x="10878298" y="5069044"/>
                </a:lnTo>
                <a:lnTo>
                  <a:pt x="10888892" y="5071324"/>
                </a:lnTo>
                <a:lnTo>
                  <a:pt x="10887724" y="5062925"/>
                </a:lnTo>
                <a:lnTo>
                  <a:pt x="10886435" y="5053657"/>
                </a:lnTo>
                <a:cubicBezTo>
                  <a:pt x="10883530" y="5048547"/>
                  <a:pt x="10880571" y="5043413"/>
                  <a:pt x="10883659" y="5035849"/>
                </a:cubicBezTo>
                <a:cubicBezTo>
                  <a:pt x="10902014" y="5048551"/>
                  <a:pt x="10887929" y="5015797"/>
                  <a:pt x="10910205" y="5023089"/>
                </a:cubicBezTo>
                <a:close/>
                <a:moveTo>
                  <a:pt x="11244185" y="4267506"/>
                </a:moveTo>
                <a:cubicBezTo>
                  <a:pt x="11238314" y="4266954"/>
                  <a:pt x="11227551" y="4255564"/>
                  <a:pt x="11225197" y="4263200"/>
                </a:cubicBezTo>
                <a:cubicBezTo>
                  <a:pt x="11231769" y="4266486"/>
                  <a:pt x="11226687" y="4274097"/>
                  <a:pt x="11230466" y="4278518"/>
                </a:cubicBezTo>
                <a:lnTo>
                  <a:pt x="11231174" y="4278809"/>
                </a:lnTo>
                <a:lnTo>
                  <a:pt x="11237959" y="4281598"/>
                </a:lnTo>
                <a:lnTo>
                  <a:pt x="11240059" y="4276844"/>
                </a:lnTo>
                <a:close/>
                <a:moveTo>
                  <a:pt x="8656114" y="10126973"/>
                </a:moveTo>
                <a:cubicBezTo>
                  <a:pt x="8655233" y="10104516"/>
                  <a:pt x="8655801" y="10102206"/>
                  <a:pt x="8654879" y="10080682"/>
                </a:cubicBezTo>
                <a:cubicBezTo>
                  <a:pt x="8648416" y="10078997"/>
                  <a:pt x="8641953" y="10077312"/>
                  <a:pt x="8635025" y="10075606"/>
                </a:cubicBezTo>
                <a:cubicBezTo>
                  <a:pt x="8635968" y="10096664"/>
                  <a:pt x="8628297" y="10122482"/>
                  <a:pt x="8656114" y="10126973"/>
                </a:cubicBezTo>
                <a:close/>
                <a:moveTo>
                  <a:pt x="8188634" y="11186246"/>
                </a:moveTo>
                <a:cubicBezTo>
                  <a:pt x="8180384" y="11186521"/>
                  <a:pt x="8171779" y="11186492"/>
                  <a:pt x="8163833" y="11186414"/>
                </a:cubicBezTo>
                <a:lnTo>
                  <a:pt x="8114997" y="11249469"/>
                </a:lnTo>
                <a:lnTo>
                  <a:pt x="8112690" y="11252449"/>
                </a:lnTo>
                <a:cubicBezTo>
                  <a:pt x="8096399" y="11275728"/>
                  <a:pt x="8081138" y="11299510"/>
                  <a:pt x="8067728" y="11321502"/>
                </a:cubicBezTo>
                <a:lnTo>
                  <a:pt x="8050849" y="11350755"/>
                </a:lnTo>
                <a:lnTo>
                  <a:pt x="8039023" y="11371249"/>
                </a:lnTo>
                <a:cubicBezTo>
                  <a:pt x="8032375" y="11379677"/>
                  <a:pt x="8019185" y="11393548"/>
                  <a:pt x="8006888" y="11392798"/>
                </a:cubicBezTo>
                <a:lnTo>
                  <a:pt x="8041965" y="11342818"/>
                </a:lnTo>
                <a:lnTo>
                  <a:pt x="8078798" y="11290337"/>
                </a:lnTo>
                <a:lnTo>
                  <a:pt x="8109528" y="11245261"/>
                </a:lnTo>
                <a:lnTo>
                  <a:pt x="8149611" y="11186467"/>
                </a:lnTo>
                <a:cubicBezTo>
                  <a:pt x="8138751" y="11193881"/>
                  <a:pt x="8128195" y="11203982"/>
                  <a:pt x="8117914" y="11215753"/>
                </a:cubicBezTo>
                <a:lnTo>
                  <a:pt x="8100604" y="11238395"/>
                </a:lnTo>
                <a:lnTo>
                  <a:pt x="8087865" y="11255059"/>
                </a:lnTo>
                <a:lnTo>
                  <a:pt x="8034265" y="11335938"/>
                </a:lnTo>
                <a:lnTo>
                  <a:pt x="8032007" y="11339345"/>
                </a:lnTo>
                <a:cubicBezTo>
                  <a:pt x="8009518" y="11370439"/>
                  <a:pt x="7974091" y="11392231"/>
                  <a:pt x="8006616" y="11424576"/>
                </a:cubicBezTo>
                <a:cubicBezTo>
                  <a:pt x="8020611" y="11412631"/>
                  <a:pt x="8032106" y="11398223"/>
                  <a:pt x="8042832" y="11382920"/>
                </a:cubicBezTo>
                <a:lnTo>
                  <a:pt x="8059344" y="11358345"/>
                </a:lnTo>
                <a:lnTo>
                  <a:pt x="8074428" y="11335896"/>
                </a:lnTo>
                <a:cubicBezTo>
                  <a:pt x="8089100" y="11315300"/>
                  <a:pt x="8104038" y="11294932"/>
                  <a:pt x="8117642" y="11273877"/>
                </a:cubicBezTo>
                <a:lnTo>
                  <a:pt x="8126091" y="11258005"/>
                </a:lnTo>
                <a:lnTo>
                  <a:pt x="8152854" y="11207732"/>
                </a:lnTo>
                <a:cubicBezTo>
                  <a:pt x="8152814" y="11202773"/>
                  <a:pt x="8154592" y="11199995"/>
                  <a:pt x="8156369" y="11197219"/>
                </a:cubicBezTo>
                <a:cubicBezTo>
                  <a:pt x="8162037" y="11197794"/>
                  <a:pt x="8169835" y="11195898"/>
                  <a:pt x="8170887" y="11201113"/>
                </a:cubicBezTo>
                <a:lnTo>
                  <a:pt x="8133642" y="11263814"/>
                </a:lnTo>
                <a:lnTo>
                  <a:pt x="8122215" y="11283052"/>
                </a:lnTo>
                <a:cubicBezTo>
                  <a:pt x="8104020" y="11309076"/>
                  <a:pt x="8084859" y="11333807"/>
                  <a:pt x="8067751" y="11357229"/>
                </a:cubicBezTo>
                <a:lnTo>
                  <a:pt x="8064133" y="11362623"/>
                </a:lnTo>
                <a:lnTo>
                  <a:pt x="8050449" y="11383021"/>
                </a:lnTo>
                <a:cubicBezTo>
                  <a:pt x="8045216" y="11392131"/>
                  <a:pt x="8040957" y="11401542"/>
                  <a:pt x="8038988" y="11410618"/>
                </a:cubicBezTo>
                <a:lnTo>
                  <a:pt x="8071768" y="11369445"/>
                </a:lnTo>
                <a:lnTo>
                  <a:pt x="8120952" y="11307667"/>
                </a:lnTo>
                <a:lnTo>
                  <a:pt x="8144244" y="11271971"/>
                </a:lnTo>
                <a:lnTo>
                  <a:pt x="8158392" y="11250289"/>
                </a:lnTo>
                <a:cubicBezTo>
                  <a:pt x="8170342" y="11230348"/>
                  <a:pt x="8181093" y="11209296"/>
                  <a:pt x="8188634" y="11186246"/>
                </a:cubicBezTo>
                <a:close/>
                <a:moveTo>
                  <a:pt x="9654631" y="7875247"/>
                </a:moveTo>
                <a:cubicBezTo>
                  <a:pt x="9654720" y="7871702"/>
                  <a:pt x="9653243" y="7868120"/>
                  <a:pt x="9650037" y="7864413"/>
                </a:cubicBezTo>
                <a:cubicBezTo>
                  <a:pt x="9645356" y="7866937"/>
                  <a:pt x="9640774" y="7865504"/>
                  <a:pt x="9636650" y="7872005"/>
                </a:cubicBezTo>
                <a:cubicBezTo>
                  <a:pt x="9646376" y="7878841"/>
                  <a:pt x="9643162" y="7875462"/>
                  <a:pt x="9649828" y="7885853"/>
                </a:cubicBezTo>
                <a:cubicBezTo>
                  <a:pt x="9652887" y="7882298"/>
                  <a:pt x="9654542" y="7878791"/>
                  <a:pt x="9654631" y="7875247"/>
                </a:cubicBezTo>
                <a:close/>
                <a:moveTo>
                  <a:pt x="9639859" y="7910457"/>
                </a:moveTo>
                <a:cubicBezTo>
                  <a:pt x="9641840" y="7904314"/>
                  <a:pt x="9636553" y="7895590"/>
                  <a:pt x="9630039" y="7898892"/>
                </a:cubicBezTo>
                <a:cubicBezTo>
                  <a:pt x="9635501" y="7904636"/>
                  <a:pt x="9626474" y="7909368"/>
                  <a:pt x="9635236" y="7915186"/>
                </a:cubicBezTo>
                <a:cubicBezTo>
                  <a:pt x="9637732" y="7914262"/>
                  <a:pt x="9639201" y="7912499"/>
                  <a:pt x="9639859" y="7910457"/>
                </a:cubicBezTo>
                <a:close/>
                <a:moveTo>
                  <a:pt x="6585407" y="14828474"/>
                </a:moveTo>
                <a:cubicBezTo>
                  <a:pt x="6585753" y="14827223"/>
                  <a:pt x="6585032" y="14825755"/>
                  <a:pt x="6582484" y="14823736"/>
                </a:cubicBezTo>
                <a:cubicBezTo>
                  <a:pt x="6549383" y="14816769"/>
                  <a:pt x="6521831" y="14847987"/>
                  <a:pt x="6488773" y="14837464"/>
                </a:cubicBezTo>
                <a:cubicBezTo>
                  <a:pt x="6453204" y="14826854"/>
                  <a:pt x="6428142" y="14782087"/>
                  <a:pt x="6381300" y="14767006"/>
                </a:cubicBezTo>
                <a:cubicBezTo>
                  <a:pt x="6379483" y="14786112"/>
                  <a:pt x="6365882" y="14776529"/>
                  <a:pt x="6359598" y="14784984"/>
                </a:cubicBezTo>
                <a:cubicBezTo>
                  <a:pt x="6369669" y="14808322"/>
                  <a:pt x="6398920" y="14804399"/>
                  <a:pt x="6417140" y="14801219"/>
                </a:cubicBezTo>
                <a:cubicBezTo>
                  <a:pt x="6427714" y="14875318"/>
                  <a:pt x="6519979" y="14844105"/>
                  <a:pt x="6573992" y="14842957"/>
                </a:cubicBezTo>
                <a:cubicBezTo>
                  <a:pt x="6573730" y="14834035"/>
                  <a:pt x="6584370" y="14832227"/>
                  <a:pt x="6585407" y="14828474"/>
                </a:cubicBezTo>
                <a:close/>
                <a:moveTo>
                  <a:pt x="11221950" y="4336280"/>
                </a:moveTo>
                <a:lnTo>
                  <a:pt x="11220231" y="4335586"/>
                </a:lnTo>
                <a:lnTo>
                  <a:pt x="11213057" y="4332693"/>
                </a:lnTo>
                <a:lnTo>
                  <a:pt x="11212289" y="4329869"/>
                </a:lnTo>
                <a:lnTo>
                  <a:pt x="11220323" y="4335200"/>
                </a:lnTo>
                <a:close/>
                <a:moveTo>
                  <a:pt x="9451225" y="8343982"/>
                </a:moveTo>
                <a:cubicBezTo>
                  <a:pt x="9456774" y="8333740"/>
                  <a:pt x="9453551" y="8316704"/>
                  <a:pt x="9435255" y="8308873"/>
                </a:cubicBezTo>
                <a:cubicBezTo>
                  <a:pt x="9425534" y="8311178"/>
                  <a:pt x="9420143" y="8324538"/>
                  <a:pt x="9414565" y="8338321"/>
                </a:cubicBezTo>
                <a:cubicBezTo>
                  <a:pt x="9431353" y="8357674"/>
                  <a:pt x="9445674" y="8354228"/>
                  <a:pt x="9451225" y="8343982"/>
                </a:cubicBezTo>
                <a:close/>
                <a:moveTo>
                  <a:pt x="7528987" y="12694828"/>
                </a:moveTo>
                <a:cubicBezTo>
                  <a:pt x="7447271" y="12707644"/>
                  <a:pt x="7375627" y="12695354"/>
                  <a:pt x="7290079" y="12711065"/>
                </a:cubicBezTo>
                <a:cubicBezTo>
                  <a:pt x="7281527" y="12737353"/>
                  <a:pt x="7259283" y="12731092"/>
                  <a:pt x="7250541" y="12757806"/>
                </a:cubicBezTo>
                <a:cubicBezTo>
                  <a:pt x="7337898" y="12762261"/>
                  <a:pt x="7417693" y="12774585"/>
                  <a:pt x="7493920" y="12730295"/>
                </a:cubicBezTo>
                <a:cubicBezTo>
                  <a:pt x="7417152" y="12733068"/>
                  <a:pt x="7346212" y="12752684"/>
                  <a:pt x="7283763" y="12740379"/>
                </a:cubicBezTo>
                <a:cubicBezTo>
                  <a:pt x="7356498" y="12701681"/>
                  <a:pt x="7463361" y="12750937"/>
                  <a:pt x="7528987" y="12694828"/>
                </a:cubicBezTo>
                <a:close/>
                <a:moveTo>
                  <a:pt x="10418195" y="6161136"/>
                </a:moveTo>
                <a:cubicBezTo>
                  <a:pt x="10424613" y="6151243"/>
                  <a:pt x="10413535" y="6147367"/>
                  <a:pt x="10410281" y="6140838"/>
                </a:cubicBezTo>
                <a:cubicBezTo>
                  <a:pt x="10407989" y="6149499"/>
                  <a:pt x="10405081" y="6158397"/>
                  <a:pt x="10418195" y="6161136"/>
                </a:cubicBezTo>
                <a:close/>
                <a:moveTo>
                  <a:pt x="6613042" y="14776490"/>
                </a:moveTo>
                <a:cubicBezTo>
                  <a:pt x="6579780" y="14757199"/>
                  <a:pt x="6542367" y="14747305"/>
                  <a:pt x="6511419" y="14755071"/>
                </a:cubicBezTo>
                <a:cubicBezTo>
                  <a:pt x="6546526" y="14773645"/>
                  <a:pt x="6572176" y="14768643"/>
                  <a:pt x="6605619" y="14782909"/>
                </a:cubicBezTo>
                <a:cubicBezTo>
                  <a:pt x="6608981" y="14783374"/>
                  <a:pt x="6611392" y="14781377"/>
                  <a:pt x="6613042" y="14776490"/>
                </a:cubicBezTo>
                <a:close/>
                <a:moveTo>
                  <a:pt x="11780263" y="3085081"/>
                </a:moveTo>
                <a:cubicBezTo>
                  <a:pt x="11776124" y="3077125"/>
                  <a:pt x="11741788" y="3067060"/>
                  <a:pt x="11738588" y="3078923"/>
                </a:cubicBezTo>
                <a:cubicBezTo>
                  <a:pt x="11743005" y="3083939"/>
                  <a:pt x="11777260" y="3101117"/>
                  <a:pt x="11780263" y="3085081"/>
                </a:cubicBezTo>
                <a:close/>
                <a:moveTo>
                  <a:pt x="10927611" y="5016877"/>
                </a:moveTo>
                <a:cubicBezTo>
                  <a:pt x="10928599" y="5013486"/>
                  <a:pt x="10927349" y="5010256"/>
                  <a:pt x="10921351" y="5007095"/>
                </a:cubicBezTo>
                <a:cubicBezTo>
                  <a:pt x="10917152" y="5015444"/>
                  <a:pt x="10917260" y="5022124"/>
                  <a:pt x="10920445" y="5027613"/>
                </a:cubicBezTo>
                <a:cubicBezTo>
                  <a:pt x="10923397" y="5023815"/>
                  <a:pt x="10926623" y="5020266"/>
                  <a:pt x="10927611" y="5016877"/>
                </a:cubicBezTo>
                <a:close/>
                <a:moveTo>
                  <a:pt x="10735461" y="5452011"/>
                </a:moveTo>
                <a:lnTo>
                  <a:pt x="10726790" y="5448180"/>
                </a:lnTo>
                <a:lnTo>
                  <a:pt x="10726276" y="5446867"/>
                </a:lnTo>
                <a:cubicBezTo>
                  <a:pt x="10725099" y="5439143"/>
                  <a:pt x="10725177" y="5430887"/>
                  <a:pt x="10725516" y="5422616"/>
                </a:cubicBezTo>
                <a:lnTo>
                  <a:pt x="10735891" y="5444408"/>
                </a:lnTo>
                <a:close/>
                <a:moveTo>
                  <a:pt x="9878784" y="7393808"/>
                </a:moveTo>
                <a:cubicBezTo>
                  <a:pt x="9871040" y="7383178"/>
                  <a:pt x="9880670" y="7376550"/>
                  <a:pt x="9872927" y="7365920"/>
                </a:cubicBezTo>
                <a:cubicBezTo>
                  <a:pt x="9862704" y="7369655"/>
                  <a:pt x="9868645" y="7378089"/>
                  <a:pt x="9855467" y="7381376"/>
                </a:cubicBezTo>
                <a:cubicBezTo>
                  <a:pt x="9860958" y="7392765"/>
                  <a:pt x="9867194" y="7402646"/>
                  <a:pt x="9878784" y="7393808"/>
                </a:cubicBezTo>
                <a:close/>
                <a:moveTo>
                  <a:pt x="11173490" y="4464408"/>
                </a:moveTo>
                <a:cubicBezTo>
                  <a:pt x="11170827" y="4456597"/>
                  <a:pt x="11167479" y="4434191"/>
                  <a:pt x="11155417" y="4439580"/>
                </a:cubicBezTo>
                <a:cubicBezTo>
                  <a:pt x="11158079" y="4447391"/>
                  <a:pt x="11161002" y="4469608"/>
                  <a:pt x="11173490" y="4464408"/>
                </a:cubicBezTo>
                <a:close/>
                <a:moveTo>
                  <a:pt x="11185942" y="4436225"/>
                </a:moveTo>
                <a:lnTo>
                  <a:pt x="11179121" y="4433211"/>
                </a:lnTo>
                <a:lnTo>
                  <a:pt x="11175914" y="4440471"/>
                </a:lnTo>
                <a:lnTo>
                  <a:pt x="11182735" y="4443484"/>
                </a:lnTo>
                <a:close/>
                <a:moveTo>
                  <a:pt x="11256317" y="4276950"/>
                </a:moveTo>
                <a:cubicBezTo>
                  <a:pt x="11251677" y="4275920"/>
                  <a:pt x="11246701" y="4272191"/>
                  <a:pt x="11244576" y="4275845"/>
                </a:cubicBezTo>
                <a:cubicBezTo>
                  <a:pt x="11246093" y="4277026"/>
                  <a:pt x="11248224" y="4277967"/>
                  <a:pt x="11246477" y="4280768"/>
                </a:cubicBezTo>
                <a:cubicBezTo>
                  <a:pt x="11250314" y="4282463"/>
                  <a:pt x="11254955" y="4283493"/>
                  <a:pt x="11256317" y="4276950"/>
                </a:cubicBezTo>
                <a:close/>
                <a:moveTo>
                  <a:pt x="6606500" y="14801676"/>
                </a:moveTo>
                <a:cubicBezTo>
                  <a:pt x="6594080" y="14790574"/>
                  <a:pt x="6571386" y="14778504"/>
                  <a:pt x="6552795" y="14787136"/>
                </a:cubicBezTo>
                <a:cubicBezTo>
                  <a:pt x="6576900" y="14793702"/>
                  <a:pt x="6594303" y="14813133"/>
                  <a:pt x="6606500" y="14801676"/>
                </a:cubicBezTo>
                <a:close/>
                <a:moveTo>
                  <a:pt x="10470970" y="6060221"/>
                </a:moveTo>
                <a:cubicBezTo>
                  <a:pt x="10481617" y="6051177"/>
                  <a:pt x="10465381" y="6027711"/>
                  <a:pt x="10456887" y="6016829"/>
                </a:cubicBezTo>
                <a:cubicBezTo>
                  <a:pt x="10450882" y="6035052"/>
                  <a:pt x="10454361" y="6050336"/>
                  <a:pt x="10470970" y="6060221"/>
                </a:cubicBezTo>
                <a:close/>
                <a:moveTo>
                  <a:pt x="7226443" y="13403960"/>
                </a:moveTo>
                <a:cubicBezTo>
                  <a:pt x="7226020" y="13411859"/>
                  <a:pt x="7220328" y="13410860"/>
                  <a:pt x="7219369" y="13416500"/>
                </a:cubicBezTo>
                <a:cubicBezTo>
                  <a:pt x="7183750" y="13410364"/>
                  <a:pt x="7170519" y="13400980"/>
                  <a:pt x="7141504" y="13405342"/>
                </a:cubicBezTo>
                <a:cubicBezTo>
                  <a:pt x="7146078" y="13364915"/>
                  <a:pt x="7207118" y="13389863"/>
                  <a:pt x="7226443" y="13403960"/>
                </a:cubicBezTo>
                <a:close/>
                <a:moveTo>
                  <a:pt x="10844899" y="5218211"/>
                </a:moveTo>
                <a:cubicBezTo>
                  <a:pt x="10851603" y="5183419"/>
                  <a:pt x="10833461" y="5135607"/>
                  <a:pt x="10830927" y="5099794"/>
                </a:cubicBezTo>
                <a:cubicBezTo>
                  <a:pt x="10830302" y="5095436"/>
                  <a:pt x="10836545" y="5090542"/>
                  <a:pt x="10836962" y="5086134"/>
                </a:cubicBezTo>
                <a:cubicBezTo>
                  <a:pt x="10837698" y="5075235"/>
                  <a:pt x="10828420" y="5077768"/>
                  <a:pt x="10831011" y="5070750"/>
                </a:cubicBezTo>
                <a:cubicBezTo>
                  <a:pt x="10833225" y="5064585"/>
                  <a:pt x="10858052" y="5068412"/>
                  <a:pt x="10841969" y="5055183"/>
                </a:cubicBezTo>
                <a:cubicBezTo>
                  <a:pt x="10839983" y="5057367"/>
                  <a:pt x="10838951" y="5062013"/>
                  <a:pt x="10835538" y="5060505"/>
                </a:cubicBezTo>
                <a:cubicBezTo>
                  <a:pt x="10842862" y="5052007"/>
                  <a:pt x="10834378" y="5049279"/>
                  <a:pt x="10839857" y="5041495"/>
                </a:cubicBezTo>
                <a:cubicBezTo>
                  <a:pt x="10828622" y="5024797"/>
                  <a:pt x="10821232" y="5006608"/>
                  <a:pt x="10816866" y="4987204"/>
                </a:cubicBezTo>
                <a:lnTo>
                  <a:pt x="10815399" y="4968598"/>
                </a:lnTo>
                <a:lnTo>
                  <a:pt x="10812012" y="4925621"/>
                </a:lnTo>
                <a:cubicBezTo>
                  <a:pt x="10793624" y="4932038"/>
                  <a:pt x="10792526" y="4951833"/>
                  <a:pt x="10796966" y="4972226"/>
                </a:cubicBezTo>
                <a:lnTo>
                  <a:pt x="10805631" y="4999529"/>
                </a:lnTo>
                <a:lnTo>
                  <a:pt x="10806309" y="5001664"/>
                </a:lnTo>
                <a:cubicBezTo>
                  <a:pt x="10809828" y="5010562"/>
                  <a:pt x="10813262" y="5018010"/>
                  <a:pt x="10815142" y="5022412"/>
                </a:cubicBezTo>
                <a:cubicBezTo>
                  <a:pt x="10793055" y="5014693"/>
                  <a:pt x="10813135" y="5037341"/>
                  <a:pt x="10793725" y="5042030"/>
                </a:cubicBezTo>
                <a:cubicBezTo>
                  <a:pt x="10801989" y="5053334"/>
                  <a:pt x="10808596" y="5064927"/>
                  <a:pt x="10820978" y="5074990"/>
                </a:cubicBezTo>
                <a:cubicBezTo>
                  <a:pt x="10821293" y="5090435"/>
                  <a:pt x="10816393" y="5079596"/>
                  <a:pt x="10810021" y="5090556"/>
                </a:cubicBezTo>
                <a:cubicBezTo>
                  <a:pt x="10822467" y="5132790"/>
                  <a:pt x="10828146" y="5177646"/>
                  <a:pt x="10844899" y="5218211"/>
                </a:cubicBezTo>
                <a:close/>
                <a:moveTo>
                  <a:pt x="6649589" y="14714533"/>
                </a:moveTo>
                <a:cubicBezTo>
                  <a:pt x="6631250" y="14670695"/>
                  <a:pt x="6663653" y="14591593"/>
                  <a:pt x="6582879" y="14582959"/>
                </a:cubicBezTo>
                <a:cubicBezTo>
                  <a:pt x="6584508" y="14564280"/>
                  <a:pt x="6578756" y="14548466"/>
                  <a:pt x="6550862" y="14541246"/>
                </a:cubicBezTo>
                <a:cubicBezTo>
                  <a:pt x="6510792" y="14590416"/>
                  <a:pt x="6465446" y="14625002"/>
                  <a:pt x="6430555" y="14686670"/>
                </a:cubicBezTo>
                <a:cubicBezTo>
                  <a:pt x="6443729" y="14696065"/>
                  <a:pt x="6458511" y="14704128"/>
                  <a:pt x="6469792" y="14713195"/>
                </a:cubicBezTo>
                <a:cubicBezTo>
                  <a:pt x="6493031" y="14679051"/>
                  <a:pt x="6517326" y="14654051"/>
                  <a:pt x="6539301" y="14628537"/>
                </a:cubicBezTo>
                <a:cubicBezTo>
                  <a:pt x="6552203" y="14614328"/>
                  <a:pt x="6565462" y="14585473"/>
                  <a:pt x="6587157" y="14594037"/>
                </a:cubicBezTo>
                <a:cubicBezTo>
                  <a:pt x="6571039" y="14642049"/>
                  <a:pt x="6505333" y="14674276"/>
                  <a:pt x="6488977" y="14721672"/>
                </a:cubicBezTo>
                <a:cubicBezTo>
                  <a:pt x="6530709" y="14739090"/>
                  <a:pt x="6577090" y="14730997"/>
                  <a:pt x="6614111" y="14763690"/>
                </a:cubicBezTo>
                <a:cubicBezTo>
                  <a:pt x="6625637" y="14746831"/>
                  <a:pt x="6638302" y="14732007"/>
                  <a:pt x="6649589" y="14714533"/>
                </a:cubicBezTo>
                <a:close/>
                <a:moveTo>
                  <a:pt x="8676618" y="10127874"/>
                </a:moveTo>
                <a:cubicBezTo>
                  <a:pt x="8675025" y="10110990"/>
                  <a:pt x="8682553" y="10088436"/>
                  <a:pt x="8662719" y="10082894"/>
                </a:cubicBezTo>
                <a:cubicBezTo>
                  <a:pt x="8664799" y="10099332"/>
                  <a:pt x="8659196" y="10120570"/>
                  <a:pt x="8676618" y="10127874"/>
                </a:cubicBezTo>
                <a:close/>
                <a:moveTo>
                  <a:pt x="9413953" y="8460215"/>
                </a:moveTo>
                <a:cubicBezTo>
                  <a:pt x="9415091" y="8456583"/>
                  <a:pt x="9415350" y="8451996"/>
                  <a:pt x="9414445" y="8446338"/>
                </a:cubicBezTo>
                <a:cubicBezTo>
                  <a:pt x="9395933" y="8441702"/>
                  <a:pt x="9380361" y="8429250"/>
                  <a:pt x="9360681" y="8434240"/>
                </a:cubicBezTo>
                <a:cubicBezTo>
                  <a:pt x="9355113" y="8464146"/>
                  <a:pt x="9405999" y="8485631"/>
                  <a:pt x="9413953" y="8460215"/>
                </a:cubicBezTo>
                <a:close/>
                <a:moveTo>
                  <a:pt x="9676601" y="7870670"/>
                </a:moveTo>
                <a:lnTo>
                  <a:pt x="9671459" y="7865266"/>
                </a:lnTo>
                <a:lnTo>
                  <a:pt x="9663347" y="7872986"/>
                </a:lnTo>
                <a:lnTo>
                  <a:pt x="9668491" y="7878388"/>
                </a:lnTo>
                <a:close/>
                <a:moveTo>
                  <a:pt x="11214083" y="4390987"/>
                </a:moveTo>
                <a:lnTo>
                  <a:pt x="11208958" y="4382920"/>
                </a:lnTo>
                <a:lnTo>
                  <a:pt x="11200934" y="4370290"/>
                </a:lnTo>
                <a:lnTo>
                  <a:pt x="11199029" y="4359326"/>
                </a:lnTo>
                <a:lnTo>
                  <a:pt x="11197175" y="4364372"/>
                </a:lnTo>
                <a:lnTo>
                  <a:pt x="11176198" y="4331354"/>
                </a:lnTo>
                <a:lnTo>
                  <a:pt x="11175881" y="4328684"/>
                </a:lnTo>
                <a:lnTo>
                  <a:pt x="11172851" y="4303703"/>
                </a:lnTo>
                <a:lnTo>
                  <a:pt x="11188929" y="4314370"/>
                </a:lnTo>
                <a:lnTo>
                  <a:pt x="11193717" y="4352897"/>
                </a:lnTo>
                <a:cubicBezTo>
                  <a:pt x="11198273" y="4345468"/>
                  <a:pt x="11198799" y="4333323"/>
                  <a:pt x="11197524" y="4320639"/>
                </a:cubicBezTo>
                <a:lnTo>
                  <a:pt x="11197396" y="4319988"/>
                </a:lnTo>
                <a:lnTo>
                  <a:pt x="11207331" y="4326580"/>
                </a:lnTo>
                <a:lnTo>
                  <a:pt x="11208903" y="4347357"/>
                </a:lnTo>
                <a:lnTo>
                  <a:pt x="11212591" y="4367668"/>
                </a:lnTo>
                <a:lnTo>
                  <a:pt x="11213021" y="4370039"/>
                </a:lnTo>
                <a:cubicBezTo>
                  <a:pt x="11214322" y="4377184"/>
                  <a:pt x="11215114" y="4384042"/>
                  <a:pt x="11214083" y="4390987"/>
                </a:cubicBezTo>
                <a:close/>
                <a:moveTo>
                  <a:pt x="11214083" y="4390987"/>
                </a:moveTo>
                <a:lnTo>
                  <a:pt x="11221950" y="4336280"/>
                </a:lnTo>
                <a:lnTo>
                  <a:pt x="11221465" y="4330401"/>
                </a:lnTo>
                <a:lnTo>
                  <a:pt x="11219827" y="4310525"/>
                </a:lnTo>
                <a:cubicBezTo>
                  <a:pt x="11218653" y="4301649"/>
                  <a:pt x="11215613" y="4294691"/>
                  <a:pt x="11206504" y="4296281"/>
                </a:cubicBezTo>
                <a:cubicBezTo>
                  <a:pt x="11209589" y="4301982"/>
                  <a:pt x="11209097" y="4312610"/>
                  <a:pt x="11210010" y="4321499"/>
                </a:cubicBezTo>
                <a:lnTo>
                  <a:pt x="11212289" y="4329869"/>
                </a:lnTo>
                <a:lnTo>
                  <a:pt x="11207331" y="4326580"/>
                </a:lnTo>
                <a:lnTo>
                  <a:pt x="11206082" y="4310065"/>
                </a:lnTo>
                <a:cubicBezTo>
                  <a:pt x="11205288" y="4304005"/>
                  <a:pt x="11203964" y="4298460"/>
                  <a:pt x="11201557" y="4294087"/>
                </a:cubicBezTo>
                <a:lnTo>
                  <a:pt x="11193106" y="4287229"/>
                </a:lnTo>
                <a:lnTo>
                  <a:pt x="11190534" y="4285142"/>
                </a:lnTo>
                <a:lnTo>
                  <a:pt x="11191036" y="4287687"/>
                </a:lnTo>
                <a:lnTo>
                  <a:pt x="11197396" y="4319988"/>
                </a:lnTo>
                <a:lnTo>
                  <a:pt x="11188929" y="4314370"/>
                </a:lnTo>
                <a:lnTo>
                  <a:pt x="11188096" y="4307669"/>
                </a:lnTo>
                <a:lnTo>
                  <a:pt x="11182126" y="4289657"/>
                </a:lnTo>
                <a:lnTo>
                  <a:pt x="11174174" y="4265663"/>
                </a:lnTo>
                <a:lnTo>
                  <a:pt x="11172044" y="4291887"/>
                </a:lnTo>
                <a:lnTo>
                  <a:pt x="11171793" y="4294979"/>
                </a:lnTo>
                <a:lnTo>
                  <a:pt x="11172851" y="4303703"/>
                </a:lnTo>
                <a:lnTo>
                  <a:pt x="11166499" y="4299488"/>
                </a:lnTo>
                <a:lnTo>
                  <a:pt x="11165644" y="4293302"/>
                </a:lnTo>
                <a:lnTo>
                  <a:pt x="11162824" y="4272898"/>
                </a:lnTo>
                <a:cubicBezTo>
                  <a:pt x="11142893" y="4270726"/>
                  <a:pt x="11144675" y="4259775"/>
                  <a:pt x="11131704" y="4259148"/>
                </a:cubicBezTo>
                <a:cubicBezTo>
                  <a:pt x="11120320" y="4274533"/>
                  <a:pt x="11148317" y="4288434"/>
                  <a:pt x="11148268" y="4287392"/>
                </a:cubicBezTo>
                <a:lnTo>
                  <a:pt x="11150149" y="4296729"/>
                </a:lnTo>
                <a:lnTo>
                  <a:pt x="11154970" y="4320657"/>
                </a:lnTo>
                <a:cubicBezTo>
                  <a:pt x="11156280" y="4333548"/>
                  <a:pt x="11157024" y="4347146"/>
                  <a:pt x="11158272" y="4358161"/>
                </a:cubicBezTo>
                <a:cubicBezTo>
                  <a:pt x="11160956" y="4379762"/>
                  <a:pt x="11153480" y="4411674"/>
                  <a:pt x="11178541" y="4425299"/>
                </a:cubicBezTo>
                <a:cubicBezTo>
                  <a:pt x="11176394" y="4399598"/>
                  <a:pt x="11175230" y="4373692"/>
                  <a:pt x="11173220" y="4348114"/>
                </a:cubicBezTo>
                <a:lnTo>
                  <a:pt x="11169431" y="4320703"/>
                </a:lnTo>
                <a:lnTo>
                  <a:pt x="11176198" y="4331354"/>
                </a:lnTo>
                <a:lnTo>
                  <a:pt x="11179988" y="4363354"/>
                </a:lnTo>
                <a:cubicBezTo>
                  <a:pt x="11182178" y="4374976"/>
                  <a:pt x="11185769" y="4385877"/>
                  <a:pt x="11192503" y="4393700"/>
                </a:cubicBezTo>
                <a:cubicBezTo>
                  <a:pt x="11193939" y="4388721"/>
                  <a:pt x="11193465" y="4380856"/>
                  <a:pt x="11193685" y="4373871"/>
                </a:cubicBezTo>
                <a:lnTo>
                  <a:pt x="11197175" y="4364372"/>
                </a:lnTo>
                <a:lnTo>
                  <a:pt x="11200934" y="4370290"/>
                </a:lnTo>
                <a:lnTo>
                  <a:pt x="11202103" y="4377017"/>
                </a:lnTo>
                <a:lnTo>
                  <a:pt x="11208569" y="4384556"/>
                </a:lnTo>
                <a:close/>
                <a:moveTo>
                  <a:pt x="9238802" y="8862617"/>
                </a:moveTo>
                <a:cubicBezTo>
                  <a:pt x="9237964" y="8832161"/>
                  <a:pt x="9225341" y="8808734"/>
                  <a:pt x="9250235" y="8778969"/>
                </a:cubicBezTo>
                <a:cubicBezTo>
                  <a:pt x="9235313" y="8746879"/>
                  <a:pt x="9241085" y="8706085"/>
                  <a:pt x="9219202" y="8677038"/>
                </a:cubicBezTo>
                <a:cubicBezTo>
                  <a:pt x="9212915" y="8720154"/>
                  <a:pt x="9237838" y="8751563"/>
                  <a:pt x="9230128" y="8795589"/>
                </a:cubicBezTo>
                <a:cubicBezTo>
                  <a:pt x="9209229" y="8760851"/>
                  <a:pt x="9219348" y="8714838"/>
                  <a:pt x="9198448" y="8680104"/>
                </a:cubicBezTo>
                <a:cubicBezTo>
                  <a:pt x="9181746" y="8710971"/>
                  <a:pt x="9226628" y="8761913"/>
                  <a:pt x="9190292" y="8771356"/>
                </a:cubicBezTo>
                <a:cubicBezTo>
                  <a:pt x="9185956" y="8793880"/>
                  <a:pt x="9189370" y="8812728"/>
                  <a:pt x="9203491" y="8828145"/>
                </a:cubicBezTo>
                <a:cubicBezTo>
                  <a:pt x="9218967" y="8837025"/>
                  <a:pt x="9196608" y="8806748"/>
                  <a:pt x="9215591" y="8814625"/>
                </a:cubicBezTo>
                <a:cubicBezTo>
                  <a:pt x="9231546" y="8824734"/>
                  <a:pt x="9216775" y="8869718"/>
                  <a:pt x="9238802" y="8862617"/>
                </a:cubicBezTo>
                <a:close/>
                <a:moveTo>
                  <a:pt x="8048764" y="11562302"/>
                </a:moveTo>
                <a:cubicBezTo>
                  <a:pt x="8050571" y="11559234"/>
                  <a:pt x="8051097" y="11556031"/>
                  <a:pt x="8049611" y="11552749"/>
                </a:cubicBezTo>
                <a:cubicBezTo>
                  <a:pt x="8038149" y="11563186"/>
                  <a:pt x="8021590" y="11567380"/>
                  <a:pt x="8017604" y="11584875"/>
                </a:cubicBezTo>
                <a:cubicBezTo>
                  <a:pt x="8026384" y="11579516"/>
                  <a:pt x="8043341" y="11571509"/>
                  <a:pt x="8048764" y="11562302"/>
                </a:cubicBezTo>
                <a:close/>
                <a:moveTo>
                  <a:pt x="7564242" y="12658935"/>
                </a:moveTo>
                <a:cubicBezTo>
                  <a:pt x="7553138" y="12654029"/>
                  <a:pt x="7564003" y="12640993"/>
                  <a:pt x="7547360" y="12638226"/>
                </a:cubicBezTo>
                <a:cubicBezTo>
                  <a:pt x="7519540" y="12654982"/>
                  <a:pt x="7493818" y="12676231"/>
                  <a:pt x="7462656" y="12684375"/>
                </a:cubicBezTo>
                <a:cubicBezTo>
                  <a:pt x="7496995" y="12677125"/>
                  <a:pt x="7537540" y="12685867"/>
                  <a:pt x="7564242" y="12658935"/>
                </a:cubicBezTo>
                <a:close/>
                <a:moveTo>
                  <a:pt x="9667623" y="7899810"/>
                </a:moveTo>
                <a:cubicBezTo>
                  <a:pt x="9664746" y="7896112"/>
                  <a:pt x="9667804" y="7892559"/>
                  <a:pt x="9662949" y="7888813"/>
                </a:cubicBezTo>
                <a:lnTo>
                  <a:pt x="9657543" y="7893958"/>
                </a:lnTo>
                <a:cubicBezTo>
                  <a:pt x="9660419" y="7897656"/>
                  <a:pt x="9657360" y="7901212"/>
                  <a:pt x="9662214" y="7904959"/>
                </a:cubicBezTo>
                <a:close/>
                <a:moveTo>
                  <a:pt x="9588204" y="8080305"/>
                </a:moveTo>
                <a:cubicBezTo>
                  <a:pt x="9581375" y="8050117"/>
                  <a:pt x="9596002" y="8019461"/>
                  <a:pt x="9574343" y="7988586"/>
                </a:cubicBezTo>
                <a:cubicBezTo>
                  <a:pt x="9565951" y="8007513"/>
                  <a:pt x="9576425" y="8023933"/>
                  <a:pt x="9578599" y="8042461"/>
                </a:cubicBezTo>
                <a:cubicBezTo>
                  <a:pt x="9580180" y="8058334"/>
                  <a:pt x="9570268" y="8085146"/>
                  <a:pt x="9588204" y="8080305"/>
                </a:cubicBezTo>
                <a:close/>
                <a:moveTo>
                  <a:pt x="11840638" y="2983362"/>
                </a:moveTo>
                <a:cubicBezTo>
                  <a:pt x="11828941" y="2988913"/>
                  <a:pt x="11803881" y="2979372"/>
                  <a:pt x="11800832" y="2968836"/>
                </a:cubicBezTo>
                <a:cubicBezTo>
                  <a:pt x="11800205" y="2956308"/>
                  <a:pt x="11808987" y="2959678"/>
                  <a:pt x="11809942" y="2949381"/>
                </a:cubicBezTo>
                <a:cubicBezTo>
                  <a:pt x="11808423" y="2940032"/>
                  <a:pt x="11787325" y="2942450"/>
                  <a:pt x="11788846" y="2930871"/>
                </a:cubicBezTo>
                <a:cubicBezTo>
                  <a:pt x="11795734" y="2904818"/>
                  <a:pt x="11843045" y="2913982"/>
                  <a:pt x="11863314" y="2928553"/>
                </a:cubicBezTo>
                <a:cubicBezTo>
                  <a:pt x="11859634" y="2947345"/>
                  <a:pt x="11827774" y="2919485"/>
                  <a:pt x="11819052" y="2929925"/>
                </a:cubicBezTo>
                <a:cubicBezTo>
                  <a:pt x="11819764" y="2939938"/>
                  <a:pt x="11841911" y="2937472"/>
                  <a:pt x="11850987" y="2942503"/>
                </a:cubicBezTo>
                <a:cubicBezTo>
                  <a:pt x="11851331" y="2966136"/>
                  <a:pt x="11827142" y="2948813"/>
                  <a:pt x="11823168" y="2965944"/>
                </a:cubicBezTo>
                <a:cubicBezTo>
                  <a:pt x="11823795" y="2978472"/>
                  <a:pt x="11835022" y="2963525"/>
                  <a:pt x="11844014" y="2971071"/>
                </a:cubicBezTo>
                <a:cubicBezTo>
                  <a:pt x="11842746" y="2975105"/>
                  <a:pt x="11841907" y="2979328"/>
                  <a:pt x="11840638" y="2983362"/>
                </a:cubicBezTo>
                <a:close/>
                <a:moveTo>
                  <a:pt x="10559826" y="5883156"/>
                </a:moveTo>
                <a:cubicBezTo>
                  <a:pt x="10556116" y="5879989"/>
                  <a:pt x="10558945" y="5860866"/>
                  <a:pt x="10548304" y="5869916"/>
                </a:cubicBezTo>
                <a:cubicBezTo>
                  <a:pt x="10556324" y="5871422"/>
                  <a:pt x="10548142" y="5892254"/>
                  <a:pt x="10559826" y="5883156"/>
                </a:cubicBezTo>
                <a:close/>
                <a:moveTo>
                  <a:pt x="10135305" y="6845539"/>
                </a:moveTo>
                <a:cubicBezTo>
                  <a:pt x="10131302" y="6840714"/>
                  <a:pt x="10117791" y="6816915"/>
                  <a:pt x="10122476" y="6827136"/>
                </a:cubicBezTo>
                <a:cubicBezTo>
                  <a:pt x="10122971" y="6832958"/>
                  <a:pt x="10125790" y="6852032"/>
                  <a:pt x="10135305" y="6845539"/>
                </a:cubicBezTo>
                <a:close/>
                <a:moveTo>
                  <a:pt x="9470917" y="8350969"/>
                </a:moveTo>
                <a:cubicBezTo>
                  <a:pt x="9467002" y="8358381"/>
                  <a:pt x="9460568" y="8365124"/>
                  <a:pt x="9451145" y="8370229"/>
                </a:cubicBezTo>
                <a:cubicBezTo>
                  <a:pt x="9375639" y="8367332"/>
                  <a:pt x="9397980" y="8271585"/>
                  <a:pt x="9450743" y="8292357"/>
                </a:cubicBezTo>
                <a:cubicBezTo>
                  <a:pt x="9471723" y="8300485"/>
                  <a:pt x="9482660" y="8328737"/>
                  <a:pt x="9470917" y="8350969"/>
                </a:cubicBezTo>
                <a:close/>
                <a:moveTo>
                  <a:pt x="8827537" y="9814807"/>
                </a:moveTo>
                <a:cubicBezTo>
                  <a:pt x="8829225" y="9808246"/>
                  <a:pt x="8830371" y="9800780"/>
                  <a:pt x="8832269" y="9794757"/>
                </a:cubicBezTo>
                <a:cubicBezTo>
                  <a:pt x="8801376" y="9785884"/>
                  <a:pt x="8761835" y="9771934"/>
                  <a:pt x="8737794" y="9787789"/>
                </a:cubicBezTo>
                <a:cubicBezTo>
                  <a:pt x="8770002" y="9798599"/>
                  <a:pt x="8788285" y="9818192"/>
                  <a:pt x="8819540" y="9829429"/>
                </a:cubicBezTo>
                <a:cubicBezTo>
                  <a:pt x="8823615" y="9827025"/>
                  <a:pt x="8825847" y="9821369"/>
                  <a:pt x="8827537" y="9814807"/>
                </a:cubicBezTo>
                <a:close/>
                <a:moveTo>
                  <a:pt x="8637557" y="10251792"/>
                </a:moveTo>
                <a:cubicBezTo>
                  <a:pt x="8639713" y="10234606"/>
                  <a:pt x="8629384" y="10225279"/>
                  <a:pt x="8616663" y="10217248"/>
                </a:cubicBezTo>
                <a:cubicBezTo>
                  <a:pt x="8617406" y="10232225"/>
                  <a:pt x="8624371" y="10243740"/>
                  <a:pt x="8637557" y="10251792"/>
                </a:cubicBezTo>
                <a:close/>
                <a:moveTo>
                  <a:pt x="9430993" y="8462835"/>
                </a:moveTo>
                <a:cubicBezTo>
                  <a:pt x="9426446" y="8481414"/>
                  <a:pt x="9413475" y="8495065"/>
                  <a:pt x="9391148" y="8489758"/>
                </a:cubicBezTo>
                <a:cubicBezTo>
                  <a:pt x="9353747" y="8481342"/>
                  <a:pt x="9341365" y="8430260"/>
                  <a:pt x="9362205" y="8395890"/>
                </a:cubicBezTo>
                <a:cubicBezTo>
                  <a:pt x="9377397" y="8389427"/>
                  <a:pt x="9396903" y="8392975"/>
                  <a:pt x="9420291" y="8406351"/>
                </a:cubicBezTo>
                <a:cubicBezTo>
                  <a:pt x="9431661" y="8420752"/>
                  <a:pt x="9435540" y="8444255"/>
                  <a:pt x="9430993" y="8462835"/>
                </a:cubicBezTo>
                <a:close/>
                <a:moveTo>
                  <a:pt x="10935711" y="5058848"/>
                </a:moveTo>
                <a:cubicBezTo>
                  <a:pt x="10941895" y="5048315"/>
                  <a:pt x="10939227" y="5040503"/>
                  <a:pt x="10929602" y="5035741"/>
                </a:cubicBezTo>
                <a:cubicBezTo>
                  <a:pt x="10925691" y="5045747"/>
                  <a:pt x="10931624" y="5051940"/>
                  <a:pt x="10935711" y="5058848"/>
                </a:cubicBezTo>
                <a:close/>
                <a:moveTo>
                  <a:pt x="11231170" y="4390370"/>
                </a:moveTo>
                <a:cubicBezTo>
                  <a:pt x="11228514" y="4387155"/>
                  <a:pt x="11226641" y="4369485"/>
                  <a:pt x="11220121" y="4377322"/>
                </a:cubicBezTo>
                <a:cubicBezTo>
                  <a:pt x="11222350" y="4380349"/>
                  <a:pt x="11219304" y="4399928"/>
                  <a:pt x="11231170" y="4390370"/>
                </a:cubicBezTo>
                <a:close/>
                <a:moveTo>
                  <a:pt x="9898257" y="7409943"/>
                </a:moveTo>
                <a:cubicBezTo>
                  <a:pt x="9904192" y="7399140"/>
                  <a:pt x="9899485" y="7385380"/>
                  <a:pt x="9897779" y="7372615"/>
                </a:cubicBezTo>
                <a:cubicBezTo>
                  <a:pt x="9883488" y="7385167"/>
                  <a:pt x="9885997" y="7402589"/>
                  <a:pt x="9888274" y="7419603"/>
                </a:cubicBezTo>
                <a:cubicBezTo>
                  <a:pt x="9893121" y="7416809"/>
                  <a:pt x="9896280" y="7413540"/>
                  <a:pt x="9898257" y="7409943"/>
                </a:cubicBezTo>
                <a:close/>
                <a:moveTo>
                  <a:pt x="11208544" y="4450805"/>
                </a:moveTo>
                <a:cubicBezTo>
                  <a:pt x="11213827" y="4438849"/>
                  <a:pt x="11203973" y="4433474"/>
                  <a:pt x="11198801" y="4425575"/>
                </a:cubicBezTo>
                <a:cubicBezTo>
                  <a:pt x="11191862" y="4437820"/>
                  <a:pt x="11200912" y="4443860"/>
                  <a:pt x="11208544" y="4450805"/>
                </a:cubicBezTo>
                <a:close/>
                <a:moveTo>
                  <a:pt x="10252550" y="6617875"/>
                </a:moveTo>
                <a:cubicBezTo>
                  <a:pt x="10244040" y="6602928"/>
                  <a:pt x="10249970" y="6582666"/>
                  <a:pt x="10241648" y="6567293"/>
                </a:cubicBezTo>
                <a:cubicBezTo>
                  <a:pt x="10235860" y="6586093"/>
                  <a:pt x="10231320" y="6619173"/>
                  <a:pt x="10252550" y="6617875"/>
                </a:cubicBezTo>
                <a:close/>
                <a:moveTo>
                  <a:pt x="9737778" y="7786059"/>
                </a:moveTo>
                <a:cubicBezTo>
                  <a:pt x="9729997" y="7780592"/>
                  <a:pt x="9722029" y="7769510"/>
                  <a:pt x="9713918" y="7777228"/>
                </a:cubicBezTo>
                <a:cubicBezTo>
                  <a:pt x="9705608" y="7792860"/>
                  <a:pt x="9729246" y="7797396"/>
                  <a:pt x="9737778" y="7786059"/>
                </a:cubicBezTo>
                <a:close/>
                <a:moveTo>
                  <a:pt x="11247236" y="4372461"/>
                </a:moveTo>
                <a:cubicBezTo>
                  <a:pt x="11234188" y="4352405"/>
                  <a:pt x="11252929" y="4320366"/>
                  <a:pt x="11227393" y="4305510"/>
                </a:cubicBezTo>
                <a:cubicBezTo>
                  <a:pt x="11224591" y="4330302"/>
                  <a:pt x="11228366" y="4352895"/>
                  <a:pt x="11233560" y="4374584"/>
                </a:cubicBezTo>
                <a:cubicBezTo>
                  <a:pt x="11239339" y="4377648"/>
                  <a:pt x="11243644" y="4375977"/>
                  <a:pt x="11247236" y="4372461"/>
                </a:cubicBezTo>
                <a:close/>
                <a:moveTo>
                  <a:pt x="9687934" y="7901570"/>
                </a:moveTo>
                <a:cubicBezTo>
                  <a:pt x="9691039" y="7894301"/>
                  <a:pt x="9684375" y="7886281"/>
                  <a:pt x="9676072" y="7891770"/>
                </a:cubicBezTo>
                <a:cubicBezTo>
                  <a:pt x="9685491" y="7897610"/>
                  <a:pt x="9676128" y="7902659"/>
                  <a:pt x="9681271" y="7908062"/>
                </a:cubicBezTo>
                <a:cubicBezTo>
                  <a:pt x="9684778" y="7906334"/>
                  <a:pt x="9686898" y="7903994"/>
                  <a:pt x="9687934" y="7901570"/>
                </a:cubicBezTo>
                <a:close/>
                <a:moveTo>
                  <a:pt x="11027272" y="4871245"/>
                </a:moveTo>
                <a:lnTo>
                  <a:pt x="11029220" y="4842884"/>
                </a:lnTo>
                <a:lnTo>
                  <a:pt x="11029619" y="4837078"/>
                </a:lnTo>
                <a:cubicBezTo>
                  <a:pt x="11029822" y="4825943"/>
                  <a:pt x="11027563" y="4815762"/>
                  <a:pt x="11017200" y="4808632"/>
                </a:cubicBezTo>
                <a:cubicBezTo>
                  <a:pt x="11014122" y="4820792"/>
                  <a:pt x="11014381" y="4831748"/>
                  <a:pt x="11016539" y="4842013"/>
                </a:cubicBezTo>
                <a:lnTo>
                  <a:pt x="11022016" y="4856930"/>
                </a:lnTo>
                <a:close/>
                <a:moveTo>
                  <a:pt x="11197063" y="4495239"/>
                </a:moveTo>
                <a:cubicBezTo>
                  <a:pt x="11188964" y="4491660"/>
                  <a:pt x="11189473" y="4484740"/>
                  <a:pt x="11177684" y="4482593"/>
                </a:cubicBezTo>
                <a:cubicBezTo>
                  <a:pt x="11167285" y="4492289"/>
                  <a:pt x="11193773" y="4509606"/>
                  <a:pt x="11197063" y="4495239"/>
                </a:cubicBezTo>
                <a:close/>
                <a:moveTo>
                  <a:pt x="10745318" y="5518608"/>
                </a:moveTo>
                <a:cubicBezTo>
                  <a:pt x="10760930" y="5486736"/>
                  <a:pt x="10762241" y="5430679"/>
                  <a:pt x="10739887" y="5408558"/>
                </a:cubicBezTo>
                <a:cubicBezTo>
                  <a:pt x="10729963" y="5419478"/>
                  <a:pt x="10738811" y="5438694"/>
                  <a:pt x="10740594" y="5454279"/>
                </a:cubicBezTo>
                <a:lnTo>
                  <a:pt x="10735891" y="5444408"/>
                </a:lnTo>
                <a:lnTo>
                  <a:pt x="10735966" y="5443113"/>
                </a:lnTo>
                <a:cubicBezTo>
                  <a:pt x="10734790" y="5435388"/>
                  <a:pt x="10731638" y="5428383"/>
                  <a:pt x="10725516" y="5422616"/>
                </a:cubicBezTo>
                <a:lnTo>
                  <a:pt x="10712434" y="5441837"/>
                </a:lnTo>
                <a:cubicBezTo>
                  <a:pt x="10704036" y="5458537"/>
                  <a:pt x="10706147" y="5494154"/>
                  <a:pt x="10719490" y="5511277"/>
                </a:cubicBezTo>
                <a:cubicBezTo>
                  <a:pt x="10722041" y="5507811"/>
                  <a:pt x="10725593" y="5507851"/>
                  <a:pt x="10729335" y="5507462"/>
                </a:cubicBezTo>
                <a:cubicBezTo>
                  <a:pt x="10727393" y="5484156"/>
                  <a:pt x="10732645" y="5458419"/>
                  <a:pt x="10712434" y="5441837"/>
                </a:cubicBezTo>
                <a:lnTo>
                  <a:pt x="10726790" y="5448180"/>
                </a:lnTo>
                <a:lnTo>
                  <a:pt x="10734558" y="5467939"/>
                </a:lnTo>
                <a:lnTo>
                  <a:pt x="10735461" y="5452011"/>
                </a:lnTo>
                <a:lnTo>
                  <a:pt x="10740594" y="5454279"/>
                </a:lnTo>
                <a:cubicBezTo>
                  <a:pt x="10742676" y="5476113"/>
                  <a:pt x="10737750" y="5499957"/>
                  <a:pt x="10745318" y="5518608"/>
                </a:cubicBezTo>
                <a:close/>
                <a:moveTo>
                  <a:pt x="10568108" y="5919921"/>
                </a:moveTo>
                <a:cubicBezTo>
                  <a:pt x="10559934" y="5915291"/>
                  <a:pt x="10562132" y="5891815"/>
                  <a:pt x="10553613" y="5897218"/>
                </a:cubicBezTo>
                <a:cubicBezTo>
                  <a:pt x="10556860" y="5903746"/>
                  <a:pt x="10554851" y="5926796"/>
                  <a:pt x="10568108" y="5919921"/>
                </a:cubicBezTo>
                <a:close/>
                <a:moveTo>
                  <a:pt x="10194250" y="6767665"/>
                </a:moveTo>
                <a:lnTo>
                  <a:pt x="10187407" y="6764642"/>
                </a:lnTo>
                <a:lnTo>
                  <a:pt x="10182699" y="6775296"/>
                </a:lnTo>
                <a:lnTo>
                  <a:pt x="10189543" y="6778320"/>
                </a:lnTo>
                <a:close/>
                <a:moveTo>
                  <a:pt x="8709116" y="10132104"/>
                </a:moveTo>
                <a:cubicBezTo>
                  <a:pt x="8696559" y="10120343"/>
                  <a:pt x="8716612" y="10088998"/>
                  <a:pt x="8686281" y="10088599"/>
                </a:cubicBezTo>
                <a:cubicBezTo>
                  <a:pt x="8681104" y="10110790"/>
                  <a:pt x="8685534" y="10126864"/>
                  <a:pt x="8699064" y="10137734"/>
                </a:cubicBezTo>
                <a:cubicBezTo>
                  <a:pt x="8703724" y="10137938"/>
                  <a:pt x="8706663" y="10134798"/>
                  <a:pt x="8709116" y="10132104"/>
                </a:cubicBezTo>
                <a:close/>
                <a:moveTo>
                  <a:pt x="9262834" y="8879865"/>
                </a:moveTo>
                <a:cubicBezTo>
                  <a:pt x="9270679" y="8851713"/>
                  <a:pt x="9270758" y="8827269"/>
                  <a:pt x="9249050" y="8810538"/>
                </a:cubicBezTo>
                <a:cubicBezTo>
                  <a:pt x="9243429" y="8837125"/>
                  <a:pt x="9238047" y="8864327"/>
                  <a:pt x="9262834" y="8879865"/>
                </a:cubicBezTo>
                <a:close/>
                <a:moveTo>
                  <a:pt x="11260283" y="4361383"/>
                </a:moveTo>
                <a:cubicBezTo>
                  <a:pt x="11254398" y="4351638"/>
                  <a:pt x="11262847" y="4335976"/>
                  <a:pt x="11249960" y="4328241"/>
                </a:cubicBezTo>
                <a:cubicBezTo>
                  <a:pt x="11247989" y="4339619"/>
                  <a:pt x="11246090" y="4365830"/>
                  <a:pt x="11260283" y="4361383"/>
                </a:cubicBezTo>
                <a:close/>
                <a:moveTo>
                  <a:pt x="8833868" y="9854016"/>
                </a:moveTo>
                <a:cubicBezTo>
                  <a:pt x="8809178" y="9842127"/>
                  <a:pt x="8782747" y="9827344"/>
                  <a:pt x="8756740" y="9813518"/>
                </a:cubicBezTo>
                <a:cubicBezTo>
                  <a:pt x="8730693" y="9800630"/>
                  <a:pt x="8701623" y="9792777"/>
                  <a:pt x="8686520" y="9775202"/>
                </a:cubicBezTo>
                <a:cubicBezTo>
                  <a:pt x="8729511" y="9753133"/>
                  <a:pt x="8796381" y="9772042"/>
                  <a:pt x="8856736" y="9779860"/>
                </a:cubicBezTo>
                <a:cubicBezTo>
                  <a:pt x="8856097" y="9794395"/>
                  <a:pt x="8826716" y="9825517"/>
                  <a:pt x="8833868" y="9854016"/>
                </a:cubicBezTo>
                <a:close/>
                <a:moveTo>
                  <a:pt x="8082325" y="11562317"/>
                </a:moveTo>
                <a:cubicBezTo>
                  <a:pt x="8086412" y="11557385"/>
                  <a:pt x="8088926" y="11552011"/>
                  <a:pt x="8088800" y="11545900"/>
                </a:cubicBezTo>
                <a:cubicBezTo>
                  <a:pt x="8085589" y="11556061"/>
                  <a:pt x="8069747" y="11556563"/>
                  <a:pt x="8060367" y="11563868"/>
                </a:cubicBezTo>
                <a:cubicBezTo>
                  <a:pt x="8045615" y="11574546"/>
                  <a:pt x="8022290" y="11594455"/>
                  <a:pt x="8031838" y="11602685"/>
                </a:cubicBezTo>
                <a:cubicBezTo>
                  <a:pt x="8043638" y="11587924"/>
                  <a:pt x="8070062" y="11577112"/>
                  <a:pt x="8082325" y="11562317"/>
                </a:cubicBezTo>
                <a:close/>
                <a:moveTo>
                  <a:pt x="8099779" y="11524583"/>
                </a:moveTo>
                <a:cubicBezTo>
                  <a:pt x="8082159" y="11527863"/>
                  <a:pt x="8051915" y="11517183"/>
                  <a:pt x="8046367" y="11531486"/>
                </a:cubicBezTo>
                <a:lnTo>
                  <a:pt x="8065259" y="11535155"/>
                </a:lnTo>
                <a:lnTo>
                  <a:pt x="8068147" y="11535715"/>
                </a:lnTo>
                <a:cubicBezTo>
                  <a:pt x="8075552" y="11534633"/>
                  <a:pt x="8082778" y="11533936"/>
                  <a:pt x="8088859" y="11542257"/>
                </a:cubicBezTo>
                <a:lnTo>
                  <a:pt x="8094708" y="11535145"/>
                </a:lnTo>
                <a:lnTo>
                  <a:pt x="8095266" y="11534466"/>
                </a:lnTo>
                <a:cubicBezTo>
                  <a:pt x="8098054" y="11532484"/>
                  <a:pt x="8100526" y="11530151"/>
                  <a:pt x="8099779" y="11524583"/>
                </a:cubicBezTo>
                <a:close/>
                <a:moveTo>
                  <a:pt x="8661749" y="10253789"/>
                </a:moveTo>
                <a:cubicBezTo>
                  <a:pt x="8666859" y="10243738"/>
                  <a:pt x="8655655" y="10243713"/>
                  <a:pt x="8653063" y="10238929"/>
                </a:cubicBezTo>
                <a:cubicBezTo>
                  <a:pt x="8650365" y="10247217"/>
                  <a:pt x="8652936" y="10252468"/>
                  <a:pt x="8661749" y="10253789"/>
                </a:cubicBezTo>
                <a:close/>
                <a:moveTo>
                  <a:pt x="11062426" y="4828615"/>
                </a:moveTo>
                <a:lnTo>
                  <a:pt x="11061650" y="4824797"/>
                </a:lnTo>
                <a:lnTo>
                  <a:pt x="11058509" y="4809346"/>
                </a:lnTo>
                <a:cubicBezTo>
                  <a:pt x="11057424" y="4802426"/>
                  <a:pt x="11054880" y="4797220"/>
                  <a:pt x="11045839" y="4800368"/>
                </a:cubicBezTo>
                <a:cubicBezTo>
                  <a:pt x="11048215" y="4804223"/>
                  <a:pt x="11049132" y="4812537"/>
                  <a:pt x="11051069" y="4819260"/>
                </a:cubicBezTo>
                <a:lnTo>
                  <a:pt x="11056739" y="4823931"/>
                </a:lnTo>
                <a:close/>
                <a:moveTo>
                  <a:pt x="6859008" y="14345389"/>
                </a:moveTo>
                <a:cubicBezTo>
                  <a:pt x="6828238" y="14348103"/>
                  <a:pt x="6790721" y="14340701"/>
                  <a:pt x="6767600" y="14354950"/>
                </a:cubicBezTo>
                <a:cubicBezTo>
                  <a:pt x="6798609" y="14352850"/>
                  <a:pt x="6838835" y="14364508"/>
                  <a:pt x="6859008" y="14345389"/>
                </a:cubicBezTo>
                <a:close/>
                <a:moveTo>
                  <a:pt x="6900620" y="14255640"/>
                </a:moveTo>
                <a:cubicBezTo>
                  <a:pt x="6900459" y="14260647"/>
                  <a:pt x="6898099" y="14263667"/>
                  <a:pt x="6894533" y="14263614"/>
                </a:cubicBezTo>
                <a:cubicBezTo>
                  <a:pt x="6866614" y="14271083"/>
                  <a:pt x="6842074" y="14246530"/>
                  <a:pt x="6824695" y="14234788"/>
                </a:cubicBezTo>
                <a:cubicBezTo>
                  <a:pt x="6846981" y="14215691"/>
                  <a:pt x="6865112" y="14258232"/>
                  <a:pt x="6900620" y="14255640"/>
                </a:cubicBezTo>
                <a:close/>
                <a:moveTo>
                  <a:pt x="11235233" y="4445755"/>
                </a:moveTo>
                <a:cubicBezTo>
                  <a:pt x="11231158" y="4443444"/>
                  <a:pt x="11230201" y="4436386"/>
                  <a:pt x="11225001" y="4441234"/>
                </a:cubicBezTo>
                <a:cubicBezTo>
                  <a:pt x="11228887" y="4443972"/>
                  <a:pt x="11230460" y="4450791"/>
                  <a:pt x="11235233" y="4445755"/>
                </a:cubicBezTo>
                <a:close/>
                <a:moveTo>
                  <a:pt x="8348919" y="10980279"/>
                </a:moveTo>
                <a:cubicBezTo>
                  <a:pt x="8343446" y="10960171"/>
                  <a:pt x="8366291" y="10951545"/>
                  <a:pt x="8370336" y="10930406"/>
                </a:cubicBezTo>
                <a:cubicBezTo>
                  <a:pt x="8345280" y="10931586"/>
                  <a:pt x="8325856" y="10972711"/>
                  <a:pt x="8348919" y="10980279"/>
                </a:cubicBezTo>
                <a:close/>
                <a:moveTo>
                  <a:pt x="10168443" y="6864255"/>
                </a:moveTo>
                <a:cubicBezTo>
                  <a:pt x="10154587" y="6850492"/>
                  <a:pt x="10157551" y="6829898"/>
                  <a:pt x="10138768" y="6818032"/>
                </a:cubicBezTo>
                <a:cubicBezTo>
                  <a:pt x="10129971" y="6826372"/>
                  <a:pt x="10147702" y="6876486"/>
                  <a:pt x="10168443" y="6864255"/>
                </a:cubicBezTo>
                <a:close/>
                <a:moveTo>
                  <a:pt x="10235858" y="6711677"/>
                </a:moveTo>
                <a:lnTo>
                  <a:pt x="10229015" y="6708653"/>
                </a:lnTo>
                <a:lnTo>
                  <a:pt x="10226002" y="6715472"/>
                </a:lnTo>
                <a:lnTo>
                  <a:pt x="10232846" y="6718496"/>
                </a:lnTo>
                <a:close/>
                <a:moveTo>
                  <a:pt x="7407216" y="13115981"/>
                </a:moveTo>
                <a:cubicBezTo>
                  <a:pt x="7281554" y="13175119"/>
                  <a:pt x="7115318" y="13129698"/>
                  <a:pt x="6977672" y="13157042"/>
                </a:cubicBezTo>
                <a:cubicBezTo>
                  <a:pt x="6967950" y="13154785"/>
                  <a:pt x="6970537" y="13147774"/>
                  <a:pt x="6963704" y="13144754"/>
                </a:cubicBezTo>
                <a:cubicBezTo>
                  <a:pt x="6982528" y="13010891"/>
                  <a:pt x="6998512" y="12878831"/>
                  <a:pt x="7010378" y="12748007"/>
                </a:cubicBezTo>
                <a:cubicBezTo>
                  <a:pt x="7020338" y="12750879"/>
                  <a:pt x="7035021" y="12765011"/>
                  <a:pt x="7036440" y="12746783"/>
                </a:cubicBezTo>
                <a:cubicBezTo>
                  <a:pt x="7059476" y="12782442"/>
                  <a:pt x="7086206" y="12816675"/>
                  <a:pt x="7120509" y="12847629"/>
                </a:cubicBezTo>
                <a:cubicBezTo>
                  <a:pt x="7237717" y="12747554"/>
                  <a:pt x="7344952" y="12622687"/>
                  <a:pt x="7462638" y="12523841"/>
                </a:cubicBezTo>
                <a:cubicBezTo>
                  <a:pt x="7508873" y="12550894"/>
                  <a:pt x="7553841" y="12616629"/>
                  <a:pt x="7603430" y="12656884"/>
                </a:cubicBezTo>
                <a:cubicBezTo>
                  <a:pt x="7514746" y="12772112"/>
                  <a:pt x="7408740" y="12844522"/>
                  <a:pt x="7314617" y="12946644"/>
                </a:cubicBezTo>
                <a:cubicBezTo>
                  <a:pt x="7324440" y="12968311"/>
                  <a:pt x="7335066" y="12971987"/>
                  <a:pt x="7308716" y="12988882"/>
                </a:cubicBezTo>
                <a:cubicBezTo>
                  <a:pt x="7324254" y="13038046"/>
                  <a:pt x="7376907" y="13072522"/>
                  <a:pt x="7407216" y="13115981"/>
                </a:cubicBezTo>
                <a:close/>
                <a:moveTo>
                  <a:pt x="9923538" y="7420939"/>
                </a:moveTo>
                <a:cubicBezTo>
                  <a:pt x="9924654" y="7417367"/>
                  <a:pt x="9924470" y="7413430"/>
                  <a:pt x="9923810" y="7409359"/>
                </a:cubicBezTo>
                <a:lnTo>
                  <a:pt x="9923205" y="7404695"/>
                </a:lnTo>
                <a:lnTo>
                  <a:pt x="9920689" y="7385285"/>
                </a:lnTo>
                <a:cubicBezTo>
                  <a:pt x="9915106" y="7391469"/>
                  <a:pt x="9910637" y="7397954"/>
                  <a:pt x="9909145" y="7405281"/>
                </a:cubicBezTo>
                <a:lnTo>
                  <a:pt x="9913907" y="7424185"/>
                </a:lnTo>
                <a:lnTo>
                  <a:pt x="9915458" y="7430347"/>
                </a:lnTo>
                <a:cubicBezTo>
                  <a:pt x="9920002" y="7427729"/>
                  <a:pt x="9922421" y="7424513"/>
                  <a:pt x="9923538" y="7420939"/>
                </a:cubicBezTo>
                <a:close/>
                <a:moveTo>
                  <a:pt x="10280226" y="6614530"/>
                </a:moveTo>
                <a:cubicBezTo>
                  <a:pt x="10273029" y="6626542"/>
                  <a:pt x="10263774" y="6635801"/>
                  <a:pt x="10251775" y="6637873"/>
                </a:cubicBezTo>
                <a:cubicBezTo>
                  <a:pt x="10206621" y="6621482"/>
                  <a:pt x="10234721" y="6560165"/>
                  <a:pt x="10248086" y="6516235"/>
                </a:cubicBezTo>
                <a:cubicBezTo>
                  <a:pt x="10254437" y="6496159"/>
                  <a:pt x="10258459" y="6465392"/>
                  <a:pt x="10280828" y="6452393"/>
                </a:cubicBezTo>
                <a:cubicBezTo>
                  <a:pt x="10318810" y="6470192"/>
                  <a:pt x="10308283" y="6531646"/>
                  <a:pt x="10296326" y="6574671"/>
                </a:cubicBezTo>
                <a:cubicBezTo>
                  <a:pt x="10292561" y="6587754"/>
                  <a:pt x="10287422" y="6602519"/>
                  <a:pt x="10280226" y="6614530"/>
                </a:cubicBezTo>
                <a:close/>
                <a:moveTo>
                  <a:pt x="10961747" y="5074943"/>
                </a:moveTo>
                <a:cubicBezTo>
                  <a:pt x="10972043" y="5036636"/>
                  <a:pt x="10958217" y="4991753"/>
                  <a:pt x="10935119" y="4975934"/>
                </a:cubicBezTo>
                <a:cubicBezTo>
                  <a:pt x="10945225" y="5008461"/>
                  <a:pt x="10947145" y="5044513"/>
                  <a:pt x="10961747" y="5074943"/>
                </a:cubicBezTo>
                <a:close/>
                <a:moveTo>
                  <a:pt x="11837168" y="3099501"/>
                </a:moveTo>
                <a:cubicBezTo>
                  <a:pt x="11834261" y="3091068"/>
                  <a:pt x="11801682" y="3082801"/>
                  <a:pt x="11799524" y="3094613"/>
                </a:cubicBezTo>
                <a:cubicBezTo>
                  <a:pt x="11803515" y="3099440"/>
                  <a:pt x="11835208" y="3115486"/>
                  <a:pt x="11837168" y="3099501"/>
                </a:cubicBezTo>
                <a:close/>
                <a:moveTo>
                  <a:pt x="11278845" y="4365501"/>
                </a:moveTo>
                <a:lnTo>
                  <a:pt x="11272024" y="4362488"/>
                </a:lnTo>
                <a:lnTo>
                  <a:pt x="11268816" y="4369747"/>
                </a:lnTo>
                <a:lnTo>
                  <a:pt x="11275637" y="4372761"/>
                </a:lnTo>
                <a:close/>
                <a:moveTo>
                  <a:pt x="9710407" y="7917020"/>
                </a:moveTo>
                <a:cubicBezTo>
                  <a:pt x="9707192" y="7913645"/>
                  <a:pt x="9709929" y="7909752"/>
                  <a:pt x="9705396" y="7906343"/>
                </a:cubicBezTo>
                <a:lnTo>
                  <a:pt x="9699989" y="7911487"/>
                </a:lnTo>
                <a:cubicBezTo>
                  <a:pt x="9703203" y="7914864"/>
                  <a:pt x="9700146" y="7918417"/>
                  <a:pt x="9704999" y="7922167"/>
                </a:cubicBezTo>
                <a:close/>
                <a:moveTo>
                  <a:pt x="8688423" y="10231141"/>
                </a:moveTo>
                <a:cubicBezTo>
                  <a:pt x="8693170" y="10218740"/>
                  <a:pt x="8677454" y="10204505"/>
                  <a:pt x="8670782" y="10218223"/>
                </a:cubicBezTo>
                <a:cubicBezTo>
                  <a:pt x="8677628" y="10221794"/>
                  <a:pt x="8674868" y="10231480"/>
                  <a:pt x="8688423" y="10231141"/>
                </a:cubicBezTo>
                <a:close/>
                <a:moveTo>
                  <a:pt x="8726778" y="10144556"/>
                </a:moveTo>
                <a:cubicBezTo>
                  <a:pt x="8725974" y="10130976"/>
                  <a:pt x="8732892" y="10111664"/>
                  <a:pt x="8729696" y="10099381"/>
                </a:cubicBezTo>
                <a:cubicBezTo>
                  <a:pt x="8724145" y="10098203"/>
                  <a:pt x="8719081" y="10096579"/>
                  <a:pt x="8713996" y="10095421"/>
                </a:cubicBezTo>
                <a:cubicBezTo>
                  <a:pt x="8709858" y="10104581"/>
                  <a:pt x="8706965" y="10138548"/>
                  <a:pt x="8726778" y="10144556"/>
                </a:cubicBezTo>
                <a:close/>
                <a:moveTo>
                  <a:pt x="6874145" y="14338826"/>
                </a:moveTo>
                <a:cubicBezTo>
                  <a:pt x="6874849" y="14336078"/>
                  <a:pt x="6875741" y="14332905"/>
                  <a:pt x="6875830" y="14330396"/>
                </a:cubicBezTo>
                <a:cubicBezTo>
                  <a:pt x="6873083" y="14329691"/>
                  <a:pt x="6869908" y="14328798"/>
                  <a:pt x="6866972" y="14328520"/>
                </a:cubicBezTo>
                <a:cubicBezTo>
                  <a:pt x="6866268" y="14331267"/>
                  <a:pt x="6865802" y="14334630"/>
                  <a:pt x="6865287" y="14336949"/>
                </a:cubicBezTo>
                <a:cubicBezTo>
                  <a:pt x="6868034" y="14337654"/>
                  <a:pt x="6871209" y="14338547"/>
                  <a:pt x="6874145" y="14338826"/>
                </a:cubicBezTo>
                <a:close/>
                <a:moveTo>
                  <a:pt x="8715804" y="10171162"/>
                </a:moveTo>
                <a:cubicBezTo>
                  <a:pt x="8655351" y="10154962"/>
                  <a:pt x="8587063" y="10125808"/>
                  <a:pt x="8538075" y="10114316"/>
                </a:cubicBezTo>
                <a:cubicBezTo>
                  <a:pt x="8522150" y="10200486"/>
                  <a:pt x="8676348" y="10229677"/>
                  <a:pt x="8715804" y="10171162"/>
                </a:cubicBezTo>
                <a:close/>
                <a:moveTo>
                  <a:pt x="8175520" y="11400337"/>
                </a:moveTo>
                <a:cubicBezTo>
                  <a:pt x="8182202" y="11385704"/>
                  <a:pt x="8186669" y="11368008"/>
                  <a:pt x="8192029" y="11346773"/>
                </a:cubicBezTo>
                <a:lnTo>
                  <a:pt x="8200469" y="11315230"/>
                </a:lnTo>
                <a:lnTo>
                  <a:pt x="8212492" y="11270298"/>
                </a:lnTo>
                <a:cubicBezTo>
                  <a:pt x="8218104" y="11244124"/>
                  <a:pt x="8221060" y="11217276"/>
                  <a:pt x="8217020" y="11189784"/>
                </a:cubicBezTo>
                <a:cubicBezTo>
                  <a:pt x="8192908" y="11199165"/>
                  <a:pt x="8182774" y="11227367"/>
                  <a:pt x="8170686" y="11247112"/>
                </a:cubicBezTo>
                <a:lnTo>
                  <a:pt x="8150094" y="11276472"/>
                </a:lnTo>
                <a:lnTo>
                  <a:pt x="8079833" y="11376651"/>
                </a:lnTo>
                <a:lnTo>
                  <a:pt x="8038833" y="11435110"/>
                </a:lnTo>
                <a:cubicBezTo>
                  <a:pt x="8071651" y="11449239"/>
                  <a:pt x="8107430" y="11427753"/>
                  <a:pt x="8145728" y="11435525"/>
                </a:cubicBezTo>
                <a:cubicBezTo>
                  <a:pt x="8159944" y="11426540"/>
                  <a:pt x="8168839" y="11414970"/>
                  <a:pt x="8175520" y="11400337"/>
                </a:cubicBezTo>
                <a:close/>
                <a:moveTo>
                  <a:pt x="8106796" y="11556487"/>
                </a:moveTo>
                <a:cubicBezTo>
                  <a:pt x="8078323" y="11569496"/>
                  <a:pt x="8059142" y="11591747"/>
                  <a:pt x="8035365" y="11610035"/>
                </a:cubicBezTo>
                <a:cubicBezTo>
                  <a:pt x="8035964" y="11613630"/>
                  <a:pt x="8034786" y="11620002"/>
                  <a:pt x="8039138" y="11620674"/>
                </a:cubicBezTo>
                <a:cubicBezTo>
                  <a:pt x="8058524" y="11596755"/>
                  <a:pt x="8093922" y="11587868"/>
                  <a:pt x="8106796" y="11556487"/>
                </a:cubicBezTo>
                <a:close/>
                <a:moveTo>
                  <a:pt x="11260055" y="4427631"/>
                </a:moveTo>
                <a:lnTo>
                  <a:pt x="11257944" y="4416120"/>
                </a:lnTo>
                <a:lnTo>
                  <a:pt x="11255776" y="4404305"/>
                </a:lnTo>
                <a:cubicBezTo>
                  <a:pt x="11251937" y="4396994"/>
                  <a:pt x="11245846" y="4391751"/>
                  <a:pt x="11237991" y="4393384"/>
                </a:cubicBezTo>
                <a:cubicBezTo>
                  <a:pt x="11240367" y="4399538"/>
                  <a:pt x="11241206" y="4406288"/>
                  <a:pt x="11243790" y="4412406"/>
                </a:cubicBezTo>
                <a:lnTo>
                  <a:pt x="11254532" y="4422461"/>
                </a:lnTo>
                <a:close/>
                <a:moveTo>
                  <a:pt x="10914322" y="5211131"/>
                </a:moveTo>
                <a:cubicBezTo>
                  <a:pt x="10921372" y="5183633"/>
                  <a:pt x="10891729" y="5139924"/>
                  <a:pt x="10915635" y="5133140"/>
                </a:cubicBezTo>
                <a:cubicBezTo>
                  <a:pt x="10900494" y="5117777"/>
                  <a:pt x="10903871" y="5100901"/>
                  <a:pt x="10889099" y="5080089"/>
                </a:cubicBezTo>
                <a:cubicBezTo>
                  <a:pt x="10873646" y="5097751"/>
                  <a:pt x="10889707" y="5123725"/>
                  <a:pt x="10893822" y="5144420"/>
                </a:cubicBezTo>
                <a:cubicBezTo>
                  <a:pt x="10898840" y="5166535"/>
                  <a:pt x="10897098" y="5195867"/>
                  <a:pt x="10914322" y="5211131"/>
                </a:cubicBezTo>
                <a:close/>
                <a:moveTo>
                  <a:pt x="8099343" y="11585154"/>
                </a:moveTo>
                <a:cubicBezTo>
                  <a:pt x="8090376" y="11589121"/>
                  <a:pt x="8082470" y="11594003"/>
                  <a:pt x="8078149" y="11602590"/>
                </a:cubicBezTo>
                <a:cubicBezTo>
                  <a:pt x="8087667" y="11601560"/>
                  <a:pt x="8103538" y="11588153"/>
                  <a:pt x="8099343" y="11585154"/>
                </a:cubicBezTo>
                <a:close/>
                <a:moveTo>
                  <a:pt x="10398843" y="6381964"/>
                </a:moveTo>
                <a:cubicBezTo>
                  <a:pt x="10394152" y="6379891"/>
                  <a:pt x="10395617" y="6375422"/>
                  <a:pt x="10389506" y="6374257"/>
                </a:cubicBezTo>
                <a:lnTo>
                  <a:pt x="10386480" y="6381106"/>
                </a:lnTo>
                <a:cubicBezTo>
                  <a:pt x="10390744" y="6382990"/>
                  <a:pt x="10389279" y="6387459"/>
                  <a:pt x="10395628" y="6389240"/>
                </a:cubicBezTo>
                <a:close/>
                <a:moveTo>
                  <a:pt x="11078617" y="4848524"/>
                </a:moveTo>
                <a:cubicBezTo>
                  <a:pt x="11082295" y="4840200"/>
                  <a:pt x="11081773" y="4833592"/>
                  <a:pt x="11078919" y="4827930"/>
                </a:cubicBezTo>
                <a:lnTo>
                  <a:pt x="11078823" y="4827826"/>
                </a:lnTo>
                <a:lnTo>
                  <a:pt x="11065237" y="4813020"/>
                </a:lnTo>
                <a:lnTo>
                  <a:pt x="11065423" y="4825462"/>
                </a:lnTo>
                <a:lnTo>
                  <a:pt x="11065538" y="4833115"/>
                </a:lnTo>
                <a:cubicBezTo>
                  <a:pt x="11066698" y="4839431"/>
                  <a:pt x="11069990" y="4844967"/>
                  <a:pt x="11078617" y="4848524"/>
                </a:cubicBezTo>
                <a:close/>
                <a:moveTo>
                  <a:pt x="11939922" y="2899282"/>
                </a:moveTo>
                <a:cubicBezTo>
                  <a:pt x="11950979" y="2881188"/>
                  <a:pt x="11924534" y="2883292"/>
                  <a:pt x="11920898" y="2890366"/>
                </a:cubicBezTo>
                <a:cubicBezTo>
                  <a:pt x="11924462" y="2895005"/>
                  <a:pt x="11930677" y="2898262"/>
                  <a:pt x="11939922" y="2899282"/>
                </a:cubicBezTo>
                <a:close/>
                <a:moveTo>
                  <a:pt x="9646813" y="8097902"/>
                </a:moveTo>
                <a:cubicBezTo>
                  <a:pt x="9646996" y="8090648"/>
                  <a:pt x="9640890" y="8084228"/>
                  <a:pt x="9633823" y="8089669"/>
                </a:cubicBezTo>
                <a:cubicBezTo>
                  <a:pt x="9633321" y="8096582"/>
                  <a:pt x="9639427" y="8103001"/>
                  <a:pt x="9646813" y="8097902"/>
                </a:cubicBezTo>
                <a:close/>
                <a:moveTo>
                  <a:pt x="10786101" y="5519793"/>
                </a:moveTo>
                <a:cubicBezTo>
                  <a:pt x="10778653" y="5471728"/>
                  <a:pt x="10782278" y="5419377"/>
                  <a:pt x="10767209" y="5374116"/>
                </a:cubicBezTo>
                <a:lnTo>
                  <a:pt x="10764421" y="5368832"/>
                </a:lnTo>
                <a:lnTo>
                  <a:pt x="10744805" y="5331642"/>
                </a:lnTo>
                <a:cubicBezTo>
                  <a:pt x="10743246" y="5334016"/>
                  <a:pt x="10739932" y="5334592"/>
                  <a:pt x="10736469" y="5332042"/>
                </a:cubicBezTo>
                <a:cubicBezTo>
                  <a:pt x="10734731" y="5339438"/>
                  <a:pt x="10733762" y="5346535"/>
                  <a:pt x="10734124" y="5353073"/>
                </a:cubicBezTo>
                <a:lnTo>
                  <a:pt x="10738780" y="5367657"/>
                </a:lnTo>
                <a:lnTo>
                  <a:pt x="10739766" y="5370746"/>
                </a:lnTo>
                <a:lnTo>
                  <a:pt x="10744495" y="5367919"/>
                </a:lnTo>
                <a:lnTo>
                  <a:pt x="10751546" y="5363705"/>
                </a:lnTo>
                <a:lnTo>
                  <a:pt x="10752005" y="5368263"/>
                </a:lnTo>
                <a:lnTo>
                  <a:pt x="10767734" y="5524428"/>
                </a:lnTo>
                <a:cubicBezTo>
                  <a:pt x="10776078" y="5528628"/>
                  <a:pt x="10780663" y="5524020"/>
                  <a:pt x="10786101" y="5519793"/>
                </a:cubicBezTo>
                <a:close/>
                <a:moveTo>
                  <a:pt x="9514085" y="8405001"/>
                </a:moveTo>
                <a:cubicBezTo>
                  <a:pt x="9510382" y="8401843"/>
                  <a:pt x="9509752" y="8397501"/>
                  <a:pt x="9502790" y="8395947"/>
                </a:cubicBezTo>
                <a:cubicBezTo>
                  <a:pt x="9497193" y="8405155"/>
                  <a:pt x="9509529" y="8414160"/>
                  <a:pt x="9514085" y="8405001"/>
                </a:cubicBezTo>
                <a:close/>
                <a:moveTo>
                  <a:pt x="10406949" y="6390150"/>
                </a:moveTo>
                <a:cubicBezTo>
                  <a:pt x="10413575" y="6384380"/>
                  <a:pt x="10404991" y="6370355"/>
                  <a:pt x="10400167" y="6378967"/>
                </a:cubicBezTo>
                <a:cubicBezTo>
                  <a:pt x="10404668" y="6381468"/>
                  <a:pt x="10403441" y="6386554"/>
                  <a:pt x="10406949" y="6390150"/>
                </a:cubicBezTo>
                <a:close/>
                <a:moveTo>
                  <a:pt x="10799390" y="5509337"/>
                </a:moveTo>
                <a:cubicBezTo>
                  <a:pt x="10815003" y="5477463"/>
                  <a:pt x="10809447" y="5421943"/>
                  <a:pt x="10789519" y="5380483"/>
                </a:cubicBezTo>
                <a:cubicBezTo>
                  <a:pt x="10788639" y="5414791"/>
                  <a:pt x="10796136" y="5445144"/>
                  <a:pt x="10800983" y="5476877"/>
                </a:cubicBezTo>
                <a:cubicBezTo>
                  <a:pt x="10789769" y="5482638"/>
                  <a:pt x="10791512" y="5501775"/>
                  <a:pt x="10799390" y="5509337"/>
                </a:cubicBezTo>
                <a:close/>
                <a:moveTo>
                  <a:pt x="11003468" y="5047460"/>
                </a:moveTo>
                <a:cubicBezTo>
                  <a:pt x="11022575" y="5009984"/>
                  <a:pt x="10982711" y="4970942"/>
                  <a:pt x="10984147" y="4930761"/>
                </a:cubicBezTo>
                <a:cubicBezTo>
                  <a:pt x="10969056" y="4916440"/>
                  <a:pt x="10968731" y="4896399"/>
                  <a:pt x="10961024" y="4879218"/>
                </a:cubicBezTo>
                <a:cubicBezTo>
                  <a:pt x="10956705" y="4898228"/>
                  <a:pt x="10979961" y="4921768"/>
                  <a:pt x="10965778" y="4935399"/>
                </a:cubicBezTo>
                <a:cubicBezTo>
                  <a:pt x="10943666" y="4891957"/>
                  <a:pt x="10950899" y="4837500"/>
                  <a:pt x="10923251" y="4796202"/>
                </a:cubicBezTo>
                <a:cubicBezTo>
                  <a:pt x="10909510" y="4841151"/>
                  <a:pt x="10948947" y="4880005"/>
                  <a:pt x="10937223" y="4914620"/>
                </a:cubicBezTo>
                <a:cubicBezTo>
                  <a:pt x="10919365" y="4890403"/>
                  <a:pt x="10933740" y="4854408"/>
                  <a:pt x="10906464" y="4834193"/>
                </a:cubicBezTo>
                <a:cubicBezTo>
                  <a:pt x="10898104" y="4869274"/>
                  <a:pt x="10932196" y="4887909"/>
                  <a:pt x="10916026" y="4925661"/>
                </a:cubicBezTo>
                <a:cubicBezTo>
                  <a:pt x="10922475" y="4929531"/>
                  <a:pt x="10924927" y="4923983"/>
                  <a:pt x="10929710" y="4923545"/>
                </a:cubicBezTo>
                <a:cubicBezTo>
                  <a:pt x="10925390" y="4942554"/>
                  <a:pt x="10941640" y="4968101"/>
                  <a:pt x="10953914" y="4971484"/>
                </a:cubicBezTo>
                <a:cubicBezTo>
                  <a:pt x="10947595" y="4961549"/>
                  <a:pt x="10941891" y="4951376"/>
                  <a:pt x="10948681" y="4936008"/>
                </a:cubicBezTo>
                <a:cubicBezTo>
                  <a:pt x="10959307" y="4944275"/>
                  <a:pt x="10948210" y="4961310"/>
                  <a:pt x="10963758" y="4967670"/>
                </a:cubicBezTo>
                <a:cubicBezTo>
                  <a:pt x="10966071" y="4963590"/>
                  <a:pt x="10967243" y="4957475"/>
                  <a:pt x="10971887" y="4958507"/>
                </a:cubicBezTo>
                <a:cubicBezTo>
                  <a:pt x="10988851" y="4985900"/>
                  <a:pt x="10979120" y="5022927"/>
                  <a:pt x="11003468" y="5047460"/>
                </a:cubicBezTo>
                <a:close/>
                <a:moveTo>
                  <a:pt x="10830928" y="5439815"/>
                </a:moveTo>
                <a:cubicBezTo>
                  <a:pt x="10835461" y="5429070"/>
                  <a:pt x="10828066" y="5412696"/>
                  <a:pt x="10826410" y="5400865"/>
                </a:cubicBezTo>
                <a:lnTo>
                  <a:pt x="10821492" y="5371447"/>
                </a:lnTo>
                <a:lnTo>
                  <a:pt x="10816314" y="5340470"/>
                </a:lnTo>
                <a:cubicBezTo>
                  <a:pt x="10813297" y="5320321"/>
                  <a:pt x="10811314" y="5300569"/>
                  <a:pt x="10812438" y="5282446"/>
                </a:cubicBezTo>
                <a:cubicBezTo>
                  <a:pt x="10801336" y="5272948"/>
                  <a:pt x="10807390" y="5220005"/>
                  <a:pt x="10793154" y="5232602"/>
                </a:cubicBezTo>
                <a:cubicBezTo>
                  <a:pt x="10794509" y="5269932"/>
                  <a:pt x="10799401" y="5305892"/>
                  <a:pt x="10805084" y="5341503"/>
                </a:cubicBezTo>
                <a:lnTo>
                  <a:pt x="10809677" y="5370906"/>
                </a:lnTo>
                <a:lnTo>
                  <a:pt x="10821766" y="5448307"/>
                </a:lnTo>
                <a:cubicBezTo>
                  <a:pt x="10826581" y="5446353"/>
                  <a:pt x="10829418" y="5443396"/>
                  <a:pt x="10830928" y="5439815"/>
                </a:cubicBezTo>
                <a:close/>
                <a:moveTo>
                  <a:pt x="9509032" y="8433745"/>
                </a:moveTo>
                <a:cubicBezTo>
                  <a:pt x="9490043" y="8429412"/>
                  <a:pt x="9488865" y="8418233"/>
                  <a:pt x="9480932" y="8409648"/>
                </a:cubicBezTo>
                <a:cubicBezTo>
                  <a:pt x="9473647" y="8422674"/>
                  <a:pt x="9497054" y="8444700"/>
                  <a:pt x="9509032" y="8433745"/>
                </a:cubicBezTo>
                <a:close/>
                <a:moveTo>
                  <a:pt x="8074435" y="11681267"/>
                </a:moveTo>
                <a:cubicBezTo>
                  <a:pt x="8077332" y="11675761"/>
                  <a:pt x="8076948" y="11666195"/>
                  <a:pt x="8074423" y="11663403"/>
                </a:cubicBezTo>
                <a:cubicBezTo>
                  <a:pt x="8073962" y="11666084"/>
                  <a:pt x="8071428" y="11667593"/>
                  <a:pt x="8067735" y="11666872"/>
                </a:cubicBezTo>
                <a:cubicBezTo>
                  <a:pt x="8066351" y="11674913"/>
                  <a:pt x="8068060" y="11680081"/>
                  <a:pt x="8074435" y="11681267"/>
                </a:cubicBezTo>
                <a:close/>
                <a:moveTo>
                  <a:pt x="8749224" y="10154415"/>
                </a:moveTo>
                <a:cubicBezTo>
                  <a:pt x="8755773" y="10143494"/>
                  <a:pt x="8762496" y="10107360"/>
                  <a:pt x="8741244" y="10102223"/>
                </a:cubicBezTo>
                <a:cubicBezTo>
                  <a:pt x="8731310" y="10115798"/>
                  <a:pt x="8735632" y="10144944"/>
                  <a:pt x="8749224" y="10154415"/>
                </a:cubicBezTo>
                <a:close/>
                <a:moveTo>
                  <a:pt x="8117210" y="11585164"/>
                </a:moveTo>
                <a:cubicBezTo>
                  <a:pt x="8099463" y="11600032"/>
                  <a:pt x="8076814" y="11611290"/>
                  <a:pt x="8064067" y="11631083"/>
                </a:cubicBezTo>
                <a:cubicBezTo>
                  <a:pt x="8085596" y="11622554"/>
                  <a:pt x="8114796" y="11601551"/>
                  <a:pt x="8117210" y="11585164"/>
                </a:cubicBezTo>
                <a:close/>
                <a:moveTo>
                  <a:pt x="11065161" y="4917067"/>
                </a:moveTo>
                <a:cubicBezTo>
                  <a:pt x="11062355" y="4899756"/>
                  <a:pt x="11061502" y="4881777"/>
                  <a:pt x="11059011" y="4864478"/>
                </a:cubicBezTo>
                <a:lnTo>
                  <a:pt x="11044969" y="4821855"/>
                </a:lnTo>
                <a:lnTo>
                  <a:pt x="11043028" y="4815963"/>
                </a:lnTo>
                <a:lnTo>
                  <a:pt x="11043596" y="4821612"/>
                </a:lnTo>
                <a:lnTo>
                  <a:pt x="11048326" y="4868749"/>
                </a:lnTo>
                <a:cubicBezTo>
                  <a:pt x="11050948" y="4886043"/>
                  <a:pt x="11055493" y="4902591"/>
                  <a:pt x="11065161" y="4917067"/>
                </a:cubicBezTo>
                <a:close/>
                <a:moveTo>
                  <a:pt x="8450932" y="10834047"/>
                </a:moveTo>
                <a:cubicBezTo>
                  <a:pt x="8453965" y="10829813"/>
                  <a:pt x="8454937" y="10825110"/>
                  <a:pt x="8451701" y="10823860"/>
                </a:cubicBezTo>
                <a:cubicBezTo>
                  <a:pt x="8449659" y="10831949"/>
                  <a:pt x="8440141" y="10832979"/>
                  <a:pt x="8437795" y="10841422"/>
                </a:cubicBezTo>
                <a:cubicBezTo>
                  <a:pt x="8442804" y="10842046"/>
                  <a:pt x="8447899" y="10838281"/>
                  <a:pt x="8450932" y="10834047"/>
                </a:cubicBezTo>
                <a:close/>
                <a:moveTo>
                  <a:pt x="10198159" y="6881461"/>
                </a:moveTo>
                <a:cubicBezTo>
                  <a:pt x="10187041" y="6863813"/>
                  <a:pt x="10182889" y="6843130"/>
                  <a:pt x="10163147" y="6828804"/>
                </a:cubicBezTo>
                <a:cubicBezTo>
                  <a:pt x="10161826" y="6844522"/>
                  <a:pt x="10185050" y="6891460"/>
                  <a:pt x="10198159" y="6881461"/>
                </a:cubicBezTo>
                <a:close/>
                <a:moveTo>
                  <a:pt x="11647581" y="3605707"/>
                </a:moveTo>
                <a:cubicBezTo>
                  <a:pt x="11580956" y="3597174"/>
                  <a:pt x="11498441" y="3579580"/>
                  <a:pt x="11430759" y="3544576"/>
                </a:cubicBezTo>
                <a:cubicBezTo>
                  <a:pt x="11420589" y="3611464"/>
                  <a:pt x="11409427" y="3679443"/>
                  <a:pt x="11392489" y="3748948"/>
                </a:cubicBezTo>
                <a:cubicBezTo>
                  <a:pt x="11436462" y="3733706"/>
                  <a:pt x="11472393" y="3703185"/>
                  <a:pt x="11513744" y="3681176"/>
                </a:cubicBezTo>
                <a:cubicBezTo>
                  <a:pt x="11555522" y="3659356"/>
                  <a:pt x="11597250" y="3636495"/>
                  <a:pt x="11639028" y="3614675"/>
                </a:cubicBezTo>
                <a:cubicBezTo>
                  <a:pt x="11641528" y="3610171"/>
                  <a:pt x="11645985" y="3611630"/>
                  <a:pt x="11647581" y="3605707"/>
                </a:cubicBezTo>
                <a:close/>
                <a:moveTo>
                  <a:pt x="11317121" y="4353832"/>
                </a:moveTo>
                <a:cubicBezTo>
                  <a:pt x="11305946" y="4351447"/>
                  <a:pt x="11306456" y="4344527"/>
                  <a:pt x="11298167" y="4341375"/>
                </a:cubicBezTo>
                <a:cubicBezTo>
                  <a:pt x="11293401" y="4351008"/>
                  <a:pt x="11278537" y="4350054"/>
                  <a:pt x="11284191" y="4363781"/>
                </a:cubicBezTo>
                <a:lnTo>
                  <a:pt x="11286055" y="4363882"/>
                </a:lnTo>
                <a:lnTo>
                  <a:pt x="11302973" y="4364806"/>
                </a:lnTo>
                <a:cubicBezTo>
                  <a:pt x="11308354" y="4362718"/>
                  <a:pt x="11312963" y="4358630"/>
                  <a:pt x="11317121" y="4353832"/>
                </a:cubicBezTo>
                <a:close/>
                <a:moveTo>
                  <a:pt x="9856334" y="7662929"/>
                </a:moveTo>
                <a:cubicBezTo>
                  <a:pt x="9854300" y="7651992"/>
                  <a:pt x="9839495" y="7663508"/>
                  <a:pt x="9845650" y="7667950"/>
                </a:cubicBezTo>
                <a:cubicBezTo>
                  <a:pt x="9849351" y="7665071"/>
                  <a:pt x="9852583" y="7667787"/>
                  <a:pt x="9856334" y="7662929"/>
                </a:cubicBezTo>
                <a:close/>
                <a:moveTo>
                  <a:pt x="10244516" y="6785800"/>
                </a:moveTo>
                <a:cubicBezTo>
                  <a:pt x="10258978" y="6769266"/>
                  <a:pt x="10234927" y="6743867"/>
                  <a:pt x="10224288" y="6727450"/>
                </a:cubicBezTo>
                <a:cubicBezTo>
                  <a:pt x="10217969" y="6752166"/>
                  <a:pt x="10236478" y="6766966"/>
                  <a:pt x="10244516" y="6785800"/>
                </a:cubicBezTo>
                <a:close/>
                <a:moveTo>
                  <a:pt x="10544993" y="6109220"/>
                </a:moveTo>
                <a:cubicBezTo>
                  <a:pt x="10549905" y="6102735"/>
                  <a:pt x="10542573" y="6085748"/>
                  <a:pt x="10535384" y="6092755"/>
                </a:cubicBezTo>
                <a:cubicBezTo>
                  <a:pt x="10542097" y="6097248"/>
                  <a:pt x="10538520" y="6105342"/>
                  <a:pt x="10544993" y="6109220"/>
                </a:cubicBezTo>
                <a:close/>
                <a:moveTo>
                  <a:pt x="10990697" y="5104061"/>
                </a:moveTo>
                <a:cubicBezTo>
                  <a:pt x="11005041" y="5076216"/>
                  <a:pt x="10989329" y="5035600"/>
                  <a:pt x="10974310" y="5009577"/>
                </a:cubicBezTo>
                <a:cubicBezTo>
                  <a:pt x="10975654" y="5042313"/>
                  <a:pt x="10977236" y="5075665"/>
                  <a:pt x="10990697" y="5104061"/>
                </a:cubicBezTo>
                <a:close/>
                <a:moveTo>
                  <a:pt x="11030682" y="5013566"/>
                </a:moveTo>
                <a:cubicBezTo>
                  <a:pt x="11029257" y="4987937"/>
                  <a:pt x="11019596" y="4964791"/>
                  <a:pt x="11033899" y="4940499"/>
                </a:cubicBezTo>
                <a:cubicBezTo>
                  <a:pt x="11025554" y="4936302"/>
                  <a:pt x="11026062" y="4929383"/>
                  <a:pt x="11016406" y="4932769"/>
                </a:cubicBezTo>
                <a:cubicBezTo>
                  <a:pt x="11020674" y="4923687"/>
                  <a:pt x="11018838" y="4911396"/>
                  <a:pt x="11015786" y="4898249"/>
                </a:cubicBezTo>
                <a:lnTo>
                  <a:pt x="11011596" y="4877245"/>
                </a:lnTo>
                <a:lnTo>
                  <a:pt x="11007874" y="4858593"/>
                </a:lnTo>
                <a:cubicBezTo>
                  <a:pt x="11007321" y="4842532"/>
                  <a:pt x="11002551" y="4825628"/>
                  <a:pt x="10994098" y="4814751"/>
                </a:cubicBezTo>
                <a:cubicBezTo>
                  <a:pt x="10981536" y="4809711"/>
                  <a:pt x="10996259" y="4829481"/>
                  <a:pt x="10985543" y="4823726"/>
                </a:cubicBezTo>
                <a:cubicBezTo>
                  <a:pt x="10988789" y="4812916"/>
                  <a:pt x="10974305" y="4793761"/>
                  <a:pt x="10989687" y="4787802"/>
                </a:cubicBezTo>
                <a:cubicBezTo>
                  <a:pt x="10999132" y="4797587"/>
                  <a:pt x="10993999" y="4812667"/>
                  <a:pt x="11007752" y="4820783"/>
                </a:cubicBezTo>
                <a:cubicBezTo>
                  <a:pt x="11013747" y="4810677"/>
                  <a:pt x="10997941" y="4794511"/>
                  <a:pt x="11013184" y="4790021"/>
                </a:cubicBezTo>
                <a:cubicBezTo>
                  <a:pt x="11021439" y="4796730"/>
                  <a:pt x="11034433" y="4828491"/>
                  <a:pt x="11033184" y="4819776"/>
                </a:cubicBezTo>
                <a:cubicBezTo>
                  <a:pt x="11035200" y="4809442"/>
                  <a:pt x="11029218" y="4802208"/>
                  <a:pt x="11028773" y="4792827"/>
                </a:cubicBezTo>
                <a:cubicBezTo>
                  <a:pt x="10958531" y="4769445"/>
                  <a:pt x="10901817" y="4736222"/>
                  <a:pt x="10836515" y="4720124"/>
                </a:cubicBezTo>
                <a:cubicBezTo>
                  <a:pt x="10846446" y="4735736"/>
                  <a:pt x="10863221" y="4763556"/>
                  <a:pt x="10877817" y="4767455"/>
                </a:cubicBezTo>
                <a:cubicBezTo>
                  <a:pt x="10874355" y="4764904"/>
                  <a:pt x="10872472" y="4747236"/>
                  <a:pt x="10881949" y="4748872"/>
                </a:cubicBezTo>
                <a:cubicBezTo>
                  <a:pt x="10895997" y="4763243"/>
                  <a:pt x="10904651" y="4756352"/>
                  <a:pt x="10919715" y="4756885"/>
                </a:cubicBezTo>
                <a:cubicBezTo>
                  <a:pt x="10931998" y="4764864"/>
                  <a:pt x="10941767" y="4794690"/>
                  <a:pt x="10959830" y="4779202"/>
                </a:cubicBezTo>
                <a:cubicBezTo>
                  <a:pt x="10967101" y="4791598"/>
                  <a:pt x="10972338" y="4805136"/>
                  <a:pt x="10975730" y="4819390"/>
                </a:cubicBezTo>
                <a:cubicBezTo>
                  <a:pt x="10970183" y="4816939"/>
                  <a:pt x="10963545" y="4813496"/>
                  <a:pt x="10962046" y="4821507"/>
                </a:cubicBezTo>
                <a:cubicBezTo>
                  <a:pt x="10962698" y="4839652"/>
                  <a:pt x="10971159" y="4855125"/>
                  <a:pt x="10976406" y="4873259"/>
                </a:cubicBezTo>
                <a:cubicBezTo>
                  <a:pt x="10978766" y="4881190"/>
                  <a:pt x="10979330" y="4890878"/>
                  <a:pt x="10981409" y="4900023"/>
                </a:cubicBezTo>
                <a:lnTo>
                  <a:pt x="10991380" y="4916658"/>
                </a:lnTo>
                <a:lnTo>
                  <a:pt x="10995500" y="4923532"/>
                </a:lnTo>
                <a:lnTo>
                  <a:pt x="10995773" y="4908093"/>
                </a:lnTo>
                <a:lnTo>
                  <a:pt x="10995912" y="4900237"/>
                </a:lnTo>
                <a:cubicBezTo>
                  <a:pt x="10992464" y="4876879"/>
                  <a:pt x="10980145" y="4854121"/>
                  <a:pt x="10983347" y="4839082"/>
                </a:cubicBezTo>
                <a:cubicBezTo>
                  <a:pt x="10995734" y="4851443"/>
                  <a:pt x="10999460" y="4867247"/>
                  <a:pt x="11001932" y="4883582"/>
                </a:cubicBezTo>
                <a:lnTo>
                  <a:pt x="11003929" y="4892191"/>
                </a:lnTo>
                <a:lnTo>
                  <a:pt x="11012993" y="4931261"/>
                </a:lnTo>
                <a:cubicBezTo>
                  <a:pt x="11010352" y="4937237"/>
                  <a:pt x="11002425" y="4928633"/>
                  <a:pt x="10999735" y="4933567"/>
                </a:cubicBezTo>
                <a:cubicBezTo>
                  <a:pt x="11011629" y="4959740"/>
                  <a:pt x="11004022" y="4993114"/>
                  <a:pt x="11030682" y="5013566"/>
                </a:cubicBezTo>
                <a:close/>
                <a:moveTo>
                  <a:pt x="11099524" y="4857761"/>
                </a:moveTo>
                <a:cubicBezTo>
                  <a:pt x="11101728" y="4847001"/>
                  <a:pt x="11100053" y="4838097"/>
                  <a:pt x="11094686" y="4830624"/>
                </a:cubicBezTo>
                <a:cubicBezTo>
                  <a:pt x="11087936" y="4842437"/>
                  <a:pt x="11092500" y="4850576"/>
                  <a:pt x="11099524" y="4857761"/>
                </a:cubicBezTo>
                <a:close/>
                <a:moveTo>
                  <a:pt x="10621957" y="5939130"/>
                </a:moveTo>
                <a:cubicBezTo>
                  <a:pt x="10561584" y="5940467"/>
                  <a:pt x="10587195" y="5869783"/>
                  <a:pt x="10560750" y="5833651"/>
                </a:cubicBezTo>
                <a:cubicBezTo>
                  <a:pt x="10549128" y="5861112"/>
                  <a:pt x="10587781" y="5903148"/>
                  <a:pt x="10570856" y="5933359"/>
                </a:cubicBezTo>
                <a:cubicBezTo>
                  <a:pt x="10589035" y="5937316"/>
                  <a:pt x="10597138" y="5949046"/>
                  <a:pt x="10617250" y="5949783"/>
                </a:cubicBezTo>
                <a:close/>
                <a:moveTo>
                  <a:pt x="10229483" y="6829079"/>
                </a:moveTo>
                <a:cubicBezTo>
                  <a:pt x="10226492" y="6815022"/>
                  <a:pt x="10218990" y="6772993"/>
                  <a:pt x="10195288" y="6793085"/>
                </a:cubicBezTo>
                <a:cubicBezTo>
                  <a:pt x="10217752" y="6798935"/>
                  <a:pt x="10208710" y="6832126"/>
                  <a:pt x="10229483" y="6829079"/>
                </a:cubicBezTo>
                <a:close/>
                <a:moveTo>
                  <a:pt x="6677565" y="14870342"/>
                </a:moveTo>
                <a:cubicBezTo>
                  <a:pt x="6661504" y="14861714"/>
                  <a:pt x="6658323" y="14887365"/>
                  <a:pt x="6641787" y="14877505"/>
                </a:cubicBezTo>
                <a:cubicBezTo>
                  <a:pt x="6622797" y="14873199"/>
                  <a:pt x="6615732" y="14833833"/>
                  <a:pt x="6599328" y="14849046"/>
                </a:cubicBezTo>
                <a:cubicBezTo>
                  <a:pt x="6612565" y="14868678"/>
                  <a:pt x="6632568" y="14885684"/>
                  <a:pt x="6660140" y="14899399"/>
                </a:cubicBezTo>
                <a:cubicBezTo>
                  <a:pt x="6666235" y="14891371"/>
                  <a:pt x="6673420" y="14884336"/>
                  <a:pt x="6677565" y="14870342"/>
                </a:cubicBezTo>
                <a:close/>
                <a:moveTo>
                  <a:pt x="6684547" y="14854539"/>
                </a:moveTo>
                <a:cubicBezTo>
                  <a:pt x="6674287" y="14847198"/>
                  <a:pt x="6667008" y="14838876"/>
                  <a:pt x="6659960" y="14830466"/>
                </a:cubicBezTo>
                <a:lnTo>
                  <a:pt x="6644808" y="14814397"/>
                </a:lnTo>
                <a:lnTo>
                  <a:pt x="6636756" y="14805856"/>
                </a:lnTo>
                <a:cubicBezTo>
                  <a:pt x="6635699" y="14811132"/>
                  <a:pt x="6637314" y="14817206"/>
                  <a:pt x="6640543" y="14823250"/>
                </a:cubicBezTo>
                <a:lnTo>
                  <a:pt x="6644163" y="14827879"/>
                </a:lnTo>
                <a:lnTo>
                  <a:pt x="6654010" y="14840472"/>
                </a:lnTo>
                <a:cubicBezTo>
                  <a:pt x="6664801" y="14850792"/>
                  <a:pt x="6677806" y="14857686"/>
                  <a:pt x="6684547" y="14854539"/>
                </a:cubicBezTo>
                <a:close/>
                <a:moveTo>
                  <a:pt x="6693039" y="14835319"/>
                </a:moveTo>
                <a:cubicBezTo>
                  <a:pt x="6677398" y="14822282"/>
                  <a:pt x="6670982" y="14805664"/>
                  <a:pt x="6651413" y="14793443"/>
                </a:cubicBezTo>
                <a:cubicBezTo>
                  <a:pt x="6651720" y="14808895"/>
                  <a:pt x="6677908" y="14846501"/>
                  <a:pt x="6693039" y="14835319"/>
                </a:cubicBezTo>
                <a:close/>
                <a:moveTo>
                  <a:pt x="11672554" y="3568814"/>
                </a:moveTo>
                <a:cubicBezTo>
                  <a:pt x="11614210" y="3475733"/>
                  <a:pt x="11586014" y="3370989"/>
                  <a:pt x="11511058" y="3284334"/>
                </a:cubicBezTo>
                <a:cubicBezTo>
                  <a:pt x="11470761" y="3372071"/>
                  <a:pt x="11459538" y="3434415"/>
                  <a:pt x="11438226" y="3517284"/>
                </a:cubicBezTo>
                <a:cubicBezTo>
                  <a:pt x="11512594" y="3534847"/>
                  <a:pt x="11579336" y="3532725"/>
                  <a:pt x="11662095" y="3572860"/>
                </a:cubicBezTo>
                <a:cubicBezTo>
                  <a:pt x="11666313" y="3573704"/>
                  <a:pt x="11669528" y="3571046"/>
                  <a:pt x="11672554" y="3568814"/>
                </a:cubicBezTo>
                <a:close/>
                <a:moveTo>
                  <a:pt x="9830318" y="7739825"/>
                </a:moveTo>
                <a:cubicBezTo>
                  <a:pt x="9837123" y="7718543"/>
                  <a:pt x="9836672" y="7697089"/>
                  <a:pt x="9842816" y="7675792"/>
                </a:cubicBezTo>
                <a:cubicBezTo>
                  <a:pt x="9826122" y="7696831"/>
                  <a:pt x="9824257" y="7718559"/>
                  <a:pt x="9830318" y="7739825"/>
                </a:cubicBezTo>
                <a:close/>
                <a:moveTo>
                  <a:pt x="8747612" y="10190445"/>
                </a:moveTo>
                <a:cubicBezTo>
                  <a:pt x="8749313" y="10189593"/>
                  <a:pt x="8750333" y="10187624"/>
                  <a:pt x="8750264" y="10183884"/>
                </a:cubicBezTo>
                <a:cubicBezTo>
                  <a:pt x="8745465" y="10176201"/>
                  <a:pt x="8725186" y="10170173"/>
                  <a:pt x="8724976" y="10185576"/>
                </a:cubicBezTo>
                <a:cubicBezTo>
                  <a:pt x="8731283" y="10185503"/>
                  <a:pt x="8742509" y="10193002"/>
                  <a:pt x="8747612" y="10190445"/>
                </a:cubicBezTo>
                <a:close/>
                <a:moveTo>
                  <a:pt x="9970110" y="7425254"/>
                </a:moveTo>
                <a:lnTo>
                  <a:pt x="9963343" y="7413525"/>
                </a:lnTo>
                <a:lnTo>
                  <a:pt x="9955670" y="7417946"/>
                </a:lnTo>
                <a:cubicBezTo>
                  <a:pt x="9958064" y="7423036"/>
                  <a:pt x="9953450" y="7426237"/>
                  <a:pt x="9958395" y="7432009"/>
                </a:cubicBezTo>
                <a:close/>
                <a:moveTo>
                  <a:pt x="11878425" y="3110071"/>
                </a:moveTo>
                <a:cubicBezTo>
                  <a:pt x="11875756" y="3102253"/>
                  <a:pt x="11861913" y="3101243"/>
                  <a:pt x="11855788" y="3095473"/>
                </a:cubicBezTo>
                <a:cubicBezTo>
                  <a:pt x="11854714" y="3103679"/>
                  <a:pt x="11848646" y="3103552"/>
                  <a:pt x="11847523" y="3110715"/>
                </a:cubicBezTo>
                <a:cubicBezTo>
                  <a:pt x="11857522" y="3110026"/>
                  <a:pt x="11877746" y="3126622"/>
                  <a:pt x="11878425" y="3110071"/>
                </a:cubicBezTo>
                <a:close/>
                <a:moveTo>
                  <a:pt x="8466406" y="10834688"/>
                </a:moveTo>
                <a:cubicBezTo>
                  <a:pt x="8448649" y="10853857"/>
                  <a:pt x="8414275" y="10880863"/>
                  <a:pt x="8398640" y="10901861"/>
                </a:cubicBezTo>
                <a:cubicBezTo>
                  <a:pt x="8398336" y="10902214"/>
                  <a:pt x="8383821" y="10920484"/>
                  <a:pt x="8395008" y="10919661"/>
                </a:cubicBezTo>
                <a:cubicBezTo>
                  <a:pt x="8418352" y="10891150"/>
                  <a:pt x="8449172" y="10869698"/>
                  <a:pt x="8466406" y="10834688"/>
                </a:cubicBezTo>
                <a:close/>
                <a:moveTo>
                  <a:pt x="8426979" y="10926906"/>
                </a:moveTo>
                <a:cubicBezTo>
                  <a:pt x="8416628" y="10938914"/>
                  <a:pt x="8397221" y="10949272"/>
                  <a:pt x="8380996" y="10962374"/>
                </a:cubicBezTo>
                <a:cubicBezTo>
                  <a:pt x="8367914" y="10973259"/>
                  <a:pt x="8342624" y="10989012"/>
                  <a:pt x="8352163" y="11001543"/>
                </a:cubicBezTo>
                <a:cubicBezTo>
                  <a:pt x="8362062" y="10987915"/>
                  <a:pt x="8380556" y="10978616"/>
                  <a:pt x="8395160" y="10965964"/>
                </a:cubicBezTo>
                <a:cubicBezTo>
                  <a:pt x="8408546" y="10954725"/>
                  <a:pt x="8427757" y="10941735"/>
                  <a:pt x="8426979" y="10926906"/>
                </a:cubicBezTo>
                <a:close/>
                <a:moveTo>
                  <a:pt x="8121065" y="11627886"/>
                </a:moveTo>
                <a:cubicBezTo>
                  <a:pt x="8110683" y="11630635"/>
                  <a:pt x="8103130" y="11635821"/>
                  <a:pt x="8099566" y="11645676"/>
                </a:cubicBezTo>
                <a:cubicBezTo>
                  <a:pt x="8110655" y="11643538"/>
                  <a:pt x="8116793" y="11637133"/>
                  <a:pt x="8121065" y="11627886"/>
                </a:cubicBezTo>
                <a:close/>
                <a:moveTo>
                  <a:pt x="10357211" y="6568475"/>
                </a:moveTo>
                <a:cubicBezTo>
                  <a:pt x="10361396" y="6560168"/>
                  <a:pt x="10356306" y="6555381"/>
                  <a:pt x="10352453" y="6550124"/>
                </a:cubicBezTo>
                <a:cubicBezTo>
                  <a:pt x="10347650" y="6558665"/>
                  <a:pt x="10347175" y="6565564"/>
                  <a:pt x="10357211" y="6568475"/>
                </a:cubicBezTo>
                <a:close/>
                <a:moveTo>
                  <a:pt x="8163427" y="11535123"/>
                </a:moveTo>
                <a:cubicBezTo>
                  <a:pt x="8145050" y="11537135"/>
                  <a:pt x="8140521" y="11525228"/>
                  <a:pt x="8120877" y="11527994"/>
                </a:cubicBezTo>
                <a:lnTo>
                  <a:pt x="8126025" y="11535135"/>
                </a:lnTo>
                <a:lnTo>
                  <a:pt x="8129229" y="11539580"/>
                </a:lnTo>
                <a:cubicBezTo>
                  <a:pt x="8130512" y="11542918"/>
                  <a:pt x="8129542" y="11546546"/>
                  <a:pt x="8124062" y="11552902"/>
                </a:cubicBezTo>
                <a:cubicBezTo>
                  <a:pt x="8139069" y="11541213"/>
                  <a:pt x="8158734" y="11552009"/>
                  <a:pt x="8163427" y="11535123"/>
                </a:cubicBezTo>
                <a:close/>
                <a:moveTo>
                  <a:pt x="8774531" y="10152258"/>
                </a:moveTo>
                <a:cubicBezTo>
                  <a:pt x="8782259" y="10135783"/>
                  <a:pt x="8775617" y="10127552"/>
                  <a:pt x="8780487" y="10112353"/>
                </a:cubicBezTo>
                <a:cubicBezTo>
                  <a:pt x="8752935" y="10101802"/>
                  <a:pt x="8760735" y="10147448"/>
                  <a:pt x="8774531" y="10152258"/>
                </a:cubicBezTo>
                <a:close/>
                <a:moveTo>
                  <a:pt x="10846293" y="5467817"/>
                </a:moveTo>
                <a:cubicBezTo>
                  <a:pt x="10854880" y="5450691"/>
                  <a:pt x="10854924" y="5425200"/>
                  <a:pt x="10853747" y="5404780"/>
                </a:cubicBezTo>
                <a:lnTo>
                  <a:pt x="10849004" y="5372707"/>
                </a:lnTo>
                <a:lnTo>
                  <a:pt x="10843180" y="5333335"/>
                </a:lnTo>
                <a:cubicBezTo>
                  <a:pt x="10838720" y="5309235"/>
                  <a:pt x="10834397" y="5285261"/>
                  <a:pt x="10833428" y="5262640"/>
                </a:cubicBezTo>
                <a:cubicBezTo>
                  <a:pt x="10833419" y="5258044"/>
                  <a:pt x="10839472" y="5253578"/>
                  <a:pt x="10839462" y="5248982"/>
                </a:cubicBezTo>
                <a:cubicBezTo>
                  <a:pt x="10840970" y="5219025"/>
                  <a:pt x="10822716" y="5186471"/>
                  <a:pt x="10813630" y="5166640"/>
                </a:cubicBezTo>
                <a:cubicBezTo>
                  <a:pt x="10819146" y="5177241"/>
                  <a:pt x="10807895" y="5164616"/>
                  <a:pt x="10803390" y="5162116"/>
                </a:cubicBezTo>
                <a:cubicBezTo>
                  <a:pt x="10782001" y="5195521"/>
                  <a:pt x="10808316" y="5235220"/>
                  <a:pt x="10814633" y="5267090"/>
                </a:cubicBezTo>
                <a:cubicBezTo>
                  <a:pt x="10824885" y="5254274"/>
                  <a:pt x="10808604" y="5236878"/>
                  <a:pt x="10821766" y="5232479"/>
                </a:cubicBezTo>
                <a:cubicBezTo>
                  <a:pt x="10822180" y="5263282"/>
                  <a:pt x="10823441" y="5289859"/>
                  <a:pt x="10825353" y="5315828"/>
                </a:cubicBezTo>
                <a:lnTo>
                  <a:pt x="10830617" y="5371865"/>
                </a:lnTo>
                <a:lnTo>
                  <a:pt x="10832841" y="5395543"/>
                </a:lnTo>
                <a:cubicBezTo>
                  <a:pt x="10835208" y="5419039"/>
                  <a:pt x="10832136" y="5446766"/>
                  <a:pt x="10846293" y="5467817"/>
                </a:cubicBezTo>
                <a:close/>
                <a:moveTo>
                  <a:pt x="8102540" y="11679946"/>
                </a:moveTo>
                <a:cubicBezTo>
                  <a:pt x="8105740" y="11675162"/>
                  <a:pt x="8106650" y="11669636"/>
                  <a:pt x="8102809" y="11666941"/>
                </a:cubicBezTo>
                <a:cubicBezTo>
                  <a:pt x="8098744" y="11674517"/>
                  <a:pt x="8093264" y="11680875"/>
                  <a:pt x="8088540" y="11688500"/>
                </a:cubicBezTo>
                <a:cubicBezTo>
                  <a:pt x="8093854" y="11688772"/>
                  <a:pt x="8099342" y="11684729"/>
                  <a:pt x="8102540" y="11679946"/>
                </a:cubicBezTo>
                <a:close/>
                <a:moveTo>
                  <a:pt x="10352959" y="6587415"/>
                </a:moveTo>
                <a:cubicBezTo>
                  <a:pt x="10348223" y="6585322"/>
                  <a:pt x="10350100" y="6581074"/>
                  <a:pt x="10344127" y="6579451"/>
                </a:cubicBezTo>
                <a:lnTo>
                  <a:pt x="10341124" y="6586248"/>
                </a:lnTo>
                <a:cubicBezTo>
                  <a:pt x="10344811" y="6588385"/>
                  <a:pt x="10343795" y="6593014"/>
                  <a:pt x="10349956" y="6594213"/>
                </a:cubicBezTo>
                <a:close/>
                <a:moveTo>
                  <a:pt x="9541472" y="8428283"/>
                </a:moveTo>
                <a:cubicBezTo>
                  <a:pt x="9538517" y="8434858"/>
                  <a:pt x="9533472" y="8441751"/>
                  <a:pt x="9525839" y="8448786"/>
                </a:cubicBezTo>
                <a:cubicBezTo>
                  <a:pt x="9492565" y="8459476"/>
                  <a:pt x="9458647" y="8423160"/>
                  <a:pt x="9466037" y="8399511"/>
                </a:cubicBezTo>
                <a:cubicBezTo>
                  <a:pt x="9480313" y="8352057"/>
                  <a:pt x="9562150" y="8382273"/>
                  <a:pt x="9541472" y="8428283"/>
                </a:cubicBezTo>
                <a:close/>
                <a:moveTo>
                  <a:pt x="10873144" y="5417433"/>
                </a:moveTo>
                <a:cubicBezTo>
                  <a:pt x="10877126" y="5406691"/>
                  <a:pt x="10877443" y="5393566"/>
                  <a:pt x="10874971" y="5382714"/>
                </a:cubicBezTo>
                <a:lnTo>
                  <a:pt x="10868520" y="5373601"/>
                </a:lnTo>
                <a:lnTo>
                  <a:pt x="10860056" y="5361646"/>
                </a:lnTo>
                <a:lnTo>
                  <a:pt x="10863620" y="5373377"/>
                </a:lnTo>
                <a:lnTo>
                  <a:pt x="10864183" y="5375229"/>
                </a:lnTo>
                <a:cubicBezTo>
                  <a:pt x="10864920" y="5390168"/>
                  <a:pt x="10858596" y="5407944"/>
                  <a:pt x="10873144" y="5417433"/>
                </a:cubicBezTo>
                <a:close/>
                <a:moveTo>
                  <a:pt x="10222538" y="6892232"/>
                </a:moveTo>
                <a:cubicBezTo>
                  <a:pt x="10226237" y="6878075"/>
                  <a:pt x="10221124" y="6867666"/>
                  <a:pt x="10207386" y="6860577"/>
                </a:cubicBezTo>
                <a:cubicBezTo>
                  <a:pt x="10203875" y="6874308"/>
                  <a:pt x="10211264" y="6884195"/>
                  <a:pt x="10222538" y="6892232"/>
                </a:cubicBezTo>
                <a:close/>
                <a:moveTo>
                  <a:pt x="9993537" y="7411750"/>
                </a:moveTo>
                <a:cubicBezTo>
                  <a:pt x="10016328" y="7321518"/>
                  <a:pt x="10048046" y="7233677"/>
                  <a:pt x="10050440" y="7137964"/>
                </a:cubicBezTo>
                <a:cubicBezTo>
                  <a:pt x="10023290" y="7134749"/>
                  <a:pt x="9990229" y="7154887"/>
                  <a:pt x="9966896" y="7138690"/>
                </a:cubicBezTo>
                <a:cubicBezTo>
                  <a:pt x="9907465" y="7008525"/>
                  <a:pt x="9864599" y="6882831"/>
                  <a:pt x="9813683" y="6755308"/>
                </a:cubicBezTo>
                <a:cubicBezTo>
                  <a:pt x="9792149" y="6765566"/>
                  <a:pt x="9772384" y="6770492"/>
                  <a:pt x="9750446" y="6780983"/>
                </a:cubicBezTo>
                <a:cubicBezTo>
                  <a:pt x="9768244" y="6865065"/>
                  <a:pt x="9802324" y="6941915"/>
                  <a:pt x="9832023" y="7022371"/>
                </a:cubicBezTo>
                <a:cubicBezTo>
                  <a:pt x="9851298" y="7075415"/>
                  <a:pt x="9870472" y="7130121"/>
                  <a:pt x="9875793" y="7180421"/>
                </a:cubicBezTo>
                <a:cubicBezTo>
                  <a:pt x="9857418" y="7198023"/>
                  <a:pt x="9799718" y="7208113"/>
                  <a:pt x="9777629" y="7237027"/>
                </a:cubicBezTo>
                <a:cubicBezTo>
                  <a:pt x="9812694" y="7269372"/>
                  <a:pt x="9848629" y="7298788"/>
                  <a:pt x="9884817" y="7327253"/>
                </a:cubicBezTo>
                <a:lnTo>
                  <a:pt x="9939775" y="7369958"/>
                </a:lnTo>
                <a:close/>
                <a:moveTo>
                  <a:pt x="9332032" y="8910440"/>
                </a:moveTo>
                <a:cubicBezTo>
                  <a:pt x="9347203" y="8873793"/>
                  <a:pt x="9332820" y="8848573"/>
                  <a:pt x="9319844" y="8822478"/>
                </a:cubicBezTo>
                <a:cubicBezTo>
                  <a:pt x="9300130" y="8825499"/>
                  <a:pt x="9324652" y="8861281"/>
                  <a:pt x="9308582" y="8861832"/>
                </a:cubicBezTo>
                <a:cubicBezTo>
                  <a:pt x="9294179" y="8814703"/>
                  <a:pt x="9307920" y="8757027"/>
                  <a:pt x="9278324" y="8715397"/>
                </a:cubicBezTo>
                <a:cubicBezTo>
                  <a:pt x="9265928" y="8761940"/>
                  <a:pt x="9277396" y="8796069"/>
                  <a:pt x="9283950" y="8832076"/>
                </a:cubicBezTo>
                <a:cubicBezTo>
                  <a:pt x="9287891" y="8853200"/>
                  <a:pt x="9289370" y="8875272"/>
                  <a:pt x="9302447" y="8890738"/>
                </a:cubicBezTo>
                <a:cubicBezTo>
                  <a:pt x="9321379" y="8897577"/>
                  <a:pt x="9302991" y="8862931"/>
                  <a:pt x="9316811" y="8872096"/>
                </a:cubicBezTo>
                <a:cubicBezTo>
                  <a:pt x="9323667" y="8884309"/>
                  <a:pt x="9312860" y="8902990"/>
                  <a:pt x="9332032" y="8910440"/>
                </a:cubicBezTo>
                <a:close/>
                <a:moveTo>
                  <a:pt x="8177875" y="11524798"/>
                </a:moveTo>
                <a:cubicBezTo>
                  <a:pt x="8204565" y="11470238"/>
                  <a:pt x="8220736" y="11412149"/>
                  <a:pt x="8245816" y="11353737"/>
                </a:cubicBezTo>
                <a:lnTo>
                  <a:pt x="8246906" y="11350957"/>
                </a:lnTo>
                <a:lnTo>
                  <a:pt x="8273605" y="11282885"/>
                </a:lnTo>
                <a:cubicBezTo>
                  <a:pt x="8288723" y="11231738"/>
                  <a:pt x="8298794" y="11178627"/>
                  <a:pt x="8305443" y="11123931"/>
                </a:cubicBezTo>
                <a:lnTo>
                  <a:pt x="8307783" y="11089074"/>
                </a:lnTo>
                <a:lnTo>
                  <a:pt x="8316752" y="10955475"/>
                </a:lnTo>
                <a:cubicBezTo>
                  <a:pt x="8318183" y="10897994"/>
                  <a:pt x="8317819" y="10839311"/>
                  <a:pt x="8317285" y="10779809"/>
                </a:cubicBezTo>
                <a:lnTo>
                  <a:pt x="8316999" y="10673366"/>
                </a:lnTo>
                <a:lnTo>
                  <a:pt x="8316800" y="10599225"/>
                </a:lnTo>
                <a:cubicBezTo>
                  <a:pt x="8209119" y="10588282"/>
                  <a:pt x="8064165" y="10587686"/>
                  <a:pt x="7932166" y="10587793"/>
                </a:cubicBezTo>
                <a:cubicBezTo>
                  <a:pt x="7924538" y="10627389"/>
                  <a:pt x="7929622" y="10686562"/>
                  <a:pt x="7932306" y="10709191"/>
                </a:cubicBezTo>
                <a:cubicBezTo>
                  <a:pt x="7951556" y="10701160"/>
                  <a:pt x="7979362" y="10692501"/>
                  <a:pt x="7999882" y="10705880"/>
                </a:cubicBezTo>
                <a:cubicBezTo>
                  <a:pt x="8006360" y="10717313"/>
                  <a:pt x="8010059" y="10730005"/>
                  <a:pt x="8011242" y="10742644"/>
                </a:cubicBezTo>
                <a:lnTo>
                  <a:pt x="8009875" y="10755974"/>
                </a:lnTo>
                <a:lnTo>
                  <a:pt x="8007504" y="10779091"/>
                </a:lnTo>
                <a:cubicBezTo>
                  <a:pt x="8000331" y="10801535"/>
                  <a:pt x="7984149" y="10818520"/>
                  <a:pt x="7961067" y="10819555"/>
                </a:cubicBezTo>
                <a:cubicBezTo>
                  <a:pt x="7943908" y="10820154"/>
                  <a:pt x="7939339" y="10803287"/>
                  <a:pt x="7921561" y="10808894"/>
                </a:cubicBezTo>
                <a:cubicBezTo>
                  <a:pt x="7915754" y="10883920"/>
                  <a:pt x="7917478" y="10952354"/>
                  <a:pt x="7921091" y="11018955"/>
                </a:cubicBezTo>
                <a:lnTo>
                  <a:pt x="7927276" y="11132283"/>
                </a:lnTo>
                <a:lnTo>
                  <a:pt x="7931956" y="11218010"/>
                </a:lnTo>
                <a:cubicBezTo>
                  <a:pt x="7965008" y="11217566"/>
                  <a:pt x="7946949" y="11166294"/>
                  <a:pt x="7967879" y="11154169"/>
                </a:cubicBezTo>
                <a:cubicBezTo>
                  <a:pt x="8046691" y="11150694"/>
                  <a:pt x="8147606" y="11177352"/>
                  <a:pt x="8213531" y="11165229"/>
                </a:cubicBezTo>
                <a:cubicBezTo>
                  <a:pt x="8209034" y="11184747"/>
                  <a:pt x="8241514" y="11167805"/>
                  <a:pt x="8241987" y="11182987"/>
                </a:cubicBezTo>
                <a:cubicBezTo>
                  <a:pt x="8240993" y="11209525"/>
                  <a:pt x="8237288" y="11237420"/>
                  <a:pt x="8232143" y="11264305"/>
                </a:cubicBezTo>
                <a:lnTo>
                  <a:pt x="8216587" y="11327630"/>
                </a:lnTo>
                <a:lnTo>
                  <a:pt x="8213657" y="11339559"/>
                </a:lnTo>
                <a:cubicBezTo>
                  <a:pt x="8199793" y="11384246"/>
                  <a:pt x="8182214" y="11414649"/>
                  <a:pt x="8173997" y="11446349"/>
                </a:cubicBezTo>
                <a:cubicBezTo>
                  <a:pt x="8133863" y="11444998"/>
                  <a:pt x="8088290" y="11454964"/>
                  <a:pt x="8049777" y="11453162"/>
                </a:cubicBezTo>
                <a:cubicBezTo>
                  <a:pt x="8027864" y="11452126"/>
                  <a:pt x="8009466" y="11440577"/>
                  <a:pt x="7996178" y="11453131"/>
                </a:cubicBezTo>
                <a:cubicBezTo>
                  <a:pt x="7987881" y="11474913"/>
                  <a:pt x="8009864" y="11490169"/>
                  <a:pt x="8006920" y="11517182"/>
                </a:cubicBezTo>
                <a:cubicBezTo>
                  <a:pt x="8067974" y="11510711"/>
                  <a:pt x="8124156" y="11509890"/>
                  <a:pt x="8177875" y="11524798"/>
                </a:cubicBezTo>
                <a:close/>
                <a:moveTo>
                  <a:pt x="10568397" y="6116768"/>
                </a:moveTo>
                <a:cubicBezTo>
                  <a:pt x="10567810" y="6125316"/>
                  <a:pt x="10564079" y="6133182"/>
                  <a:pt x="10556744" y="6139361"/>
                </a:cubicBezTo>
                <a:cubicBezTo>
                  <a:pt x="10534030" y="6158347"/>
                  <a:pt x="10498037" y="6133279"/>
                  <a:pt x="10463639" y="6115025"/>
                </a:cubicBezTo>
                <a:cubicBezTo>
                  <a:pt x="10449228" y="6132588"/>
                  <a:pt x="10443830" y="6184174"/>
                  <a:pt x="10413474" y="6179926"/>
                </a:cubicBezTo>
                <a:cubicBezTo>
                  <a:pt x="10377260" y="6158834"/>
                  <a:pt x="10415991" y="6108229"/>
                  <a:pt x="10405421" y="6076573"/>
                </a:cubicBezTo>
                <a:cubicBezTo>
                  <a:pt x="10371416" y="6062058"/>
                  <a:pt x="10331948" y="6034435"/>
                  <a:pt x="10356693" y="5988853"/>
                </a:cubicBezTo>
                <a:cubicBezTo>
                  <a:pt x="10377576" y="5975167"/>
                  <a:pt x="10406001" y="5995364"/>
                  <a:pt x="10430983" y="6009457"/>
                </a:cubicBezTo>
                <a:cubicBezTo>
                  <a:pt x="10451899" y="5992223"/>
                  <a:pt x="10446647" y="5936950"/>
                  <a:pt x="10478372" y="5939257"/>
                </a:cubicBezTo>
                <a:cubicBezTo>
                  <a:pt x="10504125" y="5956236"/>
                  <a:pt x="10504680" y="5988558"/>
                  <a:pt x="10497771" y="6018092"/>
                </a:cubicBezTo>
                <a:cubicBezTo>
                  <a:pt x="10494179" y="6034325"/>
                  <a:pt x="10476104" y="6049760"/>
                  <a:pt x="10485096" y="6066462"/>
                </a:cubicBezTo>
                <a:cubicBezTo>
                  <a:pt x="10496000" y="6062625"/>
                  <a:pt x="10487403" y="6049661"/>
                  <a:pt x="10501168" y="6048614"/>
                </a:cubicBezTo>
                <a:cubicBezTo>
                  <a:pt x="10543620" y="6059352"/>
                  <a:pt x="10570158" y="6091126"/>
                  <a:pt x="10568397" y="6116768"/>
                </a:cubicBezTo>
                <a:close/>
                <a:moveTo>
                  <a:pt x="8473539" y="10859306"/>
                </a:moveTo>
                <a:cubicBezTo>
                  <a:pt x="8438417" y="10880743"/>
                  <a:pt x="8371919" y="10947161"/>
                  <a:pt x="8366715" y="10966070"/>
                </a:cubicBezTo>
                <a:cubicBezTo>
                  <a:pt x="8406010" y="10934070"/>
                  <a:pt x="8443891" y="10900852"/>
                  <a:pt x="8473539" y="10859306"/>
                </a:cubicBezTo>
                <a:close/>
                <a:moveTo>
                  <a:pt x="10333757" y="6649512"/>
                </a:moveTo>
                <a:cubicBezTo>
                  <a:pt x="10335866" y="6637749"/>
                  <a:pt x="10338837" y="6626367"/>
                  <a:pt x="10330247" y="6619017"/>
                </a:cubicBezTo>
                <a:cubicBezTo>
                  <a:pt x="10322695" y="6623298"/>
                  <a:pt x="10320221" y="6644038"/>
                  <a:pt x="10333757" y="6649512"/>
                </a:cubicBezTo>
                <a:close/>
                <a:moveTo>
                  <a:pt x="10893741" y="5389285"/>
                </a:moveTo>
                <a:lnTo>
                  <a:pt x="10899719" y="5375031"/>
                </a:lnTo>
                <a:lnTo>
                  <a:pt x="10902381" y="5368683"/>
                </a:lnTo>
                <a:cubicBezTo>
                  <a:pt x="10906566" y="5349799"/>
                  <a:pt x="10899530" y="5335211"/>
                  <a:pt x="10900559" y="5317300"/>
                </a:cubicBezTo>
                <a:cubicBezTo>
                  <a:pt x="10875617" y="5280262"/>
                  <a:pt x="10875668" y="5232827"/>
                  <a:pt x="10855650" y="5193880"/>
                </a:cubicBezTo>
                <a:cubicBezTo>
                  <a:pt x="10847857" y="5254221"/>
                  <a:pt x="10882144" y="5298960"/>
                  <a:pt x="10883585" y="5355715"/>
                </a:cubicBezTo>
                <a:cubicBezTo>
                  <a:pt x="10872622" y="5344749"/>
                  <a:pt x="10881109" y="5325541"/>
                  <a:pt x="10868111" y="5315717"/>
                </a:cubicBezTo>
                <a:cubicBezTo>
                  <a:pt x="10866506" y="5330313"/>
                  <a:pt x="10866219" y="5346256"/>
                  <a:pt x="10869680" y="5359776"/>
                </a:cubicBezTo>
                <a:lnTo>
                  <a:pt x="10881435" y="5374193"/>
                </a:lnTo>
                <a:close/>
                <a:moveTo>
                  <a:pt x="10241622" y="6867553"/>
                </a:moveTo>
                <a:cubicBezTo>
                  <a:pt x="10228516" y="6864819"/>
                  <a:pt x="10243559" y="6851599"/>
                  <a:pt x="10228794" y="6849150"/>
                </a:cubicBezTo>
                <a:cubicBezTo>
                  <a:pt x="10219432" y="6858768"/>
                  <a:pt x="10238727" y="6881047"/>
                  <a:pt x="10241622" y="6867553"/>
                </a:cubicBezTo>
                <a:close/>
                <a:moveTo>
                  <a:pt x="7052225" y="14091185"/>
                </a:moveTo>
                <a:cubicBezTo>
                  <a:pt x="7057299" y="14086355"/>
                  <a:pt x="7051715" y="14071082"/>
                  <a:pt x="7053158" y="14065221"/>
                </a:cubicBezTo>
                <a:cubicBezTo>
                  <a:pt x="7034975" y="14064833"/>
                  <a:pt x="7057683" y="14076905"/>
                  <a:pt x="7042944" y="14091799"/>
                </a:cubicBezTo>
                <a:cubicBezTo>
                  <a:pt x="7047659" y="14093245"/>
                  <a:pt x="7050534" y="14092795"/>
                  <a:pt x="7052225" y="14091185"/>
                </a:cubicBezTo>
                <a:close/>
                <a:moveTo>
                  <a:pt x="8798974" y="10137919"/>
                </a:moveTo>
                <a:cubicBezTo>
                  <a:pt x="8803222" y="10019944"/>
                  <a:pt x="8885099" y="9888565"/>
                  <a:pt x="8888744" y="9763091"/>
                </a:cubicBezTo>
                <a:cubicBezTo>
                  <a:pt x="8877319" y="9757452"/>
                  <a:pt x="8873304" y="9763814"/>
                  <a:pt x="8864086" y="9761074"/>
                </a:cubicBezTo>
                <a:cubicBezTo>
                  <a:pt x="8821167" y="9728364"/>
                  <a:pt x="8766803" y="9732981"/>
                  <a:pt x="8710743" y="9723046"/>
                </a:cubicBezTo>
                <a:lnTo>
                  <a:pt x="8650230" y="9717762"/>
                </a:lnTo>
                <a:lnTo>
                  <a:pt x="8594731" y="9712915"/>
                </a:lnTo>
                <a:cubicBezTo>
                  <a:pt x="8482089" y="9714754"/>
                  <a:pt x="8385376" y="9756042"/>
                  <a:pt x="8356968" y="9868636"/>
                </a:cubicBezTo>
                <a:cubicBezTo>
                  <a:pt x="8366145" y="9872308"/>
                  <a:pt x="8354731" y="9887687"/>
                  <a:pt x="8369177" y="9888321"/>
                </a:cubicBezTo>
                <a:cubicBezTo>
                  <a:pt x="8372039" y="9876304"/>
                  <a:pt x="8360337" y="9855707"/>
                  <a:pt x="8374686" y="9847930"/>
                </a:cubicBezTo>
                <a:cubicBezTo>
                  <a:pt x="8382537" y="9871160"/>
                  <a:pt x="8382563" y="9902453"/>
                  <a:pt x="8387879" y="9930242"/>
                </a:cubicBezTo>
                <a:cubicBezTo>
                  <a:pt x="8392345" y="9956125"/>
                  <a:pt x="8393078" y="9992587"/>
                  <a:pt x="8417208" y="9995982"/>
                </a:cubicBezTo>
                <a:cubicBezTo>
                  <a:pt x="8412122" y="9952324"/>
                  <a:pt x="8380961" y="9907053"/>
                  <a:pt x="8396481" y="9861965"/>
                </a:cubicBezTo>
                <a:cubicBezTo>
                  <a:pt x="8405935" y="9880595"/>
                  <a:pt x="8397655" y="9909655"/>
                  <a:pt x="8419066" y="9921804"/>
                </a:cubicBezTo>
                <a:cubicBezTo>
                  <a:pt x="8420387" y="9912989"/>
                  <a:pt x="8425190" y="9909930"/>
                  <a:pt x="8433942" y="9912650"/>
                </a:cubicBezTo>
                <a:cubicBezTo>
                  <a:pt x="8434301" y="9925743"/>
                  <a:pt x="8431295" y="9941023"/>
                  <a:pt x="8446530" y="9944961"/>
                </a:cubicBezTo>
                <a:cubicBezTo>
                  <a:pt x="8454959" y="9944398"/>
                  <a:pt x="8449904" y="9921290"/>
                  <a:pt x="8463132" y="9928410"/>
                </a:cubicBezTo>
                <a:cubicBezTo>
                  <a:pt x="8461847" y="9947036"/>
                  <a:pt x="8462001" y="9964790"/>
                  <a:pt x="8481814" y="9970797"/>
                </a:cubicBezTo>
                <a:cubicBezTo>
                  <a:pt x="8487027" y="9958417"/>
                  <a:pt x="8485234" y="9935453"/>
                  <a:pt x="8498687" y="9937445"/>
                </a:cubicBezTo>
                <a:cubicBezTo>
                  <a:pt x="8506097" y="9949446"/>
                  <a:pt x="8491436" y="9974957"/>
                  <a:pt x="8508433" y="9981308"/>
                </a:cubicBezTo>
                <a:cubicBezTo>
                  <a:pt x="8517589" y="9985446"/>
                  <a:pt x="8510629" y="9963189"/>
                  <a:pt x="8523289" y="9972619"/>
                </a:cubicBezTo>
                <a:cubicBezTo>
                  <a:pt x="8518987" y="9985508"/>
                  <a:pt x="8523340" y="9992704"/>
                  <a:pt x="8533915" y="9996438"/>
                </a:cubicBezTo>
                <a:cubicBezTo>
                  <a:pt x="8543681" y="9997334"/>
                  <a:pt x="8542108" y="9979985"/>
                  <a:pt x="8551003" y="9979441"/>
                </a:cubicBezTo>
                <a:cubicBezTo>
                  <a:pt x="8553362" y="9984215"/>
                  <a:pt x="8552964" y="9990620"/>
                  <a:pt x="8553827" y="9996204"/>
                </a:cubicBezTo>
                <a:lnTo>
                  <a:pt x="8560394" y="10003685"/>
                </a:lnTo>
                <a:lnTo>
                  <a:pt x="8564221" y="10008044"/>
                </a:lnTo>
                <a:cubicBezTo>
                  <a:pt x="8566290" y="10003465"/>
                  <a:pt x="8566577" y="9996939"/>
                  <a:pt x="8571703" y="9997164"/>
                </a:cubicBezTo>
                <a:cubicBezTo>
                  <a:pt x="8582278" y="10000898"/>
                  <a:pt x="8571754" y="10017249"/>
                  <a:pt x="8587133" y="10017924"/>
                </a:cubicBezTo>
                <a:cubicBezTo>
                  <a:pt x="8593252" y="10016792"/>
                  <a:pt x="8591536" y="10002705"/>
                  <a:pt x="8598952" y="10003965"/>
                </a:cubicBezTo>
                <a:cubicBezTo>
                  <a:pt x="8607560" y="10009948"/>
                  <a:pt x="8597462" y="10027252"/>
                  <a:pt x="8613731" y="10028901"/>
                </a:cubicBezTo>
                <a:cubicBezTo>
                  <a:pt x="8622770" y="10025094"/>
                  <a:pt x="8619154" y="10001116"/>
                  <a:pt x="8632566" y="10004041"/>
                </a:cubicBezTo>
                <a:cubicBezTo>
                  <a:pt x="8641640" y="10010044"/>
                  <a:pt x="8620071" y="10033383"/>
                  <a:pt x="8637313" y="10034140"/>
                </a:cubicBezTo>
                <a:cubicBezTo>
                  <a:pt x="8639111" y="10046362"/>
                  <a:pt x="8651539" y="10029161"/>
                  <a:pt x="8655856" y="10026548"/>
                </a:cubicBezTo>
                <a:cubicBezTo>
                  <a:pt x="8659277" y="10033704"/>
                  <a:pt x="8655037" y="10045193"/>
                  <a:pt x="8668065" y="10046233"/>
                </a:cubicBezTo>
                <a:cubicBezTo>
                  <a:pt x="8675096" y="10045608"/>
                  <a:pt x="8671680" y="10027710"/>
                  <a:pt x="8680514" y="10028565"/>
                </a:cubicBezTo>
                <a:cubicBezTo>
                  <a:pt x="8688210" y="10034041"/>
                  <a:pt x="8681052" y="10048205"/>
                  <a:pt x="8691160" y="10051918"/>
                </a:cubicBezTo>
                <a:cubicBezTo>
                  <a:pt x="8698294" y="10048962"/>
                  <a:pt x="8701074" y="10038809"/>
                  <a:pt x="8708208" y="10035853"/>
                </a:cubicBezTo>
                <a:cubicBezTo>
                  <a:pt x="8710205" y="10054155"/>
                  <a:pt x="8728057" y="10051670"/>
                  <a:pt x="8739630" y="10043305"/>
                </a:cubicBezTo>
                <a:cubicBezTo>
                  <a:pt x="8739385" y="10048899"/>
                  <a:pt x="8743435" y="10052346"/>
                  <a:pt x="8739359" y="10060106"/>
                </a:cubicBezTo>
                <a:cubicBezTo>
                  <a:pt x="8759336" y="10062385"/>
                  <a:pt x="8761220" y="10062001"/>
                  <a:pt x="8773818" y="10072829"/>
                </a:cubicBezTo>
                <a:cubicBezTo>
                  <a:pt x="8779149" y="10068393"/>
                  <a:pt x="8780957" y="10059131"/>
                  <a:pt x="8789324" y="10059966"/>
                </a:cubicBezTo>
                <a:cubicBezTo>
                  <a:pt x="8793324" y="10085829"/>
                  <a:pt x="8776733" y="10123397"/>
                  <a:pt x="8798974" y="10137919"/>
                </a:cubicBezTo>
                <a:close/>
                <a:moveTo>
                  <a:pt x="10930914" y="5314386"/>
                </a:moveTo>
                <a:cubicBezTo>
                  <a:pt x="10933217" y="5305712"/>
                  <a:pt x="10934290" y="5297512"/>
                  <a:pt x="10928406" y="5292362"/>
                </a:cubicBezTo>
                <a:cubicBezTo>
                  <a:pt x="10924446" y="5301325"/>
                  <a:pt x="10920912" y="5310477"/>
                  <a:pt x="10930914" y="5314386"/>
                </a:cubicBezTo>
                <a:close/>
                <a:moveTo>
                  <a:pt x="11038423" y="5071068"/>
                </a:moveTo>
                <a:cubicBezTo>
                  <a:pt x="11047426" y="5049536"/>
                  <a:pt x="11037546" y="5034966"/>
                  <a:pt x="11022553" y="5022730"/>
                </a:cubicBezTo>
                <a:cubicBezTo>
                  <a:pt x="11020318" y="5041640"/>
                  <a:pt x="11023004" y="5058643"/>
                  <a:pt x="11038423" y="5071068"/>
                </a:cubicBezTo>
                <a:close/>
                <a:moveTo>
                  <a:pt x="9738611" y="8014409"/>
                </a:moveTo>
                <a:cubicBezTo>
                  <a:pt x="9741502" y="8000626"/>
                  <a:pt x="9739527" y="7985689"/>
                  <a:pt x="9730825" y="7970963"/>
                </a:cubicBezTo>
                <a:cubicBezTo>
                  <a:pt x="9720044" y="7953550"/>
                  <a:pt x="9689479" y="7922777"/>
                  <a:pt x="9662140" y="7921119"/>
                </a:cubicBezTo>
                <a:cubicBezTo>
                  <a:pt x="9633498" y="7918770"/>
                  <a:pt x="9617701" y="7943462"/>
                  <a:pt x="9590904" y="7972823"/>
                </a:cubicBezTo>
                <a:cubicBezTo>
                  <a:pt x="9590094" y="8005130"/>
                  <a:pt x="9599833" y="8037697"/>
                  <a:pt x="9631330" y="8070799"/>
                </a:cubicBezTo>
                <a:cubicBezTo>
                  <a:pt x="9677444" y="8086769"/>
                  <a:pt x="9729931" y="8055768"/>
                  <a:pt x="9738611" y="8014409"/>
                </a:cubicBezTo>
                <a:close/>
                <a:moveTo>
                  <a:pt x="10285205" y="6779327"/>
                </a:moveTo>
                <a:cubicBezTo>
                  <a:pt x="10269878" y="6765423"/>
                  <a:pt x="10277582" y="6743357"/>
                  <a:pt x="10260647" y="6730780"/>
                </a:cubicBezTo>
                <a:cubicBezTo>
                  <a:pt x="10259360" y="6742947"/>
                  <a:pt x="10273242" y="6791361"/>
                  <a:pt x="10285205" y="6779327"/>
                </a:cubicBezTo>
                <a:close/>
                <a:moveTo>
                  <a:pt x="11900824" y="3124053"/>
                </a:moveTo>
                <a:cubicBezTo>
                  <a:pt x="11901480" y="3120257"/>
                  <a:pt x="11902752" y="3116224"/>
                  <a:pt x="11903597" y="3112001"/>
                </a:cubicBezTo>
                <a:cubicBezTo>
                  <a:pt x="11899993" y="3110919"/>
                  <a:pt x="11895773" y="3110076"/>
                  <a:pt x="11891553" y="3109233"/>
                </a:cubicBezTo>
                <a:cubicBezTo>
                  <a:pt x="11890281" y="3113266"/>
                  <a:pt x="11889625" y="3117062"/>
                  <a:pt x="11888353" y="3121095"/>
                </a:cubicBezTo>
                <a:cubicBezTo>
                  <a:pt x="11892573" y="3121939"/>
                  <a:pt x="11896604" y="3123209"/>
                  <a:pt x="11900824" y="3124053"/>
                </a:cubicBezTo>
                <a:close/>
                <a:moveTo>
                  <a:pt x="9837147" y="7796399"/>
                </a:moveTo>
                <a:cubicBezTo>
                  <a:pt x="9805893" y="7779804"/>
                  <a:pt x="9775028" y="7760905"/>
                  <a:pt x="9743921" y="7764765"/>
                </a:cubicBezTo>
                <a:cubicBezTo>
                  <a:pt x="9774631" y="7776731"/>
                  <a:pt x="9805527" y="7794315"/>
                  <a:pt x="9837147" y="7796399"/>
                </a:cubicBezTo>
                <a:close/>
                <a:moveTo>
                  <a:pt x="11301087" y="4483529"/>
                </a:moveTo>
                <a:cubicBezTo>
                  <a:pt x="11286014" y="4500346"/>
                  <a:pt x="11255305" y="4477591"/>
                  <a:pt x="11229825" y="4468374"/>
                </a:cubicBezTo>
                <a:cubicBezTo>
                  <a:pt x="11214835" y="4478082"/>
                  <a:pt x="11207988" y="4518950"/>
                  <a:pt x="11199951" y="4525606"/>
                </a:cubicBezTo>
                <a:cubicBezTo>
                  <a:pt x="11135201" y="4498018"/>
                  <a:pt x="11094113" y="4436481"/>
                  <a:pt x="11063173" y="4386574"/>
                </a:cubicBezTo>
                <a:cubicBezTo>
                  <a:pt x="11045599" y="4439033"/>
                  <a:pt x="11063030" y="4476847"/>
                  <a:pt x="11034281" y="4526921"/>
                </a:cubicBezTo>
                <a:cubicBezTo>
                  <a:pt x="11009646" y="4513484"/>
                  <a:pt x="10995465" y="4495990"/>
                  <a:pt x="10975939" y="4480217"/>
                </a:cubicBezTo>
                <a:cubicBezTo>
                  <a:pt x="10952954" y="4493028"/>
                  <a:pt x="10943228" y="4539258"/>
                  <a:pt x="10922095" y="4555950"/>
                </a:cubicBezTo>
                <a:cubicBezTo>
                  <a:pt x="10894224" y="4531386"/>
                  <a:pt x="10910631" y="4489640"/>
                  <a:pt x="10893830" y="4460780"/>
                </a:cubicBezTo>
                <a:cubicBezTo>
                  <a:pt x="10863870" y="4462854"/>
                  <a:pt x="10835762" y="4468808"/>
                  <a:pt x="10798436" y="4451806"/>
                </a:cubicBezTo>
                <a:cubicBezTo>
                  <a:pt x="10807547" y="4405814"/>
                  <a:pt x="10847786" y="4378170"/>
                  <a:pt x="10864969" y="4348505"/>
                </a:cubicBezTo>
                <a:cubicBezTo>
                  <a:pt x="10852039" y="4313190"/>
                  <a:pt x="10775243" y="4331317"/>
                  <a:pt x="10736651" y="4291808"/>
                </a:cubicBezTo>
                <a:cubicBezTo>
                  <a:pt x="10750284" y="4262106"/>
                  <a:pt x="10772046" y="4254368"/>
                  <a:pt x="10788293" y="4231435"/>
                </a:cubicBezTo>
                <a:cubicBezTo>
                  <a:pt x="10781123" y="4216528"/>
                  <a:pt x="10759410" y="4225308"/>
                  <a:pt x="10756592" y="4209773"/>
                </a:cubicBezTo>
                <a:cubicBezTo>
                  <a:pt x="10786488" y="4166330"/>
                  <a:pt x="10833444" y="4166152"/>
                  <a:pt x="10872082" y="4144435"/>
                </a:cubicBezTo>
                <a:cubicBezTo>
                  <a:pt x="10871522" y="4119179"/>
                  <a:pt x="10858516" y="4095569"/>
                  <a:pt x="10833062" y="4073605"/>
                </a:cubicBezTo>
                <a:cubicBezTo>
                  <a:pt x="10796231" y="4040489"/>
                  <a:pt x="10729650" y="3991676"/>
                  <a:pt x="10678471" y="3955283"/>
                </a:cubicBezTo>
                <a:cubicBezTo>
                  <a:pt x="10660133" y="3942587"/>
                  <a:pt x="10639327" y="3926249"/>
                  <a:pt x="10631416" y="3922243"/>
                </a:cubicBezTo>
                <a:cubicBezTo>
                  <a:pt x="10617774" y="3916216"/>
                  <a:pt x="10568498" y="3915879"/>
                  <a:pt x="10562131" y="3900306"/>
                </a:cubicBezTo>
                <a:cubicBezTo>
                  <a:pt x="10555617" y="3881606"/>
                  <a:pt x="10590014" y="3871796"/>
                  <a:pt x="10592585" y="3850986"/>
                </a:cubicBezTo>
                <a:cubicBezTo>
                  <a:pt x="10712609" y="3931068"/>
                  <a:pt x="10807182" y="4020319"/>
                  <a:pt x="10909371" y="4107322"/>
                </a:cubicBezTo>
                <a:cubicBezTo>
                  <a:pt x="10950189" y="4056456"/>
                  <a:pt x="10930368" y="4003296"/>
                  <a:pt x="10949409" y="3950974"/>
                </a:cubicBezTo>
                <a:cubicBezTo>
                  <a:pt x="10969299" y="3956700"/>
                  <a:pt x="10965204" y="3971733"/>
                  <a:pt x="10982823" y="3977987"/>
                </a:cubicBezTo>
                <a:cubicBezTo>
                  <a:pt x="10991879" y="3957490"/>
                  <a:pt x="10990962" y="3915745"/>
                  <a:pt x="10994231" y="3887587"/>
                </a:cubicBezTo>
                <a:cubicBezTo>
                  <a:pt x="11028797" y="3894694"/>
                  <a:pt x="11032272" y="3937570"/>
                  <a:pt x="11053133" y="3959547"/>
                </a:cubicBezTo>
                <a:cubicBezTo>
                  <a:pt x="11074861" y="3959960"/>
                  <a:pt x="11066515" y="3920036"/>
                  <a:pt x="11081889" y="3914070"/>
                </a:cubicBezTo>
                <a:cubicBezTo>
                  <a:pt x="11104233" y="3945378"/>
                  <a:pt x="11085184" y="3993102"/>
                  <a:pt x="11097073" y="4028468"/>
                </a:cubicBezTo>
                <a:cubicBezTo>
                  <a:pt x="11131002" y="4022023"/>
                  <a:pt x="11135437" y="3952020"/>
                  <a:pt x="11170631" y="3936947"/>
                </a:cubicBezTo>
                <a:cubicBezTo>
                  <a:pt x="11187041" y="3957468"/>
                  <a:pt x="11187035" y="3984005"/>
                  <a:pt x="11192801" y="4009009"/>
                </a:cubicBezTo>
                <a:cubicBezTo>
                  <a:pt x="11221105" y="4007224"/>
                  <a:pt x="11215449" y="3962364"/>
                  <a:pt x="11240999" y="3955280"/>
                </a:cubicBezTo>
                <a:cubicBezTo>
                  <a:pt x="11257801" y="3984139"/>
                  <a:pt x="11232783" y="4029227"/>
                  <a:pt x="11234211" y="4064053"/>
                </a:cubicBezTo>
                <a:cubicBezTo>
                  <a:pt x="11258978" y="4071423"/>
                  <a:pt x="11288351" y="4056841"/>
                  <a:pt x="11309736" y="4081091"/>
                </a:cubicBezTo>
                <a:cubicBezTo>
                  <a:pt x="11270589" y="4140861"/>
                  <a:pt x="11223551" y="4179281"/>
                  <a:pt x="11173521" y="4211786"/>
                </a:cubicBezTo>
                <a:cubicBezTo>
                  <a:pt x="11247000" y="4251908"/>
                  <a:pt x="11312296" y="4295559"/>
                  <a:pt x="11348073" y="4350666"/>
                </a:cubicBezTo>
                <a:cubicBezTo>
                  <a:pt x="11330323" y="4381612"/>
                  <a:pt x="11299315" y="4379139"/>
                  <a:pt x="11273437" y="4388120"/>
                </a:cubicBezTo>
                <a:cubicBezTo>
                  <a:pt x="11270559" y="4424616"/>
                  <a:pt x="11295355" y="4450374"/>
                  <a:pt x="11301087" y="4483529"/>
                </a:cubicBezTo>
                <a:close/>
                <a:moveTo>
                  <a:pt x="10916033" y="5357298"/>
                </a:moveTo>
                <a:cubicBezTo>
                  <a:pt x="10931263" y="5299746"/>
                  <a:pt x="10900541" y="5259632"/>
                  <a:pt x="10903656" y="5206418"/>
                </a:cubicBezTo>
                <a:cubicBezTo>
                  <a:pt x="10869931" y="5182333"/>
                  <a:pt x="10893426" y="5136082"/>
                  <a:pt x="10873615" y="5105900"/>
                </a:cubicBezTo>
                <a:cubicBezTo>
                  <a:pt x="10865591" y="5143681"/>
                  <a:pt x="10881374" y="5172593"/>
                  <a:pt x="10878461" y="5208040"/>
                </a:cubicBezTo>
                <a:cubicBezTo>
                  <a:pt x="10886706" y="5210153"/>
                  <a:pt x="10891499" y="5214311"/>
                  <a:pt x="10894018" y="5218996"/>
                </a:cubicBezTo>
                <a:cubicBezTo>
                  <a:pt x="10899984" y="5265509"/>
                  <a:pt x="10897572" y="5315980"/>
                  <a:pt x="10916033" y="5357298"/>
                </a:cubicBezTo>
                <a:close/>
                <a:moveTo>
                  <a:pt x="10373186" y="6588227"/>
                </a:moveTo>
                <a:cubicBezTo>
                  <a:pt x="10374997" y="6574810"/>
                  <a:pt x="10375230" y="6547493"/>
                  <a:pt x="10360844" y="6549769"/>
                </a:cubicBezTo>
                <a:cubicBezTo>
                  <a:pt x="10364895" y="6562730"/>
                  <a:pt x="10364001" y="6577568"/>
                  <a:pt x="10373186" y="6588227"/>
                </a:cubicBezTo>
                <a:close/>
                <a:moveTo>
                  <a:pt x="8816062" y="10120922"/>
                </a:moveTo>
                <a:cubicBezTo>
                  <a:pt x="8834364" y="10065681"/>
                  <a:pt x="8858631" y="9991553"/>
                  <a:pt x="8866153" y="9937239"/>
                </a:cubicBezTo>
                <a:cubicBezTo>
                  <a:pt x="8866721" y="9934929"/>
                  <a:pt x="8864048" y="9932009"/>
                  <a:pt x="8861999" y="9936123"/>
                </a:cubicBezTo>
                <a:cubicBezTo>
                  <a:pt x="8845966" y="9992865"/>
                  <a:pt x="8820465" y="10063202"/>
                  <a:pt x="8816062" y="10120922"/>
                </a:cubicBezTo>
                <a:close/>
                <a:moveTo>
                  <a:pt x="11700705" y="3593999"/>
                </a:moveTo>
                <a:cubicBezTo>
                  <a:pt x="11699901" y="3594664"/>
                  <a:pt x="11699812" y="3597174"/>
                  <a:pt x="11699009" y="3597838"/>
                </a:cubicBezTo>
                <a:cubicBezTo>
                  <a:pt x="11678566" y="3607161"/>
                  <a:pt x="11662967" y="3621683"/>
                  <a:pt x="11643716" y="3634081"/>
                </a:cubicBezTo>
                <a:cubicBezTo>
                  <a:pt x="11593862" y="3666099"/>
                  <a:pt x="11532107" y="3693878"/>
                  <a:pt x="11477230" y="3725717"/>
                </a:cubicBezTo>
                <a:cubicBezTo>
                  <a:pt x="11464589" y="3788963"/>
                  <a:pt x="11427574" y="3862345"/>
                  <a:pt x="11393754" y="3923881"/>
                </a:cubicBezTo>
                <a:cubicBezTo>
                  <a:pt x="11378187" y="3952184"/>
                  <a:pt x="11362472" y="3977361"/>
                  <a:pt x="11358507" y="4003652"/>
                </a:cubicBezTo>
                <a:cubicBezTo>
                  <a:pt x="11177076" y="3944392"/>
                  <a:pt x="11120530" y="3810296"/>
                  <a:pt x="11033968" y="3703728"/>
                </a:cubicBezTo>
                <a:cubicBezTo>
                  <a:pt x="11043093" y="3575705"/>
                  <a:pt x="11074397" y="3430968"/>
                  <a:pt x="11144617" y="3296288"/>
                </a:cubicBezTo>
                <a:cubicBezTo>
                  <a:pt x="11159895" y="3266329"/>
                  <a:pt x="11171986" y="3230882"/>
                  <a:pt x="11192019" y="3208632"/>
                </a:cubicBezTo>
                <a:cubicBezTo>
                  <a:pt x="11225140" y="3171770"/>
                  <a:pt x="11332159" y="3133908"/>
                  <a:pt x="11380062" y="3117853"/>
                </a:cubicBezTo>
                <a:cubicBezTo>
                  <a:pt x="11447703" y="3095224"/>
                  <a:pt x="11519157" y="3082437"/>
                  <a:pt x="11585792" y="3095564"/>
                </a:cubicBezTo>
                <a:cubicBezTo>
                  <a:pt x="11591085" y="3110140"/>
                  <a:pt x="11594880" y="3132721"/>
                  <a:pt x="11595589" y="3151899"/>
                </a:cubicBezTo>
                <a:cubicBezTo>
                  <a:pt x="11597187" y="3207161"/>
                  <a:pt x="11592744" y="3271480"/>
                  <a:pt x="11573999" y="3338148"/>
                </a:cubicBezTo>
                <a:cubicBezTo>
                  <a:pt x="11620621" y="3421970"/>
                  <a:pt x="11659432" y="3508461"/>
                  <a:pt x="11700705" y="3593999"/>
                </a:cubicBezTo>
                <a:close/>
                <a:moveTo>
                  <a:pt x="8255623" y="11391432"/>
                </a:moveTo>
                <a:cubicBezTo>
                  <a:pt x="8259538" y="11380187"/>
                  <a:pt x="8261297" y="11368313"/>
                  <a:pt x="8259921" y="11360970"/>
                </a:cubicBezTo>
                <a:cubicBezTo>
                  <a:pt x="8253804" y="11380939"/>
                  <a:pt x="8245919" y="11399381"/>
                  <a:pt x="8238387" y="11418130"/>
                </a:cubicBezTo>
                <a:cubicBezTo>
                  <a:pt x="8245636" y="11413297"/>
                  <a:pt x="8251707" y="11402679"/>
                  <a:pt x="8255623" y="11391432"/>
                </a:cubicBezTo>
                <a:close/>
                <a:moveTo>
                  <a:pt x="10944360" y="5311655"/>
                </a:moveTo>
                <a:cubicBezTo>
                  <a:pt x="10962160" y="5281757"/>
                  <a:pt x="10946705" y="5250948"/>
                  <a:pt x="10940151" y="5218461"/>
                </a:cubicBezTo>
                <a:cubicBezTo>
                  <a:pt x="10934747" y="5192604"/>
                  <a:pt x="10931476" y="5167690"/>
                  <a:pt x="10921159" y="5148336"/>
                </a:cubicBezTo>
                <a:cubicBezTo>
                  <a:pt x="10912870" y="5171713"/>
                  <a:pt x="10926115" y="5186749"/>
                  <a:pt x="10919244" y="5209223"/>
                </a:cubicBezTo>
                <a:cubicBezTo>
                  <a:pt x="10944782" y="5236833"/>
                  <a:pt x="10931557" y="5279459"/>
                  <a:pt x="10944360" y="5311655"/>
                </a:cubicBezTo>
                <a:close/>
                <a:moveTo>
                  <a:pt x="11145418" y="4856611"/>
                </a:moveTo>
                <a:cubicBezTo>
                  <a:pt x="11139763" y="4847480"/>
                  <a:pt x="11134109" y="4838349"/>
                  <a:pt x="11118798" y="4832604"/>
                </a:cubicBezTo>
                <a:cubicBezTo>
                  <a:pt x="11113755" y="4845172"/>
                  <a:pt x="11133886" y="4868862"/>
                  <a:pt x="11145418" y="4856611"/>
                </a:cubicBezTo>
                <a:close/>
                <a:moveTo>
                  <a:pt x="10666457" y="5942494"/>
                </a:moveTo>
                <a:cubicBezTo>
                  <a:pt x="10661022" y="5933980"/>
                  <a:pt x="10665866" y="5921860"/>
                  <a:pt x="10653041" y="5916193"/>
                </a:cubicBezTo>
                <a:cubicBezTo>
                  <a:pt x="10646059" y="5927369"/>
                  <a:pt x="10655612" y="5947379"/>
                  <a:pt x="10666457" y="5942494"/>
                </a:cubicBezTo>
                <a:close/>
                <a:moveTo>
                  <a:pt x="8462654" y="10930569"/>
                </a:moveTo>
                <a:cubicBezTo>
                  <a:pt x="8435605" y="10940496"/>
                  <a:pt x="8416778" y="10963052"/>
                  <a:pt x="8395230" y="10980184"/>
                </a:cubicBezTo>
                <a:cubicBezTo>
                  <a:pt x="8374949" y="10996561"/>
                  <a:pt x="8340249" y="11010359"/>
                  <a:pt x="8338151" y="11044256"/>
                </a:cubicBezTo>
                <a:cubicBezTo>
                  <a:pt x="8339006" y="11046840"/>
                  <a:pt x="8341128" y="11048668"/>
                  <a:pt x="8345380" y="11048025"/>
                </a:cubicBezTo>
                <a:cubicBezTo>
                  <a:pt x="8379085" y="11003204"/>
                  <a:pt x="8428900" y="10974732"/>
                  <a:pt x="8462654" y="10930569"/>
                </a:cubicBezTo>
                <a:close/>
                <a:moveTo>
                  <a:pt x="9841685" y="7812679"/>
                </a:moveTo>
                <a:cubicBezTo>
                  <a:pt x="9808356" y="7799987"/>
                  <a:pt x="9775034" y="7773773"/>
                  <a:pt x="9740614" y="7778211"/>
                </a:cubicBezTo>
                <a:cubicBezTo>
                  <a:pt x="9774132" y="7796518"/>
                  <a:pt x="9808023" y="7813179"/>
                  <a:pt x="9841685" y="7812679"/>
                </a:cubicBezTo>
                <a:close/>
                <a:moveTo>
                  <a:pt x="9611238" y="8336141"/>
                </a:moveTo>
                <a:cubicBezTo>
                  <a:pt x="9589887" y="8336920"/>
                  <a:pt x="9604197" y="8308011"/>
                  <a:pt x="9574650" y="8304146"/>
                </a:cubicBezTo>
                <a:cubicBezTo>
                  <a:pt x="9558389" y="8318918"/>
                  <a:pt x="9578391" y="8354820"/>
                  <a:pt x="9607086" y="8345539"/>
                </a:cubicBezTo>
                <a:close/>
                <a:moveTo>
                  <a:pt x="10009401" y="7439260"/>
                </a:moveTo>
                <a:cubicBezTo>
                  <a:pt x="9967904" y="7461566"/>
                  <a:pt x="9937731" y="7442846"/>
                  <a:pt x="9898625" y="7456221"/>
                </a:cubicBezTo>
                <a:cubicBezTo>
                  <a:pt x="9823113" y="7378463"/>
                  <a:pt x="9752214" y="7283480"/>
                  <a:pt x="9673118" y="7219105"/>
                </a:cubicBezTo>
                <a:cubicBezTo>
                  <a:pt x="9700822" y="7179419"/>
                  <a:pt x="9751672" y="7177049"/>
                  <a:pt x="9801250" y="7150081"/>
                </a:cubicBezTo>
                <a:cubicBezTo>
                  <a:pt x="9755222" y="7017052"/>
                  <a:pt x="9696433" y="6862798"/>
                  <a:pt x="9660656" y="6743798"/>
                </a:cubicBezTo>
                <a:cubicBezTo>
                  <a:pt x="9673667" y="6716890"/>
                  <a:pt x="9749432" y="6698008"/>
                  <a:pt x="9772234" y="6674080"/>
                </a:cubicBezTo>
                <a:cubicBezTo>
                  <a:pt x="9822723" y="6707507"/>
                  <a:pt x="9843694" y="6764421"/>
                  <a:pt x="9867016" y="6829144"/>
                </a:cubicBezTo>
                <a:cubicBezTo>
                  <a:pt x="9899299" y="6917814"/>
                  <a:pt x="9940060" y="7025853"/>
                  <a:pt x="9975652" y="7117469"/>
                </a:cubicBezTo>
                <a:cubicBezTo>
                  <a:pt x="10006875" y="7125884"/>
                  <a:pt x="10045717" y="7104567"/>
                  <a:pt x="10073868" y="7124458"/>
                </a:cubicBezTo>
                <a:cubicBezTo>
                  <a:pt x="10067624" y="7201371"/>
                  <a:pt x="10055883" y="7277135"/>
                  <a:pt x="10032613" y="7352561"/>
                </a:cubicBezTo>
                <a:cubicBezTo>
                  <a:pt x="10023663" y="7380892"/>
                  <a:pt x="10004336" y="7407140"/>
                  <a:pt x="10009401" y="7439260"/>
                </a:cubicBezTo>
                <a:close/>
                <a:moveTo>
                  <a:pt x="8448642" y="10973282"/>
                </a:moveTo>
                <a:cubicBezTo>
                  <a:pt x="8429225" y="10987941"/>
                  <a:pt x="8410614" y="11004526"/>
                  <a:pt x="8391551" y="11019490"/>
                </a:cubicBezTo>
                <a:cubicBezTo>
                  <a:pt x="8372134" y="11034150"/>
                  <a:pt x="8347463" y="11044895"/>
                  <a:pt x="8338045" y="11069406"/>
                </a:cubicBezTo>
                <a:cubicBezTo>
                  <a:pt x="8380209" y="11044804"/>
                  <a:pt x="8427312" y="11006607"/>
                  <a:pt x="8448642" y="10973282"/>
                </a:cubicBezTo>
                <a:close/>
                <a:moveTo>
                  <a:pt x="9867359" y="7762498"/>
                </a:moveTo>
                <a:cubicBezTo>
                  <a:pt x="9863569" y="7755804"/>
                  <a:pt x="9870649" y="7749712"/>
                  <a:pt x="9859589" y="7743502"/>
                </a:cubicBezTo>
                <a:cubicBezTo>
                  <a:pt x="9849838" y="7750853"/>
                  <a:pt x="9855291" y="7770121"/>
                  <a:pt x="9867359" y="7762498"/>
                </a:cubicBezTo>
                <a:close/>
                <a:moveTo>
                  <a:pt x="8410446" y="11062307"/>
                </a:moveTo>
                <a:cubicBezTo>
                  <a:pt x="8411332" y="11059782"/>
                  <a:pt x="8411170" y="11057333"/>
                  <a:pt x="8409441" y="11055227"/>
                </a:cubicBezTo>
                <a:cubicBezTo>
                  <a:pt x="8403769" y="11062343"/>
                  <a:pt x="8397022" y="11068338"/>
                  <a:pt x="8389842" y="11073885"/>
                </a:cubicBezTo>
                <a:lnTo>
                  <a:pt x="8380153" y="11080856"/>
                </a:lnTo>
                <a:lnTo>
                  <a:pt x="8367654" y="11089849"/>
                </a:lnTo>
                <a:cubicBezTo>
                  <a:pt x="8352858" y="11100489"/>
                  <a:pt x="8338914" y="11112017"/>
                  <a:pt x="8330980" y="11129802"/>
                </a:cubicBezTo>
                <a:cubicBezTo>
                  <a:pt x="8357066" y="11120277"/>
                  <a:pt x="8371336" y="11098717"/>
                  <a:pt x="8388129" y="11079951"/>
                </a:cubicBezTo>
                <a:cubicBezTo>
                  <a:pt x="8395687" y="11078154"/>
                  <a:pt x="8407786" y="11069884"/>
                  <a:pt x="8410446" y="11062307"/>
                </a:cubicBezTo>
                <a:close/>
                <a:moveTo>
                  <a:pt x="9927039" y="7632327"/>
                </a:moveTo>
                <a:cubicBezTo>
                  <a:pt x="9923504" y="7628611"/>
                  <a:pt x="9926882" y="7625399"/>
                  <a:pt x="9921707" y="7621311"/>
                </a:cubicBezTo>
                <a:lnTo>
                  <a:pt x="9916300" y="7626457"/>
                </a:lnTo>
                <a:cubicBezTo>
                  <a:pt x="9919497" y="7630495"/>
                  <a:pt x="9916776" y="7633729"/>
                  <a:pt x="9921294" y="7637794"/>
                </a:cubicBezTo>
                <a:close/>
                <a:moveTo>
                  <a:pt x="9716107" y="8110475"/>
                </a:moveTo>
                <a:cubicBezTo>
                  <a:pt x="9704026" y="8092364"/>
                  <a:pt x="9690918" y="8115139"/>
                  <a:pt x="9678576" y="8120452"/>
                </a:cubicBezTo>
                <a:cubicBezTo>
                  <a:pt x="9690855" y="8130649"/>
                  <a:pt x="9703699" y="8118424"/>
                  <a:pt x="9716107" y="8110475"/>
                </a:cubicBezTo>
                <a:close/>
                <a:moveTo>
                  <a:pt x="8810087" y="10161292"/>
                </a:moveTo>
                <a:cubicBezTo>
                  <a:pt x="8800326" y="10149654"/>
                  <a:pt x="8810087" y="10161292"/>
                  <a:pt x="8810087" y="10161292"/>
                </a:cubicBezTo>
                <a:close/>
                <a:moveTo>
                  <a:pt x="11098918" y="4981472"/>
                </a:moveTo>
                <a:cubicBezTo>
                  <a:pt x="11112906" y="4941734"/>
                  <a:pt x="11097568" y="4922203"/>
                  <a:pt x="11100710" y="4882775"/>
                </a:cubicBezTo>
                <a:cubicBezTo>
                  <a:pt x="11104133" y="4888879"/>
                  <a:pt x="11107546" y="4890387"/>
                  <a:pt x="11112886" y="4884073"/>
                </a:cubicBezTo>
                <a:cubicBezTo>
                  <a:pt x="11106814" y="4879349"/>
                  <a:pt x="11115935" y="4869094"/>
                  <a:pt x="11103521" y="4867180"/>
                </a:cubicBezTo>
                <a:cubicBezTo>
                  <a:pt x="11097359" y="4864968"/>
                  <a:pt x="11097476" y="4876245"/>
                  <a:pt x="11091979" y="4874835"/>
                </a:cubicBezTo>
                <a:cubicBezTo>
                  <a:pt x="11090254" y="4864890"/>
                  <a:pt x="11089760" y="4854467"/>
                  <a:pt x="11073884" y="4850004"/>
                </a:cubicBezTo>
                <a:cubicBezTo>
                  <a:pt x="11063937" y="4873670"/>
                  <a:pt x="11085759" y="4866985"/>
                  <a:pt x="11082531" y="4886987"/>
                </a:cubicBezTo>
                <a:cubicBezTo>
                  <a:pt x="11068039" y="4911706"/>
                  <a:pt x="11096931" y="4935186"/>
                  <a:pt x="11083840" y="4949810"/>
                </a:cubicBezTo>
                <a:cubicBezTo>
                  <a:pt x="11075347" y="4942486"/>
                  <a:pt x="11081432" y="4929869"/>
                  <a:pt x="11070478" y="4923498"/>
                </a:cubicBezTo>
                <a:cubicBezTo>
                  <a:pt x="11064155" y="4935500"/>
                  <a:pt x="11075060" y="4940828"/>
                  <a:pt x="11069967" y="4952354"/>
                </a:cubicBezTo>
                <a:cubicBezTo>
                  <a:pt x="11065463" y="4949854"/>
                  <a:pt x="11062148" y="4950429"/>
                  <a:pt x="11058219" y="4951244"/>
                </a:cubicBezTo>
                <a:cubicBezTo>
                  <a:pt x="11054490" y="4934291"/>
                  <a:pt x="11049343" y="4918241"/>
                  <a:pt x="11047460" y="4900573"/>
                </a:cubicBezTo>
                <a:cubicBezTo>
                  <a:pt x="11026869" y="4906781"/>
                  <a:pt x="11039874" y="4872731"/>
                  <a:pt x="11024254" y="4878074"/>
                </a:cubicBezTo>
                <a:cubicBezTo>
                  <a:pt x="11049321" y="4930987"/>
                  <a:pt x="11033843" y="4983330"/>
                  <a:pt x="11062036" y="5036093"/>
                </a:cubicBezTo>
                <a:cubicBezTo>
                  <a:pt x="11080466" y="5015155"/>
                  <a:pt x="11048964" y="4989502"/>
                  <a:pt x="11062027" y="4961090"/>
                </a:cubicBezTo>
                <a:cubicBezTo>
                  <a:pt x="11067781" y="4972306"/>
                  <a:pt x="11076611" y="4982330"/>
                  <a:pt x="11080519" y="4994261"/>
                </a:cubicBezTo>
                <a:cubicBezTo>
                  <a:pt x="11081542" y="4985019"/>
                  <a:pt x="11079413" y="4962139"/>
                  <a:pt x="11087461" y="4960083"/>
                </a:cubicBezTo>
                <a:cubicBezTo>
                  <a:pt x="11089087" y="4967944"/>
                  <a:pt x="11088678" y="4976947"/>
                  <a:pt x="11098918" y="4981472"/>
                </a:cubicBezTo>
                <a:close/>
                <a:moveTo>
                  <a:pt x="6988633" y="14285026"/>
                </a:moveTo>
                <a:cubicBezTo>
                  <a:pt x="6977948" y="14304563"/>
                  <a:pt x="6931105" y="14287478"/>
                  <a:pt x="6917510" y="14284568"/>
                </a:cubicBezTo>
                <a:cubicBezTo>
                  <a:pt x="6924330" y="14258679"/>
                  <a:pt x="6965497" y="14285127"/>
                  <a:pt x="6988633" y="14285026"/>
                </a:cubicBezTo>
                <a:close/>
                <a:moveTo>
                  <a:pt x="6738178" y="14854688"/>
                </a:moveTo>
                <a:cubicBezTo>
                  <a:pt x="6747247" y="14829406"/>
                  <a:pt x="6746669" y="14799287"/>
                  <a:pt x="6734053" y="14784013"/>
                </a:cubicBezTo>
                <a:cubicBezTo>
                  <a:pt x="6712708" y="14818484"/>
                  <a:pt x="6696198" y="14858155"/>
                  <a:pt x="6684421" y="14896343"/>
                </a:cubicBezTo>
                <a:cubicBezTo>
                  <a:pt x="6710393" y="14900416"/>
                  <a:pt x="6729109" y="14879971"/>
                  <a:pt x="6738178" y="14854688"/>
                </a:cubicBezTo>
                <a:close/>
                <a:moveTo>
                  <a:pt x="8436519" y="11014641"/>
                </a:moveTo>
                <a:cubicBezTo>
                  <a:pt x="8439439" y="11009789"/>
                  <a:pt x="8441210" y="11004428"/>
                  <a:pt x="8441249" y="10998305"/>
                </a:cubicBezTo>
                <a:cubicBezTo>
                  <a:pt x="8422893" y="11013879"/>
                  <a:pt x="8406757" y="11032598"/>
                  <a:pt x="8388047" y="11047868"/>
                </a:cubicBezTo>
                <a:cubicBezTo>
                  <a:pt x="8374015" y="11059319"/>
                  <a:pt x="8355464" y="11067567"/>
                  <a:pt x="8343668" y="11081553"/>
                </a:cubicBezTo>
                <a:lnTo>
                  <a:pt x="8341598" y="11085235"/>
                </a:lnTo>
                <a:lnTo>
                  <a:pt x="8334542" y="11097782"/>
                </a:lnTo>
                <a:cubicBezTo>
                  <a:pt x="8335397" y="11100366"/>
                  <a:pt x="8337519" y="11102195"/>
                  <a:pt x="8341418" y="11101247"/>
                </a:cubicBezTo>
                <a:lnTo>
                  <a:pt x="8362929" y="11082812"/>
                </a:lnTo>
                <a:lnTo>
                  <a:pt x="8368546" y="11077999"/>
                </a:lnTo>
                <a:cubicBezTo>
                  <a:pt x="8377233" y="11069173"/>
                  <a:pt x="8385794" y="11059777"/>
                  <a:pt x="8394923" y="11051332"/>
                </a:cubicBezTo>
                <a:cubicBezTo>
                  <a:pt x="8408653" y="11039158"/>
                  <a:pt x="8427759" y="11029194"/>
                  <a:pt x="8436519" y="11014641"/>
                </a:cubicBezTo>
                <a:close/>
                <a:moveTo>
                  <a:pt x="7915558" y="12198266"/>
                </a:moveTo>
                <a:cubicBezTo>
                  <a:pt x="7926892" y="12177965"/>
                  <a:pt x="7928306" y="12151901"/>
                  <a:pt x="7913047" y="12121295"/>
                </a:cubicBezTo>
                <a:cubicBezTo>
                  <a:pt x="7903402" y="12106186"/>
                  <a:pt x="7881942" y="12100603"/>
                  <a:pt x="7876406" y="12082181"/>
                </a:cubicBezTo>
                <a:lnTo>
                  <a:pt x="7878543" y="12062236"/>
                </a:lnTo>
                <a:cubicBezTo>
                  <a:pt x="7907890" y="12055528"/>
                  <a:pt x="7930444" y="12050907"/>
                  <a:pt x="7942640" y="12033446"/>
                </a:cubicBezTo>
                <a:cubicBezTo>
                  <a:pt x="7987529" y="11969287"/>
                  <a:pt x="7887552" y="11890546"/>
                  <a:pt x="7810694" y="11898263"/>
                </a:cubicBezTo>
                <a:cubicBezTo>
                  <a:pt x="7828691" y="11914267"/>
                  <a:pt x="7795134" y="11912079"/>
                  <a:pt x="7788141" y="11916021"/>
                </a:cubicBezTo>
                <a:cubicBezTo>
                  <a:pt x="7779011" y="11926772"/>
                  <a:pt x="7786353" y="11958993"/>
                  <a:pt x="7763915" y="11953775"/>
                </a:cubicBezTo>
                <a:cubicBezTo>
                  <a:pt x="7743598" y="11937522"/>
                  <a:pt x="7770907" y="11923558"/>
                  <a:pt x="7774337" y="11904689"/>
                </a:cubicBezTo>
                <a:cubicBezTo>
                  <a:pt x="7767393" y="11881894"/>
                  <a:pt x="7771701" y="11863589"/>
                  <a:pt x="7755742" y="11841705"/>
                </a:cubicBezTo>
                <a:cubicBezTo>
                  <a:pt x="7727603" y="11828368"/>
                  <a:pt x="7663637" y="11812132"/>
                  <a:pt x="7640587" y="11834528"/>
                </a:cubicBezTo>
                <a:cubicBezTo>
                  <a:pt x="7629039" y="11872232"/>
                  <a:pt x="7656846" y="11893040"/>
                  <a:pt x="7641236" y="11920457"/>
                </a:cubicBezTo>
                <a:cubicBezTo>
                  <a:pt x="7647501" y="11927696"/>
                  <a:pt x="7672043" y="11943932"/>
                  <a:pt x="7657958" y="11952744"/>
                </a:cubicBezTo>
                <a:cubicBezTo>
                  <a:pt x="7626174" y="11955908"/>
                  <a:pt x="7628245" y="11919064"/>
                  <a:pt x="7606519" y="11911576"/>
                </a:cubicBezTo>
                <a:cubicBezTo>
                  <a:pt x="7535925" y="11887122"/>
                  <a:pt x="7483049" y="11977638"/>
                  <a:pt x="7482007" y="12039926"/>
                </a:cubicBezTo>
                <a:cubicBezTo>
                  <a:pt x="7499971" y="12060618"/>
                  <a:pt x="7528275" y="12063650"/>
                  <a:pt x="7543786" y="12076572"/>
                </a:cubicBezTo>
                <a:cubicBezTo>
                  <a:pt x="7543390" y="12106557"/>
                  <a:pt x="7511141" y="12096533"/>
                  <a:pt x="7490444" y="12101354"/>
                </a:cubicBezTo>
                <a:cubicBezTo>
                  <a:pt x="7458431" y="12163607"/>
                  <a:pt x="7476546" y="12248592"/>
                  <a:pt x="7522367" y="12276491"/>
                </a:cubicBezTo>
                <a:cubicBezTo>
                  <a:pt x="7537645" y="12269683"/>
                  <a:pt x="7568137" y="12265442"/>
                  <a:pt x="7577119" y="12282356"/>
                </a:cubicBezTo>
                <a:cubicBezTo>
                  <a:pt x="7567193" y="12300529"/>
                  <a:pt x="7543645" y="12301291"/>
                  <a:pt x="7537498" y="12323622"/>
                </a:cubicBezTo>
                <a:cubicBezTo>
                  <a:pt x="7553938" y="12349781"/>
                  <a:pt x="7560434" y="12363613"/>
                  <a:pt x="7588473" y="12364740"/>
                </a:cubicBezTo>
                <a:cubicBezTo>
                  <a:pt x="7611408" y="12365321"/>
                  <a:pt x="7636893" y="12320196"/>
                  <a:pt x="7661220" y="12347199"/>
                </a:cubicBezTo>
                <a:cubicBezTo>
                  <a:pt x="7651527" y="12371965"/>
                  <a:pt x="7641801" y="12388282"/>
                  <a:pt x="7654810" y="12407035"/>
                </a:cubicBezTo>
                <a:cubicBezTo>
                  <a:pt x="7712726" y="12392128"/>
                  <a:pt x="7752877" y="12354673"/>
                  <a:pt x="7759834" y="12276598"/>
                </a:cubicBezTo>
                <a:cubicBezTo>
                  <a:pt x="7754878" y="12248385"/>
                  <a:pt x="7696380" y="12220536"/>
                  <a:pt x="7728014" y="12192491"/>
                </a:cubicBezTo>
                <a:cubicBezTo>
                  <a:pt x="7758268" y="12268219"/>
                  <a:pt x="7881555" y="12259172"/>
                  <a:pt x="7915558" y="12198266"/>
                </a:cubicBezTo>
                <a:close/>
                <a:moveTo>
                  <a:pt x="11976570" y="3008417"/>
                </a:moveTo>
                <a:cubicBezTo>
                  <a:pt x="11966116" y="3025145"/>
                  <a:pt x="11925203" y="3017233"/>
                  <a:pt x="11908051" y="3004064"/>
                </a:cubicBezTo>
                <a:cubicBezTo>
                  <a:pt x="11915857" y="2988707"/>
                  <a:pt x="11933384" y="2988319"/>
                  <a:pt x="11944812" y="2978628"/>
                </a:cubicBezTo>
                <a:cubicBezTo>
                  <a:pt x="11940865" y="2962145"/>
                  <a:pt x="11911142" y="2982049"/>
                  <a:pt x="11914148" y="2962538"/>
                </a:cubicBezTo>
                <a:cubicBezTo>
                  <a:pt x="11922860" y="2948598"/>
                  <a:pt x="11973801" y="2965007"/>
                  <a:pt x="11970402" y="2980786"/>
                </a:cubicBezTo>
                <a:cubicBezTo>
                  <a:pt x="11966200" y="2997227"/>
                  <a:pt x="11947648" y="2989539"/>
                  <a:pt x="11939773" y="2999274"/>
                </a:cubicBezTo>
                <a:cubicBezTo>
                  <a:pt x="11944181" y="3012404"/>
                  <a:pt x="11969497" y="2992077"/>
                  <a:pt x="11976570" y="3008417"/>
                </a:cubicBezTo>
                <a:close/>
                <a:moveTo>
                  <a:pt x="8512375" y="10852151"/>
                </a:moveTo>
                <a:cubicBezTo>
                  <a:pt x="8514265" y="10797759"/>
                  <a:pt x="8510481" y="10769256"/>
                  <a:pt x="8505466" y="10724303"/>
                </a:cubicBezTo>
                <a:cubicBezTo>
                  <a:pt x="8491795" y="10727293"/>
                  <a:pt x="8493829" y="10745669"/>
                  <a:pt x="8487682" y="10756376"/>
                </a:cubicBezTo>
                <a:cubicBezTo>
                  <a:pt x="8494410" y="10757866"/>
                  <a:pt x="8502965" y="10757237"/>
                  <a:pt x="8502033" y="10766899"/>
                </a:cubicBezTo>
                <a:cubicBezTo>
                  <a:pt x="8499422" y="10780655"/>
                  <a:pt x="8491860" y="10790143"/>
                  <a:pt x="8484249" y="10798972"/>
                </a:cubicBezTo>
                <a:cubicBezTo>
                  <a:pt x="8498120" y="10820779"/>
                  <a:pt x="8467328" y="10829327"/>
                  <a:pt x="8476808" y="10845502"/>
                </a:cubicBezTo>
                <a:cubicBezTo>
                  <a:pt x="8481326" y="10839546"/>
                  <a:pt x="8494820" y="10825322"/>
                  <a:pt x="8502139" y="10834709"/>
                </a:cubicBezTo>
                <a:cubicBezTo>
                  <a:pt x="8494195" y="10856796"/>
                  <a:pt x="8470445" y="10862180"/>
                  <a:pt x="8462855" y="10884571"/>
                </a:cubicBezTo>
                <a:cubicBezTo>
                  <a:pt x="8482459" y="10876845"/>
                  <a:pt x="8493124" y="10860182"/>
                  <a:pt x="8512375" y="10852151"/>
                </a:cubicBezTo>
                <a:close/>
                <a:moveTo>
                  <a:pt x="10873942" y="5509113"/>
                </a:moveTo>
                <a:cubicBezTo>
                  <a:pt x="10876245" y="5500439"/>
                  <a:pt x="10876703" y="5492479"/>
                  <a:pt x="10871435" y="5487090"/>
                </a:cubicBezTo>
                <a:cubicBezTo>
                  <a:pt x="10866055" y="5496956"/>
                  <a:pt x="10862520" y="5506110"/>
                  <a:pt x="10873942" y="5509113"/>
                </a:cubicBezTo>
                <a:close/>
                <a:moveTo>
                  <a:pt x="10692803" y="5921029"/>
                </a:moveTo>
                <a:cubicBezTo>
                  <a:pt x="10687246" y="5918573"/>
                  <a:pt x="10693576" y="5911184"/>
                  <a:pt x="10685128" y="5909489"/>
                </a:cubicBezTo>
                <a:cubicBezTo>
                  <a:pt x="10678935" y="5915410"/>
                  <a:pt x="10687139" y="5929222"/>
                  <a:pt x="10692803" y="5921029"/>
                </a:cubicBezTo>
                <a:close/>
                <a:moveTo>
                  <a:pt x="10382920" y="6627819"/>
                </a:moveTo>
                <a:cubicBezTo>
                  <a:pt x="10375636" y="6645578"/>
                  <a:pt x="10366276" y="6662103"/>
                  <a:pt x="10355737" y="6675473"/>
                </a:cubicBezTo>
                <a:cubicBezTo>
                  <a:pt x="10308461" y="6679973"/>
                  <a:pt x="10317009" y="6635003"/>
                  <a:pt x="10330359" y="6581492"/>
                </a:cubicBezTo>
                <a:cubicBezTo>
                  <a:pt x="10331375" y="6576863"/>
                  <a:pt x="10327710" y="6571181"/>
                  <a:pt x="10329046" y="6564663"/>
                </a:cubicBezTo>
                <a:cubicBezTo>
                  <a:pt x="10331376" y="6557060"/>
                  <a:pt x="10338288" y="6556559"/>
                  <a:pt x="10339116" y="6552355"/>
                </a:cubicBezTo>
                <a:cubicBezTo>
                  <a:pt x="10340474" y="6542292"/>
                  <a:pt x="10335915" y="6531646"/>
                  <a:pt x="10339294" y="6523998"/>
                </a:cubicBezTo>
                <a:cubicBezTo>
                  <a:pt x="10346317" y="6505775"/>
                  <a:pt x="10361521" y="6491165"/>
                  <a:pt x="10368212" y="6486505"/>
                </a:cubicBezTo>
                <a:cubicBezTo>
                  <a:pt x="10407940" y="6510153"/>
                  <a:pt x="10404772" y="6574542"/>
                  <a:pt x="10382920" y="6627819"/>
                </a:cubicBezTo>
                <a:close/>
                <a:moveTo>
                  <a:pt x="9760852" y="8036356"/>
                </a:moveTo>
                <a:cubicBezTo>
                  <a:pt x="9757063" y="8029663"/>
                  <a:pt x="9764465" y="8023906"/>
                  <a:pt x="9753741" y="8017378"/>
                </a:cubicBezTo>
                <a:cubicBezTo>
                  <a:pt x="9747964" y="8024162"/>
                  <a:pt x="9744145" y="8031661"/>
                  <a:pt x="9747599" y="8038670"/>
                </a:cubicBezTo>
                <a:cubicBezTo>
                  <a:pt x="9752297" y="8035486"/>
                  <a:pt x="9756510" y="8038556"/>
                  <a:pt x="9760852" y="8036356"/>
                </a:cubicBezTo>
                <a:close/>
                <a:moveTo>
                  <a:pt x="9627425" y="8339080"/>
                </a:moveTo>
                <a:cubicBezTo>
                  <a:pt x="9625140" y="8347005"/>
                  <a:pt x="9622500" y="8354140"/>
                  <a:pt x="9615604" y="8361049"/>
                </a:cubicBezTo>
                <a:cubicBezTo>
                  <a:pt x="9568406" y="8369302"/>
                  <a:pt x="9522942" y="8314491"/>
                  <a:pt x="9565125" y="8272361"/>
                </a:cubicBezTo>
                <a:cubicBezTo>
                  <a:pt x="9594299" y="8264316"/>
                  <a:pt x="9630324" y="8284829"/>
                  <a:pt x="9637123" y="8312345"/>
                </a:cubicBezTo>
                <a:cubicBezTo>
                  <a:pt x="9631642" y="8322432"/>
                  <a:pt x="9629710" y="8331154"/>
                  <a:pt x="9627425" y="8339080"/>
                </a:cubicBezTo>
                <a:close/>
                <a:moveTo>
                  <a:pt x="8509096" y="10870257"/>
                </a:moveTo>
                <a:cubicBezTo>
                  <a:pt x="8495473" y="10873904"/>
                  <a:pt x="8482480" y="10890407"/>
                  <a:pt x="8469801" y="10902256"/>
                </a:cubicBezTo>
                <a:cubicBezTo>
                  <a:pt x="8461129" y="10910171"/>
                  <a:pt x="8432745" y="10928797"/>
                  <a:pt x="8444729" y="10934202"/>
                </a:cubicBezTo>
                <a:cubicBezTo>
                  <a:pt x="8461286" y="10907844"/>
                  <a:pt x="8501075" y="10904589"/>
                  <a:pt x="8509096" y="10870257"/>
                </a:cubicBezTo>
                <a:close/>
                <a:moveTo>
                  <a:pt x="11073888" y="5065820"/>
                </a:moveTo>
                <a:cubicBezTo>
                  <a:pt x="11079318" y="5056994"/>
                  <a:pt x="11076672" y="5036437"/>
                  <a:pt x="11067780" y="5042713"/>
                </a:cubicBezTo>
                <a:cubicBezTo>
                  <a:pt x="11074328" y="5048667"/>
                  <a:pt x="11057496" y="5063679"/>
                  <a:pt x="11073888" y="5065820"/>
                </a:cubicBezTo>
                <a:close/>
                <a:moveTo>
                  <a:pt x="10265312" y="6898397"/>
                </a:moveTo>
                <a:cubicBezTo>
                  <a:pt x="10266445" y="6883106"/>
                  <a:pt x="10261178" y="6869572"/>
                  <a:pt x="10250179" y="6858599"/>
                </a:cubicBezTo>
                <a:cubicBezTo>
                  <a:pt x="10246205" y="6875691"/>
                  <a:pt x="10255545" y="6886950"/>
                  <a:pt x="10265312" y="6898397"/>
                </a:cubicBezTo>
                <a:close/>
                <a:moveTo>
                  <a:pt x="10966775" y="5317478"/>
                </a:moveTo>
                <a:cubicBezTo>
                  <a:pt x="10994145" y="5264766"/>
                  <a:pt x="10959036" y="5211499"/>
                  <a:pt x="10967687" y="5156139"/>
                </a:cubicBezTo>
                <a:cubicBezTo>
                  <a:pt x="10961229" y="5147673"/>
                  <a:pt x="10955840" y="5152945"/>
                  <a:pt x="10955116" y="5146503"/>
                </a:cubicBezTo>
                <a:cubicBezTo>
                  <a:pt x="10953701" y="5125469"/>
                  <a:pt x="10958200" y="5101437"/>
                  <a:pt x="10935627" y="5087892"/>
                </a:cubicBezTo>
                <a:cubicBezTo>
                  <a:pt x="10933314" y="5091972"/>
                  <a:pt x="10931716" y="5097899"/>
                  <a:pt x="10927499" y="5097056"/>
                </a:cubicBezTo>
                <a:lnTo>
                  <a:pt x="10920077" y="5041924"/>
                </a:lnTo>
                <a:lnTo>
                  <a:pt x="10919758" y="5039554"/>
                </a:lnTo>
                <a:lnTo>
                  <a:pt x="10919610" y="5042227"/>
                </a:lnTo>
                <a:lnTo>
                  <a:pt x="10917158" y="5086555"/>
                </a:lnTo>
                <a:cubicBezTo>
                  <a:pt x="10919691" y="5100876"/>
                  <a:pt x="10925685" y="5113856"/>
                  <a:pt x="10935323" y="5125513"/>
                </a:cubicBezTo>
                <a:cubicBezTo>
                  <a:pt x="10931057" y="5123627"/>
                  <a:pt x="10926840" y="5122784"/>
                  <a:pt x="10925668" y="5128899"/>
                </a:cubicBezTo>
                <a:cubicBezTo>
                  <a:pt x="10951582" y="5155656"/>
                  <a:pt x="10927849" y="5201291"/>
                  <a:pt x="10962377" y="5224710"/>
                </a:cubicBezTo>
                <a:cubicBezTo>
                  <a:pt x="10957591" y="5247085"/>
                  <a:pt x="10965783" y="5270093"/>
                  <a:pt x="10965353" y="5291841"/>
                </a:cubicBezTo>
                <a:cubicBezTo>
                  <a:pt x="10965749" y="5300179"/>
                  <a:pt x="10954590" y="5311583"/>
                  <a:pt x="10966775" y="5317478"/>
                </a:cubicBezTo>
                <a:close/>
                <a:moveTo>
                  <a:pt x="10999030" y="5244476"/>
                </a:moveTo>
                <a:cubicBezTo>
                  <a:pt x="11005972" y="5210299"/>
                  <a:pt x="10990952" y="5184275"/>
                  <a:pt x="10989707" y="5153623"/>
                </a:cubicBezTo>
                <a:cubicBezTo>
                  <a:pt x="10995402" y="5159201"/>
                  <a:pt x="11012549" y="5159634"/>
                  <a:pt x="11003153" y="5150891"/>
                </a:cubicBezTo>
                <a:cubicBezTo>
                  <a:pt x="10997576" y="5156590"/>
                  <a:pt x="10997867" y="5136310"/>
                  <a:pt x="10995109" y="5131011"/>
                </a:cubicBezTo>
                <a:cubicBezTo>
                  <a:pt x="10999753" y="5132042"/>
                  <a:pt x="11004734" y="5135773"/>
                  <a:pt x="11007284" y="5132308"/>
                </a:cubicBezTo>
                <a:cubicBezTo>
                  <a:pt x="11005102" y="5130324"/>
                  <a:pt x="11004338" y="5127436"/>
                  <a:pt x="11007077" y="5123544"/>
                </a:cubicBezTo>
                <a:cubicBezTo>
                  <a:pt x="10997125" y="5120676"/>
                  <a:pt x="10990981" y="5127656"/>
                  <a:pt x="10985264" y="5134824"/>
                </a:cubicBezTo>
                <a:cubicBezTo>
                  <a:pt x="10983378" y="5139092"/>
                  <a:pt x="10990156" y="5141067"/>
                  <a:pt x="10989073" y="5144670"/>
                </a:cubicBezTo>
                <a:cubicBezTo>
                  <a:pt x="10967530" y="5148416"/>
                  <a:pt x="10984166" y="5177706"/>
                  <a:pt x="10986574" y="5197647"/>
                </a:cubicBezTo>
                <a:cubicBezTo>
                  <a:pt x="10988883" y="5215504"/>
                  <a:pt x="10982300" y="5239635"/>
                  <a:pt x="10999030" y="5244476"/>
                </a:cubicBezTo>
                <a:close/>
                <a:moveTo>
                  <a:pt x="10867207" y="5552057"/>
                </a:moveTo>
                <a:cubicBezTo>
                  <a:pt x="10844930" y="5544767"/>
                  <a:pt x="10820900" y="5535675"/>
                  <a:pt x="10814042" y="5540808"/>
                </a:cubicBezTo>
                <a:cubicBezTo>
                  <a:pt x="10817443" y="5559657"/>
                  <a:pt x="10859376" y="5567472"/>
                  <a:pt x="10867207" y="5552057"/>
                </a:cubicBezTo>
                <a:close/>
                <a:moveTo>
                  <a:pt x="11151254" y="4909189"/>
                </a:moveTo>
                <a:cubicBezTo>
                  <a:pt x="11152803" y="4902220"/>
                  <a:pt x="11156575" y="4893683"/>
                  <a:pt x="11147238" y="4890578"/>
                </a:cubicBezTo>
                <a:cubicBezTo>
                  <a:pt x="11145312" y="4898400"/>
                  <a:pt x="11141728" y="4906511"/>
                  <a:pt x="11151254" y="4909189"/>
                </a:cubicBezTo>
                <a:close/>
                <a:moveTo>
                  <a:pt x="6758256" y="14854946"/>
                </a:moveTo>
                <a:cubicBezTo>
                  <a:pt x="6745248" y="14893611"/>
                  <a:pt x="6722043" y="14919603"/>
                  <a:pt x="6691277" y="14922345"/>
                </a:cubicBezTo>
                <a:cubicBezTo>
                  <a:pt x="6653270" y="14926481"/>
                  <a:pt x="6612404" y="14887495"/>
                  <a:pt x="6582533" y="14855919"/>
                </a:cubicBezTo>
                <a:cubicBezTo>
                  <a:pt x="6531372" y="14864453"/>
                  <a:pt x="6428699" y="14900767"/>
                  <a:pt x="6403113" y="14822588"/>
                </a:cubicBezTo>
                <a:cubicBezTo>
                  <a:pt x="6384417" y="14824536"/>
                  <a:pt x="6359787" y="14815696"/>
                  <a:pt x="6343432" y="14800812"/>
                </a:cubicBezTo>
                <a:cubicBezTo>
                  <a:pt x="6334283" y="14792687"/>
                  <a:pt x="6339281" y="14779069"/>
                  <a:pt x="6339546" y="14766935"/>
                </a:cubicBezTo>
                <a:cubicBezTo>
                  <a:pt x="6223030" y="14695033"/>
                  <a:pt x="6109436" y="14614212"/>
                  <a:pt x="6004927" y="14531281"/>
                </a:cubicBezTo>
                <a:cubicBezTo>
                  <a:pt x="5952222" y="14489105"/>
                  <a:pt x="5892835" y="14442446"/>
                  <a:pt x="5910917" y="14378456"/>
                </a:cubicBezTo>
                <a:cubicBezTo>
                  <a:pt x="5928622" y="14315320"/>
                  <a:pt x="6014933" y="14228386"/>
                  <a:pt x="6054828" y="14219978"/>
                </a:cubicBezTo>
                <a:cubicBezTo>
                  <a:pt x="6075935" y="14216032"/>
                  <a:pt x="6114348" y="14229430"/>
                  <a:pt x="6149028" y="14247817"/>
                </a:cubicBezTo>
                <a:cubicBezTo>
                  <a:pt x="6281354" y="14318536"/>
                  <a:pt x="6429013" y="14449121"/>
                  <a:pt x="6528861" y="14517231"/>
                </a:cubicBezTo>
                <a:cubicBezTo>
                  <a:pt x="6590436" y="14508192"/>
                  <a:pt x="6591301" y="14580044"/>
                  <a:pt x="6647215" y="14583819"/>
                </a:cubicBezTo>
                <a:cubicBezTo>
                  <a:pt x="6666351" y="14622393"/>
                  <a:pt x="6659843" y="14670566"/>
                  <a:pt x="6662988" y="14715348"/>
                </a:cubicBezTo>
                <a:cubicBezTo>
                  <a:pt x="6691245" y="14743659"/>
                  <a:pt x="6727323" y="14747347"/>
                  <a:pt x="6746382" y="14766489"/>
                </a:cubicBezTo>
                <a:cubicBezTo>
                  <a:pt x="6765868" y="14785819"/>
                  <a:pt x="6768481" y="14823730"/>
                  <a:pt x="6758256" y="14854946"/>
                </a:cubicBezTo>
                <a:close/>
                <a:moveTo>
                  <a:pt x="8454544" y="11017384"/>
                </a:moveTo>
                <a:cubicBezTo>
                  <a:pt x="8459379" y="11010702"/>
                  <a:pt x="8461610" y="11002929"/>
                  <a:pt x="8459115" y="10998316"/>
                </a:cubicBezTo>
                <a:cubicBezTo>
                  <a:pt x="8451298" y="11008814"/>
                  <a:pt x="8441457" y="11018801"/>
                  <a:pt x="8434347" y="11029909"/>
                </a:cubicBezTo>
                <a:cubicBezTo>
                  <a:pt x="8442269" y="11029658"/>
                  <a:pt x="8449708" y="11024066"/>
                  <a:pt x="8454544" y="11017384"/>
                </a:cubicBezTo>
                <a:close/>
                <a:moveTo>
                  <a:pt x="11936589" y="3137812"/>
                </a:moveTo>
                <a:cubicBezTo>
                  <a:pt x="11943722" y="3125134"/>
                  <a:pt x="11934001" y="3122882"/>
                  <a:pt x="11923475" y="3121295"/>
                </a:cubicBezTo>
                <a:cubicBezTo>
                  <a:pt x="11919371" y="3131737"/>
                  <a:pt x="11929093" y="3133990"/>
                  <a:pt x="11936589" y="3137812"/>
                </a:cubicBezTo>
                <a:close/>
                <a:moveTo>
                  <a:pt x="8824887" y="10185761"/>
                </a:moveTo>
                <a:cubicBezTo>
                  <a:pt x="8801320" y="10190797"/>
                  <a:pt x="8796086" y="10203645"/>
                  <a:pt x="8765965" y="10187844"/>
                </a:cubicBezTo>
                <a:cubicBezTo>
                  <a:pt x="8729228" y="10280105"/>
                  <a:pt x="8596596" y="10323319"/>
                  <a:pt x="8522576" y="10243939"/>
                </a:cubicBezTo>
                <a:cubicBezTo>
                  <a:pt x="8490032" y="10208883"/>
                  <a:pt x="8477070" y="10153203"/>
                  <a:pt x="8484878" y="10092363"/>
                </a:cubicBezTo>
                <a:cubicBezTo>
                  <a:pt x="8415703" y="10051494"/>
                  <a:pt x="8375774" y="9993228"/>
                  <a:pt x="8341601" y="9931479"/>
                </a:cubicBezTo>
                <a:cubicBezTo>
                  <a:pt x="8314373" y="9924211"/>
                  <a:pt x="8283780" y="9919131"/>
                  <a:pt x="8263726" y="9907975"/>
                </a:cubicBezTo>
                <a:cubicBezTo>
                  <a:pt x="8243330" y="9936503"/>
                  <a:pt x="8225059" y="9969794"/>
                  <a:pt x="8174171" y="9948411"/>
                </a:cubicBezTo>
                <a:cubicBezTo>
                  <a:pt x="8143006" y="9998883"/>
                  <a:pt x="8074185" y="9981849"/>
                  <a:pt x="8079120" y="9912009"/>
                </a:cubicBezTo>
                <a:cubicBezTo>
                  <a:pt x="8080467" y="9891986"/>
                  <a:pt x="8093002" y="9861711"/>
                  <a:pt x="8100028" y="9829327"/>
                </a:cubicBezTo>
                <a:cubicBezTo>
                  <a:pt x="8115016" y="9753858"/>
                  <a:pt x="8127340" y="9653985"/>
                  <a:pt x="8143809" y="9619214"/>
                </a:cubicBezTo>
                <a:cubicBezTo>
                  <a:pt x="8172060" y="9560673"/>
                  <a:pt x="8255681" y="9559676"/>
                  <a:pt x="8243033" y="9656265"/>
                </a:cubicBezTo>
                <a:cubicBezTo>
                  <a:pt x="8281323" y="9666821"/>
                  <a:pt x="8279828" y="9700849"/>
                  <a:pt x="8287413" y="9730139"/>
                </a:cubicBezTo>
                <a:cubicBezTo>
                  <a:pt x="8309838" y="9740465"/>
                  <a:pt x="8353110" y="9754509"/>
                  <a:pt x="8377931" y="9752797"/>
                </a:cubicBezTo>
                <a:cubicBezTo>
                  <a:pt x="8415361" y="9740429"/>
                  <a:pt x="8438558" y="9701283"/>
                  <a:pt x="8476878" y="9689889"/>
                </a:cubicBezTo>
                <a:cubicBezTo>
                  <a:pt x="8512361" y="9679304"/>
                  <a:pt x="8547978" y="9686940"/>
                  <a:pt x="8591035" y="9684628"/>
                </a:cubicBezTo>
                <a:cubicBezTo>
                  <a:pt x="8611384" y="9582773"/>
                  <a:pt x="8704687" y="9542035"/>
                  <a:pt x="8786552" y="9570384"/>
                </a:cubicBezTo>
                <a:cubicBezTo>
                  <a:pt x="8861953" y="9597049"/>
                  <a:pt x="8871095" y="9675913"/>
                  <a:pt x="8885957" y="9741485"/>
                </a:cubicBezTo>
                <a:cubicBezTo>
                  <a:pt x="8905571" y="9741412"/>
                  <a:pt x="8928462" y="9751759"/>
                  <a:pt x="8937593" y="9767105"/>
                </a:cubicBezTo>
                <a:cubicBezTo>
                  <a:pt x="8904754" y="9887560"/>
                  <a:pt x="8852671" y="10042199"/>
                  <a:pt x="8824887" y="10185761"/>
                </a:cubicBezTo>
                <a:close/>
                <a:moveTo>
                  <a:pt x="8489477" y="10948612"/>
                </a:moveTo>
                <a:cubicBezTo>
                  <a:pt x="8493818" y="10936963"/>
                  <a:pt x="8496908" y="10924082"/>
                  <a:pt x="8498129" y="10909437"/>
                </a:cubicBezTo>
                <a:cubicBezTo>
                  <a:pt x="8485921" y="10914304"/>
                  <a:pt x="8473644" y="10927115"/>
                  <a:pt x="8462841" y="10937503"/>
                </a:cubicBezTo>
                <a:lnTo>
                  <a:pt x="8459170" y="10941189"/>
                </a:lnTo>
                <a:lnTo>
                  <a:pt x="8445646" y="10954770"/>
                </a:lnTo>
                <a:cubicBezTo>
                  <a:pt x="8440356" y="10960906"/>
                  <a:pt x="8436609" y="10967219"/>
                  <a:pt x="8437710" y="10973092"/>
                </a:cubicBezTo>
                <a:lnTo>
                  <a:pt x="8453228" y="10959303"/>
                </a:lnTo>
                <a:lnTo>
                  <a:pt x="8456480" y="10956413"/>
                </a:lnTo>
                <a:cubicBezTo>
                  <a:pt x="8462496" y="10950595"/>
                  <a:pt x="8469403" y="10945621"/>
                  <a:pt x="8480590" y="10944800"/>
                </a:cubicBezTo>
                <a:cubicBezTo>
                  <a:pt x="8486928" y="10963190"/>
                  <a:pt x="8459691" y="10966184"/>
                  <a:pt x="8473326" y="10980400"/>
                </a:cubicBezTo>
                <a:cubicBezTo>
                  <a:pt x="8479547" y="10970680"/>
                  <a:pt x="8485137" y="10960262"/>
                  <a:pt x="8489477" y="10948612"/>
                </a:cubicBezTo>
                <a:close/>
                <a:moveTo>
                  <a:pt x="9867546" y="7833462"/>
                </a:moveTo>
                <a:cubicBezTo>
                  <a:pt x="9868310" y="7826400"/>
                  <a:pt x="9858573" y="7820098"/>
                  <a:pt x="9852160" y="7829098"/>
                </a:cubicBezTo>
                <a:lnTo>
                  <a:pt x="9862765" y="7840246"/>
                </a:lnTo>
                <a:cubicBezTo>
                  <a:pt x="9865869" y="7838255"/>
                  <a:pt x="9867292" y="7835814"/>
                  <a:pt x="9867546" y="7833462"/>
                </a:cubicBezTo>
                <a:close/>
                <a:moveTo>
                  <a:pt x="10949718" y="5384935"/>
                </a:moveTo>
                <a:cubicBezTo>
                  <a:pt x="10951753" y="5383793"/>
                  <a:pt x="10952351" y="5380997"/>
                  <a:pt x="10952304" y="5378362"/>
                </a:cubicBezTo>
                <a:lnTo>
                  <a:pt x="10952091" y="5377431"/>
                </a:lnTo>
                <a:lnTo>
                  <a:pt x="10951019" y="5372756"/>
                </a:lnTo>
                <a:cubicBezTo>
                  <a:pt x="10945325" y="5367178"/>
                  <a:pt x="10942751" y="5371271"/>
                  <a:pt x="10942726" y="5376233"/>
                </a:cubicBezTo>
                <a:lnTo>
                  <a:pt x="10943367" y="5377030"/>
                </a:lnTo>
                <a:close/>
                <a:moveTo>
                  <a:pt x="11058734" y="5138205"/>
                </a:moveTo>
                <a:cubicBezTo>
                  <a:pt x="11041183" y="5124838"/>
                  <a:pt x="11060120" y="5096981"/>
                  <a:pt x="11045456" y="5082849"/>
                </a:cubicBezTo>
                <a:cubicBezTo>
                  <a:pt x="11026500" y="5101514"/>
                  <a:pt x="11041003" y="5129860"/>
                  <a:pt x="11050606" y="5147368"/>
                </a:cubicBezTo>
                <a:cubicBezTo>
                  <a:pt x="11052254" y="5142484"/>
                  <a:pt x="11055469" y="5139823"/>
                  <a:pt x="11058734" y="5138205"/>
                </a:cubicBezTo>
                <a:close/>
                <a:moveTo>
                  <a:pt x="10724890" y="5899220"/>
                </a:moveTo>
                <a:cubicBezTo>
                  <a:pt x="10707449" y="5932601"/>
                  <a:pt x="10680477" y="5959766"/>
                  <a:pt x="10651878" y="5965083"/>
                </a:cubicBezTo>
                <a:cubicBezTo>
                  <a:pt x="10623485" y="5970364"/>
                  <a:pt x="10591901" y="5957428"/>
                  <a:pt x="10576409" y="5948546"/>
                </a:cubicBezTo>
                <a:cubicBezTo>
                  <a:pt x="10498283" y="5903330"/>
                  <a:pt x="10518056" y="5803072"/>
                  <a:pt x="10456485" y="5758551"/>
                </a:cubicBezTo>
                <a:cubicBezTo>
                  <a:pt x="10442236" y="5766515"/>
                  <a:pt x="10452659" y="5791494"/>
                  <a:pt x="10441861" y="5810151"/>
                </a:cubicBezTo>
                <a:cubicBezTo>
                  <a:pt x="10434742" y="5822795"/>
                  <a:pt x="10410569" y="5841655"/>
                  <a:pt x="10404396" y="5839437"/>
                </a:cubicBezTo>
                <a:cubicBezTo>
                  <a:pt x="10397367" y="5836840"/>
                  <a:pt x="10390984" y="5800405"/>
                  <a:pt x="10391620" y="5792027"/>
                </a:cubicBezTo>
                <a:cubicBezTo>
                  <a:pt x="10394300" y="5757050"/>
                  <a:pt x="10426472" y="5705053"/>
                  <a:pt x="10418547" y="5675577"/>
                </a:cubicBezTo>
                <a:cubicBezTo>
                  <a:pt x="10432797" y="5667611"/>
                  <a:pt x="10442312" y="5648387"/>
                  <a:pt x="10457518" y="5642883"/>
                </a:cubicBezTo>
                <a:cubicBezTo>
                  <a:pt x="10536830" y="5673851"/>
                  <a:pt x="10536177" y="5775936"/>
                  <a:pt x="10570603" y="5829855"/>
                </a:cubicBezTo>
                <a:cubicBezTo>
                  <a:pt x="10573799" y="5835342"/>
                  <a:pt x="10585291" y="5839401"/>
                  <a:pt x="10591958" y="5847440"/>
                </a:cubicBezTo>
                <a:cubicBezTo>
                  <a:pt x="10601959" y="5859498"/>
                  <a:pt x="10619135" y="5890008"/>
                  <a:pt x="10653920" y="5895700"/>
                </a:cubicBezTo>
                <a:cubicBezTo>
                  <a:pt x="10691647" y="5901673"/>
                  <a:pt x="10700286" y="5847429"/>
                  <a:pt x="10685282" y="5814314"/>
                </a:cubicBezTo>
                <a:cubicBezTo>
                  <a:pt x="10681215" y="5803859"/>
                  <a:pt x="10648593" y="5778239"/>
                  <a:pt x="10654327" y="5762947"/>
                </a:cubicBezTo>
                <a:cubicBezTo>
                  <a:pt x="10657991" y="5752342"/>
                  <a:pt x="10680790" y="5748155"/>
                  <a:pt x="10696079" y="5752872"/>
                </a:cubicBezTo>
                <a:cubicBezTo>
                  <a:pt x="10756551" y="5770680"/>
                  <a:pt x="10753958" y="5843584"/>
                  <a:pt x="10724890" y="5899220"/>
                </a:cubicBezTo>
                <a:close/>
                <a:moveTo>
                  <a:pt x="10487699" y="6442712"/>
                </a:moveTo>
                <a:cubicBezTo>
                  <a:pt x="10469981" y="6438976"/>
                  <a:pt x="10442171" y="6429247"/>
                  <a:pt x="10428852" y="6416711"/>
                </a:cubicBezTo>
                <a:cubicBezTo>
                  <a:pt x="10424130" y="6436624"/>
                  <a:pt x="10476251" y="6461699"/>
                  <a:pt x="10487699" y="6442712"/>
                </a:cubicBezTo>
                <a:close/>
                <a:moveTo>
                  <a:pt x="12042305" y="2925115"/>
                </a:moveTo>
                <a:cubicBezTo>
                  <a:pt x="12043010" y="2922363"/>
                  <a:pt x="12043527" y="2920038"/>
                  <a:pt x="12044233" y="2917286"/>
                </a:cubicBezTo>
                <a:cubicBezTo>
                  <a:pt x="12041483" y="2916581"/>
                  <a:pt x="12038921" y="2915450"/>
                  <a:pt x="12035982" y="2915172"/>
                </a:cubicBezTo>
                <a:cubicBezTo>
                  <a:pt x="12035276" y="2917924"/>
                  <a:pt x="12034759" y="2920249"/>
                  <a:pt x="12034053" y="2923001"/>
                </a:cubicBezTo>
                <a:cubicBezTo>
                  <a:pt x="12036615" y="2924133"/>
                  <a:pt x="12039365" y="2924838"/>
                  <a:pt x="12042305" y="2925115"/>
                </a:cubicBezTo>
                <a:close/>
                <a:moveTo>
                  <a:pt x="10912218" y="5488273"/>
                </a:moveTo>
                <a:cubicBezTo>
                  <a:pt x="10907579" y="5465302"/>
                  <a:pt x="10920971" y="5434993"/>
                  <a:pt x="10901991" y="5417933"/>
                </a:cubicBezTo>
                <a:cubicBezTo>
                  <a:pt x="10901610" y="5440724"/>
                  <a:pt x="10890279" y="5483680"/>
                  <a:pt x="10912218" y="5488273"/>
                </a:cubicBezTo>
                <a:close/>
                <a:moveTo>
                  <a:pt x="11136100" y="4981574"/>
                </a:moveTo>
                <a:cubicBezTo>
                  <a:pt x="11141390" y="4974217"/>
                  <a:pt x="11136808" y="4956887"/>
                  <a:pt x="11126735" y="4964681"/>
                </a:cubicBezTo>
                <a:cubicBezTo>
                  <a:pt x="11130625" y="4967420"/>
                  <a:pt x="11128123" y="4971927"/>
                  <a:pt x="11125860" y="4977050"/>
                </a:cubicBezTo>
                <a:close/>
                <a:moveTo>
                  <a:pt x="11127327" y="5005758"/>
                </a:moveTo>
                <a:cubicBezTo>
                  <a:pt x="11128744" y="5003706"/>
                  <a:pt x="11129533" y="5001631"/>
                  <a:pt x="11130064" y="4995234"/>
                </a:cubicBezTo>
                <a:cubicBezTo>
                  <a:pt x="11111103" y="4987366"/>
                  <a:pt x="11136741" y="4946653"/>
                  <a:pt x="11107764" y="4952218"/>
                </a:cubicBezTo>
                <a:cubicBezTo>
                  <a:pt x="11115809" y="4972099"/>
                  <a:pt x="11114009" y="4995793"/>
                  <a:pt x="11120823" y="5016150"/>
                </a:cubicBezTo>
                <a:cubicBezTo>
                  <a:pt x="11123865" y="5009841"/>
                  <a:pt x="11125910" y="5007811"/>
                  <a:pt x="11127327" y="5005758"/>
                </a:cubicBezTo>
                <a:close/>
                <a:moveTo>
                  <a:pt x="8496281" y="10960932"/>
                </a:moveTo>
                <a:cubicBezTo>
                  <a:pt x="8485416" y="10987781"/>
                  <a:pt x="8471812" y="11013261"/>
                  <a:pt x="8455740" y="11037269"/>
                </a:cubicBezTo>
                <a:cubicBezTo>
                  <a:pt x="8437003" y="11065442"/>
                  <a:pt x="8411232" y="11092477"/>
                  <a:pt x="8387741" y="11119015"/>
                </a:cubicBezTo>
                <a:cubicBezTo>
                  <a:pt x="8365212" y="11145151"/>
                  <a:pt x="8332869" y="11168369"/>
                  <a:pt x="8320153" y="11197422"/>
                </a:cubicBezTo>
                <a:cubicBezTo>
                  <a:pt x="8311148" y="11218595"/>
                  <a:pt x="8308755" y="11248544"/>
                  <a:pt x="8302579" y="11272155"/>
                </a:cubicBezTo>
                <a:cubicBezTo>
                  <a:pt x="8270483" y="11391622"/>
                  <a:pt x="8226060" y="11501077"/>
                  <a:pt x="8167235" y="11599352"/>
                </a:cubicBezTo>
                <a:cubicBezTo>
                  <a:pt x="8141938" y="11641571"/>
                  <a:pt x="8112554" y="11677803"/>
                  <a:pt x="8092512" y="11723937"/>
                </a:cubicBezTo>
                <a:cubicBezTo>
                  <a:pt x="8087905" y="11724275"/>
                  <a:pt x="8085833" y="11723104"/>
                  <a:pt x="8085282" y="11720167"/>
                </a:cubicBezTo>
                <a:cubicBezTo>
                  <a:pt x="8050440" y="11683361"/>
                  <a:pt x="8030299" y="11635218"/>
                  <a:pt x="8003323" y="11588571"/>
                </a:cubicBezTo>
                <a:cubicBezTo>
                  <a:pt x="7994953" y="11573969"/>
                  <a:pt x="7982379" y="11560667"/>
                  <a:pt x="7974972" y="11545664"/>
                </a:cubicBezTo>
                <a:cubicBezTo>
                  <a:pt x="7925380" y="11448741"/>
                  <a:pt x="7916429" y="11328982"/>
                  <a:pt x="7900268" y="11196850"/>
                </a:cubicBezTo>
                <a:cubicBezTo>
                  <a:pt x="7884875" y="11176810"/>
                  <a:pt x="7859395" y="11163464"/>
                  <a:pt x="7839699" y="11143409"/>
                </a:cubicBezTo>
                <a:cubicBezTo>
                  <a:pt x="7822126" y="11125182"/>
                  <a:pt x="7806035" y="11100230"/>
                  <a:pt x="7789885" y="11078922"/>
                </a:cubicBezTo>
                <a:cubicBezTo>
                  <a:pt x="7774845" y="11059186"/>
                  <a:pt x="7757487" y="11034989"/>
                  <a:pt x="7743468" y="11011208"/>
                </a:cubicBezTo>
                <a:cubicBezTo>
                  <a:pt x="7714675" y="10962378"/>
                  <a:pt x="7699396" y="10912886"/>
                  <a:pt x="7686640" y="10844022"/>
                </a:cubicBezTo>
                <a:cubicBezTo>
                  <a:pt x="7681638" y="10816932"/>
                  <a:pt x="7670024" y="10781065"/>
                  <a:pt x="7686876" y="10758654"/>
                </a:cubicBezTo>
                <a:cubicBezTo>
                  <a:pt x="7702769" y="10758810"/>
                  <a:pt x="7702427" y="10776368"/>
                  <a:pt x="7704167" y="10790796"/>
                </a:cubicBezTo>
                <a:cubicBezTo>
                  <a:pt x="7751564" y="10849506"/>
                  <a:pt x="7811239" y="10895404"/>
                  <a:pt x="7882276" y="10929551"/>
                </a:cubicBezTo>
                <a:cubicBezTo>
                  <a:pt x="7890494" y="10804892"/>
                  <a:pt x="7882250" y="10685743"/>
                  <a:pt x="7889358" y="10559511"/>
                </a:cubicBezTo>
                <a:cubicBezTo>
                  <a:pt x="7922505" y="10538219"/>
                  <a:pt x="7968435" y="10550723"/>
                  <a:pt x="8010591" y="10552587"/>
                </a:cubicBezTo>
                <a:cubicBezTo>
                  <a:pt x="8045765" y="10553972"/>
                  <a:pt x="8081006" y="10547413"/>
                  <a:pt x="8114205" y="10548943"/>
                </a:cubicBezTo>
                <a:cubicBezTo>
                  <a:pt x="8192949" y="10553411"/>
                  <a:pt x="8275299" y="10575148"/>
                  <a:pt x="8349161" y="10567404"/>
                </a:cubicBezTo>
                <a:cubicBezTo>
                  <a:pt x="8351795" y="10682334"/>
                  <a:pt x="8345435" y="10814135"/>
                  <a:pt x="8337894" y="10930144"/>
                </a:cubicBezTo>
                <a:cubicBezTo>
                  <a:pt x="8357380" y="10929704"/>
                  <a:pt x="8366139" y="10905242"/>
                  <a:pt x="8377355" y="10891516"/>
                </a:cubicBezTo>
                <a:cubicBezTo>
                  <a:pt x="8389434" y="10876073"/>
                  <a:pt x="8401209" y="10860982"/>
                  <a:pt x="8412935" y="10845234"/>
                </a:cubicBezTo>
                <a:cubicBezTo>
                  <a:pt x="8435778" y="10814443"/>
                  <a:pt x="8463640" y="10779976"/>
                  <a:pt x="8476975" y="10745915"/>
                </a:cubicBezTo>
                <a:cubicBezTo>
                  <a:pt x="8486087" y="10721757"/>
                  <a:pt x="8480790" y="10690719"/>
                  <a:pt x="8512790" y="10685060"/>
                </a:cubicBezTo>
                <a:cubicBezTo>
                  <a:pt x="8536823" y="10787500"/>
                  <a:pt x="8528877" y="10880381"/>
                  <a:pt x="8496281" y="10960932"/>
                </a:cubicBezTo>
                <a:close/>
                <a:moveTo>
                  <a:pt x="9964153" y="7638843"/>
                </a:moveTo>
                <a:cubicBezTo>
                  <a:pt x="9972503" y="7634757"/>
                  <a:pt x="9966002" y="7617773"/>
                  <a:pt x="9959291" y="7622231"/>
                </a:cubicBezTo>
                <a:cubicBezTo>
                  <a:pt x="9964755" y="7627972"/>
                  <a:pt x="9955392" y="7633020"/>
                  <a:pt x="9964153" y="7638843"/>
                </a:cubicBezTo>
                <a:close/>
                <a:moveTo>
                  <a:pt x="11110675" y="5057584"/>
                </a:moveTo>
                <a:cubicBezTo>
                  <a:pt x="11110328" y="5050289"/>
                  <a:pt x="11119400" y="5038990"/>
                  <a:pt x="11107741" y="5035370"/>
                </a:cubicBezTo>
                <a:cubicBezTo>
                  <a:pt x="11104634" y="5044711"/>
                  <a:pt x="11100673" y="5053675"/>
                  <a:pt x="11110675" y="5057584"/>
                </a:cubicBezTo>
                <a:close/>
                <a:moveTo>
                  <a:pt x="7939310" y="12235361"/>
                </a:moveTo>
                <a:cubicBezTo>
                  <a:pt x="7917245" y="12273757"/>
                  <a:pt x="7877781" y="12299322"/>
                  <a:pt x="7824247" y="12288659"/>
                </a:cubicBezTo>
                <a:cubicBezTo>
                  <a:pt x="7798315" y="12351096"/>
                  <a:pt x="7782791" y="12425908"/>
                  <a:pt x="7726250" y="12449878"/>
                </a:cubicBezTo>
                <a:cubicBezTo>
                  <a:pt x="7691185" y="12444244"/>
                  <a:pt x="7645233" y="12448235"/>
                  <a:pt x="7632721" y="12424843"/>
                </a:cubicBezTo>
                <a:cubicBezTo>
                  <a:pt x="7613366" y="12443413"/>
                  <a:pt x="7545871" y="12433836"/>
                  <a:pt x="7522753" y="12413062"/>
                </a:cubicBezTo>
                <a:cubicBezTo>
                  <a:pt x="7493272" y="12385975"/>
                  <a:pt x="7511697" y="12341032"/>
                  <a:pt x="7499234" y="12304040"/>
                </a:cubicBezTo>
                <a:cubicBezTo>
                  <a:pt x="7497460" y="12285552"/>
                  <a:pt x="7483674" y="12304718"/>
                  <a:pt x="7475222" y="12291614"/>
                </a:cubicBezTo>
                <a:cubicBezTo>
                  <a:pt x="7451540" y="12232307"/>
                  <a:pt x="7403363" y="12143164"/>
                  <a:pt x="7453770" y="12066928"/>
                </a:cubicBezTo>
                <a:cubicBezTo>
                  <a:pt x="7453670" y="12041582"/>
                  <a:pt x="7432674" y="12022911"/>
                  <a:pt x="7430518" y="11999222"/>
                </a:cubicBezTo>
                <a:cubicBezTo>
                  <a:pt x="7423737" y="11913575"/>
                  <a:pt x="7485861" y="11841879"/>
                  <a:pt x="7563282" y="11846421"/>
                </a:cubicBezTo>
                <a:cubicBezTo>
                  <a:pt x="7589895" y="11825813"/>
                  <a:pt x="7585751" y="11794404"/>
                  <a:pt x="7616341" y="11776099"/>
                </a:cubicBezTo>
                <a:cubicBezTo>
                  <a:pt x="7685956" y="11735233"/>
                  <a:pt x="7794782" y="11783957"/>
                  <a:pt x="7804810" y="11856815"/>
                </a:cubicBezTo>
                <a:cubicBezTo>
                  <a:pt x="7949991" y="11859701"/>
                  <a:pt x="8053202" y="12000251"/>
                  <a:pt x="7949984" y="12105078"/>
                </a:cubicBezTo>
                <a:cubicBezTo>
                  <a:pt x="7966043" y="12145740"/>
                  <a:pt x="7961375" y="12196967"/>
                  <a:pt x="7939310" y="12235361"/>
                </a:cubicBezTo>
                <a:close/>
                <a:moveTo>
                  <a:pt x="10544697" y="6342550"/>
                </a:moveTo>
                <a:cubicBezTo>
                  <a:pt x="10536168" y="6338781"/>
                  <a:pt x="10536010" y="6317223"/>
                  <a:pt x="10522990" y="6324773"/>
                </a:cubicBezTo>
                <a:cubicBezTo>
                  <a:pt x="10528441" y="6329739"/>
                  <a:pt x="10538637" y="6347035"/>
                  <a:pt x="10544697" y="6342550"/>
                </a:cubicBezTo>
                <a:close/>
                <a:moveTo>
                  <a:pt x="11090821" y="5110163"/>
                </a:moveTo>
                <a:cubicBezTo>
                  <a:pt x="11091749" y="5103303"/>
                  <a:pt x="11089344" y="5096628"/>
                  <a:pt x="11081714" y="5094277"/>
                </a:cubicBezTo>
                <a:cubicBezTo>
                  <a:pt x="11072772" y="5099510"/>
                  <a:pt x="11078207" y="5117217"/>
                  <a:pt x="11079932" y="5127163"/>
                </a:cubicBezTo>
                <a:cubicBezTo>
                  <a:pt x="11085633" y="5124070"/>
                  <a:pt x="11089894" y="5117024"/>
                  <a:pt x="11090821" y="5110163"/>
                </a:cubicBezTo>
                <a:close/>
                <a:moveTo>
                  <a:pt x="10902276" y="5538474"/>
                </a:moveTo>
                <a:cubicBezTo>
                  <a:pt x="10878973" y="5513887"/>
                  <a:pt x="10907966" y="5469044"/>
                  <a:pt x="10885891" y="5443985"/>
                </a:cubicBezTo>
                <a:cubicBezTo>
                  <a:pt x="10867972" y="5484539"/>
                  <a:pt x="10893738" y="5508168"/>
                  <a:pt x="10887510" y="5544192"/>
                </a:cubicBezTo>
                <a:cubicBezTo>
                  <a:pt x="10878789" y="5540847"/>
                  <a:pt x="10878869" y="5533742"/>
                  <a:pt x="10873223" y="5529207"/>
                </a:cubicBezTo>
                <a:cubicBezTo>
                  <a:pt x="10867378" y="5542436"/>
                  <a:pt x="10871752" y="5551003"/>
                  <a:pt x="10881287" y="5558278"/>
                </a:cubicBezTo>
                <a:cubicBezTo>
                  <a:pt x="10887521" y="5548785"/>
                  <a:pt x="10898563" y="5552649"/>
                  <a:pt x="10902276" y="5538474"/>
                </a:cubicBezTo>
                <a:close/>
                <a:moveTo>
                  <a:pt x="10988284" y="5343816"/>
                </a:moveTo>
                <a:cubicBezTo>
                  <a:pt x="10996780" y="5329205"/>
                  <a:pt x="10992544" y="5319171"/>
                  <a:pt x="10981967" y="5311947"/>
                </a:cubicBezTo>
                <a:cubicBezTo>
                  <a:pt x="10981470" y="5323460"/>
                  <a:pt x="10975861" y="5337308"/>
                  <a:pt x="10988284" y="5343816"/>
                </a:cubicBezTo>
                <a:close/>
                <a:moveTo>
                  <a:pt x="11071086" y="5156417"/>
                </a:moveTo>
                <a:cubicBezTo>
                  <a:pt x="11076466" y="5146549"/>
                  <a:pt x="11080000" y="5137397"/>
                  <a:pt x="11068579" y="5134391"/>
                </a:cubicBezTo>
                <a:cubicBezTo>
                  <a:pt x="11068925" y="5141687"/>
                  <a:pt x="11060280" y="5153173"/>
                  <a:pt x="11071086" y="5156417"/>
                </a:cubicBezTo>
                <a:close/>
                <a:moveTo>
                  <a:pt x="10518793" y="6410405"/>
                </a:moveTo>
                <a:cubicBezTo>
                  <a:pt x="10521912" y="6401039"/>
                  <a:pt x="10519539" y="6394875"/>
                  <a:pt x="10510962" y="6390062"/>
                </a:cubicBezTo>
                <a:cubicBezTo>
                  <a:pt x="10508648" y="6398760"/>
                  <a:pt x="10506333" y="6407458"/>
                  <a:pt x="10518793" y="6410405"/>
                </a:cubicBezTo>
                <a:close/>
                <a:moveTo>
                  <a:pt x="11967064" y="3136980"/>
                </a:moveTo>
                <a:cubicBezTo>
                  <a:pt x="11950687" y="3148638"/>
                  <a:pt x="11967064" y="3136980"/>
                  <a:pt x="11967064" y="3136980"/>
                </a:cubicBezTo>
                <a:close/>
                <a:moveTo>
                  <a:pt x="11036638" y="5244767"/>
                </a:moveTo>
                <a:cubicBezTo>
                  <a:pt x="11023595" y="5211963"/>
                  <a:pt x="11025556" y="5174055"/>
                  <a:pt x="11026286" y="5136622"/>
                </a:cubicBezTo>
                <a:cubicBezTo>
                  <a:pt x="11027993" y="5137376"/>
                  <a:pt x="11031446" y="5135331"/>
                  <a:pt x="11027984" y="5132781"/>
                </a:cubicBezTo>
                <a:cubicBezTo>
                  <a:pt x="11014686" y="5138640"/>
                  <a:pt x="11030587" y="5108421"/>
                  <a:pt x="11014622" y="5106469"/>
                </a:cubicBezTo>
                <a:cubicBezTo>
                  <a:pt x="11004662" y="5147476"/>
                  <a:pt x="11020037" y="5185391"/>
                  <a:pt x="11020447" y="5224858"/>
                </a:cubicBezTo>
                <a:cubicBezTo>
                  <a:pt x="11020304" y="5248264"/>
                  <a:pt x="11008224" y="5270987"/>
                  <a:pt x="11013628" y="5296844"/>
                </a:cubicBezTo>
                <a:close/>
                <a:moveTo>
                  <a:pt x="11045880" y="5223851"/>
                </a:moveTo>
                <a:cubicBezTo>
                  <a:pt x="11055867" y="5196631"/>
                  <a:pt x="11043516" y="5178419"/>
                  <a:pt x="11037317" y="5157823"/>
                </a:cubicBezTo>
                <a:cubicBezTo>
                  <a:pt x="11035329" y="5181944"/>
                  <a:pt x="11031068" y="5206592"/>
                  <a:pt x="11045880" y="5223851"/>
                </a:cubicBezTo>
                <a:close/>
                <a:moveTo>
                  <a:pt x="11061346" y="5188848"/>
                </a:moveTo>
                <a:cubicBezTo>
                  <a:pt x="11064363" y="5182018"/>
                  <a:pt x="11063186" y="5161600"/>
                  <a:pt x="11053301" y="5168967"/>
                </a:cubicBezTo>
                <a:cubicBezTo>
                  <a:pt x="11061031" y="5173403"/>
                  <a:pt x="11048079" y="5186557"/>
                  <a:pt x="11061346" y="5188848"/>
                </a:cubicBezTo>
                <a:close/>
                <a:moveTo>
                  <a:pt x="10912738" y="5534418"/>
                </a:moveTo>
                <a:cubicBezTo>
                  <a:pt x="10921987" y="5518100"/>
                  <a:pt x="10908096" y="5511452"/>
                  <a:pt x="10907503" y="5498945"/>
                </a:cubicBezTo>
                <a:cubicBezTo>
                  <a:pt x="10900902" y="5513884"/>
                  <a:pt x="10901496" y="5526389"/>
                  <a:pt x="10912738" y="5534418"/>
                </a:cubicBezTo>
                <a:close/>
                <a:moveTo>
                  <a:pt x="10926901" y="5511597"/>
                </a:moveTo>
                <a:cubicBezTo>
                  <a:pt x="10935923" y="5499257"/>
                  <a:pt x="10930241" y="5476337"/>
                  <a:pt x="10929212" y="5459044"/>
                </a:cubicBezTo>
                <a:cubicBezTo>
                  <a:pt x="10928224" y="5438197"/>
                  <a:pt x="10929746" y="5417440"/>
                  <a:pt x="10921473" y="5401539"/>
                </a:cubicBezTo>
                <a:cubicBezTo>
                  <a:pt x="10915725" y="5416858"/>
                  <a:pt x="10914615" y="5436393"/>
                  <a:pt x="10916175" y="5456090"/>
                </a:cubicBezTo>
                <a:lnTo>
                  <a:pt x="10920013" y="5475951"/>
                </a:lnTo>
                <a:close/>
                <a:moveTo>
                  <a:pt x="10944083" y="5481942"/>
                </a:moveTo>
                <a:cubicBezTo>
                  <a:pt x="10953675" y="5446382"/>
                  <a:pt x="10942775" y="5419115"/>
                  <a:pt x="10939446" y="5388563"/>
                </a:cubicBezTo>
                <a:cubicBezTo>
                  <a:pt x="10927663" y="5417539"/>
                  <a:pt x="10936825" y="5452203"/>
                  <a:pt x="10944083" y="5481942"/>
                </a:cubicBezTo>
                <a:close/>
                <a:moveTo>
                  <a:pt x="10980864" y="5398697"/>
                </a:moveTo>
                <a:cubicBezTo>
                  <a:pt x="10983167" y="5390022"/>
                  <a:pt x="10985471" y="5381345"/>
                  <a:pt x="10973008" y="5378390"/>
                </a:cubicBezTo>
                <a:cubicBezTo>
                  <a:pt x="10969474" y="5387543"/>
                  <a:pt x="10972093" y="5394312"/>
                  <a:pt x="10980864" y="5398697"/>
                </a:cubicBezTo>
                <a:close/>
                <a:moveTo>
                  <a:pt x="9988351" y="7647351"/>
                </a:moveTo>
                <a:cubicBezTo>
                  <a:pt x="9997172" y="7637670"/>
                  <a:pt x="9992145" y="7627650"/>
                  <a:pt x="9986458" y="7617617"/>
                </a:cubicBezTo>
                <a:cubicBezTo>
                  <a:pt x="9979617" y="7627343"/>
                  <a:pt x="9978049" y="7637204"/>
                  <a:pt x="9988351" y="7647351"/>
                </a:cubicBezTo>
                <a:close/>
                <a:moveTo>
                  <a:pt x="10969261" y="5427501"/>
                </a:moveTo>
                <a:cubicBezTo>
                  <a:pt x="10974535" y="5407828"/>
                  <a:pt x="10966579" y="5390344"/>
                  <a:pt x="10951196" y="5389670"/>
                </a:cubicBezTo>
                <a:cubicBezTo>
                  <a:pt x="10955023" y="5408708"/>
                  <a:pt x="10949193" y="5431135"/>
                  <a:pt x="10959361" y="5447364"/>
                </a:cubicBezTo>
                <a:cubicBezTo>
                  <a:pt x="10964274" y="5440861"/>
                  <a:pt x="10967502" y="5434059"/>
                  <a:pt x="10969261" y="5427501"/>
                </a:cubicBezTo>
                <a:close/>
                <a:moveTo>
                  <a:pt x="10976742" y="5444798"/>
                </a:moveTo>
                <a:cubicBezTo>
                  <a:pt x="10953390" y="5502572"/>
                  <a:pt x="10921481" y="5561372"/>
                  <a:pt x="10878666" y="5573443"/>
                </a:cubicBezTo>
                <a:cubicBezTo>
                  <a:pt x="10864226" y="5577269"/>
                  <a:pt x="10823195" y="5570876"/>
                  <a:pt x="10798369" y="5567047"/>
                </a:cubicBezTo>
                <a:cubicBezTo>
                  <a:pt x="10767242" y="5562476"/>
                  <a:pt x="10704720" y="5538932"/>
                  <a:pt x="10664336" y="5524150"/>
                </a:cubicBezTo>
                <a:cubicBezTo>
                  <a:pt x="10627792" y="5511063"/>
                  <a:pt x="10584550" y="5488897"/>
                  <a:pt x="10542738" y="5470422"/>
                </a:cubicBezTo>
                <a:cubicBezTo>
                  <a:pt x="10454845" y="5431587"/>
                  <a:pt x="10405132" y="5418298"/>
                  <a:pt x="10375206" y="5350992"/>
                </a:cubicBezTo>
                <a:cubicBezTo>
                  <a:pt x="10431092" y="5230277"/>
                  <a:pt x="10465476" y="5109756"/>
                  <a:pt x="10507038" y="4977604"/>
                </a:cubicBezTo>
                <a:cubicBezTo>
                  <a:pt x="10535701" y="4886188"/>
                  <a:pt x="10571168" y="4810533"/>
                  <a:pt x="10617167" y="4719123"/>
                </a:cubicBezTo>
                <a:cubicBezTo>
                  <a:pt x="10635897" y="4682502"/>
                  <a:pt x="10663619" y="4641690"/>
                  <a:pt x="10697060" y="4642180"/>
                </a:cubicBezTo>
                <a:cubicBezTo>
                  <a:pt x="10732158" y="4642382"/>
                  <a:pt x="10781439" y="4677422"/>
                  <a:pt x="10823580" y="4694001"/>
                </a:cubicBezTo>
                <a:cubicBezTo>
                  <a:pt x="10853585" y="4705728"/>
                  <a:pt x="10900419" y="4724380"/>
                  <a:pt x="10939434" y="4741109"/>
                </a:cubicBezTo>
                <a:cubicBezTo>
                  <a:pt x="11009119" y="4770368"/>
                  <a:pt x="11129512" y="4789890"/>
                  <a:pt x="11158676" y="4854306"/>
                </a:cubicBezTo>
                <a:cubicBezTo>
                  <a:pt x="11184982" y="4911337"/>
                  <a:pt x="11143888" y="4991648"/>
                  <a:pt x="11112288" y="5082787"/>
                </a:cubicBezTo>
                <a:cubicBezTo>
                  <a:pt x="11086099" y="5155908"/>
                  <a:pt x="11041857" y="5249114"/>
                  <a:pt x="11017833" y="5315029"/>
                </a:cubicBezTo>
                <a:cubicBezTo>
                  <a:pt x="11009114" y="5338225"/>
                  <a:pt x="11006371" y="5364052"/>
                  <a:pt x="10997328" y="5389135"/>
                </a:cubicBezTo>
                <a:cubicBezTo>
                  <a:pt x="10991359" y="5406395"/>
                  <a:pt x="10984526" y="5425540"/>
                  <a:pt x="10976742" y="5444798"/>
                </a:cubicBezTo>
                <a:close/>
                <a:moveTo>
                  <a:pt x="11994340" y="3148010"/>
                </a:moveTo>
                <a:cubicBezTo>
                  <a:pt x="11989405" y="3145319"/>
                  <a:pt x="11988115" y="3140153"/>
                  <a:pt x="11979109" y="3139748"/>
                </a:cubicBezTo>
                <a:cubicBezTo>
                  <a:pt x="11969742" y="3149397"/>
                  <a:pt x="11994070" y="3155550"/>
                  <a:pt x="11994340" y="3148010"/>
                </a:cubicBezTo>
                <a:close/>
                <a:moveTo>
                  <a:pt x="7307362" y="13768456"/>
                </a:moveTo>
                <a:cubicBezTo>
                  <a:pt x="7313755" y="13758856"/>
                  <a:pt x="7310913" y="13735430"/>
                  <a:pt x="7316678" y="13724980"/>
                </a:cubicBezTo>
                <a:cubicBezTo>
                  <a:pt x="7297304" y="13721517"/>
                  <a:pt x="7305106" y="13758094"/>
                  <a:pt x="7297231" y="13772453"/>
                </a:cubicBezTo>
                <a:cubicBezTo>
                  <a:pt x="7302075" y="13773319"/>
                  <a:pt x="7305232" y="13771656"/>
                  <a:pt x="7307362" y="13768456"/>
                </a:cubicBezTo>
                <a:close/>
                <a:moveTo>
                  <a:pt x="10014502" y="7643863"/>
                </a:moveTo>
                <a:cubicBezTo>
                  <a:pt x="10014580" y="7640732"/>
                  <a:pt x="10013504" y="7637574"/>
                  <a:pt x="10012757" y="7634423"/>
                </a:cubicBezTo>
                <a:cubicBezTo>
                  <a:pt x="10005019" y="7640498"/>
                  <a:pt x="10001893" y="7646694"/>
                  <a:pt x="10009319" y="7653141"/>
                </a:cubicBezTo>
                <a:cubicBezTo>
                  <a:pt x="10013190" y="7650101"/>
                  <a:pt x="10014423" y="7646996"/>
                  <a:pt x="10014502" y="7643863"/>
                </a:cubicBezTo>
                <a:close/>
                <a:moveTo>
                  <a:pt x="10561088" y="6408117"/>
                </a:moveTo>
                <a:cubicBezTo>
                  <a:pt x="10536786" y="6465424"/>
                  <a:pt x="10469587" y="6480243"/>
                  <a:pt x="10419773" y="6437257"/>
                </a:cubicBezTo>
                <a:cubicBezTo>
                  <a:pt x="10395838" y="6416449"/>
                  <a:pt x="10374925" y="6384186"/>
                  <a:pt x="10360079" y="6356650"/>
                </a:cubicBezTo>
                <a:cubicBezTo>
                  <a:pt x="10345281" y="6330158"/>
                  <a:pt x="10336060" y="6288737"/>
                  <a:pt x="10294339" y="6298953"/>
                </a:cubicBezTo>
                <a:cubicBezTo>
                  <a:pt x="10283759" y="6336742"/>
                  <a:pt x="10286567" y="6415748"/>
                  <a:pt x="10238924" y="6424371"/>
                </a:cubicBezTo>
                <a:cubicBezTo>
                  <a:pt x="10203149" y="6404983"/>
                  <a:pt x="10216088" y="6354934"/>
                  <a:pt x="10223970" y="6317487"/>
                </a:cubicBezTo>
                <a:cubicBezTo>
                  <a:pt x="10231754" y="6277951"/>
                  <a:pt x="10233940" y="6225709"/>
                  <a:pt x="10262483" y="6201483"/>
                </a:cubicBezTo>
                <a:cubicBezTo>
                  <a:pt x="10310889" y="6200359"/>
                  <a:pt x="10338064" y="6246134"/>
                  <a:pt x="10375518" y="6292869"/>
                </a:cubicBezTo>
                <a:cubicBezTo>
                  <a:pt x="10397707" y="6321091"/>
                  <a:pt x="10451386" y="6402622"/>
                  <a:pt x="10484757" y="6374391"/>
                </a:cubicBezTo>
                <a:cubicBezTo>
                  <a:pt x="10519359" y="6345680"/>
                  <a:pt x="10458197" y="6328377"/>
                  <a:pt x="10490894" y="6285522"/>
                </a:cubicBezTo>
                <a:cubicBezTo>
                  <a:pt x="10553217" y="6273664"/>
                  <a:pt x="10581796" y="6358942"/>
                  <a:pt x="10561088" y="6408117"/>
                </a:cubicBezTo>
                <a:close/>
                <a:moveTo>
                  <a:pt x="12076293" y="3015817"/>
                </a:moveTo>
                <a:cubicBezTo>
                  <a:pt x="12071824" y="3042216"/>
                  <a:pt x="12042866" y="3026326"/>
                  <a:pt x="12036770" y="3049427"/>
                </a:cubicBezTo>
                <a:cubicBezTo>
                  <a:pt x="12027695" y="3049028"/>
                  <a:pt x="12026640" y="3044435"/>
                  <a:pt x="12021431" y="3041101"/>
                </a:cubicBezTo>
                <a:cubicBezTo>
                  <a:pt x="12028674" y="3020055"/>
                  <a:pt x="12039840" y="3006417"/>
                  <a:pt x="12045217" y="2981451"/>
                </a:cubicBezTo>
                <a:cubicBezTo>
                  <a:pt x="12074116" y="2982354"/>
                  <a:pt x="12048059" y="3011081"/>
                  <a:pt x="12053463" y="3018627"/>
                </a:cubicBezTo>
                <a:cubicBezTo>
                  <a:pt x="12061103" y="3015296"/>
                  <a:pt x="12069883" y="3004731"/>
                  <a:pt x="12076293" y="3015817"/>
                </a:cubicBezTo>
                <a:close/>
                <a:moveTo>
                  <a:pt x="10992051" y="5482970"/>
                </a:moveTo>
                <a:cubicBezTo>
                  <a:pt x="11001312" y="5463019"/>
                  <a:pt x="11009501" y="5442468"/>
                  <a:pt x="11016509" y="5422861"/>
                </a:cubicBezTo>
                <a:cubicBezTo>
                  <a:pt x="11037237" y="5366726"/>
                  <a:pt x="11056552" y="5311485"/>
                  <a:pt x="11083429" y="5252961"/>
                </a:cubicBezTo>
                <a:cubicBezTo>
                  <a:pt x="11130442" y="5152322"/>
                  <a:pt x="11170973" y="5051369"/>
                  <a:pt x="11196696" y="4950504"/>
                </a:cubicBezTo>
                <a:cubicBezTo>
                  <a:pt x="11205677" y="4915191"/>
                  <a:pt x="11219924" y="4858739"/>
                  <a:pt x="11209668" y="4835843"/>
                </a:cubicBezTo>
                <a:cubicBezTo>
                  <a:pt x="11195423" y="4803532"/>
                  <a:pt x="11148795" y="4788031"/>
                  <a:pt x="11092547" y="4763178"/>
                </a:cubicBezTo>
                <a:cubicBezTo>
                  <a:pt x="10981329" y="4714037"/>
                  <a:pt x="10907372" y="4680850"/>
                  <a:pt x="10815141" y="4640608"/>
                </a:cubicBezTo>
                <a:cubicBezTo>
                  <a:pt x="10761261" y="4617311"/>
                  <a:pt x="10712054" y="4586897"/>
                  <a:pt x="10682352" y="4594179"/>
                </a:cubicBezTo>
                <a:cubicBezTo>
                  <a:pt x="10633497" y="4606772"/>
                  <a:pt x="10586831" y="4688181"/>
                  <a:pt x="10552698" y="4765433"/>
                </a:cubicBezTo>
                <a:cubicBezTo>
                  <a:pt x="10493482" y="4899452"/>
                  <a:pt x="10454576" y="5070502"/>
                  <a:pt x="10397452" y="5182497"/>
                </a:cubicBezTo>
                <a:cubicBezTo>
                  <a:pt x="10372075" y="5233014"/>
                  <a:pt x="10334620" y="5275133"/>
                  <a:pt x="10328951" y="5309865"/>
                </a:cubicBezTo>
                <a:cubicBezTo>
                  <a:pt x="10311604" y="5411371"/>
                  <a:pt x="10445644" y="5471107"/>
                  <a:pt x="10561067" y="5516493"/>
                </a:cubicBezTo>
                <a:cubicBezTo>
                  <a:pt x="10598895" y="5531165"/>
                  <a:pt x="10637008" y="5547495"/>
                  <a:pt x="10675065" y="5558189"/>
                </a:cubicBezTo>
                <a:cubicBezTo>
                  <a:pt x="10714212" y="5569875"/>
                  <a:pt x="10755140" y="5570613"/>
                  <a:pt x="10789789" y="5579799"/>
                </a:cubicBezTo>
                <a:cubicBezTo>
                  <a:pt x="10828271" y="5590684"/>
                  <a:pt x="10856453" y="5608744"/>
                  <a:pt x="10882752" y="5604553"/>
                </a:cubicBezTo>
                <a:cubicBezTo>
                  <a:pt x="10926849" y="5597253"/>
                  <a:pt x="10964270" y="5542818"/>
                  <a:pt x="10992051" y="5482970"/>
                </a:cubicBezTo>
                <a:close/>
                <a:moveTo>
                  <a:pt x="12030293" y="3161343"/>
                </a:moveTo>
                <a:cubicBezTo>
                  <a:pt x="12037803" y="3147810"/>
                  <a:pt x="12015629" y="3151799"/>
                  <a:pt x="12008083" y="3146933"/>
                </a:cubicBezTo>
                <a:cubicBezTo>
                  <a:pt x="12000384" y="3160894"/>
                  <a:pt x="12022559" y="3156904"/>
                  <a:pt x="12030293" y="3161343"/>
                </a:cubicBezTo>
                <a:close/>
                <a:moveTo>
                  <a:pt x="11007953" y="5489486"/>
                </a:moveTo>
                <a:cubicBezTo>
                  <a:pt x="10986781" y="5536251"/>
                  <a:pt x="10930323" y="5617920"/>
                  <a:pt x="10878429" y="5623558"/>
                </a:cubicBezTo>
                <a:cubicBezTo>
                  <a:pt x="10859744" y="5625502"/>
                  <a:pt x="10808518" y="5605420"/>
                  <a:pt x="10785466" y="5598806"/>
                </a:cubicBezTo>
                <a:cubicBezTo>
                  <a:pt x="10741728" y="5587135"/>
                  <a:pt x="10682667" y="5577872"/>
                  <a:pt x="10618754" y="5554227"/>
                </a:cubicBezTo>
                <a:cubicBezTo>
                  <a:pt x="10511764" y="5515114"/>
                  <a:pt x="10394364" y="5476506"/>
                  <a:pt x="10340175" y="5406650"/>
                </a:cubicBezTo>
                <a:cubicBezTo>
                  <a:pt x="10324624" y="5386515"/>
                  <a:pt x="10307053" y="5345593"/>
                  <a:pt x="10310174" y="5314323"/>
                </a:cubicBezTo>
                <a:cubicBezTo>
                  <a:pt x="10316472" y="5257421"/>
                  <a:pt x="10373723" y="5197010"/>
                  <a:pt x="10396075" y="5148726"/>
                </a:cubicBezTo>
                <a:cubicBezTo>
                  <a:pt x="10408004" y="5122880"/>
                  <a:pt x="10417844" y="5092541"/>
                  <a:pt x="10429442" y="5063988"/>
                </a:cubicBezTo>
                <a:cubicBezTo>
                  <a:pt x="10479870" y="4938330"/>
                  <a:pt x="10514958" y="4805893"/>
                  <a:pt x="10585671" y="4672364"/>
                </a:cubicBezTo>
                <a:cubicBezTo>
                  <a:pt x="10614399" y="4617719"/>
                  <a:pt x="10643617" y="4573494"/>
                  <a:pt x="10684586" y="4570680"/>
                </a:cubicBezTo>
                <a:cubicBezTo>
                  <a:pt x="10718885" y="4567980"/>
                  <a:pt x="10790299" y="4609226"/>
                  <a:pt x="10826094" y="4625042"/>
                </a:cubicBezTo>
                <a:cubicBezTo>
                  <a:pt x="10935558" y="4672388"/>
                  <a:pt x="11013119" y="4711249"/>
                  <a:pt x="11116052" y="4757240"/>
                </a:cubicBezTo>
                <a:cubicBezTo>
                  <a:pt x="11161647" y="4777386"/>
                  <a:pt x="11212775" y="4795385"/>
                  <a:pt x="11226356" y="4826892"/>
                </a:cubicBezTo>
                <a:cubicBezTo>
                  <a:pt x="11239938" y="4858400"/>
                  <a:pt x="11219006" y="4936895"/>
                  <a:pt x="11201874" y="4994113"/>
                </a:cubicBezTo>
                <a:cubicBezTo>
                  <a:pt x="11163747" y="5119595"/>
                  <a:pt x="11104768" y="5223110"/>
                  <a:pt x="11064851" y="5323824"/>
                </a:cubicBezTo>
                <a:cubicBezTo>
                  <a:pt x="11052499" y="5354085"/>
                  <a:pt x="11047864" y="5384172"/>
                  <a:pt x="11038302" y="5411575"/>
                </a:cubicBezTo>
                <a:cubicBezTo>
                  <a:pt x="11029118" y="5438126"/>
                  <a:pt x="11021015" y="5461075"/>
                  <a:pt x="11007953" y="5489486"/>
                </a:cubicBezTo>
                <a:close/>
                <a:moveTo>
                  <a:pt x="9456049" y="9002978"/>
                </a:moveTo>
                <a:cubicBezTo>
                  <a:pt x="9432729" y="9022247"/>
                  <a:pt x="9409224" y="8989939"/>
                  <a:pt x="9384400" y="8977950"/>
                </a:cubicBezTo>
                <a:cubicBezTo>
                  <a:pt x="9340971" y="8957228"/>
                  <a:pt x="9290001" y="8936240"/>
                  <a:pt x="9249107" y="8924800"/>
                </a:cubicBezTo>
                <a:cubicBezTo>
                  <a:pt x="9208659" y="8957413"/>
                  <a:pt x="9177413" y="9029288"/>
                  <a:pt x="9140799" y="9041670"/>
                </a:cubicBezTo>
                <a:cubicBezTo>
                  <a:pt x="9110725" y="9016142"/>
                  <a:pt x="9130810" y="8972996"/>
                  <a:pt x="9128214" y="8940740"/>
                </a:cubicBezTo>
                <a:cubicBezTo>
                  <a:pt x="9125331" y="8906825"/>
                  <a:pt x="9110083" y="8876628"/>
                  <a:pt x="9113176" y="8845363"/>
                </a:cubicBezTo>
                <a:cubicBezTo>
                  <a:pt x="9083932" y="8811022"/>
                  <a:pt x="9001553" y="8797570"/>
                  <a:pt x="8986898" y="8757944"/>
                </a:cubicBezTo>
                <a:cubicBezTo>
                  <a:pt x="9024445" y="8721496"/>
                  <a:pt x="9093856" y="8743499"/>
                  <a:pt x="9150267" y="8747551"/>
                </a:cubicBezTo>
                <a:cubicBezTo>
                  <a:pt x="9165354" y="8678741"/>
                  <a:pt x="9120104" y="8633252"/>
                  <a:pt x="9151391" y="8557821"/>
                </a:cubicBezTo>
                <a:cubicBezTo>
                  <a:pt x="9206284" y="8595350"/>
                  <a:pt x="9234287" y="8642899"/>
                  <a:pt x="9286721" y="8681372"/>
                </a:cubicBezTo>
                <a:cubicBezTo>
                  <a:pt x="9342996" y="8682265"/>
                  <a:pt x="9379753" y="8633737"/>
                  <a:pt x="9438414" y="8640787"/>
                </a:cubicBezTo>
                <a:cubicBezTo>
                  <a:pt x="9428591" y="8693059"/>
                  <a:pt x="9382010" y="8737244"/>
                  <a:pt x="9375257" y="8783726"/>
                </a:cubicBezTo>
                <a:cubicBezTo>
                  <a:pt x="9372503" y="8800357"/>
                  <a:pt x="9388983" y="8830076"/>
                  <a:pt x="9405685" y="8873158"/>
                </a:cubicBezTo>
                <a:cubicBezTo>
                  <a:pt x="9426272" y="8927090"/>
                  <a:pt x="9437297" y="8956445"/>
                  <a:pt x="9456049" y="9002978"/>
                </a:cubicBezTo>
                <a:close/>
                <a:moveTo>
                  <a:pt x="10407491" y="6849659"/>
                </a:moveTo>
                <a:cubicBezTo>
                  <a:pt x="10402665" y="6853640"/>
                  <a:pt x="10400798" y="6862493"/>
                  <a:pt x="10396537" y="6865195"/>
                </a:cubicBezTo>
                <a:cubicBezTo>
                  <a:pt x="10344377" y="6902258"/>
                  <a:pt x="10297433" y="6802559"/>
                  <a:pt x="10247267" y="6799241"/>
                </a:cubicBezTo>
                <a:cubicBezTo>
                  <a:pt x="10223887" y="6830172"/>
                  <a:pt x="10256958" y="6843256"/>
                  <a:pt x="10275228" y="6857442"/>
                </a:cubicBezTo>
                <a:cubicBezTo>
                  <a:pt x="10314626" y="6888603"/>
                  <a:pt x="10354999" y="6914083"/>
                  <a:pt x="10343557" y="6966589"/>
                </a:cubicBezTo>
                <a:cubicBezTo>
                  <a:pt x="10294984" y="6957353"/>
                  <a:pt x="10227151" y="6922288"/>
                  <a:pt x="10152372" y="6882115"/>
                </a:cubicBezTo>
                <a:cubicBezTo>
                  <a:pt x="10088953" y="6847472"/>
                  <a:pt x="10012393" y="6813644"/>
                  <a:pt x="10050477" y="6754062"/>
                </a:cubicBezTo>
                <a:cubicBezTo>
                  <a:pt x="10084014" y="6751050"/>
                  <a:pt x="10121135" y="6782735"/>
                  <a:pt x="10151416" y="6798661"/>
                </a:cubicBezTo>
                <a:cubicBezTo>
                  <a:pt x="10181997" y="6778043"/>
                  <a:pt x="10189835" y="6698983"/>
                  <a:pt x="10224537" y="6689864"/>
                </a:cubicBezTo>
                <a:cubicBezTo>
                  <a:pt x="10254479" y="6690359"/>
                  <a:pt x="10268332" y="6716856"/>
                  <a:pt x="10291461" y="6736244"/>
                </a:cubicBezTo>
                <a:cubicBezTo>
                  <a:pt x="10334860" y="6772231"/>
                  <a:pt x="10387605" y="6794007"/>
                  <a:pt x="10403849" y="6839390"/>
                </a:cubicBezTo>
                <a:cubicBezTo>
                  <a:pt x="10407134" y="6842369"/>
                  <a:pt x="10403214" y="6847769"/>
                  <a:pt x="10407491" y="6849659"/>
                </a:cubicBezTo>
                <a:close/>
                <a:moveTo>
                  <a:pt x="9982427" y="7825038"/>
                </a:moveTo>
                <a:cubicBezTo>
                  <a:pt x="9982979" y="7824432"/>
                  <a:pt x="9982780" y="7823372"/>
                  <a:pt x="9981344" y="7821361"/>
                </a:cubicBezTo>
                <a:cubicBezTo>
                  <a:pt x="9974026" y="7823820"/>
                  <a:pt x="9964218" y="7820281"/>
                  <a:pt x="9970192" y="7831974"/>
                </a:cubicBezTo>
                <a:cubicBezTo>
                  <a:pt x="9972357" y="7824602"/>
                  <a:pt x="9980774" y="7826850"/>
                  <a:pt x="9982427" y="7825038"/>
                </a:cubicBezTo>
                <a:close/>
                <a:moveTo>
                  <a:pt x="10051426" y="7697382"/>
                </a:moveTo>
                <a:cubicBezTo>
                  <a:pt x="10059060" y="7682393"/>
                  <a:pt x="10059119" y="7666890"/>
                  <a:pt x="10049945" y="7651167"/>
                </a:cubicBezTo>
                <a:cubicBezTo>
                  <a:pt x="10043953" y="7666520"/>
                  <a:pt x="10040276" y="7681604"/>
                  <a:pt x="10051426" y="7697382"/>
                </a:cubicBezTo>
                <a:close/>
                <a:moveTo>
                  <a:pt x="10008041" y="7822343"/>
                </a:moveTo>
                <a:cubicBezTo>
                  <a:pt x="10002593" y="7815944"/>
                  <a:pt x="9997318" y="7815814"/>
                  <a:pt x="9992216" y="7821955"/>
                </a:cubicBezTo>
                <a:lnTo>
                  <a:pt x="9999932" y="7830058"/>
                </a:lnTo>
                <a:close/>
                <a:moveTo>
                  <a:pt x="7212798" y="14159712"/>
                </a:moveTo>
                <a:cubicBezTo>
                  <a:pt x="7212798" y="14159712"/>
                  <a:pt x="7199027" y="14142415"/>
                  <a:pt x="7212798" y="14159712"/>
                </a:cubicBezTo>
                <a:close/>
                <a:moveTo>
                  <a:pt x="7203479" y="14205034"/>
                </a:moveTo>
                <a:cubicBezTo>
                  <a:pt x="7202228" y="14196326"/>
                  <a:pt x="7214169" y="14179686"/>
                  <a:pt x="7204219" y="14176819"/>
                </a:cubicBezTo>
                <a:cubicBezTo>
                  <a:pt x="7205044" y="14185338"/>
                  <a:pt x="7193530" y="14202166"/>
                  <a:pt x="7203479" y="14205034"/>
                </a:cubicBezTo>
                <a:close/>
                <a:moveTo>
                  <a:pt x="10044130" y="7777700"/>
                </a:moveTo>
                <a:cubicBezTo>
                  <a:pt x="10045499" y="7775752"/>
                  <a:pt x="10047190" y="7774142"/>
                  <a:pt x="10044264" y="7772421"/>
                </a:cubicBezTo>
                <a:cubicBezTo>
                  <a:pt x="10074976" y="7692346"/>
                  <a:pt x="9956638" y="7622823"/>
                  <a:pt x="9902103" y="7666355"/>
                </a:cubicBezTo>
                <a:cubicBezTo>
                  <a:pt x="9857994" y="7701898"/>
                  <a:pt x="9863732" y="7775604"/>
                  <a:pt x="9919693" y="7806661"/>
                </a:cubicBezTo>
                <a:cubicBezTo>
                  <a:pt x="9940030" y="7817879"/>
                  <a:pt x="9960981" y="7814512"/>
                  <a:pt x="9981925" y="7806408"/>
                </a:cubicBezTo>
                <a:lnTo>
                  <a:pt x="9982938" y="7805941"/>
                </a:lnTo>
                <a:close/>
                <a:moveTo>
                  <a:pt x="7260736" y="14081561"/>
                </a:moveTo>
                <a:cubicBezTo>
                  <a:pt x="7262798" y="14079868"/>
                  <a:pt x="7264016" y="14076966"/>
                  <a:pt x="7263495" y="14071511"/>
                </a:cubicBezTo>
                <a:cubicBezTo>
                  <a:pt x="7252653" y="14071817"/>
                  <a:pt x="7241672" y="14073592"/>
                  <a:pt x="7226603" y="14068463"/>
                </a:cubicBezTo>
                <a:cubicBezTo>
                  <a:pt x="7224730" y="14077318"/>
                  <a:pt x="7222856" y="14086175"/>
                  <a:pt x="7221221" y="14095646"/>
                </a:cubicBezTo>
                <a:cubicBezTo>
                  <a:pt x="7228611" y="14097382"/>
                  <a:pt x="7236190" y="14098692"/>
                  <a:pt x="7243580" y="14100428"/>
                </a:cubicBezTo>
                <a:cubicBezTo>
                  <a:pt x="7240765" y="14080836"/>
                  <a:pt x="7254548" y="14086640"/>
                  <a:pt x="7260736" y="14081561"/>
                </a:cubicBezTo>
                <a:close/>
                <a:moveTo>
                  <a:pt x="7155404" y="14321916"/>
                </a:moveTo>
                <a:cubicBezTo>
                  <a:pt x="7118908" y="14305280"/>
                  <a:pt x="7029970" y="14318481"/>
                  <a:pt x="6997470" y="14289340"/>
                </a:cubicBezTo>
                <a:cubicBezTo>
                  <a:pt x="7046213" y="14278258"/>
                  <a:pt x="7125605" y="14314356"/>
                  <a:pt x="7166461" y="14291124"/>
                </a:cubicBezTo>
                <a:cubicBezTo>
                  <a:pt x="7179472" y="14266291"/>
                  <a:pt x="7171155" y="14232035"/>
                  <a:pt x="7179662" y="14204704"/>
                </a:cubicBezTo>
                <a:cubicBezTo>
                  <a:pt x="7182577" y="14195799"/>
                  <a:pt x="7191664" y="14193696"/>
                  <a:pt x="7193487" y="14183799"/>
                </a:cubicBezTo>
                <a:cubicBezTo>
                  <a:pt x="7210400" y="14105136"/>
                  <a:pt x="7217789" y="14023793"/>
                  <a:pt x="7238391" y="13943702"/>
                </a:cubicBezTo>
                <a:cubicBezTo>
                  <a:pt x="7282877" y="13769169"/>
                  <a:pt x="7326830" y="13609691"/>
                  <a:pt x="7347978" y="13457975"/>
                </a:cubicBezTo>
                <a:cubicBezTo>
                  <a:pt x="7327353" y="13445805"/>
                  <a:pt x="7285076" y="13448021"/>
                  <a:pt x="7265284" y="13427044"/>
                </a:cubicBezTo>
                <a:cubicBezTo>
                  <a:pt x="7280893" y="13399793"/>
                  <a:pt x="7317205" y="13438772"/>
                  <a:pt x="7340098" y="13428500"/>
                </a:cubicBezTo>
                <a:cubicBezTo>
                  <a:pt x="7301714" y="13394211"/>
                  <a:pt x="7116251" y="13353549"/>
                  <a:pt x="7066555" y="13362172"/>
                </a:cubicBezTo>
                <a:cubicBezTo>
                  <a:pt x="6992864" y="13375483"/>
                  <a:pt x="6952461" y="13451923"/>
                  <a:pt x="6920658" y="13520440"/>
                </a:cubicBezTo>
                <a:cubicBezTo>
                  <a:pt x="6955783" y="13517101"/>
                  <a:pt x="6947962" y="13554420"/>
                  <a:pt x="6972237" y="13568714"/>
                </a:cubicBezTo>
                <a:cubicBezTo>
                  <a:pt x="6987931" y="13578197"/>
                  <a:pt x="7024385" y="13576465"/>
                  <a:pt x="7053620" y="13585304"/>
                </a:cubicBezTo>
                <a:cubicBezTo>
                  <a:pt x="7095790" y="13598331"/>
                  <a:pt x="7136641" y="13614342"/>
                  <a:pt x="7181886" y="13626178"/>
                </a:cubicBezTo>
                <a:cubicBezTo>
                  <a:pt x="7180986" y="13646677"/>
                  <a:pt x="7169966" y="13652002"/>
                  <a:pt x="7167925" y="13670468"/>
                </a:cubicBezTo>
                <a:cubicBezTo>
                  <a:pt x="7096445" y="13677621"/>
                  <a:pt x="7026140" y="13639421"/>
                  <a:pt x="6962076" y="13618250"/>
                </a:cubicBezTo>
                <a:cubicBezTo>
                  <a:pt x="6959171" y="13631748"/>
                  <a:pt x="6956266" y="13645245"/>
                  <a:pt x="6953788" y="13658931"/>
                </a:cubicBezTo>
                <a:cubicBezTo>
                  <a:pt x="6940735" y="13665396"/>
                  <a:pt x="6927443" y="13671245"/>
                  <a:pt x="6905549" y="13663101"/>
                </a:cubicBezTo>
                <a:cubicBezTo>
                  <a:pt x="6893360" y="13674535"/>
                  <a:pt x="6894852" y="13705775"/>
                  <a:pt x="6877057" y="13709125"/>
                </a:cubicBezTo>
                <a:cubicBezTo>
                  <a:pt x="6862721" y="13693107"/>
                  <a:pt x="6891981" y="13671887"/>
                  <a:pt x="6872874" y="13660896"/>
                </a:cubicBezTo>
                <a:cubicBezTo>
                  <a:pt x="6841917" y="13747115"/>
                  <a:pt x="6820100" y="13876110"/>
                  <a:pt x="6809793" y="13944440"/>
                </a:cubicBezTo>
                <a:cubicBezTo>
                  <a:pt x="6837439" y="13941875"/>
                  <a:pt x="6855376" y="13958974"/>
                  <a:pt x="6874718" y="13948662"/>
                </a:cubicBezTo>
                <a:cubicBezTo>
                  <a:pt x="6886882" y="13967288"/>
                  <a:pt x="6888730" y="13988492"/>
                  <a:pt x="6886312" y="14007811"/>
                </a:cubicBezTo>
                <a:cubicBezTo>
                  <a:pt x="6953301" y="14024668"/>
                  <a:pt x="7038304" y="14029606"/>
                  <a:pt x="7082034" y="14062179"/>
                </a:cubicBezTo>
                <a:cubicBezTo>
                  <a:pt x="7065777" y="14075894"/>
                  <a:pt x="7083319" y="14106580"/>
                  <a:pt x="7065357" y="14119540"/>
                </a:cubicBezTo>
                <a:cubicBezTo>
                  <a:pt x="7009418" y="14111135"/>
                  <a:pt x="6952931" y="14069356"/>
                  <a:pt x="6875308" y="14061562"/>
                </a:cubicBezTo>
                <a:cubicBezTo>
                  <a:pt x="6866719" y="14074077"/>
                  <a:pt x="6861316" y="14092077"/>
                  <a:pt x="6855674" y="14109462"/>
                </a:cubicBezTo>
                <a:cubicBezTo>
                  <a:pt x="6835547" y="14107705"/>
                  <a:pt x="6840566" y="14107883"/>
                  <a:pt x="6823425" y="14107445"/>
                </a:cubicBezTo>
                <a:cubicBezTo>
                  <a:pt x="6818160" y="14123977"/>
                  <a:pt x="6838140" y="14144528"/>
                  <a:pt x="6822965" y="14154643"/>
                </a:cubicBezTo>
                <a:cubicBezTo>
                  <a:pt x="6791271" y="14146755"/>
                  <a:pt x="6830019" y="14092520"/>
                  <a:pt x="6783764" y="14094509"/>
                </a:cubicBezTo>
                <a:cubicBezTo>
                  <a:pt x="6750219" y="14187739"/>
                  <a:pt x="6774751" y="14272992"/>
                  <a:pt x="6862653" y="14303677"/>
                </a:cubicBezTo>
                <a:cubicBezTo>
                  <a:pt x="6902364" y="14317654"/>
                  <a:pt x="6951743" y="14315518"/>
                  <a:pt x="7000102" y="14322613"/>
                </a:cubicBezTo>
                <a:cubicBezTo>
                  <a:pt x="7054572" y="14330881"/>
                  <a:pt x="7123101" y="14358102"/>
                  <a:pt x="7155404" y="14321916"/>
                </a:cubicBezTo>
                <a:close/>
                <a:moveTo>
                  <a:pt x="10069083" y="7743010"/>
                </a:moveTo>
                <a:cubicBezTo>
                  <a:pt x="10064618" y="7736960"/>
                  <a:pt x="10071377" y="7730528"/>
                  <a:pt x="10067250" y="7724155"/>
                </a:cubicBezTo>
                <a:cubicBezTo>
                  <a:pt x="10057885" y="7729207"/>
                  <a:pt x="10064031" y="7747174"/>
                  <a:pt x="10069083" y="7743010"/>
                </a:cubicBezTo>
                <a:close/>
                <a:moveTo>
                  <a:pt x="12087626" y="3175951"/>
                </a:moveTo>
                <a:cubicBezTo>
                  <a:pt x="12089774" y="3159539"/>
                  <a:pt x="12056342" y="3150894"/>
                  <a:pt x="12050827" y="3166841"/>
                </a:cubicBezTo>
                <a:cubicBezTo>
                  <a:pt x="12062872" y="3169610"/>
                  <a:pt x="12075154" y="3172994"/>
                  <a:pt x="12087626" y="3175951"/>
                </a:cubicBezTo>
                <a:close/>
                <a:moveTo>
                  <a:pt x="7436878" y="13758723"/>
                </a:moveTo>
                <a:cubicBezTo>
                  <a:pt x="7417196" y="13744419"/>
                  <a:pt x="7397513" y="13730116"/>
                  <a:pt x="7380053" y="13714246"/>
                </a:cubicBezTo>
                <a:cubicBezTo>
                  <a:pt x="7381097" y="13736114"/>
                  <a:pt x="7434567" y="13762798"/>
                  <a:pt x="7436878" y="13758723"/>
                </a:cubicBezTo>
                <a:close/>
                <a:moveTo>
                  <a:pt x="10102384" y="7773797"/>
                </a:moveTo>
                <a:cubicBezTo>
                  <a:pt x="10098382" y="7786606"/>
                  <a:pt x="10092188" y="7798417"/>
                  <a:pt x="10083609" y="7808349"/>
                </a:cubicBezTo>
                <a:cubicBezTo>
                  <a:pt x="10033680" y="7865520"/>
                  <a:pt x="9964870" y="7873084"/>
                  <a:pt x="9913133" y="7870831"/>
                </a:cubicBezTo>
                <a:cubicBezTo>
                  <a:pt x="9850799" y="7843909"/>
                  <a:pt x="9788677" y="7834807"/>
                  <a:pt x="9726549" y="7812836"/>
                </a:cubicBezTo>
                <a:cubicBezTo>
                  <a:pt x="9720135" y="7831811"/>
                  <a:pt x="9737285" y="7845098"/>
                  <a:pt x="9743736" y="7864061"/>
                </a:cubicBezTo>
                <a:cubicBezTo>
                  <a:pt x="9749596" y="7880366"/>
                  <a:pt x="9747475" y="7899121"/>
                  <a:pt x="9755972" y="7915490"/>
                </a:cubicBezTo>
                <a:cubicBezTo>
                  <a:pt x="9769205" y="7940228"/>
                  <a:pt x="9793089" y="7961265"/>
                  <a:pt x="9805261" y="7988940"/>
                </a:cubicBezTo>
                <a:cubicBezTo>
                  <a:pt x="9806591" y="8041096"/>
                  <a:pt x="9790512" y="8103382"/>
                  <a:pt x="9723476" y="8145302"/>
                </a:cubicBezTo>
                <a:cubicBezTo>
                  <a:pt x="9651406" y="8151457"/>
                  <a:pt x="9556887" y="8131993"/>
                  <a:pt x="9530329" y="8046566"/>
                </a:cubicBezTo>
                <a:cubicBezTo>
                  <a:pt x="9523930" y="8025620"/>
                  <a:pt x="9524720" y="7954714"/>
                  <a:pt x="9538568" y="7928664"/>
                </a:cubicBezTo>
                <a:cubicBezTo>
                  <a:pt x="9556912" y="7894471"/>
                  <a:pt x="9596882" y="7866085"/>
                  <a:pt x="9639430" y="7853269"/>
                </a:cubicBezTo>
                <a:cubicBezTo>
                  <a:pt x="9648516" y="7833035"/>
                  <a:pt x="9635842" y="7812272"/>
                  <a:pt x="9633057" y="7791753"/>
                </a:cubicBezTo>
                <a:cubicBezTo>
                  <a:pt x="9559744" y="7768521"/>
                  <a:pt x="9486295" y="7750728"/>
                  <a:pt x="9412854" y="7735824"/>
                </a:cubicBezTo>
                <a:lnTo>
                  <a:pt x="9400563" y="7733668"/>
                </a:lnTo>
                <a:lnTo>
                  <a:pt x="9399016" y="7748638"/>
                </a:lnTo>
                <a:cubicBezTo>
                  <a:pt x="9391414" y="7803930"/>
                  <a:pt x="9390910" y="7854015"/>
                  <a:pt x="9377592" y="7907857"/>
                </a:cubicBezTo>
                <a:cubicBezTo>
                  <a:pt x="9372164" y="7929308"/>
                  <a:pt x="9356801" y="7949154"/>
                  <a:pt x="9351839" y="7970570"/>
                </a:cubicBezTo>
                <a:cubicBezTo>
                  <a:pt x="9342673" y="8011007"/>
                  <a:pt x="9349229" y="8042802"/>
                  <a:pt x="9327304" y="8068747"/>
                </a:cubicBezTo>
                <a:cubicBezTo>
                  <a:pt x="9310258" y="8065794"/>
                  <a:pt x="9297585" y="8058778"/>
                  <a:pt x="9281864" y="8054794"/>
                </a:cubicBezTo>
                <a:cubicBezTo>
                  <a:pt x="9284144" y="8009718"/>
                  <a:pt x="9252647" y="8007373"/>
                  <a:pt x="9207827" y="7989164"/>
                </a:cubicBezTo>
                <a:cubicBezTo>
                  <a:pt x="9168756" y="7972876"/>
                  <a:pt x="9129980" y="7954223"/>
                  <a:pt x="9092938" y="7952754"/>
                </a:cubicBezTo>
                <a:cubicBezTo>
                  <a:pt x="9086313" y="7932658"/>
                  <a:pt x="9064320" y="7932420"/>
                  <a:pt x="9051804" y="7921180"/>
                </a:cubicBezTo>
                <a:cubicBezTo>
                  <a:pt x="9046279" y="7915971"/>
                  <a:pt x="9020623" y="7885129"/>
                  <a:pt x="9016183" y="7875631"/>
                </a:cubicBezTo>
                <a:cubicBezTo>
                  <a:pt x="8987999" y="7816909"/>
                  <a:pt x="9021625" y="7727884"/>
                  <a:pt x="9033737" y="7670392"/>
                </a:cubicBezTo>
                <a:cubicBezTo>
                  <a:pt x="9042146" y="7632349"/>
                  <a:pt x="9050021" y="7593410"/>
                  <a:pt x="9061801" y="7575700"/>
                </a:cubicBezTo>
                <a:cubicBezTo>
                  <a:pt x="9074478" y="7557456"/>
                  <a:pt x="9099069" y="7548621"/>
                  <a:pt x="9103755" y="7536113"/>
                </a:cubicBezTo>
                <a:lnTo>
                  <a:pt x="9107827" y="7534580"/>
                </a:lnTo>
                <a:lnTo>
                  <a:pt x="9152194" y="7517878"/>
                </a:lnTo>
                <a:cubicBezTo>
                  <a:pt x="9202644" y="7501937"/>
                  <a:pt x="9257117" y="7490633"/>
                  <a:pt x="9297558" y="7463787"/>
                </a:cubicBezTo>
                <a:cubicBezTo>
                  <a:pt x="9315963" y="7478799"/>
                  <a:pt x="9317894" y="7466960"/>
                  <a:pt x="9339675" y="7477047"/>
                </a:cubicBezTo>
                <a:cubicBezTo>
                  <a:pt x="9363424" y="7463128"/>
                  <a:pt x="9374075" y="7392177"/>
                  <a:pt x="9338912" y="7384487"/>
                </a:cubicBezTo>
                <a:cubicBezTo>
                  <a:pt x="9321832" y="7381067"/>
                  <a:pt x="9321176" y="7397487"/>
                  <a:pt x="9309224" y="7400242"/>
                </a:cubicBezTo>
                <a:cubicBezTo>
                  <a:pt x="9282968" y="7367568"/>
                  <a:pt x="9242657" y="7347164"/>
                  <a:pt x="9204105" y="7325220"/>
                </a:cubicBezTo>
                <a:cubicBezTo>
                  <a:pt x="9193360" y="7318999"/>
                  <a:pt x="9188488" y="7322629"/>
                  <a:pt x="9175433" y="7323130"/>
                </a:cubicBezTo>
                <a:cubicBezTo>
                  <a:pt x="9167834" y="7311994"/>
                  <a:pt x="9157309" y="7304002"/>
                  <a:pt x="9147315" y="7296089"/>
                </a:cubicBezTo>
                <a:lnTo>
                  <a:pt x="9127652" y="7275129"/>
                </a:lnTo>
                <a:lnTo>
                  <a:pt x="9122386" y="7269515"/>
                </a:lnTo>
                <a:cubicBezTo>
                  <a:pt x="9103396" y="7233967"/>
                  <a:pt x="9093058" y="7138375"/>
                  <a:pt x="9102568" y="7089962"/>
                </a:cubicBezTo>
                <a:cubicBezTo>
                  <a:pt x="9111751" y="7043446"/>
                  <a:pt x="9140465" y="7008106"/>
                  <a:pt x="9167121" y="6976676"/>
                </a:cubicBezTo>
                <a:cubicBezTo>
                  <a:pt x="9184344" y="6956691"/>
                  <a:pt x="9207457" y="6940480"/>
                  <a:pt x="9214281" y="6918920"/>
                </a:cubicBezTo>
                <a:cubicBezTo>
                  <a:pt x="9238804" y="6921781"/>
                  <a:pt x="9253097" y="6912775"/>
                  <a:pt x="9261794" y="6897634"/>
                </a:cubicBezTo>
                <a:cubicBezTo>
                  <a:pt x="9282062" y="6899877"/>
                  <a:pt x="9294201" y="6893371"/>
                  <a:pt x="9302280" y="6882479"/>
                </a:cubicBezTo>
                <a:cubicBezTo>
                  <a:pt x="9327074" y="6889071"/>
                  <a:pt x="9351251" y="6874657"/>
                  <a:pt x="9374257" y="6869684"/>
                </a:cubicBezTo>
                <a:cubicBezTo>
                  <a:pt x="9396333" y="6864779"/>
                  <a:pt x="9429638" y="6859976"/>
                  <a:pt x="9451476" y="6839185"/>
                </a:cubicBezTo>
                <a:cubicBezTo>
                  <a:pt x="9456988" y="6825213"/>
                  <a:pt x="9460434" y="6808585"/>
                  <a:pt x="9465413" y="6793717"/>
                </a:cubicBezTo>
                <a:cubicBezTo>
                  <a:pt x="9486577" y="6782797"/>
                  <a:pt x="9504606" y="6792691"/>
                  <a:pt x="9532621" y="6798573"/>
                </a:cubicBezTo>
                <a:cubicBezTo>
                  <a:pt x="9533875" y="6821869"/>
                  <a:pt x="9524903" y="6833289"/>
                  <a:pt x="9525089" y="6854793"/>
                </a:cubicBezTo>
                <a:cubicBezTo>
                  <a:pt x="9538656" y="6873904"/>
                  <a:pt x="9516027" y="6883997"/>
                  <a:pt x="9511186" y="6900727"/>
                </a:cubicBezTo>
                <a:cubicBezTo>
                  <a:pt x="9508292" y="6912168"/>
                  <a:pt x="9510288" y="6926520"/>
                  <a:pt x="9508427" y="6939286"/>
                </a:cubicBezTo>
                <a:cubicBezTo>
                  <a:pt x="9503653" y="6982201"/>
                  <a:pt x="9490788" y="7029453"/>
                  <a:pt x="9485372" y="7070088"/>
                </a:cubicBezTo>
                <a:cubicBezTo>
                  <a:pt x="9479099" y="7124338"/>
                  <a:pt x="9482688" y="7179278"/>
                  <a:pt x="9474469" y="7226191"/>
                </a:cubicBezTo>
                <a:cubicBezTo>
                  <a:pt x="9473297" y="7235632"/>
                  <a:pt x="9465048" y="7244193"/>
                  <a:pt x="9462016" y="7253773"/>
                </a:cubicBezTo>
                <a:cubicBezTo>
                  <a:pt x="9457503" y="7268606"/>
                  <a:pt x="9459603" y="7284351"/>
                  <a:pt x="9455347" y="7296361"/>
                </a:cubicBezTo>
                <a:cubicBezTo>
                  <a:pt x="9449249" y="7315055"/>
                  <a:pt x="9431321" y="7331816"/>
                  <a:pt x="9426461" y="7354630"/>
                </a:cubicBezTo>
                <a:cubicBezTo>
                  <a:pt x="9422722" y="7373616"/>
                  <a:pt x="9419225" y="7395858"/>
                  <a:pt x="9414831" y="7418635"/>
                </a:cubicBezTo>
                <a:cubicBezTo>
                  <a:pt x="9410799" y="7439981"/>
                  <a:pt x="9403821" y="7465756"/>
                  <a:pt x="9403596" y="7481677"/>
                </a:cubicBezTo>
                <a:cubicBezTo>
                  <a:pt x="9402867" y="7522426"/>
                  <a:pt x="9427987" y="7565005"/>
                  <a:pt x="9423211" y="7607925"/>
                </a:cubicBezTo>
                <a:cubicBezTo>
                  <a:pt x="9422400" y="7615938"/>
                  <a:pt x="9417061" y="7619606"/>
                  <a:pt x="9414925" y="7628653"/>
                </a:cubicBezTo>
                <a:lnTo>
                  <a:pt x="9406697" y="7678868"/>
                </a:lnTo>
                <a:lnTo>
                  <a:pt x="9605340" y="7713217"/>
                </a:lnTo>
                <a:cubicBezTo>
                  <a:pt x="9595164" y="7684928"/>
                  <a:pt x="9592934" y="7655513"/>
                  <a:pt x="9586070" y="7626647"/>
                </a:cubicBezTo>
                <a:cubicBezTo>
                  <a:pt x="9578616" y="7595122"/>
                  <a:pt x="9569923" y="7560271"/>
                  <a:pt x="9561791" y="7529395"/>
                </a:cubicBezTo>
                <a:cubicBezTo>
                  <a:pt x="9552728" y="7496184"/>
                  <a:pt x="9548322" y="7448244"/>
                  <a:pt x="9542993" y="7410838"/>
                </a:cubicBezTo>
                <a:cubicBezTo>
                  <a:pt x="9538835" y="7379394"/>
                  <a:pt x="9531837" y="7355807"/>
                  <a:pt x="9523857" y="7318988"/>
                </a:cubicBezTo>
                <a:cubicBezTo>
                  <a:pt x="9517973" y="7290477"/>
                  <a:pt x="9514471" y="7259057"/>
                  <a:pt x="9494148" y="7227554"/>
                </a:cubicBezTo>
                <a:cubicBezTo>
                  <a:pt x="9514037" y="7210558"/>
                  <a:pt x="9533886" y="7208401"/>
                  <a:pt x="9553382" y="7207222"/>
                </a:cubicBezTo>
                <a:cubicBezTo>
                  <a:pt x="9565373" y="7215762"/>
                  <a:pt x="9550665" y="7223328"/>
                  <a:pt x="9550468" y="7231236"/>
                </a:cubicBezTo>
                <a:cubicBezTo>
                  <a:pt x="9611067" y="7393039"/>
                  <a:pt x="9635739" y="7553631"/>
                  <a:pt x="9691400" y="7714984"/>
                </a:cubicBezTo>
                <a:cubicBezTo>
                  <a:pt x="9732931" y="7729525"/>
                  <a:pt x="9774817" y="7743083"/>
                  <a:pt x="9816728" y="7742460"/>
                </a:cubicBezTo>
                <a:cubicBezTo>
                  <a:pt x="9804397" y="7602941"/>
                  <a:pt x="9984303" y="7506388"/>
                  <a:pt x="10084488" y="7654978"/>
                </a:cubicBezTo>
                <a:cubicBezTo>
                  <a:pt x="10106673" y="7687926"/>
                  <a:pt x="10114389" y="7735371"/>
                  <a:pt x="10102384" y="7773797"/>
                </a:cubicBezTo>
                <a:close/>
                <a:moveTo>
                  <a:pt x="12176482" y="3167722"/>
                </a:moveTo>
                <a:cubicBezTo>
                  <a:pt x="12193831" y="3119217"/>
                  <a:pt x="12202993" y="3052285"/>
                  <a:pt x="12212590" y="2990141"/>
                </a:cubicBezTo>
                <a:cubicBezTo>
                  <a:pt x="11924012" y="2907572"/>
                  <a:pt x="11678135" y="2821912"/>
                  <a:pt x="11424413" y="2773637"/>
                </a:cubicBezTo>
                <a:cubicBezTo>
                  <a:pt x="11322754" y="2754252"/>
                  <a:pt x="11219158" y="2738096"/>
                  <a:pt x="11123170" y="2710493"/>
                </a:cubicBezTo>
                <a:cubicBezTo>
                  <a:pt x="11106881" y="2768147"/>
                  <a:pt x="11102651" y="2811215"/>
                  <a:pt x="11085400" y="2861807"/>
                </a:cubicBezTo>
                <a:cubicBezTo>
                  <a:pt x="11093004" y="2872315"/>
                  <a:pt x="11106388" y="2881293"/>
                  <a:pt x="11119466" y="2879411"/>
                </a:cubicBezTo>
                <a:cubicBezTo>
                  <a:pt x="11126977" y="2865879"/>
                  <a:pt x="11114775" y="2855381"/>
                  <a:pt x="11130038" y="2855486"/>
                </a:cubicBezTo>
                <a:cubicBezTo>
                  <a:pt x="11149677" y="2864164"/>
                  <a:pt x="11113408" y="2883884"/>
                  <a:pt x="11139344" y="2888705"/>
                </a:cubicBezTo>
                <a:cubicBezTo>
                  <a:pt x="11150813" y="2888155"/>
                  <a:pt x="11143929" y="2857539"/>
                  <a:pt x="11158823" y="2863098"/>
                </a:cubicBezTo>
                <a:cubicBezTo>
                  <a:pt x="11165236" y="2870528"/>
                  <a:pt x="11149919" y="2891335"/>
                  <a:pt x="11163671" y="2894858"/>
                </a:cubicBezTo>
                <a:cubicBezTo>
                  <a:pt x="11173433" y="2893554"/>
                  <a:pt x="11168881" y="2868053"/>
                  <a:pt x="11179119" y="2867981"/>
                </a:cubicBezTo>
                <a:cubicBezTo>
                  <a:pt x="11194300" y="2875199"/>
                  <a:pt x="11169239" y="2906510"/>
                  <a:pt x="11195594" y="2906920"/>
                </a:cubicBezTo>
                <a:cubicBezTo>
                  <a:pt x="11210313" y="2895551"/>
                  <a:pt x="11205914" y="2851224"/>
                  <a:pt x="11221249" y="2839616"/>
                </a:cubicBezTo>
                <a:cubicBezTo>
                  <a:pt x="11251783" y="2844427"/>
                  <a:pt x="11221148" y="2886041"/>
                  <a:pt x="11220577" y="2909278"/>
                </a:cubicBezTo>
                <a:cubicBezTo>
                  <a:pt x="11224905" y="2916807"/>
                  <a:pt x="11240643" y="2918144"/>
                  <a:pt x="11252499" y="2921340"/>
                </a:cubicBezTo>
                <a:cubicBezTo>
                  <a:pt x="11264247" y="2917850"/>
                  <a:pt x="11248792" y="2891617"/>
                  <a:pt x="11260779" y="2888742"/>
                </a:cubicBezTo>
                <a:cubicBezTo>
                  <a:pt x="11284342" y="2892005"/>
                  <a:pt x="11250998" y="2929358"/>
                  <a:pt x="11275981" y="2931715"/>
                </a:cubicBezTo>
                <a:cubicBezTo>
                  <a:pt x="11279887" y="2917101"/>
                  <a:pt x="11281749" y="2899029"/>
                  <a:pt x="11293357" y="2897009"/>
                </a:cubicBezTo>
                <a:cubicBezTo>
                  <a:pt x="11298071" y="2908284"/>
                  <a:pt x="11297482" y="2922321"/>
                  <a:pt x="11291212" y="2939977"/>
                </a:cubicBezTo>
                <a:cubicBezTo>
                  <a:pt x="11298183" y="2941525"/>
                  <a:pt x="11304537" y="2943311"/>
                  <a:pt x="11311319" y="2945287"/>
                </a:cubicBezTo>
                <a:cubicBezTo>
                  <a:pt x="11327130" y="2934911"/>
                  <a:pt x="11307595" y="2906364"/>
                  <a:pt x="11325936" y="2905276"/>
                </a:cubicBezTo>
                <a:cubicBezTo>
                  <a:pt x="11345854" y="2911013"/>
                  <a:pt x="11318995" y="2944082"/>
                  <a:pt x="11336262" y="2951201"/>
                </a:cubicBezTo>
                <a:cubicBezTo>
                  <a:pt x="11354495" y="2943427"/>
                  <a:pt x="11350376" y="2896160"/>
                  <a:pt x="11350718" y="2876906"/>
                </a:cubicBezTo>
                <a:cubicBezTo>
                  <a:pt x="11390420" y="2867895"/>
                  <a:pt x="11365125" y="2925145"/>
                  <a:pt x="11361861" y="2953320"/>
                </a:cubicBezTo>
                <a:cubicBezTo>
                  <a:pt x="11366000" y="2961277"/>
                  <a:pt x="11381928" y="2962187"/>
                  <a:pt x="11393595" y="2965809"/>
                </a:cubicBezTo>
                <a:cubicBezTo>
                  <a:pt x="11398741" y="2955317"/>
                  <a:pt x="11396373" y="2931803"/>
                  <a:pt x="11406751" y="2930260"/>
                </a:cubicBezTo>
                <a:cubicBezTo>
                  <a:pt x="11424772" y="2935670"/>
                  <a:pt x="11392988" y="2970648"/>
                  <a:pt x="11417922" y="2971963"/>
                </a:cubicBezTo>
                <a:cubicBezTo>
                  <a:pt x="11437265" y="2974381"/>
                  <a:pt x="11416637" y="2944842"/>
                  <a:pt x="11437401" y="2946356"/>
                </a:cubicBezTo>
                <a:cubicBezTo>
                  <a:pt x="11452623" y="2950018"/>
                  <a:pt x="11431058" y="2975724"/>
                  <a:pt x="11446280" y="2979386"/>
                </a:cubicBezTo>
                <a:cubicBezTo>
                  <a:pt x="11460393" y="2972855"/>
                  <a:pt x="11443599" y="2940413"/>
                  <a:pt x="11464928" y="2940646"/>
                </a:cubicBezTo>
                <a:cubicBezTo>
                  <a:pt x="11479683" y="2947676"/>
                  <a:pt x="11453390" y="2979464"/>
                  <a:pt x="11470796" y="2985112"/>
                </a:cubicBezTo>
                <a:cubicBezTo>
                  <a:pt x="11488868" y="2991565"/>
                  <a:pt x="11477269" y="2949674"/>
                  <a:pt x="11495579" y="2956742"/>
                </a:cubicBezTo>
                <a:cubicBezTo>
                  <a:pt x="11500998" y="2965265"/>
                  <a:pt x="11499695" y="2977455"/>
                  <a:pt x="11495550" y="2991453"/>
                </a:cubicBezTo>
                <a:cubicBezTo>
                  <a:pt x="11503186" y="2993806"/>
                  <a:pt x="11512053" y="2995681"/>
                  <a:pt x="11519878" y="2997607"/>
                </a:cubicBezTo>
                <a:cubicBezTo>
                  <a:pt x="11544102" y="2975118"/>
                  <a:pt x="11520114" y="2923157"/>
                  <a:pt x="11548922" y="2918013"/>
                </a:cubicBezTo>
                <a:cubicBezTo>
                  <a:pt x="11532320" y="2911699"/>
                  <a:pt x="11500901" y="2914668"/>
                  <a:pt x="11512137" y="2891547"/>
                </a:cubicBezTo>
                <a:cubicBezTo>
                  <a:pt x="11527359" y="2895209"/>
                  <a:pt x="11542154" y="2898682"/>
                  <a:pt x="11556760" y="2902583"/>
                </a:cubicBezTo>
                <a:cubicBezTo>
                  <a:pt x="11559287" y="2885316"/>
                  <a:pt x="11531701" y="2885382"/>
                  <a:pt x="11535221" y="2867022"/>
                </a:cubicBezTo>
                <a:cubicBezTo>
                  <a:pt x="11542830" y="2855576"/>
                  <a:pt x="11598294" y="2835146"/>
                  <a:pt x="11590639" y="2872104"/>
                </a:cubicBezTo>
                <a:cubicBezTo>
                  <a:pt x="11581574" y="2866056"/>
                  <a:pt x="11564636" y="2857040"/>
                  <a:pt x="11559975" y="2873364"/>
                </a:cubicBezTo>
                <a:cubicBezTo>
                  <a:pt x="11563646" y="2884688"/>
                  <a:pt x="11583605" y="2886869"/>
                  <a:pt x="11578567" y="2904047"/>
                </a:cubicBezTo>
                <a:cubicBezTo>
                  <a:pt x="11560629" y="2918079"/>
                  <a:pt x="11524336" y="2999066"/>
                  <a:pt x="11559862" y="3012210"/>
                </a:cubicBezTo>
                <a:cubicBezTo>
                  <a:pt x="11575363" y="3012931"/>
                  <a:pt x="11555081" y="2990693"/>
                  <a:pt x="11568973" y="2992746"/>
                </a:cubicBezTo>
                <a:cubicBezTo>
                  <a:pt x="11582949" y="3014240"/>
                  <a:pt x="11580770" y="2990298"/>
                  <a:pt x="11599448" y="2991913"/>
                </a:cubicBezTo>
                <a:cubicBezTo>
                  <a:pt x="11602603" y="3005562"/>
                  <a:pt x="11594122" y="3007432"/>
                  <a:pt x="11597506" y="3017098"/>
                </a:cubicBezTo>
                <a:cubicBezTo>
                  <a:pt x="11613820" y="3021753"/>
                  <a:pt x="11630085" y="3025364"/>
                  <a:pt x="11646587" y="3029592"/>
                </a:cubicBezTo>
                <a:cubicBezTo>
                  <a:pt x="11652750" y="3005251"/>
                  <a:pt x="11660521" y="2979578"/>
                  <a:pt x="11660387" y="2959093"/>
                </a:cubicBezTo>
                <a:cubicBezTo>
                  <a:pt x="11666742" y="2960879"/>
                  <a:pt x="11673524" y="2962855"/>
                  <a:pt x="11680494" y="2964402"/>
                </a:cubicBezTo>
                <a:cubicBezTo>
                  <a:pt x="11676902" y="2994475"/>
                  <a:pt x="11648690" y="3038692"/>
                  <a:pt x="11686145" y="3044007"/>
                </a:cubicBezTo>
                <a:cubicBezTo>
                  <a:pt x="11699790" y="3040844"/>
                  <a:pt x="11682834" y="3022628"/>
                  <a:pt x="11696528" y="3020509"/>
                </a:cubicBezTo>
                <a:cubicBezTo>
                  <a:pt x="11707390" y="3024798"/>
                  <a:pt x="11699741" y="3039801"/>
                  <a:pt x="11707951" y="3045471"/>
                </a:cubicBezTo>
                <a:cubicBezTo>
                  <a:pt x="11710734" y="3038020"/>
                  <a:pt x="11708572" y="3023277"/>
                  <a:pt x="11720010" y="3030884"/>
                </a:cubicBezTo>
                <a:cubicBezTo>
                  <a:pt x="11728221" y="3036555"/>
                  <a:pt x="11713043" y="3055891"/>
                  <a:pt x="11731195" y="3055231"/>
                </a:cubicBezTo>
                <a:cubicBezTo>
                  <a:pt x="11735200" y="3042702"/>
                  <a:pt x="11735115" y="3023260"/>
                  <a:pt x="11750912" y="3030240"/>
                </a:cubicBezTo>
                <a:cubicBezTo>
                  <a:pt x="11755191" y="3036726"/>
                  <a:pt x="11750332" y="3048878"/>
                  <a:pt x="11747698" y="3059459"/>
                </a:cubicBezTo>
                <a:cubicBezTo>
                  <a:pt x="11759554" y="3062655"/>
                  <a:pt x="11771836" y="3066039"/>
                  <a:pt x="11784308" y="3068996"/>
                </a:cubicBezTo>
                <a:cubicBezTo>
                  <a:pt x="11793540" y="3038862"/>
                  <a:pt x="11796903" y="3012773"/>
                  <a:pt x="11795577" y="2989209"/>
                </a:cubicBezTo>
                <a:cubicBezTo>
                  <a:pt x="11802458" y="2993270"/>
                  <a:pt x="11821127" y="2990285"/>
                  <a:pt x="11819060" y="2999584"/>
                </a:cubicBezTo>
                <a:cubicBezTo>
                  <a:pt x="11811288" y="3025257"/>
                  <a:pt x="11816110" y="3043217"/>
                  <a:pt x="11805876" y="3069845"/>
                </a:cubicBezTo>
                <a:cubicBezTo>
                  <a:pt x="11811107" y="3078795"/>
                  <a:pt x="11828693" y="3079416"/>
                  <a:pt x="11841214" y="3083416"/>
                </a:cubicBezTo>
                <a:cubicBezTo>
                  <a:pt x="11847385" y="3063674"/>
                  <a:pt x="11839871" y="3050652"/>
                  <a:pt x="11861964" y="3053776"/>
                </a:cubicBezTo>
                <a:cubicBezTo>
                  <a:pt x="11859380" y="3065400"/>
                  <a:pt x="11852962" y="3079926"/>
                  <a:pt x="11857905" y="3087217"/>
                </a:cubicBezTo>
                <a:cubicBezTo>
                  <a:pt x="11866156" y="3089331"/>
                  <a:pt x="11873981" y="3091256"/>
                  <a:pt x="11882232" y="3093370"/>
                </a:cubicBezTo>
                <a:cubicBezTo>
                  <a:pt x="11888282" y="3084298"/>
                  <a:pt x="11883393" y="3056095"/>
                  <a:pt x="11898763" y="3062886"/>
                </a:cubicBezTo>
                <a:cubicBezTo>
                  <a:pt x="11911145" y="3068357"/>
                  <a:pt x="11882668" y="3098158"/>
                  <a:pt x="11902766" y="3098868"/>
                </a:cubicBezTo>
                <a:cubicBezTo>
                  <a:pt x="11933323" y="3090922"/>
                  <a:pt x="11899209" y="3023763"/>
                  <a:pt x="11934570" y="3024579"/>
                </a:cubicBezTo>
                <a:cubicBezTo>
                  <a:pt x="11952331" y="3042128"/>
                  <a:pt x="11918537" y="3092049"/>
                  <a:pt x="11934500" y="3111357"/>
                </a:cubicBezTo>
                <a:cubicBezTo>
                  <a:pt x="11957587" y="3113388"/>
                  <a:pt x="11941998" y="3066670"/>
                  <a:pt x="11954838" y="3064173"/>
                </a:cubicBezTo>
                <a:cubicBezTo>
                  <a:pt x="11966046" y="3075763"/>
                  <a:pt x="11955335" y="3101159"/>
                  <a:pt x="11959016" y="3117083"/>
                </a:cubicBezTo>
                <a:cubicBezTo>
                  <a:pt x="11975388" y="3127381"/>
                  <a:pt x="11965178" y="3092742"/>
                  <a:pt x="11977650" y="3095699"/>
                </a:cubicBezTo>
                <a:cubicBezTo>
                  <a:pt x="11992305" y="3100643"/>
                  <a:pt x="11971406" y="3127153"/>
                  <a:pt x="11990560" y="3130000"/>
                </a:cubicBezTo>
                <a:cubicBezTo>
                  <a:pt x="12004403" y="3131009"/>
                  <a:pt x="11993092" y="3090777"/>
                  <a:pt x="12010884" y="3100171"/>
                </a:cubicBezTo>
                <a:cubicBezTo>
                  <a:pt x="12015688" y="3108932"/>
                  <a:pt x="12010929" y="3123169"/>
                  <a:pt x="12010856" y="3134882"/>
                </a:cubicBezTo>
                <a:cubicBezTo>
                  <a:pt x="12019108" y="3136996"/>
                  <a:pt x="12027548" y="3138683"/>
                  <a:pt x="12035184" y="3141035"/>
                </a:cubicBezTo>
                <a:cubicBezTo>
                  <a:pt x="12046969" y="3107433"/>
                  <a:pt x="12044124" y="3082687"/>
                  <a:pt x="12048997" y="3053180"/>
                </a:cubicBezTo>
                <a:cubicBezTo>
                  <a:pt x="12056444" y="3055960"/>
                  <a:pt x="12059136" y="3051021"/>
                  <a:pt x="12066345" y="3053185"/>
                </a:cubicBezTo>
                <a:cubicBezTo>
                  <a:pt x="12067014" y="3080545"/>
                  <a:pt x="12061386" y="3111761"/>
                  <a:pt x="12051875" y="3144836"/>
                </a:cubicBezTo>
                <a:cubicBezTo>
                  <a:pt x="12066005" y="3147504"/>
                  <a:pt x="12083986" y="3156470"/>
                  <a:pt x="12093788" y="3151610"/>
                </a:cubicBezTo>
                <a:cubicBezTo>
                  <a:pt x="12102570" y="3134043"/>
                  <a:pt x="12082239" y="3110762"/>
                  <a:pt x="12105218" y="3106106"/>
                </a:cubicBezTo>
                <a:cubicBezTo>
                  <a:pt x="12114818" y="3119029"/>
                  <a:pt x="12098804" y="3147188"/>
                  <a:pt x="12114084" y="3156492"/>
                </a:cubicBezTo>
                <a:cubicBezTo>
                  <a:pt x="12123868" y="3142432"/>
                  <a:pt x="12111083" y="3124017"/>
                  <a:pt x="12123209" y="3119672"/>
                </a:cubicBezTo>
                <a:cubicBezTo>
                  <a:pt x="12149423" y="3121553"/>
                  <a:pt x="12114659" y="3159810"/>
                  <a:pt x="12133535" y="3165597"/>
                </a:cubicBezTo>
                <a:cubicBezTo>
                  <a:pt x="12147696" y="3160110"/>
                  <a:pt x="12138700" y="3115794"/>
                  <a:pt x="12161279" y="3124749"/>
                </a:cubicBezTo>
                <a:cubicBezTo>
                  <a:pt x="12167620" y="3143891"/>
                  <a:pt x="12144330" y="3159643"/>
                  <a:pt x="12163165" y="3168987"/>
                </a:cubicBezTo>
                <a:cubicBezTo>
                  <a:pt x="12165242" y="3164287"/>
                  <a:pt x="12170554" y="3166124"/>
                  <a:pt x="12176482" y="3167722"/>
                </a:cubicBezTo>
                <a:close/>
                <a:moveTo>
                  <a:pt x="12179213" y="3207737"/>
                </a:moveTo>
                <a:cubicBezTo>
                  <a:pt x="11876460" y="3148011"/>
                  <a:pt x="11512493" y="3027025"/>
                  <a:pt x="11193021" y="2949699"/>
                </a:cubicBezTo>
                <a:cubicBezTo>
                  <a:pt x="11131518" y="2935290"/>
                  <a:pt x="11069359" y="2924677"/>
                  <a:pt x="11021703" y="2889322"/>
                </a:cubicBezTo>
                <a:cubicBezTo>
                  <a:pt x="11050230" y="2812053"/>
                  <a:pt x="11052848" y="2743762"/>
                  <a:pt x="11089775" y="2671737"/>
                </a:cubicBezTo>
                <a:cubicBezTo>
                  <a:pt x="11105810" y="2679333"/>
                  <a:pt x="11115577" y="2656073"/>
                  <a:pt x="11127244" y="2659696"/>
                </a:cubicBezTo>
                <a:cubicBezTo>
                  <a:pt x="11128286" y="2659646"/>
                  <a:pt x="11133994" y="2669828"/>
                  <a:pt x="11133567" y="2669639"/>
                </a:cubicBezTo>
                <a:cubicBezTo>
                  <a:pt x="11224979" y="2684497"/>
                  <a:pt x="11318652" y="2716183"/>
                  <a:pt x="11413431" y="2731507"/>
                </a:cubicBezTo>
                <a:cubicBezTo>
                  <a:pt x="11505270" y="2746554"/>
                  <a:pt x="11593137" y="2765972"/>
                  <a:pt x="11672383" y="2788731"/>
                </a:cubicBezTo>
                <a:cubicBezTo>
                  <a:pt x="11702022" y="2796721"/>
                  <a:pt x="11727320" y="2814537"/>
                  <a:pt x="11755490" y="2822388"/>
                </a:cubicBezTo>
                <a:cubicBezTo>
                  <a:pt x="11775408" y="2828125"/>
                  <a:pt x="11797641" y="2829778"/>
                  <a:pt x="11817887" y="2833617"/>
                </a:cubicBezTo>
                <a:cubicBezTo>
                  <a:pt x="11915237" y="2854673"/>
                  <a:pt x="12033910" y="2897916"/>
                  <a:pt x="12119947" y="2927250"/>
                </a:cubicBezTo>
                <a:cubicBezTo>
                  <a:pt x="12160548" y="2941615"/>
                  <a:pt x="12204735" y="2947862"/>
                  <a:pt x="12238203" y="2974905"/>
                </a:cubicBezTo>
                <a:cubicBezTo>
                  <a:pt x="12210021" y="3059476"/>
                  <a:pt x="12216428" y="3137371"/>
                  <a:pt x="12179213" y="3207737"/>
                </a:cubicBezTo>
                <a:close/>
                <a:moveTo>
                  <a:pt x="7471152" y="14055505"/>
                </a:moveTo>
                <a:cubicBezTo>
                  <a:pt x="7511219" y="13979482"/>
                  <a:pt x="7516398" y="13860880"/>
                  <a:pt x="7472467" y="13813183"/>
                </a:cubicBezTo>
                <a:cubicBezTo>
                  <a:pt x="7443845" y="13782188"/>
                  <a:pt x="7398639" y="13766801"/>
                  <a:pt x="7365385" y="13739366"/>
                </a:cubicBezTo>
                <a:cubicBezTo>
                  <a:pt x="7361311" y="13758972"/>
                  <a:pt x="7357236" y="13778579"/>
                  <a:pt x="7353162" y="13798185"/>
                </a:cubicBezTo>
                <a:cubicBezTo>
                  <a:pt x="7335843" y="13802765"/>
                  <a:pt x="7296274" y="13809237"/>
                  <a:pt x="7294754" y="13786139"/>
                </a:cubicBezTo>
                <a:cubicBezTo>
                  <a:pt x="7272306" y="13866944"/>
                  <a:pt x="7243136" y="13968734"/>
                  <a:pt x="7231570" y="14045683"/>
                </a:cubicBezTo>
                <a:cubicBezTo>
                  <a:pt x="7242881" y="14063932"/>
                  <a:pt x="7277398" y="14043506"/>
                  <a:pt x="7289374" y="14062558"/>
                </a:cubicBezTo>
                <a:cubicBezTo>
                  <a:pt x="7279687" y="14091407"/>
                  <a:pt x="7266984" y="14127079"/>
                  <a:pt x="7269468" y="14157228"/>
                </a:cubicBezTo>
                <a:cubicBezTo>
                  <a:pt x="7298045" y="14147939"/>
                  <a:pt x="7314640" y="14136922"/>
                  <a:pt x="7341233" y="14129815"/>
                </a:cubicBezTo>
                <a:cubicBezTo>
                  <a:pt x="7363710" y="14123945"/>
                  <a:pt x="7394968" y="14127053"/>
                  <a:pt x="7419983" y="14113131"/>
                </a:cubicBezTo>
                <a:cubicBezTo>
                  <a:pt x="7440565" y="14101455"/>
                  <a:pt x="7457797" y="14080846"/>
                  <a:pt x="7471152" y="14055505"/>
                </a:cubicBezTo>
                <a:close/>
                <a:moveTo>
                  <a:pt x="7528809" y="14017994"/>
                </a:moveTo>
                <a:cubicBezTo>
                  <a:pt x="7493094" y="14135751"/>
                  <a:pt x="7400035" y="14189434"/>
                  <a:pt x="7263054" y="14189053"/>
                </a:cubicBezTo>
                <a:cubicBezTo>
                  <a:pt x="7255319" y="14201944"/>
                  <a:pt x="7257981" y="14227076"/>
                  <a:pt x="7249989" y="14252087"/>
                </a:cubicBezTo>
                <a:cubicBezTo>
                  <a:pt x="7223076" y="14243764"/>
                  <a:pt x="7219236" y="14242068"/>
                  <a:pt x="7193027" y="14230997"/>
                </a:cubicBezTo>
                <a:cubicBezTo>
                  <a:pt x="7185166" y="14271866"/>
                  <a:pt x="7177117" y="14313161"/>
                  <a:pt x="7164554" y="14347365"/>
                </a:cubicBezTo>
                <a:cubicBezTo>
                  <a:pt x="7153029" y="14359602"/>
                  <a:pt x="7133378" y="14359074"/>
                  <a:pt x="7125464" y="14376985"/>
                </a:cubicBezTo>
                <a:cubicBezTo>
                  <a:pt x="6981748" y="14371079"/>
                  <a:pt x="6827089" y="14363396"/>
                  <a:pt x="6686977" y="14380489"/>
                </a:cubicBezTo>
                <a:cubicBezTo>
                  <a:pt x="6645037" y="14385403"/>
                  <a:pt x="6602593" y="14397230"/>
                  <a:pt x="6576394" y="14390751"/>
                </a:cubicBezTo>
                <a:cubicBezTo>
                  <a:pt x="6516983" y="14375205"/>
                  <a:pt x="6497938" y="14308686"/>
                  <a:pt x="6443050" y="14282904"/>
                </a:cubicBezTo>
                <a:cubicBezTo>
                  <a:pt x="6438770" y="14254511"/>
                  <a:pt x="6413681" y="14236289"/>
                  <a:pt x="6406754" y="14209273"/>
                </a:cubicBezTo>
                <a:cubicBezTo>
                  <a:pt x="6390318" y="14144927"/>
                  <a:pt x="6408913" y="14035916"/>
                  <a:pt x="6431588" y="13951133"/>
                </a:cubicBezTo>
                <a:cubicBezTo>
                  <a:pt x="6449335" y="13885581"/>
                  <a:pt x="6474726" y="13787728"/>
                  <a:pt x="6492055" y="13704661"/>
                </a:cubicBezTo>
                <a:cubicBezTo>
                  <a:pt x="6510087" y="13618847"/>
                  <a:pt x="6520056" y="13464741"/>
                  <a:pt x="6561081" y="13370737"/>
                </a:cubicBezTo>
                <a:cubicBezTo>
                  <a:pt x="6591793" y="13301228"/>
                  <a:pt x="6629175" y="13270856"/>
                  <a:pt x="6713367" y="13293784"/>
                </a:cubicBezTo>
                <a:cubicBezTo>
                  <a:pt x="6757808" y="13306284"/>
                  <a:pt x="6809423" y="13329090"/>
                  <a:pt x="6867793" y="13344686"/>
                </a:cubicBezTo>
                <a:cubicBezTo>
                  <a:pt x="6907780" y="13355728"/>
                  <a:pt x="6958620" y="13371057"/>
                  <a:pt x="6989678" y="13369999"/>
                </a:cubicBezTo>
                <a:cubicBezTo>
                  <a:pt x="7022393" y="13368654"/>
                  <a:pt x="7054459" y="13331853"/>
                  <a:pt x="7104613" y="13337195"/>
                </a:cubicBezTo>
                <a:cubicBezTo>
                  <a:pt x="7190856" y="13346248"/>
                  <a:pt x="7290780" y="13375109"/>
                  <a:pt x="7361751" y="13414112"/>
                </a:cubicBezTo>
                <a:cubicBezTo>
                  <a:pt x="7369725" y="13484914"/>
                  <a:pt x="7351303" y="13545071"/>
                  <a:pt x="7333576" y="13619807"/>
                </a:cubicBezTo>
                <a:cubicBezTo>
                  <a:pt x="7339619" y="13632671"/>
                  <a:pt x="7361321" y="13619324"/>
                  <a:pt x="7378484" y="13628946"/>
                </a:cubicBezTo>
                <a:cubicBezTo>
                  <a:pt x="7353893" y="13704217"/>
                  <a:pt x="7418928" y="13715114"/>
                  <a:pt x="7462142" y="13750008"/>
                </a:cubicBezTo>
                <a:cubicBezTo>
                  <a:pt x="7527272" y="13802230"/>
                  <a:pt x="7564058" y="13903600"/>
                  <a:pt x="7528809" y="14017994"/>
                </a:cubicBezTo>
                <a:close/>
              </a:path>
            </a:pathLst>
          </a:custGeom>
          <a:solidFill>
            <a:schemeClr val="dk1">
              <a:alpha val="49803"/>
            </a:scheme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Twentieth Century"/>
              <a:ea typeface="Twentieth Century"/>
              <a:cs typeface="Twentieth Century"/>
              <a:sym typeface="Twentieth Century"/>
            </a:endParaRPr>
          </a:p>
        </p:txBody>
      </p:sp>
      <p:sp>
        <p:nvSpPr>
          <p:cNvPr id="183" name="Google Shape;183;p11"/>
          <p:cNvSpPr txBox="1"/>
          <p:nvPr/>
        </p:nvSpPr>
        <p:spPr>
          <a:xfrm>
            <a:off x="2424121" y="784750"/>
            <a:ext cx="7654200" cy="646500"/>
          </a:xfrm>
          <a:prstGeom prst="rect">
            <a:avLst/>
          </a:prstGeom>
          <a:noFill/>
          <a:ln>
            <a:noFill/>
          </a:ln>
        </p:spPr>
        <p:txBody>
          <a:bodyPr spcFirstLastPara="1" wrap="square" lIns="91425" tIns="45700" rIns="91425" bIns="45700" anchor="t" anchorCtr="0">
            <a:spAutoFit/>
          </a:bodyPr>
          <a:lstStyle/>
          <a:p>
            <a:pPr marL="0" marR="0" lvl="0" indent="0" algn="l" rtl="0">
              <a:spcBef>
                <a:spcPts val="0"/>
              </a:spcBef>
              <a:spcAft>
                <a:spcPts val="0"/>
              </a:spcAft>
              <a:buNone/>
            </a:pPr>
            <a:r>
              <a:rPr lang="en-US" sz="3600">
                <a:solidFill>
                  <a:schemeClr val="dk1"/>
                </a:solidFill>
                <a:latin typeface="Short Stack"/>
                <a:ea typeface="Short Stack"/>
                <a:cs typeface="Short Stack"/>
                <a:sym typeface="Short Stack"/>
              </a:rPr>
              <a:t>Parent Involvement Policy</a:t>
            </a:r>
            <a:endParaRPr/>
          </a:p>
        </p:txBody>
      </p:sp>
      <p:pic>
        <p:nvPicPr>
          <p:cNvPr id="184" name="Google Shape;184;p11"/>
          <p:cNvPicPr preferRelativeResize="0"/>
          <p:nvPr/>
        </p:nvPicPr>
        <p:blipFill rotWithShape="1">
          <a:blip r:embed="rId5">
            <a:alphaModFix/>
          </a:blip>
          <a:srcRect/>
          <a:stretch/>
        </p:blipFill>
        <p:spPr>
          <a:xfrm rot="5400000">
            <a:off x="3321834" y="1996580"/>
            <a:ext cx="4522732" cy="3392049"/>
          </a:xfrm>
          <a:prstGeom prst="rect">
            <a:avLst/>
          </a:prstGeom>
          <a:noFill/>
          <a:ln>
            <a:noFill/>
          </a:ln>
        </p:spPr>
      </p:pic>
      <p:pic>
        <p:nvPicPr>
          <p:cNvPr id="2" name="Audio 1">
            <a:hlinkClick r:id="" action="ppaction://media"/>
            <a:extLst>
              <a:ext uri="{FF2B5EF4-FFF2-40B4-BE49-F238E27FC236}">
                <a16:creationId xmlns:a16="http://schemas.microsoft.com/office/drawing/2014/main" id="{81FF6ABA-54F1-40FC-4221-392756978BD5}"/>
              </a:ext>
            </a:extLst>
          </p:cNvPr>
          <p:cNvPicPr>
            <a:picLocks noChangeAspect="1"/>
          </p:cNvPicPr>
          <p:nvPr>
            <a:audioFile r:link="rId2"/>
            <p:extLst>
              <p:ext uri="{DAA4B4D4-6D71-4841-9C94-3DE7FCFB9230}">
                <p14:media xmlns:p14="http://schemas.microsoft.com/office/powerpoint/2010/main" r:embed="rId1"/>
              </p:ext>
            </p:extLst>
          </p:nvPr>
        </p:nvPicPr>
        <p:blipFill>
          <a:blip r:embed="rId6"/>
          <a:stretch>
            <a:fillRect/>
          </a:stretch>
        </p:blipFill>
        <p:spPr>
          <a:xfrm>
            <a:off x="11226800" y="5892800"/>
            <a:ext cx="812800" cy="812800"/>
          </a:xfrm>
          <a:prstGeom prst="rect">
            <a:avLst/>
          </a:prstGeom>
        </p:spPr>
      </p:pic>
    </p:spTree>
  </p:cSld>
  <p:clrMapOvr>
    <a:masterClrMapping/>
  </p:clrMapOvr>
  <mc:AlternateContent xmlns:mc="http://schemas.openxmlformats.org/markup-compatibility/2006">
    <mc:Choice xmlns:p14="http://schemas.microsoft.com/office/powerpoint/2010/main" Requires="p14">
      <p:transition spd="slow" p14:dur="2000" advTm="8896"/>
    </mc:Choice>
    <mc:Fallback>
      <p:transition spd="slow" advTm="8896"/>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afterEffect">
                                  <p:stCondLst>
                                    <p:cond delay="0"/>
                                  </p:stCondLst>
                                  <p:childTnLst>
                                    <p:cmd type="call" cmd="playFrom(0.0)">
                                      <p:cBhvr>
                                        <p:cTn id="6" dur="1" fill="hold"/>
                                        <p:tgtEl>
                                          <p:spTgt spid="2"/>
                                        </p:tgtEl>
                                      </p:cBhvr>
                                    </p:cmd>
                                  </p:childTnLst>
                                </p:cTn>
                              </p:par>
                            </p:childTnLst>
                          </p:cTn>
                        </p:par>
                      </p:childTnLst>
                    </p:cTn>
                  </p:par>
                </p:childTnLst>
              </p:cTn>
              <p:prevCondLst>
                <p:cond evt="onPrev" delay="0">
                  <p:tgtEl>
                    <p:sldTgt/>
                  </p:tgtEl>
                </p:cond>
              </p:prevCondLst>
              <p:nextCondLst>
                <p:cond evt="onNext" delay="0">
                  <p:tgtEl>
                    <p:sldTgt/>
                  </p:tgtEl>
                </p:cond>
              </p:nextCondLst>
            </p:seq>
            <p:audio isNarration="1">
              <p:cMediaNode vol="80000" showWhenStopped="0">
                <p:cTn id="7" fill="hold" display="0">
                  <p:stCondLst>
                    <p:cond delay="indefinite"/>
                  </p:stCondLst>
                  <p:endCondLst>
                    <p:cond evt="onStopAudio" delay="0">
                      <p:tgtEl>
                        <p:sldTgt/>
                      </p:tgtEl>
                    </p:cond>
                  </p:endCondLst>
                </p:cTn>
                <p:tgtEl>
                  <p:spTgt spid="2"/>
                </p:tgtEl>
              </p:cMediaNode>
            </p:audio>
          </p:childTnLst>
        </p:cTn>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188"/>
        <p:cNvGrpSpPr/>
        <p:nvPr/>
      </p:nvGrpSpPr>
      <p:grpSpPr>
        <a:xfrm>
          <a:off x="0" y="0"/>
          <a:ext cx="0" cy="0"/>
          <a:chOff x="0" y="0"/>
          <a:chExt cx="0" cy="0"/>
        </a:xfrm>
      </p:grpSpPr>
      <p:sp>
        <p:nvSpPr>
          <p:cNvPr id="189" name="Google Shape;189;p12"/>
          <p:cNvSpPr/>
          <p:nvPr/>
        </p:nvSpPr>
        <p:spPr>
          <a:xfrm rot="-6830277">
            <a:off x="-89957" y="-4122130"/>
            <a:ext cx="12238203" cy="14922647"/>
          </a:xfrm>
          <a:custGeom>
            <a:avLst/>
            <a:gdLst/>
            <a:ahLst/>
            <a:cxnLst/>
            <a:rect l="l" t="t" r="r" b="b"/>
            <a:pathLst>
              <a:path w="12238203" h="14922648" extrusionOk="0">
                <a:moveTo>
                  <a:pt x="57976" y="11664063"/>
                </a:moveTo>
                <a:cubicBezTo>
                  <a:pt x="58618" y="11658863"/>
                  <a:pt x="57117" y="11653608"/>
                  <a:pt x="55710" y="11648140"/>
                </a:cubicBezTo>
                <a:cubicBezTo>
                  <a:pt x="48716" y="11654743"/>
                  <a:pt x="42336" y="11661106"/>
                  <a:pt x="35342" y="11667709"/>
                </a:cubicBezTo>
                <a:cubicBezTo>
                  <a:pt x="39278" y="11671489"/>
                  <a:pt x="43452" y="11675884"/>
                  <a:pt x="47388" y="11679663"/>
                </a:cubicBezTo>
                <a:cubicBezTo>
                  <a:pt x="54551" y="11674410"/>
                  <a:pt x="57335" y="11669264"/>
                  <a:pt x="57976" y="11664063"/>
                </a:cubicBezTo>
                <a:close/>
                <a:moveTo>
                  <a:pt x="2528364" y="6129546"/>
                </a:moveTo>
                <a:cubicBezTo>
                  <a:pt x="2534743" y="6112512"/>
                  <a:pt x="2530562" y="6092536"/>
                  <a:pt x="2507101" y="6089064"/>
                </a:cubicBezTo>
                <a:cubicBezTo>
                  <a:pt x="2486837" y="6097984"/>
                  <a:pt x="2478129" y="6130393"/>
                  <a:pt x="2486270" y="6152374"/>
                </a:cubicBezTo>
                <a:cubicBezTo>
                  <a:pt x="2505048" y="6160671"/>
                  <a:pt x="2521986" y="6146579"/>
                  <a:pt x="2528364" y="6129546"/>
                </a:cubicBezTo>
                <a:close/>
                <a:moveTo>
                  <a:pt x="119335" y="11591663"/>
                </a:moveTo>
                <a:cubicBezTo>
                  <a:pt x="120534" y="11586931"/>
                  <a:pt x="120543" y="11582153"/>
                  <a:pt x="118972" y="11577633"/>
                </a:cubicBezTo>
                <a:cubicBezTo>
                  <a:pt x="104467" y="11593160"/>
                  <a:pt x="81203" y="11608899"/>
                  <a:pt x="86961" y="11624706"/>
                </a:cubicBezTo>
                <a:cubicBezTo>
                  <a:pt x="101438" y="11619624"/>
                  <a:pt x="115739" y="11605857"/>
                  <a:pt x="119335" y="11591663"/>
                </a:cubicBezTo>
                <a:close/>
                <a:moveTo>
                  <a:pt x="1406792" y="8710768"/>
                </a:moveTo>
                <a:cubicBezTo>
                  <a:pt x="1417557" y="8695639"/>
                  <a:pt x="1391644" y="8673481"/>
                  <a:pt x="1383926" y="8695566"/>
                </a:cubicBezTo>
                <a:cubicBezTo>
                  <a:pt x="1398048" y="8698237"/>
                  <a:pt x="1397404" y="8706620"/>
                  <a:pt x="1406792" y="8710768"/>
                </a:cubicBezTo>
                <a:close/>
                <a:moveTo>
                  <a:pt x="1396152" y="8781024"/>
                </a:moveTo>
                <a:cubicBezTo>
                  <a:pt x="1394722" y="8777332"/>
                  <a:pt x="1380857" y="8762538"/>
                  <a:pt x="1374815" y="8771596"/>
                </a:cubicBezTo>
                <a:cubicBezTo>
                  <a:pt x="1383627" y="8772430"/>
                  <a:pt x="1387460" y="8791460"/>
                  <a:pt x="1396152" y="8781024"/>
                </a:cubicBezTo>
                <a:close/>
                <a:moveTo>
                  <a:pt x="164213" y="11576498"/>
                </a:moveTo>
                <a:cubicBezTo>
                  <a:pt x="165341" y="11572899"/>
                  <a:pt x="165080" y="11569308"/>
                  <a:pt x="162458" y="11565727"/>
                </a:cubicBezTo>
                <a:cubicBezTo>
                  <a:pt x="150412" y="11580301"/>
                  <a:pt x="123122" y="11594771"/>
                  <a:pt x="142794" y="11609075"/>
                </a:cubicBezTo>
                <a:cubicBezTo>
                  <a:pt x="144940" y="11598162"/>
                  <a:pt x="160828" y="11587294"/>
                  <a:pt x="164213" y="11576498"/>
                </a:cubicBezTo>
                <a:close/>
                <a:moveTo>
                  <a:pt x="1426503" y="8734264"/>
                </a:moveTo>
                <a:cubicBezTo>
                  <a:pt x="1415348" y="8723727"/>
                  <a:pt x="1402535" y="8713476"/>
                  <a:pt x="1383996" y="8705796"/>
                </a:cubicBezTo>
                <a:cubicBezTo>
                  <a:pt x="1383235" y="8724835"/>
                  <a:pt x="1401734" y="8736069"/>
                  <a:pt x="1420848" y="8747064"/>
                </a:cubicBezTo>
                <a:close/>
                <a:moveTo>
                  <a:pt x="98166" y="11746993"/>
                </a:moveTo>
                <a:cubicBezTo>
                  <a:pt x="98354" y="11746565"/>
                  <a:pt x="94467" y="11743828"/>
                  <a:pt x="94230" y="11743212"/>
                </a:cubicBezTo>
                <a:cubicBezTo>
                  <a:pt x="92121" y="11703000"/>
                  <a:pt x="82537" y="11769676"/>
                  <a:pt x="98166" y="11746993"/>
                </a:cubicBezTo>
                <a:close/>
                <a:moveTo>
                  <a:pt x="1449243" y="8694341"/>
                </a:moveTo>
                <a:cubicBezTo>
                  <a:pt x="1447288" y="8688378"/>
                  <a:pt x="1429603" y="8681075"/>
                  <a:pt x="1424563" y="8693634"/>
                </a:cubicBezTo>
                <a:cubicBezTo>
                  <a:pt x="1435043" y="8698775"/>
                  <a:pt x="1444243" y="8703350"/>
                  <a:pt x="1449243" y="8694341"/>
                </a:cubicBezTo>
                <a:close/>
                <a:moveTo>
                  <a:pt x="1420832" y="8781730"/>
                </a:moveTo>
                <a:cubicBezTo>
                  <a:pt x="1424599" y="8751271"/>
                  <a:pt x="1381567" y="8720529"/>
                  <a:pt x="1356162" y="8713384"/>
                </a:cubicBezTo>
                <a:cubicBezTo>
                  <a:pt x="1376488" y="8736642"/>
                  <a:pt x="1399275" y="8758948"/>
                  <a:pt x="1420832" y="8781730"/>
                </a:cubicBezTo>
                <a:close/>
                <a:moveTo>
                  <a:pt x="4605200" y="1613000"/>
                </a:moveTo>
                <a:cubicBezTo>
                  <a:pt x="4607346" y="1606209"/>
                  <a:pt x="4607822" y="1599626"/>
                  <a:pt x="4604159" y="1595389"/>
                </a:cubicBezTo>
                <a:cubicBezTo>
                  <a:pt x="4602013" y="1602181"/>
                  <a:pt x="4593047" y="1611785"/>
                  <a:pt x="4605200" y="1613000"/>
                </a:cubicBezTo>
                <a:close/>
                <a:moveTo>
                  <a:pt x="1413347" y="8843691"/>
                </a:moveTo>
                <a:cubicBezTo>
                  <a:pt x="1415268" y="8813945"/>
                  <a:pt x="1393811" y="8793247"/>
                  <a:pt x="1369089" y="8774165"/>
                </a:cubicBezTo>
                <a:cubicBezTo>
                  <a:pt x="1357094" y="8789771"/>
                  <a:pt x="1378260" y="8786886"/>
                  <a:pt x="1384533" y="8795776"/>
                </a:cubicBezTo>
                <a:cubicBezTo>
                  <a:pt x="1395749" y="8811949"/>
                  <a:pt x="1395395" y="8843917"/>
                  <a:pt x="1413347" y="8843691"/>
                </a:cubicBezTo>
                <a:close/>
                <a:moveTo>
                  <a:pt x="1463299" y="8730636"/>
                </a:moveTo>
                <a:cubicBezTo>
                  <a:pt x="1445525" y="8725843"/>
                  <a:pt x="1436750" y="8699530"/>
                  <a:pt x="1419097" y="8706007"/>
                </a:cubicBezTo>
                <a:cubicBezTo>
                  <a:pt x="1428932" y="8719531"/>
                  <a:pt x="1433043" y="8735625"/>
                  <a:pt x="1457833" y="8743008"/>
                </a:cubicBezTo>
                <a:close/>
                <a:moveTo>
                  <a:pt x="1492948" y="8708553"/>
                </a:moveTo>
                <a:cubicBezTo>
                  <a:pt x="1488581" y="8704584"/>
                  <a:pt x="1486676" y="8699662"/>
                  <a:pt x="1489880" y="8692410"/>
                </a:cubicBezTo>
                <a:cubicBezTo>
                  <a:pt x="1478319" y="8690871"/>
                  <a:pt x="1464525" y="8686306"/>
                  <a:pt x="1455395" y="8691961"/>
                </a:cubicBezTo>
                <a:cubicBezTo>
                  <a:pt x="1471174" y="8694344"/>
                  <a:pt x="1478332" y="8717392"/>
                  <a:pt x="1492948" y="8708553"/>
                </a:cubicBezTo>
                <a:close/>
                <a:moveTo>
                  <a:pt x="149728" y="11751409"/>
                </a:moveTo>
                <a:cubicBezTo>
                  <a:pt x="126210" y="11730815"/>
                  <a:pt x="106169" y="11721959"/>
                  <a:pt x="102855" y="11696008"/>
                </a:cubicBezTo>
                <a:cubicBezTo>
                  <a:pt x="90784" y="11696797"/>
                  <a:pt x="79016" y="11681905"/>
                  <a:pt x="67119" y="11699604"/>
                </a:cubicBezTo>
                <a:cubicBezTo>
                  <a:pt x="93671" y="11722560"/>
                  <a:pt x="130040" y="11754444"/>
                  <a:pt x="149728" y="11751409"/>
                </a:cubicBezTo>
                <a:close/>
                <a:moveTo>
                  <a:pt x="1502666" y="8732733"/>
                </a:moveTo>
                <a:cubicBezTo>
                  <a:pt x="1481717" y="8727046"/>
                  <a:pt x="1478183" y="8714267"/>
                  <a:pt x="1464428" y="8706149"/>
                </a:cubicBezTo>
                <a:cubicBezTo>
                  <a:pt x="1460252" y="8723681"/>
                  <a:pt x="1474533" y="8734070"/>
                  <a:pt x="1492744" y="8743646"/>
                </a:cubicBezTo>
                <a:cubicBezTo>
                  <a:pt x="1495006" y="8738527"/>
                  <a:pt x="1500503" y="8739937"/>
                  <a:pt x="1502666" y="8732733"/>
                </a:cubicBezTo>
                <a:close/>
                <a:moveTo>
                  <a:pt x="514531" y="10975852"/>
                </a:moveTo>
                <a:cubicBezTo>
                  <a:pt x="515858" y="10974721"/>
                  <a:pt x="516398" y="10972922"/>
                  <a:pt x="515422" y="10969946"/>
                </a:cubicBezTo>
                <a:cubicBezTo>
                  <a:pt x="511312" y="10971184"/>
                  <a:pt x="504596" y="10970253"/>
                  <a:pt x="504794" y="10974413"/>
                </a:cubicBezTo>
                <a:cubicBezTo>
                  <a:pt x="506686" y="10974739"/>
                  <a:pt x="509192" y="10974829"/>
                  <a:pt x="508915" y="10977761"/>
                </a:cubicBezTo>
                <a:cubicBezTo>
                  <a:pt x="511089" y="10977449"/>
                  <a:pt x="513204" y="10976984"/>
                  <a:pt x="514531" y="10975852"/>
                </a:cubicBezTo>
                <a:close/>
                <a:moveTo>
                  <a:pt x="1823343" y="8013993"/>
                </a:moveTo>
                <a:cubicBezTo>
                  <a:pt x="1818088" y="8008618"/>
                  <a:pt x="1823790" y="8001469"/>
                  <a:pt x="1818723" y="7995669"/>
                </a:cubicBezTo>
                <a:cubicBezTo>
                  <a:pt x="1807963" y="8001600"/>
                  <a:pt x="1816078" y="8018923"/>
                  <a:pt x="1823343" y="8013993"/>
                </a:cubicBezTo>
                <a:close/>
                <a:moveTo>
                  <a:pt x="5097181" y="606870"/>
                </a:moveTo>
                <a:cubicBezTo>
                  <a:pt x="5101238" y="599996"/>
                  <a:pt x="5103212" y="593221"/>
                  <a:pt x="5099172" y="587357"/>
                </a:cubicBezTo>
                <a:cubicBezTo>
                  <a:pt x="5091800" y="594806"/>
                  <a:pt x="5094183" y="600957"/>
                  <a:pt x="5097181" y="606870"/>
                </a:cubicBezTo>
                <a:close/>
                <a:moveTo>
                  <a:pt x="1810988" y="8047712"/>
                </a:moveTo>
                <a:cubicBezTo>
                  <a:pt x="1810068" y="8037130"/>
                  <a:pt x="1813494" y="8025923"/>
                  <a:pt x="1801805" y="8016687"/>
                </a:cubicBezTo>
                <a:cubicBezTo>
                  <a:pt x="1794975" y="8026390"/>
                  <a:pt x="1799793" y="8048872"/>
                  <a:pt x="1810988" y="8047712"/>
                </a:cubicBezTo>
                <a:close/>
                <a:moveTo>
                  <a:pt x="5119381" y="560090"/>
                </a:moveTo>
                <a:cubicBezTo>
                  <a:pt x="5117435" y="558721"/>
                  <a:pt x="5115490" y="557351"/>
                  <a:pt x="5113972" y="556171"/>
                </a:cubicBezTo>
                <a:cubicBezTo>
                  <a:pt x="5112175" y="557926"/>
                  <a:pt x="5110806" y="559870"/>
                  <a:pt x="5110052" y="561577"/>
                </a:cubicBezTo>
                <a:cubicBezTo>
                  <a:pt x="5111571" y="562757"/>
                  <a:pt x="5113516" y="564127"/>
                  <a:pt x="5115462" y="565496"/>
                </a:cubicBezTo>
                <a:cubicBezTo>
                  <a:pt x="5116643" y="563979"/>
                  <a:pt x="5118011" y="562034"/>
                  <a:pt x="5119381" y="560090"/>
                </a:cubicBezTo>
                <a:close/>
                <a:moveTo>
                  <a:pt x="1522436" y="8701265"/>
                </a:moveTo>
                <a:cubicBezTo>
                  <a:pt x="1522931" y="8700289"/>
                  <a:pt x="1522174" y="8698393"/>
                  <a:pt x="1519254" y="8695191"/>
                </a:cubicBezTo>
                <a:cubicBezTo>
                  <a:pt x="1517071" y="8693206"/>
                  <a:pt x="1509539" y="8692938"/>
                  <a:pt x="1508835" y="8695686"/>
                </a:cubicBezTo>
                <a:cubicBezTo>
                  <a:pt x="1508202" y="8698848"/>
                  <a:pt x="1520950" y="8704194"/>
                  <a:pt x="1522436" y="8701265"/>
                </a:cubicBezTo>
                <a:close/>
                <a:moveTo>
                  <a:pt x="5039030" y="753489"/>
                </a:moveTo>
                <a:cubicBezTo>
                  <a:pt x="5034591" y="739292"/>
                  <a:pt x="5064832" y="707791"/>
                  <a:pt x="5046253" y="703661"/>
                </a:cubicBezTo>
                <a:cubicBezTo>
                  <a:pt x="5046197" y="719950"/>
                  <a:pt x="5021044" y="739934"/>
                  <a:pt x="5039030" y="753489"/>
                </a:cubicBezTo>
                <a:close/>
                <a:moveTo>
                  <a:pt x="5027029" y="786422"/>
                </a:moveTo>
                <a:cubicBezTo>
                  <a:pt x="5023515" y="782830"/>
                  <a:pt x="5025400" y="778564"/>
                  <a:pt x="5022928" y="774923"/>
                </a:cubicBezTo>
                <a:cubicBezTo>
                  <a:pt x="5013283" y="782897"/>
                  <a:pt x="5018615" y="793920"/>
                  <a:pt x="5027029" y="786422"/>
                </a:cubicBezTo>
                <a:close/>
                <a:moveTo>
                  <a:pt x="4354302" y="2309260"/>
                </a:moveTo>
                <a:cubicBezTo>
                  <a:pt x="4357301" y="2297872"/>
                  <a:pt x="4351284" y="2282130"/>
                  <a:pt x="4331854" y="2284411"/>
                </a:cubicBezTo>
                <a:cubicBezTo>
                  <a:pt x="4319442" y="2292522"/>
                  <a:pt x="4335062" y="2299868"/>
                  <a:pt x="4322650" y="2307978"/>
                </a:cubicBezTo>
                <a:cubicBezTo>
                  <a:pt x="4339286" y="2327681"/>
                  <a:pt x="4351303" y="2320648"/>
                  <a:pt x="4354302" y="2309260"/>
                </a:cubicBezTo>
                <a:close/>
                <a:moveTo>
                  <a:pt x="5079625" y="668828"/>
                </a:moveTo>
                <a:cubicBezTo>
                  <a:pt x="5080307" y="666707"/>
                  <a:pt x="5079793" y="664696"/>
                  <a:pt x="5076473" y="662974"/>
                </a:cubicBezTo>
                <a:cubicBezTo>
                  <a:pt x="5072742" y="667953"/>
                  <a:pt x="5073130" y="671693"/>
                  <a:pt x="5075602" y="675335"/>
                </a:cubicBezTo>
                <a:cubicBezTo>
                  <a:pt x="5077065" y="673177"/>
                  <a:pt x="5078943" y="670948"/>
                  <a:pt x="5079625" y="668828"/>
                </a:cubicBezTo>
                <a:close/>
                <a:moveTo>
                  <a:pt x="518128" y="10996083"/>
                </a:moveTo>
                <a:cubicBezTo>
                  <a:pt x="517791" y="10993389"/>
                  <a:pt x="517692" y="10991310"/>
                  <a:pt x="517355" y="10988616"/>
                </a:cubicBezTo>
                <a:cubicBezTo>
                  <a:pt x="511967" y="10989290"/>
                  <a:pt x="509173" y="10987546"/>
                  <a:pt x="505766" y="10986040"/>
                </a:cubicBezTo>
                <a:cubicBezTo>
                  <a:pt x="505548" y="10994598"/>
                  <a:pt x="507688" y="11000125"/>
                  <a:pt x="514780" y="11000204"/>
                </a:cubicBezTo>
                <a:cubicBezTo>
                  <a:pt x="514681" y="10998124"/>
                  <a:pt x="514770" y="10995619"/>
                  <a:pt x="518128" y="10996083"/>
                </a:cubicBezTo>
                <a:close/>
                <a:moveTo>
                  <a:pt x="4618171" y="1717167"/>
                </a:moveTo>
                <a:cubicBezTo>
                  <a:pt x="4619954" y="1697116"/>
                  <a:pt x="4600074" y="1688390"/>
                  <a:pt x="4588750" y="1680288"/>
                </a:cubicBezTo>
                <a:cubicBezTo>
                  <a:pt x="4587464" y="1698059"/>
                  <a:pt x="4609232" y="1698982"/>
                  <a:pt x="4618171" y="1717167"/>
                </a:cubicBezTo>
                <a:close/>
                <a:moveTo>
                  <a:pt x="4612516" y="1731313"/>
                </a:moveTo>
                <a:cubicBezTo>
                  <a:pt x="4606553" y="1722277"/>
                  <a:pt x="4606752" y="1710381"/>
                  <a:pt x="4595334" y="1703595"/>
                </a:cubicBezTo>
                <a:cubicBezTo>
                  <a:pt x="4592616" y="1718285"/>
                  <a:pt x="4600859" y="1727817"/>
                  <a:pt x="4604256" y="1740306"/>
                </a:cubicBezTo>
                <a:cubicBezTo>
                  <a:pt x="4606258" y="1735489"/>
                  <a:pt x="4609387" y="1733401"/>
                  <a:pt x="4612516" y="1731313"/>
                </a:cubicBezTo>
                <a:close/>
                <a:moveTo>
                  <a:pt x="5114060" y="598396"/>
                </a:moveTo>
                <a:cubicBezTo>
                  <a:pt x="5114937" y="593813"/>
                  <a:pt x="5113483" y="589602"/>
                  <a:pt x="5108500" y="585871"/>
                </a:cubicBezTo>
                <a:cubicBezTo>
                  <a:pt x="5104781" y="595443"/>
                  <a:pt x="5101250" y="604589"/>
                  <a:pt x="5105628" y="613151"/>
                </a:cubicBezTo>
                <a:cubicBezTo>
                  <a:pt x="5109973" y="607934"/>
                  <a:pt x="5113183" y="602979"/>
                  <a:pt x="5114060" y="598396"/>
                </a:cubicBezTo>
                <a:close/>
                <a:moveTo>
                  <a:pt x="1842337" y="8014752"/>
                </a:moveTo>
                <a:cubicBezTo>
                  <a:pt x="1832856" y="7999369"/>
                  <a:pt x="1844726" y="7981717"/>
                  <a:pt x="1831325" y="7967146"/>
                </a:cubicBezTo>
                <a:cubicBezTo>
                  <a:pt x="1823890" y="7981670"/>
                  <a:pt x="1830726" y="8020308"/>
                  <a:pt x="1842337" y="8014752"/>
                </a:cubicBezTo>
                <a:close/>
                <a:moveTo>
                  <a:pt x="5145571" y="540501"/>
                </a:moveTo>
                <a:cubicBezTo>
                  <a:pt x="5146344" y="534279"/>
                  <a:pt x="5144293" y="528529"/>
                  <a:pt x="5138099" y="523498"/>
                </a:cubicBezTo>
                <a:cubicBezTo>
                  <a:pt x="5132446" y="536294"/>
                  <a:pt x="5130960" y="548893"/>
                  <a:pt x="5136103" y="560342"/>
                </a:cubicBezTo>
                <a:cubicBezTo>
                  <a:pt x="5141202" y="553418"/>
                  <a:pt x="5144799" y="546723"/>
                  <a:pt x="5145571" y="540501"/>
                </a:cubicBezTo>
                <a:close/>
                <a:moveTo>
                  <a:pt x="4635588" y="1695938"/>
                </a:moveTo>
                <a:cubicBezTo>
                  <a:pt x="4634250" y="1668711"/>
                  <a:pt x="4618309" y="1646708"/>
                  <a:pt x="4598934" y="1626439"/>
                </a:cubicBezTo>
                <a:cubicBezTo>
                  <a:pt x="4583988" y="1645533"/>
                  <a:pt x="4643257" y="1690541"/>
                  <a:pt x="4612101" y="1673054"/>
                </a:cubicBezTo>
                <a:cubicBezTo>
                  <a:pt x="4608706" y="1683394"/>
                  <a:pt x="4612131" y="1690922"/>
                  <a:pt x="4623740" y="1695075"/>
                </a:cubicBezTo>
                <a:cubicBezTo>
                  <a:pt x="4627145" y="1675473"/>
                  <a:pt x="4623769" y="1690115"/>
                  <a:pt x="4635588" y="1695938"/>
                </a:cubicBezTo>
                <a:close/>
                <a:moveTo>
                  <a:pt x="1857721" y="7983388"/>
                </a:moveTo>
                <a:cubicBezTo>
                  <a:pt x="1850853" y="7974757"/>
                  <a:pt x="1860376" y="7964717"/>
                  <a:pt x="1848974" y="7957135"/>
                </a:cubicBezTo>
                <a:cubicBezTo>
                  <a:pt x="1844974" y="7965036"/>
                  <a:pt x="1846813" y="7986201"/>
                  <a:pt x="1857721" y="7983388"/>
                </a:cubicBezTo>
                <a:close/>
                <a:moveTo>
                  <a:pt x="5200528" y="422612"/>
                </a:moveTo>
                <a:cubicBezTo>
                  <a:pt x="5204586" y="415738"/>
                  <a:pt x="5206559" y="408963"/>
                  <a:pt x="5202519" y="403099"/>
                </a:cubicBezTo>
                <a:cubicBezTo>
                  <a:pt x="5196377" y="410072"/>
                  <a:pt x="5191090" y="417422"/>
                  <a:pt x="5200528" y="422612"/>
                </a:cubicBezTo>
                <a:close/>
                <a:moveTo>
                  <a:pt x="4803612" y="1321741"/>
                </a:moveTo>
                <a:cubicBezTo>
                  <a:pt x="4806072" y="1306040"/>
                  <a:pt x="4793174" y="1296830"/>
                  <a:pt x="4786086" y="1285065"/>
                </a:cubicBezTo>
                <a:cubicBezTo>
                  <a:pt x="4781909" y="1301634"/>
                  <a:pt x="4796524" y="1309977"/>
                  <a:pt x="4803612" y="1321741"/>
                </a:cubicBezTo>
                <a:close/>
                <a:moveTo>
                  <a:pt x="3289715" y="4748431"/>
                </a:moveTo>
                <a:cubicBezTo>
                  <a:pt x="3298882" y="4736711"/>
                  <a:pt x="3295785" y="4723933"/>
                  <a:pt x="3296671" y="4711215"/>
                </a:cubicBezTo>
                <a:cubicBezTo>
                  <a:pt x="3290610" y="4723309"/>
                  <a:pt x="3283513" y="4735277"/>
                  <a:pt x="3289715" y="4748431"/>
                </a:cubicBezTo>
                <a:close/>
                <a:moveTo>
                  <a:pt x="4291698" y="2482663"/>
                </a:moveTo>
                <a:cubicBezTo>
                  <a:pt x="4300183" y="2476592"/>
                  <a:pt x="4299501" y="2453836"/>
                  <a:pt x="4288033" y="2458964"/>
                </a:cubicBezTo>
                <a:cubicBezTo>
                  <a:pt x="4294093" y="2466788"/>
                  <a:pt x="4285639" y="2474838"/>
                  <a:pt x="4291698" y="2482663"/>
                </a:cubicBezTo>
                <a:close/>
                <a:moveTo>
                  <a:pt x="5037848" y="794261"/>
                </a:moveTo>
                <a:cubicBezTo>
                  <a:pt x="5034661" y="788774"/>
                  <a:pt x="5040565" y="781186"/>
                  <a:pt x="5035294" y="775799"/>
                </a:cubicBezTo>
                <a:cubicBezTo>
                  <a:pt x="5027018" y="781828"/>
                  <a:pt x="5029285" y="798634"/>
                  <a:pt x="5037848" y="794261"/>
                </a:cubicBezTo>
                <a:close/>
                <a:moveTo>
                  <a:pt x="5155448" y="528105"/>
                </a:moveTo>
                <a:cubicBezTo>
                  <a:pt x="5166977" y="515866"/>
                  <a:pt x="5162565" y="493524"/>
                  <a:pt x="5152899" y="492312"/>
                </a:cubicBezTo>
                <a:cubicBezTo>
                  <a:pt x="5156573" y="503622"/>
                  <a:pt x="5142633" y="517855"/>
                  <a:pt x="5155448" y="528105"/>
                </a:cubicBezTo>
                <a:close/>
                <a:moveTo>
                  <a:pt x="1829682" y="8059511"/>
                </a:moveTo>
                <a:cubicBezTo>
                  <a:pt x="1831163" y="8054432"/>
                  <a:pt x="1829961" y="8050244"/>
                  <a:pt x="1824597" y="8049146"/>
                </a:cubicBezTo>
                <a:cubicBezTo>
                  <a:pt x="1831178" y="8056125"/>
                  <a:pt x="1816361" y="8064333"/>
                  <a:pt x="1811660" y="8053098"/>
                </a:cubicBezTo>
                <a:cubicBezTo>
                  <a:pt x="1803217" y="8059543"/>
                  <a:pt x="1812580" y="8063680"/>
                  <a:pt x="1808293" y="8069927"/>
                </a:cubicBezTo>
                <a:cubicBezTo>
                  <a:pt x="1800553" y="8073631"/>
                  <a:pt x="1791171" y="8060327"/>
                  <a:pt x="1783915" y="8069841"/>
                </a:cubicBezTo>
                <a:cubicBezTo>
                  <a:pt x="1796659" y="8097987"/>
                  <a:pt x="1825241" y="8074745"/>
                  <a:pt x="1829682" y="8059511"/>
                </a:cubicBezTo>
                <a:close/>
                <a:moveTo>
                  <a:pt x="4815620" y="1302103"/>
                </a:moveTo>
                <a:cubicBezTo>
                  <a:pt x="4811394" y="1296502"/>
                  <a:pt x="4809285" y="1289070"/>
                  <a:pt x="4802989" y="1284642"/>
                </a:cubicBezTo>
                <a:cubicBezTo>
                  <a:pt x="4797457" y="1292510"/>
                  <a:pt x="4806845" y="1309074"/>
                  <a:pt x="4815620" y="1302103"/>
                </a:cubicBezTo>
                <a:close/>
                <a:moveTo>
                  <a:pt x="4706797" y="1548601"/>
                </a:moveTo>
                <a:cubicBezTo>
                  <a:pt x="4700328" y="1539694"/>
                  <a:pt x="4696083" y="1529791"/>
                  <a:pt x="4690688" y="1520341"/>
                </a:cubicBezTo>
                <a:lnTo>
                  <a:pt x="4680339" y="1508853"/>
                </a:lnTo>
                <a:lnTo>
                  <a:pt x="4667683" y="1494804"/>
                </a:lnTo>
                <a:cubicBezTo>
                  <a:pt x="4667795" y="1500106"/>
                  <a:pt x="4669285" y="1505798"/>
                  <a:pt x="4671710" y="1511433"/>
                </a:cubicBezTo>
                <a:lnTo>
                  <a:pt x="4673399" y="1514289"/>
                </a:lnTo>
                <a:lnTo>
                  <a:pt x="4681345" y="1527725"/>
                </a:lnTo>
                <a:cubicBezTo>
                  <a:pt x="4689046" y="1537880"/>
                  <a:pt x="4698712" y="1546028"/>
                  <a:pt x="4706797" y="1548601"/>
                </a:cubicBezTo>
                <a:close/>
                <a:moveTo>
                  <a:pt x="4753369" y="1449098"/>
                </a:moveTo>
                <a:cubicBezTo>
                  <a:pt x="4754207" y="1432948"/>
                  <a:pt x="4740126" y="1408103"/>
                  <a:pt x="4725245" y="1408012"/>
                </a:cubicBezTo>
                <a:cubicBezTo>
                  <a:pt x="4728709" y="1424145"/>
                  <a:pt x="4742074" y="1436035"/>
                  <a:pt x="4753369" y="1449098"/>
                </a:cubicBezTo>
                <a:close/>
                <a:moveTo>
                  <a:pt x="5179281" y="485998"/>
                </a:moveTo>
                <a:cubicBezTo>
                  <a:pt x="5179969" y="481842"/>
                  <a:pt x="5178847" y="478032"/>
                  <a:pt x="5174411" y="474797"/>
                </a:cubicBezTo>
                <a:cubicBezTo>
                  <a:pt x="5169599" y="483377"/>
                  <a:pt x="5168956" y="491760"/>
                  <a:pt x="5173285" y="499280"/>
                </a:cubicBezTo>
                <a:cubicBezTo>
                  <a:pt x="5176092" y="494658"/>
                  <a:pt x="5178592" y="490155"/>
                  <a:pt x="5179281" y="485998"/>
                </a:cubicBezTo>
                <a:close/>
                <a:moveTo>
                  <a:pt x="5231192" y="369376"/>
                </a:moveTo>
                <a:cubicBezTo>
                  <a:pt x="5232656" y="347592"/>
                  <a:pt x="5251817" y="337705"/>
                  <a:pt x="5245371" y="316505"/>
                </a:cubicBezTo>
                <a:cubicBezTo>
                  <a:pt x="5232356" y="341342"/>
                  <a:pt x="5216216" y="366328"/>
                  <a:pt x="5207746" y="390115"/>
                </a:cubicBezTo>
                <a:cubicBezTo>
                  <a:pt x="5212302" y="393657"/>
                  <a:pt x="5216232" y="392845"/>
                  <a:pt x="5219873" y="390375"/>
                </a:cubicBezTo>
                <a:cubicBezTo>
                  <a:pt x="5218205" y="386070"/>
                  <a:pt x="5217435" y="361259"/>
                  <a:pt x="5231192" y="369376"/>
                </a:cubicBezTo>
                <a:close/>
                <a:moveTo>
                  <a:pt x="4617497" y="1758473"/>
                </a:moveTo>
                <a:cubicBezTo>
                  <a:pt x="4614959" y="1756965"/>
                  <a:pt x="4612679" y="1756469"/>
                  <a:pt x="4610447" y="1755314"/>
                </a:cubicBezTo>
                <a:cubicBezTo>
                  <a:pt x="4609293" y="1757546"/>
                  <a:pt x="4608444" y="1760131"/>
                  <a:pt x="4607290" y="1762363"/>
                </a:cubicBezTo>
                <a:cubicBezTo>
                  <a:pt x="4609522" y="1763518"/>
                  <a:pt x="4611803" y="1764014"/>
                  <a:pt x="4614340" y="1765522"/>
                </a:cubicBezTo>
                <a:cubicBezTo>
                  <a:pt x="4615189" y="1762938"/>
                  <a:pt x="4616343" y="1760705"/>
                  <a:pt x="4617497" y="1758473"/>
                </a:cubicBezTo>
                <a:close/>
                <a:moveTo>
                  <a:pt x="564837" y="10930697"/>
                </a:moveTo>
                <a:cubicBezTo>
                  <a:pt x="559388" y="10925744"/>
                  <a:pt x="545868" y="10926388"/>
                  <a:pt x="546126" y="10936173"/>
                </a:cubicBezTo>
                <a:cubicBezTo>
                  <a:pt x="551575" y="10941126"/>
                  <a:pt x="565283" y="10940057"/>
                  <a:pt x="564837" y="10930697"/>
                </a:cubicBezTo>
                <a:close/>
                <a:moveTo>
                  <a:pt x="5259045" y="309801"/>
                </a:moveTo>
                <a:cubicBezTo>
                  <a:pt x="5261683" y="303830"/>
                  <a:pt x="5266406" y="297760"/>
                  <a:pt x="5258863" y="292897"/>
                </a:cubicBezTo>
                <a:cubicBezTo>
                  <a:pt x="5252483" y="299255"/>
                  <a:pt x="5250886" y="305177"/>
                  <a:pt x="5259045" y="309801"/>
                </a:cubicBezTo>
                <a:close/>
                <a:moveTo>
                  <a:pt x="4798740" y="1352486"/>
                </a:moveTo>
                <a:cubicBezTo>
                  <a:pt x="4786013" y="1336341"/>
                  <a:pt x="4781777" y="1317175"/>
                  <a:pt x="4766675" y="1301849"/>
                </a:cubicBezTo>
                <a:cubicBezTo>
                  <a:pt x="4756507" y="1314343"/>
                  <a:pt x="4782638" y="1350983"/>
                  <a:pt x="4798740" y="1352486"/>
                </a:cubicBezTo>
                <a:close/>
                <a:moveTo>
                  <a:pt x="4776098" y="1404765"/>
                </a:moveTo>
                <a:cubicBezTo>
                  <a:pt x="4775057" y="1387155"/>
                  <a:pt x="4766184" y="1372614"/>
                  <a:pt x="4749528" y="1360484"/>
                </a:cubicBezTo>
                <a:cubicBezTo>
                  <a:pt x="4747488" y="1379524"/>
                  <a:pt x="4764144" y="1391654"/>
                  <a:pt x="4776098" y="1404765"/>
                </a:cubicBezTo>
                <a:close/>
                <a:moveTo>
                  <a:pt x="525153" y="11029729"/>
                </a:moveTo>
                <a:cubicBezTo>
                  <a:pt x="520180" y="11026005"/>
                  <a:pt x="511672" y="11026827"/>
                  <a:pt x="502361" y="11028312"/>
                </a:cubicBezTo>
                <a:cubicBezTo>
                  <a:pt x="502797" y="11033086"/>
                  <a:pt x="503045" y="11038286"/>
                  <a:pt x="503907" y="11043247"/>
                </a:cubicBezTo>
                <a:cubicBezTo>
                  <a:pt x="517289" y="11044070"/>
                  <a:pt x="523044" y="11037959"/>
                  <a:pt x="525153" y="11029729"/>
                </a:cubicBezTo>
                <a:close/>
                <a:moveTo>
                  <a:pt x="5199417" y="452837"/>
                </a:moveTo>
                <a:cubicBezTo>
                  <a:pt x="5199736" y="447497"/>
                  <a:pt x="5197615" y="442482"/>
                  <a:pt x="5193318" y="437779"/>
                </a:cubicBezTo>
                <a:cubicBezTo>
                  <a:pt x="5188844" y="449057"/>
                  <a:pt x="5181672" y="460672"/>
                  <a:pt x="5190883" y="469841"/>
                </a:cubicBezTo>
                <a:cubicBezTo>
                  <a:pt x="5196340" y="463840"/>
                  <a:pt x="5199098" y="458176"/>
                  <a:pt x="5199417" y="452837"/>
                </a:cubicBezTo>
                <a:close/>
                <a:moveTo>
                  <a:pt x="4666063" y="1663417"/>
                </a:moveTo>
                <a:cubicBezTo>
                  <a:pt x="4644999" y="1639056"/>
                  <a:pt x="4644701" y="1606611"/>
                  <a:pt x="4612066" y="1586702"/>
                </a:cubicBezTo>
                <a:cubicBezTo>
                  <a:pt x="4605209" y="1603737"/>
                  <a:pt x="4626949" y="1609620"/>
                  <a:pt x="4629945" y="1623072"/>
                </a:cubicBezTo>
                <a:cubicBezTo>
                  <a:pt x="4614865" y="1634878"/>
                  <a:pt x="4633229" y="1655403"/>
                  <a:pt x="4644009" y="1666444"/>
                </a:cubicBezTo>
                <a:cubicBezTo>
                  <a:pt x="4652908" y="1653196"/>
                  <a:pt x="4659349" y="1678478"/>
                  <a:pt x="4666063" y="1663417"/>
                </a:cubicBezTo>
                <a:close/>
                <a:moveTo>
                  <a:pt x="5025398" y="857073"/>
                </a:moveTo>
                <a:cubicBezTo>
                  <a:pt x="5025692" y="841399"/>
                  <a:pt x="5026413" y="825914"/>
                  <a:pt x="5020932" y="811766"/>
                </a:cubicBezTo>
                <a:cubicBezTo>
                  <a:pt x="5014990" y="822906"/>
                  <a:pt x="5013908" y="865761"/>
                  <a:pt x="5025398" y="857073"/>
                </a:cubicBezTo>
                <a:close/>
                <a:moveTo>
                  <a:pt x="4787859" y="1397681"/>
                </a:moveTo>
                <a:cubicBezTo>
                  <a:pt x="4786608" y="1378402"/>
                  <a:pt x="4770284" y="1338835"/>
                  <a:pt x="4752293" y="1345135"/>
                </a:cubicBezTo>
                <a:cubicBezTo>
                  <a:pt x="4762549" y="1363416"/>
                  <a:pt x="4776592" y="1379657"/>
                  <a:pt x="4787859" y="1397681"/>
                </a:cubicBezTo>
                <a:close/>
                <a:moveTo>
                  <a:pt x="1545685" y="8736954"/>
                </a:moveTo>
                <a:cubicBezTo>
                  <a:pt x="1534669" y="8724948"/>
                  <a:pt x="1521806" y="8713655"/>
                  <a:pt x="1505065" y="8704218"/>
                </a:cubicBezTo>
                <a:cubicBezTo>
                  <a:pt x="1498427" y="8722702"/>
                  <a:pt x="1521133" y="8730185"/>
                  <a:pt x="1527417" y="8743669"/>
                </a:cubicBezTo>
                <a:cubicBezTo>
                  <a:pt x="1531663" y="8736367"/>
                  <a:pt x="1542630" y="8747332"/>
                  <a:pt x="1545685" y="8736954"/>
                </a:cubicBezTo>
                <a:close/>
                <a:moveTo>
                  <a:pt x="5218129" y="425928"/>
                </a:moveTo>
                <a:cubicBezTo>
                  <a:pt x="5218049" y="419903"/>
                  <a:pt x="5215170" y="414297"/>
                  <a:pt x="5210728" y="408766"/>
                </a:cubicBezTo>
                <a:cubicBezTo>
                  <a:pt x="5206969" y="421889"/>
                  <a:pt x="5202546" y="434209"/>
                  <a:pt x="5208731" y="445609"/>
                </a:cubicBezTo>
                <a:cubicBezTo>
                  <a:pt x="5215488" y="438398"/>
                  <a:pt x="5218208" y="431953"/>
                  <a:pt x="5218129" y="425928"/>
                </a:cubicBezTo>
                <a:close/>
                <a:moveTo>
                  <a:pt x="564195" y="10960955"/>
                </a:moveTo>
                <a:cubicBezTo>
                  <a:pt x="562788" y="10944553"/>
                  <a:pt x="549732" y="10941839"/>
                  <a:pt x="535311" y="10941065"/>
                </a:cubicBezTo>
                <a:cubicBezTo>
                  <a:pt x="539877" y="10953773"/>
                  <a:pt x="556280" y="10952367"/>
                  <a:pt x="564195" y="10960955"/>
                </a:cubicBezTo>
                <a:close/>
                <a:moveTo>
                  <a:pt x="181023" y="11830536"/>
                </a:moveTo>
                <a:cubicBezTo>
                  <a:pt x="170001" y="11809342"/>
                  <a:pt x="159406" y="11788335"/>
                  <a:pt x="133567" y="11767225"/>
                </a:cubicBezTo>
                <a:cubicBezTo>
                  <a:pt x="112107" y="11785802"/>
                  <a:pt x="165959" y="11825411"/>
                  <a:pt x="181023" y="11830536"/>
                </a:cubicBezTo>
                <a:close/>
                <a:moveTo>
                  <a:pt x="4681925" y="1645383"/>
                </a:moveTo>
                <a:cubicBezTo>
                  <a:pt x="4661119" y="1622033"/>
                  <a:pt x="4663502" y="1589121"/>
                  <a:pt x="4636581" y="1567973"/>
                </a:cubicBezTo>
                <a:cubicBezTo>
                  <a:pt x="4632691" y="1603421"/>
                  <a:pt x="4656741" y="1627669"/>
                  <a:pt x="4673666" y="1654376"/>
                </a:cubicBezTo>
                <a:cubicBezTo>
                  <a:pt x="4675974" y="1649912"/>
                  <a:pt x="4680485" y="1651564"/>
                  <a:pt x="4681925" y="1645383"/>
                </a:cubicBezTo>
                <a:close/>
                <a:moveTo>
                  <a:pt x="4771569" y="1444468"/>
                </a:moveTo>
                <a:lnTo>
                  <a:pt x="4769227" y="1439232"/>
                </a:lnTo>
                <a:lnTo>
                  <a:pt x="4759253" y="1416939"/>
                </a:lnTo>
                <a:cubicBezTo>
                  <a:pt x="4754990" y="1407282"/>
                  <a:pt x="4749020" y="1399486"/>
                  <a:pt x="4736701" y="1400575"/>
                </a:cubicBezTo>
                <a:cubicBezTo>
                  <a:pt x="4740984" y="1407669"/>
                  <a:pt x="4746094" y="1418214"/>
                  <a:pt x="4751935" y="1427200"/>
                </a:cubicBezTo>
                <a:lnTo>
                  <a:pt x="4767317" y="1440728"/>
                </a:lnTo>
                <a:close/>
                <a:moveTo>
                  <a:pt x="1474176" y="8910341"/>
                </a:moveTo>
                <a:cubicBezTo>
                  <a:pt x="1463099" y="8892698"/>
                  <a:pt x="1450365" y="8875345"/>
                  <a:pt x="1430487" y="8861462"/>
                </a:cubicBezTo>
                <a:cubicBezTo>
                  <a:pt x="1429963" y="8881117"/>
                  <a:pt x="1452672" y="8910527"/>
                  <a:pt x="1474176" y="8910341"/>
                </a:cubicBezTo>
                <a:close/>
                <a:moveTo>
                  <a:pt x="4782633" y="1428731"/>
                </a:moveTo>
                <a:cubicBezTo>
                  <a:pt x="4768000" y="1416086"/>
                  <a:pt x="4764583" y="1399296"/>
                  <a:pt x="4751314" y="1386089"/>
                </a:cubicBezTo>
                <a:cubicBezTo>
                  <a:pt x="4749111" y="1402801"/>
                  <a:pt x="4768144" y="1436940"/>
                  <a:pt x="4782633" y="1428731"/>
                </a:cubicBezTo>
                <a:close/>
                <a:moveTo>
                  <a:pt x="5236340" y="402749"/>
                </a:moveTo>
                <a:cubicBezTo>
                  <a:pt x="5228043" y="399593"/>
                  <a:pt x="5231840" y="382918"/>
                  <a:pt x="5222046" y="387767"/>
                </a:cubicBezTo>
                <a:cubicBezTo>
                  <a:pt x="5224956" y="396190"/>
                  <a:pt x="5217922" y="406337"/>
                  <a:pt x="5228503" y="413561"/>
                </a:cubicBezTo>
                <a:cubicBezTo>
                  <a:pt x="5230626" y="409911"/>
                  <a:pt x="5233602" y="406637"/>
                  <a:pt x="5236340" y="402749"/>
                </a:cubicBezTo>
                <a:close/>
                <a:moveTo>
                  <a:pt x="5252886" y="368766"/>
                </a:moveTo>
                <a:cubicBezTo>
                  <a:pt x="5265635" y="351458"/>
                  <a:pt x="5261384" y="336834"/>
                  <a:pt x="5253391" y="322597"/>
                </a:cubicBezTo>
                <a:cubicBezTo>
                  <a:pt x="5249356" y="338657"/>
                  <a:pt x="5246978" y="354430"/>
                  <a:pt x="5252886" y="368766"/>
                </a:cubicBezTo>
                <a:close/>
                <a:moveTo>
                  <a:pt x="562591" y="10984170"/>
                </a:moveTo>
                <a:cubicBezTo>
                  <a:pt x="565236" y="10982794"/>
                  <a:pt x="566791" y="10980426"/>
                  <a:pt x="565741" y="10975891"/>
                </a:cubicBezTo>
                <a:cubicBezTo>
                  <a:pt x="558668" y="10963093"/>
                  <a:pt x="547870" y="10955269"/>
                  <a:pt x="529388" y="10956774"/>
                </a:cubicBezTo>
                <a:cubicBezTo>
                  <a:pt x="534767" y="10973403"/>
                  <a:pt x="548347" y="10978386"/>
                  <a:pt x="562591" y="10984170"/>
                </a:cubicBezTo>
                <a:close/>
                <a:moveTo>
                  <a:pt x="5248476" y="379180"/>
                </a:moveTo>
                <a:cubicBezTo>
                  <a:pt x="5249362" y="375875"/>
                  <a:pt x="5248277" y="372847"/>
                  <a:pt x="5243558" y="370252"/>
                </a:cubicBezTo>
                <a:cubicBezTo>
                  <a:pt x="5235997" y="378127"/>
                  <a:pt x="5238569" y="383852"/>
                  <a:pt x="5241567" y="389765"/>
                </a:cubicBezTo>
                <a:cubicBezTo>
                  <a:pt x="5244732" y="386065"/>
                  <a:pt x="5247589" y="382484"/>
                  <a:pt x="5248476" y="379180"/>
                </a:cubicBezTo>
                <a:close/>
                <a:moveTo>
                  <a:pt x="5024898" y="885911"/>
                </a:moveTo>
                <a:cubicBezTo>
                  <a:pt x="5023824" y="872181"/>
                  <a:pt x="5022959" y="867211"/>
                  <a:pt x="5011287" y="858995"/>
                </a:cubicBezTo>
                <a:cubicBezTo>
                  <a:pt x="5013338" y="845117"/>
                  <a:pt x="5013493" y="830911"/>
                  <a:pt x="5007258" y="818470"/>
                </a:cubicBezTo>
                <a:cubicBezTo>
                  <a:pt x="4998738" y="841215"/>
                  <a:pt x="5000810" y="875778"/>
                  <a:pt x="5024898" y="885911"/>
                </a:cubicBezTo>
                <a:close/>
                <a:moveTo>
                  <a:pt x="4697788" y="1627348"/>
                </a:moveTo>
                <a:cubicBezTo>
                  <a:pt x="4697328" y="1592576"/>
                  <a:pt x="4667018" y="1549676"/>
                  <a:pt x="4646203" y="1535590"/>
                </a:cubicBezTo>
                <a:cubicBezTo>
                  <a:pt x="4646329" y="1552141"/>
                  <a:pt x="4656985" y="1569458"/>
                  <a:pt x="4666420" y="1585364"/>
                </a:cubicBezTo>
                <a:cubicBezTo>
                  <a:pt x="4676161" y="1601622"/>
                  <a:pt x="4686369" y="1620562"/>
                  <a:pt x="4697788" y="1627348"/>
                </a:cubicBezTo>
                <a:close/>
                <a:moveTo>
                  <a:pt x="1890087" y="7984969"/>
                </a:moveTo>
                <a:cubicBezTo>
                  <a:pt x="1896868" y="7974226"/>
                  <a:pt x="1891227" y="7965119"/>
                  <a:pt x="1889505" y="7955200"/>
                </a:cubicBezTo>
                <a:cubicBezTo>
                  <a:pt x="1882111" y="7966180"/>
                  <a:pt x="1878210" y="7976159"/>
                  <a:pt x="1890087" y="7984969"/>
                </a:cubicBezTo>
                <a:close/>
                <a:moveTo>
                  <a:pt x="5333231" y="192698"/>
                </a:moveTo>
                <a:cubicBezTo>
                  <a:pt x="5330382" y="189910"/>
                  <a:pt x="5332505" y="186260"/>
                  <a:pt x="5327572" y="183570"/>
                </a:cubicBezTo>
                <a:cubicBezTo>
                  <a:pt x="5326203" y="185514"/>
                  <a:pt x="5324834" y="187458"/>
                  <a:pt x="5323038" y="189214"/>
                </a:cubicBezTo>
                <a:cubicBezTo>
                  <a:pt x="5326502" y="191764"/>
                  <a:pt x="5324191" y="195841"/>
                  <a:pt x="5329312" y="198104"/>
                </a:cubicBezTo>
                <a:cubicBezTo>
                  <a:pt x="5330681" y="196160"/>
                  <a:pt x="5331862" y="194642"/>
                  <a:pt x="5333231" y="192698"/>
                </a:cubicBezTo>
                <a:close/>
                <a:moveTo>
                  <a:pt x="5297285" y="275207"/>
                </a:moveTo>
                <a:cubicBezTo>
                  <a:pt x="5305172" y="265437"/>
                  <a:pt x="5302878" y="256777"/>
                  <a:pt x="5295612" y="248978"/>
                </a:cubicBezTo>
                <a:cubicBezTo>
                  <a:pt x="5293123" y="258074"/>
                  <a:pt x="5288788" y="267884"/>
                  <a:pt x="5297285" y="275207"/>
                </a:cubicBezTo>
                <a:close/>
                <a:moveTo>
                  <a:pt x="1456271" y="8972797"/>
                </a:moveTo>
                <a:cubicBezTo>
                  <a:pt x="1443498" y="8958994"/>
                  <a:pt x="1428075" y="8946571"/>
                  <a:pt x="1443602" y="8921818"/>
                </a:cubicBezTo>
                <a:cubicBezTo>
                  <a:pt x="1433599" y="8917908"/>
                  <a:pt x="1434858" y="8909286"/>
                  <a:pt x="1420548" y="8907042"/>
                </a:cubicBezTo>
                <a:cubicBezTo>
                  <a:pt x="1425117" y="8937105"/>
                  <a:pt x="1433615" y="8966356"/>
                  <a:pt x="1441070" y="8995655"/>
                </a:cubicBezTo>
                <a:cubicBezTo>
                  <a:pt x="1440225" y="8977945"/>
                  <a:pt x="1448582" y="8986736"/>
                  <a:pt x="1456271" y="8972797"/>
                </a:cubicBezTo>
                <a:close/>
                <a:moveTo>
                  <a:pt x="545022" y="11035455"/>
                </a:moveTo>
                <a:cubicBezTo>
                  <a:pt x="544368" y="11017349"/>
                  <a:pt x="547615" y="10989261"/>
                  <a:pt x="528171" y="10983724"/>
                </a:cubicBezTo>
                <a:cubicBezTo>
                  <a:pt x="533977" y="11000541"/>
                  <a:pt x="523846" y="11037296"/>
                  <a:pt x="545022" y="11035455"/>
                </a:cubicBezTo>
                <a:close/>
                <a:moveTo>
                  <a:pt x="5285096" y="308567"/>
                </a:moveTo>
                <a:cubicBezTo>
                  <a:pt x="5287296" y="297813"/>
                  <a:pt x="5288045" y="274184"/>
                  <a:pt x="5272792" y="274071"/>
                </a:cubicBezTo>
                <a:cubicBezTo>
                  <a:pt x="5275990" y="284151"/>
                  <a:pt x="5268801" y="308504"/>
                  <a:pt x="5285096" y="308567"/>
                </a:cubicBezTo>
                <a:close/>
                <a:moveTo>
                  <a:pt x="5022908" y="905424"/>
                </a:moveTo>
                <a:cubicBezTo>
                  <a:pt x="5018829" y="903112"/>
                  <a:pt x="5017637" y="900036"/>
                  <a:pt x="5016446" y="896960"/>
                </a:cubicBezTo>
                <a:cubicBezTo>
                  <a:pt x="5015265" y="898478"/>
                  <a:pt x="5013896" y="900422"/>
                  <a:pt x="5012527" y="902366"/>
                </a:cubicBezTo>
                <a:cubicBezTo>
                  <a:pt x="5014057" y="908140"/>
                  <a:pt x="5017282" y="910075"/>
                  <a:pt x="5022908" y="905424"/>
                </a:cubicBezTo>
                <a:close/>
                <a:moveTo>
                  <a:pt x="5316868" y="243585"/>
                </a:moveTo>
                <a:cubicBezTo>
                  <a:pt x="5327920" y="230116"/>
                  <a:pt x="5325881" y="209333"/>
                  <a:pt x="5313892" y="207604"/>
                </a:cubicBezTo>
                <a:cubicBezTo>
                  <a:pt x="5313210" y="219538"/>
                  <a:pt x="5305284" y="232859"/>
                  <a:pt x="5316868" y="243585"/>
                </a:cubicBezTo>
                <a:close/>
                <a:moveTo>
                  <a:pt x="4718362" y="1599069"/>
                </a:moveTo>
                <a:cubicBezTo>
                  <a:pt x="4708583" y="1585620"/>
                  <a:pt x="4699467" y="1567588"/>
                  <a:pt x="4689436" y="1551349"/>
                </a:cubicBezTo>
                <a:lnTo>
                  <a:pt x="4662713" y="1522659"/>
                </a:lnTo>
                <a:lnTo>
                  <a:pt x="4655016" y="1514395"/>
                </a:lnTo>
                <a:lnTo>
                  <a:pt x="4660809" y="1524150"/>
                </a:lnTo>
                <a:lnTo>
                  <a:pt x="4710454" y="1607757"/>
                </a:lnTo>
                <a:cubicBezTo>
                  <a:pt x="4712410" y="1603599"/>
                  <a:pt x="4716616" y="1604898"/>
                  <a:pt x="4718362" y="1599069"/>
                </a:cubicBezTo>
                <a:close/>
                <a:moveTo>
                  <a:pt x="1923893" y="7929180"/>
                </a:moveTo>
                <a:cubicBezTo>
                  <a:pt x="1914422" y="7918380"/>
                  <a:pt x="1901652" y="7934617"/>
                  <a:pt x="1914469" y="7941298"/>
                </a:cubicBezTo>
                <a:cubicBezTo>
                  <a:pt x="1917815" y="7937179"/>
                  <a:pt x="1920973" y="7933487"/>
                  <a:pt x="1923893" y="7929180"/>
                </a:cubicBezTo>
                <a:close/>
                <a:moveTo>
                  <a:pt x="608329" y="10907155"/>
                </a:moveTo>
                <a:cubicBezTo>
                  <a:pt x="609527" y="10892923"/>
                  <a:pt x="600681" y="10891050"/>
                  <a:pt x="587686" y="10893963"/>
                </a:cubicBezTo>
                <a:cubicBezTo>
                  <a:pt x="588281" y="10906442"/>
                  <a:pt x="602029" y="10901826"/>
                  <a:pt x="608329" y="10907155"/>
                </a:cubicBezTo>
                <a:close/>
                <a:moveTo>
                  <a:pt x="5346905" y="185995"/>
                </a:moveTo>
                <a:cubicBezTo>
                  <a:pt x="5344294" y="183822"/>
                  <a:pt x="5341684" y="181649"/>
                  <a:pt x="5338885" y="179902"/>
                </a:cubicBezTo>
                <a:cubicBezTo>
                  <a:pt x="5333120" y="186022"/>
                  <a:pt x="5336496" y="191082"/>
                  <a:pt x="5338640" y="196618"/>
                </a:cubicBezTo>
                <a:cubicBezTo>
                  <a:pt x="5341617" y="193345"/>
                  <a:pt x="5344355" y="189456"/>
                  <a:pt x="5346905" y="185995"/>
                </a:cubicBezTo>
                <a:close/>
                <a:moveTo>
                  <a:pt x="1449676" y="9009656"/>
                </a:moveTo>
                <a:cubicBezTo>
                  <a:pt x="1445171" y="9007155"/>
                  <a:pt x="1444108" y="8998016"/>
                  <a:pt x="1437300" y="9004188"/>
                </a:cubicBezTo>
                <a:cubicBezTo>
                  <a:pt x="1442044" y="9007304"/>
                  <a:pt x="1443484" y="9015589"/>
                  <a:pt x="1449676" y="9009656"/>
                </a:cubicBezTo>
                <a:close/>
                <a:moveTo>
                  <a:pt x="3318468" y="4780282"/>
                </a:moveTo>
                <a:cubicBezTo>
                  <a:pt x="3319128" y="4764174"/>
                  <a:pt x="3324368" y="4748405"/>
                  <a:pt x="3327100" y="4732543"/>
                </a:cubicBezTo>
                <a:cubicBezTo>
                  <a:pt x="3327142" y="4721617"/>
                  <a:pt x="3346175" y="4702887"/>
                  <a:pt x="3331018" y="4697907"/>
                </a:cubicBezTo>
                <a:cubicBezTo>
                  <a:pt x="3316373" y="4715063"/>
                  <a:pt x="3297054" y="4766137"/>
                  <a:pt x="3310357" y="4786664"/>
                </a:cubicBezTo>
                <a:cubicBezTo>
                  <a:pt x="3312956" y="4784243"/>
                  <a:pt x="3315711" y="4782263"/>
                  <a:pt x="3318468" y="4780282"/>
                </a:cubicBezTo>
                <a:close/>
                <a:moveTo>
                  <a:pt x="412941" y="11357556"/>
                </a:moveTo>
                <a:cubicBezTo>
                  <a:pt x="410095" y="11354769"/>
                  <a:pt x="407676" y="11352169"/>
                  <a:pt x="404831" y="11349381"/>
                </a:cubicBezTo>
                <a:cubicBezTo>
                  <a:pt x="402043" y="11352231"/>
                  <a:pt x="399443" y="11354654"/>
                  <a:pt x="396844" y="11357076"/>
                </a:cubicBezTo>
                <a:cubicBezTo>
                  <a:pt x="399501" y="11360291"/>
                  <a:pt x="401920" y="11362890"/>
                  <a:pt x="404954" y="11365251"/>
                </a:cubicBezTo>
                <a:cubicBezTo>
                  <a:pt x="407553" y="11362829"/>
                  <a:pt x="409915" y="11359790"/>
                  <a:pt x="412941" y="11357556"/>
                </a:cubicBezTo>
                <a:close/>
                <a:moveTo>
                  <a:pt x="5354931" y="174757"/>
                </a:moveTo>
                <a:cubicBezTo>
                  <a:pt x="5366272" y="162944"/>
                  <a:pt x="5358291" y="153300"/>
                  <a:pt x="5352820" y="143746"/>
                </a:cubicBezTo>
                <a:cubicBezTo>
                  <a:pt x="5350004" y="154737"/>
                  <a:pt x="5347188" y="165728"/>
                  <a:pt x="5354931" y="174757"/>
                </a:cubicBezTo>
                <a:close/>
                <a:moveTo>
                  <a:pt x="4416225" y="2299927"/>
                </a:moveTo>
                <a:cubicBezTo>
                  <a:pt x="4409077" y="2264406"/>
                  <a:pt x="4358420" y="2231540"/>
                  <a:pt x="4331872" y="2264285"/>
                </a:cubicBezTo>
                <a:cubicBezTo>
                  <a:pt x="4346610" y="2278573"/>
                  <a:pt x="4360503" y="2259551"/>
                  <a:pt x="4375565" y="2273504"/>
                </a:cubicBezTo>
                <a:cubicBezTo>
                  <a:pt x="4373811" y="2288048"/>
                  <a:pt x="4367114" y="2302999"/>
                  <a:pt x="4372941" y="2317095"/>
                </a:cubicBezTo>
                <a:cubicBezTo>
                  <a:pt x="4387098" y="2315226"/>
                  <a:pt x="4401540" y="2310383"/>
                  <a:pt x="4416225" y="2299927"/>
                </a:cubicBezTo>
                <a:close/>
                <a:moveTo>
                  <a:pt x="4735473" y="1577487"/>
                </a:moveTo>
                <a:cubicBezTo>
                  <a:pt x="4738687" y="1560517"/>
                  <a:pt x="4725092" y="1542654"/>
                  <a:pt x="4715609" y="1527407"/>
                </a:cubicBezTo>
                <a:cubicBezTo>
                  <a:pt x="4710691" y="1519936"/>
                  <a:pt x="4705740" y="1510643"/>
                  <a:pt x="4699935" y="1502859"/>
                </a:cubicBezTo>
                <a:lnTo>
                  <a:pt x="4693813" y="1498299"/>
                </a:lnTo>
                <a:lnTo>
                  <a:pt x="4679139" y="1487368"/>
                </a:lnTo>
                <a:lnTo>
                  <a:pt x="4687426" y="1503302"/>
                </a:lnTo>
                <a:lnTo>
                  <a:pt x="4703460" y="1534132"/>
                </a:lnTo>
                <a:cubicBezTo>
                  <a:pt x="4713302" y="1548992"/>
                  <a:pt x="4724426" y="1563284"/>
                  <a:pt x="4735473" y="1577487"/>
                </a:cubicBezTo>
                <a:close/>
                <a:moveTo>
                  <a:pt x="1913555" y="7979056"/>
                </a:moveTo>
                <a:cubicBezTo>
                  <a:pt x="1904232" y="7971374"/>
                  <a:pt x="1913755" y="7961335"/>
                  <a:pt x="1905046" y="7953417"/>
                </a:cubicBezTo>
                <a:cubicBezTo>
                  <a:pt x="1899868" y="7962832"/>
                  <a:pt x="1900252" y="7988442"/>
                  <a:pt x="1913555" y="7979056"/>
                </a:cubicBezTo>
                <a:close/>
                <a:moveTo>
                  <a:pt x="4001531" y="3254382"/>
                </a:moveTo>
                <a:cubicBezTo>
                  <a:pt x="3985497" y="3251378"/>
                  <a:pt x="3984884" y="3234274"/>
                  <a:pt x="3974866" y="3247701"/>
                </a:cubicBezTo>
                <a:cubicBezTo>
                  <a:pt x="3975921" y="3252247"/>
                  <a:pt x="3998161" y="3271255"/>
                  <a:pt x="4001531" y="3254382"/>
                </a:cubicBezTo>
                <a:close/>
                <a:moveTo>
                  <a:pt x="5376262" y="145492"/>
                </a:moveTo>
                <a:cubicBezTo>
                  <a:pt x="5380459" y="138051"/>
                  <a:pt x="5374959" y="126253"/>
                  <a:pt x="5370857" y="119088"/>
                </a:cubicBezTo>
                <a:cubicBezTo>
                  <a:pt x="5363069" y="130941"/>
                  <a:pt x="5365224" y="141070"/>
                  <a:pt x="5368422" y="151149"/>
                </a:cubicBezTo>
                <a:cubicBezTo>
                  <a:pt x="5372387" y="149969"/>
                  <a:pt x="5374863" y="147973"/>
                  <a:pt x="5376262" y="145492"/>
                </a:cubicBezTo>
                <a:close/>
                <a:moveTo>
                  <a:pt x="570389" y="11025284"/>
                </a:moveTo>
                <a:cubicBezTo>
                  <a:pt x="569912" y="11002167"/>
                  <a:pt x="565850" y="10982555"/>
                  <a:pt x="543495" y="10985913"/>
                </a:cubicBezTo>
                <a:cubicBezTo>
                  <a:pt x="547022" y="10998669"/>
                  <a:pt x="558234" y="11002097"/>
                  <a:pt x="565297" y="11010308"/>
                </a:cubicBezTo>
                <a:cubicBezTo>
                  <a:pt x="554758" y="11012268"/>
                  <a:pt x="557870" y="11029423"/>
                  <a:pt x="570389" y="11025284"/>
                </a:cubicBezTo>
                <a:close/>
                <a:moveTo>
                  <a:pt x="1584438" y="8739288"/>
                </a:moveTo>
                <a:cubicBezTo>
                  <a:pt x="1566504" y="8726776"/>
                  <a:pt x="1552451" y="8712408"/>
                  <a:pt x="1537782" y="8698278"/>
                </a:cubicBezTo>
                <a:cubicBezTo>
                  <a:pt x="1535363" y="8717605"/>
                  <a:pt x="1567242" y="8759736"/>
                  <a:pt x="1584438" y="8739288"/>
                </a:cubicBezTo>
                <a:close/>
                <a:moveTo>
                  <a:pt x="4327434" y="2533083"/>
                </a:moveTo>
                <a:cubicBezTo>
                  <a:pt x="4303814" y="2514112"/>
                  <a:pt x="4319239" y="2466199"/>
                  <a:pt x="4316652" y="2435533"/>
                </a:cubicBezTo>
                <a:cubicBezTo>
                  <a:pt x="4327391" y="2454457"/>
                  <a:pt x="4322206" y="2502474"/>
                  <a:pt x="4327434" y="2533083"/>
                </a:cubicBezTo>
                <a:close/>
                <a:moveTo>
                  <a:pt x="4803364" y="1457700"/>
                </a:moveTo>
                <a:cubicBezTo>
                  <a:pt x="4799815" y="1456449"/>
                  <a:pt x="4796314" y="1454540"/>
                  <a:pt x="4792766" y="1453289"/>
                </a:cubicBezTo>
                <a:cubicBezTo>
                  <a:pt x="4786528" y="1461768"/>
                  <a:pt x="4797011" y="1463193"/>
                  <a:pt x="4798300" y="1468249"/>
                </a:cubicBezTo>
                <a:cubicBezTo>
                  <a:pt x="4800207" y="1464749"/>
                  <a:pt x="4801762" y="1461553"/>
                  <a:pt x="4803364" y="1457700"/>
                </a:cubicBezTo>
                <a:close/>
                <a:moveTo>
                  <a:pt x="5396055" y="117453"/>
                </a:moveTo>
                <a:cubicBezTo>
                  <a:pt x="5399119" y="106786"/>
                  <a:pt x="5391707" y="97585"/>
                  <a:pt x="5385468" y="88328"/>
                </a:cubicBezTo>
                <a:cubicBezTo>
                  <a:pt x="5381759" y="102493"/>
                  <a:pt x="5376393" y="116946"/>
                  <a:pt x="5389069" y="128664"/>
                </a:cubicBezTo>
                <a:cubicBezTo>
                  <a:pt x="5392850" y="124727"/>
                  <a:pt x="5395034" y="121008"/>
                  <a:pt x="5396055" y="117453"/>
                </a:cubicBezTo>
                <a:close/>
                <a:moveTo>
                  <a:pt x="4763144" y="1551710"/>
                </a:moveTo>
                <a:cubicBezTo>
                  <a:pt x="4759986" y="1535930"/>
                  <a:pt x="4750713" y="1522353"/>
                  <a:pt x="4729869" y="1513226"/>
                </a:cubicBezTo>
                <a:cubicBezTo>
                  <a:pt x="4730622" y="1500543"/>
                  <a:pt x="4726789" y="1489512"/>
                  <a:pt x="4720827" y="1479318"/>
                </a:cubicBezTo>
                <a:lnTo>
                  <a:pt x="4719794" y="1477950"/>
                </a:lnTo>
                <a:lnTo>
                  <a:pt x="4699015" y="1450436"/>
                </a:lnTo>
                <a:cubicBezTo>
                  <a:pt x="4693560" y="1464100"/>
                  <a:pt x="4701216" y="1472598"/>
                  <a:pt x="4709421" y="1480928"/>
                </a:cubicBezTo>
                <a:lnTo>
                  <a:pt x="4712062" y="1484006"/>
                </a:lnTo>
                <a:lnTo>
                  <a:pt x="4720571" y="1493924"/>
                </a:lnTo>
                <a:cubicBezTo>
                  <a:pt x="4723379" y="1498631"/>
                  <a:pt x="4724753" y="1503921"/>
                  <a:pt x="4723125" y="1510419"/>
                </a:cubicBezTo>
                <a:cubicBezTo>
                  <a:pt x="4715464" y="1506553"/>
                  <a:pt x="4711565" y="1497585"/>
                  <a:pt x="4707620" y="1489813"/>
                </a:cubicBezTo>
                <a:lnTo>
                  <a:pt x="4706196" y="1488600"/>
                </a:lnTo>
                <a:lnTo>
                  <a:pt x="4691844" y="1476382"/>
                </a:lnTo>
                <a:lnTo>
                  <a:pt x="4699599" y="1493767"/>
                </a:lnTo>
                <a:lnTo>
                  <a:pt x="4704332" y="1504379"/>
                </a:lnTo>
                <a:cubicBezTo>
                  <a:pt x="4709775" y="1513170"/>
                  <a:pt x="4716191" y="1521659"/>
                  <a:pt x="4722659" y="1530567"/>
                </a:cubicBezTo>
                <a:cubicBezTo>
                  <a:pt x="4730758" y="1542074"/>
                  <a:pt x="4738973" y="1556567"/>
                  <a:pt x="4748140" y="1557896"/>
                </a:cubicBezTo>
                <a:cubicBezTo>
                  <a:pt x="4743256" y="1552247"/>
                  <a:pt x="4741452" y="1545168"/>
                  <a:pt x="4735203" y="1540082"/>
                </a:cubicBezTo>
                <a:cubicBezTo>
                  <a:pt x="4741365" y="1537222"/>
                  <a:pt x="4748606" y="1537749"/>
                  <a:pt x="4744713" y="1527540"/>
                </a:cubicBezTo>
                <a:cubicBezTo>
                  <a:pt x="4751429" y="1535307"/>
                  <a:pt x="4750619" y="1546497"/>
                  <a:pt x="4763144" y="1551710"/>
                </a:cubicBezTo>
                <a:close/>
                <a:moveTo>
                  <a:pt x="3398839" y="4639855"/>
                </a:moveTo>
                <a:cubicBezTo>
                  <a:pt x="3398196" y="4631158"/>
                  <a:pt x="3388990" y="4622060"/>
                  <a:pt x="3386715" y="4612956"/>
                </a:cubicBezTo>
                <a:cubicBezTo>
                  <a:pt x="3379393" y="4621532"/>
                  <a:pt x="3377089" y="4630295"/>
                  <a:pt x="3385889" y="4641029"/>
                </a:cubicBezTo>
                <a:cubicBezTo>
                  <a:pt x="3390400" y="4638418"/>
                  <a:pt x="3394170" y="4642027"/>
                  <a:pt x="3398839" y="4639855"/>
                </a:cubicBezTo>
                <a:close/>
                <a:moveTo>
                  <a:pt x="3923664" y="3452571"/>
                </a:moveTo>
                <a:cubicBezTo>
                  <a:pt x="3930353" y="3435123"/>
                  <a:pt x="3924725" y="3422435"/>
                  <a:pt x="3917677" y="3410650"/>
                </a:cubicBezTo>
                <a:cubicBezTo>
                  <a:pt x="3914256" y="3426481"/>
                  <a:pt x="3916805" y="3440359"/>
                  <a:pt x="3923664" y="3452571"/>
                </a:cubicBezTo>
                <a:close/>
                <a:moveTo>
                  <a:pt x="3436569" y="4555890"/>
                </a:moveTo>
                <a:cubicBezTo>
                  <a:pt x="3401714" y="4566407"/>
                  <a:pt x="3346546" y="4597598"/>
                  <a:pt x="3330410" y="4639594"/>
                </a:cubicBezTo>
                <a:cubicBezTo>
                  <a:pt x="3333425" y="4642480"/>
                  <a:pt x="3336441" y="4645369"/>
                  <a:pt x="3340604" y="4640402"/>
                </a:cubicBezTo>
                <a:cubicBezTo>
                  <a:pt x="3353420" y="4601583"/>
                  <a:pt x="3407793" y="4580595"/>
                  <a:pt x="3436569" y="4555890"/>
                </a:cubicBezTo>
                <a:close/>
                <a:moveTo>
                  <a:pt x="1937164" y="7949799"/>
                </a:moveTo>
                <a:cubicBezTo>
                  <a:pt x="1944331" y="7942789"/>
                  <a:pt x="1940491" y="7936514"/>
                  <a:pt x="1932118" y="7931287"/>
                </a:cubicBezTo>
                <a:cubicBezTo>
                  <a:pt x="1924952" y="7938297"/>
                  <a:pt x="1928791" y="7944573"/>
                  <a:pt x="1937164" y="7949799"/>
                </a:cubicBezTo>
                <a:close/>
                <a:moveTo>
                  <a:pt x="571935" y="11040219"/>
                </a:moveTo>
                <a:cubicBezTo>
                  <a:pt x="571549" y="11036485"/>
                  <a:pt x="571162" y="11032751"/>
                  <a:pt x="570775" y="11029017"/>
                </a:cubicBezTo>
                <a:cubicBezTo>
                  <a:pt x="567041" y="11029403"/>
                  <a:pt x="563307" y="11029790"/>
                  <a:pt x="559573" y="11030176"/>
                </a:cubicBezTo>
                <a:cubicBezTo>
                  <a:pt x="559960" y="11033910"/>
                  <a:pt x="560346" y="11037643"/>
                  <a:pt x="560733" y="11041378"/>
                </a:cubicBezTo>
                <a:cubicBezTo>
                  <a:pt x="564467" y="11040991"/>
                  <a:pt x="568201" y="11040606"/>
                  <a:pt x="571935" y="11040219"/>
                </a:cubicBezTo>
                <a:close/>
                <a:moveTo>
                  <a:pt x="1490685" y="8963017"/>
                </a:moveTo>
                <a:cubicBezTo>
                  <a:pt x="1474071" y="8947517"/>
                  <a:pt x="1463756" y="8910836"/>
                  <a:pt x="1439076" y="8910130"/>
                </a:cubicBezTo>
                <a:cubicBezTo>
                  <a:pt x="1450768" y="8927534"/>
                  <a:pt x="1469885" y="8960455"/>
                  <a:pt x="1490685" y="8963017"/>
                </a:cubicBezTo>
                <a:close/>
                <a:moveTo>
                  <a:pt x="3971872" y="3355024"/>
                </a:moveTo>
                <a:cubicBezTo>
                  <a:pt x="3957735" y="3352348"/>
                  <a:pt x="3971500" y="3321194"/>
                  <a:pt x="3952560" y="3331699"/>
                </a:cubicBezTo>
                <a:cubicBezTo>
                  <a:pt x="3964950" y="3337173"/>
                  <a:pt x="3947166" y="3354309"/>
                  <a:pt x="3959983" y="3359972"/>
                </a:cubicBezTo>
                <a:cubicBezTo>
                  <a:pt x="3962434" y="3354424"/>
                  <a:pt x="3968943" y="3359340"/>
                  <a:pt x="3971872" y="3355024"/>
                </a:cubicBezTo>
                <a:close/>
                <a:moveTo>
                  <a:pt x="2098072" y="7599683"/>
                </a:moveTo>
                <a:cubicBezTo>
                  <a:pt x="2096127" y="7598314"/>
                  <a:pt x="2093944" y="7596330"/>
                  <a:pt x="2091999" y="7594960"/>
                </a:cubicBezTo>
                <a:cubicBezTo>
                  <a:pt x="2090630" y="7596905"/>
                  <a:pt x="2088834" y="7598661"/>
                  <a:pt x="2087277" y="7601032"/>
                </a:cubicBezTo>
                <a:cubicBezTo>
                  <a:pt x="2089222" y="7602401"/>
                  <a:pt x="2091593" y="7603958"/>
                  <a:pt x="2093349" y="7605755"/>
                </a:cubicBezTo>
                <a:cubicBezTo>
                  <a:pt x="2094907" y="7603384"/>
                  <a:pt x="2096276" y="7601439"/>
                  <a:pt x="2098072" y="7599683"/>
                </a:cubicBezTo>
                <a:close/>
                <a:moveTo>
                  <a:pt x="1474783" y="9010551"/>
                </a:moveTo>
                <a:cubicBezTo>
                  <a:pt x="1466298" y="9007821"/>
                  <a:pt x="1467468" y="9001710"/>
                  <a:pt x="1459598" y="8998743"/>
                </a:cubicBezTo>
                <a:cubicBezTo>
                  <a:pt x="1455551" y="9010212"/>
                  <a:pt x="1458648" y="9018208"/>
                  <a:pt x="1469128" y="9023349"/>
                </a:cubicBezTo>
                <a:close/>
                <a:moveTo>
                  <a:pt x="1927837" y="7985875"/>
                </a:moveTo>
                <a:cubicBezTo>
                  <a:pt x="1933490" y="7977687"/>
                  <a:pt x="1932530" y="7970649"/>
                  <a:pt x="1925147" y="7964334"/>
                </a:cubicBezTo>
                <a:cubicBezTo>
                  <a:pt x="1919495" y="7972521"/>
                  <a:pt x="1920642" y="7979134"/>
                  <a:pt x="1927837" y="7985875"/>
                </a:cubicBezTo>
                <a:close/>
                <a:moveTo>
                  <a:pt x="1441916" y="9096480"/>
                </a:moveTo>
                <a:cubicBezTo>
                  <a:pt x="1456312" y="9074286"/>
                  <a:pt x="1445256" y="9065832"/>
                  <a:pt x="1459891" y="9044254"/>
                </a:cubicBezTo>
                <a:cubicBezTo>
                  <a:pt x="1445770" y="9041584"/>
                  <a:pt x="1456872" y="9029153"/>
                  <a:pt x="1442324" y="9026294"/>
                </a:cubicBezTo>
                <a:cubicBezTo>
                  <a:pt x="1439727" y="9050641"/>
                  <a:pt x="1436088" y="9075039"/>
                  <a:pt x="1441916" y="9096480"/>
                </a:cubicBezTo>
                <a:close/>
                <a:moveTo>
                  <a:pt x="3085058" y="5381846"/>
                </a:moveTo>
                <a:lnTo>
                  <a:pt x="3076945" y="5378261"/>
                </a:lnTo>
                <a:lnTo>
                  <a:pt x="3073552" y="5385940"/>
                </a:lnTo>
                <a:lnTo>
                  <a:pt x="3081666" y="5389524"/>
                </a:lnTo>
                <a:close/>
                <a:moveTo>
                  <a:pt x="5421014" y="95383"/>
                </a:moveTo>
                <a:cubicBezTo>
                  <a:pt x="5425700" y="83641"/>
                  <a:pt x="5414201" y="70053"/>
                  <a:pt x="5407849" y="58453"/>
                </a:cubicBezTo>
                <a:cubicBezTo>
                  <a:pt x="5397612" y="75851"/>
                  <a:pt x="5401913" y="91516"/>
                  <a:pt x="5410143" y="106368"/>
                </a:cubicBezTo>
                <a:cubicBezTo>
                  <a:pt x="5416092" y="103006"/>
                  <a:pt x="5419452" y="99297"/>
                  <a:pt x="5421014" y="95383"/>
                </a:cubicBezTo>
                <a:close/>
                <a:moveTo>
                  <a:pt x="621020" y="10959084"/>
                </a:moveTo>
                <a:cubicBezTo>
                  <a:pt x="629716" y="10935948"/>
                  <a:pt x="590809" y="10937591"/>
                  <a:pt x="586697" y="10916940"/>
                </a:cubicBezTo>
                <a:cubicBezTo>
                  <a:pt x="593502" y="10915366"/>
                  <a:pt x="595215" y="10920704"/>
                  <a:pt x="602020" y="10919130"/>
                </a:cubicBezTo>
                <a:cubicBezTo>
                  <a:pt x="600009" y="10907551"/>
                  <a:pt x="587152" y="10908997"/>
                  <a:pt x="577643" y="10906322"/>
                </a:cubicBezTo>
                <a:cubicBezTo>
                  <a:pt x="567690" y="10938066"/>
                  <a:pt x="607321" y="10942851"/>
                  <a:pt x="621020" y="10959084"/>
                </a:cubicBezTo>
                <a:close/>
                <a:moveTo>
                  <a:pt x="3369011" y="4740332"/>
                </a:moveTo>
                <a:cubicBezTo>
                  <a:pt x="3361053" y="4727810"/>
                  <a:pt x="3351031" y="4734379"/>
                  <a:pt x="3343759" y="4719625"/>
                </a:cubicBezTo>
                <a:cubicBezTo>
                  <a:pt x="3331487" y="4730972"/>
                  <a:pt x="3346979" y="4731368"/>
                  <a:pt x="3350707" y="4745904"/>
                </a:cubicBezTo>
                <a:cubicBezTo>
                  <a:pt x="3357433" y="4737044"/>
                  <a:pt x="3362284" y="4749193"/>
                  <a:pt x="3369011" y="4740332"/>
                </a:cubicBezTo>
                <a:close/>
                <a:moveTo>
                  <a:pt x="1112959" y="9851646"/>
                </a:moveTo>
                <a:cubicBezTo>
                  <a:pt x="1112694" y="9847196"/>
                  <a:pt x="1109885" y="9842005"/>
                  <a:pt x="1105116" y="9838368"/>
                </a:cubicBezTo>
                <a:cubicBezTo>
                  <a:pt x="1097368" y="9846668"/>
                  <a:pt x="1095445" y="9854483"/>
                  <a:pt x="1105550" y="9860478"/>
                </a:cubicBezTo>
                <a:cubicBezTo>
                  <a:pt x="1110949" y="9859804"/>
                  <a:pt x="1113225" y="9856096"/>
                  <a:pt x="1112959" y="9851646"/>
                </a:cubicBezTo>
                <a:close/>
                <a:moveTo>
                  <a:pt x="3969045" y="3391305"/>
                </a:moveTo>
                <a:cubicBezTo>
                  <a:pt x="3975613" y="3384188"/>
                  <a:pt x="3972517" y="3366275"/>
                  <a:pt x="3958286" y="3363813"/>
                </a:cubicBezTo>
                <a:cubicBezTo>
                  <a:pt x="3943115" y="3383124"/>
                  <a:pt x="3967532" y="3382180"/>
                  <a:pt x="3967167" y="3387630"/>
                </a:cubicBezTo>
                <a:cubicBezTo>
                  <a:pt x="3964954" y="3393793"/>
                  <a:pt x="3953130" y="3387039"/>
                  <a:pt x="3959312" y="3393850"/>
                </a:cubicBezTo>
                <a:cubicBezTo>
                  <a:pt x="3963594" y="3394850"/>
                  <a:pt x="3966856" y="3393677"/>
                  <a:pt x="3969045" y="3391305"/>
                </a:cubicBezTo>
                <a:close/>
                <a:moveTo>
                  <a:pt x="4338896" y="2556721"/>
                </a:moveTo>
                <a:cubicBezTo>
                  <a:pt x="4330581" y="2521963"/>
                  <a:pt x="4331161" y="2487363"/>
                  <a:pt x="4334374" y="2452714"/>
                </a:cubicBezTo>
                <a:cubicBezTo>
                  <a:pt x="4342859" y="2473962"/>
                  <a:pt x="4342792" y="2524035"/>
                  <a:pt x="4338896" y="2556721"/>
                </a:cubicBezTo>
                <a:close/>
                <a:moveTo>
                  <a:pt x="3425992" y="4624778"/>
                </a:moveTo>
                <a:cubicBezTo>
                  <a:pt x="3431555" y="4616995"/>
                  <a:pt x="3428970" y="4602018"/>
                  <a:pt x="3424436" y="4592484"/>
                </a:cubicBezTo>
                <a:cubicBezTo>
                  <a:pt x="3412603" y="4603671"/>
                  <a:pt x="3413629" y="4616199"/>
                  <a:pt x="3417480" y="4629700"/>
                </a:cubicBezTo>
                <a:cubicBezTo>
                  <a:pt x="3421377" y="4629168"/>
                  <a:pt x="3424136" y="4627373"/>
                  <a:pt x="3425992" y="4624778"/>
                </a:cubicBezTo>
                <a:close/>
                <a:moveTo>
                  <a:pt x="4781994" y="1556390"/>
                </a:moveTo>
                <a:cubicBezTo>
                  <a:pt x="4785779" y="1531522"/>
                  <a:pt x="4747058" y="1508853"/>
                  <a:pt x="4755938" y="1491303"/>
                </a:cubicBezTo>
                <a:cubicBezTo>
                  <a:pt x="4766317" y="1503307"/>
                  <a:pt x="4775497" y="1541029"/>
                  <a:pt x="4792714" y="1531696"/>
                </a:cubicBezTo>
                <a:cubicBezTo>
                  <a:pt x="4787486" y="1517089"/>
                  <a:pt x="4775084" y="1505599"/>
                  <a:pt x="4767786" y="1492165"/>
                </a:cubicBezTo>
                <a:cubicBezTo>
                  <a:pt x="4769611" y="1476086"/>
                  <a:pt x="4762449" y="1467625"/>
                  <a:pt x="4753473" y="1459652"/>
                </a:cubicBezTo>
                <a:lnTo>
                  <a:pt x="4749345" y="1454804"/>
                </a:lnTo>
                <a:lnTo>
                  <a:pt x="4728280" y="1430069"/>
                </a:lnTo>
                <a:cubicBezTo>
                  <a:pt x="4719910" y="1442859"/>
                  <a:pt x="4735622" y="1454610"/>
                  <a:pt x="4738592" y="1463061"/>
                </a:cubicBezTo>
                <a:lnTo>
                  <a:pt x="4738508" y="1463292"/>
                </a:lnTo>
                <a:lnTo>
                  <a:pt x="4735952" y="1470328"/>
                </a:lnTo>
                <a:lnTo>
                  <a:pt x="4733917" y="1466888"/>
                </a:lnTo>
                <a:lnTo>
                  <a:pt x="4722098" y="1446905"/>
                </a:lnTo>
                <a:cubicBezTo>
                  <a:pt x="4717451" y="1439123"/>
                  <a:pt x="4711610" y="1431833"/>
                  <a:pt x="4701084" y="1426435"/>
                </a:cubicBezTo>
                <a:cubicBezTo>
                  <a:pt x="4703481" y="1439016"/>
                  <a:pt x="4708117" y="1450664"/>
                  <a:pt x="4714128" y="1461751"/>
                </a:cubicBezTo>
                <a:lnTo>
                  <a:pt x="4723164" y="1475310"/>
                </a:lnTo>
                <a:lnTo>
                  <a:pt x="4735418" y="1493696"/>
                </a:lnTo>
                <a:cubicBezTo>
                  <a:pt x="4751208" y="1514365"/>
                  <a:pt x="4769038" y="1534273"/>
                  <a:pt x="4781994" y="1556390"/>
                </a:cubicBezTo>
                <a:close/>
                <a:moveTo>
                  <a:pt x="3460339" y="4551282"/>
                </a:moveTo>
                <a:cubicBezTo>
                  <a:pt x="3461164" y="4550173"/>
                  <a:pt x="3461283" y="4548517"/>
                  <a:pt x="3460227" y="4545920"/>
                </a:cubicBezTo>
                <a:cubicBezTo>
                  <a:pt x="3457560" y="4545388"/>
                  <a:pt x="3441889" y="4550016"/>
                  <a:pt x="3446481" y="4557298"/>
                </a:cubicBezTo>
                <a:cubicBezTo>
                  <a:pt x="3449037" y="4553032"/>
                  <a:pt x="3457866" y="4554609"/>
                  <a:pt x="3460339" y="4551282"/>
                </a:cubicBezTo>
                <a:close/>
                <a:moveTo>
                  <a:pt x="3345343" y="4813798"/>
                </a:moveTo>
                <a:cubicBezTo>
                  <a:pt x="3342450" y="4809876"/>
                  <a:pt x="3339030" y="4808622"/>
                  <a:pt x="3335610" y="4807367"/>
                </a:cubicBezTo>
                <a:cubicBezTo>
                  <a:pt x="3327904" y="4812115"/>
                  <a:pt x="3329671" y="4818426"/>
                  <a:pt x="3336018" y="4825079"/>
                </a:cubicBezTo>
                <a:cubicBezTo>
                  <a:pt x="3341249" y="4821714"/>
                  <a:pt x="3344253" y="4817661"/>
                  <a:pt x="3345343" y="4813798"/>
                </a:cubicBezTo>
                <a:close/>
                <a:moveTo>
                  <a:pt x="5440741" y="71950"/>
                </a:moveTo>
                <a:cubicBezTo>
                  <a:pt x="5442132" y="60090"/>
                  <a:pt x="5433841" y="47251"/>
                  <a:pt x="5425631" y="45917"/>
                </a:cubicBezTo>
                <a:cubicBezTo>
                  <a:pt x="5428740" y="58507"/>
                  <a:pt x="5421052" y="72443"/>
                  <a:pt x="5435762" y="83021"/>
                </a:cubicBezTo>
                <a:cubicBezTo>
                  <a:pt x="5438738" y="79748"/>
                  <a:pt x="5440278" y="75903"/>
                  <a:pt x="5440741" y="71950"/>
                </a:cubicBezTo>
                <a:close/>
                <a:moveTo>
                  <a:pt x="2088641" y="7660270"/>
                </a:moveTo>
                <a:cubicBezTo>
                  <a:pt x="2097004" y="7651728"/>
                  <a:pt x="2099324" y="7630319"/>
                  <a:pt x="2085692" y="7633473"/>
                </a:cubicBezTo>
                <a:cubicBezTo>
                  <a:pt x="2092151" y="7641936"/>
                  <a:pt x="2081139" y="7651856"/>
                  <a:pt x="2088641" y="7660270"/>
                </a:cubicBezTo>
                <a:close/>
                <a:moveTo>
                  <a:pt x="4358996" y="2527124"/>
                </a:moveTo>
                <a:cubicBezTo>
                  <a:pt x="4340791" y="2512720"/>
                  <a:pt x="4355771" y="2468823"/>
                  <a:pt x="4346605" y="2443064"/>
                </a:cubicBezTo>
                <a:cubicBezTo>
                  <a:pt x="4369126" y="2457757"/>
                  <a:pt x="4347843" y="2501382"/>
                  <a:pt x="4358996" y="2527124"/>
                </a:cubicBezTo>
                <a:close/>
                <a:moveTo>
                  <a:pt x="1944910" y="7994436"/>
                </a:moveTo>
                <a:cubicBezTo>
                  <a:pt x="1956749" y="7984911"/>
                  <a:pt x="1947663" y="7977844"/>
                  <a:pt x="1944814" y="7970479"/>
                </a:cubicBezTo>
                <a:cubicBezTo>
                  <a:pt x="1938360" y="7979330"/>
                  <a:pt x="1943100" y="7987022"/>
                  <a:pt x="1944910" y="7994436"/>
                </a:cubicBezTo>
                <a:close/>
                <a:moveTo>
                  <a:pt x="3805337" y="3784927"/>
                </a:moveTo>
                <a:cubicBezTo>
                  <a:pt x="3804216" y="3774325"/>
                  <a:pt x="3792118" y="3761309"/>
                  <a:pt x="3809345" y="3759306"/>
                </a:cubicBezTo>
                <a:cubicBezTo>
                  <a:pt x="3800814" y="3747391"/>
                  <a:pt x="3796886" y="3730062"/>
                  <a:pt x="3777568" y="3730931"/>
                </a:cubicBezTo>
                <a:cubicBezTo>
                  <a:pt x="3793259" y="3752871"/>
                  <a:pt x="3783468" y="3764008"/>
                  <a:pt x="3791199" y="3786419"/>
                </a:cubicBezTo>
                <a:cubicBezTo>
                  <a:pt x="3795763" y="3785876"/>
                  <a:pt x="3800773" y="3785470"/>
                  <a:pt x="3805337" y="3784927"/>
                </a:cubicBezTo>
                <a:close/>
                <a:moveTo>
                  <a:pt x="2136825" y="7562760"/>
                </a:moveTo>
                <a:cubicBezTo>
                  <a:pt x="2135068" y="7560964"/>
                  <a:pt x="2132697" y="7559406"/>
                  <a:pt x="2130940" y="7557610"/>
                </a:cubicBezTo>
                <a:cubicBezTo>
                  <a:pt x="2129382" y="7559982"/>
                  <a:pt x="2128013" y="7561926"/>
                  <a:pt x="2126218" y="7563682"/>
                </a:cubicBezTo>
                <a:cubicBezTo>
                  <a:pt x="2127974" y="7565478"/>
                  <a:pt x="2130346" y="7567036"/>
                  <a:pt x="2132290" y="7568404"/>
                </a:cubicBezTo>
                <a:cubicBezTo>
                  <a:pt x="2133659" y="7566460"/>
                  <a:pt x="2135455" y="7564704"/>
                  <a:pt x="2136825" y="7562760"/>
                </a:cubicBezTo>
                <a:close/>
                <a:moveTo>
                  <a:pt x="244205" y="11846719"/>
                </a:moveTo>
                <a:cubicBezTo>
                  <a:pt x="233963" y="11837603"/>
                  <a:pt x="224336" y="11828247"/>
                  <a:pt x="224319" y="11819057"/>
                </a:cubicBezTo>
                <a:cubicBezTo>
                  <a:pt x="212971" y="11826287"/>
                  <a:pt x="233964" y="11864131"/>
                  <a:pt x="244205" y="11846719"/>
                </a:cubicBezTo>
                <a:close/>
                <a:moveTo>
                  <a:pt x="3981442" y="3388837"/>
                </a:moveTo>
                <a:cubicBezTo>
                  <a:pt x="3984271" y="3382435"/>
                  <a:pt x="3988519" y="3375131"/>
                  <a:pt x="3978793" y="3372874"/>
                </a:cubicBezTo>
                <a:cubicBezTo>
                  <a:pt x="3975160" y="3379940"/>
                  <a:pt x="3976881" y="3385291"/>
                  <a:pt x="3981442" y="3388837"/>
                </a:cubicBezTo>
                <a:close/>
                <a:moveTo>
                  <a:pt x="2109455" y="7628167"/>
                </a:moveTo>
                <a:cubicBezTo>
                  <a:pt x="2118523" y="7616877"/>
                  <a:pt x="2116180" y="7607174"/>
                  <a:pt x="2108867" y="7598334"/>
                </a:cubicBezTo>
                <a:cubicBezTo>
                  <a:pt x="2105385" y="7608523"/>
                  <a:pt x="2095890" y="7619624"/>
                  <a:pt x="2109455" y="7628167"/>
                </a:cubicBezTo>
                <a:close/>
                <a:moveTo>
                  <a:pt x="3438822" y="4621550"/>
                </a:moveTo>
                <a:cubicBezTo>
                  <a:pt x="3446020" y="4614009"/>
                  <a:pt x="3450843" y="4592933"/>
                  <a:pt x="3437386" y="4591311"/>
                </a:cubicBezTo>
                <a:cubicBezTo>
                  <a:pt x="3437624" y="4601644"/>
                  <a:pt x="3426915" y="4610443"/>
                  <a:pt x="3438822" y="4621550"/>
                </a:cubicBezTo>
                <a:close/>
                <a:moveTo>
                  <a:pt x="1497577" y="9015524"/>
                </a:moveTo>
                <a:cubicBezTo>
                  <a:pt x="1495193" y="8987445"/>
                  <a:pt x="1469856" y="8968601"/>
                  <a:pt x="1453132" y="8946424"/>
                </a:cubicBezTo>
                <a:cubicBezTo>
                  <a:pt x="1450783" y="8975981"/>
                  <a:pt x="1474086" y="8995965"/>
                  <a:pt x="1497577" y="9015524"/>
                </a:cubicBezTo>
                <a:close/>
                <a:moveTo>
                  <a:pt x="3102744" y="5384558"/>
                </a:moveTo>
                <a:cubicBezTo>
                  <a:pt x="3094469" y="5373253"/>
                  <a:pt x="3084100" y="5396719"/>
                  <a:pt x="3091926" y="5398645"/>
                </a:cubicBezTo>
                <a:cubicBezTo>
                  <a:pt x="3102340" y="5393559"/>
                  <a:pt x="3092330" y="5389645"/>
                  <a:pt x="3102744" y="5384558"/>
                </a:cubicBezTo>
                <a:close/>
                <a:moveTo>
                  <a:pt x="1621919" y="8745652"/>
                </a:moveTo>
                <a:cubicBezTo>
                  <a:pt x="1609821" y="8737247"/>
                  <a:pt x="1592383" y="8713225"/>
                  <a:pt x="1579175" y="8716567"/>
                </a:cubicBezTo>
                <a:cubicBezTo>
                  <a:pt x="1589377" y="8724645"/>
                  <a:pt x="1601499" y="8764164"/>
                  <a:pt x="1621919" y="8745652"/>
                </a:cubicBezTo>
                <a:close/>
                <a:moveTo>
                  <a:pt x="5459446" y="62898"/>
                </a:moveTo>
                <a:cubicBezTo>
                  <a:pt x="5455028" y="57887"/>
                  <a:pt x="5456814" y="51538"/>
                  <a:pt x="5450124" y="47053"/>
                </a:cubicBezTo>
                <a:cubicBezTo>
                  <a:pt x="5440102" y="55880"/>
                  <a:pt x="5447507" y="62211"/>
                  <a:pt x="5450556" y="69165"/>
                </a:cubicBezTo>
                <a:cubicBezTo>
                  <a:pt x="5453294" y="65277"/>
                  <a:pt x="5456758" y="67827"/>
                  <a:pt x="5459446" y="62898"/>
                </a:cubicBezTo>
                <a:close/>
                <a:moveTo>
                  <a:pt x="2747481" y="6201913"/>
                </a:moveTo>
                <a:cubicBezTo>
                  <a:pt x="2748122" y="6188919"/>
                  <a:pt x="2747720" y="6175975"/>
                  <a:pt x="2731084" y="6173220"/>
                </a:cubicBezTo>
                <a:cubicBezTo>
                  <a:pt x="2730632" y="6185787"/>
                  <a:pt x="2736098" y="6195352"/>
                  <a:pt x="2747481" y="6201913"/>
                </a:cubicBezTo>
                <a:close/>
                <a:moveTo>
                  <a:pt x="3445361" y="4630117"/>
                </a:moveTo>
                <a:cubicBezTo>
                  <a:pt x="3441364" y="4623120"/>
                  <a:pt x="3436436" y="4620421"/>
                  <a:pt x="3431048" y="4623346"/>
                </a:cubicBezTo>
                <a:cubicBezTo>
                  <a:pt x="3433220" y="4628022"/>
                  <a:pt x="3430216" y="4632076"/>
                  <a:pt x="3431792" y="4636472"/>
                </a:cubicBezTo>
                <a:cubicBezTo>
                  <a:pt x="3436462" y="4634299"/>
                  <a:pt x="3440479" y="4635835"/>
                  <a:pt x="3445361" y="4630117"/>
                </a:cubicBezTo>
                <a:close/>
                <a:moveTo>
                  <a:pt x="3414535" y="4700199"/>
                </a:moveTo>
                <a:cubicBezTo>
                  <a:pt x="3412831" y="4677497"/>
                  <a:pt x="3397254" y="4647865"/>
                  <a:pt x="3372603" y="4646784"/>
                </a:cubicBezTo>
                <a:cubicBezTo>
                  <a:pt x="3296621" y="4683456"/>
                  <a:pt x="3393378" y="4773755"/>
                  <a:pt x="3414535" y="4700199"/>
                </a:cubicBezTo>
                <a:close/>
                <a:moveTo>
                  <a:pt x="629591" y="11007666"/>
                </a:moveTo>
                <a:cubicBezTo>
                  <a:pt x="633642" y="11000802"/>
                  <a:pt x="624479" y="10983518"/>
                  <a:pt x="625528" y="10966166"/>
                </a:cubicBezTo>
                <a:cubicBezTo>
                  <a:pt x="606797" y="10962471"/>
                  <a:pt x="589392" y="10938492"/>
                  <a:pt x="573851" y="10944860"/>
                </a:cubicBezTo>
                <a:cubicBezTo>
                  <a:pt x="582440" y="10958836"/>
                  <a:pt x="609005" y="10956321"/>
                  <a:pt x="615871" y="10982260"/>
                </a:cubicBezTo>
                <a:cubicBezTo>
                  <a:pt x="600359" y="10980497"/>
                  <a:pt x="588343" y="10955844"/>
                  <a:pt x="575784" y="10963530"/>
                </a:cubicBezTo>
                <a:cubicBezTo>
                  <a:pt x="576815" y="10980784"/>
                  <a:pt x="589068" y="10984161"/>
                  <a:pt x="604480" y="10983845"/>
                </a:cubicBezTo>
                <a:cubicBezTo>
                  <a:pt x="613385" y="10991342"/>
                  <a:pt x="615783" y="11006655"/>
                  <a:pt x="629591" y="11007666"/>
                </a:cubicBezTo>
                <a:close/>
                <a:moveTo>
                  <a:pt x="308952" y="11734201"/>
                </a:moveTo>
                <a:cubicBezTo>
                  <a:pt x="301073" y="11726665"/>
                  <a:pt x="314658" y="11718982"/>
                  <a:pt x="300914" y="11710882"/>
                </a:cubicBezTo>
                <a:cubicBezTo>
                  <a:pt x="286613" y="11716728"/>
                  <a:pt x="297021" y="11741601"/>
                  <a:pt x="308952" y="11734201"/>
                </a:cubicBezTo>
                <a:close/>
                <a:moveTo>
                  <a:pt x="3360338" y="4829379"/>
                </a:moveTo>
                <a:cubicBezTo>
                  <a:pt x="3360121" y="4826356"/>
                  <a:pt x="3358093" y="4823115"/>
                  <a:pt x="3354919" y="4819789"/>
                </a:cubicBezTo>
                <a:cubicBezTo>
                  <a:pt x="3346773" y="4824695"/>
                  <a:pt x="3351647" y="4831378"/>
                  <a:pt x="3354888" y="4837658"/>
                </a:cubicBezTo>
                <a:cubicBezTo>
                  <a:pt x="3358962" y="4835203"/>
                  <a:pt x="3360556" y="4832399"/>
                  <a:pt x="3360338" y="4829379"/>
                </a:cubicBezTo>
                <a:close/>
                <a:moveTo>
                  <a:pt x="2135915" y="7600598"/>
                </a:moveTo>
                <a:cubicBezTo>
                  <a:pt x="2132213" y="7597433"/>
                  <a:pt x="2134952" y="7593544"/>
                  <a:pt x="2129167" y="7590478"/>
                </a:cubicBezTo>
                <a:cubicBezTo>
                  <a:pt x="2127232" y="7593703"/>
                  <a:pt x="2124633" y="7596123"/>
                  <a:pt x="2122083" y="7599585"/>
                </a:cubicBezTo>
                <a:cubicBezTo>
                  <a:pt x="2125308" y="7601520"/>
                  <a:pt x="2128156" y="7604308"/>
                  <a:pt x="2131192" y="7606669"/>
                </a:cubicBezTo>
                <a:cubicBezTo>
                  <a:pt x="2132750" y="7604298"/>
                  <a:pt x="2134119" y="7602354"/>
                  <a:pt x="2135915" y="7600598"/>
                </a:cubicBezTo>
                <a:close/>
                <a:moveTo>
                  <a:pt x="3464031" y="4602093"/>
                </a:moveTo>
                <a:cubicBezTo>
                  <a:pt x="3461317" y="4593147"/>
                  <a:pt x="3469552" y="4585729"/>
                  <a:pt x="3457083" y="4575817"/>
                </a:cubicBezTo>
                <a:cubicBezTo>
                  <a:pt x="3446588" y="4581067"/>
                  <a:pt x="3455234" y="4610705"/>
                  <a:pt x="3464031" y="4602093"/>
                </a:cubicBezTo>
                <a:close/>
                <a:moveTo>
                  <a:pt x="3976470" y="3446318"/>
                </a:moveTo>
                <a:lnTo>
                  <a:pt x="3967925" y="3442543"/>
                </a:lnTo>
                <a:lnTo>
                  <a:pt x="3962457" y="3454919"/>
                </a:lnTo>
                <a:lnTo>
                  <a:pt x="3971002" y="3458694"/>
                </a:lnTo>
                <a:close/>
                <a:moveTo>
                  <a:pt x="3132919" y="5360159"/>
                </a:moveTo>
                <a:cubicBezTo>
                  <a:pt x="3128599" y="5357230"/>
                  <a:pt x="3131049" y="5351685"/>
                  <a:pt x="3133926" y="5346328"/>
                </a:cubicBezTo>
                <a:cubicBezTo>
                  <a:pt x="3122485" y="5338726"/>
                  <a:pt x="3114910" y="5342007"/>
                  <a:pt x="3111153" y="5355129"/>
                </a:cubicBezTo>
                <a:cubicBezTo>
                  <a:pt x="3117647" y="5355450"/>
                  <a:pt x="3129765" y="5368454"/>
                  <a:pt x="3132919" y="5360159"/>
                </a:cubicBezTo>
                <a:close/>
                <a:moveTo>
                  <a:pt x="2057361" y="7798911"/>
                </a:moveTo>
                <a:cubicBezTo>
                  <a:pt x="2052554" y="7787661"/>
                  <a:pt x="2039009" y="7805503"/>
                  <a:pt x="2044607" y="7807976"/>
                </a:cubicBezTo>
                <a:cubicBezTo>
                  <a:pt x="2049064" y="7804876"/>
                  <a:pt x="2053557" y="7806355"/>
                  <a:pt x="2057361" y="7798911"/>
                </a:cubicBezTo>
                <a:close/>
                <a:moveTo>
                  <a:pt x="1468535" y="9137817"/>
                </a:moveTo>
                <a:cubicBezTo>
                  <a:pt x="1463127" y="9133897"/>
                  <a:pt x="1463066" y="9128262"/>
                  <a:pt x="1453778" y="9126197"/>
                </a:cubicBezTo>
                <a:cubicBezTo>
                  <a:pt x="1447031" y="9138004"/>
                  <a:pt x="1462831" y="9149574"/>
                  <a:pt x="1468535" y="9137817"/>
                </a:cubicBezTo>
                <a:close/>
                <a:moveTo>
                  <a:pt x="1474002" y="9125445"/>
                </a:moveTo>
                <a:cubicBezTo>
                  <a:pt x="1483408" y="9116854"/>
                  <a:pt x="1468213" y="9100451"/>
                  <a:pt x="1460941" y="9109985"/>
                </a:cubicBezTo>
                <a:cubicBezTo>
                  <a:pt x="1466588" y="9114520"/>
                  <a:pt x="1458699" y="9124292"/>
                  <a:pt x="1474002" y="9125445"/>
                </a:cubicBezTo>
                <a:close/>
                <a:moveTo>
                  <a:pt x="5488113" y="46505"/>
                </a:moveTo>
                <a:cubicBezTo>
                  <a:pt x="5483230" y="44857"/>
                  <a:pt x="5476806" y="32843"/>
                  <a:pt x="5472938" y="39290"/>
                </a:cubicBezTo>
                <a:cubicBezTo>
                  <a:pt x="5473425" y="45113"/>
                  <a:pt x="5483014" y="53428"/>
                  <a:pt x="5488113" y="46505"/>
                </a:cubicBezTo>
                <a:close/>
                <a:moveTo>
                  <a:pt x="3975348" y="3470816"/>
                </a:moveTo>
                <a:cubicBezTo>
                  <a:pt x="3969933" y="3466893"/>
                  <a:pt x="3970059" y="3460828"/>
                  <a:pt x="3960571" y="3459187"/>
                </a:cubicBezTo>
                <a:cubicBezTo>
                  <a:pt x="3950931" y="3471759"/>
                  <a:pt x="3969213" y="3482388"/>
                  <a:pt x="3975348" y="3470816"/>
                </a:cubicBezTo>
                <a:close/>
                <a:moveTo>
                  <a:pt x="4050584" y="3300539"/>
                </a:moveTo>
                <a:cubicBezTo>
                  <a:pt x="4068922" y="3277527"/>
                  <a:pt x="4025017" y="3260168"/>
                  <a:pt x="4007763" y="3262236"/>
                </a:cubicBezTo>
                <a:cubicBezTo>
                  <a:pt x="4008665" y="3280997"/>
                  <a:pt x="4032153" y="3269442"/>
                  <a:pt x="4037505" y="3285068"/>
                </a:cubicBezTo>
                <a:cubicBezTo>
                  <a:pt x="4034299" y="3292323"/>
                  <a:pt x="4024838" y="3282532"/>
                  <a:pt x="4021532" y="3287703"/>
                </a:cubicBezTo>
                <a:close/>
                <a:moveTo>
                  <a:pt x="2100800" y="7718158"/>
                </a:moveTo>
                <a:cubicBezTo>
                  <a:pt x="2085757" y="7704884"/>
                  <a:pt x="2106482" y="7675291"/>
                  <a:pt x="2079384" y="7671985"/>
                </a:cubicBezTo>
                <a:cubicBezTo>
                  <a:pt x="2076300" y="7690508"/>
                  <a:pt x="2072363" y="7708653"/>
                  <a:pt x="2090869" y="7724477"/>
                </a:cubicBezTo>
                <a:cubicBezTo>
                  <a:pt x="2094034" y="7720777"/>
                  <a:pt x="2097923" y="7723516"/>
                  <a:pt x="2100800" y="7718158"/>
                </a:cubicBezTo>
                <a:close/>
                <a:moveTo>
                  <a:pt x="2018939" y="7908289"/>
                </a:moveTo>
                <a:cubicBezTo>
                  <a:pt x="2021225" y="7904864"/>
                  <a:pt x="2021634" y="7900735"/>
                  <a:pt x="2017890" y="7897560"/>
                </a:cubicBezTo>
                <a:cubicBezTo>
                  <a:pt x="2011503" y="7903863"/>
                  <a:pt x="2004259" y="7898128"/>
                  <a:pt x="2003250" y="7891092"/>
                </a:cubicBezTo>
                <a:cubicBezTo>
                  <a:pt x="1997406" y="7899662"/>
                  <a:pt x="1998900" y="7907926"/>
                  <a:pt x="2008728" y="7914803"/>
                </a:cubicBezTo>
                <a:cubicBezTo>
                  <a:pt x="2012491" y="7914439"/>
                  <a:pt x="2016654" y="7911715"/>
                  <a:pt x="2018939" y="7908289"/>
                </a:cubicBezTo>
                <a:close/>
                <a:moveTo>
                  <a:pt x="3430650" y="4714757"/>
                </a:moveTo>
                <a:cubicBezTo>
                  <a:pt x="3423886" y="4702797"/>
                  <a:pt x="3404043" y="4724793"/>
                  <a:pt x="3415690" y="4731034"/>
                </a:cubicBezTo>
                <a:cubicBezTo>
                  <a:pt x="3421031" y="4719694"/>
                  <a:pt x="3427311" y="4723394"/>
                  <a:pt x="3430650" y="4714757"/>
                </a:cubicBezTo>
                <a:close/>
                <a:moveTo>
                  <a:pt x="3474971" y="4616026"/>
                </a:moveTo>
                <a:cubicBezTo>
                  <a:pt x="3487929" y="4602451"/>
                  <a:pt x="3481220" y="4586505"/>
                  <a:pt x="3480564" y="4570868"/>
                </a:cubicBezTo>
                <a:cubicBezTo>
                  <a:pt x="3461552" y="4584135"/>
                  <a:pt x="3470770" y="4600173"/>
                  <a:pt x="3474971" y="4616026"/>
                </a:cubicBezTo>
                <a:close/>
                <a:moveTo>
                  <a:pt x="352525" y="11684014"/>
                </a:moveTo>
                <a:cubicBezTo>
                  <a:pt x="344492" y="11673368"/>
                  <a:pt x="336393" y="11669789"/>
                  <a:pt x="328758" y="11675539"/>
                </a:cubicBezTo>
                <a:cubicBezTo>
                  <a:pt x="334027" y="11680909"/>
                  <a:pt x="325540" y="11686282"/>
                  <a:pt x="328917" y="11691322"/>
                </a:cubicBezTo>
                <a:cubicBezTo>
                  <a:pt x="336875" y="11683688"/>
                  <a:pt x="344637" y="11697254"/>
                  <a:pt x="352525" y="11684014"/>
                </a:cubicBezTo>
                <a:close/>
                <a:moveTo>
                  <a:pt x="3968946" y="3507263"/>
                </a:moveTo>
                <a:cubicBezTo>
                  <a:pt x="3974376" y="3498441"/>
                  <a:pt x="3975684" y="3490858"/>
                  <a:pt x="3973913" y="3484464"/>
                </a:cubicBezTo>
                <a:cubicBezTo>
                  <a:pt x="3964891" y="3479458"/>
                  <a:pt x="3957967" y="3478949"/>
                  <a:pt x="3953907" y="3485826"/>
                </a:cubicBezTo>
                <a:cubicBezTo>
                  <a:pt x="3958242" y="3493352"/>
                  <a:pt x="3956179" y="3502642"/>
                  <a:pt x="3968946" y="3507263"/>
                </a:cubicBezTo>
                <a:close/>
                <a:moveTo>
                  <a:pt x="255310" y="11913865"/>
                </a:moveTo>
                <a:cubicBezTo>
                  <a:pt x="240000" y="11877001"/>
                  <a:pt x="214037" y="11840022"/>
                  <a:pt x="192666" y="11803031"/>
                </a:cubicBezTo>
                <a:cubicBezTo>
                  <a:pt x="180121" y="11829118"/>
                  <a:pt x="228978" y="11855806"/>
                  <a:pt x="216244" y="11882320"/>
                </a:cubicBezTo>
                <a:cubicBezTo>
                  <a:pt x="233005" y="11883603"/>
                  <a:pt x="233679" y="11915530"/>
                  <a:pt x="255310" y="11913865"/>
                </a:cubicBezTo>
                <a:close/>
                <a:moveTo>
                  <a:pt x="3382769" y="4838074"/>
                </a:moveTo>
                <a:cubicBezTo>
                  <a:pt x="3390326" y="4820483"/>
                  <a:pt x="3388568" y="4801768"/>
                  <a:pt x="3394054" y="4783930"/>
                </a:cubicBezTo>
                <a:cubicBezTo>
                  <a:pt x="3381522" y="4790408"/>
                  <a:pt x="3361458" y="4828356"/>
                  <a:pt x="3382769" y="4838074"/>
                </a:cubicBezTo>
                <a:close/>
                <a:moveTo>
                  <a:pt x="3029809" y="5638573"/>
                </a:moveTo>
                <a:cubicBezTo>
                  <a:pt x="3042604" y="5610768"/>
                  <a:pt x="3052551" y="5579593"/>
                  <a:pt x="3063773" y="5547842"/>
                </a:cubicBezTo>
                <a:cubicBezTo>
                  <a:pt x="3049046" y="5515330"/>
                  <a:pt x="3045586" y="5478111"/>
                  <a:pt x="3022243" y="5448929"/>
                </a:cubicBezTo>
                <a:cubicBezTo>
                  <a:pt x="2981743" y="5532503"/>
                  <a:pt x="2948938" y="5641404"/>
                  <a:pt x="2978729" y="5709129"/>
                </a:cubicBezTo>
                <a:cubicBezTo>
                  <a:pt x="3001362" y="5690825"/>
                  <a:pt x="3017011" y="5666382"/>
                  <a:pt x="3029809" y="5638573"/>
                </a:cubicBezTo>
                <a:close/>
                <a:moveTo>
                  <a:pt x="3361291" y="4891411"/>
                </a:moveTo>
                <a:cubicBezTo>
                  <a:pt x="3352017" y="4879360"/>
                  <a:pt x="3350586" y="4868465"/>
                  <a:pt x="3337611" y="4855758"/>
                </a:cubicBezTo>
                <a:cubicBezTo>
                  <a:pt x="3324899" y="4867259"/>
                  <a:pt x="3350815" y="4891201"/>
                  <a:pt x="3361291" y="4891411"/>
                </a:cubicBezTo>
                <a:close/>
                <a:moveTo>
                  <a:pt x="5360887" y="366632"/>
                </a:moveTo>
                <a:cubicBezTo>
                  <a:pt x="5357765" y="354009"/>
                  <a:pt x="5347993" y="342536"/>
                  <a:pt x="5336559" y="331351"/>
                </a:cubicBezTo>
                <a:cubicBezTo>
                  <a:pt x="5320148" y="360387"/>
                  <a:pt x="5298749" y="390285"/>
                  <a:pt x="5284000" y="419033"/>
                </a:cubicBezTo>
                <a:cubicBezTo>
                  <a:pt x="5287123" y="431656"/>
                  <a:pt x="5296894" y="443128"/>
                  <a:pt x="5308328" y="454314"/>
                </a:cubicBezTo>
                <a:cubicBezTo>
                  <a:pt x="5333480" y="424029"/>
                  <a:pt x="5345975" y="387642"/>
                  <a:pt x="5360887" y="366632"/>
                </a:cubicBezTo>
                <a:close/>
                <a:moveTo>
                  <a:pt x="3478567" y="4626788"/>
                </a:moveTo>
                <a:cubicBezTo>
                  <a:pt x="3478387" y="4625900"/>
                  <a:pt x="3477908" y="4623530"/>
                  <a:pt x="3476950" y="4618791"/>
                </a:cubicBezTo>
                <a:cubicBezTo>
                  <a:pt x="3476950" y="4618791"/>
                  <a:pt x="3479105" y="4629456"/>
                  <a:pt x="3478567" y="4626788"/>
                </a:cubicBezTo>
                <a:close/>
                <a:moveTo>
                  <a:pt x="2000063" y="7980135"/>
                </a:moveTo>
                <a:cubicBezTo>
                  <a:pt x="1996609" y="7977591"/>
                  <a:pt x="1994006" y="7975423"/>
                  <a:pt x="1990977" y="7973067"/>
                </a:cubicBezTo>
                <a:cubicBezTo>
                  <a:pt x="1989611" y="7975008"/>
                  <a:pt x="1987631" y="7977186"/>
                  <a:pt x="1986265" y="7979126"/>
                </a:cubicBezTo>
                <a:cubicBezTo>
                  <a:pt x="1989957" y="7982284"/>
                  <a:pt x="1987412" y="7985739"/>
                  <a:pt x="1992757" y="7988610"/>
                </a:cubicBezTo>
                <a:cubicBezTo>
                  <a:pt x="1995350" y="7986194"/>
                  <a:pt x="1997281" y="7982976"/>
                  <a:pt x="2000063" y="7980135"/>
                </a:cubicBezTo>
                <a:close/>
                <a:moveTo>
                  <a:pt x="629903" y="11084157"/>
                </a:moveTo>
                <a:cubicBezTo>
                  <a:pt x="625444" y="11056226"/>
                  <a:pt x="636616" y="11041311"/>
                  <a:pt x="634337" y="11015361"/>
                </a:cubicBezTo>
                <a:cubicBezTo>
                  <a:pt x="615754" y="11014786"/>
                  <a:pt x="611415" y="10998107"/>
                  <a:pt x="594011" y="10996017"/>
                </a:cubicBezTo>
                <a:cubicBezTo>
                  <a:pt x="595379" y="11015965"/>
                  <a:pt x="626690" y="11021145"/>
                  <a:pt x="620906" y="11035387"/>
                </a:cubicBezTo>
                <a:cubicBezTo>
                  <a:pt x="613101" y="11033466"/>
                  <a:pt x="603125" y="11012260"/>
                  <a:pt x="596955" y="11022769"/>
                </a:cubicBezTo>
                <a:cubicBezTo>
                  <a:pt x="602978" y="11031029"/>
                  <a:pt x="624749" y="11041667"/>
                  <a:pt x="618718" y="11050709"/>
                </a:cubicBezTo>
                <a:cubicBezTo>
                  <a:pt x="606941" y="11048560"/>
                  <a:pt x="604969" y="11033436"/>
                  <a:pt x="590220" y="11034554"/>
                </a:cubicBezTo>
                <a:cubicBezTo>
                  <a:pt x="588706" y="11055264"/>
                  <a:pt x="619867" y="11057326"/>
                  <a:pt x="609646" y="11074697"/>
                </a:cubicBezTo>
                <a:cubicBezTo>
                  <a:pt x="602683" y="11068567"/>
                  <a:pt x="598126" y="11060445"/>
                  <a:pt x="585457" y="11061464"/>
                </a:cubicBezTo>
                <a:cubicBezTo>
                  <a:pt x="585657" y="11087513"/>
                  <a:pt x="609221" y="11096398"/>
                  <a:pt x="629903" y="11084157"/>
                </a:cubicBezTo>
                <a:close/>
                <a:moveTo>
                  <a:pt x="3428785" y="4751323"/>
                </a:moveTo>
                <a:cubicBezTo>
                  <a:pt x="3428676" y="4745845"/>
                  <a:pt x="3426369" y="4740101"/>
                  <a:pt x="3422689" y="4733980"/>
                </a:cubicBezTo>
                <a:cubicBezTo>
                  <a:pt x="3415997" y="4744315"/>
                  <a:pt x="3412409" y="4755027"/>
                  <a:pt x="3421683" y="4767078"/>
                </a:cubicBezTo>
                <a:cubicBezTo>
                  <a:pt x="3426801" y="4762019"/>
                  <a:pt x="3428893" y="4756803"/>
                  <a:pt x="3428785" y="4751323"/>
                </a:cubicBezTo>
                <a:close/>
                <a:moveTo>
                  <a:pt x="2057118" y="7857989"/>
                </a:moveTo>
                <a:cubicBezTo>
                  <a:pt x="2061124" y="7850380"/>
                  <a:pt x="2063092" y="7843012"/>
                  <a:pt x="2062084" y="7835976"/>
                </a:cubicBezTo>
                <a:cubicBezTo>
                  <a:pt x="2055453" y="7841664"/>
                  <a:pt x="2031495" y="7869099"/>
                  <a:pt x="2039934" y="7881446"/>
                </a:cubicBezTo>
                <a:cubicBezTo>
                  <a:pt x="2047072" y="7873447"/>
                  <a:pt x="2053113" y="7865598"/>
                  <a:pt x="2057118" y="7857989"/>
                </a:cubicBezTo>
                <a:close/>
                <a:moveTo>
                  <a:pt x="4054708" y="3337198"/>
                </a:moveTo>
                <a:cubicBezTo>
                  <a:pt x="4055171" y="3335880"/>
                  <a:pt x="4054487" y="3333888"/>
                  <a:pt x="4051848" y="3331192"/>
                </a:cubicBezTo>
                <a:cubicBezTo>
                  <a:pt x="4050290" y="3333564"/>
                  <a:pt x="4049347" y="3335698"/>
                  <a:pt x="4045691" y="3333572"/>
                </a:cubicBezTo>
                <a:cubicBezTo>
                  <a:pt x="4046822" y="3331012"/>
                  <a:pt x="4044536" y="3326941"/>
                  <a:pt x="4041418" y="3331684"/>
                </a:cubicBezTo>
                <a:cubicBezTo>
                  <a:pt x="4041615" y="3339040"/>
                  <a:pt x="4053320" y="3341152"/>
                  <a:pt x="4054708" y="3337198"/>
                </a:cubicBezTo>
                <a:close/>
                <a:moveTo>
                  <a:pt x="1448729" y="9239206"/>
                </a:moveTo>
                <a:cubicBezTo>
                  <a:pt x="1452418" y="9215850"/>
                  <a:pt x="1425919" y="9185785"/>
                  <a:pt x="1408810" y="9181795"/>
                </a:cubicBezTo>
                <a:cubicBezTo>
                  <a:pt x="1418756" y="9201997"/>
                  <a:pt x="1435281" y="9220006"/>
                  <a:pt x="1448729" y="9239206"/>
                </a:cubicBezTo>
                <a:close/>
                <a:moveTo>
                  <a:pt x="4471729" y="2399019"/>
                </a:moveTo>
                <a:cubicBezTo>
                  <a:pt x="4464132" y="2387817"/>
                  <a:pt x="4455326" y="2347946"/>
                  <a:pt x="4469145" y="2325533"/>
                </a:cubicBezTo>
                <a:cubicBezTo>
                  <a:pt x="4481762" y="2349915"/>
                  <a:pt x="4466365" y="2374635"/>
                  <a:pt x="4471729" y="2399019"/>
                </a:cubicBezTo>
                <a:close/>
                <a:moveTo>
                  <a:pt x="1219381" y="9764485"/>
                </a:moveTo>
                <a:cubicBezTo>
                  <a:pt x="1211122" y="9757777"/>
                  <a:pt x="1202674" y="9751496"/>
                  <a:pt x="1196345" y="9758894"/>
                </a:cubicBezTo>
                <a:cubicBezTo>
                  <a:pt x="1204028" y="9762288"/>
                  <a:pt x="1214444" y="9779123"/>
                  <a:pt x="1219381" y="9764485"/>
                </a:cubicBezTo>
                <a:close/>
                <a:moveTo>
                  <a:pt x="3139325" y="5419588"/>
                </a:moveTo>
                <a:cubicBezTo>
                  <a:pt x="3126553" y="5410376"/>
                  <a:pt x="3127938" y="5395690"/>
                  <a:pt x="3110857" y="5388143"/>
                </a:cubicBezTo>
                <a:cubicBezTo>
                  <a:pt x="3105679" y="5402174"/>
                  <a:pt x="3124930" y="5424445"/>
                  <a:pt x="3139325" y="5419588"/>
                </a:cubicBezTo>
                <a:close/>
                <a:moveTo>
                  <a:pt x="1989605" y="8024146"/>
                </a:moveTo>
                <a:cubicBezTo>
                  <a:pt x="1992558" y="8013740"/>
                  <a:pt x="1988577" y="7994904"/>
                  <a:pt x="1977702" y="7996204"/>
                </a:cubicBezTo>
                <a:cubicBezTo>
                  <a:pt x="1978671" y="8007827"/>
                  <a:pt x="1978175" y="8019310"/>
                  <a:pt x="1984340" y="8030684"/>
                </a:cubicBezTo>
                <a:cubicBezTo>
                  <a:pt x="1986866" y="8030147"/>
                  <a:pt x="1988621" y="8027615"/>
                  <a:pt x="1989605" y="8024146"/>
                </a:cubicBezTo>
                <a:close/>
                <a:moveTo>
                  <a:pt x="4396769" y="2578033"/>
                </a:moveTo>
                <a:cubicBezTo>
                  <a:pt x="4400908" y="2546954"/>
                  <a:pt x="4413289" y="2515416"/>
                  <a:pt x="4402579" y="2484239"/>
                </a:cubicBezTo>
                <a:cubicBezTo>
                  <a:pt x="4387336" y="2501301"/>
                  <a:pt x="4397761" y="2535455"/>
                  <a:pt x="4379706" y="2541345"/>
                </a:cubicBezTo>
                <a:cubicBezTo>
                  <a:pt x="4362513" y="2538972"/>
                  <a:pt x="4374254" y="2508765"/>
                  <a:pt x="4372284" y="2488008"/>
                </a:cubicBezTo>
                <a:cubicBezTo>
                  <a:pt x="4369978" y="2466929"/>
                  <a:pt x="4364395" y="2447221"/>
                  <a:pt x="4374369" y="2430901"/>
                </a:cubicBezTo>
                <a:cubicBezTo>
                  <a:pt x="4374369" y="2430901"/>
                  <a:pt x="4381068" y="2437396"/>
                  <a:pt x="4381403" y="2437720"/>
                </a:cubicBezTo>
                <a:cubicBezTo>
                  <a:pt x="4394515" y="2432238"/>
                  <a:pt x="4378509" y="2421270"/>
                  <a:pt x="4391368" y="2420740"/>
                </a:cubicBezTo>
                <a:cubicBezTo>
                  <a:pt x="4390861" y="2430646"/>
                  <a:pt x="4388051" y="2440916"/>
                  <a:pt x="4395136" y="2451033"/>
                </a:cubicBezTo>
                <a:cubicBezTo>
                  <a:pt x="4415623" y="2410466"/>
                  <a:pt x="4405107" y="2370374"/>
                  <a:pt x="4406464" y="2330102"/>
                </a:cubicBezTo>
                <a:cubicBezTo>
                  <a:pt x="4365279" y="2333711"/>
                  <a:pt x="4324339" y="2353152"/>
                  <a:pt x="4282511" y="2315200"/>
                </a:cubicBezTo>
                <a:cubicBezTo>
                  <a:pt x="4279204" y="2357487"/>
                  <a:pt x="4266666" y="2421354"/>
                  <a:pt x="4297674" y="2442317"/>
                </a:cubicBezTo>
                <a:cubicBezTo>
                  <a:pt x="4292346" y="2439101"/>
                  <a:pt x="4295368" y="2421239"/>
                  <a:pt x="4304391" y="2428687"/>
                </a:cubicBezTo>
                <a:cubicBezTo>
                  <a:pt x="4303257" y="2462026"/>
                  <a:pt x="4301473" y="2496039"/>
                  <a:pt x="4305616" y="2529299"/>
                </a:cubicBezTo>
                <a:cubicBezTo>
                  <a:pt x="4292158" y="2533797"/>
                  <a:pt x="4280739" y="2520777"/>
                  <a:pt x="4275441" y="2519540"/>
                </a:cubicBezTo>
                <a:cubicBezTo>
                  <a:pt x="4283017" y="2582771"/>
                  <a:pt x="4358505" y="2557182"/>
                  <a:pt x="4396769" y="2578033"/>
                </a:cubicBezTo>
                <a:close/>
                <a:moveTo>
                  <a:pt x="2193897" y="7564013"/>
                </a:moveTo>
                <a:cubicBezTo>
                  <a:pt x="2189054" y="7558814"/>
                  <a:pt x="2173336" y="7540143"/>
                  <a:pt x="2162274" y="7549021"/>
                </a:cubicBezTo>
                <a:cubicBezTo>
                  <a:pt x="2172891" y="7552692"/>
                  <a:pt x="2185543" y="7577148"/>
                  <a:pt x="2193897" y="7564013"/>
                </a:cubicBezTo>
                <a:close/>
                <a:moveTo>
                  <a:pt x="1669394" y="8751331"/>
                </a:moveTo>
                <a:cubicBezTo>
                  <a:pt x="1653882" y="8741418"/>
                  <a:pt x="1645327" y="8728459"/>
                  <a:pt x="1622621" y="8720976"/>
                </a:cubicBezTo>
                <a:cubicBezTo>
                  <a:pt x="1616838" y="8739837"/>
                  <a:pt x="1652793" y="8762353"/>
                  <a:pt x="1669394" y="8751331"/>
                </a:cubicBezTo>
                <a:close/>
                <a:moveTo>
                  <a:pt x="1687867" y="8709523"/>
                </a:moveTo>
                <a:cubicBezTo>
                  <a:pt x="1662402" y="8696741"/>
                  <a:pt x="1613757" y="8697173"/>
                  <a:pt x="1582497" y="8698659"/>
                </a:cubicBezTo>
                <a:cubicBezTo>
                  <a:pt x="1600957" y="8713444"/>
                  <a:pt x="1632344" y="8705896"/>
                  <a:pt x="1653265" y="8719729"/>
                </a:cubicBezTo>
                <a:cubicBezTo>
                  <a:pt x="1640738" y="8689208"/>
                  <a:pt x="1684833" y="8729088"/>
                  <a:pt x="1687867" y="8709523"/>
                </a:cubicBezTo>
                <a:close/>
                <a:moveTo>
                  <a:pt x="5426104" y="250302"/>
                </a:moveTo>
                <a:cubicBezTo>
                  <a:pt x="5392317" y="231796"/>
                  <a:pt x="5365855" y="287055"/>
                  <a:pt x="5346597" y="317899"/>
                </a:cubicBezTo>
                <a:cubicBezTo>
                  <a:pt x="5355412" y="326904"/>
                  <a:pt x="5357149" y="336871"/>
                  <a:pt x="5372424" y="345154"/>
                </a:cubicBezTo>
                <a:cubicBezTo>
                  <a:pt x="5390763" y="308282"/>
                  <a:pt x="5414175" y="285407"/>
                  <a:pt x="5426104" y="250302"/>
                </a:cubicBezTo>
                <a:close/>
                <a:moveTo>
                  <a:pt x="1145116" y="9941802"/>
                </a:moveTo>
                <a:cubicBezTo>
                  <a:pt x="1145541" y="9936510"/>
                  <a:pt x="1143220" y="9931661"/>
                  <a:pt x="1137785" y="9927221"/>
                </a:cubicBezTo>
                <a:cubicBezTo>
                  <a:pt x="1134931" y="9941761"/>
                  <a:pt x="1126307" y="9940499"/>
                  <a:pt x="1125575" y="9951389"/>
                </a:cubicBezTo>
                <a:cubicBezTo>
                  <a:pt x="1129228" y="9953513"/>
                  <a:pt x="1132504" y="9956490"/>
                  <a:pt x="1135968" y="9959040"/>
                </a:cubicBezTo>
                <a:cubicBezTo>
                  <a:pt x="1141519" y="9952828"/>
                  <a:pt x="1144691" y="9947094"/>
                  <a:pt x="1145116" y="9941802"/>
                </a:cubicBezTo>
                <a:close/>
                <a:moveTo>
                  <a:pt x="5095814" y="1005950"/>
                </a:moveTo>
                <a:cubicBezTo>
                  <a:pt x="5090455" y="1003072"/>
                  <a:pt x="5084131" y="993141"/>
                  <a:pt x="5080650" y="1003328"/>
                </a:cubicBezTo>
                <a:cubicBezTo>
                  <a:pt x="5086348" y="1008905"/>
                  <a:pt x="5091231" y="1010552"/>
                  <a:pt x="5095814" y="1005950"/>
                </a:cubicBezTo>
                <a:close/>
                <a:moveTo>
                  <a:pt x="4009629" y="3470661"/>
                </a:moveTo>
                <a:cubicBezTo>
                  <a:pt x="4007016" y="3468486"/>
                  <a:pt x="4006438" y="3465171"/>
                  <a:pt x="4009367" y="3460854"/>
                </a:cubicBezTo>
                <a:cubicBezTo>
                  <a:pt x="4003863" y="3459442"/>
                  <a:pt x="3997782" y="3454715"/>
                  <a:pt x="3995091" y="3459647"/>
                </a:cubicBezTo>
                <a:cubicBezTo>
                  <a:pt x="4001023" y="3461248"/>
                  <a:pt x="4004438" y="3480099"/>
                  <a:pt x="4009629" y="3470661"/>
                </a:cubicBezTo>
                <a:close/>
                <a:moveTo>
                  <a:pt x="1137798" y="9971063"/>
                </a:moveTo>
                <a:cubicBezTo>
                  <a:pt x="1133530" y="9969177"/>
                  <a:pt x="1128447" y="9963363"/>
                  <a:pt x="1124856" y="9966873"/>
                </a:cubicBezTo>
                <a:cubicBezTo>
                  <a:pt x="1127040" y="9968857"/>
                  <a:pt x="1128797" y="9970653"/>
                  <a:pt x="1125771" y="9972884"/>
                </a:cubicBezTo>
                <a:cubicBezTo>
                  <a:pt x="1130515" y="9976000"/>
                  <a:pt x="1134783" y="9977886"/>
                  <a:pt x="1137798" y="9971063"/>
                </a:cubicBezTo>
                <a:close/>
                <a:moveTo>
                  <a:pt x="3386847" y="4881247"/>
                </a:moveTo>
                <a:cubicBezTo>
                  <a:pt x="3389091" y="4871584"/>
                  <a:pt x="3383316" y="4858589"/>
                  <a:pt x="3374786" y="4862763"/>
                </a:cubicBezTo>
                <a:cubicBezTo>
                  <a:pt x="3373798" y="4871054"/>
                  <a:pt x="3371336" y="4879376"/>
                  <a:pt x="3381734" y="4889040"/>
                </a:cubicBezTo>
                <a:cubicBezTo>
                  <a:pt x="3384459" y="4887318"/>
                  <a:pt x="3386098" y="4884469"/>
                  <a:pt x="3386847" y="4881247"/>
                </a:cubicBezTo>
                <a:close/>
                <a:moveTo>
                  <a:pt x="3108797" y="5510627"/>
                </a:moveTo>
                <a:cubicBezTo>
                  <a:pt x="3098867" y="5482276"/>
                  <a:pt x="3085913" y="5438823"/>
                  <a:pt x="3060292" y="5427503"/>
                </a:cubicBezTo>
                <a:cubicBezTo>
                  <a:pt x="3058908" y="5442186"/>
                  <a:pt x="3073738" y="5459447"/>
                  <a:pt x="3082025" y="5475344"/>
                </a:cubicBezTo>
                <a:cubicBezTo>
                  <a:pt x="3089171" y="5489206"/>
                  <a:pt x="3093660" y="5521786"/>
                  <a:pt x="3108797" y="5510627"/>
                </a:cubicBezTo>
                <a:close/>
                <a:moveTo>
                  <a:pt x="3133301" y="5455170"/>
                </a:moveTo>
                <a:cubicBezTo>
                  <a:pt x="3140880" y="5434552"/>
                  <a:pt x="3118725" y="5425783"/>
                  <a:pt x="3110299" y="5411353"/>
                </a:cubicBezTo>
                <a:cubicBezTo>
                  <a:pt x="3105799" y="5430779"/>
                  <a:pt x="3119336" y="5442880"/>
                  <a:pt x="3133301" y="5455170"/>
                </a:cubicBezTo>
                <a:close/>
                <a:moveTo>
                  <a:pt x="2096173" y="7805413"/>
                </a:moveTo>
                <a:cubicBezTo>
                  <a:pt x="2075468" y="7846452"/>
                  <a:pt x="2048238" y="7906914"/>
                  <a:pt x="2008683" y="7933541"/>
                </a:cubicBezTo>
                <a:cubicBezTo>
                  <a:pt x="1955523" y="7890788"/>
                  <a:pt x="2017152" y="7821193"/>
                  <a:pt x="2049093" y="7778021"/>
                </a:cubicBezTo>
                <a:cubicBezTo>
                  <a:pt x="2064725" y="7783407"/>
                  <a:pt x="2080505" y="7795449"/>
                  <a:pt x="2096173" y="7805413"/>
                </a:cubicBezTo>
                <a:close/>
                <a:moveTo>
                  <a:pt x="3120492" y="5506107"/>
                </a:moveTo>
                <a:cubicBezTo>
                  <a:pt x="3117560" y="5471159"/>
                  <a:pt x="3101701" y="5441208"/>
                  <a:pt x="3075568" y="5414876"/>
                </a:cubicBezTo>
                <a:cubicBezTo>
                  <a:pt x="3082621" y="5448583"/>
                  <a:pt x="3108943" y="5474489"/>
                  <a:pt x="3120492" y="5506107"/>
                </a:cubicBezTo>
                <a:close/>
                <a:moveTo>
                  <a:pt x="2379729" y="7182676"/>
                </a:moveTo>
                <a:cubicBezTo>
                  <a:pt x="2378941" y="7175201"/>
                  <a:pt x="2371942" y="7169053"/>
                  <a:pt x="2366484" y="7181405"/>
                </a:cubicBezTo>
                <a:cubicBezTo>
                  <a:pt x="2371293" y="7185567"/>
                  <a:pt x="2375468" y="7185375"/>
                  <a:pt x="2379729" y="7182676"/>
                </a:cubicBezTo>
                <a:close/>
                <a:moveTo>
                  <a:pt x="3480545" y="4697856"/>
                </a:moveTo>
                <a:cubicBezTo>
                  <a:pt x="3472172" y="4680024"/>
                  <a:pt x="3490710" y="4665441"/>
                  <a:pt x="3481300" y="4647488"/>
                </a:cubicBezTo>
                <a:cubicBezTo>
                  <a:pt x="3464797" y="4660845"/>
                  <a:pt x="3479191" y="4677509"/>
                  <a:pt x="3470970" y="4691864"/>
                </a:cubicBezTo>
                <a:cubicBezTo>
                  <a:pt x="3462855" y="4678901"/>
                  <a:pt x="3475882" y="4668277"/>
                  <a:pt x="3465415" y="4655664"/>
                </a:cubicBezTo>
                <a:cubicBezTo>
                  <a:pt x="3450745" y="4658939"/>
                  <a:pt x="3462696" y="4678465"/>
                  <a:pt x="3452717" y="4674104"/>
                </a:cubicBezTo>
                <a:cubicBezTo>
                  <a:pt x="3451388" y="4667638"/>
                  <a:pt x="3455077" y="4661354"/>
                  <a:pt x="3445309" y="4653449"/>
                </a:cubicBezTo>
                <a:cubicBezTo>
                  <a:pt x="3432137" y="4670573"/>
                  <a:pt x="3464767" y="4678714"/>
                  <a:pt x="3460440" y="4695640"/>
                </a:cubicBezTo>
                <a:cubicBezTo>
                  <a:pt x="3472601" y="4692272"/>
                  <a:pt x="3471400" y="4704111"/>
                  <a:pt x="3480545" y="4697856"/>
                </a:cubicBezTo>
                <a:close/>
                <a:moveTo>
                  <a:pt x="2191549" y="7615492"/>
                </a:moveTo>
                <a:cubicBezTo>
                  <a:pt x="2185506" y="7602625"/>
                  <a:pt x="2192579" y="7588924"/>
                  <a:pt x="2179054" y="7576830"/>
                </a:cubicBezTo>
                <a:cubicBezTo>
                  <a:pt x="2167764" y="7589687"/>
                  <a:pt x="2172935" y="7614916"/>
                  <a:pt x="2191549" y="7615492"/>
                </a:cubicBezTo>
                <a:close/>
                <a:moveTo>
                  <a:pt x="3402794" y="4881487"/>
                </a:moveTo>
                <a:cubicBezTo>
                  <a:pt x="3401567" y="4879449"/>
                  <a:pt x="3400341" y="4877408"/>
                  <a:pt x="3398675" y="4875525"/>
                </a:cubicBezTo>
                <a:cubicBezTo>
                  <a:pt x="3387501" y="4870603"/>
                  <a:pt x="3392929" y="4888497"/>
                  <a:pt x="3394066" y="4893050"/>
                </a:cubicBezTo>
                <a:cubicBezTo>
                  <a:pt x="3399736" y="4889528"/>
                  <a:pt x="3398160" y="4885134"/>
                  <a:pt x="3402794" y="4881487"/>
                </a:cubicBezTo>
                <a:close/>
                <a:moveTo>
                  <a:pt x="3170213" y="5414369"/>
                </a:moveTo>
                <a:cubicBezTo>
                  <a:pt x="3163129" y="5406144"/>
                  <a:pt x="3163434" y="5395057"/>
                  <a:pt x="3147734" y="5390161"/>
                </a:cubicBezTo>
                <a:cubicBezTo>
                  <a:pt x="3143449" y="5401015"/>
                  <a:pt x="3159849" y="5420499"/>
                  <a:pt x="3170213" y="5414369"/>
                </a:cubicBezTo>
                <a:close/>
                <a:moveTo>
                  <a:pt x="3535464" y="4587948"/>
                </a:moveTo>
                <a:cubicBezTo>
                  <a:pt x="3535162" y="4583655"/>
                  <a:pt x="3533546" y="4579150"/>
                  <a:pt x="3533005" y="4574880"/>
                </a:cubicBezTo>
                <a:cubicBezTo>
                  <a:pt x="3525806" y="4582423"/>
                  <a:pt x="3524818" y="4590713"/>
                  <a:pt x="3530041" y="4599752"/>
                </a:cubicBezTo>
                <a:cubicBezTo>
                  <a:pt x="3534755" y="4596325"/>
                  <a:pt x="3535766" y="4592242"/>
                  <a:pt x="3535464" y="4587948"/>
                </a:cubicBezTo>
                <a:close/>
                <a:moveTo>
                  <a:pt x="2150789" y="7728518"/>
                </a:moveTo>
                <a:cubicBezTo>
                  <a:pt x="2154558" y="7719987"/>
                  <a:pt x="2157901" y="7711266"/>
                  <a:pt x="2150688" y="7704510"/>
                </a:cubicBezTo>
                <a:cubicBezTo>
                  <a:pt x="2142135" y="7713478"/>
                  <a:pt x="2142722" y="7721385"/>
                  <a:pt x="2150789" y="7728518"/>
                </a:cubicBezTo>
                <a:close/>
                <a:moveTo>
                  <a:pt x="3462849" y="4761740"/>
                </a:moveTo>
                <a:cubicBezTo>
                  <a:pt x="3458292" y="4755934"/>
                  <a:pt x="3467787" y="4752033"/>
                  <a:pt x="3459246" y="4746168"/>
                </a:cubicBezTo>
                <a:cubicBezTo>
                  <a:pt x="3450978" y="4752107"/>
                  <a:pt x="3451634" y="4767746"/>
                  <a:pt x="3462849" y="4761740"/>
                </a:cubicBezTo>
                <a:close/>
                <a:moveTo>
                  <a:pt x="3556076" y="4552222"/>
                </a:moveTo>
                <a:cubicBezTo>
                  <a:pt x="3541752" y="4538508"/>
                  <a:pt x="3525594" y="4534878"/>
                  <a:pt x="3508551" y="4543967"/>
                </a:cubicBezTo>
                <a:cubicBezTo>
                  <a:pt x="3523102" y="4561070"/>
                  <a:pt x="3538629" y="4562942"/>
                  <a:pt x="3556076" y="4552222"/>
                </a:cubicBezTo>
                <a:close/>
                <a:moveTo>
                  <a:pt x="2016329" y="8040763"/>
                </a:moveTo>
                <a:cubicBezTo>
                  <a:pt x="2018143" y="8030451"/>
                  <a:pt x="2010400" y="8021210"/>
                  <a:pt x="2008819" y="8010971"/>
                </a:cubicBezTo>
                <a:cubicBezTo>
                  <a:pt x="1999118" y="8026020"/>
                  <a:pt x="2003492" y="8039146"/>
                  <a:pt x="2010746" y="8051510"/>
                </a:cubicBezTo>
                <a:cubicBezTo>
                  <a:pt x="2014057" y="8047758"/>
                  <a:pt x="2015724" y="8044201"/>
                  <a:pt x="2016329" y="8040763"/>
                </a:cubicBezTo>
                <a:close/>
                <a:moveTo>
                  <a:pt x="3439881" y="4819160"/>
                </a:moveTo>
                <a:cubicBezTo>
                  <a:pt x="3448446" y="4806927"/>
                  <a:pt x="3443698" y="4792913"/>
                  <a:pt x="3430642" y="4778249"/>
                </a:cubicBezTo>
                <a:cubicBezTo>
                  <a:pt x="3408206" y="4770918"/>
                  <a:pt x="3389253" y="4799540"/>
                  <a:pt x="3393048" y="4817027"/>
                </a:cubicBezTo>
                <a:cubicBezTo>
                  <a:pt x="3403481" y="4828166"/>
                  <a:pt x="3414990" y="4828505"/>
                  <a:pt x="3426692" y="4830757"/>
                </a:cubicBezTo>
                <a:cubicBezTo>
                  <a:pt x="3432691" y="4827118"/>
                  <a:pt x="3437025" y="4823238"/>
                  <a:pt x="3439881" y="4819160"/>
                </a:cubicBezTo>
                <a:close/>
                <a:moveTo>
                  <a:pt x="2378877" y="7220480"/>
                </a:moveTo>
                <a:cubicBezTo>
                  <a:pt x="2375146" y="7212723"/>
                  <a:pt x="2371842" y="7205155"/>
                  <a:pt x="2368111" y="7197397"/>
                </a:cubicBezTo>
                <a:cubicBezTo>
                  <a:pt x="2354286" y="7205542"/>
                  <a:pt x="2366729" y="7232930"/>
                  <a:pt x="2378877" y="7220480"/>
                </a:cubicBezTo>
                <a:close/>
                <a:moveTo>
                  <a:pt x="5106810" y="1048024"/>
                </a:moveTo>
                <a:cubicBezTo>
                  <a:pt x="5101073" y="1045999"/>
                  <a:pt x="5093131" y="1032804"/>
                  <a:pt x="5088597" y="1038448"/>
                </a:cubicBezTo>
                <a:cubicBezTo>
                  <a:pt x="5088896" y="1044697"/>
                  <a:pt x="5101095" y="1055185"/>
                  <a:pt x="5106810" y="1048024"/>
                </a:cubicBezTo>
                <a:close/>
                <a:moveTo>
                  <a:pt x="403776" y="11696013"/>
                </a:moveTo>
                <a:cubicBezTo>
                  <a:pt x="379268" y="11714583"/>
                  <a:pt x="354670" y="11769100"/>
                  <a:pt x="328405" y="11785879"/>
                </a:cubicBezTo>
                <a:cubicBezTo>
                  <a:pt x="311692" y="11768358"/>
                  <a:pt x="267257" y="11746697"/>
                  <a:pt x="265660" y="11714567"/>
                </a:cubicBezTo>
                <a:cubicBezTo>
                  <a:pt x="290970" y="11695337"/>
                  <a:pt x="319497" y="11665365"/>
                  <a:pt x="328692" y="11636482"/>
                </a:cubicBezTo>
                <a:cubicBezTo>
                  <a:pt x="353566" y="11637841"/>
                  <a:pt x="371993" y="11681464"/>
                  <a:pt x="403776" y="11696013"/>
                </a:cubicBezTo>
                <a:close/>
                <a:moveTo>
                  <a:pt x="3143267" y="5497302"/>
                </a:moveTo>
                <a:cubicBezTo>
                  <a:pt x="3127093" y="5473840"/>
                  <a:pt x="3123656" y="5445810"/>
                  <a:pt x="3099054" y="5425253"/>
                </a:cubicBezTo>
                <a:cubicBezTo>
                  <a:pt x="3108168" y="5449674"/>
                  <a:pt x="3120119" y="5489625"/>
                  <a:pt x="3143267" y="5497302"/>
                </a:cubicBezTo>
                <a:close/>
                <a:moveTo>
                  <a:pt x="3781872" y="4052951"/>
                </a:moveTo>
                <a:cubicBezTo>
                  <a:pt x="3784214" y="4042864"/>
                  <a:pt x="3784897" y="4018695"/>
                  <a:pt x="3777645" y="4013708"/>
                </a:cubicBezTo>
                <a:cubicBezTo>
                  <a:pt x="3781003" y="4018653"/>
                  <a:pt x="3776156" y="4026434"/>
                  <a:pt x="3776353" y="4035285"/>
                </a:cubicBezTo>
                <a:cubicBezTo>
                  <a:pt x="3776852" y="4049479"/>
                  <a:pt x="3777989" y="4055782"/>
                  <a:pt x="3779211" y="4057113"/>
                </a:cubicBezTo>
                <a:cubicBezTo>
                  <a:pt x="3780128" y="4058112"/>
                  <a:pt x="3781092" y="4056314"/>
                  <a:pt x="3781872" y="4052951"/>
                </a:cubicBezTo>
                <a:close/>
                <a:moveTo>
                  <a:pt x="1213166" y="9866764"/>
                </a:moveTo>
                <a:cubicBezTo>
                  <a:pt x="1240382" y="9825627"/>
                  <a:pt x="1219216" y="9750139"/>
                  <a:pt x="1158927" y="9780080"/>
                </a:cubicBezTo>
                <a:cubicBezTo>
                  <a:pt x="1149134" y="9784927"/>
                  <a:pt x="1119459" y="9815142"/>
                  <a:pt x="1115502" y="9824097"/>
                </a:cubicBezTo>
                <a:cubicBezTo>
                  <a:pt x="1099824" y="9863044"/>
                  <a:pt x="1145147" y="9858604"/>
                  <a:pt x="1169482" y="9891274"/>
                </a:cubicBezTo>
                <a:cubicBezTo>
                  <a:pt x="1189648" y="9890372"/>
                  <a:pt x="1204095" y="9880477"/>
                  <a:pt x="1213166" y="9866764"/>
                </a:cubicBezTo>
                <a:close/>
                <a:moveTo>
                  <a:pt x="1151506" y="10010952"/>
                </a:moveTo>
                <a:cubicBezTo>
                  <a:pt x="1152170" y="10010767"/>
                  <a:pt x="1151821" y="10009752"/>
                  <a:pt x="1149778" y="10007448"/>
                </a:cubicBezTo>
                <a:cubicBezTo>
                  <a:pt x="1138709" y="9994402"/>
                  <a:pt x="1130422" y="9995838"/>
                  <a:pt x="1136597" y="10002644"/>
                </a:cubicBezTo>
                <a:cubicBezTo>
                  <a:pt x="1138414" y="10004593"/>
                  <a:pt x="1149516" y="10011506"/>
                  <a:pt x="1151506" y="10010952"/>
                </a:cubicBezTo>
                <a:close/>
                <a:moveTo>
                  <a:pt x="1707957" y="8754093"/>
                </a:moveTo>
                <a:cubicBezTo>
                  <a:pt x="1695284" y="8742374"/>
                  <a:pt x="1684694" y="8730556"/>
                  <a:pt x="1667526" y="8720931"/>
                </a:cubicBezTo>
                <a:cubicBezTo>
                  <a:pt x="1661127" y="8740030"/>
                  <a:pt x="1690503" y="8764737"/>
                  <a:pt x="1707957" y="8754093"/>
                </a:cubicBezTo>
                <a:close/>
                <a:moveTo>
                  <a:pt x="3035191" y="5753453"/>
                </a:moveTo>
                <a:cubicBezTo>
                  <a:pt x="3029779" y="5749530"/>
                  <a:pt x="3030145" y="5744082"/>
                  <a:pt x="3020850" y="5742017"/>
                </a:cubicBezTo>
                <a:cubicBezTo>
                  <a:pt x="3009545" y="5750276"/>
                  <a:pt x="3033031" y="5760653"/>
                  <a:pt x="3035191" y="5753453"/>
                </a:cubicBezTo>
                <a:close/>
                <a:moveTo>
                  <a:pt x="2198210" y="7650047"/>
                </a:moveTo>
                <a:cubicBezTo>
                  <a:pt x="2193005" y="7641629"/>
                  <a:pt x="2186344" y="7633332"/>
                  <a:pt x="2178257" y="7625234"/>
                </a:cubicBezTo>
                <a:lnTo>
                  <a:pt x="2151540" y="7603097"/>
                </a:lnTo>
                <a:lnTo>
                  <a:pt x="2149746" y="7601611"/>
                </a:lnTo>
                <a:lnTo>
                  <a:pt x="2139601" y="7614496"/>
                </a:lnTo>
                <a:lnTo>
                  <a:pt x="2132733" y="7623220"/>
                </a:lnTo>
                <a:cubicBezTo>
                  <a:pt x="2112922" y="7644198"/>
                  <a:pt x="2089690" y="7663665"/>
                  <a:pt x="2107783" y="7685043"/>
                </a:cubicBezTo>
                <a:cubicBezTo>
                  <a:pt x="2131618" y="7711890"/>
                  <a:pt x="2169250" y="7682120"/>
                  <a:pt x="2198210" y="7650047"/>
                </a:cubicBezTo>
                <a:close/>
                <a:moveTo>
                  <a:pt x="3438738" y="4845812"/>
                </a:moveTo>
                <a:cubicBezTo>
                  <a:pt x="3439420" y="4843120"/>
                  <a:pt x="3438893" y="4840270"/>
                  <a:pt x="3436426" y="4837186"/>
                </a:cubicBezTo>
                <a:cubicBezTo>
                  <a:pt x="3424950" y="4838325"/>
                  <a:pt x="3413721" y="4837393"/>
                  <a:pt x="3401640" y="4850653"/>
                </a:cubicBezTo>
                <a:cubicBezTo>
                  <a:pt x="3409912" y="4864055"/>
                  <a:pt x="3417482" y="4853404"/>
                  <a:pt x="3419736" y="4867972"/>
                </a:cubicBezTo>
                <a:cubicBezTo>
                  <a:pt x="3423768" y="4860572"/>
                  <a:pt x="3436692" y="4853892"/>
                  <a:pt x="3438738" y="4845812"/>
                </a:cubicBezTo>
                <a:close/>
                <a:moveTo>
                  <a:pt x="1435131" y="9383110"/>
                </a:moveTo>
                <a:cubicBezTo>
                  <a:pt x="1442919" y="9371254"/>
                  <a:pt x="1439822" y="9363256"/>
                  <a:pt x="1425839" y="9359118"/>
                </a:cubicBezTo>
                <a:cubicBezTo>
                  <a:pt x="1417862" y="9371401"/>
                  <a:pt x="1431230" y="9375778"/>
                  <a:pt x="1435131" y="9383110"/>
                </a:cubicBezTo>
                <a:close/>
                <a:moveTo>
                  <a:pt x="1397546" y="9469760"/>
                </a:moveTo>
                <a:cubicBezTo>
                  <a:pt x="1399482" y="9464370"/>
                  <a:pt x="1400888" y="9457724"/>
                  <a:pt x="1403651" y="9454355"/>
                </a:cubicBezTo>
                <a:cubicBezTo>
                  <a:pt x="1394779" y="9447886"/>
                  <a:pt x="1372057" y="9475070"/>
                  <a:pt x="1388263" y="9477640"/>
                </a:cubicBezTo>
                <a:cubicBezTo>
                  <a:pt x="1393145" y="9479288"/>
                  <a:pt x="1395611" y="9475152"/>
                  <a:pt x="1397546" y="9469760"/>
                </a:cubicBezTo>
                <a:close/>
                <a:moveTo>
                  <a:pt x="4024663" y="3526781"/>
                </a:moveTo>
                <a:cubicBezTo>
                  <a:pt x="4031339" y="3504737"/>
                  <a:pt x="4011772" y="3510884"/>
                  <a:pt x="4033024" y="3496300"/>
                </a:cubicBezTo>
                <a:cubicBezTo>
                  <a:pt x="4027774" y="3482758"/>
                  <a:pt x="4021518" y="3465712"/>
                  <a:pt x="4037228" y="3453271"/>
                </a:cubicBezTo>
                <a:cubicBezTo>
                  <a:pt x="4030908" y="3447928"/>
                  <a:pt x="4021082" y="3443586"/>
                  <a:pt x="4020303" y="3436102"/>
                </a:cubicBezTo>
                <a:cubicBezTo>
                  <a:pt x="4039090" y="3439812"/>
                  <a:pt x="4014413" y="3413606"/>
                  <a:pt x="4035011" y="3402814"/>
                </a:cubicBezTo>
                <a:cubicBezTo>
                  <a:pt x="4029596" y="3398892"/>
                  <a:pt x="4029534" y="3393253"/>
                  <a:pt x="4020235" y="3391185"/>
                </a:cubicBezTo>
                <a:cubicBezTo>
                  <a:pt x="4027927" y="3377241"/>
                  <a:pt x="4025140" y="3362747"/>
                  <a:pt x="4016132" y="3344996"/>
                </a:cubicBezTo>
                <a:cubicBezTo>
                  <a:pt x="4033110" y="3345866"/>
                  <a:pt x="4005342" y="3316255"/>
                  <a:pt x="4031415" y="3332365"/>
                </a:cubicBezTo>
                <a:cubicBezTo>
                  <a:pt x="4039223" y="3307761"/>
                  <a:pt x="4010896" y="3318709"/>
                  <a:pt x="3999475" y="3302951"/>
                </a:cubicBezTo>
                <a:cubicBezTo>
                  <a:pt x="3993931" y="3322434"/>
                  <a:pt x="4001619" y="3343173"/>
                  <a:pt x="4009975" y="3347375"/>
                </a:cubicBezTo>
                <a:cubicBezTo>
                  <a:pt x="4004898" y="3346152"/>
                  <a:pt x="4001680" y="3348811"/>
                  <a:pt x="3997847" y="3351709"/>
                </a:cubicBezTo>
                <a:cubicBezTo>
                  <a:pt x="4001516" y="3358430"/>
                  <a:pt x="4011958" y="3362534"/>
                  <a:pt x="4009468" y="3371635"/>
                </a:cubicBezTo>
                <a:lnTo>
                  <a:pt x="3996651" y="3365972"/>
                </a:lnTo>
                <a:cubicBezTo>
                  <a:pt x="3993985" y="3380097"/>
                  <a:pt x="3996059" y="3375402"/>
                  <a:pt x="3987600" y="3386457"/>
                </a:cubicBezTo>
                <a:cubicBezTo>
                  <a:pt x="4008547" y="3400302"/>
                  <a:pt x="4021061" y="3417053"/>
                  <a:pt x="4012448" y="3442322"/>
                </a:cubicBezTo>
                <a:cubicBezTo>
                  <a:pt x="3995763" y="3425769"/>
                  <a:pt x="3971685" y="3429412"/>
                  <a:pt x="3957927" y="3408541"/>
                </a:cubicBezTo>
                <a:cubicBezTo>
                  <a:pt x="3951228" y="3421393"/>
                  <a:pt x="3953765" y="3430675"/>
                  <a:pt x="3965350" y="3436814"/>
                </a:cubicBezTo>
                <a:cubicBezTo>
                  <a:pt x="3979251" y="3421533"/>
                  <a:pt x="3990970" y="3460886"/>
                  <a:pt x="4012950" y="3452745"/>
                </a:cubicBezTo>
                <a:cubicBezTo>
                  <a:pt x="4008813" y="3466730"/>
                  <a:pt x="4022535" y="3473813"/>
                  <a:pt x="4016790" y="3489127"/>
                </a:cubicBezTo>
                <a:cubicBezTo>
                  <a:pt x="4005970" y="3485877"/>
                  <a:pt x="4011212" y="3477481"/>
                  <a:pt x="3997740" y="3475610"/>
                </a:cubicBezTo>
                <a:cubicBezTo>
                  <a:pt x="3985384" y="3501265"/>
                  <a:pt x="4030953" y="3483653"/>
                  <a:pt x="4011584" y="3511310"/>
                </a:cubicBezTo>
                <a:cubicBezTo>
                  <a:pt x="4003516" y="3508766"/>
                  <a:pt x="4004686" y="3502652"/>
                  <a:pt x="3996807" y="3499681"/>
                </a:cubicBezTo>
                <a:cubicBezTo>
                  <a:pt x="3991048" y="3527740"/>
                  <a:pt x="4017918" y="3503908"/>
                  <a:pt x="4024663" y="3526781"/>
                </a:cubicBezTo>
                <a:close/>
                <a:moveTo>
                  <a:pt x="1420925" y="9426804"/>
                </a:moveTo>
                <a:lnTo>
                  <a:pt x="1408123" y="9421148"/>
                </a:lnTo>
                <a:lnTo>
                  <a:pt x="1402468" y="9433946"/>
                </a:lnTo>
                <a:lnTo>
                  <a:pt x="1415270" y="9439603"/>
                </a:lnTo>
                <a:close/>
                <a:moveTo>
                  <a:pt x="4473078" y="2520096"/>
                </a:moveTo>
                <a:cubicBezTo>
                  <a:pt x="4458108" y="2512080"/>
                  <a:pt x="4441758" y="2521572"/>
                  <a:pt x="4436103" y="2497246"/>
                </a:cubicBezTo>
                <a:cubicBezTo>
                  <a:pt x="4424381" y="2507326"/>
                  <a:pt x="4424210" y="2517555"/>
                  <a:pt x="4432938" y="2527318"/>
                </a:cubicBezTo>
                <a:cubicBezTo>
                  <a:pt x="4446468" y="2527438"/>
                  <a:pt x="4460119" y="2535474"/>
                  <a:pt x="4473078" y="2520096"/>
                </a:cubicBezTo>
                <a:close/>
                <a:moveTo>
                  <a:pt x="4023467" y="3541044"/>
                </a:moveTo>
                <a:cubicBezTo>
                  <a:pt x="4023467" y="3541044"/>
                  <a:pt x="4019007" y="3539583"/>
                  <a:pt x="4019195" y="3539157"/>
                </a:cubicBezTo>
                <a:cubicBezTo>
                  <a:pt x="4015567" y="3511540"/>
                  <a:pt x="4015108" y="3554183"/>
                  <a:pt x="4023467" y="3541044"/>
                </a:cubicBezTo>
                <a:close/>
                <a:moveTo>
                  <a:pt x="849179" y="10726565"/>
                </a:moveTo>
                <a:cubicBezTo>
                  <a:pt x="846947" y="10734489"/>
                  <a:pt x="843407" y="10741353"/>
                  <a:pt x="838456" y="10746236"/>
                </a:cubicBezTo>
                <a:cubicBezTo>
                  <a:pt x="818792" y="10730982"/>
                  <a:pt x="794413" y="10658593"/>
                  <a:pt x="836647" y="10651495"/>
                </a:cubicBezTo>
                <a:cubicBezTo>
                  <a:pt x="850787" y="10669486"/>
                  <a:pt x="855874" y="10702794"/>
                  <a:pt x="849179" y="10726565"/>
                </a:cubicBezTo>
                <a:close/>
                <a:moveTo>
                  <a:pt x="2179274" y="7717141"/>
                </a:moveTo>
                <a:cubicBezTo>
                  <a:pt x="2171772" y="7708728"/>
                  <a:pt x="2187141" y="7698182"/>
                  <a:pt x="2170927" y="7691018"/>
                </a:cubicBezTo>
                <a:cubicBezTo>
                  <a:pt x="2159299" y="7701177"/>
                  <a:pt x="2164898" y="7726595"/>
                  <a:pt x="2179274" y="7717141"/>
                </a:cubicBezTo>
                <a:close/>
                <a:moveTo>
                  <a:pt x="3202796" y="5405312"/>
                </a:moveTo>
                <a:cubicBezTo>
                  <a:pt x="3187915" y="5387009"/>
                  <a:pt x="3174882" y="5367993"/>
                  <a:pt x="3155693" y="5351356"/>
                </a:cubicBezTo>
                <a:cubicBezTo>
                  <a:pt x="3158967" y="5371668"/>
                  <a:pt x="3179094" y="5403509"/>
                  <a:pt x="3202796" y="5405312"/>
                </a:cubicBezTo>
                <a:close/>
                <a:moveTo>
                  <a:pt x="3464234" y="4815308"/>
                </a:moveTo>
                <a:cubicBezTo>
                  <a:pt x="3466437" y="4802118"/>
                  <a:pt x="3481499" y="4790269"/>
                  <a:pt x="3468613" y="4775049"/>
                </a:cubicBezTo>
                <a:cubicBezTo>
                  <a:pt x="3460469" y="4779954"/>
                  <a:pt x="3453874" y="4775374"/>
                  <a:pt x="3446966" y="4769915"/>
                </a:cubicBezTo>
                <a:cubicBezTo>
                  <a:pt x="3443271" y="4756857"/>
                  <a:pt x="3454667" y="4745826"/>
                  <a:pt x="3443571" y="4731451"/>
                </a:cubicBezTo>
                <a:cubicBezTo>
                  <a:pt x="3429542" y="4743427"/>
                  <a:pt x="3435621" y="4757615"/>
                  <a:pt x="3433576" y="4771245"/>
                </a:cubicBezTo>
                <a:cubicBezTo>
                  <a:pt x="3460353" y="4768587"/>
                  <a:pt x="3444264" y="4818999"/>
                  <a:pt x="3464234" y="4815308"/>
                </a:cubicBezTo>
                <a:close/>
                <a:moveTo>
                  <a:pt x="3806968" y="4052449"/>
                </a:moveTo>
                <a:cubicBezTo>
                  <a:pt x="3809239" y="4043765"/>
                  <a:pt x="3801452" y="4027167"/>
                  <a:pt x="3803134" y="4018164"/>
                </a:cubicBezTo>
                <a:cubicBezTo>
                  <a:pt x="3788275" y="4020411"/>
                  <a:pt x="3802865" y="4045917"/>
                  <a:pt x="3800622" y="4057921"/>
                </a:cubicBezTo>
                <a:cubicBezTo>
                  <a:pt x="3804337" y="4057359"/>
                  <a:pt x="3806211" y="4055344"/>
                  <a:pt x="3806968" y="4052449"/>
                </a:cubicBezTo>
                <a:close/>
                <a:moveTo>
                  <a:pt x="490143" y="11561817"/>
                </a:moveTo>
                <a:cubicBezTo>
                  <a:pt x="491921" y="11548248"/>
                  <a:pt x="470731" y="11532484"/>
                  <a:pt x="459598" y="11530622"/>
                </a:cubicBezTo>
                <a:cubicBezTo>
                  <a:pt x="452872" y="11538860"/>
                  <a:pt x="449051" y="11546343"/>
                  <a:pt x="451577" y="11554593"/>
                </a:cubicBezTo>
                <a:cubicBezTo>
                  <a:pt x="469063" y="11534804"/>
                  <a:pt x="481427" y="11562686"/>
                  <a:pt x="479488" y="11574059"/>
                </a:cubicBezTo>
                <a:cubicBezTo>
                  <a:pt x="486407" y="11570620"/>
                  <a:pt x="489552" y="11566340"/>
                  <a:pt x="490143" y="11561817"/>
                </a:cubicBezTo>
                <a:close/>
                <a:moveTo>
                  <a:pt x="3537009" y="4671655"/>
                </a:moveTo>
                <a:cubicBezTo>
                  <a:pt x="3533981" y="4661829"/>
                  <a:pt x="3526373" y="4651661"/>
                  <a:pt x="3517887" y="4641807"/>
                </a:cubicBezTo>
                <a:cubicBezTo>
                  <a:pt x="3510327" y="4640053"/>
                  <a:pt x="3501125" y="4650299"/>
                  <a:pt x="3492857" y="4656238"/>
                </a:cubicBezTo>
                <a:cubicBezTo>
                  <a:pt x="3504798" y="4668820"/>
                  <a:pt x="3484516" y="4690974"/>
                  <a:pt x="3500987" y="4695487"/>
                </a:cubicBezTo>
                <a:cubicBezTo>
                  <a:pt x="3502045" y="4690146"/>
                  <a:pt x="3493504" y="4684281"/>
                  <a:pt x="3502560" y="4680537"/>
                </a:cubicBezTo>
                <a:cubicBezTo>
                  <a:pt x="3500921" y="4692532"/>
                  <a:pt x="3505871" y="4689764"/>
                  <a:pt x="3515300" y="4702258"/>
                </a:cubicBezTo>
                <a:cubicBezTo>
                  <a:pt x="3528205" y="4692668"/>
                  <a:pt x="3522036" y="4680992"/>
                  <a:pt x="3537009" y="4671655"/>
                </a:cubicBezTo>
                <a:close/>
                <a:moveTo>
                  <a:pt x="1585595" y="9089349"/>
                </a:moveTo>
                <a:cubicBezTo>
                  <a:pt x="1577631" y="9106497"/>
                  <a:pt x="1567100" y="9122671"/>
                  <a:pt x="1553135" y="9136816"/>
                </a:cubicBezTo>
                <a:cubicBezTo>
                  <a:pt x="1540060" y="9122605"/>
                  <a:pt x="1557819" y="9097871"/>
                  <a:pt x="1571947" y="9071533"/>
                </a:cubicBezTo>
                <a:lnTo>
                  <a:pt x="1579639" y="9053994"/>
                </a:lnTo>
                <a:lnTo>
                  <a:pt x="1583588" y="9044989"/>
                </a:lnTo>
                <a:cubicBezTo>
                  <a:pt x="1602086" y="8983656"/>
                  <a:pt x="1583454" y="8918182"/>
                  <a:pt x="1598439" y="8876251"/>
                </a:cubicBezTo>
                <a:cubicBezTo>
                  <a:pt x="1620452" y="8885978"/>
                  <a:pt x="1612216" y="8916070"/>
                  <a:pt x="1611478" y="8937209"/>
                </a:cubicBezTo>
                <a:cubicBezTo>
                  <a:pt x="1610584" y="8967574"/>
                  <a:pt x="1609911" y="9009034"/>
                  <a:pt x="1599551" y="9049568"/>
                </a:cubicBezTo>
                <a:lnTo>
                  <a:pt x="1595405" y="9061386"/>
                </a:lnTo>
                <a:close/>
                <a:moveTo>
                  <a:pt x="5136524" y="1053506"/>
                </a:moveTo>
                <a:cubicBezTo>
                  <a:pt x="5122002" y="1042502"/>
                  <a:pt x="5113939" y="1018037"/>
                  <a:pt x="5097116" y="1015702"/>
                </a:cubicBezTo>
                <a:cubicBezTo>
                  <a:pt x="5113057" y="1025804"/>
                  <a:pt x="5112220" y="1051944"/>
                  <a:pt x="5136524" y="1053506"/>
                </a:cubicBezTo>
                <a:close/>
                <a:moveTo>
                  <a:pt x="3062258" y="5755725"/>
                </a:moveTo>
                <a:cubicBezTo>
                  <a:pt x="3058027" y="5750286"/>
                  <a:pt x="3038462" y="5734500"/>
                  <a:pt x="3036200" y="5739620"/>
                </a:cubicBezTo>
                <a:cubicBezTo>
                  <a:pt x="3033852" y="5747243"/>
                  <a:pt x="3053844" y="5763219"/>
                  <a:pt x="3062258" y="5755725"/>
                </a:cubicBezTo>
                <a:close/>
                <a:moveTo>
                  <a:pt x="1359906" y="9609925"/>
                </a:moveTo>
                <a:cubicBezTo>
                  <a:pt x="1364210" y="9586332"/>
                  <a:pt x="1344520" y="9572023"/>
                  <a:pt x="1328521" y="9556286"/>
                </a:cubicBezTo>
                <a:cubicBezTo>
                  <a:pt x="1326678" y="9578927"/>
                  <a:pt x="1338985" y="9596093"/>
                  <a:pt x="1359906" y="9609925"/>
                </a:cubicBezTo>
                <a:close/>
                <a:moveTo>
                  <a:pt x="3514138" y="4734915"/>
                </a:moveTo>
                <a:cubicBezTo>
                  <a:pt x="3513720" y="4729609"/>
                  <a:pt x="3511830" y="4724333"/>
                  <a:pt x="3505797" y="4718562"/>
                </a:cubicBezTo>
                <a:cubicBezTo>
                  <a:pt x="3488562" y="4725735"/>
                  <a:pt x="3503586" y="4744156"/>
                  <a:pt x="3514138" y="4734915"/>
                </a:cubicBezTo>
                <a:close/>
                <a:moveTo>
                  <a:pt x="3548494" y="4658112"/>
                </a:moveTo>
                <a:cubicBezTo>
                  <a:pt x="3541784" y="4642167"/>
                  <a:pt x="3535340" y="4599340"/>
                  <a:pt x="3518096" y="4618915"/>
                </a:cubicBezTo>
                <a:cubicBezTo>
                  <a:pt x="3513177" y="4603814"/>
                  <a:pt x="3530127" y="4577895"/>
                  <a:pt x="3510919" y="4569903"/>
                </a:cubicBezTo>
                <a:cubicBezTo>
                  <a:pt x="3508854" y="4588995"/>
                  <a:pt x="3510927" y="4608591"/>
                  <a:pt x="3501614" y="4626810"/>
                </a:cubicBezTo>
                <a:cubicBezTo>
                  <a:pt x="3492384" y="4603830"/>
                  <a:pt x="3511698" y="4584505"/>
                  <a:pt x="3499205" y="4560710"/>
                </a:cubicBezTo>
                <a:cubicBezTo>
                  <a:pt x="3479315" y="4574293"/>
                  <a:pt x="3491672" y="4592182"/>
                  <a:pt x="3490855" y="4607850"/>
                </a:cubicBezTo>
                <a:cubicBezTo>
                  <a:pt x="3488337" y="4620163"/>
                  <a:pt x="3482714" y="4632099"/>
                  <a:pt x="3489074" y="4645692"/>
                </a:cubicBezTo>
                <a:cubicBezTo>
                  <a:pt x="3496477" y="4647005"/>
                  <a:pt x="3505240" y="4636918"/>
                  <a:pt x="3513948" y="4630818"/>
                </a:cubicBezTo>
                <a:cubicBezTo>
                  <a:pt x="3535267" y="4628135"/>
                  <a:pt x="3535455" y="4661796"/>
                  <a:pt x="3548494" y="4658112"/>
                </a:cubicBezTo>
                <a:close/>
                <a:moveTo>
                  <a:pt x="3510146" y="4747259"/>
                </a:moveTo>
                <a:cubicBezTo>
                  <a:pt x="3507974" y="4742582"/>
                  <a:pt x="3499748" y="4737596"/>
                  <a:pt x="3502832" y="4743435"/>
                </a:cubicBezTo>
                <a:cubicBezTo>
                  <a:pt x="3505004" y="4748113"/>
                  <a:pt x="3513387" y="4753538"/>
                  <a:pt x="3510146" y="4747259"/>
                </a:cubicBezTo>
                <a:close/>
                <a:moveTo>
                  <a:pt x="3080241" y="5725422"/>
                </a:moveTo>
                <a:cubicBezTo>
                  <a:pt x="3068561" y="5717203"/>
                  <a:pt x="3057686" y="5708317"/>
                  <a:pt x="3043922" y="5700197"/>
                </a:cubicBezTo>
                <a:cubicBezTo>
                  <a:pt x="3041633" y="5713462"/>
                  <a:pt x="3070794" y="5737564"/>
                  <a:pt x="3080241" y="5725422"/>
                </a:cubicBezTo>
                <a:close/>
                <a:moveTo>
                  <a:pt x="2594679" y="6824563"/>
                </a:moveTo>
                <a:cubicBezTo>
                  <a:pt x="2599961" y="6812609"/>
                  <a:pt x="2600315" y="6802561"/>
                  <a:pt x="2600859" y="6792086"/>
                </a:cubicBezTo>
                <a:cubicBezTo>
                  <a:pt x="2524484" y="6777730"/>
                  <a:pt x="2437162" y="6766190"/>
                  <a:pt x="2371279" y="6756980"/>
                </a:cubicBezTo>
                <a:cubicBezTo>
                  <a:pt x="2362856" y="6764485"/>
                  <a:pt x="2366058" y="6774574"/>
                  <a:pt x="2356943" y="6789426"/>
                </a:cubicBezTo>
                <a:cubicBezTo>
                  <a:pt x="2427825" y="6806968"/>
                  <a:pt x="2517599" y="6812957"/>
                  <a:pt x="2594679" y="6824563"/>
                </a:cubicBezTo>
                <a:close/>
                <a:moveTo>
                  <a:pt x="2411084" y="7241329"/>
                </a:moveTo>
                <a:cubicBezTo>
                  <a:pt x="2399822" y="7225153"/>
                  <a:pt x="2407111" y="7207501"/>
                  <a:pt x="2391914" y="7192132"/>
                </a:cubicBezTo>
                <a:cubicBezTo>
                  <a:pt x="2382025" y="7212199"/>
                  <a:pt x="2392721" y="7229652"/>
                  <a:pt x="2401142" y="7247627"/>
                </a:cubicBezTo>
                <a:cubicBezTo>
                  <a:pt x="2404308" y="7243935"/>
                  <a:pt x="2408209" y="7246677"/>
                  <a:pt x="2411084" y="7241329"/>
                </a:cubicBezTo>
                <a:close/>
                <a:moveTo>
                  <a:pt x="3564409" y="4632067"/>
                </a:moveTo>
                <a:cubicBezTo>
                  <a:pt x="3559851" y="4626261"/>
                  <a:pt x="3569346" y="4622362"/>
                  <a:pt x="3561243" y="4616340"/>
                </a:cubicBezTo>
                <a:cubicBezTo>
                  <a:pt x="3556733" y="4618949"/>
                  <a:pt x="3552524" y="4615498"/>
                  <a:pt x="3548136" y="4617072"/>
                </a:cubicBezTo>
                <a:cubicBezTo>
                  <a:pt x="3555991" y="4625168"/>
                  <a:pt x="3551999" y="4637511"/>
                  <a:pt x="3564409" y="4632067"/>
                </a:cubicBezTo>
                <a:close/>
                <a:moveTo>
                  <a:pt x="1743058" y="8754304"/>
                </a:moveTo>
                <a:cubicBezTo>
                  <a:pt x="1731386" y="8746088"/>
                  <a:pt x="1722135" y="8718544"/>
                  <a:pt x="1700740" y="8725408"/>
                </a:cubicBezTo>
                <a:cubicBezTo>
                  <a:pt x="1712361" y="8732583"/>
                  <a:pt x="1724482" y="8772102"/>
                  <a:pt x="1743058" y="8754304"/>
                </a:cubicBezTo>
                <a:close/>
                <a:moveTo>
                  <a:pt x="334287" y="11946209"/>
                </a:moveTo>
                <a:cubicBezTo>
                  <a:pt x="332942" y="11935412"/>
                  <a:pt x="308078" y="11904020"/>
                  <a:pt x="294827" y="11906328"/>
                </a:cubicBezTo>
                <a:cubicBezTo>
                  <a:pt x="306307" y="11919563"/>
                  <a:pt x="318305" y="11957003"/>
                  <a:pt x="334287" y="11946209"/>
                </a:cubicBezTo>
                <a:close/>
                <a:moveTo>
                  <a:pt x="4035162" y="3571205"/>
                </a:moveTo>
                <a:cubicBezTo>
                  <a:pt x="4033015" y="3565665"/>
                  <a:pt x="4012207" y="3550350"/>
                  <a:pt x="4005683" y="3558180"/>
                </a:cubicBezTo>
                <a:cubicBezTo>
                  <a:pt x="4013373" y="3561578"/>
                  <a:pt x="4025133" y="3580036"/>
                  <a:pt x="4035162" y="3571205"/>
                </a:cubicBezTo>
                <a:close/>
                <a:moveTo>
                  <a:pt x="2138471" y="7866792"/>
                </a:moveTo>
                <a:cubicBezTo>
                  <a:pt x="2125386" y="7895253"/>
                  <a:pt x="2095661" y="7933739"/>
                  <a:pt x="2076143" y="7958335"/>
                </a:cubicBezTo>
                <a:cubicBezTo>
                  <a:pt x="2067628" y="7954573"/>
                  <a:pt x="2059351" y="7951427"/>
                  <a:pt x="2050171" y="7942260"/>
                </a:cubicBezTo>
                <a:cubicBezTo>
                  <a:pt x="2055684" y="7903298"/>
                  <a:pt x="2107859" y="7840489"/>
                  <a:pt x="2130309" y="7816166"/>
                </a:cubicBezTo>
                <a:cubicBezTo>
                  <a:pt x="2133196" y="7819997"/>
                  <a:pt x="2136128" y="7820271"/>
                  <a:pt x="2138539" y="7818269"/>
                </a:cubicBezTo>
                <a:cubicBezTo>
                  <a:pt x="2157414" y="7829676"/>
                  <a:pt x="2144942" y="7853297"/>
                  <a:pt x="2138471" y="7866792"/>
                </a:cubicBezTo>
                <a:close/>
                <a:moveTo>
                  <a:pt x="3045869" y="5814767"/>
                </a:moveTo>
                <a:cubicBezTo>
                  <a:pt x="3035143" y="5809007"/>
                  <a:pt x="3024421" y="5785915"/>
                  <a:pt x="3007853" y="5793379"/>
                </a:cubicBezTo>
                <a:cubicBezTo>
                  <a:pt x="3020803" y="5797569"/>
                  <a:pt x="3027768" y="5833786"/>
                  <a:pt x="3045869" y="5814767"/>
                </a:cubicBezTo>
                <a:close/>
                <a:moveTo>
                  <a:pt x="3077349" y="5743518"/>
                </a:moveTo>
                <a:cubicBezTo>
                  <a:pt x="3058044" y="5737540"/>
                  <a:pt x="3058676" y="5724560"/>
                  <a:pt x="3041218" y="5717866"/>
                </a:cubicBezTo>
                <a:cubicBezTo>
                  <a:pt x="3032673" y="5731431"/>
                  <a:pt x="3069658" y="5757461"/>
                  <a:pt x="3077349" y="5743518"/>
                </a:cubicBezTo>
                <a:close/>
                <a:moveTo>
                  <a:pt x="3196665" y="5473477"/>
                </a:moveTo>
                <a:cubicBezTo>
                  <a:pt x="3192395" y="5471590"/>
                  <a:pt x="3193475" y="5467992"/>
                  <a:pt x="3190436" y="5465629"/>
                </a:cubicBezTo>
                <a:cubicBezTo>
                  <a:pt x="3188036" y="5472215"/>
                  <a:pt x="3183790" y="5479516"/>
                  <a:pt x="3193083" y="5481584"/>
                </a:cubicBezTo>
                <a:close/>
                <a:moveTo>
                  <a:pt x="2339294" y="7415848"/>
                </a:moveTo>
                <a:cubicBezTo>
                  <a:pt x="2332467" y="7404680"/>
                  <a:pt x="2302454" y="7373077"/>
                  <a:pt x="2289735" y="7386818"/>
                </a:cubicBezTo>
                <a:cubicBezTo>
                  <a:pt x="2310064" y="7404461"/>
                  <a:pt x="2323292" y="7413873"/>
                  <a:pt x="2339294" y="7415848"/>
                </a:cubicBezTo>
                <a:close/>
                <a:moveTo>
                  <a:pt x="2217205" y="7693620"/>
                </a:moveTo>
                <a:cubicBezTo>
                  <a:pt x="2217650" y="7681071"/>
                  <a:pt x="2213740" y="7669146"/>
                  <a:pt x="2218114" y="7655783"/>
                </a:cubicBezTo>
                <a:cubicBezTo>
                  <a:pt x="2223710" y="7659275"/>
                  <a:pt x="2228582" y="7656329"/>
                  <a:pt x="2233443" y="7648789"/>
                </a:cubicBezTo>
                <a:cubicBezTo>
                  <a:pt x="2237064" y="7637132"/>
                  <a:pt x="2234641" y="7612608"/>
                  <a:pt x="2223746" y="7611873"/>
                </a:cubicBezTo>
                <a:cubicBezTo>
                  <a:pt x="2220691" y="7622250"/>
                  <a:pt x="2229473" y="7631229"/>
                  <a:pt x="2224334" y="7641705"/>
                </a:cubicBezTo>
                <a:cubicBezTo>
                  <a:pt x="2208804" y="7622606"/>
                  <a:pt x="2215103" y="7601426"/>
                  <a:pt x="2203929" y="7581703"/>
                </a:cubicBezTo>
                <a:cubicBezTo>
                  <a:pt x="2188244" y="7598736"/>
                  <a:pt x="2212048" y="7611803"/>
                  <a:pt x="2195936" y="7628648"/>
                </a:cubicBezTo>
                <a:cubicBezTo>
                  <a:pt x="2203726" y="7638718"/>
                  <a:pt x="2209013" y="7631367"/>
                  <a:pt x="2215840" y="7634383"/>
                </a:cubicBezTo>
                <a:cubicBezTo>
                  <a:pt x="2210861" y="7652578"/>
                  <a:pt x="2202269" y="7665097"/>
                  <a:pt x="2185581" y="7678628"/>
                </a:cubicBezTo>
                <a:cubicBezTo>
                  <a:pt x="2185840" y="7688430"/>
                  <a:pt x="2182358" y="7698619"/>
                  <a:pt x="2191567" y="7707786"/>
                </a:cubicBezTo>
                <a:cubicBezTo>
                  <a:pt x="2203046" y="7694503"/>
                  <a:pt x="2187537" y="7684591"/>
                  <a:pt x="2200910" y="7671635"/>
                </a:cubicBezTo>
                <a:cubicBezTo>
                  <a:pt x="2213333" y="7678144"/>
                  <a:pt x="2199514" y="7703649"/>
                  <a:pt x="2217205" y="7693620"/>
                </a:cubicBezTo>
                <a:close/>
                <a:moveTo>
                  <a:pt x="4529257" y="2462151"/>
                </a:moveTo>
                <a:lnTo>
                  <a:pt x="4522561" y="2455651"/>
                </a:lnTo>
                <a:lnTo>
                  <a:pt x="4512492" y="2466040"/>
                </a:lnTo>
                <a:lnTo>
                  <a:pt x="4519191" y="2472533"/>
                </a:lnTo>
                <a:close/>
                <a:moveTo>
                  <a:pt x="2687291" y="6632294"/>
                </a:moveTo>
                <a:cubicBezTo>
                  <a:pt x="2625279" y="6577341"/>
                  <a:pt x="2581931" y="6514816"/>
                  <a:pt x="2517644" y="6460388"/>
                </a:cubicBezTo>
                <a:cubicBezTo>
                  <a:pt x="2511974" y="6468598"/>
                  <a:pt x="2503918" y="6470652"/>
                  <a:pt x="2497821" y="6478673"/>
                </a:cubicBezTo>
                <a:cubicBezTo>
                  <a:pt x="2561780" y="6534997"/>
                  <a:pt x="2610959" y="6597037"/>
                  <a:pt x="2669376" y="6655505"/>
                </a:cubicBezTo>
                <a:cubicBezTo>
                  <a:pt x="2675762" y="6649142"/>
                  <a:pt x="2683291" y="6644814"/>
                  <a:pt x="2687291" y="6632294"/>
                </a:cubicBezTo>
                <a:close/>
                <a:moveTo>
                  <a:pt x="2331400" y="7438344"/>
                </a:moveTo>
                <a:cubicBezTo>
                  <a:pt x="2327498" y="7435601"/>
                  <a:pt x="2329810" y="7431527"/>
                  <a:pt x="2325052" y="7428406"/>
                </a:cubicBezTo>
                <a:cubicBezTo>
                  <a:pt x="2323255" y="7430160"/>
                  <a:pt x="2321697" y="7432528"/>
                  <a:pt x="2319900" y="7434281"/>
                </a:cubicBezTo>
                <a:cubicBezTo>
                  <a:pt x="2323613" y="7437450"/>
                  <a:pt x="2321302" y="7441524"/>
                  <a:pt x="2326675" y="7444408"/>
                </a:cubicBezTo>
                <a:cubicBezTo>
                  <a:pt x="2328045" y="7442465"/>
                  <a:pt x="2329842" y="7440712"/>
                  <a:pt x="2331400" y="7438344"/>
                </a:cubicBezTo>
                <a:close/>
                <a:moveTo>
                  <a:pt x="560821" y="11448650"/>
                </a:moveTo>
                <a:cubicBezTo>
                  <a:pt x="562460" y="11443354"/>
                  <a:pt x="562531" y="11438005"/>
                  <a:pt x="560092" y="11432572"/>
                </a:cubicBezTo>
                <a:cubicBezTo>
                  <a:pt x="548252" y="11443225"/>
                  <a:pt x="537881" y="11454014"/>
                  <a:pt x="552137" y="11464411"/>
                </a:cubicBezTo>
                <a:cubicBezTo>
                  <a:pt x="555973" y="11459189"/>
                  <a:pt x="559181" y="11453946"/>
                  <a:pt x="560821" y="11448650"/>
                </a:cubicBezTo>
                <a:close/>
                <a:moveTo>
                  <a:pt x="3065356" y="5781057"/>
                </a:moveTo>
                <a:cubicBezTo>
                  <a:pt x="3060421" y="5778365"/>
                  <a:pt x="3062495" y="5773672"/>
                  <a:pt x="3055285" y="5771507"/>
                </a:cubicBezTo>
                <a:lnTo>
                  <a:pt x="3051704" y="5779612"/>
                </a:lnTo>
                <a:cubicBezTo>
                  <a:pt x="3056640" y="5782302"/>
                  <a:pt x="3054994" y="5787183"/>
                  <a:pt x="3061965" y="5788733"/>
                </a:cubicBezTo>
                <a:close/>
                <a:moveTo>
                  <a:pt x="1377748" y="9603021"/>
                </a:moveTo>
                <a:cubicBezTo>
                  <a:pt x="1381309" y="9585728"/>
                  <a:pt x="1371522" y="9573246"/>
                  <a:pt x="1355395" y="9563571"/>
                </a:cubicBezTo>
                <a:cubicBezTo>
                  <a:pt x="1355953" y="9579624"/>
                  <a:pt x="1367773" y="9590965"/>
                  <a:pt x="1377748" y="9603021"/>
                </a:cubicBezTo>
                <a:close/>
                <a:moveTo>
                  <a:pt x="4964797" y="1485329"/>
                </a:moveTo>
                <a:cubicBezTo>
                  <a:pt x="4957680" y="1478525"/>
                  <a:pt x="4952938" y="1470902"/>
                  <a:pt x="4940013" y="1466653"/>
                </a:cubicBezTo>
                <a:cubicBezTo>
                  <a:pt x="4921976" y="1496439"/>
                  <a:pt x="4896670" y="1507831"/>
                  <a:pt x="4881753" y="1544793"/>
                </a:cubicBezTo>
                <a:cubicBezTo>
                  <a:pt x="4890043" y="1553667"/>
                  <a:pt x="4897160" y="1560471"/>
                  <a:pt x="4908092" y="1560274"/>
                </a:cubicBezTo>
                <a:cubicBezTo>
                  <a:pt x="4923991" y="1528016"/>
                  <a:pt x="4943831" y="1505308"/>
                  <a:pt x="4964797" y="1485329"/>
                </a:cubicBezTo>
                <a:close/>
                <a:moveTo>
                  <a:pt x="3810208" y="4110693"/>
                </a:moveTo>
                <a:cubicBezTo>
                  <a:pt x="3813886" y="4103528"/>
                  <a:pt x="3814294" y="4075330"/>
                  <a:pt x="3802490" y="4075590"/>
                </a:cubicBezTo>
                <a:cubicBezTo>
                  <a:pt x="3800903" y="4083890"/>
                  <a:pt x="3796896" y="4109511"/>
                  <a:pt x="3810208" y="4110693"/>
                </a:cubicBezTo>
                <a:close/>
                <a:moveTo>
                  <a:pt x="5154055" y="1075017"/>
                </a:moveTo>
                <a:cubicBezTo>
                  <a:pt x="5148357" y="1069441"/>
                  <a:pt x="5146678" y="1060542"/>
                  <a:pt x="5138453" y="1067613"/>
                </a:cubicBezTo>
                <a:cubicBezTo>
                  <a:pt x="5139029" y="1070927"/>
                  <a:pt x="5149582" y="1086295"/>
                  <a:pt x="5154055" y="1075017"/>
                </a:cubicBezTo>
                <a:close/>
                <a:moveTo>
                  <a:pt x="2612422" y="6828321"/>
                </a:moveTo>
                <a:cubicBezTo>
                  <a:pt x="2604798" y="6813216"/>
                  <a:pt x="2612422" y="6828321"/>
                  <a:pt x="2612422" y="6828321"/>
                </a:cubicBezTo>
                <a:close/>
                <a:moveTo>
                  <a:pt x="5207451" y="958500"/>
                </a:moveTo>
                <a:cubicBezTo>
                  <a:pt x="5209929" y="956165"/>
                  <a:pt x="5211258" y="952305"/>
                  <a:pt x="5208406" y="950791"/>
                </a:cubicBezTo>
                <a:cubicBezTo>
                  <a:pt x="5207233" y="952305"/>
                  <a:pt x="5205640" y="953635"/>
                  <a:pt x="5203491" y="951668"/>
                </a:cubicBezTo>
                <a:cubicBezTo>
                  <a:pt x="5202131" y="953609"/>
                  <a:pt x="5200958" y="955123"/>
                  <a:pt x="5199598" y="957063"/>
                </a:cubicBezTo>
                <a:cubicBezTo>
                  <a:pt x="5201345" y="961647"/>
                  <a:pt x="5204973" y="960836"/>
                  <a:pt x="5207451" y="958500"/>
                </a:cubicBezTo>
                <a:close/>
                <a:moveTo>
                  <a:pt x="3791891" y="4169985"/>
                </a:moveTo>
                <a:cubicBezTo>
                  <a:pt x="3788062" y="4157081"/>
                  <a:pt x="3792134" y="4134411"/>
                  <a:pt x="3783426" y="4127814"/>
                </a:cubicBezTo>
                <a:cubicBezTo>
                  <a:pt x="3786809" y="4140580"/>
                  <a:pt x="3782598" y="4163697"/>
                  <a:pt x="3791891" y="4169985"/>
                </a:cubicBezTo>
                <a:close/>
                <a:moveTo>
                  <a:pt x="527281" y="11558999"/>
                </a:moveTo>
                <a:cubicBezTo>
                  <a:pt x="505949" y="11581675"/>
                  <a:pt x="493622" y="11620048"/>
                  <a:pt x="455371" y="11653082"/>
                </a:cubicBezTo>
                <a:cubicBezTo>
                  <a:pt x="441476" y="11615861"/>
                  <a:pt x="397052" y="11602346"/>
                  <a:pt x="392032" y="11565990"/>
                </a:cubicBezTo>
                <a:cubicBezTo>
                  <a:pt x="419195" y="11562705"/>
                  <a:pt x="448330" y="11528191"/>
                  <a:pt x="447664" y="11502929"/>
                </a:cubicBezTo>
                <a:cubicBezTo>
                  <a:pt x="472785" y="11492628"/>
                  <a:pt x="515237" y="11545524"/>
                  <a:pt x="527281" y="11558999"/>
                </a:cubicBezTo>
                <a:close/>
                <a:moveTo>
                  <a:pt x="3859545" y="4018260"/>
                </a:moveTo>
                <a:cubicBezTo>
                  <a:pt x="3857850" y="4022354"/>
                  <a:pt x="3855041" y="4025480"/>
                  <a:pt x="3850159" y="4026967"/>
                </a:cubicBezTo>
                <a:cubicBezTo>
                  <a:pt x="3841469" y="4023284"/>
                  <a:pt x="3830447" y="4022375"/>
                  <a:pt x="3823780" y="4015323"/>
                </a:cubicBezTo>
                <a:cubicBezTo>
                  <a:pt x="3823324" y="3997710"/>
                  <a:pt x="3850787" y="3994712"/>
                  <a:pt x="3862248" y="4003744"/>
                </a:cubicBezTo>
                <a:cubicBezTo>
                  <a:pt x="3861820" y="4009103"/>
                  <a:pt x="3861239" y="4014166"/>
                  <a:pt x="3859545" y="4018260"/>
                </a:cubicBezTo>
                <a:close/>
                <a:moveTo>
                  <a:pt x="337585" y="11989499"/>
                </a:moveTo>
                <a:cubicBezTo>
                  <a:pt x="309925" y="11956361"/>
                  <a:pt x="292973" y="11902448"/>
                  <a:pt x="255490" y="11882314"/>
                </a:cubicBezTo>
                <a:cubicBezTo>
                  <a:pt x="286898" y="11919659"/>
                  <a:pt x="283414" y="11956381"/>
                  <a:pt x="325662" y="11993414"/>
                </a:cubicBezTo>
                <a:cubicBezTo>
                  <a:pt x="329738" y="11995724"/>
                  <a:pt x="334281" y="11994671"/>
                  <a:pt x="337585" y="11989499"/>
                </a:cubicBezTo>
                <a:close/>
                <a:moveTo>
                  <a:pt x="5284277" y="797290"/>
                </a:moveTo>
                <a:cubicBezTo>
                  <a:pt x="5277311" y="793703"/>
                  <a:pt x="5282233" y="788255"/>
                  <a:pt x="5273207" y="784775"/>
                </a:cubicBezTo>
                <a:cubicBezTo>
                  <a:pt x="5262251" y="789082"/>
                  <a:pt x="5262461" y="803405"/>
                  <a:pt x="5255893" y="813717"/>
                </a:cubicBezTo>
                <a:cubicBezTo>
                  <a:pt x="5230604" y="853873"/>
                  <a:pt x="5189159" y="902138"/>
                  <a:pt x="5197749" y="943033"/>
                </a:cubicBezTo>
                <a:cubicBezTo>
                  <a:pt x="5215778" y="935244"/>
                  <a:pt x="5203521" y="904925"/>
                  <a:pt x="5225607" y="905028"/>
                </a:cubicBezTo>
                <a:cubicBezTo>
                  <a:pt x="5228951" y="863307"/>
                  <a:pt x="5263130" y="823521"/>
                  <a:pt x="5284277" y="797290"/>
                </a:cubicBezTo>
                <a:close/>
                <a:moveTo>
                  <a:pt x="3512736" y="4808333"/>
                </a:moveTo>
                <a:cubicBezTo>
                  <a:pt x="3505806" y="4808336"/>
                  <a:pt x="3483407" y="4821826"/>
                  <a:pt x="3490103" y="4830833"/>
                </a:cubicBezTo>
                <a:cubicBezTo>
                  <a:pt x="3499701" y="4831360"/>
                  <a:pt x="3515888" y="4817123"/>
                  <a:pt x="3512736" y="4808333"/>
                </a:cubicBezTo>
                <a:close/>
                <a:moveTo>
                  <a:pt x="5225311" y="932595"/>
                </a:moveTo>
                <a:cubicBezTo>
                  <a:pt x="5226844" y="928699"/>
                  <a:pt x="5226277" y="925145"/>
                  <a:pt x="5220993" y="922302"/>
                </a:cubicBezTo>
                <a:cubicBezTo>
                  <a:pt x="5213118" y="931019"/>
                  <a:pt x="5216710" y="937689"/>
                  <a:pt x="5217026" y="944943"/>
                </a:cubicBezTo>
                <a:cubicBezTo>
                  <a:pt x="5220144" y="940731"/>
                  <a:pt x="5223778" y="936492"/>
                  <a:pt x="5225311" y="932595"/>
                </a:cubicBezTo>
                <a:close/>
                <a:moveTo>
                  <a:pt x="4579345" y="2397351"/>
                </a:moveTo>
                <a:cubicBezTo>
                  <a:pt x="4562328" y="2374432"/>
                  <a:pt x="4566489" y="2316179"/>
                  <a:pt x="4573174" y="2280279"/>
                </a:cubicBezTo>
                <a:cubicBezTo>
                  <a:pt x="4594864" y="2319287"/>
                  <a:pt x="4571136" y="2357928"/>
                  <a:pt x="4579345" y="2397351"/>
                </a:cubicBezTo>
                <a:close/>
                <a:moveTo>
                  <a:pt x="4082003" y="3532223"/>
                </a:moveTo>
                <a:cubicBezTo>
                  <a:pt x="4085574" y="3519519"/>
                  <a:pt x="4083602" y="3508957"/>
                  <a:pt x="4076278" y="3500109"/>
                </a:cubicBezTo>
                <a:cubicBezTo>
                  <a:pt x="4076363" y="3514939"/>
                  <a:pt x="4066637" y="3512682"/>
                  <a:pt x="4069614" y="3526749"/>
                </a:cubicBezTo>
                <a:close/>
                <a:moveTo>
                  <a:pt x="4534940" y="2510136"/>
                </a:moveTo>
                <a:cubicBezTo>
                  <a:pt x="4537718" y="2499794"/>
                  <a:pt x="4525536" y="2488106"/>
                  <a:pt x="4516250" y="2495673"/>
                </a:cubicBezTo>
                <a:cubicBezTo>
                  <a:pt x="4517367" y="2503903"/>
                  <a:pt x="4525731" y="2511362"/>
                  <a:pt x="4526513" y="2519267"/>
                </a:cubicBezTo>
                <a:cubicBezTo>
                  <a:pt x="4531425" y="2516881"/>
                  <a:pt x="4534014" y="2513583"/>
                  <a:pt x="4534940" y="2510136"/>
                </a:cubicBezTo>
                <a:close/>
                <a:moveTo>
                  <a:pt x="2061633" y="8108904"/>
                </a:moveTo>
                <a:cubicBezTo>
                  <a:pt x="2064267" y="8092204"/>
                  <a:pt x="2054705" y="8073477"/>
                  <a:pt x="2052197" y="8060157"/>
                </a:cubicBezTo>
                <a:cubicBezTo>
                  <a:pt x="2051050" y="8053545"/>
                  <a:pt x="2063354" y="8040664"/>
                  <a:pt x="2047577" y="8041834"/>
                </a:cubicBezTo>
                <a:cubicBezTo>
                  <a:pt x="2050535" y="8055862"/>
                  <a:pt x="2053333" y="8084065"/>
                  <a:pt x="2047820" y="8090788"/>
                </a:cubicBezTo>
                <a:cubicBezTo>
                  <a:pt x="2029213" y="8071882"/>
                  <a:pt x="2044805" y="8049259"/>
                  <a:pt x="2032860" y="8030243"/>
                </a:cubicBezTo>
                <a:cubicBezTo>
                  <a:pt x="2024236" y="8063576"/>
                  <a:pt x="2029686" y="8094987"/>
                  <a:pt x="2054220" y="8124654"/>
                </a:cubicBezTo>
                <a:cubicBezTo>
                  <a:pt x="2058521" y="8119813"/>
                  <a:pt x="2060754" y="8114471"/>
                  <a:pt x="2061633" y="8108904"/>
                </a:cubicBezTo>
                <a:close/>
                <a:moveTo>
                  <a:pt x="2603546" y="6883078"/>
                </a:moveTo>
                <a:cubicBezTo>
                  <a:pt x="2610636" y="6873965"/>
                  <a:pt x="2605837" y="6869803"/>
                  <a:pt x="2609232" y="6862119"/>
                </a:cubicBezTo>
                <a:cubicBezTo>
                  <a:pt x="2598402" y="6854272"/>
                  <a:pt x="2601260" y="6879007"/>
                  <a:pt x="2603546" y="6883078"/>
                </a:cubicBezTo>
                <a:close/>
                <a:moveTo>
                  <a:pt x="2439747" y="7253994"/>
                </a:moveTo>
                <a:cubicBezTo>
                  <a:pt x="2424191" y="7231338"/>
                  <a:pt x="2435294" y="7206208"/>
                  <a:pt x="2412670" y="7184504"/>
                </a:cubicBezTo>
                <a:cubicBezTo>
                  <a:pt x="2404801" y="7211572"/>
                  <a:pt x="2419793" y="7235504"/>
                  <a:pt x="2429618" y="7260717"/>
                </a:cubicBezTo>
                <a:cubicBezTo>
                  <a:pt x="2432783" y="7257025"/>
                  <a:pt x="2436873" y="7259342"/>
                  <a:pt x="2439747" y="7253994"/>
                </a:cubicBezTo>
                <a:close/>
                <a:moveTo>
                  <a:pt x="5264760" y="860976"/>
                </a:moveTo>
                <a:cubicBezTo>
                  <a:pt x="5265736" y="855833"/>
                  <a:pt x="5264687" y="851018"/>
                  <a:pt x="5260425" y="846720"/>
                </a:cubicBezTo>
                <a:cubicBezTo>
                  <a:pt x="5255488" y="861310"/>
                  <a:pt x="5256885" y="864977"/>
                  <a:pt x="5242509" y="871330"/>
                </a:cubicBezTo>
                <a:cubicBezTo>
                  <a:pt x="5254322" y="886714"/>
                  <a:pt x="5220430" y="895117"/>
                  <a:pt x="5233506" y="911059"/>
                </a:cubicBezTo>
                <a:cubicBezTo>
                  <a:pt x="5240692" y="894795"/>
                  <a:pt x="5261833" y="876406"/>
                  <a:pt x="5264760" y="860976"/>
                </a:cubicBezTo>
                <a:close/>
                <a:moveTo>
                  <a:pt x="2203827" y="7789683"/>
                </a:moveTo>
                <a:cubicBezTo>
                  <a:pt x="2208728" y="7778592"/>
                  <a:pt x="2209461" y="7767699"/>
                  <a:pt x="2205412" y="7757242"/>
                </a:cubicBezTo>
                <a:cubicBezTo>
                  <a:pt x="2194716" y="7760674"/>
                  <a:pt x="2195046" y="7780705"/>
                  <a:pt x="2203827" y="7789683"/>
                </a:cubicBezTo>
                <a:close/>
                <a:moveTo>
                  <a:pt x="3094547" y="5779679"/>
                </a:moveTo>
                <a:cubicBezTo>
                  <a:pt x="3086097" y="5773390"/>
                  <a:pt x="3072534" y="5752106"/>
                  <a:pt x="3062521" y="5765528"/>
                </a:cubicBezTo>
                <a:cubicBezTo>
                  <a:pt x="3064909" y="5771675"/>
                  <a:pt x="3087549" y="5786276"/>
                  <a:pt x="3094547" y="5779679"/>
                </a:cubicBezTo>
                <a:close/>
                <a:moveTo>
                  <a:pt x="3099826" y="5767732"/>
                </a:moveTo>
                <a:cubicBezTo>
                  <a:pt x="3097452" y="5766174"/>
                  <a:pt x="3095505" y="5764803"/>
                  <a:pt x="3097867" y="5761770"/>
                </a:cubicBezTo>
                <a:lnTo>
                  <a:pt x="3089754" y="5758185"/>
                </a:lnTo>
                <a:cubicBezTo>
                  <a:pt x="3079441" y="5765353"/>
                  <a:pt x="3098140" y="5776168"/>
                  <a:pt x="3099826" y="5767732"/>
                </a:cubicBezTo>
                <a:close/>
                <a:moveTo>
                  <a:pt x="5278453" y="838932"/>
                </a:moveTo>
                <a:cubicBezTo>
                  <a:pt x="5275042" y="836408"/>
                  <a:pt x="5277574" y="832953"/>
                  <a:pt x="5272712" y="830296"/>
                </a:cubicBezTo>
                <a:cubicBezTo>
                  <a:pt x="5270367" y="833326"/>
                  <a:pt x="5268210" y="835930"/>
                  <a:pt x="5266474" y="838721"/>
                </a:cubicBezTo>
                <a:cubicBezTo>
                  <a:pt x="5269232" y="840448"/>
                  <a:pt x="5271803" y="842600"/>
                  <a:pt x="5274373" y="844752"/>
                </a:cubicBezTo>
                <a:cubicBezTo>
                  <a:pt x="5275733" y="842812"/>
                  <a:pt x="5277093" y="840871"/>
                  <a:pt x="5278453" y="838932"/>
                </a:cubicBezTo>
                <a:close/>
                <a:moveTo>
                  <a:pt x="2016523" y="8223500"/>
                </a:moveTo>
                <a:cubicBezTo>
                  <a:pt x="2016563" y="8219956"/>
                  <a:pt x="2015150" y="8216533"/>
                  <a:pt x="2013631" y="8213063"/>
                </a:cubicBezTo>
                <a:cubicBezTo>
                  <a:pt x="2002437" y="8214223"/>
                  <a:pt x="2001426" y="8228023"/>
                  <a:pt x="2010700" y="8234665"/>
                </a:cubicBezTo>
                <a:cubicBezTo>
                  <a:pt x="2014991" y="8230709"/>
                  <a:pt x="2016483" y="8227044"/>
                  <a:pt x="2016523" y="8223500"/>
                </a:cubicBezTo>
                <a:close/>
                <a:moveTo>
                  <a:pt x="419146" y="11840123"/>
                </a:moveTo>
                <a:cubicBezTo>
                  <a:pt x="416284" y="11837333"/>
                  <a:pt x="413850" y="11834733"/>
                  <a:pt x="410988" y="11831942"/>
                </a:cubicBezTo>
                <a:cubicBezTo>
                  <a:pt x="408200" y="11834778"/>
                  <a:pt x="405599" y="11837189"/>
                  <a:pt x="403428" y="11839788"/>
                </a:cubicBezTo>
                <a:cubicBezTo>
                  <a:pt x="405861" y="11842389"/>
                  <a:pt x="408723" y="11845179"/>
                  <a:pt x="411157" y="11847779"/>
                </a:cubicBezTo>
                <a:cubicBezTo>
                  <a:pt x="413757" y="11845370"/>
                  <a:pt x="416358" y="11842959"/>
                  <a:pt x="419146" y="11840123"/>
                </a:cubicBezTo>
                <a:close/>
                <a:moveTo>
                  <a:pt x="1781998" y="8756212"/>
                </a:moveTo>
                <a:cubicBezTo>
                  <a:pt x="1764164" y="8745783"/>
                  <a:pt x="1752441" y="8714598"/>
                  <a:pt x="1729002" y="8718009"/>
                </a:cubicBezTo>
                <a:cubicBezTo>
                  <a:pt x="1745477" y="8734977"/>
                  <a:pt x="1748179" y="8756567"/>
                  <a:pt x="1776343" y="8769011"/>
                </a:cubicBezTo>
                <a:close/>
                <a:moveTo>
                  <a:pt x="2240279" y="7719303"/>
                </a:moveTo>
                <a:cubicBezTo>
                  <a:pt x="2242476" y="7716641"/>
                  <a:pt x="2243723" y="7713241"/>
                  <a:pt x="2243241" y="7709713"/>
                </a:cubicBezTo>
                <a:cubicBezTo>
                  <a:pt x="2240205" y="7707352"/>
                  <a:pt x="2237169" y="7704991"/>
                  <a:pt x="2234132" y="7702630"/>
                </a:cubicBezTo>
                <a:cubicBezTo>
                  <a:pt x="2226999" y="7710695"/>
                  <a:pt x="2220907" y="7718711"/>
                  <a:pt x="2231624" y="7724465"/>
                </a:cubicBezTo>
                <a:cubicBezTo>
                  <a:pt x="2234937" y="7723890"/>
                  <a:pt x="2238083" y="7721965"/>
                  <a:pt x="2240279" y="7719303"/>
                </a:cubicBezTo>
                <a:close/>
                <a:moveTo>
                  <a:pt x="2353662" y="7465502"/>
                </a:moveTo>
                <a:cubicBezTo>
                  <a:pt x="2361553" y="7455742"/>
                  <a:pt x="2353408" y="7447558"/>
                  <a:pt x="2350483" y="7439133"/>
                </a:cubicBezTo>
                <a:cubicBezTo>
                  <a:pt x="2344679" y="7448796"/>
                  <a:pt x="2345756" y="7457933"/>
                  <a:pt x="2353662" y="7465502"/>
                </a:cubicBezTo>
                <a:close/>
                <a:moveTo>
                  <a:pt x="2703752" y="6674776"/>
                </a:moveTo>
                <a:lnTo>
                  <a:pt x="2696917" y="6671756"/>
                </a:lnTo>
                <a:lnTo>
                  <a:pt x="2694088" y="6678160"/>
                </a:lnTo>
                <a:lnTo>
                  <a:pt x="2700923" y="6681180"/>
                </a:lnTo>
                <a:close/>
                <a:moveTo>
                  <a:pt x="3796911" y="4203073"/>
                </a:moveTo>
                <a:cubicBezTo>
                  <a:pt x="3797654" y="4204745"/>
                  <a:pt x="3797158" y="4203630"/>
                  <a:pt x="3796168" y="4201401"/>
                </a:cubicBezTo>
                <a:lnTo>
                  <a:pt x="3796019" y="4201064"/>
                </a:lnTo>
                <a:lnTo>
                  <a:pt x="3790225" y="4188027"/>
                </a:lnTo>
                <a:cubicBezTo>
                  <a:pt x="3790225" y="4188027"/>
                  <a:pt x="3791215" y="4190257"/>
                  <a:pt x="3792453" y="4193043"/>
                </a:cubicBezTo>
                <a:lnTo>
                  <a:pt x="3796019" y="4201064"/>
                </a:lnTo>
                <a:close/>
                <a:moveTo>
                  <a:pt x="2261664" y="7680570"/>
                </a:moveTo>
                <a:cubicBezTo>
                  <a:pt x="2262086" y="7675721"/>
                  <a:pt x="2259634" y="7670304"/>
                  <a:pt x="2254271" y="7665130"/>
                </a:cubicBezTo>
                <a:cubicBezTo>
                  <a:pt x="2252494" y="7654147"/>
                  <a:pt x="2257979" y="7629038"/>
                  <a:pt x="2244574" y="7628214"/>
                </a:cubicBezTo>
                <a:cubicBezTo>
                  <a:pt x="2245191" y="7649900"/>
                  <a:pt x="2246850" y="7671538"/>
                  <a:pt x="2251822" y="7692601"/>
                </a:cubicBezTo>
                <a:cubicBezTo>
                  <a:pt x="2257949" y="7689699"/>
                  <a:pt x="2261243" y="7685418"/>
                  <a:pt x="2261664" y="7680570"/>
                </a:cubicBezTo>
                <a:close/>
                <a:moveTo>
                  <a:pt x="5493486" y="369257"/>
                </a:moveTo>
                <a:cubicBezTo>
                  <a:pt x="5498999" y="358661"/>
                  <a:pt x="5502728" y="349065"/>
                  <a:pt x="5504932" y="338284"/>
                </a:cubicBezTo>
                <a:cubicBezTo>
                  <a:pt x="5493172" y="311622"/>
                  <a:pt x="5468730" y="287024"/>
                  <a:pt x="5437827" y="263148"/>
                </a:cubicBezTo>
                <a:cubicBezTo>
                  <a:pt x="5406969" y="327197"/>
                  <a:pt x="5361149" y="393835"/>
                  <a:pt x="5322230" y="464545"/>
                </a:cubicBezTo>
                <a:cubicBezTo>
                  <a:pt x="5343285" y="484069"/>
                  <a:pt x="5368458" y="515123"/>
                  <a:pt x="5389777" y="527099"/>
                </a:cubicBezTo>
                <a:cubicBezTo>
                  <a:pt x="5427408" y="507950"/>
                  <a:pt x="5442889" y="450906"/>
                  <a:pt x="5471328" y="406231"/>
                </a:cubicBezTo>
                <a:cubicBezTo>
                  <a:pt x="5480674" y="391450"/>
                  <a:pt x="5487972" y="379854"/>
                  <a:pt x="5493486" y="369257"/>
                </a:cubicBezTo>
                <a:close/>
                <a:moveTo>
                  <a:pt x="3817809" y="4166356"/>
                </a:moveTo>
                <a:cubicBezTo>
                  <a:pt x="3821623" y="4158606"/>
                  <a:pt x="3818875" y="4144526"/>
                  <a:pt x="3815683" y="4133758"/>
                </a:cubicBezTo>
                <a:lnTo>
                  <a:pt x="3811455" y="4121655"/>
                </a:lnTo>
                <a:lnTo>
                  <a:pt x="3811329" y="4121295"/>
                </a:lnTo>
                <a:cubicBezTo>
                  <a:pt x="3793551" y="4125082"/>
                  <a:pt x="3807039" y="4154154"/>
                  <a:pt x="3806402" y="4172027"/>
                </a:cubicBezTo>
                <a:lnTo>
                  <a:pt x="3816607" y="4166953"/>
                </a:lnTo>
                <a:close/>
                <a:moveTo>
                  <a:pt x="2603962" y="6917960"/>
                </a:moveTo>
                <a:cubicBezTo>
                  <a:pt x="2612284" y="6908370"/>
                  <a:pt x="2607213" y="6889801"/>
                  <a:pt x="2597887" y="6895886"/>
                </a:cubicBezTo>
                <a:cubicBezTo>
                  <a:pt x="2604017" y="6901656"/>
                  <a:pt x="2595368" y="6913142"/>
                  <a:pt x="2603962" y="6917960"/>
                </a:cubicBezTo>
                <a:close/>
                <a:moveTo>
                  <a:pt x="1416926" y="9605545"/>
                </a:moveTo>
                <a:cubicBezTo>
                  <a:pt x="1403122" y="9596385"/>
                  <a:pt x="1392757" y="9558663"/>
                  <a:pt x="1376305" y="9572809"/>
                </a:cubicBezTo>
                <a:cubicBezTo>
                  <a:pt x="1388830" y="9581402"/>
                  <a:pt x="1396098" y="9611128"/>
                  <a:pt x="1416926" y="9605545"/>
                </a:cubicBezTo>
                <a:close/>
                <a:moveTo>
                  <a:pt x="450696" y="11793046"/>
                </a:moveTo>
                <a:cubicBezTo>
                  <a:pt x="451218" y="11782598"/>
                  <a:pt x="437336" y="11768837"/>
                  <a:pt x="427079" y="11768882"/>
                </a:cubicBezTo>
                <a:cubicBezTo>
                  <a:pt x="422118" y="11774317"/>
                  <a:pt x="416301" y="11779374"/>
                  <a:pt x="411340" y="11784809"/>
                </a:cubicBezTo>
                <a:cubicBezTo>
                  <a:pt x="424302" y="11784434"/>
                  <a:pt x="437589" y="11803017"/>
                  <a:pt x="450696" y="11793046"/>
                </a:cubicBezTo>
                <a:close/>
                <a:moveTo>
                  <a:pt x="5305410" y="808660"/>
                </a:moveTo>
                <a:cubicBezTo>
                  <a:pt x="5275944" y="857135"/>
                  <a:pt x="5235941" y="938563"/>
                  <a:pt x="5206474" y="987037"/>
                </a:cubicBezTo>
                <a:cubicBezTo>
                  <a:pt x="5188062" y="971787"/>
                  <a:pt x="5182141" y="959006"/>
                  <a:pt x="5177225" y="931423"/>
                </a:cubicBezTo>
                <a:cubicBezTo>
                  <a:pt x="5197418" y="916459"/>
                  <a:pt x="5195457" y="885608"/>
                  <a:pt x="5209585" y="859324"/>
                </a:cubicBezTo>
                <a:cubicBezTo>
                  <a:pt x="5226952" y="826849"/>
                  <a:pt x="5256155" y="796045"/>
                  <a:pt x="5269502" y="761285"/>
                </a:cubicBezTo>
                <a:cubicBezTo>
                  <a:pt x="5294047" y="775179"/>
                  <a:pt x="5292333" y="792718"/>
                  <a:pt x="5305410" y="808660"/>
                </a:cubicBezTo>
                <a:close/>
                <a:moveTo>
                  <a:pt x="611669" y="11436915"/>
                </a:moveTo>
                <a:cubicBezTo>
                  <a:pt x="603379" y="11424543"/>
                  <a:pt x="593431" y="11389405"/>
                  <a:pt x="576003" y="11401174"/>
                </a:cubicBezTo>
                <a:cubicBezTo>
                  <a:pt x="567857" y="11410385"/>
                  <a:pt x="596940" y="11452953"/>
                  <a:pt x="611669" y="11436915"/>
                </a:cubicBezTo>
                <a:close/>
                <a:moveTo>
                  <a:pt x="4604186" y="2404235"/>
                </a:moveTo>
                <a:cubicBezTo>
                  <a:pt x="4595194" y="2382509"/>
                  <a:pt x="4579431" y="2315195"/>
                  <a:pt x="4612797" y="2292910"/>
                </a:cubicBezTo>
                <a:cubicBezTo>
                  <a:pt x="4614456" y="2330290"/>
                  <a:pt x="4602865" y="2367182"/>
                  <a:pt x="4604186" y="2404235"/>
                </a:cubicBezTo>
                <a:close/>
                <a:moveTo>
                  <a:pt x="4576200" y="2468015"/>
                </a:moveTo>
                <a:cubicBezTo>
                  <a:pt x="4568151" y="2459562"/>
                  <a:pt x="4560437" y="2451433"/>
                  <a:pt x="4552298" y="2458488"/>
                </a:cubicBezTo>
                <a:cubicBezTo>
                  <a:pt x="4552126" y="2468718"/>
                  <a:pt x="4567176" y="2482017"/>
                  <a:pt x="4576200" y="2468015"/>
                </a:cubicBezTo>
                <a:close/>
                <a:moveTo>
                  <a:pt x="2362867" y="7478231"/>
                </a:moveTo>
                <a:cubicBezTo>
                  <a:pt x="2359205" y="7476103"/>
                  <a:pt x="2354773" y="7471088"/>
                  <a:pt x="2351794" y="7474357"/>
                </a:cubicBezTo>
                <a:cubicBezTo>
                  <a:pt x="2356363" y="7477904"/>
                  <a:pt x="2347839" y="7483309"/>
                  <a:pt x="2355968" y="7486900"/>
                </a:cubicBezTo>
                <a:cubicBezTo>
                  <a:pt x="2358142" y="7484294"/>
                  <a:pt x="2360504" y="7481262"/>
                  <a:pt x="2362867" y="7478231"/>
                </a:cubicBezTo>
                <a:close/>
                <a:moveTo>
                  <a:pt x="3091122" y="5830171"/>
                </a:moveTo>
                <a:cubicBezTo>
                  <a:pt x="3066494" y="5817757"/>
                  <a:pt x="3052947" y="5783730"/>
                  <a:pt x="3026784" y="5782877"/>
                </a:cubicBezTo>
                <a:cubicBezTo>
                  <a:pt x="3045408" y="5800793"/>
                  <a:pt x="3053567" y="5822755"/>
                  <a:pt x="3083698" y="5836576"/>
                </a:cubicBezTo>
                <a:cubicBezTo>
                  <a:pt x="3087064" y="5837044"/>
                  <a:pt x="3090091" y="5834813"/>
                  <a:pt x="3091122" y="5830171"/>
                </a:cubicBezTo>
                <a:close/>
                <a:moveTo>
                  <a:pt x="5171513" y="1125554"/>
                </a:moveTo>
                <a:cubicBezTo>
                  <a:pt x="5169568" y="1124185"/>
                  <a:pt x="5167622" y="1122815"/>
                  <a:pt x="5166104" y="1121635"/>
                </a:cubicBezTo>
                <a:cubicBezTo>
                  <a:pt x="5163931" y="1124243"/>
                  <a:pt x="5161758" y="1126852"/>
                  <a:pt x="5159586" y="1129460"/>
                </a:cubicBezTo>
                <a:cubicBezTo>
                  <a:pt x="5161958" y="1131018"/>
                  <a:pt x="5163476" y="1132199"/>
                  <a:pt x="5165422" y="1133568"/>
                </a:cubicBezTo>
                <a:cubicBezTo>
                  <a:pt x="5167168" y="1130771"/>
                  <a:pt x="5169341" y="1128163"/>
                  <a:pt x="5171513" y="1125554"/>
                </a:cubicBezTo>
                <a:close/>
                <a:moveTo>
                  <a:pt x="4556910" y="2522095"/>
                </a:moveTo>
                <a:cubicBezTo>
                  <a:pt x="4552464" y="2511937"/>
                  <a:pt x="4556928" y="2501970"/>
                  <a:pt x="4546220" y="2492239"/>
                </a:cubicBezTo>
                <a:cubicBezTo>
                  <a:pt x="4534793" y="2500004"/>
                  <a:pt x="4544417" y="2524928"/>
                  <a:pt x="4556910" y="2522095"/>
                </a:cubicBezTo>
                <a:close/>
                <a:moveTo>
                  <a:pt x="939865" y="10710731"/>
                </a:moveTo>
                <a:cubicBezTo>
                  <a:pt x="936982" y="10716859"/>
                  <a:pt x="932117" y="10721363"/>
                  <a:pt x="924300" y="10723439"/>
                </a:cubicBezTo>
                <a:cubicBezTo>
                  <a:pt x="924017" y="10717141"/>
                  <a:pt x="921357" y="10709279"/>
                  <a:pt x="927155" y="10707726"/>
                </a:cubicBezTo>
                <a:cubicBezTo>
                  <a:pt x="922975" y="10698679"/>
                  <a:pt x="917270" y="10716217"/>
                  <a:pt x="908147" y="10713729"/>
                </a:cubicBezTo>
                <a:cubicBezTo>
                  <a:pt x="890951" y="10685558"/>
                  <a:pt x="911862" y="10661366"/>
                  <a:pt x="912199" y="10636313"/>
                </a:cubicBezTo>
                <a:cubicBezTo>
                  <a:pt x="921180" y="10635652"/>
                  <a:pt x="929733" y="10634802"/>
                  <a:pt x="938476" y="10633521"/>
                </a:cubicBezTo>
                <a:cubicBezTo>
                  <a:pt x="939327" y="10659357"/>
                  <a:pt x="948515" y="10692348"/>
                  <a:pt x="939865" y="10710731"/>
                </a:cubicBezTo>
                <a:close/>
                <a:moveTo>
                  <a:pt x="2632462" y="6880037"/>
                </a:moveTo>
                <a:cubicBezTo>
                  <a:pt x="2639968" y="6866515"/>
                  <a:pt x="2635347" y="6857329"/>
                  <a:pt x="2630725" y="6848143"/>
                </a:cubicBezTo>
                <a:cubicBezTo>
                  <a:pt x="2628573" y="6859949"/>
                  <a:pt x="2629072" y="6870375"/>
                  <a:pt x="2632462" y="6880037"/>
                </a:cubicBezTo>
                <a:close/>
                <a:moveTo>
                  <a:pt x="5525825" y="332694"/>
                </a:moveTo>
                <a:cubicBezTo>
                  <a:pt x="5519955" y="358721"/>
                  <a:pt x="5498078" y="387385"/>
                  <a:pt x="5478065" y="419940"/>
                </a:cubicBezTo>
                <a:cubicBezTo>
                  <a:pt x="5453794" y="459813"/>
                  <a:pt x="5437645" y="516051"/>
                  <a:pt x="5390405" y="548841"/>
                </a:cubicBezTo>
                <a:cubicBezTo>
                  <a:pt x="5349064" y="512687"/>
                  <a:pt x="5300343" y="471228"/>
                  <a:pt x="5272905" y="427929"/>
                </a:cubicBezTo>
                <a:cubicBezTo>
                  <a:pt x="5274457" y="386195"/>
                  <a:pt x="5325110" y="350313"/>
                  <a:pt x="5331133" y="310044"/>
                </a:cubicBezTo>
                <a:cubicBezTo>
                  <a:pt x="5359684" y="289439"/>
                  <a:pt x="5371814" y="241136"/>
                  <a:pt x="5402217" y="219815"/>
                </a:cubicBezTo>
                <a:cubicBezTo>
                  <a:pt x="5452703" y="228323"/>
                  <a:pt x="5495402" y="292676"/>
                  <a:pt x="5525825" y="332694"/>
                </a:cubicBezTo>
                <a:close/>
                <a:moveTo>
                  <a:pt x="3631812" y="4619802"/>
                </a:moveTo>
                <a:cubicBezTo>
                  <a:pt x="3616374" y="4564328"/>
                  <a:pt x="3563215" y="4631505"/>
                  <a:pt x="3608583" y="4642020"/>
                </a:cubicBezTo>
                <a:cubicBezTo>
                  <a:pt x="3621554" y="4635385"/>
                  <a:pt x="3619437" y="4626720"/>
                  <a:pt x="3631812" y="4619802"/>
                </a:cubicBezTo>
                <a:close/>
                <a:moveTo>
                  <a:pt x="2079369" y="8154083"/>
                </a:moveTo>
                <a:cubicBezTo>
                  <a:pt x="2073499" y="8148945"/>
                  <a:pt x="2081301" y="8128987"/>
                  <a:pt x="2071719" y="8133403"/>
                </a:cubicBezTo>
                <a:cubicBezTo>
                  <a:pt x="2074045" y="8138501"/>
                  <a:pt x="2066669" y="8158648"/>
                  <a:pt x="2079369" y="8154083"/>
                </a:cubicBezTo>
                <a:close/>
                <a:moveTo>
                  <a:pt x="4630046" y="2383471"/>
                </a:moveTo>
                <a:cubicBezTo>
                  <a:pt x="4617369" y="2366011"/>
                  <a:pt x="4619812" y="2303098"/>
                  <a:pt x="4638272" y="2286092"/>
                </a:cubicBezTo>
                <a:cubicBezTo>
                  <a:pt x="4642373" y="2318506"/>
                  <a:pt x="4623297" y="2351075"/>
                  <a:pt x="4630046" y="2383471"/>
                </a:cubicBezTo>
                <a:close/>
                <a:moveTo>
                  <a:pt x="3648315" y="4606443"/>
                </a:moveTo>
                <a:cubicBezTo>
                  <a:pt x="3637984" y="4599732"/>
                  <a:pt x="3629700" y="4579388"/>
                  <a:pt x="3617886" y="4585116"/>
                </a:cubicBezTo>
                <a:cubicBezTo>
                  <a:pt x="3630039" y="4594150"/>
                  <a:pt x="3628633" y="4597134"/>
                  <a:pt x="3637783" y="4610221"/>
                </a:cubicBezTo>
                <a:cubicBezTo>
                  <a:pt x="3641418" y="4607925"/>
                  <a:pt x="3644433" y="4610813"/>
                  <a:pt x="3648315" y="4606443"/>
                </a:cubicBezTo>
                <a:close/>
                <a:moveTo>
                  <a:pt x="2403079" y="7427728"/>
                </a:moveTo>
                <a:cubicBezTo>
                  <a:pt x="2396731" y="7417790"/>
                  <a:pt x="2392502" y="7429678"/>
                  <a:pt x="2387537" y="7435126"/>
                </a:cubicBezTo>
                <a:cubicBezTo>
                  <a:pt x="2390772" y="7437064"/>
                  <a:pt x="2393818" y="7439429"/>
                  <a:pt x="2396864" y="7441794"/>
                </a:cubicBezTo>
                <a:cubicBezTo>
                  <a:pt x="2401024" y="7437009"/>
                  <a:pt x="2403284" y="7431894"/>
                  <a:pt x="2403079" y="7427728"/>
                </a:cubicBezTo>
                <a:close/>
                <a:moveTo>
                  <a:pt x="3820636" y="4219811"/>
                </a:moveTo>
                <a:lnTo>
                  <a:pt x="3821647" y="4211266"/>
                </a:lnTo>
                <a:lnTo>
                  <a:pt x="3822300" y="4205751"/>
                </a:lnTo>
                <a:lnTo>
                  <a:pt x="3819932" y="4196184"/>
                </a:lnTo>
                <a:lnTo>
                  <a:pt x="3818786" y="4191555"/>
                </a:lnTo>
                <a:cubicBezTo>
                  <a:pt x="3816900" y="4187753"/>
                  <a:pt x="3814374" y="4185355"/>
                  <a:pt x="3811431" y="4185789"/>
                </a:cubicBezTo>
                <a:cubicBezTo>
                  <a:pt x="3803910" y="4192744"/>
                  <a:pt x="3813359" y="4212756"/>
                  <a:pt x="3812453" y="4225173"/>
                </a:cubicBezTo>
                <a:cubicBezTo>
                  <a:pt x="3816416" y="4225786"/>
                  <a:pt x="3819069" y="4223523"/>
                  <a:pt x="3820636" y="4219811"/>
                </a:cubicBezTo>
                <a:close/>
                <a:moveTo>
                  <a:pt x="1815024" y="8761116"/>
                </a:moveTo>
                <a:cubicBezTo>
                  <a:pt x="1800515" y="8754706"/>
                  <a:pt x="1794012" y="8727867"/>
                  <a:pt x="1776974" y="8734106"/>
                </a:cubicBezTo>
                <a:cubicBezTo>
                  <a:pt x="1788972" y="8740428"/>
                  <a:pt x="1796499" y="8779957"/>
                  <a:pt x="1815024" y="8761116"/>
                </a:cubicBezTo>
                <a:close/>
                <a:moveTo>
                  <a:pt x="3626218" y="4664961"/>
                </a:moveTo>
                <a:cubicBezTo>
                  <a:pt x="3616608" y="4657495"/>
                  <a:pt x="3632437" y="4653307"/>
                  <a:pt x="3625652" y="4646811"/>
                </a:cubicBezTo>
                <a:cubicBezTo>
                  <a:pt x="3614703" y="4645283"/>
                  <a:pt x="3612893" y="4649900"/>
                  <a:pt x="3609150" y="4660169"/>
                </a:cubicBezTo>
                <a:cubicBezTo>
                  <a:pt x="3614338" y="4667733"/>
                  <a:pt x="3620480" y="4665530"/>
                  <a:pt x="3626218" y="4664961"/>
                </a:cubicBezTo>
                <a:close/>
                <a:moveTo>
                  <a:pt x="2417141" y="7402990"/>
                </a:moveTo>
                <a:cubicBezTo>
                  <a:pt x="2418547" y="7399663"/>
                  <a:pt x="2418394" y="7396538"/>
                  <a:pt x="2415442" y="7393960"/>
                </a:cubicBezTo>
                <a:cubicBezTo>
                  <a:pt x="2412189" y="7400165"/>
                  <a:pt x="2396699" y="7408605"/>
                  <a:pt x="2409483" y="7413235"/>
                </a:cubicBezTo>
                <a:cubicBezTo>
                  <a:pt x="2412769" y="7409847"/>
                  <a:pt x="2415735" y="7406317"/>
                  <a:pt x="2417141" y="7402990"/>
                </a:cubicBezTo>
                <a:close/>
                <a:moveTo>
                  <a:pt x="1662508" y="9112316"/>
                </a:moveTo>
                <a:cubicBezTo>
                  <a:pt x="1655874" y="9124286"/>
                  <a:pt x="1646417" y="9133226"/>
                  <a:pt x="1631745" y="9131072"/>
                </a:cubicBezTo>
                <a:lnTo>
                  <a:pt x="1648561" y="9086305"/>
                </a:lnTo>
                <a:lnTo>
                  <a:pt x="1660075" y="9055651"/>
                </a:lnTo>
                <a:cubicBezTo>
                  <a:pt x="1668502" y="9030782"/>
                  <a:pt x="1675182" y="9006098"/>
                  <a:pt x="1677929" y="8981330"/>
                </a:cubicBezTo>
                <a:cubicBezTo>
                  <a:pt x="1683832" y="8927392"/>
                  <a:pt x="1660343" y="8880845"/>
                  <a:pt x="1661999" y="8834200"/>
                </a:cubicBezTo>
                <a:cubicBezTo>
                  <a:pt x="1697794" y="8845940"/>
                  <a:pt x="1695027" y="8899736"/>
                  <a:pt x="1694501" y="8943823"/>
                </a:cubicBezTo>
                <a:cubicBezTo>
                  <a:pt x="1693923" y="8986869"/>
                  <a:pt x="1689527" y="9037397"/>
                  <a:pt x="1676332" y="9075378"/>
                </a:cubicBezTo>
                <a:lnTo>
                  <a:pt x="1668707" y="9095750"/>
                </a:lnTo>
                <a:close/>
                <a:moveTo>
                  <a:pt x="2524119" y="7166039"/>
                </a:moveTo>
                <a:cubicBezTo>
                  <a:pt x="2519941" y="7140775"/>
                  <a:pt x="2499387" y="7114385"/>
                  <a:pt x="2493310" y="7088791"/>
                </a:cubicBezTo>
                <a:cubicBezTo>
                  <a:pt x="2488294" y="7067739"/>
                  <a:pt x="2497139" y="7047721"/>
                  <a:pt x="2494896" y="7031966"/>
                </a:cubicBezTo>
                <a:cubicBezTo>
                  <a:pt x="2451110" y="7073200"/>
                  <a:pt x="2495401" y="7126878"/>
                  <a:pt x="2516350" y="7169734"/>
                </a:cubicBezTo>
                <a:cubicBezTo>
                  <a:pt x="2519345" y="7171057"/>
                  <a:pt x="2521809" y="7170109"/>
                  <a:pt x="2524119" y="7166039"/>
                </a:cubicBezTo>
                <a:close/>
                <a:moveTo>
                  <a:pt x="4599341" y="2470955"/>
                </a:moveTo>
                <a:cubicBezTo>
                  <a:pt x="4595961" y="2465728"/>
                  <a:pt x="4597523" y="2460095"/>
                  <a:pt x="4589190" y="2454616"/>
                </a:cubicBezTo>
                <a:cubicBezTo>
                  <a:pt x="4574738" y="2458799"/>
                  <a:pt x="4594835" y="2478283"/>
                  <a:pt x="4599341" y="2470955"/>
                </a:cubicBezTo>
                <a:close/>
                <a:moveTo>
                  <a:pt x="3800024" y="4281491"/>
                </a:moveTo>
                <a:cubicBezTo>
                  <a:pt x="3803014" y="4274998"/>
                  <a:pt x="3798598" y="4259350"/>
                  <a:pt x="3794610" y="4259216"/>
                </a:cubicBezTo>
                <a:cubicBezTo>
                  <a:pt x="3797960" y="4270507"/>
                  <a:pt x="3793802" y="4276059"/>
                  <a:pt x="3794274" y="4284019"/>
                </a:cubicBezTo>
                <a:cubicBezTo>
                  <a:pt x="3797207" y="4284803"/>
                  <a:pt x="3799027" y="4283655"/>
                  <a:pt x="3800024" y="4281491"/>
                </a:cubicBezTo>
                <a:close/>
                <a:moveTo>
                  <a:pt x="3600436" y="4735466"/>
                </a:moveTo>
                <a:cubicBezTo>
                  <a:pt x="3604648" y="4731846"/>
                  <a:pt x="3607155" y="4727104"/>
                  <a:pt x="3603965" y="4723039"/>
                </a:cubicBezTo>
                <a:cubicBezTo>
                  <a:pt x="3598069" y="4723170"/>
                  <a:pt x="3592825" y="4719594"/>
                  <a:pt x="3586277" y="4723432"/>
                </a:cubicBezTo>
                <a:cubicBezTo>
                  <a:pt x="3589958" y="4729551"/>
                  <a:pt x="3586550" y="4735238"/>
                  <a:pt x="3586687" y="4741139"/>
                </a:cubicBezTo>
                <a:cubicBezTo>
                  <a:pt x="3590309" y="4741578"/>
                  <a:pt x="3596224" y="4739086"/>
                  <a:pt x="3600436" y="4735466"/>
                </a:cubicBezTo>
                <a:close/>
                <a:moveTo>
                  <a:pt x="643068" y="11429269"/>
                </a:moveTo>
                <a:cubicBezTo>
                  <a:pt x="628294" y="11458095"/>
                  <a:pt x="589934" y="11487260"/>
                  <a:pt x="595003" y="11516144"/>
                </a:cubicBezTo>
                <a:cubicBezTo>
                  <a:pt x="591073" y="11521580"/>
                  <a:pt x="587142" y="11522405"/>
                  <a:pt x="583068" y="11520093"/>
                </a:cubicBezTo>
                <a:cubicBezTo>
                  <a:pt x="555786" y="11489593"/>
                  <a:pt x="520928" y="11480851"/>
                  <a:pt x="504633" y="11448546"/>
                </a:cubicBezTo>
                <a:cubicBezTo>
                  <a:pt x="544321" y="11439438"/>
                  <a:pt x="556631" y="11393128"/>
                  <a:pt x="576284" y="11361334"/>
                </a:cubicBezTo>
                <a:cubicBezTo>
                  <a:pt x="606737" y="11369666"/>
                  <a:pt x="619338" y="11408026"/>
                  <a:pt x="643068" y="11429269"/>
                </a:cubicBezTo>
                <a:close/>
                <a:moveTo>
                  <a:pt x="3646402" y="4637016"/>
                </a:moveTo>
                <a:cubicBezTo>
                  <a:pt x="3648204" y="4632029"/>
                  <a:pt x="3647063" y="4625743"/>
                  <a:pt x="3641566" y="4620769"/>
                </a:cubicBezTo>
                <a:cubicBezTo>
                  <a:pt x="3635402" y="4628435"/>
                  <a:pt x="3632940" y="4636759"/>
                  <a:pt x="3633583" y="4645457"/>
                </a:cubicBezTo>
                <a:cubicBezTo>
                  <a:pt x="3639856" y="4645687"/>
                  <a:pt x="3644600" y="4642002"/>
                  <a:pt x="3646402" y="4637016"/>
                </a:cubicBezTo>
                <a:close/>
                <a:moveTo>
                  <a:pt x="2297851" y="7689994"/>
                </a:moveTo>
                <a:cubicBezTo>
                  <a:pt x="2292383" y="7680440"/>
                  <a:pt x="2295250" y="7670489"/>
                  <a:pt x="2286041" y="7661322"/>
                </a:cubicBezTo>
                <a:cubicBezTo>
                  <a:pt x="2276775" y="7668445"/>
                  <a:pt x="2289763" y="7673673"/>
                  <a:pt x="2280308" y="7681223"/>
                </a:cubicBezTo>
                <a:cubicBezTo>
                  <a:pt x="2285805" y="7682632"/>
                  <a:pt x="2292752" y="7696918"/>
                  <a:pt x="2297851" y="7689994"/>
                </a:cubicBezTo>
                <a:close/>
                <a:moveTo>
                  <a:pt x="2435092" y="7380735"/>
                </a:moveTo>
                <a:cubicBezTo>
                  <a:pt x="2432474" y="7378559"/>
                  <a:pt x="2433792" y="7375575"/>
                  <a:pt x="2431790" y="7373162"/>
                </a:cubicBezTo>
                <a:cubicBezTo>
                  <a:pt x="2428675" y="7377899"/>
                  <a:pt x="2423282" y="7383159"/>
                  <a:pt x="2430984" y="7386562"/>
                </a:cubicBezTo>
                <a:cubicBezTo>
                  <a:pt x="2432353" y="7384619"/>
                  <a:pt x="2433723" y="7382677"/>
                  <a:pt x="2435092" y="7380735"/>
                </a:cubicBezTo>
                <a:close/>
                <a:moveTo>
                  <a:pt x="3210409" y="5626416"/>
                </a:moveTo>
                <a:cubicBezTo>
                  <a:pt x="3230475" y="5579972"/>
                  <a:pt x="3230848" y="5534728"/>
                  <a:pt x="3186560" y="5506745"/>
                </a:cubicBezTo>
                <a:cubicBezTo>
                  <a:pt x="3172001" y="5503885"/>
                  <a:pt x="3162594" y="5512471"/>
                  <a:pt x="3152091" y="5520069"/>
                </a:cubicBezTo>
                <a:cubicBezTo>
                  <a:pt x="3100656" y="5515193"/>
                  <a:pt x="3063077" y="5572518"/>
                  <a:pt x="3048782" y="5636060"/>
                </a:cubicBezTo>
                <a:cubicBezTo>
                  <a:pt x="3064790" y="5669137"/>
                  <a:pt x="3091073" y="5698596"/>
                  <a:pt x="3111818" y="5730196"/>
                </a:cubicBezTo>
                <a:cubicBezTo>
                  <a:pt x="3134192" y="5713055"/>
                  <a:pt x="3190099" y="5706657"/>
                  <a:pt x="3184703" y="5672665"/>
                </a:cubicBezTo>
                <a:cubicBezTo>
                  <a:pt x="3194844" y="5657510"/>
                  <a:pt x="3203721" y="5641894"/>
                  <a:pt x="3210409" y="5626416"/>
                </a:cubicBezTo>
                <a:close/>
                <a:moveTo>
                  <a:pt x="2076993" y="8193421"/>
                </a:moveTo>
                <a:cubicBezTo>
                  <a:pt x="2078618" y="8190895"/>
                  <a:pt x="2079439" y="8188460"/>
                  <a:pt x="2077782" y="8186455"/>
                </a:cubicBezTo>
                <a:cubicBezTo>
                  <a:pt x="2070744" y="8187416"/>
                  <a:pt x="2065043" y="8194565"/>
                  <a:pt x="2071387" y="8200929"/>
                </a:cubicBezTo>
                <a:cubicBezTo>
                  <a:pt x="2072941" y="8198563"/>
                  <a:pt x="2075368" y="8195947"/>
                  <a:pt x="2076993" y="8193421"/>
                </a:cubicBezTo>
                <a:close/>
                <a:moveTo>
                  <a:pt x="393240" y="12005417"/>
                </a:moveTo>
                <a:cubicBezTo>
                  <a:pt x="378406" y="11996312"/>
                  <a:pt x="388426" y="11987476"/>
                  <a:pt x="373353" y="11977755"/>
                </a:cubicBezTo>
                <a:cubicBezTo>
                  <a:pt x="361390" y="11985223"/>
                  <a:pt x="380301" y="12023167"/>
                  <a:pt x="393240" y="12005417"/>
                </a:cubicBezTo>
                <a:close/>
                <a:moveTo>
                  <a:pt x="494280" y="11781286"/>
                </a:moveTo>
                <a:cubicBezTo>
                  <a:pt x="468087" y="11805815"/>
                  <a:pt x="442607" y="11861167"/>
                  <a:pt x="407096" y="11883613"/>
                </a:cubicBezTo>
                <a:cubicBezTo>
                  <a:pt x="391762" y="11853447"/>
                  <a:pt x="357053" y="11833535"/>
                  <a:pt x="344037" y="11812021"/>
                </a:cubicBezTo>
                <a:cubicBezTo>
                  <a:pt x="382274" y="11793831"/>
                  <a:pt x="405553" y="11765472"/>
                  <a:pt x="419253" y="11729830"/>
                </a:cubicBezTo>
                <a:cubicBezTo>
                  <a:pt x="444144" y="11741845"/>
                  <a:pt x="469359" y="11772817"/>
                  <a:pt x="494280" y="11781286"/>
                </a:cubicBezTo>
                <a:close/>
                <a:moveTo>
                  <a:pt x="4588269" y="2515804"/>
                </a:moveTo>
                <a:cubicBezTo>
                  <a:pt x="4589766" y="2498677"/>
                  <a:pt x="4573350" y="2481179"/>
                  <a:pt x="4556491" y="2495049"/>
                </a:cubicBezTo>
                <a:cubicBezTo>
                  <a:pt x="4561963" y="2507500"/>
                  <a:pt x="4565120" y="2519658"/>
                  <a:pt x="4580152" y="2531633"/>
                </a:cubicBezTo>
                <a:cubicBezTo>
                  <a:pt x="4585280" y="2527181"/>
                  <a:pt x="4587770" y="2521514"/>
                  <a:pt x="4588269" y="2515804"/>
                </a:cubicBezTo>
                <a:close/>
                <a:moveTo>
                  <a:pt x="3336400" y="5350130"/>
                </a:moveTo>
                <a:cubicBezTo>
                  <a:pt x="3349230" y="5325714"/>
                  <a:pt x="3349133" y="5306295"/>
                  <a:pt x="3356801" y="5283165"/>
                </a:cubicBezTo>
                <a:cubicBezTo>
                  <a:pt x="3286855" y="5267047"/>
                  <a:pt x="3229599" y="5284584"/>
                  <a:pt x="3179214" y="5318914"/>
                </a:cubicBezTo>
                <a:cubicBezTo>
                  <a:pt x="3226680" y="5367428"/>
                  <a:pt x="3282144" y="5334309"/>
                  <a:pt x="3336400" y="5350130"/>
                </a:cubicBezTo>
                <a:close/>
                <a:moveTo>
                  <a:pt x="3634799" y="4675773"/>
                </a:moveTo>
                <a:cubicBezTo>
                  <a:pt x="3635200" y="4672405"/>
                  <a:pt x="3634050" y="4668850"/>
                  <a:pt x="3631236" y="4665146"/>
                </a:cubicBezTo>
                <a:cubicBezTo>
                  <a:pt x="3624442" y="4671054"/>
                  <a:pt x="3623858" y="4677712"/>
                  <a:pt x="3629047" y="4685275"/>
                </a:cubicBezTo>
                <a:cubicBezTo>
                  <a:pt x="3632444" y="4682321"/>
                  <a:pt x="3634398" y="4679140"/>
                  <a:pt x="3634799" y="4675773"/>
                </a:cubicBezTo>
                <a:close/>
                <a:moveTo>
                  <a:pt x="4078389" y="3674465"/>
                </a:moveTo>
                <a:cubicBezTo>
                  <a:pt x="4083809" y="3643706"/>
                  <a:pt x="4093352" y="3611707"/>
                  <a:pt x="4076604" y="3589516"/>
                </a:cubicBezTo>
                <a:cubicBezTo>
                  <a:pt x="4071372" y="3619848"/>
                  <a:pt x="4073957" y="3647514"/>
                  <a:pt x="4078389" y="3674465"/>
                </a:cubicBezTo>
                <a:close/>
                <a:moveTo>
                  <a:pt x="4349162" y="3061640"/>
                </a:moveTo>
                <a:cubicBezTo>
                  <a:pt x="4333080" y="3040252"/>
                  <a:pt x="4294025" y="3028097"/>
                  <a:pt x="4261505" y="3012708"/>
                </a:cubicBezTo>
                <a:cubicBezTo>
                  <a:pt x="4201208" y="3037073"/>
                  <a:pt x="4134740" y="3059222"/>
                  <a:pt x="4080851" y="3086419"/>
                </a:cubicBezTo>
                <a:cubicBezTo>
                  <a:pt x="4027577" y="3113378"/>
                  <a:pt x="3985574" y="3152967"/>
                  <a:pt x="3933167" y="3184900"/>
                </a:cubicBezTo>
                <a:cubicBezTo>
                  <a:pt x="3959653" y="3213945"/>
                  <a:pt x="4004477" y="3219978"/>
                  <a:pt x="4047251" y="3239897"/>
                </a:cubicBezTo>
                <a:cubicBezTo>
                  <a:pt x="4142842" y="3166857"/>
                  <a:pt x="4250418" y="3125636"/>
                  <a:pt x="4349162" y="3061640"/>
                </a:cubicBezTo>
                <a:close/>
                <a:moveTo>
                  <a:pt x="2638338" y="6937231"/>
                </a:moveTo>
                <a:cubicBezTo>
                  <a:pt x="2630149" y="6923407"/>
                  <a:pt x="2643703" y="6900821"/>
                  <a:pt x="2628124" y="6889856"/>
                </a:cubicBezTo>
                <a:cubicBezTo>
                  <a:pt x="2625982" y="6906258"/>
                  <a:pt x="2626681" y="6920855"/>
                  <a:pt x="2622266" y="6937783"/>
                </a:cubicBezTo>
                <a:cubicBezTo>
                  <a:pt x="2628862" y="6940188"/>
                  <a:pt x="2634316" y="6940556"/>
                  <a:pt x="2638338" y="6937231"/>
                </a:cubicBezTo>
                <a:close/>
                <a:moveTo>
                  <a:pt x="5204027" y="1132783"/>
                </a:moveTo>
                <a:cubicBezTo>
                  <a:pt x="5190159" y="1117989"/>
                  <a:pt x="5177539" y="1089981"/>
                  <a:pt x="5155546" y="1084342"/>
                </a:cubicBezTo>
                <a:cubicBezTo>
                  <a:pt x="5172540" y="1098988"/>
                  <a:pt x="5181606" y="1126955"/>
                  <a:pt x="5204027" y="1132783"/>
                </a:cubicBezTo>
                <a:close/>
                <a:moveTo>
                  <a:pt x="2501470" y="7249702"/>
                </a:moveTo>
                <a:cubicBezTo>
                  <a:pt x="2496061" y="7237640"/>
                  <a:pt x="2500852" y="7224484"/>
                  <a:pt x="2486716" y="7213657"/>
                </a:cubicBezTo>
                <a:cubicBezTo>
                  <a:pt x="2481019" y="7225394"/>
                  <a:pt x="2489320" y="7249425"/>
                  <a:pt x="2501470" y="7249702"/>
                </a:cubicBezTo>
                <a:close/>
                <a:moveTo>
                  <a:pt x="2392899" y="7501689"/>
                </a:moveTo>
                <a:cubicBezTo>
                  <a:pt x="2389853" y="7499325"/>
                  <a:pt x="2387235" y="7497149"/>
                  <a:pt x="2383761" y="7494595"/>
                </a:cubicBezTo>
                <a:cubicBezTo>
                  <a:pt x="2372293" y="7499718"/>
                  <a:pt x="2390570" y="7513907"/>
                  <a:pt x="2392899" y="7501689"/>
                </a:cubicBezTo>
                <a:close/>
                <a:moveTo>
                  <a:pt x="4493637" y="2750364"/>
                </a:moveTo>
                <a:cubicBezTo>
                  <a:pt x="4479044" y="2742907"/>
                  <a:pt x="4464902" y="2737738"/>
                  <a:pt x="4458025" y="2750986"/>
                </a:cubicBezTo>
                <a:cubicBezTo>
                  <a:pt x="4469561" y="2750685"/>
                  <a:pt x="4485995" y="2761673"/>
                  <a:pt x="4493637" y="2750364"/>
                </a:cubicBezTo>
                <a:close/>
                <a:moveTo>
                  <a:pt x="4077455" y="3698537"/>
                </a:moveTo>
                <a:cubicBezTo>
                  <a:pt x="4082885" y="3689714"/>
                  <a:pt x="4083389" y="3682796"/>
                  <a:pt x="4076503" y="3678733"/>
                </a:cubicBezTo>
                <a:cubicBezTo>
                  <a:pt x="4073537" y="3686604"/>
                  <a:pt x="4073460" y="3693711"/>
                  <a:pt x="4077455" y="3698537"/>
                </a:cubicBezTo>
                <a:close/>
                <a:moveTo>
                  <a:pt x="3824538" y="4273216"/>
                </a:moveTo>
                <a:cubicBezTo>
                  <a:pt x="3827357" y="4260237"/>
                  <a:pt x="3821483" y="4236263"/>
                  <a:pt x="3813712" y="4235329"/>
                </a:cubicBezTo>
                <a:cubicBezTo>
                  <a:pt x="3811364" y="4249254"/>
                  <a:pt x="3815770" y="4268195"/>
                  <a:pt x="3818570" y="4281268"/>
                </a:cubicBezTo>
                <a:cubicBezTo>
                  <a:pt x="3821693" y="4280646"/>
                  <a:pt x="3823599" y="4277542"/>
                  <a:pt x="3824538" y="4273216"/>
                </a:cubicBezTo>
                <a:close/>
                <a:moveTo>
                  <a:pt x="4622714" y="2467622"/>
                </a:moveTo>
                <a:cubicBezTo>
                  <a:pt x="4618025" y="2463076"/>
                  <a:pt x="4616959" y="2458144"/>
                  <a:pt x="4615903" y="2453871"/>
                </a:cubicBezTo>
                <a:lnTo>
                  <a:pt x="4605835" y="2464255"/>
                </a:lnTo>
                <a:cubicBezTo>
                  <a:pt x="4612179" y="2469106"/>
                  <a:pt x="4617234" y="2475956"/>
                  <a:pt x="4622714" y="2467622"/>
                </a:cubicBezTo>
                <a:close/>
                <a:moveTo>
                  <a:pt x="4995599" y="1626525"/>
                </a:moveTo>
                <a:cubicBezTo>
                  <a:pt x="4977454" y="1598407"/>
                  <a:pt x="4988306" y="1558172"/>
                  <a:pt x="4970867" y="1529442"/>
                </a:cubicBezTo>
                <a:cubicBezTo>
                  <a:pt x="4936728" y="1557727"/>
                  <a:pt x="4904823" y="1609993"/>
                  <a:pt x="4902423" y="1661430"/>
                </a:cubicBezTo>
                <a:cubicBezTo>
                  <a:pt x="4937336" y="1659009"/>
                  <a:pt x="4970513" y="1653153"/>
                  <a:pt x="4995599" y="1626525"/>
                </a:cubicBezTo>
                <a:close/>
                <a:moveTo>
                  <a:pt x="2455045" y="7380985"/>
                </a:moveTo>
                <a:cubicBezTo>
                  <a:pt x="2457536" y="7373775"/>
                  <a:pt x="2452005" y="7365026"/>
                  <a:pt x="2444970" y="7368796"/>
                </a:cubicBezTo>
                <a:cubicBezTo>
                  <a:pt x="2450069" y="7374615"/>
                  <a:pt x="2444539" y="7381343"/>
                  <a:pt x="2449639" y="7387162"/>
                </a:cubicBezTo>
                <a:cubicBezTo>
                  <a:pt x="2452493" y="7385621"/>
                  <a:pt x="2454214" y="7383389"/>
                  <a:pt x="2455045" y="7380985"/>
                </a:cubicBezTo>
                <a:close/>
                <a:moveTo>
                  <a:pt x="3643359" y="4692048"/>
                </a:moveTo>
                <a:cubicBezTo>
                  <a:pt x="3650593" y="4685982"/>
                  <a:pt x="3653537" y="4666572"/>
                  <a:pt x="3641148" y="4666552"/>
                </a:cubicBezTo>
                <a:cubicBezTo>
                  <a:pt x="3645335" y="4675468"/>
                  <a:pt x="3635030" y="4682636"/>
                  <a:pt x="3643359" y="4692048"/>
                </a:cubicBezTo>
                <a:close/>
                <a:moveTo>
                  <a:pt x="2312854" y="7706820"/>
                </a:moveTo>
                <a:cubicBezTo>
                  <a:pt x="2318797" y="7695680"/>
                  <a:pt x="2313091" y="7685511"/>
                  <a:pt x="2309469" y="7675242"/>
                </a:cubicBezTo>
                <a:cubicBezTo>
                  <a:pt x="2305728" y="7675629"/>
                  <a:pt x="2299340" y="7699320"/>
                  <a:pt x="2312854" y="7706820"/>
                </a:cubicBezTo>
                <a:close/>
                <a:moveTo>
                  <a:pt x="2106200" y="8175097"/>
                </a:moveTo>
                <a:cubicBezTo>
                  <a:pt x="2085706" y="8226083"/>
                  <a:pt x="2004992" y="8307449"/>
                  <a:pt x="1961261" y="8224524"/>
                </a:cubicBezTo>
                <a:cubicBezTo>
                  <a:pt x="2002587" y="8195463"/>
                  <a:pt x="2043951" y="8184737"/>
                  <a:pt x="2033296" y="8127112"/>
                </a:cubicBezTo>
                <a:cubicBezTo>
                  <a:pt x="2026371" y="8090979"/>
                  <a:pt x="1972583" y="8011242"/>
                  <a:pt x="1913217" y="7998241"/>
                </a:cubicBezTo>
                <a:cubicBezTo>
                  <a:pt x="1849219" y="7984211"/>
                  <a:pt x="1867295" y="8066485"/>
                  <a:pt x="1811666" y="8101438"/>
                </a:cubicBezTo>
                <a:cubicBezTo>
                  <a:pt x="1735533" y="8090696"/>
                  <a:pt x="1776063" y="7996663"/>
                  <a:pt x="1823676" y="7946467"/>
                </a:cubicBezTo>
                <a:cubicBezTo>
                  <a:pt x="1897075" y="7868992"/>
                  <a:pt x="1974007" y="7922828"/>
                  <a:pt x="2055220" y="8014173"/>
                </a:cubicBezTo>
                <a:cubicBezTo>
                  <a:pt x="2097698" y="8061944"/>
                  <a:pt x="2126504" y="8124537"/>
                  <a:pt x="2106200" y="8175097"/>
                </a:cubicBezTo>
                <a:close/>
                <a:moveTo>
                  <a:pt x="2406078" y="7497323"/>
                </a:moveTo>
                <a:cubicBezTo>
                  <a:pt x="2400037" y="7493635"/>
                  <a:pt x="2407897" y="7474691"/>
                  <a:pt x="2395813" y="7480050"/>
                </a:cubicBezTo>
                <a:cubicBezTo>
                  <a:pt x="2400810" y="7483787"/>
                  <a:pt x="2391102" y="7503443"/>
                  <a:pt x="2406078" y="7497323"/>
                </a:cubicBezTo>
                <a:close/>
                <a:moveTo>
                  <a:pt x="3806339" y="4332078"/>
                </a:moveTo>
                <a:cubicBezTo>
                  <a:pt x="3808776" y="4323447"/>
                  <a:pt x="3800906" y="4306822"/>
                  <a:pt x="3802254" y="4297717"/>
                </a:cubicBezTo>
                <a:cubicBezTo>
                  <a:pt x="3787533" y="4299516"/>
                  <a:pt x="3802122" y="4325023"/>
                  <a:pt x="3799742" y="4337473"/>
                </a:cubicBezTo>
                <a:cubicBezTo>
                  <a:pt x="3803568" y="4336946"/>
                  <a:pt x="3805526" y="4334956"/>
                  <a:pt x="3806339" y="4332078"/>
                </a:cubicBezTo>
                <a:close/>
                <a:moveTo>
                  <a:pt x="394029" y="12055251"/>
                </a:moveTo>
                <a:cubicBezTo>
                  <a:pt x="395062" y="12057238"/>
                  <a:pt x="394374" y="12055913"/>
                  <a:pt x="392996" y="12053264"/>
                </a:cubicBezTo>
                <a:lnTo>
                  <a:pt x="391527" y="12050439"/>
                </a:lnTo>
                <a:lnTo>
                  <a:pt x="384729" y="12037368"/>
                </a:lnTo>
                <a:cubicBezTo>
                  <a:pt x="384729" y="12037368"/>
                  <a:pt x="386107" y="12040017"/>
                  <a:pt x="387829" y="12043329"/>
                </a:cubicBezTo>
                <a:lnTo>
                  <a:pt x="391527" y="12050439"/>
                </a:lnTo>
                <a:close/>
                <a:moveTo>
                  <a:pt x="2520053" y="7244677"/>
                </a:moveTo>
                <a:cubicBezTo>
                  <a:pt x="2515740" y="7233608"/>
                  <a:pt x="2521625" y="7221445"/>
                  <a:pt x="2507729" y="7211232"/>
                </a:cubicBezTo>
                <a:cubicBezTo>
                  <a:pt x="2502836" y="7222307"/>
                  <a:pt x="2502480" y="7253203"/>
                  <a:pt x="2520053" y="7244677"/>
                </a:cubicBezTo>
                <a:close/>
                <a:moveTo>
                  <a:pt x="3375969" y="5308081"/>
                </a:moveTo>
                <a:cubicBezTo>
                  <a:pt x="3379234" y="5298813"/>
                  <a:pt x="3381863" y="5289396"/>
                  <a:pt x="3383679" y="5285864"/>
                </a:cubicBezTo>
                <a:cubicBezTo>
                  <a:pt x="3371623" y="5278497"/>
                  <a:pt x="3350888" y="5325426"/>
                  <a:pt x="3364452" y="5329380"/>
                </a:cubicBezTo>
                <a:cubicBezTo>
                  <a:pt x="3368804" y="5326460"/>
                  <a:pt x="3372703" y="5317347"/>
                  <a:pt x="3375969" y="5308081"/>
                </a:cubicBezTo>
                <a:close/>
                <a:moveTo>
                  <a:pt x="573980" y="11652197"/>
                </a:moveTo>
                <a:cubicBezTo>
                  <a:pt x="574501" y="11651861"/>
                  <a:pt x="574453" y="11650242"/>
                  <a:pt x="573554" y="11646522"/>
                </a:cubicBezTo>
                <a:cubicBezTo>
                  <a:pt x="565892" y="11638538"/>
                  <a:pt x="557615" y="11630792"/>
                  <a:pt x="549953" y="11622807"/>
                </a:cubicBezTo>
                <a:cubicBezTo>
                  <a:pt x="537623" y="11644957"/>
                  <a:pt x="509266" y="11667692"/>
                  <a:pt x="514050" y="11690249"/>
                </a:cubicBezTo>
                <a:cubicBezTo>
                  <a:pt x="532384" y="11667175"/>
                  <a:pt x="539134" y="11641536"/>
                  <a:pt x="561497" y="11642729"/>
                </a:cubicBezTo>
                <a:cubicBezTo>
                  <a:pt x="565717" y="11642676"/>
                  <a:pt x="572413" y="11653206"/>
                  <a:pt x="573980" y="11652197"/>
                </a:cubicBezTo>
                <a:close/>
                <a:moveTo>
                  <a:pt x="1852506" y="8767480"/>
                </a:moveTo>
                <a:cubicBezTo>
                  <a:pt x="1834722" y="8758092"/>
                  <a:pt x="1826740" y="8726520"/>
                  <a:pt x="1803351" y="8730973"/>
                </a:cubicBezTo>
                <a:cubicBezTo>
                  <a:pt x="1813891" y="8741749"/>
                  <a:pt x="1829475" y="8783819"/>
                  <a:pt x="1852506" y="8767480"/>
                </a:cubicBezTo>
                <a:close/>
                <a:moveTo>
                  <a:pt x="2744382" y="6750387"/>
                </a:moveTo>
                <a:cubicBezTo>
                  <a:pt x="2727849" y="6736959"/>
                  <a:pt x="2717046" y="6720960"/>
                  <a:pt x="2700752" y="6708147"/>
                </a:cubicBezTo>
                <a:cubicBezTo>
                  <a:pt x="2685200" y="6728320"/>
                  <a:pt x="2668451" y="6762761"/>
                  <a:pt x="2659985" y="6791166"/>
                </a:cubicBezTo>
                <a:cubicBezTo>
                  <a:pt x="2682477" y="6798043"/>
                  <a:pt x="2703349" y="6801652"/>
                  <a:pt x="2722689" y="6799482"/>
                </a:cubicBezTo>
                <a:cubicBezTo>
                  <a:pt x="2721602" y="6781143"/>
                  <a:pt x="2736837" y="6767463"/>
                  <a:pt x="2744382" y="6750387"/>
                </a:cubicBezTo>
                <a:close/>
                <a:moveTo>
                  <a:pt x="2539176" y="7220457"/>
                </a:moveTo>
                <a:cubicBezTo>
                  <a:pt x="2541426" y="7209831"/>
                  <a:pt x="2530872" y="7197913"/>
                  <a:pt x="2522581" y="7198450"/>
                </a:cubicBezTo>
                <a:cubicBezTo>
                  <a:pt x="2523524" y="7209048"/>
                  <a:pt x="2520530" y="7220452"/>
                  <a:pt x="2532099" y="7230145"/>
                </a:cubicBezTo>
                <a:cubicBezTo>
                  <a:pt x="2536252" y="7227399"/>
                  <a:pt x="2538425" y="7224000"/>
                  <a:pt x="2539176" y="7220457"/>
                </a:cubicBezTo>
                <a:close/>
                <a:moveTo>
                  <a:pt x="2509071" y="7289206"/>
                </a:moveTo>
                <a:cubicBezTo>
                  <a:pt x="2498495" y="7278424"/>
                  <a:pt x="2489716" y="7278617"/>
                  <a:pt x="2480407" y="7276541"/>
                </a:cubicBezTo>
                <a:cubicBezTo>
                  <a:pt x="2481501" y="7252079"/>
                  <a:pt x="2481977" y="7227854"/>
                  <a:pt x="2463717" y="7205531"/>
                </a:cubicBezTo>
                <a:cubicBezTo>
                  <a:pt x="2454034" y="7229761"/>
                  <a:pt x="2478078" y="7250567"/>
                  <a:pt x="2471954" y="7274842"/>
                </a:cubicBezTo>
                <a:cubicBezTo>
                  <a:pt x="2444864" y="7251672"/>
                  <a:pt x="2468474" y="7208651"/>
                  <a:pt x="2432880" y="7195470"/>
                </a:cubicBezTo>
                <a:cubicBezTo>
                  <a:pt x="2445973" y="7219072"/>
                  <a:pt x="2446591" y="7244290"/>
                  <a:pt x="2452189" y="7268654"/>
                </a:cubicBezTo>
                <a:cubicBezTo>
                  <a:pt x="2470807" y="7272808"/>
                  <a:pt x="2492166" y="7298535"/>
                  <a:pt x="2509071" y="7289206"/>
                </a:cubicBezTo>
                <a:close/>
                <a:moveTo>
                  <a:pt x="2318592" y="7730770"/>
                </a:moveTo>
                <a:cubicBezTo>
                  <a:pt x="2298091" y="7712534"/>
                  <a:pt x="2293298" y="7708377"/>
                  <a:pt x="2271052" y="7692939"/>
                </a:cubicBezTo>
                <a:cubicBezTo>
                  <a:pt x="2264494" y="7704318"/>
                  <a:pt x="2221148" y="7741251"/>
                  <a:pt x="2238285" y="7759020"/>
                </a:cubicBezTo>
                <a:cubicBezTo>
                  <a:pt x="2257267" y="7776075"/>
                  <a:pt x="2295971" y="7760035"/>
                  <a:pt x="2318592" y="7730770"/>
                </a:cubicBezTo>
                <a:close/>
                <a:moveTo>
                  <a:pt x="1557771" y="9454733"/>
                </a:moveTo>
                <a:cubicBezTo>
                  <a:pt x="1549462" y="9479498"/>
                  <a:pt x="1537778" y="9503559"/>
                  <a:pt x="1522357" y="9525747"/>
                </a:cubicBezTo>
                <a:cubicBezTo>
                  <a:pt x="1498911" y="9503685"/>
                  <a:pt x="1534246" y="9469945"/>
                  <a:pt x="1542643" y="9445163"/>
                </a:cubicBezTo>
                <a:cubicBezTo>
                  <a:pt x="1554134" y="9411064"/>
                  <a:pt x="1557355" y="9370258"/>
                  <a:pt x="1555669" y="9335932"/>
                </a:cubicBezTo>
                <a:cubicBezTo>
                  <a:pt x="1554513" y="9303877"/>
                  <a:pt x="1530642" y="9268908"/>
                  <a:pt x="1551174" y="9244400"/>
                </a:cubicBezTo>
                <a:cubicBezTo>
                  <a:pt x="1577249" y="9299804"/>
                  <a:pt x="1582699" y="9380438"/>
                  <a:pt x="1557771" y="9454733"/>
                </a:cubicBezTo>
                <a:close/>
                <a:moveTo>
                  <a:pt x="2766156" y="6724689"/>
                </a:moveTo>
                <a:cubicBezTo>
                  <a:pt x="2765444" y="6707774"/>
                  <a:pt x="2737854" y="6688312"/>
                  <a:pt x="2722816" y="6675545"/>
                </a:cubicBezTo>
                <a:cubicBezTo>
                  <a:pt x="2717045" y="6681670"/>
                  <a:pt x="2710510" y="6684905"/>
                  <a:pt x="2706599" y="6694913"/>
                </a:cubicBezTo>
                <a:cubicBezTo>
                  <a:pt x="2722805" y="6710238"/>
                  <a:pt x="2734700" y="6727230"/>
                  <a:pt x="2756449" y="6740411"/>
                </a:cubicBezTo>
                <a:cubicBezTo>
                  <a:pt x="2763645" y="6735681"/>
                  <a:pt x="2766394" y="6730327"/>
                  <a:pt x="2766156" y="6724689"/>
                </a:cubicBezTo>
                <a:close/>
                <a:moveTo>
                  <a:pt x="873416" y="11010030"/>
                </a:moveTo>
                <a:cubicBezTo>
                  <a:pt x="873515" y="10990221"/>
                  <a:pt x="842493" y="11008583"/>
                  <a:pt x="841223" y="10990716"/>
                </a:cubicBezTo>
                <a:cubicBezTo>
                  <a:pt x="856012" y="10986051"/>
                  <a:pt x="885153" y="10993836"/>
                  <a:pt x="881755" y="10975028"/>
                </a:cubicBezTo>
                <a:cubicBezTo>
                  <a:pt x="860538" y="10980415"/>
                  <a:pt x="831427" y="10986387"/>
                  <a:pt x="823770" y="10965697"/>
                </a:cubicBezTo>
                <a:cubicBezTo>
                  <a:pt x="837785" y="10953564"/>
                  <a:pt x="865044" y="10965608"/>
                  <a:pt x="876088" y="10956745"/>
                </a:cubicBezTo>
                <a:cubicBezTo>
                  <a:pt x="875226" y="10951783"/>
                  <a:pt x="874978" y="10946583"/>
                  <a:pt x="874116" y="10941620"/>
                </a:cubicBezTo>
                <a:cubicBezTo>
                  <a:pt x="860912" y="10935786"/>
                  <a:pt x="812546" y="10957684"/>
                  <a:pt x="808464" y="10928902"/>
                </a:cubicBezTo>
                <a:cubicBezTo>
                  <a:pt x="829641" y="10927060"/>
                  <a:pt x="851006" y="10924793"/>
                  <a:pt x="872371" y="10922525"/>
                </a:cubicBezTo>
                <a:cubicBezTo>
                  <a:pt x="873152" y="10890802"/>
                  <a:pt x="848519" y="10911986"/>
                  <a:pt x="833444" y="10914996"/>
                </a:cubicBezTo>
                <a:cubicBezTo>
                  <a:pt x="825401" y="10912460"/>
                  <a:pt x="821270" y="10904527"/>
                  <a:pt x="809879" y="10906112"/>
                </a:cubicBezTo>
                <a:cubicBezTo>
                  <a:pt x="764931" y="10934100"/>
                  <a:pt x="693931" y="10940397"/>
                  <a:pt x="635958" y="10957539"/>
                </a:cubicBezTo>
                <a:cubicBezTo>
                  <a:pt x="637315" y="10972901"/>
                  <a:pt x="638485" y="10988689"/>
                  <a:pt x="644181" y="10998841"/>
                </a:cubicBezTo>
                <a:cubicBezTo>
                  <a:pt x="727245" y="10996348"/>
                  <a:pt x="805617" y="11030976"/>
                  <a:pt x="873416" y="11010030"/>
                </a:cubicBezTo>
                <a:close/>
                <a:moveTo>
                  <a:pt x="3277195" y="5570758"/>
                </a:moveTo>
                <a:cubicBezTo>
                  <a:pt x="3270590" y="5563760"/>
                  <a:pt x="3254737" y="5573071"/>
                  <a:pt x="3263805" y="5579116"/>
                </a:cubicBezTo>
                <a:cubicBezTo>
                  <a:pt x="3267109" y="5573949"/>
                  <a:pt x="3273652" y="5575312"/>
                  <a:pt x="3277195" y="5570758"/>
                </a:cubicBezTo>
                <a:close/>
                <a:moveTo>
                  <a:pt x="3373703" y="5352336"/>
                </a:moveTo>
                <a:cubicBezTo>
                  <a:pt x="3366772" y="5347232"/>
                  <a:pt x="3367653" y="5339461"/>
                  <a:pt x="3357028" y="5335787"/>
                </a:cubicBezTo>
                <a:cubicBezTo>
                  <a:pt x="3348207" y="5352285"/>
                  <a:pt x="3371291" y="5354330"/>
                  <a:pt x="3373703" y="5352336"/>
                </a:cubicBezTo>
                <a:close/>
                <a:moveTo>
                  <a:pt x="4652674" y="2463528"/>
                </a:moveTo>
                <a:cubicBezTo>
                  <a:pt x="4646290" y="2456039"/>
                  <a:pt x="4639358" y="2455816"/>
                  <a:pt x="4632883" y="2463835"/>
                </a:cubicBezTo>
                <a:lnTo>
                  <a:pt x="4642932" y="2473577"/>
                </a:lnTo>
                <a:close/>
                <a:moveTo>
                  <a:pt x="5295346" y="1009087"/>
                </a:moveTo>
                <a:cubicBezTo>
                  <a:pt x="5300595" y="1000687"/>
                  <a:pt x="5299000" y="993857"/>
                  <a:pt x="5289462" y="987601"/>
                </a:cubicBezTo>
                <a:cubicBezTo>
                  <a:pt x="5280457" y="996383"/>
                  <a:pt x="5287284" y="1002973"/>
                  <a:pt x="5295346" y="1009087"/>
                </a:cubicBezTo>
                <a:close/>
                <a:moveTo>
                  <a:pt x="2742862" y="6788495"/>
                </a:moveTo>
                <a:lnTo>
                  <a:pt x="2736454" y="6785664"/>
                </a:lnTo>
                <a:lnTo>
                  <a:pt x="2730607" y="6798898"/>
                </a:lnTo>
                <a:lnTo>
                  <a:pt x="2737015" y="6801730"/>
                </a:lnTo>
                <a:close/>
                <a:moveTo>
                  <a:pt x="1268312" y="10127105"/>
                </a:moveTo>
                <a:cubicBezTo>
                  <a:pt x="1282063" y="10113301"/>
                  <a:pt x="1258539" y="10101887"/>
                  <a:pt x="1249648" y="10108154"/>
                </a:cubicBezTo>
                <a:cubicBezTo>
                  <a:pt x="1262214" y="10113196"/>
                  <a:pt x="1259864" y="10120824"/>
                  <a:pt x="1268312" y="10127105"/>
                </a:cubicBezTo>
                <a:close/>
                <a:moveTo>
                  <a:pt x="3404908" y="5294526"/>
                </a:moveTo>
                <a:cubicBezTo>
                  <a:pt x="3405393" y="5293610"/>
                  <a:pt x="3404654" y="5291817"/>
                  <a:pt x="3401792" y="5288764"/>
                </a:cubicBezTo>
                <a:cubicBezTo>
                  <a:pt x="3399606" y="5286782"/>
                  <a:pt x="3392497" y="5286699"/>
                  <a:pt x="3391793" y="5289448"/>
                </a:cubicBezTo>
                <a:cubicBezTo>
                  <a:pt x="3390982" y="5292150"/>
                  <a:pt x="3403453" y="5297279"/>
                  <a:pt x="3404908" y="5294526"/>
                </a:cubicBezTo>
                <a:close/>
                <a:moveTo>
                  <a:pt x="4626990" y="2530906"/>
                </a:moveTo>
                <a:cubicBezTo>
                  <a:pt x="4636021" y="2517570"/>
                  <a:pt x="4636479" y="2504360"/>
                  <a:pt x="4619773" y="2490763"/>
                </a:cubicBezTo>
                <a:cubicBezTo>
                  <a:pt x="4603817" y="2504542"/>
                  <a:pt x="4613592" y="2517917"/>
                  <a:pt x="4626990" y="2530906"/>
                </a:cubicBezTo>
                <a:close/>
                <a:moveTo>
                  <a:pt x="3828976" y="4337713"/>
                </a:moveTo>
                <a:cubicBezTo>
                  <a:pt x="3827068" y="4324916"/>
                  <a:pt x="3835016" y="4303930"/>
                  <a:pt x="3820373" y="4295989"/>
                </a:cubicBezTo>
                <a:cubicBezTo>
                  <a:pt x="3815560" y="4305245"/>
                  <a:pt x="3818274" y="4334408"/>
                  <a:pt x="3828976" y="4337713"/>
                </a:cubicBezTo>
                <a:close/>
                <a:moveTo>
                  <a:pt x="2731917" y="6830603"/>
                </a:moveTo>
                <a:cubicBezTo>
                  <a:pt x="2728260" y="6828477"/>
                  <a:pt x="2724604" y="6826351"/>
                  <a:pt x="2728338" y="6821368"/>
                </a:cubicBezTo>
                <a:cubicBezTo>
                  <a:pt x="2702845" y="6808573"/>
                  <a:pt x="2683315" y="6811170"/>
                  <a:pt x="2659064" y="6802496"/>
                </a:cubicBezTo>
                <a:cubicBezTo>
                  <a:pt x="2655253" y="6814588"/>
                  <a:pt x="2648790" y="6828061"/>
                  <a:pt x="2655636" y="6835678"/>
                </a:cubicBezTo>
                <a:cubicBezTo>
                  <a:pt x="2676674" y="6829666"/>
                  <a:pt x="2704820" y="6841082"/>
                  <a:pt x="2727578" y="6840422"/>
                </a:cubicBezTo>
                <a:close/>
                <a:moveTo>
                  <a:pt x="5471477" y="630956"/>
                </a:moveTo>
                <a:cubicBezTo>
                  <a:pt x="5478112" y="619695"/>
                  <a:pt x="5483512" y="607762"/>
                  <a:pt x="5484801" y="597335"/>
                </a:cubicBezTo>
                <a:cubicBezTo>
                  <a:pt x="5460001" y="630359"/>
                  <a:pt x="5438568" y="663849"/>
                  <a:pt x="5434155" y="694630"/>
                </a:cubicBezTo>
                <a:cubicBezTo>
                  <a:pt x="5444049" y="682636"/>
                  <a:pt x="5451429" y="670554"/>
                  <a:pt x="5450750" y="660537"/>
                </a:cubicBezTo>
                <a:cubicBezTo>
                  <a:pt x="5456975" y="652804"/>
                  <a:pt x="5464843" y="642216"/>
                  <a:pt x="5471477" y="630956"/>
                </a:cubicBezTo>
                <a:close/>
                <a:moveTo>
                  <a:pt x="3688854" y="4669782"/>
                </a:moveTo>
                <a:cubicBezTo>
                  <a:pt x="3588076" y="4762962"/>
                  <a:pt x="3478789" y="4851755"/>
                  <a:pt x="3399850" y="4951987"/>
                </a:cubicBezTo>
                <a:cubicBezTo>
                  <a:pt x="3373860" y="4956843"/>
                  <a:pt x="3347076" y="4920814"/>
                  <a:pt x="3328056" y="4895392"/>
                </a:cubicBezTo>
                <a:cubicBezTo>
                  <a:pt x="3293505" y="4848756"/>
                  <a:pt x="3269527" y="4787415"/>
                  <a:pt x="3275581" y="4736633"/>
                </a:cubicBezTo>
                <a:cubicBezTo>
                  <a:pt x="3280804" y="4694584"/>
                  <a:pt x="3315589" y="4630029"/>
                  <a:pt x="3348513" y="4593422"/>
                </a:cubicBezTo>
                <a:cubicBezTo>
                  <a:pt x="3383879" y="4553954"/>
                  <a:pt x="3483197" y="4518833"/>
                  <a:pt x="3529024" y="4523728"/>
                </a:cubicBezTo>
                <a:cubicBezTo>
                  <a:pt x="3589782" y="4530210"/>
                  <a:pt x="3673367" y="4586546"/>
                  <a:pt x="3688854" y="4669782"/>
                </a:cubicBezTo>
                <a:close/>
                <a:moveTo>
                  <a:pt x="2580128" y="7181623"/>
                </a:moveTo>
                <a:cubicBezTo>
                  <a:pt x="2572273" y="7175098"/>
                  <a:pt x="2564230" y="7168998"/>
                  <a:pt x="2556374" y="7162473"/>
                </a:cubicBezTo>
                <a:cubicBezTo>
                  <a:pt x="2552662" y="7172032"/>
                  <a:pt x="2547478" y="7181451"/>
                  <a:pt x="2559371" y="7189251"/>
                </a:cubicBezTo>
                <a:cubicBezTo>
                  <a:pt x="2566387" y="7187260"/>
                  <a:pt x="2573797" y="7189007"/>
                  <a:pt x="2580128" y="7181623"/>
                </a:cubicBezTo>
                <a:close/>
                <a:moveTo>
                  <a:pt x="1490833" y="9652987"/>
                </a:moveTo>
                <a:cubicBezTo>
                  <a:pt x="1455702" y="9638995"/>
                  <a:pt x="1413018" y="9615546"/>
                  <a:pt x="1395503" y="9620554"/>
                </a:cubicBezTo>
                <a:cubicBezTo>
                  <a:pt x="1418081" y="9634100"/>
                  <a:pt x="1458581" y="9655564"/>
                  <a:pt x="1490833" y="9652987"/>
                </a:cubicBezTo>
                <a:close/>
                <a:moveTo>
                  <a:pt x="1494603" y="9644454"/>
                </a:moveTo>
                <a:cubicBezTo>
                  <a:pt x="1501239" y="9625971"/>
                  <a:pt x="1478534" y="9618488"/>
                  <a:pt x="1472250" y="9605004"/>
                </a:cubicBezTo>
                <a:cubicBezTo>
                  <a:pt x="1468690" y="9622297"/>
                  <a:pt x="1478476" y="9634779"/>
                  <a:pt x="1494603" y="9644454"/>
                </a:cubicBezTo>
                <a:close/>
                <a:moveTo>
                  <a:pt x="1880839" y="8770310"/>
                </a:moveTo>
                <a:cubicBezTo>
                  <a:pt x="1866091" y="8763284"/>
                  <a:pt x="1860531" y="8734312"/>
                  <a:pt x="1838521" y="8741414"/>
                </a:cubicBezTo>
                <a:cubicBezTo>
                  <a:pt x="1855679" y="8746446"/>
                  <a:pt x="1862690" y="8788296"/>
                  <a:pt x="1880839" y="8770310"/>
                </a:cubicBezTo>
                <a:close/>
                <a:moveTo>
                  <a:pt x="1023406" y="10714681"/>
                </a:moveTo>
                <a:cubicBezTo>
                  <a:pt x="1015041" y="10729139"/>
                  <a:pt x="1004449" y="10741850"/>
                  <a:pt x="992823" y="10753724"/>
                </a:cubicBezTo>
                <a:cubicBezTo>
                  <a:pt x="990721" y="10749240"/>
                  <a:pt x="987441" y="10746268"/>
                  <a:pt x="980576" y="10746789"/>
                </a:cubicBezTo>
                <a:cubicBezTo>
                  <a:pt x="980597" y="10705160"/>
                  <a:pt x="986676" y="10650975"/>
                  <a:pt x="1040628" y="10665165"/>
                </a:cubicBezTo>
                <a:cubicBezTo>
                  <a:pt x="1037910" y="10684022"/>
                  <a:pt x="1031772" y="10700224"/>
                  <a:pt x="1023406" y="10714681"/>
                </a:cubicBezTo>
                <a:close/>
                <a:moveTo>
                  <a:pt x="3833287" y="4356565"/>
                </a:moveTo>
                <a:cubicBezTo>
                  <a:pt x="3832862" y="4353199"/>
                  <a:pt x="3830506" y="4350151"/>
                  <a:pt x="3826935" y="4352223"/>
                </a:cubicBezTo>
                <a:cubicBezTo>
                  <a:pt x="3824018" y="4353762"/>
                  <a:pt x="3823460" y="4361892"/>
                  <a:pt x="3828057" y="4362825"/>
                </a:cubicBezTo>
                <a:cubicBezTo>
                  <a:pt x="3832207" y="4363618"/>
                  <a:pt x="3833712" y="4359933"/>
                  <a:pt x="3833287" y="4356565"/>
                </a:cubicBezTo>
                <a:close/>
                <a:moveTo>
                  <a:pt x="5060834" y="1579993"/>
                </a:moveTo>
                <a:cubicBezTo>
                  <a:pt x="5038406" y="1556194"/>
                  <a:pt x="5021786" y="1529840"/>
                  <a:pt x="4991832" y="1509464"/>
                </a:cubicBezTo>
                <a:cubicBezTo>
                  <a:pt x="4992474" y="1550866"/>
                  <a:pt x="4996903" y="1590228"/>
                  <a:pt x="5017653" y="1623499"/>
                </a:cubicBezTo>
                <a:cubicBezTo>
                  <a:pt x="5031608" y="1608965"/>
                  <a:pt x="5050161" y="1604029"/>
                  <a:pt x="5060834" y="1579993"/>
                </a:cubicBezTo>
                <a:close/>
                <a:moveTo>
                  <a:pt x="5282490" y="1078611"/>
                </a:moveTo>
                <a:cubicBezTo>
                  <a:pt x="5277654" y="1073416"/>
                  <a:pt x="5279628" y="1066644"/>
                  <a:pt x="5269777" y="1061272"/>
                </a:cubicBezTo>
                <a:cubicBezTo>
                  <a:pt x="5262550" y="1067252"/>
                  <a:pt x="5274976" y="1082935"/>
                  <a:pt x="5282490" y="1078611"/>
                </a:cubicBezTo>
                <a:close/>
                <a:moveTo>
                  <a:pt x="613128" y="11654809"/>
                </a:moveTo>
                <a:cubicBezTo>
                  <a:pt x="574935" y="11672176"/>
                  <a:pt x="572925" y="11728529"/>
                  <a:pt x="537427" y="11745554"/>
                </a:cubicBezTo>
                <a:cubicBezTo>
                  <a:pt x="522569" y="11712413"/>
                  <a:pt x="487913" y="11706810"/>
                  <a:pt x="478727" y="11670042"/>
                </a:cubicBezTo>
                <a:cubicBezTo>
                  <a:pt x="513232" y="11654113"/>
                  <a:pt x="531230" y="11619134"/>
                  <a:pt x="542234" y="11590776"/>
                </a:cubicBezTo>
                <a:cubicBezTo>
                  <a:pt x="565640" y="11601118"/>
                  <a:pt x="596189" y="11621771"/>
                  <a:pt x="613128" y="11654809"/>
                </a:cubicBezTo>
                <a:close/>
                <a:moveTo>
                  <a:pt x="5460071" y="690419"/>
                </a:moveTo>
                <a:cubicBezTo>
                  <a:pt x="5460985" y="687051"/>
                  <a:pt x="5460316" y="683942"/>
                  <a:pt x="5456329" y="681414"/>
                </a:cubicBezTo>
                <a:cubicBezTo>
                  <a:pt x="5448942" y="688890"/>
                  <a:pt x="5451322" y="695055"/>
                  <a:pt x="5454319" y="700982"/>
                </a:cubicBezTo>
                <a:cubicBezTo>
                  <a:pt x="5456661" y="697414"/>
                  <a:pt x="5459157" y="693787"/>
                  <a:pt x="5460071" y="690419"/>
                </a:cubicBezTo>
                <a:close/>
                <a:moveTo>
                  <a:pt x="5511519" y="578455"/>
                </a:moveTo>
                <a:cubicBezTo>
                  <a:pt x="5509811" y="577701"/>
                  <a:pt x="5508054" y="575901"/>
                  <a:pt x="5506107" y="574530"/>
                </a:cubicBezTo>
                <a:cubicBezTo>
                  <a:pt x="5504735" y="576481"/>
                  <a:pt x="5503362" y="578431"/>
                  <a:pt x="5501752" y="579766"/>
                </a:cubicBezTo>
                <a:cubicBezTo>
                  <a:pt x="5503699" y="581137"/>
                  <a:pt x="5505456" y="582936"/>
                  <a:pt x="5507591" y="583880"/>
                </a:cubicBezTo>
                <a:cubicBezTo>
                  <a:pt x="5508774" y="582357"/>
                  <a:pt x="5510147" y="580406"/>
                  <a:pt x="5511519" y="578455"/>
                </a:cubicBezTo>
                <a:close/>
                <a:moveTo>
                  <a:pt x="2442014" y="7525938"/>
                </a:moveTo>
                <a:cubicBezTo>
                  <a:pt x="2450624" y="7518025"/>
                  <a:pt x="2440682" y="7511594"/>
                  <a:pt x="2439280" y="7504351"/>
                </a:cubicBezTo>
                <a:cubicBezTo>
                  <a:pt x="2433613" y="7512546"/>
                  <a:pt x="2434588" y="7519600"/>
                  <a:pt x="2442014" y="7525938"/>
                </a:cubicBezTo>
                <a:close/>
                <a:moveTo>
                  <a:pt x="5423046" y="783312"/>
                </a:moveTo>
                <a:cubicBezTo>
                  <a:pt x="5411900" y="781967"/>
                  <a:pt x="5400810" y="786272"/>
                  <a:pt x="5394432" y="770669"/>
                </a:cubicBezTo>
                <a:cubicBezTo>
                  <a:pt x="5391323" y="784638"/>
                  <a:pt x="5404612" y="791532"/>
                  <a:pt x="5417375" y="796148"/>
                </a:cubicBezTo>
                <a:cubicBezTo>
                  <a:pt x="5421351" y="791768"/>
                  <a:pt x="5423242" y="787489"/>
                  <a:pt x="5423046" y="783312"/>
                </a:cubicBezTo>
                <a:close/>
                <a:moveTo>
                  <a:pt x="5247536" y="1182085"/>
                </a:moveTo>
                <a:cubicBezTo>
                  <a:pt x="5239853" y="1178691"/>
                  <a:pt x="5239987" y="1155299"/>
                  <a:pt x="5228269" y="1167965"/>
                </a:cubicBezTo>
                <a:cubicBezTo>
                  <a:pt x="5225581" y="1172894"/>
                  <a:pt x="5243755" y="1186023"/>
                  <a:pt x="5247536" y="1182085"/>
                </a:cubicBezTo>
                <a:close/>
                <a:moveTo>
                  <a:pt x="2750087" y="6834549"/>
                </a:moveTo>
                <a:cubicBezTo>
                  <a:pt x="2742347" y="6830109"/>
                  <a:pt x="2749010" y="6820806"/>
                  <a:pt x="2737764" y="6817369"/>
                </a:cubicBezTo>
                <a:cubicBezTo>
                  <a:pt x="2732710" y="6825341"/>
                  <a:pt x="2740999" y="6841249"/>
                  <a:pt x="2750087" y="6834549"/>
                </a:cubicBezTo>
                <a:close/>
                <a:moveTo>
                  <a:pt x="5353233" y="945781"/>
                </a:moveTo>
                <a:cubicBezTo>
                  <a:pt x="5336834" y="937002"/>
                  <a:pt x="5342124" y="925029"/>
                  <a:pt x="5329638" y="915423"/>
                </a:cubicBezTo>
                <a:cubicBezTo>
                  <a:pt x="5316000" y="931374"/>
                  <a:pt x="5339328" y="941681"/>
                  <a:pt x="5347144" y="953823"/>
                </a:cubicBezTo>
                <a:cubicBezTo>
                  <a:pt x="5349315" y="951205"/>
                  <a:pt x="5351062" y="948399"/>
                  <a:pt x="5353233" y="945781"/>
                </a:cubicBezTo>
                <a:close/>
                <a:moveTo>
                  <a:pt x="2356435" y="7731685"/>
                </a:moveTo>
                <a:cubicBezTo>
                  <a:pt x="2350103" y="7717160"/>
                  <a:pt x="2332610" y="7709431"/>
                  <a:pt x="2325574" y="7697654"/>
                </a:cubicBezTo>
                <a:cubicBezTo>
                  <a:pt x="2329068" y="7713984"/>
                  <a:pt x="2341938" y="7729868"/>
                  <a:pt x="2318017" y="7749381"/>
                </a:cubicBezTo>
                <a:cubicBezTo>
                  <a:pt x="2331760" y="7752904"/>
                  <a:pt x="2344480" y="7743738"/>
                  <a:pt x="2356435" y="7731685"/>
                </a:cubicBezTo>
                <a:close/>
                <a:moveTo>
                  <a:pt x="504265" y="11925038"/>
                </a:moveTo>
                <a:cubicBezTo>
                  <a:pt x="487333" y="11914500"/>
                  <a:pt x="494998" y="11904132"/>
                  <a:pt x="480782" y="11893266"/>
                </a:cubicBezTo>
                <a:cubicBezTo>
                  <a:pt x="462284" y="11901394"/>
                  <a:pt x="497382" y="11930147"/>
                  <a:pt x="504265" y="11925038"/>
                </a:cubicBezTo>
                <a:close/>
                <a:moveTo>
                  <a:pt x="5636660" y="319543"/>
                </a:moveTo>
                <a:cubicBezTo>
                  <a:pt x="5633414" y="316586"/>
                  <a:pt x="5634256" y="312388"/>
                  <a:pt x="5627671" y="308970"/>
                </a:cubicBezTo>
                <a:cubicBezTo>
                  <a:pt x="5621424" y="317381"/>
                  <a:pt x="5619691" y="324740"/>
                  <a:pt x="5623741" y="331607"/>
                </a:cubicBezTo>
                <a:cubicBezTo>
                  <a:pt x="5627355" y="324572"/>
                  <a:pt x="5631772" y="321446"/>
                  <a:pt x="5636660" y="319543"/>
                </a:cubicBezTo>
                <a:close/>
                <a:moveTo>
                  <a:pt x="5315810" y="1049777"/>
                </a:moveTo>
                <a:cubicBezTo>
                  <a:pt x="5300475" y="1057804"/>
                  <a:pt x="5290131" y="1026690"/>
                  <a:pt x="5270078" y="1019872"/>
                </a:cubicBezTo>
                <a:cubicBezTo>
                  <a:pt x="5266785" y="1004124"/>
                  <a:pt x="5278895" y="985995"/>
                  <a:pt x="5286443" y="968912"/>
                </a:cubicBezTo>
                <a:cubicBezTo>
                  <a:pt x="5304146" y="983370"/>
                  <a:pt x="5307508" y="992001"/>
                  <a:pt x="5320820" y="1002477"/>
                </a:cubicBezTo>
                <a:cubicBezTo>
                  <a:pt x="5321163" y="1017942"/>
                  <a:pt x="5312140" y="1034883"/>
                  <a:pt x="5315810" y="1049777"/>
                </a:cubicBezTo>
                <a:close/>
                <a:moveTo>
                  <a:pt x="4689414" y="2467509"/>
                </a:moveTo>
                <a:cubicBezTo>
                  <a:pt x="4690934" y="2465449"/>
                  <a:pt x="4691429" y="2462761"/>
                  <a:pt x="4690226" y="2459645"/>
                </a:cubicBezTo>
                <a:cubicBezTo>
                  <a:pt x="4682056" y="2464721"/>
                  <a:pt x="4673905" y="2449671"/>
                  <a:pt x="4666203" y="2463648"/>
                </a:cubicBezTo>
                <a:cubicBezTo>
                  <a:pt x="4671068" y="2474212"/>
                  <a:pt x="4684855" y="2473689"/>
                  <a:pt x="4689414" y="2467509"/>
                </a:cubicBezTo>
                <a:close/>
                <a:moveTo>
                  <a:pt x="3407263" y="5372258"/>
                </a:moveTo>
                <a:cubicBezTo>
                  <a:pt x="3400229" y="5365074"/>
                  <a:pt x="3397510" y="5338886"/>
                  <a:pt x="3380940" y="5346353"/>
                </a:cubicBezTo>
                <a:cubicBezTo>
                  <a:pt x="3391665" y="5352113"/>
                  <a:pt x="3393770" y="5378539"/>
                  <a:pt x="3407263" y="5372258"/>
                </a:cubicBezTo>
                <a:close/>
                <a:moveTo>
                  <a:pt x="5594671" y="421646"/>
                </a:moveTo>
                <a:cubicBezTo>
                  <a:pt x="5590449" y="415158"/>
                  <a:pt x="5590566" y="408018"/>
                  <a:pt x="5579931" y="402292"/>
                </a:cubicBezTo>
                <a:cubicBezTo>
                  <a:pt x="5577185" y="406215"/>
                  <a:pt x="5574205" y="409521"/>
                  <a:pt x="5571459" y="413445"/>
                </a:cubicBezTo>
                <a:cubicBezTo>
                  <a:pt x="5573036" y="421334"/>
                  <a:pt x="5587586" y="426221"/>
                  <a:pt x="5594671" y="421646"/>
                </a:cubicBezTo>
                <a:close/>
                <a:moveTo>
                  <a:pt x="4712743" y="2422344"/>
                </a:moveTo>
                <a:cubicBezTo>
                  <a:pt x="4690511" y="2350105"/>
                  <a:pt x="4709515" y="2277556"/>
                  <a:pt x="4739398" y="2204508"/>
                </a:cubicBezTo>
                <a:cubicBezTo>
                  <a:pt x="4670626" y="2195018"/>
                  <a:pt x="4540758" y="2202974"/>
                  <a:pt x="4458368" y="2208872"/>
                </a:cubicBezTo>
                <a:cubicBezTo>
                  <a:pt x="4415852" y="2211842"/>
                  <a:pt x="4375803" y="2203556"/>
                  <a:pt x="4340890" y="2207397"/>
                </a:cubicBezTo>
                <a:cubicBezTo>
                  <a:pt x="4296092" y="2212052"/>
                  <a:pt x="4249433" y="2288330"/>
                  <a:pt x="4305549" y="2311543"/>
                </a:cubicBezTo>
                <a:cubicBezTo>
                  <a:pt x="4321370" y="2289192"/>
                  <a:pt x="4298614" y="2268430"/>
                  <a:pt x="4314790" y="2247724"/>
                </a:cubicBezTo>
                <a:cubicBezTo>
                  <a:pt x="4340982" y="2213335"/>
                  <a:pt x="4398184" y="2221354"/>
                  <a:pt x="4435598" y="2272572"/>
                </a:cubicBezTo>
                <a:cubicBezTo>
                  <a:pt x="4442991" y="2323926"/>
                  <a:pt x="4431912" y="2375566"/>
                  <a:pt x="4438308" y="2426611"/>
                </a:cubicBezTo>
                <a:cubicBezTo>
                  <a:pt x="4449919" y="2430720"/>
                  <a:pt x="4463236" y="2438431"/>
                  <a:pt x="4475079" y="2436267"/>
                </a:cubicBezTo>
                <a:cubicBezTo>
                  <a:pt x="4531317" y="2424501"/>
                  <a:pt x="4475855" y="2336942"/>
                  <a:pt x="4509884" y="2318598"/>
                </a:cubicBezTo>
                <a:cubicBezTo>
                  <a:pt x="4520005" y="2354403"/>
                  <a:pt x="4493774" y="2407598"/>
                  <a:pt x="4525167" y="2432185"/>
                </a:cubicBezTo>
                <a:cubicBezTo>
                  <a:pt x="4552891" y="2390184"/>
                  <a:pt x="4513721" y="2332065"/>
                  <a:pt x="4539974" y="2301634"/>
                </a:cubicBezTo>
                <a:cubicBezTo>
                  <a:pt x="4560408" y="2342888"/>
                  <a:pt x="4520729" y="2401241"/>
                  <a:pt x="4552215" y="2431765"/>
                </a:cubicBezTo>
                <a:cubicBezTo>
                  <a:pt x="4571712" y="2433772"/>
                  <a:pt x="4570492" y="2418944"/>
                  <a:pt x="4571922" y="2404735"/>
                </a:cubicBezTo>
                <a:cubicBezTo>
                  <a:pt x="4577008" y="2413564"/>
                  <a:pt x="4573182" y="2422202"/>
                  <a:pt x="4585199" y="2431253"/>
                </a:cubicBezTo>
                <a:cubicBezTo>
                  <a:pt x="4598332" y="2427090"/>
                  <a:pt x="4594068" y="2407361"/>
                  <a:pt x="4601762" y="2414169"/>
                </a:cubicBezTo>
                <a:cubicBezTo>
                  <a:pt x="4605802" y="2419386"/>
                  <a:pt x="4603914" y="2425354"/>
                  <a:pt x="4612247" y="2430833"/>
                </a:cubicBezTo>
                <a:cubicBezTo>
                  <a:pt x="4626181" y="2414450"/>
                  <a:pt x="4630028" y="2428577"/>
                  <a:pt x="4649139" y="2426961"/>
                </a:cubicBezTo>
                <a:cubicBezTo>
                  <a:pt x="4644967" y="2413169"/>
                  <a:pt x="4644438" y="2400310"/>
                  <a:pt x="4641920" y="2386822"/>
                </a:cubicBezTo>
                <a:cubicBezTo>
                  <a:pt x="4649936" y="2371851"/>
                  <a:pt x="4647204" y="2344509"/>
                  <a:pt x="4651160" y="2323002"/>
                </a:cubicBezTo>
                <a:cubicBezTo>
                  <a:pt x="4653859" y="2305474"/>
                  <a:pt x="4650273" y="2265609"/>
                  <a:pt x="4680173" y="2279002"/>
                </a:cubicBezTo>
                <a:cubicBezTo>
                  <a:pt x="4669369" y="2327009"/>
                  <a:pt x="4659558" y="2375330"/>
                  <a:pt x="4658984" y="2423509"/>
                </a:cubicBezTo>
                <a:cubicBezTo>
                  <a:pt x="4676928" y="2431808"/>
                  <a:pt x="4695065" y="2431197"/>
                  <a:pt x="4712743" y="2422344"/>
                </a:cubicBezTo>
                <a:close/>
                <a:moveTo>
                  <a:pt x="539069" y="11871626"/>
                </a:moveTo>
                <a:cubicBezTo>
                  <a:pt x="539196" y="11859504"/>
                  <a:pt x="521263" y="11845563"/>
                  <a:pt x="512409" y="11854259"/>
                </a:cubicBezTo>
                <a:cubicBezTo>
                  <a:pt x="515413" y="11871888"/>
                  <a:pt x="525953" y="11864319"/>
                  <a:pt x="531915" y="11882236"/>
                </a:cubicBezTo>
                <a:cubicBezTo>
                  <a:pt x="536976" y="11879506"/>
                  <a:pt x="539026" y="11875667"/>
                  <a:pt x="539069" y="11871626"/>
                </a:cubicBezTo>
                <a:close/>
                <a:moveTo>
                  <a:pt x="1525247" y="9643208"/>
                </a:moveTo>
                <a:cubicBezTo>
                  <a:pt x="1520176" y="9641986"/>
                  <a:pt x="1513675" y="9637075"/>
                  <a:pt x="1510986" y="9642006"/>
                </a:cubicBezTo>
                <a:cubicBezTo>
                  <a:pt x="1513546" y="9643137"/>
                  <a:pt x="1515492" y="9644506"/>
                  <a:pt x="1513368" y="9648157"/>
                </a:cubicBezTo>
                <a:cubicBezTo>
                  <a:pt x="1518251" y="9649804"/>
                  <a:pt x="1523749" y="9651214"/>
                  <a:pt x="1525247" y="9643208"/>
                </a:cubicBezTo>
                <a:close/>
                <a:moveTo>
                  <a:pt x="3392304" y="5417664"/>
                </a:moveTo>
                <a:cubicBezTo>
                  <a:pt x="3397535" y="5404671"/>
                  <a:pt x="3391068" y="5396205"/>
                  <a:pt x="3375368" y="5391308"/>
                </a:cubicBezTo>
                <a:cubicBezTo>
                  <a:pt x="3367251" y="5405058"/>
                  <a:pt x="3384609" y="5409667"/>
                  <a:pt x="3392304" y="5417664"/>
                </a:cubicBezTo>
                <a:close/>
                <a:moveTo>
                  <a:pt x="5372947" y="935582"/>
                </a:moveTo>
                <a:cubicBezTo>
                  <a:pt x="5356676" y="943725"/>
                  <a:pt x="5366751" y="959931"/>
                  <a:pt x="5352454" y="975080"/>
                </a:cubicBezTo>
                <a:cubicBezTo>
                  <a:pt x="5321079" y="947417"/>
                  <a:pt x="5297199" y="920000"/>
                  <a:pt x="5333008" y="888292"/>
                </a:cubicBezTo>
                <a:cubicBezTo>
                  <a:pt x="5350954" y="908487"/>
                  <a:pt x="5369901" y="913792"/>
                  <a:pt x="5372947" y="935582"/>
                </a:cubicBezTo>
                <a:close/>
                <a:moveTo>
                  <a:pt x="2985160" y="6341655"/>
                </a:moveTo>
                <a:cubicBezTo>
                  <a:pt x="2988977" y="6329554"/>
                  <a:pt x="2971479" y="6321822"/>
                  <a:pt x="2970133" y="6337569"/>
                </a:cubicBezTo>
                <a:cubicBezTo>
                  <a:pt x="2975205" y="6338788"/>
                  <a:pt x="2980277" y="6340008"/>
                  <a:pt x="2985160" y="6341655"/>
                </a:cubicBezTo>
                <a:close/>
                <a:moveTo>
                  <a:pt x="4670814" y="2527257"/>
                </a:moveTo>
                <a:cubicBezTo>
                  <a:pt x="4661061" y="2515196"/>
                  <a:pt x="4670600" y="2491953"/>
                  <a:pt x="4646495" y="2490678"/>
                </a:cubicBezTo>
                <a:cubicBezTo>
                  <a:pt x="4635830" y="2505030"/>
                  <a:pt x="4641989" y="2519457"/>
                  <a:pt x="4657387" y="2533733"/>
                </a:cubicBezTo>
                <a:cubicBezTo>
                  <a:pt x="4661944" y="2529704"/>
                  <a:pt x="4666288" y="2533266"/>
                  <a:pt x="4670814" y="2527257"/>
                </a:cubicBezTo>
                <a:close/>
                <a:moveTo>
                  <a:pt x="5398882" y="887212"/>
                </a:moveTo>
                <a:cubicBezTo>
                  <a:pt x="5382500" y="893903"/>
                  <a:pt x="5368604" y="859905"/>
                  <a:pt x="5348220" y="858121"/>
                </a:cubicBezTo>
                <a:cubicBezTo>
                  <a:pt x="5353307" y="840765"/>
                  <a:pt x="5357581" y="824081"/>
                  <a:pt x="5368934" y="800723"/>
                </a:cubicBezTo>
                <a:cubicBezTo>
                  <a:pt x="5385223" y="814111"/>
                  <a:pt x="5388905" y="829151"/>
                  <a:pt x="5406872" y="842248"/>
                </a:cubicBezTo>
                <a:cubicBezTo>
                  <a:pt x="5401061" y="857737"/>
                  <a:pt x="5393141" y="873326"/>
                  <a:pt x="5398882" y="887212"/>
                </a:cubicBezTo>
                <a:close/>
                <a:moveTo>
                  <a:pt x="5121431" y="1515257"/>
                </a:moveTo>
                <a:cubicBezTo>
                  <a:pt x="5099145" y="1489483"/>
                  <a:pt x="5041776" y="1473066"/>
                  <a:pt x="5017595" y="1487187"/>
                </a:cubicBezTo>
                <a:cubicBezTo>
                  <a:pt x="5037553" y="1513122"/>
                  <a:pt x="5055136" y="1539877"/>
                  <a:pt x="5090098" y="1559625"/>
                </a:cubicBezTo>
                <a:cubicBezTo>
                  <a:pt x="5099636" y="1542123"/>
                  <a:pt x="5111120" y="1529725"/>
                  <a:pt x="5121431" y="1515257"/>
                </a:cubicBezTo>
                <a:close/>
                <a:moveTo>
                  <a:pt x="2368828" y="7746339"/>
                </a:moveTo>
                <a:cubicBezTo>
                  <a:pt x="2335376" y="7802429"/>
                  <a:pt x="2227923" y="7848258"/>
                  <a:pt x="2187386" y="7786498"/>
                </a:cubicBezTo>
                <a:cubicBezTo>
                  <a:pt x="2175607" y="7771606"/>
                  <a:pt x="2190817" y="7753343"/>
                  <a:pt x="2197741" y="7736518"/>
                </a:cubicBezTo>
                <a:cubicBezTo>
                  <a:pt x="2182569" y="7729304"/>
                  <a:pt x="2170396" y="7749929"/>
                  <a:pt x="2156099" y="7752279"/>
                </a:cubicBezTo>
                <a:cubicBezTo>
                  <a:pt x="2088045" y="7774726"/>
                  <a:pt x="2022552" y="7693272"/>
                  <a:pt x="2057294" y="7620416"/>
                </a:cubicBezTo>
                <a:cubicBezTo>
                  <a:pt x="2079307" y="7574057"/>
                  <a:pt x="2128865" y="7540378"/>
                  <a:pt x="2158649" y="7516827"/>
                </a:cubicBezTo>
                <a:cubicBezTo>
                  <a:pt x="2239320" y="7566238"/>
                  <a:pt x="2300724" y="7640786"/>
                  <a:pt x="2382646" y="7698907"/>
                </a:cubicBezTo>
                <a:cubicBezTo>
                  <a:pt x="2372209" y="7712141"/>
                  <a:pt x="2379116" y="7729979"/>
                  <a:pt x="2368828" y="7746339"/>
                </a:cubicBezTo>
                <a:close/>
                <a:moveTo>
                  <a:pt x="1751955" y="9142824"/>
                </a:moveTo>
                <a:cubicBezTo>
                  <a:pt x="1748228" y="9152408"/>
                  <a:pt x="1746533" y="9160847"/>
                  <a:pt x="1732316" y="9164263"/>
                </a:cubicBezTo>
                <a:lnTo>
                  <a:pt x="1737176" y="9127848"/>
                </a:lnTo>
                <a:lnTo>
                  <a:pt x="1741054" y="9098791"/>
                </a:lnTo>
                <a:cubicBezTo>
                  <a:pt x="1754914" y="9032151"/>
                  <a:pt x="1779018" y="8963362"/>
                  <a:pt x="1767252" y="8904567"/>
                </a:cubicBezTo>
                <a:cubicBezTo>
                  <a:pt x="1763081" y="8881794"/>
                  <a:pt x="1744080" y="8867273"/>
                  <a:pt x="1758900" y="8845237"/>
                </a:cubicBezTo>
                <a:cubicBezTo>
                  <a:pt x="1788812" y="8856922"/>
                  <a:pt x="1795374" y="8922606"/>
                  <a:pt x="1792327" y="8960565"/>
                </a:cubicBezTo>
                <a:cubicBezTo>
                  <a:pt x="1790876" y="8983405"/>
                  <a:pt x="1780222" y="9019023"/>
                  <a:pt x="1772353" y="9051789"/>
                </a:cubicBezTo>
                <a:cubicBezTo>
                  <a:pt x="1768371" y="9067130"/>
                  <a:pt x="1765276" y="9084776"/>
                  <a:pt x="1762174" y="9101144"/>
                </a:cubicBezTo>
                <a:lnTo>
                  <a:pt x="1753724" y="9135606"/>
                </a:lnTo>
                <a:close/>
                <a:moveTo>
                  <a:pt x="5149024" y="1456845"/>
                </a:moveTo>
                <a:cubicBezTo>
                  <a:pt x="5154643" y="1441497"/>
                  <a:pt x="5158002" y="1425944"/>
                  <a:pt x="5155850" y="1414539"/>
                </a:cubicBezTo>
                <a:cubicBezTo>
                  <a:pt x="5127424" y="1418756"/>
                  <a:pt x="5095040" y="1431948"/>
                  <a:pt x="5071680" y="1448445"/>
                </a:cubicBezTo>
                <a:cubicBezTo>
                  <a:pt x="5064717" y="1453231"/>
                  <a:pt x="5043950" y="1461314"/>
                  <a:pt x="5053910" y="1469980"/>
                </a:cubicBezTo>
                <a:cubicBezTo>
                  <a:pt x="5083910" y="1466869"/>
                  <a:pt x="5093413" y="1486419"/>
                  <a:pt x="5128641" y="1497916"/>
                </a:cubicBezTo>
                <a:cubicBezTo>
                  <a:pt x="5135528" y="1487334"/>
                  <a:pt x="5143406" y="1472192"/>
                  <a:pt x="5149024" y="1456845"/>
                </a:cubicBezTo>
                <a:close/>
                <a:moveTo>
                  <a:pt x="5532354" y="590218"/>
                </a:moveTo>
                <a:cubicBezTo>
                  <a:pt x="5514282" y="619567"/>
                  <a:pt x="5498786" y="659259"/>
                  <a:pt x="5478215" y="697732"/>
                </a:cubicBezTo>
                <a:cubicBezTo>
                  <a:pt x="5456270" y="738155"/>
                  <a:pt x="5433338" y="784279"/>
                  <a:pt x="5425565" y="819201"/>
                </a:cubicBezTo>
                <a:cubicBezTo>
                  <a:pt x="5407915" y="812937"/>
                  <a:pt x="5390483" y="793472"/>
                  <a:pt x="5376810" y="782828"/>
                </a:cubicBezTo>
                <a:cubicBezTo>
                  <a:pt x="5375635" y="757760"/>
                  <a:pt x="5395148" y="741323"/>
                  <a:pt x="5406498" y="720255"/>
                </a:cubicBezTo>
                <a:cubicBezTo>
                  <a:pt x="5418038" y="698760"/>
                  <a:pt x="5421890" y="673868"/>
                  <a:pt x="5432526" y="650951"/>
                </a:cubicBezTo>
                <a:cubicBezTo>
                  <a:pt x="5449829" y="614103"/>
                  <a:pt x="5480608" y="583720"/>
                  <a:pt x="5496867" y="546922"/>
                </a:cubicBezTo>
                <a:cubicBezTo>
                  <a:pt x="5518794" y="559679"/>
                  <a:pt x="5524318" y="574905"/>
                  <a:pt x="5532354" y="590218"/>
                </a:cubicBezTo>
                <a:close/>
                <a:moveTo>
                  <a:pt x="2765400" y="6853051"/>
                </a:moveTo>
                <a:lnTo>
                  <a:pt x="2758565" y="6850031"/>
                </a:lnTo>
                <a:lnTo>
                  <a:pt x="2754226" y="6859850"/>
                </a:lnTo>
                <a:lnTo>
                  <a:pt x="2761061" y="6862870"/>
                </a:lnTo>
                <a:close/>
                <a:moveTo>
                  <a:pt x="3277711" y="5698964"/>
                </a:moveTo>
                <a:lnTo>
                  <a:pt x="3257214" y="5689908"/>
                </a:lnTo>
                <a:cubicBezTo>
                  <a:pt x="3250891" y="5701909"/>
                  <a:pt x="3266680" y="5704293"/>
                  <a:pt x="3272241" y="5711343"/>
                </a:cubicBezTo>
                <a:close/>
                <a:moveTo>
                  <a:pt x="1918320" y="8776673"/>
                </a:moveTo>
                <a:cubicBezTo>
                  <a:pt x="1900615" y="8760181"/>
                  <a:pt x="1888446" y="8741548"/>
                  <a:pt x="1864827" y="8728052"/>
                </a:cubicBezTo>
                <a:cubicBezTo>
                  <a:pt x="1868798" y="8745614"/>
                  <a:pt x="1893672" y="8789747"/>
                  <a:pt x="1918320" y="8776673"/>
                </a:cubicBezTo>
                <a:close/>
                <a:moveTo>
                  <a:pt x="3449453" y="5319512"/>
                </a:moveTo>
                <a:cubicBezTo>
                  <a:pt x="3454541" y="5307996"/>
                  <a:pt x="3453048" y="5298667"/>
                  <a:pt x="3436785" y="5295047"/>
                </a:cubicBezTo>
                <a:cubicBezTo>
                  <a:pt x="3430890" y="5307233"/>
                  <a:pt x="3440999" y="5313231"/>
                  <a:pt x="3449453" y="5319512"/>
                </a:cubicBezTo>
                <a:close/>
                <a:moveTo>
                  <a:pt x="5565736" y="530914"/>
                </a:moveTo>
                <a:cubicBezTo>
                  <a:pt x="5563543" y="540064"/>
                  <a:pt x="5559988" y="550131"/>
                  <a:pt x="5551388" y="561510"/>
                </a:cubicBezTo>
                <a:cubicBezTo>
                  <a:pt x="5542588" y="544466"/>
                  <a:pt x="5530664" y="527561"/>
                  <a:pt x="5512547" y="511966"/>
                </a:cubicBezTo>
                <a:cubicBezTo>
                  <a:pt x="5521655" y="498282"/>
                  <a:pt x="5520220" y="486516"/>
                  <a:pt x="5532878" y="472882"/>
                </a:cubicBezTo>
                <a:cubicBezTo>
                  <a:pt x="5550515" y="487253"/>
                  <a:pt x="5558840" y="494979"/>
                  <a:pt x="5571914" y="505815"/>
                </a:cubicBezTo>
                <a:cubicBezTo>
                  <a:pt x="5568761" y="513529"/>
                  <a:pt x="5567929" y="521764"/>
                  <a:pt x="5565736" y="530914"/>
                </a:cubicBezTo>
                <a:close/>
                <a:moveTo>
                  <a:pt x="710274" y="11520972"/>
                </a:moveTo>
                <a:cubicBezTo>
                  <a:pt x="716891" y="11504159"/>
                  <a:pt x="703210" y="11492129"/>
                  <a:pt x="681035" y="11476632"/>
                </a:cubicBezTo>
                <a:cubicBezTo>
                  <a:pt x="673900" y="11488172"/>
                  <a:pt x="668655" y="11500042"/>
                  <a:pt x="653392" y="11511538"/>
                </a:cubicBezTo>
                <a:cubicBezTo>
                  <a:pt x="666517" y="11532537"/>
                  <a:pt x="679845" y="11486239"/>
                  <a:pt x="692815" y="11504130"/>
                </a:cubicBezTo>
                <a:cubicBezTo>
                  <a:pt x="693619" y="11516138"/>
                  <a:pt x="693997" y="11527959"/>
                  <a:pt x="696453" y="11539684"/>
                </a:cubicBezTo>
                <a:cubicBezTo>
                  <a:pt x="703607" y="11532712"/>
                  <a:pt x="708068" y="11526576"/>
                  <a:pt x="710274" y="11520972"/>
                </a:cubicBezTo>
                <a:close/>
                <a:moveTo>
                  <a:pt x="455540" y="12108957"/>
                </a:moveTo>
                <a:cubicBezTo>
                  <a:pt x="451300" y="12094330"/>
                  <a:pt x="437932" y="12058834"/>
                  <a:pt x="420318" y="12057174"/>
                </a:cubicBezTo>
                <a:cubicBezTo>
                  <a:pt x="421008" y="12071762"/>
                  <a:pt x="429357" y="12107081"/>
                  <a:pt x="455540" y="12108957"/>
                </a:cubicBezTo>
                <a:close/>
                <a:moveTo>
                  <a:pt x="2577839" y="7311119"/>
                </a:moveTo>
                <a:cubicBezTo>
                  <a:pt x="2579310" y="7302963"/>
                  <a:pt x="2571381" y="7295737"/>
                  <a:pt x="2579247" y="7286614"/>
                </a:cubicBezTo>
                <a:cubicBezTo>
                  <a:pt x="2570742" y="7283873"/>
                  <a:pt x="2561552" y="7275741"/>
                  <a:pt x="2553887" y="7281517"/>
                </a:cubicBezTo>
                <a:cubicBezTo>
                  <a:pt x="2561007" y="7294335"/>
                  <a:pt x="2556884" y="7308295"/>
                  <a:pt x="2572303" y="7319690"/>
                </a:cubicBezTo>
                <a:cubicBezTo>
                  <a:pt x="2575815" y="7316660"/>
                  <a:pt x="2577350" y="7313837"/>
                  <a:pt x="2577839" y="7311119"/>
                </a:cubicBezTo>
                <a:close/>
                <a:moveTo>
                  <a:pt x="5100966" y="1601441"/>
                </a:moveTo>
                <a:cubicBezTo>
                  <a:pt x="5095843" y="1599083"/>
                  <a:pt x="5092427" y="1582292"/>
                  <a:pt x="5085226" y="1590370"/>
                </a:cubicBezTo>
                <a:cubicBezTo>
                  <a:pt x="5089337" y="1592985"/>
                  <a:pt x="5097857" y="1607831"/>
                  <a:pt x="5100966" y="1601441"/>
                </a:cubicBezTo>
                <a:close/>
                <a:moveTo>
                  <a:pt x="5600515" y="481761"/>
                </a:moveTo>
                <a:cubicBezTo>
                  <a:pt x="5597302" y="484450"/>
                  <a:pt x="5592642" y="482391"/>
                  <a:pt x="5589048" y="485940"/>
                </a:cubicBezTo>
                <a:cubicBezTo>
                  <a:pt x="5581349" y="460964"/>
                  <a:pt x="5548627" y="449074"/>
                  <a:pt x="5549123" y="426178"/>
                </a:cubicBezTo>
                <a:cubicBezTo>
                  <a:pt x="5563643" y="410505"/>
                  <a:pt x="5568639" y="395761"/>
                  <a:pt x="5578820" y="380740"/>
                </a:cubicBezTo>
                <a:cubicBezTo>
                  <a:pt x="5595883" y="395984"/>
                  <a:pt x="5608183" y="411693"/>
                  <a:pt x="5619446" y="427456"/>
                </a:cubicBezTo>
                <a:cubicBezTo>
                  <a:pt x="5615371" y="434388"/>
                  <a:pt x="5610609" y="434852"/>
                  <a:pt x="5605204" y="429896"/>
                </a:cubicBezTo>
                <a:cubicBezTo>
                  <a:pt x="5603027" y="447427"/>
                  <a:pt x="5595052" y="465477"/>
                  <a:pt x="5600515" y="481761"/>
                </a:cubicBezTo>
                <a:close/>
                <a:moveTo>
                  <a:pt x="5268042" y="1239577"/>
                </a:moveTo>
                <a:cubicBezTo>
                  <a:pt x="5267028" y="1231482"/>
                  <a:pt x="5256031" y="1228662"/>
                  <a:pt x="5249402" y="1229812"/>
                </a:cubicBezTo>
                <a:cubicBezTo>
                  <a:pt x="5250416" y="1237907"/>
                  <a:pt x="5261939" y="1242998"/>
                  <a:pt x="5268042" y="1239577"/>
                </a:cubicBezTo>
                <a:close/>
                <a:moveTo>
                  <a:pt x="2602622" y="7281160"/>
                </a:moveTo>
                <a:cubicBezTo>
                  <a:pt x="2613759" y="7252481"/>
                  <a:pt x="2583246" y="7227799"/>
                  <a:pt x="2568767" y="7201548"/>
                </a:cubicBezTo>
                <a:cubicBezTo>
                  <a:pt x="2551469" y="7219868"/>
                  <a:pt x="2548885" y="7226872"/>
                  <a:pt x="2531365" y="7249166"/>
                </a:cubicBezTo>
                <a:cubicBezTo>
                  <a:pt x="2556316" y="7271390"/>
                  <a:pt x="2578989" y="7268681"/>
                  <a:pt x="2602622" y="7281160"/>
                </a:cubicBezTo>
                <a:close/>
                <a:moveTo>
                  <a:pt x="5641575" y="403467"/>
                </a:moveTo>
                <a:cubicBezTo>
                  <a:pt x="5629945" y="385126"/>
                  <a:pt x="5612533" y="367277"/>
                  <a:pt x="5597614" y="349514"/>
                </a:cubicBezTo>
                <a:cubicBezTo>
                  <a:pt x="5617954" y="327527"/>
                  <a:pt x="5604915" y="310087"/>
                  <a:pt x="5627088" y="287386"/>
                </a:cubicBezTo>
                <a:cubicBezTo>
                  <a:pt x="5636928" y="302905"/>
                  <a:pt x="5662424" y="316201"/>
                  <a:pt x="5665023" y="332075"/>
                </a:cubicBezTo>
                <a:cubicBezTo>
                  <a:pt x="5660801" y="343920"/>
                  <a:pt x="5653126" y="330373"/>
                  <a:pt x="5647199" y="327754"/>
                </a:cubicBezTo>
                <a:cubicBezTo>
                  <a:pt x="5639871" y="335180"/>
                  <a:pt x="5646552" y="340671"/>
                  <a:pt x="5654879" y="345873"/>
                </a:cubicBezTo>
                <a:cubicBezTo>
                  <a:pt x="5636983" y="366909"/>
                  <a:pt x="5653077" y="383160"/>
                  <a:pt x="5641575" y="403467"/>
                </a:cubicBezTo>
                <a:close/>
                <a:moveTo>
                  <a:pt x="4291447" y="3461541"/>
                </a:moveTo>
                <a:cubicBezTo>
                  <a:pt x="4296300" y="3449403"/>
                  <a:pt x="4299920" y="3437741"/>
                  <a:pt x="4283836" y="3433694"/>
                </a:cubicBezTo>
                <a:cubicBezTo>
                  <a:pt x="4279122" y="3444363"/>
                  <a:pt x="4270952" y="3457076"/>
                  <a:pt x="4281017" y="3462033"/>
                </a:cubicBezTo>
                <a:cubicBezTo>
                  <a:pt x="4283618" y="3459612"/>
                  <a:pt x="4286509" y="3458849"/>
                  <a:pt x="4291447" y="3461541"/>
                </a:cubicBezTo>
                <a:close/>
                <a:moveTo>
                  <a:pt x="1558273" y="9648112"/>
                </a:moveTo>
                <a:cubicBezTo>
                  <a:pt x="1542473" y="9636541"/>
                  <a:pt x="1541250" y="9619684"/>
                  <a:pt x="1525878" y="9608302"/>
                </a:cubicBezTo>
                <a:cubicBezTo>
                  <a:pt x="1516005" y="9620257"/>
                  <a:pt x="1531182" y="9649399"/>
                  <a:pt x="1552806" y="9660484"/>
                </a:cubicBezTo>
                <a:close/>
                <a:moveTo>
                  <a:pt x="1939230" y="8785912"/>
                </a:moveTo>
                <a:cubicBezTo>
                  <a:pt x="1941877" y="8762606"/>
                  <a:pt x="1916650" y="8750440"/>
                  <a:pt x="1901882" y="8734226"/>
                </a:cubicBezTo>
                <a:cubicBezTo>
                  <a:pt x="1903115" y="8755678"/>
                  <a:pt x="1924462" y="8769698"/>
                  <a:pt x="1939230" y="8785912"/>
                </a:cubicBezTo>
                <a:close/>
                <a:moveTo>
                  <a:pt x="579878" y="11866749"/>
                </a:moveTo>
                <a:cubicBezTo>
                  <a:pt x="567904" y="11899666"/>
                  <a:pt x="533000" y="11932130"/>
                  <a:pt x="504198" y="11964743"/>
                </a:cubicBezTo>
                <a:cubicBezTo>
                  <a:pt x="487053" y="11950035"/>
                  <a:pt x="456497" y="11923799"/>
                  <a:pt x="444622" y="11905307"/>
                </a:cubicBezTo>
                <a:cubicBezTo>
                  <a:pt x="450544" y="11881433"/>
                  <a:pt x="491038" y="11851440"/>
                  <a:pt x="516265" y="11818776"/>
                </a:cubicBezTo>
                <a:cubicBezTo>
                  <a:pt x="537688" y="11822637"/>
                  <a:pt x="558831" y="11862035"/>
                  <a:pt x="579878" y="11866749"/>
                </a:cubicBezTo>
                <a:close/>
                <a:moveTo>
                  <a:pt x="5323751" y="1130478"/>
                </a:moveTo>
                <a:cubicBezTo>
                  <a:pt x="5329699" y="1123933"/>
                  <a:pt x="5326756" y="1119065"/>
                  <a:pt x="5318610" y="1114446"/>
                </a:cubicBezTo>
                <a:cubicBezTo>
                  <a:pt x="5313752" y="1121983"/>
                  <a:pt x="5315475" y="1131917"/>
                  <a:pt x="5323751" y="1130478"/>
                </a:cubicBezTo>
                <a:close/>
                <a:moveTo>
                  <a:pt x="5280851" y="1227903"/>
                </a:moveTo>
                <a:cubicBezTo>
                  <a:pt x="5265654" y="1211502"/>
                  <a:pt x="5254469" y="1209109"/>
                  <a:pt x="5234299" y="1193570"/>
                </a:cubicBezTo>
                <a:cubicBezTo>
                  <a:pt x="5226351" y="1197705"/>
                  <a:pt x="5238838" y="1209850"/>
                  <a:pt x="5229072" y="1206555"/>
                </a:cubicBezTo>
                <a:cubicBezTo>
                  <a:pt x="5219473" y="1193646"/>
                  <a:pt x="5195291" y="1164099"/>
                  <a:pt x="5215466" y="1162307"/>
                </a:cubicBezTo>
                <a:cubicBezTo>
                  <a:pt x="5202569" y="1137237"/>
                  <a:pt x="5185890" y="1155357"/>
                  <a:pt x="5169778" y="1132944"/>
                </a:cubicBezTo>
                <a:cubicBezTo>
                  <a:pt x="5170011" y="1150890"/>
                  <a:pt x="5191499" y="1163443"/>
                  <a:pt x="5203094" y="1178763"/>
                </a:cubicBezTo>
                <a:cubicBezTo>
                  <a:pt x="5210887" y="1188833"/>
                  <a:pt x="5220547" y="1207376"/>
                  <a:pt x="5233173" y="1218053"/>
                </a:cubicBezTo>
                <a:cubicBezTo>
                  <a:pt x="5245767" y="1214951"/>
                  <a:pt x="5260139" y="1222830"/>
                  <a:pt x="5274759" y="1235918"/>
                </a:cubicBezTo>
                <a:cubicBezTo>
                  <a:pt x="5276933" y="1233309"/>
                  <a:pt x="5278678" y="1230512"/>
                  <a:pt x="5280851" y="1227903"/>
                </a:cubicBezTo>
                <a:close/>
                <a:moveTo>
                  <a:pt x="3476497" y="5312594"/>
                </a:moveTo>
                <a:cubicBezTo>
                  <a:pt x="3470330" y="5310380"/>
                  <a:pt x="3462733" y="5304470"/>
                  <a:pt x="3459000" y="5309455"/>
                </a:cubicBezTo>
                <a:cubicBezTo>
                  <a:pt x="3460669" y="5313763"/>
                  <a:pt x="3473880" y="5327759"/>
                  <a:pt x="3476497" y="5312594"/>
                </a:cubicBezTo>
                <a:close/>
                <a:moveTo>
                  <a:pt x="2996312" y="6405309"/>
                </a:moveTo>
                <a:cubicBezTo>
                  <a:pt x="2990502" y="6388443"/>
                  <a:pt x="2989567" y="6368625"/>
                  <a:pt x="2977462" y="6355616"/>
                </a:cubicBezTo>
                <a:cubicBezTo>
                  <a:pt x="2975459" y="6375157"/>
                  <a:pt x="2984986" y="6404390"/>
                  <a:pt x="2996312" y="6405309"/>
                </a:cubicBezTo>
                <a:close/>
                <a:moveTo>
                  <a:pt x="5440180" y="875249"/>
                </a:moveTo>
                <a:cubicBezTo>
                  <a:pt x="5442638" y="872408"/>
                  <a:pt x="5442503" y="867840"/>
                  <a:pt x="5436334" y="864600"/>
                </a:cubicBezTo>
                <a:cubicBezTo>
                  <a:pt x="5433582" y="868535"/>
                  <a:pt x="5431444" y="872226"/>
                  <a:pt x="5428458" y="875542"/>
                </a:cubicBezTo>
                <a:cubicBezTo>
                  <a:pt x="5432668" y="879205"/>
                  <a:pt x="5437721" y="878090"/>
                  <a:pt x="5440180" y="875249"/>
                </a:cubicBezTo>
                <a:close/>
                <a:moveTo>
                  <a:pt x="3433455" y="5421561"/>
                </a:moveTo>
                <a:cubicBezTo>
                  <a:pt x="3432413" y="5404282"/>
                  <a:pt x="3422571" y="5390748"/>
                  <a:pt x="3409836" y="5377987"/>
                </a:cubicBezTo>
                <a:cubicBezTo>
                  <a:pt x="3411680" y="5394603"/>
                  <a:pt x="3424412" y="5407373"/>
                  <a:pt x="3433455" y="5421561"/>
                </a:cubicBezTo>
                <a:close/>
                <a:moveTo>
                  <a:pt x="4994359" y="1890448"/>
                </a:moveTo>
                <a:cubicBezTo>
                  <a:pt x="4986146" y="1898784"/>
                  <a:pt x="4974041" y="1896910"/>
                  <a:pt x="4968290" y="1912372"/>
                </a:cubicBezTo>
                <a:cubicBezTo>
                  <a:pt x="4980767" y="1918242"/>
                  <a:pt x="4997431" y="1898281"/>
                  <a:pt x="4994359" y="1890448"/>
                </a:cubicBezTo>
                <a:close/>
                <a:moveTo>
                  <a:pt x="5409029" y="957246"/>
                </a:moveTo>
                <a:cubicBezTo>
                  <a:pt x="5408552" y="950324"/>
                  <a:pt x="5398438" y="942511"/>
                  <a:pt x="5393703" y="945387"/>
                </a:cubicBezTo>
                <a:cubicBezTo>
                  <a:pt x="5397777" y="951264"/>
                  <a:pt x="5396240" y="958228"/>
                  <a:pt x="5405737" y="963443"/>
                </a:cubicBezTo>
                <a:cubicBezTo>
                  <a:pt x="5408276" y="961762"/>
                  <a:pt x="5409187" y="959554"/>
                  <a:pt x="5409029" y="957246"/>
                </a:cubicBezTo>
                <a:close/>
                <a:moveTo>
                  <a:pt x="2848232" y="6753410"/>
                </a:moveTo>
                <a:cubicBezTo>
                  <a:pt x="2833973" y="6739456"/>
                  <a:pt x="2810548" y="6739312"/>
                  <a:pt x="2796673" y="6746448"/>
                </a:cubicBezTo>
                <a:cubicBezTo>
                  <a:pt x="2811791" y="6743433"/>
                  <a:pt x="2832159" y="6753963"/>
                  <a:pt x="2848232" y="6753410"/>
                </a:cubicBezTo>
                <a:close/>
                <a:moveTo>
                  <a:pt x="1626585" y="9518424"/>
                </a:moveTo>
                <a:cubicBezTo>
                  <a:pt x="1615913" y="9538220"/>
                  <a:pt x="1601851" y="9555597"/>
                  <a:pt x="1583562" y="9568526"/>
                </a:cubicBezTo>
                <a:cubicBezTo>
                  <a:pt x="1578111" y="9535557"/>
                  <a:pt x="1608899" y="9513507"/>
                  <a:pt x="1620468" y="9485001"/>
                </a:cubicBezTo>
                <a:cubicBezTo>
                  <a:pt x="1650924" y="9406776"/>
                  <a:pt x="1633133" y="9325060"/>
                  <a:pt x="1629561" y="9258795"/>
                </a:cubicBezTo>
                <a:cubicBezTo>
                  <a:pt x="1647622" y="9271359"/>
                  <a:pt x="1649585" y="9301769"/>
                  <a:pt x="1653724" y="9329574"/>
                </a:cubicBezTo>
                <a:cubicBezTo>
                  <a:pt x="1660109" y="9377855"/>
                  <a:pt x="1658600" y="9459033"/>
                  <a:pt x="1626585" y="9518424"/>
                </a:cubicBezTo>
                <a:close/>
                <a:moveTo>
                  <a:pt x="3429894" y="5438861"/>
                </a:moveTo>
                <a:cubicBezTo>
                  <a:pt x="3412667" y="5410851"/>
                  <a:pt x="3404245" y="5379087"/>
                  <a:pt x="3377546" y="5354034"/>
                </a:cubicBezTo>
                <a:cubicBezTo>
                  <a:pt x="3372896" y="5370336"/>
                  <a:pt x="3382593" y="5380733"/>
                  <a:pt x="3400288" y="5388044"/>
                </a:cubicBezTo>
                <a:cubicBezTo>
                  <a:pt x="3400147" y="5406844"/>
                  <a:pt x="3408000" y="5439897"/>
                  <a:pt x="3429894" y="5438861"/>
                </a:cubicBezTo>
                <a:close/>
                <a:moveTo>
                  <a:pt x="5484077" y="794564"/>
                </a:moveTo>
                <a:cubicBezTo>
                  <a:pt x="5475112" y="783987"/>
                  <a:pt x="5466176" y="801923"/>
                  <a:pt x="5474534" y="808160"/>
                </a:cubicBezTo>
                <a:cubicBezTo>
                  <a:pt x="5477637" y="803424"/>
                  <a:pt x="5481162" y="798874"/>
                  <a:pt x="5484077" y="794564"/>
                </a:cubicBezTo>
                <a:close/>
                <a:moveTo>
                  <a:pt x="751988" y="11508488"/>
                </a:moveTo>
                <a:cubicBezTo>
                  <a:pt x="736952" y="11541365"/>
                  <a:pt x="697297" y="11573497"/>
                  <a:pt x="676639" y="11606423"/>
                </a:cubicBezTo>
                <a:cubicBezTo>
                  <a:pt x="644929" y="11592919"/>
                  <a:pt x="621291" y="11565754"/>
                  <a:pt x="605812" y="11535102"/>
                </a:cubicBezTo>
                <a:cubicBezTo>
                  <a:pt x="646576" y="11508526"/>
                  <a:pt x="654355" y="11480550"/>
                  <a:pt x="681146" y="11445267"/>
                </a:cubicBezTo>
                <a:cubicBezTo>
                  <a:pt x="713304" y="11476196"/>
                  <a:pt x="720802" y="11484576"/>
                  <a:pt x="751988" y="11508488"/>
                </a:cubicBezTo>
                <a:close/>
                <a:moveTo>
                  <a:pt x="3425305" y="5460797"/>
                </a:moveTo>
                <a:cubicBezTo>
                  <a:pt x="3396384" y="5437308"/>
                  <a:pt x="3377836" y="5412291"/>
                  <a:pt x="3341776" y="5414200"/>
                </a:cubicBezTo>
                <a:cubicBezTo>
                  <a:pt x="3335963" y="5401943"/>
                  <a:pt x="3333040" y="5388921"/>
                  <a:pt x="3324146" y="5377863"/>
                </a:cubicBezTo>
                <a:cubicBezTo>
                  <a:pt x="3291419" y="5366453"/>
                  <a:pt x="3261123" y="5362248"/>
                  <a:pt x="3232210" y="5360689"/>
                </a:cubicBezTo>
                <a:cubicBezTo>
                  <a:pt x="3208747" y="5416100"/>
                  <a:pt x="3213172" y="5460376"/>
                  <a:pt x="3204056" y="5509887"/>
                </a:cubicBezTo>
                <a:cubicBezTo>
                  <a:pt x="3226511" y="5524907"/>
                  <a:pt x="3226470" y="5545792"/>
                  <a:pt x="3247055" y="5552340"/>
                </a:cubicBezTo>
                <a:cubicBezTo>
                  <a:pt x="3280023" y="5564357"/>
                  <a:pt x="3348626" y="5517675"/>
                  <a:pt x="3380174" y="5530596"/>
                </a:cubicBezTo>
                <a:cubicBezTo>
                  <a:pt x="3394422" y="5505280"/>
                  <a:pt x="3412012" y="5488574"/>
                  <a:pt x="3425305" y="5460797"/>
                </a:cubicBezTo>
                <a:close/>
                <a:moveTo>
                  <a:pt x="3456972" y="5389128"/>
                </a:moveTo>
                <a:cubicBezTo>
                  <a:pt x="3434767" y="5379317"/>
                  <a:pt x="3442107" y="5358084"/>
                  <a:pt x="3423784" y="5346419"/>
                </a:cubicBezTo>
                <a:cubicBezTo>
                  <a:pt x="3415253" y="5364571"/>
                  <a:pt x="3436348" y="5403462"/>
                  <a:pt x="3456972" y="5389128"/>
                </a:cubicBezTo>
                <a:close/>
                <a:moveTo>
                  <a:pt x="5371035" y="1059870"/>
                </a:moveTo>
                <a:cubicBezTo>
                  <a:pt x="5365718" y="1050911"/>
                  <a:pt x="5357681" y="1042275"/>
                  <a:pt x="5347787" y="1034343"/>
                </a:cubicBezTo>
                <a:cubicBezTo>
                  <a:pt x="5349953" y="1043437"/>
                  <a:pt x="5326215" y="1056340"/>
                  <a:pt x="5337591" y="1064417"/>
                </a:cubicBezTo>
                <a:cubicBezTo>
                  <a:pt x="5345772" y="1059896"/>
                  <a:pt x="5339129" y="1045773"/>
                  <a:pt x="5349798" y="1048453"/>
                </a:cubicBezTo>
                <a:cubicBezTo>
                  <a:pt x="5362489" y="1053552"/>
                  <a:pt x="5352240" y="1062753"/>
                  <a:pt x="5364932" y="1067852"/>
                </a:cubicBezTo>
                <a:cubicBezTo>
                  <a:pt x="5367110" y="1065255"/>
                  <a:pt x="5368857" y="1062468"/>
                  <a:pt x="5371035" y="1059870"/>
                </a:cubicBezTo>
                <a:close/>
                <a:moveTo>
                  <a:pt x="2506355" y="7544153"/>
                </a:moveTo>
                <a:cubicBezTo>
                  <a:pt x="2505603" y="7552729"/>
                  <a:pt x="2497725" y="7559852"/>
                  <a:pt x="2478650" y="7564542"/>
                </a:cubicBezTo>
                <a:cubicBezTo>
                  <a:pt x="2450822" y="7560399"/>
                  <a:pt x="2425259" y="7525668"/>
                  <a:pt x="2402721" y="7514181"/>
                </a:cubicBezTo>
                <a:cubicBezTo>
                  <a:pt x="2378908" y="7544927"/>
                  <a:pt x="2329365" y="7614234"/>
                  <a:pt x="2297729" y="7566630"/>
                </a:cubicBezTo>
                <a:cubicBezTo>
                  <a:pt x="2290544" y="7548171"/>
                  <a:pt x="2317674" y="7529590"/>
                  <a:pt x="2328803" y="7509033"/>
                </a:cubicBezTo>
                <a:cubicBezTo>
                  <a:pt x="2335497" y="7496197"/>
                  <a:pt x="2335413" y="7485970"/>
                  <a:pt x="2341166" y="7475265"/>
                </a:cubicBezTo>
                <a:cubicBezTo>
                  <a:pt x="2311750" y="7451569"/>
                  <a:pt x="2250028" y="7392200"/>
                  <a:pt x="2276800" y="7366328"/>
                </a:cubicBezTo>
                <a:cubicBezTo>
                  <a:pt x="2303573" y="7340455"/>
                  <a:pt x="2341848" y="7399654"/>
                  <a:pt x="2375542" y="7425241"/>
                </a:cubicBezTo>
                <a:cubicBezTo>
                  <a:pt x="2397743" y="7408557"/>
                  <a:pt x="2420639" y="7333590"/>
                  <a:pt x="2458272" y="7345633"/>
                </a:cubicBezTo>
                <a:cubicBezTo>
                  <a:pt x="2488714" y="7377425"/>
                  <a:pt x="2465448" y="7415036"/>
                  <a:pt x="2430749" y="7454219"/>
                </a:cubicBezTo>
                <a:cubicBezTo>
                  <a:pt x="2446751" y="7479630"/>
                  <a:pt x="2508613" y="7518428"/>
                  <a:pt x="2506355" y="7544153"/>
                </a:cubicBezTo>
                <a:close/>
                <a:moveTo>
                  <a:pt x="2605465" y="7322824"/>
                </a:moveTo>
                <a:cubicBezTo>
                  <a:pt x="2608310" y="7312913"/>
                  <a:pt x="2598401" y="7297367"/>
                  <a:pt x="2592920" y="7288073"/>
                </a:cubicBezTo>
                <a:cubicBezTo>
                  <a:pt x="2580926" y="7303645"/>
                  <a:pt x="2594737" y="7316366"/>
                  <a:pt x="2597732" y="7330417"/>
                </a:cubicBezTo>
                <a:cubicBezTo>
                  <a:pt x="2602151" y="7328806"/>
                  <a:pt x="2604517" y="7326128"/>
                  <a:pt x="2605465" y="7322824"/>
                </a:cubicBezTo>
                <a:close/>
                <a:moveTo>
                  <a:pt x="2624748" y="7284318"/>
                </a:moveTo>
                <a:cubicBezTo>
                  <a:pt x="2638229" y="7248021"/>
                  <a:pt x="2621302" y="7214579"/>
                  <a:pt x="2609783" y="7180471"/>
                </a:cubicBezTo>
                <a:cubicBezTo>
                  <a:pt x="2600971" y="7196941"/>
                  <a:pt x="2619813" y="7209848"/>
                  <a:pt x="2612473" y="7226459"/>
                </a:cubicBezTo>
                <a:cubicBezTo>
                  <a:pt x="2589798" y="7203713"/>
                  <a:pt x="2607009" y="7162446"/>
                  <a:pt x="2581853" y="7148786"/>
                </a:cubicBezTo>
                <a:cubicBezTo>
                  <a:pt x="2581036" y="7195769"/>
                  <a:pt x="2613279" y="7238524"/>
                  <a:pt x="2624748" y="7284318"/>
                </a:cubicBezTo>
                <a:close/>
                <a:moveTo>
                  <a:pt x="1107023" y="10723530"/>
                </a:moveTo>
                <a:cubicBezTo>
                  <a:pt x="1086815" y="10741826"/>
                  <a:pt x="1065530" y="10759132"/>
                  <a:pt x="1043822" y="10776251"/>
                </a:cubicBezTo>
                <a:cubicBezTo>
                  <a:pt x="1028993" y="10743502"/>
                  <a:pt x="1065715" y="10712984"/>
                  <a:pt x="1101327" y="10700980"/>
                </a:cubicBezTo>
                <a:cubicBezTo>
                  <a:pt x="1106061" y="10705127"/>
                  <a:pt x="1106637" y="10714114"/>
                  <a:pt x="1107023" y="10723530"/>
                </a:cubicBezTo>
                <a:close/>
                <a:moveTo>
                  <a:pt x="5569294" y="629591"/>
                </a:moveTo>
                <a:cubicBezTo>
                  <a:pt x="5563732" y="628151"/>
                  <a:pt x="5557174" y="616100"/>
                  <a:pt x="5552870" y="622334"/>
                </a:cubicBezTo>
                <a:cubicBezTo>
                  <a:pt x="5554316" y="629584"/>
                  <a:pt x="5563337" y="632553"/>
                  <a:pt x="5569294" y="629591"/>
                </a:cubicBezTo>
                <a:close/>
                <a:moveTo>
                  <a:pt x="3333519" y="5690480"/>
                </a:moveTo>
                <a:cubicBezTo>
                  <a:pt x="3308334" y="5683946"/>
                  <a:pt x="3325812" y="5660561"/>
                  <a:pt x="3319900" y="5646220"/>
                </a:cubicBezTo>
                <a:cubicBezTo>
                  <a:pt x="3299387" y="5649906"/>
                  <a:pt x="3288603" y="5621177"/>
                  <a:pt x="3273319" y="5611873"/>
                </a:cubicBezTo>
                <a:cubicBezTo>
                  <a:pt x="3267460" y="5637840"/>
                  <a:pt x="3309660" y="5646293"/>
                  <a:pt x="3314694" y="5668398"/>
                </a:cubicBezTo>
                <a:cubicBezTo>
                  <a:pt x="3290304" y="5656601"/>
                  <a:pt x="3287695" y="5637093"/>
                  <a:pt x="3262074" y="5625773"/>
                </a:cubicBezTo>
                <a:cubicBezTo>
                  <a:pt x="3258138" y="5643922"/>
                  <a:pt x="3282518" y="5651121"/>
                  <a:pt x="3287388" y="5665510"/>
                </a:cubicBezTo>
                <a:cubicBezTo>
                  <a:pt x="3274051" y="5657578"/>
                  <a:pt x="3263175" y="5648694"/>
                  <a:pt x="3251068" y="5640285"/>
                </a:cubicBezTo>
                <a:cubicBezTo>
                  <a:pt x="3246204" y="5665157"/>
                  <a:pt x="3286884" y="5672427"/>
                  <a:pt x="3288979" y="5694254"/>
                </a:cubicBezTo>
                <a:cubicBezTo>
                  <a:pt x="3281379" y="5688353"/>
                  <a:pt x="3273043" y="5671409"/>
                  <a:pt x="3265066" y="5683688"/>
                </a:cubicBezTo>
                <a:cubicBezTo>
                  <a:pt x="3273706" y="5689547"/>
                  <a:pt x="3279458" y="5696165"/>
                  <a:pt x="3285397" y="5702361"/>
                </a:cubicBezTo>
                <a:cubicBezTo>
                  <a:pt x="3295926" y="5686617"/>
                  <a:pt x="3297670" y="5701152"/>
                  <a:pt x="3316735" y="5706518"/>
                </a:cubicBezTo>
                <a:cubicBezTo>
                  <a:pt x="3318784" y="5692639"/>
                  <a:pt x="3328417" y="5697406"/>
                  <a:pt x="3333519" y="5690480"/>
                </a:cubicBezTo>
                <a:close/>
                <a:moveTo>
                  <a:pt x="5531524" y="722468"/>
                </a:moveTo>
                <a:cubicBezTo>
                  <a:pt x="5531053" y="711421"/>
                  <a:pt x="5516796" y="698481"/>
                  <a:pt x="5508251" y="705710"/>
                </a:cubicBezTo>
                <a:cubicBezTo>
                  <a:pt x="5509066" y="717707"/>
                  <a:pt x="5522825" y="717715"/>
                  <a:pt x="5526678" y="732067"/>
                </a:cubicBezTo>
                <a:cubicBezTo>
                  <a:pt x="5530307" y="729622"/>
                  <a:pt x="5531681" y="726150"/>
                  <a:pt x="5531524" y="722468"/>
                </a:cubicBezTo>
                <a:close/>
                <a:moveTo>
                  <a:pt x="1592875" y="9637904"/>
                </a:moveTo>
                <a:cubicBezTo>
                  <a:pt x="1587943" y="9635216"/>
                  <a:pt x="1586265" y="9626315"/>
                  <a:pt x="1580073" y="9632248"/>
                </a:cubicBezTo>
                <a:cubicBezTo>
                  <a:pt x="1584817" y="9635364"/>
                  <a:pt x="1586495" y="9644264"/>
                  <a:pt x="1592875" y="9637904"/>
                </a:cubicBezTo>
                <a:close/>
                <a:moveTo>
                  <a:pt x="3470626" y="5390568"/>
                </a:moveTo>
                <a:cubicBezTo>
                  <a:pt x="3467790" y="5375040"/>
                  <a:pt x="3452457" y="5364693"/>
                  <a:pt x="3451278" y="5348878"/>
                </a:cubicBezTo>
                <a:cubicBezTo>
                  <a:pt x="3463414" y="5349135"/>
                  <a:pt x="3457404" y="5371978"/>
                  <a:pt x="3469224" y="5361398"/>
                </a:cubicBezTo>
                <a:cubicBezTo>
                  <a:pt x="3461706" y="5348380"/>
                  <a:pt x="3456015" y="5347400"/>
                  <a:pt x="3438895" y="5343407"/>
                </a:cubicBezTo>
                <a:cubicBezTo>
                  <a:pt x="3436669" y="5362307"/>
                  <a:pt x="3455742" y="5389602"/>
                  <a:pt x="3470626" y="5390568"/>
                </a:cubicBezTo>
                <a:close/>
                <a:moveTo>
                  <a:pt x="5415222" y="989737"/>
                </a:moveTo>
                <a:cubicBezTo>
                  <a:pt x="5418426" y="984082"/>
                  <a:pt x="5419520" y="978705"/>
                  <a:pt x="5414880" y="974108"/>
                </a:cubicBezTo>
                <a:cubicBezTo>
                  <a:pt x="5411248" y="981166"/>
                  <a:pt x="5409974" y="993342"/>
                  <a:pt x="5399858" y="988363"/>
                </a:cubicBezTo>
                <a:cubicBezTo>
                  <a:pt x="5400402" y="982488"/>
                  <a:pt x="5397186" y="976991"/>
                  <a:pt x="5390452" y="972487"/>
                </a:cubicBezTo>
                <a:cubicBezTo>
                  <a:pt x="5386738" y="982056"/>
                  <a:pt x="5380810" y="976889"/>
                  <a:pt x="5377608" y="984137"/>
                </a:cubicBezTo>
                <a:cubicBezTo>
                  <a:pt x="5382646" y="992478"/>
                  <a:pt x="5391631" y="1000014"/>
                  <a:pt x="5402898" y="1007031"/>
                </a:cubicBezTo>
                <a:cubicBezTo>
                  <a:pt x="5406703" y="1001324"/>
                  <a:pt x="5412018" y="995391"/>
                  <a:pt x="5415222" y="989737"/>
                </a:cubicBezTo>
                <a:close/>
                <a:moveTo>
                  <a:pt x="5689441" y="369850"/>
                </a:moveTo>
                <a:cubicBezTo>
                  <a:pt x="5682312" y="366192"/>
                  <a:pt x="5687280" y="360771"/>
                  <a:pt x="5678054" y="357202"/>
                </a:cubicBezTo>
                <a:cubicBezTo>
                  <a:pt x="5672038" y="362668"/>
                  <a:pt x="5678549" y="366561"/>
                  <a:pt x="5670678" y="372731"/>
                </a:cubicBezTo>
                <a:cubicBezTo>
                  <a:pt x="5677807" y="376388"/>
                  <a:pt x="5684749" y="380471"/>
                  <a:pt x="5689441" y="369850"/>
                </a:cubicBezTo>
                <a:close/>
                <a:moveTo>
                  <a:pt x="5671664" y="411250"/>
                </a:moveTo>
                <a:cubicBezTo>
                  <a:pt x="5676334" y="404173"/>
                  <a:pt x="5675574" y="397744"/>
                  <a:pt x="5668765" y="392197"/>
                </a:cubicBezTo>
                <a:cubicBezTo>
                  <a:pt x="5660949" y="399407"/>
                  <a:pt x="5662140" y="406026"/>
                  <a:pt x="5671664" y="411250"/>
                </a:cubicBezTo>
                <a:close/>
                <a:moveTo>
                  <a:pt x="5518680" y="759397"/>
                </a:moveTo>
                <a:cubicBezTo>
                  <a:pt x="5516877" y="748481"/>
                  <a:pt x="5508460" y="738690"/>
                  <a:pt x="5499804" y="728288"/>
                </a:cubicBezTo>
                <a:cubicBezTo>
                  <a:pt x="5485768" y="739290"/>
                  <a:pt x="5505579" y="768282"/>
                  <a:pt x="5518680" y="759397"/>
                </a:cubicBezTo>
                <a:close/>
                <a:moveTo>
                  <a:pt x="5450632" y="913669"/>
                </a:moveTo>
                <a:cubicBezTo>
                  <a:pt x="5451818" y="912133"/>
                  <a:pt x="5452770" y="909978"/>
                  <a:pt x="5450226" y="908854"/>
                </a:cubicBezTo>
                <a:cubicBezTo>
                  <a:pt x="5442498" y="918317"/>
                  <a:pt x="5445554" y="896488"/>
                  <a:pt x="5440093" y="905407"/>
                </a:cubicBezTo>
                <a:cubicBezTo>
                  <a:pt x="5445268" y="909754"/>
                  <a:pt x="5438025" y="915825"/>
                  <a:pt x="5446695" y="919141"/>
                </a:cubicBezTo>
                <a:cubicBezTo>
                  <a:pt x="5447880" y="917604"/>
                  <a:pt x="5449256" y="915637"/>
                  <a:pt x="5450632" y="913669"/>
                </a:cubicBezTo>
                <a:close/>
                <a:moveTo>
                  <a:pt x="5610855" y="551220"/>
                </a:moveTo>
                <a:cubicBezTo>
                  <a:pt x="5610821" y="540925"/>
                  <a:pt x="5602923" y="532295"/>
                  <a:pt x="5593408" y="529633"/>
                </a:cubicBezTo>
                <a:cubicBezTo>
                  <a:pt x="5583735" y="537695"/>
                  <a:pt x="5589411" y="543287"/>
                  <a:pt x="5581587" y="550624"/>
                </a:cubicBezTo>
                <a:cubicBezTo>
                  <a:pt x="5591437" y="551378"/>
                  <a:pt x="5601333" y="553180"/>
                  <a:pt x="5610855" y="551220"/>
                </a:cubicBezTo>
                <a:close/>
                <a:moveTo>
                  <a:pt x="1587717" y="9661122"/>
                </a:moveTo>
                <a:cubicBezTo>
                  <a:pt x="1574389" y="9653193"/>
                  <a:pt x="1576023" y="9621790"/>
                  <a:pt x="1557705" y="9627464"/>
                </a:cubicBezTo>
                <a:cubicBezTo>
                  <a:pt x="1567769" y="9637009"/>
                  <a:pt x="1568804" y="9676221"/>
                  <a:pt x="1587717" y="9661122"/>
                </a:cubicBezTo>
                <a:close/>
                <a:moveTo>
                  <a:pt x="3215341" y="5979892"/>
                </a:moveTo>
                <a:cubicBezTo>
                  <a:pt x="3207040" y="5902803"/>
                  <a:pt x="3118438" y="5854983"/>
                  <a:pt x="3020784" y="5827645"/>
                </a:cubicBezTo>
                <a:cubicBezTo>
                  <a:pt x="3040430" y="5875590"/>
                  <a:pt x="3103737" y="5927527"/>
                  <a:pt x="3161785" y="5961333"/>
                </a:cubicBezTo>
                <a:cubicBezTo>
                  <a:pt x="3175977" y="5969641"/>
                  <a:pt x="3198255" y="5989683"/>
                  <a:pt x="3215341" y="5979892"/>
                </a:cubicBezTo>
                <a:close/>
                <a:moveTo>
                  <a:pt x="3355769" y="5662068"/>
                </a:moveTo>
                <a:cubicBezTo>
                  <a:pt x="3357706" y="5641514"/>
                  <a:pt x="3307738" y="5597507"/>
                  <a:pt x="3302959" y="5619874"/>
                </a:cubicBezTo>
                <a:cubicBezTo>
                  <a:pt x="3313750" y="5613933"/>
                  <a:pt x="3315278" y="5637044"/>
                  <a:pt x="3313482" y="5638798"/>
                </a:cubicBezTo>
                <a:cubicBezTo>
                  <a:pt x="3321898" y="5631301"/>
                  <a:pt x="3340661" y="5647746"/>
                  <a:pt x="3339543" y="5654899"/>
                </a:cubicBezTo>
                <a:cubicBezTo>
                  <a:pt x="3337408" y="5653956"/>
                  <a:pt x="3333336" y="5656239"/>
                  <a:pt x="3337656" y="5659168"/>
                </a:cubicBezTo>
                <a:cubicBezTo>
                  <a:pt x="3341149" y="5653573"/>
                  <a:pt x="3348987" y="5660092"/>
                  <a:pt x="3355769" y="5662068"/>
                </a:cubicBezTo>
                <a:close/>
                <a:moveTo>
                  <a:pt x="3466226" y="5412078"/>
                </a:moveTo>
                <a:cubicBezTo>
                  <a:pt x="3463664" y="5410946"/>
                  <a:pt x="3461289" y="5409391"/>
                  <a:pt x="3463651" y="5406356"/>
                </a:cubicBezTo>
                <a:lnTo>
                  <a:pt x="3455537" y="5402771"/>
                </a:lnTo>
                <a:cubicBezTo>
                  <a:pt x="3445223" y="5409943"/>
                  <a:pt x="3463926" y="5420749"/>
                  <a:pt x="3466226" y="5412078"/>
                </a:cubicBezTo>
                <a:close/>
                <a:moveTo>
                  <a:pt x="3478477" y="5384351"/>
                </a:moveTo>
                <a:cubicBezTo>
                  <a:pt x="3485751" y="5374819"/>
                  <a:pt x="3473141" y="5373325"/>
                  <a:pt x="3471183" y="5367362"/>
                </a:cubicBezTo>
                <a:cubicBezTo>
                  <a:pt x="3466987" y="5375703"/>
                  <a:pt x="3469134" y="5381240"/>
                  <a:pt x="3478477" y="5384351"/>
                </a:cubicBezTo>
                <a:close/>
                <a:moveTo>
                  <a:pt x="5371078" y="1104821"/>
                </a:moveTo>
                <a:cubicBezTo>
                  <a:pt x="5369596" y="1110435"/>
                  <a:pt x="5367329" y="1116076"/>
                  <a:pt x="5363357" y="1121567"/>
                </a:cubicBezTo>
                <a:cubicBezTo>
                  <a:pt x="5355388" y="1102282"/>
                  <a:pt x="5333012" y="1085276"/>
                  <a:pt x="5323185" y="1066696"/>
                </a:cubicBezTo>
                <a:cubicBezTo>
                  <a:pt x="5326990" y="1051088"/>
                  <a:pt x="5339396" y="1023009"/>
                  <a:pt x="5349270" y="1014659"/>
                </a:cubicBezTo>
                <a:cubicBezTo>
                  <a:pt x="5364370" y="1029467"/>
                  <a:pt x="5370881" y="1045056"/>
                  <a:pt x="5388082" y="1059775"/>
                </a:cubicBezTo>
                <a:cubicBezTo>
                  <a:pt x="5372908" y="1071377"/>
                  <a:pt x="5375525" y="1087979"/>
                  <a:pt x="5371078" y="1104821"/>
                </a:cubicBezTo>
                <a:close/>
                <a:moveTo>
                  <a:pt x="4744367" y="2525780"/>
                </a:moveTo>
                <a:cubicBezTo>
                  <a:pt x="4739584" y="2493851"/>
                  <a:pt x="4694845" y="2481019"/>
                  <a:pt x="4670398" y="2500204"/>
                </a:cubicBezTo>
                <a:cubicBezTo>
                  <a:pt x="4680517" y="2536014"/>
                  <a:pt x="4716608" y="2544362"/>
                  <a:pt x="4744367" y="2525780"/>
                </a:cubicBezTo>
                <a:close/>
                <a:moveTo>
                  <a:pt x="5425030" y="987573"/>
                </a:moveTo>
                <a:cubicBezTo>
                  <a:pt x="5419516" y="1000488"/>
                  <a:pt x="5410878" y="1013360"/>
                  <a:pt x="5402934" y="1024372"/>
                </a:cubicBezTo>
                <a:cubicBezTo>
                  <a:pt x="5384828" y="1010767"/>
                  <a:pt x="5370669" y="996358"/>
                  <a:pt x="5362363" y="981477"/>
                </a:cubicBezTo>
                <a:cubicBezTo>
                  <a:pt x="5363962" y="967406"/>
                  <a:pt x="5375952" y="976271"/>
                  <a:pt x="5383487" y="959218"/>
                </a:cubicBezTo>
                <a:cubicBezTo>
                  <a:pt x="5389003" y="947896"/>
                  <a:pt x="5381388" y="938417"/>
                  <a:pt x="5395039" y="926104"/>
                </a:cubicBezTo>
                <a:cubicBezTo>
                  <a:pt x="5408786" y="924025"/>
                  <a:pt x="5411923" y="952928"/>
                  <a:pt x="5428382" y="950518"/>
                </a:cubicBezTo>
                <a:cubicBezTo>
                  <a:pt x="5432933" y="961702"/>
                  <a:pt x="5430544" y="974659"/>
                  <a:pt x="5425030" y="987573"/>
                </a:cubicBezTo>
                <a:close/>
                <a:moveTo>
                  <a:pt x="3372943" y="5632441"/>
                </a:moveTo>
                <a:cubicBezTo>
                  <a:pt x="3361931" y="5625021"/>
                  <a:pt x="3361141" y="5612947"/>
                  <a:pt x="3346811" y="5606105"/>
                </a:cubicBezTo>
                <a:cubicBezTo>
                  <a:pt x="3346281" y="5621166"/>
                  <a:pt x="3332681" y="5603430"/>
                  <a:pt x="3332149" y="5618497"/>
                </a:cubicBezTo>
                <a:cubicBezTo>
                  <a:pt x="3339272" y="5623169"/>
                  <a:pt x="3355679" y="5607983"/>
                  <a:pt x="3357143" y="5625460"/>
                </a:cubicBezTo>
                <a:cubicBezTo>
                  <a:pt x="3350714" y="5630771"/>
                  <a:pt x="3338630" y="5631553"/>
                  <a:pt x="3350358" y="5640817"/>
                </a:cubicBezTo>
                <a:cubicBezTo>
                  <a:pt x="3353098" y="5636926"/>
                  <a:pt x="3358649" y="5639379"/>
                  <a:pt x="3364438" y="5642449"/>
                </a:cubicBezTo>
                <a:cubicBezTo>
                  <a:pt x="3366463" y="5636712"/>
                  <a:pt x="3370104" y="5634247"/>
                  <a:pt x="3372943" y="5632441"/>
                </a:cubicBezTo>
                <a:close/>
                <a:moveTo>
                  <a:pt x="5308575" y="1252898"/>
                </a:moveTo>
                <a:cubicBezTo>
                  <a:pt x="5302162" y="1245476"/>
                  <a:pt x="5297218" y="1238194"/>
                  <a:pt x="5291044" y="1231387"/>
                </a:cubicBezTo>
                <a:cubicBezTo>
                  <a:pt x="5279743" y="1239649"/>
                  <a:pt x="5301569" y="1254901"/>
                  <a:pt x="5308575" y="1252898"/>
                </a:cubicBezTo>
                <a:close/>
                <a:moveTo>
                  <a:pt x="553059" y="12017190"/>
                </a:moveTo>
                <a:cubicBezTo>
                  <a:pt x="554782" y="12008391"/>
                  <a:pt x="552727" y="11998050"/>
                  <a:pt x="543935" y="11990851"/>
                </a:cubicBezTo>
                <a:cubicBezTo>
                  <a:pt x="535764" y="11998968"/>
                  <a:pt x="528207" y="12006847"/>
                  <a:pt x="519797" y="12014348"/>
                </a:cubicBezTo>
                <a:cubicBezTo>
                  <a:pt x="526577" y="12020913"/>
                  <a:pt x="533356" y="12027478"/>
                  <a:pt x="539521" y="12034281"/>
                </a:cubicBezTo>
                <a:cubicBezTo>
                  <a:pt x="545836" y="12033247"/>
                  <a:pt x="551337" y="12025989"/>
                  <a:pt x="553059" y="12017190"/>
                </a:cubicBezTo>
                <a:close/>
                <a:moveTo>
                  <a:pt x="4776981" y="2458628"/>
                </a:moveTo>
                <a:cubicBezTo>
                  <a:pt x="4777314" y="2437508"/>
                  <a:pt x="4776981" y="2458628"/>
                  <a:pt x="4776981" y="2458628"/>
                </a:cubicBezTo>
                <a:close/>
                <a:moveTo>
                  <a:pt x="2625266" y="7332909"/>
                </a:moveTo>
                <a:cubicBezTo>
                  <a:pt x="2628293" y="7317956"/>
                  <a:pt x="2626341" y="7303858"/>
                  <a:pt x="2614618" y="7291042"/>
                </a:cubicBezTo>
                <a:cubicBezTo>
                  <a:pt x="2610307" y="7305428"/>
                  <a:pt x="2618711" y="7318813"/>
                  <a:pt x="2625266" y="7332909"/>
                </a:cubicBezTo>
                <a:close/>
                <a:moveTo>
                  <a:pt x="5464328" y="910772"/>
                </a:moveTo>
                <a:cubicBezTo>
                  <a:pt x="5460498" y="922021"/>
                  <a:pt x="5454641" y="932696"/>
                  <a:pt x="5444399" y="939245"/>
                </a:cubicBezTo>
                <a:cubicBezTo>
                  <a:pt x="5431352" y="920603"/>
                  <a:pt x="5426188" y="901324"/>
                  <a:pt x="5415027" y="883000"/>
                </a:cubicBezTo>
                <a:cubicBezTo>
                  <a:pt x="5417858" y="870859"/>
                  <a:pt x="5429187" y="857836"/>
                  <a:pt x="5438862" y="845114"/>
                </a:cubicBezTo>
                <a:cubicBezTo>
                  <a:pt x="5450145" y="856280"/>
                  <a:pt x="5453778" y="868702"/>
                  <a:pt x="5472095" y="878856"/>
                </a:cubicBezTo>
                <a:cubicBezTo>
                  <a:pt x="5469962" y="887699"/>
                  <a:pt x="5468158" y="899522"/>
                  <a:pt x="5464328" y="910772"/>
                </a:cubicBezTo>
                <a:close/>
                <a:moveTo>
                  <a:pt x="5574510" y="662216"/>
                </a:moveTo>
                <a:cubicBezTo>
                  <a:pt x="5576456" y="655766"/>
                  <a:pt x="5576020" y="650615"/>
                  <a:pt x="5570044" y="651280"/>
                </a:cubicBezTo>
                <a:cubicBezTo>
                  <a:pt x="5574289" y="667394"/>
                  <a:pt x="5555628" y="661691"/>
                  <a:pt x="5550591" y="666076"/>
                </a:cubicBezTo>
                <a:cubicBezTo>
                  <a:pt x="5560100" y="670277"/>
                  <a:pt x="5554743" y="676555"/>
                  <a:pt x="5564684" y="680947"/>
                </a:cubicBezTo>
                <a:cubicBezTo>
                  <a:pt x="5568237" y="676415"/>
                  <a:pt x="5572565" y="668666"/>
                  <a:pt x="5574510" y="662216"/>
                </a:cubicBezTo>
                <a:close/>
                <a:moveTo>
                  <a:pt x="5537387" y="746475"/>
                </a:moveTo>
                <a:cubicBezTo>
                  <a:pt x="5532371" y="760134"/>
                  <a:pt x="5525626" y="773092"/>
                  <a:pt x="5515006" y="781555"/>
                </a:cubicBezTo>
                <a:cubicBezTo>
                  <a:pt x="5493182" y="766346"/>
                  <a:pt x="5485012" y="749075"/>
                  <a:pt x="5480576" y="731430"/>
                </a:cubicBezTo>
                <a:cubicBezTo>
                  <a:pt x="5502183" y="721750"/>
                  <a:pt x="5493466" y="689564"/>
                  <a:pt x="5514273" y="680542"/>
                </a:cubicBezTo>
                <a:cubicBezTo>
                  <a:pt x="5527569" y="691983"/>
                  <a:pt x="5533471" y="709770"/>
                  <a:pt x="5549393" y="707191"/>
                </a:cubicBezTo>
                <a:cubicBezTo>
                  <a:pt x="5545689" y="718457"/>
                  <a:pt x="5542403" y="732817"/>
                  <a:pt x="5537387" y="746475"/>
                </a:cubicBezTo>
                <a:close/>
                <a:moveTo>
                  <a:pt x="5612845" y="576964"/>
                </a:moveTo>
                <a:cubicBezTo>
                  <a:pt x="5613502" y="572307"/>
                  <a:pt x="5612465" y="568893"/>
                  <a:pt x="5608792" y="570868"/>
                </a:cubicBezTo>
                <a:cubicBezTo>
                  <a:pt x="5612810" y="576755"/>
                  <a:pt x="5600863" y="585355"/>
                  <a:pt x="5606729" y="590517"/>
                </a:cubicBezTo>
                <a:cubicBezTo>
                  <a:pt x="5609835" y="587520"/>
                  <a:pt x="5612187" y="581621"/>
                  <a:pt x="5612845" y="576964"/>
                </a:cubicBezTo>
                <a:close/>
                <a:moveTo>
                  <a:pt x="5077132" y="1793580"/>
                </a:moveTo>
                <a:cubicBezTo>
                  <a:pt x="5041462" y="1751614"/>
                  <a:pt x="5025853" y="1702175"/>
                  <a:pt x="5004129" y="1654937"/>
                </a:cubicBezTo>
                <a:cubicBezTo>
                  <a:pt x="4967356" y="1660201"/>
                  <a:pt x="4937691" y="1681532"/>
                  <a:pt x="4898456" y="1679669"/>
                </a:cubicBezTo>
                <a:cubicBezTo>
                  <a:pt x="4871830" y="1768713"/>
                  <a:pt x="4898353" y="1836481"/>
                  <a:pt x="4952158" y="1893001"/>
                </a:cubicBezTo>
                <a:cubicBezTo>
                  <a:pt x="4992792" y="1857250"/>
                  <a:pt x="5039876" y="1837518"/>
                  <a:pt x="5077132" y="1793580"/>
                </a:cubicBezTo>
                <a:close/>
                <a:moveTo>
                  <a:pt x="2857686" y="6819840"/>
                </a:moveTo>
                <a:cubicBezTo>
                  <a:pt x="2864116" y="6792575"/>
                  <a:pt x="2821784" y="6777443"/>
                  <a:pt x="2790093" y="6770584"/>
                </a:cubicBezTo>
                <a:cubicBezTo>
                  <a:pt x="2775324" y="6780897"/>
                  <a:pt x="2763441" y="6807793"/>
                  <a:pt x="2765571" y="6826083"/>
                </a:cubicBezTo>
                <a:cubicBezTo>
                  <a:pt x="2797029" y="6854270"/>
                  <a:pt x="2850879" y="6847958"/>
                  <a:pt x="2857686" y="6819840"/>
                </a:cubicBezTo>
                <a:close/>
                <a:moveTo>
                  <a:pt x="5692043" y="408639"/>
                </a:moveTo>
                <a:cubicBezTo>
                  <a:pt x="5694015" y="401703"/>
                  <a:pt x="5693878" y="394153"/>
                  <a:pt x="5692770" y="389093"/>
                </a:cubicBezTo>
                <a:cubicBezTo>
                  <a:pt x="5682977" y="406600"/>
                  <a:pt x="5676773" y="412492"/>
                  <a:pt x="5678669" y="424500"/>
                </a:cubicBezTo>
                <a:cubicBezTo>
                  <a:pt x="5685993" y="421897"/>
                  <a:pt x="5690072" y="415575"/>
                  <a:pt x="5692043" y="408639"/>
                </a:cubicBezTo>
                <a:close/>
                <a:moveTo>
                  <a:pt x="5502876" y="837477"/>
                </a:moveTo>
                <a:cubicBezTo>
                  <a:pt x="5499957" y="847511"/>
                  <a:pt x="5496112" y="857645"/>
                  <a:pt x="5487791" y="868473"/>
                </a:cubicBezTo>
                <a:cubicBezTo>
                  <a:pt x="5474553" y="854990"/>
                  <a:pt x="5471557" y="838907"/>
                  <a:pt x="5448219" y="826560"/>
                </a:cubicBezTo>
                <a:cubicBezTo>
                  <a:pt x="5458517" y="806681"/>
                  <a:pt x="5461394" y="787595"/>
                  <a:pt x="5475592" y="766895"/>
                </a:cubicBezTo>
                <a:cubicBezTo>
                  <a:pt x="5493152" y="779743"/>
                  <a:pt x="5489713" y="795527"/>
                  <a:pt x="5512394" y="807075"/>
                </a:cubicBezTo>
                <a:cubicBezTo>
                  <a:pt x="5507784" y="817508"/>
                  <a:pt x="5505794" y="827443"/>
                  <a:pt x="5502876" y="837477"/>
                </a:cubicBezTo>
                <a:close/>
                <a:moveTo>
                  <a:pt x="3914400" y="4440026"/>
                </a:moveTo>
                <a:cubicBezTo>
                  <a:pt x="3896556" y="4434033"/>
                  <a:pt x="3887149" y="4428720"/>
                  <a:pt x="3872679" y="4444460"/>
                </a:cubicBezTo>
                <a:cubicBezTo>
                  <a:pt x="3869578" y="4442058"/>
                  <a:pt x="3869723" y="4435367"/>
                  <a:pt x="3864628" y="4434755"/>
                </a:cubicBezTo>
                <a:cubicBezTo>
                  <a:pt x="3864899" y="4413665"/>
                  <a:pt x="3886575" y="4429023"/>
                  <a:pt x="3890248" y="4410911"/>
                </a:cubicBezTo>
                <a:cubicBezTo>
                  <a:pt x="3903812" y="4413657"/>
                  <a:pt x="3910579" y="4424407"/>
                  <a:pt x="3914400" y="4440026"/>
                </a:cubicBezTo>
                <a:close/>
                <a:moveTo>
                  <a:pt x="2852588" y="6848713"/>
                </a:moveTo>
                <a:cubicBezTo>
                  <a:pt x="2842435" y="6846268"/>
                  <a:pt x="2834856" y="6849552"/>
                  <a:pt x="2829186" y="6857763"/>
                </a:cubicBezTo>
                <a:cubicBezTo>
                  <a:pt x="2840343" y="6863713"/>
                  <a:pt x="2848161" y="6861044"/>
                  <a:pt x="2852588" y="6848713"/>
                </a:cubicBezTo>
                <a:close/>
                <a:moveTo>
                  <a:pt x="3342047" y="5746262"/>
                </a:moveTo>
                <a:cubicBezTo>
                  <a:pt x="3333795" y="5744145"/>
                  <a:pt x="3334964" y="5738034"/>
                  <a:pt x="3327327" y="5735682"/>
                </a:cubicBezTo>
                <a:cubicBezTo>
                  <a:pt x="3318922" y="5747773"/>
                  <a:pt x="3336103" y="5757403"/>
                  <a:pt x="3342047" y="5746262"/>
                </a:cubicBezTo>
                <a:close/>
                <a:moveTo>
                  <a:pt x="5577941" y="685947"/>
                </a:moveTo>
                <a:cubicBezTo>
                  <a:pt x="5575517" y="691359"/>
                  <a:pt x="5571824" y="696942"/>
                  <a:pt x="5565866" y="702826"/>
                </a:cubicBezTo>
                <a:cubicBezTo>
                  <a:pt x="5552337" y="686679"/>
                  <a:pt x="5538619" y="670956"/>
                  <a:pt x="5524282" y="655468"/>
                </a:cubicBezTo>
                <a:cubicBezTo>
                  <a:pt x="5533117" y="635472"/>
                  <a:pt x="5548266" y="615215"/>
                  <a:pt x="5551651" y="595862"/>
                </a:cubicBezTo>
                <a:cubicBezTo>
                  <a:pt x="5565163" y="603866"/>
                  <a:pt x="5578954" y="628775"/>
                  <a:pt x="5592334" y="638246"/>
                </a:cubicBezTo>
                <a:cubicBezTo>
                  <a:pt x="5581056" y="655001"/>
                  <a:pt x="5585212" y="669709"/>
                  <a:pt x="5577941" y="685947"/>
                </a:cubicBezTo>
                <a:close/>
                <a:moveTo>
                  <a:pt x="5615204" y="602774"/>
                </a:moveTo>
                <a:cubicBezTo>
                  <a:pt x="5612423" y="606943"/>
                  <a:pt x="5608549" y="610596"/>
                  <a:pt x="5602720" y="613417"/>
                </a:cubicBezTo>
                <a:cubicBezTo>
                  <a:pt x="5594789" y="594493"/>
                  <a:pt x="5579322" y="579949"/>
                  <a:pt x="5564799" y="567878"/>
                </a:cubicBezTo>
                <a:cubicBezTo>
                  <a:pt x="5570695" y="549923"/>
                  <a:pt x="5576591" y="531969"/>
                  <a:pt x="5588504" y="513074"/>
                </a:cubicBezTo>
                <a:cubicBezTo>
                  <a:pt x="5614318" y="511116"/>
                  <a:pt x="5623508" y="544475"/>
                  <a:pt x="5634002" y="559905"/>
                </a:cubicBezTo>
                <a:cubicBezTo>
                  <a:pt x="5622050" y="573128"/>
                  <a:pt x="5623545" y="590269"/>
                  <a:pt x="5615204" y="602774"/>
                </a:cubicBezTo>
                <a:close/>
                <a:moveTo>
                  <a:pt x="3136793" y="6212048"/>
                </a:moveTo>
                <a:cubicBezTo>
                  <a:pt x="3127453" y="6208943"/>
                  <a:pt x="3120584" y="6209482"/>
                  <a:pt x="3115807" y="6214521"/>
                </a:cubicBezTo>
                <a:cubicBezTo>
                  <a:pt x="3125147" y="6217627"/>
                  <a:pt x="3133822" y="6219927"/>
                  <a:pt x="3136793" y="6212048"/>
                </a:cubicBezTo>
                <a:close/>
                <a:moveTo>
                  <a:pt x="597289" y="11960472"/>
                </a:moveTo>
                <a:cubicBezTo>
                  <a:pt x="598699" y="11958577"/>
                  <a:pt x="599510" y="11955877"/>
                  <a:pt x="599467" y="11951651"/>
                </a:cubicBezTo>
                <a:cubicBezTo>
                  <a:pt x="581595" y="11935597"/>
                  <a:pt x="568393" y="11960865"/>
                  <a:pt x="575329" y="11975148"/>
                </a:cubicBezTo>
                <a:cubicBezTo>
                  <a:pt x="583437" y="11964581"/>
                  <a:pt x="593058" y="11966155"/>
                  <a:pt x="597289" y="11960472"/>
                </a:cubicBezTo>
                <a:close/>
                <a:moveTo>
                  <a:pt x="3077339" y="6349638"/>
                </a:moveTo>
                <a:cubicBezTo>
                  <a:pt x="3078746" y="6344578"/>
                  <a:pt x="3078617" y="6338521"/>
                  <a:pt x="3074144" y="6341140"/>
                </a:cubicBezTo>
                <a:cubicBezTo>
                  <a:pt x="3073528" y="6341379"/>
                  <a:pt x="3070655" y="6351344"/>
                  <a:pt x="3071320" y="6352149"/>
                </a:cubicBezTo>
                <a:cubicBezTo>
                  <a:pt x="3072990" y="6358760"/>
                  <a:pt x="3075932" y="6354697"/>
                  <a:pt x="3077339" y="6349638"/>
                </a:cubicBezTo>
                <a:close/>
                <a:moveTo>
                  <a:pt x="5654406" y="519306"/>
                </a:moveTo>
                <a:cubicBezTo>
                  <a:pt x="5652232" y="524135"/>
                  <a:pt x="5649468" y="528280"/>
                  <a:pt x="5645828" y="531272"/>
                </a:cubicBezTo>
                <a:cubicBezTo>
                  <a:pt x="5636492" y="517436"/>
                  <a:pt x="5634458" y="502227"/>
                  <a:pt x="5612997" y="490190"/>
                </a:cubicBezTo>
                <a:cubicBezTo>
                  <a:pt x="5614787" y="475648"/>
                  <a:pt x="5624589" y="448803"/>
                  <a:pt x="5637015" y="440494"/>
                </a:cubicBezTo>
                <a:cubicBezTo>
                  <a:pt x="5646577" y="442163"/>
                  <a:pt x="5654696" y="461083"/>
                  <a:pt x="5665680" y="470025"/>
                </a:cubicBezTo>
                <a:cubicBezTo>
                  <a:pt x="5662132" y="484173"/>
                  <a:pt x="5660928" y="504819"/>
                  <a:pt x="5654406" y="519306"/>
                </a:cubicBezTo>
                <a:close/>
                <a:moveTo>
                  <a:pt x="5695697" y="429802"/>
                </a:moveTo>
                <a:cubicBezTo>
                  <a:pt x="5692954" y="436048"/>
                  <a:pt x="5688806" y="442308"/>
                  <a:pt x="5682030" y="448328"/>
                </a:cubicBezTo>
                <a:cubicBezTo>
                  <a:pt x="5665204" y="428198"/>
                  <a:pt x="5651710" y="407511"/>
                  <a:pt x="5648029" y="385573"/>
                </a:cubicBezTo>
                <a:cubicBezTo>
                  <a:pt x="5667588" y="373904"/>
                  <a:pt x="5663883" y="355511"/>
                  <a:pt x="5679537" y="337546"/>
                </a:cubicBezTo>
                <a:cubicBezTo>
                  <a:pt x="5693937" y="351525"/>
                  <a:pt x="5708149" y="365929"/>
                  <a:pt x="5715453" y="380835"/>
                </a:cubicBezTo>
                <a:cubicBezTo>
                  <a:pt x="5699516" y="392454"/>
                  <a:pt x="5703928" y="411065"/>
                  <a:pt x="5695697" y="429802"/>
                </a:cubicBezTo>
                <a:close/>
                <a:moveTo>
                  <a:pt x="1845077" y="9146624"/>
                </a:moveTo>
                <a:cubicBezTo>
                  <a:pt x="1824199" y="9128699"/>
                  <a:pt x="1845843" y="9111138"/>
                  <a:pt x="1848730" y="9092965"/>
                </a:cubicBezTo>
                <a:cubicBezTo>
                  <a:pt x="1857272" y="9044537"/>
                  <a:pt x="1865874" y="8963383"/>
                  <a:pt x="1856571" y="8915770"/>
                </a:cubicBezTo>
                <a:cubicBezTo>
                  <a:pt x="1853108" y="8896839"/>
                  <a:pt x="1839991" y="8874154"/>
                  <a:pt x="1853512" y="8854027"/>
                </a:cubicBezTo>
                <a:cubicBezTo>
                  <a:pt x="1890534" y="8887786"/>
                  <a:pt x="1881547" y="8944206"/>
                  <a:pt x="1877119" y="8994963"/>
                </a:cubicBezTo>
                <a:cubicBezTo>
                  <a:pt x="1872398" y="9044056"/>
                  <a:pt x="1870725" y="9103708"/>
                  <a:pt x="1845077" y="9146624"/>
                </a:cubicBezTo>
                <a:close/>
                <a:moveTo>
                  <a:pt x="5320441" y="1282611"/>
                </a:moveTo>
                <a:cubicBezTo>
                  <a:pt x="5302090" y="1274503"/>
                  <a:pt x="5280169" y="1239837"/>
                  <a:pt x="5265614" y="1254308"/>
                </a:cubicBezTo>
                <a:cubicBezTo>
                  <a:pt x="5279132" y="1261810"/>
                  <a:pt x="5276505" y="1272375"/>
                  <a:pt x="5288554" y="1279738"/>
                </a:cubicBezTo>
                <a:cubicBezTo>
                  <a:pt x="5298060" y="1273232"/>
                  <a:pt x="5309833" y="1283532"/>
                  <a:pt x="5320441" y="1282611"/>
                </a:cubicBezTo>
                <a:close/>
                <a:moveTo>
                  <a:pt x="695826" y="11752653"/>
                </a:moveTo>
                <a:cubicBezTo>
                  <a:pt x="652081" y="11766330"/>
                  <a:pt x="664427" y="11822564"/>
                  <a:pt x="643993" y="11835371"/>
                </a:cubicBezTo>
                <a:cubicBezTo>
                  <a:pt x="609228" y="11819501"/>
                  <a:pt x="576484" y="11772535"/>
                  <a:pt x="569671" y="11744136"/>
                </a:cubicBezTo>
                <a:cubicBezTo>
                  <a:pt x="590699" y="11739208"/>
                  <a:pt x="611633" y="11706820"/>
                  <a:pt x="633091" y="11689388"/>
                </a:cubicBezTo>
                <a:cubicBezTo>
                  <a:pt x="652762" y="11716360"/>
                  <a:pt x="688724" y="11722602"/>
                  <a:pt x="695826" y="11752653"/>
                </a:cubicBezTo>
                <a:close/>
                <a:moveTo>
                  <a:pt x="3053008" y="6420146"/>
                </a:moveTo>
                <a:cubicBezTo>
                  <a:pt x="3052713" y="6387334"/>
                  <a:pt x="3043284" y="6360188"/>
                  <a:pt x="3031581" y="6333569"/>
                </a:cubicBezTo>
                <a:cubicBezTo>
                  <a:pt x="3027707" y="6340028"/>
                  <a:pt x="3038532" y="6352471"/>
                  <a:pt x="3026639" y="6352833"/>
                </a:cubicBezTo>
                <a:cubicBezTo>
                  <a:pt x="3024129" y="6326191"/>
                  <a:pt x="3015134" y="6303833"/>
                  <a:pt x="3009784" y="6278999"/>
                </a:cubicBezTo>
                <a:cubicBezTo>
                  <a:pt x="2998696" y="6278696"/>
                  <a:pt x="2987370" y="6277778"/>
                  <a:pt x="2986023" y="6293524"/>
                </a:cubicBezTo>
                <a:cubicBezTo>
                  <a:pt x="3005523" y="6308267"/>
                  <a:pt x="3007369" y="6334106"/>
                  <a:pt x="3017923" y="6354089"/>
                </a:cubicBezTo>
                <a:lnTo>
                  <a:pt x="3016033" y="6361943"/>
                </a:lnTo>
                <a:lnTo>
                  <a:pt x="3015994" y="6361918"/>
                </a:lnTo>
                <a:lnTo>
                  <a:pt x="3016025" y="6361979"/>
                </a:lnTo>
                <a:lnTo>
                  <a:pt x="3013119" y="6374052"/>
                </a:lnTo>
                <a:cubicBezTo>
                  <a:pt x="3014371" y="6381755"/>
                  <a:pt x="3018222" y="6389201"/>
                  <a:pt x="3023914" y="6392482"/>
                </a:cubicBezTo>
                <a:cubicBezTo>
                  <a:pt x="3027714" y="6384459"/>
                  <a:pt x="3025716" y="6379745"/>
                  <a:pt x="3022776" y="6375575"/>
                </a:cubicBezTo>
                <a:lnTo>
                  <a:pt x="3016025" y="6361979"/>
                </a:lnTo>
                <a:lnTo>
                  <a:pt x="3016033" y="6361943"/>
                </a:lnTo>
                <a:lnTo>
                  <a:pt x="3032335" y="6372449"/>
                </a:lnTo>
                <a:cubicBezTo>
                  <a:pt x="3042608" y="6386539"/>
                  <a:pt x="3038383" y="6409088"/>
                  <a:pt x="3053008" y="6420146"/>
                </a:cubicBezTo>
                <a:close/>
                <a:moveTo>
                  <a:pt x="3113794" y="6282571"/>
                </a:moveTo>
                <a:cubicBezTo>
                  <a:pt x="3109880" y="6266032"/>
                  <a:pt x="3114485" y="6244066"/>
                  <a:pt x="3093671" y="6236912"/>
                </a:cubicBezTo>
                <a:cubicBezTo>
                  <a:pt x="3096781" y="6254117"/>
                  <a:pt x="3099703" y="6271749"/>
                  <a:pt x="3113794" y="6282571"/>
                </a:cubicBezTo>
                <a:close/>
                <a:moveTo>
                  <a:pt x="3525462" y="5353096"/>
                </a:moveTo>
                <a:cubicBezTo>
                  <a:pt x="3512423" y="5351417"/>
                  <a:pt x="3517663" y="5343023"/>
                  <a:pt x="3507087" y="5340391"/>
                </a:cubicBezTo>
                <a:cubicBezTo>
                  <a:pt x="3499147" y="5349120"/>
                  <a:pt x="3521238" y="5369587"/>
                  <a:pt x="3525462" y="5353096"/>
                </a:cubicBezTo>
                <a:close/>
                <a:moveTo>
                  <a:pt x="916642" y="11259931"/>
                </a:moveTo>
                <a:cubicBezTo>
                  <a:pt x="894980" y="11252430"/>
                  <a:pt x="871143" y="11202554"/>
                  <a:pt x="898257" y="11185025"/>
                </a:cubicBezTo>
                <a:cubicBezTo>
                  <a:pt x="923096" y="11193411"/>
                  <a:pt x="931624" y="11237560"/>
                  <a:pt x="916642" y="11259931"/>
                </a:cubicBezTo>
                <a:close/>
                <a:moveTo>
                  <a:pt x="3285153" y="5906213"/>
                </a:moveTo>
                <a:cubicBezTo>
                  <a:pt x="3276801" y="5902013"/>
                  <a:pt x="3271262" y="5904155"/>
                  <a:pt x="3268345" y="5913066"/>
                </a:cubicBezTo>
                <a:lnTo>
                  <a:pt x="3279874" y="5918161"/>
                </a:lnTo>
                <a:close/>
                <a:moveTo>
                  <a:pt x="4842467" y="2383707"/>
                </a:moveTo>
                <a:cubicBezTo>
                  <a:pt x="4831035" y="2327138"/>
                  <a:pt x="4845431" y="2255320"/>
                  <a:pt x="4759626" y="2211122"/>
                </a:cubicBezTo>
                <a:cubicBezTo>
                  <a:pt x="4723125" y="2282953"/>
                  <a:pt x="4710374" y="2354416"/>
                  <a:pt x="4723025" y="2425813"/>
                </a:cubicBezTo>
                <a:cubicBezTo>
                  <a:pt x="4762748" y="2412989"/>
                  <a:pt x="4802796" y="2399830"/>
                  <a:pt x="4842467" y="2383707"/>
                </a:cubicBezTo>
                <a:close/>
                <a:moveTo>
                  <a:pt x="1621003" y="9675829"/>
                </a:moveTo>
                <a:cubicBezTo>
                  <a:pt x="1611277" y="9668982"/>
                  <a:pt x="1613856" y="9657373"/>
                  <a:pt x="1601480" y="9651905"/>
                </a:cubicBezTo>
                <a:cubicBezTo>
                  <a:pt x="1593880" y="9663334"/>
                  <a:pt x="1610882" y="9682575"/>
                  <a:pt x="1621003" y="9675829"/>
                </a:cubicBezTo>
                <a:close/>
                <a:moveTo>
                  <a:pt x="522603" y="12176339"/>
                </a:moveTo>
                <a:cubicBezTo>
                  <a:pt x="508457" y="12155295"/>
                  <a:pt x="505208" y="12113048"/>
                  <a:pt x="475605" y="12105069"/>
                </a:cubicBezTo>
                <a:cubicBezTo>
                  <a:pt x="487669" y="12126213"/>
                  <a:pt x="490491" y="12168273"/>
                  <a:pt x="522603" y="12176339"/>
                </a:cubicBezTo>
                <a:close/>
                <a:moveTo>
                  <a:pt x="3252740" y="6001520"/>
                </a:moveTo>
                <a:cubicBezTo>
                  <a:pt x="3257075" y="5991709"/>
                  <a:pt x="3250385" y="5969885"/>
                  <a:pt x="3240259" y="5976633"/>
                </a:cubicBezTo>
                <a:cubicBezTo>
                  <a:pt x="3246490" y="5984478"/>
                  <a:pt x="3238749" y="5997376"/>
                  <a:pt x="3252740" y="6001520"/>
                </a:cubicBezTo>
                <a:close/>
                <a:moveTo>
                  <a:pt x="3370362" y="5735312"/>
                </a:moveTo>
                <a:cubicBezTo>
                  <a:pt x="3376155" y="5721047"/>
                  <a:pt x="3364713" y="5713444"/>
                  <a:pt x="3349580" y="5707265"/>
                </a:cubicBezTo>
                <a:cubicBezTo>
                  <a:pt x="3340711" y="5722716"/>
                  <a:pt x="3363657" y="5726230"/>
                  <a:pt x="3370362" y="5735312"/>
                </a:cubicBezTo>
                <a:close/>
                <a:moveTo>
                  <a:pt x="3515878" y="5405974"/>
                </a:moveTo>
                <a:cubicBezTo>
                  <a:pt x="3502881" y="5383410"/>
                  <a:pt x="3488472" y="5344404"/>
                  <a:pt x="3460400" y="5338630"/>
                </a:cubicBezTo>
                <a:cubicBezTo>
                  <a:pt x="3476045" y="5359821"/>
                  <a:pt x="3489465" y="5399912"/>
                  <a:pt x="3515878" y="5405974"/>
                </a:cubicBezTo>
                <a:close/>
                <a:moveTo>
                  <a:pt x="5613812" y="662410"/>
                </a:moveTo>
                <a:cubicBezTo>
                  <a:pt x="5614450" y="660249"/>
                  <a:pt x="5613954" y="658230"/>
                  <a:pt x="5610879" y="656614"/>
                </a:cubicBezTo>
                <a:cubicBezTo>
                  <a:pt x="5606717" y="661461"/>
                  <a:pt x="5607499" y="665406"/>
                  <a:pt x="5609930" y="669051"/>
                </a:cubicBezTo>
                <a:cubicBezTo>
                  <a:pt x="5611398" y="666872"/>
                  <a:pt x="5613173" y="664570"/>
                  <a:pt x="5613812" y="662410"/>
                </a:cubicBezTo>
                <a:close/>
                <a:moveTo>
                  <a:pt x="5465126" y="1002803"/>
                </a:moveTo>
                <a:cubicBezTo>
                  <a:pt x="5464423" y="996328"/>
                  <a:pt x="5455102" y="988614"/>
                  <a:pt x="5449554" y="995409"/>
                </a:cubicBezTo>
                <a:cubicBezTo>
                  <a:pt x="5454569" y="1000193"/>
                  <a:pt x="5441348" y="1008220"/>
                  <a:pt x="5449678" y="1012415"/>
                </a:cubicBezTo>
                <a:cubicBezTo>
                  <a:pt x="5454702" y="1007957"/>
                  <a:pt x="5460995" y="1013306"/>
                  <a:pt x="5465126" y="1002803"/>
                </a:cubicBezTo>
                <a:close/>
                <a:moveTo>
                  <a:pt x="2027343" y="8789660"/>
                </a:moveTo>
                <a:cubicBezTo>
                  <a:pt x="2010540" y="8774588"/>
                  <a:pt x="1993926" y="8759088"/>
                  <a:pt x="1978116" y="8742924"/>
                </a:cubicBezTo>
                <a:cubicBezTo>
                  <a:pt x="1970010" y="8761269"/>
                  <a:pt x="1997589" y="8765805"/>
                  <a:pt x="1996439" y="8781105"/>
                </a:cubicBezTo>
                <a:cubicBezTo>
                  <a:pt x="1978249" y="8780716"/>
                  <a:pt x="1973723" y="8769028"/>
                  <a:pt x="1959643" y="8784733"/>
                </a:cubicBezTo>
                <a:cubicBezTo>
                  <a:pt x="1984433" y="8792117"/>
                  <a:pt x="2008696" y="8797229"/>
                  <a:pt x="2027343" y="8789660"/>
                </a:cubicBezTo>
                <a:close/>
                <a:moveTo>
                  <a:pt x="5425594" y="1101586"/>
                </a:moveTo>
                <a:cubicBezTo>
                  <a:pt x="5424966" y="1096169"/>
                  <a:pt x="5418566" y="1091285"/>
                  <a:pt x="5411785" y="1087261"/>
                </a:cubicBezTo>
                <a:cubicBezTo>
                  <a:pt x="5405499" y="1095791"/>
                  <a:pt x="5396578" y="1105727"/>
                  <a:pt x="5405737" y="1112344"/>
                </a:cubicBezTo>
                <a:cubicBezTo>
                  <a:pt x="5412733" y="1111324"/>
                  <a:pt x="5418325" y="1100945"/>
                  <a:pt x="5425594" y="1101586"/>
                </a:cubicBezTo>
                <a:close/>
                <a:moveTo>
                  <a:pt x="4672951" y="2807270"/>
                </a:moveTo>
                <a:cubicBezTo>
                  <a:pt x="4668674" y="2795291"/>
                  <a:pt x="4648815" y="2788121"/>
                  <a:pt x="4638686" y="2777781"/>
                </a:cubicBezTo>
                <a:cubicBezTo>
                  <a:pt x="4618895" y="2796351"/>
                  <a:pt x="4663682" y="2818997"/>
                  <a:pt x="4672951" y="2807270"/>
                </a:cubicBezTo>
                <a:close/>
                <a:moveTo>
                  <a:pt x="766662" y="11654929"/>
                </a:moveTo>
                <a:cubicBezTo>
                  <a:pt x="767343" y="11650215"/>
                  <a:pt x="765843" y="11644094"/>
                  <a:pt x="764122" y="11638764"/>
                </a:cubicBezTo>
                <a:cubicBezTo>
                  <a:pt x="757434" y="11646980"/>
                  <a:pt x="753441" y="11654863"/>
                  <a:pt x="756117" y="11662647"/>
                </a:cubicBezTo>
                <a:cubicBezTo>
                  <a:pt x="763118" y="11662948"/>
                  <a:pt x="765981" y="11659642"/>
                  <a:pt x="766662" y="11654929"/>
                </a:cubicBezTo>
                <a:close/>
                <a:moveTo>
                  <a:pt x="3172618" y="6214089"/>
                </a:moveTo>
                <a:cubicBezTo>
                  <a:pt x="3167579" y="6204714"/>
                  <a:pt x="3152707" y="6208356"/>
                  <a:pt x="3147791" y="6214865"/>
                </a:cubicBezTo>
                <a:cubicBezTo>
                  <a:pt x="3156556" y="6214653"/>
                  <a:pt x="3172642" y="6227888"/>
                  <a:pt x="3172618" y="6214089"/>
                </a:cubicBezTo>
                <a:close/>
                <a:moveTo>
                  <a:pt x="2678980" y="7331698"/>
                </a:moveTo>
                <a:cubicBezTo>
                  <a:pt x="2675165" y="7339176"/>
                  <a:pt x="2656343" y="7356313"/>
                  <a:pt x="2647103" y="7359867"/>
                </a:cubicBezTo>
                <a:cubicBezTo>
                  <a:pt x="2616970" y="7372516"/>
                  <a:pt x="2558358" y="7333891"/>
                  <a:pt x="2514429" y="7312954"/>
                </a:cubicBezTo>
                <a:cubicBezTo>
                  <a:pt x="2461517" y="7288048"/>
                  <a:pt x="2414423" y="7270803"/>
                  <a:pt x="2382301" y="7247447"/>
                </a:cubicBezTo>
                <a:cubicBezTo>
                  <a:pt x="2373522" y="7234914"/>
                  <a:pt x="2368424" y="7254552"/>
                  <a:pt x="2360175" y="7244289"/>
                </a:cubicBezTo>
                <a:cubicBezTo>
                  <a:pt x="2347459" y="7219835"/>
                  <a:pt x="2332296" y="7200917"/>
                  <a:pt x="2344170" y="7178673"/>
                </a:cubicBezTo>
                <a:cubicBezTo>
                  <a:pt x="2378097" y="7115775"/>
                  <a:pt x="2445987" y="7185479"/>
                  <a:pt x="2498334" y="7198936"/>
                </a:cubicBezTo>
                <a:cubicBezTo>
                  <a:pt x="2519790" y="7175835"/>
                  <a:pt x="2487053" y="7152716"/>
                  <a:pt x="2476424" y="7128166"/>
                </a:cubicBezTo>
                <a:cubicBezTo>
                  <a:pt x="2464169" y="7100352"/>
                  <a:pt x="2447906" y="7029531"/>
                  <a:pt x="2495202" y="7012757"/>
                </a:cubicBezTo>
                <a:cubicBezTo>
                  <a:pt x="2517140" y="7016341"/>
                  <a:pt x="2535486" y="7036155"/>
                  <a:pt x="2548304" y="7049964"/>
                </a:cubicBezTo>
                <a:cubicBezTo>
                  <a:pt x="2612823" y="7119198"/>
                  <a:pt x="2645669" y="7208036"/>
                  <a:pt x="2686471" y="7280027"/>
                </a:cubicBezTo>
                <a:cubicBezTo>
                  <a:pt x="2671618" y="7292809"/>
                  <a:pt x="2688031" y="7315843"/>
                  <a:pt x="2678980" y="7331698"/>
                </a:cubicBezTo>
                <a:close/>
                <a:moveTo>
                  <a:pt x="5609638" y="702866"/>
                </a:moveTo>
                <a:cubicBezTo>
                  <a:pt x="5607440" y="699837"/>
                  <a:pt x="5607650" y="684501"/>
                  <a:pt x="5598543" y="690249"/>
                </a:cubicBezTo>
                <a:cubicBezTo>
                  <a:pt x="5602199" y="693407"/>
                  <a:pt x="5601990" y="708743"/>
                  <a:pt x="5609638" y="702866"/>
                </a:cubicBezTo>
                <a:close/>
                <a:moveTo>
                  <a:pt x="5384235" y="1213772"/>
                </a:moveTo>
                <a:cubicBezTo>
                  <a:pt x="5380153" y="1206872"/>
                  <a:pt x="5382503" y="1199247"/>
                  <a:pt x="5373881" y="1193399"/>
                </a:cubicBezTo>
                <a:cubicBezTo>
                  <a:pt x="5366278" y="1200232"/>
                  <a:pt x="5374164" y="1216967"/>
                  <a:pt x="5384235" y="1213772"/>
                </a:cubicBezTo>
                <a:close/>
                <a:moveTo>
                  <a:pt x="2251878" y="8307107"/>
                </a:moveTo>
                <a:cubicBezTo>
                  <a:pt x="2255907" y="8303713"/>
                  <a:pt x="2257234" y="8299138"/>
                  <a:pt x="2252518" y="8296178"/>
                </a:cubicBezTo>
                <a:cubicBezTo>
                  <a:pt x="2249846" y="8304162"/>
                  <a:pt x="2235793" y="8301119"/>
                  <a:pt x="2235018" y="8310940"/>
                </a:cubicBezTo>
                <a:cubicBezTo>
                  <a:pt x="2241115" y="8312711"/>
                  <a:pt x="2247848" y="8310500"/>
                  <a:pt x="2251878" y="8307107"/>
                </a:cubicBezTo>
                <a:close/>
                <a:moveTo>
                  <a:pt x="3921435" y="4528763"/>
                </a:moveTo>
                <a:cubicBezTo>
                  <a:pt x="3905899" y="4526400"/>
                  <a:pt x="3903900" y="4528223"/>
                  <a:pt x="3902095" y="4541810"/>
                </a:cubicBezTo>
                <a:cubicBezTo>
                  <a:pt x="3891613" y="4538574"/>
                  <a:pt x="3888502" y="4525415"/>
                  <a:pt x="3891802" y="4514732"/>
                </a:cubicBezTo>
                <a:cubicBezTo>
                  <a:pt x="3897733" y="4514119"/>
                  <a:pt x="3903659" y="4513516"/>
                  <a:pt x="3909151" y="4512774"/>
                </a:cubicBezTo>
                <a:cubicBezTo>
                  <a:pt x="3910796" y="4498160"/>
                  <a:pt x="3901343" y="4486948"/>
                  <a:pt x="3906025" y="4481081"/>
                </a:cubicBezTo>
                <a:cubicBezTo>
                  <a:pt x="3919589" y="4486730"/>
                  <a:pt x="3924389" y="4514555"/>
                  <a:pt x="3921435" y="4528763"/>
                </a:cubicBezTo>
                <a:close/>
                <a:moveTo>
                  <a:pt x="5395548" y="1192779"/>
                </a:moveTo>
                <a:cubicBezTo>
                  <a:pt x="5392229" y="1188764"/>
                  <a:pt x="5396809" y="1184162"/>
                  <a:pt x="5395997" y="1180236"/>
                </a:cubicBezTo>
                <a:cubicBezTo>
                  <a:pt x="5385105" y="1174914"/>
                  <a:pt x="5385980" y="1162560"/>
                  <a:pt x="5374581" y="1164149"/>
                </a:cubicBezTo>
                <a:cubicBezTo>
                  <a:pt x="5370001" y="1168750"/>
                  <a:pt x="5372894" y="1172577"/>
                  <a:pt x="5369355" y="1177129"/>
                </a:cubicBezTo>
                <a:cubicBezTo>
                  <a:pt x="5388743" y="1172445"/>
                  <a:pt x="5381036" y="1199108"/>
                  <a:pt x="5395548" y="1192779"/>
                </a:cubicBezTo>
                <a:close/>
                <a:moveTo>
                  <a:pt x="5533737" y="882197"/>
                </a:moveTo>
                <a:cubicBezTo>
                  <a:pt x="5530211" y="878592"/>
                  <a:pt x="5532292" y="873883"/>
                  <a:pt x="5529193" y="870467"/>
                </a:cubicBezTo>
                <a:cubicBezTo>
                  <a:pt x="5527441" y="873275"/>
                  <a:pt x="5525261" y="875893"/>
                  <a:pt x="5523508" y="878701"/>
                </a:cubicBezTo>
                <a:cubicBezTo>
                  <a:pt x="5526745" y="880643"/>
                  <a:pt x="5530939" y="885054"/>
                  <a:pt x="5533737" y="882197"/>
                </a:cubicBezTo>
                <a:close/>
                <a:moveTo>
                  <a:pt x="3340972" y="5845724"/>
                </a:moveTo>
                <a:cubicBezTo>
                  <a:pt x="3330124" y="5828692"/>
                  <a:pt x="3326899" y="5809424"/>
                  <a:pt x="3317091" y="5792345"/>
                </a:cubicBezTo>
                <a:cubicBezTo>
                  <a:pt x="3262609" y="5780503"/>
                  <a:pt x="3248964" y="5727061"/>
                  <a:pt x="3199519" y="5702662"/>
                </a:cubicBezTo>
                <a:cubicBezTo>
                  <a:pt x="3171345" y="5712137"/>
                  <a:pt x="3148607" y="5734722"/>
                  <a:pt x="3119954" y="5742968"/>
                </a:cubicBezTo>
                <a:cubicBezTo>
                  <a:pt x="3136764" y="5775385"/>
                  <a:pt x="3134873" y="5814320"/>
                  <a:pt x="3132980" y="5853256"/>
                </a:cubicBezTo>
                <a:cubicBezTo>
                  <a:pt x="3162607" y="5873993"/>
                  <a:pt x="3173956" y="5901444"/>
                  <a:pt x="3208082" y="5920083"/>
                </a:cubicBezTo>
                <a:cubicBezTo>
                  <a:pt x="3251518" y="5893394"/>
                  <a:pt x="3302540" y="5885344"/>
                  <a:pt x="3340972" y="5845724"/>
                </a:cubicBezTo>
                <a:close/>
                <a:moveTo>
                  <a:pt x="4195084" y="3914242"/>
                </a:moveTo>
                <a:cubicBezTo>
                  <a:pt x="4171257" y="3923097"/>
                  <a:pt x="4142348" y="3965411"/>
                  <a:pt x="4136300" y="3991812"/>
                </a:cubicBezTo>
                <a:cubicBezTo>
                  <a:pt x="4156196" y="3966429"/>
                  <a:pt x="4181582" y="3955202"/>
                  <a:pt x="4195084" y="3914242"/>
                </a:cubicBezTo>
                <a:close/>
                <a:moveTo>
                  <a:pt x="5586028" y="767712"/>
                </a:moveTo>
                <a:cubicBezTo>
                  <a:pt x="5576531" y="757883"/>
                  <a:pt x="5567718" y="736066"/>
                  <a:pt x="5554922" y="758065"/>
                </a:cubicBezTo>
                <a:cubicBezTo>
                  <a:pt x="5569619" y="753805"/>
                  <a:pt x="5574673" y="776010"/>
                  <a:pt x="5586028" y="767712"/>
                </a:cubicBezTo>
                <a:close/>
                <a:moveTo>
                  <a:pt x="803737" y="11591779"/>
                </a:moveTo>
                <a:cubicBezTo>
                  <a:pt x="802528" y="11584135"/>
                  <a:pt x="798384" y="11576212"/>
                  <a:pt x="787999" y="11568576"/>
                </a:cubicBezTo>
                <a:cubicBezTo>
                  <a:pt x="769901" y="11573782"/>
                  <a:pt x="798039" y="11598908"/>
                  <a:pt x="803737" y="11591779"/>
                </a:cubicBezTo>
                <a:close/>
                <a:moveTo>
                  <a:pt x="3120687" y="6348939"/>
                </a:moveTo>
                <a:cubicBezTo>
                  <a:pt x="3121032" y="6329686"/>
                  <a:pt x="3113851" y="6314768"/>
                  <a:pt x="3104824" y="6300566"/>
                </a:cubicBezTo>
                <a:cubicBezTo>
                  <a:pt x="3112005" y="6315484"/>
                  <a:pt x="3098265" y="6343117"/>
                  <a:pt x="3120687" y="6348939"/>
                </a:cubicBezTo>
                <a:close/>
                <a:moveTo>
                  <a:pt x="1649950" y="9678421"/>
                </a:moveTo>
                <a:cubicBezTo>
                  <a:pt x="1638884" y="9665372"/>
                  <a:pt x="1636431" y="9648991"/>
                  <a:pt x="1617367" y="9639039"/>
                </a:cubicBezTo>
                <a:cubicBezTo>
                  <a:pt x="1613568" y="9655716"/>
                  <a:pt x="1634253" y="9690861"/>
                  <a:pt x="1649950" y="9678421"/>
                </a:cubicBezTo>
                <a:close/>
                <a:moveTo>
                  <a:pt x="5629899" y="675303"/>
                </a:moveTo>
                <a:cubicBezTo>
                  <a:pt x="5626285" y="673192"/>
                  <a:pt x="5622629" y="670034"/>
                  <a:pt x="5619206" y="667493"/>
                </a:cubicBezTo>
                <a:cubicBezTo>
                  <a:pt x="5613523" y="675782"/>
                  <a:pt x="5617729" y="682269"/>
                  <a:pt x="5619674" y="689300"/>
                </a:cubicBezTo>
                <a:cubicBezTo>
                  <a:pt x="5623033" y="685127"/>
                  <a:pt x="5626772" y="680093"/>
                  <a:pt x="5629899" y="675303"/>
                </a:cubicBezTo>
                <a:close/>
                <a:moveTo>
                  <a:pt x="1169370" y="10770664"/>
                </a:moveTo>
                <a:cubicBezTo>
                  <a:pt x="1161276" y="10788606"/>
                  <a:pt x="1127299" y="10795040"/>
                  <a:pt x="1123922" y="10817292"/>
                </a:cubicBezTo>
                <a:cubicBezTo>
                  <a:pt x="1107739" y="10803504"/>
                  <a:pt x="1103857" y="10823746"/>
                  <a:pt x="1087467" y="10828759"/>
                </a:cubicBezTo>
                <a:cubicBezTo>
                  <a:pt x="1082196" y="10826941"/>
                  <a:pt x="1085363" y="10814043"/>
                  <a:pt x="1078536" y="10814600"/>
                </a:cubicBezTo>
                <a:cubicBezTo>
                  <a:pt x="1106339" y="10790630"/>
                  <a:pt x="1126616" y="10760780"/>
                  <a:pt x="1166744" y="10747873"/>
                </a:cubicBezTo>
                <a:cubicBezTo>
                  <a:pt x="1171890" y="10757424"/>
                  <a:pt x="1172068" y="10764683"/>
                  <a:pt x="1169370" y="10770664"/>
                </a:cubicBezTo>
                <a:close/>
                <a:moveTo>
                  <a:pt x="3397406" y="5728396"/>
                </a:moveTo>
                <a:cubicBezTo>
                  <a:pt x="3390513" y="5719740"/>
                  <a:pt x="3385279" y="5693466"/>
                  <a:pt x="3366814" y="5700604"/>
                </a:cubicBezTo>
                <a:cubicBezTo>
                  <a:pt x="3373708" y="5709257"/>
                  <a:pt x="3378941" y="5735533"/>
                  <a:pt x="3397406" y="5728396"/>
                </a:cubicBezTo>
                <a:close/>
                <a:moveTo>
                  <a:pt x="643027" y="11963759"/>
                </a:moveTo>
                <a:cubicBezTo>
                  <a:pt x="615078" y="11999340"/>
                  <a:pt x="599622" y="12034321"/>
                  <a:pt x="558943" y="12069887"/>
                </a:cubicBezTo>
                <a:cubicBezTo>
                  <a:pt x="538474" y="12056253"/>
                  <a:pt x="500627" y="12036981"/>
                  <a:pt x="492484" y="12010438"/>
                </a:cubicBezTo>
                <a:cubicBezTo>
                  <a:pt x="519319" y="11986603"/>
                  <a:pt x="564351" y="11950412"/>
                  <a:pt x="587790" y="11907740"/>
                </a:cubicBezTo>
                <a:cubicBezTo>
                  <a:pt x="605055" y="11928625"/>
                  <a:pt x="637820" y="11937494"/>
                  <a:pt x="643027" y="11963759"/>
                </a:cubicBezTo>
                <a:close/>
                <a:moveTo>
                  <a:pt x="4846394" y="2451225"/>
                </a:moveTo>
                <a:cubicBezTo>
                  <a:pt x="4851365" y="2441678"/>
                  <a:pt x="4853199" y="2432288"/>
                  <a:pt x="4850012" y="2423512"/>
                </a:cubicBezTo>
                <a:cubicBezTo>
                  <a:pt x="4809273" y="2434702"/>
                  <a:pt x="4789041" y="2491763"/>
                  <a:pt x="4747308" y="2502639"/>
                </a:cubicBezTo>
                <a:cubicBezTo>
                  <a:pt x="4746781" y="2511225"/>
                  <a:pt x="4758799" y="2520277"/>
                  <a:pt x="4767842" y="2529044"/>
                </a:cubicBezTo>
                <a:cubicBezTo>
                  <a:pt x="4788332" y="2509920"/>
                  <a:pt x="4831479" y="2479866"/>
                  <a:pt x="4846394" y="2451225"/>
                </a:cubicBezTo>
                <a:close/>
                <a:moveTo>
                  <a:pt x="5425827" y="1140368"/>
                </a:moveTo>
                <a:cubicBezTo>
                  <a:pt x="5426740" y="1138587"/>
                  <a:pt x="5427089" y="1136942"/>
                  <a:pt x="5425689" y="1135552"/>
                </a:cubicBezTo>
                <a:cubicBezTo>
                  <a:pt x="5417677" y="1142292"/>
                  <a:pt x="5418133" y="1127588"/>
                  <a:pt x="5412467" y="1125598"/>
                </a:cubicBezTo>
                <a:cubicBezTo>
                  <a:pt x="5405759" y="1133943"/>
                  <a:pt x="5414266" y="1139757"/>
                  <a:pt x="5422583" y="1146002"/>
                </a:cubicBezTo>
                <a:cubicBezTo>
                  <a:pt x="5423438" y="1144067"/>
                  <a:pt x="5424914" y="1142149"/>
                  <a:pt x="5425827" y="1140368"/>
                </a:cubicBezTo>
                <a:close/>
                <a:moveTo>
                  <a:pt x="5434294" y="1123485"/>
                </a:moveTo>
                <a:cubicBezTo>
                  <a:pt x="5435495" y="1120481"/>
                  <a:pt x="5435334" y="1117712"/>
                  <a:pt x="5432555" y="1115456"/>
                </a:cubicBezTo>
                <a:cubicBezTo>
                  <a:pt x="5427219" y="1121836"/>
                  <a:pt x="5422304" y="1128402"/>
                  <a:pt x="5427862" y="1132914"/>
                </a:cubicBezTo>
                <a:cubicBezTo>
                  <a:pt x="5430530" y="1129724"/>
                  <a:pt x="5433093" y="1126488"/>
                  <a:pt x="5434294" y="1123485"/>
                </a:cubicBezTo>
                <a:close/>
                <a:moveTo>
                  <a:pt x="1711262" y="9553004"/>
                </a:moveTo>
                <a:cubicBezTo>
                  <a:pt x="1704796" y="9568935"/>
                  <a:pt x="1697504" y="9580540"/>
                  <a:pt x="1683876" y="9579119"/>
                </a:cubicBezTo>
                <a:cubicBezTo>
                  <a:pt x="1664745" y="9557886"/>
                  <a:pt x="1694453" y="9545961"/>
                  <a:pt x="1699838" y="9531469"/>
                </a:cubicBezTo>
                <a:cubicBezTo>
                  <a:pt x="1722374" y="9477009"/>
                  <a:pt x="1728424" y="9395327"/>
                  <a:pt x="1724272" y="9341346"/>
                </a:cubicBezTo>
                <a:cubicBezTo>
                  <a:pt x="1722268" y="9315920"/>
                  <a:pt x="1703563" y="9294875"/>
                  <a:pt x="1719070" y="9273608"/>
                </a:cubicBezTo>
                <a:cubicBezTo>
                  <a:pt x="1755594" y="9337292"/>
                  <a:pt x="1734499" y="9423062"/>
                  <a:pt x="1733698" y="9500929"/>
                </a:cubicBezTo>
                <a:cubicBezTo>
                  <a:pt x="1723369" y="9516815"/>
                  <a:pt x="1717728" y="9537072"/>
                  <a:pt x="1711262" y="9553004"/>
                </a:cubicBezTo>
                <a:close/>
                <a:moveTo>
                  <a:pt x="5463736" y="1061261"/>
                </a:moveTo>
                <a:cubicBezTo>
                  <a:pt x="5470618" y="1046837"/>
                  <a:pt x="5452249" y="1042317"/>
                  <a:pt x="5448040" y="1036862"/>
                </a:cubicBezTo>
                <a:cubicBezTo>
                  <a:pt x="5437848" y="1047255"/>
                  <a:pt x="5455267" y="1053924"/>
                  <a:pt x="5463736" y="1061261"/>
                </a:cubicBezTo>
                <a:close/>
                <a:moveTo>
                  <a:pt x="5507341" y="962660"/>
                </a:moveTo>
                <a:cubicBezTo>
                  <a:pt x="5501239" y="955875"/>
                  <a:pt x="5483248" y="942815"/>
                  <a:pt x="5476419" y="947975"/>
                </a:cubicBezTo>
                <a:cubicBezTo>
                  <a:pt x="5484825" y="955267"/>
                  <a:pt x="5488713" y="963629"/>
                  <a:pt x="5501258" y="970705"/>
                </a:cubicBezTo>
                <a:cubicBezTo>
                  <a:pt x="5503193" y="967471"/>
                  <a:pt x="5505361" y="964852"/>
                  <a:pt x="5507341" y="962660"/>
                </a:cubicBezTo>
                <a:close/>
                <a:moveTo>
                  <a:pt x="5667027" y="601660"/>
                </a:moveTo>
                <a:cubicBezTo>
                  <a:pt x="5667132" y="592019"/>
                  <a:pt x="5656306" y="582189"/>
                  <a:pt x="5650568" y="581177"/>
                </a:cubicBezTo>
                <a:cubicBezTo>
                  <a:pt x="5647023" y="585704"/>
                  <a:pt x="5645145" y="589952"/>
                  <a:pt x="5645368" y="594113"/>
                </a:cubicBezTo>
                <a:cubicBezTo>
                  <a:pt x="5656224" y="596371"/>
                  <a:pt x="5661133" y="601587"/>
                  <a:pt x="5662685" y="610904"/>
                </a:cubicBezTo>
                <a:cubicBezTo>
                  <a:pt x="5665743" y="608066"/>
                  <a:pt x="5666992" y="604873"/>
                  <a:pt x="5667027" y="601660"/>
                </a:cubicBezTo>
                <a:close/>
                <a:moveTo>
                  <a:pt x="3278540" y="6007816"/>
                </a:moveTo>
                <a:cubicBezTo>
                  <a:pt x="3281142" y="5988064"/>
                  <a:pt x="3270204" y="5973546"/>
                  <a:pt x="3257233" y="5960163"/>
                </a:cubicBezTo>
                <a:cubicBezTo>
                  <a:pt x="3257090" y="5978968"/>
                  <a:pt x="3259599" y="5996393"/>
                  <a:pt x="3278540" y="6007816"/>
                </a:cubicBezTo>
                <a:close/>
                <a:moveTo>
                  <a:pt x="3546765" y="5400757"/>
                </a:moveTo>
                <a:cubicBezTo>
                  <a:pt x="3527012" y="5385397"/>
                  <a:pt x="3516679" y="5366044"/>
                  <a:pt x="3497540" y="5350448"/>
                </a:cubicBezTo>
                <a:cubicBezTo>
                  <a:pt x="3496077" y="5372242"/>
                  <a:pt x="3524631" y="5418507"/>
                  <a:pt x="3546765" y="5400757"/>
                </a:cubicBezTo>
                <a:close/>
                <a:moveTo>
                  <a:pt x="5180444" y="1705486"/>
                </a:moveTo>
                <a:cubicBezTo>
                  <a:pt x="5178917" y="1703720"/>
                  <a:pt x="5170913" y="1690896"/>
                  <a:pt x="5166650" y="1699519"/>
                </a:cubicBezTo>
                <a:cubicBezTo>
                  <a:pt x="5174644" y="1698777"/>
                  <a:pt x="5173805" y="1714928"/>
                  <a:pt x="5180444" y="1705486"/>
                </a:cubicBezTo>
                <a:close/>
                <a:moveTo>
                  <a:pt x="5350094" y="1321713"/>
                </a:moveTo>
                <a:cubicBezTo>
                  <a:pt x="5340516" y="1317991"/>
                  <a:pt x="5340089" y="1317803"/>
                  <a:pt x="5334054" y="1309528"/>
                </a:cubicBezTo>
                <a:cubicBezTo>
                  <a:pt x="5323882" y="1315230"/>
                  <a:pt x="5347705" y="1332893"/>
                  <a:pt x="5350094" y="1321713"/>
                </a:cubicBezTo>
                <a:close/>
                <a:moveTo>
                  <a:pt x="5707003" y="518364"/>
                </a:moveTo>
                <a:cubicBezTo>
                  <a:pt x="5697762" y="515313"/>
                  <a:pt x="5702922" y="509339"/>
                  <a:pt x="5695750" y="506170"/>
                </a:cubicBezTo>
                <a:cubicBezTo>
                  <a:pt x="5688671" y="510780"/>
                  <a:pt x="5704767" y="530274"/>
                  <a:pt x="5707003" y="518364"/>
                </a:cubicBezTo>
                <a:close/>
                <a:moveTo>
                  <a:pt x="5695982" y="544448"/>
                </a:moveTo>
                <a:cubicBezTo>
                  <a:pt x="5693329" y="540181"/>
                  <a:pt x="5691132" y="515479"/>
                  <a:pt x="5679586" y="527917"/>
                </a:cubicBezTo>
                <a:cubicBezTo>
                  <a:pt x="5679979" y="532734"/>
                  <a:pt x="5688059" y="548685"/>
                  <a:pt x="5695982" y="544448"/>
                </a:cubicBezTo>
                <a:close/>
                <a:moveTo>
                  <a:pt x="5175180" y="1727931"/>
                </a:moveTo>
                <a:cubicBezTo>
                  <a:pt x="5144403" y="1682350"/>
                  <a:pt x="5106454" y="1639887"/>
                  <a:pt x="5070221" y="1596556"/>
                </a:cubicBezTo>
                <a:cubicBezTo>
                  <a:pt x="5057059" y="1618427"/>
                  <a:pt x="5034842" y="1619125"/>
                  <a:pt x="5021937" y="1642007"/>
                </a:cubicBezTo>
                <a:cubicBezTo>
                  <a:pt x="5046905" y="1690142"/>
                  <a:pt x="5058985" y="1742633"/>
                  <a:pt x="5096934" y="1785096"/>
                </a:cubicBezTo>
                <a:cubicBezTo>
                  <a:pt x="5122508" y="1765452"/>
                  <a:pt x="5149817" y="1749244"/>
                  <a:pt x="5175180" y="1727931"/>
                </a:cubicBezTo>
                <a:close/>
                <a:moveTo>
                  <a:pt x="1076986" y="11005424"/>
                </a:moveTo>
                <a:cubicBezTo>
                  <a:pt x="1083855" y="10982244"/>
                  <a:pt x="1084165" y="10957058"/>
                  <a:pt x="1075120" y="10929137"/>
                </a:cubicBezTo>
                <a:cubicBezTo>
                  <a:pt x="1042467" y="10830212"/>
                  <a:pt x="959835" y="10771813"/>
                  <a:pt x="837162" y="10800581"/>
                </a:cubicBezTo>
                <a:cubicBezTo>
                  <a:pt x="770768" y="10816040"/>
                  <a:pt x="738540" y="10865938"/>
                  <a:pt x="694681" y="10894916"/>
                </a:cubicBezTo>
                <a:cubicBezTo>
                  <a:pt x="682925" y="10901938"/>
                  <a:pt x="669077" y="10904474"/>
                  <a:pt x="658073" y="10909792"/>
                </a:cubicBezTo>
                <a:cubicBezTo>
                  <a:pt x="649525" y="10914159"/>
                  <a:pt x="626219" y="10915059"/>
                  <a:pt x="630092" y="10935096"/>
                </a:cubicBezTo>
                <a:cubicBezTo>
                  <a:pt x="646803" y="10944515"/>
                  <a:pt x="671456" y="10932502"/>
                  <a:pt x="689880" y="10925372"/>
                </a:cubicBezTo>
                <a:cubicBezTo>
                  <a:pt x="746427" y="10904545"/>
                  <a:pt x="822427" y="10871952"/>
                  <a:pt x="878738" y="10872399"/>
                </a:cubicBezTo>
                <a:cubicBezTo>
                  <a:pt x="877530" y="10882046"/>
                  <a:pt x="865000" y="10881600"/>
                  <a:pt x="870092" y="10896575"/>
                </a:cubicBezTo>
                <a:cubicBezTo>
                  <a:pt x="893518" y="10906926"/>
                  <a:pt x="892034" y="10941394"/>
                  <a:pt x="887638" y="10962865"/>
                </a:cubicBezTo>
                <a:cubicBezTo>
                  <a:pt x="907102" y="10977575"/>
                  <a:pt x="882420" y="10997719"/>
                  <a:pt x="904102" y="11010863"/>
                </a:cubicBezTo>
                <a:cubicBezTo>
                  <a:pt x="889751" y="11020301"/>
                  <a:pt x="901598" y="11032663"/>
                  <a:pt x="896191" y="11046053"/>
                </a:cubicBezTo>
                <a:cubicBezTo>
                  <a:pt x="800141" y="11056043"/>
                  <a:pt x="726157" y="11017246"/>
                  <a:pt x="642727" y="11025177"/>
                </a:cubicBezTo>
                <a:cubicBezTo>
                  <a:pt x="643737" y="11033259"/>
                  <a:pt x="644510" y="11040726"/>
                  <a:pt x="644857" y="11048007"/>
                </a:cubicBezTo>
                <a:cubicBezTo>
                  <a:pt x="743770" y="11028081"/>
                  <a:pt x="777483" y="11136129"/>
                  <a:pt x="874830" y="11135874"/>
                </a:cubicBezTo>
                <a:cubicBezTo>
                  <a:pt x="954448" y="11135421"/>
                  <a:pt x="978852" y="11096320"/>
                  <a:pt x="1039500" y="11069669"/>
                </a:cubicBezTo>
                <a:cubicBezTo>
                  <a:pt x="1056689" y="11049776"/>
                  <a:pt x="1070117" y="11028604"/>
                  <a:pt x="1076986" y="11005424"/>
                </a:cubicBezTo>
                <a:close/>
                <a:moveTo>
                  <a:pt x="5426950" y="1162324"/>
                </a:moveTo>
                <a:cubicBezTo>
                  <a:pt x="5410646" y="1158204"/>
                  <a:pt x="5401439" y="1134604"/>
                  <a:pt x="5385227" y="1122300"/>
                </a:cubicBezTo>
                <a:cubicBezTo>
                  <a:pt x="5395273" y="1104123"/>
                  <a:pt x="5398933" y="1086722"/>
                  <a:pt x="5409169" y="1068115"/>
                </a:cubicBezTo>
                <a:cubicBezTo>
                  <a:pt x="5428437" y="1079198"/>
                  <a:pt x="5425916" y="1094019"/>
                  <a:pt x="5444938" y="1098825"/>
                </a:cubicBezTo>
                <a:cubicBezTo>
                  <a:pt x="5438724" y="1119724"/>
                  <a:pt x="5442604" y="1139428"/>
                  <a:pt x="5426950" y="1162324"/>
                </a:cubicBezTo>
                <a:close/>
                <a:moveTo>
                  <a:pt x="3154443" y="6307083"/>
                </a:moveTo>
                <a:cubicBezTo>
                  <a:pt x="3156692" y="6298908"/>
                  <a:pt x="3144687" y="6281922"/>
                  <a:pt x="3149217" y="6271668"/>
                </a:cubicBezTo>
                <a:cubicBezTo>
                  <a:pt x="3141946" y="6259263"/>
                  <a:pt x="3148873" y="6237813"/>
                  <a:pt x="3127354" y="6233411"/>
                </a:cubicBezTo>
                <a:cubicBezTo>
                  <a:pt x="3112096" y="6259862"/>
                  <a:pt x="3145023" y="6284624"/>
                  <a:pt x="3146302" y="6311744"/>
                </a:cubicBezTo>
                <a:cubicBezTo>
                  <a:pt x="3151360" y="6311553"/>
                  <a:pt x="3153694" y="6309808"/>
                  <a:pt x="3154443" y="6307083"/>
                </a:cubicBezTo>
                <a:close/>
                <a:moveTo>
                  <a:pt x="5505697" y="986976"/>
                </a:moveTo>
                <a:cubicBezTo>
                  <a:pt x="5486420" y="982548"/>
                  <a:pt x="5473342" y="958371"/>
                  <a:pt x="5461561" y="944988"/>
                </a:cubicBezTo>
                <a:cubicBezTo>
                  <a:pt x="5473870" y="927428"/>
                  <a:pt x="5481455" y="920558"/>
                  <a:pt x="5490299" y="894822"/>
                </a:cubicBezTo>
                <a:cubicBezTo>
                  <a:pt x="5503969" y="903929"/>
                  <a:pt x="5507237" y="917128"/>
                  <a:pt x="5522661" y="918832"/>
                </a:cubicBezTo>
                <a:cubicBezTo>
                  <a:pt x="5528549" y="939833"/>
                  <a:pt x="5516699" y="963218"/>
                  <a:pt x="5505697" y="986976"/>
                </a:cubicBezTo>
                <a:close/>
                <a:moveTo>
                  <a:pt x="3411246" y="5729417"/>
                </a:moveTo>
                <a:cubicBezTo>
                  <a:pt x="3417906" y="5720119"/>
                  <a:pt x="3406957" y="5701004"/>
                  <a:pt x="3396882" y="5708790"/>
                </a:cubicBezTo>
                <a:cubicBezTo>
                  <a:pt x="3406327" y="5713982"/>
                  <a:pt x="3393186" y="5727551"/>
                  <a:pt x="3411246" y="5729417"/>
                </a:cubicBezTo>
                <a:close/>
                <a:moveTo>
                  <a:pt x="4257566" y="3817902"/>
                </a:moveTo>
                <a:cubicBezTo>
                  <a:pt x="4248005" y="3806027"/>
                  <a:pt x="4237269" y="3834948"/>
                  <a:pt x="4244482" y="3837115"/>
                </a:cubicBezTo>
                <a:cubicBezTo>
                  <a:pt x="4250162" y="3833503"/>
                  <a:pt x="4255127" y="3828046"/>
                  <a:pt x="4257566" y="3817902"/>
                </a:cubicBezTo>
                <a:close/>
                <a:moveTo>
                  <a:pt x="5564689" y="863124"/>
                </a:moveTo>
                <a:cubicBezTo>
                  <a:pt x="5547310" y="872332"/>
                  <a:pt x="5550352" y="892096"/>
                  <a:pt x="5539787" y="907896"/>
                </a:cubicBezTo>
                <a:cubicBezTo>
                  <a:pt x="5522516" y="901800"/>
                  <a:pt x="5504723" y="876029"/>
                  <a:pt x="5503735" y="859730"/>
                </a:cubicBezTo>
                <a:cubicBezTo>
                  <a:pt x="5516680" y="845494"/>
                  <a:pt x="5515702" y="833804"/>
                  <a:pt x="5529075" y="819757"/>
                </a:cubicBezTo>
                <a:cubicBezTo>
                  <a:pt x="5546696" y="833172"/>
                  <a:pt x="5554338" y="848317"/>
                  <a:pt x="5564689" y="863124"/>
                </a:cubicBezTo>
                <a:close/>
                <a:moveTo>
                  <a:pt x="5475975" y="1064727"/>
                </a:moveTo>
                <a:cubicBezTo>
                  <a:pt x="5473081" y="1069854"/>
                  <a:pt x="5469226" y="1074475"/>
                  <a:pt x="5463859" y="1078267"/>
                </a:cubicBezTo>
                <a:cubicBezTo>
                  <a:pt x="5445931" y="1060073"/>
                  <a:pt x="5432911" y="1058429"/>
                  <a:pt x="5421383" y="1033816"/>
                </a:cubicBezTo>
                <a:cubicBezTo>
                  <a:pt x="5423718" y="1020464"/>
                  <a:pt x="5428255" y="1028633"/>
                  <a:pt x="5435984" y="1019206"/>
                </a:cubicBezTo>
                <a:cubicBezTo>
                  <a:pt x="5445094" y="1003198"/>
                  <a:pt x="5437200" y="989950"/>
                  <a:pt x="5453368" y="972951"/>
                </a:cubicBezTo>
                <a:cubicBezTo>
                  <a:pt x="5473953" y="985129"/>
                  <a:pt x="5470479" y="1001059"/>
                  <a:pt x="5490875" y="1013666"/>
                </a:cubicBezTo>
                <a:cubicBezTo>
                  <a:pt x="5484678" y="1029421"/>
                  <a:pt x="5484656" y="1049348"/>
                  <a:pt x="5475975" y="1064727"/>
                </a:cubicBezTo>
                <a:close/>
                <a:moveTo>
                  <a:pt x="5607827" y="767102"/>
                </a:moveTo>
                <a:cubicBezTo>
                  <a:pt x="5599408" y="788475"/>
                  <a:pt x="5590372" y="810087"/>
                  <a:pt x="5570915" y="833239"/>
                </a:cubicBezTo>
                <a:cubicBezTo>
                  <a:pt x="5554116" y="815575"/>
                  <a:pt x="5543977" y="796757"/>
                  <a:pt x="5536122" y="777411"/>
                </a:cubicBezTo>
                <a:cubicBezTo>
                  <a:pt x="5543555" y="761748"/>
                  <a:pt x="5549324" y="746374"/>
                  <a:pt x="5563228" y="729985"/>
                </a:cubicBezTo>
                <a:cubicBezTo>
                  <a:pt x="5580661" y="734615"/>
                  <a:pt x="5584618" y="755823"/>
                  <a:pt x="5607827" y="767102"/>
                </a:cubicBezTo>
                <a:close/>
                <a:moveTo>
                  <a:pt x="5753320" y="437972"/>
                </a:moveTo>
                <a:cubicBezTo>
                  <a:pt x="5752757" y="430106"/>
                  <a:pt x="5747266" y="423110"/>
                  <a:pt x="5736191" y="416185"/>
                </a:cubicBezTo>
                <a:cubicBezTo>
                  <a:pt x="5734783" y="426227"/>
                  <a:pt x="5720423" y="438162"/>
                  <a:pt x="5730513" y="446175"/>
                </a:cubicBezTo>
                <a:cubicBezTo>
                  <a:pt x="5739429" y="441990"/>
                  <a:pt x="5731170" y="428693"/>
                  <a:pt x="5741072" y="432560"/>
                </a:cubicBezTo>
                <a:cubicBezTo>
                  <a:pt x="5745858" y="437722"/>
                  <a:pt x="5740743" y="443586"/>
                  <a:pt x="5745530" y="448748"/>
                </a:cubicBezTo>
                <a:cubicBezTo>
                  <a:pt x="5748486" y="445484"/>
                  <a:pt x="5750786" y="441422"/>
                  <a:pt x="5753320" y="437972"/>
                </a:cubicBezTo>
                <a:close/>
                <a:moveTo>
                  <a:pt x="5189793" y="1713445"/>
                </a:moveTo>
                <a:cubicBezTo>
                  <a:pt x="5187207" y="1712595"/>
                  <a:pt x="5184975" y="1711440"/>
                  <a:pt x="5182743" y="1710285"/>
                </a:cubicBezTo>
                <a:cubicBezTo>
                  <a:pt x="5181894" y="1712870"/>
                  <a:pt x="5180740" y="1715102"/>
                  <a:pt x="5179586" y="1717333"/>
                </a:cubicBezTo>
                <a:cubicBezTo>
                  <a:pt x="5181818" y="1718488"/>
                  <a:pt x="5184404" y="1719339"/>
                  <a:pt x="5186636" y="1720494"/>
                </a:cubicBezTo>
                <a:cubicBezTo>
                  <a:pt x="5187790" y="1718262"/>
                  <a:pt x="5188639" y="1715676"/>
                  <a:pt x="5189793" y="1713445"/>
                </a:cubicBezTo>
                <a:close/>
                <a:moveTo>
                  <a:pt x="2270658" y="8321109"/>
                </a:moveTo>
                <a:cubicBezTo>
                  <a:pt x="2254867" y="8326035"/>
                  <a:pt x="2241906" y="8332784"/>
                  <a:pt x="2224684" y="8335864"/>
                </a:cubicBezTo>
                <a:cubicBezTo>
                  <a:pt x="2225264" y="8342861"/>
                  <a:pt x="2227213" y="8347968"/>
                  <a:pt x="2231918" y="8350227"/>
                </a:cubicBezTo>
                <a:cubicBezTo>
                  <a:pt x="2241040" y="8337002"/>
                  <a:pt x="2267226" y="8339849"/>
                  <a:pt x="2270658" y="8321109"/>
                </a:cubicBezTo>
                <a:close/>
                <a:moveTo>
                  <a:pt x="3436013" y="5683758"/>
                </a:moveTo>
                <a:cubicBezTo>
                  <a:pt x="3423930" y="5684538"/>
                  <a:pt x="3425065" y="5664642"/>
                  <a:pt x="3416370" y="5675079"/>
                </a:cubicBezTo>
                <a:cubicBezTo>
                  <a:pt x="3421732" y="5677960"/>
                  <a:pt x="3429328" y="5701199"/>
                  <a:pt x="3436013" y="5683758"/>
                </a:cubicBezTo>
                <a:close/>
                <a:moveTo>
                  <a:pt x="3203945" y="6218229"/>
                </a:moveTo>
                <a:cubicBezTo>
                  <a:pt x="3199012" y="6215538"/>
                  <a:pt x="3197962" y="6210989"/>
                  <a:pt x="3189574" y="6210347"/>
                </a:cubicBezTo>
                <a:cubicBezTo>
                  <a:pt x="3183246" y="6222360"/>
                  <a:pt x="3200268" y="6228860"/>
                  <a:pt x="3203945" y="6218229"/>
                </a:cubicBezTo>
                <a:close/>
                <a:moveTo>
                  <a:pt x="2287932" y="8292337"/>
                </a:moveTo>
                <a:cubicBezTo>
                  <a:pt x="2290521" y="8279216"/>
                  <a:pt x="2269258" y="8292171"/>
                  <a:pt x="2266518" y="8295952"/>
                </a:cubicBezTo>
                <a:cubicBezTo>
                  <a:pt x="2277763" y="8298573"/>
                  <a:pt x="2279532" y="8292472"/>
                  <a:pt x="2287932" y="8292337"/>
                </a:cubicBezTo>
                <a:close/>
                <a:moveTo>
                  <a:pt x="5742198" y="475712"/>
                </a:moveTo>
                <a:cubicBezTo>
                  <a:pt x="5740696" y="474540"/>
                  <a:pt x="5738772" y="473182"/>
                  <a:pt x="5736848" y="471824"/>
                </a:cubicBezTo>
                <a:cubicBezTo>
                  <a:pt x="5735675" y="473337"/>
                  <a:pt x="5734314" y="475275"/>
                  <a:pt x="5732531" y="477026"/>
                </a:cubicBezTo>
                <a:cubicBezTo>
                  <a:pt x="5734455" y="478384"/>
                  <a:pt x="5736379" y="479742"/>
                  <a:pt x="5738303" y="481100"/>
                </a:cubicBezTo>
                <a:cubicBezTo>
                  <a:pt x="5739664" y="479162"/>
                  <a:pt x="5740837" y="477649"/>
                  <a:pt x="5742198" y="475712"/>
                </a:cubicBezTo>
                <a:close/>
                <a:moveTo>
                  <a:pt x="3354328" y="5880183"/>
                </a:moveTo>
                <a:cubicBezTo>
                  <a:pt x="3349014" y="5878347"/>
                  <a:pt x="3343176" y="5874235"/>
                  <a:pt x="3340674" y="5878742"/>
                </a:cubicBezTo>
                <a:cubicBezTo>
                  <a:pt x="3342621" y="5880111"/>
                  <a:pt x="3345183" y="5881243"/>
                  <a:pt x="3342821" y="5884279"/>
                </a:cubicBezTo>
                <a:cubicBezTo>
                  <a:pt x="3347710" y="5885919"/>
                  <a:pt x="3352593" y="5887576"/>
                  <a:pt x="3354328" y="5880183"/>
                </a:cubicBezTo>
                <a:close/>
                <a:moveTo>
                  <a:pt x="5652679" y="684340"/>
                </a:moveTo>
                <a:cubicBezTo>
                  <a:pt x="5628929" y="692361"/>
                  <a:pt x="5632504" y="724283"/>
                  <a:pt x="5624604" y="744449"/>
                </a:cubicBezTo>
                <a:cubicBezTo>
                  <a:pt x="5612814" y="750554"/>
                  <a:pt x="5584535" y="697945"/>
                  <a:pt x="5585674" y="685077"/>
                </a:cubicBezTo>
                <a:cubicBezTo>
                  <a:pt x="5585737" y="681505"/>
                  <a:pt x="5596195" y="668126"/>
                  <a:pt x="5598814" y="661054"/>
                </a:cubicBezTo>
                <a:cubicBezTo>
                  <a:pt x="5603187" y="651158"/>
                  <a:pt x="5602192" y="641976"/>
                  <a:pt x="5609798" y="635051"/>
                </a:cubicBezTo>
                <a:cubicBezTo>
                  <a:pt x="5622711" y="651556"/>
                  <a:pt x="5637695" y="667948"/>
                  <a:pt x="5652679" y="684340"/>
                </a:cubicBezTo>
                <a:close/>
                <a:moveTo>
                  <a:pt x="4311456" y="3720062"/>
                </a:moveTo>
                <a:cubicBezTo>
                  <a:pt x="4313370" y="3715297"/>
                  <a:pt x="4313075" y="3711341"/>
                  <a:pt x="4305083" y="3710360"/>
                </a:cubicBezTo>
                <a:cubicBezTo>
                  <a:pt x="4300130" y="3720414"/>
                  <a:pt x="4300104" y="3728563"/>
                  <a:pt x="4304577" y="3734620"/>
                </a:cubicBezTo>
                <a:cubicBezTo>
                  <a:pt x="4305419" y="3730402"/>
                  <a:pt x="4309542" y="3724827"/>
                  <a:pt x="4311456" y="3720062"/>
                </a:cubicBezTo>
                <a:close/>
                <a:moveTo>
                  <a:pt x="4200115" y="3973209"/>
                </a:moveTo>
                <a:cubicBezTo>
                  <a:pt x="4207378" y="3955761"/>
                  <a:pt x="4210984" y="3938354"/>
                  <a:pt x="4204319" y="3928013"/>
                </a:cubicBezTo>
                <a:cubicBezTo>
                  <a:pt x="4188883" y="3954858"/>
                  <a:pt x="4167025" y="3991616"/>
                  <a:pt x="4173970" y="4018658"/>
                </a:cubicBezTo>
                <a:cubicBezTo>
                  <a:pt x="4181933" y="4008149"/>
                  <a:pt x="4192852" y="3990658"/>
                  <a:pt x="4200115" y="3973209"/>
                </a:cubicBezTo>
                <a:close/>
                <a:moveTo>
                  <a:pt x="5676809" y="632442"/>
                </a:moveTo>
                <a:cubicBezTo>
                  <a:pt x="5673230" y="642730"/>
                  <a:pt x="5667848" y="652285"/>
                  <a:pt x="5657411" y="657829"/>
                </a:cubicBezTo>
                <a:cubicBezTo>
                  <a:pt x="5650915" y="638710"/>
                  <a:pt x="5631442" y="620966"/>
                  <a:pt x="5627233" y="601334"/>
                </a:cubicBezTo>
                <a:cubicBezTo>
                  <a:pt x="5644861" y="596428"/>
                  <a:pt x="5640282" y="565969"/>
                  <a:pt x="5652472" y="561707"/>
                </a:cubicBezTo>
                <a:cubicBezTo>
                  <a:pt x="5666228" y="574894"/>
                  <a:pt x="5665583" y="590350"/>
                  <a:pt x="5685395" y="602659"/>
                </a:cubicBezTo>
                <a:cubicBezTo>
                  <a:pt x="5682166" y="611134"/>
                  <a:pt x="5680389" y="622154"/>
                  <a:pt x="5676809" y="632442"/>
                </a:cubicBezTo>
                <a:close/>
                <a:moveTo>
                  <a:pt x="725163" y="11847303"/>
                </a:moveTo>
                <a:cubicBezTo>
                  <a:pt x="726823" y="11841382"/>
                  <a:pt x="725868" y="11835459"/>
                  <a:pt x="723397" y="11829505"/>
                </a:cubicBezTo>
                <a:cubicBezTo>
                  <a:pt x="719322" y="11831799"/>
                  <a:pt x="715102" y="11830958"/>
                  <a:pt x="711304" y="11825697"/>
                </a:cubicBezTo>
                <a:cubicBezTo>
                  <a:pt x="693302" y="11838726"/>
                  <a:pt x="702275" y="11851904"/>
                  <a:pt x="711249" y="11865081"/>
                </a:cubicBezTo>
                <a:cubicBezTo>
                  <a:pt x="719232" y="11859139"/>
                  <a:pt x="723505" y="11853222"/>
                  <a:pt x="725163" y="11847303"/>
                </a:cubicBezTo>
                <a:close/>
                <a:moveTo>
                  <a:pt x="5709141" y="567504"/>
                </a:moveTo>
                <a:cubicBezTo>
                  <a:pt x="5707106" y="571772"/>
                  <a:pt x="5704486" y="575418"/>
                  <a:pt x="5700803" y="578047"/>
                </a:cubicBezTo>
                <a:cubicBezTo>
                  <a:pt x="5672923" y="548704"/>
                  <a:pt x="5651492" y="525306"/>
                  <a:pt x="5695484" y="488512"/>
                </a:cubicBezTo>
                <a:cubicBezTo>
                  <a:pt x="5708575" y="499971"/>
                  <a:pt x="5715036" y="511596"/>
                  <a:pt x="5724601" y="523045"/>
                </a:cubicBezTo>
                <a:cubicBezTo>
                  <a:pt x="5716093" y="536310"/>
                  <a:pt x="5715247" y="554701"/>
                  <a:pt x="5709141" y="567504"/>
                </a:cubicBezTo>
                <a:close/>
                <a:moveTo>
                  <a:pt x="1683165" y="9682898"/>
                </a:moveTo>
                <a:cubicBezTo>
                  <a:pt x="1674609" y="9669939"/>
                  <a:pt x="1670360" y="9655314"/>
                  <a:pt x="1654422" y="9645212"/>
                </a:cubicBezTo>
                <a:cubicBezTo>
                  <a:pt x="1640133" y="9652157"/>
                  <a:pt x="1664729" y="9699228"/>
                  <a:pt x="1683165" y="9682898"/>
                </a:cubicBezTo>
                <a:close/>
                <a:moveTo>
                  <a:pt x="3304147" y="6014546"/>
                </a:moveTo>
                <a:cubicBezTo>
                  <a:pt x="3309175" y="5997391"/>
                  <a:pt x="3286426" y="5958779"/>
                  <a:pt x="3276876" y="5968842"/>
                </a:cubicBezTo>
                <a:cubicBezTo>
                  <a:pt x="3285966" y="5984079"/>
                  <a:pt x="3288097" y="6002356"/>
                  <a:pt x="3304147" y="6014546"/>
                </a:cubicBezTo>
                <a:close/>
                <a:moveTo>
                  <a:pt x="2495104" y="7853802"/>
                </a:moveTo>
                <a:cubicBezTo>
                  <a:pt x="2496196" y="7851101"/>
                  <a:pt x="2496255" y="7848189"/>
                  <a:pt x="2494624" y="7845043"/>
                </a:cubicBezTo>
                <a:cubicBezTo>
                  <a:pt x="2490431" y="7856227"/>
                  <a:pt x="2468533" y="7860420"/>
                  <a:pt x="2475056" y="7873002"/>
                </a:cubicBezTo>
                <a:cubicBezTo>
                  <a:pt x="2479249" y="7868109"/>
                  <a:pt x="2491829" y="7861906"/>
                  <a:pt x="2495104" y="7853802"/>
                </a:cubicBezTo>
                <a:close/>
                <a:moveTo>
                  <a:pt x="5760477" y="463477"/>
                </a:moveTo>
                <a:cubicBezTo>
                  <a:pt x="5754646" y="476388"/>
                  <a:pt x="5746961" y="489496"/>
                  <a:pt x="5738866" y="502676"/>
                </a:cubicBezTo>
                <a:cubicBezTo>
                  <a:pt x="5719578" y="488060"/>
                  <a:pt x="5722488" y="470049"/>
                  <a:pt x="5698648" y="455454"/>
                </a:cubicBezTo>
                <a:cubicBezTo>
                  <a:pt x="5700432" y="439993"/>
                  <a:pt x="5702778" y="446107"/>
                  <a:pt x="5714651" y="434088"/>
                </a:cubicBezTo>
                <a:cubicBezTo>
                  <a:pt x="5721268" y="420255"/>
                  <a:pt x="5724600" y="407002"/>
                  <a:pt x="5737177" y="392247"/>
                </a:cubicBezTo>
                <a:cubicBezTo>
                  <a:pt x="5744967" y="404321"/>
                  <a:pt x="5753039" y="422614"/>
                  <a:pt x="5770966" y="425457"/>
                </a:cubicBezTo>
                <a:cubicBezTo>
                  <a:pt x="5770285" y="437851"/>
                  <a:pt x="5766307" y="450565"/>
                  <a:pt x="5760477" y="463477"/>
                </a:cubicBezTo>
                <a:close/>
                <a:moveTo>
                  <a:pt x="3318546" y="5992355"/>
                </a:moveTo>
                <a:cubicBezTo>
                  <a:pt x="3322583" y="5976288"/>
                  <a:pt x="3321363" y="5981358"/>
                  <a:pt x="3326956" y="5962925"/>
                </a:cubicBezTo>
                <a:cubicBezTo>
                  <a:pt x="3311118" y="5959496"/>
                  <a:pt x="3314439" y="5941585"/>
                  <a:pt x="3297055" y="5945118"/>
                </a:cubicBezTo>
                <a:cubicBezTo>
                  <a:pt x="3306685" y="5949891"/>
                  <a:pt x="3298897" y="5961742"/>
                  <a:pt x="3294373" y="5971981"/>
                </a:cubicBezTo>
                <a:cubicBezTo>
                  <a:pt x="3306945" y="5977026"/>
                  <a:pt x="3302896" y="5988500"/>
                  <a:pt x="3318546" y="5992355"/>
                </a:cubicBezTo>
                <a:close/>
                <a:moveTo>
                  <a:pt x="3562270" y="5440748"/>
                </a:moveTo>
                <a:cubicBezTo>
                  <a:pt x="3556956" y="5438913"/>
                  <a:pt x="3557475" y="5419256"/>
                  <a:pt x="3548354" y="5429505"/>
                </a:cubicBezTo>
                <a:cubicBezTo>
                  <a:pt x="3554282" y="5431104"/>
                  <a:pt x="3553148" y="5450997"/>
                  <a:pt x="3562270" y="5440748"/>
                </a:cubicBezTo>
                <a:close/>
                <a:moveTo>
                  <a:pt x="3945504" y="4574086"/>
                </a:moveTo>
                <a:cubicBezTo>
                  <a:pt x="3945218" y="4591094"/>
                  <a:pt x="3914339" y="4592954"/>
                  <a:pt x="3903433" y="4584836"/>
                </a:cubicBezTo>
                <a:cubicBezTo>
                  <a:pt x="3905278" y="4582081"/>
                  <a:pt x="3906668" y="4579188"/>
                  <a:pt x="3905743" y="4574146"/>
                </a:cubicBezTo>
                <a:cubicBezTo>
                  <a:pt x="3919057" y="4574465"/>
                  <a:pt x="3936920" y="4568105"/>
                  <a:pt x="3945504" y="4574086"/>
                </a:cubicBezTo>
                <a:close/>
                <a:moveTo>
                  <a:pt x="1094539" y="11029788"/>
                </a:moveTo>
                <a:cubicBezTo>
                  <a:pt x="1087786" y="11049391"/>
                  <a:pt x="1078214" y="11066159"/>
                  <a:pt x="1067225" y="11078356"/>
                </a:cubicBezTo>
                <a:cubicBezTo>
                  <a:pt x="1027795" y="11121509"/>
                  <a:pt x="928865" y="11176039"/>
                  <a:pt x="846850" y="11161180"/>
                </a:cubicBezTo>
                <a:cubicBezTo>
                  <a:pt x="817005" y="11156137"/>
                  <a:pt x="787120" y="11132752"/>
                  <a:pt x="762356" y="11116211"/>
                </a:cubicBezTo>
                <a:cubicBezTo>
                  <a:pt x="723814" y="11090528"/>
                  <a:pt x="706587" y="11061537"/>
                  <a:pt x="651148" y="11070638"/>
                </a:cubicBezTo>
                <a:cubicBezTo>
                  <a:pt x="639292" y="11075580"/>
                  <a:pt x="646762" y="11096696"/>
                  <a:pt x="635569" y="11102441"/>
                </a:cubicBezTo>
                <a:cubicBezTo>
                  <a:pt x="605607" y="11108035"/>
                  <a:pt x="584885" y="11101933"/>
                  <a:pt x="579346" y="11077599"/>
                </a:cubicBezTo>
                <a:cubicBezTo>
                  <a:pt x="561577" y="11080946"/>
                  <a:pt x="547957" y="11079509"/>
                  <a:pt x="533724" y="11078310"/>
                </a:cubicBezTo>
                <a:cubicBezTo>
                  <a:pt x="528037" y="11072744"/>
                  <a:pt x="522728" y="11066326"/>
                  <a:pt x="523738" y="11052519"/>
                </a:cubicBezTo>
                <a:cubicBezTo>
                  <a:pt x="511683" y="11053301"/>
                  <a:pt x="496469" y="11057777"/>
                  <a:pt x="489743" y="11052260"/>
                </a:cubicBezTo>
                <a:cubicBezTo>
                  <a:pt x="486363" y="11020735"/>
                  <a:pt x="483410" y="10989398"/>
                  <a:pt x="480030" y="10957871"/>
                </a:cubicBezTo>
                <a:cubicBezTo>
                  <a:pt x="485735" y="10950721"/>
                  <a:pt x="501673" y="10952673"/>
                  <a:pt x="513678" y="10950850"/>
                </a:cubicBezTo>
                <a:cubicBezTo>
                  <a:pt x="519571" y="10943274"/>
                  <a:pt x="516321" y="10927585"/>
                  <a:pt x="521977" y="10919395"/>
                </a:cubicBezTo>
                <a:cubicBezTo>
                  <a:pt x="534645" y="10918375"/>
                  <a:pt x="546888" y="10917167"/>
                  <a:pt x="559745" y="10915721"/>
                </a:cubicBezTo>
                <a:cubicBezTo>
                  <a:pt x="565677" y="10904599"/>
                  <a:pt x="566162" y="10888524"/>
                  <a:pt x="574937" y="10880185"/>
                </a:cubicBezTo>
                <a:cubicBezTo>
                  <a:pt x="587794" y="10878740"/>
                  <a:pt x="600036" y="10877531"/>
                  <a:pt x="612894" y="10876085"/>
                </a:cubicBezTo>
                <a:cubicBezTo>
                  <a:pt x="617262" y="10884633"/>
                  <a:pt x="621255" y="10894032"/>
                  <a:pt x="623266" y="10905611"/>
                </a:cubicBezTo>
                <a:cubicBezTo>
                  <a:pt x="680862" y="10867432"/>
                  <a:pt x="742567" y="10784236"/>
                  <a:pt x="833871" y="10766550"/>
                </a:cubicBezTo>
                <a:cubicBezTo>
                  <a:pt x="917331" y="10750488"/>
                  <a:pt x="997485" y="10778777"/>
                  <a:pt x="1048539" y="10817623"/>
                </a:cubicBezTo>
                <a:cubicBezTo>
                  <a:pt x="1078216" y="10854152"/>
                  <a:pt x="1104735" y="10894374"/>
                  <a:pt x="1104937" y="10964200"/>
                </a:cubicBezTo>
                <a:cubicBezTo>
                  <a:pt x="1105226" y="10987742"/>
                  <a:pt x="1101292" y="11010183"/>
                  <a:pt x="1094539" y="11029788"/>
                </a:cubicBezTo>
                <a:close/>
                <a:moveTo>
                  <a:pt x="2178117" y="8579551"/>
                </a:moveTo>
                <a:cubicBezTo>
                  <a:pt x="2180716" y="8575664"/>
                  <a:pt x="2182537" y="8571415"/>
                  <a:pt x="2183218" y="8566582"/>
                </a:cubicBezTo>
                <a:cubicBezTo>
                  <a:pt x="2197263" y="8468975"/>
                  <a:pt x="1988224" y="8499088"/>
                  <a:pt x="1967214" y="8418757"/>
                </a:cubicBezTo>
                <a:cubicBezTo>
                  <a:pt x="1968689" y="8402300"/>
                  <a:pt x="1980949" y="8386684"/>
                  <a:pt x="1968549" y="8372824"/>
                </a:cubicBezTo>
                <a:cubicBezTo>
                  <a:pt x="1924011" y="8378428"/>
                  <a:pt x="1911031" y="8433861"/>
                  <a:pt x="1897785" y="8475268"/>
                </a:cubicBezTo>
                <a:cubicBezTo>
                  <a:pt x="1885323" y="8513827"/>
                  <a:pt x="1853885" y="8573500"/>
                  <a:pt x="1889614" y="8604860"/>
                </a:cubicBezTo>
                <a:cubicBezTo>
                  <a:pt x="1927167" y="8599621"/>
                  <a:pt x="1912348" y="8557341"/>
                  <a:pt x="1939484" y="8549370"/>
                </a:cubicBezTo>
                <a:cubicBezTo>
                  <a:pt x="1989564" y="8533649"/>
                  <a:pt x="2058266" y="8641907"/>
                  <a:pt x="2143499" y="8610778"/>
                </a:cubicBezTo>
                <a:cubicBezTo>
                  <a:pt x="2155525" y="8599619"/>
                  <a:pt x="2170321" y="8591212"/>
                  <a:pt x="2178117" y="8579551"/>
                </a:cubicBezTo>
                <a:close/>
                <a:moveTo>
                  <a:pt x="842912" y="11608073"/>
                </a:moveTo>
                <a:cubicBezTo>
                  <a:pt x="797864" y="11616604"/>
                  <a:pt x="795295" y="11666247"/>
                  <a:pt x="759742" y="11698270"/>
                </a:cubicBezTo>
                <a:cubicBezTo>
                  <a:pt x="741714" y="11696398"/>
                  <a:pt x="728982" y="11653705"/>
                  <a:pt x="696731" y="11642501"/>
                </a:cubicBezTo>
                <a:cubicBezTo>
                  <a:pt x="706353" y="11634565"/>
                  <a:pt x="706184" y="11626874"/>
                  <a:pt x="697026" y="11618766"/>
                </a:cubicBezTo>
                <a:cubicBezTo>
                  <a:pt x="746643" y="11618346"/>
                  <a:pt x="768491" y="11549293"/>
                  <a:pt x="788332" y="11528608"/>
                </a:cubicBezTo>
                <a:cubicBezTo>
                  <a:pt x="815719" y="11555434"/>
                  <a:pt x="829955" y="11582036"/>
                  <a:pt x="842912" y="11608073"/>
                </a:cubicBezTo>
                <a:close/>
                <a:moveTo>
                  <a:pt x="5387578" y="1328080"/>
                </a:moveTo>
                <a:cubicBezTo>
                  <a:pt x="5370496" y="1315944"/>
                  <a:pt x="5347695" y="1289045"/>
                  <a:pt x="5325668" y="1269627"/>
                </a:cubicBezTo>
                <a:cubicBezTo>
                  <a:pt x="5315786" y="1276986"/>
                  <a:pt x="5331754" y="1278943"/>
                  <a:pt x="5335179" y="1285045"/>
                </a:cubicBezTo>
                <a:cubicBezTo>
                  <a:pt x="5339031" y="1291335"/>
                  <a:pt x="5337673" y="1297873"/>
                  <a:pt x="5342944" y="1303260"/>
                </a:cubicBezTo>
                <a:cubicBezTo>
                  <a:pt x="5354201" y="1315881"/>
                  <a:pt x="5371710" y="1328205"/>
                  <a:pt x="5387578" y="1328080"/>
                </a:cubicBezTo>
                <a:close/>
                <a:moveTo>
                  <a:pt x="3356442" y="5928534"/>
                </a:moveTo>
                <a:cubicBezTo>
                  <a:pt x="3351506" y="5925843"/>
                  <a:pt x="3353153" y="5920962"/>
                  <a:pt x="3346182" y="5919411"/>
                </a:cubicBezTo>
                <a:lnTo>
                  <a:pt x="3342787" y="5927095"/>
                </a:lnTo>
                <a:cubicBezTo>
                  <a:pt x="3347911" y="5929359"/>
                  <a:pt x="3346079" y="5934662"/>
                  <a:pt x="3353049" y="5936213"/>
                </a:cubicBezTo>
                <a:close/>
                <a:moveTo>
                  <a:pt x="3094271" y="6524170"/>
                </a:moveTo>
                <a:cubicBezTo>
                  <a:pt x="3084661" y="6502050"/>
                  <a:pt x="3086032" y="6473549"/>
                  <a:pt x="3067476" y="6456668"/>
                </a:cubicBezTo>
                <a:cubicBezTo>
                  <a:pt x="3067943" y="6479854"/>
                  <a:pt x="3078628" y="6520322"/>
                  <a:pt x="3094271" y="6524170"/>
                </a:cubicBezTo>
                <a:close/>
                <a:moveTo>
                  <a:pt x="2309625" y="8306001"/>
                </a:moveTo>
                <a:cubicBezTo>
                  <a:pt x="2298003" y="8308990"/>
                  <a:pt x="2288745" y="8313811"/>
                  <a:pt x="2281392" y="8320936"/>
                </a:cubicBezTo>
                <a:cubicBezTo>
                  <a:pt x="2296814" y="8322088"/>
                  <a:pt x="2303220" y="8314045"/>
                  <a:pt x="2309625" y="8306001"/>
                </a:cubicBezTo>
                <a:close/>
                <a:moveTo>
                  <a:pt x="5574476" y="917317"/>
                </a:moveTo>
                <a:cubicBezTo>
                  <a:pt x="5578312" y="909791"/>
                  <a:pt x="5582197" y="903312"/>
                  <a:pt x="5571696" y="898161"/>
                </a:cubicBezTo>
                <a:cubicBezTo>
                  <a:pt x="5567005" y="905308"/>
                  <a:pt x="5567726" y="911773"/>
                  <a:pt x="5574476" y="917317"/>
                </a:cubicBezTo>
                <a:close/>
                <a:moveTo>
                  <a:pt x="3350157" y="5954309"/>
                </a:moveTo>
                <a:cubicBezTo>
                  <a:pt x="3342559" y="5948403"/>
                  <a:pt x="3342535" y="5939216"/>
                  <a:pt x="3329825" y="5935640"/>
                </a:cubicBezTo>
                <a:cubicBezTo>
                  <a:pt x="3325728" y="5946066"/>
                  <a:pt x="3340470" y="5965837"/>
                  <a:pt x="3346766" y="5961985"/>
                </a:cubicBezTo>
                <a:cubicBezTo>
                  <a:pt x="3342017" y="5958872"/>
                  <a:pt x="3346087" y="5956590"/>
                  <a:pt x="3350157" y="5954309"/>
                </a:cubicBezTo>
                <a:close/>
                <a:moveTo>
                  <a:pt x="5499536" y="1092281"/>
                </a:moveTo>
                <a:cubicBezTo>
                  <a:pt x="5504145" y="1083003"/>
                  <a:pt x="5502968" y="1075284"/>
                  <a:pt x="5495960" y="1068073"/>
                </a:cubicBezTo>
                <a:cubicBezTo>
                  <a:pt x="5490360" y="1073827"/>
                  <a:pt x="5488931" y="1079367"/>
                  <a:pt x="5488499" y="1083805"/>
                </a:cubicBezTo>
                <a:cubicBezTo>
                  <a:pt x="5492384" y="1086550"/>
                  <a:pt x="5495842" y="1089106"/>
                  <a:pt x="5499536" y="1092281"/>
                </a:cubicBezTo>
                <a:close/>
                <a:moveTo>
                  <a:pt x="5654183" y="746799"/>
                </a:moveTo>
                <a:cubicBezTo>
                  <a:pt x="5654183" y="746799"/>
                  <a:pt x="5651368" y="745048"/>
                  <a:pt x="5651555" y="744624"/>
                </a:cubicBezTo>
                <a:cubicBezTo>
                  <a:pt x="5646129" y="720942"/>
                  <a:pt x="5646581" y="761683"/>
                  <a:pt x="5654183" y="746799"/>
                </a:cubicBezTo>
                <a:close/>
                <a:moveTo>
                  <a:pt x="581399" y="12227826"/>
                </a:moveTo>
                <a:cubicBezTo>
                  <a:pt x="564515" y="12210673"/>
                  <a:pt x="558765" y="12172931"/>
                  <a:pt x="538306" y="12168483"/>
                </a:cubicBezTo>
                <a:cubicBezTo>
                  <a:pt x="546999" y="12184568"/>
                  <a:pt x="550977" y="12237851"/>
                  <a:pt x="581399" y="12227826"/>
                </a:cubicBezTo>
                <a:close/>
                <a:moveTo>
                  <a:pt x="5543936" y="998869"/>
                </a:moveTo>
                <a:cubicBezTo>
                  <a:pt x="5540783" y="994409"/>
                  <a:pt x="5539911" y="989424"/>
                  <a:pt x="5536758" y="984964"/>
                </a:cubicBezTo>
                <a:cubicBezTo>
                  <a:pt x="5527508" y="993143"/>
                  <a:pt x="5530523" y="999075"/>
                  <a:pt x="5535202" y="1004720"/>
                </a:cubicBezTo>
                <a:cubicBezTo>
                  <a:pt x="5537571" y="1001678"/>
                  <a:pt x="5541240" y="1003811"/>
                  <a:pt x="5543936" y="998869"/>
                </a:cubicBezTo>
                <a:close/>
                <a:moveTo>
                  <a:pt x="5632057" y="799702"/>
                </a:moveTo>
                <a:cubicBezTo>
                  <a:pt x="5629234" y="797940"/>
                  <a:pt x="5626412" y="796178"/>
                  <a:pt x="5623780" y="793985"/>
                </a:cubicBezTo>
                <a:cubicBezTo>
                  <a:pt x="5621586" y="796621"/>
                  <a:pt x="5619824" y="799446"/>
                  <a:pt x="5617630" y="802081"/>
                </a:cubicBezTo>
                <a:cubicBezTo>
                  <a:pt x="5620693" y="804464"/>
                  <a:pt x="5623515" y="806226"/>
                  <a:pt x="5626148" y="808419"/>
                </a:cubicBezTo>
                <a:cubicBezTo>
                  <a:pt x="5627910" y="805594"/>
                  <a:pt x="5630104" y="802958"/>
                  <a:pt x="5632057" y="799702"/>
                </a:cubicBezTo>
                <a:close/>
                <a:moveTo>
                  <a:pt x="5438926" y="1245151"/>
                </a:moveTo>
                <a:cubicBezTo>
                  <a:pt x="5438554" y="1238537"/>
                  <a:pt x="5428910" y="1233129"/>
                  <a:pt x="5424025" y="1238997"/>
                </a:cubicBezTo>
                <a:cubicBezTo>
                  <a:pt x="5425501" y="1243727"/>
                  <a:pt x="5428820" y="1247742"/>
                  <a:pt x="5435688" y="1251795"/>
                </a:cubicBezTo>
                <a:cubicBezTo>
                  <a:pt x="5438144" y="1249695"/>
                  <a:pt x="5439051" y="1247357"/>
                  <a:pt x="5438926" y="1245151"/>
                </a:cubicBezTo>
                <a:close/>
                <a:moveTo>
                  <a:pt x="3237792" y="6227055"/>
                </a:moveTo>
                <a:cubicBezTo>
                  <a:pt x="3238448" y="6223260"/>
                  <a:pt x="3239532" y="6219654"/>
                  <a:pt x="3240615" y="6216047"/>
                </a:cubicBezTo>
                <a:cubicBezTo>
                  <a:pt x="3229617" y="6213230"/>
                  <a:pt x="3215673" y="6205538"/>
                  <a:pt x="3212423" y="6216357"/>
                </a:cubicBezTo>
                <a:cubicBezTo>
                  <a:pt x="3218734" y="6221699"/>
                  <a:pt x="3226810" y="6233438"/>
                  <a:pt x="3237792" y="6227055"/>
                </a:cubicBezTo>
                <a:close/>
                <a:moveTo>
                  <a:pt x="5674010" y="713815"/>
                </a:moveTo>
                <a:cubicBezTo>
                  <a:pt x="5675191" y="710853"/>
                  <a:pt x="5674888" y="708058"/>
                  <a:pt x="5671925" y="705482"/>
                </a:cubicBezTo>
                <a:cubicBezTo>
                  <a:pt x="5664664" y="706835"/>
                  <a:pt x="5656471" y="718418"/>
                  <a:pt x="5667192" y="723155"/>
                </a:cubicBezTo>
                <a:cubicBezTo>
                  <a:pt x="5670165" y="719908"/>
                  <a:pt x="5672830" y="716777"/>
                  <a:pt x="5674010" y="713815"/>
                </a:cubicBezTo>
                <a:close/>
                <a:moveTo>
                  <a:pt x="5525135" y="1051649"/>
                </a:moveTo>
                <a:cubicBezTo>
                  <a:pt x="5520587" y="1048097"/>
                  <a:pt x="5515850" y="1044976"/>
                  <a:pt x="5511730" y="1041612"/>
                </a:cubicBezTo>
                <a:cubicBezTo>
                  <a:pt x="5502285" y="1050296"/>
                  <a:pt x="5509247" y="1056458"/>
                  <a:pt x="5517253" y="1062566"/>
                </a:cubicBezTo>
                <a:cubicBezTo>
                  <a:pt x="5522997" y="1055333"/>
                  <a:pt x="5516647" y="1053556"/>
                  <a:pt x="5525135" y="1051649"/>
                </a:cubicBezTo>
                <a:close/>
                <a:moveTo>
                  <a:pt x="2202261" y="8573543"/>
                </a:moveTo>
                <a:cubicBezTo>
                  <a:pt x="2196591" y="8608002"/>
                  <a:pt x="2135354" y="8642558"/>
                  <a:pt x="2076285" y="8629266"/>
                </a:cubicBezTo>
                <a:cubicBezTo>
                  <a:pt x="2033761" y="8619789"/>
                  <a:pt x="2002910" y="8583494"/>
                  <a:pt x="1952102" y="8567431"/>
                </a:cubicBezTo>
                <a:cubicBezTo>
                  <a:pt x="1926459" y="8586087"/>
                  <a:pt x="1922525" y="8635899"/>
                  <a:pt x="1878971" y="8624603"/>
                </a:cubicBezTo>
                <a:cubicBezTo>
                  <a:pt x="1828335" y="8611807"/>
                  <a:pt x="1863262" y="8520595"/>
                  <a:pt x="1875160" y="8480194"/>
                </a:cubicBezTo>
                <a:cubicBezTo>
                  <a:pt x="1818717" y="8454597"/>
                  <a:pt x="1756954" y="8434426"/>
                  <a:pt x="1700635" y="8402271"/>
                </a:cubicBezTo>
                <a:cubicBezTo>
                  <a:pt x="1684264" y="8392831"/>
                  <a:pt x="1663114" y="8381301"/>
                  <a:pt x="1656991" y="8362433"/>
                </a:cubicBezTo>
                <a:cubicBezTo>
                  <a:pt x="1743364" y="8379914"/>
                  <a:pt x="1814315" y="8415048"/>
                  <a:pt x="1881686" y="8453179"/>
                </a:cubicBezTo>
                <a:cubicBezTo>
                  <a:pt x="1896674" y="8409340"/>
                  <a:pt x="1935424" y="8319801"/>
                  <a:pt x="1994629" y="8371461"/>
                </a:cubicBezTo>
                <a:cubicBezTo>
                  <a:pt x="1954626" y="8472765"/>
                  <a:pt x="2106087" y="8448937"/>
                  <a:pt x="2171764" y="8499323"/>
                </a:cubicBezTo>
                <a:cubicBezTo>
                  <a:pt x="2190218" y="8512867"/>
                  <a:pt x="2207589" y="8541442"/>
                  <a:pt x="2202261" y="8573543"/>
                </a:cubicBezTo>
                <a:close/>
                <a:moveTo>
                  <a:pt x="3215286" y="6281455"/>
                </a:moveTo>
                <a:cubicBezTo>
                  <a:pt x="3218191" y="6263334"/>
                  <a:pt x="3217264" y="6248115"/>
                  <a:pt x="3201474" y="6241138"/>
                </a:cubicBezTo>
                <a:cubicBezTo>
                  <a:pt x="3193578" y="6250927"/>
                  <a:pt x="3209295" y="6269616"/>
                  <a:pt x="3215286" y="6281455"/>
                </a:cubicBezTo>
                <a:close/>
                <a:moveTo>
                  <a:pt x="1948010" y="9150393"/>
                </a:moveTo>
                <a:cubicBezTo>
                  <a:pt x="1943539" y="9164840"/>
                  <a:pt x="1935819" y="9176833"/>
                  <a:pt x="1920417" y="9177665"/>
                </a:cubicBezTo>
                <a:cubicBezTo>
                  <a:pt x="1938413" y="9087338"/>
                  <a:pt x="1967795" y="9008153"/>
                  <a:pt x="1947783" y="8934641"/>
                </a:cubicBezTo>
                <a:cubicBezTo>
                  <a:pt x="1943247" y="8918379"/>
                  <a:pt x="1937482" y="8902592"/>
                  <a:pt x="1933472" y="8888599"/>
                </a:cubicBezTo>
                <a:cubicBezTo>
                  <a:pt x="1928609" y="8874229"/>
                  <a:pt x="1908807" y="8865989"/>
                  <a:pt x="1931099" y="8847832"/>
                </a:cubicBezTo>
                <a:cubicBezTo>
                  <a:pt x="1981128" y="8907618"/>
                  <a:pt x="1978493" y="9009315"/>
                  <a:pt x="1956117" y="9108400"/>
                </a:cubicBezTo>
                <a:cubicBezTo>
                  <a:pt x="1953707" y="9119047"/>
                  <a:pt x="1952482" y="9135947"/>
                  <a:pt x="1948010" y="9150393"/>
                </a:cubicBezTo>
                <a:close/>
                <a:moveTo>
                  <a:pt x="2633466" y="7599942"/>
                </a:moveTo>
                <a:cubicBezTo>
                  <a:pt x="2637659" y="7571518"/>
                  <a:pt x="2630205" y="7546822"/>
                  <a:pt x="2633466" y="7518863"/>
                </a:cubicBezTo>
                <a:cubicBezTo>
                  <a:pt x="2618091" y="7535173"/>
                  <a:pt x="2602716" y="7564063"/>
                  <a:pt x="2598057" y="7585963"/>
                </a:cubicBezTo>
                <a:cubicBezTo>
                  <a:pt x="2610170" y="7591555"/>
                  <a:pt x="2624148" y="7602738"/>
                  <a:pt x="2633466" y="7599942"/>
                </a:cubicBezTo>
                <a:close/>
                <a:moveTo>
                  <a:pt x="5450479" y="1224408"/>
                </a:moveTo>
                <a:cubicBezTo>
                  <a:pt x="5450277" y="1218490"/>
                  <a:pt x="5440510" y="1213792"/>
                  <a:pt x="5434468" y="1208447"/>
                </a:cubicBezTo>
                <a:cubicBezTo>
                  <a:pt x="5428946" y="1215180"/>
                  <a:pt x="5432314" y="1220236"/>
                  <a:pt x="5434028" y="1225580"/>
                </a:cubicBezTo>
                <a:cubicBezTo>
                  <a:pt x="5439115" y="1214067"/>
                  <a:pt x="5446427" y="1227491"/>
                  <a:pt x="5447001" y="1230803"/>
                </a:cubicBezTo>
                <a:cubicBezTo>
                  <a:pt x="5449551" y="1228489"/>
                  <a:pt x="5450547" y="1226381"/>
                  <a:pt x="5450479" y="1224408"/>
                </a:cubicBezTo>
                <a:close/>
                <a:moveTo>
                  <a:pt x="5615332" y="851527"/>
                </a:moveTo>
                <a:cubicBezTo>
                  <a:pt x="5619329" y="842480"/>
                  <a:pt x="5619171" y="834686"/>
                  <a:pt x="5616481" y="826804"/>
                </a:cubicBezTo>
                <a:cubicBezTo>
                  <a:pt x="5610381" y="835952"/>
                  <a:pt x="5606574" y="844568"/>
                  <a:pt x="5615332" y="851527"/>
                </a:cubicBezTo>
                <a:close/>
                <a:moveTo>
                  <a:pt x="4238502" y="3969831"/>
                </a:moveTo>
                <a:cubicBezTo>
                  <a:pt x="4241442" y="3958698"/>
                  <a:pt x="4242016" y="3946709"/>
                  <a:pt x="4240798" y="3934440"/>
                </a:cubicBezTo>
                <a:cubicBezTo>
                  <a:pt x="4230428" y="3957912"/>
                  <a:pt x="4222520" y="3980431"/>
                  <a:pt x="4222002" y="4000095"/>
                </a:cubicBezTo>
                <a:cubicBezTo>
                  <a:pt x="4230253" y="3991244"/>
                  <a:pt x="4235561" y="3980965"/>
                  <a:pt x="4238502" y="3969831"/>
                </a:cubicBezTo>
                <a:close/>
                <a:moveTo>
                  <a:pt x="2348019" y="8255400"/>
                </a:moveTo>
                <a:cubicBezTo>
                  <a:pt x="2329066" y="8180034"/>
                  <a:pt x="2302969" y="8095908"/>
                  <a:pt x="2283737" y="8032225"/>
                </a:cubicBezTo>
                <a:cubicBezTo>
                  <a:pt x="2273395" y="8027720"/>
                  <a:pt x="2265575" y="8034853"/>
                  <a:pt x="2248270" y="8032797"/>
                </a:cubicBezTo>
                <a:cubicBezTo>
                  <a:pt x="2262030" y="8104509"/>
                  <a:pt x="2294194" y="8188537"/>
                  <a:pt x="2315940" y="8263392"/>
                </a:cubicBezTo>
                <a:cubicBezTo>
                  <a:pt x="2329006" y="8263181"/>
                  <a:pt x="2338279" y="8259294"/>
                  <a:pt x="2348019" y="8255400"/>
                </a:cubicBezTo>
                <a:close/>
                <a:moveTo>
                  <a:pt x="5481636" y="1163966"/>
                </a:moveTo>
                <a:cubicBezTo>
                  <a:pt x="5492788" y="1151382"/>
                  <a:pt x="5482404" y="1142673"/>
                  <a:pt x="5470364" y="1134263"/>
                </a:cubicBezTo>
                <a:cubicBezTo>
                  <a:pt x="5468726" y="1144871"/>
                  <a:pt x="5478304" y="1154253"/>
                  <a:pt x="5481636" y="1163966"/>
                </a:cubicBezTo>
                <a:close/>
                <a:moveTo>
                  <a:pt x="761045" y="11855137"/>
                </a:moveTo>
                <a:cubicBezTo>
                  <a:pt x="745381" y="11881441"/>
                  <a:pt x="713844" y="11909729"/>
                  <a:pt x="686805" y="11928489"/>
                </a:cubicBezTo>
                <a:cubicBezTo>
                  <a:pt x="661037" y="11904820"/>
                  <a:pt x="646125" y="11880832"/>
                  <a:pt x="647949" y="11857072"/>
                </a:cubicBezTo>
                <a:cubicBezTo>
                  <a:pt x="660067" y="11838884"/>
                  <a:pt x="701771" y="11823021"/>
                  <a:pt x="707758" y="11789841"/>
                </a:cubicBezTo>
                <a:cubicBezTo>
                  <a:pt x="728535" y="11800556"/>
                  <a:pt x="749849" y="11827375"/>
                  <a:pt x="770664" y="11829919"/>
                </a:cubicBezTo>
                <a:cubicBezTo>
                  <a:pt x="769724" y="11837820"/>
                  <a:pt x="766266" y="11846368"/>
                  <a:pt x="761045" y="11855137"/>
                </a:cubicBezTo>
                <a:close/>
                <a:moveTo>
                  <a:pt x="3371422" y="5948921"/>
                </a:moveTo>
                <a:cubicBezTo>
                  <a:pt x="3371422" y="5948921"/>
                  <a:pt x="3361560" y="5965465"/>
                  <a:pt x="3371422" y="5948921"/>
                </a:cubicBezTo>
                <a:close/>
                <a:moveTo>
                  <a:pt x="4930170" y="2422596"/>
                </a:moveTo>
                <a:cubicBezTo>
                  <a:pt x="4911526" y="2433114"/>
                  <a:pt x="4892375" y="2432092"/>
                  <a:pt x="4873691" y="2439970"/>
                </a:cubicBezTo>
                <a:cubicBezTo>
                  <a:pt x="4844576" y="2477374"/>
                  <a:pt x="4821206" y="2523597"/>
                  <a:pt x="4784925" y="2545605"/>
                </a:cubicBezTo>
                <a:cubicBezTo>
                  <a:pt x="4752548" y="2564260"/>
                  <a:pt x="4652020" y="2549323"/>
                  <a:pt x="4610754" y="2547652"/>
                </a:cubicBezTo>
                <a:cubicBezTo>
                  <a:pt x="4544409" y="2545712"/>
                  <a:pt x="4485341" y="2544980"/>
                  <a:pt x="4436827" y="2544085"/>
                </a:cubicBezTo>
                <a:cubicBezTo>
                  <a:pt x="4417656" y="2563190"/>
                  <a:pt x="4441041" y="2581964"/>
                  <a:pt x="4420550" y="2601089"/>
                </a:cubicBezTo>
                <a:cubicBezTo>
                  <a:pt x="4372839" y="2609420"/>
                  <a:pt x="4324661" y="2608849"/>
                  <a:pt x="4276601" y="2573303"/>
                </a:cubicBezTo>
                <a:cubicBezTo>
                  <a:pt x="4246200" y="2506137"/>
                  <a:pt x="4262798" y="2405908"/>
                  <a:pt x="4262497" y="2322440"/>
                </a:cubicBezTo>
                <a:cubicBezTo>
                  <a:pt x="4262138" y="2277905"/>
                  <a:pt x="4258388" y="2206039"/>
                  <a:pt x="4327056" y="2187487"/>
                </a:cubicBezTo>
                <a:cubicBezTo>
                  <a:pt x="4347759" y="2182216"/>
                  <a:pt x="4379841" y="2187327"/>
                  <a:pt x="4407863" y="2185902"/>
                </a:cubicBezTo>
                <a:cubicBezTo>
                  <a:pt x="4516662" y="2180913"/>
                  <a:pt x="4649281" y="2180173"/>
                  <a:pt x="4755756" y="2174231"/>
                </a:cubicBezTo>
                <a:cubicBezTo>
                  <a:pt x="4783861" y="2199529"/>
                  <a:pt x="4815803" y="2238294"/>
                  <a:pt x="4850983" y="2273050"/>
                </a:cubicBezTo>
                <a:cubicBezTo>
                  <a:pt x="4879788" y="2279531"/>
                  <a:pt x="4904125" y="2274534"/>
                  <a:pt x="4921603" y="2295378"/>
                </a:cubicBezTo>
                <a:cubicBezTo>
                  <a:pt x="4946806" y="2325010"/>
                  <a:pt x="4925052" y="2390343"/>
                  <a:pt x="4930170" y="2422596"/>
                </a:cubicBezTo>
                <a:close/>
                <a:moveTo>
                  <a:pt x="1720032" y="9689500"/>
                </a:moveTo>
                <a:cubicBezTo>
                  <a:pt x="1704808" y="9681242"/>
                  <a:pt x="1709510" y="9665984"/>
                  <a:pt x="1694286" y="9657727"/>
                </a:cubicBezTo>
                <a:cubicBezTo>
                  <a:pt x="1679343" y="9668461"/>
                  <a:pt x="1700661" y="9690628"/>
                  <a:pt x="1714566" y="9701871"/>
                </a:cubicBezTo>
                <a:close/>
                <a:moveTo>
                  <a:pt x="5399883" y="1362575"/>
                </a:moveTo>
                <a:cubicBezTo>
                  <a:pt x="5393570" y="1357236"/>
                  <a:pt x="5387068" y="1352325"/>
                  <a:pt x="5382534" y="1357968"/>
                </a:cubicBezTo>
                <a:cubicBezTo>
                  <a:pt x="5388271" y="1359993"/>
                  <a:pt x="5394772" y="1364905"/>
                  <a:pt x="5399883" y="1362575"/>
                </a:cubicBezTo>
                <a:close/>
                <a:moveTo>
                  <a:pt x="5479548" y="1183647"/>
                </a:moveTo>
                <a:cubicBezTo>
                  <a:pt x="5469399" y="1175557"/>
                  <a:pt x="5473969" y="1165214"/>
                  <a:pt x="5461548" y="1157666"/>
                </a:cubicBezTo>
                <a:cubicBezTo>
                  <a:pt x="5451494" y="1166616"/>
                  <a:pt x="5474509" y="1192752"/>
                  <a:pt x="5479548" y="1183647"/>
                </a:cubicBezTo>
                <a:close/>
                <a:moveTo>
                  <a:pt x="5758269" y="554181"/>
                </a:moveTo>
                <a:cubicBezTo>
                  <a:pt x="5757683" y="550246"/>
                  <a:pt x="5754219" y="546687"/>
                  <a:pt x="5747829" y="543610"/>
                </a:cubicBezTo>
                <a:cubicBezTo>
                  <a:pt x="5740117" y="552879"/>
                  <a:pt x="5740764" y="560771"/>
                  <a:pt x="5751439" y="567009"/>
                </a:cubicBezTo>
                <a:cubicBezTo>
                  <a:pt x="5756563" y="562428"/>
                  <a:pt x="5758855" y="558116"/>
                  <a:pt x="5758269" y="554181"/>
                </a:cubicBezTo>
                <a:close/>
                <a:moveTo>
                  <a:pt x="5564848" y="993287"/>
                </a:moveTo>
                <a:cubicBezTo>
                  <a:pt x="5575609" y="981687"/>
                  <a:pt x="5562190" y="964514"/>
                  <a:pt x="5548108" y="963914"/>
                </a:cubicBezTo>
                <a:cubicBezTo>
                  <a:pt x="5540849" y="969906"/>
                  <a:pt x="5549612" y="973267"/>
                  <a:pt x="5545492" y="979113"/>
                </a:cubicBezTo>
                <a:cubicBezTo>
                  <a:pt x="5552605" y="987367"/>
                  <a:pt x="5556420" y="975253"/>
                  <a:pt x="5563344" y="983934"/>
                </a:cubicBezTo>
                <a:cubicBezTo>
                  <a:pt x="5561404" y="987166"/>
                  <a:pt x="5563220" y="990013"/>
                  <a:pt x="5564848" y="993287"/>
                </a:cubicBezTo>
                <a:close/>
                <a:moveTo>
                  <a:pt x="5529322" y="1080242"/>
                </a:moveTo>
                <a:cubicBezTo>
                  <a:pt x="5535447" y="1072148"/>
                  <a:pt x="5533037" y="1064912"/>
                  <a:pt x="5528778" y="1058401"/>
                </a:cubicBezTo>
                <a:cubicBezTo>
                  <a:pt x="5522653" y="1066495"/>
                  <a:pt x="5527339" y="1073194"/>
                  <a:pt x="5529322" y="1080242"/>
                </a:cubicBezTo>
                <a:close/>
                <a:moveTo>
                  <a:pt x="5673190" y="756274"/>
                </a:moveTo>
                <a:cubicBezTo>
                  <a:pt x="5673995" y="752132"/>
                  <a:pt x="5673839" y="748136"/>
                  <a:pt x="5673314" y="744103"/>
                </a:cubicBezTo>
                <a:cubicBezTo>
                  <a:pt x="5667265" y="756633"/>
                  <a:pt x="5667374" y="758708"/>
                  <a:pt x="5655716" y="756091"/>
                </a:cubicBezTo>
                <a:cubicBezTo>
                  <a:pt x="5662819" y="759736"/>
                  <a:pt x="5657677" y="765572"/>
                  <a:pt x="5667299" y="769317"/>
                </a:cubicBezTo>
                <a:cubicBezTo>
                  <a:pt x="5670620" y="764703"/>
                  <a:pt x="5672386" y="760416"/>
                  <a:pt x="5673190" y="756274"/>
                </a:cubicBezTo>
                <a:close/>
                <a:moveTo>
                  <a:pt x="1611548" y="9949484"/>
                </a:moveTo>
                <a:cubicBezTo>
                  <a:pt x="1520698" y="9875701"/>
                  <a:pt x="1447551" y="9796488"/>
                  <a:pt x="1352555" y="9732087"/>
                </a:cubicBezTo>
                <a:cubicBezTo>
                  <a:pt x="1347894" y="9743790"/>
                  <a:pt x="1364552" y="9755737"/>
                  <a:pt x="1372433" y="9763298"/>
                </a:cubicBezTo>
                <a:cubicBezTo>
                  <a:pt x="1442609" y="9828456"/>
                  <a:pt x="1536862" y="9899154"/>
                  <a:pt x="1611548" y="9949484"/>
                </a:cubicBezTo>
                <a:close/>
                <a:moveTo>
                  <a:pt x="5645143" y="822476"/>
                </a:moveTo>
                <a:cubicBezTo>
                  <a:pt x="5641841" y="819472"/>
                  <a:pt x="5643794" y="816216"/>
                  <a:pt x="5639059" y="814124"/>
                </a:cubicBezTo>
                <a:cubicBezTo>
                  <a:pt x="5637437" y="815467"/>
                  <a:pt x="5636246" y="817000"/>
                  <a:pt x="5634673" y="819395"/>
                </a:cubicBezTo>
                <a:cubicBezTo>
                  <a:pt x="5638597" y="822158"/>
                  <a:pt x="5636023" y="825655"/>
                  <a:pt x="5640997" y="828368"/>
                </a:cubicBezTo>
                <a:cubicBezTo>
                  <a:pt x="5642379" y="826404"/>
                  <a:pt x="5643761" y="824440"/>
                  <a:pt x="5645143" y="822476"/>
                </a:cubicBezTo>
                <a:close/>
                <a:moveTo>
                  <a:pt x="4746009" y="2858408"/>
                </a:moveTo>
                <a:cubicBezTo>
                  <a:pt x="4754068" y="2848729"/>
                  <a:pt x="4735064" y="2832932"/>
                  <a:pt x="4729700" y="2837514"/>
                </a:cubicBezTo>
                <a:cubicBezTo>
                  <a:pt x="4735355" y="2844469"/>
                  <a:pt x="4735195" y="2853717"/>
                  <a:pt x="4746009" y="2858408"/>
                </a:cubicBezTo>
                <a:close/>
                <a:moveTo>
                  <a:pt x="3115544" y="6549910"/>
                </a:moveTo>
                <a:cubicBezTo>
                  <a:pt x="3106772" y="6465860"/>
                  <a:pt x="3075611" y="6394387"/>
                  <a:pt x="3056663" y="6316054"/>
                </a:cubicBezTo>
                <a:cubicBezTo>
                  <a:pt x="3066101" y="6321246"/>
                  <a:pt x="3061907" y="6334202"/>
                  <a:pt x="3074989" y="6336918"/>
                </a:cubicBezTo>
                <a:cubicBezTo>
                  <a:pt x="3066783" y="6304695"/>
                  <a:pt x="3070978" y="6265185"/>
                  <a:pt x="3043648" y="6243917"/>
                </a:cubicBezTo>
                <a:cubicBezTo>
                  <a:pt x="3029170" y="6255904"/>
                  <a:pt x="3049187" y="6268323"/>
                  <a:pt x="3030581" y="6276954"/>
                </a:cubicBezTo>
                <a:cubicBezTo>
                  <a:pt x="3042980" y="6349330"/>
                  <a:pt x="3070063" y="6418490"/>
                  <a:pt x="3089364" y="6482170"/>
                </a:cubicBezTo>
                <a:cubicBezTo>
                  <a:pt x="3095897" y="6505482"/>
                  <a:pt x="3098596" y="6531698"/>
                  <a:pt x="3115544" y="6549910"/>
                </a:cubicBezTo>
                <a:close/>
                <a:moveTo>
                  <a:pt x="5798384" y="478668"/>
                </a:moveTo>
                <a:cubicBezTo>
                  <a:pt x="5793438" y="475966"/>
                  <a:pt x="5790538" y="472106"/>
                  <a:pt x="5789733" y="468139"/>
                </a:cubicBezTo>
                <a:cubicBezTo>
                  <a:pt x="5783260" y="468890"/>
                  <a:pt x="5775496" y="478356"/>
                  <a:pt x="5782248" y="483919"/>
                </a:cubicBezTo>
                <a:cubicBezTo>
                  <a:pt x="5787296" y="479443"/>
                  <a:pt x="5794473" y="489837"/>
                  <a:pt x="5798384" y="478668"/>
                </a:cubicBezTo>
                <a:close/>
                <a:moveTo>
                  <a:pt x="5713852" y="678180"/>
                </a:moveTo>
                <a:cubicBezTo>
                  <a:pt x="5704554" y="674072"/>
                  <a:pt x="5709427" y="667613"/>
                  <a:pt x="5699519" y="663742"/>
                </a:cubicBezTo>
                <a:cubicBezTo>
                  <a:pt x="5691644" y="672420"/>
                  <a:pt x="5706452" y="692641"/>
                  <a:pt x="5713852" y="678180"/>
                </a:cubicBezTo>
                <a:close/>
                <a:moveTo>
                  <a:pt x="3737507" y="5152832"/>
                </a:moveTo>
                <a:cubicBezTo>
                  <a:pt x="3741293" y="5148536"/>
                  <a:pt x="3743644" y="5143764"/>
                  <a:pt x="3743603" y="5138459"/>
                </a:cubicBezTo>
                <a:cubicBezTo>
                  <a:pt x="3732077" y="5145066"/>
                  <a:pt x="3684711" y="5147204"/>
                  <a:pt x="3690601" y="5180231"/>
                </a:cubicBezTo>
                <a:cubicBezTo>
                  <a:pt x="3701882" y="5174329"/>
                  <a:pt x="3726149" y="5165721"/>
                  <a:pt x="3737507" y="5152832"/>
                </a:cubicBezTo>
                <a:close/>
                <a:moveTo>
                  <a:pt x="5290645" y="1641052"/>
                </a:moveTo>
                <a:cubicBezTo>
                  <a:pt x="5248822" y="1592682"/>
                  <a:pt x="5202105" y="1547926"/>
                  <a:pt x="5135578" y="1520918"/>
                </a:cubicBezTo>
                <a:cubicBezTo>
                  <a:pt x="5122654" y="1539497"/>
                  <a:pt x="5108298" y="1554994"/>
                  <a:pt x="5095937" y="1574938"/>
                </a:cubicBezTo>
                <a:cubicBezTo>
                  <a:pt x="5138237" y="1616726"/>
                  <a:pt x="5168259" y="1663574"/>
                  <a:pt x="5214651" y="1703674"/>
                </a:cubicBezTo>
                <a:cubicBezTo>
                  <a:pt x="5239193" y="1679985"/>
                  <a:pt x="5266150" y="1664082"/>
                  <a:pt x="5290645" y="1641052"/>
                </a:cubicBezTo>
                <a:close/>
                <a:moveTo>
                  <a:pt x="5727249" y="654717"/>
                </a:moveTo>
                <a:cubicBezTo>
                  <a:pt x="5735404" y="643122"/>
                  <a:pt x="5721360" y="634891"/>
                  <a:pt x="5715952" y="625409"/>
                </a:cubicBezTo>
                <a:cubicBezTo>
                  <a:pt x="5709992" y="626322"/>
                  <a:pt x="5704695" y="632593"/>
                  <a:pt x="5705593" y="638563"/>
                </a:cubicBezTo>
                <a:cubicBezTo>
                  <a:pt x="5719583" y="641198"/>
                  <a:pt x="5720664" y="642182"/>
                  <a:pt x="5727249" y="654717"/>
                </a:cubicBezTo>
                <a:close/>
                <a:moveTo>
                  <a:pt x="701478" y="12029893"/>
                </a:moveTo>
                <a:cubicBezTo>
                  <a:pt x="697388" y="12022985"/>
                  <a:pt x="701685" y="12016724"/>
                  <a:pt x="698022" y="12010005"/>
                </a:cubicBezTo>
                <a:cubicBezTo>
                  <a:pt x="694240" y="12013945"/>
                  <a:pt x="690032" y="12017695"/>
                  <a:pt x="686251" y="12021635"/>
                </a:cubicBezTo>
                <a:cubicBezTo>
                  <a:pt x="691046" y="12025794"/>
                  <a:pt x="696228" y="12033693"/>
                  <a:pt x="701478" y="12029893"/>
                </a:cubicBezTo>
                <a:close/>
                <a:moveTo>
                  <a:pt x="3388491" y="5951873"/>
                </a:moveTo>
                <a:cubicBezTo>
                  <a:pt x="3381321" y="5946154"/>
                  <a:pt x="3379263" y="5938107"/>
                  <a:pt x="3373939" y="5931675"/>
                </a:cubicBezTo>
                <a:cubicBezTo>
                  <a:pt x="3370355" y="5939785"/>
                  <a:pt x="3381118" y="5959321"/>
                  <a:pt x="3388491" y="5951873"/>
                </a:cubicBezTo>
                <a:close/>
                <a:moveTo>
                  <a:pt x="3270859" y="6223793"/>
                </a:moveTo>
                <a:cubicBezTo>
                  <a:pt x="3266353" y="6221291"/>
                  <a:pt x="3264876" y="6216554"/>
                  <a:pt x="3256915" y="6216100"/>
                </a:cubicBezTo>
                <a:cubicBezTo>
                  <a:pt x="3255831" y="6219706"/>
                  <a:pt x="3254748" y="6223313"/>
                  <a:pt x="3253902" y="6227535"/>
                </a:cubicBezTo>
                <a:cubicBezTo>
                  <a:pt x="3260632" y="6228466"/>
                  <a:pt x="3271638" y="6235883"/>
                  <a:pt x="3270859" y="6223793"/>
                </a:cubicBezTo>
                <a:close/>
                <a:moveTo>
                  <a:pt x="5503842" y="1172233"/>
                </a:moveTo>
                <a:cubicBezTo>
                  <a:pt x="5497812" y="1182574"/>
                  <a:pt x="5488107" y="1193609"/>
                  <a:pt x="5478298" y="1208333"/>
                </a:cubicBezTo>
                <a:cubicBezTo>
                  <a:pt x="5464087" y="1197933"/>
                  <a:pt x="5464975" y="1184419"/>
                  <a:pt x="5444519" y="1174350"/>
                </a:cubicBezTo>
                <a:cubicBezTo>
                  <a:pt x="5454407" y="1156571"/>
                  <a:pt x="5454502" y="1139101"/>
                  <a:pt x="5472642" y="1114152"/>
                </a:cubicBezTo>
                <a:cubicBezTo>
                  <a:pt x="5483406" y="1121998"/>
                  <a:pt x="5490808" y="1148961"/>
                  <a:pt x="5507341" y="1140300"/>
                </a:cubicBezTo>
                <a:cubicBezTo>
                  <a:pt x="5512229" y="1152245"/>
                  <a:pt x="5509872" y="1161892"/>
                  <a:pt x="5503842" y="1172233"/>
                </a:cubicBezTo>
                <a:close/>
                <a:moveTo>
                  <a:pt x="1044262" y="11267645"/>
                </a:moveTo>
                <a:cubicBezTo>
                  <a:pt x="1006508" y="11254497"/>
                  <a:pt x="987800" y="11217962"/>
                  <a:pt x="976759" y="11172194"/>
                </a:cubicBezTo>
                <a:cubicBezTo>
                  <a:pt x="991302" y="11174077"/>
                  <a:pt x="1004293" y="11189913"/>
                  <a:pt x="1014600" y="11202544"/>
                </a:cubicBezTo>
                <a:cubicBezTo>
                  <a:pt x="1027647" y="11219414"/>
                  <a:pt x="1041066" y="11235440"/>
                  <a:pt x="1044262" y="11267645"/>
                </a:cubicBezTo>
                <a:close/>
                <a:moveTo>
                  <a:pt x="5598471" y="964799"/>
                </a:moveTo>
                <a:cubicBezTo>
                  <a:pt x="5582320" y="959711"/>
                  <a:pt x="5585893" y="933118"/>
                  <a:pt x="5558575" y="922072"/>
                </a:cubicBezTo>
                <a:cubicBezTo>
                  <a:pt x="5560072" y="904805"/>
                  <a:pt x="5565746" y="887336"/>
                  <a:pt x="5582006" y="867885"/>
                </a:cubicBezTo>
                <a:cubicBezTo>
                  <a:pt x="5597644" y="879917"/>
                  <a:pt x="5600797" y="893603"/>
                  <a:pt x="5621230" y="905192"/>
                </a:cubicBezTo>
                <a:cubicBezTo>
                  <a:pt x="5616081" y="924943"/>
                  <a:pt x="5605092" y="945186"/>
                  <a:pt x="5598471" y="964799"/>
                </a:cubicBezTo>
                <a:close/>
                <a:moveTo>
                  <a:pt x="5524712" y="1132205"/>
                </a:moveTo>
                <a:cubicBezTo>
                  <a:pt x="5512859" y="1133653"/>
                  <a:pt x="5520556" y="1118540"/>
                  <a:pt x="5509421" y="1112592"/>
                </a:cubicBezTo>
                <a:cubicBezTo>
                  <a:pt x="5496628" y="1106939"/>
                  <a:pt x="5478624" y="1096927"/>
                  <a:pt x="5472001" y="1084229"/>
                </a:cubicBezTo>
                <a:cubicBezTo>
                  <a:pt x="5494167" y="1060595"/>
                  <a:pt x="5497225" y="1039832"/>
                  <a:pt x="5508154" y="1017404"/>
                </a:cubicBezTo>
                <a:cubicBezTo>
                  <a:pt x="5523733" y="1034058"/>
                  <a:pt x="5541161" y="1049987"/>
                  <a:pt x="5551524" y="1066909"/>
                </a:cubicBezTo>
                <a:cubicBezTo>
                  <a:pt x="5533720" y="1089899"/>
                  <a:pt x="5536494" y="1110154"/>
                  <a:pt x="5524712" y="1132205"/>
                </a:cubicBezTo>
                <a:close/>
                <a:moveTo>
                  <a:pt x="1792040" y="9581488"/>
                </a:moveTo>
                <a:cubicBezTo>
                  <a:pt x="1784724" y="9594557"/>
                  <a:pt x="1773748" y="9618233"/>
                  <a:pt x="1752513" y="9613945"/>
                </a:cubicBezTo>
                <a:cubicBezTo>
                  <a:pt x="1735261" y="9597152"/>
                  <a:pt x="1768036" y="9576486"/>
                  <a:pt x="1778312" y="9555555"/>
                </a:cubicBezTo>
                <a:cubicBezTo>
                  <a:pt x="1789529" y="9532494"/>
                  <a:pt x="1798088" y="9502656"/>
                  <a:pt x="1803473" y="9476507"/>
                </a:cubicBezTo>
                <a:cubicBezTo>
                  <a:pt x="1814999" y="9414359"/>
                  <a:pt x="1797091" y="9347865"/>
                  <a:pt x="1802000" y="9296038"/>
                </a:cubicBezTo>
                <a:cubicBezTo>
                  <a:pt x="1828368" y="9306160"/>
                  <a:pt x="1823031" y="9349648"/>
                  <a:pt x="1825064" y="9381110"/>
                </a:cubicBezTo>
                <a:cubicBezTo>
                  <a:pt x="1828676" y="9431100"/>
                  <a:pt x="1829158" y="9518421"/>
                  <a:pt x="1792040" y="9581488"/>
                </a:cubicBezTo>
                <a:close/>
                <a:moveTo>
                  <a:pt x="5572629" y="1029961"/>
                </a:moveTo>
                <a:cubicBezTo>
                  <a:pt x="5569498" y="1035526"/>
                  <a:pt x="5565518" y="1040475"/>
                  <a:pt x="5560203" y="1044387"/>
                </a:cubicBezTo>
                <a:cubicBezTo>
                  <a:pt x="5547691" y="1028638"/>
                  <a:pt x="5529759" y="1013559"/>
                  <a:pt x="5514538" y="998145"/>
                </a:cubicBezTo>
                <a:cubicBezTo>
                  <a:pt x="5522350" y="986264"/>
                  <a:pt x="5538539" y="961219"/>
                  <a:pt x="5547470" y="942167"/>
                </a:cubicBezTo>
                <a:cubicBezTo>
                  <a:pt x="5555840" y="941776"/>
                  <a:pt x="5564922" y="956011"/>
                  <a:pt x="5569892" y="963317"/>
                </a:cubicBezTo>
                <a:cubicBezTo>
                  <a:pt x="5579112" y="976080"/>
                  <a:pt x="5589394" y="963246"/>
                  <a:pt x="5590999" y="974688"/>
                </a:cubicBezTo>
                <a:cubicBezTo>
                  <a:pt x="5583772" y="991044"/>
                  <a:pt x="5582022" y="1013269"/>
                  <a:pt x="5572629" y="1029961"/>
                </a:cubicBezTo>
                <a:close/>
                <a:moveTo>
                  <a:pt x="5676265" y="796590"/>
                </a:moveTo>
                <a:cubicBezTo>
                  <a:pt x="5659427" y="779015"/>
                  <a:pt x="5642159" y="761250"/>
                  <a:pt x="5631778" y="742980"/>
                </a:cubicBezTo>
                <a:cubicBezTo>
                  <a:pt x="5642623" y="730036"/>
                  <a:pt x="5654293" y="704786"/>
                  <a:pt x="5666661" y="684913"/>
                </a:cubicBezTo>
                <a:cubicBezTo>
                  <a:pt x="5682721" y="699610"/>
                  <a:pt x="5690662" y="715281"/>
                  <a:pt x="5705061" y="730258"/>
                </a:cubicBezTo>
                <a:cubicBezTo>
                  <a:pt x="5695936" y="752071"/>
                  <a:pt x="5687052" y="774497"/>
                  <a:pt x="5676265" y="796590"/>
                </a:cubicBezTo>
                <a:close/>
                <a:moveTo>
                  <a:pt x="3138697" y="6540224"/>
                </a:moveTo>
                <a:cubicBezTo>
                  <a:pt x="3130548" y="6487089"/>
                  <a:pt x="3116720" y="6437573"/>
                  <a:pt x="3097213" y="6391676"/>
                </a:cubicBezTo>
                <a:cubicBezTo>
                  <a:pt x="3109426" y="6358262"/>
                  <a:pt x="3087628" y="6330247"/>
                  <a:pt x="3081318" y="6298351"/>
                </a:cubicBezTo>
                <a:cubicBezTo>
                  <a:pt x="3093834" y="6302349"/>
                  <a:pt x="3088769" y="6332283"/>
                  <a:pt x="3103017" y="6324280"/>
                </a:cubicBezTo>
                <a:cubicBezTo>
                  <a:pt x="3091692" y="6296806"/>
                  <a:pt x="3096839" y="6259760"/>
                  <a:pt x="3073112" y="6239573"/>
                </a:cubicBezTo>
                <a:cubicBezTo>
                  <a:pt x="3054571" y="6258447"/>
                  <a:pt x="3097076" y="6286929"/>
                  <a:pt x="3072840" y="6300222"/>
                </a:cubicBezTo>
                <a:cubicBezTo>
                  <a:pt x="3075769" y="6322454"/>
                  <a:pt x="3091452" y="6349299"/>
                  <a:pt x="3078460" y="6370623"/>
                </a:cubicBezTo>
                <a:cubicBezTo>
                  <a:pt x="3093340" y="6371581"/>
                  <a:pt x="3088481" y="6383732"/>
                  <a:pt x="3093610" y="6390594"/>
                </a:cubicBezTo>
                <a:cubicBezTo>
                  <a:pt x="3093609" y="6417148"/>
                  <a:pt x="3102324" y="6442447"/>
                  <a:pt x="3109144" y="6467419"/>
                </a:cubicBezTo>
                <a:cubicBezTo>
                  <a:pt x="3116103" y="6490920"/>
                  <a:pt x="3117629" y="6523255"/>
                  <a:pt x="3138697" y="6540224"/>
                </a:cubicBezTo>
                <a:close/>
                <a:moveTo>
                  <a:pt x="5652952" y="850063"/>
                </a:moveTo>
                <a:cubicBezTo>
                  <a:pt x="5646126" y="863331"/>
                  <a:pt x="5635876" y="876051"/>
                  <a:pt x="5624661" y="883969"/>
                </a:cubicBezTo>
                <a:cubicBezTo>
                  <a:pt x="5609059" y="870381"/>
                  <a:pt x="5603678" y="854616"/>
                  <a:pt x="5589317" y="840547"/>
                </a:cubicBezTo>
                <a:cubicBezTo>
                  <a:pt x="5605770" y="823101"/>
                  <a:pt x="5605380" y="792550"/>
                  <a:pt x="5628621" y="776043"/>
                </a:cubicBezTo>
                <a:cubicBezTo>
                  <a:pt x="5640350" y="787919"/>
                  <a:pt x="5641857" y="801973"/>
                  <a:pt x="5660703" y="812874"/>
                </a:cubicBezTo>
                <a:cubicBezTo>
                  <a:pt x="5663183" y="822981"/>
                  <a:pt x="5659779" y="836795"/>
                  <a:pt x="5652952" y="850063"/>
                </a:cubicBezTo>
                <a:close/>
                <a:moveTo>
                  <a:pt x="4782620" y="2827371"/>
                </a:moveTo>
                <a:cubicBezTo>
                  <a:pt x="4792024" y="2812006"/>
                  <a:pt x="4780061" y="2804407"/>
                  <a:pt x="4765503" y="2797609"/>
                </a:cubicBezTo>
                <a:cubicBezTo>
                  <a:pt x="4761295" y="2811368"/>
                  <a:pt x="4769379" y="2820500"/>
                  <a:pt x="4782620" y="2827371"/>
                </a:cubicBezTo>
                <a:close/>
                <a:moveTo>
                  <a:pt x="3761476" y="5138483"/>
                </a:moveTo>
                <a:cubicBezTo>
                  <a:pt x="3760250" y="5136447"/>
                  <a:pt x="3758583" y="5134571"/>
                  <a:pt x="3757358" y="5132536"/>
                </a:cubicBezTo>
                <a:cubicBezTo>
                  <a:pt x="3755474" y="5134200"/>
                  <a:pt x="3753433" y="5135427"/>
                  <a:pt x="3751989" y="5136935"/>
                </a:cubicBezTo>
                <a:cubicBezTo>
                  <a:pt x="3753215" y="5138971"/>
                  <a:pt x="3754440" y="5141006"/>
                  <a:pt x="3755949" y="5142444"/>
                </a:cubicBezTo>
                <a:cubicBezTo>
                  <a:pt x="3757990" y="5141216"/>
                  <a:pt x="3759874" y="5139552"/>
                  <a:pt x="3761476" y="5138483"/>
                </a:cubicBezTo>
                <a:close/>
                <a:moveTo>
                  <a:pt x="1473766" y="10321355"/>
                </a:moveTo>
                <a:cubicBezTo>
                  <a:pt x="1337198" y="10226352"/>
                  <a:pt x="1246656" y="10124162"/>
                  <a:pt x="1136604" y="10024565"/>
                </a:cubicBezTo>
                <a:cubicBezTo>
                  <a:pt x="1136211" y="10038154"/>
                  <a:pt x="1149892" y="10053373"/>
                  <a:pt x="1158251" y="10062163"/>
                </a:cubicBezTo>
                <a:cubicBezTo>
                  <a:pt x="1249208" y="10159951"/>
                  <a:pt x="1366416" y="10260670"/>
                  <a:pt x="1473766" y="10321355"/>
                </a:cubicBezTo>
                <a:close/>
                <a:moveTo>
                  <a:pt x="1745468" y="9710426"/>
                </a:moveTo>
                <a:cubicBezTo>
                  <a:pt x="1750885" y="9697013"/>
                  <a:pt x="1744186" y="9687934"/>
                  <a:pt x="1728069" y="9682852"/>
                </a:cubicBezTo>
                <a:cubicBezTo>
                  <a:pt x="1722037" y="9696504"/>
                  <a:pt x="1732616" y="9703728"/>
                  <a:pt x="1745468" y="9710426"/>
                </a:cubicBezTo>
                <a:close/>
                <a:moveTo>
                  <a:pt x="5750480" y="651303"/>
                </a:moveTo>
                <a:cubicBezTo>
                  <a:pt x="5737446" y="664795"/>
                  <a:pt x="5728971" y="682834"/>
                  <a:pt x="5712705" y="702497"/>
                </a:cubicBezTo>
                <a:cubicBezTo>
                  <a:pt x="5697576" y="688720"/>
                  <a:pt x="5686154" y="674554"/>
                  <a:pt x="5677595" y="659627"/>
                </a:cubicBezTo>
                <a:cubicBezTo>
                  <a:pt x="5687151" y="642573"/>
                  <a:pt x="5699522" y="623722"/>
                  <a:pt x="5713636" y="611214"/>
                </a:cubicBezTo>
                <a:cubicBezTo>
                  <a:pt x="5728107" y="624194"/>
                  <a:pt x="5737651" y="638036"/>
                  <a:pt x="5750480" y="651303"/>
                </a:cubicBezTo>
                <a:close/>
                <a:moveTo>
                  <a:pt x="2658159" y="7651199"/>
                </a:moveTo>
                <a:cubicBezTo>
                  <a:pt x="2659091" y="7622309"/>
                  <a:pt x="2620886" y="7608330"/>
                  <a:pt x="2591534" y="7606466"/>
                </a:cubicBezTo>
                <a:cubicBezTo>
                  <a:pt x="2581284" y="7647938"/>
                  <a:pt x="2584079" y="7685681"/>
                  <a:pt x="2604579" y="7717833"/>
                </a:cubicBezTo>
                <a:cubicBezTo>
                  <a:pt x="2623216" y="7698262"/>
                  <a:pt x="2640920" y="7674498"/>
                  <a:pt x="2658159" y="7651199"/>
                </a:cubicBezTo>
                <a:close/>
                <a:moveTo>
                  <a:pt x="3807609" y="5052649"/>
                </a:moveTo>
                <a:cubicBezTo>
                  <a:pt x="3803328" y="5032408"/>
                  <a:pt x="3780326" y="5013930"/>
                  <a:pt x="3763702" y="4996629"/>
                </a:cubicBezTo>
                <a:cubicBezTo>
                  <a:pt x="3747989" y="4980488"/>
                  <a:pt x="3734159" y="4962682"/>
                  <a:pt x="3718572" y="4945504"/>
                </a:cubicBezTo>
                <a:cubicBezTo>
                  <a:pt x="3692079" y="4915904"/>
                  <a:pt x="3653057" y="4894263"/>
                  <a:pt x="3644375" y="4868672"/>
                </a:cubicBezTo>
                <a:cubicBezTo>
                  <a:pt x="3659195" y="4857418"/>
                  <a:pt x="3678226" y="4849605"/>
                  <a:pt x="3692007" y="4831299"/>
                </a:cubicBezTo>
                <a:cubicBezTo>
                  <a:pt x="3704344" y="4814502"/>
                  <a:pt x="3704270" y="4790772"/>
                  <a:pt x="3713593" y="4778026"/>
                </a:cubicBezTo>
                <a:cubicBezTo>
                  <a:pt x="3750978" y="4656725"/>
                  <a:pt x="3636208" y="4534557"/>
                  <a:pt x="3537724" y="4508997"/>
                </a:cubicBezTo>
                <a:cubicBezTo>
                  <a:pt x="3390514" y="4470721"/>
                  <a:pt x="3234436" y="4676159"/>
                  <a:pt x="3240426" y="4788339"/>
                </a:cubicBezTo>
                <a:cubicBezTo>
                  <a:pt x="3247239" y="4918041"/>
                  <a:pt x="3406503" y="5007921"/>
                  <a:pt x="3509266" y="4978988"/>
                </a:cubicBezTo>
                <a:cubicBezTo>
                  <a:pt x="3532916" y="4972982"/>
                  <a:pt x="3542803" y="4959043"/>
                  <a:pt x="3562653" y="4954894"/>
                </a:cubicBezTo>
                <a:cubicBezTo>
                  <a:pt x="3617934" y="5017723"/>
                  <a:pt x="3651973" y="5061443"/>
                  <a:pt x="3712344" y="5127395"/>
                </a:cubicBezTo>
                <a:cubicBezTo>
                  <a:pt x="3750271" y="5092018"/>
                  <a:pt x="3779669" y="5085435"/>
                  <a:pt x="3807609" y="5052649"/>
                </a:cubicBezTo>
                <a:close/>
                <a:moveTo>
                  <a:pt x="5776152" y="597451"/>
                </a:moveTo>
                <a:cubicBezTo>
                  <a:pt x="5779490" y="592967"/>
                  <a:pt x="5781937" y="588598"/>
                  <a:pt x="5781304" y="584769"/>
                </a:cubicBezTo>
                <a:cubicBezTo>
                  <a:pt x="5769895" y="576685"/>
                  <a:pt x="5758445" y="606106"/>
                  <a:pt x="5765662" y="610817"/>
                </a:cubicBezTo>
                <a:cubicBezTo>
                  <a:pt x="5768588" y="606532"/>
                  <a:pt x="5772816" y="601935"/>
                  <a:pt x="5776152" y="597451"/>
                </a:cubicBezTo>
                <a:close/>
                <a:moveTo>
                  <a:pt x="5815471" y="509626"/>
                </a:moveTo>
                <a:cubicBezTo>
                  <a:pt x="5816552" y="505009"/>
                  <a:pt x="5815520" y="500684"/>
                  <a:pt x="5810741" y="497025"/>
                </a:cubicBezTo>
                <a:cubicBezTo>
                  <a:pt x="5805927" y="506763"/>
                  <a:pt x="5796925" y="516714"/>
                  <a:pt x="5807530" y="523980"/>
                </a:cubicBezTo>
                <a:cubicBezTo>
                  <a:pt x="5811198" y="519152"/>
                  <a:pt x="5814391" y="514243"/>
                  <a:pt x="5815471" y="509626"/>
                </a:cubicBezTo>
                <a:close/>
                <a:moveTo>
                  <a:pt x="681490" y="12136323"/>
                </a:moveTo>
                <a:cubicBezTo>
                  <a:pt x="674391" y="12118906"/>
                  <a:pt x="687856" y="12081505"/>
                  <a:pt x="661930" y="12076679"/>
                </a:cubicBezTo>
                <a:cubicBezTo>
                  <a:pt x="677793" y="12093889"/>
                  <a:pt x="652864" y="12131835"/>
                  <a:pt x="681490" y="12136323"/>
                </a:cubicBezTo>
                <a:close/>
                <a:moveTo>
                  <a:pt x="3275765" y="6265793"/>
                </a:moveTo>
                <a:cubicBezTo>
                  <a:pt x="3276471" y="6263041"/>
                  <a:pt x="3277178" y="6260288"/>
                  <a:pt x="3278121" y="6258152"/>
                </a:cubicBezTo>
                <a:cubicBezTo>
                  <a:pt x="3275372" y="6257448"/>
                  <a:pt x="3273049" y="6256933"/>
                  <a:pt x="3270488" y="6255801"/>
                </a:cubicBezTo>
                <a:cubicBezTo>
                  <a:pt x="3269782" y="6258553"/>
                  <a:pt x="3269077" y="6261305"/>
                  <a:pt x="3268560" y="6263630"/>
                </a:cubicBezTo>
                <a:cubicBezTo>
                  <a:pt x="3270882" y="6264146"/>
                  <a:pt x="3273631" y="6264850"/>
                  <a:pt x="3275765" y="6265793"/>
                </a:cubicBezTo>
                <a:close/>
                <a:moveTo>
                  <a:pt x="3783832" y="5120566"/>
                </a:moveTo>
                <a:cubicBezTo>
                  <a:pt x="3780815" y="5117689"/>
                  <a:pt x="3778488" y="5112584"/>
                  <a:pt x="3774688" y="5114442"/>
                </a:cubicBezTo>
                <a:cubicBezTo>
                  <a:pt x="3777737" y="5118793"/>
                  <a:pt x="3768944" y="5121946"/>
                  <a:pt x="3775699" y="5126949"/>
                </a:cubicBezTo>
                <a:cubicBezTo>
                  <a:pt x="3778463" y="5124966"/>
                  <a:pt x="3781068" y="5122549"/>
                  <a:pt x="3783832" y="5120566"/>
                </a:cubicBezTo>
                <a:close/>
                <a:moveTo>
                  <a:pt x="5770787" y="627279"/>
                </a:moveTo>
                <a:cubicBezTo>
                  <a:pt x="5746031" y="629525"/>
                  <a:pt x="5733391" y="591487"/>
                  <a:pt x="5718857" y="576445"/>
                </a:cubicBezTo>
                <a:cubicBezTo>
                  <a:pt x="5735072" y="560791"/>
                  <a:pt x="5738768" y="536057"/>
                  <a:pt x="5750370" y="528506"/>
                </a:cubicBezTo>
                <a:cubicBezTo>
                  <a:pt x="5758521" y="546306"/>
                  <a:pt x="5780100" y="562940"/>
                  <a:pt x="5794161" y="573209"/>
                </a:cubicBezTo>
                <a:cubicBezTo>
                  <a:pt x="5788392" y="590943"/>
                  <a:pt x="5777176" y="609312"/>
                  <a:pt x="5770787" y="627279"/>
                </a:cubicBezTo>
                <a:close/>
                <a:moveTo>
                  <a:pt x="5815797" y="529010"/>
                </a:moveTo>
                <a:cubicBezTo>
                  <a:pt x="5812006" y="534985"/>
                  <a:pt x="5807052" y="540406"/>
                  <a:pt x="5800898" y="544780"/>
                </a:cubicBezTo>
                <a:cubicBezTo>
                  <a:pt x="5784676" y="538644"/>
                  <a:pt x="5786307" y="523372"/>
                  <a:pt x="5765088" y="518124"/>
                </a:cubicBezTo>
                <a:cubicBezTo>
                  <a:pt x="5762298" y="497803"/>
                  <a:pt x="5763030" y="476460"/>
                  <a:pt x="5785226" y="451702"/>
                </a:cubicBezTo>
                <a:cubicBezTo>
                  <a:pt x="5804110" y="461078"/>
                  <a:pt x="5803234" y="483906"/>
                  <a:pt x="5819564" y="473581"/>
                </a:cubicBezTo>
                <a:cubicBezTo>
                  <a:pt x="5828082" y="488178"/>
                  <a:pt x="5827170" y="511087"/>
                  <a:pt x="5815797" y="529010"/>
                </a:cubicBezTo>
                <a:close/>
                <a:moveTo>
                  <a:pt x="3294955" y="6238525"/>
                </a:moveTo>
                <a:cubicBezTo>
                  <a:pt x="3300996" y="6224853"/>
                  <a:pt x="3291402" y="6211933"/>
                  <a:pt x="3280420" y="6218315"/>
                </a:cubicBezTo>
                <a:cubicBezTo>
                  <a:pt x="3278212" y="6229085"/>
                  <a:pt x="3282915" y="6235758"/>
                  <a:pt x="3294955" y="6238525"/>
                </a:cubicBezTo>
                <a:close/>
                <a:moveTo>
                  <a:pt x="3395564" y="6012104"/>
                </a:moveTo>
                <a:cubicBezTo>
                  <a:pt x="3392377" y="6006612"/>
                  <a:pt x="3387339" y="6001841"/>
                  <a:pt x="3377189" y="5999399"/>
                </a:cubicBezTo>
                <a:cubicBezTo>
                  <a:pt x="3370959" y="6008880"/>
                  <a:pt x="3362529" y="6011788"/>
                  <a:pt x="3352719" y="6012042"/>
                </a:cubicBezTo>
                <a:cubicBezTo>
                  <a:pt x="3359901" y="6022356"/>
                  <a:pt x="3385776" y="6021551"/>
                  <a:pt x="3395564" y="6012104"/>
                </a:cubicBezTo>
                <a:close/>
                <a:moveTo>
                  <a:pt x="4087921" y="4448092"/>
                </a:moveTo>
                <a:cubicBezTo>
                  <a:pt x="4030298" y="4318752"/>
                  <a:pt x="3957756" y="4207696"/>
                  <a:pt x="3886517" y="4095581"/>
                </a:cubicBezTo>
                <a:cubicBezTo>
                  <a:pt x="3909883" y="4209466"/>
                  <a:pt x="3922234" y="4344790"/>
                  <a:pt x="3949982" y="4463441"/>
                </a:cubicBezTo>
                <a:cubicBezTo>
                  <a:pt x="3989527" y="4464941"/>
                  <a:pt x="4049809" y="4457749"/>
                  <a:pt x="4087921" y="4448092"/>
                </a:cubicBezTo>
                <a:close/>
                <a:moveTo>
                  <a:pt x="3005584" y="6900559"/>
                </a:moveTo>
                <a:cubicBezTo>
                  <a:pt x="3002658" y="6910938"/>
                  <a:pt x="2998426" y="6920804"/>
                  <a:pt x="2991952" y="6929680"/>
                </a:cubicBezTo>
                <a:cubicBezTo>
                  <a:pt x="2952238" y="6938666"/>
                  <a:pt x="2902477" y="6890656"/>
                  <a:pt x="2874897" y="6877960"/>
                </a:cubicBezTo>
                <a:cubicBezTo>
                  <a:pt x="2855679" y="6891410"/>
                  <a:pt x="2836410" y="6903817"/>
                  <a:pt x="2812421" y="6904953"/>
                </a:cubicBezTo>
                <a:cubicBezTo>
                  <a:pt x="2775642" y="6892274"/>
                  <a:pt x="2750564" y="6875071"/>
                  <a:pt x="2737992" y="6852677"/>
                </a:cubicBezTo>
                <a:cubicBezTo>
                  <a:pt x="2709342" y="6848182"/>
                  <a:pt x="2681457" y="6846577"/>
                  <a:pt x="2652807" y="6842082"/>
                </a:cubicBezTo>
                <a:cubicBezTo>
                  <a:pt x="2643758" y="6884518"/>
                  <a:pt x="2647642" y="6921952"/>
                  <a:pt x="2656642" y="6957054"/>
                </a:cubicBezTo>
                <a:cubicBezTo>
                  <a:pt x="2643365" y="6976701"/>
                  <a:pt x="2609600" y="6974539"/>
                  <a:pt x="2597915" y="6966314"/>
                </a:cubicBezTo>
                <a:cubicBezTo>
                  <a:pt x="2577776" y="6951803"/>
                  <a:pt x="2582812" y="6877999"/>
                  <a:pt x="2592438" y="6838880"/>
                </a:cubicBezTo>
                <a:cubicBezTo>
                  <a:pt x="2527985" y="6833364"/>
                  <a:pt x="2445679" y="6817408"/>
                  <a:pt x="2375246" y="6809249"/>
                </a:cubicBezTo>
                <a:cubicBezTo>
                  <a:pt x="2362014" y="6807995"/>
                  <a:pt x="2346668" y="6814991"/>
                  <a:pt x="2335022" y="6803213"/>
                </a:cubicBezTo>
                <a:cubicBezTo>
                  <a:pt x="2329685" y="6792180"/>
                  <a:pt x="2346889" y="6789066"/>
                  <a:pt x="2342029" y="6779265"/>
                </a:cubicBezTo>
                <a:cubicBezTo>
                  <a:pt x="2324314" y="6767355"/>
                  <a:pt x="2306050" y="6783267"/>
                  <a:pt x="2301406" y="6764887"/>
                </a:cubicBezTo>
                <a:cubicBezTo>
                  <a:pt x="2308501" y="6738428"/>
                  <a:pt x="2330966" y="6753456"/>
                  <a:pt x="2348797" y="6754701"/>
                </a:cubicBezTo>
                <a:cubicBezTo>
                  <a:pt x="2357419" y="6751367"/>
                  <a:pt x="2349541" y="6748396"/>
                  <a:pt x="2355965" y="6738479"/>
                </a:cubicBezTo>
                <a:cubicBezTo>
                  <a:pt x="2438072" y="6750264"/>
                  <a:pt x="2522326" y="6767591"/>
                  <a:pt x="2605198" y="6782267"/>
                </a:cubicBezTo>
                <a:cubicBezTo>
                  <a:pt x="2619134" y="6741481"/>
                  <a:pt x="2636349" y="6703674"/>
                  <a:pt x="2658979" y="6669790"/>
                </a:cubicBezTo>
                <a:cubicBezTo>
                  <a:pt x="2603342" y="6603877"/>
                  <a:pt x="2532942" y="6530929"/>
                  <a:pt x="2472350" y="6475072"/>
                </a:cubicBezTo>
                <a:cubicBezTo>
                  <a:pt x="2469964" y="6468915"/>
                  <a:pt x="2476189" y="6454827"/>
                  <a:pt x="2482347" y="6452446"/>
                </a:cubicBezTo>
                <a:cubicBezTo>
                  <a:pt x="2475351" y="6441701"/>
                  <a:pt x="2454994" y="6435768"/>
                  <a:pt x="2457047" y="6421878"/>
                </a:cubicBezTo>
                <a:cubicBezTo>
                  <a:pt x="2465159" y="6403520"/>
                  <a:pt x="2485698" y="6426373"/>
                  <a:pt x="2491024" y="6432808"/>
                </a:cubicBezTo>
                <a:cubicBezTo>
                  <a:pt x="2502181" y="6438758"/>
                  <a:pt x="2504223" y="6420271"/>
                  <a:pt x="2516523" y="6428256"/>
                </a:cubicBezTo>
                <a:cubicBezTo>
                  <a:pt x="2576849" y="6491649"/>
                  <a:pt x="2635088" y="6555141"/>
                  <a:pt x="2692950" y="6619487"/>
                </a:cubicBezTo>
                <a:cubicBezTo>
                  <a:pt x="2721494" y="6599953"/>
                  <a:pt x="2744790" y="6566874"/>
                  <a:pt x="2770711" y="6540568"/>
                </a:cubicBezTo>
                <a:cubicBezTo>
                  <a:pt x="2788187" y="6551862"/>
                  <a:pt x="2802396" y="6564773"/>
                  <a:pt x="2812056" y="6578736"/>
                </a:cubicBezTo>
                <a:cubicBezTo>
                  <a:pt x="2786423" y="6606701"/>
                  <a:pt x="2757552" y="6628131"/>
                  <a:pt x="2732974" y="6660644"/>
                </a:cubicBezTo>
                <a:cubicBezTo>
                  <a:pt x="2746351" y="6682372"/>
                  <a:pt x="2770008" y="6700479"/>
                  <a:pt x="2784001" y="6721969"/>
                </a:cubicBezTo>
                <a:cubicBezTo>
                  <a:pt x="2842877" y="6715837"/>
                  <a:pt x="2917971" y="6768917"/>
                  <a:pt x="2902648" y="6824398"/>
                </a:cubicBezTo>
                <a:cubicBezTo>
                  <a:pt x="2947255" y="6839005"/>
                  <a:pt x="2973941" y="6854878"/>
                  <a:pt x="3011386" y="6868361"/>
                </a:cubicBezTo>
                <a:cubicBezTo>
                  <a:pt x="3010132" y="6879288"/>
                  <a:pt x="3008511" y="6890180"/>
                  <a:pt x="3005584" y="6900559"/>
                </a:cubicBezTo>
                <a:close/>
                <a:moveTo>
                  <a:pt x="3247120" y="6358332"/>
                </a:moveTo>
                <a:cubicBezTo>
                  <a:pt x="3249377" y="6348605"/>
                  <a:pt x="3251634" y="6338879"/>
                  <a:pt x="3240875" y="6336678"/>
                </a:cubicBezTo>
                <a:cubicBezTo>
                  <a:pt x="3239848" y="6345927"/>
                  <a:pt x="3240431" y="6353845"/>
                  <a:pt x="3247120" y="6358332"/>
                </a:cubicBezTo>
                <a:close/>
                <a:moveTo>
                  <a:pt x="1239963" y="10906155"/>
                </a:moveTo>
                <a:cubicBezTo>
                  <a:pt x="1223402" y="10941316"/>
                  <a:pt x="1140201" y="10935772"/>
                  <a:pt x="1121557" y="10910645"/>
                </a:cubicBezTo>
                <a:cubicBezTo>
                  <a:pt x="1138081" y="10879051"/>
                  <a:pt x="1213839" y="10895636"/>
                  <a:pt x="1239963" y="10906155"/>
                </a:cubicBezTo>
                <a:close/>
                <a:moveTo>
                  <a:pt x="1774157" y="9703215"/>
                </a:moveTo>
                <a:cubicBezTo>
                  <a:pt x="1763111" y="9699355"/>
                  <a:pt x="1763944" y="9690545"/>
                  <a:pt x="1756590" y="9685255"/>
                </a:cubicBezTo>
                <a:cubicBezTo>
                  <a:pt x="1749893" y="9698104"/>
                  <a:pt x="1766229" y="9716540"/>
                  <a:pt x="1774157" y="9703215"/>
                </a:cubicBezTo>
                <a:close/>
                <a:moveTo>
                  <a:pt x="632874" y="12287810"/>
                </a:moveTo>
                <a:cubicBezTo>
                  <a:pt x="618104" y="12262409"/>
                  <a:pt x="609878" y="12216432"/>
                  <a:pt x="581973" y="12204612"/>
                </a:cubicBezTo>
                <a:cubicBezTo>
                  <a:pt x="602564" y="12229525"/>
                  <a:pt x="600565" y="12275576"/>
                  <a:pt x="632874" y="12287810"/>
                </a:cubicBezTo>
                <a:close/>
                <a:moveTo>
                  <a:pt x="5804038" y="589320"/>
                </a:moveTo>
                <a:cubicBezTo>
                  <a:pt x="5822427" y="551450"/>
                  <a:pt x="5836486" y="513578"/>
                  <a:pt x="5840691" y="474665"/>
                </a:cubicBezTo>
                <a:cubicBezTo>
                  <a:pt x="5776111" y="401793"/>
                  <a:pt x="5725627" y="326994"/>
                  <a:pt x="5639717" y="257438"/>
                </a:cubicBezTo>
                <a:cubicBezTo>
                  <a:pt x="5595760" y="254324"/>
                  <a:pt x="5583963" y="317913"/>
                  <a:pt x="5554160" y="366920"/>
                </a:cubicBezTo>
                <a:cubicBezTo>
                  <a:pt x="5549539" y="375071"/>
                  <a:pt x="5541559" y="382757"/>
                  <a:pt x="5536136" y="391573"/>
                </a:cubicBezTo>
                <a:cubicBezTo>
                  <a:pt x="5436616" y="545340"/>
                  <a:pt x="5363724" y="767951"/>
                  <a:pt x="5279419" y="912641"/>
                </a:cubicBezTo>
                <a:cubicBezTo>
                  <a:pt x="5244291" y="972547"/>
                  <a:pt x="5213775" y="1019710"/>
                  <a:pt x="5250716" y="1064062"/>
                </a:cubicBezTo>
                <a:cubicBezTo>
                  <a:pt x="5257606" y="1055385"/>
                  <a:pt x="5258005" y="1041801"/>
                  <a:pt x="5269166" y="1039597"/>
                </a:cubicBezTo>
                <a:cubicBezTo>
                  <a:pt x="5280453" y="1053248"/>
                  <a:pt x="5296091" y="1066273"/>
                  <a:pt x="5297019" y="1081463"/>
                </a:cubicBezTo>
                <a:cubicBezTo>
                  <a:pt x="5301070" y="1096504"/>
                  <a:pt x="5276479" y="1101437"/>
                  <a:pt x="5289797" y="1113947"/>
                </a:cubicBezTo>
                <a:cubicBezTo>
                  <a:pt x="5295387" y="1117436"/>
                  <a:pt x="5293503" y="1121700"/>
                  <a:pt x="5298855" y="1124574"/>
                </a:cubicBezTo>
                <a:cubicBezTo>
                  <a:pt x="5312622" y="1124541"/>
                  <a:pt x="5309118" y="1099040"/>
                  <a:pt x="5321468" y="1099910"/>
                </a:cubicBezTo>
                <a:cubicBezTo>
                  <a:pt x="5333983" y="1113085"/>
                  <a:pt x="5345884" y="1126497"/>
                  <a:pt x="5354286" y="1140912"/>
                </a:cubicBezTo>
                <a:cubicBezTo>
                  <a:pt x="5333620" y="1145031"/>
                  <a:pt x="5344180" y="1174160"/>
                  <a:pt x="5351780" y="1189239"/>
                </a:cubicBezTo>
                <a:cubicBezTo>
                  <a:pt x="5365470" y="1174393"/>
                  <a:pt x="5365066" y="1161474"/>
                  <a:pt x="5378757" y="1146628"/>
                </a:cubicBezTo>
                <a:cubicBezTo>
                  <a:pt x="5389994" y="1159237"/>
                  <a:pt x="5402084" y="1172224"/>
                  <a:pt x="5408970" y="1185459"/>
                </a:cubicBezTo>
                <a:cubicBezTo>
                  <a:pt x="5398262" y="1201623"/>
                  <a:pt x="5398953" y="1216198"/>
                  <a:pt x="5391556" y="1231786"/>
                </a:cubicBezTo>
                <a:cubicBezTo>
                  <a:pt x="5406669" y="1242541"/>
                  <a:pt x="5427072" y="1272451"/>
                  <a:pt x="5440641" y="1268253"/>
                </a:cubicBezTo>
                <a:cubicBezTo>
                  <a:pt x="5429314" y="1258152"/>
                  <a:pt x="5420921" y="1248328"/>
                  <a:pt x="5412102" y="1238316"/>
                </a:cubicBezTo>
                <a:cubicBezTo>
                  <a:pt x="5430332" y="1222418"/>
                  <a:pt x="5415479" y="1199547"/>
                  <a:pt x="5439070" y="1191114"/>
                </a:cubicBezTo>
                <a:cubicBezTo>
                  <a:pt x="5452537" y="1206747"/>
                  <a:pt x="5464348" y="1222668"/>
                  <a:pt x="5470153" y="1239503"/>
                </a:cubicBezTo>
                <a:cubicBezTo>
                  <a:pt x="5451519" y="1242482"/>
                  <a:pt x="5454964" y="1262351"/>
                  <a:pt x="5453614" y="1273476"/>
                </a:cubicBezTo>
                <a:cubicBezTo>
                  <a:pt x="5452632" y="1279158"/>
                  <a:pt x="5445168" y="1284523"/>
                  <a:pt x="5452928" y="1285404"/>
                </a:cubicBezTo>
                <a:cubicBezTo>
                  <a:pt x="5479695" y="1304366"/>
                  <a:pt x="5477264" y="1270675"/>
                  <a:pt x="5483113" y="1262047"/>
                </a:cubicBezTo>
                <a:cubicBezTo>
                  <a:pt x="5518577" y="1204839"/>
                  <a:pt x="5535098" y="1161685"/>
                  <a:pt x="5558827" y="1103368"/>
                </a:cubicBezTo>
                <a:cubicBezTo>
                  <a:pt x="5568148" y="1079966"/>
                  <a:pt x="5581117" y="1058686"/>
                  <a:pt x="5592331" y="1035611"/>
                </a:cubicBezTo>
                <a:cubicBezTo>
                  <a:pt x="5602931" y="1012774"/>
                  <a:pt x="5608605" y="987251"/>
                  <a:pt x="5618451" y="966119"/>
                </a:cubicBezTo>
                <a:cubicBezTo>
                  <a:pt x="5658262" y="881782"/>
                  <a:pt x="5695735" y="787749"/>
                  <a:pt x="5741413" y="703966"/>
                </a:cubicBezTo>
                <a:cubicBezTo>
                  <a:pt x="5762933" y="665059"/>
                  <a:pt x="5785650" y="627190"/>
                  <a:pt x="5804038" y="589320"/>
                </a:cubicBezTo>
                <a:close/>
                <a:moveTo>
                  <a:pt x="5455392" y="1378945"/>
                </a:moveTo>
                <a:cubicBezTo>
                  <a:pt x="5436265" y="1363356"/>
                  <a:pt x="5419016" y="1360833"/>
                  <a:pt x="5402493" y="1364748"/>
                </a:cubicBezTo>
                <a:cubicBezTo>
                  <a:pt x="5420606" y="1372241"/>
                  <a:pt x="5439058" y="1382433"/>
                  <a:pt x="5455392" y="1378945"/>
                </a:cubicBezTo>
                <a:close/>
                <a:moveTo>
                  <a:pt x="3160256" y="6594178"/>
                </a:moveTo>
                <a:cubicBezTo>
                  <a:pt x="3163982" y="6584589"/>
                  <a:pt x="3158573" y="6580668"/>
                  <a:pt x="3148241" y="6578656"/>
                </a:cubicBezTo>
                <a:cubicBezTo>
                  <a:pt x="3144326" y="6588671"/>
                  <a:pt x="3150161" y="6592781"/>
                  <a:pt x="3160256" y="6594178"/>
                </a:cubicBezTo>
                <a:close/>
                <a:moveTo>
                  <a:pt x="901207" y="11707827"/>
                </a:moveTo>
                <a:cubicBezTo>
                  <a:pt x="903771" y="11702169"/>
                  <a:pt x="904381" y="11696698"/>
                  <a:pt x="901828" y="11693004"/>
                </a:cubicBezTo>
                <a:cubicBezTo>
                  <a:pt x="891044" y="11703634"/>
                  <a:pt x="877760" y="11714184"/>
                  <a:pt x="878210" y="11724646"/>
                </a:cubicBezTo>
                <a:cubicBezTo>
                  <a:pt x="871095" y="11718936"/>
                  <a:pt x="864694" y="11710464"/>
                  <a:pt x="858065" y="11720876"/>
                </a:cubicBezTo>
                <a:cubicBezTo>
                  <a:pt x="868247" y="11743463"/>
                  <a:pt x="893517" y="11724802"/>
                  <a:pt x="901207" y="11707827"/>
                </a:cubicBezTo>
                <a:close/>
                <a:moveTo>
                  <a:pt x="744956" y="12065423"/>
                </a:moveTo>
                <a:cubicBezTo>
                  <a:pt x="753063" y="12047075"/>
                  <a:pt x="761217" y="12007838"/>
                  <a:pt x="737752" y="12002061"/>
                </a:cubicBezTo>
                <a:cubicBezTo>
                  <a:pt x="735621" y="12023049"/>
                  <a:pt x="737896" y="12044454"/>
                  <a:pt x="744956" y="12065423"/>
                </a:cubicBezTo>
                <a:close/>
                <a:moveTo>
                  <a:pt x="3176926" y="6562222"/>
                </a:moveTo>
                <a:cubicBezTo>
                  <a:pt x="3174424" y="6513625"/>
                  <a:pt x="3157912" y="6473647"/>
                  <a:pt x="3142770" y="6431721"/>
                </a:cubicBezTo>
                <a:cubicBezTo>
                  <a:pt x="3140201" y="6452544"/>
                  <a:pt x="3161187" y="6476626"/>
                  <a:pt x="3151830" y="6490875"/>
                </a:cubicBezTo>
                <a:cubicBezTo>
                  <a:pt x="3139273" y="6463879"/>
                  <a:pt x="3145036" y="6426594"/>
                  <a:pt x="3121498" y="6405980"/>
                </a:cubicBezTo>
                <a:cubicBezTo>
                  <a:pt x="3118632" y="6447100"/>
                  <a:pt x="3144073" y="6499194"/>
                  <a:pt x="3153486" y="6543695"/>
                </a:cubicBezTo>
                <a:cubicBezTo>
                  <a:pt x="3160742" y="6546900"/>
                  <a:pt x="3162342" y="6540969"/>
                  <a:pt x="3167078" y="6539487"/>
                </a:cubicBezTo>
                <a:cubicBezTo>
                  <a:pt x="3166478" y="6548925"/>
                  <a:pt x="3164697" y="6559883"/>
                  <a:pt x="3176926" y="6562222"/>
                </a:cubicBezTo>
                <a:close/>
                <a:moveTo>
                  <a:pt x="2374824" y="8383423"/>
                </a:moveTo>
                <a:cubicBezTo>
                  <a:pt x="2375765" y="8354914"/>
                  <a:pt x="2365227" y="8338268"/>
                  <a:pt x="2362946" y="8312614"/>
                </a:cubicBezTo>
                <a:cubicBezTo>
                  <a:pt x="2350368" y="8314218"/>
                  <a:pt x="2335427" y="8313992"/>
                  <a:pt x="2331378" y="8323400"/>
                </a:cubicBezTo>
                <a:cubicBezTo>
                  <a:pt x="2345649" y="8339985"/>
                  <a:pt x="2347072" y="8370325"/>
                  <a:pt x="2357204" y="8390714"/>
                </a:cubicBezTo>
                <a:lnTo>
                  <a:pt x="2367937" y="8390541"/>
                </a:lnTo>
                <a:cubicBezTo>
                  <a:pt x="2368335" y="8386331"/>
                  <a:pt x="2368735" y="8382120"/>
                  <a:pt x="2374824" y="8383423"/>
                </a:cubicBezTo>
                <a:close/>
                <a:moveTo>
                  <a:pt x="733287" y="12101068"/>
                </a:moveTo>
                <a:cubicBezTo>
                  <a:pt x="725552" y="12074701"/>
                  <a:pt x="740795" y="12048285"/>
                  <a:pt x="717804" y="12021806"/>
                </a:cubicBezTo>
                <a:cubicBezTo>
                  <a:pt x="700140" y="12045622"/>
                  <a:pt x="710428" y="12090458"/>
                  <a:pt x="733287" y="12101068"/>
                </a:cubicBezTo>
                <a:close/>
                <a:moveTo>
                  <a:pt x="5860985" y="497902"/>
                </a:moveTo>
                <a:cubicBezTo>
                  <a:pt x="5828338" y="544124"/>
                  <a:pt x="5814917" y="599860"/>
                  <a:pt x="5789187" y="651177"/>
                </a:cubicBezTo>
                <a:cubicBezTo>
                  <a:pt x="5774909" y="680033"/>
                  <a:pt x="5753862" y="706918"/>
                  <a:pt x="5738969" y="736012"/>
                </a:cubicBezTo>
                <a:cubicBezTo>
                  <a:pt x="5725018" y="762974"/>
                  <a:pt x="5716132" y="791155"/>
                  <a:pt x="5703034" y="818494"/>
                </a:cubicBezTo>
                <a:cubicBezTo>
                  <a:pt x="5651157" y="925530"/>
                  <a:pt x="5601549" y="1032039"/>
                  <a:pt x="5557007" y="1139767"/>
                </a:cubicBezTo>
                <a:cubicBezTo>
                  <a:pt x="5540903" y="1178519"/>
                  <a:pt x="5522857" y="1215903"/>
                  <a:pt x="5502173" y="1259257"/>
                </a:cubicBezTo>
                <a:cubicBezTo>
                  <a:pt x="5491901" y="1280200"/>
                  <a:pt x="5488339" y="1297483"/>
                  <a:pt x="5469118" y="1314472"/>
                </a:cubicBezTo>
                <a:cubicBezTo>
                  <a:pt x="5394652" y="1266280"/>
                  <a:pt x="5337169" y="1193486"/>
                  <a:pt x="5285195" y="1131279"/>
                </a:cubicBezTo>
                <a:cubicBezTo>
                  <a:pt x="5250721" y="1090565"/>
                  <a:pt x="5228367" y="1054697"/>
                  <a:pt x="5212061" y="1014366"/>
                </a:cubicBezTo>
                <a:cubicBezTo>
                  <a:pt x="5236405" y="955811"/>
                  <a:pt x="5273296" y="902291"/>
                  <a:pt x="5300999" y="844202"/>
                </a:cubicBezTo>
                <a:cubicBezTo>
                  <a:pt x="5327523" y="787630"/>
                  <a:pt x="5350925" y="731208"/>
                  <a:pt x="5377162" y="672980"/>
                </a:cubicBezTo>
                <a:cubicBezTo>
                  <a:pt x="5403776" y="613900"/>
                  <a:pt x="5433422" y="557179"/>
                  <a:pt x="5460085" y="499140"/>
                </a:cubicBezTo>
                <a:cubicBezTo>
                  <a:pt x="5488066" y="438115"/>
                  <a:pt x="5527187" y="387619"/>
                  <a:pt x="5560947" y="329657"/>
                </a:cubicBezTo>
                <a:cubicBezTo>
                  <a:pt x="5584286" y="289516"/>
                  <a:pt x="5586613" y="246206"/>
                  <a:pt x="5633279" y="231660"/>
                </a:cubicBezTo>
                <a:cubicBezTo>
                  <a:pt x="5680897" y="267989"/>
                  <a:pt x="5721912" y="314650"/>
                  <a:pt x="5761222" y="360559"/>
                </a:cubicBezTo>
                <a:cubicBezTo>
                  <a:pt x="5799442" y="405477"/>
                  <a:pt x="5842579" y="448489"/>
                  <a:pt x="5860985" y="497902"/>
                </a:cubicBezTo>
                <a:close/>
                <a:moveTo>
                  <a:pt x="4110736" y="4459523"/>
                </a:moveTo>
                <a:cubicBezTo>
                  <a:pt x="4053497" y="4477396"/>
                  <a:pt x="3996507" y="4480248"/>
                  <a:pt x="3937671" y="4479605"/>
                </a:cubicBezTo>
                <a:cubicBezTo>
                  <a:pt x="3905268" y="4350750"/>
                  <a:pt x="3898561" y="4178206"/>
                  <a:pt x="3859648" y="4048315"/>
                </a:cubicBezTo>
                <a:cubicBezTo>
                  <a:pt x="3859889" y="4045954"/>
                  <a:pt x="3859240" y="4043318"/>
                  <a:pt x="3859343" y="4041402"/>
                </a:cubicBezTo>
                <a:cubicBezTo>
                  <a:pt x="3887037" y="4033884"/>
                  <a:pt x="3894626" y="4063017"/>
                  <a:pt x="3902806" y="4079181"/>
                </a:cubicBezTo>
                <a:cubicBezTo>
                  <a:pt x="3912080" y="4098120"/>
                  <a:pt x="3921283" y="4120446"/>
                  <a:pt x="3930799" y="4137023"/>
                </a:cubicBezTo>
                <a:cubicBezTo>
                  <a:pt x="3986865" y="4236657"/>
                  <a:pt x="4063387" y="4341150"/>
                  <a:pt x="4110736" y="4459523"/>
                </a:cubicBezTo>
                <a:close/>
                <a:moveTo>
                  <a:pt x="4809091" y="2883689"/>
                </a:moveTo>
                <a:cubicBezTo>
                  <a:pt x="4793938" y="2871971"/>
                  <a:pt x="4792856" y="2839687"/>
                  <a:pt x="4772070" y="2839828"/>
                </a:cubicBezTo>
                <a:cubicBezTo>
                  <a:pt x="4781408" y="2853839"/>
                  <a:pt x="4784775" y="2885672"/>
                  <a:pt x="4809091" y="2883689"/>
                </a:cubicBezTo>
                <a:close/>
                <a:moveTo>
                  <a:pt x="4529336" y="3517173"/>
                </a:moveTo>
                <a:cubicBezTo>
                  <a:pt x="4524836" y="3354002"/>
                  <a:pt x="4546627" y="3181023"/>
                  <a:pt x="4518112" y="3027133"/>
                </a:cubicBezTo>
                <a:cubicBezTo>
                  <a:pt x="4410006" y="3083422"/>
                  <a:pt x="4302640" y="3150751"/>
                  <a:pt x="4200038" y="3208452"/>
                </a:cubicBezTo>
                <a:cubicBezTo>
                  <a:pt x="4163819" y="3229173"/>
                  <a:pt x="4133881" y="3258792"/>
                  <a:pt x="4093465" y="3270519"/>
                </a:cubicBezTo>
                <a:cubicBezTo>
                  <a:pt x="4106668" y="3388568"/>
                  <a:pt x="4110757" y="3521465"/>
                  <a:pt x="4109069" y="3638545"/>
                </a:cubicBezTo>
                <a:cubicBezTo>
                  <a:pt x="4108799" y="3680762"/>
                  <a:pt x="4095874" y="3725037"/>
                  <a:pt x="4113424" y="3763905"/>
                </a:cubicBezTo>
                <a:cubicBezTo>
                  <a:pt x="4142693" y="3750825"/>
                  <a:pt x="4176161" y="3729397"/>
                  <a:pt x="4211953" y="3708487"/>
                </a:cubicBezTo>
                <a:cubicBezTo>
                  <a:pt x="4241876" y="3691614"/>
                  <a:pt x="4294457" y="3672001"/>
                  <a:pt x="4308334" y="3647529"/>
                </a:cubicBezTo>
                <a:cubicBezTo>
                  <a:pt x="4337031" y="3596449"/>
                  <a:pt x="4289575" y="3544366"/>
                  <a:pt x="4300755" y="3485547"/>
                </a:cubicBezTo>
                <a:cubicBezTo>
                  <a:pt x="4281141" y="3473310"/>
                  <a:pt x="4273837" y="3490996"/>
                  <a:pt x="4261701" y="3473391"/>
                </a:cubicBezTo>
                <a:cubicBezTo>
                  <a:pt x="4241036" y="3421925"/>
                  <a:pt x="4333964" y="3345668"/>
                  <a:pt x="4346644" y="3426761"/>
                </a:cubicBezTo>
                <a:cubicBezTo>
                  <a:pt x="4342031" y="3439515"/>
                  <a:pt x="4326235" y="3437126"/>
                  <a:pt x="4331436" y="3449625"/>
                </a:cubicBezTo>
                <a:cubicBezTo>
                  <a:pt x="4345138" y="3504136"/>
                  <a:pt x="4347517" y="3562316"/>
                  <a:pt x="4343549" y="3623302"/>
                </a:cubicBezTo>
                <a:cubicBezTo>
                  <a:pt x="4410155" y="3599684"/>
                  <a:pt x="4469890" y="3559257"/>
                  <a:pt x="4529336" y="3517173"/>
                </a:cubicBezTo>
                <a:close/>
                <a:moveTo>
                  <a:pt x="3326709" y="6242852"/>
                </a:moveTo>
                <a:cubicBezTo>
                  <a:pt x="3327365" y="6239058"/>
                  <a:pt x="3328211" y="6234835"/>
                  <a:pt x="3329294" y="6231228"/>
                </a:cubicBezTo>
                <a:cubicBezTo>
                  <a:pt x="3313742" y="6224867"/>
                  <a:pt x="3318460" y="6240740"/>
                  <a:pt x="3305789" y="6229013"/>
                </a:cubicBezTo>
                <a:cubicBezTo>
                  <a:pt x="3298656" y="6241693"/>
                  <a:pt x="3318977" y="6238415"/>
                  <a:pt x="3326709" y="6242852"/>
                </a:cubicBezTo>
                <a:close/>
                <a:moveTo>
                  <a:pt x="2728978" y="7598079"/>
                </a:moveTo>
                <a:cubicBezTo>
                  <a:pt x="2723852" y="7575013"/>
                  <a:pt x="2715466" y="7552763"/>
                  <a:pt x="2714418" y="7528183"/>
                </a:cubicBezTo>
                <a:lnTo>
                  <a:pt x="2716495" y="7512772"/>
                </a:lnTo>
                <a:lnTo>
                  <a:pt x="2719674" y="7489172"/>
                </a:lnTo>
                <a:cubicBezTo>
                  <a:pt x="2724144" y="7475324"/>
                  <a:pt x="2731773" y="7460501"/>
                  <a:pt x="2743887" y="7444308"/>
                </a:cubicBezTo>
                <a:cubicBezTo>
                  <a:pt x="2739228" y="7441512"/>
                  <a:pt x="2741558" y="7436852"/>
                  <a:pt x="2734568" y="7434523"/>
                </a:cubicBezTo>
                <a:cubicBezTo>
                  <a:pt x="2712205" y="7456889"/>
                  <a:pt x="2675864" y="7459685"/>
                  <a:pt x="2658159" y="7489507"/>
                </a:cubicBezTo>
                <a:cubicBezTo>
                  <a:pt x="2632068" y="7533774"/>
                  <a:pt x="2648841" y="7600874"/>
                  <a:pt x="2675864" y="7636754"/>
                </a:cubicBezTo>
                <a:cubicBezTo>
                  <a:pt x="2694501" y="7626969"/>
                  <a:pt x="2712205" y="7613921"/>
                  <a:pt x="2728978" y="7598079"/>
                </a:cubicBezTo>
                <a:close/>
                <a:moveTo>
                  <a:pt x="2031496" y="9176937"/>
                </a:moveTo>
                <a:cubicBezTo>
                  <a:pt x="2026276" y="9185997"/>
                  <a:pt x="2019361" y="9193677"/>
                  <a:pt x="2009985" y="9199248"/>
                </a:cubicBezTo>
                <a:cubicBezTo>
                  <a:pt x="1997189" y="9181836"/>
                  <a:pt x="2016357" y="9166278"/>
                  <a:pt x="2020123" y="9153116"/>
                </a:cubicBezTo>
                <a:cubicBezTo>
                  <a:pt x="2046604" y="9067681"/>
                  <a:pt x="2056900" y="8977140"/>
                  <a:pt x="2025142" y="8914541"/>
                </a:cubicBezTo>
                <a:cubicBezTo>
                  <a:pt x="2019356" y="8903293"/>
                  <a:pt x="1991915" y="8886568"/>
                  <a:pt x="2010742" y="8868302"/>
                </a:cubicBezTo>
                <a:cubicBezTo>
                  <a:pt x="2032119" y="8876725"/>
                  <a:pt x="2050374" y="8907285"/>
                  <a:pt x="2058998" y="8929500"/>
                </a:cubicBezTo>
                <a:cubicBezTo>
                  <a:pt x="2073284" y="8969042"/>
                  <a:pt x="2064582" y="9018878"/>
                  <a:pt x="2053386" y="9077835"/>
                </a:cubicBezTo>
                <a:cubicBezTo>
                  <a:pt x="2047558" y="9110153"/>
                  <a:pt x="2047156" y="9149755"/>
                  <a:pt x="2031496" y="9176937"/>
                </a:cubicBezTo>
                <a:close/>
                <a:moveTo>
                  <a:pt x="3755714" y="5274856"/>
                </a:moveTo>
                <a:cubicBezTo>
                  <a:pt x="3749784" y="5266631"/>
                  <a:pt x="3766222" y="5261229"/>
                  <a:pt x="3755549" y="5252240"/>
                </a:cubicBezTo>
                <a:cubicBezTo>
                  <a:pt x="3744264" y="5256780"/>
                  <a:pt x="3744056" y="5275587"/>
                  <a:pt x="3755714" y="5274856"/>
                </a:cubicBezTo>
                <a:close/>
                <a:moveTo>
                  <a:pt x="2361577" y="8430347"/>
                </a:moveTo>
                <a:lnTo>
                  <a:pt x="2361456" y="8422876"/>
                </a:lnTo>
                <a:lnTo>
                  <a:pt x="2350723" y="8423049"/>
                </a:lnTo>
                <a:lnTo>
                  <a:pt x="2350844" y="8430521"/>
                </a:lnTo>
                <a:close/>
                <a:moveTo>
                  <a:pt x="1527109" y="10323007"/>
                </a:moveTo>
                <a:cubicBezTo>
                  <a:pt x="1516955" y="10315972"/>
                  <a:pt x="1504793" y="10301933"/>
                  <a:pt x="1496906" y="10311701"/>
                </a:cubicBezTo>
                <a:cubicBezTo>
                  <a:pt x="1503508" y="10318696"/>
                  <a:pt x="1515908" y="10333349"/>
                  <a:pt x="1527109" y="10323007"/>
                </a:cubicBezTo>
                <a:close/>
                <a:moveTo>
                  <a:pt x="2378076" y="8400537"/>
                </a:moveTo>
                <a:cubicBezTo>
                  <a:pt x="2380786" y="8398508"/>
                  <a:pt x="2383198" y="8396134"/>
                  <a:pt x="2382404" y="8390308"/>
                </a:cubicBezTo>
                <a:cubicBezTo>
                  <a:pt x="2373048" y="8389057"/>
                  <a:pt x="2362074" y="8403247"/>
                  <a:pt x="2371964" y="8408693"/>
                </a:cubicBezTo>
                <a:cubicBezTo>
                  <a:pt x="2372359" y="8404249"/>
                  <a:pt x="2375366" y="8402566"/>
                  <a:pt x="2378076" y="8400537"/>
                </a:cubicBezTo>
                <a:close/>
                <a:moveTo>
                  <a:pt x="3288501" y="6340870"/>
                </a:moveTo>
                <a:cubicBezTo>
                  <a:pt x="3284513" y="6309489"/>
                  <a:pt x="3278063" y="6279063"/>
                  <a:pt x="3257792" y="6256829"/>
                </a:cubicBezTo>
                <a:cubicBezTo>
                  <a:pt x="3254295" y="6262434"/>
                  <a:pt x="3265120" y="6274877"/>
                  <a:pt x="3253228" y="6275239"/>
                </a:cubicBezTo>
                <a:cubicBezTo>
                  <a:pt x="3252030" y="6267561"/>
                  <a:pt x="3250405" y="6259694"/>
                  <a:pt x="3251669" y="6251060"/>
                </a:cubicBezTo>
                <a:cubicBezTo>
                  <a:pt x="3245317" y="6249275"/>
                  <a:pt x="3238776" y="6247917"/>
                  <a:pt x="3233039" y="6245893"/>
                </a:cubicBezTo>
                <a:cubicBezTo>
                  <a:pt x="3222246" y="6251848"/>
                  <a:pt x="3236001" y="6259968"/>
                  <a:pt x="3234598" y="6270072"/>
                </a:cubicBezTo>
                <a:cubicBezTo>
                  <a:pt x="3229337" y="6269280"/>
                  <a:pt x="3227269" y="6252025"/>
                  <a:pt x="3220654" y="6262379"/>
                </a:cubicBezTo>
                <a:cubicBezTo>
                  <a:pt x="3228228" y="6285642"/>
                  <a:pt x="3227662" y="6313477"/>
                  <a:pt x="3241958" y="6333072"/>
                </a:cubicBezTo>
                <a:cubicBezTo>
                  <a:pt x="3265998" y="6315607"/>
                  <a:pt x="3229845" y="6288909"/>
                  <a:pt x="3240063" y="6279636"/>
                </a:cubicBezTo>
                <a:cubicBezTo>
                  <a:pt x="3250749" y="6293550"/>
                  <a:pt x="3249460" y="6314938"/>
                  <a:pt x="3263601" y="6326803"/>
                </a:cubicBezTo>
                <a:cubicBezTo>
                  <a:pt x="3271956" y="6309048"/>
                  <a:pt x="3251266" y="6291225"/>
                  <a:pt x="3263380" y="6282279"/>
                </a:cubicBezTo>
                <a:cubicBezTo>
                  <a:pt x="3267541" y="6304033"/>
                  <a:pt x="3275584" y="6323928"/>
                  <a:pt x="3288501" y="6340870"/>
                </a:cubicBezTo>
                <a:close/>
                <a:moveTo>
                  <a:pt x="915427" y="11718191"/>
                </a:moveTo>
                <a:cubicBezTo>
                  <a:pt x="903950" y="11738713"/>
                  <a:pt x="887890" y="11756119"/>
                  <a:pt x="866005" y="11760304"/>
                </a:cubicBezTo>
                <a:cubicBezTo>
                  <a:pt x="840906" y="11733306"/>
                  <a:pt x="806665" y="11721257"/>
                  <a:pt x="803193" y="11688935"/>
                </a:cubicBezTo>
                <a:cubicBezTo>
                  <a:pt x="831875" y="11673385"/>
                  <a:pt x="860216" y="11640238"/>
                  <a:pt x="879057" y="11613669"/>
                </a:cubicBezTo>
                <a:cubicBezTo>
                  <a:pt x="898269" y="11634474"/>
                  <a:pt x="917997" y="11657558"/>
                  <a:pt x="937348" y="11657385"/>
                </a:cubicBezTo>
                <a:cubicBezTo>
                  <a:pt x="933797" y="11674032"/>
                  <a:pt x="926904" y="11697670"/>
                  <a:pt x="915427" y="11718191"/>
                </a:cubicBezTo>
                <a:close/>
                <a:moveTo>
                  <a:pt x="1803602" y="9716225"/>
                </a:moveTo>
                <a:cubicBezTo>
                  <a:pt x="1799790" y="9706383"/>
                  <a:pt x="1789546" y="9679930"/>
                  <a:pt x="1777927" y="9694683"/>
                </a:cubicBezTo>
                <a:cubicBezTo>
                  <a:pt x="1779694" y="9701073"/>
                  <a:pt x="1792723" y="9702751"/>
                  <a:pt x="1784647" y="9712950"/>
                </a:cubicBezTo>
                <a:cubicBezTo>
                  <a:pt x="1791425" y="9714925"/>
                  <a:pt x="1799444" y="9721018"/>
                  <a:pt x="1803602" y="9716225"/>
                </a:cubicBezTo>
                <a:close/>
                <a:moveTo>
                  <a:pt x="1160483" y="11172556"/>
                </a:moveTo>
                <a:cubicBezTo>
                  <a:pt x="1109281" y="11176215"/>
                  <a:pt x="1096519" y="11132956"/>
                  <a:pt x="1067310" y="11109744"/>
                </a:cubicBezTo>
                <a:cubicBezTo>
                  <a:pt x="1105029" y="11075907"/>
                  <a:pt x="1156589" y="11137854"/>
                  <a:pt x="1160483" y="11172556"/>
                </a:cubicBezTo>
                <a:close/>
                <a:moveTo>
                  <a:pt x="3862871" y="5062797"/>
                </a:moveTo>
                <a:cubicBezTo>
                  <a:pt x="3845024" y="5100077"/>
                  <a:pt x="3791038" y="5132706"/>
                  <a:pt x="3751308" y="5159946"/>
                </a:cubicBezTo>
                <a:cubicBezTo>
                  <a:pt x="3727444" y="5176423"/>
                  <a:pt x="3698053" y="5196861"/>
                  <a:pt x="3676659" y="5191171"/>
                </a:cubicBezTo>
                <a:cubicBezTo>
                  <a:pt x="3663080" y="5171294"/>
                  <a:pt x="3690212" y="5155624"/>
                  <a:pt x="3698403" y="5138333"/>
                </a:cubicBezTo>
                <a:cubicBezTo>
                  <a:pt x="3648022" y="5076718"/>
                  <a:pt x="3607199" y="5033451"/>
                  <a:pt x="3559807" y="4980166"/>
                </a:cubicBezTo>
                <a:cubicBezTo>
                  <a:pt x="3475516" y="5016333"/>
                  <a:pt x="3356617" y="4996115"/>
                  <a:pt x="3288107" y="4922687"/>
                </a:cubicBezTo>
                <a:cubicBezTo>
                  <a:pt x="3220540" y="4851893"/>
                  <a:pt x="3223115" y="4780194"/>
                  <a:pt x="3243754" y="4717361"/>
                </a:cubicBezTo>
                <a:cubicBezTo>
                  <a:pt x="3258747" y="4673380"/>
                  <a:pt x="3279328" y="4621456"/>
                  <a:pt x="3321399" y="4579643"/>
                </a:cubicBezTo>
                <a:cubicBezTo>
                  <a:pt x="3373861" y="4526681"/>
                  <a:pt x="3445429" y="4489634"/>
                  <a:pt x="3499926" y="4489393"/>
                </a:cubicBezTo>
                <a:cubicBezTo>
                  <a:pt x="3579240" y="4489159"/>
                  <a:pt x="3670236" y="4557494"/>
                  <a:pt x="3711606" y="4625805"/>
                </a:cubicBezTo>
                <a:cubicBezTo>
                  <a:pt x="3751433" y="4691208"/>
                  <a:pt x="3750832" y="4812679"/>
                  <a:pt x="3669254" y="4871628"/>
                </a:cubicBezTo>
                <a:cubicBezTo>
                  <a:pt x="3717933" y="4922966"/>
                  <a:pt x="3764164" y="4977161"/>
                  <a:pt x="3820039" y="5033343"/>
                </a:cubicBezTo>
                <a:cubicBezTo>
                  <a:pt x="3835585" y="5028264"/>
                  <a:pt x="3851915" y="5018447"/>
                  <a:pt x="3866805" y="5023998"/>
                </a:cubicBezTo>
                <a:cubicBezTo>
                  <a:pt x="3870754" y="5037427"/>
                  <a:pt x="3868819" y="5050373"/>
                  <a:pt x="3862871" y="5062797"/>
                </a:cubicBezTo>
                <a:close/>
                <a:moveTo>
                  <a:pt x="772568" y="12061814"/>
                </a:moveTo>
                <a:cubicBezTo>
                  <a:pt x="792584" y="12030368"/>
                  <a:pt x="783558" y="11998839"/>
                  <a:pt x="765530" y="11966903"/>
                </a:cubicBezTo>
                <a:cubicBezTo>
                  <a:pt x="749682" y="11998152"/>
                  <a:pt x="767284" y="12029899"/>
                  <a:pt x="772568" y="12061814"/>
                </a:cubicBezTo>
                <a:close/>
                <a:moveTo>
                  <a:pt x="5247434" y="1936328"/>
                </a:moveTo>
                <a:cubicBezTo>
                  <a:pt x="5183119" y="1906172"/>
                  <a:pt x="5131081" y="1870954"/>
                  <a:pt x="5099456" y="1827959"/>
                </a:cubicBezTo>
                <a:cubicBezTo>
                  <a:pt x="5078452" y="1839333"/>
                  <a:pt x="5058497" y="1859054"/>
                  <a:pt x="5037770" y="1875742"/>
                </a:cubicBezTo>
                <a:cubicBezTo>
                  <a:pt x="5017396" y="1892125"/>
                  <a:pt x="4991688" y="1904480"/>
                  <a:pt x="4983134" y="1926686"/>
                </a:cubicBezTo>
                <a:cubicBezTo>
                  <a:pt x="5015609" y="1989924"/>
                  <a:pt x="5117461" y="2027113"/>
                  <a:pt x="5195367" y="2029475"/>
                </a:cubicBezTo>
                <a:cubicBezTo>
                  <a:pt x="5206869" y="1998551"/>
                  <a:pt x="5225430" y="1961524"/>
                  <a:pt x="5247434" y="1936328"/>
                </a:cubicBezTo>
                <a:close/>
                <a:moveTo>
                  <a:pt x="5429879" y="1527450"/>
                </a:moveTo>
                <a:cubicBezTo>
                  <a:pt x="5387931" y="1462529"/>
                  <a:pt x="5257833" y="1413359"/>
                  <a:pt x="5180204" y="1416311"/>
                </a:cubicBezTo>
                <a:cubicBezTo>
                  <a:pt x="5166164" y="1445727"/>
                  <a:pt x="5154987" y="1481306"/>
                  <a:pt x="5144343" y="1500382"/>
                </a:cubicBezTo>
                <a:cubicBezTo>
                  <a:pt x="5206321" y="1539962"/>
                  <a:pt x="5260116" y="1582917"/>
                  <a:pt x="5304008" y="1630114"/>
                </a:cubicBezTo>
                <a:cubicBezTo>
                  <a:pt x="5344480" y="1592035"/>
                  <a:pt x="5389150" y="1564517"/>
                  <a:pt x="5429879" y="1527450"/>
                </a:cubicBezTo>
                <a:close/>
                <a:moveTo>
                  <a:pt x="3232687" y="6504132"/>
                </a:moveTo>
                <a:cubicBezTo>
                  <a:pt x="3237595" y="6493024"/>
                  <a:pt x="3231900" y="6487443"/>
                  <a:pt x="3226442" y="6482479"/>
                </a:cubicBezTo>
                <a:cubicBezTo>
                  <a:pt x="3221345" y="6494014"/>
                  <a:pt x="3226803" y="6498979"/>
                  <a:pt x="3232687" y="6504132"/>
                </a:cubicBezTo>
                <a:close/>
                <a:moveTo>
                  <a:pt x="770595" y="12084482"/>
                </a:moveTo>
                <a:cubicBezTo>
                  <a:pt x="773064" y="12075485"/>
                  <a:pt x="766373" y="12066598"/>
                  <a:pt x="761094" y="12057764"/>
                </a:cubicBezTo>
                <a:cubicBezTo>
                  <a:pt x="750366" y="12069344"/>
                  <a:pt x="750725" y="12081232"/>
                  <a:pt x="764681" y="12093519"/>
                </a:cubicBezTo>
                <a:cubicBezTo>
                  <a:pt x="767931" y="12090492"/>
                  <a:pt x="769772" y="12087481"/>
                  <a:pt x="770595" y="12084482"/>
                </a:cubicBezTo>
                <a:close/>
                <a:moveTo>
                  <a:pt x="1225066" y="11063283"/>
                </a:moveTo>
                <a:cubicBezTo>
                  <a:pt x="1188619" y="11062864"/>
                  <a:pt x="1162737" y="11048899"/>
                  <a:pt x="1145124" y="11025431"/>
                </a:cubicBezTo>
                <a:cubicBezTo>
                  <a:pt x="1152154" y="11024489"/>
                  <a:pt x="1146343" y="11012309"/>
                  <a:pt x="1151193" y="11009392"/>
                </a:cubicBezTo>
                <a:cubicBezTo>
                  <a:pt x="1180120" y="11017618"/>
                  <a:pt x="1250465" y="11029979"/>
                  <a:pt x="1225066" y="11063283"/>
                </a:cubicBezTo>
                <a:close/>
                <a:moveTo>
                  <a:pt x="5088703" y="2319812"/>
                </a:moveTo>
                <a:cubicBezTo>
                  <a:pt x="5086900" y="2310262"/>
                  <a:pt x="5077560" y="2283653"/>
                  <a:pt x="5061534" y="2293472"/>
                </a:cubicBezTo>
                <a:cubicBezTo>
                  <a:pt x="5067634" y="2303287"/>
                  <a:pt x="5076974" y="2329896"/>
                  <a:pt x="5088703" y="2319812"/>
                </a:cubicBezTo>
                <a:close/>
                <a:moveTo>
                  <a:pt x="3352923" y="6249328"/>
                </a:moveTo>
                <a:cubicBezTo>
                  <a:pt x="3358455" y="6242581"/>
                  <a:pt x="3347629" y="6230138"/>
                  <a:pt x="3343238" y="6238922"/>
                </a:cubicBezTo>
                <a:cubicBezTo>
                  <a:pt x="3349402" y="6241134"/>
                  <a:pt x="3343730" y="6249352"/>
                  <a:pt x="3352923" y="6249328"/>
                </a:cubicBezTo>
                <a:close/>
                <a:moveTo>
                  <a:pt x="2410758" y="8382844"/>
                </a:moveTo>
                <a:lnTo>
                  <a:pt x="2410645" y="8375839"/>
                </a:lnTo>
                <a:lnTo>
                  <a:pt x="2396178" y="8376072"/>
                </a:lnTo>
                <a:lnTo>
                  <a:pt x="2396291" y="8383077"/>
                </a:lnTo>
                <a:close/>
                <a:moveTo>
                  <a:pt x="3639956" y="5604584"/>
                </a:moveTo>
                <a:cubicBezTo>
                  <a:pt x="3641988" y="5601376"/>
                  <a:pt x="3642856" y="5597967"/>
                  <a:pt x="3641945" y="5594252"/>
                </a:cubicBezTo>
                <a:cubicBezTo>
                  <a:pt x="3630801" y="5553634"/>
                  <a:pt x="3596927" y="5483598"/>
                  <a:pt x="3563409" y="5460118"/>
                </a:cubicBezTo>
                <a:cubicBezTo>
                  <a:pt x="3528738" y="5469278"/>
                  <a:pt x="3493523" y="5449639"/>
                  <a:pt x="3462799" y="5462573"/>
                </a:cubicBezTo>
                <a:cubicBezTo>
                  <a:pt x="3456453" y="5465385"/>
                  <a:pt x="3457419" y="5472439"/>
                  <a:pt x="3451366" y="5476899"/>
                </a:cubicBezTo>
                <a:cubicBezTo>
                  <a:pt x="3447346" y="5480221"/>
                  <a:pt x="3439232" y="5476636"/>
                  <a:pt x="3436255" y="5479910"/>
                </a:cubicBezTo>
                <a:cubicBezTo>
                  <a:pt x="3418616" y="5495575"/>
                  <a:pt x="3408738" y="5524861"/>
                  <a:pt x="3388550" y="5543984"/>
                </a:cubicBezTo>
                <a:cubicBezTo>
                  <a:pt x="3408120" y="5599032"/>
                  <a:pt x="3443694" y="5647892"/>
                  <a:pt x="3466342" y="5701749"/>
                </a:cubicBezTo>
                <a:cubicBezTo>
                  <a:pt x="3488937" y="5715300"/>
                  <a:pt x="3505039" y="5711201"/>
                  <a:pt x="3527395" y="5724135"/>
                </a:cubicBezTo>
                <a:cubicBezTo>
                  <a:pt x="3542878" y="5681006"/>
                  <a:pt x="3575187" y="5657553"/>
                  <a:pt x="3606921" y="5630783"/>
                </a:cubicBezTo>
                <a:cubicBezTo>
                  <a:pt x="3617314" y="5621989"/>
                  <a:pt x="3633866" y="5614199"/>
                  <a:pt x="3639956" y="5604584"/>
                </a:cubicBezTo>
                <a:close/>
                <a:moveTo>
                  <a:pt x="5582988" y="1212538"/>
                </a:moveTo>
                <a:cubicBezTo>
                  <a:pt x="5577717" y="1207151"/>
                  <a:pt x="5572745" y="1208013"/>
                  <a:pt x="5568877" y="1214460"/>
                </a:cubicBezTo>
                <a:cubicBezTo>
                  <a:pt x="5571675" y="1216207"/>
                  <a:pt x="5574286" y="1218380"/>
                  <a:pt x="5576897" y="1220553"/>
                </a:cubicBezTo>
                <a:cubicBezTo>
                  <a:pt x="5579069" y="1217944"/>
                  <a:pt x="5581242" y="1215336"/>
                  <a:pt x="5582988" y="1212538"/>
                </a:cubicBezTo>
                <a:close/>
                <a:moveTo>
                  <a:pt x="3786558" y="5280263"/>
                </a:moveTo>
                <a:cubicBezTo>
                  <a:pt x="3792847" y="5266315"/>
                  <a:pt x="3781609" y="5247700"/>
                  <a:pt x="3769951" y="5241160"/>
                </a:cubicBezTo>
                <a:cubicBezTo>
                  <a:pt x="3781400" y="5259236"/>
                  <a:pt x="3769004" y="5274527"/>
                  <a:pt x="3773793" y="5292034"/>
                </a:cubicBezTo>
                <a:cubicBezTo>
                  <a:pt x="3780418" y="5289042"/>
                  <a:pt x="3784462" y="5284912"/>
                  <a:pt x="3786558" y="5280263"/>
                </a:cubicBezTo>
                <a:close/>
                <a:moveTo>
                  <a:pt x="5737775" y="867991"/>
                </a:moveTo>
                <a:cubicBezTo>
                  <a:pt x="5744244" y="859123"/>
                  <a:pt x="5749055" y="850543"/>
                  <a:pt x="5748656" y="842210"/>
                </a:cubicBezTo>
                <a:cubicBezTo>
                  <a:pt x="5741572" y="851315"/>
                  <a:pt x="5733447" y="860470"/>
                  <a:pt x="5737775" y="867991"/>
                </a:cubicBezTo>
                <a:close/>
                <a:moveTo>
                  <a:pt x="748640" y="12164463"/>
                </a:moveTo>
                <a:cubicBezTo>
                  <a:pt x="685433" y="12162036"/>
                  <a:pt x="724303" y="12087919"/>
                  <a:pt x="689678" y="12049670"/>
                </a:cubicBezTo>
                <a:cubicBezTo>
                  <a:pt x="684562" y="12091270"/>
                  <a:pt x="695792" y="12133973"/>
                  <a:pt x="704701" y="12176159"/>
                </a:cubicBezTo>
                <a:cubicBezTo>
                  <a:pt x="719113" y="12180487"/>
                  <a:pt x="733892" y="12179367"/>
                  <a:pt x="748640" y="12164463"/>
                </a:cubicBezTo>
                <a:close/>
                <a:moveTo>
                  <a:pt x="2790478" y="7544958"/>
                </a:moveTo>
                <a:lnTo>
                  <a:pt x="2790509" y="7542289"/>
                </a:lnTo>
                <a:lnTo>
                  <a:pt x="2790871" y="7511219"/>
                </a:lnTo>
                <a:cubicBezTo>
                  <a:pt x="2797467" y="7475353"/>
                  <a:pt x="2820180" y="7434639"/>
                  <a:pt x="2836603" y="7402837"/>
                </a:cubicBezTo>
                <a:cubicBezTo>
                  <a:pt x="2813308" y="7410292"/>
                  <a:pt x="2787683" y="7411224"/>
                  <a:pt x="2766717" y="7427533"/>
                </a:cubicBezTo>
                <a:cubicBezTo>
                  <a:pt x="2754137" y="7447337"/>
                  <a:pt x="2740043" y="7477275"/>
                  <a:pt x="2734045" y="7507040"/>
                </a:cubicBezTo>
                <a:lnTo>
                  <a:pt x="2733544" y="7519572"/>
                </a:lnTo>
                <a:lnTo>
                  <a:pt x="2732319" y="7550266"/>
                </a:lnTo>
                <a:cubicBezTo>
                  <a:pt x="2734569" y="7563772"/>
                  <a:pt x="2740043" y="7575945"/>
                  <a:pt x="2749944" y="7585497"/>
                </a:cubicBezTo>
                <a:cubicBezTo>
                  <a:pt x="2764387" y="7574314"/>
                  <a:pt x="2776967" y="7558005"/>
                  <a:pt x="2790478" y="7544958"/>
                </a:cubicBezTo>
                <a:close/>
                <a:moveTo>
                  <a:pt x="4820164" y="2954376"/>
                </a:moveTo>
                <a:cubicBezTo>
                  <a:pt x="4741156" y="2829630"/>
                  <a:pt x="4510332" y="2747805"/>
                  <a:pt x="4376323" y="2765996"/>
                </a:cubicBezTo>
                <a:cubicBezTo>
                  <a:pt x="4400353" y="2783169"/>
                  <a:pt x="4429827" y="2778925"/>
                  <a:pt x="4458973" y="2786908"/>
                </a:cubicBezTo>
                <a:cubicBezTo>
                  <a:pt x="4552365" y="2811197"/>
                  <a:pt x="4658489" y="2875719"/>
                  <a:pt x="4702088" y="2943647"/>
                </a:cubicBezTo>
                <a:cubicBezTo>
                  <a:pt x="4715800" y="2965343"/>
                  <a:pt x="4715556" y="2991430"/>
                  <a:pt x="4732417" y="3010315"/>
                </a:cubicBezTo>
                <a:cubicBezTo>
                  <a:pt x="4761770" y="2991554"/>
                  <a:pt x="4794634" y="2982832"/>
                  <a:pt x="4820164" y="2954376"/>
                </a:cubicBezTo>
                <a:close/>
                <a:moveTo>
                  <a:pt x="1830237" y="9722895"/>
                </a:moveTo>
                <a:cubicBezTo>
                  <a:pt x="1836418" y="9712369"/>
                  <a:pt x="1830722" y="9706792"/>
                  <a:pt x="1819249" y="9702743"/>
                </a:cubicBezTo>
                <a:cubicBezTo>
                  <a:pt x="1813068" y="9713270"/>
                  <a:pt x="1818576" y="9719273"/>
                  <a:pt x="1830237" y="9722895"/>
                </a:cubicBezTo>
                <a:close/>
                <a:moveTo>
                  <a:pt x="1576744" y="10299572"/>
                </a:moveTo>
                <a:cubicBezTo>
                  <a:pt x="1572753" y="10294751"/>
                  <a:pt x="1573545" y="10289494"/>
                  <a:pt x="1565197" y="10285296"/>
                </a:cubicBezTo>
                <a:cubicBezTo>
                  <a:pt x="1552516" y="10290906"/>
                  <a:pt x="1573729" y="10306396"/>
                  <a:pt x="1576744" y="10299572"/>
                </a:cubicBezTo>
                <a:close/>
                <a:moveTo>
                  <a:pt x="5562024" y="1280766"/>
                </a:moveTo>
                <a:cubicBezTo>
                  <a:pt x="5559430" y="1265855"/>
                  <a:pt x="5533824" y="1254541"/>
                  <a:pt x="5538474" y="1238243"/>
                </a:cubicBezTo>
                <a:cubicBezTo>
                  <a:pt x="5551383" y="1228653"/>
                  <a:pt x="5563140" y="1212435"/>
                  <a:pt x="5568694" y="1197556"/>
                </a:cubicBezTo>
                <a:cubicBezTo>
                  <a:pt x="5571377" y="1190330"/>
                  <a:pt x="5575312" y="1191814"/>
                  <a:pt x="5579266" y="1193688"/>
                </a:cubicBezTo>
                <a:lnTo>
                  <a:pt x="5584553" y="1192934"/>
                </a:lnTo>
                <a:lnTo>
                  <a:pt x="5589950" y="1192164"/>
                </a:lnTo>
                <a:lnTo>
                  <a:pt x="5595550" y="1177834"/>
                </a:lnTo>
                <a:lnTo>
                  <a:pt x="5663639" y="1003596"/>
                </a:lnTo>
                <a:cubicBezTo>
                  <a:pt x="5689997" y="940047"/>
                  <a:pt x="5718326" y="876220"/>
                  <a:pt x="5749155" y="813372"/>
                </a:cubicBezTo>
                <a:cubicBezTo>
                  <a:pt x="5778666" y="753509"/>
                  <a:pt x="5795046" y="689884"/>
                  <a:pt x="5834472" y="636442"/>
                </a:cubicBezTo>
                <a:cubicBezTo>
                  <a:pt x="5826220" y="612404"/>
                  <a:pt x="5825450" y="587593"/>
                  <a:pt x="5849351" y="558899"/>
                </a:cubicBezTo>
                <a:cubicBezTo>
                  <a:pt x="5855282" y="543166"/>
                  <a:pt x="5867137" y="568287"/>
                  <a:pt x="5873217" y="555679"/>
                </a:cubicBezTo>
                <a:cubicBezTo>
                  <a:pt x="5876178" y="525890"/>
                  <a:pt x="5909041" y="501155"/>
                  <a:pt x="5906553" y="470997"/>
                </a:cubicBezTo>
                <a:cubicBezTo>
                  <a:pt x="5905716" y="457883"/>
                  <a:pt x="5889821" y="426898"/>
                  <a:pt x="5881263" y="413941"/>
                </a:cubicBezTo>
                <a:cubicBezTo>
                  <a:pt x="5853545" y="371615"/>
                  <a:pt x="5812879" y="342432"/>
                  <a:pt x="5769570" y="297296"/>
                </a:cubicBezTo>
                <a:cubicBezTo>
                  <a:pt x="5699479" y="225033"/>
                  <a:pt x="5596887" y="110880"/>
                  <a:pt x="5517134" y="59328"/>
                </a:cubicBezTo>
                <a:cubicBezTo>
                  <a:pt x="5478590" y="65748"/>
                  <a:pt x="5436737" y="94667"/>
                  <a:pt x="5404234" y="131286"/>
                </a:cubicBezTo>
                <a:cubicBezTo>
                  <a:pt x="5329495" y="215008"/>
                  <a:pt x="5302821" y="312320"/>
                  <a:pt x="5251078" y="405183"/>
                </a:cubicBezTo>
                <a:cubicBezTo>
                  <a:pt x="5230514" y="442489"/>
                  <a:pt x="5203637" y="474456"/>
                  <a:pt x="5181931" y="509728"/>
                </a:cubicBezTo>
                <a:cubicBezTo>
                  <a:pt x="5135781" y="584160"/>
                  <a:pt x="5099741" y="647255"/>
                  <a:pt x="5078578" y="711316"/>
                </a:cubicBezTo>
                <a:cubicBezTo>
                  <a:pt x="5062026" y="762630"/>
                  <a:pt x="5042448" y="816175"/>
                  <a:pt x="5038390" y="862304"/>
                </a:cubicBezTo>
                <a:cubicBezTo>
                  <a:pt x="5033727" y="913263"/>
                  <a:pt x="5055554" y="928515"/>
                  <a:pt x="5090904" y="973193"/>
                </a:cubicBezTo>
                <a:cubicBezTo>
                  <a:pt x="5142932" y="1039004"/>
                  <a:pt x="5194898" y="1099181"/>
                  <a:pt x="5249099" y="1162384"/>
                </a:cubicBezTo>
                <a:cubicBezTo>
                  <a:pt x="5321634" y="1246433"/>
                  <a:pt x="5391403" y="1342514"/>
                  <a:pt x="5498969" y="1377297"/>
                </a:cubicBezTo>
                <a:cubicBezTo>
                  <a:pt x="5533599" y="1358951"/>
                  <a:pt x="5538462" y="1312158"/>
                  <a:pt x="5562024" y="1280766"/>
                </a:cubicBezTo>
                <a:close/>
                <a:moveTo>
                  <a:pt x="796559" y="12069864"/>
                </a:moveTo>
                <a:cubicBezTo>
                  <a:pt x="810689" y="12033267"/>
                  <a:pt x="810794" y="11996082"/>
                  <a:pt x="797112" y="11958927"/>
                </a:cubicBezTo>
                <a:cubicBezTo>
                  <a:pt x="783409" y="11995713"/>
                  <a:pt x="792495" y="12032878"/>
                  <a:pt x="796559" y="12069864"/>
                </a:cubicBezTo>
                <a:close/>
                <a:moveTo>
                  <a:pt x="1891406" y="9596383"/>
                </a:moveTo>
                <a:cubicBezTo>
                  <a:pt x="1883090" y="9615203"/>
                  <a:pt x="1869894" y="9641580"/>
                  <a:pt x="1846153" y="9641825"/>
                </a:cubicBezTo>
                <a:cubicBezTo>
                  <a:pt x="1828011" y="9623584"/>
                  <a:pt x="1853486" y="9615926"/>
                  <a:pt x="1864674" y="9599908"/>
                </a:cubicBezTo>
                <a:cubicBezTo>
                  <a:pt x="1895286" y="9517835"/>
                  <a:pt x="1907797" y="9439522"/>
                  <a:pt x="1900556" y="9369864"/>
                </a:cubicBezTo>
                <a:cubicBezTo>
                  <a:pt x="1898556" y="9346487"/>
                  <a:pt x="1877231" y="9319172"/>
                  <a:pt x="1897219" y="9298352"/>
                </a:cubicBezTo>
                <a:cubicBezTo>
                  <a:pt x="1913174" y="9306424"/>
                  <a:pt x="1911944" y="9332464"/>
                  <a:pt x="1914115" y="9350805"/>
                </a:cubicBezTo>
                <a:cubicBezTo>
                  <a:pt x="1921248" y="9405591"/>
                  <a:pt x="1922725" y="9524336"/>
                  <a:pt x="1891406" y="9596383"/>
                </a:cubicBezTo>
                <a:close/>
                <a:moveTo>
                  <a:pt x="4565309" y="3547860"/>
                </a:moveTo>
                <a:cubicBezTo>
                  <a:pt x="4560795" y="3562698"/>
                  <a:pt x="4544160" y="3547187"/>
                  <a:pt x="4534873" y="3549714"/>
                </a:cubicBezTo>
                <a:cubicBezTo>
                  <a:pt x="4475138" y="3590141"/>
                  <a:pt x="4410153" y="3617025"/>
                  <a:pt x="4349275" y="3655416"/>
                </a:cubicBezTo>
                <a:cubicBezTo>
                  <a:pt x="4331488" y="3689893"/>
                  <a:pt x="4330013" y="3724436"/>
                  <a:pt x="4313458" y="3758437"/>
                </a:cubicBezTo>
                <a:cubicBezTo>
                  <a:pt x="4300586" y="3786414"/>
                  <a:pt x="4276329" y="3812421"/>
                  <a:pt x="4266874" y="3841908"/>
                </a:cubicBezTo>
                <a:cubicBezTo>
                  <a:pt x="4254692" y="3879881"/>
                  <a:pt x="4264903" y="3922648"/>
                  <a:pt x="4254567" y="3959907"/>
                </a:cubicBezTo>
                <a:cubicBezTo>
                  <a:pt x="4243616" y="3997404"/>
                  <a:pt x="4220462" y="4046341"/>
                  <a:pt x="4203280" y="4075984"/>
                </a:cubicBezTo>
                <a:cubicBezTo>
                  <a:pt x="4197284" y="4086086"/>
                  <a:pt x="4191250" y="4099743"/>
                  <a:pt x="4178068" y="4099529"/>
                </a:cubicBezTo>
                <a:cubicBezTo>
                  <a:pt x="4153238" y="4087538"/>
                  <a:pt x="4195103" y="4049418"/>
                  <a:pt x="4188747" y="4030287"/>
                </a:cubicBezTo>
                <a:cubicBezTo>
                  <a:pt x="4169395" y="4027858"/>
                  <a:pt x="4168609" y="4072397"/>
                  <a:pt x="4145677" y="4060734"/>
                </a:cubicBezTo>
                <a:cubicBezTo>
                  <a:pt x="4136053" y="4043220"/>
                  <a:pt x="4158501" y="4014373"/>
                  <a:pt x="4166359" y="3990811"/>
                </a:cubicBezTo>
                <a:cubicBezTo>
                  <a:pt x="4132242" y="3981348"/>
                  <a:pt x="4130874" y="4057254"/>
                  <a:pt x="4091846" y="4036948"/>
                </a:cubicBezTo>
                <a:cubicBezTo>
                  <a:pt x="4085843" y="4007773"/>
                  <a:pt x="4128585" y="3979222"/>
                  <a:pt x="4144587" y="3951098"/>
                </a:cubicBezTo>
                <a:cubicBezTo>
                  <a:pt x="4118323" y="3952755"/>
                  <a:pt x="4097516" y="4011401"/>
                  <a:pt x="4073229" y="3988938"/>
                </a:cubicBezTo>
                <a:cubicBezTo>
                  <a:pt x="4101601" y="3922413"/>
                  <a:pt x="4166438" y="3875061"/>
                  <a:pt x="4220655" y="3845969"/>
                </a:cubicBezTo>
                <a:cubicBezTo>
                  <a:pt x="4243055" y="3798739"/>
                  <a:pt x="4251669" y="3756129"/>
                  <a:pt x="4276721" y="3707520"/>
                </a:cubicBezTo>
                <a:cubicBezTo>
                  <a:pt x="4242490" y="3708717"/>
                  <a:pt x="4211019" y="3732558"/>
                  <a:pt x="4183660" y="3750563"/>
                </a:cubicBezTo>
                <a:cubicBezTo>
                  <a:pt x="4154691" y="3769898"/>
                  <a:pt x="4128437" y="3793491"/>
                  <a:pt x="4101365" y="3813154"/>
                </a:cubicBezTo>
                <a:cubicBezTo>
                  <a:pt x="4082340" y="3808829"/>
                  <a:pt x="4057296" y="3805414"/>
                  <a:pt x="4045649" y="3793637"/>
                </a:cubicBezTo>
                <a:cubicBezTo>
                  <a:pt x="4056514" y="3741310"/>
                  <a:pt x="4047673" y="3696599"/>
                  <a:pt x="4050960" y="3647554"/>
                </a:cubicBezTo>
                <a:cubicBezTo>
                  <a:pt x="4007647" y="3620766"/>
                  <a:pt x="3954055" y="3597596"/>
                  <a:pt x="3911358" y="3570570"/>
                </a:cubicBezTo>
                <a:cubicBezTo>
                  <a:pt x="3894531" y="3481524"/>
                  <a:pt x="3915030" y="3377346"/>
                  <a:pt x="3891380" y="3289875"/>
                </a:cubicBezTo>
                <a:cubicBezTo>
                  <a:pt x="3904252" y="3261897"/>
                  <a:pt x="3893963" y="3243579"/>
                  <a:pt x="3892245" y="3220886"/>
                </a:cubicBezTo>
                <a:cubicBezTo>
                  <a:pt x="3908447" y="3196931"/>
                  <a:pt x="3905972" y="3193287"/>
                  <a:pt x="3904115" y="3172063"/>
                </a:cubicBezTo>
                <a:cubicBezTo>
                  <a:pt x="4011121" y="3075502"/>
                  <a:pt x="4138175" y="3030645"/>
                  <a:pt x="4261749" y="2978640"/>
                </a:cubicBezTo>
                <a:cubicBezTo>
                  <a:pt x="4294431" y="3001752"/>
                  <a:pt x="4358896" y="3011873"/>
                  <a:pt x="4392922" y="3041189"/>
                </a:cubicBezTo>
                <a:cubicBezTo>
                  <a:pt x="4435777" y="3019318"/>
                  <a:pt x="4480064" y="3001141"/>
                  <a:pt x="4519049" y="2968381"/>
                </a:cubicBezTo>
                <a:cubicBezTo>
                  <a:pt x="4540099" y="2966969"/>
                  <a:pt x="4555076" y="2982767"/>
                  <a:pt x="4567151" y="2994734"/>
                </a:cubicBezTo>
                <a:cubicBezTo>
                  <a:pt x="4558448" y="3039855"/>
                  <a:pt x="4563882" y="3087652"/>
                  <a:pt x="4565421" y="3132709"/>
                </a:cubicBezTo>
                <a:cubicBezTo>
                  <a:pt x="4568965" y="3219457"/>
                  <a:pt x="4571980" y="3303932"/>
                  <a:pt x="4572507" y="3397508"/>
                </a:cubicBezTo>
                <a:cubicBezTo>
                  <a:pt x="4572638" y="3448063"/>
                  <a:pt x="4574604" y="3493308"/>
                  <a:pt x="4565309" y="3547860"/>
                </a:cubicBezTo>
                <a:close/>
                <a:moveTo>
                  <a:pt x="3796891" y="5287202"/>
                </a:moveTo>
                <a:cubicBezTo>
                  <a:pt x="3770392" y="5328254"/>
                  <a:pt x="3718884" y="5309260"/>
                  <a:pt x="3719123" y="5262838"/>
                </a:cubicBezTo>
                <a:cubicBezTo>
                  <a:pt x="3719242" y="5239626"/>
                  <a:pt x="3744271" y="5191708"/>
                  <a:pt x="3780154" y="5219755"/>
                </a:cubicBezTo>
                <a:cubicBezTo>
                  <a:pt x="3801471" y="5236265"/>
                  <a:pt x="3810361" y="5266598"/>
                  <a:pt x="3796891" y="5287202"/>
                </a:cubicBezTo>
                <a:close/>
                <a:moveTo>
                  <a:pt x="1676556" y="10089836"/>
                </a:moveTo>
                <a:cubicBezTo>
                  <a:pt x="1571415" y="9983743"/>
                  <a:pt x="1435162" y="9882254"/>
                  <a:pt x="1318608" y="9777745"/>
                </a:cubicBezTo>
                <a:cubicBezTo>
                  <a:pt x="1248424" y="9843070"/>
                  <a:pt x="1199330" y="9912618"/>
                  <a:pt x="1150253" y="9969430"/>
                </a:cubicBezTo>
                <a:cubicBezTo>
                  <a:pt x="1261785" y="10073759"/>
                  <a:pt x="1401059" y="10190346"/>
                  <a:pt x="1512092" y="10284260"/>
                </a:cubicBezTo>
                <a:cubicBezTo>
                  <a:pt x="1552340" y="10239348"/>
                  <a:pt x="1624159" y="10164550"/>
                  <a:pt x="1664536" y="10113578"/>
                </a:cubicBezTo>
                <a:cubicBezTo>
                  <a:pt x="1671242" y="10105327"/>
                  <a:pt x="1668581" y="10102113"/>
                  <a:pt x="1676556" y="10089836"/>
                </a:cubicBezTo>
                <a:close/>
                <a:moveTo>
                  <a:pt x="5306477" y="1874787"/>
                </a:moveTo>
                <a:cubicBezTo>
                  <a:pt x="5290603" y="1856427"/>
                  <a:pt x="5275339" y="1838775"/>
                  <a:pt x="5251270" y="1810224"/>
                </a:cubicBezTo>
                <a:cubicBezTo>
                  <a:pt x="5243380" y="1800386"/>
                  <a:pt x="5206890" y="1756044"/>
                  <a:pt x="5200661" y="1755260"/>
                </a:cubicBezTo>
                <a:cubicBezTo>
                  <a:pt x="5187898" y="1753339"/>
                  <a:pt x="5170433" y="1775227"/>
                  <a:pt x="5159587" y="1783370"/>
                </a:cubicBezTo>
                <a:cubicBezTo>
                  <a:pt x="5143143" y="1795738"/>
                  <a:pt x="5127432" y="1802535"/>
                  <a:pt x="5119564" y="1819828"/>
                </a:cubicBezTo>
                <a:cubicBezTo>
                  <a:pt x="5157332" y="1855661"/>
                  <a:pt x="5201567" y="1888987"/>
                  <a:pt x="5264851" y="1915097"/>
                </a:cubicBezTo>
                <a:cubicBezTo>
                  <a:pt x="5277632" y="1898493"/>
                  <a:pt x="5293744" y="1890733"/>
                  <a:pt x="5306477" y="1874787"/>
                </a:cubicBezTo>
                <a:close/>
                <a:moveTo>
                  <a:pt x="1571651" y="10328416"/>
                </a:moveTo>
                <a:cubicBezTo>
                  <a:pt x="1563342" y="10320667"/>
                  <a:pt x="1555521" y="10318741"/>
                  <a:pt x="1550146" y="10328598"/>
                </a:cubicBezTo>
                <a:cubicBezTo>
                  <a:pt x="1557828" y="10331992"/>
                  <a:pt x="1566276" y="10338273"/>
                  <a:pt x="1571651" y="10328416"/>
                </a:cubicBezTo>
                <a:close/>
                <a:moveTo>
                  <a:pt x="764351" y="12156614"/>
                </a:moveTo>
                <a:cubicBezTo>
                  <a:pt x="760549" y="12151365"/>
                  <a:pt x="762324" y="12140418"/>
                  <a:pt x="752717" y="12144844"/>
                </a:cubicBezTo>
                <a:cubicBezTo>
                  <a:pt x="756519" y="12150094"/>
                  <a:pt x="754317" y="12160851"/>
                  <a:pt x="764351" y="12156614"/>
                </a:cubicBezTo>
                <a:close/>
                <a:moveTo>
                  <a:pt x="4866031" y="2874647"/>
                </a:moveTo>
                <a:cubicBezTo>
                  <a:pt x="4863951" y="2872779"/>
                  <a:pt x="4856313" y="2859662"/>
                  <a:pt x="4851473" y="2867848"/>
                </a:cubicBezTo>
                <a:cubicBezTo>
                  <a:pt x="4853242" y="2870062"/>
                  <a:pt x="4861228" y="2883489"/>
                  <a:pt x="4866031" y="2874647"/>
                </a:cubicBezTo>
                <a:close/>
                <a:moveTo>
                  <a:pt x="5317542" y="1859050"/>
                </a:moveTo>
                <a:cubicBezTo>
                  <a:pt x="5315309" y="1857895"/>
                  <a:pt x="5313430" y="1856435"/>
                  <a:pt x="5315595" y="1853945"/>
                </a:cubicBezTo>
                <a:cubicBezTo>
                  <a:pt x="5313010" y="1853096"/>
                  <a:pt x="5310778" y="1851941"/>
                  <a:pt x="5308545" y="1850786"/>
                </a:cubicBezTo>
                <a:cubicBezTo>
                  <a:pt x="5299465" y="1857404"/>
                  <a:pt x="5316006" y="1866547"/>
                  <a:pt x="5317542" y="1859050"/>
                </a:cubicBezTo>
                <a:close/>
                <a:moveTo>
                  <a:pt x="5608352" y="1201314"/>
                </a:moveTo>
                <a:lnTo>
                  <a:pt x="5645347" y="1109457"/>
                </a:lnTo>
                <a:lnTo>
                  <a:pt x="5669446" y="1049623"/>
                </a:lnTo>
                <a:cubicBezTo>
                  <a:pt x="5689795" y="999094"/>
                  <a:pt x="5708954" y="948805"/>
                  <a:pt x="5723402" y="899365"/>
                </a:cubicBezTo>
                <a:cubicBezTo>
                  <a:pt x="5702026" y="943704"/>
                  <a:pt x="5681248" y="990730"/>
                  <a:pt x="5662156" y="1036970"/>
                </a:cubicBezTo>
                <a:lnTo>
                  <a:pt x="5621856" y="1141712"/>
                </a:lnTo>
                <a:lnTo>
                  <a:pt x="5611024" y="1169867"/>
                </a:lnTo>
                <a:cubicBezTo>
                  <a:pt x="5606362" y="1181572"/>
                  <a:pt x="5590576" y="1196519"/>
                  <a:pt x="5602260" y="1209328"/>
                </a:cubicBezTo>
                <a:cubicBezTo>
                  <a:pt x="5604006" y="1206531"/>
                  <a:pt x="5606179" y="1203923"/>
                  <a:pt x="5608352" y="1201314"/>
                </a:cubicBezTo>
                <a:close/>
                <a:moveTo>
                  <a:pt x="4847873" y="2923494"/>
                </a:moveTo>
                <a:cubicBezTo>
                  <a:pt x="4832534" y="2902215"/>
                  <a:pt x="4827352" y="2861242"/>
                  <a:pt x="4801188" y="2853424"/>
                </a:cubicBezTo>
                <a:cubicBezTo>
                  <a:pt x="4821722" y="2873099"/>
                  <a:pt x="4817518" y="2917555"/>
                  <a:pt x="4847873" y="2923494"/>
                </a:cubicBezTo>
                <a:close/>
                <a:moveTo>
                  <a:pt x="5848200" y="661944"/>
                </a:moveTo>
                <a:cubicBezTo>
                  <a:pt x="5851474" y="654533"/>
                  <a:pt x="5853375" y="647343"/>
                  <a:pt x="5851821" y="641049"/>
                </a:cubicBezTo>
                <a:cubicBezTo>
                  <a:pt x="5817760" y="680038"/>
                  <a:pt x="5785661" y="746914"/>
                  <a:pt x="5773466" y="797604"/>
                </a:cubicBezTo>
                <a:cubicBezTo>
                  <a:pt x="5795638" y="758969"/>
                  <a:pt x="5819932" y="716684"/>
                  <a:pt x="5836339" y="684169"/>
                </a:cubicBezTo>
                <a:cubicBezTo>
                  <a:pt x="5840277" y="676987"/>
                  <a:pt x="5844925" y="669355"/>
                  <a:pt x="5848200" y="661944"/>
                </a:cubicBezTo>
                <a:close/>
                <a:moveTo>
                  <a:pt x="5577882" y="1276047"/>
                </a:moveTo>
                <a:cubicBezTo>
                  <a:pt x="5583408" y="1269312"/>
                  <a:pt x="5585431" y="1263579"/>
                  <a:pt x="5582671" y="1258281"/>
                </a:cubicBezTo>
                <a:cubicBezTo>
                  <a:pt x="5577145" y="1265015"/>
                  <a:pt x="5572422" y="1271086"/>
                  <a:pt x="5577882" y="1276047"/>
                </a:cubicBezTo>
                <a:close/>
                <a:moveTo>
                  <a:pt x="5766869" y="851787"/>
                </a:moveTo>
                <a:cubicBezTo>
                  <a:pt x="5753284" y="855980"/>
                  <a:pt x="5766869" y="851787"/>
                  <a:pt x="5766869" y="851787"/>
                </a:cubicBezTo>
                <a:close/>
                <a:moveTo>
                  <a:pt x="2445998" y="8368262"/>
                </a:moveTo>
                <a:cubicBezTo>
                  <a:pt x="2451267" y="8347624"/>
                  <a:pt x="2461270" y="8331114"/>
                  <a:pt x="2466080" y="8310951"/>
                </a:cubicBezTo>
                <a:cubicBezTo>
                  <a:pt x="2441248" y="8305279"/>
                  <a:pt x="2402959" y="8304495"/>
                  <a:pt x="2373619" y="8308705"/>
                </a:cubicBezTo>
                <a:cubicBezTo>
                  <a:pt x="2376796" y="8332009"/>
                  <a:pt x="2382260" y="8352474"/>
                  <a:pt x="2392331" y="8369128"/>
                </a:cubicBezTo>
                <a:cubicBezTo>
                  <a:pt x="2408529" y="8360458"/>
                  <a:pt x="2427332" y="8368563"/>
                  <a:pt x="2445998" y="8368262"/>
                </a:cubicBezTo>
                <a:close/>
                <a:moveTo>
                  <a:pt x="5096597" y="2380129"/>
                </a:moveTo>
                <a:cubicBezTo>
                  <a:pt x="5068568" y="2362058"/>
                  <a:pt x="5098316" y="2363590"/>
                  <a:pt x="5082855" y="2346651"/>
                </a:cubicBezTo>
                <a:cubicBezTo>
                  <a:pt x="5070990" y="2368956"/>
                  <a:pt x="5046210" y="2326728"/>
                  <a:pt x="5025467" y="2330674"/>
                </a:cubicBezTo>
                <a:cubicBezTo>
                  <a:pt x="5036693" y="2351310"/>
                  <a:pt x="5074649" y="2391358"/>
                  <a:pt x="5096597" y="2380129"/>
                </a:cubicBezTo>
                <a:close/>
                <a:moveTo>
                  <a:pt x="928222" y="11821525"/>
                </a:moveTo>
                <a:cubicBezTo>
                  <a:pt x="923567" y="11815898"/>
                  <a:pt x="927914" y="11810678"/>
                  <a:pt x="920558" y="11805388"/>
                </a:cubicBezTo>
                <a:cubicBezTo>
                  <a:pt x="917770" y="11808236"/>
                  <a:pt x="915169" y="11810658"/>
                  <a:pt x="912380" y="11813505"/>
                </a:cubicBezTo>
                <a:cubicBezTo>
                  <a:pt x="917225" y="11818706"/>
                  <a:pt x="912878" y="11823925"/>
                  <a:pt x="920233" y="11829216"/>
                </a:cubicBezTo>
                <a:cubicBezTo>
                  <a:pt x="923022" y="11826367"/>
                  <a:pt x="925434" y="11824373"/>
                  <a:pt x="928222" y="11821525"/>
                </a:cubicBezTo>
                <a:close/>
                <a:moveTo>
                  <a:pt x="1590308" y="10325446"/>
                </a:moveTo>
                <a:cubicBezTo>
                  <a:pt x="1587936" y="10323887"/>
                  <a:pt x="1585564" y="10322329"/>
                  <a:pt x="1583379" y="10320345"/>
                </a:cubicBezTo>
                <a:cubicBezTo>
                  <a:pt x="1581822" y="10322715"/>
                  <a:pt x="1579838" y="10324896"/>
                  <a:pt x="1577665" y="10327505"/>
                </a:cubicBezTo>
                <a:cubicBezTo>
                  <a:pt x="1580465" y="10329251"/>
                  <a:pt x="1582837" y="10330810"/>
                  <a:pt x="1585209" y="10332367"/>
                </a:cubicBezTo>
                <a:cubicBezTo>
                  <a:pt x="1586767" y="10329997"/>
                  <a:pt x="1588563" y="10328242"/>
                  <a:pt x="1590308" y="10325446"/>
                </a:cubicBezTo>
                <a:close/>
                <a:moveTo>
                  <a:pt x="3385923" y="6262378"/>
                </a:moveTo>
                <a:cubicBezTo>
                  <a:pt x="3387713" y="6256019"/>
                  <a:pt x="3388082" y="6250565"/>
                  <a:pt x="3385990" y="6246066"/>
                </a:cubicBezTo>
                <a:cubicBezTo>
                  <a:pt x="3380917" y="6244846"/>
                  <a:pt x="3377413" y="6245851"/>
                  <a:pt x="3373720" y="6247283"/>
                </a:cubicBezTo>
                <a:cubicBezTo>
                  <a:pt x="3369994" y="6256871"/>
                  <a:pt x="3375829" y="6260981"/>
                  <a:pt x="3385923" y="6262378"/>
                </a:cubicBezTo>
                <a:close/>
                <a:moveTo>
                  <a:pt x="852303" y="11999123"/>
                </a:moveTo>
                <a:cubicBezTo>
                  <a:pt x="852358" y="11960897"/>
                  <a:pt x="861604" y="11922651"/>
                  <a:pt x="848488" y="11884216"/>
                </a:cubicBezTo>
                <a:cubicBezTo>
                  <a:pt x="832839" y="11919632"/>
                  <a:pt x="830742" y="11976336"/>
                  <a:pt x="852303" y="11999123"/>
                </a:cubicBezTo>
                <a:close/>
                <a:moveTo>
                  <a:pt x="5814013" y="769765"/>
                </a:moveTo>
                <a:lnTo>
                  <a:pt x="5811462" y="765133"/>
                </a:lnTo>
                <a:lnTo>
                  <a:pt x="5809095" y="760837"/>
                </a:lnTo>
                <a:cubicBezTo>
                  <a:pt x="5805409" y="764561"/>
                  <a:pt x="5804268" y="768008"/>
                  <a:pt x="5804371" y="771240"/>
                </a:cubicBezTo>
                <a:lnTo>
                  <a:pt x="5804972" y="773243"/>
                </a:lnTo>
                <a:lnTo>
                  <a:pt x="5807105" y="780349"/>
                </a:lnTo>
                <a:cubicBezTo>
                  <a:pt x="5810270" y="776650"/>
                  <a:pt x="5813127" y="773069"/>
                  <a:pt x="5814013" y="769765"/>
                </a:cubicBezTo>
                <a:close/>
                <a:moveTo>
                  <a:pt x="1851644" y="9742553"/>
                </a:moveTo>
                <a:cubicBezTo>
                  <a:pt x="1838277" y="9738176"/>
                  <a:pt x="1823430" y="9729066"/>
                  <a:pt x="1816733" y="9741914"/>
                </a:cubicBezTo>
                <a:cubicBezTo>
                  <a:pt x="1830101" y="9746291"/>
                  <a:pt x="1844948" y="9755400"/>
                  <a:pt x="1851644" y="9742553"/>
                </a:cubicBezTo>
                <a:close/>
                <a:moveTo>
                  <a:pt x="1857300" y="9729753"/>
                </a:moveTo>
                <a:cubicBezTo>
                  <a:pt x="1866934" y="9717184"/>
                  <a:pt x="1848246" y="9706377"/>
                  <a:pt x="1842542" y="9718134"/>
                </a:cubicBezTo>
                <a:cubicBezTo>
                  <a:pt x="1851027" y="9720863"/>
                  <a:pt x="1849241" y="9727213"/>
                  <a:pt x="1857300" y="9729753"/>
                </a:cubicBezTo>
                <a:close/>
                <a:moveTo>
                  <a:pt x="5119562" y="2349729"/>
                </a:moveTo>
                <a:cubicBezTo>
                  <a:pt x="5109478" y="2338653"/>
                  <a:pt x="5099090" y="2329233"/>
                  <a:pt x="5089248" y="2333344"/>
                </a:cubicBezTo>
                <a:cubicBezTo>
                  <a:pt x="5089741" y="2343574"/>
                  <a:pt x="5109259" y="2366397"/>
                  <a:pt x="5119562" y="2349729"/>
                </a:cubicBezTo>
                <a:close/>
                <a:moveTo>
                  <a:pt x="5698207" y="1040664"/>
                </a:moveTo>
                <a:lnTo>
                  <a:pt x="5697300" y="1038120"/>
                </a:lnTo>
                <a:lnTo>
                  <a:pt x="5694106" y="1029166"/>
                </a:lnTo>
                <a:cubicBezTo>
                  <a:pt x="5688777" y="1029105"/>
                  <a:pt x="5687416" y="1034494"/>
                  <a:pt x="5688581" y="1038641"/>
                </a:cubicBezTo>
                <a:lnTo>
                  <a:pt x="5695813" y="1040161"/>
                </a:lnTo>
                <a:close/>
                <a:moveTo>
                  <a:pt x="5633100" y="1190327"/>
                </a:moveTo>
                <a:cubicBezTo>
                  <a:pt x="5629636" y="1187777"/>
                  <a:pt x="5631759" y="1184127"/>
                  <a:pt x="5627253" y="1181626"/>
                </a:cubicBezTo>
                <a:cubicBezTo>
                  <a:pt x="5625883" y="1183570"/>
                  <a:pt x="5624514" y="1185514"/>
                  <a:pt x="5622719" y="1187270"/>
                </a:cubicBezTo>
                <a:cubicBezTo>
                  <a:pt x="5624675" y="1193232"/>
                  <a:pt x="5627474" y="1194979"/>
                  <a:pt x="5633100" y="1190327"/>
                </a:cubicBezTo>
                <a:close/>
                <a:moveTo>
                  <a:pt x="5842113" y="721897"/>
                </a:moveTo>
                <a:cubicBezTo>
                  <a:pt x="5838223" y="719158"/>
                  <a:pt x="5837269" y="716697"/>
                  <a:pt x="5836266" y="713195"/>
                </a:cubicBezTo>
                <a:cubicBezTo>
                  <a:pt x="5834094" y="715804"/>
                  <a:pt x="5831733" y="718839"/>
                  <a:pt x="5829986" y="721636"/>
                </a:cubicBezTo>
                <a:cubicBezTo>
                  <a:pt x="5834492" y="724137"/>
                  <a:pt x="5839098" y="728721"/>
                  <a:pt x="5842113" y="721897"/>
                </a:cubicBezTo>
                <a:close/>
                <a:moveTo>
                  <a:pt x="2402035" y="8507703"/>
                </a:moveTo>
                <a:cubicBezTo>
                  <a:pt x="2400003" y="8497459"/>
                  <a:pt x="2393846" y="8491953"/>
                  <a:pt x="2384015" y="8490243"/>
                </a:cubicBezTo>
                <a:cubicBezTo>
                  <a:pt x="2383285" y="8502867"/>
                  <a:pt x="2388983" y="8508847"/>
                  <a:pt x="2402035" y="8507703"/>
                </a:cubicBezTo>
                <a:close/>
                <a:moveTo>
                  <a:pt x="895986" y="11916422"/>
                </a:moveTo>
                <a:cubicBezTo>
                  <a:pt x="885333" y="11898966"/>
                  <a:pt x="910262" y="11861020"/>
                  <a:pt x="884574" y="11856810"/>
                </a:cubicBezTo>
                <a:cubicBezTo>
                  <a:pt x="888120" y="11874186"/>
                  <a:pt x="875935" y="11912154"/>
                  <a:pt x="895986" y="11916422"/>
                </a:cubicBezTo>
                <a:close/>
                <a:moveTo>
                  <a:pt x="5621338" y="1223875"/>
                </a:moveTo>
                <a:cubicBezTo>
                  <a:pt x="5610796" y="1213100"/>
                  <a:pt x="5602692" y="1231441"/>
                  <a:pt x="5615872" y="1236245"/>
                </a:cubicBezTo>
                <a:cubicBezTo>
                  <a:pt x="5619653" y="1232307"/>
                  <a:pt x="5621726" y="1227615"/>
                  <a:pt x="5621338" y="1223875"/>
                </a:cubicBezTo>
                <a:close/>
                <a:moveTo>
                  <a:pt x="868043" y="11983128"/>
                </a:moveTo>
                <a:cubicBezTo>
                  <a:pt x="880415" y="11944734"/>
                  <a:pt x="875687" y="11906944"/>
                  <a:pt x="872804" y="11868439"/>
                </a:cubicBezTo>
                <a:cubicBezTo>
                  <a:pt x="858535" y="11906506"/>
                  <a:pt x="861418" y="11945009"/>
                  <a:pt x="868043" y="11983128"/>
                </a:cubicBezTo>
                <a:close/>
                <a:moveTo>
                  <a:pt x="2497640" y="8299698"/>
                </a:moveTo>
                <a:lnTo>
                  <a:pt x="2497519" y="8292226"/>
                </a:lnTo>
                <a:lnTo>
                  <a:pt x="2490519" y="8292339"/>
                </a:lnTo>
                <a:lnTo>
                  <a:pt x="2490640" y="8299811"/>
                </a:lnTo>
                <a:close/>
                <a:moveTo>
                  <a:pt x="5901124" y="597578"/>
                </a:moveTo>
                <a:cubicBezTo>
                  <a:pt x="5905796" y="590466"/>
                  <a:pt x="5905070" y="584028"/>
                  <a:pt x="5898331" y="578501"/>
                </a:cubicBezTo>
                <a:cubicBezTo>
                  <a:pt x="5893658" y="585613"/>
                  <a:pt x="5894384" y="592051"/>
                  <a:pt x="5901124" y="597578"/>
                </a:cubicBezTo>
                <a:close/>
                <a:moveTo>
                  <a:pt x="3566613" y="5883726"/>
                </a:moveTo>
                <a:cubicBezTo>
                  <a:pt x="3562793" y="5834615"/>
                  <a:pt x="3559159" y="5785083"/>
                  <a:pt x="3538533" y="5742822"/>
                </a:cubicBezTo>
                <a:lnTo>
                  <a:pt x="3478751" y="5716407"/>
                </a:lnTo>
                <a:cubicBezTo>
                  <a:pt x="3429193" y="5741934"/>
                  <a:pt x="3372720" y="5749612"/>
                  <a:pt x="3326214" y="5782096"/>
                </a:cubicBezTo>
                <a:cubicBezTo>
                  <a:pt x="3346323" y="5844010"/>
                  <a:pt x="3385031" y="5914654"/>
                  <a:pt x="3458380" y="5945020"/>
                </a:cubicBezTo>
                <a:cubicBezTo>
                  <a:pt x="3495775" y="5927381"/>
                  <a:pt x="3533988" y="5913670"/>
                  <a:pt x="3566613" y="5883726"/>
                </a:cubicBezTo>
                <a:close/>
                <a:moveTo>
                  <a:pt x="5794843" y="842735"/>
                </a:moveTo>
                <a:cubicBezTo>
                  <a:pt x="5777412" y="823308"/>
                  <a:pt x="5796274" y="807172"/>
                  <a:pt x="5791685" y="789850"/>
                </a:cubicBezTo>
                <a:cubicBezTo>
                  <a:pt x="5782517" y="799054"/>
                  <a:pt x="5786658" y="807001"/>
                  <a:pt x="5776448" y="816255"/>
                </a:cubicBezTo>
                <a:cubicBezTo>
                  <a:pt x="5783237" y="822823"/>
                  <a:pt x="5783403" y="852465"/>
                  <a:pt x="5794843" y="842735"/>
                </a:cubicBezTo>
                <a:close/>
                <a:moveTo>
                  <a:pt x="5829481" y="767805"/>
                </a:moveTo>
                <a:cubicBezTo>
                  <a:pt x="5827291" y="763524"/>
                  <a:pt x="5826973" y="759050"/>
                  <a:pt x="5826009" y="754737"/>
                </a:cubicBezTo>
                <a:lnTo>
                  <a:pt x="5823323" y="750309"/>
                </a:lnTo>
                <a:lnTo>
                  <a:pt x="5818668" y="742635"/>
                </a:lnTo>
                <a:cubicBezTo>
                  <a:pt x="5812828" y="747192"/>
                  <a:pt x="5812892" y="753975"/>
                  <a:pt x="5815735" y="759374"/>
                </a:cubicBezTo>
                <a:lnTo>
                  <a:pt x="5815960" y="759511"/>
                </a:lnTo>
                <a:close/>
                <a:moveTo>
                  <a:pt x="2893437" y="7413700"/>
                </a:moveTo>
                <a:cubicBezTo>
                  <a:pt x="2899938" y="7400653"/>
                  <a:pt x="2904277" y="7386993"/>
                  <a:pt x="2905092" y="7372549"/>
                </a:cubicBezTo>
                <a:cubicBezTo>
                  <a:pt x="2866421" y="7396313"/>
                  <a:pt x="2796069" y="7463413"/>
                  <a:pt x="2813308" y="7519329"/>
                </a:cubicBezTo>
                <a:cubicBezTo>
                  <a:pt x="2834973" y="7486478"/>
                  <a:pt x="2873934" y="7452841"/>
                  <a:pt x="2893437" y="7413700"/>
                </a:cubicBezTo>
                <a:close/>
                <a:moveTo>
                  <a:pt x="3895464" y="5146256"/>
                </a:moveTo>
                <a:cubicBezTo>
                  <a:pt x="3889445" y="5135037"/>
                  <a:pt x="3865568" y="5143599"/>
                  <a:pt x="3871459" y="5155856"/>
                </a:cubicBezTo>
                <a:cubicBezTo>
                  <a:pt x="3879576" y="5153441"/>
                  <a:pt x="3886898" y="5155769"/>
                  <a:pt x="3895464" y="5146256"/>
                </a:cubicBezTo>
                <a:close/>
                <a:moveTo>
                  <a:pt x="3874326" y="5194465"/>
                </a:moveTo>
                <a:cubicBezTo>
                  <a:pt x="3870511" y="5189392"/>
                  <a:pt x="3881324" y="5173624"/>
                  <a:pt x="3869198" y="5175990"/>
                </a:cubicBezTo>
                <a:cubicBezTo>
                  <a:pt x="3869289" y="5180416"/>
                  <a:pt x="3863684" y="5196796"/>
                  <a:pt x="3874326" y="5194465"/>
                </a:cubicBezTo>
                <a:close/>
                <a:moveTo>
                  <a:pt x="3255977" y="6599193"/>
                </a:moveTo>
                <a:cubicBezTo>
                  <a:pt x="3259466" y="6562435"/>
                  <a:pt x="3243217" y="6536871"/>
                  <a:pt x="3232031" y="6507928"/>
                </a:cubicBezTo>
                <a:cubicBezTo>
                  <a:pt x="3229880" y="6524340"/>
                  <a:pt x="3244751" y="6547252"/>
                  <a:pt x="3234582" y="6557568"/>
                </a:cubicBezTo>
                <a:cubicBezTo>
                  <a:pt x="3208157" y="6458058"/>
                  <a:pt x="3198393" y="6348548"/>
                  <a:pt x="3161603" y="6255182"/>
                </a:cubicBezTo>
                <a:cubicBezTo>
                  <a:pt x="3179396" y="6269172"/>
                  <a:pt x="3176817" y="6311950"/>
                  <a:pt x="3198616" y="6313410"/>
                </a:cubicBezTo>
                <a:cubicBezTo>
                  <a:pt x="3185403" y="6290210"/>
                  <a:pt x="3194153" y="6254244"/>
                  <a:pt x="3170574" y="6237188"/>
                </a:cubicBezTo>
                <a:cubicBezTo>
                  <a:pt x="3162809" y="6240906"/>
                  <a:pt x="3154569" y="6243393"/>
                  <a:pt x="3150367" y="6251750"/>
                </a:cubicBezTo>
                <a:cubicBezTo>
                  <a:pt x="3158391" y="6342108"/>
                  <a:pt x="3196265" y="6431867"/>
                  <a:pt x="3206826" y="6509558"/>
                </a:cubicBezTo>
                <a:cubicBezTo>
                  <a:pt x="3199276" y="6500094"/>
                  <a:pt x="3204381" y="6466603"/>
                  <a:pt x="3188566" y="6472382"/>
                </a:cubicBezTo>
                <a:cubicBezTo>
                  <a:pt x="3194705" y="6487350"/>
                  <a:pt x="3203001" y="6517060"/>
                  <a:pt x="3198471" y="6527314"/>
                </a:cubicBezTo>
                <a:cubicBezTo>
                  <a:pt x="3191381" y="6483328"/>
                  <a:pt x="3173622" y="6434629"/>
                  <a:pt x="3162452" y="6388330"/>
                </a:cubicBezTo>
                <a:cubicBezTo>
                  <a:pt x="3155773" y="6361888"/>
                  <a:pt x="3153254" y="6330646"/>
                  <a:pt x="3143783" y="6307056"/>
                </a:cubicBezTo>
                <a:cubicBezTo>
                  <a:pt x="3140164" y="6296776"/>
                  <a:pt x="3132171" y="6277924"/>
                  <a:pt x="3119753" y="6276012"/>
                </a:cubicBezTo>
                <a:cubicBezTo>
                  <a:pt x="3137166" y="6370519"/>
                  <a:pt x="3179571" y="6450024"/>
                  <a:pt x="3193103" y="6546390"/>
                </a:cubicBezTo>
                <a:cubicBezTo>
                  <a:pt x="3197526" y="6556004"/>
                  <a:pt x="3204059" y="6552763"/>
                  <a:pt x="3206390" y="6557878"/>
                </a:cubicBezTo>
                <a:cubicBezTo>
                  <a:pt x="3210920" y="6574178"/>
                  <a:pt x="3209770" y="6594096"/>
                  <a:pt x="3231199" y="6601012"/>
                </a:cubicBezTo>
                <a:cubicBezTo>
                  <a:pt x="3239801" y="6588471"/>
                  <a:pt x="3219784" y="6576052"/>
                  <a:pt x="3230486" y="6572610"/>
                </a:cubicBezTo>
                <a:cubicBezTo>
                  <a:pt x="3246597" y="6573090"/>
                  <a:pt x="3234647" y="6594364"/>
                  <a:pt x="3255977" y="6599193"/>
                </a:cubicBezTo>
                <a:close/>
                <a:moveTo>
                  <a:pt x="711400" y="12359238"/>
                </a:moveTo>
                <a:cubicBezTo>
                  <a:pt x="711097" y="12348390"/>
                  <a:pt x="701896" y="12339224"/>
                  <a:pt x="691211" y="12347257"/>
                </a:cubicBezTo>
                <a:cubicBezTo>
                  <a:pt x="700888" y="12357654"/>
                  <a:pt x="696124" y="12367283"/>
                  <a:pt x="711400" y="12359238"/>
                </a:cubicBezTo>
                <a:close/>
                <a:moveTo>
                  <a:pt x="5929894" y="549257"/>
                </a:moveTo>
                <a:cubicBezTo>
                  <a:pt x="5931189" y="546850"/>
                  <a:pt x="5931822" y="543975"/>
                  <a:pt x="5931161" y="539987"/>
                </a:cubicBezTo>
                <a:cubicBezTo>
                  <a:pt x="5922924" y="542466"/>
                  <a:pt x="5916279" y="556353"/>
                  <a:pt x="5907476" y="560111"/>
                </a:cubicBezTo>
                <a:cubicBezTo>
                  <a:pt x="5909195" y="565458"/>
                  <a:pt x="5915696" y="570370"/>
                  <a:pt x="5917414" y="575717"/>
                </a:cubicBezTo>
                <a:cubicBezTo>
                  <a:pt x="5916167" y="559490"/>
                  <a:pt x="5926010" y="556479"/>
                  <a:pt x="5929894" y="549257"/>
                </a:cubicBezTo>
                <a:close/>
                <a:moveTo>
                  <a:pt x="831813" y="12088811"/>
                </a:moveTo>
                <a:cubicBezTo>
                  <a:pt x="838040" y="12075856"/>
                  <a:pt x="830015" y="12062843"/>
                  <a:pt x="824229" y="12049959"/>
                </a:cubicBezTo>
                <a:cubicBezTo>
                  <a:pt x="835173" y="12007874"/>
                  <a:pt x="833798" y="11965957"/>
                  <a:pt x="824890" y="11923769"/>
                </a:cubicBezTo>
                <a:cubicBezTo>
                  <a:pt x="801383" y="11982744"/>
                  <a:pt x="811752" y="12042407"/>
                  <a:pt x="820226" y="12101741"/>
                </a:cubicBezTo>
                <a:cubicBezTo>
                  <a:pt x="826079" y="12097442"/>
                  <a:pt x="829738" y="12093130"/>
                  <a:pt x="831813" y="12088811"/>
                </a:cubicBezTo>
                <a:close/>
                <a:moveTo>
                  <a:pt x="4881688" y="2926271"/>
                </a:moveTo>
                <a:cubicBezTo>
                  <a:pt x="4868410" y="2918744"/>
                  <a:pt x="4869399" y="2906477"/>
                  <a:pt x="4859376" y="2898112"/>
                </a:cubicBezTo>
                <a:cubicBezTo>
                  <a:pt x="4858253" y="2914016"/>
                  <a:pt x="4866791" y="2925432"/>
                  <a:pt x="4876643" y="2936780"/>
                </a:cubicBezTo>
                <a:cubicBezTo>
                  <a:pt x="4878439" y="2933382"/>
                  <a:pt x="4879890" y="2929671"/>
                  <a:pt x="4881688" y="2926271"/>
                </a:cubicBezTo>
                <a:close/>
                <a:moveTo>
                  <a:pt x="3625193" y="5771936"/>
                </a:moveTo>
                <a:cubicBezTo>
                  <a:pt x="3608302" y="5763961"/>
                  <a:pt x="3609689" y="5731943"/>
                  <a:pt x="3588186" y="5736716"/>
                </a:cubicBezTo>
                <a:cubicBezTo>
                  <a:pt x="3594612" y="5748739"/>
                  <a:pt x="3610720" y="5783900"/>
                  <a:pt x="3625193" y="5771936"/>
                </a:cubicBezTo>
                <a:close/>
                <a:moveTo>
                  <a:pt x="3634313" y="5761692"/>
                </a:moveTo>
                <a:cubicBezTo>
                  <a:pt x="3625385" y="5754175"/>
                  <a:pt x="3618733" y="5728802"/>
                  <a:pt x="3603960" y="5734514"/>
                </a:cubicBezTo>
                <a:cubicBezTo>
                  <a:pt x="3617388" y="5739932"/>
                  <a:pt x="3621388" y="5766687"/>
                  <a:pt x="3634313" y="5761692"/>
                </a:cubicBezTo>
                <a:close/>
                <a:moveTo>
                  <a:pt x="2764358" y="7732592"/>
                </a:moveTo>
                <a:cubicBezTo>
                  <a:pt x="2765523" y="7730997"/>
                  <a:pt x="2765086" y="7728551"/>
                  <a:pt x="2762057" y="7724823"/>
                </a:cubicBezTo>
                <a:cubicBezTo>
                  <a:pt x="2728512" y="7719231"/>
                  <a:pt x="2693569" y="7711310"/>
                  <a:pt x="2655830" y="7692205"/>
                </a:cubicBezTo>
                <a:cubicBezTo>
                  <a:pt x="2642318" y="7694069"/>
                  <a:pt x="2635795" y="7715037"/>
                  <a:pt x="2625080" y="7723891"/>
                </a:cubicBezTo>
                <a:cubicBezTo>
                  <a:pt x="2653034" y="7742996"/>
                  <a:pt x="2708012" y="7741132"/>
                  <a:pt x="2737364" y="7735540"/>
                </a:cubicBezTo>
                <a:cubicBezTo>
                  <a:pt x="2742955" y="7734492"/>
                  <a:pt x="2760864" y="7737375"/>
                  <a:pt x="2764358" y="7732592"/>
                </a:cubicBezTo>
                <a:close/>
                <a:moveTo>
                  <a:pt x="5162452" y="2305489"/>
                </a:moveTo>
                <a:cubicBezTo>
                  <a:pt x="5146467" y="2297144"/>
                  <a:pt x="5130618" y="2276578"/>
                  <a:pt x="5115241" y="2285726"/>
                </a:cubicBezTo>
                <a:cubicBezTo>
                  <a:pt x="5127411" y="2303376"/>
                  <a:pt x="5139926" y="2301205"/>
                  <a:pt x="5152704" y="2315544"/>
                </a:cubicBezTo>
                <a:close/>
                <a:moveTo>
                  <a:pt x="2137020" y="9153243"/>
                </a:moveTo>
                <a:cubicBezTo>
                  <a:pt x="2130393" y="9176320"/>
                  <a:pt x="2120432" y="9196267"/>
                  <a:pt x="2109264" y="9213896"/>
                </a:cubicBezTo>
                <a:lnTo>
                  <a:pt x="2108987" y="9214266"/>
                </a:lnTo>
                <a:close/>
                <a:moveTo>
                  <a:pt x="2529321" y="8266956"/>
                </a:moveTo>
                <a:cubicBezTo>
                  <a:pt x="2553248" y="8187630"/>
                  <a:pt x="2591868" y="8122078"/>
                  <a:pt x="2614365" y="8040905"/>
                </a:cubicBezTo>
                <a:cubicBezTo>
                  <a:pt x="2604535" y="8039196"/>
                  <a:pt x="2599296" y="8032741"/>
                  <a:pt x="2589458" y="8030564"/>
                </a:cubicBezTo>
                <a:cubicBezTo>
                  <a:pt x="2565102" y="8112234"/>
                  <a:pt x="2529365" y="8182876"/>
                  <a:pt x="2500741" y="8260411"/>
                </a:cubicBezTo>
                <a:cubicBezTo>
                  <a:pt x="2509193" y="8263545"/>
                  <a:pt x="2516276" y="8268568"/>
                  <a:pt x="2529321" y="8266956"/>
                </a:cubicBezTo>
                <a:close/>
                <a:moveTo>
                  <a:pt x="3676610" y="5676361"/>
                </a:moveTo>
                <a:cubicBezTo>
                  <a:pt x="3667114" y="5670127"/>
                  <a:pt x="3670119" y="5658707"/>
                  <a:pt x="3658590" y="5653612"/>
                </a:cubicBezTo>
                <a:cubicBezTo>
                  <a:pt x="3653638" y="5663663"/>
                  <a:pt x="3674486" y="5680012"/>
                  <a:pt x="3676610" y="5676361"/>
                </a:cubicBezTo>
                <a:close/>
                <a:moveTo>
                  <a:pt x="5628858" y="1258806"/>
                </a:moveTo>
                <a:cubicBezTo>
                  <a:pt x="5641369" y="1240883"/>
                  <a:pt x="5633138" y="1226030"/>
                  <a:pt x="5626565" y="1210891"/>
                </a:cubicBezTo>
                <a:cubicBezTo>
                  <a:pt x="5621726" y="1227615"/>
                  <a:pt x="5624984" y="1243330"/>
                  <a:pt x="5628858" y="1258806"/>
                </a:cubicBezTo>
                <a:close/>
                <a:moveTo>
                  <a:pt x="2490834" y="8362517"/>
                </a:moveTo>
                <a:cubicBezTo>
                  <a:pt x="2497501" y="8348980"/>
                  <a:pt x="2501396" y="8330000"/>
                  <a:pt x="2504926" y="8317331"/>
                </a:cubicBezTo>
                <a:cubicBezTo>
                  <a:pt x="2496948" y="8314657"/>
                  <a:pt x="2491272" y="8310077"/>
                  <a:pt x="2480546" y="8310717"/>
                </a:cubicBezTo>
                <a:cubicBezTo>
                  <a:pt x="2473418" y="8331852"/>
                  <a:pt x="2462971" y="8349771"/>
                  <a:pt x="2460111" y="8375041"/>
                </a:cubicBezTo>
                <a:cubicBezTo>
                  <a:pt x="2474729" y="8384147"/>
                  <a:pt x="2484168" y="8376054"/>
                  <a:pt x="2490834" y="8362517"/>
                </a:cubicBezTo>
                <a:close/>
                <a:moveTo>
                  <a:pt x="5589431" y="1351502"/>
                </a:moveTo>
                <a:cubicBezTo>
                  <a:pt x="5579804" y="1346739"/>
                  <a:pt x="5587791" y="1339052"/>
                  <a:pt x="5581666" y="1333287"/>
                </a:cubicBezTo>
                <a:cubicBezTo>
                  <a:pt x="5574244" y="1339694"/>
                  <a:pt x="5577475" y="1363553"/>
                  <a:pt x="5589431" y="1351502"/>
                </a:cubicBezTo>
                <a:close/>
                <a:moveTo>
                  <a:pt x="5645404" y="1224823"/>
                </a:moveTo>
                <a:cubicBezTo>
                  <a:pt x="5654938" y="1210172"/>
                  <a:pt x="5647439" y="1184428"/>
                  <a:pt x="5636581" y="1180140"/>
                </a:cubicBezTo>
                <a:cubicBezTo>
                  <a:pt x="5641259" y="1194952"/>
                  <a:pt x="5634097" y="1211160"/>
                  <a:pt x="5645404" y="1224823"/>
                </a:cubicBezTo>
                <a:close/>
                <a:moveTo>
                  <a:pt x="5696338" y="1110701"/>
                </a:moveTo>
                <a:cubicBezTo>
                  <a:pt x="5703788" y="1096149"/>
                  <a:pt x="5702114" y="1069920"/>
                  <a:pt x="5687327" y="1066445"/>
                </a:cubicBezTo>
                <a:cubicBezTo>
                  <a:pt x="5693235" y="1080781"/>
                  <a:pt x="5690430" y="1096365"/>
                  <a:pt x="5696338" y="1110701"/>
                </a:cubicBezTo>
                <a:close/>
                <a:moveTo>
                  <a:pt x="5825245" y="818953"/>
                </a:moveTo>
                <a:cubicBezTo>
                  <a:pt x="5832955" y="814202"/>
                  <a:pt x="5824963" y="799965"/>
                  <a:pt x="5818345" y="805708"/>
                </a:cubicBezTo>
                <a:cubicBezTo>
                  <a:pt x="5823754" y="809627"/>
                  <a:pt x="5816094" y="815419"/>
                  <a:pt x="5825245" y="818953"/>
                </a:cubicBezTo>
                <a:close/>
                <a:moveTo>
                  <a:pt x="5840045" y="787767"/>
                </a:moveTo>
                <a:cubicBezTo>
                  <a:pt x="5847306" y="773642"/>
                  <a:pt x="5840284" y="749127"/>
                  <a:pt x="5829049" y="745693"/>
                </a:cubicBezTo>
                <a:cubicBezTo>
                  <a:pt x="5838460" y="759027"/>
                  <a:pt x="5824431" y="775770"/>
                  <a:pt x="5840045" y="787767"/>
                </a:cubicBezTo>
                <a:close/>
                <a:moveTo>
                  <a:pt x="5785818" y="911649"/>
                </a:moveTo>
                <a:cubicBezTo>
                  <a:pt x="5779306" y="902144"/>
                  <a:pt x="5784838" y="878079"/>
                  <a:pt x="5773087" y="876966"/>
                </a:cubicBezTo>
                <a:cubicBezTo>
                  <a:pt x="5779223" y="887324"/>
                  <a:pt x="5773879" y="910962"/>
                  <a:pt x="5785818" y="911649"/>
                </a:cubicBezTo>
                <a:close/>
                <a:moveTo>
                  <a:pt x="5805656" y="867905"/>
                </a:moveTo>
                <a:cubicBezTo>
                  <a:pt x="5803938" y="862558"/>
                  <a:pt x="5805535" y="856636"/>
                  <a:pt x="5800691" y="851436"/>
                </a:cubicBezTo>
                <a:cubicBezTo>
                  <a:pt x="5790946" y="857327"/>
                  <a:pt x="5797093" y="872278"/>
                  <a:pt x="5805656" y="867905"/>
                </a:cubicBezTo>
                <a:close/>
                <a:moveTo>
                  <a:pt x="5615549" y="1299317"/>
                </a:moveTo>
                <a:cubicBezTo>
                  <a:pt x="5624695" y="1280927"/>
                  <a:pt x="5623282" y="1264499"/>
                  <a:pt x="5610645" y="1249229"/>
                </a:cubicBezTo>
                <a:cubicBezTo>
                  <a:pt x="5601500" y="1267620"/>
                  <a:pt x="5606654" y="1283662"/>
                  <a:pt x="5615549" y="1299317"/>
                </a:cubicBezTo>
                <a:close/>
                <a:moveTo>
                  <a:pt x="5794964" y="893259"/>
                </a:moveTo>
                <a:cubicBezTo>
                  <a:pt x="5792359" y="873755"/>
                  <a:pt x="5789943" y="853825"/>
                  <a:pt x="5779241" y="835332"/>
                </a:cubicBezTo>
                <a:cubicBezTo>
                  <a:pt x="5773697" y="854804"/>
                  <a:pt x="5786794" y="884042"/>
                  <a:pt x="5794964" y="893259"/>
                </a:cubicBezTo>
                <a:close/>
                <a:moveTo>
                  <a:pt x="3689739" y="5658198"/>
                </a:moveTo>
                <a:cubicBezTo>
                  <a:pt x="3685231" y="5655694"/>
                  <a:pt x="3683976" y="5646982"/>
                  <a:pt x="3677782" y="5652915"/>
                </a:cubicBezTo>
                <a:cubicBezTo>
                  <a:pt x="3682103" y="5655842"/>
                  <a:pt x="3683545" y="5664129"/>
                  <a:pt x="3689739" y="5658198"/>
                </a:cubicBezTo>
                <a:close/>
                <a:moveTo>
                  <a:pt x="3278703" y="6589318"/>
                </a:moveTo>
                <a:cubicBezTo>
                  <a:pt x="3301397" y="6561046"/>
                  <a:pt x="3278057" y="6518051"/>
                  <a:pt x="3269850" y="6485828"/>
                </a:cubicBezTo>
                <a:cubicBezTo>
                  <a:pt x="3261259" y="6449860"/>
                  <a:pt x="3258297" y="6409230"/>
                  <a:pt x="3236409" y="6383728"/>
                </a:cubicBezTo>
                <a:cubicBezTo>
                  <a:pt x="3234897" y="6440255"/>
                  <a:pt x="3267306" y="6493895"/>
                  <a:pt x="3258580" y="6543659"/>
                </a:cubicBezTo>
                <a:cubicBezTo>
                  <a:pt x="3251860" y="6467666"/>
                  <a:pt x="3222135" y="6404487"/>
                  <a:pt x="3223984" y="6324109"/>
                </a:cubicBezTo>
                <a:cubicBezTo>
                  <a:pt x="3209597" y="6307028"/>
                  <a:pt x="3215942" y="6277660"/>
                  <a:pt x="3195449" y="6264009"/>
                </a:cubicBezTo>
                <a:cubicBezTo>
                  <a:pt x="3190696" y="6309400"/>
                  <a:pt x="3223975" y="6346063"/>
                  <a:pt x="3206944" y="6388072"/>
                </a:cubicBezTo>
                <a:cubicBezTo>
                  <a:pt x="3236907" y="6451867"/>
                  <a:pt x="3232695" y="6535286"/>
                  <a:pt x="3278703" y="6589318"/>
                </a:cubicBezTo>
                <a:close/>
                <a:moveTo>
                  <a:pt x="5671949" y="1172826"/>
                </a:moveTo>
                <a:cubicBezTo>
                  <a:pt x="5681710" y="1154198"/>
                  <a:pt x="5670115" y="1138878"/>
                  <a:pt x="5666618" y="1122549"/>
                </a:cubicBezTo>
                <a:cubicBezTo>
                  <a:pt x="5658514" y="1140890"/>
                  <a:pt x="5664284" y="1156694"/>
                  <a:pt x="5671949" y="1172826"/>
                </a:cubicBezTo>
                <a:close/>
                <a:moveTo>
                  <a:pt x="5709829" y="1087093"/>
                </a:moveTo>
                <a:cubicBezTo>
                  <a:pt x="5719075" y="1070786"/>
                  <a:pt x="5711083" y="1056549"/>
                  <a:pt x="5705790" y="1041975"/>
                </a:cubicBezTo>
                <a:cubicBezTo>
                  <a:pt x="5700713" y="1058085"/>
                  <a:pt x="5707236" y="1072183"/>
                  <a:pt x="5709829" y="1087093"/>
                </a:cubicBezTo>
                <a:close/>
                <a:moveTo>
                  <a:pt x="5663429" y="1195572"/>
                </a:moveTo>
                <a:cubicBezTo>
                  <a:pt x="5657959" y="1186017"/>
                  <a:pt x="5662876" y="1162190"/>
                  <a:pt x="5650937" y="1161503"/>
                </a:cubicBezTo>
                <a:cubicBezTo>
                  <a:pt x="5651624" y="1171493"/>
                  <a:pt x="5650875" y="1195122"/>
                  <a:pt x="5663429" y="1195572"/>
                </a:cubicBezTo>
                <a:close/>
                <a:moveTo>
                  <a:pt x="5688495" y="1138843"/>
                </a:moveTo>
                <a:cubicBezTo>
                  <a:pt x="5689681" y="1119995"/>
                  <a:pt x="5685707" y="1102435"/>
                  <a:pt x="5678181" y="1084835"/>
                </a:cubicBezTo>
                <a:cubicBezTo>
                  <a:pt x="5671923" y="1102462"/>
                  <a:pt x="5673746" y="1131816"/>
                  <a:pt x="5688495" y="1138843"/>
                </a:cubicBezTo>
                <a:close/>
                <a:moveTo>
                  <a:pt x="5394232" y="1805080"/>
                </a:moveTo>
                <a:cubicBezTo>
                  <a:pt x="5373309" y="1755915"/>
                  <a:pt x="5352434" y="1706093"/>
                  <a:pt x="5309076" y="1665221"/>
                </a:cubicBezTo>
                <a:cubicBezTo>
                  <a:pt x="5284018" y="1686888"/>
                  <a:pt x="5257529" y="1705472"/>
                  <a:pt x="5233082" y="1727844"/>
                </a:cubicBezTo>
                <a:cubicBezTo>
                  <a:pt x="5271576" y="1767369"/>
                  <a:pt x="5299156" y="1811394"/>
                  <a:pt x="5342400" y="1849280"/>
                </a:cubicBezTo>
                <a:cubicBezTo>
                  <a:pt x="5356879" y="1827505"/>
                  <a:pt x="5381490" y="1830289"/>
                  <a:pt x="5394232" y="1805080"/>
                </a:cubicBezTo>
                <a:close/>
                <a:moveTo>
                  <a:pt x="5782775" y="926618"/>
                </a:moveTo>
                <a:cubicBezTo>
                  <a:pt x="5758010" y="911088"/>
                  <a:pt x="5778674" y="875866"/>
                  <a:pt x="5755113" y="868004"/>
                </a:cubicBezTo>
                <a:cubicBezTo>
                  <a:pt x="5762800" y="893322"/>
                  <a:pt x="5759501" y="920414"/>
                  <a:pt x="5773202" y="944820"/>
                </a:cubicBezTo>
                <a:cubicBezTo>
                  <a:pt x="5781666" y="938364"/>
                  <a:pt x="5774738" y="933263"/>
                  <a:pt x="5782775" y="926618"/>
                </a:cubicBezTo>
                <a:close/>
                <a:moveTo>
                  <a:pt x="5734202" y="1037705"/>
                </a:moveTo>
                <a:cubicBezTo>
                  <a:pt x="5746584" y="1025843"/>
                  <a:pt x="5741302" y="1015862"/>
                  <a:pt x="5731664" y="1006506"/>
                </a:cubicBezTo>
                <a:lnTo>
                  <a:pt x="5729291" y="994192"/>
                </a:lnTo>
                <a:lnTo>
                  <a:pt x="5722215" y="957468"/>
                </a:lnTo>
                <a:cubicBezTo>
                  <a:pt x="5717370" y="971896"/>
                  <a:pt x="5718693" y="985353"/>
                  <a:pt x="5722064" y="998504"/>
                </a:cubicBezTo>
                <a:lnTo>
                  <a:pt x="5723283" y="1002442"/>
                </a:lnTo>
                <a:close/>
                <a:moveTo>
                  <a:pt x="5871828" y="727379"/>
                </a:moveTo>
                <a:cubicBezTo>
                  <a:pt x="5860006" y="716038"/>
                  <a:pt x="5868326" y="689125"/>
                  <a:pt x="5851504" y="686791"/>
                </a:cubicBezTo>
                <a:cubicBezTo>
                  <a:pt x="5864318" y="697041"/>
                  <a:pt x="5850245" y="734665"/>
                  <a:pt x="5871828" y="727379"/>
                </a:cubicBezTo>
                <a:close/>
                <a:moveTo>
                  <a:pt x="5877482" y="714583"/>
                </a:moveTo>
                <a:cubicBezTo>
                  <a:pt x="5892403" y="694666"/>
                  <a:pt x="5869773" y="680079"/>
                  <a:pt x="5869540" y="662133"/>
                </a:cubicBezTo>
                <a:cubicBezTo>
                  <a:pt x="5864374" y="680752"/>
                  <a:pt x="5871662" y="697737"/>
                  <a:pt x="5877482" y="714583"/>
                </a:cubicBezTo>
                <a:close/>
                <a:moveTo>
                  <a:pt x="5860629" y="753066"/>
                </a:moveTo>
                <a:cubicBezTo>
                  <a:pt x="5864323" y="742702"/>
                  <a:pt x="5851615" y="728389"/>
                  <a:pt x="5848643" y="718664"/>
                </a:cubicBezTo>
                <a:cubicBezTo>
                  <a:pt x="5840816" y="734069"/>
                  <a:pt x="5847340" y="748166"/>
                  <a:pt x="5850499" y="761797"/>
                </a:cubicBezTo>
                <a:cubicBezTo>
                  <a:pt x="5856344" y="759537"/>
                  <a:pt x="5859397" y="756521"/>
                  <a:pt x="5860629" y="753066"/>
                </a:cubicBezTo>
                <a:close/>
                <a:moveTo>
                  <a:pt x="5768839" y="962775"/>
                </a:moveTo>
                <a:cubicBezTo>
                  <a:pt x="5775508" y="958074"/>
                  <a:pt x="5767327" y="944263"/>
                  <a:pt x="5762128" y="949103"/>
                </a:cubicBezTo>
                <a:cubicBezTo>
                  <a:pt x="5767538" y="953023"/>
                  <a:pt x="5759877" y="958815"/>
                  <a:pt x="5768839" y="962775"/>
                </a:cubicBezTo>
                <a:close/>
                <a:moveTo>
                  <a:pt x="3607630" y="5854426"/>
                </a:moveTo>
                <a:cubicBezTo>
                  <a:pt x="3605085" y="5840549"/>
                  <a:pt x="3585401" y="5835429"/>
                  <a:pt x="3578865" y="5855996"/>
                </a:cubicBezTo>
                <a:cubicBezTo>
                  <a:pt x="3590821" y="5861279"/>
                  <a:pt x="3600015" y="5861264"/>
                  <a:pt x="3607630" y="5854426"/>
                </a:cubicBezTo>
                <a:close/>
                <a:moveTo>
                  <a:pt x="3704138" y="5636005"/>
                </a:moveTo>
                <a:cubicBezTo>
                  <a:pt x="3695858" y="5585438"/>
                  <a:pt x="3677544" y="5539098"/>
                  <a:pt x="3669879" y="5488294"/>
                </a:cubicBezTo>
                <a:cubicBezTo>
                  <a:pt x="3639851" y="5459223"/>
                  <a:pt x="3625215" y="5424196"/>
                  <a:pt x="3591494" y="5396553"/>
                </a:cubicBezTo>
                <a:cubicBezTo>
                  <a:pt x="3578387" y="5480508"/>
                  <a:pt x="3645111" y="5533953"/>
                  <a:pt x="3654165" y="5609337"/>
                </a:cubicBezTo>
                <a:cubicBezTo>
                  <a:pt x="3671823" y="5620198"/>
                  <a:pt x="3680864" y="5634390"/>
                  <a:pt x="3695018" y="5646251"/>
                </a:cubicBezTo>
                <a:cubicBezTo>
                  <a:pt x="3697279" y="5641133"/>
                  <a:pt x="3702592" y="5642969"/>
                  <a:pt x="3704138" y="5636005"/>
                </a:cubicBezTo>
                <a:close/>
                <a:moveTo>
                  <a:pt x="919681" y="11940152"/>
                </a:moveTo>
                <a:cubicBezTo>
                  <a:pt x="913443" y="11905775"/>
                  <a:pt x="927911" y="11871878"/>
                  <a:pt x="912671" y="11837094"/>
                </a:cubicBezTo>
                <a:cubicBezTo>
                  <a:pt x="902273" y="11868710"/>
                  <a:pt x="897277" y="11921583"/>
                  <a:pt x="919681" y="11940152"/>
                </a:cubicBezTo>
                <a:close/>
                <a:moveTo>
                  <a:pt x="1648672" y="10291111"/>
                </a:moveTo>
                <a:cubicBezTo>
                  <a:pt x="1649275" y="10289186"/>
                  <a:pt x="1648954" y="10287388"/>
                  <a:pt x="1647103" y="10285806"/>
                </a:cubicBezTo>
                <a:cubicBezTo>
                  <a:pt x="1639893" y="10300969"/>
                  <a:pt x="1616518" y="10292680"/>
                  <a:pt x="1634655" y="10309359"/>
                </a:cubicBezTo>
                <a:cubicBezTo>
                  <a:pt x="1636738" y="10303780"/>
                  <a:pt x="1646864" y="10296882"/>
                  <a:pt x="1648672" y="10291111"/>
                </a:cubicBezTo>
                <a:close/>
                <a:moveTo>
                  <a:pt x="5729412" y="1055471"/>
                </a:moveTo>
                <a:cubicBezTo>
                  <a:pt x="5726752" y="1052257"/>
                  <a:pt x="5727046" y="1036583"/>
                  <a:pt x="5717729" y="1042662"/>
                </a:cubicBezTo>
                <a:cubicBezTo>
                  <a:pt x="5722384" y="1048288"/>
                  <a:pt x="5717922" y="1064159"/>
                  <a:pt x="5729412" y="1055471"/>
                </a:cubicBezTo>
                <a:close/>
                <a:moveTo>
                  <a:pt x="5760320" y="985520"/>
                </a:moveTo>
                <a:lnTo>
                  <a:pt x="5755838" y="957740"/>
                </a:lnTo>
                <a:lnTo>
                  <a:pt x="5754231" y="947781"/>
                </a:lnTo>
                <a:cubicBezTo>
                  <a:pt x="5749886" y="935537"/>
                  <a:pt x="5744918" y="923402"/>
                  <a:pt x="5744414" y="910689"/>
                </a:cubicBezTo>
                <a:cubicBezTo>
                  <a:pt x="5742740" y="923714"/>
                  <a:pt x="5743611" y="936461"/>
                  <a:pt x="5746454" y="948933"/>
                </a:cubicBezTo>
                <a:lnTo>
                  <a:pt x="5751861" y="963200"/>
                </a:lnTo>
                <a:close/>
                <a:moveTo>
                  <a:pt x="5201547" y="2251069"/>
                </a:moveTo>
                <a:cubicBezTo>
                  <a:pt x="5190447" y="2238356"/>
                  <a:pt x="5179220" y="2238526"/>
                  <a:pt x="5168205" y="2251902"/>
                </a:cubicBezTo>
                <a:cubicBezTo>
                  <a:pt x="5179567" y="2260317"/>
                  <a:pt x="5190720" y="2255525"/>
                  <a:pt x="5201547" y="2251069"/>
                </a:cubicBezTo>
                <a:close/>
                <a:moveTo>
                  <a:pt x="5749439" y="1011301"/>
                </a:moveTo>
                <a:cubicBezTo>
                  <a:pt x="5745925" y="1007709"/>
                  <a:pt x="5751978" y="1003246"/>
                  <a:pt x="5754666" y="998316"/>
                </a:cubicBezTo>
                <a:lnTo>
                  <a:pt x="5745159" y="972403"/>
                </a:lnTo>
                <a:lnTo>
                  <a:pt x="5743616" y="968198"/>
                </a:lnTo>
                <a:cubicBezTo>
                  <a:pt x="5741589" y="957489"/>
                  <a:pt x="5739505" y="947774"/>
                  <a:pt x="5732225" y="944048"/>
                </a:cubicBezTo>
                <a:cubicBezTo>
                  <a:pt x="5735021" y="954460"/>
                  <a:pt x="5735174" y="968547"/>
                  <a:pt x="5736702" y="981394"/>
                </a:cubicBezTo>
                <a:lnTo>
                  <a:pt x="5737407" y="983048"/>
                </a:lnTo>
                <a:close/>
                <a:moveTo>
                  <a:pt x="2445525" y="8489521"/>
                </a:moveTo>
                <a:cubicBezTo>
                  <a:pt x="2455653" y="8473090"/>
                  <a:pt x="2452088" y="8441967"/>
                  <a:pt x="2446804" y="8418230"/>
                </a:cubicBezTo>
                <a:cubicBezTo>
                  <a:pt x="2431254" y="8409138"/>
                  <a:pt x="2401854" y="8409612"/>
                  <a:pt x="2386137" y="8419208"/>
                </a:cubicBezTo>
                <a:cubicBezTo>
                  <a:pt x="2373718" y="8459580"/>
                  <a:pt x="2402005" y="8505835"/>
                  <a:pt x="2430389" y="8500239"/>
                </a:cubicBezTo>
                <a:cubicBezTo>
                  <a:pt x="2437251" y="8498843"/>
                  <a:pt x="2442149" y="8494999"/>
                  <a:pt x="2445525" y="8489521"/>
                </a:cubicBezTo>
                <a:close/>
                <a:moveTo>
                  <a:pt x="5608332" y="1331815"/>
                </a:moveTo>
                <a:cubicBezTo>
                  <a:pt x="5608676" y="1317182"/>
                  <a:pt x="5604475" y="1303601"/>
                  <a:pt x="5597148" y="1290167"/>
                </a:cubicBezTo>
                <a:cubicBezTo>
                  <a:pt x="5584655" y="1295353"/>
                  <a:pt x="5594847" y="1338092"/>
                  <a:pt x="5608332" y="1331815"/>
                </a:cubicBezTo>
                <a:close/>
                <a:moveTo>
                  <a:pt x="5159843" y="2349121"/>
                </a:moveTo>
                <a:cubicBezTo>
                  <a:pt x="5155241" y="2329706"/>
                  <a:pt x="5139884" y="2298564"/>
                  <a:pt x="5115567" y="2306197"/>
                </a:cubicBezTo>
                <a:cubicBezTo>
                  <a:pt x="5125190" y="2329829"/>
                  <a:pt x="5125945" y="2335763"/>
                  <a:pt x="5146741" y="2355924"/>
                </a:cubicBezTo>
                <a:cubicBezTo>
                  <a:pt x="5150965" y="2351567"/>
                  <a:pt x="5155315" y="2355134"/>
                  <a:pt x="5159843" y="2349121"/>
                </a:cubicBezTo>
                <a:close/>
                <a:moveTo>
                  <a:pt x="875673" y="12046680"/>
                </a:moveTo>
                <a:cubicBezTo>
                  <a:pt x="867176" y="12039355"/>
                  <a:pt x="875927" y="12012621"/>
                  <a:pt x="863908" y="12019041"/>
                </a:cubicBezTo>
                <a:cubicBezTo>
                  <a:pt x="865259" y="12029838"/>
                  <a:pt x="852816" y="12058000"/>
                  <a:pt x="875673" y="12046680"/>
                </a:cubicBezTo>
                <a:close/>
                <a:moveTo>
                  <a:pt x="5964545" y="534856"/>
                </a:moveTo>
                <a:cubicBezTo>
                  <a:pt x="5959135" y="530936"/>
                  <a:pt x="5966368" y="524956"/>
                  <a:pt x="5957832" y="521184"/>
                </a:cubicBezTo>
                <a:cubicBezTo>
                  <a:pt x="5947035" y="522531"/>
                  <a:pt x="5928284" y="545344"/>
                  <a:pt x="5949125" y="544356"/>
                </a:cubicBezTo>
                <a:cubicBezTo>
                  <a:pt x="5945916" y="529683"/>
                  <a:pt x="5954590" y="531987"/>
                  <a:pt x="5964545" y="534856"/>
                </a:cubicBezTo>
                <a:close/>
                <a:moveTo>
                  <a:pt x="939658" y="11912258"/>
                </a:moveTo>
                <a:cubicBezTo>
                  <a:pt x="920401" y="11902730"/>
                  <a:pt x="953687" y="11873577"/>
                  <a:pt x="927733" y="11876899"/>
                </a:cubicBezTo>
                <a:cubicBezTo>
                  <a:pt x="936945" y="11886070"/>
                  <a:pt x="918280" y="11928313"/>
                  <a:pt x="939658" y="11912258"/>
                </a:cubicBezTo>
                <a:close/>
                <a:moveTo>
                  <a:pt x="5921637" y="637740"/>
                </a:moveTo>
                <a:cubicBezTo>
                  <a:pt x="5933332" y="615888"/>
                  <a:pt x="5920545" y="597493"/>
                  <a:pt x="5910270" y="579188"/>
                </a:cubicBezTo>
                <a:cubicBezTo>
                  <a:pt x="5906245" y="599841"/>
                  <a:pt x="5911976" y="619197"/>
                  <a:pt x="5921637" y="637740"/>
                </a:cubicBezTo>
                <a:close/>
                <a:moveTo>
                  <a:pt x="5916409" y="650724"/>
                </a:moveTo>
                <a:cubicBezTo>
                  <a:pt x="5904953" y="633937"/>
                  <a:pt x="5906139" y="615089"/>
                  <a:pt x="5891557" y="598449"/>
                </a:cubicBezTo>
                <a:cubicBezTo>
                  <a:pt x="5878919" y="622434"/>
                  <a:pt x="5899239" y="641098"/>
                  <a:pt x="5893845" y="663695"/>
                </a:cubicBezTo>
                <a:cubicBezTo>
                  <a:pt x="5881030" y="653445"/>
                  <a:pt x="5889999" y="640074"/>
                  <a:pt x="5876757" y="629635"/>
                </a:cubicBezTo>
                <a:cubicBezTo>
                  <a:pt x="5874867" y="651232"/>
                  <a:pt x="5879606" y="671678"/>
                  <a:pt x="5890546" y="690787"/>
                </a:cubicBezTo>
                <a:cubicBezTo>
                  <a:pt x="5904487" y="676554"/>
                  <a:pt x="5903084" y="664719"/>
                  <a:pt x="5916409" y="650724"/>
                </a:cubicBezTo>
                <a:close/>
                <a:moveTo>
                  <a:pt x="1686115" y="10226267"/>
                </a:moveTo>
                <a:cubicBezTo>
                  <a:pt x="1689363" y="10218304"/>
                  <a:pt x="1689456" y="10210731"/>
                  <a:pt x="1684562" y="10204491"/>
                </a:cubicBezTo>
                <a:cubicBezTo>
                  <a:pt x="1676829" y="10200055"/>
                  <a:pt x="1671703" y="10215121"/>
                  <a:pt x="1663782" y="10211111"/>
                </a:cubicBezTo>
                <a:cubicBezTo>
                  <a:pt x="1661805" y="10235214"/>
                  <a:pt x="1602742" y="10258050"/>
                  <a:pt x="1621278" y="10283061"/>
                </a:cubicBezTo>
                <a:cubicBezTo>
                  <a:pt x="1638247" y="10277560"/>
                  <a:pt x="1676373" y="10250156"/>
                  <a:pt x="1686115" y="10226267"/>
                </a:cubicBezTo>
                <a:close/>
                <a:moveTo>
                  <a:pt x="1663926" y="10278903"/>
                </a:moveTo>
                <a:cubicBezTo>
                  <a:pt x="1667623" y="10274866"/>
                  <a:pt x="1669680" y="10268767"/>
                  <a:pt x="1666052" y="10267164"/>
                </a:cubicBezTo>
                <a:cubicBezTo>
                  <a:pt x="1661807" y="10274463"/>
                  <a:pt x="1656258" y="10272011"/>
                  <a:pt x="1651964" y="10278268"/>
                </a:cubicBezTo>
                <a:cubicBezTo>
                  <a:pt x="1654893" y="10284914"/>
                  <a:pt x="1660229" y="10282940"/>
                  <a:pt x="1663926" y="10278903"/>
                </a:cubicBezTo>
                <a:close/>
                <a:moveTo>
                  <a:pt x="3916423" y="5183828"/>
                </a:moveTo>
                <a:cubicBezTo>
                  <a:pt x="3921354" y="5178097"/>
                  <a:pt x="3914216" y="5148451"/>
                  <a:pt x="3899242" y="5156794"/>
                </a:cubicBezTo>
                <a:cubicBezTo>
                  <a:pt x="3899678" y="5163573"/>
                  <a:pt x="3911844" y="5184975"/>
                  <a:pt x="3916423" y="5183828"/>
                </a:cubicBezTo>
                <a:close/>
                <a:moveTo>
                  <a:pt x="3673872" y="5736848"/>
                </a:moveTo>
                <a:cubicBezTo>
                  <a:pt x="3655928" y="5706997"/>
                  <a:pt x="3635147" y="5678946"/>
                  <a:pt x="3600208" y="5656371"/>
                </a:cubicBezTo>
                <a:cubicBezTo>
                  <a:pt x="3597670" y="5664426"/>
                  <a:pt x="3591979" y="5663443"/>
                  <a:pt x="3589391" y="5670457"/>
                </a:cubicBezTo>
                <a:cubicBezTo>
                  <a:pt x="3588748" y="5678842"/>
                  <a:pt x="3604671" y="5697094"/>
                  <a:pt x="3607599" y="5692779"/>
                </a:cubicBezTo>
                <a:cubicBezTo>
                  <a:pt x="3607349" y="5687569"/>
                  <a:pt x="3596262" y="5669923"/>
                  <a:pt x="3608582" y="5669761"/>
                </a:cubicBezTo>
                <a:cubicBezTo>
                  <a:pt x="3629204" y="5690087"/>
                  <a:pt x="3646365" y="5729794"/>
                  <a:pt x="3673872" y="5736848"/>
                </a:cubicBezTo>
                <a:close/>
                <a:moveTo>
                  <a:pt x="746866" y="12363175"/>
                </a:moveTo>
                <a:cubicBezTo>
                  <a:pt x="738765" y="12359595"/>
                  <a:pt x="730867" y="12338250"/>
                  <a:pt x="723167" y="12347603"/>
                </a:cubicBezTo>
                <a:cubicBezTo>
                  <a:pt x="726874" y="12355362"/>
                  <a:pt x="727030" y="12363083"/>
                  <a:pt x="730737" y="12370842"/>
                </a:cubicBezTo>
                <a:cubicBezTo>
                  <a:pt x="736362" y="12366186"/>
                  <a:pt x="741577" y="12370531"/>
                  <a:pt x="746866" y="12363175"/>
                </a:cubicBezTo>
                <a:close/>
                <a:moveTo>
                  <a:pt x="5949057" y="595306"/>
                </a:moveTo>
                <a:cubicBezTo>
                  <a:pt x="5936015" y="589034"/>
                  <a:pt x="5940399" y="580265"/>
                  <a:pt x="5931714" y="573369"/>
                </a:cubicBezTo>
                <a:cubicBezTo>
                  <a:pt x="5927341" y="586731"/>
                  <a:pt x="5929219" y="599796"/>
                  <a:pt x="5937301" y="611524"/>
                </a:cubicBezTo>
                <a:cubicBezTo>
                  <a:pt x="5941219" y="606118"/>
                  <a:pt x="5945327" y="600285"/>
                  <a:pt x="5949057" y="595306"/>
                </a:cubicBezTo>
                <a:close/>
                <a:moveTo>
                  <a:pt x="3630593" y="5845194"/>
                </a:moveTo>
                <a:cubicBezTo>
                  <a:pt x="3618540" y="5820493"/>
                  <a:pt x="3604639" y="5796508"/>
                  <a:pt x="3580464" y="5776139"/>
                </a:cubicBezTo>
                <a:cubicBezTo>
                  <a:pt x="3576707" y="5789263"/>
                  <a:pt x="3591675" y="5805057"/>
                  <a:pt x="3599813" y="5817828"/>
                </a:cubicBezTo>
                <a:cubicBezTo>
                  <a:pt x="3607898" y="5829561"/>
                  <a:pt x="3618732" y="5859332"/>
                  <a:pt x="3630593" y="5845194"/>
                </a:cubicBezTo>
                <a:close/>
                <a:moveTo>
                  <a:pt x="5957510" y="584257"/>
                </a:moveTo>
                <a:cubicBezTo>
                  <a:pt x="5953004" y="581756"/>
                  <a:pt x="5947921" y="575942"/>
                  <a:pt x="5944518" y="579026"/>
                </a:cubicBezTo>
                <a:cubicBezTo>
                  <a:pt x="5950493" y="581666"/>
                  <a:pt x="5949722" y="596110"/>
                  <a:pt x="5957510" y="584257"/>
                </a:cubicBezTo>
                <a:close/>
                <a:moveTo>
                  <a:pt x="3412226" y="6346002"/>
                </a:moveTo>
                <a:cubicBezTo>
                  <a:pt x="3399300" y="6324461"/>
                  <a:pt x="3403084" y="6293961"/>
                  <a:pt x="3376953" y="6280372"/>
                </a:cubicBezTo>
                <a:cubicBezTo>
                  <a:pt x="3381204" y="6299613"/>
                  <a:pt x="3390173" y="6361281"/>
                  <a:pt x="3412226" y="6346002"/>
                </a:cubicBezTo>
                <a:close/>
                <a:moveTo>
                  <a:pt x="1972295" y="9607207"/>
                </a:moveTo>
                <a:cubicBezTo>
                  <a:pt x="1970057" y="9615464"/>
                  <a:pt x="1965717" y="9622091"/>
                  <a:pt x="1954606" y="9622283"/>
                </a:cubicBezTo>
                <a:cubicBezTo>
                  <a:pt x="1932339" y="9600711"/>
                  <a:pt x="1969526" y="9559498"/>
                  <a:pt x="1979124" y="9533131"/>
                </a:cubicBezTo>
                <a:lnTo>
                  <a:pt x="1987792" y="9497747"/>
                </a:lnTo>
                <a:lnTo>
                  <a:pt x="1895254" y="9711382"/>
                </a:lnTo>
                <a:lnTo>
                  <a:pt x="1882451" y="9707410"/>
                </a:lnTo>
                <a:lnTo>
                  <a:pt x="1998109" y="9455634"/>
                </a:lnTo>
                <a:lnTo>
                  <a:pt x="1998351" y="9454648"/>
                </a:lnTo>
                <a:cubicBezTo>
                  <a:pt x="2001620" y="9429692"/>
                  <a:pt x="2002057" y="9405781"/>
                  <a:pt x="2000579" y="9382427"/>
                </a:cubicBezTo>
                <a:cubicBezTo>
                  <a:pt x="1998715" y="9357627"/>
                  <a:pt x="1988990" y="9330885"/>
                  <a:pt x="2000668" y="9312579"/>
                </a:cubicBezTo>
                <a:cubicBezTo>
                  <a:pt x="2010578" y="9329327"/>
                  <a:pt x="2016803" y="9347957"/>
                  <a:pt x="2019886" y="9368130"/>
                </a:cubicBezTo>
                <a:lnTo>
                  <a:pt x="2020107" y="9407748"/>
                </a:lnTo>
                <a:lnTo>
                  <a:pt x="2071840" y="9295130"/>
                </a:lnTo>
                <a:lnTo>
                  <a:pt x="2073836" y="9299107"/>
                </a:lnTo>
                <a:lnTo>
                  <a:pt x="2020192" y="9422951"/>
                </a:lnTo>
                <a:lnTo>
                  <a:pt x="2020247" y="9432949"/>
                </a:lnTo>
                <a:cubicBezTo>
                  <a:pt x="2014924" y="9478805"/>
                  <a:pt x="1999193" y="9529498"/>
                  <a:pt x="1977378" y="9582352"/>
                </a:cubicBezTo>
                <a:cubicBezTo>
                  <a:pt x="1974670" y="9589062"/>
                  <a:pt x="1974533" y="9598949"/>
                  <a:pt x="1972295" y="9607207"/>
                </a:cubicBezTo>
                <a:close/>
                <a:moveTo>
                  <a:pt x="5968212" y="572050"/>
                </a:moveTo>
                <a:cubicBezTo>
                  <a:pt x="5970569" y="564441"/>
                  <a:pt x="5960411" y="554313"/>
                  <a:pt x="5956092" y="545905"/>
                </a:cubicBezTo>
                <a:cubicBezTo>
                  <a:pt x="5950388" y="557659"/>
                  <a:pt x="5956335" y="568444"/>
                  <a:pt x="5961002" y="578663"/>
                </a:cubicBezTo>
                <a:cubicBezTo>
                  <a:pt x="5965249" y="576843"/>
                  <a:pt x="5967426" y="574587"/>
                  <a:pt x="5968212" y="572050"/>
                </a:cubicBezTo>
                <a:close/>
                <a:moveTo>
                  <a:pt x="5373998" y="1920064"/>
                </a:moveTo>
                <a:cubicBezTo>
                  <a:pt x="5362350" y="1907306"/>
                  <a:pt x="5347400" y="1880743"/>
                  <a:pt x="5328875" y="1880718"/>
                </a:cubicBezTo>
                <a:cubicBezTo>
                  <a:pt x="5340218" y="1893123"/>
                  <a:pt x="5361636" y="1917179"/>
                  <a:pt x="5373998" y="1920064"/>
                </a:cubicBezTo>
                <a:close/>
                <a:moveTo>
                  <a:pt x="975157" y="11876944"/>
                </a:moveTo>
                <a:cubicBezTo>
                  <a:pt x="971355" y="11871693"/>
                  <a:pt x="973557" y="11860936"/>
                  <a:pt x="963523" y="11865172"/>
                </a:cubicBezTo>
                <a:cubicBezTo>
                  <a:pt x="967940" y="11870184"/>
                  <a:pt x="965738" y="11880942"/>
                  <a:pt x="975157" y="11876944"/>
                </a:cubicBezTo>
                <a:close/>
                <a:moveTo>
                  <a:pt x="3675272" y="5766023"/>
                </a:moveTo>
                <a:cubicBezTo>
                  <a:pt x="3652667" y="5747876"/>
                  <a:pt x="3642152" y="5694279"/>
                  <a:pt x="3608289" y="5702769"/>
                </a:cubicBezTo>
                <a:cubicBezTo>
                  <a:pt x="3617129" y="5712794"/>
                  <a:pt x="3627640" y="5727125"/>
                  <a:pt x="3639141" y="5740370"/>
                </a:cubicBezTo>
                <a:cubicBezTo>
                  <a:pt x="3648647" y="5751199"/>
                  <a:pt x="3660425" y="5778832"/>
                  <a:pt x="3675272" y="5766023"/>
                </a:cubicBezTo>
                <a:close/>
                <a:moveTo>
                  <a:pt x="3315800" y="6587326"/>
                </a:moveTo>
                <a:cubicBezTo>
                  <a:pt x="3317156" y="6549625"/>
                  <a:pt x="3304443" y="6514900"/>
                  <a:pt x="3295712" y="6480402"/>
                </a:cubicBezTo>
                <a:cubicBezTo>
                  <a:pt x="3286791" y="6446332"/>
                  <a:pt x="3284117" y="6407361"/>
                  <a:pt x="3262081" y="6378731"/>
                </a:cubicBezTo>
                <a:cubicBezTo>
                  <a:pt x="3261137" y="6380867"/>
                  <a:pt x="3260585" y="6383559"/>
                  <a:pt x="3259665" y="6385642"/>
                </a:cubicBezTo>
                <a:lnTo>
                  <a:pt x="3255083" y="6388865"/>
                </a:lnTo>
                <a:lnTo>
                  <a:pt x="3255038" y="6388824"/>
                </a:lnTo>
                <a:lnTo>
                  <a:pt x="3254775" y="6373332"/>
                </a:lnTo>
                <a:cubicBezTo>
                  <a:pt x="3254126" y="6368450"/>
                  <a:pt x="3252105" y="6364365"/>
                  <a:pt x="3246274" y="6362554"/>
                </a:cubicBezTo>
                <a:cubicBezTo>
                  <a:pt x="3243163" y="6371904"/>
                  <a:pt x="3246007" y="6379033"/>
                  <a:pt x="3250121" y="6384297"/>
                </a:cubicBezTo>
                <a:lnTo>
                  <a:pt x="3255038" y="6388824"/>
                </a:lnTo>
                <a:lnTo>
                  <a:pt x="3255039" y="6388896"/>
                </a:lnTo>
                <a:lnTo>
                  <a:pt x="3255083" y="6388865"/>
                </a:lnTo>
                <a:lnTo>
                  <a:pt x="3261588" y="6394854"/>
                </a:lnTo>
                <a:cubicBezTo>
                  <a:pt x="3283730" y="6456724"/>
                  <a:pt x="3280026" y="6533220"/>
                  <a:pt x="3315800" y="6587326"/>
                </a:cubicBezTo>
                <a:close/>
                <a:moveTo>
                  <a:pt x="2486750" y="8463829"/>
                </a:moveTo>
                <a:cubicBezTo>
                  <a:pt x="2493449" y="8445037"/>
                  <a:pt x="2483769" y="8423706"/>
                  <a:pt x="2471477" y="8414095"/>
                </a:cubicBezTo>
                <a:cubicBezTo>
                  <a:pt x="2480548" y="8426560"/>
                  <a:pt x="2479517" y="8449466"/>
                  <a:pt x="2486750" y="8463829"/>
                </a:cubicBezTo>
                <a:close/>
                <a:moveTo>
                  <a:pt x="5196225" y="2331730"/>
                </a:moveTo>
                <a:lnTo>
                  <a:pt x="5179453" y="2315470"/>
                </a:lnTo>
                <a:cubicBezTo>
                  <a:pt x="5164077" y="2324619"/>
                  <a:pt x="5171761" y="2350923"/>
                  <a:pt x="5179978" y="2348487"/>
                </a:cubicBezTo>
                <a:cubicBezTo>
                  <a:pt x="5172850" y="2336375"/>
                  <a:pt x="5192388" y="2339713"/>
                  <a:pt x="5196225" y="2331730"/>
                </a:cubicBezTo>
                <a:close/>
                <a:moveTo>
                  <a:pt x="3936164" y="5186039"/>
                </a:moveTo>
                <a:cubicBezTo>
                  <a:pt x="3930167" y="5209372"/>
                  <a:pt x="3909840" y="5232269"/>
                  <a:pt x="3883038" y="5228502"/>
                </a:cubicBezTo>
                <a:cubicBezTo>
                  <a:pt x="3803291" y="5191201"/>
                  <a:pt x="3891305" y="5073426"/>
                  <a:pt x="3937091" y="5163534"/>
                </a:cubicBezTo>
                <a:cubicBezTo>
                  <a:pt x="3938569" y="5170436"/>
                  <a:pt x="3938162" y="5178263"/>
                  <a:pt x="3936164" y="5186039"/>
                </a:cubicBezTo>
                <a:close/>
                <a:moveTo>
                  <a:pt x="3705931" y="5708183"/>
                </a:moveTo>
                <a:cubicBezTo>
                  <a:pt x="3700280" y="5703647"/>
                  <a:pt x="3707744" y="5693686"/>
                  <a:pt x="3693287" y="5692906"/>
                </a:cubicBezTo>
                <a:cubicBezTo>
                  <a:pt x="3684681" y="5700832"/>
                  <a:pt x="3699223" y="5716437"/>
                  <a:pt x="3705931" y="5708183"/>
                </a:cubicBezTo>
                <a:close/>
                <a:moveTo>
                  <a:pt x="5228842" y="2264527"/>
                </a:moveTo>
                <a:lnTo>
                  <a:pt x="5221798" y="2257698"/>
                </a:lnTo>
                <a:lnTo>
                  <a:pt x="5215299" y="2264401"/>
                </a:lnTo>
                <a:lnTo>
                  <a:pt x="5222343" y="2271230"/>
                </a:lnTo>
                <a:close/>
                <a:moveTo>
                  <a:pt x="6002967" y="517166"/>
                </a:moveTo>
                <a:cubicBezTo>
                  <a:pt x="6003172" y="504002"/>
                  <a:pt x="5989814" y="504217"/>
                  <a:pt x="5980835" y="512995"/>
                </a:cubicBezTo>
                <a:cubicBezTo>
                  <a:pt x="5988279" y="515774"/>
                  <a:pt x="5996537" y="522482"/>
                  <a:pt x="6002967" y="517166"/>
                </a:cubicBezTo>
                <a:close/>
                <a:moveTo>
                  <a:pt x="5225802" y="2281085"/>
                </a:moveTo>
                <a:cubicBezTo>
                  <a:pt x="5216840" y="2278248"/>
                  <a:pt x="5207396" y="2265841"/>
                  <a:pt x="5198843" y="2267952"/>
                </a:cubicBezTo>
                <a:cubicBezTo>
                  <a:pt x="5204294" y="2278438"/>
                  <a:pt x="5212449" y="2292846"/>
                  <a:pt x="5225802" y="2281085"/>
                </a:cubicBezTo>
                <a:close/>
                <a:moveTo>
                  <a:pt x="5991404" y="554880"/>
                </a:moveTo>
                <a:cubicBezTo>
                  <a:pt x="5979393" y="543965"/>
                  <a:pt x="5983340" y="530415"/>
                  <a:pt x="5971944" y="519263"/>
                </a:cubicBezTo>
                <a:cubicBezTo>
                  <a:pt x="5966867" y="535372"/>
                  <a:pt x="5972160" y="549946"/>
                  <a:pt x="5980767" y="563945"/>
                </a:cubicBezTo>
                <a:cubicBezTo>
                  <a:pt x="5984170" y="560860"/>
                  <a:pt x="5988389" y="561705"/>
                  <a:pt x="5991404" y="554880"/>
                </a:cubicBezTo>
                <a:close/>
                <a:moveTo>
                  <a:pt x="3696277" y="5750826"/>
                </a:moveTo>
                <a:cubicBezTo>
                  <a:pt x="3700235" y="5741867"/>
                  <a:pt x="3694533" y="5736291"/>
                  <a:pt x="3702800" y="5725666"/>
                </a:cubicBezTo>
                <a:cubicBezTo>
                  <a:pt x="3674406" y="5704451"/>
                  <a:pt x="3672290" y="5673431"/>
                  <a:pt x="3639209" y="5654736"/>
                </a:cubicBezTo>
                <a:cubicBezTo>
                  <a:pt x="3645823" y="5683663"/>
                  <a:pt x="3675021" y="5704213"/>
                  <a:pt x="3691295" y="5729759"/>
                </a:cubicBezTo>
                <a:cubicBezTo>
                  <a:pt x="3689609" y="5738195"/>
                  <a:pt x="3685035" y="5747391"/>
                  <a:pt x="3696277" y="5750826"/>
                </a:cubicBezTo>
                <a:close/>
                <a:moveTo>
                  <a:pt x="3694447" y="5761140"/>
                </a:moveTo>
                <a:cubicBezTo>
                  <a:pt x="3694014" y="5760280"/>
                  <a:pt x="3692859" y="5757984"/>
                  <a:pt x="3690548" y="5753395"/>
                </a:cubicBezTo>
                <a:cubicBezTo>
                  <a:pt x="3690548" y="5753395"/>
                  <a:pt x="3695746" y="5763724"/>
                  <a:pt x="3694447" y="5761140"/>
                </a:cubicBezTo>
                <a:close/>
                <a:moveTo>
                  <a:pt x="3650924" y="5863867"/>
                </a:moveTo>
                <a:cubicBezTo>
                  <a:pt x="3631292" y="5859783"/>
                  <a:pt x="3620386" y="5876381"/>
                  <a:pt x="3600654" y="5870213"/>
                </a:cubicBezTo>
                <a:cubicBezTo>
                  <a:pt x="3549495" y="5936328"/>
                  <a:pt x="3465896" y="5918768"/>
                  <a:pt x="3424327" y="6010538"/>
                </a:cubicBezTo>
                <a:cubicBezTo>
                  <a:pt x="3513484" y="5995884"/>
                  <a:pt x="3588669" y="5947010"/>
                  <a:pt x="3650924" y="5863867"/>
                </a:cubicBezTo>
                <a:close/>
                <a:moveTo>
                  <a:pt x="2930718" y="7495565"/>
                </a:moveTo>
                <a:cubicBezTo>
                  <a:pt x="2928854" y="7460617"/>
                  <a:pt x="2940036" y="7421475"/>
                  <a:pt x="2923729" y="7391653"/>
                </a:cubicBezTo>
                <a:cubicBezTo>
                  <a:pt x="2902297" y="7453161"/>
                  <a:pt x="2853842" y="7481586"/>
                  <a:pt x="2838001" y="7527251"/>
                </a:cubicBezTo>
                <a:cubicBezTo>
                  <a:pt x="2870149" y="7520728"/>
                  <a:pt x="2906024" y="7525853"/>
                  <a:pt x="2930718" y="7495565"/>
                </a:cubicBezTo>
                <a:close/>
                <a:moveTo>
                  <a:pt x="5369004" y="1979914"/>
                </a:moveTo>
                <a:cubicBezTo>
                  <a:pt x="5334319" y="1965479"/>
                  <a:pt x="5302401" y="1958524"/>
                  <a:pt x="5266332" y="1940349"/>
                </a:cubicBezTo>
                <a:cubicBezTo>
                  <a:pt x="5245347" y="1956026"/>
                  <a:pt x="5219613" y="1996170"/>
                  <a:pt x="5215514" y="2029948"/>
                </a:cubicBezTo>
                <a:cubicBezTo>
                  <a:pt x="5271985" y="2026780"/>
                  <a:pt x="5321186" y="2005217"/>
                  <a:pt x="5369004" y="1979914"/>
                </a:cubicBezTo>
                <a:close/>
                <a:moveTo>
                  <a:pt x="3668449" y="5835862"/>
                </a:moveTo>
                <a:cubicBezTo>
                  <a:pt x="3677025" y="5817212"/>
                  <a:pt x="3664375" y="5790395"/>
                  <a:pt x="3647410" y="5786342"/>
                </a:cubicBezTo>
                <a:cubicBezTo>
                  <a:pt x="3654554" y="5800207"/>
                  <a:pt x="3677271" y="5825031"/>
                  <a:pt x="3651908" y="5840847"/>
                </a:cubicBezTo>
                <a:cubicBezTo>
                  <a:pt x="3632533" y="5807304"/>
                  <a:pt x="3608473" y="5776280"/>
                  <a:pt x="3579064" y="5746965"/>
                </a:cubicBezTo>
                <a:cubicBezTo>
                  <a:pt x="3595699" y="5784398"/>
                  <a:pt x="3627722" y="5815884"/>
                  <a:pt x="3652170" y="5850649"/>
                </a:cubicBezTo>
                <a:cubicBezTo>
                  <a:pt x="3660372" y="5847392"/>
                  <a:pt x="3665591" y="5842079"/>
                  <a:pt x="3668449" y="5835862"/>
                </a:cubicBezTo>
                <a:close/>
                <a:moveTo>
                  <a:pt x="5386030" y="1950384"/>
                </a:moveTo>
                <a:cubicBezTo>
                  <a:pt x="5362447" y="1928817"/>
                  <a:pt x="5338512" y="1907556"/>
                  <a:pt x="5319022" y="1884302"/>
                </a:cubicBezTo>
                <a:cubicBezTo>
                  <a:pt x="5305753" y="1893923"/>
                  <a:pt x="5291569" y="1902485"/>
                  <a:pt x="5282194" y="1922315"/>
                </a:cubicBezTo>
                <a:cubicBezTo>
                  <a:pt x="5296694" y="1927671"/>
                  <a:pt x="5311614" y="1936366"/>
                  <a:pt x="5327430" y="1941819"/>
                </a:cubicBezTo>
                <a:cubicBezTo>
                  <a:pt x="5350038" y="1949419"/>
                  <a:pt x="5376453" y="1959282"/>
                  <a:pt x="5386030" y="1950384"/>
                </a:cubicBezTo>
                <a:close/>
                <a:moveTo>
                  <a:pt x="4286318" y="4442122"/>
                </a:moveTo>
                <a:cubicBezTo>
                  <a:pt x="4286995" y="4442400"/>
                  <a:pt x="4286648" y="4441744"/>
                  <a:pt x="4284428" y="4439837"/>
                </a:cubicBezTo>
                <a:cubicBezTo>
                  <a:pt x="4281792" y="4434140"/>
                  <a:pt x="4281012" y="4425596"/>
                  <a:pt x="4275491" y="4422913"/>
                </a:cubicBezTo>
                <a:cubicBezTo>
                  <a:pt x="4273037" y="4432044"/>
                  <a:pt x="4284286" y="4441288"/>
                  <a:pt x="4286318" y="4442122"/>
                </a:cubicBezTo>
                <a:close/>
                <a:moveTo>
                  <a:pt x="6011607" y="544944"/>
                </a:moveTo>
                <a:cubicBezTo>
                  <a:pt x="6002694" y="542025"/>
                  <a:pt x="6003365" y="525499"/>
                  <a:pt x="5992768" y="531012"/>
                </a:cubicBezTo>
                <a:cubicBezTo>
                  <a:pt x="5997324" y="534555"/>
                  <a:pt x="6004435" y="556559"/>
                  <a:pt x="6011607" y="544944"/>
                </a:cubicBezTo>
                <a:close/>
                <a:moveTo>
                  <a:pt x="1028484" y="11832021"/>
                </a:moveTo>
                <a:cubicBezTo>
                  <a:pt x="1034905" y="11807748"/>
                  <a:pt x="1031003" y="11767869"/>
                  <a:pt x="1007530" y="11758646"/>
                </a:cubicBezTo>
                <a:cubicBezTo>
                  <a:pt x="1013568" y="11788854"/>
                  <a:pt x="1003736" y="11819190"/>
                  <a:pt x="1018965" y="11849379"/>
                </a:cubicBezTo>
                <a:cubicBezTo>
                  <a:pt x="1023056" y="11846469"/>
                  <a:pt x="1026344" y="11840112"/>
                  <a:pt x="1028484" y="11832021"/>
                </a:cubicBezTo>
                <a:close/>
                <a:moveTo>
                  <a:pt x="5236516" y="2310976"/>
                </a:moveTo>
                <a:cubicBezTo>
                  <a:pt x="5221474" y="2299644"/>
                  <a:pt x="5206705" y="2284676"/>
                  <a:pt x="5192670" y="2295125"/>
                </a:cubicBezTo>
                <a:cubicBezTo>
                  <a:pt x="5207104" y="2309769"/>
                  <a:pt x="5221873" y="2324737"/>
                  <a:pt x="5236516" y="2310976"/>
                </a:cubicBezTo>
                <a:close/>
                <a:moveTo>
                  <a:pt x="2904161" y="7590623"/>
                </a:moveTo>
                <a:cubicBezTo>
                  <a:pt x="2913479" y="7566859"/>
                  <a:pt x="2930252" y="7541230"/>
                  <a:pt x="2914877" y="7524921"/>
                </a:cubicBezTo>
                <a:cubicBezTo>
                  <a:pt x="2898104" y="7533775"/>
                  <a:pt x="2878535" y="7534241"/>
                  <a:pt x="2861763" y="7544492"/>
                </a:cubicBezTo>
                <a:cubicBezTo>
                  <a:pt x="2873410" y="7560801"/>
                  <a:pt x="2888785" y="7575712"/>
                  <a:pt x="2904161" y="7590623"/>
                </a:cubicBezTo>
                <a:close/>
                <a:moveTo>
                  <a:pt x="2882729" y="7640948"/>
                </a:moveTo>
                <a:cubicBezTo>
                  <a:pt x="2883195" y="7637686"/>
                  <a:pt x="2881797" y="7634891"/>
                  <a:pt x="2877138" y="7633027"/>
                </a:cubicBezTo>
                <a:cubicBezTo>
                  <a:pt x="2839399" y="7647006"/>
                  <a:pt x="2794206" y="7641414"/>
                  <a:pt x="2758330" y="7651199"/>
                </a:cubicBezTo>
                <a:cubicBezTo>
                  <a:pt x="2782092" y="7668906"/>
                  <a:pt x="2820296" y="7678226"/>
                  <a:pt x="2831013" y="7685215"/>
                </a:cubicBezTo>
                <a:cubicBezTo>
                  <a:pt x="2803058" y="7714106"/>
                  <a:pt x="2742489" y="7657723"/>
                  <a:pt x="2716864" y="7639084"/>
                </a:cubicBezTo>
                <a:cubicBezTo>
                  <a:pt x="2695432" y="7639084"/>
                  <a:pt x="2679125" y="7657723"/>
                  <a:pt x="2663284" y="7677760"/>
                </a:cubicBezTo>
                <a:cubicBezTo>
                  <a:pt x="2687977" y="7689875"/>
                  <a:pt x="2726648" y="7708514"/>
                  <a:pt x="2758796" y="7713640"/>
                </a:cubicBezTo>
                <a:cubicBezTo>
                  <a:pt x="2767648" y="7714572"/>
                  <a:pt x="2776501" y="7708980"/>
                  <a:pt x="2783023" y="7712242"/>
                </a:cubicBezTo>
                <a:cubicBezTo>
                  <a:pt x="2786751" y="7714106"/>
                  <a:pt x="2786751" y="7725755"/>
                  <a:pt x="2790478" y="7725755"/>
                </a:cubicBezTo>
                <a:cubicBezTo>
                  <a:pt x="2816569" y="7725755"/>
                  <a:pt x="2867354" y="7683351"/>
                  <a:pt x="2882729" y="7640948"/>
                </a:cubicBezTo>
                <a:close/>
                <a:moveTo>
                  <a:pt x="5408244" y="1926857"/>
                </a:moveTo>
                <a:cubicBezTo>
                  <a:pt x="5419307" y="1888292"/>
                  <a:pt x="5405464" y="1860155"/>
                  <a:pt x="5395713" y="1830331"/>
                </a:cubicBezTo>
                <a:cubicBezTo>
                  <a:pt x="5379859" y="1839103"/>
                  <a:pt x="5362928" y="1844487"/>
                  <a:pt x="5349889" y="1860081"/>
                </a:cubicBezTo>
                <a:cubicBezTo>
                  <a:pt x="5371143" y="1881809"/>
                  <a:pt x="5385273" y="1905996"/>
                  <a:pt x="5408244" y="1926857"/>
                </a:cubicBezTo>
                <a:close/>
                <a:moveTo>
                  <a:pt x="2898104" y="7611126"/>
                </a:moveTo>
                <a:cubicBezTo>
                  <a:pt x="2860831" y="7581769"/>
                  <a:pt x="2851047" y="7523989"/>
                  <a:pt x="2807717" y="7549152"/>
                </a:cubicBezTo>
                <a:cubicBezTo>
                  <a:pt x="2800728" y="7552414"/>
                  <a:pt x="2794206" y="7572916"/>
                  <a:pt x="2785819" y="7580372"/>
                </a:cubicBezTo>
                <a:cubicBezTo>
                  <a:pt x="2768114" y="7597147"/>
                  <a:pt x="2743887" y="7602273"/>
                  <a:pt x="2730841" y="7622775"/>
                </a:cubicBezTo>
                <a:cubicBezTo>
                  <a:pt x="2793740" y="7642346"/>
                  <a:pt x="2845456" y="7624639"/>
                  <a:pt x="2898104" y="7611126"/>
                </a:cubicBezTo>
                <a:close/>
                <a:moveTo>
                  <a:pt x="1755647" y="10197161"/>
                </a:moveTo>
                <a:cubicBezTo>
                  <a:pt x="1776567" y="10132495"/>
                  <a:pt x="1733269" y="10074627"/>
                  <a:pt x="1684191" y="10035611"/>
                </a:cubicBezTo>
                <a:cubicBezTo>
                  <a:pt x="1756550" y="10102753"/>
                  <a:pt x="1750421" y="10210143"/>
                  <a:pt x="1675964" y="10290912"/>
                </a:cubicBezTo>
                <a:cubicBezTo>
                  <a:pt x="1632450" y="10337440"/>
                  <a:pt x="1577068" y="10354257"/>
                  <a:pt x="1524755" y="10347962"/>
                </a:cubicBezTo>
                <a:cubicBezTo>
                  <a:pt x="1522871" y="10352227"/>
                  <a:pt x="1561034" y="10363992"/>
                  <a:pt x="1573915" y="10362547"/>
                </a:cubicBezTo>
                <a:cubicBezTo>
                  <a:pt x="1628378" y="10357047"/>
                  <a:pt x="1736750" y="10256094"/>
                  <a:pt x="1755647" y="10197161"/>
                </a:cubicBezTo>
                <a:close/>
                <a:moveTo>
                  <a:pt x="4027076" y="5064064"/>
                </a:moveTo>
                <a:cubicBezTo>
                  <a:pt x="4027637" y="5057416"/>
                  <a:pt x="4019980" y="5049749"/>
                  <a:pt x="4014377" y="5042338"/>
                </a:cubicBezTo>
                <a:cubicBezTo>
                  <a:pt x="4002478" y="5046109"/>
                  <a:pt x="4022450" y="5066218"/>
                  <a:pt x="4027076" y="5064064"/>
                </a:cubicBezTo>
                <a:close/>
                <a:moveTo>
                  <a:pt x="5627025" y="1443054"/>
                </a:moveTo>
                <a:cubicBezTo>
                  <a:pt x="5615729" y="1433985"/>
                  <a:pt x="5621860" y="1422419"/>
                  <a:pt x="5610802" y="1413965"/>
                </a:cubicBezTo>
                <a:cubicBezTo>
                  <a:pt x="5603103" y="1423308"/>
                  <a:pt x="5612220" y="1452316"/>
                  <a:pt x="5627025" y="1443054"/>
                </a:cubicBezTo>
                <a:close/>
                <a:moveTo>
                  <a:pt x="6027825" y="552110"/>
                </a:moveTo>
                <a:cubicBezTo>
                  <a:pt x="6035574" y="543808"/>
                  <a:pt x="6021130" y="525701"/>
                  <a:pt x="6012040" y="527802"/>
                </a:cubicBezTo>
                <a:cubicBezTo>
                  <a:pt x="6017649" y="535888"/>
                  <a:pt x="6016390" y="544508"/>
                  <a:pt x="6027825" y="552110"/>
                </a:cubicBezTo>
                <a:close/>
                <a:moveTo>
                  <a:pt x="3713183" y="5819990"/>
                </a:moveTo>
                <a:cubicBezTo>
                  <a:pt x="3654005" y="5958544"/>
                  <a:pt x="3518802" y="6036983"/>
                  <a:pt x="3393384" y="6049382"/>
                </a:cubicBezTo>
                <a:cubicBezTo>
                  <a:pt x="3255882" y="6062562"/>
                  <a:pt x="3089486" y="5970176"/>
                  <a:pt x="3011105" y="5861102"/>
                </a:cubicBezTo>
                <a:cubicBezTo>
                  <a:pt x="2993890" y="5837688"/>
                  <a:pt x="2983999" y="5805783"/>
                  <a:pt x="2956899" y="5789724"/>
                </a:cubicBezTo>
                <a:cubicBezTo>
                  <a:pt x="2975942" y="5768571"/>
                  <a:pt x="2955449" y="5742181"/>
                  <a:pt x="2949802" y="5720308"/>
                </a:cubicBezTo>
                <a:cubicBezTo>
                  <a:pt x="2943626" y="5696165"/>
                  <a:pt x="2945554" y="5671011"/>
                  <a:pt x="2932897" y="5651141"/>
                </a:cubicBezTo>
                <a:cubicBezTo>
                  <a:pt x="2949796" y="5624446"/>
                  <a:pt x="2933696" y="5611214"/>
                  <a:pt x="2936062" y="5590842"/>
                </a:cubicBezTo>
                <a:cubicBezTo>
                  <a:pt x="2972536" y="5471329"/>
                  <a:pt x="3019845" y="5381584"/>
                  <a:pt x="3090370" y="5327083"/>
                </a:cubicBezTo>
                <a:cubicBezTo>
                  <a:pt x="3101249" y="5318635"/>
                  <a:pt x="3118446" y="5315523"/>
                  <a:pt x="3132262" y="5307355"/>
                </a:cubicBezTo>
                <a:cubicBezTo>
                  <a:pt x="3167990" y="5285405"/>
                  <a:pt x="3198843" y="5266402"/>
                  <a:pt x="3246489" y="5253288"/>
                </a:cubicBezTo>
                <a:cubicBezTo>
                  <a:pt x="3258660" y="5250001"/>
                  <a:pt x="3276910" y="5251435"/>
                  <a:pt x="3290602" y="5249324"/>
                </a:cubicBezTo>
                <a:cubicBezTo>
                  <a:pt x="3522650" y="5216225"/>
                  <a:pt x="3713598" y="5441325"/>
                  <a:pt x="3731183" y="5629086"/>
                </a:cubicBezTo>
                <a:cubicBezTo>
                  <a:pt x="3736784" y="5689181"/>
                  <a:pt x="3742298" y="5751785"/>
                  <a:pt x="3713183" y="5819990"/>
                </a:cubicBezTo>
                <a:close/>
                <a:moveTo>
                  <a:pt x="3450019" y="6416321"/>
                </a:moveTo>
                <a:cubicBezTo>
                  <a:pt x="3442691" y="6371719"/>
                  <a:pt x="3441469" y="6323688"/>
                  <a:pt x="3410143" y="6292994"/>
                </a:cubicBezTo>
                <a:cubicBezTo>
                  <a:pt x="3409124" y="6333397"/>
                  <a:pt x="3432916" y="6363826"/>
                  <a:pt x="3442690" y="6398273"/>
                </a:cubicBezTo>
                <a:cubicBezTo>
                  <a:pt x="3444692" y="6405286"/>
                  <a:pt x="3434285" y="6414986"/>
                  <a:pt x="3450019" y="6416321"/>
                </a:cubicBezTo>
                <a:close/>
                <a:moveTo>
                  <a:pt x="5498350" y="1783543"/>
                </a:moveTo>
                <a:cubicBezTo>
                  <a:pt x="5512023" y="1695210"/>
                  <a:pt x="5503565" y="1615523"/>
                  <a:pt x="5447061" y="1555168"/>
                </a:cubicBezTo>
                <a:cubicBezTo>
                  <a:pt x="5404671" y="1583182"/>
                  <a:pt x="5364743" y="1618323"/>
                  <a:pt x="5325635" y="1655839"/>
                </a:cubicBezTo>
                <a:cubicBezTo>
                  <a:pt x="5359912" y="1703329"/>
                  <a:pt x="5397319" y="1748730"/>
                  <a:pt x="5406080" y="1805942"/>
                </a:cubicBezTo>
                <a:cubicBezTo>
                  <a:pt x="5436766" y="1797919"/>
                  <a:pt x="5470783" y="1798741"/>
                  <a:pt x="5498350" y="1783543"/>
                </a:cubicBezTo>
                <a:close/>
                <a:moveTo>
                  <a:pt x="1048739" y="11873475"/>
                </a:moveTo>
                <a:cubicBezTo>
                  <a:pt x="1053019" y="11865541"/>
                  <a:pt x="1054244" y="11857571"/>
                  <a:pt x="1050519" y="11849550"/>
                </a:cubicBezTo>
                <a:cubicBezTo>
                  <a:pt x="1036218" y="11873832"/>
                  <a:pt x="966814" y="11916607"/>
                  <a:pt x="979006" y="11944435"/>
                </a:cubicBezTo>
                <a:cubicBezTo>
                  <a:pt x="995581" y="11920775"/>
                  <a:pt x="1035902" y="11897281"/>
                  <a:pt x="1048739" y="11873475"/>
                </a:cubicBezTo>
                <a:close/>
                <a:moveTo>
                  <a:pt x="2058939" y="9587907"/>
                </a:moveTo>
                <a:cubicBezTo>
                  <a:pt x="2098163" y="9504021"/>
                  <a:pt x="2111211" y="9400666"/>
                  <a:pt x="2088713" y="9328772"/>
                </a:cubicBezTo>
                <a:lnTo>
                  <a:pt x="2073836" y="9299107"/>
                </a:lnTo>
                <a:lnTo>
                  <a:pt x="2137020" y="9153243"/>
                </a:lnTo>
                <a:cubicBezTo>
                  <a:pt x="2166630" y="9051597"/>
                  <a:pt x="2133078" y="8961306"/>
                  <a:pt x="2099657" y="8886880"/>
                </a:cubicBezTo>
                <a:cubicBezTo>
                  <a:pt x="2074851" y="8831048"/>
                  <a:pt x="2078056" y="8823795"/>
                  <a:pt x="2022373" y="8812450"/>
                </a:cubicBezTo>
                <a:cubicBezTo>
                  <a:pt x="1979344" y="8803636"/>
                  <a:pt x="1937694" y="8797471"/>
                  <a:pt x="1900549" y="8793806"/>
                </a:cubicBezTo>
                <a:cubicBezTo>
                  <a:pt x="1765667" y="8781631"/>
                  <a:pt x="1630802" y="8756715"/>
                  <a:pt x="1507502" y="8755266"/>
                </a:cubicBezTo>
                <a:cubicBezTo>
                  <a:pt x="1490354" y="8754828"/>
                  <a:pt x="1451353" y="8747284"/>
                  <a:pt x="1444826" y="8772445"/>
                </a:cubicBezTo>
                <a:cubicBezTo>
                  <a:pt x="1429068" y="8779250"/>
                  <a:pt x="1447567" y="8790483"/>
                  <a:pt x="1449850" y="8794551"/>
                </a:cubicBezTo>
                <a:cubicBezTo>
                  <a:pt x="1487064" y="8860392"/>
                  <a:pt x="1519489" y="8935270"/>
                  <a:pt x="1514986" y="9018929"/>
                </a:cubicBezTo>
                <a:lnTo>
                  <a:pt x="1514343" y="9023383"/>
                </a:lnTo>
                <a:lnTo>
                  <a:pt x="1507595" y="9070176"/>
                </a:lnTo>
                <a:cubicBezTo>
                  <a:pt x="1499371" y="9105040"/>
                  <a:pt x="1484210" y="9141301"/>
                  <a:pt x="1460055" y="9178942"/>
                </a:cubicBezTo>
                <a:cubicBezTo>
                  <a:pt x="1561445" y="9189577"/>
                  <a:pt x="1663682" y="9202626"/>
                  <a:pt x="1766230" y="9216703"/>
                </a:cubicBezTo>
                <a:lnTo>
                  <a:pt x="1996897" y="9249605"/>
                </a:lnTo>
                <a:lnTo>
                  <a:pt x="2074265" y="9260641"/>
                </a:lnTo>
                <a:lnTo>
                  <a:pt x="2108987" y="9214266"/>
                </a:lnTo>
                <a:lnTo>
                  <a:pt x="2071840" y="9295130"/>
                </a:lnTo>
                <a:lnTo>
                  <a:pt x="2065028" y="9281546"/>
                </a:lnTo>
                <a:cubicBezTo>
                  <a:pt x="2041618" y="9276811"/>
                  <a:pt x="2021593" y="9281730"/>
                  <a:pt x="1992991" y="9264504"/>
                </a:cubicBezTo>
                <a:cubicBezTo>
                  <a:pt x="1900722" y="9265547"/>
                  <a:pt x="1797672" y="9233273"/>
                  <a:pt x="1700171" y="9225377"/>
                </a:cubicBezTo>
                <a:cubicBezTo>
                  <a:pt x="1619869" y="9218960"/>
                  <a:pt x="1541939" y="9214102"/>
                  <a:pt x="1462935" y="9195511"/>
                </a:cubicBezTo>
                <a:cubicBezTo>
                  <a:pt x="1457073" y="9221476"/>
                  <a:pt x="1472755" y="9243702"/>
                  <a:pt x="1472778" y="9274817"/>
                </a:cubicBezTo>
                <a:cubicBezTo>
                  <a:pt x="1473642" y="9362902"/>
                  <a:pt x="1425297" y="9474628"/>
                  <a:pt x="1364821" y="9542239"/>
                </a:cubicBezTo>
                <a:cubicBezTo>
                  <a:pt x="1478680" y="9599686"/>
                  <a:pt x="1595313" y="9605838"/>
                  <a:pt x="1701897" y="9650892"/>
                </a:cubicBezTo>
                <a:cubicBezTo>
                  <a:pt x="1714699" y="9656548"/>
                  <a:pt x="1720692" y="9646449"/>
                  <a:pt x="1732968" y="9649833"/>
                </a:cubicBezTo>
                <a:cubicBezTo>
                  <a:pt x="1761788" y="9669450"/>
                  <a:pt x="1795078" y="9680972"/>
                  <a:pt x="1829205" y="9690889"/>
                </a:cubicBezTo>
                <a:lnTo>
                  <a:pt x="1882451" y="9707410"/>
                </a:lnTo>
                <a:lnTo>
                  <a:pt x="1869675" y="9735221"/>
                </a:lnTo>
                <a:lnTo>
                  <a:pt x="1864020" y="9748021"/>
                </a:lnTo>
                <a:cubicBezTo>
                  <a:pt x="1873031" y="9753021"/>
                  <a:pt x="1879183" y="9750641"/>
                  <a:pt x="1882477" y="9740878"/>
                </a:cubicBezTo>
                <a:lnTo>
                  <a:pt x="1895254" y="9711382"/>
                </a:lnTo>
                <a:lnTo>
                  <a:pt x="1930465" y="9722308"/>
                </a:lnTo>
                <a:cubicBezTo>
                  <a:pt x="1985379" y="9702783"/>
                  <a:pt x="2029521" y="9650821"/>
                  <a:pt x="2058939" y="9587907"/>
                </a:cubicBezTo>
                <a:close/>
                <a:moveTo>
                  <a:pt x="5649528" y="1463703"/>
                </a:moveTo>
                <a:cubicBezTo>
                  <a:pt x="5645110" y="1458692"/>
                  <a:pt x="5646707" y="1452770"/>
                  <a:pt x="5640017" y="1448285"/>
                </a:cubicBezTo>
                <a:cubicBezTo>
                  <a:pt x="5632457" y="1456160"/>
                  <a:pt x="5641779" y="1472004"/>
                  <a:pt x="5649528" y="1463703"/>
                </a:cubicBezTo>
                <a:close/>
                <a:moveTo>
                  <a:pt x="4049030" y="5089252"/>
                </a:moveTo>
                <a:cubicBezTo>
                  <a:pt x="4033556" y="5109932"/>
                  <a:pt x="4005131" y="5118173"/>
                  <a:pt x="3983975" y="5088941"/>
                </a:cubicBezTo>
                <a:cubicBezTo>
                  <a:pt x="3973676" y="5075282"/>
                  <a:pt x="3972252" y="5042567"/>
                  <a:pt x="3983212" y="5030703"/>
                </a:cubicBezTo>
                <a:cubicBezTo>
                  <a:pt x="4010079" y="5000243"/>
                  <a:pt x="4047943" y="5027820"/>
                  <a:pt x="4059439" y="5065350"/>
                </a:cubicBezTo>
                <a:cubicBezTo>
                  <a:pt x="4057907" y="5074082"/>
                  <a:pt x="4054188" y="5082357"/>
                  <a:pt x="4049030" y="5089252"/>
                </a:cubicBezTo>
                <a:close/>
                <a:moveTo>
                  <a:pt x="5470132" y="1877434"/>
                </a:moveTo>
                <a:cubicBezTo>
                  <a:pt x="5480507" y="1856354"/>
                  <a:pt x="5487817" y="1833065"/>
                  <a:pt x="5491178" y="1809489"/>
                </a:cubicBezTo>
                <a:cubicBezTo>
                  <a:pt x="5461893" y="1802725"/>
                  <a:pt x="5441776" y="1820119"/>
                  <a:pt x="5415467" y="1822505"/>
                </a:cubicBezTo>
                <a:cubicBezTo>
                  <a:pt x="5422815" y="1858110"/>
                  <a:pt x="5419603" y="1897908"/>
                  <a:pt x="5430690" y="1932130"/>
                </a:cubicBezTo>
                <a:cubicBezTo>
                  <a:pt x="5446314" y="1917387"/>
                  <a:pt x="5459756" y="1898514"/>
                  <a:pt x="5470132" y="1877434"/>
                </a:cubicBezTo>
                <a:close/>
                <a:moveTo>
                  <a:pt x="6054501" y="555230"/>
                </a:moveTo>
                <a:cubicBezTo>
                  <a:pt x="6048576" y="553632"/>
                  <a:pt x="6049347" y="539188"/>
                  <a:pt x="6041072" y="545218"/>
                </a:cubicBezTo>
                <a:cubicBezTo>
                  <a:pt x="6042840" y="551607"/>
                  <a:pt x="6045284" y="563393"/>
                  <a:pt x="6054501" y="555230"/>
                </a:cubicBezTo>
                <a:close/>
                <a:moveTo>
                  <a:pt x="1082504" y="11810642"/>
                </a:moveTo>
                <a:cubicBezTo>
                  <a:pt x="1070016" y="11798495"/>
                  <a:pt x="1083871" y="11786766"/>
                  <a:pt x="1063235" y="11774587"/>
                </a:cubicBezTo>
                <a:cubicBezTo>
                  <a:pt x="1049042" y="11783617"/>
                  <a:pt x="1073444" y="11826529"/>
                  <a:pt x="1082504" y="11810642"/>
                </a:cubicBezTo>
                <a:close/>
                <a:moveTo>
                  <a:pt x="2928410" y="7633485"/>
                </a:moveTo>
                <a:cubicBezTo>
                  <a:pt x="2912576" y="7664742"/>
                  <a:pt x="2889601" y="7692787"/>
                  <a:pt x="2871081" y="7725289"/>
                </a:cubicBezTo>
                <a:cubicBezTo>
                  <a:pt x="2799330" y="7765362"/>
                  <a:pt x="2729443" y="7810096"/>
                  <a:pt x="2626477" y="7748121"/>
                </a:cubicBezTo>
                <a:cubicBezTo>
                  <a:pt x="2573363" y="7835724"/>
                  <a:pt x="2502545" y="7864148"/>
                  <a:pt x="2454090" y="7966662"/>
                </a:cubicBezTo>
                <a:cubicBezTo>
                  <a:pt x="2425669" y="7953615"/>
                  <a:pt x="2410760" y="7936374"/>
                  <a:pt x="2410294" y="7914939"/>
                </a:cubicBezTo>
                <a:cubicBezTo>
                  <a:pt x="2455022" y="7854829"/>
                  <a:pt x="2529102" y="7803572"/>
                  <a:pt x="2585011" y="7745326"/>
                </a:cubicBezTo>
                <a:cubicBezTo>
                  <a:pt x="2580352" y="7712708"/>
                  <a:pt x="2558454" y="7695932"/>
                  <a:pt x="2554727" y="7667508"/>
                </a:cubicBezTo>
                <a:cubicBezTo>
                  <a:pt x="2548204" y="7618115"/>
                  <a:pt x="2568238" y="7549617"/>
                  <a:pt x="2587806" y="7514204"/>
                </a:cubicBezTo>
                <a:cubicBezTo>
                  <a:pt x="2616227" y="7463413"/>
                  <a:pt x="2667478" y="7420077"/>
                  <a:pt x="2718262" y="7402371"/>
                </a:cubicBezTo>
                <a:cubicBezTo>
                  <a:pt x="2779296" y="7381402"/>
                  <a:pt x="2849649" y="7392119"/>
                  <a:pt x="2897638" y="7359035"/>
                </a:cubicBezTo>
                <a:cubicBezTo>
                  <a:pt x="2904160" y="7348784"/>
                  <a:pt x="2908819" y="7333407"/>
                  <a:pt x="2917672" y="7331543"/>
                </a:cubicBezTo>
                <a:cubicBezTo>
                  <a:pt x="2919536" y="7332475"/>
                  <a:pt x="2922331" y="7333873"/>
                  <a:pt x="2925127" y="7335271"/>
                </a:cubicBezTo>
                <a:cubicBezTo>
                  <a:pt x="2940502" y="7353444"/>
                  <a:pt x="2953081" y="7383266"/>
                  <a:pt x="2957274" y="7409360"/>
                </a:cubicBezTo>
                <a:cubicBezTo>
                  <a:pt x="2965195" y="7461083"/>
                  <a:pt x="2959138" y="7541230"/>
                  <a:pt x="2941433" y="7600874"/>
                </a:cubicBezTo>
                <a:cubicBezTo>
                  <a:pt x="2938172" y="7612291"/>
                  <a:pt x="2933688" y="7623066"/>
                  <a:pt x="2928410" y="7633485"/>
                </a:cubicBezTo>
                <a:close/>
                <a:moveTo>
                  <a:pt x="6068431" y="536404"/>
                </a:moveTo>
                <a:cubicBezTo>
                  <a:pt x="6066912" y="535224"/>
                  <a:pt x="6065582" y="533616"/>
                  <a:pt x="6067993" y="531623"/>
                </a:cubicBezTo>
                <a:cubicBezTo>
                  <a:pt x="6066048" y="530253"/>
                  <a:pt x="6064529" y="529072"/>
                  <a:pt x="6062583" y="527703"/>
                </a:cubicBezTo>
                <a:cubicBezTo>
                  <a:pt x="6053355" y="531273"/>
                  <a:pt x="6065792" y="542376"/>
                  <a:pt x="6068431" y="536404"/>
                </a:cubicBezTo>
                <a:close/>
                <a:moveTo>
                  <a:pt x="5415328" y="2016370"/>
                </a:moveTo>
                <a:cubicBezTo>
                  <a:pt x="5408937" y="2013258"/>
                  <a:pt x="5415175" y="2004779"/>
                  <a:pt x="5404339" y="2003660"/>
                </a:cubicBezTo>
                <a:cubicBezTo>
                  <a:pt x="5346152" y="2030523"/>
                  <a:pt x="5263479" y="2071156"/>
                  <a:pt x="5180241" y="2064767"/>
                </a:cubicBezTo>
                <a:cubicBezTo>
                  <a:pt x="5154618" y="2062240"/>
                  <a:pt x="5121918" y="2061515"/>
                  <a:pt x="5101495" y="2055727"/>
                </a:cubicBezTo>
                <a:cubicBezTo>
                  <a:pt x="5039565" y="2038317"/>
                  <a:pt x="4993889" y="1988344"/>
                  <a:pt x="4948766" y="1948998"/>
                </a:cubicBezTo>
                <a:cubicBezTo>
                  <a:pt x="4943957" y="1937730"/>
                  <a:pt x="4931375" y="1942438"/>
                  <a:pt x="4920825" y="1937370"/>
                </a:cubicBezTo>
                <a:cubicBezTo>
                  <a:pt x="4925346" y="1929759"/>
                  <a:pt x="4925775" y="1923835"/>
                  <a:pt x="4924839" y="1918473"/>
                </a:cubicBezTo>
                <a:cubicBezTo>
                  <a:pt x="4857765" y="1848746"/>
                  <a:pt x="4834270" y="1711721"/>
                  <a:pt x="4872353" y="1615240"/>
                </a:cubicBezTo>
                <a:cubicBezTo>
                  <a:pt x="4874403" y="1609765"/>
                  <a:pt x="4894444" y="1597990"/>
                  <a:pt x="4879219" y="1588941"/>
                </a:cubicBezTo>
                <a:cubicBezTo>
                  <a:pt x="4876967" y="1583484"/>
                  <a:pt x="4868601" y="1580228"/>
                  <a:pt x="4859930" y="1576620"/>
                </a:cubicBezTo>
                <a:cubicBezTo>
                  <a:pt x="4810905" y="1659732"/>
                  <a:pt x="4803479" y="1730323"/>
                  <a:pt x="4815169" y="1797343"/>
                </a:cubicBezTo>
                <a:cubicBezTo>
                  <a:pt x="4838645" y="1930065"/>
                  <a:pt x="4964885" y="2055379"/>
                  <a:pt x="5095373" y="2090020"/>
                </a:cubicBezTo>
                <a:cubicBezTo>
                  <a:pt x="5169360" y="2109962"/>
                  <a:pt x="5273164" y="2097336"/>
                  <a:pt x="5340546" y="2066839"/>
                </a:cubicBezTo>
                <a:cubicBezTo>
                  <a:pt x="5362771" y="2056878"/>
                  <a:pt x="5402757" y="2034644"/>
                  <a:pt x="5415328" y="2016370"/>
                </a:cubicBezTo>
                <a:close/>
                <a:moveTo>
                  <a:pt x="5882174" y="966913"/>
                </a:moveTo>
                <a:cubicBezTo>
                  <a:pt x="5884369" y="961741"/>
                  <a:pt x="5884771" y="956359"/>
                  <a:pt x="5880327" y="954217"/>
                </a:cubicBezTo>
                <a:cubicBezTo>
                  <a:pt x="5878225" y="965482"/>
                  <a:pt x="5862991" y="969869"/>
                  <a:pt x="5873257" y="978351"/>
                </a:cubicBezTo>
                <a:cubicBezTo>
                  <a:pt x="5875989" y="977047"/>
                  <a:pt x="5879979" y="972085"/>
                  <a:pt x="5882174" y="966913"/>
                </a:cubicBezTo>
                <a:close/>
                <a:moveTo>
                  <a:pt x="926785" y="12186756"/>
                </a:moveTo>
                <a:cubicBezTo>
                  <a:pt x="890815" y="12219994"/>
                  <a:pt x="821184" y="12286978"/>
                  <a:pt x="772397" y="12317112"/>
                </a:cubicBezTo>
                <a:cubicBezTo>
                  <a:pt x="755542" y="12302499"/>
                  <a:pt x="743260" y="12287861"/>
                  <a:pt x="745120" y="12273329"/>
                </a:cubicBezTo>
                <a:cubicBezTo>
                  <a:pt x="807769" y="12241643"/>
                  <a:pt x="833839" y="12176907"/>
                  <a:pt x="872314" y="12139146"/>
                </a:cubicBezTo>
                <a:cubicBezTo>
                  <a:pt x="896643" y="12167808"/>
                  <a:pt x="914184" y="12164812"/>
                  <a:pt x="926785" y="12186756"/>
                </a:cubicBezTo>
                <a:close/>
                <a:moveTo>
                  <a:pt x="5862528" y="1018084"/>
                </a:moveTo>
                <a:cubicBezTo>
                  <a:pt x="5864260" y="1005220"/>
                  <a:pt x="5872615" y="998511"/>
                  <a:pt x="5862507" y="987230"/>
                </a:cubicBezTo>
                <a:cubicBezTo>
                  <a:pt x="5855471" y="999902"/>
                  <a:pt x="5853235" y="1011468"/>
                  <a:pt x="5862528" y="1018084"/>
                </a:cubicBezTo>
                <a:close/>
                <a:moveTo>
                  <a:pt x="5902968" y="926560"/>
                </a:moveTo>
                <a:cubicBezTo>
                  <a:pt x="5893506" y="919511"/>
                  <a:pt x="5876976" y="948790"/>
                  <a:pt x="5887534" y="954172"/>
                </a:cubicBezTo>
                <a:cubicBezTo>
                  <a:pt x="5891166" y="941072"/>
                  <a:pt x="5897823" y="935764"/>
                  <a:pt x="5902968" y="926560"/>
                </a:cubicBezTo>
                <a:close/>
                <a:moveTo>
                  <a:pt x="5846894" y="1068921"/>
                </a:moveTo>
                <a:cubicBezTo>
                  <a:pt x="5850270" y="1059653"/>
                  <a:pt x="5853212" y="1038357"/>
                  <a:pt x="5845414" y="1041368"/>
                </a:cubicBezTo>
                <a:cubicBezTo>
                  <a:pt x="5849606" y="1048958"/>
                  <a:pt x="5838069" y="1062870"/>
                  <a:pt x="5846894" y="1068921"/>
                </a:cubicBezTo>
                <a:close/>
                <a:moveTo>
                  <a:pt x="5280791" y="2353901"/>
                </a:moveTo>
                <a:cubicBezTo>
                  <a:pt x="5275404" y="2347377"/>
                  <a:pt x="5253832" y="2340767"/>
                  <a:pt x="5260321" y="2354210"/>
                </a:cubicBezTo>
                <a:cubicBezTo>
                  <a:pt x="5267102" y="2344530"/>
                  <a:pt x="5274126" y="2370844"/>
                  <a:pt x="5280791" y="2353901"/>
                </a:cubicBezTo>
                <a:close/>
                <a:moveTo>
                  <a:pt x="5918195" y="914055"/>
                </a:moveTo>
                <a:cubicBezTo>
                  <a:pt x="5920063" y="911249"/>
                  <a:pt x="5919826" y="907110"/>
                  <a:pt x="5915750" y="904950"/>
                </a:cubicBezTo>
                <a:cubicBezTo>
                  <a:pt x="5911595" y="910288"/>
                  <a:pt x="5904813" y="906932"/>
                  <a:pt x="5908006" y="915158"/>
                </a:cubicBezTo>
                <a:cubicBezTo>
                  <a:pt x="5912352" y="918333"/>
                  <a:pt x="5916326" y="916861"/>
                  <a:pt x="5918195" y="914055"/>
                </a:cubicBezTo>
                <a:close/>
                <a:moveTo>
                  <a:pt x="2630212" y="8357817"/>
                </a:moveTo>
                <a:cubicBezTo>
                  <a:pt x="2594083" y="8346255"/>
                  <a:pt x="2562530" y="8329014"/>
                  <a:pt x="2522712" y="8320314"/>
                </a:cubicBezTo>
                <a:cubicBezTo>
                  <a:pt x="2508584" y="8341561"/>
                  <a:pt x="2502051" y="8370628"/>
                  <a:pt x="2488398" y="8392335"/>
                </a:cubicBezTo>
                <a:cubicBezTo>
                  <a:pt x="2518626" y="8443229"/>
                  <a:pt x="2501880" y="8533652"/>
                  <a:pt x="2445082" y="8542976"/>
                </a:cubicBezTo>
                <a:cubicBezTo>
                  <a:pt x="2450502" y="8589600"/>
                  <a:pt x="2447266" y="8620480"/>
                  <a:pt x="2450706" y="8660130"/>
                </a:cubicBezTo>
                <a:cubicBezTo>
                  <a:pt x="2429811" y="8667006"/>
                  <a:pt x="2408427" y="8672489"/>
                  <a:pt x="2386885" y="8668165"/>
                </a:cubicBezTo>
                <a:cubicBezTo>
                  <a:pt x="2362091" y="8635868"/>
                  <a:pt x="2384844" y="8570572"/>
                  <a:pt x="2384822" y="8540211"/>
                </a:cubicBezTo>
                <a:cubicBezTo>
                  <a:pt x="2364559" y="8528392"/>
                  <a:pt x="2345222" y="8516093"/>
                  <a:pt x="2334142" y="8494784"/>
                </a:cubicBezTo>
                <a:cubicBezTo>
                  <a:pt x="2330251" y="8456077"/>
                  <a:pt x="2335368" y="8426099"/>
                  <a:pt x="2350437" y="8405303"/>
                </a:cubicBezTo>
                <a:cubicBezTo>
                  <a:pt x="2342519" y="8377404"/>
                  <a:pt x="2332297" y="8351412"/>
                  <a:pt x="2324378" y="8323512"/>
                </a:cubicBezTo>
                <a:cubicBezTo>
                  <a:pt x="2282054" y="8333070"/>
                  <a:pt x="2249689" y="8352276"/>
                  <a:pt x="2221583" y="8375151"/>
                </a:cubicBezTo>
                <a:cubicBezTo>
                  <a:pt x="2198182" y="8371325"/>
                  <a:pt x="2186003" y="8339758"/>
                  <a:pt x="2188577" y="8325703"/>
                </a:cubicBezTo>
                <a:cubicBezTo>
                  <a:pt x="2193319" y="8301336"/>
                  <a:pt x="2262446" y="8274998"/>
                  <a:pt x="2302000" y="8267353"/>
                </a:cubicBezTo>
                <a:cubicBezTo>
                  <a:pt x="2280013" y="8206517"/>
                  <a:pt x="2260028" y="8125095"/>
                  <a:pt x="2237936" y="8057720"/>
                </a:cubicBezTo>
                <a:cubicBezTo>
                  <a:pt x="2233533" y="8045179"/>
                  <a:pt x="2220752" y="8034174"/>
                  <a:pt x="2226570" y="8018666"/>
                </a:cubicBezTo>
                <a:cubicBezTo>
                  <a:pt x="2234353" y="8009199"/>
                  <a:pt x="2244386" y="8023517"/>
                  <a:pt x="2251251" y="8014998"/>
                </a:cubicBezTo>
                <a:cubicBezTo>
                  <a:pt x="2254645" y="7993924"/>
                  <a:pt x="2232546" y="7984004"/>
                  <a:pt x="2247291" y="7972088"/>
                </a:cubicBezTo>
                <a:cubicBezTo>
                  <a:pt x="2274290" y="7967449"/>
                  <a:pt x="2270053" y="7994142"/>
                  <a:pt x="2276390" y="8010856"/>
                </a:cubicBezTo>
                <a:cubicBezTo>
                  <a:pt x="2283030" y="8017289"/>
                  <a:pt x="2282427" y="8008890"/>
                  <a:pt x="2294124" y="8010570"/>
                </a:cubicBezTo>
                <a:cubicBezTo>
                  <a:pt x="2317812" y="8090064"/>
                  <a:pt x="2337368" y="8173828"/>
                  <a:pt x="2358753" y="8255227"/>
                </a:cubicBezTo>
                <a:cubicBezTo>
                  <a:pt x="2401626" y="8250799"/>
                  <a:pt x="2443167" y="8250596"/>
                  <a:pt x="2483414" y="8256953"/>
                </a:cubicBezTo>
                <a:cubicBezTo>
                  <a:pt x="2519964" y="8178824"/>
                  <a:pt x="2556716" y="8084342"/>
                  <a:pt x="2582059" y="8005926"/>
                </a:cubicBezTo>
                <a:cubicBezTo>
                  <a:pt x="2586650" y="8001181"/>
                  <a:pt x="2602050" y="8000932"/>
                  <a:pt x="2606792" y="8005527"/>
                </a:cubicBezTo>
                <a:cubicBezTo>
                  <a:pt x="2613619" y="7994674"/>
                  <a:pt x="2610480" y="7973704"/>
                  <a:pt x="2623953" y="7969750"/>
                </a:cubicBezTo>
                <a:cubicBezTo>
                  <a:pt x="2644020" y="7969426"/>
                  <a:pt x="2631872" y="7997649"/>
                  <a:pt x="2628259" y="8005181"/>
                </a:cubicBezTo>
                <a:cubicBezTo>
                  <a:pt x="2627529" y="8017804"/>
                  <a:pt x="2645173" y="8011915"/>
                  <a:pt x="2643072" y="8026429"/>
                </a:cubicBezTo>
                <a:cubicBezTo>
                  <a:pt x="2610775" y="8107760"/>
                  <a:pt x="2577515" y="8187238"/>
                  <a:pt x="2543321" y="8266731"/>
                </a:cubicBezTo>
                <a:cubicBezTo>
                  <a:pt x="2573015" y="8284469"/>
                  <a:pt x="2612810" y="8291768"/>
                  <a:pt x="2647554" y="8304287"/>
                </a:cubicBezTo>
                <a:cubicBezTo>
                  <a:pt x="2644619" y="8324887"/>
                  <a:pt x="2638845" y="8343198"/>
                  <a:pt x="2630212" y="8357817"/>
                </a:cubicBezTo>
                <a:close/>
                <a:moveTo>
                  <a:pt x="2085760" y="9591598"/>
                </a:moveTo>
                <a:cubicBezTo>
                  <a:pt x="2078999" y="9608139"/>
                  <a:pt x="2071137" y="9624416"/>
                  <a:pt x="2062102" y="9640247"/>
                </a:cubicBezTo>
                <a:cubicBezTo>
                  <a:pt x="2032615" y="9691977"/>
                  <a:pt x="1990651" y="9714228"/>
                  <a:pt x="1950176" y="9745805"/>
                </a:cubicBezTo>
                <a:cubicBezTo>
                  <a:pt x="1937324" y="9739107"/>
                  <a:pt x="1929287" y="9745754"/>
                  <a:pt x="1914579" y="9735176"/>
                </a:cubicBezTo>
                <a:cubicBezTo>
                  <a:pt x="1902523" y="9745147"/>
                  <a:pt x="1894090" y="9765386"/>
                  <a:pt x="1881846" y="9775783"/>
                </a:cubicBezTo>
                <a:cubicBezTo>
                  <a:pt x="1677287" y="9743529"/>
                  <a:pt x="1455426" y="9663858"/>
                  <a:pt x="1255151" y="9598824"/>
                </a:cubicBezTo>
                <a:cubicBezTo>
                  <a:pt x="1261956" y="9570726"/>
                  <a:pt x="1293649" y="9552096"/>
                  <a:pt x="1312581" y="9524256"/>
                </a:cubicBezTo>
                <a:cubicBezTo>
                  <a:pt x="1332692" y="9494900"/>
                  <a:pt x="1352555" y="9460334"/>
                  <a:pt x="1369680" y="9429657"/>
                </a:cubicBezTo>
                <a:cubicBezTo>
                  <a:pt x="1419020" y="9338768"/>
                  <a:pt x="1408409" y="9234648"/>
                  <a:pt x="1377669" y="9172625"/>
                </a:cubicBezTo>
                <a:cubicBezTo>
                  <a:pt x="1411546" y="9155978"/>
                  <a:pt x="1423974" y="9101300"/>
                  <a:pt x="1425736" y="9063837"/>
                </a:cubicBezTo>
                <a:cubicBezTo>
                  <a:pt x="1429797" y="8995774"/>
                  <a:pt x="1411212" y="8925863"/>
                  <a:pt x="1385771" y="8861081"/>
                </a:cubicBezTo>
                <a:cubicBezTo>
                  <a:pt x="1374624" y="8833210"/>
                  <a:pt x="1360945" y="8796062"/>
                  <a:pt x="1346294" y="8769193"/>
                </a:cubicBezTo>
                <a:cubicBezTo>
                  <a:pt x="1330453" y="8739247"/>
                  <a:pt x="1292065" y="8709538"/>
                  <a:pt x="1318884" y="8671926"/>
                </a:cubicBezTo>
                <a:cubicBezTo>
                  <a:pt x="1374227" y="8658646"/>
                  <a:pt x="1431051" y="8672026"/>
                  <a:pt x="1487427" y="8676029"/>
                </a:cubicBezTo>
                <a:cubicBezTo>
                  <a:pt x="1647317" y="8687016"/>
                  <a:pt x="1829128" y="8693412"/>
                  <a:pt x="2008262" y="8731259"/>
                </a:cubicBezTo>
                <a:cubicBezTo>
                  <a:pt x="2040100" y="8755015"/>
                  <a:pt x="2027850" y="8804672"/>
                  <a:pt x="2077200" y="8801491"/>
                </a:cubicBezTo>
                <a:cubicBezTo>
                  <a:pt x="2152870" y="8916511"/>
                  <a:pt x="2221673" y="9115181"/>
                  <a:pt x="2091334" y="9268183"/>
                </a:cubicBezTo>
                <a:cubicBezTo>
                  <a:pt x="2126536" y="9347093"/>
                  <a:pt x="2133092" y="9475809"/>
                  <a:pt x="2085760" y="9591598"/>
                </a:cubicBezTo>
                <a:close/>
                <a:moveTo>
                  <a:pt x="6077686" y="563945"/>
                </a:moveTo>
                <a:cubicBezTo>
                  <a:pt x="6072327" y="561067"/>
                  <a:pt x="6073784" y="556613"/>
                  <a:pt x="6068613" y="553308"/>
                </a:cubicBezTo>
                <a:cubicBezTo>
                  <a:pt x="6062283" y="560708"/>
                  <a:pt x="6071783" y="571533"/>
                  <a:pt x="6077686" y="563945"/>
                </a:cubicBezTo>
                <a:close/>
                <a:moveTo>
                  <a:pt x="3415970" y="6589200"/>
                </a:moveTo>
                <a:cubicBezTo>
                  <a:pt x="3417004" y="6584551"/>
                  <a:pt x="3419459" y="6578996"/>
                  <a:pt x="3415191" y="6577110"/>
                </a:cubicBezTo>
                <a:cubicBezTo>
                  <a:pt x="3413590" y="6583042"/>
                  <a:pt x="3404956" y="6577184"/>
                  <a:pt x="3404973" y="6586384"/>
                </a:cubicBezTo>
                <a:cubicBezTo>
                  <a:pt x="3408576" y="6587465"/>
                  <a:pt x="3412178" y="6588546"/>
                  <a:pt x="3415970" y="6589200"/>
                </a:cubicBezTo>
                <a:close/>
                <a:moveTo>
                  <a:pt x="1509608" y="10909022"/>
                </a:moveTo>
                <a:lnTo>
                  <a:pt x="1506450" y="10898309"/>
                </a:lnTo>
                <a:cubicBezTo>
                  <a:pt x="1505398" y="10894738"/>
                  <a:pt x="1507854" y="10903071"/>
                  <a:pt x="1509608" y="10909022"/>
                </a:cubicBezTo>
                <a:close/>
                <a:moveTo>
                  <a:pt x="5676814" y="1483916"/>
                </a:moveTo>
                <a:cubicBezTo>
                  <a:pt x="5673815" y="1478002"/>
                  <a:pt x="5675362" y="1471039"/>
                  <a:pt x="5664265" y="1466136"/>
                </a:cubicBezTo>
                <a:cubicBezTo>
                  <a:pt x="5655902" y="1474676"/>
                  <a:pt x="5666792" y="1492743"/>
                  <a:pt x="5676814" y="1483916"/>
                </a:cubicBezTo>
                <a:close/>
                <a:moveTo>
                  <a:pt x="3408205" y="6619473"/>
                </a:moveTo>
                <a:cubicBezTo>
                  <a:pt x="3404356" y="6613176"/>
                  <a:pt x="3395254" y="6610687"/>
                  <a:pt x="3391905" y="6619421"/>
                </a:cubicBezTo>
                <a:cubicBezTo>
                  <a:pt x="3395754" y="6625717"/>
                  <a:pt x="3404430" y="6628018"/>
                  <a:pt x="3408205" y="6619473"/>
                </a:cubicBezTo>
                <a:close/>
                <a:moveTo>
                  <a:pt x="3458092" y="6507722"/>
                </a:moveTo>
                <a:cubicBezTo>
                  <a:pt x="3460636" y="6499654"/>
                  <a:pt x="3456337" y="6479370"/>
                  <a:pt x="3447160" y="6488593"/>
                </a:cubicBezTo>
                <a:cubicBezTo>
                  <a:pt x="3452618" y="6493558"/>
                  <a:pt x="3449556" y="6503950"/>
                  <a:pt x="3458092" y="6507722"/>
                </a:cubicBezTo>
                <a:close/>
                <a:moveTo>
                  <a:pt x="1101962" y="11846270"/>
                </a:moveTo>
                <a:cubicBezTo>
                  <a:pt x="1047091" y="11904647"/>
                  <a:pt x="964290" y="11973122"/>
                  <a:pt x="899533" y="12038862"/>
                </a:cubicBezTo>
                <a:cubicBezTo>
                  <a:pt x="843331" y="12095630"/>
                  <a:pt x="795082" y="12170192"/>
                  <a:pt x="716625" y="12211518"/>
                </a:cubicBezTo>
                <a:cubicBezTo>
                  <a:pt x="670191" y="12188451"/>
                  <a:pt x="643911" y="12132470"/>
                  <a:pt x="602706" y="12096413"/>
                </a:cubicBezTo>
                <a:cubicBezTo>
                  <a:pt x="632862" y="12023546"/>
                  <a:pt x="708907" y="11984215"/>
                  <a:pt x="773257" y="11927476"/>
                </a:cubicBezTo>
                <a:cubicBezTo>
                  <a:pt x="848436" y="11861243"/>
                  <a:pt x="933494" y="11743783"/>
                  <a:pt x="1031556" y="11719280"/>
                </a:cubicBezTo>
                <a:cubicBezTo>
                  <a:pt x="1081593" y="11743429"/>
                  <a:pt x="1120051" y="11800712"/>
                  <a:pt x="1101962" y="11846270"/>
                </a:cubicBezTo>
                <a:close/>
                <a:moveTo>
                  <a:pt x="5944643" y="894045"/>
                </a:moveTo>
                <a:cubicBezTo>
                  <a:pt x="5934988" y="889061"/>
                  <a:pt x="5931249" y="899962"/>
                  <a:pt x="5924282" y="901905"/>
                </a:cubicBezTo>
                <a:cubicBezTo>
                  <a:pt x="5932930" y="904291"/>
                  <a:pt x="5939861" y="901615"/>
                  <a:pt x="5944643" y="894045"/>
                </a:cubicBezTo>
                <a:close/>
                <a:moveTo>
                  <a:pt x="4335037" y="4538491"/>
                </a:moveTo>
                <a:cubicBezTo>
                  <a:pt x="4293622" y="4474907"/>
                  <a:pt x="4244926" y="4415914"/>
                  <a:pt x="4199839" y="4353149"/>
                </a:cubicBezTo>
                <a:cubicBezTo>
                  <a:pt x="4154475" y="4291277"/>
                  <a:pt x="4109970" y="4228205"/>
                  <a:pt x="4066909" y="4163626"/>
                </a:cubicBezTo>
                <a:cubicBezTo>
                  <a:pt x="4001546" y="4065297"/>
                  <a:pt x="3943048" y="3963718"/>
                  <a:pt x="3882046" y="3862342"/>
                </a:cubicBezTo>
                <a:cubicBezTo>
                  <a:pt x="3862728" y="3830003"/>
                  <a:pt x="3843725" y="3791902"/>
                  <a:pt x="3810912" y="3770045"/>
                </a:cubicBezTo>
                <a:cubicBezTo>
                  <a:pt x="3813403" y="3782535"/>
                  <a:pt x="3818066" y="3786417"/>
                  <a:pt x="3813901" y="3798316"/>
                </a:cubicBezTo>
                <a:cubicBezTo>
                  <a:pt x="3805357" y="3799095"/>
                  <a:pt x="3796812" y="3799873"/>
                  <a:pt x="3793514" y="3804226"/>
                </a:cubicBezTo>
                <a:cubicBezTo>
                  <a:pt x="3794189" y="3814690"/>
                  <a:pt x="3795756" y="3825429"/>
                  <a:pt x="3796876" y="3836031"/>
                </a:cubicBezTo>
                <a:cubicBezTo>
                  <a:pt x="3817717" y="3823912"/>
                  <a:pt x="3836950" y="3839132"/>
                  <a:pt x="3828142" y="3861317"/>
                </a:cubicBezTo>
                <a:cubicBezTo>
                  <a:pt x="3817952" y="3861099"/>
                  <a:pt x="3803185" y="3840910"/>
                  <a:pt x="3799119" y="3857234"/>
                </a:cubicBezTo>
                <a:cubicBezTo>
                  <a:pt x="3803184" y="3874117"/>
                  <a:pt x="3832366" y="3858715"/>
                  <a:pt x="3833546" y="3878613"/>
                </a:cubicBezTo>
                <a:cubicBezTo>
                  <a:pt x="3819440" y="3881581"/>
                  <a:pt x="3796062" y="3892428"/>
                  <a:pt x="3809452" y="3917074"/>
                </a:cubicBezTo>
                <a:cubicBezTo>
                  <a:pt x="3831591" y="3910240"/>
                  <a:pt x="3853919" y="3918603"/>
                  <a:pt x="3847177" y="3934101"/>
                </a:cubicBezTo>
                <a:cubicBezTo>
                  <a:pt x="3836469" y="3937141"/>
                  <a:pt x="3837958" y="3924416"/>
                  <a:pt x="3825531" y="3929855"/>
                </a:cubicBezTo>
                <a:cubicBezTo>
                  <a:pt x="3824284" y="3940214"/>
                  <a:pt x="3808704" y="3943214"/>
                  <a:pt x="3806939" y="3956831"/>
                </a:cubicBezTo>
                <a:cubicBezTo>
                  <a:pt x="3804729" y="3970310"/>
                  <a:pt x="3816592" y="3979347"/>
                  <a:pt x="3818565" y="3995095"/>
                </a:cubicBezTo>
                <a:cubicBezTo>
                  <a:pt x="3819450" y="4001717"/>
                  <a:pt x="3813784" y="4005827"/>
                  <a:pt x="3813364" y="4013511"/>
                </a:cubicBezTo>
                <a:cubicBezTo>
                  <a:pt x="3811659" y="4036425"/>
                  <a:pt x="3820013" y="4053656"/>
                  <a:pt x="3828964" y="4057886"/>
                </a:cubicBezTo>
                <a:cubicBezTo>
                  <a:pt x="3830360" y="4067596"/>
                  <a:pt x="3818832" y="4066965"/>
                  <a:pt x="3820537" y="4077258"/>
                </a:cubicBezTo>
                <a:cubicBezTo>
                  <a:pt x="3834969" y="4089042"/>
                  <a:pt x="3838498" y="4061808"/>
                  <a:pt x="3848577" y="4070294"/>
                </a:cubicBezTo>
                <a:cubicBezTo>
                  <a:pt x="3852642" y="4087177"/>
                  <a:pt x="3858498" y="4098265"/>
                  <a:pt x="3841782" y="4103356"/>
                </a:cubicBezTo>
                <a:cubicBezTo>
                  <a:pt x="3836812" y="4098890"/>
                  <a:pt x="3836721" y="4088118"/>
                  <a:pt x="3825566" y="4091021"/>
                </a:cubicBezTo>
                <a:cubicBezTo>
                  <a:pt x="3829382" y="4116617"/>
                  <a:pt x="3824319" y="4134587"/>
                  <a:pt x="3830089" y="4161763"/>
                </a:cubicBezTo>
                <a:cubicBezTo>
                  <a:pt x="3843807" y="4167955"/>
                  <a:pt x="3850292" y="4167517"/>
                  <a:pt x="3861900" y="4158405"/>
                </a:cubicBezTo>
                <a:cubicBezTo>
                  <a:pt x="3868168" y="4168156"/>
                  <a:pt x="3868568" y="4179511"/>
                  <a:pt x="3857892" y="4184026"/>
                </a:cubicBezTo>
                <a:cubicBezTo>
                  <a:pt x="3847636" y="4180859"/>
                  <a:pt x="3842115" y="4178176"/>
                  <a:pt x="3832777" y="4183105"/>
                </a:cubicBezTo>
                <a:cubicBezTo>
                  <a:pt x="3820736" y="4212593"/>
                  <a:pt x="3852468" y="4218977"/>
                  <a:pt x="3847765" y="4253174"/>
                </a:cubicBezTo>
                <a:cubicBezTo>
                  <a:pt x="3859569" y="4252914"/>
                  <a:pt x="3853785" y="4238430"/>
                  <a:pt x="3863943" y="4237173"/>
                </a:cubicBezTo>
                <a:cubicBezTo>
                  <a:pt x="3872861" y="4239928"/>
                  <a:pt x="3888829" y="4260975"/>
                  <a:pt x="3874376" y="4268231"/>
                </a:cubicBezTo>
                <a:cubicBezTo>
                  <a:pt x="3872939" y="4263393"/>
                  <a:pt x="3868618" y="4261569"/>
                  <a:pt x="3869484" y="4254023"/>
                </a:cubicBezTo>
                <a:cubicBezTo>
                  <a:pt x="3858703" y="4260460"/>
                  <a:pt x="3851896" y="4273007"/>
                  <a:pt x="3834748" y="4265267"/>
                </a:cubicBezTo>
                <a:cubicBezTo>
                  <a:pt x="3836040" y="4276898"/>
                  <a:pt x="3847981" y="4276193"/>
                  <a:pt x="3848414" y="4289023"/>
                </a:cubicBezTo>
                <a:cubicBezTo>
                  <a:pt x="3830734" y="4297235"/>
                  <a:pt x="3842845" y="4330767"/>
                  <a:pt x="3850484" y="4342405"/>
                </a:cubicBezTo>
                <a:cubicBezTo>
                  <a:pt x="3864518" y="4342833"/>
                  <a:pt x="3846039" y="4328334"/>
                  <a:pt x="3859219" y="4323616"/>
                </a:cubicBezTo>
                <a:cubicBezTo>
                  <a:pt x="3871495" y="4331315"/>
                  <a:pt x="3875706" y="4308198"/>
                  <a:pt x="3884472" y="4324093"/>
                </a:cubicBezTo>
                <a:cubicBezTo>
                  <a:pt x="3886787" y="4341900"/>
                  <a:pt x="3860268" y="4337613"/>
                  <a:pt x="3863028" y="4355559"/>
                </a:cubicBezTo>
                <a:cubicBezTo>
                  <a:pt x="3856982" y="4362482"/>
                  <a:pt x="3856202" y="4353938"/>
                  <a:pt x="3844910" y="4357287"/>
                </a:cubicBezTo>
                <a:cubicBezTo>
                  <a:pt x="3845827" y="4398592"/>
                  <a:pt x="3849996" y="4413555"/>
                  <a:pt x="3853550" y="4460555"/>
                </a:cubicBezTo>
                <a:cubicBezTo>
                  <a:pt x="3863189" y="4462557"/>
                  <a:pt x="3870115" y="4468600"/>
                  <a:pt x="3873603" y="4479446"/>
                </a:cubicBezTo>
                <a:cubicBezTo>
                  <a:pt x="3871524" y="4482223"/>
                  <a:pt x="3867413" y="4483275"/>
                  <a:pt x="3863304" y="4484322"/>
                </a:cubicBezTo>
                <a:lnTo>
                  <a:pt x="3853251" y="4489079"/>
                </a:lnTo>
                <a:lnTo>
                  <a:pt x="3853005" y="4489199"/>
                </a:lnTo>
                <a:cubicBezTo>
                  <a:pt x="3857826" y="4506800"/>
                  <a:pt x="3850920" y="4514923"/>
                  <a:pt x="3854403" y="4532113"/>
                </a:cubicBezTo>
                <a:lnTo>
                  <a:pt x="3858169" y="4532319"/>
                </a:lnTo>
                <a:lnTo>
                  <a:pt x="3868091" y="4532864"/>
                </a:lnTo>
                <a:cubicBezTo>
                  <a:pt x="3872898" y="4530745"/>
                  <a:pt x="3877275" y="4528435"/>
                  <a:pt x="3879210" y="4532451"/>
                </a:cubicBezTo>
                <a:cubicBezTo>
                  <a:pt x="3881229" y="4536983"/>
                  <a:pt x="3885103" y="4538671"/>
                  <a:pt x="3884685" y="4546351"/>
                </a:cubicBezTo>
                <a:cubicBezTo>
                  <a:pt x="3879897" y="4546827"/>
                  <a:pt x="3874699" y="4547052"/>
                  <a:pt x="3870233" y="4547871"/>
                </a:cubicBezTo>
                <a:lnTo>
                  <a:pt x="3860496" y="4552785"/>
                </a:lnTo>
                <a:lnTo>
                  <a:pt x="3860178" y="4552944"/>
                </a:lnTo>
                <a:cubicBezTo>
                  <a:pt x="3865825" y="4567872"/>
                  <a:pt x="3854420" y="4579489"/>
                  <a:pt x="3864498" y="4587977"/>
                </a:cubicBezTo>
                <a:cubicBezTo>
                  <a:pt x="3871998" y="4600064"/>
                  <a:pt x="3889181" y="4576067"/>
                  <a:pt x="3892329" y="4584854"/>
                </a:cubicBezTo>
                <a:cubicBezTo>
                  <a:pt x="3892184" y="4591646"/>
                  <a:pt x="3897365" y="4592268"/>
                  <a:pt x="3897804" y="4598755"/>
                </a:cubicBezTo>
                <a:cubicBezTo>
                  <a:pt x="3893060" y="4604619"/>
                  <a:pt x="3880057" y="4604020"/>
                  <a:pt x="3869900" y="4605276"/>
                </a:cubicBezTo>
                <a:cubicBezTo>
                  <a:pt x="3870647" y="4612345"/>
                  <a:pt x="3871394" y="4619413"/>
                  <a:pt x="3872006" y="4626920"/>
                </a:cubicBezTo>
                <a:cubicBezTo>
                  <a:pt x="4033100" y="4595623"/>
                  <a:pt x="4184572" y="4576493"/>
                  <a:pt x="4335037" y="4538491"/>
                </a:cubicBezTo>
                <a:close/>
                <a:moveTo>
                  <a:pt x="5873455" y="1070614"/>
                </a:moveTo>
                <a:cubicBezTo>
                  <a:pt x="5871879" y="1056289"/>
                  <a:pt x="5884732" y="1036144"/>
                  <a:pt x="5868860" y="1027338"/>
                </a:cubicBezTo>
                <a:cubicBezTo>
                  <a:pt x="5863867" y="1042706"/>
                  <a:pt x="5859175" y="1070402"/>
                  <a:pt x="5873455" y="1070614"/>
                </a:cubicBezTo>
                <a:close/>
                <a:moveTo>
                  <a:pt x="5930389" y="949077"/>
                </a:moveTo>
                <a:cubicBezTo>
                  <a:pt x="5932730" y="939711"/>
                  <a:pt x="5933472" y="930713"/>
                  <a:pt x="5923816" y="925730"/>
                </a:cubicBezTo>
                <a:cubicBezTo>
                  <a:pt x="5918743" y="936400"/>
                  <a:pt x="5922766" y="943558"/>
                  <a:pt x="5930389" y="949077"/>
                </a:cubicBezTo>
                <a:close/>
                <a:moveTo>
                  <a:pt x="6103482" y="574833"/>
                </a:moveTo>
                <a:cubicBezTo>
                  <a:pt x="6098399" y="569018"/>
                  <a:pt x="6089404" y="551279"/>
                  <a:pt x="6081167" y="553757"/>
                </a:cubicBezTo>
                <a:cubicBezTo>
                  <a:pt x="6086111" y="561040"/>
                  <a:pt x="6091376" y="583758"/>
                  <a:pt x="6103482" y="574833"/>
                </a:cubicBezTo>
                <a:close/>
                <a:moveTo>
                  <a:pt x="5311210" y="2376889"/>
                </a:moveTo>
                <a:cubicBezTo>
                  <a:pt x="5302814" y="2368099"/>
                  <a:pt x="5295089" y="2359959"/>
                  <a:pt x="5287280" y="2367343"/>
                </a:cubicBezTo>
                <a:cubicBezTo>
                  <a:pt x="5295341" y="2375808"/>
                  <a:pt x="5303317" y="2378990"/>
                  <a:pt x="5311210" y="2376889"/>
                </a:cubicBezTo>
                <a:close/>
                <a:moveTo>
                  <a:pt x="3445368" y="6601169"/>
                </a:moveTo>
                <a:cubicBezTo>
                  <a:pt x="3450022" y="6580245"/>
                  <a:pt x="3439402" y="6576574"/>
                  <a:pt x="3455489" y="6563255"/>
                </a:cubicBezTo>
                <a:cubicBezTo>
                  <a:pt x="3438624" y="6511376"/>
                  <a:pt x="3437427" y="6450589"/>
                  <a:pt x="3417912" y="6400092"/>
                </a:cubicBezTo>
                <a:cubicBezTo>
                  <a:pt x="3413028" y="6398445"/>
                  <a:pt x="3407957" y="6397225"/>
                  <a:pt x="3402885" y="6396005"/>
                </a:cubicBezTo>
                <a:cubicBezTo>
                  <a:pt x="3390772" y="6351843"/>
                  <a:pt x="3377050" y="6309013"/>
                  <a:pt x="3350927" y="6273469"/>
                </a:cubicBezTo>
                <a:cubicBezTo>
                  <a:pt x="3353758" y="6320169"/>
                  <a:pt x="3382244" y="6352671"/>
                  <a:pt x="3385690" y="6399132"/>
                </a:cubicBezTo>
                <a:cubicBezTo>
                  <a:pt x="3373971" y="6389869"/>
                  <a:pt x="3380216" y="6411522"/>
                  <a:pt x="3371680" y="6407751"/>
                </a:cubicBezTo>
                <a:cubicBezTo>
                  <a:pt x="3364565" y="6376521"/>
                  <a:pt x="3362137" y="6342766"/>
                  <a:pt x="3352182" y="6313345"/>
                </a:cubicBezTo>
                <a:cubicBezTo>
                  <a:pt x="3345042" y="6294870"/>
                  <a:pt x="3334571" y="6267774"/>
                  <a:pt x="3314135" y="6259766"/>
                </a:cubicBezTo>
                <a:cubicBezTo>
                  <a:pt x="3313288" y="6317097"/>
                  <a:pt x="3365912" y="6360775"/>
                  <a:pt x="3358089" y="6411959"/>
                </a:cubicBezTo>
                <a:cubicBezTo>
                  <a:pt x="3355274" y="6401012"/>
                  <a:pt x="3354068" y="6388735"/>
                  <a:pt x="3346378" y="6380741"/>
                </a:cubicBezTo>
                <a:cubicBezTo>
                  <a:pt x="3338999" y="6388204"/>
                  <a:pt x="3352188" y="6397607"/>
                  <a:pt x="3342282" y="6395783"/>
                </a:cubicBezTo>
                <a:cubicBezTo>
                  <a:pt x="3329127" y="6351671"/>
                  <a:pt x="3309628" y="6310373"/>
                  <a:pt x="3295668" y="6266927"/>
                </a:cubicBezTo>
                <a:cubicBezTo>
                  <a:pt x="3300502" y="6267530"/>
                  <a:pt x="3306477" y="6270170"/>
                  <a:pt x="3308176" y="6266325"/>
                </a:cubicBezTo>
                <a:cubicBezTo>
                  <a:pt x="3300585" y="6260417"/>
                  <a:pt x="3288733" y="6257224"/>
                  <a:pt x="3281724" y="6259233"/>
                </a:cubicBezTo>
                <a:cubicBezTo>
                  <a:pt x="3300640" y="6345722"/>
                  <a:pt x="3341945" y="6419635"/>
                  <a:pt x="3352152" y="6511979"/>
                </a:cubicBezTo>
                <a:cubicBezTo>
                  <a:pt x="3344897" y="6508773"/>
                  <a:pt x="3343297" y="6514705"/>
                  <a:pt x="3338561" y="6516187"/>
                </a:cubicBezTo>
                <a:cubicBezTo>
                  <a:pt x="3320137" y="6466683"/>
                  <a:pt x="3331383" y="6395052"/>
                  <a:pt x="3290955" y="6361870"/>
                </a:cubicBezTo>
                <a:cubicBezTo>
                  <a:pt x="3292702" y="6385622"/>
                  <a:pt x="3304176" y="6389670"/>
                  <a:pt x="3288040" y="6401945"/>
                </a:cubicBezTo>
                <a:cubicBezTo>
                  <a:pt x="3294975" y="6411648"/>
                  <a:pt x="3292636" y="6401934"/>
                  <a:pt x="3300548" y="6401344"/>
                </a:cubicBezTo>
                <a:cubicBezTo>
                  <a:pt x="3301474" y="6443117"/>
                  <a:pt x="3339743" y="6514667"/>
                  <a:pt x="3318781" y="6530938"/>
                </a:cubicBezTo>
                <a:cubicBezTo>
                  <a:pt x="3327907" y="6547226"/>
                  <a:pt x="3315259" y="6575852"/>
                  <a:pt x="3336975" y="6584426"/>
                </a:cubicBezTo>
                <a:cubicBezTo>
                  <a:pt x="3344116" y="6576346"/>
                  <a:pt x="3329835" y="6565952"/>
                  <a:pt x="3341728" y="6565588"/>
                </a:cubicBezTo>
                <a:cubicBezTo>
                  <a:pt x="3345331" y="6566670"/>
                  <a:pt x="3347079" y="6563868"/>
                  <a:pt x="3350206" y="6563717"/>
                </a:cubicBezTo>
                <a:cubicBezTo>
                  <a:pt x="3360826" y="6567388"/>
                  <a:pt x="3350287" y="6583159"/>
                  <a:pt x="3365167" y="6584116"/>
                </a:cubicBezTo>
                <a:cubicBezTo>
                  <a:pt x="3372587" y="6573095"/>
                  <a:pt x="3361310" y="6573220"/>
                  <a:pt x="3361630" y="6566722"/>
                </a:cubicBezTo>
                <a:cubicBezTo>
                  <a:pt x="3373022" y="6577884"/>
                  <a:pt x="3375271" y="6563558"/>
                  <a:pt x="3387492" y="6561297"/>
                </a:cubicBezTo>
                <a:cubicBezTo>
                  <a:pt x="3381607" y="6556144"/>
                  <a:pt x="3382018" y="6547133"/>
                  <a:pt x="3385506" y="6536930"/>
                </a:cubicBezTo>
                <a:cubicBezTo>
                  <a:pt x="3401231" y="6533665"/>
                  <a:pt x="3396742" y="6540362"/>
                  <a:pt x="3407271" y="6546547"/>
                </a:cubicBezTo>
                <a:cubicBezTo>
                  <a:pt x="3420847" y="6533139"/>
                  <a:pt x="3408635" y="6513445"/>
                  <a:pt x="3413600" y="6507979"/>
                </a:cubicBezTo>
                <a:cubicBezTo>
                  <a:pt x="3446076" y="6518754"/>
                  <a:pt x="3443374" y="6572201"/>
                  <a:pt x="3425532" y="6583722"/>
                </a:cubicBezTo>
                <a:cubicBezTo>
                  <a:pt x="3434568" y="6575970"/>
                  <a:pt x="3432007" y="6601393"/>
                  <a:pt x="3445368" y="6601169"/>
                </a:cubicBezTo>
                <a:close/>
                <a:moveTo>
                  <a:pt x="1296270" y="11468953"/>
                </a:moveTo>
                <a:cubicBezTo>
                  <a:pt x="1282813" y="11449739"/>
                  <a:pt x="1286820" y="11397930"/>
                  <a:pt x="1259332" y="11400073"/>
                </a:cubicBezTo>
                <a:cubicBezTo>
                  <a:pt x="1267526" y="11418491"/>
                  <a:pt x="1250870" y="11494309"/>
                  <a:pt x="1296270" y="11468953"/>
                </a:cubicBezTo>
                <a:close/>
                <a:moveTo>
                  <a:pt x="5703235" y="1499158"/>
                </a:moveTo>
                <a:cubicBezTo>
                  <a:pt x="5698818" y="1494148"/>
                  <a:pt x="5700415" y="1488226"/>
                  <a:pt x="5693536" y="1484167"/>
                </a:cubicBezTo>
                <a:cubicBezTo>
                  <a:pt x="5684596" y="1489393"/>
                  <a:pt x="5695952" y="1504097"/>
                  <a:pt x="5703235" y="1499158"/>
                </a:cubicBezTo>
                <a:close/>
                <a:moveTo>
                  <a:pt x="3529440" y="6421284"/>
                </a:moveTo>
                <a:cubicBezTo>
                  <a:pt x="3529071" y="6400183"/>
                  <a:pt x="3523212" y="6382275"/>
                  <a:pt x="3511295" y="6368839"/>
                </a:cubicBezTo>
                <a:cubicBezTo>
                  <a:pt x="3511615" y="6388896"/>
                  <a:pt x="3516481" y="6407898"/>
                  <a:pt x="3529440" y="6421284"/>
                </a:cubicBezTo>
                <a:close/>
                <a:moveTo>
                  <a:pt x="5912070" y="1029573"/>
                </a:moveTo>
                <a:cubicBezTo>
                  <a:pt x="5916515" y="1008941"/>
                  <a:pt x="5917927" y="989480"/>
                  <a:pt x="5905175" y="975238"/>
                </a:cubicBezTo>
                <a:cubicBezTo>
                  <a:pt x="5903631" y="994999"/>
                  <a:pt x="5894854" y="1017303"/>
                  <a:pt x="5912070" y="1029573"/>
                </a:cubicBezTo>
                <a:close/>
                <a:moveTo>
                  <a:pt x="5929704" y="989662"/>
                </a:moveTo>
                <a:cubicBezTo>
                  <a:pt x="5924743" y="981373"/>
                  <a:pt x="5929012" y="969271"/>
                  <a:pt x="5921451" y="961986"/>
                </a:cubicBezTo>
                <a:cubicBezTo>
                  <a:pt x="5909922" y="966934"/>
                  <a:pt x="5917327" y="1001410"/>
                  <a:pt x="5929704" y="989662"/>
                </a:cubicBezTo>
                <a:close/>
                <a:moveTo>
                  <a:pt x="5959934" y="921245"/>
                </a:moveTo>
                <a:cubicBezTo>
                  <a:pt x="5954248" y="916222"/>
                  <a:pt x="5964459" y="905311"/>
                  <a:pt x="5950542" y="903465"/>
                </a:cubicBezTo>
                <a:cubicBezTo>
                  <a:pt x="5948792" y="909866"/>
                  <a:pt x="5956707" y="924481"/>
                  <a:pt x="5959934" y="921245"/>
                </a:cubicBezTo>
                <a:close/>
                <a:moveTo>
                  <a:pt x="4355162" y="4553986"/>
                </a:moveTo>
                <a:cubicBezTo>
                  <a:pt x="4239400" y="4579269"/>
                  <a:pt x="4108721" y="4597498"/>
                  <a:pt x="3979204" y="4621455"/>
                </a:cubicBezTo>
                <a:cubicBezTo>
                  <a:pt x="3941863" y="4628481"/>
                  <a:pt x="3904215" y="4634921"/>
                  <a:pt x="3871298" y="4648187"/>
                </a:cubicBezTo>
                <a:cubicBezTo>
                  <a:pt x="3855729" y="4638498"/>
                  <a:pt x="3842062" y="4647951"/>
                  <a:pt x="3821302" y="4650326"/>
                </a:cubicBezTo>
                <a:cubicBezTo>
                  <a:pt x="3818943" y="4610526"/>
                  <a:pt x="3820863" y="4577429"/>
                  <a:pt x="3806038" y="4547942"/>
                </a:cubicBezTo>
                <a:cubicBezTo>
                  <a:pt x="3821334" y="4525313"/>
                  <a:pt x="3799188" y="4472085"/>
                  <a:pt x="3799746" y="4430748"/>
                </a:cubicBezTo>
                <a:cubicBezTo>
                  <a:pt x="3784546" y="4430934"/>
                  <a:pt x="3786965" y="4413616"/>
                  <a:pt x="3801411" y="4412707"/>
                </a:cubicBezTo>
                <a:cubicBezTo>
                  <a:pt x="3785328" y="4339857"/>
                  <a:pt x="3785887" y="4265313"/>
                  <a:pt x="3775575" y="4186432"/>
                </a:cubicBezTo>
                <a:cubicBezTo>
                  <a:pt x="3768835" y="4135515"/>
                  <a:pt x="3766725" y="4087005"/>
                  <a:pt x="3764490" y="4026248"/>
                </a:cubicBezTo>
                <a:cubicBezTo>
                  <a:pt x="3761195" y="3930979"/>
                  <a:pt x="3756804" y="3799722"/>
                  <a:pt x="3743614" y="3684304"/>
                </a:cubicBezTo>
                <a:cubicBezTo>
                  <a:pt x="3818390" y="3674686"/>
                  <a:pt x="3843562" y="3751319"/>
                  <a:pt x="3875621" y="3805662"/>
                </a:cubicBezTo>
                <a:cubicBezTo>
                  <a:pt x="3940630" y="3914625"/>
                  <a:pt x="4011199" y="4021399"/>
                  <a:pt x="4076490" y="4123122"/>
                </a:cubicBezTo>
                <a:cubicBezTo>
                  <a:pt x="4171617" y="4272155"/>
                  <a:pt x="4268449" y="4398274"/>
                  <a:pt x="4365117" y="4517017"/>
                </a:cubicBezTo>
                <a:cubicBezTo>
                  <a:pt x="4363418" y="4533586"/>
                  <a:pt x="4343516" y="4534761"/>
                  <a:pt x="4355162" y="4553986"/>
                </a:cubicBezTo>
                <a:close/>
                <a:moveTo>
                  <a:pt x="3515717" y="6458115"/>
                </a:moveTo>
                <a:cubicBezTo>
                  <a:pt x="3512550" y="6408714"/>
                  <a:pt x="3510425" y="6359262"/>
                  <a:pt x="3472894" y="6329913"/>
                </a:cubicBezTo>
                <a:cubicBezTo>
                  <a:pt x="3472155" y="6367375"/>
                  <a:pt x="3491769" y="6393404"/>
                  <a:pt x="3504662" y="6423102"/>
                </a:cubicBezTo>
                <a:cubicBezTo>
                  <a:pt x="3497160" y="6441235"/>
                  <a:pt x="3508970" y="6447985"/>
                  <a:pt x="3515717" y="6458115"/>
                </a:cubicBezTo>
                <a:close/>
                <a:moveTo>
                  <a:pt x="5054243" y="2980243"/>
                </a:moveTo>
                <a:cubicBezTo>
                  <a:pt x="5030266" y="2896726"/>
                  <a:pt x="4989268" y="2803571"/>
                  <a:pt x="4907280" y="2758197"/>
                </a:cubicBezTo>
                <a:cubicBezTo>
                  <a:pt x="4745973" y="2667966"/>
                  <a:pt x="4619896" y="2686388"/>
                  <a:pt x="4499484" y="2718031"/>
                </a:cubicBezTo>
                <a:cubicBezTo>
                  <a:pt x="4488749" y="2720926"/>
                  <a:pt x="4471246" y="2714620"/>
                  <a:pt x="4468078" y="2729314"/>
                </a:cubicBezTo>
                <a:cubicBezTo>
                  <a:pt x="4572548" y="2720324"/>
                  <a:pt x="4672571" y="2726756"/>
                  <a:pt x="4776053" y="2785151"/>
                </a:cubicBezTo>
                <a:cubicBezTo>
                  <a:pt x="4816198" y="2807389"/>
                  <a:pt x="4863011" y="2843127"/>
                  <a:pt x="4892740" y="2874182"/>
                </a:cubicBezTo>
                <a:cubicBezTo>
                  <a:pt x="4909877" y="2892062"/>
                  <a:pt x="4916216" y="2917790"/>
                  <a:pt x="4936670" y="2929879"/>
                </a:cubicBezTo>
                <a:cubicBezTo>
                  <a:pt x="4970402" y="2949496"/>
                  <a:pt x="5035596" y="2946604"/>
                  <a:pt x="5050648" y="2987042"/>
                </a:cubicBezTo>
                <a:cubicBezTo>
                  <a:pt x="5052169" y="2984650"/>
                  <a:pt x="5053032" y="2982292"/>
                  <a:pt x="5054243" y="2980243"/>
                </a:cubicBezTo>
                <a:close/>
                <a:moveTo>
                  <a:pt x="3472379" y="6575824"/>
                </a:moveTo>
                <a:cubicBezTo>
                  <a:pt x="3479118" y="6554801"/>
                  <a:pt x="3474686" y="6540587"/>
                  <a:pt x="3459462" y="6532328"/>
                </a:cubicBezTo>
                <a:cubicBezTo>
                  <a:pt x="3454947" y="6551781"/>
                  <a:pt x="3458575" y="6566661"/>
                  <a:pt x="3472379" y="6575824"/>
                </a:cubicBezTo>
                <a:close/>
                <a:moveTo>
                  <a:pt x="1543519" y="10943957"/>
                </a:moveTo>
                <a:cubicBezTo>
                  <a:pt x="1539578" y="10940176"/>
                  <a:pt x="1540409" y="10931369"/>
                  <a:pt x="1532699" y="10936117"/>
                </a:cubicBezTo>
                <a:cubicBezTo>
                  <a:pt x="1536829" y="10939471"/>
                  <a:pt x="1536613" y="10948041"/>
                  <a:pt x="1543519" y="10943957"/>
                </a:cubicBezTo>
                <a:close/>
                <a:moveTo>
                  <a:pt x="3514074" y="6494157"/>
                </a:moveTo>
                <a:cubicBezTo>
                  <a:pt x="3507057" y="6491568"/>
                  <a:pt x="3514714" y="6481163"/>
                  <a:pt x="3505662" y="6479717"/>
                </a:cubicBezTo>
                <a:cubicBezTo>
                  <a:pt x="3499375" y="6488174"/>
                  <a:pt x="3507836" y="6503657"/>
                  <a:pt x="3514074" y="6494157"/>
                </a:cubicBezTo>
                <a:close/>
                <a:moveTo>
                  <a:pt x="5927694" y="1033248"/>
                </a:moveTo>
                <a:lnTo>
                  <a:pt x="5921982" y="1030724"/>
                </a:lnTo>
                <a:lnTo>
                  <a:pt x="5919595" y="1036126"/>
                </a:lnTo>
                <a:lnTo>
                  <a:pt x="5925307" y="1038649"/>
                </a:lnTo>
                <a:close/>
                <a:moveTo>
                  <a:pt x="5945556" y="998146"/>
                </a:moveTo>
                <a:cubicBezTo>
                  <a:pt x="5949703" y="985520"/>
                  <a:pt x="5946973" y="965013"/>
                  <a:pt x="5937914" y="955630"/>
                </a:cubicBezTo>
                <a:cubicBezTo>
                  <a:pt x="5930241" y="967304"/>
                  <a:pt x="5931252" y="994292"/>
                  <a:pt x="5939096" y="1007441"/>
                </a:cubicBezTo>
                <a:cubicBezTo>
                  <a:pt x="5942027" y="1005688"/>
                  <a:pt x="5944174" y="1002355"/>
                  <a:pt x="5945556" y="998146"/>
                </a:cubicBezTo>
                <a:close/>
                <a:moveTo>
                  <a:pt x="5882535" y="1142772"/>
                </a:moveTo>
                <a:cubicBezTo>
                  <a:pt x="5882772" y="1132476"/>
                  <a:pt x="5890242" y="1119636"/>
                  <a:pt x="5878482" y="1113723"/>
                </a:cubicBezTo>
                <a:cubicBezTo>
                  <a:pt x="5869058" y="1119601"/>
                  <a:pt x="5873410" y="1136588"/>
                  <a:pt x="5882535" y="1142772"/>
                </a:cubicBezTo>
                <a:close/>
                <a:moveTo>
                  <a:pt x="3491502" y="6564869"/>
                </a:moveTo>
                <a:cubicBezTo>
                  <a:pt x="3492824" y="6535324"/>
                  <a:pt x="3482361" y="6512827"/>
                  <a:pt x="3475541" y="6487856"/>
                </a:cubicBezTo>
                <a:cubicBezTo>
                  <a:pt x="3480876" y="6476936"/>
                  <a:pt x="3493483" y="6478421"/>
                  <a:pt x="3494730" y="6460588"/>
                </a:cubicBezTo>
                <a:cubicBezTo>
                  <a:pt x="3484776" y="6404613"/>
                  <a:pt x="3481545" y="6344970"/>
                  <a:pt x="3438457" y="6308569"/>
                </a:cubicBezTo>
                <a:cubicBezTo>
                  <a:pt x="3444874" y="6347151"/>
                  <a:pt x="3466344" y="6377063"/>
                  <a:pt x="3469732" y="6417882"/>
                </a:cubicBezTo>
                <a:cubicBezTo>
                  <a:pt x="3468329" y="6427986"/>
                  <a:pt x="3454426" y="6416736"/>
                  <a:pt x="3454401" y="6429492"/>
                </a:cubicBezTo>
                <a:cubicBezTo>
                  <a:pt x="3468221" y="6474408"/>
                  <a:pt x="3466512" y="6526762"/>
                  <a:pt x="3491502" y="6564869"/>
                </a:cubicBezTo>
                <a:close/>
                <a:moveTo>
                  <a:pt x="1521503" y="11024958"/>
                </a:moveTo>
                <a:cubicBezTo>
                  <a:pt x="1517977" y="11016774"/>
                  <a:pt x="1532869" y="11005004"/>
                  <a:pt x="1514378" y="10998364"/>
                </a:cubicBezTo>
                <a:cubicBezTo>
                  <a:pt x="1497402" y="11010231"/>
                  <a:pt x="1509309" y="11036391"/>
                  <a:pt x="1521503" y="11024958"/>
                </a:cubicBezTo>
                <a:close/>
                <a:moveTo>
                  <a:pt x="5910920" y="1093982"/>
                </a:moveTo>
                <a:cubicBezTo>
                  <a:pt x="5919088" y="1080376"/>
                  <a:pt x="5910616" y="1069459"/>
                  <a:pt x="5907540" y="1078860"/>
                </a:cubicBezTo>
                <a:cubicBezTo>
                  <a:pt x="5902366" y="1066173"/>
                  <a:pt x="5907565" y="1064166"/>
                  <a:pt x="5906193" y="1051006"/>
                </a:cubicBezTo>
                <a:cubicBezTo>
                  <a:pt x="5896802" y="1045423"/>
                  <a:pt x="5889862" y="1044867"/>
                  <a:pt x="5882151" y="1043612"/>
                </a:cubicBezTo>
                <a:cubicBezTo>
                  <a:pt x="5876610" y="1065911"/>
                  <a:pt x="5870838" y="1077349"/>
                  <a:pt x="5883033" y="1095290"/>
                </a:cubicBezTo>
                <a:cubicBezTo>
                  <a:pt x="5892227" y="1078550"/>
                  <a:pt x="5887547" y="1063929"/>
                  <a:pt x="5894955" y="1052856"/>
                </a:cubicBezTo>
                <a:cubicBezTo>
                  <a:pt x="5897706" y="1058016"/>
                  <a:pt x="5896124" y="1064849"/>
                  <a:pt x="5893110" y="1072484"/>
                </a:cubicBezTo>
                <a:cubicBezTo>
                  <a:pt x="5904808" y="1080164"/>
                  <a:pt x="5893224" y="1065720"/>
                  <a:pt x="5901642" y="1069439"/>
                </a:cubicBezTo>
                <a:cubicBezTo>
                  <a:pt x="5904366" y="1077099"/>
                  <a:pt x="5907284" y="1082692"/>
                  <a:pt x="5898116" y="1084739"/>
                </a:cubicBezTo>
                <a:cubicBezTo>
                  <a:pt x="5905561" y="1086593"/>
                  <a:pt x="5902175" y="1092629"/>
                  <a:pt x="5910920" y="1093982"/>
                </a:cubicBezTo>
                <a:close/>
                <a:moveTo>
                  <a:pt x="5726858" y="1512655"/>
                </a:moveTo>
                <a:cubicBezTo>
                  <a:pt x="5723771" y="1509252"/>
                  <a:pt x="5724613" y="1505035"/>
                  <a:pt x="5718212" y="1502207"/>
                </a:cubicBezTo>
                <a:cubicBezTo>
                  <a:pt x="5708179" y="1506441"/>
                  <a:pt x="5724408" y="1518200"/>
                  <a:pt x="5726858" y="1512655"/>
                </a:cubicBezTo>
                <a:close/>
                <a:moveTo>
                  <a:pt x="1543233" y="10981549"/>
                </a:moveTo>
                <a:cubicBezTo>
                  <a:pt x="1535878" y="10976260"/>
                  <a:pt x="1545948" y="10968477"/>
                  <a:pt x="1534048" y="10964238"/>
                </a:cubicBezTo>
                <a:cubicBezTo>
                  <a:pt x="1526349" y="10973580"/>
                  <a:pt x="1531417" y="10992129"/>
                  <a:pt x="1543233" y="10981549"/>
                </a:cubicBezTo>
                <a:close/>
                <a:moveTo>
                  <a:pt x="5515785" y="2013425"/>
                </a:moveTo>
                <a:cubicBezTo>
                  <a:pt x="5488114" y="2039201"/>
                  <a:pt x="5456034" y="2052747"/>
                  <a:pt x="5427638" y="2074832"/>
                </a:cubicBezTo>
                <a:cubicBezTo>
                  <a:pt x="5405030" y="2067232"/>
                  <a:pt x="5415007" y="2057371"/>
                  <a:pt x="5415560" y="2045170"/>
                </a:cubicBezTo>
                <a:cubicBezTo>
                  <a:pt x="5386055" y="2046000"/>
                  <a:pt x="5366636" y="2072047"/>
                  <a:pt x="5341634" y="2083792"/>
                </a:cubicBezTo>
                <a:cubicBezTo>
                  <a:pt x="5321431" y="2093239"/>
                  <a:pt x="5294722" y="2096589"/>
                  <a:pt x="5267564" y="2101560"/>
                </a:cubicBezTo>
                <a:cubicBezTo>
                  <a:pt x="5189383" y="2116713"/>
                  <a:pt x="5098466" y="2124984"/>
                  <a:pt x="4984440" y="2059449"/>
                </a:cubicBezTo>
                <a:cubicBezTo>
                  <a:pt x="4979671" y="2056786"/>
                  <a:pt x="4972106" y="2051604"/>
                  <a:pt x="4968700" y="2048378"/>
                </a:cubicBezTo>
                <a:cubicBezTo>
                  <a:pt x="4895807" y="1990469"/>
                  <a:pt x="4819069" y="1898865"/>
                  <a:pt x="4802072" y="1800029"/>
                </a:cubicBezTo>
                <a:cubicBezTo>
                  <a:pt x="4789915" y="1730329"/>
                  <a:pt x="4800164" y="1657296"/>
                  <a:pt x="4845783" y="1570958"/>
                </a:cubicBezTo>
                <a:cubicBezTo>
                  <a:pt x="4760146" y="1515429"/>
                  <a:pt x="4727897" y="1682144"/>
                  <a:pt x="4670187" y="1702426"/>
                </a:cubicBezTo>
                <a:cubicBezTo>
                  <a:pt x="4642632" y="1754017"/>
                  <a:pt x="4614257" y="1803233"/>
                  <a:pt x="4569605" y="1812224"/>
                </a:cubicBezTo>
                <a:cubicBezTo>
                  <a:pt x="4593117" y="1784490"/>
                  <a:pt x="4567636" y="1757161"/>
                  <a:pt x="4569265" y="1725518"/>
                </a:cubicBezTo>
                <a:cubicBezTo>
                  <a:pt x="4570094" y="1718631"/>
                  <a:pt x="4578259" y="1710954"/>
                  <a:pt x="4579985" y="1700823"/>
                </a:cubicBezTo>
                <a:cubicBezTo>
                  <a:pt x="4585163" y="1670432"/>
                  <a:pt x="4581868" y="1624536"/>
                  <a:pt x="4598273" y="1580735"/>
                </a:cubicBezTo>
                <a:cubicBezTo>
                  <a:pt x="4603623" y="1566236"/>
                  <a:pt x="4611606" y="1551930"/>
                  <a:pt x="4617452" y="1535151"/>
                </a:cubicBezTo>
                <a:cubicBezTo>
                  <a:pt x="4635296" y="1485169"/>
                  <a:pt x="4672267" y="1445181"/>
                  <a:pt x="4697657" y="1396079"/>
                </a:cubicBezTo>
                <a:cubicBezTo>
                  <a:pt x="4702321" y="1386493"/>
                  <a:pt x="4702568" y="1373939"/>
                  <a:pt x="4707327" y="1363037"/>
                </a:cubicBezTo>
                <a:cubicBezTo>
                  <a:pt x="4738801" y="1293865"/>
                  <a:pt x="4791749" y="1238829"/>
                  <a:pt x="4839242" y="1208870"/>
                </a:cubicBezTo>
                <a:cubicBezTo>
                  <a:pt x="4854945" y="1234165"/>
                  <a:pt x="4845437" y="1269535"/>
                  <a:pt x="4841529" y="1300680"/>
                </a:cubicBezTo>
                <a:cubicBezTo>
                  <a:pt x="4831889" y="1374418"/>
                  <a:pt x="4803440" y="1452081"/>
                  <a:pt x="4810523" y="1518765"/>
                </a:cubicBezTo>
                <a:cubicBezTo>
                  <a:pt x="4834629" y="1533092"/>
                  <a:pt x="4849987" y="1526600"/>
                  <a:pt x="4872404" y="1536834"/>
                </a:cubicBezTo>
                <a:cubicBezTo>
                  <a:pt x="4885298" y="1500387"/>
                  <a:pt x="4908182" y="1490473"/>
                  <a:pt x="4926610" y="1468986"/>
                </a:cubicBezTo>
                <a:cubicBezTo>
                  <a:pt x="4927353" y="1454152"/>
                  <a:pt x="4909705" y="1446581"/>
                  <a:pt x="4904286" y="1434608"/>
                </a:cubicBezTo>
                <a:cubicBezTo>
                  <a:pt x="4914263" y="1424747"/>
                  <a:pt x="4924899" y="1414934"/>
                  <a:pt x="4936708" y="1407191"/>
                </a:cubicBezTo>
                <a:cubicBezTo>
                  <a:pt x="4953403" y="1427926"/>
                  <a:pt x="4967941" y="1441887"/>
                  <a:pt x="4985370" y="1457051"/>
                </a:cubicBezTo>
                <a:cubicBezTo>
                  <a:pt x="5012306" y="1414017"/>
                  <a:pt x="5057511" y="1415653"/>
                  <a:pt x="5089771" y="1385909"/>
                </a:cubicBezTo>
                <a:cubicBezTo>
                  <a:pt x="5108239" y="1395855"/>
                  <a:pt x="5117139" y="1382607"/>
                  <a:pt x="5130025" y="1378251"/>
                </a:cubicBezTo>
                <a:cubicBezTo>
                  <a:pt x="5192353" y="1371870"/>
                  <a:pt x="5249150" y="1373357"/>
                  <a:pt x="5333106" y="1415529"/>
                </a:cubicBezTo>
                <a:cubicBezTo>
                  <a:pt x="5481845" y="1490538"/>
                  <a:pt x="5558208" y="1655893"/>
                  <a:pt x="5532091" y="1801879"/>
                </a:cubicBezTo>
                <a:cubicBezTo>
                  <a:pt x="5527886" y="1823409"/>
                  <a:pt x="5518893" y="1860801"/>
                  <a:pt x="5504185" y="1876604"/>
                </a:cubicBezTo>
                <a:cubicBezTo>
                  <a:pt x="5485900" y="1896116"/>
                  <a:pt x="5470002" y="1951203"/>
                  <a:pt x="5441167" y="1965646"/>
                </a:cubicBezTo>
                <a:cubicBezTo>
                  <a:pt x="5441397" y="1994446"/>
                  <a:pt x="5509573" y="1994115"/>
                  <a:pt x="5515785" y="2013425"/>
                </a:cubicBezTo>
                <a:close/>
                <a:moveTo>
                  <a:pt x="4973954" y="3246436"/>
                </a:moveTo>
                <a:cubicBezTo>
                  <a:pt x="4979589" y="3230039"/>
                  <a:pt x="4980338" y="3213330"/>
                  <a:pt x="4974879" y="3197785"/>
                </a:cubicBezTo>
                <a:cubicBezTo>
                  <a:pt x="4967091" y="3175765"/>
                  <a:pt x="4944012" y="3170091"/>
                  <a:pt x="4941453" y="3147127"/>
                </a:cubicBezTo>
                <a:cubicBezTo>
                  <a:pt x="4982511" y="3125086"/>
                  <a:pt x="5030628" y="3123785"/>
                  <a:pt x="5054304" y="3054834"/>
                </a:cubicBezTo>
                <a:cubicBezTo>
                  <a:pt x="5053780" y="2971689"/>
                  <a:pt x="4939551" y="2934343"/>
                  <a:pt x="4873235" y="2953137"/>
                </a:cubicBezTo>
                <a:cubicBezTo>
                  <a:pt x="4860872" y="2956450"/>
                  <a:pt x="4851291" y="2968525"/>
                  <a:pt x="4842325" y="2973634"/>
                </a:cubicBezTo>
                <a:cubicBezTo>
                  <a:pt x="4835574" y="2976972"/>
                  <a:pt x="4827881" y="2975081"/>
                  <a:pt x="4822411" y="2977689"/>
                </a:cubicBezTo>
                <a:cubicBezTo>
                  <a:pt x="4790595" y="2993615"/>
                  <a:pt x="4765554" y="3025015"/>
                  <a:pt x="4736461" y="3030231"/>
                </a:cubicBezTo>
                <a:cubicBezTo>
                  <a:pt x="4755959" y="3079666"/>
                  <a:pt x="4747579" y="3162968"/>
                  <a:pt x="4784615" y="3219371"/>
                </a:cubicBezTo>
                <a:cubicBezTo>
                  <a:pt x="4815889" y="3266846"/>
                  <a:pt x="4895110" y="3316000"/>
                  <a:pt x="4943719" y="3293219"/>
                </a:cubicBezTo>
                <a:cubicBezTo>
                  <a:pt x="4957800" y="3278919"/>
                  <a:pt x="4968320" y="3262833"/>
                  <a:pt x="4973954" y="3246436"/>
                </a:cubicBezTo>
                <a:close/>
                <a:moveTo>
                  <a:pt x="3545279" y="6482412"/>
                </a:moveTo>
                <a:cubicBezTo>
                  <a:pt x="3548906" y="6470737"/>
                  <a:pt x="3547044" y="6462254"/>
                  <a:pt x="3540306" y="6456724"/>
                </a:cubicBezTo>
                <a:cubicBezTo>
                  <a:pt x="3539082" y="6461801"/>
                  <a:pt x="3532443" y="6458357"/>
                  <a:pt x="3530744" y="6462202"/>
                </a:cubicBezTo>
                <a:cubicBezTo>
                  <a:pt x="3538902" y="6466828"/>
                  <a:pt x="3528364" y="6482598"/>
                  <a:pt x="3545279" y="6482412"/>
                </a:cubicBezTo>
                <a:close/>
                <a:moveTo>
                  <a:pt x="1570746" y="10958535"/>
                </a:moveTo>
                <a:cubicBezTo>
                  <a:pt x="1565613" y="10951680"/>
                  <a:pt x="1567347" y="10944290"/>
                  <a:pt x="1558712" y="10938436"/>
                </a:cubicBezTo>
                <a:cubicBezTo>
                  <a:pt x="1549445" y="10945555"/>
                  <a:pt x="1562471" y="10964563"/>
                  <a:pt x="1570746" y="10958535"/>
                </a:cubicBezTo>
                <a:close/>
                <a:moveTo>
                  <a:pt x="3519761" y="6548247"/>
                </a:moveTo>
                <a:cubicBezTo>
                  <a:pt x="3515255" y="6545745"/>
                  <a:pt x="3513777" y="6541007"/>
                  <a:pt x="3506005" y="6540127"/>
                </a:cubicBezTo>
                <a:cubicBezTo>
                  <a:pt x="3500908" y="6551662"/>
                  <a:pt x="3506177" y="6557054"/>
                  <a:pt x="3512061" y="6562208"/>
                </a:cubicBezTo>
                <a:cubicBezTo>
                  <a:pt x="3513186" y="6555045"/>
                  <a:pt x="3518636" y="6555410"/>
                  <a:pt x="3519761" y="6548247"/>
                </a:cubicBezTo>
                <a:close/>
                <a:moveTo>
                  <a:pt x="5897826" y="1169972"/>
                </a:moveTo>
                <a:cubicBezTo>
                  <a:pt x="5892511" y="1166548"/>
                  <a:pt x="5895862" y="1159779"/>
                  <a:pt x="5890247" y="1156222"/>
                </a:cubicBezTo>
                <a:cubicBezTo>
                  <a:pt x="5886127" y="1162292"/>
                  <a:pt x="5891938" y="1175978"/>
                  <a:pt x="5897826" y="1169972"/>
                </a:cubicBezTo>
                <a:close/>
                <a:moveTo>
                  <a:pt x="5948209" y="1055942"/>
                </a:moveTo>
                <a:lnTo>
                  <a:pt x="5948035" y="1053897"/>
                </a:lnTo>
                <a:lnTo>
                  <a:pt x="5945482" y="1023892"/>
                </a:lnTo>
                <a:cubicBezTo>
                  <a:pt x="5942520" y="1026529"/>
                  <a:pt x="5941095" y="1032804"/>
                  <a:pt x="5941464" y="1039288"/>
                </a:cubicBezTo>
                <a:lnTo>
                  <a:pt x="5947271" y="1053625"/>
                </a:lnTo>
                <a:close/>
                <a:moveTo>
                  <a:pt x="5904731" y="1169795"/>
                </a:moveTo>
                <a:cubicBezTo>
                  <a:pt x="5913084" y="1150890"/>
                  <a:pt x="5899476" y="1140215"/>
                  <a:pt x="5897131" y="1125191"/>
                </a:cubicBezTo>
                <a:cubicBezTo>
                  <a:pt x="5885921" y="1136736"/>
                  <a:pt x="5895791" y="1158313"/>
                  <a:pt x="5904731" y="1169795"/>
                </a:cubicBezTo>
                <a:close/>
                <a:moveTo>
                  <a:pt x="1397841" y="11381159"/>
                </a:moveTo>
                <a:cubicBezTo>
                  <a:pt x="1384444" y="11367584"/>
                  <a:pt x="1399993" y="11347410"/>
                  <a:pt x="1371908" y="11337042"/>
                </a:cubicBezTo>
                <a:cubicBezTo>
                  <a:pt x="1354552" y="11354376"/>
                  <a:pt x="1385866" y="11388624"/>
                  <a:pt x="1397841" y="11381159"/>
                </a:cubicBezTo>
                <a:close/>
                <a:moveTo>
                  <a:pt x="5755264" y="1525716"/>
                </a:moveTo>
                <a:cubicBezTo>
                  <a:pt x="5753507" y="1523920"/>
                  <a:pt x="5752415" y="1522927"/>
                  <a:pt x="5754399" y="1520745"/>
                </a:cubicBezTo>
                <a:cubicBezTo>
                  <a:pt x="5752454" y="1519376"/>
                  <a:pt x="5750935" y="1518195"/>
                  <a:pt x="5749178" y="1516399"/>
                </a:cubicBezTo>
                <a:cubicBezTo>
                  <a:pt x="5739761" y="1520395"/>
                  <a:pt x="5752198" y="1531498"/>
                  <a:pt x="5755264" y="1525716"/>
                </a:cubicBezTo>
                <a:close/>
                <a:moveTo>
                  <a:pt x="3529107" y="6565335"/>
                </a:moveTo>
                <a:cubicBezTo>
                  <a:pt x="3516678" y="6586972"/>
                  <a:pt x="3500722" y="6607498"/>
                  <a:pt x="3480232" y="6622701"/>
                </a:cubicBezTo>
                <a:cubicBezTo>
                  <a:pt x="3459410" y="6637502"/>
                  <a:pt x="3437948" y="6638742"/>
                  <a:pt x="3413769" y="6657678"/>
                </a:cubicBezTo>
                <a:cubicBezTo>
                  <a:pt x="3370837" y="6655560"/>
                  <a:pt x="3336834" y="6665559"/>
                  <a:pt x="3292802" y="6657849"/>
                </a:cubicBezTo>
                <a:cubicBezTo>
                  <a:pt x="3211468" y="6643360"/>
                  <a:pt x="3120327" y="6602579"/>
                  <a:pt x="3072726" y="6559078"/>
                </a:cubicBezTo>
                <a:cubicBezTo>
                  <a:pt x="3032717" y="6521484"/>
                  <a:pt x="3016853" y="6473111"/>
                  <a:pt x="2983861" y="6438107"/>
                </a:cubicBezTo>
                <a:cubicBezTo>
                  <a:pt x="2978248" y="6398859"/>
                  <a:pt x="2954317" y="6369902"/>
                  <a:pt x="2956846" y="6326081"/>
                </a:cubicBezTo>
                <a:cubicBezTo>
                  <a:pt x="2932593" y="6330174"/>
                  <a:pt x="2908767" y="6334456"/>
                  <a:pt x="2876341" y="6324724"/>
                </a:cubicBezTo>
                <a:cubicBezTo>
                  <a:pt x="2868929" y="6313790"/>
                  <a:pt x="2887019" y="6307484"/>
                  <a:pt x="2879846" y="6297166"/>
                </a:cubicBezTo>
                <a:cubicBezTo>
                  <a:pt x="2834476" y="6283247"/>
                  <a:pt x="2799046" y="6262996"/>
                  <a:pt x="2765085" y="6242884"/>
                </a:cubicBezTo>
                <a:cubicBezTo>
                  <a:pt x="2743434" y="6244553"/>
                  <a:pt x="2733995" y="6265915"/>
                  <a:pt x="2712401" y="6273226"/>
                </a:cubicBezTo>
                <a:cubicBezTo>
                  <a:pt x="2630952" y="6300560"/>
                  <a:pt x="2509732" y="6237808"/>
                  <a:pt x="2479161" y="6178851"/>
                </a:cubicBezTo>
                <a:cubicBezTo>
                  <a:pt x="2310117" y="6134290"/>
                  <a:pt x="2374147" y="5954741"/>
                  <a:pt x="2269572" y="5872789"/>
                </a:cubicBezTo>
                <a:cubicBezTo>
                  <a:pt x="2249440" y="5875639"/>
                  <a:pt x="2224399" y="5863043"/>
                  <a:pt x="2219681" y="5847170"/>
                </a:cubicBezTo>
                <a:cubicBezTo>
                  <a:pt x="2221610" y="5839341"/>
                  <a:pt x="2223777" y="5832128"/>
                  <a:pt x="2226132" y="5824487"/>
                </a:cubicBezTo>
                <a:cubicBezTo>
                  <a:pt x="2270337" y="5822571"/>
                  <a:pt x="2299447" y="5859434"/>
                  <a:pt x="2314843" y="5884621"/>
                </a:cubicBezTo>
                <a:cubicBezTo>
                  <a:pt x="2331569" y="5911416"/>
                  <a:pt x="2343050" y="5946618"/>
                  <a:pt x="2354432" y="5979734"/>
                </a:cubicBezTo>
                <a:cubicBezTo>
                  <a:pt x="2375868" y="6044357"/>
                  <a:pt x="2380552" y="6121494"/>
                  <a:pt x="2462337" y="6149970"/>
                </a:cubicBezTo>
                <a:cubicBezTo>
                  <a:pt x="2469650" y="6132264"/>
                  <a:pt x="2445013" y="6106058"/>
                  <a:pt x="2465433" y="6078313"/>
                </a:cubicBezTo>
                <a:cubicBezTo>
                  <a:pt x="2481011" y="6071919"/>
                  <a:pt x="2499773" y="6071017"/>
                  <a:pt x="2516540" y="6067702"/>
                </a:cubicBezTo>
                <a:cubicBezTo>
                  <a:pt x="2572341" y="6085718"/>
                  <a:pt x="2556392" y="6177229"/>
                  <a:pt x="2500147" y="6176379"/>
                </a:cubicBezTo>
                <a:cubicBezTo>
                  <a:pt x="2533943" y="6237271"/>
                  <a:pt x="2687976" y="6286946"/>
                  <a:pt x="2736959" y="6226882"/>
                </a:cubicBezTo>
                <a:cubicBezTo>
                  <a:pt x="2725355" y="6202350"/>
                  <a:pt x="2698648" y="6185443"/>
                  <a:pt x="2709573" y="6146864"/>
                </a:cubicBezTo>
                <a:cubicBezTo>
                  <a:pt x="2726078" y="6129134"/>
                  <a:pt x="2765621" y="6143542"/>
                  <a:pt x="2778588" y="6161527"/>
                </a:cubicBezTo>
                <a:cubicBezTo>
                  <a:pt x="2782929" y="6178255"/>
                  <a:pt x="2777709" y="6200460"/>
                  <a:pt x="2769837" y="6224047"/>
                </a:cubicBezTo>
                <a:cubicBezTo>
                  <a:pt x="2806310" y="6244248"/>
                  <a:pt x="2845433" y="6263066"/>
                  <a:pt x="2893315" y="6277072"/>
                </a:cubicBezTo>
                <a:cubicBezTo>
                  <a:pt x="2910640" y="6267876"/>
                  <a:pt x="2913661" y="6234486"/>
                  <a:pt x="2931036" y="6226332"/>
                </a:cubicBezTo>
                <a:cubicBezTo>
                  <a:pt x="2952630" y="6219022"/>
                  <a:pt x="2955428" y="6247323"/>
                  <a:pt x="2972212" y="6253207"/>
                </a:cubicBezTo>
                <a:cubicBezTo>
                  <a:pt x="3053852" y="6172337"/>
                  <a:pt x="3229077" y="6175203"/>
                  <a:pt x="3376141" y="6223330"/>
                </a:cubicBezTo>
                <a:cubicBezTo>
                  <a:pt x="3446592" y="6246288"/>
                  <a:pt x="3531577" y="6316010"/>
                  <a:pt x="3552536" y="6379401"/>
                </a:cubicBezTo>
                <a:cubicBezTo>
                  <a:pt x="3564395" y="6413748"/>
                  <a:pt x="3568604" y="6463100"/>
                  <a:pt x="3556826" y="6501302"/>
                </a:cubicBezTo>
                <a:cubicBezTo>
                  <a:pt x="3550440" y="6520949"/>
                  <a:pt x="3541537" y="6543697"/>
                  <a:pt x="3529107" y="6565335"/>
                </a:cubicBezTo>
                <a:close/>
                <a:moveTo>
                  <a:pt x="4985972" y="3273729"/>
                </a:moveTo>
                <a:cubicBezTo>
                  <a:pt x="4979036" y="3287128"/>
                  <a:pt x="4969260" y="3300161"/>
                  <a:pt x="4956631" y="3312319"/>
                </a:cubicBezTo>
                <a:cubicBezTo>
                  <a:pt x="4872016" y="3352905"/>
                  <a:pt x="4763416" y="3248581"/>
                  <a:pt x="4742783" y="3178082"/>
                </a:cubicBezTo>
                <a:cubicBezTo>
                  <a:pt x="4727092" y="3125797"/>
                  <a:pt x="4740174" y="3062374"/>
                  <a:pt x="4701196" y="3031160"/>
                </a:cubicBezTo>
                <a:cubicBezTo>
                  <a:pt x="4704755" y="3023705"/>
                  <a:pt x="4707690" y="3016944"/>
                  <a:pt x="4711249" y="3009489"/>
                </a:cubicBezTo>
                <a:cubicBezTo>
                  <a:pt x="4673025" y="2918825"/>
                  <a:pt x="4582823" y="2843534"/>
                  <a:pt x="4459273" y="2804715"/>
                </a:cubicBezTo>
                <a:cubicBezTo>
                  <a:pt x="4423333" y="2793140"/>
                  <a:pt x="4381620" y="2790792"/>
                  <a:pt x="4344755" y="2786529"/>
                </a:cubicBezTo>
                <a:cubicBezTo>
                  <a:pt x="4305880" y="2781715"/>
                  <a:pt x="4260155" y="2784536"/>
                  <a:pt x="4235247" y="2757177"/>
                </a:cubicBezTo>
                <a:cubicBezTo>
                  <a:pt x="4274684" y="2741828"/>
                  <a:pt x="4321691" y="2738276"/>
                  <a:pt x="4371667" y="2728623"/>
                </a:cubicBezTo>
                <a:cubicBezTo>
                  <a:pt x="4495102" y="2704077"/>
                  <a:pt x="4641942" y="2642278"/>
                  <a:pt x="4787461" y="2684519"/>
                </a:cubicBezTo>
                <a:cubicBezTo>
                  <a:pt x="4949442" y="2732135"/>
                  <a:pt x="5027021" y="2824288"/>
                  <a:pt x="5065595" y="2945962"/>
                </a:cubicBezTo>
                <a:cubicBezTo>
                  <a:pt x="5079402" y="2987785"/>
                  <a:pt x="5093119" y="3040179"/>
                  <a:pt x="5057510" y="3095916"/>
                </a:cubicBezTo>
                <a:cubicBezTo>
                  <a:pt x="5036488" y="3128417"/>
                  <a:pt x="5004042" y="3138766"/>
                  <a:pt x="4972020" y="3157013"/>
                </a:cubicBezTo>
                <a:cubicBezTo>
                  <a:pt x="5002020" y="3190035"/>
                  <a:pt x="5006779" y="3233529"/>
                  <a:pt x="4985972" y="3273729"/>
                </a:cubicBezTo>
                <a:close/>
                <a:moveTo>
                  <a:pt x="5966672" y="1060513"/>
                </a:moveTo>
                <a:cubicBezTo>
                  <a:pt x="5959939" y="1027769"/>
                  <a:pt x="5968502" y="988872"/>
                  <a:pt x="5953538" y="959306"/>
                </a:cubicBezTo>
                <a:cubicBezTo>
                  <a:pt x="5950839" y="978019"/>
                  <a:pt x="5951464" y="995511"/>
                  <a:pt x="5953102" y="1012644"/>
                </a:cubicBezTo>
                <a:lnTo>
                  <a:pt x="5958038" y="1057448"/>
                </a:lnTo>
                <a:lnTo>
                  <a:pt x="5958741" y="1063823"/>
                </a:lnTo>
                <a:cubicBezTo>
                  <a:pt x="5962180" y="1064984"/>
                  <a:pt x="5965753" y="1065845"/>
                  <a:pt x="5966672" y="1060513"/>
                </a:cubicBezTo>
                <a:close/>
                <a:moveTo>
                  <a:pt x="5397936" y="2368645"/>
                </a:moveTo>
                <a:cubicBezTo>
                  <a:pt x="5367528" y="2346317"/>
                  <a:pt x="5336900" y="2330927"/>
                  <a:pt x="5307215" y="2333357"/>
                </a:cubicBezTo>
                <a:cubicBezTo>
                  <a:pt x="5337624" y="2355685"/>
                  <a:pt x="5367811" y="2364146"/>
                  <a:pt x="5397936" y="2368645"/>
                </a:cubicBezTo>
                <a:close/>
                <a:moveTo>
                  <a:pt x="5937470" y="1150187"/>
                </a:moveTo>
                <a:cubicBezTo>
                  <a:pt x="5940667" y="1125059"/>
                  <a:pt x="5947762" y="1086231"/>
                  <a:pt x="5932420" y="1076224"/>
                </a:cubicBezTo>
                <a:cubicBezTo>
                  <a:pt x="5936329" y="1077951"/>
                  <a:pt x="5932581" y="1085620"/>
                  <a:pt x="5928708" y="1084626"/>
                </a:cubicBezTo>
                <a:cubicBezTo>
                  <a:pt x="5930537" y="1070729"/>
                  <a:pt x="5937263" y="1054692"/>
                  <a:pt x="5925361" y="1045847"/>
                </a:cubicBezTo>
                <a:cubicBezTo>
                  <a:pt x="5907699" y="1076061"/>
                  <a:pt x="5940178" y="1105834"/>
                  <a:pt x="5927371" y="1142139"/>
                </a:cubicBezTo>
                <a:cubicBezTo>
                  <a:pt x="5932314" y="1143964"/>
                  <a:pt x="5935825" y="1146591"/>
                  <a:pt x="5937470" y="1150187"/>
                </a:cubicBezTo>
                <a:close/>
                <a:moveTo>
                  <a:pt x="6056136" y="881617"/>
                </a:moveTo>
                <a:cubicBezTo>
                  <a:pt x="6049920" y="877795"/>
                  <a:pt x="6044915" y="877735"/>
                  <a:pt x="6042192" y="882271"/>
                </a:cubicBezTo>
                <a:cubicBezTo>
                  <a:pt x="6047869" y="884062"/>
                  <a:pt x="6047048" y="888361"/>
                  <a:pt x="6052291" y="890319"/>
                </a:cubicBezTo>
                <a:close/>
                <a:moveTo>
                  <a:pt x="5924222" y="1195622"/>
                </a:moveTo>
                <a:cubicBezTo>
                  <a:pt x="5920834" y="1189463"/>
                  <a:pt x="5912477" y="1171783"/>
                  <a:pt x="5902699" y="1182526"/>
                </a:cubicBezTo>
                <a:cubicBezTo>
                  <a:pt x="5908518" y="1187249"/>
                  <a:pt x="5916743" y="1205230"/>
                  <a:pt x="5924222" y="1195622"/>
                </a:cubicBezTo>
                <a:close/>
                <a:moveTo>
                  <a:pt x="5385149" y="2416063"/>
                </a:moveTo>
                <a:cubicBezTo>
                  <a:pt x="5354993" y="2409583"/>
                  <a:pt x="5324837" y="2382298"/>
                  <a:pt x="5294639" y="2393982"/>
                </a:cubicBezTo>
                <a:cubicBezTo>
                  <a:pt x="5322930" y="2407755"/>
                  <a:pt x="5368872" y="2430840"/>
                  <a:pt x="5385149" y="2416063"/>
                </a:cubicBezTo>
                <a:close/>
                <a:moveTo>
                  <a:pt x="6183866" y="613409"/>
                </a:moveTo>
                <a:cubicBezTo>
                  <a:pt x="6170952" y="601075"/>
                  <a:pt x="6164257" y="574666"/>
                  <a:pt x="6143833" y="571250"/>
                </a:cubicBezTo>
                <a:cubicBezTo>
                  <a:pt x="6154712" y="584723"/>
                  <a:pt x="6161706" y="617382"/>
                  <a:pt x="6183866" y="613409"/>
                </a:cubicBezTo>
                <a:close/>
                <a:moveTo>
                  <a:pt x="5961768" y="1125741"/>
                </a:moveTo>
                <a:cubicBezTo>
                  <a:pt x="5963395" y="1124498"/>
                  <a:pt x="5963713" y="1122509"/>
                  <a:pt x="5961135" y="1119398"/>
                </a:cubicBezTo>
                <a:cubicBezTo>
                  <a:pt x="5959411" y="1123299"/>
                  <a:pt x="5955132" y="1119973"/>
                  <a:pt x="5952771" y="1122876"/>
                </a:cubicBezTo>
                <a:cubicBezTo>
                  <a:pt x="5954575" y="1123672"/>
                  <a:pt x="5956246" y="1124770"/>
                  <a:pt x="5954584" y="1126904"/>
                </a:cubicBezTo>
                <a:cubicBezTo>
                  <a:pt x="5940221" y="1126476"/>
                  <a:pt x="5956887" y="1129469"/>
                  <a:pt x="5961768" y="1125741"/>
                </a:cubicBezTo>
                <a:close/>
                <a:moveTo>
                  <a:pt x="5789268" y="1542269"/>
                </a:moveTo>
                <a:cubicBezTo>
                  <a:pt x="5788065" y="1534601"/>
                  <a:pt x="5777157" y="1529271"/>
                  <a:pt x="5771055" y="1532693"/>
                </a:cubicBezTo>
                <a:cubicBezTo>
                  <a:pt x="5771304" y="1537901"/>
                  <a:pt x="5782827" y="1542992"/>
                  <a:pt x="5789268" y="1542269"/>
                </a:cubicBezTo>
                <a:close/>
                <a:moveTo>
                  <a:pt x="5965938" y="1147321"/>
                </a:moveTo>
                <a:cubicBezTo>
                  <a:pt x="5966703" y="1142884"/>
                  <a:pt x="5958065" y="1136512"/>
                  <a:pt x="5955745" y="1147861"/>
                </a:cubicBezTo>
                <a:lnTo>
                  <a:pt x="5961457" y="1150385"/>
                </a:lnTo>
                <a:cubicBezTo>
                  <a:pt x="5964384" y="1150064"/>
                  <a:pt x="5965683" y="1148800"/>
                  <a:pt x="5965938" y="1147321"/>
                </a:cubicBezTo>
                <a:close/>
                <a:moveTo>
                  <a:pt x="5953079" y="1183984"/>
                </a:moveTo>
                <a:cubicBezTo>
                  <a:pt x="5955208" y="1170220"/>
                  <a:pt x="5957735" y="1155555"/>
                  <a:pt x="5945833" y="1146710"/>
                </a:cubicBezTo>
                <a:cubicBezTo>
                  <a:pt x="5945605" y="1160238"/>
                  <a:pt x="5940612" y="1175606"/>
                  <a:pt x="5953079" y="1183984"/>
                </a:cubicBezTo>
                <a:close/>
                <a:moveTo>
                  <a:pt x="5979464" y="1124269"/>
                </a:moveTo>
                <a:cubicBezTo>
                  <a:pt x="5992731" y="1085297"/>
                  <a:pt x="5982736" y="1055058"/>
                  <a:pt x="5972175" y="1025285"/>
                </a:cubicBezTo>
                <a:cubicBezTo>
                  <a:pt x="5963514" y="1053020"/>
                  <a:pt x="5979953" y="1073555"/>
                  <a:pt x="5976737" y="1092219"/>
                </a:cubicBezTo>
                <a:lnTo>
                  <a:pt x="5952897" y="1092022"/>
                </a:lnTo>
                <a:lnTo>
                  <a:pt x="5952750" y="1092021"/>
                </a:lnTo>
                <a:lnTo>
                  <a:pt x="5952877" y="1091617"/>
                </a:lnTo>
                <a:lnTo>
                  <a:pt x="5956543" y="1079979"/>
                </a:lnTo>
                <a:cubicBezTo>
                  <a:pt x="5956158" y="1076581"/>
                  <a:pt x="5954366" y="1073726"/>
                  <a:pt x="5951889" y="1071197"/>
                </a:cubicBezTo>
                <a:cubicBezTo>
                  <a:pt x="5948044" y="1079900"/>
                  <a:pt x="5941865" y="1089005"/>
                  <a:pt x="5952750" y="1092021"/>
                </a:cubicBezTo>
                <a:cubicBezTo>
                  <a:pt x="5953184" y="1104049"/>
                  <a:pt x="5943512" y="1104796"/>
                  <a:pt x="5953911" y="1112978"/>
                </a:cubicBezTo>
                <a:cubicBezTo>
                  <a:pt x="5964052" y="1112796"/>
                  <a:pt x="5959780" y="1100507"/>
                  <a:pt x="5972892" y="1100921"/>
                </a:cubicBezTo>
                <a:cubicBezTo>
                  <a:pt x="5972584" y="1109751"/>
                  <a:pt x="5970542" y="1119250"/>
                  <a:pt x="5979464" y="1124269"/>
                </a:cubicBezTo>
                <a:close/>
                <a:moveTo>
                  <a:pt x="1227700" y="11887433"/>
                </a:moveTo>
                <a:cubicBezTo>
                  <a:pt x="1182859" y="11804362"/>
                  <a:pt x="1097091" y="11734326"/>
                  <a:pt x="1019507" y="11660765"/>
                </a:cubicBezTo>
                <a:cubicBezTo>
                  <a:pt x="964876" y="11609078"/>
                  <a:pt x="910433" y="11556965"/>
                  <a:pt x="854343" y="11509735"/>
                </a:cubicBezTo>
                <a:cubicBezTo>
                  <a:pt x="793702" y="11458963"/>
                  <a:pt x="742235" y="11403574"/>
                  <a:pt x="689179" y="11358704"/>
                </a:cubicBezTo>
                <a:cubicBezTo>
                  <a:pt x="650490" y="11326305"/>
                  <a:pt x="581034" y="11296637"/>
                  <a:pt x="583206" y="11267497"/>
                </a:cubicBezTo>
                <a:cubicBezTo>
                  <a:pt x="504944" y="11290055"/>
                  <a:pt x="444061" y="11366715"/>
                  <a:pt x="376813" y="11432401"/>
                </a:cubicBezTo>
                <a:cubicBezTo>
                  <a:pt x="285606" y="11521169"/>
                  <a:pt x="169470" y="11594843"/>
                  <a:pt x="138165" y="11692224"/>
                </a:cubicBezTo>
                <a:cubicBezTo>
                  <a:pt x="319738" y="11885705"/>
                  <a:pt x="606482" y="12197587"/>
                  <a:pt x="790130" y="12359844"/>
                </a:cubicBezTo>
                <a:cubicBezTo>
                  <a:pt x="925674" y="12206490"/>
                  <a:pt x="1119209" y="12052231"/>
                  <a:pt x="1227700" y="11887433"/>
                </a:cubicBezTo>
                <a:close/>
                <a:moveTo>
                  <a:pt x="6209661" y="624296"/>
                </a:moveTo>
                <a:cubicBezTo>
                  <a:pt x="6200123" y="617023"/>
                  <a:pt x="6201160" y="595050"/>
                  <a:pt x="6184111" y="596693"/>
                </a:cubicBezTo>
                <a:cubicBezTo>
                  <a:pt x="6194880" y="603491"/>
                  <a:pt x="6196752" y="633886"/>
                  <a:pt x="6209661" y="624296"/>
                </a:cubicBezTo>
                <a:close/>
                <a:moveTo>
                  <a:pt x="5957301" y="1213466"/>
                </a:moveTo>
                <a:cubicBezTo>
                  <a:pt x="5960978" y="1204331"/>
                  <a:pt x="5962754" y="1195432"/>
                  <a:pt x="5953434" y="1191314"/>
                </a:cubicBezTo>
                <a:cubicBezTo>
                  <a:pt x="5949757" y="1200449"/>
                  <a:pt x="5950280" y="1208212"/>
                  <a:pt x="5957301" y="1213466"/>
                </a:cubicBezTo>
                <a:close/>
                <a:moveTo>
                  <a:pt x="1361550" y="11619243"/>
                </a:moveTo>
                <a:cubicBezTo>
                  <a:pt x="1334238" y="11594419"/>
                  <a:pt x="1337797" y="11533226"/>
                  <a:pt x="1292901" y="11529718"/>
                </a:cubicBezTo>
                <a:cubicBezTo>
                  <a:pt x="1303578" y="11556379"/>
                  <a:pt x="1325702" y="11634531"/>
                  <a:pt x="1361550" y="11619243"/>
                </a:cubicBezTo>
                <a:close/>
                <a:moveTo>
                  <a:pt x="1377893" y="11593806"/>
                </a:moveTo>
                <a:cubicBezTo>
                  <a:pt x="1355546" y="11563521"/>
                  <a:pt x="1351091" y="11500829"/>
                  <a:pt x="1317415" y="11491563"/>
                </a:cubicBezTo>
                <a:cubicBezTo>
                  <a:pt x="1347815" y="11519793"/>
                  <a:pt x="1332847" y="11587170"/>
                  <a:pt x="1377893" y="11593806"/>
                </a:cubicBezTo>
                <a:close/>
                <a:moveTo>
                  <a:pt x="5445461" y="2408218"/>
                </a:moveTo>
                <a:cubicBezTo>
                  <a:pt x="5370057" y="2484652"/>
                  <a:pt x="5291148" y="2382145"/>
                  <a:pt x="5214077" y="2395198"/>
                </a:cubicBezTo>
                <a:cubicBezTo>
                  <a:pt x="5203134" y="2413196"/>
                  <a:pt x="5217285" y="2430816"/>
                  <a:pt x="5208324" y="2448785"/>
                </a:cubicBezTo>
                <a:cubicBezTo>
                  <a:pt x="5182979" y="2454121"/>
                  <a:pt x="5156838" y="2450883"/>
                  <a:pt x="5130696" y="2426839"/>
                </a:cubicBezTo>
                <a:cubicBezTo>
                  <a:pt x="5112604" y="2431405"/>
                  <a:pt x="5085719" y="2443700"/>
                  <a:pt x="5077848" y="2467927"/>
                </a:cubicBezTo>
                <a:cubicBezTo>
                  <a:pt x="5033300" y="2449445"/>
                  <a:pt x="4967265" y="2429636"/>
                  <a:pt x="4942411" y="2382786"/>
                </a:cubicBezTo>
                <a:cubicBezTo>
                  <a:pt x="4962211" y="2361021"/>
                  <a:pt x="4982136" y="2347180"/>
                  <a:pt x="5001863" y="2341598"/>
                </a:cubicBezTo>
                <a:cubicBezTo>
                  <a:pt x="5021074" y="2303660"/>
                  <a:pt x="5001294" y="2243523"/>
                  <a:pt x="5060798" y="2226443"/>
                </a:cubicBezTo>
                <a:cubicBezTo>
                  <a:pt x="5082045" y="2233388"/>
                  <a:pt x="5103532" y="2255520"/>
                  <a:pt x="5124674" y="2255861"/>
                </a:cubicBezTo>
                <a:cubicBezTo>
                  <a:pt x="5165132" y="2204062"/>
                  <a:pt x="5271909" y="2189901"/>
                  <a:pt x="5302150" y="2243275"/>
                </a:cubicBezTo>
                <a:cubicBezTo>
                  <a:pt x="5314718" y="2265212"/>
                  <a:pt x="5289887" y="2282099"/>
                  <a:pt x="5296607" y="2310069"/>
                </a:cubicBezTo>
                <a:cubicBezTo>
                  <a:pt x="5344792" y="2328826"/>
                  <a:pt x="5427556" y="2341448"/>
                  <a:pt x="5445461" y="2408218"/>
                </a:cubicBezTo>
                <a:close/>
                <a:moveTo>
                  <a:pt x="1487871" y="11366847"/>
                </a:moveTo>
                <a:cubicBezTo>
                  <a:pt x="1495196" y="11336406"/>
                  <a:pt x="1477885" y="11310897"/>
                  <a:pt x="1448349" y="11287641"/>
                </a:cubicBezTo>
                <a:cubicBezTo>
                  <a:pt x="1434013" y="11320087"/>
                  <a:pt x="1473449" y="11340574"/>
                  <a:pt x="1487871" y="11366847"/>
                </a:cubicBezTo>
                <a:close/>
                <a:moveTo>
                  <a:pt x="1258926" y="11903271"/>
                </a:moveTo>
                <a:cubicBezTo>
                  <a:pt x="1207841" y="11953141"/>
                  <a:pt x="1158855" y="12012101"/>
                  <a:pt x="1107876" y="12068650"/>
                </a:cubicBezTo>
                <a:cubicBezTo>
                  <a:pt x="992455" y="12197225"/>
                  <a:pt x="867455" y="12290959"/>
                  <a:pt x="789951" y="12391394"/>
                </a:cubicBezTo>
                <a:cubicBezTo>
                  <a:pt x="760808" y="12401985"/>
                  <a:pt x="732279" y="12385808"/>
                  <a:pt x="703046" y="12398909"/>
                </a:cubicBezTo>
                <a:cubicBezTo>
                  <a:pt x="562998" y="12236020"/>
                  <a:pt x="335315" y="12043083"/>
                  <a:pt x="161081" y="11850293"/>
                </a:cubicBezTo>
                <a:cubicBezTo>
                  <a:pt x="139735" y="11827088"/>
                  <a:pt x="123170" y="11803444"/>
                  <a:pt x="102160" y="11782937"/>
                </a:cubicBezTo>
                <a:cubicBezTo>
                  <a:pt x="67588" y="11749296"/>
                  <a:pt x="16926" y="11719770"/>
                  <a:pt x="0" y="11679641"/>
                </a:cubicBezTo>
                <a:cubicBezTo>
                  <a:pt x="49125" y="11619212"/>
                  <a:pt x="110845" y="11560268"/>
                  <a:pt x="174739" y="11498711"/>
                </a:cubicBezTo>
                <a:cubicBezTo>
                  <a:pt x="269161" y="11407282"/>
                  <a:pt x="395580" y="11312645"/>
                  <a:pt x="480563" y="11211432"/>
                </a:cubicBezTo>
                <a:cubicBezTo>
                  <a:pt x="498053" y="11197224"/>
                  <a:pt x="515004" y="11224609"/>
                  <a:pt x="531855" y="11223383"/>
                </a:cubicBezTo>
                <a:cubicBezTo>
                  <a:pt x="544270" y="11229888"/>
                  <a:pt x="576538" y="11219148"/>
                  <a:pt x="575275" y="11227772"/>
                </a:cubicBezTo>
                <a:cubicBezTo>
                  <a:pt x="641460" y="11280993"/>
                  <a:pt x="697420" y="11334287"/>
                  <a:pt x="775996" y="11406757"/>
                </a:cubicBezTo>
                <a:cubicBezTo>
                  <a:pt x="945194" y="11563651"/>
                  <a:pt x="1173992" y="11718309"/>
                  <a:pt x="1258926" y="11903271"/>
                </a:cubicBezTo>
                <a:close/>
                <a:moveTo>
                  <a:pt x="5999873" y="1182809"/>
                </a:moveTo>
                <a:cubicBezTo>
                  <a:pt x="6002279" y="1167682"/>
                  <a:pt x="5994748" y="1145996"/>
                  <a:pt x="6015363" y="1136544"/>
                </a:cubicBezTo>
                <a:cubicBezTo>
                  <a:pt x="6013390" y="1123119"/>
                  <a:pt x="6019648" y="1106516"/>
                  <a:pt x="6009010" y="1096436"/>
                </a:cubicBezTo>
                <a:cubicBezTo>
                  <a:pt x="6005996" y="1104070"/>
                  <a:pt x="6000648" y="1112108"/>
                  <a:pt x="6003265" y="1117569"/>
                </a:cubicBezTo>
                <a:cubicBezTo>
                  <a:pt x="5994910" y="1112084"/>
                  <a:pt x="5989950" y="1115990"/>
                  <a:pt x="5984990" y="1119895"/>
                </a:cubicBezTo>
                <a:cubicBezTo>
                  <a:pt x="5990747" y="1126384"/>
                  <a:pt x="5991870" y="1134413"/>
                  <a:pt x="5991863" y="1143376"/>
                </a:cubicBezTo>
                <a:cubicBezTo>
                  <a:pt x="5986293" y="1143784"/>
                  <a:pt x="5983676" y="1150518"/>
                  <a:pt x="5979787" y="1155256"/>
                </a:cubicBezTo>
                <a:cubicBezTo>
                  <a:pt x="5989743" y="1160372"/>
                  <a:pt x="5975908" y="1175420"/>
                  <a:pt x="5976934" y="1184482"/>
                </a:cubicBezTo>
                <a:cubicBezTo>
                  <a:pt x="5987244" y="1184733"/>
                  <a:pt x="5988986" y="1187296"/>
                  <a:pt x="5992745" y="1195054"/>
                </a:cubicBezTo>
                <a:cubicBezTo>
                  <a:pt x="5997165" y="1192166"/>
                  <a:pt x="5999071" y="1187852"/>
                  <a:pt x="5999873" y="1182809"/>
                </a:cubicBezTo>
                <a:close/>
                <a:moveTo>
                  <a:pt x="6088086" y="994725"/>
                </a:moveTo>
                <a:cubicBezTo>
                  <a:pt x="6091039" y="988856"/>
                  <a:pt x="6090091" y="972297"/>
                  <a:pt x="6081701" y="978274"/>
                </a:cubicBezTo>
                <a:cubicBezTo>
                  <a:pt x="6085618" y="983233"/>
                  <a:pt x="6081870" y="990902"/>
                  <a:pt x="6088086" y="994725"/>
                </a:cubicBezTo>
                <a:close/>
                <a:moveTo>
                  <a:pt x="6127200" y="906202"/>
                </a:moveTo>
                <a:cubicBezTo>
                  <a:pt x="6123176" y="899044"/>
                  <a:pt x="6103334" y="890277"/>
                  <a:pt x="6097314" y="896583"/>
                </a:cubicBezTo>
                <a:cubicBezTo>
                  <a:pt x="6108499" y="899732"/>
                  <a:pt x="6117855" y="916778"/>
                  <a:pt x="6127200" y="906202"/>
                </a:cubicBezTo>
                <a:close/>
                <a:moveTo>
                  <a:pt x="6244530" y="645821"/>
                </a:moveTo>
                <a:cubicBezTo>
                  <a:pt x="6234753" y="637932"/>
                  <a:pt x="6232425" y="615492"/>
                  <a:pt x="6215753" y="616282"/>
                </a:cubicBezTo>
                <a:cubicBezTo>
                  <a:pt x="6227237" y="624925"/>
                  <a:pt x="6224465" y="654288"/>
                  <a:pt x="6244530" y="645821"/>
                </a:cubicBezTo>
                <a:close/>
                <a:moveTo>
                  <a:pt x="6000456" y="1208504"/>
                </a:moveTo>
                <a:cubicBezTo>
                  <a:pt x="5996548" y="1206777"/>
                  <a:pt x="5994673" y="1204514"/>
                  <a:pt x="5993365" y="1201784"/>
                </a:cubicBezTo>
                <a:cubicBezTo>
                  <a:pt x="5984011" y="1209128"/>
                  <a:pt x="5989600" y="1215184"/>
                  <a:pt x="5994092" y="1222908"/>
                </a:cubicBezTo>
                <a:close/>
                <a:moveTo>
                  <a:pt x="6080332" y="1059444"/>
                </a:moveTo>
                <a:cubicBezTo>
                  <a:pt x="6083705" y="1025786"/>
                  <a:pt x="6074081" y="997145"/>
                  <a:pt x="6074121" y="964524"/>
                </a:cubicBezTo>
                <a:cubicBezTo>
                  <a:pt x="6076359" y="965154"/>
                  <a:pt x="6079834" y="967048"/>
                  <a:pt x="6081027" y="964347"/>
                </a:cubicBezTo>
                <a:cubicBezTo>
                  <a:pt x="6079442" y="946790"/>
                  <a:pt x="6082057" y="927860"/>
                  <a:pt x="6068775" y="914818"/>
                </a:cubicBezTo>
                <a:cubicBezTo>
                  <a:pt x="6061561" y="923826"/>
                  <a:pt x="6073278" y="937969"/>
                  <a:pt x="6060210" y="941521"/>
                </a:cubicBezTo>
                <a:cubicBezTo>
                  <a:pt x="6062588" y="932887"/>
                  <a:pt x="6059899" y="925961"/>
                  <a:pt x="6052445" y="920874"/>
                </a:cubicBezTo>
                <a:cubicBezTo>
                  <a:pt x="6045541" y="933246"/>
                  <a:pt x="6061555" y="944984"/>
                  <a:pt x="6044049" y="948009"/>
                </a:cubicBezTo>
                <a:cubicBezTo>
                  <a:pt x="6041360" y="941082"/>
                  <a:pt x="6049069" y="930142"/>
                  <a:pt x="6035983" y="927229"/>
                </a:cubicBezTo>
                <a:cubicBezTo>
                  <a:pt x="6023704" y="950138"/>
                  <a:pt x="6037245" y="983738"/>
                  <a:pt x="6029661" y="1003342"/>
                </a:cubicBezTo>
                <a:cubicBezTo>
                  <a:pt x="6028180" y="963593"/>
                  <a:pt x="6026831" y="923544"/>
                  <a:pt x="6007455" y="890953"/>
                </a:cubicBezTo>
                <a:cubicBezTo>
                  <a:pt x="6002435" y="908820"/>
                  <a:pt x="6015743" y="919362"/>
                  <a:pt x="6011289" y="936762"/>
                </a:cubicBezTo>
                <a:cubicBezTo>
                  <a:pt x="6005842" y="933638"/>
                  <a:pt x="6003853" y="938139"/>
                  <a:pt x="5999919" y="938911"/>
                </a:cubicBezTo>
                <a:cubicBezTo>
                  <a:pt x="5996601" y="922023"/>
                  <a:pt x="6002682" y="901755"/>
                  <a:pt x="5987799" y="889082"/>
                </a:cubicBezTo>
                <a:cubicBezTo>
                  <a:pt x="5978712" y="908022"/>
                  <a:pt x="5994808" y="936653"/>
                  <a:pt x="5994174" y="960045"/>
                </a:cubicBezTo>
                <a:cubicBezTo>
                  <a:pt x="5987153" y="954791"/>
                  <a:pt x="5993863" y="944485"/>
                  <a:pt x="5985975" y="939565"/>
                </a:cubicBezTo>
                <a:cubicBezTo>
                  <a:pt x="5979858" y="946905"/>
                  <a:pt x="5987304" y="960955"/>
                  <a:pt x="5980231" y="960699"/>
                </a:cubicBezTo>
                <a:cubicBezTo>
                  <a:pt x="5978106" y="941110"/>
                  <a:pt x="5982804" y="892255"/>
                  <a:pt x="5966112" y="899944"/>
                </a:cubicBezTo>
                <a:cubicBezTo>
                  <a:pt x="5981695" y="936240"/>
                  <a:pt x="5951754" y="977168"/>
                  <a:pt x="5974207" y="1012554"/>
                </a:cubicBezTo>
                <a:cubicBezTo>
                  <a:pt x="5983320" y="991115"/>
                  <a:pt x="5968739" y="978575"/>
                  <a:pt x="5974519" y="958175"/>
                </a:cubicBezTo>
                <a:cubicBezTo>
                  <a:pt x="5979400" y="961766"/>
                  <a:pt x="5975917" y="968835"/>
                  <a:pt x="5986129" y="970120"/>
                </a:cubicBezTo>
                <a:cubicBezTo>
                  <a:pt x="5984054" y="991081"/>
                  <a:pt x="5988231" y="1016598"/>
                  <a:pt x="5989366" y="1040054"/>
                </a:cubicBezTo>
                <a:cubicBezTo>
                  <a:pt x="5989972" y="1048033"/>
                  <a:pt x="5988716" y="1057789"/>
                  <a:pt x="5989295" y="1066339"/>
                </a:cubicBezTo>
                <a:lnTo>
                  <a:pt x="5997917" y="1081347"/>
                </a:lnTo>
                <a:lnTo>
                  <a:pt x="5997880" y="1081358"/>
                </a:lnTo>
                <a:cubicBezTo>
                  <a:pt x="5997509" y="1082007"/>
                  <a:pt x="5998071" y="1083174"/>
                  <a:pt x="6000238" y="1085387"/>
                </a:cubicBezTo>
                <a:lnTo>
                  <a:pt x="5997917" y="1081347"/>
                </a:lnTo>
                <a:lnTo>
                  <a:pt x="6001120" y="1080441"/>
                </a:lnTo>
                <a:cubicBezTo>
                  <a:pt x="6004251" y="1080166"/>
                  <a:pt x="6008429" y="1079860"/>
                  <a:pt x="6008282" y="1075312"/>
                </a:cubicBezTo>
                <a:cubicBezTo>
                  <a:pt x="6010669" y="1069910"/>
                  <a:pt x="6002057" y="1068257"/>
                  <a:pt x="6007175" y="1061552"/>
                </a:cubicBezTo>
                <a:cubicBezTo>
                  <a:pt x="6002162" y="1058261"/>
                  <a:pt x="6000040" y="1063062"/>
                  <a:pt x="5996238" y="1063534"/>
                </a:cubicBezTo>
                <a:cubicBezTo>
                  <a:pt x="5997446" y="1030712"/>
                  <a:pt x="6000518" y="996921"/>
                  <a:pt x="5994360" y="966942"/>
                </a:cubicBezTo>
                <a:cubicBezTo>
                  <a:pt x="6002593" y="975959"/>
                  <a:pt x="6000408" y="958136"/>
                  <a:pt x="6006791" y="962392"/>
                </a:cubicBezTo>
                <a:cubicBezTo>
                  <a:pt x="6008839" y="1001673"/>
                  <a:pt x="6005555" y="1043262"/>
                  <a:pt x="6020900" y="1077659"/>
                </a:cubicBezTo>
                <a:cubicBezTo>
                  <a:pt x="6028181" y="1045727"/>
                  <a:pt x="6018097" y="1007557"/>
                  <a:pt x="6020402" y="985263"/>
                </a:cubicBezTo>
                <a:cubicBezTo>
                  <a:pt x="6024399" y="994920"/>
                  <a:pt x="6019514" y="1024682"/>
                  <a:pt x="6034667" y="1015596"/>
                </a:cubicBezTo>
                <a:cubicBezTo>
                  <a:pt x="6032794" y="1025528"/>
                  <a:pt x="6034421" y="1022660"/>
                  <a:pt x="6026623" y="1025671"/>
                </a:cubicBezTo>
                <a:cubicBezTo>
                  <a:pt x="6029347" y="1033330"/>
                  <a:pt x="6037365" y="1025755"/>
                  <a:pt x="6035528" y="1036420"/>
                </a:cubicBezTo>
                <a:cubicBezTo>
                  <a:pt x="6026122" y="1048762"/>
                  <a:pt x="6043295" y="1069262"/>
                  <a:pt x="6040742" y="1086426"/>
                </a:cubicBezTo>
                <a:cubicBezTo>
                  <a:pt x="6047550" y="1087282"/>
                  <a:pt x="6058595" y="1099694"/>
                  <a:pt x="6060397" y="1088296"/>
                </a:cubicBezTo>
                <a:cubicBezTo>
                  <a:pt x="6045401" y="1082387"/>
                  <a:pt x="6047359" y="1043799"/>
                  <a:pt x="6044411" y="1016315"/>
                </a:cubicBezTo>
                <a:cubicBezTo>
                  <a:pt x="6041499" y="989563"/>
                  <a:pt x="6035528" y="966481"/>
                  <a:pt x="6034137" y="946857"/>
                </a:cubicBezTo>
                <a:cubicBezTo>
                  <a:pt x="6062417" y="978003"/>
                  <a:pt x="6040575" y="1028249"/>
                  <a:pt x="6062056" y="1061770"/>
                </a:cubicBezTo>
                <a:cubicBezTo>
                  <a:pt x="6069354" y="1024108"/>
                  <a:pt x="6049623" y="984186"/>
                  <a:pt x="6058179" y="954252"/>
                </a:cubicBezTo>
                <a:cubicBezTo>
                  <a:pt x="6076883" y="985112"/>
                  <a:pt x="6055129" y="1031093"/>
                  <a:pt x="6080332" y="1059444"/>
                </a:cubicBezTo>
                <a:close/>
                <a:moveTo>
                  <a:pt x="6011042" y="1223582"/>
                </a:moveTo>
                <a:cubicBezTo>
                  <a:pt x="6017186" y="1213744"/>
                  <a:pt x="6009695" y="1195729"/>
                  <a:pt x="6001782" y="1205503"/>
                </a:cubicBezTo>
                <a:cubicBezTo>
                  <a:pt x="6006169" y="1211028"/>
                  <a:pt x="6000590" y="1220399"/>
                  <a:pt x="6011042" y="1223582"/>
                </a:cubicBezTo>
                <a:close/>
                <a:moveTo>
                  <a:pt x="1781528" y="10797828"/>
                </a:moveTo>
                <a:cubicBezTo>
                  <a:pt x="1769544" y="10778771"/>
                  <a:pt x="1768356" y="10758368"/>
                  <a:pt x="1753860" y="10739220"/>
                </a:cubicBezTo>
                <a:cubicBezTo>
                  <a:pt x="1744816" y="10759690"/>
                  <a:pt x="1762045" y="10792279"/>
                  <a:pt x="1781528" y="10797828"/>
                </a:cubicBezTo>
                <a:close/>
                <a:moveTo>
                  <a:pt x="1369674" y="11732544"/>
                </a:moveTo>
                <a:cubicBezTo>
                  <a:pt x="1348528" y="11687991"/>
                  <a:pt x="1326954" y="11643249"/>
                  <a:pt x="1302491" y="11599271"/>
                </a:cubicBezTo>
                <a:cubicBezTo>
                  <a:pt x="1296176" y="11615872"/>
                  <a:pt x="1303092" y="11655668"/>
                  <a:pt x="1314236" y="11678963"/>
                </a:cubicBezTo>
                <a:cubicBezTo>
                  <a:pt x="1325808" y="11702445"/>
                  <a:pt x="1354581" y="11744755"/>
                  <a:pt x="1369674" y="11732544"/>
                </a:cubicBezTo>
                <a:close/>
                <a:moveTo>
                  <a:pt x="6010522" y="1240210"/>
                </a:moveTo>
                <a:cubicBezTo>
                  <a:pt x="6002687" y="1230292"/>
                  <a:pt x="5994191" y="1234070"/>
                  <a:pt x="5986535" y="1240012"/>
                </a:cubicBezTo>
                <a:cubicBezTo>
                  <a:pt x="5996491" y="1245129"/>
                  <a:pt x="6004466" y="1245783"/>
                  <a:pt x="6010522" y="1240210"/>
                </a:cubicBezTo>
                <a:close/>
                <a:moveTo>
                  <a:pt x="6091268" y="1057462"/>
                </a:moveTo>
                <a:cubicBezTo>
                  <a:pt x="6100135" y="1043088"/>
                  <a:pt x="6094879" y="1013507"/>
                  <a:pt x="6086761" y="997726"/>
                </a:cubicBezTo>
                <a:cubicBezTo>
                  <a:pt x="6087020" y="1018284"/>
                  <a:pt x="6081779" y="1040716"/>
                  <a:pt x="6091268" y="1057462"/>
                </a:cubicBezTo>
                <a:close/>
                <a:moveTo>
                  <a:pt x="6048672" y="1174910"/>
                </a:moveTo>
                <a:cubicBezTo>
                  <a:pt x="6051302" y="1164841"/>
                  <a:pt x="6046187" y="1150342"/>
                  <a:pt x="6056054" y="1144480"/>
                </a:cubicBezTo>
                <a:cubicBezTo>
                  <a:pt x="6050837" y="1140023"/>
                  <a:pt x="6051119" y="1133691"/>
                  <a:pt x="6041437" y="1131207"/>
                </a:cubicBezTo>
                <a:cubicBezTo>
                  <a:pt x="6036055" y="1150707"/>
                  <a:pt x="6036437" y="1167733"/>
                  <a:pt x="6042619" y="1183018"/>
                </a:cubicBezTo>
                <a:cubicBezTo>
                  <a:pt x="6046059" y="1181130"/>
                  <a:pt x="6047796" y="1178267"/>
                  <a:pt x="6048672" y="1174910"/>
                </a:cubicBezTo>
                <a:close/>
                <a:moveTo>
                  <a:pt x="6083245" y="1098391"/>
                </a:moveTo>
                <a:cubicBezTo>
                  <a:pt x="6089204" y="1093851"/>
                  <a:pt x="6087539" y="1071595"/>
                  <a:pt x="6077812" y="1065146"/>
                </a:cubicBezTo>
                <a:cubicBezTo>
                  <a:pt x="6074613" y="1078079"/>
                  <a:pt x="6076613" y="1089005"/>
                  <a:pt x="6083245" y="1098391"/>
                </a:cubicBezTo>
                <a:close/>
                <a:moveTo>
                  <a:pt x="1898008" y="10573300"/>
                </a:moveTo>
                <a:cubicBezTo>
                  <a:pt x="1902417" y="10559080"/>
                  <a:pt x="1898533" y="10543697"/>
                  <a:pt x="1881620" y="10528578"/>
                </a:cubicBezTo>
                <a:cubicBezTo>
                  <a:pt x="1825552" y="10478829"/>
                  <a:pt x="1770540" y="10568699"/>
                  <a:pt x="1762263" y="10631305"/>
                </a:cubicBezTo>
                <a:cubicBezTo>
                  <a:pt x="1796909" y="10648142"/>
                  <a:pt x="1884779" y="10615957"/>
                  <a:pt x="1898008" y="10573300"/>
                </a:cubicBezTo>
                <a:close/>
                <a:moveTo>
                  <a:pt x="6032023" y="1222452"/>
                </a:moveTo>
                <a:cubicBezTo>
                  <a:pt x="6023206" y="1207437"/>
                  <a:pt x="6025254" y="1176780"/>
                  <a:pt x="6034854" y="1162371"/>
                </a:cubicBezTo>
                <a:cubicBezTo>
                  <a:pt x="6019245" y="1140769"/>
                  <a:pt x="6045129" y="1104145"/>
                  <a:pt x="6025472" y="1090080"/>
                </a:cubicBezTo>
                <a:cubicBezTo>
                  <a:pt x="6027318" y="1140391"/>
                  <a:pt x="6003628" y="1185875"/>
                  <a:pt x="6026498" y="1226825"/>
                </a:cubicBezTo>
                <a:cubicBezTo>
                  <a:pt x="6029168" y="1227287"/>
                  <a:pt x="6030865" y="1225885"/>
                  <a:pt x="6032023" y="1222452"/>
                </a:cubicBezTo>
                <a:close/>
                <a:moveTo>
                  <a:pt x="1433758" y="11647576"/>
                </a:moveTo>
                <a:cubicBezTo>
                  <a:pt x="1428173" y="11609389"/>
                  <a:pt x="1409767" y="11560943"/>
                  <a:pt x="1389196" y="11519707"/>
                </a:cubicBezTo>
                <a:cubicBezTo>
                  <a:pt x="1369907" y="11479037"/>
                  <a:pt x="1339187" y="11435357"/>
                  <a:pt x="1316235" y="11409907"/>
                </a:cubicBezTo>
                <a:cubicBezTo>
                  <a:pt x="1346422" y="11490602"/>
                  <a:pt x="1377891" y="11571863"/>
                  <a:pt x="1433758" y="11647576"/>
                </a:cubicBezTo>
                <a:close/>
                <a:moveTo>
                  <a:pt x="6038409" y="1238902"/>
                </a:moveTo>
                <a:cubicBezTo>
                  <a:pt x="6032538" y="1239178"/>
                  <a:pt x="6013378" y="1235374"/>
                  <a:pt x="6018940" y="1243929"/>
                </a:cubicBezTo>
                <a:cubicBezTo>
                  <a:pt x="6024501" y="1240289"/>
                  <a:pt x="6033016" y="1242975"/>
                  <a:pt x="6038409" y="1238902"/>
                </a:cubicBezTo>
                <a:close/>
                <a:moveTo>
                  <a:pt x="6102714" y="1093364"/>
                </a:moveTo>
                <a:cubicBezTo>
                  <a:pt x="6104729" y="1086364"/>
                  <a:pt x="6106877" y="1079064"/>
                  <a:pt x="6096328" y="1076913"/>
                </a:cubicBezTo>
                <a:cubicBezTo>
                  <a:pt x="6094313" y="1083914"/>
                  <a:pt x="6092298" y="1090914"/>
                  <a:pt x="6102714" y="1093364"/>
                </a:cubicBezTo>
                <a:close/>
                <a:moveTo>
                  <a:pt x="6070343" y="1170352"/>
                </a:moveTo>
                <a:cubicBezTo>
                  <a:pt x="6073048" y="1157862"/>
                  <a:pt x="6065225" y="1143242"/>
                  <a:pt x="6061092" y="1133077"/>
                </a:cubicBezTo>
                <a:cubicBezTo>
                  <a:pt x="6057107" y="1151042"/>
                  <a:pt x="6054156" y="1169106"/>
                  <a:pt x="6063601" y="1181887"/>
                </a:cubicBezTo>
                <a:cubicBezTo>
                  <a:pt x="6067369" y="1178441"/>
                  <a:pt x="6069441" y="1174515"/>
                  <a:pt x="6070343" y="1170352"/>
                </a:cubicBezTo>
                <a:close/>
                <a:moveTo>
                  <a:pt x="6294812" y="675175"/>
                </a:moveTo>
                <a:cubicBezTo>
                  <a:pt x="6277237" y="674546"/>
                  <a:pt x="6269915" y="643782"/>
                  <a:pt x="6256025" y="659056"/>
                </a:cubicBezTo>
                <a:cubicBezTo>
                  <a:pt x="6268879" y="665755"/>
                  <a:pt x="6283411" y="681353"/>
                  <a:pt x="6294812" y="675175"/>
                </a:cubicBezTo>
                <a:close/>
                <a:moveTo>
                  <a:pt x="1809188" y="10834517"/>
                </a:moveTo>
                <a:cubicBezTo>
                  <a:pt x="1808800" y="10830777"/>
                  <a:pt x="1798385" y="10813942"/>
                  <a:pt x="1791440" y="10821577"/>
                </a:cubicBezTo>
                <a:cubicBezTo>
                  <a:pt x="1792016" y="10824891"/>
                  <a:pt x="1802244" y="10842153"/>
                  <a:pt x="1809188" y="10834517"/>
                </a:cubicBezTo>
                <a:close/>
                <a:moveTo>
                  <a:pt x="6059910" y="1221144"/>
                </a:moveTo>
                <a:cubicBezTo>
                  <a:pt x="6062464" y="1216175"/>
                  <a:pt x="6063286" y="1211876"/>
                  <a:pt x="6061941" y="1208413"/>
                </a:cubicBezTo>
                <a:cubicBezTo>
                  <a:pt x="6058166" y="1206386"/>
                  <a:pt x="6055399" y="1206956"/>
                  <a:pt x="6052331" y="1207394"/>
                </a:cubicBezTo>
                <a:cubicBezTo>
                  <a:pt x="6047982" y="1214798"/>
                  <a:pt x="6051996" y="1218723"/>
                  <a:pt x="6059910" y="1221144"/>
                </a:cubicBezTo>
                <a:close/>
                <a:moveTo>
                  <a:pt x="6133453" y="1062830"/>
                </a:moveTo>
                <a:cubicBezTo>
                  <a:pt x="6143725" y="1050154"/>
                  <a:pt x="6128137" y="1047211"/>
                  <a:pt x="6126713" y="1039050"/>
                </a:cubicBezTo>
                <a:cubicBezTo>
                  <a:pt x="6125772" y="1013528"/>
                  <a:pt x="6122497" y="988409"/>
                  <a:pt x="6118958" y="963891"/>
                </a:cubicBezTo>
                <a:cubicBezTo>
                  <a:pt x="6120814" y="959690"/>
                  <a:pt x="6134961" y="960202"/>
                  <a:pt x="6122670" y="955489"/>
                </a:cubicBezTo>
                <a:cubicBezTo>
                  <a:pt x="6121731" y="942162"/>
                  <a:pt x="6117305" y="969258"/>
                  <a:pt x="6111920" y="964368"/>
                </a:cubicBezTo>
                <a:cubicBezTo>
                  <a:pt x="6108107" y="949413"/>
                  <a:pt x="6110925" y="931649"/>
                  <a:pt x="6101180" y="918735"/>
                </a:cubicBezTo>
                <a:cubicBezTo>
                  <a:pt x="6096578" y="954362"/>
                  <a:pt x="6096697" y="984183"/>
                  <a:pt x="6099159" y="1016833"/>
                </a:cubicBezTo>
                <a:cubicBezTo>
                  <a:pt x="6099797" y="1030027"/>
                  <a:pt x="6095980" y="1048425"/>
                  <a:pt x="6107918" y="1058004"/>
                </a:cubicBezTo>
                <a:cubicBezTo>
                  <a:pt x="6117208" y="1040230"/>
                  <a:pt x="6101544" y="999237"/>
                  <a:pt x="6107068" y="982668"/>
                </a:cubicBezTo>
                <a:cubicBezTo>
                  <a:pt x="6126850" y="1005396"/>
                  <a:pt x="6103274" y="1044116"/>
                  <a:pt x="6133453" y="1062830"/>
                </a:cubicBezTo>
                <a:close/>
                <a:moveTo>
                  <a:pt x="6148700" y="1028321"/>
                </a:moveTo>
                <a:cubicBezTo>
                  <a:pt x="6152624" y="1012122"/>
                  <a:pt x="6151727" y="978370"/>
                  <a:pt x="6141132" y="960060"/>
                </a:cubicBezTo>
                <a:cubicBezTo>
                  <a:pt x="6132637" y="976033"/>
                  <a:pt x="6147839" y="995303"/>
                  <a:pt x="6139122" y="1003645"/>
                </a:cubicBezTo>
                <a:cubicBezTo>
                  <a:pt x="6135416" y="990889"/>
                  <a:pt x="6140743" y="964192"/>
                  <a:pt x="6125863" y="963714"/>
                </a:cubicBezTo>
                <a:cubicBezTo>
                  <a:pt x="6128112" y="991966"/>
                  <a:pt x="6127329" y="1021389"/>
                  <a:pt x="6136811" y="1047098"/>
                </a:cubicBezTo>
                <a:cubicBezTo>
                  <a:pt x="6145739" y="1030958"/>
                  <a:pt x="6136039" y="1022010"/>
                  <a:pt x="6140502" y="1007842"/>
                </a:cubicBezTo>
                <a:cubicBezTo>
                  <a:pt x="6147222" y="1012963"/>
                  <a:pt x="6140813" y="1023402"/>
                  <a:pt x="6148700" y="1028321"/>
                </a:cubicBezTo>
                <a:close/>
                <a:moveTo>
                  <a:pt x="1592765" y="11344307"/>
                </a:moveTo>
                <a:cubicBezTo>
                  <a:pt x="1578471" y="11311967"/>
                  <a:pt x="1574983" y="11278277"/>
                  <a:pt x="1534255" y="11252628"/>
                </a:cubicBezTo>
                <a:cubicBezTo>
                  <a:pt x="1530345" y="11284579"/>
                  <a:pt x="1564830" y="11337066"/>
                  <a:pt x="1592765" y="11344307"/>
                </a:cubicBezTo>
                <a:close/>
                <a:moveTo>
                  <a:pt x="6075179" y="1217489"/>
                </a:moveTo>
                <a:cubicBezTo>
                  <a:pt x="6085001" y="1210711"/>
                  <a:pt x="6084079" y="1191653"/>
                  <a:pt x="6076351" y="1183934"/>
                </a:cubicBezTo>
                <a:cubicBezTo>
                  <a:pt x="6058641" y="1185793"/>
                  <a:pt x="6071385" y="1208998"/>
                  <a:pt x="6075179" y="1217489"/>
                </a:cubicBezTo>
                <a:close/>
                <a:moveTo>
                  <a:pt x="6103076" y="1161670"/>
                </a:moveTo>
                <a:cubicBezTo>
                  <a:pt x="6106682" y="1151069"/>
                  <a:pt x="6099466" y="1135686"/>
                  <a:pt x="6099510" y="1139650"/>
                </a:cubicBezTo>
                <a:cubicBezTo>
                  <a:pt x="6094241" y="1140192"/>
                  <a:pt x="6092961" y="1159353"/>
                  <a:pt x="6103076" y="1161670"/>
                </a:cubicBezTo>
                <a:close/>
                <a:moveTo>
                  <a:pt x="6113153" y="1138864"/>
                </a:moveTo>
                <a:cubicBezTo>
                  <a:pt x="6124079" y="1121454"/>
                  <a:pt x="6103080" y="1116121"/>
                  <a:pt x="6105907" y="1101589"/>
                </a:cubicBezTo>
                <a:cubicBezTo>
                  <a:pt x="6095782" y="1096040"/>
                  <a:pt x="6089319" y="1099282"/>
                  <a:pt x="6083733" y="1105421"/>
                </a:cubicBezTo>
                <a:cubicBezTo>
                  <a:pt x="6096951" y="1108034"/>
                  <a:pt x="6072991" y="1117532"/>
                  <a:pt x="6086219" y="1123377"/>
                </a:cubicBezTo>
                <a:cubicBezTo>
                  <a:pt x="6094981" y="1118999"/>
                  <a:pt x="6088914" y="1109145"/>
                  <a:pt x="6096350" y="1107768"/>
                </a:cubicBezTo>
                <a:cubicBezTo>
                  <a:pt x="6106917" y="1116382"/>
                  <a:pt x="6100721" y="1131219"/>
                  <a:pt x="6113153" y="1138864"/>
                </a:cubicBezTo>
                <a:close/>
                <a:moveTo>
                  <a:pt x="6179977" y="987624"/>
                </a:moveTo>
                <a:lnTo>
                  <a:pt x="6171560" y="983905"/>
                </a:lnTo>
                <a:cubicBezTo>
                  <a:pt x="6163638" y="990448"/>
                  <a:pt x="6180774" y="998019"/>
                  <a:pt x="6179977" y="987624"/>
                </a:cubicBezTo>
                <a:close/>
                <a:moveTo>
                  <a:pt x="6090968" y="1197207"/>
                </a:moveTo>
                <a:cubicBezTo>
                  <a:pt x="6096493" y="1192834"/>
                  <a:pt x="6101973" y="1172301"/>
                  <a:pt x="6086914" y="1168158"/>
                </a:cubicBezTo>
                <a:cubicBezTo>
                  <a:pt x="6079090" y="1173668"/>
                  <a:pt x="6087041" y="1189016"/>
                  <a:pt x="6090968" y="1197207"/>
                </a:cubicBezTo>
                <a:close/>
                <a:moveTo>
                  <a:pt x="6169037" y="1040849"/>
                </a:moveTo>
                <a:cubicBezTo>
                  <a:pt x="6171483" y="1038567"/>
                  <a:pt x="6172893" y="1035783"/>
                  <a:pt x="6171061" y="1031387"/>
                </a:cubicBezTo>
                <a:cubicBezTo>
                  <a:pt x="6163466" y="1023368"/>
                  <a:pt x="6156289" y="1045303"/>
                  <a:pt x="6160798" y="1047296"/>
                </a:cubicBezTo>
                <a:cubicBezTo>
                  <a:pt x="6163110" y="1044910"/>
                  <a:pt x="6166591" y="1043131"/>
                  <a:pt x="6169037" y="1040849"/>
                </a:cubicBezTo>
                <a:close/>
                <a:moveTo>
                  <a:pt x="6097353" y="1213658"/>
                </a:moveTo>
                <a:cubicBezTo>
                  <a:pt x="6091173" y="1210568"/>
                  <a:pt x="6087273" y="1212073"/>
                  <a:pt x="6085090" y="1218641"/>
                </a:cubicBezTo>
                <a:cubicBezTo>
                  <a:pt x="6091678" y="1224062"/>
                  <a:pt x="6093154" y="1215030"/>
                  <a:pt x="6097353" y="1213658"/>
                </a:cubicBezTo>
                <a:close/>
                <a:moveTo>
                  <a:pt x="6328816" y="691729"/>
                </a:moveTo>
                <a:cubicBezTo>
                  <a:pt x="6317471" y="681617"/>
                  <a:pt x="6311779" y="658710"/>
                  <a:pt x="6294818" y="657844"/>
                </a:cubicBezTo>
                <a:cubicBezTo>
                  <a:pt x="6304645" y="666774"/>
                  <a:pt x="6311639" y="699433"/>
                  <a:pt x="6328816" y="691729"/>
                </a:cubicBezTo>
                <a:close/>
                <a:moveTo>
                  <a:pt x="1870362" y="10803438"/>
                </a:moveTo>
                <a:cubicBezTo>
                  <a:pt x="1864337" y="10799757"/>
                  <a:pt x="1857924" y="10792335"/>
                  <a:pt x="1853529" y="10796510"/>
                </a:cubicBezTo>
                <a:cubicBezTo>
                  <a:pt x="1861826" y="10799667"/>
                  <a:pt x="1860641" y="10818512"/>
                  <a:pt x="1870362" y="10803438"/>
                </a:cubicBezTo>
                <a:close/>
                <a:moveTo>
                  <a:pt x="6123706" y="1177600"/>
                </a:moveTo>
                <a:cubicBezTo>
                  <a:pt x="6108984" y="1174323"/>
                  <a:pt x="6114785" y="1184777"/>
                  <a:pt x="6113009" y="1193676"/>
                </a:cubicBezTo>
                <a:cubicBezTo>
                  <a:pt x="6108978" y="1195481"/>
                  <a:pt x="6102222" y="1189627"/>
                  <a:pt x="6100579" y="1198226"/>
                </a:cubicBezTo>
                <a:cubicBezTo>
                  <a:pt x="6100623" y="1202191"/>
                  <a:pt x="6100801" y="1205856"/>
                  <a:pt x="6102746" y="1209585"/>
                </a:cubicBezTo>
                <a:cubicBezTo>
                  <a:pt x="6111402" y="1203008"/>
                  <a:pt x="6118244" y="1192402"/>
                  <a:pt x="6123706" y="1177600"/>
                </a:cubicBezTo>
                <a:close/>
                <a:moveTo>
                  <a:pt x="6355238" y="706971"/>
                </a:moveTo>
                <a:cubicBezTo>
                  <a:pt x="6346254" y="693825"/>
                  <a:pt x="6342668" y="680005"/>
                  <a:pt x="6329942" y="667245"/>
                </a:cubicBezTo>
                <a:cubicBezTo>
                  <a:pt x="6328883" y="680033"/>
                  <a:pt x="6344430" y="703725"/>
                  <a:pt x="6355238" y="706971"/>
                </a:cubicBezTo>
                <a:close/>
                <a:moveTo>
                  <a:pt x="1542713" y="11618154"/>
                </a:moveTo>
                <a:cubicBezTo>
                  <a:pt x="1517360" y="11516122"/>
                  <a:pt x="1468601" y="11418547"/>
                  <a:pt x="1407240" y="11324078"/>
                </a:cubicBezTo>
                <a:cubicBezTo>
                  <a:pt x="1388565" y="11366344"/>
                  <a:pt x="1428601" y="11421284"/>
                  <a:pt x="1449658" y="11468348"/>
                </a:cubicBezTo>
                <a:cubicBezTo>
                  <a:pt x="1473577" y="11522801"/>
                  <a:pt x="1499719" y="11575685"/>
                  <a:pt x="1521819" y="11622700"/>
                </a:cubicBezTo>
                <a:cubicBezTo>
                  <a:pt x="1529983" y="11627328"/>
                  <a:pt x="1538285" y="11630486"/>
                  <a:pt x="1542713" y="11618154"/>
                </a:cubicBezTo>
                <a:close/>
                <a:moveTo>
                  <a:pt x="1579272" y="11560827"/>
                </a:moveTo>
                <a:cubicBezTo>
                  <a:pt x="1545013" y="11482415"/>
                  <a:pt x="1501659" y="11406108"/>
                  <a:pt x="1447310" y="11331577"/>
                </a:cubicBezTo>
                <a:cubicBezTo>
                  <a:pt x="1454320" y="11412746"/>
                  <a:pt x="1528746" y="11478800"/>
                  <a:pt x="1556411" y="11554808"/>
                </a:cubicBezTo>
                <a:cubicBezTo>
                  <a:pt x="1564336" y="11558821"/>
                  <a:pt x="1573741" y="11567569"/>
                  <a:pt x="1579272" y="11560827"/>
                </a:cubicBezTo>
                <a:close/>
                <a:moveTo>
                  <a:pt x="6381033" y="717859"/>
                </a:moveTo>
                <a:cubicBezTo>
                  <a:pt x="6377192" y="716162"/>
                  <a:pt x="6373628" y="711528"/>
                  <a:pt x="6370652" y="714801"/>
                </a:cubicBezTo>
                <a:cubicBezTo>
                  <a:pt x="6372171" y="715982"/>
                  <a:pt x="6373689" y="717163"/>
                  <a:pt x="6371278" y="719157"/>
                </a:cubicBezTo>
                <a:cubicBezTo>
                  <a:pt x="6374931" y="721280"/>
                  <a:pt x="6378157" y="723215"/>
                  <a:pt x="6381033" y="717859"/>
                </a:cubicBezTo>
                <a:close/>
                <a:moveTo>
                  <a:pt x="1237777" y="12364659"/>
                </a:moveTo>
                <a:cubicBezTo>
                  <a:pt x="1234225" y="12359411"/>
                  <a:pt x="1228445" y="12354845"/>
                  <a:pt x="1217891" y="12352516"/>
                </a:cubicBezTo>
                <a:cubicBezTo>
                  <a:pt x="1206130" y="12363126"/>
                  <a:pt x="1235961" y="12372424"/>
                  <a:pt x="1237777" y="12364659"/>
                </a:cubicBezTo>
                <a:close/>
                <a:moveTo>
                  <a:pt x="1521584" y="11749146"/>
                </a:moveTo>
                <a:cubicBezTo>
                  <a:pt x="1511285" y="11743575"/>
                  <a:pt x="1499646" y="11731798"/>
                  <a:pt x="1491841" y="11739066"/>
                </a:cubicBezTo>
                <a:cubicBezTo>
                  <a:pt x="1506072" y="11743823"/>
                  <a:pt x="1506999" y="11776380"/>
                  <a:pt x="1521584" y="11749146"/>
                </a:cubicBezTo>
                <a:close/>
                <a:moveTo>
                  <a:pt x="1493448" y="11820910"/>
                </a:moveTo>
                <a:cubicBezTo>
                  <a:pt x="1468777" y="11790109"/>
                  <a:pt x="1467651" y="11753382"/>
                  <a:pt x="1428671" y="11724932"/>
                </a:cubicBezTo>
                <a:cubicBezTo>
                  <a:pt x="1421316" y="11763526"/>
                  <a:pt x="1434428" y="11797385"/>
                  <a:pt x="1472555" y="11825456"/>
                </a:cubicBezTo>
                <a:cubicBezTo>
                  <a:pt x="1480241" y="11828852"/>
                  <a:pt x="1486963" y="11825190"/>
                  <a:pt x="1493448" y="11820910"/>
                </a:cubicBezTo>
                <a:close/>
                <a:moveTo>
                  <a:pt x="5992726" y="1642872"/>
                </a:moveTo>
                <a:cubicBezTo>
                  <a:pt x="5985570" y="1641749"/>
                  <a:pt x="5989705" y="1627773"/>
                  <a:pt x="5982095" y="1634606"/>
                </a:cubicBezTo>
                <a:cubicBezTo>
                  <a:pt x="5983048" y="1637066"/>
                  <a:pt x="5987200" y="1649607"/>
                  <a:pt x="5992726" y="1642872"/>
                </a:cubicBezTo>
                <a:close/>
                <a:moveTo>
                  <a:pt x="6214737" y="1149675"/>
                </a:moveTo>
                <a:cubicBezTo>
                  <a:pt x="6194647" y="1135777"/>
                  <a:pt x="6163513" y="1121662"/>
                  <a:pt x="6141860" y="1121062"/>
                </a:cubicBezTo>
                <a:cubicBezTo>
                  <a:pt x="6156602" y="1142998"/>
                  <a:pt x="6189406" y="1158210"/>
                  <a:pt x="6214737" y="1149675"/>
                </a:cubicBezTo>
                <a:close/>
                <a:moveTo>
                  <a:pt x="1955498" y="10854146"/>
                </a:moveTo>
                <a:cubicBezTo>
                  <a:pt x="1953296" y="10860917"/>
                  <a:pt x="1949517" y="10867466"/>
                  <a:pt x="1943913" y="10873655"/>
                </a:cubicBezTo>
                <a:cubicBezTo>
                  <a:pt x="1915331" y="10904862"/>
                  <a:pt x="1852232" y="10904507"/>
                  <a:pt x="1812367" y="10874659"/>
                </a:cubicBezTo>
                <a:cubicBezTo>
                  <a:pt x="1769087" y="10843304"/>
                  <a:pt x="1744207" y="10781849"/>
                  <a:pt x="1726452" y="10746988"/>
                </a:cubicBezTo>
                <a:cubicBezTo>
                  <a:pt x="1737746" y="10716808"/>
                  <a:pt x="1749468" y="10686817"/>
                  <a:pt x="1747931" y="10659123"/>
                </a:cubicBezTo>
                <a:cubicBezTo>
                  <a:pt x="1690158" y="10647868"/>
                  <a:pt x="1642755" y="10635079"/>
                  <a:pt x="1591267" y="10598057"/>
                </a:cubicBezTo>
                <a:cubicBezTo>
                  <a:pt x="1533087" y="10556550"/>
                  <a:pt x="1486164" y="10488413"/>
                  <a:pt x="1424781" y="10454156"/>
                </a:cubicBezTo>
                <a:cubicBezTo>
                  <a:pt x="1335695" y="10404089"/>
                  <a:pt x="1260920" y="10452095"/>
                  <a:pt x="1176693" y="10451070"/>
                </a:cubicBezTo>
                <a:cubicBezTo>
                  <a:pt x="1272805" y="10564897"/>
                  <a:pt x="1249683" y="10696892"/>
                  <a:pt x="1371935" y="10806977"/>
                </a:cubicBezTo>
                <a:cubicBezTo>
                  <a:pt x="1387111" y="10814192"/>
                  <a:pt x="1415851" y="10808031"/>
                  <a:pt x="1423351" y="10833772"/>
                </a:cubicBezTo>
                <a:cubicBezTo>
                  <a:pt x="1478872" y="10815488"/>
                  <a:pt x="1610180" y="10909696"/>
                  <a:pt x="1614807" y="10980042"/>
                </a:cubicBezTo>
                <a:cubicBezTo>
                  <a:pt x="1617796" y="11020611"/>
                  <a:pt x="1587911" y="11042068"/>
                  <a:pt x="1564174" y="11078473"/>
                </a:cubicBezTo>
                <a:cubicBezTo>
                  <a:pt x="1526145" y="11082569"/>
                  <a:pt x="1486873" y="11043299"/>
                  <a:pt x="1484609" y="11009166"/>
                </a:cubicBezTo>
                <a:cubicBezTo>
                  <a:pt x="1494557" y="10990115"/>
                  <a:pt x="1507112" y="10990565"/>
                  <a:pt x="1516921" y="10972981"/>
                </a:cubicBezTo>
                <a:cubicBezTo>
                  <a:pt x="1506476" y="10925041"/>
                  <a:pt x="1410336" y="10915183"/>
                  <a:pt x="1412246" y="10863526"/>
                </a:cubicBezTo>
                <a:cubicBezTo>
                  <a:pt x="1399391" y="10856827"/>
                  <a:pt x="1388067" y="10855902"/>
                  <a:pt x="1375114" y="10847119"/>
                </a:cubicBezTo>
                <a:cubicBezTo>
                  <a:pt x="1373438" y="10820894"/>
                  <a:pt x="1341200" y="10810728"/>
                  <a:pt x="1326240" y="10794942"/>
                </a:cubicBezTo>
                <a:cubicBezTo>
                  <a:pt x="1240177" y="10703396"/>
                  <a:pt x="1242863" y="10563391"/>
                  <a:pt x="1166495" y="10464914"/>
                </a:cubicBezTo>
                <a:cubicBezTo>
                  <a:pt x="1131685" y="10449024"/>
                  <a:pt x="1100499" y="10404152"/>
                  <a:pt x="1070822" y="10395117"/>
                </a:cubicBezTo>
                <a:cubicBezTo>
                  <a:pt x="1052331" y="10388477"/>
                  <a:pt x="1079252" y="10374885"/>
                  <a:pt x="1063887" y="10368096"/>
                </a:cubicBezTo>
                <a:cubicBezTo>
                  <a:pt x="1045761" y="10356010"/>
                  <a:pt x="1010797" y="10354323"/>
                  <a:pt x="989135" y="10329460"/>
                </a:cubicBezTo>
                <a:cubicBezTo>
                  <a:pt x="939584" y="10271887"/>
                  <a:pt x="991282" y="10182591"/>
                  <a:pt x="913348" y="10121142"/>
                </a:cubicBezTo>
                <a:cubicBezTo>
                  <a:pt x="865600" y="10083734"/>
                  <a:pt x="806819" y="10086306"/>
                  <a:pt x="757410" y="10066514"/>
                </a:cubicBezTo>
                <a:cubicBezTo>
                  <a:pt x="738254" y="10059069"/>
                  <a:pt x="702029" y="10026753"/>
                  <a:pt x="692129" y="10007597"/>
                </a:cubicBezTo>
                <a:cubicBezTo>
                  <a:pt x="668852" y="9962142"/>
                  <a:pt x="667865" y="9850076"/>
                  <a:pt x="704981" y="9783392"/>
                </a:cubicBezTo>
                <a:cubicBezTo>
                  <a:pt x="725542" y="9746093"/>
                  <a:pt x="763718" y="9705873"/>
                  <a:pt x="794568" y="9691469"/>
                </a:cubicBezTo>
                <a:cubicBezTo>
                  <a:pt x="834786" y="9672030"/>
                  <a:pt x="957081" y="9665409"/>
                  <a:pt x="1003423" y="9747561"/>
                </a:cubicBezTo>
                <a:cubicBezTo>
                  <a:pt x="1015447" y="9763067"/>
                  <a:pt x="1020112" y="9734036"/>
                  <a:pt x="1031558" y="9746230"/>
                </a:cubicBezTo>
                <a:cubicBezTo>
                  <a:pt x="1051364" y="9767214"/>
                  <a:pt x="1074484" y="9787623"/>
                  <a:pt x="1088275" y="9809519"/>
                </a:cubicBezTo>
                <a:cubicBezTo>
                  <a:pt x="1159148" y="9754181"/>
                  <a:pt x="1236104" y="9668910"/>
                  <a:pt x="1311526" y="9691021"/>
                </a:cubicBezTo>
                <a:cubicBezTo>
                  <a:pt x="1330393" y="9696809"/>
                  <a:pt x="1360658" y="9713750"/>
                  <a:pt x="1379349" y="9724557"/>
                </a:cubicBezTo>
                <a:cubicBezTo>
                  <a:pt x="1444057" y="9762832"/>
                  <a:pt x="1486014" y="9814501"/>
                  <a:pt x="1542370" y="9865908"/>
                </a:cubicBezTo>
                <a:cubicBezTo>
                  <a:pt x="1652283" y="9966973"/>
                  <a:pt x="1815497" y="10090569"/>
                  <a:pt x="1772481" y="10204089"/>
                </a:cubicBezTo>
                <a:cubicBezTo>
                  <a:pt x="1764290" y="10224936"/>
                  <a:pt x="1728282" y="10279878"/>
                  <a:pt x="1700641" y="10308952"/>
                </a:cubicBezTo>
                <a:cubicBezTo>
                  <a:pt x="1652733" y="10359654"/>
                  <a:pt x="1558237" y="10401495"/>
                  <a:pt x="1492436" y="10362226"/>
                </a:cubicBezTo>
                <a:cubicBezTo>
                  <a:pt x="1399121" y="10306724"/>
                  <a:pt x="1262707" y="10197517"/>
                  <a:pt x="1188468" y="10117312"/>
                </a:cubicBezTo>
                <a:cubicBezTo>
                  <a:pt x="1157404" y="10083707"/>
                  <a:pt x="1122034" y="10051768"/>
                  <a:pt x="1102455" y="10026807"/>
                </a:cubicBezTo>
                <a:cubicBezTo>
                  <a:pt x="1079739" y="9997401"/>
                  <a:pt x="1051723" y="9931501"/>
                  <a:pt x="1050397" y="9912566"/>
                </a:cubicBezTo>
                <a:cubicBezTo>
                  <a:pt x="1049586" y="9891309"/>
                  <a:pt x="1057019" y="9889496"/>
                  <a:pt x="1064234" y="9857003"/>
                </a:cubicBezTo>
                <a:cubicBezTo>
                  <a:pt x="1044428" y="9836020"/>
                  <a:pt x="1020266" y="9815659"/>
                  <a:pt x="995489" y="9795536"/>
                </a:cubicBezTo>
                <a:cubicBezTo>
                  <a:pt x="988925" y="9784991"/>
                  <a:pt x="996474" y="9772524"/>
                  <a:pt x="993225" y="9761405"/>
                </a:cubicBezTo>
                <a:cubicBezTo>
                  <a:pt x="882108" y="9652672"/>
                  <a:pt x="745854" y="9703587"/>
                  <a:pt x="704702" y="9842906"/>
                </a:cubicBezTo>
                <a:cubicBezTo>
                  <a:pt x="687788" y="9899657"/>
                  <a:pt x="695171" y="9992629"/>
                  <a:pt x="728834" y="10023814"/>
                </a:cubicBezTo>
                <a:cubicBezTo>
                  <a:pt x="772325" y="10063928"/>
                  <a:pt x="847441" y="10057870"/>
                  <a:pt x="902520" y="10091382"/>
                </a:cubicBezTo>
                <a:cubicBezTo>
                  <a:pt x="973543" y="10134995"/>
                  <a:pt x="977447" y="10181576"/>
                  <a:pt x="984789" y="10238850"/>
                </a:cubicBezTo>
                <a:cubicBezTo>
                  <a:pt x="988560" y="10269570"/>
                  <a:pt x="986506" y="10300775"/>
                  <a:pt x="1002559" y="10317552"/>
                </a:cubicBezTo>
                <a:cubicBezTo>
                  <a:pt x="1030485" y="10346712"/>
                  <a:pt x="1084217" y="10352102"/>
                  <a:pt x="1104769" y="10349460"/>
                </a:cubicBezTo>
                <a:cubicBezTo>
                  <a:pt x="1129723" y="10364564"/>
                  <a:pt x="1157445" y="10406886"/>
                  <a:pt x="1187798" y="10421316"/>
                </a:cubicBezTo>
                <a:cubicBezTo>
                  <a:pt x="1223889" y="10437772"/>
                  <a:pt x="1274492" y="10404063"/>
                  <a:pt x="1320253" y="10404402"/>
                </a:cubicBezTo>
                <a:cubicBezTo>
                  <a:pt x="1353886" y="10404482"/>
                  <a:pt x="1402231" y="10415139"/>
                  <a:pt x="1430788" y="10431324"/>
                </a:cubicBezTo>
                <a:cubicBezTo>
                  <a:pt x="1472626" y="10454398"/>
                  <a:pt x="1502759" y="10494727"/>
                  <a:pt x="1539837" y="10527420"/>
                </a:cubicBezTo>
                <a:cubicBezTo>
                  <a:pt x="1602030" y="10582934"/>
                  <a:pt x="1665796" y="10623342"/>
                  <a:pt x="1744033" y="10634463"/>
                </a:cubicBezTo>
                <a:cubicBezTo>
                  <a:pt x="1767448" y="10582624"/>
                  <a:pt x="1757345" y="10520052"/>
                  <a:pt x="1820237" y="10494320"/>
                </a:cubicBezTo>
                <a:cubicBezTo>
                  <a:pt x="1869595" y="10473822"/>
                  <a:pt x="1937597" y="10541588"/>
                  <a:pt x="1919192" y="10589015"/>
                </a:cubicBezTo>
                <a:cubicBezTo>
                  <a:pt x="1890801" y="10659045"/>
                  <a:pt x="1807038" y="10654657"/>
                  <a:pt x="1762696" y="10653414"/>
                </a:cubicBezTo>
                <a:cubicBezTo>
                  <a:pt x="1777571" y="10710957"/>
                  <a:pt x="1776865" y="10770283"/>
                  <a:pt x="1841507" y="10820253"/>
                </a:cubicBezTo>
                <a:cubicBezTo>
                  <a:pt x="1861195" y="10812640"/>
                  <a:pt x="1828974" y="10789738"/>
                  <a:pt x="1831589" y="10774583"/>
                </a:cubicBezTo>
                <a:cubicBezTo>
                  <a:pt x="1824826" y="10759871"/>
                  <a:pt x="1840400" y="10736169"/>
                  <a:pt x="1855631" y="10727098"/>
                </a:cubicBezTo>
                <a:cubicBezTo>
                  <a:pt x="1909112" y="10748498"/>
                  <a:pt x="1970917" y="10806749"/>
                  <a:pt x="1955498" y="10854146"/>
                </a:cubicBezTo>
                <a:close/>
                <a:moveTo>
                  <a:pt x="6431088" y="751191"/>
                </a:moveTo>
                <a:cubicBezTo>
                  <a:pt x="6426571" y="744097"/>
                  <a:pt x="6426599" y="735953"/>
                  <a:pt x="6418767" y="729434"/>
                </a:cubicBezTo>
                <a:cubicBezTo>
                  <a:pt x="6413668" y="736357"/>
                  <a:pt x="6422663" y="754096"/>
                  <a:pt x="6431088" y="751191"/>
                </a:cubicBezTo>
                <a:close/>
                <a:moveTo>
                  <a:pt x="1564049" y="11767399"/>
                </a:moveTo>
                <a:cubicBezTo>
                  <a:pt x="1485584" y="11634245"/>
                  <a:pt x="1458506" y="11461032"/>
                  <a:pt x="1342655" y="11354734"/>
                </a:cubicBezTo>
                <a:cubicBezTo>
                  <a:pt x="1319689" y="11385918"/>
                  <a:pt x="1355373" y="11424137"/>
                  <a:pt x="1369705" y="11452923"/>
                </a:cubicBezTo>
                <a:cubicBezTo>
                  <a:pt x="1421951" y="11562245"/>
                  <a:pt x="1484784" y="11678796"/>
                  <a:pt x="1549611" y="11775817"/>
                </a:cubicBezTo>
                <a:cubicBezTo>
                  <a:pt x="1555540" y="11777416"/>
                  <a:pt x="1560038" y="11775322"/>
                  <a:pt x="1564049" y="11767399"/>
                </a:cubicBezTo>
                <a:close/>
                <a:moveTo>
                  <a:pt x="1283620" y="12410566"/>
                </a:moveTo>
                <a:cubicBezTo>
                  <a:pt x="1283401" y="12408986"/>
                  <a:pt x="1281813" y="12406957"/>
                  <a:pt x="1278055" y="12403988"/>
                </a:cubicBezTo>
                <a:cubicBezTo>
                  <a:pt x="1273563" y="12406822"/>
                  <a:pt x="1250260" y="12419206"/>
                  <a:pt x="1270136" y="12425896"/>
                </a:cubicBezTo>
                <a:cubicBezTo>
                  <a:pt x="1272595" y="12416010"/>
                  <a:pt x="1284274" y="12415308"/>
                  <a:pt x="1283620" y="12410566"/>
                </a:cubicBezTo>
                <a:close/>
                <a:moveTo>
                  <a:pt x="1548384" y="11820180"/>
                </a:moveTo>
                <a:cubicBezTo>
                  <a:pt x="1522872" y="11815541"/>
                  <a:pt x="1524874" y="11778665"/>
                  <a:pt x="1503525" y="11791174"/>
                </a:cubicBezTo>
                <a:cubicBezTo>
                  <a:pt x="1513417" y="11805751"/>
                  <a:pt x="1510042" y="11822630"/>
                  <a:pt x="1529458" y="11835291"/>
                </a:cubicBezTo>
                <a:cubicBezTo>
                  <a:pt x="1535127" y="11827079"/>
                  <a:pt x="1543290" y="11831707"/>
                  <a:pt x="1548384" y="11820180"/>
                </a:cubicBezTo>
                <a:close/>
                <a:moveTo>
                  <a:pt x="1276036" y="12436705"/>
                </a:moveTo>
                <a:cubicBezTo>
                  <a:pt x="1277101" y="12434296"/>
                  <a:pt x="1276744" y="12431256"/>
                  <a:pt x="1274079" y="12427321"/>
                </a:cubicBezTo>
                <a:cubicBezTo>
                  <a:pt x="1267079" y="12430240"/>
                  <a:pt x="1243049" y="12436415"/>
                  <a:pt x="1252028" y="12448578"/>
                </a:cubicBezTo>
                <a:cubicBezTo>
                  <a:pt x="1256858" y="12445494"/>
                  <a:pt x="1272842" y="12443934"/>
                  <a:pt x="1276036" y="12436705"/>
                </a:cubicBezTo>
                <a:close/>
                <a:moveTo>
                  <a:pt x="1637104" y="11625161"/>
                </a:moveTo>
                <a:cubicBezTo>
                  <a:pt x="1648721" y="11605800"/>
                  <a:pt x="1643225" y="11565101"/>
                  <a:pt x="1636112" y="11543078"/>
                </a:cubicBezTo>
                <a:cubicBezTo>
                  <a:pt x="1608050" y="11458729"/>
                  <a:pt x="1531714" y="11365808"/>
                  <a:pt x="1486879" y="11284764"/>
                </a:cubicBezTo>
                <a:cubicBezTo>
                  <a:pt x="1509524" y="11404480"/>
                  <a:pt x="1573716" y="11514487"/>
                  <a:pt x="1637104" y="11625161"/>
                </a:cubicBezTo>
                <a:close/>
                <a:moveTo>
                  <a:pt x="6248543" y="1188643"/>
                </a:moveTo>
                <a:cubicBezTo>
                  <a:pt x="6239921" y="1171562"/>
                  <a:pt x="6203314" y="1156823"/>
                  <a:pt x="6184518" y="1163581"/>
                </a:cubicBezTo>
                <a:cubicBezTo>
                  <a:pt x="6193291" y="1186826"/>
                  <a:pt x="6226104" y="1193074"/>
                  <a:pt x="6248543" y="1188643"/>
                </a:cubicBezTo>
                <a:close/>
                <a:moveTo>
                  <a:pt x="1282261" y="12459507"/>
                </a:moveTo>
                <a:cubicBezTo>
                  <a:pt x="1284953" y="12452058"/>
                  <a:pt x="1282715" y="12447286"/>
                  <a:pt x="1278091" y="12443633"/>
                </a:cubicBezTo>
                <a:cubicBezTo>
                  <a:pt x="1276032" y="12449328"/>
                  <a:pt x="1272574" y="12452042"/>
                  <a:pt x="1269116" y="12454755"/>
                </a:cubicBezTo>
                <a:close/>
                <a:moveTo>
                  <a:pt x="1682450" y="11554877"/>
                </a:moveTo>
                <a:cubicBezTo>
                  <a:pt x="1636087" y="11489998"/>
                  <a:pt x="1622492" y="11389078"/>
                  <a:pt x="1555039" y="11346518"/>
                </a:cubicBezTo>
                <a:cubicBezTo>
                  <a:pt x="1584213" y="11419110"/>
                  <a:pt x="1628689" y="11488259"/>
                  <a:pt x="1661556" y="11559423"/>
                </a:cubicBezTo>
                <a:cubicBezTo>
                  <a:pt x="1669908" y="11563624"/>
                  <a:pt x="1678022" y="11567208"/>
                  <a:pt x="1682450" y="11554877"/>
                </a:cubicBezTo>
                <a:close/>
                <a:moveTo>
                  <a:pt x="6056017" y="1664719"/>
                </a:moveTo>
                <a:cubicBezTo>
                  <a:pt x="6051938" y="1662407"/>
                  <a:pt x="6055834" y="1647815"/>
                  <a:pt x="6046944" y="1654083"/>
                </a:cubicBezTo>
                <a:cubicBezTo>
                  <a:pt x="6051023" y="1656395"/>
                  <a:pt x="6047127" y="1670987"/>
                  <a:pt x="6056017" y="1664719"/>
                </a:cubicBezTo>
                <a:close/>
                <a:moveTo>
                  <a:pt x="1603442" y="11747554"/>
                </a:moveTo>
                <a:cubicBezTo>
                  <a:pt x="1586746" y="11721806"/>
                  <a:pt x="1576333" y="11665667"/>
                  <a:pt x="1541486" y="11662517"/>
                </a:cubicBezTo>
                <a:cubicBezTo>
                  <a:pt x="1558570" y="11692007"/>
                  <a:pt x="1551632" y="11726192"/>
                  <a:pt x="1582548" y="11752099"/>
                </a:cubicBezTo>
                <a:cubicBezTo>
                  <a:pt x="1590851" y="11755257"/>
                  <a:pt x="1597146" y="11751406"/>
                  <a:pt x="1603442" y="11747554"/>
                </a:cubicBezTo>
                <a:close/>
                <a:moveTo>
                  <a:pt x="6247339" y="1245855"/>
                </a:moveTo>
                <a:cubicBezTo>
                  <a:pt x="6243129" y="1231801"/>
                  <a:pt x="6231686" y="1220289"/>
                  <a:pt x="6218811" y="1209579"/>
                </a:cubicBezTo>
                <a:cubicBezTo>
                  <a:pt x="6206788" y="1216461"/>
                  <a:pt x="6226736" y="1227427"/>
                  <a:pt x="6223165" y="1238761"/>
                </a:cubicBezTo>
                <a:cubicBezTo>
                  <a:pt x="6192254" y="1232276"/>
                  <a:pt x="6211373" y="1186566"/>
                  <a:pt x="6176473" y="1173656"/>
                </a:cubicBezTo>
                <a:cubicBezTo>
                  <a:pt x="6169658" y="1193958"/>
                  <a:pt x="6183338" y="1206100"/>
                  <a:pt x="6181855" y="1224095"/>
                </a:cubicBezTo>
                <a:cubicBezTo>
                  <a:pt x="6148819" y="1198021"/>
                  <a:pt x="6182499" y="1146191"/>
                  <a:pt x="6132134" y="1126807"/>
                </a:cubicBezTo>
                <a:cubicBezTo>
                  <a:pt x="6122812" y="1168238"/>
                  <a:pt x="6157409" y="1238759"/>
                  <a:pt x="6227871" y="1250882"/>
                </a:cubicBezTo>
                <a:cubicBezTo>
                  <a:pt x="6230842" y="1251478"/>
                  <a:pt x="6241284" y="1251429"/>
                  <a:pt x="6247339" y="1245855"/>
                </a:cubicBezTo>
                <a:close/>
                <a:moveTo>
                  <a:pt x="6465957" y="772715"/>
                </a:moveTo>
                <a:cubicBezTo>
                  <a:pt x="6457122" y="762694"/>
                  <a:pt x="6455549" y="738548"/>
                  <a:pt x="6436742" y="738395"/>
                </a:cubicBezTo>
                <a:cubicBezTo>
                  <a:pt x="6444961" y="748654"/>
                  <a:pt x="6448381" y="772087"/>
                  <a:pt x="6465957" y="772715"/>
                </a:cubicBezTo>
                <a:close/>
                <a:moveTo>
                  <a:pt x="6273226" y="1233622"/>
                </a:moveTo>
                <a:cubicBezTo>
                  <a:pt x="6269970" y="1214967"/>
                  <a:pt x="6252170" y="1196701"/>
                  <a:pt x="6228369" y="1203400"/>
                </a:cubicBezTo>
                <a:cubicBezTo>
                  <a:pt x="6238874" y="1213781"/>
                  <a:pt x="6255446" y="1234015"/>
                  <a:pt x="6273226" y="1233622"/>
                </a:cubicBezTo>
                <a:close/>
                <a:moveTo>
                  <a:pt x="1647297" y="11754428"/>
                </a:moveTo>
                <a:cubicBezTo>
                  <a:pt x="1668246" y="11719290"/>
                  <a:pt x="1678416" y="11678368"/>
                  <a:pt x="1661070" y="11658713"/>
                </a:cubicBezTo>
                <a:cubicBezTo>
                  <a:pt x="1640122" y="11723449"/>
                  <a:pt x="1601081" y="11772534"/>
                  <a:pt x="1568850" y="11815445"/>
                </a:cubicBezTo>
                <a:cubicBezTo>
                  <a:pt x="1594620" y="11818923"/>
                  <a:pt x="1626348" y="11789567"/>
                  <a:pt x="1647297" y="11754428"/>
                </a:cubicBezTo>
                <a:close/>
                <a:moveTo>
                  <a:pt x="1345330" y="12448123"/>
                </a:moveTo>
                <a:cubicBezTo>
                  <a:pt x="1345330" y="12448123"/>
                  <a:pt x="1333870" y="12429119"/>
                  <a:pt x="1345330" y="12448123"/>
                </a:cubicBezTo>
                <a:close/>
                <a:moveTo>
                  <a:pt x="6496480" y="799456"/>
                </a:moveTo>
                <a:cubicBezTo>
                  <a:pt x="6485899" y="792232"/>
                  <a:pt x="6487789" y="770636"/>
                  <a:pt x="6475285" y="771229"/>
                </a:cubicBezTo>
                <a:cubicBezTo>
                  <a:pt x="6480656" y="778700"/>
                  <a:pt x="6483570" y="809047"/>
                  <a:pt x="6496480" y="799456"/>
                </a:cubicBezTo>
                <a:close/>
                <a:moveTo>
                  <a:pt x="1788320" y="11460818"/>
                </a:moveTo>
                <a:cubicBezTo>
                  <a:pt x="1774902" y="11438049"/>
                  <a:pt x="1757550" y="11416095"/>
                  <a:pt x="1761709" y="11389356"/>
                </a:cubicBezTo>
                <a:cubicBezTo>
                  <a:pt x="1724358" y="11368771"/>
                  <a:pt x="1731103" y="11291127"/>
                  <a:pt x="1688998" y="11306712"/>
                </a:cubicBezTo>
                <a:cubicBezTo>
                  <a:pt x="1724892" y="11353699"/>
                  <a:pt x="1740859" y="11434234"/>
                  <a:pt x="1788320" y="11460818"/>
                </a:cubicBezTo>
                <a:close/>
                <a:moveTo>
                  <a:pt x="6300780" y="1255839"/>
                </a:moveTo>
                <a:lnTo>
                  <a:pt x="6296935" y="1264541"/>
                </a:lnTo>
                <a:cubicBezTo>
                  <a:pt x="6247794" y="1276543"/>
                  <a:pt x="6154414" y="1252858"/>
                  <a:pt x="6131285" y="1191350"/>
                </a:cubicBezTo>
                <a:cubicBezTo>
                  <a:pt x="6105959" y="1236469"/>
                  <a:pt x="6041065" y="1269486"/>
                  <a:pt x="5990215" y="1255268"/>
                </a:cubicBezTo>
                <a:cubicBezTo>
                  <a:pt x="5920265" y="1235479"/>
                  <a:pt x="5832287" y="1141014"/>
                  <a:pt x="5829758" y="1061349"/>
                </a:cubicBezTo>
                <a:cubicBezTo>
                  <a:pt x="5829597" y="1051953"/>
                  <a:pt x="5836094" y="1037250"/>
                  <a:pt x="5837348" y="1020588"/>
                </a:cubicBezTo>
                <a:cubicBezTo>
                  <a:pt x="5840686" y="986196"/>
                  <a:pt x="5830832" y="958888"/>
                  <a:pt x="5868903" y="949169"/>
                </a:cubicBezTo>
                <a:cubicBezTo>
                  <a:pt x="5877567" y="933629"/>
                  <a:pt x="5883708" y="911595"/>
                  <a:pt x="5898614" y="897379"/>
                </a:cubicBezTo>
                <a:cubicBezTo>
                  <a:pt x="5943029" y="854596"/>
                  <a:pt x="6068900" y="853542"/>
                  <a:pt x="6139143" y="894622"/>
                </a:cubicBezTo>
                <a:cubicBezTo>
                  <a:pt x="6164874" y="909578"/>
                  <a:pt x="6185134" y="936104"/>
                  <a:pt x="6192573" y="959117"/>
                </a:cubicBezTo>
                <a:cubicBezTo>
                  <a:pt x="6206168" y="999914"/>
                  <a:pt x="6181322" y="1061027"/>
                  <a:pt x="6137151" y="1084550"/>
                </a:cubicBezTo>
                <a:cubicBezTo>
                  <a:pt x="6157860" y="1092982"/>
                  <a:pt x="6180230" y="1099280"/>
                  <a:pt x="6202617" y="1099846"/>
                </a:cubicBezTo>
                <a:cubicBezTo>
                  <a:pt x="6225738" y="1100378"/>
                  <a:pt x="6246753" y="1087785"/>
                  <a:pt x="6267815" y="1091353"/>
                </a:cubicBezTo>
                <a:cubicBezTo>
                  <a:pt x="6270619" y="1103710"/>
                  <a:pt x="6255457" y="1109564"/>
                  <a:pt x="6252700" y="1125562"/>
                </a:cubicBezTo>
                <a:cubicBezTo>
                  <a:pt x="6236590" y="1127052"/>
                  <a:pt x="6222799" y="1133869"/>
                  <a:pt x="6203664" y="1127567"/>
                </a:cubicBezTo>
                <a:cubicBezTo>
                  <a:pt x="6222880" y="1150763"/>
                  <a:pt x="6244800" y="1162958"/>
                  <a:pt x="6261107" y="1183793"/>
                </a:cubicBezTo>
                <a:cubicBezTo>
                  <a:pt x="6278687" y="1206624"/>
                  <a:pt x="6285931" y="1231704"/>
                  <a:pt x="6300780" y="1255839"/>
                </a:cubicBezTo>
                <a:close/>
                <a:moveTo>
                  <a:pt x="6138913" y="1634116"/>
                </a:moveTo>
                <a:lnTo>
                  <a:pt x="6135010" y="1623114"/>
                </a:lnTo>
                <a:lnTo>
                  <a:pt x="6134597" y="1621949"/>
                </a:lnTo>
                <a:lnTo>
                  <a:pt x="6130537" y="1627602"/>
                </a:lnTo>
                <a:lnTo>
                  <a:pt x="6125980" y="1633946"/>
                </a:lnTo>
                <a:cubicBezTo>
                  <a:pt x="6124391" y="1637832"/>
                  <a:pt x="6124979" y="1641406"/>
                  <a:pt x="6130433" y="1644070"/>
                </a:cubicBezTo>
                <a:cubicBezTo>
                  <a:pt x="6134382" y="1641482"/>
                  <a:pt x="6137714" y="1637983"/>
                  <a:pt x="6138913" y="1634116"/>
                </a:cubicBezTo>
                <a:close/>
                <a:moveTo>
                  <a:pt x="6131054" y="1665756"/>
                </a:moveTo>
                <a:cubicBezTo>
                  <a:pt x="6120950" y="1659762"/>
                  <a:pt x="6116671" y="1653283"/>
                  <a:pt x="6111350" y="1646854"/>
                </a:cubicBezTo>
                <a:cubicBezTo>
                  <a:pt x="6103839" y="1655771"/>
                  <a:pt x="6114182" y="1662380"/>
                  <a:pt x="6110224" y="1671337"/>
                </a:cubicBezTo>
                <a:cubicBezTo>
                  <a:pt x="6105718" y="1668836"/>
                  <a:pt x="6101251" y="1662784"/>
                  <a:pt x="6097232" y="1666107"/>
                </a:cubicBezTo>
                <a:cubicBezTo>
                  <a:pt x="6102525" y="1680680"/>
                  <a:pt x="6122850" y="1682014"/>
                  <a:pt x="6131054" y="1665756"/>
                </a:cubicBezTo>
                <a:close/>
                <a:moveTo>
                  <a:pt x="6434774" y="985290"/>
                </a:moveTo>
                <a:cubicBezTo>
                  <a:pt x="6446359" y="956761"/>
                  <a:pt x="6449032" y="925315"/>
                  <a:pt x="6458355" y="901905"/>
                </a:cubicBezTo>
                <a:cubicBezTo>
                  <a:pt x="6467351" y="880390"/>
                  <a:pt x="6480537" y="867863"/>
                  <a:pt x="6482727" y="852517"/>
                </a:cubicBezTo>
                <a:cubicBezTo>
                  <a:pt x="6489879" y="792461"/>
                  <a:pt x="6413684" y="762874"/>
                  <a:pt x="6353686" y="731266"/>
                </a:cubicBezTo>
                <a:cubicBezTo>
                  <a:pt x="6226194" y="664228"/>
                  <a:pt x="6116058" y="584468"/>
                  <a:pt x="6005260" y="565081"/>
                </a:cubicBezTo>
                <a:cubicBezTo>
                  <a:pt x="5942400" y="604600"/>
                  <a:pt x="5918111" y="668809"/>
                  <a:pt x="5888112" y="722848"/>
                </a:cubicBezTo>
                <a:cubicBezTo>
                  <a:pt x="5839623" y="809502"/>
                  <a:pt x="5803965" y="893668"/>
                  <a:pt x="5769460" y="984461"/>
                </a:cubicBezTo>
                <a:cubicBezTo>
                  <a:pt x="5733309" y="1080134"/>
                  <a:pt x="5684293" y="1164515"/>
                  <a:pt x="5646889" y="1251478"/>
                </a:cubicBezTo>
                <a:cubicBezTo>
                  <a:pt x="5646135" y="1253184"/>
                  <a:pt x="5650314" y="1257580"/>
                  <a:pt x="5648379" y="1260804"/>
                </a:cubicBezTo>
                <a:cubicBezTo>
                  <a:pt x="5646257" y="1264454"/>
                  <a:pt x="5642366" y="1261715"/>
                  <a:pt x="5639677" y="1266645"/>
                </a:cubicBezTo>
                <a:cubicBezTo>
                  <a:pt x="5632605" y="1280344"/>
                  <a:pt x="5639882" y="1292735"/>
                  <a:pt x="5637243" y="1298707"/>
                </a:cubicBezTo>
                <a:cubicBezTo>
                  <a:pt x="5635547" y="1302545"/>
                  <a:pt x="5627111" y="1300857"/>
                  <a:pt x="5625742" y="1302801"/>
                </a:cubicBezTo>
                <a:cubicBezTo>
                  <a:pt x="5616635" y="1317640"/>
                  <a:pt x="5622821" y="1329040"/>
                  <a:pt x="5620709" y="1337283"/>
                </a:cubicBezTo>
                <a:cubicBezTo>
                  <a:pt x="5619777" y="1344009"/>
                  <a:pt x="5614340" y="1348234"/>
                  <a:pt x="5613736" y="1353065"/>
                </a:cubicBezTo>
                <a:cubicBezTo>
                  <a:pt x="5609594" y="1384372"/>
                  <a:pt x="5630102" y="1402610"/>
                  <a:pt x="5660664" y="1425800"/>
                </a:cubicBezTo>
                <a:cubicBezTo>
                  <a:pt x="5732180" y="1479830"/>
                  <a:pt x="5809577" y="1517086"/>
                  <a:pt x="5892710" y="1556367"/>
                </a:cubicBezTo>
                <a:cubicBezTo>
                  <a:pt x="5957631" y="1586072"/>
                  <a:pt x="6033709" y="1626313"/>
                  <a:pt x="6091020" y="1623597"/>
                </a:cubicBezTo>
                <a:cubicBezTo>
                  <a:pt x="6099971" y="1622964"/>
                  <a:pt x="6108563" y="1610446"/>
                  <a:pt x="6119432" y="1619327"/>
                </a:cubicBezTo>
                <a:cubicBezTo>
                  <a:pt x="6163674" y="1579229"/>
                  <a:pt x="6172793" y="1529728"/>
                  <a:pt x="6193624" y="1484893"/>
                </a:cubicBezTo>
                <a:cubicBezTo>
                  <a:pt x="6207481" y="1455839"/>
                  <a:pt x="6227978" y="1430230"/>
                  <a:pt x="6243870" y="1400036"/>
                </a:cubicBezTo>
                <a:cubicBezTo>
                  <a:pt x="6272687" y="1347514"/>
                  <a:pt x="6293246" y="1288284"/>
                  <a:pt x="6321349" y="1233917"/>
                </a:cubicBezTo>
                <a:cubicBezTo>
                  <a:pt x="6350017" y="1178271"/>
                  <a:pt x="6368969" y="1120370"/>
                  <a:pt x="6393430" y="1068472"/>
                </a:cubicBezTo>
                <a:cubicBezTo>
                  <a:pt x="6408091" y="1038754"/>
                  <a:pt x="6423090" y="1011735"/>
                  <a:pt x="6434774" y="985290"/>
                </a:cubicBezTo>
                <a:close/>
                <a:moveTo>
                  <a:pt x="6208106" y="1499449"/>
                </a:moveTo>
                <a:cubicBezTo>
                  <a:pt x="6202597" y="1493446"/>
                  <a:pt x="6222562" y="1482895"/>
                  <a:pt x="6212269" y="1477328"/>
                </a:cubicBezTo>
                <a:cubicBezTo>
                  <a:pt x="6212330" y="1482962"/>
                  <a:pt x="6193906" y="1503881"/>
                  <a:pt x="6208106" y="1499449"/>
                </a:cubicBezTo>
                <a:close/>
                <a:moveTo>
                  <a:pt x="6158845" y="1639801"/>
                </a:moveTo>
                <a:cubicBezTo>
                  <a:pt x="6154955" y="1637062"/>
                  <a:pt x="6153574" y="1634413"/>
                  <a:pt x="6152998" y="1631099"/>
                </a:cubicBezTo>
                <a:cubicBezTo>
                  <a:pt x="6144207" y="1639450"/>
                  <a:pt x="6144367" y="1647168"/>
                  <a:pt x="6148647" y="1653647"/>
                </a:cubicBezTo>
                <a:cubicBezTo>
                  <a:pt x="6152188" y="1649094"/>
                  <a:pt x="6155304" y="1644353"/>
                  <a:pt x="6158845" y="1639801"/>
                </a:cubicBezTo>
                <a:close/>
                <a:moveTo>
                  <a:pt x="6168856" y="1626381"/>
                </a:moveTo>
                <a:cubicBezTo>
                  <a:pt x="6165580" y="1623404"/>
                  <a:pt x="6167514" y="1620180"/>
                  <a:pt x="6162581" y="1617491"/>
                </a:cubicBezTo>
                <a:cubicBezTo>
                  <a:pt x="6161212" y="1619435"/>
                  <a:pt x="6160032" y="1620952"/>
                  <a:pt x="6158663" y="1622896"/>
                </a:cubicBezTo>
                <a:cubicBezTo>
                  <a:pt x="6162127" y="1625446"/>
                  <a:pt x="6160004" y="1629097"/>
                  <a:pt x="6164937" y="1631786"/>
                </a:cubicBezTo>
                <a:cubicBezTo>
                  <a:pt x="6166306" y="1629842"/>
                  <a:pt x="6167675" y="1627898"/>
                  <a:pt x="6168856" y="1626381"/>
                </a:cubicBezTo>
                <a:close/>
                <a:moveTo>
                  <a:pt x="6186017" y="1592844"/>
                </a:moveTo>
                <a:cubicBezTo>
                  <a:pt x="6187203" y="1588031"/>
                  <a:pt x="6187139" y="1583415"/>
                  <a:pt x="6186530" y="1578876"/>
                </a:cubicBezTo>
                <a:lnTo>
                  <a:pt x="6185465" y="1572487"/>
                </a:lnTo>
                <a:lnTo>
                  <a:pt x="6181988" y="1551634"/>
                </a:lnTo>
                <a:cubicBezTo>
                  <a:pt x="6180045" y="1561226"/>
                  <a:pt x="6177581" y="1570844"/>
                  <a:pt x="6176337" y="1580299"/>
                </a:cubicBezTo>
                <a:lnTo>
                  <a:pt x="6176413" y="1581570"/>
                </a:lnTo>
                <a:lnTo>
                  <a:pt x="6178002" y="1607990"/>
                </a:lnTo>
                <a:cubicBezTo>
                  <a:pt x="6182394" y="1602666"/>
                  <a:pt x="6184831" y="1597657"/>
                  <a:pt x="6186017" y="1592844"/>
                </a:cubicBezTo>
                <a:close/>
                <a:moveTo>
                  <a:pt x="6203865" y="1567928"/>
                </a:moveTo>
                <a:cubicBezTo>
                  <a:pt x="6201015" y="1565139"/>
                  <a:pt x="6201332" y="1558652"/>
                  <a:pt x="6195656" y="1562261"/>
                </a:cubicBezTo>
                <a:cubicBezTo>
                  <a:pt x="6198693" y="1564623"/>
                  <a:pt x="6198189" y="1571537"/>
                  <a:pt x="6203865" y="1567928"/>
                </a:cubicBezTo>
                <a:close/>
                <a:moveTo>
                  <a:pt x="6219352" y="1536918"/>
                </a:moveTo>
                <a:cubicBezTo>
                  <a:pt x="6221660" y="1531693"/>
                  <a:pt x="6221907" y="1525939"/>
                  <a:pt x="6216120" y="1522872"/>
                </a:cubicBezTo>
                <a:cubicBezTo>
                  <a:pt x="6209652" y="1531740"/>
                  <a:pt x="6209624" y="1539884"/>
                  <a:pt x="6210211" y="1547791"/>
                </a:cubicBezTo>
                <a:cubicBezTo>
                  <a:pt x="6212672" y="1546839"/>
                  <a:pt x="6217043" y="1542143"/>
                  <a:pt x="6219352" y="1536918"/>
                </a:cubicBezTo>
                <a:close/>
                <a:moveTo>
                  <a:pt x="6507158" y="887272"/>
                </a:moveTo>
                <a:cubicBezTo>
                  <a:pt x="6502126" y="882500"/>
                  <a:pt x="6507275" y="876618"/>
                  <a:pt x="6502431" y="871419"/>
                </a:cubicBezTo>
                <a:cubicBezTo>
                  <a:pt x="6497232" y="876259"/>
                  <a:pt x="6503617" y="891825"/>
                  <a:pt x="6507158" y="887272"/>
                </a:cubicBezTo>
                <a:close/>
                <a:moveTo>
                  <a:pt x="6404170" y="1122669"/>
                </a:moveTo>
                <a:cubicBezTo>
                  <a:pt x="6400091" y="1120356"/>
                  <a:pt x="6403987" y="1105765"/>
                  <a:pt x="6395097" y="1112032"/>
                </a:cubicBezTo>
                <a:cubicBezTo>
                  <a:pt x="6399176" y="1114344"/>
                  <a:pt x="6394853" y="1128748"/>
                  <a:pt x="6404170" y="1122669"/>
                </a:cubicBezTo>
                <a:close/>
                <a:moveTo>
                  <a:pt x="6368036" y="1205604"/>
                </a:moveTo>
                <a:cubicBezTo>
                  <a:pt x="6374326" y="1201757"/>
                  <a:pt x="6369699" y="1187986"/>
                  <a:pt x="6363696" y="1193491"/>
                </a:cubicBezTo>
                <a:cubicBezTo>
                  <a:pt x="6367021" y="1197509"/>
                  <a:pt x="6365137" y="1201774"/>
                  <a:pt x="6368036" y="1205604"/>
                </a:cubicBezTo>
                <a:close/>
                <a:moveTo>
                  <a:pt x="1826486" y="11485335"/>
                </a:moveTo>
                <a:cubicBezTo>
                  <a:pt x="1826711" y="11459410"/>
                  <a:pt x="1809864" y="11408592"/>
                  <a:pt x="1786964" y="11406129"/>
                </a:cubicBezTo>
                <a:cubicBezTo>
                  <a:pt x="1800670" y="11430555"/>
                  <a:pt x="1813335" y="11455031"/>
                  <a:pt x="1809464" y="11483428"/>
                </a:cubicBezTo>
                <a:cubicBezTo>
                  <a:pt x="1791867" y="11478203"/>
                  <a:pt x="1781929" y="11506470"/>
                  <a:pt x="1763189" y="11499211"/>
                </a:cubicBezTo>
                <a:cubicBezTo>
                  <a:pt x="1730530" y="11414872"/>
                  <a:pt x="1694125" y="11330919"/>
                  <a:pt x="1622806" y="11255524"/>
                </a:cubicBezTo>
                <a:cubicBezTo>
                  <a:pt x="1633839" y="11355310"/>
                  <a:pt x="1728257" y="11437341"/>
                  <a:pt x="1738864" y="11536940"/>
                </a:cubicBezTo>
                <a:cubicBezTo>
                  <a:pt x="1665111" y="11454345"/>
                  <a:pt x="1653072" y="11329109"/>
                  <a:pt x="1570453" y="11266581"/>
                </a:cubicBezTo>
                <a:cubicBezTo>
                  <a:pt x="1617087" y="11367810"/>
                  <a:pt x="1646572" y="11473198"/>
                  <a:pt x="1718459" y="11569257"/>
                </a:cubicBezTo>
                <a:cubicBezTo>
                  <a:pt x="1757246" y="11554247"/>
                  <a:pt x="1794405" y="11531374"/>
                  <a:pt x="1826486" y="11485335"/>
                </a:cubicBezTo>
                <a:close/>
                <a:moveTo>
                  <a:pt x="6233901" y="1510337"/>
                </a:moveTo>
                <a:cubicBezTo>
                  <a:pt x="6229395" y="1507836"/>
                  <a:pt x="6224313" y="1502022"/>
                  <a:pt x="6220910" y="1505106"/>
                </a:cubicBezTo>
                <a:cubicBezTo>
                  <a:pt x="6225942" y="1509879"/>
                  <a:pt x="6221031" y="1516376"/>
                  <a:pt x="6226064" y="1521148"/>
                </a:cubicBezTo>
                <a:cubicBezTo>
                  <a:pt x="6228613" y="1517686"/>
                  <a:pt x="6231163" y="1514225"/>
                  <a:pt x="6233901" y="1510337"/>
                </a:cubicBezTo>
                <a:close/>
                <a:moveTo>
                  <a:pt x="6255657" y="1476106"/>
                </a:moveTo>
                <a:cubicBezTo>
                  <a:pt x="6253900" y="1474310"/>
                  <a:pt x="6252382" y="1473130"/>
                  <a:pt x="6254793" y="1471136"/>
                </a:cubicBezTo>
                <a:cubicBezTo>
                  <a:pt x="6252847" y="1469767"/>
                  <a:pt x="6250902" y="1468398"/>
                  <a:pt x="6249572" y="1466790"/>
                </a:cubicBezTo>
                <a:cubicBezTo>
                  <a:pt x="6240154" y="1470786"/>
                  <a:pt x="6252592" y="1481889"/>
                  <a:pt x="6255657" y="1476106"/>
                </a:cubicBezTo>
                <a:close/>
                <a:moveTo>
                  <a:pt x="6264803" y="1457716"/>
                </a:moveTo>
                <a:cubicBezTo>
                  <a:pt x="6274326" y="1438473"/>
                  <a:pt x="6264782" y="1409276"/>
                  <a:pt x="6261207" y="1400049"/>
                </a:cubicBezTo>
                <a:cubicBezTo>
                  <a:pt x="6264616" y="1418888"/>
                  <a:pt x="6247899" y="1440561"/>
                  <a:pt x="6264803" y="1457716"/>
                </a:cubicBezTo>
                <a:close/>
                <a:moveTo>
                  <a:pt x="6285268" y="1418327"/>
                </a:moveTo>
                <a:cubicBezTo>
                  <a:pt x="6282386" y="1401760"/>
                  <a:pt x="6281161" y="1384905"/>
                  <a:pt x="6280790" y="1368427"/>
                </a:cubicBezTo>
                <a:cubicBezTo>
                  <a:pt x="6271733" y="1384308"/>
                  <a:pt x="6269548" y="1421578"/>
                  <a:pt x="6285268" y="1418327"/>
                </a:cubicBezTo>
                <a:close/>
                <a:moveTo>
                  <a:pt x="1386172" y="12511931"/>
                </a:moveTo>
                <a:cubicBezTo>
                  <a:pt x="1386484" y="12487770"/>
                  <a:pt x="1364883" y="12473521"/>
                  <a:pt x="1352071" y="12455514"/>
                </a:cubicBezTo>
                <a:cubicBezTo>
                  <a:pt x="1327407" y="12463442"/>
                  <a:pt x="1299629" y="12466280"/>
                  <a:pt x="1281521" y="12488963"/>
                </a:cubicBezTo>
                <a:cubicBezTo>
                  <a:pt x="1314345" y="12502315"/>
                  <a:pt x="1323949" y="12466155"/>
                  <a:pt x="1354498" y="12476208"/>
                </a:cubicBezTo>
                <a:cubicBezTo>
                  <a:pt x="1334517" y="12497222"/>
                  <a:pt x="1298868" y="12484830"/>
                  <a:pt x="1282523" y="12513600"/>
                </a:cubicBezTo>
                <a:cubicBezTo>
                  <a:pt x="1317417" y="12526708"/>
                  <a:pt x="1343080" y="12479016"/>
                  <a:pt x="1367432" y="12495249"/>
                </a:cubicBezTo>
                <a:cubicBezTo>
                  <a:pt x="1347086" y="12513159"/>
                  <a:pt x="1317787" y="12511980"/>
                  <a:pt x="1296444" y="12528539"/>
                </a:cubicBezTo>
                <a:cubicBezTo>
                  <a:pt x="1325662" y="12550496"/>
                  <a:pt x="1351045" y="12502206"/>
                  <a:pt x="1386172" y="12511931"/>
                </a:cubicBezTo>
                <a:close/>
                <a:moveTo>
                  <a:pt x="6500373" y="941882"/>
                </a:moveTo>
                <a:cubicBezTo>
                  <a:pt x="6503277" y="928381"/>
                  <a:pt x="6499143" y="903103"/>
                  <a:pt x="6489804" y="899997"/>
                </a:cubicBezTo>
                <a:cubicBezTo>
                  <a:pt x="6496278" y="913053"/>
                  <a:pt x="6487220" y="928933"/>
                  <a:pt x="6500373" y="941882"/>
                </a:cubicBezTo>
                <a:close/>
                <a:moveTo>
                  <a:pt x="6335773" y="1315422"/>
                </a:moveTo>
                <a:cubicBezTo>
                  <a:pt x="6336425" y="1313225"/>
                  <a:pt x="6335911" y="1311214"/>
                  <a:pt x="6332710" y="1309799"/>
                </a:cubicBezTo>
                <a:cubicBezTo>
                  <a:pt x="6328741" y="1314164"/>
                  <a:pt x="6329556" y="1318092"/>
                  <a:pt x="6331839" y="1322160"/>
                </a:cubicBezTo>
                <a:cubicBezTo>
                  <a:pt x="6333302" y="1320002"/>
                  <a:pt x="6335121" y="1317620"/>
                  <a:pt x="6335773" y="1315422"/>
                </a:cubicBezTo>
                <a:close/>
                <a:moveTo>
                  <a:pt x="6477053" y="995813"/>
                </a:moveTo>
                <a:cubicBezTo>
                  <a:pt x="6484127" y="982115"/>
                  <a:pt x="6474577" y="970249"/>
                  <a:pt x="6471468" y="957659"/>
                </a:cubicBezTo>
                <a:cubicBezTo>
                  <a:pt x="6467521" y="971209"/>
                  <a:pt x="6469399" y="984275"/>
                  <a:pt x="6477053" y="995813"/>
                </a:cubicBezTo>
                <a:close/>
                <a:moveTo>
                  <a:pt x="6358146" y="1269548"/>
                </a:moveTo>
                <a:cubicBezTo>
                  <a:pt x="6362469" y="1255145"/>
                  <a:pt x="6355807" y="1242515"/>
                  <a:pt x="6354544" y="1229212"/>
                </a:cubicBezTo>
                <a:cubicBezTo>
                  <a:pt x="6351878" y="1243328"/>
                  <a:pt x="6351484" y="1256919"/>
                  <a:pt x="6358146" y="1269548"/>
                </a:cubicBezTo>
                <a:close/>
                <a:moveTo>
                  <a:pt x="6463307" y="1031543"/>
                </a:moveTo>
                <a:cubicBezTo>
                  <a:pt x="6471450" y="1009651"/>
                  <a:pt x="6461739" y="990067"/>
                  <a:pt x="6458897" y="969948"/>
                </a:cubicBezTo>
                <a:cubicBezTo>
                  <a:pt x="6448033" y="982991"/>
                  <a:pt x="6456157" y="1013090"/>
                  <a:pt x="6463307" y="1031543"/>
                </a:cubicBezTo>
                <a:close/>
                <a:moveTo>
                  <a:pt x="6452426" y="1057324"/>
                </a:moveTo>
                <a:cubicBezTo>
                  <a:pt x="6458529" y="1053903"/>
                  <a:pt x="6454328" y="1040321"/>
                  <a:pt x="6448563" y="1046441"/>
                </a:cubicBezTo>
                <a:cubicBezTo>
                  <a:pt x="6451650" y="1049844"/>
                  <a:pt x="6449339" y="1053921"/>
                  <a:pt x="6452426" y="1057324"/>
                </a:cubicBezTo>
                <a:close/>
                <a:moveTo>
                  <a:pt x="6356411" y="1276939"/>
                </a:moveTo>
                <a:cubicBezTo>
                  <a:pt x="6351528" y="1275291"/>
                  <a:pt x="6344916" y="1263703"/>
                  <a:pt x="6341235" y="1269723"/>
                </a:cubicBezTo>
                <a:cubicBezTo>
                  <a:pt x="6347837" y="1276718"/>
                  <a:pt x="6338669" y="1285923"/>
                  <a:pt x="6344655" y="1293156"/>
                </a:cubicBezTo>
                <a:cubicBezTo>
                  <a:pt x="6354836" y="1292047"/>
                  <a:pt x="6349039" y="1284387"/>
                  <a:pt x="6356411" y="1276939"/>
                </a:cubicBezTo>
                <a:close/>
                <a:moveTo>
                  <a:pt x="1378024" y="12546078"/>
                </a:moveTo>
                <a:cubicBezTo>
                  <a:pt x="1381156" y="12542938"/>
                  <a:pt x="1382940" y="12539372"/>
                  <a:pt x="1382634" y="12535422"/>
                </a:cubicBezTo>
                <a:cubicBezTo>
                  <a:pt x="1367330" y="12546238"/>
                  <a:pt x="1345032" y="12542140"/>
                  <a:pt x="1333486" y="12561745"/>
                </a:cubicBezTo>
                <a:cubicBezTo>
                  <a:pt x="1347098" y="12561093"/>
                  <a:pt x="1368626" y="12555500"/>
                  <a:pt x="1378024" y="12546078"/>
                </a:cubicBezTo>
                <a:close/>
                <a:moveTo>
                  <a:pt x="6447672" y="1072557"/>
                </a:moveTo>
                <a:cubicBezTo>
                  <a:pt x="6447623" y="1069349"/>
                  <a:pt x="6445864" y="1066405"/>
                  <a:pt x="6443535" y="1063592"/>
                </a:cubicBezTo>
                <a:cubicBezTo>
                  <a:pt x="6433780" y="1064889"/>
                  <a:pt x="6439777" y="1076715"/>
                  <a:pt x="6441545" y="1083104"/>
                </a:cubicBezTo>
                <a:cubicBezTo>
                  <a:pt x="6446060" y="1079236"/>
                  <a:pt x="6447721" y="1075765"/>
                  <a:pt x="6447672" y="1072557"/>
                </a:cubicBezTo>
                <a:close/>
                <a:moveTo>
                  <a:pt x="6431718" y="1113429"/>
                </a:moveTo>
                <a:cubicBezTo>
                  <a:pt x="6439655" y="1104700"/>
                  <a:pt x="6438452" y="1097032"/>
                  <a:pt x="6428110" y="1090423"/>
                </a:cubicBezTo>
                <a:cubicBezTo>
                  <a:pt x="6423299" y="1099003"/>
                  <a:pt x="6424928" y="1106860"/>
                  <a:pt x="6431718" y="1113429"/>
                </a:cubicBezTo>
                <a:close/>
                <a:moveTo>
                  <a:pt x="6377302" y="1237738"/>
                </a:moveTo>
                <a:cubicBezTo>
                  <a:pt x="6374265" y="1235376"/>
                  <a:pt x="6376388" y="1231726"/>
                  <a:pt x="6371455" y="1229037"/>
                </a:cubicBezTo>
                <a:cubicBezTo>
                  <a:pt x="6370086" y="1230981"/>
                  <a:pt x="6368717" y="1232925"/>
                  <a:pt x="6367348" y="1234869"/>
                </a:cubicBezTo>
                <a:cubicBezTo>
                  <a:pt x="6370385" y="1237231"/>
                  <a:pt x="6368262" y="1240881"/>
                  <a:pt x="6373383" y="1243144"/>
                </a:cubicBezTo>
                <a:cubicBezTo>
                  <a:pt x="6374564" y="1241626"/>
                  <a:pt x="6375933" y="1239682"/>
                  <a:pt x="6377302" y="1237738"/>
                </a:cubicBezTo>
                <a:close/>
                <a:moveTo>
                  <a:pt x="6409211" y="1167974"/>
                </a:moveTo>
                <a:cubicBezTo>
                  <a:pt x="6411758" y="1161198"/>
                  <a:pt x="6411661" y="1154782"/>
                  <a:pt x="6405655" y="1149325"/>
                </a:cubicBezTo>
                <a:cubicBezTo>
                  <a:pt x="6396338" y="1155404"/>
                  <a:pt x="6409750" y="1178154"/>
                  <a:pt x="6393909" y="1170135"/>
                </a:cubicBezTo>
                <a:cubicBezTo>
                  <a:pt x="6389237" y="1177247"/>
                  <a:pt x="6389963" y="1183685"/>
                  <a:pt x="6396891" y="1188786"/>
                </a:cubicBezTo>
                <a:cubicBezTo>
                  <a:pt x="6401469" y="1181887"/>
                  <a:pt x="6406663" y="1174750"/>
                  <a:pt x="6409211" y="1167974"/>
                </a:cubicBezTo>
                <a:close/>
                <a:moveTo>
                  <a:pt x="6427355" y="1131383"/>
                </a:moveTo>
                <a:cubicBezTo>
                  <a:pt x="6410985" y="1119944"/>
                  <a:pt x="6417718" y="1097780"/>
                  <a:pt x="6414285" y="1084171"/>
                </a:cubicBezTo>
                <a:lnTo>
                  <a:pt x="6410004" y="1078833"/>
                </a:lnTo>
                <a:lnTo>
                  <a:pt x="6406233" y="1074129"/>
                </a:lnTo>
                <a:lnTo>
                  <a:pt x="6407355" y="1084733"/>
                </a:lnTo>
                <a:lnTo>
                  <a:pt x="6409856" y="1108358"/>
                </a:lnTo>
                <a:cubicBezTo>
                  <a:pt x="6411186" y="1119778"/>
                  <a:pt x="6413451" y="1131103"/>
                  <a:pt x="6419091" y="1142006"/>
                </a:cubicBezTo>
                <a:cubicBezTo>
                  <a:pt x="6421640" y="1138545"/>
                  <a:pt x="6424190" y="1135083"/>
                  <a:pt x="6427355" y="1131383"/>
                </a:cubicBezTo>
                <a:close/>
                <a:moveTo>
                  <a:pt x="6399186" y="1210000"/>
                </a:moveTo>
                <a:cubicBezTo>
                  <a:pt x="6366422" y="1278813"/>
                  <a:pt x="6331473" y="1347233"/>
                  <a:pt x="6295211" y="1416603"/>
                </a:cubicBezTo>
                <a:cubicBezTo>
                  <a:pt x="6257913" y="1488319"/>
                  <a:pt x="6225875" y="1560829"/>
                  <a:pt x="6185766" y="1626205"/>
                </a:cubicBezTo>
                <a:cubicBezTo>
                  <a:pt x="6175290" y="1642988"/>
                  <a:pt x="6143879" y="1680599"/>
                  <a:pt x="6131674" y="1687442"/>
                </a:cubicBezTo>
                <a:cubicBezTo>
                  <a:pt x="6120888" y="1693382"/>
                  <a:pt x="6094211" y="1690261"/>
                  <a:pt x="6085232" y="1699039"/>
                </a:cubicBezTo>
                <a:cubicBezTo>
                  <a:pt x="6058383" y="1683608"/>
                  <a:pt x="6023360" y="1676289"/>
                  <a:pt x="5985326" y="1658465"/>
                </a:cubicBezTo>
                <a:cubicBezTo>
                  <a:pt x="5918460" y="1627391"/>
                  <a:pt x="5842044" y="1584451"/>
                  <a:pt x="5771049" y="1550023"/>
                </a:cubicBezTo>
                <a:cubicBezTo>
                  <a:pt x="5696828" y="1513660"/>
                  <a:pt x="5610380" y="1474954"/>
                  <a:pt x="5577424" y="1401766"/>
                </a:cubicBezTo>
                <a:cubicBezTo>
                  <a:pt x="5561042" y="1364959"/>
                  <a:pt x="5571761" y="1331460"/>
                  <a:pt x="5572655" y="1289031"/>
                </a:cubicBezTo>
                <a:cubicBezTo>
                  <a:pt x="5550273" y="1318907"/>
                  <a:pt x="5540084" y="1376601"/>
                  <a:pt x="5500453" y="1403953"/>
                </a:cubicBezTo>
                <a:cubicBezTo>
                  <a:pt x="5464099" y="1395027"/>
                  <a:pt x="5422607" y="1396576"/>
                  <a:pt x="5388126" y="1378792"/>
                </a:cubicBezTo>
                <a:cubicBezTo>
                  <a:pt x="5324336" y="1346528"/>
                  <a:pt x="5254085" y="1266547"/>
                  <a:pt x="5211042" y="1213882"/>
                </a:cubicBezTo>
                <a:cubicBezTo>
                  <a:pt x="5196648" y="1196816"/>
                  <a:pt x="5187403" y="1173869"/>
                  <a:pt x="5173624" y="1156565"/>
                </a:cubicBezTo>
                <a:cubicBezTo>
                  <a:pt x="5110290" y="1077091"/>
                  <a:pt x="5030593" y="1009251"/>
                  <a:pt x="5005498" y="934437"/>
                </a:cubicBezTo>
                <a:cubicBezTo>
                  <a:pt x="4996292" y="907938"/>
                  <a:pt x="4998627" y="873793"/>
                  <a:pt x="4988728" y="854635"/>
                </a:cubicBezTo>
                <a:cubicBezTo>
                  <a:pt x="4994826" y="790036"/>
                  <a:pt x="5035883" y="705196"/>
                  <a:pt x="5066779" y="630652"/>
                </a:cubicBezTo>
                <a:cubicBezTo>
                  <a:pt x="5080249" y="597858"/>
                  <a:pt x="5094056" y="567764"/>
                  <a:pt x="5111178" y="537094"/>
                </a:cubicBezTo>
                <a:cubicBezTo>
                  <a:pt x="5129054" y="504717"/>
                  <a:pt x="5149968" y="474703"/>
                  <a:pt x="5169262" y="441425"/>
                </a:cubicBezTo>
                <a:cubicBezTo>
                  <a:pt x="5187991" y="409426"/>
                  <a:pt x="5202115" y="372843"/>
                  <a:pt x="5219753" y="339852"/>
                </a:cubicBezTo>
                <a:cubicBezTo>
                  <a:pt x="5255732" y="271122"/>
                  <a:pt x="5298816" y="202472"/>
                  <a:pt x="5339390" y="133733"/>
                </a:cubicBezTo>
                <a:cubicBezTo>
                  <a:pt x="5358308" y="101308"/>
                  <a:pt x="5387092" y="74262"/>
                  <a:pt x="5397474" y="38064"/>
                </a:cubicBezTo>
                <a:cubicBezTo>
                  <a:pt x="5418353" y="33525"/>
                  <a:pt x="5421990" y="9132"/>
                  <a:pt x="5442858" y="0"/>
                </a:cubicBezTo>
                <a:cubicBezTo>
                  <a:pt x="5531468" y="31504"/>
                  <a:pt x="5613005" y="115962"/>
                  <a:pt x="5685845" y="188930"/>
                </a:cubicBezTo>
                <a:cubicBezTo>
                  <a:pt x="5784186" y="288460"/>
                  <a:pt x="5903019" y="379711"/>
                  <a:pt x="5928430" y="487291"/>
                </a:cubicBezTo>
                <a:cubicBezTo>
                  <a:pt x="5907655" y="515837"/>
                  <a:pt x="5887923" y="544334"/>
                  <a:pt x="5882728" y="571097"/>
                </a:cubicBezTo>
                <a:cubicBezTo>
                  <a:pt x="5900997" y="564385"/>
                  <a:pt x="5903692" y="542125"/>
                  <a:pt x="5919665" y="526751"/>
                </a:cubicBezTo>
                <a:cubicBezTo>
                  <a:pt x="5941454" y="506300"/>
                  <a:pt x="5989721" y="484803"/>
                  <a:pt x="6008438" y="487466"/>
                </a:cubicBezTo>
                <a:cubicBezTo>
                  <a:pt x="6018958" y="489055"/>
                  <a:pt x="6032537" y="502192"/>
                  <a:pt x="6050462" y="510112"/>
                </a:cubicBezTo>
                <a:cubicBezTo>
                  <a:pt x="6082471" y="524255"/>
                  <a:pt x="6137703" y="543561"/>
                  <a:pt x="6171618" y="562624"/>
                </a:cubicBezTo>
                <a:cubicBezTo>
                  <a:pt x="6201642" y="578949"/>
                  <a:pt x="6227847" y="602763"/>
                  <a:pt x="6259767" y="619416"/>
                </a:cubicBezTo>
                <a:cubicBezTo>
                  <a:pt x="6315925" y="649327"/>
                  <a:pt x="6367516" y="671102"/>
                  <a:pt x="6432447" y="705400"/>
                </a:cubicBezTo>
                <a:cubicBezTo>
                  <a:pt x="6462471" y="721724"/>
                  <a:pt x="6495511" y="731225"/>
                  <a:pt x="6515880" y="750930"/>
                </a:cubicBezTo>
                <a:cubicBezTo>
                  <a:pt x="6525945" y="760476"/>
                  <a:pt x="6544967" y="791312"/>
                  <a:pt x="6547450" y="799546"/>
                </a:cubicBezTo>
                <a:cubicBezTo>
                  <a:pt x="6557631" y="837691"/>
                  <a:pt x="6509208" y="951903"/>
                  <a:pt x="6490045" y="1001044"/>
                </a:cubicBezTo>
                <a:cubicBezTo>
                  <a:pt x="6462527" y="1071983"/>
                  <a:pt x="6431950" y="1141188"/>
                  <a:pt x="6399186" y="1210000"/>
                </a:cubicBezTo>
                <a:close/>
                <a:moveTo>
                  <a:pt x="1405282" y="12513885"/>
                </a:moveTo>
                <a:cubicBezTo>
                  <a:pt x="1400900" y="12512301"/>
                  <a:pt x="1401291" y="12508480"/>
                  <a:pt x="1398102" y="12506336"/>
                </a:cubicBezTo>
                <a:cubicBezTo>
                  <a:pt x="1396519" y="12510717"/>
                  <a:pt x="1392258" y="12510169"/>
                  <a:pt x="1390553" y="12513515"/>
                </a:cubicBezTo>
                <a:cubicBezTo>
                  <a:pt x="1394935" y="12515099"/>
                  <a:pt x="1394106" y="12518762"/>
                  <a:pt x="1397732" y="12521064"/>
                </a:cubicBezTo>
                <a:cubicBezTo>
                  <a:pt x="1399316" y="12516683"/>
                  <a:pt x="1403138" y="12517074"/>
                  <a:pt x="1405282" y="12513885"/>
                </a:cubicBezTo>
                <a:close/>
                <a:moveTo>
                  <a:pt x="1878349" y="11446507"/>
                </a:moveTo>
                <a:cubicBezTo>
                  <a:pt x="1838945" y="11544930"/>
                  <a:pt x="1761839" y="11593526"/>
                  <a:pt x="1687490" y="11603539"/>
                </a:cubicBezTo>
                <a:cubicBezTo>
                  <a:pt x="1712720" y="11672349"/>
                  <a:pt x="1700583" y="11755265"/>
                  <a:pt x="1636508" y="11822887"/>
                </a:cubicBezTo>
                <a:cubicBezTo>
                  <a:pt x="1587566" y="11874743"/>
                  <a:pt x="1501398" y="11878003"/>
                  <a:pt x="1452590" y="11884503"/>
                </a:cubicBezTo>
                <a:cubicBezTo>
                  <a:pt x="1427094" y="11845172"/>
                  <a:pt x="1396238" y="11824905"/>
                  <a:pt x="1366543" y="11793924"/>
                </a:cubicBezTo>
                <a:cubicBezTo>
                  <a:pt x="1251792" y="11671273"/>
                  <a:pt x="1251389" y="11513928"/>
                  <a:pt x="1225039" y="11369102"/>
                </a:cubicBezTo>
                <a:cubicBezTo>
                  <a:pt x="1236684" y="11341589"/>
                  <a:pt x="1261890" y="11357319"/>
                  <a:pt x="1274997" y="11347292"/>
                </a:cubicBezTo>
                <a:cubicBezTo>
                  <a:pt x="1279446" y="11344154"/>
                  <a:pt x="1269619" y="11295929"/>
                  <a:pt x="1297795" y="11325727"/>
                </a:cubicBezTo>
                <a:cubicBezTo>
                  <a:pt x="1315857" y="11305642"/>
                  <a:pt x="1285498" y="11295800"/>
                  <a:pt x="1303133" y="11275527"/>
                </a:cubicBezTo>
                <a:cubicBezTo>
                  <a:pt x="1328844" y="11284335"/>
                  <a:pt x="1321676" y="11300559"/>
                  <a:pt x="1343882" y="11310371"/>
                </a:cubicBezTo>
                <a:cubicBezTo>
                  <a:pt x="1370287" y="11311832"/>
                  <a:pt x="1365975" y="11291557"/>
                  <a:pt x="1379151" y="11269823"/>
                </a:cubicBezTo>
                <a:cubicBezTo>
                  <a:pt x="1437922" y="11288137"/>
                  <a:pt x="1477677" y="11218954"/>
                  <a:pt x="1534004" y="11225471"/>
                </a:cubicBezTo>
                <a:cubicBezTo>
                  <a:pt x="1542036" y="11214223"/>
                  <a:pt x="1534578" y="11206846"/>
                  <a:pt x="1543653" y="11195546"/>
                </a:cubicBezTo>
                <a:cubicBezTo>
                  <a:pt x="1617819" y="11229847"/>
                  <a:pt x="1742954" y="11228496"/>
                  <a:pt x="1823460" y="11321218"/>
                </a:cubicBezTo>
                <a:cubicBezTo>
                  <a:pt x="1857536" y="11360768"/>
                  <a:pt x="1852714" y="11408646"/>
                  <a:pt x="1878349" y="11446507"/>
                </a:cubicBezTo>
                <a:close/>
                <a:moveTo>
                  <a:pt x="1517398" y="12307082"/>
                </a:moveTo>
                <a:cubicBezTo>
                  <a:pt x="1498803" y="12324236"/>
                  <a:pt x="1517398" y="12307082"/>
                  <a:pt x="1517398" y="12307082"/>
                </a:cubicBezTo>
                <a:close/>
                <a:moveTo>
                  <a:pt x="1437730" y="12559798"/>
                </a:moveTo>
                <a:cubicBezTo>
                  <a:pt x="1418921" y="12569347"/>
                  <a:pt x="1396232" y="12569070"/>
                  <a:pt x="1380257" y="12583112"/>
                </a:cubicBezTo>
                <a:cubicBezTo>
                  <a:pt x="1401157" y="12584227"/>
                  <a:pt x="1438126" y="12579261"/>
                  <a:pt x="1437730" y="12559798"/>
                </a:cubicBezTo>
                <a:close/>
                <a:moveTo>
                  <a:pt x="1574999" y="12281690"/>
                </a:moveTo>
                <a:cubicBezTo>
                  <a:pt x="1577315" y="12279590"/>
                  <a:pt x="1579028" y="12276137"/>
                  <a:pt x="1579731" y="12270422"/>
                </a:cubicBezTo>
                <a:cubicBezTo>
                  <a:pt x="1566095" y="12261514"/>
                  <a:pt x="1560684" y="12270998"/>
                  <a:pt x="1548045" y="12263445"/>
                </a:cubicBezTo>
                <a:cubicBezTo>
                  <a:pt x="1546778" y="12272438"/>
                  <a:pt x="1532365" y="12287622"/>
                  <a:pt x="1548863" y="12288611"/>
                </a:cubicBezTo>
                <a:cubicBezTo>
                  <a:pt x="1555672" y="12282119"/>
                  <a:pt x="1568050" y="12287993"/>
                  <a:pt x="1574999" y="12281690"/>
                </a:cubicBezTo>
                <a:close/>
                <a:moveTo>
                  <a:pt x="1489915" y="12481767"/>
                </a:moveTo>
                <a:lnTo>
                  <a:pt x="1490707" y="12479879"/>
                </a:lnTo>
                <a:lnTo>
                  <a:pt x="1456936" y="12470106"/>
                </a:lnTo>
                <a:lnTo>
                  <a:pt x="1481723" y="12486686"/>
                </a:lnTo>
                <a:cubicBezTo>
                  <a:pt x="1485865" y="12484826"/>
                  <a:pt x="1488405" y="12483288"/>
                  <a:pt x="1489915" y="12481767"/>
                </a:cubicBezTo>
                <a:close/>
                <a:moveTo>
                  <a:pt x="1475724" y="12549258"/>
                </a:moveTo>
                <a:cubicBezTo>
                  <a:pt x="1461740" y="12542716"/>
                  <a:pt x="1439404" y="12540091"/>
                  <a:pt x="1433931" y="12529196"/>
                </a:cubicBezTo>
                <a:cubicBezTo>
                  <a:pt x="1424312" y="12536617"/>
                  <a:pt x="1412856" y="12540898"/>
                  <a:pt x="1403116" y="12547285"/>
                </a:cubicBezTo>
                <a:cubicBezTo>
                  <a:pt x="1392062" y="12553197"/>
                  <a:pt x="1348811" y="12561836"/>
                  <a:pt x="1364156" y="12572833"/>
                </a:cubicBezTo>
                <a:cubicBezTo>
                  <a:pt x="1393697" y="12576081"/>
                  <a:pt x="1408654" y="12549782"/>
                  <a:pt x="1436358" y="12549889"/>
                </a:cubicBezTo>
                <a:cubicBezTo>
                  <a:pt x="1452981" y="12562834"/>
                  <a:pt x="1463049" y="12561024"/>
                  <a:pt x="1475724" y="12549258"/>
                </a:cubicBezTo>
                <a:close/>
                <a:moveTo>
                  <a:pt x="1599830" y="12336880"/>
                </a:moveTo>
                <a:cubicBezTo>
                  <a:pt x="1572645" y="12327053"/>
                  <a:pt x="1535450" y="12355888"/>
                  <a:pt x="1552241" y="12373896"/>
                </a:cubicBezTo>
                <a:cubicBezTo>
                  <a:pt x="1558151" y="12339721"/>
                  <a:pt x="1589329" y="12360442"/>
                  <a:pt x="1599830" y="12336880"/>
                </a:cubicBezTo>
                <a:close/>
                <a:moveTo>
                  <a:pt x="1619731" y="12309255"/>
                </a:moveTo>
                <a:cubicBezTo>
                  <a:pt x="1615067" y="12307071"/>
                  <a:pt x="1614903" y="12302039"/>
                  <a:pt x="1614142" y="12297287"/>
                </a:cubicBezTo>
                <a:cubicBezTo>
                  <a:pt x="1606568" y="12293553"/>
                  <a:pt x="1603185" y="12298797"/>
                  <a:pt x="1595452" y="12295504"/>
                </a:cubicBezTo>
                <a:cubicBezTo>
                  <a:pt x="1587452" y="12308033"/>
                  <a:pt x="1593952" y="12313367"/>
                  <a:pt x="1589856" y="12323327"/>
                </a:cubicBezTo>
                <a:cubicBezTo>
                  <a:pt x="1603208" y="12326163"/>
                  <a:pt x="1613365" y="12321379"/>
                  <a:pt x="1619731" y="12309255"/>
                </a:cubicBezTo>
                <a:close/>
                <a:moveTo>
                  <a:pt x="1585493" y="12445110"/>
                </a:moveTo>
                <a:cubicBezTo>
                  <a:pt x="1566696" y="12458709"/>
                  <a:pt x="1519751" y="12454174"/>
                  <a:pt x="1515982" y="12474200"/>
                </a:cubicBezTo>
                <a:cubicBezTo>
                  <a:pt x="1535497" y="12461358"/>
                  <a:pt x="1584240" y="12470522"/>
                  <a:pt x="1585493" y="12445110"/>
                </a:cubicBezTo>
                <a:close/>
                <a:moveTo>
                  <a:pt x="1630522" y="12347975"/>
                </a:moveTo>
                <a:cubicBezTo>
                  <a:pt x="1607086" y="12341493"/>
                  <a:pt x="1593709" y="12356555"/>
                  <a:pt x="1578338" y="12368905"/>
                </a:cubicBezTo>
                <a:cubicBezTo>
                  <a:pt x="1598580" y="12367766"/>
                  <a:pt x="1617584" y="12363195"/>
                  <a:pt x="1630522" y="12347975"/>
                </a:cubicBezTo>
                <a:close/>
                <a:moveTo>
                  <a:pt x="1551726" y="12556915"/>
                </a:moveTo>
                <a:cubicBezTo>
                  <a:pt x="1531301" y="12554487"/>
                  <a:pt x="1511716" y="12553847"/>
                  <a:pt x="1490452" y="12549628"/>
                </a:cubicBezTo>
                <a:cubicBezTo>
                  <a:pt x="1474239" y="12584885"/>
                  <a:pt x="1415854" y="12568238"/>
                  <a:pt x="1408906" y="12598421"/>
                </a:cubicBezTo>
                <a:cubicBezTo>
                  <a:pt x="1437983" y="12608437"/>
                  <a:pt x="1449692" y="12570562"/>
                  <a:pt x="1474773" y="12593003"/>
                </a:cubicBezTo>
                <a:cubicBezTo>
                  <a:pt x="1483489" y="12551074"/>
                  <a:pt x="1529237" y="12578014"/>
                  <a:pt x="1551726" y="12556915"/>
                </a:cubicBezTo>
                <a:close/>
                <a:moveTo>
                  <a:pt x="1621957" y="12399097"/>
                </a:moveTo>
                <a:cubicBezTo>
                  <a:pt x="1561910" y="12404749"/>
                  <a:pt x="1513319" y="12434937"/>
                  <a:pt x="1454270" y="12441944"/>
                </a:cubicBezTo>
                <a:cubicBezTo>
                  <a:pt x="1500857" y="12398099"/>
                  <a:pt x="1577940" y="12418006"/>
                  <a:pt x="1625365" y="12375956"/>
                </a:cubicBezTo>
                <a:cubicBezTo>
                  <a:pt x="1574671" y="12368076"/>
                  <a:pt x="1516727" y="12411795"/>
                  <a:pt x="1459268" y="12414403"/>
                </a:cubicBezTo>
                <a:cubicBezTo>
                  <a:pt x="1470496" y="12402544"/>
                  <a:pt x="1467581" y="12395521"/>
                  <a:pt x="1471991" y="12379209"/>
                </a:cubicBezTo>
                <a:cubicBezTo>
                  <a:pt x="1456562" y="12371144"/>
                  <a:pt x="1445262" y="12391433"/>
                  <a:pt x="1438117" y="12376912"/>
                </a:cubicBezTo>
                <a:cubicBezTo>
                  <a:pt x="1456978" y="12343936"/>
                  <a:pt x="1472804" y="12302900"/>
                  <a:pt x="1506659" y="12283304"/>
                </a:cubicBezTo>
                <a:cubicBezTo>
                  <a:pt x="1435652" y="12286361"/>
                  <a:pt x="1412666" y="12382603"/>
                  <a:pt x="1438959" y="12443007"/>
                </a:cubicBezTo>
                <a:lnTo>
                  <a:pt x="1447351" y="12455951"/>
                </a:lnTo>
                <a:lnTo>
                  <a:pt x="1491661" y="12470124"/>
                </a:lnTo>
                <a:lnTo>
                  <a:pt x="1491264" y="12460291"/>
                </a:lnTo>
                <a:cubicBezTo>
                  <a:pt x="1482332" y="12452088"/>
                  <a:pt x="1469518" y="12473819"/>
                  <a:pt x="1468189" y="12456924"/>
                </a:cubicBezTo>
                <a:cubicBezTo>
                  <a:pt x="1511196" y="12420241"/>
                  <a:pt x="1581465" y="12441166"/>
                  <a:pt x="1621957" y="12399097"/>
                </a:cubicBezTo>
                <a:close/>
                <a:moveTo>
                  <a:pt x="1912240" y="11792477"/>
                </a:moveTo>
                <a:cubicBezTo>
                  <a:pt x="1911810" y="11791544"/>
                  <a:pt x="1910665" y="11789057"/>
                  <a:pt x="1908375" y="11784082"/>
                </a:cubicBezTo>
                <a:cubicBezTo>
                  <a:pt x="1908375" y="11784082"/>
                  <a:pt x="1913528" y="11795275"/>
                  <a:pt x="1912240" y="11792477"/>
                </a:cubicBezTo>
                <a:close/>
                <a:moveTo>
                  <a:pt x="1578226" y="12552129"/>
                </a:moveTo>
                <a:cubicBezTo>
                  <a:pt x="1567310" y="12546697"/>
                  <a:pt x="1558911" y="12546633"/>
                  <a:pt x="1556107" y="12558499"/>
                </a:cubicBezTo>
                <a:cubicBezTo>
                  <a:pt x="1567024" y="12563932"/>
                  <a:pt x="1575582" y="12563557"/>
                  <a:pt x="1578226" y="12552129"/>
                </a:cubicBezTo>
                <a:close/>
                <a:moveTo>
                  <a:pt x="6673912" y="1034234"/>
                </a:moveTo>
                <a:cubicBezTo>
                  <a:pt x="6654957" y="1026369"/>
                  <a:pt x="6636931" y="1064859"/>
                  <a:pt x="6636289" y="1077848"/>
                </a:cubicBezTo>
                <a:cubicBezTo>
                  <a:pt x="6650670" y="1068377"/>
                  <a:pt x="6663574" y="1054169"/>
                  <a:pt x="6673912" y="1034234"/>
                </a:cubicBezTo>
                <a:close/>
                <a:moveTo>
                  <a:pt x="1649810" y="12425418"/>
                </a:moveTo>
                <a:cubicBezTo>
                  <a:pt x="1634472" y="12454091"/>
                  <a:pt x="1608423" y="12479223"/>
                  <a:pt x="1579071" y="12495073"/>
                </a:cubicBezTo>
                <a:lnTo>
                  <a:pt x="1574598" y="12496653"/>
                </a:lnTo>
                <a:lnTo>
                  <a:pt x="1609198" y="12507720"/>
                </a:lnTo>
                <a:lnTo>
                  <a:pt x="1601883" y="12512049"/>
                </a:lnTo>
                <a:lnTo>
                  <a:pt x="1562925" y="12500775"/>
                </a:lnTo>
                <a:lnTo>
                  <a:pt x="1533492" y="12511171"/>
                </a:lnTo>
                <a:cubicBezTo>
                  <a:pt x="1518091" y="12513737"/>
                  <a:pt x="1502790" y="12513266"/>
                  <a:pt x="1488515" y="12509039"/>
                </a:cubicBezTo>
                <a:cubicBezTo>
                  <a:pt x="1462129" y="12501117"/>
                  <a:pt x="1442483" y="12484750"/>
                  <a:pt x="1429441" y="12463808"/>
                </a:cubicBezTo>
                <a:lnTo>
                  <a:pt x="1428636" y="12461917"/>
                </a:lnTo>
                <a:lnTo>
                  <a:pt x="1377121" y="12447011"/>
                </a:lnTo>
                <a:lnTo>
                  <a:pt x="1367356" y="12430363"/>
                </a:lnTo>
                <a:lnTo>
                  <a:pt x="1422747" y="12448081"/>
                </a:lnTo>
                <a:lnTo>
                  <a:pt x="1414814" y="12429445"/>
                </a:lnTo>
                <a:cubicBezTo>
                  <a:pt x="1398634" y="12368064"/>
                  <a:pt x="1423307" y="12290167"/>
                  <a:pt x="1486713" y="12256196"/>
                </a:cubicBezTo>
                <a:cubicBezTo>
                  <a:pt x="1526561" y="12255678"/>
                  <a:pt x="1545435" y="12239123"/>
                  <a:pt x="1588886" y="12258809"/>
                </a:cubicBezTo>
                <a:cubicBezTo>
                  <a:pt x="1632337" y="12278495"/>
                  <a:pt x="1661274" y="12334221"/>
                  <a:pt x="1664009" y="12365055"/>
                </a:cubicBezTo>
                <a:cubicBezTo>
                  <a:pt x="1665500" y="12385614"/>
                  <a:pt x="1660035" y="12406302"/>
                  <a:pt x="1649810" y="12425418"/>
                </a:cubicBezTo>
                <a:close/>
                <a:moveTo>
                  <a:pt x="1642204" y="12576735"/>
                </a:moveTo>
                <a:cubicBezTo>
                  <a:pt x="1643202" y="12574873"/>
                  <a:pt x="1642819" y="12572507"/>
                  <a:pt x="1640276" y="12569606"/>
                </a:cubicBezTo>
                <a:cubicBezTo>
                  <a:pt x="1633238" y="12573997"/>
                  <a:pt x="1621287" y="12568686"/>
                  <a:pt x="1617011" y="12580516"/>
                </a:cubicBezTo>
                <a:cubicBezTo>
                  <a:pt x="1623793" y="12583339"/>
                  <a:pt x="1639210" y="12582317"/>
                  <a:pt x="1642204" y="12576735"/>
                </a:cubicBezTo>
                <a:close/>
                <a:moveTo>
                  <a:pt x="1664769" y="12597780"/>
                </a:moveTo>
                <a:cubicBezTo>
                  <a:pt x="1653853" y="12592348"/>
                  <a:pt x="1648093" y="12598687"/>
                  <a:pt x="1645289" y="12610554"/>
                </a:cubicBezTo>
                <a:cubicBezTo>
                  <a:pt x="1656644" y="12616145"/>
                  <a:pt x="1660008" y="12605471"/>
                  <a:pt x="1664769" y="12597780"/>
                </a:cubicBezTo>
                <a:close/>
                <a:moveTo>
                  <a:pt x="6705420" y="1234483"/>
                </a:moveTo>
                <a:cubicBezTo>
                  <a:pt x="6707846" y="1230577"/>
                  <a:pt x="6708772" y="1224733"/>
                  <a:pt x="6705384" y="1223746"/>
                </a:cubicBezTo>
                <a:cubicBezTo>
                  <a:pt x="6705811" y="1223935"/>
                  <a:pt x="6697591" y="1235617"/>
                  <a:pt x="6696451" y="1233582"/>
                </a:cubicBezTo>
                <a:cubicBezTo>
                  <a:pt x="6699066" y="1240353"/>
                  <a:pt x="6702993" y="1238387"/>
                  <a:pt x="6705420" y="1234483"/>
                </a:cubicBezTo>
                <a:close/>
                <a:moveTo>
                  <a:pt x="1979077" y="11949711"/>
                </a:moveTo>
                <a:cubicBezTo>
                  <a:pt x="1967844" y="11928746"/>
                  <a:pt x="1960158" y="11907612"/>
                  <a:pt x="1953602" y="11897329"/>
                </a:cubicBezTo>
                <a:cubicBezTo>
                  <a:pt x="1937419" y="11871518"/>
                  <a:pt x="1950655" y="11899799"/>
                  <a:pt x="1957153" y="11915292"/>
                </a:cubicBezTo>
                <a:cubicBezTo>
                  <a:pt x="1961025" y="11923254"/>
                  <a:pt x="1958660" y="11948241"/>
                  <a:pt x="1979077" y="11949711"/>
                </a:cubicBezTo>
                <a:close/>
                <a:moveTo>
                  <a:pt x="6841892" y="956331"/>
                </a:moveTo>
                <a:cubicBezTo>
                  <a:pt x="6826403" y="982158"/>
                  <a:pt x="6759348" y="1039312"/>
                  <a:pt x="6784772" y="1064839"/>
                </a:cubicBezTo>
                <a:cubicBezTo>
                  <a:pt x="6803568" y="1033837"/>
                  <a:pt x="6833276" y="986215"/>
                  <a:pt x="6841892" y="956331"/>
                </a:cubicBezTo>
                <a:close/>
                <a:moveTo>
                  <a:pt x="6893902" y="850158"/>
                </a:moveTo>
                <a:cubicBezTo>
                  <a:pt x="6902737" y="838237"/>
                  <a:pt x="6894536" y="832571"/>
                  <a:pt x="6901714" y="820939"/>
                </a:cubicBezTo>
                <a:cubicBezTo>
                  <a:pt x="6884564" y="815913"/>
                  <a:pt x="6867601" y="810461"/>
                  <a:pt x="6858487" y="825321"/>
                </a:cubicBezTo>
                <a:cubicBezTo>
                  <a:pt x="6861767" y="832896"/>
                  <a:pt x="6877630" y="832759"/>
                  <a:pt x="6887055" y="833349"/>
                </a:cubicBezTo>
                <a:cubicBezTo>
                  <a:pt x="6889810" y="838651"/>
                  <a:pt x="6882107" y="848009"/>
                  <a:pt x="6893902" y="850158"/>
                </a:cubicBezTo>
                <a:close/>
                <a:moveTo>
                  <a:pt x="6924115" y="822158"/>
                </a:moveTo>
                <a:lnTo>
                  <a:pt x="6916864" y="818955"/>
                </a:lnTo>
                <a:lnTo>
                  <a:pt x="6911769" y="830487"/>
                </a:lnTo>
                <a:lnTo>
                  <a:pt x="6919019" y="833690"/>
                </a:lnTo>
                <a:close/>
                <a:moveTo>
                  <a:pt x="6857561" y="984000"/>
                </a:moveTo>
                <a:cubicBezTo>
                  <a:pt x="6858514" y="979787"/>
                  <a:pt x="6857776" y="975473"/>
                  <a:pt x="6854276" y="970991"/>
                </a:cubicBezTo>
                <a:cubicBezTo>
                  <a:pt x="6848097" y="986128"/>
                  <a:pt x="6826391" y="1004103"/>
                  <a:pt x="6832197" y="1020962"/>
                </a:cubicBezTo>
                <a:cubicBezTo>
                  <a:pt x="6836615" y="1008366"/>
                  <a:pt x="6854700" y="996639"/>
                  <a:pt x="6857561" y="984000"/>
                </a:cubicBezTo>
                <a:close/>
                <a:moveTo>
                  <a:pt x="6735704" y="1260115"/>
                </a:moveTo>
                <a:cubicBezTo>
                  <a:pt x="6717618" y="1261823"/>
                  <a:pt x="6714756" y="1249838"/>
                  <a:pt x="6699474" y="1257890"/>
                </a:cubicBezTo>
                <a:cubicBezTo>
                  <a:pt x="6706396" y="1262991"/>
                  <a:pt x="6696281" y="1274346"/>
                  <a:pt x="6710160" y="1276394"/>
                </a:cubicBezTo>
                <a:cubicBezTo>
                  <a:pt x="6721766" y="1278970"/>
                  <a:pt x="6727238" y="1266584"/>
                  <a:pt x="6735704" y="1260115"/>
                </a:cubicBezTo>
                <a:close/>
                <a:moveTo>
                  <a:pt x="6775866" y="1179440"/>
                </a:moveTo>
                <a:cubicBezTo>
                  <a:pt x="6776940" y="1177100"/>
                  <a:pt x="6776880" y="1174425"/>
                  <a:pt x="6774956" y="1171277"/>
                </a:cubicBezTo>
                <a:cubicBezTo>
                  <a:pt x="6768903" y="1175749"/>
                  <a:pt x="6748272" y="1185522"/>
                  <a:pt x="6755202" y="1195220"/>
                </a:cubicBezTo>
                <a:cubicBezTo>
                  <a:pt x="6759207" y="1190481"/>
                  <a:pt x="6772644" y="1186463"/>
                  <a:pt x="6775866" y="1179440"/>
                </a:cubicBezTo>
                <a:close/>
                <a:moveTo>
                  <a:pt x="1726182" y="12632009"/>
                </a:moveTo>
                <a:cubicBezTo>
                  <a:pt x="1726886" y="12629461"/>
                  <a:pt x="1726383" y="12626741"/>
                  <a:pt x="1724089" y="12624177"/>
                </a:cubicBezTo>
                <a:cubicBezTo>
                  <a:pt x="1717295" y="12630639"/>
                  <a:pt x="1708981" y="12633082"/>
                  <a:pt x="1703026" y="12641333"/>
                </a:cubicBezTo>
                <a:cubicBezTo>
                  <a:pt x="1711095" y="12645736"/>
                  <a:pt x="1724069" y="12639651"/>
                  <a:pt x="1726182" y="12632009"/>
                </a:cubicBezTo>
                <a:close/>
                <a:moveTo>
                  <a:pt x="6764645" y="1236148"/>
                </a:moveTo>
                <a:cubicBezTo>
                  <a:pt x="6769141" y="1234050"/>
                  <a:pt x="6766993" y="1223912"/>
                  <a:pt x="6765902" y="1222920"/>
                </a:cubicBezTo>
                <a:cubicBezTo>
                  <a:pt x="6753854" y="1210960"/>
                  <a:pt x="6754613" y="1240393"/>
                  <a:pt x="6764645" y="1236148"/>
                </a:cubicBezTo>
                <a:close/>
                <a:moveTo>
                  <a:pt x="6932287" y="867118"/>
                </a:moveTo>
                <a:cubicBezTo>
                  <a:pt x="6927358" y="864430"/>
                  <a:pt x="6929434" y="859732"/>
                  <a:pt x="6922470" y="858186"/>
                </a:cubicBezTo>
                <a:lnTo>
                  <a:pt x="6919073" y="865874"/>
                </a:lnTo>
                <a:cubicBezTo>
                  <a:pt x="6923764" y="867947"/>
                  <a:pt x="6922115" y="872833"/>
                  <a:pt x="6928890" y="874806"/>
                </a:cubicBezTo>
                <a:close/>
                <a:moveTo>
                  <a:pt x="6726719" y="1353137"/>
                </a:moveTo>
                <a:cubicBezTo>
                  <a:pt x="6717000" y="1346290"/>
                  <a:pt x="6724080" y="1332573"/>
                  <a:pt x="6710481" y="1327585"/>
                </a:cubicBezTo>
                <a:cubicBezTo>
                  <a:pt x="6705763" y="1338262"/>
                  <a:pt x="6718392" y="1358136"/>
                  <a:pt x="6726719" y="1353137"/>
                </a:cubicBezTo>
                <a:close/>
                <a:moveTo>
                  <a:pt x="6957137" y="831644"/>
                </a:moveTo>
                <a:lnTo>
                  <a:pt x="6937944" y="823164"/>
                </a:lnTo>
                <a:cubicBezTo>
                  <a:pt x="6928599" y="842007"/>
                  <a:pt x="6937828" y="838427"/>
                  <a:pt x="6952042" y="843176"/>
                </a:cubicBezTo>
                <a:close/>
                <a:moveTo>
                  <a:pt x="6745470" y="1352233"/>
                </a:moveTo>
                <a:cubicBezTo>
                  <a:pt x="6754109" y="1336141"/>
                  <a:pt x="6751674" y="1324346"/>
                  <a:pt x="6743892" y="1314270"/>
                </a:cubicBezTo>
                <a:cubicBezTo>
                  <a:pt x="6730266" y="1322033"/>
                  <a:pt x="6731772" y="1345160"/>
                  <a:pt x="6745470" y="1352233"/>
                </a:cubicBezTo>
                <a:close/>
                <a:moveTo>
                  <a:pt x="6948525" y="892670"/>
                </a:moveTo>
                <a:cubicBezTo>
                  <a:pt x="6955367" y="878337"/>
                  <a:pt x="6951940" y="867634"/>
                  <a:pt x="6945060" y="858978"/>
                </a:cubicBezTo>
                <a:cubicBezTo>
                  <a:pt x="6936559" y="873600"/>
                  <a:pt x="6934450" y="886451"/>
                  <a:pt x="6948525" y="892670"/>
                </a:cubicBezTo>
                <a:close/>
                <a:moveTo>
                  <a:pt x="6963437" y="890070"/>
                </a:moveTo>
                <a:cubicBezTo>
                  <a:pt x="6968385" y="875411"/>
                  <a:pt x="6967985" y="862472"/>
                  <a:pt x="6956133" y="854683"/>
                </a:cubicBezTo>
                <a:cubicBezTo>
                  <a:pt x="6953835" y="867961"/>
                  <a:pt x="6958730" y="878802"/>
                  <a:pt x="6963437" y="890070"/>
                </a:cubicBezTo>
                <a:close/>
                <a:moveTo>
                  <a:pt x="1820522" y="12575316"/>
                </a:moveTo>
                <a:lnTo>
                  <a:pt x="1764534" y="12559115"/>
                </a:lnTo>
                <a:lnTo>
                  <a:pt x="1750202" y="12552823"/>
                </a:lnTo>
                <a:close/>
                <a:moveTo>
                  <a:pt x="2053705" y="12062648"/>
                </a:moveTo>
                <a:cubicBezTo>
                  <a:pt x="2047312" y="12037777"/>
                  <a:pt x="2035958" y="12009099"/>
                  <a:pt x="2014353" y="12001989"/>
                </a:cubicBezTo>
                <a:cubicBezTo>
                  <a:pt x="2025958" y="12026917"/>
                  <a:pt x="2037767" y="12052264"/>
                  <a:pt x="2053705" y="12062648"/>
                </a:cubicBezTo>
                <a:close/>
                <a:moveTo>
                  <a:pt x="6845817" y="1239342"/>
                </a:moveTo>
                <a:cubicBezTo>
                  <a:pt x="6845730" y="1215310"/>
                  <a:pt x="6884379" y="1162451"/>
                  <a:pt x="6869700" y="1134525"/>
                </a:cubicBezTo>
                <a:cubicBezTo>
                  <a:pt x="6856475" y="1155226"/>
                  <a:pt x="6823843" y="1238311"/>
                  <a:pt x="6845817" y="1239342"/>
                </a:cubicBezTo>
                <a:close/>
                <a:moveTo>
                  <a:pt x="6925831" y="1058250"/>
                </a:moveTo>
                <a:cubicBezTo>
                  <a:pt x="6913364" y="1050700"/>
                  <a:pt x="6895644" y="1073499"/>
                  <a:pt x="6900728" y="1083913"/>
                </a:cubicBezTo>
                <a:cubicBezTo>
                  <a:pt x="6903657" y="1079592"/>
                  <a:pt x="6909013" y="1082469"/>
                  <a:pt x="6913942" y="1085158"/>
                </a:cubicBezTo>
                <a:close/>
                <a:moveTo>
                  <a:pt x="6973576" y="950193"/>
                </a:moveTo>
                <a:cubicBezTo>
                  <a:pt x="6959978" y="931933"/>
                  <a:pt x="6944642" y="914437"/>
                  <a:pt x="6925461" y="898433"/>
                </a:cubicBezTo>
                <a:lnTo>
                  <a:pt x="6908815" y="888421"/>
                </a:lnTo>
                <a:lnTo>
                  <a:pt x="6854275" y="855621"/>
                </a:lnTo>
                <a:cubicBezTo>
                  <a:pt x="6804514" y="889788"/>
                  <a:pt x="6762363" y="943652"/>
                  <a:pt x="6721589" y="1000168"/>
                </a:cubicBezTo>
                <a:cubicBezTo>
                  <a:pt x="6745424" y="1009678"/>
                  <a:pt x="6743658" y="1029827"/>
                  <a:pt x="6768535" y="1039288"/>
                </a:cubicBezTo>
                <a:cubicBezTo>
                  <a:pt x="6801005" y="1001565"/>
                  <a:pt x="6831229" y="893934"/>
                  <a:pt x="6869577" y="945591"/>
                </a:cubicBezTo>
                <a:cubicBezTo>
                  <a:pt x="6869117" y="953555"/>
                  <a:pt x="6855310" y="966343"/>
                  <a:pt x="6863651" y="970539"/>
                </a:cubicBezTo>
                <a:cubicBezTo>
                  <a:pt x="6865986" y="964679"/>
                  <a:pt x="6870929" y="960992"/>
                  <a:pt x="6875852" y="960232"/>
                </a:cubicBezTo>
                <a:lnTo>
                  <a:pt x="6876270" y="960484"/>
                </a:lnTo>
                <a:lnTo>
                  <a:pt x="6887939" y="967487"/>
                </a:lnTo>
                <a:cubicBezTo>
                  <a:pt x="6877356" y="982210"/>
                  <a:pt x="6866750" y="997560"/>
                  <a:pt x="6855830" y="1012325"/>
                </a:cubicBezTo>
                <a:lnTo>
                  <a:pt x="6849241" y="1020333"/>
                </a:lnTo>
                <a:lnTo>
                  <a:pt x="6821832" y="1053648"/>
                </a:lnTo>
                <a:cubicBezTo>
                  <a:pt x="6799379" y="1077930"/>
                  <a:pt x="6774325" y="1104636"/>
                  <a:pt x="6745452" y="1112298"/>
                </a:cubicBezTo>
                <a:cubicBezTo>
                  <a:pt x="6723726" y="1089936"/>
                  <a:pt x="6719416" y="1060465"/>
                  <a:pt x="6689692" y="1041206"/>
                </a:cubicBezTo>
                <a:cubicBezTo>
                  <a:pt x="6673531" y="1061632"/>
                  <a:pt x="6657984" y="1081818"/>
                  <a:pt x="6643152" y="1103852"/>
                </a:cubicBezTo>
                <a:cubicBezTo>
                  <a:pt x="6685006" y="1127960"/>
                  <a:pt x="6703908" y="1161326"/>
                  <a:pt x="6700663" y="1203283"/>
                </a:cubicBezTo>
                <a:cubicBezTo>
                  <a:pt x="6728593" y="1197756"/>
                  <a:pt x="6750669" y="1174329"/>
                  <a:pt x="6772375" y="1156354"/>
                </a:cubicBezTo>
                <a:lnTo>
                  <a:pt x="6798361" y="1132996"/>
                </a:lnTo>
                <a:lnTo>
                  <a:pt x="6873847" y="1065144"/>
                </a:lnTo>
                <a:cubicBezTo>
                  <a:pt x="6906682" y="1032943"/>
                  <a:pt x="6938376" y="998706"/>
                  <a:pt x="6968481" y="961725"/>
                </a:cubicBezTo>
                <a:close/>
                <a:moveTo>
                  <a:pt x="1876701" y="12486203"/>
                </a:moveTo>
                <a:cubicBezTo>
                  <a:pt x="1890749" y="12450597"/>
                  <a:pt x="1901748" y="12410235"/>
                  <a:pt x="1914585" y="12368556"/>
                </a:cubicBezTo>
                <a:cubicBezTo>
                  <a:pt x="1927404" y="12327614"/>
                  <a:pt x="1946194" y="12266041"/>
                  <a:pt x="1939944" y="12244958"/>
                </a:cubicBezTo>
                <a:cubicBezTo>
                  <a:pt x="1933536" y="12224312"/>
                  <a:pt x="1888348" y="12198564"/>
                  <a:pt x="1850973" y="12178614"/>
                </a:cubicBezTo>
                <a:cubicBezTo>
                  <a:pt x="1771441" y="12135496"/>
                  <a:pt x="1695239" y="12106464"/>
                  <a:pt x="1635164" y="12080784"/>
                </a:cubicBezTo>
                <a:cubicBezTo>
                  <a:pt x="1565171" y="12051024"/>
                  <a:pt x="1532151" y="12039583"/>
                  <a:pt x="1455690" y="12020860"/>
                </a:cubicBezTo>
                <a:cubicBezTo>
                  <a:pt x="1355215" y="11995933"/>
                  <a:pt x="1324454" y="12000171"/>
                  <a:pt x="1271482" y="12067221"/>
                </a:cubicBezTo>
                <a:cubicBezTo>
                  <a:pt x="1219107" y="12133991"/>
                  <a:pt x="1216301" y="12228092"/>
                  <a:pt x="1190600" y="12318376"/>
                </a:cubicBezTo>
                <a:cubicBezTo>
                  <a:pt x="1225404" y="12346810"/>
                  <a:pt x="1289364" y="12364482"/>
                  <a:pt x="1334315" y="12370328"/>
                </a:cubicBezTo>
                <a:cubicBezTo>
                  <a:pt x="1332376" y="12230421"/>
                  <a:pt x="1478977" y="12167493"/>
                  <a:pt x="1588336" y="12196623"/>
                </a:cubicBezTo>
                <a:cubicBezTo>
                  <a:pt x="1689212" y="12223180"/>
                  <a:pt x="1765502" y="12319123"/>
                  <a:pt x="1715717" y="12429434"/>
                </a:cubicBezTo>
                <a:cubicBezTo>
                  <a:pt x="1698395" y="12467757"/>
                  <a:pt x="1674925" y="12475125"/>
                  <a:pt x="1646575" y="12512436"/>
                </a:cubicBezTo>
                <a:cubicBezTo>
                  <a:pt x="1677893" y="12518307"/>
                  <a:pt x="1707626" y="12533018"/>
                  <a:pt x="1736406" y="12546765"/>
                </a:cubicBezTo>
                <a:lnTo>
                  <a:pt x="1750202" y="12552823"/>
                </a:lnTo>
                <a:lnTo>
                  <a:pt x="1609198" y="12507720"/>
                </a:lnTo>
                <a:lnTo>
                  <a:pt x="1644024" y="12487114"/>
                </a:lnTo>
                <a:cubicBezTo>
                  <a:pt x="1671556" y="12466972"/>
                  <a:pt x="1693128" y="12439845"/>
                  <a:pt x="1704738" y="12391282"/>
                </a:cubicBezTo>
                <a:cubicBezTo>
                  <a:pt x="1714537" y="12353211"/>
                  <a:pt x="1703511" y="12311080"/>
                  <a:pt x="1691733" y="12292952"/>
                </a:cubicBezTo>
                <a:cubicBezTo>
                  <a:pt x="1622750" y="12187760"/>
                  <a:pt x="1388293" y="12163445"/>
                  <a:pt x="1353727" y="12342667"/>
                </a:cubicBezTo>
                <a:cubicBezTo>
                  <a:pt x="1349066" y="12366867"/>
                  <a:pt x="1351223" y="12392076"/>
                  <a:pt x="1358988" y="12416100"/>
                </a:cubicBezTo>
                <a:lnTo>
                  <a:pt x="1367356" y="12430363"/>
                </a:lnTo>
                <a:lnTo>
                  <a:pt x="1344486" y="12423048"/>
                </a:lnTo>
                <a:cubicBezTo>
                  <a:pt x="1334883" y="12418092"/>
                  <a:pt x="1327799" y="12418502"/>
                  <a:pt x="1323792" y="12425476"/>
                </a:cubicBezTo>
                <a:cubicBezTo>
                  <a:pt x="1329451" y="12429007"/>
                  <a:pt x="1330338" y="12434778"/>
                  <a:pt x="1339735" y="12436192"/>
                </a:cubicBezTo>
                <a:lnTo>
                  <a:pt x="1377121" y="12447011"/>
                </a:lnTo>
                <a:lnTo>
                  <a:pt x="1397893" y="12482420"/>
                </a:lnTo>
                <a:cubicBezTo>
                  <a:pt x="1433428" y="12521336"/>
                  <a:pt x="1486546" y="12546730"/>
                  <a:pt x="1547556" y="12541042"/>
                </a:cubicBezTo>
                <a:cubicBezTo>
                  <a:pt x="1565279" y="12530729"/>
                  <a:pt x="1582514" y="12522283"/>
                  <a:pt x="1598758" y="12513898"/>
                </a:cubicBezTo>
                <a:lnTo>
                  <a:pt x="1601883" y="12512049"/>
                </a:lnTo>
                <a:lnTo>
                  <a:pt x="1764534" y="12559115"/>
                </a:lnTo>
                <a:lnTo>
                  <a:pt x="1778940" y="12565440"/>
                </a:lnTo>
                <a:cubicBezTo>
                  <a:pt x="1792934" y="12570606"/>
                  <a:pt x="1806768" y="12574307"/>
                  <a:pt x="1820522" y="12575316"/>
                </a:cubicBezTo>
                <a:cubicBezTo>
                  <a:pt x="1845556" y="12552659"/>
                  <a:pt x="1862654" y="12521809"/>
                  <a:pt x="1876701" y="12486203"/>
                </a:cubicBezTo>
                <a:close/>
                <a:moveTo>
                  <a:pt x="6869648" y="1217711"/>
                </a:moveTo>
                <a:cubicBezTo>
                  <a:pt x="6883137" y="1184874"/>
                  <a:pt x="6897857" y="1151560"/>
                  <a:pt x="6891421" y="1125745"/>
                </a:cubicBezTo>
                <a:cubicBezTo>
                  <a:pt x="6880468" y="1145919"/>
                  <a:pt x="6857774" y="1196129"/>
                  <a:pt x="6869648" y="1217711"/>
                </a:cubicBezTo>
                <a:close/>
                <a:moveTo>
                  <a:pt x="6992500" y="939666"/>
                </a:moveTo>
                <a:cubicBezTo>
                  <a:pt x="6984604" y="918311"/>
                  <a:pt x="6988586" y="891993"/>
                  <a:pt x="6976194" y="872735"/>
                </a:cubicBezTo>
                <a:cubicBezTo>
                  <a:pt x="6973485" y="895020"/>
                  <a:pt x="6967842" y="948170"/>
                  <a:pt x="6992500" y="939666"/>
                </a:cubicBezTo>
                <a:close/>
                <a:moveTo>
                  <a:pt x="6791585" y="1404769"/>
                </a:moveTo>
                <a:cubicBezTo>
                  <a:pt x="6796782" y="1368780"/>
                  <a:pt x="6811396" y="1328782"/>
                  <a:pt x="6796291" y="1300668"/>
                </a:cubicBezTo>
                <a:cubicBezTo>
                  <a:pt x="6781370" y="1298670"/>
                  <a:pt x="6796713" y="1327400"/>
                  <a:pt x="6779948" y="1326118"/>
                </a:cubicBezTo>
                <a:cubicBezTo>
                  <a:pt x="6772021" y="1286371"/>
                  <a:pt x="6813123" y="1227959"/>
                  <a:pt x="6803966" y="1188690"/>
                </a:cubicBezTo>
                <a:cubicBezTo>
                  <a:pt x="6789107" y="1223473"/>
                  <a:pt x="6741136" y="1308969"/>
                  <a:pt x="6782718" y="1340615"/>
                </a:cubicBezTo>
                <a:cubicBezTo>
                  <a:pt x="6784176" y="1362699"/>
                  <a:pt x="6766750" y="1391754"/>
                  <a:pt x="6791585" y="1404769"/>
                </a:cubicBezTo>
                <a:close/>
                <a:moveTo>
                  <a:pt x="1898427" y="12495481"/>
                </a:moveTo>
                <a:cubicBezTo>
                  <a:pt x="1875489" y="12552086"/>
                  <a:pt x="1831872" y="12598739"/>
                  <a:pt x="1799933" y="12632274"/>
                </a:cubicBezTo>
                <a:cubicBezTo>
                  <a:pt x="1786957" y="12632537"/>
                  <a:pt x="1774662" y="12635028"/>
                  <a:pt x="1757928" y="12626501"/>
                </a:cubicBezTo>
                <a:cubicBezTo>
                  <a:pt x="1740908" y="12635211"/>
                  <a:pt x="1738917" y="12655793"/>
                  <a:pt x="1715959" y="12660374"/>
                </a:cubicBezTo>
                <a:cubicBezTo>
                  <a:pt x="1686316" y="12666998"/>
                  <a:pt x="1656343" y="12645760"/>
                  <a:pt x="1616835" y="12634450"/>
                </a:cubicBezTo>
                <a:cubicBezTo>
                  <a:pt x="1610437" y="12619257"/>
                  <a:pt x="1628819" y="12615003"/>
                  <a:pt x="1630931" y="12595455"/>
                </a:cubicBezTo>
                <a:cubicBezTo>
                  <a:pt x="1559475" y="12571111"/>
                  <a:pt x="1508260" y="12662080"/>
                  <a:pt x="1439613" y="12649153"/>
                </a:cubicBezTo>
                <a:cubicBezTo>
                  <a:pt x="1417752" y="12645214"/>
                  <a:pt x="1381058" y="12627492"/>
                  <a:pt x="1352858" y="12617793"/>
                </a:cubicBezTo>
                <a:cubicBezTo>
                  <a:pt x="1328163" y="12609361"/>
                  <a:pt x="1278287" y="12588359"/>
                  <a:pt x="1264890" y="12576085"/>
                </a:cubicBezTo>
                <a:cubicBezTo>
                  <a:pt x="1234309" y="12549673"/>
                  <a:pt x="1252887" y="12502391"/>
                  <a:pt x="1236930" y="12462936"/>
                </a:cubicBezTo>
                <a:cubicBezTo>
                  <a:pt x="1208085" y="12449537"/>
                  <a:pt x="1189662" y="12431978"/>
                  <a:pt x="1164836" y="12417058"/>
                </a:cubicBezTo>
                <a:cubicBezTo>
                  <a:pt x="1163664" y="12387407"/>
                  <a:pt x="1171283" y="12353998"/>
                  <a:pt x="1162954" y="12327703"/>
                </a:cubicBezTo>
                <a:cubicBezTo>
                  <a:pt x="1187150" y="12262140"/>
                  <a:pt x="1191702" y="12186504"/>
                  <a:pt x="1217651" y="12121575"/>
                </a:cubicBezTo>
                <a:cubicBezTo>
                  <a:pt x="1242648" y="12059275"/>
                  <a:pt x="1297848" y="11991544"/>
                  <a:pt x="1351409" y="11983164"/>
                </a:cubicBezTo>
                <a:cubicBezTo>
                  <a:pt x="1375682" y="11979058"/>
                  <a:pt x="1421435" y="11988167"/>
                  <a:pt x="1454687" y="11996224"/>
                </a:cubicBezTo>
                <a:cubicBezTo>
                  <a:pt x="1503629" y="12007476"/>
                  <a:pt x="1559275" y="12027591"/>
                  <a:pt x="1599986" y="12043794"/>
                </a:cubicBezTo>
                <a:cubicBezTo>
                  <a:pt x="1728412" y="12094182"/>
                  <a:pt x="1873220" y="12155445"/>
                  <a:pt x="1962592" y="12223421"/>
                </a:cubicBezTo>
                <a:cubicBezTo>
                  <a:pt x="1963883" y="12295224"/>
                  <a:pt x="1933171" y="12408962"/>
                  <a:pt x="1898427" y="12495481"/>
                </a:cubicBezTo>
                <a:close/>
                <a:moveTo>
                  <a:pt x="6903243" y="1172828"/>
                </a:moveTo>
                <a:cubicBezTo>
                  <a:pt x="6917880" y="1146624"/>
                  <a:pt x="6912214" y="1128296"/>
                  <a:pt x="6924627" y="1103662"/>
                </a:cubicBezTo>
                <a:cubicBezTo>
                  <a:pt x="6925095" y="1100295"/>
                  <a:pt x="6923103" y="1097883"/>
                  <a:pt x="6918649" y="1096426"/>
                </a:cubicBezTo>
                <a:cubicBezTo>
                  <a:pt x="6911569" y="1110143"/>
                  <a:pt x="6887070" y="1157514"/>
                  <a:pt x="6903243" y="1172828"/>
                </a:cubicBezTo>
                <a:close/>
                <a:moveTo>
                  <a:pt x="6800146" y="1426930"/>
                </a:moveTo>
                <a:cubicBezTo>
                  <a:pt x="6792272" y="1419366"/>
                  <a:pt x="6784210" y="1412231"/>
                  <a:pt x="6772408" y="1405485"/>
                </a:cubicBezTo>
                <a:cubicBezTo>
                  <a:pt x="6762398" y="1423523"/>
                  <a:pt x="6777801" y="1431350"/>
                  <a:pt x="6795051" y="1438461"/>
                </a:cubicBezTo>
                <a:close/>
                <a:moveTo>
                  <a:pt x="6928535" y="1146737"/>
                </a:moveTo>
                <a:cubicBezTo>
                  <a:pt x="6946764" y="1117016"/>
                  <a:pt x="6963956" y="1060802"/>
                  <a:pt x="6951549" y="1032348"/>
                </a:cubicBezTo>
                <a:cubicBezTo>
                  <a:pt x="6944895" y="1046254"/>
                  <a:pt x="6935271" y="1068036"/>
                  <a:pt x="6929246" y="1089750"/>
                </a:cubicBezTo>
                <a:lnTo>
                  <a:pt x="6925372" y="1111876"/>
                </a:lnTo>
                <a:lnTo>
                  <a:pt x="6923727" y="1121275"/>
                </a:lnTo>
                <a:cubicBezTo>
                  <a:pt x="6923335" y="1131104"/>
                  <a:pt x="6924664" y="1139922"/>
                  <a:pt x="6928535" y="1146737"/>
                </a:cubicBezTo>
                <a:close/>
                <a:moveTo>
                  <a:pt x="6960431" y="1105699"/>
                </a:moveTo>
                <a:cubicBezTo>
                  <a:pt x="6963043" y="1081328"/>
                  <a:pt x="6978574" y="1051946"/>
                  <a:pt x="6970300" y="1031445"/>
                </a:cubicBezTo>
                <a:cubicBezTo>
                  <a:pt x="6965843" y="1056530"/>
                  <a:pt x="6948277" y="1087056"/>
                  <a:pt x="6960431" y="1105699"/>
                </a:cubicBezTo>
                <a:close/>
                <a:moveTo>
                  <a:pt x="7035981" y="945095"/>
                </a:moveTo>
                <a:cubicBezTo>
                  <a:pt x="7042971" y="933890"/>
                  <a:pt x="7030889" y="930083"/>
                  <a:pt x="7027420" y="922935"/>
                </a:cubicBezTo>
                <a:cubicBezTo>
                  <a:pt x="7023506" y="932947"/>
                  <a:pt x="7026360" y="940334"/>
                  <a:pt x="7035981" y="945095"/>
                </a:cubicBezTo>
                <a:close/>
                <a:moveTo>
                  <a:pt x="6898979" y="1286313"/>
                </a:moveTo>
                <a:cubicBezTo>
                  <a:pt x="6907720" y="1245763"/>
                  <a:pt x="6924033" y="1201922"/>
                  <a:pt x="6914506" y="1168105"/>
                </a:cubicBezTo>
                <a:cubicBezTo>
                  <a:pt x="6901884" y="1210514"/>
                  <a:pt x="6878379" y="1256792"/>
                  <a:pt x="6898979" y="1286313"/>
                </a:cubicBezTo>
                <a:close/>
                <a:moveTo>
                  <a:pt x="7035419" y="977518"/>
                </a:moveTo>
                <a:cubicBezTo>
                  <a:pt x="7030818" y="972933"/>
                  <a:pt x="7028251" y="967204"/>
                  <a:pt x="7023461" y="963046"/>
                </a:cubicBezTo>
                <a:cubicBezTo>
                  <a:pt x="7015479" y="975344"/>
                  <a:pt x="7018192" y="984200"/>
                  <a:pt x="7024786" y="991198"/>
                </a:cubicBezTo>
                <a:cubicBezTo>
                  <a:pt x="7028519" y="986211"/>
                  <a:pt x="7033728" y="985960"/>
                  <a:pt x="7035419" y="977518"/>
                </a:cubicBezTo>
                <a:close/>
                <a:moveTo>
                  <a:pt x="6854700" y="1428062"/>
                </a:moveTo>
                <a:cubicBezTo>
                  <a:pt x="6863857" y="1409647"/>
                  <a:pt x="6859078" y="1383542"/>
                  <a:pt x="6841418" y="1385438"/>
                </a:cubicBezTo>
                <a:cubicBezTo>
                  <a:pt x="6835707" y="1397209"/>
                  <a:pt x="6845993" y="1402774"/>
                  <a:pt x="6837206" y="1415738"/>
                </a:cubicBezTo>
                <a:cubicBezTo>
                  <a:pt x="6832926" y="1404658"/>
                  <a:pt x="6828774" y="1414054"/>
                  <a:pt x="6820153" y="1412798"/>
                </a:cubicBezTo>
                <a:cubicBezTo>
                  <a:pt x="6830397" y="1364233"/>
                  <a:pt x="6835291" y="1317390"/>
                  <a:pt x="6836306" y="1272405"/>
                </a:cubicBezTo>
                <a:cubicBezTo>
                  <a:pt x="6836657" y="1284301"/>
                  <a:pt x="6856582" y="1277280"/>
                  <a:pt x="6853800" y="1284729"/>
                </a:cubicBezTo>
                <a:cubicBezTo>
                  <a:pt x="6849071" y="1317352"/>
                  <a:pt x="6843538" y="1350641"/>
                  <a:pt x="6848653" y="1379447"/>
                </a:cubicBezTo>
                <a:cubicBezTo>
                  <a:pt x="6864252" y="1333759"/>
                  <a:pt x="6864897" y="1294226"/>
                  <a:pt x="6867576" y="1253550"/>
                </a:cubicBezTo>
                <a:cubicBezTo>
                  <a:pt x="6873547" y="1256188"/>
                  <a:pt x="6880609" y="1259819"/>
                  <a:pt x="6882300" y="1251378"/>
                </a:cubicBezTo>
                <a:cubicBezTo>
                  <a:pt x="6871679" y="1243112"/>
                  <a:pt x="6870094" y="1258236"/>
                  <a:pt x="6859899" y="1250158"/>
                </a:cubicBezTo>
                <a:cubicBezTo>
                  <a:pt x="6851581" y="1259755"/>
                  <a:pt x="6860915" y="1262859"/>
                  <a:pt x="6854630" y="1271313"/>
                </a:cubicBezTo>
                <a:cubicBezTo>
                  <a:pt x="6846240" y="1266074"/>
                  <a:pt x="6853845" y="1254630"/>
                  <a:pt x="6840722" y="1250874"/>
                </a:cubicBezTo>
                <a:cubicBezTo>
                  <a:pt x="6827300" y="1267405"/>
                  <a:pt x="6825217" y="1267505"/>
                  <a:pt x="6818012" y="1291888"/>
                </a:cubicBezTo>
                <a:cubicBezTo>
                  <a:pt x="6795754" y="1262655"/>
                  <a:pt x="6847889" y="1203502"/>
                  <a:pt x="6846548" y="1166155"/>
                </a:cubicBezTo>
                <a:cubicBezTo>
                  <a:pt x="6821015" y="1160489"/>
                  <a:pt x="6822684" y="1195939"/>
                  <a:pt x="6816177" y="1212973"/>
                </a:cubicBezTo>
                <a:cubicBezTo>
                  <a:pt x="6808209" y="1234466"/>
                  <a:pt x="6800766" y="1258233"/>
                  <a:pt x="6792840" y="1276172"/>
                </a:cubicBezTo>
                <a:cubicBezTo>
                  <a:pt x="6805307" y="1283722"/>
                  <a:pt x="6803270" y="1311409"/>
                  <a:pt x="6820152" y="1297428"/>
                </a:cubicBezTo>
                <a:cubicBezTo>
                  <a:pt x="6810147" y="1346608"/>
                  <a:pt x="6801749" y="1394457"/>
                  <a:pt x="6809963" y="1435861"/>
                </a:cubicBezTo>
                <a:cubicBezTo>
                  <a:pt x="6816024" y="1435987"/>
                  <a:pt x="6816805" y="1421528"/>
                  <a:pt x="6824433" y="1423878"/>
                </a:cubicBezTo>
                <a:cubicBezTo>
                  <a:pt x="6817493" y="1436125"/>
                  <a:pt x="6820821" y="1444743"/>
                  <a:pt x="6831107" y="1450308"/>
                </a:cubicBezTo>
                <a:cubicBezTo>
                  <a:pt x="6845257" y="1444820"/>
                  <a:pt x="6833636" y="1433049"/>
                  <a:pt x="6839346" y="1421278"/>
                </a:cubicBezTo>
                <a:cubicBezTo>
                  <a:pt x="6842814" y="1428426"/>
                  <a:pt x="6847080" y="1430311"/>
                  <a:pt x="6854700" y="1428062"/>
                </a:cubicBezTo>
                <a:close/>
                <a:moveTo>
                  <a:pt x="7050269" y="1022940"/>
                </a:moveTo>
                <a:cubicBezTo>
                  <a:pt x="7051094" y="1021071"/>
                  <a:pt x="7051256" y="1018973"/>
                  <a:pt x="7052524" y="1012642"/>
                </a:cubicBezTo>
                <a:cubicBezTo>
                  <a:pt x="7035366" y="1003019"/>
                  <a:pt x="7036397" y="1024914"/>
                  <a:pt x="7044032" y="1031862"/>
                </a:cubicBezTo>
                <a:cubicBezTo>
                  <a:pt x="7047954" y="1026448"/>
                  <a:pt x="7049443" y="1024809"/>
                  <a:pt x="7050269" y="1022940"/>
                </a:cubicBezTo>
                <a:close/>
                <a:moveTo>
                  <a:pt x="6863687" y="1450410"/>
                </a:moveTo>
                <a:cubicBezTo>
                  <a:pt x="6874191" y="1416254"/>
                  <a:pt x="6877738" y="1385151"/>
                  <a:pt x="6872246" y="1357200"/>
                </a:cubicBezTo>
                <a:cubicBezTo>
                  <a:pt x="6869929" y="1387826"/>
                  <a:pt x="6855119" y="1423653"/>
                  <a:pt x="6863687" y="1450410"/>
                </a:cubicBezTo>
                <a:close/>
                <a:moveTo>
                  <a:pt x="6971269" y="1216157"/>
                </a:moveTo>
                <a:cubicBezTo>
                  <a:pt x="6974503" y="1196146"/>
                  <a:pt x="6989615" y="1171173"/>
                  <a:pt x="6963508" y="1162190"/>
                </a:cubicBezTo>
                <a:cubicBezTo>
                  <a:pt x="6955778" y="1184299"/>
                  <a:pt x="6944357" y="1207840"/>
                  <a:pt x="6971269" y="1216157"/>
                </a:cubicBezTo>
                <a:close/>
                <a:moveTo>
                  <a:pt x="6870429" y="1518221"/>
                </a:moveTo>
                <a:cubicBezTo>
                  <a:pt x="6870915" y="1497506"/>
                  <a:pt x="6874289" y="1476025"/>
                  <a:pt x="6853055" y="1464090"/>
                </a:cubicBezTo>
                <a:cubicBezTo>
                  <a:pt x="6849492" y="1485998"/>
                  <a:pt x="6856150" y="1503234"/>
                  <a:pt x="6870429" y="1518221"/>
                </a:cubicBezTo>
                <a:close/>
                <a:moveTo>
                  <a:pt x="6952330" y="1332858"/>
                </a:moveTo>
                <a:cubicBezTo>
                  <a:pt x="6960898" y="1301930"/>
                  <a:pt x="6975191" y="1268428"/>
                  <a:pt x="6957493" y="1247336"/>
                </a:cubicBezTo>
                <a:cubicBezTo>
                  <a:pt x="6948385" y="1266794"/>
                  <a:pt x="6936149" y="1312947"/>
                  <a:pt x="6952330" y="1332858"/>
                </a:cubicBezTo>
                <a:close/>
                <a:moveTo>
                  <a:pt x="2146466" y="12232057"/>
                </a:moveTo>
                <a:cubicBezTo>
                  <a:pt x="2138220" y="12223631"/>
                  <a:pt x="2137516" y="12193402"/>
                  <a:pt x="2122387" y="12203869"/>
                </a:cubicBezTo>
                <a:cubicBezTo>
                  <a:pt x="2129113" y="12217697"/>
                  <a:pt x="2135407" y="12232772"/>
                  <a:pt x="2146466" y="12232057"/>
                </a:cubicBezTo>
                <a:close/>
                <a:moveTo>
                  <a:pt x="7057263" y="1157672"/>
                </a:moveTo>
                <a:cubicBezTo>
                  <a:pt x="7057161" y="1124445"/>
                  <a:pt x="7082709" y="1081622"/>
                  <a:pt x="7060270" y="1057414"/>
                </a:cubicBezTo>
                <a:cubicBezTo>
                  <a:pt x="7058715" y="1090929"/>
                  <a:pt x="7038704" y="1131605"/>
                  <a:pt x="7057263" y="1157672"/>
                </a:cubicBezTo>
                <a:close/>
                <a:moveTo>
                  <a:pt x="6946930" y="1417765"/>
                </a:moveTo>
                <a:cubicBezTo>
                  <a:pt x="6955939" y="1396221"/>
                  <a:pt x="6953686" y="1379401"/>
                  <a:pt x="6953655" y="1361010"/>
                </a:cubicBezTo>
                <a:lnTo>
                  <a:pt x="6934463" y="1352530"/>
                </a:lnTo>
                <a:cubicBezTo>
                  <a:pt x="6936082" y="1329252"/>
                  <a:pt x="6948529" y="1296466"/>
                  <a:pt x="6929861" y="1290259"/>
                </a:cubicBezTo>
                <a:cubicBezTo>
                  <a:pt x="6931925" y="1249822"/>
                  <a:pt x="6966834" y="1197352"/>
                  <a:pt x="6936906" y="1169324"/>
                </a:cubicBezTo>
                <a:cubicBezTo>
                  <a:pt x="6923251" y="1216381"/>
                  <a:pt x="6907445" y="1279844"/>
                  <a:pt x="6928415" y="1303914"/>
                </a:cubicBezTo>
                <a:cubicBezTo>
                  <a:pt x="6925747" y="1322644"/>
                  <a:pt x="6920241" y="1343183"/>
                  <a:pt x="6916154" y="1362817"/>
                </a:cubicBezTo>
                <a:cubicBezTo>
                  <a:pt x="6897987" y="1345091"/>
                  <a:pt x="6917776" y="1312996"/>
                  <a:pt x="6905384" y="1293738"/>
                </a:cubicBezTo>
                <a:cubicBezTo>
                  <a:pt x="6889819" y="1331273"/>
                  <a:pt x="6894179" y="1361786"/>
                  <a:pt x="6881928" y="1398743"/>
                </a:cubicBezTo>
                <a:cubicBezTo>
                  <a:pt x="6893040" y="1417436"/>
                  <a:pt x="6906850" y="1435790"/>
                  <a:pt x="6911006" y="1457535"/>
                </a:cubicBezTo>
                <a:cubicBezTo>
                  <a:pt x="6924544" y="1425741"/>
                  <a:pt x="6911032" y="1387100"/>
                  <a:pt x="6934904" y="1361914"/>
                </a:cubicBezTo>
                <a:cubicBezTo>
                  <a:pt x="6938913" y="1380531"/>
                  <a:pt x="6931232" y="1403682"/>
                  <a:pt x="6946930" y="1417765"/>
                </a:cubicBezTo>
                <a:close/>
                <a:moveTo>
                  <a:pt x="6885851" y="1566384"/>
                </a:moveTo>
                <a:cubicBezTo>
                  <a:pt x="6892309" y="1548308"/>
                  <a:pt x="6893282" y="1506878"/>
                  <a:pt x="6880178" y="1485773"/>
                </a:cubicBezTo>
                <a:cubicBezTo>
                  <a:pt x="6872226" y="1516462"/>
                  <a:pt x="6879227" y="1540996"/>
                  <a:pt x="6885851" y="1566384"/>
                </a:cubicBezTo>
                <a:close/>
                <a:moveTo>
                  <a:pt x="6986435" y="1338738"/>
                </a:moveTo>
                <a:cubicBezTo>
                  <a:pt x="6979370" y="1303966"/>
                  <a:pt x="6995493" y="1260552"/>
                  <a:pt x="6985162" y="1227401"/>
                </a:cubicBezTo>
                <a:cubicBezTo>
                  <a:pt x="6972017" y="1267536"/>
                  <a:pt x="6956391" y="1325974"/>
                  <a:pt x="6986435" y="1338738"/>
                </a:cubicBezTo>
                <a:close/>
                <a:moveTo>
                  <a:pt x="7088718" y="1107249"/>
                </a:moveTo>
                <a:cubicBezTo>
                  <a:pt x="7085626" y="1099246"/>
                  <a:pt x="7076432" y="1094674"/>
                  <a:pt x="7073994" y="1109421"/>
                </a:cubicBezTo>
                <a:cubicBezTo>
                  <a:pt x="7080629" y="1112864"/>
                  <a:pt x="7084936" y="1111193"/>
                  <a:pt x="7088718" y="1107249"/>
                </a:cubicBezTo>
                <a:close/>
                <a:moveTo>
                  <a:pt x="7099097" y="1083758"/>
                </a:moveTo>
                <a:cubicBezTo>
                  <a:pt x="7091986" y="1079084"/>
                  <a:pt x="7096375" y="1070304"/>
                  <a:pt x="7088838" y="1065442"/>
                </a:cubicBezTo>
                <a:cubicBezTo>
                  <a:pt x="7083358" y="1073230"/>
                  <a:pt x="7090918" y="1091885"/>
                  <a:pt x="7099097" y="1083758"/>
                </a:cubicBezTo>
                <a:close/>
                <a:moveTo>
                  <a:pt x="6900307" y="1545206"/>
                </a:moveTo>
                <a:cubicBezTo>
                  <a:pt x="6910788" y="1497256"/>
                  <a:pt x="6904043" y="1455990"/>
                  <a:pt x="6886650" y="1419207"/>
                </a:cubicBezTo>
                <a:cubicBezTo>
                  <a:pt x="6877124" y="1443075"/>
                  <a:pt x="6873323" y="1464367"/>
                  <a:pt x="6882065" y="1481502"/>
                </a:cubicBezTo>
                <a:cubicBezTo>
                  <a:pt x="6884567" y="1476992"/>
                  <a:pt x="6886881" y="1472910"/>
                  <a:pt x="6892950" y="1477633"/>
                </a:cubicBezTo>
                <a:cubicBezTo>
                  <a:pt x="6894645" y="1500333"/>
                  <a:pt x="6890803" y="1525181"/>
                  <a:pt x="6900307" y="1545206"/>
                </a:cubicBezTo>
                <a:close/>
                <a:moveTo>
                  <a:pt x="6887870" y="1594842"/>
                </a:moveTo>
                <a:cubicBezTo>
                  <a:pt x="6890261" y="1591305"/>
                  <a:pt x="6890857" y="1586208"/>
                  <a:pt x="6886735" y="1585152"/>
                </a:cubicBezTo>
                <a:cubicBezTo>
                  <a:pt x="6885603" y="1587715"/>
                  <a:pt x="6884232" y="1589662"/>
                  <a:pt x="6881624" y="1587489"/>
                </a:cubicBezTo>
                <a:lnTo>
                  <a:pt x="6878228" y="1595176"/>
                </a:lnTo>
                <a:cubicBezTo>
                  <a:pt x="6881291" y="1600358"/>
                  <a:pt x="6885478" y="1598380"/>
                  <a:pt x="6887870" y="1594842"/>
                </a:cubicBezTo>
                <a:close/>
                <a:moveTo>
                  <a:pt x="6950701" y="1493452"/>
                </a:moveTo>
                <a:cubicBezTo>
                  <a:pt x="6952713" y="1478515"/>
                  <a:pt x="6963764" y="1460426"/>
                  <a:pt x="6944670" y="1454032"/>
                </a:cubicBezTo>
                <a:cubicBezTo>
                  <a:pt x="6941427" y="1469445"/>
                  <a:pt x="6944526" y="1482045"/>
                  <a:pt x="6950701" y="1493452"/>
                </a:cubicBezTo>
                <a:close/>
                <a:moveTo>
                  <a:pt x="2046048" y="12610361"/>
                </a:moveTo>
                <a:cubicBezTo>
                  <a:pt x="2043631" y="12608664"/>
                  <a:pt x="2040634" y="12607283"/>
                  <a:pt x="2037636" y="12605902"/>
                </a:cubicBezTo>
                <a:cubicBezTo>
                  <a:pt x="2036254" y="12608905"/>
                  <a:pt x="2034872" y="12611909"/>
                  <a:pt x="2033490" y="12614913"/>
                </a:cubicBezTo>
                <a:cubicBezTo>
                  <a:pt x="2036040" y="12616161"/>
                  <a:pt x="2039485" y="12617675"/>
                  <a:pt x="2042035" y="12618923"/>
                </a:cubicBezTo>
                <a:cubicBezTo>
                  <a:pt x="2043417" y="12615920"/>
                  <a:pt x="2044799" y="12612916"/>
                  <a:pt x="2046048" y="12610361"/>
                </a:cubicBezTo>
                <a:close/>
                <a:moveTo>
                  <a:pt x="6993672" y="1448117"/>
                </a:moveTo>
                <a:lnTo>
                  <a:pt x="6994871" y="1441327"/>
                </a:lnTo>
                <a:lnTo>
                  <a:pt x="6995836" y="1435864"/>
                </a:lnTo>
                <a:cubicBezTo>
                  <a:pt x="6995741" y="1432185"/>
                  <a:pt x="6994138" y="1429179"/>
                  <a:pt x="6988950" y="1427653"/>
                </a:cubicBezTo>
                <a:cubicBezTo>
                  <a:pt x="6987021" y="1435479"/>
                  <a:pt x="6983058" y="1444448"/>
                  <a:pt x="6993672" y="1448117"/>
                </a:cubicBezTo>
                <a:close/>
                <a:moveTo>
                  <a:pt x="6875289" y="1736814"/>
                </a:moveTo>
                <a:cubicBezTo>
                  <a:pt x="6850985" y="1672985"/>
                  <a:pt x="6822752" y="1609973"/>
                  <a:pt x="6798022" y="1545955"/>
                </a:cubicBezTo>
                <a:cubicBezTo>
                  <a:pt x="6773292" y="1481938"/>
                  <a:pt x="6746995" y="1415697"/>
                  <a:pt x="6706269" y="1357885"/>
                </a:cubicBezTo>
                <a:cubicBezTo>
                  <a:pt x="6719499" y="1426009"/>
                  <a:pt x="6756772" y="1485869"/>
                  <a:pt x="6777573" y="1550702"/>
                </a:cubicBezTo>
                <a:cubicBezTo>
                  <a:pt x="6744947" y="1523015"/>
                  <a:pt x="6756190" y="1477955"/>
                  <a:pt x="6725599" y="1449123"/>
                </a:cubicBezTo>
                <a:cubicBezTo>
                  <a:pt x="6725289" y="1433672"/>
                  <a:pt x="6717362" y="1393925"/>
                  <a:pt x="6698913" y="1405683"/>
                </a:cubicBezTo>
                <a:cubicBezTo>
                  <a:pt x="6708727" y="1441159"/>
                  <a:pt x="6736809" y="1469902"/>
                  <a:pt x="6741700" y="1507287"/>
                </a:cubicBezTo>
                <a:cubicBezTo>
                  <a:pt x="6724403" y="1499133"/>
                  <a:pt x="6727407" y="1483104"/>
                  <a:pt x="6721183" y="1470655"/>
                </a:cubicBezTo>
                <a:cubicBezTo>
                  <a:pt x="6710464" y="1460303"/>
                  <a:pt x="6712725" y="1481722"/>
                  <a:pt x="6702005" y="1471370"/>
                </a:cubicBezTo>
                <a:cubicBezTo>
                  <a:pt x="6690486" y="1435141"/>
                  <a:pt x="6684125" y="1397617"/>
                  <a:pt x="6672606" y="1361388"/>
                </a:cubicBezTo>
                <a:cubicBezTo>
                  <a:pt x="6661135" y="1326201"/>
                  <a:pt x="6641331" y="1291416"/>
                  <a:pt x="6642591" y="1251644"/>
                </a:cubicBezTo>
                <a:cubicBezTo>
                  <a:pt x="6660493" y="1281505"/>
                  <a:pt x="6669831" y="1315750"/>
                  <a:pt x="6699849" y="1341264"/>
                </a:cubicBezTo>
                <a:cubicBezTo>
                  <a:pt x="6692741" y="1310048"/>
                  <a:pt x="6678440" y="1281267"/>
                  <a:pt x="6659832" y="1254157"/>
                </a:cubicBezTo>
                <a:cubicBezTo>
                  <a:pt x="6670710" y="1245691"/>
                  <a:pt x="6665116" y="1242199"/>
                  <a:pt x="6675559" y="1228946"/>
                </a:cubicBezTo>
                <a:cubicBezTo>
                  <a:pt x="6661685" y="1200354"/>
                  <a:pt x="6594980" y="1154035"/>
                  <a:pt x="6565956" y="1185113"/>
                </a:cubicBezTo>
                <a:cubicBezTo>
                  <a:pt x="6613537" y="1379701"/>
                  <a:pt x="6745215" y="1542021"/>
                  <a:pt x="6825215" y="1724388"/>
                </a:cubicBezTo>
                <a:cubicBezTo>
                  <a:pt x="6839749" y="1722642"/>
                  <a:pt x="6856047" y="1727291"/>
                  <a:pt x="6875289" y="1736814"/>
                </a:cubicBezTo>
                <a:close/>
                <a:moveTo>
                  <a:pt x="7042742" y="1368211"/>
                </a:moveTo>
                <a:lnTo>
                  <a:pt x="7042877" y="1366599"/>
                </a:lnTo>
                <a:lnTo>
                  <a:pt x="7045318" y="1337540"/>
                </a:lnTo>
                <a:cubicBezTo>
                  <a:pt x="7050823" y="1308099"/>
                  <a:pt x="7061647" y="1281870"/>
                  <a:pt x="7046579" y="1254538"/>
                </a:cubicBezTo>
                <a:cubicBezTo>
                  <a:pt x="7037283" y="1274423"/>
                  <a:pt x="7035328" y="1294999"/>
                  <a:pt x="7034317" y="1313440"/>
                </a:cubicBezTo>
                <a:cubicBezTo>
                  <a:pt x="7033880" y="1321926"/>
                  <a:pt x="7033885" y="1332010"/>
                  <a:pt x="7035050" y="1341777"/>
                </a:cubicBezTo>
                <a:lnTo>
                  <a:pt x="7042542" y="1367525"/>
                </a:lnTo>
                <a:close/>
                <a:moveTo>
                  <a:pt x="2057596" y="12653324"/>
                </a:moveTo>
                <a:cubicBezTo>
                  <a:pt x="2039390" y="12647411"/>
                  <a:pt x="2034056" y="12637527"/>
                  <a:pt x="2027247" y="12627690"/>
                </a:cubicBezTo>
                <a:cubicBezTo>
                  <a:pt x="2013093" y="12642502"/>
                  <a:pt x="2048169" y="12658810"/>
                  <a:pt x="2057596" y="12653324"/>
                </a:cubicBezTo>
                <a:close/>
                <a:moveTo>
                  <a:pt x="6911839" y="1674859"/>
                </a:moveTo>
                <a:lnTo>
                  <a:pt x="6904162" y="1671467"/>
                </a:lnTo>
                <a:lnTo>
                  <a:pt x="6900765" y="1679155"/>
                </a:lnTo>
                <a:lnTo>
                  <a:pt x="6908442" y="1682547"/>
                </a:lnTo>
                <a:close/>
                <a:moveTo>
                  <a:pt x="7140065" y="1231012"/>
                </a:moveTo>
                <a:cubicBezTo>
                  <a:pt x="7132241" y="1224492"/>
                  <a:pt x="7135491" y="1213677"/>
                  <a:pt x="7127666" y="1207156"/>
                </a:cubicBezTo>
                <a:cubicBezTo>
                  <a:pt x="7115000" y="1221979"/>
                  <a:pt x="7127776" y="1244981"/>
                  <a:pt x="7140065" y="1231012"/>
                </a:cubicBezTo>
                <a:close/>
                <a:moveTo>
                  <a:pt x="6988671" y="1582741"/>
                </a:moveTo>
                <a:cubicBezTo>
                  <a:pt x="6992642" y="1573752"/>
                  <a:pt x="6987206" y="1561395"/>
                  <a:pt x="6977893" y="1556514"/>
                </a:cubicBezTo>
                <a:cubicBezTo>
                  <a:pt x="6971665" y="1570609"/>
                  <a:pt x="6967898" y="1583748"/>
                  <a:pt x="6981358" y="1590206"/>
                </a:cubicBezTo>
                <a:cubicBezTo>
                  <a:pt x="6984977" y="1588359"/>
                  <a:pt x="6987347" y="1585737"/>
                  <a:pt x="6988671" y="1582741"/>
                </a:cubicBezTo>
                <a:close/>
                <a:moveTo>
                  <a:pt x="7056907" y="1429603"/>
                </a:moveTo>
                <a:cubicBezTo>
                  <a:pt x="7085116" y="1363452"/>
                  <a:pt x="7064911" y="1315728"/>
                  <a:pt x="7084081" y="1252730"/>
                </a:cubicBezTo>
                <a:cubicBezTo>
                  <a:pt x="7070968" y="1227027"/>
                  <a:pt x="7087575" y="1189442"/>
                  <a:pt x="7067506" y="1166792"/>
                </a:cubicBezTo>
                <a:cubicBezTo>
                  <a:pt x="7057056" y="1204289"/>
                  <a:pt x="7063136" y="1251101"/>
                  <a:pt x="7064791" y="1296244"/>
                </a:cubicBezTo>
                <a:lnTo>
                  <a:pt x="7064653" y="1306419"/>
                </a:lnTo>
                <a:lnTo>
                  <a:pt x="7064195" y="1340425"/>
                </a:lnTo>
                <a:cubicBezTo>
                  <a:pt x="7043496" y="1366503"/>
                  <a:pt x="7051325" y="1404164"/>
                  <a:pt x="7056907" y="1429603"/>
                </a:cubicBezTo>
                <a:close/>
                <a:moveTo>
                  <a:pt x="6924118" y="1740521"/>
                </a:moveTo>
                <a:cubicBezTo>
                  <a:pt x="6928220" y="1730082"/>
                  <a:pt x="6925367" y="1722696"/>
                  <a:pt x="6915746" y="1717934"/>
                </a:cubicBezTo>
                <a:cubicBezTo>
                  <a:pt x="6911832" y="1727946"/>
                  <a:pt x="6914686" y="1735333"/>
                  <a:pt x="6924118" y="1740521"/>
                </a:cubicBezTo>
                <a:close/>
                <a:moveTo>
                  <a:pt x="7101508" y="1339045"/>
                </a:moveTo>
                <a:cubicBezTo>
                  <a:pt x="7108237" y="1313431"/>
                  <a:pt x="7093068" y="1275078"/>
                  <a:pt x="7116914" y="1262643"/>
                </a:cubicBezTo>
                <a:cubicBezTo>
                  <a:pt x="7112512" y="1235684"/>
                  <a:pt x="7110761" y="1207344"/>
                  <a:pt x="7102054" y="1182056"/>
                </a:cubicBezTo>
                <a:cubicBezTo>
                  <a:pt x="7105665" y="1161191"/>
                  <a:pt x="7103381" y="1125979"/>
                  <a:pt x="7086378" y="1124082"/>
                </a:cubicBezTo>
                <a:cubicBezTo>
                  <a:pt x="7093485" y="1155299"/>
                  <a:pt x="7087484" y="1191955"/>
                  <a:pt x="7097857" y="1221551"/>
                </a:cubicBezTo>
                <a:cubicBezTo>
                  <a:pt x="7082948" y="1255292"/>
                  <a:pt x="7089282" y="1305566"/>
                  <a:pt x="7101508" y="1339045"/>
                </a:cubicBezTo>
                <a:close/>
                <a:moveTo>
                  <a:pt x="7006461" y="1564543"/>
                </a:moveTo>
                <a:cubicBezTo>
                  <a:pt x="7015840" y="1537547"/>
                  <a:pt x="7016179" y="1513704"/>
                  <a:pt x="7010793" y="1492437"/>
                </a:cubicBezTo>
                <a:cubicBezTo>
                  <a:pt x="7008446" y="1504672"/>
                  <a:pt x="6983094" y="1551666"/>
                  <a:pt x="7006461" y="1564543"/>
                </a:cubicBezTo>
                <a:close/>
                <a:moveTo>
                  <a:pt x="7043049" y="1513859"/>
                </a:moveTo>
                <a:lnTo>
                  <a:pt x="7047959" y="1487641"/>
                </a:lnTo>
                <a:lnTo>
                  <a:pt x="7048428" y="1485136"/>
                </a:lnTo>
                <a:cubicBezTo>
                  <a:pt x="7050041" y="1465621"/>
                  <a:pt x="7047771" y="1446241"/>
                  <a:pt x="7041995" y="1432203"/>
                </a:cubicBezTo>
                <a:cubicBezTo>
                  <a:pt x="7036047" y="1443357"/>
                  <a:pt x="7046026" y="1464613"/>
                  <a:pt x="7030359" y="1468921"/>
                </a:cubicBezTo>
                <a:cubicBezTo>
                  <a:pt x="7037228" y="1441838"/>
                  <a:pt x="7036714" y="1417618"/>
                  <a:pt x="7041926" y="1390823"/>
                </a:cubicBezTo>
                <a:lnTo>
                  <a:pt x="7035583" y="1386756"/>
                </a:lnTo>
                <a:lnTo>
                  <a:pt x="7033287" y="1385283"/>
                </a:lnTo>
                <a:cubicBezTo>
                  <a:pt x="7029853" y="1384978"/>
                  <a:pt x="7026384" y="1384466"/>
                  <a:pt x="7024432" y="1378499"/>
                </a:cubicBezTo>
                <a:cubicBezTo>
                  <a:pt x="7033562" y="1315149"/>
                  <a:pt x="7016852" y="1261822"/>
                  <a:pt x="7025366" y="1198711"/>
                </a:cubicBezTo>
                <a:cubicBezTo>
                  <a:pt x="7024113" y="1185395"/>
                  <a:pt x="7006566" y="1198572"/>
                  <a:pt x="7007872" y="1186386"/>
                </a:cubicBezTo>
                <a:cubicBezTo>
                  <a:pt x="7008396" y="1130975"/>
                  <a:pt x="7051868" y="1074121"/>
                  <a:pt x="7028251" y="1024889"/>
                </a:cubicBezTo>
                <a:cubicBezTo>
                  <a:pt x="7016955" y="1037765"/>
                  <a:pt x="7027361" y="1059209"/>
                  <a:pt x="7011267" y="1063328"/>
                </a:cubicBezTo>
                <a:cubicBezTo>
                  <a:pt x="7011565" y="1043041"/>
                  <a:pt x="7024167" y="1017980"/>
                  <a:pt x="7010316" y="1003181"/>
                </a:cubicBezTo>
                <a:cubicBezTo>
                  <a:pt x="6995754" y="1017677"/>
                  <a:pt x="6999163" y="1045728"/>
                  <a:pt x="6994657" y="1069772"/>
                </a:cubicBezTo>
                <a:cubicBezTo>
                  <a:pt x="6988459" y="1102258"/>
                  <a:pt x="6964568" y="1144792"/>
                  <a:pt x="6989936" y="1164678"/>
                </a:cubicBezTo>
                <a:cubicBezTo>
                  <a:pt x="7008018" y="1131829"/>
                  <a:pt x="6982424" y="1089381"/>
                  <a:pt x="7017673" y="1070753"/>
                </a:cubicBezTo>
                <a:cubicBezTo>
                  <a:pt x="6982018" y="1187215"/>
                  <a:pt x="7012568" y="1277286"/>
                  <a:pt x="7015057" y="1378951"/>
                </a:cubicBezTo>
                <a:cubicBezTo>
                  <a:pt x="7011988" y="1384742"/>
                  <a:pt x="7003926" y="1377606"/>
                  <a:pt x="7001858" y="1386902"/>
                </a:cubicBezTo>
                <a:lnTo>
                  <a:pt x="6996960" y="1446153"/>
                </a:lnTo>
                <a:lnTo>
                  <a:pt x="6995289" y="1466379"/>
                </a:lnTo>
                <a:lnTo>
                  <a:pt x="6994051" y="1501533"/>
                </a:lnTo>
                <a:lnTo>
                  <a:pt x="6992552" y="1544104"/>
                </a:lnTo>
                <a:cubicBezTo>
                  <a:pt x="6998080" y="1521787"/>
                  <a:pt x="7001607" y="1500247"/>
                  <a:pt x="7004466" y="1478921"/>
                </a:cubicBezTo>
                <a:lnTo>
                  <a:pt x="7005627" y="1469543"/>
                </a:lnTo>
                <a:lnTo>
                  <a:pt x="7005951" y="1466917"/>
                </a:lnTo>
                <a:lnTo>
                  <a:pt x="7012370" y="1415029"/>
                </a:lnTo>
                <a:lnTo>
                  <a:pt x="7017974" y="1435419"/>
                </a:lnTo>
                <a:lnTo>
                  <a:pt x="7022732" y="1452725"/>
                </a:lnTo>
                <a:cubicBezTo>
                  <a:pt x="7022423" y="1466691"/>
                  <a:pt x="7019678" y="1481558"/>
                  <a:pt x="7018470" y="1495829"/>
                </a:cubicBezTo>
                <a:cubicBezTo>
                  <a:pt x="7025581" y="1500502"/>
                  <a:pt x="7028412" y="1494095"/>
                  <a:pt x="7033383" y="1493229"/>
                </a:cubicBezTo>
                <a:cubicBezTo>
                  <a:pt x="7030342" y="1501840"/>
                  <a:pt x="7027255" y="1510558"/>
                  <a:pt x="7026244" y="1518470"/>
                </a:cubicBezTo>
                <a:lnTo>
                  <a:pt x="7029414" y="1530634"/>
                </a:lnTo>
                <a:lnTo>
                  <a:pt x="7031564" y="1538879"/>
                </a:lnTo>
                <a:cubicBezTo>
                  <a:pt x="7036441" y="1531590"/>
                  <a:pt x="7040254" y="1523033"/>
                  <a:pt x="7043049" y="1513859"/>
                </a:cubicBezTo>
                <a:close/>
                <a:moveTo>
                  <a:pt x="7168634" y="1239041"/>
                </a:moveTo>
                <a:cubicBezTo>
                  <a:pt x="7138446" y="1196605"/>
                  <a:pt x="7127349" y="1129422"/>
                  <a:pt x="7098267" y="1097174"/>
                </a:cubicBezTo>
                <a:cubicBezTo>
                  <a:pt x="7106450" y="1120188"/>
                  <a:pt x="7118947" y="1146130"/>
                  <a:pt x="7129738" y="1171317"/>
                </a:cubicBezTo>
                <a:cubicBezTo>
                  <a:pt x="7139865" y="1195700"/>
                  <a:pt x="7146029" y="1229053"/>
                  <a:pt x="7168634" y="1239041"/>
                </a:cubicBezTo>
                <a:close/>
                <a:moveTo>
                  <a:pt x="2120332" y="12689584"/>
                </a:moveTo>
                <a:cubicBezTo>
                  <a:pt x="2118229" y="12688470"/>
                  <a:pt x="2115365" y="12686641"/>
                  <a:pt x="2118356" y="12683141"/>
                </a:cubicBezTo>
                <a:cubicBezTo>
                  <a:pt x="2115359" y="12681760"/>
                  <a:pt x="2112495" y="12679930"/>
                  <a:pt x="2109811" y="12679130"/>
                </a:cubicBezTo>
                <a:cubicBezTo>
                  <a:pt x="2097927" y="12686324"/>
                  <a:pt x="2118109" y="12698680"/>
                  <a:pt x="2120332" y="12689584"/>
                </a:cubicBezTo>
                <a:close/>
                <a:moveTo>
                  <a:pt x="6954826" y="1754090"/>
                </a:moveTo>
                <a:cubicBezTo>
                  <a:pt x="6955709" y="1715172"/>
                  <a:pt x="6968092" y="1672148"/>
                  <a:pt x="6944177" y="1643204"/>
                </a:cubicBezTo>
                <a:lnTo>
                  <a:pt x="6944345" y="1638898"/>
                </a:lnTo>
                <a:lnTo>
                  <a:pt x="6945324" y="1613783"/>
                </a:lnTo>
                <a:cubicBezTo>
                  <a:pt x="6946906" y="1603571"/>
                  <a:pt x="6948617" y="1593351"/>
                  <a:pt x="6947253" y="1584326"/>
                </a:cubicBezTo>
                <a:cubicBezTo>
                  <a:pt x="6954979" y="1588760"/>
                  <a:pt x="6956628" y="1583873"/>
                  <a:pt x="6960025" y="1576186"/>
                </a:cubicBezTo>
                <a:cubicBezTo>
                  <a:pt x="6978478" y="1537885"/>
                  <a:pt x="6958265" y="1485563"/>
                  <a:pt x="6983855" y="1439185"/>
                </a:cubicBezTo>
                <a:cubicBezTo>
                  <a:pt x="6974343" y="1414563"/>
                  <a:pt x="6988259" y="1381914"/>
                  <a:pt x="6972406" y="1360106"/>
                </a:cubicBezTo>
                <a:cubicBezTo>
                  <a:pt x="6955377" y="1428644"/>
                  <a:pt x="6965588" y="1503602"/>
                  <a:pt x="6942531" y="1563862"/>
                </a:cubicBezTo>
                <a:cubicBezTo>
                  <a:pt x="6939851" y="1546852"/>
                  <a:pt x="6947818" y="1525359"/>
                  <a:pt x="6932219" y="1513362"/>
                </a:cubicBezTo>
                <a:cubicBezTo>
                  <a:pt x="6924712" y="1526891"/>
                  <a:pt x="6938292" y="1549227"/>
                  <a:pt x="6923338" y="1555382"/>
                </a:cubicBezTo>
                <a:cubicBezTo>
                  <a:pt x="6923538" y="1533008"/>
                  <a:pt x="6929037" y="1507872"/>
                  <a:pt x="6931082" y="1484783"/>
                </a:cubicBezTo>
                <a:cubicBezTo>
                  <a:pt x="6933366" y="1462309"/>
                  <a:pt x="6939612" y="1430867"/>
                  <a:pt x="6929689" y="1415252"/>
                </a:cubicBezTo>
                <a:cubicBezTo>
                  <a:pt x="6923998" y="1467359"/>
                  <a:pt x="6903968" y="1525383"/>
                  <a:pt x="6910581" y="1572717"/>
                </a:cubicBezTo>
                <a:cubicBezTo>
                  <a:pt x="6915337" y="1585028"/>
                  <a:pt x="6924697" y="1575380"/>
                  <a:pt x="6928502" y="1585229"/>
                </a:cubicBezTo>
                <a:cubicBezTo>
                  <a:pt x="6925781" y="1600618"/>
                  <a:pt x="6925674" y="1614992"/>
                  <a:pt x="6928158" y="1628405"/>
                </a:cubicBezTo>
                <a:lnTo>
                  <a:pt x="6938730" y="1654417"/>
                </a:lnTo>
                <a:lnTo>
                  <a:pt x="6943362" y="1665816"/>
                </a:lnTo>
                <a:cubicBezTo>
                  <a:pt x="6950323" y="1693905"/>
                  <a:pt x="6941525" y="1728814"/>
                  <a:pt x="6954826" y="1754090"/>
                </a:cubicBezTo>
                <a:close/>
                <a:moveTo>
                  <a:pt x="7040124" y="1561039"/>
                </a:moveTo>
                <a:cubicBezTo>
                  <a:pt x="7025378" y="1549419"/>
                  <a:pt x="7002324" y="1583134"/>
                  <a:pt x="7023125" y="1590283"/>
                </a:cubicBezTo>
                <a:cubicBezTo>
                  <a:pt x="7028556" y="1581452"/>
                  <a:pt x="7019649" y="1578537"/>
                  <a:pt x="7027352" y="1569179"/>
                </a:cubicBezTo>
                <a:cubicBezTo>
                  <a:pt x="7034414" y="1572809"/>
                  <a:pt x="7038007" y="1569293"/>
                  <a:pt x="7040124" y="1561039"/>
                </a:cubicBezTo>
                <a:close/>
                <a:moveTo>
                  <a:pt x="7098248" y="1429491"/>
                </a:moveTo>
                <a:cubicBezTo>
                  <a:pt x="7097917" y="1415818"/>
                  <a:pt x="7100355" y="1401070"/>
                  <a:pt x="7101640" y="1386770"/>
                </a:cubicBezTo>
                <a:lnTo>
                  <a:pt x="7099914" y="1367188"/>
                </a:lnTo>
                <a:lnTo>
                  <a:pt x="7098111" y="1346732"/>
                </a:lnTo>
                <a:cubicBezTo>
                  <a:pt x="7082353" y="1353553"/>
                  <a:pt x="7086395" y="1364018"/>
                  <a:pt x="7073450" y="1381779"/>
                </a:cubicBezTo>
                <a:cubicBezTo>
                  <a:pt x="7074027" y="1387395"/>
                  <a:pt x="7079787" y="1391088"/>
                  <a:pt x="7084340" y="1395206"/>
                </a:cubicBezTo>
                <a:lnTo>
                  <a:pt x="7086561" y="1398147"/>
                </a:lnTo>
                <a:lnTo>
                  <a:pt x="7089466" y="1401993"/>
                </a:lnTo>
                <a:cubicBezTo>
                  <a:pt x="7090340" y="1404557"/>
                  <a:pt x="7090113" y="1407520"/>
                  <a:pt x="7087989" y="1411175"/>
                </a:cubicBezTo>
                <a:lnTo>
                  <a:pt x="7085472" y="1412152"/>
                </a:lnTo>
                <a:lnTo>
                  <a:pt x="7083135" y="1408979"/>
                </a:lnTo>
                <a:lnTo>
                  <a:pt x="7083848" y="1404436"/>
                </a:lnTo>
                <a:lnTo>
                  <a:pt x="7084139" y="1402583"/>
                </a:lnTo>
                <a:cubicBezTo>
                  <a:pt x="7082890" y="1399351"/>
                  <a:pt x="7080367" y="1397853"/>
                  <a:pt x="7078172" y="1402244"/>
                </a:cubicBezTo>
                <a:lnTo>
                  <a:pt x="7082349" y="1407912"/>
                </a:lnTo>
                <a:lnTo>
                  <a:pt x="7083135" y="1408979"/>
                </a:lnTo>
                <a:lnTo>
                  <a:pt x="7082452" y="1413323"/>
                </a:lnTo>
                <a:lnTo>
                  <a:pt x="7085472" y="1412152"/>
                </a:lnTo>
                <a:close/>
                <a:moveTo>
                  <a:pt x="6975837" y="1716919"/>
                </a:moveTo>
                <a:cubicBezTo>
                  <a:pt x="6975184" y="1694169"/>
                  <a:pt x="6979830" y="1668656"/>
                  <a:pt x="6979981" y="1645240"/>
                </a:cubicBezTo>
                <a:cubicBezTo>
                  <a:pt x="6957784" y="1652789"/>
                  <a:pt x="6974708" y="1635253"/>
                  <a:pt x="6956508" y="1625680"/>
                </a:cubicBezTo>
                <a:cubicBezTo>
                  <a:pt x="6941815" y="1646244"/>
                  <a:pt x="6968956" y="1650579"/>
                  <a:pt x="6966378" y="1666796"/>
                </a:cubicBezTo>
                <a:cubicBezTo>
                  <a:pt x="6965269" y="1683152"/>
                  <a:pt x="6960827" y="1717434"/>
                  <a:pt x="6975837" y="1716919"/>
                </a:cubicBezTo>
                <a:close/>
                <a:moveTo>
                  <a:pt x="7163418" y="1292379"/>
                </a:moveTo>
                <a:cubicBezTo>
                  <a:pt x="7167275" y="1276727"/>
                  <a:pt x="7159681" y="1266225"/>
                  <a:pt x="7147354" y="1257204"/>
                </a:cubicBezTo>
                <a:cubicBezTo>
                  <a:pt x="7141602" y="1272530"/>
                  <a:pt x="7149121" y="1294740"/>
                  <a:pt x="7163418" y="1292379"/>
                </a:cubicBezTo>
                <a:close/>
                <a:moveTo>
                  <a:pt x="6991991" y="1691896"/>
                </a:moveTo>
                <a:cubicBezTo>
                  <a:pt x="6997096" y="1671691"/>
                  <a:pt x="7001538" y="1651830"/>
                  <a:pt x="7003442" y="1632954"/>
                </a:cubicBezTo>
                <a:lnTo>
                  <a:pt x="7000870" y="1596812"/>
                </a:lnTo>
                <a:lnTo>
                  <a:pt x="6999667" y="1579919"/>
                </a:lnTo>
                <a:lnTo>
                  <a:pt x="6990590" y="1620645"/>
                </a:lnTo>
                <a:lnTo>
                  <a:pt x="6986370" y="1639576"/>
                </a:lnTo>
                <a:cubicBezTo>
                  <a:pt x="6984572" y="1658500"/>
                  <a:pt x="6985928" y="1676200"/>
                  <a:pt x="6991991" y="1691896"/>
                </a:cubicBezTo>
                <a:close/>
                <a:moveTo>
                  <a:pt x="7049926" y="1560776"/>
                </a:moveTo>
                <a:cubicBezTo>
                  <a:pt x="7055063" y="1545689"/>
                  <a:pt x="7057124" y="1531796"/>
                  <a:pt x="7047922" y="1522625"/>
                </a:cubicBezTo>
                <a:cubicBezTo>
                  <a:pt x="7041555" y="1538189"/>
                  <a:pt x="7038452" y="1552133"/>
                  <a:pt x="7049926" y="1560776"/>
                </a:cubicBezTo>
                <a:close/>
                <a:moveTo>
                  <a:pt x="2146283" y="12702197"/>
                </a:moveTo>
                <a:cubicBezTo>
                  <a:pt x="2143946" y="12693694"/>
                  <a:pt x="2128912" y="12685310"/>
                  <a:pt x="2122756" y="12696162"/>
                </a:cubicBezTo>
                <a:cubicBezTo>
                  <a:pt x="2130313" y="12696950"/>
                  <a:pt x="2142898" y="12711923"/>
                  <a:pt x="2146283" y="12702197"/>
                </a:cubicBezTo>
                <a:close/>
                <a:moveTo>
                  <a:pt x="7048738" y="1615383"/>
                </a:moveTo>
                <a:cubicBezTo>
                  <a:pt x="7054497" y="1604655"/>
                  <a:pt x="7056139" y="1595171"/>
                  <a:pt x="7051251" y="1588927"/>
                </a:cubicBezTo>
                <a:cubicBezTo>
                  <a:pt x="7046722" y="1599178"/>
                  <a:pt x="7039117" y="1610621"/>
                  <a:pt x="7048738" y="1615383"/>
                </a:cubicBezTo>
                <a:close/>
                <a:moveTo>
                  <a:pt x="7115353" y="1464616"/>
                </a:moveTo>
                <a:lnTo>
                  <a:pt x="7107676" y="1461224"/>
                </a:lnTo>
                <a:lnTo>
                  <a:pt x="7104091" y="1469339"/>
                </a:lnTo>
                <a:lnTo>
                  <a:pt x="7111768" y="1472731"/>
                </a:lnTo>
                <a:close/>
                <a:moveTo>
                  <a:pt x="7116863" y="1461199"/>
                </a:moveTo>
                <a:cubicBezTo>
                  <a:pt x="7116848" y="1452003"/>
                  <a:pt x="7125136" y="1424015"/>
                  <a:pt x="7111888" y="1430924"/>
                </a:cubicBezTo>
                <a:cubicBezTo>
                  <a:pt x="7117531" y="1435459"/>
                  <a:pt x="7108771" y="1435673"/>
                  <a:pt x="7106793" y="1442456"/>
                </a:cubicBezTo>
                <a:cubicBezTo>
                  <a:pt x="7126929" y="1448800"/>
                  <a:pt x="7100754" y="1456123"/>
                  <a:pt x="7116863" y="1461199"/>
                </a:cubicBezTo>
                <a:close/>
                <a:moveTo>
                  <a:pt x="7200090" y="1303988"/>
                </a:moveTo>
                <a:cubicBezTo>
                  <a:pt x="7190945" y="1300458"/>
                  <a:pt x="7191333" y="1277657"/>
                  <a:pt x="7180644" y="1285696"/>
                </a:cubicBezTo>
                <a:cubicBezTo>
                  <a:pt x="7186902" y="1289993"/>
                  <a:pt x="7186514" y="1312794"/>
                  <a:pt x="7200090" y="1303988"/>
                </a:cubicBezTo>
                <a:close/>
                <a:moveTo>
                  <a:pt x="7047026" y="1657763"/>
                </a:moveTo>
                <a:cubicBezTo>
                  <a:pt x="7050954" y="1645843"/>
                  <a:pt x="7050327" y="1631400"/>
                  <a:pt x="7045341" y="1623071"/>
                </a:cubicBezTo>
                <a:cubicBezTo>
                  <a:pt x="7041744" y="1653132"/>
                  <a:pt x="7023847" y="1654413"/>
                  <a:pt x="7021374" y="1677313"/>
                </a:cubicBezTo>
                <a:cubicBezTo>
                  <a:pt x="7034613" y="1679078"/>
                  <a:pt x="7043098" y="1669682"/>
                  <a:pt x="7047026" y="1657763"/>
                </a:cubicBezTo>
                <a:close/>
                <a:moveTo>
                  <a:pt x="7077169" y="1615502"/>
                </a:moveTo>
                <a:cubicBezTo>
                  <a:pt x="7078389" y="1605385"/>
                  <a:pt x="7076100" y="1595567"/>
                  <a:pt x="7070002" y="1588024"/>
                </a:cubicBezTo>
                <a:cubicBezTo>
                  <a:pt x="7064069" y="1608374"/>
                  <a:pt x="7048908" y="1632304"/>
                  <a:pt x="7063277" y="1644779"/>
                </a:cubicBezTo>
                <a:cubicBezTo>
                  <a:pt x="7071218" y="1636036"/>
                  <a:pt x="7075948" y="1625619"/>
                  <a:pt x="7077169" y="1615502"/>
                </a:cubicBezTo>
                <a:close/>
                <a:moveTo>
                  <a:pt x="7090893" y="1592660"/>
                </a:moveTo>
                <a:cubicBezTo>
                  <a:pt x="7106787" y="1553228"/>
                  <a:pt x="7101574" y="1522338"/>
                  <a:pt x="7110700" y="1485531"/>
                </a:cubicBezTo>
                <a:cubicBezTo>
                  <a:pt x="7081845" y="1475845"/>
                  <a:pt x="7093972" y="1449553"/>
                  <a:pt x="7083335" y="1432091"/>
                </a:cubicBezTo>
                <a:cubicBezTo>
                  <a:pt x="7074304" y="1439842"/>
                  <a:pt x="7087680" y="1453409"/>
                  <a:pt x="7074843" y="1451311"/>
                </a:cubicBezTo>
                <a:cubicBezTo>
                  <a:pt x="7078100" y="1445092"/>
                  <a:pt x="7076625" y="1440357"/>
                  <a:pt x="7072262" y="1436387"/>
                </a:cubicBezTo>
                <a:cubicBezTo>
                  <a:pt x="7059255" y="1475053"/>
                  <a:pt x="7055855" y="1509284"/>
                  <a:pt x="7069681" y="1536833"/>
                </a:cubicBezTo>
                <a:cubicBezTo>
                  <a:pt x="7072006" y="1510805"/>
                  <a:pt x="7077520" y="1494864"/>
                  <a:pt x="7099011" y="1490066"/>
                </a:cubicBezTo>
                <a:cubicBezTo>
                  <a:pt x="7093576" y="1525440"/>
                  <a:pt x="7078298" y="1564634"/>
                  <a:pt x="7090893" y="1592660"/>
                </a:cubicBezTo>
                <a:close/>
                <a:moveTo>
                  <a:pt x="7150716" y="1457268"/>
                </a:moveTo>
                <a:cubicBezTo>
                  <a:pt x="7142400" y="1440322"/>
                  <a:pt x="7151311" y="1416693"/>
                  <a:pt x="7155300" y="1394973"/>
                </a:cubicBezTo>
                <a:cubicBezTo>
                  <a:pt x="7132671" y="1370043"/>
                  <a:pt x="7143610" y="1332091"/>
                  <a:pt x="7136386" y="1301333"/>
                </a:cubicBezTo>
                <a:lnTo>
                  <a:pt x="7131864" y="1293115"/>
                </a:lnTo>
                <a:lnTo>
                  <a:pt x="7121194" y="1273722"/>
                </a:lnTo>
                <a:cubicBezTo>
                  <a:pt x="7119050" y="1294726"/>
                  <a:pt x="7117363" y="1312103"/>
                  <a:pt x="7116520" y="1328576"/>
                </a:cubicBezTo>
                <a:lnTo>
                  <a:pt x="7116520" y="1328688"/>
                </a:lnTo>
                <a:lnTo>
                  <a:pt x="7116915" y="1378013"/>
                </a:lnTo>
                <a:cubicBezTo>
                  <a:pt x="7149869" y="1403804"/>
                  <a:pt x="7137554" y="1430523"/>
                  <a:pt x="7132217" y="1467983"/>
                </a:cubicBezTo>
                <a:cubicBezTo>
                  <a:pt x="7142076" y="1473360"/>
                  <a:pt x="7147466" y="1468084"/>
                  <a:pt x="7150716" y="1457268"/>
                </a:cubicBezTo>
                <a:close/>
                <a:moveTo>
                  <a:pt x="7166001" y="1422673"/>
                </a:moveTo>
                <a:cubicBezTo>
                  <a:pt x="7166518" y="1420349"/>
                  <a:pt x="7176101" y="1402122"/>
                  <a:pt x="7161026" y="1392398"/>
                </a:cubicBezTo>
                <a:cubicBezTo>
                  <a:pt x="7150269" y="1416743"/>
                  <a:pt x="7162340" y="1442496"/>
                  <a:pt x="7166001" y="1422673"/>
                </a:cubicBezTo>
                <a:close/>
                <a:moveTo>
                  <a:pt x="7115743" y="1557186"/>
                </a:moveTo>
                <a:cubicBezTo>
                  <a:pt x="7124858" y="1542325"/>
                  <a:pt x="7135871" y="1501248"/>
                  <a:pt x="7125612" y="1482931"/>
                </a:cubicBezTo>
                <a:cubicBezTo>
                  <a:pt x="7116924" y="1497981"/>
                  <a:pt x="7112678" y="1536433"/>
                  <a:pt x="7115743" y="1557186"/>
                </a:cubicBezTo>
                <a:close/>
                <a:moveTo>
                  <a:pt x="2485384" y="12069057"/>
                </a:moveTo>
                <a:cubicBezTo>
                  <a:pt x="2505211" y="12003344"/>
                  <a:pt x="2476532" y="11891133"/>
                  <a:pt x="2415534" y="11843442"/>
                </a:cubicBezTo>
                <a:cubicBezTo>
                  <a:pt x="2403330" y="11834321"/>
                  <a:pt x="2373639" y="11823322"/>
                  <a:pt x="2351426" y="11814916"/>
                </a:cubicBezTo>
                <a:cubicBezTo>
                  <a:pt x="2299747" y="11793842"/>
                  <a:pt x="2229693" y="11776515"/>
                  <a:pt x="2172713" y="11806303"/>
                </a:cubicBezTo>
                <a:cubicBezTo>
                  <a:pt x="2245627" y="11933862"/>
                  <a:pt x="2310389" y="12063829"/>
                  <a:pt x="2359554" y="12190477"/>
                </a:cubicBezTo>
                <a:cubicBezTo>
                  <a:pt x="2414858" y="12161504"/>
                  <a:pt x="2470727" y="12117719"/>
                  <a:pt x="2485384" y="12069057"/>
                </a:cubicBezTo>
                <a:close/>
                <a:moveTo>
                  <a:pt x="2198497" y="12728003"/>
                </a:moveTo>
                <a:cubicBezTo>
                  <a:pt x="2189992" y="12720589"/>
                  <a:pt x="2171499" y="12700929"/>
                  <a:pt x="2161905" y="12715147"/>
                </a:cubicBezTo>
                <a:cubicBezTo>
                  <a:pt x="2176092" y="12724741"/>
                  <a:pt x="2183168" y="12733682"/>
                  <a:pt x="2198497" y="12728003"/>
                </a:cubicBezTo>
                <a:close/>
                <a:moveTo>
                  <a:pt x="7197136" y="1436430"/>
                </a:moveTo>
                <a:cubicBezTo>
                  <a:pt x="7192108" y="1431656"/>
                  <a:pt x="7189780" y="1426543"/>
                  <a:pt x="7184752" y="1421769"/>
                </a:cubicBezTo>
                <a:cubicBezTo>
                  <a:pt x="7173456" y="1434645"/>
                  <a:pt x="7189153" y="1448728"/>
                  <a:pt x="7197136" y="1436430"/>
                </a:cubicBezTo>
                <a:close/>
                <a:moveTo>
                  <a:pt x="2496243" y="12090189"/>
                </a:moveTo>
                <a:cubicBezTo>
                  <a:pt x="2473919" y="12142385"/>
                  <a:pt x="2429194" y="12186721"/>
                  <a:pt x="2361398" y="12214501"/>
                </a:cubicBezTo>
                <a:cubicBezTo>
                  <a:pt x="2287762" y="12075872"/>
                  <a:pt x="2211957" y="11904031"/>
                  <a:pt x="2140965" y="11771902"/>
                </a:cubicBezTo>
                <a:cubicBezTo>
                  <a:pt x="2272351" y="11699178"/>
                  <a:pt x="2444727" y="11778884"/>
                  <a:pt x="2496679" y="11918715"/>
                </a:cubicBezTo>
                <a:cubicBezTo>
                  <a:pt x="2518490" y="11977936"/>
                  <a:pt x="2518567" y="12037992"/>
                  <a:pt x="2496243" y="12090189"/>
                </a:cubicBezTo>
                <a:close/>
                <a:moveTo>
                  <a:pt x="2224448" y="12740616"/>
                </a:moveTo>
                <a:cubicBezTo>
                  <a:pt x="2221897" y="12739368"/>
                  <a:pt x="2219033" y="12737538"/>
                  <a:pt x="2215902" y="12736605"/>
                </a:cubicBezTo>
                <a:cubicBezTo>
                  <a:pt x="2213672" y="12740820"/>
                  <a:pt x="2210093" y="12739754"/>
                  <a:pt x="2207236" y="12742805"/>
                </a:cubicBezTo>
                <a:cubicBezTo>
                  <a:pt x="2214573" y="12745968"/>
                  <a:pt x="2222271" y="12751189"/>
                  <a:pt x="2224448" y="12740616"/>
                </a:cubicBezTo>
                <a:close/>
                <a:moveTo>
                  <a:pt x="7228659" y="1427386"/>
                </a:moveTo>
                <a:cubicBezTo>
                  <a:pt x="7218687" y="1410729"/>
                  <a:pt x="7218370" y="1390679"/>
                  <a:pt x="7205322" y="1375215"/>
                </a:cubicBezTo>
                <a:cubicBezTo>
                  <a:pt x="7199619" y="1391583"/>
                  <a:pt x="7200392" y="1372527"/>
                  <a:pt x="7188269" y="1372275"/>
                </a:cubicBezTo>
                <a:cubicBezTo>
                  <a:pt x="7184706" y="1394183"/>
                  <a:pt x="7188715" y="1412800"/>
                  <a:pt x="7200533" y="1428742"/>
                </a:cubicBezTo>
                <a:cubicBezTo>
                  <a:pt x="7208614" y="1418529"/>
                  <a:pt x="7198543" y="1399786"/>
                  <a:pt x="7208345" y="1399523"/>
                </a:cubicBezTo>
                <a:cubicBezTo>
                  <a:pt x="7212150" y="1409372"/>
                  <a:pt x="7209554" y="1442937"/>
                  <a:pt x="7228659" y="1427386"/>
                </a:cubicBezTo>
                <a:close/>
                <a:moveTo>
                  <a:pt x="7024365" y="1923023"/>
                </a:moveTo>
                <a:cubicBezTo>
                  <a:pt x="7023973" y="1916822"/>
                  <a:pt x="7017827" y="1910881"/>
                  <a:pt x="7010656" y="1904760"/>
                </a:cubicBezTo>
                <a:cubicBezTo>
                  <a:pt x="7007306" y="1908189"/>
                  <a:pt x="7003510" y="1911751"/>
                  <a:pt x="7000293" y="1915626"/>
                </a:cubicBezTo>
                <a:cubicBezTo>
                  <a:pt x="7008350" y="1926343"/>
                  <a:pt x="7016734" y="1926758"/>
                  <a:pt x="7024365" y="1923023"/>
                </a:cubicBezTo>
                <a:close/>
                <a:moveTo>
                  <a:pt x="2242045" y="12760009"/>
                </a:moveTo>
                <a:cubicBezTo>
                  <a:pt x="2246859" y="12748758"/>
                  <a:pt x="2244076" y="12740121"/>
                  <a:pt x="2233247" y="12733967"/>
                </a:cubicBezTo>
                <a:cubicBezTo>
                  <a:pt x="2228433" y="12745219"/>
                  <a:pt x="2231217" y="12753855"/>
                  <a:pt x="2242045" y="12760009"/>
                </a:cubicBezTo>
                <a:close/>
                <a:moveTo>
                  <a:pt x="7050591" y="1890415"/>
                </a:moveTo>
                <a:cubicBezTo>
                  <a:pt x="7046583" y="1886751"/>
                  <a:pt x="7046097" y="1883494"/>
                  <a:pt x="7045032" y="1879925"/>
                </a:cubicBezTo>
                <a:cubicBezTo>
                  <a:pt x="7038379" y="1885311"/>
                  <a:pt x="7035562" y="1890525"/>
                  <a:pt x="7040103" y="1895974"/>
                </a:cubicBezTo>
                <a:cubicBezTo>
                  <a:pt x="7041621" y="1894549"/>
                  <a:pt x="7043586" y="1892991"/>
                  <a:pt x="7045410" y="1895848"/>
                </a:cubicBezTo>
                <a:cubicBezTo>
                  <a:pt x="7047241" y="1893844"/>
                  <a:pt x="7048760" y="1892419"/>
                  <a:pt x="7050591" y="1890415"/>
                </a:cubicBezTo>
                <a:close/>
                <a:moveTo>
                  <a:pt x="7063544" y="1876831"/>
                </a:moveTo>
                <a:cubicBezTo>
                  <a:pt x="7059935" y="1874506"/>
                  <a:pt x="7056286" y="1868792"/>
                  <a:pt x="7053250" y="1871642"/>
                </a:cubicBezTo>
                <a:cubicBezTo>
                  <a:pt x="7054228" y="1873293"/>
                  <a:pt x="7055787" y="1875258"/>
                  <a:pt x="7053376" y="1876949"/>
                </a:cubicBezTo>
                <a:cubicBezTo>
                  <a:pt x="7056672" y="1879853"/>
                  <a:pt x="7060281" y="1882178"/>
                  <a:pt x="7063544" y="1876831"/>
                </a:cubicBezTo>
                <a:close/>
                <a:moveTo>
                  <a:pt x="7255971" y="1448642"/>
                </a:moveTo>
                <a:cubicBezTo>
                  <a:pt x="7252868" y="1462586"/>
                  <a:pt x="7242821" y="1457636"/>
                  <a:pt x="7235963" y="1462774"/>
                </a:cubicBezTo>
                <a:cubicBezTo>
                  <a:pt x="7191064" y="1515935"/>
                  <a:pt x="7145599" y="1570377"/>
                  <a:pt x="7100322" y="1624392"/>
                </a:cubicBezTo>
                <a:cubicBezTo>
                  <a:pt x="7054570" y="1677176"/>
                  <a:pt x="7001461" y="1720073"/>
                  <a:pt x="6957834" y="1769202"/>
                </a:cubicBezTo>
                <a:cubicBezTo>
                  <a:pt x="6945923" y="1782316"/>
                  <a:pt x="6936528" y="1800116"/>
                  <a:pt x="6929791" y="1821133"/>
                </a:cubicBezTo>
                <a:cubicBezTo>
                  <a:pt x="6906179" y="1803042"/>
                  <a:pt x="6890519" y="1754263"/>
                  <a:pt x="6838055" y="1757628"/>
                </a:cubicBezTo>
                <a:cubicBezTo>
                  <a:pt x="6830925" y="1770302"/>
                  <a:pt x="6852284" y="1771572"/>
                  <a:pt x="6839807" y="1785968"/>
                </a:cubicBezTo>
                <a:cubicBezTo>
                  <a:pt x="6830514" y="1779309"/>
                  <a:pt x="6824977" y="1781457"/>
                  <a:pt x="6822769" y="1792223"/>
                </a:cubicBezTo>
                <a:cubicBezTo>
                  <a:pt x="6802750" y="1770615"/>
                  <a:pt x="6792329" y="1739976"/>
                  <a:pt x="6779594" y="1713419"/>
                </a:cubicBezTo>
                <a:cubicBezTo>
                  <a:pt x="6743668" y="1637819"/>
                  <a:pt x="6709344" y="1556290"/>
                  <a:pt x="6666643" y="1478717"/>
                </a:cubicBezTo>
                <a:cubicBezTo>
                  <a:pt x="6610076" y="1377151"/>
                  <a:pt x="6554313" y="1274918"/>
                  <a:pt x="6525004" y="1162424"/>
                </a:cubicBezTo>
                <a:cubicBezTo>
                  <a:pt x="6575723" y="1135317"/>
                  <a:pt x="6612273" y="1073362"/>
                  <a:pt x="6652579" y="1020214"/>
                </a:cubicBezTo>
                <a:cubicBezTo>
                  <a:pt x="6639761" y="1000767"/>
                  <a:pt x="6605245" y="1003894"/>
                  <a:pt x="6592434" y="989045"/>
                </a:cubicBezTo>
                <a:cubicBezTo>
                  <a:pt x="6598884" y="966371"/>
                  <a:pt x="6619938" y="983330"/>
                  <a:pt x="6631620" y="974198"/>
                </a:cubicBezTo>
                <a:cubicBezTo>
                  <a:pt x="6639636" y="953747"/>
                  <a:pt x="6604825" y="950618"/>
                  <a:pt x="6619798" y="927115"/>
                </a:cubicBezTo>
                <a:cubicBezTo>
                  <a:pt x="6642772" y="931651"/>
                  <a:pt x="6660897" y="952932"/>
                  <a:pt x="6685732" y="965947"/>
                </a:cubicBezTo>
                <a:cubicBezTo>
                  <a:pt x="6702588" y="964716"/>
                  <a:pt x="6711983" y="946916"/>
                  <a:pt x="6722098" y="935561"/>
                </a:cubicBezTo>
                <a:cubicBezTo>
                  <a:pt x="6768473" y="887136"/>
                  <a:pt x="6818845" y="821589"/>
                  <a:pt x="6873773" y="790726"/>
                </a:cubicBezTo>
                <a:cubicBezTo>
                  <a:pt x="6915554" y="799998"/>
                  <a:pt x="6958265" y="797940"/>
                  <a:pt x="6995065" y="830025"/>
                </a:cubicBezTo>
                <a:cubicBezTo>
                  <a:pt x="7012280" y="845288"/>
                  <a:pt x="7028024" y="886957"/>
                  <a:pt x="7046171" y="922032"/>
                </a:cubicBezTo>
                <a:cubicBezTo>
                  <a:pt x="7079424" y="985221"/>
                  <a:pt x="7100316" y="1047542"/>
                  <a:pt x="7127277" y="1114587"/>
                </a:cubicBezTo>
                <a:cubicBezTo>
                  <a:pt x="7141068" y="1150289"/>
                  <a:pt x="7161243" y="1179622"/>
                  <a:pt x="7172845" y="1208741"/>
                </a:cubicBezTo>
                <a:cubicBezTo>
                  <a:pt x="7179216" y="1224318"/>
                  <a:pt x="7176877" y="1241152"/>
                  <a:pt x="7184856" y="1255397"/>
                </a:cubicBezTo>
                <a:cubicBezTo>
                  <a:pt x="7189227" y="1263965"/>
                  <a:pt x="7199085" y="1269342"/>
                  <a:pt x="7202792" y="1277105"/>
                </a:cubicBezTo>
                <a:cubicBezTo>
                  <a:pt x="7229401" y="1332254"/>
                  <a:pt x="7236710" y="1398783"/>
                  <a:pt x="7255971" y="1448642"/>
                </a:cubicBezTo>
                <a:close/>
                <a:moveTo>
                  <a:pt x="7062312" y="1908755"/>
                </a:moveTo>
                <a:cubicBezTo>
                  <a:pt x="7063540" y="1904500"/>
                  <a:pt x="7063432" y="1900068"/>
                  <a:pt x="7061332" y="1895471"/>
                </a:cubicBezTo>
                <a:cubicBezTo>
                  <a:pt x="7052301" y="1910800"/>
                  <a:pt x="7017759" y="1926937"/>
                  <a:pt x="7032900" y="1941857"/>
                </a:cubicBezTo>
                <a:cubicBezTo>
                  <a:pt x="7042915" y="1932674"/>
                  <a:pt x="7058626" y="1921517"/>
                  <a:pt x="7062312" y="1908755"/>
                </a:cubicBezTo>
                <a:close/>
                <a:moveTo>
                  <a:pt x="7054507" y="1957278"/>
                </a:moveTo>
                <a:cubicBezTo>
                  <a:pt x="7051791" y="1954687"/>
                  <a:pt x="7049074" y="1952096"/>
                  <a:pt x="7046357" y="1949505"/>
                </a:cubicBezTo>
                <a:cubicBezTo>
                  <a:pt x="7043767" y="1952221"/>
                  <a:pt x="7041176" y="1954938"/>
                  <a:pt x="7038586" y="1957655"/>
                </a:cubicBezTo>
                <a:cubicBezTo>
                  <a:pt x="7041302" y="1960246"/>
                  <a:pt x="7044019" y="1962837"/>
                  <a:pt x="7046735" y="1965428"/>
                </a:cubicBezTo>
                <a:cubicBezTo>
                  <a:pt x="7049326" y="1962711"/>
                  <a:pt x="7051916" y="1959995"/>
                  <a:pt x="7054507" y="1957278"/>
                </a:cubicBezTo>
                <a:close/>
                <a:moveTo>
                  <a:pt x="2278771" y="12772418"/>
                </a:moveTo>
                <a:cubicBezTo>
                  <a:pt x="2271160" y="12765270"/>
                  <a:pt x="2270140" y="12737643"/>
                  <a:pt x="2254858" y="12744799"/>
                </a:cubicBezTo>
                <a:cubicBezTo>
                  <a:pt x="2273244" y="12751741"/>
                  <a:pt x="2252815" y="12754924"/>
                  <a:pt x="2250591" y="12764020"/>
                </a:cubicBezTo>
                <a:cubicBezTo>
                  <a:pt x="2259490" y="12765208"/>
                  <a:pt x="2274044" y="12781744"/>
                  <a:pt x="2278771" y="12772418"/>
                </a:cubicBezTo>
                <a:close/>
                <a:moveTo>
                  <a:pt x="7076230" y="1931359"/>
                </a:moveTo>
                <a:cubicBezTo>
                  <a:pt x="7079330" y="1923631"/>
                  <a:pt x="7078137" y="1915969"/>
                  <a:pt x="7069608" y="1908552"/>
                </a:cubicBezTo>
                <a:cubicBezTo>
                  <a:pt x="7062188" y="1919512"/>
                  <a:pt x="7066856" y="1930268"/>
                  <a:pt x="7065189" y="1940970"/>
                </a:cubicBezTo>
                <a:cubicBezTo>
                  <a:pt x="7056860" y="1934223"/>
                  <a:pt x="7045824" y="1947720"/>
                  <a:pt x="7057098" y="1954561"/>
                </a:cubicBezTo>
                <a:cubicBezTo>
                  <a:pt x="7065738" y="1946881"/>
                  <a:pt x="7073130" y="1939087"/>
                  <a:pt x="7076230" y="1931359"/>
                </a:cubicBezTo>
                <a:close/>
                <a:moveTo>
                  <a:pt x="7091668" y="1918978"/>
                </a:moveTo>
                <a:cubicBezTo>
                  <a:pt x="7096816" y="1905293"/>
                  <a:pt x="7095766" y="1892000"/>
                  <a:pt x="7082628" y="1878912"/>
                </a:cubicBezTo>
                <a:cubicBezTo>
                  <a:pt x="7073464" y="1893794"/>
                  <a:pt x="7078484" y="1907361"/>
                  <a:pt x="7083324" y="1921953"/>
                </a:cubicBezTo>
                <a:cubicBezTo>
                  <a:pt x="7086087" y="1923072"/>
                  <a:pt x="7088897" y="1922720"/>
                  <a:pt x="7091668" y="1918978"/>
                </a:cubicBezTo>
                <a:close/>
                <a:moveTo>
                  <a:pt x="7102030" y="1908111"/>
                </a:moveTo>
                <a:cubicBezTo>
                  <a:pt x="7113598" y="1896398"/>
                  <a:pt x="7107193" y="1884703"/>
                  <a:pt x="7098424" y="1873227"/>
                </a:cubicBezTo>
                <a:cubicBezTo>
                  <a:pt x="7091718" y="1884947"/>
                  <a:pt x="7103429" y="1896516"/>
                  <a:pt x="7102030" y="1908111"/>
                </a:cubicBezTo>
                <a:close/>
                <a:moveTo>
                  <a:pt x="2592869" y="12146373"/>
                </a:moveTo>
                <a:cubicBezTo>
                  <a:pt x="2600177" y="12133815"/>
                  <a:pt x="2604864" y="12120266"/>
                  <a:pt x="2603476" y="12104619"/>
                </a:cubicBezTo>
                <a:cubicBezTo>
                  <a:pt x="2587874" y="12101325"/>
                  <a:pt x="2566240" y="12115473"/>
                  <a:pt x="2553441" y="12104080"/>
                </a:cubicBezTo>
                <a:cubicBezTo>
                  <a:pt x="2558776" y="12074541"/>
                  <a:pt x="2596907" y="12095377"/>
                  <a:pt x="2615956" y="12088704"/>
                </a:cubicBezTo>
                <a:cubicBezTo>
                  <a:pt x="2613493" y="12066584"/>
                  <a:pt x="2632420" y="12052197"/>
                  <a:pt x="2620407" y="12026431"/>
                </a:cubicBezTo>
                <a:cubicBezTo>
                  <a:pt x="2608004" y="12016918"/>
                  <a:pt x="2585245" y="12038351"/>
                  <a:pt x="2576505" y="12018248"/>
                </a:cubicBezTo>
                <a:cubicBezTo>
                  <a:pt x="2587786" y="11997734"/>
                  <a:pt x="2607107" y="12022536"/>
                  <a:pt x="2626860" y="12008784"/>
                </a:cubicBezTo>
                <a:cubicBezTo>
                  <a:pt x="2620322" y="11978283"/>
                  <a:pt x="2619595" y="11950137"/>
                  <a:pt x="2601626" y="11916387"/>
                </a:cubicBezTo>
                <a:cubicBezTo>
                  <a:pt x="2586455" y="11911846"/>
                  <a:pt x="2572240" y="11933788"/>
                  <a:pt x="2563528" y="11929733"/>
                </a:cubicBezTo>
                <a:cubicBezTo>
                  <a:pt x="2550269" y="11903537"/>
                  <a:pt x="2580440" y="11909072"/>
                  <a:pt x="2597870" y="11898005"/>
                </a:cubicBezTo>
                <a:lnTo>
                  <a:pt x="2572395" y="11845623"/>
                </a:lnTo>
                <a:cubicBezTo>
                  <a:pt x="2554604" y="11851684"/>
                  <a:pt x="2530563" y="11875812"/>
                  <a:pt x="2524194" y="11848857"/>
                </a:cubicBezTo>
                <a:lnTo>
                  <a:pt x="2564446" y="11829280"/>
                </a:lnTo>
                <a:cubicBezTo>
                  <a:pt x="2547304" y="11796163"/>
                  <a:pt x="2522480" y="11760047"/>
                  <a:pt x="2491332" y="11730115"/>
                </a:cubicBezTo>
                <a:cubicBezTo>
                  <a:pt x="2475159" y="11740571"/>
                  <a:pt x="2472077" y="11773678"/>
                  <a:pt x="2453117" y="11753882"/>
                </a:cubicBezTo>
                <a:cubicBezTo>
                  <a:pt x="2445385" y="11736915"/>
                  <a:pt x="2465487" y="11729211"/>
                  <a:pt x="2475201" y="11718269"/>
                </a:cubicBezTo>
                <a:cubicBezTo>
                  <a:pt x="2456311" y="11692220"/>
                  <a:pt x="2432249" y="11681124"/>
                  <a:pt x="2407756" y="11671273"/>
                </a:cubicBezTo>
                <a:cubicBezTo>
                  <a:pt x="2395765" y="11680732"/>
                  <a:pt x="2393545" y="11711346"/>
                  <a:pt x="2375248" y="11706773"/>
                </a:cubicBezTo>
                <a:cubicBezTo>
                  <a:pt x="2365046" y="11686863"/>
                  <a:pt x="2384550" y="11676859"/>
                  <a:pt x="2381621" y="11659111"/>
                </a:cubicBezTo>
                <a:cubicBezTo>
                  <a:pt x="2363371" y="11650369"/>
                  <a:pt x="2343839" y="11644323"/>
                  <a:pt x="2321902" y="11648255"/>
                </a:cubicBezTo>
                <a:cubicBezTo>
                  <a:pt x="2309888" y="11659798"/>
                  <a:pt x="2319886" y="11679290"/>
                  <a:pt x="2295206" y="11686111"/>
                </a:cubicBezTo>
                <a:cubicBezTo>
                  <a:pt x="2282488" y="11667425"/>
                  <a:pt x="2300099" y="11658859"/>
                  <a:pt x="2293408" y="11641905"/>
                </a:cubicBezTo>
                <a:cubicBezTo>
                  <a:pt x="2276911" y="11644229"/>
                  <a:pt x="2263861" y="11636584"/>
                  <a:pt x="2245208" y="11645138"/>
                </a:cubicBezTo>
                <a:cubicBezTo>
                  <a:pt x="2232763" y="11657927"/>
                  <a:pt x="2250645" y="11680838"/>
                  <a:pt x="2226781" y="11689335"/>
                </a:cubicBezTo>
                <a:cubicBezTo>
                  <a:pt x="2211990" y="11669584"/>
                  <a:pt x="2225862" y="11659728"/>
                  <a:pt x="2213564" y="11640837"/>
                </a:cubicBezTo>
                <a:cubicBezTo>
                  <a:pt x="2194084" y="11648757"/>
                  <a:pt x="2180649" y="11638191"/>
                  <a:pt x="2159219" y="11652759"/>
                </a:cubicBezTo>
                <a:cubicBezTo>
                  <a:pt x="2154047" y="11667710"/>
                  <a:pt x="2161961" y="11687179"/>
                  <a:pt x="2158454" y="11702357"/>
                </a:cubicBezTo>
                <a:cubicBezTo>
                  <a:pt x="2135568" y="11697943"/>
                  <a:pt x="2140327" y="11664019"/>
                  <a:pt x="2130824" y="11656206"/>
                </a:cubicBezTo>
                <a:cubicBezTo>
                  <a:pt x="2106278" y="11669698"/>
                  <a:pt x="2086699" y="11667820"/>
                  <a:pt x="2068629" y="11661582"/>
                </a:cubicBezTo>
                <a:cubicBezTo>
                  <a:pt x="2051440" y="11632633"/>
                  <a:pt x="2040476" y="11587703"/>
                  <a:pt x="2017457" y="11576617"/>
                </a:cubicBezTo>
                <a:cubicBezTo>
                  <a:pt x="1960240" y="11602889"/>
                  <a:pt x="1911125" y="11631958"/>
                  <a:pt x="1875717" y="11665759"/>
                </a:cubicBezTo>
                <a:cubicBezTo>
                  <a:pt x="1878179" y="11687879"/>
                  <a:pt x="1899154" y="11713950"/>
                  <a:pt x="1913130" y="11732026"/>
                </a:cubicBezTo>
                <a:cubicBezTo>
                  <a:pt x="1935772" y="11721014"/>
                  <a:pt x="1961594" y="11686692"/>
                  <a:pt x="1985667" y="11696747"/>
                </a:cubicBezTo>
                <a:cubicBezTo>
                  <a:pt x="1986214" y="11722390"/>
                  <a:pt x="1935451" y="11731016"/>
                  <a:pt x="1916885" y="11750408"/>
                </a:cubicBezTo>
                <a:cubicBezTo>
                  <a:pt x="1924093" y="11776957"/>
                  <a:pt x="1947303" y="11826812"/>
                  <a:pt x="1969873" y="11859361"/>
                </a:cubicBezTo>
                <a:cubicBezTo>
                  <a:pt x="2003324" y="11851384"/>
                  <a:pt x="2029356" y="11798306"/>
                  <a:pt x="2054670" y="11827967"/>
                </a:cubicBezTo>
                <a:cubicBezTo>
                  <a:pt x="2036523" y="11847156"/>
                  <a:pt x="1992614" y="11858147"/>
                  <a:pt x="1979656" y="11879476"/>
                </a:cubicBezTo>
                <a:cubicBezTo>
                  <a:pt x="1999967" y="11927633"/>
                  <a:pt x="2026526" y="11957725"/>
                  <a:pt x="2046621" y="12006504"/>
                </a:cubicBezTo>
                <a:cubicBezTo>
                  <a:pt x="2062186" y="12012925"/>
                  <a:pt x="2108275" y="11956310"/>
                  <a:pt x="2133035" y="11979505"/>
                </a:cubicBezTo>
                <a:cubicBezTo>
                  <a:pt x="2128335" y="12008217"/>
                  <a:pt x="2065250" y="12000036"/>
                  <a:pt x="2058237" y="12030391"/>
                </a:cubicBezTo>
                <a:cubicBezTo>
                  <a:pt x="2087550" y="12093860"/>
                  <a:pt x="2115838" y="12137101"/>
                  <a:pt x="2141098" y="12190105"/>
                </a:cubicBezTo>
                <a:cubicBezTo>
                  <a:pt x="2173267" y="12184824"/>
                  <a:pt x="2206439" y="12127237"/>
                  <a:pt x="2225154" y="12168916"/>
                </a:cubicBezTo>
                <a:cubicBezTo>
                  <a:pt x="2197492" y="12181333"/>
                  <a:pt x="2171485" y="12195017"/>
                  <a:pt x="2150880" y="12210220"/>
                </a:cubicBezTo>
                <a:cubicBezTo>
                  <a:pt x="2179914" y="12261389"/>
                  <a:pt x="2207643" y="12317337"/>
                  <a:pt x="2239466" y="12361450"/>
                </a:cubicBezTo>
                <a:cubicBezTo>
                  <a:pt x="2271862" y="12354503"/>
                  <a:pt x="2293295" y="12302627"/>
                  <a:pt x="2313721" y="12340363"/>
                </a:cubicBezTo>
                <a:cubicBezTo>
                  <a:pt x="2292937" y="12353063"/>
                  <a:pt x="2274226" y="12366827"/>
                  <a:pt x="2253441" y="12379526"/>
                </a:cubicBezTo>
                <a:cubicBezTo>
                  <a:pt x="2274695" y="12417897"/>
                  <a:pt x="2299386" y="12447343"/>
                  <a:pt x="2324303" y="12475123"/>
                </a:cubicBezTo>
                <a:cubicBezTo>
                  <a:pt x="2374030" y="12447312"/>
                  <a:pt x="2422092" y="12419273"/>
                  <a:pt x="2468081" y="12390171"/>
                </a:cubicBezTo>
                <a:cubicBezTo>
                  <a:pt x="2470132" y="12356011"/>
                  <a:pt x="2430033" y="12324731"/>
                  <a:pt x="2422837" y="12297141"/>
                </a:cubicBezTo>
                <a:lnTo>
                  <a:pt x="2471056" y="12273690"/>
                </a:lnTo>
                <a:cubicBezTo>
                  <a:pt x="2460947" y="12245443"/>
                  <a:pt x="2432534" y="12269108"/>
                  <a:pt x="2421563" y="12243353"/>
                </a:cubicBezTo>
                <a:cubicBezTo>
                  <a:pt x="2444240" y="12229215"/>
                  <a:pt x="2470392" y="12258468"/>
                  <a:pt x="2495276" y="12252065"/>
                </a:cubicBezTo>
                <a:cubicBezTo>
                  <a:pt x="2520160" y="12245664"/>
                  <a:pt x="2536053" y="12222907"/>
                  <a:pt x="2550484" y="12200344"/>
                </a:cubicBezTo>
                <a:cubicBezTo>
                  <a:pt x="2534138" y="12189121"/>
                  <a:pt x="2510693" y="12197415"/>
                  <a:pt x="2496479" y="12182046"/>
                </a:cubicBezTo>
                <a:cubicBezTo>
                  <a:pt x="2524799" y="12166718"/>
                  <a:pt x="2539519" y="12192722"/>
                  <a:pt x="2566534" y="12182174"/>
                </a:cubicBezTo>
                <a:cubicBezTo>
                  <a:pt x="2575631" y="12170495"/>
                  <a:pt x="2585561" y="12158931"/>
                  <a:pt x="2592869" y="12146373"/>
                </a:cubicBezTo>
                <a:close/>
                <a:moveTo>
                  <a:pt x="7125472" y="1888968"/>
                </a:moveTo>
                <a:cubicBezTo>
                  <a:pt x="7125705" y="1881609"/>
                  <a:pt x="7116443" y="1871738"/>
                  <a:pt x="7109165" y="1878283"/>
                </a:cubicBezTo>
                <a:cubicBezTo>
                  <a:pt x="7108931" y="1885642"/>
                  <a:pt x="7118639" y="1895380"/>
                  <a:pt x="7125472" y="1888968"/>
                </a:cubicBezTo>
                <a:close/>
                <a:moveTo>
                  <a:pt x="2322320" y="12804424"/>
                </a:moveTo>
                <a:cubicBezTo>
                  <a:pt x="2322320" y="12804424"/>
                  <a:pt x="2312947" y="12783578"/>
                  <a:pt x="2322320" y="12804424"/>
                </a:cubicBezTo>
                <a:close/>
                <a:moveTo>
                  <a:pt x="7106137" y="1996784"/>
                </a:moveTo>
                <a:cubicBezTo>
                  <a:pt x="7094518" y="1982271"/>
                  <a:pt x="7104395" y="1968148"/>
                  <a:pt x="7094694" y="1953548"/>
                </a:cubicBezTo>
                <a:cubicBezTo>
                  <a:pt x="7080403" y="1967531"/>
                  <a:pt x="7096775" y="1994719"/>
                  <a:pt x="7082184" y="1999558"/>
                </a:cubicBezTo>
                <a:cubicBezTo>
                  <a:pt x="7078582" y="1992371"/>
                  <a:pt x="7088247" y="1971022"/>
                  <a:pt x="7076247" y="1973145"/>
                </a:cubicBezTo>
                <a:cubicBezTo>
                  <a:pt x="7073869" y="1983087"/>
                  <a:pt x="7079900" y="2006557"/>
                  <a:pt x="7069105" y="2007834"/>
                </a:cubicBezTo>
                <a:cubicBezTo>
                  <a:pt x="7063100" y="1997477"/>
                  <a:pt x="7073329" y="1986164"/>
                  <a:pt x="7062909" y="1975667"/>
                </a:cubicBezTo>
                <a:cubicBezTo>
                  <a:pt x="7046167" y="1987951"/>
                  <a:pt x="7064817" y="2013001"/>
                  <a:pt x="7044966" y="2016494"/>
                </a:cubicBezTo>
                <a:cubicBezTo>
                  <a:pt x="7045113" y="2007217"/>
                  <a:pt x="7048337" y="1998480"/>
                  <a:pt x="7039342" y="1989502"/>
                </a:cubicBezTo>
                <a:cubicBezTo>
                  <a:pt x="7019649" y="2006554"/>
                  <a:pt x="7028177" y="2030250"/>
                  <a:pt x="7050910" y="2038045"/>
                </a:cubicBezTo>
                <a:cubicBezTo>
                  <a:pt x="7069271" y="2016531"/>
                  <a:pt x="7087870" y="2015355"/>
                  <a:pt x="7106137" y="1996784"/>
                </a:cubicBezTo>
                <a:close/>
                <a:moveTo>
                  <a:pt x="2639517" y="12107299"/>
                </a:moveTo>
                <a:cubicBezTo>
                  <a:pt x="2638556" y="12099994"/>
                  <a:pt x="2640291" y="12093968"/>
                  <a:pt x="2639954" y="12086877"/>
                </a:cubicBezTo>
                <a:cubicBezTo>
                  <a:pt x="2627434" y="12087786"/>
                  <a:pt x="2628650" y="12109475"/>
                  <a:pt x="2639517" y="12107299"/>
                </a:cubicBezTo>
                <a:close/>
                <a:moveTo>
                  <a:pt x="7137857" y="1958163"/>
                </a:moveTo>
                <a:cubicBezTo>
                  <a:pt x="7128516" y="1941513"/>
                  <a:pt x="7135471" y="1912711"/>
                  <a:pt x="7120542" y="1905017"/>
                </a:cubicBezTo>
                <a:cubicBezTo>
                  <a:pt x="7115480" y="1920620"/>
                  <a:pt x="7134630" y="1939203"/>
                  <a:pt x="7119345" y="1961257"/>
                </a:cubicBezTo>
                <a:cubicBezTo>
                  <a:pt x="7110623" y="1948310"/>
                  <a:pt x="7121586" y="1923171"/>
                  <a:pt x="7107590" y="1918600"/>
                </a:cubicBezTo>
                <a:cubicBezTo>
                  <a:pt x="7095129" y="1930579"/>
                  <a:pt x="7100509" y="1942095"/>
                  <a:pt x="7110749" y="1953617"/>
                </a:cubicBezTo>
                <a:cubicBezTo>
                  <a:pt x="7110821" y="1965259"/>
                  <a:pt x="7100725" y="1977018"/>
                  <a:pt x="7108915" y="1988181"/>
                </a:cubicBezTo>
                <a:cubicBezTo>
                  <a:pt x="7116766" y="1986810"/>
                  <a:pt x="7123972" y="1968624"/>
                  <a:pt x="7137857" y="1958163"/>
                </a:cubicBezTo>
                <a:close/>
                <a:moveTo>
                  <a:pt x="7149826" y="1940569"/>
                </a:moveTo>
                <a:cubicBezTo>
                  <a:pt x="7152794" y="1928226"/>
                  <a:pt x="7140338" y="1909072"/>
                  <a:pt x="7150122" y="1896677"/>
                </a:cubicBezTo>
                <a:cubicBezTo>
                  <a:pt x="7155735" y="1900833"/>
                  <a:pt x="7152785" y="1905601"/>
                  <a:pt x="7158398" y="1909758"/>
                </a:cubicBezTo>
                <a:cubicBezTo>
                  <a:pt x="7165904" y="1900715"/>
                  <a:pt x="7156462" y="1891870"/>
                  <a:pt x="7152328" y="1882899"/>
                </a:cubicBezTo>
                <a:cubicBezTo>
                  <a:pt x="7121715" y="1895920"/>
                  <a:pt x="7143787" y="1929182"/>
                  <a:pt x="7140322" y="1950139"/>
                </a:cubicBezTo>
                <a:cubicBezTo>
                  <a:pt x="7146134" y="1948040"/>
                  <a:pt x="7148837" y="1944683"/>
                  <a:pt x="7149826" y="1940569"/>
                </a:cubicBezTo>
                <a:close/>
                <a:moveTo>
                  <a:pt x="2627812" y="12191279"/>
                </a:moveTo>
                <a:cubicBezTo>
                  <a:pt x="2603134" y="12237857"/>
                  <a:pt x="2563520" y="12278983"/>
                  <a:pt x="2504818" y="12312196"/>
                </a:cubicBezTo>
                <a:cubicBezTo>
                  <a:pt x="2491593" y="12320183"/>
                  <a:pt x="2478728" y="12333176"/>
                  <a:pt x="2460694" y="12323810"/>
                </a:cubicBezTo>
                <a:cubicBezTo>
                  <a:pt x="2464379" y="12348445"/>
                  <a:pt x="2493482" y="12393362"/>
                  <a:pt x="2495613" y="12426525"/>
                </a:cubicBezTo>
                <a:cubicBezTo>
                  <a:pt x="2408015" y="12466019"/>
                  <a:pt x="2364099" y="12496185"/>
                  <a:pt x="2301578" y="12530738"/>
                </a:cubicBezTo>
                <a:cubicBezTo>
                  <a:pt x="2264735" y="12488030"/>
                  <a:pt x="2237774" y="12437926"/>
                  <a:pt x="2207063" y="12387573"/>
                </a:cubicBezTo>
                <a:cubicBezTo>
                  <a:pt x="2174915" y="12335328"/>
                  <a:pt x="2133642" y="12260057"/>
                  <a:pt x="2092478" y="12193542"/>
                </a:cubicBezTo>
                <a:cubicBezTo>
                  <a:pt x="2062582" y="12144866"/>
                  <a:pt x="2030195" y="12095327"/>
                  <a:pt x="2000119" y="12044147"/>
                </a:cubicBezTo>
                <a:cubicBezTo>
                  <a:pt x="1933626" y="11930880"/>
                  <a:pt x="1893782" y="11783925"/>
                  <a:pt x="1833427" y="11681145"/>
                </a:cubicBezTo>
                <a:cubicBezTo>
                  <a:pt x="1836071" y="11668460"/>
                  <a:pt x="1852004" y="11660711"/>
                  <a:pt x="1845925" y="11645013"/>
                </a:cubicBezTo>
                <a:cubicBezTo>
                  <a:pt x="1900567" y="11625174"/>
                  <a:pt x="1959619" y="11565365"/>
                  <a:pt x="2029838" y="11550905"/>
                </a:cubicBezTo>
                <a:cubicBezTo>
                  <a:pt x="2051937" y="11569693"/>
                  <a:pt x="2062376" y="11624205"/>
                  <a:pt x="2084883" y="11643831"/>
                </a:cubicBezTo>
                <a:cubicBezTo>
                  <a:pt x="2118385" y="11649819"/>
                  <a:pt x="2143409" y="11630913"/>
                  <a:pt x="2171397" y="11626628"/>
                </a:cubicBezTo>
                <a:cubicBezTo>
                  <a:pt x="2187475" y="11624508"/>
                  <a:pt x="2207892" y="11625979"/>
                  <a:pt x="2225625" y="11625127"/>
                </a:cubicBezTo>
                <a:cubicBezTo>
                  <a:pt x="2316383" y="11619850"/>
                  <a:pt x="2386584" y="11625607"/>
                  <a:pt x="2461663" y="11679773"/>
                </a:cubicBezTo>
                <a:cubicBezTo>
                  <a:pt x="2540050" y="11736475"/>
                  <a:pt x="2612072" y="11784354"/>
                  <a:pt x="2645947" y="11924367"/>
                </a:cubicBezTo>
                <a:cubicBezTo>
                  <a:pt x="2668582" y="12020879"/>
                  <a:pt x="2668942" y="12113651"/>
                  <a:pt x="2627812" y="12191279"/>
                </a:cubicBezTo>
                <a:close/>
                <a:moveTo>
                  <a:pt x="7178272" y="1894535"/>
                </a:moveTo>
                <a:cubicBezTo>
                  <a:pt x="7177313" y="1890508"/>
                  <a:pt x="7173573" y="1886521"/>
                  <a:pt x="7168249" y="1882521"/>
                </a:cubicBezTo>
                <a:cubicBezTo>
                  <a:pt x="7159139" y="1891071"/>
                  <a:pt x="7171571" y="1898539"/>
                  <a:pt x="7171603" y="1906790"/>
                </a:cubicBezTo>
                <a:cubicBezTo>
                  <a:pt x="7177407" y="1902628"/>
                  <a:pt x="7179230" y="1898561"/>
                  <a:pt x="7178272" y="1894535"/>
                </a:cubicBezTo>
                <a:close/>
                <a:moveTo>
                  <a:pt x="7533321" y="1290351"/>
                </a:moveTo>
                <a:cubicBezTo>
                  <a:pt x="7558528" y="1263433"/>
                  <a:pt x="7525043" y="1230927"/>
                  <a:pt x="7505639" y="1219278"/>
                </a:cubicBezTo>
                <a:cubicBezTo>
                  <a:pt x="7517726" y="1242764"/>
                  <a:pt x="7505728" y="1267112"/>
                  <a:pt x="7533321" y="1290351"/>
                </a:cubicBezTo>
                <a:close/>
                <a:moveTo>
                  <a:pt x="2437270" y="12866491"/>
                </a:moveTo>
                <a:cubicBezTo>
                  <a:pt x="2441457" y="12854077"/>
                  <a:pt x="2435115" y="12826327"/>
                  <a:pt x="2421709" y="12832091"/>
                </a:cubicBezTo>
                <a:cubicBezTo>
                  <a:pt x="2435849" y="12840208"/>
                  <a:pt x="2414057" y="12861037"/>
                  <a:pt x="2437270" y="12866491"/>
                </a:cubicBezTo>
                <a:close/>
                <a:moveTo>
                  <a:pt x="7558124" y="1278277"/>
                </a:moveTo>
                <a:cubicBezTo>
                  <a:pt x="7549228" y="1275920"/>
                  <a:pt x="7557232" y="1258808"/>
                  <a:pt x="7545980" y="1266006"/>
                </a:cubicBezTo>
                <a:cubicBezTo>
                  <a:pt x="7546626" y="1268649"/>
                  <a:pt x="7549838" y="1285820"/>
                  <a:pt x="7558124" y="1278277"/>
                </a:cubicBezTo>
                <a:close/>
                <a:moveTo>
                  <a:pt x="7611201" y="1219837"/>
                </a:moveTo>
                <a:cubicBezTo>
                  <a:pt x="7605661" y="1206282"/>
                  <a:pt x="7577043" y="1189966"/>
                  <a:pt x="7561513" y="1194832"/>
                </a:cubicBezTo>
                <a:cubicBezTo>
                  <a:pt x="7565724" y="1210359"/>
                  <a:pt x="7596633" y="1230317"/>
                  <a:pt x="7611201" y="1219837"/>
                </a:cubicBezTo>
                <a:close/>
                <a:moveTo>
                  <a:pt x="2463220" y="12879103"/>
                </a:moveTo>
                <a:cubicBezTo>
                  <a:pt x="2472374" y="12869633"/>
                  <a:pt x="2456565" y="12850773"/>
                  <a:pt x="2452639" y="12857409"/>
                </a:cubicBezTo>
                <a:cubicBezTo>
                  <a:pt x="2460070" y="12863527"/>
                  <a:pt x="2447611" y="12875916"/>
                  <a:pt x="2463220" y="12879103"/>
                </a:cubicBezTo>
                <a:close/>
                <a:moveTo>
                  <a:pt x="7149089" y="2327305"/>
                </a:moveTo>
                <a:cubicBezTo>
                  <a:pt x="7144049" y="2347602"/>
                  <a:pt x="7123249" y="2367948"/>
                  <a:pt x="7103192" y="2370283"/>
                </a:cubicBezTo>
                <a:cubicBezTo>
                  <a:pt x="7094845" y="2348933"/>
                  <a:pt x="7117333" y="2298434"/>
                  <a:pt x="7148264" y="2307694"/>
                </a:cubicBezTo>
                <a:cubicBezTo>
                  <a:pt x="7150697" y="2313780"/>
                  <a:pt x="7150768" y="2320540"/>
                  <a:pt x="7149089" y="2327305"/>
                </a:cubicBezTo>
                <a:close/>
                <a:moveTo>
                  <a:pt x="2517544" y="12910905"/>
                </a:moveTo>
                <a:cubicBezTo>
                  <a:pt x="2527539" y="12895343"/>
                  <a:pt x="2518407" y="12886767"/>
                  <a:pt x="2513206" y="12876434"/>
                </a:cubicBezTo>
                <a:cubicBezTo>
                  <a:pt x="2502764" y="12891863"/>
                  <a:pt x="2512344" y="12900573"/>
                  <a:pt x="2517544" y="12910905"/>
                </a:cubicBezTo>
                <a:close/>
                <a:moveTo>
                  <a:pt x="7663262" y="1297638"/>
                </a:moveTo>
                <a:cubicBezTo>
                  <a:pt x="7660381" y="1280138"/>
                  <a:pt x="7650326" y="1246106"/>
                  <a:pt x="7629581" y="1238409"/>
                </a:cubicBezTo>
                <a:cubicBezTo>
                  <a:pt x="7642027" y="1256289"/>
                  <a:pt x="7639547" y="1290254"/>
                  <a:pt x="7663262" y="1297638"/>
                </a:cubicBezTo>
                <a:close/>
                <a:moveTo>
                  <a:pt x="7700662" y="1273094"/>
                </a:moveTo>
                <a:cubicBezTo>
                  <a:pt x="7700683" y="1269136"/>
                  <a:pt x="7693187" y="1250952"/>
                  <a:pt x="7685236" y="1257508"/>
                </a:cubicBezTo>
                <a:cubicBezTo>
                  <a:pt x="7685548" y="1261138"/>
                  <a:pt x="7692712" y="1279650"/>
                  <a:pt x="7700662" y="1273094"/>
                </a:cubicBezTo>
                <a:close/>
                <a:moveTo>
                  <a:pt x="7340264" y="2105200"/>
                </a:moveTo>
                <a:cubicBezTo>
                  <a:pt x="7341067" y="2094915"/>
                  <a:pt x="7320746" y="2090318"/>
                  <a:pt x="7311692" y="2083179"/>
                </a:cubicBezTo>
                <a:cubicBezTo>
                  <a:pt x="7308403" y="2075414"/>
                  <a:pt x="7311760" y="2067123"/>
                  <a:pt x="7303164" y="2059483"/>
                </a:cubicBezTo>
                <a:cubicBezTo>
                  <a:pt x="7252704" y="2043438"/>
                  <a:pt x="7201847" y="1993496"/>
                  <a:pt x="7151188" y="1960503"/>
                </a:cubicBezTo>
                <a:cubicBezTo>
                  <a:pt x="7140380" y="1971503"/>
                  <a:pt x="7129125" y="1982636"/>
                  <a:pt x="7125096" y="1993557"/>
                </a:cubicBezTo>
                <a:cubicBezTo>
                  <a:pt x="7180885" y="2055148"/>
                  <a:pt x="7205383" y="2137252"/>
                  <a:pt x="7265310" y="2175255"/>
                </a:cubicBezTo>
                <a:cubicBezTo>
                  <a:pt x="7280447" y="2162477"/>
                  <a:pt x="7246347" y="2150784"/>
                  <a:pt x="7259120" y="2138226"/>
                </a:cubicBezTo>
                <a:cubicBezTo>
                  <a:pt x="7272265" y="2146453"/>
                  <a:pt x="7285247" y="2173679"/>
                  <a:pt x="7297355" y="2158890"/>
                </a:cubicBezTo>
                <a:cubicBezTo>
                  <a:pt x="7279490" y="2146241"/>
                  <a:pt x="7256058" y="2127963"/>
                  <a:pt x="7266835" y="2108712"/>
                </a:cubicBezTo>
                <a:cubicBezTo>
                  <a:pt x="7285160" y="2111505"/>
                  <a:pt x="7293681" y="2140063"/>
                  <a:pt x="7307591" y="2142716"/>
                </a:cubicBezTo>
                <a:cubicBezTo>
                  <a:pt x="7310808" y="2138840"/>
                  <a:pt x="7314604" y="2135278"/>
                  <a:pt x="7317820" y="2131403"/>
                </a:cubicBezTo>
                <a:cubicBezTo>
                  <a:pt x="7313693" y="2117570"/>
                  <a:pt x="7265650" y="2094973"/>
                  <a:pt x="7284903" y="2073192"/>
                </a:cubicBezTo>
                <a:cubicBezTo>
                  <a:pt x="7300045" y="2088112"/>
                  <a:pt x="7315632" y="2102899"/>
                  <a:pt x="7331219" y="2117686"/>
                </a:cubicBezTo>
                <a:cubicBezTo>
                  <a:pt x="7337381" y="2112689"/>
                  <a:pt x="7339996" y="2108629"/>
                  <a:pt x="7340264" y="2105200"/>
                </a:cubicBezTo>
                <a:close/>
                <a:moveTo>
                  <a:pt x="7640818" y="1430795"/>
                </a:moveTo>
                <a:lnTo>
                  <a:pt x="7634006" y="1415369"/>
                </a:lnTo>
                <a:lnTo>
                  <a:pt x="7632623" y="1412236"/>
                </a:lnTo>
                <a:cubicBezTo>
                  <a:pt x="7628902" y="1405990"/>
                  <a:pt x="7623820" y="1399695"/>
                  <a:pt x="7616265" y="1393387"/>
                </a:cubicBezTo>
                <a:cubicBezTo>
                  <a:pt x="7610038" y="1401519"/>
                  <a:pt x="7623438" y="1418291"/>
                  <a:pt x="7633170" y="1426321"/>
                </a:cubicBezTo>
                <a:lnTo>
                  <a:pt x="7638645" y="1429524"/>
                </a:lnTo>
                <a:close/>
                <a:moveTo>
                  <a:pt x="2878926" y="12212844"/>
                </a:moveTo>
                <a:cubicBezTo>
                  <a:pt x="2880722" y="12209410"/>
                  <a:pt x="2881767" y="12205891"/>
                  <a:pt x="2881485" y="12202199"/>
                </a:cubicBezTo>
                <a:cubicBezTo>
                  <a:pt x="2872508" y="12210972"/>
                  <a:pt x="2843141" y="12230099"/>
                  <a:pt x="2858003" y="12243800"/>
                </a:cubicBezTo>
                <a:cubicBezTo>
                  <a:pt x="2861385" y="12232682"/>
                  <a:pt x="2873537" y="12223147"/>
                  <a:pt x="2878926" y="12212844"/>
                </a:cubicBezTo>
                <a:close/>
                <a:moveTo>
                  <a:pt x="7202041" y="2439077"/>
                </a:moveTo>
                <a:cubicBezTo>
                  <a:pt x="7197818" y="2449755"/>
                  <a:pt x="7191338" y="2460739"/>
                  <a:pt x="7180121" y="2472402"/>
                </a:cubicBezTo>
                <a:cubicBezTo>
                  <a:pt x="7165630" y="2435143"/>
                  <a:pt x="7181295" y="2397202"/>
                  <a:pt x="7208959" y="2359106"/>
                </a:cubicBezTo>
                <a:cubicBezTo>
                  <a:pt x="7216962" y="2371395"/>
                  <a:pt x="7213340" y="2391555"/>
                  <a:pt x="7210416" y="2407593"/>
                </a:cubicBezTo>
                <a:cubicBezTo>
                  <a:pt x="7208229" y="2418030"/>
                  <a:pt x="7206264" y="2428400"/>
                  <a:pt x="7202041" y="2439077"/>
                </a:cubicBezTo>
                <a:close/>
                <a:moveTo>
                  <a:pt x="7662763" y="1396602"/>
                </a:moveTo>
                <a:cubicBezTo>
                  <a:pt x="7664269" y="1359663"/>
                  <a:pt x="7592295" y="1305509"/>
                  <a:pt x="7620142" y="1278605"/>
                </a:cubicBezTo>
                <a:cubicBezTo>
                  <a:pt x="7623716" y="1289511"/>
                  <a:pt x="7634139" y="1315957"/>
                  <a:pt x="7650633" y="1316045"/>
                </a:cubicBezTo>
                <a:cubicBezTo>
                  <a:pt x="7629003" y="1287559"/>
                  <a:pt x="7637398" y="1258244"/>
                  <a:pt x="7614121" y="1229420"/>
                </a:cubicBezTo>
                <a:cubicBezTo>
                  <a:pt x="7599215" y="1241547"/>
                  <a:pt x="7622575" y="1253876"/>
                  <a:pt x="7613936" y="1266367"/>
                </a:cubicBezTo>
                <a:cubicBezTo>
                  <a:pt x="7608697" y="1258421"/>
                  <a:pt x="7606566" y="1223112"/>
                  <a:pt x="7589352" y="1234897"/>
                </a:cubicBezTo>
                <a:cubicBezTo>
                  <a:pt x="7589236" y="1257988"/>
                  <a:pt x="7609575" y="1280529"/>
                  <a:pt x="7589007" y="1303512"/>
                </a:cubicBezTo>
                <a:cubicBezTo>
                  <a:pt x="7594195" y="1321354"/>
                  <a:pt x="7601525" y="1306877"/>
                  <a:pt x="7613656" y="1321787"/>
                </a:cubicBezTo>
                <a:cubicBezTo>
                  <a:pt x="7630694" y="1344969"/>
                  <a:pt x="7644021" y="1384297"/>
                  <a:pt x="7662763" y="1396602"/>
                </a:cubicBezTo>
                <a:close/>
                <a:moveTo>
                  <a:pt x="7681329" y="1378227"/>
                </a:moveTo>
                <a:cubicBezTo>
                  <a:pt x="7687367" y="1358466"/>
                  <a:pt x="7678886" y="1339287"/>
                  <a:pt x="7660184" y="1319065"/>
                </a:cubicBezTo>
                <a:cubicBezTo>
                  <a:pt x="7647228" y="1337140"/>
                  <a:pt x="7666191" y="1370889"/>
                  <a:pt x="7681329" y="1378227"/>
                </a:cubicBezTo>
                <a:close/>
                <a:moveTo>
                  <a:pt x="2888306" y="12257189"/>
                </a:moveTo>
                <a:cubicBezTo>
                  <a:pt x="2882093" y="12253934"/>
                  <a:pt x="2890217" y="12244785"/>
                  <a:pt x="2879458" y="12242579"/>
                </a:cubicBezTo>
                <a:cubicBezTo>
                  <a:pt x="2871661" y="12249834"/>
                  <a:pt x="2882128" y="12267708"/>
                  <a:pt x="2888306" y="12257189"/>
                </a:cubicBezTo>
                <a:close/>
                <a:moveTo>
                  <a:pt x="7700462" y="1378328"/>
                </a:moveTo>
                <a:lnTo>
                  <a:pt x="7697306" y="1344128"/>
                </a:lnTo>
                <a:lnTo>
                  <a:pt x="7697336" y="1344003"/>
                </a:lnTo>
                <a:lnTo>
                  <a:pt x="7697290" y="1343953"/>
                </a:lnTo>
                <a:lnTo>
                  <a:pt x="7694245" y="1310956"/>
                </a:lnTo>
                <a:cubicBezTo>
                  <a:pt x="7687475" y="1287952"/>
                  <a:pt x="7675131" y="1266196"/>
                  <a:pt x="7654589" y="1251077"/>
                </a:cubicBezTo>
                <a:cubicBezTo>
                  <a:pt x="7668578" y="1273666"/>
                  <a:pt x="7668427" y="1303603"/>
                  <a:pt x="7680379" y="1325439"/>
                </a:cubicBezTo>
                <a:lnTo>
                  <a:pt x="7697290" y="1343953"/>
                </a:lnTo>
                <a:lnTo>
                  <a:pt x="7697306" y="1344128"/>
                </a:lnTo>
                <a:lnTo>
                  <a:pt x="7691314" y="1368919"/>
                </a:lnTo>
                <a:cubicBezTo>
                  <a:pt x="7691228" y="1377785"/>
                  <a:pt x="7693671" y="1384066"/>
                  <a:pt x="7700462" y="1378328"/>
                </a:cubicBezTo>
                <a:close/>
                <a:moveTo>
                  <a:pt x="2916171" y="12206824"/>
                </a:moveTo>
                <a:cubicBezTo>
                  <a:pt x="2910673" y="12205415"/>
                  <a:pt x="2903982" y="12200929"/>
                  <a:pt x="2901057" y="12205242"/>
                </a:cubicBezTo>
                <a:cubicBezTo>
                  <a:pt x="2903856" y="12206988"/>
                  <a:pt x="2905801" y="12208358"/>
                  <a:pt x="2903253" y="12211817"/>
                </a:cubicBezTo>
                <a:cubicBezTo>
                  <a:pt x="2909178" y="12213416"/>
                  <a:pt x="2914488" y="12215253"/>
                  <a:pt x="2916171" y="12206824"/>
                </a:cubicBezTo>
                <a:close/>
                <a:moveTo>
                  <a:pt x="7671734" y="1449433"/>
                </a:moveTo>
                <a:cubicBezTo>
                  <a:pt x="7664354" y="1408157"/>
                  <a:pt x="7628605" y="1366731"/>
                  <a:pt x="7604403" y="1325036"/>
                </a:cubicBezTo>
                <a:cubicBezTo>
                  <a:pt x="7597240" y="1339019"/>
                  <a:pt x="7601784" y="1353723"/>
                  <a:pt x="7610452" y="1368449"/>
                </a:cubicBezTo>
                <a:lnTo>
                  <a:pt x="7625694" y="1390004"/>
                </a:lnTo>
                <a:lnTo>
                  <a:pt x="7641242" y="1411993"/>
                </a:lnTo>
                <a:cubicBezTo>
                  <a:pt x="7651716" y="1428543"/>
                  <a:pt x="7657521" y="1454965"/>
                  <a:pt x="7671734" y="1449433"/>
                </a:cubicBezTo>
                <a:close/>
                <a:moveTo>
                  <a:pt x="7665703" y="1467875"/>
                </a:moveTo>
                <a:cubicBezTo>
                  <a:pt x="7651559" y="1459552"/>
                  <a:pt x="7659928" y="1435515"/>
                  <a:pt x="7641116" y="1437064"/>
                </a:cubicBezTo>
                <a:cubicBezTo>
                  <a:pt x="7648334" y="1445020"/>
                  <a:pt x="7650465" y="1480330"/>
                  <a:pt x="7665703" y="1467875"/>
                </a:cubicBezTo>
                <a:close/>
                <a:moveTo>
                  <a:pt x="7662500" y="1514372"/>
                </a:moveTo>
                <a:cubicBezTo>
                  <a:pt x="7661303" y="1489954"/>
                  <a:pt x="7649553" y="1464820"/>
                  <a:pt x="7625597" y="1439951"/>
                </a:cubicBezTo>
                <a:cubicBezTo>
                  <a:pt x="7608662" y="1461964"/>
                  <a:pt x="7648323" y="1512648"/>
                  <a:pt x="7662500" y="1514372"/>
                </a:cubicBezTo>
                <a:close/>
                <a:moveTo>
                  <a:pt x="2916653" y="12264618"/>
                </a:moveTo>
                <a:cubicBezTo>
                  <a:pt x="2920596" y="12251074"/>
                  <a:pt x="2916116" y="12240432"/>
                  <a:pt x="2904681" y="12232831"/>
                </a:cubicBezTo>
                <a:cubicBezTo>
                  <a:pt x="2900737" y="12246375"/>
                  <a:pt x="2905217" y="12257018"/>
                  <a:pt x="2916653" y="12264618"/>
                </a:cubicBezTo>
                <a:close/>
                <a:moveTo>
                  <a:pt x="2822317" y="12489479"/>
                </a:moveTo>
                <a:cubicBezTo>
                  <a:pt x="2824027" y="12464825"/>
                  <a:pt x="2809139" y="12446560"/>
                  <a:pt x="2804275" y="12424085"/>
                </a:cubicBezTo>
                <a:cubicBezTo>
                  <a:pt x="2798690" y="12450581"/>
                  <a:pt x="2798824" y="12474524"/>
                  <a:pt x="2822317" y="12489479"/>
                </a:cubicBezTo>
                <a:close/>
                <a:moveTo>
                  <a:pt x="7677721" y="1505216"/>
                </a:moveTo>
                <a:cubicBezTo>
                  <a:pt x="7688045" y="1485807"/>
                  <a:pt x="7686166" y="1466004"/>
                  <a:pt x="7687585" y="1446218"/>
                </a:cubicBezTo>
                <a:cubicBezTo>
                  <a:pt x="7681876" y="1466311"/>
                  <a:pt x="7676169" y="1485744"/>
                  <a:pt x="7677721" y="1505216"/>
                </a:cubicBezTo>
                <a:close/>
                <a:moveTo>
                  <a:pt x="7649682" y="1570386"/>
                </a:moveTo>
                <a:cubicBezTo>
                  <a:pt x="7645451" y="1558817"/>
                  <a:pt x="7651774" y="1547964"/>
                  <a:pt x="7640618" y="1536029"/>
                </a:cubicBezTo>
                <a:cubicBezTo>
                  <a:pt x="7626106" y="1535292"/>
                  <a:pt x="7628188" y="1580498"/>
                  <a:pt x="7649682" y="1570386"/>
                </a:cubicBezTo>
                <a:close/>
                <a:moveTo>
                  <a:pt x="2918893" y="12306883"/>
                </a:moveTo>
                <a:cubicBezTo>
                  <a:pt x="2893411" y="12289509"/>
                  <a:pt x="2873916" y="12279367"/>
                  <a:pt x="2848396" y="12265543"/>
                </a:cubicBezTo>
                <a:cubicBezTo>
                  <a:pt x="2860947" y="12283319"/>
                  <a:pt x="2893556" y="12327282"/>
                  <a:pt x="2918893" y="12306883"/>
                </a:cubicBezTo>
                <a:close/>
                <a:moveTo>
                  <a:pt x="7674517" y="1551713"/>
                </a:moveTo>
                <a:cubicBezTo>
                  <a:pt x="7682806" y="1543510"/>
                  <a:pt x="7682544" y="1529983"/>
                  <a:pt x="7671329" y="1529924"/>
                </a:cubicBezTo>
                <a:cubicBezTo>
                  <a:pt x="7662383" y="1537464"/>
                  <a:pt x="7665646" y="1544739"/>
                  <a:pt x="7674517" y="1551713"/>
                </a:cubicBezTo>
                <a:close/>
                <a:moveTo>
                  <a:pt x="7504558" y="1937429"/>
                </a:moveTo>
                <a:cubicBezTo>
                  <a:pt x="7490260" y="1959871"/>
                  <a:pt x="7464147" y="1979296"/>
                  <a:pt x="7443363" y="1977500"/>
                </a:cubicBezTo>
                <a:cubicBezTo>
                  <a:pt x="7442212" y="1952639"/>
                  <a:pt x="7481480" y="1887121"/>
                  <a:pt x="7514283" y="1914655"/>
                </a:cubicBezTo>
                <a:cubicBezTo>
                  <a:pt x="7512778" y="1922133"/>
                  <a:pt x="7509324" y="1929949"/>
                  <a:pt x="7504558" y="1937429"/>
                </a:cubicBezTo>
                <a:close/>
                <a:moveTo>
                  <a:pt x="2862924" y="12444917"/>
                </a:moveTo>
                <a:cubicBezTo>
                  <a:pt x="2870711" y="12437687"/>
                  <a:pt x="2860468" y="12420456"/>
                  <a:pt x="2854064" y="12430331"/>
                </a:cubicBezTo>
                <a:cubicBezTo>
                  <a:pt x="2859476" y="12434247"/>
                  <a:pt x="2858127" y="12440764"/>
                  <a:pt x="2862924" y="12444917"/>
                </a:cubicBezTo>
                <a:close/>
                <a:moveTo>
                  <a:pt x="7665108" y="1585972"/>
                </a:moveTo>
                <a:cubicBezTo>
                  <a:pt x="7660834" y="1582981"/>
                  <a:pt x="7656578" y="1576690"/>
                  <a:pt x="7652934" y="1579640"/>
                </a:cubicBezTo>
                <a:cubicBezTo>
                  <a:pt x="7654244" y="1581626"/>
                  <a:pt x="7655881" y="1583944"/>
                  <a:pt x="7652572" y="1585906"/>
                </a:cubicBezTo>
                <a:cubicBezTo>
                  <a:pt x="7656843" y="1589557"/>
                  <a:pt x="7660788" y="1592217"/>
                  <a:pt x="7665108" y="1585972"/>
                </a:cubicBezTo>
                <a:close/>
                <a:moveTo>
                  <a:pt x="2946644" y="12267169"/>
                </a:moveTo>
                <a:cubicBezTo>
                  <a:pt x="2945654" y="12250935"/>
                  <a:pt x="2943623" y="12234750"/>
                  <a:pt x="2929715" y="12223509"/>
                </a:cubicBezTo>
                <a:cubicBezTo>
                  <a:pt x="2916042" y="12230208"/>
                  <a:pt x="2933248" y="12270932"/>
                  <a:pt x="2946644" y="12267169"/>
                </a:cubicBezTo>
                <a:close/>
                <a:moveTo>
                  <a:pt x="2861587" y="12506830"/>
                </a:moveTo>
                <a:cubicBezTo>
                  <a:pt x="2849958" y="12525067"/>
                  <a:pt x="2861587" y="12506830"/>
                  <a:pt x="2861587" y="12506830"/>
                </a:cubicBezTo>
                <a:close/>
                <a:moveTo>
                  <a:pt x="7665942" y="1647563"/>
                </a:moveTo>
                <a:cubicBezTo>
                  <a:pt x="7666215" y="1636245"/>
                  <a:pt x="7655275" y="1622455"/>
                  <a:pt x="7646087" y="1629087"/>
                </a:cubicBezTo>
                <a:cubicBezTo>
                  <a:pt x="7656265" y="1638708"/>
                  <a:pt x="7648301" y="1647903"/>
                  <a:pt x="7661450" y="1657209"/>
                </a:cubicBezTo>
                <a:cubicBezTo>
                  <a:pt x="7664514" y="1654834"/>
                  <a:pt x="7665851" y="1651336"/>
                  <a:pt x="7665942" y="1647563"/>
                </a:cubicBezTo>
                <a:close/>
                <a:moveTo>
                  <a:pt x="3033987" y="12135979"/>
                </a:moveTo>
                <a:cubicBezTo>
                  <a:pt x="3036694" y="12127825"/>
                  <a:pt x="3036418" y="12119763"/>
                  <a:pt x="3030415" y="12112500"/>
                </a:cubicBezTo>
                <a:cubicBezTo>
                  <a:pt x="3016120" y="12120528"/>
                  <a:pt x="3009944" y="12149563"/>
                  <a:pt x="3019661" y="12160004"/>
                </a:cubicBezTo>
                <a:cubicBezTo>
                  <a:pt x="3025590" y="12152377"/>
                  <a:pt x="3031280" y="12144132"/>
                  <a:pt x="3033987" y="12135979"/>
                </a:cubicBezTo>
                <a:close/>
                <a:moveTo>
                  <a:pt x="2978499" y="12296900"/>
                </a:moveTo>
                <a:cubicBezTo>
                  <a:pt x="2940982" y="12374313"/>
                  <a:pt x="2820418" y="12311400"/>
                  <a:pt x="2832468" y="12242709"/>
                </a:cubicBezTo>
                <a:cubicBezTo>
                  <a:pt x="2837695" y="12212406"/>
                  <a:pt x="2871359" y="12169699"/>
                  <a:pt x="2905895" y="12171200"/>
                </a:cubicBezTo>
                <a:cubicBezTo>
                  <a:pt x="2949005" y="12172923"/>
                  <a:pt x="2975374" y="12221772"/>
                  <a:pt x="2988865" y="12254740"/>
                </a:cubicBezTo>
                <a:cubicBezTo>
                  <a:pt x="2987524" y="12271918"/>
                  <a:pt x="2983859" y="12285841"/>
                  <a:pt x="2978499" y="12296900"/>
                </a:cubicBezTo>
                <a:close/>
                <a:moveTo>
                  <a:pt x="2892026" y="12498253"/>
                </a:moveTo>
                <a:cubicBezTo>
                  <a:pt x="2892477" y="12496817"/>
                  <a:pt x="2891695" y="12494979"/>
                  <a:pt x="2888857" y="12492454"/>
                </a:cubicBezTo>
                <a:cubicBezTo>
                  <a:pt x="2884981" y="12494298"/>
                  <a:pt x="2865532" y="12497902"/>
                  <a:pt x="2876886" y="12508000"/>
                </a:cubicBezTo>
                <a:cubicBezTo>
                  <a:pt x="2878219" y="12503252"/>
                  <a:pt x="2890673" y="12502562"/>
                  <a:pt x="2892026" y="12498253"/>
                </a:cubicBezTo>
                <a:close/>
                <a:moveTo>
                  <a:pt x="2917136" y="12485838"/>
                </a:moveTo>
                <a:cubicBezTo>
                  <a:pt x="2907978" y="12508986"/>
                  <a:pt x="2889364" y="12527678"/>
                  <a:pt x="2860544" y="12532285"/>
                </a:cubicBezTo>
                <a:cubicBezTo>
                  <a:pt x="2738157" y="12497518"/>
                  <a:pt x="2791937" y="12326149"/>
                  <a:pt x="2887585" y="12377557"/>
                </a:cubicBezTo>
                <a:cubicBezTo>
                  <a:pt x="2921391" y="12396305"/>
                  <a:pt x="2932398" y="12447260"/>
                  <a:pt x="2917136" y="12485838"/>
                </a:cubicBezTo>
                <a:close/>
                <a:moveTo>
                  <a:pt x="7343043" y="2471901"/>
                </a:moveTo>
                <a:cubicBezTo>
                  <a:pt x="7339187" y="2483036"/>
                  <a:pt x="7333854" y="2492777"/>
                  <a:pt x="7327884" y="2499146"/>
                </a:cubicBezTo>
                <a:cubicBezTo>
                  <a:pt x="7291880" y="2462559"/>
                  <a:pt x="7316517" y="2424781"/>
                  <a:pt x="7315230" y="2387493"/>
                </a:cubicBezTo>
                <a:cubicBezTo>
                  <a:pt x="7352896" y="2392555"/>
                  <a:pt x="7354613" y="2438498"/>
                  <a:pt x="7343043" y="2471901"/>
                </a:cubicBezTo>
                <a:close/>
                <a:moveTo>
                  <a:pt x="2850154" y="12662891"/>
                </a:moveTo>
                <a:cubicBezTo>
                  <a:pt x="2836226" y="12644521"/>
                  <a:pt x="2845319" y="12616980"/>
                  <a:pt x="2838367" y="12595584"/>
                </a:cubicBezTo>
                <a:cubicBezTo>
                  <a:pt x="2808016" y="12613223"/>
                  <a:pt x="2827396" y="12677268"/>
                  <a:pt x="2850154" y="12662891"/>
                </a:cubicBezTo>
                <a:close/>
                <a:moveTo>
                  <a:pt x="2733496" y="12940067"/>
                </a:moveTo>
                <a:cubicBezTo>
                  <a:pt x="2739065" y="12928735"/>
                  <a:pt x="2742950" y="12916109"/>
                  <a:pt x="2748652" y="12900243"/>
                </a:cubicBezTo>
                <a:cubicBezTo>
                  <a:pt x="2632788" y="12790575"/>
                  <a:pt x="2452957" y="12759918"/>
                  <a:pt x="2319379" y="12711329"/>
                </a:cubicBezTo>
                <a:cubicBezTo>
                  <a:pt x="2271738" y="12694693"/>
                  <a:pt x="2232989" y="12674363"/>
                  <a:pt x="2189506" y="12658478"/>
                </a:cubicBezTo>
                <a:cubicBezTo>
                  <a:pt x="2170092" y="12651716"/>
                  <a:pt x="2143608" y="12640897"/>
                  <a:pt x="2124346" y="12648331"/>
                </a:cubicBezTo>
                <a:cubicBezTo>
                  <a:pt x="2135362" y="12660396"/>
                  <a:pt x="2146825" y="12672595"/>
                  <a:pt x="2161325" y="12682771"/>
                </a:cubicBezTo>
                <a:cubicBezTo>
                  <a:pt x="2173356" y="12684892"/>
                  <a:pt x="2180093" y="12673725"/>
                  <a:pt x="2191542" y="12676162"/>
                </a:cubicBezTo>
                <a:cubicBezTo>
                  <a:pt x="2199306" y="12697505"/>
                  <a:pt x="2227200" y="12692155"/>
                  <a:pt x="2224508" y="12719165"/>
                </a:cubicBezTo>
                <a:cubicBezTo>
                  <a:pt x="2245165" y="12718489"/>
                  <a:pt x="2243916" y="12721046"/>
                  <a:pt x="2259004" y="12735788"/>
                </a:cubicBezTo>
                <a:cubicBezTo>
                  <a:pt x="2262750" y="12728121"/>
                  <a:pt x="2268158" y="12726318"/>
                  <a:pt x="2274240" y="12727154"/>
                </a:cubicBezTo>
                <a:cubicBezTo>
                  <a:pt x="2293627" y="12747081"/>
                  <a:pt x="2281595" y="12777650"/>
                  <a:pt x="2304781" y="12796271"/>
                </a:cubicBezTo>
                <a:cubicBezTo>
                  <a:pt x="2321760" y="12786692"/>
                  <a:pt x="2293833" y="12767635"/>
                  <a:pt x="2293814" y="12752992"/>
                </a:cubicBezTo>
                <a:cubicBezTo>
                  <a:pt x="2297072" y="12748596"/>
                  <a:pt x="2301946" y="12748585"/>
                  <a:pt x="2306819" y="12748573"/>
                </a:cubicBezTo>
                <a:cubicBezTo>
                  <a:pt x="2310731" y="12764864"/>
                  <a:pt x="2321954" y="12764793"/>
                  <a:pt x="2339399" y="12769992"/>
                </a:cubicBezTo>
                <a:cubicBezTo>
                  <a:pt x="2348364" y="12787302"/>
                  <a:pt x="2338917" y="12810834"/>
                  <a:pt x="2361335" y="12823857"/>
                </a:cubicBezTo>
                <a:cubicBezTo>
                  <a:pt x="2369982" y="12803014"/>
                  <a:pt x="2345734" y="12792861"/>
                  <a:pt x="2354514" y="12771569"/>
                </a:cubicBezTo>
                <a:cubicBezTo>
                  <a:pt x="2370905" y="12757424"/>
                  <a:pt x="2358286" y="12783427"/>
                  <a:pt x="2367325" y="12789048"/>
                </a:cubicBezTo>
                <a:cubicBezTo>
                  <a:pt x="2368981" y="12790029"/>
                  <a:pt x="2389637" y="12789354"/>
                  <a:pt x="2389190" y="12789221"/>
                </a:cubicBezTo>
                <a:cubicBezTo>
                  <a:pt x="2400433" y="12803793"/>
                  <a:pt x="2390003" y="12828985"/>
                  <a:pt x="2409030" y="12846853"/>
                </a:cubicBezTo>
                <a:cubicBezTo>
                  <a:pt x="2423778" y="12841490"/>
                  <a:pt x="2393168" y="12821634"/>
                  <a:pt x="2408704" y="12803819"/>
                </a:cubicBezTo>
                <a:cubicBezTo>
                  <a:pt x="2435996" y="12816831"/>
                  <a:pt x="2443073" y="12825771"/>
                  <a:pt x="2456652" y="12848846"/>
                </a:cubicBezTo>
                <a:cubicBezTo>
                  <a:pt x="2459817" y="12841494"/>
                  <a:pt x="2465358" y="12839243"/>
                  <a:pt x="2471440" y="12840079"/>
                </a:cubicBezTo>
                <a:cubicBezTo>
                  <a:pt x="2479465" y="12855644"/>
                  <a:pt x="2467760" y="12896558"/>
                  <a:pt x="2500394" y="12891645"/>
                </a:cubicBezTo>
                <a:cubicBezTo>
                  <a:pt x="2494379" y="12874239"/>
                  <a:pt x="2479024" y="12860392"/>
                  <a:pt x="2488785" y="12837441"/>
                </a:cubicBezTo>
                <a:cubicBezTo>
                  <a:pt x="2513848" y="12854668"/>
                  <a:pt x="2498578" y="12871587"/>
                  <a:pt x="2532647" y="12870029"/>
                </a:cubicBezTo>
                <a:cubicBezTo>
                  <a:pt x="2542955" y="12887739"/>
                  <a:pt x="2525375" y="12915679"/>
                  <a:pt x="2552354" y="12928110"/>
                </a:cubicBezTo>
                <a:cubicBezTo>
                  <a:pt x="2563504" y="12907036"/>
                  <a:pt x="2523814" y="12884962"/>
                  <a:pt x="2553751" y="12869487"/>
                </a:cubicBezTo>
                <a:cubicBezTo>
                  <a:pt x="2572377" y="12888700"/>
                  <a:pt x="2556366" y="12919548"/>
                  <a:pt x="2574098" y="12938493"/>
                </a:cubicBezTo>
                <a:cubicBezTo>
                  <a:pt x="2585970" y="12921537"/>
                  <a:pt x="2557636" y="12898944"/>
                  <a:pt x="2582125" y="12888676"/>
                </a:cubicBezTo>
                <a:cubicBezTo>
                  <a:pt x="2594756" y="12905127"/>
                  <a:pt x="2574652" y="12951344"/>
                  <a:pt x="2606485" y="12949120"/>
                </a:cubicBezTo>
                <a:cubicBezTo>
                  <a:pt x="2606906" y="12929729"/>
                  <a:pt x="2585536" y="12898476"/>
                  <a:pt x="2605906" y="12884053"/>
                </a:cubicBezTo>
                <a:cubicBezTo>
                  <a:pt x="2620780" y="12906051"/>
                  <a:pt x="2602760" y="12938740"/>
                  <a:pt x="2623889" y="12957723"/>
                </a:cubicBezTo>
                <a:cubicBezTo>
                  <a:pt x="2634319" y="12932531"/>
                  <a:pt x="2613577" y="12902441"/>
                  <a:pt x="2631977" y="12886455"/>
                </a:cubicBezTo>
                <a:cubicBezTo>
                  <a:pt x="2650697" y="12908623"/>
                  <a:pt x="2617708" y="12949049"/>
                  <a:pt x="2652070" y="12966120"/>
                </a:cubicBezTo>
                <a:cubicBezTo>
                  <a:pt x="2658881" y="12943265"/>
                  <a:pt x="2641289" y="12928752"/>
                  <a:pt x="2655697" y="12903283"/>
                </a:cubicBezTo>
                <a:cubicBezTo>
                  <a:pt x="2677047" y="12919891"/>
                  <a:pt x="2649460" y="12953632"/>
                  <a:pt x="2671257" y="12970374"/>
                </a:cubicBezTo>
                <a:cubicBezTo>
                  <a:pt x="2682408" y="12949300"/>
                  <a:pt x="2657025" y="12926610"/>
                  <a:pt x="2677308" y="12914114"/>
                </a:cubicBezTo>
                <a:cubicBezTo>
                  <a:pt x="2694452" y="12928493"/>
                  <a:pt x="2671865" y="12956893"/>
                  <a:pt x="2693256" y="12970098"/>
                </a:cubicBezTo>
                <a:cubicBezTo>
                  <a:pt x="2704813" y="12952562"/>
                  <a:pt x="2676927" y="12930102"/>
                  <a:pt x="2701282" y="12920282"/>
                </a:cubicBezTo>
                <a:cubicBezTo>
                  <a:pt x="2712792" y="12933958"/>
                  <a:pt x="2694671" y="12958810"/>
                  <a:pt x="2708237" y="12972123"/>
                </a:cubicBezTo>
                <a:cubicBezTo>
                  <a:pt x="2720675" y="12961437"/>
                  <a:pt x="2727928" y="12951400"/>
                  <a:pt x="2733496" y="12940067"/>
                </a:cubicBezTo>
                <a:close/>
                <a:moveTo>
                  <a:pt x="7457732" y="2276259"/>
                </a:moveTo>
                <a:cubicBezTo>
                  <a:pt x="7511824" y="2187228"/>
                  <a:pt x="7502651" y="2086459"/>
                  <a:pt x="7401168" y="2011775"/>
                </a:cubicBezTo>
                <a:cubicBezTo>
                  <a:pt x="7346329" y="1971283"/>
                  <a:pt x="7287449" y="1979132"/>
                  <a:pt x="7236943" y="1964559"/>
                </a:cubicBezTo>
                <a:cubicBezTo>
                  <a:pt x="7223971" y="1960168"/>
                  <a:pt x="7213058" y="1951276"/>
                  <a:pt x="7201871" y="1946353"/>
                </a:cubicBezTo>
                <a:cubicBezTo>
                  <a:pt x="7193002" y="1942682"/>
                  <a:pt x="7177195" y="1925531"/>
                  <a:pt x="7164461" y="1941479"/>
                </a:cubicBezTo>
                <a:cubicBezTo>
                  <a:pt x="7168136" y="1960306"/>
                  <a:pt x="7193272" y="1971272"/>
                  <a:pt x="7210651" y="1980665"/>
                </a:cubicBezTo>
                <a:cubicBezTo>
                  <a:pt x="7263188" y="2010182"/>
                  <a:pt x="7337299" y="2046868"/>
                  <a:pt x="7373493" y="2090008"/>
                </a:cubicBezTo>
                <a:cubicBezTo>
                  <a:pt x="7365369" y="2095348"/>
                  <a:pt x="7357579" y="2085524"/>
                  <a:pt x="7349487" y="2099115"/>
                </a:cubicBezTo>
                <a:cubicBezTo>
                  <a:pt x="7356809" y="2123657"/>
                  <a:pt x="7329619" y="2144890"/>
                  <a:pt x="7310427" y="2155476"/>
                </a:cubicBezTo>
                <a:cubicBezTo>
                  <a:pt x="7311863" y="2179831"/>
                  <a:pt x="7280519" y="2174118"/>
                  <a:pt x="7284585" y="2199146"/>
                </a:cubicBezTo>
                <a:cubicBezTo>
                  <a:pt x="7268092" y="2194348"/>
                  <a:pt x="7266372" y="2211383"/>
                  <a:pt x="7252674" y="2215956"/>
                </a:cubicBezTo>
                <a:cubicBezTo>
                  <a:pt x="7182755" y="2149349"/>
                  <a:pt x="7164277" y="2067879"/>
                  <a:pt x="7104112" y="2009537"/>
                </a:cubicBezTo>
                <a:cubicBezTo>
                  <a:pt x="7098617" y="2015550"/>
                  <a:pt x="7093436" y="2020983"/>
                  <a:pt x="7088122" y="2025971"/>
                </a:cubicBezTo>
                <a:cubicBezTo>
                  <a:pt x="7167458" y="2088311"/>
                  <a:pt x="7107112" y="2184067"/>
                  <a:pt x="7170465" y="2257979"/>
                </a:cubicBezTo>
                <a:cubicBezTo>
                  <a:pt x="7222466" y="2318270"/>
                  <a:pt x="7268054" y="2311471"/>
                  <a:pt x="7327683" y="2340330"/>
                </a:cubicBezTo>
                <a:cubicBezTo>
                  <a:pt x="7380262" y="2340678"/>
                  <a:pt x="7426976" y="2326254"/>
                  <a:pt x="7457732" y="2276259"/>
                </a:cubicBezTo>
                <a:close/>
                <a:moveTo>
                  <a:pt x="7594027" y="1980482"/>
                </a:moveTo>
                <a:cubicBezTo>
                  <a:pt x="7568550" y="2003694"/>
                  <a:pt x="7543010" y="2046440"/>
                  <a:pt x="7516407" y="2028034"/>
                </a:cubicBezTo>
                <a:cubicBezTo>
                  <a:pt x="7521015" y="2023732"/>
                  <a:pt x="7525271" y="2016607"/>
                  <a:pt x="7530215" y="2020011"/>
                </a:cubicBezTo>
                <a:cubicBezTo>
                  <a:pt x="7534387" y="2010960"/>
                  <a:pt x="7517340" y="2017998"/>
                  <a:pt x="7513314" y="2009442"/>
                </a:cubicBezTo>
                <a:cubicBezTo>
                  <a:pt x="7523595" y="1978079"/>
                  <a:pt x="7555571" y="1978296"/>
                  <a:pt x="7574854" y="1962297"/>
                </a:cubicBezTo>
                <a:cubicBezTo>
                  <a:pt x="7581184" y="1968702"/>
                  <a:pt x="7587380" y="1974659"/>
                  <a:pt x="7594027" y="1980482"/>
                </a:cubicBezTo>
                <a:close/>
                <a:moveTo>
                  <a:pt x="7673377" y="1843661"/>
                </a:moveTo>
                <a:cubicBezTo>
                  <a:pt x="7676789" y="1821246"/>
                  <a:pt x="7672111" y="1767449"/>
                  <a:pt x="7670470" y="1765791"/>
                </a:cubicBezTo>
                <a:cubicBezTo>
                  <a:pt x="7669691" y="1789539"/>
                  <a:pt x="7656293" y="1829715"/>
                  <a:pt x="7673377" y="1843661"/>
                </a:cubicBezTo>
                <a:close/>
                <a:moveTo>
                  <a:pt x="3097048" y="12209566"/>
                </a:moveTo>
                <a:cubicBezTo>
                  <a:pt x="3057540" y="12207478"/>
                  <a:pt x="3047625" y="12192852"/>
                  <a:pt x="3022049" y="12166182"/>
                </a:cubicBezTo>
                <a:cubicBezTo>
                  <a:pt x="3016919" y="12195166"/>
                  <a:pt x="3047987" y="12209406"/>
                  <a:pt x="3080719" y="12223356"/>
                </a:cubicBezTo>
                <a:cubicBezTo>
                  <a:pt x="3084507" y="12214783"/>
                  <a:pt x="3095171" y="12223081"/>
                  <a:pt x="3097048" y="12209566"/>
                </a:cubicBezTo>
                <a:close/>
                <a:moveTo>
                  <a:pt x="7660294" y="1886807"/>
                </a:moveTo>
                <a:cubicBezTo>
                  <a:pt x="7623011" y="1691314"/>
                  <a:pt x="7623007" y="1495689"/>
                  <a:pt x="7573189" y="1300129"/>
                </a:cubicBezTo>
                <a:cubicBezTo>
                  <a:pt x="7502192" y="1313938"/>
                  <a:pt x="7430765" y="1347868"/>
                  <a:pt x="7359067" y="1370250"/>
                </a:cubicBezTo>
                <a:cubicBezTo>
                  <a:pt x="7478607" y="1542757"/>
                  <a:pt x="7544380" y="1714649"/>
                  <a:pt x="7654356" y="1886776"/>
                </a:cubicBezTo>
                <a:cubicBezTo>
                  <a:pt x="7651041" y="1890057"/>
                  <a:pt x="7655974" y="1893052"/>
                  <a:pt x="7660294" y="1886807"/>
                </a:cubicBezTo>
                <a:close/>
                <a:moveTo>
                  <a:pt x="2787667" y="12919676"/>
                </a:moveTo>
                <a:cubicBezTo>
                  <a:pt x="2763133" y="12895775"/>
                  <a:pt x="2727632" y="12964241"/>
                  <a:pt x="2749424" y="12976101"/>
                </a:cubicBezTo>
                <a:cubicBezTo>
                  <a:pt x="2768291" y="12974893"/>
                  <a:pt x="2774995" y="12939320"/>
                  <a:pt x="2787667" y="12919676"/>
                </a:cubicBezTo>
                <a:close/>
                <a:moveTo>
                  <a:pt x="3111417" y="12189787"/>
                </a:moveTo>
                <a:cubicBezTo>
                  <a:pt x="3118787" y="12163842"/>
                  <a:pt x="3107357" y="12126004"/>
                  <a:pt x="3082777" y="12124878"/>
                </a:cubicBezTo>
                <a:cubicBezTo>
                  <a:pt x="3098357" y="12144056"/>
                  <a:pt x="3088426" y="12173481"/>
                  <a:pt x="3111417" y="12189787"/>
                </a:cubicBezTo>
                <a:close/>
                <a:moveTo>
                  <a:pt x="7504543" y="2252998"/>
                </a:moveTo>
                <a:cubicBezTo>
                  <a:pt x="7493499" y="2276035"/>
                  <a:pt x="7476898" y="2298968"/>
                  <a:pt x="7450396" y="2321696"/>
                </a:cubicBezTo>
                <a:cubicBezTo>
                  <a:pt x="7414941" y="2352684"/>
                  <a:pt x="7371883" y="2367962"/>
                  <a:pt x="7339060" y="2367064"/>
                </a:cubicBezTo>
                <a:cubicBezTo>
                  <a:pt x="7280641" y="2365057"/>
                  <a:pt x="7174960" y="2325155"/>
                  <a:pt x="7133055" y="2253105"/>
                </a:cubicBezTo>
                <a:cubicBezTo>
                  <a:pt x="7117529" y="2227123"/>
                  <a:pt x="7115934" y="2189210"/>
                  <a:pt x="7112455" y="2159634"/>
                </a:cubicBezTo>
                <a:cubicBezTo>
                  <a:pt x="7106992" y="2113641"/>
                  <a:pt x="7117876" y="2081723"/>
                  <a:pt x="7074982" y="2045442"/>
                </a:cubicBezTo>
                <a:cubicBezTo>
                  <a:pt x="7063529" y="2039626"/>
                  <a:pt x="7052307" y="2059010"/>
                  <a:pt x="7040674" y="2054220"/>
                </a:cubicBezTo>
                <a:cubicBezTo>
                  <a:pt x="7016976" y="2035050"/>
                  <a:pt x="7008175" y="2015323"/>
                  <a:pt x="7023100" y="1995320"/>
                </a:cubicBezTo>
                <a:cubicBezTo>
                  <a:pt x="7009024" y="1983969"/>
                  <a:pt x="7001281" y="1972673"/>
                  <a:pt x="6992958" y="1961064"/>
                </a:cubicBezTo>
                <a:cubicBezTo>
                  <a:pt x="6993505" y="1953126"/>
                  <a:pt x="6994944" y="1944922"/>
                  <a:pt x="7006105" y="1936732"/>
                </a:cubicBezTo>
                <a:cubicBezTo>
                  <a:pt x="6997689" y="1928066"/>
                  <a:pt x="6984412" y="1919394"/>
                  <a:pt x="6984246" y="1910696"/>
                </a:cubicBezTo>
                <a:cubicBezTo>
                  <a:pt x="7006043" y="1887670"/>
                  <a:pt x="7027973" y="1865091"/>
                  <a:pt x="7049770" y="1842065"/>
                </a:cubicBezTo>
                <a:cubicBezTo>
                  <a:pt x="7058913" y="1841767"/>
                  <a:pt x="7067768" y="1855161"/>
                  <a:pt x="7076943" y="1863114"/>
                </a:cubicBezTo>
                <a:cubicBezTo>
                  <a:pt x="7086532" y="1862683"/>
                  <a:pt x="7096362" y="1850031"/>
                  <a:pt x="7106264" y="1849020"/>
                </a:cubicBezTo>
                <a:cubicBezTo>
                  <a:pt x="7115260" y="1857999"/>
                  <a:pt x="7124122" y="1866531"/>
                  <a:pt x="7133563" y="1875377"/>
                </a:cubicBezTo>
                <a:cubicBezTo>
                  <a:pt x="7145876" y="1872675"/>
                  <a:pt x="7158423" y="1862614"/>
                  <a:pt x="7170462" y="1863882"/>
                </a:cubicBezTo>
                <a:cubicBezTo>
                  <a:pt x="7179903" y="1872727"/>
                  <a:pt x="7188766" y="1881259"/>
                  <a:pt x="7198208" y="1890105"/>
                </a:cubicBezTo>
                <a:cubicBezTo>
                  <a:pt x="7194538" y="1898975"/>
                  <a:pt x="7189975" y="1908111"/>
                  <a:pt x="7182470" y="1917154"/>
                </a:cubicBezTo>
                <a:cubicBezTo>
                  <a:pt x="7248891" y="1936211"/>
                  <a:pt x="7352233" y="1929188"/>
                  <a:pt x="7424930" y="1987192"/>
                </a:cubicBezTo>
                <a:cubicBezTo>
                  <a:pt x="7491302" y="2040280"/>
                  <a:pt x="7521779" y="2119627"/>
                  <a:pt x="7525342" y="2183680"/>
                </a:cubicBezTo>
                <a:cubicBezTo>
                  <a:pt x="7521072" y="2206822"/>
                  <a:pt x="7515586" y="2229962"/>
                  <a:pt x="7504543" y="2252998"/>
                </a:cubicBezTo>
                <a:close/>
                <a:moveTo>
                  <a:pt x="3128878" y="12210953"/>
                </a:moveTo>
                <a:cubicBezTo>
                  <a:pt x="3123411" y="12220701"/>
                  <a:pt x="3115554" y="12230230"/>
                  <a:pt x="3104945" y="12239183"/>
                </a:cubicBezTo>
                <a:cubicBezTo>
                  <a:pt x="3035596" y="12244402"/>
                  <a:pt x="2965726" y="12172034"/>
                  <a:pt x="3016836" y="12095742"/>
                </a:cubicBezTo>
                <a:cubicBezTo>
                  <a:pt x="3088324" y="12063674"/>
                  <a:pt x="3167146" y="12142712"/>
                  <a:pt x="3128878" y="12210953"/>
                </a:cubicBezTo>
                <a:close/>
                <a:moveTo>
                  <a:pt x="2924812" y="12684481"/>
                </a:moveTo>
                <a:cubicBezTo>
                  <a:pt x="2909967" y="12703667"/>
                  <a:pt x="2885057" y="12706308"/>
                  <a:pt x="2865270" y="12700620"/>
                </a:cubicBezTo>
                <a:cubicBezTo>
                  <a:pt x="2779497" y="12675446"/>
                  <a:pt x="2799450" y="12543267"/>
                  <a:pt x="2884680" y="12574308"/>
                </a:cubicBezTo>
                <a:cubicBezTo>
                  <a:pt x="2913073" y="12584308"/>
                  <a:pt x="2941831" y="12630610"/>
                  <a:pt x="2935741" y="12659477"/>
                </a:cubicBezTo>
                <a:cubicBezTo>
                  <a:pt x="2933591" y="12669853"/>
                  <a:pt x="2929761" y="12678087"/>
                  <a:pt x="2924812" y="12684481"/>
                </a:cubicBezTo>
                <a:close/>
                <a:moveTo>
                  <a:pt x="7697320" y="1936817"/>
                </a:moveTo>
                <a:cubicBezTo>
                  <a:pt x="7720011" y="1885474"/>
                  <a:pt x="7736121" y="1830798"/>
                  <a:pt x="7757198" y="1772519"/>
                </a:cubicBezTo>
                <a:cubicBezTo>
                  <a:pt x="7776265" y="1720168"/>
                  <a:pt x="7799623" y="1667509"/>
                  <a:pt x="7817042" y="1614819"/>
                </a:cubicBezTo>
                <a:cubicBezTo>
                  <a:pt x="7867631" y="1461028"/>
                  <a:pt x="7945189" y="1323215"/>
                  <a:pt x="7964722" y="1178496"/>
                </a:cubicBezTo>
                <a:cubicBezTo>
                  <a:pt x="7884088" y="1206439"/>
                  <a:pt x="7803341" y="1256814"/>
                  <a:pt x="7722515" y="1257375"/>
                </a:cubicBezTo>
                <a:cubicBezTo>
                  <a:pt x="7693333" y="1483856"/>
                  <a:pt x="7680977" y="1710095"/>
                  <a:pt x="7691382" y="1936786"/>
                </a:cubicBezTo>
                <a:cubicBezTo>
                  <a:pt x="7693354" y="1938116"/>
                  <a:pt x="7695655" y="1939777"/>
                  <a:pt x="7697320" y="1936817"/>
                </a:cubicBezTo>
                <a:close/>
                <a:moveTo>
                  <a:pt x="7636224" y="2078746"/>
                </a:moveTo>
                <a:cubicBezTo>
                  <a:pt x="7604000" y="2099078"/>
                  <a:pt x="7570976" y="2102112"/>
                  <a:pt x="7537820" y="2099826"/>
                </a:cubicBezTo>
                <a:cubicBezTo>
                  <a:pt x="7539867" y="2095317"/>
                  <a:pt x="7540001" y="2090893"/>
                  <a:pt x="7535151" y="2086007"/>
                </a:cubicBezTo>
                <a:cubicBezTo>
                  <a:pt x="7566841" y="2059014"/>
                  <a:pt x="7612018" y="2028485"/>
                  <a:pt x="7636224" y="2078746"/>
                </a:cubicBezTo>
                <a:close/>
                <a:moveTo>
                  <a:pt x="7471260" y="2466032"/>
                </a:moveTo>
                <a:cubicBezTo>
                  <a:pt x="7468971" y="2472551"/>
                  <a:pt x="7463394" y="2476825"/>
                  <a:pt x="7452938" y="2477395"/>
                </a:cubicBezTo>
                <a:cubicBezTo>
                  <a:pt x="7429610" y="2449389"/>
                  <a:pt x="7423445" y="2420633"/>
                  <a:pt x="7429875" y="2392005"/>
                </a:cubicBezTo>
                <a:cubicBezTo>
                  <a:pt x="7435153" y="2396743"/>
                  <a:pt x="7440652" y="2384418"/>
                  <a:pt x="7446019" y="2386217"/>
                </a:cubicBezTo>
                <a:cubicBezTo>
                  <a:pt x="7455399" y="2406729"/>
                  <a:pt x="7478126" y="2446478"/>
                  <a:pt x="7471260" y="2466032"/>
                </a:cubicBezTo>
                <a:close/>
                <a:moveTo>
                  <a:pt x="2848835" y="12986941"/>
                </a:moveTo>
                <a:cubicBezTo>
                  <a:pt x="2853737" y="12974984"/>
                  <a:pt x="2856849" y="12961273"/>
                  <a:pt x="2859203" y="12949288"/>
                </a:cubicBezTo>
                <a:cubicBezTo>
                  <a:pt x="2842285" y="12937416"/>
                  <a:pt x="2829006" y="12937851"/>
                  <a:pt x="2813617" y="12932289"/>
                </a:cubicBezTo>
                <a:cubicBezTo>
                  <a:pt x="2806760" y="12953666"/>
                  <a:pt x="2801378" y="12974994"/>
                  <a:pt x="2792779" y="12997316"/>
                </a:cubicBezTo>
                <a:cubicBezTo>
                  <a:pt x="2804188" y="13003156"/>
                  <a:pt x="2815731" y="13008548"/>
                  <a:pt x="2827721" y="13014073"/>
                </a:cubicBezTo>
                <a:cubicBezTo>
                  <a:pt x="2837239" y="13009102"/>
                  <a:pt x="2843932" y="12998898"/>
                  <a:pt x="2848835" y="12986941"/>
                </a:cubicBezTo>
                <a:close/>
                <a:moveTo>
                  <a:pt x="7700260" y="2008089"/>
                </a:moveTo>
                <a:lnTo>
                  <a:pt x="7693960" y="2014324"/>
                </a:lnTo>
                <a:cubicBezTo>
                  <a:pt x="7673594" y="1997061"/>
                  <a:pt x="7662193" y="1968300"/>
                  <a:pt x="7651090" y="1945809"/>
                </a:cubicBezTo>
                <a:cubicBezTo>
                  <a:pt x="7579903" y="1800939"/>
                  <a:pt x="7480367" y="1651961"/>
                  <a:pt x="7386135" y="1497732"/>
                </a:cubicBezTo>
                <a:cubicBezTo>
                  <a:pt x="7360945" y="1455702"/>
                  <a:pt x="7338716" y="1415337"/>
                  <a:pt x="7297048" y="1369921"/>
                </a:cubicBezTo>
                <a:cubicBezTo>
                  <a:pt x="7363532" y="1334975"/>
                  <a:pt x="7429890" y="1325101"/>
                  <a:pt x="7495980" y="1303019"/>
                </a:cubicBezTo>
                <a:cubicBezTo>
                  <a:pt x="7501069" y="1275005"/>
                  <a:pt x="7489330" y="1247892"/>
                  <a:pt x="7480899" y="1218817"/>
                </a:cubicBezTo>
                <a:cubicBezTo>
                  <a:pt x="7473443" y="1192716"/>
                  <a:pt x="7457417" y="1165250"/>
                  <a:pt x="7462831" y="1138227"/>
                </a:cubicBezTo>
                <a:cubicBezTo>
                  <a:pt x="7512008" y="1133540"/>
                  <a:pt x="7560297" y="1174372"/>
                  <a:pt x="7611294" y="1201364"/>
                </a:cubicBezTo>
                <a:cubicBezTo>
                  <a:pt x="7625772" y="1208698"/>
                  <a:pt x="7643894" y="1213083"/>
                  <a:pt x="7660683" y="1220100"/>
                </a:cubicBezTo>
                <a:cubicBezTo>
                  <a:pt x="7677800" y="1227448"/>
                  <a:pt x="7691267" y="1239066"/>
                  <a:pt x="7707088" y="1241789"/>
                </a:cubicBezTo>
                <a:cubicBezTo>
                  <a:pt x="7763112" y="1253302"/>
                  <a:pt x="7814103" y="1215965"/>
                  <a:pt x="7868320" y="1193160"/>
                </a:cubicBezTo>
                <a:cubicBezTo>
                  <a:pt x="7888153" y="1185348"/>
                  <a:pt x="7910926" y="1183160"/>
                  <a:pt x="7930431" y="1175016"/>
                </a:cubicBezTo>
                <a:cubicBezTo>
                  <a:pt x="7949935" y="1166872"/>
                  <a:pt x="7966519" y="1149146"/>
                  <a:pt x="7989919" y="1153558"/>
                </a:cubicBezTo>
                <a:cubicBezTo>
                  <a:pt x="7980949" y="1297013"/>
                  <a:pt x="7895178" y="1427855"/>
                  <a:pt x="7848271" y="1571439"/>
                </a:cubicBezTo>
                <a:cubicBezTo>
                  <a:pt x="7824488" y="1642899"/>
                  <a:pt x="7798734" y="1713029"/>
                  <a:pt x="7772654" y="1782168"/>
                </a:cubicBezTo>
                <a:cubicBezTo>
                  <a:pt x="7743892" y="1859870"/>
                  <a:pt x="7709557" y="1930614"/>
                  <a:pt x="7700260" y="2008089"/>
                </a:cubicBezTo>
                <a:close/>
                <a:moveTo>
                  <a:pt x="7644182" y="2157613"/>
                </a:moveTo>
                <a:cubicBezTo>
                  <a:pt x="7641691" y="2160767"/>
                  <a:pt x="7638346" y="2163935"/>
                  <a:pt x="7634888" y="2167137"/>
                </a:cubicBezTo>
                <a:cubicBezTo>
                  <a:pt x="7607855" y="2163630"/>
                  <a:pt x="7580876" y="2158661"/>
                  <a:pt x="7553765" y="2153249"/>
                </a:cubicBezTo>
                <a:cubicBezTo>
                  <a:pt x="7569065" y="2120718"/>
                  <a:pt x="7616113" y="2128860"/>
                  <a:pt x="7648352" y="2148172"/>
                </a:cubicBezTo>
                <a:cubicBezTo>
                  <a:pt x="7648310" y="2151319"/>
                  <a:pt x="7646673" y="2154459"/>
                  <a:pt x="7644182" y="2157613"/>
                </a:cubicBezTo>
                <a:close/>
                <a:moveTo>
                  <a:pt x="2865956" y="13000581"/>
                </a:moveTo>
                <a:cubicBezTo>
                  <a:pt x="2869590" y="12992882"/>
                  <a:pt x="2870741" y="12984930"/>
                  <a:pt x="2865905" y="12979098"/>
                </a:cubicBezTo>
                <a:cubicBezTo>
                  <a:pt x="2862927" y="12992360"/>
                  <a:pt x="2843725" y="13011034"/>
                  <a:pt x="2851115" y="13020555"/>
                </a:cubicBezTo>
                <a:cubicBezTo>
                  <a:pt x="2856206" y="13015730"/>
                  <a:pt x="2862322" y="13008281"/>
                  <a:pt x="2865956" y="13000581"/>
                </a:cubicBezTo>
                <a:close/>
                <a:moveTo>
                  <a:pt x="3202535" y="12292342"/>
                </a:moveTo>
                <a:cubicBezTo>
                  <a:pt x="3206506" y="12275309"/>
                  <a:pt x="3196197" y="12264153"/>
                  <a:pt x="3189940" y="12250724"/>
                </a:cubicBezTo>
                <a:cubicBezTo>
                  <a:pt x="3183519" y="12268706"/>
                  <a:pt x="3182612" y="12284554"/>
                  <a:pt x="3202535" y="12292342"/>
                </a:cubicBezTo>
                <a:close/>
                <a:moveTo>
                  <a:pt x="7582170" y="2386786"/>
                </a:moveTo>
                <a:cubicBezTo>
                  <a:pt x="7544670" y="2396996"/>
                  <a:pt x="7494907" y="2330088"/>
                  <a:pt x="7501931" y="2299598"/>
                </a:cubicBezTo>
                <a:cubicBezTo>
                  <a:pt x="7536693" y="2291674"/>
                  <a:pt x="7573225" y="2360082"/>
                  <a:pt x="7582170" y="2386786"/>
                </a:cubicBezTo>
                <a:close/>
                <a:moveTo>
                  <a:pt x="7655111" y="2228376"/>
                </a:moveTo>
                <a:cubicBezTo>
                  <a:pt x="7639397" y="2268824"/>
                  <a:pt x="7600002" y="2225006"/>
                  <a:pt x="7574503" y="2240829"/>
                </a:cubicBezTo>
                <a:cubicBezTo>
                  <a:pt x="7574496" y="2219569"/>
                  <a:pt x="7556574" y="2229749"/>
                  <a:pt x="7542125" y="2220529"/>
                </a:cubicBezTo>
                <a:cubicBezTo>
                  <a:pt x="7540089" y="2215338"/>
                  <a:pt x="7551959" y="2209380"/>
                  <a:pt x="7547105" y="2204546"/>
                </a:cubicBezTo>
                <a:cubicBezTo>
                  <a:pt x="7583384" y="2210151"/>
                  <a:pt x="7619253" y="2206214"/>
                  <a:pt x="7655111" y="2228376"/>
                </a:cubicBezTo>
                <a:close/>
                <a:moveTo>
                  <a:pt x="2908425" y="13015372"/>
                </a:moveTo>
                <a:cubicBezTo>
                  <a:pt x="2914801" y="12998060"/>
                  <a:pt x="2912806" y="12976973"/>
                  <a:pt x="2896122" y="12972488"/>
                </a:cubicBezTo>
                <a:cubicBezTo>
                  <a:pt x="2878029" y="12984174"/>
                  <a:pt x="2880485" y="13015158"/>
                  <a:pt x="2870496" y="13035602"/>
                </a:cubicBezTo>
                <a:cubicBezTo>
                  <a:pt x="2887300" y="13046221"/>
                  <a:pt x="2902048" y="13032684"/>
                  <a:pt x="2908425" y="13015372"/>
                </a:cubicBezTo>
                <a:close/>
                <a:moveTo>
                  <a:pt x="3250555" y="12313559"/>
                </a:moveTo>
                <a:lnTo>
                  <a:pt x="3237382" y="12307739"/>
                </a:lnTo>
                <a:cubicBezTo>
                  <a:pt x="3224951" y="12317480"/>
                  <a:pt x="3251298" y="12329121"/>
                  <a:pt x="3250555" y="12313559"/>
                </a:cubicBezTo>
                <a:close/>
                <a:moveTo>
                  <a:pt x="3303851" y="12314916"/>
                </a:moveTo>
                <a:cubicBezTo>
                  <a:pt x="3276277" y="12351836"/>
                  <a:pt x="3194593" y="12341642"/>
                  <a:pt x="3170298" y="12283684"/>
                </a:cubicBezTo>
                <a:cubicBezTo>
                  <a:pt x="3150067" y="12182329"/>
                  <a:pt x="3283546" y="12176817"/>
                  <a:pt x="3309260" y="12262315"/>
                </a:cubicBezTo>
                <a:cubicBezTo>
                  <a:pt x="3316222" y="12285068"/>
                  <a:pt x="3313043" y="12302609"/>
                  <a:pt x="3303851" y="12314916"/>
                </a:cubicBezTo>
                <a:close/>
                <a:moveTo>
                  <a:pt x="7842363" y="2053651"/>
                </a:moveTo>
                <a:cubicBezTo>
                  <a:pt x="7838527" y="2051956"/>
                  <a:pt x="7838806" y="2049018"/>
                  <a:pt x="7836626" y="2047034"/>
                </a:cubicBezTo>
                <a:cubicBezTo>
                  <a:pt x="7835117" y="2050449"/>
                  <a:pt x="7832182" y="2050173"/>
                  <a:pt x="7830009" y="2052785"/>
                </a:cubicBezTo>
                <a:cubicBezTo>
                  <a:pt x="7833419" y="2054292"/>
                  <a:pt x="7832951" y="2057657"/>
                  <a:pt x="7835131" y="2059640"/>
                </a:cubicBezTo>
                <a:cubicBezTo>
                  <a:pt x="7836829" y="2055798"/>
                  <a:pt x="7840190" y="2056263"/>
                  <a:pt x="7842363" y="2053651"/>
                </a:cubicBezTo>
                <a:close/>
                <a:moveTo>
                  <a:pt x="3228838" y="12533847"/>
                </a:moveTo>
                <a:cubicBezTo>
                  <a:pt x="3229026" y="12533421"/>
                  <a:pt x="3224363" y="12532381"/>
                  <a:pt x="3224123" y="12531764"/>
                </a:cubicBezTo>
                <a:cubicBezTo>
                  <a:pt x="3209793" y="12500425"/>
                  <a:pt x="3223451" y="12556475"/>
                  <a:pt x="3228838" y="12533847"/>
                </a:cubicBezTo>
                <a:close/>
                <a:moveTo>
                  <a:pt x="3195473" y="12644143"/>
                </a:moveTo>
                <a:cubicBezTo>
                  <a:pt x="3208821" y="12587267"/>
                  <a:pt x="3207971" y="12535855"/>
                  <a:pt x="3171506" y="12497799"/>
                </a:cubicBezTo>
                <a:cubicBezTo>
                  <a:pt x="3101426" y="12526546"/>
                  <a:pt x="3097793" y="12640281"/>
                  <a:pt x="3195473" y="12644143"/>
                </a:cubicBezTo>
                <a:close/>
                <a:moveTo>
                  <a:pt x="7980193" y="1823140"/>
                </a:moveTo>
                <a:cubicBezTo>
                  <a:pt x="7982455" y="1812977"/>
                  <a:pt x="7981855" y="1800211"/>
                  <a:pt x="7982179" y="1796017"/>
                </a:cubicBezTo>
                <a:cubicBezTo>
                  <a:pt x="7971964" y="1800688"/>
                  <a:pt x="7967738" y="1821782"/>
                  <a:pt x="7961039" y="1834639"/>
                </a:cubicBezTo>
                <a:cubicBezTo>
                  <a:pt x="7972809" y="1840860"/>
                  <a:pt x="7977932" y="1833302"/>
                  <a:pt x="7980193" y="1823140"/>
                </a:cubicBezTo>
                <a:close/>
                <a:moveTo>
                  <a:pt x="7953540" y="1910414"/>
                </a:moveTo>
                <a:cubicBezTo>
                  <a:pt x="7957781" y="1898511"/>
                  <a:pt x="7949724" y="1891379"/>
                  <a:pt x="7948856" y="1881812"/>
                </a:cubicBezTo>
                <a:cubicBezTo>
                  <a:pt x="7941116" y="1894719"/>
                  <a:pt x="7942220" y="1904902"/>
                  <a:pt x="7953540" y="1910414"/>
                </a:cubicBezTo>
                <a:close/>
                <a:moveTo>
                  <a:pt x="7974869" y="1871365"/>
                </a:moveTo>
                <a:cubicBezTo>
                  <a:pt x="7964066" y="1863530"/>
                  <a:pt x="7970479" y="1849016"/>
                  <a:pt x="7957832" y="1841896"/>
                </a:cubicBezTo>
                <a:cubicBezTo>
                  <a:pt x="7950468" y="1853950"/>
                  <a:pt x="7949631" y="1862764"/>
                  <a:pt x="7948227" y="1872859"/>
                </a:cubicBezTo>
                <a:cubicBezTo>
                  <a:pt x="7956269" y="1870800"/>
                  <a:pt x="7970678" y="1884310"/>
                  <a:pt x="7974869" y="1871365"/>
                </a:cubicBezTo>
                <a:close/>
                <a:moveTo>
                  <a:pt x="3238139" y="12595117"/>
                </a:moveTo>
                <a:cubicBezTo>
                  <a:pt x="3235568" y="12593981"/>
                  <a:pt x="3233373" y="12591990"/>
                  <a:pt x="3235740" y="12588954"/>
                </a:cubicBezTo>
                <a:lnTo>
                  <a:pt x="3226739" y="12584977"/>
                </a:lnTo>
                <a:cubicBezTo>
                  <a:pt x="3215164" y="12592621"/>
                  <a:pt x="3236081" y="12604415"/>
                  <a:pt x="3238139" y="12595117"/>
                </a:cubicBezTo>
                <a:close/>
                <a:moveTo>
                  <a:pt x="8125155" y="1561210"/>
                </a:moveTo>
                <a:cubicBezTo>
                  <a:pt x="8123462" y="1538522"/>
                  <a:pt x="8112427" y="1503541"/>
                  <a:pt x="8097270" y="1496335"/>
                </a:cubicBezTo>
                <a:cubicBezTo>
                  <a:pt x="8107858" y="1517340"/>
                  <a:pt x="8103500" y="1544498"/>
                  <a:pt x="8125155" y="1561210"/>
                </a:cubicBezTo>
                <a:close/>
                <a:moveTo>
                  <a:pt x="8005145" y="1862801"/>
                </a:moveTo>
                <a:cubicBezTo>
                  <a:pt x="8001727" y="1856699"/>
                  <a:pt x="8002543" y="1834099"/>
                  <a:pt x="7987884" y="1841909"/>
                </a:cubicBezTo>
                <a:cubicBezTo>
                  <a:pt x="7996032" y="1846529"/>
                  <a:pt x="7992568" y="1870511"/>
                  <a:pt x="8005145" y="1862801"/>
                </a:cubicBezTo>
                <a:close/>
                <a:moveTo>
                  <a:pt x="8014765" y="1841030"/>
                </a:moveTo>
                <a:cubicBezTo>
                  <a:pt x="8029443" y="1815880"/>
                  <a:pt x="8004581" y="1806426"/>
                  <a:pt x="7998165" y="1789815"/>
                </a:cubicBezTo>
                <a:cubicBezTo>
                  <a:pt x="7997203" y="1809289"/>
                  <a:pt x="8000355" y="1827520"/>
                  <a:pt x="8014765" y="1841030"/>
                </a:cubicBezTo>
                <a:close/>
                <a:moveTo>
                  <a:pt x="3246307" y="12671707"/>
                </a:moveTo>
                <a:cubicBezTo>
                  <a:pt x="3174447" y="12681295"/>
                  <a:pt x="3080769" y="12626635"/>
                  <a:pt x="3099245" y="12554672"/>
                </a:cubicBezTo>
                <a:cubicBezTo>
                  <a:pt x="3108526" y="12517434"/>
                  <a:pt x="3141947" y="12489332"/>
                  <a:pt x="3174442" y="12467964"/>
                </a:cubicBezTo>
                <a:cubicBezTo>
                  <a:pt x="3190472" y="12482703"/>
                  <a:pt x="3202200" y="12478188"/>
                  <a:pt x="3226735" y="12491069"/>
                </a:cubicBezTo>
                <a:cubicBezTo>
                  <a:pt x="3258105" y="12540655"/>
                  <a:pt x="3277847" y="12609600"/>
                  <a:pt x="3246307" y="12671707"/>
                </a:cubicBezTo>
                <a:close/>
                <a:moveTo>
                  <a:pt x="7965189" y="2002812"/>
                </a:moveTo>
                <a:cubicBezTo>
                  <a:pt x="7957075" y="1990042"/>
                  <a:pt x="7957144" y="1973745"/>
                  <a:pt x="7943685" y="1962696"/>
                </a:cubicBezTo>
                <a:cubicBezTo>
                  <a:pt x="7942904" y="1977148"/>
                  <a:pt x="7947777" y="2005323"/>
                  <a:pt x="7965189" y="2002812"/>
                </a:cubicBezTo>
                <a:close/>
                <a:moveTo>
                  <a:pt x="7987823" y="1951583"/>
                </a:moveTo>
                <a:cubicBezTo>
                  <a:pt x="7995731" y="1924463"/>
                  <a:pt x="7978618" y="1906697"/>
                  <a:pt x="7963349" y="1888215"/>
                </a:cubicBezTo>
                <a:cubicBezTo>
                  <a:pt x="7965090" y="1911945"/>
                  <a:pt x="7973170" y="1932863"/>
                  <a:pt x="7987823" y="1951583"/>
                </a:cubicBezTo>
                <a:close/>
                <a:moveTo>
                  <a:pt x="8125959" y="1649326"/>
                </a:moveTo>
                <a:cubicBezTo>
                  <a:pt x="8132855" y="1640638"/>
                  <a:pt x="8121493" y="1638679"/>
                  <a:pt x="8119970" y="1632904"/>
                </a:cubicBezTo>
                <a:cubicBezTo>
                  <a:pt x="8115533" y="1640638"/>
                  <a:pt x="8117672" y="1646175"/>
                  <a:pt x="8125959" y="1649326"/>
                </a:cubicBezTo>
                <a:close/>
                <a:moveTo>
                  <a:pt x="3341451" y="12485012"/>
                </a:moveTo>
                <a:cubicBezTo>
                  <a:pt x="3346308" y="12468235"/>
                  <a:pt x="3340916" y="12456135"/>
                  <a:pt x="3332818" y="12444374"/>
                </a:cubicBezTo>
                <a:cubicBezTo>
                  <a:pt x="3326300" y="12461440"/>
                  <a:pt x="3325951" y="12476117"/>
                  <a:pt x="3341451" y="12485012"/>
                </a:cubicBezTo>
                <a:close/>
                <a:moveTo>
                  <a:pt x="7947914" y="2061510"/>
                </a:moveTo>
                <a:cubicBezTo>
                  <a:pt x="7958854" y="2036750"/>
                  <a:pt x="7938862" y="2024345"/>
                  <a:pt x="7938120" y="2004117"/>
                </a:cubicBezTo>
                <a:cubicBezTo>
                  <a:pt x="7952688" y="1998819"/>
                  <a:pt x="7939906" y="1966638"/>
                  <a:pt x="7926001" y="1972741"/>
                </a:cubicBezTo>
                <a:cubicBezTo>
                  <a:pt x="7932851" y="1994136"/>
                  <a:pt x="7927829" y="2020491"/>
                  <a:pt x="7940023" y="2040165"/>
                </a:cubicBezTo>
                <a:cubicBezTo>
                  <a:pt x="7933226" y="2050938"/>
                  <a:pt x="7935839" y="2057706"/>
                  <a:pt x="7947914" y="2061510"/>
                </a:cubicBezTo>
                <a:close/>
                <a:moveTo>
                  <a:pt x="3082801" y="13074960"/>
                </a:moveTo>
                <a:cubicBezTo>
                  <a:pt x="3059982" y="13063280"/>
                  <a:pt x="3038218" y="13038253"/>
                  <a:pt x="3011013" y="13023316"/>
                </a:cubicBezTo>
                <a:cubicBezTo>
                  <a:pt x="2997633" y="13015913"/>
                  <a:pt x="2975028" y="12996979"/>
                  <a:pt x="2958858" y="13008749"/>
                </a:cubicBezTo>
                <a:cubicBezTo>
                  <a:pt x="2988927" y="13025517"/>
                  <a:pt x="3043291" y="13053915"/>
                  <a:pt x="3074135" y="13081160"/>
                </a:cubicBezTo>
                <a:cubicBezTo>
                  <a:pt x="3077847" y="13081778"/>
                  <a:pt x="3081332" y="13079889"/>
                  <a:pt x="3082801" y="13074960"/>
                </a:cubicBezTo>
                <a:close/>
                <a:moveTo>
                  <a:pt x="8159235" y="1593616"/>
                </a:moveTo>
                <a:cubicBezTo>
                  <a:pt x="8136100" y="1598702"/>
                  <a:pt x="8159235" y="1593616"/>
                  <a:pt x="8159235" y="1593616"/>
                </a:cubicBezTo>
                <a:close/>
                <a:moveTo>
                  <a:pt x="7967107" y="2048050"/>
                </a:moveTo>
                <a:cubicBezTo>
                  <a:pt x="7968462" y="2036913"/>
                  <a:pt x="7957210" y="2015104"/>
                  <a:pt x="7949643" y="2018393"/>
                </a:cubicBezTo>
                <a:cubicBezTo>
                  <a:pt x="7959216" y="2026705"/>
                  <a:pt x="7947269" y="2043367"/>
                  <a:pt x="7967107" y="2048050"/>
                </a:cubicBezTo>
                <a:close/>
                <a:moveTo>
                  <a:pt x="8148562" y="1637373"/>
                </a:moveTo>
                <a:cubicBezTo>
                  <a:pt x="8153187" y="1629212"/>
                  <a:pt x="8153934" y="1622909"/>
                  <a:pt x="8147918" y="1619230"/>
                </a:cubicBezTo>
                <a:cubicBezTo>
                  <a:pt x="8139498" y="1622143"/>
                  <a:pt x="8136299" y="1633996"/>
                  <a:pt x="8148562" y="1637373"/>
                </a:cubicBezTo>
                <a:close/>
                <a:moveTo>
                  <a:pt x="3106582" y="13070336"/>
                </a:moveTo>
                <a:cubicBezTo>
                  <a:pt x="3076093" y="13040269"/>
                  <a:pt x="3030496" y="12980816"/>
                  <a:pt x="2978687" y="12991238"/>
                </a:cubicBezTo>
                <a:cubicBezTo>
                  <a:pt x="3033085" y="13011352"/>
                  <a:pt x="3064983" y="13057939"/>
                  <a:pt x="3106582" y="13070336"/>
                </a:cubicBezTo>
                <a:close/>
                <a:moveTo>
                  <a:pt x="3379080" y="12470440"/>
                </a:moveTo>
                <a:cubicBezTo>
                  <a:pt x="3383140" y="12458936"/>
                  <a:pt x="3380226" y="12450489"/>
                  <a:pt x="3369481" y="12444718"/>
                </a:cubicBezTo>
                <a:cubicBezTo>
                  <a:pt x="3364804" y="12456461"/>
                  <a:pt x="3368335" y="12464670"/>
                  <a:pt x="3379080" y="12470440"/>
                </a:cubicBezTo>
                <a:close/>
                <a:moveTo>
                  <a:pt x="8145750" y="1684093"/>
                </a:moveTo>
                <a:cubicBezTo>
                  <a:pt x="8134758" y="1676686"/>
                  <a:pt x="8127693" y="1668461"/>
                  <a:pt x="8121243" y="1659999"/>
                </a:cubicBezTo>
                <a:cubicBezTo>
                  <a:pt x="8108297" y="1673158"/>
                  <a:pt x="8132978" y="1687634"/>
                  <a:pt x="8120582" y="1690321"/>
                </a:cubicBezTo>
                <a:cubicBezTo>
                  <a:pt x="8106663" y="1687232"/>
                  <a:pt x="8104992" y="1678331"/>
                  <a:pt x="8098214" y="1671764"/>
                </a:cubicBezTo>
                <a:cubicBezTo>
                  <a:pt x="8089104" y="1686617"/>
                  <a:pt x="8108466" y="1690070"/>
                  <a:pt x="8101627" y="1704396"/>
                </a:cubicBezTo>
                <a:cubicBezTo>
                  <a:pt x="8093200" y="1702714"/>
                  <a:pt x="8080021" y="1688727"/>
                  <a:pt x="8074117" y="1696323"/>
                </a:cubicBezTo>
                <a:cubicBezTo>
                  <a:pt x="8075606" y="1710248"/>
                  <a:pt x="8087122" y="1719928"/>
                  <a:pt x="8083266" y="1735573"/>
                </a:cubicBezTo>
                <a:cubicBezTo>
                  <a:pt x="8065813" y="1741637"/>
                  <a:pt x="8064426" y="1703267"/>
                  <a:pt x="8046169" y="1709997"/>
                </a:cubicBezTo>
                <a:cubicBezTo>
                  <a:pt x="8049552" y="1724248"/>
                  <a:pt x="8064779" y="1746283"/>
                  <a:pt x="8052112" y="1756503"/>
                </a:cubicBezTo>
                <a:cubicBezTo>
                  <a:pt x="8041365" y="1754307"/>
                  <a:pt x="8039959" y="1733275"/>
                  <a:pt x="8028235" y="1741362"/>
                </a:cubicBezTo>
                <a:cubicBezTo>
                  <a:pt x="8031192" y="1755424"/>
                  <a:pt x="8038452" y="1767817"/>
                  <a:pt x="8035261" y="1784265"/>
                </a:cubicBezTo>
                <a:cubicBezTo>
                  <a:pt x="8020915" y="1780988"/>
                  <a:pt x="8024778" y="1769938"/>
                  <a:pt x="8012893" y="1765707"/>
                </a:cubicBezTo>
                <a:cubicBezTo>
                  <a:pt x="8012496" y="1783901"/>
                  <a:pt x="8018674" y="1799897"/>
                  <a:pt x="8031189" y="1813080"/>
                </a:cubicBezTo>
                <a:cubicBezTo>
                  <a:pt x="8063753" y="1755524"/>
                  <a:pt x="8105345" y="1721347"/>
                  <a:pt x="8145750" y="1684093"/>
                </a:cubicBezTo>
                <a:close/>
                <a:moveTo>
                  <a:pt x="8176495" y="1614509"/>
                </a:moveTo>
                <a:lnTo>
                  <a:pt x="8161577" y="1607917"/>
                </a:lnTo>
                <a:cubicBezTo>
                  <a:pt x="8155960" y="1617171"/>
                  <a:pt x="8165099" y="1620699"/>
                  <a:pt x="8171591" y="1625608"/>
                </a:cubicBezTo>
                <a:close/>
                <a:moveTo>
                  <a:pt x="8164517" y="1670445"/>
                </a:moveTo>
                <a:cubicBezTo>
                  <a:pt x="8149459" y="1665322"/>
                  <a:pt x="8156724" y="1651184"/>
                  <a:pt x="8140010" y="1646351"/>
                </a:cubicBezTo>
                <a:cubicBezTo>
                  <a:pt x="8138426" y="1661468"/>
                  <a:pt x="8143178" y="1673773"/>
                  <a:pt x="8154694" y="1683453"/>
                </a:cubicBezTo>
                <a:cubicBezTo>
                  <a:pt x="8157621" y="1679134"/>
                  <a:pt x="8162826" y="1678882"/>
                  <a:pt x="8164517" y="1670445"/>
                </a:cubicBezTo>
                <a:close/>
                <a:moveTo>
                  <a:pt x="7998418" y="2065967"/>
                </a:moveTo>
                <a:cubicBezTo>
                  <a:pt x="7998421" y="2008310"/>
                  <a:pt x="7985511" y="1955664"/>
                  <a:pt x="7943088" y="1914469"/>
                </a:cubicBezTo>
                <a:cubicBezTo>
                  <a:pt x="7938619" y="1961478"/>
                  <a:pt x="7986841" y="1988397"/>
                  <a:pt x="7991834" y="2032443"/>
                </a:cubicBezTo>
                <a:cubicBezTo>
                  <a:pt x="7978405" y="2039776"/>
                  <a:pt x="7988656" y="2058082"/>
                  <a:pt x="7998418" y="2065967"/>
                </a:cubicBezTo>
                <a:close/>
                <a:moveTo>
                  <a:pt x="3387474" y="12510461"/>
                </a:moveTo>
                <a:cubicBezTo>
                  <a:pt x="3330406" y="12653508"/>
                  <a:pt x="3230396" y="12382242"/>
                  <a:pt x="3342623" y="12386311"/>
                </a:cubicBezTo>
                <a:cubicBezTo>
                  <a:pt x="3395482" y="12388186"/>
                  <a:pt x="3407316" y="12460925"/>
                  <a:pt x="3387474" y="12510461"/>
                </a:cubicBezTo>
                <a:close/>
                <a:moveTo>
                  <a:pt x="8213387" y="1600195"/>
                </a:moveTo>
                <a:lnTo>
                  <a:pt x="8202305" y="1595298"/>
                </a:lnTo>
                <a:lnTo>
                  <a:pt x="8199098" y="1602555"/>
                </a:lnTo>
                <a:cubicBezTo>
                  <a:pt x="8203598" y="1605054"/>
                  <a:pt x="8201712" y="1609323"/>
                  <a:pt x="8208483" y="1611294"/>
                </a:cubicBezTo>
                <a:close/>
                <a:moveTo>
                  <a:pt x="3119852" y="13130403"/>
                </a:moveTo>
                <a:cubicBezTo>
                  <a:pt x="3060021" y="13092568"/>
                  <a:pt x="3023883" y="13052035"/>
                  <a:pt x="2952675" y="13032766"/>
                </a:cubicBezTo>
                <a:cubicBezTo>
                  <a:pt x="2950825" y="13053684"/>
                  <a:pt x="2982102" y="13071300"/>
                  <a:pt x="3003179" y="13083924"/>
                </a:cubicBezTo>
                <a:cubicBezTo>
                  <a:pt x="3034951" y="13103150"/>
                  <a:pt x="3075569" y="13117206"/>
                  <a:pt x="3106847" y="13134821"/>
                </a:cubicBezTo>
                <a:cubicBezTo>
                  <a:pt x="3109925" y="13129396"/>
                  <a:pt x="3116594" y="13134799"/>
                  <a:pt x="3119852" y="13130403"/>
                </a:cubicBezTo>
                <a:close/>
                <a:moveTo>
                  <a:pt x="8190956" y="1660187"/>
                </a:moveTo>
                <a:cubicBezTo>
                  <a:pt x="8179825" y="1654248"/>
                  <a:pt x="8178154" y="1645346"/>
                  <a:pt x="8170097" y="1638214"/>
                </a:cubicBezTo>
                <a:cubicBezTo>
                  <a:pt x="8156095" y="1642232"/>
                  <a:pt x="8177934" y="1685047"/>
                  <a:pt x="8190956" y="1660187"/>
                </a:cubicBezTo>
                <a:close/>
                <a:moveTo>
                  <a:pt x="8219171" y="1650378"/>
                </a:moveTo>
                <a:cubicBezTo>
                  <a:pt x="8223660" y="1638920"/>
                  <a:pt x="8202151" y="1617553"/>
                  <a:pt x="8186948" y="1610453"/>
                </a:cubicBezTo>
                <a:cubicBezTo>
                  <a:pt x="8182247" y="1630317"/>
                  <a:pt x="8194148" y="1643738"/>
                  <a:pt x="8204819" y="1657638"/>
                </a:cubicBezTo>
                <a:cubicBezTo>
                  <a:pt x="8213289" y="1656915"/>
                  <a:pt x="8217674" y="1654197"/>
                  <a:pt x="8219171" y="1650378"/>
                </a:cubicBezTo>
                <a:close/>
                <a:moveTo>
                  <a:pt x="8134199" y="1844520"/>
                </a:moveTo>
                <a:cubicBezTo>
                  <a:pt x="8132897" y="1850941"/>
                  <a:pt x="8128003" y="1849278"/>
                  <a:pt x="8125971" y="1853877"/>
                </a:cubicBezTo>
                <a:cubicBezTo>
                  <a:pt x="8097841" y="1839949"/>
                  <a:pt x="8080532" y="1832801"/>
                  <a:pt x="8061091" y="1821213"/>
                </a:cubicBezTo>
                <a:cubicBezTo>
                  <a:pt x="8072779" y="1799392"/>
                  <a:pt x="8127073" y="1829378"/>
                  <a:pt x="8134199" y="1844520"/>
                </a:cubicBezTo>
                <a:close/>
                <a:moveTo>
                  <a:pt x="8013683" y="2199761"/>
                </a:moveTo>
                <a:cubicBezTo>
                  <a:pt x="7993858" y="2173143"/>
                  <a:pt x="7990822" y="2139657"/>
                  <a:pt x="7968538" y="2113993"/>
                </a:cubicBezTo>
                <a:cubicBezTo>
                  <a:pt x="7969319" y="2099542"/>
                  <a:pt x="7958514" y="2060581"/>
                  <a:pt x="7948732" y="2070035"/>
                </a:cubicBezTo>
                <a:cubicBezTo>
                  <a:pt x="7949379" y="2119304"/>
                  <a:pt x="7983040" y="2156118"/>
                  <a:pt x="8006437" y="2196559"/>
                </a:cubicBezTo>
                <a:cubicBezTo>
                  <a:pt x="8004739" y="2200402"/>
                  <a:pt x="8010755" y="2204080"/>
                  <a:pt x="8013683" y="2199761"/>
                </a:cubicBezTo>
                <a:close/>
                <a:moveTo>
                  <a:pt x="8040154" y="2150228"/>
                </a:moveTo>
                <a:cubicBezTo>
                  <a:pt x="8018205" y="2127264"/>
                  <a:pt x="8015316" y="2096904"/>
                  <a:pt x="8000746" y="2071077"/>
                </a:cubicBezTo>
                <a:cubicBezTo>
                  <a:pt x="7999112" y="2085152"/>
                  <a:pt x="7993808" y="2083319"/>
                  <a:pt x="7993265" y="2098386"/>
                </a:cubicBezTo>
                <a:cubicBezTo>
                  <a:pt x="8003837" y="2110200"/>
                  <a:pt x="8024510" y="2163726"/>
                  <a:pt x="8040154" y="2150228"/>
                </a:cubicBezTo>
                <a:close/>
                <a:moveTo>
                  <a:pt x="8127529" y="1990324"/>
                </a:moveTo>
                <a:cubicBezTo>
                  <a:pt x="8111530" y="2013965"/>
                  <a:pt x="8080075" y="1996040"/>
                  <a:pt x="8061241" y="2012387"/>
                </a:cubicBezTo>
                <a:cubicBezTo>
                  <a:pt x="8048349" y="2010718"/>
                  <a:pt x="8058156" y="1999948"/>
                  <a:pt x="8051534" y="1995512"/>
                </a:cubicBezTo>
                <a:cubicBezTo>
                  <a:pt x="8074012" y="1990340"/>
                  <a:pt x="8104778" y="1968693"/>
                  <a:pt x="8127529" y="1990324"/>
                </a:cubicBezTo>
                <a:close/>
                <a:moveTo>
                  <a:pt x="3185205" y="13184032"/>
                </a:moveTo>
                <a:cubicBezTo>
                  <a:pt x="3131782" y="13157378"/>
                  <a:pt x="3057703" y="13131399"/>
                  <a:pt x="3005348" y="13101160"/>
                </a:cubicBezTo>
                <a:cubicBezTo>
                  <a:pt x="2987316" y="13091394"/>
                  <a:pt x="2972616" y="13065545"/>
                  <a:pt x="2953000" y="13075801"/>
                </a:cubicBezTo>
                <a:cubicBezTo>
                  <a:pt x="2996888" y="13127914"/>
                  <a:pt x="3117066" y="13187147"/>
                  <a:pt x="3176405" y="13190681"/>
                </a:cubicBezTo>
                <a:cubicBezTo>
                  <a:pt x="3180565" y="13191432"/>
                  <a:pt x="3183469" y="13189858"/>
                  <a:pt x="3185205" y="13184032"/>
                </a:cubicBezTo>
                <a:close/>
                <a:moveTo>
                  <a:pt x="8242186" y="1761363"/>
                </a:moveTo>
                <a:cubicBezTo>
                  <a:pt x="8238820" y="1765553"/>
                  <a:pt x="8233370" y="1764177"/>
                  <a:pt x="8230045" y="1769418"/>
                </a:cubicBezTo>
                <a:cubicBezTo>
                  <a:pt x="8216449" y="1745347"/>
                  <a:pt x="8196300" y="1723541"/>
                  <a:pt x="8198647" y="1693096"/>
                </a:cubicBezTo>
                <a:cubicBezTo>
                  <a:pt x="8225078" y="1710967"/>
                  <a:pt x="8227405" y="1738833"/>
                  <a:pt x="8242186" y="1761363"/>
                </a:cubicBezTo>
                <a:close/>
                <a:moveTo>
                  <a:pt x="8038189" y="2223856"/>
                </a:moveTo>
                <a:cubicBezTo>
                  <a:pt x="8045504" y="2210760"/>
                  <a:pt x="8044825" y="2200765"/>
                  <a:pt x="8033505" y="2195253"/>
                </a:cubicBezTo>
                <a:cubicBezTo>
                  <a:pt x="8026191" y="2208349"/>
                  <a:pt x="8030747" y="2216485"/>
                  <a:pt x="8038189" y="2223856"/>
                </a:cubicBezTo>
                <a:close/>
                <a:moveTo>
                  <a:pt x="8307998" y="1632814"/>
                </a:moveTo>
                <a:cubicBezTo>
                  <a:pt x="8294121" y="1626172"/>
                  <a:pt x="8296419" y="1612900"/>
                  <a:pt x="8279893" y="1607640"/>
                </a:cubicBezTo>
                <a:cubicBezTo>
                  <a:pt x="8273144" y="1619455"/>
                  <a:pt x="8296916" y="1627917"/>
                  <a:pt x="8281356" y="1634308"/>
                </a:cubicBezTo>
                <a:cubicBezTo>
                  <a:pt x="8265110" y="1626109"/>
                  <a:pt x="8261467" y="1597457"/>
                  <a:pt x="8243440" y="1600207"/>
                </a:cubicBezTo>
                <a:cubicBezTo>
                  <a:pt x="8248758" y="1611231"/>
                  <a:pt x="8257577" y="1621250"/>
                  <a:pt x="8254287" y="1635615"/>
                </a:cubicBezTo>
                <a:cubicBezTo>
                  <a:pt x="8239564" y="1633191"/>
                  <a:pt x="8238675" y="1609837"/>
                  <a:pt x="8222549" y="1617509"/>
                </a:cubicBezTo>
                <a:cubicBezTo>
                  <a:pt x="8228859" y="1627441"/>
                  <a:pt x="8228595" y="1639570"/>
                  <a:pt x="8240439" y="1647354"/>
                </a:cubicBezTo>
                <a:cubicBezTo>
                  <a:pt x="8261533" y="1638816"/>
                  <a:pt x="8289518" y="1648120"/>
                  <a:pt x="8307998" y="1632814"/>
                </a:cubicBezTo>
                <a:close/>
                <a:moveTo>
                  <a:pt x="8066123" y="2200991"/>
                </a:moveTo>
                <a:cubicBezTo>
                  <a:pt x="8063935" y="2194412"/>
                  <a:pt x="8059594" y="2173105"/>
                  <a:pt x="8048862" y="2180099"/>
                </a:cubicBezTo>
                <a:cubicBezTo>
                  <a:pt x="8056772" y="2184104"/>
                  <a:pt x="8053120" y="2208512"/>
                  <a:pt x="8066123" y="2200991"/>
                </a:cubicBezTo>
                <a:close/>
                <a:moveTo>
                  <a:pt x="8342125" y="1635136"/>
                </a:moveTo>
                <a:cubicBezTo>
                  <a:pt x="8331027" y="1621048"/>
                  <a:pt x="8327120" y="1604525"/>
                  <a:pt x="8302496" y="1595686"/>
                </a:cubicBezTo>
                <a:cubicBezTo>
                  <a:pt x="8301534" y="1615160"/>
                  <a:pt x="8315139" y="1629336"/>
                  <a:pt x="8329737" y="1642419"/>
                </a:cubicBezTo>
                <a:cubicBezTo>
                  <a:pt x="8332615" y="1637058"/>
                  <a:pt x="8340246" y="1644001"/>
                  <a:pt x="8342125" y="1635136"/>
                </a:cubicBezTo>
                <a:close/>
                <a:moveTo>
                  <a:pt x="8081463" y="2234301"/>
                </a:moveTo>
                <a:cubicBezTo>
                  <a:pt x="8076487" y="2230572"/>
                  <a:pt x="8073097" y="2211726"/>
                  <a:pt x="8066767" y="2219134"/>
                </a:cubicBezTo>
                <a:cubicBezTo>
                  <a:pt x="8073349" y="2221532"/>
                  <a:pt x="8070402" y="2243191"/>
                  <a:pt x="8081463" y="2234301"/>
                </a:cubicBezTo>
                <a:close/>
                <a:moveTo>
                  <a:pt x="3430268" y="12772731"/>
                </a:moveTo>
                <a:cubicBezTo>
                  <a:pt x="3435289" y="12762124"/>
                  <a:pt x="3438643" y="12751578"/>
                  <a:pt x="3439526" y="12741503"/>
                </a:cubicBezTo>
                <a:cubicBezTo>
                  <a:pt x="3443193" y="12695138"/>
                  <a:pt x="3434273" y="12625345"/>
                  <a:pt x="3432695" y="12556243"/>
                </a:cubicBezTo>
                <a:cubicBezTo>
                  <a:pt x="3431361" y="12492354"/>
                  <a:pt x="3427986" y="12425010"/>
                  <a:pt x="3413986" y="12375944"/>
                </a:cubicBezTo>
                <a:cubicBezTo>
                  <a:pt x="3383232" y="12272511"/>
                  <a:pt x="3295851" y="12141504"/>
                  <a:pt x="3190824" y="12079275"/>
                </a:cubicBezTo>
                <a:cubicBezTo>
                  <a:pt x="3116084" y="12035020"/>
                  <a:pt x="3073049" y="12038977"/>
                  <a:pt x="3018417" y="12044957"/>
                </a:cubicBezTo>
                <a:cubicBezTo>
                  <a:pt x="2991196" y="12047733"/>
                  <a:pt x="2962639" y="12044304"/>
                  <a:pt x="2937885" y="12050723"/>
                </a:cubicBezTo>
                <a:cubicBezTo>
                  <a:pt x="2849427" y="12074428"/>
                  <a:pt x="2774584" y="12143455"/>
                  <a:pt x="2730455" y="12261787"/>
                </a:cubicBezTo>
                <a:cubicBezTo>
                  <a:pt x="2692168" y="12362282"/>
                  <a:pt x="2707072" y="12443908"/>
                  <a:pt x="2730037" y="12532669"/>
                </a:cubicBezTo>
                <a:cubicBezTo>
                  <a:pt x="2745233" y="12589410"/>
                  <a:pt x="2759821" y="12650988"/>
                  <a:pt x="2786885" y="12698170"/>
                </a:cubicBezTo>
                <a:cubicBezTo>
                  <a:pt x="2823257" y="12761205"/>
                  <a:pt x="2875602" y="12835381"/>
                  <a:pt x="2959172" y="12863117"/>
                </a:cubicBezTo>
                <a:cubicBezTo>
                  <a:pt x="3011136" y="12818183"/>
                  <a:pt x="3031240" y="12717312"/>
                  <a:pt x="3099827" y="12732813"/>
                </a:cubicBezTo>
                <a:cubicBezTo>
                  <a:pt x="3139472" y="12741141"/>
                  <a:pt x="3152177" y="12780447"/>
                  <a:pt x="3190908" y="12809301"/>
                </a:cubicBezTo>
                <a:cubicBezTo>
                  <a:pt x="3245852" y="12849912"/>
                  <a:pt x="3301373" y="12867298"/>
                  <a:pt x="3361730" y="12858743"/>
                </a:cubicBezTo>
                <a:cubicBezTo>
                  <a:pt x="3385133" y="12836923"/>
                  <a:pt x="3415204" y="12804553"/>
                  <a:pt x="3430268" y="12772731"/>
                </a:cubicBezTo>
                <a:close/>
                <a:moveTo>
                  <a:pt x="8371109" y="1647943"/>
                </a:moveTo>
                <a:cubicBezTo>
                  <a:pt x="8375202" y="1632913"/>
                  <a:pt x="8357893" y="1610979"/>
                  <a:pt x="8342563" y="1613389"/>
                </a:cubicBezTo>
                <a:cubicBezTo>
                  <a:pt x="8352898" y="1624589"/>
                  <a:pt x="8352781" y="1639845"/>
                  <a:pt x="8371109" y="1647943"/>
                </a:cubicBezTo>
                <a:close/>
                <a:moveTo>
                  <a:pt x="3438554" y="12814073"/>
                </a:moveTo>
                <a:cubicBezTo>
                  <a:pt x="3408352" y="12877811"/>
                  <a:pt x="3351851" y="12928398"/>
                  <a:pt x="3262919" y="12893188"/>
                </a:cubicBezTo>
                <a:cubicBezTo>
                  <a:pt x="3195261" y="12866356"/>
                  <a:pt x="3158072" y="12794792"/>
                  <a:pt x="3099158" y="12758552"/>
                </a:cubicBezTo>
                <a:cubicBezTo>
                  <a:pt x="3036544" y="12776830"/>
                  <a:pt x="3027705" y="12904118"/>
                  <a:pt x="2947660" y="12889170"/>
                </a:cubicBezTo>
                <a:cubicBezTo>
                  <a:pt x="2848298" y="12845267"/>
                  <a:pt x="2788582" y="12752009"/>
                  <a:pt x="2751853" y="12672481"/>
                </a:cubicBezTo>
                <a:cubicBezTo>
                  <a:pt x="2715837" y="12594799"/>
                  <a:pt x="2680907" y="12455829"/>
                  <a:pt x="2684220" y="12366427"/>
                </a:cubicBezTo>
                <a:cubicBezTo>
                  <a:pt x="2685376" y="12319974"/>
                  <a:pt x="2707951" y="12253885"/>
                  <a:pt x="2731491" y="12199456"/>
                </a:cubicBezTo>
                <a:cubicBezTo>
                  <a:pt x="2769750" y="12111711"/>
                  <a:pt x="2813118" y="12079315"/>
                  <a:pt x="2886462" y="12049442"/>
                </a:cubicBezTo>
                <a:cubicBezTo>
                  <a:pt x="2975751" y="12012322"/>
                  <a:pt x="3045717" y="11972789"/>
                  <a:pt x="3167367" y="12037771"/>
                </a:cubicBezTo>
                <a:cubicBezTo>
                  <a:pt x="3277217" y="12096006"/>
                  <a:pt x="3390709" y="12240591"/>
                  <a:pt x="3428544" y="12330307"/>
                </a:cubicBezTo>
                <a:cubicBezTo>
                  <a:pt x="3453212" y="12388682"/>
                  <a:pt x="3458357" y="12467017"/>
                  <a:pt x="3464068" y="12544070"/>
                </a:cubicBezTo>
                <a:cubicBezTo>
                  <a:pt x="3470066" y="12622782"/>
                  <a:pt x="3480553" y="12725939"/>
                  <a:pt x="3438554" y="12814073"/>
                </a:cubicBezTo>
                <a:close/>
                <a:moveTo>
                  <a:pt x="8108296" y="2263506"/>
                </a:moveTo>
                <a:cubicBezTo>
                  <a:pt x="8113815" y="2252168"/>
                  <a:pt x="8098924" y="2232832"/>
                  <a:pt x="8094243" y="2235356"/>
                </a:cubicBezTo>
                <a:cubicBezTo>
                  <a:pt x="8099463" y="2244296"/>
                  <a:pt x="8094657" y="2257479"/>
                  <a:pt x="8108296" y="2263506"/>
                </a:cubicBezTo>
                <a:close/>
                <a:moveTo>
                  <a:pt x="3270328" y="13213606"/>
                </a:moveTo>
                <a:cubicBezTo>
                  <a:pt x="3268524" y="13214960"/>
                  <a:pt x="3265687" y="13216310"/>
                  <a:pt x="3262922" y="13222318"/>
                </a:cubicBezTo>
                <a:cubicBezTo>
                  <a:pt x="3233333" y="13230090"/>
                  <a:pt x="3191199" y="13219486"/>
                  <a:pt x="3148805" y="13214658"/>
                </a:cubicBezTo>
                <a:cubicBezTo>
                  <a:pt x="3071440" y="13206242"/>
                  <a:pt x="2969933" y="13200390"/>
                  <a:pt x="2903787" y="13121639"/>
                </a:cubicBezTo>
                <a:cubicBezTo>
                  <a:pt x="2886770" y="13101930"/>
                  <a:pt x="2883713" y="13089309"/>
                  <a:pt x="2879875" y="13061329"/>
                </a:cubicBezTo>
                <a:cubicBezTo>
                  <a:pt x="2841807" y="13048521"/>
                  <a:pt x="2776288" y="13003624"/>
                  <a:pt x="2745023" y="12995772"/>
                </a:cubicBezTo>
                <a:cubicBezTo>
                  <a:pt x="2723419" y="12989821"/>
                  <a:pt x="2699150" y="12997715"/>
                  <a:pt x="2675984" y="12993739"/>
                </a:cubicBezTo>
                <a:cubicBezTo>
                  <a:pt x="2602191" y="12981507"/>
                  <a:pt x="2523252" y="12932612"/>
                  <a:pt x="2441862" y="12890305"/>
                </a:cubicBezTo>
                <a:cubicBezTo>
                  <a:pt x="2336132" y="12834888"/>
                  <a:pt x="2237097" y="12771710"/>
                  <a:pt x="2138124" y="12719771"/>
                </a:cubicBezTo>
                <a:cubicBezTo>
                  <a:pt x="2086757" y="12692753"/>
                  <a:pt x="2031558" y="12675329"/>
                  <a:pt x="1990460" y="12636733"/>
                </a:cubicBezTo>
                <a:cubicBezTo>
                  <a:pt x="1986898" y="12547356"/>
                  <a:pt x="2095747" y="12593943"/>
                  <a:pt x="2128420" y="12618317"/>
                </a:cubicBezTo>
                <a:cubicBezTo>
                  <a:pt x="2133253" y="12621710"/>
                  <a:pt x="2135049" y="12627124"/>
                  <a:pt x="2143595" y="12631134"/>
                </a:cubicBezTo>
                <a:cubicBezTo>
                  <a:pt x="2220498" y="12662347"/>
                  <a:pt x="2318939" y="12683387"/>
                  <a:pt x="2414175" y="12715182"/>
                </a:cubicBezTo>
                <a:cubicBezTo>
                  <a:pt x="2505073" y="12745197"/>
                  <a:pt x="2605623" y="12772234"/>
                  <a:pt x="2689796" y="12823177"/>
                </a:cubicBezTo>
                <a:cubicBezTo>
                  <a:pt x="2720493" y="12841107"/>
                  <a:pt x="2739846" y="12869319"/>
                  <a:pt x="2770010" y="12889042"/>
                </a:cubicBezTo>
                <a:cubicBezTo>
                  <a:pt x="2794758" y="12905687"/>
                  <a:pt x="2820742" y="12910015"/>
                  <a:pt x="2846198" y="12921017"/>
                </a:cubicBezTo>
                <a:cubicBezTo>
                  <a:pt x="2871655" y="12932019"/>
                  <a:pt x="2894527" y="12950056"/>
                  <a:pt x="2915504" y="12954843"/>
                </a:cubicBezTo>
                <a:cubicBezTo>
                  <a:pt x="2941982" y="12960782"/>
                  <a:pt x="2972907" y="12948529"/>
                  <a:pt x="2986907" y="12952214"/>
                </a:cubicBezTo>
                <a:cubicBezTo>
                  <a:pt x="3017591" y="12960381"/>
                  <a:pt x="3080020" y="13000941"/>
                  <a:pt x="3099761" y="13018047"/>
                </a:cubicBezTo>
                <a:cubicBezTo>
                  <a:pt x="3122860" y="13038592"/>
                  <a:pt x="3133187" y="13070946"/>
                  <a:pt x="3152047" y="13097546"/>
                </a:cubicBezTo>
                <a:cubicBezTo>
                  <a:pt x="3182329" y="13139749"/>
                  <a:pt x="3207003" y="13168083"/>
                  <a:pt x="3269106" y="13198300"/>
                </a:cubicBezTo>
                <a:cubicBezTo>
                  <a:pt x="3273131" y="13199500"/>
                  <a:pt x="3272330" y="13202189"/>
                  <a:pt x="3271529" y="13204877"/>
                </a:cubicBezTo>
                <a:cubicBezTo>
                  <a:pt x="3272901" y="13210897"/>
                  <a:pt x="3272131" y="13212254"/>
                  <a:pt x="3270328" y="13213606"/>
                </a:cubicBezTo>
                <a:close/>
                <a:moveTo>
                  <a:pt x="8279845" y="1940399"/>
                </a:moveTo>
                <a:cubicBezTo>
                  <a:pt x="8275950" y="1937663"/>
                  <a:pt x="8274306" y="1929833"/>
                  <a:pt x="8268743" y="1935494"/>
                </a:cubicBezTo>
                <a:cubicBezTo>
                  <a:pt x="8272825" y="1937805"/>
                  <a:pt x="8274469" y="1945635"/>
                  <a:pt x="8279845" y="1940399"/>
                </a:cubicBezTo>
                <a:close/>
                <a:moveTo>
                  <a:pt x="8413096" y="1653228"/>
                </a:moveTo>
                <a:cubicBezTo>
                  <a:pt x="8401056" y="1641275"/>
                  <a:pt x="8388707" y="1613878"/>
                  <a:pt x="8373042" y="1613590"/>
                </a:cubicBezTo>
                <a:cubicBezTo>
                  <a:pt x="8383426" y="1625832"/>
                  <a:pt x="8392338" y="1664466"/>
                  <a:pt x="8413096" y="1653228"/>
                </a:cubicBezTo>
                <a:close/>
                <a:moveTo>
                  <a:pt x="8129800" y="2303622"/>
                </a:moveTo>
                <a:cubicBezTo>
                  <a:pt x="8117277" y="2285843"/>
                  <a:pt x="8093973" y="2274015"/>
                  <a:pt x="8075679" y="2257768"/>
                </a:cubicBezTo>
                <a:cubicBezTo>
                  <a:pt x="8062171" y="2245677"/>
                  <a:pt x="8053889" y="2215995"/>
                  <a:pt x="8037310" y="2236223"/>
                </a:cubicBezTo>
                <a:cubicBezTo>
                  <a:pt x="8056422" y="2260995"/>
                  <a:pt x="8091264" y="2296289"/>
                  <a:pt x="8129800" y="2303622"/>
                </a:cubicBezTo>
                <a:close/>
                <a:moveTo>
                  <a:pt x="8136213" y="2289107"/>
                </a:moveTo>
                <a:cubicBezTo>
                  <a:pt x="8136213" y="2289107"/>
                  <a:pt x="8134613" y="2289484"/>
                  <a:pt x="8132614" y="2289956"/>
                </a:cubicBezTo>
                <a:lnTo>
                  <a:pt x="8129606" y="2290666"/>
                </a:lnTo>
                <a:lnTo>
                  <a:pt x="8125415" y="2291655"/>
                </a:lnTo>
                <a:cubicBezTo>
                  <a:pt x="8124216" y="2291938"/>
                  <a:pt x="8125015" y="2291749"/>
                  <a:pt x="8126615" y="2291372"/>
                </a:cubicBezTo>
                <a:lnTo>
                  <a:pt x="8129606" y="2290666"/>
                </a:lnTo>
                <a:close/>
                <a:moveTo>
                  <a:pt x="8197116" y="2160027"/>
                </a:moveTo>
                <a:cubicBezTo>
                  <a:pt x="8188851" y="2175796"/>
                  <a:pt x="8175736" y="2190504"/>
                  <a:pt x="8167571" y="2196066"/>
                </a:cubicBezTo>
                <a:cubicBezTo>
                  <a:pt x="8148194" y="2178845"/>
                  <a:pt x="8188766" y="2138700"/>
                  <a:pt x="8197558" y="2117625"/>
                </a:cubicBezTo>
                <a:cubicBezTo>
                  <a:pt x="8208795" y="2127429"/>
                  <a:pt x="8205381" y="2144259"/>
                  <a:pt x="8197116" y="2160027"/>
                </a:cubicBezTo>
                <a:close/>
                <a:moveTo>
                  <a:pt x="8157307" y="2280569"/>
                </a:moveTo>
                <a:cubicBezTo>
                  <a:pt x="8152652" y="2270348"/>
                  <a:pt x="8144735" y="2261748"/>
                  <a:pt x="8139654" y="2251339"/>
                </a:cubicBezTo>
                <a:cubicBezTo>
                  <a:pt x="8148248" y="2238808"/>
                  <a:pt x="8141044" y="2232053"/>
                  <a:pt x="8127928" y="2228299"/>
                </a:cubicBezTo>
                <a:cubicBezTo>
                  <a:pt x="8129236" y="2247246"/>
                  <a:pt x="8139272" y="2278723"/>
                  <a:pt x="8157307" y="2280569"/>
                </a:cubicBezTo>
                <a:close/>
                <a:moveTo>
                  <a:pt x="8443778" y="1662193"/>
                </a:moveTo>
                <a:cubicBezTo>
                  <a:pt x="8436378" y="1651269"/>
                  <a:pt x="8424931" y="1625292"/>
                  <a:pt x="8406289" y="1628280"/>
                </a:cubicBezTo>
                <a:cubicBezTo>
                  <a:pt x="8424379" y="1635763"/>
                  <a:pt x="8420832" y="1666851"/>
                  <a:pt x="8443778" y="1662193"/>
                </a:cubicBezTo>
                <a:close/>
                <a:moveTo>
                  <a:pt x="8424558" y="1717207"/>
                </a:moveTo>
                <a:cubicBezTo>
                  <a:pt x="8420135" y="1735664"/>
                  <a:pt x="8399333" y="1756493"/>
                  <a:pt x="8390249" y="1772748"/>
                </a:cubicBezTo>
                <a:cubicBezTo>
                  <a:pt x="8371346" y="1750118"/>
                  <a:pt x="8404902" y="1715485"/>
                  <a:pt x="8422482" y="1699797"/>
                </a:cubicBezTo>
                <a:cubicBezTo>
                  <a:pt x="8425688" y="1705165"/>
                  <a:pt x="8426033" y="1711054"/>
                  <a:pt x="8424558" y="1717207"/>
                </a:cubicBezTo>
                <a:close/>
                <a:moveTo>
                  <a:pt x="8166456" y="2319818"/>
                </a:moveTo>
                <a:cubicBezTo>
                  <a:pt x="8160014" y="2315951"/>
                  <a:pt x="8138491" y="2293175"/>
                  <a:pt x="8132127" y="2308731"/>
                </a:cubicBezTo>
                <a:cubicBezTo>
                  <a:pt x="8142447" y="2310740"/>
                  <a:pt x="8158848" y="2326661"/>
                  <a:pt x="8166456" y="2319818"/>
                </a:cubicBezTo>
                <a:close/>
                <a:moveTo>
                  <a:pt x="8172870" y="2305303"/>
                </a:moveTo>
                <a:cubicBezTo>
                  <a:pt x="8166140" y="2299779"/>
                  <a:pt x="8158495" y="2283645"/>
                  <a:pt x="8150705" y="2295510"/>
                </a:cubicBezTo>
                <a:cubicBezTo>
                  <a:pt x="8157861" y="2301223"/>
                  <a:pt x="8165268" y="2316742"/>
                  <a:pt x="8172870" y="2305303"/>
                </a:cubicBezTo>
                <a:close/>
                <a:moveTo>
                  <a:pt x="8188430" y="2298912"/>
                </a:moveTo>
                <a:cubicBezTo>
                  <a:pt x="8191901" y="2279526"/>
                  <a:pt x="8175954" y="2251050"/>
                  <a:pt x="8157968" y="2250246"/>
                </a:cubicBezTo>
                <a:cubicBezTo>
                  <a:pt x="8168737" y="2266230"/>
                  <a:pt x="8170283" y="2285792"/>
                  <a:pt x="8188430" y="2298912"/>
                </a:cubicBezTo>
                <a:close/>
                <a:moveTo>
                  <a:pt x="8493230" y="1688635"/>
                </a:moveTo>
                <a:cubicBezTo>
                  <a:pt x="8478255" y="1676406"/>
                  <a:pt x="8471342" y="1644778"/>
                  <a:pt x="8446355" y="1645983"/>
                </a:cubicBezTo>
                <a:cubicBezTo>
                  <a:pt x="8465872" y="1657158"/>
                  <a:pt x="8467628" y="1690079"/>
                  <a:pt x="8493230" y="1688635"/>
                </a:cubicBezTo>
                <a:close/>
                <a:moveTo>
                  <a:pt x="3722025" y="12494288"/>
                </a:moveTo>
                <a:cubicBezTo>
                  <a:pt x="3726211" y="12483370"/>
                  <a:pt x="3726647" y="12468243"/>
                  <a:pt x="3733664" y="12457555"/>
                </a:cubicBezTo>
                <a:cubicBezTo>
                  <a:pt x="3712859" y="12455001"/>
                  <a:pt x="3691790" y="12491143"/>
                  <a:pt x="3687882" y="12505758"/>
                </a:cubicBezTo>
                <a:cubicBezTo>
                  <a:pt x="3709902" y="12511913"/>
                  <a:pt x="3717839" y="12505205"/>
                  <a:pt x="3722025" y="12494288"/>
                </a:cubicBezTo>
                <a:close/>
                <a:moveTo>
                  <a:pt x="3700051" y="12555565"/>
                </a:moveTo>
                <a:cubicBezTo>
                  <a:pt x="3697007" y="12548601"/>
                  <a:pt x="3697057" y="12523089"/>
                  <a:pt x="3681201" y="12532425"/>
                </a:cubicBezTo>
                <a:cubicBezTo>
                  <a:pt x="3683629" y="12539627"/>
                  <a:pt x="3687888" y="12563468"/>
                  <a:pt x="3700051" y="12555565"/>
                </a:cubicBezTo>
                <a:close/>
                <a:moveTo>
                  <a:pt x="8218673" y="2329624"/>
                </a:moveTo>
                <a:cubicBezTo>
                  <a:pt x="8201058" y="2323371"/>
                  <a:pt x="8183393" y="2316076"/>
                  <a:pt x="8169866" y="2321325"/>
                </a:cubicBezTo>
                <a:cubicBezTo>
                  <a:pt x="8179209" y="2333617"/>
                  <a:pt x="8209465" y="2342393"/>
                  <a:pt x="8218673" y="2329624"/>
                </a:cubicBezTo>
                <a:close/>
                <a:moveTo>
                  <a:pt x="8231265" y="2331105"/>
                </a:moveTo>
                <a:cubicBezTo>
                  <a:pt x="8239312" y="2302515"/>
                  <a:pt x="8215908" y="2257478"/>
                  <a:pt x="8192298" y="2261333"/>
                </a:cubicBezTo>
                <a:cubicBezTo>
                  <a:pt x="8214100" y="2281171"/>
                  <a:pt x="8204732" y="2312749"/>
                  <a:pt x="8231265" y="2331105"/>
                </a:cubicBezTo>
                <a:close/>
                <a:moveTo>
                  <a:pt x="3728837" y="12523853"/>
                </a:moveTo>
                <a:lnTo>
                  <a:pt x="3720744" y="12520277"/>
                </a:lnTo>
                <a:lnTo>
                  <a:pt x="3716968" y="12528823"/>
                </a:lnTo>
                <a:lnTo>
                  <a:pt x="3725061" y="12532399"/>
                </a:lnTo>
                <a:close/>
                <a:moveTo>
                  <a:pt x="3753607" y="12490879"/>
                </a:moveTo>
                <a:cubicBezTo>
                  <a:pt x="3758138" y="12480626"/>
                  <a:pt x="3750818" y="12457985"/>
                  <a:pt x="3740074" y="12464984"/>
                </a:cubicBezTo>
                <a:cubicBezTo>
                  <a:pt x="3743217" y="12474033"/>
                  <a:pt x="3743898" y="12484036"/>
                  <a:pt x="3753607" y="12490879"/>
                </a:cubicBezTo>
                <a:close/>
                <a:moveTo>
                  <a:pt x="8256180" y="2324255"/>
                </a:moveTo>
                <a:cubicBezTo>
                  <a:pt x="8264863" y="2309213"/>
                  <a:pt x="8252404" y="2301667"/>
                  <a:pt x="8244076" y="2292885"/>
                </a:cubicBezTo>
                <a:cubicBezTo>
                  <a:pt x="8241541" y="2305541"/>
                  <a:pt x="8245376" y="2316420"/>
                  <a:pt x="8256180" y="2324255"/>
                </a:cubicBezTo>
                <a:close/>
                <a:moveTo>
                  <a:pt x="3747434" y="12537178"/>
                </a:moveTo>
                <a:cubicBezTo>
                  <a:pt x="3749207" y="12521619"/>
                  <a:pt x="3745063" y="12509063"/>
                  <a:pt x="3735961" y="12497382"/>
                </a:cubicBezTo>
                <a:cubicBezTo>
                  <a:pt x="3726185" y="12516043"/>
                  <a:pt x="3730552" y="12529207"/>
                  <a:pt x="3747434" y="12537178"/>
                </a:cubicBezTo>
                <a:close/>
                <a:moveTo>
                  <a:pt x="3797198" y="12436091"/>
                </a:moveTo>
                <a:cubicBezTo>
                  <a:pt x="3788811" y="12435449"/>
                  <a:pt x="3774950" y="12420643"/>
                  <a:pt x="3770558" y="12429427"/>
                </a:cubicBezTo>
                <a:cubicBezTo>
                  <a:pt x="3772035" y="12434165"/>
                  <a:pt x="3794242" y="12453170"/>
                  <a:pt x="3797198" y="12436091"/>
                </a:cubicBezTo>
                <a:close/>
                <a:moveTo>
                  <a:pt x="8535844" y="1712055"/>
                </a:moveTo>
                <a:cubicBezTo>
                  <a:pt x="8520494" y="1700681"/>
                  <a:pt x="8514022" y="1669248"/>
                  <a:pt x="8492397" y="1670919"/>
                </a:cubicBezTo>
                <a:cubicBezTo>
                  <a:pt x="8505617" y="1681352"/>
                  <a:pt x="8515940" y="1723671"/>
                  <a:pt x="8535844" y="1712055"/>
                </a:cubicBezTo>
                <a:close/>
                <a:moveTo>
                  <a:pt x="3712548" y="12639219"/>
                </a:moveTo>
                <a:cubicBezTo>
                  <a:pt x="3717226" y="12632094"/>
                  <a:pt x="3710399" y="12629078"/>
                  <a:pt x="3709299" y="12623485"/>
                </a:cubicBezTo>
                <a:cubicBezTo>
                  <a:pt x="3702372" y="12618382"/>
                  <a:pt x="3699351" y="12625219"/>
                  <a:pt x="3693762" y="12626323"/>
                </a:cubicBezTo>
                <a:cubicBezTo>
                  <a:pt x="3679391" y="12609250"/>
                  <a:pt x="3692484" y="12563455"/>
                  <a:pt x="3668552" y="12561052"/>
                </a:cubicBezTo>
                <a:cubicBezTo>
                  <a:pt x="3676734" y="12579477"/>
                  <a:pt x="3680606" y="12599573"/>
                  <a:pt x="3675435" y="12622821"/>
                </a:cubicBezTo>
                <a:close/>
                <a:moveTo>
                  <a:pt x="8283058" y="2323375"/>
                </a:moveTo>
                <a:cubicBezTo>
                  <a:pt x="8289785" y="2297773"/>
                  <a:pt x="8282685" y="2266573"/>
                  <a:pt x="8257091" y="2263429"/>
                </a:cubicBezTo>
                <a:cubicBezTo>
                  <a:pt x="8259383" y="2285872"/>
                  <a:pt x="8263110" y="2307418"/>
                  <a:pt x="8283058" y="2323375"/>
                </a:cubicBezTo>
                <a:close/>
                <a:moveTo>
                  <a:pt x="8287097" y="2333834"/>
                </a:moveTo>
                <a:cubicBezTo>
                  <a:pt x="8280542" y="2318692"/>
                  <a:pt x="8247341" y="2331575"/>
                  <a:pt x="8249578" y="2339196"/>
                </a:cubicBezTo>
                <a:cubicBezTo>
                  <a:pt x="8260831" y="2334475"/>
                  <a:pt x="8279644" y="2348399"/>
                  <a:pt x="8287097" y="2333834"/>
                </a:cubicBezTo>
                <a:close/>
                <a:moveTo>
                  <a:pt x="8436549" y="2022323"/>
                </a:moveTo>
                <a:cubicBezTo>
                  <a:pt x="8408366" y="2009870"/>
                  <a:pt x="8380903" y="1999258"/>
                  <a:pt x="8356088" y="1995398"/>
                </a:cubicBezTo>
                <a:cubicBezTo>
                  <a:pt x="8374390" y="2015155"/>
                  <a:pt x="8404219" y="2014635"/>
                  <a:pt x="8429517" y="2027842"/>
                </a:cubicBezTo>
                <a:cubicBezTo>
                  <a:pt x="8432693" y="2028738"/>
                  <a:pt x="8435099" y="2026757"/>
                  <a:pt x="8436549" y="2022323"/>
                </a:cubicBezTo>
                <a:close/>
                <a:moveTo>
                  <a:pt x="3828171" y="12454883"/>
                </a:moveTo>
                <a:cubicBezTo>
                  <a:pt x="3823287" y="12453236"/>
                  <a:pt x="3816838" y="12449364"/>
                  <a:pt x="3813907" y="12453688"/>
                </a:cubicBezTo>
                <a:cubicBezTo>
                  <a:pt x="3816467" y="12454819"/>
                  <a:pt x="3818839" y="12456378"/>
                  <a:pt x="3816475" y="12459419"/>
                </a:cubicBezTo>
                <a:cubicBezTo>
                  <a:pt x="3821596" y="12461681"/>
                  <a:pt x="3826242" y="12462713"/>
                  <a:pt x="3828171" y="12454883"/>
                </a:cubicBezTo>
                <a:close/>
                <a:moveTo>
                  <a:pt x="8309904" y="2330645"/>
                </a:moveTo>
                <a:cubicBezTo>
                  <a:pt x="8300904" y="2325648"/>
                  <a:pt x="8293993" y="2325145"/>
                  <a:pt x="8290507" y="2335341"/>
                </a:cubicBezTo>
                <a:cubicBezTo>
                  <a:pt x="8299935" y="2340526"/>
                  <a:pt x="8307271" y="2341217"/>
                  <a:pt x="8309904" y="2330645"/>
                </a:cubicBezTo>
                <a:close/>
                <a:moveTo>
                  <a:pt x="3752503" y="12649660"/>
                </a:moveTo>
                <a:cubicBezTo>
                  <a:pt x="3757985" y="12639635"/>
                  <a:pt x="3753653" y="12625847"/>
                  <a:pt x="3745681" y="12619644"/>
                </a:cubicBezTo>
                <a:cubicBezTo>
                  <a:pt x="3737030" y="12631142"/>
                  <a:pt x="3747034" y="12635052"/>
                  <a:pt x="3738572" y="12646122"/>
                </a:cubicBezTo>
                <a:cubicBezTo>
                  <a:pt x="3733542" y="12641347"/>
                  <a:pt x="3730973" y="12635616"/>
                  <a:pt x="3725942" y="12630839"/>
                </a:cubicBezTo>
                <a:cubicBezTo>
                  <a:pt x="3723398" y="12638907"/>
                  <a:pt x="3717283" y="12637738"/>
                  <a:pt x="3714500" y="12645190"/>
                </a:cubicBezTo>
                <a:lnTo>
                  <a:pt x="3743521" y="12658013"/>
                </a:lnTo>
                <a:cubicBezTo>
                  <a:pt x="3747758" y="12655927"/>
                  <a:pt x="3750675" y="12653003"/>
                  <a:pt x="3752503" y="12649660"/>
                </a:cubicBezTo>
                <a:close/>
                <a:moveTo>
                  <a:pt x="8316941" y="2325080"/>
                </a:moveTo>
                <a:cubicBezTo>
                  <a:pt x="8323312" y="2314119"/>
                  <a:pt x="8308574" y="2297912"/>
                  <a:pt x="8301825" y="2309727"/>
                </a:cubicBezTo>
                <a:cubicBezTo>
                  <a:pt x="8308505" y="2314209"/>
                  <a:pt x="8307807" y="2321554"/>
                  <a:pt x="8316941" y="2325080"/>
                </a:cubicBezTo>
                <a:close/>
                <a:moveTo>
                  <a:pt x="8328259" y="2299466"/>
                </a:moveTo>
                <a:cubicBezTo>
                  <a:pt x="8323609" y="2289248"/>
                  <a:pt x="8313610" y="2280748"/>
                  <a:pt x="8321442" y="2265329"/>
                </a:cubicBezTo>
                <a:cubicBezTo>
                  <a:pt x="8308424" y="2263659"/>
                  <a:pt x="8296260" y="2262367"/>
                  <a:pt x="8288182" y="2272574"/>
                </a:cubicBezTo>
                <a:cubicBezTo>
                  <a:pt x="8292599" y="2282179"/>
                  <a:pt x="8323732" y="2309712"/>
                  <a:pt x="8328259" y="2299466"/>
                </a:cubicBezTo>
                <a:close/>
                <a:moveTo>
                  <a:pt x="8365847" y="2214718"/>
                </a:moveTo>
                <a:cubicBezTo>
                  <a:pt x="8364206" y="2223117"/>
                  <a:pt x="8359376" y="2223518"/>
                  <a:pt x="8355582" y="2227418"/>
                </a:cubicBezTo>
                <a:cubicBezTo>
                  <a:pt x="8345332" y="2199063"/>
                  <a:pt x="8320556" y="2160235"/>
                  <a:pt x="8336274" y="2131694"/>
                </a:cubicBezTo>
                <a:cubicBezTo>
                  <a:pt x="8356404" y="2151741"/>
                  <a:pt x="8348588" y="2189349"/>
                  <a:pt x="8365847" y="2214718"/>
                </a:cubicBezTo>
                <a:close/>
                <a:moveTo>
                  <a:pt x="3792392" y="12591257"/>
                </a:moveTo>
                <a:cubicBezTo>
                  <a:pt x="3785957" y="12538878"/>
                  <a:pt x="3794142" y="12477638"/>
                  <a:pt x="3756990" y="12438242"/>
                </a:cubicBezTo>
                <a:cubicBezTo>
                  <a:pt x="3757308" y="12494047"/>
                  <a:pt x="3773219" y="12543463"/>
                  <a:pt x="3792392" y="12591257"/>
                </a:cubicBezTo>
                <a:close/>
                <a:moveTo>
                  <a:pt x="8292064" y="2411071"/>
                </a:moveTo>
                <a:lnTo>
                  <a:pt x="8280990" y="2406177"/>
                </a:lnTo>
                <a:cubicBezTo>
                  <a:pt x="8271357" y="2414165"/>
                  <a:pt x="8293077" y="2423762"/>
                  <a:pt x="8292064" y="2411071"/>
                </a:cubicBezTo>
                <a:close/>
                <a:moveTo>
                  <a:pt x="3816735" y="12558094"/>
                </a:moveTo>
                <a:cubicBezTo>
                  <a:pt x="3823876" y="12523460"/>
                  <a:pt x="3817295" y="12494507"/>
                  <a:pt x="3802465" y="12468038"/>
                </a:cubicBezTo>
                <a:cubicBezTo>
                  <a:pt x="3802521" y="12500236"/>
                  <a:pt x="3799262" y="12533011"/>
                  <a:pt x="3816735" y="12558094"/>
                </a:cubicBezTo>
                <a:close/>
                <a:moveTo>
                  <a:pt x="8661676" y="1654071"/>
                </a:moveTo>
                <a:cubicBezTo>
                  <a:pt x="8646911" y="1650608"/>
                  <a:pt x="8637322" y="1659635"/>
                  <a:pt x="8625881" y="1664783"/>
                </a:cubicBezTo>
                <a:cubicBezTo>
                  <a:pt x="8642545" y="1673166"/>
                  <a:pt x="8654272" y="1669675"/>
                  <a:pt x="8661676" y="1654071"/>
                </a:cubicBezTo>
                <a:close/>
                <a:moveTo>
                  <a:pt x="8572828" y="1862923"/>
                </a:moveTo>
                <a:cubicBezTo>
                  <a:pt x="8561976" y="1872931"/>
                  <a:pt x="8549807" y="1879221"/>
                  <a:pt x="8536715" y="1883095"/>
                </a:cubicBezTo>
                <a:lnTo>
                  <a:pt x="8502685" y="1887733"/>
                </a:lnTo>
                <a:lnTo>
                  <a:pt x="8495052" y="1888772"/>
                </a:lnTo>
                <a:lnTo>
                  <a:pt x="8502917" y="1875095"/>
                </a:lnTo>
                <a:lnTo>
                  <a:pt x="8505773" y="1870129"/>
                </a:lnTo>
                <a:cubicBezTo>
                  <a:pt x="8523730" y="1857036"/>
                  <a:pt x="8559080" y="1859107"/>
                  <a:pt x="8572828" y="1862923"/>
                </a:cubicBezTo>
                <a:close/>
                <a:moveTo>
                  <a:pt x="8393051" y="2301562"/>
                </a:moveTo>
                <a:cubicBezTo>
                  <a:pt x="8397246" y="2290914"/>
                  <a:pt x="8397339" y="2281771"/>
                  <a:pt x="8395356" y="2273433"/>
                </a:cubicBezTo>
                <a:lnTo>
                  <a:pt x="8392222" y="2266236"/>
                </a:lnTo>
                <a:lnTo>
                  <a:pt x="8385208" y="2250133"/>
                </a:lnTo>
                <a:cubicBezTo>
                  <a:pt x="8364427" y="2247585"/>
                  <a:pt x="8350397" y="2264347"/>
                  <a:pt x="8328485" y="2259767"/>
                </a:cubicBezTo>
                <a:cubicBezTo>
                  <a:pt x="8332637" y="2281501"/>
                  <a:pt x="8333708" y="2304425"/>
                  <a:pt x="8354462" y="2319718"/>
                </a:cubicBezTo>
                <a:cubicBezTo>
                  <a:pt x="8379330" y="2302643"/>
                  <a:pt x="8340764" y="2276928"/>
                  <a:pt x="8362793" y="2261660"/>
                </a:cubicBezTo>
                <a:cubicBezTo>
                  <a:pt x="8368317" y="2268183"/>
                  <a:pt x="8370098" y="2278282"/>
                  <a:pt x="8373388" y="2286687"/>
                </a:cubicBezTo>
                <a:lnTo>
                  <a:pt x="8380419" y="2292006"/>
                </a:lnTo>
                <a:close/>
                <a:moveTo>
                  <a:pt x="8317980" y="2501084"/>
                </a:moveTo>
                <a:cubicBezTo>
                  <a:pt x="8322450" y="2485204"/>
                  <a:pt x="8315669" y="2474045"/>
                  <a:pt x="8309077" y="2462460"/>
                </a:cubicBezTo>
                <a:cubicBezTo>
                  <a:pt x="8302338" y="2478868"/>
                  <a:pt x="8314273" y="2488733"/>
                  <a:pt x="8317980" y="2501084"/>
                </a:cubicBezTo>
                <a:close/>
                <a:moveTo>
                  <a:pt x="8413943" y="2284260"/>
                </a:moveTo>
                <a:cubicBezTo>
                  <a:pt x="8418826" y="2274937"/>
                  <a:pt x="8416531" y="2268311"/>
                  <a:pt x="8412571" y="2262287"/>
                </a:cubicBezTo>
                <a:lnTo>
                  <a:pt x="8401909" y="2245084"/>
                </a:lnTo>
                <a:lnTo>
                  <a:pt x="8401194" y="2243931"/>
                </a:lnTo>
                <a:lnTo>
                  <a:pt x="8401479" y="2246025"/>
                </a:lnTo>
                <a:lnTo>
                  <a:pt x="8404111" y="2265438"/>
                </a:lnTo>
                <a:cubicBezTo>
                  <a:pt x="8406943" y="2271856"/>
                  <a:pt x="8410928" y="2277825"/>
                  <a:pt x="8413943" y="2284260"/>
                </a:cubicBezTo>
                <a:close/>
                <a:moveTo>
                  <a:pt x="8617844" y="1822783"/>
                </a:moveTo>
                <a:cubicBezTo>
                  <a:pt x="8627897" y="1805794"/>
                  <a:pt x="8610897" y="1799303"/>
                  <a:pt x="8612532" y="1785228"/>
                </a:cubicBezTo>
                <a:cubicBezTo>
                  <a:pt x="8573183" y="1773965"/>
                  <a:pt x="8585980" y="1726554"/>
                  <a:pt x="8552238" y="1723381"/>
                </a:cubicBezTo>
                <a:cubicBezTo>
                  <a:pt x="8559554" y="1741411"/>
                  <a:pt x="8569679" y="1758258"/>
                  <a:pt x="8581118" y="1774601"/>
                </a:cubicBezTo>
                <a:lnTo>
                  <a:pt x="8603780" y="1804332"/>
                </a:lnTo>
                <a:close/>
                <a:moveTo>
                  <a:pt x="8700893" y="1654054"/>
                </a:moveTo>
                <a:cubicBezTo>
                  <a:pt x="8698414" y="1641225"/>
                  <a:pt x="8665916" y="1642170"/>
                  <a:pt x="8674263" y="1655551"/>
                </a:cubicBezTo>
                <a:cubicBezTo>
                  <a:pt x="8679926" y="1647340"/>
                  <a:pt x="8697127" y="1667184"/>
                  <a:pt x="8700893" y="1654054"/>
                </a:cubicBezTo>
                <a:close/>
                <a:moveTo>
                  <a:pt x="8414588" y="2302403"/>
                </a:moveTo>
                <a:cubicBezTo>
                  <a:pt x="8398789" y="2308179"/>
                  <a:pt x="8378764" y="2303923"/>
                  <a:pt x="8367242" y="2320773"/>
                </a:cubicBezTo>
                <a:cubicBezTo>
                  <a:pt x="8387081" y="2325456"/>
                  <a:pt x="8402640" y="2319065"/>
                  <a:pt x="8414588" y="2302403"/>
                </a:cubicBezTo>
                <a:close/>
                <a:moveTo>
                  <a:pt x="8691713" y="1685198"/>
                </a:moveTo>
                <a:cubicBezTo>
                  <a:pt x="8674030" y="1690648"/>
                  <a:pt x="8675385" y="1679514"/>
                  <a:pt x="8658910" y="1670704"/>
                </a:cubicBezTo>
                <a:cubicBezTo>
                  <a:pt x="8647959" y="1686271"/>
                  <a:pt x="8687618" y="1700224"/>
                  <a:pt x="8691713" y="1685198"/>
                </a:cubicBezTo>
                <a:close/>
                <a:moveTo>
                  <a:pt x="3915116" y="12513216"/>
                </a:moveTo>
                <a:cubicBezTo>
                  <a:pt x="3907060" y="12510677"/>
                  <a:pt x="3908234" y="12504558"/>
                  <a:pt x="3900362" y="12501590"/>
                </a:cubicBezTo>
                <a:cubicBezTo>
                  <a:pt x="3851782" y="12548045"/>
                  <a:pt x="3785816" y="12598055"/>
                  <a:pt x="3762365" y="12681148"/>
                </a:cubicBezTo>
                <a:cubicBezTo>
                  <a:pt x="3802205" y="12675260"/>
                  <a:pt x="3821150" y="12616220"/>
                  <a:pt x="3847899" y="12576460"/>
                </a:cubicBezTo>
                <a:cubicBezTo>
                  <a:pt x="3873366" y="12562690"/>
                  <a:pt x="3892458" y="12533335"/>
                  <a:pt x="3915116" y="12513216"/>
                </a:cubicBezTo>
                <a:close/>
                <a:moveTo>
                  <a:pt x="8337994" y="2505336"/>
                </a:moveTo>
                <a:cubicBezTo>
                  <a:pt x="8346687" y="2463773"/>
                  <a:pt x="8322376" y="2434667"/>
                  <a:pt x="8304211" y="2403173"/>
                </a:cubicBezTo>
                <a:cubicBezTo>
                  <a:pt x="8312969" y="2438672"/>
                  <a:pt x="8322101" y="2473317"/>
                  <a:pt x="8337994" y="2505336"/>
                </a:cubicBezTo>
                <a:close/>
                <a:moveTo>
                  <a:pt x="8705554" y="1673458"/>
                </a:moveTo>
                <a:cubicBezTo>
                  <a:pt x="8697267" y="1665715"/>
                  <a:pt x="8676337" y="1650856"/>
                  <a:pt x="8669548" y="1666222"/>
                </a:cubicBezTo>
                <a:cubicBezTo>
                  <a:pt x="8680665" y="1667563"/>
                  <a:pt x="8700231" y="1688961"/>
                  <a:pt x="8705554" y="1673458"/>
                </a:cubicBezTo>
                <a:close/>
                <a:moveTo>
                  <a:pt x="8441888" y="2270585"/>
                </a:moveTo>
                <a:cubicBezTo>
                  <a:pt x="8439451" y="2254201"/>
                  <a:pt x="8443586" y="2235619"/>
                  <a:pt x="8427003" y="2224720"/>
                </a:cubicBezTo>
                <a:cubicBezTo>
                  <a:pt x="8411312" y="2237176"/>
                  <a:pt x="8422900" y="2261685"/>
                  <a:pt x="8431249" y="2275069"/>
                </a:cubicBezTo>
                <a:cubicBezTo>
                  <a:pt x="8435887" y="2276098"/>
                  <a:pt x="8438674" y="2273247"/>
                  <a:pt x="8441888" y="2270585"/>
                </a:cubicBezTo>
                <a:close/>
                <a:moveTo>
                  <a:pt x="8536061" y="2083543"/>
                </a:moveTo>
                <a:cubicBezTo>
                  <a:pt x="8502566" y="2090055"/>
                  <a:pt x="8472802" y="2062697"/>
                  <a:pt x="8437470" y="2049115"/>
                </a:cubicBezTo>
                <a:cubicBezTo>
                  <a:pt x="8389562" y="2030484"/>
                  <a:pt x="8322533" y="2021672"/>
                  <a:pt x="8292056" y="1971672"/>
                </a:cubicBezTo>
                <a:cubicBezTo>
                  <a:pt x="8277849" y="1971484"/>
                  <a:pt x="8263830" y="1970871"/>
                  <a:pt x="8247041" y="1964975"/>
                </a:cubicBezTo>
                <a:cubicBezTo>
                  <a:pt x="8240117" y="1951768"/>
                  <a:pt x="8226186" y="1927853"/>
                  <a:pt x="8242656" y="1914834"/>
                </a:cubicBezTo>
                <a:cubicBezTo>
                  <a:pt x="8218061" y="1878090"/>
                  <a:pt x="8215780" y="1832429"/>
                  <a:pt x="8226831" y="1782005"/>
                </a:cubicBezTo>
                <a:cubicBezTo>
                  <a:pt x="8262137" y="1799127"/>
                  <a:pt x="8283511" y="1846626"/>
                  <a:pt x="8265012" y="1894268"/>
                </a:cubicBezTo>
                <a:cubicBezTo>
                  <a:pt x="8294883" y="1902899"/>
                  <a:pt x="8311396" y="1932522"/>
                  <a:pt x="8309536" y="1962144"/>
                </a:cubicBezTo>
                <a:cubicBezTo>
                  <a:pt x="8351706" y="1978747"/>
                  <a:pt x="8394759" y="1984070"/>
                  <a:pt x="8431824" y="2002984"/>
                </a:cubicBezTo>
                <a:cubicBezTo>
                  <a:pt x="8468030" y="2021518"/>
                  <a:pt x="8491291" y="2056659"/>
                  <a:pt x="8528575" y="2071610"/>
                </a:cubicBezTo>
                <a:cubicBezTo>
                  <a:pt x="8537437" y="2073496"/>
                  <a:pt x="8530510" y="2081091"/>
                  <a:pt x="8536061" y="2083543"/>
                </a:cubicBezTo>
                <a:close/>
                <a:moveTo>
                  <a:pt x="8713436" y="1694796"/>
                </a:moveTo>
                <a:cubicBezTo>
                  <a:pt x="8708989" y="1693341"/>
                  <a:pt x="8703591" y="1689425"/>
                  <a:pt x="8701279" y="1693506"/>
                </a:cubicBezTo>
                <a:cubicBezTo>
                  <a:pt x="8703221" y="1694874"/>
                  <a:pt x="8704736" y="1696053"/>
                  <a:pt x="8702989" y="1698852"/>
                </a:cubicBezTo>
                <a:cubicBezTo>
                  <a:pt x="8707438" y="1700308"/>
                  <a:pt x="8711886" y="1701763"/>
                  <a:pt x="8713436" y="1694796"/>
                </a:cubicBezTo>
                <a:close/>
                <a:moveTo>
                  <a:pt x="8467697" y="2251374"/>
                </a:moveTo>
                <a:cubicBezTo>
                  <a:pt x="8462561" y="2235329"/>
                  <a:pt x="8468680" y="2214561"/>
                  <a:pt x="8449404" y="2204003"/>
                </a:cubicBezTo>
                <a:cubicBezTo>
                  <a:pt x="8447421" y="2206188"/>
                  <a:pt x="8446386" y="2210833"/>
                  <a:pt x="8442788" y="2209754"/>
                </a:cubicBezTo>
                <a:cubicBezTo>
                  <a:pt x="8446548" y="2223151"/>
                  <a:pt x="8447604" y="2263416"/>
                  <a:pt x="8467697" y="2251374"/>
                </a:cubicBezTo>
                <a:close/>
                <a:moveTo>
                  <a:pt x="8482221" y="2218503"/>
                </a:moveTo>
                <a:cubicBezTo>
                  <a:pt x="8475347" y="2209853"/>
                  <a:pt x="8487957" y="2193995"/>
                  <a:pt x="8468785" y="2190116"/>
                </a:cubicBezTo>
                <a:cubicBezTo>
                  <a:pt x="8466339" y="2200260"/>
                  <a:pt x="8474892" y="2222408"/>
                  <a:pt x="8482221" y="2218503"/>
                </a:cubicBezTo>
                <a:close/>
                <a:moveTo>
                  <a:pt x="8365930" y="2491662"/>
                </a:moveTo>
                <a:cubicBezTo>
                  <a:pt x="8354108" y="2461951"/>
                  <a:pt x="8349852" y="2428951"/>
                  <a:pt x="8325736" y="2404012"/>
                </a:cubicBezTo>
                <a:cubicBezTo>
                  <a:pt x="8330798" y="2436347"/>
                  <a:pt x="8339360" y="2467678"/>
                  <a:pt x="8355056" y="2495529"/>
                </a:cubicBezTo>
                <a:cubicBezTo>
                  <a:pt x="8357130" y="2490835"/>
                  <a:pt x="8363381" y="2495126"/>
                  <a:pt x="8365930" y="2491662"/>
                </a:cubicBezTo>
                <a:close/>
                <a:moveTo>
                  <a:pt x="8625653" y="1913484"/>
                </a:moveTo>
                <a:cubicBezTo>
                  <a:pt x="8622313" y="1895680"/>
                  <a:pt x="8624505" y="1875729"/>
                  <a:pt x="8614402" y="1860550"/>
                </a:cubicBezTo>
                <a:cubicBezTo>
                  <a:pt x="8614143" y="1877273"/>
                  <a:pt x="8605698" y="1924056"/>
                  <a:pt x="8625653" y="1913484"/>
                </a:cubicBezTo>
                <a:close/>
                <a:moveTo>
                  <a:pt x="8570401" y="2045252"/>
                </a:moveTo>
                <a:cubicBezTo>
                  <a:pt x="8579048" y="2028042"/>
                  <a:pt x="8586301" y="2009753"/>
                  <a:pt x="8591701" y="1990326"/>
                </a:cubicBezTo>
                <a:cubicBezTo>
                  <a:pt x="8598631" y="1965707"/>
                  <a:pt x="8599760" y="1938940"/>
                  <a:pt x="8596796" y="1912030"/>
                </a:cubicBezTo>
                <a:lnTo>
                  <a:pt x="8582005" y="1851873"/>
                </a:lnTo>
                <a:lnTo>
                  <a:pt x="8577336" y="1832884"/>
                </a:lnTo>
                <a:cubicBezTo>
                  <a:pt x="8558456" y="1782510"/>
                  <a:pt x="8530043" y="1739597"/>
                  <a:pt x="8505759" y="1720193"/>
                </a:cubicBezTo>
                <a:cubicBezTo>
                  <a:pt x="8383516" y="1623321"/>
                  <a:pt x="8227995" y="1648999"/>
                  <a:pt x="8158544" y="1694339"/>
                </a:cubicBezTo>
                <a:cubicBezTo>
                  <a:pt x="8106303" y="1728403"/>
                  <a:pt x="8019612" y="1824292"/>
                  <a:pt x="8007251" y="1907613"/>
                </a:cubicBezTo>
                <a:cubicBezTo>
                  <a:pt x="7993389" y="1998944"/>
                  <a:pt x="8019574" y="2125318"/>
                  <a:pt x="8079341" y="2180299"/>
                </a:cubicBezTo>
                <a:cubicBezTo>
                  <a:pt x="8107495" y="2206515"/>
                  <a:pt x="8142594" y="2225085"/>
                  <a:pt x="8180571" y="2238293"/>
                </a:cubicBezTo>
                <a:cubicBezTo>
                  <a:pt x="8236402" y="2258369"/>
                  <a:pt x="8336995" y="2254343"/>
                  <a:pt x="8382865" y="2235832"/>
                </a:cubicBezTo>
                <a:lnTo>
                  <a:pt x="8415816" y="2214721"/>
                </a:lnTo>
                <a:lnTo>
                  <a:pt x="8423106" y="2210050"/>
                </a:lnTo>
                <a:cubicBezTo>
                  <a:pt x="8437623" y="2198670"/>
                  <a:pt x="8452805" y="2185352"/>
                  <a:pt x="8467337" y="2172639"/>
                </a:cubicBezTo>
                <a:lnTo>
                  <a:pt x="8497993" y="2143220"/>
                </a:lnTo>
                <a:lnTo>
                  <a:pt x="8505462" y="2136052"/>
                </a:lnTo>
                <a:cubicBezTo>
                  <a:pt x="8530235" y="2109782"/>
                  <a:pt x="8553107" y="2079674"/>
                  <a:pt x="8570401" y="2045252"/>
                </a:cubicBezTo>
                <a:close/>
                <a:moveTo>
                  <a:pt x="3875229" y="12681991"/>
                </a:moveTo>
                <a:cubicBezTo>
                  <a:pt x="3866737" y="12674664"/>
                  <a:pt x="3868329" y="12664132"/>
                  <a:pt x="3867647" y="12654128"/>
                </a:cubicBezTo>
                <a:cubicBezTo>
                  <a:pt x="3860343" y="12649880"/>
                  <a:pt x="3856609" y="12654868"/>
                  <a:pt x="3849543" y="12651235"/>
                </a:cubicBezTo>
                <a:cubicBezTo>
                  <a:pt x="3850802" y="12638003"/>
                  <a:pt x="3852633" y="12628088"/>
                  <a:pt x="3864080" y="12618336"/>
                </a:cubicBezTo>
                <a:cubicBezTo>
                  <a:pt x="3869824" y="12624959"/>
                  <a:pt x="3870414" y="12637477"/>
                  <a:pt x="3880296" y="12625501"/>
                </a:cubicBezTo>
                <a:cubicBezTo>
                  <a:pt x="3878524" y="12614505"/>
                  <a:pt x="3875948" y="12604174"/>
                  <a:pt x="3856753" y="12600289"/>
                </a:cubicBezTo>
                <a:cubicBezTo>
                  <a:pt x="3842840" y="12610995"/>
                  <a:pt x="3834115" y="12634205"/>
                  <a:pt x="3820967" y="12647802"/>
                </a:cubicBezTo>
                <a:cubicBezTo>
                  <a:pt x="3833828" y="12659102"/>
                  <a:pt x="3851831" y="12686462"/>
                  <a:pt x="3875229" y="12681991"/>
                </a:cubicBezTo>
                <a:close/>
                <a:moveTo>
                  <a:pt x="8381294" y="2485697"/>
                </a:moveTo>
                <a:lnTo>
                  <a:pt x="8374052" y="2482497"/>
                </a:lnTo>
                <a:lnTo>
                  <a:pt x="8370846" y="2489752"/>
                </a:lnTo>
                <a:lnTo>
                  <a:pt x="8378088" y="2492953"/>
                </a:lnTo>
                <a:close/>
                <a:moveTo>
                  <a:pt x="8744768" y="1673439"/>
                </a:moveTo>
                <a:cubicBezTo>
                  <a:pt x="8740885" y="1670704"/>
                  <a:pt x="8743386" y="1666197"/>
                  <a:pt x="8745837" y="1660648"/>
                </a:cubicBezTo>
                <a:cubicBezTo>
                  <a:pt x="8727848" y="1650659"/>
                  <a:pt x="8713419" y="1649895"/>
                  <a:pt x="8703217" y="1659162"/>
                </a:cubicBezTo>
                <a:cubicBezTo>
                  <a:pt x="8708383" y="1667056"/>
                  <a:pt x="8737595" y="1685064"/>
                  <a:pt x="8744768" y="1673439"/>
                </a:cubicBezTo>
                <a:close/>
                <a:moveTo>
                  <a:pt x="8509290" y="2217197"/>
                </a:moveTo>
                <a:cubicBezTo>
                  <a:pt x="8514557" y="2196053"/>
                  <a:pt x="8510791" y="2178061"/>
                  <a:pt x="8497610" y="2164074"/>
                </a:cubicBezTo>
                <a:cubicBezTo>
                  <a:pt x="8477614" y="2178199"/>
                  <a:pt x="8496887" y="2215289"/>
                  <a:pt x="8509290" y="2217197"/>
                </a:cubicBezTo>
                <a:close/>
                <a:moveTo>
                  <a:pt x="8397274" y="2479493"/>
                </a:moveTo>
                <a:cubicBezTo>
                  <a:pt x="8399469" y="2459547"/>
                  <a:pt x="8387598" y="2428794"/>
                  <a:pt x="8373449" y="2425093"/>
                </a:cubicBezTo>
                <a:cubicBezTo>
                  <a:pt x="8386904" y="2440731"/>
                  <a:pt x="8382965" y="2463478"/>
                  <a:pt x="8397274" y="2479493"/>
                </a:cubicBezTo>
                <a:close/>
                <a:moveTo>
                  <a:pt x="8405384" y="2461140"/>
                </a:moveTo>
                <a:cubicBezTo>
                  <a:pt x="8412186" y="2454963"/>
                  <a:pt x="8403366" y="2440353"/>
                  <a:pt x="8397702" y="2448563"/>
                </a:cubicBezTo>
                <a:cubicBezTo>
                  <a:pt x="8405323" y="2450910"/>
                  <a:pt x="8402682" y="2456886"/>
                  <a:pt x="8405384" y="2461140"/>
                </a:cubicBezTo>
                <a:close/>
                <a:moveTo>
                  <a:pt x="8734283" y="1716761"/>
                </a:moveTo>
                <a:cubicBezTo>
                  <a:pt x="8729646" y="1715732"/>
                  <a:pt x="8724247" y="1711816"/>
                  <a:pt x="8721509" y="1715708"/>
                </a:cubicBezTo>
                <a:cubicBezTo>
                  <a:pt x="8723877" y="1717264"/>
                  <a:pt x="8726007" y="1718206"/>
                  <a:pt x="8723646" y="1721244"/>
                </a:cubicBezTo>
                <a:cubicBezTo>
                  <a:pt x="8728710" y="1722461"/>
                  <a:pt x="8732732" y="1723728"/>
                  <a:pt x="8734283" y="1716761"/>
                </a:cubicBezTo>
                <a:close/>
                <a:moveTo>
                  <a:pt x="8747735" y="1696687"/>
                </a:moveTo>
                <a:cubicBezTo>
                  <a:pt x="8740402" y="1695998"/>
                  <a:pt x="8737114" y="1679240"/>
                  <a:pt x="8729416" y="1688593"/>
                </a:cubicBezTo>
                <a:cubicBezTo>
                  <a:pt x="8730603" y="1691668"/>
                  <a:pt x="8743110" y="1704847"/>
                  <a:pt x="8747735" y="1696687"/>
                </a:cubicBezTo>
                <a:close/>
                <a:moveTo>
                  <a:pt x="8521643" y="2218063"/>
                </a:moveTo>
                <a:cubicBezTo>
                  <a:pt x="8514846" y="2228836"/>
                  <a:pt x="8503345" y="2228347"/>
                  <a:pt x="8491794" y="2226815"/>
                </a:cubicBezTo>
                <a:cubicBezTo>
                  <a:pt x="8481401" y="2267634"/>
                  <a:pt x="8439994" y="2270259"/>
                  <a:pt x="8434407" y="2297894"/>
                </a:cubicBezTo>
                <a:cubicBezTo>
                  <a:pt x="8462292" y="2273988"/>
                  <a:pt x="8509495" y="2257087"/>
                  <a:pt x="8521643" y="2218063"/>
                </a:cubicBezTo>
                <a:close/>
                <a:moveTo>
                  <a:pt x="8529565" y="2200134"/>
                </a:moveTo>
                <a:cubicBezTo>
                  <a:pt x="8533373" y="2183447"/>
                  <a:pt x="8529802" y="2169623"/>
                  <a:pt x="8517006" y="2159377"/>
                </a:cubicBezTo>
                <a:cubicBezTo>
                  <a:pt x="8517505" y="2174395"/>
                  <a:pt x="8518617" y="2189173"/>
                  <a:pt x="8529565" y="2200134"/>
                </a:cubicBezTo>
                <a:close/>
                <a:moveTo>
                  <a:pt x="3894081" y="12705130"/>
                </a:moveTo>
                <a:cubicBezTo>
                  <a:pt x="3902584" y="12690503"/>
                  <a:pt x="3893850" y="12682558"/>
                  <a:pt x="3888386" y="12672994"/>
                </a:cubicBezTo>
                <a:cubicBezTo>
                  <a:pt x="3885848" y="12685662"/>
                  <a:pt x="3876115" y="12700767"/>
                  <a:pt x="3894081" y="12705130"/>
                </a:cubicBezTo>
                <a:close/>
                <a:moveTo>
                  <a:pt x="8547047" y="2181325"/>
                </a:moveTo>
                <a:cubicBezTo>
                  <a:pt x="8554395" y="2160080"/>
                  <a:pt x="8548218" y="2144085"/>
                  <a:pt x="8538965" y="2129281"/>
                </a:cubicBezTo>
                <a:cubicBezTo>
                  <a:pt x="8517787" y="2144926"/>
                  <a:pt x="8535998" y="2168279"/>
                  <a:pt x="8547047" y="2181325"/>
                </a:cubicBezTo>
                <a:close/>
                <a:moveTo>
                  <a:pt x="8566476" y="2137354"/>
                </a:moveTo>
                <a:cubicBezTo>
                  <a:pt x="8566494" y="2120014"/>
                  <a:pt x="8557766" y="2107483"/>
                  <a:pt x="8573312" y="2091902"/>
                </a:cubicBezTo>
                <a:cubicBezTo>
                  <a:pt x="8560049" y="2085022"/>
                  <a:pt x="8556382" y="2100239"/>
                  <a:pt x="8548585" y="2107509"/>
                </a:cubicBezTo>
                <a:cubicBezTo>
                  <a:pt x="8553568" y="2115834"/>
                  <a:pt x="8550677" y="2143130"/>
                  <a:pt x="8566476" y="2137354"/>
                </a:cubicBezTo>
                <a:close/>
                <a:moveTo>
                  <a:pt x="8602125" y="2056671"/>
                </a:moveTo>
                <a:cubicBezTo>
                  <a:pt x="8597994" y="2048722"/>
                  <a:pt x="8592914" y="2038314"/>
                  <a:pt x="8585510" y="2053921"/>
                </a:cubicBezTo>
                <a:cubicBezTo>
                  <a:pt x="8594698" y="2058491"/>
                  <a:pt x="8593998" y="2065836"/>
                  <a:pt x="8602125" y="2056671"/>
                </a:cubicBezTo>
                <a:close/>
                <a:moveTo>
                  <a:pt x="8650601" y="1946957"/>
                </a:moveTo>
                <a:cubicBezTo>
                  <a:pt x="8649110" y="1933033"/>
                  <a:pt x="8662001" y="1914237"/>
                  <a:pt x="8641451" y="1907708"/>
                </a:cubicBezTo>
                <a:cubicBezTo>
                  <a:pt x="8635325" y="1923880"/>
                  <a:pt x="8638043" y="1937327"/>
                  <a:pt x="8650601" y="1946957"/>
                </a:cubicBezTo>
                <a:close/>
                <a:moveTo>
                  <a:pt x="8592518" y="2087632"/>
                </a:moveTo>
                <a:cubicBezTo>
                  <a:pt x="8586970" y="2080589"/>
                  <a:pt x="8594145" y="2068962"/>
                  <a:pt x="8580794" y="2064594"/>
                </a:cubicBezTo>
                <a:cubicBezTo>
                  <a:pt x="8571299" y="2075705"/>
                  <a:pt x="8584861" y="2093434"/>
                  <a:pt x="8592518" y="2087632"/>
                </a:cubicBezTo>
                <a:close/>
                <a:moveTo>
                  <a:pt x="8648857" y="1980883"/>
                </a:moveTo>
                <a:cubicBezTo>
                  <a:pt x="8650259" y="1970788"/>
                  <a:pt x="8653746" y="1960593"/>
                  <a:pt x="8642047" y="1955934"/>
                </a:cubicBezTo>
                <a:cubicBezTo>
                  <a:pt x="8628333" y="1961610"/>
                  <a:pt x="8633658" y="1977229"/>
                  <a:pt x="8648857" y="1980883"/>
                </a:cubicBezTo>
                <a:close/>
                <a:moveTo>
                  <a:pt x="8577355" y="2163464"/>
                </a:moveTo>
                <a:cubicBezTo>
                  <a:pt x="8581317" y="2155648"/>
                  <a:pt x="8581398" y="2146244"/>
                  <a:pt x="8572213" y="2143972"/>
                </a:cubicBezTo>
                <a:cubicBezTo>
                  <a:pt x="8566748" y="2160946"/>
                  <a:pt x="8558985" y="2160067"/>
                  <a:pt x="8559198" y="2173428"/>
                </a:cubicBezTo>
                <a:cubicBezTo>
                  <a:pt x="8565547" y="2177509"/>
                  <a:pt x="8573393" y="2171280"/>
                  <a:pt x="8577355" y="2163464"/>
                </a:cubicBezTo>
                <a:close/>
                <a:moveTo>
                  <a:pt x="8425804" y="2514035"/>
                </a:moveTo>
                <a:cubicBezTo>
                  <a:pt x="8437132" y="2497614"/>
                  <a:pt x="8426523" y="2489356"/>
                  <a:pt x="8418799" y="2480331"/>
                </a:cubicBezTo>
                <a:cubicBezTo>
                  <a:pt x="8413616" y="2494366"/>
                  <a:pt x="8413350" y="2506493"/>
                  <a:pt x="8425804" y="2514035"/>
                </a:cubicBezTo>
                <a:close/>
                <a:moveTo>
                  <a:pt x="8593117" y="2135860"/>
                </a:moveTo>
                <a:cubicBezTo>
                  <a:pt x="8595143" y="2130122"/>
                  <a:pt x="8599202" y="2123241"/>
                  <a:pt x="8590775" y="2121558"/>
                </a:cubicBezTo>
                <a:cubicBezTo>
                  <a:pt x="8587522" y="2127775"/>
                  <a:pt x="8588995" y="2132508"/>
                  <a:pt x="8593117" y="2135860"/>
                </a:cubicBezTo>
                <a:close/>
                <a:moveTo>
                  <a:pt x="8631077" y="2060470"/>
                </a:moveTo>
                <a:cubicBezTo>
                  <a:pt x="8637411" y="2044836"/>
                  <a:pt x="8641055" y="2030246"/>
                  <a:pt x="8636044" y="2019103"/>
                </a:cubicBezTo>
                <a:cubicBezTo>
                  <a:pt x="8625649" y="2028796"/>
                  <a:pt x="8623252" y="2039983"/>
                  <a:pt x="8623661" y="2057512"/>
                </a:cubicBezTo>
                <a:cubicBezTo>
                  <a:pt x="8615862" y="2064781"/>
                  <a:pt x="8590459" y="2101520"/>
                  <a:pt x="8609968" y="2108099"/>
                </a:cubicBezTo>
                <a:cubicBezTo>
                  <a:pt x="8615718" y="2092781"/>
                  <a:pt x="8624744" y="2076104"/>
                  <a:pt x="8631077" y="2060470"/>
                </a:cubicBezTo>
                <a:close/>
                <a:moveTo>
                  <a:pt x="3922674" y="12717764"/>
                </a:moveTo>
                <a:cubicBezTo>
                  <a:pt x="3915043" y="12715413"/>
                  <a:pt x="3918983" y="12692642"/>
                  <a:pt x="3910044" y="12702480"/>
                </a:cubicBezTo>
                <a:cubicBezTo>
                  <a:pt x="3914174" y="12705837"/>
                  <a:pt x="3910847" y="12728370"/>
                  <a:pt x="3922674" y="12717764"/>
                </a:cubicBezTo>
                <a:close/>
                <a:moveTo>
                  <a:pt x="8781368" y="1728893"/>
                </a:moveTo>
                <a:cubicBezTo>
                  <a:pt x="8771669" y="1726648"/>
                  <a:pt x="8776531" y="1719103"/>
                  <a:pt x="8764985" y="1717573"/>
                </a:cubicBezTo>
                <a:cubicBezTo>
                  <a:pt x="8754117" y="1726035"/>
                  <a:pt x="8779581" y="1735245"/>
                  <a:pt x="8781368" y="1728893"/>
                </a:cubicBezTo>
                <a:close/>
                <a:moveTo>
                  <a:pt x="8801421" y="1693880"/>
                </a:moveTo>
                <a:cubicBezTo>
                  <a:pt x="8790109" y="1688372"/>
                  <a:pt x="8771489" y="1669432"/>
                  <a:pt x="8757542" y="1674492"/>
                </a:cubicBezTo>
                <a:cubicBezTo>
                  <a:pt x="8767815" y="1680052"/>
                  <a:pt x="8791462" y="1708355"/>
                  <a:pt x="8801421" y="1693880"/>
                </a:cubicBezTo>
                <a:close/>
                <a:moveTo>
                  <a:pt x="8447753" y="2515061"/>
                </a:moveTo>
                <a:cubicBezTo>
                  <a:pt x="8456806" y="2463455"/>
                  <a:pt x="8433711" y="2424682"/>
                  <a:pt x="8412889" y="2385383"/>
                </a:cubicBezTo>
                <a:cubicBezTo>
                  <a:pt x="8404409" y="2409184"/>
                  <a:pt x="8422839" y="2428551"/>
                  <a:pt x="8428404" y="2449375"/>
                </a:cubicBezTo>
                <a:cubicBezTo>
                  <a:pt x="8434157" y="2469773"/>
                  <a:pt x="8428193" y="2498256"/>
                  <a:pt x="8447753" y="2515061"/>
                </a:cubicBezTo>
                <a:close/>
                <a:moveTo>
                  <a:pt x="8464161" y="2477927"/>
                </a:moveTo>
                <a:cubicBezTo>
                  <a:pt x="8457988" y="2461936"/>
                  <a:pt x="8456614" y="2428170"/>
                  <a:pt x="8443127" y="2425271"/>
                </a:cubicBezTo>
                <a:cubicBezTo>
                  <a:pt x="8455634" y="2438450"/>
                  <a:pt x="8445757" y="2476939"/>
                  <a:pt x="8464161" y="2477927"/>
                </a:cubicBezTo>
                <a:close/>
                <a:moveTo>
                  <a:pt x="8813805" y="1686598"/>
                </a:moveTo>
                <a:cubicBezTo>
                  <a:pt x="8796276" y="1668650"/>
                  <a:pt x="8765919" y="1644014"/>
                  <a:pt x="8745635" y="1651886"/>
                </a:cubicBezTo>
                <a:cubicBezTo>
                  <a:pt x="8761215" y="1663872"/>
                  <a:pt x="8798664" y="1683989"/>
                  <a:pt x="8813805" y="1686598"/>
                </a:cubicBezTo>
                <a:close/>
                <a:moveTo>
                  <a:pt x="8795411" y="1757034"/>
                </a:moveTo>
                <a:cubicBezTo>
                  <a:pt x="8781914" y="1744948"/>
                  <a:pt x="8761262" y="1727151"/>
                  <a:pt x="8743663" y="1725497"/>
                </a:cubicBezTo>
                <a:cubicBezTo>
                  <a:pt x="8744310" y="1748229"/>
                  <a:pt x="8779385" y="1762196"/>
                  <a:pt x="8795411" y="1757034"/>
                </a:cubicBezTo>
                <a:close/>
                <a:moveTo>
                  <a:pt x="8478218" y="2484139"/>
                </a:moveTo>
                <a:cubicBezTo>
                  <a:pt x="8484214" y="2442915"/>
                  <a:pt x="8471533" y="2408234"/>
                  <a:pt x="8451474" y="2376414"/>
                </a:cubicBezTo>
                <a:cubicBezTo>
                  <a:pt x="8440000" y="2389710"/>
                  <a:pt x="8455217" y="2411738"/>
                  <a:pt x="8459736" y="2428018"/>
                </a:cubicBezTo>
                <a:cubicBezTo>
                  <a:pt x="8464826" y="2447613"/>
                  <a:pt x="8464057" y="2471250"/>
                  <a:pt x="8478218" y="2484139"/>
                </a:cubicBezTo>
                <a:close/>
                <a:moveTo>
                  <a:pt x="3948362" y="12748520"/>
                </a:moveTo>
                <a:cubicBezTo>
                  <a:pt x="3959754" y="12733126"/>
                  <a:pt x="3944104" y="12698124"/>
                  <a:pt x="3929103" y="12681282"/>
                </a:cubicBezTo>
                <a:cubicBezTo>
                  <a:pt x="3924505" y="12707849"/>
                  <a:pt x="3927106" y="12731978"/>
                  <a:pt x="3948362" y="12748520"/>
                </a:cubicBezTo>
                <a:close/>
                <a:moveTo>
                  <a:pt x="8743311" y="1904914"/>
                </a:moveTo>
                <a:cubicBezTo>
                  <a:pt x="8743912" y="1895487"/>
                  <a:pt x="8749855" y="1884338"/>
                  <a:pt x="8741852" y="1878251"/>
                </a:cubicBezTo>
                <a:cubicBezTo>
                  <a:pt x="8732446" y="1882258"/>
                  <a:pt x="8738996" y="1897396"/>
                  <a:pt x="8743311" y="1904914"/>
                </a:cubicBezTo>
                <a:close/>
                <a:moveTo>
                  <a:pt x="8809694" y="1754672"/>
                </a:moveTo>
                <a:cubicBezTo>
                  <a:pt x="8798673" y="1755414"/>
                  <a:pt x="8799074" y="1737226"/>
                  <a:pt x="8791377" y="1746579"/>
                </a:cubicBezTo>
                <a:cubicBezTo>
                  <a:pt x="8792564" y="1749654"/>
                  <a:pt x="8804644" y="1762643"/>
                  <a:pt x="8809694" y="1754672"/>
                </a:cubicBezTo>
                <a:close/>
                <a:moveTo>
                  <a:pt x="8812900" y="1747416"/>
                </a:moveTo>
                <a:cubicBezTo>
                  <a:pt x="8822106" y="1734649"/>
                  <a:pt x="8801658" y="1725614"/>
                  <a:pt x="8797991" y="1740829"/>
                </a:cubicBezTo>
                <a:close/>
                <a:moveTo>
                  <a:pt x="8559714" y="2349247"/>
                </a:moveTo>
                <a:cubicBezTo>
                  <a:pt x="8553980" y="2342632"/>
                  <a:pt x="8558081" y="2332201"/>
                  <a:pt x="8563787" y="2320438"/>
                </a:cubicBezTo>
                <a:cubicBezTo>
                  <a:pt x="8533394" y="2303948"/>
                  <a:pt x="8550405" y="2355337"/>
                  <a:pt x="8559714" y="2349247"/>
                </a:cubicBezTo>
                <a:close/>
                <a:moveTo>
                  <a:pt x="8467934" y="2567341"/>
                </a:moveTo>
                <a:cubicBezTo>
                  <a:pt x="8462102" y="2558643"/>
                  <a:pt x="8469177" y="2544933"/>
                  <a:pt x="8459233" y="2537478"/>
                </a:cubicBezTo>
                <a:cubicBezTo>
                  <a:pt x="8459861" y="2546429"/>
                  <a:pt x="8453420" y="2573682"/>
                  <a:pt x="8467934" y="2567341"/>
                </a:cubicBezTo>
                <a:close/>
                <a:moveTo>
                  <a:pt x="8508481" y="2475574"/>
                </a:moveTo>
                <a:cubicBezTo>
                  <a:pt x="8493719" y="2440993"/>
                  <a:pt x="8499853" y="2398300"/>
                  <a:pt x="8472987" y="2368064"/>
                </a:cubicBezTo>
                <a:cubicBezTo>
                  <a:pt x="8465192" y="2375333"/>
                  <a:pt x="8472929" y="2393545"/>
                  <a:pt x="8476595" y="2409450"/>
                </a:cubicBezTo>
                <a:cubicBezTo>
                  <a:pt x="8483738" y="2441684"/>
                  <a:pt x="8488739" y="2463790"/>
                  <a:pt x="8508481" y="2475574"/>
                </a:cubicBezTo>
                <a:close/>
                <a:moveTo>
                  <a:pt x="8521305" y="2446550"/>
                </a:moveTo>
                <a:cubicBezTo>
                  <a:pt x="8518135" y="2414540"/>
                  <a:pt x="8496717" y="2389262"/>
                  <a:pt x="8500923" y="2354390"/>
                </a:cubicBezTo>
                <a:cubicBezTo>
                  <a:pt x="8475124" y="2373600"/>
                  <a:pt x="8510811" y="2418446"/>
                  <a:pt x="8507021" y="2448911"/>
                </a:cubicBezTo>
                <a:cubicBezTo>
                  <a:pt x="8513413" y="2451736"/>
                  <a:pt x="8517715" y="2450065"/>
                  <a:pt x="8521305" y="2446550"/>
                </a:cubicBezTo>
                <a:close/>
                <a:moveTo>
                  <a:pt x="3994824" y="12710320"/>
                </a:moveTo>
                <a:cubicBezTo>
                  <a:pt x="3986142" y="12703420"/>
                  <a:pt x="4001277" y="12687637"/>
                  <a:pt x="3981703" y="12684607"/>
                </a:cubicBezTo>
                <a:cubicBezTo>
                  <a:pt x="3977361" y="12694433"/>
                  <a:pt x="3984508" y="12717508"/>
                  <a:pt x="3994824" y="12710320"/>
                </a:cubicBezTo>
                <a:close/>
                <a:moveTo>
                  <a:pt x="8510706" y="2497473"/>
                </a:moveTo>
                <a:cubicBezTo>
                  <a:pt x="8511038" y="2494559"/>
                  <a:pt x="8510559" y="2491032"/>
                  <a:pt x="8512327" y="2486456"/>
                </a:cubicBezTo>
                <a:cubicBezTo>
                  <a:pt x="8498562" y="2486496"/>
                  <a:pt x="8499597" y="2481851"/>
                  <a:pt x="8486767" y="2475162"/>
                </a:cubicBezTo>
                <a:cubicBezTo>
                  <a:pt x="8483854" y="2488669"/>
                  <a:pt x="8491767" y="2497268"/>
                  <a:pt x="8504218" y="2504809"/>
                </a:cubicBezTo>
                <a:cubicBezTo>
                  <a:pt x="8509229" y="2502687"/>
                  <a:pt x="8510373" y="2500387"/>
                  <a:pt x="8510706" y="2497473"/>
                </a:cubicBezTo>
                <a:close/>
                <a:moveTo>
                  <a:pt x="8549018" y="2413646"/>
                </a:moveTo>
                <a:cubicBezTo>
                  <a:pt x="8551141" y="2406677"/>
                  <a:pt x="8549687" y="2397872"/>
                  <a:pt x="8543936" y="2395331"/>
                </a:cubicBezTo>
                <a:lnTo>
                  <a:pt x="8532621" y="2420941"/>
                </a:lnTo>
                <a:cubicBezTo>
                  <a:pt x="8541189" y="2425747"/>
                  <a:pt x="8546893" y="2420615"/>
                  <a:pt x="8549018" y="2413646"/>
                </a:cubicBezTo>
                <a:close/>
                <a:moveTo>
                  <a:pt x="8814132" y="1813770"/>
                </a:moveTo>
                <a:cubicBezTo>
                  <a:pt x="8820118" y="1799069"/>
                  <a:pt x="8803980" y="1792959"/>
                  <a:pt x="8791338" y="1785843"/>
                </a:cubicBezTo>
                <a:cubicBezTo>
                  <a:pt x="8785080" y="1776957"/>
                  <a:pt x="8803672" y="1777519"/>
                  <a:pt x="8788811" y="1771972"/>
                </a:cubicBezTo>
                <a:cubicBezTo>
                  <a:pt x="8785339" y="1791356"/>
                  <a:pt x="8741621" y="1753163"/>
                  <a:pt x="8732988" y="1769244"/>
                </a:cubicBezTo>
                <a:cubicBezTo>
                  <a:pt x="8731697" y="1759491"/>
                  <a:pt x="8710097" y="1739234"/>
                  <a:pt x="8701882" y="1750909"/>
                </a:cubicBezTo>
                <a:cubicBezTo>
                  <a:pt x="8725621" y="1776702"/>
                  <a:pt x="8775670" y="1812080"/>
                  <a:pt x="8814132" y="1813770"/>
                </a:cubicBezTo>
                <a:close/>
                <a:moveTo>
                  <a:pt x="8833557" y="1769807"/>
                </a:moveTo>
                <a:cubicBezTo>
                  <a:pt x="8840304" y="1757994"/>
                  <a:pt x="8823015" y="1740662"/>
                  <a:pt x="8814799" y="1752336"/>
                </a:cubicBezTo>
                <a:cubicBezTo>
                  <a:pt x="8821526" y="1757859"/>
                  <a:pt x="8821300" y="1766432"/>
                  <a:pt x="8833557" y="1769807"/>
                </a:cubicBezTo>
                <a:close/>
                <a:moveTo>
                  <a:pt x="8841666" y="1751454"/>
                </a:moveTo>
                <a:cubicBezTo>
                  <a:pt x="8846855" y="1742013"/>
                  <a:pt x="8841837" y="1737245"/>
                  <a:pt x="8831660" y="1733769"/>
                </a:cubicBezTo>
                <a:cubicBezTo>
                  <a:pt x="8826660" y="1742783"/>
                  <a:pt x="8835606" y="1746736"/>
                  <a:pt x="8841666" y="1751454"/>
                </a:cubicBezTo>
                <a:close/>
                <a:moveTo>
                  <a:pt x="8664291" y="2162715"/>
                </a:moveTo>
                <a:cubicBezTo>
                  <a:pt x="8641274" y="2152545"/>
                  <a:pt x="8633628" y="2136411"/>
                  <a:pt x="8610612" y="2126242"/>
                </a:cubicBezTo>
                <a:cubicBezTo>
                  <a:pt x="8595656" y="2154330"/>
                  <a:pt x="8641758" y="2158372"/>
                  <a:pt x="8659387" y="2173815"/>
                </a:cubicBezTo>
                <a:close/>
                <a:moveTo>
                  <a:pt x="8538114" y="2458058"/>
                </a:moveTo>
                <a:cubicBezTo>
                  <a:pt x="8534279" y="2456364"/>
                  <a:pt x="8534746" y="2452999"/>
                  <a:pt x="8532380" y="2451443"/>
                </a:cubicBezTo>
                <a:cubicBezTo>
                  <a:pt x="8530356" y="2457181"/>
                  <a:pt x="8526296" y="2464060"/>
                  <a:pt x="8534719" y="2465741"/>
                </a:cubicBezTo>
                <a:close/>
                <a:moveTo>
                  <a:pt x="8781030" y="1917499"/>
                </a:moveTo>
                <a:cubicBezTo>
                  <a:pt x="8786211" y="1903464"/>
                  <a:pt x="8769957" y="1881487"/>
                  <a:pt x="8756336" y="1884651"/>
                </a:cubicBezTo>
                <a:cubicBezTo>
                  <a:pt x="8762315" y="1896476"/>
                  <a:pt x="8770137" y="1907584"/>
                  <a:pt x="8781030" y="1917499"/>
                </a:cubicBezTo>
                <a:close/>
                <a:moveTo>
                  <a:pt x="8825738" y="1832879"/>
                </a:moveTo>
                <a:cubicBezTo>
                  <a:pt x="8827004" y="1826121"/>
                  <a:pt x="8817308" y="1816959"/>
                  <a:pt x="8804956" y="1813796"/>
                </a:cubicBezTo>
                <a:cubicBezTo>
                  <a:pt x="8798070" y="1827079"/>
                  <a:pt x="8813685" y="1830917"/>
                  <a:pt x="8820507" y="1838523"/>
                </a:cubicBezTo>
                <a:cubicBezTo>
                  <a:pt x="8823675" y="1837117"/>
                  <a:pt x="8825317" y="1835132"/>
                  <a:pt x="8825738" y="1832879"/>
                </a:cubicBezTo>
                <a:close/>
                <a:moveTo>
                  <a:pt x="8849501" y="1802869"/>
                </a:moveTo>
                <a:cubicBezTo>
                  <a:pt x="8858133" y="1786787"/>
                  <a:pt x="8848327" y="1777864"/>
                  <a:pt x="8833759" y="1778569"/>
                </a:cubicBezTo>
                <a:cubicBezTo>
                  <a:pt x="8829521" y="1790471"/>
                  <a:pt x="8835113" y="1798553"/>
                  <a:pt x="8849501" y="1802869"/>
                </a:cubicBezTo>
                <a:close/>
                <a:moveTo>
                  <a:pt x="4025797" y="12729112"/>
                </a:moveTo>
                <a:cubicBezTo>
                  <a:pt x="4025797" y="12729112"/>
                  <a:pt x="4023948" y="12728104"/>
                  <a:pt x="4021637" y="12726843"/>
                </a:cubicBezTo>
                <a:lnTo>
                  <a:pt x="4018394" y="12725075"/>
                </a:lnTo>
                <a:lnTo>
                  <a:pt x="4014699" y="12723060"/>
                </a:lnTo>
                <a:cubicBezTo>
                  <a:pt x="4012850" y="12722051"/>
                  <a:pt x="4011924" y="12721547"/>
                  <a:pt x="4013312" y="12722303"/>
                </a:cubicBezTo>
                <a:lnTo>
                  <a:pt x="4018394" y="12725075"/>
                </a:lnTo>
                <a:close/>
                <a:moveTo>
                  <a:pt x="8814484" y="1892488"/>
                </a:moveTo>
                <a:cubicBezTo>
                  <a:pt x="8823111" y="1871813"/>
                  <a:pt x="8788716" y="1867839"/>
                  <a:pt x="8794268" y="1848356"/>
                </a:cubicBezTo>
                <a:cubicBezTo>
                  <a:pt x="8797438" y="1849246"/>
                  <a:pt x="8799850" y="1847251"/>
                  <a:pt x="8801308" y="1842794"/>
                </a:cubicBezTo>
                <a:cubicBezTo>
                  <a:pt x="8809828" y="1846558"/>
                  <a:pt x="8808941" y="1854329"/>
                  <a:pt x="8821337" y="1856235"/>
                </a:cubicBezTo>
                <a:cubicBezTo>
                  <a:pt x="8821305" y="1833263"/>
                  <a:pt x="8790917" y="1821368"/>
                  <a:pt x="8774289" y="1804838"/>
                </a:cubicBezTo>
                <a:cubicBezTo>
                  <a:pt x="8764239" y="1821824"/>
                  <a:pt x="8800710" y="1821103"/>
                  <a:pt x="8795149" y="1835991"/>
                </a:cubicBezTo>
                <a:cubicBezTo>
                  <a:pt x="8780106" y="1835466"/>
                  <a:pt x="8776672" y="1815584"/>
                  <a:pt x="8766180" y="1823191"/>
                </a:cubicBezTo>
                <a:cubicBezTo>
                  <a:pt x="8770782" y="1832367"/>
                  <a:pt x="8788906" y="1836294"/>
                  <a:pt x="8790435" y="1846662"/>
                </a:cubicBezTo>
                <a:cubicBezTo>
                  <a:pt x="8783338" y="1846587"/>
                  <a:pt x="8771019" y="1832982"/>
                  <a:pt x="8767010" y="1840903"/>
                </a:cubicBezTo>
                <a:cubicBezTo>
                  <a:pt x="8789597" y="1855475"/>
                  <a:pt x="8786367" y="1880065"/>
                  <a:pt x="8814484" y="1892488"/>
                </a:cubicBezTo>
                <a:close/>
                <a:moveTo>
                  <a:pt x="8811919" y="1917883"/>
                </a:moveTo>
                <a:cubicBezTo>
                  <a:pt x="8798771" y="1886566"/>
                  <a:pt x="8760684" y="1848311"/>
                  <a:pt x="8731001" y="1833665"/>
                </a:cubicBezTo>
                <a:cubicBezTo>
                  <a:pt x="8744566" y="1855984"/>
                  <a:pt x="8760346" y="1876730"/>
                  <a:pt x="8787429" y="1893798"/>
                </a:cubicBezTo>
                <a:cubicBezTo>
                  <a:pt x="8794538" y="1903061"/>
                  <a:pt x="8786708" y="1918477"/>
                  <a:pt x="8804881" y="1923446"/>
                </a:cubicBezTo>
                <a:cubicBezTo>
                  <a:pt x="8808241" y="1923910"/>
                  <a:pt x="8810460" y="1922340"/>
                  <a:pt x="8811919" y="1917883"/>
                </a:cubicBezTo>
                <a:close/>
                <a:moveTo>
                  <a:pt x="8800805" y="1952254"/>
                </a:moveTo>
                <a:cubicBezTo>
                  <a:pt x="8807839" y="1942098"/>
                  <a:pt x="8794521" y="1924990"/>
                  <a:pt x="8783984" y="1931558"/>
                </a:cubicBezTo>
                <a:cubicBezTo>
                  <a:pt x="8791561" y="1937456"/>
                  <a:pt x="8785239" y="1949457"/>
                  <a:pt x="8800805" y="1952254"/>
                </a:cubicBezTo>
                <a:close/>
                <a:moveTo>
                  <a:pt x="8851974" y="1838740"/>
                </a:moveTo>
                <a:cubicBezTo>
                  <a:pt x="8853102" y="1838513"/>
                  <a:pt x="8853144" y="1836108"/>
                  <a:pt x="8850768" y="1829957"/>
                </a:cubicBezTo>
                <a:cubicBezTo>
                  <a:pt x="8850007" y="1827070"/>
                  <a:pt x="8853507" y="1826066"/>
                  <a:pt x="8848633" y="1824423"/>
                </a:cubicBezTo>
                <a:cubicBezTo>
                  <a:pt x="8835464" y="1820517"/>
                  <a:pt x="8848595" y="1839423"/>
                  <a:pt x="8851974" y="1838740"/>
                </a:cubicBezTo>
                <a:close/>
                <a:moveTo>
                  <a:pt x="8705427" y="2198749"/>
                </a:moveTo>
                <a:cubicBezTo>
                  <a:pt x="8695763" y="2192949"/>
                  <a:pt x="8681078" y="2213503"/>
                  <a:pt x="8686863" y="2221162"/>
                </a:cubicBezTo>
                <a:cubicBezTo>
                  <a:pt x="8693430" y="2214369"/>
                  <a:pt x="8701711" y="2212925"/>
                  <a:pt x="8705427" y="2198749"/>
                </a:cubicBezTo>
                <a:close/>
                <a:moveTo>
                  <a:pt x="4029094" y="12799001"/>
                </a:moveTo>
                <a:cubicBezTo>
                  <a:pt x="4018909" y="12773562"/>
                  <a:pt x="4016302" y="12744834"/>
                  <a:pt x="4005312" y="12720061"/>
                </a:cubicBezTo>
                <a:cubicBezTo>
                  <a:pt x="3988339" y="12741160"/>
                  <a:pt x="4015102" y="12763709"/>
                  <a:pt x="3995979" y="12774666"/>
                </a:cubicBezTo>
                <a:cubicBezTo>
                  <a:pt x="3976595" y="12718098"/>
                  <a:pt x="3967916" y="12658087"/>
                  <a:pt x="3896447" y="12622424"/>
                </a:cubicBezTo>
                <a:cubicBezTo>
                  <a:pt x="3886261" y="12650096"/>
                  <a:pt x="3917743" y="12661964"/>
                  <a:pt x="3922947" y="12683669"/>
                </a:cubicBezTo>
                <a:cubicBezTo>
                  <a:pt x="3927624" y="12676543"/>
                  <a:pt x="3920673" y="12657641"/>
                  <a:pt x="3933897" y="12658888"/>
                </a:cubicBezTo>
                <a:cubicBezTo>
                  <a:pt x="3955227" y="12690272"/>
                  <a:pt x="3967133" y="12725662"/>
                  <a:pt x="3965071" y="12766116"/>
                </a:cubicBezTo>
                <a:cubicBezTo>
                  <a:pt x="3991284" y="12772592"/>
                  <a:pt x="4006753" y="12812620"/>
                  <a:pt x="4029094" y="12799001"/>
                </a:cubicBezTo>
                <a:close/>
                <a:moveTo>
                  <a:pt x="8820632" y="1956933"/>
                </a:moveTo>
                <a:cubicBezTo>
                  <a:pt x="8830853" y="1925738"/>
                  <a:pt x="8862771" y="1885765"/>
                  <a:pt x="8838146" y="1867743"/>
                </a:cubicBezTo>
                <a:cubicBezTo>
                  <a:pt x="8841602" y="1901409"/>
                  <a:pt x="8790556" y="1929360"/>
                  <a:pt x="8820632" y="1956933"/>
                </a:cubicBezTo>
                <a:close/>
                <a:moveTo>
                  <a:pt x="8717288" y="2203121"/>
                </a:moveTo>
                <a:cubicBezTo>
                  <a:pt x="8710761" y="2218741"/>
                  <a:pt x="8701473" y="2233357"/>
                  <a:pt x="8689835" y="2244415"/>
                </a:cubicBezTo>
                <a:cubicBezTo>
                  <a:pt x="8679626" y="2253681"/>
                  <a:pt x="8659308" y="2243173"/>
                  <a:pt x="8663601" y="2263438"/>
                </a:cubicBezTo>
                <a:cubicBezTo>
                  <a:pt x="8650232" y="2249878"/>
                  <a:pt x="8643182" y="2250844"/>
                  <a:pt x="8630150" y="2239984"/>
                </a:cubicBezTo>
                <a:cubicBezTo>
                  <a:pt x="8628423" y="2225444"/>
                  <a:pt x="8648656" y="2211933"/>
                  <a:pt x="8655113" y="2193867"/>
                </a:cubicBezTo>
                <a:cubicBezTo>
                  <a:pt x="8649394" y="2169910"/>
                  <a:pt x="8614375" y="2170764"/>
                  <a:pt x="8597786" y="2155271"/>
                </a:cubicBezTo>
                <a:cubicBezTo>
                  <a:pt x="8555428" y="2213091"/>
                  <a:pt x="8508239" y="2270308"/>
                  <a:pt x="8452308" y="2305804"/>
                </a:cubicBezTo>
                <a:cubicBezTo>
                  <a:pt x="8374918" y="2355289"/>
                  <a:pt x="8234314" y="2382966"/>
                  <a:pt x="8114443" y="2318777"/>
                </a:cubicBezTo>
                <a:cubicBezTo>
                  <a:pt x="8002892" y="2258773"/>
                  <a:pt x="7968389" y="2168523"/>
                  <a:pt x="7928909" y="2074543"/>
                </a:cubicBezTo>
                <a:cubicBezTo>
                  <a:pt x="7892912" y="2085680"/>
                  <a:pt x="7849597" y="2078788"/>
                  <a:pt x="7809748" y="2079039"/>
                </a:cubicBezTo>
                <a:cubicBezTo>
                  <a:pt x="7815833" y="2066421"/>
                  <a:pt x="7810236" y="2058335"/>
                  <a:pt x="7809983" y="2048529"/>
                </a:cubicBezTo>
                <a:cubicBezTo>
                  <a:pt x="7837581" y="2022965"/>
                  <a:pt x="7875683" y="2025513"/>
                  <a:pt x="7916350" y="2033787"/>
                </a:cubicBezTo>
                <a:cubicBezTo>
                  <a:pt x="7911014" y="1982447"/>
                  <a:pt x="7914453" y="1913553"/>
                  <a:pt x="7939707" y="1842562"/>
                </a:cubicBezTo>
                <a:cubicBezTo>
                  <a:pt x="7977493" y="1736289"/>
                  <a:pt x="8065141" y="1647456"/>
                  <a:pt x="8134508" y="1609224"/>
                </a:cubicBezTo>
                <a:cubicBezTo>
                  <a:pt x="8110678" y="1563997"/>
                  <a:pt x="8069205" y="1525263"/>
                  <a:pt x="8085341" y="1464531"/>
                </a:cubicBezTo>
                <a:cubicBezTo>
                  <a:pt x="8156018" y="1476370"/>
                  <a:pt x="8136921" y="1549571"/>
                  <a:pt x="8171385" y="1585719"/>
                </a:cubicBezTo>
                <a:cubicBezTo>
                  <a:pt x="8213414" y="1587451"/>
                  <a:pt x="8252947" y="1567160"/>
                  <a:pt x="8299525" y="1572433"/>
                </a:cubicBezTo>
                <a:cubicBezTo>
                  <a:pt x="8366031" y="1579878"/>
                  <a:pt x="8453927" y="1616163"/>
                  <a:pt x="8510960" y="1648506"/>
                </a:cubicBezTo>
                <a:cubicBezTo>
                  <a:pt x="8530224" y="1659059"/>
                  <a:pt x="8553101" y="1670697"/>
                  <a:pt x="8569968" y="1683253"/>
                </a:cubicBezTo>
                <a:cubicBezTo>
                  <a:pt x="8628527" y="1725964"/>
                  <a:pt x="8681964" y="1819478"/>
                  <a:pt x="8673425" y="1895303"/>
                </a:cubicBezTo>
                <a:cubicBezTo>
                  <a:pt x="8668243" y="1940466"/>
                  <a:pt x="8671301" y="1987739"/>
                  <a:pt x="8650097" y="2047253"/>
                </a:cubicBezTo>
                <a:cubicBezTo>
                  <a:pt x="8641758" y="2069590"/>
                  <a:pt x="8629770" y="2089805"/>
                  <a:pt x="8621050" y="2112995"/>
                </a:cubicBezTo>
                <a:cubicBezTo>
                  <a:pt x="8623779" y="2131038"/>
                  <a:pt x="8652139" y="2139488"/>
                  <a:pt x="8664088" y="2153951"/>
                </a:cubicBezTo>
                <a:cubicBezTo>
                  <a:pt x="8674624" y="2142789"/>
                  <a:pt x="8668711" y="2114665"/>
                  <a:pt x="8690132" y="2104230"/>
                </a:cubicBezTo>
                <a:cubicBezTo>
                  <a:pt x="8731582" y="2100349"/>
                  <a:pt x="8736873" y="2156262"/>
                  <a:pt x="8717288" y="2203121"/>
                </a:cubicBezTo>
                <a:close/>
                <a:moveTo>
                  <a:pt x="4054592" y="12830184"/>
                </a:moveTo>
                <a:cubicBezTo>
                  <a:pt x="4053830" y="12800738"/>
                  <a:pt x="4053496" y="12771481"/>
                  <a:pt x="4030999" y="12750817"/>
                </a:cubicBezTo>
                <a:cubicBezTo>
                  <a:pt x="4033183" y="12779359"/>
                  <a:pt x="4026319" y="12811052"/>
                  <a:pt x="4054592" y="12830184"/>
                </a:cubicBezTo>
                <a:close/>
                <a:moveTo>
                  <a:pt x="8936666" y="1793429"/>
                </a:moveTo>
                <a:cubicBezTo>
                  <a:pt x="8930605" y="1788710"/>
                  <a:pt x="8934565" y="1779747"/>
                  <a:pt x="8921742" y="1777652"/>
                </a:cubicBezTo>
                <a:cubicBezTo>
                  <a:pt x="8915040" y="1785914"/>
                  <a:pt x="8930528" y="1800409"/>
                  <a:pt x="8936666" y="1793429"/>
                </a:cubicBezTo>
                <a:close/>
                <a:moveTo>
                  <a:pt x="8874117" y="1945364"/>
                </a:moveTo>
                <a:cubicBezTo>
                  <a:pt x="8880529" y="1930853"/>
                  <a:pt x="8881787" y="1917634"/>
                  <a:pt x="8877561" y="1907605"/>
                </a:cubicBezTo>
                <a:cubicBezTo>
                  <a:pt x="8869923" y="1922595"/>
                  <a:pt x="8873154" y="1933716"/>
                  <a:pt x="8874117" y="1945364"/>
                </a:cubicBezTo>
                <a:close/>
                <a:moveTo>
                  <a:pt x="4083868" y="12852822"/>
                </a:moveTo>
                <a:cubicBezTo>
                  <a:pt x="4094135" y="12818036"/>
                  <a:pt x="4069254" y="12786615"/>
                  <a:pt x="4061482" y="12759179"/>
                </a:cubicBezTo>
                <a:cubicBezTo>
                  <a:pt x="4057952" y="12746384"/>
                  <a:pt x="4065866" y="12719240"/>
                  <a:pt x="4040061" y="12730308"/>
                </a:cubicBezTo>
                <a:cubicBezTo>
                  <a:pt x="4050895" y="12747352"/>
                  <a:pt x="4054154" y="12767686"/>
                  <a:pt x="4064608" y="12785583"/>
                </a:cubicBezTo>
                <a:cubicBezTo>
                  <a:pt x="4066781" y="12809525"/>
                  <a:pt x="4065262" y="12834898"/>
                  <a:pt x="4083868" y="12852822"/>
                </a:cubicBezTo>
                <a:close/>
                <a:moveTo>
                  <a:pt x="9020902" y="1683330"/>
                </a:moveTo>
                <a:cubicBezTo>
                  <a:pt x="9011482" y="1711951"/>
                  <a:pt x="8987988" y="1739972"/>
                  <a:pt x="8965193" y="1734452"/>
                </a:cubicBezTo>
                <a:cubicBezTo>
                  <a:pt x="8968661" y="1706148"/>
                  <a:pt x="8989646" y="1659793"/>
                  <a:pt x="9025084" y="1655728"/>
                </a:cubicBezTo>
                <a:cubicBezTo>
                  <a:pt x="9025620" y="1664183"/>
                  <a:pt x="9024042" y="1673789"/>
                  <a:pt x="9020902" y="1683330"/>
                </a:cubicBezTo>
                <a:close/>
                <a:moveTo>
                  <a:pt x="8727825" y="2375572"/>
                </a:moveTo>
                <a:cubicBezTo>
                  <a:pt x="8676923" y="2375528"/>
                  <a:pt x="8621288" y="2403491"/>
                  <a:pt x="8598650" y="2450115"/>
                </a:cubicBezTo>
                <a:cubicBezTo>
                  <a:pt x="8620828" y="2442569"/>
                  <a:pt x="8636790" y="2427176"/>
                  <a:pt x="8657680" y="2414469"/>
                </a:cubicBezTo>
                <a:cubicBezTo>
                  <a:pt x="8681219" y="2400382"/>
                  <a:pt x="8710392" y="2390826"/>
                  <a:pt x="8727825" y="2375572"/>
                </a:cubicBezTo>
                <a:close/>
                <a:moveTo>
                  <a:pt x="4132944" y="12874506"/>
                </a:moveTo>
                <a:cubicBezTo>
                  <a:pt x="4112266" y="12834729"/>
                  <a:pt x="4126672" y="12781343"/>
                  <a:pt x="4079145" y="12752683"/>
                </a:cubicBezTo>
                <a:cubicBezTo>
                  <a:pt x="4097601" y="12794033"/>
                  <a:pt x="4081586" y="12848749"/>
                  <a:pt x="4125516" y="12880927"/>
                </a:cubicBezTo>
                <a:cubicBezTo>
                  <a:pt x="4128881" y="12881392"/>
                  <a:pt x="4131722" y="12879583"/>
                  <a:pt x="4132944" y="12874506"/>
                </a:cubicBezTo>
                <a:close/>
                <a:moveTo>
                  <a:pt x="4036323" y="13173202"/>
                </a:moveTo>
                <a:cubicBezTo>
                  <a:pt x="3867269" y="13127615"/>
                  <a:pt x="3683174" y="13095298"/>
                  <a:pt x="3512849" y="13080301"/>
                </a:cubicBezTo>
                <a:cubicBezTo>
                  <a:pt x="3470833" y="13168467"/>
                  <a:pt x="3432110" y="13242257"/>
                  <a:pt x="3388370" y="13347024"/>
                </a:cubicBezTo>
                <a:cubicBezTo>
                  <a:pt x="3537717" y="13453355"/>
                  <a:pt x="3660265" y="13593806"/>
                  <a:pt x="3810350" y="13684632"/>
                </a:cubicBezTo>
                <a:cubicBezTo>
                  <a:pt x="3845163" y="13510044"/>
                  <a:pt x="3979207" y="13326702"/>
                  <a:pt x="4036323" y="13173202"/>
                </a:cubicBezTo>
                <a:close/>
                <a:moveTo>
                  <a:pt x="4169056" y="12904761"/>
                </a:moveTo>
                <a:cubicBezTo>
                  <a:pt x="4162509" y="12872248"/>
                  <a:pt x="4154301" y="12840024"/>
                  <a:pt x="4136487" y="12812235"/>
                </a:cubicBezTo>
                <a:cubicBezTo>
                  <a:pt x="4150643" y="12806744"/>
                  <a:pt x="4144505" y="12791777"/>
                  <a:pt x="4127205" y="12788219"/>
                </a:cubicBezTo>
                <a:cubicBezTo>
                  <a:pt x="4123905" y="12824550"/>
                  <a:pt x="4146266" y="12851283"/>
                  <a:pt x="4136194" y="12890241"/>
                </a:cubicBezTo>
                <a:cubicBezTo>
                  <a:pt x="4143310" y="12894916"/>
                  <a:pt x="4158362" y="12912803"/>
                  <a:pt x="4169056" y="12904761"/>
                </a:cubicBezTo>
                <a:close/>
                <a:moveTo>
                  <a:pt x="9116090" y="1730251"/>
                </a:moveTo>
                <a:cubicBezTo>
                  <a:pt x="9107341" y="1762675"/>
                  <a:pt x="9055587" y="1781138"/>
                  <a:pt x="9027688" y="1758227"/>
                </a:cubicBezTo>
                <a:cubicBezTo>
                  <a:pt x="9036251" y="1726224"/>
                  <a:pt x="9088669" y="1708558"/>
                  <a:pt x="9116090" y="1730251"/>
                </a:cubicBezTo>
                <a:close/>
                <a:moveTo>
                  <a:pt x="4210571" y="12854672"/>
                </a:moveTo>
                <a:cubicBezTo>
                  <a:pt x="4195577" y="12842430"/>
                  <a:pt x="4171932" y="12815130"/>
                  <a:pt x="4154589" y="12815127"/>
                </a:cubicBezTo>
                <a:cubicBezTo>
                  <a:pt x="4160146" y="12822179"/>
                  <a:pt x="4163240" y="12830185"/>
                  <a:pt x="4163634" y="12838529"/>
                </a:cubicBezTo>
                <a:cubicBezTo>
                  <a:pt x="4173409" y="12846423"/>
                  <a:pt x="4175140" y="12834421"/>
                  <a:pt x="4183676" y="12838192"/>
                </a:cubicBezTo>
                <a:cubicBezTo>
                  <a:pt x="4188196" y="12849894"/>
                  <a:pt x="4197029" y="12859924"/>
                  <a:pt x="4203208" y="12871336"/>
                </a:cubicBezTo>
                <a:close/>
                <a:moveTo>
                  <a:pt x="4021359" y="13305605"/>
                </a:moveTo>
                <a:cubicBezTo>
                  <a:pt x="4022995" y="13300311"/>
                  <a:pt x="4022265" y="13295042"/>
                  <a:pt x="4017566" y="13289519"/>
                </a:cubicBezTo>
                <a:cubicBezTo>
                  <a:pt x="4006083" y="13307425"/>
                  <a:pt x="3967342" y="13340865"/>
                  <a:pt x="3985851" y="13361298"/>
                </a:cubicBezTo>
                <a:cubicBezTo>
                  <a:pt x="3990216" y="13337566"/>
                  <a:pt x="4016445" y="13321483"/>
                  <a:pt x="4021359" y="13305605"/>
                </a:cubicBezTo>
                <a:close/>
                <a:moveTo>
                  <a:pt x="8888818" y="2321017"/>
                </a:moveTo>
                <a:cubicBezTo>
                  <a:pt x="8891499" y="2317292"/>
                  <a:pt x="8893025" y="2313120"/>
                  <a:pt x="8892817" y="2308691"/>
                </a:cubicBezTo>
                <a:cubicBezTo>
                  <a:pt x="8880113" y="2322464"/>
                  <a:pt x="8860619" y="2320483"/>
                  <a:pt x="8849102" y="2337331"/>
                </a:cubicBezTo>
                <a:cubicBezTo>
                  <a:pt x="8862338" y="2339353"/>
                  <a:pt x="8880777" y="2332196"/>
                  <a:pt x="8888818" y="2321017"/>
                </a:cubicBezTo>
                <a:close/>
                <a:moveTo>
                  <a:pt x="3937195" y="13530281"/>
                </a:moveTo>
                <a:cubicBezTo>
                  <a:pt x="3937195" y="13530281"/>
                  <a:pt x="3922216" y="13553792"/>
                  <a:pt x="3937195" y="13530281"/>
                </a:cubicBezTo>
                <a:close/>
                <a:moveTo>
                  <a:pt x="4204552" y="12935254"/>
                </a:moveTo>
                <a:cubicBezTo>
                  <a:pt x="4193374" y="12910909"/>
                  <a:pt x="4199260" y="12862952"/>
                  <a:pt x="4170347" y="12856816"/>
                </a:cubicBezTo>
                <a:cubicBezTo>
                  <a:pt x="4178634" y="12881927"/>
                  <a:pt x="4163138" y="12934318"/>
                  <a:pt x="4204552" y="12935254"/>
                </a:cubicBezTo>
                <a:close/>
                <a:moveTo>
                  <a:pt x="9036546" y="2004338"/>
                </a:moveTo>
                <a:cubicBezTo>
                  <a:pt x="9002176" y="1985565"/>
                  <a:pt x="8955945" y="1943618"/>
                  <a:pt x="8991453" y="1903971"/>
                </a:cubicBezTo>
                <a:cubicBezTo>
                  <a:pt x="9016772" y="1926943"/>
                  <a:pt x="9048294" y="1964952"/>
                  <a:pt x="9036546" y="2004338"/>
                </a:cubicBezTo>
                <a:close/>
                <a:moveTo>
                  <a:pt x="8925015" y="2265781"/>
                </a:moveTo>
                <a:cubicBezTo>
                  <a:pt x="8949414" y="2194427"/>
                  <a:pt x="8911121" y="2147409"/>
                  <a:pt x="8891694" y="2093422"/>
                </a:cubicBezTo>
                <a:cubicBezTo>
                  <a:pt x="8898829" y="2152181"/>
                  <a:pt x="8920715" y="2205214"/>
                  <a:pt x="8925015" y="2265781"/>
                </a:cubicBezTo>
                <a:close/>
                <a:moveTo>
                  <a:pt x="3896788" y="13652607"/>
                </a:moveTo>
                <a:cubicBezTo>
                  <a:pt x="3906540" y="13634574"/>
                  <a:pt x="3913696" y="13614629"/>
                  <a:pt x="3913668" y="13598530"/>
                </a:cubicBezTo>
                <a:lnTo>
                  <a:pt x="3891908" y="13588915"/>
                </a:lnTo>
                <a:cubicBezTo>
                  <a:pt x="3873497" y="13628273"/>
                  <a:pt x="3859586" y="13665534"/>
                  <a:pt x="3864325" y="13695204"/>
                </a:cubicBezTo>
                <a:cubicBezTo>
                  <a:pt x="3874686" y="13686760"/>
                  <a:pt x="3887034" y="13670640"/>
                  <a:pt x="3896788" y="13652607"/>
                </a:cubicBezTo>
                <a:close/>
                <a:moveTo>
                  <a:pt x="3982908" y="13471836"/>
                </a:moveTo>
                <a:cubicBezTo>
                  <a:pt x="3972002" y="13466506"/>
                  <a:pt x="3982688" y="13453865"/>
                  <a:pt x="3965629" y="13450923"/>
                </a:cubicBezTo>
                <a:cubicBezTo>
                  <a:pt x="3961188" y="13458664"/>
                  <a:pt x="3952515" y="13456365"/>
                  <a:pt x="3947598" y="13462874"/>
                </a:cubicBezTo>
                <a:cubicBezTo>
                  <a:pt x="3948563" y="13465598"/>
                  <a:pt x="3950838" y="13468454"/>
                  <a:pt x="3953813" y="13470973"/>
                </a:cubicBezTo>
                <a:lnTo>
                  <a:pt x="3957760" y="13473277"/>
                </a:lnTo>
                <a:lnTo>
                  <a:pt x="3964221" y="13477048"/>
                </a:lnTo>
                <a:cubicBezTo>
                  <a:pt x="3971741" y="13479796"/>
                  <a:pt x="3979604" y="13479313"/>
                  <a:pt x="3982908" y="13471836"/>
                </a:cubicBezTo>
                <a:close/>
                <a:moveTo>
                  <a:pt x="4240781" y="12897129"/>
                </a:moveTo>
                <a:cubicBezTo>
                  <a:pt x="4250943" y="12882214"/>
                  <a:pt x="4247135" y="12872360"/>
                  <a:pt x="4229356" y="12867568"/>
                </a:cubicBezTo>
                <a:cubicBezTo>
                  <a:pt x="4226204" y="12880475"/>
                  <a:pt x="4229586" y="12890141"/>
                  <a:pt x="4240781" y="12897129"/>
                </a:cubicBezTo>
                <a:close/>
                <a:moveTo>
                  <a:pt x="4087687" y="13262541"/>
                </a:moveTo>
                <a:cubicBezTo>
                  <a:pt x="4093252" y="13250955"/>
                  <a:pt x="4095236" y="13233193"/>
                  <a:pt x="4100213" y="13221348"/>
                </a:cubicBezTo>
                <a:cubicBezTo>
                  <a:pt x="4074137" y="13208805"/>
                  <a:pt x="4070185" y="13253530"/>
                  <a:pt x="4053674" y="13266662"/>
                </a:cubicBezTo>
                <a:cubicBezTo>
                  <a:pt x="4072976" y="13279531"/>
                  <a:pt x="4082122" y="13274125"/>
                  <a:pt x="4087687" y="13262541"/>
                </a:cubicBezTo>
                <a:close/>
                <a:moveTo>
                  <a:pt x="4030437" y="13394276"/>
                </a:moveTo>
                <a:cubicBezTo>
                  <a:pt x="4003883" y="13380501"/>
                  <a:pt x="3983279" y="13382121"/>
                  <a:pt x="3975044" y="13415762"/>
                </a:cubicBezTo>
                <a:cubicBezTo>
                  <a:pt x="3986442" y="13431522"/>
                  <a:pt x="4024432" y="13430945"/>
                  <a:pt x="4030437" y="13394276"/>
                </a:cubicBezTo>
                <a:close/>
                <a:moveTo>
                  <a:pt x="8943993" y="2275123"/>
                </a:moveTo>
                <a:cubicBezTo>
                  <a:pt x="8937308" y="2293277"/>
                  <a:pt x="8927920" y="2309917"/>
                  <a:pt x="8916870" y="2323400"/>
                </a:cubicBezTo>
                <a:cubicBezTo>
                  <a:pt x="8877017" y="2372111"/>
                  <a:pt x="8807777" y="2350190"/>
                  <a:pt x="8751059" y="2381756"/>
                </a:cubicBezTo>
                <a:cubicBezTo>
                  <a:pt x="8706038" y="2422572"/>
                  <a:pt x="8651874" y="2455267"/>
                  <a:pt x="8598613" y="2489380"/>
                </a:cubicBezTo>
                <a:cubicBezTo>
                  <a:pt x="8581601" y="2500229"/>
                  <a:pt x="8564596" y="2515672"/>
                  <a:pt x="8548096" y="2524197"/>
                </a:cubicBezTo>
                <a:cubicBezTo>
                  <a:pt x="8544032" y="2526482"/>
                  <a:pt x="8534709" y="2523383"/>
                  <a:pt x="8524875" y="2527200"/>
                </a:cubicBezTo>
                <a:cubicBezTo>
                  <a:pt x="8511354" y="2532450"/>
                  <a:pt x="8498656" y="2550816"/>
                  <a:pt x="8476924" y="2536622"/>
                </a:cubicBezTo>
                <a:cubicBezTo>
                  <a:pt x="8470524" y="2560323"/>
                  <a:pt x="8491783" y="2573287"/>
                  <a:pt x="8479853" y="2599135"/>
                </a:cubicBezTo>
                <a:cubicBezTo>
                  <a:pt x="8461514" y="2608377"/>
                  <a:pt x="8438236" y="2605744"/>
                  <a:pt x="8409973" y="2590195"/>
                </a:cubicBezTo>
                <a:cubicBezTo>
                  <a:pt x="8400917" y="2574970"/>
                  <a:pt x="8409920" y="2553441"/>
                  <a:pt x="8396797" y="2540500"/>
                </a:cubicBezTo>
                <a:cubicBezTo>
                  <a:pt x="8359460" y="2531655"/>
                  <a:pt x="8317603" y="2533057"/>
                  <a:pt x="8291552" y="2511344"/>
                </a:cubicBezTo>
                <a:cubicBezTo>
                  <a:pt x="8260528" y="2485903"/>
                  <a:pt x="8252276" y="2434302"/>
                  <a:pt x="8262677" y="2398086"/>
                </a:cubicBezTo>
                <a:cubicBezTo>
                  <a:pt x="8283559" y="2380785"/>
                  <a:pt x="8304058" y="2395454"/>
                  <a:pt x="8325723" y="2394823"/>
                </a:cubicBezTo>
                <a:lnTo>
                  <a:pt x="8331227" y="2393624"/>
                </a:lnTo>
                <a:lnTo>
                  <a:pt x="8398405" y="2378983"/>
                </a:lnTo>
                <a:cubicBezTo>
                  <a:pt x="8409634" y="2376038"/>
                  <a:pt x="8422356" y="2373751"/>
                  <a:pt x="8434515" y="2371153"/>
                </a:cubicBezTo>
                <a:lnTo>
                  <a:pt x="8458725" y="2363977"/>
                </a:lnTo>
                <a:lnTo>
                  <a:pt x="8467254" y="2361450"/>
                </a:lnTo>
                <a:cubicBezTo>
                  <a:pt x="8507057" y="2342816"/>
                  <a:pt x="8535574" y="2305931"/>
                  <a:pt x="8574900" y="2286067"/>
                </a:cubicBezTo>
                <a:cubicBezTo>
                  <a:pt x="8621222" y="2326430"/>
                  <a:pt x="8576788" y="2410867"/>
                  <a:pt x="8575428" y="2453119"/>
                </a:cubicBezTo>
                <a:cubicBezTo>
                  <a:pt x="8601704" y="2435140"/>
                  <a:pt x="8608898" y="2406179"/>
                  <a:pt x="8629591" y="2389305"/>
                </a:cubicBezTo>
                <a:cubicBezTo>
                  <a:pt x="8657943" y="2366631"/>
                  <a:pt x="8700976" y="2359118"/>
                  <a:pt x="8739140" y="2349962"/>
                </a:cubicBezTo>
                <a:cubicBezTo>
                  <a:pt x="8756870" y="2345553"/>
                  <a:pt x="8776872" y="2340616"/>
                  <a:pt x="8793905" y="2343551"/>
                </a:cubicBezTo>
                <a:cubicBezTo>
                  <a:pt x="8831536" y="2327529"/>
                  <a:pt x="8866416" y="2306209"/>
                  <a:pt x="8900486" y="2280961"/>
                </a:cubicBezTo>
                <a:cubicBezTo>
                  <a:pt x="8910094" y="2187767"/>
                  <a:pt x="8864988" y="2106620"/>
                  <a:pt x="8855726" y="2015802"/>
                </a:cubicBezTo>
                <a:cubicBezTo>
                  <a:pt x="8849582" y="1955950"/>
                  <a:pt x="8869225" y="1898820"/>
                  <a:pt x="8884437" y="1822897"/>
                </a:cubicBezTo>
                <a:cubicBezTo>
                  <a:pt x="8853111" y="1813137"/>
                  <a:pt x="8866265" y="1849048"/>
                  <a:pt x="8863504" y="1870274"/>
                </a:cubicBezTo>
                <a:cubicBezTo>
                  <a:pt x="8856016" y="1924103"/>
                  <a:pt x="8822663" y="1986909"/>
                  <a:pt x="8780312" y="2009008"/>
                </a:cubicBezTo>
                <a:cubicBezTo>
                  <a:pt x="8766462" y="2016153"/>
                  <a:pt x="8743584" y="2026450"/>
                  <a:pt x="8732361" y="2018430"/>
                </a:cubicBezTo>
                <a:cubicBezTo>
                  <a:pt x="8715741" y="2006496"/>
                  <a:pt x="8728343" y="1954927"/>
                  <a:pt x="8728161" y="1928829"/>
                </a:cubicBezTo>
                <a:lnTo>
                  <a:pt x="8725484" y="1906334"/>
                </a:lnTo>
                <a:lnTo>
                  <a:pt x="8716032" y="1826924"/>
                </a:lnTo>
                <a:cubicBezTo>
                  <a:pt x="8711763" y="1811519"/>
                  <a:pt x="8706204" y="1796659"/>
                  <a:pt x="8699102" y="1781979"/>
                </a:cubicBezTo>
                <a:lnTo>
                  <a:pt x="8675454" y="1742364"/>
                </a:lnTo>
                <a:lnTo>
                  <a:pt x="8672914" y="1738110"/>
                </a:lnTo>
                <a:cubicBezTo>
                  <a:pt x="8636133" y="1718797"/>
                  <a:pt x="8614524" y="1693945"/>
                  <a:pt x="8599258" y="1666283"/>
                </a:cubicBezTo>
                <a:cubicBezTo>
                  <a:pt x="8643239" y="1630110"/>
                  <a:pt x="8736545" y="1613690"/>
                  <a:pt x="8801459" y="1654615"/>
                </a:cubicBezTo>
                <a:cubicBezTo>
                  <a:pt x="8840378" y="1679463"/>
                  <a:pt x="8851368" y="1722581"/>
                  <a:pt x="8858476" y="1762962"/>
                </a:cubicBezTo>
                <a:cubicBezTo>
                  <a:pt x="8895085" y="1760772"/>
                  <a:pt x="8948470" y="1747119"/>
                  <a:pt x="8956683" y="1797682"/>
                </a:cubicBezTo>
                <a:cubicBezTo>
                  <a:pt x="8947832" y="1826931"/>
                  <a:pt x="8923598" y="1817243"/>
                  <a:pt x="8907863" y="1828656"/>
                </a:cubicBezTo>
                <a:cubicBezTo>
                  <a:pt x="8884308" y="1926911"/>
                  <a:pt x="8877831" y="2024548"/>
                  <a:pt x="8919596" y="2119014"/>
                </a:cubicBezTo>
                <a:cubicBezTo>
                  <a:pt x="8933785" y="2150281"/>
                  <a:pt x="8954785" y="2179966"/>
                  <a:pt x="8954891" y="2217763"/>
                </a:cubicBezTo>
                <a:cubicBezTo>
                  <a:pt x="8954658" y="2237302"/>
                  <a:pt x="8950678" y="2256969"/>
                  <a:pt x="8943993" y="2275123"/>
                </a:cubicBezTo>
                <a:close/>
                <a:moveTo>
                  <a:pt x="9144136" y="1831654"/>
                </a:moveTo>
                <a:cubicBezTo>
                  <a:pt x="9141829" y="1836001"/>
                  <a:pt x="9139080" y="1839897"/>
                  <a:pt x="9136788" y="1844506"/>
                </a:cubicBezTo>
                <a:cubicBezTo>
                  <a:pt x="9110572" y="1845699"/>
                  <a:pt x="9069534" y="1836255"/>
                  <a:pt x="9043553" y="1825286"/>
                </a:cubicBezTo>
                <a:cubicBezTo>
                  <a:pt x="9035145" y="1774553"/>
                  <a:pt x="9123276" y="1805316"/>
                  <a:pt x="9148828" y="1816095"/>
                </a:cubicBezTo>
                <a:cubicBezTo>
                  <a:pt x="9148303" y="1822507"/>
                  <a:pt x="9146441" y="1827306"/>
                  <a:pt x="9144136" y="1831654"/>
                </a:cubicBezTo>
                <a:close/>
                <a:moveTo>
                  <a:pt x="4233638" y="12958319"/>
                </a:moveTo>
                <a:cubicBezTo>
                  <a:pt x="4226261" y="12939228"/>
                  <a:pt x="4233862" y="12896626"/>
                  <a:pt x="4212251" y="12894737"/>
                </a:cubicBezTo>
                <a:cubicBezTo>
                  <a:pt x="4217159" y="12910183"/>
                  <a:pt x="4217519" y="12926684"/>
                  <a:pt x="4208885" y="12947383"/>
                </a:cubicBezTo>
                <a:cubicBezTo>
                  <a:pt x="4221632" y="12947397"/>
                  <a:pt x="4223042" y="12968447"/>
                  <a:pt x="4233638" y="12958319"/>
                </a:cubicBezTo>
                <a:close/>
                <a:moveTo>
                  <a:pt x="9117073" y="1944229"/>
                </a:moveTo>
                <a:cubicBezTo>
                  <a:pt x="9073296" y="1935124"/>
                  <a:pt x="9059052" y="1902211"/>
                  <a:pt x="9023788" y="1886630"/>
                </a:cubicBezTo>
                <a:cubicBezTo>
                  <a:pt x="9023309" y="1872597"/>
                  <a:pt x="9031600" y="1870117"/>
                  <a:pt x="9035385" y="1861551"/>
                </a:cubicBezTo>
                <a:cubicBezTo>
                  <a:pt x="9077889" y="1874700"/>
                  <a:pt x="9129788" y="1899167"/>
                  <a:pt x="9117073" y="1944229"/>
                </a:cubicBezTo>
                <a:close/>
                <a:moveTo>
                  <a:pt x="4277039" y="12903957"/>
                </a:moveTo>
                <a:cubicBezTo>
                  <a:pt x="4273805" y="12897422"/>
                  <a:pt x="4263990" y="12893085"/>
                  <a:pt x="4260330" y="12886362"/>
                </a:cubicBezTo>
                <a:cubicBezTo>
                  <a:pt x="4253059" y="12900512"/>
                  <a:pt x="4256866" y="12910364"/>
                  <a:pt x="4271753" y="12915921"/>
                </a:cubicBezTo>
                <a:close/>
                <a:moveTo>
                  <a:pt x="4267005" y="12992468"/>
                </a:moveTo>
                <a:cubicBezTo>
                  <a:pt x="4280115" y="12955875"/>
                  <a:pt x="4251333" y="12917113"/>
                  <a:pt x="4233165" y="12903977"/>
                </a:cubicBezTo>
                <a:cubicBezTo>
                  <a:pt x="4243480" y="12923346"/>
                  <a:pt x="4242337" y="12947864"/>
                  <a:pt x="4242424" y="12971904"/>
                </a:cubicBezTo>
                <a:cubicBezTo>
                  <a:pt x="4250065" y="12978856"/>
                  <a:pt x="4261401" y="12984374"/>
                  <a:pt x="4267005" y="12992468"/>
                </a:cubicBezTo>
                <a:close/>
                <a:moveTo>
                  <a:pt x="4308202" y="12922323"/>
                </a:moveTo>
                <a:cubicBezTo>
                  <a:pt x="4291829" y="12907428"/>
                  <a:pt x="4284679" y="12937464"/>
                  <a:pt x="4300840" y="12938987"/>
                </a:cubicBezTo>
                <a:close/>
                <a:moveTo>
                  <a:pt x="4143032" y="13332189"/>
                </a:moveTo>
                <a:lnTo>
                  <a:pt x="4126040" y="13324237"/>
                </a:lnTo>
                <a:lnTo>
                  <a:pt x="4123487" y="13323043"/>
                </a:lnTo>
                <a:cubicBezTo>
                  <a:pt x="4117147" y="13320368"/>
                  <a:pt x="4111982" y="13320512"/>
                  <a:pt x="4111006" y="13330804"/>
                </a:cubicBezTo>
                <a:lnTo>
                  <a:pt x="4120202" y="13334551"/>
                </a:lnTo>
                <a:lnTo>
                  <a:pt x="4129534" y="13338353"/>
                </a:lnTo>
                <a:cubicBezTo>
                  <a:pt x="4135168" y="13339310"/>
                  <a:pt x="4139961" y="13337982"/>
                  <a:pt x="4143032" y="13332189"/>
                </a:cubicBezTo>
                <a:close/>
                <a:moveTo>
                  <a:pt x="4007747" y="13653375"/>
                </a:moveTo>
                <a:cubicBezTo>
                  <a:pt x="4000128" y="13629071"/>
                  <a:pt x="4004200" y="13600230"/>
                  <a:pt x="3980151" y="13581944"/>
                </a:cubicBezTo>
                <a:cubicBezTo>
                  <a:pt x="3972747" y="13602164"/>
                  <a:pt x="3994656" y="13672614"/>
                  <a:pt x="4007747" y="13653375"/>
                </a:cubicBezTo>
                <a:close/>
                <a:moveTo>
                  <a:pt x="4294140" y="13009564"/>
                </a:moveTo>
                <a:cubicBezTo>
                  <a:pt x="4298965" y="12979013"/>
                  <a:pt x="4288832" y="12954618"/>
                  <a:pt x="4280354" y="12929935"/>
                </a:cubicBezTo>
                <a:cubicBezTo>
                  <a:pt x="4273869" y="12960774"/>
                  <a:pt x="4273113" y="12989039"/>
                  <a:pt x="4294140" y="13009564"/>
                </a:cubicBezTo>
                <a:close/>
                <a:moveTo>
                  <a:pt x="4339429" y="12950930"/>
                </a:moveTo>
                <a:cubicBezTo>
                  <a:pt x="4334448" y="12947197"/>
                  <a:pt x="4334390" y="12941554"/>
                  <a:pt x="4325101" y="12939492"/>
                </a:cubicBezTo>
                <a:lnTo>
                  <a:pt x="4319626" y="12951884"/>
                </a:lnTo>
                <a:cubicBezTo>
                  <a:pt x="4328636" y="12956886"/>
                  <a:pt x="4335366" y="12957816"/>
                  <a:pt x="4339429" y="12950930"/>
                </a:cubicBezTo>
                <a:close/>
                <a:moveTo>
                  <a:pt x="4180793" y="13335596"/>
                </a:moveTo>
                <a:cubicBezTo>
                  <a:pt x="4164580" y="13328432"/>
                  <a:pt x="4144447" y="13300131"/>
                  <a:pt x="4128846" y="13319281"/>
                </a:cubicBezTo>
                <a:cubicBezTo>
                  <a:pt x="4145288" y="13322461"/>
                  <a:pt x="4169772" y="13345535"/>
                  <a:pt x="4180793" y="13335596"/>
                </a:cubicBezTo>
                <a:close/>
                <a:moveTo>
                  <a:pt x="4325555" y="13037744"/>
                </a:moveTo>
                <a:cubicBezTo>
                  <a:pt x="4332418" y="13006050"/>
                  <a:pt x="4319962" y="12981140"/>
                  <a:pt x="4307929" y="12956418"/>
                </a:cubicBezTo>
                <a:cubicBezTo>
                  <a:pt x="4298418" y="12989495"/>
                  <a:pt x="4297333" y="13019656"/>
                  <a:pt x="4325555" y="13037744"/>
                </a:cubicBezTo>
                <a:close/>
                <a:moveTo>
                  <a:pt x="4352740" y="12976217"/>
                </a:moveTo>
                <a:cubicBezTo>
                  <a:pt x="4361964" y="12968037"/>
                  <a:pt x="4347013" y="12952238"/>
                  <a:pt x="4340110" y="12960934"/>
                </a:cubicBezTo>
                <a:cubicBezTo>
                  <a:pt x="4348218" y="12964517"/>
                  <a:pt x="4340749" y="12974494"/>
                  <a:pt x="4352740" y="12976217"/>
                </a:cubicBezTo>
                <a:close/>
                <a:moveTo>
                  <a:pt x="4050089" y="13705277"/>
                </a:moveTo>
                <a:cubicBezTo>
                  <a:pt x="4037539" y="13678284"/>
                  <a:pt x="4052066" y="13640785"/>
                  <a:pt x="4022283" y="13620476"/>
                </a:cubicBezTo>
                <a:cubicBezTo>
                  <a:pt x="4026498" y="13647872"/>
                  <a:pt x="4025448" y="13701029"/>
                  <a:pt x="4050089" y="13705277"/>
                </a:cubicBezTo>
                <a:close/>
                <a:moveTo>
                  <a:pt x="4155312" y="13482135"/>
                </a:moveTo>
                <a:cubicBezTo>
                  <a:pt x="4125354" y="13471452"/>
                  <a:pt x="4092734" y="13452953"/>
                  <a:pt x="4071578" y="13465053"/>
                </a:cubicBezTo>
                <a:cubicBezTo>
                  <a:pt x="4101107" y="13475548"/>
                  <a:pt x="4137438" y="13501814"/>
                  <a:pt x="4155312" y="13482135"/>
                </a:cubicBezTo>
                <a:close/>
                <a:moveTo>
                  <a:pt x="4073453" y="13682407"/>
                </a:moveTo>
                <a:cubicBezTo>
                  <a:pt x="4066184" y="13670003"/>
                  <a:pt x="4074302" y="13651631"/>
                  <a:pt x="4058229" y="13642997"/>
                </a:cubicBezTo>
                <a:cubicBezTo>
                  <a:pt x="4055929" y="13656280"/>
                  <a:pt x="4059019" y="13690838"/>
                  <a:pt x="4073453" y="13682407"/>
                </a:cubicBezTo>
                <a:close/>
                <a:moveTo>
                  <a:pt x="4354577" y="13050567"/>
                </a:moveTo>
                <a:cubicBezTo>
                  <a:pt x="4346246" y="13029013"/>
                  <a:pt x="4357188" y="12999632"/>
                  <a:pt x="4335317" y="12983329"/>
                </a:cubicBezTo>
                <a:cubicBezTo>
                  <a:pt x="4333649" y="13005572"/>
                  <a:pt x="4331800" y="13059399"/>
                  <a:pt x="4354577" y="13050567"/>
                </a:cubicBezTo>
                <a:close/>
                <a:moveTo>
                  <a:pt x="4376234" y="13080053"/>
                </a:moveTo>
                <a:cubicBezTo>
                  <a:pt x="4390508" y="13059293"/>
                  <a:pt x="4377994" y="13002185"/>
                  <a:pt x="4359643" y="12994077"/>
                </a:cubicBezTo>
                <a:cubicBezTo>
                  <a:pt x="4367652" y="13022129"/>
                  <a:pt x="4358187" y="13056248"/>
                  <a:pt x="4376234" y="13080053"/>
                </a:cubicBezTo>
                <a:close/>
                <a:moveTo>
                  <a:pt x="4414676" y="13159541"/>
                </a:moveTo>
                <a:cubicBezTo>
                  <a:pt x="4414413" y="13148341"/>
                  <a:pt x="4402694" y="13131578"/>
                  <a:pt x="4407717" y="13118476"/>
                </a:cubicBezTo>
                <a:cubicBezTo>
                  <a:pt x="4366933" y="13099946"/>
                  <a:pt x="4336453" y="13065030"/>
                  <a:pt x="4301294" y="13037238"/>
                </a:cubicBezTo>
                <a:cubicBezTo>
                  <a:pt x="4244402" y="12991673"/>
                  <a:pt x="4199857" y="12959735"/>
                  <a:pt x="4143161" y="12918343"/>
                </a:cubicBezTo>
                <a:cubicBezTo>
                  <a:pt x="4047041" y="12847274"/>
                  <a:pt x="3947877" y="12769243"/>
                  <a:pt x="3855933" y="12702573"/>
                </a:cubicBezTo>
                <a:cubicBezTo>
                  <a:pt x="3843171" y="12693361"/>
                  <a:pt x="3823839" y="12664391"/>
                  <a:pt x="3808130" y="12676856"/>
                </a:cubicBezTo>
                <a:cubicBezTo>
                  <a:pt x="3798782" y="12669151"/>
                  <a:pt x="3803049" y="12697592"/>
                  <a:pt x="3793086" y="12690126"/>
                </a:cubicBezTo>
                <a:cubicBezTo>
                  <a:pt x="3785920" y="12710961"/>
                  <a:pt x="3811986" y="12714308"/>
                  <a:pt x="3822611" y="12722577"/>
                </a:cubicBezTo>
                <a:cubicBezTo>
                  <a:pt x="3860141" y="12751926"/>
                  <a:pt x="3900939" y="12779656"/>
                  <a:pt x="3941409" y="12809283"/>
                </a:cubicBezTo>
                <a:cubicBezTo>
                  <a:pt x="4099679" y="12926707"/>
                  <a:pt x="4236610" y="13061258"/>
                  <a:pt x="4410077" y="13168545"/>
                </a:cubicBezTo>
                <a:cubicBezTo>
                  <a:pt x="4413580" y="13166390"/>
                  <a:pt x="4414764" y="13163274"/>
                  <a:pt x="4414676" y="13159541"/>
                </a:cubicBezTo>
                <a:close/>
                <a:moveTo>
                  <a:pt x="4140086" y="13784364"/>
                </a:moveTo>
                <a:cubicBezTo>
                  <a:pt x="4114495" y="13777653"/>
                  <a:pt x="4122753" y="13757811"/>
                  <a:pt x="4103503" y="13748283"/>
                </a:cubicBezTo>
                <a:cubicBezTo>
                  <a:pt x="4081746" y="13769822"/>
                  <a:pt x="4134906" y="13803013"/>
                  <a:pt x="4140086" y="13784364"/>
                </a:cubicBezTo>
                <a:close/>
                <a:moveTo>
                  <a:pt x="4142541" y="13778810"/>
                </a:moveTo>
                <a:cubicBezTo>
                  <a:pt x="4147120" y="13769599"/>
                  <a:pt x="4144503" y="13762825"/>
                  <a:pt x="4138621" y="13757672"/>
                </a:cubicBezTo>
                <a:cubicBezTo>
                  <a:pt x="4134657" y="13766645"/>
                  <a:pt x="4136657" y="13773657"/>
                  <a:pt x="4142541" y="13778810"/>
                </a:cubicBezTo>
                <a:close/>
                <a:moveTo>
                  <a:pt x="9340265" y="2017050"/>
                </a:moveTo>
                <a:cubicBezTo>
                  <a:pt x="9321098" y="1980401"/>
                  <a:pt x="9329895" y="1933050"/>
                  <a:pt x="9327063" y="1890297"/>
                </a:cubicBezTo>
                <a:cubicBezTo>
                  <a:pt x="9343463" y="1925211"/>
                  <a:pt x="9332727" y="1975804"/>
                  <a:pt x="9340265" y="2017050"/>
                </a:cubicBezTo>
                <a:close/>
                <a:moveTo>
                  <a:pt x="4445797" y="13110789"/>
                </a:moveTo>
                <a:cubicBezTo>
                  <a:pt x="4414168" y="13095792"/>
                  <a:pt x="4436241" y="13036603"/>
                  <a:pt x="4407195" y="13009981"/>
                </a:cubicBezTo>
                <a:cubicBezTo>
                  <a:pt x="4400233" y="13039589"/>
                  <a:pt x="4418750" y="13060026"/>
                  <a:pt x="4410557" y="13090111"/>
                </a:cubicBezTo>
                <a:cubicBezTo>
                  <a:pt x="4397911" y="13065629"/>
                  <a:pt x="4409886" y="13031597"/>
                  <a:pt x="4386774" y="13011171"/>
                </a:cubicBezTo>
                <a:cubicBezTo>
                  <a:pt x="4384123" y="13039109"/>
                  <a:pt x="4403253" y="13059308"/>
                  <a:pt x="4390564" y="13091491"/>
                </a:cubicBezTo>
                <a:cubicBezTo>
                  <a:pt x="4409391" y="13100832"/>
                  <a:pt x="4414299" y="13116278"/>
                  <a:pt x="4440322" y="13123180"/>
                </a:cubicBezTo>
                <a:close/>
                <a:moveTo>
                  <a:pt x="4458174" y="13116257"/>
                </a:moveTo>
                <a:cubicBezTo>
                  <a:pt x="4458002" y="13099328"/>
                  <a:pt x="4466020" y="13078870"/>
                  <a:pt x="4449846" y="13068149"/>
                </a:cubicBezTo>
                <a:cubicBezTo>
                  <a:pt x="4446513" y="13086082"/>
                  <a:pt x="4449573" y="13102244"/>
                  <a:pt x="4458174" y="13116257"/>
                </a:cubicBezTo>
                <a:close/>
                <a:moveTo>
                  <a:pt x="9358626" y="2029658"/>
                </a:moveTo>
                <a:cubicBezTo>
                  <a:pt x="9348085" y="1993629"/>
                  <a:pt x="9336953" y="1943967"/>
                  <a:pt x="9345487" y="1909681"/>
                </a:cubicBezTo>
                <a:cubicBezTo>
                  <a:pt x="9355871" y="1927641"/>
                  <a:pt x="9350196" y="1950848"/>
                  <a:pt x="9353000" y="1972143"/>
                </a:cubicBezTo>
                <a:cubicBezTo>
                  <a:pt x="9355140" y="1992632"/>
                  <a:pt x="9368785" y="2013575"/>
                  <a:pt x="9358626" y="2029658"/>
                </a:cubicBezTo>
                <a:close/>
                <a:moveTo>
                  <a:pt x="9304463" y="2222887"/>
                </a:moveTo>
                <a:cubicBezTo>
                  <a:pt x="9306341" y="2192102"/>
                  <a:pt x="9299559" y="2163610"/>
                  <a:pt x="9282648" y="2137272"/>
                </a:cubicBezTo>
                <a:cubicBezTo>
                  <a:pt x="9212495" y="2189900"/>
                  <a:pt x="9172304" y="2284320"/>
                  <a:pt x="9125270" y="2366540"/>
                </a:cubicBezTo>
                <a:cubicBezTo>
                  <a:pt x="9069368" y="2464217"/>
                  <a:pt x="9039178" y="2540621"/>
                  <a:pt x="9009394" y="2629952"/>
                </a:cubicBezTo>
                <a:cubicBezTo>
                  <a:pt x="8985532" y="2698954"/>
                  <a:pt x="8968922" y="2771160"/>
                  <a:pt x="8991286" y="2824383"/>
                </a:cubicBezTo>
                <a:cubicBezTo>
                  <a:pt x="9005045" y="2815165"/>
                  <a:pt x="9031204" y="2803268"/>
                  <a:pt x="9034052" y="2784130"/>
                </a:cubicBezTo>
                <a:cubicBezTo>
                  <a:pt x="9031263" y="2786977"/>
                  <a:pt x="9027286" y="2786750"/>
                  <a:pt x="9023924" y="2786284"/>
                </a:cubicBezTo>
                <a:cubicBezTo>
                  <a:pt x="8999190" y="2731504"/>
                  <a:pt x="9010999" y="2650547"/>
                  <a:pt x="9035366" y="2574630"/>
                </a:cubicBezTo>
                <a:cubicBezTo>
                  <a:pt x="9061995" y="2493593"/>
                  <a:pt x="9116836" y="2408705"/>
                  <a:pt x="9156568" y="2344165"/>
                </a:cubicBezTo>
                <a:cubicBezTo>
                  <a:pt x="9194127" y="2282235"/>
                  <a:pt x="9220002" y="2202905"/>
                  <a:pt x="9275193" y="2195677"/>
                </a:cubicBezTo>
                <a:cubicBezTo>
                  <a:pt x="9284617" y="2196271"/>
                  <a:pt x="9298573" y="2213145"/>
                  <a:pt x="9304463" y="2222887"/>
                </a:cubicBezTo>
                <a:close/>
                <a:moveTo>
                  <a:pt x="9236794" y="2389181"/>
                </a:moveTo>
                <a:cubicBezTo>
                  <a:pt x="9239514" y="2382504"/>
                  <a:pt x="9241361" y="2375512"/>
                  <a:pt x="9241843" y="2368076"/>
                </a:cubicBezTo>
                <a:cubicBezTo>
                  <a:pt x="9203392" y="2411255"/>
                  <a:pt x="9170317" y="2466498"/>
                  <a:pt x="9146247" y="2526740"/>
                </a:cubicBezTo>
                <a:cubicBezTo>
                  <a:pt x="9129809" y="2567408"/>
                  <a:pt x="9108727" y="2607044"/>
                  <a:pt x="9116075" y="2634256"/>
                </a:cubicBezTo>
                <a:cubicBezTo>
                  <a:pt x="9131384" y="2596149"/>
                  <a:pt x="9138468" y="2565115"/>
                  <a:pt x="9156812" y="2529369"/>
                </a:cubicBezTo>
                <a:cubicBezTo>
                  <a:pt x="9175721" y="2492342"/>
                  <a:pt x="9186614" y="2471150"/>
                  <a:pt x="9202041" y="2444312"/>
                </a:cubicBezTo>
                <a:cubicBezTo>
                  <a:pt x="9212619" y="2426423"/>
                  <a:pt x="9228635" y="2409215"/>
                  <a:pt x="9236794" y="2389181"/>
                </a:cubicBezTo>
                <a:close/>
                <a:moveTo>
                  <a:pt x="4306884" y="13555745"/>
                </a:moveTo>
                <a:cubicBezTo>
                  <a:pt x="4302126" y="13543428"/>
                  <a:pt x="4284780" y="13538829"/>
                  <a:pt x="4279790" y="13557050"/>
                </a:cubicBezTo>
                <a:cubicBezTo>
                  <a:pt x="4292022" y="13563988"/>
                  <a:pt x="4300836" y="13564818"/>
                  <a:pt x="4306884" y="13555745"/>
                </a:cubicBezTo>
                <a:close/>
                <a:moveTo>
                  <a:pt x="4372391" y="13407485"/>
                </a:moveTo>
                <a:cubicBezTo>
                  <a:pt x="4408465" y="13335077"/>
                  <a:pt x="4288883" y="13355268"/>
                  <a:pt x="4254100" y="13348581"/>
                </a:cubicBezTo>
                <a:cubicBezTo>
                  <a:pt x="4247731" y="13364151"/>
                  <a:pt x="4253908" y="13375561"/>
                  <a:pt x="4248392" y="13391508"/>
                </a:cubicBezTo>
                <a:cubicBezTo>
                  <a:pt x="4292710" y="13405472"/>
                  <a:pt x="4327649" y="13393333"/>
                  <a:pt x="4372391" y="13407485"/>
                </a:cubicBezTo>
                <a:close/>
                <a:moveTo>
                  <a:pt x="4548035" y="13025531"/>
                </a:moveTo>
                <a:cubicBezTo>
                  <a:pt x="4552019" y="13018083"/>
                  <a:pt x="4554433" y="13008649"/>
                  <a:pt x="4554721" y="12997030"/>
                </a:cubicBezTo>
                <a:cubicBezTo>
                  <a:pt x="4493449" y="12938295"/>
                  <a:pt x="4418214" y="12889222"/>
                  <a:pt x="4350605" y="12837900"/>
                </a:cubicBezTo>
                <a:cubicBezTo>
                  <a:pt x="4315493" y="12811152"/>
                  <a:pt x="4278056" y="12779289"/>
                  <a:pt x="4252292" y="12760246"/>
                </a:cubicBezTo>
                <a:cubicBezTo>
                  <a:pt x="4222402" y="12737846"/>
                  <a:pt x="4189729" y="12722900"/>
                  <a:pt x="4161074" y="12700025"/>
                </a:cubicBezTo>
                <a:cubicBezTo>
                  <a:pt x="4133980" y="12679372"/>
                  <a:pt x="4110763" y="12652261"/>
                  <a:pt x="4083670" y="12631609"/>
                </a:cubicBezTo>
                <a:cubicBezTo>
                  <a:pt x="4057672" y="12611951"/>
                  <a:pt x="4030499" y="12598413"/>
                  <a:pt x="4004639" y="12577284"/>
                </a:cubicBezTo>
                <a:cubicBezTo>
                  <a:pt x="3982670" y="12558895"/>
                  <a:pt x="3962487" y="12534146"/>
                  <a:pt x="3933901" y="12526112"/>
                </a:cubicBezTo>
                <a:cubicBezTo>
                  <a:pt x="3912842" y="12540299"/>
                  <a:pt x="3879293" y="12564286"/>
                  <a:pt x="3872652" y="12587397"/>
                </a:cubicBezTo>
                <a:cubicBezTo>
                  <a:pt x="4002147" y="12670658"/>
                  <a:pt x="4157677" y="12791978"/>
                  <a:pt x="4276292" y="12883711"/>
                </a:cubicBezTo>
                <a:cubicBezTo>
                  <a:pt x="4323787" y="12920527"/>
                  <a:pt x="4372455" y="12951223"/>
                  <a:pt x="4413687" y="12983740"/>
                </a:cubicBezTo>
                <a:cubicBezTo>
                  <a:pt x="4436701" y="13002080"/>
                  <a:pt x="4454763" y="13035084"/>
                  <a:pt x="4484866" y="13044299"/>
                </a:cubicBezTo>
                <a:cubicBezTo>
                  <a:pt x="4510006" y="13052343"/>
                  <a:pt x="4536084" y="13047875"/>
                  <a:pt x="4548035" y="13025531"/>
                </a:cubicBezTo>
                <a:close/>
                <a:moveTo>
                  <a:pt x="9405502" y="2052623"/>
                </a:moveTo>
                <a:cubicBezTo>
                  <a:pt x="9391040" y="2046233"/>
                  <a:pt x="9405330" y="2025397"/>
                  <a:pt x="9385235" y="2028300"/>
                </a:cubicBezTo>
                <a:cubicBezTo>
                  <a:pt x="9376935" y="1996458"/>
                  <a:pt x="9374781" y="1962209"/>
                  <a:pt x="9366670" y="1929938"/>
                </a:cubicBezTo>
                <a:cubicBezTo>
                  <a:pt x="9357900" y="1967045"/>
                  <a:pt x="9384163" y="2004262"/>
                  <a:pt x="9371097" y="2033835"/>
                </a:cubicBezTo>
                <a:cubicBezTo>
                  <a:pt x="9361053" y="1990977"/>
                  <a:pt x="9355928" y="1946195"/>
                  <a:pt x="9356950" y="1899005"/>
                </a:cubicBezTo>
                <a:cubicBezTo>
                  <a:pt x="9397217" y="1918334"/>
                  <a:pt x="9368200" y="1978255"/>
                  <a:pt x="9392432" y="2012013"/>
                </a:cubicBezTo>
                <a:cubicBezTo>
                  <a:pt x="9394669" y="1987389"/>
                  <a:pt x="9384233" y="1968434"/>
                  <a:pt x="9387699" y="1943328"/>
                </a:cubicBezTo>
                <a:cubicBezTo>
                  <a:pt x="9404368" y="1975794"/>
                  <a:pt x="9402169" y="2015291"/>
                  <a:pt x="9405502" y="2052623"/>
                </a:cubicBezTo>
                <a:close/>
                <a:moveTo>
                  <a:pt x="9273546" y="2358628"/>
                </a:moveTo>
                <a:cubicBezTo>
                  <a:pt x="9279075" y="2308041"/>
                  <a:pt x="9316643" y="2250704"/>
                  <a:pt x="9273853" y="2211402"/>
                </a:cubicBezTo>
                <a:cubicBezTo>
                  <a:pt x="9234751" y="2214521"/>
                  <a:pt x="9218421" y="2261865"/>
                  <a:pt x="9195871" y="2301362"/>
                </a:cubicBezTo>
                <a:cubicBezTo>
                  <a:pt x="9170823" y="2345365"/>
                  <a:pt x="9136161" y="2389198"/>
                  <a:pt x="9110457" y="2436990"/>
                </a:cubicBezTo>
                <a:cubicBezTo>
                  <a:pt x="9073383" y="2504744"/>
                  <a:pt x="9047498" y="2579480"/>
                  <a:pt x="9036295" y="2633679"/>
                </a:cubicBezTo>
                <a:cubicBezTo>
                  <a:pt x="9025787" y="2680537"/>
                  <a:pt x="9009277" y="2732901"/>
                  <a:pt x="9032357" y="2766044"/>
                </a:cubicBezTo>
                <a:cubicBezTo>
                  <a:pt x="9065895" y="2751288"/>
                  <a:pt x="9104465" y="2697454"/>
                  <a:pt x="9124416" y="2660378"/>
                </a:cubicBezTo>
                <a:cubicBezTo>
                  <a:pt x="9113326" y="2655477"/>
                  <a:pt x="9103625" y="2657820"/>
                  <a:pt x="9092755" y="2644348"/>
                </a:cubicBezTo>
                <a:cubicBezTo>
                  <a:pt x="9107872" y="2628592"/>
                  <a:pt x="9102806" y="2605448"/>
                  <a:pt x="9109909" y="2583601"/>
                </a:cubicBezTo>
                <a:cubicBezTo>
                  <a:pt x="9134425" y="2510809"/>
                  <a:pt x="9176588" y="2431536"/>
                  <a:pt x="9232619" y="2349723"/>
                </a:cubicBezTo>
                <a:cubicBezTo>
                  <a:pt x="9245683" y="2347847"/>
                  <a:pt x="9256365" y="2361745"/>
                  <a:pt x="9273546" y="2358628"/>
                </a:cubicBezTo>
                <a:close/>
                <a:moveTo>
                  <a:pt x="9158978" y="2631167"/>
                </a:moveTo>
                <a:cubicBezTo>
                  <a:pt x="9154814" y="2600760"/>
                  <a:pt x="9173266" y="2564532"/>
                  <a:pt x="9181118" y="2531272"/>
                </a:cubicBezTo>
                <a:cubicBezTo>
                  <a:pt x="9186477" y="2561187"/>
                  <a:pt x="9173435" y="2596234"/>
                  <a:pt x="9158978" y="2631167"/>
                </a:cubicBezTo>
                <a:close/>
                <a:moveTo>
                  <a:pt x="9295101" y="2364073"/>
                </a:moveTo>
                <a:cubicBezTo>
                  <a:pt x="9303317" y="2330480"/>
                  <a:pt x="9317087" y="2282004"/>
                  <a:pt x="9305870" y="2261241"/>
                </a:cubicBezTo>
                <a:cubicBezTo>
                  <a:pt x="9310341" y="2293811"/>
                  <a:pt x="9282584" y="2333557"/>
                  <a:pt x="9295101" y="2364073"/>
                </a:cubicBezTo>
                <a:close/>
                <a:moveTo>
                  <a:pt x="4415702" y="13413344"/>
                </a:moveTo>
                <a:cubicBezTo>
                  <a:pt x="4422595" y="13400049"/>
                  <a:pt x="4414908" y="13392056"/>
                  <a:pt x="4408878" y="13383775"/>
                </a:cubicBezTo>
                <a:cubicBezTo>
                  <a:pt x="4394912" y="13388838"/>
                  <a:pt x="4400956" y="13406318"/>
                  <a:pt x="4415702" y="13413344"/>
                </a:cubicBezTo>
                <a:close/>
                <a:moveTo>
                  <a:pt x="9426025" y="2077430"/>
                </a:moveTo>
                <a:cubicBezTo>
                  <a:pt x="9409418" y="2041393"/>
                  <a:pt x="9407184" y="2000431"/>
                  <a:pt x="9404906" y="1958424"/>
                </a:cubicBezTo>
                <a:cubicBezTo>
                  <a:pt x="9421436" y="1973928"/>
                  <a:pt x="9413804" y="1999255"/>
                  <a:pt x="9417379" y="2018773"/>
                </a:cubicBezTo>
                <a:cubicBezTo>
                  <a:pt x="9420530" y="2038102"/>
                  <a:pt x="9432614" y="2056767"/>
                  <a:pt x="9426025" y="2077430"/>
                </a:cubicBezTo>
                <a:close/>
                <a:moveTo>
                  <a:pt x="9190774" y="2660955"/>
                </a:moveTo>
                <a:cubicBezTo>
                  <a:pt x="9185382" y="2654988"/>
                  <a:pt x="9187719" y="2646291"/>
                  <a:pt x="9188460" y="2638937"/>
                </a:cubicBezTo>
                <a:cubicBezTo>
                  <a:pt x="9182730" y="2634869"/>
                  <a:pt x="9179595" y="2644238"/>
                  <a:pt x="9172713" y="2637100"/>
                </a:cubicBezTo>
                <a:cubicBezTo>
                  <a:pt x="9185709" y="2611093"/>
                  <a:pt x="9171055" y="2579526"/>
                  <a:pt x="9192152" y="2560170"/>
                </a:cubicBezTo>
                <a:cubicBezTo>
                  <a:pt x="9203636" y="2563708"/>
                  <a:pt x="9189980" y="2573037"/>
                  <a:pt x="9193273" y="2578076"/>
                </a:cubicBezTo>
                <a:cubicBezTo>
                  <a:pt x="9197389" y="2577847"/>
                  <a:pt x="9201422" y="2575532"/>
                  <a:pt x="9205035" y="2573032"/>
                </a:cubicBezTo>
                <a:cubicBezTo>
                  <a:pt x="9212650" y="2583054"/>
                  <a:pt x="9201596" y="2595580"/>
                  <a:pt x="9199802" y="2607590"/>
                </a:cubicBezTo>
                <a:cubicBezTo>
                  <a:pt x="9196049" y="2627440"/>
                  <a:pt x="9200042" y="2650200"/>
                  <a:pt x="9190774" y="2660955"/>
                </a:cubicBezTo>
                <a:close/>
                <a:moveTo>
                  <a:pt x="9445057" y="2090335"/>
                </a:moveTo>
                <a:cubicBezTo>
                  <a:pt x="9426888" y="2055533"/>
                  <a:pt x="9431116" y="2012605"/>
                  <a:pt x="9422607" y="1974347"/>
                </a:cubicBezTo>
                <a:cubicBezTo>
                  <a:pt x="9441800" y="1979223"/>
                  <a:pt x="9434956" y="2009667"/>
                  <a:pt x="9437605" y="2027830"/>
                </a:cubicBezTo>
                <a:cubicBezTo>
                  <a:pt x="9440577" y="2048709"/>
                  <a:pt x="9452157" y="2070817"/>
                  <a:pt x="9445057" y="2090335"/>
                </a:cubicBezTo>
                <a:close/>
                <a:moveTo>
                  <a:pt x="4255924" y="13848823"/>
                </a:moveTo>
                <a:cubicBezTo>
                  <a:pt x="4234890" y="13819103"/>
                  <a:pt x="4230848" y="13782081"/>
                  <a:pt x="4205932" y="13754220"/>
                </a:cubicBezTo>
                <a:cubicBezTo>
                  <a:pt x="4189805" y="13771095"/>
                  <a:pt x="4174204" y="13790247"/>
                  <a:pt x="4160218" y="13812665"/>
                </a:cubicBezTo>
                <a:cubicBezTo>
                  <a:pt x="4186261" y="13833364"/>
                  <a:pt x="4236378" y="13859593"/>
                  <a:pt x="4255924" y="13848823"/>
                </a:cubicBezTo>
                <a:close/>
                <a:moveTo>
                  <a:pt x="9209804" y="2680611"/>
                </a:moveTo>
                <a:cubicBezTo>
                  <a:pt x="9201353" y="2667269"/>
                  <a:pt x="9211074" y="2645268"/>
                  <a:pt x="9213329" y="2628565"/>
                </a:cubicBezTo>
                <a:cubicBezTo>
                  <a:pt x="9216201" y="2611629"/>
                  <a:pt x="9212612" y="2587287"/>
                  <a:pt x="9228969" y="2583895"/>
                </a:cubicBezTo>
                <a:cubicBezTo>
                  <a:pt x="9225952" y="2613915"/>
                  <a:pt x="9221559" y="2657486"/>
                  <a:pt x="9209804" y="2680611"/>
                </a:cubicBezTo>
                <a:close/>
                <a:moveTo>
                  <a:pt x="4622534" y="13110234"/>
                </a:moveTo>
                <a:cubicBezTo>
                  <a:pt x="4597519" y="13084882"/>
                  <a:pt x="4595249" y="13032300"/>
                  <a:pt x="4564192" y="13020621"/>
                </a:cubicBezTo>
                <a:cubicBezTo>
                  <a:pt x="4566768" y="13030951"/>
                  <a:pt x="4563190" y="13043669"/>
                  <a:pt x="4557765" y="13057104"/>
                </a:cubicBezTo>
                <a:cubicBezTo>
                  <a:pt x="4539198" y="13062178"/>
                  <a:pt x="4516349" y="13056168"/>
                  <a:pt x="4502256" y="13071900"/>
                </a:cubicBezTo>
                <a:cubicBezTo>
                  <a:pt x="4495853" y="13095627"/>
                  <a:pt x="4518195" y="13108561"/>
                  <a:pt x="4509141" y="13133670"/>
                </a:cubicBezTo>
                <a:cubicBezTo>
                  <a:pt x="4480767" y="13139007"/>
                  <a:pt x="4445304" y="13126913"/>
                  <a:pt x="4427927" y="13161622"/>
                </a:cubicBezTo>
                <a:cubicBezTo>
                  <a:pt x="4460928" y="13201226"/>
                  <a:pt x="4520244" y="13169727"/>
                  <a:pt x="4567755" y="13189188"/>
                </a:cubicBezTo>
                <a:cubicBezTo>
                  <a:pt x="4584762" y="13159933"/>
                  <a:pt x="4602959" y="13133758"/>
                  <a:pt x="4622534" y="13110234"/>
                </a:cubicBezTo>
                <a:close/>
                <a:moveTo>
                  <a:pt x="9231887" y="2681282"/>
                </a:moveTo>
                <a:cubicBezTo>
                  <a:pt x="9230438" y="2685296"/>
                  <a:pt x="9228230" y="2688862"/>
                  <a:pt x="9224811" y="2691732"/>
                </a:cubicBezTo>
                <a:cubicBezTo>
                  <a:pt x="9217424" y="2678677"/>
                  <a:pt x="9226843" y="2659648"/>
                  <a:pt x="9229743" y="2643923"/>
                </a:cubicBezTo>
                <a:cubicBezTo>
                  <a:pt x="9232920" y="2629867"/>
                  <a:pt x="9229999" y="2608993"/>
                  <a:pt x="9243842" y="2601711"/>
                </a:cubicBezTo>
                <a:cubicBezTo>
                  <a:pt x="9255292" y="2612439"/>
                  <a:pt x="9239671" y="2627181"/>
                  <a:pt x="9236644" y="2639758"/>
                </a:cubicBezTo>
                <a:cubicBezTo>
                  <a:pt x="9233755" y="2653168"/>
                  <a:pt x="9236234" y="2669241"/>
                  <a:pt x="9231887" y="2681282"/>
                </a:cubicBezTo>
                <a:close/>
                <a:moveTo>
                  <a:pt x="9478136" y="2127439"/>
                </a:moveTo>
                <a:cubicBezTo>
                  <a:pt x="9469630" y="2116485"/>
                  <a:pt x="9472274" y="2101205"/>
                  <a:pt x="9468295" y="2088139"/>
                </a:cubicBezTo>
                <a:cubicBezTo>
                  <a:pt x="9458805" y="2087544"/>
                  <a:pt x="9471226" y="2101256"/>
                  <a:pt x="9463180" y="2109009"/>
                </a:cubicBezTo>
                <a:cubicBezTo>
                  <a:pt x="9447574" y="2072302"/>
                  <a:pt x="9440642" y="2032231"/>
                  <a:pt x="9445907" y="1987784"/>
                </a:cubicBezTo>
                <a:cubicBezTo>
                  <a:pt x="9462786" y="2015801"/>
                  <a:pt x="9446214" y="2056795"/>
                  <a:pt x="9466379" y="2083181"/>
                </a:cubicBezTo>
                <a:cubicBezTo>
                  <a:pt x="9470289" y="2054583"/>
                  <a:pt x="9453137" y="2034154"/>
                  <a:pt x="9462812" y="2002963"/>
                </a:cubicBezTo>
                <a:cubicBezTo>
                  <a:pt x="9472713" y="2021216"/>
                  <a:pt x="9472512" y="2043743"/>
                  <a:pt x="9475120" y="2063399"/>
                </a:cubicBezTo>
                <a:cubicBezTo>
                  <a:pt x="9477777" y="2084105"/>
                  <a:pt x="9482582" y="2105760"/>
                  <a:pt x="9478136" y="2127439"/>
                </a:cubicBezTo>
                <a:close/>
                <a:moveTo>
                  <a:pt x="4404457" y="13631540"/>
                </a:moveTo>
                <a:cubicBezTo>
                  <a:pt x="4378981" y="13609559"/>
                  <a:pt x="4366429" y="13582565"/>
                  <a:pt x="4336647" y="13562256"/>
                </a:cubicBezTo>
                <a:cubicBezTo>
                  <a:pt x="4315246" y="13569142"/>
                  <a:pt x="4299890" y="13593508"/>
                  <a:pt x="4288907" y="13626445"/>
                </a:cubicBezTo>
                <a:cubicBezTo>
                  <a:pt x="4331279" y="13639039"/>
                  <a:pt x="4369745" y="13639694"/>
                  <a:pt x="4404457" y="13631540"/>
                </a:cubicBezTo>
                <a:close/>
                <a:moveTo>
                  <a:pt x="9243951" y="2713688"/>
                </a:moveTo>
                <a:cubicBezTo>
                  <a:pt x="9231419" y="2686333"/>
                  <a:pt x="9247713" y="2652940"/>
                  <a:pt x="9256310" y="2620712"/>
                </a:cubicBezTo>
                <a:cubicBezTo>
                  <a:pt x="9267608" y="2648537"/>
                  <a:pt x="9246139" y="2683196"/>
                  <a:pt x="9243951" y="2713688"/>
                </a:cubicBezTo>
                <a:close/>
                <a:moveTo>
                  <a:pt x="4617788" y="13186782"/>
                </a:moveTo>
                <a:cubicBezTo>
                  <a:pt x="4608965" y="13181352"/>
                  <a:pt x="4602047" y="13180848"/>
                  <a:pt x="4597982" y="13187733"/>
                </a:cubicBezTo>
                <a:cubicBezTo>
                  <a:pt x="4605854" y="13190701"/>
                  <a:pt x="4612962" y="13190778"/>
                  <a:pt x="4617788" y="13186782"/>
                </a:cubicBezTo>
                <a:close/>
                <a:moveTo>
                  <a:pt x="9500711" y="2137421"/>
                </a:moveTo>
                <a:cubicBezTo>
                  <a:pt x="9487612" y="2121465"/>
                  <a:pt x="9489305" y="2094250"/>
                  <a:pt x="9485829" y="2072886"/>
                </a:cubicBezTo>
                <a:cubicBezTo>
                  <a:pt x="9482786" y="2051713"/>
                  <a:pt x="9472695" y="2028952"/>
                  <a:pt x="9481510" y="2012510"/>
                </a:cubicBezTo>
                <a:cubicBezTo>
                  <a:pt x="9495773" y="2030505"/>
                  <a:pt x="9489514" y="2055194"/>
                  <a:pt x="9492745" y="2075942"/>
                </a:cubicBezTo>
                <a:cubicBezTo>
                  <a:pt x="9495488" y="2095457"/>
                  <a:pt x="9506763" y="2116708"/>
                  <a:pt x="9500711" y="2137421"/>
                </a:cubicBezTo>
                <a:close/>
                <a:moveTo>
                  <a:pt x="9272225" y="2715861"/>
                </a:moveTo>
                <a:cubicBezTo>
                  <a:pt x="9270032" y="2718464"/>
                  <a:pt x="9267111" y="2715642"/>
                  <a:pt x="9263872" y="2714721"/>
                </a:cubicBezTo>
                <a:cubicBezTo>
                  <a:pt x="9255203" y="2696601"/>
                  <a:pt x="9257100" y="2654570"/>
                  <a:pt x="9272032" y="2647899"/>
                </a:cubicBezTo>
                <a:cubicBezTo>
                  <a:pt x="9279569" y="2668581"/>
                  <a:pt x="9265067" y="2694325"/>
                  <a:pt x="9272225" y="2715861"/>
                </a:cubicBezTo>
                <a:close/>
                <a:moveTo>
                  <a:pt x="9537965" y="2149813"/>
                </a:moveTo>
                <a:cubicBezTo>
                  <a:pt x="9529355" y="2161318"/>
                  <a:pt x="9525696" y="2143371"/>
                  <a:pt x="9524965" y="2135904"/>
                </a:cubicBezTo>
                <a:cubicBezTo>
                  <a:pt x="9517699" y="2135245"/>
                  <a:pt x="9514724" y="2143116"/>
                  <a:pt x="9510388" y="2133546"/>
                </a:cubicBezTo>
                <a:cubicBezTo>
                  <a:pt x="9512412" y="2093616"/>
                  <a:pt x="9495709" y="2060721"/>
                  <a:pt x="9504445" y="2018144"/>
                </a:cubicBezTo>
                <a:cubicBezTo>
                  <a:pt x="9519718" y="2041732"/>
                  <a:pt x="9505891" y="2076447"/>
                  <a:pt x="9517082" y="2101293"/>
                </a:cubicBezTo>
                <a:cubicBezTo>
                  <a:pt x="9530341" y="2087249"/>
                  <a:pt x="9510286" y="2063079"/>
                  <a:pt x="9520706" y="2040638"/>
                </a:cubicBezTo>
                <a:cubicBezTo>
                  <a:pt x="9532716" y="2075031"/>
                  <a:pt x="9528018" y="2115310"/>
                  <a:pt x="9537965" y="2149813"/>
                </a:cubicBezTo>
                <a:close/>
                <a:moveTo>
                  <a:pt x="4666547" y="13188410"/>
                </a:moveTo>
                <a:cubicBezTo>
                  <a:pt x="4660934" y="13175715"/>
                  <a:pt x="4641509" y="13175814"/>
                  <a:pt x="4636321" y="13189864"/>
                </a:cubicBezTo>
                <a:cubicBezTo>
                  <a:pt x="4648509" y="13195759"/>
                  <a:pt x="4658930" y="13195258"/>
                  <a:pt x="4666547" y="13188410"/>
                </a:cubicBezTo>
                <a:close/>
                <a:moveTo>
                  <a:pt x="9291765" y="2732566"/>
                </a:moveTo>
                <a:cubicBezTo>
                  <a:pt x="9284643" y="2708544"/>
                  <a:pt x="9285526" y="2682458"/>
                  <a:pt x="9295264" y="2654684"/>
                </a:cubicBezTo>
                <a:cubicBezTo>
                  <a:pt x="9305392" y="2658141"/>
                  <a:pt x="9301959" y="2673935"/>
                  <a:pt x="9301587" y="2683954"/>
                </a:cubicBezTo>
                <a:cubicBezTo>
                  <a:pt x="9300935" y="2701486"/>
                  <a:pt x="9301038" y="2721898"/>
                  <a:pt x="9291765" y="2732566"/>
                </a:cubicBezTo>
                <a:close/>
                <a:moveTo>
                  <a:pt x="4554903" y="13454933"/>
                </a:moveTo>
                <a:cubicBezTo>
                  <a:pt x="4522513" y="13432451"/>
                  <a:pt x="4487916" y="13367630"/>
                  <a:pt x="4451785" y="13376688"/>
                </a:cubicBezTo>
                <a:cubicBezTo>
                  <a:pt x="4490383" y="13397828"/>
                  <a:pt x="4515765" y="13448875"/>
                  <a:pt x="4554903" y="13454933"/>
                </a:cubicBezTo>
                <a:close/>
                <a:moveTo>
                  <a:pt x="4548674" y="13482375"/>
                </a:moveTo>
                <a:cubicBezTo>
                  <a:pt x="4550670" y="13480383"/>
                  <a:pt x="4550724" y="13477088"/>
                  <a:pt x="4547540" y="13471596"/>
                </a:cubicBezTo>
                <a:cubicBezTo>
                  <a:pt x="4540023" y="13480531"/>
                  <a:pt x="4500968" y="13467361"/>
                  <a:pt x="4513274" y="13489139"/>
                </a:cubicBezTo>
                <a:cubicBezTo>
                  <a:pt x="4519232" y="13482580"/>
                  <a:pt x="4542689" y="13488348"/>
                  <a:pt x="4548674" y="13482375"/>
                </a:cubicBezTo>
                <a:close/>
                <a:moveTo>
                  <a:pt x="9569493" y="2170060"/>
                </a:moveTo>
                <a:cubicBezTo>
                  <a:pt x="9556378" y="2159690"/>
                  <a:pt x="9566998" y="2147096"/>
                  <a:pt x="9546507" y="2152278"/>
                </a:cubicBezTo>
                <a:cubicBezTo>
                  <a:pt x="9541238" y="2118428"/>
                  <a:pt x="9530045" y="2072809"/>
                  <a:pt x="9541462" y="2041247"/>
                </a:cubicBezTo>
                <a:cubicBezTo>
                  <a:pt x="9550350" y="2072629"/>
                  <a:pt x="9543164" y="2110635"/>
                  <a:pt x="9555295" y="2140400"/>
                </a:cubicBezTo>
                <a:cubicBezTo>
                  <a:pt x="9564033" y="2118331"/>
                  <a:pt x="9542408" y="2084881"/>
                  <a:pt x="9556034" y="2051753"/>
                </a:cubicBezTo>
                <a:cubicBezTo>
                  <a:pt x="9560318" y="2091269"/>
                  <a:pt x="9573154" y="2127445"/>
                  <a:pt x="9569493" y="2170060"/>
                </a:cubicBezTo>
                <a:close/>
                <a:moveTo>
                  <a:pt x="9314832" y="2751752"/>
                </a:moveTo>
                <a:cubicBezTo>
                  <a:pt x="9303811" y="2742288"/>
                  <a:pt x="9309008" y="2719058"/>
                  <a:pt x="9311231" y="2703703"/>
                </a:cubicBezTo>
                <a:cubicBezTo>
                  <a:pt x="9314256" y="2687682"/>
                  <a:pt x="9317048" y="2666453"/>
                  <a:pt x="9328358" y="2663792"/>
                </a:cubicBezTo>
                <a:cubicBezTo>
                  <a:pt x="9324666" y="2692792"/>
                  <a:pt x="9320974" y="2721792"/>
                  <a:pt x="9314832" y="2751752"/>
                </a:cubicBezTo>
                <a:close/>
                <a:moveTo>
                  <a:pt x="4697518" y="13207201"/>
                </a:moveTo>
                <a:cubicBezTo>
                  <a:pt x="4695350" y="13214414"/>
                  <a:pt x="4690231" y="13212152"/>
                  <a:pt x="4687777" y="13217706"/>
                </a:cubicBezTo>
                <a:cubicBezTo>
                  <a:pt x="4593846" y="13206333"/>
                  <a:pt x="4504008" y="13206472"/>
                  <a:pt x="4411503" y="13198794"/>
                </a:cubicBezTo>
                <a:cubicBezTo>
                  <a:pt x="4325175" y="13118264"/>
                  <a:pt x="4219884" y="13061018"/>
                  <a:pt x="4128351" y="12985338"/>
                </a:cubicBezTo>
                <a:cubicBezTo>
                  <a:pt x="4100069" y="12961606"/>
                  <a:pt x="4077659" y="12933830"/>
                  <a:pt x="4048574" y="12910766"/>
                </a:cubicBezTo>
                <a:cubicBezTo>
                  <a:pt x="3990829" y="12864824"/>
                  <a:pt x="3931238" y="12819599"/>
                  <a:pt x="3871844" y="12778546"/>
                </a:cubicBezTo>
                <a:cubicBezTo>
                  <a:pt x="3823029" y="12744721"/>
                  <a:pt x="3763857" y="12721640"/>
                  <a:pt x="3740188" y="12675945"/>
                </a:cubicBezTo>
                <a:cubicBezTo>
                  <a:pt x="3680392" y="12648504"/>
                  <a:pt x="3632495" y="12616105"/>
                  <a:pt x="3614744" y="12572004"/>
                </a:cubicBezTo>
                <a:cubicBezTo>
                  <a:pt x="3648035" y="12533603"/>
                  <a:pt x="3708980" y="12403751"/>
                  <a:pt x="3763418" y="12401760"/>
                </a:cubicBezTo>
                <a:cubicBezTo>
                  <a:pt x="3790314" y="12400876"/>
                  <a:pt x="3834163" y="12440168"/>
                  <a:pt x="3872722" y="12464864"/>
                </a:cubicBezTo>
                <a:cubicBezTo>
                  <a:pt x="4065355" y="12588790"/>
                  <a:pt x="4196378" y="12704388"/>
                  <a:pt x="4372297" y="12832675"/>
                </a:cubicBezTo>
                <a:cubicBezTo>
                  <a:pt x="4406078" y="12857814"/>
                  <a:pt x="4440850" y="12881860"/>
                  <a:pt x="4472308" y="12906484"/>
                </a:cubicBezTo>
                <a:cubicBezTo>
                  <a:pt x="4507040" y="12934087"/>
                  <a:pt x="4545358" y="12953570"/>
                  <a:pt x="4567814" y="12977791"/>
                </a:cubicBezTo>
                <a:cubicBezTo>
                  <a:pt x="4593780" y="13005606"/>
                  <a:pt x="4608025" y="13050712"/>
                  <a:pt x="4627328" y="13087840"/>
                </a:cubicBezTo>
                <a:cubicBezTo>
                  <a:pt x="4650054" y="13131075"/>
                  <a:pt x="4673007" y="13170326"/>
                  <a:pt x="4697518" y="13207201"/>
                </a:cubicBezTo>
                <a:close/>
                <a:moveTo>
                  <a:pt x="9404300" y="2580957"/>
                </a:moveTo>
                <a:cubicBezTo>
                  <a:pt x="9398626" y="2571821"/>
                  <a:pt x="9370517" y="2548691"/>
                  <a:pt x="9360245" y="2556902"/>
                </a:cubicBezTo>
                <a:cubicBezTo>
                  <a:pt x="9366874" y="2568501"/>
                  <a:pt x="9393159" y="2584195"/>
                  <a:pt x="9404300" y="2580957"/>
                </a:cubicBezTo>
                <a:close/>
                <a:moveTo>
                  <a:pt x="9331922" y="2757055"/>
                </a:moveTo>
                <a:cubicBezTo>
                  <a:pt x="9325798" y="2734038"/>
                  <a:pt x="9331676" y="2709216"/>
                  <a:pt x="9341234" y="2682972"/>
                </a:cubicBezTo>
                <a:cubicBezTo>
                  <a:pt x="9348295" y="2703864"/>
                  <a:pt x="9342362" y="2740341"/>
                  <a:pt x="9331922" y="2757055"/>
                </a:cubicBezTo>
                <a:close/>
                <a:moveTo>
                  <a:pt x="9598739" y="2164943"/>
                </a:moveTo>
                <a:cubicBezTo>
                  <a:pt x="9596632" y="2168563"/>
                  <a:pt x="9591664" y="2164851"/>
                  <a:pt x="9587650" y="2163583"/>
                </a:cubicBezTo>
                <a:cubicBezTo>
                  <a:pt x="9579866" y="2128284"/>
                  <a:pt x="9571469" y="2093221"/>
                  <a:pt x="9574280" y="2053500"/>
                </a:cubicBezTo>
                <a:cubicBezTo>
                  <a:pt x="9590737" y="2087574"/>
                  <a:pt x="9583506" y="2130398"/>
                  <a:pt x="9598739" y="2164943"/>
                </a:cubicBezTo>
                <a:close/>
                <a:moveTo>
                  <a:pt x="9425495" y="2560744"/>
                </a:moveTo>
                <a:cubicBezTo>
                  <a:pt x="9438191" y="2537794"/>
                  <a:pt x="9447190" y="2516271"/>
                  <a:pt x="9434850" y="2499089"/>
                </a:cubicBezTo>
                <a:cubicBezTo>
                  <a:pt x="9427056" y="2510945"/>
                  <a:pt x="9416715" y="2543604"/>
                  <a:pt x="9425495" y="2560744"/>
                </a:cubicBezTo>
                <a:close/>
                <a:moveTo>
                  <a:pt x="9416780" y="2614011"/>
                </a:moveTo>
                <a:cubicBezTo>
                  <a:pt x="9401613" y="2603229"/>
                  <a:pt x="9368858" y="2613746"/>
                  <a:pt x="9351308" y="2631491"/>
                </a:cubicBezTo>
                <a:cubicBezTo>
                  <a:pt x="9375731" y="2643302"/>
                  <a:pt x="9407631" y="2632407"/>
                  <a:pt x="9416780" y="2614011"/>
                </a:cubicBezTo>
                <a:close/>
                <a:moveTo>
                  <a:pt x="4624686" y="13459722"/>
                </a:moveTo>
                <a:cubicBezTo>
                  <a:pt x="4605734" y="13456455"/>
                  <a:pt x="4588354" y="13460011"/>
                  <a:pt x="4574208" y="13470101"/>
                </a:cubicBezTo>
                <a:cubicBezTo>
                  <a:pt x="4594776" y="13476637"/>
                  <a:pt x="4610540" y="13469813"/>
                  <a:pt x="4624686" y="13459722"/>
                </a:cubicBezTo>
                <a:close/>
                <a:moveTo>
                  <a:pt x="9617962" y="2162147"/>
                </a:moveTo>
                <a:cubicBezTo>
                  <a:pt x="9615837" y="2165799"/>
                  <a:pt x="9610655" y="2162489"/>
                  <a:pt x="9606619" y="2161216"/>
                </a:cubicBezTo>
                <a:cubicBezTo>
                  <a:pt x="9604718" y="2143542"/>
                  <a:pt x="9602478" y="2123167"/>
                  <a:pt x="9600714" y="2104024"/>
                </a:cubicBezTo>
                <a:cubicBezTo>
                  <a:pt x="9599241" y="2086538"/>
                  <a:pt x="9594007" y="2064841"/>
                  <a:pt x="9604645" y="2051176"/>
                </a:cubicBezTo>
                <a:cubicBezTo>
                  <a:pt x="9611953" y="2068179"/>
                  <a:pt x="9609642" y="2089604"/>
                  <a:pt x="9610550" y="2108369"/>
                </a:cubicBezTo>
                <a:cubicBezTo>
                  <a:pt x="9611884" y="2127324"/>
                  <a:pt x="9612741" y="2145047"/>
                  <a:pt x="9617962" y="2162147"/>
                </a:cubicBezTo>
                <a:close/>
                <a:moveTo>
                  <a:pt x="9352459" y="2768377"/>
                </a:moveTo>
                <a:cubicBezTo>
                  <a:pt x="9341525" y="2751280"/>
                  <a:pt x="9343731" y="2718013"/>
                  <a:pt x="9356305" y="2703125"/>
                </a:cubicBezTo>
                <a:cubicBezTo>
                  <a:pt x="9364057" y="2722905"/>
                  <a:pt x="9355297" y="2746122"/>
                  <a:pt x="9352459" y="2768377"/>
                </a:cubicBezTo>
                <a:close/>
                <a:moveTo>
                  <a:pt x="9645359" y="2145947"/>
                </a:moveTo>
                <a:cubicBezTo>
                  <a:pt x="9632697" y="2131162"/>
                  <a:pt x="9644302" y="2107186"/>
                  <a:pt x="9630605" y="2092455"/>
                </a:cubicBezTo>
                <a:cubicBezTo>
                  <a:pt x="9623983" y="2116589"/>
                  <a:pt x="9639181" y="2132495"/>
                  <a:pt x="9628467" y="2157885"/>
                </a:cubicBezTo>
                <a:cubicBezTo>
                  <a:pt x="9618862" y="2141898"/>
                  <a:pt x="9622940" y="2121234"/>
                  <a:pt x="9621373" y="2104204"/>
                </a:cubicBezTo>
                <a:cubicBezTo>
                  <a:pt x="9620372" y="2085891"/>
                  <a:pt x="9613967" y="2067233"/>
                  <a:pt x="9619170" y="2048598"/>
                </a:cubicBezTo>
                <a:cubicBezTo>
                  <a:pt x="9633064" y="2058311"/>
                  <a:pt x="9625025" y="2059354"/>
                  <a:pt x="9641569" y="2058495"/>
                </a:cubicBezTo>
                <a:cubicBezTo>
                  <a:pt x="9638553" y="2089329"/>
                  <a:pt x="9652655" y="2113430"/>
                  <a:pt x="9645359" y="2145947"/>
                </a:cubicBezTo>
                <a:close/>
                <a:moveTo>
                  <a:pt x="9663783" y="2119517"/>
                </a:moveTo>
                <a:cubicBezTo>
                  <a:pt x="9646017" y="2102397"/>
                  <a:pt x="9642960" y="2066028"/>
                  <a:pt x="9652201" y="2047452"/>
                </a:cubicBezTo>
                <a:cubicBezTo>
                  <a:pt x="9657994" y="2070610"/>
                  <a:pt x="9663786" y="2093769"/>
                  <a:pt x="9663783" y="2119517"/>
                </a:cubicBezTo>
                <a:close/>
                <a:moveTo>
                  <a:pt x="9672675" y="2131121"/>
                </a:moveTo>
                <a:cubicBezTo>
                  <a:pt x="9690470" y="2090957"/>
                  <a:pt x="9686996" y="2039462"/>
                  <a:pt x="9694951" y="2012790"/>
                </a:cubicBezTo>
                <a:cubicBezTo>
                  <a:pt x="9708335" y="1969793"/>
                  <a:pt x="9733830" y="1952527"/>
                  <a:pt x="9745830" y="1906881"/>
                </a:cubicBezTo>
                <a:cubicBezTo>
                  <a:pt x="9761158" y="1847930"/>
                  <a:pt x="9729529" y="1777403"/>
                  <a:pt x="9664508" y="1746635"/>
                </a:cubicBezTo>
                <a:cubicBezTo>
                  <a:pt x="9596257" y="1713932"/>
                  <a:pt x="9519998" y="1714372"/>
                  <a:pt x="9462734" y="1727282"/>
                </a:cubicBezTo>
                <a:cubicBezTo>
                  <a:pt x="9430478" y="1734428"/>
                  <a:pt x="9390874" y="1740875"/>
                  <a:pt x="9374835" y="1750601"/>
                </a:cubicBezTo>
                <a:cubicBezTo>
                  <a:pt x="9362439" y="1757861"/>
                  <a:pt x="9359728" y="1770929"/>
                  <a:pt x="9349191" y="1782067"/>
                </a:cubicBezTo>
                <a:cubicBezTo>
                  <a:pt x="9335866" y="1796049"/>
                  <a:pt x="9315542" y="1799297"/>
                  <a:pt x="9317304" y="1818417"/>
                </a:cubicBezTo>
                <a:cubicBezTo>
                  <a:pt x="9325836" y="1834924"/>
                  <a:pt x="9339292" y="1849530"/>
                  <a:pt x="9332865" y="1872164"/>
                </a:cubicBezTo>
                <a:cubicBezTo>
                  <a:pt x="9327641" y="1885141"/>
                  <a:pt x="9315632" y="1878816"/>
                  <a:pt x="9311741" y="1893400"/>
                </a:cubicBezTo>
                <a:cubicBezTo>
                  <a:pt x="9312551" y="1927383"/>
                  <a:pt x="9326137" y="1970578"/>
                  <a:pt x="9321041" y="1994820"/>
                </a:cubicBezTo>
                <a:cubicBezTo>
                  <a:pt x="9304872" y="1975958"/>
                  <a:pt x="9318580" y="1931066"/>
                  <a:pt x="9298745" y="1922812"/>
                </a:cubicBezTo>
                <a:cubicBezTo>
                  <a:pt x="9296286" y="1941086"/>
                  <a:pt x="9311288" y="1966056"/>
                  <a:pt x="9301230" y="1978424"/>
                </a:cubicBezTo>
                <a:cubicBezTo>
                  <a:pt x="9285110" y="1960603"/>
                  <a:pt x="9288874" y="1934754"/>
                  <a:pt x="9279098" y="1914131"/>
                </a:cubicBezTo>
                <a:cubicBezTo>
                  <a:pt x="9251550" y="1975324"/>
                  <a:pt x="9334611" y="2016100"/>
                  <a:pt x="9373394" y="2053106"/>
                </a:cubicBezTo>
                <a:cubicBezTo>
                  <a:pt x="9412604" y="2090301"/>
                  <a:pt x="9444630" y="2134511"/>
                  <a:pt x="9483511" y="2156275"/>
                </a:cubicBezTo>
                <a:cubicBezTo>
                  <a:pt x="9543848" y="2189558"/>
                  <a:pt x="9617217" y="2189878"/>
                  <a:pt x="9646581" y="2166170"/>
                </a:cubicBezTo>
                <a:cubicBezTo>
                  <a:pt x="9658449" y="2156639"/>
                  <a:pt x="9666744" y="2144510"/>
                  <a:pt x="9672675" y="2131121"/>
                </a:cubicBezTo>
                <a:close/>
                <a:moveTo>
                  <a:pt x="9740409" y="1997721"/>
                </a:moveTo>
                <a:cubicBezTo>
                  <a:pt x="9738120" y="1993653"/>
                  <a:pt x="9733748" y="1989683"/>
                  <a:pt x="9725684" y="1987139"/>
                </a:cubicBezTo>
                <a:cubicBezTo>
                  <a:pt x="9717420" y="1997753"/>
                  <a:pt x="9736265" y="2007098"/>
                  <a:pt x="9740409" y="1997721"/>
                </a:cubicBezTo>
                <a:close/>
                <a:moveTo>
                  <a:pt x="9425923" y="2720557"/>
                </a:moveTo>
                <a:cubicBezTo>
                  <a:pt x="9423186" y="2694358"/>
                  <a:pt x="9440320" y="2663680"/>
                  <a:pt x="9425589" y="2640342"/>
                </a:cubicBezTo>
                <a:cubicBezTo>
                  <a:pt x="9410681" y="2669454"/>
                  <a:pt x="9409858" y="2695609"/>
                  <a:pt x="9417711" y="2719478"/>
                </a:cubicBezTo>
                <a:cubicBezTo>
                  <a:pt x="9415449" y="2724598"/>
                  <a:pt x="9422276" y="2723025"/>
                  <a:pt x="9425923" y="2720557"/>
                </a:cubicBezTo>
                <a:close/>
                <a:moveTo>
                  <a:pt x="9502593" y="2558600"/>
                </a:moveTo>
                <a:cubicBezTo>
                  <a:pt x="9475529" y="2552762"/>
                  <a:pt x="9454383" y="2574018"/>
                  <a:pt x="9432557" y="2589873"/>
                </a:cubicBezTo>
                <a:cubicBezTo>
                  <a:pt x="9459859" y="2596326"/>
                  <a:pt x="9481447" y="2579855"/>
                  <a:pt x="9502593" y="2558600"/>
                </a:cubicBezTo>
                <a:close/>
                <a:moveTo>
                  <a:pt x="9388077" y="2820091"/>
                </a:moveTo>
                <a:cubicBezTo>
                  <a:pt x="9378046" y="2800239"/>
                  <a:pt x="9386427" y="2775673"/>
                  <a:pt x="9394205" y="2751353"/>
                </a:cubicBezTo>
                <a:cubicBezTo>
                  <a:pt x="9404650" y="2771388"/>
                  <a:pt x="9389177" y="2797448"/>
                  <a:pt x="9388077" y="2820091"/>
                </a:cubicBezTo>
                <a:close/>
                <a:moveTo>
                  <a:pt x="9769470" y="1967765"/>
                </a:moveTo>
                <a:lnTo>
                  <a:pt x="9756229" y="1961914"/>
                </a:lnTo>
                <a:lnTo>
                  <a:pt x="9753404" y="1968308"/>
                </a:lnTo>
                <a:lnTo>
                  <a:pt x="9766644" y="1974158"/>
                </a:lnTo>
                <a:close/>
                <a:moveTo>
                  <a:pt x="4708001" y="13450063"/>
                </a:moveTo>
                <a:lnTo>
                  <a:pt x="4703093" y="13461171"/>
                </a:lnTo>
                <a:cubicBezTo>
                  <a:pt x="4616122" y="13495260"/>
                  <a:pt x="4462514" y="13560164"/>
                  <a:pt x="4394981" y="13430233"/>
                </a:cubicBezTo>
                <a:cubicBezTo>
                  <a:pt x="4311832" y="13425667"/>
                  <a:pt x="4224084" y="13416515"/>
                  <a:pt x="4119506" y="13400437"/>
                </a:cubicBezTo>
                <a:cubicBezTo>
                  <a:pt x="4112561" y="13399411"/>
                  <a:pt x="4103658" y="13397138"/>
                  <a:pt x="4094068" y="13395110"/>
                </a:cubicBezTo>
                <a:lnTo>
                  <a:pt x="4086477" y="13394124"/>
                </a:lnTo>
                <a:lnTo>
                  <a:pt x="4064525" y="13391273"/>
                </a:lnTo>
                <a:cubicBezTo>
                  <a:pt x="4045175" y="13391213"/>
                  <a:pt x="4028216" y="13398147"/>
                  <a:pt x="4023900" y="13424071"/>
                </a:cubicBezTo>
                <a:lnTo>
                  <a:pt x="4062115" y="13437160"/>
                </a:lnTo>
                <a:lnTo>
                  <a:pt x="4095481" y="13448589"/>
                </a:lnTo>
                <a:cubicBezTo>
                  <a:pt x="4173056" y="13474655"/>
                  <a:pt x="4264885" y="13503356"/>
                  <a:pt x="4337424" y="13516639"/>
                </a:cubicBezTo>
                <a:cubicBezTo>
                  <a:pt x="4369156" y="13569471"/>
                  <a:pt x="4429816" y="13611083"/>
                  <a:pt x="4462588" y="13663863"/>
                </a:cubicBezTo>
                <a:cubicBezTo>
                  <a:pt x="4436895" y="13681619"/>
                  <a:pt x="4399062" y="13663371"/>
                  <a:pt x="4365279" y="13660190"/>
                </a:cubicBezTo>
                <a:cubicBezTo>
                  <a:pt x="4333204" y="13657763"/>
                  <a:pt x="4296576" y="13651793"/>
                  <a:pt x="4274581" y="13672714"/>
                </a:cubicBezTo>
                <a:cubicBezTo>
                  <a:pt x="4256008" y="13634250"/>
                  <a:pt x="4169408" y="13583539"/>
                  <a:pt x="4090612" y="13545684"/>
                </a:cubicBezTo>
                <a:lnTo>
                  <a:pt x="4018768" y="13513729"/>
                </a:lnTo>
                <a:lnTo>
                  <a:pt x="4017225" y="13513043"/>
                </a:lnTo>
                <a:cubicBezTo>
                  <a:pt x="3998263" y="13505175"/>
                  <a:pt x="3988432" y="13518194"/>
                  <a:pt x="3971464" y="13512740"/>
                </a:cubicBezTo>
                <a:cubicBezTo>
                  <a:pt x="3974806" y="13513834"/>
                  <a:pt x="3964708" y="13494051"/>
                  <a:pt x="3952946" y="13490051"/>
                </a:cubicBezTo>
                <a:lnTo>
                  <a:pt x="3951763" y="13490311"/>
                </a:lnTo>
                <a:lnTo>
                  <a:pt x="3941064" y="13492668"/>
                </a:lnTo>
                <a:cubicBezTo>
                  <a:pt x="3938454" y="13497133"/>
                  <a:pt x="3938381" y="13501410"/>
                  <a:pt x="3939955" y="13505241"/>
                </a:cubicBezTo>
                <a:lnTo>
                  <a:pt x="3944645" y="13510534"/>
                </a:lnTo>
                <a:lnTo>
                  <a:pt x="3948729" y="13515143"/>
                </a:lnTo>
                <a:cubicBezTo>
                  <a:pt x="3956685" y="13520509"/>
                  <a:pt x="3967669" y="13523064"/>
                  <a:pt x="3974557" y="13520745"/>
                </a:cubicBezTo>
                <a:cubicBezTo>
                  <a:pt x="3978959" y="13533286"/>
                  <a:pt x="3986182" y="13543915"/>
                  <a:pt x="3995209" y="13553385"/>
                </a:cubicBezTo>
                <a:lnTo>
                  <a:pt x="3995967" y="13554004"/>
                </a:lnTo>
                <a:lnTo>
                  <a:pt x="4026678" y="13579074"/>
                </a:lnTo>
                <a:cubicBezTo>
                  <a:pt x="4049907" y="13594892"/>
                  <a:pt x="4076268" y="13609092"/>
                  <a:pt x="4097617" y="13627717"/>
                </a:cubicBezTo>
                <a:cubicBezTo>
                  <a:pt x="4140930" y="13664729"/>
                  <a:pt x="4164941" y="13717723"/>
                  <a:pt x="4234654" y="13734227"/>
                </a:cubicBezTo>
                <a:cubicBezTo>
                  <a:pt x="4246544" y="13791569"/>
                  <a:pt x="4279787" y="13840984"/>
                  <a:pt x="4309339" y="13891831"/>
                </a:cubicBezTo>
                <a:cubicBezTo>
                  <a:pt x="4289871" y="13922040"/>
                  <a:pt x="4260350" y="13889591"/>
                  <a:pt x="4235841" y="13879272"/>
                </a:cubicBezTo>
                <a:cubicBezTo>
                  <a:pt x="4134770" y="13835636"/>
                  <a:pt x="4100601" y="13797558"/>
                  <a:pt x="4038007" y="13732622"/>
                </a:cubicBezTo>
                <a:cubicBezTo>
                  <a:pt x="4000660" y="13693651"/>
                  <a:pt x="3963698" y="13658425"/>
                  <a:pt x="3934039" y="13627447"/>
                </a:cubicBezTo>
                <a:cubicBezTo>
                  <a:pt x="3891974" y="13656864"/>
                  <a:pt x="3876265" y="13753590"/>
                  <a:pt x="3836530" y="13788121"/>
                </a:cubicBezTo>
                <a:cubicBezTo>
                  <a:pt x="3803051" y="13769243"/>
                  <a:pt x="3796040" y="13740102"/>
                  <a:pt x="3800722" y="13706423"/>
                </a:cubicBezTo>
                <a:cubicBezTo>
                  <a:pt x="3624218" y="13595753"/>
                  <a:pt x="3519295" y="13456961"/>
                  <a:pt x="3334811" y="13349404"/>
                </a:cubicBezTo>
                <a:cubicBezTo>
                  <a:pt x="3350857" y="13255380"/>
                  <a:pt x="3429424" y="13127191"/>
                  <a:pt x="3462521" y="13031509"/>
                </a:cubicBezTo>
                <a:cubicBezTo>
                  <a:pt x="3474256" y="13023417"/>
                  <a:pt x="3494933" y="13036638"/>
                  <a:pt x="3504576" y="13024046"/>
                </a:cubicBezTo>
                <a:cubicBezTo>
                  <a:pt x="3523375" y="13028777"/>
                  <a:pt x="3522922" y="13041345"/>
                  <a:pt x="3533121" y="13049426"/>
                </a:cubicBezTo>
                <a:cubicBezTo>
                  <a:pt x="3699824" y="13080697"/>
                  <a:pt x="3855541" y="13082601"/>
                  <a:pt x="4038137" y="13154088"/>
                </a:cubicBezTo>
                <a:cubicBezTo>
                  <a:pt x="4066206" y="13169043"/>
                  <a:pt x="4071153" y="13123226"/>
                  <a:pt x="4098886" y="13135479"/>
                </a:cubicBezTo>
                <a:cubicBezTo>
                  <a:pt x="4147771" y="13162185"/>
                  <a:pt x="4126258" y="13215492"/>
                  <a:pt x="4096982" y="13272519"/>
                </a:cubicBezTo>
                <a:cubicBezTo>
                  <a:pt x="4195039" y="13269884"/>
                  <a:pt x="4302795" y="13344562"/>
                  <a:pt x="4412748" y="13346162"/>
                </a:cubicBezTo>
                <a:cubicBezTo>
                  <a:pt x="4442214" y="13346415"/>
                  <a:pt x="4466537" y="13330607"/>
                  <a:pt x="4489897" y="13334290"/>
                </a:cubicBezTo>
                <a:cubicBezTo>
                  <a:pt x="4568180" y="13346409"/>
                  <a:pt x="4613322" y="13404655"/>
                  <a:pt x="4693625" y="13437583"/>
                </a:cubicBezTo>
                <a:cubicBezTo>
                  <a:pt x="4703596" y="13423094"/>
                  <a:pt x="4698383" y="13449898"/>
                  <a:pt x="4708001" y="13450063"/>
                </a:cubicBezTo>
                <a:close/>
                <a:moveTo>
                  <a:pt x="9408892" y="2827048"/>
                </a:moveTo>
                <a:cubicBezTo>
                  <a:pt x="9400434" y="2804139"/>
                  <a:pt x="9405696" y="2778211"/>
                  <a:pt x="9414482" y="2751318"/>
                </a:cubicBezTo>
                <a:cubicBezTo>
                  <a:pt x="9420782" y="2773273"/>
                  <a:pt x="9419317" y="2810464"/>
                  <a:pt x="9408892" y="2827048"/>
                </a:cubicBezTo>
                <a:close/>
                <a:moveTo>
                  <a:pt x="9813010" y="1913127"/>
                </a:moveTo>
                <a:lnTo>
                  <a:pt x="9806603" y="1910296"/>
                </a:lnTo>
                <a:lnTo>
                  <a:pt x="9803777" y="1916690"/>
                </a:lnTo>
                <a:lnTo>
                  <a:pt x="9810185" y="1919521"/>
                </a:lnTo>
                <a:close/>
                <a:moveTo>
                  <a:pt x="9802515" y="1955363"/>
                </a:moveTo>
                <a:cubicBezTo>
                  <a:pt x="9796349" y="1953148"/>
                  <a:pt x="9787365" y="1944593"/>
                  <a:pt x="9786450" y="1955907"/>
                </a:cubicBezTo>
                <a:cubicBezTo>
                  <a:pt x="9793762" y="1960157"/>
                  <a:pt x="9799214" y="1960527"/>
                  <a:pt x="9802515" y="1955363"/>
                </a:cubicBezTo>
                <a:close/>
                <a:moveTo>
                  <a:pt x="9831332" y="1890144"/>
                </a:moveTo>
                <a:cubicBezTo>
                  <a:pt x="9824775" y="1884191"/>
                  <a:pt x="9812391" y="1896041"/>
                  <a:pt x="9818848" y="1899913"/>
                </a:cubicBezTo>
                <a:cubicBezTo>
                  <a:pt x="9821674" y="1893519"/>
                  <a:pt x="9829701" y="1899614"/>
                  <a:pt x="9831332" y="1890144"/>
                </a:cubicBezTo>
                <a:close/>
                <a:moveTo>
                  <a:pt x="9501169" y="2654357"/>
                </a:moveTo>
                <a:cubicBezTo>
                  <a:pt x="9486329" y="2641681"/>
                  <a:pt x="9467554" y="2599726"/>
                  <a:pt x="9442685" y="2613217"/>
                </a:cubicBezTo>
                <a:cubicBezTo>
                  <a:pt x="9422003" y="2631108"/>
                  <a:pt x="9481344" y="2672627"/>
                  <a:pt x="9501169" y="2654357"/>
                </a:cubicBezTo>
                <a:close/>
                <a:moveTo>
                  <a:pt x="9869545" y="1829078"/>
                </a:moveTo>
                <a:cubicBezTo>
                  <a:pt x="9844725" y="1834415"/>
                  <a:pt x="9829029" y="1864163"/>
                  <a:pt x="9810366" y="1884447"/>
                </a:cubicBezTo>
                <a:cubicBezTo>
                  <a:pt x="9834042" y="1877077"/>
                  <a:pt x="9850934" y="1850405"/>
                  <a:pt x="9869545" y="1829078"/>
                </a:cubicBezTo>
                <a:close/>
                <a:moveTo>
                  <a:pt x="9432792" y="2830861"/>
                </a:moveTo>
                <a:cubicBezTo>
                  <a:pt x="9425378" y="2810320"/>
                  <a:pt x="9426955" y="2773948"/>
                  <a:pt x="9442468" y="2756937"/>
                </a:cubicBezTo>
                <a:cubicBezTo>
                  <a:pt x="9447469" y="2763716"/>
                  <a:pt x="9443654" y="2775741"/>
                  <a:pt x="9442699" y="2782428"/>
                </a:cubicBezTo>
                <a:cubicBezTo>
                  <a:pt x="9440497" y="2798720"/>
                  <a:pt x="9440258" y="2812833"/>
                  <a:pt x="9432792" y="2830861"/>
                </a:cubicBezTo>
                <a:close/>
                <a:moveTo>
                  <a:pt x="9783043" y="2073037"/>
                </a:moveTo>
                <a:lnTo>
                  <a:pt x="9780244" y="2076543"/>
                </a:lnTo>
                <a:lnTo>
                  <a:pt x="9775985" y="2068783"/>
                </a:lnTo>
                <a:lnTo>
                  <a:pt x="9775796" y="2069272"/>
                </a:lnTo>
                <a:cubicBezTo>
                  <a:pt x="9775332" y="2072633"/>
                  <a:pt x="9776253" y="2075460"/>
                  <a:pt x="9779790" y="2077278"/>
                </a:cubicBezTo>
                <a:close/>
                <a:moveTo>
                  <a:pt x="9913170" y="1791507"/>
                </a:moveTo>
                <a:cubicBezTo>
                  <a:pt x="9913977" y="1789897"/>
                  <a:pt x="9913847" y="1788024"/>
                  <a:pt x="9912170" y="1785755"/>
                </a:cubicBezTo>
                <a:cubicBezTo>
                  <a:pt x="9908679" y="1791345"/>
                  <a:pt x="9889435" y="1790994"/>
                  <a:pt x="9897100" y="1802533"/>
                </a:cubicBezTo>
                <a:cubicBezTo>
                  <a:pt x="9899897" y="1798801"/>
                  <a:pt x="9910749" y="1796336"/>
                  <a:pt x="9913170" y="1791507"/>
                </a:cubicBezTo>
                <a:close/>
                <a:moveTo>
                  <a:pt x="9450992" y="2845651"/>
                </a:moveTo>
                <a:cubicBezTo>
                  <a:pt x="9440737" y="2817898"/>
                  <a:pt x="9444455" y="2775117"/>
                  <a:pt x="9459343" y="2750901"/>
                </a:cubicBezTo>
                <a:cubicBezTo>
                  <a:pt x="9461664" y="2781206"/>
                  <a:pt x="9453046" y="2813745"/>
                  <a:pt x="9450992" y="2845651"/>
                </a:cubicBezTo>
                <a:close/>
                <a:moveTo>
                  <a:pt x="9863957" y="1912202"/>
                </a:moveTo>
                <a:cubicBezTo>
                  <a:pt x="9856971" y="1906059"/>
                  <a:pt x="9855526" y="1897778"/>
                  <a:pt x="9845652" y="1892396"/>
                </a:cubicBezTo>
                <a:cubicBezTo>
                  <a:pt x="9839010" y="1906274"/>
                  <a:pt x="9824625" y="1898390"/>
                  <a:pt x="9817934" y="1911227"/>
                </a:cubicBezTo>
                <a:cubicBezTo>
                  <a:pt x="9831336" y="1907469"/>
                  <a:pt x="9837318" y="1927434"/>
                  <a:pt x="9846813" y="1916345"/>
                </a:cubicBezTo>
                <a:cubicBezTo>
                  <a:pt x="9841874" y="1913654"/>
                  <a:pt x="9835092" y="1911676"/>
                  <a:pt x="9839813" y="1905610"/>
                </a:cubicBezTo>
                <a:cubicBezTo>
                  <a:pt x="9845894" y="1910335"/>
                  <a:pt x="9857352" y="1922530"/>
                  <a:pt x="9863957" y="1912202"/>
                </a:cubicBezTo>
                <a:close/>
                <a:moveTo>
                  <a:pt x="9531405" y="2673837"/>
                </a:moveTo>
                <a:cubicBezTo>
                  <a:pt x="9506484" y="2686285"/>
                  <a:pt x="9475835" y="2671212"/>
                  <a:pt x="9444809" y="2656994"/>
                </a:cubicBezTo>
                <a:cubicBezTo>
                  <a:pt x="9436162" y="2685812"/>
                  <a:pt x="9454632" y="2721512"/>
                  <a:pt x="9421352" y="2747096"/>
                </a:cubicBezTo>
                <a:cubicBezTo>
                  <a:pt x="9407669" y="2741050"/>
                  <a:pt x="9407829" y="2731431"/>
                  <a:pt x="9398271" y="2724148"/>
                </a:cubicBezTo>
                <a:cubicBezTo>
                  <a:pt x="9404262" y="2696706"/>
                  <a:pt x="9401578" y="2671551"/>
                  <a:pt x="9406149" y="2645012"/>
                </a:cubicBezTo>
                <a:cubicBezTo>
                  <a:pt x="9381492" y="2649927"/>
                  <a:pt x="9340664" y="2657896"/>
                  <a:pt x="9324723" y="2626884"/>
                </a:cubicBezTo>
                <a:cubicBezTo>
                  <a:pt x="9344840" y="2610273"/>
                  <a:pt x="9367548" y="2603987"/>
                  <a:pt x="9390018" y="2597086"/>
                </a:cubicBezTo>
                <a:cubicBezTo>
                  <a:pt x="9378571" y="2576729"/>
                  <a:pt x="9328671" y="2565901"/>
                  <a:pt x="9331307" y="2542586"/>
                </a:cubicBezTo>
                <a:cubicBezTo>
                  <a:pt x="9353561" y="2526920"/>
                  <a:pt x="9384058" y="2538865"/>
                  <a:pt x="9407992" y="2562189"/>
                </a:cubicBezTo>
                <a:cubicBezTo>
                  <a:pt x="9419189" y="2529908"/>
                  <a:pt x="9408870" y="2489650"/>
                  <a:pt x="9427109" y="2464560"/>
                </a:cubicBezTo>
                <a:cubicBezTo>
                  <a:pt x="9444138" y="2479224"/>
                  <a:pt x="9457081" y="2491572"/>
                  <a:pt x="9457939" y="2509291"/>
                </a:cubicBezTo>
                <a:cubicBezTo>
                  <a:pt x="9459277" y="2528241"/>
                  <a:pt x="9440582" y="2543950"/>
                  <a:pt x="9444484" y="2564034"/>
                </a:cubicBezTo>
                <a:cubicBezTo>
                  <a:pt x="9470159" y="2549879"/>
                  <a:pt x="9506195" y="2525002"/>
                  <a:pt x="9530256" y="2542264"/>
                </a:cubicBezTo>
                <a:cubicBezTo>
                  <a:pt x="9521951" y="2573783"/>
                  <a:pt x="9489685" y="2590125"/>
                  <a:pt x="9468411" y="2600105"/>
                </a:cubicBezTo>
                <a:cubicBezTo>
                  <a:pt x="9465408" y="2611528"/>
                  <a:pt x="9484385" y="2610222"/>
                  <a:pt x="9491492" y="2623053"/>
                </a:cubicBezTo>
                <a:cubicBezTo>
                  <a:pt x="9502804" y="2644880"/>
                  <a:pt x="9521153" y="2656557"/>
                  <a:pt x="9531405" y="2673837"/>
                </a:cubicBezTo>
                <a:close/>
                <a:moveTo>
                  <a:pt x="9851554" y="1949518"/>
                </a:moveTo>
                <a:cubicBezTo>
                  <a:pt x="9837384" y="1950390"/>
                  <a:pt x="9837331" y="1932026"/>
                  <a:pt x="9833225" y="1937853"/>
                </a:cubicBezTo>
                <a:cubicBezTo>
                  <a:pt x="9838616" y="1949915"/>
                  <a:pt x="9825049" y="1945959"/>
                  <a:pt x="9821760" y="1955714"/>
                </a:cubicBezTo>
                <a:cubicBezTo>
                  <a:pt x="9837572" y="1949964"/>
                  <a:pt x="9835703" y="1958818"/>
                  <a:pt x="9851554" y="1949518"/>
                </a:cubicBezTo>
                <a:close/>
                <a:moveTo>
                  <a:pt x="9901841" y="1835706"/>
                </a:moveTo>
                <a:cubicBezTo>
                  <a:pt x="9897946" y="1832966"/>
                  <a:pt x="9897506" y="1828186"/>
                  <a:pt x="9890535" y="1826634"/>
                </a:cubicBezTo>
                <a:cubicBezTo>
                  <a:pt x="9881027" y="1833132"/>
                  <a:pt x="9900247" y="1841624"/>
                  <a:pt x="9901841" y="1835706"/>
                </a:cubicBezTo>
                <a:close/>
                <a:moveTo>
                  <a:pt x="9891512" y="1885657"/>
                </a:moveTo>
                <a:cubicBezTo>
                  <a:pt x="9888697" y="1879318"/>
                  <a:pt x="9881009" y="1875921"/>
                  <a:pt x="9876953" y="1882790"/>
                </a:cubicBezTo>
                <a:cubicBezTo>
                  <a:pt x="9879341" y="1888940"/>
                  <a:pt x="9887456" y="1892525"/>
                  <a:pt x="9891512" y="1885657"/>
                </a:cubicBezTo>
                <a:close/>
                <a:moveTo>
                  <a:pt x="4895472" y="13222554"/>
                </a:moveTo>
                <a:lnTo>
                  <a:pt x="4886937" y="13218783"/>
                </a:lnTo>
                <a:lnTo>
                  <a:pt x="4883168" y="13227313"/>
                </a:lnTo>
                <a:lnTo>
                  <a:pt x="4891703" y="13231084"/>
                </a:lnTo>
                <a:close/>
                <a:moveTo>
                  <a:pt x="9874618" y="1959709"/>
                </a:moveTo>
                <a:lnTo>
                  <a:pt x="9867784" y="1956689"/>
                </a:lnTo>
                <a:lnTo>
                  <a:pt x="9864770" y="1963509"/>
                </a:lnTo>
                <a:lnTo>
                  <a:pt x="9871605" y="1966529"/>
                </a:lnTo>
                <a:close/>
                <a:moveTo>
                  <a:pt x="4720752" y="13630687"/>
                </a:moveTo>
                <a:lnTo>
                  <a:pt x="4711789" y="13626727"/>
                </a:lnTo>
                <a:lnTo>
                  <a:pt x="4708020" y="13635258"/>
                </a:lnTo>
                <a:lnTo>
                  <a:pt x="4716982" y="13639218"/>
                </a:lnTo>
                <a:close/>
                <a:moveTo>
                  <a:pt x="9884765" y="1944832"/>
                </a:moveTo>
                <a:cubicBezTo>
                  <a:pt x="9887902" y="1931953"/>
                  <a:pt x="9875843" y="1924586"/>
                  <a:pt x="9865868" y="1917122"/>
                </a:cubicBezTo>
                <a:cubicBezTo>
                  <a:pt x="9857843" y="1928352"/>
                  <a:pt x="9870932" y="1931078"/>
                  <a:pt x="9867028" y="1941071"/>
                </a:cubicBezTo>
                <a:cubicBezTo>
                  <a:pt x="9874867" y="1947591"/>
                  <a:pt x="9877215" y="1939968"/>
                  <a:pt x="9884765" y="1944832"/>
                </a:cubicBezTo>
                <a:close/>
                <a:moveTo>
                  <a:pt x="9914899" y="1876630"/>
                </a:moveTo>
                <a:cubicBezTo>
                  <a:pt x="9920462" y="1866351"/>
                  <a:pt x="9918024" y="1859160"/>
                  <a:pt x="9909243" y="1854770"/>
                </a:cubicBezTo>
                <a:cubicBezTo>
                  <a:pt x="9898969" y="1858382"/>
                  <a:pt x="9887551" y="1859961"/>
                  <a:pt x="9879614" y="1868681"/>
                </a:cubicBezTo>
                <a:cubicBezTo>
                  <a:pt x="9899336" y="1870262"/>
                  <a:pt x="9894364" y="1888445"/>
                  <a:pt x="9910568" y="1886434"/>
                </a:cubicBezTo>
                <a:cubicBezTo>
                  <a:pt x="9910592" y="1878293"/>
                  <a:pt x="9901571" y="1873288"/>
                  <a:pt x="9900176" y="1866048"/>
                </a:cubicBezTo>
                <a:cubicBezTo>
                  <a:pt x="9910463" y="1867027"/>
                  <a:pt x="9906219" y="1874323"/>
                  <a:pt x="9914899" y="1876630"/>
                </a:cubicBezTo>
                <a:close/>
                <a:moveTo>
                  <a:pt x="9898920" y="1939368"/>
                </a:moveTo>
                <a:cubicBezTo>
                  <a:pt x="9903252" y="1929564"/>
                  <a:pt x="9895275" y="1924511"/>
                  <a:pt x="9897760" y="1915420"/>
                </a:cubicBezTo>
                <a:cubicBezTo>
                  <a:pt x="9873189" y="1908639"/>
                  <a:pt x="9877972" y="1890882"/>
                  <a:pt x="9862634" y="1880539"/>
                </a:cubicBezTo>
                <a:cubicBezTo>
                  <a:pt x="9868310" y="1876934"/>
                  <a:pt x="9875608" y="1876591"/>
                  <a:pt x="9881096" y="1873412"/>
                </a:cubicBezTo>
                <a:cubicBezTo>
                  <a:pt x="9867530" y="1869456"/>
                  <a:pt x="9870947" y="1870966"/>
                  <a:pt x="9858459" y="1863410"/>
                </a:cubicBezTo>
                <a:cubicBezTo>
                  <a:pt x="9858775" y="1874249"/>
                  <a:pt x="9852924" y="1882872"/>
                  <a:pt x="9838489" y="1873946"/>
                </a:cubicBezTo>
                <a:cubicBezTo>
                  <a:pt x="9834083" y="1890850"/>
                  <a:pt x="9849520" y="1885953"/>
                  <a:pt x="9859808" y="1886933"/>
                </a:cubicBezTo>
                <a:cubicBezTo>
                  <a:pt x="9856445" y="1903788"/>
                  <a:pt x="9885462" y="1907438"/>
                  <a:pt x="9877790" y="1925956"/>
                </a:cubicBezTo>
                <a:cubicBezTo>
                  <a:pt x="9893805" y="1924371"/>
                  <a:pt x="9885064" y="1933756"/>
                  <a:pt x="9898920" y="1939368"/>
                </a:cubicBezTo>
                <a:close/>
                <a:moveTo>
                  <a:pt x="4894121" y="13272937"/>
                </a:moveTo>
                <a:cubicBezTo>
                  <a:pt x="4899160" y="13260379"/>
                  <a:pt x="4897620" y="13250012"/>
                  <a:pt x="4879896" y="13246260"/>
                </a:cubicBezTo>
                <a:cubicBezTo>
                  <a:pt x="4873627" y="13259294"/>
                  <a:pt x="4884583" y="13265665"/>
                  <a:pt x="4894121" y="13272937"/>
                </a:cubicBezTo>
                <a:close/>
                <a:moveTo>
                  <a:pt x="9913826" y="1914876"/>
                </a:moveTo>
                <a:lnTo>
                  <a:pt x="9906993" y="1911857"/>
                </a:lnTo>
                <a:lnTo>
                  <a:pt x="9904167" y="1918251"/>
                </a:lnTo>
                <a:lnTo>
                  <a:pt x="9911000" y="1921270"/>
                </a:lnTo>
                <a:close/>
                <a:moveTo>
                  <a:pt x="9939628" y="1856478"/>
                </a:moveTo>
                <a:lnTo>
                  <a:pt x="9923399" y="1849307"/>
                </a:lnTo>
                <a:cubicBezTo>
                  <a:pt x="9914382" y="1861626"/>
                  <a:pt x="9935587" y="1867939"/>
                  <a:pt x="9939628" y="1856478"/>
                </a:cubicBezTo>
                <a:close/>
                <a:moveTo>
                  <a:pt x="4713320" y="13693678"/>
                </a:moveTo>
                <a:cubicBezTo>
                  <a:pt x="4709052" y="13691793"/>
                  <a:pt x="4709706" y="13688003"/>
                  <a:pt x="4706670" y="13685642"/>
                </a:cubicBezTo>
                <a:cubicBezTo>
                  <a:pt x="4704081" y="13692655"/>
                  <a:pt x="4699221" y="13700194"/>
                  <a:pt x="4709551" y="13702209"/>
                </a:cubicBezTo>
                <a:close/>
                <a:moveTo>
                  <a:pt x="4883312" y="13308945"/>
                </a:moveTo>
                <a:cubicBezTo>
                  <a:pt x="4888389" y="13292836"/>
                  <a:pt x="4883811" y="13280108"/>
                  <a:pt x="4868589" y="13271852"/>
                </a:cubicBezTo>
                <a:cubicBezTo>
                  <a:pt x="4866399" y="13287198"/>
                  <a:pt x="4870975" y="13299926"/>
                  <a:pt x="4883312" y="13308945"/>
                </a:cubicBezTo>
                <a:close/>
                <a:moveTo>
                  <a:pt x="9957525" y="1833307"/>
                </a:moveTo>
                <a:cubicBezTo>
                  <a:pt x="9946144" y="1831335"/>
                  <a:pt x="9939098" y="1836883"/>
                  <a:pt x="9930152" y="1824779"/>
                </a:cubicBezTo>
                <a:cubicBezTo>
                  <a:pt x="9929701" y="1832731"/>
                  <a:pt x="9910481" y="1824239"/>
                  <a:pt x="9919413" y="1831752"/>
                </a:cubicBezTo>
                <a:cubicBezTo>
                  <a:pt x="9929877" y="1827714"/>
                  <a:pt x="9927028" y="1842249"/>
                  <a:pt x="9940543" y="1845164"/>
                </a:cubicBezTo>
                <a:cubicBezTo>
                  <a:pt x="9944310" y="1836639"/>
                  <a:pt x="9953996" y="1842447"/>
                  <a:pt x="9957525" y="1833307"/>
                </a:cubicBezTo>
                <a:close/>
                <a:moveTo>
                  <a:pt x="9490049" y="2892134"/>
                </a:moveTo>
                <a:cubicBezTo>
                  <a:pt x="9480491" y="2884850"/>
                  <a:pt x="9489758" y="2873128"/>
                  <a:pt x="9486413" y="2864507"/>
                </a:cubicBezTo>
                <a:cubicBezTo>
                  <a:pt x="9453675" y="2849531"/>
                  <a:pt x="9460047" y="2803876"/>
                  <a:pt x="9474030" y="2764134"/>
                </a:cubicBezTo>
                <a:cubicBezTo>
                  <a:pt x="9481174" y="2773414"/>
                  <a:pt x="9480734" y="2768627"/>
                  <a:pt x="9492140" y="2775198"/>
                </a:cubicBezTo>
                <a:cubicBezTo>
                  <a:pt x="9487464" y="2799663"/>
                  <a:pt x="9477192" y="2825227"/>
                  <a:pt x="9484940" y="2847019"/>
                </a:cubicBezTo>
                <a:cubicBezTo>
                  <a:pt x="9492522" y="2826389"/>
                  <a:pt x="9487125" y="2796962"/>
                  <a:pt x="9504026" y="2783001"/>
                </a:cubicBezTo>
                <a:cubicBezTo>
                  <a:pt x="9517861" y="2792175"/>
                  <a:pt x="9507033" y="2806269"/>
                  <a:pt x="9502230" y="2819453"/>
                </a:cubicBezTo>
                <a:cubicBezTo>
                  <a:pt x="9496649" y="2842498"/>
                  <a:pt x="9502675" y="2876284"/>
                  <a:pt x="9490049" y="2892134"/>
                </a:cubicBezTo>
                <a:close/>
                <a:moveTo>
                  <a:pt x="9930807" y="1903019"/>
                </a:moveTo>
                <a:lnTo>
                  <a:pt x="9917566" y="1897168"/>
                </a:lnTo>
                <a:cubicBezTo>
                  <a:pt x="9912945" y="1905316"/>
                  <a:pt x="9917556" y="1909901"/>
                  <a:pt x="9926475" y="1912823"/>
                </a:cubicBezTo>
                <a:close/>
                <a:moveTo>
                  <a:pt x="4743980" y="13642305"/>
                </a:moveTo>
                <a:cubicBezTo>
                  <a:pt x="4743506" y="13641378"/>
                  <a:pt x="4742238" y="13638906"/>
                  <a:pt x="4739704" y="13633964"/>
                </a:cubicBezTo>
                <a:cubicBezTo>
                  <a:pt x="4739704" y="13633964"/>
                  <a:pt x="4745403" y="13645084"/>
                  <a:pt x="4743980" y="13642305"/>
                </a:cubicBezTo>
                <a:close/>
                <a:moveTo>
                  <a:pt x="9983333" y="1809556"/>
                </a:moveTo>
                <a:cubicBezTo>
                  <a:pt x="9981235" y="1805062"/>
                  <a:pt x="9976675" y="1801519"/>
                  <a:pt x="9968610" y="1798974"/>
                </a:cubicBezTo>
                <a:cubicBezTo>
                  <a:pt x="9965973" y="1804942"/>
                  <a:pt x="9964944" y="1809582"/>
                  <a:pt x="9966189" y="1813699"/>
                </a:cubicBezTo>
                <a:cubicBezTo>
                  <a:pt x="9955184" y="1810874"/>
                  <a:pt x="9956577" y="1800790"/>
                  <a:pt x="9946541" y="1805017"/>
                </a:cubicBezTo>
                <a:cubicBezTo>
                  <a:pt x="9939320" y="1815583"/>
                  <a:pt x="9952032" y="1819162"/>
                  <a:pt x="9962045" y="1823076"/>
                </a:cubicBezTo>
                <a:lnTo>
                  <a:pt x="9966189" y="1813699"/>
                </a:lnTo>
                <a:cubicBezTo>
                  <a:pt x="9974354" y="1818325"/>
                  <a:pt x="9980421" y="1818458"/>
                  <a:pt x="9983333" y="1809556"/>
                </a:cubicBezTo>
                <a:close/>
                <a:moveTo>
                  <a:pt x="9977567" y="1839360"/>
                </a:moveTo>
                <a:cubicBezTo>
                  <a:pt x="9979654" y="1836079"/>
                  <a:pt x="9979368" y="1831240"/>
                  <a:pt x="9974858" y="1828738"/>
                </a:cubicBezTo>
                <a:cubicBezTo>
                  <a:pt x="9971932" y="1833049"/>
                  <a:pt x="9967334" y="1833056"/>
                  <a:pt x="9966030" y="1840631"/>
                </a:cubicBezTo>
                <a:cubicBezTo>
                  <a:pt x="9971017" y="1844363"/>
                  <a:pt x="9975479" y="1842641"/>
                  <a:pt x="9977567" y="1839360"/>
                </a:cubicBezTo>
                <a:close/>
                <a:moveTo>
                  <a:pt x="9963614" y="1890002"/>
                </a:moveTo>
                <a:cubicBezTo>
                  <a:pt x="9960560" y="1883049"/>
                  <a:pt x="9947320" y="1877198"/>
                  <a:pt x="9944370" y="1889651"/>
                </a:cubicBezTo>
                <a:cubicBezTo>
                  <a:pt x="9951103" y="1890588"/>
                  <a:pt x="9962134" y="1902595"/>
                  <a:pt x="9963614" y="1890002"/>
                </a:cubicBezTo>
                <a:close/>
                <a:moveTo>
                  <a:pt x="4960483" y="13215083"/>
                </a:moveTo>
                <a:cubicBezTo>
                  <a:pt x="4954935" y="13212631"/>
                  <a:pt x="4956771" y="13207324"/>
                  <a:pt x="4949566" y="13205161"/>
                </a:cubicBezTo>
                <a:lnTo>
                  <a:pt x="4945797" y="13213692"/>
                </a:lnTo>
                <a:cubicBezTo>
                  <a:pt x="4951156" y="13216569"/>
                  <a:pt x="4949321" y="13221876"/>
                  <a:pt x="4956714" y="13223613"/>
                </a:cubicBezTo>
                <a:close/>
                <a:moveTo>
                  <a:pt x="9720801" y="2456304"/>
                </a:moveTo>
                <a:cubicBezTo>
                  <a:pt x="9567708" y="2424354"/>
                  <a:pt x="9405599" y="2404737"/>
                  <a:pt x="9261651" y="2376318"/>
                </a:cubicBezTo>
                <a:cubicBezTo>
                  <a:pt x="9211255" y="2458071"/>
                  <a:pt x="9146643" y="2556999"/>
                  <a:pt x="9126183" y="2644841"/>
                </a:cubicBezTo>
                <a:cubicBezTo>
                  <a:pt x="9205723" y="2688654"/>
                  <a:pt x="9279915" y="2756109"/>
                  <a:pt x="9363589" y="2807867"/>
                </a:cubicBezTo>
                <a:cubicBezTo>
                  <a:pt x="9370256" y="2781238"/>
                  <a:pt x="9366579" y="2743410"/>
                  <a:pt x="9379040" y="2724441"/>
                </a:cubicBezTo>
                <a:cubicBezTo>
                  <a:pt x="9386059" y="2753547"/>
                  <a:pt x="9371407" y="2787865"/>
                  <a:pt x="9379281" y="2817350"/>
                </a:cubicBezTo>
                <a:cubicBezTo>
                  <a:pt x="9422726" y="2852862"/>
                  <a:pt x="9480792" y="2884128"/>
                  <a:pt x="9509694" y="2916784"/>
                </a:cubicBezTo>
                <a:cubicBezTo>
                  <a:pt x="9512432" y="2912895"/>
                  <a:pt x="9516082" y="2915018"/>
                  <a:pt x="9518533" y="2909471"/>
                </a:cubicBezTo>
                <a:cubicBezTo>
                  <a:pt x="9517633" y="2864203"/>
                  <a:pt x="9543855" y="2792164"/>
                  <a:pt x="9574104" y="2721395"/>
                </a:cubicBezTo>
                <a:cubicBezTo>
                  <a:pt x="9613590" y="2629722"/>
                  <a:pt x="9659841" y="2535429"/>
                  <a:pt x="9720801" y="2456304"/>
                </a:cubicBezTo>
                <a:close/>
                <a:moveTo>
                  <a:pt x="9979088" y="1881555"/>
                </a:moveTo>
                <a:cubicBezTo>
                  <a:pt x="9973761" y="1875125"/>
                  <a:pt x="9970969" y="1860645"/>
                  <a:pt x="9958849" y="1864970"/>
                </a:cubicBezTo>
                <a:cubicBezTo>
                  <a:pt x="9954140" y="1875627"/>
                  <a:pt x="9963399" y="1881246"/>
                  <a:pt x="9967922" y="1888339"/>
                </a:cubicBezTo>
                <a:cubicBezTo>
                  <a:pt x="9970848" y="1884028"/>
                  <a:pt x="9975923" y="1885251"/>
                  <a:pt x="9979088" y="1881555"/>
                </a:cubicBezTo>
                <a:close/>
                <a:moveTo>
                  <a:pt x="9973841" y="1902673"/>
                </a:moveTo>
                <a:lnTo>
                  <a:pt x="9967007" y="1899653"/>
                </a:lnTo>
                <a:lnTo>
                  <a:pt x="9962675" y="1909457"/>
                </a:lnTo>
                <a:lnTo>
                  <a:pt x="9969509" y="1912477"/>
                </a:lnTo>
                <a:close/>
                <a:moveTo>
                  <a:pt x="9966849" y="1926586"/>
                </a:moveTo>
                <a:cubicBezTo>
                  <a:pt x="9947282" y="1945452"/>
                  <a:pt x="9925139" y="1958595"/>
                  <a:pt x="9901991" y="1968237"/>
                </a:cubicBezTo>
                <a:cubicBezTo>
                  <a:pt x="9920218" y="1977819"/>
                  <a:pt x="9959365" y="1944677"/>
                  <a:pt x="9966849" y="1926586"/>
                </a:cubicBezTo>
                <a:close/>
                <a:moveTo>
                  <a:pt x="9991333" y="1871171"/>
                </a:moveTo>
                <a:cubicBezTo>
                  <a:pt x="9987439" y="1868432"/>
                  <a:pt x="9987237" y="1864267"/>
                  <a:pt x="9979411" y="1862337"/>
                </a:cubicBezTo>
                <a:cubicBezTo>
                  <a:pt x="9972379" y="1872476"/>
                  <a:pt x="9986574" y="1880787"/>
                  <a:pt x="9991333" y="1871171"/>
                </a:cubicBezTo>
                <a:close/>
                <a:moveTo>
                  <a:pt x="9997148" y="1866098"/>
                </a:moveTo>
                <a:lnTo>
                  <a:pt x="9996182" y="1852035"/>
                </a:lnTo>
                <a:lnTo>
                  <a:pt x="9996084" y="1850599"/>
                </a:lnTo>
                <a:cubicBezTo>
                  <a:pt x="9992648" y="1846533"/>
                  <a:pt x="9987057" y="1843299"/>
                  <a:pt x="9982095" y="1840087"/>
                </a:cubicBezTo>
                <a:cubicBezTo>
                  <a:pt x="9983057" y="1844843"/>
                  <a:pt x="9983771" y="1849871"/>
                  <a:pt x="9985769" y="1854447"/>
                </a:cubicBezTo>
                <a:lnTo>
                  <a:pt x="9993971" y="1862845"/>
                </a:lnTo>
                <a:close/>
                <a:moveTo>
                  <a:pt x="9985071" y="1895598"/>
                </a:moveTo>
                <a:cubicBezTo>
                  <a:pt x="9987047" y="1892714"/>
                  <a:pt x="9987474" y="1888572"/>
                  <a:pt x="9983988" y="1887796"/>
                </a:cubicBezTo>
                <a:cubicBezTo>
                  <a:pt x="9983234" y="1889501"/>
                  <a:pt x="9981866" y="1891443"/>
                  <a:pt x="9979680" y="1889459"/>
                </a:cubicBezTo>
                <a:lnTo>
                  <a:pt x="9976854" y="1895852"/>
                </a:lnTo>
                <a:cubicBezTo>
                  <a:pt x="9979568" y="1900108"/>
                  <a:pt x="9983095" y="1898482"/>
                  <a:pt x="9985071" y="1895598"/>
                </a:cubicBezTo>
                <a:close/>
                <a:moveTo>
                  <a:pt x="10015127" y="1842757"/>
                </a:moveTo>
                <a:cubicBezTo>
                  <a:pt x="10015045" y="1839711"/>
                  <a:pt x="10013607" y="1837007"/>
                  <a:pt x="10011412" y="1834827"/>
                </a:cubicBezTo>
                <a:lnTo>
                  <a:pt x="10000388" y="1831480"/>
                </a:lnTo>
                <a:lnTo>
                  <a:pt x="9993913" y="1829515"/>
                </a:lnTo>
                <a:cubicBezTo>
                  <a:pt x="9991584" y="1835364"/>
                  <a:pt x="9992747" y="1839953"/>
                  <a:pt x="9996010" y="1843688"/>
                </a:cubicBezTo>
                <a:lnTo>
                  <a:pt x="9997680" y="1844715"/>
                </a:lnTo>
                <a:lnTo>
                  <a:pt x="10010712" y="1852731"/>
                </a:lnTo>
                <a:cubicBezTo>
                  <a:pt x="10013936" y="1849188"/>
                  <a:pt x="10015209" y="1845802"/>
                  <a:pt x="10015127" y="1842757"/>
                </a:cubicBezTo>
                <a:close/>
                <a:moveTo>
                  <a:pt x="10006971" y="1870439"/>
                </a:moveTo>
                <a:cubicBezTo>
                  <a:pt x="9998191" y="1866050"/>
                  <a:pt x="9994424" y="1874575"/>
                  <a:pt x="9989991" y="1882296"/>
                </a:cubicBezTo>
                <a:cubicBezTo>
                  <a:pt x="9999199" y="1886875"/>
                  <a:pt x="10003393" y="1878538"/>
                  <a:pt x="10006971" y="1870439"/>
                </a:cubicBezTo>
                <a:close/>
                <a:moveTo>
                  <a:pt x="10034873" y="1816534"/>
                </a:moveTo>
                <a:cubicBezTo>
                  <a:pt x="10025904" y="1812571"/>
                  <a:pt x="10019783" y="1794073"/>
                  <a:pt x="10006721" y="1800529"/>
                </a:cubicBezTo>
                <a:cubicBezTo>
                  <a:pt x="10018014" y="1805009"/>
                  <a:pt x="10024387" y="1828714"/>
                  <a:pt x="10034873" y="1816534"/>
                </a:cubicBezTo>
                <a:close/>
                <a:moveTo>
                  <a:pt x="9701007" y="2583073"/>
                </a:moveTo>
                <a:cubicBezTo>
                  <a:pt x="9703084" y="2577959"/>
                  <a:pt x="9703667" y="2572385"/>
                  <a:pt x="9701807" y="2566209"/>
                </a:cubicBezTo>
                <a:cubicBezTo>
                  <a:pt x="9638279" y="2639611"/>
                  <a:pt x="9590282" y="2736702"/>
                  <a:pt x="9574346" y="2814305"/>
                </a:cubicBezTo>
                <a:cubicBezTo>
                  <a:pt x="9583491" y="2817835"/>
                  <a:pt x="9591437" y="2813698"/>
                  <a:pt x="9597855" y="2803786"/>
                </a:cubicBezTo>
                <a:cubicBezTo>
                  <a:pt x="9595775" y="2760035"/>
                  <a:pt x="9626320" y="2717441"/>
                  <a:pt x="9650081" y="2668281"/>
                </a:cubicBezTo>
                <a:cubicBezTo>
                  <a:pt x="9658047" y="2651405"/>
                  <a:pt x="9658247" y="2633646"/>
                  <a:pt x="9667641" y="2620460"/>
                </a:cubicBezTo>
                <a:cubicBezTo>
                  <a:pt x="9675111" y="2609611"/>
                  <a:pt x="9694779" y="2598415"/>
                  <a:pt x="9701007" y="2583073"/>
                </a:cubicBezTo>
                <a:close/>
                <a:moveTo>
                  <a:pt x="4767509" y="13778797"/>
                </a:moveTo>
                <a:cubicBezTo>
                  <a:pt x="4771844" y="13768987"/>
                  <a:pt x="4765721" y="13763223"/>
                  <a:pt x="4774550" y="13751321"/>
                </a:cubicBezTo>
                <a:cubicBezTo>
                  <a:pt x="4735393" y="13736059"/>
                  <a:pt x="4751934" y="13680152"/>
                  <a:pt x="4716591" y="13674731"/>
                </a:cubicBezTo>
                <a:cubicBezTo>
                  <a:pt x="4733910" y="13709403"/>
                  <a:pt x="4732349" y="13751027"/>
                  <a:pt x="4767509" y="13778797"/>
                </a:cubicBezTo>
                <a:close/>
                <a:moveTo>
                  <a:pt x="9634291" y="2764879"/>
                </a:moveTo>
                <a:cubicBezTo>
                  <a:pt x="9634558" y="2762256"/>
                  <a:pt x="9633558" y="2759902"/>
                  <a:pt x="9630950" y="2757730"/>
                </a:cubicBezTo>
                <a:cubicBezTo>
                  <a:pt x="9628311" y="2763702"/>
                  <a:pt x="9626902" y="2769199"/>
                  <a:pt x="9630036" y="2773643"/>
                </a:cubicBezTo>
                <a:cubicBezTo>
                  <a:pt x="9632491" y="2770394"/>
                  <a:pt x="9634024" y="2767502"/>
                  <a:pt x="9634291" y="2764879"/>
                </a:cubicBezTo>
                <a:close/>
                <a:moveTo>
                  <a:pt x="9571769" y="2918207"/>
                </a:moveTo>
                <a:cubicBezTo>
                  <a:pt x="9582662" y="2897014"/>
                  <a:pt x="9573915" y="2879892"/>
                  <a:pt x="9579223" y="2859801"/>
                </a:cubicBezTo>
                <a:cubicBezTo>
                  <a:pt x="9568141" y="2881420"/>
                  <a:pt x="9564678" y="2900796"/>
                  <a:pt x="9571769" y="2918207"/>
                </a:cubicBezTo>
                <a:close/>
                <a:moveTo>
                  <a:pt x="10061354" y="1828235"/>
                </a:moveTo>
                <a:lnTo>
                  <a:pt x="10054520" y="1825215"/>
                </a:lnTo>
                <a:lnTo>
                  <a:pt x="10050188" y="1835019"/>
                </a:lnTo>
                <a:lnTo>
                  <a:pt x="10057022" y="1838039"/>
                </a:lnTo>
                <a:close/>
                <a:moveTo>
                  <a:pt x="4946842" y="13419095"/>
                </a:moveTo>
                <a:cubicBezTo>
                  <a:pt x="4942138" y="13412428"/>
                  <a:pt x="4936203" y="13406237"/>
                  <a:pt x="4941580" y="13396377"/>
                </a:cubicBezTo>
                <a:cubicBezTo>
                  <a:pt x="4892996" y="13380519"/>
                  <a:pt x="4898315" y="13325771"/>
                  <a:pt x="4858705" y="13318465"/>
                </a:cubicBezTo>
                <a:cubicBezTo>
                  <a:pt x="4868939" y="13340321"/>
                  <a:pt x="4896822" y="13355700"/>
                  <a:pt x="4890873" y="13384169"/>
                </a:cubicBezTo>
                <a:cubicBezTo>
                  <a:pt x="4918936" y="13394529"/>
                  <a:pt x="4920735" y="13414696"/>
                  <a:pt x="4936922" y="13430005"/>
                </a:cubicBezTo>
                <a:cubicBezTo>
                  <a:pt x="4939798" y="13424648"/>
                  <a:pt x="4945295" y="13426058"/>
                  <a:pt x="4946842" y="13419095"/>
                </a:cubicBezTo>
                <a:close/>
                <a:moveTo>
                  <a:pt x="9866347" y="2289560"/>
                </a:moveTo>
                <a:cubicBezTo>
                  <a:pt x="9866769" y="2289578"/>
                  <a:pt x="9866161" y="2288813"/>
                  <a:pt x="9864041" y="2286881"/>
                </a:cubicBezTo>
                <a:cubicBezTo>
                  <a:pt x="9838336" y="2270803"/>
                  <a:pt x="9798960" y="2240010"/>
                  <a:pt x="9761087" y="2239110"/>
                </a:cubicBezTo>
                <a:cubicBezTo>
                  <a:pt x="9767590" y="2239104"/>
                  <a:pt x="9828918" y="2268436"/>
                  <a:pt x="9847854" y="2278628"/>
                </a:cubicBezTo>
                <a:cubicBezTo>
                  <a:pt x="9854565" y="2282413"/>
                  <a:pt x="9865084" y="2289508"/>
                  <a:pt x="9866347" y="2289560"/>
                </a:cubicBezTo>
                <a:close/>
                <a:moveTo>
                  <a:pt x="9775434" y="2507596"/>
                </a:moveTo>
                <a:cubicBezTo>
                  <a:pt x="9777073" y="2501436"/>
                  <a:pt x="9775875" y="2494915"/>
                  <a:pt x="9769879" y="2491756"/>
                </a:cubicBezTo>
                <a:cubicBezTo>
                  <a:pt x="9760624" y="2503474"/>
                  <a:pt x="9765186" y="2511608"/>
                  <a:pt x="9763975" y="2521272"/>
                </a:cubicBezTo>
                <a:cubicBezTo>
                  <a:pt x="9769322" y="2519555"/>
                  <a:pt x="9773796" y="2513756"/>
                  <a:pt x="9775434" y="2507596"/>
                </a:cubicBezTo>
                <a:close/>
                <a:moveTo>
                  <a:pt x="4804419" y="13764518"/>
                </a:moveTo>
                <a:lnTo>
                  <a:pt x="4787351" y="13756977"/>
                </a:lnTo>
                <a:cubicBezTo>
                  <a:pt x="4781597" y="13767690"/>
                  <a:pt x="4787721" y="13773454"/>
                  <a:pt x="4792614" y="13779694"/>
                </a:cubicBezTo>
                <a:cubicBezTo>
                  <a:pt x="4796771" y="13774903"/>
                  <a:pt x="4802595" y="13774418"/>
                  <a:pt x="4804419" y="13764518"/>
                </a:cubicBezTo>
                <a:close/>
                <a:moveTo>
                  <a:pt x="9684705" y="2720293"/>
                </a:moveTo>
                <a:cubicBezTo>
                  <a:pt x="9692356" y="2687980"/>
                  <a:pt x="9697972" y="2656808"/>
                  <a:pt x="9692419" y="2627839"/>
                </a:cubicBezTo>
                <a:cubicBezTo>
                  <a:pt x="9682648" y="2641878"/>
                  <a:pt x="9681456" y="2660728"/>
                  <a:pt x="9679402" y="2674608"/>
                </a:cubicBezTo>
                <a:cubicBezTo>
                  <a:pt x="9677774" y="2688676"/>
                  <a:pt x="9672277" y="2709193"/>
                  <a:pt x="9684705" y="2720293"/>
                </a:cubicBezTo>
                <a:close/>
                <a:moveTo>
                  <a:pt x="9605791" y="2931199"/>
                </a:moveTo>
                <a:lnTo>
                  <a:pt x="9609450" y="2914181"/>
                </a:lnTo>
                <a:lnTo>
                  <a:pt x="9622696" y="2852558"/>
                </a:lnTo>
                <a:cubicBezTo>
                  <a:pt x="9627282" y="2826604"/>
                  <a:pt x="9629880" y="2801109"/>
                  <a:pt x="9627675" y="2776679"/>
                </a:cubicBezTo>
                <a:cubicBezTo>
                  <a:pt x="9620620" y="2799567"/>
                  <a:pt x="9616691" y="2822306"/>
                  <a:pt x="9614606" y="2844331"/>
                </a:cubicBezTo>
                <a:cubicBezTo>
                  <a:pt x="9595411" y="2857776"/>
                  <a:pt x="9602194" y="2886268"/>
                  <a:pt x="9597213" y="2904464"/>
                </a:cubicBezTo>
                <a:cubicBezTo>
                  <a:pt x="9596804" y="2912313"/>
                  <a:pt x="9588727" y="2921939"/>
                  <a:pt x="9589715" y="2929546"/>
                </a:cubicBezTo>
                <a:lnTo>
                  <a:pt x="9590216" y="2930281"/>
                </a:lnTo>
                <a:lnTo>
                  <a:pt x="9594344" y="2936340"/>
                </a:lnTo>
                <a:cubicBezTo>
                  <a:pt x="9598798" y="2937797"/>
                  <a:pt x="9602915" y="2936557"/>
                  <a:pt x="9605791" y="2931199"/>
                </a:cubicBezTo>
                <a:close/>
                <a:moveTo>
                  <a:pt x="5078289" y="13180468"/>
                </a:moveTo>
                <a:lnTo>
                  <a:pt x="5069328" y="13176509"/>
                </a:lnTo>
                <a:cubicBezTo>
                  <a:pt x="5067443" y="13180774"/>
                  <a:pt x="5064080" y="13180307"/>
                  <a:pt x="5061292" y="13183154"/>
                </a:cubicBezTo>
                <a:cubicBezTo>
                  <a:pt x="5068307" y="13185744"/>
                  <a:pt x="5076038" y="13190179"/>
                  <a:pt x="5078289" y="13180468"/>
                </a:cubicBezTo>
                <a:close/>
                <a:moveTo>
                  <a:pt x="10099061" y="1821459"/>
                </a:moveTo>
                <a:cubicBezTo>
                  <a:pt x="10033675" y="1860839"/>
                  <a:pt x="9989085" y="1945582"/>
                  <a:pt x="9916902" y="1978392"/>
                </a:cubicBezTo>
                <a:cubicBezTo>
                  <a:pt x="9860243" y="2003797"/>
                  <a:pt x="9819005" y="2002388"/>
                  <a:pt x="9744821" y="2015464"/>
                </a:cubicBezTo>
                <a:cubicBezTo>
                  <a:pt x="9771692" y="2030903"/>
                  <a:pt x="9791978" y="2031205"/>
                  <a:pt x="9814073" y="2034345"/>
                </a:cubicBezTo>
                <a:cubicBezTo>
                  <a:pt x="9806062" y="2050165"/>
                  <a:pt x="9792717" y="2089613"/>
                  <a:pt x="9787543" y="2103630"/>
                </a:cubicBezTo>
                <a:cubicBezTo>
                  <a:pt x="9757481" y="2082705"/>
                  <a:pt x="9746310" y="2054843"/>
                  <a:pt x="9707442" y="2037669"/>
                </a:cubicBezTo>
                <a:cubicBezTo>
                  <a:pt x="9699864" y="2088326"/>
                  <a:pt x="9692262" y="2147124"/>
                  <a:pt x="9656996" y="2178414"/>
                </a:cubicBezTo>
                <a:cubicBezTo>
                  <a:pt x="9625321" y="2206196"/>
                  <a:pt x="9532283" y="2205337"/>
                  <a:pt x="9474255" y="2167980"/>
                </a:cubicBezTo>
                <a:cubicBezTo>
                  <a:pt x="9437120" y="2143420"/>
                  <a:pt x="9402582" y="2099119"/>
                  <a:pt x="9359238" y="2058570"/>
                </a:cubicBezTo>
                <a:cubicBezTo>
                  <a:pt x="9313709" y="2016035"/>
                  <a:pt x="9260620" y="1981370"/>
                  <a:pt x="9258188" y="1944122"/>
                </a:cubicBezTo>
                <a:cubicBezTo>
                  <a:pt x="9255923" y="1914590"/>
                  <a:pt x="9281328" y="1882509"/>
                  <a:pt x="9294138" y="1870847"/>
                </a:cubicBezTo>
                <a:cubicBezTo>
                  <a:pt x="9288253" y="1835640"/>
                  <a:pt x="9320036" y="1779884"/>
                  <a:pt x="9327042" y="1760562"/>
                </a:cubicBezTo>
                <a:cubicBezTo>
                  <a:pt x="9399084" y="1711896"/>
                  <a:pt x="9541068" y="1674772"/>
                  <a:pt x="9658612" y="1724161"/>
                </a:cubicBezTo>
                <a:cubicBezTo>
                  <a:pt x="9736912" y="1757228"/>
                  <a:pt x="9782459" y="1839001"/>
                  <a:pt x="9748497" y="1927419"/>
                </a:cubicBezTo>
                <a:cubicBezTo>
                  <a:pt x="9764123" y="1922096"/>
                  <a:pt x="9772975" y="1902062"/>
                  <a:pt x="9784880" y="1888981"/>
                </a:cubicBezTo>
                <a:cubicBezTo>
                  <a:pt x="9833069" y="1835379"/>
                  <a:pt x="9898634" y="1743601"/>
                  <a:pt x="9974607" y="1758828"/>
                </a:cubicBezTo>
                <a:cubicBezTo>
                  <a:pt x="10015344" y="1767147"/>
                  <a:pt x="10055671" y="1797193"/>
                  <a:pt x="10099061" y="1821459"/>
                </a:cubicBezTo>
                <a:close/>
                <a:moveTo>
                  <a:pt x="5057867" y="13238229"/>
                </a:moveTo>
                <a:cubicBezTo>
                  <a:pt x="5047040" y="13225798"/>
                  <a:pt x="5049319" y="13207942"/>
                  <a:pt x="5028649" y="13199319"/>
                </a:cubicBezTo>
                <a:cubicBezTo>
                  <a:pt x="5016000" y="13218711"/>
                  <a:pt x="5044184" y="13240340"/>
                  <a:pt x="5057867" y="13238229"/>
                </a:cubicBezTo>
                <a:close/>
                <a:moveTo>
                  <a:pt x="9623281" y="2917001"/>
                </a:moveTo>
                <a:lnTo>
                  <a:pt x="9630064" y="2896927"/>
                </a:lnTo>
                <a:lnTo>
                  <a:pt x="9641721" y="2862430"/>
                </a:lnTo>
                <a:cubicBezTo>
                  <a:pt x="9645632" y="2844782"/>
                  <a:pt x="9648353" y="2827373"/>
                  <a:pt x="9653026" y="2809297"/>
                </a:cubicBezTo>
                <a:cubicBezTo>
                  <a:pt x="9625988" y="2785112"/>
                  <a:pt x="9661392" y="2756903"/>
                  <a:pt x="9656226" y="2731675"/>
                </a:cubicBezTo>
                <a:cubicBezTo>
                  <a:pt x="9669907" y="2707635"/>
                  <a:pt x="9680840" y="2682891"/>
                  <a:pt x="9673402" y="2658189"/>
                </a:cubicBezTo>
                <a:cubicBezTo>
                  <a:pt x="9666189" y="2673359"/>
                  <a:pt x="9670563" y="2681920"/>
                  <a:pt x="9655436" y="2693083"/>
                </a:cubicBezTo>
                <a:cubicBezTo>
                  <a:pt x="9655185" y="2731725"/>
                  <a:pt x="9625592" y="2776778"/>
                  <a:pt x="9638782" y="2812691"/>
                </a:cubicBezTo>
                <a:cubicBezTo>
                  <a:pt x="9635782" y="2838518"/>
                  <a:pt x="9622214" y="2866846"/>
                  <a:pt x="9620379" y="2892470"/>
                </a:cubicBezTo>
                <a:lnTo>
                  <a:pt x="9620477" y="2893300"/>
                </a:lnTo>
                <a:lnTo>
                  <a:pt x="9621731" y="2903902"/>
                </a:lnTo>
                <a:close/>
                <a:moveTo>
                  <a:pt x="9713352" y="2721223"/>
                </a:moveTo>
                <a:cubicBezTo>
                  <a:pt x="9712710" y="2685755"/>
                  <a:pt x="9720162" y="2649276"/>
                  <a:pt x="9717675" y="2614523"/>
                </a:cubicBezTo>
                <a:cubicBezTo>
                  <a:pt x="9708568" y="2629365"/>
                  <a:pt x="9711978" y="2652798"/>
                  <a:pt x="9710221" y="2672928"/>
                </a:cubicBezTo>
                <a:cubicBezTo>
                  <a:pt x="9708177" y="2691401"/>
                  <a:pt x="9693137" y="2721979"/>
                  <a:pt x="9713352" y="2721223"/>
                </a:cubicBezTo>
                <a:close/>
                <a:moveTo>
                  <a:pt x="9806242" y="2514452"/>
                </a:moveTo>
                <a:cubicBezTo>
                  <a:pt x="9816629" y="2500174"/>
                  <a:pt x="9815043" y="2488765"/>
                  <a:pt x="9803328" y="2479510"/>
                </a:cubicBezTo>
                <a:cubicBezTo>
                  <a:pt x="9783221" y="2486943"/>
                  <a:pt x="9797653" y="2505048"/>
                  <a:pt x="9806242" y="2514452"/>
                </a:cubicBezTo>
                <a:close/>
                <a:moveTo>
                  <a:pt x="9789950" y="2580169"/>
                </a:moveTo>
                <a:cubicBezTo>
                  <a:pt x="9786509" y="2564882"/>
                  <a:pt x="9796886" y="2546011"/>
                  <a:pt x="9786819" y="2531875"/>
                </a:cubicBezTo>
                <a:cubicBezTo>
                  <a:pt x="9781313" y="2547798"/>
                  <a:pt x="9779336" y="2576500"/>
                  <a:pt x="9789950" y="2580169"/>
                </a:cubicBezTo>
                <a:close/>
                <a:moveTo>
                  <a:pt x="4969280" y="13495283"/>
                </a:moveTo>
                <a:cubicBezTo>
                  <a:pt x="4971094" y="13480790"/>
                  <a:pt x="4977590" y="13463778"/>
                  <a:pt x="4967715" y="13453808"/>
                </a:cubicBezTo>
                <a:cubicBezTo>
                  <a:pt x="4961596" y="13469966"/>
                  <a:pt x="4962054" y="13483934"/>
                  <a:pt x="4969280" y="13495283"/>
                </a:cubicBezTo>
                <a:close/>
                <a:moveTo>
                  <a:pt x="9642038" y="2920699"/>
                </a:moveTo>
                <a:cubicBezTo>
                  <a:pt x="9631573" y="2920155"/>
                  <a:pt x="9625312" y="2937785"/>
                  <a:pt x="9612696" y="2927111"/>
                </a:cubicBezTo>
                <a:cubicBezTo>
                  <a:pt x="9607359" y="2933422"/>
                  <a:pt x="9605950" y="2938918"/>
                  <a:pt x="9606197" y="2944126"/>
                </a:cubicBezTo>
                <a:cubicBezTo>
                  <a:pt x="9619132" y="2948312"/>
                  <a:pt x="9640638" y="2930789"/>
                  <a:pt x="9642038" y="2920699"/>
                </a:cubicBezTo>
                <a:close/>
                <a:moveTo>
                  <a:pt x="9806150" y="2560812"/>
                </a:moveTo>
                <a:cubicBezTo>
                  <a:pt x="9810118" y="2556446"/>
                  <a:pt x="9811835" y="2539868"/>
                  <a:pt x="9802947" y="2546139"/>
                </a:cubicBezTo>
                <a:cubicBezTo>
                  <a:pt x="9808352" y="2550058"/>
                  <a:pt x="9798899" y="2557608"/>
                  <a:pt x="9806150" y="2560812"/>
                </a:cubicBezTo>
                <a:close/>
                <a:moveTo>
                  <a:pt x="9668416" y="2878305"/>
                </a:moveTo>
                <a:lnTo>
                  <a:pt x="9674106" y="2860061"/>
                </a:lnTo>
                <a:lnTo>
                  <a:pt x="9688299" y="2814556"/>
                </a:lnTo>
                <a:cubicBezTo>
                  <a:pt x="9694446" y="2793434"/>
                  <a:pt x="9699611" y="2772515"/>
                  <a:pt x="9702290" y="2752028"/>
                </a:cubicBezTo>
                <a:cubicBezTo>
                  <a:pt x="9691031" y="2756742"/>
                  <a:pt x="9687857" y="2755849"/>
                  <a:pt x="9677512" y="2744649"/>
                </a:cubicBezTo>
                <a:cubicBezTo>
                  <a:pt x="9663713" y="2757419"/>
                  <a:pt x="9675517" y="2764164"/>
                  <a:pt x="9666261" y="2775882"/>
                </a:cubicBezTo>
                <a:cubicBezTo>
                  <a:pt x="9660478" y="2772817"/>
                  <a:pt x="9664884" y="2751308"/>
                  <a:pt x="9656343" y="2764870"/>
                </a:cubicBezTo>
                <a:cubicBezTo>
                  <a:pt x="9648942" y="2780467"/>
                  <a:pt x="9655170" y="2792907"/>
                  <a:pt x="9659931" y="2805209"/>
                </a:cubicBezTo>
                <a:cubicBezTo>
                  <a:pt x="9658954" y="2830782"/>
                  <a:pt x="9645362" y="2860247"/>
                  <a:pt x="9641547" y="2884781"/>
                </a:cubicBezTo>
                <a:lnTo>
                  <a:pt x="9641577" y="2887289"/>
                </a:lnTo>
                <a:lnTo>
                  <a:pt x="9641820" y="2907346"/>
                </a:lnTo>
                <a:lnTo>
                  <a:pt x="9657594" y="2873883"/>
                </a:lnTo>
                <a:lnTo>
                  <a:pt x="9658098" y="2872814"/>
                </a:lnTo>
                <a:cubicBezTo>
                  <a:pt x="9669521" y="2837873"/>
                  <a:pt x="9669572" y="2802712"/>
                  <a:pt x="9686953" y="2776356"/>
                </a:cubicBezTo>
                <a:cubicBezTo>
                  <a:pt x="9686064" y="2792790"/>
                  <a:pt x="9680632" y="2810276"/>
                  <a:pt x="9675821" y="2827654"/>
                </a:cubicBezTo>
                <a:lnTo>
                  <a:pt x="9670662" y="2862944"/>
                </a:lnTo>
                <a:close/>
                <a:moveTo>
                  <a:pt x="4880437" y="13721967"/>
                </a:moveTo>
                <a:cubicBezTo>
                  <a:pt x="4906062" y="13667631"/>
                  <a:pt x="4847265" y="13611710"/>
                  <a:pt x="4784649" y="13613038"/>
                </a:cubicBezTo>
                <a:cubicBezTo>
                  <a:pt x="4701162" y="13679640"/>
                  <a:pt x="4786523" y="13787709"/>
                  <a:pt x="4864051" y="13744984"/>
                </a:cubicBezTo>
                <a:cubicBezTo>
                  <a:pt x="4871393" y="13737458"/>
                  <a:pt x="4876776" y="13729729"/>
                  <a:pt x="4880437" y="13721967"/>
                </a:cubicBezTo>
                <a:close/>
                <a:moveTo>
                  <a:pt x="4906508" y="13671979"/>
                </a:moveTo>
                <a:cubicBezTo>
                  <a:pt x="4908638" y="13650999"/>
                  <a:pt x="4895200" y="13636394"/>
                  <a:pt x="4883609" y="13621076"/>
                </a:cubicBezTo>
                <a:cubicBezTo>
                  <a:pt x="4877361" y="13643297"/>
                  <a:pt x="4896146" y="13656184"/>
                  <a:pt x="4906508" y="13671979"/>
                </a:cubicBezTo>
                <a:close/>
                <a:moveTo>
                  <a:pt x="9666619" y="2901986"/>
                </a:moveTo>
                <a:cubicBezTo>
                  <a:pt x="9663108" y="2898395"/>
                  <a:pt x="9663336" y="2894417"/>
                  <a:pt x="9656512" y="2891402"/>
                </a:cubicBezTo>
                <a:cubicBezTo>
                  <a:pt x="9652554" y="2900361"/>
                  <a:pt x="9647316" y="2908754"/>
                  <a:pt x="9648704" y="2915996"/>
                </a:cubicBezTo>
                <a:cubicBezTo>
                  <a:pt x="9654993" y="2912146"/>
                  <a:pt x="9661094" y="2908723"/>
                  <a:pt x="9666619" y="2901986"/>
                </a:cubicBezTo>
                <a:close/>
                <a:moveTo>
                  <a:pt x="9804600" y="2589702"/>
                </a:moveTo>
                <a:cubicBezTo>
                  <a:pt x="9802319" y="2585635"/>
                  <a:pt x="9811416" y="2566199"/>
                  <a:pt x="9798788" y="2572857"/>
                </a:cubicBezTo>
                <a:cubicBezTo>
                  <a:pt x="9801308" y="2577539"/>
                  <a:pt x="9791972" y="2596360"/>
                  <a:pt x="9804600" y="2589702"/>
                </a:cubicBezTo>
                <a:close/>
                <a:moveTo>
                  <a:pt x="5090164" y="13268423"/>
                </a:moveTo>
                <a:cubicBezTo>
                  <a:pt x="5092069" y="13256049"/>
                  <a:pt x="5084084" y="13243823"/>
                  <a:pt x="5072624" y="13249847"/>
                </a:cubicBezTo>
                <a:cubicBezTo>
                  <a:pt x="5079373" y="13259966"/>
                  <a:pt x="5065541" y="13258952"/>
                  <a:pt x="5067657" y="13272633"/>
                </a:cubicBezTo>
                <a:lnTo>
                  <a:pt x="5084725" y="13280174"/>
                </a:lnTo>
                <a:cubicBezTo>
                  <a:pt x="5087795" y="13276687"/>
                  <a:pt x="5089529" y="13272547"/>
                  <a:pt x="5090164" y="13268423"/>
                </a:cubicBezTo>
                <a:close/>
                <a:moveTo>
                  <a:pt x="9675437" y="2907412"/>
                </a:moveTo>
                <a:cubicBezTo>
                  <a:pt x="9652015" y="2937346"/>
                  <a:pt x="9593210" y="2982750"/>
                  <a:pt x="9562184" y="2953744"/>
                </a:cubicBezTo>
                <a:cubicBezTo>
                  <a:pt x="9546057" y="2939479"/>
                  <a:pt x="9555693" y="2883058"/>
                  <a:pt x="9561349" y="2848335"/>
                </a:cubicBezTo>
                <a:cubicBezTo>
                  <a:pt x="9567750" y="2807311"/>
                  <a:pt x="9575004" y="2766664"/>
                  <a:pt x="9585501" y="2737139"/>
                </a:cubicBezTo>
                <a:cubicBezTo>
                  <a:pt x="9608280" y="2671738"/>
                  <a:pt x="9660381" y="2612663"/>
                  <a:pt x="9703148" y="2550485"/>
                </a:cubicBezTo>
                <a:cubicBezTo>
                  <a:pt x="9737750" y="2501016"/>
                  <a:pt x="9768276" y="2449235"/>
                  <a:pt x="9808538" y="2457337"/>
                </a:cubicBezTo>
                <a:cubicBezTo>
                  <a:pt x="9821145" y="2463417"/>
                  <a:pt x="9816173" y="2486206"/>
                  <a:pt x="9829614" y="2483476"/>
                </a:cubicBezTo>
                <a:cubicBezTo>
                  <a:pt x="9825878" y="2440013"/>
                  <a:pt x="9796558" y="2411761"/>
                  <a:pt x="9758119" y="2437609"/>
                </a:cubicBezTo>
                <a:cubicBezTo>
                  <a:pt x="9750838" y="2442550"/>
                  <a:pt x="9752841" y="2449554"/>
                  <a:pt x="9746462" y="2455914"/>
                </a:cubicBezTo>
                <a:cubicBezTo>
                  <a:pt x="9739092" y="2463366"/>
                  <a:pt x="9729530" y="2464240"/>
                  <a:pt x="9726176" y="2468367"/>
                </a:cubicBezTo>
                <a:cubicBezTo>
                  <a:pt x="9653908" y="2551164"/>
                  <a:pt x="9603806" y="2683018"/>
                  <a:pt x="9567534" y="2772032"/>
                </a:cubicBezTo>
                <a:cubicBezTo>
                  <a:pt x="9559479" y="2791418"/>
                  <a:pt x="9548010" y="2809297"/>
                  <a:pt x="9541135" y="2827165"/>
                </a:cubicBezTo>
                <a:cubicBezTo>
                  <a:pt x="9520370" y="2882238"/>
                  <a:pt x="9518002" y="2972975"/>
                  <a:pt x="9553274" y="2994679"/>
                </a:cubicBezTo>
                <a:cubicBezTo>
                  <a:pt x="9596937" y="3021620"/>
                  <a:pt x="9650298" y="2953924"/>
                  <a:pt x="9675437" y="2907412"/>
                </a:cubicBezTo>
                <a:close/>
                <a:moveTo>
                  <a:pt x="9762523" y="2710315"/>
                </a:moveTo>
                <a:cubicBezTo>
                  <a:pt x="9757707" y="2648528"/>
                  <a:pt x="9777074" y="2581619"/>
                  <a:pt x="9758817" y="2522562"/>
                </a:cubicBezTo>
                <a:cubicBezTo>
                  <a:pt x="9749581" y="2543466"/>
                  <a:pt x="9742755" y="2562376"/>
                  <a:pt x="9739322" y="2573607"/>
                </a:cubicBezTo>
                <a:cubicBezTo>
                  <a:pt x="9730236" y="2575711"/>
                  <a:pt x="9731784" y="2568746"/>
                  <a:pt x="9724246" y="2563886"/>
                </a:cubicBezTo>
                <a:cubicBezTo>
                  <a:pt x="9720565" y="2569908"/>
                  <a:pt x="9716696" y="2576357"/>
                  <a:pt x="9713204" y="2581953"/>
                </a:cubicBezTo>
                <a:cubicBezTo>
                  <a:pt x="9745964" y="2625492"/>
                  <a:pt x="9705182" y="2685488"/>
                  <a:pt x="9723459" y="2731807"/>
                </a:cubicBezTo>
                <a:cubicBezTo>
                  <a:pt x="9742329" y="2698332"/>
                  <a:pt x="9724824" y="2659494"/>
                  <a:pt x="9742859" y="2634828"/>
                </a:cubicBezTo>
                <a:cubicBezTo>
                  <a:pt x="9738205" y="2651129"/>
                  <a:pt x="9739712" y="2669641"/>
                  <a:pt x="9739274" y="2686784"/>
                </a:cubicBezTo>
                <a:cubicBezTo>
                  <a:pt x="9738787" y="2702886"/>
                  <a:pt x="9728896" y="2727580"/>
                  <a:pt x="9748237" y="2739186"/>
                </a:cubicBezTo>
                <a:cubicBezTo>
                  <a:pt x="9754688" y="2699204"/>
                  <a:pt x="9748124" y="2662140"/>
                  <a:pt x="9755378" y="2621493"/>
                </a:cubicBezTo>
                <a:cubicBezTo>
                  <a:pt x="9750627" y="2613786"/>
                  <a:pt x="9748972" y="2592148"/>
                  <a:pt x="9758673" y="2589806"/>
                </a:cubicBezTo>
                <a:cubicBezTo>
                  <a:pt x="9760694" y="2627922"/>
                  <a:pt x="9751198" y="2682875"/>
                  <a:pt x="9762523" y="2710315"/>
                </a:cubicBezTo>
                <a:close/>
                <a:moveTo>
                  <a:pt x="9782482" y="2665721"/>
                </a:moveTo>
                <a:cubicBezTo>
                  <a:pt x="9785307" y="2658173"/>
                  <a:pt x="9787158" y="2648793"/>
                  <a:pt x="9791552" y="2644615"/>
                </a:cubicBezTo>
                <a:cubicBezTo>
                  <a:pt x="9786811" y="2641501"/>
                  <a:pt x="9786257" y="2625449"/>
                  <a:pt x="9778410" y="2631670"/>
                </a:cubicBezTo>
                <a:cubicBezTo>
                  <a:pt x="9776266" y="2648059"/>
                  <a:pt x="9783258" y="2663387"/>
                  <a:pt x="9767565" y="2675829"/>
                </a:cubicBezTo>
                <a:cubicBezTo>
                  <a:pt x="9775857" y="2678983"/>
                  <a:pt x="9779657" y="2673268"/>
                  <a:pt x="9782482" y="2665721"/>
                </a:cubicBezTo>
                <a:close/>
                <a:moveTo>
                  <a:pt x="5068570" y="13339820"/>
                </a:moveTo>
                <a:cubicBezTo>
                  <a:pt x="5078289" y="13302821"/>
                  <a:pt x="5059627" y="13261948"/>
                  <a:pt x="5024488" y="13243363"/>
                </a:cubicBezTo>
                <a:cubicBezTo>
                  <a:pt x="4961087" y="13210252"/>
                  <a:pt x="4898505" y="13264169"/>
                  <a:pt x="4896111" y="13314600"/>
                </a:cubicBezTo>
                <a:cubicBezTo>
                  <a:pt x="4894073" y="13354995"/>
                  <a:pt x="4960732" y="13403820"/>
                  <a:pt x="5006663" y="13399133"/>
                </a:cubicBezTo>
                <a:cubicBezTo>
                  <a:pt x="5024136" y="13397678"/>
                  <a:pt x="5060360" y="13373408"/>
                  <a:pt x="5068570" y="13339820"/>
                </a:cubicBezTo>
                <a:close/>
                <a:moveTo>
                  <a:pt x="9735239" y="2785389"/>
                </a:moveTo>
                <a:cubicBezTo>
                  <a:pt x="9737862" y="2777306"/>
                  <a:pt x="9739032" y="2769537"/>
                  <a:pt x="9738058" y="2762223"/>
                </a:cubicBezTo>
                <a:cubicBezTo>
                  <a:pt x="9726354" y="2757562"/>
                  <a:pt x="9721274" y="2773674"/>
                  <a:pt x="9714143" y="2759815"/>
                </a:cubicBezTo>
                <a:cubicBezTo>
                  <a:pt x="9706921" y="2770391"/>
                  <a:pt x="9706295" y="2787961"/>
                  <a:pt x="9718824" y="2779220"/>
                </a:cubicBezTo>
                <a:cubicBezTo>
                  <a:pt x="9713079" y="2800010"/>
                  <a:pt x="9698496" y="2822631"/>
                  <a:pt x="9692943" y="2843147"/>
                </a:cubicBezTo>
                <a:lnTo>
                  <a:pt x="9692824" y="2844394"/>
                </a:lnTo>
                <a:lnTo>
                  <a:pt x="9691063" y="2862816"/>
                </a:lnTo>
                <a:lnTo>
                  <a:pt x="9713138" y="2827390"/>
                </a:lnTo>
                <a:lnTo>
                  <a:pt x="9723700" y="2810439"/>
                </a:lnTo>
                <a:cubicBezTo>
                  <a:pt x="9728538" y="2801869"/>
                  <a:pt x="9732615" y="2793472"/>
                  <a:pt x="9735239" y="2785389"/>
                </a:cubicBezTo>
                <a:close/>
                <a:moveTo>
                  <a:pt x="4916536" y="13706997"/>
                </a:moveTo>
                <a:cubicBezTo>
                  <a:pt x="4910939" y="13703504"/>
                  <a:pt x="4912912" y="13696730"/>
                  <a:pt x="4907693" y="13692384"/>
                </a:cubicBezTo>
                <a:cubicBezTo>
                  <a:pt x="4900133" y="13700259"/>
                  <a:pt x="4910544" y="13717095"/>
                  <a:pt x="4916536" y="13706997"/>
                </a:cubicBezTo>
                <a:close/>
                <a:moveTo>
                  <a:pt x="5043181" y="13420368"/>
                </a:moveTo>
                <a:cubicBezTo>
                  <a:pt x="5035074" y="13416785"/>
                  <a:pt x="5043149" y="13406588"/>
                  <a:pt x="5029883" y="13404295"/>
                </a:cubicBezTo>
                <a:cubicBezTo>
                  <a:pt x="5023991" y="13416476"/>
                  <a:pt x="5034452" y="13434353"/>
                  <a:pt x="5043181" y="13420368"/>
                </a:cubicBezTo>
                <a:close/>
                <a:moveTo>
                  <a:pt x="9752880" y="2785790"/>
                </a:moveTo>
                <a:cubicBezTo>
                  <a:pt x="9756195" y="2780307"/>
                  <a:pt x="9757782" y="2775272"/>
                  <a:pt x="9753324" y="2771518"/>
                </a:cubicBezTo>
                <a:cubicBezTo>
                  <a:pt x="9745298" y="2782759"/>
                  <a:pt x="9739118" y="2793285"/>
                  <a:pt x="9742073" y="2802750"/>
                </a:cubicBezTo>
                <a:cubicBezTo>
                  <a:pt x="9744524" y="2797204"/>
                  <a:pt x="9749565" y="2791273"/>
                  <a:pt x="9752880" y="2785790"/>
                </a:cubicBezTo>
                <a:close/>
                <a:moveTo>
                  <a:pt x="9817816" y="2646468"/>
                </a:moveTo>
                <a:cubicBezTo>
                  <a:pt x="9830416" y="2612327"/>
                  <a:pt x="9836229" y="2578692"/>
                  <a:pt x="9829659" y="2550294"/>
                </a:cubicBezTo>
                <a:cubicBezTo>
                  <a:pt x="9822436" y="2571833"/>
                  <a:pt x="9815608" y="2595075"/>
                  <a:pt x="9808310" y="2617792"/>
                </a:cubicBezTo>
                <a:lnTo>
                  <a:pt x="9784345" y="2681617"/>
                </a:lnTo>
                <a:lnTo>
                  <a:pt x="9784150" y="2682137"/>
                </a:lnTo>
                <a:cubicBezTo>
                  <a:pt x="9776515" y="2699415"/>
                  <a:pt x="9763235" y="2716493"/>
                  <a:pt x="9761921" y="2731472"/>
                </a:cubicBezTo>
                <a:lnTo>
                  <a:pt x="9764032" y="2740486"/>
                </a:lnTo>
                <a:lnTo>
                  <a:pt x="9765249" y="2745682"/>
                </a:lnTo>
                <a:cubicBezTo>
                  <a:pt x="9785828" y="2715258"/>
                  <a:pt x="9805216" y="2680609"/>
                  <a:pt x="9817816" y="2646468"/>
                </a:cubicBezTo>
                <a:close/>
                <a:moveTo>
                  <a:pt x="5069993" y="13406724"/>
                </a:moveTo>
                <a:cubicBezTo>
                  <a:pt x="5072207" y="13401712"/>
                  <a:pt x="5073035" y="13396088"/>
                  <a:pt x="5071487" y="13392089"/>
                </a:cubicBezTo>
                <a:cubicBezTo>
                  <a:pt x="5063995" y="13388269"/>
                  <a:pt x="5057881" y="13387098"/>
                  <a:pt x="5052107" y="13388625"/>
                </a:cubicBezTo>
                <a:cubicBezTo>
                  <a:pt x="5047306" y="13401798"/>
                  <a:pt x="5054948" y="13408743"/>
                  <a:pt x="5060179" y="13417681"/>
                </a:cubicBezTo>
                <a:cubicBezTo>
                  <a:pt x="5064177" y="13416134"/>
                  <a:pt x="5067779" y="13411735"/>
                  <a:pt x="5069993" y="13406724"/>
                </a:cubicBezTo>
                <a:close/>
                <a:moveTo>
                  <a:pt x="5096982" y="13357472"/>
                </a:moveTo>
                <a:cubicBezTo>
                  <a:pt x="5102547" y="13347185"/>
                  <a:pt x="5096424" y="13341422"/>
                  <a:pt x="5091719" y="13334755"/>
                </a:cubicBezTo>
                <a:cubicBezTo>
                  <a:pt x="5086154" y="13345041"/>
                  <a:pt x="5092278" y="13350805"/>
                  <a:pt x="5096982" y="13357472"/>
                </a:cubicBezTo>
                <a:close/>
                <a:moveTo>
                  <a:pt x="9785463" y="2766851"/>
                </a:moveTo>
                <a:cubicBezTo>
                  <a:pt x="9769146" y="2753013"/>
                  <a:pt x="9774789" y="2779472"/>
                  <a:pt x="9785463" y="2766851"/>
                </a:cubicBezTo>
                <a:close/>
                <a:moveTo>
                  <a:pt x="5117321" y="13346067"/>
                </a:moveTo>
                <a:cubicBezTo>
                  <a:pt x="5116913" y="13333141"/>
                  <a:pt x="5128192" y="13315693"/>
                  <a:pt x="5113634" y="13308242"/>
                </a:cubicBezTo>
                <a:cubicBezTo>
                  <a:pt x="5113428" y="13321406"/>
                  <a:pt x="5102764" y="13338615"/>
                  <a:pt x="5117321" y="13346067"/>
                </a:cubicBezTo>
                <a:close/>
                <a:moveTo>
                  <a:pt x="5156009" y="13281593"/>
                </a:moveTo>
                <a:cubicBezTo>
                  <a:pt x="5139197" y="13261929"/>
                  <a:pt x="5137149" y="13236553"/>
                  <a:pt x="5117261" y="13218079"/>
                </a:cubicBezTo>
                <a:cubicBezTo>
                  <a:pt x="5114466" y="13238256"/>
                  <a:pt x="5141167" y="13294407"/>
                  <a:pt x="5156009" y="13281593"/>
                </a:cubicBezTo>
                <a:close/>
                <a:moveTo>
                  <a:pt x="5192823" y="13348329"/>
                </a:moveTo>
                <a:cubicBezTo>
                  <a:pt x="5174326" y="13337097"/>
                  <a:pt x="5175915" y="13287329"/>
                  <a:pt x="5152926" y="13300113"/>
                </a:cubicBezTo>
                <a:cubicBezTo>
                  <a:pt x="5167971" y="13313387"/>
                  <a:pt x="5173643" y="13349030"/>
                  <a:pt x="5192823" y="13348329"/>
                </a:cubicBezTo>
                <a:close/>
                <a:moveTo>
                  <a:pt x="10024429" y="2421436"/>
                </a:moveTo>
                <a:cubicBezTo>
                  <a:pt x="10029660" y="2412928"/>
                  <a:pt x="10020012" y="2395664"/>
                  <a:pt x="10024504" y="2390438"/>
                </a:cubicBezTo>
                <a:cubicBezTo>
                  <a:pt x="9987067" y="2376380"/>
                  <a:pt x="9966356" y="2362875"/>
                  <a:pt x="9937566" y="2350482"/>
                </a:cubicBezTo>
                <a:cubicBezTo>
                  <a:pt x="9941340" y="2404474"/>
                  <a:pt x="9936029" y="2463462"/>
                  <a:pt x="9959882" y="2507225"/>
                </a:cubicBezTo>
                <a:cubicBezTo>
                  <a:pt x="9985459" y="2500874"/>
                  <a:pt x="10003538" y="2452955"/>
                  <a:pt x="10024429" y="2421436"/>
                </a:cubicBezTo>
                <a:close/>
                <a:moveTo>
                  <a:pt x="10118957" y="2279649"/>
                </a:moveTo>
                <a:cubicBezTo>
                  <a:pt x="10119500" y="2252466"/>
                  <a:pt x="10118032" y="2226558"/>
                  <a:pt x="10093601" y="2212489"/>
                </a:cubicBezTo>
                <a:cubicBezTo>
                  <a:pt x="10076237" y="2214178"/>
                  <a:pt x="10070197" y="2237482"/>
                  <a:pt x="10053336" y="2240477"/>
                </a:cubicBezTo>
                <a:cubicBezTo>
                  <a:pt x="10052736" y="2233716"/>
                  <a:pt x="10048110" y="2229502"/>
                  <a:pt x="10038960" y="2226531"/>
                </a:cubicBezTo>
                <a:cubicBezTo>
                  <a:pt x="10027962" y="2244752"/>
                  <a:pt x="10022959" y="2274650"/>
                  <a:pt x="10010016" y="2289123"/>
                </a:cubicBezTo>
                <a:cubicBezTo>
                  <a:pt x="10002509" y="2286518"/>
                  <a:pt x="9994733" y="2284517"/>
                  <a:pt x="9987226" y="2281913"/>
                </a:cubicBezTo>
                <a:cubicBezTo>
                  <a:pt x="9973679" y="2302614"/>
                  <a:pt x="9957418" y="2318864"/>
                  <a:pt x="9946148" y="2344181"/>
                </a:cubicBezTo>
                <a:cubicBezTo>
                  <a:pt x="9960294" y="2343231"/>
                  <a:pt x="9973094" y="2358283"/>
                  <a:pt x="9993506" y="2361912"/>
                </a:cubicBezTo>
                <a:cubicBezTo>
                  <a:pt x="10024924" y="2321345"/>
                  <a:pt x="10064551" y="2295600"/>
                  <a:pt x="10113390" y="2287286"/>
                </a:cubicBezTo>
                <a:cubicBezTo>
                  <a:pt x="10114564" y="2283837"/>
                  <a:pt x="10118452" y="2284838"/>
                  <a:pt x="10118957" y="2279649"/>
                </a:cubicBezTo>
                <a:close/>
                <a:moveTo>
                  <a:pt x="10042816" y="2531052"/>
                </a:moveTo>
                <a:cubicBezTo>
                  <a:pt x="10052460" y="2506266"/>
                  <a:pt x="10029914" y="2469149"/>
                  <a:pt x="10022881" y="2446008"/>
                </a:cubicBezTo>
                <a:cubicBezTo>
                  <a:pt x="10014059" y="2469884"/>
                  <a:pt x="9999408" y="2482517"/>
                  <a:pt x="9992864" y="2511011"/>
                </a:cubicBezTo>
                <a:cubicBezTo>
                  <a:pt x="10000470" y="2525565"/>
                  <a:pt x="10001537" y="2542636"/>
                  <a:pt x="10020674" y="2550752"/>
                </a:cubicBezTo>
                <a:cubicBezTo>
                  <a:pt x="10032809" y="2546205"/>
                  <a:pt x="10039601" y="2539314"/>
                  <a:pt x="10042816" y="2531052"/>
                </a:cubicBezTo>
                <a:close/>
                <a:moveTo>
                  <a:pt x="10171784" y="2271298"/>
                </a:moveTo>
                <a:cubicBezTo>
                  <a:pt x="10176580" y="2262958"/>
                  <a:pt x="10176250" y="2242606"/>
                  <a:pt x="10167973" y="2232805"/>
                </a:cubicBezTo>
                <a:cubicBezTo>
                  <a:pt x="10146189" y="2221712"/>
                  <a:pt x="10121377" y="2254741"/>
                  <a:pt x="10130352" y="2283253"/>
                </a:cubicBezTo>
                <a:cubicBezTo>
                  <a:pt x="10143761" y="2279090"/>
                  <a:pt x="10162664" y="2285299"/>
                  <a:pt x="10171784" y="2271298"/>
                </a:cubicBezTo>
                <a:close/>
                <a:moveTo>
                  <a:pt x="10159367" y="2330024"/>
                </a:moveTo>
                <a:cubicBezTo>
                  <a:pt x="10139524" y="2329172"/>
                  <a:pt x="10121289" y="2331198"/>
                  <a:pt x="10102653" y="2332504"/>
                </a:cubicBezTo>
                <a:lnTo>
                  <a:pt x="10083793" y="2331918"/>
                </a:lnTo>
                <a:lnTo>
                  <a:pt x="10043525" y="2330667"/>
                </a:lnTo>
                <a:cubicBezTo>
                  <a:pt x="10029075" y="2341226"/>
                  <a:pt x="10013620" y="2349173"/>
                  <a:pt x="10003829" y="2367928"/>
                </a:cubicBezTo>
                <a:lnTo>
                  <a:pt x="10046594" y="2388012"/>
                </a:lnTo>
                <a:lnTo>
                  <a:pt x="10085069" y="2406081"/>
                </a:lnTo>
                <a:cubicBezTo>
                  <a:pt x="10100190" y="2390769"/>
                  <a:pt x="10122313" y="2389745"/>
                  <a:pt x="10138540" y="2376005"/>
                </a:cubicBezTo>
                <a:cubicBezTo>
                  <a:pt x="10143573" y="2356585"/>
                  <a:pt x="10151553" y="2343522"/>
                  <a:pt x="10159367" y="2330024"/>
                </a:cubicBezTo>
                <a:close/>
                <a:moveTo>
                  <a:pt x="9908037" y="2899026"/>
                </a:moveTo>
                <a:cubicBezTo>
                  <a:pt x="9887444" y="2900635"/>
                  <a:pt x="9908037" y="2899026"/>
                  <a:pt x="9908037" y="2899026"/>
                </a:cubicBezTo>
                <a:close/>
                <a:moveTo>
                  <a:pt x="9881159" y="2974854"/>
                </a:moveTo>
                <a:cubicBezTo>
                  <a:pt x="9888362" y="2955090"/>
                  <a:pt x="9872850" y="2940588"/>
                  <a:pt x="9872008" y="2922879"/>
                </a:cubicBezTo>
                <a:cubicBezTo>
                  <a:pt x="9876328" y="2917139"/>
                  <a:pt x="9881092" y="2908664"/>
                  <a:pt x="9882998" y="2899881"/>
                </a:cubicBezTo>
                <a:lnTo>
                  <a:pt x="9880792" y="2890993"/>
                </a:lnTo>
                <a:lnTo>
                  <a:pt x="9876832" y="2875040"/>
                </a:lnTo>
                <a:cubicBezTo>
                  <a:pt x="9864172" y="2911768"/>
                  <a:pt x="9861214" y="2946154"/>
                  <a:pt x="9881159" y="2974854"/>
                </a:cubicBezTo>
                <a:close/>
                <a:moveTo>
                  <a:pt x="9899126" y="2939960"/>
                </a:moveTo>
                <a:cubicBezTo>
                  <a:pt x="9891022" y="2936379"/>
                  <a:pt x="9896171" y="2930496"/>
                  <a:pt x="9886410" y="2927203"/>
                </a:cubicBezTo>
                <a:cubicBezTo>
                  <a:pt x="9876867" y="2937264"/>
                  <a:pt x="9887768" y="2942590"/>
                  <a:pt x="9888541" y="2950070"/>
                </a:cubicBezTo>
                <a:cubicBezTo>
                  <a:pt x="9892132" y="2946558"/>
                  <a:pt x="9896537" y="2946974"/>
                  <a:pt x="9899126" y="2939960"/>
                </a:cubicBezTo>
                <a:close/>
                <a:moveTo>
                  <a:pt x="9908848" y="2924879"/>
                </a:moveTo>
                <a:cubicBezTo>
                  <a:pt x="9902867" y="2917648"/>
                  <a:pt x="9902044" y="2909126"/>
                  <a:pt x="9893365" y="2902231"/>
                </a:cubicBezTo>
                <a:cubicBezTo>
                  <a:pt x="9886045" y="2910724"/>
                  <a:pt x="9898362" y="2937073"/>
                  <a:pt x="9908848" y="2924879"/>
                </a:cubicBezTo>
                <a:close/>
                <a:moveTo>
                  <a:pt x="10116062" y="2482685"/>
                </a:moveTo>
                <a:cubicBezTo>
                  <a:pt x="10122501" y="2471465"/>
                  <a:pt x="10126435" y="2459586"/>
                  <a:pt x="10123405" y="2443270"/>
                </a:cubicBezTo>
                <a:cubicBezTo>
                  <a:pt x="10108173" y="2434898"/>
                  <a:pt x="10095328" y="2427856"/>
                  <a:pt x="10082073" y="2420721"/>
                </a:cubicBezTo>
                <a:lnTo>
                  <a:pt x="10039718" y="2398381"/>
                </a:lnTo>
                <a:lnTo>
                  <a:pt x="10038279" y="2397622"/>
                </a:lnTo>
                <a:lnTo>
                  <a:pt x="10038204" y="2400664"/>
                </a:lnTo>
                <a:lnTo>
                  <a:pt x="10037428" y="2432291"/>
                </a:lnTo>
                <a:cubicBezTo>
                  <a:pt x="10038526" y="2443106"/>
                  <a:pt x="10040510" y="2453456"/>
                  <a:pt x="10041882" y="2464167"/>
                </a:cubicBezTo>
                <a:cubicBezTo>
                  <a:pt x="10073822" y="2474347"/>
                  <a:pt x="10077469" y="2499416"/>
                  <a:pt x="10093688" y="2518147"/>
                </a:cubicBezTo>
                <a:lnTo>
                  <a:pt x="10112760" y="2487918"/>
                </a:lnTo>
                <a:close/>
                <a:moveTo>
                  <a:pt x="5269584" y="13464323"/>
                </a:moveTo>
                <a:cubicBezTo>
                  <a:pt x="5255848" y="13443470"/>
                  <a:pt x="5246564" y="13402152"/>
                  <a:pt x="5222540" y="13397655"/>
                </a:cubicBezTo>
                <a:cubicBezTo>
                  <a:pt x="5242616" y="13415703"/>
                  <a:pt x="5242673" y="13460590"/>
                  <a:pt x="5269584" y="13464323"/>
                </a:cubicBezTo>
                <a:close/>
                <a:moveTo>
                  <a:pt x="10200668" y="2308629"/>
                </a:moveTo>
                <a:cubicBezTo>
                  <a:pt x="10204995" y="2296474"/>
                  <a:pt x="10207479" y="2286027"/>
                  <a:pt x="10199670" y="2280043"/>
                </a:cubicBezTo>
                <a:cubicBezTo>
                  <a:pt x="10174051" y="2289532"/>
                  <a:pt x="10137158" y="2292402"/>
                  <a:pt x="10107938" y="2299484"/>
                </a:cubicBezTo>
                <a:lnTo>
                  <a:pt x="10104526" y="2300652"/>
                </a:lnTo>
                <a:lnTo>
                  <a:pt x="10081978" y="2308371"/>
                </a:lnTo>
                <a:cubicBezTo>
                  <a:pt x="10078223" y="2310316"/>
                  <a:pt x="10058412" y="2313448"/>
                  <a:pt x="10068902" y="2319898"/>
                </a:cubicBezTo>
                <a:lnTo>
                  <a:pt x="10092010" y="2319529"/>
                </a:lnTo>
                <a:lnTo>
                  <a:pt x="10137097" y="2318805"/>
                </a:lnTo>
                <a:cubicBezTo>
                  <a:pt x="10158708" y="2316292"/>
                  <a:pt x="10179551" y="2312264"/>
                  <a:pt x="10200668" y="2308629"/>
                </a:cubicBezTo>
                <a:close/>
                <a:moveTo>
                  <a:pt x="9939719" y="2902316"/>
                </a:moveTo>
                <a:cubicBezTo>
                  <a:pt x="9933422" y="2879647"/>
                  <a:pt x="9918653" y="2858845"/>
                  <a:pt x="9894798" y="2840146"/>
                </a:cubicBezTo>
                <a:cubicBezTo>
                  <a:pt x="9876346" y="2869216"/>
                  <a:pt x="9922351" y="2883934"/>
                  <a:pt x="9932814" y="2906404"/>
                </a:cubicBezTo>
                <a:cubicBezTo>
                  <a:pt x="9935562" y="2907108"/>
                  <a:pt x="9938022" y="2906155"/>
                  <a:pt x="9939719" y="2902316"/>
                </a:cubicBezTo>
                <a:close/>
                <a:moveTo>
                  <a:pt x="10095084" y="2562065"/>
                </a:moveTo>
                <a:cubicBezTo>
                  <a:pt x="10078464" y="2540991"/>
                  <a:pt x="10082193" y="2509086"/>
                  <a:pt x="10058332" y="2491300"/>
                </a:cubicBezTo>
                <a:cubicBezTo>
                  <a:pt x="10063988" y="2521589"/>
                  <a:pt x="10043363" y="2565494"/>
                  <a:pt x="10076878" y="2581063"/>
                </a:cubicBezTo>
                <a:cubicBezTo>
                  <a:pt x="10085559" y="2580217"/>
                  <a:pt x="10089954" y="2569535"/>
                  <a:pt x="10095084" y="2562065"/>
                </a:cubicBezTo>
                <a:close/>
                <a:moveTo>
                  <a:pt x="9941393" y="2933140"/>
                </a:moveTo>
                <a:cubicBezTo>
                  <a:pt x="9938497" y="2929311"/>
                  <a:pt x="9937872" y="2924956"/>
                  <a:pt x="9941176" y="2919787"/>
                </a:cubicBezTo>
                <a:cubicBezTo>
                  <a:pt x="9932893" y="2921226"/>
                  <a:pt x="9921169" y="2907378"/>
                  <a:pt x="9912985" y="2910900"/>
                </a:cubicBezTo>
                <a:cubicBezTo>
                  <a:pt x="9924977" y="2917219"/>
                  <a:pt x="9929529" y="2942685"/>
                  <a:pt x="9941393" y="2933140"/>
                </a:cubicBezTo>
                <a:close/>
                <a:moveTo>
                  <a:pt x="9972356" y="2864216"/>
                </a:moveTo>
                <a:cubicBezTo>
                  <a:pt x="9968360" y="2854802"/>
                  <a:pt x="9964363" y="2845388"/>
                  <a:pt x="9950853" y="2837889"/>
                </a:cubicBezTo>
                <a:cubicBezTo>
                  <a:pt x="9948551" y="2846560"/>
                  <a:pt x="9966979" y="2874078"/>
                  <a:pt x="9972356" y="2864216"/>
                </a:cubicBezTo>
                <a:close/>
                <a:moveTo>
                  <a:pt x="9920152" y="2986983"/>
                </a:moveTo>
                <a:cubicBezTo>
                  <a:pt x="9912038" y="2978809"/>
                  <a:pt x="9905354" y="2952400"/>
                  <a:pt x="9893679" y="2961519"/>
                </a:cubicBezTo>
                <a:cubicBezTo>
                  <a:pt x="9893271" y="2970517"/>
                  <a:pt x="9916412" y="2987370"/>
                  <a:pt x="9920152" y="2986983"/>
                </a:cubicBezTo>
                <a:close/>
                <a:moveTo>
                  <a:pt x="9929447" y="2971714"/>
                </a:moveTo>
                <a:cubicBezTo>
                  <a:pt x="9925976" y="2964571"/>
                  <a:pt x="9918786" y="2945077"/>
                  <a:pt x="9906436" y="2948799"/>
                </a:cubicBezTo>
                <a:cubicBezTo>
                  <a:pt x="9914639" y="2954463"/>
                  <a:pt x="9917286" y="2975009"/>
                  <a:pt x="9929447" y="2971714"/>
                </a:cubicBezTo>
                <a:close/>
                <a:moveTo>
                  <a:pt x="5286759" y="13517794"/>
                </a:moveTo>
                <a:cubicBezTo>
                  <a:pt x="5290141" y="13505524"/>
                  <a:pt x="5282833" y="13479354"/>
                  <a:pt x="5270579" y="13485156"/>
                </a:cubicBezTo>
                <a:cubicBezTo>
                  <a:pt x="5279789" y="13494323"/>
                  <a:pt x="5277123" y="13508439"/>
                  <a:pt x="5286759" y="13517794"/>
                </a:cubicBezTo>
                <a:close/>
                <a:moveTo>
                  <a:pt x="5022658" y="14127063"/>
                </a:moveTo>
                <a:lnTo>
                  <a:pt x="5014124" y="14123292"/>
                </a:lnTo>
                <a:lnTo>
                  <a:pt x="5010354" y="14131822"/>
                </a:lnTo>
                <a:lnTo>
                  <a:pt x="5018889" y="14135593"/>
                </a:lnTo>
                <a:close/>
                <a:moveTo>
                  <a:pt x="10141805" y="2580416"/>
                </a:moveTo>
                <a:cubicBezTo>
                  <a:pt x="10143565" y="2578490"/>
                  <a:pt x="10145091" y="2576279"/>
                  <a:pt x="10145327" y="2571693"/>
                </a:cubicBezTo>
                <a:cubicBezTo>
                  <a:pt x="10125186" y="2554472"/>
                  <a:pt x="10126702" y="2525917"/>
                  <a:pt x="10113199" y="2505141"/>
                </a:cubicBezTo>
                <a:cubicBezTo>
                  <a:pt x="10111706" y="2512959"/>
                  <a:pt x="10109240" y="2518902"/>
                  <a:pt x="10106088" y="2523550"/>
                </a:cubicBezTo>
                <a:lnTo>
                  <a:pt x="10103735" y="2525778"/>
                </a:lnTo>
                <a:lnTo>
                  <a:pt x="10094857" y="2534181"/>
                </a:lnTo>
                <a:lnTo>
                  <a:pt x="10098257" y="2548754"/>
                </a:lnTo>
                <a:lnTo>
                  <a:pt x="10098707" y="2550680"/>
                </a:lnTo>
                <a:cubicBezTo>
                  <a:pt x="10119757" y="2552067"/>
                  <a:pt x="10114956" y="2579889"/>
                  <a:pt x="10136876" y="2587434"/>
                </a:cubicBezTo>
                <a:cubicBezTo>
                  <a:pt x="10138050" y="2583985"/>
                  <a:pt x="10140045" y="2582343"/>
                  <a:pt x="10141805" y="2580416"/>
                </a:cubicBezTo>
                <a:close/>
                <a:moveTo>
                  <a:pt x="10033641" y="2827047"/>
                </a:moveTo>
                <a:cubicBezTo>
                  <a:pt x="10030318" y="2823029"/>
                  <a:pt x="10029029" y="2817870"/>
                  <a:pt x="10025468" y="2813237"/>
                </a:cubicBezTo>
                <a:cubicBezTo>
                  <a:pt x="10018613" y="2818367"/>
                  <a:pt x="10011322" y="2818715"/>
                  <a:pt x="10006045" y="2830661"/>
                </a:cubicBezTo>
                <a:cubicBezTo>
                  <a:pt x="10014337" y="2833815"/>
                  <a:pt x="10009426" y="2840313"/>
                  <a:pt x="10019375" y="2843179"/>
                </a:cubicBezTo>
                <a:cubicBezTo>
                  <a:pt x="10025268" y="2830996"/>
                  <a:pt x="10022521" y="2830292"/>
                  <a:pt x="10033641" y="2827047"/>
                </a:cubicBezTo>
                <a:close/>
                <a:moveTo>
                  <a:pt x="10247985" y="2354847"/>
                </a:moveTo>
                <a:cubicBezTo>
                  <a:pt x="10258452" y="2324844"/>
                  <a:pt x="10210181" y="2335936"/>
                  <a:pt x="10203481" y="2318535"/>
                </a:cubicBezTo>
                <a:cubicBezTo>
                  <a:pt x="10194128" y="2324134"/>
                  <a:pt x="10181994" y="2323810"/>
                  <a:pt x="10172574" y="2327936"/>
                </a:cubicBezTo>
                <a:cubicBezTo>
                  <a:pt x="10166839" y="2341633"/>
                  <a:pt x="10157653" y="2347667"/>
                  <a:pt x="10154028" y="2365546"/>
                </a:cubicBezTo>
                <a:cubicBezTo>
                  <a:pt x="10184197" y="2359426"/>
                  <a:pt x="10215203" y="2355481"/>
                  <a:pt x="10247985" y="2354847"/>
                </a:cubicBezTo>
                <a:close/>
                <a:moveTo>
                  <a:pt x="10026593" y="2898379"/>
                </a:moveTo>
                <a:cubicBezTo>
                  <a:pt x="10017150" y="2888598"/>
                  <a:pt x="10016982" y="2876286"/>
                  <a:pt x="9999069" y="2868371"/>
                </a:cubicBezTo>
                <a:cubicBezTo>
                  <a:pt x="9997669" y="2878460"/>
                  <a:pt x="10017426" y="2907586"/>
                  <a:pt x="10026593" y="2898379"/>
                </a:cubicBezTo>
                <a:close/>
                <a:moveTo>
                  <a:pt x="10062983" y="2820635"/>
                </a:moveTo>
                <a:cubicBezTo>
                  <a:pt x="10060741" y="2813016"/>
                  <a:pt x="10059037" y="2790337"/>
                  <a:pt x="10045565" y="2801211"/>
                </a:cubicBezTo>
                <a:cubicBezTo>
                  <a:pt x="10061337" y="2803591"/>
                  <a:pt x="10049640" y="2825448"/>
                  <a:pt x="10062983" y="2820635"/>
                </a:cubicBezTo>
                <a:close/>
                <a:moveTo>
                  <a:pt x="5285006" y="13660274"/>
                </a:moveTo>
                <a:cubicBezTo>
                  <a:pt x="5280391" y="13651098"/>
                  <a:pt x="5271238" y="13625643"/>
                  <a:pt x="5259404" y="13648962"/>
                </a:cubicBezTo>
                <a:cubicBezTo>
                  <a:pt x="5273186" y="13648935"/>
                  <a:pt x="5280999" y="13668190"/>
                  <a:pt x="5285006" y="13660274"/>
                </a:cubicBezTo>
                <a:close/>
                <a:moveTo>
                  <a:pt x="10267249" y="2391886"/>
                </a:moveTo>
                <a:cubicBezTo>
                  <a:pt x="10239159" y="2398206"/>
                  <a:pt x="10192431" y="2404207"/>
                  <a:pt x="10166461" y="2375745"/>
                </a:cubicBezTo>
                <a:cubicBezTo>
                  <a:pt x="10144771" y="2389589"/>
                  <a:pt x="10118088" y="2394368"/>
                  <a:pt x="10098408" y="2413433"/>
                </a:cubicBezTo>
                <a:cubicBezTo>
                  <a:pt x="10122236" y="2427237"/>
                  <a:pt x="10146936" y="2440704"/>
                  <a:pt x="10169894" y="2454843"/>
                </a:cubicBezTo>
                <a:cubicBezTo>
                  <a:pt x="10190811" y="2446789"/>
                  <a:pt x="10210892" y="2436561"/>
                  <a:pt x="10235194" y="2434697"/>
                </a:cubicBezTo>
                <a:cubicBezTo>
                  <a:pt x="10246393" y="2420895"/>
                  <a:pt x="10257424" y="2406658"/>
                  <a:pt x="10267249" y="2391886"/>
                </a:cubicBezTo>
                <a:close/>
                <a:moveTo>
                  <a:pt x="10276438" y="2372864"/>
                </a:moveTo>
                <a:cubicBezTo>
                  <a:pt x="10243390" y="2367606"/>
                  <a:pt x="10207527" y="2358936"/>
                  <a:pt x="10185366" y="2375459"/>
                </a:cubicBezTo>
                <a:cubicBezTo>
                  <a:pt x="10216267" y="2392034"/>
                  <a:pt x="10254982" y="2388617"/>
                  <a:pt x="10276438" y="2372864"/>
                </a:cubicBezTo>
                <a:close/>
                <a:moveTo>
                  <a:pt x="10185044" y="2583875"/>
                </a:moveTo>
                <a:cubicBezTo>
                  <a:pt x="10162053" y="2572246"/>
                  <a:pt x="10162029" y="2535792"/>
                  <a:pt x="10135348" y="2534076"/>
                </a:cubicBezTo>
                <a:cubicBezTo>
                  <a:pt x="10148415" y="2555020"/>
                  <a:pt x="10161917" y="2575795"/>
                  <a:pt x="10178572" y="2594358"/>
                </a:cubicBezTo>
                <a:cubicBezTo>
                  <a:pt x="10180785" y="2591008"/>
                  <a:pt x="10184003" y="2590269"/>
                  <a:pt x="10185044" y="2583875"/>
                </a:cubicBezTo>
                <a:close/>
                <a:moveTo>
                  <a:pt x="10103764" y="2782564"/>
                </a:moveTo>
                <a:cubicBezTo>
                  <a:pt x="10103764" y="2782564"/>
                  <a:pt x="10088407" y="2797705"/>
                  <a:pt x="10103764" y="2782564"/>
                </a:cubicBezTo>
                <a:close/>
                <a:moveTo>
                  <a:pt x="10085152" y="2825841"/>
                </a:moveTo>
                <a:cubicBezTo>
                  <a:pt x="10079260" y="2816099"/>
                  <a:pt x="10076227" y="2791813"/>
                  <a:pt x="10064532" y="2791745"/>
                </a:cubicBezTo>
                <a:cubicBezTo>
                  <a:pt x="10074778" y="2800861"/>
                  <a:pt x="10071185" y="2826299"/>
                  <a:pt x="10085152" y="2825841"/>
                </a:cubicBezTo>
                <a:close/>
                <a:moveTo>
                  <a:pt x="10063818" y="2926044"/>
                </a:moveTo>
                <a:cubicBezTo>
                  <a:pt x="10053998" y="2917117"/>
                  <a:pt x="10050965" y="2892831"/>
                  <a:pt x="10033497" y="2894290"/>
                </a:cubicBezTo>
                <a:cubicBezTo>
                  <a:pt x="10044546" y="2902742"/>
                  <a:pt x="10046538" y="2927078"/>
                  <a:pt x="10063818" y="2926044"/>
                </a:cubicBezTo>
                <a:close/>
                <a:moveTo>
                  <a:pt x="5326219" y="13683582"/>
                </a:moveTo>
                <a:cubicBezTo>
                  <a:pt x="5316692" y="13680902"/>
                  <a:pt x="5312596" y="13691328"/>
                  <a:pt x="5305879" y="13694988"/>
                </a:cubicBezTo>
                <a:cubicBezTo>
                  <a:pt x="5276198" y="13681364"/>
                  <a:pt x="5244910" y="13669069"/>
                  <a:pt x="5234299" y="13648067"/>
                </a:cubicBezTo>
                <a:cubicBezTo>
                  <a:pt x="5233520" y="13618664"/>
                  <a:pt x="5268351" y="13626406"/>
                  <a:pt x="5282517" y="13608195"/>
                </a:cubicBezTo>
                <a:cubicBezTo>
                  <a:pt x="5283281" y="13488728"/>
                  <a:pt x="5187653" y="13406202"/>
                  <a:pt x="5140623" y="13304872"/>
                </a:cubicBezTo>
                <a:cubicBezTo>
                  <a:pt x="5152980" y="13384254"/>
                  <a:pt x="5077282" y="13460924"/>
                  <a:pt x="5007079" y="13455906"/>
                </a:cubicBezTo>
                <a:cubicBezTo>
                  <a:pt x="5004348" y="13503640"/>
                  <a:pt x="4974802" y="13588978"/>
                  <a:pt x="4933081" y="13611838"/>
                </a:cubicBezTo>
                <a:cubicBezTo>
                  <a:pt x="4931805" y="13633195"/>
                  <a:pt x="4955562" y="13645221"/>
                  <a:pt x="4959028" y="13669695"/>
                </a:cubicBezTo>
                <a:cubicBezTo>
                  <a:pt x="4967015" y="13723184"/>
                  <a:pt x="4931968" y="13785189"/>
                  <a:pt x="4885920" y="13800529"/>
                </a:cubicBezTo>
                <a:cubicBezTo>
                  <a:pt x="4915604" y="13836076"/>
                  <a:pt x="4950292" y="13884540"/>
                  <a:pt x="4990665" y="13933986"/>
                </a:cubicBezTo>
                <a:cubicBezTo>
                  <a:pt x="5042581" y="13997709"/>
                  <a:pt x="5124146" y="14061277"/>
                  <a:pt x="5076245" y="14155838"/>
                </a:cubicBezTo>
                <a:cubicBezTo>
                  <a:pt x="5033788" y="14167667"/>
                  <a:pt x="4933423" y="14125870"/>
                  <a:pt x="4955463" y="14071373"/>
                </a:cubicBezTo>
                <a:cubicBezTo>
                  <a:pt x="4982075" y="14068857"/>
                  <a:pt x="5000892" y="14095524"/>
                  <a:pt x="5028002" y="14103424"/>
                </a:cubicBezTo>
                <a:cubicBezTo>
                  <a:pt x="5035103" y="14081582"/>
                  <a:pt x="5020204" y="14049508"/>
                  <a:pt x="5003182" y="14021085"/>
                </a:cubicBezTo>
                <a:cubicBezTo>
                  <a:pt x="4974657" y="13974835"/>
                  <a:pt x="4946214" y="13943404"/>
                  <a:pt x="4898746" y="13898470"/>
                </a:cubicBezTo>
                <a:cubicBezTo>
                  <a:pt x="4865470" y="13866435"/>
                  <a:pt x="4844547" y="13830680"/>
                  <a:pt x="4802062" y="13850653"/>
                </a:cubicBezTo>
                <a:cubicBezTo>
                  <a:pt x="4788823" y="13840215"/>
                  <a:pt x="4783820" y="13827299"/>
                  <a:pt x="4771196" y="13816623"/>
                </a:cubicBezTo>
                <a:cubicBezTo>
                  <a:pt x="4685134" y="13794400"/>
                  <a:pt x="4648316" y="13705741"/>
                  <a:pt x="4688995" y="13621754"/>
                </a:cubicBezTo>
                <a:cubicBezTo>
                  <a:pt x="4732452" y="13530328"/>
                  <a:pt x="4829822" y="13526958"/>
                  <a:pt x="4911248" y="13591995"/>
                </a:cubicBezTo>
                <a:cubicBezTo>
                  <a:pt x="4943688" y="13549740"/>
                  <a:pt x="4956894" y="13485222"/>
                  <a:pt x="4944069" y="13448457"/>
                </a:cubicBezTo>
                <a:cubicBezTo>
                  <a:pt x="4732612" y="13415693"/>
                  <a:pt x="4862555" y="13080048"/>
                  <a:pt x="5035689" y="13171841"/>
                </a:cubicBezTo>
                <a:cubicBezTo>
                  <a:pt x="5105004" y="13140782"/>
                  <a:pt x="5120362" y="13186822"/>
                  <a:pt x="5160856" y="13247537"/>
                </a:cubicBezTo>
                <a:cubicBezTo>
                  <a:pt x="5181103" y="13277896"/>
                  <a:pt x="5196418" y="13305564"/>
                  <a:pt x="5210780" y="13330773"/>
                </a:cubicBezTo>
                <a:cubicBezTo>
                  <a:pt x="5239128" y="13382044"/>
                  <a:pt x="5287829" y="13448424"/>
                  <a:pt x="5306601" y="13495973"/>
                </a:cubicBezTo>
                <a:cubicBezTo>
                  <a:pt x="5327755" y="13549673"/>
                  <a:pt x="5345349" y="13620663"/>
                  <a:pt x="5326219" y="13683582"/>
                </a:cubicBezTo>
                <a:close/>
                <a:moveTo>
                  <a:pt x="10134302" y="2827672"/>
                </a:moveTo>
                <a:cubicBezTo>
                  <a:pt x="10147090" y="2806806"/>
                  <a:pt x="10117521" y="2795271"/>
                  <a:pt x="10129882" y="2774218"/>
                </a:cubicBezTo>
                <a:cubicBezTo>
                  <a:pt x="10119874" y="2765717"/>
                  <a:pt x="10112454" y="2772127"/>
                  <a:pt x="10104647" y="2774796"/>
                </a:cubicBezTo>
                <a:cubicBezTo>
                  <a:pt x="10123949" y="2789953"/>
                  <a:pt x="10113959" y="2812564"/>
                  <a:pt x="10134302" y="2827672"/>
                </a:cubicBezTo>
                <a:close/>
                <a:moveTo>
                  <a:pt x="10131673" y="2838238"/>
                </a:moveTo>
                <a:cubicBezTo>
                  <a:pt x="10130006" y="2833932"/>
                  <a:pt x="10125831" y="2829538"/>
                  <a:pt x="10118768" y="2825907"/>
                </a:cubicBezTo>
                <a:cubicBezTo>
                  <a:pt x="10105238" y="2831147"/>
                  <a:pt x="10084356" y="2853024"/>
                  <a:pt x="10074567" y="2835951"/>
                </a:cubicBezTo>
                <a:cubicBezTo>
                  <a:pt x="10068803" y="2842073"/>
                  <a:pt x="10060570" y="2844554"/>
                  <a:pt x="10063099" y="2853830"/>
                </a:cubicBezTo>
                <a:cubicBezTo>
                  <a:pt x="10087917" y="2857657"/>
                  <a:pt x="10108481" y="2842268"/>
                  <a:pt x="10131673" y="2838238"/>
                </a:cubicBezTo>
                <a:close/>
                <a:moveTo>
                  <a:pt x="10241986" y="2610903"/>
                </a:moveTo>
                <a:cubicBezTo>
                  <a:pt x="10244167" y="2603570"/>
                  <a:pt x="10246783" y="2596069"/>
                  <a:pt x="10248796" y="2588301"/>
                </a:cubicBezTo>
                <a:cubicBezTo>
                  <a:pt x="10222794" y="2555854"/>
                  <a:pt x="10202390" y="2519754"/>
                  <a:pt x="10189931" y="2479596"/>
                </a:cubicBezTo>
                <a:cubicBezTo>
                  <a:pt x="10167810" y="2474126"/>
                  <a:pt x="10151692" y="2454357"/>
                  <a:pt x="10135838" y="2453468"/>
                </a:cubicBezTo>
                <a:cubicBezTo>
                  <a:pt x="10133285" y="2475430"/>
                  <a:pt x="10131872" y="2496454"/>
                  <a:pt x="10130894" y="2517310"/>
                </a:cubicBezTo>
                <a:cubicBezTo>
                  <a:pt x="10167159" y="2528323"/>
                  <a:pt x="10173822" y="2554728"/>
                  <a:pt x="10190610" y="2576237"/>
                </a:cubicBezTo>
                <a:cubicBezTo>
                  <a:pt x="10190042" y="2566965"/>
                  <a:pt x="10198019" y="2573385"/>
                  <a:pt x="10203381" y="2574317"/>
                </a:cubicBezTo>
                <a:cubicBezTo>
                  <a:pt x="10215781" y="2587026"/>
                  <a:pt x="10218055" y="2604632"/>
                  <a:pt x="10241986" y="2610903"/>
                </a:cubicBezTo>
                <a:close/>
                <a:moveTo>
                  <a:pt x="10096957" y="2946805"/>
                </a:moveTo>
                <a:cubicBezTo>
                  <a:pt x="10086343" y="2943136"/>
                  <a:pt x="10091443" y="2936211"/>
                  <a:pt x="10080403" y="2932352"/>
                </a:cubicBezTo>
                <a:cubicBezTo>
                  <a:pt x="10069481" y="2939764"/>
                  <a:pt x="10091917" y="2959366"/>
                  <a:pt x="10096957" y="2946805"/>
                </a:cubicBezTo>
                <a:close/>
                <a:moveTo>
                  <a:pt x="10173572" y="2791291"/>
                </a:moveTo>
                <a:cubicBezTo>
                  <a:pt x="10173276" y="2785615"/>
                  <a:pt x="10166990" y="2779651"/>
                  <a:pt x="10153797" y="2776627"/>
                </a:cubicBezTo>
                <a:cubicBezTo>
                  <a:pt x="10148470" y="2787530"/>
                  <a:pt x="10154689" y="2795377"/>
                  <a:pt x="10157406" y="2804226"/>
                </a:cubicBezTo>
                <a:cubicBezTo>
                  <a:pt x="10168174" y="2802355"/>
                  <a:pt x="10173868" y="2796967"/>
                  <a:pt x="10173572" y="2791291"/>
                </a:cubicBezTo>
                <a:close/>
                <a:moveTo>
                  <a:pt x="10333907" y="2437652"/>
                </a:moveTo>
                <a:cubicBezTo>
                  <a:pt x="10329853" y="2429722"/>
                  <a:pt x="10308166" y="2430579"/>
                  <a:pt x="10308303" y="2420537"/>
                </a:cubicBezTo>
                <a:cubicBezTo>
                  <a:pt x="10304451" y="2410531"/>
                  <a:pt x="10318936" y="2390968"/>
                  <a:pt x="10310625" y="2383678"/>
                </a:cubicBezTo>
                <a:cubicBezTo>
                  <a:pt x="10305967" y="2381976"/>
                  <a:pt x="10301476" y="2380708"/>
                  <a:pt x="10296381" y="2379173"/>
                </a:cubicBezTo>
                <a:cubicBezTo>
                  <a:pt x="10280992" y="2395087"/>
                  <a:pt x="10267545" y="2414749"/>
                  <a:pt x="10252155" y="2430664"/>
                </a:cubicBezTo>
                <a:lnTo>
                  <a:pt x="10306699" y="2438998"/>
                </a:lnTo>
                <a:lnTo>
                  <a:pt x="10329247" y="2442443"/>
                </a:lnTo>
                <a:cubicBezTo>
                  <a:pt x="10331761" y="2442474"/>
                  <a:pt x="10333336" y="2441368"/>
                  <a:pt x="10333907" y="2437652"/>
                </a:cubicBezTo>
                <a:close/>
                <a:moveTo>
                  <a:pt x="10330077" y="2470595"/>
                </a:moveTo>
                <a:cubicBezTo>
                  <a:pt x="10330547" y="2467916"/>
                  <a:pt x="10331889" y="2464902"/>
                  <a:pt x="10332795" y="2462056"/>
                </a:cubicBezTo>
                <a:cubicBezTo>
                  <a:pt x="10327097" y="2460254"/>
                  <a:pt x="10331523" y="2453555"/>
                  <a:pt x="10322775" y="2452926"/>
                </a:cubicBezTo>
                <a:cubicBezTo>
                  <a:pt x="10319062" y="2453357"/>
                  <a:pt x="10313687" y="2452554"/>
                  <a:pt x="10307448" y="2451296"/>
                </a:cubicBezTo>
                <a:lnTo>
                  <a:pt x="10305664" y="2450916"/>
                </a:lnTo>
                <a:lnTo>
                  <a:pt x="10286941" y="2446930"/>
                </a:lnTo>
                <a:cubicBezTo>
                  <a:pt x="10272607" y="2444144"/>
                  <a:pt x="10258019" y="2442643"/>
                  <a:pt x="10249571" y="2448643"/>
                </a:cubicBezTo>
                <a:cubicBezTo>
                  <a:pt x="10265374" y="2453298"/>
                  <a:pt x="10278159" y="2458240"/>
                  <a:pt x="10290665" y="2462292"/>
                </a:cubicBezTo>
                <a:lnTo>
                  <a:pt x="10304423" y="2465190"/>
                </a:lnTo>
                <a:close/>
                <a:moveTo>
                  <a:pt x="10188898" y="2807082"/>
                </a:moveTo>
                <a:cubicBezTo>
                  <a:pt x="10191658" y="2802278"/>
                  <a:pt x="10192712" y="2797007"/>
                  <a:pt x="10191043" y="2791554"/>
                </a:cubicBezTo>
                <a:cubicBezTo>
                  <a:pt x="10184177" y="2814015"/>
                  <a:pt x="10159211" y="2807063"/>
                  <a:pt x="10145481" y="2830061"/>
                </a:cubicBezTo>
                <a:cubicBezTo>
                  <a:pt x="10156990" y="2831705"/>
                  <a:pt x="10180618" y="2821494"/>
                  <a:pt x="10188898" y="2807082"/>
                </a:cubicBezTo>
                <a:close/>
                <a:moveTo>
                  <a:pt x="10286869" y="2606610"/>
                </a:moveTo>
                <a:cubicBezTo>
                  <a:pt x="10289049" y="2599277"/>
                  <a:pt x="10291668" y="2591776"/>
                  <a:pt x="10294115" y="2583840"/>
                </a:cubicBezTo>
                <a:cubicBezTo>
                  <a:pt x="10291738" y="2573767"/>
                  <a:pt x="10257989" y="2556290"/>
                  <a:pt x="10246757" y="2566109"/>
                </a:cubicBezTo>
                <a:cubicBezTo>
                  <a:pt x="10259222" y="2580291"/>
                  <a:pt x="10264447" y="2597760"/>
                  <a:pt x="10286869" y="2606610"/>
                </a:cubicBezTo>
                <a:close/>
                <a:moveTo>
                  <a:pt x="10341604" y="2483639"/>
                </a:moveTo>
                <a:cubicBezTo>
                  <a:pt x="10333560" y="2482241"/>
                  <a:pt x="10326387" y="2482130"/>
                  <a:pt x="10318888" y="2481334"/>
                </a:cubicBezTo>
                <a:lnTo>
                  <a:pt x="10303372" y="2477297"/>
                </a:lnTo>
                <a:lnTo>
                  <a:pt x="10294211" y="2474913"/>
                </a:lnTo>
                <a:lnTo>
                  <a:pt x="10302346" y="2489101"/>
                </a:lnTo>
                <a:lnTo>
                  <a:pt x="10304681" y="2493172"/>
                </a:lnTo>
                <a:cubicBezTo>
                  <a:pt x="10310520" y="2498104"/>
                  <a:pt x="10317985" y="2502223"/>
                  <a:pt x="10324906" y="2506551"/>
                </a:cubicBezTo>
                <a:cubicBezTo>
                  <a:pt x="10328529" y="2495166"/>
                  <a:pt x="10335100" y="2490139"/>
                  <a:pt x="10341604" y="2483639"/>
                </a:cubicBezTo>
                <a:close/>
                <a:moveTo>
                  <a:pt x="10131842" y="2964769"/>
                </a:moveTo>
                <a:cubicBezTo>
                  <a:pt x="10129889" y="2958807"/>
                  <a:pt x="10111628" y="2943600"/>
                  <a:pt x="10104724" y="2947688"/>
                </a:cubicBezTo>
                <a:cubicBezTo>
                  <a:pt x="10106251" y="2953461"/>
                  <a:pt x="10124512" y="2968668"/>
                  <a:pt x="10131842" y="2964769"/>
                </a:cubicBezTo>
                <a:close/>
                <a:moveTo>
                  <a:pt x="5276929" y="13954144"/>
                </a:moveTo>
                <a:cubicBezTo>
                  <a:pt x="5265663" y="13950179"/>
                  <a:pt x="5261026" y="13928370"/>
                  <a:pt x="5248579" y="13935147"/>
                </a:cubicBezTo>
                <a:cubicBezTo>
                  <a:pt x="5255215" y="13940605"/>
                  <a:pt x="5264482" y="13960921"/>
                  <a:pt x="5276929" y="13954144"/>
                </a:cubicBezTo>
                <a:close/>
                <a:moveTo>
                  <a:pt x="10331794" y="2573829"/>
                </a:moveTo>
                <a:lnTo>
                  <a:pt x="10296781" y="2553153"/>
                </a:lnTo>
                <a:lnTo>
                  <a:pt x="10267920" y="2536109"/>
                </a:lnTo>
                <a:cubicBezTo>
                  <a:pt x="10248411" y="2522640"/>
                  <a:pt x="10229895" y="2508665"/>
                  <a:pt x="10210006" y="2495343"/>
                </a:cubicBezTo>
                <a:cubicBezTo>
                  <a:pt x="10213418" y="2518505"/>
                  <a:pt x="10225212" y="2537441"/>
                  <a:pt x="10240928" y="2554867"/>
                </a:cubicBezTo>
                <a:cubicBezTo>
                  <a:pt x="10255981" y="2544576"/>
                  <a:pt x="10271825" y="2554210"/>
                  <a:pt x="10287341" y="2563971"/>
                </a:cubicBezTo>
                <a:lnTo>
                  <a:pt x="10295463" y="2568321"/>
                </a:lnTo>
                <a:lnTo>
                  <a:pt x="10310232" y="2576231"/>
                </a:lnTo>
                <a:cubicBezTo>
                  <a:pt x="10317687" y="2578699"/>
                  <a:pt x="10324921" y="2578723"/>
                  <a:pt x="10331794" y="2573829"/>
                </a:cubicBezTo>
                <a:close/>
                <a:moveTo>
                  <a:pt x="10346377" y="2566218"/>
                </a:moveTo>
                <a:cubicBezTo>
                  <a:pt x="10336760" y="2552937"/>
                  <a:pt x="10334184" y="2531951"/>
                  <a:pt x="10321283" y="2517937"/>
                </a:cubicBezTo>
                <a:cubicBezTo>
                  <a:pt x="10317781" y="2514040"/>
                  <a:pt x="10312386" y="2510748"/>
                  <a:pt x="10306742" y="2507301"/>
                </a:cubicBezTo>
                <a:lnTo>
                  <a:pt x="10301118" y="2503242"/>
                </a:lnTo>
                <a:lnTo>
                  <a:pt x="10290719" y="2495738"/>
                </a:lnTo>
                <a:cubicBezTo>
                  <a:pt x="10281570" y="2486272"/>
                  <a:pt x="10276982" y="2473054"/>
                  <a:pt x="10268738" y="2467237"/>
                </a:cubicBezTo>
                <a:cubicBezTo>
                  <a:pt x="10256372" y="2458511"/>
                  <a:pt x="10237467" y="2458797"/>
                  <a:pt x="10224967" y="2447126"/>
                </a:cubicBezTo>
                <a:cubicBezTo>
                  <a:pt x="10213100" y="2452693"/>
                  <a:pt x="10187357" y="2452115"/>
                  <a:pt x="10187421" y="2466576"/>
                </a:cubicBezTo>
                <a:cubicBezTo>
                  <a:pt x="10216311" y="2481178"/>
                  <a:pt x="10241512" y="2500821"/>
                  <a:pt x="10266760" y="2519448"/>
                </a:cubicBezTo>
                <a:lnTo>
                  <a:pt x="10298110" y="2537864"/>
                </a:lnTo>
                <a:close/>
                <a:moveTo>
                  <a:pt x="10373185" y="2590362"/>
                </a:moveTo>
                <a:cubicBezTo>
                  <a:pt x="10358734" y="2607414"/>
                  <a:pt x="10324918" y="2588465"/>
                  <a:pt x="10303699" y="2593137"/>
                </a:cubicBezTo>
                <a:cubicBezTo>
                  <a:pt x="10299306" y="2603820"/>
                  <a:pt x="10303793" y="2618076"/>
                  <a:pt x="10293736" y="2624446"/>
                </a:cubicBezTo>
                <a:cubicBezTo>
                  <a:pt x="10278016" y="2620008"/>
                  <a:pt x="10269371" y="2611848"/>
                  <a:pt x="10259418" y="2604192"/>
                </a:cubicBezTo>
                <a:cubicBezTo>
                  <a:pt x="10247149" y="2607417"/>
                  <a:pt x="10255323" y="2624749"/>
                  <a:pt x="10242417" y="2630217"/>
                </a:cubicBezTo>
                <a:cubicBezTo>
                  <a:pt x="10218955" y="2621268"/>
                  <a:pt x="10213731" y="2603799"/>
                  <a:pt x="10197947" y="2591394"/>
                </a:cubicBezTo>
                <a:cubicBezTo>
                  <a:pt x="10190605" y="2595719"/>
                  <a:pt x="10186445" y="2608310"/>
                  <a:pt x="10178835" y="2613238"/>
                </a:cubicBezTo>
                <a:cubicBezTo>
                  <a:pt x="10168010" y="2605917"/>
                  <a:pt x="10162851" y="2596415"/>
                  <a:pt x="10155948" y="2587584"/>
                </a:cubicBezTo>
                <a:cubicBezTo>
                  <a:pt x="10145893" y="2587459"/>
                  <a:pt x="10143174" y="2602492"/>
                  <a:pt x="10134457" y="2605847"/>
                </a:cubicBezTo>
                <a:cubicBezTo>
                  <a:pt x="10117834" y="2597762"/>
                  <a:pt x="10114050" y="2582735"/>
                  <a:pt x="10105104" y="2571194"/>
                </a:cubicBezTo>
                <a:cubicBezTo>
                  <a:pt x="10094577" y="2580243"/>
                  <a:pt x="10089209" y="2598793"/>
                  <a:pt x="10074293" y="2599041"/>
                </a:cubicBezTo>
                <a:cubicBezTo>
                  <a:pt x="10053446" y="2589085"/>
                  <a:pt x="10053987" y="2568397"/>
                  <a:pt x="10041690" y="2554650"/>
                </a:cubicBezTo>
                <a:cubicBezTo>
                  <a:pt x="10032840" y="2555059"/>
                  <a:pt x="10031028" y="2567246"/>
                  <a:pt x="10022010" y="2567221"/>
                </a:cubicBezTo>
                <a:cubicBezTo>
                  <a:pt x="9993957" y="2558041"/>
                  <a:pt x="9991316" y="2535583"/>
                  <a:pt x="9981768" y="2517280"/>
                </a:cubicBezTo>
                <a:cubicBezTo>
                  <a:pt x="9971579" y="2514210"/>
                  <a:pt x="9968057" y="2524557"/>
                  <a:pt x="9956695" y="2518442"/>
                </a:cubicBezTo>
                <a:cubicBezTo>
                  <a:pt x="9912897" y="2474865"/>
                  <a:pt x="9931454" y="2398291"/>
                  <a:pt x="9919435" y="2338482"/>
                </a:cubicBezTo>
                <a:cubicBezTo>
                  <a:pt x="9859614" y="2300075"/>
                  <a:pt x="9813064" y="2267547"/>
                  <a:pt x="9724313" y="2246273"/>
                </a:cubicBezTo>
                <a:cubicBezTo>
                  <a:pt x="9727201" y="2231676"/>
                  <a:pt x="9727905" y="2230905"/>
                  <a:pt x="9729616" y="2219756"/>
                </a:cubicBezTo>
                <a:cubicBezTo>
                  <a:pt x="9816392" y="2226805"/>
                  <a:pt x="9884423" y="2280034"/>
                  <a:pt x="9938077" y="2319317"/>
                </a:cubicBezTo>
                <a:cubicBezTo>
                  <a:pt x="9956247" y="2309324"/>
                  <a:pt x="9968186" y="2285747"/>
                  <a:pt x="9982302" y="2267825"/>
                </a:cubicBezTo>
                <a:cubicBezTo>
                  <a:pt x="9989576" y="2268521"/>
                  <a:pt x="9996950" y="2268180"/>
                  <a:pt x="10006000" y="2272188"/>
                </a:cubicBezTo>
                <a:cubicBezTo>
                  <a:pt x="10019109" y="2258150"/>
                  <a:pt x="10024279" y="2228688"/>
                  <a:pt x="10035109" y="2210032"/>
                </a:cubicBezTo>
                <a:cubicBezTo>
                  <a:pt x="10047579" y="2211225"/>
                  <a:pt x="10046772" y="2219528"/>
                  <a:pt x="10055921" y="2222499"/>
                </a:cubicBezTo>
                <a:cubicBezTo>
                  <a:pt x="10071241" y="2218099"/>
                  <a:pt x="10076677" y="2194527"/>
                  <a:pt x="10094844" y="2197523"/>
                </a:cubicBezTo>
                <a:cubicBezTo>
                  <a:pt x="10110162" y="2199618"/>
                  <a:pt x="10118471" y="2213403"/>
                  <a:pt x="10118466" y="2232885"/>
                </a:cubicBezTo>
                <a:cubicBezTo>
                  <a:pt x="10138811" y="2235041"/>
                  <a:pt x="10152360" y="2207848"/>
                  <a:pt x="10170560" y="2214827"/>
                </a:cubicBezTo>
                <a:cubicBezTo>
                  <a:pt x="10190735" y="2223043"/>
                  <a:pt x="10182987" y="2244507"/>
                  <a:pt x="10181238" y="2271155"/>
                </a:cubicBezTo>
                <a:cubicBezTo>
                  <a:pt x="10192733" y="2273722"/>
                  <a:pt x="10205742" y="2260722"/>
                  <a:pt x="10212913" y="2268950"/>
                </a:cubicBezTo>
                <a:cubicBezTo>
                  <a:pt x="10213378" y="2285754"/>
                  <a:pt x="10213575" y="2303161"/>
                  <a:pt x="10223292" y="2315403"/>
                </a:cubicBezTo>
                <a:cubicBezTo>
                  <a:pt x="10250544" y="2313403"/>
                  <a:pt x="10263242" y="2335987"/>
                  <a:pt x="10262969" y="2356072"/>
                </a:cubicBezTo>
                <a:cubicBezTo>
                  <a:pt x="10286565" y="2361473"/>
                  <a:pt x="10312575" y="2361449"/>
                  <a:pt x="10328493" y="2376799"/>
                </a:cubicBezTo>
                <a:cubicBezTo>
                  <a:pt x="10331138" y="2386270"/>
                  <a:pt x="10320240" y="2403453"/>
                  <a:pt x="10323322" y="2412757"/>
                </a:cubicBezTo>
                <a:cubicBezTo>
                  <a:pt x="10329889" y="2420717"/>
                  <a:pt x="10347453" y="2423446"/>
                  <a:pt x="10350869" y="2433619"/>
                </a:cubicBezTo>
                <a:cubicBezTo>
                  <a:pt x="10346744" y="2443699"/>
                  <a:pt x="10342117" y="2445980"/>
                  <a:pt x="10343623" y="2456389"/>
                </a:cubicBezTo>
                <a:cubicBezTo>
                  <a:pt x="10345128" y="2466798"/>
                  <a:pt x="10361922" y="2468825"/>
                  <a:pt x="10364567" y="2478295"/>
                </a:cubicBezTo>
                <a:cubicBezTo>
                  <a:pt x="10360909" y="2492191"/>
                  <a:pt x="10348876" y="2490829"/>
                  <a:pt x="10342774" y="2499673"/>
                </a:cubicBezTo>
                <a:cubicBezTo>
                  <a:pt x="10333279" y="2534797"/>
                  <a:pt x="10359551" y="2560146"/>
                  <a:pt x="10373185" y="2590362"/>
                </a:cubicBezTo>
                <a:close/>
                <a:moveTo>
                  <a:pt x="5583716" y="13547091"/>
                </a:moveTo>
                <a:cubicBezTo>
                  <a:pt x="5586048" y="13542823"/>
                  <a:pt x="5587379" y="13538943"/>
                  <a:pt x="5583629" y="13537032"/>
                </a:cubicBezTo>
                <a:cubicBezTo>
                  <a:pt x="5582933" y="13544384"/>
                  <a:pt x="5570298" y="13555651"/>
                  <a:pt x="5577797" y="13559475"/>
                </a:cubicBezTo>
                <a:cubicBezTo>
                  <a:pt x="5578050" y="13556013"/>
                  <a:pt x="5581383" y="13551358"/>
                  <a:pt x="5583716" y="13547091"/>
                </a:cubicBezTo>
                <a:close/>
                <a:moveTo>
                  <a:pt x="10223500" y="3052689"/>
                </a:moveTo>
                <a:cubicBezTo>
                  <a:pt x="10178331" y="3007236"/>
                  <a:pt x="10069096" y="2914099"/>
                  <a:pt x="10029174" y="3000990"/>
                </a:cubicBezTo>
                <a:cubicBezTo>
                  <a:pt x="10064761" y="3060056"/>
                  <a:pt x="10147052" y="3060722"/>
                  <a:pt x="10199702" y="3083476"/>
                </a:cubicBezTo>
                <a:cubicBezTo>
                  <a:pt x="10213053" y="3083256"/>
                  <a:pt x="10211031" y="3067065"/>
                  <a:pt x="10223500" y="3052689"/>
                </a:cubicBezTo>
                <a:close/>
                <a:moveTo>
                  <a:pt x="5621043" y="13470841"/>
                </a:moveTo>
                <a:cubicBezTo>
                  <a:pt x="5623496" y="13465288"/>
                  <a:pt x="5627182" y="13459257"/>
                  <a:pt x="5618740" y="13457569"/>
                </a:cubicBezTo>
                <a:cubicBezTo>
                  <a:pt x="5615859" y="13462934"/>
                  <a:pt x="5617338" y="13467672"/>
                  <a:pt x="5621043" y="13470841"/>
                </a:cubicBezTo>
                <a:close/>
                <a:moveTo>
                  <a:pt x="5566789" y="13601717"/>
                </a:moveTo>
                <a:cubicBezTo>
                  <a:pt x="5571891" y="13586993"/>
                  <a:pt x="5574527" y="13572074"/>
                  <a:pt x="5572870" y="13561384"/>
                </a:cubicBezTo>
                <a:cubicBezTo>
                  <a:pt x="5562636" y="13588010"/>
                  <a:pt x="5541556" y="13619546"/>
                  <a:pt x="5545914" y="13640875"/>
                </a:cubicBezTo>
                <a:cubicBezTo>
                  <a:pt x="5554120" y="13630969"/>
                  <a:pt x="5561687" y="13616441"/>
                  <a:pt x="5566789" y="13601717"/>
                </a:cubicBezTo>
                <a:close/>
                <a:moveTo>
                  <a:pt x="5543544" y="13658658"/>
                </a:moveTo>
                <a:cubicBezTo>
                  <a:pt x="5545960" y="13651747"/>
                  <a:pt x="5545731" y="13643602"/>
                  <a:pt x="5540987" y="13642783"/>
                </a:cubicBezTo>
                <a:cubicBezTo>
                  <a:pt x="5534987" y="13652897"/>
                  <a:pt x="5541740" y="13663030"/>
                  <a:pt x="5530228" y="13667135"/>
                </a:cubicBezTo>
                <a:cubicBezTo>
                  <a:pt x="5536068" y="13671247"/>
                  <a:pt x="5541129" y="13665568"/>
                  <a:pt x="5543544" y="13658658"/>
                </a:cubicBezTo>
                <a:close/>
                <a:moveTo>
                  <a:pt x="10205868" y="3134131"/>
                </a:moveTo>
                <a:cubicBezTo>
                  <a:pt x="10204421" y="3121254"/>
                  <a:pt x="10202973" y="3108377"/>
                  <a:pt x="10200107" y="3096403"/>
                </a:cubicBezTo>
                <a:lnTo>
                  <a:pt x="10197929" y="3096678"/>
                </a:lnTo>
                <a:lnTo>
                  <a:pt x="10098598" y="3109234"/>
                </a:lnTo>
                <a:cubicBezTo>
                  <a:pt x="10065614" y="3117542"/>
                  <a:pt x="10034328" y="3133548"/>
                  <a:pt x="10007270" y="3168249"/>
                </a:cubicBezTo>
                <a:cubicBezTo>
                  <a:pt x="10008975" y="3190928"/>
                  <a:pt x="10020628" y="3216473"/>
                  <a:pt x="10051328" y="3225449"/>
                </a:cubicBezTo>
                <a:cubicBezTo>
                  <a:pt x="10089229" y="3236586"/>
                  <a:pt x="10179590" y="3156684"/>
                  <a:pt x="10205868" y="3134131"/>
                </a:cubicBezTo>
                <a:close/>
                <a:moveTo>
                  <a:pt x="5581413" y="13635625"/>
                </a:moveTo>
                <a:cubicBezTo>
                  <a:pt x="5568799" y="13634136"/>
                  <a:pt x="5581623" y="13622441"/>
                  <a:pt x="5577204" y="13617425"/>
                </a:cubicBezTo>
                <a:cubicBezTo>
                  <a:pt x="5615202" y="13559152"/>
                  <a:pt x="5639017" y="13497166"/>
                  <a:pt x="5660279" y="13438647"/>
                </a:cubicBezTo>
                <a:cubicBezTo>
                  <a:pt x="5634962" y="13438183"/>
                  <a:pt x="5628869" y="13472767"/>
                  <a:pt x="5619053" y="13494983"/>
                </a:cubicBezTo>
                <a:cubicBezTo>
                  <a:pt x="5571525" y="13599086"/>
                  <a:pt x="5536849" y="13705293"/>
                  <a:pt x="5491795" y="13791087"/>
                </a:cubicBezTo>
                <a:cubicBezTo>
                  <a:pt x="5489688" y="13803942"/>
                  <a:pt x="5476241" y="13789320"/>
                  <a:pt x="5473995" y="13803646"/>
                </a:cubicBezTo>
                <a:cubicBezTo>
                  <a:pt x="5501714" y="13819469"/>
                  <a:pt x="5514850" y="13774720"/>
                  <a:pt x="5524199" y="13755873"/>
                </a:cubicBezTo>
                <a:cubicBezTo>
                  <a:pt x="5545916" y="13711342"/>
                  <a:pt x="5566701" y="13651592"/>
                  <a:pt x="5581413" y="13635625"/>
                </a:cubicBezTo>
                <a:close/>
                <a:moveTo>
                  <a:pt x="10268773" y="3034449"/>
                </a:moveTo>
                <a:cubicBezTo>
                  <a:pt x="10259403" y="2991046"/>
                  <a:pt x="10285836" y="2883918"/>
                  <a:pt x="10226698" y="2860848"/>
                </a:cubicBezTo>
                <a:cubicBezTo>
                  <a:pt x="10194997" y="2848370"/>
                  <a:pt x="10182903" y="2883819"/>
                  <a:pt x="10183476" y="2909058"/>
                </a:cubicBezTo>
                <a:cubicBezTo>
                  <a:pt x="10184467" y="2929892"/>
                  <a:pt x="10200138" y="2952113"/>
                  <a:pt x="10208994" y="2975912"/>
                </a:cubicBezTo>
                <a:cubicBezTo>
                  <a:pt x="10218564" y="3001557"/>
                  <a:pt x="10218433" y="3029544"/>
                  <a:pt x="10237071" y="3043897"/>
                </a:cubicBezTo>
                <a:cubicBezTo>
                  <a:pt x="10247526" y="3039849"/>
                  <a:pt x="10258794" y="3039728"/>
                  <a:pt x="10268773" y="3034449"/>
                </a:cubicBezTo>
                <a:close/>
                <a:moveTo>
                  <a:pt x="5595590" y="13612783"/>
                </a:moveTo>
                <a:cubicBezTo>
                  <a:pt x="5586562" y="13603177"/>
                  <a:pt x="5577798" y="13629942"/>
                  <a:pt x="5582923" y="13632207"/>
                </a:cubicBezTo>
                <a:cubicBezTo>
                  <a:pt x="5588465" y="13630060"/>
                  <a:pt x="5592052" y="13621943"/>
                  <a:pt x="5595590" y="13612783"/>
                </a:cubicBezTo>
                <a:close/>
                <a:moveTo>
                  <a:pt x="10225220" y="3150330"/>
                </a:moveTo>
                <a:cubicBezTo>
                  <a:pt x="10233385" y="3115695"/>
                  <a:pt x="10220176" y="3070596"/>
                  <a:pt x="10262275" y="3051465"/>
                </a:cubicBezTo>
                <a:lnTo>
                  <a:pt x="10246929" y="3053637"/>
                </a:lnTo>
                <a:lnTo>
                  <a:pt x="10239784" y="3054649"/>
                </a:lnTo>
                <a:cubicBezTo>
                  <a:pt x="10233557" y="3058232"/>
                  <a:pt x="10228510" y="3063921"/>
                  <a:pt x="10224372" y="3070474"/>
                </a:cubicBezTo>
                <a:lnTo>
                  <a:pt x="10222501" y="3075094"/>
                </a:lnTo>
                <a:lnTo>
                  <a:pt x="10208280" y="3110211"/>
                </a:lnTo>
                <a:cubicBezTo>
                  <a:pt x="10213834" y="3117255"/>
                  <a:pt x="10208884" y="3127305"/>
                  <a:pt x="10223525" y="3132244"/>
                </a:cubicBezTo>
                <a:cubicBezTo>
                  <a:pt x="10227323" y="3137492"/>
                  <a:pt x="10213564" y="3146710"/>
                  <a:pt x="10225220" y="3150330"/>
                </a:cubicBezTo>
                <a:close/>
                <a:moveTo>
                  <a:pt x="5677789" y="13446384"/>
                </a:moveTo>
                <a:lnTo>
                  <a:pt x="5670529" y="13443176"/>
                </a:lnTo>
                <a:lnTo>
                  <a:pt x="5665999" y="13453430"/>
                </a:lnTo>
                <a:lnTo>
                  <a:pt x="5673259" y="13456637"/>
                </a:lnTo>
                <a:close/>
                <a:moveTo>
                  <a:pt x="5550160" y="13749537"/>
                </a:moveTo>
                <a:cubicBezTo>
                  <a:pt x="5559430" y="13729568"/>
                  <a:pt x="5566819" y="13709090"/>
                  <a:pt x="5572081" y="13685628"/>
                </a:cubicBezTo>
                <a:cubicBezTo>
                  <a:pt x="5558431" y="13710744"/>
                  <a:pt x="5527346" y="13764923"/>
                  <a:pt x="5516961" y="13810376"/>
                </a:cubicBezTo>
                <a:cubicBezTo>
                  <a:pt x="5529742" y="13788961"/>
                  <a:pt x="5540891" y="13769504"/>
                  <a:pt x="5550160" y="13749537"/>
                </a:cubicBezTo>
                <a:close/>
                <a:moveTo>
                  <a:pt x="10263066" y="3090057"/>
                </a:moveTo>
                <a:cubicBezTo>
                  <a:pt x="10268403" y="3083747"/>
                  <a:pt x="10269812" y="3078250"/>
                  <a:pt x="10269564" y="3073042"/>
                </a:cubicBezTo>
                <a:cubicBezTo>
                  <a:pt x="10259507" y="3063499"/>
                  <a:pt x="10250657" y="3088143"/>
                  <a:pt x="10263066" y="3090057"/>
                </a:cubicBezTo>
                <a:close/>
                <a:moveTo>
                  <a:pt x="10226949" y="3196603"/>
                </a:moveTo>
                <a:cubicBezTo>
                  <a:pt x="10231461" y="3186104"/>
                  <a:pt x="10234031" y="3175384"/>
                  <a:pt x="10231219" y="3166749"/>
                </a:cubicBezTo>
                <a:cubicBezTo>
                  <a:pt x="10220705" y="3165162"/>
                  <a:pt x="10218136" y="3159438"/>
                  <a:pt x="10211868" y="3150550"/>
                </a:cubicBezTo>
                <a:cubicBezTo>
                  <a:pt x="10189428" y="3174799"/>
                  <a:pt x="10151625" y="3187670"/>
                  <a:pt x="10124850" y="3221731"/>
                </a:cubicBezTo>
                <a:cubicBezTo>
                  <a:pt x="10098879" y="3255127"/>
                  <a:pt x="10082954" y="3315398"/>
                  <a:pt x="10108217" y="3328601"/>
                </a:cubicBezTo>
                <a:cubicBezTo>
                  <a:pt x="10141873" y="3347040"/>
                  <a:pt x="10187061" y="3265535"/>
                  <a:pt x="10211029" y="3225135"/>
                </a:cubicBezTo>
                <a:cubicBezTo>
                  <a:pt x="10215984" y="3217381"/>
                  <a:pt x="10222438" y="3207103"/>
                  <a:pt x="10226949" y="3196603"/>
                </a:cubicBezTo>
                <a:close/>
                <a:moveTo>
                  <a:pt x="5587227" y="13708532"/>
                </a:moveTo>
                <a:cubicBezTo>
                  <a:pt x="5589378" y="13705397"/>
                  <a:pt x="5589843" y="13700880"/>
                  <a:pt x="5586143" y="13700011"/>
                </a:cubicBezTo>
                <a:cubicBezTo>
                  <a:pt x="5584772" y="13701958"/>
                  <a:pt x="5583829" y="13704094"/>
                  <a:pt x="5581217" y="13701919"/>
                </a:cubicBezTo>
                <a:lnTo>
                  <a:pt x="5578196" y="13708754"/>
                </a:lnTo>
                <a:cubicBezTo>
                  <a:pt x="5581240" y="13713418"/>
                  <a:pt x="5585077" y="13711667"/>
                  <a:pt x="5587227" y="13708532"/>
                </a:cubicBezTo>
                <a:close/>
                <a:moveTo>
                  <a:pt x="10257956" y="3145609"/>
                </a:moveTo>
                <a:cubicBezTo>
                  <a:pt x="10261952" y="3140172"/>
                  <a:pt x="10263628" y="3132627"/>
                  <a:pt x="10259313" y="3129701"/>
                </a:cubicBezTo>
                <a:cubicBezTo>
                  <a:pt x="10252409" y="3133789"/>
                  <a:pt x="10240486" y="3137699"/>
                  <a:pt x="10242687" y="3148870"/>
                </a:cubicBezTo>
                <a:cubicBezTo>
                  <a:pt x="10247647" y="3154376"/>
                  <a:pt x="10253961" y="3151046"/>
                  <a:pt x="10257956" y="3145609"/>
                </a:cubicBezTo>
                <a:close/>
                <a:moveTo>
                  <a:pt x="5665079" y="13545766"/>
                </a:moveTo>
                <a:cubicBezTo>
                  <a:pt x="5681636" y="13507571"/>
                  <a:pt x="5696017" y="13469246"/>
                  <a:pt x="5707538" y="13434508"/>
                </a:cubicBezTo>
                <a:cubicBezTo>
                  <a:pt x="5685619" y="13426354"/>
                  <a:pt x="5675085" y="13468678"/>
                  <a:pt x="5677675" y="13483609"/>
                </a:cubicBezTo>
                <a:cubicBezTo>
                  <a:pt x="5642917" y="13526462"/>
                  <a:pt x="5632410" y="13604542"/>
                  <a:pt x="5593486" y="13674150"/>
                </a:cubicBezTo>
                <a:cubicBezTo>
                  <a:pt x="5603259" y="13677447"/>
                  <a:pt x="5605694" y="13662693"/>
                  <a:pt x="5609569" y="13656235"/>
                </a:cubicBezTo>
                <a:cubicBezTo>
                  <a:pt x="5629790" y="13622022"/>
                  <a:pt x="5648522" y="13583960"/>
                  <a:pt x="5665079" y="13545766"/>
                </a:cubicBezTo>
                <a:close/>
                <a:moveTo>
                  <a:pt x="10285047" y="3095690"/>
                </a:moveTo>
                <a:cubicBezTo>
                  <a:pt x="10277558" y="3091871"/>
                  <a:pt x="10287012" y="3084320"/>
                  <a:pt x="10281606" y="3080402"/>
                </a:cubicBezTo>
                <a:cubicBezTo>
                  <a:pt x="10273948" y="3086196"/>
                  <a:pt x="10277200" y="3101911"/>
                  <a:pt x="10285047" y="3095690"/>
                </a:cubicBezTo>
                <a:close/>
                <a:moveTo>
                  <a:pt x="10281462" y="3147646"/>
                </a:moveTo>
                <a:cubicBezTo>
                  <a:pt x="10277336" y="3144293"/>
                  <a:pt x="10279409" y="3139600"/>
                  <a:pt x="10275898" y="3136009"/>
                </a:cubicBezTo>
                <a:cubicBezTo>
                  <a:pt x="10261555" y="3137320"/>
                  <a:pt x="10271354" y="3158986"/>
                  <a:pt x="10281462" y="3147646"/>
                </a:cubicBezTo>
                <a:close/>
                <a:moveTo>
                  <a:pt x="5729069" y="13460871"/>
                </a:moveTo>
                <a:cubicBezTo>
                  <a:pt x="5718333" y="13450510"/>
                  <a:pt x="5706530" y="13474912"/>
                  <a:pt x="5711664" y="13481776"/>
                </a:cubicBezTo>
                <a:cubicBezTo>
                  <a:pt x="5718051" y="13475408"/>
                  <a:pt x="5725918" y="13473777"/>
                  <a:pt x="5729069" y="13460871"/>
                </a:cubicBezTo>
                <a:close/>
                <a:moveTo>
                  <a:pt x="10294656" y="3139708"/>
                </a:moveTo>
                <a:cubicBezTo>
                  <a:pt x="10307344" y="3116759"/>
                  <a:pt x="10304985" y="3097870"/>
                  <a:pt x="10294342" y="3080420"/>
                </a:cubicBezTo>
                <a:cubicBezTo>
                  <a:pt x="10290502" y="3100649"/>
                  <a:pt x="10289786" y="3120729"/>
                  <a:pt x="10294656" y="3139708"/>
                </a:cubicBezTo>
                <a:close/>
                <a:moveTo>
                  <a:pt x="10314556" y="3101590"/>
                </a:moveTo>
                <a:cubicBezTo>
                  <a:pt x="10320925" y="3090636"/>
                  <a:pt x="10317593" y="3082025"/>
                  <a:pt x="10310948" y="3073990"/>
                </a:cubicBezTo>
                <a:cubicBezTo>
                  <a:pt x="10303537" y="3084993"/>
                  <a:pt x="10306681" y="3094031"/>
                  <a:pt x="10314556" y="3101590"/>
                </a:cubicBezTo>
                <a:close/>
                <a:moveTo>
                  <a:pt x="5402546" y="14219086"/>
                </a:moveTo>
                <a:cubicBezTo>
                  <a:pt x="5407456" y="14185434"/>
                  <a:pt x="5414668" y="14150338"/>
                  <a:pt x="5433003" y="14112219"/>
                </a:cubicBezTo>
                <a:cubicBezTo>
                  <a:pt x="5430866" y="14098748"/>
                  <a:pt x="5409770" y="14092652"/>
                  <a:pt x="5400701" y="14082117"/>
                </a:cubicBezTo>
                <a:cubicBezTo>
                  <a:pt x="5382166" y="14110454"/>
                  <a:pt x="5385144" y="14165382"/>
                  <a:pt x="5391330" y="14194615"/>
                </a:cubicBezTo>
                <a:cubicBezTo>
                  <a:pt x="5392879" y="14202040"/>
                  <a:pt x="5387883" y="14231499"/>
                  <a:pt x="5402546" y="14219086"/>
                </a:cubicBezTo>
                <a:close/>
                <a:moveTo>
                  <a:pt x="10397195" y="2951478"/>
                </a:moveTo>
                <a:cubicBezTo>
                  <a:pt x="10409627" y="2918728"/>
                  <a:pt x="10402507" y="2887537"/>
                  <a:pt x="10390050" y="2862657"/>
                </a:cubicBezTo>
                <a:cubicBezTo>
                  <a:pt x="10317341" y="2870303"/>
                  <a:pt x="10291671" y="2980319"/>
                  <a:pt x="10282561" y="3039012"/>
                </a:cubicBezTo>
                <a:cubicBezTo>
                  <a:pt x="10288919" y="3045390"/>
                  <a:pt x="10302806" y="3052036"/>
                  <a:pt x="10313766" y="3062997"/>
                </a:cubicBezTo>
                <a:cubicBezTo>
                  <a:pt x="10335670" y="3031883"/>
                  <a:pt x="10380101" y="2995935"/>
                  <a:pt x="10397195" y="2951478"/>
                </a:cubicBezTo>
                <a:close/>
                <a:moveTo>
                  <a:pt x="5506098" y="14091106"/>
                </a:moveTo>
                <a:cubicBezTo>
                  <a:pt x="5513170" y="14077857"/>
                  <a:pt x="5516788" y="14060890"/>
                  <a:pt x="5517422" y="14046198"/>
                </a:cubicBezTo>
                <a:cubicBezTo>
                  <a:pt x="5475751" y="14036791"/>
                  <a:pt x="5438072" y="14040351"/>
                  <a:pt x="5406342" y="14061499"/>
                </a:cubicBezTo>
                <a:cubicBezTo>
                  <a:pt x="5426286" y="14079734"/>
                  <a:pt x="5450405" y="14096954"/>
                  <a:pt x="5474048" y="14113716"/>
                </a:cubicBezTo>
                <a:cubicBezTo>
                  <a:pt x="5488500" y="14113890"/>
                  <a:pt x="5499026" y="14104357"/>
                  <a:pt x="5506098" y="14091106"/>
                </a:cubicBezTo>
                <a:close/>
                <a:moveTo>
                  <a:pt x="10690961" y="2397887"/>
                </a:moveTo>
                <a:cubicBezTo>
                  <a:pt x="10684229" y="2392356"/>
                  <a:pt x="10662280" y="2373964"/>
                  <a:pt x="10656564" y="2390361"/>
                </a:cubicBezTo>
                <a:cubicBezTo>
                  <a:pt x="10668409" y="2393549"/>
                  <a:pt x="10684339" y="2408259"/>
                  <a:pt x="10690961" y="2397887"/>
                </a:cubicBezTo>
                <a:close/>
                <a:moveTo>
                  <a:pt x="10364446" y="3162896"/>
                </a:moveTo>
                <a:cubicBezTo>
                  <a:pt x="10355718" y="3154960"/>
                  <a:pt x="10345969" y="3134335"/>
                  <a:pt x="10330633" y="3136738"/>
                </a:cubicBezTo>
                <a:cubicBezTo>
                  <a:pt x="10345135" y="3143145"/>
                  <a:pt x="10351571" y="3164345"/>
                  <a:pt x="10364446" y="3162896"/>
                </a:cubicBezTo>
                <a:close/>
                <a:moveTo>
                  <a:pt x="5809837" y="13475622"/>
                </a:moveTo>
                <a:cubicBezTo>
                  <a:pt x="5802041" y="13465540"/>
                  <a:pt x="5790451" y="13454802"/>
                  <a:pt x="5778234" y="13461658"/>
                </a:cubicBezTo>
                <a:cubicBezTo>
                  <a:pt x="5778453" y="13453075"/>
                  <a:pt x="5773130" y="13446638"/>
                  <a:pt x="5762264" y="13442348"/>
                </a:cubicBezTo>
                <a:cubicBezTo>
                  <a:pt x="5754506" y="13450664"/>
                  <a:pt x="5758638" y="13454022"/>
                  <a:pt x="5745151" y="13442957"/>
                </a:cubicBezTo>
                <a:cubicBezTo>
                  <a:pt x="5731163" y="13465372"/>
                  <a:pt x="5761219" y="13464354"/>
                  <a:pt x="5779057" y="13470192"/>
                </a:cubicBezTo>
                <a:cubicBezTo>
                  <a:pt x="5786268" y="13472357"/>
                  <a:pt x="5805176" y="13491946"/>
                  <a:pt x="5809837" y="13475622"/>
                </a:cubicBezTo>
                <a:close/>
                <a:moveTo>
                  <a:pt x="10275374" y="3384101"/>
                </a:moveTo>
                <a:cubicBezTo>
                  <a:pt x="10284761" y="3344397"/>
                  <a:pt x="10289981" y="3304891"/>
                  <a:pt x="10289855" y="3267103"/>
                </a:cubicBezTo>
                <a:cubicBezTo>
                  <a:pt x="10290492" y="3232201"/>
                  <a:pt x="10295088" y="3188340"/>
                  <a:pt x="10267197" y="3163778"/>
                </a:cubicBezTo>
                <a:cubicBezTo>
                  <a:pt x="10245374" y="3165864"/>
                  <a:pt x="10238537" y="3202106"/>
                  <a:pt x="10231075" y="3233992"/>
                </a:cubicBezTo>
                <a:cubicBezTo>
                  <a:pt x="10224646" y="3261236"/>
                  <a:pt x="10214912" y="3293648"/>
                  <a:pt x="10213443" y="3315435"/>
                </a:cubicBezTo>
                <a:cubicBezTo>
                  <a:pt x="10210484" y="3349821"/>
                  <a:pt x="10227780" y="3401825"/>
                  <a:pt x="10275374" y="3384101"/>
                </a:cubicBezTo>
                <a:close/>
                <a:moveTo>
                  <a:pt x="10740333" y="2363445"/>
                </a:moveTo>
                <a:cubicBezTo>
                  <a:pt x="10706877" y="2349174"/>
                  <a:pt x="10698470" y="2325514"/>
                  <a:pt x="10688216" y="2302571"/>
                </a:cubicBezTo>
                <a:cubicBezTo>
                  <a:pt x="10677163" y="2334511"/>
                  <a:pt x="10701196" y="2352801"/>
                  <a:pt x="10734085" y="2368355"/>
                </a:cubicBezTo>
                <a:cubicBezTo>
                  <a:pt x="10737022" y="2368631"/>
                  <a:pt x="10739247" y="2367056"/>
                  <a:pt x="10740333" y="2363445"/>
                </a:cubicBezTo>
                <a:close/>
                <a:moveTo>
                  <a:pt x="10709740" y="2450999"/>
                </a:moveTo>
                <a:cubicBezTo>
                  <a:pt x="10715943" y="2442296"/>
                  <a:pt x="10715860" y="2430369"/>
                  <a:pt x="10703158" y="2422200"/>
                </a:cubicBezTo>
                <a:cubicBezTo>
                  <a:pt x="10693792" y="2436473"/>
                  <a:pt x="10711701" y="2439783"/>
                  <a:pt x="10699873" y="2455014"/>
                </a:cubicBezTo>
                <a:cubicBezTo>
                  <a:pt x="10696461" y="2453507"/>
                  <a:pt x="10695090" y="2455458"/>
                  <a:pt x="10692152" y="2455183"/>
                </a:cubicBezTo>
                <a:cubicBezTo>
                  <a:pt x="10686085" y="2450456"/>
                  <a:pt x="10686173" y="2443335"/>
                  <a:pt x="10675607" y="2440712"/>
                </a:cubicBezTo>
                <a:cubicBezTo>
                  <a:pt x="10667517" y="2450946"/>
                  <a:pt x="10678083" y="2453569"/>
                  <a:pt x="10678610" y="2460451"/>
                </a:cubicBezTo>
                <a:cubicBezTo>
                  <a:pt x="10691049" y="2465180"/>
                  <a:pt x="10703537" y="2459702"/>
                  <a:pt x="10709740" y="2450999"/>
                </a:cubicBezTo>
                <a:close/>
                <a:moveTo>
                  <a:pt x="10783519" y="2299163"/>
                </a:moveTo>
                <a:cubicBezTo>
                  <a:pt x="10776642" y="2290498"/>
                  <a:pt x="10774689" y="2279919"/>
                  <a:pt x="10760853" y="2274316"/>
                </a:cubicBezTo>
                <a:cubicBezTo>
                  <a:pt x="10756359" y="2281025"/>
                  <a:pt x="10748168" y="2284566"/>
                  <a:pt x="10756843" y="2291468"/>
                </a:cubicBezTo>
                <a:cubicBezTo>
                  <a:pt x="10768332" y="2268927"/>
                  <a:pt x="10769932" y="2307991"/>
                  <a:pt x="10783519" y="2299163"/>
                </a:cubicBezTo>
                <a:close/>
                <a:moveTo>
                  <a:pt x="10771909" y="2339353"/>
                </a:moveTo>
                <a:lnTo>
                  <a:pt x="10772034" y="2338927"/>
                </a:lnTo>
                <a:cubicBezTo>
                  <a:pt x="10771862" y="2335423"/>
                  <a:pt x="10770642" y="2332055"/>
                  <a:pt x="10768851" y="2329185"/>
                </a:cubicBezTo>
                <a:lnTo>
                  <a:pt x="10756818" y="2321915"/>
                </a:lnTo>
                <a:close/>
                <a:moveTo>
                  <a:pt x="10768930" y="2349486"/>
                </a:moveTo>
                <a:lnTo>
                  <a:pt x="10771695" y="2340080"/>
                </a:lnTo>
                <a:lnTo>
                  <a:pt x="10768072" y="2348279"/>
                </a:lnTo>
                <a:close/>
                <a:moveTo>
                  <a:pt x="5856585" y="13500363"/>
                </a:moveTo>
                <a:cubicBezTo>
                  <a:pt x="5852265" y="13497433"/>
                  <a:pt x="5852445" y="13492406"/>
                  <a:pt x="5844430" y="13490907"/>
                </a:cubicBezTo>
                <a:cubicBezTo>
                  <a:pt x="5836343" y="13501121"/>
                  <a:pt x="5851817" y="13510000"/>
                  <a:pt x="5856585" y="13500363"/>
                </a:cubicBezTo>
                <a:close/>
                <a:moveTo>
                  <a:pt x="5496657" y="14332282"/>
                </a:moveTo>
                <a:cubicBezTo>
                  <a:pt x="5481915" y="14294834"/>
                  <a:pt x="5486590" y="14249536"/>
                  <a:pt x="5476079" y="14213867"/>
                </a:cubicBezTo>
                <a:cubicBezTo>
                  <a:pt x="5458857" y="14237983"/>
                  <a:pt x="5450314" y="14276368"/>
                  <a:pt x="5443543" y="14287224"/>
                </a:cubicBezTo>
                <a:cubicBezTo>
                  <a:pt x="5414092" y="14259861"/>
                  <a:pt x="5469235" y="14198162"/>
                  <a:pt x="5487351" y="14172164"/>
                </a:cubicBezTo>
                <a:cubicBezTo>
                  <a:pt x="5486917" y="14150736"/>
                  <a:pt x="5467951" y="14134810"/>
                  <a:pt x="5447597" y="14119379"/>
                </a:cubicBezTo>
                <a:cubicBezTo>
                  <a:pt x="5435985" y="14144313"/>
                  <a:pt x="5418134" y="14183354"/>
                  <a:pt x="5413661" y="14215599"/>
                </a:cubicBezTo>
                <a:cubicBezTo>
                  <a:pt x="5412908" y="14224468"/>
                  <a:pt x="5418679" y="14233205"/>
                  <a:pt x="5415550" y="14239793"/>
                </a:cubicBezTo>
                <a:cubicBezTo>
                  <a:pt x="5413761" y="14243557"/>
                  <a:pt x="5402114" y="14243794"/>
                  <a:pt x="5402190" y="14247520"/>
                </a:cubicBezTo>
                <a:cubicBezTo>
                  <a:pt x="5402719" y="14273605"/>
                  <a:pt x="5446143" y="14323520"/>
                  <a:pt x="5488850" y="14338032"/>
                </a:cubicBezTo>
                <a:cubicBezTo>
                  <a:pt x="5492121" y="14338432"/>
                  <a:pt x="5494887" y="14336978"/>
                  <a:pt x="5496657" y="14332282"/>
                </a:cubicBezTo>
                <a:close/>
                <a:moveTo>
                  <a:pt x="5605856" y="14086346"/>
                </a:moveTo>
                <a:cubicBezTo>
                  <a:pt x="5589239" y="14071305"/>
                  <a:pt x="5560043" y="14056518"/>
                  <a:pt x="5538053" y="14052304"/>
                </a:cubicBezTo>
                <a:cubicBezTo>
                  <a:pt x="5532708" y="14064528"/>
                  <a:pt x="5521810" y="14078729"/>
                  <a:pt x="5524794" y="14087989"/>
                </a:cubicBezTo>
                <a:cubicBezTo>
                  <a:pt x="5553297" y="14091606"/>
                  <a:pt x="5577837" y="14083652"/>
                  <a:pt x="5605856" y="14086346"/>
                </a:cubicBezTo>
                <a:close/>
                <a:moveTo>
                  <a:pt x="10732222" y="2499482"/>
                </a:moveTo>
                <a:cubicBezTo>
                  <a:pt x="10718331" y="2488230"/>
                  <a:pt x="10711340" y="2508667"/>
                  <a:pt x="10726739" y="2511891"/>
                </a:cubicBezTo>
                <a:close/>
                <a:moveTo>
                  <a:pt x="5887668" y="13468140"/>
                </a:moveTo>
                <a:cubicBezTo>
                  <a:pt x="5876087" y="13462002"/>
                  <a:pt x="5860833" y="13444540"/>
                  <a:pt x="5855189" y="13466556"/>
                </a:cubicBezTo>
                <a:lnTo>
                  <a:pt x="5882949" y="13478821"/>
                </a:lnTo>
                <a:close/>
                <a:moveTo>
                  <a:pt x="10762780" y="2455469"/>
                </a:moveTo>
                <a:lnTo>
                  <a:pt x="10761044" y="2449247"/>
                </a:lnTo>
                <a:cubicBezTo>
                  <a:pt x="10761361" y="2446510"/>
                  <a:pt x="10761394" y="2443839"/>
                  <a:pt x="10757367" y="2442572"/>
                </a:cubicBezTo>
                <a:cubicBezTo>
                  <a:pt x="10753250" y="2446122"/>
                  <a:pt x="10752662" y="2451489"/>
                  <a:pt x="10754104" y="2455003"/>
                </a:cubicBezTo>
                <a:lnTo>
                  <a:pt x="10762162" y="2456193"/>
                </a:lnTo>
                <a:close/>
                <a:moveTo>
                  <a:pt x="5880928" y="13511119"/>
                </a:moveTo>
                <a:cubicBezTo>
                  <a:pt x="5878406" y="13506430"/>
                  <a:pt x="5873609" y="13502268"/>
                  <a:pt x="5865356" y="13500153"/>
                </a:cubicBezTo>
                <a:cubicBezTo>
                  <a:pt x="5855849" y="13511271"/>
                  <a:pt x="5875971" y="13521183"/>
                  <a:pt x="5880928" y="13511119"/>
                </a:cubicBezTo>
                <a:close/>
                <a:moveTo>
                  <a:pt x="10515110" y="3051509"/>
                </a:moveTo>
                <a:cubicBezTo>
                  <a:pt x="10508405" y="3037838"/>
                  <a:pt x="10497355" y="3029387"/>
                  <a:pt x="10485651" y="3024725"/>
                </a:cubicBezTo>
                <a:cubicBezTo>
                  <a:pt x="10464752" y="3015491"/>
                  <a:pt x="10414866" y="3024554"/>
                  <a:pt x="10386903" y="3033614"/>
                </a:cubicBezTo>
                <a:cubicBezTo>
                  <a:pt x="10360596" y="3042387"/>
                  <a:pt x="10335251" y="3058213"/>
                  <a:pt x="10321076" y="3071836"/>
                </a:cubicBezTo>
                <a:cubicBezTo>
                  <a:pt x="10351317" y="3110693"/>
                  <a:pt x="10383199" y="3096225"/>
                  <a:pt x="10425991" y="3091677"/>
                </a:cubicBezTo>
                <a:cubicBezTo>
                  <a:pt x="10464240" y="3088181"/>
                  <a:pt x="10500744" y="3087483"/>
                  <a:pt x="10515110" y="3051509"/>
                </a:cubicBezTo>
                <a:close/>
                <a:moveTo>
                  <a:pt x="5899125" y="13506904"/>
                </a:moveTo>
                <a:cubicBezTo>
                  <a:pt x="5897120" y="13499891"/>
                  <a:pt x="5886424" y="13485973"/>
                  <a:pt x="5878626" y="13497846"/>
                </a:cubicBezTo>
                <a:cubicBezTo>
                  <a:pt x="5880820" y="13504433"/>
                  <a:pt x="5891705" y="13517923"/>
                  <a:pt x="5899125" y="13506904"/>
                </a:cubicBezTo>
                <a:close/>
                <a:moveTo>
                  <a:pt x="10412435" y="3302779"/>
                </a:moveTo>
                <a:cubicBezTo>
                  <a:pt x="10416950" y="3296744"/>
                  <a:pt x="10419088" y="3289020"/>
                  <a:pt x="10419569" y="3281584"/>
                </a:cubicBezTo>
                <a:cubicBezTo>
                  <a:pt x="10420403" y="3272774"/>
                  <a:pt x="10408879" y="3241167"/>
                  <a:pt x="10399427" y="3226793"/>
                </a:cubicBezTo>
                <a:cubicBezTo>
                  <a:pt x="10377716" y="3191705"/>
                  <a:pt x="10333379" y="3159367"/>
                  <a:pt x="10316419" y="3131987"/>
                </a:cubicBezTo>
                <a:cubicBezTo>
                  <a:pt x="10284606" y="3156683"/>
                  <a:pt x="10289724" y="3158945"/>
                  <a:pt x="10306168" y="3188646"/>
                </a:cubicBezTo>
                <a:cubicBezTo>
                  <a:pt x="10330884" y="3234240"/>
                  <a:pt x="10339183" y="3285838"/>
                  <a:pt x="10391039" y="3313850"/>
                </a:cubicBezTo>
                <a:cubicBezTo>
                  <a:pt x="10401028" y="3313164"/>
                  <a:pt x="10407920" y="3308816"/>
                  <a:pt x="10412435" y="3302779"/>
                </a:cubicBezTo>
                <a:close/>
                <a:moveTo>
                  <a:pt x="10835784" y="2367773"/>
                </a:moveTo>
                <a:cubicBezTo>
                  <a:pt x="10818250" y="2359003"/>
                  <a:pt x="10836607" y="2335916"/>
                  <a:pt x="10824612" y="2324991"/>
                </a:cubicBezTo>
                <a:cubicBezTo>
                  <a:pt x="10821969" y="2335586"/>
                  <a:pt x="10814151" y="2333666"/>
                  <a:pt x="10811796" y="2345922"/>
                </a:cubicBezTo>
                <a:cubicBezTo>
                  <a:pt x="10829466" y="2348616"/>
                  <a:pt x="10821112" y="2380214"/>
                  <a:pt x="10835784" y="2367773"/>
                </a:cubicBezTo>
                <a:close/>
                <a:moveTo>
                  <a:pt x="10473337" y="3198835"/>
                </a:moveTo>
                <a:cubicBezTo>
                  <a:pt x="10476278" y="3184391"/>
                  <a:pt x="10470415" y="3165356"/>
                  <a:pt x="10457986" y="3154255"/>
                </a:cubicBezTo>
                <a:cubicBezTo>
                  <a:pt x="10448333" y="3145528"/>
                  <a:pt x="10437758" y="3139103"/>
                  <a:pt x="10426774" y="3134091"/>
                </a:cubicBezTo>
                <a:lnTo>
                  <a:pt x="10424583" y="3133330"/>
                </a:lnTo>
                <a:lnTo>
                  <a:pt x="10393108" y="3122402"/>
                </a:lnTo>
                <a:cubicBezTo>
                  <a:pt x="10370528" y="3116250"/>
                  <a:pt x="10348361" y="3112192"/>
                  <a:pt x="10330705" y="3103116"/>
                </a:cubicBezTo>
                <a:cubicBezTo>
                  <a:pt x="10328908" y="3126797"/>
                  <a:pt x="10353398" y="3132519"/>
                  <a:pt x="10369199" y="3148679"/>
                </a:cubicBezTo>
                <a:cubicBezTo>
                  <a:pt x="10380610" y="3160349"/>
                  <a:pt x="10390015" y="3174831"/>
                  <a:pt x="10400198" y="3187552"/>
                </a:cubicBezTo>
                <a:lnTo>
                  <a:pt x="10422160" y="3204988"/>
                </a:lnTo>
                <a:lnTo>
                  <a:pt x="10435862" y="3215866"/>
                </a:lnTo>
                <a:cubicBezTo>
                  <a:pt x="10458651" y="3223131"/>
                  <a:pt x="10470396" y="3213279"/>
                  <a:pt x="10473337" y="3198835"/>
                </a:cubicBezTo>
                <a:close/>
                <a:moveTo>
                  <a:pt x="10779990" y="2520588"/>
                </a:moveTo>
                <a:cubicBezTo>
                  <a:pt x="10780600" y="2515743"/>
                  <a:pt x="10778604" y="2508724"/>
                  <a:pt x="10775555" y="2503222"/>
                </a:cubicBezTo>
                <a:lnTo>
                  <a:pt x="10774834" y="2502667"/>
                </a:lnTo>
                <a:lnTo>
                  <a:pt x="10771616" y="2514459"/>
                </a:lnTo>
                <a:close/>
                <a:moveTo>
                  <a:pt x="10827329" y="2416907"/>
                </a:moveTo>
                <a:cubicBezTo>
                  <a:pt x="10828971" y="2412326"/>
                  <a:pt x="10830211" y="2407504"/>
                  <a:pt x="10831604" y="2403772"/>
                </a:cubicBezTo>
                <a:cubicBezTo>
                  <a:pt x="10808414" y="2376649"/>
                  <a:pt x="10755726" y="2362063"/>
                  <a:pt x="10738324" y="2392220"/>
                </a:cubicBezTo>
                <a:cubicBezTo>
                  <a:pt x="10741512" y="2406926"/>
                  <a:pt x="10742620" y="2426338"/>
                  <a:pt x="10757644" y="2435022"/>
                </a:cubicBezTo>
                <a:cubicBezTo>
                  <a:pt x="10775037" y="2445265"/>
                  <a:pt x="10814627" y="2434117"/>
                  <a:pt x="10820639" y="2428590"/>
                </a:cubicBezTo>
                <a:cubicBezTo>
                  <a:pt x="10823643" y="2425826"/>
                  <a:pt x="10825688" y="2421488"/>
                  <a:pt x="10827329" y="2416907"/>
                </a:cubicBezTo>
                <a:close/>
                <a:moveTo>
                  <a:pt x="10795453" y="2493665"/>
                </a:moveTo>
                <a:cubicBezTo>
                  <a:pt x="10795580" y="2478379"/>
                  <a:pt x="10805794" y="2459877"/>
                  <a:pt x="10787692" y="2452391"/>
                </a:cubicBezTo>
                <a:cubicBezTo>
                  <a:pt x="10784249" y="2468258"/>
                  <a:pt x="10787578" y="2481492"/>
                  <a:pt x="10795453" y="2493665"/>
                </a:cubicBezTo>
                <a:close/>
                <a:moveTo>
                  <a:pt x="5584718" y="14288229"/>
                </a:moveTo>
                <a:cubicBezTo>
                  <a:pt x="5586900" y="14280590"/>
                  <a:pt x="5585616" y="14271878"/>
                  <a:pt x="5579107" y="14261175"/>
                </a:cubicBezTo>
                <a:cubicBezTo>
                  <a:pt x="5575704" y="14254253"/>
                  <a:pt x="5555073" y="14248148"/>
                  <a:pt x="5547449" y="14239915"/>
                </a:cubicBezTo>
                <a:cubicBezTo>
                  <a:pt x="5530319" y="14222554"/>
                  <a:pt x="5524703" y="14198435"/>
                  <a:pt x="5503940" y="14185808"/>
                </a:cubicBezTo>
                <a:cubicBezTo>
                  <a:pt x="5485648" y="14249090"/>
                  <a:pt x="5504400" y="14300437"/>
                  <a:pt x="5518978" y="14352800"/>
                </a:cubicBezTo>
                <a:cubicBezTo>
                  <a:pt x="5540423" y="14324404"/>
                  <a:pt x="5578169" y="14311144"/>
                  <a:pt x="5584718" y="14288229"/>
                </a:cubicBezTo>
                <a:close/>
                <a:moveTo>
                  <a:pt x="10864480" y="2346291"/>
                </a:moveTo>
                <a:cubicBezTo>
                  <a:pt x="10870616" y="2338190"/>
                  <a:pt x="10868529" y="2319335"/>
                  <a:pt x="10863018" y="2315366"/>
                </a:cubicBezTo>
                <a:cubicBezTo>
                  <a:pt x="10851420" y="2322004"/>
                  <a:pt x="10866022" y="2335105"/>
                  <a:pt x="10855426" y="2349858"/>
                </a:cubicBezTo>
                <a:cubicBezTo>
                  <a:pt x="10859476" y="2350496"/>
                  <a:pt x="10862435" y="2348991"/>
                  <a:pt x="10864480" y="2346291"/>
                </a:cubicBezTo>
                <a:close/>
                <a:moveTo>
                  <a:pt x="10487373" y="3214661"/>
                </a:moveTo>
                <a:cubicBezTo>
                  <a:pt x="10472884" y="3237068"/>
                  <a:pt x="10450524" y="3236622"/>
                  <a:pt x="10428484" y="3225354"/>
                </a:cubicBezTo>
                <a:lnTo>
                  <a:pt x="10421642" y="3220294"/>
                </a:lnTo>
                <a:lnTo>
                  <a:pt x="10396688" y="3201840"/>
                </a:lnTo>
                <a:cubicBezTo>
                  <a:pt x="10386853" y="3192300"/>
                  <a:pt x="10378121" y="3181558"/>
                  <a:pt x="10371518" y="3171120"/>
                </a:cubicBezTo>
                <a:cubicBezTo>
                  <a:pt x="10370665" y="3170743"/>
                  <a:pt x="10369812" y="3170366"/>
                  <a:pt x="10368721" y="3169374"/>
                </a:cubicBezTo>
                <a:cubicBezTo>
                  <a:pt x="10381119" y="3188619"/>
                  <a:pt x="10401668" y="3211338"/>
                  <a:pt x="10415942" y="3236576"/>
                </a:cubicBezTo>
                <a:lnTo>
                  <a:pt x="10420667" y="3249137"/>
                </a:lnTo>
                <a:lnTo>
                  <a:pt x="10430845" y="3276201"/>
                </a:lnTo>
                <a:cubicBezTo>
                  <a:pt x="10433043" y="3289959"/>
                  <a:pt x="10431868" y="3304227"/>
                  <a:pt x="10425518" y="3318886"/>
                </a:cubicBezTo>
                <a:cubicBezTo>
                  <a:pt x="10353621" y="3352386"/>
                  <a:pt x="10319069" y="3244827"/>
                  <a:pt x="10301416" y="3202864"/>
                </a:cubicBezTo>
                <a:cubicBezTo>
                  <a:pt x="10296184" y="3259701"/>
                  <a:pt x="10312248" y="3334106"/>
                  <a:pt x="10277694" y="3406542"/>
                </a:cubicBezTo>
                <a:cubicBezTo>
                  <a:pt x="10189342" y="3405747"/>
                  <a:pt x="10193496" y="3308661"/>
                  <a:pt x="10216810" y="3250125"/>
                </a:cubicBezTo>
                <a:cubicBezTo>
                  <a:pt x="10180146" y="3286955"/>
                  <a:pt x="10150888" y="3356633"/>
                  <a:pt x="10104516" y="3347361"/>
                </a:cubicBezTo>
                <a:cubicBezTo>
                  <a:pt x="10069176" y="3315429"/>
                  <a:pt x="10086459" y="3270546"/>
                  <a:pt x="10105210" y="3225801"/>
                </a:cubicBezTo>
                <a:cubicBezTo>
                  <a:pt x="10061641" y="3266719"/>
                  <a:pt x="9984928" y="3216507"/>
                  <a:pt x="9994533" y="3168230"/>
                </a:cubicBezTo>
                <a:cubicBezTo>
                  <a:pt x="10006530" y="3108773"/>
                  <a:pt x="10105973" y="3092543"/>
                  <a:pt x="10151414" y="3086615"/>
                </a:cubicBezTo>
                <a:cubicBezTo>
                  <a:pt x="10121131" y="3073235"/>
                  <a:pt x="10000385" y="3045379"/>
                  <a:pt x="10018641" y="2990217"/>
                </a:cubicBezTo>
                <a:cubicBezTo>
                  <a:pt x="10026876" y="2965811"/>
                  <a:pt x="10049779" y="2960124"/>
                  <a:pt x="10069361" y="2950419"/>
                </a:cubicBezTo>
                <a:cubicBezTo>
                  <a:pt x="10040934" y="2918993"/>
                  <a:pt x="9973813" y="2881687"/>
                  <a:pt x="9937450" y="2858992"/>
                </a:cubicBezTo>
                <a:cubicBezTo>
                  <a:pt x="9950351" y="2915172"/>
                  <a:pt x="9948393" y="2974986"/>
                  <a:pt x="9948706" y="3034273"/>
                </a:cubicBezTo>
                <a:cubicBezTo>
                  <a:pt x="9870067" y="3013804"/>
                  <a:pt x="9823581" y="2927487"/>
                  <a:pt x="9879056" y="2851547"/>
                </a:cubicBezTo>
                <a:cubicBezTo>
                  <a:pt x="9877896" y="2840326"/>
                  <a:pt x="9872431" y="2830773"/>
                  <a:pt x="9870041" y="2820029"/>
                </a:cubicBezTo>
                <a:cubicBezTo>
                  <a:pt x="9852455" y="2810219"/>
                  <a:pt x="9835595" y="2802515"/>
                  <a:pt x="9818914" y="2795272"/>
                </a:cubicBezTo>
                <a:lnTo>
                  <a:pt x="9774709" y="2775853"/>
                </a:lnTo>
                <a:lnTo>
                  <a:pt x="9768857" y="2773282"/>
                </a:lnTo>
                <a:lnTo>
                  <a:pt x="9761399" y="2786994"/>
                </a:lnTo>
                <a:lnTo>
                  <a:pt x="9731514" y="2841936"/>
                </a:lnTo>
                <a:cubicBezTo>
                  <a:pt x="9718053" y="2869515"/>
                  <a:pt x="9703048" y="2899726"/>
                  <a:pt x="9684899" y="2926380"/>
                </a:cubicBezTo>
                <a:cubicBezTo>
                  <a:pt x="9654215" y="2970442"/>
                  <a:pt x="9596749" y="3022046"/>
                  <a:pt x="9568330" y="3017138"/>
                </a:cubicBezTo>
                <a:cubicBezTo>
                  <a:pt x="9528732" y="3009840"/>
                  <a:pt x="9526365" y="2964433"/>
                  <a:pt x="9514186" y="2936616"/>
                </a:cubicBezTo>
                <a:cubicBezTo>
                  <a:pt x="9406757" y="2846317"/>
                  <a:pt x="9270512" y="2764701"/>
                  <a:pt x="9140971" y="2674831"/>
                </a:cubicBezTo>
                <a:cubicBezTo>
                  <a:pt x="9119333" y="2720340"/>
                  <a:pt x="9083234" y="2755890"/>
                  <a:pt x="9050636" y="2790438"/>
                </a:cubicBezTo>
                <a:cubicBezTo>
                  <a:pt x="9028762" y="2813407"/>
                  <a:pt x="9010261" y="2841435"/>
                  <a:pt x="8982853" y="2844623"/>
                </a:cubicBezTo>
                <a:cubicBezTo>
                  <a:pt x="8962630" y="2818860"/>
                  <a:pt x="8967851" y="2779355"/>
                  <a:pt x="8972505" y="2741129"/>
                </a:cubicBezTo>
                <a:cubicBezTo>
                  <a:pt x="8980932" y="2672446"/>
                  <a:pt x="9002531" y="2608563"/>
                  <a:pt x="9032236" y="2526335"/>
                </a:cubicBezTo>
                <a:cubicBezTo>
                  <a:pt x="9052762" y="2470647"/>
                  <a:pt x="9078764" y="2429106"/>
                  <a:pt x="9112534" y="2366521"/>
                </a:cubicBezTo>
                <a:cubicBezTo>
                  <a:pt x="9150550" y="2296634"/>
                  <a:pt x="9183170" y="2227423"/>
                  <a:pt x="9228268" y="2170354"/>
                </a:cubicBezTo>
                <a:cubicBezTo>
                  <a:pt x="9244983" y="2148675"/>
                  <a:pt x="9263495" y="2125240"/>
                  <a:pt x="9289573" y="2120445"/>
                </a:cubicBezTo>
                <a:cubicBezTo>
                  <a:pt x="9315381" y="2145106"/>
                  <a:pt x="9315418" y="2185405"/>
                  <a:pt x="9319324" y="2219255"/>
                </a:cubicBezTo>
                <a:cubicBezTo>
                  <a:pt x="9324587" y="2268492"/>
                  <a:pt x="9322550" y="2313483"/>
                  <a:pt x="9308888" y="2368635"/>
                </a:cubicBezTo>
                <a:cubicBezTo>
                  <a:pt x="9450980" y="2393175"/>
                  <a:pt x="9593500" y="2417903"/>
                  <a:pt x="9735066" y="2440171"/>
                </a:cubicBezTo>
                <a:cubicBezTo>
                  <a:pt x="9752645" y="2423462"/>
                  <a:pt x="9771701" y="2411486"/>
                  <a:pt x="9791619" y="2404480"/>
                </a:cubicBezTo>
                <a:cubicBezTo>
                  <a:pt x="9813640" y="2406561"/>
                  <a:pt x="9837851" y="2437145"/>
                  <a:pt x="9843444" y="2462562"/>
                </a:cubicBezTo>
                <a:cubicBezTo>
                  <a:pt x="9845357" y="2472075"/>
                  <a:pt x="9840089" y="2488614"/>
                  <a:pt x="9840742" y="2506750"/>
                </a:cubicBezTo>
                <a:cubicBezTo>
                  <a:pt x="9840939" y="2532841"/>
                  <a:pt x="9846373" y="2550540"/>
                  <a:pt x="9844070" y="2581136"/>
                </a:cubicBezTo>
                <a:cubicBezTo>
                  <a:pt x="9841269" y="2623241"/>
                  <a:pt x="9817210" y="2688076"/>
                  <a:pt x="9778174" y="2745274"/>
                </a:cubicBezTo>
                <a:cubicBezTo>
                  <a:pt x="9832104" y="2768593"/>
                  <a:pt x="9919580" y="2803674"/>
                  <a:pt x="9977565" y="2842043"/>
                </a:cubicBezTo>
                <a:cubicBezTo>
                  <a:pt x="9996463" y="2822348"/>
                  <a:pt x="10020757" y="2801978"/>
                  <a:pt x="10045586" y="2788473"/>
                </a:cubicBezTo>
                <a:cubicBezTo>
                  <a:pt x="10066914" y="2775971"/>
                  <a:pt x="10097655" y="2759469"/>
                  <a:pt x="10118724" y="2759090"/>
                </a:cubicBezTo>
                <a:cubicBezTo>
                  <a:pt x="10134347" y="2758344"/>
                  <a:pt x="10154115" y="2770138"/>
                  <a:pt x="10171692" y="2775355"/>
                </a:cubicBezTo>
                <a:cubicBezTo>
                  <a:pt x="10188654" y="2780810"/>
                  <a:pt x="10205844" y="2782286"/>
                  <a:pt x="10219502" y="2792910"/>
                </a:cubicBezTo>
                <a:cubicBezTo>
                  <a:pt x="10174553" y="2853105"/>
                  <a:pt x="10115216" y="2847793"/>
                  <a:pt x="10061144" y="2869793"/>
                </a:cubicBezTo>
                <a:cubicBezTo>
                  <a:pt x="10046414" y="2867364"/>
                  <a:pt x="10030305" y="2862286"/>
                  <a:pt x="10016100" y="2862129"/>
                </a:cubicBezTo>
                <a:cubicBezTo>
                  <a:pt x="10078609" y="2912183"/>
                  <a:pt x="10149399" y="2960799"/>
                  <a:pt x="10202018" y="3013622"/>
                </a:cubicBezTo>
                <a:cubicBezTo>
                  <a:pt x="10212673" y="2991815"/>
                  <a:pt x="10179793" y="2958930"/>
                  <a:pt x="10173297" y="2932095"/>
                </a:cubicBezTo>
                <a:cubicBezTo>
                  <a:pt x="10167278" y="2906490"/>
                  <a:pt x="10176793" y="2882649"/>
                  <a:pt x="10184452" y="2854929"/>
                </a:cubicBezTo>
                <a:cubicBezTo>
                  <a:pt x="10260269" y="2816022"/>
                  <a:pt x="10283174" y="2924554"/>
                  <a:pt x="10283131" y="2971956"/>
                </a:cubicBezTo>
                <a:cubicBezTo>
                  <a:pt x="10286973" y="2929802"/>
                  <a:pt x="10350871" y="2829029"/>
                  <a:pt x="10394614" y="2848866"/>
                </a:cubicBezTo>
                <a:cubicBezTo>
                  <a:pt x="10408927" y="2855700"/>
                  <a:pt x="10420600" y="2890432"/>
                  <a:pt x="10420589" y="2907764"/>
                </a:cubicBezTo>
                <a:cubicBezTo>
                  <a:pt x="10420050" y="2944749"/>
                  <a:pt x="10391697" y="2993920"/>
                  <a:pt x="10364060" y="3023011"/>
                </a:cubicBezTo>
                <a:cubicBezTo>
                  <a:pt x="10376905" y="3029706"/>
                  <a:pt x="10397954" y="3020140"/>
                  <a:pt x="10419490" y="3016398"/>
                </a:cubicBezTo>
                <a:cubicBezTo>
                  <a:pt x="10451341" y="3010075"/>
                  <a:pt x="10507327" y="2997589"/>
                  <a:pt x="10529354" y="3048114"/>
                </a:cubicBezTo>
                <a:cubicBezTo>
                  <a:pt x="10519307" y="3100274"/>
                  <a:pt x="10476717" y="3102777"/>
                  <a:pt x="10437963" y="3105684"/>
                </a:cubicBezTo>
                <a:lnTo>
                  <a:pt x="10425460" y="3107378"/>
                </a:lnTo>
                <a:lnTo>
                  <a:pt x="10401836" y="3110579"/>
                </a:lnTo>
                <a:lnTo>
                  <a:pt x="10424955" y="3122310"/>
                </a:lnTo>
                <a:lnTo>
                  <a:pt x="10441696" y="3130804"/>
                </a:lnTo>
                <a:cubicBezTo>
                  <a:pt x="10479575" y="3153564"/>
                  <a:pt x="10507336" y="3183326"/>
                  <a:pt x="10487373" y="3214661"/>
                </a:cubicBezTo>
                <a:close/>
                <a:moveTo>
                  <a:pt x="10856770" y="2414892"/>
                </a:moveTo>
                <a:cubicBezTo>
                  <a:pt x="10854819" y="2408915"/>
                  <a:pt x="10845581" y="2407902"/>
                  <a:pt x="10839663" y="2410913"/>
                </a:cubicBezTo>
                <a:cubicBezTo>
                  <a:pt x="10841611" y="2416888"/>
                  <a:pt x="10852940" y="2422406"/>
                  <a:pt x="10856770" y="2414892"/>
                </a:cubicBezTo>
                <a:close/>
                <a:moveTo>
                  <a:pt x="10826291" y="2491948"/>
                </a:moveTo>
                <a:cubicBezTo>
                  <a:pt x="10831532" y="2474318"/>
                  <a:pt x="10826306" y="2460757"/>
                  <a:pt x="10810807" y="2450841"/>
                </a:cubicBezTo>
                <a:cubicBezTo>
                  <a:pt x="10809259" y="2467034"/>
                  <a:pt x="10811405" y="2481791"/>
                  <a:pt x="10826291" y="2491948"/>
                </a:cubicBezTo>
                <a:close/>
                <a:moveTo>
                  <a:pt x="10825544" y="2502870"/>
                </a:moveTo>
                <a:lnTo>
                  <a:pt x="10819146" y="2500043"/>
                </a:lnTo>
                <a:lnTo>
                  <a:pt x="10816310" y="2506461"/>
                </a:lnTo>
                <a:lnTo>
                  <a:pt x="10822708" y="2509288"/>
                </a:lnTo>
                <a:close/>
                <a:moveTo>
                  <a:pt x="5961907" y="13534643"/>
                </a:moveTo>
                <a:cubicBezTo>
                  <a:pt x="5959285" y="13527869"/>
                  <a:pt x="5940581" y="13517051"/>
                  <a:pt x="5936051" y="13527305"/>
                </a:cubicBezTo>
                <a:cubicBezTo>
                  <a:pt x="5942370" y="13532649"/>
                  <a:pt x="5943948" y="13539475"/>
                  <a:pt x="5948606" y="13545106"/>
                </a:cubicBezTo>
                <a:cubicBezTo>
                  <a:pt x="5951626" y="13538271"/>
                  <a:pt x="5960316" y="13545175"/>
                  <a:pt x="5961907" y="13534643"/>
                </a:cubicBezTo>
                <a:close/>
                <a:moveTo>
                  <a:pt x="5605507" y="14367823"/>
                </a:moveTo>
                <a:cubicBezTo>
                  <a:pt x="5596315" y="14351233"/>
                  <a:pt x="5595453" y="14331678"/>
                  <a:pt x="5584861" y="14315115"/>
                </a:cubicBezTo>
                <a:cubicBezTo>
                  <a:pt x="5568792" y="14327091"/>
                  <a:pt x="5554195" y="14342765"/>
                  <a:pt x="5539599" y="14358439"/>
                </a:cubicBezTo>
                <a:cubicBezTo>
                  <a:pt x="5563548" y="14367274"/>
                  <a:pt x="5589513" y="14383525"/>
                  <a:pt x="5605507" y="14367823"/>
                </a:cubicBezTo>
                <a:close/>
                <a:moveTo>
                  <a:pt x="10841474" y="2517580"/>
                </a:moveTo>
                <a:cubicBezTo>
                  <a:pt x="10831717" y="2518894"/>
                  <a:pt x="10818685" y="2512625"/>
                  <a:pt x="10810828" y="2518870"/>
                </a:cubicBezTo>
                <a:cubicBezTo>
                  <a:pt x="10814055" y="2525411"/>
                  <a:pt x="10817709" y="2532139"/>
                  <a:pt x="10830169" y="2535088"/>
                </a:cubicBezTo>
                <a:cubicBezTo>
                  <a:pt x="10835283" y="2532744"/>
                  <a:pt x="10838497" y="2525470"/>
                  <a:pt x="10841474" y="2517580"/>
                </a:cubicBezTo>
                <a:close/>
                <a:moveTo>
                  <a:pt x="5692232" y="14185719"/>
                </a:moveTo>
                <a:cubicBezTo>
                  <a:pt x="5669417" y="14163813"/>
                  <a:pt x="5665883" y="14127535"/>
                  <a:pt x="5635707" y="14110439"/>
                </a:cubicBezTo>
                <a:cubicBezTo>
                  <a:pt x="5590920" y="14085251"/>
                  <a:pt x="5524174" y="14103380"/>
                  <a:pt x="5488849" y="14131125"/>
                </a:cubicBezTo>
                <a:cubicBezTo>
                  <a:pt x="5499010" y="14149559"/>
                  <a:pt x="5512414" y="14166996"/>
                  <a:pt x="5528594" y="14183444"/>
                </a:cubicBezTo>
                <a:cubicBezTo>
                  <a:pt x="5551551" y="14177852"/>
                  <a:pt x="5573626" y="14169016"/>
                  <a:pt x="5598180" y="14167470"/>
                </a:cubicBezTo>
                <a:lnTo>
                  <a:pt x="5613630" y="14169234"/>
                </a:lnTo>
                <a:lnTo>
                  <a:pt x="5637290" y="14171935"/>
                </a:lnTo>
                <a:cubicBezTo>
                  <a:pt x="5651225" y="14176122"/>
                  <a:pt x="5666203" y="14183451"/>
                  <a:pt x="5682637" y="14195234"/>
                </a:cubicBezTo>
                <a:cubicBezTo>
                  <a:pt x="5685338" y="14190519"/>
                  <a:pt x="5690044" y="14192754"/>
                  <a:pt x="5692232" y="14185719"/>
                </a:cubicBezTo>
                <a:close/>
                <a:moveTo>
                  <a:pt x="10866171" y="2487066"/>
                </a:moveTo>
                <a:cubicBezTo>
                  <a:pt x="10847730" y="2472269"/>
                  <a:pt x="10849414" y="2449999"/>
                  <a:pt x="10837741" y="2432567"/>
                </a:cubicBezTo>
                <a:cubicBezTo>
                  <a:pt x="10826192" y="2440250"/>
                  <a:pt x="10836835" y="2471547"/>
                  <a:pt x="10849067" y="2483089"/>
                </a:cubicBezTo>
                <a:cubicBezTo>
                  <a:pt x="10851248" y="2485075"/>
                  <a:pt x="10864711" y="2496138"/>
                  <a:pt x="10866171" y="2487066"/>
                </a:cubicBezTo>
                <a:close/>
                <a:moveTo>
                  <a:pt x="10916429" y="2406434"/>
                </a:moveTo>
                <a:cubicBezTo>
                  <a:pt x="10922562" y="2391093"/>
                  <a:pt x="10888558" y="2357081"/>
                  <a:pt x="10868858" y="2378295"/>
                </a:cubicBezTo>
                <a:cubicBezTo>
                  <a:pt x="10893444" y="2376884"/>
                  <a:pt x="10921034" y="2399815"/>
                  <a:pt x="10894899" y="2412816"/>
                </a:cubicBezTo>
                <a:cubicBezTo>
                  <a:pt x="10907880" y="2414588"/>
                  <a:pt x="10914384" y="2411549"/>
                  <a:pt x="10916429" y="2406434"/>
                </a:cubicBezTo>
                <a:close/>
                <a:moveTo>
                  <a:pt x="6002728" y="13535830"/>
                </a:moveTo>
                <a:cubicBezTo>
                  <a:pt x="6011820" y="13507167"/>
                  <a:pt x="5965826" y="13480717"/>
                  <a:pt x="5950626" y="13512809"/>
                </a:cubicBezTo>
                <a:cubicBezTo>
                  <a:pt x="5973489" y="13518826"/>
                  <a:pt x="5985377" y="13535822"/>
                  <a:pt x="6002728" y="13535830"/>
                </a:cubicBezTo>
                <a:close/>
                <a:moveTo>
                  <a:pt x="10884936" y="2495357"/>
                </a:moveTo>
                <a:cubicBezTo>
                  <a:pt x="10891747" y="2484558"/>
                  <a:pt x="10889562" y="2477967"/>
                  <a:pt x="10884062" y="2471956"/>
                </a:cubicBezTo>
                <a:cubicBezTo>
                  <a:pt x="10879713" y="2481798"/>
                  <a:pt x="10873091" y="2492169"/>
                  <a:pt x="10884936" y="2495357"/>
                </a:cubicBezTo>
                <a:close/>
                <a:moveTo>
                  <a:pt x="5994272" y="13573453"/>
                </a:moveTo>
                <a:cubicBezTo>
                  <a:pt x="5998653" y="13560072"/>
                  <a:pt x="5977708" y="13541625"/>
                  <a:pt x="5970646" y="13542590"/>
                </a:cubicBezTo>
                <a:cubicBezTo>
                  <a:pt x="5983984" y="13550526"/>
                  <a:pt x="5976195" y="13566999"/>
                  <a:pt x="5994272" y="13573453"/>
                </a:cubicBezTo>
                <a:close/>
                <a:moveTo>
                  <a:pt x="10671254" y="3039513"/>
                </a:moveTo>
                <a:cubicBezTo>
                  <a:pt x="10668821" y="3027727"/>
                  <a:pt x="10668847" y="3014987"/>
                  <a:pt x="10655547" y="3011661"/>
                </a:cubicBezTo>
                <a:cubicBezTo>
                  <a:pt x="10640662" y="3023446"/>
                  <a:pt x="10657715" y="3035571"/>
                  <a:pt x="10671254" y="3039513"/>
                </a:cubicBezTo>
                <a:close/>
                <a:moveTo>
                  <a:pt x="6028468" y="13580393"/>
                </a:moveTo>
                <a:lnTo>
                  <a:pt x="6021635" y="13577374"/>
                </a:lnTo>
                <a:cubicBezTo>
                  <a:pt x="6020125" y="13580792"/>
                  <a:pt x="6016758" y="13580325"/>
                  <a:pt x="6015198" y="13582700"/>
                </a:cubicBezTo>
                <a:cubicBezTo>
                  <a:pt x="6020512" y="13584537"/>
                  <a:pt x="6026967" y="13588411"/>
                  <a:pt x="6028468" y="13580393"/>
                </a:cubicBezTo>
                <a:close/>
                <a:moveTo>
                  <a:pt x="10687670" y="3038095"/>
                </a:moveTo>
                <a:cubicBezTo>
                  <a:pt x="10691147" y="3023310"/>
                  <a:pt x="10683895" y="3015515"/>
                  <a:pt x="10672389" y="3010431"/>
                </a:cubicBezTo>
                <a:cubicBezTo>
                  <a:pt x="10674395" y="3022029"/>
                  <a:pt x="10674557" y="3034342"/>
                  <a:pt x="10687670" y="3038095"/>
                </a:cubicBezTo>
                <a:close/>
                <a:moveTo>
                  <a:pt x="10699982" y="3015993"/>
                </a:moveTo>
                <a:cubicBezTo>
                  <a:pt x="10710097" y="3009241"/>
                  <a:pt x="10703829" y="2995760"/>
                  <a:pt x="10692470" y="2993802"/>
                </a:cubicBezTo>
                <a:cubicBezTo>
                  <a:pt x="10691682" y="3003654"/>
                  <a:pt x="10692689" y="3011750"/>
                  <a:pt x="10699982" y="3015993"/>
                </a:cubicBezTo>
                <a:close/>
                <a:moveTo>
                  <a:pt x="10677454" y="3069285"/>
                </a:moveTo>
                <a:cubicBezTo>
                  <a:pt x="10671447" y="3070201"/>
                  <a:pt x="10670990" y="3051637"/>
                  <a:pt x="10666514" y="3062921"/>
                </a:cubicBezTo>
                <a:cubicBezTo>
                  <a:pt x="10670489" y="3063147"/>
                  <a:pt x="10670945" y="3081711"/>
                  <a:pt x="10677454" y="3069285"/>
                </a:cubicBezTo>
                <a:close/>
                <a:moveTo>
                  <a:pt x="5725980" y="14287091"/>
                </a:moveTo>
                <a:cubicBezTo>
                  <a:pt x="5718053" y="14263951"/>
                  <a:pt x="5716602" y="14238350"/>
                  <a:pt x="5699871" y="14217719"/>
                </a:cubicBezTo>
                <a:cubicBezTo>
                  <a:pt x="5679817" y="14205543"/>
                  <a:pt x="5649599" y="14192059"/>
                  <a:pt x="5619717" y="14186664"/>
                </a:cubicBezTo>
                <a:lnTo>
                  <a:pt x="5607177" y="14186418"/>
                </a:lnTo>
                <a:lnTo>
                  <a:pt x="5576464" y="14185815"/>
                </a:lnTo>
                <a:cubicBezTo>
                  <a:pt x="5563007" y="14188339"/>
                  <a:pt x="5550947" y="14194059"/>
                  <a:pt x="5541597" y="14204151"/>
                </a:cubicBezTo>
                <a:cubicBezTo>
                  <a:pt x="5553071" y="14218365"/>
                  <a:pt x="5569632" y="14230610"/>
                  <a:pt x="5582950" y="14243855"/>
                </a:cubicBezTo>
                <a:lnTo>
                  <a:pt x="5585619" y="14243831"/>
                </a:lnTo>
                <a:lnTo>
                  <a:pt x="5616690" y="14243564"/>
                </a:lnTo>
                <a:cubicBezTo>
                  <a:pt x="5652684" y="14249433"/>
                  <a:pt x="5693851" y="14271315"/>
                  <a:pt x="5725980" y="14287091"/>
                </a:cubicBezTo>
                <a:close/>
                <a:moveTo>
                  <a:pt x="6069694" y="13524057"/>
                </a:moveTo>
                <a:cubicBezTo>
                  <a:pt x="6062622" y="13520422"/>
                  <a:pt x="6057269" y="13522141"/>
                  <a:pt x="6054725" y="13530210"/>
                </a:cubicBezTo>
                <a:cubicBezTo>
                  <a:pt x="6062223" y="13534033"/>
                  <a:pt x="6067150" y="13532125"/>
                  <a:pt x="6069694" y="13524057"/>
                </a:cubicBezTo>
                <a:close/>
                <a:moveTo>
                  <a:pt x="10727278" y="2984189"/>
                </a:moveTo>
                <a:cubicBezTo>
                  <a:pt x="10718936" y="2975402"/>
                  <a:pt x="10716503" y="2963617"/>
                  <a:pt x="10703342" y="2958821"/>
                </a:cubicBezTo>
                <a:cubicBezTo>
                  <a:pt x="10698643" y="2978677"/>
                  <a:pt x="10714728" y="3005676"/>
                  <a:pt x="10727278" y="2984189"/>
                </a:cubicBezTo>
                <a:close/>
                <a:moveTo>
                  <a:pt x="10747486" y="2941388"/>
                </a:moveTo>
                <a:cubicBezTo>
                  <a:pt x="10749085" y="2940237"/>
                  <a:pt x="10749889" y="2938201"/>
                  <a:pt x="10748961" y="2935114"/>
                </a:cubicBezTo>
                <a:cubicBezTo>
                  <a:pt x="10745363" y="2934034"/>
                  <a:pt x="10741151" y="2933193"/>
                  <a:pt x="10736939" y="2932352"/>
                </a:cubicBezTo>
                <a:cubicBezTo>
                  <a:pt x="10730742" y="2940325"/>
                  <a:pt x="10742690" y="2944839"/>
                  <a:pt x="10747486" y="2941388"/>
                </a:cubicBezTo>
                <a:close/>
                <a:moveTo>
                  <a:pt x="10741220" y="2974537"/>
                </a:moveTo>
                <a:cubicBezTo>
                  <a:pt x="10751145" y="2968212"/>
                  <a:pt x="10745066" y="2954305"/>
                  <a:pt x="10733281" y="2952158"/>
                </a:cubicBezTo>
                <a:cubicBezTo>
                  <a:pt x="10728854" y="2964483"/>
                  <a:pt x="10735155" y="2969818"/>
                  <a:pt x="10741220" y="2974537"/>
                </a:cubicBezTo>
                <a:close/>
                <a:moveTo>
                  <a:pt x="10671052" y="3146024"/>
                </a:moveTo>
                <a:cubicBezTo>
                  <a:pt x="10674257" y="3138770"/>
                  <a:pt x="10664154" y="3123594"/>
                  <a:pt x="10661424" y="3132079"/>
                </a:cubicBezTo>
                <a:cubicBezTo>
                  <a:pt x="10670415" y="3132481"/>
                  <a:pt x="10663242" y="3144103"/>
                  <a:pt x="10671052" y="3146024"/>
                </a:cubicBezTo>
                <a:close/>
                <a:moveTo>
                  <a:pt x="10664623" y="3177867"/>
                </a:moveTo>
                <a:cubicBezTo>
                  <a:pt x="10666101" y="3156077"/>
                  <a:pt x="10649458" y="3134953"/>
                  <a:pt x="10648428" y="3113076"/>
                </a:cubicBezTo>
                <a:cubicBezTo>
                  <a:pt x="10647938" y="3102658"/>
                  <a:pt x="10653089" y="3070250"/>
                  <a:pt x="10660145" y="3073878"/>
                </a:cubicBezTo>
                <a:cubicBezTo>
                  <a:pt x="10657663" y="3061050"/>
                  <a:pt x="10654944" y="3047608"/>
                  <a:pt x="10646602" y="3038821"/>
                </a:cubicBezTo>
                <a:cubicBezTo>
                  <a:pt x="10634901" y="3087206"/>
                  <a:pt x="10637715" y="3129254"/>
                  <a:pt x="10647841" y="3158210"/>
                </a:cubicBezTo>
                <a:cubicBezTo>
                  <a:pt x="10650692" y="3165591"/>
                  <a:pt x="10657646" y="3193656"/>
                  <a:pt x="10664623" y="3177867"/>
                </a:cubicBezTo>
                <a:close/>
                <a:moveTo>
                  <a:pt x="6066477" y="13597187"/>
                </a:moveTo>
                <a:cubicBezTo>
                  <a:pt x="6055552" y="13587255"/>
                  <a:pt x="6058792" y="13571835"/>
                  <a:pt x="6034508" y="13566722"/>
                </a:cubicBezTo>
                <a:cubicBezTo>
                  <a:pt x="6033166" y="13582469"/>
                  <a:pt x="6041060" y="13594638"/>
                  <a:pt x="6054925" y="13604849"/>
                </a:cubicBezTo>
                <a:cubicBezTo>
                  <a:pt x="6057806" y="13599483"/>
                  <a:pt x="6065214" y="13605821"/>
                  <a:pt x="6066477" y="13597187"/>
                </a:cubicBezTo>
                <a:close/>
                <a:moveTo>
                  <a:pt x="10769530" y="2955423"/>
                </a:moveTo>
                <a:cubicBezTo>
                  <a:pt x="10773104" y="2942721"/>
                  <a:pt x="10768786" y="2935203"/>
                  <a:pt x="10757805" y="2932391"/>
                </a:cubicBezTo>
                <a:cubicBezTo>
                  <a:pt x="10757869" y="2942620"/>
                  <a:pt x="10757130" y="2953515"/>
                  <a:pt x="10769530" y="2955423"/>
                </a:cubicBezTo>
                <a:close/>
                <a:moveTo>
                  <a:pt x="6227372" y="13242897"/>
                </a:moveTo>
                <a:cubicBezTo>
                  <a:pt x="6228709" y="13240305"/>
                  <a:pt x="6228449" y="13237136"/>
                  <a:pt x="6225380" y="13234253"/>
                </a:cubicBezTo>
                <a:cubicBezTo>
                  <a:pt x="6222693" y="13239176"/>
                  <a:pt x="6216689" y="13244669"/>
                  <a:pt x="6219784" y="13248073"/>
                </a:cubicBezTo>
                <a:cubicBezTo>
                  <a:pt x="6223102" y="13247502"/>
                  <a:pt x="6226035" y="13245489"/>
                  <a:pt x="6227372" y="13242897"/>
                </a:cubicBezTo>
                <a:close/>
                <a:moveTo>
                  <a:pt x="6246779" y="13210104"/>
                </a:moveTo>
                <a:cubicBezTo>
                  <a:pt x="6253689" y="13206029"/>
                  <a:pt x="6248186" y="13191887"/>
                  <a:pt x="6241994" y="13197806"/>
                </a:cubicBezTo>
                <a:cubicBezTo>
                  <a:pt x="6245944" y="13201588"/>
                  <a:pt x="6243873" y="13206274"/>
                  <a:pt x="6246779" y="13210104"/>
                </a:cubicBezTo>
                <a:close/>
                <a:moveTo>
                  <a:pt x="5738927" y="14373971"/>
                </a:moveTo>
                <a:cubicBezTo>
                  <a:pt x="5676997" y="14353790"/>
                  <a:pt x="5647596" y="14305922"/>
                  <a:pt x="5601617" y="14291009"/>
                </a:cubicBezTo>
                <a:cubicBezTo>
                  <a:pt x="5608793" y="14323020"/>
                  <a:pt x="5604396" y="14358991"/>
                  <a:pt x="5635178" y="14383066"/>
                </a:cubicBezTo>
                <a:cubicBezTo>
                  <a:pt x="5670081" y="14380493"/>
                  <a:pt x="5709441" y="14390880"/>
                  <a:pt x="5738927" y="14373971"/>
                </a:cubicBezTo>
                <a:close/>
                <a:moveTo>
                  <a:pt x="6266971" y="13180234"/>
                </a:moveTo>
                <a:cubicBezTo>
                  <a:pt x="6268701" y="13171548"/>
                  <a:pt x="6260754" y="13164599"/>
                  <a:pt x="6258165" y="13156582"/>
                </a:cubicBezTo>
                <a:cubicBezTo>
                  <a:pt x="6255169" y="13167987"/>
                  <a:pt x="6251370" y="13180056"/>
                  <a:pt x="6261457" y="13189605"/>
                </a:cubicBezTo>
                <a:cubicBezTo>
                  <a:pt x="6264742" y="13186219"/>
                  <a:pt x="6266394" y="13183130"/>
                  <a:pt x="6266971" y="13180234"/>
                </a:cubicBezTo>
                <a:close/>
                <a:moveTo>
                  <a:pt x="10595368" y="3386480"/>
                </a:moveTo>
                <a:cubicBezTo>
                  <a:pt x="10595459" y="3383970"/>
                  <a:pt x="10596164" y="3381221"/>
                  <a:pt x="10596255" y="3378711"/>
                </a:cubicBezTo>
                <a:cubicBezTo>
                  <a:pt x="10593935" y="3378196"/>
                  <a:pt x="10591190" y="3377493"/>
                  <a:pt x="10588871" y="3376979"/>
                </a:cubicBezTo>
                <a:cubicBezTo>
                  <a:pt x="10588165" y="3379727"/>
                  <a:pt x="10587649" y="3382049"/>
                  <a:pt x="10587370" y="3384986"/>
                </a:cubicBezTo>
                <a:cubicBezTo>
                  <a:pt x="10589689" y="3385501"/>
                  <a:pt x="10592434" y="3386204"/>
                  <a:pt x="10595368" y="3386480"/>
                </a:cubicBezTo>
                <a:close/>
                <a:moveTo>
                  <a:pt x="10792553" y="2943663"/>
                </a:moveTo>
                <a:cubicBezTo>
                  <a:pt x="10795611" y="2933283"/>
                  <a:pt x="10794227" y="2926041"/>
                  <a:pt x="10783958" y="2925074"/>
                </a:cubicBezTo>
                <a:cubicBezTo>
                  <a:pt x="10780899" y="2935454"/>
                  <a:pt x="10781857" y="2942508"/>
                  <a:pt x="10792553" y="2943663"/>
                </a:cubicBezTo>
                <a:close/>
                <a:moveTo>
                  <a:pt x="6096257" y="13577155"/>
                </a:moveTo>
                <a:cubicBezTo>
                  <a:pt x="6101294" y="13559977"/>
                  <a:pt x="6091552" y="13548524"/>
                  <a:pt x="6070725" y="13541364"/>
                </a:cubicBezTo>
                <a:cubicBezTo>
                  <a:pt x="6065519" y="13546212"/>
                  <a:pt x="6046091" y="13550905"/>
                  <a:pt x="6052893" y="13562080"/>
                </a:cubicBezTo>
                <a:cubicBezTo>
                  <a:pt x="6063551" y="13557598"/>
                  <a:pt x="6082500" y="13573630"/>
                  <a:pt x="6096257" y="13577155"/>
                </a:cubicBezTo>
                <a:close/>
                <a:moveTo>
                  <a:pt x="9851810" y="5078558"/>
                </a:moveTo>
                <a:cubicBezTo>
                  <a:pt x="9857241" y="5069736"/>
                  <a:pt x="9857744" y="5062817"/>
                  <a:pt x="9850858" y="5058754"/>
                </a:cubicBezTo>
                <a:cubicBezTo>
                  <a:pt x="9847891" y="5066625"/>
                  <a:pt x="9847814" y="5073732"/>
                  <a:pt x="9851810" y="5078558"/>
                </a:cubicBezTo>
                <a:close/>
                <a:moveTo>
                  <a:pt x="6316865" y="13079670"/>
                </a:moveTo>
                <a:cubicBezTo>
                  <a:pt x="6318792" y="13076321"/>
                  <a:pt x="6318862" y="13072406"/>
                  <a:pt x="6314963" y="13069665"/>
                </a:cubicBezTo>
                <a:cubicBezTo>
                  <a:pt x="6309198" y="13075773"/>
                  <a:pt x="6300100" y="13077863"/>
                  <a:pt x="6307622" y="13086279"/>
                </a:cubicBezTo>
                <a:cubicBezTo>
                  <a:pt x="6311154" y="13085802"/>
                  <a:pt x="6314938" y="13083019"/>
                  <a:pt x="6316865" y="13079670"/>
                </a:cubicBezTo>
                <a:close/>
                <a:moveTo>
                  <a:pt x="6291260" y="13140656"/>
                </a:moveTo>
                <a:cubicBezTo>
                  <a:pt x="6296119" y="13133129"/>
                  <a:pt x="6295146" y="13126080"/>
                  <a:pt x="6287776" y="13120787"/>
                </a:cubicBezTo>
                <a:cubicBezTo>
                  <a:pt x="6282918" y="13128314"/>
                  <a:pt x="6284079" y="13134938"/>
                  <a:pt x="6291260" y="13140656"/>
                </a:cubicBezTo>
                <a:close/>
                <a:moveTo>
                  <a:pt x="5757650" y="14354951"/>
                </a:moveTo>
                <a:cubicBezTo>
                  <a:pt x="5733106" y="14316771"/>
                  <a:pt x="5664594" y="14247792"/>
                  <a:pt x="5609036" y="14266161"/>
                </a:cubicBezTo>
                <a:cubicBezTo>
                  <a:pt x="5653417" y="14294154"/>
                  <a:pt x="5699815" y="14352862"/>
                  <a:pt x="5757650" y="14354951"/>
                </a:cubicBezTo>
                <a:close/>
                <a:moveTo>
                  <a:pt x="6087800" y="13614778"/>
                </a:moveTo>
                <a:cubicBezTo>
                  <a:pt x="6091992" y="13601824"/>
                  <a:pt x="6084485" y="13593400"/>
                  <a:pt x="6071007" y="13586934"/>
                </a:cubicBezTo>
                <a:cubicBezTo>
                  <a:pt x="6066625" y="13600317"/>
                  <a:pt x="6069822" y="13610410"/>
                  <a:pt x="6087800" y="13614778"/>
                </a:cubicBezTo>
                <a:close/>
                <a:moveTo>
                  <a:pt x="10557825" y="3515256"/>
                </a:moveTo>
                <a:cubicBezTo>
                  <a:pt x="10559408" y="3500144"/>
                  <a:pt x="10567893" y="3480941"/>
                  <a:pt x="10562199" y="3470774"/>
                </a:cubicBezTo>
                <a:cubicBezTo>
                  <a:pt x="10552265" y="3472506"/>
                  <a:pt x="10549762" y="3503533"/>
                  <a:pt x="10557825" y="3515256"/>
                </a:cubicBezTo>
                <a:close/>
                <a:moveTo>
                  <a:pt x="6346313" y="13056532"/>
                </a:moveTo>
                <a:cubicBezTo>
                  <a:pt x="6342297" y="13047120"/>
                  <a:pt x="6330818" y="13060378"/>
                  <a:pt x="6337231" y="13063211"/>
                </a:cubicBezTo>
                <a:cubicBezTo>
                  <a:pt x="6340396" y="13059517"/>
                  <a:pt x="6343866" y="13062070"/>
                  <a:pt x="6346313" y="13056532"/>
                </a:cubicBezTo>
                <a:close/>
                <a:moveTo>
                  <a:pt x="9859485" y="5112044"/>
                </a:moveTo>
                <a:cubicBezTo>
                  <a:pt x="9859291" y="5105838"/>
                  <a:pt x="9855754" y="5099684"/>
                  <a:pt x="9848729" y="5097090"/>
                </a:cubicBezTo>
                <a:cubicBezTo>
                  <a:pt x="9842833" y="5109278"/>
                  <a:pt x="9843335" y="5119701"/>
                  <a:pt x="9850183" y="5127318"/>
                </a:cubicBezTo>
                <a:cubicBezTo>
                  <a:pt x="9856530" y="5124511"/>
                  <a:pt x="9859679" y="5118251"/>
                  <a:pt x="9859485" y="5112044"/>
                </a:cubicBezTo>
                <a:close/>
                <a:moveTo>
                  <a:pt x="10633963" y="3377520"/>
                </a:moveTo>
                <a:cubicBezTo>
                  <a:pt x="10636832" y="3367567"/>
                  <a:pt x="10635448" y="3360325"/>
                  <a:pt x="10625179" y="3359358"/>
                </a:cubicBezTo>
                <a:cubicBezTo>
                  <a:pt x="10622310" y="3369311"/>
                  <a:pt x="10628751" y="3373177"/>
                  <a:pt x="10633963" y="3377520"/>
                </a:cubicBezTo>
                <a:close/>
                <a:moveTo>
                  <a:pt x="10558082" y="3556173"/>
                </a:moveTo>
                <a:cubicBezTo>
                  <a:pt x="10558828" y="3549873"/>
                  <a:pt x="10560993" y="3542668"/>
                  <a:pt x="10552240" y="3542881"/>
                </a:cubicBezTo>
                <a:cubicBezTo>
                  <a:pt x="10550879" y="3549420"/>
                  <a:pt x="10553157" y="3553487"/>
                  <a:pt x="10558082" y="3556173"/>
                </a:cubicBezTo>
                <a:close/>
                <a:moveTo>
                  <a:pt x="9970443" y="4910618"/>
                </a:moveTo>
                <a:cubicBezTo>
                  <a:pt x="9952510" y="4907285"/>
                  <a:pt x="9936347" y="4910346"/>
                  <a:pt x="9922334" y="4918946"/>
                </a:cubicBezTo>
                <a:cubicBezTo>
                  <a:pt x="9939262" y="4918775"/>
                  <a:pt x="9959721" y="4926794"/>
                  <a:pt x="9970443" y="4910618"/>
                </a:cubicBezTo>
                <a:close/>
                <a:moveTo>
                  <a:pt x="5798902" y="14366697"/>
                </a:moveTo>
                <a:cubicBezTo>
                  <a:pt x="5798008" y="14368580"/>
                  <a:pt x="5796667" y="14371403"/>
                  <a:pt x="5795326" y="14374226"/>
                </a:cubicBezTo>
                <a:cubicBezTo>
                  <a:pt x="5777469" y="14389966"/>
                  <a:pt x="5747908" y="14403148"/>
                  <a:pt x="5721904" y="14407869"/>
                </a:cubicBezTo>
                <a:cubicBezTo>
                  <a:pt x="5670352" y="14416836"/>
                  <a:pt x="5590099" y="14412406"/>
                  <a:pt x="5530105" y="14395913"/>
                </a:cubicBezTo>
                <a:cubicBezTo>
                  <a:pt x="5484185" y="14383796"/>
                  <a:pt x="5448117" y="14351906"/>
                  <a:pt x="5404290" y="14328097"/>
                </a:cubicBezTo>
                <a:cubicBezTo>
                  <a:pt x="5362770" y="14257173"/>
                  <a:pt x="5316629" y="14188208"/>
                  <a:pt x="5376504" y="14084006"/>
                </a:cubicBezTo>
                <a:cubicBezTo>
                  <a:pt x="5287842" y="14032679"/>
                  <a:pt x="5257988" y="13962451"/>
                  <a:pt x="5154513" y="13916084"/>
                </a:cubicBezTo>
                <a:cubicBezTo>
                  <a:pt x="5166981" y="13887405"/>
                  <a:pt x="5183917" y="13872149"/>
                  <a:pt x="5205338" y="13871249"/>
                </a:cubicBezTo>
                <a:cubicBezTo>
                  <a:pt x="5266342" y="13914749"/>
                  <a:pt x="5319091" y="13987774"/>
                  <a:pt x="5378458" y="14042491"/>
                </a:cubicBezTo>
                <a:cubicBezTo>
                  <a:pt x="5410975" y="14037172"/>
                  <a:pt x="5427303" y="14014939"/>
                  <a:pt x="5455645" y="14010636"/>
                </a:cubicBezTo>
                <a:cubicBezTo>
                  <a:pt x="5504896" y="14003113"/>
                  <a:pt x="5573787" y="14021755"/>
                  <a:pt x="5609590" y="14040601"/>
                </a:cubicBezTo>
                <a:cubicBezTo>
                  <a:pt x="5660947" y="14067986"/>
                  <a:pt x="5705314" y="14118349"/>
                  <a:pt x="5724047" y="14168763"/>
                </a:cubicBezTo>
                <a:cubicBezTo>
                  <a:pt x="5746248" y="14229361"/>
                  <a:pt x="5736959" y="14299916"/>
                  <a:pt x="5771009" y="14347224"/>
                </a:cubicBezTo>
                <a:cubicBezTo>
                  <a:pt x="5781391" y="14353538"/>
                  <a:pt x="5796859" y="14357885"/>
                  <a:pt x="5798902" y="14366697"/>
                </a:cubicBezTo>
                <a:close/>
                <a:moveTo>
                  <a:pt x="10855799" y="2935395"/>
                </a:moveTo>
                <a:cubicBezTo>
                  <a:pt x="10859898" y="2924965"/>
                  <a:pt x="10846246" y="2909752"/>
                  <a:pt x="10838361" y="2919529"/>
                </a:cubicBezTo>
                <a:cubicBezTo>
                  <a:pt x="10844425" y="2924249"/>
                  <a:pt x="10840612" y="2936335"/>
                  <a:pt x="10855799" y="2935395"/>
                </a:cubicBezTo>
                <a:close/>
                <a:moveTo>
                  <a:pt x="6139902" y="13637799"/>
                </a:moveTo>
                <a:cubicBezTo>
                  <a:pt x="6142674" y="13625749"/>
                  <a:pt x="6139239" y="13615040"/>
                  <a:pt x="6123110" y="13609955"/>
                </a:cubicBezTo>
                <a:cubicBezTo>
                  <a:pt x="6120575" y="13622623"/>
                  <a:pt x="6123772" y="13632716"/>
                  <a:pt x="6139902" y="13637799"/>
                </a:cubicBezTo>
                <a:close/>
                <a:moveTo>
                  <a:pt x="10742434" y="3221938"/>
                </a:moveTo>
                <a:cubicBezTo>
                  <a:pt x="10756813" y="3190548"/>
                  <a:pt x="10761504" y="3166098"/>
                  <a:pt x="10764238" y="3131092"/>
                </a:cubicBezTo>
                <a:cubicBezTo>
                  <a:pt x="10737998" y="3114398"/>
                  <a:pt x="10702582" y="3071206"/>
                  <a:pt x="10727893" y="3041586"/>
                </a:cubicBezTo>
                <a:cubicBezTo>
                  <a:pt x="10763429" y="3043006"/>
                  <a:pt x="10744073" y="3097190"/>
                  <a:pt x="10771979" y="3091668"/>
                </a:cubicBezTo>
                <a:cubicBezTo>
                  <a:pt x="10778190" y="3041877"/>
                  <a:pt x="10794217" y="3005605"/>
                  <a:pt x="10802181" y="2957608"/>
                </a:cubicBezTo>
                <a:cubicBezTo>
                  <a:pt x="10687292" y="2981313"/>
                  <a:pt x="10641547" y="3157469"/>
                  <a:pt x="10742434" y="3221938"/>
                </a:cubicBezTo>
                <a:close/>
                <a:moveTo>
                  <a:pt x="6375166" y="13116123"/>
                </a:moveTo>
                <a:cubicBezTo>
                  <a:pt x="6381377" y="13102065"/>
                  <a:pt x="6367682" y="13091430"/>
                  <a:pt x="6360622" y="13079656"/>
                </a:cubicBezTo>
                <a:cubicBezTo>
                  <a:pt x="6358344" y="13092905"/>
                  <a:pt x="6367063" y="13104395"/>
                  <a:pt x="6375166" y="13116123"/>
                </a:cubicBezTo>
                <a:close/>
                <a:moveTo>
                  <a:pt x="10789546" y="3127993"/>
                </a:moveTo>
                <a:cubicBezTo>
                  <a:pt x="10801157" y="3082118"/>
                  <a:pt x="10798637" y="3046322"/>
                  <a:pt x="10809822" y="3000258"/>
                </a:cubicBezTo>
                <a:cubicBezTo>
                  <a:pt x="10797897" y="2999580"/>
                  <a:pt x="10798689" y="3020842"/>
                  <a:pt x="10794508" y="3038376"/>
                </a:cubicBezTo>
                <a:cubicBezTo>
                  <a:pt x="10785438" y="3076193"/>
                  <a:pt x="10769091" y="3118955"/>
                  <a:pt x="10789546" y="3127993"/>
                </a:cubicBezTo>
                <a:close/>
                <a:moveTo>
                  <a:pt x="10736194" y="3253354"/>
                </a:moveTo>
                <a:cubicBezTo>
                  <a:pt x="10739229" y="3229193"/>
                  <a:pt x="10722462" y="3218724"/>
                  <a:pt x="10708342" y="3206875"/>
                </a:cubicBezTo>
                <a:cubicBezTo>
                  <a:pt x="10709323" y="3227710"/>
                  <a:pt x="10719615" y="3242459"/>
                  <a:pt x="10736194" y="3253354"/>
                </a:cubicBezTo>
                <a:close/>
                <a:moveTo>
                  <a:pt x="10044514" y="4820415"/>
                </a:moveTo>
                <a:cubicBezTo>
                  <a:pt x="10016463" y="4828424"/>
                  <a:pt x="9982343" y="4818960"/>
                  <a:pt x="9958538" y="4837007"/>
                </a:cubicBezTo>
                <a:cubicBezTo>
                  <a:pt x="9979298" y="4851280"/>
                  <a:pt x="10036406" y="4838766"/>
                  <a:pt x="10044514" y="4820415"/>
                </a:cubicBezTo>
                <a:close/>
                <a:moveTo>
                  <a:pt x="10055262" y="4796089"/>
                </a:moveTo>
                <a:cubicBezTo>
                  <a:pt x="10033018" y="4794423"/>
                  <a:pt x="9979192" y="4792573"/>
                  <a:pt x="9988024" y="4815349"/>
                </a:cubicBezTo>
                <a:cubicBezTo>
                  <a:pt x="10009579" y="4807019"/>
                  <a:pt x="10038960" y="4817961"/>
                  <a:pt x="10055262" y="4796089"/>
                </a:cubicBezTo>
                <a:close/>
                <a:moveTo>
                  <a:pt x="10700680" y="3343259"/>
                </a:moveTo>
                <a:cubicBezTo>
                  <a:pt x="10700427" y="3333727"/>
                  <a:pt x="10688204" y="3324214"/>
                  <a:pt x="10678013" y="3320476"/>
                </a:cubicBezTo>
                <a:cubicBezTo>
                  <a:pt x="10677470" y="3335538"/>
                  <a:pt x="10678345" y="3349696"/>
                  <a:pt x="10696424" y="3352584"/>
                </a:cubicBezTo>
                <a:cubicBezTo>
                  <a:pt x="10699518" y="3349615"/>
                  <a:pt x="10700764" y="3346436"/>
                  <a:pt x="10700680" y="3343259"/>
                </a:cubicBezTo>
                <a:close/>
                <a:moveTo>
                  <a:pt x="10028610" y="4867968"/>
                </a:moveTo>
                <a:cubicBezTo>
                  <a:pt x="9999002" y="4861006"/>
                  <a:pt x="9978565" y="4879521"/>
                  <a:pt x="9948480" y="4871329"/>
                </a:cubicBezTo>
                <a:cubicBezTo>
                  <a:pt x="9972963" y="4858683"/>
                  <a:pt x="10006994" y="4870659"/>
                  <a:pt x="10027419" y="4847548"/>
                </a:cubicBezTo>
                <a:cubicBezTo>
                  <a:pt x="9999482" y="4844896"/>
                  <a:pt x="9979284" y="4864026"/>
                  <a:pt x="9947100" y="4851336"/>
                </a:cubicBezTo>
                <a:cubicBezTo>
                  <a:pt x="9937760" y="4870163"/>
                  <a:pt x="9922314" y="4875071"/>
                  <a:pt x="9915411" y="4901095"/>
                </a:cubicBezTo>
                <a:lnTo>
                  <a:pt x="9927802" y="4906570"/>
                </a:lnTo>
                <a:cubicBezTo>
                  <a:pt x="9942799" y="4874940"/>
                  <a:pt x="10001989" y="4897012"/>
                  <a:pt x="10028610" y="4867968"/>
                </a:cubicBezTo>
                <a:close/>
                <a:moveTo>
                  <a:pt x="10819228" y="3080412"/>
                </a:moveTo>
                <a:cubicBezTo>
                  <a:pt x="10833034" y="3045708"/>
                  <a:pt x="10843951" y="2980655"/>
                  <a:pt x="10848773" y="2950142"/>
                </a:cubicBezTo>
                <a:cubicBezTo>
                  <a:pt x="10843520" y="2949351"/>
                  <a:pt x="10838029" y="2947946"/>
                  <a:pt x="10832776" y="2947154"/>
                </a:cubicBezTo>
                <a:cubicBezTo>
                  <a:pt x="10825943" y="2992590"/>
                  <a:pt x="10825748" y="3046059"/>
                  <a:pt x="10819228" y="3080412"/>
                </a:cubicBezTo>
                <a:close/>
                <a:moveTo>
                  <a:pt x="10778803" y="3183432"/>
                </a:moveTo>
                <a:cubicBezTo>
                  <a:pt x="10777985" y="3174910"/>
                  <a:pt x="10790493" y="3156974"/>
                  <a:pt x="10775307" y="3157915"/>
                </a:cubicBezTo>
                <a:cubicBezTo>
                  <a:pt x="10772297" y="3169337"/>
                  <a:pt x="10772313" y="3178524"/>
                  <a:pt x="10778803" y="3183432"/>
                </a:cubicBezTo>
                <a:close/>
                <a:moveTo>
                  <a:pt x="10082173" y="4768703"/>
                </a:moveTo>
                <a:cubicBezTo>
                  <a:pt x="10049097" y="4759189"/>
                  <a:pt x="10018935" y="4758105"/>
                  <a:pt x="10000847" y="4786329"/>
                </a:cubicBezTo>
                <a:cubicBezTo>
                  <a:pt x="10032541" y="4793191"/>
                  <a:pt x="10057451" y="4780734"/>
                  <a:pt x="10082173" y="4768703"/>
                </a:cubicBezTo>
                <a:close/>
                <a:moveTo>
                  <a:pt x="10796829" y="3154163"/>
                </a:moveTo>
                <a:cubicBezTo>
                  <a:pt x="10802858" y="3109393"/>
                  <a:pt x="10821461" y="3056916"/>
                  <a:pt x="10814589" y="3021747"/>
                </a:cubicBezTo>
                <a:cubicBezTo>
                  <a:pt x="10813288" y="3065036"/>
                  <a:pt x="10791620" y="3123299"/>
                  <a:pt x="10796829" y="3154163"/>
                </a:cubicBezTo>
                <a:close/>
                <a:moveTo>
                  <a:pt x="6167265" y="13641720"/>
                </a:moveTo>
                <a:cubicBezTo>
                  <a:pt x="6155406" y="13638523"/>
                  <a:pt x="6164297" y="13627643"/>
                  <a:pt x="6149359" y="13625638"/>
                </a:cubicBezTo>
                <a:cubicBezTo>
                  <a:pt x="6144302" y="13633617"/>
                  <a:pt x="6158384" y="13657200"/>
                  <a:pt x="6167265" y="13641720"/>
                </a:cubicBezTo>
                <a:close/>
                <a:moveTo>
                  <a:pt x="10716864" y="3352434"/>
                </a:moveTo>
                <a:cubicBezTo>
                  <a:pt x="10721827" y="3349271"/>
                  <a:pt x="10722741" y="3344320"/>
                  <a:pt x="10720942" y="3339890"/>
                </a:cubicBezTo>
                <a:lnTo>
                  <a:pt x="10719511" y="3338787"/>
                </a:lnTo>
                <a:lnTo>
                  <a:pt x="10708737" y="3330481"/>
                </a:lnTo>
                <a:cubicBezTo>
                  <a:pt x="10706617" y="3336430"/>
                  <a:pt x="10707027" y="3340692"/>
                  <a:pt x="10708777" y="3344079"/>
                </a:cubicBezTo>
                <a:lnTo>
                  <a:pt x="10716839" y="3352408"/>
                </a:lnTo>
                <a:close/>
                <a:moveTo>
                  <a:pt x="6596832" y="12679246"/>
                </a:moveTo>
                <a:cubicBezTo>
                  <a:pt x="6595879" y="12676790"/>
                  <a:pt x="6590873" y="12663892"/>
                  <a:pt x="6585166" y="12671039"/>
                </a:cubicBezTo>
                <a:cubicBezTo>
                  <a:pt x="6586922" y="12672833"/>
                  <a:pt x="6591314" y="12685967"/>
                  <a:pt x="6596832" y="12679246"/>
                </a:cubicBezTo>
                <a:close/>
                <a:moveTo>
                  <a:pt x="10076344" y="4813247"/>
                </a:moveTo>
                <a:cubicBezTo>
                  <a:pt x="10080229" y="4809799"/>
                  <a:pt x="10082005" y="4804335"/>
                  <a:pt x="10077657" y="4800883"/>
                </a:cubicBezTo>
                <a:cubicBezTo>
                  <a:pt x="10074074" y="4808992"/>
                  <a:pt x="10064097" y="4801523"/>
                  <a:pt x="10062373" y="4813514"/>
                </a:cubicBezTo>
                <a:cubicBezTo>
                  <a:pt x="10066464" y="4818127"/>
                  <a:pt x="10072458" y="4816695"/>
                  <a:pt x="10076344" y="4813247"/>
                </a:cubicBezTo>
                <a:close/>
                <a:moveTo>
                  <a:pt x="10108656" y="4741128"/>
                </a:moveTo>
                <a:cubicBezTo>
                  <a:pt x="10077816" y="4734643"/>
                  <a:pt x="10049552" y="4733886"/>
                  <a:pt x="10029027" y="4754913"/>
                </a:cubicBezTo>
                <a:cubicBezTo>
                  <a:pt x="10059578" y="4759740"/>
                  <a:pt x="10083972" y="4749605"/>
                  <a:pt x="10108656" y="4741128"/>
                </a:cubicBezTo>
                <a:close/>
                <a:moveTo>
                  <a:pt x="6196014" y="13604381"/>
                </a:moveTo>
                <a:cubicBezTo>
                  <a:pt x="6190851" y="13583718"/>
                  <a:pt x="6158026" y="13574831"/>
                  <a:pt x="6146452" y="13595249"/>
                </a:cubicBezTo>
                <a:cubicBezTo>
                  <a:pt x="6162910" y="13598435"/>
                  <a:pt x="6187946" y="13623795"/>
                  <a:pt x="6196014" y="13604381"/>
                </a:cubicBezTo>
                <a:close/>
                <a:moveTo>
                  <a:pt x="10134614" y="4693937"/>
                </a:moveTo>
                <a:cubicBezTo>
                  <a:pt x="10115246" y="4704253"/>
                  <a:pt x="10090727" y="4703111"/>
                  <a:pt x="10066685" y="4703200"/>
                </a:cubicBezTo>
                <a:cubicBezTo>
                  <a:pt x="10059735" y="4710841"/>
                  <a:pt x="10054216" y="4722175"/>
                  <a:pt x="10046122" y="4727780"/>
                </a:cubicBezTo>
                <a:cubicBezTo>
                  <a:pt x="10082717" y="4740889"/>
                  <a:pt x="10121478" y="4712107"/>
                  <a:pt x="10134614" y="4693937"/>
                </a:cubicBezTo>
                <a:close/>
                <a:moveTo>
                  <a:pt x="10143853" y="4673026"/>
                </a:moveTo>
                <a:cubicBezTo>
                  <a:pt x="10128407" y="4677933"/>
                  <a:pt x="10111906" y="4678293"/>
                  <a:pt x="10091209" y="4669658"/>
                </a:cubicBezTo>
                <a:cubicBezTo>
                  <a:pt x="10091195" y="4682404"/>
                  <a:pt x="10070144" y="4683815"/>
                  <a:pt x="10080272" y="4694411"/>
                </a:cubicBezTo>
                <a:cubicBezTo>
                  <a:pt x="10099363" y="4687033"/>
                  <a:pt x="10141966" y="4694635"/>
                  <a:pt x="10143853" y="4673026"/>
                </a:cubicBezTo>
                <a:close/>
                <a:moveTo>
                  <a:pt x="10750103" y="3309485"/>
                </a:moveTo>
                <a:cubicBezTo>
                  <a:pt x="10750793" y="3297548"/>
                  <a:pt x="10760179" y="3279763"/>
                  <a:pt x="10748345" y="3276575"/>
                </a:cubicBezTo>
                <a:cubicBezTo>
                  <a:pt x="10741304" y="3282135"/>
                  <a:pt x="10731982" y="3310149"/>
                  <a:pt x="10750103" y="3309485"/>
                </a:cubicBezTo>
                <a:close/>
                <a:moveTo>
                  <a:pt x="10099099" y="4785873"/>
                </a:moveTo>
                <a:lnTo>
                  <a:pt x="10086708" y="4780399"/>
                </a:lnTo>
                <a:cubicBezTo>
                  <a:pt x="10081705" y="4789410"/>
                  <a:pt x="10080774" y="4796140"/>
                  <a:pt x="10087661" y="4800203"/>
                </a:cubicBezTo>
                <a:cubicBezTo>
                  <a:pt x="10091394" y="4795221"/>
                  <a:pt x="10097037" y="4795164"/>
                  <a:pt x="10099099" y="4785873"/>
                </a:cubicBezTo>
                <a:close/>
                <a:moveTo>
                  <a:pt x="10914961" y="2946744"/>
                </a:moveTo>
                <a:lnTo>
                  <a:pt x="10912075" y="2940351"/>
                </a:lnTo>
                <a:lnTo>
                  <a:pt x="10909459" y="2934558"/>
                </a:lnTo>
                <a:cubicBezTo>
                  <a:pt x="10908541" y="2932527"/>
                  <a:pt x="10908083" y="2931511"/>
                  <a:pt x="10908771" y="2933035"/>
                </a:cubicBezTo>
                <a:lnTo>
                  <a:pt x="10912075" y="2940351"/>
                </a:lnTo>
                <a:lnTo>
                  <a:pt x="10912898" y="2942174"/>
                </a:lnTo>
                <a:cubicBezTo>
                  <a:pt x="10914044" y="2944713"/>
                  <a:pt x="10914961" y="2946744"/>
                  <a:pt x="10914961" y="2946744"/>
                </a:cubicBezTo>
                <a:close/>
                <a:moveTo>
                  <a:pt x="10792416" y="3230362"/>
                </a:moveTo>
                <a:cubicBezTo>
                  <a:pt x="10794693" y="3212672"/>
                  <a:pt x="10780327" y="3189206"/>
                  <a:pt x="10798032" y="3166426"/>
                </a:cubicBezTo>
                <a:cubicBezTo>
                  <a:pt x="10783739" y="3164191"/>
                  <a:pt x="10785866" y="3191654"/>
                  <a:pt x="10782718" y="3204544"/>
                </a:cubicBezTo>
                <a:cubicBezTo>
                  <a:pt x="10778815" y="3219141"/>
                  <a:pt x="10761396" y="3243578"/>
                  <a:pt x="10782786" y="3245888"/>
                </a:cubicBezTo>
                <a:cubicBezTo>
                  <a:pt x="10789048" y="3241514"/>
                  <a:pt x="10791657" y="3236259"/>
                  <a:pt x="10792416" y="3230362"/>
                </a:cubicBezTo>
                <a:close/>
                <a:moveTo>
                  <a:pt x="10742172" y="3349335"/>
                </a:moveTo>
                <a:cubicBezTo>
                  <a:pt x="10742919" y="3343034"/>
                  <a:pt x="10745084" y="3335830"/>
                  <a:pt x="10736331" y="3336043"/>
                </a:cubicBezTo>
                <a:cubicBezTo>
                  <a:pt x="10734969" y="3342582"/>
                  <a:pt x="10737673" y="3346837"/>
                  <a:pt x="10742172" y="3349335"/>
                </a:cubicBezTo>
                <a:close/>
                <a:moveTo>
                  <a:pt x="10116268" y="4768975"/>
                </a:moveTo>
                <a:cubicBezTo>
                  <a:pt x="10131163" y="4752602"/>
                  <a:pt x="10101128" y="4745453"/>
                  <a:pt x="10099605" y="4761613"/>
                </a:cubicBezTo>
                <a:close/>
                <a:moveTo>
                  <a:pt x="6628126" y="12666105"/>
                </a:moveTo>
                <a:cubicBezTo>
                  <a:pt x="6623284" y="12660913"/>
                  <a:pt x="6625491" y="12654764"/>
                  <a:pt x="6617952" y="12649906"/>
                </a:cubicBezTo>
                <a:cubicBezTo>
                  <a:pt x="6604105" y="12657018"/>
                  <a:pt x="6622934" y="12670934"/>
                  <a:pt x="6628126" y="12666105"/>
                </a:cubicBezTo>
                <a:close/>
                <a:moveTo>
                  <a:pt x="6487242" y="12985242"/>
                </a:moveTo>
                <a:cubicBezTo>
                  <a:pt x="6470379" y="12976256"/>
                  <a:pt x="6484939" y="12961702"/>
                  <a:pt x="6471573" y="12951702"/>
                </a:cubicBezTo>
                <a:cubicBezTo>
                  <a:pt x="6468305" y="12967149"/>
                  <a:pt x="6467919" y="12981823"/>
                  <a:pt x="6481378" y="12993913"/>
                </a:cubicBezTo>
                <a:cubicBezTo>
                  <a:pt x="6483128" y="12991102"/>
                  <a:pt x="6485492" y="12988052"/>
                  <a:pt x="6487242" y="12985242"/>
                </a:cubicBezTo>
                <a:close/>
                <a:moveTo>
                  <a:pt x="10181774" y="4631121"/>
                </a:moveTo>
                <a:cubicBezTo>
                  <a:pt x="10156664" y="4639409"/>
                  <a:pt x="10104272" y="4623911"/>
                  <a:pt x="10103337" y="4665325"/>
                </a:cubicBezTo>
                <a:cubicBezTo>
                  <a:pt x="10127681" y="4654148"/>
                  <a:pt x="10175638" y="4660035"/>
                  <a:pt x="10181774" y="4631121"/>
                </a:cubicBezTo>
                <a:close/>
                <a:moveTo>
                  <a:pt x="6499365" y="12973436"/>
                </a:moveTo>
                <a:cubicBezTo>
                  <a:pt x="6500975" y="12969684"/>
                  <a:pt x="6492580" y="12963671"/>
                  <a:pt x="6493115" y="12958149"/>
                </a:cubicBezTo>
                <a:cubicBezTo>
                  <a:pt x="6490901" y="12945909"/>
                  <a:pt x="6497760" y="12931536"/>
                  <a:pt x="6484158" y="12920920"/>
                </a:cubicBezTo>
                <a:cubicBezTo>
                  <a:pt x="6473232" y="12942198"/>
                  <a:pt x="6492454" y="12957345"/>
                  <a:pt x="6493719" y="12976332"/>
                </a:cubicBezTo>
                <a:cubicBezTo>
                  <a:pt x="6497180" y="12975685"/>
                  <a:pt x="6498829" y="12974686"/>
                  <a:pt x="6499365" y="12973436"/>
                </a:cubicBezTo>
                <a:close/>
                <a:moveTo>
                  <a:pt x="6513440" y="12942048"/>
                </a:moveTo>
                <a:cubicBezTo>
                  <a:pt x="6504896" y="12928036"/>
                  <a:pt x="6519080" y="12909733"/>
                  <a:pt x="6500613" y="12897479"/>
                </a:cubicBezTo>
                <a:cubicBezTo>
                  <a:pt x="6491864" y="12911529"/>
                  <a:pt x="6500396" y="12948570"/>
                  <a:pt x="6513440" y="12942048"/>
                </a:cubicBezTo>
                <a:close/>
                <a:moveTo>
                  <a:pt x="6522759" y="12922108"/>
                </a:moveTo>
                <a:cubicBezTo>
                  <a:pt x="6532264" y="12906345"/>
                  <a:pt x="6530429" y="12893249"/>
                  <a:pt x="6521127" y="12880950"/>
                </a:cubicBezTo>
                <a:cubicBezTo>
                  <a:pt x="6508929" y="12897058"/>
                  <a:pt x="6518844" y="12909117"/>
                  <a:pt x="6522759" y="12922108"/>
                </a:cubicBezTo>
                <a:close/>
                <a:moveTo>
                  <a:pt x="10608011" y="3677184"/>
                </a:moveTo>
                <a:cubicBezTo>
                  <a:pt x="10613791" y="3653725"/>
                  <a:pt x="10591877" y="3649143"/>
                  <a:pt x="10602526" y="3622736"/>
                </a:cubicBezTo>
                <a:cubicBezTo>
                  <a:pt x="10580393" y="3600205"/>
                  <a:pt x="10562453" y="3595849"/>
                  <a:pt x="10546655" y="3570507"/>
                </a:cubicBezTo>
                <a:cubicBezTo>
                  <a:pt x="10555386" y="3614148"/>
                  <a:pt x="10578674" y="3647900"/>
                  <a:pt x="10608011" y="3677184"/>
                </a:cubicBezTo>
                <a:close/>
                <a:moveTo>
                  <a:pt x="10769042" y="3317342"/>
                </a:moveTo>
                <a:cubicBezTo>
                  <a:pt x="10775468" y="3312021"/>
                  <a:pt x="10784978" y="3283580"/>
                  <a:pt x="10766857" y="3284244"/>
                </a:cubicBezTo>
                <a:cubicBezTo>
                  <a:pt x="10760243" y="3289993"/>
                  <a:pt x="10750921" y="3318007"/>
                  <a:pt x="10769042" y="3317342"/>
                </a:cubicBezTo>
                <a:close/>
                <a:moveTo>
                  <a:pt x="10017971" y="5024964"/>
                </a:moveTo>
                <a:cubicBezTo>
                  <a:pt x="10007640" y="5027541"/>
                  <a:pt x="9994922" y="5023962"/>
                  <a:pt x="9981488" y="5018536"/>
                </a:cubicBezTo>
                <a:cubicBezTo>
                  <a:pt x="9976414" y="4999971"/>
                  <a:pt x="9982424" y="4977122"/>
                  <a:pt x="9966691" y="4963030"/>
                </a:cubicBezTo>
                <a:cubicBezTo>
                  <a:pt x="9942965" y="4956627"/>
                  <a:pt x="9930030" y="4978966"/>
                  <a:pt x="9904921" y="4969913"/>
                </a:cubicBezTo>
                <a:cubicBezTo>
                  <a:pt x="9899584" y="4941540"/>
                  <a:pt x="9911678" y="4906077"/>
                  <a:pt x="9876969" y="4888701"/>
                </a:cubicBezTo>
                <a:cubicBezTo>
                  <a:pt x="9837365" y="4921700"/>
                  <a:pt x="9868864" y="4981016"/>
                  <a:pt x="9849404" y="5028527"/>
                </a:cubicBezTo>
                <a:cubicBezTo>
                  <a:pt x="9878658" y="5045533"/>
                  <a:pt x="9904834" y="5063730"/>
                  <a:pt x="9928358" y="5083305"/>
                </a:cubicBezTo>
                <a:cubicBezTo>
                  <a:pt x="9953709" y="5058291"/>
                  <a:pt x="10006292" y="5056020"/>
                  <a:pt x="10017971" y="5024964"/>
                </a:cubicBezTo>
                <a:close/>
                <a:moveTo>
                  <a:pt x="10152230" y="4721104"/>
                </a:moveTo>
                <a:cubicBezTo>
                  <a:pt x="10138080" y="4713832"/>
                  <a:pt x="10128226" y="4717640"/>
                  <a:pt x="10122670" y="4732527"/>
                </a:cubicBezTo>
                <a:lnTo>
                  <a:pt x="10134633" y="4737813"/>
                </a:lnTo>
                <a:cubicBezTo>
                  <a:pt x="10141169" y="4734580"/>
                  <a:pt x="10145506" y="4724764"/>
                  <a:pt x="10152230" y="4721104"/>
                </a:cubicBezTo>
                <a:close/>
                <a:moveTo>
                  <a:pt x="6405586" y="13203389"/>
                </a:moveTo>
                <a:cubicBezTo>
                  <a:pt x="6395826" y="13179221"/>
                  <a:pt x="6391424" y="13140617"/>
                  <a:pt x="6376481" y="13125867"/>
                </a:cubicBezTo>
                <a:cubicBezTo>
                  <a:pt x="6388326" y="13149940"/>
                  <a:pt x="6387752" y="13189400"/>
                  <a:pt x="6405586" y="13203389"/>
                </a:cubicBezTo>
                <a:close/>
                <a:moveTo>
                  <a:pt x="10688131" y="3512549"/>
                </a:moveTo>
                <a:cubicBezTo>
                  <a:pt x="10689623" y="3508108"/>
                  <a:pt x="10689861" y="3503464"/>
                  <a:pt x="10688292" y="3498945"/>
                </a:cubicBezTo>
                <a:lnTo>
                  <a:pt x="10688053" y="3499147"/>
                </a:lnTo>
                <a:lnTo>
                  <a:pt x="10669405" y="3514891"/>
                </a:lnTo>
                <a:cubicBezTo>
                  <a:pt x="10663275" y="3520407"/>
                  <a:pt x="10658010" y="3527134"/>
                  <a:pt x="10655710" y="3538104"/>
                </a:cubicBezTo>
                <a:cubicBezTo>
                  <a:pt x="10663824" y="3537609"/>
                  <a:pt x="10673538" y="3532337"/>
                  <a:pt x="10680440" y="3524931"/>
                </a:cubicBezTo>
                <a:lnTo>
                  <a:pt x="10684174" y="3518919"/>
                </a:lnTo>
                <a:close/>
                <a:moveTo>
                  <a:pt x="10717481" y="3449185"/>
                </a:moveTo>
                <a:cubicBezTo>
                  <a:pt x="10723186" y="3443243"/>
                  <a:pt x="10723608" y="3424781"/>
                  <a:pt x="10719773" y="3423086"/>
                </a:cubicBezTo>
                <a:cubicBezTo>
                  <a:pt x="10720033" y="3437482"/>
                  <a:pt x="10710617" y="3436892"/>
                  <a:pt x="10709976" y="3449870"/>
                </a:cubicBezTo>
                <a:cubicBezTo>
                  <a:pt x="10713090" y="3451756"/>
                  <a:pt x="10715579" y="3451166"/>
                  <a:pt x="10717481" y="3449185"/>
                </a:cubicBezTo>
                <a:close/>
                <a:moveTo>
                  <a:pt x="10171022" y="4690131"/>
                </a:moveTo>
                <a:cubicBezTo>
                  <a:pt x="10158115" y="4686978"/>
                  <a:pt x="10148451" y="4690359"/>
                  <a:pt x="10141462" y="4701554"/>
                </a:cubicBezTo>
                <a:cubicBezTo>
                  <a:pt x="10156378" y="4711715"/>
                  <a:pt x="10166231" y="4707907"/>
                  <a:pt x="10171022" y="4690131"/>
                </a:cubicBezTo>
                <a:close/>
                <a:moveTo>
                  <a:pt x="11089439" y="2630346"/>
                </a:moveTo>
                <a:cubicBezTo>
                  <a:pt x="11070090" y="2661445"/>
                  <a:pt x="11033496" y="2672025"/>
                  <a:pt x="11002020" y="2657354"/>
                </a:cubicBezTo>
                <a:cubicBezTo>
                  <a:pt x="10971600" y="2642894"/>
                  <a:pt x="10942029" y="2598747"/>
                  <a:pt x="10962281" y="2567953"/>
                </a:cubicBezTo>
                <a:cubicBezTo>
                  <a:pt x="10976679" y="2545781"/>
                  <a:pt x="11013792" y="2547403"/>
                  <a:pt x="11030450" y="2575654"/>
                </a:cubicBezTo>
                <a:cubicBezTo>
                  <a:pt x="11024901" y="2590526"/>
                  <a:pt x="11027091" y="2592513"/>
                  <a:pt x="11017830" y="2604216"/>
                </a:cubicBezTo>
                <a:cubicBezTo>
                  <a:pt x="10998583" y="2595711"/>
                  <a:pt x="11001326" y="2579090"/>
                  <a:pt x="10983738" y="2570300"/>
                </a:cubicBezTo>
                <a:cubicBezTo>
                  <a:pt x="10951949" y="2613321"/>
                  <a:pt x="11001714" y="2651104"/>
                  <a:pt x="11037050" y="2646336"/>
                </a:cubicBezTo>
                <a:cubicBezTo>
                  <a:pt x="11101083" y="2637943"/>
                  <a:pt x="11079348" y="2540193"/>
                  <a:pt x="11055333" y="2511239"/>
                </a:cubicBezTo>
                <a:cubicBezTo>
                  <a:pt x="11047139" y="2502014"/>
                  <a:pt x="11029246" y="2486974"/>
                  <a:pt x="11019734" y="2480733"/>
                </a:cubicBezTo>
                <a:cubicBezTo>
                  <a:pt x="10984102" y="2458111"/>
                  <a:pt x="10921421" y="2447898"/>
                  <a:pt x="10881318" y="2427098"/>
                </a:cubicBezTo>
                <a:lnTo>
                  <a:pt x="10879325" y="2425466"/>
                </a:lnTo>
                <a:lnTo>
                  <a:pt x="10867815" y="2423352"/>
                </a:lnTo>
                <a:cubicBezTo>
                  <a:pt x="10874094" y="2450675"/>
                  <a:pt x="10908262" y="2466795"/>
                  <a:pt x="10902229" y="2498907"/>
                </a:cubicBezTo>
                <a:cubicBezTo>
                  <a:pt x="10890591" y="2513710"/>
                  <a:pt x="10872115" y="2511684"/>
                  <a:pt x="10851455" y="2503067"/>
                </a:cubicBezTo>
                <a:cubicBezTo>
                  <a:pt x="10854506" y="2523849"/>
                  <a:pt x="10846622" y="2552075"/>
                  <a:pt x="10823174" y="2550920"/>
                </a:cubicBezTo>
                <a:cubicBezTo>
                  <a:pt x="10805780" y="2540677"/>
                  <a:pt x="10809553" y="2522910"/>
                  <a:pt x="10799354" y="2510221"/>
                </a:cubicBezTo>
                <a:cubicBezTo>
                  <a:pt x="10791355" y="2517938"/>
                  <a:pt x="10790657" y="2529904"/>
                  <a:pt x="10777492" y="2534315"/>
                </a:cubicBezTo>
                <a:lnTo>
                  <a:pt x="10768094" y="2527371"/>
                </a:lnTo>
                <a:lnTo>
                  <a:pt x="10767289" y="2530320"/>
                </a:lnTo>
                <a:cubicBezTo>
                  <a:pt x="10762287" y="2541785"/>
                  <a:pt x="10755634" y="2553094"/>
                  <a:pt x="10746593" y="2568945"/>
                </a:cubicBezTo>
                <a:cubicBezTo>
                  <a:pt x="10741414" y="2578360"/>
                  <a:pt x="10738516" y="2591837"/>
                  <a:pt x="10733613" y="2598321"/>
                </a:cubicBezTo>
                <a:cubicBezTo>
                  <a:pt x="10720172" y="2613755"/>
                  <a:pt x="10704863" y="2620730"/>
                  <a:pt x="10695960" y="2635116"/>
                </a:cubicBezTo>
                <a:cubicBezTo>
                  <a:pt x="10676599" y="2666252"/>
                  <a:pt x="10659425" y="2738556"/>
                  <a:pt x="10713620" y="2768099"/>
                </a:cubicBezTo>
                <a:cubicBezTo>
                  <a:pt x="10740810" y="2782657"/>
                  <a:pt x="10817175" y="2752790"/>
                  <a:pt x="10813858" y="2714178"/>
                </a:cubicBezTo>
                <a:cubicBezTo>
                  <a:pt x="10811568" y="2688231"/>
                  <a:pt x="10753855" y="2650519"/>
                  <a:pt x="10755752" y="2707332"/>
                </a:cubicBezTo>
                <a:cubicBezTo>
                  <a:pt x="10766093" y="2718516"/>
                  <a:pt x="10773682" y="2689811"/>
                  <a:pt x="10785414" y="2708225"/>
                </a:cubicBezTo>
                <a:cubicBezTo>
                  <a:pt x="10783004" y="2727515"/>
                  <a:pt x="10756990" y="2728742"/>
                  <a:pt x="10743977" y="2727063"/>
                </a:cubicBezTo>
                <a:cubicBezTo>
                  <a:pt x="10724409" y="2697554"/>
                  <a:pt x="10746983" y="2663766"/>
                  <a:pt x="10782500" y="2660631"/>
                </a:cubicBezTo>
                <a:cubicBezTo>
                  <a:pt x="10814881" y="2670358"/>
                  <a:pt x="10838922" y="2706742"/>
                  <a:pt x="10834726" y="2738449"/>
                </a:cubicBezTo>
                <a:cubicBezTo>
                  <a:pt x="10833328" y="2749018"/>
                  <a:pt x="10828792" y="2759068"/>
                  <a:pt x="10820382" y="2767438"/>
                </a:cubicBezTo>
                <a:cubicBezTo>
                  <a:pt x="10791506" y="2795897"/>
                  <a:pt x="10741271" y="2796600"/>
                  <a:pt x="10708288" y="2791695"/>
                </a:cubicBezTo>
                <a:cubicBezTo>
                  <a:pt x="10656841" y="2745556"/>
                  <a:pt x="10643663" y="2679687"/>
                  <a:pt x="10670937" y="2635254"/>
                </a:cubicBezTo>
                <a:cubicBezTo>
                  <a:pt x="10634154" y="2642409"/>
                  <a:pt x="10578955" y="2643972"/>
                  <a:pt x="10544608" y="2623707"/>
                </a:cubicBezTo>
                <a:cubicBezTo>
                  <a:pt x="10490366" y="2593126"/>
                  <a:pt x="10478028" y="2523049"/>
                  <a:pt x="10527792" y="2486517"/>
                </a:cubicBezTo>
                <a:cubicBezTo>
                  <a:pt x="10570709" y="2455102"/>
                  <a:pt x="10629153" y="2464642"/>
                  <a:pt x="10659107" y="2523674"/>
                </a:cubicBezTo>
                <a:cubicBezTo>
                  <a:pt x="10668628" y="2565537"/>
                  <a:pt x="10607695" y="2599678"/>
                  <a:pt x="10570124" y="2594781"/>
                </a:cubicBezTo>
                <a:cubicBezTo>
                  <a:pt x="10534145" y="2583973"/>
                  <a:pt x="10531834" y="2531556"/>
                  <a:pt x="10561221" y="2518080"/>
                </a:cubicBezTo>
                <a:cubicBezTo>
                  <a:pt x="10572230" y="2512767"/>
                  <a:pt x="10590119" y="2516091"/>
                  <a:pt x="10601951" y="2536585"/>
                </a:cubicBezTo>
                <a:cubicBezTo>
                  <a:pt x="10594176" y="2548416"/>
                  <a:pt x="10562969" y="2571774"/>
                  <a:pt x="10562760" y="2545729"/>
                </a:cubicBezTo>
                <a:cubicBezTo>
                  <a:pt x="10538267" y="2604622"/>
                  <a:pt x="10658497" y="2580397"/>
                  <a:pt x="10644163" y="2525213"/>
                </a:cubicBezTo>
                <a:cubicBezTo>
                  <a:pt x="10636043" y="2495165"/>
                  <a:pt x="10595491" y="2471650"/>
                  <a:pt x="10568787" y="2480205"/>
                </a:cubicBezTo>
                <a:cubicBezTo>
                  <a:pt x="10482105" y="2508057"/>
                  <a:pt x="10513194" y="2603721"/>
                  <a:pt x="10576914" y="2623225"/>
                </a:cubicBezTo>
                <a:cubicBezTo>
                  <a:pt x="10637037" y="2641648"/>
                  <a:pt x="10729386" y="2610193"/>
                  <a:pt x="10749708" y="2529612"/>
                </a:cubicBezTo>
                <a:cubicBezTo>
                  <a:pt x="10753033" y="2516324"/>
                  <a:pt x="10751051" y="2500055"/>
                  <a:pt x="10752004" y="2484638"/>
                </a:cubicBezTo>
                <a:lnTo>
                  <a:pt x="10753721" y="2476534"/>
                </a:lnTo>
                <a:lnTo>
                  <a:pt x="10749378" y="2484807"/>
                </a:lnTo>
                <a:cubicBezTo>
                  <a:pt x="10744545" y="2501155"/>
                  <a:pt x="10742916" y="2525175"/>
                  <a:pt x="10724478" y="2526235"/>
                </a:cubicBezTo>
                <a:cubicBezTo>
                  <a:pt x="10698700" y="2515356"/>
                  <a:pt x="10712506" y="2488725"/>
                  <a:pt x="10717316" y="2466301"/>
                </a:cubicBezTo>
                <a:cubicBezTo>
                  <a:pt x="10697240" y="2474819"/>
                  <a:pt x="10667684" y="2477103"/>
                  <a:pt x="10660741" y="2448976"/>
                </a:cubicBezTo>
                <a:cubicBezTo>
                  <a:pt x="10666317" y="2434050"/>
                  <a:pt x="10672841" y="2421590"/>
                  <a:pt x="10682453" y="2417143"/>
                </a:cubicBezTo>
                <a:cubicBezTo>
                  <a:pt x="10624269" y="2401152"/>
                  <a:pt x="10641117" y="2336484"/>
                  <a:pt x="10703289" y="2361909"/>
                </a:cubicBezTo>
                <a:cubicBezTo>
                  <a:pt x="10692609" y="2338778"/>
                  <a:pt x="10665546" y="2322729"/>
                  <a:pt x="10678257" y="2290500"/>
                </a:cubicBezTo>
                <a:cubicBezTo>
                  <a:pt x="10681243" y="2291819"/>
                  <a:pt x="10682518" y="2287779"/>
                  <a:pt x="10684079" y="2285400"/>
                </a:cubicBezTo>
                <a:lnTo>
                  <a:pt x="10700981" y="2291680"/>
                </a:lnTo>
                <a:lnTo>
                  <a:pt x="10688641" y="2275943"/>
                </a:lnTo>
                <a:cubicBezTo>
                  <a:pt x="10662421" y="2243544"/>
                  <a:pt x="10631721" y="2213048"/>
                  <a:pt x="10586707" y="2205125"/>
                </a:cubicBezTo>
                <a:cubicBezTo>
                  <a:pt x="10552316" y="2198586"/>
                  <a:pt x="10500554" y="2200157"/>
                  <a:pt x="10485449" y="2220471"/>
                </a:cubicBezTo>
                <a:cubicBezTo>
                  <a:pt x="10472141" y="2239033"/>
                  <a:pt x="10474057" y="2273996"/>
                  <a:pt x="10477006" y="2291593"/>
                </a:cubicBezTo>
                <a:cubicBezTo>
                  <a:pt x="10492910" y="2386203"/>
                  <a:pt x="10624859" y="2391547"/>
                  <a:pt x="10614913" y="2277674"/>
                </a:cubicBezTo>
                <a:cubicBezTo>
                  <a:pt x="10597675" y="2254272"/>
                  <a:pt x="10545722" y="2226225"/>
                  <a:pt x="10527418" y="2253781"/>
                </a:cubicBezTo>
                <a:cubicBezTo>
                  <a:pt x="10519445" y="2266044"/>
                  <a:pt x="10522577" y="2295943"/>
                  <a:pt x="10545106" y="2299278"/>
                </a:cubicBezTo>
                <a:cubicBezTo>
                  <a:pt x="10556039" y="2279157"/>
                  <a:pt x="10517543" y="2278443"/>
                  <a:pt x="10538563" y="2255141"/>
                </a:cubicBezTo>
                <a:cubicBezTo>
                  <a:pt x="10575813" y="2251741"/>
                  <a:pt x="10575376" y="2307051"/>
                  <a:pt x="10545868" y="2314891"/>
                </a:cubicBezTo>
                <a:cubicBezTo>
                  <a:pt x="10513874" y="2301773"/>
                  <a:pt x="10496678" y="2262095"/>
                  <a:pt x="10520486" y="2235952"/>
                </a:cubicBezTo>
                <a:cubicBezTo>
                  <a:pt x="10538290" y="2215303"/>
                  <a:pt x="10601873" y="2233213"/>
                  <a:pt x="10623551" y="2266214"/>
                </a:cubicBezTo>
                <a:cubicBezTo>
                  <a:pt x="10659611" y="2319828"/>
                  <a:pt x="10601317" y="2397439"/>
                  <a:pt x="10534173" y="2392214"/>
                </a:cubicBezTo>
                <a:cubicBezTo>
                  <a:pt x="10491599" y="2376458"/>
                  <a:pt x="10482560" y="2366863"/>
                  <a:pt x="10464026" y="2338306"/>
                </a:cubicBezTo>
                <a:cubicBezTo>
                  <a:pt x="10442400" y="2306346"/>
                  <a:pt x="10412097" y="2259349"/>
                  <a:pt x="10450841" y="2205179"/>
                </a:cubicBezTo>
                <a:cubicBezTo>
                  <a:pt x="10486095" y="2156597"/>
                  <a:pt x="10577991" y="2163593"/>
                  <a:pt x="10648587" y="2209552"/>
                </a:cubicBezTo>
                <a:cubicBezTo>
                  <a:pt x="10638191" y="2176444"/>
                  <a:pt x="10633098" y="2140586"/>
                  <a:pt x="10658402" y="2093717"/>
                </a:cubicBezTo>
                <a:cubicBezTo>
                  <a:pt x="10673876" y="2085278"/>
                  <a:pt x="10688257" y="2075847"/>
                  <a:pt x="10705268" y="2073179"/>
                </a:cubicBezTo>
                <a:cubicBezTo>
                  <a:pt x="10773412" y="2094632"/>
                  <a:pt x="10807026" y="2153785"/>
                  <a:pt x="10761156" y="2203278"/>
                </a:cubicBezTo>
                <a:cubicBezTo>
                  <a:pt x="10729663" y="2213296"/>
                  <a:pt x="10690076" y="2168817"/>
                  <a:pt x="10720655" y="2140064"/>
                </a:cubicBezTo>
                <a:lnTo>
                  <a:pt x="10746291" y="2151391"/>
                </a:lnTo>
                <a:cubicBezTo>
                  <a:pt x="10755670" y="2163682"/>
                  <a:pt x="10735032" y="2173404"/>
                  <a:pt x="10738343" y="2185560"/>
                </a:cubicBezTo>
                <a:cubicBezTo>
                  <a:pt x="10789317" y="2189242"/>
                  <a:pt x="10754818" y="2120533"/>
                  <a:pt x="10734584" y="2108537"/>
                </a:cubicBezTo>
                <a:cubicBezTo>
                  <a:pt x="10715871" y="2097723"/>
                  <a:pt x="10694263" y="2100397"/>
                  <a:pt x="10677202" y="2102024"/>
                </a:cubicBezTo>
                <a:cubicBezTo>
                  <a:pt x="10627822" y="2169571"/>
                  <a:pt x="10678428" y="2233176"/>
                  <a:pt x="10727365" y="2287881"/>
                </a:cubicBezTo>
                <a:lnTo>
                  <a:pt x="10748466" y="2312264"/>
                </a:lnTo>
                <a:lnTo>
                  <a:pt x="10749067" y="2304470"/>
                </a:lnTo>
                <a:cubicBezTo>
                  <a:pt x="10747525" y="2287894"/>
                  <a:pt x="10740636" y="2271905"/>
                  <a:pt x="10756715" y="2257145"/>
                </a:cubicBezTo>
                <a:cubicBezTo>
                  <a:pt x="10760175" y="2259697"/>
                  <a:pt x="10762449" y="2259168"/>
                  <a:pt x="10764436" y="2256977"/>
                </a:cubicBezTo>
                <a:cubicBezTo>
                  <a:pt x="10794344" y="2275817"/>
                  <a:pt x="10793474" y="2306630"/>
                  <a:pt x="10806145" y="2332175"/>
                </a:cubicBezTo>
                <a:cubicBezTo>
                  <a:pt x="10822000" y="2318211"/>
                  <a:pt x="10838119" y="2282884"/>
                  <a:pt x="10866413" y="2298454"/>
                </a:cubicBezTo>
                <a:cubicBezTo>
                  <a:pt x="10885038" y="2308218"/>
                  <a:pt x="10886383" y="2328247"/>
                  <a:pt x="10869693" y="2360253"/>
                </a:cubicBezTo>
                <a:cubicBezTo>
                  <a:pt x="10920879" y="2354740"/>
                  <a:pt x="10937703" y="2391382"/>
                  <a:pt x="10924153" y="2413004"/>
                </a:cubicBezTo>
                <a:lnTo>
                  <a:pt x="10915806" y="2420618"/>
                </a:lnTo>
                <a:lnTo>
                  <a:pt x="10952070" y="2430798"/>
                </a:lnTo>
                <a:cubicBezTo>
                  <a:pt x="11009803" y="2441093"/>
                  <a:pt x="11070963" y="2433054"/>
                  <a:pt x="11087150" y="2379064"/>
                </a:cubicBezTo>
                <a:cubicBezTo>
                  <a:pt x="11094378" y="2355762"/>
                  <a:pt x="11078972" y="2318893"/>
                  <a:pt x="11048176" y="2305286"/>
                </a:cubicBezTo>
                <a:cubicBezTo>
                  <a:pt x="11038339" y="2300940"/>
                  <a:pt x="10998525" y="2286915"/>
                  <a:pt x="10996171" y="2320012"/>
                </a:cubicBezTo>
                <a:cubicBezTo>
                  <a:pt x="10998697" y="2337434"/>
                  <a:pt x="11012785" y="2321749"/>
                  <a:pt x="11024232" y="2324768"/>
                </a:cubicBezTo>
                <a:cubicBezTo>
                  <a:pt x="11066658" y="2353705"/>
                  <a:pt x="11019730" y="2382394"/>
                  <a:pt x="10991473" y="2347999"/>
                </a:cubicBezTo>
                <a:cubicBezTo>
                  <a:pt x="10980988" y="2334704"/>
                  <a:pt x="10977696" y="2301659"/>
                  <a:pt x="10980007" y="2297585"/>
                </a:cubicBezTo>
                <a:cubicBezTo>
                  <a:pt x="10985470" y="2285223"/>
                  <a:pt x="11009787" y="2277625"/>
                  <a:pt x="11025597" y="2280024"/>
                </a:cubicBezTo>
                <a:cubicBezTo>
                  <a:pt x="11076261" y="2289162"/>
                  <a:pt x="11124393" y="2349153"/>
                  <a:pt x="11118036" y="2377425"/>
                </a:cubicBezTo>
                <a:cubicBezTo>
                  <a:pt x="11112295" y="2405460"/>
                  <a:pt x="11081436" y="2429020"/>
                  <a:pt x="11060780" y="2438745"/>
                </a:cubicBezTo>
                <a:cubicBezTo>
                  <a:pt x="11043204" y="2447284"/>
                  <a:pt x="11027668" y="2441949"/>
                  <a:pt x="11005780" y="2452149"/>
                </a:cubicBezTo>
                <a:cubicBezTo>
                  <a:pt x="11039943" y="2478963"/>
                  <a:pt x="11079564" y="2506150"/>
                  <a:pt x="11093738" y="2543493"/>
                </a:cubicBezTo>
                <a:cubicBezTo>
                  <a:pt x="11098097" y="2555610"/>
                  <a:pt x="11103685" y="2579988"/>
                  <a:pt x="11102209" y="2592584"/>
                </a:cubicBezTo>
                <a:cubicBezTo>
                  <a:pt x="11100421" y="2607334"/>
                  <a:pt x="11095888" y="2619980"/>
                  <a:pt x="11089439" y="2630346"/>
                </a:cubicBezTo>
                <a:close/>
                <a:moveTo>
                  <a:pt x="6215524" y="13663043"/>
                </a:moveTo>
                <a:cubicBezTo>
                  <a:pt x="6209635" y="13657888"/>
                  <a:pt x="6208762" y="13648311"/>
                  <a:pt x="6199951" y="13652077"/>
                </a:cubicBezTo>
                <a:cubicBezTo>
                  <a:pt x="6196603" y="13660810"/>
                  <a:pt x="6198609" y="13667824"/>
                  <a:pt x="6207388" y="13672214"/>
                </a:cubicBezTo>
                <a:cubicBezTo>
                  <a:pt x="6209465" y="13667514"/>
                  <a:pt x="6213924" y="13668974"/>
                  <a:pt x="6215524" y="13663043"/>
                </a:cubicBezTo>
                <a:close/>
                <a:moveTo>
                  <a:pt x="10364272" y="4281203"/>
                </a:moveTo>
                <a:cubicBezTo>
                  <a:pt x="10365378" y="4276982"/>
                  <a:pt x="10364852" y="4272828"/>
                  <a:pt x="10361736" y="4268901"/>
                </a:cubicBezTo>
                <a:cubicBezTo>
                  <a:pt x="10369441" y="4259553"/>
                  <a:pt x="10341000" y="4263820"/>
                  <a:pt x="10348466" y="4253857"/>
                </a:cubicBezTo>
                <a:cubicBezTo>
                  <a:pt x="10327631" y="4246691"/>
                  <a:pt x="10324284" y="4272757"/>
                  <a:pt x="10316014" y="4283385"/>
                </a:cubicBezTo>
                <a:cubicBezTo>
                  <a:pt x="10286664" y="4320915"/>
                  <a:pt x="10258935" y="4361712"/>
                  <a:pt x="10229308" y="4402181"/>
                </a:cubicBezTo>
                <a:cubicBezTo>
                  <a:pt x="10111883" y="4560453"/>
                  <a:pt x="9977332" y="4697385"/>
                  <a:pt x="9870047" y="4870850"/>
                </a:cubicBezTo>
                <a:cubicBezTo>
                  <a:pt x="9878666" y="4884860"/>
                  <a:pt x="9902648" y="4861790"/>
                  <a:pt x="9920116" y="4868488"/>
                </a:cubicBezTo>
                <a:cubicBezTo>
                  <a:pt x="9938645" y="4827707"/>
                  <a:pt x="9973562" y="4797227"/>
                  <a:pt x="10001353" y="4762068"/>
                </a:cubicBezTo>
                <a:cubicBezTo>
                  <a:pt x="10046917" y="4705177"/>
                  <a:pt x="10078856" y="4660630"/>
                  <a:pt x="10120248" y="4603936"/>
                </a:cubicBezTo>
                <a:cubicBezTo>
                  <a:pt x="10191316" y="4507815"/>
                  <a:pt x="10269348" y="4408650"/>
                  <a:pt x="10336017" y="4316707"/>
                </a:cubicBezTo>
                <a:cubicBezTo>
                  <a:pt x="10342927" y="4307136"/>
                  <a:pt x="10360950" y="4293867"/>
                  <a:pt x="10364272" y="4281203"/>
                </a:cubicBezTo>
                <a:close/>
                <a:moveTo>
                  <a:pt x="10632663" y="3677875"/>
                </a:moveTo>
                <a:cubicBezTo>
                  <a:pt x="10632402" y="3663479"/>
                  <a:pt x="10625825" y="3634560"/>
                  <a:pt x="10611498" y="3640471"/>
                </a:cubicBezTo>
                <a:cubicBezTo>
                  <a:pt x="10618758" y="3652860"/>
                  <a:pt x="10615100" y="3672665"/>
                  <a:pt x="10632663" y="3677875"/>
                </a:cubicBezTo>
                <a:close/>
                <a:moveTo>
                  <a:pt x="10219005" y="4629319"/>
                </a:moveTo>
                <a:cubicBezTo>
                  <a:pt x="10221755" y="4624430"/>
                  <a:pt x="10223462" y="4619700"/>
                  <a:pt x="10223463" y="4615365"/>
                </a:cubicBezTo>
                <a:cubicBezTo>
                  <a:pt x="10216412" y="4620921"/>
                  <a:pt x="10208406" y="4624014"/>
                  <a:pt x="10200061" y="4624408"/>
                </a:cubicBezTo>
                <a:cubicBezTo>
                  <a:pt x="10192167" y="4634183"/>
                  <a:pt x="10204169" y="4635915"/>
                  <a:pt x="10200398" y="4644450"/>
                </a:cubicBezTo>
                <a:cubicBezTo>
                  <a:pt x="10188697" y="4648972"/>
                  <a:pt x="10178667" y="4657802"/>
                  <a:pt x="10167255" y="4663982"/>
                </a:cubicBezTo>
                <a:lnTo>
                  <a:pt x="10183919" y="4671345"/>
                </a:lnTo>
                <a:cubicBezTo>
                  <a:pt x="10193100" y="4660099"/>
                  <a:pt x="10210752" y="4643988"/>
                  <a:pt x="10219005" y="4629319"/>
                </a:cubicBezTo>
                <a:close/>
                <a:moveTo>
                  <a:pt x="6576552" y="12876262"/>
                </a:moveTo>
                <a:cubicBezTo>
                  <a:pt x="6532640" y="12910094"/>
                  <a:pt x="6528504" y="12957405"/>
                  <a:pt x="6484769" y="13013838"/>
                </a:cubicBezTo>
                <a:cubicBezTo>
                  <a:pt x="6467860" y="13003807"/>
                  <a:pt x="6464181" y="12991433"/>
                  <a:pt x="6445854" y="12982311"/>
                </a:cubicBezTo>
                <a:cubicBezTo>
                  <a:pt x="6438595" y="12950439"/>
                  <a:pt x="6493966" y="12869972"/>
                  <a:pt x="6523421" y="12834359"/>
                </a:cubicBezTo>
                <a:cubicBezTo>
                  <a:pt x="6547088" y="12841745"/>
                  <a:pt x="6568106" y="12855127"/>
                  <a:pt x="6576552" y="12876262"/>
                </a:cubicBezTo>
                <a:close/>
                <a:moveTo>
                  <a:pt x="10338204" y="4375489"/>
                </a:moveTo>
                <a:cubicBezTo>
                  <a:pt x="10338992" y="4374482"/>
                  <a:pt x="10338570" y="4373052"/>
                  <a:pt x="10336110" y="4370818"/>
                </a:cubicBezTo>
                <a:cubicBezTo>
                  <a:pt x="10332754" y="4374946"/>
                  <a:pt x="10310221" y="4371621"/>
                  <a:pt x="10320827" y="4383448"/>
                </a:cubicBezTo>
                <a:cubicBezTo>
                  <a:pt x="10322590" y="4377724"/>
                  <a:pt x="10335840" y="4378509"/>
                  <a:pt x="10338204" y="4375489"/>
                </a:cubicBezTo>
                <a:close/>
                <a:moveTo>
                  <a:pt x="10287773" y="4491774"/>
                </a:moveTo>
                <a:cubicBezTo>
                  <a:pt x="10259232" y="4493956"/>
                  <a:pt x="10227538" y="4487093"/>
                  <a:pt x="10208407" y="4515367"/>
                </a:cubicBezTo>
                <a:cubicBezTo>
                  <a:pt x="10237853" y="4514605"/>
                  <a:pt x="10267110" y="4514270"/>
                  <a:pt x="10287773" y="4491774"/>
                </a:cubicBezTo>
                <a:close/>
                <a:moveTo>
                  <a:pt x="6657332" y="12717681"/>
                </a:moveTo>
                <a:cubicBezTo>
                  <a:pt x="6647785" y="12705831"/>
                  <a:pt x="6647005" y="12681062"/>
                  <a:pt x="6627927" y="12679247"/>
                </a:cubicBezTo>
                <a:cubicBezTo>
                  <a:pt x="6626461" y="12696409"/>
                  <a:pt x="6633085" y="12712565"/>
                  <a:pt x="6646521" y="12727152"/>
                </a:cubicBezTo>
                <a:cubicBezTo>
                  <a:pt x="6649769" y="12720955"/>
                  <a:pt x="6654460" y="12723027"/>
                  <a:pt x="6657332" y="12717681"/>
                </a:cubicBezTo>
                <a:close/>
                <a:moveTo>
                  <a:pt x="10727483" y="3507080"/>
                </a:moveTo>
                <a:cubicBezTo>
                  <a:pt x="10737521" y="3454390"/>
                  <a:pt x="10743999" y="3423589"/>
                  <a:pt x="10759739" y="3385659"/>
                </a:cubicBezTo>
                <a:cubicBezTo>
                  <a:pt x="10761101" y="3379120"/>
                  <a:pt x="10758397" y="3374865"/>
                  <a:pt x="10754086" y="3371940"/>
                </a:cubicBezTo>
                <a:cubicBezTo>
                  <a:pt x="10730004" y="3401084"/>
                  <a:pt x="10720136" y="3470681"/>
                  <a:pt x="10727483" y="3507080"/>
                </a:cubicBezTo>
                <a:close/>
                <a:moveTo>
                  <a:pt x="10250373" y="4587978"/>
                </a:moveTo>
                <a:cubicBezTo>
                  <a:pt x="10214041" y="4584677"/>
                  <a:pt x="10187307" y="4607041"/>
                  <a:pt x="10148350" y="4596969"/>
                </a:cubicBezTo>
                <a:cubicBezTo>
                  <a:pt x="10143674" y="4604084"/>
                  <a:pt x="10125788" y="4619136"/>
                  <a:pt x="10133830" y="4629830"/>
                </a:cubicBezTo>
                <a:cubicBezTo>
                  <a:pt x="10166343" y="4623282"/>
                  <a:pt x="10198567" y="4615076"/>
                  <a:pt x="10226355" y="4597260"/>
                </a:cubicBezTo>
                <a:cubicBezTo>
                  <a:pt x="10231846" y="4611417"/>
                  <a:pt x="10246814" y="4605279"/>
                  <a:pt x="10250373" y="4587978"/>
                </a:cubicBezTo>
                <a:close/>
                <a:moveTo>
                  <a:pt x="10418951" y="4206446"/>
                </a:moveTo>
                <a:cubicBezTo>
                  <a:pt x="10407452" y="4197795"/>
                  <a:pt x="10403543" y="4207800"/>
                  <a:pt x="10392472" y="4199338"/>
                </a:cubicBezTo>
                <a:cubicBezTo>
                  <a:pt x="10397248" y="4194307"/>
                  <a:pt x="10402979" y="4191738"/>
                  <a:pt x="10407756" y="4186707"/>
                </a:cubicBezTo>
                <a:cubicBezTo>
                  <a:pt x="10399688" y="4184163"/>
                  <a:pt x="10400857" y="4178048"/>
                  <a:pt x="10393405" y="4175266"/>
                </a:cubicBezTo>
                <a:lnTo>
                  <a:pt x="10380583" y="4204286"/>
                </a:lnTo>
                <a:cubicBezTo>
                  <a:pt x="10388925" y="4221234"/>
                  <a:pt x="10410680" y="4217074"/>
                  <a:pt x="10418951" y="4206446"/>
                </a:cubicBezTo>
                <a:close/>
                <a:moveTo>
                  <a:pt x="9182654" y="7009665"/>
                </a:moveTo>
                <a:cubicBezTo>
                  <a:pt x="9181103" y="7001365"/>
                  <a:pt x="9179092" y="6993087"/>
                  <a:pt x="9170049" y="6990954"/>
                </a:cubicBezTo>
                <a:cubicBezTo>
                  <a:pt x="9161733" y="6998582"/>
                  <a:pt x="9169668" y="7011095"/>
                  <a:pt x="9182654" y="7009665"/>
                </a:cubicBezTo>
                <a:close/>
                <a:moveTo>
                  <a:pt x="10672399" y="3644428"/>
                </a:moveTo>
                <a:cubicBezTo>
                  <a:pt x="10664200" y="3607652"/>
                  <a:pt x="10693988" y="3566748"/>
                  <a:pt x="10681018" y="3535005"/>
                </a:cubicBezTo>
                <a:cubicBezTo>
                  <a:pt x="10660322" y="3551873"/>
                  <a:pt x="10649730" y="3583916"/>
                  <a:pt x="10618029" y="3584191"/>
                </a:cubicBezTo>
                <a:cubicBezTo>
                  <a:pt x="10589273" y="3562815"/>
                  <a:pt x="10610089" y="3504175"/>
                  <a:pt x="10651795" y="3516992"/>
                </a:cubicBezTo>
                <a:lnTo>
                  <a:pt x="10692311" y="3477440"/>
                </a:lnTo>
                <a:lnTo>
                  <a:pt x="10697475" y="3472399"/>
                </a:lnTo>
                <a:cubicBezTo>
                  <a:pt x="10701724" y="3438573"/>
                  <a:pt x="10717080" y="3396903"/>
                  <a:pt x="10713862" y="3368449"/>
                </a:cubicBezTo>
                <a:lnTo>
                  <a:pt x="10713690" y="3368464"/>
                </a:lnTo>
                <a:lnTo>
                  <a:pt x="10681075" y="3371168"/>
                </a:lnTo>
                <a:cubicBezTo>
                  <a:pt x="10605572" y="3391522"/>
                  <a:pt x="10541328" y="3503887"/>
                  <a:pt x="10577805" y="3580700"/>
                </a:cubicBezTo>
                <a:cubicBezTo>
                  <a:pt x="10593570" y="3614188"/>
                  <a:pt x="10631267" y="3634924"/>
                  <a:pt x="10672399" y="3644428"/>
                </a:cubicBezTo>
                <a:close/>
                <a:moveTo>
                  <a:pt x="6644818" y="12761001"/>
                </a:moveTo>
                <a:cubicBezTo>
                  <a:pt x="6652369" y="12753142"/>
                  <a:pt x="6642144" y="12735904"/>
                  <a:pt x="6633352" y="12739652"/>
                </a:cubicBezTo>
                <a:cubicBezTo>
                  <a:pt x="6634983" y="12747496"/>
                  <a:pt x="6640302" y="12753918"/>
                  <a:pt x="6644818" y="12761001"/>
                </a:cubicBezTo>
                <a:close/>
                <a:moveTo>
                  <a:pt x="6419952" y="13270327"/>
                </a:moveTo>
                <a:cubicBezTo>
                  <a:pt x="6417336" y="13268152"/>
                  <a:pt x="6418038" y="13265407"/>
                  <a:pt x="6416277" y="13263611"/>
                </a:cubicBezTo>
                <a:cubicBezTo>
                  <a:pt x="6413351" y="13267920"/>
                  <a:pt x="6408818" y="13273553"/>
                  <a:pt x="6415658" y="13276575"/>
                </a:cubicBezTo>
                <a:cubicBezTo>
                  <a:pt x="6417215" y="13274209"/>
                  <a:pt x="6418584" y="13272267"/>
                  <a:pt x="6419952" y="13270327"/>
                </a:cubicBezTo>
                <a:close/>
                <a:moveTo>
                  <a:pt x="10835599" y="3283568"/>
                </a:moveTo>
                <a:cubicBezTo>
                  <a:pt x="10837022" y="3282220"/>
                  <a:pt x="10838250" y="3280595"/>
                  <a:pt x="10838291" y="3277043"/>
                </a:cubicBezTo>
                <a:lnTo>
                  <a:pt x="10824780" y="3271794"/>
                </a:lnTo>
                <a:lnTo>
                  <a:pt x="10819164" y="3269612"/>
                </a:lnTo>
                <a:lnTo>
                  <a:pt x="10821952" y="3273786"/>
                </a:lnTo>
                <a:lnTo>
                  <a:pt x="10831733" y="3288427"/>
                </a:lnTo>
                <a:cubicBezTo>
                  <a:pt x="10832557" y="3285986"/>
                  <a:pt x="10834176" y="3284916"/>
                  <a:pt x="10835599" y="3283568"/>
                </a:cubicBezTo>
                <a:close/>
                <a:moveTo>
                  <a:pt x="10365596" y="4349160"/>
                </a:moveTo>
                <a:cubicBezTo>
                  <a:pt x="10352929" y="4346623"/>
                  <a:pt x="10337824" y="4336889"/>
                  <a:pt x="10333461" y="4354854"/>
                </a:cubicBezTo>
                <a:cubicBezTo>
                  <a:pt x="10348088" y="4363358"/>
                  <a:pt x="10356032" y="4354626"/>
                  <a:pt x="10365596" y="4349160"/>
                </a:cubicBezTo>
                <a:close/>
                <a:moveTo>
                  <a:pt x="10658944" y="3691018"/>
                </a:moveTo>
                <a:cubicBezTo>
                  <a:pt x="10659717" y="3671977"/>
                  <a:pt x="10662334" y="3652222"/>
                  <a:pt x="10638247" y="3650250"/>
                </a:cubicBezTo>
                <a:cubicBezTo>
                  <a:pt x="10639081" y="3667960"/>
                  <a:pt x="10646579" y="3680963"/>
                  <a:pt x="10658944" y="3691018"/>
                </a:cubicBezTo>
                <a:close/>
                <a:moveTo>
                  <a:pt x="10285907" y="4539918"/>
                </a:moveTo>
                <a:cubicBezTo>
                  <a:pt x="10244558" y="4558374"/>
                  <a:pt x="10189841" y="4542360"/>
                  <a:pt x="10157663" y="4586292"/>
                </a:cubicBezTo>
                <a:cubicBezTo>
                  <a:pt x="10157198" y="4589657"/>
                  <a:pt x="10159007" y="4592496"/>
                  <a:pt x="10164084" y="4593719"/>
                </a:cubicBezTo>
                <a:cubicBezTo>
                  <a:pt x="10203863" y="4573039"/>
                  <a:pt x="10257247" y="4587445"/>
                  <a:pt x="10285907" y="4539918"/>
                </a:cubicBezTo>
                <a:close/>
                <a:moveTo>
                  <a:pt x="10314585" y="4477208"/>
                </a:moveTo>
                <a:lnTo>
                  <a:pt x="10309478" y="4486572"/>
                </a:lnTo>
                <a:cubicBezTo>
                  <a:pt x="10309478" y="4486572"/>
                  <a:pt x="10310487" y="4484722"/>
                  <a:pt x="10311747" y="4482410"/>
                </a:cubicBezTo>
                <a:close/>
                <a:moveTo>
                  <a:pt x="9180615" y="7045371"/>
                </a:moveTo>
                <a:cubicBezTo>
                  <a:pt x="9167012" y="7038423"/>
                  <a:pt x="9172268" y="7014644"/>
                  <a:pt x="9150743" y="7014365"/>
                </a:cubicBezTo>
                <a:cubicBezTo>
                  <a:pt x="9147967" y="7033751"/>
                  <a:pt x="9173001" y="7056227"/>
                  <a:pt x="9180615" y="7045371"/>
                </a:cubicBezTo>
                <a:close/>
                <a:moveTo>
                  <a:pt x="10357309" y="4389876"/>
                </a:moveTo>
                <a:cubicBezTo>
                  <a:pt x="10330742" y="4385278"/>
                  <a:pt x="10306612" y="4387879"/>
                  <a:pt x="10290071" y="4409135"/>
                </a:cubicBezTo>
                <a:cubicBezTo>
                  <a:pt x="10305465" y="4420528"/>
                  <a:pt x="10340467" y="4404878"/>
                  <a:pt x="10357309" y="4389876"/>
                </a:cubicBezTo>
                <a:close/>
                <a:moveTo>
                  <a:pt x="6269250" y="13645421"/>
                </a:moveTo>
                <a:cubicBezTo>
                  <a:pt x="6279425" y="13613151"/>
                  <a:pt x="6234016" y="13594620"/>
                  <a:pt x="6217148" y="13622400"/>
                </a:cubicBezTo>
                <a:cubicBezTo>
                  <a:pt x="6225370" y="13632671"/>
                  <a:pt x="6255692" y="13646069"/>
                  <a:pt x="6269250" y="13645421"/>
                </a:cubicBezTo>
                <a:close/>
                <a:moveTo>
                  <a:pt x="10696923" y="3624660"/>
                </a:moveTo>
                <a:cubicBezTo>
                  <a:pt x="10697458" y="3605005"/>
                  <a:pt x="10706082" y="3584333"/>
                  <a:pt x="10708511" y="3565004"/>
                </a:cubicBezTo>
                <a:cubicBezTo>
                  <a:pt x="10709766" y="3551787"/>
                  <a:pt x="10714555" y="3529421"/>
                  <a:pt x="10704886" y="3519028"/>
                </a:cubicBezTo>
                <a:cubicBezTo>
                  <a:pt x="10702488" y="3556732"/>
                  <a:pt x="10669774" y="3601953"/>
                  <a:pt x="10696923" y="3624660"/>
                </a:cubicBezTo>
                <a:close/>
                <a:moveTo>
                  <a:pt x="6541340" y="13037027"/>
                </a:moveTo>
                <a:cubicBezTo>
                  <a:pt x="6532776" y="13026591"/>
                  <a:pt x="6552880" y="13010910"/>
                  <a:pt x="6550492" y="12999110"/>
                </a:cubicBezTo>
                <a:cubicBezTo>
                  <a:pt x="6535725" y="13008448"/>
                  <a:pt x="6536938" y="13017171"/>
                  <a:pt x="6527584" y="13031460"/>
                </a:cubicBezTo>
                <a:cubicBezTo>
                  <a:pt x="6532293" y="13034565"/>
                  <a:pt x="6537942" y="13040131"/>
                  <a:pt x="6541340" y="13037027"/>
                </a:cubicBezTo>
                <a:close/>
                <a:moveTo>
                  <a:pt x="10477550" y="4129301"/>
                </a:moveTo>
                <a:cubicBezTo>
                  <a:pt x="10459125" y="4137482"/>
                  <a:pt x="10439029" y="4141355"/>
                  <a:pt x="10415780" y="4136184"/>
                </a:cubicBezTo>
                <a:lnTo>
                  <a:pt x="10399375" y="4173313"/>
                </a:lnTo>
                <a:cubicBezTo>
                  <a:pt x="10406500" y="4177991"/>
                  <a:pt x="10409517" y="4171163"/>
                  <a:pt x="10415110" y="4170063"/>
                </a:cubicBezTo>
                <a:cubicBezTo>
                  <a:pt x="10420213" y="4163137"/>
                  <a:pt x="10413377" y="4160116"/>
                  <a:pt x="10412271" y="4154527"/>
                </a:cubicBezTo>
                <a:cubicBezTo>
                  <a:pt x="10429352" y="4140140"/>
                  <a:pt x="10475146" y="4153233"/>
                  <a:pt x="10477550" y="4129301"/>
                </a:cubicBezTo>
                <a:close/>
                <a:moveTo>
                  <a:pt x="6260397" y="13674699"/>
                </a:moveTo>
                <a:cubicBezTo>
                  <a:pt x="6249185" y="13663108"/>
                  <a:pt x="6249173" y="13680464"/>
                  <a:pt x="6241773" y="13678726"/>
                </a:cubicBezTo>
                <a:cubicBezTo>
                  <a:pt x="6241278" y="13668295"/>
                  <a:pt x="6232588" y="13661391"/>
                  <a:pt x="6223471" y="13654299"/>
                </a:cubicBezTo>
                <a:cubicBezTo>
                  <a:pt x="6214094" y="13659347"/>
                  <a:pt x="6222614" y="13675878"/>
                  <a:pt x="6231731" y="13682970"/>
                </a:cubicBezTo>
                <a:cubicBezTo>
                  <a:pt x="6242111" y="13681428"/>
                  <a:pt x="6255449" y="13689365"/>
                  <a:pt x="6260397" y="13674699"/>
                </a:cubicBezTo>
                <a:close/>
                <a:moveTo>
                  <a:pt x="10310240" y="4514573"/>
                </a:moveTo>
                <a:cubicBezTo>
                  <a:pt x="10311428" y="4511631"/>
                  <a:pt x="10311049" y="4507287"/>
                  <a:pt x="10308282" y="4500836"/>
                </a:cubicBezTo>
                <a:cubicBezTo>
                  <a:pt x="10291239" y="4511669"/>
                  <a:pt x="10270905" y="4514926"/>
                  <a:pt x="10253007" y="4525381"/>
                </a:cubicBezTo>
                <a:cubicBezTo>
                  <a:pt x="10229066" y="4527556"/>
                  <a:pt x="10203693" y="4526036"/>
                  <a:pt x="10185769" y="4544641"/>
                </a:cubicBezTo>
                <a:cubicBezTo>
                  <a:pt x="10220555" y="4554910"/>
                  <a:pt x="10251976" y="4530027"/>
                  <a:pt x="10279412" y="4522256"/>
                </a:cubicBezTo>
                <a:cubicBezTo>
                  <a:pt x="10289008" y="4519609"/>
                  <a:pt x="10306675" y="4523399"/>
                  <a:pt x="10310240" y="4514573"/>
                </a:cubicBezTo>
                <a:close/>
                <a:moveTo>
                  <a:pt x="10822201" y="3360723"/>
                </a:moveTo>
                <a:cubicBezTo>
                  <a:pt x="10807900" y="3353894"/>
                  <a:pt x="10802108" y="3341644"/>
                  <a:pt x="10780767" y="3340375"/>
                </a:cubicBezTo>
                <a:cubicBezTo>
                  <a:pt x="10782830" y="3357608"/>
                  <a:pt x="10801245" y="3363194"/>
                  <a:pt x="10815643" y="3372106"/>
                </a:cubicBezTo>
                <a:cubicBezTo>
                  <a:pt x="10816627" y="3366421"/>
                  <a:pt x="10819414" y="3363571"/>
                  <a:pt x="10822201" y="3360723"/>
                </a:cubicBezTo>
                <a:close/>
                <a:moveTo>
                  <a:pt x="9144267" y="7160786"/>
                </a:moveTo>
                <a:cubicBezTo>
                  <a:pt x="9146388" y="7151504"/>
                  <a:pt x="9142260" y="7147833"/>
                  <a:pt x="9138132" y="7144162"/>
                </a:cubicBezTo>
                <a:lnTo>
                  <a:pt x="9137739" y="7143107"/>
                </a:lnTo>
                <a:lnTo>
                  <a:pt x="9131993" y="7127547"/>
                </a:lnTo>
                <a:lnTo>
                  <a:pt x="9139003" y="7126564"/>
                </a:lnTo>
                <a:lnTo>
                  <a:pt x="9141711" y="7126183"/>
                </a:lnTo>
                <a:cubicBezTo>
                  <a:pt x="9144999" y="7127986"/>
                  <a:pt x="9148060" y="7129864"/>
                  <a:pt x="9150057" y="7125276"/>
                </a:cubicBezTo>
                <a:lnTo>
                  <a:pt x="9139860" y="7115351"/>
                </a:lnTo>
                <a:lnTo>
                  <a:pt x="9138723" y="7114244"/>
                </a:lnTo>
                <a:cubicBezTo>
                  <a:pt x="9137312" y="7111746"/>
                  <a:pt x="9136474" y="7109104"/>
                  <a:pt x="9136712" y="7106595"/>
                </a:cubicBezTo>
                <a:lnTo>
                  <a:pt x="9141039" y="7099922"/>
                </a:lnTo>
                <a:lnTo>
                  <a:pt x="9141157" y="7099741"/>
                </a:lnTo>
                <a:cubicBezTo>
                  <a:pt x="9152247" y="7097985"/>
                  <a:pt x="9154862" y="7120712"/>
                  <a:pt x="9165625" y="7108224"/>
                </a:cubicBezTo>
                <a:cubicBezTo>
                  <a:pt x="9157724" y="7096176"/>
                  <a:pt x="9147202" y="7086667"/>
                  <a:pt x="9143244" y="7071053"/>
                </a:cubicBezTo>
                <a:cubicBezTo>
                  <a:pt x="9152647" y="7059134"/>
                  <a:pt x="9151684" y="7046108"/>
                  <a:pt x="9134102" y="7042265"/>
                </a:cubicBezTo>
                <a:cubicBezTo>
                  <a:pt x="9121702" y="7064227"/>
                  <a:pt x="9112726" y="7113533"/>
                  <a:pt x="9116201" y="7147888"/>
                </a:cubicBezTo>
                <a:cubicBezTo>
                  <a:pt x="9117457" y="7158554"/>
                  <a:pt x="9107326" y="7185970"/>
                  <a:pt x="9131727" y="7180893"/>
                </a:cubicBezTo>
                <a:cubicBezTo>
                  <a:pt x="9132559" y="7166790"/>
                  <a:pt x="9111413" y="7159001"/>
                  <a:pt x="9123934" y="7144978"/>
                </a:cubicBezTo>
                <a:lnTo>
                  <a:pt x="9136831" y="7155003"/>
                </a:lnTo>
                <a:close/>
                <a:moveTo>
                  <a:pt x="9206742" y="7025659"/>
                </a:moveTo>
                <a:cubicBezTo>
                  <a:pt x="9208704" y="7014294"/>
                  <a:pt x="9203609" y="7008588"/>
                  <a:pt x="9194139" y="7006945"/>
                </a:cubicBezTo>
                <a:cubicBezTo>
                  <a:pt x="9195258" y="7015750"/>
                  <a:pt x="9195514" y="7025557"/>
                  <a:pt x="9206742" y="7025659"/>
                </a:cubicBezTo>
                <a:close/>
                <a:moveTo>
                  <a:pt x="11093309" y="2759597"/>
                </a:moveTo>
                <a:cubicBezTo>
                  <a:pt x="11093701" y="2741387"/>
                  <a:pt x="11116816" y="2708706"/>
                  <a:pt x="11099927" y="2700733"/>
                </a:cubicBezTo>
                <a:cubicBezTo>
                  <a:pt x="11081859" y="2720836"/>
                  <a:pt x="11085499" y="2740316"/>
                  <a:pt x="11093309" y="2759597"/>
                </a:cubicBezTo>
                <a:close/>
                <a:moveTo>
                  <a:pt x="6416614" y="13353625"/>
                </a:moveTo>
                <a:cubicBezTo>
                  <a:pt x="6417551" y="13350348"/>
                  <a:pt x="6416684" y="13346528"/>
                  <a:pt x="6412478" y="13343906"/>
                </a:cubicBezTo>
                <a:cubicBezTo>
                  <a:pt x="6406713" y="13350014"/>
                  <a:pt x="6405310" y="13355504"/>
                  <a:pt x="6409926" y="13360089"/>
                </a:cubicBezTo>
                <a:cubicBezTo>
                  <a:pt x="6412936" y="13359637"/>
                  <a:pt x="6415677" y="13356902"/>
                  <a:pt x="6416614" y="13353625"/>
                </a:cubicBezTo>
                <a:close/>
                <a:moveTo>
                  <a:pt x="10353985" y="4442476"/>
                </a:moveTo>
                <a:cubicBezTo>
                  <a:pt x="10344157" y="4438134"/>
                  <a:pt x="10321083" y="4445282"/>
                  <a:pt x="10328270" y="4455598"/>
                </a:cubicBezTo>
                <a:cubicBezTo>
                  <a:pt x="10335171" y="4446915"/>
                  <a:pt x="10350954" y="4462050"/>
                  <a:pt x="10353985" y="4442476"/>
                </a:cubicBezTo>
                <a:close/>
                <a:moveTo>
                  <a:pt x="9197195" y="7060986"/>
                </a:moveTo>
                <a:cubicBezTo>
                  <a:pt x="9199075" y="7042134"/>
                  <a:pt x="9188262" y="7034981"/>
                  <a:pt x="9178345" y="7027293"/>
                </a:cubicBezTo>
                <a:cubicBezTo>
                  <a:pt x="9183026" y="7040048"/>
                  <a:pt x="9182403" y="7056935"/>
                  <a:pt x="9197195" y="7060986"/>
                </a:cubicBezTo>
                <a:close/>
                <a:moveTo>
                  <a:pt x="9230594" y="6987884"/>
                </a:moveTo>
                <a:cubicBezTo>
                  <a:pt x="9233041" y="6970399"/>
                  <a:pt x="9223624" y="6963140"/>
                  <a:pt x="9211552" y="6957952"/>
                </a:cubicBezTo>
                <a:cubicBezTo>
                  <a:pt x="9214838" y="6970810"/>
                  <a:pt x="9213716" y="6987268"/>
                  <a:pt x="9230594" y="6987884"/>
                </a:cubicBezTo>
                <a:close/>
                <a:moveTo>
                  <a:pt x="10688465" y="3688760"/>
                </a:moveTo>
                <a:cubicBezTo>
                  <a:pt x="10690204" y="3681367"/>
                  <a:pt x="10685704" y="3678869"/>
                  <a:pt x="10687254" y="3671903"/>
                </a:cubicBezTo>
                <a:cubicBezTo>
                  <a:pt x="10676125" y="3665966"/>
                  <a:pt x="10678845" y="3679409"/>
                  <a:pt x="10676443" y="3685998"/>
                </a:cubicBezTo>
                <a:cubicBezTo>
                  <a:pt x="10680466" y="3687266"/>
                  <a:pt x="10684253" y="3687919"/>
                  <a:pt x="10688465" y="3688760"/>
                </a:cubicBezTo>
                <a:close/>
                <a:moveTo>
                  <a:pt x="6610365" y="12925395"/>
                </a:moveTo>
                <a:cubicBezTo>
                  <a:pt x="6611577" y="12922220"/>
                  <a:pt x="6611346" y="12919303"/>
                  <a:pt x="6608215" y="12916640"/>
                </a:cubicBezTo>
                <a:cubicBezTo>
                  <a:pt x="6605801" y="12923249"/>
                  <a:pt x="6591836" y="12931919"/>
                  <a:pt x="6603851" y="12935693"/>
                </a:cubicBezTo>
                <a:cubicBezTo>
                  <a:pt x="6606496" y="12932001"/>
                  <a:pt x="6609152" y="12928568"/>
                  <a:pt x="6610365" y="12925395"/>
                </a:cubicBezTo>
                <a:close/>
                <a:moveTo>
                  <a:pt x="6567615" y="13024585"/>
                </a:moveTo>
                <a:cubicBezTo>
                  <a:pt x="6564366" y="13021615"/>
                  <a:pt x="6564895" y="13014684"/>
                  <a:pt x="6558809" y="13018136"/>
                </a:cubicBezTo>
                <a:cubicBezTo>
                  <a:pt x="6562057" y="13021106"/>
                  <a:pt x="6561764" y="13028652"/>
                  <a:pt x="6567615" y="13024585"/>
                </a:cubicBezTo>
                <a:close/>
                <a:moveTo>
                  <a:pt x="6262190" y="13716853"/>
                </a:moveTo>
                <a:cubicBezTo>
                  <a:pt x="6259146" y="13712189"/>
                  <a:pt x="6255369" y="13714094"/>
                  <a:pt x="6253301" y="13717329"/>
                </a:cubicBezTo>
                <a:lnTo>
                  <a:pt x="6254576" y="13725206"/>
                </a:lnTo>
                <a:lnTo>
                  <a:pt x="6254670" y="13725785"/>
                </a:lnTo>
                <a:lnTo>
                  <a:pt x="6255531" y="13724978"/>
                </a:lnTo>
                <a:lnTo>
                  <a:pt x="6258698" y="13722012"/>
                </a:lnTo>
                <a:cubicBezTo>
                  <a:pt x="6260195" y="13721077"/>
                  <a:pt x="6261603" y="13719913"/>
                  <a:pt x="6262190" y="13716853"/>
                </a:cubicBezTo>
                <a:close/>
                <a:moveTo>
                  <a:pt x="6579102" y="13002027"/>
                </a:moveTo>
                <a:cubicBezTo>
                  <a:pt x="6576467" y="12998816"/>
                  <a:pt x="6576160" y="12982306"/>
                  <a:pt x="6566676" y="12988861"/>
                </a:cubicBezTo>
                <a:cubicBezTo>
                  <a:pt x="6569500" y="12991645"/>
                  <a:pt x="6569193" y="13008396"/>
                  <a:pt x="6579102" y="13002027"/>
                </a:cubicBezTo>
                <a:close/>
                <a:moveTo>
                  <a:pt x="11066795" y="2848479"/>
                </a:moveTo>
                <a:cubicBezTo>
                  <a:pt x="11057492" y="2841815"/>
                  <a:pt x="11044867" y="2857684"/>
                  <a:pt x="11054309" y="2862878"/>
                </a:cubicBezTo>
                <a:cubicBezTo>
                  <a:pt x="11056426" y="2854621"/>
                  <a:pt x="11067149" y="2860381"/>
                  <a:pt x="11066795" y="2848479"/>
                </a:cubicBezTo>
                <a:close/>
                <a:moveTo>
                  <a:pt x="11140993" y="2682175"/>
                </a:moveTo>
                <a:lnTo>
                  <a:pt x="11136772" y="2683481"/>
                </a:lnTo>
                <a:lnTo>
                  <a:pt x="11133345" y="2684541"/>
                </a:lnTo>
                <a:cubicBezTo>
                  <a:pt x="11131221" y="2685198"/>
                  <a:pt x="11129522" y="2685724"/>
                  <a:pt x="11129522" y="2685724"/>
                </a:cubicBezTo>
                <a:lnTo>
                  <a:pt x="11136772" y="2683481"/>
                </a:lnTo>
                <a:lnTo>
                  <a:pt x="11139718" y="2682570"/>
                </a:lnTo>
                <a:cubicBezTo>
                  <a:pt x="11141417" y="2682044"/>
                  <a:pt x="11142267" y="2681781"/>
                  <a:pt x="11140993" y="2682175"/>
                </a:cubicBezTo>
                <a:close/>
                <a:moveTo>
                  <a:pt x="10612559" y="3880737"/>
                </a:moveTo>
                <a:lnTo>
                  <a:pt x="10598491" y="3874521"/>
                </a:lnTo>
                <a:cubicBezTo>
                  <a:pt x="10592971" y="3885862"/>
                  <a:pt x="10608653" y="3895343"/>
                  <a:pt x="10612559" y="3880737"/>
                </a:cubicBezTo>
                <a:close/>
                <a:moveTo>
                  <a:pt x="6569298" y="13034539"/>
                </a:moveTo>
                <a:cubicBezTo>
                  <a:pt x="6567367" y="13033175"/>
                  <a:pt x="6565247" y="13032238"/>
                  <a:pt x="6563505" y="13030445"/>
                </a:cubicBezTo>
                <a:cubicBezTo>
                  <a:pt x="6561144" y="13033496"/>
                  <a:pt x="6559396" y="13036305"/>
                  <a:pt x="6557034" y="13039356"/>
                </a:cubicBezTo>
                <a:cubicBezTo>
                  <a:pt x="6558965" y="13040721"/>
                  <a:pt x="6560896" y="13042085"/>
                  <a:pt x="6562827" y="13043450"/>
                </a:cubicBezTo>
                <a:cubicBezTo>
                  <a:pt x="6564999" y="13040828"/>
                  <a:pt x="6566936" y="13037590"/>
                  <a:pt x="6569298" y="13034539"/>
                </a:cubicBezTo>
                <a:close/>
                <a:moveTo>
                  <a:pt x="9190491" y="7103111"/>
                </a:moveTo>
                <a:cubicBezTo>
                  <a:pt x="9191630" y="7080577"/>
                  <a:pt x="9163757" y="7038665"/>
                  <a:pt x="9151528" y="7050331"/>
                </a:cubicBezTo>
                <a:cubicBezTo>
                  <a:pt x="9168936" y="7064479"/>
                  <a:pt x="9169174" y="7092994"/>
                  <a:pt x="9190491" y="7103111"/>
                </a:cubicBezTo>
                <a:close/>
                <a:moveTo>
                  <a:pt x="10725670" y="3630620"/>
                </a:moveTo>
                <a:cubicBezTo>
                  <a:pt x="10732549" y="3607216"/>
                  <a:pt x="10732853" y="3571296"/>
                  <a:pt x="10736821" y="3545889"/>
                </a:cubicBezTo>
                <a:cubicBezTo>
                  <a:pt x="10740980" y="3514574"/>
                  <a:pt x="10753616" y="3459461"/>
                  <a:pt x="10739038" y="3513206"/>
                </a:cubicBezTo>
                <a:cubicBezTo>
                  <a:pt x="10724708" y="3545638"/>
                  <a:pt x="10717909" y="3582928"/>
                  <a:pt x="10715496" y="3611444"/>
                </a:cubicBezTo>
                <a:cubicBezTo>
                  <a:pt x="10714568" y="3622766"/>
                  <a:pt x="10702108" y="3641743"/>
                  <a:pt x="10716220" y="3648998"/>
                </a:cubicBezTo>
                <a:cubicBezTo>
                  <a:pt x="10720353" y="3644831"/>
                  <a:pt x="10723377" y="3638421"/>
                  <a:pt x="10725670" y="3630620"/>
                </a:cubicBezTo>
                <a:close/>
                <a:moveTo>
                  <a:pt x="11012557" y="2994456"/>
                </a:moveTo>
                <a:cubicBezTo>
                  <a:pt x="11017844" y="2987101"/>
                  <a:pt x="11005994" y="2974725"/>
                  <a:pt x="11002461" y="2983875"/>
                </a:cubicBezTo>
                <a:cubicBezTo>
                  <a:pt x="11008001" y="2986323"/>
                  <a:pt x="11007869" y="2992385"/>
                  <a:pt x="11012557" y="2994456"/>
                </a:cubicBezTo>
                <a:close/>
                <a:moveTo>
                  <a:pt x="11061919" y="2885645"/>
                </a:moveTo>
                <a:cubicBezTo>
                  <a:pt x="11064004" y="2882225"/>
                  <a:pt x="11064672" y="2878691"/>
                  <a:pt x="11059787" y="2877043"/>
                </a:cubicBezTo>
                <a:cubicBezTo>
                  <a:pt x="11057801" y="2879229"/>
                  <a:pt x="11045356" y="2890071"/>
                  <a:pt x="11055553" y="2893555"/>
                </a:cubicBezTo>
                <a:cubicBezTo>
                  <a:pt x="11056333" y="2892368"/>
                  <a:pt x="11059834" y="2889064"/>
                  <a:pt x="11061919" y="2885645"/>
                </a:cubicBezTo>
                <a:close/>
                <a:moveTo>
                  <a:pt x="6605631" y="12976393"/>
                </a:moveTo>
                <a:cubicBezTo>
                  <a:pt x="6599180" y="12971496"/>
                  <a:pt x="6606799" y="12950812"/>
                  <a:pt x="6594112" y="12955440"/>
                </a:cubicBezTo>
                <a:cubicBezTo>
                  <a:pt x="6597262" y="12960926"/>
                  <a:pt x="6595207" y="12980488"/>
                  <a:pt x="6605631" y="12976393"/>
                </a:cubicBezTo>
                <a:close/>
                <a:moveTo>
                  <a:pt x="8376653" y="8968866"/>
                </a:moveTo>
                <a:cubicBezTo>
                  <a:pt x="8362750" y="8955560"/>
                  <a:pt x="8349695" y="8942630"/>
                  <a:pt x="8329657" y="8931730"/>
                </a:cubicBezTo>
                <a:cubicBezTo>
                  <a:pt x="8326621" y="8947784"/>
                  <a:pt x="8359275" y="8985235"/>
                  <a:pt x="8376653" y="8968866"/>
                </a:cubicBezTo>
                <a:close/>
                <a:moveTo>
                  <a:pt x="6594796" y="13004357"/>
                </a:moveTo>
                <a:cubicBezTo>
                  <a:pt x="6588117" y="12994241"/>
                  <a:pt x="6597327" y="12981424"/>
                  <a:pt x="6586734" y="12972138"/>
                </a:cubicBezTo>
                <a:cubicBezTo>
                  <a:pt x="6576630" y="12983537"/>
                  <a:pt x="6586499" y="13004784"/>
                  <a:pt x="6594796" y="13004357"/>
                </a:cubicBezTo>
                <a:close/>
                <a:moveTo>
                  <a:pt x="6705477" y="12755237"/>
                </a:moveTo>
                <a:lnTo>
                  <a:pt x="6705481" y="12754964"/>
                </a:lnTo>
                <a:lnTo>
                  <a:pt x="6705732" y="12736777"/>
                </a:lnTo>
                <a:cubicBezTo>
                  <a:pt x="6702442" y="12732397"/>
                  <a:pt x="6696368" y="12730858"/>
                  <a:pt x="6689282" y="12735360"/>
                </a:cubicBezTo>
                <a:cubicBezTo>
                  <a:pt x="6691634" y="12738689"/>
                  <a:pt x="6692804" y="12742386"/>
                  <a:pt x="6694825" y="12745887"/>
                </a:cubicBezTo>
                <a:lnTo>
                  <a:pt x="6705112" y="12754917"/>
                </a:lnTo>
                <a:close/>
                <a:moveTo>
                  <a:pt x="10416167" y="4357222"/>
                </a:moveTo>
                <a:cubicBezTo>
                  <a:pt x="10388494" y="4347035"/>
                  <a:pt x="10376627" y="4378518"/>
                  <a:pt x="10354922" y="4383720"/>
                </a:cubicBezTo>
                <a:cubicBezTo>
                  <a:pt x="10362047" y="4388399"/>
                  <a:pt x="10380950" y="4381448"/>
                  <a:pt x="10379704" y="4394670"/>
                </a:cubicBezTo>
                <a:cubicBezTo>
                  <a:pt x="10348320" y="4415999"/>
                  <a:pt x="10312929" y="4427906"/>
                  <a:pt x="10272475" y="4425845"/>
                </a:cubicBezTo>
                <a:cubicBezTo>
                  <a:pt x="10265999" y="4452058"/>
                  <a:pt x="10225970" y="4467527"/>
                  <a:pt x="10239590" y="4489868"/>
                </a:cubicBezTo>
                <a:cubicBezTo>
                  <a:pt x="10265028" y="4479684"/>
                  <a:pt x="10293757" y="4477075"/>
                  <a:pt x="10318529" y="4466087"/>
                </a:cubicBezTo>
                <a:cubicBezTo>
                  <a:pt x="10297431" y="4449113"/>
                  <a:pt x="10274881" y="4475876"/>
                  <a:pt x="10263925" y="4456753"/>
                </a:cubicBezTo>
                <a:cubicBezTo>
                  <a:pt x="10320493" y="4437370"/>
                  <a:pt x="10380504" y="4428689"/>
                  <a:pt x="10416167" y="4357222"/>
                </a:cubicBezTo>
                <a:close/>
                <a:moveTo>
                  <a:pt x="10507479" y="4151156"/>
                </a:moveTo>
                <a:cubicBezTo>
                  <a:pt x="10508666" y="4148883"/>
                  <a:pt x="10508511" y="4145913"/>
                  <a:pt x="10506177" y="4141949"/>
                </a:cubicBezTo>
                <a:cubicBezTo>
                  <a:pt x="10498975" y="4144378"/>
                  <a:pt x="10475134" y="4148637"/>
                  <a:pt x="10483038" y="4160800"/>
                </a:cubicBezTo>
                <a:cubicBezTo>
                  <a:pt x="10488260" y="4158517"/>
                  <a:pt x="10503916" y="4157974"/>
                  <a:pt x="10507479" y="4151156"/>
                </a:cubicBezTo>
                <a:close/>
                <a:moveTo>
                  <a:pt x="9188456" y="7138810"/>
                </a:moveTo>
                <a:cubicBezTo>
                  <a:pt x="9186271" y="7128211"/>
                  <a:pt x="9193846" y="7129525"/>
                  <a:pt x="9193228" y="7121149"/>
                </a:cubicBezTo>
                <a:cubicBezTo>
                  <a:pt x="9182017" y="7114965"/>
                  <a:pt x="9178300" y="7102609"/>
                  <a:pt x="9165799" y="7097918"/>
                </a:cubicBezTo>
                <a:cubicBezTo>
                  <a:pt x="9171584" y="7112927"/>
                  <a:pt x="9172959" y="7131535"/>
                  <a:pt x="9188456" y="7138810"/>
                </a:cubicBezTo>
                <a:close/>
                <a:moveTo>
                  <a:pt x="10438303" y="4317524"/>
                </a:moveTo>
                <a:cubicBezTo>
                  <a:pt x="10427597" y="4303612"/>
                  <a:pt x="10404386" y="4294887"/>
                  <a:pt x="10390790" y="4281739"/>
                </a:cubicBezTo>
                <a:cubicBezTo>
                  <a:pt x="10379490" y="4294599"/>
                  <a:pt x="10352129" y="4312604"/>
                  <a:pt x="10356600" y="4336003"/>
                </a:cubicBezTo>
                <a:cubicBezTo>
                  <a:pt x="10363927" y="4327509"/>
                  <a:pt x="10374459" y="4329102"/>
                  <a:pt x="10384463" y="4328421"/>
                </a:cubicBezTo>
                <a:cubicBezTo>
                  <a:pt x="10388711" y="4321117"/>
                  <a:pt x="10383722" y="4317382"/>
                  <a:pt x="10387355" y="4310316"/>
                </a:cubicBezTo>
                <a:cubicBezTo>
                  <a:pt x="10400589" y="4311572"/>
                  <a:pt x="10410504" y="4313403"/>
                  <a:pt x="10420255" y="4324852"/>
                </a:cubicBezTo>
                <a:cubicBezTo>
                  <a:pt x="10413631" y="4330597"/>
                  <a:pt x="10401114" y="4331188"/>
                  <a:pt x="10413090" y="4341070"/>
                </a:cubicBezTo>
                <a:cubicBezTo>
                  <a:pt x="10424086" y="4339297"/>
                  <a:pt x="10434417" y="4336721"/>
                  <a:pt x="10438303" y="4317524"/>
                </a:cubicBezTo>
                <a:close/>
                <a:moveTo>
                  <a:pt x="10849923" y="3386743"/>
                </a:moveTo>
                <a:cubicBezTo>
                  <a:pt x="10843531" y="3383918"/>
                  <a:pt x="10835740" y="3364664"/>
                  <a:pt x="10827617" y="3373826"/>
                </a:cubicBezTo>
                <a:cubicBezTo>
                  <a:pt x="10834435" y="3376839"/>
                  <a:pt x="10841612" y="3396332"/>
                  <a:pt x="10849923" y="3386743"/>
                </a:cubicBezTo>
                <a:close/>
                <a:moveTo>
                  <a:pt x="6909939" y="12309949"/>
                </a:moveTo>
                <a:cubicBezTo>
                  <a:pt x="6899526" y="12305857"/>
                  <a:pt x="6910200" y="12297834"/>
                  <a:pt x="6899786" y="12293743"/>
                </a:cubicBezTo>
                <a:cubicBezTo>
                  <a:pt x="6895634" y="12298532"/>
                  <a:pt x="6893987" y="12303410"/>
                  <a:pt x="6894184" y="12307574"/>
                </a:cubicBezTo>
                <a:cubicBezTo>
                  <a:pt x="6900198" y="12311250"/>
                  <a:pt x="6905261" y="12312468"/>
                  <a:pt x="6909939" y="12309949"/>
                </a:cubicBezTo>
                <a:close/>
                <a:moveTo>
                  <a:pt x="6013736" y="14345270"/>
                </a:moveTo>
                <a:cubicBezTo>
                  <a:pt x="6000422" y="14337345"/>
                  <a:pt x="5987463" y="14377053"/>
                  <a:pt x="5998262" y="14380293"/>
                </a:cubicBezTo>
                <a:close/>
                <a:moveTo>
                  <a:pt x="6725971" y="12738849"/>
                </a:moveTo>
                <a:cubicBezTo>
                  <a:pt x="6724265" y="12738096"/>
                  <a:pt x="6721894" y="12736540"/>
                  <a:pt x="6719949" y="12735172"/>
                </a:cubicBezTo>
                <a:cubicBezTo>
                  <a:pt x="6718582" y="12737112"/>
                  <a:pt x="6717216" y="12739052"/>
                  <a:pt x="6715849" y="12740992"/>
                </a:cubicBezTo>
                <a:cubicBezTo>
                  <a:pt x="6717793" y="12742361"/>
                  <a:pt x="6719925" y="12743303"/>
                  <a:pt x="6721682" y="12745096"/>
                </a:cubicBezTo>
                <a:cubicBezTo>
                  <a:pt x="6723049" y="12743156"/>
                  <a:pt x="6724416" y="12741216"/>
                  <a:pt x="6725971" y="12738849"/>
                </a:cubicBezTo>
                <a:close/>
                <a:moveTo>
                  <a:pt x="11026397" y="3009242"/>
                </a:moveTo>
                <a:cubicBezTo>
                  <a:pt x="11027144" y="3002942"/>
                  <a:pt x="11029308" y="2995737"/>
                  <a:pt x="11020981" y="2996139"/>
                </a:cubicBezTo>
                <a:cubicBezTo>
                  <a:pt x="11019006" y="3002916"/>
                  <a:pt x="11021898" y="3006745"/>
                  <a:pt x="11026397" y="3009242"/>
                </a:cubicBezTo>
                <a:close/>
                <a:moveTo>
                  <a:pt x="6300709" y="13704766"/>
                </a:moveTo>
                <a:lnTo>
                  <a:pt x="6287043" y="13698728"/>
                </a:lnTo>
                <a:cubicBezTo>
                  <a:pt x="6281797" y="13707133"/>
                  <a:pt x="6286644" y="13712339"/>
                  <a:pt x="6295989" y="13715447"/>
                </a:cubicBezTo>
                <a:close/>
                <a:moveTo>
                  <a:pt x="10727844" y="3696468"/>
                </a:moveTo>
                <a:cubicBezTo>
                  <a:pt x="10730853" y="3685047"/>
                  <a:pt x="10732444" y="3674529"/>
                  <a:pt x="10719905" y="3674089"/>
                </a:cubicBezTo>
                <a:cubicBezTo>
                  <a:pt x="10715667" y="3685987"/>
                  <a:pt x="10721542" y="3691134"/>
                  <a:pt x="10727844" y="3696468"/>
                </a:cubicBezTo>
                <a:close/>
                <a:moveTo>
                  <a:pt x="6835160" y="12508755"/>
                </a:moveTo>
                <a:cubicBezTo>
                  <a:pt x="6830348" y="12490871"/>
                  <a:pt x="6823193" y="12480592"/>
                  <a:pt x="6810368" y="12469335"/>
                </a:cubicBezTo>
                <a:cubicBezTo>
                  <a:pt x="6796469" y="12483526"/>
                  <a:pt x="6818460" y="12516626"/>
                  <a:pt x="6835160" y="12508755"/>
                </a:cubicBezTo>
                <a:close/>
                <a:moveTo>
                  <a:pt x="7108390" y="11898349"/>
                </a:moveTo>
                <a:cubicBezTo>
                  <a:pt x="7069252" y="11914863"/>
                  <a:pt x="7018981" y="11865240"/>
                  <a:pt x="7015567" y="11822991"/>
                </a:cubicBezTo>
                <a:cubicBezTo>
                  <a:pt x="7067251" y="11815823"/>
                  <a:pt x="7080453" y="11871356"/>
                  <a:pt x="7108390" y="11898349"/>
                </a:cubicBezTo>
                <a:close/>
                <a:moveTo>
                  <a:pt x="10518324" y="4181492"/>
                </a:moveTo>
                <a:lnTo>
                  <a:pt x="10509779" y="4177716"/>
                </a:lnTo>
                <a:lnTo>
                  <a:pt x="10506196" y="4185825"/>
                </a:lnTo>
                <a:lnTo>
                  <a:pt x="10514742" y="4189601"/>
                </a:lnTo>
                <a:close/>
                <a:moveTo>
                  <a:pt x="6648154" y="12940939"/>
                </a:moveTo>
                <a:cubicBezTo>
                  <a:pt x="6646165" y="12947736"/>
                  <a:pt x="6632245" y="12957449"/>
                  <a:pt x="6627607" y="12970240"/>
                </a:cubicBezTo>
                <a:cubicBezTo>
                  <a:pt x="6626282" y="12973237"/>
                  <a:pt x="6629857" y="12978910"/>
                  <a:pt x="6626928" y="12983245"/>
                </a:cubicBezTo>
                <a:cubicBezTo>
                  <a:pt x="6609772" y="13014044"/>
                  <a:pt x="6581723" y="13047705"/>
                  <a:pt x="6556290" y="13065125"/>
                </a:cubicBezTo>
                <a:cubicBezTo>
                  <a:pt x="6455427" y="13054845"/>
                  <a:pt x="6597054" y="12908639"/>
                  <a:pt x="6629376" y="12887099"/>
                </a:cubicBezTo>
                <a:cubicBezTo>
                  <a:pt x="6650151" y="12896279"/>
                  <a:pt x="6652655" y="12925018"/>
                  <a:pt x="6648154" y="12940939"/>
                </a:cubicBezTo>
                <a:close/>
                <a:moveTo>
                  <a:pt x="6472196" y="13346361"/>
                </a:moveTo>
                <a:cubicBezTo>
                  <a:pt x="6480614" y="13326152"/>
                  <a:pt x="6476805" y="13308176"/>
                  <a:pt x="6467353" y="13290251"/>
                </a:cubicBezTo>
                <a:cubicBezTo>
                  <a:pt x="6458130" y="13311125"/>
                  <a:pt x="6462367" y="13329290"/>
                  <a:pt x="6472196" y="13346361"/>
                </a:cubicBezTo>
                <a:close/>
                <a:moveTo>
                  <a:pt x="6713509" y="12800511"/>
                </a:moveTo>
                <a:cubicBezTo>
                  <a:pt x="6724858" y="12780593"/>
                  <a:pt x="6702955" y="12750561"/>
                  <a:pt x="6681945" y="12751963"/>
                </a:cubicBezTo>
                <a:cubicBezTo>
                  <a:pt x="6679047" y="12748139"/>
                  <a:pt x="6680395" y="12743646"/>
                  <a:pt x="6681253" y="12739254"/>
                </a:cubicBezTo>
                <a:lnTo>
                  <a:pt x="6680290" y="12736049"/>
                </a:lnTo>
                <a:lnTo>
                  <a:pt x="6677615" y="12727153"/>
                </a:lnTo>
                <a:cubicBezTo>
                  <a:pt x="6673962" y="12728210"/>
                  <a:pt x="6672548" y="12729970"/>
                  <a:pt x="6672381" y="12732186"/>
                </a:cubicBezTo>
                <a:lnTo>
                  <a:pt x="6673649" y="12736559"/>
                </a:lnTo>
                <a:lnTo>
                  <a:pt x="6674634" y="12739956"/>
                </a:lnTo>
                <a:cubicBezTo>
                  <a:pt x="6677313" y="12745719"/>
                  <a:pt x="6681024" y="12752319"/>
                  <a:pt x="6677844" y="12757784"/>
                </a:cubicBezTo>
                <a:cubicBezTo>
                  <a:pt x="6702329" y="12763514"/>
                  <a:pt x="6692598" y="12786692"/>
                  <a:pt x="6713509" y="12800511"/>
                </a:cubicBezTo>
                <a:close/>
                <a:moveTo>
                  <a:pt x="6930012" y="12319837"/>
                </a:moveTo>
                <a:cubicBezTo>
                  <a:pt x="6920639" y="12315695"/>
                  <a:pt x="6923299" y="12296997"/>
                  <a:pt x="6911437" y="12301948"/>
                </a:cubicBezTo>
                <a:cubicBezTo>
                  <a:pt x="6914379" y="12306815"/>
                  <a:pt x="6917880" y="12332312"/>
                  <a:pt x="6930012" y="12319837"/>
                </a:cubicBezTo>
                <a:close/>
                <a:moveTo>
                  <a:pt x="6492436" y="13311304"/>
                </a:moveTo>
                <a:cubicBezTo>
                  <a:pt x="6494439" y="13302379"/>
                  <a:pt x="6489162" y="13288305"/>
                  <a:pt x="6483585" y="13280113"/>
                </a:cubicBezTo>
                <a:cubicBezTo>
                  <a:pt x="6477989" y="13293933"/>
                  <a:pt x="6478413" y="13306849"/>
                  <a:pt x="6487748" y="13318102"/>
                </a:cubicBezTo>
                <a:cubicBezTo>
                  <a:pt x="6490292" y="13316680"/>
                  <a:pt x="6491769" y="13314278"/>
                  <a:pt x="6492436" y="13311304"/>
                </a:cubicBezTo>
                <a:close/>
                <a:moveTo>
                  <a:pt x="6501555" y="13292635"/>
                </a:moveTo>
                <a:cubicBezTo>
                  <a:pt x="6504704" y="13284353"/>
                  <a:pt x="6509511" y="13275785"/>
                  <a:pt x="6500004" y="13269547"/>
                </a:cubicBezTo>
                <a:cubicBezTo>
                  <a:pt x="6496240" y="13278067"/>
                  <a:pt x="6491621" y="13286209"/>
                  <a:pt x="6501555" y="13292635"/>
                </a:cubicBezTo>
                <a:close/>
                <a:moveTo>
                  <a:pt x="9186295" y="7217082"/>
                </a:moveTo>
                <a:cubicBezTo>
                  <a:pt x="9194977" y="7195390"/>
                  <a:pt x="9171042" y="7175180"/>
                  <a:pt x="9158353" y="7161614"/>
                </a:cubicBezTo>
                <a:cubicBezTo>
                  <a:pt x="9163724" y="7183667"/>
                  <a:pt x="9173003" y="7201693"/>
                  <a:pt x="9186295" y="7217082"/>
                </a:cubicBezTo>
                <a:close/>
                <a:moveTo>
                  <a:pt x="9316377" y="6940373"/>
                </a:moveTo>
                <a:cubicBezTo>
                  <a:pt x="9315137" y="6923631"/>
                  <a:pt x="9305118" y="6914543"/>
                  <a:pt x="9289828" y="6910059"/>
                </a:cubicBezTo>
                <a:cubicBezTo>
                  <a:pt x="9284521" y="6926826"/>
                  <a:pt x="9290237" y="6940902"/>
                  <a:pt x="9280249" y="6944914"/>
                </a:cubicBezTo>
                <a:cubicBezTo>
                  <a:pt x="9270847" y="6944205"/>
                  <a:pt x="9272845" y="6933302"/>
                  <a:pt x="9263047" y="6933556"/>
                </a:cubicBezTo>
                <a:cubicBezTo>
                  <a:pt x="9261908" y="6943466"/>
                  <a:pt x="9276750" y="6954531"/>
                  <a:pt x="9261577" y="6957995"/>
                </a:cubicBezTo>
                <a:cubicBezTo>
                  <a:pt x="9246631" y="6958163"/>
                  <a:pt x="9242296" y="6937431"/>
                  <a:pt x="9229791" y="6945375"/>
                </a:cubicBezTo>
                <a:cubicBezTo>
                  <a:pt x="9230650" y="6957007"/>
                  <a:pt x="9239399" y="6961503"/>
                  <a:pt x="9242442" y="6971108"/>
                </a:cubicBezTo>
                <a:cubicBezTo>
                  <a:pt x="9267932" y="6961734"/>
                  <a:pt x="9287859" y="6946693"/>
                  <a:pt x="9316377" y="6940373"/>
                </a:cubicBezTo>
                <a:close/>
                <a:moveTo>
                  <a:pt x="6034528" y="14368599"/>
                </a:moveTo>
                <a:cubicBezTo>
                  <a:pt x="6037592" y="14360692"/>
                  <a:pt x="6031318" y="14349592"/>
                  <a:pt x="6023109" y="14344816"/>
                </a:cubicBezTo>
                <a:cubicBezTo>
                  <a:pt x="6014561" y="14358397"/>
                  <a:pt x="6023472" y="14365907"/>
                  <a:pt x="6028078" y="14375089"/>
                </a:cubicBezTo>
                <a:cubicBezTo>
                  <a:pt x="6031449" y="14373515"/>
                  <a:pt x="6033507" y="14371235"/>
                  <a:pt x="6034528" y="14368599"/>
                </a:cubicBezTo>
                <a:close/>
                <a:moveTo>
                  <a:pt x="10976544" y="3186788"/>
                </a:moveTo>
                <a:lnTo>
                  <a:pt x="10986845" y="3157661"/>
                </a:lnTo>
                <a:lnTo>
                  <a:pt x="10994957" y="3134722"/>
                </a:lnTo>
                <a:cubicBezTo>
                  <a:pt x="11002639" y="3098460"/>
                  <a:pt x="11000460" y="3061028"/>
                  <a:pt x="10984375" y="3034030"/>
                </a:cubicBezTo>
                <a:cubicBezTo>
                  <a:pt x="10960318" y="2992797"/>
                  <a:pt x="10921196" y="2968370"/>
                  <a:pt x="10873000" y="2950646"/>
                </a:cubicBezTo>
                <a:cubicBezTo>
                  <a:pt x="10842051" y="3033370"/>
                  <a:pt x="10814998" y="3154540"/>
                  <a:pt x="10801725" y="3253746"/>
                </a:cubicBezTo>
                <a:lnTo>
                  <a:pt x="10842509" y="3259308"/>
                </a:lnTo>
                <a:lnTo>
                  <a:pt x="10845036" y="3259653"/>
                </a:lnTo>
                <a:cubicBezTo>
                  <a:pt x="10886447" y="3261788"/>
                  <a:pt x="10921678" y="3252299"/>
                  <a:pt x="10946373" y="3228399"/>
                </a:cubicBezTo>
                <a:cubicBezTo>
                  <a:pt x="10958053" y="3217238"/>
                  <a:pt x="10968278" y="3202884"/>
                  <a:pt x="10976544" y="3186788"/>
                </a:cubicBezTo>
                <a:close/>
                <a:moveTo>
                  <a:pt x="6525759" y="13270235"/>
                </a:moveTo>
                <a:cubicBezTo>
                  <a:pt x="6530857" y="13263323"/>
                  <a:pt x="6528468" y="13244447"/>
                  <a:pt x="6519044" y="13248429"/>
                </a:cubicBezTo>
                <a:cubicBezTo>
                  <a:pt x="6524805" y="13255048"/>
                  <a:pt x="6520425" y="13263805"/>
                  <a:pt x="6525759" y="13270235"/>
                </a:cubicBezTo>
                <a:close/>
                <a:moveTo>
                  <a:pt x="10879931" y="3421424"/>
                </a:moveTo>
                <a:cubicBezTo>
                  <a:pt x="10871269" y="3419126"/>
                  <a:pt x="10869477" y="3394362"/>
                  <a:pt x="10858707" y="3404905"/>
                </a:cubicBezTo>
                <a:cubicBezTo>
                  <a:pt x="10863115" y="3409913"/>
                  <a:pt x="10867932" y="3432443"/>
                  <a:pt x="10879931" y="3421424"/>
                </a:cubicBezTo>
                <a:close/>
                <a:moveTo>
                  <a:pt x="8417430" y="8997116"/>
                </a:moveTo>
                <a:cubicBezTo>
                  <a:pt x="8386556" y="9018776"/>
                  <a:pt x="8258697" y="8940795"/>
                  <a:pt x="8258360" y="8900228"/>
                </a:cubicBezTo>
                <a:cubicBezTo>
                  <a:pt x="8317714" y="8892174"/>
                  <a:pt x="8382013" y="8939514"/>
                  <a:pt x="8420941" y="8977691"/>
                </a:cubicBezTo>
                <a:cubicBezTo>
                  <a:pt x="8418339" y="8984727"/>
                  <a:pt x="8411253" y="8993875"/>
                  <a:pt x="8417430" y="8997116"/>
                </a:cubicBezTo>
                <a:close/>
                <a:moveTo>
                  <a:pt x="6764715" y="12738986"/>
                </a:moveTo>
                <a:cubicBezTo>
                  <a:pt x="6765366" y="12736792"/>
                  <a:pt x="6764697" y="12734844"/>
                  <a:pt x="6760978" y="12733455"/>
                </a:cubicBezTo>
                <a:cubicBezTo>
                  <a:pt x="6757442" y="12737999"/>
                  <a:pt x="6758069" y="12742346"/>
                  <a:pt x="6760541" y="12745982"/>
                </a:cubicBezTo>
                <a:cubicBezTo>
                  <a:pt x="6762096" y="12743617"/>
                  <a:pt x="6764065" y="12741179"/>
                  <a:pt x="6764715" y="12738986"/>
                </a:cubicBezTo>
                <a:close/>
                <a:moveTo>
                  <a:pt x="6948560" y="12323956"/>
                </a:moveTo>
                <a:cubicBezTo>
                  <a:pt x="6939268" y="12312716"/>
                  <a:pt x="6944256" y="12299122"/>
                  <a:pt x="6929574" y="12288559"/>
                </a:cubicBezTo>
                <a:cubicBezTo>
                  <a:pt x="6926331" y="12299356"/>
                  <a:pt x="6932733" y="12333269"/>
                  <a:pt x="6948560" y="12323956"/>
                </a:cubicBezTo>
                <a:close/>
                <a:moveTo>
                  <a:pt x="9759304" y="5963383"/>
                </a:moveTo>
                <a:lnTo>
                  <a:pt x="9750119" y="5958805"/>
                </a:lnTo>
                <a:lnTo>
                  <a:pt x="9740731" y="5977645"/>
                </a:lnTo>
                <a:lnTo>
                  <a:pt x="9749916" y="5982222"/>
                </a:lnTo>
                <a:close/>
                <a:moveTo>
                  <a:pt x="10541220" y="4196710"/>
                </a:moveTo>
                <a:cubicBezTo>
                  <a:pt x="10522559" y="4186934"/>
                  <a:pt x="10509388" y="4191316"/>
                  <a:pt x="10501418" y="4208198"/>
                </a:cubicBezTo>
                <a:cubicBezTo>
                  <a:pt x="10516976" y="4209972"/>
                  <a:pt x="10529531" y="4205827"/>
                  <a:pt x="10541220" y="4196710"/>
                </a:cubicBezTo>
                <a:close/>
                <a:moveTo>
                  <a:pt x="9640942" y="6235782"/>
                </a:moveTo>
                <a:cubicBezTo>
                  <a:pt x="9630476" y="6227444"/>
                  <a:pt x="9613695" y="6201389"/>
                  <a:pt x="9596377" y="6207850"/>
                </a:cubicBezTo>
                <a:cubicBezTo>
                  <a:pt x="9604757" y="6217229"/>
                  <a:pt x="9622997" y="6242451"/>
                  <a:pt x="9640942" y="6235782"/>
                </a:cubicBezTo>
                <a:close/>
                <a:moveTo>
                  <a:pt x="9334855" y="6931056"/>
                </a:moveTo>
                <a:cubicBezTo>
                  <a:pt x="9337008" y="6915932"/>
                  <a:pt x="9323783" y="6914102"/>
                  <a:pt x="9318445" y="6905144"/>
                </a:cubicBezTo>
                <a:cubicBezTo>
                  <a:pt x="9313349" y="6912065"/>
                  <a:pt x="9320338" y="6930727"/>
                  <a:pt x="9334855" y="6931056"/>
                </a:cubicBezTo>
                <a:close/>
                <a:moveTo>
                  <a:pt x="6738333" y="12808935"/>
                </a:moveTo>
                <a:cubicBezTo>
                  <a:pt x="6739793" y="12798132"/>
                  <a:pt x="6739077" y="12787638"/>
                  <a:pt x="6735434" y="12777569"/>
                </a:cubicBezTo>
                <a:lnTo>
                  <a:pt x="6720769" y="12756913"/>
                </a:lnTo>
                <a:lnTo>
                  <a:pt x="6714971" y="12748746"/>
                </a:lnTo>
                <a:lnTo>
                  <a:pt x="6715599" y="12756253"/>
                </a:lnTo>
                <a:lnTo>
                  <a:pt x="6717880" y="12783552"/>
                </a:lnTo>
                <a:cubicBezTo>
                  <a:pt x="6721646" y="12795075"/>
                  <a:pt x="6728335" y="12805026"/>
                  <a:pt x="6738333" y="12808935"/>
                </a:cubicBezTo>
                <a:close/>
                <a:moveTo>
                  <a:pt x="7169697" y="11838744"/>
                </a:moveTo>
                <a:cubicBezTo>
                  <a:pt x="7124093" y="11827775"/>
                  <a:pt x="7083213" y="11790173"/>
                  <a:pt x="7088004" y="11754188"/>
                </a:cubicBezTo>
                <a:cubicBezTo>
                  <a:pt x="7123863" y="11755691"/>
                  <a:pt x="7174339" y="11804148"/>
                  <a:pt x="7169697" y="11838744"/>
                </a:cubicBezTo>
                <a:close/>
                <a:moveTo>
                  <a:pt x="7886165" y="10218946"/>
                </a:moveTo>
                <a:cubicBezTo>
                  <a:pt x="7886137" y="10213982"/>
                  <a:pt x="7886110" y="10209017"/>
                  <a:pt x="7886129" y="10204712"/>
                </a:cubicBezTo>
                <a:cubicBezTo>
                  <a:pt x="7883801" y="10204557"/>
                  <a:pt x="7881473" y="10204403"/>
                  <a:pt x="7879192" y="10204908"/>
                </a:cubicBezTo>
                <a:cubicBezTo>
                  <a:pt x="7879173" y="10209213"/>
                  <a:pt x="7879201" y="10214177"/>
                  <a:pt x="7878875" y="10218837"/>
                </a:cubicBezTo>
                <a:cubicBezTo>
                  <a:pt x="7881509" y="10218638"/>
                  <a:pt x="7884142" y="10218437"/>
                  <a:pt x="7886165" y="10218946"/>
                </a:cubicBezTo>
                <a:close/>
                <a:moveTo>
                  <a:pt x="6328385" y="13746101"/>
                </a:moveTo>
                <a:cubicBezTo>
                  <a:pt x="6306326" y="13739418"/>
                  <a:pt x="6295541" y="13728014"/>
                  <a:pt x="6277793" y="13719662"/>
                </a:cubicBezTo>
                <a:cubicBezTo>
                  <a:pt x="6268565" y="13727840"/>
                  <a:pt x="6262673" y="13744640"/>
                  <a:pt x="6255877" y="13760020"/>
                </a:cubicBezTo>
                <a:cubicBezTo>
                  <a:pt x="6244033" y="13763722"/>
                  <a:pt x="6228132" y="13760143"/>
                  <a:pt x="6217358" y="13751745"/>
                </a:cubicBezTo>
                <a:lnTo>
                  <a:pt x="6206745" y="13736628"/>
                </a:lnTo>
                <a:lnTo>
                  <a:pt x="6206193" y="13735841"/>
                </a:lnTo>
                <a:cubicBezTo>
                  <a:pt x="6204518" y="13729540"/>
                  <a:pt x="6205274" y="13722342"/>
                  <a:pt x="6209608" y="13714555"/>
                </a:cubicBezTo>
                <a:cubicBezTo>
                  <a:pt x="6217834" y="13702871"/>
                  <a:pt x="6238500" y="13724257"/>
                  <a:pt x="6245107" y="13709305"/>
                </a:cubicBezTo>
                <a:cubicBezTo>
                  <a:pt x="6229525" y="13693740"/>
                  <a:pt x="6208589" y="13679893"/>
                  <a:pt x="6179338" y="13680246"/>
                </a:cubicBezTo>
                <a:cubicBezTo>
                  <a:pt x="6161260" y="13695746"/>
                  <a:pt x="6175214" y="13703444"/>
                  <a:pt x="6169182" y="13721715"/>
                </a:cubicBezTo>
                <a:cubicBezTo>
                  <a:pt x="6142374" y="13733869"/>
                  <a:pt x="6113812" y="13700313"/>
                  <a:pt x="6124612" y="13672405"/>
                </a:cubicBezTo>
                <a:cubicBezTo>
                  <a:pt x="6142004" y="13668855"/>
                  <a:pt x="6154913" y="13698558"/>
                  <a:pt x="6165245" y="13674019"/>
                </a:cubicBezTo>
                <a:cubicBezTo>
                  <a:pt x="6162853" y="13663259"/>
                  <a:pt x="6122609" y="13643435"/>
                  <a:pt x="6100987" y="13641541"/>
                </a:cubicBezTo>
                <a:cubicBezTo>
                  <a:pt x="6083236" y="13655144"/>
                  <a:pt x="6091001" y="13673383"/>
                  <a:pt x="6083073" y="13691326"/>
                </a:cubicBezTo>
                <a:cubicBezTo>
                  <a:pt x="6050861" y="13704157"/>
                  <a:pt x="6021148" y="13663965"/>
                  <a:pt x="6029385" y="13634925"/>
                </a:cubicBezTo>
                <a:cubicBezTo>
                  <a:pt x="6045873" y="13629955"/>
                  <a:pt x="6077852" y="13665020"/>
                  <a:pt x="6083477" y="13633804"/>
                </a:cubicBezTo>
                <a:cubicBezTo>
                  <a:pt x="6068699" y="13617573"/>
                  <a:pt x="6031941" y="13609502"/>
                  <a:pt x="6008969" y="13596799"/>
                </a:cubicBezTo>
                <a:cubicBezTo>
                  <a:pt x="5992171" y="13612866"/>
                  <a:pt x="5985218" y="13620516"/>
                  <a:pt x="5988959" y="13642084"/>
                </a:cubicBezTo>
                <a:cubicBezTo>
                  <a:pt x="5963769" y="13657506"/>
                  <a:pt x="5921273" y="13625453"/>
                  <a:pt x="5935857" y="13593600"/>
                </a:cubicBezTo>
                <a:cubicBezTo>
                  <a:pt x="5954391" y="13592087"/>
                  <a:pt x="5985029" y="13620943"/>
                  <a:pt x="5991459" y="13589062"/>
                </a:cubicBezTo>
                <a:cubicBezTo>
                  <a:pt x="5960719" y="13580075"/>
                  <a:pt x="5941423" y="13556741"/>
                  <a:pt x="5915011" y="13555284"/>
                </a:cubicBezTo>
                <a:cubicBezTo>
                  <a:pt x="5901185" y="13563472"/>
                  <a:pt x="5889809" y="13588062"/>
                  <a:pt x="5893681" y="13603560"/>
                </a:cubicBezTo>
                <a:cubicBezTo>
                  <a:pt x="5865829" y="13615763"/>
                  <a:pt x="5823948" y="13583472"/>
                  <a:pt x="5847442" y="13549939"/>
                </a:cubicBezTo>
                <a:cubicBezTo>
                  <a:pt x="5864178" y="13550185"/>
                  <a:pt x="5877922" y="13571066"/>
                  <a:pt x="5887678" y="13543207"/>
                </a:cubicBezTo>
                <a:cubicBezTo>
                  <a:pt x="5885326" y="13528892"/>
                  <a:pt x="5848320" y="13515604"/>
                  <a:pt x="5833670" y="13515259"/>
                </a:cubicBezTo>
                <a:cubicBezTo>
                  <a:pt x="5818949" y="13526626"/>
                  <a:pt x="5812091" y="13558319"/>
                  <a:pt x="5795226" y="13564142"/>
                </a:cubicBezTo>
                <a:cubicBezTo>
                  <a:pt x="5770078" y="13554053"/>
                  <a:pt x="5744503" y="13543774"/>
                  <a:pt x="5752184" y="13520615"/>
                </a:cubicBezTo>
                <a:cubicBezTo>
                  <a:pt x="5766051" y="13508870"/>
                  <a:pt x="5792768" y="13521186"/>
                  <a:pt x="5800474" y="13533781"/>
                </a:cubicBezTo>
                <a:lnTo>
                  <a:pt x="5812743" y="13506012"/>
                </a:lnTo>
                <a:cubicBezTo>
                  <a:pt x="5795979" y="13491967"/>
                  <a:pt x="5771358" y="13484152"/>
                  <a:pt x="5745464" y="13480371"/>
                </a:cubicBezTo>
                <a:cubicBezTo>
                  <a:pt x="5733723" y="13488459"/>
                  <a:pt x="5724743" y="13501853"/>
                  <a:pt x="5717592" y="13505330"/>
                </a:cubicBezTo>
                <a:cubicBezTo>
                  <a:pt x="5702672" y="13512526"/>
                  <a:pt x="5683486" y="13566345"/>
                  <a:pt x="5670929" y="13592455"/>
                </a:cubicBezTo>
                <a:cubicBezTo>
                  <a:pt x="5653791" y="13627776"/>
                  <a:pt x="5635809" y="13667319"/>
                  <a:pt x="5616923" y="13705441"/>
                </a:cubicBezTo>
                <a:cubicBezTo>
                  <a:pt x="5596527" y="13746981"/>
                  <a:pt x="5568899" y="13799112"/>
                  <a:pt x="5560294" y="13833607"/>
                </a:cubicBezTo>
                <a:cubicBezTo>
                  <a:pt x="5557193" y="13847556"/>
                  <a:pt x="5570123" y="13864502"/>
                  <a:pt x="5555254" y="13872740"/>
                </a:cubicBezTo>
                <a:lnTo>
                  <a:pt x="5577471" y="13886892"/>
                </a:lnTo>
                <a:lnTo>
                  <a:pt x="5659619" y="13939215"/>
                </a:lnTo>
                <a:cubicBezTo>
                  <a:pt x="5697194" y="13958434"/>
                  <a:pt x="5736591" y="13975842"/>
                  <a:pt x="5774915" y="13994818"/>
                </a:cubicBezTo>
                <a:cubicBezTo>
                  <a:pt x="5822231" y="14018277"/>
                  <a:pt x="5866148" y="14049425"/>
                  <a:pt x="5912599" y="14067907"/>
                </a:cubicBezTo>
                <a:cubicBezTo>
                  <a:pt x="5975468" y="14093133"/>
                  <a:pt x="6041775" y="14107111"/>
                  <a:pt x="6106999" y="14124695"/>
                </a:cubicBezTo>
                <a:cubicBezTo>
                  <a:pt x="6203749" y="14048979"/>
                  <a:pt x="6259817" y="13878183"/>
                  <a:pt x="6328385" y="13746101"/>
                </a:cubicBezTo>
                <a:close/>
                <a:moveTo>
                  <a:pt x="6057642" y="14360075"/>
                </a:moveTo>
                <a:cubicBezTo>
                  <a:pt x="6051939" y="14345304"/>
                  <a:pt x="6057308" y="14326235"/>
                  <a:pt x="6040533" y="14315761"/>
                </a:cubicBezTo>
                <a:cubicBezTo>
                  <a:pt x="6034453" y="14332982"/>
                  <a:pt x="6045146" y="14360680"/>
                  <a:pt x="6057642" y="14360075"/>
                </a:cubicBezTo>
                <a:close/>
                <a:moveTo>
                  <a:pt x="9606135" y="6340208"/>
                </a:moveTo>
                <a:cubicBezTo>
                  <a:pt x="9594009" y="6336248"/>
                  <a:pt x="9600458" y="6326452"/>
                  <a:pt x="9585413" y="6324158"/>
                </a:cubicBezTo>
                <a:cubicBezTo>
                  <a:pt x="9571031" y="6335205"/>
                  <a:pt x="9600756" y="6359385"/>
                  <a:pt x="9606135" y="6340208"/>
                </a:cubicBezTo>
                <a:close/>
                <a:moveTo>
                  <a:pt x="9620053" y="6312278"/>
                </a:moveTo>
                <a:cubicBezTo>
                  <a:pt x="9600276" y="6336248"/>
                  <a:pt x="9620053" y="6312278"/>
                  <a:pt x="9620053" y="6312278"/>
                </a:cubicBezTo>
                <a:close/>
                <a:moveTo>
                  <a:pt x="6758639" y="12792973"/>
                </a:moveTo>
                <a:cubicBezTo>
                  <a:pt x="6753414" y="12786340"/>
                  <a:pt x="6752071" y="12775824"/>
                  <a:pt x="6749436" y="12766645"/>
                </a:cubicBezTo>
                <a:lnTo>
                  <a:pt x="6746468" y="12760189"/>
                </a:lnTo>
                <a:lnTo>
                  <a:pt x="6743868" y="12754532"/>
                </a:lnTo>
                <a:cubicBezTo>
                  <a:pt x="6741258" y="12751265"/>
                  <a:pt x="6737678" y="12748983"/>
                  <a:pt x="6732482" y="12748341"/>
                </a:cubicBezTo>
                <a:lnTo>
                  <a:pt x="6735035" y="12758732"/>
                </a:lnTo>
                <a:lnTo>
                  <a:pt x="6739724" y="12777810"/>
                </a:lnTo>
                <a:cubicBezTo>
                  <a:pt x="6743267" y="12787962"/>
                  <a:pt x="6748755" y="12795730"/>
                  <a:pt x="6758639" y="12792973"/>
                </a:cubicBezTo>
                <a:close/>
                <a:moveTo>
                  <a:pt x="6077632" y="14336746"/>
                </a:moveTo>
                <a:cubicBezTo>
                  <a:pt x="6083335" y="14320378"/>
                  <a:pt x="6073047" y="14310217"/>
                  <a:pt x="6077332" y="14294754"/>
                </a:cubicBezTo>
                <a:cubicBezTo>
                  <a:pt x="6063403" y="14287068"/>
                  <a:pt x="6056078" y="14295573"/>
                  <a:pt x="6047327" y="14300385"/>
                </a:cubicBezTo>
                <a:cubicBezTo>
                  <a:pt x="6066463" y="14307819"/>
                  <a:pt x="6060592" y="14338406"/>
                  <a:pt x="6077632" y="14336746"/>
                </a:cubicBezTo>
                <a:close/>
                <a:moveTo>
                  <a:pt x="8366853" y="9157352"/>
                </a:moveTo>
                <a:cubicBezTo>
                  <a:pt x="8353618" y="9145871"/>
                  <a:pt x="8328081" y="9153024"/>
                  <a:pt x="8336777" y="9165571"/>
                </a:cubicBezTo>
                <a:cubicBezTo>
                  <a:pt x="8345716" y="9160303"/>
                  <a:pt x="8360086" y="9169213"/>
                  <a:pt x="8366853" y="9157352"/>
                </a:cubicBezTo>
                <a:close/>
                <a:moveTo>
                  <a:pt x="6840364" y="12613227"/>
                </a:moveTo>
                <a:cubicBezTo>
                  <a:pt x="6838799" y="12611012"/>
                  <a:pt x="6833999" y="12597706"/>
                  <a:pt x="6828914" y="12604610"/>
                </a:cubicBezTo>
                <a:cubicBezTo>
                  <a:pt x="6836041" y="12623009"/>
                  <a:pt x="6818011" y="12607417"/>
                  <a:pt x="6811058" y="12623154"/>
                </a:cubicBezTo>
                <a:cubicBezTo>
                  <a:pt x="6824319" y="12639179"/>
                  <a:pt x="6830450" y="12614947"/>
                  <a:pt x="6840364" y="12613227"/>
                </a:cubicBezTo>
                <a:close/>
                <a:moveTo>
                  <a:pt x="9356809" y="6918213"/>
                </a:moveTo>
                <a:cubicBezTo>
                  <a:pt x="9356775" y="6917747"/>
                  <a:pt x="9353520" y="6917989"/>
                  <a:pt x="9353054" y="6918025"/>
                </a:cubicBezTo>
                <a:cubicBezTo>
                  <a:pt x="9335338" y="6899687"/>
                  <a:pt x="9358582" y="6935853"/>
                  <a:pt x="9356809" y="6918213"/>
                </a:cubicBezTo>
                <a:close/>
                <a:moveTo>
                  <a:pt x="9191450" y="7299495"/>
                </a:moveTo>
                <a:cubicBezTo>
                  <a:pt x="9179182" y="7288475"/>
                  <a:pt x="9168779" y="7275795"/>
                  <a:pt x="9158815" y="7262733"/>
                </a:cubicBezTo>
                <a:lnTo>
                  <a:pt x="9131333" y="7226952"/>
                </a:lnTo>
                <a:lnTo>
                  <a:pt x="9128813" y="7223672"/>
                </a:lnTo>
                <a:cubicBezTo>
                  <a:pt x="9129882" y="7212834"/>
                  <a:pt x="9132708" y="7200463"/>
                  <a:pt x="9119690" y="7201424"/>
                </a:cubicBezTo>
                <a:lnTo>
                  <a:pt x="9130769" y="7234315"/>
                </a:lnTo>
                <a:lnTo>
                  <a:pt x="9141697" y="7266746"/>
                </a:lnTo>
                <a:cubicBezTo>
                  <a:pt x="9153241" y="7285363"/>
                  <a:pt x="9169409" y="7298552"/>
                  <a:pt x="9191450" y="7299495"/>
                </a:cubicBezTo>
                <a:close/>
                <a:moveTo>
                  <a:pt x="6850482" y="12598382"/>
                </a:moveTo>
                <a:cubicBezTo>
                  <a:pt x="6855992" y="12591667"/>
                  <a:pt x="6852390" y="12586008"/>
                  <a:pt x="6850252" y="12580488"/>
                </a:cubicBezTo>
                <a:cubicBezTo>
                  <a:pt x="6843515" y="12587679"/>
                  <a:pt x="6842161" y="12594197"/>
                  <a:pt x="6850482" y="12598382"/>
                </a:cubicBezTo>
                <a:close/>
                <a:moveTo>
                  <a:pt x="8509497" y="8844730"/>
                </a:moveTo>
                <a:cubicBezTo>
                  <a:pt x="8500584" y="8859149"/>
                  <a:pt x="8485370" y="8859056"/>
                  <a:pt x="8473614" y="8866100"/>
                </a:cubicBezTo>
                <a:cubicBezTo>
                  <a:pt x="8437094" y="8824468"/>
                  <a:pt x="8382562" y="8771816"/>
                  <a:pt x="8405937" y="8718912"/>
                </a:cubicBezTo>
                <a:cubicBezTo>
                  <a:pt x="8430543" y="8710407"/>
                  <a:pt x="8445226" y="8743921"/>
                  <a:pt x="8460131" y="8764275"/>
                </a:cubicBezTo>
                <a:cubicBezTo>
                  <a:pt x="8480146" y="8791476"/>
                  <a:pt x="8501104" y="8816544"/>
                  <a:pt x="8509497" y="8844730"/>
                </a:cubicBezTo>
                <a:close/>
                <a:moveTo>
                  <a:pt x="6334312" y="13769655"/>
                </a:moveTo>
                <a:cubicBezTo>
                  <a:pt x="6291236" y="13848663"/>
                  <a:pt x="6266317" y="13927011"/>
                  <a:pt x="6228207" y="14000554"/>
                </a:cubicBezTo>
                <a:cubicBezTo>
                  <a:pt x="6201007" y="14052874"/>
                  <a:pt x="6148325" y="14140913"/>
                  <a:pt x="6109936" y="14146929"/>
                </a:cubicBezTo>
                <a:cubicBezTo>
                  <a:pt x="6079413" y="14151315"/>
                  <a:pt x="5988794" y="14118424"/>
                  <a:pt x="5949702" y="14105237"/>
                </a:cubicBezTo>
                <a:cubicBezTo>
                  <a:pt x="5867297" y="14078018"/>
                  <a:pt x="5802592" y="14036152"/>
                  <a:pt x="5720583" y="13995322"/>
                </a:cubicBezTo>
                <a:cubicBezTo>
                  <a:pt x="5659364" y="13965208"/>
                  <a:pt x="5593873" y="13933208"/>
                  <a:pt x="5541077" y="13895582"/>
                </a:cubicBezTo>
                <a:cubicBezTo>
                  <a:pt x="5539678" y="13883731"/>
                  <a:pt x="5538895" y="13871640"/>
                  <a:pt x="5541191" y="13858357"/>
                </a:cubicBezTo>
                <a:cubicBezTo>
                  <a:pt x="5513333" y="13844006"/>
                  <a:pt x="5476047" y="13833659"/>
                  <a:pt x="5456006" y="13816634"/>
                </a:cubicBezTo>
                <a:cubicBezTo>
                  <a:pt x="5440018" y="13788123"/>
                  <a:pt x="5459725" y="13780491"/>
                  <a:pt x="5478431" y="13747395"/>
                </a:cubicBezTo>
                <a:cubicBezTo>
                  <a:pt x="5521656" y="13671518"/>
                  <a:pt x="5559868" y="13485683"/>
                  <a:pt x="5617740" y="13432107"/>
                </a:cubicBezTo>
                <a:cubicBezTo>
                  <a:pt x="5639554" y="13411618"/>
                  <a:pt x="5678231" y="13407261"/>
                  <a:pt x="5697798" y="13401098"/>
                </a:cubicBezTo>
                <a:lnTo>
                  <a:pt x="5732391" y="13416383"/>
                </a:lnTo>
                <a:cubicBezTo>
                  <a:pt x="5753069" y="13420414"/>
                  <a:pt x="5767892" y="13389177"/>
                  <a:pt x="5792127" y="13393246"/>
                </a:cubicBezTo>
                <a:cubicBezTo>
                  <a:pt x="5819728" y="13397782"/>
                  <a:pt x="5833563" y="13416150"/>
                  <a:pt x="5841813" y="13440220"/>
                </a:cubicBezTo>
                <a:cubicBezTo>
                  <a:pt x="5879131" y="13420454"/>
                  <a:pt x="5937591" y="13445263"/>
                  <a:pt x="5930811" y="13491799"/>
                </a:cubicBezTo>
                <a:cubicBezTo>
                  <a:pt x="5944995" y="13495512"/>
                  <a:pt x="5947550" y="13470089"/>
                  <a:pt x="5960591" y="13471765"/>
                </a:cubicBezTo>
                <a:cubicBezTo>
                  <a:pt x="5994624" y="13444422"/>
                  <a:pt x="6031656" y="13493464"/>
                  <a:pt x="6028872" y="13522871"/>
                </a:cubicBezTo>
                <a:cubicBezTo>
                  <a:pt x="6066332" y="13479679"/>
                  <a:pt x="6127183" y="13515247"/>
                  <a:pt x="6126244" y="13565894"/>
                </a:cubicBezTo>
                <a:cubicBezTo>
                  <a:pt x="6150778" y="13554267"/>
                  <a:pt x="6204126" y="13537499"/>
                  <a:pt x="6210398" y="13590311"/>
                </a:cubicBezTo>
                <a:cubicBezTo>
                  <a:pt x="6258612" y="13566680"/>
                  <a:pt x="6307593" y="13616406"/>
                  <a:pt x="6293989" y="13664522"/>
                </a:cubicBezTo>
                <a:cubicBezTo>
                  <a:pt x="6316048" y="13671205"/>
                  <a:pt x="6319632" y="13685043"/>
                  <a:pt x="6339228" y="13692680"/>
                </a:cubicBezTo>
                <a:cubicBezTo>
                  <a:pt x="6346446" y="13721400"/>
                  <a:pt x="6352780" y="13735944"/>
                  <a:pt x="6334312" y="13769655"/>
                </a:cubicBezTo>
                <a:close/>
                <a:moveTo>
                  <a:pt x="11028658" y="3145915"/>
                </a:moveTo>
                <a:cubicBezTo>
                  <a:pt x="11028937" y="3142978"/>
                  <a:pt x="11029643" y="3140229"/>
                  <a:pt x="11029733" y="3137719"/>
                </a:cubicBezTo>
                <a:cubicBezTo>
                  <a:pt x="11025947" y="3137066"/>
                  <a:pt x="11025988" y="3133514"/>
                  <a:pt x="11023005" y="3132196"/>
                </a:cubicBezTo>
                <a:cubicBezTo>
                  <a:pt x="11022258" y="3138497"/>
                  <a:pt x="11019479" y="3145939"/>
                  <a:pt x="11028658" y="3145915"/>
                </a:cubicBezTo>
                <a:close/>
                <a:moveTo>
                  <a:pt x="6770504" y="12788040"/>
                </a:moveTo>
                <a:cubicBezTo>
                  <a:pt x="6771789" y="12782247"/>
                  <a:pt x="6770958" y="12776918"/>
                  <a:pt x="6768571" y="12771793"/>
                </a:cubicBezTo>
                <a:lnTo>
                  <a:pt x="6761288" y="12762079"/>
                </a:lnTo>
                <a:lnTo>
                  <a:pt x="6757305" y="12756766"/>
                </a:lnTo>
                <a:lnTo>
                  <a:pt x="6757646" y="12761614"/>
                </a:lnTo>
                <a:lnTo>
                  <a:pt x="6758477" y="12773438"/>
                </a:lnTo>
                <a:cubicBezTo>
                  <a:pt x="6760763" y="12778647"/>
                  <a:pt x="6764859" y="12783510"/>
                  <a:pt x="6770504" y="12788040"/>
                </a:cubicBezTo>
                <a:close/>
                <a:moveTo>
                  <a:pt x="6575274" y="13243744"/>
                </a:moveTo>
                <a:cubicBezTo>
                  <a:pt x="6569181" y="13264472"/>
                  <a:pt x="6540823" y="13278928"/>
                  <a:pt x="6523204" y="13299146"/>
                </a:cubicBezTo>
                <a:cubicBezTo>
                  <a:pt x="6489898" y="13336363"/>
                  <a:pt x="6466970" y="13384785"/>
                  <a:pt x="6439844" y="13398766"/>
                </a:cubicBezTo>
                <a:cubicBezTo>
                  <a:pt x="6388153" y="13372362"/>
                  <a:pt x="6379650" y="13314127"/>
                  <a:pt x="6370187" y="13266159"/>
                </a:cubicBezTo>
                <a:cubicBezTo>
                  <a:pt x="6360383" y="13215494"/>
                  <a:pt x="6361902" y="13161176"/>
                  <a:pt x="6334054" y="13117813"/>
                </a:cubicBezTo>
                <a:cubicBezTo>
                  <a:pt x="6296288" y="13140841"/>
                  <a:pt x="6270055" y="13207150"/>
                  <a:pt x="6228672" y="13267275"/>
                </a:cubicBezTo>
                <a:cubicBezTo>
                  <a:pt x="6214357" y="13269606"/>
                  <a:pt x="6198183" y="13255331"/>
                  <a:pt x="6188181" y="13243274"/>
                </a:cubicBezTo>
                <a:cubicBezTo>
                  <a:pt x="6203472" y="13167039"/>
                  <a:pt x="6274945" y="13072349"/>
                  <a:pt x="6345190" y="13033633"/>
                </a:cubicBezTo>
                <a:cubicBezTo>
                  <a:pt x="6410859" y="13110508"/>
                  <a:pt x="6409366" y="13199460"/>
                  <a:pt x="6432330" y="13283942"/>
                </a:cubicBezTo>
                <a:cubicBezTo>
                  <a:pt x="6479032" y="13293885"/>
                  <a:pt x="6492370" y="13229006"/>
                  <a:pt x="6523519" y="13198982"/>
                </a:cubicBezTo>
                <a:cubicBezTo>
                  <a:pt x="6556047" y="13197061"/>
                  <a:pt x="6583575" y="13216862"/>
                  <a:pt x="6575274" y="13243744"/>
                </a:cubicBezTo>
                <a:close/>
                <a:moveTo>
                  <a:pt x="10901054" y="3462380"/>
                </a:moveTo>
                <a:cubicBezTo>
                  <a:pt x="10895130" y="3456192"/>
                  <a:pt x="10890593" y="3430725"/>
                  <a:pt x="10876274" y="3441230"/>
                </a:cubicBezTo>
                <a:cubicBezTo>
                  <a:pt x="10885935" y="3447029"/>
                  <a:pt x="10887931" y="3480554"/>
                  <a:pt x="10901054" y="3462380"/>
                </a:cubicBezTo>
                <a:close/>
                <a:moveTo>
                  <a:pt x="8171273" y="9642371"/>
                </a:moveTo>
                <a:cubicBezTo>
                  <a:pt x="8174479" y="9633171"/>
                  <a:pt x="8168139" y="9628689"/>
                  <a:pt x="8163684" y="9623823"/>
                </a:cubicBezTo>
                <a:cubicBezTo>
                  <a:pt x="8161128" y="9628848"/>
                  <a:pt x="8155941" y="9630021"/>
                  <a:pt x="8155572" y="9638412"/>
                </a:cubicBezTo>
                <a:cubicBezTo>
                  <a:pt x="8161103" y="9640056"/>
                  <a:pt x="8166188" y="9641213"/>
                  <a:pt x="8171273" y="9642371"/>
                </a:cubicBezTo>
                <a:close/>
                <a:moveTo>
                  <a:pt x="7059304" y="12160901"/>
                </a:moveTo>
                <a:cubicBezTo>
                  <a:pt x="7052864" y="12157036"/>
                  <a:pt x="7055574" y="12139379"/>
                  <a:pt x="7048914" y="12144080"/>
                </a:cubicBezTo>
                <a:cubicBezTo>
                  <a:pt x="7049963" y="12148620"/>
                  <a:pt x="7047254" y="12166277"/>
                  <a:pt x="7059304" y="12160901"/>
                </a:cubicBezTo>
                <a:close/>
                <a:moveTo>
                  <a:pt x="10573966" y="4208110"/>
                </a:moveTo>
                <a:cubicBezTo>
                  <a:pt x="10575265" y="4205982"/>
                  <a:pt x="10575368" y="4203509"/>
                  <a:pt x="10573619" y="4200823"/>
                </a:cubicBezTo>
                <a:cubicBezTo>
                  <a:pt x="10564570" y="4203966"/>
                  <a:pt x="10554566" y="4204647"/>
                  <a:pt x="10547715" y="4214372"/>
                </a:cubicBezTo>
                <a:cubicBezTo>
                  <a:pt x="10555406" y="4217770"/>
                  <a:pt x="10570068" y="4214493"/>
                  <a:pt x="10573966" y="4208110"/>
                </a:cubicBezTo>
                <a:close/>
                <a:moveTo>
                  <a:pt x="10581047" y="4194413"/>
                </a:moveTo>
                <a:cubicBezTo>
                  <a:pt x="10583600" y="4173608"/>
                  <a:pt x="10547459" y="4152538"/>
                  <a:pt x="10532844" y="4148631"/>
                </a:cubicBezTo>
                <a:cubicBezTo>
                  <a:pt x="10520535" y="4192671"/>
                  <a:pt x="10559671" y="4180378"/>
                  <a:pt x="10581047" y="4194413"/>
                </a:cubicBezTo>
                <a:close/>
                <a:moveTo>
                  <a:pt x="7889569" y="10293514"/>
                </a:moveTo>
                <a:cubicBezTo>
                  <a:pt x="7887728" y="10286370"/>
                  <a:pt x="7893828" y="10270014"/>
                  <a:pt x="7886138" y="10268943"/>
                </a:cubicBezTo>
                <a:cubicBezTo>
                  <a:pt x="7879629" y="10275066"/>
                  <a:pt x="7884226" y="10288291"/>
                  <a:pt x="7889569" y="10293514"/>
                </a:cubicBezTo>
                <a:close/>
                <a:moveTo>
                  <a:pt x="6995151" y="12325687"/>
                </a:moveTo>
                <a:cubicBezTo>
                  <a:pt x="6984106" y="12312654"/>
                  <a:pt x="6982726" y="12283507"/>
                  <a:pt x="6966685" y="12279477"/>
                </a:cubicBezTo>
                <a:cubicBezTo>
                  <a:pt x="6974281" y="12294554"/>
                  <a:pt x="6983532" y="12309343"/>
                  <a:pt x="6982427" y="12325671"/>
                </a:cubicBezTo>
                <a:cubicBezTo>
                  <a:pt x="6956269" y="12323795"/>
                  <a:pt x="6958100" y="12291991"/>
                  <a:pt x="6942723" y="12288763"/>
                </a:cubicBezTo>
                <a:cubicBezTo>
                  <a:pt x="6944897" y="12312655"/>
                  <a:pt x="6968232" y="12347426"/>
                  <a:pt x="6995151" y="12325687"/>
                </a:cubicBezTo>
                <a:close/>
                <a:moveTo>
                  <a:pt x="10840616" y="3623374"/>
                </a:moveTo>
                <a:cubicBezTo>
                  <a:pt x="10802218" y="3636501"/>
                  <a:pt x="10769843" y="3657900"/>
                  <a:pt x="10729405" y="3667575"/>
                </a:cubicBezTo>
                <a:cubicBezTo>
                  <a:pt x="10748804" y="3667475"/>
                  <a:pt x="10750573" y="3678458"/>
                  <a:pt x="10758628" y="3685587"/>
                </a:cubicBezTo>
                <a:cubicBezTo>
                  <a:pt x="10764876" y="3658765"/>
                  <a:pt x="10771552" y="3689768"/>
                  <a:pt x="10782435" y="3690496"/>
                </a:cubicBezTo>
                <a:cubicBezTo>
                  <a:pt x="10788190" y="3679778"/>
                  <a:pt x="10778774" y="3679187"/>
                  <a:pt x="10782496" y="3669611"/>
                </a:cubicBezTo>
                <a:cubicBezTo>
                  <a:pt x="10791241" y="3664804"/>
                  <a:pt x="10787372" y="3671255"/>
                  <a:pt x="10798304" y="3673025"/>
                </a:cubicBezTo>
                <a:cubicBezTo>
                  <a:pt x="10800235" y="3638685"/>
                  <a:pt x="10836695" y="3655305"/>
                  <a:pt x="10840616" y="3623374"/>
                </a:cubicBezTo>
                <a:close/>
                <a:moveTo>
                  <a:pt x="6920902" y="12498857"/>
                </a:moveTo>
                <a:cubicBezTo>
                  <a:pt x="6926450" y="12488600"/>
                  <a:pt x="6920621" y="12479925"/>
                  <a:pt x="6918522" y="12470865"/>
                </a:cubicBezTo>
                <a:cubicBezTo>
                  <a:pt x="6908867" y="12482356"/>
                  <a:pt x="6908275" y="12491753"/>
                  <a:pt x="6920902" y="12498857"/>
                </a:cubicBezTo>
                <a:close/>
                <a:moveTo>
                  <a:pt x="8155419" y="9705659"/>
                </a:moveTo>
                <a:cubicBezTo>
                  <a:pt x="8143999" y="9689278"/>
                  <a:pt x="8175596" y="9671517"/>
                  <a:pt x="8152080" y="9654138"/>
                </a:cubicBezTo>
                <a:cubicBezTo>
                  <a:pt x="8142489" y="9670530"/>
                  <a:pt x="8127557" y="9712842"/>
                  <a:pt x="8155419" y="9705659"/>
                </a:cubicBezTo>
                <a:close/>
                <a:moveTo>
                  <a:pt x="10866512" y="3575140"/>
                </a:moveTo>
                <a:cubicBezTo>
                  <a:pt x="10874899" y="3553853"/>
                  <a:pt x="10870448" y="3494761"/>
                  <a:pt x="10863116" y="3467549"/>
                </a:cubicBezTo>
                <a:cubicBezTo>
                  <a:pt x="10853024" y="3430447"/>
                  <a:pt x="10804198" y="3403773"/>
                  <a:pt x="10776393" y="3384857"/>
                </a:cubicBezTo>
                <a:cubicBezTo>
                  <a:pt x="10758952" y="3453148"/>
                  <a:pt x="10751170" y="3553760"/>
                  <a:pt x="10733489" y="3647957"/>
                </a:cubicBezTo>
                <a:cubicBezTo>
                  <a:pt x="10774074" y="3641407"/>
                  <a:pt x="10852001" y="3612593"/>
                  <a:pt x="10866512" y="3575140"/>
                </a:cubicBezTo>
                <a:close/>
                <a:moveTo>
                  <a:pt x="6798563" y="12785681"/>
                </a:moveTo>
                <a:lnTo>
                  <a:pt x="6792335" y="12766037"/>
                </a:lnTo>
                <a:lnTo>
                  <a:pt x="6791668" y="12763934"/>
                </a:lnTo>
                <a:cubicBezTo>
                  <a:pt x="6789228" y="12756623"/>
                  <a:pt x="6785232" y="12749515"/>
                  <a:pt x="6775441" y="12743408"/>
                </a:cubicBezTo>
                <a:lnTo>
                  <a:pt x="6774961" y="12763822"/>
                </a:lnTo>
                <a:lnTo>
                  <a:pt x="6774861" y="12768084"/>
                </a:lnTo>
                <a:cubicBezTo>
                  <a:pt x="6776185" y="12776048"/>
                  <a:pt x="6779579" y="12783653"/>
                  <a:pt x="6786698" y="12790615"/>
                </a:cubicBezTo>
                <a:cubicBezTo>
                  <a:pt x="6790285" y="12787111"/>
                  <a:pt x="6794550" y="12788995"/>
                  <a:pt x="6798563" y="12785681"/>
                </a:cubicBezTo>
                <a:close/>
                <a:moveTo>
                  <a:pt x="8140974" y="9747525"/>
                </a:moveTo>
                <a:cubicBezTo>
                  <a:pt x="8141542" y="9745215"/>
                  <a:pt x="8142131" y="9742438"/>
                  <a:pt x="8143186" y="9739683"/>
                </a:cubicBezTo>
                <a:cubicBezTo>
                  <a:pt x="8138101" y="9738525"/>
                  <a:pt x="8138792" y="9733419"/>
                  <a:pt x="8132268" y="9733132"/>
                </a:cubicBezTo>
                <a:cubicBezTo>
                  <a:pt x="8131172" y="9736820"/>
                  <a:pt x="8130056" y="9740974"/>
                  <a:pt x="8129426" y="9744683"/>
                </a:cubicBezTo>
                <a:cubicBezTo>
                  <a:pt x="8133113" y="9745779"/>
                  <a:pt x="8137287" y="9746430"/>
                  <a:pt x="8140974" y="9747525"/>
                </a:cubicBezTo>
                <a:close/>
                <a:moveTo>
                  <a:pt x="6046807" y="14489547"/>
                </a:moveTo>
                <a:cubicBezTo>
                  <a:pt x="6051889" y="14468820"/>
                  <a:pt x="6046891" y="14451298"/>
                  <a:pt x="6021597" y="14441653"/>
                </a:cubicBezTo>
                <a:cubicBezTo>
                  <a:pt x="6011596" y="14464289"/>
                  <a:pt x="6031165" y="14476510"/>
                  <a:pt x="6046807" y="14489547"/>
                </a:cubicBezTo>
                <a:close/>
                <a:moveTo>
                  <a:pt x="9058431" y="7675581"/>
                </a:moveTo>
                <a:cubicBezTo>
                  <a:pt x="9060067" y="7666107"/>
                  <a:pt x="9058227" y="7660159"/>
                  <a:pt x="9048893" y="7660384"/>
                </a:cubicBezTo>
                <a:cubicBezTo>
                  <a:pt x="9045068" y="7671894"/>
                  <a:pt x="9053505" y="7672206"/>
                  <a:pt x="9058431" y="7675581"/>
                </a:cubicBezTo>
                <a:close/>
                <a:moveTo>
                  <a:pt x="9622589" y="6400448"/>
                </a:moveTo>
                <a:cubicBezTo>
                  <a:pt x="9611076" y="6391068"/>
                  <a:pt x="9612030" y="6357717"/>
                  <a:pt x="9587615" y="6365846"/>
                </a:cubicBezTo>
                <a:cubicBezTo>
                  <a:pt x="9601840" y="6373976"/>
                  <a:pt x="9598174" y="6408576"/>
                  <a:pt x="9622589" y="6400448"/>
                </a:cubicBezTo>
                <a:close/>
                <a:moveTo>
                  <a:pt x="8804413" y="8253229"/>
                </a:moveTo>
                <a:lnTo>
                  <a:pt x="8798022" y="8250405"/>
                </a:lnTo>
                <a:lnTo>
                  <a:pt x="8795200" y="8256793"/>
                </a:lnTo>
                <a:lnTo>
                  <a:pt x="8801591" y="8259617"/>
                </a:lnTo>
                <a:close/>
                <a:moveTo>
                  <a:pt x="10190200" y="5117747"/>
                </a:moveTo>
                <a:cubicBezTo>
                  <a:pt x="10188799" y="5103967"/>
                  <a:pt x="10177902" y="5101116"/>
                  <a:pt x="10169134" y="5096387"/>
                </a:cubicBezTo>
                <a:cubicBezTo>
                  <a:pt x="10174871" y="5113698"/>
                  <a:pt x="10166153" y="5119242"/>
                  <a:pt x="10168343" y="5134267"/>
                </a:cubicBezTo>
                <a:cubicBezTo>
                  <a:pt x="10182977" y="5134742"/>
                  <a:pt x="10179541" y="5120509"/>
                  <a:pt x="10190200" y="5117747"/>
                </a:cubicBezTo>
                <a:close/>
                <a:moveTo>
                  <a:pt x="9716323" y="6191937"/>
                </a:moveTo>
                <a:cubicBezTo>
                  <a:pt x="9705045" y="6169576"/>
                  <a:pt x="9686665" y="6149956"/>
                  <a:pt x="9671836" y="6129488"/>
                </a:cubicBezTo>
                <a:cubicBezTo>
                  <a:pt x="9672255" y="6152714"/>
                  <a:pt x="9687503" y="6191174"/>
                  <a:pt x="9716323" y="6191937"/>
                </a:cubicBezTo>
                <a:close/>
                <a:moveTo>
                  <a:pt x="6915985" y="12530361"/>
                </a:moveTo>
                <a:cubicBezTo>
                  <a:pt x="6921164" y="12521498"/>
                  <a:pt x="6915422" y="12508381"/>
                  <a:pt x="6905417" y="12501674"/>
                </a:cubicBezTo>
                <a:cubicBezTo>
                  <a:pt x="6895437" y="12515055"/>
                  <a:pt x="6904907" y="12525848"/>
                  <a:pt x="6906918" y="12537411"/>
                </a:cubicBezTo>
                <a:cubicBezTo>
                  <a:pt x="6911318" y="12535797"/>
                  <a:pt x="6914258" y="12533315"/>
                  <a:pt x="6915985" y="12530361"/>
                </a:cubicBezTo>
                <a:close/>
                <a:moveTo>
                  <a:pt x="10893445" y="3529819"/>
                </a:moveTo>
                <a:cubicBezTo>
                  <a:pt x="10894522" y="3521114"/>
                  <a:pt x="10893161" y="3503012"/>
                  <a:pt x="10901779" y="3499934"/>
                </a:cubicBezTo>
                <a:cubicBezTo>
                  <a:pt x="10891740" y="3494988"/>
                  <a:pt x="10889406" y="3485286"/>
                  <a:pt x="10881399" y="3479198"/>
                </a:cubicBezTo>
                <a:cubicBezTo>
                  <a:pt x="10880725" y="3500322"/>
                  <a:pt x="10878017" y="3522588"/>
                  <a:pt x="10891096" y="3534487"/>
                </a:cubicBezTo>
                <a:cubicBezTo>
                  <a:pt x="10892456" y="3534578"/>
                  <a:pt x="10893086" y="3532721"/>
                  <a:pt x="10893445" y="3529819"/>
                </a:cubicBezTo>
                <a:close/>
                <a:moveTo>
                  <a:pt x="6079706" y="14425467"/>
                </a:moveTo>
                <a:cubicBezTo>
                  <a:pt x="6074241" y="14411312"/>
                  <a:pt x="6074947" y="14408561"/>
                  <a:pt x="6069845" y="14384355"/>
                </a:cubicBezTo>
                <a:cubicBezTo>
                  <a:pt x="6055881" y="14384822"/>
                  <a:pt x="6041077" y="14394106"/>
                  <a:pt x="6043474" y="14414054"/>
                </a:cubicBezTo>
                <a:cubicBezTo>
                  <a:pt x="6060535" y="14426186"/>
                  <a:pt x="6057320" y="14397709"/>
                  <a:pt x="6063051" y="14399731"/>
                </a:cubicBezTo>
                <a:cubicBezTo>
                  <a:pt x="6075555" y="14403724"/>
                  <a:pt x="6063575" y="14433145"/>
                  <a:pt x="6079706" y="14425467"/>
                </a:cubicBezTo>
                <a:close/>
                <a:moveTo>
                  <a:pt x="7006178" y="12329540"/>
                </a:moveTo>
                <a:cubicBezTo>
                  <a:pt x="7011534" y="12310504"/>
                  <a:pt x="6997620" y="12280915"/>
                  <a:pt x="6978359" y="12274953"/>
                </a:cubicBezTo>
                <a:cubicBezTo>
                  <a:pt x="6985914" y="12293579"/>
                  <a:pt x="6995927" y="12311252"/>
                  <a:pt x="7006178" y="12329540"/>
                </a:cubicBezTo>
                <a:close/>
                <a:moveTo>
                  <a:pt x="10512478" y="4394676"/>
                </a:moveTo>
                <a:cubicBezTo>
                  <a:pt x="10498293" y="4373615"/>
                  <a:pt x="10474306" y="4340063"/>
                  <a:pt x="10451195" y="4333422"/>
                </a:cubicBezTo>
                <a:cubicBezTo>
                  <a:pt x="10367932" y="4462921"/>
                  <a:pt x="10246611" y="4618452"/>
                  <a:pt x="10154879" y="4737067"/>
                </a:cubicBezTo>
                <a:cubicBezTo>
                  <a:pt x="10118063" y="4784561"/>
                  <a:pt x="10087367" y="4833229"/>
                  <a:pt x="10054850" y="4874461"/>
                </a:cubicBezTo>
                <a:cubicBezTo>
                  <a:pt x="10036511" y="4897473"/>
                  <a:pt x="10003507" y="4915536"/>
                  <a:pt x="9994291" y="4945640"/>
                </a:cubicBezTo>
                <a:cubicBezTo>
                  <a:pt x="9983567" y="4979158"/>
                  <a:pt x="9995087" y="5014343"/>
                  <a:pt x="10041561" y="5015494"/>
                </a:cubicBezTo>
                <a:cubicBezTo>
                  <a:pt x="10100296" y="4954221"/>
                  <a:pt x="10149369" y="4878987"/>
                  <a:pt x="10200691" y="4811378"/>
                </a:cubicBezTo>
                <a:cubicBezTo>
                  <a:pt x="10227439" y="4776268"/>
                  <a:pt x="10259302" y="4738828"/>
                  <a:pt x="10278345" y="4713066"/>
                </a:cubicBezTo>
                <a:cubicBezTo>
                  <a:pt x="10300744" y="4683177"/>
                  <a:pt x="10315690" y="4650504"/>
                  <a:pt x="10338567" y="4621845"/>
                </a:cubicBezTo>
                <a:cubicBezTo>
                  <a:pt x="10359219" y="4594754"/>
                  <a:pt x="10386329" y="4571537"/>
                  <a:pt x="10406981" y="4544446"/>
                </a:cubicBezTo>
                <a:cubicBezTo>
                  <a:pt x="10426640" y="4518446"/>
                  <a:pt x="10440178" y="4491272"/>
                  <a:pt x="10461308" y="4465412"/>
                </a:cubicBezTo>
                <a:cubicBezTo>
                  <a:pt x="10479696" y="4443442"/>
                  <a:pt x="10504444" y="4423261"/>
                  <a:pt x="10512478" y="4394676"/>
                </a:cubicBezTo>
                <a:close/>
                <a:moveTo>
                  <a:pt x="10570557" y="4263231"/>
                </a:moveTo>
                <a:cubicBezTo>
                  <a:pt x="10538359" y="4263287"/>
                  <a:pt x="10505583" y="4260027"/>
                  <a:pt x="10480497" y="4277507"/>
                </a:cubicBezTo>
                <a:cubicBezTo>
                  <a:pt x="10515131" y="4284649"/>
                  <a:pt x="10544088" y="4278060"/>
                  <a:pt x="10570557" y="4263231"/>
                </a:cubicBezTo>
                <a:close/>
                <a:moveTo>
                  <a:pt x="7082145" y="12158762"/>
                </a:moveTo>
                <a:cubicBezTo>
                  <a:pt x="7085993" y="12143138"/>
                  <a:pt x="7074554" y="12121776"/>
                  <a:pt x="7059504" y="12116655"/>
                </a:cubicBezTo>
                <a:cubicBezTo>
                  <a:pt x="7056768" y="12120542"/>
                  <a:pt x="7053606" y="12124242"/>
                  <a:pt x="7051296" y="12128317"/>
                </a:cubicBezTo>
                <a:cubicBezTo>
                  <a:pt x="7070786" y="12130303"/>
                  <a:pt x="7071624" y="12147999"/>
                  <a:pt x="7082145" y="12158762"/>
                </a:cubicBezTo>
                <a:close/>
                <a:moveTo>
                  <a:pt x="8859390" y="8138022"/>
                </a:moveTo>
                <a:cubicBezTo>
                  <a:pt x="8851422" y="8128395"/>
                  <a:pt x="8843103" y="8150680"/>
                  <a:pt x="8848830" y="8152701"/>
                </a:cubicBezTo>
                <a:cubicBezTo>
                  <a:pt x="8853081" y="8149996"/>
                  <a:pt x="8857044" y="8145638"/>
                  <a:pt x="8859390" y="8138022"/>
                </a:cubicBezTo>
                <a:close/>
                <a:moveTo>
                  <a:pt x="10859853" y="3610962"/>
                </a:moveTo>
                <a:cubicBezTo>
                  <a:pt x="10857107" y="3610258"/>
                  <a:pt x="10854362" y="3609555"/>
                  <a:pt x="10851854" y="3609467"/>
                </a:cubicBezTo>
                <a:cubicBezTo>
                  <a:pt x="10851198" y="3613258"/>
                  <a:pt x="10847649" y="3613220"/>
                  <a:pt x="10846141" y="3616634"/>
                </a:cubicBezTo>
                <a:cubicBezTo>
                  <a:pt x="10852435" y="3617375"/>
                  <a:pt x="10859631" y="3619534"/>
                  <a:pt x="10859853" y="3610962"/>
                </a:cubicBezTo>
                <a:close/>
                <a:moveTo>
                  <a:pt x="10212097" y="5077557"/>
                </a:moveTo>
                <a:cubicBezTo>
                  <a:pt x="10216312" y="5074593"/>
                  <a:pt x="10218864" y="5070349"/>
                  <a:pt x="10217803" y="5063165"/>
                </a:cubicBezTo>
                <a:cubicBezTo>
                  <a:pt x="10210063" y="5065292"/>
                  <a:pt x="10193145" y="5052124"/>
                  <a:pt x="10189886" y="5065724"/>
                </a:cubicBezTo>
                <a:cubicBezTo>
                  <a:pt x="10196875" y="5065994"/>
                  <a:pt x="10195317" y="5076766"/>
                  <a:pt x="10196412" y="5084279"/>
                </a:cubicBezTo>
                <a:cubicBezTo>
                  <a:pt x="10202003" y="5082208"/>
                  <a:pt x="10207881" y="5080522"/>
                  <a:pt x="10212097" y="5077557"/>
                </a:cubicBezTo>
                <a:close/>
                <a:moveTo>
                  <a:pt x="6126382" y="14330209"/>
                </a:moveTo>
                <a:cubicBezTo>
                  <a:pt x="6128157" y="14314658"/>
                  <a:pt x="6123167" y="14301733"/>
                  <a:pt x="6110985" y="14291246"/>
                </a:cubicBezTo>
                <a:cubicBezTo>
                  <a:pt x="6109021" y="14307224"/>
                  <a:pt x="6114437" y="14320338"/>
                  <a:pt x="6126382" y="14330209"/>
                </a:cubicBezTo>
                <a:close/>
                <a:moveTo>
                  <a:pt x="7139410" y="12038221"/>
                </a:moveTo>
                <a:cubicBezTo>
                  <a:pt x="7098539" y="12030039"/>
                  <a:pt x="7078182" y="12005514"/>
                  <a:pt x="7076898" y="11964966"/>
                </a:cubicBezTo>
                <a:cubicBezTo>
                  <a:pt x="7112686" y="11959291"/>
                  <a:pt x="7152925" y="12004013"/>
                  <a:pt x="7139410" y="12038221"/>
                </a:cubicBezTo>
                <a:close/>
                <a:moveTo>
                  <a:pt x="8822886" y="8228131"/>
                </a:moveTo>
                <a:cubicBezTo>
                  <a:pt x="8834464" y="8207547"/>
                  <a:pt x="8838594" y="8175293"/>
                  <a:pt x="8842597" y="8157588"/>
                </a:cubicBezTo>
                <a:cubicBezTo>
                  <a:pt x="8831582" y="8180212"/>
                  <a:pt x="8796078" y="8227142"/>
                  <a:pt x="8808554" y="8243856"/>
                </a:cubicBezTo>
                <a:cubicBezTo>
                  <a:pt x="8814340" y="8240558"/>
                  <a:pt x="8819027" y="8234992"/>
                  <a:pt x="8822886" y="8228131"/>
                </a:cubicBezTo>
                <a:close/>
                <a:moveTo>
                  <a:pt x="9606240" y="6456309"/>
                </a:moveTo>
                <a:cubicBezTo>
                  <a:pt x="9609752" y="6441927"/>
                  <a:pt x="9595681" y="6413578"/>
                  <a:pt x="9578778" y="6419206"/>
                </a:cubicBezTo>
                <a:cubicBezTo>
                  <a:pt x="9587167" y="6431712"/>
                  <a:pt x="9590965" y="6446095"/>
                  <a:pt x="9606240" y="6456309"/>
                </a:cubicBezTo>
                <a:close/>
                <a:moveTo>
                  <a:pt x="9078168" y="7651670"/>
                </a:moveTo>
                <a:cubicBezTo>
                  <a:pt x="9080391" y="7637474"/>
                  <a:pt x="9058541" y="7626458"/>
                  <a:pt x="9073387" y="7612262"/>
                </a:cubicBezTo>
                <a:cubicBezTo>
                  <a:pt x="9082977" y="7609217"/>
                  <a:pt x="9089692" y="7624155"/>
                  <a:pt x="9094980" y="7613474"/>
                </a:cubicBezTo>
                <a:cubicBezTo>
                  <a:pt x="9083943" y="7609612"/>
                  <a:pt x="9088318" y="7592917"/>
                  <a:pt x="9075093" y="7591088"/>
                </a:cubicBezTo>
                <a:cubicBezTo>
                  <a:pt x="9060989" y="7596342"/>
                  <a:pt x="9062777" y="7620533"/>
                  <a:pt x="9054303" y="7632387"/>
                </a:cubicBezTo>
                <a:cubicBezTo>
                  <a:pt x="9058711" y="7641414"/>
                  <a:pt x="9067130" y="7647811"/>
                  <a:pt x="9078168" y="7651670"/>
                </a:cubicBezTo>
                <a:close/>
                <a:moveTo>
                  <a:pt x="10176565" y="5166241"/>
                </a:moveTo>
                <a:cubicBezTo>
                  <a:pt x="10175965" y="5160334"/>
                  <a:pt x="10181803" y="5159067"/>
                  <a:pt x="10179756" y="5151985"/>
                </a:cubicBezTo>
                <a:cubicBezTo>
                  <a:pt x="10176476" y="5152324"/>
                  <a:pt x="10173491" y="5152302"/>
                  <a:pt x="10170210" y="5152641"/>
                </a:cubicBezTo>
                <a:cubicBezTo>
                  <a:pt x="10170810" y="5158548"/>
                  <a:pt x="10164972" y="5159816"/>
                  <a:pt x="10167084" y="5167554"/>
                </a:cubicBezTo>
                <a:cubicBezTo>
                  <a:pt x="10170004" y="5166920"/>
                  <a:pt x="10173284" y="5166581"/>
                  <a:pt x="10176565" y="5166241"/>
                </a:cubicBezTo>
                <a:close/>
                <a:moveTo>
                  <a:pt x="6764970" y="12889398"/>
                </a:moveTo>
                <a:cubicBezTo>
                  <a:pt x="6759262" y="12879244"/>
                  <a:pt x="6763914" y="12867560"/>
                  <a:pt x="6751771" y="12858125"/>
                </a:cubicBezTo>
                <a:cubicBezTo>
                  <a:pt x="6746028" y="12868817"/>
                  <a:pt x="6752715" y="12890599"/>
                  <a:pt x="6764970" y="12889398"/>
                </a:cubicBezTo>
                <a:close/>
                <a:moveTo>
                  <a:pt x="6943962" y="12484646"/>
                </a:moveTo>
                <a:cubicBezTo>
                  <a:pt x="6952965" y="12476933"/>
                  <a:pt x="6945870" y="12472273"/>
                  <a:pt x="6943306" y="12466566"/>
                </a:cubicBezTo>
                <a:cubicBezTo>
                  <a:pt x="6937420" y="12474131"/>
                  <a:pt x="6935829" y="12480036"/>
                  <a:pt x="6943962" y="12484646"/>
                </a:cubicBezTo>
                <a:close/>
                <a:moveTo>
                  <a:pt x="9775617" y="6082305"/>
                </a:moveTo>
                <a:cubicBezTo>
                  <a:pt x="9768726" y="6073123"/>
                  <a:pt x="9778741" y="6058255"/>
                  <a:pt x="9761832" y="6052442"/>
                </a:cubicBezTo>
                <a:cubicBezTo>
                  <a:pt x="9756409" y="6063326"/>
                  <a:pt x="9762886" y="6090070"/>
                  <a:pt x="9775617" y="6082305"/>
                </a:cubicBezTo>
                <a:close/>
                <a:moveTo>
                  <a:pt x="10537002" y="4361134"/>
                </a:moveTo>
                <a:cubicBezTo>
                  <a:pt x="10490546" y="4312553"/>
                  <a:pt x="10440536" y="4246589"/>
                  <a:pt x="10357444" y="4223137"/>
                </a:cubicBezTo>
                <a:cubicBezTo>
                  <a:pt x="10363333" y="4262975"/>
                  <a:pt x="10422372" y="4281920"/>
                  <a:pt x="10462132" y="4308670"/>
                </a:cubicBezTo>
                <a:cubicBezTo>
                  <a:pt x="10475902" y="4334137"/>
                  <a:pt x="10505258" y="4353229"/>
                  <a:pt x="10525375" y="4375890"/>
                </a:cubicBezTo>
                <a:cubicBezTo>
                  <a:pt x="10527915" y="4367831"/>
                  <a:pt x="10534035" y="4369005"/>
                  <a:pt x="10537002" y="4361134"/>
                </a:cubicBezTo>
                <a:close/>
                <a:moveTo>
                  <a:pt x="10600360" y="4217739"/>
                </a:moveTo>
                <a:cubicBezTo>
                  <a:pt x="10544548" y="4218073"/>
                  <a:pt x="10495131" y="4233985"/>
                  <a:pt x="10447334" y="4253163"/>
                </a:cubicBezTo>
                <a:cubicBezTo>
                  <a:pt x="10499716" y="4246723"/>
                  <a:pt x="10560956" y="4254908"/>
                  <a:pt x="10600360" y="4217739"/>
                </a:cubicBezTo>
                <a:close/>
                <a:moveTo>
                  <a:pt x="9055101" y="7725410"/>
                </a:moveTo>
                <a:cubicBezTo>
                  <a:pt x="9053518" y="7716639"/>
                  <a:pt x="9051504" y="7708370"/>
                  <a:pt x="9041999" y="7706265"/>
                </a:cubicBezTo>
                <a:cubicBezTo>
                  <a:pt x="9038777" y="7719601"/>
                  <a:pt x="9044700" y="7723841"/>
                  <a:pt x="9055101" y="7725410"/>
                </a:cubicBezTo>
                <a:close/>
                <a:moveTo>
                  <a:pt x="9126516" y="7565770"/>
                </a:moveTo>
                <a:cubicBezTo>
                  <a:pt x="9118473" y="7564496"/>
                  <a:pt x="9120903" y="7553089"/>
                  <a:pt x="9109745" y="7553912"/>
                </a:cubicBezTo>
                <a:cubicBezTo>
                  <a:pt x="9106713" y="7563491"/>
                  <a:pt x="9122846" y="7573059"/>
                  <a:pt x="9126516" y="7565770"/>
                </a:cubicBezTo>
                <a:close/>
                <a:moveTo>
                  <a:pt x="8936915" y="7997141"/>
                </a:moveTo>
                <a:lnTo>
                  <a:pt x="8927542" y="7993000"/>
                </a:lnTo>
                <a:cubicBezTo>
                  <a:pt x="8918288" y="8000112"/>
                  <a:pt x="8937887" y="8008772"/>
                  <a:pt x="8936915" y="7997141"/>
                </a:cubicBezTo>
                <a:close/>
                <a:moveTo>
                  <a:pt x="8427710" y="9151980"/>
                </a:moveTo>
                <a:lnTo>
                  <a:pt x="8423545" y="9161406"/>
                </a:lnTo>
                <a:cubicBezTo>
                  <a:pt x="8382967" y="9181883"/>
                  <a:pt x="8326929" y="9197066"/>
                  <a:pt x="8278002" y="9166231"/>
                </a:cubicBezTo>
                <a:cubicBezTo>
                  <a:pt x="8309890" y="9119381"/>
                  <a:pt x="8361949" y="9122412"/>
                  <a:pt x="8418496" y="9137155"/>
                </a:cubicBezTo>
                <a:cubicBezTo>
                  <a:pt x="8429228" y="9139336"/>
                  <a:pt x="8421092" y="9148543"/>
                  <a:pt x="8427710" y="9151980"/>
                </a:cubicBezTo>
                <a:close/>
                <a:moveTo>
                  <a:pt x="7030328" y="12319828"/>
                </a:moveTo>
                <a:cubicBezTo>
                  <a:pt x="7018562" y="12300361"/>
                  <a:pt x="7020886" y="12278966"/>
                  <a:pt x="6997110" y="12261326"/>
                </a:cubicBezTo>
                <a:cubicBezTo>
                  <a:pt x="6993606" y="12284237"/>
                  <a:pt x="7012655" y="12303356"/>
                  <a:pt x="7023005" y="12323726"/>
                </a:cubicBezTo>
                <a:cubicBezTo>
                  <a:pt x="7025987" y="12325043"/>
                  <a:pt x="7028019" y="12323903"/>
                  <a:pt x="7030328" y="12319828"/>
                </a:cubicBezTo>
                <a:close/>
                <a:moveTo>
                  <a:pt x="7900227" y="10353957"/>
                </a:moveTo>
                <a:cubicBezTo>
                  <a:pt x="7896078" y="10342353"/>
                  <a:pt x="7897505" y="10307148"/>
                  <a:pt x="7885825" y="10314988"/>
                </a:cubicBezTo>
                <a:cubicBezTo>
                  <a:pt x="7895356" y="10323204"/>
                  <a:pt x="7885151" y="10351459"/>
                  <a:pt x="7900227" y="10353957"/>
                </a:cubicBezTo>
                <a:close/>
                <a:moveTo>
                  <a:pt x="7925177" y="10300743"/>
                </a:moveTo>
                <a:cubicBezTo>
                  <a:pt x="7924348" y="10293853"/>
                  <a:pt x="7929568" y="10292794"/>
                  <a:pt x="7928787" y="10286563"/>
                </a:cubicBezTo>
                <a:cubicBezTo>
                  <a:pt x="7916650" y="10283511"/>
                  <a:pt x="7914853" y="10299871"/>
                  <a:pt x="7925177" y="10300743"/>
                </a:cubicBezTo>
                <a:close/>
                <a:moveTo>
                  <a:pt x="10583711" y="4288937"/>
                </a:moveTo>
                <a:cubicBezTo>
                  <a:pt x="10585358" y="4284053"/>
                  <a:pt x="10589230" y="4277602"/>
                  <a:pt x="10584907" y="4274672"/>
                </a:cubicBezTo>
                <a:cubicBezTo>
                  <a:pt x="10583776" y="4277233"/>
                  <a:pt x="10582217" y="4279605"/>
                  <a:pt x="10579176" y="4277241"/>
                </a:cubicBezTo>
                <a:cubicBezTo>
                  <a:pt x="10576913" y="4282362"/>
                  <a:pt x="10575882" y="4287008"/>
                  <a:pt x="10583711" y="4288937"/>
                </a:cubicBezTo>
                <a:close/>
                <a:moveTo>
                  <a:pt x="10851569" y="3683259"/>
                </a:moveTo>
                <a:cubicBezTo>
                  <a:pt x="10851082" y="3682255"/>
                  <a:pt x="10849782" y="3679577"/>
                  <a:pt x="10847183" y="3674220"/>
                </a:cubicBezTo>
                <a:cubicBezTo>
                  <a:pt x="10847183" y="3674220"/>
                  <a:pt x="10853031" y="3686272"/>
                  <a:pt x="10851569" y="3683259"/>
                </a:cubicBezTo>
                <a:close/>
                <a:moveTo>
                  <a:pt x="10191448" y="5178957"/>
                </a:moveTo>
                <a:cubicBezTo>
                  <a:pt x="10174495" y="5185023"/>
                  <a:pt x="10160367" y="5192785"/>
                  <a:pt x="10162273" y="5214802"/>
                </a:cubicBezTo>
                <a:cubicBezTo>
                  <a:pt x="10180310" y="5209618"/>
                  <a:pt x="10185337" y="5193847"/>
                  <a:pt x="10191448" y="5178957"/>
                </a:cubicBezTo>
                <a:close/>
                <a:moveTo>
                  <a:pt x="9095162" y="7660239"/>
                </a:moveTo>
                <a:cubicBezTo>
                  <a:pt x="9104532" y="7647852"/>
                  <a:pt x="9092928" y="7630000"/>
                  <a:pt x="9079600" y="7626775"/>
                </a:cubicBezTo>
                <a:cubicBezTo>
                  <a:pt x="9082888" y="7639628"/>
                  <a:pt x="9085746" y="7652979"/>
                  <a:pt x="9095162" y="7660239"/>
                </a:cubicBezTo>
                <a:close/>
                <a:moveTo>
                  <a:pt x="6916396" y="12591923"/>
                </a:moveTo>
                <a:cubicBezTo>
                  <a:pt x="6904866" y="12568528"/>
                  <a:pt x="6901784" y="12543275"/>
                  <a:pt x="6888175" y="12519980"/>
                </a:cubicBezTo>
                <a:cubicBezTo>
                  <a:pt x="6883445" y="12516873"/>
                  <a:pt x="6881013" y="12526982"/>
                  <a:pt x="6876333" y="12524914"/>
                </a:cubicBezTo>
                <a:cubicBezTo>
                  <a:pt x="6878478" y="12513153"/>
                  <a:pt x="6870709" y="12503112"/>
                  <a:pt x="6858221" y="12494545"/>
                </a:cubicBezTo>
                <a:cubicBezTo>
                  <a:pt x="6856839" y="12509183"/>
                  <a:pt x="6867181" y="12529512"/>
                  <a:pt x="6883013" y="12533965"/>
                </a:cubicBezTo>
                <a:cubicBezTo>
                  <a:pt x="6881878" y="12553797"/>
                  <a:pt x="6898100" y="12583839"/>
                  <a:pt x="6916396" y="12591923"/>
                </a:cubicBezTo>
                <a:close/>
                <a:moveTo>
                  <a:pt x="10875364" y="3634647"/>
                </a:moveTo>
                <a:cubicBezTo>
                  <a:pt x="10876635" y="3630618"/>
                  <a:pt x="10876865" y="3626639"/>
                  <a:pt x="10878136" y="3622610"/>
                </a:cubicBezTo>
                <a:cubicBezTo>
                  <a:pt x="10875202" y="3622334"/>
                  <a:pt x="10872456" y="3621631"/>
                  <a:pt x="10870137" y="3621116"/>
                </a:cubicBezTo>
                <a:cubicBezTo>
                  <a:pt x="10869481" y="3624907"/>
                  <a:pt x="10868636" y="3629124"/>
                  <a:pt x="10867554" y="3632726"/>
                </a:cubicBezTo>
                <a:cubicBezTo>
                  <a:pt x="10870299" y="3633429"/>
                  <a:pt x="10873045" y="3634132"/>
                  <a:pt x="10875364" y="3634647"/>
                </a:cubicBezTo>
                <a:close/>
                <a:moveTo>
                  <a:pt x="9114329" y="7620786"/>
                </a:moveTo>
                <a:cubicBezTo>
                  <a:pt x="9116640" y="7609652"/>
                  <a:pt x="9099417" y="7591278"/>
                  <a:pt x="9089369" y="7588162"/>
                </a:cubicBezTo>
                <a:cubicBezTo>
                  <a:pt x="9092398" y="7603843"/>
                  <a:pt x="9103280" y="7611926"/>
                  <a:pt x="9104517" y="7628674"/>
                </a:cubicBezTo>
                <a:cubicBezTo>
                  <a:pt x="9110618" y="7627404"/>
                  <a:pt x="9113558" y="7624498"/>
                  <a:pt x="9114329" y="7620786"/>
                </a:cubicBezTo>
                <a:close/>
                <a:moveTo>
                  <a:pt x="8928082" y="8043640"/>
                </a:moveTo>
                <a:cubicBezTo>
                  <a:pt x="8921691" y="8040817"/>
                  <a:pt x="8927586" y="8033239"/>
                  <a:pt x="8917696" y="8031419"/>
                </a:cubicBezTo>
                <a:cubicBezTo>
                  <a:pt x="8910713" y="8038002"/>
                  <a:pt x="8922375" y="8050795"/>
                  <a:pt x="8928082" y="8043640"/>
                </a:cubicBezTo>
                <a:close/>
                <a:moveTo>
                  <a:pt x="9812552" y="6042702"/>
                </a:moveTo>
                <a:cubicBezTo>
                  <a:pt x="9809624" y="6020338"/>
                  <a:pt x="9799599" y="6000710"/>
                  <a:pt x="9784775" y="5982347"/>
                </a:cubicBezTo>
                <a:cubicBezTo>
                  <a:pt x="9782693" y="6002214"/>
                  <a:pt x="9795022" y="6054871"/>
                  <a:pt x="9812552" y="6042702"/>
                </a:cubicBezTo>
                <a:close/>
                <a:moveTo>
                  <a:pt x="10903794" y="3573761"/>
                </a:moveTo>
                <a:cubicBezTo>
                  <a:pt x="10904311" y="3571439"/>
                  <a:pt x="10905016" y="3568690"/>
                  <a:pt x="10905106" y="3566180"/>
                </a:cubicBezTo>
                <a:cubicBezTo>
                  <a:pt x="10902787" y="3565665"/>
                  <a:pt x="10900042" y="3564963"/>
                  <a:pt x="10897534" y="3564875"/>
                </a:cubicBezTo>
                <a:cubicBezTo>
                  <a:pt x="10897017" y="3567196"/>
                  <a:pt x="10896312" y="3569945"/>
                  <a:pt x="10895607" y="3572694"/>
                </a:cubicBezTo>
                <a:cubicBezTo>
                  <a:pt x="10898541" y="3572970"/>
                  <a:pt x="10901286" y="3573673"/>
                  <a:pt x="10903794" y="3573761"/>
                </a:cubicBezTo>
                <a:close/>
                <a:moveTo>
                  <a:pt x="10609370" y="4243144"/>
                </a:moveTo>
                <a:cubicBezTo>
                  <a:pt x="10612054" y="4238081"/>
                  <a:pt x="10613560" y="4233518"/>
                  <a:pt x="10609168" y="4231323"/>
                </a:cubicBezTo>
                <a:cubicBezTo>
                  <a:pt x="10604430" y="4232800"/>
                  <a:pt x="10585425" y="4255008"/>
                  <a:pt x="10602504" y="4257963"/>
                </a:cubicBezTo>
                <a:cubicBezTo>
                  <a:pt x="10602825" y="4253769"/>
                  <a:pt x="10606687" y="4248207"/>
                  <a:pt x="10609370" y="4243144"/>
                </a:cubicBezTo>
                <a:close/>
                <a:moveTo>
                  <a:pt x="9652901" y="6409828"/>
                </a:moveTo>
                <a:cubicBezTo>
                  <a:pt x="9634484" y="6396488"/>
                  <a:pt x="9647162" y="6373143"/>
                  <a:pt x="9618103" y="6363346"/>
                </a:cubicBezTo>
                <a:cubicBezTo>
                  <a:pt x="9611472" y="6382939"/>
                  <a:pt x="9635599" y="6422542"/>
                  <a:pt x="9652901" y="6409828"/>
                </a:cubicBezTo>
                <a:close/>
                <a:moveTo>
                  <a:pt x="8226487" y="9639659"/>
                </a:moveTo>
                <a:cubicBezTo>
                  <a:pt x="8233401" y="9631089"/>
                  <a:pt x="8230333" y="9605266"/>
                  <a:pt x="8210842" y="9602542"/>
                </a:cubicBezTo>
                <a:cubicBezTo>
                  <a:pt x="8211585" y="9617520"/>
                  <a:pt x="8216645" y="9629886"/>
                  <a:pt x="8226487" y="9639659"/>
                </a:cubicBezTo>
                <a:close/>
                <a:moveTo>
                  <a:pt x="6154926" y="14329038"/>
                </a:moveTo>
                <a:cubicBezTo>
                  <a:pt x="6147105" y="14322519"/>
                  <a:pt x="6160384" y="14307457"/>
                  <a:pt x="6142108" y="14304997"/>
                </a:cubicBezTo>
                <a:cubicBezTo>
                  <a:pt x="6136111" y="14315109"/>
                  <a:pt x="6144190" y="14336036"/>
                  <a:pt x="6154926" y="14329038"/>
                </a:cubicBezTo>
                <a:close/>
                <a:moveTo>
                  <a:pt x="9248548" y="7330415"/>
                </a:moveTo>
                <a:cubicBezTo>
                  <a:pt x="9250004" y="7329546"/>
                  <a:pt x="9250813" y="7327850"/>
                  <a:pt x="9250340" y="7324610"/>
                </a:cubicBezTo>
                <a:cubicBezTo>
                  <a:pt x="9223738" y="7299915"/>
                  <a:pt x="9203301" y="7270087"/>
                  <a:pt x="9173652" y="7248421"/>
                </a:cubicBezTo>
                <a:cubicBezTo>
                  <a:pt x="9185271" y="7285449"/>
                  <a:pt x="9214955" y="7307579"/>
                  <a:pt x="9242883" y="7331244"/>
                </a:cubicBezTo>
                <a:cubicBezTo>
                  <a:pt x="9244992" y="7331321"/>
                  <a:pt x="9247094" y="7331281"/>
                  <a:pt x="9248548" y="7330415"/>
                </a:cubicBezTo>
                <a:close/>
                <a:moveTo>
                  <a:pt x="9088684" y="7699072"/>
                </a:moveTo>
                <a:cubicBezTo>
                  <a:pt x="9092646" y="7676797"/>
                  <a:pt x="9080334" y="7668353"/>
                  <a:pt x="9066768" y="7661866"/>
                </a:cubicBezTo>
                <a:cubicBezTo>
                  <a:pt x="9073774" y="7674447"/>
                  <a:pt x="9072859" y="7693692"/>
                  <a:pt x="9088684" y="7699072"/>
                </a:cubicBezTo>
                <a:close/>
                <a:moveTo>
                  <a:pt x="7064881" y="12283117"/>
                </a:moveTo>
                <a:cubicBezTo>
                  <a:pt x="7074546" y="12267004"/>
                  <a:pt x="7056658" y="12237188"/>
                  <a:pt x="7042240" y="12241009"/>
                </a:cubicBezTo>
                <a:cubicBezTo>
                  <a:pt x="7049360" y="12254857"/>
                  <a:pt x="7054212" y="12269230"/>
                  <a:pt x="7064881" y="12283117"/>
                </a:cubicBezTo>
                <a:close/>
                <a:moveTo>
                  <a:pt x="11198339" y="2929580"/>
                </a:moveTo>
                <a:cubicBezTo>
                  <a:pt x="11190843" y="2925757"/>
                  <a:pt x="11199018" y="2913029"/>
                  <a:pt x="11185036" y="2913490"/>
                </a:cubicBezTo>
                <a:cubicBezTo>
                  <a:pt x="11172655" y="2908019"/>
                  <a:pt x="11178438" y="2933043"/>
                  <a:pt x="11164488" y="2925347"/>
                </a:cubicBezTo>
                <a:cubicBezTo>
                  <a:pt x="11164520" y="2917191"/>
                  <a:pt x="11167392" y="2907225"/>
                  <a:pt x="11156251" y="2905877"/>
                </a:cubicBezTo>
                <a:cubicBezTo>
                  <a:pt x="11133222" y="2909490"/>
                  <a:pt x="11091485" y="2871133"/>
                  <a:pt x="11075849" y="2898438"/>
                </a:cubicBezTo>
                <a:cubicBezTo>
                  <a:pt x="11106162" y="2911831"/>
                  <a:pt x="11165845" y="2940755"/>
                  <a:pt x="11198339" y="2929580"/>
                </a:cubicBezTo>
                <a:close/>
                <a:moveTo>
                  <a:pt x="8208063" y="9697697"/>
                </a:moveTo>
                <a:cubicBezTo>
                  <a:pt x="8210833" y="9666526"/>
                  <a:pt x="8191977" y="9649352"/>
                  <a:pt x="8179384" y="9627782"/>
                </a:cubicBezTo>
                <a:cubicBezTo>
                  <a:pt x="8179999" y="9656298"/>
                  <a:pt x="8184445" y="9682648"/>
                  <a:pt x="8208063" y="9697697"/>
                </a:cubicBezTo>
                <a:close/>
                <a:moveTo>
                  <a:pt x="8119284" y="9901164"/>
                </a:moveTo>
                <a:cubicBezTo>
                  <a:pt x="8113451" y="9895770"/>
                  <a:pt x="8109544" y="9889060"/>
                  <a:pt x="8107541" y="9881499"/>
                </a:cubicBezTo>
                <a:cubicBezTo>
                  <a:pt x="8117194" y="9863708"/>
                  <a:pt x="8130554" y="9846547"/>
                  <a:pt x="8112205" y="9828461"/>
                </a:cubicBezTo>
                <a:cubicBezTo>
                  <a:pt x="8105933" y="9854340"/>
                  <a:pt x="8099640" y="9880685"/>
                  <a:pt x="8092901" y="9906543"/>
                </a:cubicBezTo>
                <a:cubicBezTo>
                  <a:pt x="8103153" y="9906994"/>
                  <a:pt x="8116887" y="9913201"/>
                  <a:pt x="8119284" y="9901164"/>
                </a:cubicBezTo>
                <a:close/>
                <a:moveTo>
                  <a:pt x="6776666" y="12941379"/>
                </a:moveTo>
                <a:cubicBezTo>
                  <a:pt x="6766430" y="12936857"/>
                  <a:pt x="6753935" y="12920142"/>
                  <a:pt x="6745331" y="12923464"/>
                </a:cubicBezTo>
                <a:cubicBezTo>
                  <a:pt x="6751654" y="12933381"/>
                  <a:pt x="6764061" y="12952602"/>
                  <a:pt x="6776666" y="12941379"/>
                </a:cubicBezTo>
                <a:close/>
                <a:moveTo>
                  <a:pt x="6082207" y="14514377"/>
                </a:moveTo>
                <a:cubicBezTo>
                  <a:pt x="6087966" y="14503649"/>
                  <a:pt x="6085262" y="14468252"/>
                  <a:pt x="6060394" y="14458796"/>
                </a:cubicBezTo>
                <a:cubicBezTo>
                  <a:pt x="6061988" y="14479408"/>
                  <a:pt x="6057242" y="14502836"/>
                  <a:pt x="6082207" y="14514377"/>
                </a:cubicBezTo>
                <a:close/>
                <a:moveTo>
                  <a:pt x="8222278" y="9671700"/>
                </a:moveTo>
                <a:cubicBezTo>
                  <a:pt x="8218806" y="9644459"/>
                  <a:pt x="8209152" y="9619748"/>
                  <a:pt x="8185089" y="9604213"/>
                </a:cubicBezTo>
                <a:cubicBezTo>
                  <a:pt x="8194276" y="9628903"/>
                  <a:pt x="8195316" y="9658372"/>
                  <a:pt x="8222278" y="9671700"/>
                </a:cubicBezTo>
                <a:close/>
                <a:moveTo>
                  <a:pt x="7053218" y="12318730"/>
                </a:moveTo>
                <a:cubicBezTo>
                  <a:pt x="7031097" y="12300803"/>
                  <a:pt x="7040654" y="12278019"/>
                  <a:pt x="7019761" y="12259615"/>
                </a:cubicBezTo>
                <a:cubicBezTo>
                  <a:pt x="7012432" y="12285422"/>
                  <a:pt x="7034464" y="12305858"/>
                  <a:pt x="7046944" y="12327169"/>
                </a:cubicBezTo>
                <a:cubicBezTo>
                  <a:pt x="7049114" y="12324561"/>
                  <a:pt x="7050859" y="12321765"/>
                  <a:pt x="7053218" y="12318730"/>
                </a:cubicBezTo>
                <a:close/>
                <a:moveTo>
                  <a:pt x="9138100" y="7602335"/>
                </a:moveTo>
                <a:cubicBezTo>
                  <a:pt x="9130369" y="7592617"/>
                  <a:pt x="9116596" y="7570714"/>
                  <a:pt x="9104748" y="7574864"/>
                </a:cubicBezTo>
                <a:cubicBezTo>
                  <a:pt x="9108931" y="7587185"/>
                  <a:pt x="9117454" y="7594974"/>
                  <a:pt x="9120311" y="7608328"/>
                </a:cubicBezTo>
                <a:cubicBezTo>
                  <a:pt x="9128817" y="7609571"/>
                  <a:pt x="9137290" y="7610347"/>
                  <a:pt x="9138100" y="7602335"/>
                </a:cubicBezTo>
                <a:close/>
                <a:moveTo>
                  <a:pt x="7287461" y="11790951"/>
                </a:moveTo>
                <a:cubicBezTo>
                  <a:pt x="7276113" y="11800495"/>
                  <a:pt x="7269129" y="11782438"/>
                  <a:pt x="7263989" y="11773467"/>
                </a:cubicBezTo>
                <a:cubicBezTo>
                  <a:pt x="7216441" y="11766034"/>
                  <a:pt x="7196577" y="11736774"/>
                  <a:pt x="7186008" y="11699620"/>
                </a:cubicBezTo>
                <a:cubicBezTo>
                  <a:pt x="7231632" y="11703106"/>
                  <a:pt x="7276441" y="11744863"/>
                  <a:pt x="7287461" y="11790951"/>
                </a:cubicBezTo>
                <a:close/>
                <a:moveTo>
                  <a:pt x="8893437" y="8156629"/>
                </a:moveTo>
                <a:cubicBezTo>
                  <a:pt x="8891068" y="8155075"/>
                  <a:pt x="8890732" y="8152378"/>
                  <a:pt x="8892851" y="8148733"/>
                </a:cubicBezTo>
                <a:lnTo>
                  <a:pt x="8883478" y="8144592"/>
                </a:lnTo>
                <a:cubicBezTo>
                  <a:pt x="8879475" y="8152498"/>
                  <a:pt x="8876089" y="8160161"/>
                  <a:pt x="8882716" y="8163604"/>
                </a:cubicBezTo>
                <a:cubicBezTo>
                  <a:pt x="8885640" y="8159291"/>
                  <a:pt x="8890703" y="8160510"/>
                  <a:pt x="8893437" y="8156629"/>
                </a:cubicBezTo>
                <a:close/>
                <a:moveTo>
                  <a:pt x="10195077" y="5211407"/>
                </a:moveTo>
                <a:cubicBezTo>
                  <a:pt x="10178296" y="5222427"/>
                  <a:pt x="10145554" y="5242724"/>
                  <a:pt x="10162884" y="5266459"/>
                </a:cubicBezTo>
                <a:cubicBezTo>
                  <a:pt x="10172236" y="5247587"/>
                  <a:pt x="10190489" y="5234759"/>
                  <a:pt x="10195077" y="5211407"/>
                </a:cubicBezTo>
                <a:close/>
                <a:moveTo>
                  <a:pt x="7973719" y="10239611"/>
                </a:moveTo>
                <a:cubicBezTo>
                  <a:pt x="7975879" y="10235144"/>
                  <a:pt x="7976180" y="10230154"/>
                  <a:pt x="7971696" y="10225363"/>
                </a:cubicBezTo>
                <a:cubicBezTo>
                  <a:pt x="7959512" y="10221653"/>
                  <a:pt x="7948954" y="10249604"/>
                  <a:pt x="7964593" y="10250734"/>
                </a:cubicBezTo>
                <a:cubicBezTo>
                  <a:pt x="7967542" y="10248027"/>
                  <a:pt x="7971560" y="10244080"/>
                  <a:pt x="7973719" y="10239611"/>
                </a:cubicBezTo>
                <a:close/>
                <a:moveTo>
                  <a:pt x="8200147" y="9729108"/>
                </a:moveTo>
                <a:cubicBezTo>
                  <a:pt x="8197181" y="9700955"/>
                  <a:pt x="8182724" y="9679303"/>
                  <a:pt x="8167781" y="9658097"/>
                </a:cubicBezTo>
                <a:cubicBezTo>
                  <a:pt x="8165538" y="9687889"/>
                  <a:pt x="8181286" y="9722675"/>
                  <a:pt x="8200147" y="9729108"/>
                </a:cubicBezTo>
                <a:close/>
                <a:moveTo>
                  <a:pt x="10909337" y="3598844"/>
                </a:moveTo>
                <a:cubicBezTo>
                  <a:pt x="10890359" y="3644875"/>
                  <a:pt x="10861595" y="3691171"/>
                  <a:pt x="10837096" y="3725868"/>
                </a:cubicBezTo>
                <a:cubicBezTo>
                  <a:pt x="10824097" y="3733386"/>
                  <a:pt x="10815223" y="3717734"/>
                  <a:pt x="10802159" y="3715023"/>
                </a:cubicBezTo>
                <a:cubicBezTo>
                  <a:pt x="10735093" y="3730784"/>
                  <a:pt x="10631740" y="3720311"/>
                  <a:pt x="10570917" y="3678136"/>
                </a:cubicBezTo>
                <a:cubicBezTo>
                  <a:pt x="10559415" y="3646531"/>
                  <a:pt x="10532593" y="3621929"/>
                  <a:pt x="10523214" y="3586672"/>
                </a:cubicBezTo>
                <a:cubicBezTo>
                  <a:pt x="10497410" y="3490602"/>
                  <a:pt x="10554549" y="3365894"/>
                  <a:pt x="10632495" y="3319746"/>
                </a:cubicBezTo>
                <a:cubicBezTo>
                  <a:pt x="10644879" y="3312467"/>
                  <a:pt x="10659681" y="3307786"/>
                  <a:pt x="10676266" y="3304977"/>
                </a:cubicBezTo>
                <a:lnTo>
                  <a:pt x="10726788" y="3301695"/>
                </a:lnTo>
                <a:lnTo>
                  <a:pt x="10730737" y="3301438"/>
                </a:lnTo>
                <a:cubicBezTo>
                  <a:pt x="10736752" y="3290707"/>
                  <a:pt x="10737395" y="3282192"/>
                  <a:pt x="10734636" y="3275108"/>
                </a:cubicBezTo>
                <a:lnTo>
                  <a:pt x="10732462" y="3272771"/>
                </a:lnTo>
                <a:lnTo>
                  <a:pt x="10718126" y="3257357"/>
                </a:lnTo>
                <a:cubicBezTo>
                  <a:pt x="10702945" y="3247334"/>
                  <a:pt x="10682043" y="3239884"/>
                  <a:pt x="10671189" y="3228713"/>
                </a:cubicBezTo>
                <a:cubicBezTo>
                  <a:pt x="10604265" y="3158848"/>
                  <a:pt x="10611480" y="3001881"/>
                  <a:pt x="10681929" y="2942729"/>
                </a:cubicBezTo>
                <a:cubicBezTo>
                  <a:pt x="10689723" y="2935463"/>
                  <a:pt x="10707697" y="2931673"/>
                  <a:pt x="10726654" y="2922197"/>
                </a:cubicBezTo>
                <a:cubicBezTo>
                  <a:pt x="10755824" y="2908053"/>
                  <a:pt x="10793690" y="2888061"/>
                  <a:pt x="10836791" y="2886192"/>
                </a:cubicBezTo>
                <a:cubicBezTo>
                  <a:pt x="10895079" y="2883384"/>
                  <a:pt x="10960501" y="2903619"/>
                  <a:pt x="11001359" y="2947175"/>
                </a:cubicBezTo>
                <a:cubicBezTo>
                  <a:pt x="11012300" y="2953539"/>
                  <a:pt x="11029100" y="2955862"/>
                  <a:pt x="11039852" y="2962652"/>
                </a:cubicBezTo>
                <a:cubicBezTo>
                  <a:pt x="11072617" y="3033745"/>
                  <a:pt x="11052873" y="3168345"/>
                  <a:pt x="11002175" y="3239283"/>
                </a:cubicBezTo>
                <a:cubicBezTo>
                  <a:pt x="10979469" y="3271075"/>
                  <a:pt x="10945325" y="3281491"/>
                  <a:pt x="10926915" y="3307020"/>
                </a:cubicBezTo>
                <a:cubicBezTo>
                  <a:pt x="10888437" y="3300730"/>
                  <a:pt x="10827796" y="3311170"/>
                  <a:pt x="10784910" y="3299872"/>
                </a:cubicBezTo>
                <a:cubicBezTo>
                  <a:pt x="10779243" y="3334601"/>
                  <a:pt x="10818377" y="3337101"/>
                  <a:pt x="10836143" y="3351071"/>
                </a:cubicBezTo>
                <a:cubicBezTo>
                  <a:pt x="10889204" y="3392368"/>
                  <a:pt x="10944736" y="3468419"/>
                  <a:pt x="10924531" y="3553341"/>
                </a:cubicBezTo>
                <a:cubicBezTo>
                  <a:pt x="10920901" y="3568186"/>
                  <a:pt x="10915663" y="3583500"/>
                  <a:pt x="10909337" y="3598844"/>
                </a:cubicBezTo>
                <a:close/>
                <a:moveTo>
                  <a:pt x="6120202" y="14438766"/>
                </a:moveTo>
                <a:cubicBezTo>
                  <a:pt x="6121754" y="14400654"/>
                  <a:pt x="6107315" y="14368750"/>
                  <a:pt x="6096377" y="14335840"/>
                </a:cubicBezTo>
                <a:cubicBezTo>
                  <a:pt x="6087633" y="14376389"/>
                  <a:pt x="6104533" y="14407338"/>
                  <a:pt x="6120202" y="14438766"/>
                </a:cubicBezTo>
                <a:close/>
                <a:moveTo>
                  <a:pt x="9078502" y="7744728"/>
                </a:moveTo>
                <a:cubicBezTo>
                  <a:pt x="9087630" y="7716459"/>
                  <a:pt x="9071067" y="7694763"/>
                  <a:pt x="9046995" y="7685316"/>
                </a:cubicBezTo>
                <a:cubicBezTo>
                  <a:pt x="9054259" y="7707698"/>
                  <a:pt x="9060663" y="7731079"/>
                  <a:pt x="9078502" y="7744728"/>
                </a:cubicBezTo>
                <a:close/>
                <a:moveTo>
                  <a:pt x="8186960" y="9763557"/>
                </a:moveTo>
                <a:cubicBezTo>
                  <a:pt x="8201417" y="9742708"/>
                  <a:pt x="8173891" y="9720949"/>
                  <a:pt x="8164396" y="9703251"/>
                </a:cubicBezTo>
                <a:cubicBezTo>
                  <a:pt x="8160879" y="9730185"/>
                  <a:pt x="8170798" y="9748836"/>
                  <a:pt x="8186960" y="9763557"/>
                </a:cubicBezTo>
                <a:close/>
                <a:moveTo>
                  <a:pt x="7068323" y="12302983"/>
                </a:moveTo>
                <a:cubicBezTo>
                  <a:pt x="7061588" y="12292873"/>
                  <a:pt x="7057948" y="12268843"/>
                  <a:pt x="7039834" y="12269503"/>
                </a:cubicBezTo>
                <a:cubicBezTo>
                  <a:pt x="7044915" y="12279901"/>
                  <a:pt x="7053093" y="12302879"/>
                  <a:pt x="7068323" y="12302983"/>
                </a:cubicBezTo>
                <a:close/>
                <a:moveTo>
                  <a:pt x="7105246" y="12219418"/>
                </a:moveTo>
                <a:cubicBezTo>
                  <a:pt x="7110292" y="12211456"/>
                  <a:pt x="7109570" y="12205023"/>
                  <a:pt x="7101991" y="12199126"/>
                </a:cubicBezTo>
                <a:cubicBezTo>
                  <a:pt x="7094062" y="12207853"/>
                  <a:pt x="7103484" y="12213035"/>
                  <a:pt x="7105246" y="12219418"/>
                </a:cubicBezTo>
                <a:close/>
                <a:moveTo>
                  <a:pt x="10630824" y="4247179"/>
                </a:moveTo>
                <a:cubicBezTo>
                  <a:pt x="10618985" y="4272673"/>
                  <a:pt x="10592252" y="4304570"/>
                  <a:pt x="10573727" y="4333493"/>
                </a:cubicBezTo>
                <a:cubicBezTo>
                  <a:pt x="10449801" y="4526129"/>
                  <a:pt x="10334201" y="4657153"/>
                  <a:pt x="10205916" y="4833070"/>
                </a:cubicBezTo>
                <a:cubicBezTo>
                  <a:pt x="10180777" y="4866850"/>
                  <a:pt x="10156731" y="4901623"/>
                  <a:pt x="10132107" y="4933080"/>
                </a:cubicBezTo>
                <a:cubicBezTo>
                  <a:pt x="10104505" y="4967812"/>
                  <a:pt x="10085020" y="5006131"/>
                  <a:pt x="10060800" y="5028585"/>
                </a:cubicBezTo>
                <a:cubicBezTo>
                  <a:pt x="10032985" y="5054552"/>
                  <a:pt x="9987879" y="5068798"/>
                  <a:pt x="9950752" y="5088099"/>
                </a:cubicBezTo>
                <a:cubicBezTo>
                  <a:pt x="9907517" y="5110824"/>
                  <a:pt x="9868267" y="5133777"/>
                  <a:pt x="9831391" y="5158291"/>
                </a:cubicBezTo>
                <a:cubicBezTo>
                  <a:pt x="9824177" y="5156124"/>
                  <a:pt x="9826440" y="5151003"/>
                  <a:pt x="9820885" y="5148549"/>
                </a:cubicBezTo>
                <a:cubicBezTo>
                  <a:pt x="9832258" y="5054617"/>
                  <a:pt x="9832119" y="4964780"/>
                  <a:pt x="9839797" y="4872276"/>
                </a:cubicBezTo>
                <a:cubicBezTo>
                  <a:pt x="9920327" y="4785948"/>
                  <a:pt x="9977573" y="4680659"/>
                  <a:pt x="10053253" y="4589127"/>
                </a:cubicBezTo>
                <a:cubicBezTo>
                  <a:pt x="10076984" y="4560846"/>
                  <a:pt x="10104761" y="4538433"/>
                  <a:pt x="10127826" y="4509347"/>
                </a:cubicBezTo>
                <a:cubicBezTo>
                  <a:pt x="10173767" y="4451603"/>
                  <a:pt x="10218992" y="4392012"/>
                  <a:pt x="10260045" y="4332618"/>
                </a:cubicBezTo>
                <a:cubicBezTo>
                  <a:pt x="10293870" y="4283802"/>
                  <a:pt x="10316951" y="4224629"/>
                  <a:pt x="10362649" y="4200953"/>
                </a:cubicBezTo>
                <a:cubicBezTo>
                  <a:pt x="10390091" y="4141156"/>
                  <a:pt x="10422496" y="4093243"/>
                  <a:pt x="10466598" y="4075493"/>
                </a:cubicBezTo>
                <a:cubicBezTo>
                  <a:pt x="10505000" y="4108783"/>
                  <a:pt x="10634851" y="4169728"/>
                  <a:pt x="10636842" y="4224167"/>
                </a:cubicBezTo>
                <a:cubicBezTo>
                  <a:pt x="10637061" y="4230895"/>
                  <a:pt x="10634770" y="4238681"/>
                  <a:pt x="10630824" y="4247179"/>
                </a:cubicBezTo>
                <a:close/>
                <a:moveTo>
                  <a:pt x="7932258" y="10357484"/>
                </a:moveTo>
                <a:cubicBezTo>
                  <a:pt x="7934007" y="10340465"/>
                  <a:pt x="7948559" y="10335718"/>
                  <a:pt x="7946377" y="10314694"/>
                </a:cubicBezTo>
                <a:cubicBezTo>
                  <a:pt x="7934363" y="10317924"/>
                  <a:pt x="7919320" y="10352507"/>
                  <a:pt x="7932258" y="10357484"/>
                </a:cubicBezTo>
                <a:close/>
                <a:moveTo>
                  <a:pt x="7718729" y="10843979"/>
                </a:moveTo>
                <a:cubicBezTo>
                  <a:pt x="7718049" y="10830466"/>
                  <a:pt x="7710574" y="10823407"/>
                  <a:pt x="7700663" y="10819173"/>
                </a:cubicBezTo>
                <a:cubicBezTo>
                  <a:pt x="7700733" y="10833392"/>
                  <a:pt x="7702984" y="10845798"/>
                  <a:pt x="7718729" y="10843979"/>
                </a:cubicBezTo>
                <a:close/>
                <a:moveTo>
                  <a:pt x="10224252" y="5175560"/>
                </a:moveTo>
                <a:cubicBezTo>
                  <a:pt x="10219455" y="5151189"/>
                  <a:pt x="10229903" y="5139829"/>
                  <a:pt x="10228064" y="5118469"/>
                </a:cubicBezTo>
                <a:cubicBezTo>
                  <a:pt x="10187425" y="5126324"/>
                  <a:pt x="10229791" y="5151778"/>
                  <a:pt x="10210474" y="5176988"/>
                </a:cubicBezTo>
                <a:cubicBezTo>
                  <a:pt x="10215067" y="5176512"/>
                  <a:pt x="10219659" y="5176036"/>
                  <a:pt x="10224252" y="5175560"/>
                </a:cubicBezTo>
                <a:close/>
                <a:moveTo>
                  <a:pt x="8182567" y="9799793"/>
                </a:moveTo>
                <a:cubicBezTo>
                  <a:pt x="8181691" y="9766594"/>
                  <a:pt x="8169283" y="9740829"/>
                  <a:pt x="8142991" y="9722861"/>
                </a:cubicBezTo>
                <a:cubicBezTo>
                  <a:pt x="8152015" y="9751280"/>
                  <a:pt x="8152911" y="9784012"/>
                  <a:pt x="8182567" y="9799793"/>
                </a:cubicBezTo>
                <a:close/>
                <a:moveTo>
                  <a:pt x="7083855" y="12287423"/>
                </a:moveTo>
                <a:cubicBezTo>
                  <a:pt x="7088555" y="12272175"/>
                  <a:pt x="7078919" y="12253648"/>
                  <a:pt x="7073076" y="12240366"/>
                </a:cubicBezTo>
                <a:cubicBezTo>
                  <a:pt x="7066095" y="12225051"/>
                  <a:pt x="7056606" y="12209648"/>
                  <a:pt x="7047404" y="12195900"/>
                </a:cubicBezTo>
                <a:cubicBezTo>
                  <a:pt x="7043967" y="12229033"/>
                  <a:pt x="7071358" y="12256933"/>
                  <a:pt x="7083855" y="12287423"/>
                </a:cubicBezTo>
                <a:close/>
                <a:moveTo>
                  <a:pt x="6141903" y="14420788"/>
                </a:moveTo>
                <a:cubicBezTo>
                  <a:pt x="6139814" y="14385152"/>
                  <a:pt x="6128499" y="14353096"/>
                  <a:pt x="6111034" y="14323428"/>
                </a:cubicBezTo>
                <a:cubicBezTo>
                  <a:pt x="6108202" y="14360974"/>
                  <a:pt x="6135698" y="14386395"/>
                  <a:pt x="6141903" y="14420788"/>
                </a:cubicBezTo>
                <a:close/>
                <a:moveTo>
                  <a:pt x="9161384" y="7587790"/>
                </a:moveTo>
                <a:cubicBezTo>
                  <a:pt x="9164948" y="7575792"/>
                  <a:pt x="9138364" y="7555306"/>
                  <a:pt x="9128032" y="7548353"/>
                </a:cubicBezTo>
                <a:cubicBezTo>
                  <a:pt x="9128185" y="7569391"/>
                  <a:pt x="9142391" y="7578163"/>
                  <a:pt x="9146057" y="7596134"/>
                </a:cubicBezTo>
                <a:cubicBezTo>
                  <a:pt x="9155661" y="7594840"/>
                  <a:pt x="9160197" y="7591786"/>
                  <a:pt x="9161384" y="7587790"/>
                </a:cubicBezTo>
                <a:close/>
                <a:moveTo>
                  <a:pt x="9050212" y="7842715"/>
                </a:moveTo>
                <a:cubicBezTo>
                  <a:pt x="9043688" y="7824018"/>
                  <a:pt x="9027091" y="7814483"/>
                  <a:pt x="9025337" y="7790758"/>
                </a:cubicBezTo>
                <a:cubicBezTo>
                  <a:pt x="9041988" y="7794674"/>
                  <a:pt x="9032022" y="7767343"/>
                  <a:pt x="9051738" y="7774771"/>
                </a:cubicBezTo>
                <a:cubicBezTo>
                  <a:pt x="9050637" y="7759886"/>
                  <a:pt x="9044301" y="7750064"/>
                  <a:pt x="9032230" y="7744876"/>
                </a:cubicBezTo>
                <a:cubicBezTo>
                  <a:pt x="9020622" y="7764911"/>
                  <a:pt x="9019101" y="7807591"/>
                  <a:pt x="9022421" y="7833541"/>
                </a:cubicBezTo>
                <a:cubicBezTo>
                  <a:pt x="9030099" y="7836251"/>
                  <a:pt x="9044219" y="7850173"/>
                  <a:pt x="9050212" y="7842715"/>
                </a:cubicBezTo>
                <a:close/>
                <a:moveTo>
                  <a:pt x="9278546" y="7326736"/>
                </a:moveTo>
                <a:cubicBezTo>
                  <a:pt x="9261278" y="7301817"/>
                  <a:pt x="9233933" y="7286066"/>
                  <a:pt x="9226741" y="7251979"/>
                </a:cubicBezTo>
                <a:cubicBezTo>
                  <a:pt x="9201461" y="7251512"/>
                  <a:pt x="9205616" y="7225475"/>
                  <a:pt x="9178614" y="7227005"/>
                </a:cubicBezTo>
                <a:cubicBezTo>
                  <a:pt x="9168869" y="7209015"/>
                  <a:pt x="9162173" y="7187994"/>
                  <a:pt x="9142752" y="7178198"/>
                </a:cubicBezTo>
                <a:cubicBezTo>
                  <a:pt x="9149789" y="7203880"/>
                  <a:pt x="9167438" y="7221285"/>
                  <a:pt x="9177594" y="7244858"/>
                </a:cubicBezTo>
                <a:cubicBezTo>
                  <a:pt x="9187031" y="7246031"/>
                  <a:pt x="9185156" y="7239619"/>
                  <a:pt x="9191681" y="7245687"/>
                </a:cubicBezTo>
                <a:cubicBezTo>
                  <a:pt x="9213149" y="7276844"/>
                  <a:pt x="9241250" y="7302832"/>
                  <a:pt x="9267559" y="7329887"/>
                </a:cubicBezTo>
                <a:cubicBezTo>
                  <a:pt x="9272518" y="7333731"/>
                  <a:pt x="9276272" y="7333921"/>
                  <a:pt x="9278546" y="7326736"/>
                </a:cubicBezTo>
                <a:close/>
                <a:moveTo>
                  <a:pt x="7055140" y="12359327"/>
                </a:moveTo>
                <a:cubicBezTo>
                  <a:pt x="7053198" y="12357960"/>
                  <a:pt x="7051256" y="12356592"/>
                  <a:pt x="7049314" y="12355225"/>
                </a:cubicBezTo>
                <a:cubicBezTo>
                  <a:pt x="7047947" y="12357168"/>
                  <a:pt x="7046579" y="12359112"/>
                  <a:pt x="7045211" y="12361055"/>
                </a:cubicBezTo>
                <a:cubicBezTo>
                  <a:pt x="7046964" y="12362848"/>
                  <a:pt x="7048906" y="12364217"/>
                  <a:pt x="7051036" y="12365158"/>
                </a:cubicBezTo>
                <a:cubicBezTo>
                  <a:pt x="7052216" y="12363640"/>
                  <a:pt x="7053772" y="12361270"/>
                  <a:pt x="7055140" y="12359327"/>
                </a:cubicBezTo>
                <a:close/>
                <a:moveTo>
                  <a:pt x="7968346" y="10293491"/>
                </a:moveTo>
                <a:cubicBezTo>
                  <a:pt x="7966973" y="10283662"/>
                  <a:pt x="7982767" y="10273193"/>
                  <a:pt x="7971919" y="10265077"/>
                </a:cubicBezTo>
                <a:cubicBezTo>
                  <a:pt x="7972280" y="10274651"/>
                  <a:pt x="7956840" y="10285425"/>
                  <a:pt x="7968346" y="10293491"/>
                </a:cubicBezTo>
                <a:close/>
                <a:moveTo>
                  <a:pt x="9075361" y="7790803"/>
                </a:moveTo>
                <a:cubicBezTo>
                  <a:pt x="9077517" y="7763045"/>
                  <a:pt x="9056530" y="7738401"/>
                  <a:pt x="9040153" y="7738209"/>
                </a:cubicBezTo>
                <a:cubicBezTo>
                  <a:pt x="9054375" y="7753528"/>
                  <a:pt x="9057161" y="7778583"/>
                  <a:pt x="9075361" y="7790803"/>
                </a:cubicBezTo>
                <a:close/>
                <a:moveTo>
                  <a:pt x="9041514" y="7870484"/>
                </a:moveTo>
                <a:cubicBezTo>
                  <a:pt x="9036295" y="7869469"/>
                  <a:pt x="9035918" y="7864349"/>
                  <a:pt x="9031131" y="7862833"/>
                </a:cubicBezTo>
                <a:cubicBezTo>
                  <a:pt x="9021709" y="7868211"/>
                  <a:pt x="9038826" y="7884715"/>
                  <a:pt x="9041514" y="7870484"/>
                </a:cubicBezTo>
                <a:close/>
                <a:moveTo>
                  <a:pt x="7344020" y="11716749"/>
                </a:moveTo>
                <a:cubicBezTo>
                  <a:pt x="7306305" y="11694971"/>
                  <a:pt x="7251688" y="11665781"/>
                  <a:pt x="7264756" y="11617701"/>
                </a:cubicBezTo>
                <a:cubicBezTo>
                  <a:pt x="7305629" y="11636084"/>
                  <a:pt x="7358518" y="11668357"/>
                  <a:pt x="7344020" y="11716749"/>
                </a:cubicBezTo>
                <a:close/>
                <a:moveTo>
                  <a:pt x="8170692" y="9846910"/>
                </a:moveTo>
                <a:cubicBezTo>
                  <a:pt x="8179971" y="9805751"/>
                  <a:pt x="8158586" y="9782393"/>
                  <a:pt x="8133328" y="9762135"/>
                </a:cubicBezTo>
                <a:cubicBezTo>
                  <a:pt x="8130179" y="9780678"/>
                  <a:pt x="8144764" y="9788791"/>
                  <a:pt x="8143054" y="9806464"/>
                </a:cubicBezTo>
                <a:cubicBezTo>
                  <a:pt x="8135500" y="9797726"/>
                  <a:pt x="8138972" y="9782465"/>
                  <a:pt x="8120393" y="9780249"/>
                </a:cubicBezTo>
                <a:cubicBezTo>
                  <a:pt x="8110536" y="9802700"/>
                  <a:pt x="8129437" y="9808201"/>
                  <a:pt x="8149798" y="9812365"/>
                </a:cubicBezTo>
                <a:cubicBezTo>
                  <a:pt x="8153399" y="9826067"/>
                  <a:pt x="8156046" y="9840195"/>
                  <a:pt x="8170692" y="9846910"/>
                </a:cubicBezTo>
                <a:close/>
                <a:moveTo>
                  <a:pt x="8150957" y="9892279"/>
                </a:moveTo>
                <a:cubicBezTo>
                  <a:pt x="8141964" y="9884412"/>
                  <a:pt x="8140187" y="9871724"/>
                  <a:pt x="8128317" y="9865598"/>
                </a:cubicBezTo>
                <a:cubicBezTo>
                  <a:pt x="8116339" y="9872545"/>
                  <a:pt x="8138472" y="9900138"/>
                  <a:pt x="8150957" y="9892279"/>
                </a:cubicBezTo>
                <a:close/>
                <a:moveTo>
                  <a:pt x="9842824" y="6063536"/>
                </a:moveTo>
                <a:cubicBezTo>
                  <a:pt x="9838225" y="6034067"/>
                  <a:pt x="9843220" y="5981160"/>
                  <a:pt x="9806064" y="5975187"/>
                </a:cubicBezTo>
                <a:cubicBezTo>
                  <a:pt x="9826944" y="5999180"/>
                  <a:pt x="9816730" y="6054191"/>
                  <a:pt x="9842824" y="6063536"/>
                </a:cubicBezTo>
                <a:close/>
                <a:moveTo>
                  <a:pt x="10189648" y="5282226"/>
                </a:moveTo>
                <a:cubicBezTo>
                  <a:pt x="10192451" y="5276682"/>
                  <a:pt x="10194543" y="5270558"/>
                  <a:pt x="10195393" y="5263426"/>
                </a:cubicBezTo>
                <a:cubicBezTo>
                  <a:pt x="10174848" y="5279809"/>
                  <a:pt x="10149177" y="5291419"/>
                  <a:pt x="10149887" y="5324501"/>
                </a:cubicBezTo>
                <a:cubicBezTo>
                  <a:pt x="10151239" y="5328007"/>
                  <a:pt x="10154063" y="5329704"/>
                  <a:pt x="10159540" y="5328143"/>
                </a:cubicBezTo>
                <a:cubicBezTo>
                  <a:pt x="10166425" y="5310272"/>
                  <a:pt x="10181238" y="5298854"/>
                  <a:pt x="10189648" y="5282226"/>
                </a:cubicBezTo>
                <a:close/>
                <a:moveTo>
                  <a:pt x="9480106" y="6891329"/>
                </a:moveTo>
                <a:cubicBezTo>
                  <a:pt x="9478473" y="6862918"/>
                  <a:pt x="9452763" y="6875574"/>
                  <a:pt x="9439436" y="6859721"/>
                </a:cubicBezTo>
                <a:cubicBezTo>
                  <a:pt x="9429171" y="6872642"/>
                  <a:pt x="9457481" y="6876162"/>
                  <a:pt x="9458976" y="6890086"/>
                </a:cubicBezTo>
                <a:cubicBezTo>
                  <a:pt x="9455205" y="6895978"/>
                  <a:pt x="9446147" y="6899921"/>
                  <a:pt x="9457683" y="6904214"/>
                </a:cubicBezTo>
                <a:cubicBezTo>
                  <a:pt x="9460182" y="6893738"/>
                  <a:pt x="9469877" y="6892085"/>
                  <a:pt x="9480106" y="6891329"/>
                </a:cubicBezTo>
                <a:close/>
                <a:moveTo>
                  <a:pt x="10221216" y="5219082"/>
                </a:moveTo>
                <a:cubicBezTo>
                  <a:pt x="10222749" y="5215007"/>
                  <a:pt x="10223382" y="5210215"/>
                  <a:pt x="10222528" y="5204253"/>
                </a:cubicBezTo>
                <a:cubicBezTo>
                  <a:pt x="10207248" y="5210478"/>
                  <a:pt x="10187932" y="5235685"/>
                  <a:pt x="10198879" y="5248809"/>
                </a:cubicBezTo>
                <a:cubicBezTo>
                  <a:pt x="10203904" y="5237100"/>
                  <a:pt x="10216617" y="5231307"/>
                  <a:pt x="10221216" y="5219082"/>
                </a:cubicBezTo>
                <a:close/>
                <a:moveTo>
                  <a:pt x="6107179" y="14530516"/>
                </a:moveTo>
                <a:cubicBezTo>
                  <a:pt x="6104454" y="14512466"/>
                  <a:pt x="6109487" y="14490696"/>
                  <a:pt x="6093656" y="14478086"/>
                </a:cubicBezTo>
                <a:cubicBezTo>
                  <a:pt x="6090846" y="14498285"/>
                  <a:pt x="6099107" y="14514187"/>
                  <a:pt x="6107179" y="14530516"/>
                </a:cubicBezTo>
                <a:close/>
                <a:moveTo>
                  <a:pt x="7233818" y="11980922"/>
                </a:moveTo>
                <a:cubicBezTo>
                  <a:pt x="7230794" y="11984786"/>
                  <a:pt x="7225988" y="11988205"/>
                  <a:pt x="7219049" y="11990906"/>
                </a:cubicBezTo>
                <a:cubicBezTo>
                  <a:pt x="7190300" y="11976148"/>
                  <a:pt x="7158486" y="11963864"/>
                  <a:pt x="7155277" y="11928487"/>
                </a:cubicBezTo>
                <a:cubicBezTo>
                  <a:pt x="7188812" y="11905103"/>
                  <a:pt x="7254986" y="11953884"/>
                  <a:pt x="7233818" y="11980922"/>
                </a:cubicBezTo>
                <a:close/>
                <a:moveTo>
                  <a:pt x="8161660" y="9882475"/>
                </a:moveTo>
                <a:cubicBezTo>
                  <a:pt x="8168767" y="9848226"/>
                  <a:pt x="8145190" y="9832245"/>
                  <a:pt x="8124491" y="9814522"/>
                </a:cubicBezTo>
                <a:cubicBezTo>
                  <a:pt x="8123139" y="9845288"/>
                  <a:pt x="8139035" y="9866069"/>
                  <a:pt x="8161660" y="9882475"/>
                </a:cubicBezTo>
                <a:close/>
                <a:moveTo>
                  <a:pt x="8844708" y="8337218"/>
                </a:moveTo>
                <a:cubicBezTo>
                  <a:pt x="8842280" y="8330037"/>
                  <a:pt x="8828457" y="8324439"/>
                  <a:pt x="8825695" y="8336453"/>
                </a:cubicBezTo>
                <a:cubicBezTo>
                  <a:pt x="8829075" y="8346093"/>
                  <a:pt x="8839567" y="8343091"/>
                  <a:pt x="8844708" y="8337218"/>
                </a:cubicBezTo>
                <a:close/>
                <a:moveTo>
                  <a:pt x="9699271" y="6410038"/>
                </a:moveTo>
                <a:cubicBezTo>
                  <a:pt x="9698139" y="6377730"/>
                  <a:pt x="9682192" y="6351050"/>
                  <a:pt x="9659567" y="6326245"/>
                </a:cubicBezTo>
                <a:cubicBezTo>
                  <a:pt x="9660489" y="6357927"/>
                  <a:pt x="9670385" y="6387318"/>
                  <a:pt x="9699271" y="6410038"/>
                </a:cubicBezTo>
                <a:close/>
                <a:moveTo>
                  <a:pt x="9474230" y="6919362"/>
                </a:moveTo>
                <a:cubicBezTo>
                  <a:pt x="9474523" y="6917001"/>
                  <a:pt x="9474816" y="6914641"/>
                  <a:pt x="9475109" y="6912282"/>
                </a:cubicBezTo>
                <a:cubicBezTo>
                  <a:pt x="9472750" y="6911988"/>
                  <a:pt x="9470425" y="6912160"/>
                  <a:pt x="9468066" y="6911866"/>
                </a:cubicBezTo>
                <a:cubicBezTo>
                  <a:pt x="9467773" y="6914226"/>
                  <a:pt x="9467481" y="6916586"/>
                  <a:pt x="9467652" y="6918912"/>
                </a:cubicBezTo>
                <a:cubicBezTo>
                  <a:pt x="9469512" y="6918775"/>
                  <a:pt x="9472370" y="6919499"/>
                  <a:pt x="9474230" y="6919362"/>
                </a:cubicBezTo>
                <a:close/>
                <a:moveTo>
                  <a:pt x="9184508" y="7575488"/>
                </a:moveTo>
                <a:cubicBezTo>
                  <a:pt x="9184021" y="7566227"/>
                  <a:pt x="9167694" y="7555244"/>
                  <a:pt x="9159959" y="7550202"/>
                </a:cubicBezTo>
                <a:cubicBezTo>
                  <a:pt x="9159802" y="7567052"/>
                  <a:pt x="9167533" y="7576770"/>
                  <a:pt x="9178811" y="7583889"/>
                </a:cubicBezTo>
                <a:cubicBezTo>
                  <a:pt x="9183073" y="7581470"/>
                  <a:pt x="9184670" y="7578574"/>
                  <a:pt x="9184508" y="7575488"/>
                </a:cubicBezTo>
                <a:close/>
                <a:moveTo>
                  <a:pt x="8651000" y="8783429"/>
                </a:moveTo>
                <a:cubicBezTo>
                  <a:pt x="8644404" y="8795299"/>
                  <a:pt x="8635864" y="8805293"/>
                  <a:pt x="8625781" y="8811903"/>
                </a:cubicBezTo>
                <a:cubicBezTo>
                  <a:pt x="8605976" y="8775682"/>
                  <a:pt x="8598798" y="8694674"/>
                  <a:pt x="8647001" y="8666625"/>
                </a:cubicBezTo>
                <a:cubicBezTo>
                  <a:pt x="8673074" y="8695316"/>
                  <a:pt x="8670787" y="8747817"/>
                  <a:pt x="8651000" y="8783429"/>
                </a:cubicBezTo>
                <a:close/>
                <a:moveTo>
                  <a:pt x="6188201" y="14357524"/>
                </a:moveTo>
                <a:cubicBezTo>
                  <a:pt x="6179996" y="14347262"/>
                  <a:pt x="6198001" y="14326119"/>
                  <a:pt x="6171532" y="14322592"/>
                </a:cubicBezTo>
                <a:cubicBezTo>
                  <a:pt x="6168757" y="14334639"/>
                  <a:pt x="6179227" y="14370915"/>
                  <a:pt x="6188201" y="14357524"/>
                </a:cubicBezTo>
                <a:close/>
                <a:moveTo>
                  <a:pt x="7113419" y="12264306"/>
                </a:moveTo>
                <a:cubicBezTo>
                  <a:pt x="7119128" y="12257146"/>
                  <a:pt x="7115334" y="12251904"/>
                  <a:pt x="7112581" y="12246610"/>
                </a:cubicBezTo>
                <a:cubicBezTo>
                  <a:pt x="7106446" y="12253582"/>
                  <a:pt x="7105087" y="12260115"/>
                  <a:pt x="7113419" y="12264306"/>
                </a:cubicBezTo>
                <a:close/>
                <a:moveTo>
                  <a:pt x="7983545" y="10296558"/>
                </a:moveTo>
                <a:cubicBezTo>
                  <a:pt x="7984912" y="10293723"/>
                  <a:pt x="7985297" y="10289886"/>
                  <a:pt x="7986047" y="10286518"/>
                </a:cubicBezTo>
                <a:cubicBezTo>
                  <a:pt x="7976334" y="10284938"/>
                  <a:pt x="7974128" y="10291065"/>
                  <a:pt x="7975148" y="10300590"/>
                </a:cubicBezTo>
                <a:cubicBezTo>
                  <a:pt x="7979828" y="10301227"/>
                  <a:pt x="7982178" y="10299394"/>
                  <a:pt x="7983545" y="10296558"/>
                </a:cubicBezTo>
                <a:close/>
                <a:moveTo>
                  <a:pt x="9991088" y="5764669"/>
                </a:moveTo>
                <a:cubicBezTo>
                  <a:pt x="9980287" y="5720364"/>
                  <a:pt x="10045539" y="5697031"/>
                  <a:pt x="10013955" y="5663498"/>
                </a:cubicBezTo>
                <a:cubicBezTo>
                  <a:pt x="9995088" y="5702917"/>
                  <a:pt x="9965313" y="5732856"/>
                  <a:pt x="9954692" y="5778384"/>
                </a:cubicBezTo>
                <a:cubicBezTo>
                  <a:pt x="9966645" y="5785104"/>
                  <a:pt x="9977138" y="5761140"/>
                  <a:pt x="9991088" y="5764669"/>
                </a:cubicBezTo>
                <a:close/>
                <a:moveTo>
                  <a:pt x="10179921" y="5337519"/>
                </a:moveTo>
                <a:cubicBezTo>
                  <a:pt x="10181991" y="5333176"/>
                  <a:pt x="10183063" y="5328030"/>
                  <a:pt x="10182397" y="5321467"/>
                </a:cubicBezTo>
                <a:cubicBezTo>
                  <a:pt x="10166823" y="5328053"/>
                  <a:pt x="10132789" y="5361747"/>
                  <a:pt x="10154328" y="5371454"/>
                </a:cubicBezTo>
                <a:cubicBezTo>
                  <a:pt x="10158511" y="5356350"/>
                  <a:pt x="10173709" y="5350548"/>
                  <a:pt x="10179921" y="5337519"/>
                </a:cubicBezTo>
                <a:close/>
                <a:moveTo>
                  <a:pt x="8876153" y="8292561"/>
                </a:moveTo>
                <a:cubicBezTo>
                  <a:pt x="8870188" y="8289926"/>
                  <a:pt x="8876082" y="8282349"/>
                  <a:pt x="8866193" y="8280526"/>
                </a:cubicBezTo>
                <a:lnTo>
                  <a:pt x="8861865" y="8290321"/>
                </a:lnTo>
                <a:cubicBezTo>
                  <a:pt x="8866740" y="8291966"/>
                  <a:pt x="8873230" y="8296871"/>
                  <a:pt x="8876153" y="8292561"/>
                </a:cubicBezTo>
                <a:close/>
                <a:moveTo>
                  <a:pt x="6961702" y="12628096"/>
                </a:moveTo>
                <a:cubicBezTo>
                  <a:pt x="6962830" y="12613296"/>
                  <a:pt x="6943282" y="12592364"/>
                  <a:pt x="6931267" y="12589344"/>
                </a:cubicBezTo>
                <a:cubicBezTo>
                  <a:pt x="6938858" y="12604390"/>
                  <a:pt x="6940880" y="12620532"/>
                  <a:pt x="6947007" y="12635439"/>
                </a:cubicBezTo>
                <a:cubicBezTo>
                  <a:pt x="6948947" y="12636804"/>
                  <a:pt x="6950698" y="12638595"/>
                  <a:pt x="6952638" y="12639960"/>
                </a:cubicBezTo>
                <a:cubicBezTo>
                  <a:pt x="6958653" y="12637280"/>
                  <a:pt x="6961326" y="12633029"/>
                  <a:pt x="6961702" y="12628096"/>
                </a:cubicBezTo>
                <a:close/>
                <a:moveTo>
                  <a:pt x="9509471" y="6865654"/>
                </a:moveTo>
                <a:cubicBezTo>
                  <a:pt x="9510555" y="6863702"/>
                  <a:pt x="9511322" y="6861422"/>
                  <a:pt x="9510814" y="6857719"/>
                </a:cubicBezTo>
                <a:cubicBezTo>
                  <a:pt x="9503840" y="6858234"/>
                  <a:pt x="9503461" y="6853117"/>
                  <a:pt x="9496917" y="6853134"/>
                </a:cubicBezTo>
                <a:cubicBezTo>
                  <a:pt x="9494453" y="6864075"/>
                  <a:pt x="9500342" y="6867850"/>
                  <a:pt x="9506231" y="6871623"/>
                </a:cubicBezTo>
                <a:cubicBezTo>
                  <a:pt x="9506989" y="6869228"/>
                  <a:pt x="9508389" y="6867603"/>
                  <a:pt x="9509471" y="6865654"/>
                </a:cubicBezTo>
                <a:close/>
                <a:moveTo>
                  <a:pt x="9074716" y="7851660"/>
                </a:moveTo>
                <a:cubicBezTo>
                  <a:pt x="9067122" y="7843804"/>
                  <a:pt x="9059618" y="7818162"/>
                  <a:pt x="9048407" y="7824603"/>
                </a:cubicBezTo>
                <a:cubicBezTo>
                  <a:pt x="9055999" y="7832465"/>
                  <a:pt x="9059526" y="7861203"/>
                  <a:pt x="9074716" y="7851660"/>
                </a:cubicBezTo>
                <a:close/>
                <a:moveTo>
                  <a:pt x="9497291" y="6896140"/>
                </a:moveTo>
                <a:cubicBezTo>
                  <a:pt x="9510294" y="6876002"/>
                  <a:pt x="9485052" y="6863366"/>
                  <a:pt x="9479268" y="6848357"/>
                </a:cubicBezTo>
                <a:cubicBezTo>
                  <a:pt x="9470365" y="6848080"/>
                  <a:pt x="9466593" y="6853971"/>
                  <a:pt x="9460790" y="6857674"/>
                </a:cubicBezTo>
                <a:cubicBezTo>
                  <a:pt x="9485707" y="6859575"/>
                  <a:pt x="9481157" y="6886573"/>
                  <a:pt x="9497291" y="6896140"/>
                </a:cubicBezTo>
                <a:close/>
                <a:moveTo>
                  <a:pt x="7985211" y="10319608"/>
                </a:moveTo>
                <a:cubicBezTo>
                  <a:pt x="7988177" y="10315989"/>
                  <a:pt x="7990160" y="10311368"/>
                  <a:pt x="7989307" y="10304149"/>
                </a:cubicBezTo>
                <a:cubicBezTo>
                  <a:pt x="7981597" y="10307384"/>
                  <a:pt x="7970325" y="10325456"/>
                  <a:pt x="7975219" y="10329058"/>
                </a:cubicBezTo>
                <a:cubicBezTo>
                  <a:pt x="7978297" y="10325844"/>
                  <a:pt x="7982245" y="10323227"/>
                  <a:pt x="7985211" y="10319608"/>
                </a:cubicBezTo>
                <a:close/>
                <a:moveTo>
                  <a:pt x="6150080" y="14474939"/>
                </a:moveTo>
                <a:cubicBezTo>
                  <a:pt x="6153037" y="14457868"/>
                  <a:pt x="6143077" y="14445810"/>
                  <a:pt x="6136808" y="14432320"/>
                </a:cubicBezTo>
                <a:cubicBezTo>
                  <a:pt x="6123766" y="14447998"/>
                  <a:pt x="6151485" y="14464840"/>
                  <a:pt x="6138569" y="14469853"/>
                </a:cubicBezTo>
                <a:cubicBezTo>
                  <a:pt x="6128274" y="14455095"/>
                  <a:pt x="6121935" y="14457910"/>
                  <a:pt x="6107432" y="14446907"/>
                </a:cubicBezTo>
                <a:cubicBezTo>
                  <a:pt x="6101219" y="14439057"/>
                  <a:pt x="6102988" y="14418908"/>
                  <a:pt x="6097571" y="14405794"/>
                </a:cubicBezTo>
                <a:cubicBezTo>
                  <a:pt x="6093007" y="14393058"/>
                  <a:pt x="6081510" y="14366027"/>
                  <a:pt x="6073242" y="14376667"/>
                </a:cubicBezTo>
                <a:cubicBezTo>
                  <a:pt x="6078015" y="14402770"/>
                  <a:pt x="6091433" y="14479657"/>
                  <a:pt x="6150080" y="14474939"/>
                </a:cubicBezTo>
                <a:close/>
                <a:moveTo>
                  <a:pt x="7951339" y="10399946"/>
                </a:moveTo>
                <a:cubicBezTo>
                  <a:pt x="7954076" y="10393737"/>
                  <a:pt x="7955163" y="10385874"/>
                  <a:pt x="7953743" y="10375386"/>
                </a:cubicBezTo>
                <a:cubicBezTo>
                  <a:pt x="7942130" y="10379579"/>
                  <a:pt x="7930180" y="10402007"/>
                  <a:pt x="7939033" y="10414579"/>
                </a:cubicBezTo>
                <a:cubicBezTo>
                  <a:pt x="7944214" y="10410709"/>
                  <a:pt x="7948602" y="10406155"/>
                  <a:pt x="7951339" y="10399946"/>
                </a:cubicBezTo>
                <a:close/>
                <a:moveTo>
                  <a:pt x="8201899" y="9838006"/>
                </a:moveTo>
                <a:cubicBezTo>
                  <a:pt x="8202995" y="9834317"/>
                  <a:pt x="8204112" y="9830163"/>
                  <a:pt x="8205207" y="9826475"/>
                </a:cubicBezTo>
                <a:cubicBezTo>
                  <a:pt x="8199170" y="9825742"/>
                  <a:pt x="8190500" y="9821158"/>
                  <a:pt x="8188411" y="9826204"/>
                </a:cubicBezTo>
                <a:cubicBezTo>
                  <a:pt x="8196251" y="9828417"/>
                  <a:pt x="8190674" y="9838447"/>
                  <a:pt x="8201899" y="9838006"/>
                </a:cubicBezTo>
                <a:close/>
                <a:moveTo>
                  <a:pt x="9204332" y="7574987"/>
                </a:moveTo>
                <a:cubicBezTo>
                  <a:pt x="9213805" y="7563995"/>
                  <a:pt x="9190027" y="7539558"/>
                  <a:pt x="9181536" y="7544865"/>
                </a:cubicBezTo>
                <a:cubicBezTo>
                  <a:pt x="9192815" y="7551982"/>
                  <a:pt x="9188713" y="7572402"/>
                  <a:pt x="9204332" y="7574987"/>
                </a:cubicBezTo>
                <a:close/>
                <a:moveTo>
                  <a:pt x="9689922" y="6476869"/>
                </a:moveTo>
                <a:cubicBezTo>
                  <a:pt x="9693327" y="6471215"/>
                  <a:pt x="9695350" y="6466108"/>
                  <a:pt x="9690434" y="6463398"/>
                </a:cubicBezTo>
                <a:cubicBezTo>
                  <a:pt x="9684637" y="6482366"/>
                  <a:pt x="9656218" y="6477571"/>
                  <a:pt x="9681116" y="6493622"/>
                </a:cubicBezTo>
                <a:cubicBezTo>
                  <a:pt x="9681730" y="6488723"/>
                  <a:pt x="9686517" y="6482522"/>
                  <a:pt x="9689922" y="6476869"/>
                </a:cubicBezTo>
                <a:close/>
                <a:moveTo>
                  <a:pt x="8871646" y="8329269"/>
                </a:moveTo>
                <a:cubicBezTo>
                  <a:pt x="8863967" y="8321293"/>
                  <a:pt x="8852661" y="8320373"/>
                  <a:pt x="8846213" y="8333812"/>
                </a:cubicBezTo>
                <a:cubicBezTo>
                  <a:pt x="8856629" y="8337900"/>
                  <a:pt x="8866753" y="8340343"/>
                  <a:pt x="8871646" y="8329269"/>
                </a:cubicBezTo>
                <a:close/>
                <a:moveTo>
                  <a:pt x="7729354" y="10915316"/>
                </a:moveTo>
                <a:cubicBezTo>
                  <a:pt x="7733468" y="10908398"/>
                  <a:pt x="7723773" y="10898193"/>
                  <a:pt x="7722183" y="10907904"/>
                </a:cubicBezTo>
                <a:cubicBezTo>
                  <a:pt x="7726838" y="10908223"/>
                  <a:pt x="7725307" y="10914290"/>
                  <a:pt x="7729354" y="10915316"/>
                </a:cubicBezTo>
                <a:close/>
                <a:moveTo>
                  <a:pt x="7089680" y="12366435"/>
                </a:moveTo>
                <a:cubicBezTo>
                  <a:pt x="7094905" y="12353457"/>
                  <a:pt x="7080090" y="12322450"/>
                  <a:pt x="7063124" y="12329732"/>
                </a:cubicBezTo>
                <a:cubicBezTo>
                  <a:pt x="7056531" y="12344655"/>
                  <a:pt x="7083035" y="12353817"/>
                  <a:pt x="7089680" y="12366435"/>
                </a:cubicBezTo>
                <a:close/>
                <a:moveTo>
                  <a:pt x="7062037" y="12430150"/>
                </a:moveTo>
                <a:cubicBezTo>
                  <a:pt x="7047020" y="12416889"/>
                  <a:pt x="7054317" y="12399221"/>
                  <a:pt x="7046295" y="12383955"/>
                </a:cubicBezTo>
                <a:cubicBezTo>
                  <a:pt x="7037670" y="12400019"/>
                  <a:pt x="7038165" y="12436928"/>
                  <a:pt x="7062037" y="12430150"/>
                </a:cubicBezTo>
                <a:close/>
                <a:moveTo>
                  <a:pt x="10182540" y="5368532"/>
                </a:moveTo>
                <a:cubicBezTo>
                  <a:pt x="10167955" y="5378331"/>
                  <a:pt x="10135240" y="5395644"/>
                  <a:pt x="10149050" y="5414107"/>
                </a:cubicBezTo>
                <a:cubicBezTo>
                  <a:pt x="10157519" y="5396321"/>
                  <a:pt x="10174366" y="5385957"/>
                  <a:pt x="10182540" y="5368532"/>
                </a:cubicBezTo>
                <a:close/>
                <a:moveTo>
                  <a:pt x="7088212" y="12371973"/>
                </a:moveTo>
                <a:cubicBezTo>
                  <a:pt x="7090745" y="12371587"/>
                  <a:pt x="7080612" y="12373129"/>
                  <a:pt x="7080612" y="12373129"/>
                </a:cubicBezTo>
                <a:cubicBezTo>
                  <a:pt x="7085116" y="12372444"/>
                  <a:pt x="7087367" y="12372102"/>
                  <a:pt x="7088212" y="12371973"/>
                </a:cubicBezTo>
                <a:close/>
                <a:moveTo>
                  <a:pt x="8184125" y="9891869"/>
                </a:moveTo>
                <a:cubicBezTo>
                  <a:pt x="8185221" y="9888180"/>
                  <a:pt x="8186317" y="9884492"/>
                  <a:pt x="8187433" y="9880338"/>
                </a:cubicBezTo>
                <a:cubicBezTo>
                  <a:pt x="8183260" y="9879688"/>
                  <a:pt x="8179593" y="9878125"/>
                  <a:pt x="8175420" y="9877475"/>
                </a:cubicBezTo>
                <a:cubicBezTo>
                  <a:pt x="8174790" y="9881184"/>
                  <a:pt x="8173673" y="9885338"/>
                  <a:pt x="8172578" y="9889026"/>
                </a:cubicBezTo>
                <a:cubicBezTo>
                  <a:pt x="8176265" y="9890122"/>
                  <a:pt x="8180418" y="9891238"/>
                  <a:pt x="8184125" y="9891869"/>
                </a:cubicBezTo>
                <a:close/>
                <a:moveTo>
                  <a:pt x="9224897" y="7536983"/>
                </a:moveTo>
                <a:cubicBezTo>
                  <a:pt x="9223142" y="7525887"/>
                  <a:pt x="9212639" y="7510292"/>
                  <a:pt x="9201033" y="7517697"/>
                </a:cubicBezTo>
                <a:cubicBezTo>
                  <a:pt x="9203287" y="7529224"/>
                  <a:pt x="9213895" y="7533584"/>
                  <a:pt x="9224897" y="7536983"/>
                </a:cubicBezTo>
                <a:close/>
                <a:moveTo>
                  <a:pt x="6902660" y="12793512"/>
                </a:moveTo>
                <a:cubicBezTo>
                  <a:pt x="6905344" y="12788592"/>
                  <a:pt x="6896023" y="12772770"/>
                  <a:pt x="6887519" y="12778172"/>
                </a:cubicBezTo>
                <a:cubicBezTo>
                  <a:pt x="6888309" y="12781574"/>
                  <a:pt x="6891110" y="12784465"/>
                  <a:pt x="6892746" y="12787541"/>
                </a:cubicBezTo>
                <a:lnTo>
                  <a:pt x="6891054" y="12797597"/>
                </a:lnTo>
                <a:lnTo>
                  <a:pt x="6890774" y="12797696"/>
                </a:lnTo>
                <a:lnTo>
                  <a:pt x="6878825" y="12779101"/>
                </a:lnTo>
                <a:lnTo>
                  <a:pt x="6876136" y="12776721"/>
                </a:lnTo>
                <a:lnTo>
                  <a:pt x="6864626" y="12766531"/>
                </a:lnTo>
                <a:lnTo>
                  <a:pt x="6868188" y="12775707"/>
                </a:lnTo>
                <a:lnTo>
                  <a:pt x="6870049" y="12780503"/>
                </a:lnTo>
                <a:cubicBezTo>
                  <a:pt x="6871342" y="12785653"/>
                  <a:pt x="6871082" y="12789991"/>
                  <a:pt x="6866159" y="12789597"/>
                </a:cubicBezTo>
                <a:lnTo>
                  <a:pt x="6857798" y="12774383"/>
                </a:lnTo>
                <a:lnTo>
                  <a:pt x="6856233" y="12771537"/>
                </a:lnTo>
                <a:cubicBezTo>
                  <a:pt x="6854162" y="12764832"/>
                  <a:pt x="6851543" y="12759223"/>
                  <a:pt x="6843026" y="12760039"/>
                </a:cubicBezTo>
                <a:lnTo>
                  <a:pt x="6846978" y="12773003"/>
                </a:lnTo>
                <a:lnTo>
                  <a:pt x="6847553" y="12774887"/>
                </a:lnTo>
                <a:cubicBezTo>
                  <a:pt x="6849093" y="12779766"/>
                  <a:pt x="6849959" y="12784728"/>
                  <a:pt x="6848034" y="12790238"/>
                </a:cubicBezTo>
                <a:lnTo>
                  <a:pt x="6836167" y="12771625"/>
                </a:lnTo>
                <a:lnTo>
                  <a:pt x="6833243" y="12767039"/>
                </a:lnTo>
                <a:cubicBezTo>
                  <a:pt x="6830245" y="12758971"/>
                  <a:pt x="6827453" y="12750869"/>
                  <a:pt x="6819694" y="12743624"/>
                </a:cubicBezTo>
                <a:cubicBezTo>
                  <a:pt x="6812050" y="12751696"/>
                  <a:pt x="6815120" y="12758014"/>
                  <a:pt x="6818788" y="12764278"/>
                </a:cubicBezTo>
                <a:lnTo>
                  <a:pt x="6821469" y="12769751"/>
                </a:lnTo>
                <a:lnTo>
                  <a:pt x="6823473" y="12773846"/>
                </a:lnTo>
                <a:cubicBezTo>
                  <a:pt x="6824342" y="12777162"/>
                  <a:pt x="6824094" y="12780679"/>
                  <a:pt x="6821467" y="12784607"/>
                </a:cubicBezTo>
                <a:cubicBezTo>
                  <a:pt x="6816963" y="12782108"/>
                  <a:pt x="6814273" y="12779329"/>
                  <a:pt x="6812582" y="12776395"/>
                </a:cubicBezTo>
                <a:lnTo>
                  <a:pt x="6810024" y="12768292"/>
                </a:lnTo>
                <a:lnTo>
                  <a:pt x="6809698" y="12767257"/>
                </a:lnTo>
                <a:cubicBezTo>
                  <a:pt x="6808692" y="12761025"/>
                  <a:pt x="6808438" y="12754679"/>
                  <a:pt x="6802435" y="12749228"/>
                </a:cubicBezTo>
                <a:lnTo>
                  <a:pt x="6805022" y="12767654"/>
                </a:lnTo>
                <a:lnTo>
                  <a:pt x="6806966" y="12781498"/>
                </a:lnTo>
                <a:cubicBezTo>
                  <a:pt x="6819496" y="12798531"/>
                  <a:pt x="6847745" y="12806449"/>
                  <a:pt x="6871922" y="12804331"/>
                </a:cubicBezTo>
                <a:lnTo>
                  <a:pt x="6890774" y="12797696"/>
                </a:lnTo>
                <a:lnTo>
                  <a:pt x="6890983" y="12798021"/>
                </a:lnTo>
                <a:lnTo>
                  <a:pt x="6891054" y="12797597"/>
                </a:lnTo>
                <a:close/>
                <a:moveTo>
                  <a:pt x="8164856" y="9937259"/>
                </a:moveTo>
                <a:cubicBezTo>
                  <a:pt x="8140019" y="9928696"/>
                  <a:pt x="8141063" y="9904923"/>
                  <a:pt x="8121496" y="9893321"/>
                </a:cubicBezTo>
                <a:cubicBezTo>
                  <a:pt x="8115853" y="9915491"/>
                  <a:pt x="8149216" y="9931902"/>
                  <a:pt x="8142139" y="9944201"/>
                </a:cubicBezTo>
                <a:cubicBezTo>
                  <a:pt x="8128385" y="9938459"/>
                  <a:pt x="8132404" y="9921355"/>
                  <a:pt x="8110522" y="9919927"/>
                </a:cubicBezTo>
                <a:cubicBezTo>
                  <a:pt x="8111101" y="9938634"/>
                  <a:pt x="8131826" y="9945149"/>
                  <a:pt x="8142985" y="9956848"/>
                </a:cubicBezTo>
                <a:cubicBezTo>
                  <a:pt x="8152873" y="9954948"/>
                  <a:pt x="8160150" y="9948728"/>
                  <a:pt x="8164856" y="9937259"/>
                </a:cubicBezTo>
                <a:close/>
                <a:moveTo>
                  <a:pt x="9499404" y="6919197"/>
                </a:moveTo>
                <a:cubicBezTo>
                  <a:pt x="9500004" y="6915470"/>
                  <a:pt x="9500035" y="6911141"/>
                  <a:pt x="9499940" y="6906705"/>
                </a:cubicBezTo>
                <a:cubicBezTo>
                  <a:pt x="9495257" y="6906583"/>
                  <a:pt x="9490573" y="6906462"/>
                  <a:pt x="9485855" y="6905873"/>
                </a:cubicBezTo>
                <a:cubicBezTo>
                  <a:pt x="9483494" y="6918210"/>
                  <a:pt x="9488161" y="6924413"/>
                  <a:pt x="9495444" y="6928085"/>
                </a:cubicBezTo>
                <a:cubicBezTo>
                  <a:pt x="9497631" y="6926052"/>
                  <a:pt x="9498803" y="6922925"/>
                  <a:pt x="9499404" y="6919197"/>
                </a:cubicBezTo>
                <a:close/>
                <a:moveTo>
                  <a:pt x="8246348" y="9761495"/>
                </a:moveTo>
                <a:cubicBezTo>
                  <a:pt x="8237033" y="9750344"/>
                  <a:pt x="8236838" y="9733522"/>
                  <a:pt x="8221747" y="9726320"/>
                </a:cubicBezTo>
                <a:cubicBezTo>
                  <a:pt x="8221112" y="9740770"/>
                  <a:pt x="8236439" y="9763862"/>
                  <a:pt x="8246348" y="9761495"/>
                </a:cubicBezTo>
                <a:close/>
                <a:moveTo>
                  <a:pt x="6132956" y="14545989"/>
                </a:moveTo>
                <a:cubicBezTo>
                  <a:pt x="6135150" y="14526029"/>
                  <a:pt x="6127693" y="14509461"/>
                  <a:pt x="6118817" y="14493797"/>
                </a:cubicBezTo>
                <a:cubicBezTo>
                  <a:pt x="6113547" y="14514952"/>
                  <a:pt x="6118118" y="14532286"/>
                  <a:pt x="6132956" y="14545989"/>
                </a:cubicBezTo>
                <a:close/>
                <a:moveTo>
                  <a:pt x="9987744" y="5826353"/>
                </a:moveTo>
                <a:cubicBezTo>
                  <a:pt x="9986210" y="5811261"/>
                  <a:pt x="9993283" y="5802571"/>
                  <a:pt x="9988429" y="5784175"/>
                </a:cubicBezTo>
                <a:cubicBezTo>
                  <a:pt x="9969870" y="5790738"/>
                  <a:pt x="9961362" y="5804881"/>
                  <a:pt x="9964486" y="5829093"/>
                </a:cubicBezTo>
                <a:cubicBezTo>
                  <a:pt x="9972359" y="5828278"/>
                  <a:pt x="9980232" y="5827462"/>
                  <a:pt x="9987744" y="5826353"/>
                </a:cubicBezTo>
                <a:close/>
                <a:moveTo>
                  <a:pt x="7101968" y="12361673"/>
                </a:moveTo>
                <a:cubicBezTo>
                  <a:pt x="7106817" y="12349547"/>
                  <a:pt x="7102898" y="12328452"/>
                  <a:pt x="7091167" y="12327344"/>
                </a:cubicBezTo>
                <a:cubicBezTo>
                  <a:pt x="7085515" y="12340135"/>
                  <a:pt x="7091071" y="12351763"/>
                  <a:pt x="7101968" y="12361673"/>
                </a:cubicBezTo>
                <a:close/>
                <a:moveTo>
                  <a:pt x="7965713" y="10408264"/>
                </a:moveTo>
                <a:cubicBezTo>
                  <a:pt x="7967091" y="10404067"/>
                  <a:pt x="7967885" y="10399310"/>
                  <a:pt x="7967633" y="10393535"/>
                </a:cubicBezTo>
                <a:cubicBezTo>
                  <a:pt x="7948567" y="10399949"/>
                  <a:pt x="7948095" y="10425479"/>
                  <a:pt x="7939104" y="10443047"/>
                </a:cubicBezTo>
                <a:cubicBezTo>
                  <a:pt x="7942749" y="10443102"/>
                  <a:pt x="7946041" y="10442852"/>
                  <a:pt x="7950039" y="10443210"/>
                </a:cubicBezTo>
                <a:cubicBezTo>
                  <a:pt x="7952195" y="10428396"/>
                  <a:pt x="7961580" y="10420854"/>
                  <a:pt x="7965713" y="10408264"/>
                </a:cubicBezTo>
                <a:close/>
                <a:moveTo>
                  <a:pt x="6980348" y="12638449"/>
                </a:moveTo>
                <a:cubicBezTo>
                  <a:pt x="6979446" y="12643434"/>
                  <a:pt x="6977210" y="12648657"/>
                  <a:pt x="6973309" y="12654177"/>
                </a:cubicBezTo>
                <a:cubicBezTo>
                  <a:pt x="6933665" y="12665635"/>
                  <a:pt x="6902143" y="12616124"/>
                  <a:pt x="6879362" y="12588268"/>
                </a:cubicBezTo>
                <a:cubicBezTo>
                  <a:pt x="6886403" y="12570030"/>
                  <a:pt x="6877723" y="12553994"/>
                  <a:pt x="6870933" y="12538285"/>
                </a:cubicBezTo>
                <a:cubicBezTo>
                  <a:pt x="6867799" y="12551134"/>
                  <a:pt x="6866505" y="12563270"/>
                  <a:pt x="6877202" y="12573589"/>
                </a:cubicBezTo>
                <a:cubicBezTo>
                  <a:pt x="6863718" y="12583389"/>
                  <a:pt x="6870373" y="12561422"/>
                  <a:pt x="6858647" y="12555732"/>
                </a:cubicBezTo>
                <a:cubicBezTo>
                  <a:pt x="6850418" y="12570904"/>
                  <a:pt x="6863055" y="12582588"/>
                  <a:pt x="6870310" y="12594943"/>
                </a:cubicBezTo>
                <a:cubicBezTo>
                  <a:pt x="6848114" y="12635968"/>
                  <a:pt x="6774046" y="12689657"/>
                  <a:pt x="6786274" y="12627452"/>
                </a:cubicBezTo>
                <a:cubicBezTo>
                  <a:pt x="6794351" y="12587305"/>
                  <a:pt x="6848390" y="12572041"/>
                  <a:pt x="6837114" y="12536559"/>
                </a:cubicBezTo>
                <a:cubicBezTo>
                  <a:pt x="6814255" y="12515784"/>
                  <a:pt x="6771260" y="12487637"/>
                  <a:pt x="6806921" y="12449512"/>
                </a:cubicBezTo>
                <a:cubicBezTo>
                  <a:pt x="6842321" y="12440754"/>
                  <a:pt x="6861398" y="12500015"/>
                  <a:pt x="6894830" y="12498013"/>
                </a:cubicBezTo>
                <a:cubicBezTo>
                  <a:pt x="6904492" y="12469240"/>
                  <a:pt x="6922255" y="12431340"/>
                  <a:pt x="6952145" y="12429297"/>
                </a:cubicBezTo>
                <a:cubicBezTo>
                  <a:pt x="6991045" y="12463259"/>
                  <a:pt x="6938229" y="12517188"/>
                  <a:pt x="6916201" y="12548629"/>
                </a:cubicBezTo>
                <a:cubicBezTo>
                  <a:pt x="6927556" y="12580334"/>
                  <a:pt x="6986657" y="12603555"/>
                  <a:pt x="6980348" y="12638449"/>
                </a:cubicBezTo>
                <a:close/>
                <a:moveTo>
                  <a:pt x="9463786" y="7018355"/>
                </a:moveTo>
                <a:cubicBezTo>
                  <a:pt x="9446466" y="6973799"/>
                  <a:pt x="9478140" y="6902703"/>
                  <a:pt x="9423038" y="6890871"/>
                </a:cubicBezTo>
                <a:cubicBezTo>
                  <a:pt x="9426774" y="6909770"/>
                  <a:pt x="9440618" y="6919973"/>
                  <a:pt x="9448298" y="6935305"/>
                </a:cubicBezTo>
                <a:cubicBezTo>
                  <a:pt x="9431730" y="6938872"/>
                  <a:pt x="9423881" y="6908581"/>
                  <a:pt x="9407850" y="6900411"/>
                </a:cubicBezTo>
                <a:cubicBezTo>
                  <a:pt x="9413652" y="6934591"/>
                  <a:pt x="9435174" y="6947503"/>
                  <a:pt x="9445607" y="6974795"/>
                </a:cubicBezTo>
                <a:cubicBezTo>
                  <a:pt x="9451964" y="6991154"/>
                  <a:pt x="9444004" y="7009989"/>
                  <a:pt x="9463786" y="7018355"/>
                </a:cubicBezTo>
                <a:close/>
                <a:moveTo>
                  <a:pt x="10213354" y="5323903"/>
                </a:moveTo>
                <a:cubicBezTo>
                  <a:pt x="10223525" y="5307012"/>
                  <a:pt x="10219435" y="5274116"/>
                  <a:pt x="10214419" y="5261456"/>
                </a:cubicBezTo>
                <a:cubicBezTo>
                  <a:pt x="10206979" y="5286098"/>
                  <a:pt x="10208980" y="5305785"/>
                  <a:pt x="10197936" y="5334115"/>
                </a:cubicBezTo>
                <a:cubicBezTo>
                  <a:pt x="10204989" y="5333384"/>
                  <a:pt x="10209964" y="5329533"/>
                  <a:pt x="10213354" y="5323903"/>
                </a:cubicBezTo>
                <a:close/>
                <a:moveTo>
                  <a:pt x="10173136" y="5416256"/>
                </a:moveTo>
                <a:cubicBezTo>
                  <a:pt x="10151457" y="5421484"/>
                  <a:pt x="10139964" y="5435605"/>
                  <a:pt x="10139541" y="5457531"/>
                </a:cubicBezTo>
                <a:cubicBezTo>
                  <a:pt x="10156949" y="5449430"/>
                  <a:pt x="10168442" y="5435309"/>
                  <a:pt x="10173136" y="5416256"/>
                </a:cubicBezTo>
                <a:close/>
                <a:moveTo>
                  <a:pt x="8887535" y="8328461"/>
                </a:moveTo>
                <a:cubicBezTo>
                  <a:pt x="8890281" y="8324263"/>
                  <a:pt x="8891344" y="8318112"/>
                  <a:pt x="8889917" y="8314426"/>
                </a:cubicBezTo>
                <a:cubicBezTo>
                  <a:pt x="8885657" y="8312543"/>
                  <a:pt x="8881920" y="8312932"/>
                  <a:pt x="8878799" y="8313080"/>
                </a:cubicBezTo>
                <a:cubicBezTo>
                  <a:pt x="8872101" y="8321325"/>
                  <a:pt x="8879722" y="8323670"/>
                  <a:pt x="8875055" y="8330775"/>
                </a:cubicBezTo>
                <a:cubicBezTo>
                  <a:pt x="8880362" y="8334898"/>
                  <a:pt x="8884790" y="8332656"/>
                  <a:pt x="8887535" y="8328461"/>
                </a:cubicBezTo>
                <a:close/>
                <a:moveTo>
                  <a:pt x="7732785" y="10943514"/>
                </a:moveTo>
                <a:cubicBezTo>
                  <a:pt x="7738677" y="10933818"/>
                  <a:pt x="7723658" y="10927644"/>
                  <a:pt x="7722019" y="10936697"/>
                </a:cubicBezTo>
                <a:cubicBezTo>
                  <a:pt x="7727991" y="10936919"/>
                  <a:pt x="7724986" y="10945410"/>
                  <a:pt x="7732785" y="10943514"/>
                </a:cubicBezTo>
                <a:close/>
                <a:moveTo>
                  <a:pt x="6923154" y="12777125"/>
                </a:moveTo>
                <a:cubicBezTo>
                  <a:pt x="6901801" y="12857756"/>
                  <a:pt x="6813879" y="12796010"/>
                  <a:pt x="6763168" y="12804643"/>
                </a:cubicBezTo>
                <a:cubicBezTo>
                  <a:pt x="6753526" y="12842617"/>
                  <a:pt x="6794783" y="12871532"/>
                  <a:pt x="6801460" y="12906030"/>
                </a:cubicBezTo>
                <a:cubicBezTo>
                  <a:pt x="6796971" y="12925418"/>
                  <a:pt x="6802016" y="12952072"/>
                  <a:pt x="6780995" y="12966191"/>
                </a:cubicBezTo>
                <a:cubicBezTo>
                  <a:pt x="6750452" y="12960328"/>
                  <a:pt x="6733089" y="12929250"/>
                  <a:pt x="6718775" y="12905115"/>
                </a:cubicBezTo>
                <a:cubicBezTo>
                  <a:pt x="6703984" y="12879752"/>
                  <a:pt x="6691890" y="12854055"/>
                  <a:pt x="6674879" y="12830256"/>
                </a:cubicBezTo>
                <a:cubicBezTo>
                  <a:pt x="6639954" y="12781241"/>
                  <a:pt x="6611362" y="12729427"/>
                  <a:pt x="6576964" y="12682680"/>
                </a:cubicBezTo>
                <a:cubicBezTo>
                  <a:pt x="6581930" y="12664520"/>
                  <a:pt x="6564881" y="12644266"/>
                  <a:pt x="6576695" y="12620991"/>
                </a:cubicBezTo>
                <a:cubicBezTo>
                  <a:pt x="6595330" y="12583429"/>
                  <a:pt x="6657343" y="12571139"/>
                  <a:pt x="6670379" y="12612009"/>
                </a:cubicBezTo>
                <a:cubicBezTo>
                  <a:pt x="6666593" y="12628655"/>
                  <a:pt x="6658504" y="12646961"/>
                  <a:pt x="6642162" y="12658567"/>
                </a:cubicBezTo>
                <a:cubicBezTo>
                  <a:pt x="6646478" y="12678793"/>
                  <a:pt x="6657569" y="12700994"/>
                  <a:pt x="6674779" y="12711652"/>
                </a:cubicBezTo>
                <a:cubicBezTo>
                  <a:pt x="6698249" y="12726601"/>
                  <a:pt x="6726332" y="12716112"/>
                  <a:pt x="6753601" y="12719001"/>
                </a:cubicBezTo>
                <a:cubicBezTo>
                  <a:pt x="6761792" y="12720076"/>
                  <a:pt x="6769194" y="12726399"/>
                  <a:pt x="6777811" y="12727662"/>
                </a:cubicBezTo>
                <a:cubicBezTo>
                  <a:pt x="6793578" y="12730049"/>
                  <a:pt x="6809947" y="12727614"/>
                  <a:pt x="6824672" y="12730050"/>
                </a:cubicBezTo>
                <a:cubicBezTo>
                  <a:pt x="6856633" y="12735012"/>
                  <a:pt x="6890965" y="12741531"/>
                  <a:pt x="6923154" y="12777125"/>
                </a:cubicBezTo>
                <a:close/>
                <a:moveTo>
                  <a:pt x="8916822" y="8265564"/>
                </a:moveTo>
                <a:cubicBezTo>
                  <a:pt x="8927425" y="8249129"/>
                  <a:pt x="8925659" y="8221144"/>
                  <a:pt x="8905518" y="8208811"/>
                </a:cubicBezTo>
                <a:cubicBezTo>
                  <a:pt x="8899902" y="8213454"/>
                  <a:pt x="8910614" y="8223786"/>
                  <a:pt x="8899686" y="8222011"/>
                </a:cubicBezTo>
                <a:cubicBezTo>
                  <a:pt x="8895354" y="8209917"/>
                  <a:pt x="8895748" y="8196347"/>
                  <a:pt x="8888774" y="8185623"/>
                </a:cubicBezTo>
                <a:cubicBezTo>
                  <a:pt x="8875209" y="8189814"/>
                  <a:pt x="8869326" y="8223874"/>
                  <a:pt x="8873709" y="8237006"/>
                </a:cubicBezTo>
                <a:cubicBezTo>
                  <a:pt x="8863632" y="8235610"/>
                  <a:pt x="8859403" y="8247487"/>
                  <a:pt x="8848275" y="8241553"/>
                </a:cubicBezTo>
                <a:cubicBezTo>
                  <a:pt x="8836933" y="8266070"/>
                  <a:pt x="8858425" y="8275055"/>
                  <a:pt x="8869016" y="8274136"/>
                </a:cubicBezTo>
                <a:cubicBezTo>
                  <a:pt x="8875149" y="8267172"/>
                  <a:pt x="8861493" y="8251976"/>
                  <a:pt x="8873681" y="8245138"/>
                </a:cubicBezTo>
                <a:cubicBezTo>
                  <a:pt x="8870916" y="8257158"/>
                  <a:pt x="8874485" y="8266369"/>
                  <a:pt x="8884810" y="8272968"/>
                </a:cubicBezTo>
                <a:cubicBezTo>
                  <a:pt x="8891208" y="8258487"/>
                  <a:pt x="8877287" y="8250808"/>
                  <a:pt x="8886331" y="8234949"/>
                </a:cubicBezTo>
                <a:cubicBezTo>
                  <a:pt x="8896101" y="8247413"/>
                  <a:pt x="8894201" y="8264391"/>
                  <a:pt x="8902317" y="8277141"/>
                </a:cubicBezTo>
                <a:cubicBezTo>
                  <a:pt x="8908378" y="8275237"/>
                  <a:pt x="8913288" y="8271040"/>
                  <a:pt x="8916822" y="8265564"/>
                </a:cubicBezTo>
                <a:close/>
                <a:moveTo>
                  <a:pt x="9230922" y="7555248"/>
                </a:moveTo>
                <a:cubicBezTo>
                  <a:pt x="9220556" y="7554142"/>
                  <a:pt x="9216442" y="7530126"/>
                  <a:pt x="9202889" y="7542820"/>
                </a:cubicBezTo>
                <a:cubicBezTo>
                  <a:pt x="9211774" y="7549179"/>
                  <a:pt x="9211341" y="7562310"/>
                  <a:pt x="9222810" y="7565670"/>
                </a:cubicBezTo>
                <a:cubicBezTo>
                  <a:pt x="9227390" y="7564398"/>
                  <a:pt x="9230439" y="7561364"/>
                  <a:pt x="9230922" y="7555248"/>
                </a:cubicBezTo>
                <a:close/>
                <a:moveTo>
                  <a:pt x="8046057" y="10243880"/>
                </a:moveTo>
                <a:cubicBezTo>
                  <a:pt x="8047927" y="10238197"/>
                  <a:pt x="8048404" y="10232202"/>
                  <a:pt x="8046523" y="10225640"/>
                </a:cubicBezTo>
                <a:cubicBezTo>
                  <a:pt x="8028830" y="10241883"/>
                  <a:pt x="8017844" y="10263907"/>
                  <a:pt x="8010788" y="10289937"/>
                </a:cubicBezTo>
                <a:cubicBezTo>
                  <a:pt x="8011637" y="10292521"/>
                  <a:pt x="8013402" y="10294042"/>
                  <a:pt x="8017657" y="10293388"/>
                </a:cubicBezTo>
                <a:cubicBezTo>
                  <a:pt x="8022298" y="10275157"/>
                  <a:pt x="8040447" y="10260928"/>
                  <a:pt x="8046057" y="10243880"/>
                </a:cubicBezTo>
                <a:close/>
                <a:moveTo>
                  <a:pt x="7998708" y="10352934"/>
                </a:moveTo>
                <a:cubicBezTo>
                  <a:pt x="8004189" y="10340598"/>
                  <a:pt x="8007080" y="10325645"/>
                  <a:pt x="8007111" y="10307764"/>
                </a:cubicBezTo>
                <a:cubicBezTo>
                  <a:pt x="7982311" y="10317262"/>
                  <a:pt x="7985730" y="10355409"/>
                  <a:pt x="7967732" y="10372006"/>
                </a:cubicBezTo>
                <a:cubicBezTo>
                  <a:pt x="7967502" y="10377983"/>
                  <a:pt x="7970373" y="10381076"/>
                  <a:pt x="7974772" y="10382397"/>
                </a:cubicBezTo>
                <a:cubicBezTo>
                  <a:pt x="7985159" y="10374987"/>
                  <a:pt x="7993228" y="10365269"/>
                  <a:pt x="7998708" y="10352934"/>
                </a:cubicBezTo>
                <a:close/>
                <a:moveTo>
                  <a:pt x="7120105" y="12348284"/>
                </a:moveTo>
                <a:cubicBezTo>
                  <a:pt x="7127165" y="12330001"/>
                  <a:pt x="7113940" y="12314986"/>
                  <a:pt x="7111497" y="12298618"/>
                </a:cubicBezTo>
                <a:cubicBezTo>
                  <a:pt x="7115332" y="12300312"/>
                  <a:pt x="7119502" y="12304703"/>
                  <a:pt x="7122475" y="12301431"/>
                </a:cubicBezTo>
                <a:cubicBezTo>
                  <a:pt x="7115937" y="12295484"/>
                  <a:pt x="7124104" y="12287372"/>
                  <a:pt x="7113642" y="12282240"/>
                </a:cubicBezTo>
                <a:cubicBezTo>
                  <a:pt x="7089541" y="12292994"/>
                  <a:pt x="7096723" y="12338971"/>
                  <a:pt x="7120105" y="12348284"/>
                </a:cubicBezTo>
                <a:close/>
                <a:moveTo>
                  <a:pt x="10205502" y="5366157"/>
                </a:moveTo>
                <a:cubicBezTo>
                  <a:pt x="10205919" y="5360477"/>
                  <a:pt x="10212603" y="5354479"/>
                  <a:pt x="10204397" y="5352013"/>
                </a:cubicBezTo>
                <a:cubicBezTo>
                  <a:pt x="10204274" y="5357330"/>
                  <a:pt x="10197296" y="5363689"/>
                  <a:pt x="10205502" y="5366157"/>
                </a:cubicBezTo>
                <a:close/>
                <a:moveTo>
                  <a:pt x="9326913" y="7354969"/>
                </a:moveTo>
                <a:cubicBezTo>
                  <a:pt x="9313089" y="7313428"/>
                  <a:pt x="9292708" y="7277976"/>
                  <a:pt x="9247266" y="7264028"/>
                </a:cubicBezTo>
                <a:cubicBezTo>
                  <a:pt x="9268544" y="7298944"/>
                  <a:pt x="9283658" y="7338989"/>
                  <a:pt x="9326913" y="7354969"/>
                </a:cubicBezTo>
                <a:close/>
                <a:moveTo>
                  <a:pt x="8270811" y="9746690"/>
                </a:moveTo>
                <a:cubicBezTo>
                  <a:pt x="8266868" y="9730170"/>
                  <a:pt x="8264363" y="9712780"/>
                  <a:pt x="8248422" y="9703673"/>
                </a:cubicBezTo>
                <a:cubicBezTo>
                  <a:pt x="8248555" y="9721893"/>
                  <a:pt x="8261598" y="9733208"/>
                  <a:pt x="8270811" y="9746690"/>
                </a:cubicBezTo>
                <a:close/>
                <a:moveTo>
                  <a:pt x="9489826" y="6989363"/>
                </a:moveTo>
                <a:cubicBezTo>
                  <a:pt x="9496221" y="6974534"/>
                  <a:pt x="9492739" y="6945239"/>
                  <a:pt x="9494341" y="6938456"/>
                </a:cubicBezTo>
                <a:cubicBezTo>
                  <a:pt x="9468822" y="6947354"/>
                  <a:pt x="9482578" y="6975338"/>
                  <a:pt x="9479578" y="6998012"/>
                </a:cubicBezTo>
                <a:cubicBezTo>
                  <a:pt x="9484462" y="6997648"/>
                  <a:pt x="9487691" y="6994312"/>
                  <a:pt x="9489826" y="6989363"/>
                </a:cubicBezTo>
                <a:close/>
                <a:moveTo>
                  <a:pt x="7089031" y="12423222"/>
                </a:moveTo>
                <a:cubicBezTo>
                  <a:pt x="7075807" y="12408206"/>
                  <a:pt x="7072938" y="12391651"/>
                  <a:pt x="7055789" y="12377450"/>
                </a:cubicBezTo>
                <a:cubicBezTo>
                  <a:pt x="7048868" y="12394265"/>
                  <a:pt x="7070720" y="12419718"/>
                  <a:pt x="7089031" y="12423222"/>
                </a:cubicBezTo>
                <a:close/>
                <a:moveTo>
                  <a:pt x="6232093" y="14363134"/>
                </a:moveTo>
                <a:cubicBezTo>
                  <a:pt x="6226977" y="14360874"/>
                  <a:pt x="6228627" y="14355987"/>
                  <a:pt x="6221854" y="14354015"/>
                </a:cubicBezTo>
                <a:lnTo>
                  <a:pt x="6216759" y="14365548"/>
                </a:lnTo>
                <a:lnTo>
                  <a:pt x="6228696" y="14370822"/>
                </a:lnTo>
                <a:close/>
                <a:moveTo>
                  <a:pt x="8267503" y="9758221"/>
                </a:moveTo>
                <a:cubicBezTo>
                  <a:pt x="8245483" y="9749314"/>
                  <a:pt x="8252068" y="9705701"/>
                  <a:pt x="8225239" y="9710594"/>
                </a:cubicBezTo>
                <a:cubicBezTo>
                  <a:pt x="8238461" y="9728456"/>
                  <a:pt x="8244996" y="9749760"/>
                  <a:pt x="8262049" y="9765454"/>
                </a:cubicBezTo>
                <a:cubicBezTo>
                  <a:pt x="8265332" y="9765131"/>
                  <a:pt x="8267278" y="9763348"/>
                  <a:pt x="8267503" y="9758221"/>
                </a:cubicBezTo>
                <a:close/>
                <a:moveTo>
                  <a:pt x="9795273" y="6301376"/>
                </a:moveTo>
                <a:cubicBezTo>
                  <a:pt x="9777310" y="6277778"/>
                  <a:pt x="9752456" y="6235575"/>
                  <a:pt x="9727603" y="6226851"/>
                </a:cubicBezTo>
                <a:cubicBezTo>
                  <a:pt x="9744730" y="6251079"/>
                  <a:pt x="9758516" y="6296659"/>
                  <a:pt x="9795273" y="6301376"/>
                </a:cubicBezTo>
                <a:close/>
                <a:moveTo>
                  <a:pt x="8234418" y="9841769"/>
                </a:moveTo>
                <a:cubicBezTo>
                  <a:pt x="8223525" y="9824010"/>
                  <a:pt x="8219341" y="9802342"/>
                  <a:pt x="8197423" y="9791105"/>
                </a:cubicBezTo>
                <a:cubicBezTo>
                  <a:pt x="8192978" y="9807256"/>
                  <a:pt x="8201889" y="9816988"/>
                  <a:pt x="8213698" y="9824512"/>
                </a:cubicBezTo>
                <a:cubicBezTo>
                  <a:pt x="8215275" y="9831121"/>
                  <a:pt x="8230926" y="9857495"/>
                  <a:pt x="8234418" y="9841769"/>
                </a:cubicBezTo>
                <a:close/>
                <a:moveTo>
                  <a:pt x="9329598" y="7365997"/>
                </a:moveTo>
                <a:cubicBezTo>
                  <a:pt x="9309365" y="7364217"/>
                  <a:pt x="9308954" y="7346006"/>
                  <a:pt x="9291837" y="7342127"/>
                </a:cubicBezTo>
                <a:cubicBezTo>
                  <a:pt x="9291390" y="7348706"/>
                  <a:pt x="9280283" y="7343916"/>
                  <a:pt x="9280403" y="7351857"/>
                </a:cubicBezTo>
                <a:cubicBezTo>
                  <a:pt x="9292387" y="7362197"/>
                  <a:pt x="9313547" y="7389166"/>
                  <a:pt x="9329598" y="7365997"/>
                </a:cubicBezTo>
                <a:close/>
                <a:moveTo>
                  <a:pt x="10176643" y="5454021"/>
                </a:moveTo>
                <a:cubicBezTo>
                  <a:pt x="10157294" y="5459340"/>
                  <a:pt x="10122793" y="5488441"/>
                  <a:pt x="10143809" y="5499528"/>
                </a:cubicBezTo>
                <a:cubicBezTo>
                  <a:pt x="10151622" y="5481809"/>
                  <a:pt x="10168830" y="5471740"/>
                  <a:pt x="10176643" y="5454021"/>
                </a:cubicBezTo>
                <a:close/>
                <a:moveTo>
                  <a:pt x="8249058" y="9816725"/>
                </a:moveTo>
                <a:cubicBezTo>
                  <a:pt x="8247491" y="9788633"/>
                  <a:pt x="8233945" y="9767489"/>
                  <a:pt x="8215597" y="9749402"/>
                </a:cubicBezTo>
                <a:cubicBezTo>
                  <a:pt x="8217144" y="9777960"/>
                  <a:pt x="8229757" y="9799064"/>
                  <a:pt x="8249058" y="9816725"/>
                </a:cubicBezTo>
                <a:close/>
                <a:moveTo>
                  <a:pt x="7956845" y="10482424"/>
                </a:moveTo>
                <a:cubicBezTo>
                  <a:pt x="7954795" y="10476951"/>
                  <a:pt x="7961133" y="10463889"/>
                  <a:pt x="7953232" y="10464489"/>
                </a:cubicBezTo>
                <a:cubicBezTo>
                  <a:pt x="7950436" y="10467018"/>
                  <a:pt x="7944173" y="10485704"/>
                  <a:pt x="7956845" y="10482424"/>
                </a:cubicBezTo>
                <a:close/>
                <a:moveTo>
                  <a:pt x="9842866" y="6215110"/>
                </a:moveTo>
                <a:cubicBezTo>
                  <a:pt x="9836603" y="6211989"/>
                  <a:pt x="9834097" y="6207604"/>
                  <a:pt x="9831591" y="6203220"/>
                </a:cubicBezTo>
                <a:cubicBezTo>
                  <a:pt x="9827209" y="6208876"/>
                  <a:pt x="9820320" y="6209102"/>
                  <a:pt x="9817819" y="6219351"/>
                </a:cubicBezTo>
                <a:lnTo>
                  <a:pt x="9836190" y="6228506"/>
                </a:lnTo>
                <a:close/>
                <a:moveTo>
                  <a:pt x="9744184" y="6441592"/>
                </a:moveTo>
                <a:cubicBezTo>
                  <a:pt x="9718143" y="6495029"/>
                  <a:pt x="9670173" y="6540207"/>
                  <a:pt x="9634632" y="6528221"/>
                </a:cubicBezTo>
                <a:cubicBezTo>
                  <a:pt x="9596166" y="6515297"/>
                  <a:pt x="9528582" y="6394192"/>
                  <a:pt x="9531624" y="6360841"/>
                </a:cubicBezTo>
                <a:cubicBezTo>
                  <a:pt x="9536724" y="6316027"/>
                  <a:pt x="9565691" y="6291432"/>
                  <a:pt x="9603902" y="6287056"/>
                </a:cubicBezTo>
                <a:cubicBezTo>
                  <a:pt x="9599235" y="6260793"/>
                  <a:pt x="9566653" y="6261209"/>
                  <a:pt x="9548026" y="6247243"/>
                </a:cubicBezTo>
                <a:cubicBezTo>
                  <a:pt x="9518099" y="6225565"/>
                  <a:pt x="9494210" y="6197007"/>
                  <a:pt x="9486830" y="6170952"/>
                </a:cubicBezTo>
                <a:cubicBezTo>
                  <a:pt x="9494299" y="6152819"/>
                  <a:pt x="9502831" y="6140938"/>
                  <a:pt x="9512412" y="6131142"/>
                </a:cubicBezTo>
                <a:cubicBezTo>
                  <a:pt x="9608131" y="6151780"/>
                  <a:pt x="9693998" y="6237243"/>
                  <a:pt x="9722171" y="6305403"/>
                </a:cubicBezTo>
                <a:cubicBezTo>
                  <a:pt x="9774341" y="6326457"/>
                  <a:pt x="9770227" y="6388154"/>
                  <a:pt x="9744184" y="6441592"/>
                </a:cubicBezTo>
                <a:close/>
                <a:moveTo>
                  <a:pt x="8965573" y="8204283"/>
                </a:moveTo>
                <a:cubicBezTo>
                  <a:pt x="8953751" y="8183785"/>
                  <a:pt x="8965458" y="8153833"/>
                  <a:pt x="8949760" y="8135190"/>
                </a:cubicBezTo>
                <a:cubicBezTo>
                  <a:pt x="8950851" y="8136178"/>
                  <a:pt x="8935247" y="8136919"/>
                  <a:pt x="8941468" y="8127448"/>
                </a:cubicBezTo>
                <a:cubicBezTo>
                  <a:pt x="8948344" y="8136089"/>
                  <a:pt x="8963849" y="8133269"/>
                  <a:pt x="8968042" y="8146832"/>
                </a:cubicBezTo>
                <a:cubicBezTo>
                  <a:pt x="8977869" y="8121131"/>
                  <a:pt x="8942625" y="8116762"/>
                  <a:pt x="8932589" y="8111815"/>
                </a:cubicBezTo>
                <a:cubicBezTo>
                  <a:pt x="8938364" y="8114880"/>
                  <a:pt x="8942239" y="8113026"/>
                  <a:pt x="8945210" y="8109758"/>
                </a:cubicBezTo>
                <a:cubicBezTo>
                  <a:pt x="8941316" y="8102437"/>
                  <a:pt x="8939879" y="8094163"/>
                  <a:pt x="8941086" y="8084517"/>
                </a:cubicBezTo>
                <a:cubicBezTo>
                  <a:pt x="8935498" y="8081027"/>
                  <a:pt x="8932150" y="8085147"/>
                  <a:pt x="8926372" y="8082088"/>
                </a:cubicBezTo>
                <a:cubicBezTo>
                  <a:pt x="8936002" y="8074123"/>
                  <a:pt x="8929135" y="8070072"/>
                  <a:pt x="8928639" y="8059669"/>
                </a:cubicBezTo>
                <a:lnTo>
                  <a:pt x="8914335" y="8092041"/>
                </a:lnTo>
                <a:cubicBezTo>
                  <a:pt x="8927157" y="8094142"/>
                  <a:pt x="8914268" y="8103720"/>
                  <a:pt x="8914891" y="8108073"/>
                </a:cubicBezTo>
                <a:cubicBezTo>
                  <a:pt x="8916805" y="8117572"/>
                  <a:pt x="8927329" y="8128329"/>
                  <a:pt x="8916620" y="8139889"/>
                </a:cubicBezTo>
                <a:cubicBezTo>
                  <a:pt x="8925290" y="8146775"/>
                  <a:pt x="8926536" y="8133582"/>
                  <a:pt x="8935633" y="8140655"/>
                </a:cubicBezTo>
                <a:cubicBezTo>
                  <a:pt x="8930313" y="8151541"/>
                  <a:pt x="8942006" y="8156197"/>
                  <a:pt x="8940184" y="8166084"/>
                </a:cubicBezTo>
                <a:cubicBezTo>
                  <a:pt x="8959257" y="8172476"/>
                  <a:pt x="8948927" y="8205076"/>
                  <a:pt x="8965573" y="8204283"/>
                </a:cubicBezTo>
                <a:close/>
                <a:moveTo>
                  <a:pt x="7764969" y="10922624"/>
                </a:moveTo>
                <a:cubicBezTo>
                  <a:pt x="7759134" y="10906512"/>
                  <a:pt x="7753651" y="10890704"/>
                  <a:pt x="7739850" y="10883118"/>
                </a:cubicBezTo>
                <a:cubicBezTo>
                  <a:pt x="7746904" y="10897817"/>
                  <a:pt x="7748379" y="10917558"/>
                  <a:pt x="7764969" y="10922624"/>
                </a:cubicBezTo>
                <a:close/>
                <a:moveTo>
                  <a:pt x="8006103" y="10377313"/>
                </a:moveTo>
                <a:cubicBezTo>
                  <a:pt x="8008544" y="10370521"/>
                  <a:pt x="8010275" y="10362981"/>
                  <a:pt x="8010796" y="10354168"/>
                </a:cubicBezTo>
                <a:cubicBezTo>
                  <a:pt x="7988189" y="10371115"/>
                  <a:pt x="7981610" y="10403730"/>
                  <a:pt x="7967875" y="10428943"/>
                </a:cubicBezTo>
                <a:cubicBezTo>
                  <a:pt x="7972178" y="10428947"/>
                  <a:pt x="7972511" y="10433557"/>
                  <a:pt x="7978389" y="10432449"/>
                </a:cubicBezTo>
                <a:cubicBezTo>
                  <a:pt x="7985055" y="10411332"/>
                  <a:pt x="7998778" y="10397688"/>
                  <a:pt x="8006103" y="10377313"/>
                </a:cubicBezTo>
                <a:close/>
                <a:moveTo>
                  <a:pt x="6156418" y="14565544"/>
                </a:moveTo>
                <a:cubicBezTo>
                  <a:pt x="6159941" y="14547192"/>
                  <a:pt x="6157146" y="14514306"/>
                  <a:pt x="6136744" y="14515502"/>
                </a:cubicBezTo>
                <a:cubicBezTo>
                  <a:pt x="6144817" y="14531830"/>
                  <a:pt x="6142006" y="14552030"/>
                  <a:pt x="6156418" y="14565544"/>
                </a:cubicBezTo>
                <a:close/>
                <a:moveTo>
                  <a:pt x="6190387" y="14488665"/>
                </a:moveTo>
                <a:cubicBezTo>
                  <a:pt x="6175920" y="14438371"/>
                  <a:pt x="6164954" y="14387071"/>
                  <a:pt x="6139843" y="14341262"/>
                </a:cubicBezTo>
                <a:cubicBezTo>
                  <a:pt x="6137794" y="14395489"/>
                  <a:pt x="6165268" y="14438259"/>
                  <a:pt x="6177366" y="14486995"/>
                </a:cubicBezTo>
                <a:cubicBezTo>
                  <a:pt x="6182244" y="14488640"/>
                  <a:pt x="6187647" y="14492559"/>
                  <a:pt x="6190387" y="14488665"/>
                </a:cubicBezTo>
                <a:close/>
                <a:moveTo>
                  <a:pt x="8202807" y="9934256"/>
                </a:moveTo>
                <a:cubicBezTo>
                  <a:pt x="8184229" y="9932039"/>
                  <a:pt x="8182431" y="9919817"/>
                  <a:pt x="8165757" y="9916749"/>
                </a:cubicBezTo>
                <a:cubicBezTo>
                  <a:pt x="8159202" y="9938412"/>
                  <a:pt x="8190871" y="9940270"/>
                  <a:pt x="8202807" y="9934256"/>
                </a:cubicBezTo>
                <a:close/>
                <a:moveTo>
                  <a:pt x="9993479" y="5882787"/>
                </a:moveTo>
                <a:cubicBezTo>
                  <a:pt x="10001303" y="5871699"/>
                  <a:pt x="9993292" y="5848325"/>
                  <a:pt x="9993164" y="5830766"/>
                </a:cubicBezTo>
                <a:cubicBezTo>
                  <a:pt x="9963157" y="5838845"/>
                  <a:pt x="9987770" y="5862491"/>
                  <a:pt x="9993479" y="5882787"/>
                </a:cubicBezTo>
                <a:close/>
                <a:moveTo>
                  <a:pt x="8227326" y="9886293"/>
                </a:moveTo>
                <a:cubicBezTo>
                  <a:pt x="8229907" y="9870060"/>
                  <a:pt x="8215686" y="9864298"/>
                  <a:pt x="8211051" y="9852886"/>
                </a:cubicBezTo>
                <a:cubicBezTo>
                  <a:pt x="8203026" y="9854869"/>
                  <a:pt x="8189819" y="9847283"/>
                  <a:pt x="8188334" y="9859828"/>
                </a:cubicBezTo>
                <a:cubicBezTo>
                  <a:pt x="8200871" y="9872054"/>
                  <a:pt x="8207779" y="9874226"/>
                  <a:pt x="8227326" y="9886293"/>
                </a:cubicBezTo>
                <a:close/>
                <a:moveTo>
                  <a:pt x="8057145" y="10271848"/>
                </a:moveTo>
                <a:cubicBezTo>
                  <a:pt x="8033586" y="10275623"/>
                  <a:pt x="8037822" y="10334236"/>
                  <a:pt x="8013913" y="10314862"/>
                </a:cubicBezTo>
                <a:cubicBezTo>
                  <a:pt x="8015000" y="10320739"/>
                  <a:pt x="8002317" y="10337595"/>
                  <a:pt x="8017765" y="10336090"/>
                </a:cubicBezTo>
                <a:cubicBezTo>
                  <a:pt x="8035763" y="10319494"/>
                  <a:pt x="8048772" y="10297978"/>
                  <a:pt x="8057145" y="10271848"/>
                </a:cubicBezTo>
                <a:close/>
                <a:moveTo>
                  <a:pt x="9259318" y="7553617"/>
                </a:moveTo>
                <a:cubicBezTo>
                  <a:pt x="9251397" y="7547654"/>
                  <a:pt x="9247817" y="7537160"/>
                  <a:pt x="9235453" y="7534333"/>
                </a:cubicBezTo>
                <a:cubicBezTo>
                  <a:pt x="9233231" y="7548527"/>
                  <a:pt x="9249828" y="7570689"/>
                  <a:pt x="9259318" y="7553617"/>
                </a:cubicBezTo>
                <a:close/>
                <a:moveTo>
                  <a:pt x="7141013" y="12349368"/>
                </a:moveTo>
                <a:cubicBezTo>
                  <a:pt x="7145942" y="12330144"/>
                  <a:pt x="7138624" y="12312133"/>
                  <a:pt x="7126579" y="12295600"/>
                </a:cubicBezTo>
                <a:cubicBezTo>
                  <a:pt x="7122690" y="12314775"/>
                  <a:pt x="7128353" y="12333074"/>
                  <a:pt x="7141013" y="12349368"/>
                </a:cubicBezTo>
                <a:close/>
                <a:moveTo>
                  <a:pt x="7440846" y="11672280"/>
                </a:moveTo>
                <a:cubicBezTo>
                  <a:pt x="7438419" y="11686197"/>
                  <a:pt x="7430220" y="11692879"/>
                  <a:pt x="7414187" y="11689744"/>
                </a:cubicBezTo>
                <a:cubicBezTo>
                  <a:pt x="7395841" y="11686361"/>
                  <a:pt x="7397481" y="11666689"/>
                  <a:pt x="7387334" y="11656624"/>
                </a:cubicBezTo>
                <a:cubicBezTo>
                  <a:pt x="7370040" y="11643430"/>
                  <a:pt x="7339262" y="11620758"/>
                  <a:pt x="7358649" y="11592592"/>
                </a:cubicBezTo>
                <a:cubicBezTo>
                  <a:pt x="7404138" y="11604554"/>
                  <a:pt x="7416317" y="11643663"/>
                  <a:pt x="7440846" y="11672280"/>
                </a:cubicBezTo>
                <a:close/>
                <a:moveTo>
                  <a:pt x="8966744" y="8220074"/>
                </a:moveTo>
                <a:cubicBezTo>
                  <a:pt x="8963336" y="8218568"/>
                  <a:pt x="8964039" y="8215823"/>
                  <a:pt x="8961244" y="8214082"/>
                </a:cubicBezTo>
                <a:cubicBezTo>
                  <a:pt x="8959600" y="8218954"/>
                  <a:pt x="8955924" y="8224969"/>
                  <a:pt x="8963732" y="8226891"/>
                </a:cubicBezTo>
                <a:close/>
                <a:moveTo>
                  <a:pt x="9479174" y="7062127"/>
                </a:moveTo>
                <a:cubicBezTo>
                  <a:pt x="9479036" y="7060266"/>
                  <a:pt x="9479296" y="7057437"/>
                  <a:pt x="9479158" y="7055577"/>
                </a:cubicBezTo>
                <a:cubicBezTo>
                  <a:pt x="9477262" y="7055253"/>
                  <a:pt x="9474439" y="7054992"/>
                  <a:pt x="9472079" y="7054700"/>
                </a:cubicBezTo>
                <a:cubicBezTo>
                  <a:pt x="9471788" y="7057057"/>
                  <a:pt x="9471960" y="7059383"/>
                  <a:pt x="9471665" y="7061747"/>
                </a:cubicBezTo>
                <a:cubicBezTo>
                  <a:pt x="9474025" y="7062040"/>
                  <a:pt x="9476384" y="7062332"/>
                  <a:pt x="9479174" y="7062127"/>
                </a:cubicBezTo>
                <a:close/>
                <a:moveTo>
                  <a:pt x="9364283" y="7329290"/>
                </a:moveTo>
                <a:cubicBezTo>
                  <a:pt x="9363665" y="7320914"/>
                  <a:pt x="9361720" y="7313573"/>
                  <a:pt x="9354970" y="7310797"/>
                </a:cubicBezTo>
                <a:cubicBezTo>
                  <a:pt x="9346583" y="7317498"/>
                  <a:pt x="9353487" y="7328682"/>
                  <a:pt x="9364283" y="7329290"/>
                </a:cubicBezTo>
                <a:close/>
                <a:moveTo>
                  <a:pt x="8224679" y="9914667"/>
                </a:moveTo>
                <a:cubicBezTo>
                  <a:pt x="8222390" y="9913632"/>
                  <a:pt x="8220080" y="9913064"/>
                  <a:pt x="8221621" y="9909862"/>
                </a:cubicBezTo>
                <a:cubicBezTo>
                  <a:pt x="8218866" y="9908807"/>
                  <a:pt x="8216557" y="9908238"/>
                  <a:pt x="8213781" y="9907650"/>
                </a:cubicBezTo>
                <a:cubicBezTo>
                  <a:pt x="8205004" y="9916138"/>
                  <a:pt x="8224331" y="9922591"/>
                  <a:pt x="8224679" y="9914667"/>
                </a:cubicBezTo>
                <a:close/>
                <a:moveTo>
                  <a:pt x="8515590" y="9258450"/>
                </a:moveTo>
                <a:cubicBezTo>
                  <a:pt x="8491164" y="9313733"/>
                  <a:pt x="8462818" y="9356103"/>
                  <a:pt x="8420648" y="9364409"/>
                </a:cubicBezTo>
                <a:cubicBezTo>
                  <a:pt x="8397163" y="9318962"/>
                  <a:pt x="8467370" y="9239177"/>
                  <a:pt x="8515590" y="9258450"/>
                </a:cubicBezTo>
                <a:close/>
                <a:moveTo>
                  <a:pt x="8937772" y="8312153"/>
                </a:moveTo>
                <a:cubicBezTo>
                  <a:pt x="8935156" y="8305396"/>
                  <a:pt x="8927061" y="8301819"/>
                  <a:pt x="8925150" y="8314211"/>
                </a:cubicBezTo>
                <a:cubicBezTo>
                  <a:pt x="8930501" y="8317084"/>
                  <a:pt x="8934800" y="8315422"/>
                  <a:pt x="8937772" y="8312153"/>
                </a:cubicBezTo>
                <a:close/>
                <a:moveTo>
                  <a:pt x="6233287" y="14433089"/>
                </a:moveTo>
                <a:cubicBezTo>
                  <a:pt x="6234112" y="14415075"/>
                  <a:pt x="6232855" y="14397163"/>
                  <a:pt x="6217877" y="14384930"/>
                </a:cubicBezTo>
                <a:cubicBezTo>
                  <a:pt x="6214403" y="14404325"/>
                  <a:pt x="6219540" y="14420378"/>
                  <a:pt x="6233287" y="14433089"/>
                </a:cubicBezTo>
                <a:close/>
                <a:moveTo>
                  <a:pt x="9472298" y="7103161"/>
                </a:moveTo>
                <a:cubicBezTo>
                  <a:pt x="9473061" y="7096878"/>
                  <a:pt x="9466085" y="7089059"/>
                  <a:pt x="9462124" y="7097061"/>
                </a:cubicBezTo>
                <a:cubicBezTo>
                  <a:pt x="9468231" y="7097557"/>
                  <a:pt x="9463772" y="7106769"/>
                  <a:pt x="9468560" y="7108284"/>
                </a:cubicBezTo>
                <a:cubicBezTo>
                  <a:pt x="9470931" y="7107177"/>
                  <a:pt x="9472046" y="7105251"/>
                  <a:pt x="9472298" y="7103161"/>
                </a:cubicBezTo>
                <a:close/>
                <a:moveTo>
                  <a:pt x="7790183" y="10919116"/>
                </a:moveTo>
                <a:cubicBezTo>
                  <a:pt x="7783101" y="10917321"/>
                  <a:pt x="7786822" y="10905139"/>
                  <a:pt x="7775478" y="10908288"/>
                </a:cubicBezTo>
                <a:cubicBezTo>
                  <a:pt x="7774398" y="10915976"/>
                  <a:pt x="7786215" y="10928010"/>
                  <a:pt x="7790183" y="10919116"/>
                </a:cubicBezTo>
                <a:close/>
                <a:moveTo>
                  <a:pt x="6221650" y="14469807"/>
                </a:moveTo>
                <a:cubicBezTo>
                  <a:pt x="6219337" y="14442750"/>
                  <a:pt x="6218513" y="14398483"/>
                  <a:pt x="6197007" y="14389492"/>
                </a:cubicBezTo>
                <a:cubicBezTo>
                  <a:pt x="6204954" y="14416485"/>
                  <a:pt x="6201402" y="14447588"/>
                  <a:pt x="6221650" y="14469807"/>
                </a:cubicBezTo>
                <a:close/>
                <a:moveTo>
                  <a:pt x="10132588" y="5619273"/>
                </a:moveTo>
                <a:cubicBezTo>
                  <a:pt x="10133112" y="5616887"/>
                  <a:pt x="10132800" y="5613811"/>
                  <a:pt x="10131128" y="5609591"/>
                </a:cubicBezTo>
                <a:cubicBezTo>
                  <a:pt x="10114715" y="5604660"/>
                  <a:pt x="10108359" y="5630184"/>
                  <a:pt x="10119390" y="5634347"/>
                </a:cubicBezTo>
                <a:cubicBezTo>
                  <a:pt x="10121913" y="5627372"/>
                  <a:pt x="10131016" y="5626429"/>
                  <a:pt x="10132588" y="5619273"/>
                </a:cubicBezTo>
                <a:close/>
                <a:moveTo>
                  <a:pt x="9398175" y="7281818"/>
                </a:moveTo>
                <a:lnTo>
                  <a:pt x="9400734" y="7271052"/>
                </a:lnTo>
                <a:lnTo>
                  <a:pt x="9404950" y="7253309"/>
                </a:lnTo>
                <a:cubicBezTo>
                  <a:pt x="9404640" y="7249123"/>
                  <a:pt x="9397891" y="7246348"/>
                  <a:pt x="9398510" y="7242095"/>
                </a:cubicBezTo>
                <a:cubicBezTo>
                  <a:pt x="9398837" y="7240200"/>
                  <a:pt x="9410824" y="7225282"/>
                  <a:pt x="9414716" y="7214705"/>
                </a:cubicBezTo>
                <a:cubicBezTo>
                  <a:pt x="9426894" y="7183402"/>
                  <a:pt x="9428084" y="7167879"/>
                  <a:pt x="9434290" y="7137943"/>
                </a:cubicBezTo>
                <a:cubicBezTo>
                  <a:pt x="9436977" y="7123715"/>
                  <a:pt x="9442457" y="7109273"/>
                  <a:pt x="9444245" y="7095586"/>
                </a:cubicBezTo>
                <a:cubicBezTo>
                  <a:pt x="9454004" y="7025160"/>
                  <a:pt x="9433798" y="6941521"/>
                  <a:pt x="9398963" y="6931936"/>
                </a:cubicBezTo>
                <a:cubicBezTo>
                  <a:pt x="9382741" y="6927524"/>
                  <a:pt x="9359756" y="6939035"/>
                  <a:pt x="9333372" y="6948941"/>
                </a:cubicBezTo>
                <a:cubicBezTo>
                  <a:pt x="9255480" y="6976688"/>
                  <a:pt x="9216249" y="6989881"/>
                  <a:pt x="9206283" y="7082770"/>
                </a:cubicBezTo>
                <a:cubicBezTo>
                  <a:pt x="9200906" y="7136486"/>
                  <a:pt x="9191206" y="7188653"/>
                  <a:pt x="9207474" y="7225341"/>
                </a:cubicBezTo>
                <a:cubicBezTo>
                  <a:pt x="9234162" y="7244886"/>
                  <a:pt x="9261077" y="7248509"/>
                  <a:pt x="9290212" y="7263194"/>
                </a:cubicBezTo>
                <a:cubicBezTo>
                  <a:pt x="9313060" y="7275072"/>
                  <a:pt x="9343538" y="7307897"/>
                  <a:pt x="9376703" y="7301238"/>
                </a:cubicBezTo>
                <a:cubicBezTo>
                  <a:pt x="9386165" y="7299606"/>
                  <a:pt x="9393394" y="7291470"/>
                  <a:pt x="9398175" y="7281818"/>
                </a:cubicBezTo>
                <a:close/>
                <a:moveTo>
                  <a:pt x="11306429" y="2965594"/>
                </a:moveTo>
                <a:cubicBezTo>
                  <a:pt x="11309777" y="2956861"/>
                  <a:pt x="11306402" y="2951795"/>
                  <a:pt x="11297346" y="2950347"/>
                </a:cubicBezTo>
                <a:cubicBezTo>
                  <a:pt x="11270632" y="2959991"/>
                  <a:pt x="11229534" y="2908640"/>
                  <a:pt x="11209538" y="2936571"/>
                </a:cubicBezTo>
                <a:cubicBezTo>
                  <a:pt x="11251411" y="2946902"/>
                  <a:pt x="11264507" y="2954220"/>
                  <a:pt x="11306429" y="2965594"/>
                </a:cubicBezTo>
                <a:close/>
                <a:moveTo>
                  <a:pt x="8968442" y="8260028"/>
                </a:moveTo>
                <a:cubicBezTo>
                  <a:pt x="8963944" y="8257531"/>
                  <a:pt x="8961060" y="8258294"/>
                  <a:pt x="8957326" y="8258679"/>
                </a:cubicBezTo>
                <a:cubicBezTo>
                  <a:pt x="8946056" y="8232319"/>
                  <a:pt x="8950383" y="8200628"/>
                  <a:pt x="8940343" y="8173791"/>
                </a:cubicBezTo>
                <a:cubicBezTo>
                  <a:pt x="8938412" y="8177008"/>
                  <a:pt x="8934864" y="8176971"/>
                  <a:pt x="8931130" y="8177355"/>
                </a:cubicBezTo>
                <a:cubicBezTo>
                  <a:pt x="8931435" y="8166292"/>
                  <a:pt x="8926639" y="8157552"/>
                  <a:pt x="8920188" y="8149102"/>
                </a:cubicBezTo>
                <a:cubicBezTo>
                  <a:pt x="8905665" y="8168139"/>
                  <a:pt x="8925780" y="8196377"/>
                  <a:pt x="8933032" y="8182269"/>
                </a:cubicBezTo>
                <a:cubicBezTo>
                  <a:pt x="8933937" y="8205579"/>
                  <a:pt x="8946681" y="8236667"/>
                  <a:pt x="8934902" y="8256411"/>
                </a:cubicBezTo>
                <a:cubicBezTo>
                  <a:pt x="8944673" y="8268874"/>
                  <a:pt x="8957336" y="8263266"/>
                  <a:pt x="8968442" y="8260028"/>
                </a:cubicBezTo>
                <a:close/>
                <a:moveTo>
                  <a:pt x="9280481" y="7555326"/>
                </a:moveTo>
                <a:cubicBezTo>
                  <a:pt x="9282464" y="7537872"/>
                  <a:pt x="9268672" y="7534679"/>
                  <a:pt x="9257460" y="7528496"/>
                </a:cubicBezTo>
                <a:cubicBezTo>
                  <a:pt x="9259888" y="7542347"/>
                  <a:pt x="9267549" y="7551138"/>
                  <a:pt x="9280481" y="7555326"/>
                </a:cubicBezTo>
                <a:close/>
                <a:moveTo>
                  <a:pt x="7775454" y="10965520"/>
                </a:moveTo>
                <a:cubicBezTo>
                  <a:pt x="7771651" y="10945621"/>
                  <a:pt x="7764450" y="10928947"/>
                  <a:pt x="7747103" y="10922613"/>
                </a:cubicBezTo>
                <a:cubicBezTo>
                  <a:pt x="7753695" y="10939993"/>
                  <a:pt x="7761152" y="10955655"/>
                  <a:pt x="7775454" y="10965520"/>
                </a:cubicBezTo>
                <a:close/>
                <a:moveTo>
                  <a:pt x="8281576" y="9820488"/>
                </a:moveTo>
                <a:cubicBezTo>
                  <a:pt x="8266464" y="9813753"/>
                  <a:pt x="8258317" y="9818533"/>
                  <a:pt x="8257114" y="9835293"/>
                </a:cubicBezTo>
                <a:cubicBezTo>
                  <a:pt x="8270910" y="9840103"/>
                  <a:pt x="8276041" y="9829586"/>
                  <a:pt x="8281576" y="9820488"/>
                </a:cubicBezTo>
                <a:close/>
                <a:moveTo>
                  <a:pt x="9115087" y="7936146"/>
                </a:moveTo>
                <a:cubicBezTo>
                  <a:pt x="9112886" y="7906373"/>
                  <a:pt x="9067755" y="7883982"/>
                  <a:pt x="9045441" y="7860371"/>
                </a:cubicBezTo>
                <a:cubicBezTo>
                  <a:pt x="9058711" y="7894479"/>
                  <a:pt x="9078548" y="7922475"/>
                  <a:pt x="9115087" y="7936146"/>
                </a:cubicBezTo>
                <a:close/>
                <a:moveTo>
                  <a:pt x="7164763" y="12353238"/>
                </a:moveTo>
                <a:cubicBezTo>
                  <a:pt x="7164629" y="12332796"/>
                  <a:pt x="7160734" y="12298971"/>
                  <a:pt x="7138441" y="12290650"/>
                </a:cubicBezTo>
                <a:cubicBezTo>
                  <a:pt x="7146473" y="12310504"/>
                  <a:pt x="7144740" y="12344391"/>
                  <a:pt x="7164763" y="12353238"/>
                </a:cubicBezTo>
                <a:close/>
                <a:moveTo>
                  <a:pt x="9870840" y="6229051"/>
                </a:moveTo>
                <a:cubicBezTo>
                  <a:pt x="9859146" y="6211726"/>
                  <a:pt x="9872081" y="6186815"/>
                  <a:pt x="9845568" y="6175171"/>
                </a:cubicBezTo>
                <a:cubicBezTo>
                  <a:pt x="9833259" y="6197781"/>
                  <a:pt x="9856019" y="6228459"/>
                  <a:pt x="9870840" y="6229051"/>
                </a:cubicBezTo>
                <a:close/>
                <a:moveTo>
                  <a:pt x="7100435" y="12501131"/>
                </a:moveTo>
                <a:cubicBezTo>
                  <a:pt x="7083705" y="12482528"/>
                  <a:pt x="7078557" y="12461908"/>
                  <a:pt x="7056862" y="12444169"/>
                </a:cubicBezTo>
                <a:cubicBezTo>
                  <a:pt x="7050752" y="12464910"/>
                  <a:pt x="7080461" y="12493325"/>
                  <a:pt x="7100435" y="12501131"/>
                </a:cubicBezTo>
                <a:close/>
                <a:moveTo>
                  <a:pt x="8248025" y="9904016"/>
                </a:moveTo>
                <a:cubicBezTo>
                  <a:pt x="8236114" y="9898822"/>
                  <a:pt x="8230701" y="9905123"/>
                  <a:pt x="8225775" y="9910978"/>
                </a:cubicBezTo>
                <a:cubicBezTo>
                  <a:pt x="8230778" y="9914001"/>
                  <a:pt x="8234301" y="9918826"/>
                  <a:pt x="8239284" y="9922314"/>
                </a:cubicBezTo>
                <a:cubicBezTo>
                  <a:pt x="8243642" y="9918769"/>
                  <a:pt x="8247150" y="9913319"/>
                  <a:pt x="8248025" y="9904016"/>
                </a:cubicBezTo>
                <a:close/>
                <a:moveTo>
                  <a:pt x="6175023" y="14597248"/>
                </a:moveTo>
                <a:cubicBezTo>
                  <a:pt x="6149009" y="14581159"/>
                  <a:pt x="6121221" y="14549482"/>
                  <a:pt x="6096548" y="14544197"/>
                </a:cubicBezTo>
                <a:cubicBezTo>
                  <a:pt x="6121667" y="14563463"/>
                  <a:pt x="6137938" y="14585456"/>
                  <a:pt x="6167362" y="14603052"/>
                </a:cubicBezTo>
                <a:cubicBezTo>
                  <a:pt x="6170724" y="14603516"/>
                  <a:pt x="6173562" y="14601707"/>
                  <a:pt x="6175023" y="14597248"/>
                </a:cubicBezTo>
                <a:close/>
                <a:moveTo>
                  <a:pt x="8048035" y="10359327"/>
                </a:moveTo>
                <a:cubicBezTo>
                  <a:pt x="8051268" y="10355398"/>
                  <a:pt x="8053921" y="10350893"/>
                  <a:pt x="8053374" y="10343319"/>
                </a:cubicBezTo>
                <a:cubicBezTo>
                  <a:pt x="8043946" y="10345690"/>
                  <a:pt x="8030651" y="10363255"/>
                  <a:pt x="8039218" y="10371874"/>
                </a:cubicBezTo>
                <a:cubicBezTo>
                  <a:pt x="8040989" y="10366608"/>
                  <a:pt x="8044802" y="10363256"/>
                  <a:pt x="8048035" y="10359327"/>
                </a:cubicBezTo>
                <a:close/>
                <a:moveTo>
                  <a:pt x="7371375" y="11895906"/>
                </a:moveTo>
                <a:cubicBezTo>
                  <a:pt x="7363136" y="11911770"/>
                  <a:pt x="7359022" y="11932728"/>
                  <a:pt x="7342119" y="11937896"/>
                </a:cubicBezTo>
                <a:cubicBezTo>
                  <a:pt x="7300648" y="11919497"/>
                  <a:pt x="7263217" y="11898273"/>
                  <a:pt x="7261002" y="11849190"/>
                </a:cubicBezTo>
                <a:cubicBezTo>
                  <a:pt x="7309881" y="11837680"/>
                  <a:pt x="7329842" y="11886804"/>
                  <a:pt x="7371375" y="11895906"/>
                </a:cubicBezTo>
                <a:close/>
                <a:moveTo>
                  <a:pt x="10157577" y="5592596"/>
                </a:moveTo>
                <a:cubicBezTo>
                  <a:pt x="10144724" y="5557455"/>
                  <a:pt x="10177834" y="5560328"/>
                  <a:pt x="10175166" y="5534079"/>
                </a:cubicBezTo>
                <a:cubicBezTo>
                  <a:pt x="10160276" y="5537610"/>
                  <a:pt x="10163817" y="5556142"/>
                  <a:pt x="10144591" y="5556143"/>
                </a:cubicBezTo>
                <a:cubicBezTo>
                  <a:pt x="10143334" y="5550306"/>
                  <a:pt x="10158536" y="5536796"/>
                  <a:pt x="10147611" y="5536932"/>
                </a:cubicBezTo>
                <a:cubicBezTo>
                  <a:pt x="10134833" y="5548201"/>
                  <a:pt x="10139764" y="5573884"/>
                  <a:pt x="10134148" y="5590380"/>
                </a:cubicBezTo>
                <a:cubicBezTo>
                  <a:pt x="10145607" y="5595493"/>
                  <a:pt x="10143677" y="5599341"/>
                  <a:pt x="10157577" y="5592596"/>
                </a:cubicBezTo>
                <a:close/>
                <a:moveTo>
                  <a:pt x="6216177" y="14513333"/>
                </a:moveTo>
                <a:cubicBezTo>
                  <a:pt x="6204212" y="14458529"/>
                  <a:pt x="6197545" y="14400960"/>
                  <a:pt x="6167129" y="14353318"/>
                </a:cubicBezTo>
                <a:cubicBezTo>
                  <a:pt x="6171426" y="14409329"/>
                  <a:pt x="6190037" y="14476769"/>
                  <a:pt x="6216177" y="14513333"/>
                </a:cubicBezTo>
                <a:close/>
                <a:moveTo>
                  <a:pt x="7999641" y="10479174"/>
                </a:moveTo>
                <a:cubicBezTo>
                  <a:pt x="7999700" y="10466257"/>
                  <a:pt x="8010044" y="10462823"/>
                  <a:pt x="8010456" y="10450210"/>
                </a:cubicBezTo>
                <a:cubicBezTo>
                  <a:pt x="8001584" y="10441944"/>
                  <a:pt x="7981852" y="10439139"/>
                  <a:pt x="7981868" y="10457678"/>
                </a:cubicBezTo>
                <a:cubicBezTo>
                  <a:pt x="8003424" y="10449089"/>
                  <a:pt x="7982360" y="10482804"/>
                  <a:pt x="7999641" y="10479174"/>
                </a:cubicBezTo>
                <a:close/>
                <a:moveTo>
                  <a:pt x="7118784" y="12474586"/>
                </a:moveTo>
                <a:cubicBezTo>
                  <a:pt x="7134442" y="12426470"/>
                  <a:pt x="7084947" y="12389824"/>
                  <a:pt x="7058383" y="12348530"/>
                </a:cubicBezTo>
                <a:cubicBezTo>
                  <a:pt x="7059632" y="12383734"/>
                  <a:pt x="7101400" y="12411361"/>
                  <a:pt x="7113619" y="12444787"/>
                </a:cubicBezTo>
                <a:cubicBezTo>
                  <a:pt x="7101676" y="12456836"/>
                  <a:pt x="7107559" y="12466569"/>
                  <a:pt x="7118784" y="12474586"/>
                </a:cubicBezTo>
                <a:close/>
                <a:moveTo>
                  <a:pt x="9369685" y="7381802"/>
                </a:moveTo>
                <a:cubicBezTo>
                  <a:pt x="9370757" y="7380495"/>
                  <a:pt x="9371700" y="7379021"/>
                  <a:pt x="9371476" y="7375999"/>
                </a:cubicBezTo>
                <a:cubicBezTo>
                  <a:pt x="9361472" y="7373463"/>
                  <a:pt x="9352363" y="7370395"/>
                  <a:pt x="9351141" y="7360196"/>
                </a:cubicBezTo>
                <a:cubicBezTo>
                  <a:pt x="9355825" y="7360315"/>
                  <a:pt x="9359974" y="7359544"/>
                  <a:pt x="9358599" y="7353561"/>
                </a:cubicBezTo>
                <a:cubicBezTo>
                  <a:pt x="9343670" y="7335022"/>
                  <a:pt x="9337888" y="7307382"/>
                  <a:pt x="9312818" y="7297072"/>
                </a:cubicBezTo>
                <a:cubicBezTo>
                  <a:pt x="9317532" y="7322919"/>
                  <a:pt x="9336301" y="7336500"/>
                  <a:pt x="9348077" y="7356679"/>
                </a:cubicBezTo>
                <a:cubicBezTo>
                  <a:pt x="9339175" y="7356400"/>
                  <a:pt x="9333904" y="7361002"/>
                  <a:pt x="9332664" y="7369510"/>
                </a:cubicBezTo>
                <a:cubicBezTo>
                  <a:pt x="9355308" y="7365967"/>
                  <a:pt x="9352000" y="7384454"/>
                  <a:pt x="9367118" y="7386612"/>
                </a:cubicBezTo>
                <a:cubicBezTo>
                  <a:pt x="9367412" y="7384250"/>
                  <a:pt x="9368612" y="7383112"/>
                  <a:pt x="9369685" y="7381802"/>
                </a:cubicBezTo>
                <a:close/>
                <a:moveTo>
                  <a:pt x="9467794" y="7162170"/>
                </a:moveTo>
                <a:cubicBezTo>
                  <a:pt x="9472698" y="7152004"/>
                  <a:pt x="9463083" y="7132191"/>
                  <a:pt x="9452545" y="7131914"/>
                </a:cubicBezTo>
                <a:cubicBezTo>
                  <a:pt x="9445035" y="7144166"/>
                  <a:pt x="9456484" y="7153613"/>
                  <a:pt x="9457548" y="7168037"/>
                </a:cubicBezTo>
                <a:cubicBezTo>
                  <a:pt x="9462913" y="7167873"/>
                  <a:pt x="9466160" y="7165558"/>
                  <a:pt x="9467794" y="7162170"/>
                </a:cubicBezTo>
                <a:close/>
                <a:moveTo>
                  <a:pt x="9004186" y="8213708"/>
                </a:moveTo>
                <a:cubicBezTo>
                  <a:pt x="8994004" y="8166446"/>
                  <a:pt x="8994691" y="8115332"/>
                  <a:pt x="8969343" y="8073580"/>
                </a:cubicBezTo>
                <a:cubicBezTo>
                  <a:pt x="8964846" y="8092978"/>
                  <a:pt x="8988015" y="8110848"/>
                  <a:pt x="8973104" y="8126153"/>
                </a:cubicBezTo>
                <a:cubicBezTo>
                  <a:pt x="8981221" y="8138903"/>
                  <a:pt x="8987116" y="8153221"/>
                  <a:pt x="8980065" y="8171486"/>
                </a:cubicBezTo>
                <a:cubicBezTo>
                  <a:pt x="8991629" y="8182195"/>
                  <a:pt x="8986282" y="8223109"/>
                  <a:pt x="9004186" y="8213708"/>
                </a:cubicBezTo>
                <a:close/>
                <a:moveTo>
                  <a:pt x="6172506" y="14623702"/>
                </a:moveTo>
                <a:cubicBezTo>
                  <a:pt x="6147667" y="14601496"/>
                  <a:pt x="6124582" y="14581086"/>
                  <a:pt x="6099127" y="14559119"/>
                </a:cubicBezTo>
                <a:cubicBezTo>
                  <a:pt x="6078412" y="14540266"/>
                  <a:pt x="6058681" y="14515724"/>
                  <a:pt x="6037686" y="14499811"/>
                </a:cubicBezTo>
                <a:cubicBezTo>
                  <a:pt x="6022520" y="14488004"/>
                  <a:pt x="5999553" y="14483473"/>
                  <a:pt x="5985428" y="14471616"/>
                </a:cubicBezTo>
                <a:cubicBezTo>
                  <a:pt x="5978697" y="14466090"/>
                  <a:pt x="5975552" y="14452448"/>
                  <a:pt x="5969200" y="14446067"/>
                </a:cubicBezTo>
                <a:cubicBezTo>
                  <a:pt x="5958911" y="14435907"/>
                  <a:pt x="5948630" y="14430343"/>
                  <a:pt x="5937637" y="14422933"/>
                </a:cubicBezTo>
                <a:cubicBezTo>
                  <a:pt x="5941773" y="14466621"/>
                  <a:pt x="5983135" y="14489491"/>
                  <a:pt x="6019821" y="14519484"/>
                </a:cubicBezTo>
                <a:cubicBezTo>
                  <a:pt x="6064943" y="14555757"/>
                  <a:pt x="6114524" y="14598083"/>
                  <a:pt x="6164846" y="14629506"/>
                </a:cubicBezTo>
                <a:cubicBezTo>
                  <a:pt x="6168208" y="14629971"/>
                  <a:pt x="6170857" y="14628589"/>
                  <a:pt x="6172506" y="14623702"/>
                </a:cubicBezTo>
                <a:close/>
                <a:moveTo>
                  <a:pt x="9311653" y="7521683"/>
                </a:moveTo>
                <a:cubicBezTo>
                  <a:pt x="9306834" y="7507070"/>
                  <a:pt x="9300688" y="7493491"/>
                  <a:pt x="9281815" y="7491144"/>
                </a:cubicBezTo>
                <a:cubicBezTo>
                  <a:pt x="9281796" y="7509856"/>
                  <a:pt x="9301133" y="7512169"/>
                  <a:pt x="9311653" y="7521683"/>
                </a:cubicBezTo>
                <a:close/>
                <a:moveTo>
                  <a:pt x="9429867" y="7255211"/>
                </a:moveTo>
                <a:cubicBezTo>
                  <a:pt x="9430573" y="7245806"/>
                  <a:pt x="9433002" y="7234402"/>
                  <a:pt x="9424496" y="7233159"/>
                </a:cubicBezTo>
                <a:cubicBezTo>
                  <a:pt x="9421086" y="7237619"/>
                  <a:pt x="9419105" y="7242443"/>
                  <a:pt x="9419725" y="7250815"/>
                </a:cubicBezTo>
                <a:cubicBezTo>
                  <a:pt x="9424407" y="7250940"/>
                  <a:pt x="9427369" y="7253059"/>
                  <a:pt x="9429867" y="7255211"/>
                </a:cubicBezTo>
                <a:close/>
                <a:moveTo>
                  <a:pt x="11422324" y="2747182"/>
                </a:moveTo>
                <a:cubicBezTo>
                  <a:pt x="11403071" y="2742249"/>
                  <a:pt x="11381724" y="2732817"/>
                  <a:pt x="11377449" y="2752886"/>
                </a:cubicBezTo>
                <a:cubicBezTo>
                  <a:pt x="11394231" y="2754173"/>
                  <a:pt x="11411915" y="2756880"/>
                  <a:pt x="11422324" y="2747182"/>
                </a:cubicBezTo>
                <a:close/>
                <a:moveTo>
                  <a:pt x="7768505" y="11018631"/>
                </a:moveTo>
                <a:cubicBezTo>
                  <a:pt x="7766784" y="10995601"/>
                  <a:pt x="7753651" y="10983663"/>
                  <a:pt x="7739908" y="10972433"/>
                </a:cubicBezTo>
                <a:cubicBezTo>
                  <a:pt x="7744419" y="10992943"/>
                  <a:pt x="7755068" y="11007047"/>
                  <a:pt x="7768505" y="11018631"/>
                </a:cubicBezTo>
                <a:close/>
                <a:moveTo>
                  <a:pt x="7117262" y="12495317"/>
                </a:moveTo>
                <a:cubicBezTo>
                  <a:pt x="7118007" y="12489021"/>
                  <a:pt x="7114599" y="12487515"/>
                  <a:pt x="7109716" y="12481281"/>
                </a:cubicBezTo>
                <a:cubicBezTo>
                  <a:pt x="7097106" y="12466027"/>
                  <a:pt x="7082389" y="12437103"/>
                  <a:pt x="7064208" y="12427541"/>
                </a:cubicBezTo>
                <a:cubicBezTo>
                  <a:pt x="7076925" y="12449467"/>
                  <a:pt x="7095862" y="12483823"/>
                  <a:pt x="7117262" y="12495317"/>
                </a:cubicBezTo>
                <a:close/>
                <a:moveTo>
                  <a:pt x="7992593" y="10514474"/>
                </a:moveTo>
                <a:cubicBezTo>
                  <a:pt x="7990772" y="10503024"/>
                  <a:pt x="7998979" y="10502070"/>
                  <a:pt x="7996051" y="10489048"/>
                </a:cubicBezTo>
                <a:cubicBezTo>
                  <a:pt x="7982741" y="10488073"/>
                  <a:pt x="7981127" y="10497797"/>
                  <a:pt x="7978501" y="10507267"/>
                </a:cubicBezTo>
                <a:cubicBezTo>
                  <a:pt x="7985438" y="10507071"/>
                  <a:pt x="7982507" y="10516895"/>
                  <a:pt x="7992593" y="10514474"/>
                </a:cubicBezTo>
                <a:close/>
                <a:moveTo>
                  <a:pt x="8973677" y="8298966"/>
                </a:moveTo>
                <a:cubicBezTo>
                  <a:pt x="8975758" y="8295336"/>
                  <a:pt x="8976753" y="8291066"/>
                  <a:pt x="8976163" y="8286350"/>
                </a:cubicBezTo>
                <a:cubicBezTo>
                  <a:pt x="8962007" y="8299949"/>
                  <a:pt x="8967433" y="8273838"/>
                  <a:pt x="8956406" y="8269981"/>
                </a:cubicBezTo>
                <a:cubicBezTo>
                  <a:pt x="8951739" y="8277085"/>
                  <a:pt x="8963502" y="8291955"/>
                  <a:pt x="8949413" y="8293875"/>
                </a:cubicBezTo>
                <a:cubicBezTo>
                  <a:pt x="8939425" y="8289971"/>
                  <a:pt x="8953582" y="8276373"/>
                  <a:pt x="8943782" y="8272043"/>
                </a:cubicBezTo>
                <a:cubicBezTo>
                  <a:pt x="8932043" y="8288238"/>
                  <a:pt x="8944686" y="8295352"/>
                  <a:pt x="8939090" y="8309171"/>
                </a:cubicBezTo>
                <a:cubicBezTo>
                  <a:pt x="8951411" y="8314997"/>
                  <a:pt x="8967433" y="8309856"/>
                  <a:pt x="8973677" y="8298966"/>
                </a:cubicBezTo>
                <a:close/>
                <a:moveTo>
                  <a:pt x="7814513" y="10925930"/>
                </a:moveTo>
                <a:cubicBezTo>
                  <a:pt x="7804424" y="10910462"/>
                  <a:pt x="7788342" y="10881208"/>
                  <a:pt x="7768590" y="10886961"/>
                </a:cubicBezTo>
                <a:cubicBezTo>
                  <a:pt x="7784405" y="10899361"/>
                  <a:pt x="7789466" y="10922809"/>
                  <a:pt x="7814513" y="10925930"/>
                </a:cubicBezTo>
                <a:close/>
                <a:moveTo>
                  <a:pt x="7286906" y="12124370"/>
                </a:moveTo>
                <a:cubicBezTo>
                  <a:pt x="7237395" y="12111603"/>
                  <a:pt x="7201743" y="12078403"/>
                  <a:pt x="7205875" y="12035474"/>
                </a:cubicBezTo>
                <a:cubicBezTo>
                  <a:pt x="7255023" y="12047269"/>
                  <a:pt x="7282204" y="12076764"/>
                  <a:pt x="7286906" y="12124370"/>
                </a:cubicBezTo>
                <a:close/>
                <a:moveTo>
                  <a:pt x="9877736" y="6261231"/>
                </a:moveTo>
                <a:cubicBezTo>
                  <a:pt x="9883578" y="6251600"/>
                  <a:pt x="9881281" y="6244705"/>
                  <a:pt x="9871051" y="6240130"/>
                </a:cubicBezTo>
                <a:cubicBezTo>
                  <a:pt x="9861452" y="6251026"/>
                  <a:pt x="9876065" y="6254126"/>
                  <a:pt x="9877736" y="6261231"/>
                </a:cubicBezTo>
                <a:close/>
                <a:moveTo>
                  <a:pt x="8051379" y="10395865"/>
                </a:moveTo>
                <a:cubicBezTo>
                  <a:pt x="8057806" y="10384037"/>
                  <a:pt x="8061851" y="10371314"/>
                  <a:pt x="8056701" y="10357303"/>
                </a:cubicBezTo>
                <a:cubicBezTo>
                  <a:pt x="8051173" y="10381562"/>
                  <a:pt x="8025702" y="10404686"/>
                  <a:pt x="8031767" y="10429057"/>
                </a:cubicBezTo>
                <a:cubicBezTo>
                  <a:pt x="8036143" y="10418626"/>
                  <a:pt x="8044952" y="10407693"/>
                  <a:pt x="8051379" y="10395865"/>
                </a:cubicBezTo>
                <a:close/>
                <a:moveTo>
                  <a:pt x="9457697" y="7214337"/>
                </a:moveTo>
                <a:cubicBezTo>
                  <a:pt x="9462536" y="7210236"/>
                  <a:pt x="9464398" y="7197469"/>
                  <a:pt x="9455427" y="7196260"/>
                </a:cubicBezTo>
                <a:cubicBezTo>
                  <a:pt x="9450122" y="7200396"/>
                  <a:pt x="9448761" y="7213591"/>
                  <a:pt x="9457697" y="7214337"/>
                </a:cubicBezTo>
                <a:close/>
                <a:moveTo>
                  <a:pt x="7807777" y="10950905"/>
                </a:moveTo>
                <a:cubicBezTo>
                  <a:pt x="7809573" y="10939525"/>
                  <a:pt x="7798679" y="10922131"/>
                  <a:pt x="7789899" y="10933032"/>
                </a:cubicBezTo>
                <a:cubicBezTo>
                  <a:pt x="7796264" y="10938518"/>
                  <a:pt x="7798623" y="10947939"/>
                  <a:pt x="7807777" y="10950905"/>
                </a:cubicBezTo>
                <a:close/>
                <a:moveTo>
                  <a:pt x="10166670" y="5622945"/>
                </a:moveTo>
                <a:cubicBezTo>
                  <a:pt x="10169112" y="5618838"/>
                  <a:pt x="10169605" y="5614726"/>
                  <a:pt x="10164399" y="5610789"/>
                </a:cubicBezTo>
                <a:cubicBezTo>
                  <a:pt x="10149726" y="5606671"/>
                  <a:pt x="10146356" y="5632218"/>
                  <a:pt x="10157253" y="5635069"/>
                </a:cubicBezTo>
                <a:cubicBezTo>
                  <a:pt x="10159839" y="5631154"/>
                  <a:pt x="10164229" y="5627053"/>
                  <a:pt x="10166670" y="5622945"/>
                </a:cubicBezTo>
                <a:close/>
                <a:moveTo>
                  <a:pt x="7410626" y="11864551"/>
                </a:moveTo>
                <a:cubicBezTo>
                  <a:pt x="7369029" y="11860094"/>
                  <a:pt x="7352525" y="11835230"/>
                  <a:pt x="7346776" y="11801621"/>
                </a:cubicBezTo>
                <a:cubicBezTo>
                  <a:pt x="7387035" y="11788022"/>
                  <a:pt x="7425826" y="11831772"/>
                  <a:pt x="7410626" y="11864551"/>
                </a:cubicBezTo>
                <a:close/>
                <a:moveTo>
                  <a:pt x="11339434" y="2974050"/>
                </a:moveTo>
                <a:cubicBezTo>
                  <a:pt x="11342396" y="2961571"/>
                  <a:pt x="11319530" y="2950957"/>
                  <a:pt x="11318711" y="2968979"/>
                </a:cubicBezTo>
                <a:cubicBezTo>
                  <a:pt x="11325682" y="2970527"/>
                  <a:pt x="11332226" y="2971886"/>
                  <a:pt x="11339434" y="2974050"/>
                </a:cubicBezTo>
                <a:close/>
                <a:moveTo>
                  <a:pt x="6676717" y="13540586"/>
                </a:moveTo>
                <a:cubicBezTo>
                  <a:pt x="6676795" y="13533486"/>
                  <a:pt x="6641827" y="13522621"/>
                  <a:pt x="6644468" y="13538569"/>
                </a:cubicBezTo>
                <a:cubicBezTo>
                  <a:pt x="6643963" y="13545482"/>
                  <a:pt x="6679169" y="13556961"/>
                  <a:pt x="6676717" y="13540586"/>
                </a:cubicBezTo>
                <a:close/>
                <a:moveTo>
                  <a:pt x="9007055" y="8269452"/>
                </a:moveTo>
                <a:cubicBezTo>
                  <a:pt x="8991280" y="8257901"/>
                  <a:pt x="8992328" y="8240544"/>
                  <a:pt x="8996875" y="8222186"/>
                </a:cubicBezTo>
                <a:cubicBezTo>
                  <a:pt x="8988354" y="8218421"/>
                  <a:pt x="8977751" y="8214756"/>
                  <a:pt x="8975373" y="8208613"/>
                </a:cubicBezTo>
                <a:cubicBezTo>
                  <a:pt x="8971986" y="8216279"/>
                  <a:pt x="8977196" y="8220624"/>
                  <a:pt x="8970123" y="8229715"/>
                </a:cubicBezTo>
                <a:cubicBezTo>
                  <a:pt x="8994835" y="8240634"/>
                  <a:pt x="8978816" y="8267668"/>
                  <a:pt x="8993700" y="8282390"/>
                </a:cubicBezTo>
                <a:cubicBezTo>
                  <a:pt x="9000517" y="8285402"/>
                  <a:pt x="9004093" y="8277308"/>
                  <a:pt x="9007055" y="8269452"/>
                </a:cubicBezTo>
                <a:close/>
                <a:moveTo>
                  <a:pt x="6202322" y="14618499"/>
                </a:moveTo>
                <a:cubicBezTo>
                  <a:pt x="6197017" y="14616666"/>
                  <a:pt x="6194550" y="14613023"/>
                  <a:pt x="6192510" y="14609568"/>
                </a:cubicBezTo>
                <a:lnTo>
                  <a:pt x="6187414" y="14621101"/>
                </a:lnTo>
                <a:cubicBezTo>
                  <a:pt x="6193621" y="14624353"/>
                  <a:pt x="6198541" y="14622443"/>
                  <a:pt x="6202322" y="14618499"/>
                </a:cubicBezTo>
                <a:close/>
                <a:moveTo>
                  <a:pt x="6274223" y="14455770"/>
                </a:moveTo>
                <a:cubicBezTo>
                  <a:pt x="6263033" y="14444189"/>
                  <a:pt x="6273203" y="14407333"/>
                  <a:pt x="6252851" y="14409572"/>
                </a:cubicBezTo>
                <a:cubicBezTo>
                  <a:pt x="6256471" y="14424444"/>
                  <a:pt x="6264138" y="14454377"/>
                  <a:pt x="6274223" y="14455770"/>
                </a:cubicBezTo>
                <a:close/>
                <a:moveTo>
                  <a:pt x="10799062" y="4216288"/>
                </a:moveTo>
                <a:cubicBezTo>
                  <a:pt x="10803353" y="4205425"/>
                  <a:pt x="10797237" y="4199661"/>
                  <a:pt x="10793344" y="4192326"/>
                </a:cubicBezTo>
                <a:cubicBezTo>
                  <a:pt x="10788474" y="4195278"/>
                  <a:pt x="10784504" y="4199649"/>
                  <a:pt x="10781583" y="4208566"/>
                </a:cubicBezTo>
                <a:lnTo>
                  <a:pt x="10792177" y="4213246"/>
                </a:lnTo>
                <a:close/>
                <a:moveTo>
                  <a:pt x="9444081" y="7283177"/>
                </a:moveTo>
                <a:cubicBezTo>
                  <a:pt x="9445650" y="7278602"/>
                  <a:pt x="9446635" y="7273387"/>
                  <a:pt x="9446637" y="7267070"/>
                </a:cubicBezTo>
                <a:cubicBezTo>
                  <a:pt x="9437528" y="7264002"/>
                  <a:pt x="9439181" y="7273701"/>
                  <a:pt x="9432137" y="7273287"/>
                </a:cubicBezTo>
                <a:cubicBezTo>
                  <a:pt x="9440847" y="7289953"/>
                  <a:pt x="9408404" y="7306381"/>
                  <a:pt x="9425243" y="7319169"/>
                </a:cubicBezTo>
                <a:cubicBezTo>
                  <a:pt x="9429443" y="7304825"/>
                  <a:pt x="9439376" y="7296897"/>
                  <a:pt x="9444081" y="7283177"/>
                </a:cubicBezTo>
                <a:close/>
                <a:moveTo>
                  <a:pt x="8052770" y="10432863"/>
                </a:moveTo>
                <a:cubicBezTo>
                  <a:pt x="8056126" y="10425200"/>
                  <a:pt x="8058769" y="10416826"/>
                  <a:pt x="8060319" y="10407354"/>
                </a:cubicBezTo>
                <a:cubicBezTo>
                  <a:pt x="8032960" y="10422676"/>
                  <a:pt x="8030244" y="10462944"/>
                  <a:pt x="8006816" y="10482271"/>
                </a:cubicBezTo>
                <a:cubicBezTo>
                  <a:pt x="8006585" y="10488248"/>
                  <a:pt x="8009457" y="10491341"/>
                  <a:pt x="8013550" y="10493017"/>
                </a:cubicBezTo>
                <a:cubicBezTo>
                  <a:pt x="8026213" y="10472438"/>
                  <a:pt x="8042702" y="10455852"/>
                  <a:pt x="8052770" y="10432863"/>
                </a:cubicBezTo>
                <a:close/>
                <a:moveTo>
                  <a:pt x="9157879" y="7939529"/>
                </a:moveTo>
                <a:cubicBezTo>
                  <a:pt x="9140195" y="7909036"/>
                  <a:pt x="9115954" y="7884628"/>
                  <a:pt x="9096119" y="7856629"/>
                </a:cubicBezTo>
                <a:cubicBezTo>
                  <a:pt x="9096241" y="7851940"/>
                  <a:pt x="9096327" y="7846789"/>
                  <a:pt x="9096913" y="7842068"/>
                </a:cubicBezTo>
                <a:cubicBezTo>
                  <a:pt x="9076164" y="7833311"/>
                  <a:pt x="9075292" y="7789873"/>
                  <a:pt x="9050065" y="7796412"/>
                </a:cubicBezTo>
                <a:cubicBezTo>
                  <a:pt x="9060377" y="7815764"/>
                  <a:pt x="9077784" y="7829915"/>
                  <a:pt x="9085477" y="7851802"/>
                </a:cubicBezTo>
                <a:cubicBezTo>
                  <a:pt x="9084599" y="7858882"/>
                  <a:pt x="9073458" y="7853626"/>
                  <a:pt x="9074077" y="7861998"/>
                </a:cubicBezTo>
                <a:cubicBezTo>
                  <a:pt x="9099127" y="7891022"/>
                  <a:pt x="9118050" y="7925636"/>
                  <a:pt x="9153676" y="7945922"/>
                </a:cubicBezTo>
                <a:cubicBezTo>
                  <a:pt x="9156896" y="7945217"/>
                  <a:pt x="9158153" y="7943253"/>
                  <a:pt x="9157879" y="7939529"/>
                </a:cubicBezTo>
                <a:close/>
                <a:moveTo>
                  <a:pt x="9859636" y="6354513"/>
                </a:moveTo>
                <a:cubicBezTo>
                  <a:pt x="9855619" y="6361624"/>
                  <a:pt x="9848323" y="6367045"/>
                  <a:pt x="9837255" y="6368852"/>
                </a:cubicBezTo>
                <a:cubicBezTo>
                  <a:pt x="9785250" y="6332999"/>
                  <a:pt x="9747028" y="6278903"/>
                  <a:pt x="9713819" y="6231491"/>
                </a:cubicBezTo>
                <a:cubicBezTo>
                  <a:pt x="9682699" y="6186165"/>
                  <a:pt x="9631946" y="6136289"/>
                  <a:pt x="9653454" y="6073249"/>
                </a:cubicBezTo>
                <a:cubicBezTo>
                  <a:pt x="9745558" y="6135363"/>
                  <a:pt x="9771251" y="6219831"/>
                  <a:pt x="9820543" y="6296706"/>
                </a:cubicBezTo>
                <a:cubicBezTo>
                  <a:pt x="9854219" y="6296617"/>
                  <a:pt x="9871686" y="6333177"/>
                  <a:pt x="9859636" y="6354513"/>
                </a:cubicBezTo>
                <a:close/>
                <a:moveTo>
                  <a:pt x="9407001" y="7382260"/>
                </a:moveTo>
                <a:cubicBezTo>
                  <a:pt x="9417525" y="7353886"/>
                  <a:pt x="9402788" y="7318959"/>
                  <a:pt x="9376097" y="7312046"/>
                </a:cubicBezTo>
                <a:cubicBezTo>
                  <a:pt x="9376181" y="7344779"/>
                  <a:pt x="9391143" y="7363787"/>
                  <a:pt x="9407001" y="7382260"/>
                </a:cubicBezTo>
                <a:close/>
                <a:moveTo>
                  <a:pt x="11415830" y="2839667"/>
                </a:moveTo>
                <a:cubicBezTo>
                  <a:pt x="11417308" y="2838721"/>
                  <a:pt x="11418187" y="2836730"/>
                  <a:pt x="11418132" y="2833105"/>
                </a:cubicBezTo>
                <a:cubicBezTo>
                  <a:pt x="11407940" y="2829631"/>
                  <a:pt x="11400446" y="2830435"/>
                  <a:pt x="11395461" y="2835947"/>
                </a:cubicBezTo>
                <a:cubicBezTo>
                  <a:pt x="11401579" y="2835950"/>
                  <a:pt x="11411397" y="2842506"/>
                  <a:pt x="11415830" y="2839667"/>
                </a:cubicBezTo>
                <a:close/>
                <a:moveTo>
                  <a:pt x="9360471" y="7492757"/>
                </a:moveTo>
                <a:cubicBezTo>
                  <a:pt x="9361264" y="7489249"/>
                  <a:pt x="9360140" y="7485124"/>
                  <a:pt x="9356671" y="7485612"/>
                </a:cubicBezTo>
                <a:cubicBezTo>
                  <a:pt x="9356842" y="7487939"/>
                  <a:pt x="9356051" y="7489868"/>
                  <a:pt x="9353159" y="7488675"/>
                </a:cubicBezTo>
                <a:cubicBezTo>
                  <a:pt x="9352898" y="7491506"/>
                  <a:pt x="9352606" y="7493864"/>
                  <a:pt x="9352778" y="7496189"/>
                </a:cubicBezTo>
                <a:cubicBezTo>
                  <a:pt x="9356972" y="7499153"/>
                  <a:pt x="9359678" y="7496266"/>
                  <a:pt x="9360471" y="7492757"/>
                </a:cubicBezTo>
                <a:close/>
                <a:moveTo>
                  <a:pt x="9376135" y="7460375"/>
                </a:moveTo>
                <a:cubicBezTo>
                  <a:pt x="9375238" y="7455356"/>
                  <a:pt x="9363395" y="7451670"/>
                  <a:pt x="9365421" y="7464851"/>
                </a:cubicBezTo>
                <a:cubicBezTo>
                  <a:pt x="9367781" y="7465144"/>
                  <a:pt x="9370106" y="7464970"/>
                  <a:pt x="9372464" y="7465267"/>
                </a:cubicBezTo>
                <a:cubicBezTo>
                  <a:pt x="9375517" y="7463871"/>
                  <a:pt x="9376434" y="7462049"/>
                  <a:pt x="9376135" y="7460375"/>
                </a:cubicBezTo>
                <a:close/>
                <a:moveTo>
                  <a:pt x="7814559" y="10997383"/>
                </a:moveTo>
                <a:cubicBezTo>
                  <a:pt x="7814369" y="10968285"/>
                  <a:pt x="7802110" y="10950329"/>
                  <a:pt x="7782848" y="10940497"/>
                </a:cubicBezTo>
                <a:cubicBezTo>
                  <a:pt x="7777871" y="10971298"/>
                  <a:pt x="7801857" y="10973505"/>
                  <a:pt x="7804285" y="10997145"/>
                </a:cubicBezTo>
                <a:cubicBezTo>
                  <a:pt x="7807625" y="10997562"/>
                  <a:pt x="7811219" y="10996967"/>
                  <a:pt x="7814559" y="10997383"/>
                </a:cubicBezTo>
                <a:close/>
                <a:moveTo>
                  <a:pt x="9333381" y="7562640"/>
                </a:moveTo>
                <a:cubicBezTo>
                  <a:pt x="9323017" y="7536278"/>
                  <a:pt x="9299892" y="7520681"/>
                  <a:pt x="9277233" y="7505047"/>
                </a:cubicBezTo>
                <a:cubicBezTo>
                  <a:pt x="9264593" y="7511127"/>
                  <a:pt x="9284945" y="7520850"/>
                  <a:pt x="9275749" y="7522934"/>
                </a:cubicBezTo>
                <a:cubicBezTo>
                  <a:pt x="9267985" y="7512748"/>
                  <a:pt x="9261994" y="7494949"/>
                  <a:pt x="9245273" y="7502732"/>
                </a:cubicBezTo>
                <a:cubicBezTo>
                  <a:pt x="9257703" y="7531749"/>
                  <a:pt x="9291128" y="7522263"/>
                  <a:pt x="9299010" y="7553022"/>
                </a:cubicBezTo>
                <a:cubicBezTo>
                  <a:pt x="9316610" y="7550782"/>
                  <a:pt x="9318433" y="7562812"/>
                  <a:pt x="9333381" y="7562640"/>
                </a:cubicBezTo>
                <a:close/>
                <a:moveTo>
                  <a:pt x="7216556" y="12354720"/>
                </a:moveTo>
                <a:cubicBezTo>
                  <a:pt x="7205314" y="12337523"/>
                  <a:pt x="7206177" y="12294080"/>
                  <a:pt x="7183099" y="12295604"/>
                </a:cubicBezTo>
                <a:cubicBezTo>
                  <a:pt x="7184551" y="12313061"/>
                  <a:pt x="7206879" y="12339743"/>
                  <a:pt x="7197770" y="12349987"/>
                </a:cubicBezTo>
                <a:cubicBezTo>
                  <a:pt x="7177827" y="12334041"/>
                  <a:pt x="7189490" y="12298428"/>
                  <a:pt x="7158972" y="12292587"/>
                </a:cubicBezTo>
                <a:cubicBezTo>
                  <a:pt x="7166250" y="12314147"/>
                  <a:pt x="7167145" y="12337474"/>
                  <a:pt x="7183737" y="12357545"/>
                </a:cubicBezTo>
                <a:cubicBezTo>
                  <a:pt x="7195904" y="12363430"/>
                  <a:pt x="7205824" y="12357112"/>
                  <a:pt x="7216556" y="12354720"/>
                </a:cubicBezTo>
                <a:close/>
                <a:moveTo>
                  <a:pt x="8060188" y="10446764"/>
                </a:moveTo>
                <a:cubicBezTo>
                  <a:pt x="8039997" y="10455913"/>
                  <a:pt x="8040488" y="10481038"/>
                  <a:pt x="8028063" y="10496881"/>
                </a:cubicBezTo>
                <a:cubicBezTo>
                  <a:pt x="8019559" y="10507460"/>
                  <a:pt x="7997222" y="10509818"/>
                  <a:pt x="7999566" y="10528512"/>
                </a:cubicBezTo>
                <a:cubicBezTo>
                  <a:pt x="8004222" y="10528821"/>
                  <a:pt x="8009184" y="10528775"/>
                  <a:pt x="8013487" y="10528779"/>
                </a:cubicBezTo>
                <a:cubicBezTo>
                  <a:pt x="8030466" y="10502658"/>
                  <a:pt x="8052435" y="10481455"/>
                  <a:pt x="8060188" y="10446764"/>
                </a:cubicBezTo>
                <a:close/>
                <a:moveTo>
                  <a:pt x="9037579" y="8236099"/>
                </a:moveTo>
                <a:cubicBezTo>
                  <a:pt x="9043651" y="8223507"/>
                  <a:pt x="9040320" y="8214912"/>
                  <a:pt x="9029619" y="8209164"/>
                </a:cubicBezTo>
                <a:cubicBezTo>
                  <a:pt x="9027421" y="8219901"/>
                  <a:pt x="9026451" y="8230164"/>
                  <a:pt x="9037579" y="8236099"/>
                </a:cubicBezTo>
                <a:close/>
                <a:moveTo>
                  <a:pt x="10795326" y="4260061"/>
                </a:moveTo>
                <a:lnTo>
                  <a:pt x="10793177" y="4253549"/>
                </a:lnTo>
                <a:lnTo>
                  <a:pt x="10790397" y="4245124"/>
                </a:lnTo>
                <a:cubicBezTo>
                  <a:pt x="10785527" y="4248076"/>
                  <a:pt x="10781984" y="4252635"/>
                  <a:pt x="10779251" y="4261125"/>
                </a:cubicBezTo>
                <a:lnTo>
                  <a:pt x="10779895" y="4261332"/>
                </a:lnTo>
                <a:lnTo>
                  <a:pt x="10789782" y="4264518"/>
                </a:lnTo>
                <a:cubicBezTo>
                  <a:pt x="10792476" y="4264097"/>
                  <a:pt x="10794338" y="4262368"/>
                  <a:pt x="10795326" y="4260061"/>
                </a:cubicBezTo>
                <a:close/>
                <a:moveTo>
                  <a:pt x="6238241" y="14578725"/>
                </a:moveTo>
                <a:cubicBezTo>
                  <a:pt x="6225499" y="14574117"/>
                  <a:pt x="6225059" y="14564733"/>
                  <a:pt x="6208816" y="14561129"/>
                </a:cubicBezTo>
                <a:cubicBezTo>
                  <a:pt x="6201932" y="14579018"/>
                  <a:pt x="6190930" y="14598150"/>
                  <a:pt x="6207418" y="14606966"/>
                </a:cubicBezTo>
                <a:cubicBezTo>
                  <a:pt x="6221193" y="14606928"/>
                  <a:pt x="6230692" y="14595810"/>
                  <a:pt x="6238241" y="14578725"/>
                </a:cubicBezTo>
                <a:close/>
                <a:moveTo>
                  <a:pt x="10824465" y="4206077"/>
                </a:moveTo>
                <a:cubicBezTo>
                  <a:pt x="10831453" y="4194874"/>
                  <a:pt x="10815876" y="4192074"/>
                  <a:pt x="10823290" y="4181060"/>
                </a:cubicBezTo>
                <a:cubicBezTo>
                  <a:pt x="10812632" y="4176351"/>
                  <a:pt x="10806678" y="4182907"/>
                  <a:pt x="10799585" y="4187428"/>
                </a:cubicBezTo>
                <a:cubicBezTo>
                  <a:pt x="10810480" y="4192753"/>
                  <a:pt x="10811536" y="4201895"/>
                  <a:pt x="10824465" y="4206077"/>
                </a:cubicBezTo>
                <a:close/>
                <a:moveTo>
                  <a:pt x="8341323" y="9831519"/>
                </a:moveTo>
                <a:cubicBezTo>
                  <a:pt x="8351846" y="9815168"/>
                  <a:pt x="8356701" y="9789694"/>
                  <a:pt x="8365017" y="9770444"/>
                </a:cubicBezTo>
                <a:cubicBezTo>
                  <a:pt x="8340078" y="9764211"/>
                  <a:pt x="8315138" y="9757978"/>
                  <a:pt x="8290199" y="9751745"/>
                </a:cubicBezTo>
                <a:cubicBezTo>
                  <a:pt x="8279435" y="9762948"/>
                  <a:pt x="8273874" y="9783254"/>
                  <a:pt x="8265680" y="9799708"/>
                </a:cubicBezTo>
                <a:cubicBezTo>
                  <a:pt x="8282268" y="9815381"/>
                  <a:pt x="8312272" y="9823238"/>
                  <a:pt x="8341323" y="9831519"/>
                </a:cubicBezTo>
                <a:close/>
                <a:moveTo>
                  <a:pt x="10199242" y="5630723"/>
                </a:moveTo>
                <a:cubicBezTo>
                  <a:pt x="10198909" y="5627441"/>
                  <a:pt x="10198575" y="5624160"/>
                  <a:pt x="10198309" y="5621535"/>
                </a:cubicBezTo>
                <a:cubicBezTo>
                  <a:pt x="10195323" y="5621513"/>
                  <a:pt x="10192043" y="5621852"/>
                  <a:pt x="10188762" y="5622192"/>
                </a:cubicBezTo>
                <a:cubicBezTo>
                  <a:pt x="10189390" y="5625111"/>
                  <a:pt x="10189724" y="5628392"/>
                  <a:pt x="10190057" y="5631673"/>
                </a:cubicBezTo>
                <a:cubicBezTo>
                  <a:pt x="10192976" y="5631039"/>
                  <a:pt x="10196256" y="5630700"/>
                  <a:pt x="10199242" y="5630723"/>
                </a:cubicBezTo>
                <a:close/>
                <a:moveTo>
                  <a:pt x="9399279" y="7442234"/>
                </a:moveTo>
                <a:cubicBezTo>
                  <a:pt x="9401521" y="7421953"/>
                  <a:pt x="9387591" y="7416903"/>
                  <a:pt x="9380186" y="7405291"/>
                </a:cubicBezTo>
                <a:cubicBezTo>
                  <a:pt x="9386229" y="7417473"/>
                  <a:pt x="9383987" y="7437755"/>
                  <a:pt x="9399279" y="7442234"/>
                </a:cubicBezTo>
                <a:close/>
                <a:moveTo>
                  <a:pt x="7943355" y="10739724"/>
                </a:moveTo>
                <a:cubicBezTo>
                  <a:pt x="7946750" y="10735339"/>
                  <a:pt x="7948888" y="10729641"/>
                  <a:pt x="7950243" y="10723421"/>
                </a:cubicBezTo>
                <a:cubicBezTo>
                  <a:pt x="7937179" y="10725705"/>
                  <a:pt x="7926287" y="10730475"/>
                  <a:pt x="7928931" y="10748145"/>
                </a:cubicBezTo>
                <a:cubicBezTo>
                  <a:pt x="7935311" y="10747180"/>
                  <a:pt x="7939961" y="10744109"/>
                  <a:pt x="7943355" y="10739724"/>
                </a:cubicBezTo>
                <a:close/>
                <a:moveTo>
                  <a:pt x="9178781" y="7944072"/>
                </a:moveTo>
                <a:cubicBezTo>
                  <a:pt x="9180850" y="7934091"/>
                  <a:pt x="9165077" y="7923098"/>
                  <a:pt x="9162234" y="7928924"/>
                </a:cubicBezTo>
                <a:cubicBezTo>
                  <a:pt x="9170381" y="7931592"/>
                  <a:pt x="9170639" y="7941394"/>
                  <a:pt x="9178781" y="7944072"/>
                </a:cubicBezTo>
                <a:close/>
                <a:moveTo>
                  <a:pt x="6312531" y="14431346"/>
                </a:moveTo>
                <a:cubicBezTo>
                  <a:pt x="6306940" y="14427855"/>
                  <a:pt x="6298343" y="14409253"/>
                  <a:pt x="6291207" y="14417331"/>
                </a:cubicBezTo>
                <a:cubicBezTo>
                  <a:pt x="6292773" y="14419554"/>
                  <a:pt x="6295598" y="14425269"/>
                  <a:pt x="6299285" y="14429322"/>
                </a:cubicBezTo>
                <a:lnTo>
                  <a:pt x="6302512" y="14429816"/>
                </a:lnTo>
                <a:close/>
                <a:moveTo>
                  <a:pt x="8160407" y="10253443"/>
                </a:moveTo>
                <a:cubicBezTo>
                  <a:pt x="8159716" y="10239943"/>
                  <a:pt x="8155327" y="10230016"/>
                  <a:pt x="8142635" y="10228292"/>
                </a:cubicBezTo>
                <a:cubicBezTo>
                  <a:pt x="8140084" y="10246984"/>
                  <a:pt x="8143351" y="10263933"/>
                  <a:pt x="8160407" y="10253443"/>
                </a:cubicBezTo>
                <a:close/>
                <a:moveTo>
                  <a:pt x="9389460" y="7473832"/>
                </a:moveTo>
                <a:cubicBezTo>
                  <a:pt x="9391923" y="7462893"/>
                  <a:pt x="9386500" y="7459083"/>
                  <a:pt x="9380146" y="7455343"/>
                </a:cubicBezTo>
                <a:cubicBezTo>
                  <a:pt x="9380765" y="7463717"/>
                  <a:pt x="9382675" y="7470592"/>
                  <a:pt x="9389460" y="7473832"/>
                </a:cubicBezTo>
                <a:close/>
                <a:moveTo>
                  <a:pt x="7232310" y="12357094"/>
                </a:moveTo>
                <a:cubicBezTo>
                  <a:pt x="7238985" y="12335074"/>
                  <a:pt x="7226653" y="12316886"/>
                  <a:pt x="7211815" y="12298609"/>
                </a:cubicBezTo>
                <a:cubicBezTo>
                  <a:pt x="7209064" y="12319815"/>
                  <a:pt x="7215202" y="12339344"/>
                  <a:pt x="7232310" y="12357094"/>
                </a:cubicBezTo>
                <a:close/>
                <a:moveTo>
                  <a:pt x="11431382" y="2859573"/>
                </a:moveTo>
                <a:cubicBezTo>
                  <a:pt x="11417602" y="2881187"/>
                  <a:pt x="11389585" y="2888770"/>
                  <a:pt x="11377974" y="2870910"/>
                </a:cubicBezTo>
                <a:cubicBezTo>
                  <a:pt x="11379746" y="2854205"/>
                  <a:pt x="11402536" y="2873019"/>
                  <a:pt x="11406580" y="2860404"/>
                </a:cubicBezTo>
                <a:cubicBezTo>
                  <a:pt x="11394974" y="2848590"/>
                  <a:pt x="11365668" y="2847985"/>
                  <a:pt x="11371998" y="2825580"/>
                </a:cubicBezTo>
                <a:cubicBezTo>
                  <a:pt x="11389647" y="2817948"/>
                  <a:pt x="11424745" y="2812368"/>
                  <a:pt x="11439282" y="2833707"/>
                </a:cubicBezTo>
                <a:cubicBezTo>
                  <a:pt x="11438987" y="2843606"/>
                  <a:pt x="11435975" y="2852369"/>
                  <a:pt x="11431382" y="2859573"/>
                </a:cubicBezTo>
                <a:close/>
                <a:moveTo>
                  <a:pt x="8817814" y="8775332"/>
                </a:moveTo>
                <a:cubicBezTo>
                  <a:pt x="8803848" y="8800697"/>
                  <a:pt x="8783439" y="8824233"/>
                  <a:pt x="8775451" y="8834182"/>
                </a:cubicBezTo>
                <a:cubicBezTo>
                  <a:pt x="8751320" y="8826064"/>
                  <a:pt x="8744362" y="8841810"/>
                  <a:pt x="8724529" y="8827451"/>
                </a:cubicBezTo>
                <a:cubicBezTo>
                  <a:pt x="8754876" y="8780840"/>
                  <a:pt x="8790347" y="8748191"/>
                  <a:pt x="8821523" y="8705513"/>
                </a:cubicBezTo>
                <a:cubicBezTo>
                  <a:pt x="8839303" y="8722777"/>
                  <a:pt x="8831781" y="8749968"/>
                  <a:pt x="8817814" y="8775332"/>
                </a:cubicBezTo>
                <a:close/>
                <a:moveTo>
                  <a:pt x="7832554" y="11007970"/>
                </a:moveTo>
                <a:cubicBezTo>
                  <a:pt x="7831610" y="10999769"/>
                  <a:pt x="7828791" y="10993028"/>
                  <a:pt x="7821964" y="10990222"/>
                </a:cubicBezTo>
                <a:cubicBezTo>
                  <a:pt x="7815777" y="10995970"/>
                  <a:pt x="7819236" y="11011264"/>
                  <a:pt x="7832554" y="11007970"/>
                </a:cubicBezTo>
                <a:close/>
                <a:moveTo>
                  <a:pt x="10799618" y="4299215"/>
                </a:moveTo>
                <a:cubicBezTo>
                  <a:pt x="10785025" y="4290726"/>
                  <a:pt x="10778190" y="4278519"/>
                  <a:pt x="10767902" y="4268359"/>
                </a:cubicBezTo>
                <a:cubicBezTo>
                  <a:pt x="10748810" y="4288505"/>
                  <a:pt x="10787786" y="4300622"/>
                  <a:pt x="10799618" y="4299215"/>
                </a:cubicBezTo>
                <a:close/>
                <a:moveTo>
                  <a:pt x="8059105" y="10502180"/>
                </a:moveTo>
                <a:cubicBezTo>
                  <a:pt x="8060421" y="10498066"/>
                  <a:pt x="8059665" y="10494481"/>
                  <a:pt x="8052939" y="10493005"/>
                </a:cubicBezTo>
                <a:cubicBezTo>
                  <a:pt x="8056897" y="10501975"/>
                  <a:pt x="8041925" y="10510065"/>
                  <a:pt x="8052840" y="10514533"/>
                </a:cubicBezTo>
                <a:cubicBezTo>
                  <a:pt x="8054400" y="10510939"/>
                  <a:pt x="8057789" y="10506294"/>
                  <a:pt x="8059105" y="10502180"/>
                </a:cubicBezTo>
                <a:close/>
                <a:moveTo>
                  <a:pt x="7255188" y="12324908"/>
                </a:moveTo>
                <a:cubicBezTo>
                  <a:pt x="7247619" y="12323601"/>
                  <a:pt x="7251516" y="12309017"/>
                  <a:pt x="7243112" y="12316514"/>
                </a:cubicBezTo>
                <a:cubicBezTo>
                  <a:pt x="7244677" y="12318735"/>
                  <a:pt x="7249667" y="12331641"/>
                  <a:pt x="7255188" y="12324908"/>
                </a:cubicBezTo>
                <a:close/>
                <a:moveTo>
                  <a:pt x="7854041" y="10972316"/>
                </a:moveTo>
                <a:cubicBezTo>
                  <a:pt x="7851791" y="10959911"/>
                  <a:pt x="7838421" y="10940383"/>
                  <a:pt x="7829041" y="10947689"/>
                </a:cubicBezTo>
                <a:cubicBezTo>
                  <a:pt x="7839767" y="10949547"/>
                  <a:pt x="7825634" y="10955217"/>
                  <a:pt x="7828758" y="10961603"/>
                </a:cubicBezTo>
                <a:cubicBezTo>
                  <a:pt x="7845013" y="10957762"/>
                  <a:pt x="7836873" y="10977217"/>
                  <a:pt x="7854041" y="10972316"/>
                </a:cubicBezTo>
                <a:close/>
                <a:moveTo>
                  <a:pt x="10071388" y="5954627"/>
                </a:moveTo>
                <a:cubicBezTo>
                  <a:pt x="10070921" y="5950034"/>
                  <a:pt x="10070455" y="5945440"/>
                  <a:pt x="10069988" y="5940847"/>
                </a:cubicBezTo>
                <a:cubicBezTo>
                  <a:pt x="10065395" y="5941322"/>
                  <a:pt x="10060802" y="5941797"/>
                  <a:pt x="10056210" y="5942273"/>
                </a:cubicBezTo>
                <a:cubicBezTo>
                  <a:pt x="10056382" y="5947229"/>
                  <a:pt x="10056849" y="5951822"/>
                  <a:pt x="10057316" y="5956415"/>
                </a:cubicBezTo>
                <a:cubicBezTo>
                  <a:pt x="10061908" y="5955940"/>
                  <a:pt x="10066501" y="5955465"/>
                  <a:pt x="10071388" y="5954627"/>
                </a:cubicBezTo>
                <a:close/>
                <a:moveTo>
                  <a:pt x="10818310" y="4266134"/>
                </a:moveTo>
                <a:cubicBezTo>
                  <a:pt x="10824257" y="4254981"/>
                  <a:pt x="10822021" y="4247358"/>
                  <a:pt x="10812593" y="4242172"/>
                </a:cubicBezTo>
                <a:cubicBezTo>
                  <a:pt x="10810525" y="4251465"/>
                  <a:pt x="10807464" y="4261852"/>
                  <a:pt x="10818310" y="4266134"/>
                </a:cubicBezTo>
                <a:close/>
                <a:moveTo>
                  <a:pt x="7485774" y="11812858"/>
                </a:moveTo>
                <a:cubicBezTo>
                  <a:pt x="7445496" y="11822774"/>
                  <a:pt x="7415246" y="11792021"/>
                  <a:pt x="7415996" y="11754153"/>
                </a:cubicBezTo>
                <a:cubicBezTo>
                  <a:pt x="7448197" y="11749064"/>
                  <a:pt x="7483219" y="11779381"/>
                  <a:pt x="7485774" y="11812858"/>
                </a:cubicBezTo>
                <a:close/>
                <a:moveTo>
                  <a:pt x="7384481" y="12056530"/>
                </a:moveTo>
                <a:cubicBezTo>
                  <a:pt x="7381742" y="12059720"/>
                  <a:pt x="7378648" y="12062407"/>
                  <a:pt x="7377025" y="12066644"/>
                </a:cubicBezTo>
                <a:cubicBezTo>
                  <a:pt x="7324430" y="12064260"/>
                  <a:pt x="7284349" y="12036747"/>
                  <a:pt x="7299244" y="11993761"/>
                </a:cubicBezTo>
                <a:cubicBezTo>
                  <a:pt x="7343073" y="11999386"/>
                  <a:pt x="7355184" y="12030404"/>
                  <a:pt x="7389804" y="12043401"/>
                </a:cubicBezTo>
                <a:cubicBezTo>
                  <a:pt x="7389603" y="12049649"/>
                  <a:pt x="7387220" y="12053341"/>
                  <a:pt x="7384481" y="12056530"/>
                </a:cubicBezTo>
                <a:close/>
                <a:moveTo>
                  <a:pt x="10874613" y="4158313"/>
                </a:moveTo>
                <a:lnTo>
                  <a:pt x="10867365" y="4155111"/>
                </a:lnTo>
                <a:lnTo>
                  <a:pt x="10864347" y="4161943"/>
                </a:lnTo>
                <a:lnTo>
                  <a:pt x="10871594" y="4165145"/>
                </a:lnTo>
                <a:close/>
                <a:moveTo>
                  <a:pt x="9935980" y="6284506"/>
                </a:moveTo>
                <a:cubicBezTo>
                  <a:pt x="9914896" y="6279748"/>
                  <a:pt x="9917608" y="6274306"/>
                  <a:pt x="9894227" y="6263700"/>
                </a:cubicBezTo>
                <a:cubicBezTo>
                  <a:pt x="9890681" y="6270817"/>
                  <a:pt x="9867304" y="6273799"/>
                  <a:pt x="9878160" y="6284436"/>
                </a:cubicBezTo>
                <a:cubicBezTo>
                  <a:pt x="9897573" y="6285225"/>
                  <a:pt x="9918029" y="6288104"/>
                  <a:pt x="9935980" y="6284506"/>
                </a:cubicBezTo>
                <a:close/>
                <a:moveTo>
                  <a:pt x="7850421" y="11007979"/>
                </a:moveTo>
                <a:cubicBezTo>
                  <a:pt x="7848828" y="10995525"/>
                  <a:pt x="7844447" y="10985592"/>
                  <a:pt x="7832355" y="10983173"/>
                </a:cubicBezTo>
                <a:cubicBezTo>
                  <a:pt x="7834910" y="10995225"/>
                  <a:pt x="7833409" y="11010553"/>
                  <a:pt x="7850421" y="11007979"/>
                </a:cubicBezTo>
                <a:close/>
                <a:moveTo>
                  <a:pt x="8153242" y="10324688"/>
                </a:moveTo>
                <a:cubicBezTo>
                  <a:pt x="8153721" y="10304824"/>
                  <a:pt x="8166777" y="10298259"/>
                  <a:pt x="8171146" y="10281748"/>
                </a:cubicBezTo>
                <a:cubicBezTo>
                  <a:pt x="8153592" y="10285665"/>
                  <a:pt x="8137128" y="10308340"/>
                  <a:pt x="8153242" y="10324688"/>
                </a:cubicBezTo>
                <a:close/>
                <a:moveTo>
                  <a:pt x="7978746" y="10719673"/>
                </a:moveTo>
                <a:cubicBezTo>
                  <a:pt x="7978549" y="10717041"/>
                  <a:pt x="7978755" y="10715372"/>
                  <a:pt x="7978559" y="10712740"/>
                </a:cubicBezTo>
                <a:cubicBezTo>
                  <a:pt x="7976231" y="10712580"/>
                  <a:pt x="7973598" y="10712773"/>
                  <a:pt x="7971271" y="10712614"/>
                </a:cubicBezTo>
                <a:cubicBezTo>
                  <a:pt x="7971467" y="10715246"/>
                  <a:pt x="7971615" y="10717220"/>
                  <a:pt x="7971458" y="10719547"/>
                </a:cubicBezTo>
                <a:cubicBezTo>
                  <a:pt x="7973786" y="10719707"/>
                  <a:pt x="7976114" y="10719867"/>
                  <a:pt x="7978746" y="10719673"/>
                </a:cubicBezTo>
                <a:close/>
                <a:moveTo>
                  <a:pt x="10856703" y="4208072"/>
                </a:moveTo>
                <a:cubicBezTo>
                  <a:pt x="10850777" y="4201881"/>
                  <a:pt x="10851000" y="4193303"/>
                  <a:pt x="10840342" y="4188594"/>
                </a:cubicBezTo>
                <a:cubicBezTo>
                  <a:pt x="10831306" y="4191747"/>
                  <a:pt x="10837519" y="4199596"/>
                  <a:pt x="10836017" y="4207608"/>
                </a:cubicBezTo>
                <a:cubicBezTo>
                  <a:pt x="10844355" y="4211803"/>
                  <a:pt x="10852881" y="4215570"/>
                  <a:pt x="10856703" y="4208072"/>
                </a:cubicBezTo>
                <a:close/>
                <a:moveTo>
                  <a:pt x="8339465" y="9905698"/>
                </a:moveTo>
                <a:cubicBezTo>
                  <a:pt x="8327523" y="9879953"/>
                  <a:pt x="8281833" y="9878413"/>
                  <a:pt x="8251159" y="9875197"/>
                </a:cubicBezTo>
                <a:cubicBezTo>
                  <a:pt x="8249848" y="9905030"/>
                  <a:pt x="8305590" y="9900940"/>
                  <a:pt x="8333566" y="9912444"/>
                </a:cubicBezTo>
                <a:cubicBezTo>
                  <a:pt x="8336828" y="9912587"/>
                  <a:pt x="8338774" y="9910805"/>
                  <a:pt x="8339465" y="9905698"/>
                </a:cubicBezTo>
                <a:close/>
                <a:moveTo>
                  <a:pt x="9393828" y="7520286"/>
                </a:moveTo>
                <a:cubicBezTo>
                  <a:pt x="9387148" y="7505812"/>
                  <a:pt x="9384016" y="7488737"/>
                  <a:pt x="9367691" y="7482928"/>
                </a:cubicBezTo>
                <a:cubicBezTo>
                  <a:pt x="9372116" y="7498504"/>
                  <a:pt x="9378365" y="7513476"/>
                  <a:pt x="9393828" y="7520286"/>
                </a:cubicBezTo>
                <a:close/>
                <a:moveTo>
                  <a:pt x="9982505" y="6202649"/>
                </a:moveTo>
                <a:cubicBezTo>
                  <a:pt x="9963503" y="6176979"/>
                  <a:pt x="9957232" y="6146680"/>
                  <a:pt x="9928839" y="6124168"/>
                </a:cubicBezTo>
                <a:cubicBezTo>
                  <a:pt x="9915485" y="6141553"/>
                  <a:pt x="9953271" y="6161951"/>
                  <a:pt x="9936156" y="6168055"/>
                </a:cubicBezTo>
                <a:cubicBezTo>
                  <a:pt x="9928431" y="6161592"/>
                  <a:pt x="9934482" y="6150498"/>
                  <a:pt x="9917365" y="6147193"/>
                </a:cubicBezTo>
                <a:cubicBezTo>
                  <a:pt x="9921128" y="6167882"/>
                  <a:pt x="9928235" y="6208006"/>
                  <a:pt x="9957041" y="6207728"/>
                </a:cubicBezTo>
                <a:cubicBezTo>
                  <a:pt x="9952864" y="6199375"/>
                  <a:pt x="9938663" y="6175576"/>
                  <a:pt x="9949935" y="6174921"/>
                </a:cubicBezTo>
                <a:cubicBezTo>
                  <a:pt x="9953068" y="6184322"/>
                  <a:pt x="9966017" y="6210633"/>
                  <a:pt x="9982505" y="6202649"/>
                </a:cubicBezTo>
                <a:close/>
                <a:moveTo>
                  <a:pt x="9735210" y="6763891"/>
                </a:moveTo>
                <a:cubicBezTo>
                  <a:pt x="9733856" y="6758741"/>
                  <a:pt x="9742332" y="6739838"/>
                  <a:pt x="9727819" y="6741736"/>
                </a:cubicBezTo>
                <a:cubicBezTo>
                  <a:pt x="9730061" y="6751225"/>
                  <a:pt x="9716253" y="6768351"/>
                  <a:pt x="9735210" y="6763891"/>
                </a:cubicBezTo>
                <a:close/>
                <a:moveTo>
                  <a:pt x="7273525" y="12342182"/>
                </a:moveTo>
                <a:cubicBezTo>
                  <a:pt x="7229653" y="12402292"/>
                  <a:pt x="7168754" y="12362645"/>
                  <a:pt x="7114503" y="12362116"/>
                </a:cubicBezTo>
                <a:cubicBezTo>
                  <a:pt x="7105011" y="12395121"/>
                  <a:pt x="7165221" y="12495105"/>
                  <a:pt x="7114669" y="12524236"/>
                </a:cubicBezTo>
                <a:cubicBezTo>
                  <a:pt x="7072054" y="12549231"/>
                  <a:pt x="7032056" y="12457669"/>
                  <a:pt x="7030117" y="12407892"/>
                </a:cubicBezTo>
                <a:cubicBezTo>
                  <a:pt x="7029172" y="12383525"/>
                  <a:pt x="7038681" y="12359699"/>
                  <a:pt x="7036803" y="12342053"/>
                </a:cubicBezTo>
                <a:cubicBezTo>
                  <a:pt x="6986427" y="12339668"/>
                  <a:pt x="6940306" y="12361075"/>
                  <a:pt x="6883618" y="12322269"/>
                </a:cubicBezTo>
                <a:cubicBezTo>
                  <a:pt x="6885076" y="12317817"/>
                  <a:pt x="6884453" y="12313465"/>
                  <a:pt x="6879291" y="12310166"/>
                </a:cubicBezTo>
                <a:cubicBezTo>
                  <a:pt x="6896151" y="12259905"/>
                  <a:pt x="6941541" y="12242315"/>
                  <a:pt x="6986084" y="12244631"/>
                </a:cubicBezTo>
                <a:lnTo>
                  <a:pt x="7027936" y="12252848"/>
                </a:lnTo>
                <a:lnTo>
                  <a:pt x="7029256" y="12253108"/>
                </a:lnTo>
                <a:lnTo>
                  <a:pt x="7029516" y="12251541"/>
                </a:lnTo>
                <a:lnTo>
                  <a:pt x="7035700" y="12214177"/>
                </a:lnTo>
                <a:cubicBezTo>
                  <a:pt x="7037987" y="12175943"/>
                  <a:pt x="7031629" y="12139119"/>
                  <a:pt x="7051096" y="12097653"/>
                </a:cubicBezTo>
                <a:cubicBezTo>
                  <a:pt x="7118818" y="12118403"/>
                  <a:pt x="7109816" y="12210227"/>
                  <a:pt x="7126379" y="12264936"/>
                </a:cubicBezTo>
                <a:cubicBezTo>
                  <a:pt x="7172651" y="12273152"/>
                  <a:pt x="7263555" y="12272551"/>
                  <a:pt x="7273525" y="12342182"/>
                </a:cubicBezTo>
                <a:close/>
                <a:moveTo>
                  <a:pt x="8070850" y="10539322"/>
                </a:moveTo>
                <a:cubicBezTo>
                  <a:pt x="8013368" y="10554614"/>
                  <a:pt x="7969653" y="10526811"/>
                  <a:pt x="7928396" y="10514714"/>
                </a:cubicBezTo>
                <a:cubicBezTo>
                  <a:pt x="7921593" y="10452654"/>
                  <a:pt x="7888999" y="10395533"/>
                  <a:pt x="7878924" y="10329418"/>
                </a:cubicBezTo>
                <a:cubicBezTo>
                  <a:pt x="7871213" y="10277691"/>
                  <a:pt x="7863217" y="10222013"/>
                  <a:pt x="7871966" y="10169036"/>
                </a:cubicBezTo>
                <a:cubicBezTo>
                  <a:pt x="7901847" y="10188619"/>
                  <a:pt x="7906802" y="10234264"/>
                  <a:pt x="7928953" y="10261387"/>
                </a:cubicBezTo>
                <a:cubicBezTo>
                  <a:pt x="7952790" y="10252292"/>
                  <a:pt x="7948712" y="10214196"/>
                  <a:pt x="7964688" y="10197090"/>
                </a:cubicBezTo>
                <a:cubicBezTo>
                  <a:pt x="7986736" y="10213626"/>
                  <a:pt x="7989870" y="10247821"/>
                  <a:pt x="8000170" y="10275844"/>
                </a:cubicBezTo>
                <a:cubicBezTo>
                  <a:pt x="8029619" y="10257384"/>
                  <a:pt x="8021976" y="10202010"/>
                  <a:pt x="8053943" y="10186338"/>
                </a:cubicBezTo>
                <a:cubicBezTo>
                  <a:pt x="8084349" y="10268126"/>
                  <a:pt x="8088388" y="10424757"/>
                  <a:pt x="8063659" y="10517685"/>
                </a:cubicBezTo>
                <a:cubicBezTo>
                  <a:pt x="8061835" y="10529081"/>
                  <a:pt x="8074202" y="10526155"/>
                  <a:pt x="8070850" y="10539322"/>
                </a:cubicBezTo>
                <a:close/>
                <a:moveTo>
                  <a:pt x="7953708" y="10805209"/>
                </a:moveTo>
                <a:cubicBezTo>
                  <a:pt x="7942559" y="10788826"/>
                  <a:pt x="7947320" y="10763996"/>
                  <a:pt x="7932400" y="10759138"/>
                </a:cubicBezTo>
                <a:cubicBezTo>
                  <a:pt x="7915055" y="10774968"/>
                  <a:pt x="7937118" y="10800143"/>
                  <a:pt x="7953708" y="10805209"/>
                </a:cubicBezTo>
                <a:close/>
                <a:moveTo>
                  <a:pt x="7903657" y="10919048"/>
                </a:moveTo>
                <a:cubicBezTo>
                  <a:pt x="7913685" y="10823037"/>
                  <a:pt x="7906159" y="10700196"/>
                  <a:pt x="7910892" y="10595310"/>
                </a:cubicBezTo>
                <a:cubicBezTo>
                  <a:pt x="7894833" y="10601784"/>
                  <a:pt x="7900807" y="10624171"/>
                  <a:pt x="7900170" y="10637781"/>
                </a:cubicBezTo>
                <a:cubicBezTo>
                  <a:pt x="7895456" y="10734064"/>
                  <a:pt x="7898964" y="10842975"/>
                  <a:pt x="7903657" y="10919048"/>
                </a:cubicBezTo>
                <a:close/>
                <a:moveTo>
                  <a:pt x="9214080" y="7953626"/>
                </a:moveTo>
                <a:cubicBezTo>
                  <a:pt x="9200995" y="7941026"/>
                  <a:pt x="9187500" y="7910212"/>
                  <a:pt x="9170296" y="7911487"/>
                </a:cubicBezTo>
                <a:cubicBezTo>
                  <a:pt x="9190907" y="7918384"/>
                  <a:pt x="9190318" y="7960989"/>
                  <a:pt x="9214080" y="7953626"/>
                </a:cubicBezTo>
                <a:close/>
                <a:moveTo>
                  <a:pt x="7886002" y="10961697"/>
                </a:moveTo>
                <a:cubicBezTo>
                  <a:pt x="7888877" y="10942630"/>
                  <a:pt x="7871365" y="10942924"/>
                  <a:pt x="7861306" y="10936716"/>
                </a:cubicBezTo>
                <a:cubicBezTo>
                  <a:pt x="7864922" y="10949683"/>
                  <a:pt x="7874371" y="10956598"/>
                  <a:pt x="7886002" y="10961697"/>
                </a:cubicBezTo>
                <a:close/>
                <a:moveTo>
                  <a:pt x="7532580" y="11761773"/>
                </a:moveTo>
                <a:cubicBezTo>
                  <a:pt x="7493878" y="11752931"/>
                  <a:pt x="7461389" y="11716579"/>
                  <a:pt x="7476074" y="11679646"/>
                </a:cubicBezTo>
                <a:cubicBezTo>
                  <a:pt x="7510079" y="11693150"/>
                  <a:pt x="7554510" y="11731251"/>
                  <a:pt x="7532580" y="11761773"/>
                </a:cubicBezTo>
                <a:close/>
                <a:moveTo>
                  <a:pt x="6340697" y="14462169"/>
                </a:moveTo>
                <a:cubicBezTo>
                  <a:pt x="6334861" y="14453465"/>
                  <a:pt x="6328243" y="14459219"/>
                  <a:pt x="6318947" y="14447965"/>
                </a:cubicBezTo>
                <a:cubicBezTo>
                  <a:pt x="6289648" y="14481984"/>
                  <a:pt x="6251843" y="14494889"/>
                  <a:pt x="6229246" y="14547184"/>
                </a:cubicBezTo>
                <a:cubicBezTo>
                  <a:pt x="6242127" y="14550323"/>
                  <a:pt x="6239869" y="14560046"/>
                  <a:pt x="6254407" y="14562896"/>
                </a:cubicBezTo>
                <a:cubicBezTo>
                  <a:pt x="6285230" y="14534655"/>
                  <a:pt x="6317241" y="14509491"/>
                  <a:pt x="6340697" y="14462169"/>
                </a:cubicBezTo>
                <a:close/>
                <a:moveTo>
                  <a:pt x="7882311" y="10983141"/>
                </a:moveTo>
                <a:cubicBezTo>
                  <a:pt x="7883036" y="10975148"/>
                  <a:pt x="7881327" y="10969981"/>
                  <a:pt x="7874952" y="10968795"/>
                </a:cubicBezTo>
                <a:cubicBezTo>
                  <a:pt x="7869727" y="10974142"/>
                  <a:pt x="7871173" y="10984621"/>
                  <a:pt x="7882311" y="10983141"/>
                </a:cubicBezTo>
                <a:close/>
                <a:moveTo>
                  <a:pt x="10661874" y="4692959"/>
                </a:moveTo>
                <a:cubicBezTo>
                  <a:pt x="10657746" y="4689605"/>
                  <a:pt x="10657548" y="4685436"/>
                  <a:pt x="10649303" y="4683323"/>
                </a:cubicBezTo>
                <a:cubicBezTo>
                  <a:pt x="10646730" y="4699533"/>
                  <a:pt x="10625712" y="4705553"/>
                  <a:pt x="10644297" y="4714274"/>
                </a:cubicBezTo>
                <a:cubicBezTo>
                  <a:pt x="10647395" y="4700337"/>
                  <a:pt x="10654540" y="4696862"/>
                  <a:pt x="10661874" y="4692959"/>
                </a:cubicBezTo>
                <a:close/>
                <a:moveTo>
                  <a:pt x="10220156" y="5699510"/>
                </a:moveTo>
                <a:cubicBezTo>
                  <a:pt x="10138407" y="5586624"/>
                  <a:pt x="9956085" y="5707286"/>
                  <a:pt x="10014403" y="5857081"/>
                </a:cubicBezTo>
                <a:cubicBezTo>
                  <a:pt x="10073034" y="5817524"/>
                  <a:pt x="10115104" y="5742215"/>
                  <a:pt x="10174975" y="5718113"/>
                </a:cubicBezTo>
                <a:cubicBezTo>
                  <a:pt x="10177376" y="5741737"/>
                  <a:pt x="10150743" y="5747146"/>
                  <a:pt x="10136426" y="5759570"/>
                </a:cubicBezTo>
                <a:cubicBezTo>
                  <a:pt x="10123354" y="5771201"/>
                  <a:pt x="10112194" y="5788603"/>
                  <a:pt x="10098238" y="5801320"/>
                </a:cubicBezTo>
                <a:cubicBezTo>
                  <a:pt x="10072228" y="5825896"/>
                  <a:pt x="10032495" y="5845924"/>
                  <a:pt x="10022158" y="5884460"/>
                </a:cubicBezTo>
                <a:cubicBezTo>
                  <a:pt x="10023147" y="5887673"/>
                  <a:pt x="10026628" y="5889302"/>
                  <a:pt x="10031810" y="5888103"/>
                </a:cubicBezTo>
                <a:cubicBezTo>
                  <a:pt x="10089675" y="5821437"/>
                  <a:pt x="10177830" y="5778824"/>
                  <a:pt x="10220156" y="5699510"/>
                </a:cubicBezTo>
                <a:close/>
                <a:moveTo>
                  <a:pt x="9986895" y="6228353"/>
                </a:moveTo>
                <a:cubicBezTo>
                  <a:pt x="9979379" y="6220427"/>
                  <a:pt x="9975826" y="6204547"/>
                  <a:pt x="9961633" y="6210017"/>
                </a:cubicBezTo>
                <a:cubicBezTo>
                  <a:pt x="9950573" y="6220706"/>
                  <a:pt x="9980221" y="6248022"/>
                  <a:pt x="9986895" y="6228353"/>
                </a:cubicBezTo>
                <a:close/>
                <a:moveTo>
                  <a:pt x="6569037" y="13970071"/>
                </a:moveTo>
                <a:cubicBezTo>
                  <a:pt x="6558849" y="13966589"/>
                  <a:pt x="6551796" y="13967550"/>
                  <a:pt x="6549258" y="13975602"/>
                </a:cubicBezTo>
                <a:cubicBezTo>
                  <a:pt x="6556292" y="13987376"/>
                  <a:pt x="6564654" y="13978837"/>
                  <a:pt x="6569037" y="13970071"/>
                </a:cubicBezTo>
                <a:close/>
                <a:moveTo>
                  <a:pt x="10851850" y="4278409"/>
                </a:moveTo>
                <a:cubicBezTo>
                  <a:pt x="10853934" y="4268827"/>
                  <a:pt x="10847239" y="4255438"/>
                  <a:pt x="10838213" y="4249919"/>
                </a:cubicBezTo>
                <a:cubicBezTo>
                  <a:pt x="10826927" y="4267389"/>
                  <a:pt x="10828983" y="4280036"/>
                  <a:pt x="10846601" y="4286289"/>
                </a:cubicBezTo>
                <a:cubicBezTo>
                  <a:pt x="10849485" y="4284374"/>
                  <a:pt x="10851155" y="4281603"/>
                  <a:pt x="10851850" y="4278409"/>
                </a:cubicBezTo>
                <a:close/>
                <a:moveTo>
                  <a:pt x="8176582" y="10335514"/>
                </a:moveTo>
                <a:cubicBezTo>
                  <a:pt x="8181853" y="10326002"/>
                  <a:pt x="8185369" y="10314593"/>
                  <a:pt x="8188974" y="10303260"/>
                </a:cubicBezTo>
                <a:cubicBezTo>
                  <a:pt x="8173885" y="10317904"/>
                  <a:pt x="8156624" y="10330061"/>
                  <a:pt x="8153659" y="10356385"/>
                </a:cubicBezTo>
                <a:cubicBezTo>
                  <a:pt x="8164284" y="10352641"/>
                  <a:pt x="8171311" y="10345026"/>
                  <a:pt x="8176582" y="10335514"/>
                </a:cubicBezTo>
                <a:close/>
                <a:moveTo>
                  <a:pt x="10676434" y="4678474"/>
                </a:moveTo>
                <a:lnTo>
                  <a:pt x="10666194" y="4673950"/>
                </a:lnTo>
                <a:lnTo>
                  <a:pt x="10662987" y="4681206"/>
                </a:lnTo>
                <a:cubicBezTo>
                  <a:pt x="10667254" y="4683092"/>
                  <a:pt x="10665794" y="4687549"/>
                  <a:pt x="10671719" y="4689146"/>
                </a:cubicBezTo>
                <a:close/>
                <a:moveTo>
                  <a:pt x="9761012" y="6750767"/>
                </a:moveTo>
                <a:cubicBezTo>
                  <a:pt x="9762122" y="6746623"/>
                  <a:pt x="9760422" y="6741808"/>
                  <a:pt x="9755913" y="6736322"/>
                </a:cubicBezTo>
                <a:cubicBezTo>
                  <a:pt x="9742224" y="6741517"/>
                  <a:pt x="9750605" y="6752320"/>
                  <a:pt x="9749257" y="6761183"/>
                </a:cubicBezTo>
                <a:cubicBezTo>
                  <a:pt x="9755984" y="6758383"/>
                  <a:pt x="9759903" y="6754911"/>
                  <a:pt x="9761012" y="6750767"/>
                </a:cubicBezTo>
                <a:close/>
                <a:moveTo>
                  <a:pt x="7882264" y="11004647"/>
                </a:moveTo>
                <a:cubicBezTo>
                  <a:pt x="7882067" y="11002015"/>
                  <a:pt x="7882577" y="10999993"/>
                  <a:pt x="7882381" y="10997361"/>
                </a:cubicBezTo>
                <a:cubicBezTo>
                  <a:pt x="7880357" y="10996848"/>
                  <a:pt x="7878383" y="10996993"/>
                  <a:pt x="7879149" y="10993959"/>
                </a:cubicBezTo>
                <a:cubicBezTo>
                  <a:pt x="7876468" y="10993495"/>
                  <a:pt x="7874189" y="10993993"/>
                  <a:pt x="7871861" y="10993834"/>
                </a:cubicBezTo>
                <a:cubicBezTo>
                  <a:pt x="7871704" y="10996161"/>
                  <a:pt x="7871193" y="10998183"/>
                  <a:pt x="7868158" y="10997414"/>
                </a:cubicBezTo>
                <a:cubicBezTo>
                  <a:pt x="7868001" y="10999741"/>
                  <a:pt x="7868198" y="11002373"/>
                  <a:pt x="7868041" y="11004700"/>
                </a:cubicBezTo>
                <a:cubicBezTo>
                  <a:pt x="7870369" y="11004859"/>
                  <a:pt x="7872039" y="11005068"/>
                  <a:pt x="7871931" y="11008053"/>
                </a:cubicBezTo>
                <a:cubicBezTo>
                  <a:pt x="7873906" y="11007908"/>
                  <a:pt x="7876233" y="11008068"/>
                  <a:pt x="7878866" y="11007874"/>
                </a:cubicBezTo>
                <a:cubicBezTo>
                  <a:pt x="7879022" y="11005547"/>
                  <a:pt x="7879228" y="11003878"/>
                  <a:pt x="7882264" y="11004647"/>
                </a:cubicBezTo>
                <a:close/>
                <a:moveTo>
                  <a:pt x="7983131" y="10780551"/>
                </a:moveTo>
                <a:cubicBezTo>
                  <a:pt x="7987118" y="10774139"/>
                  <a:pt x="7988362" y="10766439"/>
                  <a:pt x="7985587" y="10762507"/>
                </a:cubicBezTo>
                <a:cubicBezTo>
                  <a:pt x="7981207" y="10774738"/>
                  <a:pt x="7967182" y="10777423"/>
                  <a:pt x="7964217" y="10790873"/>
                </a:cubicBezTo>
                <a:cubicBezTo>
                  <a:pt x="7972413" y="10792090"/>
                  <a:pt x="7979143" y="10786965"/>
                  <a:pt x="7983131" y="10780551"/>
                </a:cubicBezTo>
                <a:close/>
                <a:moveTo>
                  <a:pt x="10492539" y="5103292"/>
                </a:moveTo>
                <a:cubicBezTo>
                  <a:pt x="10499208" y="5094582"/>
                  <a:pt x="10497926" y="5074979"/>
                  <a:pt x="10502519" y="5062850"/>
                </a:cubicBezTo>
                <a:cubicBezTo>
                  <a:pt x="10508317" y="5048576"/>
                  <a:pt x="10518291" y="5038697"/>
                  <a:pt x="10514383" y="5026767"/>
                </a:cubicBezTo>
                <a:cubicBezTo>
                  <a:pt x="10516727" y="5014537"/>
                  <a:pt x="10526787" y="5024084"/>
                  <a:pt x="10529132" y="5011855"/>
                </a:cubicBezTo>
                <a:cubicBezTo>
                  <a:pt x="10521779" y="5006566"/>
                  <a:pt x="10527109" y="4995656"/>
                  <a:pt x="10527944" y="4986841"/>
                </a:cubicBezTo>
                <a:cubicBezTo>
                  <a:pt x="10530288" y="4974611"/>
                  <a:pt x="10540775" y="4984347"/>
                  <a:pt x="10542504" y="4972356"/>
                </a:cubicBezTo>
                <a:cubicBezTo>
                  <a:pt x="10530691" y="4939075"/>
                  <a:pt x="10562586" y="4924597"/>
                  <a:pt x="10553850" y="4890124"/>
                </a:cubicBezTo>
                <a:cubicBezTo>
                  <a:pt x="10571036" y="4887005"/>
                  <a:pt x="10583327" y="4851109"/>
                  <a:pt x="10573446" y="4836539"/>
                </a:cubicBezTo>
                <a:cubicBezTo>
                  <a:pt x="10529114" y="4932256"/>
                  <a:pt x="10507974" y="5019343"/>
                  <a:pt x="10482712" y="5107678"/>
                </a:cubicBezTo>
                <a:cubicBezTo>
                  <a:pt x="10487212" y="5107881"/>
                  <a:pt x="10490317" y="5106193"/>
                  <a:pt x="10492539" y="5103292"/>
                </a:cubicBezTo>
                <a:close/>
                <a:moveTo>
                  <a:pt x="9729459" y="6835133"/>
                </a:moveTo>
                <a:cubicBezTo>
                  <a:pt x="9719241" y="6814608"/>
                  <a:pt x="9735381" y="6801529"/>
                  <a:pt x="9723888" y="6780661"/>
                </a:cubicBezTo>
                <a:cubicBezTo>
                  <a:pt x="9704033" y="6791030"/>
                  <a:pt x="9717739" y="6827872"/>
                  <a:pt x="9729459" y="6835133"/>
                </a:cubicBezTo>
                <a:close/>
                <a:moveTo>
                  <a:pt x="10033629" y="6147123"/>
                </a:moveTo>
                <a:cubicBezTo>
                  <a:pt x="10022773" y="6137531"/>
                  <a:pt x="10015877" y="6106396"/>
                  <a:pt x="9998553" y="6111874"/>
                </a:cubicBezTo>
                <a:cubicBezTo>
                  <a:pt x="10010662" y="6121043"/>
                  <a:pt x="10020063" y="6151337"/>
                  <a:pt x="10033629" y="6147123"/>
                </a:cubicBezTo>
                <a:close/>
                <a:moveTo>
                  <a:pt x="9363610" y="7671391"/>
                </a:moveTo>
                <a:lnTo>
                  <a:pt x="9358374" y="7616985"/>
                </a:lnTo>
                <a:cubicBezTo>
                  <a:pt x="9352593" y="7598059"/>
                  <a:pt x="9341866" y="7582599"/>
                  <a:pt x="9322409" y="7572342"/>
                </a:cubicBezTo>
                <a:cubicBezTo>
                  <a:pt x="9313851" y="7576715"/>
                  <a:pt x="9328417" y="7584060"/>
                  <a:pt x="9314298" y="7582764"/>
                </a:cubicBezTo>
                <a:cubicBezTo>
                  <a:pt x="9302967" y="7581262"/>
                  <a:pt x="9304862" y="7568963"/>
                  <a:pt x="9293962" y="7566960"/>
                </a:cubicBezTo>
                <a:cubicBezTo>
                  <a:pt x="9240894" y="7574741"/>
                  <a:pt x="9193278" y="7588698"/>
                  <a:pt x="9154165" y="7612746"/>
                </a:cubicBezTo>
                <a:lnTo>
                  <a:pt x="9134449" y="7627772"/>
                </a:lnTo>
                <a:close/>
                <a:moveTo>
                  <a:pt x="6752291" y="13584171"/>
                </a:moveTo>
                <a:cubicBezTo>
                  <a:pt x="6741577" y="13578418"/>
                  <a:pt x="6735164" y="13549082"/>
                  <a:pt x="6719989" y="13559196"/>
                </a:cubicBezTo>
                <a:cubicBezTo>
                  <a:pt x="6734155" y="13562906"/>
                  <a:pt x="6734278" y="13596090"/>
                  <a:pt x="6752291" y="13584171"/>
                </a:cubicBezTo>
                <a:close/>
                <a:moveTo>
                  <a:pt x="10485165" y="5141874"/>
                </a:moveTo>
                <a:cubicBezTo>
                  <a:pt x="10486268" y="5141613"/>
                  <a:pt x="10486352" y="5139259"/>
                  <a:pt x="10484138" y="5133307"/>
                </a:cubicBezTo>
                <a:cubicBezTo>
                  <a:pt x="10482571" y="5131083"/>
                  <a:pt x="10486262" y="5129654"/>
                  <a:pt x="10482233" y="5128385"/>
                </a:cubicBezTo>
                <a:cubicBezTo>
                  <a:pt x="10469366" y="5124612"/>
                  <a:pt x="10481854" y="5142660"/>
                  <a:pt x="10485165" y="5141874"/>
                </a:cubicBezTo>
                <a:close/>
                <a:moveTo>
                  <a:pt x="10944817" y="4102058"/>
                </a:moveTo>
                <a:cubicBezTo>
                  <a:pt x="10951756" y="4089813"/>
                  <a:pt x="10950889" y="4080243"/>
                  <a:pt x="10939994" y="4074918"/>
                </a:cubicBezTo>
                <a:cubicBezTo>
                  <a:pt x="10933229" y="4077544"/>
                  <a:pt x="10922845" y="4096433"/>
                  <a:pt x="10933076" y="4100953"/>
                </a:cubicBezTo>
                <a:cubicBezTo>
                  <a:pt x="10935201" y="4097299"/>
                  <a:pt x="10939701" y="4099798"/>
                  <a:pt x="10944817" y="4102058"/>
                </a:cubicBezTo>
                <a:close/>
                <a:moveTo>
                  <a:pt x="10017363" y="6202774"/>
                </a:moveTo>
                <a:cubicBezTo>
                  <a:pt x="10028418" y="6172223"/>
                  <a:pt x="10005447" y="6135692"/>
                  <a:pt x="9970797" y="6133057"/>
                </a:cubicBezTo>
                <a:cubicBezTo>
                  <a:pt x="9970805" y="6161281"/>
                  <a:pt x="9989179" y="6184026"/>
                  <a:pt x="10017363" y="6202774"/>
                </a:cubicBezTo>
                <a:close/>
                <a:moveTo>
                  <a:pt x="9361344" y="7689075"/>
                </a:moveTo>
                <a:lnTo>
                  <a:pt x="9238939" y="7669310"/>
                </a:lnTo>
                <a:cubicBezTo>
                  <a:pt x="9220879" y="7665903"/>
                  <a:pt x="9203003" y="7655240"/>
                  <a:pt x="9185605" y="7651844"/>
                </a:cubicBezTo>
                <a:cubicBezTo>
                  <a:pt x="9175015" y="7649854"/>
                  <a:pt x="9158329" y="7646788"/>
                  <a:pt x="9146857" y="7652244"/>
                </a:cubicBezTo>
                <a:lnTo>
                  <a:pt x="9140362" y="7658278"/>
                </a:lnTo>
                <a:lnTo>
                  <a:pt x="9137541" y="7660900"/>
                </a:lnTo>
                <a:cubicBezTo>
                  <a:pt x="9141453" y="7669406"/>
                  <a:pt x="9148766" y="7673710"/>
                  <a:pt x="9157074" y="7676261"/>
                </a:cubicBezTo>
                <a:lnTo>
                  <a:pt x="9164501" y="7677683"/>
                </a:lnTo>
                <a:lnTo>
                  <a:pt x="9182559" y="7681133"/>
                </a:lnTo>
                <a:lnTo>
                  <a:pt x="9352080" y="7709846"/>
                </a:lnTo>
                <a:lnTo>
                  <a:pt x="9353046" y="7695904"/>
                </a:lnTo>
                <a:cubicBezTo>
                  <a:pt x="9353967" y="7692562"/>
                  <a:pt x="9357437" y="7692072"/>
                  <a:pt x="9360394" y="7690977"/>
                </a:cubicBezTo>
                <a:close/>
                <a:moveTo>
                  <a:pt x="9778443" y="6745309"/>
                </a:moveTo>
                <a:cubicBezTo>
                  <a:pt x="9782298" y="6735935"/>
                  <a:pt x="9776354" y="6724401"/>
                  <a:pt x="9765294" y="6725522"/>
                </a:cubicBezTo>
                <a:cubicBezTo>
                  <a:pt x="9766666" y="6734434"/>
                  <a:pt x="9767229" y="6743813"/>
                  <a:pt x="9771149" y="6753414"/>
                </a:cubicBezTo>
                <a:cubicBezTo>
                  <a:pt x="9774785" y="6751318"/>
                  <a:pt x="9777158" y="6748433"/>
                  <a:pt x="9778443" y="6745309"/>
                </a:cubicBezTo>
                <a:close/>
                <a:moveTo>
                  <a:pt x="8213671" y="10288911"/>
                </a:moveTo>
                <a:cubicBezTo>
                  <a:pt x="8205073" y="10288873"/>
                  <a:pt x="8202538" y="10294676"/>
                  <a:pt x="8196012" y="10295809"/>
                </a:cubicBezTo>
                <a:cubicBezTo>
                  <a:pt x="8196460" y="10301726"/>
                  <a:pt x="8194732" y="10309452"/>
                  <a:pt x="8199434" y="10310433"/>
                </a:cubicBezTo>
                <a:cubicBezTo>
                  <a:pt x="8201671" y="10300687"/>
                  <a:pt x="8214314" y="10301754"/>
                  <a:pt x="8213671" y="10288911"/>
                </a:cubicBezTo>
                <a:close/>
                <a:moveTo>
                  <a:pt x="8193391" y="10336485"/>
                </a:moveTo>
                <a:cubicBezTo>
                  <a:pt x="8195510" y="10335009"/>
                  <a:pt x="8197358" y="10333223"/>
                  <a:pt x="8196175" y="10328517"/>
                </a:cubicBezTo>
                <a:cubicBezTo>
                  <a:pt x="8187279" y="10324534"/>
                  <a:pt x="8179876" y="10340274"/>
                  <a:pt x="8188977" y="10342588"/>
                </a:cubicBezTo>
                <a:cubicBezTo>
                  <a:pt x="8188880" y="10339125"/>
                  <a:pt x="8191271" y="10337961"/>
                  <a:pt x="8193391" y="10336485"/>
                </a:cubicBezTo>
                <a:close/>
                <a:moveTo>
                  <a:pt x="10892946" y="4228679"/>
                </a:moveTo>
                <a:cubicBezTo>
                  <a:pt x="10897384" y="4220943"/>
                  <a:pt x="10898369" y="4215254"/>
                  <a:pt x="10897272" y="4209665"/>
                </a:cubicBezTo>
                <a:lnTo>
                  <a:pt x="10887040" y="4205144"/>
                </a:lnTo>
                <a:cubicBezTo>
                  <a:pt x="10880856" y="4215682"/>
                  <a:pt x="10883519" y="4223493"/>
                  <a:pt x="10892946" y="4228679"/>
                </a:cubicBezTo>
                <a:close/>
                <a:moveTo>
                  <a:pt x="11006339" y="3972045"/>
                </a:moveTo>
                <a:cubicBezTo>
                  <a:pt x="11006520" y="3967022"/>
                  <a:pt x="11017757" y="3948509"/>
                  <a:pt x="11003451" y="3941678"/>
                </a:cubicBezTo>
                <a:cubicBezTo>
                  <a:pt x="10992773" y="3954313"/>
                  <a:pt x="10996737" y="3976479"/>
                  <a:pt x="11006339" y="3972045"/>
                </a:cubicBezTo>
                <a:close/>
                <a:moveTo>
                  <a:pt x="9401857" y="7609972"/>
                </a:moveTo>
                <a:cubicBezTo>
                  <a:pt x="9416998" y="7593413"/>
                  <a:pt x="9402140" y="7563172"/>
                  <a:pt x="9399163" y="7541877"/>
                </a:cubicBezTo>
                <a:cubicBezTo>
                  <a:pt x="9371028" y="7528051"/>
                  <a:pt x="9350386" y="7482802"/>
                  <a:pt x="9323503" y="7504903"/>
                </a:cubicBezTo>
                <a:cubicBezTo>
                  <a:pt x="9360163" y="7513887"/>
                  <a:pt x="9372696" y="7544300"/>
                  <a:pt x="9389998" y="7569684"/>
                </a:cubicBezTo>
                <a:cubicBezTo>
                  <a:pt x="9358333" y="7552379"/>
                  <a:pt x="9345457" y="7517312"/>
                  <a:pt x="9312862" y="7500076"/>
                </a:cubicBezTo>
                <a:cubicBezTo>
                  <a:pt x="9319195" y="7535156"/>
                  <a:pt x="9345246" y="7552411"/>
                  <a:pt x="9361222" y="7578828"/>
                </a:cubicBezTo>
                <a:cubicBezTo>
                  <a:pt x="9352817" y="7591612"/>
                  <a:pt x="9373222" y="7608344"/>
                  <a:pt x="9379626" y="7619098"/>
                </a:cubicBezTo>
                <a:cubicBezTo>
                  <a:pt x="9382176" y="7603006"/>
                  <a:pt x="9357021" y="7585217"/>
                  <a:pt x="9375533" y="7576366"/>
                </a:cubicBezTo>
                <a:cubicBezTo>
                  <a:pt x="9388705" y="7583813"/>
                  <a:pt x="9386499" y="7604556"/>
                  <a:pt x="9401857" y="7609972"/>
                </a:cubicBezTo>
                <a:close/>
                <a:moveTo>
                  <a:pt x="7027103" y="12986251"/>
                </a:moveTo>
                <a:cubicBezTo>
                  <a:pt x="7043644" y="12969607"/>
                  <a:pt x="7001894" y="12970526"/>
                  <a:pt x="7008426" y="12984623"/>
                </a:cubicBezTo>
                <a:cubicBezTo>
                  <a:pt x="7011667" y="12991151"/>
                  <a:pt x="7025307" y="12988004"/>
                  <a:pt x="7027103" y="12986251"/>
                </a:cubicBezTo>
                <a:close/>
                <a:moveTo>
                  <a:pt x="7860999" y="11100823"/>
                </a:moveTo>
                <a:cubicBezTo>
                  <a:pt x="7860898" y="11077342"/>
                  <a:pt x="7855128" y="11031122"/>
                  <a:pt x="7836386" y="11014966"/>
                </a:cubicBezTo>
                <a:cubicBezTo>
                  <a:pt x="7814407" y="11044038"/>
                  <a:pt x="7866652" y="11061371"/>
                  <a:pt x="7850126" y="11096990"/>
                </a:cubicBezTo>
                <a:cubicBezTo>
                  <a:pt x="7854781" y="11097310"/>
                  <a:pt x="7855125" y="11101916"/>
                  <a:pt x="7860999" y="11100823"/>
                </a:cubicBezTo>
                <a:close/>
                <a:moveTo>
                  <a:pt x="11542900" y="2768797"/>
                </a:moveTo>
                <a:cubicBezTo>
                  <a:pt x="11536118" y="2766822"/>
                  <a:pt x="11531857" y="2769535"/>
                  <a:pt x="11528500" y="2773669"/>
                </a:cubicBezTo>
                <a:cubicBezTo>
                  <a:pt x="11535471" y="2775217"/>
                  <a:pt x="11542918" y="2777997"/>
                  <a:pt x="11542900" y="2768797"/>
                </a:cubicBezTo>
                <a:close/>
                <a:moveTo>
                  <a:pt x="10869202" y="4300869"/>
                </a:moveTo>
                <a:cubicBezTo>
                  <a:pt x="10875149" y="4289716"/>
                  <a:pt x="10868900" y="4258885"/>
                  <a:pt x="10856572" y="4245271"/>
                </a:cubicBezTo>
                <a:cubicBezTo>
                  <a:pt x="10847474" y="4269322"/>
                  <a:pt x="10854743" y="4286314"/>
                  <a:pt x="10869202" y="4300869"/>
                </a:cubicBezTo>
                <a:close/>
                <a:moveTo>
                  <a:pt x="7025496" y="13004905"/>
                </a:moveTo>
                <a:lnTo>
                  <a:pt x="7014820" y="13000188"/>
                </a:lnTo>
                <a:lnTo>
                  <a:pt x="7010110" y="13010847"/>
                </a:lnTo>
                <a:lnTo>
                  <a:pt x="7020786" y="13015564"/>
                </a:lnTo>
                <a:close/>
                <a:moveTo>
                  <a:pt x="10591738" y="4935947"/>
                </a:moveTo>
                <a:cubicBezTo>
                  <a:pt x="10590561" y="4915529"/>
                  <a:pt x="10590187" y="4894446"/>
                  <a:pt x="10580396" y="4877364"/>
                </a:cubicBezTo>
                <a:cubicBezTo>
                  <a:pt x="10576036" y="4899927"/>
                  <a:pt x="10577640" y="4920534"/>
                  <a:pt x="10591738" y="4935947"/>
                </a:cubicBezTo>
                <a:close/>
                <a:moveTo>
                  <a:pt x="10671519" y="4755384"/>
                </a:moveTo>
                <a:cubicBezTo>
                  <a:pt x="10677555" y="4741724"/>
                  <a:pt x="10673746" y="4731878"/>
                  <a:pt x="10660281" y="4725419"/>
                </a:cubicBezTo>
                <a:cubicBezTo>
                  <a:pt x="10657510" y="4737459"/>
                  <a:pt x="10656020" y="4750066"/>
                  <a:pt x="10671519" y="4755384"/>
                </a:cubicBezTo>
                <a:close/>
                <a:moveTo>
                  <a:pt x="9403904" y="7631338"/>
                </a:moveTo>
                <a:cubicBezTo>
                  <a:pt x="9403767" y="7629476"/>
                  <a:pt x="9404025" y="7626650"/>
                  <a:pt x="9404319" y="7624289"/>
                </a:cubicBezTo>
                <a:cubicBezTo>
                  <a:pt x="9401993" y="7624462"/>
                  <a:pt x="9399635" y="7624168"/>
                  <a:pt x="9397276" y="7623874"/>
                </a:cubicBezTo>
                <a:cubicBezTo>
                  <a:pt x="9396983" y="7626234"/>
                  <a:pt x="9397155" y="7628560"/>
                  <a:pt x="9396430" y="7631422"/>
                </a:cubicBezTo>
                <a:cubicBezTo>
                  <a:pt x="9399220" y="7631215"/>
                  <a:pt x="9401579" y="7631509"/>
                  <a:pt x="9403904" y="7631338"/>
                </a:cubicBezTo>
                <a:close/>
                <a:moveTo>
                  <a:pt x="10516876" y="5114611"/>
                </a:moveTo>
                <a:cubicBezTo>
                  <a:pt x="10519740" y="5100051"/>
                  <a:pt x="10522411" y="5085926"/>
                  <a:pt x="10508659" y="5077808"/>
                </a:cubicBezTo>
                <a:cubicBezTo>
                  <a:pt x="10507030" y="5091884"/>
                  <a:pt x="10503124" y="5106495"/>
                  <a:pt x="10516876" y="5114611"/>
                </a:cubicBezTo>
                <a:close/>
                <a:moveTo>
                  <a:pt x="8228127" y="10296456"/>
                </a:moveTo>
                <a:cubicBezTo>
                  <a:pt x="8217457" y="10295246"/>
                  <a:pt x="8206512" y="10312234"/>
                  <a:pt x="8213840" y="10317321"/>
                </a:cubicBezTo>
                <a:cubicBezTo>
                  <a:pt x="8215773" y="10307927"/>
                  <a:pt x="8228719" y="10308641"/>
                  <a:pt x="8228127" y="10296456"/>
                </a:cubicBezTo>
                <a:close/>
                <a:moveTo>
                  <a:pt x="8245921" y="10260795"/>
                </a:moveTo>
                <a:cubicBezTo>
                  <a:pt x="8243715" y="10244760"/>
                  <a:pt x="8236343" y="10234719"/>
                  <a:pt x="8228010" y="10225078"/>
                </a:cubicBezTo>
                <a:cubicBezTo>
                  <a:pt x="8220358" y="10237530"/>
                  <a:pt x="8218774" y="10251526"/>
                  <a:pt x="8224372" y="10264340"/>
                </a:cubicBezTo>
                <a:cubicBezTo>
                  <a:pt x="8231063" y="10252287"/>
                  <a:pt x="8236572" y="10255193"/>
                  <a:pt x="8245921" y="10260795"/>
                </a:cubicBezTo>
                <a:close/>
                <a:moveTo>
                  <a:pt x="9398318" y="7653793"/>
                </a:moveTo>
                <a:cubicBezTo>
                  <a:pt x="9399868" y="7651047"/>
                  <a:pt x="9399890" y="7646602"/>
                  <a:pt x="9399546" y="7641949"/>
                </a:cubicBezTo>
                <a:cubicBezTo>
                  <a:pt x="9390076" y="7640310"/>
                  <a:pt x="9387698" y="7646099"/>
                  <a:pt x="9387922" y="7655437"/>
                </a:cubicBezTo>
                <a:cubicBezTo>
                  <a:pt x="9393689" y="7657585"/>
                  <a:pt x="9396768" y="7656538"/>
                  <a:pt x="9398318" y="7653793"/>
                </a:cubicBezTo>
                <a:close/>
                <a:moveTo>
                  <a:pt x="10688450" y="4737227"/>
                </a:moveTo>
                <a:cubicBezTo>
                  <a:pt x="10688954" y="4729701"/>
                  <a:pt x="10681614" y="4722727"/>
                  <a:pt x="10675443" y="4728036"/>
                </a:cubicBezTo>
                <a:cubicBezTo>
                  <a:pt x="10681704" y="4732333"/>
                  <a:pt x="10672156" y="4742400"/>
                  <a:pt x="10684996" y="4744502"/>
                </a:cubicBezTo>
                <a:cubicBezTo>
                  <a:pt x="10687242" y="4742305"/>
                  <a:pt x="10688282" y="4739735"/>
                  <a:pt x="10688450" y="4737227"/>
                </a:cubicBezTo>
                <a:close/>
                <a:moveTo>
                  <a:pt x="8196104" y="10388672"/>
                </a:moveTo>
                <a:cubicBezTo>
                  <a:pt x="8184881" y="10384528"/>
                  <a:pt x="8153930" y="10425439"/>
                  <a:pt x="8171111" y="10438405"/>
                </a:cubicBezTo>
                <a:cubicBezTo>
                  <a:pt x="8178010" y="10420389"/>
                  <a:pt x="8190265" y="10407602"/>
                  <a:pt x="8196104" y="10388672"/>
                </a:cubicBezTo>
                <a:close/>
                <a:moveTo>
                  <a:pt x="8221115" y="10339185"/>
                </a:moveTo>
                <a:cubicBezTo>
                  <a:pt x="8225417" y="10331602"/>
                  <a:pt x="8229005" y="10323328"/>
                  <a:pt x="8231444" y="10314062"/>
                </a:cubicBezTo>
                <a:cubicBezTo>
                  <a:pt x="8216669" y="10319760"/>
                  <a:pt x="8195238" y="10351058"/>
                  <a:pt x="8206506" y="10360156"/>
                </a:cubicBezTo>
                <a:cubicBezTo>
                  <a:pt x="8211799" y="10353658"/>
                  <a:pt x="8216814" y="10346768"/>
                  <a:pt x="8221115" y="10339185"/>
                </a:cubicBezTo>
                <a:close/>
                <a:moveTo>
                  <a:pt x="9877576" y="6598051"/>
                </a:moveTo>
                <a:cubicBezTo>
                  <a:pt x="9843538" y="6668443"/>
                  <a:pt x="9788357" y="6578697"/>
                  <a:pt x="9826533" y="6549075"/>
                </a:cubicBezTo>
                <a:cubicBezTo>
                  <a:pt x="9829703" y="6493639"/>
                  <a:pt x="9797226" y="6430378"/>
                  <a:pt x="9824787" y="6379249"/>
                </a:cubicBezTo>
                <a:cubicBezTo>
                  <a:pt x="9862279" y="6426179"/>
                  <a:pt x="9850555" y="6489384"/>
                  <a:pt x="9856767" y="6546880"/>
                </a:cubicBezTo>
                <a:cubicBezTo>
                  <a:pt x="9867596" y="6562738"/>
                  <a:pt x="9878009" y="6578389"/>
                  <a:pt x="9877576" y="6598051"/>
                </a:cubicBezTo>
                <a:close/>
                <a:moveTo>
                  <a:pt x="9264856" y="7989166"/>
                </a:moveTo>
                <a:cubicBezTo>
                  <a:pt x="9255769" y="7980007"/>
                  <a:pt x="9251448" y="7965827"/>
                  <a:pt x="9238345" y="7959311"/>
                </a:cubicBezTo>
                <a:cubicBezTo>
                  <a:pt x="9225189" y="7958412"/>
                  <a:pt x="9237479" y="7972946"/>
                  <a:pt x="9230471" y="7972995"/>
                </a:cubicBezTo>
                <a:cubicBezTo>
                  <a:pt x="9210720" y="7965101"/>
                  <a:pt x="9190146" y="7958663"/>
                  <a:pt x="9171326" y="7950699"/>
                </a:cubicBezTo>
                <a:cubicBezTo>
                  <a:pt x="9167569" y="7963142"/>
                  <a:pt x="9187148" y="7968709"/>
                  <a:pt x="9198321" y="7974436"/>
                </a:cubicBezTo>
                <a:cubicBezTo>
                  <a:pt x="9216679" y="7982428"/>
                  <a:pt x="9236085" y="7985673"/>
                  <a:pt x="9247707" y="7984818"/>
                </a:cubicBezTo>
                <a:cubicBezTo>
                  <a:pt x="9248481" y="7988973"/>
                  <a:pt x="9261793" y="7998273"/>
                  <a:pt x="9264856" y="7989166"/>
                </a:cubicBezTo>
                <a:close/>
                <a:moveTo>
                  <a:pt x="8627637" y="9432285"/>
                </a:moveTo>
                <a:cubicBezTo>
                  <a:pt x="8621130" y="9445759"/>
                  <a:pt x="8613111" y="9458032"/>
                  <a:pt x="8603946" y="9467884"/>
                </a:cubicBezTo>
                <a:cubicBezTo>
                  <a:pt x="8573072" y="9432305"/>
                  <a:pt x="8573738" y="9326486"/>
                  <a:pt x="8635580" y="9311467"/>
                </a:cubicBezTo>
                <a:cubicBezTo>
                  <a:pt x="8653084" y="9340627"/>
                  <a:pt x="8647159" y="9391864"/>
                  <a:pt x="8627637" y="9432285"/>
                </a:cubicBezTo>
                <a:close/>
                <a:moveTo>
                  <a:pt x="7073035" y="12955074"/>
                </a:moveTo>
                <a:cubicBezTo>
                  <a:pt x="7085921" y="12936307"/>
                  <a:pt x="7050024" y="12945926"/>
                  <a:pt x="7046784" y="12956726"/>
                </a:cubicBezTo>
                <a:cubicBezTo>
                  <a:pt x="7061040" y="12970669"/>
                  <a:pt x="7058351" y="12940942"/>
                  <a:pt x="7073035" y="12955074"/>
                </a:cubicBezTo>
                <a:close/>
                <a:moveTo>
                  <a:pt x="10589635" y="4997262"/>
                </a:moveTo>
                <a:cubicBezTo>
                  <a:pt x="10578397" y="4967297"/>
                  <a:pt x="10585190" y="4929992"/>
                  <a:pt x="10564723" y="4903602"/>
                </a:cubicBezTo>
                <a:cubicBezTo>
                  <a:pt x="10558140" y="4927734"/>
                  <a:pt x="10554806" y="4989526"/>
                  <a:pt x="10589635" y="4997262"/>
                </a:cubicBezTo>
                <a:close/>
                <a:moveTo>
                  <a:pt x="10916118" y="4261657"/>
                </a:moveTo>
                <a:lnTo>
                  <a:pt x="10916038" y="4261466"/>
                </a:lnTo>
                <a:lnTo>
                  <a:pt x="10915982" y="4259352"/>
                </a:lnTo>
                <a:lnTo>
                  <a:pt x="10916520" y="4259510"/>
                </a:lnTo>
                <a:close/>
                <a:moveTo>
                  <a:pt x="11474814" y="3003738"/>
                </a:moveTo>
                <a:cubicBezTo>
                  <a:pt x="11439049" y="2989978"/>
                  <a:pt x="11393859" y="2980225"/>
                  <a:pt x="11357627" y="2969833"/>
                </a:cubicBezTo>
                <a:cubicBezTo>
                  <a:pt x="11350494" y="2982511"/>
                  <a:pt x="11371307" y="2985069"/>
                  <a:pt x="11383212" y="2989308"/>
                </a:cubicBezTo>
                <a:cubicBezTo>
                  <a:pt x="11407449" y="2997974"/>
                  <a:pt x="11470571" y="3015651"/>
                  <a:pt x="11474814" y="3003738"/>
                </a:cubicBezTo>
                <a:close/>
                <a:moveTo>
                  <a:pt x="10045135" y="6240131"/>
                </a:moveTo>
                <a:cubicBezTo>
                  <a:pt x="10030729" y="6228248"/>
                  <a:pt x="10018209" y="6241868"/>
                  <a:pt x="10022178" y="6251684"/>
                </a:cubicBezTo>
                <a:cubicBezTo>
                  <a:pt x="10033451" y="6259393"/>
                  <a:pt x="10040338" y="6252895"/>
                  <a:pt x="10045135" y="6240131"/>
                </a:cubicBezTo>
                <a:close/>
                <a:moveTo>
                  <a:pt x="7561692" y="11861263"/>
                </a:moveTo>
                <a:cubicBezTo>
                  <a:pt x="7530555" y="11858396"/>
                  <a:pt x="7513867" y="11873969"/>
                  <a:pt x="7498059" y="11890103"/>
                </a:cubicBezTo>
                <a:cubicBezTo>
                  <a:pt x="7523397" y="11885780"/>
                  <a:pt x="7550391" y="11883512"/>
                  <a:pt x="7561692" y="11861263"/>
                </a:cubicBezTo>
                <a:close/>
                <a:moveTo>
                  <a:pt x="10866347" y="4382288"/>
                </a:moveTo>
                <a:cubicBezTo>
                  <a:pt x="10846744" y="4378220"/>
                  <a:pt x="10838597" y="4404733"/>
                  <a:pt x="10825648" y="4417895"/>
                </a:cubicBezTo>
                <a:cubicBezTo>
                  <a:pt x="10847907" y="4425178"/>
                  <a:pt x="10862449" y="4401491"/>
                  <a:pt x="10866347" y="4382288"/>
                </a:cubicBezTo>
                <a:close/>
                <a:moveTo>
                  <a:pt x="9321343" y="7880496"/>
                </a:moveTo>
                <a:lnTo>
                  <a:pt x="9343049" y="7821189"/>
                </a:lnTo>
                <a:lnTo>
                  <a:pt x="9344678" y="7816739"/>
                </a:lnTo>
                <a:lnTo>
                  <a:pt x="9351033" y="7724980"/>
                </a:lnTo>
                <a:lnTo>
                  <a:pt x="9192711" y="7697217"/>
                </a:lnTo>
                <a:cubicBezTo>
                  <a:pt x="9189831" y="7700279"/>
                  <a:pt x="9192363" y="7701248"/>
                  <a:pt x="9195998" y="7702695"/>
                </a:cubicBezTo>
                <a:lnTo>
                  <a:pt x="9203171" y="7708760"/>
                </a:lnTo>
                <a:lnTo>
                  <a:pt x="9205891" y="7711060"/>
                </a:lnTo>
                <a:cubicBezTo>
                  <a:pt x="9176654" y="7706063"/>
                  <a:pt x="9147215" y="7696103"/>
                  <a:pt x="9117674" y="7690106"/>
                </a:cubicBezTo>
                <a:cubicBezTo>
                  <a:pt x="9118438" y="7679403"/>
                  <a:pt x="9118377" y="7668681"/>
                  <a:pt x="9119057" y="7657977"/>
                </a:cubicBezTo>
                <a:lnTo>
                  <a:pt x="9121731" y="7643307"/>
                </a:lnTo>
                <a:lnTo>
                  <a:pt x="9122967" y="7636521"/>
                </a:lnTo>
                <a:lnTo>
                  <a:pt x="9118000" y="7640306"/>
                </a:lnTo>
                <a:cubicBezTo>
                  <a:pt x="9121836" y="7660606"/>
                  <a:pt x="9116327" y="7661947"/>
                  <a:pt x="9104857" y="7671214"/>
                </a:cubicBezTo>
                <a:cubicBezTo>
                  <a:pt x="9103525" y="7710138"/>
                  <a:pt x="9088644" y="7736497"/>
                  <a:pt x="9087591" y="7766509"/>
                </a:cubicBezTo>
                <a:cubicBezTo>
                  <a:pt x="9087866" y="7770230"/>
                  <a:pt x="9094064" y="7778192"/>
                  <a:pt x="9093616" y="7784774"/>
                </a:cubicBezTo>
                <a:cubicBezTo>
                  <a:pt x="9090884" y="7861692"/>
                  <a:pt x="9170456" y="7882003"/>
                  <a:pt x="9227173" y="7915702"/>
                </a:cubicBezTo>
                <a:cubicBezTo>
                  <a:pt x="9240346" y="7923147"/>
                  <a:pt x="9260201" y="7919809"/>
                  <a:pt x="9276749" y="7922328"/>
                </a:cubicBezTo>
                <a:cubicBezTo>
                  <a:pt x="9295047" y="7913725"/>
                  <a:pt x="9309966" y="7898939"/>
                  <a:pt x="9321343" y="7880496"/>
                </a:cubicBezTo>
                <a:close/>
                <a:moveTo>
                  <a:pt x="8178153" y="10470283"/>
                </a:moveTo>
                <a:cubicBezTo>
                  <a:pt x="8180938" y="10467767"/>
                  <a:pt x="8186268" y="10450857"/>
                  <a:pt x="8178179" y="10448799"/>
                </a:cubicBezTo>
                <a:cubicBezTo>
                  <a:pt x="8174786" y="10452019"/>
                  <a:pt x="8162676" y="10471074"/>
                  <a:pt x="8178153" y="10470283"/>
                </a:cubicBezTo>
                <a:close/>
                <a:moveTo>
                  <a:pt x="8135422" y="10567232"/>
                </a:moveTo>
                <a:cubicBezTo>
                  <a:pt x="8092931" y="10556460"/>
                  <a:pt x="8050441" y="10567853"/>
                  <a:pt x="8017950" y="10566933"/>
                </a:cubicBezTo>
                <a:cubicBezTo>
                  <a:pt x="7988090" y="10565819"/>
                  <a:pt x="7947376" y="10552270"/>
                  <a:pt x="7932203" y="10570587"/>
                </a:cubicBezTo>
                <a:cubicBezTo>
                  <a:pt x="7982571" y="10567217"/>
                  <a:pt x="8071462" y="10583511"/>
                  <a:pt x="8135422" y="10567232"/>
                </a:cubicBezTo>
                <a:close/>
                <a:moveTo>
                  <a:pt x="8192605" y="10438499"/>
                </a:moveTo>
                <a:cubicBezTo>
                  <a:pt x="8192914" y="10433850"/>
                  <a:pt x="8202842" y="10420902"/>
                  <a:pt x="8196217" y="10420721"/>
                </a:cubicBezTo>
                <a:cubicBezTo>
                  <a:pt x="8195201" y="10424761"/>
                  <a:pt x="8181686" y="10434003"/>
                  <a:pt x="8192605" y="10438499"/>
                </a:cubicBezTo>
                <a:close/>
                <a:moveTo>
                  <a:pt x="10705476" y="4753551"/>
                </a:moveTo>
                <a:cubicBezTo>
                  <a:pt x="10706688" y="4743882"/>
                  <a:pt x="10709319" y="4733310"/>
                  <a:pt x="10695954" y="4728935"/>
                </a:cubicBezTo>
                <a:cubicBezTo>
                  <a:pt x="10690435" y="4740272"/>
                  <a:pt x="10700109" y="4746077"/>
                  <a:pt x="10705476" y="4753551"/>
                </a:cubicBezTo>
                <a:close/>
                <a:moveTo>
                  <a:pt x="9763676" y="6889465"/>
                </a:moveTo>
                <a:cubicBezTo>
                  <a:pt x="9763839" y="6885665"/>
                  <a:pt x="9761693" y="6881241"/>
                  <a:pt x="9758054" y="6876332"/>
                </a:cubicBezTo>
                <a:cubicBezTo>
                  <a:pt x="9743433" y="6879908"/>
                  <a:pt x="9760268" y="6892305"/>
                  <a:pt x="9755438" y="6898863"/>
                </a:cubicBezTo>
                <a:cubicBezTo>
                  <a:pt x="9761039" y="6896442"/>
                  <a:pt x="9763513" y="6893264"/>
                  <a:pt x="9763676" y="6889465"/>
                </a:cubicBezTo>
                <a:close/>
                <a:moveTo>
                  <a:pt x="7121577" y="12874091"/>
                </a:moveTo>
                <a:cubicBezTo>
                  <a:pt x="7114933" y="12870646"/>
                  <a:pt x="7117331" y="12864062"/>
                  <a:pt x="7108037" y="12861993"/>
                </a:cubicBezTo>
                <a:cubicBezTo>
                  <a:pt x="7103654" y="12870758"/>
                  <a:pt x="7106279" y="12877524"/>
                  <a:pt x="7111743" y="12882486"/>
                </a:cubicBezTo>
                <a:cubicBezTo>
                  <a:pt x="7114192" y="12876943"/>
                  <a:pt x="7118839" y="12877977"/>
                  <a:pt x="7121577" y="12874091"/>
                </a:cubicBezTo>
                <a:close/>
                <a:moveTo>
                  <a:pt x="8249381" y="10328295"/>
                </a:moveTo>
                <a:cubicBezTo>
                  <a:pt x="8227772" y="10339776"/>
                  <a:pt x="8212628" y="10358060"/>
                  <a:pt x="8207082" y="10385232"/>
                </a:cubicBezTo>
                <a:cubicBezTo>
                  <a:pt x="8228388" y="10374103"/>
                  <a:pt x="8237066" y="10349018"/>
                  <a:pt x="8249381" y="10328295"/>
                </a:cubicBezTo>
                <a:close/>
                <a:moveTo>
                  <a:pt x="7412866" y="12223039"/>
                </a:moveTo>
                <a:cubicBezTo>
                  <a:pt x="7384275" y="12256852"/>
                  <a:pt x="7319252" y="12213009"/>
                  <a:pt x="7326764" y="12173672"/>
                </a:cubicBezTo>
                <a:cubicBezTo>
                  <a:pt x="7365923" y="12164331"/>
                  <a:pt x="7384245" y="12208771"/>
                  <a:pt x="7412866" y="12223039"/>
                </a:cubicBezTo>
                <a:close/>
                <a:moveTo>
                  <a:pt x="7058367" y="13032169"/>
                </a:moveTo>
                <a:cubicBezTo>
                  <a:pt x="7033887" y="13022882"/>
                  <a:pt x="7012270" y="13020975"/>
                  <a:pt x="7000917" y="13045516"/>
                </a:cubicBezTo>
                <a:cubicBezTo>
                  <a:pt x="7022533" y="13047423"/>
                  <a:pt x="7045820" y="13053634"/>
                  <a:pt x="7058367" y="13032169"/>
                </a:cubicBezTo>
                <a:close/>
                <a:moveTo>
                  <a:pt x="10239589" y="5834740"/>
                </a:moveTo>
                <a:cubicBezTo>
                  <a:pt x="10249972" y="5801628"/>
                  <a:pt x="10249332" y="5762645"/>
                  <a:pt x="10232037" y="5721821"/>
                </a:cubicBezTo>
                <a:cubicBezTo>
                  <a:pt x="10172270" y="5789346"/>
                  <a:pt x="10091998" y="5837775"/>
                  <a:pt x="10037975" y="5906364"/>
                </a:cubicBezTo>
                <a:cubicBezTo>
                  <a:pt x="10051288" y="5916673"/>
                  <a:pt x="10065265" y="5923789"/>
                  <a:pt x="10079414" y="5928066"/>
                </a:cubicBezTo>
                <a:lnTo>
                  <a:pt x="10106585" y="5931054"/>
                </a:lnTo>
                <a:lnTo>
                  <a:pt x="10121876" y="5932735"/>
                </a:lnTo>
                <a:cubicBezTo>
                  <a:pt x="10135871" y="5931687"/>
                  <a:pt x="10149541" y="5928154"/>
                  <a:pt x="10162395" y="5922489"/>
                </a:cubicBezTo>
                <a:lnTo>
                  <a:pt x="10179189" y="5911625"/>
                </a:lnTo>
                <a:lnTo>
                  <a:pt x="10198005" y="5899452"/>
                </a:lnTo>
                <a:cubicBezTo>
                  <a:pt x="10208727" y="5889878"/>
                  <a:pt x="10218137" y="5878524"/>
                  <a:pt x="10225740" y="5865746"/>
                </a:cubicBezTo>
                <a:cubicBezTo>
                  <a:pt x="10231442" y="5856162"/>
                  <a:pt x="10236128" y="5845777"/>
                  <a:pt x="10239589" y="5834740"/>
                </a:cubicBezTo>
                <a:close/>
                <a:moveTo>
                  <a:pt x="7480221" y="12081785"/>
                </a:moveTo>
                <a:cubicBezTo>
                  <a:pt x="7483603" y="12075402"/>
                  <a:pt x="7485215" y="12069124"/>
                  <a:pt x="7479323" y="12064974"/>
                </a:cubicBezTo>
                <a:cubicBezTo>
                  <a:pt x="7475744" y="12072097"/>
                  <a:pt x="7457003" y="12089325"/>
                  <a:pt x="7470492" y="12099216"/>
                </a:cubicBezTo>
                <a:cubicBezTo>
                  <a:pt x="7471685" y="12094652"/>
                  <a:pt x="7476838" y="12088167"/>
                  <a:pt x="7480221" y="12081785"/>
                </a:cubicBezTo>
                <a:close/>
                <a:moveTo>
                  <a:pt x="10459632" y="5338811"/>
                </a:moveTo>
                <a:cubicBezTo>
                  <a:pt x="10477235" y="5282811"/>
                  <a:pt x="10504495" y="5223423"/>
                  <a:pt x="10507948" y="5172906"/>
                </a:cubicBezTo>
                <a:cubicBezTo>
                  <a:pt x="10496885" y="5159856"/>
                  <a:pt x="10477506" y="5156394"/>
                  <a:pt x="10466957" y="5162958"/>
                </a:cubicBezTo>
                <a:cubicBezTo>
                  <a:pt x="10449125" y="5222937"/>
                  <a:pt x="10432696" y="5250886"/>
                  <a:pt x="10407579" y="5315811"/>
                </a:cubicBezTo>
                <a:cubicBezTo>
                  <a:pt x="10421052" y="5326867"/>
                  <a:pt x="10441123" y="5344921"/>
                  <a:pt x="10459632" y="5338811"/>
                </a:cubicBezTo>
                <a:close/>
                <a:moveTo>
                  <a:pt x="10856971" y="4440411"/>
                </a:moveTo>
                <a:cubicBezTo>
                  <a:pt x="10849675" y="4436167"/>
                  <a:pt x="10843805" y="4435615"/>
                  <a:pt x="10840311" y="4441216"/>
                </a:cubicBezTo>
                <a:cubicBezTo>
                  <a:pt x="10844434" y="4444569"/>
                  <a:pt x="10844441" y="4449166"/>
                  <a:pt x="10852443" y="4450660"/>
                </a:cubicBezTo>
                <a:close/>
                <a:moveTo>
                  <a:pt x="7896589" y="11143199"/>
                </a:moveTo>
                <a:lnTo>
                  <a:pt x="7895764" y="11135861"/>
                </a:lnTo>
                <a:lnTo>
                  <a:pt x="7895726" y="11135529"/>
                </a:lnTo>
                <a:cubicBezTo>
                  <a:pt x="7894876" y="11133566"/>
                  <a:pt x="7893675" y="11132992"/>
                  <a:pt x="7892757" y="11136202"/>
                </a:cubicBezTo>
                <a:cubicBezTo>
                  <a:pt x="7892139" y="11141210"/>
                  <a:pt x="7895460" y="11150228"/>
                  <a:pt x="7896589" y="11143199"/>
                </a:cubicBezTo>
                <a:close/>
                <a:moveTo>
                  <a:pt x="8082424" y="10724333"/>
                </a:moveTo>
                <a:cubicBezTo>
                  <a:pt x="8083947" y="10721929"/>
                  <a:pt x="8084057" y="10719251"/>
                  <a:pt x="8081656" y="10715950"/>
                </a:cubicBezTo>
                <a:cubicBezTo>
                  <a:pt x="8075603" y="10721361"/>
                  <a:pt x="8056177" y="10729801"/>
                  <a:pt x="8054635" y="10738840"/>
                </a:cubicBezTo>
                <a:lnTo>
                  <a:pt x="8057303" y="10743217"/>
                </a:lnTo>
                <a:lnTo>
                  <a:pt x="8060211" y="10747989"/>
                </a:lnTo>
                <a:lnTo>
                  <a:pt x="8065046" y="10741135"/>
                </a:lnTo>
                <a:lnTo>
                  <a:pt x="8069742" y="10734477"/>
                </a:lnTo>
                <a:cubicBezTo>
                  <a:pt x="8074679" y="10730928"/>
                  <a:pt x="8080141" y="10727939"/>
                  <a:pt x="8082424" y="10724333"/>
                </a:cubicBezTo>
                <a:close/>
                <a:moveTo>
                  <a:pt x="10745395" y="4701291"/>
                </a:moveTo>
                <a:cubicBezTo>
                  <a:pt x="10739323" y="4696568"/>
                  <a:pt x="10748444" y="4686312"/>
                  <a:pt x="10736030" y="4684399"/>
                </a:cubicBezTo>
                <a:cubicBezTo>
                  <a:pt x="10727049" y="4693185"/>
                  <a:pt x="10737167" y="4708370"/>
                  <a:pt x="10745395" y="4701291"/>
                </a:cubicBezTo>
                <a:close/>
                <a:moveTo>
                  <a:pt x="7046913" y="13071954"/>
                </a:moveTo>
                <a:cubicBezTo>
                  <a:pt x="7028274" y="13066776"/>
                  <a:pt x="7010250" y="13061361"/>
                  <a:pt x="6999725" y="13077094"/>
                </a:cubicBezTo>
                <a:cubicBezTo>
                  <a:pt x="7020562" y="13088850"/>
                  <a:pt x="7030899" y="13073542"/>
                  <a:pt x="7046913" y="13071954"/>
                </a:cubicBezTo>
                <a:close/>
                <a:moveTo>
                  <a:pt x="9361036" y="7835642"/>
                </a:moveTo>
                <a:cubicBezTo>
                  <a:pt x="9359288" y="7830978"/>
                  <a:pt x="9357795" y="7829363"/>
                  <a:pt x="9356693" y="7829387"/>
                </a:cubicBezTo>
                <a:lnTo>
                  <a:pt x="9355627" y="7831296"/>
                </a:lnTo>
                <a:lnTo>
                  <a:pt x="9354701" y="7832953"/>
                </a:lnTo>
                <a:cubicBezTo>
                  <a:pt x="9354336" y="7836723"/>
                  <a:pt x="9356084" y="7841387"/>
                  <a:pt x="9361036" y="7835642"/>
                </a:cubicBezTo>
                <a:close/>
                <a:moveTo>
                  <a:pt x="10753963" y="4683577"/>
                </a:moveTo>
                <a:cubicBezTo>
                  <a:pt x="10754348" y="4682831"/>
                  <a:pt x="10753691" y="4681361"/>
                  <a:pt x="10751224" y="4678867"/>
                </a:cubicBezTo>
                <a:cubicBezTo>
                  <a:pt x="10749656" y="4676644"/>
                  <a:pt x="10742978" y="4676754"/>
                  <a:pt x="10743077" y="4678839"/>
                </a:cubicBezTo>
                <a:cubicBezTo>
                  <a:pt x="10742265" y="4681542"/>
                  <a:pt x="10752806" y="4685817"/>
                  <a:pt x="10753963" y="4683577"/>
                </a:cubicBezTo>
                <a:close/>
                <a:moveTo>
                  <a:pt x="11043066" y="4029613"/>
                </a:moveTo>
                <a:cubicBezTo>
                  <a:pt x="11036622" y="4025746"/>
                  <a:pt x="11047413" y="4024389"/>
                  <a:pt x="11042248" y="4021086"/>
                </a:cubicBezTo>
                <a:cubicBezTo>
                  <a:pt x="11037195" y="4029061"/>
                  <a:pt x="11033952" y="4013338"/>
                  <a:pt x="11040570" y="4007585"/>
                </a:cubicBezTo>
                <a:lnTo>
                  <a:pt x="11029912" y="4002876"/>
                </a:lnTo>
                <a:cubicBezTo>
                  <a:pt x="11030730" y="4011404"/>
                  <a:pt x="11034079" y="4033808"/>
                  <a:pt x="11043066" y="4029613"/>
                </a:cubicBezTo>
                <a:close/>
                <a:moveTo>
                  <a:pt x="10951574" y="4245907"/>
                </a:moveTo>
                <a:lnTo>
                  <a:pt x="10952650" y="4238655"/>
                </a:lnTo>
                <a:lnTo>
                  <a:pt x="10953377" y="4233753"/>
                </a:lnTo>
                <a:cubicBezTo>
                  <a:pt x="10952768" y="4230230"/>
                  <a:pt x="10950291" y="4227477"/>
                  <a:pt x="10943970" y="4226215"/>
                </a:cubicBezTo>
                <a:cubicBezTo>
                  <a:pt x="10942083" y="4230485"/>
                  <a:pt x="10941793" y="4234313"/>
                  <a:pt x="10943070" y="4237620"/>
                </a:cubicBezTo>
                <a:lnTo>
                  <a:pt x="10950861" y="4245212"/>
                </a:lnTo>
                <a:close/>
                <a:moveTo>
                  <a:pt x="11023647" y="4082789"/>
                </a:moveTo>
                <a:cubicBezTo>
                  <a:pt x="11040845" y="4062317"/>
                  <a:pt x="11010842" y="4036811"/>
                  <a:pt x="11018375" y="4010537"/>
                </a:cubicBezTo>
                <a:cubicBezTo>
                  <a:pt x="11008045" y="4003932"/>
                  <a:pt x="11002657" y="4009207"/>
                  <a:pt x="10994467" y="4008140"/>
                </a:cubicBezTo>
                <a:cubicBezTo>
                  <a:pt x="10968240" y="4036361"/>
                  <a:pt x="10988109" y="4059431"/>
                  <a:pt x="10979871" y="4088455"/>
                </a:cubicBezTo>
                <a:cubicBezTo>
                  <a:pt x="10988348" y="4091180"/>
                  <a:pt x="10992709" y="4095148"/>
                  <a:pt x="10995414" y="4099405"/>
                </a:cubicBezTo>
                <a:cubicBezTo>
                  <a:pt x="11002939" y="4068535"/>
                  <a:pt x="10985873" y="4051808"/>
                  <a:pt x="10991840" y="4023311"/>
                </a:cubicBezTo>
                <a:cubicBezTo>
                  <a:pt x="11000478" y="4038356"/>
                  <a:pt x="10990583" y="4067669"/>
                  <a:pt x="11017552" y="4059680"/>
                </a:cubicBezTo>
                <a:cubicBezTo>
                  <a:pt x="11017944" y="4068020"/>
                  <a:pt x="11016917" y="4077263"/>
                  <a:pt x="11023647" y="4082789"/>
                </a:cubicBezTo>
                <a:close/>
                <a:moveTo>
                  <a:pt x="8285530" y="10280191"/>
                </a:moveTo>
                <a:cubicBezTo>
                  <a:pt x="8288098" y="10274262"/>
                  <a:pt x="8289306" y="10268391"/>
                  <a:pt x="8284860" y="10264252"/>
                </a:cubicBezTo>
                <a:cubicBezTo>
                  <a:pt x="8277821" y="10271702"/>
                  <a:pt x="8274673" y="10282506"/>
                  <a:pt x="8263694" y="10285946"/>
                </a:cubicBezTo>
                <a:cubicBezTo>
                  <a:pt x="8255858" y="10282879"/>
                  <a:pt x="8258758" y="10268788"/>
                  <a:pt x="8249453" y="10268140"/>
                </a:cubicBezTo>
                <a:cubicBezTo>
                  <a:pt x="8247764" y="10285118"/>
                  <a:pt x="8238742" y="10301305"/>
                  <a:pt x="8242153" y="10324523"/>
                </a:cubicBezTo>
                <a:cubicBezTo>
                  <a:pt x="8250971" y="10310003"/>
                  <a:pt x="8262672" y="10294282"/>
                  <a:pt x="8278045" y="10296473"/>
                </a:cubicBezTo>
                <a:cubicBezTo>
                  <a:pt x="8279036" y="10292105"/>
                  <a:pt x="8282963" y="10286119"/>
                  <a:pt x="8285530" y="10280191"/>
                </a:cubicBezTo>
                <a:close/>
                <a:moveTo>
                  <a:pt x="8263242" y="10330720"/>
                </a:moveTo>
                <a:cubicBezTo>
                  <a:pt x="8264985" y="10326999"/>
                  <a:pt x="8264484" y="10322574"/>
                  <a:pt x="8260111" y="10321569"/>
                </a:cubicBezTo>
                <a:cubicBezTo>
                  <a:pt x="8259951" y="10328190"/>
                  <a:pt x="8250497" y="10325570"/>
                  <a:pt x="8252912" y="10335641"/>
                </a:cubicBezTo>
                <a:cubicBezTo>
                  <a:pt x="8257512" y="10337456"/>
                  <a:pt x="8261499" y="10334440"/>
                  <a:pt x="8263242" y="10330720"/>
                </a:cubicBezTo>
                <a:close/>
                <a:moveTo>
                  <a:pt x="10903882" y="4356639"/>
                </a:moveTo>
                <a:cubicBezTo>
                  <a:pt x="10906460" y="4332802"/>
                  <a:pt x="10888494" y="4302758"/>
                  <a:pt x="10881858" y="4281452"/>
                </a:cubicBezTo>
                <a:cubicBezTo>
                  <a:pt x="10882481" y="4316944"/>
                  <a:pt x="10867667" y="4348166"/>
                  <a:pt x="10893274" y="4377854"/>
                </a:cubicBezTo>
                <a:cubicBezTo>
                  <a:pt x="10899880" y="4371841"/>
                  <a:pt x="10903022" y="4364585"/>
                  <a:pt x="10903882" y="4356639"/>
                </a:cubicBezTo>
                <a:close/>
                <a:moveTo>
                  <a:pt x="10075609" y="6237549"/>
                </a:moveTo>
                <a:cubicBezTo>
                  <a:pt x="10068308" y="6254291"/>
                  <a:pt x="10037005" y="6278409"/>
                  <a:pt x="10021978" y="6286599"/>
                </a:cubicBezTo>
                <a:cubicBezTo>
                  <a:pt x="9971681" y="6313271"/>
                  <a:pt x="9856672" y="6323374"/>
                  <a:pt x="9815322" y="6247373"/>
                </a:cubicBezTo>
                <a:cubicBezTo>
                  <a:pt x="9808430" y="6235054"/>
                  <a:pt x="9803831" y="6208723"/>
                  <a:pt x="9794431" y="6184703"/>
                </a:cubicBezTo>
                <a:cubicBezTo>
                  <a:pt x="9776051" y="6140006"/>
                  <a:pt x="9725299" y="6034759"/>
                  <a:pt x="9724455" y="5998800"/>
                </a:cubicBezTo>
                <a:cubicBezTo>
                  <a:pt x="9723608" y="5955524"/>
                  <a:pt x="9742804" y="5923281"/>
                  <a:pt x="9777869" y="5914624"/>
                </a:cubicBezTo>
                <a:cubicBezTo>
                  <a:pt x="9805008" y="5929194"/>
                  <a:pt x="9831314" y="5947528"/>
                  <a:pt x="9842800" y="5970498"/>
                </a:cubicBezTo>
                <a:cubicBezTo>
                  <a:pt x="9870158" y="6023328"/>
                  <a:pt x="9845961" y="6086526"/>
                  <a:pt x="9854744" y="6145254"/>
                </a:cubicBezTo>
                <a:cubicBezTo>
                  <a:pt x="9883123" y="6114452"/>
                  <a:pt x="9908160" y="6072577"/>
                  <a:pt x="9943016" y="6061203"/>
                </a:cubicBezTo>
                <a:cubicBezTo>
                  <a:pt x="10022125" y="6056204"/>
                  <a:pt x="10098347" y="6183554"/>
                  <a:pt x="10075609" y="6237549"/>
                </a:cubicBezTo>
                <a:close/>
                <a:moveTo>
                  <a:pt x="10931966" y="4299509"/>
                </a:moveTo>
                <a:cubicBezTo>
                  <a:pt x="10940128" y="4282190"/>
                  <a:pt x="10934725" y="4247139"/>
                  <a:pt x="10926883" y="4226831"/>
                </a:cubicBezTo>
                <a:cubicBezTo>
                  <a:pt x="10920534" y="4230534"/>
                  <a:pt x="10917033" y="4235717"/>
                  <a:pt x="10915514" y="4241713"/>
                </a:cubicBezTo>
                <a:lnTo>
                  <a:pt x="10915982" y="4259352"/>
                </a:lnTo>
                <a:lnTo>
                  <a:pt x="10909129" y="4257337"/>
                </a:lnTo>
                <a:cubicBezTo>
                  <a:pt x="10905677" y="4253635"/>
                  <a:pt x="10911825" y="4246207"/>
                  <a:pt x="10907595" y="4242807"/>
                </a:cubicBezTo>
                <a:cubicBezTo>
                  <a:pt x="10903060" y="4248459"/>
                  <a:pt x="10903094" y="4240308"/>
                  <a:pt x="10896937" y="4238098"/>
                </a:cubicBezTo>
                <a:cubicBezTo>
                  <a:pt x="10897253" y="4258142"/>
                  <a:pt x="10899973" y="4302726"/>
                  <a:pt x="10916389" y="4296710"/>
                </a:cubicBezTo>
                <a:cubicBezTo>
                  <a:pt x="10911455" y="4289426"/>
                  <a:pt x="10911495" y="4284722"/>
                  <a:pt x="10912765" y="4279542"/>
                </a:cubicBezTo>
                <a:lnTo>
                  <a:pt x="10916118" y="4261657"/>
                </a:lnTo>
                <a:close/>
                <a:moveTo>
                  <a:pt x="10964229" y="4226490"/>
                </a:moveTo>
                <a:lnTo>
                  <a:pt x="10966218" y="4188940"/>
                </a:lnTo>
                <a:lnTo>
                  <a:pt x="10967092" y="4172443"/>
                </a:lnTo>
                <a:cubicBezTo>
                  <a:pt x="10967348" y="4155140"/>
                  <a:pt x="10964683" y="4138396"/>
                  <a:pt x="10952421" y="4121750"/>
                </a:cubicBezTo>
                <a:cubicBezTo>
                  <a:pt x="10945175" y="4149681"/>
                  <a:pt x="10940124" y="4188790"/>
                  <a:pt x="10956233" y="4198459"/>
                </a:cubicBezTo>
                <a:cubicBezTo>
                  <a:pt x="10956880" y="4203338"/>
                  <a:pt x="10955374" y="4209053"/>
                  <a:pt x="10955459" y="4214194"/>
                </a:cubicBezTo>
                <a:lnTo>
                  <a:pt x="10958256" y="4218115"/>
                </a:lnTo>
                <a:close/>
                <a:moveTo>
                  <a:pt x="9761008" y="6953337"/>
                </a:moveTo>
                <a:cubicBezTo>
                  <a:pt x="9752582" y="6945255"/>
                  <a:pt x="9769047" y="6927137"/>
                  <a:pt x="9751115" y="6927771"/>
                </a:cubicBezTo>
                <a:cubicBezTo>
                  <a:pt x="9748304" y="6933166"/>
                  <a:pt x="9743871" y="6963756"/>
                  <a:pt x="9761008" y="6953337"/>
                </a:cubicBezTo>
                <a:close/>
                <a:moveTo>
                  <a:pt x="8185523" y="10523949"/>
                </a:moveTo>
                <a:cubicBezTo>
                  <a:pt x="8186809" y="10506010"/>
                  <a:pt x="8200887" y="10491109"/>
                  <a:pt x="8192663" y="10474189"/>
                </a:cubicBezTo>
                <a:cubicBezTo>
                  <a:pt x="8199697" y="10471035"/>
                  <a:pt x="8213421" y="10455829"/>
                  <a:pt x="8199618" y="10452533"/>
                </a:cubicBezTo>
                <a:cubicBezTo>
                  <a:pt x="8188116" y="10470883"/>
                  <a:pt x="8161275" y="10500590"/>
                  <a:pt x="8185523" y="10523949"/>
                </a:cubicBezTo>
                <a:close/>
                <a:moveTo>
                  <a:pt x="10953678" y="4259596"/>
                </a:moveTo>
                <a:lnTo>
                  <a:pt x="10949052" y="4251838"/>
                </a:lnTo>
                <a:lnTo>
                  <a:pt x="10946654" y="4247816"/>
                </a:lnTo>
                <a:cubicBezTo>
                  <a:pt x="10943558" y="4250787"/>
                  <a:pt x="10944051" y="4255725"/>
                  <a:pt x="10945950" y="4258925"/>
                </a:cubicBezTo>
                <a:lnTo>
                  <a:pt x="10947091" y="4259024"/>
                </a:lnTo>
                <a:close/>
                <a:moveTo>
                  <a:pt x="8270766" y="10335668"/>
                </a:moveTo>
                <a:cubicBezTo>
                  <a:pt x="8260554" y="10331782"/>
                  <a:pt x="8257659" y="10341576"/>
                  <a:pt x="8253052" y="10346206"/>
                </a:cubicBezTo>
                <a:cubicBezTo>
                  <a:pt x="8234620" y="10364728"/>
                  <a:pt x="8218311" y="10385079"/>
                  <a:pt x="8210345" y="10406477"/>
                </a:cubicBezTo>
                <a:cubicBezTo>
                  <a:pt x="8242171" y="10394586"/>
                  <a:pt x="8252882" y="10361421"/>
                  <a:pt x="8270766" y="10335668"/>
                </a:cubicBezTo>
                <a:close/>
                <a:moveTo>
                  <a:pt x="9345666" y="7906007"/>
                </a:moveTo>
                <a:cubicBezTo>
                  <a:pt x="9348560" y="7894569"/>
                  <a:pt x="9344429" y="7889258"/>
                  <a:pt x="9343810" y="7880884"/>
                </a:cubicBezTo>
                <a:cubicBezTo>
                  <a:pt x="9324506" y="7879038"/>
                  <a:pt x="9338779" y="7901370"/>
                  <a:pt x="9345666" y="7906007"/>
                </a:cubicBezTo>
                <a:close/>
                <a:moveTo>
                  <a:pt x="11084254" y="3973297"/>
                </a:moveTo>
                <a:cubicBezTo>
                  <a:pt x="11077433" y="3970283"/>
                  <a:pt x="11084142" y="3962019"/>
                  <a:pt x="11073631" y="3960437"/>
                </a:cubicBezTo>
                <a:cubicBezTo>
                  <a:pt x="11066021" y="3967282"/>
                  <a:pt x="11078349" y="3980895"/>
                  <a:pt x="11084254" y="3973297"/>
                </a:cubicBezTo>
                <a:close/>
                <a:moveTo>
                  <a:pt x="10453002" y="5410368"/>
                </a:moveTo>
                <a:cubicBezTo>
                  <a:pt x="10445362" y="5403421"/>
                  <a:pt x="10436842" y="5382310"/>
                  <a:pt x="10421222" y="5387653"/>
                </a:cubicBezTo>
                <a:cubicBezTo>
                  <a:pt x="10427820" y="5394650"/>
                  <a:pt x="10441501" y="5414470"/>
                  <a:pt x="10453002" y="5410368"/>
                </a:cubicBezTo>
                <a:close/>
                <a:moveTo>
                  <a:pt x="8291015" y="10303506"/>
                </a:moveTo>
                <a:cubicBezTo>
                  <a:pt x="8292985" y="10300595"/>
                  <a:pt x="8292964" y="10297044"/>
                  <a:pt x="8288615" y="10296368"/>
                </a:cubicBezTo>
                <a:cubicBezTo>
                  <a:pt x="8287698" y="10301722"/>
                  <a:pt x="8282792" y="10302408"/>
                  <a:pt x="8281471" y="10306801"/>
                </a:cubicBezTo>
                <a:cubicBezTo>
                  <a:pt x="8285085" y="10308687"/>
                  <a:pt x="8289046" y="10306417"/>
                  <a:pt x="8291015" y="10303506"/>
                </a:cubicBezTo>
                <a:close/>
                <a:moveTo>
                  <a:pt x="10881068" y="4442382"/>
                </a:moveTo>
                <a:cubicBezTo>
                  <a:pt x="10874624" y="4438514"/>
                  <a:pt x="10878209" y="4430401"/>
                  <a:pt x="10871954" y="4426106"/>
                </a:cubicBezTo>
                <a:cubicBezTo>
                  <a:pt x="10867517" y="4433843"/>
                  <a:pt x="10866343" y="4439959"/>
                  <a:pt x="10867629" y="4445121"/>
                </a:cubicBezTo>
                <a:cubicBezTo>
                  <a:pt x="10873409" y="4448184"/>
                  <a:pt x="10877902" y="4446087"/>
                  <a:pt x="10881068" y="4442382"/>
                </a:cubicBezTo>
                <a:close/>
                <a:moveTo>
                  <a:pt x="11058609" y="4040564"/>
                </a:moveTo>
                <a:cubicBezTo>
                  <a:pt x="11067001" y="4019264"/>
                  <a:pt x="11070047" y="3999684"/>
                  <a:pt x="11057719" y="3986071"/>
                </a:cubicBezTo>
                <a:cubicBezTo>
                  <a:pt x="11047908" y="4008275"/>
                  <a:pt x="11048552" y="4026423"/>
                  <a:pt x="11058609" y="4040564"/>
                </a:cubicBezTo>
                <a:close/>
                <a:moveTo>
                  <a:pt x="10507476" y="5290687"/>
                </a:moveTo>
                <a:cubicBezTo>
                  <a:pt x="10509019" y="5283589"/>
                  <a:pt x="10508221" y="5275583"/>
                  <a:pt x="10507236" y="5268004"/>
                </a:cubicBezTo>
                <a:cubicBezTo>
                  <a:pt x="10523817" y="5269717"/>
                  <a:pt x="10516577" y="5249170"/>
                  <a:pt x="10526749" y="5243460"/>
                </a:cubicBezTo>
                <a:cubicBezTo>
                  <a:pt x="10516096" y="5221406"/>
                  <a:pt x="10548737" y="5200622"/>
                  <a:pt x="10523932" y="5184050"/>
                </a:cubicBezTo>
                <a:cubicBezTo>
                  <a:pt x="10520784" y="5196944"/>
                  <a:pt x="10516981" y="5213632"/>
                  <a:pt x="10512274" y="5228900"/>
                </a:cubicBezTo>
                <a:cubicBezTo>
                  <a:pt x="10503189" y="5257541"/>
                  <a:pt x="10485252" y="5288904"/>
                  <a:pt x="10493673" y="5307932"/>
                </a:cubicBezTo>
                <a:cubicBezTo>
                  <a:pt x="10502048" y="5303981"/>
                  <a:pt x="10505933" y="5297786"/>
                  <a:pt x="10507476" y="5290687"/>
                </a:cubicBezTo>
                <a:close/>
                <a:moveTo>
                  <a:pt x="9340066" y="7937760"/>
                </a:moveTo>
                <a:cubicBezTo>
                  <a:pt x="9338828" y="7921013"/>
                  <a:pt x="9335799" y="7905333"/>
                  <a:pt x="9320939" y="7900350"/>
                </a:cubicBezTo>
                <a:cubicBezTo>
                  <a:pt x="9322641" y="7917064"/>
                  <a:pt x="9328253" y="7929748"/>
                  <a:pt x="9340066" y="7937760"/>
                </a:cubicBezTo>
                <a:close/>
                <a:moveTo>
                  <a:pt x="8319753" y="10251931"/>
                </a:moveTo>
                <a:cubicBezTo>
                  <a:pt x="8325027" y="10245724"/>
                  <a:pt x="8326363" y="10238274"/>
                  <a:pt x="8316812" y="10232191"/>
                </a:cubicBezTo>
                <a:cubicBezTo>
                  <a:pt x="8310326" y="10242576"/>
                  <a:pt x="8300960" y="10249865"/>
                  <a:pt x="8299072" y="10264213"/>
                </a:cubicBezTo>
                <a:cubicBezTo>
                  <a:pt x="8305269" y="10263103"/>
                  <a:pt x="8314479" y="10258139"/>
                  <a:pt x="8319753" y="10251931"/>
                </a:cubicBezTo>
                <a:close/>
                <a:moveTo>
                  <a:pt x="7918111" y="11161135"/>
                </a:moveTo>
                <a:lnTo>
                  <a:pt x="7914788" y="11133700"/>
                </a:lnTo>
                <a:lnTo>
                  <a:pt x="7914656" y="11132608"/>
                </a:lnTo>
                <a:cubicBezTo>
                  <a:pt x="7915528" y="11121048"/>
                  <a:pt x="7916402" y="11109488"/>
                  <a:pt x="7911200" y="11104081"/>
                </a:cubicBezTo>
                <a:cubicBezTo>
                  <a:pt x="7911146" y="11105573"/>
                  <a:pt x="7910776" y="11110294"/>
                  <a:pt x="7910443" y="11116434"/>
                </a:cubicBezTo>
                <a:lnTo>
                  <a:pt x="7909996" y="11134245"/>
                </a:lnTo>
                <a:lnTo>
                  <a:pt x="7909919" y="11137298"/>
                </a:lnTo>
                <a:cubicBezTo>
                  <a:pt x="7910122" y="11151632"/>
                  <a:pt x="7911904" y="11164403"/>
                  <a:pt x="7918111" y="11161135"/>
                </a:cubicBezTo>
                <a:close/>
                <a:moveTo>
                  <a:pt x="10238140" y="5910602"/>
                </a:moveTo>
                <a:cubicBezTo>
                  <a:pt x="10239682" y="5906364"/>
                  <a:pt x="10240299" y="5901374"/>
                  <a:pt x="10239736" y="5895423"/>
                </a:cubicBezTo>
                <a:cubicBezTo>
                  <a:pt x="10210662" y="5912689"/>
                  <a:pt x="10190689" y="5937966"/>
                  <a:pt x="10150479" y="5946771"/>
                </a:cubicBezTo>
                <a:cubicBezTo>
                  <a:pt x="10152030" y="5952247"/>
                  <a:pt x="10151157" y="5959962"/>
                  <a:pt x="10156834" y="5960370"/>
                </a:cubicBezTo>
                <a:cubicBezTo>
                  <a:pt x="10171172" y="5933065"/>
                  <a:pt x="10227341" y="5940269"/>
                  <a:pt x="10238140" y="5910602"/>
                </a:cubicBezTo>
                <a:close/>
                <a:moveTo>
                  <a:pt x="6851953" y="13581316"/>
                </a:moveTo>
                <a:cubicBezTo>
                  <a:pt x="6844939" y="13578727"/>
                  <a:pt x="6834432" y="13559813"/>
                  <a:pt x="6825794" y="13571286"/>
                </a:cubicBezTo>
                <a:cubicBezTo>
                  <a:pt x="6831150" y="13574164"/>
                  <a:pt x="6834097" y="13579033"/>
                  <a:pt x="6831747" y="13586659"/>
                </a:cubicBezTo>
                <a:cubicBezTo>
                  <a:pt x="6817919" y="13585647"/>
                  <a:pt x="6811539" y="13570085"/>
                  <a:pt x="6804141" y="13585675"/>
                </a:cubicBezTo>
                <a:cubicBezTo>
                  <a:pt x="6809747" y="13593758"/>
                  <a:pt x="6827343" y="13586242"/>
                  <a:pt x="6844832" y="13593970"/>
                </a:cubicBezTo>
                <a:cubicBezTo>
                  <a:pt x="6845813" y="13588288"/>
                  <a:pt x="6851686" y="13588843"/>
                  <a:pt x="6851953" y="13581316"/>
                </a:cubicBezTo>
                <a:close/>
                <a:moveTo>
                  <a:pt x="11516901" y="3027441"/>
                </a:moveTo>
                <a:cubicBezTo>
                  <a:pt x="11530758" y="3011095"/>
                  <a:pt x="11493663" y="2995726"/>
                  <a:pt x="11490044" y="3012000"/>
                </a:cubicBezTo>
                <a:cubicBezTo>
                  <a:pt x="11494799" y="3019718"/>
                  <a:pt x="11506466" y="3023341"/>
                  <a:pt x="11516901" y="3027441"/>
                </a:cubicBezTo>
                <a:close/>
                <a:moveTo>
                  <a:pt x="8088965" y="10786946"/>
                </a:moveTo>
                <a:cubicBezTo>
                  <a:pt x="8089278" y="10782287"/>
                  <a:pt x="8093231" y="10781998"/>
                  <a:pt x="8092482" y="10776423"/>
                </a:cubicBezTo>
                <a:cubicBezTo>
                  <a:pt x="8090152" y="10776262"/>
                  <a:pt x="8087516" y="10776455"/>
                  <a:pt x="8085186" y="10776295"/>
                </a:cubicBezTo>
                <a:cubicBezTo>
                  <a:pt x="8084873" y="10780954"/>
                  <a:pt x="8080920" y="10781244"/>
                  <a:pt x="8081669" y="10786818"/>
                </a:cubicBezTo>
                <a:cubicBezTo>
                  <a:pt x="8084000" y="10786979"/>
                  <a:pt x="8086635" y="10786786"/>
                  <a:pt x="8088965" y="10786946"/>
                </a:cubicBezTo>
                <a:close/>
                <a:moveTo>
                  <a:pt x="8121028" y="10715383"/>
                </a:moveTo>
                <a:cubicBezTo>
                  <a:pt x="8107704" y="10714373"/>
                  <a:pt x="8099740" y="10718599"/>
                  <a:pt x="8099921" y="10729845"/>
                </a:cubicBezTo>
                <a:cubicBezTo>
                  <a:pt x="8109704" y="10727804"/>
                  <a:pt x="8115946" y="10722710"/>
                  <a:pt x="8121028" y="10715383"/>
                </a:cubicBezTo>
                <a:close/>
                <a:moveTo>
                  <a:pt x="10638274" y="5018753"/>
                </a:moveTo>
                <a:cubicBezTo>
                  <a:pt x="10615887" y="4956311"/>
                  <a:pt x="10619154" y="4884286"/>
                  <a:pt x="10591657" y="4824177"/>
                </a:cubicBezTo>
                <a:cubicBezTo>
                  <a:pt x="10577264" y="4850981"/>
                  <a:pt x="10593128" y="4872786"/>
                  <a:pt x="10600189" y="4898355"/>
                </a:cubicBezTo>
                <a:cubicBezTo>
                  <a:pt x="10608777" y="4929700"/>
                  <a:pt x="10613386" y="4960818"/>
                  <a:pt x="10618085" y="4989424"/>
                </a:cubicBezTo>
                <a:cubicBezTo>
                  <a:pt x="10620197" y="5003112"/>
                  <a:pt x="10617018" y="5024156"/>
                  <a:pt x="10632050" y="5032839"/>
                </a:cubicBezTo>
                <a:close/>
                <a:moveTo>
                  <a:pt x="9316964" y="8011037"/>
                </a:moveTo>
                <a:cubicBezTo>
                  <a:pt x="9312282" y="7985659"/>
                  <a:pt x="9295804" y="7971440"/>
                  <a:pt x="9288937" y="7948090"/>
                </a:cubicBezTo>
                <a:cubicBezTo>
                  <a:pt x="9292573" y="7940334"/>
                  <a:pt x="9299305" y="7936565"/>
                  <a:pt x="9304540" y="7931501"/>
                </a:cubicBezTo>
                <a:cubicBezTo>
                  <a:pt x="9316197" y="7943736"/>
                  <a:pt x="9319070" y="7963639"/>
                  <a:pt x="9333775" y="7972842"/>
                </a:cubicBezTo>
                <a:cubicBezTo>
                  <a:pt x="9339907" y="7954616"/>
                  <a:pt x="9323536" y="7929159"/>
                  <a:pt x="9309124" y="7917594"/>
                </a:cubicBezTo>
                <a:cubicBezTo>
                  <a:pt x="9292471" y="7926309"/>
                  <a:pt x="9280947" y="7941199"/>
                  <a:pt x="9251038" y="7934986"/>
                </a:cubicBezTo>
                <a:cubicBezTo>
                  <a:pt x="9255652" y="7946805"/>
                  <a:pt x="9261521" y="7956667"/>
                  <a:pt x="9281480" y="7954722"/>
                </a:cubicBezTo>
                <a:cubicBezTo>
                  <a:pt x="9287919" y="7978566"/>
                  <a:pt x="9302639" y="7994320"/>
                  <a:pt x="9316964" y="8011037"/>
                </a:cubicBezTo>
                <a:close/>
                <a:moveTo>
                  <a:pt x="11347983" y="3416737"/>
                </a:moveTo>
                <a:cubicBezTo>
                  <a:pt x="11342812" y="3413432"/>
                  <a:pt x="11337559" y="3395305"/>
                  <a:pt x="11327913" y="3403280"/>
                </a:cubicBezTo>
                <a:cubicBezTo>
                  <a:pt x="11333512" y="3406773"/>
                  <a:pt x="11341226" y="3423948"/>
                  <a:pt x="11347983" y="3416737"/>
                </a:cubicBezTo>
                <a:close/>
                <a:moveTo>
                  <a:pt x="8299160" y="10317747"/>
                </a:moveTo>
                <a:cubicBezTo>
                  <a:pt x="8299728" y="10307790"/>
                  <a:pt x="8315574" y="10294414"/>
                  <a:pt x="8306329" y="10285830"/>
                </a:cubicBezTo>
                <a:cubicBezTo>
                  <a:pt x="8303589" y="10293300"/>
                  <a:pt x="8281616" y="10313070"/>
                  <a:pt x="8299160" y="10317747"/>
                </a:cubicBezTo>
                <a:close/>
                <a:moveTo>
                  <a:pt x="8114043" y="10737090"/>
                </a:moveTo>
                <a:cubicBezTo>
                  <a:pt x="8104681" y="10731484"/>
                  <a:pt x="8092591" y="10746941"/>
                  <a:pt x="8088819" y="10758477"/>
                </a:cubicBezTo>
                <a:cubicBezTo>
                  <a:pt x="8101542" y="10755889"/>
                  <a:pt x="8111383" y="10750200"/>
                  <a:pt x="8114043" y="10737090"/>
                </a:cubicBezTo>
                <a:close/>
                <a:moveTo>
                  <a:pt x="8272897" y="10377657"/>
                </a:moveTo>
                <a:cubicBezTo>
                  <a:pt x="8277768" y="10369202"/>
                  <a:pt x="8281952" y="10360058"/>
                  <a:pt x="8285061" y="10349835"/>
                </a:cubicBezTo>
                <a:cubicBezTo>
                  <a:pt x="8260125" y="10352304"/>
                  <a:pt x="8243087" y="10389232"/>
                  <a:pt x="8228143" y="10410145"/>
                </a:cubicBezTo>
                <a:cubicBezTo>
                  <a:pt x="8220038" y="10420978"/>
                  <a:pt x="8201467" y="10428934"/>
                  <a:pt x="8210403" y="10442166"/>
                </a:cubicBezTo>
                <a:cubicBezTo>
                  <a:pt x="8212237" y="10431458"/>
                  <a:pt x="8215758" y="10447397"/>
                  <a:pt x="8220918" y="10445701"/>
                </a:cubicBezTo>
                <a:cubicBezTo>
                  <a:pt x="8237485" y="10422192"/>
                  <a:pt x="8258285" y="10403023"/>
                  <a:pt x="8272897" y="10377657"/>
                </a:cubicBezTo>
                <a:close/>
                <a:moveTo>
                  <a:pt x="8248804" y="10435252"/>
                </a:moveTo>
                <a:cubicBezTo>
                  <a:pt x="8251408" y="10430354"/>
                  <a:pt x="8252944" y="10425532"/>
                  <a:pt x="8252760" y="10420919"/>
                </a:cubicBezTo>
                <a:cubicBezTo>
                  <a:pt x="8239793" y="10437392"/>
                  <a:pt x="8208365" y="10454543"/>
                  <a:pt x="8214103" y="10477922"/>
                </a:cubicBezTo>
                <a:cubicBezTo>
                  <a:pt x="8223563" y="10465339"/>
                  <a:pt x="8240992" y="10449947"/>
                  <a:pt x="8248804" y="10435252"/>
                </a:cubicBezTo>
                <a:close/>
                <a:moveTo>
                  <a:pt x="10481932" y="5381826"/>
                </a:moveTo>
                <a:cubicBezTo>
                  <a:pt x="10475245" y="5377340"/>
                  <a:pt x="10481211" y="5353448"/>
                  <a:pt x="10465741" y="5361917"/>
                </a:cubicBezTo>
                <a:cubicBezTo>
                  <a:pt x="10467933" y="5368497"/>
                  <a:pt x="10476117" y="5386907"/>
                  <a:pt x="10481932" y="5381826"/>
                </a:cubicBezTo>
                <a:close/>
                <a:moveTo>
                  <a:pt x="10753720" y="4766704"/>
                </a:moveTo>
                <a:cubicBezTo>
                  <a:pt x="10760936" y="4751525"/>
                  <a:pt x="10755232" y="4741352"/>
                  <a:pt x="10748486" y="4731228"/>
                </a:cubicBezTo>
                <a:cubicBezTo>
                  <a:pt x="10744584" y="4745831"/>
                  <a:pt x="10749246" y="4756054"/>
                  <a:pt x="10753720" y="4766704"/>
                </a:cubicBezTo>
                <a:close/>
                <a:moveTo>
                  <a:pt x="10565318" y="5202336"/>
                </a:moveTo>
                <a:cubicBezTo>
                  <a:pt x="10554571" y="5134327"/>
                  <a:pt x="10561909" y="5060011"/>
                  <a:pt x="10535167" y="4998195"/>
                </a:cubicBezTo>
                <a:cubicBezTo>
                  <a:pt x="10526635" y="5042894"/>
                  <a:pt x="10560446" y="5086405"/>
                  <a:pt x="10546544" y="5123639"/>
                </a:cubicBezTo>
                <a:cubicBezTo>
                  <a:pt x="10528452" y="5098799"/>
                  <a:pt x="10544623" y="5061046"/>
                  <a:pt x="10522221" y="5037883"/>
                </a:cubicBezTo>
                <a:cubicBezTo>
                  <a:pt x="10514354" y="5083386"/>
                  <a:pt x="10536224" y="5126221"/>
                  <a:pt x="10546430" y="5160830"/>
                </a:cubicBezTo>
                <a:cubicBezTo>
                  <a:pt x="10550675" y="5175460"/>
                  <a:pt x="10546208" y="5191341"/>
                  <a:pt x="10556982" y="5202735"/>
                </a:cubicBezTo>
                <a:cubicBezTo>
                  <a:pt x="10559731" y="5203439"/>
                  <a:pt x="10563809" y="5205751"/>
                  <a:pt x="10565318" y="5202336"/>
                </a:cubicBezTo>
                <a:close/>
                <a:moveTo>
                  <a:pt x="10586818" y="5153677"/>
                </a:moveTo>
                <a:cubicBezTo>
                  <a:pt x="10593871" y="5126173"/>
                  <a:pt x="10582651" y="5105399"/>
                  <a:pt x="10586625" y="5079094"/>
                </a:cubicBezTo>
                <a:cubicBezTo>
                  <a:pt x="10551651" y="5046295"/>
                  <a:pt x="10577827" y="4990514"/>
                  <a:pt x="10550048" y="4955281"/>
                </a:cubicBezTo>
                <a:cubicBezTo>
                  <a:pt x="10541907" y="4981786"/>
                  <a:pt x="10552997" y="5008624"/>
                  <a:pt x="10559402" y="5037985"/>
                </a:cubicBezTo>
                <a:cubicBezTo>
                  <a:pt x="10565381" y="5067157"/>
                  <a:pt x="10561040" y="5098911"/>
                  <a:pt x="10566632" y="5124342"/>
                </a:cubicBezTo>
                <a:cubicBezTo>
                  <a:pt x="10568731" y="5133442"/>
                  <a:pt x="10575019" y="5151525"/>
                  <a:pt x="10586818" y="5153677"/>
                </a:cubicBezTo>
                <a:close/>
                <a:moveTo>
                  <a:pt x="8454780" y="9980352"/>
                </a:moveTo>
                <a:cubicBezTo>
                  <a:pt x="8456649" y="9969692"/>
                  <a:pt x="8450555" y="9959616"/>
                  <a:pt x="8441456" y="9964821"/>
                </a:cubicBezTo>
                <a:cubicBezTo>
                  <a:pt x="8437743" y="9974933"/>
                  <a:pt x="8447447" y="9977228"/>
                  <a:pt x="8454780" y="9980352"/>
                </a:cubicBezTo>
                <a:close/>
                <a:moveTo>
                  <a:pt x="10967412" y="4294245"/>
                </a:moveTo>
                <a:lnTo>
                  <a:pt x="10966185" y="4289574"/>
                </a:lnTo>
                <a:lnTo>
                  <a:pt x="10962614" y="4275985"/>
                </a:lnTo>
                <a:cubicBezTo>
                  <a:pt x="10962332" y="4269417"/>
                  <a:pt x="10962180" y="4262842"/>
                  <a:pt x="10958598" y="4257687"/>
                </a:cubicBezTo>
                <a:cubicBezTo>
                  <a:pt x="10956383" y="4263854"/>
                  <a:pt x="10953029" y="4267986"/>
                  <a:pt x="10949150" y="4269845"/>
                </a:cubicBezTo>
                <a:cubicBezTo>
                  <a:pt x="10958564" y="4273621"/>
                  <a:pt x="10953838" y="4293830"/>
                  <a:pt x="10958605" y="4297420"/>
                </a:cubicBezTo>
                <a:lnTo>
                  <a:pt x="10965529" y="4294924"/>
                </a:lnTo>
                <a:close/>
                <a:moveTo>
                  <a:pt x="7918134" y="11196861"/>
                </a:moveTo>
                <a:cubicBezTo>
                  <a:pt x="7917692" y="11190939"/>
                  <a:pt x="7920027" y="11164633"/>
                  <a:pt x="7914537" y="11175292"/>
                </a:cubicBezTo>
                <a:cubicBezTo>
                  <a:pt x="7914980" y="11181214"/>
                  <a:pt x="7912341" y="11207873"/>
                  <a:pt x="7918134" y="11196861"/>
                </a:cubicBezTo>
                <a:close/>
                <a:moveTo>
                  <a:pt x="8821633" y="9155485"/>
                </a:moveTo>
                <a:cubicBezTo>
                  <a:pt x="8893224" y="9037261"/>
                  <a:pt x="8741920" y="8956645"/>
                  <a:pt x="8623593" y="8902834"/>
                </a:cubicBezTo>
                <a:cubicBezTo>
                  <a:pt x="8573625" y="8922552"/>
                  <a:pt x="8534005" y="8936140"/>
                  <a:pt x="8507509" y="8984579"/>
                </a:cubicBezTo>
                <a:cubicBezTo>
                  <a:pt x="8465692" y="9061929"/>
                  <a:pt x="8494516" y="9168453"/>
                  <a:pt x="8538017" y="9206023"/>
                </a:cubicBezTo>
                <a:cubicBezTo>
                  <a:pt x="8639852" y="9294854"/>
                  <a:pt x="8774752" y="9231617"/>
                  <a:pt x="8821633" y="9155485"/>
                </a:cubicBezTo>
                <a:close/>
                <a:moveTo>
                  <a:pt x="11001387" y="4226577"/>
                </a:moveTo>
                <a:cubicBezTo>
                  <a:pt x="10997599" y="4210357"/>
                  <a:pt x="10997193" y="4192825"/>
                  <a:pt x="10995634" y="4175740"/>
                </a:cubicBezTo>
                <a:lnTo>
                  <a:pt x="10985066" y="4135583"/>
                </a:lnTo>
                <a:lnTo>
                  <a:pt x="10982962" y="4127588"/>
                </a:lnTo>
                <a:cubicBezTo>
                  <a:pt x="10981235" y="4113045"/>
                  <a:pt x="10983813" y="4096831"/>
                  <a:pt x="10962595" y="4089498"/>
                </a:cubicBezTo>
                <a:cubicBezTo>
                  <a:pt x="10959363" y="4096236"/>
                  <a:pt x="10960639" y="4110070"/>
                  <a:pt x="10964352" y="4123002"/>
                </a:cubicBezTo>
                <a:lnTo>
                  <a:pt x="10977879" y="4146213"/>
                </a:lnTo>
                <a:lnTo>
                  <a:pt x="10980726" y="4151099"/>
                </a:lnTo>
                <a:lnTo>
                  <a:pt x="10981873" y="4161619"/>
                </a:lnTo>
                <a:lnTo>
                  <a:pt x="10983752" y="4178847"/>
                </a:lnTo>
                <a:cubicBezTo>
                  <a:pt x="10982823" y="4190176"/>
                  <a:pt x="10981350" y="4202157"/>
                  <a:pt x="10983517" y="4210515"/>
                </a:cubicBezTo>
                <a:cubicBezTo>
                  <a:pt x="10984992" y="4215249"/>
                  <a:pt x="10991562" y="4239588"/>
                  <a:pt x="11001387" y="4226577"/>
                </a:cubicBezTo>
                <a:close/>
                <a:moveTo>
                  <a:pt x="10911294" y="4432643"/>
                </a:moveTo>
                <a:cubicBezTo>
                  <a:pt x="10910288" y="4429008"/>
                  <a:pt x="10906981" y="4425250"/>
                  <a:pt x="10902291" y="4423178"/>
                </a:cubicBezTo>
                <a:cubicBezTo>
                  <a:pt x="10897476" y="4431769"/>
                  <a:pt x="10896967" y="4438689"/>
                  <a:pt x="10906485" y="4441364"/>
                </a:cubicBezTo>
                <a:cubicBezTo>
                  <a:pt x="10911003" y="4439787"/>
                  <a:pt x="10912299" y="4436277"/>
                  <a:pt x="10911294" y="4432643"/>
                </a:cubicBezTo>
                <a:close/>
                <a:moveTo>
                  <a:pt x="8227067" y="10511880"/>
                </a:moveTo>
                <a:cubicBezTo>
                  <a:pt x="8227556" y="10509873"/>
                  <a:pt x="8227040" y="10507968"/>
                  <a:pt x="8224842" y="10506227"/>
                </a:cubicBezTo>
                <a:cubicBezTo>
                  <a:pt x="8219726" y="10512877"/>
                  <a:pt x="8216428" y="10521709"/>
                  <a:pt x="8203431" y="10520338"/>
                </a:cubicBezTo>
                <a:cubicBezTo>
                  <a:pt x="8210132" y="10499692"/>
                  <a:pt x="8250920" y="10479550"/>
                  <a:pt x="8239105" y="10463221"/>
                </a:cubicBezTo>
                <a:cubicBezTo>
                  <a:pt x="8225879" y="10485000"/>
                  <a:pt x="8198611" y="10491604"/>
                  <a:pt x="8196094" y="10523845"/>
                </a:cubicBezTo>
                <a:cubicBezTo>
                  <a:pt x="8200995" y="10527455"/>
                  <a:pt x="8209239" y="10527188"/>
                  <a:pt x="8213837" y="10531151"/>
                </a:cubicBezTo>
                <a:cubicBezTo>
                  <a:pt x="8215096" y="10524863"/>
                  <a:pt x="8225602" y="10517905"/>
                  <a:pt x="8227067" y="10511880"/>
                </a:cubicBezTo>
                <a:close/>
                <a:moveTo>
                  <a:pt x="10612369" y="5115469"/>
                </a:moveTo>
                <a:cubicBezTo>
                  <a:pt x="10622131" y="5070292"/>
                  <a:pt x="10618356" y="5030360"/>
                  <a:pt x="10603319" y="4995145"/>
                </a:cubicBezTo>
                <a:cubicBezTo>
                  <a:pt x="10600548" y="5007186"/>
                  <a:pt x="10597311" y="5022592"/>
                  <a:pt x="10588333" y="5009441"/>
                </a:cubicBezTo>
                <a:cubicBezTo>
                  <a:pt x="10590363" y="5030236"/>
                  <a:pt x="10594942" y="5069504"/>
                  <a:pt x="10591340" y="5068423"/>
                </a:cubicBezTo>
                <a:cubicBezTo>
                  <a:pt x="10604984" y="5069859"/>
                  <a:pt x="10600930" y="5103272"/>
                  <a:pt x="10612369" y="5115469"/>
                </a:cubicBezTo>
                <a:close/>
                <a:moveTo>
                  <a:pt x="10747412" y="4809835"/>
                </a:moveTo>
                <a:cubicBezTo>
                  <a:pt x="10738891" y="4788723"/>
                  <a:pt x="10743103" y="4763033"/>
                  <a:pt x="10725591" y="4746112"/>
                </a:cubicBezTo>
                <a:cubicBezTo>
                  <a:pt x="10708849" y="4758612"/>
                  <a:pt x="10735493" y="4818343"/>
                  <a:pt x="10747412" y="4809835"/>
                </a:cubicBezTo>
                <a:close/>
                <a:moveTo>
                  <a:pt x="9319616" y="8046221"/>
                </a:moveTo>
                <a:cubicBezTo>
                  <a:pt x="9321678" y="8045154"/>
                  <a:pt x="9322841" y="8043111"/>
                  <a:pt x="9322351" y="8039638"/>
                </a:cubicBezTo>
                <a:cubicBezTo>
                  <a:pt x="9316789" y="8033970"/>
                  <a:pt x="9303045" y="8037795"/>
                  <a:pt x="9297242" y="8041497"/>
                </a:cubicBezTo>
                <a:cubicBezTo>
                  <a:pt x="9299166" y="8043812"/>
                  <a:pt x="9313430" y="8049423"/>
                  <a:pt x="9319616" y="8046221"/>
                </a:cubicBezTo>
                <a:close/>
                <a:moveTo>
                  <a:pt x="10659607" y="5025293"/>
                </a:moveTo>
                <a:cubicBezTo>
                  <a:pt x="10662324" y="5016114"/>
                  <a:pt x="10654858" y="5004014"/>
                  <a:pt x="10657360" y="4994023"/>
                </a:cubicBezTo>
                <a:cubicBezTo>
                  <a:pt x="10672040" y="4968877"/>
                  <a:pt x="10654699" y="4942337"/>
                  <a:pt x="10650337" y="4916431"/>
                </a:cubicBezTo>
                <a:cubicBezTo>
                  <a:pt x="10646887" y="4896539"/>
                  <a:pt x="10649976" y="4878006"/>
                  <a:pt x="10641088" y="4862345"/>
                </a:cubicBezTo>
                <a:cubicBezTo>
                  <a:pt x="10639972" y="4825627"/>
                  <a:pt x="10637172" y="4775411"/>
                  <a:pt x="10615147" y="4751394"/>
                </a:cubicBezTo>
                <a:cubicBezTo>
                  <a:pt x="10600302" y="4812691"/>
                  <a:pt x="10646795" y="4850581"/>
                  <a:pt x="10636257" y="4910210"/>
                </a:cubicBezTo>
                <a:cubicBezTo>
                  <a:pt x="10634182" y="4914905"/>
                  <a:pt x="10628964" y="4910558"/>
                  <a:pt x="10626413" y="4914023"/>
                </a:cubicBezTo>
                <a:cubicBezTo>
                  <a:pt x="10637243" y="4952992"/>
                  <a:pt x="10630418" y="4998445"/>
                  <a:pt x="10652749" y="5033312"/>
                </a:cubicBezTo>
                <a:cubicBezTo>
                  <a:pt x="10656664" y="5031088"/>
                  <a:pt x="10658701" y="5028352"/>
                  <a:pt x="10659607" y="5025293"/>
                </a:cubicBezTo>
                <a:close/>
                <a:moveTo>
                  <a:pt x="10792714" y="4725771"/>
                </a:moveTo>
                <a:cubicBezTo>
                  <a:pt x="10797856" y="4715287"/>
                  <a:pt x="10795803" y="4707238"/>
                  <a:pt x="10796450" y="4698850"/>
                </a:cubicBezTo>
                <a:lnTo>
                  <a:pt x="10764877" y="4684899"/>
                </a:lnTo>
                <a:cubicBezTo>
                  <a:pt x="10759326" y="4704386"/>
                  <a:pt x="10787616" y="4710763"/>
                  <a:pt x="10792714" y="4725771"/>
                </a:cubicBezTo>
                <a:close/>
                <a:moveTo>
                  <a:pt x="11041101" y="4165526"/>
                </a:moveTo>
                <a:cubicBezTo>
                  <a:pt x="11047305" y="4137645"/>
                  <a:pt x="11052021" y="4095836"/>
                  <a:pt x="11033878" y="4087309"/>
                </a:cubicBezTo>
                <a:cubicBezTo>
                  <a:pt x="11040001" y="4097670"/>
                  <a:pt x="11038317" y="4110706"/>
                  <a:pt x="11029065" y="4127033"/>
                </a:cubicBezTo>
                <a:cubicBezTo>
                  <a:pt x="11042609" y="4130976"/>
                  <a:pt x="11034356" y="4150807"/>
                  <a:pt x="11041101" y="4165526"/>
                </a:cubicBezTo>
                <a:close/>
                <a:moveTo>
                  <a:pt x="10967749" y="4331971"/>
                </a:moveTo>
                <a:lnTo>
                  <a:pt x="10961858" y="4324861"/>
                </a:lnTo>
                <a:lnTo>
                  <a:pt x="10956658" y="4318585"/>
                </a:lnTo>
                <a:cubicBezTo>
                  <a:pt x="10953188" y="4324708"/>
                  <a:pt x="10952593" y="4329804"/>
                  <a:pt x="10953765" y="4334213"/>
                </a:cubicBezTo>
                <a:lnTo>
                  <a:pt x="10959637" y="4342974"/>
                </a:lnTo>
                <a:lnTo>
                  <a:pt x="10961481" y="4345725"/>
                </a:lnTo>
                <a:cubicBezTo>
                  <a:pt x="10966376" y="4343294"/>
                  <a:pt x="10968509" y="4337602"/>
                  <a:pt x="10967749" y="4331971"/>
                </a:cubicBezTo>
                <a:close/>
                <a:moveTo>
                  <a:pt x="11065832" y="4111444"/>
                </a:moveTo>
                <a:cubicBezTo>
                  <a:pt x="11067250" y="4097046"/>
                  <a:pt x="11056313" y="4078338"/>
                  <a:pt x="11052083" y="4074938"/>
                </a:cubicBezTo>
                <a:cubicBezTo>
                  <a:pt x="11074425" y="4075113"/>
                  <a:pt x="11050279" y="4040966"/>
                  <a:pt x="11054081" y="4050812"/>
                </a:cubicBezTo>
                <a:cubicBezTo>
                  <a:pt x="11052669" y="4056313"/>
                  <a:pt x="11057408" y="4059427"/>
                  <a:pt x="11056611" y="4064690"/>
                </a:cubicBezTo>
                <a:cubicBezTo>
                  <a:pt x="11046009" y="4065619"/>
                  <a:pt x="11046583" y="4068935"/>
                  <a:pt x="11037623" y="4060383"/>
                </a:cubicBezTo>
                <a:cubicBezTo>
                  <a:pt x="11028126" y="4071498"/>
                  <a:pt x="11048386" y="4071773"/>
                  <a:pt x="11040119" y="4082411"/>
                </a:cubicBezTo>
                <a:cubicBezTo>
                  <a:pt x="11044808" y="4084483"/>
                  <a:pt x="11048736" y="4083666"/>
                  <a:pt x="11052475" y="4083277"/>
                </a:cubicBezTo>
                <a:cubicBezTo>
                  <a:pt x="11052922" y="4097255"/>
                  <a:pt x="11042727" y="4115717"/>
                  <a:pt x="11059591" y="4123679"/>
                </a:cubicBezTo>
                <a:cubicBezTo>
                  <a:pt x="11063515" y="4120564"/>
                  <a:pt x="11065360" y="4116243"/>
                  <a:pt x="11065832" y="4111444"/>
                </a:cubicBezTo>
                <a:close/>
                <a:moveTo>
                  <a:pt x="6367651" y="14756380"/>
                </a:moveTo>
                <a:cubicBezTo>
                  <a:pt x="6319062" y="14712961"/>
                  <a:pt x="6267021" y="14671589"/>
                  <a:pt x="6215972" y="14629124"/>
                </a:cubicBezTo>
                <a:cubicBezTo>
                  <a:pt x="6209780" y="14635066"/>
                  <a:pt x="6203350" y="14640393"/>
                  <a:pt x="6198107" y="14648797"/>
                </a:cubicBezTo>
                <a:cubicBezTo>
                  <a:pt x="6249107" y="14690219"/>
                  <a:pt x="6321207" y="14723098"/>
                  <a:pt x="6362555" y="14767912"/>
                </a:cubicBezTo>
                <a:close/>
                <a:moveTo>
                  <a:pt x="8848903" y="9141029"/>
                </a:moveTo>
                <a:cubicBezTo>
                  <a:pt x="8823361" y="9218434"/>
                  <a:pt x="8704407" y="9283619"/>
                  <a:pt x="8641325" y="9273077"/>
                </a:cubicBezTo>
                <a:cubicBezTo>
                  <a:pt x="8584535" y="9263276"/>
                  <a:pt x="8517655" y="9220983"/>
                  <a:pt x="8490353" y="9168652"/>
                </a:cubicBezTo>
                <a:cubicBezTo>
                  <a:pt x="8472076" y="9135090"/>
                  <a:pt x="8461556" y="9075903"/>
                  <a:pt x="8466600" y="9041432"/>
                </a:cubicBezTo>
                <a:cubicBezTo>
                  <a:pt x="8487481" y="8900801"/>
                  <a:pt x="8621749" y="8828620"/>
                  <a:pt x="8757829" y="8913723"/>
                </a:cubicBezTo>
                <a:cubicBezTo>
                  <a:pt x="8774170" y="8924001"/>
                  <a:pt x="8812319" y="8958697"/>
                  <a:pt x="8819195" y="8967342"/>
                </a:cubicBezTo>
                <a:cubicBezTo>
                  <a:pt x="8846610" y="9004431"/>
                  <a:pt x="8871718" y="9072103"/>
                  <a:pt x="8848903" y="9141029"/>
                </a:cubicBezTo>
                <a:close/>
                <a:moveTo>
                  <a:pt x="8125069" y="10780109"/>
                </a:moveTo>
                <a:cubicBezTo>
                  <a:pt x="8128208" y="10774861"/>
                  <a:pt x="8130455" y="10768797"/>
                  <a:pt x="8131475" y="10761975"/>
                </a:cubicBezTo>
                <a:cubicBezTo>
                  <a:pt x="8109973" y="10771167"/>
                  <a:pt x="8107839" y="10800135"/>
                  <a:pt x="8078448" y="10801295"/>
                </a:cubicBezTo>
                <a:cubicBezTo>
                  <a:pt x="8073236" y="10798034"/>
                  <a:pt x="8067109" y="10795834"/>
                  <a:pt x="8067431" y="10786868"/>
                </a:cubicBezTo>
                <a:cubicBezTo>
                  <a:pt x="8070948" y="10776344"/>
                  <a:pt x="8081596" y="10772584"/>
                  <a:pt x="8078286" y="10754943"/>
                </a:cubicBezTo>
                <a:cubicBezTo>
                  <a:pt x="8063578" y="10761982"/>
                  <a:pt x="8053342" y="10762401"/>
                  <a:pt x="8042571" y="10751268"/>
                </a:cubicBezTo>
                <a:cubicBezTo>
                  <a:pt x="8037395" y="10813658"/>
                  <a:pt x="8103094" y="10816849"/>
                  <a:pt x="8125069" y="10780109"/>
                </a:cubicBezTo>
                <a:close/>
                <a:moveTo>
                  <a:pt x="8294672" y="10400200"/>
                </a:moveTo>
                <a:cubicBezTo>
                  <a:pt x="8297987" y="10394465"/>
                  <a:pt x="8299884" y="10388420"/>
                  <a:pt x="8299387" y="10381846"/>
                </a:cubicBezTo>
                <a:cubicBezTo>
                  <a:pt x="8283735" y="10402149"/>
                  <a:pt x="8249876" y="10422120"/>
                  <a:pt x="8252928" y="10449330"/>
                </a:cubicBezTo>
                <a:cubicBezTo>
                  <a:pt x="8262015" y="10431815"/>
                  <a:pt x="8284725" y="10417404"/>
                  <a:pt x="8294672" y="10400200"/>
                </a:cubicBezTo>
                <a:close/>
                <a:moveTo>
                  <a:pt x="8273796" y="10459157"/>
                </a:moveTo>
                <a:cubicBezTo>
                  <a:pt x="8275366" y="10455883"/>
                  <a:pt x="8275822" y="10452627"/>
                  <a:pt x="8274423" y="10449424"/>
                </a:cubicBezTo>
                <a:cubicBezTo>
                  <a:pt x="8268843" y="10463048"/>
                  <a:pt x="8241166" y="10472986"/>
                  <a:pt x="8249594" y="10488239"/>
                </a:cubicBezTo>
                <a:cubicBezTo>
                  <a:pt x="8254347" y="10478971"/>
                  <a:pt x="8269086" y="10468979"/>
                  <a:pt x="8273796" y="10459157"/>
                </a:cubicBezTo>
                <a:close/>
                <a:moveTo>
                  <a:pt x="6391803" y="14723341"/>
                </a:moveTo>
                <a:cubicBezTo>
                  <a:pt x="6394941" y="14716240"/>
                  <a:pt x="6397638" y="14708116"/>
                  <a:pt x="6400990" y="14701684"/>
                </a:cubicBezTo>
                <a:cubicBezTo>
                  <a:pt x="6351038" y="14664809"/>
                  <a:pt x="6297159" y="14628751"/>
                  <a:pt x="6252317" y="14589539"/>
                </a:cubicBezTo>
                <a:cubicBezTo>
                  <a:pt x="6242294" y="14598384"/>
                  <a:pt x="6233551" y="14607793"/>
                  <a:pt x="6224904" y="14619288"/>
                </a:cubicBezTo>
                <a:cubicBezTo>
                  <a:pt x="6280965" y="14657330"/>
                  <a:pt x="6326995" y="14699620"/>
                  <a:pt x="6379980" y="14738856"/>
                </a:cubicBezTo>
                <a:cubicBezTo>
                  <a:pt x="6385089" y="14736518"/>
                  <a:pt x="6388666" y="14730441"/>
                  <a:pt x="6391803" y="14723341"/>
                </a:cubicBezTo>
                <a:close/>
                <a:moveTo>
                  <a:pt x="10564242" y="5280946"/>
                </a:moveTo>
                <a:cubicBezTo>
                  <a:pt x="10562827" y="5259910"/>
                  <a:pt x="10567915" y="5221849"/>
                  <a:pt x="10540914" y="5220635"/>
                </a:cubicBezTo>
                <a:cubicBezTo>
                  <a:pt x="10551935" y="5237241"/>
                  <a:pt x="10544009" y="5277109"/>
                  <a:pt x="10564242" y="5280946"/>
                </a:cubicBezTo>
                <a:close/>
                <a:moveTo>
                  <a:pt x="10599513" y="5201119"/>
                </a:moveTo>
                <a:cubicBezTo>
                  <a:pt x="10605399" y="5184334"/>
                  <a:pt x="10600826" y="5171601"/>
                  <a:pt x="10592373" y="5160724"/>
                </a:cubicBezTo>
                <a:cubicBezTo>
                  <a:pt x="10586676" y="5177081"/>
                  <a:pt x="10585284" y="5191772"/>
                  <a:pt x="10599513" y="5201119"/>
                </a:cubicBezTo>
                <a:close/>
                <a:moveTo>
                  <a:pt x="10683585" y="5012538"/>
                </a:moveTo>
                <a:cubicBezTo>
                  <a:pt x="10684087" y="5003504"/>
                  <a:pt x="10675695" y="4990900"/>
                  <a:pt x="10675571" y="4981661"/>
                </a:cubicBezTo>
                <a:cubicBezTo>
                  <a:pt x="10680879" y="4983497"/>
                  <a:pt x="10687328" y="4987367"/>
                  <a:pt x="10689017" y="4978929"/>
                </a:cubicBezTo>
                <a:lnTo>
                  <a:pt x="10683775" y="4942872"/>
                </a:lnTo>
                <a:lnTo>
                  <a:pt x="10674640" y="4880039"/>
                </a:lnTo>
                <a:cubicBezTo>
                  <a:pt x="10667641" y="4847547"/>
                  <a:pt x="10659656" y="4815703"/>
                  <a:pt x="10654337" y="4785036"/>
                </a:cubicBezTo>
                <a:cubicBezTo>
                  <a:pt x="10650600" y="4763488"/>
                  <a:pt x="10654713" y="4735713"/>
                  <a:pt x="10632517" y="4721314"/>
                </a:cubicBezTo>
                <a:cubicBezTo>
                  <a:pt x="10627489" y="4765010"/>
                  <a:pt x="10647270" y="4803342"/>
                  <a:pt x="10653743" y="4842936"/>
                </a:cubicBezTo>
                <a:lnTo>
                  <a:pt x="10672544" y="4964620"/>
                </a:lnTo>
                <a:lnTo>
                  <a:pt x="10673032" y="4967785"/>
                </a:lnTo>
                <a:lnTo>
                  <a:pt x="10671251" y="4967123"/>
                </a:lnTo>
                <a:lnTo>
                  <a:pt x="10667126" y="4965590"/>
                </a:lnTo>
                <a:cubicBezTo>
                  <a:pt x="10664447" y="4965649"/>
                  <a:pt x="10669512" y="4971714"/>
                  <a:pt x="10664904" y="4976948"/>
                </a:cubicBezTo>
                <a:lnTo>
                  <a:pt x="10665320" y="4978608"/>
                </a:lnTo>
                <a:lnTo>
                  <a:pt x="10670508" y="4999322"/>
                </a:lnTo>
                <a:cubicBezTo>
                  <a:pt x="10670684" y="5007436"/>
                  <a:pt x="10671422" y="5015287"/>
                  <a:pt x="10679484" y="5020125"/>
                </a:cubicBezTo>
                <a:cubicBezTo>
                  <a:pt x="10682263" y="5018164"/>
                  <a:pt x="10683418" y="5015549"/>
                  <a:pt x="10683585" y="5012538"/>
                </a:cubicBezTo>
                <a:close/>
                <a:moveTo>
                  <a:pt x="10291844" y="5899311"/>
                </a:moveTo>
                <a:cubicBezTo>
                  <a:pt x="10255345" y="5970728"/>
                  <a:pt x="10149009" y="6010582"/>
                  <a:pt x="10075190" y="5992031"/>
                </a:cubicBezTo>
                <a:cubicBezTo>
                  <a:pt x="9979281" y="5968141"/>
                  <a:pt x="9888910" y="5819344"/>
                  <a:pt x="9951042" y="5693552"/>
                </a:cubicBezTo>
                <a:cubicBezTo>
                  <a:pt x="9977104" y="5640125"/>
                  <a:pt x="10027985" y="5596066"/>
                  <a:pt x="10110529" y="5592825"/>
                </a:cubicBezTo>
                <a:cubicBezTo>
                  <a:pt x="10110185" y="5442666"/>
                  <a:pt x="10146047" y="5283454"/>
                  <a:pt x="10154671" y="5139993"/>
                </a:cubicBezTo>
                <a:cubicBezTo>
                  <a:pt x="10157430" y="5101909"/>
                  <a:pt x="10144700" y="5061450"/>
                  <a:pt x="10177366" y="5033864"/>
                </a:cubicBezTo>
                <a:cubicBezTo>
                  <a:pt x="10209781" y="5033162"/>
                  <a:pt x="10229457" y="5047371"/>
                  <a:pt x="10250607" y="5059769"/>
                </a:cubicBezTo>
                <a:cubicBezTo>
                  <a:pt x="10241924" y="5248331"/>
                  <a:pt x="10231437" y="5435419"/>
                  <a:pt x="10186256" y="5594269"/>
                </a:cubicBezTo>
                <a:cubicBezTo>
                  <a:pt x="10206132" y="5610447"/>
                  <a:pt x="10232519" y="5615673"/>
                  <a:pt x="10251350" y="5634611"/>
                </a:cubicBezTo>
                <a:cubicBezTo>
                  <a:pt x="10302650" y="5685997"/>
                  <a:pt x="10337667" y="5812010"/>
                  <a:pt x="10291844" y="5899311"/>
                </a:cubicBezTo>
                <a:close/>
                <a:moveTo>
                  <a:pt x="8483970" y="9996113"/>
                </a:moveTo>
                <a:cubicBezTo>
                  <a:pt x="8482168" y="9994632"/>
                  <a:pt x="8471009" y="9982933"/>
                  <a:pt x="8468249" y="9992620"/>
                </a:cubicBezTo>
                <a:cubicBezTo>
                  <a:pt x="8470517" y="9994121"/>
                  <a:pt x="8480744" y="10005779"/>
                  <a:pt x="8483970" y="9996113"/>
                </a:cubicBezTo>
                <a:close/>
                <a:moveTo>
                  <a:pt x="10946459" y="4425851"/>
                </a:moveTo>
                <a:cubicBezTo>
                  <a:pt x="10932712" y="4413142"/>
                  <a:pt x="10941104" y="4391842"/>
                  <a:pt x="10940461" y="4373695"/>
                </a:cubicBezTo>
                <a:cubicBezTo>
                  <a:pt x="10932770" y="4374379"/>
                  <a:pt x="10929522" y="4370775"/>
                  <a:pt x="10926307" y="4366229"/>
                </a:cubicBezTo>
                <a:lnTo>
                  <a:pt x="10919564" y="4359887"/>
                </a:lnTo>
                <a:lnTo>
                  <a:pt x="10912359" y="4353112"/>
                </a:lnTo>
                <a:cubicBezTo>
                  <a:pt x="10910229" y="4361102"/>
                  <a:pt x="10909818" y="4368449"/>
                  <a:pt x="10910451" y="4375395"/>
                </a:cubicBezTo>
                <a:lnTo>
                  <a:pt x="10912625" y="4385314"/>
                </a:lnTo>
                <a:lnTo>
                  <a:pt x="10914809" y="4395280"/>
                </a:lnTo>
                <a:cubicBezTo>
                  <a:pt x="10918906" y="4408063"/>
                  <a:pt x="10924487" y="4420226"/>
                  <a:pt x="10926165" y="4433727"/>
                </a:cubicBezTo>
                <a:cubicBezTo>
                  <a:pt x="10930553" y="4424948"/>
                  <a:pt x="10942070" y="4434630"/>
                  <a:pt x="10946459" y="4425851"/>
                </a:cubicBezTo>
                <a:close/>
                <a:moveTo>
                  <a:pt x="11033626" y="4228572"/>
                </a:moveTo>
                <a:cubicBezTo>
                  <a:pt x="11041033" y="4212961"/>
                  <a:pt x="11032877" y="4203743"/>
                  <a:pt x="11023491" y="4195002"/>
                </a:cubicBezTo>
                <a:cubicBezTo>
                  <a:pt x="11022441" y="4159323"/>
                  <a:pt x="11031588" y="4136314"/>
                  <a:pt x="11011194" y="4110971"/>
                </a:cubicBezTo>
                <a:cubicBezTo>
                  <a:pt x="11003927" y="4125113"/>
                  <a:pt x="10996259" y="4095186"/>
                  <a:pt x="10988796" y="4105158"/>
                </a:cubicBezTo>
                <a:cubicBezTo>
                  <a:pt x="10995156" y="4116134"/>
                  <a:pt x="10987987" y="4132360"/>
                  <a:pt x="11007261" y="4138325"/>
                </a:cubicBezTo>
                <a:cubicBezTo>
                  <a:pt x="11013510" y="4169157"/>
                  <a:pt x="10998661" y="4208529"/>
                  <a:pt x="11033626" y="4228572"/>
                </a:cubicBezTo>
                <a:close/>
                <a:moveTo>
                  <a:pt x="8462023" y="10049325"/>
                </a:moveTo>
                <a:cubicBezTo>
                  <a:pt x="8462437" y="10029261"/>
                  <a:pt x="8468628" y="10005247"/>
                  <a:pt x="8450336" y="9996503"/>
                </a:cubicBezTo>
                <a:cubicBezTo>
                  <a:pt x="8440196" y="10014740"/>
                  <a:pt x="8462662" y="10024133"/>
                  <a:pt x="8449630" y="10033836"/>
                </a:cubicBezTo>
                <a:cubicBezTo>
                  <a:pt x="8430753" y="10017127"/>
                  <a:pt x="8446413" y="9979517"/>
                  <a:pt x="8419855" y="9967609"/>
                </a:cubicBezTo>
                <a:cubicBezTo>
                  <a:pt x="8415815" y="9985179"/>
                  <a:pt x="8438056" y="9999700"/>
                  <a:pt x="8421090" y="10013900"/>
                </a:cubicBezTo>
                <a:cubicBezTo>
                  <a:pt x="8437436" y="10024426"/>
                  <a:pt x="8439413" y="10043195"/>
                  <a:pt x="8462023" y="10049325"/>
                </a:cubicBezTo>
                <a:close/>
                <a:moveTo>
                  <a:pt x="9000255" y="8833342"/>
                </a:moveTo>
                <a:cubicBezTo>
                  <a:pt x="8968142" y="8887680"/>
                  <a:pt x="8909736" y="8873125"/>
                  <a:pt x="8871239" y="8909811"/>
                </a:cubicBezTo>
                <a:cubicBezTo>
                  <a:pt x="8849872" y="8891677"/>
                  <a:pt x="8832263" y="8916625"/>
                  <a:pt x="8823004" y="8899750"/>
                </a:cubicBezTo>
                <a:cubicBezTo>
                  <a:pt x="8867081" y="8848141"/>
                  <a:pt x="8928720" y="8841624"/>
                  <a:pt x="8984770" y="8821386"/>
                </a:cubicBezTo>
                <a:cubicBezTo>
                  <a:pt x="8992777" y="8823901"/>
                  <a:pt x="8991636" y="8831068"/>
                  <a:pt x="9000255" y="8833342"/>
                </a:cubicBezTo>
                <a:close/>
                <a:moveTo>
                  <a:pt x="11562796" y="3034443"/>
                </a:moveTo>
                <a:cubicBezTo>
                  <a:pt x="11567228" y="3022103"/>
                  <a:pt x="11548492" y="3014845"/>
                  <a:pt x="11539971" y="3020272"/>
                </a:cubicBezTo>
                <a:cubicBezTo>
                  <a:pt x="11532937" y="3035037"/>
                  <a:pt x="11555080" y="3039203"/>
                  <a:pt x="11562796" y="3034443"/>
                </a:cubicBezTo>
                <a:close/>
                <a:moveTo>
                  <a:pt x="6894798" y="13599738"/>
                </a:moveTo>
                <a:cubicBezTo>
                  <a:pt x="6896256" y="13595285"/>
                  <a:pt x="6897098" y="13591070"/>
                  <a:pt x="6898129" y="13586429"/>
                </a:cubicBezTo>
                <a:cubicBezTo>
                  <a:pt x="6894955" y="13585535"/>
                  <a:pt x="6892207" y="13584831"/>
                  <a:pt x="6888844" y="13584365"/>
                </a:cubicBezTo>
                <a:cubicBezTo>
                  <a:pt x="6887813" y="13589006"/>
                  <a:pt x="6886971" y="13593220"/>
                  <a:pt x="6885940" y="13597861"/>
                </a:cubicBezTo>
                <a:cubicBezTo>
                  <a:pt x="6889114" y="13598755"/>
                  <a:pt x="6892050" y="13599033"/>
                  <a:pt x="6894798" y="13599738"/>
                </a:cubicBezTo>
                <a:close/>
                <a:moveTo>
                  <a:pt x="8624649" y="9684703"/>
                </a:moveTo>
                <a:cubicBezTo>
                  <a:pt x="8625217" y="9682393"/>
                  <a:pt x="8625806" y="9679617"/>
                  <a:pt x="8626395" y="9676841"/>
                </a:cubicBezTo>
                <a:cubicBezTo>
                  <a:pt x="8623619" y="9676252"/>
                  <a:pt x="8620864" y="9675196"/>
                  <a:pt x="8618555" y="9674628"/>
                </a:cubicBezTo>
                <a:cubicBezTo>
                  <a:pt x="8617966" y="9677404"/>
                  <a:pt x="8617377" y="9680181"/>
                  <a:pt x="8616808" y="9682491"/>
                </a:cubicBezTo>
                <a:cubicBezTo>
                  <a:pt x="8619098" y="9683526"/>
                  <a:pt x="8621873" y="9684115"/>
                  <a:pt x="8624649" y="9684703"/>
                </a:cubicBezTo>
                <a:close/>
                <a:moveTo>
                  <a:pt x="10969721" y="4379781"/>
                </a:moveTo>
                <a:cubicBezTo>
                  <a:pt x="10973223" y="4370179"/>
                  <a:pt x="10968232" y="4357256"/>
                  <a:pt x="10958462" y="4352557"/>
                </a:cubicBezTo>
                <a:cubicBezTo>
                  <a:pt x="10956163" y="4365832"/>
                  <a:pt x="10955283" y="4378202"/>
                  <a:pt x="10963251" y="4387847"/>
                </a:cubicBezTo>
                <a:cubicBezTo>
                  <a:pt x="10966443" y="4385812"/>
                  <a:pt x="10968554" y="4382981"/>
                  <a:pt x="10969721" y="4379781"/>
                </a:cubicBezTo>
                <a:close/>
                <a:moveTo>
                  <a:pt x="11047790" y="4205739"/>
                </a:moveTo>
                <a:cubicBezTo>
                  <a:pt x="11045973" y="4193708"/>
                  <a:pt x="11051961" y="4179001"/>
                  <a:pt x="11038082" y="4172358"/>
                </a:cubicBezTo>
                <a:cubicBezTo>
                  <a:pt x="11028404" y="4188497"/>
                  <a:pt x="11043939" y="4194851"/>
                  <a:pt x="11047790" y="4205739"/>
                </a:cubicBezTo>
                <a:close/>
                <a:moveTo>
                  <a:pt x="8338073" y="10342688"/>
                </a:moveTo>
                <a:cubicBezTo>
                  <a:pt x="8337700" y="10315945"/>
                  <a:pt x="8339504" y="10287391"/>
                  <a:pt x="8327739" y="10271720"/>
                </a:cubicBezTo>
                <a:cubicBezTo>
                  <a:pt x="8321900" y="10290650"/>
                  <a:pt x="8309097" y="10339831"/>
                  <a:pt x="8338073" y="10342688"/>
                </a:cubicBezTo>
                <a:close/>
                <a:moveTo>
                  <a:pt x="6909050" y="13579021"/>
                </a:moveTo>
                <a:cubicBezTo>
                  <a:pt x="6911201" y="13567230"/>
                  <a:pt x="6916804" y="13553395"/>
                  <a:pt x="6905386" y="13550389"/>
                </a:cubicBezTo>
                <a:cubicBezTo>
                  <a:pt x="6897064" y="13555377"/>
                  <a:pt x="6890917" y="13579673"/>
                  <a:pt x="6909050" y="13579021"/>
                </a:cubicBezTo>
                <a:close/>
                <a:moveTo>
                  <a:pt x="10617485" y="5188145"/>
                </a:moveTo>
                <a:cubicBezTo>
                  <a:pt x="10623084" y="5169701"/>
                  <a:pt x="10620069" y="5154595"/>
                  <a:pt x="10603519" y="5144732"/>
                </a:cubicBezTo>
                <a:cubicBezTo>
                  <a:pt x="10598863" y="5161040"/>
                  <a:pt x="10606086" y="5172394"/>
                  <a:pt x="10605736" y="5187034"/>
                </a:cubicBezTo>
                <a:cubicBezTo>
                  <a:pt x="10610241" y="5189534"/>
                  <a:pt x="10613555" y="5188958"/>
                  <a:pt x="10617485" y="5188145"/>
                </a:cubicBezTo>
                <a:close/>
                <a:moveTo>
                  <a:pt x="10712546" y="4972998"/>
                </a:moveTo>
                <a:lnTo>
                  <a:pt x="10705991" y="4899851"/>
                </a:lnTo>
                <a:lnTo>
                  <a:pt x="10705055" y="4889396"/>
                </a:lnTo>
                <a:cubicBezTo>
                  <a:pt x="10699998" y="4862609"/>
                  <a:pt x="10693352" y="4836968"/>
                  <a:pt x="10688022" y="4812674"/>
                </a:cubicBezTo>
                <a:cubicBezTo>
                  <a:pt x="10684343" y="4796764"/>
                  <a:pt x="10684248" y="4772742"/>
                  <a:pt x="10668501" y="4762213"/>
                </a:cubicBezTo>
                <a:cubicBezTo>
                  <a:pt x="10654674" y="4787736"/>
                  <a:pt x="10672213" y="4818445"/>
                  <a:pt x="10677667" y="4845344"/>
                </a:cubicBezTo>
                <a:lnTo>
                  <a:pt x="10691134" y="4928622"/>
                </a:lnTo>
                <a:lnTo>
                  <a:pt x="10692150" y="4934906"/>
                </a:lnTo>
                <a:cubicBezTo>
                  <a:pt x="10708650" y="4943727"/>
                  <a:pt x="10702386" y="4961367"/>
                  <a:pt x="10712546" y="4972998"/>
                </a:cubicBezTo>
                <a:close/>
                <a:moveTo>
                  <a:pt x="10812319" y="4747188"/>
                </a:moveTo>
                <a:cubicBezTo>
                  <a:pt x="10810495" y="4735157"/>
                  <a:pt x="10816481" y="4720456"/>
                  <a:pt x="10802163" y="4713619"/>
                </a:cubicBezTo>
                <a:cubicBezTo>
                  <a:pt x="10796832" y="4724529"/>
                  <a:pt x="10806030" y="4729103"/>
                  <a:pt x="10798239" y="4740967"/>
                </a:cubicBezTo>
                <a:close/>
                <a:moveTo>
                  <a:pt x="6889202" y="13626826"/>
                </a:moveTo>
                <a:cubicBezTo>
                  <a:pt x="6890302" y="13621451"/>
                  <a:pt x="6886974" y="13615138"/>
                  <a:pt x="6877788" y="13615157"/>
                </a:cubicBezTo>
                <a:cubicBezTo>
                  <a:pt x="6876619" y="13621266"/>
                  <a:pt x="6875449" y="13627375"/>
                  <a:pt x="6874041" y="13632869"/>
                </a:cubicBezTo>
                <a:cubicBezTo>
                  <a:pt x="6882572" y="13636638"/>
                  <a:pt x="6888102" y="13632201"/>
                  <a:pt x="6889202" y="13626826"/>
                </a:cubicBezTo>
                <a:close/>
                <a:moveTo>
                  <a:pt x="10512331" y="5428531"/>
                </a:moveTo>
                <a:cubicBezTo>
                  <a:pt x="10513278" y="5417135"/>
                  <a:pt x="10502423" y="5402101"/>
                  <a:pt x="10492994" y="5394875"/>
                </a:cubicBezTo>
                <a:cubicBezTo>
                  <a:pt x="10487516" y="5402658"/>
                  <a:pt x="10496188" y="5404960"/>
                  <a:pt x="10488676" y="5413884"/>
                </a:cubicBezTo>
                <a:cubicBezTo>
                  <a:pt x="10507817" y="5416729"/>
                  <a:pt x="10496006" y="5431917"/>
                  <a:pt x="10506960" y="5438289"/>
                </a:cubicBezTo>
                <a:cubicBezTo>
                  <a:pt x="10510388" y="5435724"/>
                  <a:pt x="10512015" y="5432329"/>
                  <a:pt x="10512331" y="5428531"/>
                </a:cubicBezTo>
                <a:close/>
                <a:moveTo>
                  <a:pt x="8282157" y="10478499"/>
                </a:moveTo>
                <a:cubicBezTo>
                  <a:pt x="8286524" y="10472259"/>
                  <a:pt x="8289994" y="10465150"/>
                  <a:pt x="8291812" y="10456426"/>
                </a:cubicBezTo>
                <a:cubicBezTo>
                  <a:pt x="8270292" y="10477815"/>
                  <a:pt x="8231213" y="10507418"/>
                  <a:pt x="8228049" y="10531112"/>
                </a:cubicBezTo>
                <a:cubicBezTo>
                  <a:pt x="8231690" y="10531179"/>
                  <a:pt x="8235331" y="10531245"/>
                  <a:pt x="8238973" y="10531312"/>
                </a:cubicBezTo>
                <a:cubicBezTo>
                  <a:pt x="8247876" y="10508110"/>
                  <a:pt x="8269055" y="10497218"/>
                  <a:pt x="8282157" y="10478499"/>
                </a:cubicBezTo>
                <a:close/>
                <a:moveTo>
                  <a:pt x="8152836" y="10772994"/>
                </a:moveTo>
                <a:cubicBezTo>
                  <a:pt x="8146180" y="10807923"/>
                  <a:pt x="8107080" y="10825359"/>
                  <a:pt x="8067462" y="10822632"/>
                </a:cubicBezTo>
                <a:cubicBezTo>
                  <a:pt x="8042725" y="10801925"/>
                  <a:pt x="8024931" y="10781041"/>
                  <a:pt x="8028333" y="10751318"/>
                </a:cubicBezTo>
                <a:lnTo>
                  <a:pt x="8028505" y="10750963"/>
                </a:lnTo>
                <a:lnTo>
                  <a:pt x="8039354" y="10728565"/>
                </a:lnTo>
                <a:cubicBezTo>
                  <a:pt x="8057617" y="10706472"/>
                  <a:pt x="8093821" y="10688234"/>
                  <a:pt x="8113881" y="10690738"/>
                </a:cubicBezTo>
                <a:cubicBezTo>
                  <a:pt x="8121074" y="10691701"/>
                  <a:pt x="8127547" y="10695201"/>
                  <a:pt x="8133099" y="10700440"/>
                </a:cubicBezTo>
                <a:lnTo>
                  <a:pt x="8145975" y="10719367"/>
                </a:lnTo>
                <a:lnTo>
                  <a:pt x="8146796" y="10720574"/>
                </a:lnTo>
                <a:cubicBezTo>
                  <a:pt x="8153820" y="10736411"/>
                  <a:pt x="8156366" y="10756011"/>
                  <a:pt x="8152836" y="10772994"/>
                </a:cubicBezTo>
                <a:close/>
                <a:moveTo>
                  <a:pt x="11132722" y="4031970"/>
                </a:moveTo>
                <a:cubicBezTo>
                  <a:pt x="11137823" y="4025037"/>
                  <a:pt x="11130981" y="4008234"/>
                  <a:pt x="11123797" y="4015267"/>
                </a:cubicBezTo>
                <a:cubicBezTo>
                  <a:pt x="11126788" y="4021182"/>
                  <a:pt x="11126278" y="4028102"/>
                  <a:pt x="11132722" y="4031970"/>
                </a:cubicBezTo>
                <a:close/>
                <a:moveTo>
                  <a:pt x="8653249" y="9648772"/>
                </a:moveTo>
                <a:cubicBezTo>
                  <a:pt x="8656286" y="9644760"/>
                  <a:pt x="8656795" y="9638477"/>
                  <a:pt x="8653971" y="9633683"/>
                </a:cubicBezTo>
                <a:cubicBezTo>
                  <a:pt x="8642039" y="9628955"/>
                  <a:pt x="8642295" y="9644379"/>
                  <a:pt x="8637369" y="9650234"/>
                </a:cubicBezTo>
                <a:cubicBezTo>
                  <a:pt x="8644651" y="9654524"/>
                  <a:pt x="8650213" y="9652783"/>
                  <a:pt x="8653249" y="9648772"/>
                </a:cubicBezTo>
                <a:close/>
                <a:moveTo>
                  <a:pt x="10524537" y="5416973"/>
                </a:moveTo>
                <a:cubicBezTo>
                  <a:pt x="10531318" y="5397011"/>
                  <a:pt x="10518835" y="5384868"/>
                  <a:pt x="10507159" y="5372051"/>
                </a:cubicBezTo>
                <a:cubicBezTo>
                  <a:pt x="10503028" y="5390635"/>
                  <a:pt x="10510398" y="5405117"/>
                  <a:pt x="10524537" y="5416973"/>
                </a:cubicBezTo>
                <a:close/>
                <a:moveTo>
                  <a:pt x="10826878" y="4732703"/>
                </a:moveTo>
                <a:cubicBezTo>
                  <a:pt x="10835662" y="4719747"/>
                  <a:pt x="10832141" y="4711559"/>
                  <a:pt x="10817356" y="4708087"/>
                </a:cubicBezTo>
                <a:cubicBezTo>
                  <a:pt x="10814298" y="4718471"/>
                  <a:pt x="10817204" y="4726897"/>
                  <a:pt x="10826878" y="4732703"/>
                </a:cubicBezTo>
                <a:close/>
                <a:moveTo>
                  <a:pt x="10066821" y="6455440"/>
                </a:moveTo>
                <a:cubicBezTo>
                  <a:pt x="10065259" y="6462231"/>
                  <a:pt x="10062174" y="6468553"/>
                  <a:pt x="10057931" y="6473672"/>
                </a:cubicBezTo>
                <a:cubicBezTo>
                  <a:pt x="10025343" y="6476371"/>
                  <a:pt x="9989490" y="6451139"/>
                  <a:pt x="9958012" y="6429667"/>
                </a:cubicBezTo>
                <a:cubicBezTo>
                  <a:pt x="9928828" y="6409862"/>
                  <a:pt x="9887337" y="6384452"/>
                  <a:pt x="9884069" y="6357571"/>
                </a:cubicBezTo>
                <a:cubicBezTo>
                  <a:pt x="9902495" y="6340449"/>
                  <a:pt x="9925178" y="6370166"/>
                  <a:pt x="9941857" y="6380582"/>
                </a:cubicBezTo>
                <a:cubicBezTo>
                  <a:pt x="9962915" y="6393706"/>
                  <a:pt x="9984191" y="6403257"/>
                  <a:pt x="9993132" y="6417707"/>
                </a:cubicBezTo>
                <a:cubicBezTo>
                  <a:pt x="10007749" y="6418679"/>
                  <a:pt x="10014907" y="6398046"/>
                  <a:pt x="10029935" y="6401326"/>
                </a:cubicBezTo>
                <a:cubicBezTo>
                  <a:pt x="10062490" y="6410447"/>
                  <a:pt x="10071508" y="6435064"/>
                  <a:pt x="10066821" y="6455440"/>
                </a:cubicBezTo>
                <a:close/>
                <a:moveTo>
                  <a:pt x="8324503" y="10400578"/>
                </a:moveTo>
                <a:cubicBezTo>
                  <a:pt x="8333267" y="10383707"/>
                  <a:pt x="8343148" y="10359505"/>
                  <a:pt x="8320658" y="10357170"/>
                </a:cubicBezTo>
                <a:cubicBezTo>
                  <a:pt x="8316194" y="10368069"/>
                  <a:pt x="8326261" y="10365687"/>
                  <a:pt x="8327671" y="10371203"/>
                </a:cubicBezTo>
                <a:cubicBezTo>
                  <a:pt x="8323108" y="10380788"/>
                  <a:pt x="8298096" y="10404083"/>
                  <a:pt x="8317353" y="10413924"/>
                </a:cubicBezTo>
                <a:cubicBezTo>
                  <a:pt x="8318785" y="10411010"/>
                  <a:pt x="8321582" y="10406201"/>
                  <a:pt x="8324503" y="10400578"/>
                </a:cubicBezTo>
                <a:close/>
                <a:moveTo>
                  <a:pt x="8666635" y="9632371"/>
                </a:moveTo>
                <a:cubicBezTo>
                  <a:pt x="8672089" y="9625138"/>
                  <a:pt x="8660971" y="9612506"/>
                  <a:pt x="8656813" y="9622132"/>
                </a:cubicBezTo>
                <a:cubicBezTo>
                  <a:pt x="8662809" y="9623796"/>
                  <a:pt x="8657294" y="9632428"/>
                  <a:pt x="8666635" y="9632371"/>
                </a:cubicBezTo>
                <a:close/>
                <a:moveTo>
                  <a:pt x="11072613" y="4187615"/>
                </a:moveTo>
                <a:cubicBezTo>
                  <a:pt x="11074157" y="4176048"/>
                  <a:pt x="11082968" y="4150340"/>
                  <a:pt x="11059759" y="4140595"/>
                </a:cubicBezTo>
                <a:cubicBezTo>
                  <a:pt x="11056377" y="4157475"/>
                  <a:pt x="11057371" y="4187515"/>
                  <a:pt x="11072613" y="4187615"/>
                </a:cubicBezTo>
                <a:close/>
                <a:moveTo>
                  <a:pt x="11169256" y="3973789"/>
                </a:moveTo>
                <a:cubicBezTo>
                  <a:pt x="11169844" y="3971305"/>
                  <a:pt x="11168172" y="3969036"/>
                  <a:pt x="11161966" y="3965783"/>
                </a:cubicBezTo>
                <a:cubicBezTo>
                  <a:pt x="11156299" y="3973997"/>
                  <a:pt x="11150386" y="3976999"/>
                  <a:pt x="11162987" y="3983077"/>
                </a:cubicBezTo>
                <a:cubicBezTo>
                  <a:pt x="11165821" y="3978970"/>
                  <a:pt x="11168669" y="3976272"/>
                  <a:pt x="11169256" y="3973789"/>
                </a:cubicBezTo>
                <a:close/>
                <a:moveTo>
                  <a:pt x="8288466" y="10497830"/>
                </a:moveTo>
                <a:cubicBezTo>
                  <a:pt x="8290070" y="10493712"/>
                  <a:pt x="8290432" y="10489493"/>
                  <a:pt x="8288693" y="10485074"/>
                </a:cubicBezTo>
                <a:cubicBezTo>
                  <a:pt x="8278759" y="10502319"/>
                  <a:pt x="8257056" y="10508189"/>
                  <a:pt x="8253184" y="10531274"/>
                </a:cubicBezTo>
                <a:cubicBezTo>
                  <a:pt x="8257483" y="10531292"/>
                  <a:pt x="8258136" y="10535541"/>
                  <a:pt x="8263700" y="10534807"/>
                </a:cubicBezTo>
                <a:cubicBezTo>
                  <a:pt x="8267660" y="10521631"/>
                  <a:pt x="8283653" y="10510185"/>
                  <a:pt x="8288466" y="10497830"/>
                </a:cubicBezTo>
                <a:close/>
                <a:moveTo>
                  <a:pt x="11023387" y="4308409"/>
                </a:moveTo>
                <a:lnTo>
                  <a:pt x="11009724" y="4332261"/>
                </a:lnTo>
                <a:lnTo>
                  <a:pt x="11009613" y="4331665"/>
                </a:lnTo>
                <a:lnTo>
                  <a:pt x="11023026" y="4305818"/>
                </a:lnTo>
                <a:close/>
                <a:moveTo>
                  <a:pt x="8687195" y="9600114"/>
                </a:moveTo>
                <a:cubicBezTo>
                  <a:pt x="8672149" y="9581239"/>
                  <a:pt x="8676426" y="9622059"/>
                  <a:pt x="8687195" y="9600114"/>
                </a:cubicBezTo>
                <a:close/>
                <a:moveTo>
                  <a:pt x="10637995" y="5189043"/>
                </a:moveTo>
                <a:cubicBezTo>
                  <a:pt x="10632993" y="5149582"/>
                  <a:pt x="10642266" y="5120515"/>
                  <a:pt x="10626326" y="5083881"/>
                </a:cubicBezTo>
                <a:cubicBezTo>
                  <a:pt x="10625973" y="5120459"/>
                  <a:pt x="10608578" y="5163291"/>
                  <a:pt x="10637995" y="5189043"/>
                </a:cubicBezTo>
                <a:close/>
                <a:moveTo>
                  <a:pt x="11053286" y="4256215"/>
                </a:moveTo>
                <a:lnTo>
                  <a:pt x="11041740" y="4276370"/>
                </a:lnTo>
                <a:lnTo>
                  <a:pt x="11042208" y="4268855"/>
                </a:lnTo>
                <a:lnTo>
                  <a:pt x="11051308" y="4251319"/>
                </a:lnTo>
                <a:close/>
                <a:moveTo>
                  <a:pt x="7719565" y="11802641"/>
                </a:moveTo>
                <a:cubicBezTo>
                  <a:pt x="7712804" y="11800040"/>
                  <a:pt x="7711080" y="11794226"/>
                  <a:pt x="7700159" y="11795401"/>
                </a:cubicBezTo>
                <a:cubicBezTo>
                  <a:pt x="7690781" y="11808471"/>
                  <a:pt x="7720477" y="11811653"/>
                  <a:pt x="7719565" y="11802641"/>
                </a:cubicBezTo>
                <a:close/>
                <a:moveTo>
                  <a:pt x="11389583" y="3500380"/>
                </a:moveTo>
                <a:cubicBezTo>
                  <a:pt x="11312603" y="3419459"/>
                  <a:pt x="11267617" y="3326162"/>
                  <a:pt x="11193713" y="3244051"/>
                </a:cubicBezTo>
                <a:cubicBezTo>
                  <a:pt x="11157520" y="3304029"/>
                  <a:pt x="11124414" y="3367411"/>
                  <a:pt x="11097000" y="3453702"/>
                </a:cubicBezTo>
                <a:cubicBezTo>
                  <a:pt x="11190857" y="3459481"/>
                  <a:pt x="11288339" y="3475530"/>
                  <a:pt x="11389583" y="3500380"/>
                </a:cubicBezTo>
                <a:close/>
                <a:moveTo>
                  <a:pt x="11070231" y="4226634"/>
                </a:moveTo>
                <a:lnTo>
                  <a:pt x="11066473" y="4233195"/>
                </a:lnTo>
                <a:lnTo>
                  <a:pt x="11066681" y="4221697"/>
                </a:lnTo>
                <a:lnTo>
                  <a:pt x="11067521" y="4220077"/>
                </a:lnTo>
                <a:close/>
                <a:moveTo>
                  <a:pt x="10620303" y="5247552"/>
                </a:moveTo>
                <a:cubicBezTo>
                  <a:pt x="10621943" y="5238069"/>
                  <a:pt x="10625239" y="5228302"/>
                  <a:pt x="10613957" y="5223827"/>
                </a:cubicBezTo>
                <a:cubicBezTo>
                  <a:pt x="10612745" y="5233495"/>
                  <a:pt x="10611483" y="5242122"/>
                  <a:pt x="10620303" y="5247552"/>
                </a:cubicBezTo>
                <a:close/>
                <a:moveTo>
                  <a:pt x="10686318" y="5098144"/>
                </a:moveTo>
                <a:cubicBezTo>
                  <a:pt x="10692802" y="5071927"/>
                  <a:pt x="10696933" y="5053345"/>
                  <a:pt x="10682678" y="5030209"/>
                </a:cubicBezTo>
                <a:cubicBezTo>
                  <a:pt x="10673377" y="5045487"/>
                  <a:pt x="10681920" y="5053854"/>
                  <a:pt x="10684498" y="5064176"/>
                </a:cubicBezTo>
                <a:cubicBezTo>
                  <a:pt x="10678085" y="5078690"/>
                  <a:pt x="10672854" y="5091684"/>
                  <a:pt x="10686318" y="5098144"/>
                </a:cubicBezTo>
                <a:close/>
                <a:moveTo>
                  <a:pt x="10726114" y="5008075"/>
                </a:moveTo>
                <a:cubicBezTo>
                  <a:pt x="10742084" y="4988091"/>
                  <a:pt x="10727832" y="4943018"/>
                  <a:pt x="10717771" y="4933471"/>
                </a:cubicBezTo>
                <a:cubicBezTo>
                  <a:pt x="10726341" y="4955625"/>
                  <a:pt x="10711769" y="4987451"/>
                  <a:pt x="10726114" y="5008075"/>
                </a:cubicBezTo>
                <a:close/>
                <a:moveTo>
                  <a:pt x="6606523" y="14335256"/>
                </a:moveTo>
                <a:cubicBezTo>
                  <a:pt x="6579837" y="14322956"/>
                  <a:pt x="6556896" y="14271025"/>
                  <a:pt x="6527149" y="14286424"/>
                </a:cubicBezTo>
                <a:cubicBezTo>
                  <a:pt x="6545253" y="14293914"/>
                  <a:pt x="6555274" y="14307006"/>
                  <a:pt x="6573378" y="14314496"/>
                </a:cubicBezTo>
                <a:cubicBezTo>
                  <a:pt x="6578934" y="14321538"/>
                  <a:pt x="6595445" y="14356866"/>
                  <a:pt x="6606523" y="14335256"/>
                </a:cubicBezTo>
                <a:close/>
                <a:moveTo>
                  <a:pt x="9820283" y="7066542"/>
                </a:moveTo>
                <a:cubicBezTo>
                  <a:pt x="9822542" y="7055872"/>
                  <a:pt x="9820875" y="7045511"/>
                  <a:pt x="9810927" y="7039925"/>
                </a:cubicBezTo>
                <a:cubicBezTo>
                  <a:pt x="9813156" y="7059667"/>
                  <a:pt x="9798354" y="7074128"/>
                  <a:pt x="9806090" y="7094999"/>
                </a:cubicBezTo>
                <a:cubicBezTo>
                  <a:pt x="9811845" y="7088178"/>
                  <a:pt x="9818025" y="7077209"/>
                  <a:pt x="9820283" y="7066542"/>
                </a:cubicBezTo>
                <a:close/>
                <a:moveTo>
                  <a:pt x="6929400" y="13616045"/>
                </a:moveTo>
                <a:cubicBezTo>
                  <a:pt x="6922049" y="13610758"/>
                  <a:pt x="6922451" y="13579846"/>
                  <a:pt x="6911630" y="13589336"/>
                </a:cubicBezTo>
                <a:cubicBezTo>
                  <a:pt x="6910660" y="13599610"/>
                  <a:pt x="6931138" y="13630574"/>
                  <a:pt x="6929400" y="13616045"/>
                </a:cubicBezTo>
                <a:close/>
                <a:moveTo>
                  <a:pt x="8303128" y="10509807"/>
                </a:moveTo>
                <a:cubicBezTo>
                  <a:pt x="8288861" y="10513484"/>
                  <a:pt x="8282828" y="10525489"/>
                  <a:pt x="8274624" y="10535007"/>
                </a:cubicBezTo>
                <a:cubicBezTo>
                  <a:pt x="8279326" y="10535989"/>
                  <a:pt x="8280940" y="10539837"/>
                  <a:pt x="8288427" y="10538303"/>
                </a:cubicBezTo>
                <a:cubicBezTo>
                  <a:pt x="8292587" y="10527756"/>
                  <a:pt x="8296089" y="10517257"/>
                  <a:pt x="8303128" y="10509807"/>
                </a:cubicBezTo>
                <a:close/>
                <a:moveTo>
                  <a:pt x="10548857" y="5427719"/>
                </a:moveTo>
                <a:cubicBezTo>
                  <a:pt x="10556432" y="5402496"/>
                  <a:pt x="10542283" y="5386044"/>
                  <a:pt x="10533862" y="5367014"/>
                </a:cubicBezTo>
                <a:cubicBezTo>
                  <a:pt x="10530406" y="5390996"/>
                  <a:pt x="10535939" y="5410789"/>
                  <a:pt x="10548857" y="5427719"/>
                </a:cubicBezTo>
                <a:close/>
                <a:moveTo>
                  <a:pt x="10673152" y="5146407"/>
                </a:moveTo>
                <a:cubicBezTo>
                  <a:pt x="10677077" y="5119060"/>
                  <a:pt x="10670541" y="5095764"/>
                  <a:pt x="10659699" y="5074137"/>
                </a:cubicBezTo>
                <a:cubicBezTo>
                  <a:pt x="10672956" y="5071832"/>
                  <a:pt x="10663097" y="5044516"/>
                  <a:pt x="10653352" y="5050415"/>
                </a:cubicBezTo>
                <a:cubicBezTo>
                  <a:pt x="10644286" y="5088245"/>
                  <a:pt x="10657608" y="5118110"/>
                  <a:pt x="10673152" y="5146407"/>
                </a:cubicBezTo>
                <a:close/>
                <a:moveTo>
                  <a:pt x="8003576" y="11193560"/>
                </a:moveTo>
                <a:cubicBezTo>
                  <a:pt x="7981251" y="11195862"/>
                  <a:pt x="7967511" y="11206796"/>
                  <a:pt x="7964528" y="11228849"/>
                </a:cubicBezTo>
                <a:cubicBezTo>
                  <a:pt x="7968525" y="11229217"/>
                  <a:pt x="7969174" y="11233470"/>
                  <a:pt x="7975047" y="11232376"/>
                </a:cubicBezTo>
                <a:cubicBezTo>
                  <a:pt x="7979337" y="11214529"/>
                  <a:pt x="7999286" y="11211409"/>
                  <a:pt x="8003576" y="11193560"/>
                </a:cubicBezTo>
                <a:close/>
                <a:moveTo>
                  <a:pt x="7013727" y="13437629"/>
                </a:moveTo>
                <a:cubicBezTo>
                  <a:pt x="6997630" y="13450151"/>
                  <a:pt x="6995966" y="13484656"/>
                  <a:pt x="6968108" y="13479397"/>
                </a:cubicBezTo>
                <a:cubicBezTo>
                  <a:pt x="6972032" y="13453440"/>
                  <a:pt x="6984438" y="13441301"/>
                  <a:pt x="6996657" y="13429584"/>
                </a:cubicBezTo>
                <a:cubicBezTo>
                  <a:pt x="7006750" y="13429511"/>
                  <a:pt x="7008256" y="13435211"/>
                  <a:pt x="7013727" y="13437629"/>
                </a:cubicBezTo>
                <a:close/>
                <a:moveTo>
                  <a:pt x="6529552" y="14536425"/>
                </a:moveTo>
                <a:cubicBezTo>
                  <a:pt x="6465203" y="14495231"/>
                  <a:pt x="6395870" y="14445708"/>
                  <a:pt x="6322030" y="14389089"/>
                </a:cubicBezTo>
                <a:cubicBezTo>
                  <a:pt x="6256011" y="14338989"/>
                  <a:pt x="6180081" y="14277873"/>
                  <a:pt x="6115186" y="14251752"/>
                </a:cubicBezTo>
                <a:cubicBezTo>
                  <a:pt x="6059860" y="14229348"/>
                  <a:pt x="6038354" y="14251497"/>
                  <a:pt x="5995761" y="14291383"/>
                </a:cubicBezTo>
                <a:cubicBezTo>
                  <a:pt x="5959360" y="14325329"/>
                  <a:pt x="5906234" y="14380981"/>
                  <a:pt x="5948267" y="14409253"/>
                </a:cubicBezTo>
                <a:cubicBezTo>
                  <a:pt x="5960121" y="14390497"/>
                  <a:pt x="5950875" y="14380286"/>
                  <a:pt x="5953929" y="14365300"/>
                </a:cubicBezTo>
                <a:cubicBezTo>
                  <a:pt x="5959884" y="14358742"/>
                  <a:pt x="5975819" y="14378034"/>
                  <a:pt x="5978210" y="14362244"/>
                </a:cubicBezTo>
                <a:cubicBezTo>
                  <a:pt x="6006433" y="14305288"/>
                  <a:pt x="6046775" y="14279721"/>
                  <a:pt x="6086642" y="14252923"/>
                </a:cubicBezTo>
                <a:cubicBezTo>
                  <a:pt x="6092338" y="14263097"/>
                  <a:pt x="6090891" y="14276752"/>
                  <a:pt x="6099900" y="14286348"/>
                </a:cubicBezTo>
                <a:cubicBezTo>
                  <a:pt x="6103346" y="14279703"/>
                  <a:pt x="6104129" y="14265244"/>
                  <a:pt x="6114368" y="14274363"/>
                </a:cubicBezTo>
                <a:cubicBezTo>
                  <a:pt x="6187419" y="14309703"/>
                  <a:pt x="6235763" y="14347910"/>
                  <a:pt x="6285812" y="14386870"/>
                </a:cubicBezTo>
                <a:cubicBezTo>
                  <a:pt x="6316809" y="14411286"/>
                  <a:pt x="6350595" y="14432850"/>
                  <a:pt x="6364978" y="14459115"/>
                </a:cubicBezTo>
                <a:cubicBezTo>
                  <a:pt x="6333463" y="14499302"/>
                  <a:pt x="6305226" y="14547063"/>
                  <a:pt x="6268057" y="14573522"/>
                </a:cubicBezTo>
                <a:cubicBezTo>
                  <a:pt x="6313982" y="14609128"/>
                  <a:pt x="6362794" y="14643969"/>
                  <a:pt x="6416716" y="14676472"/>
                </a:cubicBezTo>
                <a:cubicBezTo>
                  <a:pt x="6450146" y="14619263"/>
                  <a:pt x="6490419" y="14578861"/>
                  <a:pt x="6529552" y="14536425"/>
                </a:cubicBezTo>
                <a:close/>
                <a:moveTo>
                  <a:pt x="8805241" y="9387929"/>
                </a:moveTo>
                <a:cubicBezTo>
                  <a:pt x="8791715" y="9376838"/>
                  <a:pt x="8796614" y="9339107"/>
                  <a:pt x="8776471" y="9342994"/>
                </a:cubicBezTo>
                <a:cubicBezTo>
                  <a:pt x="8788145" y="9354801"/>
                  <a:pt x="8788373" y="9390194"/>
                  <a:pt x="8805241" y="9387929"/>
                </a:cubicBezTo>
                <a:close/>
                <a:moveTo>
                  <a:pt x="10624715" y="5274499"/>
                </a:moveTo>
                <a:cubicBezTo>
                  <a:pt x="10622047" y="5266688"/>
                  <a:pt x="10627648" y="5248241"/>
                  <a:pt x="10613446" y="5252683"/>
                </a:cubicBezTo>
                <a:cubicBezTo>
                  <a:pt x="10609674" y="5261221"/>
                  <a:pt x="10616011" y="5280348"/>
                  <a:pt x="10624715" y="5274499"/>
                </a:cubicBezTo>
                <a:close/>
                <a:moveTo>
                  <a:pt x="10640181" y="5239496"/>
                </a:moveTo>
                <a:cubicBezTo>
                  <a:pt x="10637783" y="5224151"/>
                  <a:pt x="10641535" y="5206423"/>
                  <a:pt x="10626216" y="5196083"/>
                </a:cubicBezTo>
                <a:cubicBezTo>
                  <a:pt x="10623406" y="5211677"/>
                  <a:pt x="10625406" y="5240620"/>
                  <a:pt x="10640181" y="5239496"/>
                </a:cubicBezTo>
                <a:close/>
                <a:moveTo>
                  <a:pt x="8507379" y="10069065"/>
                </a:moveTo>
                <a:cubicBezTo>
                  <a:pt x="8499831" y="10049585"/>
                  <a:pt x="8497782" y="10011197"/>
                  <a:pt x="8471055" y="10013760"/>
                </a:cubicBezTo>
                <a:cubicBezTo>
                  <a:pt x="8468490" y="10040269"/>
                  <a:pt x="8475906" y="10084029"/>
                  <a:pt x="8507379" y="10069065"/>
                </a:cubicBezTo>
                <a:close/>
                <a:moveTo>
                  <a:pt x="11388447" y="3548698"/>
                </a:moveTo>
                <a:cubicBezTo>
                  <a:pt x="11388746" y="3547300"/>
                  <a:pt x="11388386" y="3545229"/>
                  <a:pt x="11388073" y="3543051"/>
                </a:cubicBezTo>
                <a:cubicBezTo>
                  <a:pt x="11290032" y="3510950"/>
                  <a:pt x="11195278" y="3486419"/>
                  <a:pt x="11109153" y="3485075"/>
                </a:cubicBezTo>
                <a:cubicBezTo>
                  <a:pt x="11103079" y="3480351"/>
                  <a:pt x="11107464" y="3471582"/>
                  <a:pt x="11094005" y="3469714"/>
                </a:cubicBezTo>
                <a:cubicBezTo>
                  <a:pt x="11073305" y="3530419"/>
                  <a:pt x="11063451" y="3590818"/>
                  <a:pt x="11057883" y="3640364"/>
                </a:cubicBezTo>
                <a:cubicBezTo>
                  <a:pt x="11056170" y="3656942"/>
                  <a:pt x="11051579" y="3678878"/>
                  <a:pt x="11060851" y="3693682"/>
                </a:cubicBezTo>
                <a:cubicBezTo>
                  <a:pt x="11123908" y="3675655"/>
                  <a:pt x="11196993" y="3631468"/>
                  <a:pt x="11261071" y="3604205"/>
                </a:cubicBezTo>
                <a:cubicBezTo>
                  <a:pt x="11303425" y="3585699"/>
                  <a:pt x="11345353" y="3567004"/>
                  <a:pt x="11384869" y="3550303"/>
                </a:cubicBezTo>
                <a:cubicBezTo>
                  <a:pt x="11387191" y="3550819"/>
                  <a:pt x="11388149" y="3550095"/>
                  <a:pt x="11388447" y="3548698"/>
                </a:cubicBezTo>
                <a:close/>
                <a:moveTo>
                  <a:pt x="7996312" y="11229160"/>
                </a:moveTo>
                <a:cubicBezTo>
                  <a:pt x="7980115" y="11229358"/>
                  <a:pt x="7966553" y="11251526"/>
                  <a:pt x="7971239" y="11261106"/>
                </a:cubicBezTo>
                <a:cubicBezTo>
                  <a:pt x="7976837" y="11247462"/>
                  <a:pt x="7993544" y="11245242"/>
                  <a:pt x="7996312" y="11229160"/>
                </a:cubicBezTo>
                <a:close/>
                <a:moveTo>
                  <a:pt x="10454054" y="5670383"/>
                </a:moveTo>
                <a:cubicBezTo>
                  <a:pt x="10443794" y="5665850"/>
                  <a:pt x="10430909" y="5684604"/>
                  <a:pt x="10441408" y="5689752"/>
                </a:cubicBezTo>
                <a:cubicBezTo>
                  <a:pt x="10444986" y="5681656"/>
                  <a:pt x="10451912" y="5682170"/>
                  <a:pt x="10454054" y="5670383"/>
                </a:cubicBezTo>
                <a:close/>
                <a:moveTo>
                  <a:pt x="10848096" y="4779322"/>
                </a:moveTo>
                <a:cubicBezTo>
                  <a:pt x="10851908" y="4767231"/>
                  <a:pt x="10844031" y="4759668"/>
                  <a:pt x="10839845" y="4750677"/>
                </a:cubicBezTo>
                <a:cubicBezTo>
                  <a:pt x="10837263" y="4762290"/>
                  <a:pt x="10836100" y="4773002"/>
                  <a:pt x="10848096" y="4779322"/>
                </a:cubicBezTo>
                <a:close/>
                <a:moveTo>
                  <a:pt x="10711325" y="5096948"/>
                </a:moveTo>
                <a:cubicBezTo>
                  <a:pt x="10708710" y="5068241"/>
                  <a:pt x="10720861" y="5033815"/>
                  <a:pt x="10699173" y="5012498"/>
                </a:cubicBezTo>
                <a:cubicBezTo>
                  <a:pt x="10696866" y="5043111"/>
                  <a:pt x="10696404" y="5073008"/>
                  <a:pt x="10711325" y="5096948"/>
                </a:cubicBezTo>
                <a:close/>
                <a:moveTo>
                  <a:pt x="10798838" y="4898883"/>
                </a:moveTo>
                <a:cubicBezTo>
                  <a:pt x="10787121" y="4889624"/>
                  <a:pt x="10786972" y="4886497"/>
                  <a:pt x="10797840" y="4873442"/>
                </a:cubicBezTo>
                <a:cubicBezTo>
                  <a:pt x="10794849" y="4869825"/>
                  <a:pt x="10792193" y="4862274"/>
                  <a:pt x="10788286" y="4856402"/>
                </a:cubicBezTo>
                <a:lnTo>
                  <a:pt x="10786025" y="4855479"/>
                </a:lnTo>
                <a:lnTo>
                  <a:pt x="10771221" y="4849435"/>
                </a:lnTo>
                <a:cubicBezTo>
                  <a:pt x="10778528" y="4855981"/>
                  <a:pt x="10777580" y="4873419"/>
                  <a:pt x="10778731" y="4886683"/>
                </a:cubicBezTo>
                <a:lnTo>
                  <a:pt x="10779158" y="4888061"/>
                </a:lnTo>
                <a:lnTo>
                  <a:pt x="10783327" y="4901564"/>
                </a:lnTo>
                <a:cubicBezTo>
                  <a:pt x="10786247" y="4904225"/>
                  <a:pt x="10790986" y="4903959"/>
                  <a:pt x="10798838" y="4898883"/>
                </a:cubicBezTo>
                <a:close/>
                <a:moveTo>
                  <a:pt x="7165207" y="13124221"/>
                </a:moveTo>
                <a:cubicBezTo>
                  <a:pt x="7161288" y="13112297"/>
                  <a:pt x="7142812" y="13114836"/>
                  <a:pt x="7133831" y="13123609"/>
                </a:cubicBezTo>
                <a:cubicBezTo>
                  <a:pt x="7146882" y="13129884"/>
                  <a:pt x="7157357" y="13130436"/>
                  <a:pt x="7165207" y="13124221"/>
                </a:cubicBezTo>
                <a:close/>
                <a:moveTo>
                  <a:pt x="7295761" y="12828747"/>
                </a:moveTo>
                <a:cubicBezTo>
                  <a:pt x="7269397" y="12841050"/>
                  <a:pt x="7231816" y="12824445"/>
                  <a:pt x="7210226" y="12849050"/>
                </a:cubicBezTo>
                <a:cubicBezTo>
                  <a:pt x="7238185" y="12848153"/>
                  <a:pt x="7290034" y="12848639"/>
                  <a:pt x="7295761" y="12828747"/>
                </a:cubicBezTo>
                <a:close/>
                <a:moveTo>
                  <a:pt x="11574866" y="3145547"/>
                </a:moveTo>
                <a:cubicBezTo>
                  <a:pt x="11577460" y="3142997"/>
                  <a:pt x="11579171" y="3140566"/>
                  <a:pt x="11577027" y="3135030"/>
                </a:cubicBezTo>
                <a:cubicBezTo>
                  <a:pt x="11565304" y="3125771"/>
                  <a:pt x="11558363" y="3155336"/>
                  <a:pt x="11567414" y="3156785"/>
                </a:cubicBezTo>
                <a:cubicBezTo>
                  <a:pt x="11568797" y="3150768"/>
                  <a:pt x="11572273" y="3148098"/>
                  <a:pt x="11574866" y="3145547"/>
                </a:cubicBezTo>
                <a:close/>
                <a:moveTo>
                  <a:pt x="8309921" y="10538398"/>
                </a:moveTo>
                <a:cubicBezTo>
                  <a:pt x="8306958" y="10521096"/>
                  <a:pt x="8320109" y="10520143"/>
                  <a:pt x="8317146" y="10502842"/>
                </a:cubicBezTo>
                <a:cubicBezTo>
                  <a:pt x="8301868" y="10506262"/>
                  <a:pt x="8304522" y="10528213"/>
                  <a:pt x="8295710" y="10538436"/>
                </a:cubicBezTo>
                <a:cubicBezTo>
                  <a:pt x="8300312" y="10538103"/>
                  <a:pt x="8305269" y="10538074"/>
                  <a:pt x="8309921" y="10538398"/>
                </a:cubicBezTo>
                <a:close/>
                <a:moveTo>
                  <a:pt x="6854807" y="13834099"/>
                </a:moveTo>
                <a:cubicBezTo>
                  <a:pt x="6836800" y="13813780"/>
                  <a:pt x="6857584" y="13779181"/>
                  <a:pt x="6863346" y="13750307"/>
                </a:cubicBezTo>
                <a:cubicBezTo>
                  <a:pt x="6869352" y="13751416"/>
                  <a:pt x="6875359" y="13752524"/>
                  <a:pt x="6881175" y="13754064"/>
                </a:cubicBezTo>
                <a:cubicBezTo>
                  <a:pt x="6874424" y="13784046"/>
                  <a:pt x="6866990" y="13812182"/>
                  <a:pt x="6854807" y="13834099"/>
                </a:cubicBezTo>
                <a:close/>
                <a:moveTo>
                  <a:pt x="6449536" y="14751562"/>
                </a:moveTo>
                <a:cubicBezTo>
                  <a:pt x="6453563" y="14731040"/>
                  <a:pt x="6428735" y="14712412"/>
                  <a:pt x="6410802" y="14710615"/>
                </a:cubicBezTo>
                <a:cubicBezTo>
                  <a:pt x="6405057" y="14730537"/>
                  <a:pt x="6393609" y="14735689"/>
                  <a:pt x="6393818" y="14749054"/>
                </a:cubicBezTo>
                <a:cubicBezTo>
                  <a:pt x="6406518" y="14757217"/>
                  <a:pt x="6416330" y="14766148"/>
                  <a:pt x="6434565" y="14772163"/>
                </a:cubicBezTo>
                <a:cubicBezTo>
                  <a:pt x="6443644" y="14765454"/>
                  <a:pt x="6448193" y="14758403"/>
                  <a:pt x="6449536" y="14751562"/>
                </a:cubicBezTo>
                <a:close/>
                <a:moveTo>
                  <a:pt x="6636856" y="14327762"/>
                </a:moveTo>
                <a:cubicBezTo>
                  <a:pt x="6614049" y="14313607"/>
                  <a:pt x="6604622" y="14291094"/>
                  <a:pt x="6575387" y="14282254"/>
                </a:cubicBezTo>
                <a:cubicBezTo>
                  <a:pt x="6577513" y="14300522"/>
                  <a:pt x="6623070" y="14345116"/>
                  <a:pt x="6636856" y="14327762"/>
                </a:cubicBezTo>
                <a:close/>
                <a:moveTo>
                  <a:pt x="10992634" y="4471262"/>
                </a:moveTo>
                <a:cubicBezTo>
                  <a:pt x="10993723" y="4441120"/>
                  <a:pt x="10986817" y="4414081"/>
                  <a:pt x="10970072" y="4390861"/>
                </a:cubicBezTo>
                <a:cubicBezTo>
                  <a:pt x="10962846" y="4401448"/>
                  <a:pt x="10967103" y="4429869"/>
                  <a:pt x="10970961" y="4445354"/>
                </a:cubicBezTo>
                <a:cubicBezTo>
                  <a:pt x="10961149" y="4436425"/>
                  <a:pt x="10957376" y="4444965"/>
                  <a:pt x="10954693" y="4454498"/>
                </a:cubicBezTo>
                <a:cubicBezTo>
                  <a:pt x="10967063" y="4464556"/>
                  <a:pt x="10974016" y="4461504"/>
                  <a:pt x="10992634" y="4471262"/>
                </a:cubicBezTo>
                <a:close/>
                <a:moveTo>
                  <a:pt x="10733879" y="5059624"/>
                </a:moveTo>
                <a:cubicBezTo>
                  <a:pt x="10739329" y="5047778"/>
                  <a:pt x="10731772" y="5030473"/>
                  <a:pt x="10725001" y="5019828"/>
                </a:cubicBezTo>
                <a:cubicBezTo>
                  <a:pt x="10718171" y="5038749"/>
                  <a:pt x="10721185" y="5053856"/>
                  <a:pt x="10723584" y="5069202"/>
                </a:cubicBezTo>
                <a:cubicBezTo>
                  <a:pt x="10728802" y="5066915"/>
                  <a:pt x="10732063" y="5063573"/>
                  <a:pt x="10733879" y="5059624"/>
                </a:cubicBezTo>
                <a:close/>
                <a:moveTo>
                  <a:pt x="11412197" y="3527707"/>
                </a:moveTo>
                <a:cubicBezTo>
                  <a:pt x="11368991" y="3506577"/>
                  <a:pt x="11330125" y="3497562"/>
                  <a:pt x="11295022" y="3497348"/>
                </a:cubicBezTo>
                <a:cubicBezTo>
                  <a:pt x="11324559" y="3507850"/>
                  <a:pt x="11362095" y="3515257"/>
                  <a:pt x="11403643" y="3536674"/>
                </a:cubicBezTo>
                <a:cubicBezTo>
                  <a:pt x="11406143" y="3532171"/>
                  <a:pt x="11411027" y="3533818"/>
                  <a:pt x="11412197" y="3527707"/>
                </a:cubicBezTo>
                <a:close/>
                <a:moveTo>
                  <a:pt x="7325288" y="12778092"/>
                </a:moveTo>
                <a:cubicBezTo>
                  <a:pt x="7284480" y="12776879"/>
                  <a:pt x="7216918" y="12766901"/>
                  <a:pt x="7208127" y="12809902"/>
                </a:cubicBezTo>
                <a:cubicBezTo>
                  <a:pt x="7242090" y="12786177"/>
                  <a:pt x="7290610" y="12799971"/>
                  <a:pt x="7325288" y="12778092"/>
                </a:cubicBezTo>
                <a:close/>
                <a:moveTo>
                  <a:pt x="8726797" y="9608524"/>
                </a:moveTo>
                <a:cubicBezTo>
                  <a:pt x="8726010" y="9608007"/>
                  <a:pt x="8723911" y="9606631"/>
                  <a:pt x="8719713" y="9603878"/>
                </a:cubicBezTo>
                <a:cubicBezTo>
                  <a:pt x="8719713" y="9603878"/>
                  <a:pt x="8729159" y="9610072"/>
                  <a:pt x="8726797" y="9608524"/>
                </a:cubicBezTo>
                <a:close/>
                <a:moveTo>
                  <a:pt x="11051326" y="4347654"/>
                </a:moveTo>
                <a:cubicBezTo>
                  <a:pt x="11058223" y="4338963"/>
                  <a:pt x="11054644" y="4320539"/>
                  <a:pt x="11043295" y="4327774"/>
                </a:cubicBezTo>
                <a:cubicBezTo>
                  <a:pt x="11048180" y="4334015"/>
                  <a:pt x="11043603" y="4343221"/>
                  <a:pt x="11051326" y="4347654"/>
                </a:cubicBezTo>
                <a:close/>
                <a:moveTo>
                  <a:pt x="9763301" y="7266308"/>
                </a:moveTo>
                <a:lnTo>
                  <a:pt x="9756536" y="7254574"/>
                </a:lnTo>
                <a:cubicBezTo>
                  <a:pt x="9741558" y="7255658"/>
                  <a:pt x="9754852" y="7278727"/>
                  <a:pt x="9763301" y="7266308"/>
                </a:cubicBezTo>
                <a:close/>
                <a:moveTo>
                  <a:pt x="11428428" y="3500208"/>
                </a:moveTo>
                <a:cubicBezTo>
                  <a:pt x="11447270" y="3374439"/>
                  <a:pt x="11506636" y="3257397"/>
                  <a:pt x="11565083" y="3112417"/>
                </a:cubicBezTo>
                <a:cubicBezTo>
                  <a:pt x="11518080" y="3107965"/>
                  <a:pt x="11468249" y="3109911"/>
                  <a:pt x="11426588" y="3121075"/>
                </a:cubicBezTo>
                <a:cubicBezTo>
                  <a:pt x="11349042" y="3141877"/>
                  <a:pt x="11275092" y="3181094"/>
                  <a:pt x="11207167" y="3223992"/>
                </a:cubicBezTo>
                <a:cubicBezTo>
                  <a:pt x="11248641" y="3274439"/>
                  <a:pt x="11291446" y="3326493"/>
                  <a:pt x="11331967" y="3374479"/>
                </a:cubicBezTo>
                <a:cubicBezTo>
                  <a:pt x="11368121" y="3418496"/>
                  <a:pt x="11391204" y="3464386"/>
                  <a:pt x="11428428" y="3500208"/>
                </a:cubicBezTo>
                <a:close/>
                <a:moveTo>
                  <a:pt x="8541070" y="10035517"/>
                </a:moveTo>
                <a:cubicBezTo>
                  <a:pt x="8542186" y="10031363"/>
                  <a:pt x="8542816" y="10027654"/>
                  <a:pt x="8543912" y="10023966"/>
                </a:cubicBezTo>
                <a:cubicBezTo>
                  <a:pt x="8533296" y="10021164"/>
                  <a:pt x="8537756" y="10015289"/>
                  <a:pt x="8528231" y="10019541"/>
                </a:cubicBezTo>
                <a:cubicBezTo>
                  <a:pt x="8524032" y="10030098"/>
                  <a:pt x="8533757" y="10031927"/>
                  <a:pt x="8541070" y="10035517"/>
                </a:cubicBezTo>
                <a:close/>
                <a:moveTo>
                  <a:pt x="6629173" y="14363612"/>
                </a:moveTo>
                <a:cubicBezTo>
                  <a:pt x="6618904" y="14345314"/>
                  <a:pt x="6577480" y="14347908"/>
                  <a:pt x="6567860" y="14365064"/>
                </a:cubicBezTo>
                <a:cubicBezTo>
                  <a:pt x="6586917" y="14375013"/>
                  <a:pt x="6612579" y="14374630"/>
                  <a:pt x="6629173" y="14363612"/>
                </a:cubicBezTo>
                <a:close/>
                <a:moveTo>
                  <a:pt x="11076056" y="4300909"/>
                </a:moveTo>
                <a:cubicBezTo>
                  <a:pt x="11083351" y="4289587"/>
                  <a:pt x="11084614" y="4272026"/>
                  <a:pt x="11082257" y="4255737"/>
                </a:cubicBezTo>
                <a:lnTo>
                  <a:pt x="11070231" y="4226634"/>
                </a:lnTo>
                <a:lnTo>
                  <a:pt x="11090416" y="4191398"/>
                </a:lnTo>
                <a:lnTo>
                  <a:pt x="11091175" y="4191734"/>
                </a:lnTo>
                <a:lnTo>
                  <a:pt x="11094382" y="4184474"/>
                </a:lnTo>
                <a:lnTo>
                  <a:pt x="11090416" y="4191398"/>
                </a:lnTo>
                <a:lnTo>
                  <a:pt x="11086175" y="4189525"/>
                </a:lnTo>
                <a:lnTo>
                  <a:pt x="11084354" y="4188720"/>
                </a:lnTo>
                <a:lnTo>
                  <a:pt x="11087561" y="4181461"/>
                </a:lnTo>
                <a:lnTo>
                  <a:pt x="11074228" y="4207153"/>
                </a:lnTo>
                <a:lnTo>
                  <a:pt x="11067521" y="4220077"/>
                </a:lnTo>
                <a:lnTo>
                  <a:pt x="11066744" y="4218196"/>
                </a:lnTo>
                <a:lnTo>
                  <a:pt x="11066681" y="4221697"/>
                </a:lnTo>
                <a:lnTo>
                  <a:pt x="11051308" y="4251319"/>
                </a:lnTo>
                <a:lnTo>
                  <a:pt x="11041956" y="4228169"/>
                </a:lnTo>
                <a:cubicBezTo>
                  <a:pt x="11030516" y="4237916"/>
                  <a:pt x="11043648" y="4250863"/>
                  <a:pt x="11042440" y="4265130"/>
                </a:cubicBezTo>
                <a:lnTo>
                  <a:pt x="11042208" y="4268855"/>
                </a:lnTo>
                <a:lnTo>
                  <a:pt x="11023026" y="4305818"/>
                </a:lnTo>
                <a:lnTo>
                  <a:pt x="11021898" y="4297729"/>
                </a:lnTo>
                <a:cubicBezTo>
                  <a:pt x="11019813" y="4291401"/>
                  <a:pt x="11016319" y="4285615"/>
                  <a:pt x="11010608" y="4280667"/>
                </a:cubicBezTo>
                <a:cubicBezTo>
                  <a:pt x="11010346" y="4295097"/>
                  <a:pt x="11007778" y="4310423"/>
                  <a:pt x="11008286" y="4324554"/>
                </a:cubicBezTo>
                <a:lnTo>
                  <a:pt x="11009613" y="4331665"/>
                </a:lnTo>
                <a:lnTo>
                  <a:pt x="11005257" y="4340058"/>
                </a:lnTo>
                <a:cubicBezTo>
                  <a:pt x="10987924" y="4304329"/>
                  <a:pt x="11007301" y="4254708"/>
                  <a:pt x="10977291" y="4224606"/>
                </a:cubicBezTo>
                <a:cubicBezTo>
                  <a:pt x="10971603" y="4250164"/>
                  <a:pt x="10977943" y="4278484"/>
                  <a:pt x="10979971" y="4303877"/>
                </a:cubicBezTo>
                <a:cubicBezTo>
                  <a:pt x="10980815" y="4321859"/>
                  <a:pt x="10975945" y="4345640"/>
                  <a:pt x="10983711" y="4362875"/>
                </a:cubicBezTo>
                <a:lnTo>
                  <a:pt x="10991769" y="4372167"/>
                </a:lnTo>
                <a:lnTo>
                  <a:pt x="10996369" y="4377472"/>
                </a:lnTo>
                <a:lnTo>
                  <a:pt x="10996954" y="4367700"/>
                </a:lnTo>
                <a:lnTo>
                  <a:pt x="10997597" y="4356961"/>
                </a:lnTo>
                <a:cubicBezTo>
                  <a:pt x="10996695" y="4351076"/>
                  <a:pt x="10996864" y="4345792"/>
                  <a:pt x="11005257" y="4340058"/>
                </a:cubicBezTo>
                <a:lnTo>
                  <a:pt x="11009724" y="4332261"/>
                </a:lnTo>
                <a:lnTo>
                  <a:pt x="11012025" y="4344596"/>
                </a:lnTo>
                <a:lnTo>
                  <a:pt x="11016607" y="4350767"/>
                </a:lnTo>
                <a:lnTo>
                  <a:pt x="11024413" y="4361282"/>
                </a:lnTo>
                <a:lnTo>
                  <a:pt x="11024541" y="4343932"/>
                </a:lnTo>
                <a:lnTo>
                  <a:pt x="11024730" y="4318040"/>
                </a:lnTo>
                <a:lnTo>
                  <a:pt x="11023387" y="4308409"/>
                </a:lnTo>
                <a:lnTo>
                  <a:pt x="11041740" y="4276370"/>
                </a:lnTo>
                <a:lnTo>
                  <a:pt x="11041072" y="4287110"/>
                </a:lnTo>
                <a:cubicBezTo>
                  <a:pt x="11040841" y="4294408"/>
                  <a:pt x="11042969" y="4300835"/>
                  <a:pt x="11053861" y="4303861"/>
                </a:cubicBezTo>
                <a:cubicBezTo>
                  <a:pt x="11056418" y="4289425"/>
                  <a:pt x="11057544" y="4275632"/>
                  <a:pt x="11055980" y="4262883"/>
                </a:cubicBezTo>
                <a:lnTo>
                  <a:pt x="11053286" y="4256215"/>
                </a:lnTo>
                <a:lnTo>
                  <a:pt x="11066473" y="4233195"/>
                </a:lnTo>
                <a:lnTo>
                  <a:pt x="11065954" y="4261931"/>
                </a:lnTo>
                <a:cubicBezTo>
                  <a:pt x="11067414" y="4275782"/>
                  <a:pt x="11070688" y="4288840"/>
                  <a:pt x="11076056" y="4300909"/>
                </a:cubicBezTo>
                <a:close/>
                <a:moveTo>
                  <a:pt x="9792197" y="7208137"/>
                </a:moveTo>
                <a:cubicBezTo>
                  <a:pt x="9788294" y="7202301"/>
                  <a:pt x="9785415" y="7192638"/>
                  <a:pt x="9779463" y="7194454"/>
                </a:cubicBezTo>
                <a:cubicBezTo>
                  <a:pt x="9783895" y="7202142"/>
                  <a:pt x="9771759" y="7205366"/>
                  <a:pt x="9780478" y="7214900"/>
                </a:cubicBezTo>
                <a:close/>
                <a:moveTo>
                  <a:pt x="11538574" y="3261311"/>
                </a:moveTo>
                <a:cubicBezTo>
                  <a:pt x="11526158" y="3259395"/>
                  <a:pt x="11539772" y="3247055"/>
                  <a:pt x="11523426" y="3245951"/>
                </a:cubicBezTo>
                <a:cubicBezTo>
                  <a:pt x="11517106" y="3257945"/>
                  <a:pt x="11519777" y="3265753"/>
                  <a:pt x="11529832" y="3270705"/>
                </a:cubicBezTo>
                <a:cubicBezTo>
                  <a:pt x="11532332" y="3266202"/>
                  <a:pt x="11536600" y="3268087"/>
                  <a:pt x="11538574" y="3261311"/>
                </a:cubicBezTo>
                <a:close/>
                <a:moveTo>
                  <a:pt x="10578099" y="5436558"/>
                </a:moveTo>
                <a:cubicBezTo>
                  <a:pt x="10580076" y="5407845"/>
                  <a:pt x="10575011" y="5384684"/>
                  <a:pt x="10565725" y="5360688"/>
                </a:cubicBezTo>
                <a:lnTo>
                  <a:pt x="10565390" y="5359714"/>
                </a:lnTo>
                <a:lnTo>
                  <a:pt x="10557609" y="5337075"/>
                </a:lnTo>
                <a:cubicBezTo>
                  <a:pt x="10553704" y="5329609"/>
                  <a:pt x="10548034" y="5324553"/>
                  <a:pt x="10538899" y="5327915"/>
                </a:cubicBezTo>
                <a:lnTo>
                  <a:pt x="10549361" y="5358978"/>
                </a:lnTo>
                <a:lnTo>
                  <a:pt x="10557345" y="5382683"/>
                </a:lnTo>
                <a:cubicBezTo>
                  <a:pt x="10563307" y="5401072"/>
                  <a:pt x="10569657" y="5419308"/>
                  <a:pt x="10578099" y="5436558"/>
                </a:cubicBezTo>
                <a:close/>
                <a:moveTo>
                  <a:pt x="11030412" y="4413439"/>
                </a:moveTo>
                <a:cubicBezTo>
                  <a:pt x="11025485" y="4410751"/>
                  <a:pt x="11031389" y="4403153"/>
                  <a:pt x="11023199" y="4402086"/>
                </a:cubicBezTo>
                <a:cubicBezTo>
                  <a:pt x="11017196" y="4407600"/>
                  <a:pt x="11025359" y="4421414"/>
                  <a:pt x="11030412" y="4413439"/>
                </a:cubicBezTo>
                <a:close/>
                <a:moveTo>
                  <a:pt x="9315714" y="8300448"/>
                </a:moveTo>
                <a:cubicBezTo>
                  <a:pt x="9256907" y="8269881"/>
                  <a:pt x="9222188" y="8245882"/>
                  <a:pt x="9168068" y="8239281"/>
                </a:cubicBezTo>
                <a:cubicBezTo>
                  <a:pt x="9162736" y="8223688"/>
                  <a:pt x="9137093" y="8219487"/>
                  <a:pt x="9120574" y="8214227"/>
                </a:cubicBezTo>
                <a:cubicBezTo>
                  <a:pt x="9082413" y="8153070"/>
                  <a:pt x="9042524" y="8081989"/>
                  <a:pt x="8996792" y="8019524"/>
                </a:cubicBezTo>
                <a:cubicBezTo>
                  <a:pt x="8972692" y="7986474"/>
                  <a:pt x="8959886" y="7949763"/>
                  <a:pt x="8913953" y="7944229"/>
                </a:cubicBezTo>
                <a:cubicBezTo>
                  <a:pt x="8855535" y="8044170"/>
                  <a:pt x="8807136" y="8139878"/>
                  <a:pt x="8764880" y="8255107"/>
                </a:cubicBezTo>
                <a:cubicBezTo>
                  <a:pt x="8751953" y="8290126"/>
                  <a:pt x="8727585" y="8325686"/>
                  <a:pt x="8735881" y="8355315"/>
                </a:cubicBezTo>
                <a:cubicBezTo>
                  <a:pt x="8753935" y="8370930"/>
                  <a:pt x="8781044" y="8375270"/>
                  <a:pt x="8795201" y="8361672"/>
                </a:cubicBezTo>
                <a:cubicBezTo>
                  <a:pt x="8774560" y="8353064"/>
                  <a:pt x="8754912" y="8343363"/>
                  <a:pt x="8752275" y="8327432"/>
                </a:cubicBezTo>
                <a:cubicBezTo>
                  <a:pt x="8783572" y="8218565"/>
                  <a:pt x="8844311" y="8141030"/>
                  <a:pt x="8881209" y="8062133"/>
                </a:cubicBezTo>
                <a:cubicBezTo>
                  <a:pt x="8894057" y="8034207"/>
                  <a:pt x="8896587" y="7982377"/>
                  <a:pt x="8932791" y="7971898"/>
                </a:cubicBezTo>
                <a:cubicBezTo>
                  <a:pt x="8979948" y="8016155"/>
                  <a:pt x="9005388" y="8077290"/>
                  <a:pt x="9030333" y="8128022"/>
                </a:cubicBezTo>
                <a:cubicBezTo>
                  <a:pt x="9044108" y="8154473"/>
                  <a:pt x="9063175" y="8178169"/>
                  <a:pt x="9067675" y="8202561"/>
                </a:cubicBezTo>
                <a:cubicBezTo>
                  <a:pt x="9048824" y="8231393"/>
                  <a:pt x="9046615" y="8259444"/>
                  <a:pt x="9029490" y="8298203"/>
                </a:cubicBezTo>
                <a:cubicBezTo>
                  <a:pt x="8954500" y="8326158"/>
                  <a:pt x="8875841" y="8342826"/>
                  <a:pt x="8798183" y="8362990"/>
                </a:cubicBezTo>
                <a:cubicBezTo>
                  <a:pt x="8894559" y="8359244"/>
                  <a:pt x="8980894" y="8328660"/>
                  <a:pt x="9069421" y="8304645"/>
                </a:cubicBezTo>
                <a:cubicBezTo>
                  <a:pt x="9082242" y="8306746"/>
                  <a:pt x="9072747" y="8291353"/>
                  <a:pt x="9085945" y="8292601"/>
                </a:cubicBezTo>
                <a:cubicBezTo>
                  <a:pt x="9146358" y="8321840"/>
                  <a:pt x="9217978" y="8349918"/>
                  <a:pt x="9282589" y="8375417"/>
                </a:cubicBezTo>
                <a:cubicBezTo>
                  <a:pt x="9295905" y="8344128"/>
                  <a:pt x="9300222" y="8329748"/>
                  <a:pt x="9315714" y="8300448"/>
                </a:cubicBezTo>
                <a:close/>
                <a:moveTo>
                  <a:pt x="6817205" y="13955359"/>
                </a:moveTo>
                <a:cubicBezTo>
                  <a:pt x="6806103" y="13945868"/>
                  <a:pt x="6800482" y="13972436"/>
                  <a:pt x="6808626" y="13972467"/>
                </a:cubicBezTo>
                <a:cubicBezTo>
                  <a:pt x="6809459" y="13963660"/>
                  <a:pt x="6816134" y="13963552"/>
                  <a:pt x="6817205" y="13955359"/>
                </a:cubicBezTo>
                <a:close/>
                <a:moveTo>
                  <a:pt x="10672045" y="5233167"/>
                </a:moveTo>
                <a:cubicBezTo>
                  <a:pt x="10692958" y="5198533"/>
                  <a:pt x="10666026" y="5159074"/>
                  <a:pt x="10651851" y="5128832"/>
                </a:cubicBezTo>
                <a:cubicBezTo>
                  <a:pt x="10651116" y="5166272"/>
                  <a:pt x="10652044" y="5203415"/>
                  <a:pt x="10672045" y="5233167"/>
                </a:cubicBezTo>
                <a:close/>
                <a:moveTo>
                  <a:pt x="10416634" y="5811738"/>
                </a:moveTo>
                <a:lnTo>
                  <a:pt x="10409366" y="5808527"/>
                </a:lnTo>
                <a:lnTo>
                  <a:pt x="10406354" y="5815345"/>
                </a:lnTo>
                <a:lnTo>
                  <a:pt x="10413621" y="5818556"/>
                </a:lnTo>
                <a:close/>
                <a:moveTo>
                  <a:pt x="9561536" y="7749758"/>
                </a:moveTo>
                <a:cubicBezTo>
                  <a:pt x="9575360" y="7711503"/>
                  <a:pt x="9540044" y="7712284"/>
                  <a:pt x="9506177" y="7707830"/>
                </a:cubicBezTo>
                <a:lnTo>
                  <a:pt x="9404575" y="7694837"/>
                </a:lnTo>
                <a:lnTo>
                  <a:pt x="9401999" y="7719768"/>
                </a:lnTo>
                <a:lnTo>
                  <a:pt x="9553558" y="7752201"/>
                </a:lnTo>
                <a:cubicBezTo>
                  <a:pt x="9556261" y="7749628"/>
                  <a:pt x="9558865" y="7751012"/>
                  <a:pt x="9561536" y="7749758"/>
                </a:cubicBezTo>
                <a:close/>
                <a:moveTo>
                  <a:pt x="11642353" y="3046105"/>
                </a:moveTo>
                <a:cubicBezTo>
                  <a:pt x="11634561" y="3036023"/>
                  <a:pt x="11610480" y="3035086"/>
                  <a:pt x="11594544" y="3029576"/>
                </a:cubicBezTo>
                <a:cubicBezTo>
                  <a:pt x="11593133" y="3035080"/>
                  <a:pt x="11591721" y="3040584"/>
                  <a:pt x="11590310" y="3046089"/>
                </a:cubicBezTo>
                <a:cubicBezTo>
                  <a:pt x="11613905" y="3041195"/>
                  <a:pt x="11626371" y="3066107"/>
                  <a:pt x="11642353" y="3046105"/>
                </a:cubicBezTo>
                <a:close/>
                <a:moveTo>
                  <a:pt x="10592658" y="5422072"/>
                </a:moveTo>
                <a:lnTo>
                  <a:pt x="10584186" y="5360575"/>
                </a:lnTo>
                <a:lnTo>
                  <a:pt x="10583099" y="5352672"/>
                </a:lnTo>
                <a:cubicBezTo>
                  <a:pt x="10577093" y="5330633"/>
                  <a:pt x="10569034" y="5309341"/>
                  <a:pt x="10561224" y="5287775"/>
                </a:cubicBezTo>
                <a:cubicBezTo>
                  <a:pt x="10559235" y="5311899"/>
                  <a:pt x="10562800" y="5336435"/>
                  <a:pt x="10569008" y="5359462"/>
                </a:cubicBezTo>
                <a:lnTo>
                  <a:pt x="10569170" y="5359887"/>
                </a:lnTo>
                <a:close/>
                <a:moveTo>
                  <a:pt x="10790511" y="4974284"/>
                </a:moveTo>
                <a:cubicBezTo>
                  <a:pt x="10788597" y="4964765"/>
                  <a:pt x="10791179" y="4953151"/>
                  <a:pt x="10782259" y="4945638"/>
                </a:cubicBezTo>
                <a:cubicBezTo>
                  <a:pt x="10779390" y="4955595"/>
                  <a:pt x="10777213" y="4980143"/>
                  <a:pt x="10790511" y="4974284"/>
                </a:cubicBezTo>
                <a:close/>
                <a:moveTo>
                  <a:pt x="6853054" y="13888679"/>
                </a:moveTo>
                <a:cubicBezTo>
                  <a:pt x="6849552" y="13898866"/>
                  <a:pt x="6844064" y="13908177"/>
                  <a:pt x="6839104" y="13912618"/>
                </a:cubicBezTo>
                <a:cubicBezTo>
                  <a:pt x="6818576" y="13902528"/>
                  <a:pt x="6836837" y="13875900"/>
                  <a:pt x="6841226" y="13856920"/>
                </a:cubicBezTo>
                <a:cubicBezTo>
                  <a:pt x="6845784" y="13857914"/>
                  <a:pt x="6850342" y="13858907"/>
                  <a:pt x="6855089" y="13859474"/>
                </a:cubicBezTo>
                <a:cubicBezTo>
                  <a:pt x="6858072" y="13867425"/>
                  <a:pt x="6856556" y="13878490"/>
                  <a:pt x="6853054" y="13888679"/>
                </a:cubicBezTo>
                <a:close/>
                <a:moveTo>
                  <a:pt x="8838582" y="9397034"/>
                </a:moveTo>
                <a:cubicBezTo>
                  <a:pt x="8833916" y="9413386"/>
                  <a:pt x="8825713" y="9421526"/>
                  <a:pt x="8818417" y="9431089"/>
                </a:cubicBezTo>
                <a:cubicBezTo>
                  <a:pt x="8786361" y="9422551"/>
                  <a:pt x="8782089" y="9385883"/>
                  <a:pt x="8768529" y="9360967"/>
                </a:cubicBezTo>
                <a:cubicBezTo>
                  <a:pt x="8756494" y="9337236"/>
                  <a:pt x="8740616" y="9316411"/>
                  <a:pt x="8756070" y="9280275"/>
                </a:cubicBezTo>
                <a:cubicBezTo>
                  <a:pt x="8817258" y="9306287"/>
                  <a:pt x="8818755" y="9355028"/>
                  <a:pt x="8838582" y="9397034"/>
                </a:cubicBezTo>
                <a:close/>
                <a:moveTo>
                  <a:pt x="11206923" y="4038024"/>
                </a:moveTo>
                <a:cubicBezTo>
                  <a:pt x="11207345" y="4032023"/>
                  <a:pt x="11204875" y="4026082"/>
                  <a:pt x="11198504" y="4023778"/>
                </a:cubicBezTo>
                <a:cubicBezTo>
                  <a:pt x="11195134" y="4025351"/>
                  <a:pt x="11193043" y="4027489"/>
                  <a:pt x="11191895" y="4029925"/>
                </a:cubicBezTo>
                <a:lnTo>
                  <a:pt x="11191372" y="4034303"/>
                </a:lnTo>
                <a:lnTo>
                  <a:pt x="11190947" y="4037855"/>
                </a:lnTo>
                <a:cubicBezTo>
                  <a:pt x="11191754" y="4043380"/>
                  <a:pt x="11194994" y="4049022"/>
                  <a:pt x="11197981" y="4052638"/>
                </a:cubicBezTo>
                <a:cubicBezTo>
                  <a:pt x="11203184" y="4050089"/>
                  <a:pt x="11206500" y="4044026"/>
                  <a:pt x="11206923" y="4038024"/>
                </a:cubicBezTo>
                <a:close/>
                <a:moveTo>
                  <a:pt x="11134462" y="4206777"/>
                </a:moveTo>
                <a:cubicBezTo>
                  <a:pt x="11135940" y="4198243"/>
                  <a:pt x="11134540" y="4188438"/>
                  <a:pt x="11132405" y="4177414"/>
                </a:cubicBezTo>
                <a:lnTo>
                  <a:pt x="11130476" y="4166485"/>
                </a:lnTo>
                <a:lnTo>
                  <a:pt x="11125933" y="4140743"/>
                </a:lnTo>
                <a:lnTo>
                  <a:pt x="11125337" y="4131740"/>
                </a:lnTo>
                <a:lnTo>
                  <a:pt x="11122885" y="4094738"/>
                </a:lnTo>
                <a:cubicBezTo>
                  <a:pt x="11119900" y="4081170"/>
                  <a:pt x="11112666" y="4071594"/>
                  <a:pt x="11094349" y="4072688"/>
                </a:cubicBezTo>
                <a:cubicBezTo>
                  <a:pt x="11088802" y="4096776"/>
                  <a:pt x="11091619" y="4112311"/>
                  <a:pt x="11093730" y="4130597"/>
                </a:cubicBezTo>
                <a:lnTo>
                  <a:pt x="11096086" y="4174901"/>
                </a:lnTo>
                <a:lnTo>
                  <a:pt x="11096187" y="4176787"/>
                </a:lnTo>
                <a:lnTo>
                  <a:pt x="11110780" y="4206857"/>
                </a:lnTo>
                <a:lnTo>
                  <a:pt x="11114356" y="4214225"/>
                </a:lnTo>
                <a:cubicBezTo>
                  <a:pt x="11116596" y="4208580"/>
                  <a:pt x="11116806" y="4202772"/>
                  <a:pt x="11116145" y="4196969"/>
                </a:cubicBezTo>
                <a:lnTo>
                  <a:pt x="11115988" y="4196181"/>
                </a:lnTo>
                <a:lnTo>
                  <a:pt x="11112711" y="4179750"/>
                </a:lnTo>
                <a:cubicBezTo>
                  <a:pt x="11110226" y="4168508"/>
                  <a:pt x="11108896" y="4157968"/>
                  <a:pt x="11117995" y="4149484"/>
                </a:cubicBezTo>
                <a:cubicBezTo>
                  <a:pt x="11118034" y="4159198"/>
                  <a:pt x="11118120" y="4168806"/>
                  <a:pt x="11119305" y="4177943"/>
                </a:cubicBezTo>
                <a:lnTo>
                  <a:pt x="11121468" y="4184950"/>
                </a:lnTo>
                <a:lnTo>
                  <a:pt x="11127215" y="4203575"/>
                </a:lnTo>
                <a:close/>
                <a:moveTo>
                  <a:pt x="11175970" y="4112834"/>
                </a:moveTo>
                <a:cubicBezTo>
                  <a:pt x="11175664" y="4106319"/>
                  <a:pt x="11175254" y="4097302"/>
                  <a:pt x="11174474" y="4087157"/>
                </a:cubicBezTo>
                <a:lnTo>
                  <a:pt x="11171741" y="4063269"/>
                </a:lnTo>
                <a:lnTo>
                  <a:pt x="11170761" y="4054711"/>
                </a:lnTo>
                <a:cubicBezTo>
                  <a:pt x="11167194" y="4032656"/>
                  <a:pt x="11161091" y="4011585"/>
                  <a:pt x="11150332" y="4002493"/>
                </a:cubicBezTo>
                <a:cubicBezTo>
                  <a:pt x="11149047" y="4028465"/>
                  <a:pt x="11157413" y="4051046"/>
                  <a:pt x="11158826" y="4076678"/>
                </a:cubicBezTo>
                <a:cubicBezTo>
                  <a:pt x="11148908" y="4061068"/>
                  <a:pt x="11157252" y="4038725"/>
                  <a:pt x="11139577" y="4026833"/>
                </a:cubicBezTo>
                <a:cubicBezTo>
                  <a:pt x="11138516" y="4044227"/>
                  <a:pt x="11140529" y="4060428"/>
                  <a:pt x="11141739" y="4077294"/>
                </a:cubicBezTo>
                <a:cubicBezTo>
                  <a:pt x="11132591" y="4069169"/>
                  <a:pt x="11138439" y="4055932"/>
                  <a:pt x="11125175" y="4049050"/>
                </a:cubicBezTo>
                <a:cubicBezTo>
                  <a:pt x="11125155" y="4066394"/>
                  <a:pt x="11124413" y="4083929"/>
                  <a:pt x="11125900" y="4100600"/>
                </a:cubicBezTo>
                <a:lnTo>
                  <a:pt x="11132264" y="4121519"/>
                </a:lnTo>
                <a:lnTo>
                  <a:pt x="11140002" y="4146959"/>
                </a:lnTo>
                <a:cubicBezTo>
                  <a:pt x="11151763" y="4130719"/>
                  <a:pt x="11135394" y="4106645"/>
                  <a:pt x="11160204" y="4110461"/>
                </a:cubicBezTo>
                <a:cubicBezTo>
                  <a:pt x="11165298" y="4098932"/>
                  <a:pt x="11153976" y="4093419"/>
                  <a:pt x="11160727" y="4081601"/>
                </a:cubicBezTo>
                <a:cubicBezTo>
                  <a:pt x="11171343" y="4089864"/>
                  <a:pt x="11158589" y="4107196"/>
                  <a:pt x="11175970" y="4112834"/>
                </a:cubicBezTo>
                <a:close/>
                <a:moveTo>
                  <a:pt x="8331146" y="10552392"/>
                </a:moveTo>
                <a:cubicBezTo>
                  <a:pt x="8279052" y="10554185"/>
                  <a:pt x="8220517" y="10527693"/>
                  <a:pt x="8167699" y="10541766"/>
                </a:cubicBezTo>
                <a:cubicBezTo>
                  <a:pt x="8156878" y="10455631"/>
                  <a:pt x="8146520" y="10362521"/>
                  <a:pt x="8135460" y="10264505"/>
                </a:cubicBezTo>
                <a:cubicBezTo>
                  <a:pt x="8132010" y="10232036"/>
                  <a:pt x="8121819" y="10210962"/>
                  <a:pt x="8131812" y="10185782"/>
                </a:cubicBezTo>
                <a:cubicBezTo>
                  <a:pt x="8160210" y="10207188"/>
                  <a:pt x="8169568" y="10247822"/>
                  <a:pt x="8192446" y="10274916"/>
                </a:cubicBezTo>
                <a:cubicBezTo>
                  <a:pt x="8214210" y="10261111"/>
                  <a:pt x="8208797" y="10220191"/>
                  <a:pt x="8224145" y="10200240"/>
                </a:cubicBezTo>
                <a:cubicBezTo>
                  <a:pt x="8251039" y="10210519"/>
                  <a:pt x="8243805" y="10254669"/>
                  <a:pt x="8266952" y="10267863"/>
                </a:cubicBezTo>
                <a:cubicBezTo>
                  <a:pt x="8292004" y="10253819"/>
                  <a:pt x="8302052" y="10224999"/>
                  <a:pt x="8320638" y="10204152"/>
                </a:cubicBezTo>
                <a:cubicBezTo>
                  <a:pt x="8337061" y="10215851"/>
                  <a:pt x="8338600" y="10240527"/>
                  <a:pt x="8341812" y="10261115"/>
                </a:cubicBezTo>
                <a:cubicBezTo>
                  <a:pt x="8355109" y="10349384"/>
                  <a:pt x="8342039" y="10451794"/>
                  <a:pt x="8324243" y="10531080"/>
                </a:cubicBezTo>
                <a:cubicBezTo>
                  <a:pt x="8325542" y="10543875"/>
                  <a:pt x="8340014" y="10538530"/>
                  <a:pt x="8331146" y="10552392"/>
                </a:cubicBezTo>
                <a:close/>
                <a:moveTo>
                  <a:pt x="7227528" y="13055952"/>
                </a:moveTo>
                <a:cubicBezTo>
                  <a:pt x="7215270" y="13061747"/>
                  <a:pt x="7200675" y="13062433"/>
                  <a:pt x="7186080" y="13063119"/>
                </a:cubicBezTo>
                <a:cubicBezTo>
                  <a:pt x="7193440" y="13051081"/>
                  <a:pt x="7208010" y="13058539"/>
                  <a:pt x="7217279" y="13051423"/>
                </a:cubicBezTo>
                <a:cubicBezTo>
                  <a:pt x="7186782" y="13025717"/>
                  <a:pt x="7151929" y="13069942"/>
                  <a:pt x="7112176" y="13055944"/>
                </a:cubicBezTo>
                <a:cubicBezTo>
                  <a:pt x="7108207" y="13077633"/>
                  <a:pt x="7070225" y="13070024"/>
                  <a:pt x="7079369" y="13086294"/>
                </a:cubicBezTo>
                <a:cubicBezTo>
                  <a:pt x="7110782" y="13083358"/>
                  <a:pt x="7156727" y="13056773"/>
                  <a:pt x="7181370" y="13073778"/>
                </a:cubicBezTo>
                <a:cubicBezTo>
                  <a:pt x="7162919" y="13068173"/>
                  <a:pt x="7151151" y="13079790"/>
                  <a:pt x="7137473" y="13086487"/>
                </a:cubicBezTo>
                <a:cubicBezTo>
                  <a:pt x="7145125" y="13085919"/>
                  <a:pt x="7154229" y="13085386"/>
                  <a:pt x="7163668" y="13084492"/>
                </a:cubicBezTo>
                <a:lnTo>
                  <a:pt x="7178645" y="13082282"/>
                </a:lnTo>
                <a:lnTo>
                  <a:pt x="7191874" y="13080330"/>
                </a:lnTo>
                <a:cubicBezTo>
                  <a:pt x="7209860" y="13076300"/>
                  <a:pt x="7224722" y="13069235"/>
                  <a:pt x="7227528" y="13055952"/>
                </a:cubicBezTo>
                <a:close/>
                <a:moveTo>
                  <a:pt x="9846399" y="7129445"/>
                </a:moveTo>
                <a:cubicBezTo>
                  <a:pt x="9842246" y="7119440"/>
                  <a:pt x="9844464" y="7111155"/>
                  <a:pt x="9834575" y="7099606"/>
                </a:cubicBezTo>
                <a:cubicBezTo>
                  <a:pt x="9817953" y="7108106"/>
                  <a:pt x="9814539" y="7120858"/>
                  <a:pt x="9824678" y="7136576"/>
                </a:cubicBezTo>
                <a:cubicBezTo>
                  <a:pt x="9833036" y="7129600"/>
                  <a:pt x="9837361" y="7138965"/>
                  <a:pt x="9846399" y="7129445"/>
                </a:cubicBezTo>
                <a:close/>
                <a:moveTo>
                  <a:pt x="10722698" y="5147381"/>
                </a:moveTo>
                <a:cubicBezTo>
                  <a:pt x="10714484" y="5137118"/>
                  <a:pt x="10729649" y="5117799"/>
                  <a:pt x="10708514" y="5112542"/>
                </a:cubicBezTo>
                <a:cubicBezTo>
                  <a:pt x="10706597" y="5124960"/>
                  <a:pt x="10713986" y="5148633"/>
                  <a:pt x="10722698" y="5147381"/>
                </a:cubicBezTo>
                <a:close/>
                <a:moveTo>
                  <a:pt x="6689155" y="14277476"/>
                </a:moveTo>
                <a:cubicBezTo>
                  <a:pt x="6680901" y="14270771"/>
                  <a:pt x="6673074" y="14264254"/>
                  <a:pt x="6665058" y="14258164"/>
                </a:cubicBezTo>
                <a:cubicBezTo>
                  <a:pt x="6659029" y="14271810"/>
                  <a:pt x="6684058" y="14284397"/>
                  <a:pt x="6689155" y="14277476"/>
                </a:cubicBezTo>
                <a:close/>
                <a:moveTo>
                  <a:pt x="10684770" y="5236406"/>
                </a:moveTo>
                <a:lnTo>
                  <a:pt x="10674800" y="5250842"/>
                </a:lnTo>
                <a:lnTo>
                  <a:pt x="10674816" y="5249664"/>
                </a:lnTo>
                <a:lnTo>
                  <a:pt x="10684062" y="5234680"/>
                </a:lnTo>
                <a:lnTo>
                  <a:pt x="10684220" y="5234466"/>
                </a:lnTo>
                <a:close/>
                <a:moveTo>
                  <a:pt x="10778167" y="5031074"/>
                </a:moveTo>
                <a:cubicBezTo>
                  <a:pt x="10786259" y="5003528"/>
                  <a:pt x="10770207" y="4982150"/>
                  <a:pt x="10764287" y="4958615"/>
                </a:cubicBezTo>
                <a:cubicBezTo>
                  <a:pt x="10762373" y="4949096"/>
                  <a:pt x="10754656" y="4927320"/>
                  <a:pt x="10757764" y="4917979"/>
                </a:cubicBezTo>
                <a:cubicBezTo>
                  <a:pt x="10757526" y="4917363"/>
                  <a:pt x="10767577" y="4922315"/>
                  <a:pt x="10767608" y="4914165"/>
                </a:cubicBezTo>
                <a:cubicBezTo>
                  <a:pt x="10767006" y="4897062"/>
                  <a:pt x="10761440" y="4885420"/>
                  <a:pt x="10753217" y="4870562"/>
                </a:cubicBezTo>
                <a:cubicBezTo>
                  <a:pt x="10765711" y="4865368"/>
                  <a:pt x="10758421" y="4843780"/>
                  <a:pt x="10746901" y="4838690"/>
                </a:cubicBezTo>
                <a:cubicBezTo>
                  <a:pt x="10741468" y="4869453"/>
                  <a:pt x="10763633" y="4892001"/>
                  <a:pt x="10749002" y="4918189"/>
                </a:cubicBezTo>
                <a:cubicBezTo>
                  <a:pt x="10740490" y="4901673"/>
                  <a:pt x="10739114" y="4882571"/>
                  <a:pt x="10736561" y="4863968"/>
                </a:cubicBezTo>
                <a:lnTo>
                  <a:pt x="10733058" y="4847438"/>
                </a:lnTo>
                <a:lnTo>
                  <a:pt x="10730808" y="4836825"/>
                </a:lnTo>
                <a:cubicBezTo>
                  <a:pt x="10727904" y="4828160"/>
                  <a:pt x="10723667" y="4820006"/>
                  <a:pt x="10717057" y="4812749"/>
                </a:cubicBezTo>
                <a:cubicBezTo>
                  <a:pt x="10716568" y="4828859"/>
                  <a:pt x="10701557" y="4807431"/>
                  <a:pt x="10698262" y="4817199"/>
                </a:cubicBezTo>
                <a:cubicBezTo>
                  <a:pt x="10705850" y="4834072"/>
                  <a:pt x="10709841" y="4852162"/>
                  <a:pt x="10713371" y="4870431"/>
                </a:cubicBezTo>
                <a:lnTo>
                  <a:pt x="10715758" y="4880937"/>
                </a:lnTo>
                <a:lnTo>
                  <a:pt x="10725711" y="4924735"/>
                </a:lnTo>
                <a:cubicBezTo>
                  <a:pt x="10728262" y="4921270"/>
                  <a:pt x="10731577" y="4920694"/>
                  <a:pt x="10735556" y="4920921"/>
                </a:cubicBezTo>
                <a:cubicBezTo>
                  <a:pt x="10742262" y="4934598"/>
                  <a:pt x="10732750" y="4963049"/>
                  <a:pt x="10754442" y="4962429"/>
                </a:cubicBezTo>
                <a:cubicBezTo>
                  <a:pt x="10756671" y="4987393"/>
                  <a:pt x="10761361" y="5011404"/>
                  <a:pt x="10778167" y="5031074"/>
                </a:cubicBezTo>
                <a:close/>
                <a:moveTo>
                  <a:pt x="10827394" y="4919663"/>
                </a:moveTo>
                <a:cubicBezTo>
                  <a:pt x="10853987" y="4859475"/>
                  <a:pt x="10795674" y="4832179"/>
                  <a:pt x="10801964" y="4779856"/>
                </a:cubicBezTo>
                <a:cubicBezTo>
                  <a:pt x="10793145" y="4775578"/>
                  <a:pt x="10787326" y="4770137"/>
                  <a:pt x="10783267" y="4764014"/>
                </a:cubicBezTo>
                <a:lnTo>
                  <a:pt x="10780118" y="4756307"/>
                </a:lnTo>
                <a:lnTo>
                  <a:pt x="10775125" y="4744083"/>
                </a:lnTo>
                <a:cubicBezTo>
                  <a:pt x="10771562" y="4730073"/>
                  <a:pt x="10770076" y="4715258"/>
                  <a:pt x="10760746" y="4703482"/>
                </a:cubicBezTo>
                <a:cubicBezTo>
                  <a:pt x="10759974" y="4720233"/>
                  <a:pt x="10760988" y="4736115"/>
                  <a:pt x="10763979" y="4751275"/>
                </a:cubicBezTo>
                <a:lnTo>
                  <a:pt x="10771512" y="4772973"/>
                </a:lnTo>
                <a:lnTo>
                  <a:pt x="10779069" y="4794741"/>
                </a:lnTo>
                <a:cubicBezTo>
                  <a:pt x="10789012" y="4793012"/>
                  <a:pt x="10778148" y="4784129"/>
                  <a:pt x="10787197" y="4785578"/>
                </a:cubicBezTo>
                <a:lnTo>
                  <a:pt x="10794998" y="4812905"/>
                </a:lnTo>
                <a:lnTo>
                  <a:pt x="10796814" y="4819266"/>
                </a:lnTo>
                <a:cubicBezTo>
                  <a:pt x="10802681" y="4854408"/>
                  <a:pt x="10801194" y="4892398"/>
                  <a:pt x="10827394" y="4919663"/>
                </a:cubicBezTo>
                <a:close/>
                <a:moveTo>
                  <a:pt x="10881147" y="4798007"/>
                </a:moveTo>
                <a:cubicBezTo>
                  <a:pt x="10872326" y="4792579"/>
                  <a:pt x="10876160" y="4767743"/>
                  <a:pt x="10862863" y="4773601"/>
                </a:cubicBezTo>
                <a:cubicBezTo>
                  <a:pt x="10862930" y="4783836"/>
                  <a:pt x="10868999" y="4810496"/>
                  <a:pt x="10881147" y="4798007"/>
                </a:cubicBezTo>
                <a:close/>
                <a:moveTo>
                  <a:pt x="11106190" y="4289215"/>
                </a:moveTo>
                <a:cubicBezTo>
                  <a:pt x="11094665" y="4274936"/>
                  <a:pt x="11115686" y="4246966"/>
                  <a:pt x="11096781" y="4235551"/>
                </a:cubicBezTo>
                <a:cubicBezTo>
                  <a:pt x="11082127" y="4247960"/>
                  <a:pt x="11099865" y="4270088"/>
                  <a:pt x="11094023" y="4287922"/>
                </a:cubicBezTo>
                <a:cubicBezTo>
                  <a:pt x="11098475" y="4289379"/>
                  <a:pt x="11103451" y="4293108"/>
                  <a:pt x="11106190" y="4289215"/>
                </a:cubicBezTo>
                <a:close/>
                <a:moveTo>
                  <a:pt x="7207083" y="13117243"/>
                </a:moveTo>
                <a:lnTo>
                  <a:pt x="7196406" y="13112526"/>
                </a:lnTo>
                <a:cubicBezTo>
                  <a:pt x="7192965" y="13119160"/>
                  <a:pt x="7186182" y="13117182"/>
                  <a:pt x="7184122" y="13126464"/>
                </a:cubicBezTo>
                <a:lnTo>
                  <a:pt x="7194372" y="13130993"/>
                </a:lnTo>
                <a:cubicBezTo>
                  <a:pt x="7198240" y="13124548"/>
                  <a:pt x="7205023" y="13126526"/>
                  <a:pt x="7207083" y="13117243"/>
                </a:cubicBezTo>
                <a:close/>
                <a:moveTo>
                  <a:pt x="7278294" y="12956075"/>
                </a:moveTo>
                <a:cubicBezTo>
                  <a:pt x="7226269" y="12960608"/>
                  <a:pt x="7161257" y="12929844"/>
                  <a:pt x="7126843" y="12978849"/>
                </a:cubicBezTo>
                <a:cubicBezTo>
                  <a:pt x="7148347" y="12991408"/>
                  <a:pt x="7176179" y="12961918"/>
                  <a:pt x="7184947" y="12979041"/>
                </a:cubicBezTo>
                <a:cubicBezTo>
                  <a:pt x="7161937" y="13004548"/>
                  <a:pt x="7120023" y="12980422"/>
                  <a:pt x="7099589" y="13011653"/>
                </a:cubicBezTo>
                <a:cubicBezTo>
                  <a:pt x="7154226" y="13026621"/>
                  <a:pt x="7232928" y="13003299"/>
                  <a:pt x="7278294" y="12956075"/>
                </a:cubicBezTo>
                <a:close/>
                <a:moveTo>
                  <a:pt x="6674352" y="14325981"/>
                </a:moveTo>
                <a:cubicBezTo>
                  <a:pt x="6653429" y="14307562"/>
                  <a:pt x="6635104" y="14286723"/>
                  <a:pt x="6605056" y="14273956"/>
                </a:cubicBezTo>
                <a:cubicBezTo>
                  <a:pt x="6600843" y="14295030"/>
                  <a:pt x="6626793" y="14296302"/>
                  <a:pt x="6635534" y="14308830"/>
                </a:cubicBezTo>
                <a:cubicBezTo>
                  <a:pt x="6644353" y="14314255"/>
                  <a:pt x="6663889" y="14347352"/>
                  <a:pt x="6674352" y="14325981"/>
                </a:cubicBezTo>
                <a:close/>
                <a:moveTo>
                  <a:pt x="11040546" y="4447008"/>
                </a:moveTo>
                <a:lnTo>
                  <a:pt x="11033725" y="4443994"/>
                </a:lnTo>
                <a:lnTo>
                  <a:pt x="11030707" y="4450827"/>
                </a:lnTo>
                <a:lnTo>
                  <a:pt x="11037528" y="4453840"/>
                </a:lnTo>
                <a:close/>
                <a:moveTo>
                  <a:pt x="8067742" y="11175612"/>
                </a:moveTo>
                <a:cubicBezTo>
                  <a:pt x="8058391" y="11170014"/>
                  <a:pt x="8037382" y="11172219"/>
                  <a:pt x="8021136" y="11171759"/>
                </a:cubicBezTo>
                <a:cubicBezTo>
                  <a:pt x="8003623" y="11172053"/>
                  <a:pt x="7979696" y="11166203"/>
                  <a:pt x="7974708" y="11179141"/>
                </a:cubicBezTo>
                <a:cubicBezTo>
                  <a:pt x="7978068" y="11193118"/>
                  <a:pt x="7988045" y="11167244"/>
                  <a:pt x="7989284" y="11179393"/>
                </a:cubicBezTo>
                <a:cubicBezTo>
                  <a:pt x="7989628" y="11183999"/>
                  <a:pt x="7974837" y="11189717"/>
                  <a:pt x="7985710" y="11193549"/>
                </a:cubicBezTo>
                <a:cubicBezTo>
                  <a:pt x="7992860" y="11187400"/>
                  <a:pt x="7998644" y="11180690"/>
                  <a:pt x="8010441" y="11179161"/>
                </a:cubicBezTo>
                <a:cubicBezTo>
                  <a:pt x="8022061" y="11188562"/>
                  <a:pt x="8030567" y="11187276"/>
                  <a:pt x="8042658" y="11189695"/>
                </a:cubicBezTo>
                <a:cubicBezTo>
                  <a:pt x="8031904" y="11200741"/>
                  <a:pt x="8027270" y="11213983"/>
                  <a:pt x="8017527" y="11225286"/>
                </a:cubicBezTo>
                <a:cubicBezTo>
                  <a:pt x="8005691" y="11239553"/>
                  <a:pt x="7986715" y="11250438"/>
                  <a:pt x="7977169" y="11268585"/>
                </a:cubicBezTo>
                <a:lnTo>
                  <a:pt x="7973549" y="11281691"/>
                </a:lnTo>
                <a:lnTo>
                  <a:pt x="7971380" y="11289546"/>
                </a:lnTo>
                <a:cubicBezTo>
                  <a:pt x="7975024" y="11289609"/>
                  <a:pt x="7978314" y="11289367"/>
                  <a:pt x="7981958" y="11289430"/>
                </a:cubicBezTo>
                <a:lnTo>
                  <a:pt x="7982067" y="11289301"/>
                </a:lnTo>
                <a:lnTo>
                  <a:pt x="8027672" y="11235416"/>
                </a:lnTo>
                <a:cubicBezTo>
                  <a:pt x="8043002" y="11217542"/>
                  <a:pt x="8057392" y="11198702"/>
                  <a:pt x="8067742" y="11175612"/>
                </a:cubicBezTo>
                <a:close/>
                <a:moveTo>
                  <a:pt x="8757860" y="9617696"/>
                </a:moveTo>
                <a:cubicBezTo>
                  <a:pt x="8746312" y="9614854"/>
                  <a:pt x="8747228" y="9604619"/>
                  <a:pt x="8737160" y="9599974"/>
                </a:cubicBezTo>
                <a:cubicBezTo>
                  <a:pt x="8732454" y="9611443"/>
                  <a:pt x="8750055" y="9625293"/>
                  <a:pt x="8757860" y="9617696"/>
                </a:cubicBezTo>
                <a:close/>
                <a:moveTo>
                  <a:pt x="8270999" y="10720234"/>
                </a:moveTo>
                <a:cubicBezTo>
                  <a:pt x="8255346" y="10681484"/>
                  <a:pt x="8194801" y="10716153"/>
                  <a:pt x="8189068" y="10742011"/>
                </a:cubicBezTo>
                <a:cubicBezTo>
                  <a:pt x="8209581" y="10738133"/>
                  <a:pt x="8218437" y="10723590"/>
                  <a:pt x="8231914" y="10713647"/>
                </a:cubicBezTo>
                <a:cubicBezTo>
                  <a:pt x="8254465" y="10705982"/>
                  <a:pt x="8257570" y="10730835"/>
                  <a:pt x="8270999" y="10720234"/>
                </a:cubicBezTo>
                <a:close/>
                <a:moveTo>
                  <a:pt x="9787474" y="7289571"/>
                </a:moveTo>
                <a:lnTo>
                  <a:pt x="9780480" y="7277423"/>
                </a:lnTo>
                <a:cubicBezTo>
                  <a:pt x="9765496" y="7278521"/>
                  <a:pt x="9778791" y="7301587"/>
                  <a:pt x="9787474" y="7289571"/>
                </a:cubicBezTo>
                <a:close/>
                <a:moveTo>
                  <a:pt x="10713320" y="5195065"/>
                </a:moveTo>
                <a:lnTo>
                  <a:pt x="10697982" y="5217276"/>
                </a:lnTo>
                <a:lnTo>
                  <a:pt x="10697658" y="5212644"/>
                </a:lnTo>
                <a:lnTo>
                  <a:pt x="10712223" y="5189037"/>
                </a:lnTo>
                <a:close/>
                <a:moveTo>
                  <a:pt x="10646929" y="5346564"/>
                </a:moveTo>
                <a:cubicBezTo>
                  <a:pt x="10650814" y="5322768"/>
                  <a:pt x="10651433" y="5300591"/>
                  <a:pt x="10627015" y="5287761"/>
                </a:cubicBezTo>
                <a:cubicBezTo>
                  <a:pt x="10624788" y="5311268"/>
                  <a:pt x="10633397" y="5329871"/>
                  <a:pt x="10646929" y="5346564"/>
                </a:cubicBezTo>
                <a:close/>
                <a:moveTo>
                  <a:pt x="11581283" y="3232765"/>
                </a:moveTo>
                <a:cubicBezTo>
                  <a:pt x="11574455" y="3229748"/>
                  <a:pt x="11581351" y="3221068"/>
                  <a:pt x="11569977" y="3219102"/>
                </a:cubicBezTo>
                <a:cubicBezTo>
                  <a:pt x="11564838" y="3229578"/>
                  <a:pt x="11573495" y="3244620"/>
                  <a:pt x="11581283" y="3232765"/>
                </a:cubicBezTo>
                <a:close/>
                <a:moveTo>
                  <a:pt x="11125267" y="4265698"/>
                </a:moveTo>
                <a:cubicBezTo>
                  <a:pt x="11126440" y="4256503"/>
                  <a:pt x="11118210" y="4249613"/>
                  <a:pt x="11111444" y="4258872"/>
                </a:cubicBezTo>
                <a:cubicBezTo>
                  <a:pt x="11117888" y="4262740"/>
                  <a:pt x="11114303" y="4270853"/>
                  <a:pt x="11120558" y="4275148"/>
                </a:cubicBezTo>
                <a:cubicBezTo>
                  <a:pt x="11123440" y="4272084"/>
                  <a:pt x="11124876" y="4268763"/>
                  <a:pt x="11125267" y="4265698"/>
                </a:cubicBezTo>
                <a:close/>
                <a:moveTo>
                  <a:pt x="8923872" y="9251692"/>
                </a:moveTo>
                <a:cubicBezTo>
                  <a:pt x="8917014" y="9247645"/>
                  <a:pt x="8907473" y="9226652"/>
                  <a:pt x="8898945" y="9235594"/>
                </a:cubicBezTo>
                <a:cubicBezTo>
                  <a:pt x="8905803" y="9239641"/>
                  <a:pt x="8912277" y="9261821"/>
                  <a:pt x="8923872" y="9251692"/>
                </a:cubicBezTo>
                <a:close/>
                <a:moveTo>
                  <a:pt x="11029066" y="4491442"/>
                </a:moveTo>
                <a:cubicBezTo>
                  <a:pt x="11037563" y="4476823"/>
                  <a:pt x="11036221" y="4466023"/>
                  <a:pt x="11017422" y="4461289"/>
                </a:cubicBezTo>
                <a:cubicBezTo>
                  <a:pt x="11014886" y="4473948"/>
                  <a:pt x="11019114" y="4483983"/>
                  <a:pt x="11029066" y="4491442"/>
                </a:cubicBezTo>
                <a:close/>
                <a:moveTo>
                  <a:pt x="11728532" y="2913246"/>
                </a:moveTo>
                <a:cubicBezTo>
                  <a:pt x="11719685" y="2932106"/>
                  <a:pt x="11702575" y="2938207"/>
                  <a:pt x="11695376" y="2960325"/>
                </a:cubicBezTo>
                <a:cubicBezTo>
                  <a:pt x="11690695" y="2959268"/>
                  <a:pt x="11686445" y="2958403"/>
                  <a:pt x="11682812" y="2957303"/>
                </a:cubicBezTo>
                <a:cubicBezTo>
                  <a:pt x="11683743" y="2943547"/>
                  <a:pt x="11689807" y="2939143"/>
                  <a:pt x="11693735" y="2930253"/>
                </a:cubicBezTo>
                <a:cubicBezTo>
                  <a:pt x="11673601" y="2911744"/>
                  <a:pt x="11658019" y="2945843"/>
                  <a:pt x="11634614" y="2940561"/>
                </a:cubicBezTo>
                <a:cubicBezTo>
                  <a:pt x="11641008" y="2919100"/>
                  <a:pt x="11654990" y="2909592"/>
                  <a:pt x="11669946" y="2902539"/>
                </a:cubicBezTo>
                <a:cubicBezTo>
                  <a:pt x="11672695" y="2895153"/>
                  <a:pt x="11671098" y="2881292"/>
                  <a:pt x="11682409" y="2888313"/>
                </a:cubicBezTo>
                <a:cubicBezTo>
                  <a:pt x="11697948" y="2888096"/>
                  <a:pt x="11684420" y="2905899"/>
                  <a:pt x="11684685" y="2914618"/>
                </a:cubicBezTo>
                <a:cubicBezTo>
                  <a:pt x="11700038" y="2914823"/>
                  <a:pt x="11709882" y="2906524"/>
                  <a:pt x="11728532" y="2913246"/>
                </a:cubicBezTo>
                <a:close/>
                <a:moveTo>
                  <a:pt x="10736284" y="5161811"/>
                </a:moveTo>
                <a:lnTo>
                  <a:pt x="10734404" y="5164532"/>
                </a:lnTo>
                <a:lnTo>
                  <a:pt x="10734843" y="5156828"/>
                </a:lnTo>
                <a:close/>
                <a:moveTo>
                  <a:pt x="10635697" y="5391604"/>
                </a:moveTo>
                <a:lnTo>
                  <a:pt x="10637815" y="5363033"/>
                </a:lnTo>
                <a:lnTo>
                  <a:pt x="10638629" y="5352058"/>
                </a:lnTo>
                <a:cubicBezTo>
                  <a:pt x="10633547" y="5315681"/>
                  <a:pt x="10608198" y="5287356"/>
                  <a:pt x="10596587" y="5253908"/>
                </a:cubicBezTo>
                <a:cubicBezTo>
                  <a:pt x="10599201" y="5246261"/>
                  <a:pt x="10600184" y="5239203"/>
                  <a:pt x="10600003" y="5232560"/>
                </a:cubicBezTo>
                <a:lnTo>
                  <a:pt x="10599715" y="5231044"/>
                </a:lnTo>
                <a:lnTo>
                  <a:pt x="10596430" y="5213722"/>
                </a:lnTo>
                <a:cubicBezTo>
                  <a:pt x="10592338" y="5201776"/>
                  <a:pt x="10585448" y="5190824"/>
                  <a:pt x="10579481" y="5179515"/>
                </a:cubicBezTo>
                <a:cubicBezTo>
                  <a:pt x="10561051" y="5200451"/>
                  <a:pt x="10577598" y="5232252"/>
                  <a:pt x="10574993" y="5256612"/>
                </a:cubicBezTo>
                <a:cubicBezTo>
                  <a:pt x="10580966" y="5259252"/>
                  <a:pt x="10586037" y="5260472"/>
                  <a:pt x="10590156" y="5259229"/>
                </a:cubicBezTo>
                <a:cubicBezTo>
                  <a:pt x="10599623" y="5280505"/>
                  <a:pt x="10604784" y="5303451"/>
                  <a:pt x="10610690" y="5326152"/>
                </a:cubicBezTo>
                <a:lnTo>
                  <a:pt x="10624549" y="5362424"/>
                </a:lnTo>
                <a:close/>
                <a:moveTo>
                  <a:pt x="11579353" y="3257915"/>
                </a:moveTo>
                <a:cubicBezTo>
                  <a:pt x="11574847" y="3255414"/>
                  <a:pt x="11576305" y="3250960"/>
                  <a:pt x="11569953" y="3249173"/>
                </a:cubicBezTo>
                <a:lnTo>
                  <a:pt x="11565052" y="3260264"/>
                </a:lnTo>
                <a:lnTo>
                  <a:pt x="11576149" y="3265167"/>
                </a:lnTo>
                <a:close/>
                <a:moveTo>
                  <a:pt x="7101534" y="13393320"/>
                </a:moveTo>
                <a:cubicBezTo>
                  <a:pt x="7085581" y="13414515"/>
                  <a:pt x="7050278" y="13406104"/>
                  <a:pt x="7029908" y="13421239"/>
                </a:cubicBezTo>
                <a:cubicBezTo>
                  <a:pt x="7034159" y="13384091"/>
                  <a:pt x="7075449" y="13376660"/>
                  <a:pt x="7101534" y="13393320"/>
                </a:cubicBezTo>
                <a:close/>
                <a:moveTo>
                  <a:pt x="10267477" y="6228248"/>
                </a:moveTo>
                <a:lnTo>
                  <a:pt x="10260228" y="6225045"/>
                </a:lnTo>
                <a:lnTo>
                  <a:pt x="10255499" y="6235746"/>
                </a:lnTo>
                <a:lnTo>
                  <a:pt x="10262749" y="6238949"/>
                </a:lnTo>
                <a:close/>
                <a:moveTo>
                  <a:pt x="8557734" y="10102569"/>
                </a:moveTo>
                <a:cubicBezTo>
                  <a:pt x="8558635" y="10082058"/>
                  <a:pt x="8558604" y="10061508"/>
                  <a:pt x="8546068" y="10049281"/>
                </a:cubicBezTo>
                <a:cubicBezTo>
                  <a:pt x="8534218" y="10042689"/>
                  <a:pt x="8534961" y="10057666"/>
                  <a:pt x="8527038" y="10057318"/>
                </a:cubicBezTo>
                <a:cubicBezTo>
                  <a:pt x="8526537" y="10047489"/>
                  <a:pt x="8523156" y="10039401"/>
                  <a:pt x="8511143" y="10036537"/>
                </a:cubicBezTo>
                <a:cubicBezTo>
                  <a:pt x="8501326" y="10058057"/>
                  <a:pt x="8521708" y="10061755"/>
                  <a:pt x="8512378" y="10082829"/>
                </a:cubicBezTo>
                <a:cubicBezTo>
                  <a:pt x="8517929" y="10084007"/>
                  <a:pt x="8523014" y="10085164"/>
                  <a:pt x="8528079" y="10086788"/>
                </a:cubicBezTo>
                <a:cubicBezTo>
                  <a:pt x="8535012" y="10077752"/>
                  <a:pt x="8521098" y="10064997"/>
                  <a:pt x="8534249" y="10063240"/>
                </a:cubicBezTo>
                <a:cubicBezTo>
                  <a:pt x="8536815" y="10079232"/>
                  <a:pt x="8534070" y="10099194"/>
                  <a:pt x="8557734" y="10102569"/>
                </a:cubicBezTo>
                <a:close/>
                <a:moveTo>
                  <a:pt x="10627933" y="5417257"/>
                </a:moveTo>
                <a:lnTo>
                  <a:pt x="10613302" y="5361910"/>
                </a:lnTo>
                <a:lnTo>
                  <a:pt x="10608939" y="5345406"/>
                </a:lnTo>
                <a:cubicBezTo>
                  <a:pt x="10601895" y="5321818"/>
                  <a:pt x="10593596" y="5298763"/>
                  <a:pt x="10582422" y="5276734"/>
                </a:cubicBezTo>
                <a:cubicBezTo>
                  <a:pt x="10571482" y="5301493"/>
                  <a:pt x="10588059" y="5325146"/>
                  <a:pt x="10592649" y="5347073"/>
                </a:cubicBezTo>
                <a:lnTo>
                  <a:pt x="10594676" y="5361055"/>
                </a:lnTo>
                <a:lnTo>
                  <a:pt x="10599169" y="5392045"/>
                </a:lnTo>
                <a:cubicBezTo>
                  <a:pt x="10601969" y="5407058"/>
                  <a:pt x="10606723" y="5421403"/>
                  <a:pt x="10617404" y="5433006"/>
                </a:cubicBezTo>
                <a:cubicBezTo>
                  <a:pt x="10621660" y="5430301"/>
                  <a:pt x="10625819" y="5425504"/>
                  <a:pt x="10627933" y="5417257"/>
                </a:cubicBezTo>
                <a:close/>
                <a:moveTo>
                  <a:pt x="11186070" y="4154554"/>
                </a:moveTo>
                <a:lnTo>
                  <a:pt x="11180987" y="4152309"/>
                </a:lnTo>
                <a:lnTo>
                  <a:pt x="11172429" y="4148527"/>
                </a:lnTo>
                <a:cubicBezTo>
                  <a:pt x="11169172" y="4154744"/>
                  <a:pt x="11168376" y="4160006"/>
                  <a:pt x="11169613" y="4164125"/>
                </a:cubicBezTo>
                <a:lnTo>
                  <a:pt x="11175856" y="4164644"/>
                </a:lnTo>
                <a:lnTo>
                  <a:pt x="11179750" y="4164968"/>
                </a:lnTo>
                <a:cubicBezTo>
                  <a:pt x="11182403" y="4163142"/>
                  <a:pt x="11184421" y="4159440"/>
                  <a:pt x="11186070" y="4154554"/>
                </a:cubicBezTo>
                <a:close/>
                <a:moveTo>
                  <a:pt x="9306315" y="8409315"/>
                </a:moveTo>
                <a:cubicBezTo>
                  <a:pt x="9302668" y="8407195"/>
                  <a:pt x="9305967" y="8402033"/>
                  <a:pt x="9302747" y="8400101"/>
                </a:cubicBezTo>
                <a:cubicBezTo>
                  <a:pt x="9300012" y="8403986"/>
                  <a:pt x="9295613" y="8403568"/>
                  <a:pt x="9294117" y="8411565"/>
                </a:cubicBezTo>
                <a:lnTo>
                  <a:pt x="9300508" y="8414389"/>
                </a:lnTo>
                <a:cubicBezTo>
                  <a:pt x="9302015" y="8410978"/>
                  <a:pt x="9304759" y="8411684"/>
                  <a:pt x="9306315" y="8409315"/>
                </a:cubicBezTo>
                <a:close/>
                <a:moveTo>
                  <a:pt x="10775107" y="5086474"/>
                </a:moveTo>
                <a:cubicBezTo>
                  <a:pt x="10781592" y="5069417"/>
                  <a:pt x="10759561" y="5035098"/>
                  <a:pt x="10753848" y="5020329"/>
                </a:cubicBezTo>
                <a:cubicBezTo>
                  <a:pt x="10750341" y="5043269"/>
                  <a:pt x="10748931" y="5048768"/>
                  <a:pt x="10754128" y="5065860"/>
                </a:cubicBezTo>
                <a:cubicBezTo>
                  <a:pt x="10748115" y="5066775"/>
                  <a:pt x="10741010" y="5066697"/>
                  <a:pt x="10737664" y="5075423"/>
                </a:cubicBezTo>
                <a:cubicBezTo>
                  <a:pt x="10757201" y="5086606"/>
                  <a:pt x="10748655" y="5100176"/>
                  <a:pt x="10734136" y="5111108"/>
                </a:cubicBezTo>
                <a:cubicBezTo>
                  <a:pt x="10744654" y="5112694"/>
                  <a:pt x="10753317" y="5110399"/>
                  <a:pt x="10757457" y="5096413"/>
                </a:cubicBezTo>
                <a:cubicBezTo>
                  <a:pt x="10767616" y="5095927"/>
                  <a:pt x="10772946" y="5092160"/>
                  <a:pt x="10775107" y="5086474"/>
                </a:cubicBezTo>
                <a:close/>
                <a:moveTo>
                  <a:pt x="9067066" y="8952793"/>
                </a:moveTo>
                <a:cubicBezTo>
                  <a:pt x="9060313" y="8977340"/>
                  <a:pt x="9025817" y="8999826"/>
                  <a:pt x="8996805" y="9001793"/>
                </a:cubicBezTo>
                <a:cubicBezTo>
                  <a:pt x="8963426" y="9004379"/>
                  <a:pt x="8909513" y="9002481"/>
                  <a:pt x="8886465" y="8985160"/>
                </a:cubicBezTo>
                <a:cubicBezTo>
                  <a:pt x="8940862" y="8962799"/>
                  <a:pt x="8995499" y="8941055"/>
                  <a:pt x="9060149" y="8944128"/>
                </a:cubicBezTo>
                <a:cubicBezTo>
                  <a:pt x="9065474" y="8945971"/>
                  <a:pt x="9067289" y="8948813"/>
                  <a:pt x="9067066" y="8952793"/>
                </a:cubicBezTo>
                <a:close/>
                <a:moveTo>
                  <a:pt x="11574851" y="3277340"/>
                </a:moveTo>
                <a:cubicBezTo>
                  <a:pt x="11571437" y="3275832"/>
                  <a:pt x="11571714" y="3272895"/>
                  <a:pt x="11569103" y="3270722"/>
                </a:cubicBezTo>
                <a:cubicBezTo>
                  <a:pt x="11567595" y="3274134"/>
                  <a:pt x="11564231" y="3273668"/>
                  <a:pt x="11562058" y="3276277"/>
                </a:cubicBezTo>
                <a:cubicBezTo>
                  <a:pt x="11565899" y="3277974"/>
                  <a:pt x="11565433" y="3281337"/>
                  <a:pt x="11568044" y="3283510"/>
                </a:cubicBezTo>
                <a:cubicBezTo>
                  <a:pt x="11569740" y="3279671"/>
                  <a:pt x="11572678" y="3279949"/>
                  <a:pt x="11574851" y="3277340"/>
                </a:cubicBezTo>
                <a:close/>
                <a:moveTo>
                  <a:pt x="10754599" y="5135289"/>
                </a:moveTo>
                <a:lnTo>
                  <a:pt x="10744543" y="5149850"/>
                </a:lnTo>
                <a:lnTo>
                  <a:pt x="10740260" y="5143598"/>
                </a:lnTo>
                <a:lnTo>
                  <a:pt x="10748609" y="5130067"/>
                </a:lnTo>
                <a:close/>
                <a:moveTo>
                  <a:pt x="9332415" y="8354854"/>
                </a:moveTo>
                <a:cubicBezTo>
                  <a:pt x="9334340" y="8348769"/>
                  <a:pt x="9335223" y="8342159"/>
                  <a:pt x="9334951" y="8336437"/>
                </a:cubicBezTo>
                <a:cubicBezTo>
                  <a:pt x="9331664" y="8346181"/>
                  <a:pt x="9311015" y="8354880"/>
                  <a:pt x="9323629" y="8370129"/>
                </a:cubicBezTo>
                <a:cubicBezTo>
                  <a:pt x="9327523" y="8366501"/>
                  <a:pt x="9330491" y="8360936"/>
                  <a:pt x="9332415" y="8354854"/>
                </a:cubicBezTo>
                <a:close/>
                <a:moveTo>
                  <a:pt x="8281626" y="10734939"/>
                </a:moveTo>
                <a:cubicBezTo>
                  <a:pt x="8251880" y="10748106"/>
                  <a:pt x="8240224" y="10797196"/>
                  <a:pt x="8199637" y="10788082"/>
                </a:cubicBezTo>
                <a:cubicBezTo>
                  <a:pt x="8201048" y="10798539"/>
                  <a:pt x="8207076" y="10804351"/>
                  <a:pt x="8217416" y="10805872"/>
                </a:cubicBezTo>
                <a:cubicBezTo>
                  <a:pt x="8232408" y="10775674"/>
                  <a:pt x="8274421" y="10772464"/>
                  <a:pt x="8281626" y="10734939"/>
                </a:cubicBezTo>
                <a:close/>
                <a:moveTo>
                  <a:pt x="11100616" y="4357184"/>
                </a:moveTo>
                <a:cubicBezTo>
                  <a:pt x="11098764" y="4353303"/>
                  <a:pt x="11097456" y="4334352"/>
                  <a:pt x="11086394" y="4343244"/>
                </a:cubicBezTo>
                <a:cubicBezTo>
                  <a:pt x="11091321" y="4345932"/>
                  <a:pt x="11094473" y="4364167"/>
                  <a:pt x="11100616" y="4357184"/>
                </a:cubicBezTo>
                <a:close/>
                <a:moveTo>
                  <a:pt x="11563752" y="3311696"/>
                </a:moveTo>
                <a:cubicBezTo>
                  <a:pt x="11576701" y="3298552"/>
                  <a:pt x="11556016" y="3285334"/>
                  <a:pt x="11549031" y="3296524"/>
                </a:cubicBezTo>
                <a:cubicBezTo>
                  <a:pt x="11555532" y="3301436"/>
                  <a:pt x="11554601" y="3308162"/>
                  <a:pt x="11563752" y="3311696"/>
                </a:cubicBezTo>
                <a:close/>
                <a:moveTo>
                  <a:pt x="10764467" y="5120999"/>
                </a:moveTo>
                <a:lnTo>
                  <a:pt x="10762718" y="5123531"/>
                </a:lnTo>
                <a:lnTo>
                  <a:pt x="10761662" y="5114597"/>
                </a:lnTo>
                <a:close/>
                <a:moveTo>
                  <a:pt x="8267247" y="10773673"/>
                </a:moveTo>
                <a:cubicBezTo>
                  <a:pt x="8254521" y="10784879"/>
                  <a:pt x="8241748" y="10795429"/>
                  <a:pt x="8231531" y="10809415"/>
                </a:cubicBezTo>
                <a:cubicBezTo>
                  <a:pt x="8250169" y="10807001"/>
                  <a:pt x="8268353" y="10784483"/>
                  <a:pt x="8267247" y="10773673"/>
                </a:cubicBezTo>
                <a:close/>
                <a:moveTo>
                  <a:pt x="6804386" y="14084762"/>
                </a:moveTo>
                <a:cubicBezTo>
                  <a:pt x="6807091" y="14067099"/>
                  <a:pt x="6804362" y="14053661"/>
                  <a:pt x="6788252" y="14048582"/>
                </a:cubicBezTo>
                <a:cubicBezTo>
                  <a:pt x="6774217" y="14060729"/>
                  <a:pt x="6780003" y="14085712"/>
                  <a:pt x="6804386" y="14084762"/>
                </a:cubicBezTo>
                <a:close/>
                <a:moveTo>
                  <a:pt x="8778830" y="9618618"/>
                </a:moveTo>
                <a:cubicBezTo>
                  <a:pt x="8773238" y="9618372"/>
                  <a:pt x="8770774" y="9600049"/>
                  <a:pt x="8764225" y="9610970"/>
                </a:cubicBezTo>
                <a:cubicBezTo>
                  <a:pt x="8769331" y="9611662"/>
                  <a:pt x="8771794" y="9629985"/>
                  <a:pt x="8778830" y="9618618"/>
                </a:cubicBezTo>
                <a:close/>
                <a:moveTo>
                  <a:pt x="10902260" y="4816009"/>
                </a:moveTo>
                <a:cubicBezTo>
                  <a:pt x="10907433" y="4797377"/>
                  <a:pt x="10907495" y="4781077"/>
                  <a:pt x="10893406" y="4770261"/>
                </a:cubicBezTo>
                <a:cubicBezTo>
                  <a:pt x="10889652" y="4787990"/>
                  <a:pt x="10892667" y="4803097"/>
                  <a:pt x="10902260" y="4816009"/>
                </a:cubicBezTo>
                <a:close/>
                <a:moveTo>
                  <a:pt x="11681255" y="3064314"/>
                </a:moveTo>
                <a:cubicBezTo>
                  <a:pt x="11682100" y="3060092"/>
                  <a:pt x="11683183" y="3056485"/>
                  <a:pt x="11684455" y="3052452"/>
                </a:cubicBezTo>
                <a:cubicBezTo>
                  <a:pt x="11672172" y="3049067"/>
                  <a:pt x="11658083" y="3042842"/>
                  <a:pt x="11656739" y="3058589"/>
                </a:cubicBezTo>
                <a:cubicBezTo>
                  <a:pt x="11660402" y="3065313"/>
                  <a:pt x="11674343" y="3068409"/>
                  <a:pt x="11681255" y="3064314"/>
                </a:cubicBezTo>
                <a:close/>
                <a:moveTo>
                  <a:pt x="7286738" y="13014017"/>
                </a:moveTo>
                <a:cubicBezTo>
                  <a:pt x="7288324" y="13011659"/>
                  <a:pt x="7289044" y="13008856"/>
                  <a:pt x="7288620" y="13005483"/>
                </a:cubicBezTo>
                <a:cubicBezTo>
                  <a:pt x="7258299" y="12992086"/>
                  <a:pt x="7244207" y="13020513"/>
                  <a:pt x="7218660" y="13019418"/>
                </a:cubicBezTo>
                <a:cubicBezTo>
                  <a:pt x="7174234" y="13012528"/>
                  <a:pt x="7107213" y="13026742"/>
                  <a:pt x="7061884" y="13053088"/>
                </a:cubicBezTo>
                <a:cubicBezTo>
                  <a:pt x="7120076" y="13068099"/>
                  <a:pt x="7186455" y="13010284"/>
                  <a:pt x="7221989" y="13040763"/>
                </a:cubicBezTo>
                <a:cubicBezTo>
                  <a:pt x="7222153" y="13025229"/>
                  <a:pt x="7275641" y="13030524"/>
                  <a:pt x="7286738" y="13014017"/>
                </a:cubicBezTo>
                <a:close/>
                <a:moveTo>
                  <a:pt x="8096502" y="11181642"/>
                </a:moveTo>
                <a:lnTo>
                  <a:pt x="8073659" y="11217664"/>
                </a:lnTo>
                <a:lnTo>
                  <a:pt x="8061441" y="11236931"/>
                </a:lnTo>
                <a:cubicBezTo>
                  <a:pt x="8050082" y="11255796"/>
                  <a:pt x="8038507" y="11274475"/>
                  <a:pt x="8025082" y="11291099"/>
                </a:cubicBezTo>
                <a:cubicBezTo>
                  <a:pt x="8020708" y="11296524"/>
                  <a:pt x="8014937" y="11303043"/>
                  <a:pt x="8008323" y="11308528"/>
                </a:cubicBezTo>
                <a:lnTo>
                  <a:pt x="8005318" y="11310074"/>
                </a:lnTo>
                <a:lnTo>
                  <a:pt x="7986502" y="11319753"/>
                </a:lnTo>
                <a:lnTo>
                  <a:pt x="7998690" y="11304152"/>
                </a:lnTo>
                <a:lnTo>
                  <a:pt x="8033934" y="11259040"/>
                </a:lnTo>
                <a:cubicBezTo>
                  <a:pt x="8041811" y="11248896"/>
                  <a:pt x="8049436" y="11238497"/>
                  <a:pt x="8056454" y="11227479"/>
                </a:cubicBezTo>
                <a:lnTo>
                  <a:pt x="8065191" y="11211149"/>
                </a:lnTo>
                <a:lnTo>
                  <a:pt x="8075330" y="11192202"/>
                </a:lnTo>
                <a:cubicBezTo>
                  <a:pt x="8080916" y="11187822"/>
                  <a:pt x="8083992" y="11180054"/>
                  <a:pt x="8096502" y="11181642"/>
                </a:cubicBezTo>
                <a:close/>
                <a:moveTo>
                  <a:pt x="9352647" y="8340182"/>
                </a:moveTo>
                <a:cubicBezTo>
                  <a:pt x="9338066" y="8375487"/>
                  <a:pt x="9317204" y="8414636"/>
                  <a:pt x="9298243" y="8436805"/>
                </a:cubicBezTo>
                <a:cubicBezTo>
                  <a:pt x="9266398" y="8429351"/>
                  <a:pt x="9270179" y="8408114"/>
                  <a:pt x="9269048" y="8388777"/>
                </a:cubicBezTo>
                <a:cubicBezTo>
                  <a:pt x="9210587" y="8365493"/>
                  <a:pt x="9155219" y="8350194"/>
                  <a:pt x="9094094" y="8319109"/>
                </a:cubicBezTo>
                <a:cubicBezTo>
                  <a:pt x="9021666" y="8330893"/>
                  <a:pt x="8922142" y="8364816"/>
                  <a:pt x="8834399" y="8378991"/>
                </a:cubicBezTo>
                <a:cubicBezTo>
                  <a:pt x="8784948" y="8387181"/>
                  <a:pt x="8720042" y="8399231"/>
                  <a:pt x="8712902" y="8337018"/>
                </a:cubicBezTo>
                <a:cubicBezTo>
                  <a:pt x="8742271" y="8275159"/>
                  <a:pt x="8760000" y="8209677"/>
                  <a:pt x="8791600" y="8150836"/>
                </a:cubicBezTo>
                <a:cubicBezTo>
                  <a:pt x="8833839" y="8070222"/>
                  <a:pt x="8858183" y="7981702"/>
                  <a:pt x="8912810" y="7920305"/>
                </a:cubicBezTo>
                <a:cubicBezTo>
                  <a:pt x="8966266" y="7926103"/>
                  <a:pt x="8976424" y="7964199"/>
                  <a:pt x="9002279" y="7999039"/>
                </a:cubicBezTo>
                <a:cubicBezTo>
                  <a:pt x="9049765" y="8063296"/>
                  <a:pt x="9090268" y="8134138"/>
                  <a:pt x="9132454" y="8196561"/>
                </a:cubicBezTo>
                <a:cubicBezTo>
                  <a:pt x="9201149" y="8228955"/>
                  <a:pt x="9280130" y="8249592"/>
                  <a:pt x="9319459" y="8282751"/>
                </a:cubicBezTo>
                <a:cubicBezTo>
                  <a:pt x="9329316" y="8270816"/>
                  <a:pt x="9344354" y="8249459"/>
                  <a:pt x="9363921" y="8244361"/>
                </a:cubicBezTo>
                <a:cubicBezTo>
                  <a:pt x="9384959" y="8261291"/>
                  <a:pt x="9363840" y="8312545"/>
                  <a:pt x="9352647" y="8340182"/>
                </a:cubicBezTo>
                <a:close/>
                <a:moveTo>
                  <a:pt x="6697002" y="14354337"/>
                </a:moveTo>
                <a:cubicBezTo>
                  <a:pt x="6678354" y="14357310"/>
                  <a:pt x="6645309" y="14338633"/>
                  <a:pt x="6639062" y="14360847"/>
                </a:cubicBezTo>
                <a:cubicBezTo>
                  <a:pt x="6650679" y="14368018"/>
                  <a:pt x="6681439" y="14360712"/>
                  <a:pt x="6697002" y="14354337"/>
                </a:cubicBezTo>
                <a:close/>
                <a:moveTo>
                  <a:pt x="6712701" y="14324576"/>
                </a:moveTo>
                <a:cubicBezTo>
                  <a:pt x="6685817" y="14308110"/>
                  <a:pt x="6668104" y="14265117"/>
                  <a:pt x="6629478" y="14269456"/>
                </a:cubicBezTo>
                <a:cubicBezTo>
                  <a:pt x="6651691" y="14293032"/>
                  <a:pt x="6675888" y="14314427"/>
                  <a:pt x="6705996" y="14332827"/>
                </a:cubicBezTo>
                <a:cubicBezTo>
                  <a:pt x="6709736" y="14332441"/>
                  <a:pt x="6711908" y="14329833"/>
                  <a:pt x="6712701" y="14324576"/>
                </a:cubicBezTo>
                <a:close/>
                <a:moveTo>
                  <a:pt x="9655022" y="7665936"/>
                </a:moveTo>
                <a:cubicBezTo>
                  <a:pt x="9651842" y="7661238"/>
                  <a:pt x="9654915" y="7657027"/>
                  <a:pt x="9652394" y="7652347"/>
                </a:cubicBezTo>
                <a:cubicBezTo>
                  <a:pt x="9622733" y="7546057"/>
                  <a:pt x="9593847" y="7435168"/>
                  <a:pt x="9566773" y="7330923"/>
                </a:cubicBezTo>
                <a:cubicBezTo>
                  <a:pt x="9557419" y="7296062"/>
                  <a:pt x="9548487" y="7257580"/>
                  <a:pt x="9526458" y="7228343"/>
                </a:cubicBezTo>
                <a:cubicBezTo>
                  <a:pt x="9516763" y="7246579"/>
                  <a:pt x="9529101" y="7267659"/>
                  <a:pt x="9532967" y="7284575"/>
                </a:cubicBezTo>
                <a:cubicBezTo>
                  <a:pt x="9563301" y="7416613"/>
                  <a:pt x="9579403" y="7550606"/>
                  <a:pt x="9611428" y="7681034"/>
                </a:cubicBezTo>
                <a:cubicBezTo>
                  <a:pt x="9626115" y="7674138"/>
                  <a:pt x="9640540" y="7677786"/>
                  <a:pt x="9655022" y="7665936"/>
                </a:cubicBezTo>
                <a:close/>
                <a:moveTo>
                  <a:pt x="10493046" y="5770630"/>
                </a:moveTo>
                <a:cubicBezTo>
                  <a:pt x="10478826" y="5744994"/>
                  <a:pt x="10490183" y="5695005"/>
                  <a:pt x="10459607" y="5685570"/>
                </a:cubicBezTo>
                <a:cubicBezTo>
                  <a:pt x="10471740" y="5711304"/>
                  <a:pt x="10470048" y="5757922"/>
                  <a:pt x="10493046" y="5770630"/>
                </a:cubicBezTo>
                <a:close/>
                <a:moveTo>
                  <a:pt x="7901577" y="11638468"/>
                </a:moveTo>
                <a:cubicBezTo>
                  <a:pt x="7890594" y="11665508"/>
                  <a:pt x="7853706" y="11691398"/>
                  <a:pt x="7835657" y="11706779"/>
                </a:cubicBezTo>
                <a:cubicBezTo>
                  <a:pt x="7710249" y="11724872"/>
                  <a:pt x="7645906" y="11674093"/>
                  <a:pt x="7594747" y="11608551"/>
                </a:cubicBezTo>
                <a:cubicBezTo>
                  <a:pt x="7563378" y="11580778"/>
                  <a:pt x="7504291" y="11549371"/>
                  <a:pt x="7510549" y="11501751"/>
                </a:cubicBezTo>
                <a:cubicBezTo>
                  <a:pt x="7575677" y="11498657"/>
                  <a:pt x="7599516" y="11584886"/>
                  <a:pt x="7647901" y="11625304"/>
                </a:cubicBezTo>
                <a:cubicBezTo>
                  <a:pt x="7663548" y="11638490"/>
                  <a:pt x="7729088" y="11677033"/>
                  <a:pt x="7755773" y="11678851"/>
                </a:cubicBezTo>
                <a:cubicBezTo>
                  <a:pt x="7801161" y="11681517"/>
                  <a:pt x="7843826" y="11659992"/>
                  <a:pt x="7863206" y="11613528"/>
                </a:cubicBezTo>
                <a:cubicBezTo>
                  <a:pt x="7853154" y="11540588"/>
                  <a:pt x="7782433" y="11484072"/>
                  <a:pt x="7735658" y="11430460"/>
                </a:cubicBezTo>
                <a:cubicBezTo>
                  <a:pt x="7709276" y="11400073"/>
                  <a:pt x="7690882" y="11362228"/>
                  <a:pt x="7671955" y="11348753"/>
                </a:cubicBezTo>
                <a:cubicBezTo>
                  <a:pt x="7649594" y="11332189"/>
                  <a:pt x="7585234" y="11306687"/>
                  <a:pt x="7565289" y="11308714"/>
                </a:cubicBezTo>
                <a:cubicBezTo>
                  <a:pt x="7537904" y="11311148"/>
                  <a:pt x="7521928" y="11326065"/>
                  <a:pt x="7508840" y="11351121"/>
                </a:cubicBezTo>
                <a:cubicBezTo>
                  <a:pt x="7505665" y="11386869"/>
                  <a:pt x="7532840" y="11389128"/>
                  <a:pt x="7532302" y="11421923"/>
                </a:cubicBezTo>
                <a:cubicBezTo>
                  <a:pt x="7567882" y="11449934"/>
                  <a:pt x="7597933" y="11479185"/>
                  <a:pt x="7635674" y="11521121"/>
                </a:cubicBezTo>
                <a:cubicBezTo>
                  <a:pt x="7666419" y="11554545"/>
                  <a:pt x="7709570" y="11618654"/>
                  <a:pt x="7745664" y="11613403"/>
                </a:cubicBezTo>
                <a:cubicBezTo>
                  <a:pt x="7761398" y="11611138"/>
                  <a:pt x="7779412" y="11599387"/>
                  <a:pt x="7783321" y="11585599"/>
                </a:cubicBezTo>
                <a:cubicBezTo>
                  <a:pt x="7797305" y="11534280"/>
                  <a:pt x="7726460" y="11509602"/>
                  <a:pt x="7685719" y="11472511"/>
                </a:cubicBezTo>
                <a:cubicBezTo>
                  <a:pt x="7678387" y="11466359"/>
                  <a:pt x="7661759" y="11452290"/>
                  <a:pt x="7658249" y="11447800"/>
                </a:cubicBezTo>
                <a:cubicBezTo>
                  <a:pt x="7653293" y="11442455"/>
                  <a:pt x="7660407" y="11427555"/>
                  <a:pt x="7656820" y="11421666"/>
                </a:cubicBezTo>
                <a:cubicBezTo>
                  <a:pt x="7652742" y="11415336"/>
                  <a:pt x="7614979" y="11407103"/>
                  <a:pt x="7634680" y="11383557"/>
                </a:cubicBezTo>
                <a:cubicBezTo>
                  <a:pt x="7670067" y="11390983"/>
                  <a:pt x="7718222" y="11427201"/>
                  <a:pt x="7750465" y="11462416"/>
                </a:cubicBezTo>
                <a:cubicBezTo>
                  <a:pt x="7783224" y="11498539"/>
                  <a:pt x="7826023" y="11547689"/>
                  <a:pt x="7810766" y="11609843"/>
                </a:cubicBezTo>
                <a:cubicBezTo>
                  <a:pt x="7770305" y="11697247"/>
                  <a:pt x="7650785" y="11601273"/>
                  <a:pt x="7611777" y="11561747"/>
                </a:cubicBezTo>
                <a:cubicBezTo>
                  <a:pt x="7603360" y="11552846"/>
                  <a:pt x="7606985" y="11542349"/>
                  <a:pt x="7596969" y="11529791"/>
                </a:cubicBezTo>
                <a:cubicBezTo>
                  <a:pt x="7568835" y="11492947"/>
                  <a:pt x="7475405" y="11439077"/>
                  <a:pt x="7465055" y="11386282"/>
                </a:cubicBezTo>
                <a:cubicBezTo>
                  <a:pt x="7455967" y="11339502"/>
                  <a:pt x="7494863" y="11274652"/>
                  <a:pt x="7536746" y="11264402"/>
                </a:cubicBezTo>
                <a:cubicBezTo>
                  <a:pt x="7572609" y="11254952"/>
                  <a:pt x="7654819" y="11282753"/>
                  <a:pt x="7682939" y="11302280"/>
                </a:cubicBezTo>
                <a:cubicBezTo>
                  <a:pt x="7713486" y="11323545"/>
                  <a:pt x="7753648" y="11375646"/>
                  <a:pt x="7787025" y="11414544"/>
                </a:cubicBezTo>
                <a:cubicBezTo>
                  <a:pt x="7853831" y="11493274"/>
                  <a:pt x="7866185" y="11523024"/>
                  <a:pt x="7902267" y="11611391"/>
                </a:cubicBezTo>
                <a:cubicBezTo>
                  <a:pt x="7906021" y="11620313"/>
                  <a:pt x="7905238" y="11629454"/>
                  <a:pt x="7901577" y="11638468"/>
                </a:cubicBezTo>
                <a:close/>
                <a:moveTo>
                  <a:pt x="10269837" y="6279429"/>
                </a:moveTo>
                <a:cubicBezTo>
                  <a:pt x="10272006" y="6267598"/>
                  <a:pt x="10269678" y="6257871"/>
                  <a:pt x="10256507" y="6253075"/>
                </a:cubicBezTo>
                <a:cubicBezTo>
                  <a:pt x="10254100" y="6264290"/>
                  <a:pt x="10256428" y="6274017"/>
                  <a:pt x="10269837" y="6279429"/>
                </a:cubicBezTo>
                <a:close/>
                <a:moveTo>
                  <a:pt x="11243562" y="4080944"/>
                </a:moveTo>
                <a:cubicBezTo>
                  <a:pt x="11235224" y="4076750"/>
                  <a:pt x="11230452" y="4081786"/>
                  <a:pt x="11223064" y="4080053"/>
                </a:cubicBezTo>
                <a:cubicBezTo>
                  <a:pt x="11226230" y="4076348"/>
                  <a:pt x="11218542" y="4063765"/>
                  <a:pt x="11214342" y="4072117"/>
                </a:cubicBezTo>
                <a:cubicBezTo>
                  <a:pt x="11217522" y="4077605"/>
                  <a:pt x="11237490" y="4102759"/>
                  <a:pt x="11243562" y="4080944"/>
                </a:cubicBezTo>
                <a:close/>
                <a:moveTo>
                  <a:pt x="8581296" y="10108274"/>
                </a:moveTo>
                <a:cubicBezTo>
                  <a:pt x="8574920" y="10093983"/>
                  <a:pt x="8589622" y="10067540"/>
                  <a:pt x="8567397" y="10063295"/>
                </a:cubicBezTo>
                <a:cubicBezTo>
                  <a:pt x="8571381" y="10078882"/>
                  <a:pt x="8557166" y="10104879"/>
                  <a:pt x="8581296" y="10108274"/>
                </a:cubicBezTo>
                <a:close/>
                <a:moveTo>
                  <a:pt x="7463006" y="12639685"/>
                </a:moveTo>
                <a:cubicBezTo>
                  <a:pt x="7429633" y="12636661"/>
                  <a:pt x="7372761" y="12635993"/>
                  <a:pt x="7364108" y="12660198"/>
                </a:cubicBezTo>
                <a:cubicBezTo>
                  <a:pt x="7396500" y="12651578"/>
                  <a:pt x="7434194" y="12657530"/>
                  <a:pt x="7463006" y="12639685"/>
                </a:cubicBezTo>
                <a:close/>
                <a:moveTo>
                  <a:pt x="7489192" y="12580420"/>
                </a:moveTo>
                <a:cubicBezTo>
                  <a:pt x="7479119" y="12570872"/>
                  <a:pt x="7473165" y="12560088"/>
                  <a:pt x="7456321" y="12553155"/>
                </a:cubicBezTo>
                <a:cubicBezTo>
                  <a:pt x="7450256" y="12570350"/>
                  <a:pt x="7462037" y="12580652"/>
                  <a:pt x="7463783" y="12595182"/>
                </a:cubicBezTo>
                <a:cubicBezTo>
                  <a:pt x="7469963" y="12584663"/>
                  <a:pt x="7483013" y="12590939"/>
                  <a:pt x="7489192" y="12580420"/>
                </a:cubicBezTo>
                <a:close/>
                <a:moveTo>
                  <a:pt x="6838833" y="14054111"/>
                </a:moveTo>
                <a:cubicBezTo>
                  <a:pt x="6840021" y="14035267"/>
                  <a:pt x="6835961" y="14020222"/>
                  <a:pt x="6819513" y="14012445"/>
                </a:cubicBezTo>
                <a:cubicBezTo>
                  <a:pt x="6824188" y="14027253"/>
                  <a:pt x="6821393" y="14047424"/>
                  <a:pt x="6838833" y="14054111"/>
                </a:cubicBezTo>
                <a:close/>
                <a:moveTo>
                  <a:pt x="6518275" y="14781072"/>
                </a:moveTo>
                <a:cubicBezTo>
                  <a:pt x="6501452" y="14769555"/>
                  <a:pt x="6487278" y="14756656"/>
                  <a:pt x="6469225" y="14745617"/>
                </a:cubicBezTo>
                <a:cubicBezTo>
                  <a:pt x="6459999" y="14749198"/>
                  <a:pt x="6456050" y="14767362"/>
                  <a:pt x="6449913" y="14778944"/>
                </a:cubicBezTo>
                <a:cubicBezTo>
                  <a:pt x="6467687" y="14792923"/>
                  <a:pt x="6500634" y="14792166"/>
                  <a:pt x="6518275" y="14781072"/>
                </a:cubicBezTo>
                <a:close/>
                <a:moveTo>
                  <a:pt x="8110047" y="11179450"/>
                </a:moveTo>
                <a:cubicBezTo>
                  <a:pt x="8080255" y="11170391"/>
                  <a:pt x="8074541" y="11191322"/>
                  <a:pt x="8060536" y="11207568"/>
                </a:cubicBezTo>
                <a:cubicBezTo>
                  <a:pt x="8045594" y="11224546"/>
                  <a:pt x="8031471" y="11242538"/>
                  <a:pt x="8017414" y="11259739"/>
                </a:cubicBezTo>
                <a:lnTo>
                  <a:pt x="7986894" y="11293614"/>
                </a:lnTo>
                <a:lnTo>
                  <a:pt x="7974682" y="11307168"/>
                </a:lnTo>
                <a:cubicBezTo>
                  <a:pt x="7981167" y="11327532"/>
                  <a:pt x="7976506" y="11375843"/>
                  <a:pt x="7999705" y="11367522"/>
                </a:cubicBezTo>
                <a:cubicBezTo>
                  <a:pt x="8010204" y="11357488"/>
                  <a:pt x="7989136" y="11363336"/>
                  <a:pt x="7992759" y="11349838"/>
                </a:cubicBezTo>
                <a:lnTo>
                  <a:pt x="8015697" y="11319348"/>
                </a:lnTo>
                <a:lnTo>
                  <a:pt x="8054604" y="11267634"/>
                </a:lnTo>
                <a:lnTo>
                  <a:pt x="8081991" y="11224074"/>
                </a:lnTo>
                <a:close/>
                <a:moveTo>
                  <a:pt x="7996049" y="11442555"/>
                </a:moveTo>
                <a:cubicBezTo>
                  <a:pt x="7977687" y="11391635"/>
                  <a:pt x="7955314" y="11322485"/>
                  <a:pt x="7950033" y="11260680"/>
                </a:cubicBezTo>
                <a:cubicBezTo>
                  <a:pt x="7948745" y="11247873"/>
                  <a:pt x="7963408" y="11231578"/>
                  <a:pt x="7946474" y="11221906"/>
                </a:cubicBezTo>
                <a:cubicBezTo>
                  <a:pt x="7927223" y="11229936"/>
                  <a:pt x="7933837" y="11260877"/>
                  <a:pt x="7935823" y="11278595"/>
                </a:cubicBezTo>
                <a:cubicBezTo>
                  <a:pt x="7942026" y="11335040"/>
                  <a:pt x="7967138" y="11401012"/>
                  <a:pt x="7985471" y="11442671"/>
                </a:cubicBezTo>
                <a:cubicBezTo>
                  <a:pt x="7989115" y="11442734"/>
                  <a:pt x="7992405" y="11442492"/>
                  <a:pt x="7996049" y="11442555"/>
                </a:cubicBezTo>
                <a:close/>
                <a:moveTo>
                  <a:pt x="8594211" y="10090627"/>
                </a:moveTo>
                <a:cubicBezTo>
                  <a:pt x="8597498" y="10079562"/>
                  <a:pt x="8599813" y="10069389"/>
                  <a:pt x="8587271" y="10067904"/>
                </a:cubicBezTo>
                <a:cubicBezTo>
                  <a:pt x="8582079" y="10079819"/>
                  <a:pt x="8587912" y="10085213"/>
                  <a:pt x="8594211" y="10090627"/>
                </a:cubicBezTo>
                <a:close/>
                <a:moveTo>
                  <a:pt x="7390188" y="12819508"/>
                </a:moveTo>
                <a:cubicBezTo>
                  <a:pt x="7371838" y="12833314"/>
                  <a:pt x="7322489" y="12828326"/>
                  <a:pt x="7320216" y="12846177"/>
                </a:cubicBezTo>
                <a:cubicBezTo>
                  <a:pt x="7341141" y="12838096"/>
                  <a:pt x="7388581" y="12838163"/>
                  <a:pt x="7390188" y="12819508"/>
                </a:cubicBezTo>
                <a:close/>
                <a:moveTo>
                  <a:pt x="8290869" y="10784950"/>
                </a:moveTo>
                <a:cubicBezTo>
                  <a:pt x="8283208" y="10804064"/>
                  <a:pt x="8271861" y="10819539"/>
                  <a:pt x="8256509" y="10830946"/>
                </a:cubicBezTo>
                <a:cubicBezTo>
                  <a:pt x="8237683" y="10830734"/>
                  <a:pt x="8235873" y="10819317"/>
                  <a:pt x="8217307" y="10827339"/>
                </a:cubicBezTo>
                <a:cubicBezTo>
                  <a:pt x="8190197" y="10808282"/>
                  <a:pt x="8165803" y="10781093"/>
                  <a:pt x="8174884" y="10742104"/>
                </a:cubicBezTo>
                <a:cubicBezTo>
                  <a:pt x="8183076" y="10709125"/>
                  <a:pt x="8226277" y="10690308"/>
                  <a:pt x="8267659" y="10692098"/>
                </a:cubicBezTo>
                <a:cubicBezTo>
                  <a:pt x="8283134" y="10696198"/>
                  <a:pt x="8283283" y="10716655"/>
                  <a:pt x="8303118" y="10717120"/>
                </a:cubicBezTo>
                <a:cubicBezTo>
                  <a:pt x="8302507" y="10743082"/>
                  <a:pt x="8298531" y="10765835"/>
                  <a:pt x="8290869" y="10784950"/>
                </a:cubicBezTo>
                <a:close/>
                <a:moveTo>
                  <a:pt x="6858183" y="14027660"/>
                </a:moveTo>
                <a:cubicBezTo>
                  <a:pt x="6857942" y="14021174"/>
                  <a:pt x="6843572" y="14014538"/>
                  <a:pt x="6843611" y="14031757"/>
                </a:cubicBezTo>
                <a:cubicBezTo>
                  <a:pt x="6846359" y="14032462"/>
                  <a:pt x="6849721" y="14032928"/>
                  <a:pt x="6852658" y="14033206"/>
                </a:cubicBezTo>
                <a:cubicBezTo>
                  <a:pt x="6856774" y="14031967"/>
                  <a:pt x="6858264" y="14029822"/>
                  <a:pt x="6858183" y="14027660"/>
                </a:cubicBezTo>
                <a:close/>
                <a:moveTo>
                  <a:pt x="10269291" y="6308350"/>
                </a:moveTo>
                <a:cubicBezTo>
                  <a:pt x="10276010" y="6300064"/>
                  <a:pt x="10265068" y="6298298"/>
                  <a:pt x="10263784" y="6293127"/>
                </a:cubicBezTo>
                <a:cubicBezTo>
                  <a:pt x="10259338" y="6300883"/>
                  <a:pt x="10261237" y="6305815"/>
                  <a:pt x="10269291" y="6308350"/>
                </a:cubicBezTo>
                <a:close/>
                <a:moveTo>
                  <a:pt x="10402066" y="6008900"/>
                </a:moveTo>
                <a:lnTo>
                  <a:pt x="10384516" y="6001146"/>
                </a:lnTo>
                <a:cubicBezTo>
                  <a:pt x="10374674" y="6009526"/>
                  <a:pt x="10402925" y="6022009"/>
                  <a:pt x="10402066" y="6008900"/>
                </a:cubicBezTo>
                <a:close/>
                <a:moveTo>
                  <a:pt x="11700517" y="3073847"/>
                </a:moveTo>
                <a:cubicBezTo>
                  <a:pt x="11701789" y="3069813"/>
                  <a:pt x="11702634" y="3065590"/>
                  <a:pt x="11703479" y="3061368"/>
                </a:cubicBezTo>
                <a:cubicBezTo>
                  <a:pt x="11693035" y="3052668"/>
                  <a:pt x="11687061" y="3076582"/>
                  <a:pt x="11700517" y="3073847"/>
                </a:cubicBezTo>
                <a:close/>
                <a:moveTo>
                  <a:pt x="9161187" y="8822206"/>
                </a:moveTo>
                <a:cubicBezTo>
                  <a:pt x="9150736" y="8813507"/>
                  <a:pt x="9154821" y="8798484"/>
                  <a:pt x="9144131" y="8789170"/>
                </a:cubicBezTo>
                <a:cubicBezTo>
                  <a:pt x="9131514" y="8805014"/>
                  <a:pt x="9145381" y="8832560"/>
                  <a:pt x="9161187" y="8822206"/>
                </a:cubicBezTo>
                <a:close/>
                <a:moveTo>
                  <a:pt x="10856041" y="4986401"/>
                </a:moveTo>
                <a:cubicBezTo>
                  <a:pt x="10845346" y="4967902"/>
                  <a:pt x="10857390" y="4926794"/>
                  <a:pt x="10829298" y="4924586"/>
                </a:cubicBezTo>
                <a:cubicBezTo>
                  <a:pt x="10820842" y="4935645"/>
                  <a:pt x="10832569" y="4949500"/>
                  <a:pt x="10837945" y="4961570"/>
                </a:cubicBezTo>
                <a:cubicBezTo>
                  <a:pt x="10841089" y="4970612"/>
                  <a:pt x="10844131" y="4999507"/>
                  <a:pt x="10856041" y="4986401"/>
                </a:cubicBezTo>
                <a:close/>
                <a:moveTo>
                  <a:pt x="6767198" y="14241623"/>
                </a:moveTo>
                <a:cubicBezTo>
                  <a:pt x="6767949" y="14217999"/>
                  <a:pt x="6750279" y="14193373"/>
                  <a:pt x="6751524" y="14158245"/>
                </a:cubicBezTo>
                <a:cubicBezTo>
                  <a:pt x="6753047" y="14120181"/>
                  <a:pt x="6771561" y="14079433"/>
                  <a:pt x="6776624" y="14036818"/>
                </a:cubicBezTo>
                <a:cubicBezTo>
                  <a:pt x="6691918" y="14016211"/>
                  <a:pt x="6594896" y="14035013"/>
                  <a:pt x="6525732" y="13998847"/>
                </a:cubicBezTo>
                <a:cubicBezTo>
                  <a:pt x="6533041" y="13985766"/>
                  <a:pt x="6529000" y="13957987"/>
                  <a:pt x="6545782" y="13946545"/>
                </a:cubicBezTo>
                <a:cubicBezTo>
                  <a:pt x="6620042" y="13953871"/>
                  <a:pt x="6698044" y="13982729"/>
                  <a:pt x="6785943" y="13991496"/>
                </a:cubicBezTo>
                <a:cubicBezTo>
                  <a:pt x="6801815" y="13851721"/>
                  <a:pt x="6833691" y="13732268"/>
                  <a:pt x="6865318" y="13607609"/>
                </a:cubicBezTo>
                <a:cubicBezTo>
                  <a:pt x="6783629" y="13602096"/>
                  <a:pt x="6672520" y="13610088"/>
                  <a:pt x="6612499" y="13555535"/>
                </a:cubicBezTo>
                <a:cubicBezTo>
                  <a:pt x="6622922" y="13537715"/>
                  <a:pt x="6625696" y="13508359"/>
                  <a:pt x="6646051" y="13506139"/>
                </a:cubicBezTo>
                <a:cubicBezTo>
                  <a:pt x="6712127" y="13516986"/>
                  <a:pt x="6826047" y="13537250"/>
                  <a:pt x="6881995" y="13550247"/>
                </a:cubicBezTo>
                <a:cubicBezTo>
                  <a:pt x="6911032" y="13493761"/>
                  <a:pt x="6938026" y="13433822"/>
                  <a:pt x="6976042" y="13390477"/>
                </a:cubicBezTo>
                <a:cubicBezTo>
                  <a:pt x="6899579" y="13371982"/>
                  <a:pt x="6834594" y="13362128"/>
                  <a:pt x="6773615" y="13344360"/>
                </a:cubicBezTo>
                <a:cubicBezTo>
                  <a:pt x="6732298" y="13331710"/>
                  <a:pt x="6697825" y="13309343"/>
                  <a:pt x="6668135" y="13308457"/>
                </a:cubicBezTo>
                <a:cubicBezTo>
                  <a:pt x="6611027" y="13306160"/>
                  <a:pt x="6580305" y="13371076"/>
                  <a:pt x="6560485" y="13441319"/>
                </a:cubicBezTo>
                <a:cubicBezTo>
                  <a:pt x="6531930" y="13542872"/>
                  <a:pt x="6507291" y="13700180"/>
                  <a:pt x="6487107" y="13797786"/>
                </a:cubicBezTo>
                <a:cubicBezTo>
                  <a:pt x="6453065" y="13963682"/>
                  <a:pt x="6403568" y="14120710"/>
                  <a:pt x="6430851" y="14228585"/>
                </a:cubicBezTo>
                <a:cubicBezTo>
                  <a:pt x="6439205" y="14237373"/>
                  <a:pt x="6457675" y="14239418"/>
                  <a:pt x="6459175" y="14253332"/>
                </a:cubicBezTo>
                <a:cubicBezTo>
                  <a:pt x="6541958" y="14281754"/>
                  <a:pt x="6592711" y="14238430"/>
                  <a:pt x="6655909" y="14232715"/>
                </a:cubicBezTo>
                <a:cubicBezTo>
                  <a:pt x="6689189" y="14230090"/>
                  <a:pt x="6723869" y="14239298"/>
                  <a:pt x="6767198" y="14241623"/>
                </a:cubicBezTo>
                <a:close/>
                <a:moveTo>
                  <a:pt x="10286894" y="6286966"/>
                </a:moveTo>
                <a:cubicBezTo>
                  <a:pt x="10295405" y="6267703"/>
                  <a:pt x="10288289" y="6253816"/>
                  <a:pt x="10272983" y="6243471"/>
                </a:cubicBezTo>
                <a:cubicBezTo>
                  <a:pt x="10273516" y="6259567"/>
                  <a:pt x="10276512" y="6274704"/>
                  <a:pt x="10286894" y="6286966"/>
                </a:cubicBezTo>
                <a:close/>
                <a:moveTo>
                  <a:pt x="11234659" y="4145185"/>
                </a:moveTo>
                <a:cubicBezTo>
                  <a:pt x="11234880" y="4142181"/>
                  <a:pt x="11233831" y="4139293"/>
                  <a:pt x="11230964" y="4137133"/>
                </a:cubicBezTo>
                <a:cubicBezTo>
                  <a:pt x="11224535" y="4142458"/>
                  <a:pt x="11219343" y="4151903"/>
                  <a:pt x="11213200" y="4158886"/>
                </a:cubicBezTo>
                <a:cubicBezTo>
                  <a:pt x="11221906" y="4164264"/>
                  <a:pt x="11233996" y="4154199"/>
                  <a:pt x="11234659" y="4145185"/>
                </a:cubicBezTo>
                <a:close/>
                <a:moveTo>
                  <a:pt x="8806274" y="9642241"/>
                </a:moveTo>
                <a:cubicBezTo>
                  <a:pt x="8797706" y="9635326"/>
                  <a:pt x="8800184" y="9621424"/>
                  <a:pt x="8787300" y="9617121"/>
                </a:cubicBezTo>
                <a:cubicBezTo>
                  <a:pt x="8780607" y="9631306"/>
                  <a:pt x="8797578" y="9648865"/>
                  <a:pt x="8806274" y="9642241"/>
                </a:cubicBezTo>
                <a:close/>
                <a:moveTo>
                  <a:pt x="11498842" y="3548655"/>
                </a:moveTo>
                <a:cubicBezTo>
                  <a:pt x="11489025" y="3544318"/>
                  <a:pt x="11478444" y="3537093"/>
                  <a:pt x="11473444" y="3546101"/>
                </a:cubicBezTo>
                <a:cubicBezTo>
                  <a:pt x="11483260" y="3550438"/>
                  <a:pt x="11494268" y="3557851"/>
                  <a:pt x="11498842" y="3548655"/>
                </a:cubicBezTo>
                <a:close/>
                <a:moveTo>
                  <a:pt x="8118133" y="11200225"/>
                </a:moveTo>
                <a:cubicBezTo>
                  <a:pt x="8121591" y="11194481"/>
                  <a:pt x="8123894" y="11188771"/>
                  <a:pt x="8124210" y="11183041"/>
                </a:cubicBezTo>
                <a:cubicBezTo>
                  <a:pt x="8116192" y="11193058"/>
                  <a:pt x="8105624" y="11205496"/>
                  <a:pt x="8096600" y="11218110"/>
                </a:cubicBezTo>
                <a:lnTo>
                  <a:pt x="8090317" y="11230481"/>
                </a:lnTo>
                <a:lnTo>
                  <a:pt x="8078250" y="11254236"/>
                </a:lnTo>
                <a:cubicBezTo>
                  <a:pt x="8081162" y="11247819"/>
                  <a:pt x="8085411" y="11241593"/>
                  <a:pt x="8090167" y="11235506"/>
                </a:cubicBezTo>
                <a:lnTo>
                  <a:pt x="8092782" y="11232377"/>
                </a:lnTo>
                <a:lnTo>
                  <a:pt x="8105123" y="11217608"/>
                </a:lnTo>
                <a:cubicBezTo>
                  <a:pt x="8110061" y="11211745"/>
                  <a:pt x="8114675" y="11205968"/>
                  <a:pt x="8118133" y="11200225"/>
                </a:cubicBezTo>
                <a:close/>
                <a:moveTo>
                  <a:pt x="7289338" y="13076637"/>
                </a:moveTo>
                <a:cubicBezTo>
                  <a:pt x="7270611" y="13073967"/>
                  <a:pt x="7254031" y="13076834"/>
                  <a:pt x="7239889" y="13086894"/>
                </a:cubicBezTo>
                <a:cubicBezTo>
                  <a:pt x="7262384" y="13098362"/>
                  <a:pt x="7274618" y="13083382"/>
                  <a:pt x="7289338" y="13076637"/>
                </a:cubicBezTo>
                <a:close/>
                <a:moveTo>
                  <a:pt x="11126328" y="4393553"/>
                </a:moveTo>
                <a:cubicBezTo>
                  <a:pt x="11124244" y="4362520"/>
                  <a:pt x="11127507" y="4329766"/>
                  <a:pt x="11106785" y="4306320"/>
                </a:cubicBezTo>
                <a:cubicBezTo>
                  <a:pt x="11096143" y="4341938"/>
                  <a:pt x="11106836" y="4369629"/>
                  <a:pt x="11126328" y="4393553"/>
                </a:cubicBezTo>
                <a:close/>
                <a:moveTo>
                  <a:pt x="11195194" y="4237694"/>
                </a:moveTo>
                <a:cubicBezTo>
                  <a:pt x="11179379" y="4234279"/>
                  <a:pt x="11156148" y="4210744"/>
                  <a:pt x="11148887" y="4229483"/>
                </a:cubicBezTo>
                <a:cubicBezTo>
                  <a:pt x="11160412" y="4243762"/>
                  <a:pt x="11174983" y="4238461"/>
                  <a:pt x="11184236" y="4253267"/>
                </a:cubicBezTo>
                <a:cubicBezTo>
                  <a:pt x="11188492" y="4250554"/>
                  <a:pt x="11192462" y="4246184"/>
                  <a:pt x="11195194" y="4237694"/>
                </a:cubicBezTo>
                <a:close/>
                <a:moveTo>
                  <a:pt x="11402737" y="3775400"/>
                </a:moveTo>
                <a:cubicBezTo>
                  <a:pt x="11390687" y="3768037"/>
                  <a:pt x="11370604" y="3789245"/>
                  <a:pt x="11389521" y="3796074"/>
                </a:cubicBezTo>
                <a:cubicBezTo>
                  <a:pt x="11398988" y="3793119"/>
                  <a:pt x="11390381" y="3779118"/>
                  <a:pt x="11402737" y="3775400"/>
                </a:cubicBezTo>
                <a:close/>
                <a:moveTo>
                  <a:pt x="9561082" y="7943521"/>
                </a:moveTo>
                <a:cubicBezTo>
                  <a:pt x="9560333" y="7938843"/>
                  <a:pt x="9556713" y="7935208"/>
                  <a:pt x="9551220" y="7937219"/>
                </a:cubicBezTo>
                <a:cubicBezTo>
                  <a:pt x="9555348" y="7943589"/>
                  <a:pt x="9542992" y="7949555"/>
                  <a:pt x="9553715" y="7956084"/>
                </a:cubicBezTo>
                <a:cubicBezTo>
                  <a:pt x="9559708" y="7953920"/>
                  <a:pt x="9561830" y="7948200"/>
                  <a:pt x="9561082" y="7943521"/>
                </a:cubicBezTo>
                <a:close/>
                <a:moveTo>
                  <a:pt x="10943044" y="4817192"/>
                </a:moveTo>
                <a:cubicBezTo>
                  <a:pt x="10948284" y="4808794"/>
                  <a:pt x="10948365" y="4801687"/>
                  <a:pt x="10939028" y="4798581"/>
                </a:cubicBezTo>
                <a:cubicBezTo>
                  <a:pt x="10934640" y="4807357"/>
                  <a:pt x="10939244" y="4811942"/>
                  <a:pt x="10943044" y="4817192"/>
                </a:cubicBezTo>
                <a:close/>
                <a:moveTo>
                  <a:pt x="10688626" y="5402235"/>
                </a:moveTo>
                <a:cubicBezTo>
                  <a:pt x="10692964" y="5392417"/>
                  <a:pt x="10696793" y="5382884"/>
                  <a:pt x="10697109" y="5374668"/>
                </a:cubicBezTo>
                <a:lnTo>
                  <a:pt x="10695068" y="5365655"/>
                </a:lnTo>
                <a:lnTo>
                  <a:pt x="10694570" y="5363461"/>
                </a:lnTo>
                <a:lnTo>
                  <a:pt x="10686363" y="5356564"/>
                </a:lnTo>
                <a:lnTo>
                  <a:pt x="10684507" y="5355004"/>
                </a:lnTo>
                <a:lnTo>
                  <a:pt x="10683895" y="5359270"/>
                </a:lnTo>
                <a:lnTo>
                  <a:pt x="10683057" y="5365106"/>
                </a:lnTo>
                <a:lnTo>
                  <a:pt x="10680797" y="5380855"/>
                </a:lnTo>
                <a:cubicBezTo>
                  <a:pt x="10682074" y="5388498"/>
                  <a:pt x="10685273" y="5395396"/>
                  <a:pt x="10688626" y="5402235"/>
                </a:cubicBezTo>
                <a:close/>
                <a:moveTo>
                  <a:pt x="10877427" y="4974933"/>
                </a:moveTo>
                <a:cubicBezTo>
                  <a:pt x="10870600" y="4971917"/>
                  <a:pt x="10877309" y="4963657"/>
                  <a:pt x="10866791" y="4962071"/>
                </a:cubicBezTo>
                <a:cubicBezTo>
                  <a:pt x="10860836" y="4968623"/>
                  <a:pt x="10873367" y="4981812"/>
                  <a:pt x="10877427" y="4974933"/>
                </a:cubicBezTo>
                <a:close/>
                <a:moveTo>
                  <a:pt x="7985351" y="11520751"/>
                </a:moveTo>
                <a:cubicBezTo>
                  <a:pt x="7980389" y="11498621"/>
                  <a:pt x="7971124" y="11476475"/>
                  <a:pt x="7964089" y="11453173"/>
                </a:cubicBezTo>
                <a:cubicBezTo>
                  <a:pt x="7957457" y="11430835"/>
                  <a:pt x="7957061" y="11403406"/>
                  <a:pt x="7939429" y="11388823"/>
                </a:cubicBezTo>
                <a:cubicBezTo>
                  <a:pt x="7952183" y="11435523"/>
                  <a:pt x="7962452" y="11484391"/>
                  <a:pt x="7985351" y="11520751"/>
                </a:cubicBezTo>
                <a:close/>
                <a:moveTo>
                  <a:pt x="10319116" y="6242878"/>
                </a:moveTo>
                <a:cubicBezTo>
                  <a:pt x="10315130" y="6233443"/>
                  <a:pt x="10292240" y="6217189"/>
                  <a:pt x="10278839" y="6220989"/>
                </a:cubicBezTo>
                <a:cubicBezTo>
                  <a:pt x="10288554" y="6227839"/>
                  <a:pt x="10304910" y="6247345"/>
                  <a:pt x="10319116" y="6242878"/>
                </a:cubicBezTo>
                <a:close/>
                <a:moveTo>
                  <a:pt x="11169431" y="4320703"/>
                </a:moveTo>
                <a:lnTo>
                  <a:pt x="11153701" y="4295944"/>
                </a:lnTo>
                <a:lnTo>
                  <a:pt x="11148268" y="4287392"/>
                </a:lnTo>
                <a:lnTo>
                  <a:pt x="11159293" y="4294707"/>
                </a:lnTo>
                <a:lnTo>
                  <a:pt x="11166499" y="4299488"/>
                </a:lnTo>
                <a:close/>
                <a:moveTo>
                  <a:pt x="9147068" y="8898069"/>
                </a:moveTo>
                <a:cubicBezTo>
                  <a:pt x="9140499" y="8887517"/>
                  <a:pt x="9151356" y="8869878"/>
                  <a:pt x="9137397" y="8862183"/>
                </a:cubicBezTo>
                <a:cubicBezTo>
                  <a:pt x="9123740" y="8878072"/>
                  <a:pt x="9131449" y="8907998"/>
                  <a:pt x="9147068" y="8898069"/>
                </a:cubicBezTo>
                <a:close/>
                <a:moveTo>
                  <a:pt x="8331304" y="10749011"/>
                </a:moveTo>
                <a:cubicBezTo>
                  <a:pt x="8324533" y="10720396"/>
                  <a:pt x="8344852" y="10686814"/>
                  <a:pt x="8327425" y="10670562"/>
                </a:cubicBezTo>
                <a:cubicBezTo>
                  <a:pt x="8326582" y="10685841"/>
                  <a:pt x="8324299" y="10734970"/>
                  <a:pt x="8331304" y="10749011"/>
                </a:cubicBezTo>
                <a:close/>
                <a:moveTo>
                  <a:pt x="11728233" y="3067710"/>
                </a:moveTo>
                <a:cubicBezTo>
                  <a:pt x="11724202" y="3066439"/>
                  <a:pt x="11719982" y="3065596"/>
                  <a:pt x="11715950" y="3064325"/>
                </a:cubicBezTo>
                <a:cubicBezTo>
                  <a:pt x="11714917" y="3068975"/>
                  <a:pt x="11713833" y="3072581"/>
                  <a:pt x="11712988" y="3076804"/>
                </a:cubicBezTo>
                <a:cubicBezTo>
                  <a:pt x="11715312" y="3077320"/>
                  <a:pt x="11717874" y="3078452"/>
                  <a:pt x="11720624" y="3079156"/>
                </a:cubicBezTo>
                <a:cubicBezTo>
                  <a:pt x="11722462" y="3073841"/>
                  <a:pt x="11727725" y="3074634"/>
                  <a:pt x="11728233" y="3067710"/>
                </a:cubicBezTo>
                <a:close/>
                <a:moveTo>
                  <a:pt x="11144687" y="4388905"/>
                </a:moveTo>
                <a:cubicBezTo>
                  <a:pt x="11150340" y="4371498"/>
                  <a:pt x="11150877" y="4351831"/>
                  <a:pt x="11147569" y="4332506"/>
                </a:cubicBezTo>
                <a:lnTo>
                  <a:pt x="11135482" y="4299973"/>
                </a:lnTo>
                <a:lnTo>
                  <a:pt x="11127379" y="4278162"/>
                </a:lnTo>
                <a:lnTo>
                  <a:pt x="11122355" y="4302877"/>
                </a:lnTo>
                <a:lnTo>
                  <a:pt x="11120880" y="4310132"/>
                </a:lnTo>
                <a:cubicBezTo>
                  <a:pt x="11120460" y="4339732"/>
                  <a:pt x="11135807" y="4363163"/>
                  <a:pt x="11144687" y="4388905"/>
                </a:cubicBezTo>
                <a:close/>
                <a:moveTo>
                  <a:pt x="10731151" y="5325610"/>
                </a:moveTo>
                <a:cubicBezTo>
                  <a:pt x="10720984" y="5309381"/>
                  <a:pt x="10737460" y="5282478"/>
                  <a:pt x="10713140" y="5271732"/>
                </a:cubicBezTo>
                <a:cubicBezTo>
                  <a:pt x="10710716" y="5291069"/>
                  <a:pt x="10711256" y="5324472"/>
                  <a:pt x="10731151" y="5325610"/>
                </a:cubicBezTo>
                <a:close/>
                <a:moveTo>
                  <a:pt x="10780380" y="5214193"/>
                </a:moveTo>
                <a:cubicBezTo>
                  <a:pt x="10783752" y="5195020"/>
                  <a:pt x="10784224" y="5176351"/>
                  <a:pt x="10781277" y="5159360"/>
                </a:cubicBezTo>
                <a:lnTo>
                  <a:pt x="10766096" y="5124717"/>
                </a:lnTo>
                <a:lnTo>
                  <a:pt x="10764467" y="5120999"/>
                </a:lnTo>
                <a:lnTo>
                  <a:pt x="10769632" y="5113520"/>
                </a:lnTo>
                <a:lnTo>
                  <a:pt x="10789536" y="5084699"/>
                </a:lnTo>
                <a:lnTo>
                  <a:pt x="10791018" y="5086242"/>
                </a:lnTo>
                <a:lnTo>
                  <a:pt x="10795545" y="5075997"/>
                </a:lnTo>
                <a:lnTo>
                  <a:pt x="10789536" y="5084699"/>
                </a:lnTo>
                <a:lnTo>
                  <a:pt x="10784949" y="5079925"/>
                </a:lnTo>
                <a:cubicBezTo>
                  <a:pt x="10782891" y="5077804"/>
                  <a:pt x="10781831" y="5075295"/>
                  <a:pt x="10784879" y="5071284"/>
                </a:cubicBezTo>
                <a:lnTo>
                  <a:pt x="10780970" y="5077619"/>
                </a:lnTo>
                <a:lnTo>
                  <a:pt x="10748609" y="5130067"/>
                </a:lnTo>
                <a:lnTo>
                  <a:pt x="10738371" y="5121143"/>
                </a:lnTo>
                <a:cubicBezTo>
                  <a:pt x="10743114" y="5124258"/>
                  <a:pt x="10737586" y="5131000"/>
                  <a:pt x="10735560" y="5136737"/>
                </a:cubicBezTo>
                <a:lnTo>
                  <a:pt x="10740260" y="5143598"/>
                </a:lnTo>
                <a:lnTo>
                  <a:pt x="10712223" y="5189037"/>
                </a:lnTo>
                <a:lnTo>
                  <a:pt x="10710705" y="5180729"/>
                </a:lnTo>
                <a:cubicBezTo>
                  <a:pt x="10705604" y="5155771"/>
                  <a:pt x="10698558" y="5131612"/>
                  <a:pt x="10685205" y="5109897"/>
                </a:cubicBezTo>
                <a:cubicBezTo>
                  <a:pt x="10675169" y="5136074"/>
                  <a:pt x="10688086" y="5153005"/>
                  <a:pt x="10694850" y="5172321"/>
                </a:cubicBezTo>
                <a:lnTo>
                  <a:pt x="10697658" y="5212644"/>
                </a:lnTo>
                <a:lnTo>
                  <a:pt x="10684062" y="5234680"/>
                </a:lnTo>
                <a:lnTo>
                  <a:pt x="10674850" y="5247106"/>
                </a:lnTo>
                <a:lnTo>
                  <a:pt x="10674816" y="5249664"/>
                </a:lnTo>
                <a:lnTo>
                  <a:pt x="10668122" y="5260513"/>
                </a:lnTo>
                <a:cubicBezTo>
                  <a:pt x="10657257" y="5251632"/>
                  <a:pt x="10659777" y="5256317"/>
                  <a:pt x="10648724" y="5247862"/>
                </a:cubicBezTo>
                <a:cubicBezTo>
                  <a:pt x="10632701" y="5288743"/>
                  <a:pt x="10657900" y="5313654"/>
                  <a:pt x="10663600" y="5345767"/>
                </a:cubicBezTo>
                <a:cubicBezTo>
                  <a:pt x="10670000" y="5348595"/>
                  <a:pt x="10674307" y="5346926"/>
                  <a:pt x="10677473" y="5343222"/>
                </a:cubicBezTo>
                <a:cubicBezTo>
                  <a:pt x="10660658" y="5318955"/>
                  <a:pt x="10654253" y="5289592"/>
                  <a:pt x="10668122" y="5260513"/>
                </a:cubicBezTo>
                <a:lnTo>
                  <a:pt x="10674800" y="5250842"/>
                </a:lnTo>
                <a:lnTo>
                  <a:pt x="10674624" y="5263832"/>
                </a:lnTo>
                <a:cubicBezTo>
                  <a:pt x="10676948" y="5274873"/>
                  <a:pt x="10683657" y="5284215"/>
                  <a:pt x="10691327" y="5283013"/>
                </a:cubicBezTo>
                <a:cubicBezTo>
                  <a:pt x="10688780" y="5275507"/>
                  <a:pt x="10690276" y="5266349"/>
                  <a:pt x="10690774" y="5257577"/>
                </a:cubicBezTo>
                <a:lnTo>
                  <a:pt x="10684770" y="5236406"/>
                </a:lnTo>
                <a:lnTo>
                  <a:pt x="10697982" y="5217276"/>
                </a:lnTo>
                <a:lnTo>
                  <a:pt x="10698279" y="5221547"/>
                </a:lnTo>
                <a:cubicBezTo>
                  <a:pt x="10700650" y="5237388"/>
                  <a:pt x="10705428" y="5252254"/>
                  <a:pt x="10716158" y="5264902"/>
                </a:cubicBezTo>
                <a:cubicBezTo>
                  <a:pt x="10718044" y="5260634"/>
                  <a:pt x="10722499" y="5262093"/>
                  <a:pt x="10724524" y="5256355"/>
                </a:cubicBezTo>
                <a:lnTo>
                  <a:pt x="10713320" y="5195065"/>
                </a:lnTo>
                <a:lnTo>
                  <a:pt x="10734404" y="5164532"/>
                </a:lnTo>
                <a:lnTo>
                  <a:pt x="10731808" y="5210152"/>
                </a:lnTo>
                <a:lnTo>
                  <a:pt x="10733328" y="5228478"/>
                </a:lnTo>
                <a:lnTo>
                  <a:pt x="10733891" y="5235265"/>
                </a:lnTo>
                <a:lnTo>
                  <a:pt x="10740366" y="5248436"/>
                </a:lnTo>
                <a:lnTo>
                  <a:pt x="10744608" y="5257067"/>
                </a:lnTo>
                <a:lnTo>
                  <a:pt x="10747913" y="5241979"/>
                </a:lnTo>
                <a:lnTo>
                  <a:pt x="10750869" y="5228489"/>
                </a:lnTo>
                <a:cubicBezTo>
                  <a:pt x="10751239" y="5219661"/>
                  <a:pt x="10750144" y="5211429"/>
                  <a:pt x="10748334" y="5203477"/>
                </a:cubicBezTo>
                <a:lnTo>
                  <a:pt x="10744935" y="5191725"/>
                </a:lnTo>
                <a:lnTo>
                  <a:pt x="10736284" y="5161811"/>
                </a:lnTo>
                <a:lnTo>
                  <a:pt x="10744543" y="5149850"/>
                </a:lnTo>
                <a:lnTo>
                  <a:pt x="10748004" y="5154903"/>
                </a:lnTo>
                <a:lnTo>
                  <a:pt x="10751244" y="5171747"/>
                </a:lnTo>
                <a:lnTo>
                  <a:pt x="10752487" y="5178209"/>
                </a:lnTo>
                <a:cubicBezTo>
                  <a:pt x="10754514" y="5193963"/>
                  <a:pt x="10756308" y="5208659"/>
                  <a:pt x="10768016" y="5213322"/>
                </a:cubicBezTo>
                <a:cubicBezTo>
                  <a:pt x="10768173" y="5196810"/>
                  <a:pt x="10768002" y="5176709"/>
                  <a:pt x="10764172" y="5159264"/>
                </a:cubicBezTo>
                <a:lnTo>
                  <a:pt x="10759261" y="5146363"/>
                </a:lnTo>
                <a:lnTo>
                  <a:pt x="10755266" y="5135870"/>
                </a:lnTo>
                <a:lnTo>
                  <a:pt x="10754599" y="5135289"/>
                </a:lnTo>
                <a:lnTo>
                  <a:pt x="10762718" y="5123531"/>
                </a:lnTo>
                <a:lnTo>
                  <a:pt x="10763741" y="5132175"/>
                </a:lnTo>
                <a:lnTo>
                  <a:pt x="10767720" y="5165807"/>
                </a:lnTo>
                <a:cubicBezTo>
                  <a:pt x="10771447" y="5182185"/>
                  <a:pt x="10776275" y="5198094"/>
                  <a:pt x="10780380" y="5214193"/>
                </a:cubicBezTo>
                <a:close/>
                <a:moveTo>
                  <a:pt x="10531094" y="5787442"/>
                </a:moveTo>
                <a:cubicBezTo>
                  <a:pt x="10521423" y="5760759"/>
                  <a:pt x="10516251" y="5731989"/>
                  <a:pt x="10495069" y="5709388"/>
                </a:cubicBezTo>
                <a:cubicBezTo>
                  <a:pt x="10491620" y="5741479"/>
                  <a:pt x="10511759" y="5764129"/>
                  <a:pt x="10521241" y="5791237"/>
                </a:cubicBezTo>
                <a:cubicBezTo>
                  <a:pt x="10525089" y="5792937"/>
                  <a:pt x="10529740" y="5793974"/>
                  <a:pt x="10531094" y="5787442"/>
                </a:cubicBezTo>
                <a:close/>
                <a:moveTo>
                  <a:pt x="10662327" y="5490610"/>
                </a:moveTo>
                <a:cubicBezTo>
                  <a:pt x="10657148" y="5482710"/>
                  <a:pt x="10663471" y="5470708"/>
                  <a:pt x="10647644" y="5467286"/>
                </a:cubicBezTo>
                <a:cubicBezTo>
                  <a:pt x="10643495" y="5476677"/>
                  <a:pt x="10654803" y="5494942"/>
                  <a:pt x="10662327" y="5490610"/>
                </a:cubicBezTo>
                <a:close/>
                <a:moveTo>
                  <a:pt x="9047149" y="9152427"/>
                </a:moveTo>
                <a:cubicBezTo>
                  <a:pt x="9042789" y="9157701"/>
                  <a:pt x="9036276" y="9156367"/>
                  <a:pt x="9032340" y="9161829"/>
                </a:cubicBezTo>
                <a:cubicBezTo>
                  <a:pt x="8986039" y="9135713"/>
                  <a:pt x="8881364" y="9142955"/>
                  <a:pt x="8897928" y="9081352"/>
                </a:cubicBezTo>
                <a:cubicBezTo>
                  <a:pt x="8945203" y="9081151"/>
                  <a:pt x="9001953" y="9103140"/>
                  <a:pt x="9045969" y="9119502"/>
                </a:cubicBezTo>
                <a:cubicBezTo>
                  <a:pt x="9056174" y="9134298"/>
                  <a:pt x="9033256" y="9139088"/>
                  <a:pt x="9047149" y="9152427"/>
                </a:cubicBezTo>
                <a:close/>
                <a:moveTo>
                  <a:pt x="8628204" y="10103329"/>
                </a:moveTo>
                <a:cubicBezTo>
                  <a:pt x="8614428" y="10098054"/>
                  <a:pt x="8635148" y="10072809"/>
                  <a:pt x="8610813" y="10074076"/>
                </a:cubicBezTo>
                <a:cubicBezTo>
                  <a:pt x="8600740" y="10080172"/>
                  <a:pt x="8611858" y="10092803"/>
                  <a:pt x="8611873" y="10103079"/>
                </a:cubicBezTo>
                <a:cubicBezTo>
                  <a:pt x="8617890" y="10104277"/>
                  <a:pt x="8625649" y="10108354"/>
                  <a:pt x="8628204" y="10103329"/>
                </a:cubicBezTo>
                <a:close/>
                <a:moveTo>
                  <a:pt x="7327269" y="13048551"/>
                </a:moveTo>
                <a:lnTo>
                  <a:pt x="7305916" y="13039116"/>
                </a:lnTo>
                <a:cubicBezTo>
                  <a:pt x="7293080" y="13058925"/>
                  <a:pt x="7321253" y="13066787"/>
                  <a:pt x="7327269" y="13048551"/>
                </a:cubicBezTo>
                <a:close/>
                <a:moveTo>
                  <a:pt x="11337402" y="3972912"/>
                </a:moveTo>
                <a:cubicBezTo>
                  <a:pt x="11365075" y="3835239"/>
                  <a:pt x="11380253" y="3702753"/>
                  <a:pt x="11413890" y="3563126"/>
                </a:cubicBezTo>
                <a:cubicBezTo>
                  <a:pt x="11355578" y="3584269"/>
                  <a:pt x="11302697" y="3618518"/>
                  <a:pt x="11246768" y="3645812"/>
                </a:cubicBezTo>
                <a:cubicBezTo>
                  <a:pt x="11190035" y="3673771"/>
                  <a:pt x="11134105" y="3701065"/>
                  <a:pt x="11076231" y="3726990"/>
                </a:cubicBezTo>
                <a:cubicBezTo>
                  <a:pt x="11141243" y="3815370"/>
                  <a:pt x="11201466" y="3921518"/>
                  <a:pt x="11337402" y="3972912"/>
                </a:cubicBezTo>
                <a:close/>
                <a:moveTo>
                  <a:pt x="9588937" y="7932861"/>
                </a:moveTo>
                <a:cubicBezTo>
                  <a:pt x="9584808" y="7926494"/>
                  <a:pt x="9591568" y="7920059"/>
                  <a:pt x="9587101" y="7914013"/>
                </a:cubicBezTo>
                <a:cubicBezTo>
                  <a:pt x="9579731" y="7918453"/>
                  <a:pt x="9579607" y="7936591"/>
                  <a:pt x="9588937" y="7932861"/>
                </a:cubicBezTo>
                <a:close/>
                <a:moveTo>
                  <a:pt x="6780239" y="14291728"/>
                </a:moveTo>
                <a:cubicBezTo>
                  <a:pt x="6758058" y="14281927"/>
                  <a:pt x="6745567" y="14265194"/>
                  <a:pt x="6727402" y="14252071"/>
                </a:cubicBezTo>
                <a:cubicBezTo>
                  <a:pt x="6725987" y="14274891"/>
                  <a:pt x="6769657" y="14301832"/>
                  <a:pt x="6780239" y="14291728"/>
                </a:cubicBezTo>
                <a:close/>
                <a:moveTo>
                  <a:pt x="6553675" y="14805903"/>
                </a:moveTo>
                <a:cubicBezTo>
                  <a:pt x="6529045" y="14797062"/>
                  <a:pt x="6492401" y="14794654"/>
                  <a:pt x="6489590" y="14814853"/>
                </a:cubicBezTo>
                <a:cubicBezTo>
                  <a:pt x="6516401" y="14825678"/>
                  <a:pt x="6533993" y="14813542"/>
                  <a:pt x="6553675" y="14805903"/>
                </a:cubicBezTo>
                <a:close/>
                <a:moveTo>
                  <a:pt x="10524189" y="5821571"/>
                </a:moveTo>
                <a:cubicBezTo>
                  <a:pt x="10518855" y="5815140"/>
                  <a:pt x="10525410" y="5803775"/>
                  <a:pt x="10513114" y="5800380"/>
                </a:cubicBezTo>
                <a:cubicBezTo>
                  <a:pt x="10509537" y="5808476"/>
                  <a:pt x="10515294" y="5827827"/>
                  <a:pt x="10524189" y="5821571"/>
                </a:cubicBezTo>
                <a:close/>
                <a:moveTo>
                  <a:pt x="8984969" y="9305634"/>
                </a:moveTo>
                <a:lnTo>
                  <a:pt x="8979143" y="9318820"/>
                </a:lnTo>
                <a:cubicBezTo>
                  <a:pt x="8906513" y="9302490"/>
                  <a:pt x="8876375" y="9238332"/>
                  <a:pt x="8848971" y="9192160"/>
                </a:cubicBezTo>
                <a:cubicBezTo>
                  <a:pt x="8918917" y="9191543"/>
                  <a:pt x="8959277" y="9264793"/>
                  <a:pt x="8984969" y="9305634"/>
                </a:cubicBezTo>
                <a:close/>
                <a:moveTo>
                  <a:pt x="10421304" y="6059151"/>
                </a:moveTo>
                <a:cubicBezTo>
                  <a:pt x="10421626" y="6044528"/>
                  <a:pt x="10426878" y="6028010"/>
                  <a:pt x="10409328" y="6020255"/>
                </a:cubicBezTo>
                <a:cubicBezTo>
                  <a:pt x="10406353" y="6036252"/>
                  <a:pt x="10409300" y="6049265"/>
                  <a:pt x="10421304" y="6059151"/>
                </a:cubicBezTo>
                <a:close/>
                <a:moveTo>
                  <a:pt x="11141348" y="4433364"/>
                </a:moveTo>
                <a:cubicBezTo>
                  <a:pt x="11134234" y="4424096"/>
                  <a:pt x="11131801" y="4412303"/>
                  <a:pt x="11116880" y="4405711"/>
                </a:cubicBezTo>
                <a:cubicBezTo>
                  <a:pt x="11115763" y="4417466"/>
                  <a:pt x="11130810" y="4444529"/>
                  <a:pt x="11141348" y="4433364"/>
                </a:cubicBezTo>
                <a:close/>
                <a:moveTo>
                  <a:pt x="10726319" y="5373479"/>
                </a:moveTo>
                <a:lnTo>
                  <a:pt x="10725593" y="5367053"/>
                </a:lnTo>
                <a:lnTo>
                  <a:pt x="10723487" y="5348438"/>
                </a:lnTo>
                <a:cubicBezTo>
                  <a:pt x="10721779" y="5340475"/>
                  <a:pt x="10718969" y="5332984"/>
                  <a:pt x="10714054" y="5326219"/>
                </a:cubicBezTo>
                <a:cubicBezTo>
                  <a:pt x="10707889" y="5328342"/>
                  <a:pt x="10704606" y="5331515"/>
                  <a:pt x="10703023" y="5335386"/>
                </a:cubicBezTo>
                <a:lnTo>
                  <a:pt x="10702830" y="5338519"/>
                </a:lnTo>
                <a:lnTo>
                  <a:pt x="10702197" y="5348726"/>
                </a:lnTo>
                <a:cubicBezTo>
                  <a:pt x="10702835" y="5353630"/>
                  <a:pt x="10703990" y="5358877"/>
                  <a:pt x="10704483" y="5364110"/>
                </a:cubicBezTo>
                <a:lnTo>
                  <a:pt x="10704265" y="5366077"/>
                </a:lnTo>
                <a:lnTo>
                  <a:pt x="10702790" y="5379410"/>
                </a:lnTo>
                <a:cubicBezTo>
                  <a:pt x="10715096" y="5374643"/>
                  <a:pt x="10720127" y="5379416"/>
                  <a:pt x="10726319" y="5373479"/>
                </a:cubicBezTo>
                <a:close/>
                <a:moveTo>
                  <a:pt x="9189350" y="8860149"/>
                </a:moveTo>
                <a:cubicBezTo>
                  <a:pt x="9186252" y="8834807"/>
                  <a:pt x="9188881" y="8806904"/>
                  <a:pt x="9170201" y="8787941"/>
                </a:cubicBezTo>
                <a:cubicBezTo>
                  <a:pt x="9161603" y="8817798"/>
                  <a:pt x="9167165" y="8842186"/>
                  <a:pt x="9189350" y="8860149"/>
                </a:cubicBezTo>
                <a:close/>
                <a:moveTo>
                  <a:pt x="9551564" y="8041801"/>
                </a:moveTo>
                <a:cubicBezTo>
                  <a:pt x="9548466" y="8033806"/>
                  <a:pt x="9552298" y="8025657"/>
                  <a:pt x="9543928" y="8017528"/>
                </a:cubicBezTo>
                <a:cubicBezTo>
                  <a:pt x="9538163" y="8023662"/>
                  <a:pt x="9540963" y="8043524"/>
                  <a:pt x="9551564" y="8041801"/>
                </a:cubicBezTo>
                <a:close/>
                <a:moveTo>
                  <a:pt x="10681122" y="5486159"/>
                </a:moveTo>
                <a:cubicBezTo>
                  <a:pt x="10670350" y="5452830"/>
                  <a:pt x="10686223" y="5408828"/>
                  <a:pt x="10665608" y="5379310"/>
                </a:cubicBezTo>
                <a:cubicBezTo>
                  <a:pt x="10657117" y="5420455"/>
                  <a:pt x="10666658" y="5454261"/>
                  <a:pt x="10681122" y="5486159"/>
                </a:cubicBezTo>
                <a:close/>
                <a:moveTo>
                  <a:pt x="6777249" y="14322006"/>
                </a:moveTo>
                <a:cubicBezTo>
                  <a:pt x="6778849" y="14320548"/>
                  <a:pt x="6780278" y="14318757"/>
                  <a:pt x="6780292" y="14314686"/>
                </a:cubicBezTo>
                <a:cubicBezTo>
                  <a:pt x="6765799" y="14312869"/>
                  <a:pt x="6768089" y="14299611"/>
                  <a:pt x="6750759" y="14299599"/>
                </a:cubicBezTo>
                <a:cubicBezTo>
                  <a:pt x="6748381" y="14315367"/>
                  <a:pt x="6759948" y="14321497"/>
                  <a:pt x="6773171" y="14327340"/>
                </a:cubicBezTo>
                <a:cubicBezTo>
                  <a:pt x="6773875" y="14324593"/>
                  <a:pt x="6775649" y="14323465"/>
                  <a:pt x="6777249" y="14322006"/>
                </a:cubicBezTo>
                <a:close/>
                <a:moveTo>
                  <a:pt x="7466477" y="12763525"/>
                </a:moveTo>
                <a:cubicBezTo>
                  <a:pt x="7365116" y="12750334"/>
                  <a:pt x="7299127" y="12829215"/>
                  <a:pt x="7195191" y="12810300"/>
                </a:cubicBezTo>
                <a:cubicBezTo>
                  <a:pt x="7177218" y="12840580"/>
                  <a:pt x="7151608" y="12851178"/>
                  <a:pt x="7132254" y="12878809"/>
                </a:cubicBezTo>
                <a:cubicBezTo>
                  <a:pt x="7164270" y="12905695"/>
                  <a:pt x="7226191" y="12863748"/>
                  <a:pt x="7253774" y="12881031"/>
                </a:cubicBezTo>
                <a:cubicBezTo>
                  <a:pt x="7225401" y="12903657"/>
                  <a:pt x="7181037" y="12885075"/>
                  <a:pt x="7152614" y="12906660"/>
                </a:cubicBezTo>
                <a:cubicBezTo>
                  <a:pt x="7180286" y="12938761"/>
                  <a:pt x="7229181" y="12899722"/>
                  <a:pt x="7247029" y="12910157"/>
                </a:cubicBezTo>
                <a:cubicBezTo>
                  <a:pt x="7228806" y="12935228"/>
                  <a:pt x="7194642" y="12920133"/>
                  <a:pt x="7172172" y="12935176"/>
                </a:cubicBezTo>
                <a:cubicBezTo>
                  <a:pt x="7203504" y="12954371"/>
                  <a:pt x="7250915" y="12926779"/>
                  <a:pt x="7284467" y="12907970"/>
                </a:cubicBezTo>
                <a:lnTo>
                  <a:pt x="7305711" y="12897416"/>
                </a:lnTo>
                <a:lnTo>
                  <a:pt x="7307857" y="12897920"/>
                </a:lnTo>
                <a:cubicBezTo>
                  <a:pt x="7310484" y="12897806"/>
                  <a:pt x="7312311" y="12896704"/>
                  <a:pt x="7312292" y="12894147"/>
                </a:cubicBezTo>
                <a:lnTo>
                  <a:pt x="7305711" y="12897416"/>
                </a:lnTo>
                <a:lnTo>
                  <a:pt x="7298630" y="12895754"/>
                </a:lnTo>
                <a:cubicBezTo>
                  <a:pt x="7292278" y="12892947"/>
                  <a:pt x="7286920" y="12888032"/>
                  <a:pt x="7290939" y="12884712"/>
                </a:cubicBezTo>
                <a:cubicBezTo>
                  <a:pt x="7308284" y="12867405"/>
                  <a:pt x="7361553" y="12884316"/>
                  <a:pt x="7357381" y="12849859"/>
                </a:cubicBezTo>
                <a:cubicBezTo>
                  <a:pt x="7300798" y="12868174"/>
                  <a:pt x="7231855" y="12855548"/>
                  <a:pt x="7171454" y="12864023"/>
                </a:cubicBezTo>
                <a:cubicBezTo>
                  <a:pt x="7182243" y="12858088"/>
                  <a:pt x="7193458" y="12852343"/>
                  <a:pt x="7198708" y="12831220"/>
                </a:cubicBezTo>
                <a:cubicBezTo>
                  <a:pt x="7257163" y="12838703"/>
                  <a:pt x="7300482" y="12805353"/>
                  <a:pt x="7343953" y="12792455"/>
                </a:cubicBezTo>
                <a:cubicBezTo>
                  <a:pt x="7383115" y="12781220"/>
                  <a:pt x="7433771" y="12795958"/>
                  <a:pt x="7466477" y="12763525"/>
                </a:cubicBezTo>
                <a:close/>
                <a:moveTo>
                  <a:pt x="10331129" y="6281441"/>
                </a:moveTo>
                <a:cubicBezTo>
                  <a:pt x="10323879" y="6278238"/>
                  <a:pt x="10330599" y="6269952"/>
                  <a:pt x="10320083" y="6268375"/>
                </a:cubicBezTo>
                <a:cubicBezTo>
                  <a:pt x="10314120" y="6274949"/>
                  <a:pt x="10326634" y="6288153"/>
                  <a:pt x="10331129" y="6281441"/>
                </a:cubicBezTo>
                <a:close/>
                <a:moveTo>
                  <a:pt x="10963439" y="4855286"/>
                </a:moveTo>
                <a:cubicBezTo>
                  <a:pt x="10959123" y="4852358"/>
                  <a:pt x="10960345" y="4847285"/>
                  <a:pt x="10956217" y="4843931"/>
                </a:cubicBezTo>
                <a:cubicBezTo>
                  <a:pt x="10950213" y="4849442"/>
                  <a:pt x="10958387" y="4863257"/>
                  <a:pt x="10963439" y="4855286"/>
                </a:cubicBezTo>
                <a:close/>
                <a:moveTo>
                  <a:pt x="11156143" y="4419486"/>
                </a:moveTo>
                <a:cubicBezTo>
                  <a:pt x="11161474" y="4408572"/>
                  <a:pt x="11152473" y="4403574"/>
                  <a:pt x="11145316" y="4397860"/>
                </a:cubicBezTo>
                <a:cubicBezTo>
                  <a:pt x="11137098" y="4409540"/>
                  <a:pt x="11146100" y="4414538"/>
                  <a:pt x="11156143" y="4419486"/>
                </a:cubicBezTo>
                <a:close/>
                <a:moveTo>
                  <a:pt x="9855405" y="7365979"/>
                </a:moveTo>
                <a:cubicBezTo>
                  <a:pt x="9855568" y="7362179"/>
                  <a:pt x="9853420" y="7357759"/>
                  <a:pt x="9849783" y="7352846"/>
                </a:cubicBezTo>
                <a:cubicBezTo>
                  <a:pt x="9839218" y="7357859"/>
                  <a:pt x="9844349" y="7366761"/>
                  <a:pt x="9847166" y="7375379"/>
                </a:cubicBezTo>
                <a:cubicBezTo>
                  <a:pt x="9852768" y="7372958"/>
                  <a:pt x="9855240" y="7369782"/>
                  <a:pt x="9855405" y="7365979"/>
                </a:cubicBezTo>
                <a:close/>
                <a:moveTo>
                  <a:pt x="11374584" y="3928157"/>
                </a:moveTo>
                <a:cubicBezTo>
                  <a:pt x="11375671" y="3924686"/>
                  <a:pt x="11374966" y="3921953"/>
                  <a:pt x="11368783" y="3921515"/>
                </a:cubicBezTo>
                <a:cubicBezTo>
                  <a:pt x="11363922" y="3929055"/>
                  <a:pt x="11363605" y="3935543"/>
                  <a:pt x="11369630" y="3939225"/>
                </a:cubicBezTo>
                <a:cubicBezTo>
                  <a:pt x="11370617" y="3935837"/>
                  <a:pt x="11373497" y="3931628"/>
                  <a:pt x="11374584" y="3928157"/>
                </a:cubicBezTo>
                <a:close/>
                <a:moveTo>
                  <a:pt x="8586301" y="10238799"/>
                </a:moveTo>
                <a:cubicBezTo>
                  <a:pt x="8575383" y="10232248"/>
                  <a:pt x="8578409" y="10216501"/>
                  <a:pt x="8563641" y="10212583"/>
                </a:cubicBezTo>
                <a:cubicBezTo>
                  <a:pt x="8561224" y="10225087"/>
                  <a:pt x="8577201" y="10244004"/>
                  <a:pt x="8586301" y="10238799"/>
                </a:cubicBezTo>
                <a:close/>
                <a:moveTo>
                  <a:pt x="9615632" y="7915902"/>
                </a:moveTo>
                <a:cubicBezTo>
                  <a:pt x="9615057" y="7910896"/>
                  <a:pt x="9612544" y="7905887"/>
                  <a:pt x="9611510" y="7901077"/>
                </a:cubicBezTo>
                <a:cubicBezTo>
                  <a:pt x="9601048" y="7910392"/>
                  <a:pt x="9601779" y="7920640"/>
                  <a:pt x="9608126" y="7930689"/>
                </a:cubicBezTo>
                <a:cubicBezTo>
                  <a:pt x="9614844" y="7925905"/>
                  <a:pt x="9616207" y="7920907"/>
                  <a:pt x="9615632" y="7915902"/>
                </a:cubicBezTo>
                <a:close/>
                <a:moveTo>
                  <a:pt x="8850319" y="9649313"/>
                </a:moveTo>
                <a:cubicBezTo>
                  <a:pt x="8838715" y="9637127"/>
                  <a:pt x="8831873" y="9622816"/>
                  <a:pt x="8817877" y="9611926"/>
                </a:cubicBezTo>
                <a:cubicBezTo>
                  <a:pt x="8820484" y="9626986"/>
                  <a:pt x="8834757" y="9652833"/>
                  <a:pt x="8850319" y="9649313"/>
                </a:cubicBezTo>
                <a:close/>
                <a:moveTo>
                  <a:pt x="11448626" y="3769673"/>
                </a:moveTo>
                <a:cubicBezTo>
                  <a:pt x="11456088" y="3759713"/>
                  <a:pt x="11451055" y="3754940"/>
                  <a:pt x="11454825" y="3746409"/>
                </a:cubicBezTo>
                <a:cubicBezTo>
                  <a:pt x="11444393" y="3742310"/>
                  <a:pt x="11436206" y="3745830"/>
                  <a:pt x="11432398" y="3757914"/>
                </a:cubicBezTo>
                <a:cubicBezTo>
                  <a:pt x="11441499" y="3760406"/>
                  <a:pt x="11437064" y="3768134"/>
                  <a:pt x="11448626" y="3769673"/>
                </a:cubicBezTo>
                <a:close/>
                <a:moveTo>
                  <a:pt x="9675862" y="7781908"/>
                </a:moveTo>
                <a:cubicBezTo>
                  <a:pt x="9685851" y="7778196"/>
                  <a:pt x="9680010" y="7761226"/>
                  <a:pt x="9671322" y="7765634"/>
                </a:cubicBezTo>
                <a:cubicBezTo>
                  <a:pt x="9676465" y="7771035"/>
                  <a:pt x="9667101" y="7776087"/>
                  <a:pt x="9675862" y="7781908"/>
                </a:cubicBezTo>
                <a:close/>
                <a:moveTo>
                  <a:pt x="10441641" y="6051335"/>
                </a:moveTo>
                <a:cubicBezTo>
                  <a:pt x="10446963" y="6040448"/>
                  <a:pt x="10433399" y="6020199"/>
                  <a:pt x="10425184" y="6031844"/>
                </a:cubicBezTo>
                <a:cubicBezTo>
                  <a:pt x="10433608" y="6037093"/>
                  <a:pt x="10430940" y="6046607"/>
                  <a:pt x="10441641" y="6051335"/>
                </a:cubicBezTo>
                <a:close/>
                <a:moveTo>
                  <a:pt x="6833566" y="14218646"/>
                </a:moveTo>
                <a:cubicBezTo>
                  <a:pt x="6809900" y="14212287"/>
                  <a:pt x="6796220" y="14182175"/>
                  <a:pt x="6812643" y="14162291"/>
                </a:cubicBezTo>
                <a:cubicBezTo>
                  <a:pt x="6827032" y="14175818"/>
                  <a:pt x="6828075" y="14198810"/>
                  <a:pt x="6833566" y="14218646"/>
                </a:cubicBezTo>
                <a:close/>
                <a:moveTo>
                  <a:pt x="8017256" y="11539693"/>
                </a:moveTo>
                <a:cubicBezTo>
                  <a:pt x="8017497" y="11538073"/>
                  <a:pt x="8016722" y="11536558"/>
                  <a:pt x="8014220" y="11535171"/>
                </a:cubicBezTo>
                <a:cubicBezTo>
                  <a:pt x="8012541" y="11539264"/>
                  <a:pt x="8009447" y="11542138"/>
                  <a:pt x="8003475" y="11541915"/>
                </a:cubicBezTo>
                <a:cubicBezTo>
                  <a:pt x="8003918" y="11547838"/>
                  <a:pt x="8002180" y="11555573"/>
                  <a:pt x="8006885" y="11556551"/>
                </a:cubicBezTo>
                <a:cubicBezTo>
                  <a:pt x="8006670" y="11550365"/>
                  <a:pt x="8016534" y="11544553"/>
                  <a:pt x="8017256" y="11539693"/>
                </a:cubicBezTo>
                <a:close/>
                <a:moveTo>
                  <a:pt x="11409022" y="3869698"/>
                </a:moveTo>
                <a:cubicBezTo>
                  <a:pt x="11410907" y="3865432"/>
                  <a:pt x="11411511" y="3860601"/>
                  <a:pt x="11409987" y="3857123"/>
                </a:cubicBezTo>
                <a:cubicBezTo>
                  <a:pt x="11404201" y="3854056"/>
                  <a:pt x="11398702" y="3852647"/>
                  <a:pt x="11393780" y="3854551"/>
                </a:cubicBezTo>
                <a:cubicBezTo>
                  <a:pt x="11389683" y="3864977"/>
                  <a:pt x="11396473" y="3871546"/>
                  <a:pt x="11400375" y="3878879"/>
                </a:cubicBezTo>
                <a:cubicBezTo>
                  <a:pt x="11403972" y="3877664"/>
                  <a:pt x="11407137" y="3873964"/>
                  <a:pt x="11409022" y="3869698"/>
                </a:cubicBezTo>
                <a:close/>
                <a:moveTo>
                  <a:pt x="11428342" y="3825973"/>
                </a:moveTo>
                <a:cubicBezTo>
                  <a:pt x="11435238" y="3817293"/>
                  <a:pt x="11423675" y="3815754"/>
                  <a:pt x="11421957" y="3810406"/>
                </a:cubicBezTo>
                <a:cubicBezTo>
                  <a:pt x="11418138" y="3817896"/>
                  <a:pt x="11420044" y="3822817"/>
                  <a:pt x="11428342" y="3825973"/>
                </a:cubicBezTo>
                <a:close/>
                <a:moveTo>
                  <a:pt x="10770031" y="5321869"/>
                </a:moveTo>
                <a:cubicBezTo>
                  <a:pt x="10784514" y="5292554"/>
                  <a:pt x="10768609" y="5274304"/>
                  <a:pt x="10763403" y="5252618"/>
                </a:cubicBezTo>
                <a:cubicBezTo>
                  <a:pt x="10754291" y="5267468"/>
                  <a:pt x="10760988" y="5276549"/>
                  <a:pt x="10759875" y="5288300"/>
                </a:cubicBezTo>
                <a:cubicBezTo>
                  <a:pt x="10752146" y="5283864"/>
                  <a:pt x="10758756" y="5273521"/>
                  <a:pt x="10746908" y="5270328"/>
                </a:cubicBezTo>
                <a:cubicBezTo>
                  <a:pt x="10734533" y="5286795"/>
                  <a:pt x="10746237" y="5313397"/>
                  <a:pt x="10758062" y="5329337"/>
                </a:cubicBezTo>
                <a:cubicBezTo>
                  <a:pt x="10761013" y="5312271"/>
                  <a:pt x="10758430" y="5323887"/>
                  <a:pt x="10770031" y="5321869"/>
                </a:cubicBezTo>
                <a:close/>
                <a:moveTo>
                  <a:pt x="10103654" y="6831554"/>
                </a:moveTo>
                <a:cubicBezTo>
                  <a:pt x="10087009" y="6820634"/>
                  <a:pt x="10084532" y="6804257"/>
                  <a:pt x="10071394" y="6792339"/>
                </a:cubicBezTo>
                <a:cubicBezTo>
                  <a:pt x="10073769" y="6806633"/>
                  <a:pt x="10079135" y="6834984"/>
                  <a:pt x="10103654" y="6831554"/>
                </a:cubicBezTo>
                <a:close/>
                <a:moveTo>
                  <a:pt x="8829683" y="9715194"/>
                </a:moveTo>
                <a:cubicBezTo>
                  <a:pt x="8817837" y="9665984"/>
                  <a:pt x="8736158" y="9622114"/>
                  <a:pt x="8683912" y="9642128"/>
                </a:cubicBezTo>
                <a:lnTo>
                  <a:pt x="8671339" y="9650579"/>
                </a:lnTo>
                <a:lnTo>
                  <a:pt x="8660701" y="9657729"/>
                </a:lnTo>
                <a:cubicBezTo>
                  <a:pt x="8654088" y="9664885"/>
                  <a:pt x="8648752" y="9674086"/>
                  <a:pt x="8645153" y="9685604"/>
                </a:cubicBezTo>
                <a:lnTo>
                  <a:pt x="8659500" y="9688260"/>
                </a:lnTo>
                <a:lnTo>
                  <a:pt x="8726608" y="9700683"/>
                </a:lnTo>
                <a:cubicBezTo>
                  <a:pt x="8757039" y="9705464"/>
                  <a:pt x="8789475" y="9711092"/>
                  <a:pt x="8820096" y="9720844"/>
                </a:cubicBezTo>
                <a:cubicBezTo>
                  <a:pt x="8824270" y="9721495"/>
                  <a:pt x="8826743" y="9718334"/>
                  <a:pt x="8829683" y="9715194"/>
                </a:cubicBezTo>
                <a:close/>
                <a:moveTo>
                  <a:pt x="9256369" y="8750064"/>
                </a:moveTo>
                <a:cubicBezTo>
                  <a:pt x="9266286" y="8734554"/>
                  <a:pt x="9259388" y="8725900"/>
                  <a:pt x="9252681" y="8716814"/>
                </a:cubicBezTo>
                <a:cubicBezTo>
                  <a:pt x="9240366" y="8721578"/>
                  <a:pt x="9244070" y="8742081"/>
                  <a:pt x="9256369" y="8750064"/>
                </a:cubicBezTo>
                <a:close/>
                <a:moveTo>
                  <a:pt x="10466747" y="6013040"/>
                </a:moveTo>
                <a:cubicBezTo>
                  <a:pt x="10469981" y="6002249"/>
                  <a:pt x="10463092" y="5977311"/>
                  <a:pt x="10451984" y="5989715"/>
                </a:cubicBezTo>
                <a:cubicBezTo>
                  <a:pt x="10455342" y="5998326"/>
                  <a:pt x="10455190" y="6007933"/>
                  <a:pt x="10466747" y="6013040"/>
                </a:cubicBezTo>
                <a:close/>
                <a:moveTo>
                  <a:pt x="11151483" y="4466934"/>
                </a:moveTo>
                <a:cubicBezTo>
                  <a:pt x="11148918" y="4461207"/>
                  <a:pt x="11140203" y="4457867"/>
                  <a:pt x="11137450" y="4452567"/>
                </a:cubicBezTo>
                <a:cubicBezTo>
                  <a:pt x="11131118" y="4459977"/>
                  <a:pt x="11145529" y="4473489"/>
                  <a:pt x="11151483" y="4466934"/>
                </a:cubicBezTo>
                <a:close/>
                <a:moveTo>
                  <a:pt x="10553075" y="5822111"/>
                </a:moveTo>
                <a:cubicBezTo>
                  <a:pt x="10556312" y="5811317"/>
                  <a:pt x="10552774" y="5803133"/>
                  <a:pt x="10543695" y="5797084"/>
                </a:cubicBezTo>
                <a:cubicBezTo>
                  <a:pt x="10537380" y="5809064"/>
                  <a:pt x="10540302" y="5817485"/>
                  <a:pt x="10553075" y="5822111"/>
                </a:cubicBezTo>
                <a:close/>
                <a:moveTo>
                  <a:pt x="10785704" y="5295630"/>
                </a:moveTo>
                <a:cubicBezTo>
                  <a:pt x="10783861" y="5274410"/>
                  <a:pt x="10787744" y="5250619"/>
                  <a:pt x="10771135" y="5235116"/>
                </a:cubicBezTo>
                <a:cubicBezTo>
                  <a:pt x="10764364" y="5259674"/>
                  <a:pt x="10774821" y="5277558"/>
                  <a:pt x="10785704" y="5295630"/>
                </a:cubicBezTo>
                <a:close/>
                <a:moveTo>
                  <a:pt x="10860960" y="5125308"/>
                </a:moveTo>
                <a:cubicBezTo>
                  <a:pt x="10857547" y="5123800"/>
                  <a:pt x="10857825" y="5120862"/>
                  <a:pt x="10855027" y="5119116"/>
                </a:cubicBezTo>
                <a:cubicBezTo>
                  <a:pt x="10853190" y="5124426"/>
                  <a:pt x="10849319" y="5130879"/>
                  <a:pt x="10857753" y="5132565"/>
                </a:cubicBezTo>
                <a:close/>
                <a:moveTo>
                  <a:pt x="10920748" y="4989993"/>
                </a:moveTo>
                <a:cubicBezTo>
                  <a:pt x="10924528" y="4937581"/>
                  <a:pt x="10900620" y="4895896"/>
                  <a:pt x="10891905" y="4848678"/>
                </a:cubicBezTo>
                <a:cubicBezTo>
                  <a:pt x="10885437" y="4835617"/>
                  <a:pt x="10897239" y="4815831"/>
                  <a:pt x="10876431" y="4808678"/>
                </a:cubicBezTo>
                <a:cubicBezTo>
                  <a:pt x="10862344" y="4846331"/>
                  <a:pt x="10899563" y="4864817"/>
                  <a:pt x="10884057" y="4903373"/>
                </a:cubicBezTo>
                <a:cubicBezTo>
                  <a:pt x="10908781" y="4927053"/>
                  <a:pt x="10904211" y="4962788"/>
                  <a:pt x="10920748" y="4989993"/>
                </a:cubicBezTo>
                <a:close/>
                <a:moveTo>
                  <a:pt x="10121295" y="6800650"/>
                </a:moveTo>
                <a:cubicBezTo>
                  <a:pt x="10121921" y="6800337"/>
                  <a:pt x="10121371" y="6799266"/>
                  <a:pt x="10118908" y="6797032"/>
                </a:cubicBezTo>
                <a:cubicBezTo>
                  <a:pt x="10114579" y="6794101"/>
                  <a:pt x="10094049" y="6785030"/>
                  <a:pt x="10103903" y="6793968"/>
                </a:cubicBezTo>
                <a:cubicBezTo>
                  <a:pt x="10106969" y="6795705"/>
                  <a:pt x="10119419" y="6801588"/>
                  <a:pt x="10121295" y="6800650"/>
                </a:cubicBezTo>
                <a:close/>
                <a:moveTo>
                  <a:pt x="10484100" y="5983029"/>
                </a:moveTo>
                <a:cubicBezTo>
                  <a:pt x="10496732" y="5971809"/>
                  <a:pt x="10463703" y="5951614"/>
                  <a:pt x="10469990" y="5968648"/>
                </a:cubicBezTo>
                <a:cubicBezTo>
                  <a:pt x="10478788" y="5960316"/>
                  <a:pt x="10474410" y="5981803"/>
                  <a:pt x="10484100" y="5983029"/>
                </a:cubicBezTo>
                <a:close/>
                <a:moveTo>
                  <a:pt x="10420894" y="6126641"/>
                </a:moveTo>
                <a:cubicBezTo>
                  <a:pt x="10426937" y="6113128"/>
                  <a:pt x="10424351" y="6094229"/>
                  <a:pt x="10418265" y="6094977"/>
                </a:cubicBezTo>
                <a:cubicBezTo>
                  <a:pt x="10421161" y="6106949"/>
                  <a:pt x="10409079" y="6125032"/>
                  <a:pt x="10411787" y="6137430"/>
                </a:cubicBezTo>
                <a:cubicBezTo>
                  <a:pt x="10415908" y="6135050"/>
                  <a:pt x="10418881" y="6131144"/>
                  <a:pt x="10420894" y="6126641"/>
                </a:cubicBezTo>
                <a:close/>
                <a:moveTo>
                  <a:pt x="10700092" y="5498625"/>
                </a:moveTo>
                <a:cubicBezTo>
                  <a:pt x="10699112" y="5482376"/>
                  <a:pt x="10705753" y="5463883"/>
                  <a:pt x="10691050" y="5453302"/>
                </a:cubicBezTo>
                <a:cubicBezTo>
                  <a:pt x="10692218" y="5469125"/>
                  <a:pt x="10682311" y="5489237"/>
                  <a:pt x="10700092" y="5498625"/>
                </a:cubicBezTo>
                <a:close/>
                <a:moveTo>
                  <a:pt x="10910205" y="5023089"/>
                </a:moveTo>
                <a:cubicBezTo>
                  <a:pt x="10901823" y="5000508"/>
                  <a:pt x="10905352" y="4964822"/>
                  <a:pt x="10896939" y="4950391"/>
                </a:cubicBezTo>
                <a:cubicBezTo>
                  <a:pt x="10894945" y="4947980"/>
                  <a:pt x="10885132" y="4943644"/>
                  <a:pt x="10886273" y="4945678"/>
                </a:cubicBezTo>
                <a:cubicBezTo>
                  <a:pt x="10880043" y="4933232"/>
                  <a:pt x="10881577" y="4895135"/>
                  <a:pt x="10857230" y="4870602"/>
                </a:cubicBezTo>
                <a:cubicBezTo>
                  <a:pt x="10847789" y="4838879"/>
                  <a:pt x="10847576" y="4803582"/>
                  <a:pt x="10829094" y="4775008"/>
                </a:cubicBezTo>
                <a:cubicBezTo>
                  <a:pt x="10818568" y="4817295"/>
                  <a:pt x="10846663" y="4867973"/>
                  <a:pt x="10859258" y="4913334"/>
                </a:cubicBezTo>
                <a:cubicBezTo>
                  <a:pt x="10864028" y="4930237"/>
                  <a:pt x="10867042" y="4945344"/>
                  <a:pt x="10871713" y="4960163"/>
                </a:cubicBezTo>
                <a:cubicBezTo>
                  <a:pt x="10877687" y="4962803"/>
                  <a:pt x="10879542" y="4966683"/>
                  <a:pt x="10878936" y="4971518"/>
                </a:cubicBezTo>
                <a:cubicBezTo>
                  <a:pt x="10883867" y="4974207"/>
                  <a:pt x="10887181" y="4973630"/>
                  <a:pt x="10891111" y="4972816"/>
                </a:cubicBezTo>
                <a:cubicBezTo>
                  <a:pt x="10890703" y="4981819"/>
                  <a:pt x="10896824" y="4987585"/>
                  <a:pt x="10892109" y="4998257"/>
                </a:cubicBezTo>
                <a:cubicBezTo>
                  <a:pt x="10885799" y="4992917"/>
                  <a:pt x="10886068" y="4985383"/>
                  <a:pt x="10874220" y="4982190"/>
                </a:cubicBezTo>
                <a:cubicBezTo>
                  <a:pt x="10867897" y="4994191"/>
                  <a:pt x="10879417" y="4999281"/>
                  <a:pt x="10874136" y="5011234"/>
                </a:cubicBezTo>
                <a:cubicBezTo>
                  <a:pt x="10868401" y="5009209"/>
                  <a:pt x="10861902" y="5004297"/>
                  <a:pt x="10858548" y="5008428"/>
                </a:cubicBezTo>
                <a:cubicBezTo>
                  <a:pt x="10871137" y="5027255"/>
                  <a:pt x="10839066" y="5024819"/>
                  <a:pt x="10843271" y="5043003"/>
                </a:cubicBezTo>
                <a:cubicBezTo>
                  <a:pt x="10864276" y="5054325"/>
                  <a:pt x="10861252" y="5034622"/>
                  <a:pt x="10864895" y="5032150"/>
                </a:cubicBezTo>
                <a:cubicBezTo>
                  <a:pt x="10873578" y="5040196"/>
                  <a:pt x="10867926" y="5060562"/>
                  <a:pt x="10875664" y="5068477"/>
                </a:cubicBezTo>
                <a:lnTo>
                  <a:pt x="10878298" y="5069044"/>
                </a:lnTo>
                <a:lnTo>
                  <a:pt x="10888892" y="5071324"/>
                </a:lnTo>
                <a:lnTo>
                  <a:pt x="10887724" y="5062925"/>
                </a:lnTo>
                <a:lnTo>
                  <a:pt x="10886435" y="5053657"/>
                </a:lnTo>
                <a:cubicBezTo>
                  <a:pt x="10883530" y="5048547"/>
                  <a:pt x="10880571" y="5043413"/>
                  <a:pt x="10883659" y="5035849"/>
                </a:cubicBezTo>
                <a:cubicBezTo>
                  <a:pt x="10902014" y="5048551"/>
                  <a:pt x="10887929" y="5015797"/>
                  <a:pt x="10910205" y="5023089"/>
                </a:cubicBezTo>
                <a:close/>
                <a:moveTo>
                  <a:pt x="11244185" y="4267506"/>
                </a:moveTo>
                <a:cubicBezTo>
                  <a:pt x="11238314" y="4266954"/>
                  <a:pt x="11227551" y="4255564"/>
                  <a:pt x="11225197" y="4263200"/>
                </a:cubicBezTo>
                <a:cubicBezTo>
                  <a:pt x="11231769" y="4266486"/>
                  <a:pt x="11226687" y="4274097"/>
                  <a:pt x="11230466" y="4278518"/>
                </a:cubicBezTo>
                <a:lnTo>
                  <a:pt x="11231174" y="4278809"/>
                </a:lnTo>
                <a:lnTo>
                  <a:pt x="11237959" y="4281598"/>
                </a:lnTo>
                <a:lnTo>
                  <a:pt x="11240059" y="4276844"/>
                </a:lnTo>
                <a:close/>
                <a:moveTo>
                  <a:pt x="8656114" y="10126973"/>
                </a:moveTo>
                <a:cubicBezTo>
                  <a:pt x="8655233" y="10104516"/>
                  <a:pt x="8655801" y="10102206"/>
                  <a:pt x="8654879" y="10080682"/>
                </a:cubicBezTo>
                <a:cubicBezTo>
                  <a:pt x="8648416" y="10078997"/>
                  <a:pt x="8641953" y="10077312"/>
                  <a:pt x="8635025" y="10075606"/>
                </a:cubicBezTo>
                <a:cubicBezTo>
                  <a:pt x="8635968" y="10096664"/>
                  <a:pt x="8628297" y="10122482"/>
                  <a:pt x="8656114" y="10126973"/>
                </a:cubicBezTo>
                <a:close/>
                <a:moveTo>
                  <a:pt x="8188634" y="11186246"/>
                </a:moveTo>
                <a:cubicBezTo>
                  <a:pt x="8180384" y="11186521"/>
                  <a:pt x="8171779" y="11186492"/>
                  <a:pt x="8163833" y="11186414"/>
                </a:cubicBezTo>
                <a:lnTo>
                  <a:pt x="8114997" y="11249469"/>
                </a:lnTo>
                <a:lnTo>
                  <a:pt x="8112690" y="11252449"/>
                </a:lnTo>
                <a:cubicBezTo>
                  <a:pt x="8096399" y="11275728"/>
                  <a:pt x="8081138" y="11299510"/>
                  <a:pt x="8067728" y="11321502"/>
                </a:cubicBezTo>
                <a:lnTo>
                  <a:pt x="8050849" y="11350755"/>
                </a:lnTo>
                <a:lnTo>
                  <a:pt x="8039023" y="11371249"/>
                </a:lnTo>
                <a:cubicBezTo>
                  <a:pt x="8032375" y="11379677"/>
                  <a:pt x="8019185" y="11393548"/>
                  <a:pt x="8006888" y="11392798"/>
                </a:cubicBezTo>
                <a:lnTo>
                  <a:pt x="8041965" y="11342818"/>
                </a:lnTo>
                <a:lnTo>
                  <a:pt x="8078798" y="11290337"/>
                </a:lnTo>
                <a:lnTo>
                  <a:pt x="8109528" y="11245261"/>
                </a:lnTo>
                <a:lnTo>
                  <a:pt x="8149611" y="11186467"/>
                </a:lnTo>
                <a:cubicBezTo>
                  <a:pt x="8138751" y="11193881"/>
                  <a:pt x="8128195" y="11203982"/>
                  <a:pt x="8117914" y="11215753"/>
                </a:cubicBezTo>
                <a:lnTo>
                  <a:pt x="8100604" y="11238395"/>
                </a:lnTo>
                <a:lnTo>
                  <a:pt x="8087865" y="11255059"/>
                </a:lnTo>
                <a:lnTo>
                  <a:pt x="8034265" y="11335938"/>
                </a:lnTo>
                <a:lnTo>
                  <a:pt x="8032007" y="11339345"/>
                </a:lnTo>
                <a:cubicBezTo>
                  <a:pt x="8009518" y="11370439"/>
                  <a:pt x="7974091" y="11392231"/>
                  <a:pt x="8006616" y="11424576"/>
                </a:cubicBezTo>
                <a:cubicBezTo>
                  <a:pt x="8020611" y="11412631"/>
                  <a:pt x="8032106" y="11398223"/>
                  <a:pt x="8042832" y="11382920"/>
                </a:cubicBezTo>
                <a:lnTo>
                  <a:pt x="8059344" y="11358345"/>
                </a:lnTo>
                <a:lnTo>
                  <a:pt x="8074428" y="11335896"/>
                </a:lnTo>
                <a:cubicBezTo>
                  <a:pt x="8089100" y="11315300"/>
                  <a:pt x="8104038" y="11294932"/>
                  <a:pt x="8117642" y="11273877"/>
                </a:cubicBezTo>
                <a:lnTo>
                  <a:pt x="8126091" y="11258005"/>
                </a:lnTo>
                <a:lnTo>
                  <a:pt x="8152854" y="11207732"/>
                </a:lnTo>
                <a:cubicBezTo>
                  <a:pt x="8152814" y="11202773"/>
                  <a:pt x="8154592" y="11199995"/>
                  <a:pt x="8156369" y="11197219"/>
                </a:cubicBezTo>
                <a:cubicBezTo>
                  <a:pt x="8162037" y="11197794"/>
                  <a:pt x="8169835" y="11195898"/>
                  <a:pt x="8170887" y="11201113"/>
                </a:cubicBezTo>
                <a:lnTo>
                  <a:pt x="8133642" y="11263814"/>
                </a:lnTo>
                <a:lnTo>
                  <a:pt x="8122215" y="11283052"/>
                </a:lnTo>
                <a:cubicBezTo>
                  <a:pt x="8104020" y="11309076"/>
                  <a:pt x="8084859" y="11333807"/>
                  <a:pt x="8067751" y="11357229"/>
                </a:cubicBezTo>
                <a:lnTo>
                  <a:pt x="8064133" y="11362623"/>
                </a:lnTo>
                <a:lnTo>
                  <a:pt x="8050449" y="11383021"/>
                </a:lnTo>
                <a:cubicBezTo>
                  <a:pt x="8045216" y="11392131"/>
                  <a:pt x="8040957" y="11401542"/>
                  <a:pt x="8038988" y="11410618"/>
                </a:cubicBezTo>
                <a:lnTo>
                  <a:pt x="8071768" y="11369445"/>
                </a:lnTo>
                <a:lnTo>
                  <a:pt x="8120952" y="11307667"/>
                </a:lnTo>
                <a:lnTo>
                  <a:pt x="8144244" y="11271971"/>
                </a:lnTo>
                <a:lnTo>
                  <a:pt x="8158392" y="11250289"/>
                </a:lnTo>
                <a:cubicBezTo>
                  <a:pt x="8170342" y="11230348"/>
                  <a:pt x="8181093" y="11209296"/>
                  <a:pt x="8188634" y="11186246"/>
                </a:cubicBezTo>
                <a:close/>
                <a:moveTo>
                  <a:pt x="9654631" y="7875247"/>
                </a:moveTo>
                <a:cubicBezTo>
                  <a:pt x="9654720" y="7871702"/>
                  <a:pt x="9653243" y="7868120"/>
                  <a:pt x="9650037" y="7864413"/>
                </a:cubicBezTo>
                <a:cubicBezTo>
                  <a:pt x="9645356" y="7866937"/>
                  <a:pt x="9640774" y="7865504"/>
                  <a:pt x="9636650" y="7872005"/>
                </a:cubicBezTo>
                <a:cubicBezTo>
                  <a:pt x="9646376" y="7878841"/>
                  <a:pt x="9643162" y="7875462"/>
                  <a:pt x="9649828" y="7885853"/>
                </a:cubicBezTo>
                <a:cubicBezTo>
                  <a:pt x="9652887" y="7882298"/>
                  <a:pt x="9654542" y="7878791"/>
                  <a:pt x="9654631" y="7875247"/>
                </a:cubicBezTo>
                <a:close/>
                <a:moveTo>
                  <a:pt x="9639859" y="7910457"/>
                </a:moveTo>
                <a:cubicBezTo>
                  <a:pt x="9641840" y="7904314"/>
                  <a:pt x="9636553" y="7895590"/>
                  <a:pt x="9630039" y="7898892"/>
                </a:cubicBezTo>
                <a:cubicBezTo>
                  <a:pt x="9635501" y="7904636"/>
                  <a:pt x="9626474" y="7909368"/>
                  <a:pt x="9635236" y="7915186"/>
                </a:cubicBezTo>
                <a:cubicBezTo>
                  <a:pt x="9637732" y="7914262"/>
                  <a:pt x="9639201" y="7912499"/>
                  <a:pt x="9639859" y="7910457"/>
                </a:cubicBezTo>
                <a:close/>
                <a:moveTo>
                  <a:pt x="6585407" y="14828474"/>
                </a:moveTo>
                <a:cubicBezTo>
                  <a:pt x="6585753" y="14827223"/>
                  <a:pt x="6585032" y="14825755"/>
                  <a:pt x="6582484" y="14823736"/>
                </a:cubicBezTo>
                <a:cubicBezTo>
                  <a:pt x="6549383" y="14816769"/>
                  <a:pt x="6521831" y="14847987"/>
                  <a:pt x="6488773" y="14837464"/>
                </a:cubicBezTo>
                <a:cubicBezTo>
                  <a:pt x="6453204" y="14826854"/>
                  <a:pt x="6428142" y="14782087"/>
                  <a:pt x="6381300" y="14767006"/>
                </a:cubicBezTo>
                <a:cubicBezTo>
                  <a:pt x="6379483" y="14786112"/>
                  <a:pt x="6365882" y="14776529"/>
                  <a:pt x="6359598" y="14784984"/>
                </a:cubicBezTo>
                <a:cubicBezTo>
                  <a:pt x="6369669" y="14808322"/>
                  <a:pt x="6398920" y="14804399"/>
                  <a:pt x="6417140" y="14801219"/>
                </a:cubicBezTo>
                <a:cubicBezTo>
                  <a:pt x="6427714" y="14875318"/>
                  <a:pt x="6519979" y="14844105"/>
                  <a:pt x="6573992" y="14842957"/>
                </a:cubicBezTo>
                <a:cubicBezTo>
                  <a:pt x="6573730" y="14834035"/>
                  <a:pt x="6584370" y="14832227"/>
                  <a:pt x="6585407" y="14828474"/>
                </a:cubicBezTo>
                <a:close/>
                <a:moveTo>
                  <a:pt x="11221950" y="4336280"/>
                </a:moveTo>
                <a:lnTo>
                  <a:pt x="11220231" y="4335586"/>
                </a:lnTo>
                <a:lnTo>
                  <a:pt x="11213057" y="4332693"/>
                </a:lnTo>
                <a:lnTo>
                  <a:pt x="11212289" y="4329869"/>
                </a:lnTo>
                <a:lnTo>
                  <a:pt x="11220323" y="4335200"/>
                </a:lnTo>
                <a:close/>
                <a:moveTo>
                  <a:pt x="9451225" y="8343982"/>
                </a:moveTo>
                <a:cubicBezTo>
                  <a:pt x="9456774" y="8333740"/>
                  <a:pt x="9453551" y="8316704"/>
                  <a:pt x="9435255" y="8308873"/>
                </a:cubicBezTo>
                <a:cubicBezTo>
                  <a:pt x="9425534" y="8311178"/>
                  <a:pt x="9420143" y="8324538"/>
                  <a:pt x="9414565" y="8338321"/>
                </a:cubicBezTo>
                <a:cubicBezTo>
                  <a:pt x="9431353" y="8357674"/>
                  <a:pt x="9445674" y="8354228"/>
                  <a:pt x="9451225" y="8343982"/>
                </a:cubicBezTo>
                <a:close/>
                <a:moveTo>
                  <a:pt x="7528987" y="12694828"/>
                </a:moveTo>
                <a:cubicBezTo>
                  <a:pt x="7447271" y="12707644"/>
                  <a:pt x="7375627" y="12695354"/>
                  <a:pt x="7290079" y="12711065"/>
                </a:cubicBezTo>
                <a:cubicBezTo>
                  <a:pt x="7281527" y="12737353"/>
                  <a:pt x="7259283" y="12731092"/>
                  <a:pt x="7250541" y="12757806"/>
                </a:cubicBezTo>
                <a:cubicBezTo>
                  <a:pt x="7337898" y="12762261"/>
                  <a:pt x="7417693" y="12774585"/>
                  <a:pt x="7493920" y="12730295"/>
                </a:cubicBezTo>
                <a:cubicBezTo>
                  <a:pt x="7417152" y="12733068"/>
                  <a:pt x="7346212" y="12752684"/>
                  <a:pt x="7283763" y="12740379"/>
                </a:cubicBezTo>
                <a:cubicBezTo>
                  <a:pt x="7356498" y="12701681"/>
                  <a:pt x="7463361" y="12750937"/>
                  <a:pt x="7528987" y="12694828"/>
                </a:cubicBezTo>
                <a:close/>
                <a:moveTo>
                  <a:pt x="10418195" y="6161136"/>
                </a:moveTo>
                <a:cubicBezTo>
                  <a:pt x="10424613" y="6151243"/>
                  <a:pt x="10413535" y="6147367"/>
                  <a:pt x="10410281" y="6140838"/>
                </a:cubicBezTo>
                <a:cubicBezTo>
                  <a:pt x="10407989" y="6149499"/>
                  <a:pt x="10405081" y="6158397"/>
                  <a:pt x="10418195" y="6161136"/>
                </a:cubicBezTo>
                <a:close/>
                <a:moveTo>
                  <a:pt x="6613042" y="14776490"/>
                </a:moveTo>
                <a:cubicBezTo>
                  <a:pt x="6579780" y="14757199"/>
                  <a:pt x="6542367" y="14747305"/>
                  <a:pt x="6511419" y="14755071"/>
                </a:cubicBezTo>
                <a:cubicBezTo>
                  <a:pt x="6546526" y="14773645"/>
                  <a:pt x="6572176" y="14768643"/>
                  <a:pt x="6605619" y="14782909"/>
                </a:cubicBezTo>
                <a:cubicBezTo>
                  <a:pt x="6608981" y="14783374"/>
                  <a:pt x="6611392" y="14781377"/>
                  <a:pt x="6613042" y="14776490"/>
                </a:cubicBezTo>
                <a:close/>
                <a:moveTo>
                  <a:pt x="11780263" y="3085081"/>
                </a:moveTo>
                <a:cubicBezTo>
                  <a:pt x="11776124" y="3077125"/>
                  <a:pt x="11741788" y="3067060"/>
                  <a:pt x="11738588" y="3078923"/>
                </a:cubicBezTo>
                <a:cubicBezTo>
                  <a:pt x="11743005" y="3083939"/>
                  <a:pt x="11777260" y="3101117"/>
                  <a:pt x="11780263" y="3085081"/>
                </a:cubicBezTo>
                <a:close/>
                <a:moveTo>
                  <a:pt x="10927611" y="5016877"/>
                </a:moveTo>
                <a:cubicBezTo>
                  <a:pt x="10928599" y="5013486"/>
                  <a:pt x="10927349" y="5010256"/>
                  <a:pt x="10921351" y="5007095"/>
                </a:cubicBezTo>
                <a:cubicBezTo>
                  <a:pt x="10917152" y="5015444"/>
                  <a:pt x="10917260" y="5022124"/>
                  <a:pt x="10920445" y="5027613"/>
                </a:cubicBezTo>
                <a:cubicBezTo>
                  <a:pt x="10923397" y="5023815"/>
                  <a:pt x="10926623" y="5020266"/>
                  <a:pt x="10927611" y="5016877"/>
                </a:cubicBezTo>
                <a:close/>
                <a:moveTo>
                  <a:pt x="10735461" y="5452011"/>
                </a:moveTo>
                <a:lnTo>
                  <a:pt x="10726790" y="5448180"/>
                </a:lnTo>
                <a:lnTo>
                  <a:pt x="10726276" y="5446867"/>
                </a:lnTo>
                <a:cubicBezTo>
                  <a:pt x="10725099" y="5439143"/>
                  <a:pt x="10725177" y="5430887"/>
                  <a:pt x="10725516" y="5422616"/>
                </a:cubicBezTo>
                <a:lnTo>
                  <a:pt x="10735891" y="5444408"/>
                </a:lnTo>
                <a:close/>
                <a:moveTo>
                  <a:pt x="9878784" y="7393808"/>
                </a:moveTo>
                <a:cubicBezTo>
                  <a:pt x="9871040" y="7383178"/>
                  <a:pt x="9880670" y="7376550"/>
                  <a:pt x="9872927" y="7365920"/>
                </a:cubicBezTo>
                <a:cubicBezTo>
                  <a:pt x="9862704" y="7369655"/>
                  <a:pt x="9868645" y="7378089"/>
                  <a:pt x="9855467" y="7381376"/>
                </a:cubicBezTo>
                <a:cubicBezTo>
                  <a:pt x="9860958" y="7392765"/>
                  <a:pt x="9867194" y="7402646"/>
                  <a:pt x="9878784" y="7393808"/>
                </a:cubicBezTo>
                <a:close/>
                <a:moveTo>
                  <a:pt x="11173490" y="4464408"/>
                </a:moveTo>
                <a:cubicBezTo>
                  <a:pt x="11170827" y="4456597"/>
                  <a:pt x="11167479" y="4434191"/>
                  <a:pt x="11155417" y="4439580"/>
                </a:cubicBezTo>
                <a:cubicBezTo>
                  <a:pt x="11158079" y="4447391"/>
                  <a:pt x="11161002" y="4469608"/>
                  <a:pt x="11173490" y="4464408"/>
                </a:cubicBezTo>
                <a:close/>
                <a:moveTo>
                  <a:pt x="11185942" y="4436225"/>
                </a:moveTo>
                <a:lnTo>
                  <a:pt x="11179121" y="4433211"/>
                </a:lnTo>
                <a:lnTo>
                  <a:pt x="11175914" y="4440471"/>
                </a:lnTo>
                <a:lnTo>
                  <a:pt x="11182735" y="4443484"/>
                </a:lnTo>
                <a:close/>
                <a:moveTo>
                  <a:pt x="11256317" y="4276950"/>
                </a:moveTo>
                <a:cubicBezTo>
                  <a:pt x="11251677" y="4275920"/>
                  <a:pt x="11246701" y="4272191"/>
                  <a:pt x="11244576" y="4275845"/>
                </a:cubicBezTo>
                <a:cubicBezTo>
                  <a:pt x="11246093" y="4277026"/>
                  <a:pt x="11248224" y="4277967"/>
                  <a:pt x="11246477" y="4280768"/>
                </a:cubicBezTo>
                <a:cubicBezTo>
                  <a:pt x="11250314" y="4282463"/>
                  <a:pt x="11254955" y="4283493"/>
                  <a:pt x="11256317" y="4276950"/>
                </a:cubicBezTo>
                <a:close/>
                <a:moveTo>
                  <a:pt x="6606500" y="14801676"/>
                </a:moveTo>
                <a:cubicBezTo>
                  <a:pt x="6594080" y="14790574"/>
                  <a:pt x="6571386" y="14778504"/>
                  <a:pt x="6552795" y="14787136"/>
                </a:cubicBezTo>
                <a:cubicBezTo>
                  <a:pt x="6576900" y="14793702"/>
                  <a:pt x="6594303" y="14813133"/>
                  <a:pt x="6606500" y="14801676"/>
                </a:cubicBezTo>
                <a:close/>
                <a:moveTo>
                  <a:pt x="10470970" y="6060221"/>
                </a:moveTo>
                <a:cubicBezTo>
                  <a:pt x="10481617" y="6051177"/>
                  <a:pt x="10465381" y="6027711"/>
                  <a:pt x="10456887" y="6016829"/>
                </a:cubicBezTo>
                <a:cubicBezTo>
                  <a:pt x="10450882" y="6035052"/>
                  <a:pt x="10454361" y="6050336"/>
                  <a:pt x="10470970" y="6060221"/>
                </a:cubicBezTo>
                <a:close/>
                <a:moveTo>
                  <a:pt x="7226443" y="13403960"/>
                </a:moveTo>
                <a:cubicBezTo>
                  <a:pt x="7226020" y="13411859"/>
                  <a:pt x="7220328" y="13410860"/>
                  <a:pt x="7219369" y="13416500"/>
                </a:cubicBezTo>
                <a:cubicBezTo>
                  <a:pt x="7183750" y="13410364"/>
                  <a:pt x="7170519" y="13400980"/>
                  <a:pt x="7141504" y="13405342"/>
                </a:cubicBezTo>
                <a:cubicBezTo>
                  <a:pt x="7146078" y="13364915"/>
                  <a:pt x="7207118" y="13389863"/>
                  <a:pt x="7226443" y="13403960"/>
                </a:cubicBezTo>
                <a:close/>
                <a:moveTo>
                  <a:pt x="10844899" y="5218211"/>
                </a:moveTo>
                <a:cubicBezTo>
                  <a:pt x="10851603" y="5183419"/>
                  <a:pt x="10833461" y="5135607"/>
                  <a:pt x="10830927" y="5099794"/>
                </a:cubicBezTo>
                <a:cubicBezTo>
                  <a:pt x="10830302" y="5095436"/>
                  <a:pt x="10836545" y="5090542"/>
                  <a:pt x="10836962" y="5086134"/>
                </a:cubicBezTo>
                <a:cubicBezTo>
                  <a:pt x="10837698" y="5075235"/>
                  <a:pt x="10828420" y="5077768"/>
                  <a:pt x="10831011" y="5070750"/>
                </a:cubicBezTo>
                <a:cubicBezTo>
                  <a:pt x="10833225" y="5064585"/>
                  <a:pt x="10858052" y="5068412"/>
                  <a:pt x="10841969" y="5055183"/>
                </a:cubicBezTo>
                <a:cubicBezTo>
                  <a:pt x="10839983" y="5057367"/>
                  <a:pt x="10838951" y="5062013"/>
                  <a:pt x="10835538" y="5060505"/>
                </a:cubicBezTo>
                <a:cubicBezTo>
                  <a:pt x="10842862" y="5052007"/>
                  <a:pt x="10834378" y="5049279"/>
                  <a:pt x="10839857" y="5041495"/>
                </a:cubicBezTo>
                <a:cubicBezTo>
                  <a:pt x="10828622" y="5024797"/>
                  <a:pt x="10821232" y="5006608"/>
                  <a:pt x="10816866" y="4987204"/>
                </a:cubicBezTo>
                <a:lnTo>
                  <a:pt x="10815399" y="4968598"/>
                </a:lnTo>
                <a:lnTo>
                  <a:pt x="10812012" y="4925621"/>
                </a:lnTo>
                <a:cubicBezTo>
                  <a:pt x="10793624" y="4932038"/>
                  <a:pt x="10792526" y="4951833"/>
                  <a:pt x="10796966" y="4972226"/>
                </a:cubicBezTo>
                <a:lnTo>
                  <a:pt x="10805631" y="4999529"/>
                </a:lnTo>
                <a:lnTo>
                  <a:pt x="10806309" y="5001664"/>
                </a:lnTo>
                <a:cubicBezTo>
                  <a:pt x="10809828" y="5010562"/>
                  <a:pt x="10813262" y="5018010"/>
                  <a:pt x="10815142" y="5022412"/>
                </a:cubicBezTo>
                <a:cubicBezTo>
                  <a:pt x="10793055" y="5014693"/>
                  <a:pt x="10813135" y="5037341"/>
                  <a:pt x="10793725" y="5042030"/>
                </a:cubicBezTo>
                <a:cubicBezTo>
                  <a:pt x="10801989" y="5053334"/>
                  <a:pt x="10808596" y="5064927"/>
                  <a:pt x="10820978" y="5074990"/>
                </a:cubicBezTo>
                <a:cubicBezTo>
                  <a:pt x="10821293" y="5090435"/>
                  <a:pt x="10816393" y="5079596"/>
                  <a:pt x="10810021" y="5090556"/>
                </a:cubicBezTo>
                <a:cubicBezTo>
                  <a:pt x="10822467" y="5132790"/>
                  <a:pt x="10828146" y="5177646"/>
                  <a:pt x="10844899" y="5218211"/>
                </a:cubicBezTo>
                <a:close/>
                <a:moveTo>
                  <a:pt x="6649589" y="14714533"/>
                </a:moveTo>
                <a:cubicBezTo>
                  <a:pt x="6631250" y="14670695"/>
                  <a:pt x="6663653" y="14591593"/>
                  <a:pt x="6582879" y="14582959"/>
                </a:cubicBezTo>
                <a:cubicBezTo>
                  <a:pt x="6584508" y="14564280"/>
                  <a:pt x="6578756" y="14548466"/>
                  <a:pt x="6550862" y="14541246"/>
                </a:cubicBezTo>
                <a:cubicBezTo>
                  <a:pt x="6510792" y="14590416"/>
                  <a:pt x="6465446" y="14625002"/>
                  <a:pt x="6430555" y="14686670"/>
                </a:cubicBezTo>
                <a:cubicBezTo>
                  <a:pt x="6443729" y="14696065"/>
                  <a:pt x="6458511" y="14704128"/>
                  <a:pt x="6469792" y="14713195"/>
                </a:cubicBezTo>
                <a:cubicBezTo>
                  <a:pt x="6493031" y="14679051"/>
                  <a:pt x="6517326" y="14654051"/>
                  <a:pt x="6539301" y="14628537"/>
                </a:cubicBezTo>
                <a:cubicBezTo>
                  <a:pt x="6552203" y="14614328"/>
                  <a:pt x="6565462" y="14585473"/>
                  <a:pt x="6587157" y="14594037"/>
                </a:cubicBezTo>
                <a:cubicBezTo>
                  <a:pt x="6571039" y="14642049"/>
                  <a:pt x="6505333" y="14674276"/>
                  <a:pt x="6488977" y="14721672"/>
                </a:cubicBezTo>
                <a:cubicBezTo>
                  <a:pt x="6530709" y="14739090"/>
                  <a:pt x="6577090" y="14730997"/>
                  <a:pt x="6614111" y="14763690"/>
                </a:cubicBezTo>
                <a:cubicBezTo>
                  <a:pt x="6625637" y="14746831"/>
                  <a:pt x="6638302" y="14732007"/>
                  <a:pt x="6649589" y="14714533"/>
                </a:cubicBezTo>
                <a:close/>
                <a:moveTo>
                  <a:pt x="8676618" y="10127874"/>
                </a:moveTo>
                <a:cubicBezTo>
                  <a:pt x="8675025" y="10110990"/>
                  <a:pt x="8682553" y="10088436"/>
                  <a:pt x="8662719" y="10082894"/>
                </a:cubicBezTo>
                <a:cubicBezTo>
                  <a:pt x="8664799" y="10099332"/>
                  <a:pt x="8659196" y="10120570"/>
                  <a:pt x="8676618" y="10127874"/>
                </a:cubicBezTo>
                <a:close/>
                <a:moveTo>
                  <a:pt x="9413953" y="8460215"/>
                </a:moveTo>
                <a:cubicBezTo>
                  <a:pt x="9415091" y="8456583"/>
                  <a:pt x="9415350" y="8451996"/>
                  <a:pt x="9414445" y="8446338"/>
                </a:cubicBezTo>
                <a:cubicBezTo>
                  <a:pt x="9395933" y="8441702"/>
                  <a:pt x="9380361" y="8429250"/>
                  <a:pt x="9360681" y="8434240"/>
                </a:cubicBezTo>
                <a:cubicBezTo>
                  <a:pt x="9355113" y="8464146"/>
                  <a:pt x="9405999" y="8485631"/>
                  <a:pt x="9413953" y="8460215"/>
                </a:cubicBezTo>
                <a:close/>
                <a:moveTo>
                  <a:pt x="9676601" y="7870670"/>
                </a:moveTo>
                <a:lnTo>
                  <a:pt x="9671459" y="7865266"/>
                </a:lnTo>
                <a:lnTo>
                  <a:pt x="9663347" y="7872986"/>
                </a:lnTo>
                <a:lnTo>
                  <a:pt x="9668491" y="7878388"/>
                </a:lnTo>
                <a:close/>
                <a:moveTo>
                  <a:pt x="11214083" y="4390987"/>
                </a:moveTo>
                <a:lnTo>
                  <a:pt x="11208958" y="4382920"/>
                </a:lnTo>
                <a:lnTo>
                  <a:pt x="11200934" y="4370290"/>
                </a:lnTo>
                <a:lnTo>
                  <a:pt x="11199029" y="4359326"/>
                </a:lnTo>
                <a:lnTo>
                  <a:pt x="11197175" y="4364372"/>
                </a:lnTo>
                <a:lnTo>
                  <a:pt x="11176198" y="4331354"/>
                </a:lnTo>
                <a:lnTo>
                  <a:pt x="11175881" y="4328684"/>
                </a:lnTo>
                <a:lnTo>
                  <a:pt x="11172851" y="4303703"/>
                </a:lnTo>
                <a:lnTo>
                  <a:pt x="11188929" y="4314370"/>
                </a:lnTo>
                <a:lnTo>
                  <a:pt x="11193717" y="4352897"/>
                </a:lnTo>
                <a:cubicBezTo>
                  <a:pt x="11198273" y="4345468"/>
                  <a:pt x="11198799" y="4333323"/>
                  <a:pt x="11197524" y="4320639"/>
                </a:cubicBezTo>
                <a:lnTo>
                  <a:pt x="11197396" y="4319988"/>
                </a:lnTo>
                <a:lnTo>
                  <a:pt x="11207331" y="4326580"/>
                </a:lnTo>
                <a:lnTo>
                  <a:pt x="11208903" y="4347357"/>
                </a:lnTo>
                <a:lnTo>
                  <a:pt x="11212591" y="4367668"/>
                </a:lnTo>
                <a:lnTo>
                  <a:pt x="11213021" y="4370039"/>
                </a:lnTo>
                <a:cubicBezTo>
                  <a:pt x="11214322" y="4377184"/>
                  <a:pt x="11215114" y="4384042"/>
                  <a:pt x="11214083" y="4390987"/>
                </a:cubicBezTo>
                <a:close/>
                <a:moveTo>
                  <a:pt x="11214083" y="4390987"/>
                </a:moveTo>
                <a:lnTo>
                  <a:pt x="11221950" y="4336280"/>
                </a:lnTo>
                <a:lnTo>
                  <a:pt x="11221465" y="4330401"/>
                </a:lnTo>
                <a:lnTo>
                  <a:pt x="11219827" y="4310525"/>
                </a:lnTo>
                <a:cubicBezTo>
                  <a:pt x="11218653" y="4301649"/>
                  <a:pt x="11215613" y="4294691"/>
                  <a:pt x="11206504" y="4296281"/>
                </a:cubicBezTo>
                <a:cubicBezTo>
                  <a:pt x="11209589" y="4301982"/>
                  <a:pt x="11209097" y="4312610"/>
                  <a:pt x="11210010" y="4321499"/>
                </a:cubicBezTo>
                <a:lnTo>
                  <a:pt x="11212289" y="4329869"/>
                </a:lnTo>
                <a:lnTo>
                  <a:pt x="11207331" y="4326580"/>
                </a:lnTo>
                <a:lnTo>
                  <a:pt x="11206082" y="4310065"/>
                </a:lnTo>
                <a:cubicBezTo>
                  <a:pt x="11205288" y="4304005"/>
                  <a:pt x="11203964" y="4298460"/>
                  <a:pt x="11201557" y="4294087"/>
                </a:cubicBezTo>
                <a:lnTo>
                  <a:pt x="11193106" y="4287229"/>
                </a:lnTo>
                <a:lnTo>
                  <a:pt x="11190534" y="4285142"/>
                </a:lnTo>
                <a:lnTo>
                  <a:pt x="11191036" y="4287687"/>
                </a:lnTo>
                <a:lnTo>
                  <a:pt x="11197396" y="4319988"/>
                </a:lnTo>
                <a:lnTo>
                  <a:pt x="11188929" y="4314370"/>
                </a:lnTo>
                <a:lnTo>
                  <a:pt x="11188096" y="4307669"/>
                </a:lnTo>
                <a:lnTo>
                  <a:pt x="11182126" y="4289657"/>
                </a:lnTo>
                <a:lnTo>
                  <a:pt x="11174174" y="4265663"/>
                </a:lnTo>
                <a:lnTo>
                  <a:pt x="11172044" y="4291887"/>
                </a:lnTo>
                <a:lnTo>
                  <a:pt x="11171793" y="4294979"/>
                </a:lnTo>
                <a:lnTo>
                  <a:pt x="11172851" y="4303703"/>
                </a:lnTo>
                <a:lnTo>
                  <a:pt x="11166499" y="4299488"/>
                </a:lnTo>
                <a:lnTo>
                  <a:pt x="11165644" y="4293302"/>
                </a:lnTo>
                <a:lnTo>
                  <a:pt x="11162824" y="4272898"/>
                </a:lnTo>
                <a:cubicBezTo>
                  <a:pt x="11142893" y="4270726"/>
                  <a:pt x="11144675" y="4259775"/>
                  <a:pt x="11131704" y="4259148"/>
                </a:cubicBezTo>
                <a:cubicBezTo>
                  <a:pt x="11120320" y="4274533"/>
                  <a:pt x="11148317" y="4288434"/>
                  <a:pt x="11148268" y="4287392"/>
                </a:cubicBezTo>
                <a:lnTo>
                  <a:pt x="11150149" y="4296729"/>
                </a:lnTo>
                <a:lnTo>
                  <a:pt x="11154970" y="4320657"/>
                </a:lnTo>
                <a:cubicBezTo>
                  <a:pt x="11156280" y="4333548"/>
                  <a:pt x="11157024" y="4347146"/>
                  <a:pt x="11158272" y="4358161"/>
                </a:cubicBezTo>
                <a:cubicBezTo>
                  <a:pt x="11160956" y="4379762"/>
                  <a:pt x="11153480" y="4411674"/>
                  <a:pt x="11178541" y="4425299"/>
                </a:cubicBezTo>
                <a:cubicBezTo>
                  <a:pt x="11176394" y="4399598"/>
                  <a:pt x="11175230" y="4373692"/>
                  <a:pt x="11173220" y="4348114"/>
                </a:cubicBezTo>
                <a:lnTo>
                  <a:pt x="11169431" y="4320703"/>
                </a:lnTo>
                <a:lnTo>
                  <a:pt x="11176198" y="4331354"/>
                </a:lnTo>
                <a:lnTo>
                  <a:pt x="11179988" y="4363354"/>
                </a:lnTo>
                <a:cubicBezTo>
                  <a:pt x="11182178" y="4374976"/>
                  <a:pt x="11185769" y="4385877"/>
                  <a:pt x="11192503" y="4393700"/>
                </a:cubicBezTo>
                <a:cubicBezTo>
                  <a:pt x="11193939" y="4388721"/>
                  <a:pt x="11193465" y="4380856"/>
                  <a:pt x="11193685" y="4373871"/>
                </a:cubicBezTo>
                <a:lnTo>
                  <a:pt x="11197175" y="4364372"/>
                </a:lnTo>
                <a:lnTo>
                  <a:pt x="11200934" y="4370290"/>
                </a:lnTo>
                <a:lnTo>
                  <a:pt x="11202103" y="4377017"/>
                </a:lnTo>
                <a:lnTo>
                  <a:pt x="11208569" y="4384556"/>
                </a:lnTo>
                <a:close/>
                <a:moveTo>
                  <a:pt x="9238802" y="8862617"/>
                </a:moveTo>
                <a:cubicBezTo>
                  <a:pt x="9237964" y="8832161"/>
                  <a:pt x="9225341" y="8808734"/>
                  <a:pt x="9250235" y="8778969"/>
                </a:cubicBezTo>
                <a:cubicBezTo>
                  <a:pt x="9235313" y="8746879"/>
                  <a:pt x="9241085" y="8706085"/>
                  <a:pt x="9219202" y="8677038"/>
                </a:cubicBezTo>
                <a:cubicBezTo>
                  <a:pt x="9212915" y="8720154"/>
                  <a:pt x="9237838" y="8751563"/>
                  <a:pt x="9230128" y="8795589"/>
                </a:cubicBezTo>
                <a:cubicBezTo>
                  <a:pt x="9209229" y="8760851"/>
                  <a:pt x="9219348" y="8714838"/>
                  <a:pt x="9198448" y="8680104"/>
                </a:cubicBezTo>
                <a:cubicBezTo>
                  <a:pt x="9181746" y="8710971"/>
                  <a:pt x="9226628" y="8761913"/>
                  <a:pt x="9190292" y="8771356"/>
                </a:cubicBezTo>
                <a:cubicBezTo>
                  <a:pt x="9185956" y="8793880"/>
                  <a:pt x="9189370" y="8812728"/>
                  <a:pt x="9203491" y="8828145"/>
                </a:cubicBezTo>
                <a:cubicBezTo>
                  <a:pt x="9218967" y="8837025"/>
                  <a:pt x="9196608" y="8806748"/>
                  <a:pt x="9215591" y="8814625"/>
                </a:cubicBezTo>
                <a:cubicBezTo>
                  <a:pt x="9231546" y="8824734"/>
                  <a:pt x="9216775" y="8869718"/>
                  <a:pt x="9238802" y="8862617"/>
                </a:cubicBezTo>
                <a:close/>
                <a:moveTo>
                  <a:pt x="8048764" y="11562302"/>
                </a:moveTo>
                <a:cubicBezTo>
                  <a:pt x="8050571" y="11559234"/>
                  <a:pt x="8051097" y="11556031"/>
                  <a:pt x="8049611" y="11552749"/>
                </a:cubicBezTo>
                <a:cubicBezTo>
                  <a:pt x="8038149" y="11563186"/>
                  <a:pt x="8021590" y="11567380"/>
                  <a:pt x="8017604" y="11584875"/>
                </a:cubicBezTo>
                <a:cubicBezTo>
                  <a:pt x="8026384" y="11579516"/>
                  <a:pt x="8043341" y="11571509"/>
                  <a:pt x="8048764" y="11562302"/>
                </a:cubicBezTo>
                <a:close/>
                <a:moveTo>
                  <a:pt x="7564242" y="12658935"/>
                </a:moveTo>
                <a:cubicBezTo>
                  <a:pt x="7553138" y="12654029"/>
                  <a:pt x="7564003" y="12640993"/>
                  <a:pt x="7547360" y="12638226"/>
                </a:cubicBezTo>
                <a:cubicBezTo>
                  <a:pt x="7519540" y="12654982"/>
                  <a:pt x="7493818" y="12676231"/>
                  <a:pt x="7462656" y="12684375"/>
                </a:cubicBezTo>
                <a:cubicBezTo>
                  <a:pt x="7496995" y="12677125"/>
                  <a:pt x="7537540" y="12685867"/>
                  <a:pt x="7564242" y="12658935"/>
                </a:cubicBezTo>
                <a:close/>
                <a:moveTo>
                  <a:pt x="9667623" y="7899810"/>
                </a:moveTo>
                <a:cubicBezTo>
                  <a:pt x="9664746" y="7896112"/>
                  <a:pt x="9667804" y="7892559"/>
                  <a:pt x="9662949" y="7888813"/>
                </a:cubicBezTo>
                <a:lnTo>
                  <a:pt x="9657543" y="7893958"/>
                </a:lnTo>
                <a:cubicBezTo>
                  <a:pt x="9660419" y="7897656"/>
                  <a:pt x="9657360" y="7901212"/>
                  <a:pt x="9662214" y="7904959"/>
                </a:cubicBezTo>
                <a:close/>
                <a:moveTo>
                  <a:pt x="9588204" y="8080305"/>
                </a:moveTo>
                <a:cubicBezTo>
                  <a:pt x="9581375" y="8050117"/>
                  <a:pt x="9596002" y="8019461"/>
                  <a:pt x="9574343" y="7988586"/>
                </a:cubicBezTo>
                <a:cubicBezTo>
                  <a:pt x="9565951" y="8007513"/>
                  <a:pt x="9576425" y="8023933"/>
                  <a:pt x="9578599" y="8042461"/>
                </a:cubicBezTo>
                <a:cubicBezTo>
                  <a:pt x="9580180" y="8058334"/>
                  <a:pt x="9570268" y="8085146"/>
                  <a:pt x="9588204" y="8080305"/>
                </a:cubicBezTo>
                <a:close/>
                <a:moveTo>
                  <a:pt x="11840638" y="2983362"/>
                </a:moveTo>
                <a:cubicBezTo>
                  <a:pt x="11828941" y="2988913"/>
                  <a:pt x="11803881" y="2979372"/>
                  <a:pt x="11800832" y="2968836"/>
                </a:cubicBezTo>
                <a:cubicBezTo>
                  <a:pt x="11800205" y="2956308"/>
                  <a:pt x="11808987" y="2959678"/>
                  <a:pt x="11809942" y="2949381"/>
                </a:cubicBezTo>
                <a:cubicBezTo>
                  <a:pt x="11808423" y="2940032"/>
                  <a:pt x="11787325" y="2942450"/>
                  <a:pt x="11788846" y="2930871"/>
                </a:cubicBezTo>
                <a:cubicBezTo>
                  <a:pt x="11795734" y="2904818"/>
                  <a:pt x="11843045" y="2913982"/>
                  <a:pt x="11863314" y="2928553"/>
                </a:cubicBezTo>
                <a:cubicBezTo>
                  <a:pt x="11859634" y="2947345"/>
                  <a:pt x="11827774" y="2919485"/>
                  <a:pt x="11819052" y="2929925"/>
                </a:cubicBezTo>
                <a:cubicBezTo>
                  <a:pt x="11819764" y="2939938"/>
                  <a:pt x="11841911" y="2937472"/>
                  <a:pt x="11850987" y="2942503"/>
                </a:cubicBezTo>
                <a:cubicBezTo>
                  <a:pt x="11851331" y="2966136"/>
                  <a:pt x="11827142" y="2948813"/>
                  <a:pt x="11823168" y="2965944"/>
                </a:cubicBezTo>
                <a:cubicBezTo>
                  <a:pt x="11823795" y="2978472"/>
                  <a:pt x="11835022" y="2963525"/>
                  <a:pt x="11844014" y="2971071"/>
                </a:cubicBezTo>
                <a:cubicBezTo>
                  <a:pt x="11842746" y="2975105"/>
                  <a:pt x="11841907" y="2979328"/>
                  <a:pt x="11840638" y="2983362"/>
                </a:cubicBezTo>
                <a:close/>
                <a:moveTo>
                  <a:pt x="10559826" y="5883156"/>
                </a:moveTo>
                <a:cubicBezTo>
                  <a:pt x="10556116" y="5879989"/>
                  <a:pt x="10558945" y="5860866"/>
                  <a:pt x="10548304" y="5869916"/>
                </a:cubicBezTo>
                <a:cubicBezTo>
                  <a:pt x="10556324" y="5871422"/>
                  <a:pt x="10548142" y="5892254"/>
                  <a:pt x="10559826" y="5883156"/>
                </a:cubicBezTo>
                <a:close/>
                <a:moveTo>
                  <a:pt x="10135305" y="6845539"/>
                </a:moveTo>
                <a:cubicBezTo>
                  <a:pt x="10131302" y="6840714"/>
                  <a:pt x="10117791" y="6816915"/>
                  <a:pt x="10122476" y="6827136"/>
                </a:cubicBezTo>
                <a:cubicBezTo>
                  <a:pt x="10122971" y="6832958"/>
                  <a:pt x="10125790" y="6852032"/>
                  <a:pt x="10135305" y="6845539"/>
                </a:cubicBezTo>
                <a:close/>
                <a:moveTo>
                  <a:pt x="9470917" y="8350969"/>
                </a:moveTo>
                <a:cubicBezTo>
                  <a:pt x="9467002" y="8358381"/>
                  <a:pt x="9460568" y="8365124"/>
                  <a:pt x="9451145" y="8370229"/>
                </a:cubicBezTo>
                <a:cubicBezTo>
                  <a:pt x="9375639" y="8367332"/>
                  <a:pt x="9397980" y="8271585"/>
                  <a:pt x="9450743" y="8292357"/>
                </a:cubicBezTo>
                <a:cubicBezTo>
                  <a:pt x="9471723" y="8300485"/>
                  <a:pt x="9482660" y="8328737"/>
                  <a:pt x="9470917" y="8350969"/>
                </a:cubicBezTo>
                <a:close/>
                <a:moveTo>
                  <a:pt x="8827537" y="9814807"/>
                </a:moveTo>
                <a:cubicBezTo>
                  <a:pt x="8829225" y="9808246"/>
                  <a:pt x="8830371" y="9800780"/>
                  <a:pt x="8832269" y="9794757"/>
                </a:cubicBezTo>
                <a:cubicBezTo>
                  <a:pt x="8801376" y="9785884"/>
                  <a:pt x="8761835" y="9771934"/>
                  <a:pt x="8737794" y="9787789"/>
                </a:cubicBezTo>
                <a:cubicBezTo>
                  <a:pt x="8770002" y="9798599"/>
                  <a:pt x="8788285" y="9818192"/>
                  <a:pt x="8819540" y="9829429"/>
                </a:cubicBezTo>
                <a:cubicBezTo>
                  <a:pt x="8823615" y="9827025"/>
                  <a:pt x="8825847" y="9821369"/>
                  <a:pt x="8827537" y="9814807"/>
                </a:cubicBezTo>
                <a:close/>
                <a:moveTo>
                  <a:pt x="8637557" y="10251792"/>
                </a:moveTo>
                <a:cubicBezTo>
                  <a:pt x="8639713" y="10234606"/>
                  <a:pt x="8629384" y="10225279"/>
                  <a:pt x="8616663" y="10217248"/>
                </a:cubicBezTo>
                <a:cubicBezTo>
                  <a:pt x="8617406" y="10232225"/>
                  <a:pt x="8624371" y="10243740"/>
                  <a:pt x="8637557" y="10251792"/>
                </a:cubicBezTo>
                <a:close/>
                <a:moveTo>
                  <a:pt x="9430993" y="8462835"/>
                </a:moveTo>
                <a:cubicBezTo>
                  <a:pt x="9426446" y="8481414"/>
                  <a:pt x="9413475" y="8495065"/>
                  <a:pt x="9391148" y="8489758"/>
                </a:cubicBezTo>
                <a:cubicBezTo>
                  <a:pt x="9353747" y="8481342"/>
                  <a:pt x="9341365" y="8430260"/>
                  <a:pt x="9362205" y="8395890"/>
                </a:cubicBezTo>
                <a:cubicBezTo>
                  <a:pt x="9377397" y="8389427"/>
                  <a:pt x="9396903" y="8392975"/>
                  <a:pt x="9420291" y="8406351"/>
                </a:cubicBezTo>
                <a:cubicBezTo>
                  <a:pt x="9431661" y="8420752"/>
                  <a:pt x="9435540" y="8444255"/>
                  <a:pt x="9430993" y="8462835"/>
                </a:cubicBezTo>
                <a:close/>
                <a:moveTo>
                  <a:pt x="10935711" y="5058848"/>
                </a:moveTo>
                <a:cubicBezTo>
                  <a:pt x="10941895" y="5048315"/>
                  <a:pt x="10939227" y="5040503"/>
                  <a:pt x="10929602" y="5035741"/>
                </a:cubicBezTo>
                <a:cubicBezTo>
                  <a:pt x="10925691" y="5045747"/>
                  <a:pt x="10931624" y="5051940"/>
                  <a:pt x="10935711" y="5058848"/>
                </a:cubicBezTo>
                <a:close/>
                <a:moveTo>
                  <a:pt x="11231170" y="4390370"/>
                </a:moveTo>
                <a:cubicBezTo>
                  <a:pt x="11228514" y="4387155"/>
                  <a:pt x="11226641" y="4369485"/>
                  <a:pt x="11220121" y="4377322"/>
                </a:cubicBezTo>
                <a:cubicBezTo>
                  <a:pt x="11222350" y="4380349"/>
                  <a:pt x="11219304" y="4399928"/>
                  <a:pt x="11231170" y="4390370"/>
                </a:cubicBezTo>
                <a:close/>
                <a:moveTo>
                  <a:pt x="9898257" y="7409943"/>
                </a:moveTo>
                <a:cubicBezTo>
                  <a:pt x="9904192" y="7399140"/>
                  <a:pt x="9899485" y="7385380"/>
                  <a:pt x="9897779" y="7372615"/>
                </a:cubicBezTo>
                <a:cubicBezTo>
                  <a:pt x="9883488" y="7385167"/>
                  <a:pt x="9885997" y="7402589"/>
                  <a:pt x="9888274" y="7419603"/>
                </a:cubicBezTo>
                <a:cubicBezTo>
                  <a:pt x="9893121" y="7416809"/>
                  <a:pt x="9896280" y="7413540"/>
                  <a:pt x="9898257" y="7409943"/>
                </a:cubicBezTo>
                <a:close/>
                <a:moveTo>
                  <a:pt x="11208544" y="4450805"/>
                </a:moveTo>
                <a:cubicBezTo>
                  <a:pt x="11213827" y="4438849"/>
                  <a:pt x="11203973" y="4433474"/>
                  <a:pt x="11198801" y="4425575"/>
                </a:cubicBezTo>
                <a:cubicBezTo>
                  <a:pt x="11191862" y="4437820"/>
                  <a:pt x="11200912" y="4443860"/>
                  <a:pt x="11208544" y="4450805"/>
                </a:cubicBezTo>
                <a:close/>
                <a:moveTo>
                  <a:pt x="10252550" y="6617875"/>
                </a:moveTo>
                <a:cubicBezTo>
                  <a:pt x="10244040" y="6602928"/>
                  <a:pt x="10249970" y="6582666"/>
                  <a:pt x="10241648" y="6567293"/>
                </a:cubicBezTo>
                <a:cubicBezTo>
                  <a:pt x="10235860" y="6586093"/>
                  <a:pt x="10231320" y="6619173"/>
                  <a:pt x="10252550" y="6617875"/>
                </a:cubicBezTo>
                <a:close/>
                <a:moveTo>
                  <a:pt x="9737778" y="7786059"/>
                </a:moveTo>
                <a:cubicBezTo>
                  <a:pt x="9729997" y="7780592"/>
                  <a:pt x="9722029" y="7769510"/>
                  <a:pt x="9713918" y="7777228"/>
                </a:cubicBezTo>
                <a:cubicBezTo>
                  <a:pt x="9705608" y="7792860"/>
                  <a:pt x="9729246" y="7797396"/>
                  <a:pt x="9737778" y="7786059"/>
                </a:cubicBezTo>
                <a:close/>
                <a:moveTo>
                  <a:pt x="11247236" y="4372461"/>
                </a:moveTo>
                <a:cubicBezTo>
                  <a:pt x="11234188" y="4352405"/>
                  <a:pt x="11252929" y="4320366"/>
                  <a:pt x="11227393" y="4305510"/>
                </a:cubicBezTo>
                <a:cubicBezTo>
                  <a:pt x="11224591" y="4330302"/>
                  <a:pt x="11228366" y="4352895"/>
                  <a:pt x="11233560" y="4374584"/>
                </a:cubicBezTo>
                <a:cubicBezTo>
                  <a:pt x="11239339" y="4377648"/>
                  <a:pt x="11243644" y="4375977"/>
                  <a:pt x="11247236" y="4372461"/>
                </a:cubicBezTo>
                <a:close/>
                <a:moveTo>
                  <a:pt x="9687934" y="7901570"/>
                </a:moveTo>
                <a:cubicBezTo>
                  <a:pt x="9691039" y="7894301"/>
                  <a:pt x="9684375" y="7886281"/>
                  <a:pt x="9676072" y="7891770"/>
                </a:cubicBezTo>
                <a:cubicBezTo>
                  <a:pt x="9685491" y="7897610"/>
                  <a:pt x="9676128" y="7902659"/>
                  <a:pt x="9681271" y="7908062"/>
                </a:cubicBezTo>
                <a:cubicBezTo>
                  <a:pt x="9684778" y="7906334"/>
                  <a:pt x="9686898" y="7903994"/>
                  <a:pt x="9687934" y="7901570"/>
                </a:cubicBezTo>
                <a:close/>
                <a:moveTo>
                  <a:pt x="11027272" y="4871245"/>
                </a:moveTo>
                <a:lnTo>
                  <a:pt x="11029220" y="4842884"/>
                </a:lnTo>
                <a:lnTo>
                  <a:pt x="11029619" y="4837078"/>
                </a:lnTo>
                <a:cubicBezTo>
                  <a:pt x="11029822" y="4825943"/>
                  <a:pt x="11027563" y="4815762"/>
                  <a:pt x="11017200" y="4808632"/>
                </a:cubicBezTo>
                <a:cubicBezTo>
                  <a:pt x="11014122" y="4820792"/>
                  <a:pt x="11014381" y="4831748"/>
                  <a:pt x="11016539" y="4842013"/>
                </a:cubicBezTo>
                <a:lnTo>
                  <a:pt x="11022016" y="4856930"/>
                </a:lnTo>
                <a:close/>
                <a:moveTo>
                  <a:pt x="11197063" y="4495239"/>
                </a:moveTo>
                <a:cubicBezTo>
                  <a:pt x="11188964" y="4491660"/>
                  <a:pt x="11189473" y="4484740"/>
                  <a:pt x="11177684" y="4482593"/>
                </a:cubicBezTo>
                <a:cubicBezTo>
                  <a:pt x="11167285" y="4492289"/>
                  <a:pt x="11193773" y="4509606"/>
                  <a:pt x="11197063" y="4495239"/>
                </a:cubicBezTo>
                <a:close/>
                <a:moveTo>
                  <a:pt x="10745318" y="5518608"/>
                </a:moveTo>
                <a:cubicBezTo>
                  <a:pt x="10760930" y="5486736"/>
                  <a:pt x="10762241" y="5430679"/>
                  <a:pt x="10739887" y="5408558"/>
                </a:cubicBezTo>
                <a:cubicBezTo>
                  <a:pt x="10729963" y="5419478"/>
                  <a:pt x="10738811" y="5438694"/>
                  <a:pt x="10740594" y="5454279"/>
                </a:cubicBezTo>
                <a:lnTo>
                  <a:pt x="10735891" y="5444408"/>
                </a:lnTo>
                <a:lnTo>
                  <a:pt x="10735966" y="5443113"/>
                </a:lnTo>
                <a:cubicBezTo>
                  <a:pt x="10734790" y="5435388"/>
                  <a:pt x="10731638" y="5428383"/>
                  <a:pt x="10725516" y="5422616"/>
                </a:cubicBezTo>
                <a:lnTo>
                  <a:pt x="10712434" y="5441837"/>
                </a:lnTo>
                <a:cubicBezTo>
                  <a:pt x="10704036" y="5458537"/>
                  <a:pt x="10706147" y="5494154"/>
                  <a:pt x="10719490" y="5511277"/>
                </a:cubicBezTo>
                <a:cubicBezTo>
                  <a:pt x="10722041" y="5507811"/>
                  <a:pt x="10725593" y="5507851"/>
                  <a:pt x="10729335" y="5507462"/>
                </a:cubicBezTo>
                <a:cubicBezTo>
                  <a:pt x="10727393" y="5484156"/>
                  <a:pt x="10732645" y="5458419"/>
                  <a:pt x="10712434" y="5441837"/>
                </a:cubicBezTo>
                <a:lnTo>
                  <a:pt x="10726790" y="5448180"/>
                </a:lnTo>
                <a:lnTo>
                  <a:pt x="10734558" y="5467939"/>
                </a:lnTo>
                <a:lnTo>
                  <a:pt x="10735461" y="5452011"/>
                </a:lnTo>
                <a:lnTo>
                  <a:pt x="10740594" y="5454279"/>
                </a:lnTo>
                <a:cubicBezTo>
                  <a:pt x="10742676" y="5476113"/>
                  <a:pt x="10737750" y="5499957"/>
                  <a:pt x="10745318" y="5518608"/>
                </a:cubicBezTo>
                <a:close/>
                <a:moveTo>
                  <a:pt x="10568108" y="5919921"/>
                </a:moveTo>
                <a:cubicBezTo>
                  <a:pt x="10559934" y="5915291"/>
                  <a:pt x="10562132" y="5891815"/>
                  <a:pt x="10553613" y="5897218"/>
                </a:cubicBezTo>
                <a:cubicBezTo>
                  <a:pt x="10556860" y="5903746"/>
                  <a:pt x="10554851" y="5926796"/>
                  <a:pt x="10568108" y="5919921"/>
                </a:cubicBezTo>
                <a:close/>
                <a:moveTo>
                  <a:pt x="10194250" y="6767665"/>
                </a:moveTo>
                <a:lnTo>
                  <a:pt x="10187407" y="6764642"/>
                </a:lnTo>
                <a:lnTo>
                  <a:pt x="10182699" y="6775296"/>
                </a:lnTo>
                <a:lnTo>
                  <a:pt x="10189543" y="6778320"/>
                </a:lnTo>
                <a:close/>
                <a:moveTo>
                  <a:pt x="8709116" y="10132104"/>
                </a:moveTo>
                <a:cubicBezTo>
                  <a:pt x="8696559" y="10120343"/>
                  <a:pt x="8716612" y="10088998"/>
                  <a:pt x="8686281" y="10088599"/>
                </a:cubicBezTo>
                <a:cubicBezTo>
                  <a:pt x="8681104" y="10110790"/>
                  <a:pt x="8685534" y="10126864"/>
                  <a:pt x="8699064" y="10137734"/>
                </a:cubicBezTo>
                <a:cubicBezTo>
                  <a:pt x="8703724" y="10137938"/>
                  <a:pt x="8706663" y="10134798"/>
                  <a:pt x="8709116" y="10132104"/>
                </a:cubicBezTo>
                <a:close/>
                <a:moveTo>
                  <a:pt x="9262834" y="8879865"/>
                </a:moveTo>
                <a:cubicBezTo>
                  <a:pt x="9270679" y="8851713"/>
                  <a:pt x="9270758" y="8827269"/>
                  <a:pt x="9249050" y="8810538"/>
                </a:cubicBezTo>
                <a:cubicBezTo>
                  <a:pt x="9243429" y="8837125"/>
                  <a:pt x="9238047" y="8864327"/>
                  <a:pt x="9262834" y="8879865"/>
                </a:cubicBezTo>
                <a:close/>
                <a:moveTo>
                  <a:pt x="11260283" y="4361383"/>
                </a:moveTo>
                <a:cubicBezTo>
                  <a:pt x="11254398" y="4351638"/>
                  <a:pt x="11262847" y="4335976"/>
                  <a:pt x="11249960" y="4328241"/>
                </a:cubicBezTo>
                <a:cubicBezTo>
                  <a:pt x="11247989" y="4339619"/>
                  <a:pt x="11246090" y="4365830"/>
                  <a:pt x="11260283" y="4361383"/>
                </a:cubicBezTo>
                <a:close/>
                <a:moveTo>
                  <a:pt x="8833868" y="9854016"/>
                </a:moveTo>
                <a:cubicBezTo>
                  <a:pt x="8809178" y="9842127"/>
                  <a:pt x="8782747" y="9827344"/>
                  <a:pt x="8756740" y="9813518"/>
                </a:cubicBezTo>
                <a:cubicBezTo>
                  <a:pt x="8730693" y="9800630"/>
                  <a:pt x="8701623" y="9792777"/>
                  <a:pt x="8686520" y="9775202"/>
                </a:cubicBezTo>
                <a:cubicBezTo>
                  <a:pt x="8729511" y="9753133"/>
                  <a:pt x="8796381" y="9772042"/>
                  <a:pt x="8856736" y="9779860"/>
                </a:cubicBezTo>
                <a:cubicBezTo>
                  <a:pt x="8856097" y="9794395"/>
                  <a:pt x="8826716" y="9825517"/>
                  <a:pt x="8833868" y="9854016"/>
                </a:cubicBezTo>
                <a:close/>
                <a:moveTo>
                  <a:pt x="8082325" y="11562317"/>
                </a:moveTo>
                <a:cubicBezTo>
                  <a:pt x="8086412" y="11557385"/>
                  <a:pt x="8088926" y="11552011"/>
                  <a:pt x="8088800" y="11545900"/>
                </a:cubicBezTo>
                <a:cubicBezTo>
                  <a:pt x="8085589" y="11556061"/>
                  <a:pt x="8069747" y="11556563"/>
                  <a:pt x="8060367" y="11563868"/>
                </a:cubicBezTo>
                <a:cubicBezTo>
                  <a:pt x="8045615" y="11574546"/>
                  <a:pt x="8022290" y="11594455"/>
                  <a:pt x="8031838" y="11602685"/>
                </a:cubicBezTo>
                <a:cubicBezTo>
                  <a:pt x="8043638" y="11587924"/>
                  <a:pt x="8070062" y="11577112"/>
                  <a:pt x="8082325" y="11562317"/>
                </a:cubicBezTo>
                <a:close/>
                <a:moveTo>
                  <a:pt x="8099779" y="11524583"/>
                </a:moveTo>
                <a:cubicBezTo>
                  <a:pt x="8082159" y="11527863"/>
                  <a:pt x="8051915" y="11517183"/>
                  <a:pt x="8046367" y="11531486"/>
                </a:cubicBezTo>
                <a:lnTo>
                  <a:pt x="8065259" y="11535155"/>
                </a:lnTo>
                <a:lnTo>
                  <a:pt x="8068147" y="11535715"/>
                </a:lnTo>
                <a:cubicBezTo>
                  <a:pt x="8075552" y="11534633"/>
                  <a:pt x="8082778" y="11533936"/>
                  <a:pt x="8088859" y="11542257"/>
                </a:cubicBezTo>
                <a:lnTo>
                  <a:pt x="8094708" y="11535145"/>
                </a:lnTo>
                <a:lnTo>
                  <a:pt x="8095266" y="11534466"/>
                </a:lnTo>
                <a:cubicBezTo>
                  <a:pt x="8098054" y="11532484"/>
                  <a:pt x="8100526" y="11530151"/>
                  <a:pt x="8099779" y="11524583"/>
                </a:cubicBezTo>
                <a:close/>
                <a:moveTo>
                  <a:pt x="8661749" y="10253789"/>
                </a:moveTo>
                <a:cubicBezTo>
                  <a:pt x="8666859" y="10243738"/>
                  <a:pt x="8655655" y="10243713"/>
                  <a:pt x="8653063" y="10238929"/>
                </a:cubicBezTo>
                <a:cubicBezTo>
                  <a:pt x="8650365" y="10247217"/>
                  <a:pt x="8652936" y="10252468"/>
                  <a:pt x="8661749" y="10253789"/>
                </a:cubicBezTo>
                <a:close/>
                <a:moveTo>
                  <a:pt x="11062426" y="4828615"/>
                </a:moveTo>
                <a:lnTo>
                  <a:pt x="11061650" y="4824797"/>
                </a:lnTo>
                <a:lnTo>
                  <a:pt x="11058509" y="4809346"/>
                </a:lnTo>
                <a:cubicBezTo>
                  <a:pt x="11057424" y="4802426"/>
                  <a:pt x="11054880" y="4797220"/>
                  <a:pt x="11045839" y="4800368"/>
                </a:cubicBezTo>
                <a:cubicBezTo>
                  <a:pt x="11048215" y="4804223"/>
                  <a:pt x="11049132" y="4812537"/>
                  <a:pt x="11051069" y="4819260"/>
                </a:cubicBezTo>
                <a:lnTo>
                  <a:pt x="11056739" y="4823931"/>
                </a:lnTo>
                <a:close/>
                <a:moveTo>
                  <a:pt x="6859008" y="14345389"/>
                </a:moveTo>
                <a:cubicBezTo>
                  <a:pt x="6828238" y="14348103"/>
                  <a:pt x="6790721" y="14340701"/>
                  <a:pt x="6767600" y="14354950"/>
                </a:cubicBezTo>
                <a:cubicBezTo>
                  <a:pt x="6798609" y="14352850"/>
                  <a:pt x="6838835" y="14364508"/>
                  <a:pt x="6859008" y="14345389"/>
                </a:cubicBezTo>
                <a:close/>
                <a:moveTo>
                  <a:pt x="6900620" y="14255640"/>
                </a:moveTo>
                <a:cubicBezTo>
                  <a:pt x="6900459" y="14260647"/>
                  <a:pt x="6898099" y="14263667"/>
                  <a:pt x="6894533" y="14263614"/>
                </a:cubicBezTo>
                <a:cubicBezTo>
                  <a:pt x="6866614" y="14271083"/>
                  <a:pt x="6842074" y="14246530"/>
                  <a:pt x="6824695" y="14234788"/>
                </a:cubicBezTo>
                <a:cubicBezTo>
                  <a:pt x="6846981" y="14215691"/>
                  <a:pt x="6865112" y="14258232"/>
                  <a:pt x="6900620" y="14255640"/>
                </a:cubicBezTo>
                <a:close/>
                <a:moveTo>
                  <a:pt x="11235233" y="4445755"/>
                </a:moveTo>
                <a:cubicBezTo>
                  <a:pt x="11231158" y="4443444"/>
                  <a:pt x="11230201" y="4436386"/>
                  <a:pt x="11225001" y="4441234"/>
                </a:cubicBezTo>
                <a:cubicBezTo>
                  <a:pt x="11228887" y="4443972"/>
                  <a:pt x="11230460" y="4450791"/>
                  <a:pt x="11235233" y="4445755"/>
                </a:cubicBezTo>
                <a:close/>
                <a:moveTo>
                  <a:pt x="8348919" y="10980279"/>
                </a:moveTo>
                <a:cubicBezTo>
                  <a:pt x="8343446" y="10960171"/>
                  <a:pt x="8366291" y="10951545"/>
                  <a:pt x="8370336" y="10930406"/>
                </a:cubicBezTo>
                <a:cubicBezTo>
                  <a:pt x="8345280" y="10931586"/>
                  <a:pt x="8325856" y="10972711"/>
                  <a:pt x="8348919" y="10980279"/>
                </a:cubicBezTo>
                <a:close/>
                <a:moveTo>
                  <a:pt x="10168443" y="6864255"/>
                </a:moveTo>
                <a:cubicBezTo>
                  <a:pt x="10154587" y="6850492"/>
                  <a:pt x="10157551" y="6829898"/>
                  <a:pt x="10138768" y="6818032"/>
                </a:cubicBezTo>
                <a:cubicBezTo>
                  <a:pt x="10129971" y="6826372"/>
                  <a:pt x="10147702" y="6876486"/>
                  <a:pt x="10168443" y="6864255"/>
                </a:cubicBezTo>
                <a:close/>
                <a:moveTo>
                  <a:pt x="10235858" y="6711677"/>
                </a:moveTo>
                <a:lnTo>
                  <a:pt x="10229015" y="6708653"/>
                </a:lnTo>
                <a:lnTo>
                  <a:pt x="10226002" y="6715472"/>
                </a:lnTo>
                <a:lnTo>
                  <a:pt x="10232846" y="6718496"/>
                </a:lnTo>
                <a:close/>
                <a:moveTo>
                  <a:pt x="7407216" y="13115981"/>
                </a:moveTo>
                <a:cubicBezTo>
                  <a:pt x="7281554" y="13175119"/>
                  <a:pt x="7115318" y="13129698"/>
                  <a:pt x="6977672" y="13157042"/>
                </a:cubicBezTo>
                <a:cubicBezTo>
                  <a:pt x="6967950" y="13154785"/>
                  <a:pt x="6970537" y="13147774"/>
                  <a:pt x="6963704" y="13144754"/>
                </a:cubicBezTo>
                <a:cubicBezTo>
                  <a:pt x="6982528" y="13010891"/>
                  <a:pt x="6998512" y="12878831"/>
                  <a:pt x="7010378" y="12748007"/>
                </a:cubicBezTo>
                <a:cubicBezTo>
                  <a:pt x="7020338" y="12750879"/>
                  <a:pt x="7035021" y="12765011"/>
                  <a:pt x="7036440" y="12746783"/>
                </a:cubicBezTo>
                <a:cubicBezTo>
                  <a:pt x="7059476" y="12782442"/>
                  <a:pt x="7086206" y="12816675"/>
                  <a:pt x="7120509" y="12847629"/>
                </a:cubicBezTo>
                <a:cubicBezTo>
                  <a:pt x="7237717" y="12747554"/>
                  <a:pt x="7344952" y="12622687"/>
                  <a:pt x="7462638" y="12523841"/>
                </a:cubicBezTo>
                <a:cubicBezTo>
                  <a:pt x="7508873" y="12550894"/>
                  <a:pt x="7553841" y="12616629"/>
                  <a:pt x="7603430" y="12656884"/>
                </a:cubicBezTo>
                <a:cubicBezTo>
                  <a:pt x="7514746" y="12772112"/>
                  <a:pt x="7408740" y="12844522"/>
                  <a:pt x="7314617" y="12946644"/>
                </a:cubicBezTo>
                <a:cubicBezTo>
                  <a:pt x="7324440" y="12968311"/>
                  <a:pt x="7335066" y="12971987"/>
                  <a:pt x="7308716" y="12988882"/>
                </a:cubicBezTo>
                <a:cubicBezTo>
                  <a:pt x="7324254" y="13038046"/>
                  <a:pt x="7376907" y="13072522"/>
                  <a:pt x="7407216" y="13115981"/>
                </a:cubicBezTo>
                <a:close/>
                <a:moveTo>
                  <a:pt x="9923538" y="7420939"/>
                </a:moveTo>
                <a:cubicBezTo>
                  <a:pt x="9924654" y="7417367"/>
                  <a:pt x="9924470" y="7413430"/>
                  <a:pt x="9923810" y="7409359"/>
                </a:cubicBezTo>
                <a:lnTo>
                  <a:pt x="9923205" y="7404695"/>
                </a:lnTo>
                <a:lnTo>
                  <a:pt x="9920689" y="7385285"/>
                </a:lnTo>
                <a:cubicBezTo>
                  <a:pt x="9915106" y="7391469"/>
                  <a:pt x="9910637" y="7397954"/>
                  <a:pt x="9909145" y="7405281"/>
                </a:cubicBezTo>
                <a:lnTo>
                  <a:pt x="9913907" y="7424185"/>
                </a:lnTo>
                <a:lnTo>
                  <a:pt x="9915458" y="7430347"/>
                </a:lnTo>
                <a:cubicBezTo>
                  <a:pt x="9920002" y="7427729"/>
                  <a:pt x="9922421" y="7424513"/>
                  <a:pt x="9923538" y="7420939"/>
                </a:cubicBezTo>
                <a:close/>
                <a:moveTo>
                  <a:pt x="10280226" y="6614530"/>
                </a:moveTo>
                <a:cubicBezTo>
                  <a:pt x="10273029" y="6626542"/>
                  <a:pt x="10263774" y="6635801"/>
                  <a:pt x="10251775" y="6637873"/>
                </a:cubicBezTo>
                <a:cubicBezTo>
                  <a:pt x="10206621" y="6621482"/>
                  <a:pt x="10234721" y="6560165"/>
                  <a:pt x="10248086" y="6516235"/>
                </a:cubicBezTo>
                <a:cubicBezTo>
                  <a:pt x="10254437" y="6496159"/>
                  <a:pt x="10258459" y="6465392"/>
                  <a:pt x="10280828" y="6452393"/>
                </a:cubicBezTo>
                <a:cubicBezTo>
                  <a:pt x="10318810" y="6470192"/>
                  <a:pt x="10308283" y="6531646"/>
                  <a:pt x="10296326" y="6574671"/>
                </a:cubicBezTo>
                <a:cubicBezTo>
                  <a:pt x="10292561" y="6587754"/>
                  <a:pt x="10287422" y="6602519"/>
                  <a:pt x="10280226" y="6614530"/>
                </a:cubicBezTo>
                <a:close/>
                <a:moveTo>
                  <a:pt x="10961747" y="5074943"/>
                </a:moveTo>
                <a:cubicBezTo>
                  <a:pt x="10972043" y="5036636"/>
                  <a:pt x="10958217" y="4991753"/>
                  <a:pt x="10935119" y="4975934"/>
                </a:cubicBezTo>
                <a:cubicBezTo>
                  <a:pt x="10945225" y="5008461"/>
                  <a:pt x="10947145" y="5044513"/>
                  <a:pt x="10961747" y="5074943"/>
                </a:cubicBezTo>
                <a:close/>
                <a:moveTo>
                  <a:pt x="11837168" y="3099501"/>
                </a:moveTo>
                <a:cubicBezTo>
                  <a:pt x="11834261" y="3091068"/>
                  <a:pt x="11801682" y="3082801"/>
                  <a:pt x="11799524" y="3094613"/>
                </a:cubicBezTo>
                <a:cubicBezTo>
                  <a:pt x="11803515" y="3099440"/>
                  <a:pt x="11835208" y="3115486"/>
                  <a:pt x="11837168" y="3099501"/>
                </a:cubicBezTo>
                <a:close/>
                <a:moveTo>
                  <a:pt x="11278845" y="4365501"/>
                </a:moveTo>
                <a:lnTo>
                  <a:pt x="11272024" y="4362488"/>
                </a:lnTo>
                <a:lnTo>
                  <a:pt x="11268816" y="4369747"/>
                </a:lnTo>
                <a:lnTo>
                  <a:pt x="11275637" y="4372761"/>
                </a:lnTo>
                <a:close/>
                <a:moveTo>
                  <a:pt x="9710407" y="7917020"/>
                </a:moveTo>
                <a:cubicBezTo>
                  <a:pt x="9707192" y="7913645"/>
                  <a:pt x="9709929" y="7909752"/>
                  <a:pt x="9705396" y="7906343"/>
                </a:cubicBezTo>
                <a:lnTo>
                  <a:pt x="9699989" y="7911487"/>
                </a:lnTo>
                <a:cubicBezTo>
                  <a:pt x="9703203" y="7914864"/>
                  <a:pt x="9700146" y="7918417"/>
                  <a:pt x="9704999" y="7922167"/>
                </a:cubicBezTo>
                <a:close/>
                <a:moveTo>
                  <a:pt x="8688423" y="10231141"/>
                </a:moveTo>
                <a:cubicBezTo>
                  <a:pt x="8693170" y="10218740"/>
                  <a:pt x="8677454" y="10204505"/>
                  <a:pt x="8670782" y="10218223"/>
                </a:cubicBezTo>
                <a:cubicBezTo>
                  <a:pt x="8677628" y="10221794"/>
                  <a:pt x="8674868" y="10231480"/>
                  <a:pt x="8688423" y="10231141"/>
                </a:cubicBezTo>
                <a:close/>
                <a:moveTo>
                  <a:pt x="8726778" y="10144556"/>
                </a:moveTo>
                <a:cubicBezTo>
                  <a:pt x="8725974" y="10130976"/>
                  <a:pt x="8732892" y="10111664"/>
                  <a:pt x="8729696" y="10099381"/>
                </a:cubicBezTo>
                <a:cubicBezTo>
                  <a:pt x="8724145" y="10098203"/>
                  <a:pt x="8719081" y="10096579"/>
                  <a:pt x="8713996" y="10095421"/>
                </a:cubicBezTo>
                <a:cubicBezTo>
                  <a:pt x="8709858" y="10104581"/>
                  <a:pt x="8706965" y="10138548"/>
                  <a:pt x="8726778" y="10144556"/>
                </a:cubicBezTo>
                <a:close/>
                <a:moveTo>
                  <a:pt x="6874145" y="14338826"/>
                </a:moveTo>
                <a:cubicBezTo>
                  <a:pt x="6874849" y="14336078"/>
                  <a:pt x="6875741" y="14332905"/>
                  <a:pt x="6875830" y="14330396"/>
                </a:cubicBezTo>
                <a:cubicBezTo>
                  <a:pt x="6873083" y="14329691"/>
                  <a:pt x="6869908" y="14328798"/>
                  <a:pt x="6866972" y="14328520"/>
                </a:cubicBezTo>
                <a:cubicBezTo>
                  <a:pt x="6866268" y="14331267"/>
                  <a:pt x="6865802" y="14334630"/>
                  <a:pt x="6865287" y="14336949"/>
                </a:cubicBezTo>
                <a:cubicBezTo>
                  <a:pt x="6868034" y="14337654"/>
                  <a:pt x="6871209" y="14338547"/>
                  <a:pt x="6874145" y="14338826"/>
                </a:cubicBezTo>
                <a:close/>
                <a:moveTo>
                  <a:pt x="8715804" y="10171162"/>
                </a:moveTo>
                <a:cubicBezTo>
                  <a:pt x="8655351" y="10154962"/>
                  <a:pt x="8587063" y="10125808"/>
                  <a:pt x="8538075" y="10114316"/>
                </a:cubicBezTo>
                <a:cubicBezTo>
                  <a:pt x="8522150" y="10200486"/>
                  <a:pt x="8676348" y="10229677"/>
                  <a:pt x="8715804" y="10171162"/>
                </a:cubicBezTo>
                <a:close/>
                <a:moveTo>
                  <a:pt x="8175520" y="11400337"/>
                </a:moveTo>
                <a:cubicBezTo>
                  <a:pt x="8182202" y="11385704"/>
                  <a:pt x="8186669" y="11368008"/>
                  <a:pt x="8192029" y="11346773"/>
                </a:cubicBezTo>
                <a:lnTo>
                  <a:pt x="8200469" y="11315230"/>
                </a:lnTo>
                <a:lnTo>
                  <a:pt x="8212492" y="11270298"/>
                </a:lnTo>
                <a:cubicBezTo>
                  <a:pt x="8218104" y="11244124"/>
                  <a:pt x="8221060" y="11217276"/>
                  <a:pt x="8217020" y="11189784"/>
                </a:cubicBezTo>
                <a:cubicBezTo>
                  <a:pt x="8192908" y="11199165"/>
                  <a:pt x="8182774" y="11227367"/>
                  <a:pt x="8170686" y="11247112"/>
                </a:cubicBezTo>
                <a:lnTo>
                  <a:pt x="8150094" y="11276472"/>
                </a:lnTo>
                <a:lnTo>
                  <a:pt x="8079833" y="11376651"/>
                </a:lnTo>
                <a:lnTo>
                  <a:pt x="8038833" y="11435110"/>
                </a:lnTo>
                <a:cubicBezTo>
                  <a:pt x="8071651" y="11449239"/>
                  <a:pt x="8107430" y="11427753"/>
                  <a:pt x="8145728" y="11435525"/>
                </a:cubicBezTo>
                <a:cubicBezTo>
                  <a:pt x="8159944" y="11426540"/>
                  <a:pt x="8168839" y="11414970"/>
                  <a:pt x="8175520" y="11400337"/>
                </a:cubicBezTo>
                <a:close/>
                <a:moveTo>
                  <a:pt x="8106796" y="11556487"/>
                </a:moveTo>
                <a:cubicBezTo>
                  <a:pt x="8078323" y="11569496"/>
                  <a:pt x="8059142" y="11591747"/>
                  <a:pt x="8035365" y="11610035"/>
                </a:cubicBezTo>
                <a:cubicBezTo>
                  <a:pt x="8035964" y="11613630"/>
                  <a:pt x="8034786" y="11620002"/>
                  <a:pt x="8039138" y="11620674"/>
                </a:cubicBezTo>
                <a:cubicBezTo>
                  <a:pt x="8058524" y="11596755"/>
                  <a:pt x="8093922" y="11587868"/>
                  <a:pt x="8106796" y="11556487"/>
                </a:cubicBezTo>
                <a:close/>
                <a:moveTo>
                  <a:pt x="11260055" y="4427631"/>
                </a:moveTo>
                <a:lnTo>
                  <a:pt x="11257944" y="4416120"/>
                </a:lnTo>
                <a:lnTo>
                  <a:pt x="11255776" y="4404305"/>
                </a:lnTo>
                <a:cubicBezTo>
                  <a:pt x="11251937" y="4396994"/>
                  <a:pt x="11245846" y="4391751"/>
                  <a:pt x="11237991" y="4393384"/>
                </a:cubicBezTo>
                <a:cubicBezTo>
                  <a:pt x="11240367" y="4399538"/>
                  <a:pt x="11241206" y="4406288"/>
                  <a:pt x="11243790" y="4412406"/>
                </a:cubicBezTo>
                <a:lnTo>
                  <a:pt x="11254532" y="4422461"/>
                </a:lnTo>
                <a:close/>
                <a:moveTo>
                  <a:pt x="10914322" y="5211131"/>
                </a:moveTo>
                <a:cubicBezTo>
                  <a:pt x="10921372" y="5183633"/>
                  <a:pt x="10891729" y="5139924"/>
                  <a:pt x="10915635" y="5133140"/>
                </a:cubicBezTo>
                <a:cubicBezTo>
                  <a:pt x="10900494" y="5117777"/>
                  <a:pt x="10903871" y="5100901"/>
                  <a:pt x="10889099" y="5080089"/>
                </a:cubicBezTo>
                <a:cubicBezTo>
                  <a:pt x="10873646" y="5097751"/>
                  <a:pt x="10889707" y="5123725"/>
                  <a:pt x="10893822" y="5144420"/>
                </a:cubicBezTo>
                <a:cubicBezTo>
                  <a:pt x="10898840" y="5166535"/>
                  <a:pt x="10897098" y="5195867"/>
                  <a:pt x="10914322" y="5211131"/>
                </a:cubicBezTo>
                <a:close/>
                <a:moveTo>
                  <a:pt x="8099343" y="11585154"/>
                </a:moveTo>
                <a:cubicBezTo>
                  <a:pt x="8090376" y="11589121"/>
                  <a:pt x="8082470" y="11594003"/>
                  <a:pt x="8078149" y="11602590"/>
                </a:cubicBezTo>
                <a:cubicBezTo>
                  <a:pt x="8087667" y="11601560"/>
                  <a:pt x="8103538" y="11588153"/>
                  <a:pt x="8099343" y="11585154"/>
                </a:cubicBezTo>
                <a:close/>
                <a:moveTo>
                  <a:pt x="10398843" y="6381964"/>
                </a:moveTo>
                <a:cubicBezTo>
                  <a:pt x="10394152" y="6379891"/>
                  <a:pt x="10395617" y="6375422"/>
                  <a:pt x="10389506" y="6374257"/>
                </a:cubicBezTo>
                <a:lnTo>
                  <a:pt x="10386480" y="6381106"/>
                </a:lnTo>
                <a:cubicBezTo>
                  <a:pt x="10390744" y="6382990"/>
                  <a:pt x="10389279" y="6387459"/>
                  <a:pt x="10395628" y="6389240"/>
                </a:cubicBezTo>
                <a:close/>
                <a:moveTo>
                  <a:pt x="11078617" y="4848524"/>
                </a:moveTo>
                <a:cubicBezTo>
                  <a:pt x="11082295" y="4840200"/>
                  <a:pt x="11081773" y="4833592"/>
                  <a:pt x="11078919" y="4827930"/>
                </a:cubicBezTo>
                <a:lnTo>
                  <a:pt x="11078823" y="4827826"/>
                </a:lnTo>
                <a:lnTo>
                  <a:pt x="11065237" y="4813020"/>
                </a:lnTo>
                <a:lnTo>
                  <a:pt x="11065423" y="4825462"/>
                </a:lnTo>
                <a:lnTo>
                  <a:pt x="11065538" y="4833115"/>
                </a:lnTo>
                <a:cubicBezTo>
                  <a:pt x="11066698" y="4839431"/>
                  <a:pt x="11069990" y="4844967"/>
                  <a:pt x="11078617" y="4848524"/>
                </a:cubicBezTo>
                <a:close/>
                <a:moveTo>
                  <a:pt x="11939922" y="2899282"/>
                </a:moveTo>
                <a:cubicBezTo>
                  <a:pt x="11950979" y="2881188"/>
                  <a:pt x="11924534" y="2883292"/>
                  <a:pt x="11920898" y="2890366"/>
                </a:cubicBezTo>
                <a:cubicBezTo>
                  <a:pt x="11924462" y="2895005"/>
                  <a:pt x="11930677" y="2898262"/>
                  <a:pt x="11939922" y="2899282"/>
                </a:cubicBezTo>
                <a:close/>
                <a:moveTo>
                  <a:pt x="9646813" y="8097902"/>
                </a:moveTo>
                <a:cubicBezTo>
                  <a:pt x="9646996" y="8090648"/>
                  <a:pt x="9640890" y="8084228"/>
                  <a:pt x="9633823" y="8089669"/>
                </a:cubicBezTo>
                <a:cubicBezTo>
                  <a:pt x="9633321" y="8096582"/>
                  <a:pt x="9639427" y="8103001"/>
                  <a:pt x="9646813" y="8097902"/>
                </a:cubicBezTo>
                <a:close/>
                <a:moveTo>
                  <a:pt x="10786101" y="5519793"/>
                </a:moveTo>
                <a:cubicBezTo>
                  <a:pt x="10778653" y="5471728"/>
                  <a:pt x="10782278" y="5419377"/>
                  <a:pt x="10767209" y="5374116"/>
                </a:cubicBezTo>
                <a:lnTo>
                  <a:pt x="10764421" y="5368832"/>
                </a:lnTo>
                <a:lnTo>
                  <a:pt x="10744805" y="5331642"/>
                </a:lnTo>
                <a:cubicBezTo>
                  <a:pt x="10743246" y="5334016"/>
                  <a:pt x="10739932" y="5334592"/>
                  <a:pt x="10736469" y="5332042"/>
                </a:cubicBezTo>
                <a:cubicBezTo>
                  <a:pt x="10734731" y="5339438"/>
                  <a:pt x="10733762" y="5346535"/>
                  <a:pt x="10734124" y="5353073"/>
                </a:cubicBezTo>
                <a:lnTo>
                  <a:pt x="10738780" y="5367657"/>
                </a:lnTo>
                <a:lnTo>
                  <a:pt x="10739766" y="5370746"/>
                </a:lnTo>
                <a:lnTo>
                  <a:pt x="10744495" y="5367919"/>
                </a:lnTo>
                <a:lnTo>
                  <a:pt x="10751546" y="5363705"/>
                </a:lnTo>
                <a:lnTo>
                  <a:pt x="10752005" y="5368263"/>
                </a:lnTo>
                <a:lnTo>
                  <a:pt x="10767734" y="5524428"/>
                </a:lnTo>
                <a:cubicBezTo>
                  <a:pt x="10776078" y="5528628"/>
                  <a:pt x="10780663" y="5524020"/>
                  <a:pt x="10786101" y="5519793"/>
                </a:cubicBezTo>
                <a:close/>
                <a:moveTo>
                  <a:pt x="9514085" y="8405001"/>
                </a:moveTo>
                <a:cubicBezTo>
                  <a:pt x="9510382" y="8401843"/>
                  <a:pt x="9509752" y="8397501"/>
                  <a:pt x="9502790" y="8395947"/>
                </a:cubicBezTo>
                <a:cubicBezTo>
                  <a:pt x="9497193" y="8405155"/>
                  <a:pt x="9509529" y="8414160"/>
                  <a:pt x="9514085" y="8405001"/>
                </a:cubicBezTo>
                <a:close/>
                <a:moveTo>
                  <a:pt x="10406949" y="6390150"/>
                </a:moveTo>
                <a:cubicBezTo>
                  <a:pt x="10413575" y="6384380"/>
                  <a:pt x="10404991" y="6370355"/>
                  <a:pt x="10400167" y="6378967"/>
                </a:cubicBezTo>
                <a:cubicBezTo>
                  <a:pt x="10404668" y="6381468"/>
                  <a:pt x="10403441" y="6386554"/>
                  <a:pt x="10406949" y="6390150"/>
                </a:cubicBezTo>
                <a:close/>
                <a:moveTo>
                  <a:pt x="10799390" y="5509337"/>
                </a:moveTo>
                <a:cubicBezTo>
                  <a:pt x="10815003" y="5477463"/>
                  <a:pt x="10809447" y="5421943"/>
                  <a:pt x="10789519" y="5380483"/>
                </a:cubicBezTo>
                <a:cubicBezTo>
                  <a:pt x="10788639" y="5414791"/>
                  <a:pt x="10796136" y="5445144"/>
                  <a:pt x="10800983" y="5476877"/>
                </a:cubicBezTo>
                <a:cubicBezTo>
                  <a:pt x="10789769" y="5482638"/>
                  <a:pt x="10791512" y="5501775"/>
                  <a:pt x="10799390" y="5509337"/>
                </a:cubicBezTo>
                <a:close/>
                <a:moveTo>
                  <a:pt x="11003468" y="5047460"/>
                </a:moveTo>
                <a:cubicBezTo>
                  <a:pt x="11022575" y="5009984"/>
                  <a:pt x="10982711" y="4970942"/>
                  <a:pt x="10984147" y="4930761"/>
                </a:cubicBezTo>
                <a:cubicBezTo>
                  <a:pt x="10969056" y="4916440"/>
                  <a:pt x="10968731" y="4896399"/>
                  <a:pt x="10961024" y="4879218"/>
                </a:cubicBezTo>
                <a:cubicBezTo>
                  <a:pt x="10956705" y="4898228"/>
                  <a:pt x="10979961" y="4921768"/>
                  <a:pt x="10965778" y="4935399"/>
                </a:cubicBezTo>
                <a:cubicBezTo>
                  <a:pt x="10943666" y="4891957"/>
                  <a:pt x="10950899" y="4837500"/>
                  <a:pt x="10923251" y="4796202"/>
                </a:cubicBezTo>
                <a:cubicBezTo>
                  <a:pt x="10909510" y="4841151"/>
                  <a:pt x="10948947" y="4880005"/>
                  <a:pt x="10937223" y="4914620"/>
                </a:cubicBezTo>
                <a:cubicBezTo>
                  <a:pt x="10919365" y="4890403"/>
                  <a:pt x="10933740" y="4854408"/>
                  <a:pt x="10906464" y="4834193"/>
                </a:cubicBezTo>
                <a:cubicBezTo>
                  <a:pt x="10898104" y="4869274"/>
                  <a:pt x="10932196" y="4887909"/>
                  <a:pt x="10916026" y="4925661"/>
                </a:cubicBezTo>
                <a:cubicBezTo>
                  <a:pt x="10922475" y="4929531"/>
                  <a:pt x="10924927" y="4923983"/>
                  <a:pt x="10929710" y="4923545"/>
                </a:cubicBezTo>
                <a:cubicBezTo>
                  <a:pt x="10925390" y="4942554"/>
                  <a:pt x="10941640" y="4968101"/>
                  <a:pt x="10953914" y="4971484"/>
                </a:cubicBezTo>
                <a:cubicBezTo>
                  <a:pt x="10947595" y="4961549"/>
                  <a:pt x="10941891" y="4951376"/>
                  <a:pt x="10948681" y="4936008"/>
                </a:cubicBezTo>
                <a:cubicBezTo>
                  <a:pt x="10959307" y="4944275"/>
                  <a:pt x="10948210" y="4961310"/>
                  <a:pt x="10963758" y="4967670"/>
                </a:cubicBezTo>
                <a:cubicBezTo>
                  <a:pt x="10966071" y="4963590"/>
                  <a:pt x="10967243" y="4957475"/>
                  <a:pt x="10971887" y="4958507"/>
                </a:cubicBezTo>
                <a:cubicBezTo>
                  <a:pt x="10988851" y="4985900"/>
                  <a:pt x="10979120" y="5022927"/>
                  <a:pt x="11003468" y="5047460"/>
                </a:cubicBezTo>
                <a:close/>
                <a:moveTo>
                  <a:pt x="10830928" y="5439815"/>
                </a:moveTo>
                <a:cubicBezTo>
                  <a:pt x="10835461" y="5429070"/>
                  <a:pt x="10828066" y="5412696"/>
                  <a:pt x="10826410" y="5400865"/>
                </a:cubicBezTo>
                <a:lnTo>
                  <a:pt x="10821492" y="5371447"/>
                </a:lnTo>
                <a:lnTo>
                  <a:pt x="10816314" y="5340470"/>
                </a:lnTo>
                <a:cubicBezTo>
                  <a:pt x="10813297" y="5320321"/>
                  <a:pt x="10811314" y="5300569"/>
                  <a:pt x="10812438" y="5282446"/>
                </a:cubicBezTo>
                <a:cubicBezTo>
                  <a:pt x="10801336" y="5272948"/>
                  <a:pt x="10807390" y="5220005"/>
                  <a:pt x="10793154" y="5232602"/>
                </a:cubicBezTo>
                <a:cubicBezTo>
                  <a:pt x="10794509" y="5269932"/>
                  <a:pt x="10799401" y="5305892"/>
                  <a:pt x="10805084" y="5341503"/>
                </a:cubicBezTo>
                <a:lnTo>
                  <a:pt x="10809677" y="5370906"/>
                </a:lnTo>
                <a:lnTo>
                  <a:pt x="10821766" y="5448307"/>
                </a:lnTo>
                <a:cubicBezTo>
                  <a:pt x="10826581" y="5446353"/>
                  <a:pt x="10829418" y="5443396"/>
                  <a:pt x="10830928" y="5439815"/>
                </a:cubicBezTo>
                <a:close/>
                <a:moveTo>
                  <a:pt x="9509032" y="8433745"/>
                </a:moveTo>
                <a:cubicBezTo>
                  <a:pt x="9490043" y="8429412"/>
                  <a:pt x="9488865" y="8418233"/>
                  <a:pt x="9480932" y="8409648"/>
                </a:cubicBezTo>
                <a:cubicBezTo>
                  <a:pt x="9473647" y="8422674"/>
                  <a:pt x="9497054" y="8444700"/>
                  <a:pt x="9509032" y="8433745"/>
                </a:cubicBezTo>
                <a:close/>
                <a:moveTo>
                  <a:pt x="8074435" y="11681267"/>
                </a:moveTo>
                <a:cubicBezTo>
                  <a:pt x="8077332" y="11675761"/>
                  <a:pt x="8076948" y="11666195"/>
                  <a:pt x="8074423" y="11663403"/>
                </a:cubicBezTo>
                <a:cubicBezTo>
                  <a:pt x="8073962" y="11666084"/>
                  <a:pt x="8071428" y="11667593"/>
                  <a:pt x="8067735" y="11666872"/>
                </a:cubicBezTo>
                <a:cubicBezTo>
                  <a:pt x="8066351" y="11674913"/>
                  <a:pt x="8068060" y="11680081"/>
                  <a:pt x="8074435" y="11681267"/>
                </a:cubicBezTo>
                <a:close/>
                <a:moveTo>
                  <a:pt x="8749224" y="10154415"/>
                </a:moveTo>
                <a:cubicBezTo>
                  <a:pt x="8755773" y="10143494"/>
                  <a:pt x="8762496" y="10107360"/>
                  <a:pt x="8741244" y="10102223"/>
                </a:cubicBezTo>
                <a:cubicBezTo>
                  <a:pt x="8731310" y="10115798"/>
                  <a:pt x="8735632" y="10144944"/>
                  <a:pt x="8749224" y="10154415"/>
                </a:cubicBezTo>
                <a:close/>
                <a:moveTo>
                  <a:pt x="8117210" y="11585164"/>
                </a:moveTo>
                <a:cubicBezTo>
                  <a:pt x="8099463" y="11600032"/>
                  <a:pt x="8076814" y="11611290"/>
                  <a:pt x="8064067" y="11631083"/>
                </a:cubicBezTo>
                <a:cubicBezTo>
                  <a:pt x="8085596" y="11622554"/>
                  <a:pt x="8114796" y="11601551"/>
                  <a:pt x="8117210" y="11585164"/>
                </a:cubicBezTo>
                <a:close/>
                <a:moveTo>
                  <a:pt x="11065161" y="4917067"/>
                </a:moveTo>
                <a:cubicBezTo>
                  <a:pt x="11062355" y="4899756"/>
                  <a:pt x="11061502" y="4881777"/>
                  <a:pt x="11059011" y="4864478"/>
                </a:cubicBezTo>
                <a:lnTo>
                  <a:pt x="11044969" y="4821855"/>
                </a:lnTo>
                <a:lnTo>
                  <a:pt x="11043028" y="4815963"/>
                </a:lnTo>
                <a:lnTo>
                  <a:pt x="11043596" y="4821612"/>
                </a:lnTo>
                <a:lnTo>
                  <a:pt x="11048326" y="4868749"/>
                </a:lnTo>
                <a:cubicBezTo>
                  <a:pt x="11050948" y="4886043"/>
                  <a:pt x="11055493" y="4902591"/>
                  <a:pt x="11065161" y="4917067"/>
                </a:cubicBezTo>
                <a:close/>
                <a:moveTo>
                  <a:pt x="8450932" y="10834047"/>
                </a:moveTo>
                <a:cubicBezTo>
                  <a:pt x="8453965" y="10829813"/>
                  <a:pt x="8454937" y="10825110"/>
                  <a:pt x="8451701" y="10823860"/>
                </a:cubicBezTo>
                <a:cubicBezTo>
                  <a:pt x="8449659" y="10831949"/>
                  <a:pt x="8440141" y="10832979"/>
                  <a:pt x="8437795" y="10841422"/>
                </a:cubicBezTo>
                <a:cubicBezTo>
                  <a:pt x="8442804" y="10842046"/>
                  <a:pt x="8447899" y="10838281"/>
                  <a:pt x="8450932" y="10834047"/>
                </a:cubicBezTo>
                <a:close/>
                <a:moveTo>
                  <a:pt x="10198159" y="6881461"/>
                </a:moveTo>
                <a:cubicBezTo>
                  <a:pt x="10187041" y="6863813"/>
                  <a:pt x="10182889" y="6843130"/>
                  <a:pt x="10163147" y="6828804"/>
                </a:cubicBezTo>
                <a:cubicBezTo>
                  <a:pt x="10161826" y="6844522"/>
                  <a:pt x="10185050" y="6891460"/>
                  <a:pt x="10198159" y="6881461"/>
                </a:cubicBezTo>
                <a:close/>
                <a:moveTo>
                  <a:pt x="11647581" y="3605707"/>
                </a:moveTo>
                <a:cubicBezTo>
                  <a:pt x="11580956" y="3597174"/>
                  <a:pt x="11498441" y="3579580"/>
                  <a:pt x="11430759" y="3544576"/>
                </a:cubicBezTo>
                <a:cubicBezTo>
                  <a:pt x="11420589" y="3611464"/>
                  <a:pt x="11409427" y="3679443"/>
                  <a:pt x="11392489" y="3748948"/>
                </a:cubicBezTo>
                <a:cubicBezTo>
                  <a:pt x="11436462" y="3733706"/>
                  <a:pt x="11472393" y="3703185"/>
                  <a:pt x="11513744" y="3681176"/>
                </a:cubicBezTo>
                <a:cubicBezTo>
                  <a:pt x="11555522" y="3659356"/>
                  <a:pt x="11597250" y="3636495"/>
                  <a:pt x="11639028" y="3614675"/>
                </a:cubicBezTo>
                <a:cubicBezTo>
                  <a:pt x="11641528" y="3610171"/>
                  <a:pt x="11645985" y="3611630"/>
                  <a:pt x="11647581" y="3605707"/>
                </a:cubicBezTo>
                <a:close/>
                <a:moveTo>
                  <a:pt x="11317121" y="4353832"/>
                </a:moveTo>
                <a:cubicBezTo>
                  <a:pt x="11305946" y="4351447"/>
                  <a:pt x="11306456" y="4344527"/>
                  <a:pt x="11298167" y="4341375"/>
                </a:cubicBezTo>
                <a:cubicBezTo>
                  <a:pt x="11293401" y="4351008"/>
                  <a:pt x="11278537" y="4350054"/>
                  <a:pt x="11284191" y="4363781"/>
                </a:cubicBezTo>
                <a:lnTo>
                  <a:pt x="11286055" y="4363882"/>
                </a:lnTo>
                <a:lnTo>
                  <a:pt x="11302973" y="4364806"/>
                </a:lnTo>
                <a:cubicBezTo>
                  <a:pt x="11308354" y="4362718"/>
                  <a:pt x="11312963" y="4358630"/>
                  <a:pt x="11317121" y="4353832"/>
                </a:cubicBezTo>
                <a:close/>
                <a:moveTo>
                  <a:pt x="9856334" y="7662929"/>
                </a:moveTo>
                <a:cubicBezTo>
                  <a:pt x="9854300" y="7651992"/>
                  <a:pt x="9839495" y="7663508"/>
                  <a:pt x="9845650" y="7667950"/>
                </a:cubicBezTo>
                <a:cubicBezTo>
                  <a:pt x="9849351" y="7665071"/>
                  <a:pt x="9852583" y="7667787"/>
                  <a:pt x="9856334" y="7662929"/>
                </a:cubicBezTo>
                <a:close/>
                <a:moveTo>
                  <a:pt x="10244516" y="6785800"/>
                </a:moveTo>
                <a:cubicBezTo>
                  <a:pt x="10258978" y="6769266"/>
                  <a:pt x="10234927" y="6743867"/>
                  <a:pt x="10224288" y="6727450"/>
                </a:cubicBezTo>
                <a:cubicBezTo>
                  <a:pt x="10217969" y="6752166"/>
                  <a:pt x="10236478" y="6766966"/>
                  <a:pt x="10244516" y="6785800"/>
                </a:cubicBezTo>
                <a:close/>
                <a:moveTo>
                  <a:pt x="10544993" y="6109220"/>
                </a:moveTo>
                <a:cubicBezTo>
                  <a:pt x="10549905" y="6102735"/>
                  <a:pt x="10542573" y="6085748"/>
                  <a:pt x="10535384" y="6092755"/>
                </a:cubicBezTo>
                <a:cubicBezTo>
                  <a:pt x="10542097" y="6097248"/>
                  <a:pt x="10538520" y="6105342"/>
                  <a:pt x="10544993" y="6109220"/>
                </a:cubicBezTo>
                <a:close/>
                <a:moveTo>
                  <a:pt x="10990697" y="5104061"/>
                </a:moveTo>
                <a:cubicBezTo>
                  <a:pt x="11005041" y="5076216"/>
                  <a:pt x="10989329" y="5035600"/>
                  <a:pt x="10974310" y="5009577"/>
                </a:cubicBezTo>
                <a:cubicBezTo>
                  <a:pt x="10975654" y="5042313"/>
                  <a:pt x="10977236" y="5075665"/>
                  <a:pt x="10990697" y="5104061"/>
                </a:cubicBezTo>
                <a:close/>
                <a:moveTo>
                  <a:pt x="11030682" y="5013566"/>
                </a:moveTo>
                <a:cubicBezTo>
                  <a:pt x="11029257" y="4987937"/>
                  <a:pt x="11019596" y="4964791"/>
                  <a:pt x="11033899" y="4940499"/>
                </a:cubicBezTo>
                <a:cubicBezTo>
                  <a:pt x="11025554" y="4936302"/>
                  <a:pt x="11026062" y="4929383"/>
                  <a:pt x="11016406" y="4932769"/>
                </a:cubicBezTo>
                <a:cubicBezTo>
                  <a:pt x="11020674" y="4923687"/>
                  <a:pt x="11018838" y="4911396"/>
                  <a:pt x="11015786" y="4898249"/>
                </a:cubicBezTo>
                <a:lnTo>
                  <a:pt x="11011596" y="4877245"/>
                </a:lnTo>
                <a:lnTo>
                  <a:pt x="11007874" y="4858593"/>
                </a:lnTo>
                <a:cubicBezTo>
                  <a:pt x="11007321" y="4842532"/>
                  <a:pt x="11002551" y="4825628"/>
                  <a:pt x="10994098" y="4814751"/>
                </a:cubicBezTo>
                <a:cubicBezTo>
                  <a:pt x="10981536" y="4809711"/>
                  <a:pt x="10996259" y="4829481"/>
                  <a:pt x="10985543" y="4823726"/>
                </a:cubicBezTo>
                <a:cubicBezTo>
                  <a:pt x="10988789" y="4812916"/>
                  <a:pt x="10974305" y="4793761"/>
                  <a:pt x="10989687" y="4787802"/>
                </a:cubicBezTo>
                <a:cubicBezTo>
                  <a:pt x="10999132" y="4797587"/>
                  <a:pt x="10993999" y="4812667"/>
                  <a:pt x="11007752" y="4820783"/>
                </a:cubicBezTo>
                <a:cubicBezTo>
                  <a:pt x="11013747" y="4810677"/>
                  <a:pt x="10997941" y="4794511"/>
                  <a:pt x="11013184" y="4790021"/>
                </a:cubicBezTo>
                <a:cubicBezTo>
                  <a:pt x="11021439" y="4796730"/>
                  <a:pt x="11034433" y="4828491"/>
                  <a:pt x="11033184" y="4819776"/>
                </a:cubicBezTo>
                <a:cubicBezTo>
                  <a:pt x="11035200" y="4809442"/>
                  <a:pt x="11029218" y="4802208"/>
                  <a:pt x="11028773" y="4792827"/>
                </a:cubicBezTo>
                <a:cubicBezTo>
                  <a:pt x="10958531" y="4769445"/>
                  <a:pt x="10901817" y="4736222"/>
                  <a:pt x="10836515" y="4720124"/>
                </a:cubicBezTo>
                <a:cubicBezTo>
                  <a:pt x="10846446" y="4735736"/>
                  <a:pt x="10863221" y="4763556"/>
                  <a:pt x="10877817" y="4767455"/>
                </a:cubicBezTo>
                <a:cubicBezTo>
                  <a:pt x="10874355" y="4764904"/>
                  <a:pt x="10872472" y="4747236"/>
                  <a:pt x="10881949" y="4748872"/>
                </a:cubicBezTo>
                <a:cubicBezTo>
                  <a:pt x="10895997" y="4763243"/>
                  <a:pt x="10904651" y="4756352"/>
                  <a:pt x="10919715" y="4756885"/>
                </a:cubicBezTo>
                <a:cubicBezTo>
                  <a:pt x="10931998" y="4764864"/>
                  <a:pt x="10941767" y="4794690"/>
                  <a:pt x="10959830" y="4779202"/>
                </a:cubicBezTo>
                <a:cubicBezTo>
                  <a:pt x="10967101" y="4791598"/>
                  <a:pt x="10972338" y="4805136"/>
                  <a:pt x="10975730" y="4819390"/>
                </a:cubicBezTo>
                <a:cubicBezTo>
                  <a:pt x="10970183" y="4816939"/>
                  <a:pt x="10963545" y="4813496"/>
                  <a:pt x="10962046" y="4821507"/>
                </a:cubicBezTo>
                <a:cubicBezTo>
                  <a:pt x="10962698" y="4839652"/>
                  <a:pt x="10971159" y="4855125"/>
                  <a:pt x="10976406" y="4873259"/>
                </a:cubicBezTo>
                <a:cubicBezTo>
                  <a:pt x="10978766" y="4881190"/>
                  <a:pt x="10979330" y="4890878"/>
                  <a:pt x="10981409" y="4900023"/>
                </a:cubicBezTo>
                <a:lnTo>
                  <a:pt x="10991380" y="4916658"/>
                </a:lnTo>
                <a:lnTo>
                  <a:pt x="10995500" y="4923532"/>
                </a:lnTo>
                <a:lnTo>
                  <a:pt x="10995773" y="4908093"/>
                </a:lnTo>
                <a:lnTo>
                  <a:pt x="10995912" y="4900237"/>
                </a:lnTo>
                <a:cubicBezTo>
                  <a:pt x="10992464" y="4876879"/>
                  <a:pt x="10980145" y="4854121"/>
                  <a:pt x="10983347" y="4839082"/>
                </a:cubicBezTo>
                <a:cubicBezTo>
                  <a:pt x="10995734" y="4851443"/>
                  <a:pt x="10999460" y="4867247"/>
                  <a:pt x="11001932" y="4883582"/>
                </a:cubicBezTo>
                <a:lnTo>
                  <a:pt x="11003929" y="4892191"/>
                </a:lnTo>
                <a:lnTo>
                  <a:pt x="11012993" y="4931261"/>
                </a:lnTo>
                <a:cubicBezTo>
                  <a:pt x="11010352" y="4937237"/>
                  <a:pt x="11002425" y="4928633"/>
                  <a:pt x="10999735" y="4933567"/>
                </a:cubicBezTo>
                <a:cubicBezTo>
                  <a:pt x="11011629" y="4959740"/>
                  <a:pt x="11004022" y="4993114"/>
                  <a:pt x="11030682" y="5013566"/>
                </a:cubicBezTo>
                <a:close/>
                <a:moveTo>
                  <a:pt x="11099524" y="4857761"/>
                </a:moveTo>
                <a:cubicBezTo>
                  <a:pt x="11101728" y="4847001"/>
                  <a:pt x="11100053" y="4838097"/>
                  <a:pt x="11094686" y="4830624"/>
                </a:cubicBezTo>
                <a:cubicBezTo>
                  <a:pt x="11087936" y="4842437"/>
                  <a:pt x="11092500" y="4850576"/>
                  <a:pt x="11099524" y="4857761"/>
                </a:cubicBezTo>
                <a:close/>
                <a:moveTo>
                  <a:pt x="10621957" y="5939130"/>
                </a:moveTo>
                <a:cubicBezTo>
                  <a:pt x="10561584" y="5940467"/>
                  <a:pt x="10587195" y="5869783"/>
                  <a:pt x="10560750" y="5833651"/>
                </a:cubicBezTo>
                <a:cubicBezTo>
                  <a:pt x="10549128" y="5861112"/>
                  <a:pt x="10587781" y="5903148"/>
                  <a:pt x="10570856" y="5933359"/>
                </a:cubicBezTo>
                <a:cubicBezTo>
                  <a:pt x="10589035" y="5937316"/>
                  <a:pt x="10597138" y="5949046"/>
                  <a:pt x="10617250" y="5949783"/>
                </a:cubicBezTo>
                <a:close/>
                <a:moveTo>
                  <a:pt x="10229483" y="6829079"/>
                </a:moveTo>
                <a:cubicBezTo>
                  <a:pt x="10226492" y="6815022"/>
                  <a:pt x="10218990" y="6772993"/>
                  <a:pt x="10195288" y="6793085"/>
                </a:cubicBezTo>
                <a:cubicBezTo>
                  <a:pt x="10217752" y="6798935"/>
                  <a:pt x="10208710" y="6832126"/>
                  <a:pt x="10229483" y="6829079"/>
                </a:cubicBezTo>
                <a:close/>
                <a:moveTo>
                  <a:pt x="6677565" y="14870342"/>
                </a:moveTo>
                <a:cubicBezTo>
                  <a:pt x="6661504" y="14861714"/>
                  <a:pt x="6658323" y="14887365"/>
                  <a:pt x="6641787" y="14877505"/>
                </a:cubicBezTo>
                <a:cubicBezTo>
                  <a:pt x="6622797" y="14873199"/>
                  <a:pt x="6615732" y="14833833"/>
                  <a:pt x="6599328" y="14849046"/>
                </a:cubicBezTo>
                <a:cubicBezTo>
                  <a:pt x="6612565" y="14868678"/>
                  <a:pt x="6632568" y="14885684"/>
                  <a:pt x="6660140" y="14899399"/>
                </a:cubicBezTo>
                <a:cubicBezTo>
                  <a:pt x="6666235" y="14891371"/>
                  <a:pt x="6673420" y="14884336"/>
                  <a:pt x="6677565" y="14870342"/>
                </a:cubicBezTo>
                <a:close/>
                <a:moveTo>
                  <a:pt x="6684547" y="14854539"/>
                </a:moveTo>
                <a:cubicBezTo>
                  <a:pt x="6674287" y="14847198"/>
                  <a:pt x="6667008" y="14838876"/>
                  <a:pt x="6659960" y="14830466"/>
                </a:cubicBezTo>
                <a:lnTo>
                  <a:pt x="6644808" y="14814397"/>
                </a:lnTo>
                <a:lnTo>
                  <a:pt x="6636756" y="14805856"/>
                </a:lnTo>
                <a:cubicBezTo>
                  <a:pt x="6635699" y="14811132"/>
                  <a:pt x="6637314" y="14817206"/>
                  <a:pt x="6640543" y="14823250"/>
                </a:cubicBezTo>
                <a:lnTo>
                  <a:pt x="6644163" y="14827879"/>
                </a:lnTo>
                <a:lnTo>
                  <a:pt x="6654010" y="14840472"/>
                </a:lnTo>
                <a:cubicBezTo>
                  <a:pt x="6664801" y="14850792"/>
                  <a:pt x="6677806" y="14857686"/>
                  <a:pt x="6684547" y="14854539"/>
                </a:cubicBezTo>
                <a:close/>
                <a:moveTo>
                  <a:pt x="6693039" y="14835319"/>
                </a:moveTo>
                <a:cubicBezTo>
                  <a:pt x="6677398" y="14822282"/>
                  <a:pt x="6670982" y="14805664"/>
                  <a:pt x="6651413" y="14793443"/>
                </a:cubicBezTo>
                <a:cubicBezTo>
                  <a:pt x="6651720" y="14808895"/>
                  <a:pt x="6677908" y="14846501"/>
                  <a:pt x="6693039" y="14835319"/>
                </a:cubicBezTo>
                <a:close/>
                <a:moveTo>
                  <a:pt x="11672554" y="3568814"/>
                </a:moveTo>
                <a:cubicBezTo>
                  <a:pt x="11614210" y="3475733"/>
                  <a:pt x="11586014" y="3370989"/>
                  <a:pt x="11511058" y="3284334"/>
                </a:cubicBezTo>
                <a:cubicBezTo>
                  <a:pt x="11470761" y="3372071"/>
                  <a:pt x="11459538" y="3434415"/>
                  <a:pt x="11438226" y="3517284"/>
                </a:cubicBezTo>
                <a:cubicBezTo>
                  <a:pt x="11512594" y="3534847"/>
                  <a:pt x="11579336" y="3532725"/>
                  <a:pt x="11662095" y="3572860"/>
                </a:cubicBezTo>
                <a:cubicBezTo>
                  <a:pt x="11666313" y="3573704"/>
                  <a:pt x="11669528" y="3571046"/>
                  <a:pt x="11672554" y="3568814"/>
                </a:cubicBezTo>
                <a:close/>
                <a:moveTo>
                  <a:pt x="9830318" y="7739825"/>
                </a:moveTo>
                <a:cubicBezTo>
                  <a:pt x="9837123" y="7718543"/>
                  <a:pt x="9836672" y="7697089"/>
                  <a:pt x="9842816" y="7675792"/>
                </a:cubicBezTo>
                <a:cubicBezTo>
                  <a:pt x="9826122" y="7696831"/>
                  <a:pt x="9824257" y="7718559"/>
                  <a:pt x="9830318" y="7739825"/>
                </a:cubicBezTo>
                <a:close/>
                <a:moveTo>
                  <a:pt x="8747612" y="10190445"/>
                </a:moveTo>
                <a:cubicBezTo>
                  <a:pt x="8749313" y="10189593"/>
                  <a:pt x="8750333" y="10187624"/>
                  <a:pt x="8750264" y="10183884"/>
                </a:cubicBezTo>
                <a:cubicBezTo>
                  <a:pt x="8745465" y="10176201"/>
                  <a:pt x="8725186" y="10170173"/>
                  <a:pt x="8724976" y="10185576"/>
                </a:cubicBezTo>
                <a:cubicBezTo>
                  <a:pt x="8731283" y="10185503"/>
                  <a:pt x="8742509" y="10193002"/>
                  <a:pt x="8747612" y="10190445"/>
                </a:cubicBezTo>
                <a:close/>
                <a:moveTo>
                  <a:pt x="9970110" y="7425254"/>
                </a:moveTo>
                <a:lnTo>
                  <a:pt x="9963343" y="7413525"/>
                </a:lnTo>
                <a:lnTo>
                  <a:pt x="9955670" y="7417946"/>
                </a:lnTo>
                <a:cubicBezTo>
                  <a:pt x="9958064" y="7423036"/>
                  <a:pt x="9953450" y="7426237"/>
                  <a:pt x="9958395" y="7432009"/>
                </a:cubicBezTo>
                <a:close/>
                <a:moveTo>
                  <a:pt x="11878425" y="3110071"/>
                </a:moveTo>
                <a:cubicBezTo>
                  <a:pt x="11875756" y="3102253"/>
                  <a:pt x="11861913" y="3101243"/>
                  <a:pt x="11855788" y="3095473"/>
                </a:cubicBezTo>
                <a:cubicBezTo>
                  <a:pt x="11854714" y="3103679"/>
                  <a:pt x="11848646" y="3103552"/>
                  <a:pt x="11847523" y="3110715"/>
                </a:cubicBezTo>
                <a:cubicBezTo>
                  <a:pt x="11857522" y="3110026"/>
                  <a:pt x="11877746" y="3126622"/>
                  <a:pt x="11878425" y="3110071"/>
                </a:cubicBezTo>
                <a:close/>
                <a:moveTo>
                  <a:pt x="8466406" y="10834688"/>
                </a:moveTo>
                <a:cubicBezTo>
                  <a:pt x="8448649" y="10853857"/>
                  <a:pt x="8414275" y="10880863"/>
                  <a:pt x="8398640" y="10901861"/>
                </a:cubicBezTo>
                <a:cubicBezTo>
                  <a:pt x="8398336" y="10902214"/>
                  <a:pt x="8383821" y="10920484"/>
                  <a:pt x="8395008" y="10919661"/>
                </a:cubicBezTo>
                <a:cubicBezTo>
                  <a:pt x="8418352" y="10891150"/>
                  <a:pt x="8449172" y="10869698"/>
                  <a:pt x="8466406" y="10834688"/>
                </a:cubicBezTo>
                <a:close/>
                <a:moveTo>
                  <a:pt x="8426979" y="10926906"/>
                </a:moveTo>
                <a:cubicBezTo>
                  <a:pt x="8416628" y="10938914"/>
                  <a:pt x="8397221" y="10949272"/>
                  <a:pt x="8380996" y="10962374"/>
                </a:cubicBezTo>
                <a:cubicBezTo>
                  <a:pt x="8367914" y="10973259"/>
                  <a:pt x="8342624" y="10989012"/>
                  <a:pt x="8352163" y="11001543"/>
                </a:cubicBezTo>
                <a:cubicBezTo>
                  <a:pt x="8362062" y="10987915"/>
                  <a:pt x="8380556" y="10978616"/>
                  <a:pt x="8395160" y="10965964"/>
                </a:cubicBezTo>
                <a:cubicBezTo>
                  <a:pt x="8408546" y="10954725"/>
                  <a:pt x="8427757" y="10941735"/>
                  <a:pt x="8426979" y="10926906"/>
                </a:cubicBezTo>
                <a:close/>
                <a:moveTo>
                  <a:pt x="8121065" y="11627886"/>
                </a:moveTo>
                <a:cubicBezTo>
                  <a:pt x="8110683" y="11630635"/>
                  <a:pt x="8103130" y="11635821"/>
                  <a:pt x="8099566" y="11645676"/>
                </a:cubicBezTo>
                <a:cubicBezTo>
                  <a:pt x="8110655" y="11643538"/>
                  <a:pt x="8116793" y="11637133"/>
                  <a:pt x="8121065" y="11627886"/>
                </a:cubicBezTo>
                <a:close/>
                <a:moveTo>
                  <a:pt x="10357211" y="6568475"/>
                </a:moveTo>
                <a:cubicBezTo>
                  <a:pt x="10361396" y="6560168"/>
                  <a:pt x="10356306" y="6555381"/>
                  <a:pt x="10352453" y="6550124"/>
                </a:cubicBezTo>
                <a:cubicBezTo>
                  <a:pt x="10347650" y="6558665"/>
                  <a:pt x="10347175" y="6565564"/>
                  <a:pt x="10357211" y="6568475"/>
                </a:cubicBezTo>
                <a:close/>
                <a:moveTo>
                  <a:pt x="8163427" y="11535123"/>
                </a:moveTo>
                <a:cubicBezTo>
                  <a:pt x="8145050" y="11537135"/>
                  <a:pt x="8140521" y="11525228"/>
                  <a:pt x="8120877" y="11527994"/>
                </a:cubicBezTo>
                <a:lnTo>
                  <a:pt x="8126025" y="11535135"/>
                </a:lnTo>
                <a:lnTo>
                  <a:pt x="8129229" y="11539580"/>
                </a:lnTo>
                <a:cubicBezTo>
                  <a:pt x="8130512" y="11542918"/>
                  <a:pt x="8129542" y="11546546"/>
                  <a:pt x="8124062" y="11552902"/>
                </a:cubicBezTo>
                <a:cubicBezTo>
                  <a:pt x="8139069" y="11541213"/>
                  <a:pt x="8158734" y="11552009"/>
                  <a:pt x="8163427" y="11535123"/>
                </a:cubicBezTo>
                <a:close/>
                <a:moveTo>
                  <a:pt x="8774531" y="10152258"/>
                </a:moveTo>
                <a:cubicBezTo>
                  <a:pt x="8782259" y="10135783"/>
                  <a:pt x="8775617" y="10127552"/>
                  <a:pt x="8780487" y="10112353"/>
                </a:cubicBezTo>
                <a:cubicBezTo>
                  <a:pt x="8752935" y="10101802"/>
                  <a:pt x="8760735" y="10147448"/>
                  <a:pt x="8774531" y="10152258"/>
                </a:cubicBezTo>
                <a:close/>
                <a:moveTo>
                  <a:pt x="10846293" y="5467817"/>
                </a:moveTo>
                <a:cubicBezTo>
                  <a:pt x="10854880" y="5450691"/>
                  <a:pt x="10854924" y="5425200"/>
                  <a:pt x="10853747" y="5404780"/>
                </a:cubicBezTo>
                <a:lnTo>
                  <a:pt x="10849004" y="5372707"/>
                </a:lnTo>
                <a:lnTo>
                  <a:pt x="10843180" y="5333335"/>
                </a:lnTo>
                <a:cubicBezTo>
                  <a:pt x="10838720" y="5309235"/>
                  <a:pt x="10834397" y="5285261"/>
                  <a:pt x="10833428" y="5262640"/>
                </a:cubicBezTo>
                <a:cubicBezTo>
                  <a:pt x="10833419" y="5258044"/>
                  <a:pt x="10839472" y="5253578"/>
                  <a:pt x="10839462" y="5248982"/>
                </a:cubicBezTo>
                <a:cubicBezTo>
                  <a:pt x="10840970" y="5219025"/>
                  <a:pt x="10822716" y="5186471"/>
                  <a:pt x="10813630" y="5166640"/>
                </a:cubicBezTo>
                <a:cubicBezTo>
                  <a:pt x="10819146" y="5177241"/>
                  <a:pt x="10807895" y="5164616"/>
                  <a:pt x="10803390" y="5162116"/>
                </a:cubicBezTo>
                <a:cubicBezTo>
                  <a:pt x="10782001" y="5195521"/>
                  <a:pt x="10808316" y="5235220"/>
                  <a:pt x="10814633" y="5267090"/>
                </a:cubicBezTo>
                <a:cubicBezTo>
                  <a:pt x="10824885" y="5254274"/>
                  <a:pt x="10808604" y="5236878"/>
                  <a:pt x="10821766" y="5232479"/>
                </a:cubicBezTo>
                <a:cubicBezTo>
                  <a:pt x="10822180" y="5263282"/>
                  <a:pt x="10823441" y="5289859"/>
                  <a:pt x="10825353" y="5315828"/>
                </a:cubicBezTo>
                <a:lnTo>
                  <a:pt x="10830617" y="5371865"/>
                </a:lnTo>
                <a:lnTo>
                  <a:pt x="10832841" y="5395543"/>
                </a:lnTo>
                <a:cubicBezTo>
                  <a:pt x="10835208" y="5419039"/>
                  <a:pt x="10832136" y="5446766"/>
                  <a:pt x="10846293" y="5467817"/>
                </a:cubicBezTo>
                <a:close/>
                <a:moveTo>
                  <a:pt x="8102540" y="11679946"/>
                </a:moveTo>
                <a:cubicBezTo>
                  <a:pt x="8105740" y="11675162"/>
                  <a:pt x="8106650" y="11669636"/>
                  <a:pt x="8102809" y="11666941"/>
                </a:cubicBezTo>
                <a:cubicBezTo>
                  <a:pt x="8098744" y="11674517"/>
                  <a:pt x="8093264" y="11680875"/>
                  <a:pt x="8088540" y="11688500"/>
                </a:cubicBezTo>
                <a:cubicBezTo>
                  <a:pt x="8093854" y="11688772"/>
                  <a:pt x="8099342" y="11684729"/>
                  <a:pt x="8102540" y="11679946"/>
                </a:cubicBezTo>
                <a:close/>
                <a:moveTo>
                  <a:pt x="10352959" y="6587415"/>
                </a:moveTo>
                <a:cubicBezTo>
                  <a:pt x="10348223" y="6585322"/>
                  <a:pt x="10350100" y="6581074"/>
                  <a:pt x="10344127" y="6579451"/>
                </a:cubicBezTo>
                <a:lnTo>
                  <a:pt x="10341124" y="6586248"/>
                </a:lnTo>
                <a:cubicBezTo>
                  <a:pt x="10344811" y="6588385"/>
                  <a:pt x="10343795" y="6593014"/>
                  <a:pt x="10349956" y="6594213"/>
                </a:cubicBezTo>
                <a:close/>
                <a:moveTo>
                  <a:pt x="9541472" y="8428283"/>
                </a:moveTo>
                <a:cubicBezTo>
                  <a:pt x="9538517" y="8434858"/>
                  <a:pt x="9533472" y="8441751"/>
                  <a:pt x="9525839" y="8448786"/>
                </a:cubicBezTo>
                <a:cubicBezTo>
                  <a:pt x="9492565" y="8459476"/>
                  <a:pt x="9458647" y="8423160"/>
                  <a:pt x="9466037" y="8399511"/>
                </a:cubicBezTo>
                <a:cubicBezTo>
                  <a:pt x="9480313" y="8352057"/>
                  <a:pt x="9562150" y="8382273"/>
                  <a:pt x="9541472" y="8428283"/>
                </a:cubicBezTo>
                <a:close/>
                <a:moveTo>
                  <a:pt x="10873144" y="5417433"/>
                </a:moveTo>
                <a:cubicBezTo>
                  <a:pt x="10877126" y="5406691"/>
                  <a:pt x="10877443" y="5393566"/>
                  <a:pt x="10874971" y="5382714"/>
                </a:cubicBezTo>
                <a:lnTo>
                  <a:pt x="10868520" y="5373601"/>
                </a:lnTo>
                <a:lnTo>
                  <a:pt x="10860056" y="5361646"/>
                </a:lnTo>
                <a:lnTo>
                  <a:pt x="10863620" y="5373377"/>
                </a:lnTo>
                <a:lnTo>
                  <a:pt x="10864183" y="5375229"/>
                </a:lnTo>
                <a:cubicBezTo>
                  <a:pt x="10864920" y="5390168"/>
                  <a:pt x="10858596" y="5407944"/>
                  <a:pt x="10873144" y="5417433"/>
                </a:cubicBezTo>
                <a:close/>
                <a:moveTo>
                  <a:pt x="10222538" y="6892232"/>
                </a:moveTo>
                <a:cubicBezTo>
                  <a:pt x="10226237" y="6878075"/>
                  <a:pt x="10221124" y="6867666"/>
                  <a:pt x="10207386" y="6860577"/>
                </a:cubicBezTo>
                <a:cubicBezTo>
                  <a:pt x="10203875" y="6874308"/>
                  <a:pt x="10211264" y="6884195"/>
                  <a:pt x="10222538" y="6892232"/>
                </a:cubicBezTo>
                <a:close/>
                <a:moveTo>
                  <a:pt x="9993537" y="7411750"/>
                </a:moveTo>
                <a:cubicBezTo>
                  <a:pt x="10016328" y="7321518"/>
                  <a:pt x="10048046" y="7233677"/>
                  <a:pt x="10050440" y="7137964"/>
                </a:cubicBezTo>
                <a:cubicBezTo>
                  <a:pt x="10023290" y="7134749"/>
                  <a:pt x="9990229" y="7154887"/>
                  <a:pt x="9966896" y="7138690"/>
                </a:cubicBezTo>
                <a:cubicBezTo>
                  <a:pt x="9907465" y="7008525"/>
                  <a:pt x="9864599" y="6882831"/>
                  <a:pt x="9813683" y="6755308"/>
                </a:cubicBezTo>
                <a:cubicBezTo>
                  <a:pt x="9792149" y="6765566"/>
                  <a:pt x="9772384" y="6770492"/>
                  <a:pt x="9750446" y="6780983"/>
                </a:cubicBezTo>
                <a:cubicBezTo>
                  <a:pt x="9768244" y="6865065"/>
                  <a:pt x="9802324" y="6941915"/>
                  <a:pt x="9832023" y="7022371"/>
                </a:cubicBezTo>
                <a:cubicBezTo>
                  <a:pt x="9851298" y="7075415"/>
                  <a:pt x="9870472" y="7130121"/>
                  <a:pt x="9875793" y="7180421"/>
                </a:cubicBezTo>
                <a:cubicBezTo>
                  <a:pt x="9857418" y="7198023"/>
                  <a:pt x="9799718" y="7208113"/>
                  <a:pt x="9777629" y="7237027"/>
                </a:cubicBezTo>
                <a:cubicBezTo>
                  <a:pt x="9812694" y="7269372"/>
                  <a:pt x="9848629" y="7298788"/>
                  <a:pt x="9884817" y="7327253"/>
                </a:cubicBezTo>
                <a:lnTo>
                  <a:pt x="9939775" y="7369958"/>
                </a:lnTo>
                <a:close/>
                <a:moveTo>
                  <a:pt x="9332032" y="8910440"/>
                </a:moveTo>
                <a:cubicBezTo>
                  <a:pt x="9347203" y="8873793"/>
                  <a:pt x="9332820" y="8848573"/>
                  <a:pt x="9319844" y="8822478"/>
                </a:cubicBezTo>
                <a:cubicBezTo>
                  <a:pt x="9300130" y="8825499"/>
                  <a:pt x="9324652" y="8861281"/>
                  <a:pt x="9308582" y="8861832"/>
                </a:cubicBezTo>
                <a:cubicBezTo>
                  <a:pt x="9294179" y="8814703"/>
                  <a:pt x="9307920" y="8757027"/>
                  <a:pt x="9278324" y="8715397"/>
                </a:cubicBezTo>
                <a:cubicBezTo>
                  <a:pt x="9265928" y="8761940"/>
                  <a:pt x="9277396" y="8796069"/>
                  <a:pt x="9283950" y="8832076"/>
                </a:cubicBezTo>
                <a:cubicBezTo>
                  <a:pt x="9287891" y="8853200"/>
                  <a:pt x="9289370" y="8875272"/>
                  <a:pt x="9302447" y="8890738"/>
                </a:cubicBezTo>
                <a:cubicBezTo>
                  <a:pt x="9321379" y="8897577"/>
                  <a:pt x="9302991" y="8862931"/>
                  <a:pt x="9316811" y="8872096"/>
                </a:cubicBezTo>
                <a:cubicBezTo>
                  <a:pt x="9323667" y="8884309"/>
                  <a:pt x="9312860" y="8902990"/>
                  <a:pt x="9332032" y="8910440"/>
                </a:cubicBezTo>
                <a:close/>
                <a:moveTo>
                  <a:pt x="8177875" y="11524798"/>
                </a:moveTo>
                <a:cubicBezTo>
                  <a:pt x="8204565" y="11470238"/>
                  <a:pt x="8220736" y="11412149"/>
                  <a:pt x="8245816" y="11353737"/>
                </a:cubicBezTo>
                <a:lnTo>
                  <a:pt x="8246906" y="11350957"/>
                </a:lnTo>
                <a:lnTo>
                  <a:pt x="8273605" y="11282885"/>
                </a:lnTo>
                <a:cubicBezTo>
                  <a:pt x="8288723" y="11231738"/>
                  <a:pt x="8298794" y="11178627"/>
                  <a:pt x="8305443" y="11123931"/>
                </a:cubicBezTo>
                <a:lnTo>
                  <a:pt x="8307783" y="11089074"/>
                </a:lnTo>
                <a:lnTo>
                  <a:pt x="8316752" y="10955475"/>
                </a:lnTo>
                <a:cubicBezTo>
                  <a:pt x="8318183" y="10897994"/>
                  <a:pt x="8317819" y="10839311"/>
                  <a:pt x="8317285" y="10779809"/>
                </a:cubicBezTo>
                <a:lnTo>
                  <a:pt x="8316999" y="10673366"/>
                </a:lnTo>
                <a:lnTo>
                  <a:pt x="8316800" y="10599225"/>
                </a:lnTo>
                <a:cubicBezTo>
                  <a:pt x="8209119" y="10588282"/>
                  <a:pt x="8064165" y="10587686"/>
                  <a:pt x="7932166" y="10587793"/>
                </a:cubicBezTo>
                <a:cubicBezTo>
                  <a:pt x="7924538" y="10627389"/>
                  <a:pt x="7929622" y="10686562"/>
                  <a:pt x="7932306" y="10709191"/>
                </a:cubicBezTo>
                <a:cubicBezTo>
                  <a:pt x="7951556" y="10701160"/>
                  <a:pt x="7979362" y="10692501"/>
                  <a:pt x="7999882" y="10705880"/>
                </a:cubicBezTo>
                <a:cubicBezTo>
                  <a:pt x="8006360" y="10717313"/>
                  <a:pt x="8010059" y="10730005"/>
                  <a:pt x="8011242" y="10742644"/>
                </a:cubicBezTo>
                <a:lnTo>
                  <a:pt x="8009875" y="10755974"/>
                </a:lnTo>
                <a:lnTo>
                  <a:pt x="8007504" y="10779091"/>
                </a:lnTo>
                <a:cubicBezTo>
                  <a:pt x="8000331" y="10801535"/>
                  <a:pt x="7984149" y="10818520"/>
                  <a:pt x="7961067" y="10819555"/>
                </a:cubicBezTo>
                <a:cubicBezTo>
                  <a:pt x="7943908" y="10820154"/>
                  <a:pt x="7939339" y="10803287"/>
                  <a:pt x="7921561" y="10808894"/>
                </a:cubicBezTo>
                <a:cubicBezTo>
                  <a:pt x="7915754" y="10883920"/>
                  <a:pt x="7917478" y="10952354"/>
                  <a:pt x="7921091" y="11018955"/>
                </a:cubicBezTo>
                <a:lnTo>
                  <a:pt x="7927276" y="11132283"/>
                </a:lnTo>
                <a:lnTo>
                  <a:pt x="7931956" y="11218010"/>
                </a:lnTo>
                <a:cubicBezTo>
                  <a:pt x="7965008" y="11217566"/>
                  <a:pt x="7946949" y="11166294"/>
                  <a:pt x="7967879" y="11154169"/>
                </a:cubicBezTo>
                <a:cubicBezTo>
                  <a:pt x="8046691" y="11150694"/>
                  <a:pt x="8147606" y="11177352"/>
                  <a:pt x="8213531" y="11165229"/>
                </a:cubicBezTo>
                <a:cubicBezTo>
                  <a:pt x="8209034" y="11184747"/>
                  <a:pt x="8241514" y="11167805"/>
                  <a:pt x="8241987" y="11182987"/>
                </a:cubicBezTo>
                <a:cubicBezTo>
                  <a:pt x="8240993" y="11209525"/>
                  <a:pt x="8237288" y="11237420"/>
                  <a:pt x="8232143" y="11264305"/>
                </a:cubicBezTo>
                <a:lnTo>
                  <a:pt x="8216587" y="11327630"/>
                </a:lnTo>
                <a:lnTo>
                  <a:pt x="8213657" y="11339559"/>
                </a:lnTo>
                <a:cubicBezTo>
                  <a:pt x="8199793" y="11384246"/>
                  <a:pt x="8182214" y="11414649"/>
                  <a:pt x="8173997" y="11446349"/>
                </a:cubicBezTo>
                <a:cubicBezTo>
                  <a:pt x="8133863" y="11444998"/>
                  <a:pt x="8088290" y="11454964"/>
                  <a:pt x="8049777" y="11453162"/>
                </a:cubicBezTo>
                <a:cubicBezTo>
                  <a:pt x="8027864" y="11452126"/>
                  <a:pt x="8009466" y="11440577"/>
                  <a:pt x="7996178" y="11453131"/>
                </a:cubicBezTo>
                <a:cubicBezTo>
                  <a:pt x="7987881" y="11474913"/>
                  <a:pt x="8009864" y="11490169"/>
                  <a:pt x="8006920" y="11517182"/>
                </a:cubicBezTo>
                <a:cubicBezTo>
                  <a:pt x="8067974" y="11510711"/>
                  <a:pt x="8124156" y="11509890"/>
                  <a:pt x="8177875" y="11524798"/>
                </a:cubicBezTo>
                <a:close/>
                <a:moveTo>
                  <a:pt x="10568397" y="6116768"/>
                </a:moveTo>
                <a:cubicBezTo>
                  <a:pt x="10567810" y="6125316"/>
                  <a:pt x="10564079" y="6133182"/>
                  <a:pt x="10556744" y="6139361"/>
                </a:cubicBezTo>
                <a:cubicBezTo>
                  <a:pt x="10534030" y="6158347"/>
                  <a:pt x="10498037" y="6133279"/>
                  <a:pt x="10463639" y="6115025"/>
                </a:cubicBezTo>
                <a:cubicBezTo>
                  <a:pt x="10449228" y="6132588"/>
                  <a:pt x="10443830" y="6184174"/>
                  <a:pt x="10413474" y="6179926"/>
                </a:cubicBezTo>
                <a:cubicBezTo>
                  <a:pt x="10377260" y="6158834"/>
                  <a:pt x="10415991" y="6108229"/>
                  <a:pt x="10405421" y="6076573"/>
                </a:cubicBezTo>
                <a:cubicBezTo>
                  <a:pt x="10371416" y="6062058"/>
                  <a:pt x="10331948" y="6034435"/>
                  <a:pt x="10356693" y="5988853"/>
                </a:cubicBezTo>
                <a:cubicBezTo>
                  <a:pt x="10377576" y="5975167"/>
                  <a:pt x="10406001" y="5995364"/>
                  <a:pt x="10430983" y="6009457"/>
                </a:cubicBezTo>
                <a:cubicBezTo>
                  <a:pt x="10451899" y="5992223"/>
                  <a:pt x="10446647" y="5936950"/>
                  <a:pt x="10478372" y="5939257"/>
                </a:cubicBezTo>
                <a:cubicBezTo>
                  <a:pt x="10504125" y="5956236"/>
                  <a:pt x="10504680" y="5988558"/>
                  <a:pt x="10497771" y="6018092"/>
                </a:cubicBezTo>
                <a:cubicBezTo>
                  <a:pt x="10494179" y="6034325"/>
                  <a:pt x="10476104" y="6049760"/>
                  <a:pt x="10485096" y="6066462"/>
                </a:cubicBezTo>
                <a:cubicBezTo>
                  <a:pt x="10496000" y="6062625"/>
                  <a:pt x="10487403" y="6049661"/>
                  <a:pt x="10501168" y="6048614"/>
                </a:cubicBezTo>
                <a:cubicBezTo>
                  <a:pt x="10543620" y="6059352"/>
                  <a:pt x="10570158" y="6091126"/>
                  <a:pt x="10568397" y="6116768"/>
                </a:cubicBezTo>
                <a:close/>
                <a:moveTo>
                  <a:pt x="8473539" y="10859306"/>
                </a:moveTo>
                <a:cubicBezTo>
                  <a:pt x="8438417" y="10880743"/>
                  <a:pt x="8371919" y="10947161"/>
                  <a:pt x="8366715" y="10966070"/>
                </a:cubicBezTo>
                <a:cubicBezTo>
                  <a:pt x="8406010" y="10934070"/>
                  <a:pt x="8443891" y="10900852"/>
                  <a:pt x="8473539" y="10859306"/>
                </a:cubicBezTo>
                <a:close/>
                <a:moveTo>
                  <a:pt x="10333757" y="6649512"/>
                </a:moveTo>
                <a:cubicBezTo>
                  <a:pt x="10335866" y="6637749"/>
                  <a:pt x="10338837" y="6626367"/>
                  <a:pt x="10330247" y="6619017"/>
                </a:cubicBezTo>
                <a:cubicBezTo>
                  <a:pt x="10322695" y="6623298"/>
                  <a:pt x="10320221" y="6644038"/>
                  <a:pt x="10333757" y="6649512"/>
                </a:cubicBezTo>
                <a:close/>
                <a:moveTo>
                  <a:pt x="10893741" y="5389285"/>
                </a:moveTo>
                <a:lnTo>
                  <a:pt x="10899719" y="5375031"/>
                </a:lnTo>
                <a:lnTo>
                  <a:pt x="10902381" y="5368683"/>
                </a:lnTo>
                <a:cubicBezTo>
                  <a:pt x="10906566" y="5349799"/>
                  <a:pt x="10899530" y="5335211"/>
                  <a:pt x="10900559" y="5317300"/>
                </a:cubicBezTo>
                <a:cubicBezTo>
                  <a:pt x="10875617" y="5280262"/>
                  <a:pt x="10875668" y="5232827"/>
                  <a:pt x="10855650" y="5193880"/>
                </a:cubicBezTo>
                <a:cubicBezTo>
                  <a:pt x="10847857" y="5254221"/>
                  <a:pt x="10882144" y="5298960"/>
                  <a:pt x="10883585" y="5355715"/>
                </a:cubicBezTo>
                <a:cubicBezTo>
                  <a:pt x="10872622" y="5344749"/>
                  <a:pt x="10881109" y="5325541"/>
                  <a:pt x="10868111" y="5315717"/>
                </a:cubicBezTo>
                <a:cubicBezTo>
                  <a:pt x="10866506" y="5330313"/>
                  <a:pt x="10866219" y="5346256"/>
                  <a:pt x="10869680" y="5359776"/>
                </a:cubicBezTo>
                <a:lnTo>
                  <a:pt x="10881435" y="5374193"/>
                </a:lnTo>
                <a:close/>
                <a:moveTo>
                  <a:pt x="10241622" y="6867553"/>
                </a:moveTo>
                <a:cubicBezTo>
                  <a:pt x="10228516" y="6864819"/>
                  <a:pt x="10243559" y="6851599"/>
                  <a:pt x="10228794" y="6849150"/>
                </a:cubicBezTo>
                <a:cubicBezTo>
                  <a:pt x="10219432" y="6858768"/>
                  <a:pt x="10238727" y="6881047"/>
                  <a:pt x="10241622" y="6867553"/>
                </a:cubicBezTo>
                <a:close/>
                <a:moveTo>
                  <a:pt x="7052225" y="14091185"/>
                </a:moveTo>
                <a:cubicBezTo>
                  <a:pt x="7057299" y="14086355"/>
                  <a:pt x="7051715" y="14071082"/>
                  <a:pt x="7053158" y="14065221"/>
                </a:cubicBezTo>
                <a:cubicBezTo>
                  <a:pt x="7034975" y="14064833"/>
                  <a:pt x="7057683" y="14076905"/>
                  <a:pt x="7042944" y="14091799"/>
                </a:cubicBezTo>
                <a:cubicBezTo>
                  <a:pt x="7047659" y="14093245"/>
                  <a:pt x="7050534" y="14092795"/>
                  <a:pt x="7052225" y="14091185"/>
                </a:cubicBezTo>
                <a:close/>
                <a:moveTo>
                  <a:pt x="8798974" y="10137919"/>
                </a:moveTo>
                <a:cubicBezTo>
                  <a:pt x="8803222" y="10019944"/>
                  <a:pt x="8885099" y="9888565"/>
                  <a:pt x="8888744" y="9763091"/>
                </a:cubicBezTo>
                <a:cubicBezTo>
                  <a:pt x="8877319" y="9757452"/>
                  <a:pt x="8873304" y="9763814"/>
                  <a:pt x="8864086" y="9761074"/>
                </a:cubicBezTo>
                <a:cubicBezTo>
                  <a:pt x="8821167" y="9728364"/>
                  <a:pt x="8766803" y="9732981"/>
                  <a:pt x="8710743" y="9723046"/>
                </a:cubicBezTo>
                <a:lnTo>
                  <a:pt x="8650230" y="9717762"/>
                </a:lnTo>
                <a:lnTo>
                  <a:pt x="8594731" y="9712915"/>
                </a:lnTo>
                <a:cubicBezTo>
                  <a:pt x="8482089" y="9714754"/>
                  <a:pt x="8385376" y="9756042"/>
                  <a:pt x="8356968" y="9868636"/>
                </a:cubicBezTo>
                <a:cubicBezTo>
                  <a:pt x="8366145" y="9872308"/>
                  <a:pt x="8354731" y="9887687"/>
                  <a:pt x="8369177" y="9888321"/>
                </a:cubicBezTo>
                <a:cubicBezTo>
                  <a:pt x="8372039" y="9876304"/>
                  <a:pt x="8360337" y="9855707"/>
                  <a:pt x="8374686" y="9847930"/>
                </a:cubicBezTo>
                <a:cubicBezTo>
                  <a:pt x="8382537" y="9871160"/>
                  <a:pt x="8382563" y="9902453"/>
                  <a:pt x="8387879" y="9930242"/>
                </a:cubicBezTo>
                <a:cubicBezTo>
                  <a:pt x="8392345" y="9956125"/>
                  <a:pt x="8393078" y="9992587"/>
                  <a:pt x="8417208" y="9995982"/>
                </a:cubicBezTo>
                <a:cubicBezTo>
                  <a:pt x="8412122" y="9952324"/>
                  <a:pt x="8380961" y="9907053"/>
                  <a:pt x="8396481" y="9861965"/>
                </a:cubicBezTo>
                <a:cubicBezTo>
                  <a:pt x="8405935" y="9880595"/>
                  <a:pt x="8397655" y="9909655"/>
                  <a:pt x="8419066" y="9921804"/>
                </a:cubicBezTo>
                <a:cubicBezTo>
                  <a:pt x="8420387" y="9912989"/>
                  <a:pt x="8425190" y="9909930"/>
                  <a:pt x="8433942" y="9912650"/>
                </a:cubicBezTo>
                <a:cubicBezTo>
                  <a:pt x="8434301" y="9925743"/>
                  <a:pt x="8431295" y="9941023"/>
                  <a:pt x="8446530" y="9944961"/>
                </a:cubicBezTo>
                <a:cubicBezTo>
                  <a:pt x="8454959" y="9944398"/>
                  <a:pt x="8449904" y="9921290"/>
                  <a:pt x="8463132" y="9928410"/>
                </a:cubicBezTo>
                <a:cubicBezTo>
                  <a:pt x="8461847" y="9947036"/>
                  <a:pt x="8462001" y="9964790"/>
                  <a:pt x="8481814" y="9970797"/>
                </a:cubicBezTo>
                <a:cubicBezTo>
                  <a:pt x="8487027" y="9958417"/>
                  <a:pt x="8485234" y="9935453"/>
                  <a:pt x="8498687" y="9937445"/>
                </a:cubicBezTo>
                <a:cubicBezTo>
                  <a:pt x="8506097" y="9949446"/>
                  <a:pt x="8491436" y="9974957"/>
                  <a:pt x="8508433" y="9981308"/>
                </a:cubicBezTo>
                <a:cubicBezTo>
                  <a:pt x="8517589" y="9985446"/>
                  <a:pt x="8510629" y="9963189"/>
                  <a:pt x="8523289" y="9972619"/>
                </a:cubicBezTo>
                <a:cubicBezTo>
                  <a:pt x="8518987" y="9985508"/>
                  <a:pt x="8523340" y="9992704"/>
                  <a:pt x="8533915" y="9996438"/>
                </a:cubicBezTo>
                <a:cubicBezTo>
                  <a:pt x="8543681" y="9997334"/>
                  <a:pt x="8542108" y="9979985"/>
                  <a:pt x="8551003" y="9979441"/>
                </a:cubicBezTo>
                <a:cubicBezTo>
                  <a:pt x="8553362" y="9984215"/>
                  <a:pt x="8552964" y="9990620"/>
                  <a:pt x="8553827" y="9996204"/>
                </a:cubicBezTo>
                <a:lnTo>
                  <a:pt x="8560394" y="10003685"/>
                </a:lnTo>
                <a:lnTo>
                  <a:pt x="8564221" y="10008044"/>
                </a:lnTo>
                <a:cubicBezTo>
                  <a:pt x="8566290" y="10003465"/>
                  <a:pt x="8566577" y="9996939"/>
                  <a:pt x="8571703" y="9997164"/>
                </a:cubicBezTo>
                <a:cubicBezTo>
                  <a:pt x="8582278" y="10000898"/>
                  <a:pt x="8571754" y="10017249"/>
                  <a:pt x="8587133" y="10017924"/>
                </a:cubicBezTo>
                <a:cubicBezTo>
                  <a:pt x="8593252" y="10016792"/>
                  <a:pt x="8591536" y="10002705"/>
                  <a:pt x="8598952" y="10003965"/>
                </a:cubicBezTo>
                <a:cubicBezTo>
                  <a:pt x="8607560" y="10009948"/>
                  <a:pt x="8597462" y="10027252"/>
                  <a:pt x="8613731" y="10028901"/>
                </a:cubicBezTo>
                <a:cubicBezTo>
                  <a:pt x="8622770" y="10025094"/>
                  <a:pt x="8619154" y="10001116"/>
                  <a:pt x="8632566" y="10004041"/>
                </a:cubicBezTo>
                <a:cubicBezTo>
                  <a:pt x="8641640" y="10010044"/>
                  <a:pt x="8620071" y="10033383"/>
                  <a:pt x="8637313" y="10034140"/>
                </a:cubicBezTo>
                <a:cubicBezTo>
                  <a:pt x="8639111" y="10046362"/>
                  <a:pt x="8651539" y="10029161"/>
                  <a:pt x="8655856" y="10026548"/>
                </a:cubicBezTo>
                <a:cubicBezTo>
                  <a:pt x="8659277" y="10033704"/>
                  <a:pt x="8655037" y="10045193"/>
                  <a:pt x="8668065" y="10046233"/>
                </a:cubicBezTo>
                <a:cubicBezTo>
                  <a:pt x="8675096" y="10045608"/>
                  <a:pt x="8671680" y="10027710"/>
                  <a:pt x="8680514" y="10028565"/>
                </a:cubicBezTo>
                <a:cubicBezTo>
                  <a:pt x="8688210" y="10034041"/>
                  <a:pt x="8681052" y="10048205"/>
                  <a:pt x="8691160" y="10051918"/>
                </a:cubicBezTo>
                <a:cubicBezTo>
                  <a:pt x="8698294" y="10048962"/>
                  <a:pt x="8701074" y="10038809"/>
                  <a:pt x="8708208" y="10035853"/>
                </a:cubicBezTo>
                <a:cubicBezTo>
                  <a:pt x="8710205" y="10054155"/>
                  <a:pt x="8728057" y="10051670"/>
                  <a:pt x="8739630" y="10043305"/>
                </a:cubicBezTo>
                <a:cubicBezTo>
                  <a:pt x="8739385" y="10048899"/>
                  <a:pt x="8743435" y="10052346"/>
                  <a:pt x="8739359" y="10060106"/>
                </a:cubicBezTo>
                <a:cubicBezTo>
                  <a:pt x="8759336" y="10062385"/>
                  <a:pt x="8761220" y="10062001"/>
                  <a:pt x="8773818" y="10072829"/>
                </a:cubicBezTo>
                <a:cubicBezTo>
                  <a:pt x="8779149" y="10068393"/>
                  <a:pt x="8780957" y="10059131"/>
                  <a:pt x="8789324" y="10059966"/>
                </a:cubicBezTo>
                <a:cubicBezTo>
                  <a:pt x="8793324" y="10085829"/>
                  <a:pt x="8776733" y="10123397"/>
                  <a:pt x="8798974" y="10137919"/>
                </a:cubicBezTo>
                <a:close/>
                <a:moveTo>
                  <a:pt x="10930914" y="5314386"/>
                </a:moveTo>
                <a:cubicBezTo>
                  <a:pt x="10933217" y="5305712"/>
                  <a:pt x="10934290" y="5297512"/>
                  <a:pt x="10928406" y="5292362"/>
                </a:cubicBezTo>
                <a:cubicBezTo>
                  <a:pt x="10924446" y="5301325"/>
                  <a:pt x="10920912" y="5310477"/>
                  <a:pt x="10930914" y="5314386"/>
                </a:cubicBezTo>
                <a:close/>
                <a:moveTo>
                  <a:pt x="11038423" y="5071068"/>
                </a:moveTo>
                <a:cubicBezTo>
                  <a:pt x="11047426" y="5049536"/>
                  <a:pt x="11037546" y="5034966"/>
                  <a:pt x="11022553" y="5022730"/>
                </a:cubicBezTo>
                <a:cubicBezTo>
                  <a:pt x="11020318" y="5041640"/>
                  <a:pt x="11023004" y="5058643"/>
                  <a:pt x="11038423" y="5071068"/>
                </a:cubicBezTo>
                <a:close/>
                <a:moveTo>
                  <a:pt x="9738611" y="8014409"/>
                </a:moveTo>
                <a:cubicBezTo>
                  <a:pt x="9741502" y="8000626"/>
                  <a:pt x="9739527" y="7985689"/>
                  <a:pt x="9730825" y="7970963"/>
                </a:cubicBezTo>
                <a:cubicBezTo>
                  <a:pt x="9720044" y="7953550"/>
                  <a:pt x="9689479" y="7922777"/>
                  <a:pt x="9662140" y="7921119"/>
                </a:cubicBezTo>
                <a:cubicBezTo>
                  <a:pt x="9633498" y="7918770"/>
                  <a:pt x="9617701" y="7943462"/>
                  <a:pt x="9590904" y="7972823"/>
                </a:cubicBezTo>
                <a:cubicBezTo>
                  <a:pt x="9590094" y="8005130"/>
                  <a:pt x="9599833" y="8037697"/>
                  <a:pt x="9631330" y="8070799"/>
                </a:cubicBezTo>
                <a:cubicBezTo>
                  <a:pt x="9677444" y="8086769"/>
                  <a:pt x="9729931" y="8055768"/>
                  <a:pt x="9738611" y="8014409"/>
                </a:cubicBezTo>
                <a:close/>
                <a:moveTo>
                  <a:pt x="10285205" y="6779327"/>
                </a:moveTo>
                <a:cubicBezTo>
                  <a:pt x="10269878" y="6765423"/>
                  <a:pt x="10277582" y="6743357"/>
                  <a:pt x="10260647" y="6730780"/>
                </a:cubicBezTo>
                <a:cubicBezTo>
                  <a:pt x="10259360" y="6742947"/>
                  <a:pt x="10273242" y="6791361"/>
                  <a:pt x="10285205" y="6779327"/>
                </a:cubicBezTo>
                <a:close/>
                <a:moveTo>
                  <a:pt x="11900824" y="3124053"/>
                </a:moveTo>
                <a:cubicBezTo>
                  <a:pt x="11901480" y="3120257"/>
                  <a:pt x="11902752" y="3116224"/>
                  <a:pt x="11903597" y="3112001"/>
                </a:cubicBezTo>
                <a:cubicBezTo>
                  <a:pt x="11899993" y="3110919"/>
                  <a:pt x="11895773" y="3110076"/>
                  <a:pt x="11891553" y="3109233"/>
                </a:cubicBezTo>
                <a:cubicBezTo>
                  <a:pt x="11890281" y="3113266"/>
                  <a:pt x="11889625" y="3117062"/>
                  <a:pt x="11888353" y="3121095"/>
                </a:cubicBezTo>
                <a:cubicBezTo>
                  <a:pt x="11892573" y="3121939"/>
                  <a:pt x="11896604" y="3123209"/>
                  <a:pt x="11900824" y="3124053"/>
                </a:cubicBezTo>
                <a:close/>
                <a:moveTo>
                  <a:pt x="9837147" y="7796399"/>
                </a:moveTo>
                <a:cubicBezTo>
                  <a:pt x="9805893" y="7779804"/>
                  <a:pt x="9775028" y="7760905"/>
                  <a:pt x="9743921" y="7764765"/>
                </a:cubicBezTo>
                <a:cubicBezTo>
                  <a:pt x="9774631" y="7776731"/>
                  <a:pt x="9805527" y="7794315"/>
                  <a:pt x="9837147" y="7796399"/>
                </a:cubicBezTo>
                <a:close/>
                <a:moveTo>
                  <a:pt x="11301087" y="4483529"/>
                </a:moveTo>
                <a:cubicBezTo>
                  <a:pt x="11286014" y="4500346"/>
                  <a:pt x="11255305" y="4477591"/>
                  <a:pt x="11229825" y="4468374"/>
                </a:cubicBezTo>
                <a:cubicBezTo>
                  <a:pt x="11214835" y="4478082"/>
                  <a:pt x="11207988" y="4518950"/>
                  <a:pt x="11199951" y="4525606"/>
                </a:cubicBezTo>
                <a:cubicBezTo>
                  <a:pt x="11135201" y="4498018"/>
                  <a:pt x="11094113" y="4436481"/>
                  <a:pt x="11063173" y="4386574"/>
                </a:cubicBezTo>
                <a:cubicBezTo>
                  <a:pt x="11045599" y="4439033"/>
                  <a:pt x="11063030" y="4476847"/>
                  <a:pt x="11034281" y="4526921"/>
                </a:cubicBezTo>
                <a:cubicBezTo>
                  <a:pt x="11009646" y="4513484"/>
                  <a:pt x="10995465" y="4495990"/>
                  <a:pt x="10975939" y="4480217"/>
                </a:cubicBezTo>
                <a:cubicBezTo>
                  <a:pt x="10952954" y="4493028"/>
                  <a:pt x="10943228" y="4539258"/>
                  <a:pt x="10922095" y="4555950"/>
                </a:cubicBezTo>
                <a:cubicBezTo>
                  <a:pt x="10894224" y="4531386"/>
                  <a:pt x="10910631" y="4489640"/>
                  <a:pt x="10893830" y="4460780"/>
                </a:cubicBezTo>
                <a:cubicBezTo>
                  <a:pt x="10863870" y="4462854"/>
                  <a:pt x="10835762" y="4468808"/>
                  <a:pt x="10798436" y="4451806"/>
                </a:cubicBezTo>
                <a:cubicBezTo>
                  <a:pt x="10807547" y="4405814"/>
                  <a:pt x="10847786" y="4378170"/>
                  <a:pt x="10864969" y="4348505"/>
                </a:cubicBezTo>
                <a:cubicBezTo>
                  <a:pt x="10852039" y="4313190"/>
                  <a:pt x="10775243" y="4331317"/>
                  <a:pt x="10736651" y="4291808"/>
                </a:cubicBezTo>
                <a:cubicBezTo>
                  <a:pt x="10750284" y="4262106"/>
                  <a:pt x="10772046" y="4254368"/>
                  <a:pt x="10788293" y="4231435"/>
                </a:cubicBezTo>
                <a:cubicBezTo>
                  <a:pt x="10781123" y="4216528"/>
                  <a:pt x="10759410" y="4225308"/>
                  <a:pt x="10756592" y="4209773"/>
                </a:cubicBezTo>
                <a:cubicBezTo>
                  <a:pt x="10786488" y="4166330"/>
                  <a:pt x="10833444" y="4166152"/>
                  <a:pt x="10872082" y="4144435"/>
                </a:cubicBezTo>
                <a:cubicBezTo>
                  <a:pt x="10871522" y="4119179"/>
                  <a:pt x="10858516" y="4095569"/>
                  <a:pt x="10833062" y="4073605"/>
                </a:cubicBezTo>
                <a:cubicBezTo>
                  <a:pt x="10796231" y="4040489"/>
                  <a:pt x="10729650" y="3991676"/>
                  <a:pt x="10678471" y="3955283"/>
                </a:cubicBezTo>
                <a:cubicBezTo>
                  <a:pt x="10660133" y="3942587"/>
                  <a:pt x="10639327" y="3926249"/>
                  <a:pt x="10631416" y="3922243"/>
                </a:cubicBezTo>
                <a:cubicBezTo>
                  <a:pt x="10617774" y="3916216"/>
                  <a:pt x="10568498" y="3915879"/>
                  <a:pt x="10562131" y="3900306"/>
                </a:cubicBezTo>
                <a:cubicBezTo>
                  <a:pt x="10555617" y="3881606"/>
                  <a:pt x="10590014" y="3871796"/>
                  <a:pt x="10592585" y="3850986"/>
                </a:cubicBezTo>
                <a:cubicBezTo>
                  <a:pt x="10712609" y="3931068"/>
                  <a:pt x="10807182" y="4020319"/>
                  <a:pt x="10909371" y="4107322"/>
                </a:cubicBezTo>
                <a:cubicBezTo>
                  <a:pt x="10950189" y="4056456"/>
                  <a:pt x="10930368" y="4003296"/>
                  <a:pt x="10949409" y="3950974"/>
                </a:cubicBezTo>
                <a:cubicBezTo>
                  <a:pt x="10969299" y="3956700"/>
                  <a:pt x="10965204" y="3971733"/>
                  <a:pt x="10982823" y="3977987"/>
                </a:cubicBezTo>
                <a:cubicBezTo>
                  <a:pt x="10991879" y="3957490"/>
                  <a:pt x="10990962" y="3915745"/>
                  <a:pt x="10994231" y="3887587"/>
                </a:cubicBezTo>
                <a:cubicBezTo>
                  <a:pt x="11028797" y="3894694"/>
                  <a:pt x="11032272" y="3937570"/>
                  <a:pt x="11053133" y="3959547"/>
                </a:cubicBezTo>
                <a:cubicBezTo>
                  <a:pt x="11074861" y="3959960"/>
                  <a:pt x="11066515" y="3920036"/>
                  <a:pt x="11081889" y="3914070"/>
                </a:cubicBezTo>
                <a:cubicBezTo>
                  <a:pt x="11104233" y="3945378"/>
                  <a:pt x="11085184" y="3993102"/>
                  <a:pt x="11097073" y="4028468"/>
                </a:cubicBezTo>
                <a:cubicBezTo>
                  <a:pt x="11131002" y="4022023"/>
                  <a:pt x="11135437" y="3952020"/>
                  <a:pt x="11170631" y="3936947"/>
                </a:cubicBezTo>
                <a:cubicBezTo>
                  <a:pt x="11187041" y="3957468"/>
                  <a:pt x="11187035" y="3984005"/>
                  <a:pt x="11192801" y="4009009"/>
                </a:cubicBezTo>
                <a:cubicBezTo>
                  <a:pt x="11221105" y="4007224"/>
                  <a:pt x="11215449" y="3962364"/>
                  <a:pt x="11240999" y="3955280"/>
                </a:cubicBezTo>
                <a:cubicBezTo>
                  <a:pt x="11257801" y="3984139"/>
                  <a:pt x="11232783" y="4029227"/>
                  <a:pt x="11234211" y="4064053"/>
                </a:cubicBezTo>
                <a:cubicBezTo>
                  <a:pt x="11258978" y="4071423"/>
                  <a:pt x="11288351" y="4056841"/>
                  <a:pt x="11309736" y="4081091"/>
                </a:cubicBezTo>
                <a:cubicBezTo>
                  <a:pt x="11270589" y="4140861"/>
                  <a:pt x="11223551" y="4179281"/>
                  <a:pt x="11173521" y="4211786"/>
                </a:cubicBezTo>
                <a:cubicBezTo>
                  <a:pt x="11247000" y="4251908"/>
                  <a:pt x="11312296" y="4295559"/>
                  <a:pt x="11348073" y="4350666"/>
                </a:cubicBezTo>
                <a:cubicBezTo>
                  <a:pt x="11330323" y="4381612"/>
                  <a:pt x="11299315" y="4379139"/>
                  <a:pt x="11273437" y="4388120"/>
                </a:cubicBezTo>
                <a:cubicBezTo>
                  <a:pt x="11270559" y="4424616"/>
                  <a:pt x="11295355" y="4450374"/>
                  <a:pt x="11301087" y="4483529"/>
                </a:cubicBezTo>
                <a:close/>
                <a:moveTo>
                  <a:pt x="10916033" y="5357298"/>
                </a:moveTo>
                <a:cubicBezTo>
                  <a:pt x="10931263" y="5299746"/>
                  <a:pt x="10900541" y="5259632"/>
                  <a:pt x="10903656" y="5206418"/>
                </a:cubicBezTo>
                <a:cubicBezTo>
                  <a:pt x="10869931" y="5182333"/>
                  <a:pt x="10893426" y="5136082"/>
                  <a:pt x="10873615" y="5105900"/>
                </a:cubicBezTo>
                <a:cubicBezTo>
                  <a:pt x="10865591" y="5143681"/>
                  <a:pt x="10881374" y="5172593"/>
                  <a:pt x="10878461" y="5208040"/>
                </a:cubicBezTo>
                <a:cubicBezTo>
                  <a:pt x="10886706" y="5210153"/>
                  <a:pt x="10891499" y="5214311"/>
                  <a:pt x="10894018" y="5218996"/>
                </a:cubicBezTo>
                <a:cubicBezTo>
                  <a:pt x="10899984" y="5265509"/>
                  <a:pt x="10897572" y="5315980"/>
                  <a:pt x="10916033" y="5357298"/>
                </a:cubicBezTo>
                <a:close/>
                <a:moveTo>
                  <a:pt x="10373186" y="6588227"/>
                </a:moveTo>
                <a:cubicBezTo>
                  <a:pt x="10374997" y="6574810"/>
                  <a:pt x="10375230" y="6547493"/>
                  <a:pt x="10360844" y="6549769"/>
                </a:cubicBezTo>
                <a:cubicBezTo>
                  <a:pt x="10364895" y="6562730"/>
                  <a:pt x="10364001" y="6577568"/>
                  <a:pt x="10373186" y="6588227"/>
                </a:cubicBezTo>
                <a:close/>
                <a:moveTo>
                  <a:pt x="8816062" y="10120922"/>
                </a:moveTo>
                <a:cubicBezTo>
                  <a:pt x="8834364" y="10065681"/>
                  <a:pt x="8858631" y="9991553"/>
                  <a:pt x="8866153" y="9937239"/>
                </a:cubicBezTo>
                <a:cubicBezTo>
                  <a:pt x="8866721" y="9934929"/>
                  <a:pt x="8864048" y="9932009"/>
                  <a:pt x="8861999" y="9936123"/>
                </a:cubicBezTo>
                <a:cubicBezTo>
                  <a:pt x="8845966" y="9992865"/>
                  <a:pt x="8820465" y="10063202"/>
                  <a:pt x="8816062" y="10120922"/>
                </a:cubicBezTo>
                <a:close/>
                <a:moveTo>
                  <a:pt x="11700705" y="3593999"/>
                </a:moveTo>
                <a:cubicBezTo>
                  <a:pt x="11699901" y="3594664"/>
                  <a:pt x="11699812" y="3597174"/>
                  <a:pt x="11699009" y="3597838"/>
                </a:cubicBezTo>
                <a:cubicBezTo>
                  <a:pt x="11678566" y="3607161"/>
                  <a:pt x="11662967" y="3621683"/>
                  <a:pt x="11643716" y="3634081"/>
                </a:cubicBezTo>
                <a:cubicBezTo>
                  <a:pt x="11593862" y="3666099"/>
                  <a:pt x="11532107" y="3693878"/>
                  <a:pt x="11477230" y="3725717"/>
                </a:cubicBezTo>
                <a:cubicBezTo>
                  <a:pt x="11464589" y="3788963"/>
                  <a:pt x="11427574" y="3862345"/>
                  <a:pt x="11393754" y="3923881"/>
                </a:cubicBezTo>
                <a:cubicBezTo>
                  <a:pt x="11378187" y="3952184"/>
                  <a:pt x="11362472" y="3977361"/>
                  <a:pt x="11358507" y="4003652"/>
                </a:cubicBezTo>
                <a:cubicBezTo>
                  <a:pt x="11177076" y="3944392"/>
                  <a:pt x="11120530" y="3810296"/>
                  <a:pt x="11033968" y="3703728"/>
                </a:cubicBezTo>
                <a:cubicBezTo>
                  <a:pt x="11043093" y="3575705"/>
                  <a:pt x="11074397" y="3430968"/>
                  <a:pt x="11144617" y="3296288"/>
                </a:cubicBezTo>
                <a:cubicBezTo>
                  <a:pt x="11159895" y="3266329"/>
                  <a:pt x="11171986" y="3230882"/>
                  <a:pt x="11192019" y="3208632"/>
                </a:cubicBezTo>
                <a:cubicBezTo>
                  <a:pt x="11225140" y="3171770"/>
                  <a:pt x="11332159" y="3133908"/>
                  <a:pt x="11380062" y="3117853"/>
                </a:cubicBezTo>
                <a:cubicBezTo>
                  <a:pt x="11447703" y="3095224"/>
                  <a:pt x="11519157" y="3082437"/>
                  <a:pt x="11585792" y="3095564"/>
                </a:cubicBezTo>
                <a:cubicBezTo>
                  <a:pt x="11591085" y="3110140"/>
                  <a:pt x="11594880" y="3132721"/>
                  <a:pt x="11595589" y="3151899"/>
                </a:cubicBezTo>
                <a:cubicBezTo>
                  <a:pt x="11597187" y="3207161"/>
                  <a:pt x="11592744" y="3271480"/>
                  <a:pt x="11573999" y="3338148"/>
                </a:cubicBezTo>
                <a:cubicBezTo>
                  <a:pt x="11620621" y="3421970"/>
                  <a:pt x="11659432" y="3508461"/>
                  <a:pt x="11700705" y="3593999"/>
                </a:cubicBezTo>
                <a:close/>
                <a:moveTo>
                  <a:pt x="8255623" y="11391432"/>
                </a:moveTo>
                <a:cubicBezTo>
                  <a:pt x="8259538" y="11380187"/>
                  <a:pt x="8261297" y="11368313"/>
                  <a:pt x="8259921" y="11360970"/>
                </a:cubicBezTo>
                <a:cubicBezTo>
                  <a:pt x="8253804" y="11380939"/>
                  <a:pt x="8245919" y="11399381"/>
                  <a:pt x="8238387" y="11418130"/>
                </a:cubicBezTo>
                <a:cubicBezTo>
                  <a:pt x="8245636" y="11413297"/>
                  <a:pt x="8251707" y="11402679"/>
                  <a:pt x="8255623" y="11391432"/>
                </a:cubicBezTo>
                <a:close/>
                <a:moveTo>
                  <a:pt x="10944360" y="5311655"/>
                </a:moveTo>
                <a:cubicBezTo>
                  <a:pt x="10962160" y="5281757"/>
                  <a:pt x="10946705" y="5250948"/>
                  <a:pt x="10940151" y="5218461"/>
                </a:cubicBezTo>
                <a:cubicBezTo>
                  <a:pt x="10934747" y="5192604"/>
                  <a:pt x="10931476" y="5167690"/>
                  <a:pt x="10921159" y="5148336"/>
                </a:cubicBezTo>
                <a:cubicBezTo>
                  <a:pt x="10912870" y="5171713"/>
                  <a:pt x="10926115" y="5186749"/>
                  <a:pt x="10919244" y="5209223"/>
                </a:cubicBezTo>
                <a:cubicBezTo>
                  <a:pt x="10944782" y="5236833"/>
                  <a:pt x="10931557" y="5279459"/>
                  <a:pt x="10944360" y="5311655"/>
                </a:cubicBezTo>
                <a:close/>
                <a:moveTo>
                  <a:pt x="11145418" y="4856611"/>
                </a:moveTo>
                <a:cubicBezTo>
                  <a:pt x="11139763" y="4847480"/>
                  <a:pt x="11134109" y="4838349"/>
                  <a:pt x="11118798" y="4832604"/>
                </a:cubicBezTo>
                <a:cubicBezTo>
                  <a:pt x="11113755" y="4845172"/>
                  <a:pt x="11133886" y="4868862"/>
                  <a:pt x="11145418" y="4856611"/>
                </a:cubicBezTo>
                <a:close/>
                <a:moveTo>
                  <a:pt x="10666457" y="5942494"/>
                </a:moveTo>
                <a:cubicBezTo>
                  <a:pt x="10661022" y="5933980"/>
                  <a:pt x="10665866" y="5921860"/>
                  <a:pt x="10653041" y="5916193"/>
                </a:cubicBezTo>
                <a:cubicBezTo>
                  <a:pt x="10646059" y="5927369"/>
                  <a:pt x="10655612" y="5947379"/>
                  <a:pt x="10666457" y="5942494"/>
                </a:cubicBezTo>
                <a:close/>
                <a:moveTo>
                  <a:pt x="8462654" y="10930569"/>
                </a:moveTo>
                <a:cubicBezTo>
                  <a:pt x="8435605" y="10940496"/>
                  <a:pt x="8416778" y="10963052"/>
                  <a:pt x="8395230" y="10980184"/>
                </a:cubicBezTo>
                <a:cubicBezTo>
                  <a:pt x="8374949" y="10996561"/>
                  <a:pt x="8340249" y="11010359"/>
                  <a:pt x="8338151" y="11044256"/>
                </a:cubicBezTo>
                <a:cubicBezTo>
                  <a:pt x="8339006" y="11046840"/>
                  <a:pt x="8341128" y="11048668"/>
                  <a:pt x="8345380" y="11048025"/>
                </a:cubicBezTo>
                <a:cubicBezTo>
                  <a:pt x="8379085" y="11003204"/>
                  <a:pt x="8428900" y="10974732"/>
                  <a:pt x="8462654" y="10930569"/>
                </a:cubicBezTo>
                <a:close/>
                <a:moveTo>
                  <a:pt x="9841685" y="7812679"/>
                </a:moveTo>
                <a:cubicBezTo>
                  <a:pt x="9808356" y="7799987"/>
                  <a:pt x="9775034" y="7773773"/>
                  <a:pt x="9740614" y="7778211"/>
                </a:cubicBezTo>
                <a:cubicBezTo>
                  <a:pt x="9774132" y="7796518"/>
                  <a:pt x="9808023" y="7813179"/>
                  <a:pt x="9841685" y="7812679"/>
                </a:cubicBezTo>
                <a:close/>
                <a:moveTo>
                  <a:pt x="9611238" y="8336141"/>
                </a:moveTo>
                <a:cubicBezTo>
                  <a:pt x="9589887" y="8336920"/>
                  <a:pt x="9604197" y="8308011"/>
                  <a:pt x="9574650" y="8304146"/>
                </a:cubicBezTo>
                <a:cubicBezTo>
                  <a:pt x="9558389" y="8318918"/>
                  <a:pt x="9578391" y="8354820"/>
                  <a:pt x="9607086" y="8345539"/>
                </a:cubicBezTo>
                <a:close/>
                <a:moveTo>
                  <a:pt x="10009401" y="7439260"/>
                </a:moveTo>
                <a:cubicBezTo>
                  <a:pt x="9967904" y="7461566"/>
                  <a:pt x="9937731" y="7442846"/>
                  <a:pt x="9898625" y="7456221"/>
                </a:cubicBezTo>
                <a:cubicBezTo>
                  <a:pt x="9823113" y="7378463"/>
                  <a:pt x="9752214" y="7283480"/>
                  <a:pt x="9673118" y="7219105"/>
                </a:cubicBezTo>
                <a:cubicBezTo>
                  <a:pt x="9700822" y="7179419"/>
                  <a:pt x="9751672" y="7177049"/>
                  <a:pt x="9801250" y="7150081"/>
                </a:cubicBezTo>
                <a:cubicBezTo>
                  <a:pt x="9755222" y="7017052"/>
                  <a:pt x="9696433" y="6862798"/>
                  <a:pt x="9660656" y="6743798"/>
                </a:cubicBezTo>
                <a:cubicBezTo>
                  <a:pt x="9673667" y="6716890"/>
                  <a:pt x="9749432" y="6698008"/>
                  <a:pt x="9772234" y="6674080"/>
                </a:cubicBezTo>
                <a:cubicBezTo>
                  <a:pt x="9822723" y="6707507"/>
                  <a:pt x="9843694" y="6764421"/>
                  <a:pt x="9867016" y="6829144"/>
                </a:cubicBezTo>
                <a:cubicBezTo>
                  <a:pt x="9899299" y="6917814"/>
                  <a:pt x="9940060" y="7025853"/>
                  <a:pt x="9975652" y="7117469"/>
                </a:cubicBezTo>
                <a:cubicBezTo>
                  <a:pt x="10006875" y="7125884"/>
                  <a:pt x="10045717" y="7104567"/>
                  <a:pt x="10073868" y="7124458"/>
                </a:cubicBezTo>
                <a:cubicBezTo>
                  <a:pt x="10067624" y="7201371"/>
                  <a:pt x="10055883" y="7277135"/>
                  <a:pt x="10032613" y="7352561"/>
                </a:cubicBezTo>
                <a:cubicBezTo>
                  <a:pt x="10023663" y="7380892"/>
                  <a:pt x="10004336" y="7407140"/>
                  <a:pt x="10009401" y="7439260"/>
                </a:cubicBezTo>
                <a:close/>
                <a:moveTo>
                  <a:pt x="8448642" y="10973282"/>
                </a:moveTo>
                <a:cubicBezTo>
                  <a:pt x="8429225" y="10987941"/>
                  <a:pt x="8410614" y="11004526"/>
                  <a:pt x="8391551" y="11019490"/>
                </a:cubicBezTo>
                <a:cubicBezTo>
                  <a:pt x="8372134" y="11034150"/>
                  <a:pt x="8347463" y="11044895"/>
                  <a:pt x="8338045" y="11069406"/>
                </a:cubicBezTo>
                <a:cubicBezTo>
                  <a:pt x="8380209" y="11044804"/>
                  <a:pt x="8427312" y="11006607"/>
                  <a:pt x="8448642" y="10973282"/>
                </a:cubicBezTo>
                <a:close/>
                <a:moveTo>
                  <a:pt x="9867359" y="7762498"/>
                </a:moveTo>
                <a:cubicBezTo>
                  <a:pt x="9863569" y="7755804"/>
                  <a:pt x="9870649" y="7749712"/>
                  <a:pt x="9859589" y="7743502"/>
                </a:cubicBezTo>
                <a:cubicBezTo>
                  <a:pt x="9849838" y="7750853"/>
                  <a:pt x="9855291" y="7770121"/>
                  <a:pt x="9867359" y="7762498"/>
                </a:cubicBezTo>
                <a:close/>
                <a:moveTo>
                  <a:pt x="8410446" y="11062307"/>
                </a:moveTo>
                <a:cubicBezTo>
                  <a:pt x="8411332" y="11059782"/>
                  <a:pt x="8411170" y="11057333"/>
                  <a:pt x="8409441" y="11055227"/>
                </a:cubicBezTo>
                <a:cubicBezTo>
                  <a:pt x="8403769" y="11062343"/>
                  <a:pt x="8397022" y="11068338"/>
                  <a:pt x="8389842" y="11073885"/>
                </a:cubicBezTo>
                <a:lnTo>
                  <a:pt x="8380153" y="11080856"/>
                </a:lnTo>
                <a:lnTo>
                  <a:pt x="8367654" y="11089849"/>
                </a:lnTo>
                <a:cubicBezTo>
                  <a:pt x="8352858" y="11100489"/>
                  <a:pt x="8338914" y="11112017"/>
                  <a:pt x="8330980" y="11129802"/>
                </a:cubicBezTo>
                <a:cubicBezTo>
                  <a:pt x="8357066" y="11120277"/>
                  <a:pt x="8371336" y="11098717"/>
                  <a:pt x="8388129" y="11079951"/>
                </a:cubicBezTo>
                <a:cubicBezTo>
                  <a:pt x="8395687" y="11078154"/>
                  <a:pt x="8407786" y="11069884"/>
                  <a:pt x="8410446" y="11062307"/>
                </a:cubicBezTo>
                <a:close/>
                <a:moveTo>
                  <a:pt x="9927039" y="7632327"/>
                </a:moveTo>
                <a:cubicBezTo>
                  <a:pt x="9923504" y="7628611"/>
                  <a:pt x="9926882" y="7625399"/>
                  <a:pt x="9921707" y="7621311"/>
                </a:cubicBezTo>
                <a:lnTo>
                  <a:pt x="9916300" y="7626457"/>
                </a:lnTo>
                <a:cubicBezTo>
                  <a:pt x="9919497" y="7630495"/>
                  <a:pt x="9916776" y="7633729"/>
                  <a:pt x="9921294" y="7637794"/>
                </a:cubicBezTo>
                <a:close/>
                <a:moveTo>
                  <a:pt x="9716107" y="8110475"/>
                </a:moveTo>
                <a:cubicBezTo>
                  <a:pt x="9704026" y="8092364"/>
                  <a:pt x="9690918" y="8115139"/>
                  <a:pt x="9678576" y="8120452"/>
                </a:cubicBezTo>
                <a:cubicBezTo>
                  <a:pt x="9690855" y="8130649"/>
                  <a:pt x="9703699" y="8118424"/>
                  <a:pt x="9716107" y="8110475"/>
                </a:cubicBezTo>
                <a:close/>
                <a:moveTo>
                  <a:pt x="8810087" y="10161292"/>
                </a:moveTo>
                <a:cubicBezTo>
                  <a:pt x="8800326" y="10149654"/>
                  <a:pt x="8810087" y="10161292"/>
                  <a:pt x="8810087" y="10161292"/>
                </a:cubicBezTo>
                <a:close/>
                <a:moveTo>
                  <a:pt x="11098918" y="4981472"/>
                </a:moveTo>
                <a:cubicBezTo>
                  <a:pt x="11112906" y="4941734"/>
                  <a:pt x="11097568" y="4922203"/>
                  <a:pt x="11100710" y="4882775"/>
                </a:cubicBezTo>
                <a:cubicBezTo>
                  <a:pt x="11104133" y="4888879"/>
                  <a:pt x="11107546" y="4890387"/>
                  <a:pt x="11112886" y="4884073"/>
                </a:cubicBezTo>
                <a:cubicBezTo>
                  <a:pt x="11106814" y="4879349"/>
                  <a:pt x="11115935" y="4869094"/>
                  <a:pt x="11103521" y="4867180"/>
                </a:cubicBezTo>
                <a:cubicBezTo>
                  <a:pt x="11097359" y="4864968"/>
                  <a:pt x="11097476" y="4876245"/>
                  <a:pt x="11091979" y="4874835"/>
                </a:cubicBezTo>
                <a:cubicBezTo>
                  <a:pt x="11090254" y="4864890"/>
                  <a:pt x="11089760" y="4854467"/>
                  <a:pt x="11073884" y="4850004"/>
                </a:cubicBezTo>
                <a:cubicBezTo>
                  <a:pt x="11063937" y="4873670"/>
                  <a:pt x="11085759" y="4866985"/>
                  <a:pt x="11082531" y="4886987"/>
                </a:cubicBezTo>
                <a:cubicBezTo>
                  <a:pt x="11068039" y="4911706"/>
                  <a:pt x="11096931" y="4935186"/>
                  <a:pt x="11083840" y="4949810"/>
                </a:cubicBezTo>
                <a:cubicBezTo>
                  <a:pt x="11075347" y="4942486"/>
                  <a:pt x="11081432" y="4929869"/>
                  <a:pt x="11070478" y="4923498"/>
                </a:cubicBezTo>
                <a:cubicBezTo>
                  <a:pt x="11064155" y="4935500"/>
                  <a:pt x="11075060" y="4940828"/>
                  <a:pt x="11069967" y="4952354"/>
                </a:cubicBezTo>
                <a:cubicBezTo>
                  <a:pt x="11065463" y="4949854"/>
                  <a:pt x="11062148" y="4950429"/>
                  <a:pt x="11058219" y="4951244"/>
                </a:cubicBezTo>
                <a:cubicBezTo>
                  <a:pt x="11054490" y="4934291"/>
                  <a:pt x="11049343" y="4918241"/>
                  <a:pt x="11047460" y="4900573"/>
                </a:cubicBezTo>
                <a:cubicBezTo>
                  <a:pt x="11026869" y="4906781"/>
                  <a:pt x="11039874" y="4872731"/>
                  <a:pt x="11024254" y="4878074"/>
                </a:cubicBezTo>
                <a:cubicBezTo>
                  <a:pt x="11049321" y="4930987"/>
                  <a:pt x="11033843" y="4983330"/>
                  <a:pt x="11062036" y="5036093"/>
                </a:cubicBezTo>
                <a:cubicBezTo>
                  <a:pt x="11080466" y="5015155"/>
                  <a:pt x="11048964" y="4989502"/>
                  <a:pt x="11062027" y="4961090"/>
                </a:cubicBezTo>
                <a:cubicBezTo>
                  <a:pt x="11067781" y="4972306"/>
                  <a:pt x="11076611" y="4982330"/>
                  <a:pt x="11080519" y="4994261"/>
                </a:cubicBezTo>
                <a:cubicBezTo>
                  <a:pt x="11081542" y="4985019"/>
                  <a:pt x="11079413" y="4962139"/>
                  <a:pt x="11087461" y="4960083"/>
                </a:cubicBezTo>
                <a:cubicBezTo>
                  <a:pt x="11089087" y="4967944"/>
                  <a:pt x="11088678" y="4976947"/>
                  <a:pt x="11098918" y="4981472"/>
                </a:cubicBezTo>
                <a:close/>
                <a:moveTo>
                  <a:pt x="6988633" y="14285026"/>
                </a:moveTo>
                <a:cubicBezTo>
                  <a:pt x="6977948" y="14304563"/>
                  <a:pt x="6931105" y="14287478"/>
                  <a:pt x="6917510" y="14284568"/>
                </a:cubicBezTo>
                <a:cubicBezTo>
                  <a:pt x="6924330" y="14258679"/>
                  <a:pt x="6965497" y="14285127"/>
                  <a:pt x="6988633" y="14285026"/>
                </a:cubicBezTo>
                <a:close/>
                <a:moveTo>
                  <a:pt x="6738178" y="14854688"/>
                </a:moveTo>
                <a:cubicBezTo>
                  <a:pt x="6747247" y="14829406"/>
                  <a:pt x="6746669" y="14799287"/>
                  <a:pt x="6734053" y="14784013"/>
                </a:cubicBezTo>
                <a:cubicBezTo>
                  <a:pt x="6712708" y="14818484"/>
                  <a:pt x="6696198" y="14858155"/>
                  <a:pt x="6684421" y="14896343"/>
                </a:cubicBezTo>
                <a:cubicBezTo>
                  <a:pt x="6710393" y="14900416"/>
                  <a:pt x="6729109" y="14879971"/>
                  <a:pt x="6738178" y="14854688"/>
                </a:cubicBezTo>
                <a:close/>
                <a:moveTo>
                  <a:pt x="8436519" y="11014641"/>
                </a:moveTo>
                <a:cubicBezTo>
                  <a:pt x="8439439" y="11009789"/>
                  <a:pt x="8441210" y="11004428"/>
                  <a:pt x="8441249" y="10998305"/>
                </a:cubicBezTo>
                <a:cubicBezTo>
                  <a:pt x="8422893" y="11013879"/>
                  <a:pt x="8406757" y="11032598"/>
                  <a:pt x="8388047" y="11047868"/>
                </a:cubicBezTo>
                <a:cubicBezTo>
                  <a:pt x="8374015" y="11059319"/>
                  <a:pt x="8355464" y="11067567"/>
                  <a:pt x="8343668" y="11081553"/>
                </a:cubicBezTo>
                <a:lnTo>
                  <a:pt x="8341598" y="11085235"/>
                </a:lnTo>
                <a:lnTo>
                  <a:pt x="8334542" y="11097782"/>
                </a:lnTo>
                <a:cubicBezTo>
                  <a:pt x="8335397" y="11100366"/>
                  <a:pt x="8337519" y="11102195"/>
                  <a:pt x="8341418" y="11101247"/>
                </a:cubicBezTo>
                <a:lnTo>
                  <a:pt x="8362929" y="11082812"/>
                </a:lnTo>
                <a:lnTo>
                  <a:pt x="8368546" y="11077999"/>
                </a:lnTo>
                <a:cubicBezTo>
                  <a:pt x="8377233" y="11069173"/>
                  <a:pt x="8385794" y="11059777"/>
                  <a:pt x="8394923" y="11051332"/>
                </a:cubicBezTo>
                <a:cubicBezTo>
                  <a:pt x="8408653" y="11039158"/>
                  <a:pt x="8427759" y="11029194"/>
                  <a:pt x="8436519" y="11014641"/>
                </a:cubicBezTo>
                <a:close/>
                <a:moveTo>
                  <a:pt x="7915558" y="12198266"/>
                </a:moveTo>
                <a:cubicBezTo>
                  <a:pt x="7926892" y="12177965"/>
                  <a:pt x="7928306" y="12151901"/>
                  <a:pt x="7913047" y="12121295"/>
                </a:cubicBezTo>
                <a:cubicBezTo>
                  <a:pt x="7903402" y="12106186"/>
                  <a:pt x="7881942" y="12100603"/>
                  <a:pt x="7876406" y="12082181"/>
                </a:cubicBezTo>
                <a:lnTo>
                  <a:pt x="7878543" y="12062236"/>
                </a:lnTo>
                <a:cubicBezTo>
                  <a:pt x="7907890" y="12055528"/>
                  <a:pt x="7930444" y="12050907"/>
                  <a:pt x="7942640" y="12033446"/>
                </a:cubicBezTo>
                <a:cubicBezTo>
                  <a:pt x="7987529" y="11969287"/>
                  <a:pt x="7887552" y="11890546"/>
                  <a:pt x="7810694" y="11898263"/>
                </a:cubicBezTo>
                <a:cubicBezTo>
                  <a:pt x="7828691" y="11914267"/>
                  <a:pt x="7795134" y="11912079"/>
                  <a:pt x="7788141" y="11916021"/>
                </a:cubicBezTo>
                <a:cubicBezTo>
                  <a:pt x="7779011" y="11926772"/>
                  <a:pt x="7786353" y="11958993"/>
                  <a:pt x="7763915" y="11953775"/>
                </a:cubicBezTo>
                <a:cubicBezTo>
                  <a:pt x="7743598" y="11937522"/>
                  <a:pt x="7770907" y="11923558"/>
                  <a:pt x="7774337" y="11904689"/>
                </a:cubicBezTo>
                <a:cubicBezTo>
                  <a:pt x="7767393" y="11881894"/>
                  <a:pt x="7771701" y="11863589"/>
                  <a:pt x="7755742" y="11841705"/>
                </a:cubicBezTo>
                <a:cubicBezTo>
                  <a:pt x="7727603" y="11828368"/>
                  <a:pt x="7663637" y="11812132"/>
                  <a:pt x="7640587" y="11834528"/>
                </a:cubicBezTo>
                <a:cubicBezTo>
                  <a:pt x="7629039" y="11872232"/>
                  <a:pt x="7656846" y="11893040"/>
                  <a:pt x="7641236" y="11920457"/>
                </a:cubicBezTo>
                <a:cubicBezTo>
                  <a:pt x="7647501" y="11927696"/>
                  <a:pt x="7672043" y="11943932"/>
                  <a:pt x="7657958" y="11952744"/>
                </a:cubicBezTo>
                <a:cubicBezTo>
                  <a:pt x="7626174" y="11955908"/>
                  <a:pt x="7628245" y="11919064"/>
                  <a:pt x="7606519" y="11911576"/>
                </a:cubicBezTo>
                <a:cubicBezTo>
                  <a:pt x="7535925" y="11887122"/>
                  <a:pt x="7483049" y="11977638"/>
                  <a:pt x="7482007" y="12039926"/>
                </a:cubicBezTo>
                <a:cubicBezTo>
                  <a:pt x="7499971" y="12060618"/>
                  <a:pt x="7528275" y="12063650"/>
                  <a:pt x="7543786" y="12076572"/>
                </a:cubicBezTo>
                <a:cubicBezTo>
                  <a:pt x="7543390" y="12106557"/>
                  <a:pt x="7511141" y="12096533"/>
                  <a:pt x="7490444" y="12101354"/>
                </a:cubicBezTo>
                <a:cubicBezTo>
                  <a:pt x="7458431" y="12163607"/>
                  <a:pt x="7476546" y="12248592"/>
                  <a:pt x="7522367" y="12276491"/>
                </a:cubicBezTo>
                <a:cubicBezTo>
                  <a:pt x="7537645" y="12269683"/>
                  <a:pt x="7568137" y="12265442"/>
                  <a:pt x="7577119" y="12282356"/>
                </a:cubicBezTo>
                <a:cubicBezTo>
                  <a:pt x="7567193" y="12300529"/>
                  <a:pt x="7543645" y="12301291"/>
                  <a:pt x="7537498" y="12323622"/>
                </a:cubicBezTo>
                <a:cubicBezTo>
                  <a:pt x="7553938" y="12349781"/>
                  <a:pt x="7560434" y="12363613"/>
                  <a:pt x="7588473" y="12364740"/>
                </a:cubicBezTo>
                <a:cubicBezTo>
                  <a:pt x="7611408" y="12365321"/>
                  <a:pt x="7636893" y="12320196"/>
                  <a:pt x="7661220" y="12347199"/>
                </a:cubicBezTo>
                <a:cubicBezTo>
                  <a:pt x="7651527" y="12371965"/>
                  <a:pt x="7641801" y="12388282"/>
                  <a:pt x="7654810" y="12407035"/>
                </a:cubicBezTo>
                <a:cubicBezTo>
                  <a:pt x="7712726" y="12392128"/>
                  <a:pt x="7752877" y="12354673"/>
                  <a:pt x="7759834" y="12276598"/>
                </a:cubicBezTo>
                <a:cubicBezTo>
                  <a:pt x="7754878" y="12248385"/>
                  <a:pt x="7696380" y="12220536"/>
                  <a:pt x="7728014" y="12192491"/>
                </a:cubicBezTo>
                <a:cubicBezTo>
                  <a:pt x="7758268" y="12268219"/>
                  <a:pt x="7881555" y="12259172"/>
                  <a:pt x="7915558" y="12198266"/>
                </a:cubicBezTo>
                <a:close/>
                <a:moveTo>
                  <a:pt x="11976570" y="3008417"/>
                </a:moveTo>
                <a:cubicBezTo>
                  <a:pt x="11966116" y="3025145"/>
                  <a:pt x="11925203" y="3017233"/>
                  <a:pt x="11908051" y="3004064"/>
                </a:cubicBezTo>
                <a:cubicBezTo>
                  <a:pt x="11915857" y="2988707"/>
                  <a:pt x="11933384" y="2988319"/>
                  <a:pt x="11944812" y="2978628"/>
                </a:cubicBezTo>
                <a:cubicBezTo>
                  <a:pt x="11940865" y="2962145"/>
                  <a:pt x="11911142" y="2982049"/>
                  <a:pt x="11914148" y="2962538"/>
                </a:cubicBezTo>
                <a:cubicBezTo>
                  <a:pt x="11922860" y="2948598"/>
                  <a:pt x="11973801" y="2965007"/>
                  <a:pt x="11970402" y="2980786"/>
                </a:cubicBezTo>
                <a:cubicBezTo>
                  <a:pt x="11966200" y="2997227"/>
                  <a:pt x="11947648" y="2989539"/>
                  <a:pt x="11939773" y="2999274"/>
                </a:cubicBezTo>
                <a:cubicBezTo>
                  <a:pt x="11944181" y="3012404"/>
                  <a:pt x="11969497" y="2992077"/>
                  <a:pt x="11976570" y="3008417"/>
                </a:cubicBezTo>
                <a:close/>
                <a:moveTo>
                  <a:pt x="8512375" y="10852151"/>
                </a:moveTo>
                <a:cubicBezTo>
                  <a:pt x="8514265" y="10797759"/>
                  <a:pt x="8510481" y="10769256"/>
                  <a:pt x="8505466" y="10724303"/>
                </a:cubicBezTo>
                <a:cubicBezTo>
                  <a:pt x="8491795" y="10727293"/>
                  <a:pt x="8493829" y="10745669"/>
                  <a:pt x="8487682" y="10756376"/>
                </a:cubicBezTo>
                <a:cubicBezTo>
                  <a:pt x="8494410" y="10757866"/>
                  <a:pt x="8502965" y="10757237"/>
                  <a:pt x="8502033" y="10766899"/>
                </a:cubicBezTo>
                <a:cubicBezTo>
                  <a:pt x="8499422" y="10780655"/>
                  <a:pt x="8491860" y="10790143"/>
                  <a:pt x="8484249" y="10798972"/>
                </a:cubicBezTo>
                <a:cubicBezTo>
                  <a:pt x="8498120" y="10820779"/>
                  <a:pt x="8467328" y="10829327"/>
                  <a:pt x="8476808" y="10845502"/>
                </a:cubicBezTo>
                <a:cubicBezTo>
                  <a:pt x="8481326" y="10839546"/>
                  <a:pt x="8494820" y="10825322"/>
                  <a:pt x="8502139" y="10834709"/>
                </a:cubicBezTo>
                <a:cubicBezTo>
                  <a:pt x="8494195" y="10856796"/>
                  <a:pt x="8470445" y="10862180"/>
                  <a:pt x="8462855" y="10884571"/>
                </a:cubicBezTo>
                <a:cubicBezTo>
                  <a:pt x="8482459" y="10876845"/>
                  <a:pt x="8493124" y="10860182"/>
                  <a:pt x="8512375" y="10852151"/>
                </a:cubicBezTo>
                <a:close/>
                <a:moveTo>
                  <a:pt x="10873942" y="5509113"/>
                </a:moveTo>
                <a:cubicBezTo>
                  <a:pt x="10876245" y="5500439"/>
                  <a:pt x="10876703" y="5492479"/>
                  <a:pt x="10871435" y="5487090"/>
                </a:cubicBezTo>
                <a:cubicBezTo>
                  <a:pt x="10866055" y="5496956"/>
                  <a:pt x="10862520" y="5506110"/>
                  <a:pt x="10873942" y="5509113"/>
                </a:cubicBezTo>
                <a:close/>
                <a:moveTo>
                  <a:pt x="10692803" y="5921029"/>
                </a:moveTo>
                <a:cubicBezTo>
                  <a:pt x="10687246" y="5918573"/>
                  <a:pt x="10693576" y="5911184"/>
                  <a:pt x="10685128" y="5909489"/>
                </a:cubicBezTo>
                <a:cubicBezTo>
                  <a:pt x="10678935" y="5915410"/>
                  <a:pt x="10687139" y="5929222"/>
                  <a:pt x="10692803" y="5921029"/>
                </a:cubicBezTo>
                <a:close/>
                <a:moveTo>
                  <a:pt x="10382920" y="6627819"/>
                </a:moveTo>
                <a:cubicBezTo>
                  <a:pt x="10375636" y="6645578"/>
                  <a:pt x="10366276" y="6662103"/>
                  <a:pt x="10355737" y="6675473"/>
                </a:cubicBezTo>
                <a:cubicBezTo>
                  <a:pt x="10308461" y="6679973"/>
                  <a:pt x="10317009" y="6635003"/>
                  <a:pt x="10330359" y="6581492"/>
                </a:cubicBezTo>
                <a:cubicBezTo>
                  <a:pt x="10331375" y="6576863"/>
                  <a:pt x="10327710" y="6571181"/>
                  <a:pt x="10329046" y="6564663"/>
                </a:cubicBezTo>
                <a:cubicBezTo>
                  <a:pt x="10331376" y="6557060"/>
                  <a:pt x="10338288" y="6556559"/>
                  <a:pt x="10339116" y="6552355"/>
                </a:cubicBezTo>
                <a:cubicBezTo>
                  <a:pt x="10340474" y="6542292"/>
                  <a:pt x="10335915" y="6531646"/>
                  <a:pt x="10339294" y="6523998"/>
                </a:cubicBezTo>
                <a:cubicBezTo>
                  <a:pt x="10346317" y="6505775"/>
                  <a:pt x="10361521" y="6491165"/>
                  <a:pt x="10368212" y="6486505"/>
                </a:cubicBezTo>
                <a:cubicBezTo>
                  <a:pt x="10407940" y="6510153"/>
                  <a:pt x="10404772" y="6574542"/>
                  <a:pt x="10382920" y="6627819"/>
                </a:cubicBezTo>
                <a:close/>
                <a:moveTo>
                  <a:pt x="9760852" y="8036356"/>
                </a:moveTo>
                <a:cubicBezTo>
                  <a:pt x="9757063" y="8029663"/>
                  <a:pt x="9764465" y="8023906"/>
                  <a:pt x="9753741" y="8017378"/>
                </a:cubicBezTo>
                <a:cubicBezTo>
                  <a:pt x="9747964" y="8024162"/>
                  <a:pt x="9744145" y="8031661"/>
                  <a:pt x="9747599" y="8038670"/>
                </a:cubicBezTo>
                <a:cubicBezTo>
                  <a:pt x="9752297" y="8035486"/>
                  <a:pt x="9756510" y="8038556"/>
                  <a:pt x="9760852" y="8036356"/>
                </a:cubicBezTo>
                <a:close/>
                <a:moveTo>
                  <a:pt x="9627425" y="8339080"/>
                </a:moveTo>
                <a:cubicBezTo>
                  <a:pt x="9625140" y="8347005"/>
                  <a:pt x="9622500" y="8354140"/>
                  <a:pt x="9615604" y="8361049"/>
                </a:cubicBezTo>
                <a:cubicBezTo>
                  <a:pt x="9568406" y="8369302"/>
                  <a:pt x="9522942" y="8314491"/>
                  <a:pt x="9565125" y="8272361"/>
                </a:cubicBezTo>
                <a:cubicBezTo>
                  <a:pt x="9594299" y="8264316"/>
                  <a:pt x="9630324" y="8284829"/>
                  <a:pt x="9637123" y="8312345"/>
                </a:cubicBezTo>
                <a:cubicBezTo>
                  <a:pt x="9631642" y="8322432"/>
                  <a:pt x="9629710" y="8331154"/>
                  <a:pt x="9627425" y="8339080"/>
                </a:cubicBezTo>
                <a:close/>
                <a:moveTo>
                  <a:pt x="8509096" y="10870257"/>
                </a:moveTo>
                <a:cubicBezTo>
                  <a:pt x="8495473" y="10873904"/>
                  <a:pt x="8482480" y="10890407"/>
                  <a:pt x="8469801" y="10902256"/>
                </a:cubicBezTo>
                <a:cubicBezTo>
                  <a:pt x="8461129" y="10910171"/>
                  <a:pt x="8432745" y="10928797"/>
                  <a:pt x="8444729" y="10934202"/>
                </a:cubicBezTo>
                <a:cubicBezTo>
                  <a:pt x="8461286" y="10907844"/>
                  <a:pt x="8501075" y="10904589"/>
                  <a:pt x="8509096" y="10870257"/>
                </a:cubicBezTo>
                <a:close/>
                <a:moveTo>
                  <a:pt x="11073888" y="5065820"/>
                </a:moveTo>
                <a:cubicBezTo>
                  <a:pt x="11079318" y="5056994"/>
                  <a:pt x="11076672" y="5036437"/>
                  <a:pt x="11067780" y="5042713"/>
                </a:cubicBezTo>
                <a:cubicBezTo>
                  <a:pt x="11074328" y="5048667"/>
                  <a:pt x="11057496" y="5063679"/>
                  <a:pt x="11073888" y="5065820"/>
                </a:cubicBezTo>
                <a:close/>
                <a:moveTo>
                  <a:pt x="10265312" y="6898397"/>
                </a:moveTo>
                <a:cubicBezTo>
                  <a:pt x="10266445" y="6883106"/>
                  <a:pt x="10261178" y="6869572"/>
                  <a:pt x="10250179" y="6858599"/>
                </a:cubicBezTo>
                <a:cubicBezTo>
                  <a:pt x="10246205" y="6875691"/>
                  <a:pt x="10255545" y="6886950"/>
                  <a:pt x="10265312" y="6898397"/>
                </a:cubicBezTo>
                <a:close/>
                <a:moveTo>
                  <a:pt x="10966775" y="5317478"/>
                </a:moveTo>
                <a:cubicBezTo>
                  <a:pt x="10994145" y="5264766"/>
                  <a:pt x="10959036" y="5211499"/>
                  <a:pt x="10967687" y="5156139"/>
                </a:cubicBezTo>
                <a:cubicBezTo>
                  <a:pt x="10961229" y="5147673"/>
                  <a:pt x="10955840" y="5152945"/>
                  <a:pt x="10955116" y="5146503"/>
                </a:cubicBezTo>
                <a:cubicBezTo>
                  <a:pt x="10953701" y="5125469"/>
                  <a:pt x="10958200" y="5101437"/>
                  <a:pt x="10935627" y="5087892"/>
                </a:cubicBezTo>
                <a:cubicBezTo>
                  <a:pt x="10933314" y="5091972"/>
                  <a:pt x="10931716" y="5097899"/>
                  <a:pt x="10927499" y="5097056"/>
                </a:cubicBezTo>
                <a:lnTo>
                  <a:pt x="10920077" y="5041924"/>
                </a:lnTo>
                <a:lnTo>
                  <a:pt x="10919758" y="5039554"/>
                </a:lnTo>
                <a:lnTo>
                  <a:pt x="10919610" y="5042227"/>
                </a:lnTo>
                <a:lnTo>
                  <a:pt x="10917158" y="5086555"/>
                </a:lnTo>
                <a:cubicBezTo>
                  <a:pt x="10919691" y="5100876"/>
                  <a:pt x="10925685" y="5113856"/>
                  <a:pt x="10935323" y="5125513"/>
                </a:cubicBezTo>
                <a:cubicBezTo>
                  <a:pt x="10931057" y="5123627"/>
                  <a:pt x="10926840" y="5122784"/>
                  <a:pt x="10925668" y="5128899"/>
                </a:cubicBezTo>
                <a:cubicBezTo>
                  <a:pt x="10951582" y="5155656"/>
                  <a:pt x="10927849" y="5201291"/>
                  <a:pt x="10962377" y="5224710"/>
                </a:cubicBezTo>
                <a:cubicBezTo>
                  <a:pt x="10957591" y="5247085"/>
                  <a:pt x="10965783" y="5270093"/>
                  <a:pt x="10965353" y="5291841"/>
                </a:cubicBezTo>
                <a:cubicBezTo>
                  <a:pt x="10965749" y="5300179"/>
                  <a:pt x="10954590" y="5311583"/>
                  <a:pt x="10966775" y="5317478"/>
                </a:cubicBezTo>
                <a:close/>
                <a:moveTo>
                  <a:pt x="10999030" y="5244476"/>
                </a:moveTo>
                <a:cubicBezTo>
                  <a:pt x="11005972" y="5210299"/>
                  <a:pt x="10990952" y="5184275"/>
                  <a:pt x="10989707" y="5153623"/>
                </a:cubicBezTo>
                <a:cubicBezTo>
                  <a:pt x="10995402" y="5159201"/>
                  <a:pt x="11012549" y="5159634"/>
                  <a:pt x="11003153" y="5150891"/>
                </a:cubicBezTo>
                <a:cubicBezTo>
                  <a:pt x="10997576" y="5156590"/>
                  <a:pt x="10997867" y="5136310"/>
                  <a:pt x="10995109" y="5131011"/>
                </a:cubicBezTo>
                <a:cubicBezTo>
                  <a:pt x="10999753" y="5132042"/>
                  <a:pt x="11004734" y="5135773"/>
                  <a:pt x="11007284" y="5132308"/>
                </a:cubicBezTo>
                <a:cubicBezTo>
                  <a:pt x="11005102" y="5130324"/>
                  <a:pt x="11004338" y="5127436"/>
                  <a:pt x="11007077" y="5123544"/>
                </a:cubicBezTo>
                <a:cubicBezTo>
                  <a:pt x="10997125" y="5120676"/>
                  <a:pt x="10990981" y="5127656"/>
                  <a:pt x="10985264" y="5134824"/>
                </a:cubicBezTo>
                <a:cubicBezTo>
                  <a:pt x="10983378" y="5139092"/>
                  <a:pt x="10990156" y="5141067"/>
                  <a:pt x="10989073" y="5144670"/>
                </a:cubicBezTo>
                <a:cubicBezTo>
                  <a:pt x="10967530" y="5148416"/>
                  <a:pt x="10984166" y="5177706"/>
                  <a:pt x="10986574" y="5197647"/>
                </a:cubicBezTo>
                <a:cubicBezTo>
                  <a:pt x="10988883" y="5215504"/>
                  <a:pt x="10982300" y="5239635"/>
                  <a:pt x="10999030" y="5244476"/>
                </a:cubicBezTo>
                <a:close/>
                <a:moveTo>
                  <a:pt x="10867207" y="5552057"/>
                </a:moveTo>
                <a:cubicBezTo>
                  <a:pt x="10844930" y="5544767"/>
                  <a:pt x="10820900" y="5535675"/>
                  <a:pt x="10814042" y="5540808"/>
                </a:cubicBezTo>
                <a:cubicBezTo>
                  <a:pt x="10817443" y="5559657"/>
                  <a:pt x="10859376" y="5567472"/>
                  <a:pt x="10867207" y="5552057"/>
                </a:cubicBezTo>
                <a:close/>
                <a:moveTo>
                  <a:pt x="11151254" y="4909189"/>
                </a:moveTo>
                <a:cubicBezTo>
                  <a:pt x="11152803" y="4902220"/>
                  <a:pt x="11156575" y="4893683"/>
                  <a:pt x="11147238" y="4890578"/>
                </a:cubicBezTo>
                <a:cubicBezTo>
                  <a:pt x="11145312" y="4898400"/>
                  <a:pt x="11141728" y="4906511"/>
                  <a:pt x="11151254" y="4909189"/>
                </a:cubicBezTo>
                <a:close/>
                <a:moveTo>
                  <a:pt x="6758256" y="14854946"/>
                </a:moveTo>
                <a:cubicBezTo>
                  <a:pt x="6745248" y="14893611"/>
                  <a:pt x="6722043" y="14919603"/>
                  <a:pt x="6691277" y="14922345"/>
                </a:cubicBezTo>
                <a:cubicBezTo>
                  <a:pt x="6653270" y="14926481"/>
                  <a:pt x="6612404" y="14887495"/>
                  <a:pt x="6582533" y="14855919"/>
                </a:cubicBezTo>
                <a:cubicBezTo>
                  <a:pt x="6531372" y="14864453"/>
                  <a:pt x="6428699" y="14900767"/>
                  <a:pt x="6403113" y="14822588"/>
                </a:cubicBezTo>
                <a:cubicBezTo>
                  <a:pt x="6384417" y="14824536"/>
                  <a:pt x="6359787" y="14815696"/>
                  <a:pt x="6343432" y="14800812"/>
                </a:cubicBezTo>
                <a:cubicBezTo>
                  <a:pt x="6334283" y="14792687"/>
                  <a:pt x="6339281" y="14779069"/>
                  <a:pt x="6339546" y="14766935"/>
                </a:cubicBezTo>
                <a:cubicBezTo>
                  <a:pt x="6223030" y="14695033"/>
                  <a:pt x="6109436" y="14614212"/>
                  <a:pt x="6004927" y="14531281"/>
                </a:cubicBezTo>
                <a:cubicBezTo>
                  <a:pt x="5952222" y="14489105"/>
                  <a:pt x="5892835" y="14442446"/>
                  <a:pt x="5910917" y="14378456"/>
                </a:cubicBezTo>
                <a:cubicBezTo>
                  <a:pt x="5928622" y="14315320"/>
                  <a:pt x="6014933" y="14228386"/>
                  <a:pt x="6054828" y="14219978"/>
                </a:cubicBezTo>
                <a:cubicBezTo>
                  <a:pt x="6075935" y="14216032"/>
                  <a:pt x="6114348" y="14229430"/>
                  <a:pt x="6149028" y="14247817"/>
                </a:cubicBezTo>
                <a:cubicBezTo>
                  <a:pt x="6281354" y="14318536"/>
                  <a:pt x="6429013" y="14449121"/>
                  <a:pt x="6528861" y="14517231"/>
                </a:cubicBezTo>
                <a:cubicBezTo>
                  <a:pt x="6590436" y="14508192"/>
                  <a:pt x="6591301" y="14580044"/>
                  <a:pt x="6647215" y="14583819"/>
                </a:cubicBezTo>
                <a:cubicBezTo>
                  <a:pt x="6666351" y="14622393"/>
                  <a:pt x="6659843" y="14670566"/>
                  <a:pt x="6662988" y="14715348"/>
                </a:cubicBezTo>
                <a:cubicBezTo>
                  <a:pt x="6691245" y="14743659"/>
                  <a:pt x="6727323" y="14747347"/>
                  <a:pt x="6746382" y="14766489"/>
                </a:cubicBezTo>
                <a:cubicBezTo>
                  <a:pt x="6765868" y="14785819"/>
                  <a:pt x="6768481" y="14823730"/>
                  <a:pt x="6758256" y="14854946"/>
                </a:cubicBezTo>
                <a:close/>
                <a:moveTo>
                  <a:pt x="8454544" y="11017384"/>
                </a:moveTo>
                <a:cubicBezTo>
                  <a:pt x="8459379" y="11010702"/>
                  <a:pt x="8461610" y="11002929"/>
                  <a:pt x="8459115" y="10998316"/>
                </a:cubicBezTo>
                <a:cubicBezTo>
                  <a:pt x="8451298" y="11008814"/>
                  <a:pt x="8441457" y="11018801"/>
                  <a:pt x="8434347" y="11029909"/>
                </a:cubicBezTo>
                <a:cubicBezTo>
                  <a:pt x="8442269" y="11029658"/>
                  <a:pt x="8449708" y="11024066"/>
                  <a:pt x="8454544" y="11017384"/>
                </a:cubicBezTo>
                <a:close/>
                <a:moveTo>
                  <a:pt x="11936589" y="3137812"/>
                </a:moveTo>
                <a:cubicBezTo>
                  <a:pt x="11943722" y="3125134"/>
                  <a:pt x="11934001" y="3122882"/>
                  <a:pt x="11923475" y="3121295"/>
                </a:cubicBezTo>
                <a:cubicBezTo>
                  <a:pt x="11919371" y="3131737"/>
                  <a:pt x="11929093" y="3133990"/>
                  <a:pt x="11936589" y="3137812"/>
                </a:cubicBezTo>
                <a:close/>
                <a:moveTo>
                  <a:pt x="8824887" y="10185761"/>
                </a:moveTo>
                <a:cubicBezTo>
                  <a:pt x="8801320" y="10190797"/>
                  <a:pt x="8796086" y="10203645"/>
                  <a:pt x="8765965" y="10187844"/>
                </a:cubicBezTo>
                <a:cubicBezTo>
                  <a:pt x="8729228" y="10280105"/>
                  <a:pt x="8596596" y="10323319"/>
                  <a:pt x="8522576" y="10243939"/>
                </a:cubicBezTo>
                <a:cubicBezTo>
                  <a:pt x="8490032" y="10208883"/>
                  <a:pt x="8477070" y="10153203"/>
                  <a:pt x="8484878" y="10092363"/>
                </a:cubicBezTo>
                <a:cubicBezTo>
                  <a:pt x="8415703" y="10051494"/>
                  <a:pt x="8375774" y="9993228"/>
                  <a:pt x="8341601" y="9931479"/>
                </a:cubicBezTo>
                <a:cubicBezTo>
                  <a:pt x="8314373" y="9924211"/>
                  <a:pt x="8283780" y="9919131"/>
                  <a:pt x="8263726" y="9907975"/>
                </a:cubicBezTo>
                <a:cubicBezTo>
                  <a:pt x="8243330" y="9936503"/>
                  <a:pt x="8225059" y="9969794"/>
                  <a:pt x="8174171" y="9948411"/>
                </a:cubicBezTo>
                <a:cubicBezTo>
                  <a:pt x="8143006" y="9998883"/>
                  <a:pt x="8074185" y="9981849"/>
                  <a:pt x="8079120" y="9912009"/>
                </a:cubicBezTo>
                <a:cubicBezTo>
                  <a:pt x="8080467" y="9891986"/>
                  <a:pt x="8093002" y="9861711"/>
                  <a:pt x="8100028" y="9829327"/>
                </a:cubicBezTo>
                <a:cubicBezTo>
                  <a:pt x="8115016" y="9753858"/>
                  <a:pt x="8127340" y="9653985"/>
                  <a:pt x="8143809" y="9619214"/>
                </a:cubicBezTo>
                <a:cubicBezTo>
                  <a:pt x="8172060" y="9560673"/>
                  <a:pt x="8255681" y="9559676"/>
                  <a:pt x="8243033" y="9656265"/>
                </a:cubicBezTo>
                <a:cubicBezTo>
                  <a:pt x="8281323" y="9666821"/>
                  <a:pt x="8279828" y="9700849"/>
                  <a:pt x="8287413" y="9730139"/>
                </a:cubicBezTo>
                <a:cubicBezTo>
                  <a:pt x="8309838" y="9740465"/>
                  <a:pt x="8353110" y="9754509"/>
                  <a:pt x="8377931" y="9752797"/>
                </a:cubicBezTo>
                <a:cubicBezTo>
                  <a:pt x="8415361" y="9740429"/>
                  <a:pt x="8438558" y="9701283"/>
                  <a:pt x="8476878" y="9689889"/>
                </a:cubicBezTo>
                <a:cubicBezTo>
                  <a:pt x="8512361" y="9679304"/>
                  <a:pt x="8547978" y="9686940"/>
                  <a:pt x="8591035" y="9684628"/>
                </a:cubicBezTo>
                <a:cubicBezTo>
                  <a:pt x="8611384" y="9582773"/>
                  <a:pt x="8704687" y="9542035"/>
                  <a:pt x="8786552" y="9570384"/>
                </a:cubicBezTo>
                <a:cubicBezTo>
                  <a:pt x="8861953" y="9597049"/>
                  <a:pt x="8871095" y="9675913"/>
                  <a:pt x="8885957" y="9741485"/>
                </a:cubicBezTo>
                <a:cubicBezTo>
                  <a:pt x="8905571" y="9741412"/>
                  <a:pt x="8928462" y="9751759"/>
                  <a:pt x="8937593" y="9767105"/>
                </a:cubicBezTo>
                <a:cubicBezTo>
                  <a:pt x="8904754" y="9887560"/>
                  <a:pt x="8852671" y="10042199"/>
                  <a:pt x="8824887" y="10185761"/>
                </a:cubicBezTo>
                <a:close/>
                <a:moveTo>
                  <a:pt x="8489477" y="10948612"/>
                </a:moveTo>
                <a:cubicBezTo>
                  <a:pt x="8493818" y="10936963"/>
                  <a:pt x="8496908" y="10924082"/>
                  <a:pt x="8498129" y="10909437"/>
                </a:cubicBezTo>
                <a:cubicBezTo>
                  <a:pt x="8485921" y="10914304"/>
                  <a:pt x="8473644" y="10927115"/>
                  <a:pt x="8462841" y="10937503"/>
                </a:cubicBezTo>
                <a:lnTo>
                  <a:pt x="8459170" y="10941189"/>
                </a:lnTo>
                <a:lnTo>
                  <a:pt x="8445646" y="10954770"/>
                </a:lnTo>
                <a:cubicBezTo>
                  <a:pt x="8440356" y="10960906"/>
                  <a:pt x="8436609" y="10967219"/>
                  <a:pt x="8437710" y="10973092"/>
                </a:cubicBezTo>
                <a:lnTo>
                  <a:pt x="8453228" y="10959303"/>
                </a:lnTo>
                <a:lnTo>
                  <a:pt x="8456480" y="10956413"/>
                </a:lnTo>
                <a:cubicBezTo>
                  <a:pt x="8462496" y="10950595"/>
                  <a:pt x="8469403" y="10945621"/>
                  <a:pt x="8480590" y="10944800"/>
                </a:cubicBezTo>
                <a:cubicBezTo>
                  <a:pt x="8486928" y="10963190"/>
                  <a:pt x="8459691" y="10966184"/>
                  <a:pt x="8473326" y="10980400"/>
                </a:cubicBezTo>
                <a:cubicBezTo>
                  <a:pt x="8479547" y="10970680"/>
                  <a:pt x="8485137" y="10960262"/>
                  <a:pt x="8489477" y="10948612"/>
                </a:cubicBezTo>
                <a:close/>
                <a:moveTo>
                  <a:pt x="9867546" y="7833462"/>
                </a:moveTo>
                <a:cubicBezTo>
                  <a:pt x="9868310" y="7826400"/>
                  <a:pt x="9858573" y="7820098"/>
                  <a:pt x="9852160" y="7829098"/>
                </a:cubicBezTo>
                <a:lnTo>
                  <a:pt x="9862765" y="7840246"/>
                </a:lnTo>
                <a:cubicBezTo>
                  <a:pt x="9865869" y="7838255"/>
                  <a:pt x="9867292" y="7835814"/>
                  <a:pt x="9867546" y="7833462"/>
                </a:cubicBezTo>
                <a:close/>
                <a:moveTo>
                  <a:pt x="10949718" y="5384935"/>
                </a:moveTo>
                <a:cubicBezTo>
                  <a:pt x="10951753" y="5383793"/>
                  <a:pt x="10952351" y="5380997"/>
                  <a:pt x="10952304" y="5378362"/>
                </a:cubicBezTo>
                <a:lnTo>
                  <a:pt x="10952091" y="5377431"/>
                </a:lnTo>
                <a:lnTo>
                  <a:pt x="10951019" y="5372756"/>
                </a:lnTo>
                <a:cubicBezTo>
                  <a:pt x="10945325" y="5367178"/>
                  <a:pt x="10942751" y="5371271"/>
                  <a:pt x="10942726" y="5376233"/>
                </a:cubicBezTo>
                <a:lnTo>
                  <a:pt x="10943367" y="5377030"/>
                </a:lnTo>
                <a:close/>
                <a:moveTo>
                  <a:pt x="11058734" y="5138205"/>
                </a:moveTo>
                <a:cubicBezTo>
                  <a:pt x="11041183" y="5124838"/>
                  <a:pt x="11060120" y="5096981"/>
                  <a:pt x="11045456" y="5082849"/>
                </a:cubicBezTo>
                <a:cubicBezTo>
                  <a:pt x="11026500" y="5101514"/>
                  <a:pt x="11041003" y="5129860"/>
                  <a:pt x="11050606" y="5147368"/>
                </a:cubicBezTo>
                <a:cubicBezTo>
                  <a:pt x="11052254" y="5142484"/>
                  <a:pt x="11055469" y="5139823"/>
                  <a:pt x="11058734" y="5138205"/>
                </a:cubicBezTo>
                <a:close/>
                <a:moveTo>
                  <a:pt x="10724890" y="5899220"/>
                </a:moveTo>
                <a:cubicBezTo>
                  <a:pt x="10707449" y="5932601"/>
                  <a:pt x="10680477" y="5959766"/>
                  <a:pt x="10651878" y="5965083"/>
                </a:cubicBezTo>
                <a:cubicBezTo>
                  <a:pt x="10623485" y="5970364"/>
                  <a:pt x="10591901" y="5957428"/>
                  <a:pt x="10576409" y="5948546"/>
                </a:cubicBezTo>
                <a:cubicBezTo>
                  <a:pt x="10498283" y="5903330"/>
                  <a:pt x="10518056" y="5803072"/>
                  <a:pt x="10456485" y="5758551"/>
                </a:cubicBezTo>
                <a:cubicBezTo>
                  <a:pt x="10442236" y="5766515"/>
                  <a:pt x="10452659" y="5791494"/>
                  <a:pt x="10441861" y="5810151"/>
                </a:cubicBezTo>
                <a:cubicBezTo>
                  <a:pt x="10434742" y="5822795"/>
                  <a:pt x="10410569" y="5841655"/>
                  <a:pt x="10404396" y="5839437"/>
                </a:cubicBezTo>
                <a:cubicBezTo>
                  <a:pt x="10397367" y="5836840"/>
                  <a:pt x="10390984" y="5800405"/>
                  <a:pt x="10391620" y="5792027"/>
                </a:cubicBezTo>
                <a:cubicBezTo>
                  <a:pt x="10394300" y="5757050"/>
                  <a:pt x="10426472" y="5705053"/>
                  <a:pt x="10418547" y="5675577"/>
                </a:cubicBezTo>
                <a:cubicBezTo>
                  <a:pt x="10432797" y="5667611"/>
                  <a:pt x="10442312" y="5648387"/>
                  <a:pt x="10457518" y="5642883"/>
                </a:cubicBezTo>
                <a:cubicBezTo>
                  <a:pt x="10536830" y="5673851"/>
                  <a:pt x="10536177" y="5775936"/>
                  <a:pt x="10570603" y="5829855"/>
                </a:cubicBezTo>
                <a:cubicBezTo>
                  <a:pt x="10573799" y="5835342"/>
                  <a:pt x="10585291" y="5839401"/>
                  <a:pt x="10591958" y="5847440"/>
                </a:cubicBezTo>
                <a:cubicBezTo>
                  <a:pt x="10601959" y="5859498"/>
                  <a:pt x="10619135" y="5890008"/>
                  <a:pt x="10653920" y="5895700"/>
                </a:cubicBezTo>
                <a:cubicBezTo>
                  <a:pt x="10691647" y="5901673"/>
                  <a:pt x="10700286" y="5847429"/>
                  <a:pt x="10685282" y="5814314"/>
                </a:cubicBezTo>
                <a:cubicBezTo>
                  <a:pt x="10681215" y="5803859"/>
                  <a:pt x="10648593" y="5778239"/>
                  <a:pt x="10654327" y="5762947"/>
                </a:cubicBezTo>
                <a:cubicBezTo>
                  <a:pt x="10657991" y="5752342"/>
                  <a:pt x="10680790" y="5748155"/>
                  <a:pt x="10696079" y="5752872"/>
                </a:cubicBezTo>
                <a:cubicBezTo>
                  <a:pt x="10756551" y="5770680"/>
                  <a:pt x="10753958" y="5843584"/>
                  <a:pt x="10724890" y="5899220"/>
                </a:cubicBezTo>
                <a:close/>
                <a:moveTo>
                  <a:pt x="10487699" y="6442712"/>
                </a:moveTo>
                <a:cubicBezTo>
                  <a:pt x="10469981" y="6438976"/>
                  <a:pt x="10442171" y="6429247"/>
                  <a:pt x="10428852" y="6416711"/>
                </a:cubicBezTo>
                <a:cubicBezTo>
                  <a:pt x="10424130" y="6436624"/>
                  <a:pt x="10476251" y="6461699"/>
                  <a:pt x="10487699" y="6442712"/>
                </a:cubicBezTo>
                <a:close/>
                <a:moveTo>
                  <a:pt x="12042305" y="2925115"/>
                </a:moveTo>
                <a:cubicBezTo>
                  <a:pt x="12043010" y="2922363"/>
                  <a:pt x="12043527" y="2920038"/>
                  <a:pt x="12044233" y="2917286"/>
                </a:cubicBezTo>
                <a:cubicBezTo>
                  <a:pt x="12041483" y="2916581"/>
                  <a:pt x="12038921" y="2915450"/>
                  <a:pt x="12035982" y="2915172"/>
                </a:cubicBezTo>
                <a:cubicBezTo>
                  <a:pt x="12035276" y="2917924"/>
                  <a:pt x="12034759" y="2920249"/>
                  <a:pt x="12034053" y="2923001"/>
                </a:cubicBezTo>
                <a:cubicBezTo>
                  <a:pt x="12036615" y="2924133"/>
                  <a:pt x="12039365" y="2924838"/>
                  <a:pt x="12042305" y="2925115"/>
                </a:cubicBezTo>
                <a:close/>
                <a:moveTo>
                  <a:pt x="10912218" y="5488273"/>
                </a:moveTo>
                <a:cubicBezTo>
                  <a:pt x="10907579" y="5465302"/>
                  <a:pt x="10920971" y="5434993"/>
                  <a:pt x="10901991" y="5417933"/>
                </a:cubicBezTo>
                <a:cubicBezTo>
                  <a:pt x="10901610" y="5440724"/>
                  <a:pt x="10890279" y="5483680"/>
                  <a:pt x="10912218" y="5488273"/>
                </a:cubicBezTo>
                <a:close/>
                <a:moveTo>
                  <a:pt x="11136100" y="4981574"/>
                </a:moveTo>
                <a:cubicBezTo>
                  <a:pt x="11141390" y="4974217"/>
                  <a:pt x="11136808" y="4956887"/>
                  <a:pt x="11126735" y="4964681"/>
                </a:cubicBezTo>
                <a:cubicBezTo>
                  <a:pt x="11130625" y="4967420"/>
                  <a:pt x="11128123" y="4971927"/>
                  <a:pt x="11125860" y="4977050"/>
                </a:cubicBezTo>
                <a:close/>
                <a:moveTo>
                  <a:pt x="11127327" y="5005758"/>
                </a:moveTo>
                <a:cubicBezTo>
                  <a:pt x="11128744" y="5003706"/>
                  <a:pt x="11129533" y="5001631"/>
                  <a:pt x="11130064" y="4995234"/>
                </a:cubicBezTo>
                <a:cubicBezTo>
                  <a:pt x="11111103" y="4987366"/>
                  <a:pt x="11136741" y="4946653"/>
                  <a:pt x="11107764" y="4952218"/>
                </a:cubicBezTo>
                <a:cubicBezTo>
                  <a:pt x="11115809" y="4972099"/>
                  <a:pt x="11114009" y="4995793"/>
                  <a:pt x="11120823" y="5016150"/>
                </a:cubicBezTo>
                <a:cubicBezTo>
                  <a:pt x="11123865" y="5009841"/>
                  <a:pt x="11125910" y="5007811"/>
                  <a:pt x="11127327" y="5005758"/>
                </a:cubicBezTo>
                <a:close/>
                <a:moveTo>
                  <a:pt x="8496281" y="10960932"/>
                </a:moveTo>
                <a:cubicBezTo>
                  <a:pt x="8485416" y="10987781"/>
                  <a:pt x="8471812" y="11013261"/>
                  <a:pt x="8455740" y="11037269"/>
                </a:cubicBezTo>
                <a:cubicBezTo>
                  <a:pt x="8437003" y="11065442"/>
                  <a:pt x="8411232" y="11092477"/>
                  <a:pt x="8387741" y="11119015"/>
                </a:cubicBezTo>
                <a:cubicBezTo>
                  <a:pt x="8365212" y="11145151"/>
                  <a:pt x="8332869" y="11168369"/>
                  <a:pt x="8320153" y="11197422"/>
                </a:cubicBezTo>
                <a:cubicBezTo>
                  <a:pt x="8311148" y="11218595"/>
                  <a:pt x="8308755" y="11248544"/>
                  <a:pt x="8302579" y="11272155"/>
                </a:cubicBezTo>
                <a:cubicBezTo>
                  <a:pt x="8270483" y="11391622"/>
                  <a:pt x="8226060" y="11501077"/>
                  <a:pt x="8167235" y="11599352"/>
                </a:cubicBezTo>
                <a:cubicBezTo>
                  <a:pt x="8141938" y="11641571"/>
                  <a:pt x="8112554" y="11677803"/>
                  <a:pt x="8092512" y="11723937"/>
                </a:cubicBezTo>
                <a:cubicBezTo>
                  <a:pt x="8087905" y="11724275"/>
                  <a:pt x="8085833" y="11723104"/>
                  <a:pt x="8085282" y="11720167"/>
                </a:cubicBezTo>
                <a:cubicBezTo>
                  <a:pt x="8050440" y="11683361"/>
                  <a:pt x="8030299" y="11635218"/>
                  <a:pt x="8003323" y="11588571"/>
                </a:cubicBezTo>
                <a:cubicBezTo>
                  <a:pt x="7994953" y="11573969"/>
                  <a:pt x="7982379" y="11560667"/>
                  <a:pt x="7974972" y="11545664"/>
                </a:cubicBezTo>
                <a:cubicBezTo>
                  <a:pt x="7925380" y="11448741"/>
                  <a:pt x="7916429" y="11328982"/>
                  <a:pt x="7900268" y="11196850"/>
                </a:cubicBezTo>
                <a:cubicBezTo>
                  <a:pt x="7884875" y="11176810"/>
                  <a:pt x="7859395" y="11163464"/>
                  <a:pt x="7839699" y="11143409"/>
                </a:cubicBezTo>
                <a:cubicBezTo>
                  <a:pt x="7822126" y="11125182"/>
                  <a:pt x="7806035" y="11100230"/>
                  <a:pt x="7789885" y="11078922"/>
                </a:cubicBezTo>
                <a:cubicBezTo>
                  <a:pt x="7774845" y="11059186"/>
                  <a:pt x="7757487" y="11034989"/>
                  <a:pt x="7743468" y="11011208"/>
                </a:cubicBezTo>
                <a:cubicBezTo>
                  <a:pt x="7714675" y="10962378"/>
                  <a:pt x="7699396" y="10912886"/>
                  <a:pt x="7686640" y="10844022"/>
                </a:cubicBezTo>
                <a:cubicBezTo>
                  <a:pt x="7681638" y="10816932"/>
                  <a:pt x="7670024" y="10781065"/>
                  <a:pt x="7686876" y="10758654"/>
                </a:cubicBezTo>
                <a:cubicBezTo>
                  <a:pt x="7702769" y="10758810"/>
                  <a:pt x="7702427" y="10776368"/>
                  <a:pt x="7704167" y="10790796"/>
                </a:cubicBezTo>
                <a:cubicBezTo>
                  <a:pt x="7751564" y="10849506"/>
                  <a:pt x="7811239" y="10895404"/>
                  <a:pt x="7882276" y="10929551"/>
                </a:cubicBezTo>
                <a:cubicBezTo>
                  <a:pt x="7890494" y="10804892"/>
                  <a:pt x="7882250" y="10685743"/>
                  <a:pt x="7889358" y="10559511"/>
                </a:cubicBezTo>
                <a:cubicBezTo>
                  <a:pt x="7922505" y="10538219"/>
                  <a:pt x="7968435" y="10550723"/>
                  <a:pt x="8010591" y="10552587"/>
                </a:cubicBezTo>
                <a:cubicBezTo>
                  <a:pt x="8045765" y="10553972"/>
                  <a:pt x="8081006" y="10547413"/>
                  <a:pt x="8114205" y="10548943"/>
                </a:cubicBezTo>
                <a:cubicBezTo>
                  <a:pt x="8192949" y="10553411"/>
                  <a:pt x="8275299" y="10575148"/>
                  <a:pt x="8349161" y="10567404"/>
                </a:cubicBezTo>
                <a:cubicBezTo>
                  <a:pt x="8351795" y="10682334"/>
                  <a:pt x="8345435" y="10814135"/>
                  <a:pt x="8337894" y="10930144"/>
                </a:cubicBezTo>
                <a:cubicBezTo>
                  <a:pt x="8357380" y="10929704"/>
                  <a:pt x="8366139" y="10905242"/>
                  <a:pt x="8377355" y="10891516"/>
                </a:cubicBezTo>
                <a:cubicBezTo>
                  <a:pt x="8389434" y="10876073"/>
                  <a:pt x="8401209" y="10860982"/>
                  <a:pt x="8412935" y="10845234"/>
                </a:cubicBezTo>
                <a:cubicBezTo>
                  <a:pt x="8435778" y="10814443"/>
                  <a:pt x="8463640" y="10779976"/>
                  <a:pt x="8476975" y="10745915"/>
                </a:cubicBezTo>
                <a:cubicBezTo>
                  <a:pt x="8486087" y="10721757"/>
                  <a:pt x="8480790" y="10690719"/>
                  <a:pt x="8512790" y="10685060"/>
                </a:cubicBezTo>
                <a:cubicBezTo>
                  <a:pt x="8536823" y="10787500"/>
                  <a:pt x="8528877" y="10880381"/>
                  <a:pt x="8496281" y="10960932"/>
                </a:cubicBezTo>
                <a:close/>
                <a:moveTo>
                  <a:pt x="9964153" y="7638843"/>
                </a:moveTo>
                <a:cubicBezTo>
                  <a:pt x="9972503" y="7634757"/>
                  <a:pt x="9966002" y="7617773"/>
                  <a:pt x="9959291" y="7622231"/>
                </a:cubicBezTo>
                <a:cubicBezTo>
                  <a:pt x="9964755" y="7627972"/>
                  <a:pt x="9955392" y="7633020"/>
                  <a:pt x="9964153" y="7638843"/>
                </a:cubicBezTo>
                <a:close/>
                <a:moveTo>
                  <a:pt x="11110675" y="5057584"/>
                </a:moveTo>
                <a:cubicBezTo>
                  <a:pt x="11110328" y="5050289"/>
                  <a:pt x="11119400" y="5038990"/>
                  <a:pt x="11107741" y="5035370"/>
                </a:cubicBezTo>
                <a:cubicBezTo>
                  <a:pt x="11104634" y="5044711"/>
                  <a:pt x="11100673" y="5053675"/>
                  <a:pt x="11110675" y="5057584"/>
                </a:cubicBezTo>
                <a:close/>
                <a:moveTo>
                  <a:pt x="7939310" y="12235361"/>
                </a:moveTo>
                <a:cubicBezTo>
                  <a:pt x="7917245" y="12273757"/>
                  <a:pt x="7877781" y="12299322"/>
                  <a:pt x="7824247" y="12288659"/>
                </a:cubicBezTo>
                <a:cubicBezTo>
                  <a:pt x="7798315" y="12351096"/>
                  <a:pt x="7782791" y="12425908"/>
                  <a:pt x="7726250" y="12449878"/>
                </a:cubicBezTo>
                <a:cubicBezTo>
                  <a:pt x="7691185" y="12444244"/>
                  <a:pt x="7645233" y="12448235"/>
                  <a:pt x="7632721" y="12424843"/>
                </a:cubicBezTo>
                <a:cubicBezTo>
                  <a:pt x="7613366" y="12443413"/>
                  <a:pt x="7545871" y="12433836"/>
                  <a:pt x="7522753" y="12413062"/>
                </a:cubicBezTo>
                <a:cubicBezTo>
                  <a:pt x="7493272" y="12385975"/>
                  <a:pt x="7511697" y="12341032"/>
                  <a:pt x="7499234" y="12304040"/>
                </a:cubicBezTo>
                <a:cubicBezTo>
                  <a:pt x="7497460" y="12285552"/>
                  <a:pt x="7483674" y="12304718"/>
                  <a:pt x="7475222" y="12291614"/>
                </a:cubicBezTo>
                <a:cubicBezTo>
                  <a:pt x="7451540" y="12232307"/>
                  <a:pt x="7403363" y="12143164"/>
                  <a:pt x="7453770" y="12066928"/>
                </a:cubicBezTo>
                <a:cubicBezTo>
                  <a:pt x="7453670" y="12041582"/>
                  <a:pt x="7432674" y="12022911"/>
                  <a:pt x="7430518" y="11999222"/>
                </a:cubicBezTo>
                <a:cubicBezTo>
                  <a:pt x="7423737" y="11913575"/>
                  <a:pt x="7485861" y="11841879"/>
                  <a:pt x="7563282" y="11846421"/>
                </a:cubicBezTo>
                <a:cubicBezTo>
                  <a:pt x="7589895" y="11825813"/>
                  <a:pt x="7585751" y="11794404"/>
                  <a:pt x="7616341" y="11776099"/>
                </a:cubicBezTo>
                <a:cubicBezTo>
                  <a:pt x="7685956" y="11735233"/>
                  <a:pt x="7794782" y="11783957"/>
                  <a:pt x="7804810" y="11856815"/>
                </a:cubicBezTo>
                <a:cubicBezTo>
                  <a:pt x="7949991" y="11859701"/>
                  <a:pt x="8053202" y="12000251"/>
                  <a:pt x="7949984" y="12105078"/>
                </a:cubicBezTo>
                <a:cubicBezTo>
                  <a:pt x="7966043" y="12145740"/>
                  <a:pt x="7961375" y="12196967"/>
                  <a:pt x="7939310" y="12235361"/>
                </a:cubicBezTo>
                <a:close/>
                <a:moveTo>
                  <a:pt x="10544697" y="6342550"/>
                </a:moveTo>
                <a:cubicBezTo>
                  <a:pt x="10536168" y="6338781"/>
                  <a:pt x="10536010" y="6317223"/>
                  <a:pt x="10522990" y="6324773"/>
                </a:cubicBezTo>
                <a:cubicBezTo>
                  <a:pt x="10528441" y="6329739"/>
                  <a:pt x="10538637" y="6347035"/>
                  <a:pt x="10544697" y="6342550"/>
                </a:cubicBezTo>
                <a:close/>
                <a:moveTo>
                  <a:pt x="11090821" y="5110163"/>
                </a:moveTo>
                <a:cubicBezTo>
                  <a:pt x="11091749" y="5103303"/>
                  <a:pt x="11089344" y="5096628"/>
                  <a:pt x="11081714" y="5094277"/>
                </a:cubicBezTo>
                <a:cubicBezTo>
                  <a:pt x="11072772" y="5099510"/>
                  <a:pt x="11078207" y="5117217"/>
                  <a:pt x="11079932" y="5127163"/>
                </a:cubicBezTo>
                <a:cubicBezTo>
                  <a:pt x="11085633" y="5124070"/>
                  <a:pt x="11089894" y="5117024"/>
                  <a:pt x="11090821" y="5110163"/>
                </a:cubicBezTo>
                <a:close/>
                <a:moveTo>
                  <a:pt x="10902276" y="5538474"/>
                </a:moveTo>
                <a:cubicBezTo>
                  <a:pt x="10878973" y="5513887"/>
                  <a:pt x="10907966" y="5469044"/>
                  <a:pt x="10885891" y="5443985"/>
                </a:cubicBezTo>
                <a:cubicBezTo>
                  <a:pt x="10867972" y="5484539"/>
                  <a:pt x="10893738" y="5508168"/>
                  <a:pt x="10887510" y="5544192"/>
                </a:cubicBezTo>
                <a:cubicBezTo>
                  <a:pt x="10878789" y="5540847"/>
                  <a:pt x="10878869" y="5533742"/>
                  <a:pt x="10873223" y="5529207"/>
                </a:cubicBezTo>
                <a:cubicBezTo>
                  <a:pt x="10867378" y="5542436"/>
                  <a:pt x="10871752" y="5551003"/>
                  <a:pt x="10881287" y="5558278"/>
                </a:cubicBezTo>
                <a:cubicBezTo>
                  <a:pt x="10887521" y="5548785"/>
                  <a:pt x="10898563" y="5552649"/>
                  <a:pt x="10902276" y="5538474"/>
                </a:cubicBezTo>
                <a:close/>
                <a:moveTo>
                  <a:pt x="10988284" y="5343816"/>
                </a:moveTo>
                <a:cubicBezTo>
                  <a:pt x="10996780" y="5329205"/>
                  <a:pt x="10992544" y="5319171"/>
                  <a:pt x="10981967" y="5311947"/>
                </a:cubicBezTo>
                <a:cubicBezTo>
                  <a:pt x="10981470" y="5323460"/>
                  <a:pt x="10975861" y="5337308"/>
                  <a:pt x="10988284" y="5343816"/>
                </a:cubicBezTo>
                <a:close/>
                <a:moveTo>
                  <a:pt x="11071086" y="5156417"/>
                </a:moveTo>
                <a:cubicBezTo>
                  <a:pt x="11076466" y="5146549"/>
                  <a:pt x="11080000" y="5137397"/>
                  <a:pt x="11068579" y="5134391"/>
                </a:cubicBezTo>
                <a:cubicBezTo>
                  <a:pt x="11068925" y="5141687"/>
                  <a:pt x="11060280" y="5153173"/>
                  <a:pt x="11071086" y="5156417"/>
                </a:cubicBezTo>
                <a:close/>
                <a:moveTo>
                  <a:pt x="10518793" y="6410405"/>
                </a:moveTo>
                <a:cubicBezTo>
                  <a:pt x="10521912" y="6401039"/>
                  <a:pt x="10519539" y="6394875"/>
                  <a:pt x="10510962" y="6390062"/>
                </a:cubicBezTo>
                <a:cubicBezTo>
                  <a:pt x="10508648" y="6398760"/>
                  <a:pt x="10506333" y="6407458"/>
                  <a:pt x="10518793" y="6410405"/>
                </a:cubicBezTo>
                <a:close/>
                <a:moveTo>
                  <a:pt x="11967064" y="3136980"/>
                </a:moveTo>
                <a:cubicBezTo>
                  <a:pt x="11950687" y="3148638"/>
                  <a:pt x="11967064" y="3136980"/>
                  <a:pt x="11967064" y="3136980"/>
                </a:cubicBezTo>
                <a:close/>
                <a:moveTo>
                  <a:pt x="11036638" y="5244767"/>
                </a:moveTo>
                <a:cubicBezTo>
                  <a:pt x="11023595" y="5211963"/>
                  <a:pt x="11025556" y="5174055"/>
                  <a:pt x="11026286" y="5136622"/>
                </a:cubicBezTo>
                <a:cubicBezTo>
                  <a:pt x="11027993" y="5137376"/>
                  <a:pt x="11031446" y="5135331"/>
                  <a:pt x="11027984" y="5132781"/>
                </a:cubicBezTo>
                <a:cubicBezTo>
                  <a:pt x="11014686" y="5138640"/>
                  <a:pt x="11030587" y="5108421"/>
                  <a:pt x="11014622" y="5106469"/>
                </a:cubicBezTo>
                <a:cubicBezTo>
                  <a:pt x="11004662" y="5147476"/>
                  <a:pt x="11020037" y="5185391"/>
                  <a:pt x="11020447" y="5224858"/>
                </a:cubicBezTo>
                <a:cubicBezTo>
                  <a:pt x="11020304" y="5248264"/>
                  <a:pt x="11008224" y="5270987"/>
                  <a:pt x="11013628" y="5296844"/>
                </a:cubicBezTo>
                <a:close/>
                <a:moveTo>
                  <a:pt x="11045880" y="5223851"/>
                </a:moveTo>
                <a:cubicBezTo>
                  <a:pt x="11055867" y="5196631"/>
                  <a:pt x="11043516" y="5178419"/>
                  <a:pt x="11037317" y="5157823"/>
                </a:cubicBezTo>
                <a:cubicBezTo>
                  <a:pt x="11035329" y="5181944"/>
                  <a:pt x="11031068" y="5206592"/>
                  <a:pt x="11045880" y="5223851"/>
                </a:cubicBezTo>
                <a:close/>
                <a:moveTo>
                  <a:pt x="11061346" y="5188848"/>
                </a:moveTo>
                <a:cubicBezTo>
                  <a:pt x="11064363" y="5182018"/>
                  <a:pt x="11063186" y="5161600"/>
                  <a:pt x="11053301" y="5168967"/>
                </a:cubicBezTo>
                <a:cubicBezTo>
                  <a:pt x="11061031" y="5173403"/>
                  <a:pt x="11048079" y="5186557"/>
                  <a:pt x="11061346" y="5188848"/>
                </a:cubicBezTo>
                <a:close/>
                <a:moveTo>
                  <a:pt x="10912738" y="5534418"/>
                </a:moveTo>
                <a:cubicBezTo>
                  <a:pt x="10921987" y="5518100"/>
                  <a:pt x="10908096" y="5511452"/>
                  <a:pt x="10907503" y="5498945"/>
                </a:cubicBezTo>
                <a:cubicBezTo>
                  <a:pt x="10900902" y="5513884"/>
                  <a:pt x="10901496" y="5526389"/>
                  <a:pt x="10912738" y="5534418"/>
                </a:cubicBezTo>
                <a:close/>
                <a:moveTo>
                  <a:pt x="10926901" y="5511597"/>
                </a:moveTo>
                <a:cubicBezTo>
                  <a:pt x="10935923" y="5499257"/>
                  <a:pt x="10930241" y="5476337"/>
                  <a:pt x="10929212" y="5459044"/>
                </a:cubicBezTo>
                <a:cubicBezTo>
                  <a:pt x="10928224" y="5438197"/>
                  <a:pt x="10929746" y="5417440"/>
                  <a:pt x="10921473" y="5401539"/>
                </a:cubicBezTo>
                <a:cubicBezTo>
                  <a:pt x="10915725" y="5416858"/>
                  <a:pt x="10914615" y="5436393"/>
                  <a:pt x="10916175" y="5456090"/>
                </a:cubicBezTo>
                <a:lnTo>
                  <a:pt x="10920013" y="5475951"/>
                </a:lnTo>
                <a:close/>
                <a:moveTo>
                  <a:pt x="10944083" y="5481942"/>
                </a:moveTo>
                <a:cubicBezTo>
                  <a:pt x="10953675" y="5446382"/>
                  <a:pt x="10942775" y="5419115"/>
                  <a:pt x="10939446" y="5388563"/>
                </a:cubicBezTo>
                <a:cubicBezTo>
                  <a:pt x="10927663" y="5417539"/>
                  <a:pt x="10936825" y="5452203"/>
                  <a:pt x="10944083" y="5481942"/>
                </a:cubicBezTo>
                <a:close/>
                <a:moveTo>
                  <a:pt x="10980864" y="5398697"/>
                </a:moveTo>
                <a:cubicBezTo>
                  <a:pt x="10983167" y="5390022"/>
                  <a:pt x="10985471" y="5381345"/>
                  <a:pt x="10973008" y="5378390"/>
                </a:cubicBezTo>
                <a:cubicBezTo>
                  <a:pt x="10969474" y="5387543"/>
                  <a:pt x="10972093" y="5394312"/>
                  <a:pt x="10980864" y="5398697"/>
                </a:cubicBezTo>
                <a:close/>
                <a:moveTo>
                  <a:pt x="9988351" y="7647351"/>
                </a:moveTo>
                <a:cubicBezTo>
                  <a:pt x="9997172" y="7637670"/>
                  <a:pt x="9992145" y="7627650"/>
                  <a:pt x="9986458" y="7617617"/>
                </a:cubicBezTo>
                <a:cubicBezTo>
                  <a:pt x="9979617" y="7627343"/>
                  <a:pt x="9978049" y="7637204"/>
                  <a:pt x="9988351" y="7647351"/>
                </a:cubicBezTo>
                <a:close/>
                <a:moveTo>
                  <a:pt x="10969261" y="5427501"/>
                </a:moveTo>
                <a:cubicBezTo>
                  <a:pt x="10974535" y="5407828"/>
                  <a:pt x="10966579" y="5390344"/>
                  <a:pt x="10951196" y="5389670"/>
                </a:cubicBezTo>
                <a:cubicBezTo>
                  <a:pt x="10955023" y="5408708"/>
                  <a:pt x="10949193" y="5431135"/>
                  <a:pt x="10959361" y="5447364"/>
                </a:cubicBezTo>
                <a:cubicBezTo>
                  <a:pt x="10964274" y="5440861"/>
                  <a:pt x="10967502" y="5434059"/>
                  <a:pt x="10969261" y="5427501"/>
                </a:cubicBezTo>
                <a:close/>
                <a:moveTo>
                  <a:pt x="10976742" y="5444798"/>
                </a:moveTo>
                <a:cubicBezTo>
                  <a:pt x="10953390" y="5502572"/>
                  <a:pt x="10921481" y="5561372"/>
                  <a:pt x="10878666" y="5573443"/>
                </a:cubicBezTo>
                <a:cubicBezTo>
                  <a:pt x="10864226" y="5577269"/>
                  <a:pt x="10823195" y="5570876"/>
                  <a:pt x="10798369" y="5567047"/>
                </a:cubicBezTo>
                <a:cubicBezTo>
                  <a:pt x="10767242" y="5562476"/>
                  <a:pt x="10704720" y="5538932"/>
                  <a:pt x="10664336" y="5524150"/>
                </a:cubicBezTo>
                <a:cubicBezTo>
                  <a:pt x="10627792" y="5511063"/>
                  <a:pt x="10584550" y="5488897"/>
                  <a:pt x="10542738" y="5470422"/>
                </a:cubicBezTo>
                <a:cubicBezTo>
                  <a:pt x="10454845" y="5431587"/>
                  <a:pt x="10405132" y="5418298"/>
                  <a:pt x="10375206" y="5350992"/>
                </a:cubicBezTo>
                <a:cubicBezTo>
                  <a:pt x="10431092" y="5230277"/>
                  <a:pt x="10465476" y="5109756"/>
                  <a:pt x="10507038" y="4977604"/>
                </a:cubicBezTo>
                <a:cubicBezTo>
                  <a:pt x="10535701" y="4886188"/>
                  <a:pt x="10571168" y="4810533"/>
                  <a:pt x="10617167" y="4719123"/>
                </a:cubicBezTo>
                <a:cubicBezTo>
                  <a:pt x="10635897" y="4682502"/>
                  <a:pt x="10663619" y="4641690"/>
                  <a:pt x="10697060" y="4642180"/>
                </a:cubicBezTo>
                <a:cubicBezTo>
                  <a:pt x="10732158" y="4642382"/>
                  <a:pt x="10781439" y="4677422"/>
                  <a:pt x="10823580" y="4694001"/>
                </a:cubicBezTo>
                <a:cubicBezTo>
                  <a:pt x="10853585" y="4705728"/>
                  <a:pt x="10900419" y="4724380"/>
                  <a:pt x="10939434" y="4741109"/>
                </a:cubicBezTo>
                <a:cubicBezTo>
                  <a:pt x="11009119" y="4770368"/>
                  <a:pt x="11129512" y="4789890"/>
                  <a:pt x="11158676" y="4854306"/>
                </a:cubicBezTo>
                <a:cubicBezTo>
                  <a:pt x="11184982" y="4911337"/>
                  <a:pt x="11143888" y="4991648"/>
                  <a:pt x="11112288" y="5082787"/>
                </a:cubicBezTo>
                <a:cubicBezTo>
                  <a:pt x="11086099" y="5155908"/>
                  <a:pt x="11041857" y="5249114"/>
                  <a:pt x="11017833" y="5315029"/>
                </a:cubicBezTo>
                <a:cubicBezTo>
                  <a:pt x="11009114" y="5338225"/>
                  <a:pt x="11006371" y="5364052"/>
                  <a:pt x="10997328" y="5389135"/>
                </a:cubicBezTo>
                <a:cubicBezTo>
                  <a:pt x="10991359" y="5406395"/>
                  <a:pt x="10984526" y="5425540"/>
                  <a:pt x="10976742" y="5444798"/>
                </a:cubicBezTo>
                <a:close/>
                <a:moveTo>
                  <a:pt x="11994340" y="3148010"/>
                </a:moveTo>
                <a:cubicBezTo>
                  <a:pt x="11989405" y="3145319"/>
                  <a:pt x="11988115" y="3140153"/>
                  <a:pt x="11979109" y="3139748"/>
                </a:cubicBezTo>
                <a:cubicBezTo>
                  <a:pt x="11969742" y="3149397"/>
                  <a:pt x="11994070" y="3155550"/>
                  <a:pt x="11994340" y="3148010"/>
                </a:cubicBezTo>
                <a:close/>
                <a:moveTo>
                  <a:pt x="7307362" y="13768456"/>
                </a:moveTo>
                <a:cubicBezTo>
                  <a:pt x="7313755" y="13758856"/>
                  <a:pt x="7310913" y="13735430"/>
                  <a:pt x="7316678" y="13724980"/>
                </a:cubicBezTo>
                <a:cubicBezTo>
                  <a:pt x="7297304" y="13721517"/>
                  <a:pt x="7305106" y="13758094"/>
                  <a:pt x="7297231" y="13772453"/>
                </a:cubicBezTo>
                <a:cubicBezTo>
                  <a:pt x="7302075" y="13773319"/>
                  <a:pt x="7305232" y="13771656"/>
                  <a:pt x="7307362" y="13768456"/>
                </a:cubicBezTo>
                <a:close/>
                <a:moveTo>
                  <a:pt x="10014502" y="7643863"/>
                </a:moveTo>
                <a:cubicBezTo>
                  <a:pt x="10014580" y="7640732"/>
                  <a:pt x="10013504" y="7637574"/>
                  <a:pt x="10012757" y="7634423"/>
                </a:cubicBezTo>
                <a:cubicBezTo>
                  <a:pt x="10005019" y="7640498"/>
                  <a:pt x="10001893" y="7646694"/>
                  <a:pt x="10009319" y="7653141"/>
                </a:cubicBezTo>
                <a:cubicBezTo>
                  <a:pt x="10013190" y="7650101"/>
                  <a:pt x="10014423" y="7646996"/>
                  <a:pt x="10014502" y="7643863"/>
                </a:cubicBezTo>
                <a:close/>
                <a:moveTo>
                  <a:pt x="10561088" y="6408117"/>
                </a:moveTo>
                <a:cubicBezTo>
                  <a:pt x="10536786" y="6465424"/>
                  <a:pt x="10469587" y="6480243"/>
                  <a:pt x="10419773" y="6437257"/>
                </a:cubicBezTo>
                <a:cubicBezTo>
                  <a:pt x="10395838" y="6416449"/>
                  <a:pt x="10374925" y="6384186"/>
                  <a:pt x="10360079" y="6356650"/>
                </a:cubicBezTo>
                <a:cubicBezTo>
                  <a:pt x="10345281" y="6330158"/>
                  <a:pt x="10336060" y="6288737"/>
                  <a:pt x="10294339" y="6298953"/>
                </a:cubicBezTo>
                <a:cubicBezTo>
                  <a:pt x="10283759" y="6336742"/>
                  <a:pt x="10286567" y="6415748"/>
                  <a:pt x="10238924" y="6424371"/>
                </a:cubicBezTo>
                <a:cubicBezTo>
                  <a:pt x="10203149" y="6404983"/>
                  <a:pt x="10216088" y="6354934"/>
                  <a:pt x="10223970" y="6317487"/>
                </a:cubicBezTo>
                <a:cubicBezTo>
                  <a:pt x="10231754" y="6277951"/>
                  <a:pt x="10233940" y="6225709"/>
                  <a:pt x="10262483" y="6201483"/>
                </a:cubicBezTo>
                <a:cubicBezTo>
                  <a:pt x="10310889" y="6200359"/>
                  <a:pt x="10338064" y="6246134"/>
                  <a:pt x="10375518" y="6292869"/>
                </a:cubicBezTo>
                <a:cubicBezTo>
                  <a:pt x="10397707" y="6321091"/>
                  <a:pt x="10451386" y="6402622"/>
                  <a:pt x="10484757" y="6374391"/>
                </a:cubicBezTo>
                <a:cubicBezTo>
                  <a:pt x="10519359" y="6345680"/>
                  <a:pt x="10458197" y="6328377"/>
                  <a:pt x="10490894" y="6285522"/>
                </a:cubicBezTo>
                <a:cubicBezTo>
                  <a:pt x="10553217" y="6273664"/>
                  <a:pt x="10581796" y="6358942"/>
                  <a:pt x="10561088" y="6408117"/>
                </a:cubicBezTo>
                <a:close/>
                <a:moveTo>
                  <a:pt x="12076293" y="3015817"/>
                </a:moveTo>
                <a:cubicBezTo>
                  <a:pt x="12071824" y="3042216"/>
                  <a:pt x="12042866" y="3026326"/>
                  <a:pt x="12036770" y="3049427"/>
                </a:cubicBezTo>
                <a:cubicBezTo>
                  <a:pt x="12027695" y="3049028"/>
                  <a:pt x="12026640" y="3044435"/>
                  <a:pt x="12021431" y="3041101"/>
                </a:cubicBezTo>
                <a:cubicBezTo>
                  <a:pt x="12028674" y="3020055"/>
                  <a:pt x="12039840" y="3006417"/>
                  <a:pt x="12045217" y="2981451"/>
                </a:cubicBezTo>
                <a:cubicBezTo>
                  <a:pt x="12074116" y="2982354"/>
                  <a:pt x="12048059" y="3011081"/>
                  <a:pt x="12053463" y="3018627"/>
                </a:cubicBezTo>
                <a:cubicBezTo>
                  <a:pt x="12061103" y="3015296"/>
                  <a:pt x="12069883" y="3004731"/>
                  <a:pt x="12076293" y="3015817"/>
                </a:cubicBezTo>
                <a:close/>
                <a:moveTo>
                  <a:pt x="10992051" y="5482970"/>
                </a:moveTo>
                <a:cubicBezTo>
                  <a:pt x="11001312" y="5463019"/>
                  <a:pt x="11009501" y="5442468"/>
                  <a:pt x="11016509" y="5422861"/>
                </a:cubicBezTo>
                <a:cubicBezTo>
                  <a:pt x="11037237" y="5366726"/>
                  <a:pt x="11056552" y="5311485"/>
                  <a:pt x="11083429" y="5252961"/>
                </a:cubicBezTo>
                <a:cubicBezTo>
                  <a:pt x="11130442" y="5152322"/>
                  <a:pt x="11170973" y="5051369"/>
                  <a:pt x="11196696" y="4950504"/>
                </a:cubicBezTo>
                <a:cubicBezTo>
                  <a:pt x="11205677" y="4915191"/>
                  <a:pt x="11219924" y="4858739"/>
                  <a:pt x="11209668" y="4835843"/>
                </a:cubicBezTo>
                <a:cubicBezTo>
                  <a:pt x="11195423" y="4803532"/>
                  <a:pt x="11148795" y="4788031"/>
                  <a:pt x="11092547" y="4763178"/>
                </a:cubicBezTo>
                <a:cubicBezTo>
                  <a:pt x="10981329" y="4714037"/>
                  <a:pt x="10907372" y="4680850"/>
                  <a:pt x="10815141" y="4640608"/>
                </a:cubicBezTo>
                <a:cubicBezTo>
                  <a:pt x="10761261" y="4617311"/>
                  <a:pt x="10712054" y="4586897"/>
                  <a:pt x="10682352" y="4594179"/>
                </a:cubicBezTo>
                <a:cubicBezTo>
                  <a:pt x="10633497" y="4606772"/>
                  <a:pt x="10586831" y="4688181"/>
                  <a:pt x="10552698" y="4765433"/>
                </a:cubicBezTo>
                <a:cubicBezTo>
                  <a:pt x="10493482" y="4899452"/>
                  <a:pt x="10454576" y="5070502"/>
                  <a:pt x="10397452" y="5182497"/>
                </a:cubicBezTo>
                <a:cubicBezTo>
                  <a:pt x="10372075" y="5233014"/>
                  <a:pt x="10334620" y="5275133"/>
                  <a:pt x="10328951" y="5309865"/>
                </a:cubicBezTo>
                <a:cubicBezTo>
                  <a:pt x="10311604" y="5411371"/>
                  <a:pt x="10445644" y="5471107"/>
                  <a:pt x="10561067" y="5516493"/>
                </a:cubicBezTo>
                <a:cubicBezTo>
                  <a:pt x="10598895" y="5531165"/>
                  <a:pt x="10637008" y="5547495"/>
                  <a:pt x="10675065" y="5558189"/>
                </a:cubicBezTo>
                <a:cubicBezTo>
                  <a:pt x="10714212" y="5569875"/>
                  <a:pt x="10755140" y="5570613"/>
                  <a:pt x="10789789" y="5579799"/>
                </a:cubicBezTo>
                <a:cubicBezTo>
                  <a:pt x="10828271" y="5590684"/>
                  <a:pt x="10856453" y="5608744"/>
                  <a:pt x="10882752" y="5604553"/>
                </a:cubicBezTo>
                <a:cubicBezTo>
                  <a:pt x="10926849" y="5597253"/>
                  <a:pt x="10964270" y="5542818"/>
                  <a:pt x="10992051" y="5482970"/>
                </a:cubicBezTo>
                <a:close/>
                <a:moveTo>
                  <a:pt x="12030293" y="3161343"/>
                </a:moveTo>
                <a:cubicBezTo>
                  <a:pt x="12037803" y="3147810"/>
                  <a:pt x="12015629" y="3151799"/>
                  <a:pt x="12008083" y="3146933"/>
                </a:cubicBezTo>
                <a:cubicBezTo>
                  <a:pt x="12000384" y="3160894"/>
                  <a:pt x="12022559" y="3156904"/>
                  <a:pt x="12030293" y="3161343"/>
                </a:cubicBezTo>
                <a:close/>
                <a:moveTo>
                  <a:pt x="11007953" y="5489486"/>
                </a:moveTo>
                <a:cubicBezTo>
                  <a:pt x="10986781" y="5536251"/>
                  <a:pt x="10930323" y="5617920"/>
                  <a:pt x="10878429" y="5623558"/>
                </a:cubicBezTo>
                <a:cubicBezTo>
                  <a:pt x="10859744" y="5625502"/>
                  <a:pt x="10808518" y="5605420"/>
                  <a:pt x="10785466" y="5598806"/>
                </a:cubicBezTo>
                <a:cubicBezTo>
                  <a:pt x="10741728" y="5587135"/>
                  <a:pt x="10682667" y="5577872"/>
                  <a:pt x="10618754" y="5554227"/>
                </a:cubicBezTo>
                <a:cubicBezTo>
                  <a:pt x="10511764" y="5515114"/>
                  <a:pt x="10394364" y="5476506"/>
                  <a:pt x="10340175" y="5406650"/>
                </a:cubicBezTo>
                <a:cubicBezTo>
                  <a:pt x="10324624" y="5386515"/>
                  <a:pt x="10307053" y="5345593"/>
                  <a:pt x="10310174" y="5314323"/>
                </a:cubicBezTo>
                <a:cubicBezTo>
                  <a:pt x="10316472" y="5257421"/>
                  <a:pt x="10373723" y="5197010"/>
                  <a:pt x="10396075" y="5148726"/>
                </a:cubicBezTo>
                <a:cubicBezTo>
                  <a:pt x="10408004" y="5122880"/>
                  <a:pt x="10417844" y="5092541"/>
                  <a:pt x="10429442" y="5063988"/>
                </a:cubicBezTo>
                <a:cubicBezTo>
                  <a:pt x="10479870" y="4938330"/>
                  <a:pt x="10514958" y="4805893"/>
                  <a:pt x="10585671" y="4672364"/>
                </a:cubicBezTo>
                <a:cubicBezTo>
                  <a:pt x="10614399" y="4617719"/>
                  <a:pt x="10643617" y="4573494"/>
                  <a:pt x="10684586" y="4570680"/>
                </a:cubicBezTo>
                <a:cubicBezTo>
                  <a:pt x="10718885" y="4567980"/>
                  <a:pt x="10790299" y="4609226"/>
                  <a:pt x="10826094" y="4625042"/>
                </a:cubicBezTo>
                <a:cubicBezTo>
                  <a:pt x="10935558" y="4672388"/>
                  <a:pt x="11013119" y="4711249"/>
                  <a:pt x="11116052" y="4757240"/>
                </a:cubicBezTo>
                <a:cubicBezTo>
                  <a:pt x="11161647" y="4777386"/>
                  <a:pt x="11212775" y="4795385"/>
                  <a:pt x="11226356" y="4826892"/>
                </a:cubicBezTo>
                <a:cubicBezTo>
                  <a:pt x="11239938" y="4858400"/>
                  <a:pt x="11219006" y="4936895"/>
                  <a:pt x="11201874" y="4994113"/>
                </a:cubicBezTo>
                <a:cubicBezTo>
                  <a:pt x="11163747" y="5119595"/>
                  <a:pt x="11104768" y="5223110"/>
                  <a:pt x="11064851" y="5323824"/>
                </a:cubicBezTo>
                <a:cubicBezTo>
                  <a:pt x="11052499" y="5354085"/>
                  <a:pt x="11047864" y="5384172"/>
                  <a:pt x="11038302" y="5411575"/>
                </a:cubicBezTo>
                <a:cubicBezTo>
                  <a:pt x="11029118" y="5438126"/>
                  <a:pt x="11021015" y="5461075"/>
                  <a:pt x="11007953" y="5489486"/>
                </a:cubicBezTo>
                <a:close/>
                <a:moveTo>
                  <a:pt x="9456049" y="9002978"/>
                </a:moveTo>
                <a:cubicBezTo>
                  <a:pt x="9432729" y="9022247"/>
                  <a:pt x="9409224" y="8989939"/>
                  <a:pt x="9384400" y="8977950"/>
                </a:cubicBezTo>
                <a:cubicBezTo>
                  <a:pt x="9340971" y="8957228"/>
                  <a:pt x="9290001" y="8936240"/>
                  <a:pt x="9249107" y="8924800"/>
                </a:cubicBezTo>
                <a:cubicBezTo>
                  <a:pt x="9208659" y="8957413"/>
                  <a:pt x="9177413" y="9029288"/>
                  <a:pt x="9140799" y="9041670"/>
                </a:cubicBezTo>
                <a:cubicBezTo>
                  <a:pt x="9110725" y="9016142"/>
                  <a:pt x="9130810" y="8972996"/>
                  <a:pt x="9128214" y="8940740"/>
                </a:cubicBezTo>
                <a:cubicBezTo>
                  <a:pt x="9125331" y="8906825"/>
                  <a:pt x="9110083" y="8876628"/>
                  <a:pt x="9113176" y="8845363"/>
                </a:cubicBezTo>
                <a:cubicBezTo>
                  <a:pt x="9083932" y="8811022"/>
                  <a:pt x="9001553" y="8797570"/>
                  <a:pt x="8986898" y="8757944"/>
                </a:cubicBezTo>
                <a:cubicBezTo>
                  <a:pt x="9024445" y="8721496"/>
                  <a:pt x="9093856" y="8743499"/>
                  <a:pt x="9150267" y="8747551"/>
                </a:cubicBezTo>
                <a:cubicBezTo>
                  <a:pt x="9165354" y="8678741"/>
                  <a:pt x="9120104" y="8633252"/>
                  <a:pt x="9151391" y="8557821"/>
                </a:cubicBezTo>
                <a:cubicBezTo>
                  <a:pt x="9206284" y="8595350"/>
                  <a:pt x="9234287" y="8642899"/>
                  <a:pt x="9286721" y="8681372"/>
                </a:cubicBezTo>
                <a:cubicBezTo>
                  <a:pt x="9342996" y="8682265"/>
                  <a:pt x="9379753" y="8633737"/>
                  <a:pt x="9438414" y="8640787"/>
                </a:cubicBezTo>
                <a:cubicBezTo>
                  <a:pt x="9428591" y="8693059"/>
                  <a:pt x="9382010" y="8737244"/>
                  <a:pt x="9375257" y="8783726"/>
                </a:cubicBezTo>
                <a:cubicBezTo>
                  <a:pt x="9372503" y="8800357"/>
                  <a:pt x="9388983" y="8830076"/>
                  <a:pt x="9405685" y="8873158"/>
                </a:cubicBezTo>
                <a:cubicBezTo>
                  <a:pt x="9426272" y="8927090"/>
                  <a:pt x="9437297" y="8956445"/>
                  <a:pt x="9456049" y="9002978"/>
                </a:cubicBezTo>
                <a:close/>
                <a:moveTo>
                  <a:pt x="10407491" y="6849659"/>
                </a:moveTo>
                <a:cubicBezTo>
                  <a:pt x="10402665" y="6853640"/>
                  <a:pt x="10400798" y="6862493"/>
                  <a:pt x="10396537" y="6865195"/>
                </a:cubicBezTo>
                <a:cubicBezTo>
                  <a:pt x="10344377" y="6902258"/>
                  <a:pt x="10297433" y="6802559"/>
                  <a:pt x="10247267" y="6799241"/>
                </a:cubicBezTo>
                <a:cubicBezTo>
                  <a:pt x="10223887" y="6830172"/>
                  <a:pt x="10256958" y="6843256"/>
                  <a:pt x="10275228" y="6857442"/>
                </a:cubicBezTo>
                <a:cubicBezTo>
                  <a:pt x="10314626" y="6888603"/>
                  <a:pt x="10354999" y="6914083"/>
                  <a:pt x="10343557" y="6966589"/>
                </a:cubicBezTo>
                <a:cubicBezTo>
                  <a:pt x="10294984" y="6957353"/>
                  <a:pt x="10227151" y="6922288"/>
                  <a:pt x="10152372" y="6882115"/>
                </a:cubicBezTo>
                <a:cubicBezTo>
                  <a:pt x="10088953" y="6847472"/>
                  <a:pt x="10012393" y="6813644"/>
                  <a:pt x="10050477" y="6754062"/>
                </a:cubicBezTo>
                <a:cubicBezTo>
                  <a:pt x="10084014" y="6751050"/>
                  <a:pt x="10121135" y="6782735"/>
                  <a:pt x="10151416" y="6798661"/>
                </a:cubicBezTo>
                <a:cubicBezTo>
                  <a:pt x="10181997" y="6778043"/>
                  <a:pt x="10189835" y="6698983"/>
                  <a:pt x="10224537" y="6689864"/>
                </a:cubicBezTo>
                <a:cubicBezTo>
                  <a:pt x="10254479" y="6690359"/>
                  <a:pt x="10268332" y="6716856"/>
                  <a:pt x="10291461" y="6736244"/>
                </a:cubicBezTo>
                <a:cubicBezTo>
                  <a:pt x="10334860" y="6772231"/>
                  <a:pt x="10387605" y="6794007"/>
                  <a:pt x="10403849" y="6839390"/>
                </a:cubicBezTo>
                <a:cubicBezTo>
                  <a:pt x="10407134" y="6842369"/>
                  <a:pt x="10403214" y="6847769"/>
                  <a:pt x="10407491" y="6849659"/>
                </a:cubicBezTo>
                <a:close/>
                <a:moveTo>
                  <a:pt x="9982427" y="7825038"/>
                </a:moveTo>
                <a:cubicBezTo>
                  <a:pt x="9982979" y="7824432"/>
                  <a:pt x="9982780" y="7823372"/>
                  <a:pt x="9981344" y="7821361"/>
                </a:cubicBezTo>
                <a:cubicBezTo>
                  <a:pt x="9974026" y="7823820"/>
                  <a:pt x="9964218" y="7820281"/>
                  <a:pt x="9970192" y="7831974"/>
                </a:cubicBezTo>
                <a:cubicBezTo>
                  <a:pt x="9972357" y="7824602"/>
                  <a:pt x="9980774" y="7826850"/>
                  <a:pt x="9982427" y="7825038"/>
                </a:cubicBezTo>
                <a:close/>
                <a:moveTo>
                  <a:pt x="10051426" y="7697382"/>
                </a:moveTo>
                <a:cubicBezTo>
                  <a:pt x="10059060" y="7682393"/>
                  <a:pt x="10059119" y="7666890"/>
                  <a:pt x="10049945" y="7651167"/>
                </a:cubicBezTo>
                <a:cubicBezTo>
                  <a:pt x="10043953" y="7666520"/>
                  <a:pt x="10040276" y="7681604"/>
                  <a:pt x="10051426" y="7697382"/>
                </a:cubicBezTo>
                <a:close/>
                <a:moveTo>
                  <a:pt x="10008041" y="7822343"/>
                </a:moveTo>
                <a:cubicBezTo>
                  <a:pt x="10002593" y="7815944"/>
                  <a:pt x="9997318" y="7815814"/>
                  <a:pt x="9992216" y="7821955"/>
                </a:cubicBezTo>
                <a:lnTo>
                  <a:pt x="9999932" y="7830058"/>
                </a:lnTo>
                <a:close/>
                <a:moveTo>
                  <a:pt x="7212798" y="14159712"/>
                </a:moveTo>
                <a:cubicBezTo>
                  <a:pt x="7212798" y="14159712"/>
                  <a:pt x="7199027" y="14142415"/>
                  <a:pt x="7212798" y="14159712"/>
                </a:cubicBezTo>
                <a:close/>
                <a:moveTo>
                  <a:pt x="7203479" y="14205034"/>
                </a:moveTo>
                <a:cubicBezTo>
                  <a:pt x="7202228" y="14196326"/>
                  <a:pt x="7214169" y="14179686"/>
                  <a:pt x="7204219" y="14176819"/>
                </a:cubicBezTo>
                <a:cubicBezTo>
                  <a:pt x="7205044" y="14185338"/>
                  <a:pt x="7193530" y="14202166"/>
                  <a:pt x="7203479" y="14205034"/>
                </a:cubicBezTo>
                <a:close/>
                <a:moveTo>
                  <a:pt x="10044130" y="7777700"/>
                </a:moveTo>
                <a:cubicBezTo>
                  <a:pt x="10045499" y="7775752"/>
                  <a:pt x="10047190" y="7774142"/>
                  <a:pt x="10044264" y="7772421"/>
                </a:cubicBezTo>
                <a:cubicBezTo>
                  <a:pt x="10074976" y="7692346"/>
                  <a:pt x="9956638" y="7622823"/>
                  <a:pt x="9902103" y="7666355"/>
                </a:cubicBezTo>
                <a:cubicBezTo>
                  <a:pt x="9857994" y="7701898"/>
                  <a:pt x="9863732" y="7775604"/>
                  <a:pt x="9919693" y="7806661"/>
                </a:cubicBezTo>
                <a:cubicBezTo>
                  <a:pt x="9940030" y="7817879"/>
                  <a:pt x="9960981" y="7814512"/>
                  <a:pt x="9981925" y="7806408"/>
                </a:cubicBezTo>
                <a:lnTo>
                  <a:pt x="9982938" y="7805941"/>
                </a:lnTo>
                <a:close/>
                <a:moveTo>
                  <a:pt x="7260736" y="14081561"/>
                </a:moveTo>
                <a:cubicBezTo>
                  <a:pt x="7262798" y="14079868"/>
                  <a:pt x="7264016" y="14076966"/>
                  <a:pt x="7263495" y="14071511"/>
                </a:cubicBezTo>
                <a:cubicBezTo>
                  <a:pt x="7252653" y="14071817"/>
                  <a:pt x="7241672" y="14073592"/>
                  <a:pt x="7226603" y="14068463"/>
                </a:cubicBezTo>
                <a:cubicBezTo>
                  <a:pt x="7224730" y="14077318"/>
                  <a:pt x="7222856" y="14086175"/>
                  <a:pt x="7221221" y="14095646"/>
                </a:cubicBezTo>
                <a:cubicBezTo>
                  <a:pt x="7228611" y="14097382"/>
                  <a:pt x="7236190" y="14098692"/>
                  <a:pt x="7243580" y="14100428"/>
                </a:cubicBezTo>
                <a:cubicBezTo>
                  <a:pt x="7240765" y="14080836"/>
                  <a:pt x="7254548" y="14086640"/>
                  <a:pt x="7260736" y="14081561"/>
                </a:cubicBezTo>
                <a:close/>
                <a:moveTo>
                  <a:pt x="7155404" y="14321916"/>
                </a:moveTo>
                <a:cubicBezTo>
                  <a:pt x="7118908" y="14305280"/>
                  <a:pt x="7029970" y="14318481"/>
                  <a:pt x="6997470" y="14289340"/>
                </a:cubicBezTo>
                <a:cubicBezTo>
                  <a:pt x="7046213" y="14278258"/>
                  <a:pt x="7125605" y="14314356"/>
                  <a:pt x="7166461" y="14291124"/>
                </a:cubicBezTo>
                <a:cubicBezTo>
                  <a:pt x="7179472" y="14266291"/>
                  <a:pt x="7171155" y="14232035"/>
                  <a:pt x="7179662" y="14204704"/>
                </a:cubicBezTo>
                <a:cubicBezTo>
                  <a:pt x="7182577" y="14195799"/>
                  <a:pt x="7191664" y="14193696"/>
                  <a:pt x="7193487" y="14183799"/>
                </a:cubicBezTo>
                <a:cubicBezTo>
                  <a:pt x="7210400" y="14105136"/>
                  <a:pt x="7217789" y="14023793"/>
                  <a:pt x="7238391" y="13943702"/>
                </a:cubicBezTo>
                <a:cubicBezTo>
                  <a:pt x="7282877" y="13769169"/>
                  <a:pt x="7326830" y="13609691"/>
                  <a:pt x="7347978" y="13457975"/>
                </a:cubicBezTo>
                <a:cubicBezTo>
                  <a:pt x="7327353" y="13445805"/>
                  <a:pt x="7285076" y="13448021"/>
                  <a:pt x="7265284" y="13427044"/>
                </a:cubicBezTo>
                <a:cubicBezTo>
                  <a:pt x="7280893" y="13399793"/>
                  <a:pt x="7317205" y="13438772"/>
                  <a:pt x="7340098" y="13428500"/>
                </a:cubicBezTo>
                <a:cubicBezTo>
                  <a:pt x="7301714" y="13394211"/>
                  <a:pt x="7116251" y="13353549"/>
                  <a:pt x="7066555" y="13362172"/>
                </a:cubicBezTo>
                <a:cubicBezTo>
                  <a:pt x="6992864" y="13375483"/>
                  <a:pt x="6952461" y="13451923"/>
                  <a:pt x="6920658" y="13520440"/>
                </a:cubicBezTo>
                <a:cubicBezTo>
                  <a:pt x="6955783" y="13517101"/>
                  <a:pt x="6947962" y="13554420"/>
                  <a:pt x="6972237" y="13568714"/>
                </a:cubicBezTo>
                <a:cubicBezTo>
                  <a:pt x="6987931" y="13578197"/>
                  <a:pt x="7024385" y="13576465"/>
                  <a:pt x="7053620" y="13585304"/>
                </a:cubicBezTo>
                <a:cubicBezTo>
                  <a:pt x="7095790" y="13598331"/>
                  <a:pt x="7136641" y="13614342"/>
                  <a:pt x="7181886" y="13626178"/>
                </a:cubicBezTo>
                <a:cubicBezTo>
                  <a:pt x="7180986" y="13646677"/>
                  <a:pt x="7169966" y="13652002"/>
                  <a:pt x="7167925" y="13670468"/>
                </a:cubicBezTo>
                <a:cubicBezTo>
                  <a:pt x="7096445" y="13677621"/>
                  <a:pt x="7026140" y="13639421"/>
                  <a:pt x="6962076" y="13618250"/>
                </a:cubicBezTo>
                <a:cubicBezTo>
                  <a:pt x="6959171" y="13631748"/>
                  <a:pt x="6956266" y="13645245"/>
                  <a:pt x="6953788" y="13658931"/>
                </a:cubicBezTo>
                <a:cubicBezTo>
                  <a:pt x="6940735" y="13665396"/>
                  <a:pt x="6927443" y="13671245"/>
                  <a:pt x="6905549" y="13663101"/>
                </a:cubicBezTo>
                <a:cubicBezTo>
                  <a:pt x="6893360" y="13674535"/>
                  <a:pt x="6894852" y="13705775"/>
                  <a:pt x="6877057" y="13709125"/>
                </a:cubicBezTo>
                <a:cubicBezTo>
                  <a:pt x="6862721" y="13693107"/>
                  <a:pt x="6891981" y="13671887"/>
                  <a:pt x="6872874" y="13660896"/>
                </a:cubicBezTo>
                <a:cubicBezTo>
                  <a:pt x="6841917" y="13747115"/>
                  <a:pt x="6820100" y="13876110"/>
                  <a:pt x="6809793" y="13944440"/>
                </a:cubicBezTo>
                <a:cubicBezTo>
                  <a:pt x="6837439" y="13941875"/>
                  <a:pt x="6855376" y="13958974"/>
                  <a:pt x="6874718" y="13948662"/>
                </a:cubicBezTo>
                <a:cubicBezTo>
                  <a:pt x="6886882" y="13967288"/>
                  <a:pt x="6888730" y="13988492"/>
                  <a:pt x="6886312" y="14007811"/>
                </a:cubicBezTo>
                <a:cubicBezTo>
                  <a:pt x="6953301" y="14024668"/>
                  <a:pt x="7038304" y="14029606"/>
                  <a:pt x="7082034" y="14062179"/>
                </a:cubicBezTo>
                <a:cubicBezTo>
                  <a:pt x="7065777" y="14075894"/>
                  <a:pt x="7083319" y="14106580"/>
                  <a:pt x="7065357" y="14119540"/>
                </a:cubicBezTo>
                <a:cubicBezTo>
                  <a:pt x="7009418" y="14111135"/>
                  <a:pt x="6952931" y="14069356"/>
                  <a:pt x="6875308" y="14061562"/>
                </a:cubicBezTo>
                <a:cubicBezTo>
                  <a:pt x="6866719" y="14074077"/>
                  <a:pt x="6861316" y="14092077"/>
                  <a:pt x="6855674" y="14109462"/>
                </a:cubicBezTo>
                <a:cubicBezTo>
                  <a:pt x="6835547" y="14107705"/>
                  <a:pt x="6840566" y="14107883"/>
                  <a:pt x="6823425" y="14107445"/>
                </a:cubicBezTo>
                <a:cubicBezTo>
                  <a:pt x="6818160" y="14123977"/>
                  <a:pt x="6838140" y="14144528"/>
                  <a:pt x="6822965" y="14154643"/>
                </a:cubicBezTo>
                <a:cubicBezTo>
                  <a:pt x="6791271" y="14146755"/>
                  <a:pt x="6830019" y="14092520"/>
                  <a:pt x="6783764" y="14094509"/>
                </a:cubicBezTo>
                <a:cubicBezTo>
                  <a:pt x="6750219" y="14187739"/>
                  <a:pt x="6774751" y="14272992"/>
                  <a:pt x="6862653" y="14303677"/>
                </a:cubicBezTo>
                <a:cubicBezTo>
                  <a:pt x="6902364" y="14317654"/>
                  <a:pt x="6951743" y="14315518"/>
                  <a:pt x="7000102" y="14322613"/>
                </a:cubicBezTo>
                <a:cubicBezTo>
                  <a:pt x="7054572" y="14330881"/>
                  <a:pt x="7123101" y="14358102"/>
                  <a:pt x="7155404" y="14321916"/>
                </a:cubicBezTo>
                <a:close/>
                <a:moveTo>
                  <a:pt x="10069083" y="7743010"/>
                </a:moveTo>
                <a:cubicBezTo>
                  <a:pt x="10064618" y="7736960"/>
                  <a:pt x="10071377" y="7730528"/>
                  <a:pt x="10067250" y="7724155"/>
                </a:cubicBezTo>
                <a:cubicBezTo>
                  <a:pt x="10057885" y="7729207"/>
                  <a:pt x="10064031" y="7747174"/>
                  <a:pt x="10069083" y="7743010"/>
                </a:cubicBezTo>
                <a:close/>
                <a:moveTo>
                  <a:pt x="12087626" y="3175951"/>
                </a:moveTo>
                <a:cubicBezTo>
                  <a:pt x="12089774" y="3159539"/>
                  <a:pt x="12056342" y="3150894"/>
                  <a:pt x="12050827" y="3166841"/>
                </a:cubicBezTo>
                <a:cubicBezTo>
                  <a:pt x="12062872" y="3169610"/>
                  <a:pt x="12075154" y="3172994"/>
                  <a:pt x="12087626" y="3175951"/>
                </a:cubicBezTo>
                <a:close/>
                <a:moveTo>
                  <a:pt x="7436878" y="13758723"/>
                </a:moveTo>
                <a:cubicBezTo>
                  <a:pt x="7417196" y="13744419"/>
                  <a:pt x="7397513" y="13730116"/>
                  <a:pt x="7380053" y="13714246"/>
                </a:cubicBezTo>
                <a:cubicBezTo>
                  <a:pt x="7381097" y="13736114"/>
                  <a:pt x="7434567" y="13762798"/>
                  <a:pt x="7436878" y="13758723"/>
                </a:cubicBezTo>
                <a:close/>
                <a:moveTo>
                  <a:pt x="10102384" y="7773797"/>
                </a:moveTo>
                <a:cubicBezTo>
                  <a:pt x="10098382" y="7786606"/>
                  <a:pt x="10092188" y="7798417"/>
                  <a:pt x="10083609" y="7808349"/>
                </a:cubicBezTo>
                <a:cubicBezTo>
                  <a:pt x="10033680" y="7865520"/>
                  <a:pt x="9964870" y="7873084"/>
                  <a:pt x="9913133" y="7870831"/>
                </a:cubicBezTo>
                <a:cubicBezTo>
                  <a:pt x="9850799" y="7843909"/>
                  <a:pt x="9788677" y="7834807"/>
                  <a:pt x="9726549" y="7812836"/>
                </a:cubicBezTo>
                <a:cubicBezTo>
                  <a:pt x="9720135" y="7831811"/>
                  <a:pt x="9737285" y="7845098"/>
                  <a:pt x="9743736" y="7864061"/>
                </a:cubicBezTo>
                <a:cubicBezTo>
                  <a:pt x="9749596" y="7880366"/>
                  <a:pt x="9747475" y="7899121"/>
                  <a:pt x="9755972" y="7915490"/>
                </a:cubicBezTo>
                <a:cubicBezTo>
                  <a:pt x="9769205" y="7940228"/>
                  <a:pt x="9793089" y="7961265"/>
                  <a:pt x="9805261" y="7988940"/>
                </a:cubicBezTo>
                <a:cubicBezTo>
                  <a:pt x="9806591" y="8041096"/>
                  <a:pt x="9790512" y="8103382"/>
                  <a:pt x="9723476" y="8145302"/>
                </a:cubicBezTo>
                <a:cubicBezTo>
                  <a:pt x="9651406" y="8151457"/>
                  <a:pt x="9556887" y="8131993"/>
                  <a:pt x="9530329" y="8046566"/>
                </a:cubicBezTo>
                <a:cubicBezTo>
                  <a:pt x="9523930" y="8025620"/>
                  <a:pt x="9524720" y="7954714"/>
                  <a:pt x="9538568" y="7928664"/>
                </a:cubicBezTo>
                <a:cubicBezTo>
                  <a:pt x="9556912" y="7894471"/>
                  <a:pt x="9596882" y="7866085"/>
                  <a:pt x="9639430" y="7853269"/>
                </a:cubicBezTo>
                <a:cubicBezTo>
                  <a:pt x="9648516" y="7833035"/>
                  <a:pt x="9635842" y="7812272"/>
                  <a:pt x="9633057" y="7791753"/>
                </a:cubicBezTo>
                <a:cubicBezTo>
                  <a:pt x="9559744" y="7768521"/>
                  <a:pt x="9486295" y="7750728"/>
                  <a:pt x="9412854" y="7735824"/>
                </a:cubicBezTo>
                <a:lnTo>
                  <a:pt x="9400563" y="7733668"/>
                </a:lnTo>
                <a:lnTo>
                  <a:pt x="9399016" y="7748638"/>
                </a:lnTo>
                <a:cubicBezTo>
                  <a:pt x="9391414" y="7803930"/>
                  <a:pt x="9390910" y="7854015"/>
                  <a:pt x="9377592" y="7907857"/>
                </a:cubicBezTo>
                <a:cubicBezTo>
                  <a:pt x="9372164" y="7929308"/>
                  <a:pt x="9356801" y="7949154"/>
                  <a:pt x="9351839" y="7970570"/>
                </a:cubicBezTo>
                <a:cubicBezTo>
                  <a:pt x="9342673" y="8011007"/>
                  <a:pt x="9349229" y="8042802"/>
                  <a:pt x="9327304" y="8068747"/>
                </a:cubicBezTo>
                <a:cubicBezTo>
                  <a:pt x="9310258" y="8065794"/>
                  <a:pt x="9297585" y="8058778"/>
                  <a:pt x="9281864" y="8054794"/>
                </a:cubicBezTo>
                <a:cubicBezTo>
                  <a:pt x="9284144" y="8009718"/>
                  <a:pt x="9252647" y="8007373"/>
                  <a:pt x="9207827" y="7989164"/>
                </a:cubicBezTo>
                <a:cubicBezTo>
                  <a:pt x="9168756" y="7972876"/>
                  <a:pt x="9129980" y="7954223"/>
                  <a:pt x="9092938" y="7952754"/>
                </a:cubicBezTo>
                <a:cubicBezTo>
                  <a:pt x="9086313" y="7932658"/>
                  <a:pt x="9064320" y="7932420"/>
                  <a:pt x="9051804" y="7921180"/>
                </a:cubicBezTo>
                <a:cubicBezTo>
                  <a:pt x="9046279" y="7915971"/>
                  <a:pt x="9020623" y="7885129"/>
                  <a:pt x="9016183" y="7875631"/>
                </a:cubicBezTo>
                <a:cubicBezTo>
                  <a:pt x="8987999" y="7816909"/>
                  <a:pt x="9021625" y="7727884"/>
                  <a:pt x="9033737" y="7670392"/>
                </a:cubicBezTo>
                <a:cubicBezTo>
                  <a:pt x="9042146" y="7632349"/>
                  <a:pt x="9050021" y="7593410"/>
                  <a:pt x="9061801" y="7575700"/>
                </a:cubicBezTo>
                <a:cubicBezTo>
                  <a:pt x="9074478" y="7557456"/>
                  <a:pt x="9099069" y="7548621"/>
                  <a:pt x="9103755" y="7536113"/>
                </a:cubicBezTo>
                <a:lnTo>
                  <a:pt x="9107827" y="7534580"/>
                </a:lnTo>
                <a:lnTo>
                  <a:pt x="9152194" y="7517878"/>
                </a:lnTo>
                <a:cubicBezTo>
                  <a:pt x="9202644" y="7501937"/>
                  <a:pt x="9257117" y="7490633"/>
                  <a:pt x="9297558" y="7463787"/>
                </a:cubicBezTo>
                <a:cubicBezTo>
                  <a:pt x="9315963" y="7478799"/>
                  <a:pt x="9317894" y="7466960"/>
                  <a:pt x="9339675" y="7477047"/>
                </a:cubicBezTo>
                <a:cubicBezTo>
                  <a:pt x="9363424" y="7463128"/>
                  <a:pt x="9374075" y="7392177"/>
                  <a:pt x="9338912" y="7384487"/>
                </a:cubicBezTo>
                <a:cubicBezTo>
                  <a:pt x="9321832" y="7381067"/>
                  <a:pt x="9321176" y="7397487"/>
                  <a:pt x="9309224" y="7400242"/>
                </a:cubicBezTo>
                <a:cubicBezTo>
                  <a:pt x="9282968" y="7367568"/>
                  <a:pt x="9242657" y="7347164"/>
                  <a:pt x="9204105" y="7325220"/>
                </a:cubicBezTo>
                <a:cubicBezTo>
                  <a:pt x="9193360" y="7318999"/>
                  <a:pt x="9188488" y="7322629"/>
                  <a:pt x="9175433" y="7323130"/>
                </a:cubicBezTo>
                <a:cubicBezTo>
                  <a:pt x="9167834" y="7311994"/>
                  <a:pt x="9157309" y="7304002"/>
                  <a:pt x="9147315" y="7296089"/>
                </a:cubicBezTo>
                <a:lnTo>
                  <a:pt x="9127652" y="7275129"/>
                </a:lnTo>
                <a:lnTo>
                  <a:pt x="9122386" y="7269515"/>
                </a:lnTo>
                <a:cubicBezTo>
                  <a:pt x="9103396" y="7233967"/>
                  <a:pt x="9093058" y="7138375"/>
                  <a:pt x="9102568" y="7089962"/>
                </a:cubicBezTo>
                <a:cubicBezTo>
                  <a:pt x="9111751" y="7043446"/>
                  <a:pt x="9140465" y="7008106"/>
                  <a:pt x="9167121" y="6976676"/>
                </a:cubicBezTo>
                <a:cubicBezTo>
                  <a:pt x="9184344" y="6956691"/>
                  <a:pt x="9207457" y="6940480"/>
                  <a:pt x="9214281" y="6918920"/>
                </a:cubicBezTo>
                <a:cubicBezTo>
                  <a:pt x="9238804" y="6921781"/>
                  <a:pt x="9253097" y="6912775"/>
                  <a:pt x="9261794" y="6897634"/>
                </a:cubicBezTo>
                <a:cubicBezTo>
                  <a:pt x="9282062" y="6899877"/>
                  <a:pt x="9294201" y="6893371"/>
                  <a:pt x="9302280" y="6882479"/>
                </a:cubicBezTo>
                <a:cubicBezTo>
                  <a:pt x="9327074" y="6889071"/>
                  <a:pt x="9351251" y="6874657"/>
                  <a:pt x="9374257" y="6869684"/>
                </a:cubicBezTo>
                <a:cubicBezTo>
                  <a:pt x="9396333" y="6864779"/>
                  <a:pt x="9429638" y="6859976"/>
                  <a:pt x="9451476" y="6839185"/>
                </a:cubicBezTo>
                <a:cubicBezTo>
                  <a:pt x="9456988" y="6825213"/>
                  <a:pt x="9460434" y="6808585"/>
                  <a:pt x="9465413" y="6793717"/>
                </a:cubicBezTo>
                <a:cubicBezTo>
                  <a:pt x="9486577" y="6782797"/>
                  <a:pt x="9504606" y="6792691"/>
                  <a:pt x="9532621" y="6798573"/>
                </a:cubicBezTo>
                <a:cubicBezTo>
                  <a:pt x="9533875" y="6821869"/>
                  <a:pt x="9524903" y="6833289"/>
                  <a:pt x="9525089" y="6854793"/>
                </a:cubicBezTo>
                <a:cubicBezTo>
                  <a:pt x="9538656" y="6873904"/>
                  <a:pt x="9516027" y="6883997"/>
                  <a:pt x="9511186" y="6900727"/>
                </a:cubicBezTo>
                <a:cubicBezTo>
                  <a:pt x="9508292" y="6912168"/>
                  <a:pt x="9510288" y="6926520"/>
                  <a:pt x="9508427" y="6939286"/>
                </a:cubicBezTo>
                <a:cubicBezTo>
                  <a:pt x="9503653" y="6982201"/>
                  <a:pt x="9490788" y="7029453"/>
                  <a:pt x="9485372" y="7070088"/>
                </a:cubicBezTo>
                <a:cubicBezTo>
                  <a:pt x="9479099" y="7124338"/>
                  <a:pt x="9482688" y="7179278"/>
                  <a:pt x="9474469" y="7226191"/>
                </a:cubicBezTo>
                <a:cubicBezTo>
                  <a:pt x="9473297" y="7235632"/>
                  <a:pt x="9465048" y="7244193"/>
                  <a:pt x="9462016" y="7253773"/>
                </a:cubicBezTo>
                <a:cubicBezTo>
                  <a:pt x="9457503" y="7268606"/>
                  <a:pt x="9459603" y="7284351"/>
                  <a:pt x="9455347" y="7296361"/>
                </a:cubicBezTo>
                <a:cubicBezTo>
                  <a:pt x="9449249" y="7315055"/>
                  <a:pt x="9431321" y="7331816"/>
                  <a:pt x="9426461" y="7354630"/>
                </a:cubicBezTo>
                <a:cubicBezTo>
                  <a:pt x="9422722" y="7373616"/>
                  <a:pt x="9419225" y="7395858"/>
                  <a:pt x="9414831" y="7418635"/>
                </a:cubicBezTo>
                <a:cubicBezTo>
                  <a:pt x="9410799" y="7439981"/>
                  <a:pt x="9403821" y="7465756"/>
                  <a:pt x="9403596" y="7481677"/>
                </a:cubicBezTo>
                <a:cubicBezTo>
                  <a:pt x="9402867" y="7522426"/>
                  <a:pt x="9427987" y="7565005"/>
                  <a:pt x="9423211" y="7607925"/>
                </a:cubicBezTo>
                <a:cubicBezTo>
                  <a:pt x="9422400" y="7615938"/>
                  <a:pt x="9417061" y="7619606"/>
                  <a:pt x="9414925" y="7628653"/>
                </a:cubicBezTo>
                <a:lnTo>
                  <a:pt x="9406697" y="7678868"/>
                </a:lnTo>
                <a:lnTo>
                  <a:pt x="9605340" y="7713217"/>
                </a:lnTo>
                <a:cubicBezTo>
                  <a:pt x="9595164" y="7684928"/>
                  <a:pt x="9592934" y="7655513"/>
                  <a:pt x="9586070" y="7626647"/>
                </a:cubicBezTo>
                <a:cubicBezTo>
                  <a:pt x="9578616" y="7595122"/>
                  <a:pt x="9569923" y="7560271"/>
                  <a:pt x="9561791" y="7529395"/>
                </a:cubicBezTo>
                <a:cubicBezTo>
                  <a:pt x="9552728" y="7496184"/>
                  <a:pt x="9548322" y="7448244"/>
                  <a:pt x="9542993" y="7410838"/>
                </a:cubicBezTo>
                <a:cubicBezTo>
                  <a:pt x="9538835" y="7379394"/>
                  <a:pt x="9531837" y="7355807"/>
                  <a:pt x="9523857" y="7318988"/>
                </a:cubicBezTo>
                <a:cubicBezTo>
                  <a:pt x="9517973" y="7290477"/>
                  <a:pt x="9514471" y="7259057"/>
                  <a:pt x="9494148" y="7227554"/>
                </a:cubicBezTo>
                <a:cubicBezTo>
                  <a:pt x="9514037" y="7210558"/>
                  <a:pt x="9533886" y="7208401"/>
                  <a:pt x="9553382" y="7207222"/>
                </a:cubicBezTo>
                <a:cubicBezTo>
                  <a:pt x="9565373" y="7215762"/>
                  <a:pt x="9550665" y="7223328"/>
                  <a:pt x="9550468" y="7231236"/>
                </a:cubicBezTo>
                <a:cubicBezTo>
                  <a:pt x="9611067" y="7393039"/>
                  <a:pt x="9635739" y="7553631"/>
                  <a:pt x="9691400" y="7714984"/>
                </a:cubicBezTo>
                <a:cubicBezTo>
                  <a:pt x="9732931" y="7729525"/>
                  <a:pt x="9774817" y="7743083"/>
                  <a:pt x="9816728" y="7742460"/>
                </a:cubicBezTo>
                <a:cubicBezTo>
                  <a:pt x="9804397" y="7602941"/>
                  <a:pt x="9984303" y="7506388"/>
                  <a:pt x="10084488" y="7654978"/>
                </a:cubicBezTo>
                <a:cubicBezTo>
                  <a:pt x="10106673" y="7687926"/>
                  <a:pt x="10114389" y="7735371"/>
                  <a:pt x="10102384" y="7773797"/>
                </a:cubicBezTo>
                <a:close/>
                <a:moveTo>
                  <a:pt x="12176482" y="3167722"/>
                </a:moveTo>
                <a:cubicBezTo>
                  <a:pt x="12193831" y="3119217"/>
                  <a:pt x="12202993" y="3052285"/>
                  <a:pt x="12212590" y="2990141"/>
                </a:cubicBezTo>
                <a:cubicBezTo>
                  <a:pt x="11924012" y="2907572"/>
                  <a:pt x="11678135" y="2821912"/>
                  <a:pt x="11424413" y="2773637"/>
                </a:cubicBezTo>
                <a:cubicBezTo>
                  <a:pt x="11322754" y="2754252"/>
                  <a:pt x="11219158" y="2738096"/>
                  <a:pt x="11123170" y="2710493"/>
                </a:cubicBezTo>
                <a:cubicBezTo>
                  <a:pt x="11106881" y="2768147"/>
                  <a:pt x="11102651" y="2811215"/>
                  <a:pt x="11085400" y="2861807"/>
                </a:cubicBezTo>
                <a:cubicBezTo>
                  <a:pt x="11093004" y="2872315"/>
                  <a:pt x="11106388" y="2881293"/>
                  <a:pt x="11119466" y="2879411"/>
                </a:cubicBezTo>
                <a:cubicBezTo>
                  <a:pt x="11126977" y="2865879"/>
                  <a:pt x="11114775" y="2855381"/>
                  <a:pt x="11130038" y="2855486"/>
                </a:cubicBezTo>
                <a:cubicBezTo>
                  <a:pt x="11149677" y="2864164"/>
                  <a:pt x="11113408" y="2883884"/>
                  <a:pt x="11139344" y="2888705"/>
                </a:cubicBezTo>
                <a:cubicBezTo>
                  <a:pt x="11150813" y="2888155"/>
                  <a:pt x="11143929" y="2857539"/>
                  <a:pt x="11158823" y="2863098"/>
                </a:cubicBezTo>
                <a:cubicBezTo>
                  <a:pt x="11165236" y="2870528"/>
                  <a:pt x="11149919" y="2891335"/>
                  <a:pt x="11163671" y="2894858"/>
                </a:cubicBezTo>
                <a:cubicBezTo>
                  <a:pt x="11173433" y="2893554"/>
                  <a:pt x="11168881" y="2868053"/>
                  <a:pt x="11179119" y="2867981"/>
                </a:cubicBezTo>
                <a:cubicBezTo>
                  <a:pt x="11194300" y="2875199"/>
                  <a:pt x="11169239" y="2906510"/>
                  <a:pt x="11195594" y="2906920"/>
                </a:cubicBezTo>
                <a:cubicBezTo>
                  <a:pt x="11210313" y="2895551"/>
                  <a:pt x="11205914" y="2851224"/>
                  <a:pt x="11221249" y="2839616"/>
                </a:cubicBezTo>
                <a:cubicBezTo>
                  <a:pt x="11251783" y="2844427"/>
                  <a:pt x="11221148" y="2886041"/>
                  <a:pt x="11220577" y="2909278"/>
                </a:cubicBezTo>
                <a:cubicBezTo>
                  <a:pt x="11224905" y="2916807"/>
                  <a:pt x="11240643" y="2918144"/>
                  <a:pt x="11252499" y="2921340"/>
                </a:cubicBezTo>
                <a:cubicBezTo>
                  <a:pt x="11264247" y="2917850"/>
                  <a:pt x="11248792" y="2891617"/>
                  <a:pt x="11260779" y="2888742"/>
                </a:cubicBezTo>
                <a:cubicBezTo>
                  <a:pt x="11284342" y="2892005"/>
                  <a:pt x="11250998" y="2929358"/>
                  <a:pt x="11275981" y="2931715"/>
                </a:cubicBezTo>
                <a:cubicBezTo>
                  <a:pt x="11279887" y="2917101"/>
                  <a:pt x="11281749" y="2899029"/>
                  <a:pt x="11293357" y="2897009"/>
                </a:cubicBezTo>
                <a:cubicBezTo>
                  <a:pt x="11298071" y="2908284"/>
                  <a:pt x="11297482" y="2922321"/>
                  <a:pt x="11291212" y="2939977"/>
                </a:cubicBezTo>
                <a:cubicBezTo>
                  <a:pt x="11298183" y="2941525"/>
                  <a:pt x="11304537" y="2943311"/>
                  <a:pt x="11311319" y="2945287"/>
                </a:cubicBezTo>
                <a:cubicBezTo>
                  <a:pt x="11327130" y="2934911"/>
                  <a:pt x="11307595" y="2906364"/>
                  <a:pt x="11325936" y="2905276"/>
                </a:cubicBezTo>
                <a:cubicBezTo>
                  <a:pt x="11345854" y="2911013"/>
                  <a:pt x="11318995" y="2944082"/>
                  <a:pt x="11336262" y="2951201"/>
                </a:cubicBezTo>
                <a:cubicBezTo>
                  <a:pt x="11354495" y="2943427"/>
                  <a:pt x="11350376" y="2896160"/>
                  <a:pt x="11350718" y="2876906"/>
                </a:cubicBezTo>
                <a:cubicBezTo>
                  <a:pt x="11390420" y="2867895"/>
                  <a:pt x="11365125" y="2925145"/>
                  <a:pt x="11361861" y="2953320"/>
                </a:cubicBezTo>
                <a:cubicBezTo>
                  <a:pt x="11366000" y="2961277"/>
                  <a:pt x="11381928" y="2962187"/>
                  <a:pt x="11393595" y="2965809"/>
                </a:cubicBezTo>
                <a:cubicBezTo>
                  <a:pt x="11398741" y="2955317"/>
                  <a:pt x="11396373" y="2931803"/>
                  <a:pt x="11406751" y="2930260"/>
                </a:cubicBezTo>
                <a:cubicBezTo>
                  <a:pt x="11424772" y="2935670"/>
                  <a:pt x="11392988" y="2970648"/>
                  <a:pt x="11417922" y="2971963"/>
                </a:cubicBezTo>
                <a:cubicBezTo>
                  <a:pt x="11437265" y="2974381"/>
                  <a:pt x="11416637" y="2944842"/>
                  <a:pt x="11437401" y="2946356"/>
                </a:cubicBezTo>
                <a:cubicBezTo>
                  <a:pt x="11452623" y="2950018"/>
                  <a:pt x="11431058" y="2975724"/>
                  <a:pt x="11446280" y="2979386"/>
                </a:cubicBezTo>
                <a:cubicBezTo>
                  <a:pt x="11460393" y="2972855"/>
                  <a:pt x="11443599" y="2940413"/>
                  <a:pt x="11464928" y="2940646"/>
                </a:cubicBezTo>
                <a:cubicBezTo>
                  <a:pt x="11479683" y="2947676"/>
                  <a:pt x="11453390" y="2979464"/>
                  <a:pt x="11470796" y="2985112"/>
                </a:cubicBezTo>
                <a:cubicBezTo>
                  <a:pt x="11488868" y="2991565"/>
                  <a:pt x="11477269" y="2949674"/>
                  <a:pt x="11495579" y="2956742"/>
                </a:cubicBezTo>
                <a:cubicBezTo>
                  <a:pt x="11500998" y="2965265"/>
                  <a:pt x="11499695" y="2977455"/>
                  <a:pt x="11495550" y="2991453"/>
                </a:cubicBezTo>
                <a:cubicBezTo>
                  <a:pt x="11503186" y="2993806"/>
                  <a:pt x="11512053" y="2995681"/>
                  <a:pt x="11519878" y="2997607"/>
                </a:cubicBezTo>
                <a:cubicBezTo>
                  <a:pt x="11544102" y="2975118"/>
                  <a:pt x="11520114" y="2923157"/>
                  <a:pt x="11548922" y="2918013"/>
                </a:cubicBezTo>
                <a:cubicBezTo>
                  <a:pt x="11532320" y="2911699"/>
                  <a:pt x="11500901" y="2914668"/>
                  <a:pt x="11512137" y="2891547"/>
                </a:cubicBezTo>
                <a:cubicBezTo>
                  <a:pt x="11527359" y="2895209"/>
                  <a:pt x="11542154" y="2898682"/>
                  <a:pt x="11556760" y="2902583"/>
                </a:cubicBezTo>
                <a:cubicBezTo>
                  <a:pt x="11559287" y="2885316"/>
                  <a:pt x="11531701" y="2885382"/>
                  <a:pt x="11535221" y="2867022"/>
                </a:cubicBezTo>
                <a:cubicBezTo>
                  <a:pt x="11542830" y="2855576"/>
                  <a:pt x="11598294" y="2835146"/>
                  <a:pt x="11590639" y="2872104"/>
                </a:cubicBezTo>
                <a:cubicBezTo>
                  <a:pt x="11581574" y="2866056"/>
                  <a:pt x="11564636" y="2857040"/>
                  <a:pt x="11559975" y="2873364"/>
                </a:cubicBezTo>
                <a:cubicBezTo>
                  <a:pt x="11563646" y="2884688"/>
                  <a:pt x="11583605" y="2886869"/>
                  <a:pt x="11578567" y="2904047"/>
                </a:cubicBezTo>
                <a:cubicBezTo>
                  <a:pt x="11560629" y="2918079"/>
                  <a:pt x="11524336" y="2999066"/>
                  <a:pt x="11559862" y="3012210"/>
                </a:cubicBezTo>
                <a:cubicBezTo>
                  <a:pt x="11575363" y="3012931"/>
                  <a:pt x="11555081" y="2990693"/>
                  <a:pt x="11568973" y="2992746"/>
                </a:cubicBezTo>
                <a:cubicBezTo>
                  <a:pt x="11582949" y="3014240"/>
                  <a:pt x="11580770" y="2990298"/>
                  <a:pt x="11599448" y="2991913"/>
                </a:cubicBezTo>
                <a:cubicBezTo>
                  <a:pt x="11602603" y="3005562"/>
                  <a:pt x="11594122" y="3007432"/>
                  <a:pt x="11597506" y="3017098"/>
                </a:cubicBezTo>
                <a:cubicBezTo>
                  <a:pt x="11613820" y="3021753"/>
                  <a:pt x="11630085" y="3025364"/>
                  <a:pt x="11646587" y="3029592"/>
                </a:cubicBezTo>
                <a:cubicBezTo>
                  <a:pt x="11652750" y="3005251"/>
                  <a:pt x="11660521" y="2979578"/>
                  <a:pt x="11660387" y="2959093"/>
                </a:cubicBezTo>
                <a:cubicBezTo>
                  <a:pt x="11666742" y="2960879"/>
                  <a:pt x="11673524" y="2962855"/>
                  <a:pt x="11680494" y="2964402"/>
                </a:cubicBezTo>
                <a:cubicBezTo>
                  <a:pt x="11676902" y="2994475"/>
                  <a:pt x="11648690" y="3038692"/>
                  <a:pt x="11686145" y="3044007"/>
                </a:cubicBezTo>
                <a:cubicBezTo>
                  <a:pt x="11699790" y="3040844"/>
                  <a:pt x="11682834" y="3022628"/>
                  <a:pt x="11696528" y="3020509"/>
                </a:cubicBezTo>
                <a:cubicBezTo>
                  <a:pt x="11707390" y="3024798"/>
                  <a:pt x="11699741" y="3039801"/>
                  <a:pt x="11707951" y="3045471"/>
                </a:cubicBezTo>
                <a:cubicBezTo>
                  <a:pt x="11710734" y="3038020"/>
                  <a:pt x="11708572" y="3023277"/>
                  <a:pt x="11720010" y="3030884"/>
                </a:cubicBezTo>
                <a:cubicBezTo>
                  <a:pt x="11728221" y="3036555"/>
                  <a:pt x="11713043" y="3055891"/>
                  <a:pt x="11731195" y="3055231"/>
                </a:cubicBezTo>
                <a:cubicBezTo>
                  <a:pt x="11735200" y="3042702"/>
                  <a:pt x="11735115" y="3023260"/>
                  <a:pt x="11750912" y="3030240"/>
                </a:cubicBezTo>
                <a:cubicBezTo>
                  <a:pt x="11755191" y="3036726"/>
                  <a:pt x="11750332" y="3048878"/>
                  <a:pt x="11747698" y="3059459"/>
                </a:cubicBezTo>
                <a:cubicBezTo>
                  <a:pt x="11759554" y="3062655"/>
                  <a:pt x="11771836" y="3066039"/>
                  <a:pt x="11784308" y="3068996"/>
                </a:cubicBezTo>
                <a:cubicBezTo>
                  <a:pt x="11793540" y="3038862"/>
                  <a:pt x="11796903" y="3012773"/>
                  <a:pt x="11795577" y="2989209"/>
                </a:cubicBezTo>
                <a:cubicBezTo>
                  <a:pt x="11802458" y="2993270"/>
                  <a:pt x="11821127" y="2990285"/>
                  <a:pt x="11819060" y="2999584"/>
                </a:cubicBezTo>
                <a:cubicBezTo>
                  <a:pt x="11811288" y="3025257"/>
                  <a:pt x="11816110" y="3043217"/>
                  <a:pt x="11805876" y="3069845"/>
                </a:cubicBezTo>
                <a:cubicBezTo>
                  <a:pt x="11811107" y="3078795"/>
                  <a:pt x="11828693" y="3079416"/>
                  <a:pt x="11841214" y="3083416"/>
                </a:cubicBezTo>
                <a:cubicBezTo>
                  <a:pt x="11847385" y="3063674"/>
                  <a:pt x="11839871" y="3050652"/>
                  <a:pt x="11861964" y="3053776"/>
                </a:cubicBezTo>
                <a:cubicBezTo>
                  <a:pt x="11859380" y="3065400"/>
                  <a:pt x="11852962" y="3079926"/>
                  <a:pt x="11857905" y="3087217"/>
                </a:cubicBezTo>
                <a:cubicBezTo>
                  <a:pt x="11866156" y="3089331"/>
                  <a:pt x="11873981" y="3091256"/>
                  <a:pt x="11882232" y="3093370"/>
                </a:cubicBezTo>
                <a:cubicBezTo>
                  <a:pt x="11888282" y="3084298"/>
                  <a:pt x="11883393" y="3056095"/>
                  <a:pt x="11898763" y="3062886"/>
                </a:cubicBezTo>
                <a:cubicBezTo>
                  <a:pt x="11911145" y="3068357"/>
                  <a:pt x="11882668" y="3098158"/>
                  <a:pt x="11902766" y="3098868"/>
                </a:cubicBezTo>
                <a:cubicBezTo>
                  <a:pt x="11933323" y="3090922"/>
                  <a:pt x="11899209" y="3023763"/>
                  <a:pt x="11934570" y="3024579"/>
                </a:cubicBezTo>
                <a:cubicBezTo>
                  <a:pt x="11952331" y="3042128"/>
                  <a:pt x="11918537" y="3092049"/>
                  <a:pt x="11934500" y="3111357"/>
                </a:cubicBezTo>
                <a:cubicBezTo>
                  <a:pt x="11957587" y="3113388"/>
                  <a:pt x="11941998" y="3066670"/>
                  <a:pt x="11954838" y="3064173"/>
                </a:cubicBezTo>
                <a:cubicBezTo>
                  <a:pt x="11966046" y="3075763"/>
                  <a:pt x="11955335" y="3101159"/>
                  <a:pt x="11959016" y="3117083"/>
                </a:cubicBezTo>
                <a:cubicBezTo>
                  <a:pt x="11975388" y="3127381"/>
                  <a:pt x="11965178" y="3092742"/>
                  <a:pt x="11977650" y="3095699"/>
                </a:cubicBezTo>
                <a:cubicBezTo>
                  <a:pt x="11992305" y="3100643"/>
                  <a:pt x="11971406" y="3127153"/>
                  <a:pt x="11990560" y="3130000"/>
                </a:cubicBezTo>
                <a:cubicBezTo>
                  <a:pt x="12004403" y="3131009"/>
                  <a:pt x="11993092" y="3090777"/>
                  <a:pt x="12010884" y="3100171"/>
                </a:cubicBezTo>
                <a:cubicBezTo>
                  <a:pt x="12015688" y="3108932"/>
                  <a:pt x="12010929" y="3123169"/>
                  <a:pt x="12010856" y="3134882"/>
                </a:cubicBezTo>
                <a:cubicBezTo>
                  <a:pt x="12019108" y="3136996"/>
                  <a:pt x="12027548" y="3138683"/>
                  <a:pt x="12035184" y="3141035"/>
                </a:cubicBezTo>
                <a:cubicBezTo>
                  <a:pt x="12046969" y="3107433"/>
                  <a:pt x="12044124" y="3082687"/>
                  <a:pt x="12048997" y="3053180"/>
                </a:cubicBezTo>
                <a:cubicBezTo>
                  <a:pt x="12056444" y="3055960"/>
                  <a:pt x="12059136" y="3051021"/>
                  <a:pt x="12066345" y="3053185"/>
                </a:cubicBezTo>
                <a:cubicBezTo>
                  <a:pt x="12067014" y="3080545"/>
                  <a:pt x="12061386" y="3111761"/>
                  <a:pt x="12051875" y="3144836"/>
                </a:cubicBezTo>
                <a:cubicBezTo>
                  <a:pt x="12066005" y="3147504"/>
                  <a:pt x="12083986" y="3156470"/>
                  <a:pt x="12093788" y="3151610"/>
                </a:cubicBezTo>
                <a:cubicBezTo>
                  <a:pt x="12102570" y="3134043"/>
                  <a:pt x="12082239" y="3110762"/>
                  <a:pt x="12105218" y="3106106"/>
                </a:cubicBezTo>
                <a:cubicBezTo>
                  <a:pt x="12114818" y="3119029"/>
                  <a:pt x="12098804" y="3147188"/>
                  <a:pt x="12114084" y="3156492"/>
                </a:cubicBezTo>
                <a:cubicBezTo>
                  <a:pt x="12123868" y="3142432"/>
                  <a:pt x="12111083" y="3124017"/>
                  <a:pt x="12123209" y="3119672"/>
                </a:cubicBezTo>
                <a:cubicBezTo>
                  <a:pt x="12149423" y="3121553"/>
                  <a:pt x="12114659" y="3159810"/>
                  <a:pt x="12133535" y="3165597"/>
                </a:cubicBezTo>
                <a:cubicBezTo>
                  <a:pt x="12147696" y="3160110"/>
                  <a:pt x="12138700" y="3115794"/>
                  <a:pt x="12161279" y="3124749"/>
                </a:cubicBezTo>
                <a:cubicBezTo>
                  <a:pt x="12167620" y="3143891"/>
                  <a:pt x="12144330" y="3159643"/>
                  <a:pt x="12163165" y="3168987"/>
                </a:cubicBezTo>
                <a:cubicBezTo>
                  <a:pt x="12165242" y="3164287"/>
                  <a:pt x="12170554" y="3166124"/>
                  <a:pt x="12176482" y="3167722"/>
                </a:cubicBezTo>
                <a:close/>
                <a:moveTo>
                  <a:pt x="12179213" y="3207737"/>
                </a:moveTo>
                <a:cubicBezTo>
                  <a:pt x="11876460" y="3148011"/>
                  <a:pt x="11512493" y="3027025"/>
                  <a:pt x="11193021" y="2949699"/>
                </a:cubicBezTo>
                <a:cubicBezTo>
                  <a:pt x="11131518" y="2935290"/>
                  <a:pt x="11069359" y="2924677"/>
                  <a:pt x="11021703" y="2889322"/>
                </a:cubicBezTo>
                <a:cubicBezTo>
                  <a:pt x="11050230" y="2812053"/>
                  <a:pt x="11052848" y="2743762"/>
                  <a:pt x="11089775" y="2671737"/>
                </a:cubicBezTo>
                <a:cubicBezTo>
                  <a:pt x="11105810" y="2679333"/>
                  <a:pt x="11115577" y="2656073"/>
                  <a:pt x="11127244" y="2659696"/>
                </a:cubicBezTo>
                <a:cubicBezTo>
                  <a:pt x="11128286" y="2659646"/>
                  <a:pt x="11133994" y="2669828"/>
                  <a:pt x="11133567" y="2669639"/>
                </a:cubicBezTo>
                <a:cubicBezTo>
                  <a:pt x="11224979" y="2684497"/>
                  <a:pt x="11318652" y="2716183"/>
                  <a:pt x="11413431" y="2731507"/>
                </a:cubicBezTo>
                <a:cubicBezTo>
                  <a:pt x="11505270" y="2746554"/>
                  <a:pt x="11593137" y="2765972"/>
                  <a:pt x="11672383" y="2788731"/>
                </a:cubicBezTo>
                <a:cubicBezTo>
                  <a:pt x="11702022" y="2796721"/>
                  <a:pt x="11727320" y="2814537"/>
                  <a:pt x="11755490" y="2822388"/>
                </a:cubicBezTo>
                <a:cubicBezTo>
                  <a:pt x="11775408" y="2828125"/>
                  <a:pt x="11797641" y="2829778"/>
                  <a:pt x="11817887" y="2833617"/>
                </a:cubicBezTo>
                <a:cubicBezTo>
                  <a:pt x="11915237" y="2854673"/>
                  <a:pt x="12033910" y="2897916"/>
                  <a:pt x="12119947" y="2927250"/>
                </a:cubicBezTo>
                <a:cubicBezTo>
                  <a:pt x="12160548" y="2941615"/>
                  <a:pt x="12204735" y="2947862"/>
                  <a:pt x="12238203" y="2974905"/>
                </a:cubicBezTo>
                <a:cubicBezTo>
                  <a:pt x="12210021" y="3059476"/>
                  <a:pt x="12216428" y="3137371"/>
                  <a:pt x="12179213" y="3207737"/>
                </a:cubicBezTo>
                <a:close/>
                <a:moveTo>
                  <a:pt x="7471152" y="14055505"/>
                </a:moveTo>
                <a:cubicBezTo>
                  <a:pt x="7511219" y="13979482"/>
                  <a:pt x="7516398" y="13860880"/>
                  <a:pt x="7472467" y="13813183"/>
                </a:cubicBezTo>
                <a:cubicBezTo>
                  <a:pt x="7443845" y="13782188"/>
                  <a:pt x="7398639" y="13766801"/>
                  <a:pt x="7365385" y="13739366"/>
                </a:cubicBezTo>
                <a:cubicBezTo>
                  <a:pt x="7361311" y="13758972"/>
                  <a:pt x="7357236" y="13778579"/>
                  <a:pt x="7353162" y="13798185"/>
                </a:cubicBezTo>
                <a:cubicBezTo>
                  <a:pt x="7335843" y="13802765"/>
                  <a:pt x="7296274" y="13809237"/>
                  <a:pt x="7294754" y="13786139"/>
                </a:cubicBezTo>
                <a:cubicBezTo>
                  <a:pt x="7272306" y="13866944"/>
                  <a:pt x="7243136" y="13968734"/>
                  <a:pt x="7231570" y="14045683"/>
                </a:cubicBezTo>
                <a:cubicBezTo>
                  <a:pt x="7242881" y="14063932"/>
                  <a:pt x="7277398" y="14043506"/>
                  <a:pt x="7289374" y="14062558"/>
                </a:cubicBezTo>
                <a:cubicBezTo>
                  <a:pt x="7279687" y="14091407"/>
                  <a:pt x="7266984" y="14127079"/>
                  <a:pt x="7269468" y="14157228"/>
                </a:cubicBezTo>
                <a:cubicBezTo>
                  <a:pt x="7298045" y="14147939"/>
                  <a:pt x="7314640" y="14136922"/>
                  <a:pt x="7341233" y="14129815"/>
                </a:cubicBezTo>
                <a:cubicBezTo>
                  <a:pt x="7363710" y="14123945"/>
                  <a:pt x="7394968" y="14127053"/>
                  <a:pt x="7419983" y="14113131"/>
                </a:cubicBezTo>
                <a:cubicBezTo>
                  <a:pt x="7440565" y="14101455"/>
                  <a:pt x="7457797" y="14080846"/>
                  <a:pt x="7471152" y="14055505"/>
                </a:cubicBezTo>
                <a:close/>
                <a:moveTo>
                  <a:pt x="7528809" y="14017994"/>
                </a:moveTo>
                <a:cubicBezTo>
                  <a:pt x="7493094" y="14135751"/>
                  <a:pt x="7400035" y="14189434"/>
                  <a:pt x="7263054" y="14189053"/>
                </a:cubicBezTo>
                <a:cubicBezTo>
                  <a:pt x="7255319" y="14201944"/>
                  <a:pt x="7257981" y="14227076"/>
                  <a:pt x="7249989" y="14252087"/>
                </a:cubicBezTo>
                <a:cubicBezTo>
                  <a:pt x="7223076" y="14243764"/>
                  <a:pt x="7219236" y="14242068"/>
                  <a:pt x="7193027" y="14230997"/>
                </a:cubicBezTo>
                <a:cubicBezTo>
                  <a:pt x="7185166" y="14271866"/>
                  <a:pt x="7177117" y="14313161"/>
                  <a:pt x="7164554" y="14347365"/>
                </a:cubicBezTo>
                <a:cubicBezTo>
                  <a:pt x="7153029" y="14359602"/>
                  <a:pt x="7133378" y="14359074"/>
                  <a:pt x="7125464" y="14376985"/>
                </a:cubicBezTo>
                <a:cubicBezTo>
                  <a:pt x="6981748" y="14371079"/>
                  <a:pt x="6827089" y="14363396"/>
                  <a:pt x="6686977" y="14380489"/>
                </a:cubicBezTo>
                <a:cubicBezTo>
                  <a:pt x="6645037" y="14385403"/>
                  <a:pt x="6602593" y="14397230"/>
                  <a:pt x="6576394" y="14390751"/>
                </a:cubicBezTo>
                <a:cubicBezTo>
                  <a:pt x="6516983" y="14375205"/>
                  <a:pt x="6497938" y="14308686"/>
                  <a:pt x="6443050" y="14282904"/>
                </a:cubicBezTo>
                <a:cubicBezTo>
                  <a:pt x="6438770" y="14254511"/>
                  <a:pt x="6413681" y="14236289"/>
                  <a:pt x="6406754" y="14209273"/>
                </a:cubicBezTo>
                <a:cubicBezTo>
                  <a:pt x="6390318" y="14144927"/>
                  <a:pt x="6408913" y="14035916"/>
                  <a:pt x="6431588" y="13951133"/>
                </a:cubicBezTo>
                <a:cubicBezTo>
                  <a:pt x="6449335" y="13885581"/>
                  <a:pt x="6474726" y="13787728"/>
                  <a:pt x="6492055" y="13704661"/>
                </a:cubicBezTo>
                <a:cubicBezTo>
                  <a:pt x="6510087" y="13618847"/>
                  <a:pt x="6520056" y="13464741"/>
                  <a:pt x="6561081" y="13370737"/>
                </a:cubicBezTo>
                <a:cubicBezTo>
                  <a:pt x="6591793" y="13301228"/>
                  <a:pt x="6629175" y="13270856"/>
                  <a:pt x="6713367" y="13293784"/>
                </a:cubicBezTo>
                <a:cubicBezTo>
                  <a:pt x="6757808" y="13306284"/>
                  <a:pt x="6809423" y="13329090"/>
                  <a:pt x="6867793" y="13344686"/>
                </a:cubicBezTo>
                <a:cubicBezTo>
                  <a:pt x="6907780" y="13355728"/>
                  <a:pt x="6958620" y="13371057"/>
                  <a:pt x="6989678" y="13369999"/>
                </a:cubicBezTo>
                <a:cubicBezTo>
                  <a:pt x="7022393" y="13368654"/>
                  <a:pt x="7054459" y="13331853"/>
                  <a:pt x="7104613" y="13337195"/>
                </a:cubicBezTo>
                <a:cubicBezTo>
                  <a:pt x="7190856" y="13346248"/>
                  <a:pt x="7290780" y="13375109"/>
                  <a:pt x="7361751" y="13414112"/>
                </a:cubicBezTo>
                <a:cubicBezTo>
                  <a:pt x="7369725" y="13484914"/>
                  <a:pt x="7351303" y="13545071"/>
                  <a:pt x="7333576" y="13619807"/>
                </a:cubicBezTo>
                <a:cubicBezTo>
                  <a:pt x="7339619" y="13632671"/>
                  <a:pt x="7361321" y="13619324"/>
                  <a:pt x="7378484" y="13628946"/>
                </a:cubicBezTo>
                <a:cubicBezTo>
                  <a:pt x="7353893" y="13704217"/>
                  <a:pt x="7418928" y="13715114"/>
                  <a:pt x="7462142" y="13750008"/>
                </a:cubicBezTo>
                <a:cubicBezTo>
                  <a:pt x="7527272" y="13802230"/>
                  <a:pt x="7564058" y="13903600"/>
                  <a:pt x="7528809" y="14017994"/>
                </a:cubicBezTo>
                <a:close/>
              </a:path>
            </a:pathLst>
          </a:custGeom>
          <a:solidFill>
            <a:schemeClr val="dk1">
              <a:alpha val="49803"/>
            </a:scheme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Twentieth Century"/>
              <a:ea typeface="Twentieth Century"/>
              <a:cs typeface="Twentieth Century"/>
              <a:sym typeface="Twentieth Century"/>
            </a:endParaRPr>
          </a:p>
        </p:txBody>
      </p:sp>
      <p:sp>
        <p:nvSpPr>
          <p:cNvPr id="190" name="Google Shape;190;p12"/>
          <p:cNvSpPr txBox="1"/>
          <p:nvPr/>
        </p:nvSpPr>
        <p:spPr>
          <a:xfrm>
            <a:off x="2198626" y="883650"/>
            <a:ext cx="8998200" cy="646500"/>
          </a:xfrm>
          <a:prstGeom prst="rect">
            <a:avLst/>
          </a:prstGeom>
          <a:noFill/>
          <a:ln>
            <a:noFill/>
          </a:ln>
        </p:spPr>
        <p:txBody>
          <a:bodyPr spcFirstLastPara="1" wrap="square" lIns="91425" tIns="45700" rIns="91425" bIns="45700" anchor="t" anchorCtr="0">
            <a:spAutoFit/>
          </a:bodyPr>
          <a:lstStyle/>
          <a:p>
            <a:pPr marL="0" marR="0" lvl="0" indent="0" algn="l" rtl="0">
              <a:spcBef>
                <a:spcPts val="0"/>
              </a:spcBef>
              <a:spcAft>
                <a:spcPts val="0"/>
              </a:spcAft>
              <a:buNone/>
            </a:pPr>
            <a:r>
              <a:rPr lang="en-US" sz="3600">
                <a:solidFill>
                  <a:schemeClr val="dk1"/>
                </a:solidFill>
                <a:latin typeface="Short Stack"/>
                <a:ea typeface="Short Stack"/>
                <a:cs typeface="Short Stack"/>
                <a:sym typeface="Short Stack"/>
              </a:rPr>
              <a:t>Parent’s Right to Request</a:t>
            </a:r>
            <a:endParaRPr/>
          </a:p>
        </p:txBody>
      </p:sp>
      <p:pic>
        <p:nvPicPr>
          <p:cNvPr id="191" name="Google Shape;191;p12"/>
          <p:cNvPicPr preferRelativeResize="0"/>
          <p:nvPr/>
        </p:nvPicPr>
        <p:blipFill rotWithShape="1">
          <a:blip r:embed="rId5">
            <a:alphaModFix/>
          </a:blip>
          <a:srcRect/>
          <a:stretch/>
        </p:blipFill>
        <p:spPr>
          <a:xfrm>
            <a:off x="4318216" y="1530152"/>
            <a:ext cx="3421856" cy="4562474"/>
          </a:xfrm>
          <a:prstGeom prst="rect">
            <a:avLst/>
          </a:prstGeom>
          <a:noFill/>
          <a:ln>
            <a:noFill/>
          </a:ln>
        </p:spPr>
      </p:pic>
      <p:sp>
        <p:nvSpPr>
          <p:cNvPr id="192" name="Google Shape;192;p12"/>
          <p:cNvSpPr txBox="1"/>
          <p:nvPr/>
        </p:nvSpPr>
        <p:spPr>
          <a:xfrm>
            <a:off x="1625925" y="2261700"/>
            <a:ext cx="1428000" cy="1046700"/>
          </a:xfrm>
          <a:prstGeom prst="rect">
            <a:avLst/>
          </a:prstGeom>
          <a:noFill/>
          <a:ln>
            <a:noFill/>
          </a:ln>
        </p:spPr>
        <p:txBody>
          <a:bodyPr spcFirstLastPara="1" wrap="square" lIns="91425" tIns="91425" rIns="91425" bIns="91425" anchor="t" anchorCtr="0">
            <a:spAutoFit/>
          </a:bodyPr>
          <a:lstStyle/>
          <a:p>
            <a:pPr marL="0" lvl="0" indent="0" algn="ctr" rtl="0">
              <a:spcBef>
                <a:spcPts val="0"/>
              </a:spcBef>
              <a:spcAft>
                <a:spcPts val="0"/>
              </a:spcAft>
              <a:buNone/>
            </a:pPr>
            <a:r>
              <a:rPr lang="en-US">
                <a:latin typeface="Twentieth Century"/>
                <a:ea typeface="Twentieth Century"/>
                <a:cs typeface="Twentieth Century"/>
                <a:sym typeface="Twentieth Century"/>
              </a:rPr>
              <a:t>All parents have the right to request this information.</a:t>
            </a:r>
            <a:endParaRPr>
              <a:latin typeface="Twentieth Century"/>
              <a:ea typeface="Twentieth Century"/>
              <a:cs typeface="Twentieth Century"/>
              <a:sym typeface="Twentieth Century"/>
            </a:endParaRPr>
          </a:p>
        </p:txBody>
      </p:sp>
      <p:pic>
        <p:nvPicPr>
          <p:cNvPr id="2" name="Audio 1">
            <a:hlinkClick r:id="" action="ppaction://media"/>
            <a:extLst>
              <a:ext uri="{FF2B5EF4-FFF2-40B4-BE49-F238E27FC236}">
                <a16:creationId xmlns:a16="http://schemas.microsoft.com/office/drawing/2014/main" id="{C7E32C47-EA94-50F8-5AB4-8B179EC9BD0B}"/>
              </a:ext>
            </a:extLst>
          </p:cNvPr>
          <p:cNvPicPr>
            <a:picLocks noChangeAspect="1"/>
          </p:cNvPicPr>
          <p:nvPr>
            <a:audioFile r:link="rId2"/>
            <p:extLst>
              <p:ext uri="{DAA4B4D4-6D71-4841-9C94-3DE7FCFB9230}">
                <p14:media xmlns:p14="http://schemas.microsoft.com/office/powerpoint/2010/main" r:embed="rId1"/>
              </p:ext>
            </p:extLst>
          </p:nvPr>
        </p:nvPicPr>
        <p:blipFill>
          <a:blip r:embed="rId6"/>
          <a:stretch>
            <a:fillRect/>
          </a:stretch>
        </p:blipFill>
        <p:spPr>
          <a:xfrm>
            <a:off x="11226800" y="5892800"/>
            <a:ext cx="812800" cy="812800"/>
          </a:xfrm>
          <a:prstGeom prst="rect">
            <a:avLst/>
          </a:prstGeom>
        </p:spPr>
      </p:pic>
    </p:spTree>
  </p:cSld>
  <p:clrMapOvr>
    <a:masterClrMapping/>
  </p:clrMapOvr>
  <mc:AlternateContent xmlns:mc="http://schemas.openxmlformats.org/markup-compatibility/2006">
    <mc:Choice xmlns:p14="http://schemas.microsoft.com/office/powerpoint/2010/main" Requires="p14">
      <p:transition spd="slow" p14:dur="2000" advTm="8053"/>
    </mc:Choice>
    <mc:Fallback>
      <p:transition spd="slow" advTm="8053"/>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afterEffect">
                                  <p:stCondLst>
                                    <p:cond delay="0"/>
                                  </p:stCondLst>
                                  <p:childTnLst>
                                    <p:cmd type="call" cmd="playFrom(0.0)">
                                      <p:cBhvr>
                                        <p:cTn id="6" dur="1" fill="hold"/>
                                        <p:tgtEl>
                                          <p:spTgt spid="2"/>
                                        </p:tgtEl>
                                      </p:cBhvr>
                                    </p:cmd>
                                  </p:childTnLst>
                                </p:cTn>
                              </p:par>
                            </p:childTnLst>
                          </p:cTn>
                        </p:par>
                      </p:childTnLst>
                    </p:cTn>
                  </p:par>
                </p:childTnLst>
              </p:cTn>
              <p:prevCondLst>
                <p:cond evt="onPrev" delay="0">
                  <p:tgtEl>
                    <p:sldTgt/>
                  </p:tgtEl>
                </p:cond>
              </p:prevCondLst>
              <p:nextCondLst>
                <p:cond evt="onNext" delay="0">
                  <p:tgtEl>
                    <p:sldTgt/>
                  </p:tgtEl>
                </p:cond>
              </p:nextCondLst>
            </p:seq>
            <p:audio isNarration="1">
              <p:cMediaNode vol="80000" showWhenStopped="0">
                <p:cTn id="7" fill="hold" display="0">
                  <p:stCondLst>
                    <p:cond delay="indefinite"/>
                  </p:stCondLst>
                  <p:endCondLst>
                    <p:cond evt="onStopAudio" delay="0">
                      <p:tgtEl>
                        <p:sldTgt/>
                      </p:tgtEl>
                    </p:cond>
                  </p:endCondLst>
                </p:cTn>
                <p:tgtEl>
                  <p:spTgt spid="2"/>
                </p:tgtEl>
              </p:cMediaNode>
            </p:audio>
          </p:childTnLst>
        </p:cTn>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196"/>
        <p:cNvGrpSpPr/>
        <p:nvPr/>
      </p:nvGrpSpPr>
      <p:grpSpPr>
        <a:xfrm>
          <a:off x="0" y="0"/>
          <a:ext cx="0" cy="0"/>
          <a:chOff x="0" y="0"/>
          <a:chExt cx="0" cy="0"/>
        </a:xfrm>
      </p:grpSpPr>
      <p:sp>
        <p:nvSpPr>
          <p:cNvPr id="197" name="Google Shape;197;p13"/>
          <p:cNvSpPr/>
          <p:nvPr/>
        </p:nvSpPr>
        <p:spPr>
          <a:xfrm rot="-6830277">
            <a:off x="313490" y="-3589021"/>
            <a:ext cx="11423591" cy="13929353"/>
          </a:xfrm>
          <a:custGeom>
            <a:avLst/>
            <a:gdLst/>
            <a:ahLst/>
            <a:cxnLst/>
            <a:rect l="l" t="t" r="r" b="b"/>
            <a:pathLst>
              <a:path w="11423591" h="13929353" extrusionOk="0">
                <a:moveTo>
                  <a:pt x="54118" y="10887669"/>
                </a:moveTo>
                <a:cubicBezTo>
                  <a:pt x="54717" y="10882815"/>
                  <a:pt x="53316" y="10877910"/>
                  <a:pt x="52003" y="10872806"/>
                </a:cubicBezTo>
                <a:cubicBezTo>
                  <a:pt x="45474" y="10878969"/>
                  <a:pt x="39519" y="10884910"/>
                  <a:pt x="32990" y="10891073"/>
                </a:cubicBezTo>
                <a:cubicBezTo>
                  <a:pt x="36665" y="10894601"/>
                  <a:pt x="40560" y="10898703"/>
                  <a:pt x="44235" y="10902231"/>
                </a:cubicBezTo>
                <a:cubicBezTo>
                  <a:pt x="50921" y="10897328"/>
                  <a:pt x="53519" y="10892523"/>
                  <a:pt x="54118" y="10887669"/>
                </a:cubicBezTo>
                <a:close/>
                <a:moveTo>
                  <a:pt x="2360069" y="5721546"/>
                </a:moveTo>
                <a:cubicBezTo>
                  <a:pt x="2366024" y="5705646"/>
                  <a:pt x="2362120" y="5687000"/>
                  <a:pt x="2340222" y="5683759"/>
                </a:cubicBezTo>
                <a:cubicBezTo>
                  <a:pt x="2321306" y="5692085"/>
                  <a:pt x="2313177" y="5722337"/>
                  <a:pt x="2320777" y="5742855"/>
                </a:cubicBezTo>
                <a:cubicBezTo>
                  <a:pt x="2338305" y="5750599"/>
                  <a:pt x="2354115" y="5737446"/>
                  <a:pt x="2360069" y="5721546"/>
                </a:cubicBezTo>
                <a:close/>
                <a:moveTo>
                  <a:pt x="111393" y="10820088"/>
                </a:moveTo>
                <a:cubicBezTo>
                  <a:pt x="112512" y="10815671"/>
                  <a:pt x="112520" y="10811211"/>
                  <a:pt x="111054" y="10806991"/>
                </a:cubicBezTo>
                <a:cubicBezTo>
                  <a:pt x="97514" y="10821486"/>
                  <a:pt x="75799" y="10836177"/>
                  <a:pt x="81173" y="10850933"/>
                </a:cubicBezTo>
                <a:cubicBezTo>
                  <a:pt x="94687" y="10846190"/>
                  <a:pt x="108036" y="10833337"/>
                  <a:pt x="111393" y="10820088"/>
                </a:cubicBezTo>
                <a:close/>
                <a:moveTo>
                  <a:pt x="1313152" y="8130955"/>
                </a:moveTo>
                <a:cubicBezTo>
                  <a:pt x="1323201" y="8116832"/>
                  <a:pt x="1299013" y="8096149"/>
                  <a:pt x="1291808" y="8116764"/>
                </a:cubicBezTo>
                <a:cubicBezTo>
                  <a:pt x="1304990" y="8119256"/>
                  <a:pt x="1304389" y="8127083"/>
                  <a:pt x="1313152" y="8130955"/>
                </a:cubicBezTo>
                <a:close/>
                <a:moveTo>
                  <a:pt x="1303220" y="8196534"/>
                </a:moveTo>
                <a:cubicBezTo>
                  <a:pt x="1301886" y="8193088"/>
                  <a:pt x="1288944" y="8179279"/>
                  <a:pt x="1283304" y="8187734"/>
                </a:cubicBezTo>
                <a:cubicBezTo>
                  <a:pt x="1291529" y="8188512"/>
                  <a:pt x="1295107" y="8206276"/>
                  <a:pt x="1303220" y="8196534"/>
                </a:cubicBezTo>
                <a:close/>
                <a:moveTo>
                  <a:pt x="153283" y="10805933"/>
                </a:moveTo>
                <a:cubicBezTo>
                  <a:pt x="154336" y="10802573"/>
                  <a:pt x="154092" y="10799222"/>
                  <a:pt x="151645" y="10795878"/>
                </a:cubicBezTo>
                <a:cubicBezTo>
                  <a:pt x="140401" y="10809483"/>
                  <a:pt x="114928" y="10822989"/>
                  <a:pt x="133291" y="10836341"/>
                </a:cubicBezTo>
                <a:cubicBezTo>
                  <a:pt x="135294" y="10826155"/>
                  <a:pt x="150124" y="10816010"/>
                  <a:pt x="153283" y="10805933"/>
                </a:cubicBezTo>
                <a:close/>
                <a:moveTo>
                  <a:pt x="1331551" y="8152887"/>
                </a:moveTo>
                <a:cubicBezTo>
                  <a:pt x="1321138" y="8143050"/>
                  <a:pt x="1309178" y="8133483"/>
                  <a:pt x="1291874" y="8126313"/>
                </a:cubicBezTo>
                <a:cubicBezTo>
                  <a:pt x="1291163" y="8144085"/>
                  <a:pt x="1308431" y="8154571"/>
                  <a:pt x="1326272" y="8164834"/>
                </a:cubicBezTo>
                <a:close/>
                <a:moveTo>
                  <a:pt x="91632" y="10965078"/>
                </a:moveTo>
                <a:cubicBezTo>
                  <a:pt x="91808" y="10964680"/>
                  <a:pt x="88180" y="10962125"/>
                  <a:pt x="87958" y="10961550"/>
                </a:cubicBezTo>
                <a:cubicBezTo>
                  <a:pt x="85990" y="10924014"/>
                  <a:pt x="77044" y="10986252"/>
                  <a:pt x="91632" y="10965078"/>
                </a:cubicBezTo>
                <a:close/>
                <a:moveTo>
                  <a:pt x="1352777" y="8115622"/>
                </a:moveTo>
                <a:cubicBezTo>
                  <a:pt x="1350952" y="8110055"/>
                  <a:pt x="1334445" y="8103237"/>
                  <a:pt x="1329740" y="8114962"/>
                </a:cubicBezTo>
                <a:cubicBezTo>
                  <a:pt x="1339523" y="8119760"/>
                  <a:pt x="1348110" y="8124031"/>
                  <a:pt x="1352777" y="8115622"/>
                </a:cubicBezTo>
                <a:close/>
                <a:moveTo>
                  <a:pt x="1326258" y="8197193"/>
                </a:moveTo>
                <a:cubicBezTo>
                  <a:pt x="1329774" y="8168761"/>
                  <a:pt x="1289606" y="8140066"/>
                  <a:pt x="1265892" y="8133395"/>
                </a:cubicBezTo>
                <a:cubicBezTo>
                  <a:pt x="1284865" y="8155106"/>
                  <a:pt x="1306136" y="8175927"/>
                  <a:pt x="1326258" y="8197193"/>
                </a:cubicBezTo>
                <a:close/>
                <a:moveTo>
                  <a:pt x="4298665" y="1505634"/>
                </a:moveTo>
                <a:cubicBezTo>
                  <a:pt x="4300668" y="1499295"/>
                  <a:pt x="4301112" y="1493151"/>
                  <a:pt x="4297693" y="1489196"/>
                </a:cubicBezTo>
                <a:cubicBezTo>
                  <a:pt x="4295690" y="1495536"/>
                  <a:pt x="4287321" y="1504500"/>
                  <a:pt x="4298665" y="1505634"/>
                </a:cubicBezTo>
                <a:close/>
                <a:moveTo>
                  <a:pt x="1319270" y="8255029"/>
                </a:moveTo>
                <a:cubicBezTo>
                  <a:pt x="1321064" y="8227264"/>
                  <a:pt x="1301035" y="8207943"/>
                  <a:pt x="1277959" y="8190132"/>
                </a:cubicBezTo>
                <a:cubicBezTo>
                  <a:pt x="1266762" y="8204699"/>
                  <a:pt x="1286520" y="8202006"/>
                  <a:pt x="1292375" y="8210304"/>
                </a:cubicBezTo>
                <a:cubicBezTo>
                  <a:pt x="1302844" y="8225401"/>
                  <a:pt x="1302514" y="8255241"/>
                  <a:pt x="1319270" y="8255029"/>
                </a:cubicBezTo>
                <a:close/>
                <a:moveTo>
                  <a:pt x="1365898" y="8149500"/>
                </a:moveTo>
                <a:cubicBezTo>
                  <a:pt x="1349307" y="8145026"/>
                  <a:pt x="1341116" y="8120464"/>
                  <a:pt x="1324638" y="8126510"/>
                </a:cubicBezTo>
                <a:cubicBezTo>
                  <a:pt x="1333819" y="8139134"/>
                  <a:pt x="1337655" y="8154156"/>
                  <a:pt x="1360795" y="8161049"/>
                </a:cubicBezTo>
                <a:close/>
                <a:moveTo>
                  <a:pt x="1393574" y="8128887"/>
                </a:moveTo>
                <a:cubicBezTo>
                  <a:pt x="1389497" y="8125182"/>
                  <a:pt x="1387718" y="8120589"/>
                  <a:pt x="1390710" y="8113818"/>
                </a:cubicBezTo>
                <a:cubicBezTo>
                  <a:pt x="1379918" y="8112382"/>
                  <a:pt x="1367042" y="8108121"/>
                  <a:pt x="1358520" y="8113399"/>
                </a:cubicBezTo>
                <a:cubicBezTo>
                  <a:pt x="1373249" y="8115623"/>
                  <a:pt x="1379930" y="8137138"/>
                  <a:pt x="1393574" y="8128887"/>
                </a:cubicBezTo>
                <a:close/>
                <a:moveTo>
                  <a:pt x="139763" y="10969202"/>
                </a:moveTo>
                <a:cubicBezTo>
                  <a:pt x="117810" y="10949978"/>
                  <a:pt x="99102" y="10941712"/>
                  <a:pt x="96009" y="10917488"/>
                </a:cubicBezTo>
                <a:cubicBezTo>
                  <a:pt x="84742" y="10918224"/>
                  <a:pt x="73758" y="10904323"/>
                  <a:pt x="62652" y="10920845"/>
                </a:cubicBezTo>
                <a:cubicBezTo>
                  <a:pt x="87437" y="10942272"/>
                  <a:pt x="121385" y="10972034"/>
                  <a:pt x="139763" y="10969202"/>
                </a:cubicBezTo>
                <a:close/>
                <a:moveTo>
                  <a:pt x="1402645" y="8151458"/>
                </a:moveTo>
                <a:cubicBezTo>
                  <a:pt x="1383090" y="8146150"/>
                  <a:pt x="1379791" y="8134221"/>
                  <a:pt x="1366951" y="8126643"/>
                </a:cubicBezTo>
                <a:cubicBezTo>
                  <a:pt x="1363054" y="8143008"/>
                  <a:pt x="1376384" y="8152706"/>
                  <a:pt x="1393383" y="8161645"/>
                </a:cubicBezTo>
                <a:cubicBezTo>
                  <a:pt x="1395494" y="8156866"/>
                  <a:pt x="1400626" y="8158181"/>
                  <a:pt x="1402645" y="8151458"/>
                </a:cubicBezTo>
                <a:close/>
                <a:moveTo>
                  <a:pt x="480283" y="10245267"/>
                </a:moveTo>
                <a:cubicBezTo>
                  <a:pt x="481523" y="10244210"/>
                  <a:pt x="482026" y="10242533"/>
                  <a:pt x="481115" y="10239754"/>
                </a:cubicBezTo>
                <a:cubicBezTo>
                  <a:pt x="477278" y="10240910"/>
                  <a:pt x="471009" y="10240041"/>
                  <a:pt x="471194" y="10243924"/>
                </a:cubicBezTo>
                <a:cubicBezTo>
                  <a:pt x="472960" y="10244229"/>
                  <a:pt x="475300" y="10244312"/>
                  <a:pt x="475041" y="10247049"/>
                </a:cubicBezTo>
                <a:cubicBezTo>
                  <a:pt x="477070" y="10246757"/>
                  <a:pt x="479045" y="10246323"/>
                  <a:pt x="480283" y="10245267"/>
                </a:cubicBezTo>
                <a:close/>
                <a:moveTo>
                  <a:pt x="1701976" y="7480558"/>
                </a:moveTo>
                <a:cubicBezTo>
                  <a:pt x="1697071" y="7475541"/>
                  <a:pt x="1702393" y="7468869"/>
                  <a:pt x="1697663" y="7463454"/>
                </a:cubicBezTo>
                <a:cubicBezTo>
                  <a:pt x="1687620" y="7468991"/>
                  <a:pt x="1695194" y="7485161"/>
                  <a:pt x="1701976" y="7480558"/>
                </a:cubicBezTo>
                <a:close/>
                <a:moveTo>
                  <a:pt x="4757899" y="566475"/>
                </a:moveTo>
                <a:cubicBezTo>
                  <a:pt x="4761687" y="560059"/>
                  <a:pt x="4763529" y="553734"/>
                  <a:pt x="4759757" y="548261"/>
                </a:cubicBezTo>
                <a:cubicBezTo>
                  <a:pt x="4752876" y="555214"/>
                  <a:pt x="4755101" y="560955"/>
                  <a:pt x="4757899" y="566475"/>
                </a:cubicBezTo>
                <a:close/>
                <a:moveTo>
                  <a:pt x="1690443" y="7512034"/>
                </a:moveTo>
                <a:cubicBezTo>
                  <a:pt x="1689584" y="7502156"/>
                  <a:pt x="1692783" y="7491695"/>
                  <a:pt x="1681872" y="7483074"/>
                </a:cubicBezTo>
                <a:cubicBezTo>
                  <a:pt x="1675496" y="7492131"/>
                  <a:pt x="1679994" y="7513116"/>
                  <a:pt x="1690443" y="7512034"/>
                </a:cubicBezTo>
                <a:close/>
                <a:moveTo>
                  <a:pt x="4778621" y="522809"/>
                </a:moveTo>
                <a:cubicBezTo>
                  <a:pt x="4776805" y="521531"/>
                  <a:pt x="4774989" y="520253"/>
                  <a:pt x="4773572" y="519151"/>
                </a:cubicBezTo>
                <a:cubicBezTo>
                  <a:pt x="4771896" y="520789"/>
                  <a:pt x="4770617" y="522604"/>
                  <a:pt x="4769914" y="524196"/>
                </a:cubicBezTo>
                <a:cubicBezTo>
                  <a:pt x="4771331" y="525299"/>
                  <a:pt x="4773147" y="526577"/>
                  <a:pt x="4774963" y="527855"/>
                </a:cubicBezTo>
                <a:cubicBezTo>
                  <a:pt x="4776065" y="526438"/>
                  <a:pt x="4777344" y="524624"/>
                  <a:pt x="4778621" y="522809"/>
                </a:cubicBezTo>
                <a:close/>
                <a:moveTo>
                  <a:pt x="1421098" y="8122084"/>
                </a:moveTo>
                <a:cubicBezTo>
                  <a:pt x="1421560" y="8121173"/>
                  <a:pt x="1420854" y="8119404"/>
                  <a:pt x="1418128" y="8116414"/>
                </a:cubicBezTo>
                <a:cubicBezTo>
                  <a:pt x="1416090" y="8114561"/>
                  <a:pt x="1409060" y="8114311"/>
                  <a:pt x="1408402" y="8116877"/>
                </a:cubicBezTo>
                <a:cubicBezTo>
                  <a:pt x="1407812" y="8119829"/>
                  <a:pt x="1419712" y="8124819"/>
                  <a:pt x="1421098" y="8122084"/>
                </a:cubicBezTo>
                <a:close/>
                <a:moveTo>
                  <a:pt x="4703619" y="703334"/>
                </a:moveTo>
                <a:cubicBezTo>
                  <a:pt x="4699475" y="690083"/>
                  <a:pt x="4727704" y="660679"/>
                  <a:pt x="4710361" y="656823"/>
                </a:cubicBezTo>
                <a:cubicBezTo>
                  <a:pt x="4710309" y="672028"/>
                  <a:pt x="4686830" y="690682"/>
                  <a:pt x="4703619" y="703334"/>
                </a:cubicBezTo>
                <a:close/>
                <a:moveTo>
                  <a:pt x="4692417" y="734075"/>
                </a:moveTo>
                <a:cubicBezTo>
                  <a:pt x="4689137" y="730722"/>
                  <a:pt x="4690896" y="726741"/>
                  <a:pt x="4688588" y="723342"/>
                </a:cubicBezTo>
                <a:cubicBezTo>
                  <a:pt x="4679586" y="730785"/>
                  <a:pt x="4684563" y="741074"/>
                  <a:pt x="4692417" y="734075"/>
                </a:cubicBezTo>
                <a:close/>
                <a:moveTo>
                  <a:pt x="4064462" y="2155562"/>
                </a:moveTo>
                <a:cubicBezTo>
                  <a:pt x="4067262" y="2144933"/>
                  <a:pt x="4061645" y="2130238"/>
                  <a:pt x="4043508" y="2132367"/>
                </a:cubicBezTo>
                <a:cubicBezTo>
                  <a:pt x="4031923" y="2139938"/>
                  <a:pt x="4046503" y="2146795"/>
                  <a:pt x="4034917" y="2154366"/>
                </a:cubicBezTo>
                <a:cubicBezTo>
                  <a:pt x="4050446" y="2172756"/>
                  <a:pt x="4061663" y="2166192"/>
                  <a:pt x="4064462" y="2155562"/>
                </a:cubicBezTo>
                <a:close/>
                <a:moveTo>
                  <a:pt x="4741512" y="624309"/>
                </a:moveTo>
                <a:cubicBezTo>
                  <a:pt x="4742148" y="622330"/>
                  <a:pt x="4741668" y="620452"/>
                  <a:pt x="4738569" y="618845"/>
                </a:cubicBezTo>
                <a:cubicBezTo>
                  <a:pt x="4735087" y="623492"/>
                  <a:pt x="4735449" y="626984"/>
                  <a:pt x="4737756" y="630382"/>
                </a:cubicBezTo>
                <a:cubicBezTo>
                  <a:pt x="4739122" y="628369"/>
                  <a:pt x="4740875" y="626288"/>
                  <a:pt x="4741512" y="624309"/>
                </a:cubicBezTo>
                <a:close/>
                <a:moveTo>
                  <a:pt x="483641" y="10264152"/>
                </a:moveTo>
                <a:cubicBezTo>
                  <a:pt x="483326" y="10261638"/>
                  <a:pt x="483233" y="10259697"/>
                  <a:pt x="482919" y="10257182"/>
                </a:cubicBezTo>
                <a:cubicBezTo>
                  <a:pt x="477889" y="10257810"/>
                  <a:pt x="475282" y="10256183"/>
                  <a:pt x="472101" y="10254778"/>
                </a:cubicBezTo>
                <a:cubicBezTo>
                  <a:pt x="471898" y="10262765"/>
                  <a:pt x="473896" y="10267924"/>
                  <a:pt x="480516" y="10267999"/>
                </a:cubicBezTo>
                <a:cubicBezTo>
                  <a:pt x="480423" y="10266056"/>
                  <a:pt x="480506" y="10263718"/>
                  <a:pt x="483641" y="10264152"/>
                </a:cubicBezTo>
                <a:close/>
                <a:moveTo>
                  <a:pt x="4310772" y="1602867"/>
                </a:moveTo>
                <a:cubicBezTo>
                  <a:pt x="4312436" y="1584151"/>
                  <a:pt x="4293879" y="1576006"/>
                  <a:pt x="4283309" y="1568443"/>
                </a:cubicBezTo>
                <a:cubicBezTo>
                  <a:pt x="4282108" y="1585032"/>
                  <a:pt x="4302428" y="1585893"/>
                  <a:pt x="4310772" y="1602867"/>
                </a:cubicBezTo>
                <a:close/>
                <a:moveTo>
                  <a:pt x="4305493" y="1616072"/>
                </a:moveTo>
                <a:cubicBezTo>
                  <a:pt x="4299927" y="1607637"/>
                  <a:pt x="4300114" y="1596533"/>
                  <a:pt x="4289455" y="1590199"/>
                </a:cubicBezTo>
                <a:cubicBezTo>
                  <a:pt x="4286918" y="1603911"/>
                  <a:pt x="4294612" y="1612809"/>
                  <a:pt x="4297783" y="1624467"/>
                </a:cubicBezTo>
                <a:cubicBezTo>
                  <a:pt x="4299652" y="1619970"/>
                  <a:pt x="4302573" y="1618021"/>
                  <a:pt x="4305493" y="1616072"/>
                </a:cubicBezTo>
                <a:close/>
                <a:moveTo>
                  <a:pt x="4773655" y="558565"/>
                </a:moveTo>
                <a:cubicBezTo>
                  <a:pt x="4774474" y="554287"/>
                  <a:pt x="4773116" y="550356"/>
                  <a:pt x="4768465" y="546874"/>
                </a:cubicBezTo>
                <a:cubicBezTo>
                  <a:pt x="4764993" y="555809"/>
                  <a:pt x="4761697" y="564346"/>
                  <a:pt x="4765784" y="572338"/>
                </a:cubicBezTo>
                <a:cubicBezTo>
                  <a:pt x="4769840" y="567468"/>
                  <a:pt x="4772836" y="562843"/>
                  <a:pt x="4773655" y="558565"/>
                </a:cubicBezTo>
                <a:close/>
                <a:moveTo>
                  <a:pt x="1719706" y="7481268"/>
                </a:moveTo>
                <a:cubicBezTo>
                  <a:pt x="1710856" y="7466909"/>
                  <a:pt x="1721935" y="7450431"/>
                  <a:pt x="1709427" y="7436830"/>
                </a:cubicBezTo>
                <a:cubicBezTo>
                  <a:pt x="1702487" y="7450387"/>
                  <a:pt x="1708868" y="7486453"/>
                  <a:pt x="1719706" y="7481268"/>
                </a:cubicBezTo>
                <a:close/>
                <a:moveTo>
                  <a:pt x="4803068" y="504523"/>
                </a:moveTo>
                <a:cubicBezTo>
                  <a:pt x="4803789" y="498715"/>
                  <a:pt x="4801875" y="493349"/>
                  <a:pt x="4796094" y="488653"/>
                </a:cubicBezTo>
                <a:cubicBezTo>
                  <a:pt x="4790816" y="500597"/>
                  <a:pt x="4789429" y="512357"/>
                  <a:pt x="4794230" y="523044"/>
                </a:cubicBezTo>
                <a:cubicBezTo>
                  <a:pt x="4798990" y="516581"/>
                  <a:pt x="4802347" y="510331"/>
                  <a:pt x="4803068" y="504523"/>
                </a:cubicBezTo>
                <a:close/>
                <a:moveTo>
                  <a:pt x="4327030" y="1583051"/>
                </a:moveTo>
                <a:cubicBezTo>
                  <a:pt x="4325782" y="1557637"/>
                  <a:pt x="4310901" y="1537098"/>
                  <a:pt x="4292815" y="1518179"/>
                </a:cubicBezTo>
                <a:cubicBezTo>
                  <a:pt x="4278864" y="1536002"/>
                  <a:pt x="4334189" y="1578013"/>
                  <a:pt x="4305107" y="1561691"/>
                </a:cubicBezTo>
                <a:cubicBezTo>
                  <a:pt x="4301938" y="1571343"/>
                  <a:pt x="4305134" y="1578369"/>
                  <a:pt x="4315971" y="1582246"/>
                </a:cubicBezTo>
                <a:cubicBezTo>
                  <a:pt x="4319149" y="1563948"/>
                  <a:pt x="4315998" y="1577616"/>
                  <a:pt x="4327030" y="1583051"/>
                </a:cubicBezTo>
                <a:close/>
                <a:moveTo>
                  <a:pt x="1734066" y="7451992"/>
                </a:moveTo>
                <a:cubicBezTo>
                  <a:pt x="1727655" y="7443934"/>
                  <a:pt x="1736544" y="7434563"/>
                  <a:pt x="1725901" y="7427486"/>
                </a:cubicBezTo>
                <a:cubicBezTo>
                  <a:pt x="1722168" y="7434860"/>
                  <a:pt x="1723884" y="7454617"/>
                  <a:pt x="1734066" y="7451992"/>
                </a:cubicBezTo>
                <a:close/>
                <a:moveTo>
                  <a:pt x="4854368" y="394482"/>
                </a:moveTo>
                <a:cubicBezTo>
                  <a:pt x="4858155" y="388066"/>
                  <a:pt x="4859997" y="381742"/>
                  <a:pt x="4856225" y="376268"/>
                </a:cubicBezTo>
                <a:cubicBezTo>
                  <a:pt x="4850493" y="382777"/>
                  <a:pt x="4845557" y="389637"/>
                  <a:pt x="4854368" y="394482"/>
                </a:cubicBezTo>
                <a:close/>
                <a:moveTo>
                  <a:pt x="4483870" y="1233762"/>
                </a:moveTo>
                <a:cubicBezTo>
                  <a:pt x="4486166" y="1219106"/>
                  <a:pt x="4474127" y="1210509"/>
                  <a:pt x="4467511" y="1199528"/>
                </a:cubicBezTo>
                <a:cubicBezTo>
                  <a:pt x="4463611" y="1214994"/>
                  <a:pt x="4477253" y="1222781"/>
                  <a:pt x="4483870" y="1233762"/>
                </a:cubicBezTo>
                <a:close/>
                <a:moveTo>
                  <a:pt x="3070742" y="4432361"/>
                </a:moveTo>
                <a:cubicBezTo>
                  <a:pt x="3079299" y="4421422"/>
                  <a:pt x="3076408" y="4409495"/>
                  <a:pt x="3077236" y="4397623"/>
                </a:cubicBezTo>
                <a:cubicBezTo>
                  <a:pt x="3071578" y="4408912"/>
                  <a:pt x="3064953" y="4420085"/>
                  <a:pt x="3070742" y="4432361"/>
                </a:cubicBezTo>
                <a:close/>
                <a:moveTo>
                  <a:pt x="4006027" y="2317419"/>
                </a:moveTo>
                <a:cubicBezTo>
                  <a:pt x="4013947" y="2311753"/>
                  <a:pt x="4013311" y="2290514"/>
                  <a:pt x="4002606" y="2295299"/>
                </a:cubicBezTo>
                <a:cubicBezTo>
                  <a:pt x="4008262" y="2302603"/>
                  <a:pt x="4000371" y="2310116"/>
                  <a:pt x="4006027" y="2317419"/>
                </a:cubicBezTo>
                <a:close/>
                <a:moveTo>
                  <a:pt x="4702516" y="741392"/>
                </a:moveTo>
                <a:cubicBezTo>
                  <a:pt x="4699541" y="736271"/>
                  <a:pt x="4705051" y="729189"/>
                  <a:pt x="4700131" y="724159"/>
                </a:cubicBezTo>
                <a:cubicBezTo>
                  <a:pt x="4692407" y="729788"/>
                  <a:pt x="4694522" y="745474"/>
                  <a:pt x="4702516" y="741392"/>
                </a:cubicBezTo>
                <a:close/>
                <a:moveTo>
                  <a:pt x="4812287" y="492953"/>
                </a:moveTo>
                <a:cubicBezTo>
                  <a:pt x="4823049" y="481528"/>
                  <a:pt x="4818931" y="460674"/>
                  <a:pt x="4809908" y="459543"/>
                </a:cubicBezTo>
                <a:cubicBezTo>
                  <a:pt x="4813338" y="470100"/>
                  <a:pt x="4800326" y="483385"/>
                  <a:pt x="4812287" y="492953"/>
                </a:cubicBezTo>
                <a:close/>
                <a:moveTo>
                  <a:pt x="1707894" y="7523047"/>
                </a:moveTo>
                <a:cubicBezTo>
                  <a:pt x="1709276" y="7518307"/>
                  <a:pt x="1708154" y="7514397"/>
                  <a:pt x="1703147" y="7513372"/>
                </a:cubicBezTo>
                <a:cubicBezTo>
                  <a:pt x="1709290" y="7519886"/>
                  <a:pt x="1695459" y="7527548"/>
                  <a:pt x="1691071" y="7517061"/>
                </a:cubicBezTo>
                <a:cubicBezTo>
                  <a:pt x="1683189" y="7523077"/>
                  <a:pt x="1691929" y="7526939"/>
                  <a:pt x="1687928" y="7532770"/>
                </a:cubicBezTo>
                <a:cubicBezTo>
                  <a:pt x="1680703" y="7536227"/>
                  <a:pt x="1671945" y="7523809"/>
                  <a:pt x="1665172" y="7532690"/>
                </a:cubicBezTo>
                <a:cubicBezTo>
                  <a:pt x="1677068" y="7558963"/>
                  <a:pt x="1703747" y="7537267"/>
                  <a:pt x="1707894" y="7523047"/>
                </a:cubicBezTo>
                <a:close/>
                <a:moveTo>
                  <a:pt x="4495079" y="1215431"/>
                </a:moveTo>
                <a:cubicBezTo>
                  <a:pt x="4491134" y="1210203"/>
                  <a:pt x="4489166" y="1203266"/>
                  <a:pt x="4483289" y="1199132"/>
                </a:cubicBezTo>
                <a:cubicBezTo>
                  <a:pt x="4478125" y="1206477"/>
                  <a:pt x="4486888" y="1221938"/>
                  <a:pt x="4495079" y="1215431"/>
                </a:cubicBezTo>
                <a:close/>
                <a:moveTo>
                  <a:pt x="4393499" y="1445522"/>
                </a:moveTo>
                <a:cubicBezTo>
                  <a:pt x="4387461" y="1437208"/>
                  <a:pt x="4383498" y="1427963"/>
                  <a:pt x="4378462" y="1419143"/>
                </a:cubicBezTo>
                <a:lnTo>
                  <a:pt x="4368802" y="1408420"/>
                </a:lnTo>
                <a:lnTo>
                  <a:pt x="4356988" y="1395306"/>
                </a:lnTo>
                <a:cubicBezTo>
                  <a:pt x="4357093" y="1400255"/>
                  <a:pt x="4358484" y="1405568"/>
                  <a:pt x="4360748" y="1410828"/>
                </a:cubicBezTo>
                <a:lnTo>
                  <a:pt x="4362324" y="1413493"/>
                </a:lnTo>
                <a:lnTo>
                  <a:pt x="4369741" y="1426036"/>
                </a:lnTo>
                <a:cubicBezTo>
                  <a:pt x="4376930" y="1435515"/>
                  <a:pt x="4385953" y="1443120"/>
                  <a:pt x="4393499" y="1445522"/>
                </a:cubicBezTo>
                <a:close/>
                <a:moveTo>
                  <a:pt x="4436971" y="1352642"/>
                </a:moveTo>
                <a:cubicBezTo>
                  <a:pt x="4437754" y="1337567"/>
                  <a:pt x="4424610" y="1314375"/>
                  <a:pt x="4410719" y="1314291"/>
                </a:cubicBezTo>
                <a:cubicBezTo>
                  <a:pt x="4413952" y="1329350"/>
                  <a:pt x="4426428" y="1340449"/>
                  <a:pt x="4436971" y="1352642"/>
                </a:cubicBezTo>
                <a:close/>
                <a:moveTo>
                  <a:pt x="4834534" y="453649"/>
                </a:moveTo>
                <a:cubicBezTo>
                  <a:pt x="4835177" y="449769"/>
                  <a:pt x="4834129" y="446213"/>
                  <a:pt x="4829988" y="443194"/>
                </a:cubicBezTo>
                <a:cubicBezTo>
                  <a:pt x="4825497" y="451202"/>
                  <a:pt x="4824896" y="459027"/>
                  <a:pt x="4828937" y="466047"/>
                </a:cubicBezTo>
                <a:cubicBezTo>
                  <a:pt x="4831558" y="461732"/>
                  <a:pt x="4833891" y="457529"/>
                  <a:pt x="4834534" y="453649"/>
                </a:cubicBezTo>
                <a:close/>
                <a:moveTo>
                  <a:pt x="4882990" y="344790"/>
                </a:moveTo>
                <a:cubicBezTo>
                  <a:pt x="4884356" y="324455"/>
                  <a:pt x="4902242" y="315227"/>
                  <a:pt x="4896225" y="295437"/>
                </a:cubicBezTo>
                <a:cubicBezTo>
                  <a:pt x="4884077" y="318622"/>
                  <a:pt x="4869011" y="341944"/>
                  <a:pt x="4861104" y="364148"/>
                </a:cubicBezTo>
                <a:cubicBezTo>
                  <a:pt x="4865357" y="367455"/>
                  <a:pt x="4869025" y="366696"/>
                  <a:pt x="4872424" y="364391"/>
                </a:cubicBezTo>
                <a:cubicBezTo>
                  <a:pt x="4870867" y="360372"/>
                  <a:pt x="4870149" y="337213"/>
                  <a:pt x="4882990" y="344790"/>
                </a:cubicBezTo>
                <a:close/>
                <a:moveTo>
                  <a:pt x="4310143" y="1641424"/>
                </a:moveTo>
                <a:cubicBezTo>
                  <a:pt x="4307775" y="1640017"/>
                  <a:pt x="4305647" y="1639553"/>
                  <a:pt x="4303563" y="1638475"/>
                </a:cubicBezTo>
                <a:cubicBezTo>
                  <a:pt x="4302486" y="1640558"/>
                  <a:pt x="4301693" y="1642971"/>
                  <a:pt x="4300616" y="1645055"/>
                </a:cubicBezTo>
                <a:cubicBezTo>
                  <a:pt x="4302699" y="1646133"/>
                  <a:pt x="4304828" y="1646596"/>
                  <a:pt x="4307196" y="1648004"/>
                </a:cubicBezTo>
                <a:cubicBezTo>
                  <a:pt x="4307989" y="1645591"/>
                  <a:pt x="4309066" y="1643508"/>
                  <a:pt x="4310143" y="1641424"/>
                </a:cubicBezTo>
                <a:close/>
                <a:moveTo>
                  <a:pt x="527240" y="10203118"/>
                </a:moveTo>
                <a:cubicBezTo>
                  <a:pt x="522155" y="10198495"/>
                  <a:pt x="509534" y="10199096"/>
                  <a:pt x="509775" y="10208230"/>
                </a:cubicBezTo>
                <a:cubicBezTo>
                  <a:pt x="514861" y="10212853"/>
                  <a:pt x="527657" y="10211854"/>
                  <a:pt x="527240" y="10203118"/>
                </a:cubicBezTo>
                <a:close/>
                <a:moveTo>
                  <a:pt x="4908989" y="289180"/>
                </a:moveTo>
                <a:cubicBezTo>
                  <a:pt x="4911452" y="283606"/>
                  <a:pt x="4915860" y="277940"/>
                  <a:pt x="4908819" y="273401"/>
                </a:cubicBezTo>
                <a:cubicBezTo>
                  <a:pt x="4902864" y="279336"/>
                  <a:pt x="4901374" y="284864"/>
                  <a:pt x="4908989" y="289180"/>
                </a:cubicBezTo>
                <a:close/>
                <a:moveTo>
                  <a:pt x="4479322" y="1262461"/>
                </a:moveTo>
                <a:cubicBezTo>
                  <a:pt x="4467443" y="1247390"/>
                  <a:pt x="4463488" y="1229500"/>
                  <a:pt x="4449392" y="1215194"/>
                </a:cubicBezTo>
                <a:cubicBezTo>
                  <a:pt x="4439901" y="1226856"/>
                  <a:pt x="4464291" y="1261058"/>
                  <a:pt x="4479322" y="1262461"/>
                </a:cubicBezTo>
                <a:close/>
                <a:moveTo>
                  <a:pt x="4458187" y="1311260"/>
                </a:moveTo>
                <a:cubicBezTo>
                  <a:pt x="4457215" y="1294822"/>
                  <a:pt x="4448933" y="1281249"/>
                  <a:pt x="4433386" y="1269926"/>
                </a:cubicBezTo>
                <a:cubicBezTo>
                  <a:pt x="4431482" y="1287699"/>
                  <a:pt x="4447029" y="1299022"/>
                  <a:pt x="4458187" y="1311260"/>
                </a:cubicBezTo>
                <a:close/>
                <a:moveTo>
                  <a:pt x="490198" y="10295559"/>
                </a:moveTo>
                <a:cubicBezTo>
                  <a:pt x="485556" y="10292082"/>
                  <a:pt x="477614" y="10292849"/>
                  <a:pt x="468923" y="10294236"/>
                </a:cubicBezTo>
                <a:cubicBezTo>
                  <a:pt x="469330" y="10298691"/>
                  <a:pt x="469561" y="10303546"/>
                  <a:pt x="470366" y="10308177"/>
                </a:cubicBezTo>
                <a:cubicBezTo>
                  <a:pt x="482857" y="10308945"/>
                  <a:pt x="488229" y="10303241"/>
                  <a:pt x="490198" y="10295559"/>
                </a:cubicBezTo>
                <a:close/>
                <a:moveTo>
                  <a:pt x="4853330" y="422695"/>
                </a:moveTo>
                <a:cubicBezTo>
                  <a:pt x="4853627" y="417710"/>
                  <a:pt x="4851648" y="413029"/>
                  <a:pt x="4847636" y="408639"/>
                </a:cubicBezTo>
                <a:cubicBezTo>
                  <a:pt x="4843461" y="419167"/>
                  <a:pt x="4836766" y="430009"/>
                  <a:pt x="4845364" y="438567"/>
                </a:cubicBezTo>
                <a:cubicBezTo>
                  <a:pt x="4850458" y="432966"/>
                  <a:pt x="4853032" y="427679"/>
                  <a:pt x="4853330" y="422695"/>
                </a:cubicBezTo>
                <a:close/>
                <a:moveTo>
                  <a:pt x="4355477" y="1552695"/>
                </a:moveTo>
                <a:cubicBezTo>
                  <a:pt x="4335815" y="1529956"/>
                  <a:pt x="4335537" y="1499671"/>
                  <a:pt x="4305074" y="1481086"/>
                </a:cubicBezTo>
                <a:cubicBezTo>
                  <a:pt x="4298673" y="1496988"/>
                  <a:pt x="4318966" y="1502479"/>
                  <a:pt x="4321763" y="1515036"/>
                </a:cubicBezTo>
                <a:cubicBezTo>
                  <a:pt x="4307686" y="1526055"/>
                  <a:pt x="4324828" y="1545215"/>
                  <a:pt x="4334891" y="1555520"/>
                </a:cubicBezTo>
                <a:cubicBezTo>
                  <a:pt x="4343197" y="1543154"/>
                  <a:pt x="4349209" y="1566754"/>
                  <a:pt x="4355477" y="1552695"/>
                </a:cubicBezTo>
                <a:close/>
                <a:moveTo>
                  <a:pt x="4690894" y="800024"/>
                </a:moveTo>
                <a:cubicBezTo>
                  <a:pt x="4691169" y="785393"/>
                  <a:pt x="4691842" y="770939"/>
                  <a:pt x="4686725" y="757733"/>
                </a:cubicBezTo>
                <a:cubicBezTo>
                  <a:pt x="4681179" y="768131"/>
                  <a:pt x="4680169" y="808134"/>
                  <a:pt x="4690894" y="800024"/>
                </a:cubicBezTo>
                <a:close/>
                <a:moveTo>
                  <a:pt x="4469166" y="1304647"/>
                </a:moveTo>
                <a:cubicBezTo>
                  <a:pt x="4467998" y="1286651"/>
                  <a:pt x="4452760" y="1249719"/>
                  <a:pt x="4435967" y="1255599"/>
                </a:cubicBezTo>
                <a:cubicBezTo>
                  <a:pt x="4445540" y="1272664"/>
                  <a:pt x="4458648" y="1287823"/>
                  <a:pt x="4469166" y="1304647"/>
                </a:cubicBezTo>
                <a:close/>
                <a:moveTo>
                  <a:pt x="1442800" y="8155398"/>
                </a:moveTo>
                <a:cubicBezTo>
                  <a:pt x="1432517" y="8144190"/>
                  <a:pt x="1420511" y="8133650"/>
                  <a:pt x="1404883" y="8124841"/>
                </a:cubicBezTo>
                <a:cubicBezTo>
                  <a:pt x="1398688" y="8142094"/>
                  <a:pt x="1419883" y="8149079"/>
                  <a:pt x="1425748" y="8161666"/>
                </a:cubicBezTo>
                <a:cubicBezTo>
                  <a:pt x="1429711" y="8154850"/>
                  <a:pt x="1439949" y="8165085"/>
                  <a:pt x="1442800" y="8155398"/>
                </a:cubicBezTo>
                <a:close/>
                <a:moveTo>
                  <a:pt x="4870796" y="397577"/>
                </a:moveTo>
                <a:cubicBezTo>
                  <a:pt x="4870722" y="391953"/>
                  <a:pt x="4868034" y="386721"/>
                  <a:pt x="4863887" y="381557"/>
                </a:cubicBezTo>
                <a:cubicBezTo>
                  <a:pt x="4860379" y="393807"/>
                  <a:pt x="4856251" y="405307"/>
                  <a:pt x="4862024" y="415948"/>
                </a:cubicBezTo>
                <a:cubicBezTo>
                  <a:pt x="4868331" y="409218"/>
                  <a:pt x="4870871" y="403201"/>
                  <a:pt x="4870796" y="397577"/>
                </a:cubicBezTo>
                <a:close/>
                <a:moveTo>
                  <a:pt x="526641" y="10231362"/>
                </a:moveTo>
                <a:cubicBezTo>
                  <a:pt x="525327" y="10216052"/>
                  <a:pt x="513141" y="10213519"/>
                  <a:pt x="499679" y="10212796"/>
                </a:cubicBezTo>
                <a:cubicBezTo>
                  <a:pt x="503942" y="10224658"/>
                  <a:pt x="519253" y="10223346"/>
                  <a:pt x="526641" y="10231362"/>
                </a:cubicBezTo>
                <a:close/>
                <a:moveTo>
                  <a:pt x="168974" y="11043062"/>
                </a:moveTo>
                <a:cubicBezTo>
                  <a:pt x="158686" y="11023278"/>
                  <a:pt x="148796" y="11003669"/>
                  <a:pt x="124676" y="10983965"/>
                </a:cubicBezTo>
                <a:cubicBezTo>
                  <a:pt x="104646" y="11001305"/>
                  <a:pt x="154913" y="11038278"/>
                  <a:pt x="168974" y="11043062"/>
                </a:cubicBezTo>
                <a:close/>
                <a:moveTo>
                  <a:pt x="4370283" y="1535861"/>
                </a:moveTo>
                <a:cubicBezTo>
                  <a:pt x="4350862" y="1514066"/>
                  <a:pt x="4353086" y="1483345"/>
                  <a:pt x="4327956" y="1463605"/>
                </a:cubicBezTo>
                <a:cubicBezTo>
                  <a:pt x="4324326" y="1496693"/>
                  <a:pt x="4346775" y="1519327"/>
                  <a:pt x="4362573" y="1544256"/>
                </a:cubicBezTo>
                <a:cubicBezTo>
                  <a:pt x="4364727" y="1540089"/>
                  <a:pt x="4368939" y="1541631"/>
                  <a:pt x="4370283" y="1535861"/>
                </a:cubicBezTo>
                <a:close/>
                <a:moveTo>
                  <a:pt x="4453960" y="1348320"/>
                </a:moveTo>
                <a:lnTo>
                  <a:pt x="4451773" y="1343432"/>
                </a:lnTo>
                <a:lnTo>
                  <a:pt x="4442464" y="1322623"/>
                </a:lnTo>
                <a:cubicBezTo>
                  <a:pt x="4438484" y="1313609"/>
                  <a:pt x="4432912" y="1306332"/>
                  <a:pt x="4421412" y="1307349"/>
                </a:cubicBezTo>
                <a:cubicBezTo>
                  <a:pt x="4425411" y="1313970"/>
                  <a:pt x="4430180" y="1323814"/>
                  <a:pt x="4435633" y="1332202"/>
                </a:cubicBezTo>
                <a:lnTo>
                  <a:pt x="4449991" y="1344829"/>
                </a:lnTo>
                <a:close/>
                <a:moveTo>
                  <a:pt x="1376050" y="8317243"/>
                </a:moveTo>
                <a:cubicBezTo>
                  <a:pt x="1365712" y="8300775"/>
                  <a:pt x="1353825" y="8284576"/>
                  <a:pt x="1335270" y="8271618"/>
                </a:cubicBezTo>
                <a:cubicBezTo>
                  <a:pt x="1334781" y="8289965"/>
                  <a:pt x="1355978" y="8317417"/>
                  <a:pt x="1376050" y="8317243"/>
                </a:cubicBezTo>
                <a:close/>
                <a:moveTo>
                  <a:pt x="4464288" y="1333631"/>
                </a:moveTo>
                <a:cubicBezTo>
                  <a:pt x="4450628" y="1321828"/>
                  <a:pt x="4447439" y="1306155"/>
                  <a:pt x="4435053" y="1293827"/>
                </a:cubicBezTo>
                <a:cubicBezTo>
                  <a:pt x="4432997" y="1309427"/>
                  <a:pt x="4450763" y="1341293"/>
                  <a:pt x="4464288" y="1333631"/>
                </a:cubicBezTo>
                <a:close/>
                <a:moveTo>
                  <a:pt x="4887795" y="375941"/>
                </a:moveTo>
                <a:cubicBezTo>
                  <a:pt x="4880050" y="372995"/>
                  <a:pt x="4883595" y="357430"/>
                  <a:pt x="4874453" y="361956"/>
                </a:cubicBezTo>
                <a:cubicBezTo>
                  <a:pt x="4877169" y="369818"/>
                  <a:pt x="4870603" y="379290"/>
                  <a:pt x="4880479" y="386033"/>
                </a:cubicBezTo>
                <a:cubicBezTo>
                  <a:pt x="4882461" y="382626"/>
                  <a:pt x="4885239" y="379571"/>
                  <a:pt x="4887795" y="375941"/>
                </a:cubicBezTo>
                <a:close/>
                <a:moveTo>
                  <a:pt x="4903240" y="344220"/>
                </a:moveTo>
                <a:cubicBezTo>
                  <a:pt x="4915140" y="328064"/>
                  <a:pt x="4911172" y="314414"/>
                  <a:pt x="4903711" y="301124"/>
                </a:cubicBezTo>
                <a:cubicBezTo>
                  <a:pt x="4899945" y="316115"/>
                  <a:pt x="4897725" y="330838"/>
                  <a:pt x="4903240" y="344220"/>
                </a:cubicBezTo>
                <a:close/>
                <a:moveTo>
                  <a:pt x="525145" y="10253032"/>
                </a:moveTo>
                <a:cubicBezTo>
                  <a:pt x="527613" y="10251747"/>
                  <a:pt x="529064" y="10249538"/>
                  <a:pt x="528084" y="10245303"/>
                </a:cubicBezTo>
                <a:cubicBezTo>
                  <a:pt x="521482" y="10233358"/>
                  <a:pt x="511403" y="10226055"/>
                  <a:pt x="494151" y="10227459"/>
                </a:cubicBezTo>
                <a:cubicBezTo>
                  <a:pt x="499172" y="10242982"/>
                  <a:pt x="511849" y="10247632"/>
                  <a:pt x="525145" y="10253032"/>
                </a:cubicBezTo>
                <a:close/>
                <a:moveTo>
                  <a:pt x="4899123" y="353941"/>
                </a:moveTo>
                <a:cubicBezTo>
                  <a:pt x="4899950" y="350856"/>
                  <a:pt x="4898938" y="348030"/>
                  <a:pt x="4894532" y="345607"/>
                </a:cubicBezTo>
                <a:cubicBezTo>
                  <a:pt x="4887475" y="352958"/>
                  <a:pt x="4889876" y="358302"/>
                  <a:pt x="4892675" y="363821"/>
                </a:cubicBezTo>
                <a:cubicBezTo>
                  <a:pt x="4895629" y="360368"/>
                  <a:pt x="4898296" y="357026"/>
                  <a:pt x="4899123" y="353941"/>
                </a:cubicBezTo>
                <a:close/>
                <a:moveTo>
                  <a:pt x="4690428" y="826942"/>
                </a:moveTo>
                <a:cubicBezTo>
                  <a:pt x="4689425" y="814126"/>
                  <a:pt x="4688618" y="809487"/>
                  <a:pt x="4677722" y="801818"/>
                </a:cubicBezTo>
                <a:cubicBezTo>
                  <a:pt x="4679637" y="788864"/>
                  <a:pt x="4679782" y="775603"/>
                  <a:pt x="4673962" y="763990"/>
                </a:cubicBezTo>
                <a:cubicBezTo>
                  <a:pt x="4666009" y="785222"/>
                  <a:pt x="4667943" y="817484"/>
                  <a:pt x="4690428" y="826942"/>
                </a:cubicBezTo>
                <a:close/>
                <a:moveTo>
                  <a:pt x="4385089" y="1519027"/>
                </a:moveTo>
                <a:cubicBezTo>
                  <a:pt x="4384660" y="1486569"/>
                  <a:pt x="4356368" y="1446526"/>
                  <a:pt x="4336939" y="1433376"/>
                </a:cubicBezTo>
                <a:cubicBezTo>
                  <a:pt x="4337056" y="1448826"/>
                  <a:pt x="4347003" y="1464991"/>
                  <a:pt x="4355810" y="1479838"/>
                </a:cubicBezTo>
                <a:cubicBezTo>
                  <a:pt x="4364902" y="1495014"/>
                  <a:pt x="4374431" y="1512693"/>
                  <a:pt x="4385089" y="1519027"/>
                </a:cubicBezTo>
                <a:close/>
                <a:moveTo>
                  <a:pt x="1764277" y="7453466"/>
                </a:moveTo>
                <a:cubicBezTo>
                  <a:pt x="1770607" y="7443440"/>
                  <a:pt x="1765341" y="7434939"/>
                  <a:pt x="1763735" y="7425680"/>
                </a:cubicBezTo>
                <a:cubicBezTo>
                  <a:pt x="1756832" y="7435928"/>
                  <a:pt x="1753191" y="7445243"/>
                  <a:pt x="1764277" y="7453466"/>
                </a:cubicBezTo>
                <a:close/>
                <a:moveTo>
                  <a:pt x="4978237" y="179872"/>
                </a:moveTo>
                <a:cubicBezTo>
                  <a:pt x="4975577" y="177269"/>
                  <a:pt x="4977559" y="173862"/>
                  <a:pt x="4972955" y="171351"/>
                </a:cubicBezTo>
                <a:cubicBezTo>
                  <a:pt x="4971677" y="173166"/>
                  <a:pt x="4970399" y="174981"/>
                  <a:pt x="4968723" y="176620"/>
                </a:cubicBezTo>
                <a:cubicBezTo>
                  <a:pt x="4971956" y="179000"/>
                  <a:pt x="4969798" y="182805"/>
                  <a:pt x="4974579" y="184918"/>
                </a:cubicBezTo>
                <a:cubicBezTo>
                  <a:pt x="4975857" y="183103"/>
                  <a:pt x="4976959" y="181686"/>
                  <a:pt x="4978237" y="179872"/>
                </a:cubicBezTo>
                <a:close/>
                <a:moveTo>
                  <a:pt x="4944683" y="256889"/>
                </a:moveTo>
                <a:cubicBezTo>
                  <a:pt x="4952046" y="247769"/>
                  <a:pt x="4949904" y="239685"/>
                  <a:pt x="4943122" y="232405"/>
                </a:cubicBezTo>
                <a:cubicBezTo>
                  <a:pt x="4940798" y="240896"/>
                  <a:pt x="4936752" y="250053"/>
                  <a:pt x="4944683" y="256889"/>
                </a:cubicBezTo>
                <a:close/>
                <a:moveTo>
                  <a:pt x="1359338" y="8375542"/>
                </a:moveTo>
                <a:cubicBezTo>
                  <a:pt x="1347414" y="8362658"/>
                  <a:pt x="1333019" y="8351062"/>
                  <a:pt x="1347513" y="8327956"/>
                </a:cubicBezTo>
                <a:cubicBezTo>
                  <a:pt x="1338175" y="8324306"/>
                  <a:pt x="1339350" y="8316258"/>
                  <a:pt x="1325993" y="8314164"/>
                </a:cubicBezTo>
                <a:cubicBezTo>
                  <a:pt x="1330257" y="8342226"/>
                  <a:pt x="1338190" y="8369529"/>
                  <a:pt x="1345149" y="8396879"/>
                </a:cubicBezTo>
                <a:cubicBezTo>
                  <a:pt x="1344360" y="8380347"/>
                  <a:pt x="1352160" y="8388553"/>
                  <a:pt x="1359338" y="8375542"/>
                </a:cubicBezTo>
                <a:close/>
                <a:moveTo>
                  <a:pt x="508745" y="10300902"/>
                </a:moveTo>
                <a:cubicBezTo>
                  <a:pt x="508134" y="10284003"/>
                  <a:pt x="511165" y="10257783"/>
                  <a:pt x="493015" y="10252615"/>
                </a:cubicBezTo>
                <a:cubicBezTo>
                  <a:pt x="498434" y="10268313"/>
                  <a:pt x="488978" y="10302621"/>
                  <a:pt x="508745" y="10300902"/>
                </a:cubicBezTo>
                <a:close/>
                <a:moveTo>
                  <a:pt x="4933305" y="288028"/>
                </a:moveTo>
                <a:cubicBezTo>
                  <a:pt x="4935360" y="277990"/>
                  <a:pt x="4936059" y="255933"/>
                  <a:pt x="4921821" y="255829"/>
                </a:cubicBezTo>
                <a:cubicBezTo>
                  <a:pt x="4924806" y="265237"/>
                  <a:pt x="4918095" y="287969"/>
                  <a:pt x="4933305" y="288028"/>
                </a:cubicBezTo>
                <a:close/>
                <a:moveTo>
                  <a:pt x="4688570" y="845156"/>
                </a:moveTo>
                <a:cubicBezTo>
                  <a:pt x="4684762" y="842998"/>
                  <a:pt x="4683650" y="840127"/>
                  <a:pt x="4682538" y="837256"/>
                </a:cubicBezTo>
                <a:cubicBezTo>
                  <a:pt x="4681436" y="838673"/>
                  <a:pt x="4680158" y="840487"/>
                  <a:pt x="4678880" y="842302"/>
                </a:cubicBezTo>
                <a:cubicBezTo>
                  <a:pt x="4680308" y="847692"/>
                  <a:pt x="4683319" y="849498"/>
                  <a:pt x="4688570" y="845156"/>
                </a:cubicBezTo>
                <a:close/>
                <a:moveTo>
                  <a:pt x="4962963" y="227372"/>
                </a:moveTo>
                <a:cubicBezTo>
                  <a:pt x="4973280" y="214799"/>
                  <a:pt x="4971376" y="195399"/>
                  <a:pt x="4960185" y="193786"/>
                </a:cubicBezTo>
                <a:cubicBezTo>
                  <a:pt x="4959549" y="204925"/>
                  <a:pt x="4952150" y="217360"/>
                  <a:pt x="4962963" y="227372"/>
                </a:cubicBezTo>
                <a:close/>
                <a:moveTo>
                  <a:pt x="4404294" y="1492631"/>
                </a:moveTo>
                <a:cubicBezTo>
                  <a:pt x="4395166" y="1480077"/>
                  <a:pt x="4386657" y="1463245"/>
                  <a:pt x="4377293" y="1448087"/>
                </a:cubicBezTo>
                <a:lnTo>
                  <a:pt x="4352349" y="1421306"/>
                </a:lnTo>
                <a:lnTo>
                  <a:pt x="4345164" y="1413593"/>
                </a:lnTo>
                <a:lnTo>
                  <a:pt x="4350572" y="1422699"/>
                </a:lnTo>
                <a:lnTo>
                  <a:pt x="4396913" y="1500741"/>
                </a:lnTo>
                <a:cubicBezTo>
                  <a:pt x="4398738" y="1496859"/>
                  <a:pt x="4402665" y="1498071"/>
                  <a:pt x="4404294" y="1492631"/>
                </a:cubicBezTo>
                <a:close/>
                <a:moveTo>
                  <a:pt x="1795833" y="7401391"/>
                </a:moveTo>
                <a:cubicBezTo>
                  <a:pt x="1786992" y="7391310"/>
                  <a:pt x="1775073" y="7406467"/>
                  <a:pt x="1787037" y="7412703"/>
                </a:cubicBezTo>
                <a:cubicBezTo>
                  <a:pt x="1790160" y="7408858"/>
                  <a:pt x="1793107" y="7405411"/>
                  <a:pt x="1795833" y="7401391"/>
                </a:cubicBezTo>
                <a:close/>
                <a:moveTo>
                  <a:pt x="567837" y="10181143"/>
                </a:moveTo>
                <a:cubicBezTo>
                  <a:pt x="568956" y="10167858"/>
                  <a:pt x="560699" y="10166111"/>
                  <a:pt x="548568" y="10168828"/>
                </a:cubicBezTo>
                <a:cubicBezTo>
                  <a:pt x="549124" y="10180477"/>
                  <a:pt x="561957" y="10176169"/>
                  <a:pt x="567837" y="10181143"/>
                </a:cubicBezTo>
                <a:close/>
                <a:moveTo>
                  <a:pt x="4991000" y="173615"/>
                </a:moveTo>
                <a:cubicBezTo>
                  <a:pt x="4988564" y="171586"/>
                  <a:pt x="4986127" y="169558"/>
                  <a:pt x="4983514" y="167928"/>
                </a:cubicBezTo>
                <a:cubicBezTo>
                  <a:pt x="4978134" y="173640"/>
                  <a:pt x="4981284" y="178363"/>
                  <a:pt x="4983286" y="183530"/>
                </a:cubicBezTo>
                <a:cubicBezTo>
                  <a:pt x="4986065" y="180475"/>
                  <a:pt x="4988621" y="176846"/>
                  <a:pt x="4991000" y="173615"/>
                </a:cubicBezTo>
                <a:close/>
                <a:moveTo>
                  <a:pt x="1353182" y="8409947"/>
                </a:moveTo>
                <a:cubicBezTo>
                  <a:pt x="1348976" y="8407613"/>
                  <a:pt x="1347984" y="8399083"/>
                  <a:pt x="1341630" y="8404843"/>
                </a:cubicBezTo>
                <a:cubicBezTo>
                  <a:pt x="1346058" y="8407752"/>
                  <a:pt x="1347402" y="8415485"/>
                  <a:pt x="1353182" y="8409947"/>
                </a:cubicBezTo>
                <a:close/>
                <a:moveTo>
                  <a:pt x="3097581" y="4462093"/>
                </a:moveTo>
                <a:cubicBezTo>
                  <a:pt x="3098198" y="4447055"/>
                  <a:pt x="3103088" y="4432340"/>
                  <a:pt x="3105637" y="4417536"/>
                </a:cubicBezTo>
                <a:cubicBezTo>
                  <a:pt x="3105677" y="4407335"/>
                  <a:pt x="3123443" y="4389851"/>
                  <a:pt x="3109296" y="4385200"/>
                </a:cubicBezTo>
                <a:cubicBezTo>
                  <a:pt x="3095626" y="4401213"/>
                  <a:pt x="3077593" y="4448888"/>
                  <a:pt x="3090011" y="4468047"/>
                </a:cubicBezTo>
                <a:cubicBezTo>
                  <a:pt x="3092434" y="4465794"/>
                  <a:pt x="3095006" y="4463948"/>
                  <a:pt x="3097581" y="4462093"/>
                </a:cubicBezTo>
                <a:close/>
                <a:moveTo>
                  <a:pt x="385455" y="10601565"/>
                </a:moveTo>
                <a:cubicBezTo>
                  <a:pt x="382799" y="10598962"/>
                  <a:pt x="380541" y="10596536"/>
                  <a:pt x="377885" y="10593934"/>
                </a:cubicBezTo>
                <a:cubicBezTo>
                  <a:pt x="375282" y="10596594"/>
                  <a:pt x="372856" y="10598855"/>
                  <a:pt x="370429" y="10601117"/>
                </a:cubicBezTo>
                <a:cubicBezTo>
                  <a:pt x="372909" y="10604117"/>
                  <a:pt x="375167" y="10606543"/>
                  <a:pt x="378000" y="10608747"/>
                </a:cubicBezTo>
                <a:cubicBezTo>
                  <a:pt x="380426" y="10606486"/>
                  <a:pt x="382630" y="10603650"/>
                  <a:pt x="385455" y="10601565"/>
                </a:cubicBezTo>
                <a:close/>
                <a:moveTo>
                  <a:pt x="4998493" y="163125"/>
                </a:moveTo>
                <a:cubicBezTo>
                  <a:pt x="5009078" y="152098"/>
                  <a:pt x="5001628" y="143096"/>
                  <a:pt x="4996522" y="134178"/>
                </a:cubicBezTo>
                <a:cubicBezTo>
                  <a:pt x="4993893" y="144437"/>
                  <a:pt x="4991265" y="154697"/>
                  <a:pt x="4998493" y="163125"/>
                </a:cubicBezTo>
                <a:close/>
                <a:moveTo>
                  <a:pt x="4122264" y="2146850"/>
                </a:moveTo>
                <a:cubicBezTo>
                  <a:pt x="4115591" y="2113694"/>
                  <a:pt x="4068306" y="2083016"/>
                  <a:pt x="4043526" y="2113581"/>
                </a:cubicBezTo>
                <a:cubicBezTo>
                  <a:pt x="4057283" y="2126918"/>
                  <a:pt x="4070250" y="2109162"/>
                  <a:pt x="4084310" y="2122187"/>
                </a:cubicBezTo>
                <a:cubicBezTo>
                  <a:pt x="4082673" y="2135762"/>
                  <a:pt x="4076421" y="2149718"/>
                  <a:pt x="4081860" y="2162876"/>
                </a:cubicBezTo>
                <a:cubicBezTo>
                  <a:pt x="4095076" y="2161131"/>
                  <a:pt x="4108556" y="2156610"/>
                  <a:pt x="4122264" y="2146850"/>
                </a:cubicBezTo>
                <a:close/>
                <a:moveTo>
                  <a:pt x="4420267" y="1472485"/>
                </a:moveTo>
                <a:cubicBezTo>
                  <a:pt x="4423266" y="1456645"/>
                  <a:pt x="4410576" y="1439971"/>
                  <a:pt x="4401725" y="1425738"/>
                </a:cubicBezTo>
                <a:cubicBezTo>
                  <a:pt x="4397134" y="1418764"/>
                  <a:pt x="4392512" y="1410090"/>
                  <a:pt x="4387094" y="1402824"/>
                </a:cubicBezTo>
                <a:lnTo>
                  <a:pt x="4381380" y="1398568"/>
                </a:lnTo>
                <a:lnTo>
                  <a:pt x="4367682" y="1388364"/>
                </a:lnTo>
                <a:lnTo>
                  <a:pt x="4375418" y="1403238"/>
                </a:lnTo>
                <a:lnTo>
                  <a:pt x="4390385" y="1432016"/>
                </a:lnTo>
                <a:cubicBezTo>
                  <a:pt x="4399572" y="1445887"/>
                  <a:pt x="4409955" y="1459227"/>
                  <a:pt x="4420267" y="1472485"/>
                </a:cubicBezTo>
                <a:close/>
                <a:moveTo>
                  <a:pt x="1786184" y="7447947"/>
                </a:moveTo>
                <a:cubicBezTo>
                  <a:pt x="1777481" y="7440777"/>
                  <a:pt x="1786370" y="7431406"/>
                  <a:pt x="1778240" y="7424015"/>
                </a:cubicBezTo>
                <a:cubicBezTo>
                  <a:pt x="1773407" y="7432803"/>
                  <a:pt x="1773766" y="7456709"/>
                  <a:pt x="1786184" y="7447947"/>
                </a:cubicBezTo>
                <a:close/>
                <a:moveTo>
                  <a:pt x="3735179" y="3037759"/>
                </a:moveTo>
                <a:cubicBezTo>
                  <a:pt x="3720212" y="3034956"/>
                  <a:pt x="3719639" y="3018990"/>
                  <a:pt x="3710289" y="3031523"/>
                </a:cubicBezTo>
                <a:cubicBezTo>
                  <a:pt x="3711273" y="3035767"/>
                  <a:pt x="3732033" y="3053510"/>
                  <a:pt x="3735179" y="3037759"/>
                </a:cubicBezTo>
                <a:close/>
                <a:moveTo>
                  <a:pt x="5018404" y="135808"/>
                </a:moveTo>
                <a:cubicBezTo>
                  <a:pt x="5022321" y="128862"/>
                  <a:pt x="5017187" y="117850"/>
                  <a:pt x="5013358" y="111161"/>
                </a:cubicBezTo>
                <a:cubicBezTo>
                  <a:pt x="5006088" y="122225"/>
                  <a:pt x="5008101" y="131680"/>
                  <a:pt x="5011086" y="141089"/>
                </a:cubicBezTo>
                <a:cubicBezTo>
                  <a:pt x="5014786" y="139987"/>
                  <a:pt x="5017097" y="138124"/>
                  <a:pt x="5018404" y="135808"/>
                </a:cubicBezTo>
                <a:close/>
                <a:moveTo>
                  <a:pt x="532423" y="10291408"/>
                </a:moveTo>
                <a:cubicBezTo>
                  <a:pt x="531978" y="10269830"/>
                  <a:pt x="528186" y="10251525"/>
                  <a:pt x="507318" y="10254659"/>
                </a:cubicBezTo>
                <a:cubicBezTo>
                  <a:pt x="510611" y="10266566"/>
                  <a:pt x="521077" y="10269765"/>
                  <a:pt x="527670" y="10277430"/>
                </a:cubicBezTo>
                <a:cubicBezTo>
                  <a:pt x="517833" y="10279260"/>
                  <a:pt x="520736" y="10295273"/>
                  <a:pt x="532423" y="10291408"/>
                </a:cubicBezTo>
                <a:close/>
                <a:moveTo>
                  <a:pt x="1478973" y="8157577"/>
                </a:moveTo>
                <a:cubicBezTo>
                  <a:pt x="1462233" y="8145897"/>
                  <a:pt x="1449115" y="8132485"/>
                  <a:pt x="1435423" y="8119296"/>
                </a:cubicBezTo>
                <a:cubicBezTo>
                  <a:pt x="1433165" y="8137337"/>
                  <a:pt x="1462922" y="8176663"/>
                  <a:pt x="1478973" y="8157577"/>
                </a:cubicBezTo>
                <a:close/>
                <a:moveTo>
                  <a:pt x="4039386" y="2364480"/>
                </a:moveTo>
                <a:cubicBezTo>
                  <a:pt x="4017338" y="2346773"/>
                  <a:pt x="4031735" y="2302052"/>
                  <a:pt x="4029320" y="2273428"/>
                </a:cubicBezTo>
                <a:cubicBezTo>
                  <a:pt x="4039344" y="2291092"/>
                  <a:pt x="4034505" y="2335911"/>
                  <a:pt x="4039386" y="2364480"/>
                </a:cubicBezTo>
                <a:close/>
                <a:moveTo>
                  <a:pt x="4483639" y="1360671"/>
                </a:moveTo>
                <a:cubicBezTo>
                  <a:pt x="4480326" y="1359504"/>
                  <a:pt x="4477058" y="1357722"/>
                  <a:pt x="4473746" y="1356554"/>
                </a:cubicBezTo>
                <a:cubicBezTo>
                  <a:pt x="4467923" y="1364468"/>
                  <a:pt x="4477709" y="1365799"/>
                  <a:pt x="4478911" y="1370518"/>
                </a:cubicBezTo>
                <a:cubicBezTo>
                  <a:pt x="4480692" y="1367251"/>
                  <a:pt x="4482143" y="1364268"/>
                  <a:pt x="4483639" y="1360671"/>
                </a:cubicBezTo>
                <a:close/>
                <a:moveTo>
                  <a:pt x="5036880" y="109635"/>
                </a:moveTo>
                <a:cubicBezTo>
                  <a:pt x="5039739" y="99678"/>
                  <a:pt x="5032820" y="91089"/>
                  <a:pt x="5026996" y="82449"/>
                </a:cubicBezTo>
                <a:cubicBezTo>
                  <a:pt x="5023535" y="95671"/>
                  <a:pt x="5018526" y="109162"/>
                  <a:pt x="5030358" y="120100"/>
                </a:cubicBezTo>
                <a:cubicBezTo>
                  <a:pt x="5033887" y="116425"/>
                  <a:pt x="5035927" y="112954"/>
                  <a:pt x="5036880" y="109635"/>
                </a:cubicBezTo>
                <a:close/>
                <a:moveTo>
                  <a:pt x="4446096" y="1448423"/>
                </a:moveTo>
                <a:cubicBezTo>
                  <a:pt x="4443148" y="1433694"/>
                  <a:pt x="4434492" y="1421020"/>
                  <a:pt x="4415036" y="1412501"/>
                </a:cubicBezTo>
                <a:cubicBezTo>
                  <a:pt x="4415738" y="1400663"/>
                  <a:pt x="4412160" y="1390366"/>
                  <a:pt x="4406596" y="1380851"/>
                </a:cubicBezTo>
                <a:lnTo>
                  <a:pt x="4405631" y="1379574"/>
                </a:lnTo>
                <a:lnTo>
                  <a:pt x="4386236" y="1353891"/>
                </a:lnTo>
                <a:cubicBezTo>
                  <a:pt x="4381143" y="1366645"/>
                  <a:pt x="4388290" y="1374577"/>
                  <a:pt x="4395949" y="1382353"/>
                </a:cubicBezTo>
                <a:lnTo>
                  <a:pt x="4398414" y="1385226"/>
                </a:lnTo>
                <a:lnTo>
                  <a:pt x="4406357" y="1394484"/>
                </a:lnTo>
                <a:cubicBezTo>
                  <a:pt x="4408977" y="1398878"/>
                  <a:pt x="4410260" y="1403816"/>
                  <a:pt x="4408740" y="1409882"/>
                </a:cubicBezTo>
                <a:cubicBezTo>
                  <a:pt x="4401590" y="1406273"/>
                  <a:pt x="4397950" y="1397901"/>
                  <a:pt x="4394268" y="1390647"/>
                </a:cubicBezTo>
                <a:lnTo>
                  <a:pt x="4392939" y="1389515"/>
                </a:lnTo>
                <a:lnTo>
                  <a:pt x="4379541" y="1378109"/>
                </a:lnTo>
                <a:lnTo>
                  <a:pt x="4388157" y="1393260"/>
                </a:lnTo>
                <a:lnTo>
                  <a:pt x="4408305" y="1428688"/>
                </a:lnTo>
                <a:cubicBezTo>
                  <a:pt x="4415865" y="1439429"/>
                  <a:pt x="4423533" y="1452958"/>
                  <a:pt x="4432090" y="1454198"/>
                </a:cubicBezTo>
                <a:cubicBezTo>
                  <a:pt x="4427531" y="1448925"/>
                  <a:pt x="4425847" y="1442318"/>
                  <a:pt x="4420015" y="1437570"/>
                </a:cubicBezTo>
                <a:cubicBezTo>
                  <a:pt x="4425767" y="1434900"/>
                  <a:pt x="4432525" y="1435392"/>
                  <a:pt x="4428892" y="1425863"/>
                </a:cubicBezTo>
                <a:cubicBezTo>
                  <a:pt x="4435161" y="1433113"/>
                  <a:pt x="4434404" y="1443558"/>
                  <a:pt x="4446096" y="1448423"/>
                </a:cubicBezTo>
                <a:close/>
                <a:moveTo>
                  <a:pt x="3172602" y="4331014"/>
                </a:moveTo>
                <a:cubicBezTo>
                  <a:pt x="3172002" y="4322897"/>
                  <a:pt x="3163409" y="4314402"/>
                  <a:pt x="3161285" y="4305905"/>
                </a:cubicBezTo>
                <a:cubicBezTo>
                  <a:pt x="3154451" y="4313911"/>
                  <a:pt x="3152299" y="4322090"/>
                  <a:pt x="3160514" y="4332108"/>
                </a:cubicBezTo>
                <a:cubicBezTo>
                  <a:pt x="3164725" y="4329672"/>
                  <a:pt x="3168244" y="4333041"/>
                  <a:pt x="3172602" y="4331014"/>
                </a:cubicBezTo>
                <a:close/>
                <a:moveTo>
                  <a:pt x="3662496" y="3222755"/>
                </a:moveTo>
                <a:cubicBezTo>
                  <a:pt x="3668739" y="3206468"/>
                  <a:pt x="3663486" y="3194624"/>
                  <a:pt x="3656907" y="3183623"/>
                </a:cubicBezTo>
                <a:cubicBezTo>
                  <a:pt x="3653714" y="3198400"/>
                  <a:pt x="3656094" y="3211354"/>
                  <a:pt x="3662496" y="3222755"/>
                </a:cubicBezTo>
                <a:close/>
                <a:moveTo>
                  <a:pt x="3207820" y="4252640"/>
                </a:moveTo>
                <a:cubicBezTo>
                  <a:pt x="3175286" y="4262455"/>
                  <a:pt x="3123790" y="4291569"/>
                  <a:pt x="3108728" y="4330770"/>
                </a:cubicBezTo>
                <a:cubicBezTo>
                  <a:pt x="3111543" y="4333464"/>
                  <a:pt x="3114358" y="4336160"/>
                  <a:pt x="3118243" y="4331526"/>
                </a:cubicBezTo>
                <a:cubicBezTo>
                  <a:pt x="3130208" y="4295286"/>
                  <a:pt x="3180960" y="4275699"/>
                  <a:pt x="3207820" y="4252640"/>
                </a:cubicBezTo>
                <a:close/>
                <a:moveTo>
                  <a:pt x="1808221" y="7420638"/>
                </a:moveTo>
                <a:cubicBezTo>
                  <a:pt x="1814911" y="7414095"/>
                  <a:pt x="1811326" y="7408237"/>
                  <a:pt x="1803511" y="7403358"/>
                </a:cubicBezTo>
                <a:cubicBezTo>
                  <a:pt x="1796821" y="7409902"/>
                  <a:pt x="1800405" y="7415760"/>
                  <a:pt x="1808221" y="7420638"/>
                </a:cubicBezTo>
                <a:close/>
                <a:moveTo>
                  <a:pt x="533866" y="10305350"/>
                </a:moveTo>
                <a:cubicBezTo>
                  <a:pt x="533506" y="10301865"/>
                  <a:pt x="533145" y="10298379"/>
                  <a:pt x="532784" y="10294894"/>
                </a:cubicBezTo>
                <a:cubicBezTo>
                  <a:pt x="529298" y="10295254"/>
                  <a:pt x="525812" y="10295615"/>
                  <a:pt x="522327" y="10295975"/>
                </a:cubicBezTo>
                <a:cubicBezTo>
                  <a:pt x="522688" y="10299460"/>
                  <a:pt x="523049" y="10302946"/>
                  <a:pt x="523409" y="10306432"/>
                </a:cubicBezTo>
                <a:cubicBezTo>
                  <a:pt x="526895" y="10306071"/>
                  <a:pt x="530381" y="10305711"/>
                  <a:pt x="533866" y="10305350"/>
                </a:cubicBezTo>
                <a:close/>
                <a:moveTo>
                  <a:pt x="1391461" y="8366413"/>
                </a:moveTo>
                <a:cubicBezTo>
                  <a:pt x="1375953" y="8351945"/>
                  <a:pt x="1366325" y="8317705"/>
                  <a:pt x="1343287" y="8317045"/>
                </a:cubicBezTo>
                <a:cubicBezTo>
                  <a:pt x="1354201" y="8333291"/>
                  <a:pt x="1372045" y="8364022"/>
                  <a:pt x="1391461" y="8366413"/>
                </a:cubicBezTo>
                <a:close/>
                <a:moveTo>
                  <a:pt x="3707493" y="3131703"/>
                </a:moveTo>
                <a:cubicBezTo>
                  <a:pt x="3694298" y="3129205"/>
                  <a:pt x="3707146" y="3100126"/>
                  <a:pt x="3689468" y="3109929"/>
                </a:cubicBezTo>
                <a:cubicBezTo>
                  <a:pt x="3701033" y="3115039"/>
                  <a:pt x="3684432" y="3131035"/>
                  <a:pt x="3696397" y="3136321"/>
                </a:cubicBezTo>
                <a:cubicBezTo>
                  <a:pt x="3698685" y="3131143"/>
                  <a:pt x="3704760" y="3135732"/>
                  <a:pt x="3707493" y="3131703"/>
                </a:cubicBezTo>
                <a:close/>
                <a:moveTo>
                  <a:pt x="1958418" y="7093827"/>
                </a:moveTo>
                <a:cubicBezTo>
                  <a:pt x="1956602" y="7092549"/>
                  <a:pt x="1954565" y="7090697"/>
                  <a:pt x="1952749" y="7089418"/>
                </a:cubicBezTo>
                <a:cubicBezTo>
                  <a:pt x="1951471" y="7091234"/>
                  <a:pt x="1949795" y="7092872"/>
                  <a:pt x="1948341" y="7095086"/>
                </a:cubicBezTo>
                <a:cubicBezTo>
                  <a:pt x="1950156" y="7096363"/>
                  <a:pt x="1952370" y="7097818"/>
                  <a:pt x="1954009" y="7099494"/>
                </a:cubicBezTo>
                <a:cubicBezTo>
                  <a:pt x="1955463" y="7097280"/>
                  <a:pt x="1956741" y="7095466"/>
                  <a:pt x="1958418" y="7093827"/>
                </a:cubicBezTo>
                <a:close/>
                <a:moveTo>
                  <a:pt x="1376617" y="8410783"/>
                </a:moveTo>
                <a:cubicBezTo>
                  <a:pt x="1368697" y="8408235"/>
                  <a:pt x="1369789" y="8402531"/>
                  <a:pt x="1362444" y="8399761"/>
                </a:cubicBezTo>
                <a:cubicBezTo>
                  <a:pt x="1358665" y="8410466"/>
                  <a:pt x="1361556" y="8417931"/>
                  <a:pt x="1371338" y="8422730"/>
                </a:cubicBezTo>
                <a:close/>
                <a:moveTo>
                  <a:pt x="1799515" y="7454312"/>
                </a:moveTo>
                <a:cubicBezTo>
                  <a:pt x="1804791" y="7446670"/>
                  <a:pt x="1803896" y="7440100"/>
                  <a:pt x="1797003" y="7434205"/>
                </a:cubicBezTo>
                <a:cubicBezTo>
                  <a:pt x="1791728" y="7441848"/>
                  <a:pt x="1792799" y="7448020"/>
                  <a:pt x="1799515" y="7454312"/>
                </a:cubicBezTo>
                <a:close/>
                <a:moveTo>
                  <a:pt x="1345938" y="8490993"/>
                </a:moveTo>
                <a:cubicBezTo>
                  <a:pt x="1359376" y="8470276"/>
                  <a:pt x="1349056" y="8462384"/>
                  <a:pt x="1362717" y="8442242"/>
                </a:cubicBezTo>
                <a:cubicBezTo>
                  <a:pt x="1349535" y="8439750"/>
                  <a:pt x="1359899" y="8428147"/>
                  <a:pt x="1346319" y="8425478"/>
                </a:cubicBezTo>
                <a:cubicBezTo>
                  <a:pt x="1343895" y="8448205"/>
                  <a:pt x="1340498" y="8470979"/>
                  <a:pt x="1345938" y="8490993"/>
                </a:cubicBezTo>
                <a:close/>
                <a:moveTo>
                  <a:pt x="2879709" y="5023612"/>
                </a:moveTo>
                <a:lnTo>
                  <a:pt x="2872136" y="5020266"/>
                </a:lnTo>
                <a:lnTo>
                  <a:pt x="2868969" y="5027433"/>
                </a:lnTo>
                <a:lnTo>
                  <a:pt x="2876542" y="5030780"/>
                </a:lnTo>
                <a:close/>
                <a:moveTo>
                  <a:pt x="5060177" y="89035"/>
                </a:moveTo>
                <a:cubicBezTo>
                  <a:pt x="5064551" y="78074"/>
                  <a:pt x="5053817" y="65390"/>
                  <a:pt x="5047888" y="54562"/>
                </a:cubicBezTo>
                <a:cubicBezTo>
                  <a:pt x="5038332" y="70802"/>
                  <a:pt x="5042346" y="85424"/>
                  <a:pt x="5050029" y="99288"/>
                </a:cubicBezTo>
                <a:cubicBezTo>
                  <a:pt x="5055582" y="96150"/>
                  <a:pt x="5058719" y="92688"/>
                  <a:pt x="5060177" y="89035"/>
                </a:cubicBezTo>
                <a:close/>
                <a:moveTo>
                  <a:pt x="579684" y="10229615"/>
                </a:moveTo>
                <a:cubicBezTo>
                  <a:pt x="587801" y="10208019"/>
                  <a:pt x="551483" y="10209553"/>
                  <a:pt x="547645" y="10190277"/>
                </a:cubicBezTo>
                <a:cubicBezTo>
                  <a:pt x="553997" y="10188807"/>
                  <a:pt x="555597" y="10193790"/>
                  <a:pt x="561948" y="10192321"/>
                </a:cubicBezTo>
                <a:cubicBezTo>
                  <a:pt x="560071" y="10181513"/>
                  <a:pt x="548070" y="10182862"/>
                  <a:pt x="539194" y="10180366"/>
                </a:cubicBezTo>
                <a:cubicBezTo>
                  <a:pt x="529903" y="10209997"/>
                  <a:pt x="566896" y="10214462"/>
                  <a:pt x="579684" y="10229615"/>
                </a:cubicBezTo>
                <a:close/>
                <a:moveTo>
                  <a:pt x="3144760" y="4424802"/>
                </a:moveTo>
                <a:cubicBezTo>
                  <a:pt x="3137330" y="4413117"/>
                  <a:pt x="3127976" y="4419246"/>
                  <a:pt x="3121189" y="4405475"/>
                </a:cubicBezTo>
                <a:cubicBezTo>
                  <a:pt x="3109732" y="4416067"/>
                  <a:pt x="3124195" y="4416434"/>
                  <a:pt x="3127673" y="4430006"/>
                </a:cubicBezTo>
                <a:cubicBezTo>
                  <a:pt x="3133953" y="4421733"/>
                  <a:pt x="3138480" y="4433076"/>
                  <a:pt x="3144760" y="4424802"/>
                </a:cubicBezTo>
                <a:close/>
                <a:moveTo>
                  <a:pt x="1038878" y="9195891"/>
                </a:moveTo>
                <a:cubicBezTo>
                  <a:pt x="1038629" y="9191737"/>
                  <a:pt x="1036009" y="9186892"/>
                  <a:pt x="1031556" y="9183498"/>
                </a:cubicBezTo>
                <a:cubicBezTo>
                  <a:pt x="1024324" y="9191245"/>
                  <a:pt x="1022529" y="9198541"/>
                  <a:pt x="1031961" y="9204135"/>
                </a:cubicBezTo>
                <a:cubicBezTo>
                  <a:pt x="1037001" y="9203507"/>
                  <a:pt x="1039126" y="9200045"/>
                  <a:pt x="1038878" y="9195891"/>
                </a:cubicBezTo>
                <a:close/>
                <a:moveTo>
                  <a:pt x="3704856" y="3165569"/>
                </a:moveTo>
                <a:cubicBezTo>
                  <a:pt x="3710986" y="3158927"/>
                  <a:pt x="3708097" y="3142204"/>
                  <a:pt x="3694812" y="3139908"/>
                </a:cubicBezTo>
                <a:cubicBezTo>
                  <a:pt x="3680651" y="3157932"/>
                  <a:pt x="3703443" y="3157052"/>
                  <a:pt x="3703102" y="3162138"/>
                </a:cubicBezTo>
                <a:cubicBezTo>
                  <a:pt x="3701037" y="3167891"/>
                  <a:pt x="3689999" y="3161587"/>
                  <a:pt x="3695770" y="3167945"/>
                </a:cubicBezTo>
                <a:cubicBezTo>
                  <a:pt x="3699767" y="3168878"/>
                  <a:pt x="3702813" y="3167783"/>
                  <a:pt x="3704856" y="3165569"/>
                </a:cubicBezTo>
                <a:close/>
                <a:moveTo>
                  <a:pt x="4050084" y="2386544"/>
                </a:moveTo>
                <a:cubicBezTo>
                  <a:pt x="4042322" y="2354101"/>
                  <a:pt x="4042862" y="2321806"/>
                  <a:pt x="4045861" y="2289465"/>
                </a:cubicBezTo>
                <a:cubicBezTo>
                  <a:pt x="4053782" y="2309298"/>
                  <a:pt x="4053720" y="2356035"/>
                  <a:pt x="4050084" y="2386544"/>
                </a:cubicBezTo>
                <a:close/>
                <a:moveTo>
                  <a:pt x="3197947" y="4316941"/>
                </a:moveTo>
                <a:cubicBezTo>
                  <a:pt x="3203141" y="4309675"/>
                  <a:pt x="3200726" y="4295697"/>
                  <a:pt x="3196495" y="4286796"/>
                </a:cubicBezTo>
                <a:cubicBezTo>
                  <a:pt x="3185450" y="4297238"/>
                  <a:pt x="3186408" y="4308932"/>
                  <a:pt x="3190003" y="4321534"/>
                </a:cubicBezTo>
                <a:cubicBezTo>
                  <a:pt x="3193638" y="4321041"/>
                  <a:pt x="3196216" y="4319364"/>
                  <a:pt x="3197947" y="4316941"/>
                </a:cubicBezTo>
                <a:close/>
                <a:moveTo>
                  <a:pt x="4463691" y="1452792"/>
                </a:moveTo>
                <a:cubicBezTo>
                  <a:pt x="4467224" y="1429579"/>
                  <a:pt x="4431081" y="1408419"/>
                  <a:pt x="4439369" y="1392037"/>
                </a:cubicBezTo>
                <a:cubicBezTo>
                  <a:pt x="4449058" y="1403243"/>
                  <a:pt x="4457626" y="1438454"/>
                  <a:pt x="4473697" y="1429741"/>
                </a:cubicBezTo>
                <a:cubicBezTo>
                  <a:pt x="4468817" y="1416107"/>
                  <a:pt x="4457241" y="1405382"/>
                  <a:pt x="4450428" y="1392842"/>
                </a:cubicBezTo>
                <a:cubicBezTo>
                  <a:pt x="4452133" y="1377834"/>
                  <a:pt x="4445447" y="1369936"/>
                  <a:pt x="4437069" y="1362493"/>
                </a:cubicBezTo>
                <a:lnTo>
                  <a:pt x="4433215" y="1357968"/>
                </a:lnTo>
                <a:lnTo>
                  <a:pt x="4413552" y="1334879"/>
                </a:lnTo>
                <a:cubicBezTo>
                  <a:pt x="4405739" y="1346818"/>
                  <a:pt x="4420406" y="1357787"/>
                  <a:pt x="4423178" y="1365676"/>
                </a:cubicBezTo>
                <a:lnTo>
                  <a:pt x="4423100" y="1365891"/>
                </a:lnTo>
                <a:lnTo>
                  <a:pt x="4420714" y="1372459"/>
                </a:lnTo>
                <a:lnTo>
                  <a:pt x="4418814" y="1369248"/>
                </a:lnTo>
                <a:lnTo>
                  <a:pt x="4407782" y="1350595"/>
                </a:lnTo>
                <a:cubicBezTo>
                  <a:pt x="4403444" y="1343331"/>
                  <a:pt x="4397992" y="1336526"/>
                  <a:pt x="4388166" y="1331488"/>
                </a:cubicBezTo>
                <a:cubicBezTo>
                  <a:pt x="4390404" y="1343232"/>
                  <a:pt x="4394732" y="1354104"/>
                  <a:pt x="4400342" y="1364452"/>
                </a:cubicBezTo>
                <a:lnTo>
                  <a:pt x="4408777" y="1377109"/>
                </a:lnTo>
                <a:lnTo>
                  <a:pt x="4420215" y="1394272"/>
                </a:lnTo>
                <a:cubicBezTo>
                  <a:pt x="4434954" y="1413565"/>
                  <a:pt x="4451598" y="1432148"/>
                  <a:pt x="4463691" y="1452792"/>
                </a:cubicBezTo>
                <a:close/>
                <a:moveTo>
                  <a:pt x="3230010" y="4248334"/>
                </a:moveTo>
                <a:cubicBezTo>
                  <a:pt x="3230779" y="4247300"/>
                  <a:pt x="3230889" y="4245757"/>
                  <a:pt x="3229904" y="4243331"/>
                </a:cubicBezTo>
                <a:cubicBezTo>
                  <a:pt x="3227415" y="4242834"/>
                  <a:pt x="3212786" y="4247155"/>
                  <a:pt x="3217073" y="4253952"/>
                </a:cubicBezTo>
                <a:cubicBezTo>
                  <a:pt x="3219459" y="4249970"/>
                  <a:pt x="3227701" y="4251441"/>
                  <a:pt x="3230010" y="4248334"/>
                </a:cubicBezTo>
                <a:close/>
                <a:moveTo>
                  <a:pt x="3122665" y="4493384"/>
                </a:moveTo>
                <a:cubicBezTo>
                  <a:pt x="3119967" y="4489718"/>
                  <a:pt x="3116773" y="4488549"/>
                  <a:pt x="3113581" y="4487377"/>
                </a:cubicBezTo>
                <a:cubicBezTo>
                  <a:pt x="3106389" y="4491808"/>
                  <a:pt x="3108039" y="4497697"/>
                  <a:pt x="3113962" y="4503909"/>
                </a:cubicBezTo>
                <a:cubicBezTo>
                  <a:pt x="3118845" y="4500769"/>
                  <a:pt x="3121648" y="4496987"/>
                  <a:pt x="3122665" y="4493384"/>
                </a:cubicBezTo>
                <a:close/>
                <a:moveTo>
                  <a:pt x="5078591" y="67161"/>
                </a:moveTo>
                <a:cubicBezTo>
                  <a:pt x="5079889" y="56091"/>
                  <a:pt x="5072150" y="44106"/>
                  <a:pt x="5064486" y="42861"/>
                </a:cubicBezTo>
                <a:cubicBezTo>
                  <a:pt x="5067388" y="54612"/>
                  <a:pt x="5060212" y="67621"/>
                  <a:pt x="5073943" y="77495"/>
                </a:cubicBezTo>
                <a:cubicBezTo>
                  <a:pt x="5076721" y="74440"/>
                  <a:pt x="5078158" y="70851"/>
                  <a:pt x="5078591" y="67161"/>
                </a:cubicBezTo>
                <a:close/>
                <a:moveTo>
                  <a:pt x="1949614" y="7150380"/>
                </a:moveTo>
                <a:cubicBezTo>
                  <a:pt x="1957421" y="7142407"/>
                  <a:pt x="1959587" y="7122423"/>
                  <a:pt x="1946862" y="7125368"/>
                </a:cubicBezTo>
                <a:cubicBezTo>
                  <a:pt x="1952891" y="7133267"/>
                  <a:pt x="1942612" y="7142527"/>
                  <a:pt x="1949614" y="7150380"/>
                </a:cubicBezTo>
                <a:close/>
                <a:moveTo>
                  <a:pt x="4068846" y="2358920"/>
                </a:moveTo>
                <a:cubicBezTo>
                  <a:pt x="4051852" y="2345474"/>
                  <a:pt x="4065834" y="2304503"/>
                  <a:pt x="4057279" y="2280456"/>
                </a:cubicBezTo>
                <a:cubicBezTo>
                  <a:pt x="4078301" y="2294172"/>
                  <a:pt x="4058434" y="2334892"/>
                  <a:pt x="4068846" y="2358920"/>
                </a:cubicBezTo>
                <a:close/>
                <a:moveTo>
                  <a:pt x="1815452" y="7462304"/>
                </a:moveTo>
                <a:cubicBezTo>
                  <a:pt x="1826502" y="7453413"/>
                  <a:pt x="1818021" y="7446816"/>
                  <a:pt x="1815361" y="7439941"/>
                </a:cubicBezTo>
                <a:cubicBezTo>
                  <a:pt x="1809337" y="7448203"/>
                  <a:pt x="1813762" y="7455383"/>
                  <a:pt x="1815452" y="7462304"/>
                </a:cubicBezTo>
                <a:close/>
                <a:moveTo>
                  <a:pt x="3552044" y="3532991"/>
                </a:moveTo>
                <a:cubicBezTo>
                  <a:pt x="3550997" y="3523095"/>
                  <a:pt x="3539705" y="3510944"/>
                  <a:pt x="3555784" y="3509075"/>
                </a:cubicBezTo>
                <a:cubicBezTo>
                  <a:pt x="3547821" y="3497954"/>
                  <a:pt x="3544155" y="3481778"/>
                  <a:pt x="3526123" y="3482590"/>
                </a:cubicBezTo>
                <a:cubicBezTo>
                  <a:pt x="3540770" y="3503068"/>
                  <a:pt x="3531631" y="3513465"/>
                  <a:pt x="3538847" y="3534384"/>
                </a:cubicBezTo>
                <a:cubicBezTo>
                  <a:pt x="3543107" y="3533876"/>
                  <a:pt x="3547783" y="3533498"/>
                  <a:pt x="3552044" y="3532991"/>
                </a:cubicBezTo>
                <a:close/>
                <a:moveTo>
                  <a:pt x="1994591" y="7059361"/>
                </a:moveTo>
                <a:cubicBezTo>
                  <a:pt x="1992951" y="7057685"/>
                  <a:pt x="1990738" y="7056231"/>
                  <a:pt x="1989098" y="7054555"/>
                </a:cubicBezTo>
                <a:cubicBezTo>
                  <a:pt x="1987644" y="7056768"/>
                  <a:pt x="1986366" y="7058583"/>
                  <a:pt x="1984690" y="7060221"/>
                </a:cubicBezTo>
                <a:cubicBezTo>
                  <a:pt x="1986330" y="7061898"/>
                  <a:pt x="1988543" y="7063352"/>
                  <a:pt x="1990358" y="7064630"/>
                </a:cubicBezTo>
                <a:cubicBezTo>
                  <a:pt x="1991636" y="7062815"/>
                  <a:pt x="1993313" y="7061176"/>
                  <a:pt x="1994591" y="7059361"/>
                </a:cubicBezTo>
                <a:close/>
                <a:moveTo>
                  <a:pt x="227951" y="11058168"/>
                </a:moveTo>
                <a:cubicBezTo>
                  <a:pt x="218391" y="11049658"/>
                  <a:pt x="209404" y="11040925"/>
                  <a:pt x="209388" y="11032347"/>
                </a:cubicBezTo>
                <a:cubicBezTo>
                  <a:pt x="198795" y="11039094"/>
                  <a:pt x="218391" y="11074420"/>
                  <a:pt x="227951" y="11058168"/>
                </a:cubicBezTo>
                <a:close/>
                <a:moveTo>
                  <a:pt x="3716427" y="3163265"/>
                </a:moveTo>
                <a:cubicBezTo>
                  <a:pt x="3719067" y="3157289"/>
                  <a:pt x="3723032" y="3150473"/>
                  <a:pt x="3713954" y="3148365"/>
                </a:cubicBezTo>
                <a:cubicBezTo>
                  <a:pt x="3710563" y="3154961"/>
                  <a:pt x="3712169" y="3159955"/>
                  <a:pt x="3716427" y="3163265"/>
                </a:cubicBezTo>
                <a:close/>
                <a:moveTo>
                  <a:pt x="1969043" y="7120414"/>
                </a:moveTo>
                <a:cubicBezTo>
                  <a:pt x="1977507" y="7109876"/>
                  <a:pt x="1975321" y="7100819"/>
                  <a:pt x="1968494" y="7092568"/>
                </a:cubicBezTo>
                <a:cubicBezTo>
                  <a:pt x="1965244" y="7102078"/>
                  <a:pt x="1956381" y="7112440"/>
                  <a:pt x="1969043" y="7120414"/>
                </a:cubicBezTo>
                <a:close/>
                <a:moveTo>
                  <a:pt x="3209923" y="4313929"/>
                </a:moveTo>
                <a:cubicBezTo>
                  <a:pt x="3216643" y="4306888"/>
                  <a:pt x="3221144" y="4287218"/>
                  <a:pt x="3208583" y="4285702"/>
                </a:cubicBezTo>
                <a:cubicBezTo>
                  <a:pt x="3208806" y="4295345"/>
                  <a:pt x="3198809" y="4303561"/>
                  <a:pt x="3209923" y="4313929"/>
                </a:cubicBezTo>
                <a:close/>
                <a:moveTo>
                  <a:pt x="1397895" y="8415424"/>
                </a:moveTo>
                <a:cubicBezTo>
                  <a:pt x="1395669" y="8389215"/>
                  <a:pt x="1372018" y="8371625"/>
                  <a:pt x="1356408" y="8350925"/>
                </a:cubicBezTo>
                <a:cubicBezTo>
                  <a:pt x="1354215" y="8378515"/>
                  <a:pt x="1375967" y="8397169"/>
                  <a:pt x="1397895" y="8415424"/>
                </a:cubicBezTo>
                <a:close/>
                <a:moveTo>
                  <a:pt x="2896217" y="5026147"/>
                </a:moveTo>
                <a:cubicBezTo>
                  <a:pt x="2888493" y="5015594"/>
                  <a:pt x="2878815" y="5037496"/>
                  <a:pt x="2886119" y="5039295"/>
                </a:cubicBezTo>
                <a:cubicBezTo>
                  <a:pt x="2895840" y="5034548"/>
                  <a:pt x="2886497" y="5030894"/>
                  <a:pt x="2896217" y="5026147"/>
                </a:cubicBezTo>
                <a:close/>
                <a:moveTo>
                  <a:pt x="1513960" y="8163517"/>
                </a:moveTo>
                <a:cubicBezTo>
                  <a:pt x="1502667" y="8155671"/>
                  <a:pt x="1486390" y="8133248"/>
                  <a:pt x="1474061" y="8136368"/>
                </a:cubicBezTo>
                <a:cubicBezTo>
                  <a:pt x="1483584" y="8143907"/>
                  <a:pt x="1494899" y="8180796"/>
                  <a:pt x="1513960" y="8163517"/>
                </a:cubicBezTo>
                <a:close/>
                <a:moveTo>
                  <a:pt x="5096050" y="58711"/>
                </a:moveTo>
                <a:cubicBezTo>
                  <a:pt x="5091927" y="54034"/>
                  <a:pt x="5093594" y="48108"/>
                  <a:pt x="5087349" y="43921"/>
                </a:cubicBezTo>
                <a:cubicBezTo>
                  <a:pt x="5077994" y="52161"/>
                  <a:pt x="5084906" y="58070"/>
                  <a:pt x="5087752" y="64562"/>
                </a:cubicBezTo>
                <a:cubicBezTo>
                  <a:pt x="5090308" y="60932"/>
                  <a:pt x="5093541" y="63313"/>
                  <a:pt x="5096050" y="58711"/>
                </a:cubicBezTo>
                <a:close/>
                <a:moveTo>
                  <a:pt x="2564601" y="5789096"/>
                </a:moveTo>
                <a:cubicBezTo>
                  <a:pt x="2565199" y="5776967"/>
                  <a:pt x="2564824" y="5764885"/>
                  <a:pt x="2549295" y="5762314"/>
                </a:cubicBezTo>
                <a:cubicBezTo>
                  <a:pt x="2548874" y="5774044"/>
                  <a:pt x="2553976" y="5782972"/>
                  <a:pt x="2564601" y="5789096"/>
                </a:cubicBezTo>
                <a:close/>
                <a:moveTo>
                  <a:pt x="3216027" y="4321925"/>
                </a:moveTo>
                <a:cubicBezTo>
                  <a:pt x="3212297" y="4315390"/>
                  <a:pt x="3207696" y="4312875"/>
                  <a:pt x="3202667" y="4315604"/>
                </a:cubicBezTo>
                <a:cubicBezTo>
                  <a:pt x="3204694" y="4319970"/>
                  <a:pt x="3201891" y="4323752"/>
                  <a:pt x="3203362" y="4327857"/>
                </a:cubicBezTo>
                <a:cubicBezTo>
                  <a:pt x="3207720" y="4325830"/>
                  <a:pt x="3211470" y="4327263"/>
                  <a:pt x="3216027" y="4321925"/>
                </a:cubicBezTo>
                <a:close/>
                <a:moveTo>
                  <a:pt x="3187253" y="4387342"/>
                </a:moveTo>
                <a:cubicBezTo>
                  <a:pt x="3185664" y="4366149"/>
                  <a:pt x="3171123" y="4338491"/>
                  <a:pt x="3148112" y="4337482"/>
                </a:cubicBezTo>
                <a:cubicBezTo>
                  <a:pt x="3077186" y="4371716"/>
                  <a:pt x="3167504" y="4456001"/>
                  <a:pt x="3187253" y="4387342"/>
                </a:cubicBezTo>
                <a:close/>
                <a:moveTo>
                  <a:pt x="587684" y="10274963"/>
                </a:moveTo>
                <a:cubicBezTo>
                  <a:pt x="591465" y="10268557"/>
                  <a:pt x="582912" y="10252424"/>
                  <a:pt x="583891" y="10236226"/>
                </a:cubicBezTo>
                <a:cubicBezTo>
                  <a:pt x="566408" y="10232777"/>
                  <a:pt x="550161" y="10210395"/>
                  <a:pt x="535655" y="10216338"/>
                </a:cubicBezTo>
                <a:cubicBezTo>
                  <a:pt x="543671" y="10229384"/>
                  <a:pt x="568469" y="10227036"/>
                  <a:pt x="574878" y="10251249"/>
                </a:cubicBezTo>
                <a:cubicBezTo>
                  <a:pt x="560398" y="10249603"/>
                  <a:pt x="549182" y="10226592"/>
                  <a:pt x="537459" y="10233766"/>
                </a:cubicBezTo>
                <a:cubicBezTo>
                  <a:pt x="538421" y="10249871"/>
                  <a:pt x="549858" y="10253023"/>
                  <a:pt x="564245" y="10252728"/>
                </a:cubicBezTo>
                <a:cubicBezTo>
                  <a:pt x="572558" y="10259727"/>
                  <a:pt x="574796" y="10274020"/>
                  <a:pt x="587684" y="10274963"/>
                </a:cubicBezTo>
                <a:close/>
                <a:moveTo>
                  <a:pt x="288388" y="10953139"/>
                </a:moveTo>
                <a:cubicBezTo>
                  <a:pt x="281034" y="10946104"/>
                  <a:pt x="293714" y="10938932"/>
                  <a:pt x="280886" y="10931372"/>
                </a:cubicBezTo>
                <a:cubicBezTo>
                  <a:pt x="267536" y="10936829"/>
                  <a:pt x="277252" y="10960046"/>
                  <a:pt x="288388" y="10953139"/>
                </a:cubicBezTo>
                <a:close/>
                <a:moveTo>
                  <a:pt x="3136663" y="4507924"/>
                </a:moveTo>
                <a:cubicBezTo>
                  <a:pt x="3136462" y="4505100"/>
                  <a:pt x="3134567" y="4502078"/>
                  <a:pt x="3131605" y="4498973"/>
                </a:cubicBezTo>
                <a:cubicBezTo>
                  <a:pt x="3124003" y="4503548"/>
                  <a:pt x="3128552" y="4509789"/>
                  <a:pt x="3131577" y="4515650"/>
                </a:cubicBezTo>
                <a:cubicBezTo>
                  <a:pt x="3135380" y="4513359"/>
                  <a:pt x="3136866" y="4510744"/>
                  <a:pt x="3136663" y="4507924"/>
                </a:cubicBezTo>
                <a:close/>
                <a:moveTo>
                  <a:pt x="1993742" y="7094680"/>
                </a:moveTo>
                <a:cubicBezTo>
                  <a:pt x="1990287" y="7091726"/>
                  <a:pt x="1992843" y="7088096"/>
                  <a:pt x="1987443" y="7085234"/>
                </a:cubicBezTo>
                <a:cubicBezTo>
                  <a:pt x="1985637" y="7088244"/>
                  <a:pt x="1983211" y="7090503"/>
                  <a:pt x="1980831" y="7093735"/>
                </a:cubicBezTo>
                <a:cubicBezTo>
                  <a:pt x="1983841" y="7095541"/>
                  <a:pt x="1986499" y="7098144"/>
                  <a:pt x="1989334" y="7100348"/>
                </a:cubicBezTo>
                <a:cubicBezTo>
                  <a:pt x="1990788" y="7098135"/>
                  <a:pt x="1992066" y="7096320"/>
                  <a:pt x="1993742" y="7094680"/>
                </a:cubicBezTo>
                <a:close/>
                <a:moveTo>
                  <a:pt x="3233454" y="4295768"/>
                </a:moveTo>
                <a:cubicBezTo>
                  <a:pt x="3230921" y="4287415"/>
                  <a:pt x="3238608" y="4280491"/>
                  <a:pt x="3226970" y="4271237"/>
                </a:cubicBezTo>
                <a:cubicBezTo>
                  <a:pt x="3217172" y="4276141"/>
                  <a:pt x="3225244" y="4303803"/>
                  <a:pt x="3233454" y="4295768"/>
                </a:cubicBezTo>
                <a:close/>
                <a:moveTo>
                  <a:pt x="3711787" y="3216918"/>
                </a:moveTo>
                <a:lnTo>
                  <a:pt x="3703811" y="3213394"/>
                </a:lnTo>
                <a:lnTo>
                  <a:pt x="3698707" y="3224945"/>
                </a:lnTo>
                <a:lnTo>
                  <a:pt x="3706683" y="3228469"/>
                </a:lnTo>
                <a:close/>
                <a:moveTo>
                  <a:pt x="2924384" y="5003372"/>
                </a:moveTo>
                <a:cubicBezTo>
                  <a:pt x="2920350" y="5000639"/>
                  <a:pt x="2922638" y="4995462"/>
                  <a:pt x="2925323" y="4990462"/>
                </a:cubicBezTo>
                <a:cubicBezTo>
                  <a:pt x="2914644" y="4983364"/>
                  <a:pt x="2907574" y="4986426"/>
                  <a:pt x="2904066" y="4998679"/>
                </a:cubicBezTo>
                <a:cubicBezTo>
                  <a:pt x="2910127" y="4998977"/>
                  <a:pt x="2921439" y="5011114"/>
                  <a:pt x="2924384" y="5003372"/>
                </a:cubicBezTo>
                <a:close/>
                <a:moveTo>
                  <a:pt x="1920417" y="7279793"/>
                </a:moveTo>
                <a:cubicBezTo>
                  <a:pt x="1915929" y="7269292"/>
                  <a:pt x="1903286" y="7285947"/>
                  <a:pt x="1908511" y="7288255"/>
                </a:cubicBezTo>
                <a:cubicBezTo>
                  <a:pt x="1912672" y="7285362"/>
                  <a:pt x="1916866" y="7286742"/>
                  <a:pt x="1920417" y="7279793"/>
                </a:cubicBezTo>
                <a:close/>
                <a:moveTo>
                  <a:pt x="1370786" y="8529577"/>
                </a:moveTo>
                <a:cubicBezTo>
                  <a:pt x="1365737" y="8525919"/>
                  <a:pt x="1365681" y="8520658"/>
                  <a:pt x="1357010" y="8518732"/>
                </a:cubicBezTo>
                <a:cubicBezTo>
                  <a:pt x="1350713" y="8529752"/>
                  <a:pt x="1365461" y="8540551"/>
                  <a:pt x="1370786" y="8529577"/>
                </a:cubicBezTo>
                <a:close/>
                <a:moveTo>
                  <a:pt x="1375888" y="8518029"/>
                </a:moveTo>
                <a:cubicBezTo>
                  <a:pt x="1384669" y="8510010"/>
                  <a:pt x="1370485" y="8494699"/>
                  <a:pt x="1363697" y="8503599"/>
                </a:cubicBezTo>
                <a:cubicBezTo>
                  <a:pt x="1368968" y="8507832"/>
                  <a:pt x="1361604" y="8516954"/>
                  <a:pt x="1375888" y="8518029"/>
                </a:cubicBezTo>
                <a:close/>
                <a:moveTo>
                  <a:pt x="5122810" y="43410"/>
                </a:moveTo>
                <a:cubicBezTo>
                  <a:pt x="5118252" y="41872"/>
                  <a:pt x="5112255" y="30657"/>
                  <a:pt x="5108644" y="36675"/>
                </a:cubicBezTo>
                <a:cubicBezTo>
                  <a:pt x="5109099" y="42111"/>
                  <a:pt x="5118050" y="49872"/>
                  <a:pt x="5122810" y="43410"/>
                </a:cubicBezTo>
                <a:close/>
                <a:moveTo>
                  <a:pt x="3710740" y="3239785"/>
                </a:moveTo>
                <a:cubicBezTo>
                  <a:pt x="3705685" y="3236122"/>
                  <a:pt x="3705803" y="3230461"/>
                  <a:pt x="3696946" y="3228930"/>
                </a:cubicBezTo>
                <a:cubicBezTo>
                  <a:pt x="3687948" y="3240666"/>
                  <a:pt x="3705014" y="3250587"/>
                  <a:pt x="3710740" y="3239785"/>
                </a:cubicBezTo>
                <a:close/>
                <a:moveTo>
                  <a:pt x="3780967" y="3080844"/>
                </a:moveTo>
                <a:cubicBezTo>
                  <a:pt x="3798084" y="3059364"/>
                  <a:pt x="3757102" y="3043160"/>
                  <a:pt x="3740996" y="3045091"/>
                </a:cubicBezTo>
                <a:cubicBezTo>
                  <a:pt x="3741838" y="3062604"/>
                  <a:pt x="3763763" y="3051818"/>
                  <a:pt x="3768758" y="3066404"/>
                </a:cubicBezTo>
                <a:cubicBezTo>
                  <a:pt x="3765765" y="3073176"/>
                  <a:pt x="3756934" y="3064036"/>
                  <a:pt x="3753848" y="3068862"/>
                </a:cubicBezTo>
                <a:close/>
                <a:moveTo>
                  <a:pt x="1960964" y="7204416"/>
                </a:moveTo>
                <a:cubicBezTo>
                  <a:pt x="1946923" y="7192025"/>
                  <a:pt x="1966268" y="7164402"/>
                  <a:pt x="1940974" y="7161316"/>
                </a:cubicBezTo>
                <a:cubicBezTo>
                  <a:pt x="1938095" y="7178606"/>
                  <a:pt x="1934420" y="7195543"/>
                  <a:pt x="1951694" y="7210315"/>
                </a:cubicBezTo>
                <a:cubicBezTo>
                  <a:pt x="1954648" y="7206860"/>
                  <a:pt x="1958279" y="7209416"/>
                  <a:pt x="1960964" y="7204416"/>
                </a:cubicBezTo>
                <a:close/>
                <a:moveTo>
                  <a:pt x="1884553" y="7381891"/>
                </a:moveTo>
                <a:cubicBezTo>
                  <a:pt x="1886686" y="7378694"/>
                  <a:pt x="1887068" y="7374840"/>
                  <a:pt x="1883573" y="7371877"/>
                </a:cubicBezTo>
                <a:cubicBezTo>
                  <a:pt x="1877611" y="7377760"/>
                  <a:pt x="1870849" y="7372406"/>
                  <a:pt x="1869908" y="7365839"/>
                </a:cubicBezTo>
                <a:cubicBezTo>
                  <a:pt x="1864452" y="7373838"/>
                  <a:pt x="1865847" y="7381553"/>
                  <a:pt x="1875021" y="7387972"/>
                </a:cubicBezTo>
                <a:cubicBezTo>
                  <a:pt x="1878533" y="7387631"/>
                  <a:pt x="1882419" y="7385089"/>
                  <a:pt x="1884553" y="7381891"/>
                </a:cubicBezTo>
                <a:close/>
                <a:moveTo>
                  <a:pt x="3202296" y="4400929"/>
                </a:moveTo>
                <a:cubicBezTo>
                  <a:pt x="3195982" y="4389766"/>
                  <a:pt x="3177461" y="4410298"/>
                  <a:pt x="3188329" y="4416127"/>
                </a:cubicBezTo>
                <a:cubicBezTo>
                  <a:pt x="3193318" y="4405538"/>
                  <a:pt x="3199179" y="4408991"/>
                  <a:pt x="3202296" y="4400929"/>
                </a:cubicBezTo>
                <a:close/>
                <a:moveTo>
                  <a:pt x="3243666" y="4308772"/>
                </a:moveTo>
                <a:cubicBezTo>
                  <a:pt x="3255761" y="4296102"/>
                  <a:pt x="3249500" y="4281215"/>
                  <a:pt x="3248887" y="4266619"/>
                </a:cubicBezTo>
                <a:cubicBezTo>
                  <a:pt x="3231141" y="4279002"/>
                  <a:pt x="3239745" y="4293973"/>
                  <a:pt x="3243666" y="4308772"/>
                </a:cubicBezTo>
                <a:close/>
                <a:moveTo>
                  <a:pt x="329061" y="10906292"/>
                </a:moveTo>
                <a:cubicBezTo>
                  <a:pt x="321563" y="10896355"/>
                  <a:pt x="314003" y="10893015"/>
                  <a:pt x="306876" y="10898381"/>
                </a:cubicBezTo>
                <a:cubicBezTo>
                  <a:pt x="311795" y="10903394"/>
                  <a:pt x="303872" y="10908410"/>
                  <a:pt x="307024" y="10913114"/>
                </a:cubicBezTo>
                <a:cubicBezTo>
                  <a:pt x="314453" y="10905988"/>
                  <a:pt x="321698" y="10918652"/>
                  <a:pt x="329061" y="10906292"/>
                </a:cubicBezTo>
                <a:close/>
                <a:moveTo>
                  <a:pt x="3704762" y="3273809"/>
                </a:moveTo>
                <a:cubicBezTo>
                  <a:pt x="3709832" y="3265572"/>
                  <a:pt x="3711053" y="3258494"/>
                  <a:pt x="3709400" y="3252525"/>
                </a:cubicBezTo>
                <a:cubicBezTo>
                  <a:pt x="3700978" y="3247853"/>
                  <a:pt x="3694515" y="3247378"/>
                  <a:pt x="3690726" y="3253796"/>
                </a:cubicBezTo>
                <a:cubicBezTo>
                  <a:pt x="3694771" y="3260822"/>
                  <a:pt x="3692847" y="3269493"/>
                  <a:pt x="3704762" y="3273809"/>
                </a:cubicBezTo>
                <a:close/>
                <a:moveTo>
                  <a:pt x="238317" y="11120844"/>
                </a:moveTo>
                <a:cubicBezTo>
                  <a:pt x="224025" y="11086433"/>
                  <a:pt x="199791" y="11051915"/>
                  <a:pt x="179843" y="11017387"/>
                </a:cubicBezTo>
                <a:cubicBezTo>
                  <a:pt x="168132" y="11041737"/>
                  <a:pt x="213737" y="11066650"/>
                  <a:pt x="201851" y="11091398"/>
                </a:cubicBezTo>
                <a:cubicBezTo>
                  <a:pt x="217496" y="11092597"/>
                  <a:pt x="218125" y="11122398"/>
                  <a:pt x="238317" y="11120844"/>
                </a:cubicBezTo>
                <a:close/>
                <a:moveTo>
                  <a:pt x="3157601" y="4516041"/>
                </a:moveTo>
                <a:cubicBezTo>
                  <a:pt x="3164656" y="4499619"/>
                  <a:pt x="3163013" y="4482153"/>
                  <a:pt x="3168136" y="4465499"/>
                </a:cubicBezTo>
                <a:cubicBezTo>
                  <a:pt x="3156438" y="4471544"/>
                  <a:pt x="3137708" y="4506969"/>
                  <a:pt x="3157601" y="4516041"/>
                </a:cubicBezTo>
                <a:close/>
                <a:moveTo>
                  <a:pt x="2828140" y="5263246"/>
                </a:moveTo>
                <a:cubicBezTo>
                  <a:pt x="2840084" y="5237290"/>
                  <a:pt x="2849367" y="5208195"/>
                  <a:pt x="2859842" y="5178556"/>
                </a:cubicBezTo>
                <a:cubicBezTo>
                  <a:pt x="2846095" y="5148209"/>
                  <a:pt x="2842866" y="5113466"/>
                  <a:pt x="2821076" y="5086229"/>
                </a:cubicBezTo>
                <a:cubicBezTo>
                  <a:pt x="2783273" y="5164238"/>
                  <a:pt x="2752653" y="5265885"/>
                  <a:pt x="2780464" y="5329097"/>
                </a:cubicBezTo>
                <a:cubicBezTo>
                  <a:pt x="2801588" y="5312017"/>
                  <a:pt x="2816195" y="5289201"/>
                  <a:pt x="2828140" y="5263246"/>
                </a:cubicBezTo>
                <a:close/>
                <a:moveTo>
                  <a:pt x="3137553" y="4565826"/>
                </a:moveTo>
                <a:cubicBezTo>
                  <a:pt x="3128897" y="4554578"/>
                  <a:pt x="3127561" y="4544406"/>
                  <a:pt x="3115450" y="4532544"/>
                </a:cubicBezTo>
                <a:cubicBezTo>
                  <a:pt x="3103584" y="4543283"/>
                  <a:pt x="3127775" y="4565629"/>
                  <a:pt x="3137553" y="4565826"/>
                </a:cubicBezTo>
                <a:close/>
                <a:moveTo>
                  <a:pt x="5004052" y="342229"/>
                </a:moveTo>
                <a:cubicBezTo>
                  <a:pt x="5001138" y="330446"/>
                  <a:pt x="4992016" y="319737"/>
                  <a:pt x="4981343" y="309296"/>
                </a:cubicBezTo>
                <a:cubicBezTo>
                  <a:pt x="4966025" y="336399"/>
                  <a:pt x="4946050" y="364307"/>
                  <a:pt x="4932283" y="391141"/>
                </a:cubicBezTo>
                <a:cubicBezTo>
                  <a:pt x="4935198" y="402924"/>
                  <a:pt x="4944319" y="413633"/>
                  <a:pt x="4954992" y="424073"/>
                </a:cubicBezTo>
                <a:cubicBezTo>
                  <a:pt x="4978469" y="395805"/>
                  <a:pt x="4990133" y="361839"/>
                  <a:pt x="5004052" y="342229"/>
                </a:cubicBezTo>
                <a:close/>
                <a:moveTo>
                  <a:pt x="3247023" y="4318818"/>
                </a:moveTo>
                <a:cubicBezTo>
                  <a:pt x="3246856" y="4317988"/>
                  <a:pt x="3246408" y="4315776"/>
                  <a:pt x="3245515" y="4311350"/>
                </a:cubicBezTo>
                <a:cubicBezTo>
                  <a:pt x="3245515" y="4311350"/>
                  <a:pt x="3247525" y="4321308"/>
                  <a:pt x="3247023" y="4318818"/>
                </a:cubicBezTo>
                <a:close/>
                <a:moveTo>
                  <a:pt x="1866933" y="7448954"/>
                </a:moveTo>
                <a:cubicBezTo>
                  <a:pt x="1863708" y="7446579"/>
                  <a:pt x="1861279" y="7444556"/>
                  <a:pt x="1858452" y="7442357"/>
                </a:cubicBezTo>
                <a:cubicBezTo>
                  <a:pt x="1857176" y="7444168"/>
                  <a:pt x="1855329" y="7446202"/>
                  <a:pt x="1854054" y="7448013"/>
                </a:cubicBezTo>
                <a:cubicBezTo>
                  <a:pt x="1857500" y="7450960"/>
                  <a:pt x="1855125" y="7454186"/>
                  <a:pt x="1860114" y="7456865"/>
                </a:cubicBezTo>
                <a:cubicBezTo>
                  <a:pt x="1862535" y="7454610"/>
                  <a:pt x="1864336" y="7451607"/>
                  <a:pt x="1866933" y="7448954"/>
                </a:cubicBezTo>
                <a:close/>
                <a:moveTo>
                  <a:pt x="587975" y="10346363"/>
                </a:moveTo>
                <a:cubicBezTo>
                  <a:pt x="583813" y="10320291"/>
                  <a:pt x="594241" y="10306369"/>
                  <a:pt x="592114" y="10282147"/>
                </a:cubicBezTo>
                <a:cubicBezTo>
                  <a:pt x="574768" y="10281610"/>
                  <a:pt x="570718" y="10266041"/>
                  <a:pt x="554473" y="10264090"/>
                </a:cubicBezTo>
                <a:cubicBezTo>
                  <a:pt x="555750" y="10282709"/>
                  <a:pt x="584976" y="10287546"/>
                  <a:pt x="579577" y="10300840"/>
                </a:cubicBezTo>
                <a:cubicBezTo>
                  <a:pt x="572291" y="10299046"/>
                  <a:pt x="562980" y="10279253"/>
                  <a:pt x="557220" y="10289061"/>
                </a:cubicBezTo>
                <a:cubicBezTo>
                  <a:pt x="562842" y="10296771"/>
                  <a:pt x="583165" y="10306701"/>
                  <a:pt x="577535" y="10315142"/>
                </a:cubicBezTo>
                <a:cubicBezTo>
                  <a:pt x="566542" y="10313136"/>
                  <a:pt x="564701" y="10299018"/>
                  <a:pt x="550934" y="10300062"/>
                </a:cubicBezTo>
                <a:cubicBezTo>
                  <a:pt x="549520" y="10319394"/>
                  <a:pt x="578607" y="10321318"/>
                  <a:pt x="569067" y="10337534"/>
                </a:cubicBezTo>
                <a:cubicBezTo>
                  <a:pt x="562567" y="10331810"/>
                  <a:pt x="558313" y="10324229"/>
                  <a:pt x="546488" y="10325182"/>
                </a:cubicBezTo>
                <a:cubicBezTo>
                  <a:pt x="546674" y="10349496"/>
                  <a:pt x="568670" y="10357789"/>
                  <a:pt x="587975" y="10346363"/>
                </a:cubicBezTo>
                <a:close/>
                <a:moveTo>
                  <a:pt x="3200555" y="4435062"/>
                </a:moveTo>
                <a:cubicBezTo>
                  <a:pt x="3200454" y="4429948"/>
                  <a:pt x="3198301" y="4424585"/>
                  <a:pt x="3194864" y="4418873"/>
                </a:cubicBezTo>
                <a:cubicBezTo>
                  <a:pt x="3188618" y="4428521"/>
                  <a:pt x="3185270" y="4438519"/>
                  <a:pt x="3193926" y="4449768"/>
                </a:cubicBezTo>
                <a:cubicBezTo>
                  <a:pt x="3198703" y="4445045"/>
                  <a:pt x="3200656" y="4440178"/>
                  <a:pt x="3200555" y="4435062"/>
                </a:cubicBezTo>
                <a:close/>
                <a:moveTo>
                  <a:pt x="1920190" y="7334939"/>
                </a:moveTo>
                <a:cubicBezTo>
                  <a:pt x="1923929" y="7327836"/>
                  <a:pt x="1925767" y="7320959"/>
                  <a:pt x="1924826" y="7314391"/>
                </a:cubicBezTo>
                <a:cubicBezTo>
                  <a:pt x="1918636" y="7319701"/>
                  <a:pt x="1896272" y="7345310"/>
                  <a:pt x="1904151" y="7356835"/>
                </a:cubicBezTo>
                <a:cubicBezTo>
                  <a:pt x="1910812" y="7349369"/>
                  <a:pt x="1916451" y="7342041"/>
                  <a:pt x="1920190" y="7334939"/>
                </a:cubicBezTo>
                <a:close/>
                <a:moveTo>
                  <a:pt x="3784816" y="3115064"/>
                </a:moveTo>
                <a:cubicBezTo>
                  <a:pt x="3785248" y="3113832"/>
                  <a:pt x="3784610" y="3111974"/>
                  <a:pt x="3782146" y="3109458"/>
                </a:cubicBezTo>
                <a:cubicBezTo>
                  <a:pt x="3780692" y="3111671"/>
                  <a:pt x="3779812" y="3113663"/>
                  <a:pt x="3776399" y="3111678"/>
                </a:cubicBezTo>
                <a:cubicBezTo>
                  <a:pt x="3777455" y="3109289"/>
                  <a:pt x="3775320" y="3105489"/>
                  <a:pt x="3772411" y="3109916"/>
                </a:cubicBezTo>
                <a:cubicBezTo>
                  <a:pt x="3772595" y="3116781"/>
                  <a:pt x="3783520" y="3118755"/>
                  <a:pt x="3784816" y="3115064"/>
                </a:cubicBezTo>
                <a:close/>
                <a:moveTo>
                  <a:pt x="1352298" y="8624218"/>
                </a:moveTo>
                <a:cubicBezTo>
                  <a:pt x="1355742" y="8602417"/>
                  <a:pt x="1331006" y="8574353"/>
                  <a:pt x="1315036" y="8570628"/>
                </a:cubicBezTo>
                <a:cubicBezTo>
                  <a:pt x="1324320" y="8589486"/>
                  <a:pt x="1339745" y="8606296"/>
                  <a:pt x="1352298" y="8624218"/>
                </a:cubicBezTo>
                <a:close/>
                <a:moveTo>
                  <a:pt x="4174073" y="2239345"/>
                </a:moveTo>
                <a:cubicBezTo>
                  <a:pt x="4166982" y="2228890"/>
                  <a:pt x="4158761" y="2191672"/>
                  <a:pt x="4171661" y="2170752"/>
                </a:cubicBezTo>
                <a:cubicBezTo>
                  <a:pt x="4183438" y="2193510"/>
                  <a:pt x="4169066" y="2216585"/>
                  <a:pt x="4174073" y="2239345"/>
                </a:cubicBezTo>
                <a:close/>
                <a:moveTo>
                  <a:pt x="1138216" y="9114532"/>
                </a:moveTo>
                <a:cubicBezTo>
                  <a:pt x="1130507" y="9108271"/>
                  <a:pt x="1122621" y="9102408"/>
                  <a:pt x="1116713" y="9109314"/>
                </a:cubicBezTo>
                <a:cubicBezTo>
                  <a:pt x="1123884" y="9112482"/>
                  <a:pt x="1133607" y="9128196"/>
                  <a:pt x="1138216" y="9114532"/>
                </a:cubicBezTo>
                <a:close/>
                <a:moveTo>
                  <a:pt x="2930364" y="5058844"/>
                </a:moveTo>
                <a:cubicBezTo>
                  <a:pt x="2918441" y="5050245"/>
                  <a:pt x="2919734" y="5036538"/>
                  <a:pt x="2903790" y="5029493"/>
                </a:cubicBezTo>
                <a:cubicBezTo>
                  <a:pt x="2898957" y="5042588"/>
                  <a:pt x="2916927" y="5063377"/>
                  <a:pt x="2930364" y="5058844"/>
                </a:cubicBezTo>
                <a:close/>
                <a:moveTo>
                  <a:pt x="1857172" y="7490036"/>
                </a:moveTo>
                <a:cubicBezTo>
                  <a:pt x="1859928" y="7480323"/>
                  <a:pt x="1856212" y="7462740"/>
                  <a:pt x="1846060" y="7463954"/>
                </a:cubicBezTo>
                <a:cubicBezTo>
                  <a:pt x="1846965" y="7474803"/>
                  <a:pt x="1846502" y="7485522"/>
                  <a:pt x="1852257" y="7496139"/>
                </a:cubicBezTo>
                <a:cubicBezTo>
                  <a:pt x="1854615" y="7495637"/>
                  <a:pt x="1856253" y="7493274"/>
                  <a:pt x="1857172" y="7490036"/>
                </a:cubicBezTo>
                <a:close/>
                <a:moveTo>
                  <a:pt x="4104106" y="2406438"/>
                </a:moveTo>
                <a:cubicBezTo>
                  <a:pt x="4107969" y="2377429"/>
                  <a:pt x="4119524" y="2347993"/>
                  <a:pt x="4109527" y="2318892"/>
                </a:cubicBezTo>
                <a:cubicBezTo>
                  <a:pt x="4095299" y="2334819"/>
                  <a:pt x="4105031" y="2366696"/>
                  <a:pt x="4088178" y="2372193"/>
                </a:cubicBezTo>
                <a:cubicBezTo>
                  <a:pt x="4072129" y="2369979"/>
                  <a:pt x="4083088" y="2341784"/>
                  <a:pt x="4081248" y="2322411"/>
                </a:cubicBezTo>
                <a:cubicBezTo>
                  <a:pt x="4079096" y="2302734"/>
                  <a:pt x="4073884" y="2284338"/>
                  <a:pt x="4083196" y="2269103"/>
                </a:cubicBezTo>
                <a:cubicBezTo>
                  <a:pt x="4083196" y="2269103"/>
                  <a:pt x="4089448" y="2275165"/>
                  <a:pt x="4089761" y="2275468"/>
                </a:cubicBezTo>
                <a:cubicBezTo>
                  <a:pt x="4102001" y="2270350"/>
                  <a:pt x="4087060" y="2260112"/>
                  <a:pt x="4099063" y="2259617"/>
                </a:cubicBezTo>
                <a:cubicBezTo>
                  <a:pt x="4098590" y="2268864"/>
                  <a:pt x="4095967" y="2278451"/>
                  <a:pt x="4102580" y="2287895"/>
                </a:cubicBezTo>
                <a:cubicBezTo>
                  <a:pt x="4121704" y="2250027"/>
                  <a:pt x="4111886" y="2212608"/>
                  <a:pt x="4113153" y="2175017"/>
                </a:cubicBezTo>
                <a:cubicBezTo>
                  <a:pt x="4074709" y="2178385"/>
                  <a:pt x="4036494" y="2196533"/>
                  <a:pt x="3997450" y="2161107"/>
                </a:cubicBezTo>
                <a:cubicBezTo>
                  <a:pt x="3994365" y="2200574"/>
                  <a:pt x="3982660" y="2260193"/>
                  <a:pt x="4011604" y="2279761"/>
                </a:cubicBezTo>
                <a:cubicBezTo>
                  <a:pt x="4006630" y="2276759"/>
                  <a:pt x="4009452" y="2260085"/>
                  <a:pt x="4017875" y="2267037"/>
                </a:cubicBezTo>
                <a:cubicBezTo>
                  <a:pt x="4016816" y="2298158"/>
                  <a:pt x="4015152" y="2329905"/>
                  <a:pt x="4019019" y="2360948"/>
                </a:cubicBezTo>
                <a:cubicBezTo>
                  <a:pt x="4006458" y="2365147"/>
                  <a:pt x="3995799" y="2352994"/>
                  <a:pt x="3990854" y="2351839"/>
                </a:cubicBezTo>
                <a:cubicBezTo>
                  <a:pt x="3997926" y="2410858"/>
                  <a:pt x="4068389" y="2386975"/>
                  <a:pt x="4104106" y="2406438"/>
                </a:cubicBezTo>
                <a:close/>
                <a:moveTo>
                  <a:pt x="2047864" y="7060531"/>
                </a:moveTo>
                <a:cubicBezTo>
                  <a:pt x="2043344" y="7055678"/>
                  <a:pt x="2028672" y="7038249"/>
                  <a:pt x="2018346" y="7046537"/>
                </a:cubicBezTo>
                <a:cubicBezTo>
                  <a:pt x="2028256" y="7049963"/>
                  <a:pt x="2040066" y="7072791"/>
                  <a:pt x="2047864" y="7060531"/>
                </a:cubicBezTo>
                <a:close/>
                <a:moveTo>
                  <a:pt x="1558275" y="8168818"/>
                </a:moveTo>
                <a:cubicBezTo>
                  <a:pt x="1543795" y="8159564"/>
                  <a:pt x="1535809" y="8147468"/>
                  <a:pt x="1514615" y="8140483"/>
                </a:cubicBezTo>
                <a:cubicBezTo>
                  <a:pt x="1509217" y="8158088"/>
                  <a:pt x="1542779" y="8179106"/>
                  <a:pt x="1558275" y="8168818"/>
                </a:cubicBezTo>
                <a:close/>
                <a:moveTo>
                  <a:pt x="1575518" y="8129791"/>
                </a:moveTo>
                <a:cubicBezTo>
                  <a:pt x="1551748" y="8117861"/>
                  <a:pt x="1506341" y="8118265"/>
                  <a:pt x="1477162" y="8119652"/>
                </a:cubicBezTo>
                <a:cubicBezTo>
                  <a:pt x="1494393" y="8133452"/>
                  <a:pt x="1523691" y="8126407"/>
                  <a:pt x="1543219" y="8139318"/>
                </a:cubicBezTo>
                <a:cubicBezTo>
                  <a:pt x="1531526" y="8110830"/>
                  <a:pt x="1572686" y="8148055"/>
                  <a:pt x="1575518" y="8129791"/>
                </a:cubicBezTo>
                <a:close/>
                <a:moveTo>
                  <a:pt x="5064928" y="233642"/>
                </a:moveTo>
                <a:cubicBezTo>
                  <a:pt x="5033391" y="216368"/>
                  <a:pt x="5008689" y="267948"/>
                  <a:pt x="4990713" y="296739"/>
                </a:cubicBezTo>
                <a:cubicBezTo>
                  <a:pt x="4998941" y="305145"/>
                  <a:pt x="5000563" y="314449"/>
                  <a:pt x="5014821" y="322180"/>
                </a:cubicBezTo>
                <a:cubicBezTo>
                  <a:pt x="5031939" y="287762"/>
                  <a:pt x="5053794" y="266410"/>
                  <a:pt x="5064928" y="233642"/>
                </a:cubicBezTo>
                <a:close/>
                <a:moveTo>
                  <a:pt x="1068894" y="9280046"/>
                </a:moveTo>
                <a:cubicBezTo>
                  <a:pt x="1069290" y="9275107"/>
                  <a:pt x="1067124" y="9270581"/>
                  <a:pt x="1062051" y="9266437"/>
                </a:cubicBezTo>
                <a:cubicBezTo>
                  <a:pt x="1059387" y="9280009"/>
                  <a:pt x="1051336" y="9278831"/>
                  <a:pt x="1050654" y="9288996"/>
                </a:cubicBezTo>
                <a:cubicBezTo>
                  <a:pt x="1054064" y="9290979"/>
                  <a:pt x="1057121" y="9293757"/>
                  <a:pt x="1060355" y="9296138"/>
                </a:cubicBezTo>
                <a:cubicBezTo>
                  <a:pt x="1065536" y="9290339"/>
                  <a:pt x="1068497" y="9284986"/>
                  <a:pt x="1068894" y="9280046"/>
                </a:cubicBezTo>
                <a:close/>
                <a:moveTo>
                  <a:pt x="4756623" y="938991"/>
                </a:moveTo>
                <a:cubicBezTo>
                  <a:pt x="4751620" y="936305"/>
                  <a:pt x="4745717" y="927035"/>
                  <a:pt x="4742468" y="936544"/>
                </a:cubicBezTo>
                <a:cubicBezTo>
                  <a:pt x="4747786" y="941749"/>
                  <a:pt x="4752345" y="943287"/>
                  <a:pt x="4756623" y="938991"/>
                </a:cubicBezTo>
                <a:close/>
                <a:moveTo>
                  <a:pt x="3742739" y="3239640"/>
                </a:moveTo>
                <a:cubicBezTo>
                  <a:pt x="3740299" y="3237610"/>
                  <a:pt x="3739760" y="3234515"/>
                  <a:pt x="3742494" y="3230485"/>
                </a:cubicBezTo>
                <a:cubicBezTo>
                  <a:pt x="3737357" y="3229168"/>
                  <a:pt x="3731680" y="3224756"/>
                  <a:pt x="3729169" y="3229360"/>
                </a:cubicBezTo>
                <a:cubicBezTo>
                  <a:pt x="3734705" y="3230854"/>
                  <a:pt x="3737893" y="3248450"/>
                  <a:pt x="3742739" y="3239640"/>
                </a:cubicBezTo>
                <a:close/>
                <a:moveTo>
                  <a:pt x="1062064" y="9307360"/>
                </a:moveTo>
                <a:cubicBezTo>
                  <a:pt x="1058080" y="9305600"/>
                  <a:pt x="1053334" y="9300173"/>
                  <a:pt x="1049982" y="9303450"/>
                </a:cubicBezTo>
                <a:cubicBezTo>
                  <a:pt x="1052021" y="9305301"/>
                  <a:pt x="1053661" y="9306977"/>
                  <a:pt x="1050836" y="9309060"/>
                </a:cubicBezTo>
                <a:cubicBezTo>
                  <a:pt x="1055265" y="9311969"/>
                  <a:pt x="1059249" y="9313729"/>
                  <a:pt x="1062064" y="9307360"/>
                </a:cubicBezTo>
                <a:close/>
                <a:moveTo>
                  <a:pt x="3161407" y="4556340"/>
                </a:moveTo>
                <a:cubicBezTo>
                  <a:pt x="3163504" y="4547315"/>
                  <a:pt x="3158113" y="4535186"/>
                  <a:pt x="3150151" y="4539083"/>
                </a:cubicBezTo>
                <a:cubicBezTo>
                  <a:pt x="3149228" y="4546822"/>
                  <a:pt x="3146930" y="4554591"/>
                  <a:pt x="3156634" y="4563614"/>
                </a:cubicBezTo>
                <a:cubicBezTo>
                  <a:pt x="3159179" y="4562005"/>
                  <a:pt x="3160709" y="4559345"/>
                  <a:pt x="3161407" y="4556340"/>
                </a:cubicBezTo>
                <a:close/>
                <a:moveTo>
                  <a:pt x="2901869" y="5143820"/>
                </a:moveTo>
                <a:cubicBezTo>
                  <a:pt x="2892600" y="5117357"/>
                  <a:pt x="2880508" y="5076794"/>
                  <a:pt x="2856593" y="5066227"/>
                </a:cubicBezTo>
                <a:cubicBezTo>
                  <a:pt x="2855300" y="5079934"/>
                  <a:pt x="2869144" y="5096045"/>
                  <a:pt x="2876879" y="5110885"/>
                </a:cubicBezTo>
                <a:cubicBezTo>
                  <a:pt x="2883547" y="5123827"/>
                  <a:pt x="2887739" y="5154235"/>
                  <a:pt x="2901869" y="5143820"/>
                </a:cubicBezTo>
                <a:close/>
                <a:moveTo>
                  <a:pt x="2924741" y="5092054"/>
                </a:moveTo>
                <a:cubicBezTo>
                  <a:pt x="2931815" y="5072812"/>
                  <a:pt x="2911134" y="5064626"/>
                  <a:pt x="2903271" y="5051155"/>
                </a:cubicBezTo>
                <a:cubicBezTo>
                  <a:pt x="2899070" y="5069289"/>
                  <a:pt x="2911706" y="5080585"/>
                  <a:pt x="2924741" y="5092054"/>
                </a:cubicBezTo>
                <a:close/>
                <a:moveTo>
                  <a:pt x="1956646" y="7285863"/>
                </a:moveTo>
                <a:cubicBezTo>
                  <a:pt x="1937318" y="7324170"/>
                  <a:pt x="1911901" y="7380608"/>
                  <a:pt x="1874979" y="7405462"/>
                </a:cubicBezTo>
                <a:cubicBezTo>
                  <a:pt x="1825358" y="7365555"/>
                  <a:pt x="1882884" y="7300592"/>
                  <a:pt x="1912699" y="7260294"/>
                </a:cubicBezTo>
                <a:cubicBezTo>
                  <a:pt x="1927291" y="7265322"/>
                  <a:pt x="1942021" y="7276562"/>
                  <a:pt x="1956646" y="7285863"/>
                </a:cubicBezTo>
                <a:close/>
                <a:moveTo>
                  <a:pt x="2912785" y="5139601"/>
                </a:moveTo>
                <a:cubicBezTo>
                  <a:pt x="2910048" y="5106980"/>
                  <a:pt x="2895245" y="5079022"/>
                  <a:pt x="2870852" y="5054442"/>
                </a:cubicBezTo>
                <a:cubicBezTo>
                  <a:pt x="2877435" y="5085906"/>
                  <a:pt x="2902004" y="5110088"/>
                  <a:pt x="2912785" y="5139601"/>
                </a:cubicBezTo>
                <a:close/>
                <a:moveTo>
                  <a:pt x="2221327" y="6704576"/>
                </a:moveTo>
                <a:cubicBezTo>
                  <a:pt x="2220592" y="6697599"/>
                  <a:pt x="2214059" y="6691861"/>
                  <a:pt x="2208964" y="6703391"/>
                </a:cubicBezTo>
                <a:cubicBezTo>
                  <a:pt x="2213453" y="6707275"/>
                  <a:pt x="2217350" y="6707096"/>
                  <a:pt x="2221327" y="6704576"/>
                </a:cubicBezTo>
                <a:close/>
                <a:moveTo>
                  <a:pt x="3248870" y="4385154"/>
                </a:moveTo>
                <a:cubicBezTo>
                  <a:pt x="3241053" y="4368511"/>
                  <a:pt x="3258358" y="4354897"/>
                  <a:pt x="3249574" y="4338138"/>
                </a:cubicBezTo>
                <a:cubicBezTo>
                  <a:pt x="3234170" y="4350607"/>
                  <a:pt x="3247606" y="4366161"/>
                  <a:pt x="3239932" y="4379562"/>
                </a:cubicBezTo>
                <a:cubicBezTo>
                  <a:pt x="3232357" y="4367462"/>
                  <a:pt x="3244516" y="4357546"/>
                  <a:pt x="3234746" y="4345770"/>
                </a:cubicBezTo>
                <a:cubicBezTo>
                  <a:pt x="3221053" y="4348828"/>
                  <a:pt x="3232209" y="4367053"/>
                  <a:pt x="3222894" y="4362985"/>
                </a:cubicBezTo>
                <a:cubicBezTo>
                  <a:pt x="3221653" y="4356948"/>
                  <a:pt x="3225096" y="4351083"/>
                  <a:pt x="3215979" y="4343703"/>
                </a:cubicBezTo>
                <a:cubicBezTo>
                  <a:pt x="3203684" y="4359688"/>
                  <a:pt x="3234143" y="4367284"/>
                  <a:pt x="3230103" y="4383086"/>
                </a:cubicBezTo>
                <a:cubicBezTo>
                  <a:pt x="3241454" y="4379943"/>
                  <a:pt x="3240333" y="4390994"/>
                  <a:pt x="3248870" y="4385154"/>
                </a:cubicBezTo>
                <a:close/>
                <a:moveTo>
                  <a:pt x="2045673" y="7108583"/>
                </a:moveTo>
                <a:cubicBezTo>
                  <a:pt x="2040031" y="7096572"/>
                  <a:pt x="2046634" y="7083784"/>
                  <a:pt x="2034010" y="7072495"/>
                </a:cubicBezTo>
                <a:cubicBezTo>
                  <a:pt x="2023471" y="7084496"/>
                  <a:pt x="2028298" y="7108045"/>
                  <a:pt x="2045673" y="7108583"/>
                </a:cubicBezTo>
                <a:close/>
                <a:moveTo>
                  <a:pt x="3176293" y="4556564"/>
                </a:moveTo>
                <a:cubicBezTo>
                  <a:pt x="3175147" y="4554662"/>
                  <a:pt x="3174004" y="4552753"/>
                  <a:pt x="3172449" y="4550996"/>
                </a:cubicBezTo>
                <a:cubicBezTo>
                  <a:pt x="3162018" y="4546405"/>
                  <a:pt x="3167085" y="4563108"/>
                  <a:pt x="3168146" y="4567357"/>
                </a:cubicBezTo>
                <a:cubicBezTo>
                  <a:pt x="3173439" y="4564069"/>
                  <a:pt x="3171967" y="4559969"/>
                  <a:pt x="3176293" y="4556564"/>
                </a:cubicBezTo>
                <a:close/>
                <a:moveTo>
                  <a:pt x="2959195" y="5053973"/>
                </a:moveTo>
                <a:cubicBezTo>
                  <a:pt x="2952584" y="5046292"/>
                  <a:pt x="2952867" y="5035947"/>
                  <a:pt x="2938212" y="5031376"/>
                </a:cubicBezTo>
                <a:cubicBezTo>
                  <a:pt x="2934213" y="5041507"/>
                  <a:pt x="2949521" y="5059693"/>
                  <a:pt x="2959195" y="5053973"/>
                </a:cubicBezTo>
                <a:close/>
                <a:moveTo>
                  <a:pt x="3300133" y="4282562"/>
                </a:moveTo>
                <a:cubicBezTo>
                  <a:pt x="3299851" y="4278555"/>
                  <a:pt x="3298343" y="4274350"/>
                  <a:pt x="3297838" y="4270363"/>
                </a:cubicBezTo>
                <a:cubicBezTo>
                  <a:pt x="3291119" y="4277403"/>
                  <a:pt x="3290195" y="4285143"/>
                  <a:pt x="3295070" y="4293581"/>
                </a:cubicBezTo>
                <a:cubicBezTo>
                  <a:pt x="3299471" y="4290381"/>
                  <a:pt x="3300414" y="4286571"/>
                  <a:pt x="3300133" y="4282562"/>
                </a:cubicBezTo>
                <a:close/>
                <a:moveTo>
                  <a:pt x="2007625" y="7214086"/>
                </a:moveTo>
                <a:cubicBezTo>
                  <a:pt x="2011144" y="7206122"/>
                  <a:pt x="2014265" y="7197983"/>
                  <a:pt x="2007531" y="7191676"/>
                </a:cubicBezTo>
                <a:cubicBezTo>
                  <a:pt x="1999548" y="7200047"/>
                  <a:pt x="2000095" y="7207428"/>
                  <a:pt x="2007625" y="7214086"/>
                </a:cubicBezTo>
                <a:close/>
                <a:moveTo>
                  <a:pt x="3232353" y="4444784"/>
                </a:moveTo>
                <a:cubicBezTo>
                  <a:pt x="3228097" y="4439367"/>
                  <a:pt x="3236961" y="4435723"/>
                  <a:pt x="3228989" y="4430248"/>
                </a:cubicBezTo>
                <a:cubicBezTo>
                  <a:pt x="3221271" y="4435794"/>
                  <a:pt x="3221882" y="4450394"/>
                  <a:pt x="3232353" y="4444784"/>
                </a:cubicBezTo>
                <a:close/>
                <a:moveTo>
                  <a:pt x="3319374" y="4249213"/>
                </a:moveTo>
                <a:cubicBezTo>
                  <a:pt x="3306001" y="4236416"/>
                  <a:pt x="3290920" y="4233025"/>
                  <a:pt x="3275011" y="4241510"/>
                </a:cubicBezTo>
                <a:cubicBezTo>
                  <a:pt x="3288593" y="4257474"/>
                  <a:pt x="3303086" y="4259222"/>
                  <a:pt x="3319374" y="4249213"/>
                </a:cubicBezTo>
                <a:close/>
                <a:moveTo>
                  <a:pt x="1882116" y="7505547"/>
                </a:moveTo>
                <a:cubicBezTo>
                  <a:pt x="1883810" y="7495921"/>
                  <a:pt x="1876582" y="7487296"/>
                  <a:pt x="1875107" y="7477738"/>
                </a:cubicBezTo>
                <a:cubicBezTo>
                  <a:pt x="1866051" y="7491785"/>
                  <a:pt x="1870134" y="7504038"/>
                  <a:pt x="1876905" y="7515579"/>
                </a:cubicBezTo>
                <a:cubicBezTo>
                  <a:pt x="1879996" y="7512076"/>
                  <a:pt x="1881552" y="7508756"/>
                  <a:pt x="1882116" y="7505547"/>
                </a:cubicBezTo>
                <a:close/>
                <a:moveTo>
                  <a:pt x="3210913" y="4498382"/>
                </a:moveTo>
                <a:cubicBezTo>
                  <a:pt x="3218908" y="4486965"/>
                  <a:pt x="3214474" y="4473887"/>
                  <a:pt x="3202289" y="4460195"/>
                </a:cubicBezTo>
                <a:cubicBezTo>
                  <a:pt x="3181343" y="4453358"/>
                  <a:pt x="3163655" y="4480069"/>
                  <a:pt x="3167197" y="4496393"/>
                </a:cubicBezTo>
                <a:cubicBezTo>
                  <a:pt x="3176934" y="4506793"/>
                  <a:pt x="3187680" y="4507104"/>
                  <a:pt x="3198600" y="4509211"/>
                </a:cubicBezTo>
                <a:cubicBezTo>
                  <a:pt x="3204202" y="4505810"/>
                  <a:pt x="3208246" y="4502192"/>
                  <a:pt x="3210913" y="4498382"/>
                </a:cubicBezTo>
                <a:close/>
                <a:moveTo>
                  <a:pt x="2220532" y="6739865"/>
                </a:moveTo>
                <a:cubicBezTo>
                  <a:pt x="2217049" y="6732624"/>
                  <a:pt x="2213966" y="6725559"/>
                  <a:pt x="2210483" y="6718318"/>
                </a:cubicBezTo>
                <a:cubicBezTo>
                  <a:pt x="2197578" y="6725921"/>
                  <a:pt x="2209192" y="6751486"/>
                  <a:pt x="2220532" y="6739865"/>
                </a:cubicBezTo>
                <a:close/>
                <a:moveTo>
                  <a:pt x="4766887" y="978265"/>
                </a:moveTo>
                <a:cubicBezTo>
                  <a:pt x="4761532" y="976374"/>
                  <a:pt x="4754119" y="964057"/>
                  <a:pt x="4749887" y="969326"/>
                </a:cubicBezTo>
                <a:cubicBezTo>
                  <a:pt x="4750166" y="975159"/>
                  <a:pt x="4761553" y="984949"/>
                  <a:pt x="4766887" y="978265"/>
                </a:cubicBezTo>
                <a:close/>
                <a:moveTo>
                  <a:pt x="376900" y="10917493"/>
                </a:moveTo>
                <a:cubicBezTo>
                  <a:pt x="354023" y="10934827"/>
                  <a:pt x="331063" y="10985715"/>
                  <a:pt x="306547" y="11001378"/>
                </a:cubicBezTo>
                <a:cubicBezTo>
                  <a:pt x="290946" y="10985022"/>
                  <a:pt x="249469" y="10964804"/>
                  <a:pt x="247978" y="10934811"/>
                </a:cubicBezTo>
                <a:cubicBezTo>
                  <a:pt x="271603" y="10916862"/>
                  <a:pt x="298231" y="10888885"/>
                  <a:pt x="306815" y="10861925"/>
                </a:cubicBezTo>
                <a:cubicBezTo>
                  <a:pt x="330033" y="10863193"/>
                  <a:pt x="347233" y="10903913"/>
                  <a:pt x="376900" y="10917493"/>
                </a:cubicBezTo>
                <a:close/>
                <a:moveTo>
                  <a:pt x="2934043" y="5131384"/>
                </a:moveTo>
                <a:cubicBezTo>
                  <a:pt x="2918946" y="5109484"/>
                  <a:pt x="2915739" y="5083318"/>
                  <a:pt x="2892774" y="5064128"/>
                </a:cubicBezTo>
                <a:cubicBezTo>
                  <a:pt x="2901282" y="5086925"/>
                  <a:pt x="2912437" y="5124216"/>
                  <a:pt x="2934043" y="5131384"/>
                </a:cubicBezTo>
                <a:close/>
                <a:moveTo>
                  <a:pt x="3530141" y="3783176"/>
                </a:moveTo>
                <a:cubicBezTo>
                  <a:pt x="3532326" y="3773759"/>
                  <a:pt x="3532964" y="3751200"/>
                  <a:pt x="3526195" y="3746544"/>
                </a:cubicBezTo>
                <a:cubicBezTo>
                  <a:pt x="3529329" y="3751160"/>
                  <a:pt x="3524805" y="3758423"/>
                  <a:pt x="3524988" y="3766685"/>
                </a:cubicBezTo>
                <a:cubicBezTo>
                  <a:pt x="3525454" y="3779935"/>
                  <a:pt x="3526516" y="3785817"/>
                  <a:pt x="3527656" y="3787060"/>
                </a:cubicBezTo>
                <a:cubicBezTo>
                  <a:pt x="3528511" y="3787993"/>
                  <a:pt x="3529412" y="3786315"/>
                  <a:pt x="3530141" y="3783176"/>
                </a:cubicBezTo>
                <a:close/>
                <a:moveTo>
                  <a:pt x="1132415" y="9210003"/>
                </a:moveTo>
                <a:cubicBezTo>
                  <a:pt x="1157818" y="9171605"/>
                  <a:pt x="1138062" y="9101142"/>
                  <a:pt x="1081786" y="9129089"/>
                </a:cubicBezTo>
                <a:cubicBezTo>
                  <a:pt x="1072644" y="9133614"/>
                  <a:pt x="1044945" y="9161818"/>
                  <a:pt x="1041252" y="9170177"/>
                </a:cubicBezTo>
                <a:cubicBezTo>
                  <a:pt x="1026617" y="9206532"/>
                  <a:pt x="1068923" y="9202387"/>
                  <a:pt x="1091638" y="9232882"/>
                </a:cubicBezTo>
                <a:cubicBezTo>
                  <a:pt x="1110462" y="9232040"/>
                  <a:pt x="1123947" y="9222803"/>
                  <a:pt x="1132415" y="9210003"/>
                </a:cubicBezTo>
                <a:close/>
                <a:moveTo>
                  <a:pt x="1074859" y="9344593"/>
                </a:moveTo>
                <a:cubicBezTo>
                  <a:pt x="1075479" y="9344421"/>
                  <a:pt x="1075153" y="9343475"/>
                  <a:pt x="1073246" y="9341324"/>
                </a:cubicBezTo>
                <a:cubicBezTo>
                  <a:pt x="1062913" y="9329146"/>
                  <a:pt x="1055179" y="9330486"/>
                  <a:pt x="1060942" y="9336839"/>
                </a:cubicBezTo>
                <a:cubicBezTo>
                  <a:pt x="1062638" y="9338659"/>
                  <a:pt x="1073001" y="9345111"/>
                  <a:pt x="1074859" y="9344593"/>
                </a:cubicBezTo>
                <a:close/>
                <a:moveTo>
                  <a:pt x="1594271" y="8171396"/>
                </a:moveTo>
                <a:cubicBezTo>
                  <a:pt x="1582441" y="8160456"/>
                  <a:pt x="1572556" y="8149425"/>
                  <a:pt x="1556530" y="8140441"/>
                </a:cubicBezTo>
                <a:cubicBezTo>
                  <a:pt x="1550558" y="8158268"/>
                  <a:pt x="1577979" y="8181332"/>
                  <a:pt x="1594271" y="8171396"/>
                </a:cubicBezTo>
                <a:close/>
                <a:moveTo>
                  <a:pt x="2833168" y="5370471"/>
                </a:moveTo>
                <a:cubicBezTo>
                  <a:pt x="2828116" y="5366810"/>
                  <a:pt x="2828456" y="5361727"/>
                  <a:pt x="2819781" y="5359796"/>
                </a:cubicBezTo>
                <a:cubicBezTo>
                  <a:pt x="2809228" y="5367507"/>
                  <a:pt x="2831151" y="5377194"/>
                  <a:pt x="2833168" y="5370471"/>
                </a:cubicBezTo>
                <a:close/>
                <a:moveTo>
                  <a:pt x="2051890" y="7140838"/>
                </a:moveTo>
                <a:lnTo>
                  <a:pt x="2008181" y="7097153"/>
                </a:lnTo>
                <a:lnTo>
                  <a:pt x="2006652" y="7095626"/>
                </a:lnTo>
                <a:lnTo>
                  <a:pt x="1997181" y="7107655"/>
                </a:lnTo>
                <a:lnTo>
                  <a:pt x="1990771" y="7115796"/>
                </a:lnTo>
                <a:cubicBezTo>
                  <a:pt x="1972278" y="7135378"/>
                  <a:pt x="1950594" y="7153550"/>
                  <a:pt x="1967482" y="7173505"/>
                </a:cubicBezTo>
                <a:cubicBezTo>
                  <a:pt x="1989730" y="7198565"/>
                  <a:pt x="2024858" y="7170776"/>
                  <a:pt x="2051890" y="7140838"/>
                </a:cubicBezTo>
                <a:close/>
                <a:moveTo>
                  <a:pt x="3209843" y="4523267"/>
                </a:moveTo>
                <a:cubicBezTo>
                  <a:pt x="3210482" y="4520746"/>
                  <a:pt x="3209990" y="4518089"/>
                  <a:pt x="3207686" y="4515212"/>
                </a:cubicBezTo>
                <a:cubicBezTo>
                  <a:pt x="3196976" y="4516271"/>
                  <a:pt x="3186493" y="4515405"/>
                  <a:pt x="3175216" y="4527782"/>
                </a:cubicBezTo>
                <a:cubicBezTo>
                  <a:pt x="3182936" y="4540294"/>
                  <a:pt x="3190004" y="4530350"/>
                  <a:pt x="3192107" y="4543947"/>
                </a:cubicBezTo>
                <a:cubicBezTo>
                  <a:pt x="3195871" y="4537041"/>
                  <a:pt x="3207936" y="4530803"/>
                  <a:pt x="3209843" y="4523267"/>
                </a:cubicBezTo>
                <a:close/>
                <a:moveTo>
                  <a:pt x="1339605" y="8758543"/>
                </a:moveTo>
                <a:cubicBezTo>
                  <a:pt x="1346874" y="8747477"/>
                  <a:pt x="1343984" y="8740012"/>
                  <a:pt x="1330932" y="8736149"/>
                </a:cubicBezTo>
                <a:cubicBezTo>
                  <a:pt x="1323486" y="8747613"/>
                  <a:pt x="1335964" y="8751699"/>
                  <a:pt x="1339605" y="8758543"/>
                </a:cubicBezTo>
                <a:close/>
                <a:moveTo>
                  <a:pt x="1304522" y="8839426"/>
                </a:moveTo>
                <a:cubicBezTo>
                  <a:pt x="1306328" y="8834394"/>
                  <a:pt x="1307641" y="8828192"/>
                  <a:pt x="1310221" y="8825047"/>
                </a:cubicBezTo>
                <a:cubicBezTo>
                  <a:pt x="1301939" y="8819007"/>
                  <a:pt x="1280729" y="8844382"/>
                  <a:pt x="1295856" y="8846782"/>
                </a:cubicBezTo>
                <a:cubicBezTo>
                  <a:pt x="1300413" y="8848319"/>
                  <a:pt x="1302715" y="8844458"/>
                  <a:pt x="1304522" y="8839426"/>
                </a:cubicBezTo>
                <a:close/>
                <a:moveTo>
                  <a:pt x="3756771" y="3292026"/>
                </a:moveTo>
                <a:cubicBezTo>
                  <a:pt x="3763003" y="3271449"/>
                  <a:pt x="3744739" y="3277187"/>
                  <a:pt x="3764577" y="3263573"/>
                </a:cubicBezTo>
                <a:cubicBezTo>
                  <a:pt x="3759675" y="3250934"/>
                  <a:pt x="3753836" y="3235022"/>
                  <a:pt x="3768500" y="3223408"/>
                </a:cubicBezTo>
                <a:cubicBezTo>
                  <a:pt x="3762601" y="3218422"/>
                  <a:pt x="3753428" y="3214369"/>
                  <a:pt x="3752702" y="3207382"/>
                </a:cubicBezTo>
                <a:cubicBezTo>
                  <a:pt x="3770238" y="3210846"/>
                  <a:pt x="3747203" y="3186385"/>
                  <a:pt x="3766430" y="3176313"/>
                </a:cubicBezTo>
                <a:cubicBezTo>
                  <a:pt x="3761375" y="3172651"/>
                  <a:pt x="3761317" y="3167389"/>
                  <a:pt x="3752637" y="3165457"/>
                </a:cubicBezTo>
                <a:cubicBezTo>
                  <a:pt x="3759818" y="3152441"/>
                  <a:pt x="3757216" y="3138912"/>
                  <a:pt x="3748808" y="3122341"/>
                </a:cubicBezTo>
                <a:cubicBezTo>
                  <a:pt x="3764655" y="3123154"/>
                  <a:pt x="3738736" y="3095513"/>
                  <a:pt x="3763073" y="3110555"/>
                </a:cubicBezTo>
                <a:cubicBezTo>
                  <a:pt x="3770361" y="3087587"/>
                  <a:pt x="3743920" y="3097804"/>
                  <a:pt x="3733260" y="3083096"/>
                </a:cubicBezTo>
                <a:cubicBezTo>
                  <a:pt x="3728084" y="3101283"/>
                  <a:pt x="3735260" y="3120642"/>
                  <a:pt x="3743061" y="3124563"/>
                </a:cubicBezTo>
                <a:cubicBezTo>
                  <a:pt x="3738322" y="3123422"/>
                  <a:pt x="3735319" y="3125902"/>
                  <a:pt x="3731740" y="3128607"/>
                </a:cubicBezTo>
                <a:cubicBezTo>
                  <a:pt x="3735164" y="3134883"/>
                  <a:pt x="3744911" y="3138713"/>
                  <a:pt x="3742587" y="3147209"/>
                </a:cubicBezTo>
                <a:lnTo>
                  <a:pt x="3730624" y="3141923"/>
                </a:lnTo>
                <a:cubicBezTo>
                  <a:pt x="3728135" y="3155106"/>
                  <a:pt x="3730071" y="3150724"/>
                  <a:pt x="3722175" y="3161043"/>
                </a:cubicBezTo>
                <a:cubicBezTo>
                  <a:pt x="3741727" y="3173968"/>
                  <a:pt x="3753408" y="3189603"/>
                  <a:pt x="3745370" y="3213189"/>
                </a:cubicBezTo>
                <a:cubicBezTo>
                  <a:pt x="3729795" y="3197737"/>
                  <a:pt x="3707320" y="3201138"/>
                  <a:pt x="3694478" y="3181657"/>
                </a:cubicBezTo>
                <a:cubicBezTo>
                  <a:pt x="3688224" y="3193652"/>
                  <a:pt x="3690592" y="3202317"/>
                  <a:pt x="3701407" y="3208047"/>
                </a:cubicBezTo>
                <a:cubicBezTo>
                  <a:pt x="3714382" y="3193784"/>
                  <a:pt x="3725321" y="3230516"/>
                  <a:pt x="3745838" y="3222917"/>
                </a:cubicBezTo>
                <a:cubicBezTo>
                  <a:pt x="3741977" y="3235970"/>
                  <a:pt x="3754785" y="3242581"/>
                  <a:pt x="3749422" y="3256877"/>
                </a:cubicBezTo>
                <a:cubicBezTo>
                  <a:pt x="3739323" y="3253844"/>
                  <a:pt x="3744216" y="3246006"/>
                  <a:pt x="3731642" y="3244260"/>
                </a:cubicBezTo>
                <a:cubicBezTo>
                  <a:pt x="3720107" y="3268207"/>
                  <a:pt x="3762642" y="3251770"/>
                  <a:pt x="3744563" y="3277584"/>
                </a:cubicBezTo>
                <a:cubicBezTo>
                  <a:pt x="3737033" y="3275209"/>
                  <a:pt x="3738124" y="3269503"/>
                  <a:pt x="3730770" y="3266729"/>
                </a:cubicBezTo>
                <a:cubicBezTo>
                  <a:pt x="3725393" y="3292922"/>
                  <a:pt x="3750476" y="3270674"/>
                  <a:pt x="3756771" y="3292026"/>
                </a:cubicBezTo>
                <a:close/>
                <a:moveTo>
                  <a:pt x="1326344" y="8799329"/>
                </a:moveTo>
                <a:lnTo>
                  <a:pt x="1314394" y="8794049"/>
                </a:lnTo>
                <a:lnTo>
                  <a:pt x="1309116" y="8805996"/>
                </a:lnTo>
                <a:lnTo>
                  <a:pt x="1321066" y="8811276"/>
                </a:lnTo>
                <a:close/>
                <a:moveTo>
                  <a:pt x="4175333" y="2352362"/>
                </a:moveTo>
                <a:cubicBezTo>
                  <a:pt x="4161359" y="2344880"/>
                  <a:pt x="4146098" y="2353740"/>
                  <a:pt x="4140819" y="2331033"/>
                </a:cubicBezTo>
                <a:cubicBezTo>
                  <a:pt x="4129878" y="2340441"/>
                  <a:pt x="4129718" y="2349991"/>
                  <a:pt x="4137866" y="2359103"/>
                </a:cubicBezTo>
                <a:cubicBezTo>
                  <a:pt x="4150494" y="2359215"/>
                  <a:pt x="4163236" y="2366716"/>
                  <a:pt x="4175333" y="2352362"/>
                </a:cubicBezTo>
                <a:close/>
                <a:moveTo>
                  <a:pt x="3755655" y="3305340"/>
                </a:moveTo>
                <a:cubicBezTo>
                  <a:pt x="3755655" y="3305340"/>
                  <a:pt x="3751491" y="3303976"/>
                  <a:pt x="3751667" y="3303577"/>
                </a:cubicBezTo>
                <a:cubicBezTo>
                  <a:pt x="3748282" y="3277798"/>
                  <a:pt x="3747853" y="3317605"/>
                  <a:pt x="3755655" y="3305340"/>
                </a:cubicBezTo>
                <a:close/>
                <a:moveTo>
                  <a:pt x="792655" y="10012574"/>
                </a:moveTo>
                <a:cubicBezTo>
                  <a:pt x="790571" y="10019971"/>
                  <a:pt x="787267" y="10026378"/>
                  <a:pt x="782646" y="10030936"/>
                </a:cubicBezTo>
                <a:cubicBezTo>
                  <a:pt x="764290" y="10016697"/>
                  <a:pt x="741534" y="9949126"/>
                  <a:pt x="780958" y="9942501"/>
                </a:cubicBezTo>
                <a:cubicBezTo>
                  <a:pt x="794156" y="9959294"/>
                  <a:pt x="798904" y="9990386"/>
                  <a:pt x="792655" y="10012574"/>
                </a:cubicBezTo>
                <a:close/>
                <a:moveTo>
                  <a:pt x="2034215" y="7203466"/>
                </a:moveTo>
                <a:cubicBezTo>
                  <a:pt x="2027212" y="7195613"/>
                  <a:pt x="2041558" y="7185769"/>
                  <a:pt x="2026424" y="7179083"/>
                </a:cubicBezTo>
                <a:cubicBezTo>
                  <a:pt x="2015570" y="7188565"/>
                  <a:pt x="2020795" y="7212291"/>
                  <a:pt x="2034215" y="7203466"/>
                </a:cubicBezTo>
                <a:close/>
                <a:moveTo>
                  <a:pt x="2989609" y="5045519"/>
                </a:moveTo>
                <a:cubicBezTo>
                  <a:pt x="2975719" y="5028434"/>
                  <a:pt x="2963553" y="5010684"/>
                  <a:pt x="2945641" y="4995156"/>
                </a:cubicBezTo>
                <a:cubicBezTo>
                  <a:pt x="2948697" y="5014115"/>
                  <a:pt x="2967486" y="5043834"/>
                  <a:pt x="2989609" y="5045519"/>
                </a:cubicBezTo>
                <a:close/>
                <a:moveTo>
                  <a:pt x="3233644" y="4494789"/>
                </a:moveTo>
                <a:cubicBezTo>
                  <a:pt x="3235701" y="4482475"/>
                  <a:pt x="3249761" y="4471415"/>
                  <a:pt x="3237732" y="4457208"/>
                </a:cubicBezTo>
                <a:cubicBezTo>
                  <a:pt x="3230128" y="4461790"/>
                  <a:pt x="3223973" y="4457515"/>
                  <a:pt x="3217524" y="4452420"/>
                </a:cubicBezTo>
                <a:cubicBezTo>
                  <a:pt x="3214078" y="4440226"/>
                  <a:pt x="3224715" y="4429929"/>
                  <a:pt x="3214356" y="4416514"/>
                </a:cubicBezTo>
                <a:cubicBezTo>
                  <a:pt x="3201262" y="4427690"/>
                  <a:pt x="3206937" y="4440934"/>
                  <a:pt x="3205028" y="4453656"/>
                </a:cubicBezTo>
                <a:cubicBezTo>
                  <a:pt x="3230022" y="4451177"/>
                  <a:pt x="3215004" y="4498232"/>
                  <a:pt x="3233644" y="4494789"/>
                </a:cubicBezTo>
                <a:close/>
                <a:moveTo>
                  <a:pt x="3553566" y="3782707"/>
                </a:moveTo>
                <a:cubicBezTo>
                  <a:pt x="3555685" y="3774601"/>
                  <a:pt x="3548417" y="3759108"/>
                  <a:pt x="3549987" y="3750704"/>
                </a:cubicBezTo>
                <a:cubicBezTo>
                  <a:pt x="3536117" y="3752801"/>
                  <a:pt x="3549736" y="3776609"/>
                  <a:pt x="3547642" y="3787815"/>
                </a:cubicBezTo>
                <a:cubicBezTo>
                  <a:pt x="3551110" y="3787290"/>
                  <a:pt x="3552859" y="3785410"/>
                  <a:pt x="3553566" y="3782707"/>
                </a:cubicBezTo>
                <a:close/>
                <a:moveTo>
                  <a:pt x="457519" y="10792228"/>
                </a:moveTo>
                <a:cubicBezTo>
                  <a:pt x="459178" y="10779562"/>
                  <a:pt x="439399" y="10764848"/>
                  <a:pt x="429006" y="10763110"/>
                </a:cubicBezTo>
                <a:cubicBezTo>
                  <a:pt x="422729" y="10770800"/>
                  <a:pt x="419162" y="10777785"/>
                  <a:pt x="421520" y="10785486"/>
                </a:cubicBezTo>
                <a:cubicBezTo>
                  <a:pt x="437842" y="10767014"/>
                  <a:pt x="449383" y="10793040"/>
                  <a:pt x="447572" y="10803655"/>
                </a:cubicBezTo>
                <a:cubicBezTo>
                  <a:pt x="454032" y="10800445"/>
                  <a:pt x="456966" y="10796450"/>
                  <a:pt x="457519" y="10792228"/>
                </a:cubicBezTo>
                <a:close/>
                <a:moveTo>
                  <a:pt x="3301576" y="4360697"/>
                </a:moveTo>
                <a:cubicBezTo>
                  <a:pt x="3298748" y="4351526"/>
                  <a:pt x="3291647" y="4342035"/>
                  <a:pt x="3283726" y="4332836"/>
                </a:cubicBezTo>
                <a:cubicBezTo>
                  <a:pt x="3276668" y="4331200"/>
                  <a:pt x="3268080" y="4340761"/>
                  <a:pt x="3260362" y="4346307"/>
                </a:cubicBezTo>
                <a:cubicBezTo>
                  <a:pt x="3271507" y="4358054"/>
                  <a:pt x="3252576" y="4378731"/>
                  <a:pt x="3267952" y="4382941"/>
                </a:cubicBezTo>
                <a:cubicBezTo>
                  <a:pt x="3268938" y="4377957"/>
                  <a:pt x="3260966" y="4372482"/>
                  <a:pt x="3269419" y="4368988"/>
                </a:cubicBezTo>
                <a:cubicBezTo>
                  <a:pt x="3267889" y="4380186"/>
                  <a:pt x="3272509" y="4377602"/>
                  <a:pt x="3281312" y="4389263"/>
                </a:cubicBezTo>
                <a:cubicBezTo>
                  <a:pt x="3293356" y="4380313"/>
                  <a:pt x="3287598" y="4369414"/>
                  <a:pt x="3301576" y="4360697"/>
                </a:cubicBezTo>
                <a:close/>
                <a:moveTo>
                  <a:pt x="1480053" y="8484335"/>
                </a:moveTo>
                <a:cubicBezTo>
                  <a:pt x="1472619" y="8500342"/>
                  <a:pt x="1462790" y="8515439"/>
                  <a:pt x="1449754" y="8528643"/>
                </a:cubicBezTo>
                <a:cubicBezTo>
                  <a:pt x="1437549" y="8515379"/>
                  <a:pt x="1454126" y="8492291"/>
                  <a:pt x="1467314" y="8467704"/>
                </a:cubicBezTo>
                <a:lnTo>
                  <a:pt x="1474493" y="8451334"/>
                </a:lnTo>
                <a:lnTo>
                  <a:pt x="1478180" y="8442928"/>
                </a:lnTo>
                <a:cubicBezTo>
                  <a:pt x="1495447" y="8385678"/>
                  <a:pt x="1478055" y="8324562"/>
                  <a:pt x="1492042" y="8285422"/>
                </a:cubicBezTo>
                <a:cubicBezTo>
                  <a:pt x="1512591" y="8294501"/>
                  <a:pt x="1504903" y="8322590"/>
                  <a:pt x="1504213" y="8342322"/>
                </a:cubicBezTo>
                <a:cubicBezTo>
                  <a:pt x="1503379" y="8370666"/>
                  <a:pt x="1502751" y="8409366"/>
                  <a:pt x="1493080" y="8447203"/>
                </a:cubicBezTo>
                <a:lnTo>
                  <a:pt x="1489210" y="8458234"/>
                </a:lnTo>
                <a:close/>
                <a:moveTo>
                  <a:pt x="4794623" y="983382"/>
                </a:moveTo>
                <a:cubicBezTo>
                  <a:pt x="4781068" y="973110"/>
                  <a:pt x="4773541" y="950274"/>
                  <a:pt x="4757839" y="948094"/>
                </a:cubicBezTo>
                <a:cubicBezTo>
                  <a:pt x="4772718" y="957524"/>
                  <a:pt x="4771937" y="981923"/>
                  <a:pt x="4794623" y="983382"/>
                </a:cubicBezTo>
                <a:close/>
                <a:moveTo>
                  <a:pt x="2858433" y="5372592"/>
                </a:moveTo>
                <a:cubicBezTo>
                  <a:pt x="2854483" y="5367514"/>
                  <a:pt x="2836220" y="5352781"/>
                  <a:pt x="2834108" y="5357560"/>
                </a:cubicBezTo>
                <a:cubicBezTo>
                  <a:pt x="2831915" y="5364681"/>
                  <a:pt x="2850577" y="5379591"/>
                  <a:pt x="2858433" y="5372592"/>
                </a:cubicBezTo>
                <a:close/>
                <a:moveTo>
                  <a:pt x="1269386" y="8970262"/>
                </a:moveTo>
                <a:cubicBezTo>
                  <a:pt x="1273405" y="8948238"/>
                  <a:pt x="1255025" y="8934881"/>
                  <a:pt x="1240092" y="8920192"/>
                </a:cubicBezTo>
                <a:cubicBezTo>
                  <a:pt x="1238371" y="8941326"/>
                  <a:pt x="1249859" y="8957349"/>
                  <a:pt x="1269386" y="8970262"/>
                </a:cubicBezTo>
                <a:close/>
                <a:moveTo>
                  <a:pt x="3280226" y="4419747"/>
                </a:moveTo>
                <a:cubicBezTo>
                  <a:pt x="3279837" y="4414793"/>
                  <a:pt x="3278072" y="4409870"/>
                  <a:pt x="3272441" y="4404482"/>
                </a:cubicBezTo>
                <a:cubicBezTo>
                  <a:pt x="3256353" y="4411176"/>
                  <a:pt x="3270377" y="4428372"/>
                  <a:pt x="3280226" y="4419747"/>
                </a:cubicBezTo>
                <a:close/>
                <a:moveTo>
                  <a:pt x="3312295" y="4348057"/>
                </a:moveTo>
                <a:cubicBezTo>
                  <a:pt x="3306033" y="4333170"/>
                  <a:pt x="3300017" y="4293195"/>
                  <a:pt x="3283922" y="4311467"/>
                </a:cubicBezTo>
                <a:cubicBezTo>
                  <a:pt x="3279329" y="4297372"/>
                  <a:pt x="3295150" y="4273180"/>
                  <a:pt x="3277221" y="4265719"/>
                </a:cubicBezTo>
                <a:cubicBezTo>
                  <a:pt x="3275292" y="4283543"/>
                  <a:pt x="3277229" y="4301829"/>
                  <a:pt x="3268537" y="4318836"/>
                </a:cubicBezTo>
                <a:cubicBezTo>
                  <a:pt x="3259921" y="4297387"/>
                  <a:pt x="3277949" y="4279349"/>
                  <a:pt x="3266287" y="4257138"/>
                </a:cubicBezTo>
                <a:cubicBezTo>
                  <a:pt x="3247721" y="4269816"/>
                  <a:pt x="3259256" y="4286514"/>
                  <a:pt x="3258494" y="4301140"/>
                </a:cubicBezTo>
                <a:cubicBezTo>
                  <a:pt x="3256143" y="4312632"/>
                  <a:pt x="3250894" y="4323775"/>
                  <a:pt x="3256831" y="4336462"/>
                </a:cubicBezTo>
                <a:cubicBezTo>
                  <a:pt x="3263741" y="4337689"/>
                  <a:pt x="3271920" y="4328274"/>
                  <a:pt x="3280049" y="4322580"/>
                </a:cubicBezTo>
                <a:cubicBezTo>
                  <a:pt x="3299950" y="4320074"/>
                  <a:pt x="3300124" y="4351495"/>
                  <a:pt x="3312295" y="4348057"/>
                </a:cubicBezTo>
                <a:close/>
                <a:moveTo>
                  <a:pt x="3276501" y="4431268"/>
                </a:moveTo>
                <a:cubicBezTo>
                  <a:pt x="3274472" y="4426905"/>
                  <a:pt x="3266795" y="4422248"/>
                  <a:pt x="3269673" y="4427700"/>
                </a:cubicBezTo>
                <a:cubicBezTo>
                  <a:pt x="3271702" y="4432063"/>
                  <a:pt x="3279527" y="4437128"/>
                  <a:pt x="3276501" y="4431268"/>
                </a:cubicBezTo>
                <a:close/>
                <a:moveTo>
                  <a:pt x="2875217" y="5344311"/>
                </a:moveTo>
                <a:cubicBezTo>
                  <a:pt x="2864314" y="5336639"/>
                  <a:pt x="2854162" y="5328346"/>
                  <a:pt x="2841314" y="5320765"/>
                </a:cubicBezTo>
                <a:cubicBezTo>
                  <a:pt x="2839178" y="5333148"/>
                  <a:pt x="2866398" y="5355645"/>
                  <a:pt x="2875217" y="5344311"/>
                </a:cubicBezTo>
                <a:close/>
                <a:moveTo>
                  <a:pt x="2421970" y="6370301"/>
                </a:moveTo>
                <a:cubicBezTo>
                  <a:pt x="2426900" y="6359143"/>
                  <a:pt x="2427231" y="6349763"/>
                  <a:pt x="2427739" y="6339985"/>
                </a:cubicBezTo>
                <a:cubicBezTo>
                  <a:pt x="2356448" y="6326585"/>
                  <a:pt x="2274938" y="6315814"/>
                  <a:pt x="2213440" y="6307217"/>
                </a:cubicBezTo>
                <a:cubicBezTo>
                  <a:pt x="2205579" y="6314222"/>
                  <a:pt x="2208567" y="6323639"/>
                  <a:pt x="2200058" y="6337503"/>
                </a:cubicBezTo>
                <a:cubicBezTo>
                  <a:pt x="2266223" y="6353877"/>
                  <a:pt x="2350021" y="6359468"/>
                  <a:pt x="2421970" y="6370301"/>
                </a:cubicBezTo>
                <a:close/>
                <a:moveTo>
                  <a:pt x="2250595" y="6759325"/>
                </a:moveTo>
                <a:cubicBezTo>
                  <a:pt x="2240083" y="6744227"/>
                  <a:pt x="2246886" y="6727750"/>
                  <a:pt x="2232701" y="6713404"/>
                </a:cubicBezTo>
                <a:cubicBezTo>
                  <a:pt x="2223470" y="6732134"/>
                  <a:pt x="2233455" y="6748426"/>
                  <a:pt x="2241315" y="6765205"/>
                </a:cubicBezTo>
                <a:cubicBezTo>
                  <a:pt x="2244270" y="6761758"/>
                  <a:pt x="2247912" y="6764318"/>
                  <a:pt x="2250595" y="6759325"/>
                </a:cubicBezTo>
                <a:close/>
                <a:moveTo>
                  <a:pt x="3327150" y="4323747"/>
                </a:moveTo>
                <a:cubicBezTo>
                  <a:pt x="3322896" y="4318326"/>
                  <a:pt x="3331759" y="4314686"/>
                  <a:pt x="3324197" y="4309063"/>
                </a:cubicBezTo>
                <a:cubicBezTo>
                  <a:pt x="3319986" y="4311498"/>
                  <a:pt x="3316057" y="4308279"/>
                  <a:pt x="3311961" y="4309748"/>
                </a:cubicBezTo>
                <a:cubicBezTo>
                  <a:pt x="3319293" y="4317305"/>
                  <a:pt x="3315568" y="4328826"/>
                  <a:pt x="3327150" y="4323747"/>
                </a:cubicBezTo>
                <a:close/>
                <a:moveTo>
                  <a:pt x="1627035" y="8171593"/>
                </a:moveTo>
                <a:cubicBezTo>
                  <a:pt x="1616140" y="8163924"/>
                  <a:pt x="1607504" y="8138213"/>
                  <a:pt x="1587534" y="8144621"/>
                </a:cubicBezTo>
                <a:cubicBezTo>
                  <a:pt x="1598382" y="8151317"/>
                  <a:pt x="1609696" y="8188206"/>
                  <a:pt x="1627035" y="8171593"/>
                </a:cubicBezTo>
                <a:close/>
                <a:moveTo>
                  <a:pt x="312037" y="11151035"/>
                </a:moveTo>
                <a:cubicBezTo>
                  <a:pt x="310781" y="11140956"/>
                  <a:pt x="287572" y="11111654"/>
                  <a:pt x="275203" y="11113808"/>
                </a:cubicBezTo>
                <a:cubicBezTo>
                  <a:pt x="285919" y="11126162"/>
                  <a:pt x="297118" y="11161111"/>
                  <a:pt x="312037" y="11151035"/>
                </a:cubicBezTo>
                <a:close/>
                <a:moveTo>
                  <a:pt x="3766572" y="3333493"/>
                </a:moveTo>
                <a:cubicBezTo>
                  <a:pt x="3764566" y="3328323"/>
                  <a:pt x="3745144" y="3314027"/>
                  <a:pt x="3739055" y="3321335"/>
                </a:cubicBezTo>
                <a:cubicBezTo>
                  <a:pt x="3746233" y="3324507"/>
                  <a:pt x="3757210" y="3341736"/>
                  <a:pt x="3766572" y="3333493"/>
                </a:cubicBezTo>
                <a:close/>
                <a:moveTo>
                  <a:pt x="1996128" y="7343156"/>
                </a:moveTo>
                <a:cubicBezTo>
                  <a:pt x="1983914" y="7369723"/>
                  <a:pt x="1956167" y="7405646"/>
                  <a:pt x="1937949" y="7428606"/>
                </a:cubicBezTo>
                <a:cubicBezTo>
                  <a:pt x="1930001" y="7425094"/>
                  <a:pt x="1922275" y="7422157"/>
                  <a:pt x="1913706" y="7413601"/>
                </a:cubicBezTo>
                <a:cubicBezTo>
                  <a:pt x="1918851" y="7377232"/>
                  <a:pt x="1967554" y="7318604"/>
                  <a:pt x="1988510" y="7295900"/>
                </a:cubicBezTo>
                <a:cubicBezTo>
                  <a:pt x="1991204" y="7299476"/>
                  <a:pt x="1993941" y="7299731"/>
                  <a:pt x="1996192" y="7297863"/>
                </a:cubicBezTo>
                <a:cubicBezTo>
                  <a:pt x="2013811" y="7308510"/>
                  <a:pt x="2002168" y="7330559"/>
                  <a:pt x="1996128" y="7343156"/>
                </a:cubicBezTo>
                <a:close/>
                <a:moveTo>
                  <a:pt x="2843134" y="5427703"/>
                </a:moveTo>
                <a:cubicBezTo>
                  <a:pt x="2833123" y="5422327"/>
                  <a:pt x="2823115" y="5400771"/>
                  <a:pt x="2807648" y="5407741"/>
                </a:cubicBezTo>
                <a:cubicBezTo>
                  <a:pt x="2819736" y="5411652"/>
                  <a:pt x="2826237" y="5445460"/>
                  <a:pt x="2843134" y="5427703"/>
                </a:cubicBezTo>
                <a:close/>
                <a:moveTo>
                  <a:pt x="2872516" y="5361204"/>
                </a:moveTo>
                <a:cubicBezTo>
                  <a:pt x="2854497" y="5355622"/>
                  <a:pt x="2855086" y="5343508"/>
                  <a:pt x="2838790" y="5337259"/>
                </a:cubicBezTo>
                <a:cubicBezTo>
                  <a:pt x="2830816" y="5349917"/>
                  <a:pt x="2865339" y="5374215"/>
                  <a:pt x="2872516" y="5361204"/>
                </a:cubicBezTo>
                <a:close/>
                <a:moveTo>
                  <a:pt x="2983887" y="5109145"/>
                </a:moveTo>
                <a:cubicBezTo>
                  <a:pt x="2979901" y="5107384"/>
                  <a:pt x="2980910" y="5104022"/>
                  <a:pt x="2978074" y="5101817"/>
                </a:cubicBezTo>
                <a:cubicBezTo>
                  <a:pt x="2975833" y="5107967"/>
                  <a:pt x="2971869" y="5114781"/>
                  <a:pt x="2980544" y="5116711"/>
                </a:cubicBezTo>
                <a:close/>
                <a:moveTo>
                  <a:pt x="2183584" y="6922229"/>
                </a:moveTo>
                <a:cubicBezTo>
                  <a:pt x="2177212" y="6911804"/>
                  <a:pt x="2149196" y="6882305"/>
                  <a:pt x="2137323" y="6895131"/>
                </a:cubicBezTo>
                <a:cubicBezTo>
                  <a:pt x="2156300" y="6911600"/>
                  <a:pt x="2168647" y="6920385"/>
                  <a:pt x="2183584" y="6922229"/>
                </a:cubicBezTo>
                <a:close/>
                <a:moveTo>
                  <a:pt x="2069620" y="7181511"/>
                </a:moveTo>
                <a:cubicBezTo>
                  <a:pt x="2070036" y="7169797"/>
                  <a:pt x="2066386" y="7158666"/>
                  <a:pt x="2070470" y="7146192"/>
                </a:cubicBezTo>
                <a:cubicBezTo>
                  <a:pt x="2075693" y="7149452"/>
                  <a:pt x="2080241" y="7146702"/>
                  <a:pt x="2084778" y="7139664"/>
                </a:cubicBezTo>
                <a:cubicBezTo>
                  <a:pt x="2088158" y="7128783"/>
                  <a:pt x="2085896" y="7105891"/>
                  <a:pt x="2075727" y="7105205"/>
                </a:cubicBezTo>
                <a:cubicBezTo>
                  <a:pt x="2072875" y="7114891"/>
                  <a:pt x="2081072" y="7123273"/>
                  <a:pt x="2076276" y="7133051"/>
                </a:cubicBezTo>
                <a:cubicBezTo>
                  <a:pt x="2061780" y="7115224"/>
                  <a:pt x="2067659" y="7095453"/>
                  <a:pt x="2057229" y="7077043"/>
                </a:cubicBezTo>
                <a:cubicBezTo>
                  <a:pt x="2042588" y="7092942"/>
                  <a:pt x="2064808" y="7105139"/>
                  <a:pt x="2049768" y="7120863"/>
                </a:cubicBezTo>
                <a:cubicBezTo>
                  <a:pt x="2057039" y="7130263"/>
                  <a:pt x="2061975" y="7123401"/>
                  <a:pt x="2068347" y="7126217"/>
                </a:cubicBezTo>
                <a:cubicBezTo>
                  <a:pt x="2063699" y="7143200"/>
                  <a:pt x="2055679" y="7154887"/>
                  <a:pt x="2040102" y="7167517"/>
                </a:cubicBezTo>
                <a:cubicBezTo>
                  <a:pt x="2040344" y="7176667"/>
                  <a:pt x="2037093" y="7186177"/>
                  <a:pt x="2045689" y="7194734"/>
                </a:cubicBezTo>
                <a:cubicBezTo>
                  <a:pt x="2056404" y="7182335"/>
                  <a:pt x="2041927" y="7173083"/>
                  <a:pt x="2054411" y="7160989"/>
                </a:cubicBezTo>
                <a:cubicBezTo>
                  <a:pt x="2066007" y="7167065"/>
                  <a:pt x="2053108" y="7190873"/>
                  <a:pt x="2069620" y="7181511"/>
                </a:cubicBezTo>
                <a:close/>
                <a:moveTo>
                  <a:pt x="4227775" y="2298270"/>
                </a:moveTo>
                <a:lnTo>
                  <a:pt x="4221521" y="2292208"/>
                </a:lnTo>
                <a:lnTo>
                  <a:pt x="4212124" y="2301901"/>
                </a:lnTo>
                <a:lnTo>
                  <a:pt x="4218378" y="2307963"/>
                </a:lnTo>
                <a:close/>
                <a:moveTo>
                  <a:pt x="2508417" y="6190831"/>
                </a:moveTo>
                <a:cubicBezTo>
                  <a:pt x="2450533" y="6139535"/>
                  <a:pt x="2410071" y="6081171"/>
                  <a:pt x="2350063" y="6030367"/>
                </a:cubicBezTo>
                <a:cubicBezTo>
                  <a:pt x="2344770" y="6038031"/>
                  <a:pt x="2337251" y="6039947"/>
                  <a:pt x="2331559" y="6047434"/>
                </a:cubicBezTo>
                <a:cubicBezTo>
                  <a:pt x="2391261" y="6100010"/>
                  <a:pt x="2437167" y="6157920"/>
                  <a:pt x="2491695" y="6212496"/>
                </a:cubicBezTo>
                <a:cubicBezTo>
                  <a:pt x="2497656" y="6206556"/>
                  <a:pt x="2504683" y="6202517"/>
                  <a:pt x="2508417" y="6190831"/>
                </a:cubicBezTo>
                <a:close/>
                <a:moveTo>
                  <a:pt x="2176215" y="6943227"/>
                </a:moveTo>
                <a:cubicBezTo>
                  <a:pt x="2172573" y="6940667"/>
                  <a:pt x="2174730" y="6936864"/>
                  <a:pt x="2170290" y="6933951"/>
                </a:cubicBezTo>
                <a:cubicBezTo>
                  <a:pt x="2168612" y="6935588"/>
                  <a:pt x="2167158" y="6937798"/>
                  <a:pt x="2165480" y="6939435"/>
                </a:cubicBezTo>
                <a:cubicBezTo>
                  <a:pt x="2168946" y="6942393"/>
                  <a:pt x="2166789" y="6946196"/>
                  <a:pt x="2171805" y="6948887"/>
                </a:cubicBezTo>
                <a:cubicBezTo>
                  <a:pt x="2173083" y="6947074"/>
                  <a:pt x="2174761" y="6945438"/>
                  <a:pt x="2176215" y="6943227"/>
                </a:cubicBezTo>
                <a:close/>
                <a:moveTo>
                  <a:pt x="523492" y="10686594"/>
                </a:moveTo>
                <a:cubicBezTo>
                  <a:pt x="525022" y="10681651"/>
                  <a:pt x="525088" y="10676658"/>
                  <a:pt x="522811" y="10671587"/>
                </a:cubicBezTo>
                <a:cubicBezTo>
                  <a:pt x="511760" y="10681530"/>
                  <a:pt x="502079" y="10691601"/>
                  <a:pt x="515386" y="10701307"/>
                </a:cubicBezTo>
                <a:cubicBezTo>
                  <a:pt x="518967" y="10696432"/>
                  <a:pt x="521962" y="10691538"/>
                  <a:pt x="523492" y="10686594"/>
                </a:cubicBezTo>
                <a:close/>
                <a:moveTo>
                  <a:pt x="2861325" y="5396238"/>
                </a:moveTo>
                <a:cubicBezTo>
                  <a:pt x="2856718" y="5393726"/>
                  <a:pt x="2858653" y="5389346"/>
                  <a:pt x="2851924" y="5387324"/>
                </a:cubicBezTo>
                <a:lnTo>
                  <a:pt x="2848581" y="5394891"/>
                </a:lnTo>
                <a:cubicBezTo>
                  <a:pt x="2853188" y="5397403"/>
                  <a:pt x="2851651" y="5401958"/>
                  <a:pt x="2858158" y="5403406"/>
                </a:cubicBezTo>
                <a:close/>
                <a:moveTo>
                  <a:pt x="1286041" y="8963817"/>
                </a:moveTo>
                <a:cubicBezTo>
                  <a:pt x="1289365" y="8947675"/>
                  <a:pt x="1280230" y="8936023"/>
                  <a:pt x="1265177" y="8926992"/>
                </a:cubicBezTo>
                <a:cubicBezTo>
                  <a:pt x="1265697" y="8941977"/>
                  <a:pt x="1276731" y="8952564"/>
                  <a:pt x="1286041" y="8963817"/>
                </a:cubicBezTo>
                <a:close/>
                <a:moveTo>
                  <a:pt x="4634326" y="1386462"/>
                </a:moveTo>
                <a:cubicBezTo>
                  <a:pt x="4627682" y="1380111"/>
                  <a:pt x="4623257" y="1372995"/>
                  <a:pt x="4611191" y="1369028"/>
                </a:cubicBezTo>
                <a:cubicBezTo>
                  <a:pt x="4594355" y="1396832"/>
                  <a:pt x="4570734" y="1407466"/>
                  <a:pt x="4556810" y="1441966"/>
                </a:cubicBezTo>
                <a:cubicBezTo>
                  <a:pt x="4564548" y="1450251"/>
                  <a:pt x="4571191" y="1456602"/>
                  <a:pt x="4581395" y="1456418"/>
                </a:cubicBezTo>
                <a:cubicBezTo>
                  <a:pt x="4596236" y="1426307"/>
                  <a:pt x="4614756" y="1405111"/>
                  <a:pt x="4634326" y="1386462"/>
                </a:cubicBezTo>
                <a:close/>
                <a:moveTo>
                  <a:pt x="3556589" y="3837075"/>
                </a:moveTo>
                <a:cubicBezTo>
                  <a:pt x="3560024" y="3830387"/>
                  <a:pt x="3560404" y="3804064"/>
                  <a:pt x="3549386" y="3804308"/>
                </a:cubicBezTo>
                <a:cubicBezTo>
                  <a:pt x="3547904" y="3812056"/>
                  <a:pt x="3544164" y="3835971"/>
                  <a:pt x="3556589" y="3837075"/>
                </a:cubicBezTo>
                <a:close/>
                <a:moveTo>
                  <a:pt x="4810987" y="1003461"/>
                </a:moveTo>
                <a:cubicBezTo>
                  <a:pt x="4805669" y="998256"/>
                  <a:pt x="4804101" y="989949"/>
                  <a:pt x="4796424" y="996550"/>
                </a:cubicBezTo>
                <a:cubicBezTo>
                  <a:pt x="4796962" y="999643"/>
                  <a:pt x="4806812" y="1013988"/>
                  <a:pt x="4810987" y="1003461"/>
                </a:cubicBezTo>
                <a:close/>
                <a:moveTo>
                  <a:pt x="2438532" y="6373808"/>
                </a:moveTo>
                <a:cubicBezTo>
                  <a:pt x="2431416" y="6359709"/>
                  <a:pt x="2438532" y="6373808"/>
                  <a:pt x="2438532" y="6373808"/>
                </a:cubicBezTo>
                <a:close/>
                <a:moveTo>
                  <a:pt x="4860829" y="894700"/>
                </a:moveTo>
                <a:cubicBezTo>
                  <a:pt x="4863143" y="892520"/>
                  <a:pt x="4864383" y="888917"/>
                  <a:pt x="4861720" y="887504"/>
                </a:cubicBezTo>
                <a:cubicBezTo>
                  <a:pt x="4860626" y="888918"/>
                  <a:pt x="4859139" y="890158"/>
                  <a:pt x="4857132" y="888323"/>
                </a:cubicBezTo>
                <a:cubicBezTo>
                  <a:pt x="4855863" y="890134"/>
                  <a:pt x="4854768" y="891548"/>
                  <a:pt x="4853499" y="893359"/>
                </a:cubicBezTo>
                <a:cubicBezTo>
                  <a:pt x="4855129" y="897637"/>
                  <a:pt x="4858516" y="896880"/>
                  <a:pt x="4860829" y="894700"/>
                </a:cubicBezTo>
                <a:close/>
                <a:moveTo>
                  <a:pt x="3539490" y="3892423"/>
                </a:moveTo>
                <a:cubicBezTo>
                  <a:pt x="3535918" y="3880373"/>
                  <a:pt x="3539719" y="3859214"/>
                  <a:pt x="3531591" y="3853053"/>
                </a:cubicBezTo>
                <a:cubicBezTo>
                  <a:pt x="3534749" y="3864969"/>
                  <a:pt x="3530820" y="3886546"/>
                  <a:pt x="3539490" y="3892423"/>
                </a:cubicBezTo>
                <a:close/>
                <a:moveTo>
                  <a:pt x="492185" y="10789598"/>
                </a:moveTo>
                <a:cubicBezTo>
                  <a:pt x="472272" y="10810764"/>
                  <a:pt x="460766" y="10846584"/>
                  <a:pt x="425061" y="10877419"/>
                </a:cubicBezTo>
                <a:cubicBezTo>
                  <a:pt x="412091" y="10842675"/>
                  <a:pt x="370624" y="10830061"/>
                  <a:pt x="365938" y="10796123"/>
                </a:cubicBezTo>
                <a:cubicBezTo>
                  <a:pt x="391293" y="10793058"/>
                  <a:pt x="418489" y="10760840"/>
                  <a:pt x="417867" y="10737261"/>
                </a:cubicBezTo>
                <a:cubicBezTo>
                  <a:pt x="441316" y="10727646"/>
                  <a:pt x="480942" y="10777020"/>
                  <a:pt x="492185" y="10789598"/>
                </a:cubicBezTo>
                <a:close/>
                <a:moveTo>
                  <a:pt x="3602644" y="3750793"/>
                </a:moveTo>
                <a:cubicBezTo>
                  <a:pt x="3601062" y="3754615"/>
                  <a:pt x="3598440" y="3757533"/>
                  <a:pt x="3593883" y="3758920"/>
                </a:cubicBezTo>
                <a:cubicBezTo>
                  <a:pt x="3585771" y="3755483"/>
                  <a:pt x="3575482" y="3754635"/>
                  <a:pt x="3569259" y="3748052"/>
                </a:cubicBezTo>
                <a:cubicBezTo>
                  <a:pt x="3568834" y="3731611"/>
                  <a:pt x="3594468" y="3728813"/>
                  <a:pt x="3605166" y="3737244"/>
                </a:cubicBezTo>
                <a:cubicBezTo>
                  <a:pt x="3604767" y="3742247"/>
                  <a:pt x="3604225" y="3746972"/>
                  <a:pt x="3602644" y="3750793"/>
                </a:cubicBezTo>
                <a:close/>
                <a:moveTo>
                  <a:pt x="315115" y="11191444"/>
                </a:moveTo>
                <a:cubicBezTo>
                  <a:pt x="289296" y="11160511"/>
                  <a:pt x="273473" y="11110186"/>
                  <a:pt x="238484" y="11091393"/>
                </a:cubicBezTo>
                <a:cubicBezTo>
                  <a:pt x="267802" y="11126252"/>
                  <a:pt x="264550" y="11160529"/>
                  <a:pt x="303986" y="11195097"/>
                </a:cubicBezTo>
                <a:cubicBezTo>
                  <a:pt x="307790" y="11197254"/>
                  <a:pt x="312031" y="11196271"/>
                  <a:pt x="315115" y="11191444"/>
                </a:cubicBezTo>
                <a:close/>
                <a:moveTo>
                  <a:pt x="4932542" y="744220"/>
                </a:moveTo>
                <a:cubicBezTo>
                  <a:pt x="4926039" y="740872"/>
                  <a:pt x="4930633" y="735787"/>
                  <a:pt x="4922208" y="732538"/>
                </a:cubicBezTo>
                <a:cubicBezTo>
                  <a:pt x="4911981" y="736558"/>
                  <a:pt x="4912177" y="749928"/>
                  <a:pt x="4906046" y="759553"/>
                </a:cubicBezTo>
                <a:cubicBezTo>
                  <a:pt x="4882442" y="797037"/>
                  <a:pt x="4843755" y="842089"/>
                  <a:pt x="4851773" y="880262"/>
                </a:cubicBezTo>
                <a:cubicBezTo>
                  <a:pt x="4868602" y="872992"/>
                  <a:pt x="4857160" y="844691"/>
                  <a:pt x="4877777" y="844787"/>
                </a:cubicBezTo>
                <a:cubicBezTo>
                  <a:pt x="4880898" y="805843"/>
                  <a:pt x="4912802" y="768705"/>
                  <a:pt x="4932542" y="744220"/>
                </a:cubicBezTo>
                <a:close/>
                <a:moveTo>
                  <a:pt x="3278917" y="4488278"/>
                </a:moveTo>
                <a:cubicBezTo>
                  <a:pt x="3272449" y="4488280"/>
                  <a:pt x="3251542" y="4500872"/>
                  <a:pt x="3257792" y="4509280"/>
                </a:cubicBezTo>
                <a:cubicBezTo>
                  <a:pt x="3266751" y="4509771"/>
                  <a:pt x="3281861" y="4496481"/>
                  <a:pt x="3278917" y="4488278"/>
                </a:cubicBezTo>
                <a:close/>
                <a:moveTo>
                  <a:pt x="4877500" y="870519"/>
                </a:moveTo>
                <a:cubicBezTo>
                  <a:pt x="4878931" y="866882"/>
                  <a:pt x="4878401" y="863564"/>
                  <a:pt x="4873470" y="860911"/>
                </a:cubicBezTo>
                <a:cubicBezTo>
                  <a:pt x="4866118" y="869048"/>
                  <a:pt x="4869471" y="875274"/>
                  <a:pt x="4869766" y="882045"/>
                </a:cubicBezTo>
                <a:cubicBezTo>
                  <a:pt x="4872678" y="878113"/>
                  <a:pt x="4876069" y="874156"/>
                  <a:pt x="4877500" y="870519"/>
                </a:cubicBezTo>
                <a:close/>
                <a:moveTo>
                  <a:pt x="4274526" y="2237789"/>
                </a:moveTo>
                <a:cubicBezTo>
                  <a:pt x="4258641" y="2216396"/>
                  <a:pt x="4262525" y="2162021"/>
                  <a:pt x="4268765" y="2128510"/>
                </a:cubicBezTo>
                <a:cubicBezTo>
                  <a:pt x="4289011" y="2164922"/>
                  <a:pt x="4266863" y="2200990"/>
                  <a:pt x="4274526" y="2237789"/>
                </a:cubicBezTo>
                <a:close/>
                <a:moveTo>
                  <a:pt x="3810296" y="3297105"/>
                </a:moveTo>
                <a:cubicBezTo>
                  <a:pt x="3813629" y="3285246"/>
                  <a:pt x="3811788" y="3275388"/>
                  <a:pt x="3804951" y="3267128"/>
                </a:cubicBezTo>
                <a:cubicBezTo>
                  <a:pt x="3805031" y="3280971"/>
                  <a:pt x="3795952" y="3278865"/>
                  <a:pt x="3798730" y="3291995"/>
                </a:cubicBezTo>
                <a:close/>
                <a:moveTo>
                  <a:pt x="4233077" y="2343064"/>
                </a:moveTo>
                <a:cubicBezTo>
                  <a:pt x="4235671" y="2333410"/>
                  <a:pt x="4224300" y="2322499"/>
                  <a:pt x="4215632" y="2329563"/>
                </a:cubicBezTo>
                <a:cubicBezTo>
                  <a:pt x="4216675" y="2337246"/>
                  <a:pt x="4224482" y="2344208"/>
                  <a:pt x="4225212" y="2351588"/>
                </a:cubicBezTo>
                <a:cubicBezTo>
                  <a:pt x="4229797" y="2349360"/>
                  <a:pt x="4232213" y="2346282"/>
                  <a:pt x="4233077" y="2343064"/>
                </a:cubicBezTo>
                <a:close/>
                <a:moveTo>
                  <a:pt x="1924405" y="7569152"/>
                </a:moveTo>
                <a:cubicBezTo>
                  <a:pt x="1926863" y="7553564"/>
                  <a:pt x="1917938" y="7536084"/>
                  <a:pt x="1915597" y="7523651"/>
                </a:cubicBezTo>
                <a:cubicBezTo>
                  <a:pt x="1914526" y="7517478"/>
                  <a:pt x="1926011" y="7505455"/>
                  <a:pt x="1911284" y="7506547"/>
                </a:cubicBezTo>
                <a:cubicBezTo>
                  <a:pt x="1914045" y="7519640"/>
                  <a:pt x="1916658" y="7545967"/>
                  <a:pt x="1911511" y="7552242"/>
                </a:cubicBezTo>
                <a:cubicBezTo>
                  <a:pt x="1894143" y="7534595"/>
                  <a:pt x="1908697" y="7513477"/>
                  <a:pt x="1897547" y="7495727"/>
                </a:cubicBezTo>
                <a:cubicBezTo>
                  <a:pt x="1889497" y="7526842"/>
                  <a:pt x="1894585" y="7556162"/>
                  <a:pt x="1917486" y="7583854"/>
                </a:cubicBezTo>
                <a:cubicBezTo>
                  <a:pt x="1921500" y="7579335"/>
                  <a:pt x="1923585" y="7574349"/>
                  <a:pt x="1924405" y="7569152"/>
                </a:cubicBezTo>
                <a:close/>
                <a:moveTo>
                  <a:pt x="2430246" y="6424921"/>
                </a:moveTo>
                <a:cubicBezTo>
                  <a:pt x="2436865" y="6416414"/>
                  <a:pt x="2432385" y="6412530"/>
                  <a:pt x="2435555" y="6405357"/>
                </a:cubicBezTo>
                <a:cubicBezTo>
                  <a:pt x="2425445" y="6398032"/>
                  <a:pt x="2428113" y="6421121"/>
                  <a:pt x="2430246" y="6424921"/>
                </a:cubicBezTo>
                <a:close/>
                <a:moveTo>
                  <a:pt x="2277350" y="6771147"/>
                </a:moveTo>
                <a:cubicBezTo>
                  <a:pt x="2262829" y="6750000"/>
                  <a:pt x="2273194" y="6726543"/>
                  <a:pt x="2252075" y="6706283"/>
                </a:cubicBezTo>
                <a:cubicBezTo>
                  <a:pt x="2244730" y="6731549"/>
                  <a:pt x="2258725" y="6753889"/>
                  <a:pt x="2267895" y="6777424"/>
                </a:cubicBezTo>
                <a:cubicBezTo>
                  <a:pt x="2270850" y="6773977"/>
                  <a:pt x="2274668" y="6776139"/>
                  <a:pt x="2277350" y="6771147"/>
                </a:cubicBezTo>
                <a:close/>
                <a:moveTo>
                  <a:pt x="4914323" y="803667"/>
                </a:moveTo>
                <a:cubicBezTo>
                  <a:pt x="4915234" y="798866"/>
                  <a:pt x="4914256" y="794372"/>
                  <a:pt x="4910277" y="790360"/>
                </a:cubicBezTo>
                <a:cubicBezTo>
                  <a:pt x="4905668" y="803979"/>
                  <a:pt x="4906972" y="807402"/>
                  <a:pt x="4893553" y="813332"/>
                </a:cubicBezTo>
                <a:cubicBezTo>
                  <a:pt x="4904581" y="827692"/>
                  <a:pt x="4872944" y="835536"/>
                  <a:pt x="4885150" y="850417"/>
                </a:cubicBezTo>
                <a:cubicBezTo>
                  <a:pt x="4891858" y="835235"/>
                  <a:pt x="4911591" y="818070"/>
                  <a:pt x="4914323" y="803667"/>
                </a:cubicBezTo>
                <a:close/>
                <a:moveTo>
                  <a:pt x="2057134" y="7271180"/>
                </a:moveTo>
                <a:cubicBezTo>
                  <a:pt x="2061708" y="7260827"/>
                  <a:pt x="2062392" y="7250659"/>
                  <a:pt x="2058613" y="7240898"/>
                </a:cubicBezTo>
                <a:cubicBezTo>
                  <a:pt x="2048629" y="7244102"/>
                  <a:pt x="2048936" y="7262799"/>
                  <a:pt x="2057134" y="7271180"/>
                </a:cubicBezTo>
                <a:close/>
                <a:moveTo>
                  <a:pt x="2888573" y="5394951"/>
                </a:moveTo>
                <a:cubicBezTo>
                  <a:pt x="2880683" y="5389085"/>
                  <a:pt x="2868025" y="5369214"/>
                  <a:pt x="2858678" y="5381742"/>
                </a:cubicBezTo>
                <a:cubicBezTo>
                  <a:pt x="2860905" y="5387484"/>
                  <a:pt x="2882041" y="5401107"/>
                  <a:pt x="2888573" y="5394951"/>
                </a:cubicBezTo>
                <a:close/>
                <a:moveTo>
                  <a:pt x="2893499" y="5383801"/>
                </a:moveTo>
                <a:cubicBezTo>
                  <a:pt x="2891283" y="5382346"/>
                  <a:pt x="2889466" y="5381067"/>
                  <a:pt x="2891671" y="5378234"/>
                </a:cubicBezTo>
                <a:lnTo>
                  <a:pt x="2884098" y="5374888"/>
                </a:lnTo>
                <a:cubicBezTo>
                  <a:pt x="2874471" y="5381580"/>
                  <a:pt x="2891926" y="5391673"/>
                  <a:pt x="2893499" y="5383801"/>
                </a:cubicBezTo>
                <a:close/>
                <a:moveTo>
                  <a:pt x="4927105" y="783090"/>
                </a:moveTo>
                <a:cubicBezTo>
                  <a:pt x="4923921" y="780734"/>
                  <a:pt x="4926285" y="777509"/>
                  <a:pt x="4921746" y="775029"/>
                </a:cubicBezTo>
                <a:cubicBezTo>
                  <a:pt x="4919557" y="777857"/>
                  <a:pt x="4917544" y="780289"/>
                  <a:pt x="4915924" y="782893"/>
                </a:cubicBezTo>
                <a:cubicBezTo>
                  <a:pt x="4918498" y="784505"/>
                  <a:pt x="4920897" y="786514"/>
                  <a:pt x="4923296" y="788523"/>
                </a:cubicBezTo>
                <a:cubicBezTo>
                  <a:pt x="4924566" y="786712"/>
                  <a:pt x="4925835" y="784901"/>
                  <a:pt x="4927105" y="783090"/>
                </a:cubicBezTo>
                <a:close/>
                <a:moveTo>
                  <a:pt x="1882298" y="7676121"/>
                </a:moveTo>
                <a:cubicBezTo>
                  <a:pt x="1882335" y="7672812"/>
                  <a:pt x="1881016" y="7669617"/>
                  <a:pt x="1879598" y="7666378"/>
                </a:cubicBezTo>
                <a:cubicBezTo>
                  <a:pt x="1869149" y="7667461"/>
                  <a:pt x="1868205" y="7680343"/>
                  <a:pt x="1876861" y="7686543"/>
                </a:cubicBezTo>
                <a:cubicBezTo>
                  <a:pt x="1880867" y="7682851"/>
                  <a:pt x="1882260" y="7679429"/>
                  <a:pt x="1882298" y="7676121"/>
                </a:cubicBezTo>
                <a:close/>
                <a:moveTo>
                  <a:pt x="391247" y="11052010"/>
                </a:moveTo>
                <a:cubicBezTo>
                  <a:pt x="388576" y="11049406"/>
                  <a:pt x="386304" y="11046978"/>
                  <a:pt x="383633" y="11044374"/>
                </a:cubicBezTo>
                <a:cubicBezTo>
                  <a:pt x="381029" y="11047021"/>
                  <a:pt x="378602" y="11049271"/>
                  <a:pt x="376574" y="11051697"/>
                </a:cubicBezTo>
                <a:cubicBezTo>
                  <a:pt x="378847" y="11054125"/>
                  <a:pt x="381518" y="11056729"/>
                  <a:pt x="383790" y="11059157"/>
                </a:cubicBezTo>
                <a:cubicBezTo>
                  <a:pt x="386217" y="11056907"/>
                  <a:pt x="388644" y="11054657"/>
                  <a:pt x="391247" y="11052010"/>
                </a:cubicBezTo>
                <a:close/>
                <a:moveTo>
                  <a:pt x="1663383" y="8173374"/>
                </a:moveTo>
                <a:cubicBezTo>
                  <a:pt x="1646736" y="8163639"/>
                  <a:pt x="1635793" y="8134530"/>
                  <a:pt x="1613915" y="8137713"/>
                </a:cubicBezTo>
                <a:cubicBezTo>
                  <a:pt x="1629293" y="8153552"/>
                  <a:pt x="1631815" y="8173705"/>
                  <a:pt x="1658104" y="8185321"/>
                </a:cubicBezTo>
                <a:close/>
                <a:moveTo>
                  <a:pt x="2091159" y="7205485"/>
                </a:moveTo>
                <a:cubicBezTo>
                  <a:pt x="2093209" y="7202999"/>
                  <a:pt x="2094374" y="7199825"/>
                  <a:pt x="2093924" y="7196533"/>
                </a:cubicBezTo>
                <a:cubicBezTo>
                  <a:pt x="2091090" y="7194329"/>
                  <a:pt x="2088255" y="7192125"/>
                  <a:pt x="2085422" y="7189921"/>
                </a:cubicBezTo>
                <a:cubicBezTo>
                  <a:pt x="2078763" y="7197449"/>
                  <a:pt x="2073077" y="7204932"/>
                  <a:pt x="2083080" y="7210303"/>
                </a:cubicBezTo>
                <a:cubicBezTo>
                  <a:pt x="2086173" y="7209766"/>
                  <a:pt x="2089109" y="7207970"/>
                  <a:pt x="2091159" y="7205485"/>
                </a:cubicBezTo>
                <a:close/>
                <a:moveTo>
                  <a:pt x="2196995" y="6968578"/>
                </a:moveTo>
                <a:cubicBezTo>
                  <a:pt x="2204361" y="6959468"/>
                  <a:pt x="2196758" y="6951828"/>
                  <a:pt x="2194028" y="6943964"/>
                </a:cubicBezTo>
                <a:cubicBezTo>
                  <a:pt x="2188610" y="6952984"/>
                  <a:pt x="2189615" y="6961513"/>
                  <a:pt x="2196995" y="6968578"/>
                </a:cubicBezTo>
                <a:close/>
                <a:moveTo>
                  <a:pt x="2523783" y="6230484"/>
                </a:moveTo>
                <a:lnTo>
                  <a:pt x="2517403" y="6227665"/>
                </a:lnTo>
                <a:lnTo>
                  <a:pt x="2514762" y="6233642"/>
                </a:lnTo>
                <a:lnTo>
                  <a:pt x="2521142" y="6236462"/>
                </a:lnTo>
                <a:close/>
                <a:moveTo>
                  <a:pt x="3544179" y="3923302"/>
                </a:moveTo>
                <a:cubicBezTo>
                  <a:pt x="3543484" y="3921744"/>
                  <a:pt x="3541633" y="3917586"/>
                  <a:pt x="3537935" y="3909264"/>
                </a:cubicBezTo>
                <a:cubicBezTo>
                  <a:pt x="3537935" y="3909264"/>
                  <a:pt x="3546256" y="3927989"/>
                  <a:pt x="3544179" y="3923302"/>
                </a:cubicBezTo>
                <a:close/>
                <a:moveTo>
                  <a:pt x="2111121" y="7169329"/>
                </a:moveTo>
                <a:cubicBezTo>
                  <a:pt x="2111514" y="7164803"/>
                  <a:pt x="2109226" y="7159747"/>
                  <a:pt x="2104220" y="7154917"/>
                </a:cubicBezTo>
                <a:cubicBezTo>
                  <a:pt x="2102561" y="7144666"/>
                  <a:pt x="2107681" y="7121227"/>
                  <a:pt x="2095168" y="7120458"/>
                </a:cubicBezTo>
                <a:cubicBezTo>
                  <a:pt x="2095744" y="7140702"/>
                  <a:pt x="2097292" y="7160899"/>
                  <a:pt x="2101934" y="7180559"/>
                </a:cubicBezTo>
                <a:cubicBezTo>
                  <a:pt x="2107653" y="7177851"/>
                  <a:pt x="2110727" y="7173855"/>
                  <a:pt x="2111121" y="7169329"/>
                </a:cubicBezTo>
                <a:close/>
                <a:moveTo>
                  <a:pt x="5127825" y="344679"/>
                </a:moveTo>
                <a:cubicBezTo>
                  <a:pt x="5132971" y="334788"/>
                  <a:pt x="5136451" y="325830"/>
                  <a:pt x="5138510" y="315767"/>
                </a:cubicBezTo>
                <a:cubicBezTo>
                  <a:pt x="5127532" y="290880"/>
                  <a:pt x="5104717" y="267919"/>
                  <a:pt x="5075871" y="245633"/>
                </a:cubicBezTo>
                <a:cubicBezTo>
                  <a:pt x="5047067" y="305418"/>
                  <a:pt x="5004297" y="367621"/>
                  <a:pt x="4967969" y="433623"/>
                </a:cubicBezTo>
                <a:cubicBezTo>
                  <a:pt x="4987622" y="451848"/>
                  <a:pt x="5011119" y="480835"/>
                  <a:pt x="5031020" y="492014"/>
                </a:cubicBezTo>
                <a:cubicBezTo>
                  <a:pt x="5066145" y="474140"/>
                  <a:pt x="5080596" y="420892"/>
                  <a:pt x="5107142" y="379191"/>
                </a:cubicBezTo>
                <a:cubicBezTo>
                  <a:pt x="5115865" y="365394"/>
                  <a:pt x="5122678" y="354570"/>
                  <a:pt x="5127825" y="344679"/>
                </a:cubicBezTo>
                <a:close/>
                <a:moveTo>
                  <a:pt x="3563684" y="3889035"/>
                </a:moveTo>
                <a:cubicBezTo>
                  <a:pt x="3567245" y="3881798"/>
                  <a:pt x="3564680" y="3868653"/>
                  <a:pt x="3561701" y="3858603"/>
                </a:cubicBezTo>
                <a:lnTo>
                  <a:pt x="3557753" y="3847308"/>
                </a:lnTo>
                <a:lnTo>
                  <a:pt x="3557636" y="3846971"/>
                </a:lnTo>
                <a:cubicBezTo>
                  <a:pt x="3541041" y="3850506"/>
                  <a:pt x="3553632" y="3877641"/>
                  <a:pt x="3553037" y="3894327"/>
                </a:cubicBezTo>
                <a:lnTo>
                  <a:pt x="3562562" y="3889592"/>
                </a:lnTo>
                <a:close/>
                <a:moveTo>
                  <a:pt x="2430635" y="6457481"/>
                </a:moveTo>
                <a:cubicBezTo>
                  <a:pt x="2438403" y="6448530"/>
                  <a:pt x="2433670" y="6431196"/>
                  <a:pt x="2424964" y="6436876"/>
                </a:cubicBezTo>
                <a:cubicBezTo>
                  <a:pt x="2430687" y="6442262"/>
                  <a:pt x="2422613" y="6452984"/>
                  <a:pt x="2430635" y="6457481"/>
                </a:cubicBezTo>
                <a:close/>
                <a:moveTo>
                  <a:pt x="1322612" y="8966173"/>
                </a:moveTo>
                <a:cubicBezTo>
                  <a:pt x="1309726" y="8957623"/>
                  <a:pt x="1300051" y="8922411"/>
                  <a:pt x="1284695" y="8935616"/>
                </a:cubicBezTo>
                <a:cubicBezTo>
                  <a:pt x="1296386" y="8943637"/>
                  <a:pt x="1303169" y="8971385"/>
                  <a:pt x="1322612" y="8966173"/>
                </a:cubicBezTo>
                <a:close/>
                <a:moveTo>
                  <a:pt x="420697" y="11008066"/>
                </a:moveTo>
                <a:cubicBezTo>
                  <a:pt x="421184" y="10998314"/>
                  <a:pt x="408226" y="10985469"/>
                  <a:pt x="398652" y="10985511"/>
                </a:cubicBezTo>
                <a:cubicBezTo>
                  <a:pt x="394022" y="10990584"/>
                  <a:pt x="388591" y="10995304"/>
                  <a:pt x="383961" y="11000377"/>
                </a:cubicBezTo>
                <a:cubicBezTo>
                  <a:pt x="396060" y="11000028"/>
                  <a:pt x="408463" y="11017374"/>
                  <a:pt x="420697" y="11008066"/>
                </a:cubicBezTo>
                <a:close/>
                <a:moveTo>
                  <a:pt x="4952268" y="754833"/>
                </a:moveTo>
                <a:cubicBezTo>
                  <a:pt x="4924762" y="800082"/>
                  <a:pt x="4887422" y="876089"/>
                  <a:pt x="4859917" y="921338"/>
                </a:cubicBezTo>
                <a:cubicBezTo>
                  <a:pt x="4842731" y="907102"/>
                  <a:pt x="4837203" y="895172"/>
                  <a:pt x="4832615" y="869425"/>
                </a:cubicBezTo>
                <a:cubicBezTo>
                  <a:pt x="4851464" y="855457"/>
                  <a:pt x="4849633" y="826659"/>
                  <a:pt x="4862821" y="802125"/>
                </a:cubicBezTo>
                <a:cubicBezTo>
                  <a:pt x="4879032" y="771811"/>
                  <a:pt x="4906292" y="743058"/>
                  <a:pt x="4918750" y="710611"/>
                </a:cubicBezTo>
                <a:cubicBezTo>
                  <a:pt x="4941661" y="723581"/>
                  <a:pt x="4940061" y="739952"/>
                  <a:pt x="4952268" y="754833"/>
                </a:cubicBezTo>
                <a:close/>
                <a:moveTo>
                  <a:pt x="570955" y="10675641"/>
                </a:moveTo>
                <a:cubicBezTo>
                  <a:pt x="563217" y="10664092"/>
                  <a:pt x="553931" y="10631292"/>
                  <a:pt x="537663" y="10642279"/>
                </a:cubicBezTo>
                <a:cubicBezTo>
                  <a:pt x="530060" y="10650876"/>
                  <a:pt x="557207" y="10690610"/>
                  <a:pt x="570955" y="10675641"/>
                </a:cubicBezTo>
                <a:close/>
                <a:moveTo>
                  <a:pt x="4297713" y="2244215"/>
                </a:moveTo>
                <a:cubicBezTo>
                  <a:pt x="4289319" y="2223935"/>
                  <a:pt x="4274605" y="2161102"/>
                  <a:pt x="4305751" y="2140301"/>
                </a:cubicBezTo>
                <a:cubicBezTo>
                  <a:pt x="4307299" y="2175192"/>
                  <a:pt x="4296480" y="2209629"/>
                  <a:pt x="4297713" y="2244215"/>
                </a:cubicBezTo>
                <a:close/>
                <a:moveTo>
                  <a:pt x="4271591" y="2303749"/>
                </a:moveTo>
                <a:cubicBezTo>
                  <a:pt x="4264077" y="2295859"/>
                  <a:pt x="4256877" y="2288271"/>
                  <a:pt x="4249279" y="2294857"/>
                </a:cubicBezTo>
                <a:cubicBezTo>
                  <a:pt x="4249119" y="2304406"/>
                  <a:pt x="4263169" y="2316814"/>
                  <a:pt x="4271591" y="2303749"/>
                </a:cubicBezTo>
                <a:close/>
                <a:moveTo>
                  <a:pt x="2205587" y="6980459"/>
                </a:moveTo>
                <a:cubicBezTo>
                  <a:pt x="2202169" y="6978473"/>
                  <a:pt x="2198032" y="6973792"/>
                  <a:pt x="2195252" y="6976844"/>
                </a:cubicBezTo>
                <a:cubicBezTo>
                  <a:pt x="2199517" y="6980155"/>
                  <a:pt x="2191560" y="6985199"/>
                  <a:pt x="2199148" y="6988552"/>
                </a:cubicBezTo>
                <a:cubicBezTo>
                  <a:pt x="2201177" y="6986119"/>
                  <a:pt x="2203382" y="6983289"/>
                  <a:pt x="2205587" y="6980459"/>
                </a:cubicBezTo>
                <a:close/>
                <a:moveTo>
                  <a:pt x="2885374" y="5442084"/>
                </a:moveTo>
                <a:cubicBezTo>
                  <a:pt x="2862386" y="5430496"/>
                  <a:pt x="2849741" y="5398734"/>
                  <a:pt x="2825319" y="5397939"/>
                </a:cubicBezTo>
                <a:cubicBezTo>
                  <a:pt x="2842703" y="5414662"/>
                  <a:pt x="2850320" y="5435162"/>
                  <a:pt x="2878444" y="5448064"/>
                </a:cubicBezTo>
                <a:cubicBezTo>
                  <a:pt x="2881586" y="5448500"/>
                  <a:pt x="2884413" y="5446417"/>
                  <a:pt x="2885374" y="5442084"/>
                </a:cubicBezTo>
                <a:close/>
                <a:moveTo>
                  <a:pt x="4827284" y="1050634"/>
                </a:moveTo>
                <a:cubicBezTo>
                  <a:pt x="4825468" y="1049356"/>
                  <a:pt x="4823652" y="1048077"/>
                  <a:pt x="4822234" y="1046975"/>
                </a:cubicBezTo>
                <a:cubicBezTo>
                  <a:pt x="4820206" y="1049410"/>
                  <a:pt x="4818178" y="1051845"/>
                  <a:pt x="4816150" y="1054280"/>
                </a:cubicBezTo>
                <a:cubicBezTo>
                  <a:pt x="4818364" y="1055734"/>
                  <a:pt x="4819781" y="1056836"/>
                  <a:pt x="4821598" y="1058115"/>
                </a:cubicBezTo>
                <a:cubicBezTo>
                  <a:pt x="4823227" y="1055504"/>
                  <a:pt x="4825255" y="1053069"/>
                  <a:pt x="4827284" y="1050634"/>
                </a:cubicBezTo>
                <a:close/>
                <a:moveTo>
                  <a:pt x="4253586" y="2354227"/>
                </a:moveTo>
                <a:cubicBezTo>
                  <a:pt x="4249435" y="2344744"/>
                  <a:pt x="4253603" y="2335441"/>
                  <a:pt x="4243607" y="2326357"/>
                </a:cubicBezTo>
                <a:cubicBezTo>
                  <a:pt x="4232940" y="2333606"/>
                  <a:pt x="4241923" y="2356871"/>
                  <a:pt x="4253586" y="2354227"/>
                </a:cubicBezTo>
                <a:close/>
                <a:moveTo>
                  <a:pt x="877306" y="9997794"/>
                </a:moveTo>
                <a:cubicBezTo>
                  <a:pt x="874614" y="10003514"/>
                  <a:pt x="870073" y="10007719"/>
                  <a:pt x="862777" y="10009656"/>
                </a:cubicBezTo>
                <a:cubicBezTo>
                  <a:pt x="862512" y="10003778"/>
                  <a:pt x="860030" y="9996439"/>
                  <a:pt x="865441" y="9994990"/>
                </a:cubicBezTo>
                <a:cubicBezTo>
                  <a:pt x="861539" y="9986544"/>
                  <a:pt x="856214" y="10002916"/>
                  <a:pt x="847698" y="10000593"/>
                </a:cubicBezTo>
                <a:cubicBezTo>
                  <a:pt x="831647" y="9974297"/>
                  <a:pt x="851166" y="9951715"/>
                  <a:pt x="851481" y="9928329"/>
                </a:cubicBezTo>
                <a:cubicBezTo>
                  <a:pt x="859864" y="9927712"/>
                  <a:pt x="867848" y="9926918"/>
                  <a:pt x="876009" y="9925724"/>
                </a:cubicBezTo>
                <a:cubicBezTo>
                  <a:pt x="876803" y="9949839"/>
                  <a:pt x="885380" y="9980634"/>
                  <a:pt x="877306" y="9997794"/>
                </a:cubicBezTo>
                <a:close/>
                <a:moveTo>
                  <a:pt x="2457238" y="6422082"/>
                </a:moveTo>
                <a:cubicBezTo>
                  <a:pt x="2464245" y="6409460"/>
                  <a:pt x="2459931" y="6400886"/>
                  <a:pt x="2455617" y="6392312"/>
                </a:cubicBezTo>
                <a:cubicBezTo>
                  <a:pt x="2453608" y="6403331"/>
                  <a:pt x="2454074" y="6413063"/>
                  <a:pt x="2457238" y="6422082"/>
                </a:cubicBezTo>
                <a:close/>
                <a:moveTo>
                  <a:pt x="5158011" y="310549"/>
                </a:moveTo>
                <a:cubicBezTo>
                  <a:pt x="5152532" y="334844"/>
                  <a:pt x="5132111" y="361600"/>
                  <a:pt x="5113430" y="391988"/>
                </a:cubicBezTo>
                <a:cubicBezTo>
                  <a:pt x="5090775" y="429206"/>
                  <a:pt x="5075701" y="481701"/>
                  <a:pt x="5031606" y="512309"/>
                </a:cubicBezTo>
                <a:cubicBezTo>
                  <a:pt x="4993016" y="478562"/>
                  <a:pt x="4947538" y="439862"/>
                  <a:pt x="4921927" y="399445"/>
                </a:cubicBezTo>
                <a:cubicBezTo>
                  <a:pt x="4923375" y="360490"/>
                  <a:pt x="4970657" y="326996"/>
                  <a:pt x="4976278" y="289407"/>
                </a:cubicBezTo>
                <a:cubicBezTo>
                  <a:pt x="5002929" y="270173"/>
                  <a:pt x="5014252" y="225086"/>
                  <a:pt x="5042630" y="205184"/>
                </a:cubicBezTo>
                <a:cubicBezTo>
                  <a:pt x="5089756" y="213126"/>
                  <a:pt x="5129614" y="273195"/>
                  <a:pt x="5158011" y="310549"/>
                </a:cubicBezTo>
                <a:close/>
                <a:moveTo>
                  <a:pt x="3390067" y="4312297"/>
                </a:moveTo>
                <a:cubicBezTo>
                  <a:pt x="3375657" y="4260515"/>
                  <a:pt x="3326038" y="4323219"/>
                  <a:pt x="3368384" y="4333037"/>
                </a:cubicBezTo>
                <a:cubicBezTo>
                  <a:pt x="3380491" y="4326843"/>
                  <a:pt x="3378516" y="4318753"/>
                  <a:pt x="3390067" y="4312297"/>
                </a:cubicBezTo>
                <a:close/>
                <a:moveTo>
                  <a:pt x="1940960" y="7611324"/>
                </a:moveTo>
                <a:cubicBezTo>
                  <a:pt x="1935481" y="7606529"/>
                  <a:pt x="1942763" y="7587899"/>
                  <a:pt x="1933819" y="7592021"/>
                </a:cubicBezTo>
                <a:cubicBezTo>
                  <a:pt x="1935990" y="7596780"/>
                  <a:pt x="1929106" y="7615586"/>
                  <a:pt x="1940960" y="7611324"/>
                </a:cubicBezTo>
                <a:close/>
                <a:moveTo>
                  <a:pt x="4321852" y="2224833"/>
                </a:moveTo>
                <a:cubicBezTo>
                  <a:pt x="4310019" y="2208535"/>
                  <a:pt x="4312299" y="2149810"/>
                  <a:pt x="4329531" y="2133936"/>
                </a:cubicBezTo>
                <a:cubicBezTo>
                  <a:pt x="4333358" y="2164192"/>
                  <a:pt x="4315553" y="2194593"/>
                  <a:pt x="4321852" y="2224833"/>
                </a:cubicBezTo>
                <a:close/>
                <a:moveTo>
                  <a:pt x="3405471" y="4299827"/>
                </a:moveTo>
                <a:cubicBezTo>
                  <a:pt x="3395828" y="4293564"/>
                  <a:pt x="3388095" y="4274575"/>
                  <a:pt x="3377069" y="4279918"/>
                </a:cubicBezTo>
                <a:cubicBezTo>
                  <a:pt x="3388413" y="4288352"/>
                  <a:pt x="3387101" y="4291136"/>
                  <a:pt x="3395641" y="4303353"/>
                </a:cubicBezTo>
                <a:cubicBezTo>
                  <a:pt x="3399034" y="4301209"/>
                  <a:pt x="3401849" y="4303905"/>
                  <a:pt x="3405471" y="4299827"/>
                </a:cubicBezTo>
                <a:close/>
                <a:moveTo>
                  <a:pt x="2243123" y="6933318"/>
                </a:moveTo>
                <a:cubicBezTo>
                  <a:pt x="2237198" y="6924042"/>
                  <a:pt x="2233249" y="6935137"/>
                  <a:pt x="2228616" y="6940224"/>
                </a:cubicBezTo>
                <a:cubicBezTo>
                  <a:pt x="2231635" y="6942033"/>
                  <a:pt x="2234478" y="6944240"/>
                  <a:pt x="2237321" y="6946448"/>
                </a:cubicBezTo>
                <a:cubicBezTo>
                  <a:pt x="2241204" y="6941981"/>
                  <a:pt x="2243314" y="6937206"/>
                  <a:pt x="2243123" y="6933318"/>
                </a:cubicBezTo>
                <a:close/>
                <a:moveTo>
                  <a:pt x="3566322" y="3938931"/>
                </a:moveTo>
                <a:lnTo>
                  <a:pt x="3567268" y="3930951"/>
                </a:lnTo>
                <a:lnTo>
                  <a:pt x="3567879" y="3925801"/>
                </a:lnTo>
                <a:lnTo>
                  <a:pt x="3565665" y="3916879"/>
                </a:lnTo>
                <a:lnTo>
                  <a:pt x="3564596" y="3912556"/>
                </a:lnTo>
                <a:cubicBezTo>
                  <a:pt x="3562835" y="3909008"/>
                  <a:pt x="3560478" y="3906770"/>
                  <a:pt x="3557734" y="3907169"/>
                </a:cubicBezTo>
                <a:cubicBezTo>
                  <a:pt x="3550712" y="3913661"/>
                  <a:pt x="3559530" y="3932346"/>
                  <a:pt x="3558687" y="3943932"/>
                </a:cubicBezTo>
                <a:cubicBezTo>
                  <a:pt x="3562383" y="3944508"/>
                  <a:pt x="3564860" y="3942396"/>
                  <a:pt x="3566322" y="3938931"/>
                </a:cubicBezTo>
                <a:close/>
                <a:moveTo>
                  <a:pt x="1694211" y="8177952"/>
                </a:moveTo>
                <a:cubicBezTo>
                  <a:pt x="1680668" y="8171968"/>
                  <a:pt x="1674598" y="8146915"/>
                  <a:pt x="1658693" y="8152739"/>
                </a:cubicBezTo>
                <a:cubicBezTo>
                  <a:pt x="1669893" y="8158640"/>
                  <a:pt x="1676919" y="8195537"/>
                  <a:pt x="1694211" y="8177952"/>
                </a:cubicBezTo>
                <a:close/>
                <a:moveTo>
                  <a:pt x="3384846" y="4354451"/>
                </a:moveTo>
                <a:cubicBezTo>
                  <a:pt x="3375876" y="4347480"/>
                  <a:pt x="3390652" y="4343570"/>
                  <a:pt x="3384318" y="4337508"/>
                </a:cubicBezTo>
                <a:cubicBezTo>
                  <a:pt x="3374099" y="4336080"/>
                  <a:pt x="3372408" y="4340391"/>
                  <a:pt x="3368914" y="4349976"/>
                </a:cubicBezTo>
                <a:cubicBezTo>
                  <a:pt x="3373756" y="4357039"/>
                  <a:pt x="3379490" y="4354981"/>
                  <a:pt x="3384846" y="4354451"/>
                </a:cubicBezTo>
                <a:close/>
                <a:moveTo>
                  <a:pt x="2256249" y="6910227"/>
                </a:moveTo>
                <a:cubicBezTo>
                  <a:pt x="2257561" y="6907121"/>
                  <a:pt x="2257418" y="6904205"/>
                  <a:pt x="2254663" y="6901798"/>
                </a:cubicBezTo>
                <a:cubicBezTo>
                  <a:pt x="2251626" y="6907590"/>
                  <a:pt x="2237167" y="6915468"/>
                  <a:pt x="2249100" y="6919789"/>
                </a:cubicBezTo>
                <a:cubicBezTo>
                  <a:pt x="2252168" y="6916627"/>
                  <a:pt x="2254936" y="6913332"/>
                  <a:pt x="2256249" y="6910227"/>
                </a:cubicBezTo>
                <a:close/>
                <a:moveTo>
                  <a:pt x="1551846" y="8505775"/>
                </a:moveTo>
                <a:cubicBezTo>
                  <a:pt x="1545655" y="8516947"/>
                  <a:pt x="1536827" y="8525292"/>
                  <a:pt x="1523131" y="8523282"/>
                </a:cubicBezTo>
                <a:lnTo>
                  <a:pt x="1538828" y="8481494"/>
                </a:lnTo>
                <a:lnTo>
                  <a:pt x="1549576" y="8452880"/>
                </a:lnTo>
                <a:cubicBezTo>
                  <a:pt x="1557441" y="8429667"/>
                  <a:pt x="1563677" y="8406626"/>
                  <a:pt x="1566241" y="8383507"/>
                </a:cubicBezTo>
                <a:cubicBezTo>
                  <a:pt x="1571751" y="8333160"/>
                  <a:pt x="1549826" y="8289710"/>
                  <a:pt x="1551372" y="8246171"/>
                </a:cubicBezTo>
                <a:cubicBezTo>
                  <a:pt x="1584783" y="8257129"/>
                  <a:pt x="1582201" y="8307344"/>
                  <a:pt x="1581710" y="8348497"/>
                </a:cubicBezTo>
                <a:cubicBezTo>
                  <a:pt x="1581171" y="8388677"/>
                  <a:pt x="1577067" y="8435842"/>
                  <a:pt x="1564750" y="8471294"/>
                </a:cubicBezTo>
                <a:lnTo>
                  <a:pt x="1557634" y="8490310"/>
                </a:lnTo>
                <a:close/>
                <a:moveTo>
                  <a:pt x="2356106" y="6689047"/>
                </a:moveTo>
                <a:cubicBezTo>
                  <a:pt x="2352206" y="6665465"/>
                  <a:pt x="2333021" y="6640832"/>
                  <a:pt x="2327348" y="6616941"/>
                </a:cubicBezTo>
                <a:cubicBezTo>
                  <a:pt x="2322666" y="6597290"/>
                  <a:pt x="2330922" y="6578605"/>
                  <a:pt x="2328829" y="6563899"/>
                </a:cubicBezTo>
                <a:cubicBezTo>
                  <a:pt x="2287958" y="6602388"/>
                  <a:pt x="2329300" y="6652493"/>
                  <a:pt x="2348854" y="6692496"/>
                </a:cubicBezTo>
                <a:cubicBezTo>
                  <a:pt x="2351650" y="6693731"/>
                  <a:pt x="2353950" y="6692846"/>
                  <a:pt x="2356106" y="6689047"/>
                </a:cubicBezTo>
                <a:close/>
                <a:moveTo>
                  <a:pt x="4293191" y="2306494"/>
                </a:moveTo>
                <a:cubicBezTo>
                  <a:pt x="4290035" y="2301615"/>
                  <a:pt x="4291494" y="2296357"/>
                  <a:pt x="4283716" y="2291242"/>
                </a:cubicBezTo>
                <a:cubicBezTo>
                  <a:pt x="4270226" y="2295147"/>
                  <a:pt x="4288985" y="2313334"/>
                  <a:pt x="4293191" y="2306494"/>
                </a:cubicBezTo>
                <a:close/>
                <a:moveTo>
                  <a:pt x="3547083" y="3996504"/>
                </a:moveTo>
                <a:cubicBezTo>
                  <a:pt x="3549874" y="3990444"/>
                  <a:pt x="3545753" y="3975836"/>
                  <a:pt x="3542030" y="3975711"/>
                </a:cubicBezTo>
                <a:cubicBezTo>
                  <a:pt x="3545157" y="3986251"/>
                  <a:pt x="3541276" y="3991434"/>
                  <a:pt x="3541717" y="3998863"/>
                </a:cubicBezTo>
                <a:cubicBezTo>
                  <a:pt x="3544454" y="3999594"/>
                  <a:pt x="3546153" y="3998525"/>
                  <a:pt x="3547083" y="3996504"/>
                </a:cubicBezTo>
                <a:close/>
                <a:moveTo>
                  <a:pt x="3360780" y="4420261"/>
                </a:moveTo>
                <a:cubicBezTo>
                  <a:pt x="3364711" y="4416884"/>
                  <a:pt x="3367052" y="4412455"/>
                  <a:pt x="3364074" y="4408661"/>
                </a:cubicBezTo>
                <a:cubicBezTo>
                  <a:pt x="3358571" y="4408783"/>
                  <a:pt x="3353676" y="4405446"/>
                  <a:pt x="3347564" y="4409026"/>
                </a:cubicBezTo>
                <a:cubicBezTo>
                  <a:pt x="3351000" y="4414739"/>
                  <a:pt x="3347819" y="4420046"/>
                  <a:pt x="3347946" y="4425558"/>
                </a:cubicBezTo>
                <a:cubicBezTo>
                  <a:pt x="3351328" y="4425965"/>
                  <a:pt x="3356849" y="4423638"/>
                  <a:pt x="3360780" y="4420261"/>
                </a:cubicBezTo>
                <a:close/>
                <a:moveTo>
                  <a:pt x="600264" y="10668504"/>
                </a:moveTo>
                <a:cubicBezTo>
                  <a:pt x="586473" y="10695411"/>
                  <a:pt x="550667" y="10722634"/>
                  <a:pt x="555399" y="10749596"/>
                </a:cubicBezTo>
                <a:cubicBezTo>
                  <a:pt x="551730" y="10754670"/>
                  <a:pt x="548060" y="10755440"/>
                  <a:pt x="544259" y="10753282"/>
                </a:cubicBezTo>
                <a:cubicBezTo>
                  <a:pt x="518792" y="10724812"/>
                  <a:pt x="486254" y="10716652"/>
                  <a:pt x="471044" y="10686497"/>
                </a:cubicBezTo>
                <a:cubicBezTo>
                  <a:pt x="508090" y="10677996"/>
                  <a:pt x="519581" y="10634768"/>
                  <a:pt x="537925" y="10605090"/>
                </a:cubicBezTo>
                <a:cubicBezTo>
                  <a:pt x="566352" y="10612867"/>
                  <a:pt x="578114" y="10648674"/>
                  <a:pt x="600264" y="10668504"/>
                </a:cubicBezTo>
                <a:close/>
                <a:moveTo>
                  <a:pt x="3403686" y="4328364"/>
                </a:moveTo>
                <a:cubicBezTo>
                  <a:pt x="3405368" y="4323709"/>
                  <a:pt x="3404304" y="4317841"/>
                  <a:pt x="3399174" y="4313197"/>
                </a:cubicBezTo>
                <a:cubicBezTo>
                  <a:pt x="3393419" y="4320355"/>
                  <a:pt x="3391121" y="4328124"/>
                  <a:pt x="3391721" y="4336244"/>
                </a:cubicBezTo>
                <a:cubicBezTo>
                  <a:pt x="3397576" y="4336458"/>
                  <a:pt x="3402005" y="4333017"/>
                  <a:pt x="3403686" y="4328364"/>
                </a:cubicBezTo>
                <a:close/>
                <a:moveTo>
                  <a:pt x="2144899" y="7178126"/>
                </a:moveTo>
                <a:cubicBezTo>
                  <a:pt x="2139795" y="7169208"/>
                  <a:pt x="2142471" y="7159920"/>
                  <a:pt x="2133875" y="7151363"/>
                </a:cubicBezTo>
                <a:cubicBezTo>
                  <a:pt x="2125225" y="7158011"/>
                  <a:pt x="2137349" y="7162892"/>
                  <a:pt x="2128524" y="7169939"/>
                </a:cubicBezTo>
                <a:cubicBezTo>
                  <a:pt x="2133654" y="7171254"/>
                  <a:pt x="2140139" y="7184589"/>
                  <a:pt x="2144899" y="7178126"/>
                </a:cubicBezTo>
                <a:close/>
                <a:moveTo>
                  <a:pt x="2273005" y="6889453"/>
                </a:moveTo>
                <a:cubicBezTo>
                  <a:pt x="2270561" y="6887422"/>
                  <a:pt x="2271792" y="6884637"/>
                  <a:pt x="2269923" y="6882384"/>
                </a:cubicBezTo>
                <a:cubicBezTo>
                  <a:pt x="2267015" y="6886806"/>
                  <a:pt x="2261981" y="6891716"/>
                  <a:pt x="2269170" y="6894892"/>
                </a:cubicBezTo>
                <a:cubicBezTo>
                  <a:pt x="2270448" y="6893079"/>
                  <a:pt x="2271727" y="6891266"/>
                  <a:pt x="2273005" y="6889453"/>
                </a:cubicBezTo>
                <a:close/>
                <a:moveTo>
                  <a:pt x="2996718" y="5251898"/>
                </a:moveTo>
                <a:cubicBezTo>
                  <a:pt x="3015447" y="5208550"/>
                  <a:pt x="3015796" y="5166316"/>
                  <a:pt x="2974455" y="5140198"/>
                </a:cubicBezTo>
                <a:cubicBezTo>
                  <a:pt x="2960867" y="5137525"/>
                  <a:pt x="2952084" y="5145542"/>
                  <a:pt x="2942281" y="5152634"/>
                </a:cubicBezTo>
                <a:cubicBezTo>
                  <a:pt x="2894271" y="5148078"/>
                  <a:pt x="2859193" y="5201589"/>
                  <a:pt x="2845851" y="5260898"/>
                </a:cubicBezTo>
                <a:cubicBezTo>
                  <a:pt x="2860794" y="5291773"/>
                  <a:pt x="2885328" y="5319271"/>
                  <a:pt x="2904690" y="5348768"/>
                </a:cubicBezTo>
                <a:cubicBezTo>
                  <a:pt x="2925575" y="5332770"/>
                  <a:pt x="2977761" y="5326796"/>
                  <a:pt x="2972726" y="5295063"/>
                </a:cubicBezTo>
                <a:cubicBezTo>
                  <a:pt x="2982190" y="5280922"/>
                  <a:pt x="2990475" y="5266349"/>
                  <a:pt x="2996718" y="5251898"/>
                </a:cubicBezTo>
                <a:close/>
                <a:moveTo>
                  <a:pt x="1938743" y="7648044"/>
                </a:moveTo>
                <a:cubicBezTo>
                  <a:pt x="1940259" y="7645686"/>
                  <a:pt x="1941026" y="7643413"/>
                  <a:pt x="1939479" y="7641542"/>
                </a:cubicBezTo>
                <a:cubicBezTo>
                  <a:pt x="1932910" y="7642439"/>
                  <a:pt x="1927587" y="7649111"/>
                  <a:pt x="1933509" y="7655052"/>
                </a:cubicBezTo>
                <a:cubicBezTo>
                  <a:pt x="1934960" y="7652844"/>
                  <a:pt x="1937226" y="7650402"/>
                  <a:pt x="1938743" y="7648044"/>
                </a:cubicBezTo>
                <a:close/>
                <a:moveTo>
                  <a:pt x="367065" y="11206302"/>
                </a:moveTo>
                <a:cubicBezTo>
                  <a:pt x="353218" y="11197803"/>
                  <a:pt x="362572" y="11189554"/>
                  <a:pt x="348503" y="11180481"/>
                </a:cubicBezTo>
                <a:cubicBezTo>
                  <a:pt x="337335" y="11187452"/>
                  <a:pt x="354988" y="11222870"/>
                  <a:pt x="367065" y="11206302"/>
                </a:cubicBezTo>
                <a:close/>
                <a:moveTo>
                  <a:pt x="461380" y="10997089"/>
                </a:moveTo>
                <a:cubicBezTo>
                  <a:pt x="436931" y="11019985"/>
                  <a:pt x="413146" y="11071653"/>
                  <a:pt x="379999" y="11092605"/>
                </a:cubicBezTo>
                <a:cubicBezTo>
                  <a:pt x="365686" y="11064447"/>
                  <a:pt x="333287" y="11045861"/>
                  <a:pt x="321137" y="11025779"/>
                </a:cubicBezTo>
                <a:cubicBezTo>
                  <a:pt x="356829" y="11008799"/>
                  <a:pt x="378558" y="10982328"/>
                  <a:pt x="391347" y="10949059"/>
                </a:cubicBezTo>
                <a:cubicBezTo>
                  <a:pt x="414581" y="10960273"/>
                  <a:pt x="438118" y="10989184"/>
                  <a:pt x="461380" y="10997089"/>
                </a:cubicBezTo>
                <a:close/>
                <a:moveTo>
                  <a:pt x="4282857" y="2348354"/>
                </a:moveTo>
                <a:cubicBezTo>
                  <a:pt x="4284255" y="2332366"/>
                  <a:pt x="4268932" y="2316032"/>
                  <a:pt x="4253195" y="2328980"/>
                </a:cubicBezTo>
                <a:cubicBezTo>
                  <a:pt x="4258302" y="2340603"/>
                  <a:pt x="4261249" y="2351952"/>
                  <a:pt x="4275281" y="2363129"/>
                </a:cubicBezTo>
                <a:cubicBezTo>
                  <a:pt x="4280067" y="2358974"/>
                  <a:pt x="4282391" y="2353683"/>
                  <a:pt x="4282857" y="2348354"/>
                </a:cubicBezTo>
                <a:close/>
                <a:moveTo>
                  <a:pt x="3114319" y="4994011"/>
                </a:moveTo>
                <a:cubicBezTo>
                  <a:pt x="3126294" y="4971222"/>
                  <a:pt x="3126204" y="4953096"/>
                  <a:pt x="3133360" y="4931508"/>
                </a:cubicBezTo>
                <a:cubicBezTo>
                  <a:pt x="3068070" y="4916464"/>
                  <a:pt x="3014627" y="4932829"/>
                  <a:pt x="2967594" y="4964878"/>
                </a:cubicBezTo>
                <a:cubicBezTo>
                  <a:pt x="3011904" y="5010156"/>
                  <a:pt x="3063673" y="4979248"/>
                  <a:pt x="3114319" y="4994011"/>
                </a:cubicBezTo>
                <a:close/>
                <a:moveTo>
                  <a:pt x="3392856" y="4364542"/>
                </a:moveTo>
                <a:cubicBezTo>
                  <a:pt x="3393231" y="4361398"/>
                  <a:pt x="3392156" y="4358080"/>
                  <a:pt x="3389530" y="4354622"/>
                </a:cubicBezTo>
                <a:cubicBezTo>
                  <a:pt x="3383187" y="4360139"/>
                  <a:pt x="3382643" y="4366351"/>
                  <a:pt x="3387487" y="4373411"/>
                </a:cubicBezTo>
                <a:cubicBezTo>
                  <a:pt x="3390658" y="4370654"/>
                  <a:pt x="3392481" y="4367686"/>
                  <a:pt x="3392856" y="4364542"/>
                </a:cubicBezTo>
                <a:close/>
                <a:moveTo>
                  <a:pt x="3806921" y="3429881"/>
                </a:moveTo>
                <a:cubicBezTo>
                  <a:pt x="3811980" y="3401169"/>
                  <a:pt x="3820887" y="3371301"/>
                  <a:pt x="3805255" y="3350585"/>
                </a:cubicBezTo>
                <a:cubicBezTo>
                  <a:pt x="3800371" y="3378899"/>
                  <a:pt x="3802783" y="3404724"/>
                  <a:pt x="3806921" y="3429881"/>
                </a:cubicBezTo>
                <a:close/>
                <a:moveTo>
                  <a:pt x="4059670" y="2857849"/>
                </a:moveTo>
                <a:cubicBezTo>
                  <a:pt x="4044658" y="2837885"/>
                  <a:pt x="4008203" y="2826539"/>
                  <a:pt x="3977848" y="2812174"/>
                </a:cubicBezTo>
                <a:cubicBezTo>
                  <a:pt x="3921563" y="2834917"/>
                  <a:pt x="3859520" y="2855592"/>
                  <a:pt x="3809218" y="2880978"/>
                </a:cubicBezTo>
                <a:cubicBezTo>
                  <a:pt x="3759491" y="2906142"/>
                  <a:pt x="3720284" y="2943096"/>
                  <a:pt x="3671365" y="2972903"/>
                </a:cubicBezTo>
                <a:cubicBezTo>
                  <a:pt x="3696089" y="3000014"/>
                  <a:pt x="3737928" y="3005645"/>
                  <a:pt x="3777855" y="3024239"/>
                </a:cubicBezTo>
                <a:cubicBezTo>
                  <a:pt x="3867083" y="2956062"/>
                  <a:pt x="3967498" y="2917585"/>
                  <a:pt x="4059670" y="2857849"/>
                </a:cubicBezTo>
                <a:close/>
                <a:moveTo>
                  <a:pt x="2462723" y="6475469"/>
                </a:moveTo>
                <a:cubicBezTo>
                  <a:pt x="2455079" y="6462566"/>
                  <a:pt x="2467731" y="6441483"/>
                  <a:pt x="2453189" y="6431248"/>
                </a:cubicBezTo>
                <a:cubicBezTo>
                  <a:pt x="2451190" y="6446558"/>
                  <a:pt x="2451842" y="6460183"/>
                  <a:pt x="2447721" y="6475985"/>
                </a:cubicBezTo>
                <a:cubicBezTo>
                  <a:pt x="2453878" y="6478229"/>
                  <a:pt x="2458969" y="6478573"/>
                  <a:pt x="2462723" y="6475469"/>
                </a:cubicBezTo>
                <a:close/>
                <a:moveTo>
                  <a:pt x="4857632" y="1057381"/>
                </a:moveTo>
                <a:cubicBezTo>
                  <a:pt x="4844688" y="1043572"/>
                  <a:pt x="4832908" y="1017429"/>
                  <a:pt x="4812379" y="1012165"/>
                </a:cubicBezTo>
                <a:cubicBezTo>
                  <a:pt x="4828241" y="1025836"/>
                  <a:pt x="4836705" y="1051941"/>
                  <a:pt x="4857632" y="1057381"/>
                </a:cubicBezTo>
                <a:close/>
                <a:moveTo>
                  <a:pt x="2334965" y="6767142"/>
                </a:moveTo>
                <a:cubicBezTo>
                  <a:pt x="2329916" y="6755882"/>
                  <a:pt x="2334388" y="6743602"/>
                  <a:pt x="2321193" y="6733495"/>
                </a:cubicBezTo>
                <a:cubicBezTo>
                  <a:pt x="2315875" y="6744451"/>
                  <a:pt x="2323624" y="6766883"/>
                  <a:pt x="2334965" y="6767142"/>
                </a:cubicBezTo>
                <a:close/>
                <a:moveTo>
                  <a:pt x="2233620" y="7002357"/>
                </a:moveTo>
                <a:cubicBezTo>
                  <a:pt x="2230777" y="7000149"/>
                  <a:pt x="2228333" y="6998118"/>
                  <a:pt x="2225091" y="6995734"/>
                </a:cubicBezTo>
                <a:cubicBezTo>
                  <a:pt x="2214386" y="7000516"/>
                  <a:pt x="2231445" y="7013761"/>
                  <a:pt x="2233620" y="7002357"/>
                </a:cubicBezTo>
                <a:close/>
                <a:moveTo>
                  <a:pt x="4194527" y="2567295"/>
                </a:moveTo>
                <a:cubicBezTo>
                  <a:pt x="4180904" y="2560335"/>
                  <a:pt x="4167705" y="2555508"/>
                  <a:pt x="4161286" y="2567873"/>
                </a:cubicBezTo>
                <a:cubicBezTo>
                  <a:pt x="4172053" y="2567595"/>
                  <a:pt x="4187394" y="2577851"/>
                  <a:pt x="4194527" y="2567295"/>
                </a:cubicBezTo>
                <a:close/>
                <a:moveTo>
                  <a:pt x="3806049" y="3452349"/>
                </a:moveTo>
                <a:cubicBezTo>
                  <a:pt x="3811118" y="3444114"/>
                  <a:pt x="3811588" y="3437657"/>
                  <a:pt x="3805161" y="3433864"/>
                </a:cubicBezTo>
                <a:cubicBezTo>
                  <a:pt x="3802391" y="3441211"/>
                  <a:pt x="3802320" y="3447845"/>
                  <a:pt x="3806049" y="3452349"/>
                </a:cubicBezTo>
                <a:close/>
                <a:moveTo>
                  <a:pt x="3569966" y="3988779"/>
                </a:moveTo>
                <a:cubicBezTo>
                  <a:pt x="3572597" y="3976666"/>
                  <a:pt x="3567115" y="3954285"/>
                  <a:pt x="3559862" y="3953413"/>
                </a:cubicBezTo>
                <a:cubicBezTo>
                  <a:pt x="3557669" y="3966413"/>
                  <a:pt x="3561781" y="3984094"/>
                  <a:pt x="3564395" y="3996296"/>
                </a:cubicBezTo>
                <a:cubicBezTo>
                  <a:pt x="3567310" y="3995716"/>
                  <a:pt x="3569089" y="3992818"/>
                  <a:pt x="3569966" y="3988779"/>
                </a:cubicBezTo>
                <a:close/>
                <a:moveTo>
                  <a:pt x="4315008" y="2303383"/>
                </a:moveTo>
                <a:cubicBezTo>
                  <a:pt x="4310631" y="2299139"/>
                  <a:pt x="4309636" y="2294535"/>
                  <a:pt x="4308650" y="2290547"/>
                </a:cubicBezTo>
                <a:lnTo>
                  <a:pt x="4299253" y="2300240"/>
                </a:lnTo>
                <a:cubicBezTo>
                  <a:pt x="4305175" y="2304768"/>
                  <a:pt x="4309893" y="2311162"/>
                  <a:pt x="4315008" y="2303383"/>
                </a:cubicBezTo>
                <a:close/>
                <a:moveTo>
                  <a:pt x="2286583" y="6895453"/>
                </a:moveTo>
                <a:cubicBezTo>
                  <a:pt x="2297240" y="6889699"/>
                  <a:pt x="2290980" y="6873617"/>
                  <a:pt x="2282225" y="6878309"/>
                </a:cubicBezTo>
                <a:cubicBezTo>
                  <a:pt x="2286985" y="6883741"/>
                  <a:pt x="2281823" y="6890020"/>
                  <a:pt x="2286583" y="6895453"/>
                </a:cubicBezTo>
                <a:close/>
                <a:moveTo>
                  <a:pt x="4663077" y="1518259"/>
                </a:moveTo>
                <a:cubicBezTo>
                  <a:pt x="4646140" y="1492012"/>
                  <a:pt x="4656270" y="1454455"/>
                  <a:pt x="4639991" y="1427638"/>
                </a:cubicBezTo>
                <a:cubicBezTo>
                  <a:pt x="4608125" y="1454040"/>
                  <a:pt x="4578345" y="1502828"/>
                  <a:pt x="4576104" y="1550841"/>
                </a:cubicBezTo>
                <a:cubicBezTo>
                  <a:pt x="4608693" y="1548580"/>
                  <a:pt x="4639661" y="1543114"/>
                  <a:pt x="4663077" y="1518259"/>
                </a:cubicBezTo>
                <a:close/>
                <a:moveTo>
                  <a:pt x="3400846" y="4379733"/>
                </a:moveTo>
                <a:cubicBezTo>
                  <a:pt x="3407598" y="4374072"/>
                  <a:pt x="3410346" y="4355955"/>
                  <a:pt x="3398782" y="4355935"/>
                </a:cubicBezTo>
                <a:cubicBezTo>
                  <a:pt x="3402692" y="4364255"/>
                  <a:pt x="3393073" y="4370946"/>
                  <a:pt x="3400846" y="4379733"/>
                </a:cubicBezTo>
                <a:close/>
                <a:moveTo>
                  <a:pt x="2158904" y="7193833"/>
                </a:moveTo>
                <a:cubicBezTo>
                  <a:pt x="2164451" y="7183433"/>
                  <a:pt x="2159124" y="7173941"/>
                  <a:pt x="2155743" y="7164356"/>
                </a:cubicBezTo>
                <a:cubicBezTo>
                  <a:pt x="2152251" y="7164717"/>
                  <a:pt x="2146289" y="7186831"/>
                  <a:pt x="2158904" y="7193833"/>
                </a:cubicBezTo>
                <a:close/>
                <a:moveTo>
                  <a:pt x="1966005" y="7630939"/>
                </a:moveTo>
                <a:cubicBezTo>
                  <a:pt x="1946876" y="7678532"/>
                  <a:pt x="1871534" y="7754481"/>
                  <a:pt x="1830714" y="7677076"/>
                </a:cubicBezTo>
                <a:cubicBezTo>
                  <a:pt x="1869289" y="7649950"/>
                  <a:pt x="1907900" y="7639937"/>
                  <a:pt x="1897954" y="7586148"/>
                </a:cubicBezTo>
                <a:cubicBezTo>
                  <a:pt x="1891490" y="7552420"/>
                  <a:pt x="1841282" y="7477992"/>
                  <a:pt x="1785868" y="7465856"/>
                </a:cubicBezTo>
                <a:cubicBezTo>
                  <a:pt x="1726130" y="7452760"/>
                  <a:pt x="1743002" y="7529558"/>
                  <a:pt x="1691076" y="7562183"/>
                </a:cubicBezTo>
                <a:cubicBezTo>
                  <a:pt x="1620010" y="7552156"/>
                  <a:pt x="1657843" y="7464383"/>
                  <a:pt x="1702287" y="7417527"/>
                </a:cubicBezTo>
                <a:cubicBezTo>
                  <a:pt x="1770801" y="7345210"/>
                  <a:pt x="1842611" y="7395462"/>
                  <a:pt x="1918419" y="7480727"/>
                </a:cubicBezTo>
                <a:cubicBezTo>
                  <a:pt x="1958069" y="7525318"/>
                  <a:pt x="1984958" y="7583745"/>
                  <a:pt x="1966005" y="7630939"/>
                </a:cubicBezTo>
                <a:close/>
                <a:moveTo>
                  <a:pt x="2245923" y="6998281"/>
                </a:moveTo>
                <a:cubicBezTo>
                  <a:pt x="2240283" y="6994838"/>
                  <a:pt x="2247620" y="6977155"/>
                  <a:pt x="2236340" y="6982158"/>
                </a:cubicBezTo>
                <a:cubicBezTo>
                  <a:pt x="2241004" y="6985645"/>
                  <a:pt x="2231943" y="7003993"/>
                  <a:pt x="2245923" y="6998281"/>
                </a:cubicBezTo>
                <a:close/>
                <a:moveTo>
                  <a:pt x="3552975" y="4043731"/>
                </a:moveTo>
                <a:cubicBezTo>
                  <a:pt x="3555253" y="4035668"/>
                  <a:pt x="3547906" y="4020152"/>
                  <a:pt x="3549165" y="4011650"/>
                </a:cubicBezTo>
                <a:cubicBezTo>
                  <a:pt x="3535423" y="4013333"/>
                  <a:pt x="3549038" y="4037147"/>
                  <a:pt x="3546818" y="4048763"/>
                </a:cubicBezTo>
                <a:cubicBezTo>
                  <a:pt x="3550391" y="4048268"/>
                  <a:pt x="3552219" y="4046411"/>
                  <a:pt x="3552975" y="4043731"/>
                </a:cubicBezTo>
                <a:close/>
                <a:moveTo>
                  <a:pt x="367802" y="11252818"/>
                </a:moveTo>
                <a:lnTo>
                  <a:pt x="365466" y="11248327"/>
                </a:lnTo>
                <a:lnTo>
                  <a:pt x="362015" y="11241690"/>
                </a:lnTo>
                <a:cubicBezTo>
                  <a:pt x="360407" y="11238598"/>
                  <a:pt x="359121" y="11236126"/>
                  <a:pt x="359121" y="11236126"/>
                </a:cubicBezTo>
                <a:lnTo>
                  <a:pt x="365466" y="11248327"/>
                </a:lnTo>
                <a:lnTo>
                  <a:pt x="366837" y="11250964"/>
                </a:lnTo>
                <a:cubicBezTo>
                  <a:pt x="368123" y="11253437"/>
                  <a:pt x="368766" y="11254673"/>
                  <a:pt x="367802" y="11252818"/>
                </a:cubicBezTo>
                <a:close/>
                <a:moveTo>
                  <a:pt x="2352311" y="6762451"/>
                </a:moveTo>
                <a:cubicBezTo>
                  <a:pt x="2348285" y="6752119"/>
                  <a:pt x="2353778" y="6740765"/>
                  <a:pt x="2340807" y="6731232"/>
                </a:cubicBezTo>
                <a:cubicBezTo>
                  <a:pt x="2336240" y="6741569"/>
                  <a:pt x="2335908" y="6770409"/>
                  <a:pt x="2352311" y="6762451"/>
                </a:cubicBezTo>
                <a:close/>
                <a:moveTo>
                  <a:pt x="3151253" y="4954764"/>
                </a:moveTo>
                <a:cubicBezTo>
                  <a:pt x="3154300" y="4946116"/>
                  <a:pt x="3156755" y="4937325"/>
                  <a:pt x="3158450" y="4934027"/>
                </a:cubicBezTo>
                <a:cubicBezTo>
                  <a:pt x="3147196" y="4927152"/>
                  <a:pt x="3127842" y="4970954"/>
                  <a:pt x="3140503" y="4974644"/>
                </a:cubicBezTo>
                <a:cubicBezTo>
                  <a:pt x="3144566" y="4971919"/>
                  <a:pt x="3148205" y="4963413"/>
                  <a:pt x="3151253" y="4954764"/>
                </a:cubicBezTo>
                <a:close/>
                <a:moveTo>
                  <a:pt x="535774" y="10876593"/>
                </a:moveTo>
                <a:cubicBezTo>
                  <a:pt x="536262" y="10876280"/>
                  <a:pt x="536217" y="10874769"/>
                  <a:pt x="535377" y="10871297"/>
                </a:cubicBezTo>
                <a:cubicBezTo>
                  <a:pt x="528225" y="10863844"/>
                  <a:pt x="520500" y="10856614"/>
                  <a:pt x="513348" y="10849159"/>
                </a:cubicBezTo>
                <a:cubicBezTo>
                  <a:pt x="501838" y="10869835"/>
                  <a:pt x="475369" y="10891057"/>
                  <a:pt x="479834" y="10912113"/>
                </a:cubicBezTo>
                <a:cubicBezTo>
                  <a:pt x="496948" y="10890573"/>
                  <a:pt x="503249" y="10866642"/>
                  <a:pt x="524123" y="10867755"/>
                </a:cubicBezTo>
                <a:cubicBezTo>
                  <a:pt x="528062" y="10867706"/>
                  <a:pt x="534313" y="10877535"/>
                  <a:pt x="535774" y="10876593"/>
                </a:cubicBezTo>
                <a:close/>
                <a:moveTo>
                  <a:pt x="1729198" y="8183891"/>
                </a:moveTo>
                <a:cubicBezTo>
                  <a:pt x="1712598" y="8175129"/>
                  <a:pt x="1705147" y="8145659"/>
                  <a:pt x="1683314" y="8149815"/>
                </a:cubicBezTo>
                <a:cubicBezTo>
                  <a:pt x="1693153" y="8159874"/>
                  <a:pt x="1707700" y="8199143"/>
                  <a:pt x="1729198" y="8183891"/>
                </a:cubicBezTo>
                <a:close/>
                <a:moveTo>
                  <a:pt x="2561709" y="6301063"/>
                </a:moveTo>
                <a:cubicBezTo>
                  <a:pt x="2546276" y="6288528"/>
                  <a:pt x="2536192" y="6273594"/>
                  <a:pt x="2520982" y="6261634"/>
                </a:cubicBezTo>
                <a:cubicBezTo>
                  <a:pt x="2506466" y="6280464"/>
                  <a:pt x="2490832" y="6312612"/>
                  <a:pt x="2482929" y="6339128"/>
                </a:cubicBezTo>
                <a:cubicBezTo>
                  <a:pt x="2503924" y="6345546"/>
                  <a:pt x="2523407" y="6348915"/>
                  <a:pt x="2541460" y="6346890"/>
                </a:cubicBezTo>
                <a:cubicBezTo>
                  <a:pt x="2540445" y="6329771"/>
                  <a:pt x="2554666" y="6317003"/>
                  <a:pt x="2561709" y="6301063"/>
                </a:cubicBezTo>
                <a:close/>
                <a:moveTo>
                  <a:pt x="2370160" y="6739844"/>
                </a:moveTo>
                <a:cubicBezTo>
                  <a:pt x="2372262" y="6729924"/>
                  <a:pt x="2362410" y="6718800"/>
                  <a:pt x="2354671" y="6719301"/>
                </a:cubicBezTo>
                <a:cubicBezTo>
                  <a:pt x="2355550" y="6729193"/>
                  <a:pt x="2352756" y="6739838"/>
                  <a:pt x="2363555" y="6748886"/>
                </a:cubicBezTo>
                <a:cubicBezTo>
                  <a:pt x="2367432" y="6746323"/>
                  <a:pt x="2369460" y="6743150"/>
                  <a:pt x="2370160" y="6739844"/>
                </a:cubicBezTo>
                <a:close/>
                <a:moveTo>
                  <a:pt x="2342060" y="6804016"/>
                </a:moveTo>
                <a:cubicBezTo>
                  <a:pt x="2332188" y="6793951"/>
                  <a:pt x="2323993" y="6794132"/>
                  <a:pt x="2315304" y="6792194"/>
                </a:cubicBezTo>
                <a:cubicBezTo>
                  <a:pt x="2316325" y="6769360"/>
                  <a:pt x="2316770" y="6746747"/>
                  <a:pt x="2299725" y="6725911"/>
                </a:cubicBezTo>
                <a:cubicBezTo>
                  <a:pt x="2290686" y="6748528"/>
                  <a:pt x="2313130" y="6767948"/>
                  <a:pt x="2307413" y="6790608"/>
                </a:cubicBezTo>
                <a:cubicBezTo>
                  <a:pt x="2282126" y="6768981"/>
                  <a:pt x="2304165" y="6728823"/>
                  <a:pt x="2270941" y="6716519"/>
                </a:cubicBezTo>
                <a:cubicBezTo>
                  <a:pt x="2283162" y="6738551"/>
                  <a:pt x="2283739" y="6762090"/>
                  <a:pt x="2288964" y="6784832"/>
                </a:cubicBezTo>
                <a:cubicBezTo>
                  <a:pt x="2306343" y="6788709"/>
                  <a:pt x="2326280" y="6812724"/>
                  <a:pt x="2342060" y="6804016"/>
                </a:cubicBezTo>
                <a:close/>
                <a:moveTo>
                  <a:pt x="2164259" y="7216188"/>
                </a:moveTo>
                <a:cubicBezTo>
                  <a:pt x="2145123" y="7199166"/>
                  <a:pt x="2140649" y="7195286"/>
                  <a:pt x="2119883" y="7180875"/>
                </a:cubicBezTo>
                <a:cubicBezTo>
                  <a:pt x="2113762" y="7191497"/>
                  <a:pt x="2073301" y="7225971"/>
                  <a:pt x="2089297" y="7242558"/>
                </a:cubicBezTo>
                <a:cubicBezTo>
                  <a:pt x="2107016" y="7258477"/>
                  <a:pt x="2143145" y="7243505"/>
                  <a:pt x="2164259" y="7216188"/>
                </a:cubicBezTo>
                <a:close/>
                <a:moveTo>
                  <a:pt x="1454082" y="8825398"/>
                </a:moveTo>
                <a:cubicBezTo>
                  <a:pt x="1446326" y="8848515"/>
                  <a:pt x="1435419" y="8870975"/>
                  <a:pt x="1421025" y="8891685"/>
                </a:cubicBezTo>
                <a:cubicBezTo>
                  <a:pt x="1399140" y="8871091"/>
                  <a:pt x="1432122" y="8839598"/>
                  <a:pt x="1439960" y="8816465"/>
                </a:cubicBezTo>
                <a:cubicBezTo>
                  <a:pt x="1450687" y="8784636"/>
                  <a:pt x="1453693" y="8746545"/>
                  <a:pt x="1452120" y="8714505"/>
                </a:cubicBezTo>
                <a:cubicBezTo>
                  <a:pt x="1451040" y="8684584"/>
                  <a:pt x="1428758" y="8651943"/>
                  <a:pt x="1447923" y="8629066"/>
                </a:cubicBezTo>
                <a:cubicBezTo>
                  <a:pt x="1472263" y="8680783"/>
                  <a:pt x="1477350" y="8756048"/>
                  <a:pt x="1454082" y="8825398"/>
                </a:cubicBezTo>
                <a:close/>
                <a:moveTo>
                  <a:pt x="2582033" y="6277075"/>
                </a:moveTo>
                <a:cubicBezTo>
                  <a:pt x="2581369" y="6261286"/>
                  <a:pt x="2555615" y="6243120"/>
                  <a:pt x="2541578" y="6231202"/>
                </a:cubicBezTo>
                <a:cubicBezTo>
                  <a:pt x="2536191" y="6236919"/>
                  <a:pt x="2530091" y="6239939"/>
                  <a:pt x="2526440" y="6249281"/>
                </a:cubicBezTo>
                <a:cubicBezTo>
                  <a:pt x="2541568" y="6263586"/>
                  <a:pt x="2552671" y="6279447"/>
                  <a:pt x="2572972" y="6291750"/>
                </a:cubicBezTo>
                <a:cubicBezTo>
                  <a:pt x="2579689" y="6287336"/>
                  <a:pt x="2582255" y="6282337"/>
                  <a:pt x="2582033" y="6277075"/>
                </a:cubicBezTo>
                <a:close/>
                <a:moveTo>
                  <a:pt x="815280" y="10277170"/>
                </a:moveTo>
                <a:cubicBezTo>
                  <a:pt x="815371" y="10258680"/>
                  <a:pt x="786414" y="10275820"/>
                  <a:pt x="785230" y="10259142"/>
                </a:cubicBezTo>
                <a:cubicBezTo>
                  <a:pt x="799033" y="10254788"/>
                  <a:pt x="826235" y="10262055"/>
                  <a:pt x="823063" y="10244499"/>
                </a:cubicBezTo>
                <a:cubicBezTo>
                  <a:pt x="803259" y="10249527"/>
                  <a:pt x="776086" y="10255101"/>
                  <a:pt x="768937" y="10235788"/>
                </a:cubicBezTo>
                <a:cubicBezTo>
                  <a:pt x="782020" y="10224463"/>
                  <a:pt x="807465" y="10235706"/>
                  <a:pt x="817773" y="10227432"/>
                </a:cubicBezTo>
                <a:cubicBezTo>
                  <a:pt x="816969" y="10222800"/>
                  <a:pt x="816737" y="10217946"/>
                  <a:pt x="815932" y="10213315"/>
                </a:cubicBezTo>
                <a:cubicBezTo>
                  <a:pt x="803607" y="10207869"/>
                  <a:pt x="758461" y="10228309"/>
                  <a:pt x="754651" y="10201442"/>
                </a:cubicBezTo>
                <a:cubicBezTo>
                  <a:pt x="774418" y="10199723"/>
                  <a:pt x="794361" y="10197607"/>
                  <a:pt x="814304" y="10195490"/>
                </a:cubicBezTo>
                <a:cubicBezTo>
                  <a:pt x="815033" y="10165878"/>
                  <a:pt x="792040" y="10185653"/>
                  <a:pt x="777967" y="10188463"/>
                </a:cubicBezTo>
                <a:cubicBezTo>
                  <a:pt x="770460" y="10186096"/>
                  <a:pt x="766604" y="10178690"/>
                  <a:pt x="755972" y="10180169"/>
                </a:cubicBezTo>
                <a:cubicBezTo>
                  <a:pt x="714015" y="10206295"/>
                  <a:pt x="647741" y="10212173"/>
                  <a:pt x="593627" y="10228174"/>
                </a:cubicBezTo>
                <a:cubicBezTo>
                  <a:pt x="594895" y="10242513"/>
                  <a:pt x="595986" y="10257250"/>
                  <a:pt x="601303" y="10266726"/>
                </a:cubicBezTo>
                <a:cubicBezTo>
                  <a:pt x="678838" y="10264399"/>
                  <a:pt x="751993" y="10296722"/>
                  <a:pt x="815280" y="10277170"/>
                </a:cubicBezTo>
                <a:close/>
                <a:moveTo>
                  <a:pt x="3059058" y="5199948"/>
                </a:moveTo>
                <a:cubicBezTo>
                  <a:pt x="3052893" y="5193415"/>
                  <a:pt x="3038095" y="5202107"/>
                  <a:pt x="3046559" y="5207751"/>
                </a:cubicBezTo>
                <a:cubicBezTo>
                  <a:pt x="3049643" y="5202926"/>
                  <a:pt x="3055751" y="5204198"/>
                  <a:pt x="3059058" y="5199948"/>
                </a:cubicBezTo>
                <a:close/>
                <a:moveTo>
                  <a:pt x="3149140" y="4996071"/>
                </a:moveTo>
                <a:cubicBezTo>
                  <a:pt x="3142669" y="4991307"/>
                  <a:pt x="3143491" y="4984056"/>
                  <a:pt x="3133573" y="4980626"/>
                </a:cubicBezTo>
                <a:cubicBezTo>
                  <a:pt x="3125340" y="4996024"/>
                  <a:pt x="3146889" y="4997932"/>
                  <a:pt x="3149140" y="4996071"/>
                </a:cubicBezTo>
                <a:close/>
                <a:moveTo>
                  <a:pt x="4342974" y="2299561"/>
                </a:moveTo>
                <a:cubicBezTo>
                  <a:pt x="4337014" y="2292570"/>
                  <a:pt x="4330544" y="2292363"/>
                  <a:pt x="4324500" y="2299848"/>
                </a:cubicBezTo>
                <a:lnTo>
                  <a:pt x="4333880" y="2308941"/>
                </a:lnTo>
                <a:close/>
                <a:moveTo>
                  <a:pt x="4942873" y="941919"/>
                </a:moveTo>
                <a:cubicBezTo>
                  <a:pt x="4947773" y="934079"/>
                  <a:pt x="4946284" y="927703"/>
                  <a:pt x="4937381" y="921864"/>
                </a:cubicBezTo>
                <a:cubicBezTo>
                  <a:pt x="4928974" y="930061"/>
                  <a:pt x="4935347" y="936212"/>
                  <a:pt x="4942873" y="941919"/>
                </a:cubicBezTo>
                <a:close/>
                <a:moveTo>
                  <a:pt x="2560290" y="6336634"/>
                </a:moveTo>
                <a:lnTo>
                  <a:pt x="2554308" y="6333991"/>
                </a:lnTo>
                <a:lnTo>
                  <a:pt x="2548850" y="6346345"/>
                </a:lnTo>
                <a:lnTo>
                  <a:pt x="2554832" y="6348988"/>
                </a:lnTo>
                <a:close/>
                <a:moveTo>
                  <a:pt x="1183889" y="9453015"/>
                </a:moveTo>
                <a:cubicBezTo>
                  <a:pt x="1196725" y="9440131"/>
                  <a:pt x="1174767" y="9429477"/>
                  <a:pt x="1166469" y="9435326"/>
                </a:cubicBezTo>
                <a:cubicBezTo>
                  <a:pt x="1178198" y="9440033"/>
                  <a:pt x="1176004" y="9447153"/>
                  <a:pt x="1183889" y="9453015"/>
                </a:cubicBezTo>
                <a:close/>
                <a:moveTo>
                  <a:pt x="3178266" y="4942113"/>
                </a:moveTo>
                <a:cubicBezTo>
                  <a:pt x="3178718" y="4941257"/>
                  <a:pt x="3178029" y="4939583"/>
                  <a:pt x="3175356" y="4936738"/>
                </a:cubicBezTo>
                <a:cubicBezTo>
                  <a:pt x="3173318" y="4934881"/>
                  <a:pt x="3166682" y="4934804"/>
                  <a:pt x="3166023" y="4937374"/>
                </a:cubicBezTo>
                <a:cubicBezTo>
                  <a:pt x="3165267" y="4939894"/>
                  <a:pt x="3176907" y="4944683"/>
                  <a:pt x="3178266" y="4942113"/>
                </a:cubicBezTo>
                <a:close/>
                <a:moveTo>
                  <a:pt x="4319001" y="2362450"/>
                </a:moveTo>
                <a:cubicBezTo>
                  <a:pt x="4327432" y="2350001"/>
                  <a:pt x="4327857" y="2337676"/>
                  <a:pt x="4312263" y="2324983"/>
                </a:cubicBezTo>
                <a:cubicBezTo>
                  <a:pt x="4297371" y="2337841"/>
                  <a:pt x="4306495" y="2350326"/>
                  <a:pt x="4319001" y="2362450"/>
                </a:cubicBezTo>
                <a:close/>
                <a:moveTo>
                  <a:pt x="3574108" y="4048984"/>
                </a:moveTo>
                <a:cubicBezTo>
                  <a:pt x="3572326" y="4037039"/>
                  <a:pt x="3579747" y="4017449"/>
                  <a:pt x="3566078" y="4010036"/>
                </a:cubicBezTo>
                <a:cubicBezTo>
                  <a:pt x="3561583" y="4018682"/>
                  <a:pt x="3564117" y="4045901"/>
                  <a:pt x="3574108" y="4048984"/>
                </a:cubicBezTo>
                <a:close/>
                <a:moveTo>
                  <a:pt x="2550073" y="6375939"/>
                </a:moveTo>
                <a:cubicBezTo>
                  <a:pt x="2546660" y="6373954"/>
                  <a:pt x="2543247" y="6371970"/>
                  <a:pt x="2546732" y="6367319"/>
                </a:cubicBezTo>
                <a:cubicBezTo>
                  <a:pt x="2522936" y="6355375"/>
                  <a:pt x="2504706" y="6357799"/>
                  <a:pt x="2482070" y="6349702"/>
                </a:cubicBezTo>
                <a:cubicBezTo>
                  <a:pt x="2478512" y="6360990"/>
                  <a:pt x="2472479" y="6373566"/>
                  <a:pt x="2478869" y="6380676"/>
                </a:cubicBezTo>
                <a:cubicBezTo>
                  <a:pt x="2498508" y="6375064"/>
                  <a:pt x="2524779" y="6385720"/>
                  <a:pt x="2546023" y="6385104"/>
                </a:cubicBezTo>
                <a:close/>
                <a:moveTo>
                  <a:pt x="5107281" y="588958"/>
                </a:moveTo>
                <a:cubicBezTo>
                  <a:pt x="5113474" y="578447"/>
                  <a:pt x="5118515" y="567307"/>
                  <a:pt x="5119718" y="557575"/>
                </a:cubicBezTo>
                <a:cubicBezTo>
                  <a:pt x="5096568" y="588401"/>
                  <a:pt x="5076562" y="619662"/>
                  <a:pt x="5072443" y="648394"/>
                </a:cubicBezTo>
                <a:cubicBezTo>
                  <a:pt x="5081678" y="637198"/>
                  <a:pt x="5088567" y="625921"/>
                  <a:pt x="5087934" y="616570"/>
                </a:cubicBezTo>
                <a:cubicBezTo>
                  <a:pt x="5093744" y="609351"/>
                  <a:pt x="5101088" y="599469"/>
                  <a:pt x="5107281" y="588958"/>
                </a:cubicBezTo>
                <a:close/>
                <a:moveTo>
                  <a:pt x="3443313" y="4358948"/>
                </a:moveTo>
                <a:cubicBezTo>
                  <a:pt x="3349242" y="4445928"/>
                  <a:pt x="3247230" y="4528812"/>
                  <a:pt x="3173545" y="4622370"/>
                </a:cubicBezTo>
                <a:cubicBezTo>
                  <a:pt x="3149287" y="4626901"/>
                  <a:pt x="3124284" y="4593271"/>
                  <a:pt x="3106530" y="4569542"/>
                </a:cubicBezTo>
                <a:cubicBezTo>
                  <a:pt x="3074279" y="4526011"/>
                  <a:pt x="3051896" y="4468756"/>
                  <a:pt x="3057549" y="4421350"/>
                </a:cubicBezTo>
                <a:cubicBezTo>
                  <a:pt x="3062422" y="4382103"/>
                  <a:pt x="3094894" y="4321841"/>
                  <a:pt x="3125627" y="4287669"/>
                </a:cubicBezTo>
                <a:cubicBezTo>
                  <a:pt x="3158638" y="4250830"/>
                  <a:pt x="3251345" y="4218047"/>
                  <a:pt x="3294121" y="4222618"/>
                </a:cubicBezTo>
                <a:cubicBezTo>
                  <a:pt x="3350834" y="4228672"/>
                  <a:pt x="3428855" y="4281256"/>
                  <a:pt x="3443313" y="4358948"/>
                </a:cubicBezTo>
                <a:close/>
                <a:moveTo>
                  <a:pt x="2408387" y="6703593"/>
                </a:moveTo>
                <a:cubicBezTo>
                  <a:pt x="2401054" y="6697503"/>
                  <a:pt x="2393547" y="6691810"/>
                  <a:pt x="2386215" y="6685719"/>
                </a:cubicBezTo>
                <a:cubicBezTo>
                  <a:pt x="2382750" y="6694642"/>
                  <a:pt x="2377910" y="6703433"/>
                  <a:pt x="2389012" y="6710715"/>
                </a:cubicBezTo>
                <a:cubicBezTo>
                  <a:pt x="2395561" y="6708856"/>
                  <a:pt x="2402477" y="6710487"/>
                  <a:pt x="2408387" y="6703593"/>
                </a:cubicBezTo>
                <a:close/>
                <a:moveTo>
                  <a:pt x="1391599" y="9010457"/>
                </a:moveTo>
                <a:cubicBezTo>
                  <a:pt x="1358806" y="8997395"/>
                  <a:pt x="1318963" y="8975508"/>
                  <a:pt x="1302614" y="8980183"/>
                </a:cubicBezTo>
                <a:cubicBezTo>
                  <a:pt x="1323689" y="8992826"/>
                  <a:pt x="1361494" y="9012862"/>
                  <a:pt x="1391599" y="9010457"/>
                </a:cubicBezTo>
                <a:close/>
                <a:moveTo>
                  <a:pt x="1395118" y="9002493"/>
                </a:moveTo>
                <a:cubicBezTo>
                  <a:pt x="1401313" y="8985239"/>
                  <a:pt x="1380118" y="8978254"/>
                  <a:pt x="1374253" y="8965668"/>
                </a:cubicBezTo>
                <a:cubicBezTo>
                  <a:pt x="1370930" y="8981810"/>
                  <a:pt x="1380064" y="8993461"/>
                  <a:pt x="1395118" y="9002493"/>
                </a:cubicBezTo>
                <a:close/>
                <a:moveTo>
                  <a:pt x="1755644" y="8186533"/>
                </a:moveTo>
                <a:cubicBezTo>
                  <a:pt x="1741879" y="8179975"/>
                  <a:pt x="1736688" y="8152932"/>
                  <a:pt x="1716144" y="8159561"/>
                </a:cubicBezTo>
                <a:cubicBezTo>
                  <a:pt x="1732160" y="8164258"/>
                  <a:pt x="1738705" y="8203322"/>
                  <a:pt x="1755644" y="8186533"/>
                </a:cubicBezTo>
                <a:close/>
                <a:moveTo>
                  <a:pt x="955286" y="10001482"/>
                </a:moveTo>
                <a:cubicBezTo>
                  <a:pt x="947478" y="10014976"/>
                  <a:pt x="937591" y="10026840"/>
                  <a:pt x="926739" y="10037924"/>
                </a:cubicBezTo>
                <a:cubicBezTo>
                  <a:pt x="924776" y="10033740"/>
                  <a:pt x="921715" y="10030965"/>
                  <a:pt x="915307" y="10031452"/>
                </a:cubicBezTo>
                <a:cubicBezTo>
                  <a:pt x="915327" y="9992594"/>
                  <a:pt x="921001" y="9942015"/>
                  <a:pt x="971361" y="9955261"/>
                </a:cubicBezTo>
                <a:cubicBezTo>
                  <a:pt x="968825" y="9972863"/>
                  <a:pt x="963095" y="9987987"/>
                  <a:pt x="955286" y="10001482"/>
                </a:cubicBezTo>
                <a:close/>
                <a:moveTo>
                  <a:pt x="3578131" y="4066584"/>
                </a:moveTo>
                <a:cubicBezTo>
                  <a:pt x="3577734" y="4063443"/>
                  <a:pt x="3575536" y="4060597"/>
                  <a:pt x="3572204" y="4062527"/>
                </a:cubicBezTo>
                <a:cubicBezTo>
                  <a:pt x="3569477" y="4063971"/>
                  <a:pt x="3568959" y="4071555"/>
                  <a:pt x="3573249" y="4072426"/>
                </a:cubicBezTo>
                <a:cubicBezTo>
                  <a:pt x="3577124" y="4073167"/>
                  <a:pt x="3578529" y="4069726"/>
                  <a:pt x="3578131" y="4066584"/>
                </a:cubicBezTo>
                <a:close/>
                <a:moveTo>
                  <a:pt x="4723970" y="1474824"/>
                </a:moveTo>
                <a:cubicBezTo>
                  <a:pt x="4703035" y="1452609"/>
                  <a:pt x="4687522" y="1428009"/>
                  <a:pt x="4659561" y="1408989"/>
                </a:cubicBezTo>
                <a:cubicBezTo>
                  <a:pt x="4660161" y="1447636"/>
                  <a:pt x="4664295" y="1484378"/>
                  <a:pt x="4683664" y="1515434"/>
                </a:cubicBezTo>
                <a:cubicBezTo>
                  <a:pt x="4696689" y="1501867"/>
                  <a:pt x="4714008" y="1497260"/>
                  <a:pt x="4723970" y="1474824"/>
                </a:cubicBezTo>
                <a:close/>
                <a:moveTo>
                  <a:pt x="4930873" y="1006816"/>
                </a:moveTo>
                <a:cubicBezTo>
                  <a:pt x="4926359" y="1001967"/>
                  <a:pt x="4928201" y="995645"/>
                  <a:pt x="4919006" y="990631"/>
                </a:cubicBezTo>
                <a:cubicBezTo>
                  <a:pt x="4912261" y="996213"/>
                  <a:pt x="4923859" y="1010852"/>
                  <a:pt x="4930873" y="1006816"/>
                </a:cubicBezTo>
                <a:close/>
                <a:moveTo>
                  <a:pt x="572317" y="10879031"/>
                </a:moveTo>
                <a:cubicBezTo>
                  <a:pt x="536667" y="10895243"/>
                  <a:pt x="534791" y="10947844"/>
                  <a:pt x="501655" y="10963736"/>
                </a:cubicBezTo>
                <a:cubicBezTo>
                  <a:pt x="487786" y="10932801"/>
                  <a:pt x="455437" y="10927572"/>
                  <a:pt x="446862" y="10893250"/>
                </a:cubicBezTo>
                <a:cubicBezTo>
                  <a:pt x="479071" y="10878381"/>
                  <a:pt x="495871" y="10845731"/>
                  <a:pt x="506142" y="10819260"/>
                </a:cubicBezTo>
                <a:cubicBezTo>
                  <a:pt x="527990" y="10828914"/>
                  <a:pt x="556506" y="10848192"/>
                  <a:pt x="572317" y="10879031"/>
                </a:cubicBezTo>
                <a:close/>
                <a:moveTo>
                  <a:pt x="5096634" y="644462"/>
                </a:moveTo>
                <a:cubicBezTo>
                  <a:pt x="5097487" y="641319"/>
                  <a:pt x="5096863" y="638418"/>
                  <a:pt x="5093141" y="636057"/>
                </a:cubicBezTo>
                <a:cubicBezTo>
                  <a:pt x="5086246" y="643035"/>
                  <a:pt x="5088468" y="648791"/>
                  <a:pt x="5091264" y="654323"/>
                </a:cubicBezTo>
                <a:cubicBezTo>
                  <a:pt x="5093450" y="650992"/>
                  <a:pt x="5095781" y="647606"/>
                  <a:pt x="5096634" y="644462"/>
                </a:cubicBezTo>
                <a:close/>
                <a:moveTo>
                  <a:pt x="5144657" y="539952"/>
                </a:moveTo>
                <a:cubicBezTo>
                  <a:pt x="5143063" y="539247"/>
                  <a:pt x="5141423" y="537568"/>
                  <a:pt x="5139606" y="536288"/>
                </a:cubicBezTo>
                <a:cubicBezTo>
                  <a:pt x="5138325" y="538108"/>
                  <a:pt x="5137044" y="539930"/>
                  <a:pt x="5135541" y="541175"/>
                </a:cubicBezTo>
                <a:cubicBezTo>
                  <a:pt x="5137358" y="542455"/>
                  <a:pt x="5138998" y="544134"/>
                  <a:pt x="5140991" y="545015"/>
                </a:cubicBezTo>
                <a:cubicBezTo>
                  <a:pt x="5142096" y="543594"/>
                  <a:pt x="5143377" y="541773"/>
                  <a:pt x="5144657" y="539952"/>
                </a:cubicBezTo>
                <a:close/>
                <a:moveTo>
                  <a:pt x="2279466" y="7024991"/>
                </a:moveTo>
                <a:cubicBezTo>
                  <a:pt x="2287503" y="7017604"/>
                  <a:pt x="2278223" y="7011601"/>
                  <a:pt x="2276914" y="7004841"/>
                </a:cubicBezTo>
                <a:cubicBezTo>
                  <a:pt x="2271624" y="7012491"/>
                  <a:pt x="2272534" y="7019075"/>
                  <a:pt x="2279466" y="7024991"/>
                </a:cubicBezTo>
                <a:close/>
                <a:moveTo>
                  <a:pt x="5062074" y="731172"/>
                </a:moveTo>
                <a:cubicBezTo>
                  <a:pt x="5051670" y="729917"/>
                  <a:pt x="5041317" y="733936"/>
                  <a:pt x="5035365" y="719371"/>
                </a:cubicBezTo>
                <a:cubicBezTo>
                  <a:pt x="5032462" y="732410"/>
                  <a:pt x="5044866" y="738845"/>
                  <a:pt x="5056780" y="743155"/>
                </a:cubicBezTo>
                <a:cubicBezTo>
                  <a:pt x="5060492" y="739066"/>
                  <a:pt x="5062256" y="735072"/>
                  <a:pt x="5062074" y="731172"/>
                </a:cubicBezTo>
                <a:close/>
                <a:moveTo>
                  <a:pt x="4898245" y="1103402"/>
                </a:moveTo>
                <a:cubicBezTo>
                  <a:pt x="4891074" y="1100234"/>
                  <a:pt x="4891199" y="1078399"/>
                  <a:pt x="4880262" y="1090222"/>
                </a:cubicBezTo>
                <a:cubicBezTo>
                  <a:pt x="4877752" y="1094823"/>
                  <a:pt x="4894717" y="1107077"/>
                  <a:pt x="4898245" y="1103402"/>
                </a:cubicBezTo>
                <a:close/>
                <a:moveTo>
                  <a:pt x="2567033" y="6379622"/>
                </a:moveTo>
                <a:cubicBezTo>
                  <a:pt x="2559809" y="6375477"/>
                  <a:pt x="2566029" y="6366794"/>
                  <a:pt x="2555531" y="6363585"/>
                </a:cubicBezTo>
                <a:cubicBezTo>
                  <a:pt x="2550813" y="6371027"/>
                  <a:pt x="2558551" y="6385877"/>
                  <a:pt x="2567033" y="6379622"/>
                </a:cubicBezTo>
                <a:close/>
                <a:moveTo>
                  <a:pt x="4996907" y="882827"/>
                </a:moveTo>
                <a:cubicBezTo>
                  <a:pt x="4981600" y="874633"/>
                  <a:pt x="4986538" y="863456"/>
                  <a:pt x="4974883" y="854490"/>
                </a:cubicBezTo>
                <a:cubicBezTo>
                  <a:pt x="4962153" y="869379"/>
                  <a:pt x="4983928" y="879001"/>
                  <a:pt x="4991224" y="890334"/>
                </a:cubicBezTo>
                <a:cubicBezTo>
                  <a:pt x="4993250" y="887890"/>
                  <a:pt x="4994881" y="885271"/>
                  <a:pt x="4996907" y="882827"/>
                </a:cubicBezTo>
                <a:close/>
                <a:moveTo>
                  <a:pt x="2199583" y="7217042"/>
                </a:moveTo>
                <a:cubicBezTo>
                  <a:pt x="2193673" y="7203484"/>
                  <a:pt x="2177344" y="7196269"/>
                  <a:pt x="2170776" y="7185277"/>
                </a:cubicBezTo>
                <a:cubicBezTo>
                  <a:pt x="2174038" y="7200520"/>
                  <a:pt x="2186051" y="7215346"/>
                  <a:pt x="2163723" y="7233561"/>
                </a:cubicBezTo>
                <a:cubicBezTo>
                  <a:pt x="2176551" y="7236849"/>
                  <a:pt x="2188424" y="7228292"/>
                  <a:pt x="2199583" y="7217042"/>
                </a:cubicBezTo>
                <a:close/>
                <a:moveTo>
                  <a:pt x="470700" y="11131273"/>
                </a:moveTo>
                <a:cubicBezTo>
                  <a:pt x="454896" y="11121436"/>
                  <a:pt x="462050" y="11111758"/>
                  <a:pt x="448780" y="11101616"/>
                </a:cubicBezTo>
                <a:cubicBezTo>
                  <a:pt x="431514" y="11109203"/>
                  <a:pt x="464275" y="11136042"/>
                  <a:pt x="470700" y="11131273"/>
                </a:cubicBezTo>
                <a:close/>
                <a:moveTo>
                  <a:pt x="5261469" y="298274"/>
                </a:moveTo>
                <a:cubicBezTo>
                  <a:pt x="5258438" y="295513"/>
                  <a:pt x="5259225" y="291595"/>
                  <a:pt x="5253078" y="288404"/>
                </a:cubicBezTo>
                <a:cubicBezTo>
                  <a:pt x="5247247" y="296256"/>
                  <a:pt x="5245629" y="303124"/>
                  <a:pt x="5249409" y="309534"/>
                </a:cubicBezTo>
                <a:cubicBezTo>
                  <a:pt x="5252783" y="302967"/>
                  <a:pt x="5256906" y="300049"/>
                  <a:pt x="5261469" y="298274"/>
                </a:cubicBezTo>
                <a:close/>
                <a:moveTo>
                  <a:pt x="4961975" y="979901"/>
                </a:moveTo>
                <a:cubicBezTo>
                  <a:pt x="4947661" y="987393"/>
                  <a:pt x="4938005" y="958351"/>
                  <a:pt x="4919287" y="951986"/>
                </a:cubicBezTo>
                <a:cubicBezTo>
                  <a:pt x="4916212" y="937287"/>
                  <a:pt x="4927518" y="920364"/>
                  <a:pt x="4934563" y="904419"/>
                </a:cubicBezTo>
                <a:cubicBezTo>
                  <a:pt x="4951088" y="917914"/>
                  <a:pt x="4954226" y="925971"/>
                  <a:pt x="4966651" y="935749"/>
                </a:cubicBezTo>
                <a:cubicBezTo>
                  <a:pt x="4966971" y="950185"/>
                  <a:pt x="4958549" y="965998"/>
                  <a:pt x="4961975" y="979901"/>
                </a:cubicBezTo>
                <a:close/>
                <a:moveTo>
                  <a:pt x="4377268" y="2303278"/>
                </a:moveTo>
                <a:cubicBezTo>
                  <a:pt x="4378687" y="2301355"/>
                  <a:pt x="4379149" y="2298845"/>
                  <a:pt x="4378026" y="2295937"/>
                </a:cubicBezTo>
                <a:cubicBezTo>
                  <a:pt x="4370400" y="2300675"/>
                  <a:pt x="4362791" y="2286627"/>
                  <a:pt x="4355602" y="2299673"/>
                </a:cubicBezTo>
                <a:cubicBezTo>
                  <a:pt x="4360143" y="2309534"/>
                  <a:pt x="4373013" y="2309046"/>
                  <a:pt x="4377268" y="2303278"/>
                </a:cubicBezTo>
                <a:close/>
                <a:moveTo>
                  <a:pt x="3180464" y="5014671"/>
                </a:moveTo>
                <a:cubicBezTo>
                  <a:pt x="3173900" y="5007962"/>
                  <a:pt x="3171360" y="4983520"/>
                  <a:pt x="3155894" y="4990489"/>
                </a:cubicBezTo>
                <a:cubicBezTo>
                  <a:pt x="3165905" y="4995864"/>
                  <a:pt x="3167871" y="5020529"/>
                  <a:pt x="3180464" y="5014671"/>
                </a:cubicBezTo>
                <a:close/>
                <a:moveTo>
                  <a:pt x="5222274" y="393581"/>
                </a:moveTo>
                <a:cubicBezTo>
                  <a:pt x="5218333" y="387524"/>
                  <a:pt x="5218443" y="380860"/>
                  <a:pt x="5208516" y="375515"/>
                </a:cubicBezTo>
                <a:cubicBezTo>
                  <a:pt x="5205952" y="379177"/>
                  <a:pt x="5203171" y="382263"/>
                  <a:pt x="5200607" y="385926"/>
                </a:cubicBezTo>
                <a:cubicBezTo>
                  <a:pt x="5202080" y="393289"/>
                  <a:pt x="5215661" y="397851"/>
                  <a:pt x="5222274" y="393581"/>
                </a:cubicBezTo>
                <a:close/>
                <a:moveTo>
                  <a:pt x="4399045" y="2261119"/>
                </a:moveTo>
                <a:cubicBezTo>
                  <a:pt x="4378292" y="2193689"/>
                  <a:pt x="4396030" y="2125969"/>
                  <a:pt x="4423931" y="2057770"/>
                </a:cubicBezTo>
                <a:cubicBezTo>
                  <a:pt x="4359736" y="2048912"/>
                  <a:pt x="4238507" y="2056352"/>
                  <a:pt x="4161600" y="2061858"/>
                </a:cubicBezTo>
                <a:cubicBezTo>
                  <a:pt x="4121916" y="2064629"/>
                  <a:pt x="4084532" y="2056895"/>
                  <a:pt x="4051943" y="2060480"/>
                </a:cubicBezTo>
                <a:cubicBezTo>
                  <a:pt x="4010127" y="2064825"/>
                  <a:pt x="3966573" y="2136025"/>
                  <a:pt x="4018955" y="2157693"/>
                </a:cubicBezTo>
                <a:cubicBezTo>
                  <a:pt x="4033723" y="2136830"/>
                  <a:pt x="4012481" y="2117450"/>
                  <a:pt x="4027580" y="2098122"/>
                </a:cubicBezTo>
                <a:cubicBezTo>
                  <a:pt x="4052029" y="2066022"/>
                  <a:pt x="4105423" y="2073508"/>
                  <a:pt x="4140346" y="2121316"/>
                </a:cubicBezTo>
                <a:cubicBezTo>
                  <a:pt x="4147247" y="2169252"/>
                  <a:pt x="4136906" y="2217454"/>
                  <a:pt x="4142879" y="2265096"/>
                </a:cubicBezTo>
                <a:cubicBezTo>
                  <a:pt x="4153717" y="2268931"/>
                  <a:pt x="4166147" y="2276130"/>
                  <a:pt x="4177202" y="2274110"/>
                </a:cubicBezTo>
                <a:cubicBezTo>
                  <a:pt x="4229695" y="2263133"/>
                  <a:pt x="4177924" y="2181402"/>
                  <a:pt x="4209688" y="2164279"/>
                </a:cubicBezTo>
                <a:cubicBezTo>
                  <a:pt x="4219136" y="2197700"/>
                  <a:pt x="4194651" y="2247355"/>
                  <a:pt x="4223955" y="2270305"/>
                </a:cubicBezTo>
                <a:cubicBezTo>
                  <a:pt x="4249833" y="2231100"/>
                  <a:pt x="4213269" y="2176850"/>
                  <a:pt x="4237776" y="2148444"/>
                </a:cubicBezTo>
                <a:cubicBezTo>
                  <a:pt x="4256849" y="2186952"/>
                  <a:pt x="4219812" y="2241421"/>
                  <a:pt x="4249201" y="2269913"/>
                </a:cubicBezTo>
                <a:cubicBezTo>
                  <a:pt x="4267400" y="2271786"/>
                  <a:pt x="4266262" y="2257945"/>
                  <a:pt x="4267597" y="2244682"/>
                </a:cubicBezTo>
                <a:cubicBezTo>
                  <a:pt x="4272344" y="2252923"/>
                  <a:pt x="4268773" y="2260986"/>
                  <a:pt x="4279990" y="2269435"/>
                </a:cubicBezTo>
                <a:cubicBezTo>
                  <a:pt x="4292249" y="2265549"/>
                  <a:pt x="4288269" y="2247133"/>
                  <a:pt x="4295450" y="2253489"/>
                </a:cubicBezTo>
                <a:cubicBezTo>
                  <a:pt x="4299221" y="2258357"/>
                  <a:pt x="4297459" y="2263928"/>
                  <a:pt x="4305238" y="2269043"/>
                </a:cubicBezTo>
                <a:cubicBezTo>
                  <a:pt x="4318244" y="2253750"/>
                  <a:pt x="4321836" y="2266937"/>
                  <a:pt x="4339674" y="2265429"/>
                </a:cubicBezTo>
                <a:cubicBezTo>
                  <a:pt x="4335779" y="2252555"/>
                  <a:pt x="4335286" y="2240551"/>
                  <a:pt x="4332935" y="2227961"/>
                </a:cubicBezTo>
                <a:cubicBezTo>
                  <a:pt x="4340418" y="2213987"/>
                  <a:pt x="4337868" y="2188465"/>
                  <a:pt x="4341561" y="2168390"/>
                </a:cubicBezTo>
                <a:cubicBezTo>
                  <a:pt x="4344079" y="2152029"/>
                  <a:pt x="4340732" y="2114818"/>
                  <a:pt x="4368642" y="2127319"/>
                </a:cubicBezTo>
                <a:cubicBezTo>
                  <a:pt x="4358557" y="2172130"/>
                  <a:pt x="4349399" y="2217235"/>
                  <a:pt x="4348863" y="2262206"/>
                </a:cubicBezTo>
                <a:cubicBezTo>
                  <a:pt x="4365613" y="2269953"/>
                  <a:pt x="4382542" y="2269382"/>
                  <a:pt x="4399045" y="2261119"/>
                </a:cubicBezTo>
                <a:close/>
                <a:moveTo>
                  <a:pt x="503187" y="11081417"/>
                </a:moveTo>
                <a:cubicBezTo>
                  <a:pt x="503306" y="11070102"/>
                  <a:pt x="486566" y="11057088"/>
                  <a:pt x="478301" y="11065206"/>
                </a:cubicBezTo>
                <a:cubicBezTo>
                  <a:pt x="481106" y="11081661"/>
                  <a:pt x="490945" y="11074597"/>
                  <a:pt x="496510" y="11091320"/>
                </a:cubicBezTo>
                <a:cubicBezTo>
                  <a:pt x="501234" y="11088771"/>
                  <a:pt x="503147" y="11085189"/>
                  <a:pt x="503187" y="11081417"/>
                </a:cubicBezTo>
                <a:close/>
                <a:moveTo>
                  <a:pt x="3563746" y="4157840"/>
                </a:moveTo>
                <a:cubicBezTo>
                  <a:pt x="3565465" y="4160166"/>
                  <a:pt x="3558592" y="4150864"/>
                  <a:pt x="3558592" y="4150864"/>
                </a:cubicBezTo>
                <a:cubicBezTo>
                  <a:pt x="3561647" y="4154997"/>
                  <a:pt x="3563173" y="4157066"/>
                  <a:pt x="3563746" y="4157840"/>
                </a:cubicBezTo>
                <a:close/>
                <a:moveTo>
                  <a:pt x="1423722" y="9001328"/>
                </a:moveTo>
                <a:cubicBezTo>
                  <a:pt x="1418988" y="9000188"/>
                  <a:pt x="1412920" y="8995604"/>
                  <a:pt x="1410411" y="9000206"/>
                </a:cubicBezTo>
                <a:cubicBezTo>
                  <a:pt x="1412801" y="9001262"/>
                  <a:pt x="1414617" y="9002540"/>
                  <a:pt x="1412635" y="9005949"/>
                </a:cubicBezTo>
                <a:cubicBezTo>
                  <a:pt x="1417192" y="9007486"/>
                  <a:pt x="1422324" y="9008801"/>
                  <a:pt x="1423722" y="9001328"/>
                </a:cubicBezTo>
                <a:close/>
                <a:moveTo>
                  <a:pt x="3166504" y="5057047"/>
                </a:moveTo>
                <a:cubicBezTo>
                  <a:pt x="3171384" y="5044925"/>
                  <a:pt x="3165347" y="5037023"/>
                  <a:pt x="3150692" y="5032453"/>
                </a:cubicBezTo>
                <a:cubicBezTo>
                  <a:pt x="3143116" y="5045286"/>
                  <a:pt x="3159318" y="5049590"/>
                  <a:pt x="3166504" y="5057047"/>
                </a:cubicBezTo>
                <a:close/>
                <a:moveTo>
                  <a:pt x="5015310" y="873307"/>
                </a:moveTo>
                <a:cubicBezTo>
                  <a:pt x="5000121" y="880908"/>
                  <a:pt x="5009526" y="896036"/>
                  <a:pt x="4996180" y="910176"/>
                </a:cubicBezTo>
                <a:cubicBezTo>
                  <a:pt x="4966893" y="884355"/>
                  <a:pt x="4944603" y="858763"/>
                  <a:pt x="4978029" y="829165"/>
                </a:cubicBezTo>
                <a:cubicBezTo>
                  <a:pt x="4994780" y="848015"/>
                  <a:pt x="5012466" y="852968"/>
                  <a:pt x="5015310" y="873307"/>
                </a:cubicBezTo>
                <a:close/>
                <a:moveTo>
                  <a:pt x="2786459" y="5919537"/>
                </a:moveTo>
                <a:cubicBezTo>
                  <a:pt x="2790022" y="5908241"/>
                  <a:pt x="2773689" y="5901024"/>
                  <a:pt x="2772432" y="5915722"/>
                </a:cubicBezTo>
                <a:cubicBezTo>
                  <a:pt x="2777167" y="5916861"/>
                  <a:pt x="2781901" y="5917999"/>
                  <a:pt x="2786459" y="5919537"/>
                </a:cubicBezTo>
                <a:close/>
                <a:moveTo>
                  <a:pt x="4359908" y="2359043"/>
                </a:moveTo>
                <a:cubicBezTo>
                  <a:pt x="4350803" y="2347790"/>
                  <a:pt x="4359706" y="2326094"/>
                  <a:pt x="4337207" y="2324904"/>
                </a:cubicBezTo>
                <a:cubicBezTo>
                  <a:pt x="4327251" y="2338301"/>
                  <a:pt x="4333002" y="2351762"/>
                  <a:pt x="4347375" y="2365089"/>
                </a:cubicBezTo>
                <a:cubicBezTo>
                  <a:pt x="4351628" y="2361328"/>
                  <a:pt x="4355683" y="2364652"/>
                  <a:pt x="4359908" y="2359043"/>
                </a:cubicBezTo>
                <a:close/>
                <a:moveTo>
                  <a:pt x="5039518" y="828157"/>
                </a:moveTo>
                <a:cubicBezTo>
                  <a:pt x="5024226" y="834402"/>
                  <a:pt x="5011255" y="802667"/>
                  <a:pt x="4992228" y="801002"/>
                </a:cubicBezTo>
                <a:cubicBezTo>
                  <a:pt x="4996977" y="784801"/>
                  <a:pt x="5000965" y="769227"/>
                  <a:pt x="5011563" y="747424"/>
                </a:cubicBezTo>
                <a:cubicBezTo>
                  <a:pt x="5026768" y="759921"/>
                  <a:pt x="5030205" y="773960"/>
                  <a:pt x="5046976" y="786186"/>
                </a:cubicBezTo>
                <a:cubicBezTo>
                  <a:pt x="5041552" y="800644"/>
                  <a:pt x="5034159" y="815195"/>
                  <a:pt x="5039518" y="828157"/>
                </a:cubicBezTo>
                <a:close/>
                <a:moveTo>
                  <a:pt x="4780534" y="1414397"/>
                </a:moveTo>
                <a:cubicBezTo>
                  <a:pt x="4759732" y="1390339"/>
                  <a:pt x="4706181" y="1375015"/>
                  <a:pt x="4683610" y="1388196"/>
                </a:cubicBezTo>
                <a:cubicBezTo>
                  <a:pt x="4702240" y="1412404"/>
                  <a:pt x="4718651" y="1437378"/>
                  <a:pt x="4751286" y="1455812"/>
                </a:cubicBezTo>
                <a:cubicBezTo>
                  <a:pt x="4760190" y="1439475"/>
                  <a:pt x="4770909" y="1427902"/>
                  <a:pt x="4780534" y="1414397"/>
                </a:cubicBezTo>
                <a:close/>
                <a:moveTo>
                  <a:pt x="2211152" y="7230720"/>
                </a:moveTo>
                <a:cubicBezTo>
                  <a:pt x="2179926" y="7283078"/>
                  <a:pt x="2079625" y="7325855"/>
                  <a:pt x="2041787" y="7268207"/>
                </a:cubicBezTo>
                <a:cubicBezTo>
                  <a:pt x="2030792" y="7254306"/>
                  <a:pt x="2044989" y="7237258"/>
                  <a:pt x="2051452" y="7221553"/>
                </a:cubicBezTo>
                <a:cubicBezTo>
                  <a:pt x="2037291" y="7214820"/>
                  <a:pt x="2025928" y="7234072"/>
                  <a:pt x="2012582" y="7236266"/>
                </a:cubicBezTo>
                <a:cubicBezTo>
                  <a:pt x="1949058" y="7257219"/>
                  <a:pt x="1887925" y="7181187"/>
                  <a:pt x="1920354" y="7113179"/>
                </a:cubicBezTo>
                <a:cubicBezTo>
                  <a:pt x="1940902" y="7069906"/>
                  <a:pt x="1987161" y="7038469"/>
                  <a:pt x="2014963" y="7016486"/>
                </a:cubicBezTo>
                <a:cubicBezTo>
                  <a:pt x="2090264" y="7062607"/>
                  <a:pt x="2147581" y="7132194"/>
                  <a:pt x="2224050" y="7186447"/>
                </a:cubicBezTo>
                <a:cubicBezTo>
                  <a:pt x="2214307" y="7198799"/>
                  <a:pt x="2220755" y="7215450"/>
                  <a:pt x="2211152" y="7230720"/>
                </a:cubicBezTo>
                <a:close/>
                <a:moveTo>
                  <a:pt x="1635340" y="8534252"/>
                </a:moveTo>
                <a:cubicBezTo>
                  <a:pt x="1631862" y="8543198"/>
                  <a:pt x="1630279" y="8551075"/>
                  <a:pt x="1617008" y="8554264"/>
                </a:cubicBezTo>
                <a:lnTo>
                  <a:pt x="1621544" y="8520272"/>
                </a:lnTo>
                <a:lnTo>
                  <a:pt x="1625165" y="8493149"/>
                </a:lnTo>
                <a:cubicBezTo>
                  <a:pt x="1638102" y="8430946"/>
                  <a:pt x="1660601" y="8366736"/>
                  <a:pt x="1649619" y="8311854"/>
                </a:cubicBezTo>
                <a:cubicBezTo>
                  <a:pt x="1645725" y="8290598"/>
                  <a:pt x="1627989" y="8277043"/>
                  <a:pt x="1641823" y="8256472"/>
                </a:cubicBezTo>
                <a:cubicBezTo>
                  <a:pt x="1669744" y="8267380"/>
                  <a:pt x="1675868" y="8328693"/>
                  <a:pt x="1673024" y="8364125"/>
                </a:cubicBezTo>
                <a:cubicBezTo>
                  <a:pt x="1671670" y="8385445"/>
                  <a:pt x="1661726" y="8418692"/>
                  <a:pt x="1654380" y="8449276"/>
                </a:cubicBezTo>
                <a:cubicBezTo>
                  <a:pt x="1650664" y="8463596"/>
                  <a:pt x="1647774" y="8480068"/>
                  <a:pt x="1644879" y="8495346"/>
                </a:cubicBezTo>
                <a:lnTo>
                  <a:pt x="1636992" y="8527514"/>
                </a:lnTo>
                <a:close/>
                <a:moveTo>
                  <a:pt x="4806291" y="1359873"/>
                </a:moveTo>
                <a:cubicBezTo>
                  <a:pt x="4811535" y="1345547"/>
                  <a:pt x="4814671" y="1331029"/>
                  <a:pt x="4812662" y="1320382"/>
                </a:cubicBezTo>
                <a:cubicBezTo>
                  <a:pt x="4786128" y="1324319"/>
                  <a:pt x="4755899" y="1336634"/>
                  <a:pt x="4734094" y="1352032"/>
                </a:cubicBezTo>
                <a:cubicBezTo>
                  <a:pt x="4727594" y="1356500"/>
                  <a:pt x="4708211" y="1364045"/>
                  <a:pt x="4717507" y="1372133"/>
                </a:cubicBezTo>
                <a:cubicBezTo>
                  <a:pt x="4745511" y="1369231"/>
                  <a:pt x="4754380" y="1387479"/>
                  <a:pt x="4787264" y="1398210"/>
                </a:cubicBezTo>
                <a:cubicBezTo>
                  <a:pt x="4793692" y="1388332"/>
                  <a:pt x="4801046" y="1374199"/>
                  <a:pt x="4806291" y="1359873"/>
                </a:cubicBezTo>
                <a:close/>
                <a:moveTo>
                  <a:pt x="5164106" y="550932"/>
                </a:moveTo>
                <a:cubicBezTo>
                  <a:pt x="5147237" y="578327"/>
                  <a:pt x="5132772" y="615377"/>
                  <a:pt x="5113570" y="651289"/>
                </a:cubicBezTo>
                <a:cubicBezTo>
                  <a:pt x="5093086" y="689022"/>
                  <a:pt x="5071680" y="732076"/>
                  <a:pt x="5064425" y="764673"/>
                </a:cubicBezTo>
                <a:cubicBezTo>
                  <a:pt x="5047949" y="758826"/>
                  <a:pt x="5031678" y="740656"/>
                  <a:pt x="5018915" y="730721"/>
                </a:cubicBezTo>
                <a:cubicBezTo>
                  <a:pt x="5017818" y="707322"/>
                  <a:pt x="5036033" y="691978"/>
                  <a:pt x="5046628" y="672313"/>
                </a:cubicBezTo>
                <a:cubicBezTo>
                  <a:pt x="5057399" y="652249"/>
                  <a:pt x="5060994" y="629014"/>
                  <a:pt x="5070923" y="607622"/>
                </a:cubicBezTo>
                <a:cubicBezTo>
                  <a:pt x="5087073" y="573226"/>
                  <a:pt x="5115804" y="544866"/>
                  <a:pt x="5130981" y="510517"/>
                </a:cubicBezTo>
                <a:cubicBezTo>
                  <a:pt x="5151449" y="522425"/>
                  <a:pt x="5156604" y="536637"/>
                  <a:pt x="5164106" y="550932"/>
                </a:cubicBezTo>
                <a:close/>
                <a:moveTo>
                  <a:pt x="2581327" y="6396892"/>
                </a:moveTo>
                <a:lnTo>
                  <a:pt x="2574947" y="6394073"/>
                </a:lnTo>
                <a:lnTo>
                  <a:pt x="2570897" y="6403239"/>
                </a:lnTo>
                <a:lnTo>
                  <a:pt x="2577277" y="6406058"/>
                </a:lnTo>
                <a:close/>
                <a:moveTo>
                  <a:pt x="3059539" y="5319620"/>
                </a:moveTo>
                <a:lnTo>
                  <a:pt x="3040407" y="5311167"/>
                </a:lnTo>
                <a:cubicBezTo>
                  <a:pt x="3034508" y="5322361"/>
                  <a:pt x="3049244" y="5324590"/>
                  <a:pt x="3054437" y="5331167"/>
                </a:cubicBezTo>
                <a:close/>
                <a:moveTo>
                  <a:pt x="1790631" y="8192473"/>
                </a:moveTo>
                <a:cubicBezTo>
                  <a:pt x="1774105" y="8177078"/>
                  <a:pt x="1762746" y="8159685"/>
                  <a:pt x="1740699" y="8147088"/>
                </a:cubicBezTo>
                <a:cubicBezTo>
                  <a:pt x="1744406" y="8163481"/>
                  <a:pt x="1767624" y="8204677"/>
                  <a:pt x="1790631" y="8192473"/>
                </a:cubicBezTo>
                <a:close/>
                <a:moveTo>
                  <a:pt x="3219843" y="4965440"/>
                </a:moveTo>
                <a:cubicBezTo>
                  <a:pt x="3224595" y="4954685"/>
                  <a:pt x="3223202" y="4945977"/>
                  <a:pt x="3208018" y="4942603"/>
                </a:cubicBezTo>
                <a:cubicBezTo>
                  <a:pt x="3202518" y="4953975"/>
                  <a:pt x="3211955" y="4959573"/>
                  <a:pt x="3219843" y="4965440"/>
                </a:cubicBezTo>
                <a:close/>
                <a:moveTo>
                  <a:pt x="5195265" y="495575"/>
                </a:moveTo>
                <a:cubicBezTo>
                  <a:pt x="5193219" y="504116"/>
                  <a:pt x="5189900" y="513513"/>
                  <a:pt x="5181872" y="524134"/>
                </a:cubicBezTo>
                <a:cubicBezTo>
                  <a:pt x="5173657" y="508225"/>
                  <a:pt x="5162527" y="492445"/>
                  <a:pt x="5145616" y="477888"/>
                </a:cubicBezTo>
                <a:cubicBezTo>
                  <a:pt x="5154119" y="465115"/>
                  <a:pt x="5152778" y="454132"/>
                  <a:pt x="5164594" y="441406"/>
                </a:cubicBezTo>
                <a:cubicBezTo>
                  <a:pt x="5181057" y="454820"/>
                  <a:pt x="5188828" y="462032"/>
                  <a:pt x="5201032" y="472147"/>
                </a:cubicBezTo>
                <a:cubicBezTo>
                  <a:pt x="5198088" y="479348"/>
                  <a:pt x="5197312" y="487034"/>
                  <a:pt x="5195265" y="495575"/>
                </a:cubicBezTo>
                <a:close/>
                <a:moveTo>
                  <a:pt x="662996" y="10754102"/>
                </a:moveTo>
                <a:cubicBezTo>
                  <a:pt x="669173" y="10738409"/>
                  <a:pt x="656402" y="10727180"/>
                  <a:pt x="635704" y="10712714"/>
                </a:cubicBezTo>
                <a:cubicBezTo>
                  <a:pt x="629043" y="10723486"/>
                  <a:pt x="624147" y="10734565"/>
                  <a:pt x="609901" y="10745296"/>
                </a:cubicBezTo>
                <a:cubicBezTo>
                  <a:pt x="622152" y="10764897"/>
                  <a:pt x="634593" y="10721682"/>
                  <a:pt x="646700" y="10738381"/>
                </a:cubicBezTo>
                <a:cubicBezTo>
                  <a:pt x="647450" y="10749591"/>
                  <a:pt x="647803" y="10760625"/>
                  <a:pt x="650096" y="10771569"/>
                </a:cubicBezTo>
                <a:cubicBezTo>
                  <a:pt x="656774" y="10765061"/>
                  <a:pt x="660938" y="10759333"/>
                  <a:pt x="662996" y="10754102"/>
                </a:cubicBezTo>
                <a:close/>
                <a:moveTo>
                  <a:pt x="425218" y="11302949"/>
                </a:moveTo>
                <a:cubicBezTo>
                  <a:pt x="421260" y="11289296"/>
                  <a:pt x="408783" y="11256164"/>
                  <a:pt x="392341" y="11254613"/>
                </a:cubicBezTo>
                <a:cubicBezTo>
                  <a:pt x="392985" y="11268231"/>
                  <a:pt x="400778" y="11301198"/>
                  <a:pt x="425218" y="11302949"/>
                </a:cubicBezTo>
                <a:close/>
                <a:moveTo>
                  <a:pt x="2406251" y="6824470"/>
                </a:moveTo>
                <a:cubicBezTo>
                  <a:pt x="2407623" y="6816857"/>
                  <a:pt x="2400222" y="6810112"/>
                  <a:pt x="2407565" y="6801596"/>
                </a:cubicBezTo>
                <a:cubicBezTo>
                  <a:pt x="2399626" y="6799039"/>
                  <a:pt x="2391048" y="6791447"/>
                  <a:pt x="2383893" y="6796839"/>
                </a:cubicBezTo>
                <a:cubicBezTo>
                  <a:pt x="2390538" y="6808804"/>
                  <a:pt x="2386690" y="6821835"/>
                  <a:pt x="2401083" y="6832470"/>
                </a:cubicBezTo>
                <a:cubicBezTo>
                  <a:pt x="2404361" y="6829642"/>
                  <a:pt x="2405793" y="6827008"/>
                  <a:pt x="2406251" y="6824470"/>
                </a:cubicBezTo>
                <a:close/>
                <a:moveTo>
                  <a:pt x="4761431" y="1494844"/>
                </a:moveTo>
                <a:cubicBezTo>
                  <a:pt x="4756649" y="1492643"/>
                  <a:pt x="4753461" y="1476970"/>
                  <a:pt x="4746738" y="1484510"/>
                </a:cubicBezTo>
                <a:cubicBezTo>
                  <a:pt x="4750576" y="1486951"/>
                  <a:pt x="4758529" y="1500809"/>
                  <a:pt x="4761431" y="1494844"/>
                </a:cubicBezTo>
                <a:close/>
                <a:moveTo>
                  <a:pt x="5227730" y="449694"/>
                </a:moveTo>
                <a:cubicBezTo>
                  <a:pt x="5224730" y="452205"/>
                  <a:pt x="5220380" y="450283"/>
                  <a:pt x="5217026" y="453595"/>
                </a:cubicBezTo>
                <a:cubicBezTo>
                  <a:pt x="5209839" y="430282"/>
                  <a:pt x="5179296" y="419184"/>
                  <a:pt x="5179759" y="397811"/>
                </a:cubicBezTo>
                <a:cubicBezTo>
                  <a:pt x="5193312" y="383182"/>
                  <a:pt x="5197975" y="369419"/>
                  <a:pt x="5207479" y="355398"/>
                </a:cubicBezTo>
                <a:cubicBezTo>
                  <a:pt x="5223406" y="369627"/>
                  <a:pt x="5234887" y="384290"/>
                  <a:pt x="5245401" y="399004"/>
                </a:cubicBezTo>
                <a:cubicBezTo>
                  <a:pt x="5241596" y="405475"/>
                  <a:pt x="5237151" y="405908"/>
                  <a:pt x="5232106" y="401282"/>
                </a:cubicBezTo>
                <a:cubicBezTo>
                  <a:pt x="5230075" y="417645"/>
                  <a:pt x="5222630" y="434495"/>
                  <a:pt x="5227730" y="449694"/>
                </a:cubicBezTo>
                <a:close/>
                <a:moveTo>
                  <a:pt x="4917387" y="1157067"/>
                </a:moveTo>
                <a:cubicBezTo>
                  <a:pt x="4916440" y="1149511"/>
                  <a:pt x="4906176" y="1146879"/>
                  <a:pt x="4899988" y="1147952"/>
                </a:cubicBezTo>
                <a:cubicBezTo>
                  <a:pt x="4900934" y="1155508"/>
                  <a:pt x="4911691" y="1160261"/>
                  <a:pt x="4917387" y="1157067"/>
                </a:cubicBezTo>
                <a:close/>
                <a:moveTo>
                  <a:pt x="2429384" y="6796505"/>
                </a:moveTo>
                <a:cubicBezTo>
                  <a:pt x="2439779" y="6769736"/>
                  <a:pt x="2411298" y="6746697"/>
                  <a:pt x="2397782" y="6722193"/>
                </a:cubicBezTo>
                <a:cubicBezTo>
                  <a:pt x="2381635" y="6739293"/>
                  <a:pt x="2379224" y="6745831"/>
                  <a:pt x="2362870" y="6766641"/>
                </a:cubicBezTo>
                <a:cubicBezTo>
                  <a:pt x="2386160" y="6787386"/>
                  <a:pt x="2407324" y="6784857"/>
                  <a:pt x="2429384" y="6796505"/>
                </a:cubicBezTo>
                <a:close/>
                <a:moveTo>
                  <a:pt x="5266056" y="376611"/>
                </a:moveTo>
                <a:cubicBezTo>
                  <a:pt x="5255201" y="359491"/>
                  <a:pt x="5238948" y="342830"/>
                  <a:pt x="5225021" y="326250"/>
                </a:cubicBezTo>
                <a:cubicBezTo>
                  <a:pt x="5244008" y="305726"/>
                  <a:pt x="5231837" y="289447"/>
                  <a:pt x="5252534" y="268257"/>
                </a:cubicBezTo>
                <a:cubicBezTo>
                  <a:pt x="5261719" y="282743"/>
                  <a:pt x="5285517" y="295154"/>
                  <a:pt x="5287944" y="309971"/>
                </a:cubicBezTo>
                <a:cubicBezTo>
                  <a:pt x="5284003" y="321028"/>
                  <a:pt x="5276839" y="308383"/>
                  <a:pt x="5271307" y="305938"/>
                </a:cubicBezTo>
                <a:cubicBezTo>
                  <a:pt x="5264466" y="312869"/>
                  <a:pt x="5270702" y="317995"/>
                  <a:pt x="5278475" y="322851"/>
                </a:cubicBezTo>
                <a:cubicBezTo>
                  <a:pt x="5261770" y="342487"/>
                  <a:pt x="5276793" y="357656"/>
                  <a:pt x="5266056" y="376611"/>
                </a:cubicBezTo>
                <a:close/>
                <a:moveTo>
                  <a:pt x="4005797" y="3231129"/>
                </a:moveTo>
                <a:cubicBezTo>
                  <a:pt x="4010325" y="3219802"/>
                  <a:pt x="4013706" y="3208914"/>
                  <a:pt x="3998692" y="3205138"/>
                </a:cubicBezTo>
                <a:cubicBezTo>
                  <a:pt x="3994293" y="3215094"/>
                  <a:pt x="3986666" y="3226961"/>
                  <a:pt x="3996061" y="3231589"/>
                </a:cubicBezTo>
                <a:cubicBezTo>
                  <a:pt x="3998489" y="3229330"/>
                  <a:pt x="4001188" y="3228617"/>
                  <a:pt x="4005797" y="3231129"/>
                </a:cubicBezTo>
                <a:close/>
                <a:moveTo>
                  <a:pt x="1454550" y="9005905"/>
                </a:moveTo>
                <a:cubicBezTo>
                  <a:pt x="1439802" y="8995106"/>
                  <a:pt x="1438661" y="8979370"/>
                  <a:pt x="1424311" y="8968746"/>
                </a:cubicBezTo>
                <a:cubicBezTo>
                  <a:pt x="1415095" y="8979906"/>
                  <a:pt x="1429262" y="9007108"/>
                  <a:pt x="1449447" y="9017454"/>
                </a:cubicBezTo>
                <a:close/>
                <a:moveTo>
                  <a:pt x="1810150" y="8201097"/>
                </a:moveTo>
                <a:cubicBezTo>
                  <a:pt x="1812621" y="8179342"/>
                  <a:pt x="1789073" y="8167985"/>
                  <a:pt x="1775288" y="8152852"/>
                </a:cubicBezTo>
                <a:cubicBezTo>
                  <a:pt x="1776439" y="8172874"/>
                  <a:pt x="1796365" y="8185963"/>
                  <a:pt x="1810150" y="8201097"/>
                </a:cubicBezTo>
                <a:close/>
                <a:moveTo>
                  <a:pt x="541279" y="11076865"/>
                </a:moveTo>
                <a:cubicBezTo>
                  <a:pt x="530103" y="11107590"/>
                  <a:pt x="497522" y="11137893"/>
                  <a:pt x="470637" y="11168335"/>
                </a:cubicBezTo>
                <a:cubicBezTo>
                  <a:pt x="454633" y="11154607"/>
                  <a:pt x="426112" y="11130116"/>
                  <a:pt x="415027" y="11112855"/>
                </a:cubicBezTo>
                <a:cubicBezTo>
                  <a:pt x="420555" y="11090571"/>
                  <a:pt x="458354" y="11062573"/>
                  <a:pt x="481902" y="11032083"/>
                </a:cubicBezTo>
                <a:cubicBezTo>
                  <a:pt x="501899" y="11035689"/>
                  <a:pt x="521634" y="11072464"/>
                  <a:pt x="541279" y="11076865"/>
                </a:cubicBezTo>
                <a:close/>
                <a:moveTo>
                  <a:pt x="4969388" y="1055230"/>
                </a:moveTo>
                <a:cubicBezTo>
                  <a:pt x="4974940" y="1049120"/>
                  <a:pt x="4972194" y="1044577"/>
                  <a:pt x="4964589" y="1040266"/>
                </a:cubicBezTo>
                <a:cubicBezTo>
                  <a:pt x="4960055" y="1047301"/>
                  <a:pt x="4961663" y="1056574"/>
                  <a:pt x="4969388" y="1055230"/>
                </a:cubicBezTo>
                <a:close/>
                <a:moveTo>
                  <a:pt x="4929344" y="1146170"/>
                </a:moveTo>
                <a:cubicBezTo>
                  <a:pt x="4915158" y="1130861"/>
                  <a:pt x="4904717" y="1128627"/>
                  <a:pt x="4885890" y="1114122"/>
                </a:cubicBezTo>
                <a:cubicBezTo>
                  <a:pt x="4878471" y="1117982"/>
                  <a:pt x="4890127" y="1129319"/>
                  <a:pt x="4881011" y="1126243"/>
                </a:cubicBezTo>
                <a:cubicBezTo>
                  <a:pt x="4872050" y="1114194"/>
                  <a:pt x="4849478" y="1086613"/>
                  <a:pt x="4868310" y="1084941"/>
                </a:cubicBezTo>
                <a:cubicBezTo>
                  <a:pt x="4856272" y="1061539"/>
                  <a:pt x="4840704" y="1078453"/>
                  <a:pt x="4825664" y="1057532"/>
                </a:cubicBezTo>
                <a:cubicBezTo>
                  <a:pt x="4825881" y="1074283"/>
                  <a:pt x="4845939" y="1086001"/>
                  <a:pt x="4856762" y="1100301"/>
                </a:cubicBezTo>
                <a:cubicBezTo>
                  <a:pt x="4864036" y="1109701"/>
                  <a:pt x="4873054" y="1127010"/>
                  <a:pt x="4884839" y="1136976"/>
                </a:cubicBezTo>
                <a:cubicBezTo>
                  <a:pt x="4896594" y="1134080"/>
                  <a:pt x="4910010" y="1141435"/>
                  <a:pt x="4923658" y="1153651"/>
                </a:cubicBezTo>
                <a:cubicBezTo>
                  <a:pt x="4925686" y="1151216"/>
                  <a:pt x="4927315" y="1148606"/>
                  <a:pt x="4929344" y="1146170"/>
                </a:cubicBezTo>
                <a:close/>
                <a:moveTo>
                  <a:pt x="3245088" y="4958982"/>
                </a:moveTo>
                <a:cubicBezTo>
                  <a:pt x="3239331" y="4956915"/>
                  <a:pt x="3232240" y="4951400"/>
                  <a:pt x="3228758" y="4956046"/>
                </a:cubicBezTo>
                <a:cubicBezTo>
                  <a:pt x="3230317" y="4960065"/>
                  <a:pt x="3242646" y="4973134"/>
                  <a:pt x="3245088" y="4958982"/>
                </a:cubicBezTo>
                <a:close/>
                <a:moveTo>
                  <a:pt x="2796869" y="5978954"/>
                </a:moveTo>
                <a:cubicBezTo>
                  <a:pt x="2791445" y="5963211"/>
                  <a:pt x="2790573" y="5944711"/>
                  <a:pt x="2779273" y="5932569"/>
                </a:cubicBezTo>
                <a:cubicBezTo>
                  <a:pt x="2777404" y="5950809"/>
                  <a:pt x="2786297" y="5978096"/>
                  <a:pt x="2796869" y="5978954"/>
                </a:cubicBezTo>
                <a:close/>
                <a:moveTo>
                  <a:pt x="5078067" y="816989"/>
                </a:moveTo>
                <a:cubicBezTo>
                  <a:pt x="5080362" y="814337"/>
                  <a:pt x="5080235" y="810074"/>
                  <a:pt x="5074476" y="807049"/>
                </a:cubicBezTo>
                <a:cubicBezTo>
                  <a:pt x="5071908" y="810722"/>
                  <a:pt x="5069912" y="814167"/>
                  <a:pt x="5067125" y="817263"/>
                </a:cubicBezTo>
                <a:cubicBezTo>
                  <a:pt x="5071054" y="820682"/>
                  <a:pt x="5075772" y="819641"/>
                  <a:pt x="5078067" y="816989"/>
                </a:cubicBezTo>
                <a:close/>
                <a:moveTo>
                  <a:pt x="3204912" y="5060691"/>
                </a:moveTo>
                <a:cubicBezTo>
                  <a:pt x="3203942" y="5044557"/>
                  <a:pt x="3194753" y="5031930"/>
                  <a:pt x="3182867" y="5020014"/>
                </a:cubicBezTo>
                <a:cubicBezTo>
                  <a:pt x="3184587" y="5035530"/>
                  <a:pt x="3196473" y="5047444"/>
                  <a:pt x="3204912" y="5060691"/>
                </a:cubicBezTo>
                <a:close/>
                <a:moveTo>
                  <a:pt x="4661920" y="1764615"/>
                </a:moveTo>
                <a:cubicBezTo>
                  <a:pt x="4654254" y="1772395"/>
                  <a:pt x="4642954" y="1770646"/>
                  <a:pt x="4637586" y="1785079"/>
                </a:cubicBezTo>
                <a:cubicBezTo>
                  <a:pt x="4649233" y="1790559"/>
                  <a:pt x="4664787" y="1771926"/>
                  <a:pt x="4661920" y="1764615"/>
                </a:cubicBezTo>
                <a:close/>
                <a:moveTo>
                  <a:pt x="5048989" y="893530"/>
                </a:moveTo>
                <a:cubicBezTo>
                  <a:pt x="5048544" y="887068"/>
                  <a:pt x="5039104" y="879775"/>
                  <a:pt x="5034684" y="882460"/>
                </a:cubicBezTo>
                <a:cubicBezTo>
                  <a:pt x="5038487" y="887945"/>
                  <a:pt x="5037052" y="894446"/>
                  <a:pt x="5045917" y="899314"/>
                </a:cubicBezTo>
                <a:cubicBezTo>
                  <a:pt x="5048287" y="897745"/>
                  <a:pt x="5049138" y="895683"/>
                  <a:pt x="5048989" y="893530"/>
                </a:cubicBezTo>
                <a:close/>
                <a:moveTo>
                  <a:pt x="2658645" y="6303884"/>
                </a:moveTo>
                <a:cubicBezTo>
                  <a:pt x="2645335" y="6290860"/>
                  <a:pt x="2623471" y="6290724"/>
                  <a:pt x="2610519" y="6297386"/>
                </a:cubicBezTo>
                <a:cubicBezTo>
                  <a:pt x="2624631" y="6294571"/>
                  <a:pt x="2643643" y="6304400"/>
                  <a:pt x="2658645" y="6303884"/>
                </a:cubicBezTo>
                <a:close/>
                <a:moveTo>
                  <a:pt x="1518314" y="8884851"/>
                </a:moveTo>
                <a:cubicBezTo>
                  <a:pt x="1508353" y="8903329"/>
                  <a:pt x="1495227" y="8919549"/>
                  <a:pt x="1478156" y="8931618"/>
                </a:cubicBezTo>
                <a:cubicBezTo>
                  <a:pt x="1473067" y="8900844"/>
                  <a:pt x="1501806" y="8880260"/>
                  <a:pt x="1512604" y="8853653"/>
                </a:cubicBezTo>
                <a:cubicBezTo>
                  <a:pt x="1541034" y="8780634"/>
                  <a:pt x="1524427" y="8704358"/>
                  <a:pt x="1521093" y="8642504"/>
                </a:cubicBezTo>
                <a:cubicBezTo>
                  <a:pt x="1537951" y="8654231"/>
                  <a:pt x="1539784" y="8682616"/>
                  <a:pt x="1543648" y="8708571"/>
                </a:cubicBezTo>
                <a:cubicBezTo>
                  <a:pt x="1549608" y="8753638"/>
                  <a:pt x="1548199" y="8829413"/>
                  <a:pt x="1518314" y="8884851"/>
                </a:cubicBezTo>
                <a:close/>
                <a:moveTo>
                  <a:pt x="3201591" y="5076834"/>
                </a:moveTo>
                <a:cubicBezTo>
                  <a:pt x="3185510" y="5050691"/>
                  <a:pt x="3177649" y="5021041"/>
                  <a:pt x="3152727" y="4997656"/>
                </a:cubicBezTo>
                <a:cubicBezTo>
                  <a:pt x="3148386" y="5012872"/>
                  <a:pt x="3157436" y="5022580"/>
                  <a:pt x="3173954" y="5029404"/>
                </a:cubicBezTo>
                <a:cubicBezTo>
                  <a:pt x="3173822" y="5046954"/>
                  <a:pt x="3181155" y="5077799"/>
                  <a:pt x="3201591" y="5076834"/>
                </a:cubicBezTo>
                <a:close/>
                <a:moveTo>
                  <a:pt x="5119042" y="741676"/>
                </a:moveTo>
                <a:cubicBezTo>
                  <a:pt x="5110673" y="731802"/>
                  <a:pt x="5102333" y="748545"/>
                  <a:pt x="5110134" y="754367"/>
                </a:cubicBezTo>
                <a:cubicBezTo>
                  <a:pt x="5113030" y="749946"/>
                  <a:pt x="5116321" y="745699"/>
                  <a:pt x="5119042" y="741676"/>
                </a:cubicBezTo>
                <a:close/>
                <a:moveTo>
                  <a:pt x="701933" y="10742450"/>
                </a:moveTo>
                <a:cubicBezTo>
                  <a:pt x="687899" y="10773138"/>
                  <a:pt x="650883" y="10803131"/>
                  <a:pt x="631600" y="10833866"/>
                </a:cubicBezTo>
                <a:cubicBezTo>
                  <a:pt x="602001" y="10821260"/>
                  <a:pt x="579936" y="10795904"/>
                  <a:pt x="565488" y="10767292"/>
                </a:cubicBezTo>
                <a:cubicBezTo>
                  <a:pt x="603539" y="10742485"/>
                  <a:pt x="610800" y="10716371"/>
                  <a:pt x="635807" y="10683437"/>
                </a:cubicBezTo>
                <a:cubicBezTo>
                  <a:pt x="665824" y="10712307"/>
                  <a:pt x="672824" y="10720129"/>
                  <a:pt x="701933" y="10742450"/>
                </a:cubicBezTo>
                <a:close/>
                <a:moveTo>
                  <a:pt x="3197308" y="5097310"/>
                </a:moveTo>
                <a:cubicBezTo>
                  <a:pt x="3170311" y="5075387"/>
                  <a:pt x="3152999" y="5052032"/>
                  <a:pt x="3119337" y="5053817"/>
                </a:cubicBezTo>
                <a:cubicBezTo>
                  <a:pt x="3113911" y="5042377"/>
                  <a:pt x="3111182" y="5030224"/>
                  <a:pt x="3102883" y="5019894"/>
                </a:cubicBezTo>
                <a:cubicBezTo>
                  <a:pt x="3072331" y="5009251"/>
                  <a:pt x="3044053" y="5005323"/>
                  <a:pt x="3017064" y="5003868"/>
                </a:cubicBezTo>
                <a:cubicBezTo>
                  <a:pt x="2995164" y="5055588"/>
                  <a:pt x="2999296" y="5096916"/>
                  <a:pt x="2990786" y="5143130"/>
                </a:cubicBezTo>
                <a:cubicBezTo>
                  <a:pt x="3011747" y="5157150"/>
                  <a:pt x="3011708" y="5176646"/>
                  <a:pt x="3030923" y="5182756"/>
                </a:cubicBezTo>
                <a:cubicBezTo>
                  <a:pt x="3061697" y="5193974"/>
                  <a:pt x="3125733" y="5150401"/>
                  <a:pt x="3155182" y="5162461"/>
                </a:cubicBezTo>
                <a:cubicBezTo>
                  <a:pt x="3168481" y="5138830"/>
                  <a:pt x="3184899" y="5123239"/>
                  <a:pt x="3197308" y="5097310"/>
                </a:cubicBezTo>
                <a:close/>
                <a:moveTo>
                  <a:pt x="3226866" y="5030413"/>
                </a:moveTo>
                <a:cubicBezTo>
                  <a:pt x="3206139" y="5021255"/>
                  <a:pt x="3212990" y="5001437"/>
                  <a:pt x="3195886" y="4990549"/>
                </a:cubicBezTo>
                <a:cubicBezTo>
                  <a:pt x="3187922" y="5007494"/>
                  <a:pt x="3207612" y="5043798"/>
                  <a:pt x="3226866" y="5030413"/>
                </a:cubicBezTo>
                <a:close/>
                <a:moveTo>
                  <a:pt x="5013525" y="989323"/>
                </a:moveTo>
                <a:cubicBezTo>
                  <a:pt x="5008561" y="980959"/>
                  <a:pt x="5001059" y="972898"/>
                  <a:pt x="4991824" y="965494"/>
                </a:cubicBezTo>
                <a:cubicBezTo>
                  <a:pt x="4993846" y="973982"/>
                  <a:pt x="4971688" y="986026"/>
                  <a:pt x="4982307" y="993566"/>
                </a:cubicBezTo>
                <a:cubicBezTo>
                  <a:pt x="4989944" y="989346"/>
                  <a:pt x="4983743" y="976164"/>
                  <a:pt x="4993701" y="978665"/>
                </a:cubicBezTo>
                <a:cubicBezTo>
                  <a:pt x="5005548" y="983425"/>
                  <a:pt x="4995981" y="992013"/>
                  <a:pt x="5007827" y="996773"/>
                </a:cubicBezTo>
                <a:cubicBezTo>
                  <a:pt x="5009861" y="994349"/>
                  <a:pt x="5011491" y="991747"/>
                  <a:pt x="5013525" y="989323"/>
                </a:cubicBezTo>
                <a:close/>
                <a:moveTo>
                  <a:pt x="2339524" y="7041994"/>
                </a:moveTo>
                <a:cubicBezTo>
                  <a:pt x="2338822" y="7049999"/>
                  <a:pt x="2331469" y="7056647"/>
                  <a:pt x="2313663" y="7061026"/>
                </a:cubicBezTo>
                <a:cubicBezTo>
                  <a:pt x="2287688" y="7057158"/>
                  <a:pt x="2263826" y="7024739"/>
                  <a:pt x="2242788" y="7014017"/>
                </a:cubicBezTo>
                <a:cubicBezTo>
                  <a:pt x="2220561" y="7042717"/>
                  <a:pt x="2174316" y="7107410"/>
                  <a:pt x="2144785" y="7062974"/>
                </a:cubicBezTo>
                <a:cubicBezTo>
                  <a:pt x="2138078" y="7045744"/>
                  <a:pt x="2163403" y="7028399"/>
                  <a:pt x="2173791" y="7009211"/>
                </a:cubicBezTo>
                <a:cubicBezTo>
                  <a:pt x="2180039" y="6997229"/>
                  <a:pt x="2179961" y="6987683"/>
                  <a:pt x="2185331" y="6977691"/>
                </a:cubicBezTo>
                <a:cubicBezTo>
                  <a:pt x="2157873" y="6955572"/>
                  <a:pt x="2100259" y="6900155"/>
                  <a:pt x="2125249" y="6876005"/>
                </a:cubicBezTo>
                <a:cubicBezTo>
                  <a:pt x="2150240" y="6851855"/>
                  <a:pt x="2185967" y="6907112"/>
                  <a:pt x="2217419" y="6930996"/>
                </a:cubicBezTo>
                <a:cubicBezTo>
                  <a:pt x="2238141" y="6915423"/>
                  <a:pt x="2259514" y="6845446"/>
                  <a:pt x="2294642" y="6856688"/>
                </a:cubicBezTo>
                <a:cubicBezTo>
                  <a:pt x="2323057" y="6886363"/>
                  <a:pt x="2301340" y="6921471"/>
                  <a:pt x="2268951" y="6958045"/>
                </a:cubicBezTo>
                <a:cubicBezTo>
                  <a:pt x="2283887" y="6981766"/>
                  <a:pt x="2341632" y="7017980"/>
                  <a:pt x="2339524" y="7041994"/>
                </a:cubicBezTo>
                <a:close/>
                <a:moveTo>
                  <a:pt x="2432038" y="6835396"/>
                </a:moveTo>
                <a:cubicBezTo>
                  <a:pt x="2434693" y="6826145"/>
                  <a:pt x="2425444" y="6811634"/>
                  <a:pt x="2420328" y="6802958"/>
                </a:cubicBezTo>
                <a:cubicBezTo>
                  <a:pt x="2409132" y="6817494"/>
                  <a:pt x="2422023" y="6829367"/>
                  <a:pt x="2424819" y="6842483"/>
                </a:cubicBezTo>
                <a:cubicBezTo>
                  <a:pt x="2428944" y="6840979"/>
                  <a:pt x="2431152" y="6838480"/>
                  <a:pt x="2432038" y="6835396"/>
                </a:cubicBezTo>
                <a:close/>
                <a:moveTo>
                  <a:pt x="2450037" y="6799453"/>
                </a:moveTo>
                <a:cubicBezTo>
                  <a:pt x="2462621" y="6765572"/>
                  <a:pt x="2446820" y="6734356"/>
                  <a:pt x="2436068" y="6702519"/>
                </a:cubicBezTo>
                <a:cubicBezTo>
                  <a:pt x="2427843" y="6717893"/>
                  <a:pt x="2445430" y="6729940"/>
                  <a:pt x="2438579" y="6745446"/>
                </a:cubicBezTo>
                <a:cubicBezTo>
                  <a:pt x="2417413" y="6724214"/>
                  <a:pt x="2433479" y="6685693"/>
                  <a:pt x="2409997" y="6672943"/>
                </a:cubicBezTo>
                <a:cubicBezTo>
                  <a:pt x="2409234" y="6716798"/>
                  <a:pt x="2439331" y="6756707"/>
                  <a:pt x="2450037" y="6799453"/>
                </a:cubicBezTo>
                <a:close/>
                <a:moveTo>
                  <a:pt x="1033337" y="10009741"/>
                </a:moveTo>
                <a:cubicBezTo>
                  <a:pt x="1014474" y="10026819"/>
                  <a:pt x="994606" y="10042973"/>
                  <a:pt x="974343" y="10058952"/>
                </a:cubicBezTo>
                <a:cubicBezTo>
                  <a:pt x="960501" y="10028383"/>
                  <a:pt x="994778" y="9999896"/>
                  <a:pt x="1028020" y="9988692"/>
                </a:cubicBezTo>
                <a:cubicBezTo>
                  <a:pt x="1032439" y="9992562"/>
                  <a:pt x="1032977" y="10000951"/>
                  <a:pt x="1033337" y="10009741"/>
                </a:cubicBezTo>
                <a:close/>
                <a:moveTo>
                  <a:pt x="5198587" y="587684"/>
                </a:moveTo>
                <a:cubicBezTo>
                  <a:pt x="5193394" y="586339"/>
                  <a:pt x="5187273" y="575091"/>
                  <a:pt x="5183255" y="580910"/>
                </a:cubicBezTo>
                <a:cubicBezTo>
                  <a:pt x="5184605" y="587677"/>
                  <a:pt x="5193025" y="590448"/>
                  <a:pt x="5198587" y="587684"/>
                </a:cubicBezTo>
                <a:close/>
                <a:moveTo>
                  <a:pt x="3111632" y="5311701"/>
                </a:moveTo>
                <a:cubicBezTo>
                  <a:pt x="3088126" y="5305598"/>
                  <a:pt x="3104439" y="5283773"/>
                  <a:pt x="3098919" y="5270388"/>
                </a:cubicBezTo>
                <a:cubicBezTo>
                  <a:pt x="3079772" y="5273828"/>
                  <a:pt x="3069707" y="5247011"/>
                  <a:pt x="3055440" y="5238327"/>
                </a:cubicBezTo>
                <a:cubicBezTo>
                  <a:pt x="3049972" y="5262563"/>
                  <a:pt x="3089364" y="5270450"/>
                  <a:pt x="3094061" y="5291088"/>
                </a:cubicBezTo>
                <a:cubicBezTo>
                  <a:pt x="3071295" y="5280076"/>
                  <a:pt x="3068860" y="5261866"/>
                  <a:pt x="3044944" y="5251299"/>
                </a:cubicBezTo>
                <a:cubicBezTo>
                  <a:pt x="3041271" y="5268237"/>
                  <a:pt x="3064027" y="5274961"/>
                  <a:pt x="3068573" y="5288392"/>
                </a:cubicBezTo>
                <a:cubicBezTo>
                  <a:pt x="3056123" y="5280987"/>
                  <a:pt x="3045972" y="5272694"/>
                  <a:pt x="3034671" y="5264846"/>
                </a:cubicBezTo>
                <a:cubicBezTo>
                  <a:pt x="3030129" y="5288064"/>
                  <a:pt x="3068103" y="5294848"/>
                  <a:pt x="3070057" y="5315224"/>
                </a:cubicBezTo>
                <a:cubicBezTo>
                  <a:pt x="3062965" y="5309710"/>
                  <a:pt x="3055183" y="5293898"/>
                  <a:pt x="3047736" y="5305362"/>
                </a:cubicBezTo>
                <a:cubicBezTo>
                  <a:pt x="3055801" y="5310829"/>
                  <a:pt x="3061170" y="5317009"/>
                  <a:pt x="3066714" y="5322790"/>
                </a:cubicBezTo>
                <a:cubicBezTo>
                  <a:pt x="3076542" y="5308095"/>
                  <a:pt x="3078169" y="5321664"/>
                  <a:pt x="3095966" y="5326672"/>
                </a:cubicBezTo>
                <a:cubicBezTo>
                  <a:pt x="3097879" y="5313715"/>
                  <a:pt x="3106871" y="5318164"/>
                  <a:pt x="3111632" y="5311701"/>
                </a:cubicBezTo>
                <a:close/>
                <a:moveTo>
                  <a:pt x="5163331" y="674379"/>
                </a:moveTo>
                <a:cubicBezTo>
                  <a:pt x="5162891" y="664067"/>
                  <a:pt x="5149584" y="651988"/>
                  <a:pt x="5141607" y="658736"/>
                </a:cubicBezTo>
                <a:cubicBezTo>
                  <a:pt x="5142367" y="669935"/>
                  <a:pt x="5155211" y="669942"/>
                  <a:pt x="5158807" y="683338"/>
                </a:cubicBezTo>
                <a:cubicBezTo>
                  <a:pt x="5162194" y="681057"/>
                  <a:pt x="5163478" y="677816"/>
                  <a:pt x="5163331" y="674379"/>
                </a:cubicBezTo>
                <a:close/>
                <a:moveTo>
                  <a:pt x="1486849" y="8996378"/>
                </a:moveTo>
                <a:cubicBezTo>
                  <a:pt x="1482245" y="8993868"/>
                  <a:pt x="1480679" y="8985561"/>
                  <a:pt x="1474899" y="8991098"/>
                </a:cubicBezTo>
                <a:cubicBezTo>
                  <a:pt x="1479327" y="8994007"/>
                  <a:pt x="1480893" y="9002315"/>
                  <a:pt x="1486849" y="8996378"/>
                </a:cubicBezTo>
                <a:close/>
                <a:moveTo>
                  <a:pt x="3239610" y="5031760"/>
                </a:moveTo>
                <a:cubicBezTo>
                  <a:pt x="3236963" y="5017265"/>
                  <a:pt x="3222650" y="5007608"/>
                  <a:pt x="3221551" y="4992843"/>
                </a:cubicBezTo>
                <a:cubicBezTo>
                  <a:pt x="3232876" y="4993090"/>
                  <a:pt x="3227268" y="5014409"/>
                  <a:pt x="3238302" y="5004530"/>
                </a:cubicBezTo>
                <a:cubicBezTo>
                  <a:pt x="3231281" y="4992386"/>
                  <a:pt x="3225972" y="4991465"/>
                  <a:pt x="3209992" y="4987736"/>
                </a:cubicBezTo>
                <a:cubicBezTo>
                  <a:pt x="3207913" y="5005380"/>
                  <a:pt x="3225717" y="5030857"/>
                  <a:pt x="3239610" y="5031760"/>
                </a:cubicBezTo>
                <a:close/>
                <a:moveTo>
                  <a:pt x="5054771" y="923857"/>
                </a:moveTo>
                <a:cubicBezTo>
                  <a:pt x="5057761" y="918579"/>
                  <a:pt x="5058782" y="913560"/>
                  <a:pt x="5054451" y="909268"/>
                </a:cubicBezTo>
                <a:cubicBezTo>
                  <a:pt x="5051061" y="915857"/>
                  <a:pt x="5049871" y="927222"/>
                  <a:pt x="5040430" y="922575"/>
                </a:cubicBezTo>
                <a:cubicBezTo>
                  <a:pt x="5040937" y="917091"/>
                  <a:pt x="5037935" y="911959"/>
                  <a:pt x="5031650" y="907755"/>
                </a:cubicBezTo>
                <a:cubicBezTo>
                  <a:pt x="5028182" y="916688"/>
                  <a:pt x="5022649" y="911865"/>
                  <a:pt x="5019660" y="918630"/>
                </a:cubicBezTo>
                <a:cubicBezTo>
                  <a:pt x="5024363" y="926416"/>
                  <a:pt x="5032750" y="933451"/>
                  <a:pt x="5043267" y="940001"/>
                </a:cubicBezTo>
                <a:cubicBezTo>
                  <a:pt x="5046819" y="934673"/>
                  <a:pt x="5051780" y="929136"/>
                  <a:pt x="5054771" y="923857"/>
                </a:cubicBezTo>
                <a:close/>
                <a:moveTo>
                  <a:pt x="5310737" y="345232"/>
                </a:moveTo>
                <a:cubicBezTo>
                  <a:pt x="5304082" y="341818"/>
                  <a:pt x="5308719" y="336757"/>
                  <a:pt x="5300108" y="333426"/>
                </a:cubicBezTo>
                <a:cubicBezTo>
                  <a:pt x="5294492" y="338528"/>
                  <a:pt x="5300569" y="342161"/>
                  <a:pt x="5293223" y="347921"/>
                </a:cubicBezTo>
                <a:cubicBezTo>
                  <a:pt x="5299877" y="351335"/>
                  <a:pt x="5306356" y="355146"/>
                  <a:pt x="5310737" y="345232"/>
                </a:cubicBezTo>
                <a:close/>
                <a:moveTo>
                  <a:pt x="5294143" y="383876"/>
                </a:moveTo>
                <a:cubicBezTo>
                  <a:pt x="5298502" y="377270"/>
                  <a:pt x="5297792" y="371269"/>
                  <a:pt x="5291437" y="366091"/>
                </a:cubicBezTo>
                <a:cubicBezTo>
                  <a:pt x="5284142" y="372821"/>
                  <a:pt x="5285253" y="379000"/>
                  <a:pt x="5294143" y="383876"/>
                </a:cubicBezTo>
                <a:close/>
                <a:moveTo>
                  <a:pt x="5151341" y="708850"/>
                </a:moveTo>
                <a:cubicBezTo>
                  <a:pt x="5149658" y="698660"/>
                  <a:pt x="5141802" y="689521"/>
                  <a:pt x="5133722" y="679811"/>
                </a:cubicBezTo>
                <a:cubicBezTo>
                  <a:pt x="5120620" y="690080"/>
                  <a:pt x="5139113" y="717143"/>
                  <a:pt x="5151341" y="708850"/>
                </a:cubicBezTo>
                <a:close/>
                <a:moveTo>
                  <a:pt x="5087824" y="852852"/>
                </a:moveTo>
                <a:cubicBezTo>
                  <a:pt x="5088930" y="851418"/>
                  <a:pt x="5089819" y="849407"/>
                  <a:pt x="5087445" y="848358"/>
                </a:cubicBezTo>
                <a:cubicBezTo>
                  <a:pt x="5080231" y="857190"/>
                  <a:pt x="5083084" y="836815"/>
                  <a:pt x="5077986" y="845140"/>
                </a:cubicBezTo>
                <a:cubicBezTo>
                  <a:pt x="5082816" y="849197"/>
                  <a:pt x="5076055" y="854864"/>
                  <a:pt x="5084148" y="857959"/>
                </a:cubicBezTo>
                <a:cubicBezTo>
                  <a:pt x="5085255" y="856525"/>
                  <a:pt x="5086539" y="854689"/>
                  <a:pt x="5087824" y="852852"/>
                </a:cubicBezTo>
                <a:close/>
                <a:moveTo>
                  <a:pt x="5237381" y="514529"/>
                </a:moveTo>
                <a:cubicBezTo>
                  <a:pt x="5237350" y="504920"/>
                  <a:pt x="5229978" y="496864"/>
                  <a:pt x="5221095" y="494379"/>
                </a:cubicBezTo>
                <a:cubicBezTo>
                  <a:pt x="5212067" y="501905"/>
                  <a:pt x="5217365" y="507125"/>
                  <a:pt x="5210062" y="513973"/>
                </a:cubicBezTo>
                <a:cubicBezTo>
                  <a:pt x="5219256" y="514677"/>
                  <a:pt x="5228493" y="516360"/>
                  <a:pt x="5237381" y="514529"/>
                </a:cubicBezTo>
                <a:close/>
                <a:moveTo>
                  <a:pt x="1482035" y="9018049"/>
                </a:moveTo>
                <a:cubicBezTo>
                  <a:pt x="1469594" y="9010649"/>
                  <a:pt x="1471119" y="8981337"/>
                  <a:pt x="1454020" y="8986633"/>
                </a:cubicBezTo>
                <a:cubicBezTo>
                  <a:pt x="1463413" y="8995543"/>
                  <a:pt x="1464381" y="9032144"/>
                  <a:pt x="1482035" y="9018049"/>
                </a:cubicBezTo>
                <a:close/>
                <a:moveTo>
                  <a:pt x="3001325" y="5581839"/>
                </a:moveTo>
                <a:cubicBezTo>
                  <a:pt x="2993578" y="5509881"/>
                  <a:pt x="2910870" y="5465247"/>
                  <a:pt x="2819719" y="5439726"/>
                </a:cubicBezTo>
                <a:cubicBezTo>
                  <a:pt x="2838059" y="5484476"/>
                  <a:pt x="2897153" y="5532955"/>
                  <a:pt x="2951336" y="5564511"/>
                </a:cubicBezTo>
                <a:cubicBezTo>
                  <a:pt x="2964583" y="5572268"/>
                  <a:pt x="2985378" y="5590975"/>
                  <a:pt x="3001325" y="5581839"/>
                </a:cubicBezTo>
                <a:close/>
                <a:moveTo>
                  <a:pt x="3132401" y="5285182"/>
                </a:moveTo>
                <a:cubicBezTo>
                  <a:pt x="3134210" y="5265993"/>
                  <a:pt x="3087567" y="5224918"/>
                  <a:pt x="3083108" y="5245792"/>
                </a:cubicBezTo>
                <a:cubicBezTo>
                  <a:pt x="3093180" y="5240248"/>
                  <a:pt x="3094606" y="5261820"/>
                  <a:pt x="3092929" y="5263459"/>
                </a:cubicBezTo>
                <a:cubicBezTo>
                  <a:pt x="3100786" y="5256459"/>
                  <a:pt x="3118299" y="5271813"/>
                  <a:pt x="3117255" y="5278490"/>
                </a:cubicBezTo>
                <a:cubicBezTo>
                  <a:pt x="3115262" y="5277609"/>
                  <a:pt x="3111462" y="5279738"/>
                  <a:pt x="3115495" y="5282472"/>
                </a:cubicBezTo>
                <a:cubicBezTo>
                  <a:pt x="3118756" y="5277249"/>
                  <a:pt x="3126070" y="5283337"/>
                  <a:pt x="3132401" y="5285182"/>
                </a:cubicBezTo>
                <a:close/>
                <a:moveTo>
                  <a:pt x="3235502" y="5051839"/>
                </a:moveTo>
                <a:cubicBezTo>
                  <a:pt x="3233111" y="5050782"/>
                  <a:pt x="3230895" y="5049328"/>
                  <a:pt x="3233100" y="5046494"/>
                </a:cubicBezTo>
                <a:lnTo>
                  <a:pt x="3225527" y="5043148"/>
                </a:lnTo>
                <a:cubicBezTo>
                  <a:pt x="3215900" y="5049840"/>
                  <a:pt x="3233356" y="5059932"/>
                  <a:pt x="3235502" y="5051839"/>
                </a:cubicBezTo>
                <a:close/>
                <a:moveTo>
                  <a:pt x="3246939" y="5025956"/>
                </a:moveTo>
                <a:cubicBezTo>
                  <a:pt x="3253729" y="5017057"/>
                  <a:pt x="3241958" y="5015665"/>
                  <a:pt x="3240130" y="5010098"/>
                </a:cubicBezTo>
                <a:cubicBezTo>
                  <a:pt x="3236213" y="5017885"/>
                  <a:pt x="3238216" y="5023054"/>
                  <a:pt x="3246939" y="5025956"/>
                </a:cubicBezTo>
                <a:close/>
                <a:moveTo>
                  <a:pt x="5013565" y="1031281"/>
                </a:moveTo>
                <a:cubicBezTo>
                  <a:pt x="5012182" y="1036521"/>
                  <a:pt x="5010066" y="1041786"/>
                  <a:pt x="5006358" y="1046912"/>
                </a:cubicBezTo>
                <a:cubicBezTo>
                  <a:pt x="4998919" y="1028911"/>
                  <a:pt x="4978033" y="1013037"/>
                  <a:pt x="4968860" y="995694"/>
                </a:cubicBezTo>
                <a:cubicBezTo>
                  <a:pt x="4972411" y="981125"/>
                  <a:pt x="4983992" y="954914"/>
                  <a:pt x="4993208" y="947120"/>
                </a:cubicBezTo>
                <a:cubicBezTo>
                  <a:pt x="5007304" y="960942"/>
                  <a:pt x="5013381" y="975494"/>
                  <a:pt x="5029437" y="989234"/>
                </a:cubicBezTo>
                <a:cubicBezTo>
                  <a:pt x="5015273" y="1000063"/>
                  <a:pt x="5017715" y="1015560"/>
                  <a:pt x="5013565" y="1031281"/>
                </a:cubicBezTo>
                <a:close/>
                <a:moveTo>
                  <a:pt x="4428563" y="2357669"/>
                </a:moveTo>
                <a:cubicBezTo>
                  <a:pt x="4424098" y="2327866"/>
                  <a:pt x="4382338" y="2315888"/>
                  <a:pt x="4359518" y="2333796"/>
                </a:cubicBezTo>
                <a:cubicBezTo>
                  <a:pt x="4368966" y="2367218"/>
                  <a:pt x="4402654" y="2375010"/>
                  <a:pt x="4428563" y="2357669"/>
                </a:cubicBezTo>
                <a:close/>
                <a:moveTo>
                  <a:pt x="5063925" y="921838"/>
                </a:moveTo>
                <a:cubicBezTo>
                  <a:pt x="5058779" y="933893"/>
                  <a:pt x="5050715" y="945908"/>
                  <a:pt x="5043300" y="956187"/>
                </a:cubicBezTo>
                <a:cubicBezTo>
                  <a:pt x="5026399" y="943488"/>
                  <a:pt x="5013183" y="930037"/>
                  <a:pt x="5005429" y="916147"/>
                </a:cubicBezTo>
                <a:cubicBezTo>
                  <a:pt x="5006922" y="903013"/>
                  <a:pt x="5018114" y="911288"/>
                  <a:pt x="5025148" y="895370"/>
                </a:cubicBezTo>
                <a:cubicBezTo>
                  <a:pt x="5030296" y="884802"/>
                  <a:pt x="5023189" y="875954"/>
                  <a:pt x="5035931" y="864460"/>
                </a:cubicBezTo>
                <a:cubicBezTo>
                  <a:pt x="5048763" y="862520"/>
                  <a:pt x="5051691" y="889499"/>
                  <a:pt x="5067054" y="887249"/>
                </a:cubicBezTo>
                <a:cubicBezTo>
                  <a:pt x="5071303" y="897688"/>
                  <a:pt x="5069072" y="909783"/>
                  <a:pt x="5063925" y="921838"/>
                </a:cubicBezTo>
                <a:close/>
                <a:moveTo>
                  <a:pt x="3148433" y="5257524"/>
                </a:moveTo>
                <a:cubicBezTo>
                  <a:pt x="3138153" y="5250601"/>
                  <a:pt x="3137417" y="5239328"/>
                  <a:pt x="3124040" y="5232943"/>
                </a:cubicBezTo>
                <a:cubicBezTo>
                  <a:pt x="3123544" y="5247003"/>
                  <a:pt x="3110850" y="5230447"/>
                  <a:pt x="3110355" y="5244507"/>
                </a:cubicBezTo>
                <a:cubicBezTo>
                  <a:pt x="3117003" y="5248870"/>
                  <a:pt x="3132317" y="5234696"/>
                  <a:pt x="3133685" y="5251007"/>
                </a:cubicBezTo>
                <a:cubicBezTo>
                  <a:pt x="3127682" y="5255969"/>
                  <a:pt x="3116403" y="5256697"/>
                  <a:pt x="3127352" y="5265341"/>
                </a:cubicBezTo>
                <a:cubicBezTo>
                  <a:pt x="3129908" y="5261712"/>
                  <a:pt x="3135090" y="5264002"/>
                  <a:pt x="3140494" y="5266866"/>
                </a:cubicBezTo>
                <a:cubicBezTo>
                  <a:pt x="3142383" y="5261513"/>
                  <a:pt x="3145784" y="5259207"/>
                  <a:pt x="3148433" y="5257524"/>
                </a:cubicBezTo>
                <a:close/>
                <a:moveTo>
                  <a:pt x="4955222" y="1169501"/>
                </a:moveTo>
                <a:cubicBezTo>
                  <a:pt x="4949236" y="1162574"/>
                  <a:pt x="4944621" y="1155776"/>
                  <a:pt x="4938858" y="1149422"/>
                </a:cubicBezTo>
                <a:cubicBezTo>
                  <a:pt x="4928308" y="1157134"/>
                  <a:pt x="4948683" y="1171371"/>
                  <a:pt x="4955222" y="1169501"/>
                </a:cubicBezTo>
                <a:close/>
                <a:moveTo>
                  <a:pt x="516246" y="11217291"/>
                </a:moveTo>
                <a:cubicBezTo>
                  <a:pt x="517854" y="11209077"/>
                  <a:pt x="515937" y="11199425"/>
                  <a:pt x="507730" y="11192705"/>
                </a:cubicBezTo>
                <a:cubicBezTo>
                  <a:pt x="500102" y="11200282"/>
                  <a:pt x="493048" y="11207636"/>
                  <a:pt x="485199" y="11214638"/>
                </a:cubicBezTo>
                <a:cubicBezTo>
                  <a:pt x="491527" y="11220766"/>
                  <a:pt x="497855" y="11226894"/>
                  <a:pt x="503610" y="11233244"/>
                </a:cubicBezTo>
                <a:cubicBezTo>
                  <a:pt x="509505" y="11232279"/>
                  <a:pt x="514638" y="11225505"/>
                  <a:pt x="516246" y="11217291"/>
                </a:cubicBezTo>
                <a:close/>
                <a:moveTo>
                  <a:pt x="4459006" y="2294988"/>
                </a:moveTo>
                <a:cubicBezTo>
                  <a:pt x="4459006" y="2294988"/>
                  <a:pt x="4459317" y="2275274"/>
                  <a:pt x="4459006" y="2294988"/>
                </a:cubicBezTo>
                <a:close/>
                <a:moveTo>
                  <a:pt x="2450520" y="6844810"/>
                </a:moveTo>
                <a:cubicBezTo>
                  <a:pt x="2453346" y="6830853"/>
                  <a:pt x="2451524" y="6817692"/>
                  <a:pt x="2440581" y="6805729"/>
                </a:cubicBezTo>
                <a:cubicBezTo>
                  <a:pt x="2436558" y="6819158"/>
                  <a:pt x="2444402" y="6831652"/>
                  <a:pt x="2450520" y="6844810"/>
                </a:cubicBezTo>
                <a:close/>
                <a:moveTo>
                  <a:pt x="5100608" y="850147"/>
                </a:moveTo>
                <a:cubicBezTo>
                  <a:pt x="5097033" y="860647"/>
                  <a:pt x="5091565" y="870612"/>
                  <a:pt x="5082006" y="876726"/>
                </a:cubicBezTo>
                <a:cubicBezTo>
                  <a:pt x="5069827" y="859325"/>
                  <a:pt x="5065006" y="841328"/>
                  <a:pt x="5054589" y="824225"/>
                </a:cubicBezTo>
                <a:cubicBezTo>
                  <a:pt x="5057231" y="812891"/>
                  <a:pt x="5067805" y="800736"/>
                  <a:pt x="5076837" y="788860"/>
                </a:cubicBezTo>
                <a:cubicBezTo>
                  <a:pt x="5087368" y="799283"/>
                  <a:pt x="5090760" y="810878"/>
                  <a:pt x="5107858" y="820356"/>
                </a:cubicBezTo>
                <a:cubicBezTo>
                  <a:pt x="5105866" y="828611"/>
                  <a:pt x="5104183" y="839647"/>
                  <a:pt x="5100608" y="850147"/>
                </a:cubicBezTo>
                <a:close/>
                <a:moveTo>
                  <a:pt x="5203455" y="618137"/>
                </a:moveTo>
                <a:cubicBezTo>
                  <a:pt x="5205272" y="612116"/>
                  <a:pt x="5204864" y="607308"/>
                  <a:pt x="5199286" y="607929"/>
                </a:cubicBezTo>
                <a:cubicBezTo>
                  <a:pt x="5203249" y="622970"/>
                  <a:pt x="5185830" y="617647"/>
                  <a:pt x="5181128" y="621740"/>
                </a:cubicBezTo>
                <a:cubicBezTo>
                  <a:pt x="5190004" y="625661"/>
                  <a:pt x="5185004" y="631522"/>
                  <a:pt x="5194283" y="635622"/>
                </a:cubicBezTo>
                <a:cubicBezTo>
                  <a:pt x="5197599" y="631391"/>
                  <a:pt x="5201639" y="624157"/>
                  <a:pt x="5203455" y="618137"/>
                </a:cubicBezTo>
                <a:close/>
                <a:moveTo>
                  <a:pt x="5168803" y="696788"/>
                </a:moveTo>
                <a:cubicBezTo>
                  <a:pt x="5164122" y="709537"/>
                  <a:pt x="5157826" y="721633"/>
                  <a:pt x="5147912" y="729532"/>
                </a:cubicBezTo>
                <a:cubicBezTo>
                  <a:pt x="5127541" y="715336"/>
                  <a:pt x="5119915" y="699215"/>
                  <a:pt x="5115773" y="682744"/>
                </a:cubicBezTo>
                <a:cubicBezTo>
                  <a:pt x="5135942" y="673708"/>
                  <a:pt x="5127806" y="643665"/>
                  <a:pt x="5147228" y="635244"/>
                </a:cubicBezTo>
                <a:cubicBezTo>
                  <a:pt x="5159638" y="645922"/>
                  <a:pt x="5165149" y="662526"/>
                  <a:pt x="5180010" y="660118"/>
                </a:cubicBezTo>
                <a:cubicBezTo>
                  <a:pt x="5176553" y="670635"/>
                  <a:pt x="5173485" y="684038"/>
                  <a:pt x="5168803" y="696788"/>
                </a:cubicBezTo>
                <a:close/>
                <a:moveTo>
                  <a:pt x="5239239" y="538560"/>
                </a:moveTo>
                <a:cubicBezTo>
                  <a:pt x="5239853" y="534213"/>
                  <a:pt x="5238884" y="531026"/>
                  <a:pt x="5235456" y="532870"/>
                </a:cubicBezTo>
                <a:cubicBezTo>
                  <a:pt x="5239206" y="538365"/>
                  <a:pt x="5228055" y="546392"/>
                  <a:pt x="5233530" y="551211"/>
                </a:cubicBezTo>
                <a:cubicBezTo>
                  <a:pt x="5236430" y="548413"/>
                  <a:pt x="5238625" y="542906"/>
                  <a:pt x="5239239" y="538560"/>
                </a:cubicBezTo>
                <a:close/>
                <a:moveTo>
                  <a:pt x="4739183" y="1674194"/>
                </a:moveTo>
                <a:cubicBezTo>
                  <a:pt x="4705888" y="1635021"/>
                  <a:pt x="4691318" y="1588873"/>
                  <a:pt x="4671040" y="1544780"/>
                </a:cubicBezTo>
                <a:cubicBezTo>
                  <a:pt x="4636715" y="1549693"/>
                  <a:pt x="4609024" y="1569604"/>
                  <a:pt x="4572401" y="1567866"/>
                </a:cubicBezTo>
                <a:cubicBezTo>
                  <a:pt x="4547546" y="1650982"/>
                  <a:pt x="4572304" y="1714240"/>
                  <a:pt x="4622528" y="1766998"/>
                </a:cubicBezTo>
                <a:cubicBezTo>
                  <a:pt x="4660457" y="1733626"/>
                  <a:pt x="4704407" y="1715207"/>
                  <a:pt x="4739183" y="1674194"/>
                </a:cubicBezTo>
                <a:close/>
                <a:moveTo>
                  <a:pt x="2667471" y="6365892"/>
                </a:moveTo>
                <a:cubicBezTo>
                  <a:pt x="2673473" y="6340443"/>
                  <a:pt x="2633958" y="6326317"/>
                  <a:pt x="2604377" y="6319915"/>
                </a:cubicBezTo>
                <a:cubicBezTo>
                  <a:pt x="2590591" y="6329542"/>
                  <a:pt x="2579499" y="6354647"/>
                  <a:pt x="2581487" y="6371720"/>
                </a:cubicBezTo>
                <a:cubicBezTo>
                  <a:pt x="2610851" y="6398030"/>
                  <a:pt x="2661117" y="6392138"/>
                  <a:pt x="2667471" y="6365892"/>
                </a:cubicBezTo>
                <a:close/>
                <a:moveTo>
                  <a:pt x="5313166" y="381439"/>
                </a:moveTo>
                <a:cubicBezTo>
                  <a:pt x="5315006" y="374964"/>
                  <a:pt x="5314879" y="367917"/>
                  <a:pt x="5313844" y="363194"/>
                </a:cubicBezTo>
                <a:cubicBezTo>
                  <a:pt x="5304703" y="379536"/>
                  <a:pt x="5298912" y="385035"/>
                  <a:pt x="5300682" y="396244"/>
                </a:cubicBezTo>
                <a:cubicBezTo>
                  <a:pt x="5307518" y="393814"/>
                  <a:pt x="5311325" y="387913"/>
                  <a:pt x="5313166" y="381439"/>
                </a:cubicBezTo>
                <a:close/>
                <a:moveTo>
                  <a:pt x="5136589" y="781733"/>
                </a:moveTo>
                <a:cubicBezTo>
                  <a:pt x="5133865" y="791099"/>
                  <a:pt x="5130275" y="800558"/>
                  <a:pt x="5122509" y="810665"/>
                </a:cubicBezTo>
                <a:cubicBezTo>
                  <a:pt x="5110152" y="798080"/>
                  <a:pt x="5107354" y="783067"/>
                  <a:pt x="5085570" y="771542"/>
                </a:cubicBezTo>
                <a:cubicBezTo>
                  <a:pt x="5095183" y="752986"/>
                  <a:pt x="5097869" y="735171"/>
                  <a:pt x="5111121" y="715848"/>
                </a:cubicBezTo>
                <a:cubicBezTo>
                  <a:pt x="5127512" y="727841"/>
                  <a:pt x="5124303" y="742575"/>
                  <a:pt x="5145474" y="753354"/>
                </a:cubicBezTo>
                <a:cubicBezTo>
                  <a:pt x="5141171" y="763092"/>
                  <a:pt x="5139313" y="772366"/>
                  <a:pt x="5136589" y="781733"/>
                </a:cubicBezTo>
                <a:close/>
                <a:moveTo>
                  <a:pt x="3653844" y="4144489"/>
                </a:moveTo>
                <a:cubicBezTo>
                  <a:pt x="3637190" y="4138890"/>
                  <a:pt x="3628407" y="4133936"/>
                  <a:pt x="3614901" y="4148626"/>
                </a:cubicBezTo>
                <a:cubicBezTo>
                  <a:pt x="3612007" y="4146382"/>
                  <a:pt x="3612142" y="4140139"/>
                  <a:pt x="3607386" y="4139567"/>
                </a:cubicBezTo>
                <a:cubicBezTo>
                  <a:pt x="3607639" y="4119881"/>
                  <a:pt x="3627871" y="4134220"/>
                  <a:pt x="3631303" y="4117308"/>
                </a:cubicBezTo>
                <a:cubicBezTo>
                  <a:pt x="3643961" y="4119875"/>
                  <a:pt x="3650277" y="4129911"/>
                  <a:pt x="3653844" y="4144489"/>
                </a:cubicBezTo>
                <a:close/>
                <a:moveTo>
                  <a:pt x="2662712" y="6392843"/>
                </a:moveTo>
                <a:cubicBezTo>
                  <a:pt x="2653235" y="6390561"/>
                  <a:pt x="2646160" y="6393627"/>
                  <a:pt x="2640868" y="6401291"/>
                </a:cubicBezTo>
                <a:cubicBezTo>
                  <a:pt x="2651282" y="6406845"/>
                  <a:pt x="2658579" y="6404354"/>
                  <a:pt x="2662712" y="6392843"/>
                </a:cubicBezTo>
                <a:close/>
                <a:moveTo>
                  <a:pt x="3119595" y="5363764"/>
                </a:moveTo>
                <a:cubicBezTo>
                  <a:pt x="3111892" y="5361789"/>
                  <a:pt x="3112984" y="5356085"/>
                  <a:pt x="3105856" y="5353886"/>
                </a:cubicBezTo>
                <a:cubicBezTo>
                  <a:pt x="3098010" y="5365175"/>
                  <a:pt x="3114048" y="5374163"/>
                  <a:pt x="3119595" y="5363764"/>
                </a:cubicBezTo>
                <a:close/>
                <a:moveTo>
                  <a:pt x="5206658" y="640288"/>
                </a:moveTo>
                <a:cubicBezTo>
                  <a:pt x="5204395" y="645340"/>
                  <a:pt x="5200948" y="650551"/>
                  <a:pt x="5195386" y="656044"/>
                </a:cubicBezTo>
                <a:cubicBezTo>
                  <a:pt x="5182757" y="640971"/>
                  <a:pt x="5169953" y="626295"/>
                  <a:pt x="5156570" y="611838"/>
                </a:cubicBezTo>
                <a:cubicBezTo>
                  <a:pt x="5164817" y="593173"/>
                  <a:pt x="5178958" y="574265"/>
                  <a:pt x="5182118" y="556200"/>
                </a:cubicBezTo>
                <a:cubicBezTo>
                  <a:pt x="5194730" y="563671"/>
                  <a:pt x="5207603" y="586922"/>
                  <a:pt x="5220092" y="595762"/>
                </a:cubicBezTo>
                <a:cubicBezTo>
                  <a:pt x="5209565" y="611403"/>
                  <a:pt x="5213445" y="625132"/>
                  <a:pt x="5206658" y="640288"/>
                </a:cubicBezTo>
                <a:close/>
                <a:moveTo>
                  <a:pt x="5241440" y="562652"/>
                </a:moveTo>
                <a:cubicBezTo>
                  <a:pt x="5238845" y="566543"/>
                  <a:pt x="5235229" y="569953"/>
                  <a:pt x="5229788" y="572587"/>
                </a:cubicBezTo>
                <a:cubicBezTo>
                  <a:pt x="5222385" y="554922"/>
                  <a:pt x="5207948" y="541346"/>
                  <a:pt x="5194391" y="530079"/>
                </a:cubicBezTo>
                <a:cubicBezTo>
                  <a:pt x="5199895" y="513319"/>
                  <a:pt x="5205399" y="496560"/>
                  <a:pt x="5216518" y="478923"/>
                </a:cubicBezTo>
                <a:cubicBezTo>
                  <a:pt x="5240614" y="477095"/>
                  <a:pt x="5249193" y="508233"/>
                  <a:pt x="5258988" y="522636"/>
                </a:cubicBezTo>
                <a:cubicBezTo>
                  <a:pt x="5247831" y="534979"/>
                  <a:pt x="5249227" y="550979"/>
                  <a:pt x="5241440" y="562652"/>
                </a:cubicBezTo>
                <a:close/>
                <a:moveTo>
                  <a:pt x="2927999" y="5798557"/>
                </a:moveTo>
                <a:cubicBezTo>
                  <a:pt x="2919281" y="5795659"/>
                  <a:pt x="2912869" y="5796162"/>
                  <a:pt x="2908410" y="5800865"/>
                </a:cubicBezTo>
                <a:cubicBezTo>
                  <a:pt x="2917128" y="5803764"/>
                  <a:pt x="2925225" y="5805912"/>
                  <a:pt x="2927999" y="5798557"/>
                </a:cubicBezTo>
                <a:close/>
                <a:moveTo>
                  <a:pt x="5282731" y="469738"/>
                </a:moveTo>
                <a:cubicBezTo>
                  <a:pt x="5280348" y="480433"/>
                  <a:pt x="5276820" y="490324"/>
                  <a:pt x="5270026" y="495909"/>
                </a:cubicBezTo>
                <a:cubicBezTo>
                  <a:pt x="5261311" y="482994"/>
                  <a:pt x="5259412" y="468797"/>
                  <a:pt x="5239380" y="457561"/>
                </a:cubicBezTo>
                <a:cubicBezTo>
                  <a:pt x="5241051" y="443987"/>
                  <a:pt x="5250200" y="418929"/>
                  <a:pt x="5261799" y="411174"/>
                </a:cubicBezTo>
                <a:cubicBezTo>
                  <a:pt x="5270725" y="412732"/>
                  <a:pt x="5278304" y="430393"/>
                  <a:pt x="5288556" y="438739"/>
                </a:cubicBezTo>
                <a:cubicBezTo>
                  <a:pt x="5286348" y="447543"/>
                  <a:pt x="5285113" y="459043"/>
                  <a:pt x="5282731" y="469738"/>
                </a:cubicBezTo>
                <a:close/>
                <a:moveTo>
                  <a:pt x="557532" y="11164348"/>
                </a:moveTo>
                <a:cubicBezTo>
                  <a:pt x="558848" y="11162581"/>
                  <a:pt x="559605" y="11160059"/>
                  <a:pt x="559565" y="11156115"/>
                </a:cubicBezTo>
                <a:cubicBezTo>
                  <a:pt x="542884" y="11141128"/>
                  <a:pt x="530559" y="11164716"/>
                  <a:pt x="537034" y="11178048"/>
                </a:cubicBezTo>
                <a:cubicBezTo>
                  <a:pt x="544602" y="11168184"/>
                  <a:pt x="553583" y="11169653"/>
                  <a:pt x="557532" y="11164348"/>
                </a:cubicBezTo>
                <a:close/>
                <a:moveTo>
                  <a:pt x="2872502" y="5926988"/>
                </a:moveTo>
                <a:cubicBezTo>
                  <a:pt x="2873816" y="5922265"/>
                  <a:pt x="2873695" y="5916611"/>
                  <a:pt x="2869520" y="5919056"/>
                </a:cubicBezTo>
                <a:cubicBezTo>
                  <a:pt x="2868945" y="5919279"/>
                  <a:pt x="2866263" y="5928581"/>
                  <a:pt x="2866884" y="5929332"/>
                </a:cubicBezTo>
                <a:cubicBezTo>
                  <a:pt x="2868443" y="5935502"/>
                  <a:pt x="2871189" y="5931711"/>
                  <a:pt x="2872502" y="5926988"/>
                </a:cubicBezTo>
                <a:close/>
                <a:moveTo>
                  <a:pt x="5316577" y="401194"/>
                </a:moveTo>
                <a:cubicBezTo>
                  <a:pt x="5314016" y="407024"/>
                  <a:pt x="5310143" y="412867"/>
                  <a:pt x="5303819" y="418486"/>
                </a:cubicBezTo>
                <a:cubicBezTo>
                  <a:pt x="5288113" y="399696"/>
                  <a:pt x="5275517" y="380386"/>
                  <a:pt x="5272080" y="359908"/>
                </a:cubicBezTo>
                <a:cubicBezTo>
                  <a:pt x="5290338" y="349016"/>
                  <a:pt x="5286880" y="331847"/>
                  <a:pt x="5301492" y="315078"/>
                </a:cubicBezTo>
                <a:cubicBezTo>
                  <a:pt x="5314934" y="328127"/>
                  <a:pt x="5328199" y="341572"/>
                  <a:pt x="5335017" y="355486"/>
                </a:cubicBezTo>
                <a:cubicBezTo>
                  <a:pt x="5320141" y="366332"/>
                  <a:pt x="5324259" y="383704"/>
                  <a:pt x="5316577" y="401194"/>
                </a:cubicBezTo>
                <a:close/>
                <a:moveTo>
                  <a:pt x="1722264" y="8537798"/>
                </a:moveTo>
                <a:cubicBezTo>
                  <a:pt x="1702776" y="8521067"/>
                  <a:pt x="1722980" y="8504673"/>
                  <a:pt x="1725674" y="8487711"/>
                </a:cubicBezTo>
                <a:cubicBezTo>
                  <a:pt x="1733647" y="8442507"/>
                  <a:pt x="1741678" y="8366754"/>
                  <a:pt x="1732993" y="8322311"/>
                </a:cubicBezTo>
                <a:cubicBezTo>
                  <a:pt x="1729761" y="8304640"/>
                  <a:pt x="1717516" y="8283465"/>
                  <a:pt x="1730137" y="8264678"/>
                </a:cubicBezTo>
                <a:cubicBezTo>
                  <a:pt x="1764696" y="8296190"/>
                  <a:pt x="1756307" y="8348854"/>
                  <a:pt x="1752173" y="8396232"/>
                </a:cubicBezTo>
                <a:cubicBezTo>
                  <a:pt x="1747766" y="8442057"/>
                  <a:pt x="1746205" y="8497738"/>
                  <a:pt x="1722264" y="8537798"/>
                </a:cubicBezTo>
                <a:close/>
                <a:moveTo>
                  <a:pt x="4966298" y="1197237"/>
                </a:moveTo>
                <a:cubicBezTo>
                  <a:pt x="4949168" y="1189668"/>
                  <a:pt x="4928707" y="1157310"/>
                  <a:pt x="4915120" y="1170818"/>
                </a:cubicBezTo>
                <a:cubicBezTo>
                  <a:pt x="4927739" y="1177821"/>
                  <a:pt x="4925287" y="1187682"/>
                  <a:pt x="4936534" y="1194555"/>
                </a:cubicBezTo>
                <a:cubicBezTo>
                  <a:pt x="4945407" y="1188482"/>
                  <a:pt x="4956396" y="1198096"/>
                  <a:pt x="4966298" y="1197237"/>
                </a:cubicBezTo>
                <a:close/>
                <a:moveTo>
                  <a:pt x="649510" y="10970362"/>
                </a:moveTo>
                <a:cubicBezTo>
                  <a:pt x="608677" y="10983129"/>
                  <a:pt x="620201" y="11035620"/>
                  <a:pt x="601128" y="11047573"/>
                </a:cubicBezTo>
                <a:cubicBezTo>
                  <a:pt x="568676" y="11032761"/>
                  <a:pt x="538111" y="10988921"/>
                  <a:pt x="531753" y="10962412"/>
                </a:cubicBezTo>
                <a:cubicBezTo>
                  <a:pt x="551380" y="10957813"/>
                  <a:pt x="570921" y="10927580"/>
                  <a:pt x="590951" y="10911309"/>
                </a:cubicBezTo>
                <a:cubicBezTo>
                  <a:pt x="609312" y="10936485"/>
                  <a:pt x="642881" y="10942311"/>
                  <a:pt x="649510" y="10970362"/>
                </a:cubicBezTo>
                <a:close/>
                <a:moveTo>
                  <a:pt x="2849791" y="5992803"/>
                </a:moveTo>
                <a:cubicBezTo>
                  <a:pt x="2849516" y="5962175"/>
                  <a:pt x="2840714" y="5936835"/>
                  <a:pt x="2829790" y="5911989"/>
                </a:cubicBezTo>
                <a:cubicBezTo>
                  <a:pt x="2826174" y="5918018"/>
                  <a:pt x="2836279" y="5929632"/>
                  <a:pt x="2825178" y="5929971"/>
                </a:cubicBezTo>
                <a:cubicBezTo>
                  <a:pt x="2822834" y="5905102"/>
                  <a:pt x="2814438" y="5884232"/>
                  <a:pt x="2809444" y="5861052"/>
                </a:cubicBezTo>
                <a:cubicBezTo>
                  <a:pt x="2799094" y="5860769"/>
                  <a:pt x="2788522" y="5859911"/>
                  <a:pt x="2787265" y="5874609"/>
                </a:cubicBezTo>
                <a:cubicBezTo>
                  <a:pt x="2805467" y="5888372"/>
                  <a:pt x="2807190" y="5912490"/>
                  <a:pt x="2817042" y="5931143"/>
                </a:cubicBezTo>
                <a:lnTo>
                  <a:pt x="2815278" y="5938474"/>
                </a:lnTo>
                <a:lnTo>
                  <a:pt x="2815241" y="5938451"/>
                </a:lnTo>
                <a:lnTo>
                  <a:pt x="2815269" y="5938508"/>
                </a:lnTo>
                <a:lnTo>
                  <a:pt x="2812558" y="5949778"/>
                </a:lnTo>
                <a:cubicBezTo>
                  <a:pt x="2813726" y="5956967"/>
                  <a:pt x="2817321" y="5963918"/>
                  <a:pt x="2822633" y="5966980"/>
                </a:cubicBezTo>
                <a:cubicBezTo>
                  <a:pt x="2826180" y="5959491"/>
                  <a:pt x="2824315" y="5955092"/>
                  <a:pt x="2821572" y="5951198"/>
                </a:cubicBezTo>
                <a:lnTo>
                  <a:pt x="2815269" y="5938508"/>
                </a:lnTo>
                <a:lnTo>
                  <a:pt x="2815278" y="5938474"/>
                </a:lnTo>
                <a:lnTo>
                  <a:pt x="2830494" y="5948281"/>
                </a:lnTo>
                <a:cubicBezTo>
                  <a:pt x="2840083" y="5961433"/>
                  <a:pt x="2836139" y="5982482"/>
                  <a:pt x="2849791" y="5992803"/>
                </a:cubicBezTo>
                <a:close/>
                <a:moveTo>
                  <a:pt x="2906531" y="5864386"/>
                </a:moveTo>
                <a:cubicBezTo>
                  <a:pt x="2902877" y="5848948"/>
                  <a:pt x="2907176" y="5828443"/>
                  <a:pt x="2887748" y="5821766"/>
                </a:cubicBezTo>
                <a:cubicBezTo>
                  <a:pt x="2890651" y="5837826"/>
                  <a:pt x="2893378" y="5854284"/>
                  <a:pt x="2906531" y="5864386"/>
                </a:cubicBezTo>
                <a:close/>
                <a:moveTo>
                  <a:pt x="3290793" y="4996789"/>
                </a:moveTo>
                <a:cubicBezTo>
                  <a:pt x="3278624" y="4995217"/>
                  <a:pt x="3283515" y="4987383"/>
                  <a:pt x="3273643" y="4984925"/>
                </a:cubicBezTo>
                <a:cubicBezTo>
                  <a:pt x="3266233" y="4993070"/>
                  <a:pt x="3286852" y="5012178"/>
                  <a:pt x="3290793" y="4996789"/>
                </a:cubicBezTo>
                <a:close/>
                <a:moveTo>
                  <a:pt x="855628" y="10510437"/>
                </a:moveTo>
                <a:cubicBezTo>
                  <a:pt x="835407" y="10503436"/>
                  <a:pt x="813157" y="10456879"/>
                  <a:pt x="838467" y="10440517"/>
                </a:cubicBezTo>
                <a:cubicBezTo>
                  <a:pt x="861652" y="10448345"/>
                  <a:pt x="869612" y="10489555"/>
                  <a:pt x="855628" y="10510437"/>
                </a:cubicBezTo>
                <a:close/>
                <a:moveTo>
                  <a:pt x="3066491" y="5513065"/>
                </a:moveTo>
                <a:cubicBezTo>
                  <a:pt x="3058695" y="5509145"/>
                  <a:pt x="3053524" y="5511143"/>
                  <a:pt x="3050802" y="5519459"/>
                </a:cubicBezTo>
                <a:lnTo>
                  <a:pt x="3061564" y="5524215"/>
                </a:lnTo>
                <a:close/>
                <a:moveTo>
                  <a:pt x="4520133" y="2225055"/>
                </a:moveTo>
                <a:cubicBezTo>
                  <a:pt x="4509462" y="2172251"/>
                  <a:pt x="4522905" y="2105200"/>
                  <a:pt x="4442812" y="2063944"/>
                </a:cubicBezTo>
                <a:cubicBezTo>
                  <a:pt x="4408735" y="2131008"/>
                  <a:pt x="4396832" y="2197713"/>
                  <a:pt x="4408642" y="2264358"/>
                </a:cubicBezTo>
                <a:cubicBezTo>
                  <a:pt x="4445720" y="2252387"/>
                  <a:pt x="4483102" y="2240104"/>
                  <a:pt x="4520133" y="2225055"/>
                </a:cubicBezTo>
                <a:close/>
                <a:moveTo>
                  <a:pt x="1513105" y="9031777"/>
                </a:moveTo>
                <a:cubicBezTo>
                  <a:pt x="1504026" y="9025387"/>
                  <a:pt x="1506433" y="9014552"/>
                  <a:pt x="1494881" y="9009447"/>
                </a:cubicBezTo>
                <a:cubicBezTo>
                  <a:pt x="1487787" y="9020115"/>
                  <a:pt x="1503657" y="9038074"/>
                  <a:pt x="1513105" y="9031777"/>
                </a:cubicBezTo>
                <a:close/>
                <a:moveTo>
                  <a:pt x="487817" y="11365847"/>
                </a:moveTo>
                <a:cubicBezTo>
                  <a:pt x="474613" y="11346203"/>
                  <a:pt x="471581" y="11306768"/>
                  <a:pt x="443948" y="11299321"/>
                </a:cubicBezTo>
                <a:cubicBezTo>
                  <a:pt x="455208" y="11319058"/>
                  <a:pt x="457843" y="11358317"/>
                  <a:pt x="487817" y="11365847"/>
                </a:cubicBezTo>
                <a:close/>
                <a:moveTo>
                  <a:pt x="3036236" y="5602024"/>
                </a:moveTo>
                <a:cubicBezTo>
                  <a:pt x="3040283" y="5592866"/>
                  <a:pt x="3034038" y="5572497"/>
                  <a:pt x="3024587" y="5578791"/>
                </a:cubicBezTo>
                <a:cubicBezTo>
                  <a:pt x="3030401" y="5586119"/>
                  <a:pt x="3023176" y="5598157"/>
                  <a:pt x="3036236" y="5602024"/>
                </a:cubicBezTo>
                <a:close/>
                <a:moveTo>
                  <a:pt x="3146023" y="5353549"/>
                </a:moveTo>
                <a:cubicBezTo>
                  <a:pt x="3151431" y="5340232"/>
                  <a:pt x="3140752" y="5333134"/>
                  <a:pt x="3126625" y="5327368"/>
                </a:cubicBezTo>
                <a:cubicBezTo>
                  <a:pt x="3118345" y="5341795"/>
                  <a:pt x="3139764" y="5345072"/>
                  <a:pt x="3146023" y="5353549"/>
                </a:cubicBezTo>
                <a:close/>
                <a:moveTo>
                  <a:pt x="3281850" y="5046141"/>
                </a:moveTo>
                <a:cubicBezTo>
                  <a:pt x="3269719" y="5025075"/>
                  <a:pt x="3256268" y="4988667"/>
                  <a:pt x="3230065" y="4983279"/>
                </a:cubicBezTo>
                <a:cubicBezTo>
                  <a:pt x="3244669" y="5003058"/>
                  <a:pt x="3257195" y="5040482"/>
                  <a:pt x="3281850" y="5046141"/>
                </a:cubicBezTo>
                <a:close/>
                <a:moveTo>
                  <a:pt x="5240141" y="618318"/>
                </a:moveTo>
                <a:cubicBezTo>
                  <a:pt x="5240737" y="616301"/>
                  <a:pt x="5240273" y="614416"/>
                  <a:pt x="5237403" y="612908"/>
                </a:cubicBezTo>
                <a:cubicBezTo>
                  <a:pt x="5233518" y="617432"/>
                  <a:pt x="5234249" y="621115"/>
                  <a:pt x="5236517" y="624518"/>
                </a:cubicBezTo>
                <a:cubicBezTo>
                  <a:pt x="5237888" y="622483"/>
                  <a:pt x="5239544" y="620335"/>
                  <a:pt x="5240141" y="618318"/>
                </a:cubicBezTo>
                <a:close/>
                <a:moveTo>
                  <a:pt x="5101352" y="936053"/>
                </a:moveTo>
                <a:cubicBezTo>
                  <a:pt x="5100696" y="930010"/>
                  <a:pt x="5091996" y="922809"/>
                  <a:pt x="5086817" y="929152"/>
                </a:cubicBezTo>
                <a:cubicBezTo>
                  <a:pt x="5091498" y="933617"/>
                  <a:pt x="5079157" y="941110"/>
                  <a:pt x="5086933" y="945026"/>
                </a:cubicBezTo>
                <a:cubicBezTo>
                  <a:pt x="5091622" y="940865"/>
                  <a:pt x="5097496" y="945857"/>
                  <a:pt x="5101352" y="936053"/>
                </a:cubicBezTo>
                <a:close/>
                <a:moveTo>
                  <a:pt x="1892396" y="8204596"/>
                </a:moveTo>
                <a:cubicBezTo>
                  <a:pt x="1876713" y="8190526"/>
                  <a:pt x="1861205" y="8176058"/>
                  <a:pt x="1846447" y="8160971"/>
                </a:cubicBezTo>
                <a:cubicBezTo>
                  <a:pt x="1838882" y="8178094"/>
                  <a:pt x="1864623" y="8182328"/>
                  <a:pt x="1863551" y="8196609"/>
                </a:cubicBezTo>
                <a:cubicBezTo>
                  <a:pt x="1846571" y="8196247"/>
                  <a:pt x="1842346" y="8185337"/>
                  <a:pt x="1829204" y="8199996"/>
                </a:cubicBezTo>
                <a:cubicBezTo>
                  <a:pt x="1852344" y="8206889"/>
                  <a:pt x="1874992" y="8211660"/>
                  <a:pt x="1892396" y="8204596"/>
                </a:cubicBezTo>
                <a:close/>
                <a:moveTo>
                  <a:pt x="5064452" y="1028261"/>
                </a:moveTo>
                <a:cubicBezTo>
                  <a:pt x="5063866" y="1023204"/>
                  <a:pt x="5057892" y="1018645"/>
                  <a:pt x="5051562" y="1014889"/>
                </a:cubicBezTo>
                <a:cubicBezTo>
                  <a:pt x="5045694" y="1022852"/>
                  <a:pt x="5037367" y="1032127"/>
                  <a:pt x="5045916" y="1038303"/>
                </a:cubicBezTo>
                <a:cubicBezTo>
                  <a:pt x="5052447" y="1037350"/>
                  <a:pt x="5057667" y="1027662"/>
                  <a:pt x="5064452" y="1028261"/>
                </a:cubicBezTo>
                <a:close/>
                <a:moveTo>
                  <a:pt x="4361905" y="2620412"/>
                </a:moveTo>
                <a:cubicBezTo>
                  <a:pt x="4357913" y="2609230"/>
                  <a:pt x="4339376" y="2602538"/>
                  <a:pt x="4329921" y="2592886"/>
                </a:cubicBezTo>
                <a:cubicBezTo>
                  <a:pt x="4311447" y="2610221"/>
                  <a:pt x="4353253" y="2631358"/>
                  <a:pt x="4361905" y="2620412"/>
                </a:cubicBezTo>
                <a:close/>
                <a:moveTo>
                  <a:pt x="715631" y="10879142"/>
                </a:moveTo>
                <a:cubicBezTo>
                  <a:pt x="716267" y="10874743"/>
                  <a:pt x="714867" y="10869029"/>
                  <a:pt x="713260" y="10864053"/>
                </a:cubicBezTo>
                <a:cubicBezTo>
                  <a:pt x="707017" y="10871723"/>
                  <a:pt x="703290" y="10879081"/>
                  <a:pt x="705788" y="10886347"/>
                </a:cubicBezTo>
                <a:cubicBezTo>
                  <a:pt x="712323" y="10886628"/>
                  <a:pt x="714995" y="10883542"/>
                  <a:pt x="715631" y="10879142"/>
                </a:cubicBezTo>
                <a:close/>
                <a:moveTo>
                  <a:pt x="2961439" y="5800462"/>
                </a:moveTo>
                <a:cubicBezTo>
                  <a:pt x="2956736" y="5791711"/>
                  <a:pt x="2942853" y="5795111"/>
                  <a:pt x="2938265" y="5801186"/>
                </a:cubicBezTo>
                <a:cubicBezTo>
                  <a:pt x="2946447" y="5800988"/>
                  <a:pt x="2961462" y="5813343"/>
                  <a:pt x="2961439" y="5800462"/>
                </a:cubicBezTo>
                <a:close/>
                <a:moveTo>
                  <a:pt x="2500659" y="6843679"/>
                </a:moveTo>
                <a:cubicBezTo>
                  <a:pt x="2497098" y="6850659"/>
                  <a:pt x="2479529" y="6866656"/>
                  <a:pt x="2470904" y="6869973"/>
                </a:cubicBezTo>
                <a:cubicBezTo>
                  <a:pt x="2442777" y="6881780"/>
                  <a:pt x="2388066" y="6845727"/>
                  <a:pt x="2347061" y="6826184"/>
                </a:cubicBezTo>
                <a:cubicBezTo>
                  <a:pt x="2297671" y="6802935"/>
                  <a:pt x="2253712" y="6786838"/>
                  <a:pt x="2223728" y="6765037"/>
                </a:cubicBezTo>
                <a:cubicBezTo>
                  <a:pt x="2215534" y="6753338"/>
                  <a:pt x="2210775" y="6771669"/>
                  <a:pt x="2203076" y="6762089"/>
                </a:cubicBezTo>
                <a:cubicBezTo>
                  <a:pt x="2191206" y="6739262"/>
                  <a:pt x="2177052" y="6721604"/>
                  <a:pt x="2188135" y="6700841"/>
                </a:cubicBezTo>
                <a:cubicBezTo>
                  <a:pt x="2219804" y="6642129"/>
                  <a:pt x="2283175" y="6707193"/>
                  <a:pt x="2332038" y="6719754"/>
                </a:cubicBezTo>
                <a:cubicBezTo>
                  <a:pt x="2352065" y="6698191"/>
                  <a:pt x="2321507" y="6676611"/>
                  <a:pt x="2311586" y="6653695"/>
                </a:cubicBezTo>
                <a:cubicBezTo>
                  <a:pt x="2300147" y="6627732"/>
                  <a:pt x="2284967" y="6561626"/>
                  <a:pt x="2329114" y="6545968"/>
                </a:cubicBezTo>
                <a:cubicBezTo>
                  <a:pt x="2349592" y="6549313"/>
                  <a:pt x="2366717" y="6567809"/>
                  <a:pt x="2378682" y="6580699"/>
                </a:cubicBezTo>
                <a:cubicBezTo>
                  <a:pt x="2438906" y="6645324"/>
                  <a:pt x="2469565" y="6728249"/>
                  <a:pt x="2507651" y="6795447"/>
                </a:cubicBezTo>
                <a:cubicBezTo>
                  <a:pt x="2493787" y="6807379"/>
                  <a:pt x="2509107" y="6828880"/>
                  <a:pt x="2500659" y="6843679"/>
                </a:cubicBezTo>
                <a:close/>
                <a:moveTo>
                  <a:pt x="5236245" y="656081"/>
                </a:moveTo>
                <a:cubicBezTo>
                  <a:pt x="5234194" y="653254"/>
                  <a:pt x="5234389" y="638939"/>
                  <a:pt x="5225889" y="644304"/>
                </a:cubicBezTo>
                <a:cubicBezTo>
                  <a:pt x="5229301" y="647252"/>
                  <a:pt x="5229106" y="661567"/>
                  <a:pt x="5236245" y="656081"/>
                </a:cubicBezTo>
                <a:close/>
                <a:moveTo>
                  <a:pt x="5025846" y="1132980"/>
                </a:moveTo>
                <a:cubicBezTo>
                  <a:pt x="5022035" y="1126539"/>
                  <a:pt x="5024230" y="1119422"/>
                  <a:pt x="5016182" y="1113963"/>
                </a:cubicBezTo>
                <a:cubicBezTo>
                  <a:pt x="5009084" y="1120341"/>
                  <a:pt x="5016446" y="1135962"/>
                  <a:pt x="5025846" y="1132980"/>
                </a:cubicBezTo>
                <a:close/>
                <a:moveTo>
                  <a:pt x="2101987" y="7754162"/>
                </a:moveTo>
                <a:cubicBezTo>
                  <a:pt x="2105748" y="7750995"/>
                  <a:pt x="2106987" y="7746724"/>
                  <a:pt x="2102585" y="7743961"/>
                </a:cubicBezTo>
                <a:cubicBezTo>
                  <a:pt x="2100091" y="7751413"/>
                  <a:pt x="2086973" y="7748573"/>
                  <a:pt x="2086250" y="7757741"/>
                </a:cubicBezTo>
                <a:cubicBezTo>
                  <a:pt x="2091941" y="7759393"/>
                  <a:pt x="2098225" y="7757330"/>
                  <a:pt x="2101987" y="7754162"/>
                </a:cubicBezTo>
                <a:close/>
                <a:moveTo>
                  <a:pt x="3660412" y="4227320"/>
                </a:moveTo>
                <a:cubicBezTo>
                  <a:pt x="3645910" y="4225114"/>
                  <a:pt x="3644045" y="4226817"/>
                  <a:pt x="3642359" y="4239499"/>
                </a:cubicBezTo>
                <a:cubicBezTo>
                  <a:pt x="3632574" y="4236479"/>
                  <a:pt x="3629672" y="4224194"/>
                  <a:pt x="3632752" y="4214223"/>
                </a:cubicBezTo>
                <a:cubicBezTo>
                  <a:pt x="3638285" y="4213657"/>
                  <a:pt x="3643820" y="4213088"/>
                  <a:pt x="3648946" y="4212396"/>
                </a:cubicBezTo>
                <a:cubicBezTo>
                  <a:pt x="3650481" y="4198754"/>
                  <a:pt x="3641656" y="4188292"/>
                  <a:pt x="3646028" y="4182812"/>
                </a:cubicBezTo>
                <a:cubicBezTo>
                  <a:pt x="3658687" y="4188091"/>
                  <a:pt x="3663168" y="4214061"/>
                  <a:pt x="3660412" y="4227320"/>
                </a:cubicBezTo>
                <a:close/>
                <a:moveTo>
                  <a:pt x="5036406" y="1113384"/>
                </a:moveTo>
                <a:cubicBezTo>
                  <a:pt x="5033308" y="1109637"/>
                  <a:pt x="5037583" y="1105342"/>
                  <a:pt x="5036825" y="1101677"/>
                </a:cubicBezTo>
                <a:cubicBezTo>
                  <a:pt x="5026658" y="1096709"/>
                  <a:pt x="5027474" y="1085177"/>
                  <a:pt x="5016834" y="1086660"/>
                </a:cubicBezTo>
                <a:cubicBezTo>
                  <a:pt x="5012559" y="1090955"/>
                  <a:pt x="5015260" y="1094527"/>
                  <a:pt x="5011957" y="1098776"/>
                </a:cubicBezTo>
                <a:cubicBezTo>
                  <a:pt x="5030054" y="1094404"/>
                  <a:pt x="5022860" y="1119292"/>
                  <a:pt x="5036406" y="1113384"/>
                </a:cubicBezTo>
                <a:close/>
                <a:moveTo>
                  <a:pt x="5165397" y="823476"/>
                </a:moveTo>
                <a:cubicBezTo>
                  <a:pt x="5162105" y="820111"/>
                  <a:pt x="5164048" y="815715"/>
                  <a:pt x="5161156" y="812527"/>
                </a:cubicBezTo>
                <a:cubicBezTo>
                  <a:pt x="5159520" y="815147"/>
                  <a:pt x="5157484" y="817591"/>
                  <a:pt x="5155849" y="820212"/>
                </a:cubicBezTo>
                <a:cubicBezTo>
                  <a:pt x="5158870" y="822025"/>
                  <a:pt x="5162785" y="826142"/>
                  <a:pt x="5165397" y="823476"/>
                </a:cubicBezTo>
                <a:close/>
                <a:moveTo>
                  <a:pt x="3118592" y="5456605"/>
                </a:moveTo>
                <a:cubicBezTo>
                  <a:pt x="3108465" y="5440709"/>
                  <a:pt x="3105456" y="5422719"/>
                  <a:pt x="3096302" y="5406777"/>
                </a:cubicBezTo>
                <a:cubicBezTo>
                  <a:pt x="3045444" y="5395729"/>
                  <a:pt x="3032709" y="5345840"/>
                  <a:pt x="2986555" y="5323067"/>
                </a:cubicBezTo>
                <a:cubicBezTo>
                  <a:pt x="2960256" y="5331911"/>
                  <a:pt x="2939031" y="5352993"/>
                  <a:pt x="2912286" y="5360690"/>
                </a:cubicBezTo>
                <a:cubicBezTo>
                  <a:pt x="2927979" y="5390945"/>
                  <a:pt x="2926213" y="5427288"/>
                  <a:pt x="2924448" y="5463631"/>
                </a:cubicBezTo>
                <a:cubicBezTo>
                  <a:pt x="2952102" y="5482989"/>
                  <a:pt x="2962696" y="5508610"/>
                  <a:pt x="2994548" y="5526015"/>
                </a:cubicBezTo>
                <a:cubicBezTo>
                  <a:pt x="3035095" y="5501097"/>
                  <a:pt x="3082721" y="5493584"/>
                  <a:pt x="3118592" y="5456605"/>
                </a:cubicBezTo>
                <a:close/>
                <a:moveTo>
                  <a:pt x="3915849" y="3653696"/>
                </a:moveTo>
                <a:cubicBezTo>
                  <a:pt x="3893607" y="3661963"/>
                  <a:pt x="3866622" y="3701461"/>
                  <a:pt x="3860976" y="3726105"/>
                </a:cubicBezTo>
                <a:cubicBezTo>
                  <a:pt x="3879548" y="3702410"/>
                  <a:pt x="3903244" y="3691932"/>
                  <a:pt x="3915849" y="3653696"/>
                </a:cubicBezTo>
                <a:close/>
                <a:moveTo>
                  <a:pt x="5214207" y="716611"/>
                </a:moveTo>
                <a:cubicBezTo>
                  <a:pt x="5205342" y="707437"/>
                  <a:pt x="5197115" y="687071"/>
                  <a:pt x="5185171" y="707606"/>
                </a:cubicBezTo>
                <a:cubicBezTo>
                  <a:pt x="5198890" y="703630"/>
                  <a:pt x="5203608" y="724356"/>
                  <a:pt x="5214207" y="716611"/>
                </a:cubicBezTo>
                <a:close/>
                <a:moveTo>
                  <a:pt x="750238" y="10820196"/>
                </a:moveTo>
                <a:cubicBezTo>
                  <a:pt x="749110" y="10813061"/>
                  <a:pt x="745242" y="10805665"/>
                  <a:pt x="735548" y="10798537"/>
                </a:cubicBezTo>
                <a:cubicBezTo>
                  <a:pt x="718655" y="10803397"/>
                  <a:pt x="744919" y="10826851"/>
                  <a:pt x="750238" y="10820196"/>
                </a:cubicBezTo>
                <a:close/>
                <a:moveTo>
                  <a:pt x="2912965" y="5926336"/>
                </a:moveTo>
                <a:cubicBezTo>
                  <a:pt x="2913287" y="5908364"/>
                  <a:pt x="2906584" y="5894439"/>
                  <a:pt x="2898157" y="5881183"/>
                </a:cubicBezTo>
                <a:cubicBezTo>
                  <a:pt x="2904860" y="5895108"/>
                  <a:pt x="2892035" y="5920901"/>
                  <a:pt x="2912965" y="5926336"/>
                </a:cubicBezTo>
                <a:close/>
                <a:moveTo>
                  <a:pt x="1540125" y="9034197"/>
                </a:moveTo>
                <a:cubicBezTo>
                  <a:pt x="1529795" y="9022017"/>
                  <a:pt x="1527506" y="9006727"/>
                  <a:pt x="1509710" y="8997436"/>
                </a:cubicBezTo>
                <a:cubicBezTo>
                  <a:pt x="1506165" y="9013004"/>
                  <a:pt x="1525472" y="9045810"/>
                  <a:pt x="1540125" y="9034197"/>
                </a:cubicBezTo>
                <a:close/>
                <a:moveTo>
                  <a:pt x="5255158" y="630354"/>
                </a:moveTo>
                <a:cubicBezTo>
                  <a:pt x="5251784" y="628383"/>
                  <a:pt x="5248371" y="625435"/>
                  <a:pt x="5245176" y="623063"/>
                </a:cubicBezTo>
                <a:cubicBezTo>
                  <a:pt x="5239871" y="630800"/>
                  <a:pt x="5243797" y="636855"/>
                  <a:pt x="5245613" y="643418"/>
                </a:cubicBezTo>
                <a:cubicBezTo>
                  <a:pt x="5248748" y="639523"/>
                  <a:pt x="5252239" y="634824"/>
                  <a:pt x="5255158" y="630354"/>
                </a:cubicBezTo>
                <a:close/>
                <a:moveTo>
                  <a:pt x="1091534" y="10053737"/>
                </a:moveTo>
                <a:cubicBezTo>
                  <a:pt x="1083979" y="10070486"/>
                  <a:pt x="1052263" y="10076491"/>
                  <a:pt x="1049111" y="10097262"/>
                </a:cubicBezTo>
                <a:cubicBezTo>
                  <a:pt x="1034005" y="10084391"/>
                  <a:pt x="1030382" y="10103285"/>
                  <a:pt x="1015082" y="10107965"/>
                </a:cubicBezTo>
                <a:cubicBezTo>
                  <a:pt x="1010162" y="10106268"/>
                  <a:pt x="1013119" y="10094229"/>
                  <a:pt x="1006745" y="10094748"/>
                </a:cubicBezTo>
                <a:cubicBezTo>
                  <a:pt x="1032698" y="10072375"/>
                  <a:pt x="1051625" y="10044512"/>
                  <a:pt x="1089083" y="10032464"/>
                </a:cubicBezTo>
                <a:cubicBezTo>
                  <a:pt x="1093886" y="10041379"/>
                  <a:pt x="1094052" y="10048155"/>
                  <a:pt x="1091534" y="10053737"/>
                </a:cubicBezTo>
                <a:close/>
                <a:moveTo>
                  <a:pt x="3171267" y="5347093"/>
                </a:moveTo>
                <a:cubicBezTo>
                  <a:pt x="3164832" y="5339014"/>
                  <a:pt x="3159948" y="5314487"/>
                  <a:pt x="3142712" y="5321150"/>
                </a:cubicBezTo>
                <a:cubicBezTo>
                  <a:pt x="3149147" y="5329229"/>
                  <a:pt x="3154031" y="5353755"/>
                  <a:pt x="3171267" y="5347093"/>
                </a:cubicBezTo>
                <a:close/>
                <a:moveTo>
                  <a:pt x="600226" y="11167417"/>
                </a:moveTo>
                <a:cubicBezTo>
                  <a:pt x="574138" y="11200629"/>
                  <a:pt x="559710" y="11233282"/>
                  <a:pt x="521739" y="11266480"/>
                </a:cubicBezTo>
                <a:cubicBezTo>
                  <a:pt x="502632" y="11253755"/>
                  <a:pt x="467304" y="11235765"/>
                  <a:pt x="459704" y="11210989"/>
                </a:cubicBezTo>
                <a:cubicBezTo>
                  <a:pt x="484752" y="11188740"/>
                  <a:pt x="526786" y="11154957"/>
                  <a:pt x="548666" y="11115126"/>
                </a:cubicBezTo>
                <a:cubicBezTo>
                  <a:pt x="564781" y="11134621"/>
                  <a:pt x="595365" y="11142899"/>
                  <a:pt x="600226" y="11167417"/>
                </a:cubicBezTo>
                <a:close/>
                <a:moveTo>
                  <a:pt x="4523798" y="2288078"/>
                </a:moveTo>
                <a:cubicBezTo>
                  <a:pt x="4528439" y="2279166"/>
                  <a:pt x="4530151" y="2270401"/>
                  <a:pt x="4527176" y="2262209"/>
                </a:cubicBezTo>
                <a:cubicBezTo>
                  <a:pt x="4489149" y="2272654"/>
                  <a:pt x="4470263" y="2325918"/>
                  <a:pt x="4431309" y="2336069"/>
                </a:cubicBezTo>
                <a:cubicBezTo>
                  <a:pt x="4430817" y="2344084"/>
                  <a:pt x="4442034" y="2352533"/>
                  <a:pt x="4450476" y="2360717"/>
                </a:cubicBezTo>
                <a:cubicBezTo>
                  <a:pt x="4469602" y="2342865"/>
                  <a:pt x="4509877" y="2314812"/>
                  <a:pt x="4523798" y="2288078"/>
                </a:cubicBezTo>
                <a:close/>
                <a:moveTo>
                  <a:pt x="5064670" y="1064461"/>
                </a:moveTo>
                <a:cubicBezTo>
                  <a:pt x="5065522" y="1062799"/>
                  <a:pt x="5065848" y="1061263"/>
                  <a:pt x="5064541" y="1059966"/>
                </a:cubicBezTo>
                <a:cubicBezTo>
                  <a:pt x="5057062" y="1066257"/>
                  <a:pt x="5057487" y="1052532"/>
                  <a:pt x="5052198" y="1050674"/>
                </a:cubicBezTo>
                <a:cubicBezTo>
                  <a:pt x="5045937" y="1058463"/>
                  <a:pt x="5053878" y="1063891"/>
                  <a:pt x="5061641" y="1069720"/>
                </a:cubicBezTo>
                <a:cubicBezTo>
                  <a:pt x="5062439" y="1067913"/>
                  <a:pt x="5063818" y="1066124"/>
                  <a:pt x="5064670" y="1064461"/>
                </a:cubicBezTo>
                <a:close/>
                <a:moveTo>
                  <a:pt x="5072573" y="1048702"/>
                </a:moveTo>
                <a:cubicBezTo>
                  <a:pt x="5073694" y="1045898"/>
                  <a:pt x="5073544" y="1043313"/>
                  <a:pt x="5070950" y="1041207"/>
                </a:cubicBezTo>
                <a:cubicBezTo>
                  <a:pt x="5065969" y="1047163"/>
                  <a:pt x="5061381" y="1053292"/>
                  <a:pt x="5066569" y="1057504"/>
                </a:cubicBezTo>
                <a:cubicBezTo>
                  <a:pt x="5069060" y="1054526"/>
                  <a:pt x="5071452" y="1051505"/>
                  <a:pt x="5072573" y="1048702"/>
                </a:cubicBezTo>
                <a:close/>
                <a:moveTo>
                  <a:pt x="1597356" y="8917129"/>
                </a:moveTo>
                <a:cubicBezTo>
                  <a:pt x="1591320" y="8931999"/>
                  <a:pt x="1584514" y="8942832"/>
                  <a:pt x="1571793" y="8941505"/>
                </a:cubicBezTo>
                <a:cubicBezTo>
                  <a:pt x="1553935" y="8921685"/>
                  <a:pt x="1581666" y="8910554"/>
                  <a:pt x="1586692" y="8897028"/>
                </a:cubicBezTo>
                <a:cubicBezTo>
                  <a:pt x="1607728" y="8846193"/>
                  <a:pt x="1613375" y="8769948"/>
                  <a:pt x="1609500" y="8719560"/>
                </a:cubicBezTo>
                <a:cubicBezTo>
                  <a:pt x="1607630" y="8695826"/>
                  <a:pt x="1590170" y="8676182"/>
                  <a:pt x="1604645" y="8656331"/>
                </a:cubicBezTo>
                <a:cubicBezTo>
                  <a:pt x="1638737" y="8715776"/>
                  <a:pt x="1619046" y="8795837"/>
                  <a:pt x="1618299" y="8868521"/>
                </a:cubicBezTo>
                <a:cubicBezTo>
                  <a:pt x="1608657" y="8883349"/>
                  <a:pt x="1603392" y="8902258"/>
                  <a:pt x="1597356" y="8917129"/>
                </a:cubicBezTo>
                <a:close/>
                <a:moveTo>
                  <a:pt x="5100055" y="990621"/>
                </a:moveTo>
                <a:cubicBezTo>
                  <a:pt x="5106479" y="977157"/>
                  <a:pt x="5089333" y="972937"/>
                  <a:pt x="5085404" y="967845"/>
                </a:cubicBezTo>
                <a:cubicBezTo>
                  <a:pt x="5075890" y="977547"/>
                  <a:pt x="5092150" y="983772"/>
                  <a:pt x="5100055" y="990621"/>
                </a:cubicBezTo>
                <a:close/>
                <a:moveTo>
                  <a:pt x="5140757" y="898582"/>
                </a:moveTo>
                <a:cubicBezTo>
                  <a:pt x="5135061" y="892249"/>
                  <a:pt x="5118268" y="880058"/>
                  <a:pt x="5111894" y="884875"/>
                </a:cubicBezTo>
                <a:cubicBezTo>
                  <a:pt x="5119740" y="891681"/>
                  <a:pt x="5123369" y="899486"/>
                  <a:pt x="5135080" y="906091"/>
                </a:cubicBezTo>
                <a:cubicBezTo>
                  <a:pt x="5136885" y="903073"/>
                  <a:pt x="5138909" y="900628"/>
                  <a:pt x="5140757" y="898582"/>
                </a:cubicBezTo>
                <a:close/>
                <a:moveTo>
                  <a:pt x="5289814" y="561611"/>
                </a:moveTo>
                <a:cubicBezTo>
                  <a:pt x="5289912" y="552612"/>
                  <a:pt x="5279806" y="543436"/>
                  <a:pt x="5274451" y="542493"/>
                </a:cubicBezTo>
                <a:cubicBezTo>
                  <a:pt x="5271141" y="546718"/>
                  <a:pt x="5269389" y="550683"/>
                  <a:pt x="5269597" y="554567"/>
                </a:cubicBezTo>
                <a:cubicBezTo>
                  <a:pt x="5279729" y="556674"/>
                  <a:pt x="5284312" y="561543"/>
                  <a:pt x="5285761" y="570241"/>
                </a:cubicBezTo>
                <a:cubicBezTo>
                  <a:pt x="5288615" y="567591"/>
                  <a:pt x="5289782" y="564611"/>
                  <a:pt x="5289814" y="561611"/>
                </a:cubicBezTo>
                <a:close/>
                <a:moveTo>
                  <a:pt x="3060317" y="5607904"/>
                </a:moveTo>
                <a:cubicBezTo>
                  <a:pt x="3062747" y="5589465"/>
                  <a:pt x="3052538" y="5575911"/>
                  <a:pt x="3040429" y="5563422"/>
                </a:cubicBezTo>
                <a:cubicBezTo>
                  <a:pt x="3040297" y="5580973"/>
                  <a:pt x="3042639" y="5597237"/>
                  <a:pt x="3060317" y="5607904"/>
                </a:cubicBezTo>
                <a:close/>
                <a:moveTo>
                  <a:pt x="3310681" y="5041271"/>
                </a:moveTo>
                <a:cubicBezTo>
                  <a:pt x="3292242" y="5026935"/>
                  <a:pt x="3282596" y="5008870"/>
                  <a:pt x="3264731" y="4994315"/>
                </a:cubicBezTo>
                <a:cubicBezTo>
                  <a:pt x="3263368" y="5014650"/>
                  <a:pt x="3290020" y="5057841"/>
                  <a:pt x="3310681" y="5041271"/>
                </a:cubicBezTo>
                <a:close/>
                <a:moveTo>
                  <a:pt x="4835619" y="1591963"/>
                </a:moveTo>
                <a:cubicBezTo>
                  <a:pt x="4834194" y="1590316"/>
                  <a:pt x="4826723" y="1578345"/>
                  <a:pt x="4822743" y="1586394"/>
                </a:cubicBezTo>
                <a:cubicBezTo>
                  <a:pt x="4830205" y="1585702"/>
                  <a:pt x="4829422" y="1600777"/>
                  <a:pt x="4835619" y="1591963"/>
                </a:cubicBezTo>
                <a:close/>
                <a:moveTo>
                  <a:pt x="4993977" y="1233736"/>
                </a:moveTo>
                <a:cubicBezTo>
                  <a:pt x="4985037" y="1230262"/>
                  <a:pt x="4984639" y="1230086"/>
                  <a:pt x="4979005" y="1222362"/>
                </a:cubicBezTo>
                <a:cubicBezTo>
                  <a:pt x="4969511" y="1227684"/>
                  <a:pt x="4991747" y="1244171"/>
                  <a:pt x="4993977" y="1233736"/>
                </a:cubicBezTo>
                <a:close/>
                <a:moveTo>
                  <a:pt x="5327129" y="483861"/>
                </a:moveTo>
                <a:cubicBezTo>
                  <a:pt x="5318503" y="481012"/>
                  <a:pt x="5323320" y="475436"/>
                  <a:pt x="5316625" y="472478"/>
                </a:cubicBezTo>
                <a:cubicBezTo>
                  <a:pt x="5310016" y="476781"/>
                  <a:pt x="5325041" y="494977"/>
                  <a:pt x="5327129" y="483861"/>
                </a:cubicBezTo>
                <a:close/>
                <a:moveTo>
                  <a:pt x="5316842" y="508208"/>
                </a:moveTo>
                <a:cubicBezTo>
                  <a:pt x="5314366" y="504225"/>
                  <a:pt x="5312315" y="481167"/>
                  <a:pt x="5301536" y="492778"/>
                </a:cubicBezTo>
                <a:cubicBezTo>
                  <a:pt x="5301904" y="497274"/>
                  <a:pt x="5309446" y="512163"/>
                  <a:pt x="5316842" y="508208"/>
                </a:cubicBezTo>
                <a:close/>
                <a:moveTo>
                  <a:pt x="4830705" y="1612914"/>
                </a:moveTo>
                <a:cubicBezTo>
                  <a:pt x="4801977" y="1570368"/>
                  <a:pt x="4766554" y="1530731"/>
                  <a:pt x="4732733" y="1490285"/>
                </a:cubicBezTo>
                <a:cubicBezTo>
                  <a:pt x="4720447" y="1510699"/>
                  <a:pt x="4699709" y="1511352"/>
                  <a:pt x="4687663" y="1532710"/>
                </a:cubicBezTo>
                <a:cubicBezTo>
                  <a:pt x="4710968" y="1577641"/>
                  <a:pt x="4722245" y="1626639"/>
                  <a:pt x="4757668" y="1666275"/>
                </a:cubicBezTo>
                <a:cubicBezTo>
                  <a:pt x="4781539" y="1647939"/>
                  <a:pt x="4807030" y="1632809"/>
                  <a:pt x="4830705" y="1612914"/>
                </a:cubicBezTo>
                <a:close/>
                <a:moveTo>
                  <a:pt x="1005298" y="10272872"/>
                </a:moveTo>
                <a:cubicBezTo>
                  <a:pt x="1011710" y="10251234"/>
                  <a:pt x="1012000" y="10227724"/>
                  <a:pt x="1003557" y="10201662"/>
                </a:cubicBezTo>
                <a:cubicBezTo>
                  <a:pt x="973077" y="10109322"/>
                  <a:pt x="895946" y="10054811"/>
                  <a:pt x="781438" y="10081664"/>
                </a:cubicBezTo>
                <a:cubicBezTo>
                  <a:pt x="719464" y="10096093"/>
                  <a:pt x="689381" y="10142669"/>
                  <a:pt x="648442" y="10169719"/>
                </a:cubicBezTo>
                <a:cubicBezTo>
                  <a:pt x="637468" y="10176273"/>
                  <a:pt x="624542" y="10178640"/>
                  <a:pt x="614270" y="10183604"/>
                </a:cubicBezTo>
                <a:cubicBezTo>
                  <a:pt x="606291" y="10187681"/>
                  <a:pt x="584536" y="10188522"/>
                  <a:pt x="588152" y="10207225"/>
                </a:cubicBezTo>
                <a:cubicBezTo>
                  <a:pt x="603751" y="10216017"/>
                  <a:pt x="626763" y="10204803"/>
                  <a:pt x="643959" y="10198148"/>
                </a:cubicBezTo>
                <a:cubicBezTo>
                  <a:pt x="696742" y="10178707"/>
                  <a:pt x="767684" y="10148283"/>
                  <a:pt x="820246" y="10148701"/>
                </a:cubicBezTo>
                <a:cubicBezTo>
                  <a:pt x="819119" y="10157706"/>
                  <a:pt x="807423" y="10157289"/>
                  <a:pt x="812176" y="10171268"/>
                </a:cubicBezTo>
                <a:cubicBezTo>
                  <a:pt x="834043" y="10180930"/>
                  <a:pt x="832658" y="10213102"/>
                  <a:pt x="828554" y="10233146"/>
                </a:cubicBezTo>
                <a:cubicBezTo>
                  <a:pt x="846723" y="10246875"/>
                  <a:pt x="823683" y="10265679"/>
                  <a:pt x="843923" y="10277948"/>
                </a:cubicBezTo>
                <a:cubicBezTo>
                  <a:pt x="830527" y="10286758"/>
                  <a:pt x="841585" y="10298296"/>
                  <a:pt x="836538" y="10310795"/>
                </a:cubicBezTo>
                <a:cubicBezTo>
                  <a:pt x="746881" y="10320121"/>
                  <a:pt x="677823" y="10283905"/>
                  <a:pt x="599946" y="10291309"/>
                </a:cubicBezTo>
                <a:cubicBezTo>
                  <a:pt x="600889" y="10298853"/>
                  <a:pt x="601610" y="10305824"/>
                  <a:pt x="601934" y="10312619"/>
                </a:cubicBezTo>
                <a:cubicBezTo>
                  <a:pt x="694262" y="10294020"/>
                  <a:pt x="725731" y="10394876"/>
                  <a:pt x="816599" y="10394639"/>
                </a:cubicBezTo>
                <a:cubicBezTo>
                  <a:pt x="890917" y="10394215"/>
                  <a:pt x="913697" y="10357717"/>
                  <a:pt x="970307" y="10332840"/>
                </a:cubicBezTo>
                <a:cubicBezTo>
                  <a:pt x="986353" y="10314272"/>
                  <a:pt x="998886" y="10294508"/>
                  <a:pt x="1005298" y="10272872"/>
                </a:cubicBezTo>
                <a:close/>
                <a:moveTo>
                  <a:pt x="5065718" y="1084955"/>
                </a:moveTo>
                <a:cubicBezTo>
                  <a:pt x="5050499" y="1081110"/>
                  <a:pt x="5041905" y="1059081"/>
                  <a:pt x="5026772" y="1047596"/>
                </a:cubicBezTo>
                <a:cubicBezTo>
                  <a:pt x="5036149" y="1030629"/>
                  <a:pt x="5039566" y="1014387"/>
                  <a:pt x="5049120" y="997018"/>
                </a:cubicBezTo>
                <a:cubicBezTo>
                  <a:pt x="5067106" y="1007363"/>
                  <a:pt x="5064753" y="1021197"/>
                  <a:pt x="5082508" y="1025684"/>
                </a:cubicBezTo>
                <a:cubicBezTo>
                  <a:pt x="5076708" y="1045191"/>
                  <a:pt x="5080330" y="1063584"/>
                  <a:pt x="5065718" y="1084955"/>
                </a:cubicBezTo>
                <a:close/>
                <a:moveTo>
                  <a:pt x="2944475" y="5887266"/>
                </a:moveTo>
                <a:cubicBezTo>
                  <a:pt x="2946574" y="5879635"/>
                  <a:pt x="2935367" y="5863780"/>
                  <a:pt x="2939596" y="5854208"/>
                </a:cubicBezTo>
                <a:cubicBezTo>
                  <a:pt x="2932809" y="5842629"/>
                  <a:pt x="2939275" y="5822606"/>
                  <a:pt x="2919188" y="5818498"/>
                </a:cubicBezTo>
                <a:cubicBezTo>
                  <a:pt x="2904946" y="5843188"/>
                  <a:pt x="2935681" y="5866302"/>
                  <a:pt x="2936875" y="5891617"/>
                </a:cubicBezTo>
                <a:cubicBezTo>
                  <a:pt x="2941597" y="5891439"/>
                  <a:pt x="2943775" y="5889809"/>
                  <a:pt x="2944475" y="5887266"/>
                </a:cubicBezTo>
                <a:close/>
                <a:moveTo>
                  <a:pt x="5139222" y="921280"/>
                </a:moveTo>
                <a:cubicBezTo>
                  <a:pt x="5121229" y="917146"/>
                  <a:pt x="5109022" y="894578"/>
                  <a:pt x="5098025" y="882086"/>
                </a:cubicBezTo>
                <a:cubicBezTo>
                  <a:pt x="5109514" y="865695"/>
                  <a:pt x="5116595" y="859282"/>
                  <a:pt x="5124850" y="835260"/>
                </a:cubicBezTo>
                <a:cubicBezTo>
                  <a:pt x="5137610" y="843760"/>
                  <a:pt x="5140660" y="856081"/>
                  <a:pt x="5155058" y="857672"/>
                </a:cubicBezTo>
                <a:cubicBezTo>
                  <a:pt x="5160553" y="877274"/>
                  <a:pt x="5149493" y="899102"/>
                  <a:pt x="5139222" y="921280"/>
                </a:cubicBezTo>
                <a:close/>
                <a:moveTo>
                  <a:pt x="3184187" y="5348042"/>
                </a:moveTo>
                <a:cubicBezTo>
                  <a:pt x="3190403" y="5339366"/>
                  <a:pt x="3180182" y="5321524"/>
                  <a:pt x="3170778" y="5328791"/>
                </a:cubicBezTo>
                <a:cubicBezTo>
                  <a:pt x="3179594" y="5333639"/>
                  <a:pt x="3167328" y="5346305"/>
                  <a:pt x="3184187" y="5348042"/>
                </a:cubicBezTo>
                <a:close/>
                <a:moveTo>
                  <a:pt x="3974172" y="3563770"/>
                </a:moveTo>
                <a:cubicBezTo>
                  <a:pt x="3965246" y="3552685"/>
                  <a:pt x="3955225" y="3579681"/>
                  <a:pt x="3961958" y="3581703"/>
                </a:cubicBezTo>
                <a:cubicBezTo>
                  <a:pt x="3967260" y="3578333"/>
                  <a:pt x="3971894" y="3573239"/>
                  <a:pt x="3974172" y="3563770"/>
                </a:cubicBezTo>
                <a:close/>
                <a:moveTo>
                  <a:pt x="5194288" y="805672"/>
                </a:moveTo>
                <a:cubicBezTo>
                  <a:pt x="5178067" y="814267"/>
                  <a:pt x="5180906" y="832716"/>
                  <a:pt x="5171045" y="847464"/>
                </a:cubicBezTo>
                <a:cubicBezTo>
                  <a:pt x="5154923" y="841774"/>
                  <a:pt x="5138315" y="817719"/>
                  <a:pt x="5137392" y="802504"/>
                </a:cubicBezTo>
                <a:cubicBezTo>
                  <a:pt x="5149475" y="789216"/>
                  <a:pt x="5148562" y="778304"/>
                  <a:pt x="5161045" y="765192"/>
                </a:cubicBezTo>
                <a:cubicBezTo>
                  <a:pt x="5177493" y="777714"/>
                  <a:pt x="5184626" y="791851"/>
                  <a:pt x="5194288" y="805672"/>
                </a:cubicBezTo>
                <a:close/>
                <a:moveTo>
                  <a:pt x="5111479" y="993856"/>
                </a:moveTo>
                <a:cubicBezTo>
                  <a:pt x="5108778" y="998641"/>
                  <a:pt x="5105180" y="1002955"/>
                  <a:pt x="5100169" y="1006495"/>
                </a:cubicBezTo>
                <a:cubicBezTo>
                  <a:pt x="5083435" y="989511"/>
                  <a:pt x="5071281" y="987977"/>
                  <a:pt x="5060521" y="965002"/>
                </a:cubicBezTo>
                <a:cubicBezTo>
                  <a:pt x="5062701" y="952539"/>
                  <a:pt x="5066936" y="960165"/>
                  <a:pt x="5074150" y="951365"/>
                </a:cubicBezTo>
                <a:cubicBezTo>
                  <a:pt x="5082654" y="936422"/>
                  <a:pt x="5075286" y="924056"/>
                  <a:pt x="5090377" y="908188"/>
                </a:cubicBezTo>
                <a:cubicBezTo>
                  <a:pt x="5109592" y="919556"/>
                  <a:pt x="5106349" y="934425"/>
                  <a:pt x="5125388" y="946194"/>
                </a:cubicBezTo>
                <a:cubicBezTo>
                  <a:pt x="5119603" y="960899"/>
                  <a:pt x="5119582" y="979500"/>
                  <a:pt x="5111479" y="993856"/>
                </a:cubicBezTo>
                <a:close/>
                <a:moveTo>
                  <a:pt x="5234554" y="716042"/>
                </a:moveTo>
                <a:cubicBezTo>
                  <a:pt x="5230625" y="726017"/>
                  <a:pt x="5226552" y="736048"/>
                  <a:pt x="5221191" y="746286"/>
                </a:cubicBezTo>
                <a:cubicBezTo>
                  <a:pt x="5215830" y="756525"/>
                  <a:pt x="5209181" y="766971"/>
                  <a:pt x="5200100" y="777777"/>
                </a:cubicBezTo>
                <a:cubicBezTo>
                  <a:pt x="5184419" y="761288"/>
                  <a:pt x="5174955" y="743723"/>
                  <a:pt x="5167623" y="725665"/>
                </a:cubicBezTo>
                <a:cubicBezTo>
                  <a:pt x="5174561" y="711044"/>
                  <a:pt x="5179945" y="696693"/>
                  <a:pt x="5192924" y="681396"/>
                </a:cubicBezTo>
                <a:cubicBezTo>
                  <a:pt x="5209197" y="685718"/>
                  <a:pt x="5212890" y="705514"/>
                  <a:pt x="5234554" y="716042"/>
                </a:cubicBezTo>
                <a:close/>
                <a:moveTo>
                  <a:pt x="5370363" y="408819"/>
                </a:moveTo>
                <a:cubicBezTo>
                  <a:pt x="5369838" y="401477"/>
                  <a:pt x="5364712" y="394946"/>
                  <a:pt x="5354374" y="388482"/>
                </a:cubicBezTo>
                <a:cubicBezTo>
                  <a:pt x="5353060" y="397856"/>
                  <a:pt x="5339656" y="408996"/>
                  <a:pt x="5349074" y="416476"/>
                </a:cubicBezTo>
                <a:cubicBezTo>
                  <a:pt x="5357397" y="412569"/>
                  <a:pt x="5349687" y="400157"/>
                  <a:pt x="5358930" y="403767"/>
                </a:cubicBezTo>
                <a:cubicBezTo>
                  <a:pt x="5363398" y="408585"/>
                  <a:pt x="5358623" y="414059"/>
                  <a:pt x="5363091" y="418877"/>
                </a:cubicBezTo>
                <a:cubicBezTo>
                  <a:pt x="5365851" y="415831"/>
                  <a:pt x="5367998" y="412039"/>
                  <a:pt x="5370363" y="408819"/>
                </a:cubicBezTo>
                <a:close/>
                <a:moveTo>
                  <a:pt x="4844345" y="1599393"/>
                </a:moveTo>
                <a:cubicBezTo>
                  <a:pt x="4841932" y="1598600"/>
                  <a:pt x="4839848" y="1597521"/>
                  <a:pt x="4837765" y="1596443"/>
                </a:cubicBezTo>
                <a:cubicBezTo>
                  <a:pt x="4836973" y="1598856"/>
                  <a:pt x="4835895" y="1600939"/>
                  <a:pt x="4834818" y="1603023"/>
                </a:cubicBezTo>
                <a:cubicBezTo>
                  <a:pt x="4836902" y="1604101"/>
                  <a:pt x="4839315" y="1604894"/>
                  <a:pt x="4841399" y="1605972"/>
                </a:cubicBezTo>
                <a:cubicBezTo>
                  <a:pt x="4842476" y="1603889"/>
                  <a:pt x="4843268" y="1601476"/>
                  <a:pt x="4844345" y="1599393"/>
                </a:cubicBezTo>
                <a:close/>
                <a:moveTo>
                  <a:pt x="2119518" y="7767232"/>
                </a:moveTo>
                <a:cubicBezTo>
                  <a:pt x="2104777" y="7771830"/>
                  <a:pt x="2092679" y="7778130"/>
                  <a:pt x="2076603" y="7781005"/>
                </a:cubicBezTo>
                <a:cubicBezTo>
                  <a:pt x="2077144" y="7787537"/>
                  <a:pt x="2078964" y="7792303"/>
                  <a:pt x="2083355" y="7794412"/>
                </a:cubicBezTo>
                <a:cubicBezTo>
                  <a:pt x="2091871" y="7782067"/>
                  <a:pt x="2116314" y="7784725"/>
                  <a:pt x="2119518" y="7767232"/>
                </a:cubicBezTo>
                <a:close/>
                <a:moveTo>
                  <a:pt x="3207304" y="5305427"/>
                </a:moveTo>
                <a:cubicBezTo>
                  <a:pt x="3196025" y="5306156"/>
                  <a:pt x="3197084" y="5287585"/>
                  <a:pt x="3188969" y="5297326"/>
                </a:cubicBezTo>
                <a:cubicBezTo>
                  <a:pt x="3193975" y="5300014"/>
                  <a:pt x="3201064" y="5321708"/>
                  <a:pt x="3207304" y="5305427"/>
                </a:cubicBezTo>
                <a:close/>
                <a:moveTo>
                  <a:pt x="2990681" y="5804326"/>
                </a:moveTo>
                <a:cubicBezTo>
                  <a:pt x="2986077" y="5801815"/>
                  <a:pt x="2985096" y="5797568"/>
                  <a:pt x="2977267" y="5796969"/>
                </a:cubicBezTo>
                <a:cubicBezTo>
                  <a:pt x="2971360" y="5808183"/>
                  <a:pt x="2987249" y="5814250"/>
                  <a:pt x="2990681" y="5804326"/>
                </a:cubicBezTo>
                <a:close/>
                <a:moveTo>
                  <a:pt x="2135641" y="7740375"/>
                </a:moveTo>
                <a:cubicBezTo>
                  <a:pt x="2138058" y="7728128"/>
                  <a:pt x="2118210" y="7740221"/>
                  <a:pt x="2115653" y="7743750"/>
                </a:cubicBezTo>
                <a:cubicBezTo>
                  <a:pt x="2126149" y="7746197"/>
                  <a:pt x="2127801" y="7740502"/>
                  <a:pt x="2135641" y="7740375"/>
                </a:cubicBezTo>
                <a:close/>
                <a:moveTo>
                  <a:pt x="5359981" y="444046"/>
                </a:moveTo>
                <a:cubicBezTo>
                  <a:pt x="5358579" y="442953"/>
                  <a:pt x="5356783" y="441685"/>
                  <a:pt x="5354988" y="440418"/>
                </a:cubicBezTo>
                <a:cubicBezTo>
                  <a:pt x="5353892" y="441830"/>
                  <a:pt x="5352622" y="443639"/>
                  <a:pt x="5350957" y="445273"/>
                </a:cubicBezTo>
                <a:cubicBezTo>
                  <a:pt x="5352753" y="446541"/>
                  <a:pt x="5354549" y="447808"/>
                  <a:pt x="5356345" y="449076"/>
                </a:cubicBezTo>
                <a:cubicBezTo>
                  <a:pt x="5357616" y="447267"/>
                  <a:pt x="5358711" y="445855"/>
                  <a:pt x="5359981" y="444046"/>
                </a:cubicBezTo>
                <a:close/>
                <a:moveTo>
                  <a:pt x="3131061" y="5488767"/>
                </a:moveTo>
                <a:cubicBezTo>
                  <a:pt x="3126102" y="5487052"/>
                  <a:pt x="3120651" y="5483215"/>
                  <a:pt x="3118316" y="5487420"/>
                </a:cubicBezTo>
                <a:cubicBezTo>
                  <a:pt x="3120134" y="5488698"/>
                  <a:pt x="3122525" y="5489755"/>
                  <a:pt x="3120321" y="5492588"/>
                </a:cubicBezTo>
                <a:cubicBezTo>
                  <a:pt x="3124881" y="5494127"/>
                  <a:pt x="3129442" y="5495666"/>
                  <a:pt x="3131061" y="5488767"/>
                </a:cubicBezTo>
                <a:close/>
                <a:moveTo>
                  <a:pt x="5276421" y="638788"/>
                </a:moveTo>
                <a:cubicBezTo>
                  <a:pt x="5254252" y="646275"/>
                  <a:pt x="5257590" y="676073"/>
                  <a:pt x="5250215" y="694897"/>
                </a:cubicBezTo>
                <a:cubicBezTo>
                  <a:pt x="5239210" y="700595"/>
                  <a:pt x="5212813" y="651488"/>
                  <a:pt x="5213876" y="639476"/>
                </a:cubicBezTo>
                <a:cubicBezTo>
                  <a:pt x="5213935" y="636142"/>
                  <a:pt x="5223696" y="623653"/>
                  <a:pt x="5226142" y="617053"/>
                </a:cubicBezTo>
                <a:cubicBezTo>
                  <a:pt x="5230223" y="607815"/>
                  <a:pt x="5229295" y="599244"/>
                  <a:pt x="5236395" y="592780"/>
                </a:cubicBezTo>
                <a:cubicBezTo>
                  <a:pt x="5248448" y="608187"/>
                  <a:pt x="5262435" y="623488"/>
                  <a:pt x="5276421" y="638788"/>
                </a:cubicBezTo>
                <a:close/>
                <a:moveTo>
                  <a:pt x="4024474" y="3472443"/>
                </a:moveTo>
                <a:cubicBezTo>
                  <a:pt x="4026260" y="3467995"/>
                  <a:pt x="4025986" y="3464303"/>
                  <a:pt x="4018525" y="3463387"/>
                </a:cubicBezTo>
                <a:cubicBezTo>
                  <a:pt x="4013902" y="3472771"/>
                  <a:pt x="4013878" y="3480378"/>
                  <a:pt x="4018052" y="3486032"/>
                </a:cubicBezTo>
                <a:cubicBezTo>
                  <a:pt x="4018839" y="3482094"/>
                  <a:pt x="4022687" y="3476890"/>
                  <a:pt x="4024474" y="3472443"/>
                </a:cubicBezTo>
                <a:close/>
                <a:moveTo>
                  <a:pt x="3920544" y="3708740"/>
                </a:moveTo>
                <a:cubicBezTo>
                  <a:pt x="3927323" y="3692453"/>
                  <a:pt x="3930689" y="3676205"/>
                  <a:pt x="3924468" y="3666553"/>
                </a:cubicBezTo>
                <a:cubicBezTo>
                  <a:pt x="3910059" y="3691611"/>
                  <a:pt x="3889656" y="3725922"/>
                  <a:pt x="3896139" y="3751163"/>
                </a:cubicBezTo>
                <a:cubicBezTo>
                  <a:pt x="3903572" y="3741354"/>
                  <a:pt x="3913765" y="3725027"/>
                  <a:pt x="3920544" y="3708740"/>
                </a:cubicBezTo>
                <a:close/>
                <a:moveTo>
                  <a:pt x="5298945" y="590345"/>
                </a:moveTo>
                <a:cubicBezTo>
                  <a:pt x="5295604" y="599948"/>
                  <a:pt x="5290581" y="608867"/>
                  <a:pt x="5280838" y="614042"/>
                </a:cubicBezTo>
                <a:cubicBezTo>
                  <a:pt x="5274774" y="596195"/>
                  <a:pt x="5256598" y="579632"/>
                  <a:pt x="5252669" y="561307"/>
                </a:cubicBezTo>
                <a:cubicBezTo>
                  <a:pt x="5269123" y="556728"/>
                  <a:pt x="5264849" y="528296"/>
                  <a:pt x="5276228" y="524318"/>
                </a:cubicBezTo>
                <a:cubicBezTo>
                  <a:pt x="5289068" y="536627"/>
                  <a:pt x="5288466" y="551055"/>
                  <a:pt x="5306960" y="562544"/>
                </a:cubicBezTo>
                <a:cubicBezTo>
                  <a:pt x="5303945" y="570455"/>
                  <a:pt x="5302286" y="580742"/>
                  <a:pt x="5298945" y="590345"/>
                </a:cubicBezTo>
                <a:close/>
                <a:moveTo>
                  <a:pt x="676895" y="11058713"/>
                </a:moveTo>
                <a:cubicBezTo>
                  <a:pt x="678443" y="11053186"/>
                  <a:pt x="677553" y="11047657"/>
                  <a:pt x="675246" y="11042100"/>
                </a:cubicBezTo>
                <a:cubicBezTo>
                  <a:pt x="671442" y="11044241"/>
                  <a:pt x="667503" y="11043455"/>
                  <a:pt x="663957" y="11038545"/>
                </a:cubicBezTo>
                <a:cubicBezTo>
                  <a:pt x="647153" y="11050706"/>
                  <a:pt x="655530" y="11063007"/>
                  <a:pt x="663907" y="11075307"/>
                </a:cubicBezTo>
                <a:cubicBezTo>
                  <a:pt x="671358" y="11069761"/>
                  <a:pt x="675346" y="11064238"/>
                  <a:pt x="676895" y="11058713"/>
                </a:cubicBezTo>
                <a:close/>
                <a:moveTo>
                  <a:pt x="5329125" y="529729"/>
                </a:moveTo>
                <a:cubicBezTo>
                  <a:pt x="5327225" y="533713"/>
                  <a:pt x="5324780" y="537117"/>
                  <a:pt x="5321342" y="539571"/>
                </a:cubicBezTo>
                <a:cubicBezTo>
                  <a:pt x="5295317" y="512181"/>
                  <a:pt x="5275312" y="490340"/>
                  <a:pt x="5316376" y="455996"/>
                </a:cubicBezTo>
                <a:cubicBezTo>
                  <a:pt x="5328596" y="466692"/>
                  <a:pt x="5334627" y="477543"/>
                  <a:pt x="5343556" y="488230"/>
                </a:cubicBezTo>
                <a:cubicBezTo>
                  <a:pt x="5335614" y="500611"/>
                  <a:pt x="5334824" y="517779"/>
                  <a:pt x="5329125" y="529729"/>
                </a:cubicBezTo>
                <a:close/>
                <a:moveTo>
                  <a:pt x="1571129" y="9038377"/>
                </a:moveTo>
                <a:cubicBezTo>
                  <a:pt x="1563143" y="9026281"/>
                  <a:pt x="1559177" y="9012629"/>
                  <a:pt x="1544299" y="9003200"/>
                </a:cubicBezTo>
                <a:cubicBezTo>
                  <a:pt x="1530961" y="9009681"/>
                  <a:pt x="1553920" y="9053619"/>
                  <a:pt x="1571129" y="9038377"/>
                </a:cubicBezTo>
                <a:close/>
                <a:moveTo>
                  <a:pt x="3084222" y="5614182"/>
                </a:moveTo>
                <a:cubicBezTo>
                  <a:pt x="3088914" y="5598171"/>
                  <a:pt x="3067677" y="5562135"/>
                  <a:pt x="3058765" y="5571523"/>
                </a:cubicBezTo>
                <a:cubicBezTo>
                  <a:pt x="3067251" y="5585743"/>
                  <a:pt x="3069240" y="5602804"/>
                  <a:pt x="3084222" y="5614182"/>
                </a:cubicBezTo>
                <a:close/>
                <a:moveTo>
                  <a:pt x="2329024" y="7331030"/>
                </a:moveTo>
                <a:cubicBezTo>
                  <a:pt x="2330042" y="7328509"/>
                  <a:pt x="2330097" y="7325791"/>
                  <a:pt x="2328575" y="7322855"/>
                </a:cubicBezTo>
                <a:cubicBezTo>
                  <a:pt x="2324661" y="7333294"/>
                  <a:pt x="2304220" y="7337208"/>
                  <a:pt x="2310309" y="7348952"/>
                </a:cubicBezTo>
                <a:cubicBezTo>
                  <a:pt x="2314223" y="7344385"/>
                  <a:pt x="2325965" y="7338595"/>
                  <a:pt x="2329024" y="7331030"/>
                </a:cubicBezTo>
                <a:close/>
                <a:moveTo>
                  <a:pt x="5377043" y="432626"/>
                </a:moveTo>
                <a:cubicBezTo>
                  <a:pt x="5371600" y="444677"/>
                  <a:pt x="5364427" y="456913"/>
                  <a:pt x="5356871" y="469216"/>
                </a:cubicBezTo>
                <a:cubicBezTo>
                  <a:pt x="5338867" y="455573"/>
                  <a:pt x="5341583" y="438761"/>
                  <a:pt x="5319330" y="425137"/>
                </a:cubicBezTo>
                <a:cubicBezTo>
                  <a:pt x="5320995" y="410705"/>
                  <a:pt x="5323185" y="416412"/>
                  <a:pt x="5334268" y="405194"/>
                </a:cubicBezTo>
                <a:cubicBezTo>
                  <a:pt x="5340444" y="392281"/>
                  <a:pt x="5343555" y="379910"/>
                  <a:pt x="5355294" y="366138"/>
                </a:cubicBezTo>
                <a:cubicBezTo>
                  <a:pt x="5362566" y="377408"/>
                  <a:pt x="5370100" y="394483"/>
                  <a:pt x="5386833" y="397137"/>
                </a:cubicBezTo>
                <a:cubicBezTo>
                  <a:pt x="5386199" y="408706"/>
                  <a:pt x="5382486" y="420574"/>
                  <a:pt x="5377043" y="432626"/>
                </a:cubicBezTo>
                <a:close/>
                <a:moveTo>
                  <a:pt x="3097662" y="5593469"/>
                </a:moveTo>
                <a:cubicBezTo>
                  <a:pt x="3101428" y="5578476"/>
                  <a:pt x="3100290" y="5583208"/>
                  <a:pt x="3105510" y="5566002"/>
                </a:cubicBezTo>
                <a:cubicBezTo>
                  <a:pt x="3090727" y="5562800"/>
                  <a:pt x="3093825" y="5546085"/>
                  <a:pt x="3077598" y="5549385"/>
                </a:cubicBezTo>
                <a:cubicBezTo>
                  <a:pt x="3086590" y="5553834"/>
                  <a:pt x="3079319" y="5564899"/>
                  <a:pt x="3075096" y="5574456"/>
                </a:cubicBezTo>
                <a:cubicBezTo>
                  <a:pt x="3086831" y="5579165"/>
                  <a:pt x="3083054" y="5589870"/>
                  <a:pt x="3097662" y="5593469"/>
                </a:cubicBezTo>
                <a:close/>
                <a:moveTo>
                  <a:pt x="3325153" y="5078601"/>
                </a:moveTo>
                <a:cubicBezTo>
                  <a:pt x="3320195" y="5076884"/>
                  <a:pt x="3320679" y="5058538"/>
                  <a:pt x="3312165" y="5068102"/>
                </a:cubicBezTo>
                <a:cubicBezTo>
                  <a:pt x="3317699" y="5069595"/>
                  <a:pt x="3316640" y="5088165"/>
                  <a:pt x="3325153" y="5078601"/>
                </a:cubicBezTo>
                <a:close/>
                <a:moveTo>
                  <a:pt x="3682878" y="4269627"/>
                </a:moveTo>
                <a:cubicBezTo>
                  <a:pt x="3682611" y="4285503"/>
                  <a:pt x="3653788" y="4287237"/>
                  <a:pt x="3643608" y="4279659"/>
                </a:cubicBezTo>
                <a:cubicBezTo>
                  <a:pt x="3645329" y="4277089"/>
                  <a:pt x="3646628" y="4274387"/>
                  <a:pt x="3645762" y="4269686"/>
                </a:cubicBezTo>
                <a:cubicBezTo>
                  <a:pt x="3658191" y="4269981"/>
                  <a:pt x="3674863" y="4264049"/>
                  <a:pt x="3682878" y="4269627"/>
                </a:cubicBezTo>
                <a:close/>
                <a:moveTo>
                  <a:pt x="1021683" y="10295613"/>
                </a:moveTo>
                <a:cubicBezTo>
                  <a:pt x="1015380" y="10313911"/>
                  <a:pt x="1006444" y="10329563"/>
                  <a:pt x="996187" y="10340948"/>
                </a:cubicBezTo>
                <a:cubicBezTo>
                  <a:pt x="959382" y="10381228"/>
                  <a:pt x="867038" y="10432128"/>
                  <a:pt x="790481" y="10418259"/>
                </a:cubicBezTo>
                <a:cubicBezTo>
                  <a:pt x="762623" y="10413553"/>
                  <a:pt x="734728" y="10391723"/>
                  <a:pt x="711612" y="10376284"/>
                </a:cubicBezTo>
                <a:cubicBezTo>
                  <a:pt x="675635" y="10352310"/>
                  <a:pt x="659555" y="10325249"/>
                  <a:pt x="607807" y="10333744"/>
                </a:cubicBezTo>
                <a:cubicBezTo>
                  <a:pt x="596740" y="10338357"/>
                  <a:pt x="603712" y="10358067"/>
                  <a:pt x="593265" y="10363429"/>
                </a:cubicBezTo>
                <a:cubicBezTo>
                  <a:pt x="565296" y="10368652"/>
                  <a:pt x="545954" y="10362956"/>
                  <a:pt x="540784" y="10340241"/>
                </a:cubicBezTo>
                <a:cubicBezTo>
                  <a:pt x="524197" y="10343366"/>
                  <a:pt x="511484" y="10342025"/>
                  <a:pt x="498198" y="10340905"/>
                </a:cubicBezTo>
                <a:cubicBezTo>
                  <a:pt x="492891" y="10335710"/>
                  <a:pt x="487934" y="10329719"/>
                  <a:pt x="488876" y="10316831"/>
                </a:cubicBezTo>
                <a:cubicBezTo>
                  <a:pt x="477625" y="10317561"/>
                  <a:pt x="463423" y="10321739"/>
                  <a:pt x="457145" y="10316590"/>
                </a:cubicBezTo>
                <a:cubicBezTo>
                  <a:pt x="453991" y="10287162"/>
                  <a:pt x="451234" y="10257911"/>
                  <a:pt x="448079" y="10228484"/>
                </a:cubicBezTo>
                <a:cubicBezTo>
                  <a:pt x="453404" y="10221809"/>
                  <a:pt x="468281" y="10223631"/>
                  <a:pt x="479487" y="10221930"/>
                </a:cubicBezTo>
                <a:cubicBezTo>
                  <a:pt x="484988" y="10214858"/>
                  <a:pt x="481954" y="10200213"/>
                  <a:pt x="487233" y="10192568"/>
                </a:cubicBezTo>
                <a:cubicBezTo>
                  <a:pt x="499059" y="10191616"/>
                  <a:pt x="510486" y="10190489"/>
                  <a:pt x="522487" y="10189139"/>
                </a:cubicBezTo>
                <a:cubicBezTo>
                  <a:pt x="528024" y="10178757"/>
                  <a:pt x="528477" y="10163752"/>
                  <a:pt x="536668" y="10155968"/>
                </a:cubicBezTo>
                <a:cubicBezTo>
                  <a:pt x="548669" y="10154619"/>
                  <a:pt x="560097" y="10153491"/>
                  <a:pt x="572098" y="10152142"/>
                </a:cubicBezTo>
                <a:cubicBezTo>
                  <a:pt x="576176" y="10160120"/>
                  <a:pt x="579903" y="10168895"/>
                  <a:pt x="581780" y="10179701"/>
                </a:cubicBezTo>
                <a:cubicBezTo>
                  <a:pt x="635543" y="10144063"/>
                  <a:pt x="693139" y="10066406"/>
                  <a:pt x="778366" y="10049898"/>
                </a:cubicBezTo>
                <a:cubicBezTo>
                  <a:pt x="856271" y="10034905"/>
                  <a:pt x="931090" y="10061311"/>
                  <a:pt x="978745" y="10097571"/>
                </a:cubicBezTo>
                <a:cubicBezTo>
                  <a:pt x="1006447" y="10131667"/>
                  <a:pt x="1031200" y="10169213"/>
                  <a:pt x="1031389" y="10234391"/>
                </a:cubicBezTo>
                <a:cubicBezTo>
                  <a:pt x="1031658" y="10256366"/>
                  <a:pt x="1027987" y="10277313"/>
                  <a:pt x="1021683" y="10295613"/>
                </a:cubicBezTo>
                <a:close/>
                <a:moveTo>
                  <a:pt x="2037897" y="7996367"/>
                </a:moveTo>
                <a:cubicBezTo>
                  <a:pt x="2051006" y="7905256"/>
                  <a:pt x="1855883" y="7933365"/>
                  <a:pt x="1836271" y="7858380"/>
                </a:cubicBezTo>
                <a:cubicBezTo>
                  <a:pt x="1837647" y="7843019"/>
                  <a:pt x="1849091" y="7828443"/>
                  <a:pt x="1837517" y="7815505"/>
                </a:cubicBezTo>
                <a:cubicBezTo>
                  <a:pt x="1795943" y="7820737"/>
                  <a:pt x="1783827" y="7872480"/>
                  <a:pt x="1771462" y="7911131"/>
                </a:cubicBezTo>
                <a:cubicBezTo>
                  <a:pt x="1759831" y="7947122"/>
                  <a:pt x="1730485" y="8002824"/>
                  <a:pt x="1763836" y="8032096"/>
                </a:cubicBezTo>
                <a:cubicBezTo>
                  <a:pt x="1798889" y="8027206"/>
                  <a:pt x="1785056" y="7987740"/>
                  <a:pt x="1810386" y="7980301"/>
                </a:cubicBezTo>
                <a:cubicBezTo>
                  <a:pt x="1857133" y="7965626"/>
                  <a:pt x="1921261" y="8066678"/>
                  <a:pt x="2000821" y="8037620"/>
                </a:cubicBezTo>
                <a:cubicBezTo>
                  <a:pt x="2015788" y="8023732"/>
                  <a:pt x="2035352" y="8014410"/>
                  <a:pt x="2037897" y="7996367"/>
                </a:cubicBezTo>
                <a:close/>
                <a:moveTo>
                  <a:pt x="786805" y="10835405"/>
                </a:moveTo>
                <a:cubicBezTo>
                  <a:pt x="744757" y="10843368"/>
                  <a:pt x="742358" y="10889707"/>
                  <a:pt x="709172" y="10919599"/>
                </a:cubicBezTo>
                <a:cubicBezTo>
                  <a:pt x="692344" y="10917851"/>
                  <a:pt x="680460" y="10877999"/>
                  <a:pt x="650355" y="10867542"/>
                </a:cubicBezTo>
                <a:cubicBezTo>
                  <a:pt x="659336" y="10860135"/>
                  <a:pt x="659179" y="10852955"/>
                  <a:pt x="650631" y="10845386"/>
                </a:cubicBezTo>
                <a:cubicBezTo>
                  <a:pt x="696945" y="10844995"/>
                  <a:pt x="717338" y="10780538"/>
                  <a:pt x="735859" y="10761230"/>
                </a:cubicBezTo>
                <a:cubicBezTo>
                  <a:pt x="761422" y="10786271"/>
                  <a:pt x="774711" y="10811102"/>
                  <a:pt x="786805" y="10835405"/>
                </a:cubicBezTo>
                <a:close/>
                <a:moveTo>
                  <a:pt x="5028967" y="1239679"/>
                </a:moveTo>
                <a:cubicBezTo>
                  <a:pt x="5013022" y="1228351"/>
                  <a:pt x="4991737" y="1203243"/>
                  <a:pt x="4971178" y="1185117"/>
                </a:cubicBezTo>
                <a:cubicBezTo>
                  <a:pt x="4961952" y="1191986"/>
                  <a:pt x="4976858" y="1193813"/>
                  <a:pt x="4980055" y="1199509"/>
                </a:cubicBezTo>
                <a:cubicBezTo>
                  <a:pt x="4983651" y="1205380"/>
                  <a:pt x="4982383" y="1211482"/>
                  <a:pt x="4987303" y="1216511"/>
                </a:cubicBezTo>
                <a:cubicBezTo>
                  <a:pt x="4997811" y="1228292"/>
                  <a:pt x="5014155" y="1239796"/>
                  <a:pt x="5028967" y="1239679"/>
                </a:cubicBezTo>
                <a:close/>
                <a:moveTo>
                  <a:pt x="3133034" y="5533900"/>
                </a:moveTo>
                <a:cubicBezTo>
                  <a:pt x="3128427" y="5531389"/>
                  <a:pt x="3129964" y="5526832"/>
                  <a:pt x="3123457" y="5525385"/>
                </a:cubicBezTo>
                <a:lnTo>
                  <a:pt x="3120290" y="5532552"/>
                </a:lnTo>
                <a:cubicBezTo>
                  <a:pt x="3125073" y="5534665"/>
                  <a:pt x="3123360" y="5539620"/>
                  <a:pt x="3129867" y="5541067"/>
                </a:cubicBezTo>
                <a:close/>
                <a:moveTo>
                  <a:pt x="2888308" y="6089902"/>
                </a:moveTo>
                <a:cubicBezTo>
                  <a:pt x="2879337" y="6069256"/>
                  <a:pt x="2880617" y="6042651"/>
                  <a:pt x="2863296" y="6026894"/>
                </a:cubicBezTo>
                <a:cubicBezTo>
                  <a:pt x="2863732" y="6048537"/>
                  <a:pt x="2873706" y="6086311"/>
                  <a:pt x="2888308" y="6089902"/>
                </a:cubicBezTo>
                <a:close/>
                <a:moveTo>
                  <a:pt x="2155890" y="7753129"/>
                </a:moveTo>
                <a:cubicBezTo>
                  <a:pt x="2145042" y="7755920"/>
                  <a:pt x="2136401" y="7760420"/>
                  <a:pt x="2129537" y="7767071"/>
                </a:cubicBezTo>
                <a:cubicBezTo>
                  <a:pt x="2143932" y="7768147"/>
                  <a:pt x="2149912" y="7760638"/>
                  <a:pt x="2155890" y="7753129"/>
                </a:cubicBezTo>
                <a:close/>
                <a:moveTo>
                  <a:pt x="5203424" y="856257"/>
                </a:moveTo>
                <a:cubicBezTo>
                  <a:pt x="5207004" y="849233"/>
                  <a:pt x="5210630" y="843185"/>
                  <a:pt x="5200829" y="838376"/>
                </a:cubicBezTo>
                <a:cubicBezTo>
                  <a:pt x="5196450" y="845048"/>
                  <a:pt x="5197123" y="851082"/>
                  <a:pt x="5203424" y="856257"/>
                </a:cubicBezTo>
                <a:close/>
                <a:moveTo>
                  <a:pt x="3127167" y="5557961"/>
                </a:moveTo>
                <a:cubicBezTo>
                  <a:pt x="3120075" y="5552447"/>
                  <a:pt x="3120053" y="5543871"/>
                  <a:pt x="3108188" y="5540533"/>
                </a:cubicBezTo>
                <a:cubicBezTo>
                  <a:pt x="3104365" y="5550265"/>
                  <a:pt x="3118126" y="5568720"/>
                  <a:pt x="3124000" y="5565127"/>
                </a:cubicBezTo>
                <a:cubicBezTo>
                  <a:pt x="3119569" y="5562218"/>
                  <a:pt x="3123368" y="5560090"/>
                  <a:pt x="3127167" y="5557961"/>
                </a:cubicBezTo>
                <a:close/>
                <a:moveTo>
                  <a:pt x="5133472" y="1019576"/>
                </a:moveTo>
                <a:cubicBezTo>
                  <a:pt x="5137774" y="1010915"/>
                  <a:pt x="5136676" y="1003710"/>
                  <a:pt x="5130135" y="996979"/>
                </a:cubicBezTo>
                <a:cubicBezTo>
                  <a:pt x="5124907" y="1002349"/>
                  <a:pt x="5123573" y="1007521"/>
                  <a:pt x="5123170" y="1011663"/>
                </a:cubicBezTo>
                <a:cubicBezTo>
                  <a:pt x="5126796" y="1014226"/>
                  <a:pt x="5130024" y="1016612"/>
                  <a:pt x="5133472" y="1019576"/>
                </a:cubicBezTo>
                <a:close/>
                <a:moveTo>
                  <a:pt x="5277825" y="697089"/>
                </a:moveTo>
                <a:cubicBezTo>
                  <a:pt x="5277825" y="697089"/>
                  <a:pt x="5275198" y="695455"/>
                  <a:pt x="5275373" y="695059"/>
                </a:cubicBezTo>
                <a:cubicBezTo>
                  <a:pt x="5270307" y="672954"/>
                  <a:pt x="5270729" y="710983"/>
                  <a:pt x="5277825" y="697089"/>
                </a:cubicBezTo>
                <a:close/>
                <a:moveTo>
                  <a:pt x="542700" y="11413906"/>
                </a:moveTo>
                <a:cubicBezTo>
                  <a:pt x="526939" y="11397895"/>
                  <a:pt x="521573" y="11362667"/>
                  <a:pt x="502475" y="11358514"/>
                </a:cubicBezTo>
                <a:cubicBezTo>
                  <a:pt x="510589" y="11373527"/>
                  <a:pt x="514303" y="11423264"/>
                  <a:pt x="542700" y="11413906"/>
                </a:cubicBezTo>
                <a:close/>
                <a:moveTo>
                  <a:pt x="5174917" y="932381"/>
                </a:moveTo>
                <a:cubicBezTo>
                  <a:pt x="5171973" y="928218"/>
                  <a:pt x="5171160" y="923565"/>
                  <a:pt x="5168216" y="919402"/>
                </a:cubicBezTo>
                <a:cubicBezTo>
                  <a:pt x="5159582" y="927037"/>
                  <a:pt x="5162397" y="932574"/>
                  <a:pt x="5166764" y="937843"/>
                </a:cubicBezTo>
                <a:cubicBezTo>
                  <a:pt x="5168975" y="935004"/>
                  <a:pt x="5172400" y="936994"/>
                  <a:pt x="5174917" y="932381"/>
                </a:cubicBezTo>
                <a:close/>
                <a:moveTo>
                  <a:pt x="5257171" y="746472"/>
                </a:moveTo>
                <a:cubicBezTo>
                  <a:pt x="5254537" y="744827"/>
                  <a:pt x="5251902" y="743183"/>
                  <a:pt x="5249446" y="741136"/>
                </a:cubicBezTo>
                <a:cubicBezTo>
                  <a:pt x="5247398" y="743595"/>
                  <a:pt x="5245753" y="746233"/>
                  <a:pt x="5243706" y="748693"/>
                </a:cubicBezTo>
                <a:cubicBezTo>
                  <a:pt x="5246564" y="750917"/>
                  <a:pt x="5249199" y="752562"/>
                  <a:pt x="5251655" y="754609"/>
                </a:cubicBezTo>
                <a:cubicBezTo>
                  <a:pt x="5253301" y="751971"/>
                  <a:pt x="5255348" y="749511"/>
                  <a:pt x="5257171" y="746472"/>
                </a:cubicBezTo>
                <a:close/>
                <a:moveTo>
                  <a:pt x="5076897" y="1162271"/>
                </a:moveTo>
                <a:cubicBezTo>
                  <a:pt x="5076549" y="1156096"/>
                  <a:pt x="5067547" y="1151049"/>
                  <a:pt x="5062987" y="1156526"/>
                </a:cubicBezTo>
                <a:cubicBezTo>
                  <a:pt x="5064365" y="1160941"/>
                  <a:pt x="5067464" y="1164689"/>
                  <a:pt x="5073874" y="1168472"/>
                </a:cubicBezTo>
                <a:cubicBezTo>
                  <a:pt x="5076167" y="1166512"/>
                  <a:pt x="5077013" y="1164329"/>
                  <a:pt x="5076897" y="1162271"/>
                </a:cubicBezTo>
                <a:close/>
                <a:moveTo>
                  <a:pt x="3022275" y="5812565"/>
                </a:moveTo>
                <a:cubicBezTo>
                  <a:pt x="3022887" y="5809023"/>
                  <a:pt x="3023899" y="5805656"/>
                  <a:pt x="3024910" y="5802290"/>
                </a:cubicBezTo>
                <a:cubicBezTo>
                  <a:pt x="3014644" y="5799661"/>
                  <a:pt x="3001629" y="5792480"/>
                  <a:pt x="2998595" y="5802579"/>
                </a:cubicBezTo>
                <a:cubicBezTo>
                  <a:pt x="3004486" y="5807565"/>
                  <a:pt x="3012024" y="5818523"/>
                  <a:pt x="3022275" y="5812565"/>
                </a:cubicBezTo>
                <a:close/>
                <a:moveTo>
                  <a:pt x="5296333" y="666301"/>
                </a:moveTo>
                <a:cubicBezTo>
                  <a:pt x="5297435" y="663536"/>
                  <a:pt x="5297152" y="660927"/>
                  <a:pt x="5294387" y="658523"/>
                </a:cubicBezTo>
                <a:cubicBezTo>
                  <a:pt x="5287608" y="659785"/>
                  <a:pt x="5279961" y="670597"/>
                  <a:pt x="5289969" y="675019"/>
                </a:cubicBezTo>
                <a:cubicBezTo>
                  <a:pt x="5292743" y="671988"/>
                  <a:pt x="5295230" y="669066"/>
                  <a:pt x="5296333" y="666301"/>
                </a:cubicBezTo>
                <a:close/>
                <a:moveTo>
                  <a:pt x="5157367" y="981648"/>
                </a:moveTo>
                <a:cubicBezTo>
                  <a:pt x="5153122" y="978333"/>
                  <a:pt x="5148700" y="975419"/>
                  <a:pt x="5144854" y="972279"/>
                </a:cubicBezTo>
                <a:cubicBezTo>
                  <a:pt x="5136038" y="980385"/>
                  <a:pt x="5142537" y="986137"/>
                  <a:pt x="5150009" y="991839"/>
                </a:cubicBezTo>
                <a:cubicBezTo>
                  <a:pt x="5155372" y="985087"/>
                  <a:pt x="5149444" y="983428"/>
                  <a:pt x="5157367" y="981648"/>
                </a:cubicBezTo>
                <a:close/>
                <a:moveTo>
                  <a:pt x="2055672" y="8002864"/>
                </a:moveTo>
                <a:cubicBezTo>
                  <a:pt x="2050379" y="8035030"/>
                  <a:pt x="1993218" y="8067285"/>
                  <a:pt x="1938081" y="8054878"/>
                </a:cubicBezTo>
                <a:cubicBezTo>
                  <a:pt x="1898387" y="8046032"/>
                  <a:pt x="1869591" y="8012153"/>
                  <a:pt x="1822165" y="7997158"/>
                </a:cubicBezTo>
                <a:cubicBezTo>
                  <a:pt x="1798228" y="8014573"/>
                  <a:pt x="1794556" y="8061069"/>
                  <a:pt x="1753902" y="8050525"/>
                </a:cubicBezTo>
                <a:cubicBezTo>
                  <a:pt x="1706635" y="8038581"/>
                  <a:pt x="1739237" y="7953441"/>
                  <a:pt x="1750343" y="7915729"/>
                </a:cubicBezTo>
                <a:cubicBezTo>
                  <a:pt x="1697658" y="7891836"/>
                  <a:pt x="1640006" y="7873007"/>
                  <a:pt x="1587436" y="7842992"/>
                </a:cubicBezTo>
                <a:cubicBezTo>
                  <a:pt x="1572155" y="7834180"/>
                  <a:pt x="1552412" y="7823418"/>
                  <a:pt x="1546697" y="7805806"/>
                </a:cubicBezTo>
                <a:cubicBezTo>
                  <a:pt x="1627320" y="7822124"/>
                  <a:pt x="1693549" y="7854920"/>
                  <a:pt x="1756436" y="7890511"/>
                </a:cubicBezTo>
                <a:cubicBezTo>
                  <a:pt x="1770425" y="7849591"/>
                  <a:pt x="1806596" y="7766012"/>
                  <a:pt x="1861861" y="7814233"/>
                </a:cubicBezTo>
                <a:cubicBezTo>
                  <a:pt x="1824521" y="7908794"/>
                  <a:pt x="1965899" y="7886552"/>
                  <a:pt x="2027205" y="7933584"/>
                </a:cubicBezTo>
                <a:cubicBezTo>
                  <a:pt x="2044430" y="7946226"/>
                  <a:pt x="2060645" y="7972899"/>
                  <a:pt x="2055672" y="8002864"/>
                </a:cubicBezTo>
                <a:close/>
                <a:moveTo>
                  <a:pt x="3001267" y="5863344"/>
                </a:moveTo>
                <a:cubicBezTo>
                  <a:pt x="3003979" y="5846428"/>
                  <a:pt x="3003114" y="5832223"/>
                  <a:pt x="2988374" y="5825710"/>
                </a:cubicBezTo>
                <a:cubicBezTo>
                  <a:pt x="2981004" y="5834847"/>
                  <a:pt x="2995675" y="5852293"/>
                  <a:pt x="3001267" y="5863344"/>
                </a:cubicBezTo>
                <a:close/>
                <a:moveTo>
                  <a:pt x="1818345" y="8541318"/>
                </a:moveTo>
                <a:cubicBezTo>
                  <a:pt x="1814171" y="8554802"/>
                  <a:pt x="1806965" y="8565997"/>
                  <a:pt x="1792588" y="8566774"/>
                </a:cubicBezTo>
                <a:cubicBezTo>
                  <a:pt x="1809386" y="8482460"/>
                  <a:pt x="1836812" y="8408545"/>
                  <a:pt x="1818133" y="8339926"/>
                </a:cubicBezTo>
                <a:cubicBezTo>
                  <a:pt x="1813899" y="8324746"/>
                  <a:pt x="1808517" y="8310010"/>
                  <a:pt x="1804775" y="8296948"/>
                </a:cubicBezTo>
                <a:cubicBezTo>
                  <a:pt x="1800235" y="8283536"/>
                  <a:pt x="1781751" y="8275843"/>
                  <a:pt x="1802559" y="8258895"/>
                </a:cubicBezTo>
                <a:cubicBezTo>
                  <a:pt x="1849258" y="8314702"/>
                  <a:pt x="1846799" y="8409630"/>
                  <a:pt x="1825912" y="8502120"/>
                </a:cubicBezTo>
                <a:cubicBezTo>
                  <a:pt x="1823662" y="8512057"/>
                  <a:pt x="1822520" y="8527832"/>
                  <a:pt x="1818345" y="8541318"/>
                </a:cubicBezTo>
                <a:close/>
                <a:moveTo>
                  <a:pt x="2458175" y="7094068"/>
                </a:moveTo>
                <a:cubicBezTo>
                  <a:pt x="2462089" y="7067536"/>
                  <a:pt x="2455130" y="7044483"/>
                  <a:pt x="2458175" y="7018386"/>
                </a:cubicBezTo>
                <a:cubicBezTo>
                  <a:pt x="2443823" y="7033609"/>
                  <a:pt x="2429471" y="7060577"/>
                  <a:pt x="2425122" y="7081019"/>
                </a:cubicBezTo>
                <a:cubicBezTo>
                  <a:pt x="2436430" y="7086239"/>
                  <a:pt x="2449477" y="7096678"/>
                  <a:pt x="2458175" y="7094068"/>
                </a:cubicBezTo>
                <a:close/>
                <a:moveTo>
                  <a:pt x="5087681" y="1142908"/>
                </a:moveTo>
                <a:cubicBezTo>
                  <a:pt x="5087492" y="1137384"/>
                  <a:pt x="5078375" y="1132999"/>
                  <a:pt x="5072735" y="1128009"/>
                </a:cubicBezTo>
                <a:cubicBezTo>
                  <a:pt x="5067580" y="1134294"/>
                  <a:pt x="5070725" y="1139014"/>
                  <a:pt x="5072325" y="1144002"/>
                </a:cubicBezTo>
                <a:cubicBezTo>
                  <a:pt x="5077073" y="1133256"/>
                  <a:pt x="5083898" y="1145786"/>
                  <a:pt x="5084434" y="1148877"/>
                </a:cubicBezTo>
                <a:cubicBezTo>
                  <a:pt x="5086815" y="1146718"/>
                  <a:pt x="5087744" y="1144749"/>
                  <a:pt x="5087681" y="1142908"/>
                </a:cubicBezTo>
                <a:close/>
                <a:moveTo>
                  <a:pt x="5241560" y="794847"/>
                </a:moveTo>
                <a:cubicBezTo>
                  <a:pt x="5245291" y="786402"/>
                  <a:pt x="5245144" y="779127"/>
                  <a:pt x="5242633" y="771770"/>
                </a:cubicBezTo>
                <a:cubicBezTo>
                  <a:pt x="5236939" y="780308"/>
                  <a:pt x="5233385" y="788351"/>
                  <a:pt x="5241560" y="794847"/>
                </a:cubicBezTo>
                <a:close/>
                <a:moveTo>
                  <a:pt x="3956375" y="3705587"/>
                </a:moveTo>
                <a:cubicBezTo>
                  <a:pt x="3959120" y="3695194"/>
                  <a:pt x="3959656" y="3684003"/>
                  <a:pt x="3958520" y="3672550"/>
                </a:cubicBezTo>
                <a:cubicBezTo>
                  <a:pt x="3948839" y="3694461"/>
                  <a:pt x="3941457" y="3715482"/>
                  <a:pt x="3940974" y="3733837"/>
                </a:cubicBezTo>
                <a:cubicBezTo>
                  <a:pt x="3948676" y="3725574"/>
                  <a:pt x="3953630" y="3715980"/>
                  <a:pt x="3956375" y="3705587"/>
                </a:cubicBezTo>
                <a:close/>
                <a:moveTo>
                  <a:pt x="2191729" y="7705897"/>
                </a:moveTo>
                <a:cubicBezTo>
                  <a:pt x="2174037" y="7635548"/>
                  <a:pt x="2149677" y="7557022"/>
                  <a:pt x="2131726" y="7497577"/>
                </a:cubicBezTo>
                <a:cubicBezTo>
                  <a:pt x="2122072" y="7493372"/>
                  <a:pt x="2114772" y="7500031"/>
                  <a:pt x="2098620" y="7498111"/>
                </a:cubicBezTo>
                <a:cubicBezTo>
                  <a:pt x="2111464" y="7565051"/>
                  <a:pt x="2141486" y="7643485"/>
                  <a:pt x="2161785" y="7713357"/>
                </a:cubicBezTo>
                <a:cubicBezTo>
                  <a:pt x="2173982" y="7713160"/>
                  <a:pt x="2182638" y="7709532"/>
                  <a:pt x="2191729" y="7705897"/>
                </a:cubicBezTo>
                <a:close/>
                <a:moveTo>
                  <a:pt x="5116763" y="1086490"/>
                </a:moveTo>
                <a:cubicBezTo>
                  <a:pt x="5127173" y="1074742"/>
                  <a:pt x="5117480" y="1066613"/>
                  <a:pt x="5106241" y="1058763"/>
                </a:cubicBezTo>
                <a:cubicBezTo>
                  <a:pt x="5104713" y="1068665"/>
                  <a:pt x="5113653" y="1077423"/>
                  <a:pt x="5116763" y="1086490"/>
                </a:cubicBezTo>
                <a:close/>
                <a:moveTo>
                  <a:pt x="710388" y="11066025"/>
                </a:moveTo>
                <a:cubicBezTo>
                  <a:pt x="695766" y="11090579"/>
                  <a:pt x="666329" y="11116983"/>
                  <a:pt x="641089" y="11134494"/>
                </a:cubicBezTo>
                <a:cubicBezTo>
                  <a:pt x="617036" y="11112402"/>
                  <a:pt x="603117" y="11090009"/>
                  <a:pt x="604820" y="11067831"/>
                </a:cubicBezTo>
                <a:cubicBezTo>
                  <a:pt x="616131" y="11050853"/>
                  <a:pt x="655059" y="11036047"/>
                  <a:pt x="660648" y="11005076"/>
                </a:cubicBezTo>
                <a:cubicBezTo>
                  <a:pt x="680041" y="11015078"/>
                  <a:pt x="699937" y="11040111"/>
                  <a:pt x="719367" y="11042485"/>
                </a:cubicBezTo>
                <a:cubicBezTo>
                  <a:pt x="718489" y="11049861"/>
                  <a:pt x="715262" y="11057840"/>
                  <a:pt x="710388" y="11066025"/>
                </a:cubicBezTo>
                <a:close/>
                <a:moveTo>
                  <a:pt x="3147017" y="5552929"/>
                </a:moveTo>
                <a:cubicBezTo>
                  <a:pt x="3137811" y="5568374"/>
                  <a:pt x="3147017" y="5552929"/>
                  <a:pt x="3147017" y="5552929"/>
                </a:cubicBezTo>
                <a:close/>
                <a:moveTo>
                  <a:pt x="4601998" y="2261355"/>
                </a:moveTo>
                <a:cubicBezTo>
                  <a:pt x="4584596" y="2271173"/>
                  <a:pt x="4566719" y="2270218"/>
                  <a:pt x="4549279" y="2277572"/>
                </a:cubicBezTo>
                <a:cubicBezTo>
                  <a:pt x="4522102" y="2312486"/>
                  <a:pt x="4500288" y="2355632"/>
                  <a:pt x="4466421" y="2376175"/>
                </a:cubicBezTo>
                <a:cubicBezTo>
                  <a:pt x="4436202" y="2393583"/>
                  <a:pt x="4342365" y="2379641"/>
                  <a:pt x="4303845" y="2378084"/>
                </a:cubicBezTo>
                <a:cubicBezTo>
                  <a:pt x="4241916" y="2376274"/>
                  <a:pt x="4186779" y="2375590"/>
                  <a:pt x="4141495" y="2374753"/>
                </a:cubicBezTo>
                <a:cubicBezTo>
                  <a:pt x="4123602" y="2392585"/>
                  <a:pt x="4145430" y="2410108"/>
                  <a:pt x="4126304" y="2427959"/>
                </a:cubicBezTo>
                <a:cubicBezTo>
                  <a:pt x="4081769" y="2435733"/>
                  <a:pt x="4036798" y="2435200"/>
                  <a:pt x="3991938" y="2402020"/>
                </a:cubicBezTo>
                <a:cubicBezTo>
                  <a:pt x="3963559" y="2339328"/>
                  <a:pt x="3979050" y="2245775"/>
                  <a:pt x="3978769" y="2167864"/>
                </a:cubicBezTo>
                <a:cubicBezTo>
                  <a:pt x="3978434" y="2126294"/>
                  <a:pt x="3974932" y="2059213"/>
                  <a:pt x="4039029" y="2041895"/>
                </a:cubicBezTo>
                <a:cubicBezTo>
                  <a:pt x="4058355" y="2036975"/>
                  <a:pt x="4088301" y="2041746"/>
                  <a:pt x="4114458" y="2040416"/>
                </a:cubicBezTo>
                <a:cubicBezTo>
                  <a:pt x="4216014" y="2035760"/>
                  <a:pt x="4339812" y="2035056"/>
                  <a:pt x="4439199" y="2029508"/>
                </a:cubicBezTo>
                <a:cubicBezTo>
                  <a:pt x="4465434" y="2053122"/>
                  <a:pt x="4495250" y="2089307"/>
                  <a:pt x="4528089" y="2121749"/>
                </a:cubicBezTo>
                <a:cubicBezTo>
                  <a:pt x="4554975" y="2127799"/>
                  <a:pt x="4577692" y="2123136"/>
                  <a:pt x="4594007" y="2142592"/>
                </a:cubicBezTo>
                <a:cubicBezTo>
                  <a:pt x="4617533" y="2170251"/>
                  <a:pt x="4597220" y="2231249"/>
                  <a:pt x="4601998" y="2261355"/>
                </a:cubicBezTo>
                <a:close/>
                <a:moveTo>
                  <a:pt x="1605542" y="9044539"/>
                </a:moveTo>
                <a:cubicBezTo>
                  <a:pt x="1591331" y="9036832"/>
                  <a:pt x="1595720" y="9022589"/>
                  <a:pt x="1581510" y="9014881"/>
                </a:cubicBezTo>
                <a:cubicBezTo>
                  <a:pt x="1567561" y="9024901"/>
                  <a:pt x="1587460" y="9045593"/>
                  <a:pt x="1600439" y="9056088"/>
                </a:cubicBezTo>
                <a:close/>
                <a:moveTo>
                  <a:pt x="5040452" y="1271878"/>
                </a:moveTo>
                <a:cubicBezTo>
                  <a:pt x="5034559" y="1266895"/>
                  <a:pt x="5028490" y="1262310"/>
                  <a:pt x="5024258" y="1267578"/>
                </a:cubicBezTo>
                <a:cubicBezTo>
                  <a:pt x="5029613" y="1269468"/>
                  <a:pt x="5035682" y="1274053"/>
                  <a:pt x="5040452" y="1271878"/>
                </a:cubicBezTo>
                <a:close/>
                <a:moveTo>
                  <a:pt x="5114814" y="1104860"/>
                </a:moveTo>
                <a:cubicBezTo>
                  <a:pt x="5105341" y="1097308"/>
                  <a:pt x="5109607" y="1087654"/>
                  <a:pt x="5098012" y="1080608"/>
                </a:cubicBezTo>
                <a:cubicBezTo>
                  <a:pt x="5088628" y="1088962"/>
                  <a:pt x="5110110" y="1113359"/>
                  <a:pt x="5114814" y="1104860"/>
                </a:cubicBezTo>
                <a:close/>
                <a:moveTo>
                  <a:pt x="5374984" y="517293"/>
                </a:moveTo>
                <a:cubicBezTo>
                  <a:pt x="5374436" y="513620"/>
                  <a:pt x="5371203" y="510298"/>
                  <a:pt x="5365239" y="507426"/>
                </a:cubicBezTo>
                <a:cubicBezTo>
                  <a:pt x="5358040" y="516078"/>
                  <a:pt x="5358643" y="523445"/>
                  <a:pt x="5368608" y="529267"/>
                </a:cubicBezTo>
                <a:cubicBezTo>
                  <a:pt x="5373391" y="524991"/>
                  <a:pt x="5375531" y="520967"/>
                  <a:pt x="5374984" y="517293"/>
                </a:cubicBezTo>
                <a:close/>
                <a:moveTo>
                  <a:pt x="5194437" y="927171"/>
                </a:moveTo>
                <a:cubicBezTo>
                  <a:pt x="5204481" y="916343"/>
                  <a:pt x="5191955" y="900313"/>
                  <a:pt x="5178811" y="899753"/>
                </a:cubicBezTo>
                <a:cubicBezTo>
                  <a:pt x="5172035" y="905346"/>
                  <a:pt x="5180215" y="908483"/>
                  <a:pt x="5176369" y="913940"/>
                </a:cubicBezTo>
                <a:cubicBezTo>
                  <a:pt x="5183009" y="921644"/>
                  <a:pt x="5186570" y="910337"/>
                  <a:pt x="5193033" y="918440"/>
                </a:cubicBezTo>
                <a:cubicBezTo>
                  <a:pt x="5191222" y="921457"/>
                  <a:pt x="5192917" y="924114"/>
                  <a:pt x="5194437" y="927171"/>
                </a:cubicBezTo>
                <a:close/>
                <a:moveTo>
                  <a:pt x="5161275" y="1008338"/>
                </a:moveTo>
                <a:cubicBezTo>
                  <a:pt x="5166992" y="1000783"/>
                  <a:pt x="5164743" y="994028"/>
                  <a:pt x="5160767" y="987951"/>
                </a:cubicBezTo>
                <a:cubicBezTo>
                  <a:pt x="5155050" y="995506"/>
                  <a:pt x="5159424" y="1001759"/>
                  <a:pt x="5161275" y="1008338"/>
                </a:cubicBezTo>
                <a:close/>
                <a:moveTo>
                  <a:pt x="5290069" y="718109"/>
                </a:moveTo>
                <a:cubicBezTo>
                  <a:pt x="5296267" y="709495"/>
                  <a:pt x="5296663" y="702101"/>
                  <a:pt x="5295683" y="694573"/>
                </a:cubicBezTo>
                <a:cubicBezTo>
                  <a:pt x="5290037" y="706269"/>
                  <a:pt x="5290138" y="708206"/>
                  <a:pt x="5279256" y="705763"/>
                </a:cubicBezTo>
                <a:cubicBezTo>
                  <a:pt x="5285886" y="709165"/>
                  <a:pt x="5281087" y="714613"/>
                  <a:pt x="5290069" y="718109"/>
                </a:cubicBezTo>
                <a:close/>
                <a:moveTo>
                  <a:pt x="1504279" y="9287217"/>
                </a:moveTo>
                <a:cubicBezTo>
                  <a:pt x="1419476" y="9218346"/>
                  <a:pt x="1351198" y="9144406"/>
                  <a:pt x="1262525" y="9084291"/>
                </a:cubicBezTo>
                <a:cubicBezTo>
                  <a:pt x="1258175" y="9095215"/>
                  <a:pt x="1273723" y="9106367"/>
                  <a:pt x="1281081" y="9113425"/>
                </a:cubicBezTo>
                <a:cubicBezTo>
                  <a:pt x="1346585" y="9174245"/>
                  <a:pt x="1434564" y="9240238"/>
                  <a:pt x="1504279" y="9287217"/>
                </a:cubicBezTo>
                <a:close/>
                <a:moveTo>
                  <a:pt x="5269387" y="767730"/>
                </a:moveTo>
                <a:cubicBezTo>
                  <a:pt x="5266304" y="764926"/>
                  <a:pt x="5268128" y="761887"/>
                  <a:pt x="5263708" y="759934"/>
                </a:cubicBezTo>
                <a:cubicBezTo>
                  <a:pt x="5262194" y="761188"/>
                  <a:pt x="5261081" y="762618"/>
                  <a:pt x="5259614" y="764854"/>
                </a:cubicBezTo>
                <a:cubicBezTo>
                  <a:pt x="5263276" y="767433"/>
                  <a:pt x="5260874" y="770697"/>
                  <a:pt x="5265517" y="773230"/>
                </a:cubicBezTo>
                <a:cubicBezTo>
                  <a:pt x="5266807" y="771396"/>
                  <a:pt x="5268097" y="769563"/>
                  <a:pt x="5269387" y="767730"/>
                </a:cubicBezTo>
                <a:close/>
                <a:moveTo>
                  <a:pt x="4430100" y="2668148"/>
                </a:moveTo>
                <a:cubicBezTo>
                  <a:pt x="4437623" y="2659112"/>
                  <a:pt x="4419883" y="2644366"/>
                  <a:pt x="4414877" y="2648643"/>
                </a:cubicBezTo>
                <a:cubicBezTo>
                  <a:pt x="4420156" y="2655134"/>
                  <a:pt x="4420005" y="2663769"/>
                  <a:pt x="4430100" y="2668148"/>
                </a:cubicBezTo>
                <a:close/>
                <a:moveTo>
                  <a:pt x="2908164" y="6113930"/>
                </a:moveTo>
                <a:cubicBezTo>
                  <a:pt x="2899977" y="6035474"/>
                  <a:pt x="2870890" y="5968759"/>
                  <a:pt x="2853202" y="5895640"/>
                </a:cubicBezTo>
                <a:cubicBezTo>
                  <a:pt x="2862013" y="5900486"/>
                  <a:pt x="2858097" y="5912579"/>
                  <a:pt x="2870309" y="5915115"/>
                </a:cubicBezTo>
                <a:cubicBezTo>
                  <a:pt x="2862649" y="5885037"/>
                  <a:pt x="2866564" y="5848156"/>
                  <a:pt x="2841054" y="5828305"/>
                </a:cubicBezTo>
                <a:cubicBezTo>
                  <a:pt x="2827540" y="5839494"/>
                  <a:pt x="2846225" y="5851087"/>
                  <a:pt x="2828857" y="5859143"/>
                </a:cubicBezTo>
                <a:cubicBezTo>
                  <a:pt x="2840431" y="5926700"/>
                  <a:pt x="2865710" y="5991257"/>
                  <a:pt x="2883727" y="6050698"/>
                </a:cubicBezTo>
                <a:cubicBezTo>
                  <a:pt x="2889825" y="6072460"/>
                  <a:pt x="2892345" y="6096929"/>
                  <a:pt x="2908164" y="6113930"/>
                </a:cubicBezTo>
                <a:close/>
                <a:moveTo>
                  <a:pt x="5412428" y="446807"/>
                </a:moveTo>
                <a:cubicBezTo>
                  <a:pt x="5407810" y="444285"/>
                  <a:pt x="5405104" y="440681"/>
                  <a:pt x="5404352" y="436978"/>
                </a:cubicBezTo>
                <a:cubicBezTo>
                  <a:pt x="5398310" y="437680"/>
                  <a:pt x="5391063" y="446516"/>
                  <a:pt x="5397366" y="451709"/>
                </a:cubicBezTo>
                <a:cubicBezTo>
                  <a:pt x="5402078" y="447530"/>
                  <a:pt x="5408777" y="457232"/>
                  <a:pt x="5412428" y="446807"/>
                </a:cubicBezTo>
                <a:close/>
                <a:moveTo>
                  <a:pt x="5333522" y="633038"/>
                </a:moveTo>
                <a:cubicBezTo>
                  <a:pt x="5324843" y="629203"/>
                  <a:pt x="5329392" y="623175"/>
                  <a:pt x="5320144" y="619561"/>
                </a:cubicBezTo>
                <a:cubicBezTo>
                  <a:pt x="5312792" y="627662"/>
                  <a:pt x="5326614" y="646537"/>
                  <a:pt x="5333522" y="633038"/>
                </a:cubicBezTo>
                <a:close/>
                <a:moveTo>
                  <a:pt x="3488727" y="4809846"/>
                </a:moveTo>
                <a:cubicBezTo>
                  <a:pt x="3492261" y="4805837"/>
                  <a:pt x="3494457" y="4801381"/>
                  <a:pt x="3494418" y="4796429"/>
                </a:cubicBezTo>
                <a:cubicBezTo>
                  <a:pt x="3483660" y="4802597"/>
                  <a:pt x="3439446" y="4804594"/>
                  <a:pt x="3444944" y="4835422"/>
                </a:cubicBezTo>
                <a:cubicBezTo>
                  <a:pt x="3455474" y="4829915"/>
                  <a:pt x="3478126" y="4821875"/>
                  <a:pt x="3488727" y="4809846"/>
                </a:cubicBezTo>
                <a:close/>
                <a:moveTo>
                  <a:pt x="4938484" y="1531818"/>
                </a:moveTo>
                <a:cubicBezTo>
                  <a:pt x="4899445" y="1486668"/>
                  <a:pt x="4855838" y="1444892"/>
                  <a:pt x="4793739" y="1419681"/>
                </a:cubicBezTo>
                <a:cubicBezTo>
                  <a:pt x="4781675" y="1437024"/>
                  <a:pt x="4768276" y="1451490"/>
                  <a:pt x="4756737" y="1470106"/>
                </a:cubicBezTo>
                <a:cubicBezTo>
                  <a:pt x="4796221" y="1509111"/>
                  <a:pt x="4824245" y="1552842"/>
                  <a:pt x="4867549" y="1590273"/>
                </a:cubicBezTo>
                <a:cubicBezTo>
                  <a:pt x="4890458" y="1568161"/>
                  <a:pt x="4915620" y="1553316"/>
                  <a:pt x="4938484" y="1531818"/>
                </a:cubicBezTo>
                <a:close/>
                <a:moveTo>
                  <a:pt x="5346028" y="611137"/>
                </a:moveTo>
                <a:cubicBezTo>
                  <a:pt x="5353639" y="600314"/>
                  <a:pt x="5340530" y="592630"/>
                  <a:pt x="5335482" y="583780"/>
                </a:cubicBezTo>
                <a:cubicBezTo>
                  <a:pt x="5329918" y="584632"/>
                  <a:pt x="5324974" y="590486"/>
                  <a:pt x="5325813" y="596058"/>
                </a:cubicBezTo>
                <a:cubicBezTo>
                  <a:pt x="5338872" y="598518"/>
                  <a:pt x="5339881" y="599437"/>
                  <a:pt x="5346028" y="611137"/>
                </a:cubicBezTo>
                <a:close/>
                <a:moveTo>
                  <a:pt x="654786" y="11229148"/>
                </a:moveTo>
                <a:cubicBezTo>
                  <a:pt x="650968" y="11222700"/>
                  <a:pt x="654978" y="11216856"/>
                  <a:pt x="651559" y="11210584"/>
                </a:cubicBezTo>
                <a:cubicBezTo>
                  <a:pt x="648030" y="11214261"/>
                  <a:pt x="644102" y="11217762"/>
                  <a:pt x="640572" y="11221440"/>
                </a:cubicBezTo>
                <a:cubicBezTo>
                  <a:pt x="645048" y="11225322"/>
                  <a:pt x="649885" y="11232695"/>
                  <a:pt x="654786" y="11229148"/>
                </a:cubicBezTo>
                <a:close/>
                <a:moveTo>
                  <a:pt x="3162951" y="5555685"/>
                </a:moveTo>
                <a:cubicBezTo>
                  <a:pt x="3156257" y="5550348"/>
                  <a:pt x="3154335" y="5542837"/>
                  <a:pt x="3149365" y="5536833"/>
                </a:cubicBezTo>
                <a:cubicBezTo>
                  <a:pt x="3146023" y="5544398"/>
                  <a:pt x="3156067" y="5562638"/>
                  <a:pt x="3162951" y="5555685"/>
                </a:cubicBezTo>
                <a:close/>
                <a:moveTo>
                  <a:pt x="3053141" y="5809520"/>
                </a:moveTo>
                <a:cubicBezTo>
                  <a:pt x="3048935" y="5807185"/>
                  <a:pt x="3047556" y="5802762"/>
                  <a:pt x="3040125" y="5802339"/>
                </a:cubicBezTo>
                <a:cubicBezTo>
                  <a:pt x="3039114" y="5805706"/>
                  <a:pt x="3038102" y="5809072"/>
                  <a:pt x="3037313" y="5813013"/>
                </a:cubicBezTo>
                <a:cubicBezTo>
                  <a:pt x="3043595" y="5813882"/>
                  <a:pt x="3053868" y="5820805"/>
                  <a:pt x="3053141" y="5809520"/>
                </a:cubicBezTo>
                <a:close/>
                <a:moveTo>
                  <a:pt x="5137491" y="1094206"/>
                </a:moveTo>
                <a:cubicBezTo>
                  <a:pt x="5131862" y="1103858"/>
                  <a:pt x="5122804" y="1114159"/>
                  <a:pt x="5113647" y="1127903"/>
                </a:cubicBezTo>
                <a:cubicBezTo>
                  <a:pt x="5100382" y="1118195"/>
                  <a:pt x="5101212" y="1105580"/>
                  <a:pt x="5082117" y="1096182"/>
                </a:cubicBezTo>
                <a:cubicBezTo>
                  <a:pt x="5091347" y="1079587"/>
                  <a:pt x="5091436" y="1063279"/>
                  <a:pt x="5108368" y="1039990"/>
                </a:cubicBezTo>
                <a:cubicBezTo>
                  <a:pt x="5118416" y="1047315"/>
                  <a:pt x="5125324" y="1072483"/>
                  <a:pt x="5140758" y="1064398"/>
                </a:cubicBezTo>
                <a:cubicBezTo>
                  <a:pt x="5145320" y="1075549"/>
                  <a:pt x="5143120" y="1084553"/>
                  <a:pt x="5137491" y="1094206"/>
                </a:cubicBezTo>
                <a:close/>
                <a:moveTo>
                  <a:pt x="974753" y="10517638"/>
                </a:moveTo>
                <a:cubicBezTo>
                  <a:pt x="939511" y="10505366"/>
                  <a:pt x="922049" y="10471262"/>
                  <a:pt x="911743" y="10428540"/>
                </a:cubicBezTo>
                <a:cubicBezTo>
                  <a:pt x="925318" y="10430298"/>
                  <a:pt x="937445" y="10445079"/>
                  <a:pt x="947066" y="10456869"/>
                </a:cubicBezTo>
                <a:cubicBezTo>
                  <a:pt x="959243" y="10472618"/>
                  <a:pt x="971770" y="10487576"/>
                  <a:pt x="974753" y="10517638"/>
                </a:cubicBezTo>
                <a:close/>
                <a:moveTo>
                  <a:pt x="5225822" y="900579"/>
                </a:moveTo>
                <a:cubicBezTo>
                  <a:pt x="5210746" y="895830"/>
                  <a:pt x="5214081" y="871006"/>
                  <a:pt x="5188581" y="860696"/>
                </a:cubicBezTo>
                <a:cubicBezTo>
                  <a:pt x="5189978" y="844579"/>
                  <a:pt x="5195275" y="828272"/>
                  <a:pt x="5210453" y="810116"/>
                </a:cubicBezTo>
                <a:cubicBezTo>
                  <a:pt x="5225050" y="821347"/>
                  <a:pt x="5227993" y="834122"/>
                  <a:pt x="5247066" y="844940"/>
                </a:cubicBezTo>
                <a:cubicBezTo>
                  <a:pt x="5242259" y="863376"/>
                  <a:pt x="5232002" y="882272"/>
                  <a:pt x="5225822" y="900579"/>
                </a:cubicBezTo>
                <a:close/>
                <a:moveTo>
                  <a:pt x="5156972" y="1056842"/>
                </a:moveTo>
                <a:cubicBezTo>
                  <a:pt x="5145908" y="1058194"/>
                  <a:pt x="5153092" y="1044086"/>
                  <a:pt x="5142700" y="1038534"/>
                </a:cubicBezTo>
                <a:cubicBezTo>
                  <a:pt x="5130758" y="1033258"/>
                  <a:pt x="5113952" y="1023912"/>
                  <a:pt x="5107770" y="1012060"/>
                </a:cubicBezTo>
                <a:cubicBezTo>
                  <a:pt x="5128461" y="989999"/>
                  <a:pt x="5131315" y="970617"/>
                  <a:pt x="5141516" y="949682"/>
                </a:cubicBezTo>
                <a:cubicBezTo>
                  <a:pt x="5156058" y="965228"/>
                  <a:pt x="5172326" y="980097"/>
                  <a:pt x="5182000" y="995892"/>
                </a:cubicBezTo>
                <a:cubicBezTo>
                  <a:pt x="5165381" y="1017352"/>
                  <a:pt x="5167970" y="1036258"/>
                  <a:pt x="5156972" y="1056842"/>
                </a:cubicBezTo>
                <a:close/>
                <a:moveTo>
                  <a:pt x="1672757" y="8943717"/>
                </a:moveTo>
                <a:cubicBezTo>
                  <a:pt x="1665928" y="8955915"/>
                  <a:pt x="1655683" y="8978016"/>
                  <a:pt x="1635861" y="8974013"/>
                </a:cubicBezTo>
                <a:cubicBezTo>
                  <a:pt x="1619757" y="8958338"/>
                  <a:pt x="1650351" y="8939047"/>
                  <a:pt x="1659943" y="8919510"/>
                </a:cubicBezTo>
                <a:cubicBezTo>
                  <a:pt x="1670414" y="8897984"/>
                  <a:pt x="1678402" y="8870131"/>
                  <a:pt x="1683429" y="8845724"/>
                </a:cubicBezTo>
                <a:cubicBezTo>
                  <a:pt x="1694187" y="8787712"/>
                  <a:pt x="1677471" y="8725645"/>
                  <a:pt x="1682054" y="8677267"/>
                </a:cubicBezTo>
                <a:cubicBezTo>
                  <a:pt x="1706667" y="8686715"/>
                  <a:pt x="1701685" y="8727309"/>
                  <a:pt x="1703582" y="8756677"/>
                </a:cubicBezTo>
                <a:cubicBezTo>
                  <a:pt x="1706954" y="8803339"/>
                  <a:pt x="1707404" y="8884847"/>
                  <a:pt x="1672757" y="8943717"/>
                </a:cubicBezTo>
                <a:close/>
                <a:moveTo>
                  <a:pt x="5201700" y="961404"/>
                </a:moveTo>
                <a:cubicBezTo>
                  <a:pt x="5198777" y="966598"/>
                  <a:pt x="5195062" y="971218"/>
                  <a:pt x="5190101" y="974870"/>
                </a:cubicBezTo>
                <a:cubicBezTo>
                  <a:pt x="5178422" y="960168"/>
                  <a:pt x="5161684" y="946094"/>
                  <a:pt x="5147476" y="931706"/>
                </a:cubicBezTo>
                <a:cubicBezTo>
                  <a:pt x="5154767" y="920616"/>
                  <a:pt x="5169879" y="897238"/>
                  <a:pt x="5178215" y="879453"/>
                </a:cubicBezTo>
                <a:cubicBezTo>
                  <a:pt x="5186029" y="879089"/>
                  <a:pt x="5194506" y="892376"/>
                  <a:pt x="5199145" y="899196"/>
                </a:cubicBezTo>
                <a:cubicBezTo>
                  <a:pt x="5207751" y="911109"/>
                  <a:pt x="5217349" y="899129"/>
                  <a:pt x="5218847" y="909810"/>
                </a:cubicBezTo>
                <a:cubicBezTo>
                  <a:pt x="5212101" y="925077"/>
                  <a:pt x="5210467" y="945823"/>
                  <a:pt x="5201700" y="961404"/>
                </a:cubicBezTo>
                <a:close/>
                <a:moveTo>
                  <a:pt x="5298438" y="743566"/>
                </a:moveTo>
                <a:cubicBezTo>
                  <a:pt x="5282720" y="727160"/>
                  <a:pt x="5266601" y="710578"/>
                  <a:pt x="5256911" y="693525"/>
                </a:cubicBezTo>
                <a:cubicBezTo>
                  <a:pt x="5267035" y="681442"/>
                  <a:pt x="5277928" y="657873"/>
                  <a:pt x="5289473" y="639323"/>
                </a:cubicBezTo>
                <a:cubicBezTo>
                  <a:pt x="5304464" y="653042"/>
                  <a:pt x="5311876" y="667670"/>
                  <a:pt x="5325317" y="681650"/>
                </a:cubicBezTo>
                <a:cubicBezTo>
                  <a:pt x="5316799" y="702011"/>
                  <a:pt x="5308507" y="722944"/>
                  <a:pt x="5298438" y="743566"/>
                </a:cubicBezTo>
                <a:close/>
                <a:moveTo>
                  <a:pt x="2929776" y="6104888"/>
                </a:moveTo>
                <a:cubicBezTo>
                  <a:pt x="2922170" y="6055291"/>
                  <a:pt x="2909262" y="6009070"/>
                  <a:pt x="2891053" y="5966228"/>
                </a:cubicBezTo>
                <a:cubicBezTo>
                  <a:pt x="2902454" y="5935038"/>
                  <a:pt x="2882107" y="5908888"/>
                  <a:pt x="2876216" y="5879115"/>
                </a:cubicBezTo>
                <a:cubicBezTo>
                  <a:pt x="2887899" y="5882847"/>
                  <a:pt x="2883172" y="5910788"/>
                  <a:pt x="2896472" y="5903318"/>
                </a:cubicBezTo>
                <a:cubicBezTo>
                  <a:pt x="2885900" y="5877674"/>
                  <a:pt x="2890704" y="5843093"/>
                  <a:pt x="2868557" y="5824250"/>
                </a:cubicBezTo>
                <a:cubicBezTo>
                  <a:pt x="2851250" y="5841867"/>
                  <a:pt x="2890926" y="5868454"/>
                  <a:pt x="2868303" y="5880862"/>
                </a:cubicBezTo>
                <a:cubicBezTo>
                  <a:pt x="2871037" y="5901613"/>
                  <a:pt x="2885677" y="5926672"/>
                  <a:pt x="2873549" y="5946577"/>
                </a:cubicBezTo>
                <a:cubicBezTo>
                  <a:pt x="2887438" y="5947470"/>
                  <a:pt x="2882903" y="5958813"/>
                  <a:pt x="2887690" y="5965218"/>
                </a:cubicBezTo>
                <a:cubicBezTo>
                  <a:pt x="2887690" y="5990005"/>
                  <a:pt x="2895825" y="6013620"/>
                  <a:pt x="2902191" y="6036929"/>
                </a:cubicBezTo>
                <a:cubicBezTo>
                  <a:pt x="2908687" y="6058866"/>
                  <a:pt x="2910111" y="6089049"/>
                  <a:pt x="2929776" y="6104888"/>
                </a:cubicBezTo>
                <a:close/>
                <a:moveTo>
                  <a:pt x="5276677" y="793481"/>
                </a:moveTo>
                <a:cubicBezTo>
                  <a:pt x="5270304" y="805865"/>
                  <a:pt x="5260736" y="817739"/>
                  <a:pt x="5250268" y="825129"/>
                </a:cubicBezTo>
                <a:cubicBezTo>
                  <a:pt x="5235704" y="812446"/>
                  <a:pt x="5230682" y="797730"/>
                  <a:pt x="5217277" y="784598"/>
                </a:cubicBezTo>
                <a:cubicBezTo>
                  <a:pt x="5232635" y="768313"/>
                  <a:pt x="5232271" y="739795"/>
                  <a:pt x="5253964" y="724388"/>
                </a:cubicBezTo>
                <a:cubicBezTo>
                  <a:pt x="5264912" y="735473"/>
                  <a:pt x="5266319" y="748591"/>
                  <a:pt x="5283911" y="758767"/>
                </a:cubicBezTo>
                <a:cubicBezTo>
                  <a:pt x="5286226" y="768201"/>
                  <a:pt x="5283049" y="781096"/>
                  <a:pt x="5276677" y="793481"/>
                </a:cubicBezTo>
                <a:close/>
                <a:moveTo>
                  <a:pt x="4464275" y="2639175"/>
                </a:moveTo>
                <a:cubicBezTo>
                  <a:pt x="4473052" y="2624833"/>
                  <a:pt x="4461886" y="2617739"/>
                  <a:pt x="4448297" y="2611393"/>
                </a:cubicBezTo>
                <a:cubicBezTo>
                  <a:pt x="4444369" y="2624239"/>
                  <a:pt x="4451914" y="2632762"/>
                  <a:pt x="4464275" y="2639175"/>
                </a:cubicBezTo>
                <a:close/>
                <a:moveTo>
                  <a:pt x="3511100" y="4796452"/>
                </a:moveTo>
                <a:cubicBezTo>
                  <a:pt x="3509957" y="4794551"/>
                  <a:pt x="3508402" y="4792800"/>
                  <a:pt x="3507257" y="4790900"/>
                </a:cubicBezTo>
                <a:cubicBezTo>
                  <a:pt x="3505499" y="4792456"/>
                  <a:pt x="3503594" y="4793599"/>
                  <a:pt x="3502245" y="4795008"/>
                </a:cubicBezTo>
                <a:cubicBezTo>
                  <a:pt x="3503389" y="4796908"/>
                  <a:pt x="3504534" y="4798807"/>
                  <a:pt x="3505942" y="4800150"/>
                </a:cubicBezTo>
                <a:cubicBezTo>
                  <a:pt x="3507847" y="4799005"/>
                  <a:pt x="3509607" y="4797449"/>
                  <a:pt x="3511100" y="4796452"/>
                </a:cubicBezTo>
                <a:close/>
                <a:moveTo>
                  <a:pt x="1375668" y="9634336"/>
                </a:moveTo>
                <a:cubicBezTo>
                  <a:pt x="1248190" y="9545658"/>
                  <a:pt x="1163675" y="9450269"/>
                  <a:pt x="1060949" y="9357301"/>
                </a:cubicBezTo>
                <a:cubicBezTo>
                  <a:pt x="1060582" y="9369985"/>
                  <a:pt x="1073352" y="9384191"/>
                  <a:pt x="1081155" y="9392397"/>
                </a:cubicBezTo>
                <a:cubicBezTo>
                  <a:pt x="1166057" y="9483675"/>
                  <a:pt x="1275463" y="9577691"/>
                  <a:pt x="1375668" y="9634336"/>
                </a:cubicBezTo>
                <a:close/>
                <a:moveTo>
                  <a:pt x="1629285" y="9064073"/>
                </a:moveTo>
                <a:cubicBezTo>
                  <a:pt x="1634341" y="9051552"/>
                  <a:pt x="1628088" y="9043077"/>
                  <a:pt x="1613044" y="9038334"/>
                </a:cubicBezTo>
                <a:cubicBezTo>
                  <a:pt x="1607414" y="9051077"/>
                  <a:pt x="1617289" y="9057820"/>
                  <a:pt x="1629285" y="9064073"/>
                </a:cubicBezTo>
                <a:close/>
                <a:moveTo>
                  <a:pt x="5367712" y="607951"/>
                </a:moveTo>
                <a:cubicBezTo>
                  <a:pt x="5355546" y="620544"/>
                  <a:pt x="5347635" y="637382"/>
                  <a:pt x="5332452" y="655736"/>
                </a:cubicBezTo>
                <a:cubicBezTo>
                  <a:pt x="5318330" y="642876"/>
                  <a:pt x="5307668" y="629654"/>
                  <a:pt x="5299679" y="615720"/>
                </a:cubicBezTo>
                <a:cubicBezTo>
                  <a:pt x="5308598" y="599801"/>
                  <a:pt x="5320145" y="582205"/>
                  <a:pt x="5333320" y="570530"/>
                </a:cubicBezTo>
                <a:cubicBezTo>
                  <a:pt x="5346828" y="582646"/>
                  <a:pt x="5355737" y="595567"/>
                  <a:pt x="5367712" y="607951"/>
                </a:cubicBezTo>
                <a:close/>
                <a:moveTo>
                  <a:pt x="2481224" y="7141913"/>
                </a:moveTo>
                <a:cubicBezTo>
                  <a:pt x="2482094" y="7114946"/>
                  <a:pt x="2446432" y="7101898"/>
                  <a:pt x="2419034" y="7100157"/>
                </a:cubicBezTo>
                <a:cubicBezTo>
                  <a:pt x="2409466" y="7138868"/>
                  <a:pt x="2412076" y="7174100"/>
                  <a:pt x="2431211" y="7204112"/>
                </a:cubicBezTo>
                <a:cubicBezTo>
                  <a:pt x="2448607" y="7185844"/>
                  <a:pt x="2465133" y="7163661"/>
                  <a:pt x="2481224" y="7141913"/>
                </a:cubicBezTo>
                <a:close/>
                <a:moveTo>
                  <a:pt x="3554164" y="4716332"/>
                </a:moveTo>
                <a:cubicBezTo>
                  <a:pt x="3550168" y="4697436"/>
                  <a:pt x="3528697" y="4680190"/>
                  <a:pt x="3513180" y="4664039"/>
                </a:cubicBezTo>
                <a:cubicBezTo>
                  <a:pt x="3498513" y="4648972"/>
                  <a:pt x="3485602" y="4632356"/>
                  <a:pt x="3471054" y="4616317"/>
                </a:cubicBezTo>
                <a:cubicBezTo>
                  <a:pt x="3446322" y="4588693"/>
                  <a:pt x="3409898" y="4568491"/>
                  <a:pt x="3401796" y="4544599"/>
                </a:cubicBezTo>
                <a:cubicBezTo>
                  <a:pt x="3415629" y="4534095"/>
                  <a:pt x="3433394" y="4526801"/>
                  <a:pt x="3446257" y="4509714"/>
                </a:cubicBezTo>
                <a:cubicBezTo>
                  <a:pt x="3457773" y="4494036"/>
                  <a:pt x="3457704" y="4471885"/>
                  <a:pt x="3466406" y="4459987"/>
                </a:cubicBezTo>
                <a:cubicBezTo>
                  <a:pt x="3501302" y="4346763"/>
                  <a:pt x="3394172" y="4232725"/>
                  <a:pt x="3302242" y="4208868"/>
                </a:cubicBezTo>
                <a:cubicBezTo>
                  <a:pt x="3164832" y="4173139"/>
                  <a:pt x="3019143" y="4364901"/>
                  <a:pt x="3024734" y="4469614"/>
                </a:cubicBezTo>
                <a:cubicBezTo>
                  <a:pt x="3031094" y="4590683"/>
                  <a:pt x="3179757" y="4674580"/>
                  <a:pt x="3275679" y="4647575"/>
                </a:cubicBezTo>
                <a:cubicBezTo>
                  <a:pt x="3297754" y="4641968"/>
                  <a:pt x="3306984" y="4628956"/>
                  <a:pt x="3325514" y="4625081"/>
                </a:cubicBezTo>
                <a:cubicBezTo>
                  <a:pt x="3377114" y="4683731"/>
                  <a:pt x="3408887" y="4724542"/>
                  <a:pt x="3465239" y="4786103"/>
                </a:cubicBezTo>
                <a:cubicBezTo>
                  <a:pt x="3500643" y="4753080"/>
                  <a:pt x="3528083" y="4746935"/>
                  <a:pt x="3554164" y="4716332"/>
                </a:cubicBezTo>
                <a:close/>
                <a:moveTo>
                  <a:pt x="5391677" y="557683"/>
                </a:moveTo>
                <a:cubicBezTo>
                  <a:pt x="5394791" y="553498"/>
                  <a:pt x="5397076" y="549419"/>
                  <a:pt x="5396485" y="545845"/>
                </a:cubicBezTo>
                <a:cubicBezTo>
                  <a:pt x="5385835" y="538299"/>
                  <a:pt x="5375147" y="565762"/>
                  <a:pt x="5381884" y="570159"/>
                </a:cubicBezTo>
                <a:cubicBezTo>
                  <a:pt x="5384616" y="566159"/>
                  <a:pt x="5388561" y="561868"/>
                  <a:pt x="5391677" y="557683"/>
                </a:cubicBezTo>
                <a:close/>
                <a:moveTo>
                  <a:pt x="5428377" y="475704"/>
                </a:moveTo>
                <a:cubicBezTo>
                  <a:pt x="5429386" y="471394"/>
                  <a:pt x="5428424" y="467357"/>
                  <a:pt x="5423963" y="463942"/>
                </a:cubicBezTo>
                <a:cubicBezTo>
                  <a:pt x="5419468" y="473031"/>
                  <a:pt x="5411065" y="482320"/>
                  <a:pt x="5420965" y="489102"/>
                </a:cubicBezTo>
                <a:cubicBezTo>
                  <a:pt x="5424389" y="484596"/>
                  <a:pt x="5427369" y="480014"/>
                  <a:pt x="5428377" y="475704"/>
                </a:cubicBezTo>
                <a:close/>
                <a:moveTo>
                  <a:pt x="636128" y="11328493"/>
                </a:moveTo>
                <a:cubicBezTo>
                  <a:pt x="629502" y="11312236"/>
                  <a:pt x="642070" y="11277324"/>
                  <a:pt x="617870" y="11272821"/>
                </a:cubicBezTo>
                <a:cubicBezTo>
                  <a:pt x="632677" y="11288883"/>
                  <a:pt x="609408" y="11324304"/>
                  <a:pt x="636128" y="11328493"/>
                </a:cubicBezTo>
                <a:close/>
                <a:moveTo>
                  <a:pt x="3057721" y="5848724"/>
                </a:moveTo>
                <a:cubicBezTo>
                  <a:pt x="3058380" y="5846155"/>
                  <a:pt x="3059039" y="5843586"/>
                  <a:pt x="3059920" y="5841592"/>
                </a:cubicBezTo>
                <a:cubicBezTo>
                  <a:pt x="3057353" y="5840935"/>
                  <a:pt x="3055185" y="5840453"/>
                  <a:pt x="3052795" y="5839397"/>
                </a:cubicBezTo>
                <a:cubicBezTo>
                  <a:pt x="3052136" y="5841967"/>
                  <a:pt x="3051477" y="5844535"/>
                  <a:pt x="3050995" y="5846705"/>
                </a:cubicBezTo>
                <a:cubicBezTo>
                  <a:pt x="3053163" y="5847187"/>
                  <a:pt x="3055729" y="5847844"/>
                  <a:pt x="3057721" y="5848724"/>
                </a:cubicBezTo>
                <a:close/>
                <a:moveTo>
                  <a:pt x="3531969" y="4779728"/>
                </a:moveTo>
                <a:cubicBezTo>
                  <a:pt x="3529153" y="4777042"/>
                  <a:pt x="3526981" y="4772278"/>
                  <a:pt x="3523433" y="4774014"/>
                </a:cubicBezTo>
                <a:cubicBezTo>
                  <a:pt x="3526280" y="4778072"/>
                  <a:pt x="3518072" y="4781017"/>
                  <a:pt x="3524377" y="4785685"/>
                </a:cubicBezTo>
                <a:cubicBezTo>
                  <a:pt x="3526957" y="4783836"/>
                  <a:pt x="3529390" y="4781578"/>
                  <a:pt x="3531969" y="4779728"/>
                </a:cubicBezTo>
                <a:close/>
                <a:moveTo>
                  <a:pt x="5386668" y="585526"/>
                </a:moveTo>
                <a:cubicBezTo>
                  <a:pt x="5363560" y="587622"/>
                  <a:pt x="5351761" y="552116"/>
                  <a:pt x="5338194" y="538075"/>
                </a:cubicBezTo>
                <a:cubicBezTo>
                  <a:pt x="5353330" y="523464"/>
                  <a:pt x="5356780" y="500376"/>
                  <a:pt x="5367610" y="493328"/>
                </a:cubicBezTo>
                <a:cubicBezTo>
                  <a:pt x="5375218" y="509942"/>
                  <a:pt x="5395362" y="525469"/>
                  <a:pt x="5408486" y="535054"/>
                </a:cubicBezTo>
                <a:cubicBezTo>
                  <a:pt x="5403101" y="551608"/>
                  <a:pt x="5392632" y="568754"/>
                  <a:pt x="5386668" y="585526"/>
                </a:cubicBezTo>
                <a:close/>
                <a:moveTo>
                  <a:pt x="5428681" y="493798"/>
                </a:moveTo>
                <a:cubicBezTo>
                  <a:pt x="5425143" y="499375"/>
                  <a:pt x="5420519" y="504435"/>
                  <a:pt x="5414775" y="508518"/>
                </a:cubicBezTo>
                <a:cubicBezTo>
                  <a:pt x="5399633" y="502791"/>
                  <a:pt x="5401155" y="488535"/>
                  <a:pt x="5381349" y="483636"/>
                </a:cubicBezTo>
                <a:cubicBezTo>
                  <a:pt x="5378744" y="464668"/>
                  <a:pt x="5379427" y="444745"/>
                  <a:pt x="5400145" y="421636"/>
                </a:cubicBezTo>
                <a:cubicBezTo>
                  <a:pt x="5417772" y="430388"/>
                  <a:pt x="5416954" y="451696"/>
                  <a:pt x="5432198" y="442059"/>
                </a:cubicBezTo>
                <a:cubicBezTo>
                  <a:pt x="5440149" y="455684"/>
                  <a:pt x="5439298" y="477068"/>
                  <a:pt x="5428681" y="493798"/>
                </a:cubicBezTo>
                <a:close/>
                <a:moveTo>
                  <a:pt x="3075633" y="5823271"/>
                </a:moveTo>
                <a:cubicBezTo>
                  <a:pt x="3081272" y="5810509"/>
                  <a:pt x="3072316" y="5798449"/>
                  <a:pt x="3062066" y="5804406"/>
                </a:cubicBezTo>
                <a:cubicBezTo>
                  <a:pt x="3060005" y="5814460"/>
                  <a:pt x="3064394" y="5820689"/>
                  <a:pt x="3075633" y="5823271"/>
                </a:cubicBezTo>
                <a:close/>
                <a:moveTo>
                  <a:pt x="3169552" y="5611906"/>
                </a:moveTo>
                <a:cubicBezTo>
                  <a:pt x="3166575" y="5606785"/>
                  <a:pt x="3161875" y="5602328"/>
                  <a:pt x="3152401" y="5600047"/>
                </a:cubicBezTo>
                <a:cubicBezTo>
                  <a:pt x="3146585" y="5608898"/>
                  <a:pt x="3138717" y="5611609"/>
                  <a:pt x="3129560" y="5611847"/>
                </a:cubicBezTo>
                <a:cubicBezTo>
                  <a:pt x="3136264" y="5621473"/>
                  <a:pt x="3160417" y="5620720"/>
                  <a:pt x="3169552" y="5611906"/>
                </a:cubicBezTo>
                <a:close/>
                <a:moveTo>
                  <a:pt x="3815817" y="4152018"/>
                </a:moveTo>
                <a:cubicBezTo>
                  <a:pt x="3762029" y="4031287"/>
                  <a:pt x="3694317" y="3927621"/>
                  <a:pt x="3627821" y="3822967"/>
                </a:cubicBezTo>
                <a:cubicBezTo>
                  <a:pt x="3649631" y="3929272"/>
                  <a:pt x="3661160" y="4055589"/>
                  <a:pt x="3687060" y="4166344"/>
                </a:cubicBezTo>
                <a:cubicBezTo>
                  <a:pt x="3723972" y="4167746"/>
                  <a:pt x="3780241" y="4161032"/>
                  <a:pt x="3815817" y="4152018"/>
                </a:cubicBezTo>
                <a:close/>
                <a:moveTo>
                  <a:pt x="2805524" y="6441238"/>
                </a:moveTo>
                <a:cubicBezTo>
                  <a:pt x="2802792" y="6450926"/>
                  <a:pt x="2798842" y="6460136"/>
                  <a:pt x="2792799" y="6468421"/>
                </a:cubicBezTo>
                <a:cubicBezTo>
                  <a:pt x="2755729" y="6476809"/>
                  <a:pt x="2709280" y="6431995"/>
                  <a:pt x="2683536" y="6420143"/>
                </a:cubicBezTo>
                <a:cubicBezTo>
                  <a:pt x="2665597" y="6432698"/>
                  <a:pt x="2647611" y="6444279"/>
                  <a:pt x="2625218" y="6445339"/>
                </a:cubicBezTo>
                <a:cubicBezTo>
                  <a:pt x="2590888" y="6433505"/>
                  <a:pt x="2567479" y="6417447"/>
                  <a:pt x="2555744" y="6396544"/>
                </a:cubicBezTo>
                <a:cubicBezTo>
                  <a:pt x="2529000" y="6392348"/>
                  <a:pt x="2502972" y="6390850"/>
                  <a:pt x="2476228" y="6386654"/>
                </a:cubicBezTo>
                <a:cubicBezTo>
                  <a:pt x="2467782" y="6426265"/>
                  <a:pt x="2471408" y="6461207"/>
                  <a:pt x="2479809" y="6493973"/>
                </a:cubicBezTo>
                <a:cubicBezTo>
                  <a:pt x="2467416" y="6512312"/>
                  <a:pt x="2435898" y="6510293"/>
                  <a:pt x="2424991" y="6502617"/>
                </a:cubicBezTo>
                <a:cubicBezTo>
                  <a:pt x="2406192" y="6489071"/>
                  <a:pt x="2410893" y="6420181"/>
                  <a:pt x="2419878" y="6383665"/>
                </a:cubicBezTo>
                <a:cubicBezTo>
                  <a:pt x="2359716" y="6378516"/>
                  <a:pt x="2282888" y="6363622"/>
                  <a:pt x="2217144" y="6356006"/>
                </a:cubicBezTo>
                <a:cubicBezTo>
                  <a:pt x="2204792" y="6354836"/>
                  <a:pt x="2190468" y="6361366"/>
                  <a:pt x="2179597" y="6350372"/>
                </a:cubicBezTo>
                <a:cubicBezTo>
                  <a:pt x="2174615" y="6340073"/>
                  <a:pt x="2190674" y="6337166"/>
                  <a:pt x="2186137" y="6328018"/>
                </a:cubicBezTo>
                <a:cubicBezTo>
                  <a:pt x="2169602" y="6316901"/>
                  <a:pt x="2152553" y="6331754"/>
                  <a:pt x="2148218" y="6314598"/>
                </a:cubicBezTo>
                <a:cubicBezTo>
                  <a:pt x="2154842" y="6289899"/>
                  <a:pt x="2175811" y="6303927"/>
                  <a:pt x="2192455" y="6305089"/>
                </a:cubicBezTo>
                <a:cubicBezTo>
                  <a:pt x="2200503" y="6301977"/>
                  <a:pt x="2193149" y="6299204"/>
                  <a:pt x="2199146" y="6289947"/>
                </a:cubicBezTo>
                <a:cubicBezTo>
                  <a:pt x="2275787" y="6300948"/>
                  <a:pt x="2354433" y="6317121"/>
                  <a:pt x="2431789" y="6330820"/>
                </a:cubicBezTo>
                <a:cubicBezTo>
                  <a:pt x="2444797" y="6292749"/>
                  <a:pt x="2460866" y="6257458"/>
                  <a:pt x="2481990" y="6225830"/>
                </a:cubicBezTo>
                <a:cubicBezTo>
                  <a:pt x="2430056" y="6164304"/>
                  <a:pt x="2364342" y="6096212"/>
                  <a:pt x="2307783" y="6044074"/>
                </a:cubicBezTo>
                <a:cubicBezTo>
                  <a:pt x="2305556" y="6038327"/>
                  <a:pt x="2311367" y="6025176"/>
                  <a:pt x="2317115" y="6022953"/>
                </a:cubicBezTo>
                <a:cubicBezTo>
                  <a:pt x="2310585" y="6012924"/>
                  <a:pt x="2291584" y="6007386"/>
                  <a:pt x="2293500" y="5994420"/>
                </a:cubicBezTo>
                <a:cubicBezTo>
                  <a:pt x="2301071" y="5977284"/>
                  <a:pt x="2320243" y="5998615"/>
                  <a:pt x="2325215" y="6004623"/>
                </a:cubicBezTo>
                <a:cubicBezTo>
                  <a:pt x="2335629" y="6010177"/>
                  <a:pt x="2337535" y="5992919"/>
                  <a:pt x="2349016" y="6000374"/>
                </a:cubicBezTo>
                <a:cubicBezTo>
                  <a:pt x="2405326" y="6059547"/>
                  <a:pt x="2459689" y="6118813"/>
                  <a:pt x="2513699" y="6178876"/>
                </a:cubicBezTo>
                <a:cubicBezTo>
                  <a:pt x="2540344" y="6160642"/>
                  <a:pt x="2562089" y="6129765"/>
                  <a:pt x="2586284" y="6105210"/>
                </a:cubicBezTo>
                <a:cubicBezTo>
                  <a:pt x="2602598" y="6115751"/>
                  <a:pt x="2615861" y="6127803"/>
                  <a:pt x="2624877" y="6140837"/>
                </a:cubicBezTo>
                <a:cubicBezTo>
                  <a:pt x="2600952" y="6166940"/>
                  <a:pt x="2574002" y="6186944"/>
                  <a:pt x="2551060" y="6217293"/>
                </a:cubicBezTo>
                <a:cubicBezTo>
                  <a:pt x="2563546" y="6237575"/>
                  <a:pt x="2585629" y="6254476"/>
                  <a:pt x="2598690" y="6274536"/>
                </a:cubicBezTo>
                <a:cubicBezTo>
                  <a:pt x="2653647" y="6268812"/>
                  <a:pt x="2723743" y="6318359"/>
                  <a:pt x="2709440" y="6370147"/>
                </a:cubicBezTo>
                <a:cubicBezTo>
                  <a:pt x="2751077" y="6383781"/>
                  <a:pt x="2775988" y="6398598"/>
                  <a:pt x="2810939" y="6411184"/>
                </a:cubicBezTo>
                <a:cubicBezTo>
                  <a:pt x="2809769" y="6421383"/>
                  <a:pt x="2808256" y="6431550"/>
                  <a:pt x="2805524" y="6441238"/>
                </a:cubicBezTo>
                <a:close/>
                <a:moveTo>
                  <a:pt x="3030982" y="5935104"/>
                </a:moveTo>
                <a:cubicBezTo>
                  <a:pt x="3033089" y="5926024"/>
                  <a:pt x="3035196" y="5916945"/>
                  <a:pt x="3025152" y="5914891"/>
                </a:cubicBezTo>
                <a:cubicBezTo>
                  <a:pt x="3024195" y="5923525"/>
                  <a:pt x="3024738" y="5930915"/>
                  <a:pt x="3030982" y="5935104"/>
                </a:cubicBezTo>
                <a:close/>
                <a:moveTo>
                  <a:pt x="1157427" y="10180210"/>
                </a:moveTo>
                <a:cubicBezTo>
                  <a:pt x="1141968" y="10213030"/>
                  <a:pt x="1064306" y="10207856"/>
                  <a:pt x="1046903" y="10184401"/>
                </a:cubicBezTo>
                <a:cubicBezTo>
                  <a:pt x="1062327" y="10154911"/>
                  <a:pt x="1133042" y="10170391"/>
                  <a:pt x="1157427" y="10180210"/>
                </a:cubicBezTo>
                <a:close/>
                <a:moveTo>
                  <a:pt x="1656064" y="9057342"/>
                </a:moveTo>
                <a:cubicBezTo>
                  <a:pt x="1645754" y="9053738"/>
                  <a:pt x="1646531" y="9045515"/>
                  <a:pt x="1639667" y="9040577"/>
                </a:cubicBezTo>
                <a:cubicBezTo>
                  <a:pt x="1633415" y="9052571"/>
                  <a:pt x="1648664" y="9069780"/>
                  <a:pt x="1656064" y="9057342"/>
                </a:cubicBezTo>
                <a:close/>
                <a:moveTo>
                  <a:pt x="590748" y="11469899"/>
                </a:moveTo>
                <a:cubicBezTo>
                  <a:pt x="576961" y="11446188"/>
                  <a:pt x="569283" y="11403271"/>
                  <a:pt x="543235" y="11392238"/>
                </a:cubicBezTo>
                <a:cubicBezTo>
                  <a:pt x="562456" y="11415492"/>
                  <a:pt x="560590" y="11458478"/>
                  <a:pt x="590748" y="11469899"/>
                </a:cubicBezTo>
                <a:close/>
                <a:moveTo>
                  <a:pt x="5417706" y="550093"/>
                </a:moveTo>
                <a:cubicBezTo>
                  <a:pt x="5434870" y="514744"/>
                  <a:pt x="5447994" y="479394"/>
                  <a:pt x="5451918" y="443071"/>
                </a:cubicBezTo>
                <a:cubicBezTo>
                  <a:pt x="5391638" y="375049"/>
                  <a:pt x="5344513" y="305229"/>
                  <a:pt x="5264322" y="240302"/>
                </a:cubicBezTo>
                <a:cubicBezTo>
                  <a:pt x="5223291" y="237396"/>
                  <a:pt x="5212280" y="296752"/>
                  <a:pt x="5184460" y="342497"/>
                </a:cubicBezTo>
                <a:cubicBezTo>
                  <a:pt x="5180147" y="350106"/>
                  <a:pt x="5172699" y="357280"/>
                  <a:pt x="5167636" y="365509"/>
                </a:cubicBezTo>
                <a:cubicBezTo>
                  <a:pt x="5074740" y="509040"/>
                  <a:pt x="5006700" y="716834"/>
                  <a:pt x="4928007" y="851894"/>
                </a:cubicBezTo>
                <a:cubicBezTo>
                  <a:pt x="4895217" y="907811"/>
                  <a:pt x="4866732" y="951835"/>
                  <a:pt x="4901214" y="993235"/>
                </a:cubicBezTo>
                <a:cubicBezTo>
                  <a:pt x="4907646" y="985136"/>
                  <a:pt x="4908018" y="972456"/>
                  <a:pt x="4918436" y="970399"/>
                </a:cubicBezTo>
                <a:cubicBezTo>
                  <a:pt x="4928972" y="983141"/>
                  <a:pt x="4943569" y="995300"/>
                  <a:pt x="4944435" y="1009478"/>
                </a:cubicBezTo>
                <a:cubicBezTo>
                  <a:pt x="4948217" y="1023517"/>
                  <a:pt x="4925262" y="1028122"/>
                  <a:pt x="4937694" y="1039799"/>
                </a:cubicBezTo>
                <a:cubicBezTo>
                  <a:pt x="4942912" y="1043056"/>
                  <a:pt x="4941153" y="1047036"/>
                  <a:pt x="4946148" y="1049719"/>
                </a:cubicBezTo>
                <a:cubicBezTo>
                  <a:pt x="4959000" y="1049689"/>
                  <a:pt x="4955729" y="1025885"/>
                  <a:pt x="4967256" y="1026697"/>
                </a:cubicBezTo>
                <a:cubicBezTo>
                  <a:pt x="4978939" y="1038995"/>
                  <a:pt x="4990048" y="1051514"/>
                  <a:pt x="4997891" y="1064970"/>
                </a:cubicBezTo>
                <a:cubicBezTo>
                  <a:pt x="4978600" y="1068815"/>
                  <a:pt x="4988458" y="1096005"/>
                  <a:pt x="4995551" y="1110080"/>
                </a:cubicBezTo>
                <a:cubicBezTo>
                  <a:pt x="5008330" y="1096222"/>
                  <a:pt x="5007953" y="1084163"/>
                  <a:pt x="5020732" y="1070305"/>
                </a:cubicBezTo>
                <a:cubicBezTo>
                  <a:pt x="5031222" y="1082075"/>
                  <a:pt x="5042507" y="1094197"/>
                  <a:pt x="5048934" y="1106551"/>
                </a:cubicBezTo>
                <a:cubicBezTo>
                  <a:pt x="5038940" y="1121640"/>
                  <a:pt x="5039585" y="1135245"/>
                  <a:pt x="5032680" y="1149795"/>
                </a:cubicBezTo>
                <a:cubicBezTo>
                  <a:pt x="5046787" y="1159834"/>
                  <a:pt x="5065831" y="1187753"/>
                  <a:pt x="5078497" y="1183835"/>
                </a:cubicBezTo>
                <a:cubicBezTo>
                  <a:pt x="5067924" y="1174406"/>
                  <a:pt x="5060090" y="1165236"/>
                  <a:pt x="5051858" y="1155890"/>
                </a:cubicBezTo>
                <a:cubicBezTo>
                  <a:pt x="5068874" y="1141050"/>
                  <a:pt x="5055010" y="1119702"/>
                  <a:pt x="5077031" y="1111830"/>
                </a:cubicBezTo>
                <a:cubicBezTo>
                  <a:pt x="5089601" y="1126423"/>
                  <a:pt x="5100627" y="1141284"/>
                  <a:pt x="5106045" y="1156998"/>
                </a:cubicBezTo>
                <a:cubicBezTo>
                  <a:pt x="5088651" y="1159779"/>
                  <a:pt x="5091867" y="1178325"/>
                  <a:pt x="5090607" y="1188710"/>
                </a:cubicBezTo>
                <a:cubicBezTo>
                  <a:pt x="5089690" y="1194013"/>
                  <a:pt x="5082722" y="1199022"/>
                  <a:pt x="5089967" y="1199844"/>
                </a:cubicBezTo>
                <a:cubicBezTo>
                  <a:pt x="5114952" y="1217544"/>
                  <a:pt x="5112682" y="1186095"/>
                  <a:pt x="5118142" y="1178042"/>
                </a:cubicBezTo>
                <a:cubicBezTo>
                  <a:pt x="5151246" y="1124642"/>
                  <a:pt x="5166667" y="1084360"/>
                  <a:pt x="5188817" y="1029925"/>
                </a:cubicBezTo>
                <a:cubicBezTo>
                  <a:pt x="5197517" y="1008081"/>
                  <a:pt x="5209623" y="988217"/>
                  <a:pt x="5220090" y="966678"/>
                </a:cubicBezTo>
                <a:cubicBezTo>
                  <a:pt x="5229985" y="945361"/>
                  <a:pt x="5235281" y="921537"/>
                  <a:pt x="5244472" y="901812"/>
                </a:cubicBezTo>
                <a:cubicBezTo>
                  <a:pt x="5281632" y="823089"/>
                  <a:pt x="5316612" y="735314"/>
                  <a:pt x="5359249" y="657108"/>
                </a:cubicBezTo>
                <a:cubicBezTo>
                  <a:pt x="5379337" y="620791"/>
                  <a:pt x="5400542" y="585443"/>
                  <a:pt x="5417706" y="550093"/>
                </a:cubicBezTo>
                <a:close/>
                <a:moveTo>
                  <a:pt x="5092266" y="1287158"/>
                </a:moveTo>
                <a:cubicBezTo>
                  <a:pt x="5074412" y="1272607"/>
                  <a:pt x="5058311" y="1270252"/>
                  <a:pt x="5042888" y="1273906"/>
                </a:cubicBezTo>
                <a:cubicBezTo>
                  <a:pt x="5059796" y="1280901"/>
                  <a:pt x="5077019" y="1290414"/>
                  <a:pt x="5092266" y="1287158"/>
                </a:cubicBezTo>
                <a:close/>
                <a:moveTo>
                  <a:pt x="2949900" y="6155250"/>
                </a:moveTo>
                <a:cubicBezTo>
                  <a:pt x="2953378" y="6146301"/>
                  <a:pt x="2948330" y="6142640"/>
                  <a:pt x="2938685" y="6140761"/>
                </a:cubicBezTo>
                <a:cubicBezTo>
                  <a:pt x="2935031" y="6150110"/>
                  <a:pt x="2940477" y="6153947"/>
                  <a:pt x="2949900" y="6155250"/>
                </a:cubicBezTo>
                <a:close/>
                <a:moveTo>
                  <a:pt x="841220" y="10928520"/>
                </a:moveTo>
                <a:cubicBezTo>
                  <a:pt x="843613" y="10923238"/>
                  <a:pt x="844183" y="10918131"/>
                  <a:pt x="841800" y="10914683"/>
                </a:cubicBezTo>
                <a:cubicBezTo>
                  <a:pt x="831734" y="10924606"/>
                  <a:pt x="819334" y="10934454"/>
                  <a:pt x="819754" y="10944219"/>
                </a:cubicBezTo>
                <a:cubicBezTo>
                  <a:pt x="813113" y="10938890"/>
                  <a:pt x="807137" y="10930981"/>
                  <a:pt x="800950" y="10940700"/>
                </a:cubicBezTo>
                <a:cubicBezTo>
                  <a:pt x="810454" y="10961784"/>
                  <a:pt x="834041" y="10944365"/>
                  <a:pt x="841220" y="10928520"/>
                </a:cubicBezTo>
                <a:close/>
                <a:moveTo>
                  <a:pt x="695370" y="11262313"/>
                </a:moveTo>
                <a:cubicBezTo>
                  <a:pt x="702937" y="11245186"/>
                  <a:pt x="710548" y="11208561"/>
                  <a:pt x="688645" y="11203168"/>
                </a:cubicBezTo>
                <a:cubicBezTo>
                  <a:pt x="686656" y="11222759"/>
                  <a:pt x="688780" y="11242740"/>
                  <a:pt x="695370" y="11262313"/>
                </a:cubicBezTo>
                <a:close/>
                <a:moveTo>
                  <a:pt x="2965460" y="6125422"/>
                </a:moveTo>
                <a:cubicBezTo>
                  <a:pt x="2963125" y="6080060"/>
                  <a:pt x="2947712" y="6042743"/>
                  <a:pt x="2933578" y="6003608"/>
                </a:cubicBezTo>
                <a:cubicBezTo>
                  <a:pt x="2931180" y="6023045"/>
                  <a:pt x="2950769" y="6045523"/>
                  <a:pt x="2942035" y="6058824"/>
                </a:cubicBezTo>
                <a:cubicBezTo>
                  <a:pt x="2930314" y="6033626"/>
                  <a:pt x="2935693" y="5998822"/>
                  <a:pt x="2913722" y="5979580"/>
                </a:cubicBezTo>
                <a:cubicBezTo>
                  <a:pt x="2911047" y="6017963"/>
                  <a:pt x="2934795" y="6066589"/>
                  <a:pt x="2943581" y="6108128"/>
                </a:cubicBezTo>
                <a:cubicBezTo>
                  <a:pt x="2950353" y="6111120"/>
                  <a:pt x="2951847" y="6105584"/>
                  <a:pt x="2956268" y="6104200"/>
                </a:cubicBezTo>
                <a:cubicBezTo>
                  <a:pt x="2955708" y="6113010"/>
                  <a:pt x="2954046" y="6123238"/>
                  <a:pt x="2965460" y="6125422"/>
                </a:cubicBezTo>
                <a:close/>
                <a:moveTo>
                  <a:pt x="2216750" y="7825399"/>
                </a:moveTo>
                <a:cubicBezTo>
                  <a:pt x="2217628" y="7798787"/>
                  <a:pt x="2207791" y="7783250"/>
                  <a:pt x="2205662" y="7759303"/>
                </a:cubicBezTo>
                <a:cubicBezTo>
                  <a:pt x="2193922" y="7760800"/>
                  <a:pt x="2179975" y="7760589"/>
                  <a:pt x="2176195" y="7769371"/>
                </a:cubicBezTo>
                <a:cubicBezTo>
                  <a:pt x="2189516" y="7784852"/>
                  <a:pt x="2190845" y="7813172"/>
                  <a:pt x="2200302" y="7832204"/>
                </a:cubicBezTo>
                <a:lnTo>
                  <a:pt x="2210321" y="7832042"/>
                </a:lnTo>
                <a:cubicBezTo>
                  <a:pt x="2210693" y="7828113"/>
                  <a:pt x="2211065" y="7824182"/>
                  <a:pt x="2216750" y="7825399"/>
                </a:cubicBezTo>
                <a:close/>
                <a:moveTo>
                  <a:pt x="684478" y="11295585"/>
                </a:moveTo>
                <a:cubicBezTo>
                  <a:pt x="677258" y="11270973"/>
                  <a:pt x="691486" y="11246315"/>
                  <a:pt x="670025" y="11221600"/>
                </a:cubicBezTo>
                <a:cubicBezTo>
                  <a:pt x="653537" y="11243829"/>
                  <a:pt x="663140" y="11285682"/>
                  <a:pt x="684478" y="11295585"/>
                </a:cubicBezTo>
                <a:close/>
                <a:moveTo>
                  <a:pt x="5470862" y="464761"/>
                </a:moveTo>
                <a:cubicBezTo>
                  <a:pt x="5440388" y="507906"/>
                  <a:pt x="5427860" y="559932"/>
                  <a:pt x="5403843" y="607833"/>
                </a:cubicBezTo>
                <a:cubicBezTo>
                  <a:pt x="5390515" y="634768"/>
                  <a:pt x="5370869" y="659863"/>
                  <a:pt x="5356968" y="687021"/>
                </a:cubicBezTo>
                <a:cubicBezTo>
                  <a:pt x="5343946" y="712189"/>
                  <a:pt x="5335651" y="738494"/>
                  <a:pt x="5323425" y="764013"/>
                </a:cubicBezTo>
                <a:cubicBezTo>
                  <a:pt x="5275001" y="863924"/>
                  <a:pt x="5228695" y="963344"/>
                  <a:pt x="5187117" y="1063901"/>
                </a:cubicBezTo>
                <a:cubicBezTo>
                  <a:pt x="5172085" y="1100074"/>
                  <a:pt x="5155241" y="1134970"/>
                  <a:pt x="5135934" y="1175437"/>
                </a:cubicBezTo>
                <a:cubicBezTo>
                  <a:pt x="5126345" y="1194986"/>
                  <a:pt x="5123021" y="1211119"/>
                  <a:pt x="5105079" y="1226977"/>
                </a:cubicBezTo>
                <a:cubicBezTo>
                  <a:pt x="5035570" y="1181993"/>
                  <a:pt x="4981913" y="1114044"/>
                  <a:pt x="4933399" y="1055979"/>
                </a:cubicBezTo>
                <a:cubicBezTo>
                  <a:pt x="4901219" y="1017974"/>
                  <a:pt x="4880354" y="984494"/>
                  <a:pt x="4865132" y="946847"/>
                </a:cubicBezTo>
                <a:cubicBezTo>
                  <a:pt x="4887856" y="892190"/>
                  <a:pt x="4922291" y="842232"/>
                  <a:pt x="4948150" y="788010"/>
                </a:cubicBezTo>
                <a:cubicBezTo>
                  <a:pt x="4972909" y="735204"/>
                  <a:pt x="4994753" y="682537"/>
                  <a:pt x="5019244" y="628185"/>
                </a:cubicBezTo>
                <a:cubicBezTo>
                  <a:pt x="5044086" y="573037"/>
                  <a:pt x="5071759" y="520092"/>
                  <a:pt x="5096647" y="465916"/>
                </a:cubicBezTo>
                <a:cubicBezTo>
                  <a:pt x="5122766" y="408954"/>
                  <a:pt x="5159283" y="361818"/>
                  <a:pt x="5190795" y="307715"/>
                </a:cubicBezTo>
                <a:cubicBezTo>
                  <a:pt x="5212581" y="270245"/>
                  <a:pt x="5214753" y="229818"/>
                  <a:pt x="5258313" y="216240"/>
                </a:cubicBezTo>
                <a:cubicBezTo>
                  <a:pt x="5302761" y="250151"/>
                  <a:pt x="5341046" y="293707"/>
                  <a:pt x="5377739" y="336559"/>
                </a:cubicBezTo>
                <a:cubicBezTo>
                  <a:pt x="5413416" y="378487"/>
                  <a:pt x="5453681" y="418637"/>
                  <a:pt x="5470862" y="464761"/>
                </a:cubicBezTo>
                <a:close/>
                <a:moveTo>
                  <a:pt x="3837112" y="4162691"/>
                </a:moveTo>
                <a:cubicBezTo>
                  <a:pt x="3783684" y="4179372"/>
                  <a:pt x="3730488" y="4182033"/>
                  <a:pt x="3675568" y="4181432"/>
                </a:cubicBezTo>
                <a:cubicBezTo>
                  <a:pt x="3645323" y="4061153"/>
                  <a:pt x="3639063" y="3900092"/>
                  <a:pt x="3602739" y="3778848"/>
                </a:cubicBezTo>
                <a:cubicBezTo>
                  <a:pt x="3602965" y="3776644"/>
                  <a:pt x="3602359" y="3774184"/>
                  <a:pt x="3602456" y="3772395"/>
                </a:cubicBezTo>
                <a:cubicBezTo>
                  <a:pt x="3628306" y="3765378"/>
                  <a:pt x="3635389" y="3792572"/>
                  <a:pt x="3643024" y="3807661"/>
                </a:cubicBezTo>
                <a:cubicBezTo>
                  <a:pt x="3651681" y="3825338"/>
                  <a:pt x="3660273" y="3846177"/>
                  <a:pt x="3669155" y="3861652"/>
                </a:cubicBezTo>
                <a:cubicBezTo>
                  <a:pt x="3721488" y="3954657"/>
                  <a:pt x="3792917" y="4052191"/>
                  <a:pt x="3837112" y="4162691"/>
                </a:cubicBezTo>
                <a:close/>
                <a:moveTo>
                  <a:pt x="4488983" y="2691744"/>
                </a:moveTo>
                <a:cubicBezTo>
                  <a:pt x="4474838" y="2680808"/>
                  <a:pt x="4473829" y="2650670"/>
                  <a:pt x="4454427" y="2650802"/>
                </a:cubicBezTo>
                <a:cubicBezTo>
                  <a:pt x="4463143" y="2663884"/>
                  <a:pt x="4466285" y="2693597"/>
                  <a:pt x="4488983" y="2691744"/>
                </a:cubicBezTo>
                <a:close/>
                <a:moveTo>
                  <a:pt x="4227851" y="3283058"/>
                </a:moveTo>
                <a:cubicBezTo>
                  <a:pt x="4223651" y="3130749"/>
                  <a:pt x="4243990" y="2969286"/>
                  <a:pt x="4217373" y="2825640"/>
                </a:cubicBezTo>
                <a:cubicBezTo>
                  <a:pt x="4116463" y="2878182"/>
                  <a:pt x="4016244" y="2941028"/>
                  <a:pt x="3920473" y="2994888"/>
                </a:cubicBezTo>
                <a:cubicBezTo>
                  <a:pt x="3886664" y="3014229"/>
                  <a:pt x="3858719" y="3041876"/>
                  <a:pt x="3820993" y="3052823"/>
                </a:cubicBezTo>
                <a:cubicBezTo>
                  <a:pt x="3833317" y="3163014"/>
                  <a:pt x="3837135" y="3287062"/>
                  <a:pt x="3835558" y="3396352"/>
                </a:cubicBezTo>
                <a:cubicBezTo>
                  <a:pt x="3835306" y="3435758"/>
                  <a:pt x="3823242" y="3477087"/>
                  <a:pt x="3839623" y="3513368"/>
                </a:cubicBezTo>
                <a:cubicBezTo>
                  <a:pt x="3866944" y="3501157"/>
                  <a:pt x="3898184" y="3481156"/>
                  <a:pt x="3931594" y="3461638"/>
                </a:cubicBezTo>
                <a:cubicBezTo>
                  <a:pt x="3959526" y="3445888"/>
                  <a:pt x="4008607" y="3427579"/>
                  <a:pt x="4021561" y="3404735"/>
                </a:cubicBezTo>
                <a:cubicBezTo>
                  <a:pt x="4048347" y="3357056"/>
                  <a:pt x="4004050" y="3308441"/>
                  <a:pt x="4014486" y="3253536"/>
                </a:cubicBezTo>
                <a:cubicBezTo>
                  <a:pt x="3996177" y="3242114"/>
                  <a:pt x="3989359" y="3258624"/>
                  <a:pt x="3978030" y="3242192"/>
                </a:cubicBezTo>
                <a:cubicBezTo>
                  <a:pt x="3958741" y="3194152"/>
                  <a:pt x="4045484" y="3122969"/>
                  <a:pt x="4057320" y="3198665"/>
                </a:cubicBezTo>
                <a:cubicBezTo>
                  <a:pt x="4053013" y="3210569"/>
                  <a:pt x="4038269" y="3208339"/>
                  <a:pt x="4043124" y="3220008"/>
                </a:cubicBezTo>
                <a:cubicBezTo>
                  <a:pt x="4055914" y="3270890"/>
                  <a:pt x="4058135" y="3325196"/>
                  <a:pt x="4054432" y="3382120"/>
                </a:cubicBezTo>
                <a:cubicBezTo>
                  <a:pt x="4116604" y="3360077"/>
                  <a:pt x="4172362" y="3322342"/>
                  <a:pt x="4227851" y="3283058"/>
                </a:cubicBezTo>
                <a:close/>
                <a:moveTo>
                  <a:pt x="3105273" y="5827311"/>
                </a:moveTo>
                <a:cubicBezTo>
                  <a:pt x="3105886" y="5823768"/>
                  <a:pt x="3106676" y="5819827"/>
                  <a:pt x="3107687" y="5816461"/>
                </a:cubicBezTo>
                <a:cubicBezTo>
                  <a:pt x="3093169" y="5810523"/>
                  <a:pt x="3097574" y="5825339"/>
                  <a:pt x="3085746" y="5814393"/>
                </a:cubicBezTo>
                <a:cubicBezTo>
                  <a:pt x="3079088" y="5826228"/>
                  <a:pt x="3098057" y="5823169"/>
                  <a:pt x="3105273" y="5827311"/>
                </a:cubicBezTo>
                <a:close/>
                <a:moveTo>
                  <a:pt x="2547329" y="7092328"/>
                </a:moveTo>
                <a:cubicBezTo>
                  <a:pt x="2542545" y="7070798"/>
                  <a:pt x="2534717" y="7050029"/>
                  <a:pt x="2533738" y="7027085"/>
                </a:cubicBezTo>
                <a:lnTo>
                  <a:pt x="2535676" y="7012700"/>
                </a:lnTo>
                <a:lnTo>
                  <a:pt x="2538644" y="6990671"/>
                </a:lnTo>
                <a:cubicBezTo>
                  <a:pt x="2542817" y="6977745"/>
                  <a:pt x="2549939" y="6963908"/>
                  <a:pt x="2561246" y="6948793"/>
                </a:cubicBezTo>
                <a:cubicBezTo>
                  <a:pt x="2556897" y="6946183"/>
                  <a:pt x="2559071" y="6941834"/>
                  <a:pt x="2552548" y="6939659"/>
                </a:cubicBezTo>
                <a:cubicBezTo>
                  <a:pt x="2531673" y="6960537"/>
                  <a:pt x="2497750" y="6963147"/>
                  <a:pt x="2481224" y="6990984"/>
                </a:cubicBezTo>
                <a:cubicBezTo>
                  <a:pt x="2456870" y="7032305"/>
                  <a:pt x="2472526" y="7094938"/>
                  <a:pt x="2497751" y="7128430"/>
                </a:cubicBezTo>
                <a:cubicBezTo>
                  <a:pt x="2515147" y="7119296"/>
                  <a:pt x="2531673" y="7107117"/>
                  <a:pt x="2547329" y="7092328"/>
                </a:cubicBezTo>
                <a:close/>
                <a:moveTo>
                  <a:pt x="1896274" y="8566094"/>
                </a:moveTo>
                <a:cubicBezTo>
                  <a:pt x="1891401" y="8574551"/>
                  <a:pt x="1884947" y="8581721"/>
                  <a:pt x="1876195" y="8586921"/>
                </a:cubicBezTo>
                <a:cubicBezTo>
                  <a:pt x="1864251" y="8570667"/>
                  <a:pt x="1882143" y="8556144"/>
                  <a:pt x="1885659" y="8543858"/>
                </a:cubicBezTo>
                <a:cubicBezTo>
                  <a:pt x="1910376" y="8464111"/>
                  <a:pt x="1919987" y="8379596"/>
                  <a:pt x="1890344" y="8321164"/>
                </a:cubicBezTo>
                <a:cubicBezTo>
                  <a:pt x="1884942" y="8310664"/>
                  <a:pt x="1859328" y="8295053"/>
                  <a:pt x="1876902" y="8278003"/>
                </a:cubicBezTo>
                <a:cubicBezTo>
                  <a:pt x="1896856" y="8285865"/>
                  <a:pt x="1913896" y="8314391"/>
                  <a:pt x="1921946" y="8335127"/>
                </a:cubicBezTo>
                <a:cubicBezTo>
                  <a:pt x="1935281" y="8372037"/>
                  <a:pt x="1927158" y="8418555"/>
                  <a:pt x="1916707" y="8473589"/>
                </a:cubicBezTo>
                <a:cubicBezTo>
                  <a:pt x="1911267" y="8503755"/>
                  <a:pt x="1910892" y="8540721"/>
                  <a:pt x="1896274" y="8566094"/>
                </a:cubicBezTo>
                <a:close/>
                <a:moveTo>
                  <a:pt x="3505721" y="4923750"/>
                </a:moveTo>
                <a:cubicBezTo>
                  <a:pt x="3500187" y="4916072"/>
                  <a:pt x="3515531" y="4911028"/>
                  <a:pt x="3505569" y="4902638"/>
                </a:cubicBezTo>
                <a:cubicBezTo>
                  <a:pt x="3495036" y="4906874"/>
                  <a:pt x="3494841" y="4924430"/>
                  <a:pt x="3505721" y="4923750"/>
                </a:cubicBezTo>
                <a:close/>
                <a:moveTo>
                  <a:pt x="2204385" y="7869200"/>
                </a:moveTo>
                <a:lnTo>
                  <a:pt x="2204272" y="7862225"/>
                </a:lnTo>
                <a:lnTo>
                  <a:pt x="2194253" y="7862387"/>
                </a:lnTo>
                <a:lnTo>
                  <a:pt x="2194366" y="7869361"/>
                </a:lnTo>
                <a:close/>
                <a:moveTo>
                  <a:pt x="1425460" y="9635878"/>
                </a:moveTo>
                <a:cubicBezTo>
                  <a:pt x="1415981" y="9629311"/>
                  <a:pt x="1404630" y="9616206"/>
                  <a:pt x="1397268" y="9625324"/>
                </a:cubicBezTo>
                <a:cubicBezTo>
                  <a:pt x="1403430" y="9631853"/>
                  <a:pt x="1415005" y="9645532"/>
                  <a:pt x="1425460" y="9635878"/>
                </a:cubicBezTo>
                <a:close/>
                <a:moveTo>
                  <a:pt x="2219785" y="7841373"/>
                </a:moveTo>
                <a:cubicBezTo>
                  <a:pt x="2222314" y="7839479"/>
                  <a:pt x="2224566" y="7837263"/>
                  <a:pt x="2223825" y="7831825"/>
                </a:cubicBezTo>
                <a:cubicBezTo>
                  <a:pt x="2215091" y="7830658"/>
                  <a:pt x="2204848" y="7843903"/>
                  <a:pt x="2214080" y="7848987"/>
                </a:cubicBezTo>
                <a:cubicBezTo>
                  <a:pt x="2214449" y="7844838"/>
                  <a:pt x="2217256" y="7843267"/>
                  <a:pt x="2219785" y="7841373"/>
                </a:cubicBezTo>
                <a:close/>
                <a:moveTo>
                  <a:pt x="3069609" y="5918804"/>
                </a:moveTo>
                <a:cubicBezTo>
                  <a:pt x="3065887" y="5889512"/>
                  <a:pt x="3059866" y="5861112"/>
                  <a:pt x="3040944" y="5840358"/>
                </a:cubicBezTo>
                <a:cubicBezTo>
                  <a:pt x="3037680" y="5845589"/>
                  <a:pt x="3047784" y="5857204"/>
                  <a:pt x="3036684" y="5857542"/>
                </a:cubicBezTo>
                <a:cubicBezTo>
                  <a:pt x="3035565" y="5850375"/>
                  <a:pt x="3034049" y="5843031"/>
                  <a:pt x="3035229" y="5834973"/>
                </a:cubicBezTo>
                <a:cubicBezTo>
                  <a:pt x="3029299" y="5833306"/>
                  <a:pt x="3023193" y="5832038"/>
                  <a:pt x="3017839" y="5830149"/>
                </a:cubicBezTo>
                <a:cubicBezTo>
                  <a:pt x="3007764" y="5835708"/>
                  <a:pt x="3020604" y="5843287"/>
                  <a:pt x="3019294" y="5852718"/>
                </a:cubicBezTo>
                <a:cubicBezTo>
                  <a:pt x="3014383" y="5851979"/>
                  <a:pt x="3012453" y="5835873"/>
                  <a:pt x="3006278" y="5845537"/>
                </a:cubicBezTo>
                <a:cubicBezTo>
                  <a:pt x="3013348" y="5867252"/>
                  <a:pt x="3012819" y="5893235"/>
                  <a:pt x="3026164" y="5911525"/>
                </a:cubicBezTo>
                <a:cubicBezTo>
                  <a:pt x="3048603" y="5895222"/>
                  <a:pt x="3014857" y="5870302"/>
                  <a:pt x="3024395" y="5861646"/>
                </a:cubicBezTo>
                <a:cubicBezTo>
                  <a:pt x="3034370" y="5874633"/>
                  <a:pt x="3033166" y="5894598"/>
                  <a:pt x="3046366" y="5905674"/>
                </a:cubicBezTo>
                <a:cubicBezTo>
                  <a:pt x="3054165" y="5889100"/>
                  <a:pt x="3034852" y="5872463"/>
                  <a:pt x="3046160" y="5864113"/>
                </a:cubicBezTo>
                <a:cubicBezTo>
                  <a:pt x="3050044" y="5884419"/>
                  <a:pt x="3057551" y="5902989"/>
                  <a:pt x="3069609" y="5918804"/>
                </a:cubicBezTo>
                <a:close/>
                <a:moveTo>
                  <a:pt x="854494" y="10938194"/>
                </a:moveTo>
                <a:cubicBezTo>
                  <a:pt x="843781" y="10957350"/>
                  <a:pt x="828789" y="10973598"/>
                  <a:pt x="808361" y="10977504"/>
                </a:cubicBezTo>
                <a:cubicBezTo>
                  <a:pt x="784933" y="10952304"/>
                  <a:pt x="752971" y="10941056"/>
                  <a:pt x="749730" y="10910885"/>
                </a:cubicBezTo>
                <a:cubicBezTo>
                  <a:pt x="776503" y="10896370"/>
                  <a:pt x="802958" y="10865430"/>
                  <a:pt x="820544" y="10840629"/>
                </a:cubicBezTo>
                <a:cubicBezTo>
                  <a:pt x="838478" y="10860049"/>
                  <a:pt x="856893" y="10881596"/>
                  <a:pt x="874956" y="10881435"/>
                </a:cubicBezTo>
                <a:cubicBezTo>
                  <a:pt x="871641" y="10896974"/>
                  <a:pt x="865207" y="10919039"/>
                  <a:pt x="854494" y="10938194"/>
                </a:cubicBezTo>
                <a:close/>
                <a:moveTo>
                  <a:pt x="1683548" y="9069486"/>
                </a:moveTo>
                <a:cubicBezTo>
                  <a:pt x="1679991" y="9060299"/>
                  <a:pt x="1670429" y="9035607"/>
                  <a:pt x="1659583" y="9049377"/>
                </a:cubicBezTo>
                <a:cubicBezTo>
                  <a:pt x="1661233" y="9055342"/>
                  <a:pt x="1673395" y="9056909"/>
                  <a:pt x="1665856" y="9066428"/>
                </a:cubicBezTo>
                <a:cubicBezTo>
                  <a:pt x="1672183" y="9068272"/>
                  <a:pt x="1679668" y="9073958"/>
                  <a:pt x="1683548" y="9069486"/>
                </a:cubicBezTo>
                <a:close/>
                <a:moveTo>
                  <a:pt x="1083238" y="10428879"/>
                </a:moveTo>
                <a:cubicBezTo>
                  <a:pt x="1035444" y="10432294"/>
                  <a:pt x="1023531" y="10391915"/>
                  <a:pt x="996266" y="10370247"/>
                </a:cubicBezTo>
                <a:cubicBezTo>
                  <a:pt x="1031475" y="10338663"/>
                  <a:pt x="1079603" y="10396486"/>
                  <a:pt x="1083238" y="10428879"/>
                </a:cubicBezTo>
                <a:close/>
                <a:moveTo>
                  <a:pt x="3605748" y="4725803"/>
                </a:moveTo>
                <a:cubicBezTo>
                  <a:pt x="3589088" y="4760602"/>
                  <a:pt x="3538696" y="4791061"/>
                  <a:pt x="3501610" y="4816488"/>
                </a:cubicBezTo>
                <a:cubicBezTo>
                  <a:pt x="3479334" y="4831867"/>
                  <a:pt x="3451900" y="4850944"/>
                  <a:pt x="3431930" y="4845632"/>
                </a:cubicBezTo>
                <a:cubicBezTo>
                  <a:pt x="3419255" y="4827079"/>
                  <a:pt x="3444581" y="4812453"/>
                  <a:pt x="3452226" y="4796313"/>
                </a:cubicBezTo>
                <a:cubicBezTo>
                  <a:pt x="3405200" y="4738797"/>
                  <a:pt x="3367093" y="4698411"/>
                  <a:pt x="3322856" y="4648673"/>
                </a:cubicBezTo>
                <a:cubicBezTo>
                  <a:pt x="3244176" y="4682433"/>
                  <a:pt x="3133192" y="4663559"/>
                  <a:pt x="3069241" y="4595021"/>
                </a:cubicBezTo>
                <a:cubicBezTo>
                  <a:pt x="3006172" y="4528936"/>
                  <a:pt x="3008575" y="4462011"/>
                  <a:pt x="3027839" y="4403362"/>
                </a:cubicBezTo>
                <a:cubicBezTo>
                  <a:pt x="3041836" y="4362308"/>
                  <a:pt x="3061047" y="4313840"/>
                  <a:pt x="3100317" y="4274812"/>
                </a:cubicBezTo>
                <a:cubicBezTo>
                  <a:pt x="3149287" y="4225374"/>
                  <a:pt x="3216091" y="4190792"/>
                  <a:pt x="3266961" y="4190568"/>
                </a:cubicBezTo>
                <a:cubicBezTo>
                  <a:pt x="3340995" y="4190350"/>
                  <a:pt x="3425935" y="4254137"/>
                  <a:pt x="3464550" y="4317903"/>
                </a:cubicBezTo>
                <a:cubicBezTo>
                  <a:pt x="3501727" y="4378948"/>
                  <a:pt x="3501165" y="4492335"/>
                  <a:pt x="3425018" y="4547360"/>
                </a:cubicBezTo>
                <a:cubicBezTo>
                  <a:pt x="3470457" y="4595280"/>
                  <a:pt x="3513609" y="4645872"/>
                  <a:pt x="3565766" y="4698311"/>
                </a:cubicBezTo>
                <a:cubicBezTo>
                  <a:pt x="3580275" y="4693574"/>
                  <a:pt x="3595519" y="4684408"/>
                  <a:pt x="3609420" y="4689587"/>
                </a:cubicBezTo>
                <a:cubicBezTo>
                  <a:pt x="3613105" y="4702124"/>
                  <a:pt x="3611298" y="4714210"/>
                  <a:pt x="3605748" y="4725803"/>
                </a:cubicBezTo>
                <a:close/>
                <a:moveTo>
                  <a:pt x="721144" y="11258944"/>
                </a:moveTo>
                <a:cubicBezTo>
                  <a:pt x="739828" y="11229590"/>
                  <a:pt x="731403" y="11200161"/>
                  <a:pt x="714574" y="11170350"/>
                </a:cubicBezTo>
                <a:cubicBezTo>
                  <a:pt x="699782" y="11199519"/>
                  <a:pt x="716211" y="11229153"/>
                  <a:pt x="721144" y="11258944"/>
                </a:cubicBezTo>
                <a:close/>
                <a:moveTo>
                  <a:pt x="4898150" y="1807440"/>
                </a:moveTo>
                <a:cubicBezTo>
                  <a:pt x="4838116" y="1779291"/>
                  <a:pt x="4789542" y="1746418"/>
                  <a:pt x="4760021" y="1706284"/>
                </a:cubicBezTo>
                <a:cubicBezTo>
                  <a:pt x="4740415" y="1716902"/>
                  <a:pt x="4721789" y="1735311"/>
                  <a:pt x="4702441" y="1750887"/>
                </a:cubicBezTo>
                <a:cubicBezTo>
                  <a:pt x="4683423" y="1766180"/>
                  <a:pt x="4659428" y="1777712"/>
                  <a:pt x="4651442" y="1798440"/>
                </a:cubicBezTo>
                <a:cubicBezTo>
                  <a:pt x="4681756" y="1857469"/>
                  <a:pt x="4776828" y="1892183"/>
                  <a:pt x="4849549" y="1894387"/>
                </a:cubicBezTo>
                <a:cubicBezTo>
                  <a:pt x="4860285" y="1865522"/>
                  <a:pt x="4877610" y="1830959"/>
                  <a:pt x="4898150" y="1807440"/>
                </a:cubicBezTo>
                <a:close/>
                <a:moveTo>
                  <a:pt x="5068451" y="1425778"/>
                </a:moveTo>
                <a:cubicBezTo>
                  <a:pt x="5029295" y="1365178"/>
                  <a:pt x="4907856" y="1319282"/>
                  <a:pt x="4835395" y="1322037"/>
                </a:cubicBezTo>
                <a:cubicBezTo>
                  <a:pt x="4822290" y="1349495"/>
                  <a:pt x="4811856" y="1382706"/>
                  <a:pt x="4801921" y="1400512"/>
                </a:cubicBezTo>
                <a:cubicBezTo>
                  <a:pt x="4859774" y="1437458"/>
                  <a:pt x="4909987" y="1477553"/>
                  <a:pt x="4950958" y="1521608"/>
                </a:cubicBezTo>
                <a:cubicBezTo>
                  <a:pt x="4988736" y="1486064"/>
                  <a:pt x="5030432" y="1460378"/>
                  <a:pt x="5068451" y="1425778"/>
                </a:cubicBezTo>
                <a:close/>
                <a:moveTo>
                  <a:pt x="3017510" y="6071199"/>
                </a:moveTo>
                <a:cubicBezTo>
                  <a:pt x="3022092" y="6060830"/>
                  <a:pt x="3016776" y="6055621"/>
                  <a:pt x="3011681" y="6050987"/>
                </a:cubicBezTo>
                <a:cubicBezTo>
                  <a:pt x="3006923" y="6061755"/>
                  <a:pt x="3012018" y="6066389"/>
                  <a:pt x="3017510" y="6071199"/>
                </a:cubicBezTo>
                <a:close/>
                <a:moveTo>
                  <a:pt x="713782" y="11288539"/>
                </a:moveTo>
                <a:cubicBezTo>
                  <a:pt x="725917" y="11277239"/>
                  <a:pt x="717003" y="11266159"/>
                  <a:pt x="710433" y="11255164"/>
                </a:cubicBezTo>
                <a:cubicBezTo>
                  <a:pt x="700419" y="11265973"/>
                  <a:pt x="700754" y="11277070"/>
                  <a:pt x="713782" y="11288539"/>
                </a:cubicBezTo>
                <a:close/>
                <a:moveTo>
                  <a:pt x="1143522" y="10326878"/>
                </a:moveTo>
                <a:cubicBezTo>
                  <a:pt x="1109502" y="10326488"/>
                  <a:pt x="1085343" y="10313452"/>
                  <a:pt x="1068902" y="10291546"/>
                </a:cubicBezTo>
                <a:cubicBezTo>
                  <a:pt x="1075464" y="10290667"/>
                  <a:pt x="1070040" y="10279296"/>
                  <a:pt x="1074567" y="10276574"/>
                </a:cubicBezTo>
                <a:cubicBezTo>
                  <a:pt x="1101568" y="10284253"/>
                  <a:pt x="1167230" y="10295791"/>
                  <a:pt x="1143522" y="10326878"/>
                </a:cubicBezTo>
                <a:close/>
                <a:moveTo>
                  <a:pt x="4749984" y="2165399"/>
                </a:moveTo>
                <a:cubicBezTo>
                  <a:pt x="4748301" y="2156485"/>
                  <a:pt x="4739583" y="2131646"/>
                  <a:pt x="4724624" y="2140812"/>
                </a:cubicBezTo>
                <a:cubicBezTo>
                  <a:pt x="4730318" y="2149974"/>
                  <a:pt x="4739037" y="2174812"/>
                  <a:pt x="4749984" y="2165399"/>
                </a:cubicBezTo>
                <a:close/>
                <a:moveTo>
                  <a:pt x="3129742" y="5833356"/>
                </a:moveTo>
                <a:cubicBezTo>
                  <a:pt x="3134906" y="5827057"/>
                  <a:pt x="3124801" y="5815443"/>
                  <a:pt x="3120703" y="5823641"/>
                </a:cubicBezTo>
                <a:cubicBezTo>
                  <a:pt x="3126456" y="5825707"/>
                  <a:pt x="3121162" y="5833378"/>
                  <a:pt x="3129742" y="5833356"/>
                </a:cubicBezTo>
                <a:close/>
                <a:moveTo>
                  <a:pt x="2250291" y="7824858"/>
                </a:moveTo>
                <a:lnTo>
                  <a:pt x="2250186" y="7818319"/>
                </a:lnTo>
                <a:lnTo>
                  <a:pt x="2236682" y="7818537"/>
                </a:lnTo>
                <a:lnTo>
                  <a:pt x="2236787" y="7825075"/>
                </a:lnTo>
                <a:close/>
                <a:moveTo>
                  <a:pt x="3397673" y="5231523"/>
                </a:moveTo>
                <a:cubicBezTo>
                  <a:pt x="3399568" y="5228531"/>
                  <a:pt x="3400378" y="5225349"/>
                  <a:pt x="3399529" y="5221880"/>
                </a:cubicBezTo>
                <a:cubicBezTo>
                  <a:pt x="3389125" y="5183967"/>
                  <a:pt x="3357505" y="5118595"/>
                  <a:pt x="3326217" y="5096681"/>
                </a:cubicBezTo>
                <a:cubicBezTo>
                  <a:pt x="3293856" y="5105226"/>
                  <a:pt x="3260985" y="5086894"/>
                  <a:pt x="3232305" y="5098971"/>
                </a:cubicBezTo>
                <a:cubicBezTo>
                  <a:pt x="3226383" y="5101590"/>
                  <a:pt x="3227284" y="5108176"/>
                  <a:pt x="3221633" y="5112342"/>
                </a:cubicBezTo>
                <a:cubicBezTo>
                  <a:pt x="3217880" y="5115444"/>
                  <a:pt x="3210307" y="5112097"/>
                  <a:pt x="3207528" y="5115153"/>
                </a:cubicBezTo>
                <a:cubicBezTo>
                  <a:pt x="3191064" y="5129771"/>
                  <a:pt x="3181843" y="5157109"/>
                  <a:pt x="3162999" y="5174959"/>
                </a:cubicBezTo>
                <a:cubicBezTo>
                  <a:pt x="3181268" y="5226341"/>
                  <a:pt x="3214474" y="5271949"/>
                  <a:pt x="3235615" y="5322220"/>
                </a:cubicBezTo>
                <a:cubicBezTo>
                  <a:pt x="3256705" y="5334869"/>
                  <a:pt x="3271736" y="5331041"/>
                  <a:pt x="3292603" y="5343116"/>
                </a:cubicBezTo>
                <a:cubicBezTo>
                  <a:pt x="3307055" y="5302861"/>
                  <a:pt x="3337214" y="5280967"/>
                  <a:pt x="3366835" y="5255979"/>
                </a:cubicBezTo>
                <a:cubicBezTo>
                  <a:pt x="3376535" y="5247772"/>
                  <a:pt x="3391987" y="5240500"/>
                  <a:pt x="3397673" y="5231523"/>
                </a:cubicBezTo>
                <a:close/>
                <a:moveTo>
                  <a:pt x="5211369" y="1131828"/>
                </a:moveTo>
                <a:cubicBezTo>
                  <a:pt x="5206449" y="1126799"/>
                  <a:pt x="5201808" y="1127604"/>
                  <a:pt x="5198197" y="1133622"/>
                </a:cubicBezTo>
                <a:cubicBezTo>
                  <a:pt x="5200809" y="1135252"/>
                  <a:pt x="5203246" y="1137281"/>
                  <a:pt x="5205683" y="1139309"/>
                </a:cubicBezTo>
                <a:cubicBezTo>
                  <a:pt x="5207711" y="1136874"/>
                  <a:pt x="5209740" y="1134439"/>
                  <a:pt x="5211369" y="1131828"/>
                </a:cubicBezTo>
                <a:close/>
                <a:moveTo>
                  <a:pt x="3534513" y="4928796"/>
                </a:moveTo>
                <a:cubicBezTo>
                  <a:pt x="3540384" y="4915777"/>
                  <a:pt x="3529894" y="4898400"/>
                  <a:pt x="3519012" y="4892295"/>
                </a:cubicBezTo>
                <a:cubicBezTo>
                  <a:pt x="3529699" y="4909168"/>
                  <a:pt x="3518129" y="4923439"/>
                  <a:pt x="3522599" y="4939782"/>
                </a:cubicBezTo>
                <a:cubicBezTo>
                  <a:pt x="3528782" y="4936991"/>
                  <a:pt x="3532557" y="4933135"/>
                  <a:pt x="3534513" y="4928796"/>
                </a:cubicBezTo>
                <a:close/>
                <a:moveTo>
                  <a:pt x="5355853" y="810215"/>
                </a:moveTo>
                <a:cubicBezTo>
                  <a:pt x="5361891" y="801937"/>
                  <a:pt x="5366382" y="793929"/>
                  <a:pt x="5366010" y="786150"/>
                </a:cubicBezTo>
                <a:cubicBezTo>
                  <a:pt x="5359397" y="794649"/>
                  <a:pt x="5351812" y="803195"/>
                  <a:pt x="5355853" y="810215"/>
                </a:cubicBezTo>
                <a:close/>
                <a:moveTo>
                  <a:pt x="698808" y="11354760"/>
                </a:moveTo>
                <a:cubicBezTo>
                  <a:pt x="639809" y="11352494"/>
                  <a:pt x="676092" y="11283311"/>
                  <a:pt x="643772" y="11247608"/>
                </a:cubicBezTo>
                <a:cubicBezTo>
                  <a:pt x="638996" y="11286439"/>
                  <a:pt x="649479" y="11326300"/>
                  <a:pt x="657794" y="11365677"/>
                </a:cubicBezTo>
                <a:cubicBezTo>
                  <a:pt x="671247" y="11369717"/>
                  <a:pt x="685042" y="11368672"/>
                  <a:pt x="698808" y="11354760"/>
                </a:cubicBezTo>
                <a:close/>
                <a:moveTo>
                  <a:pt x="2604736" y="7042743"/>
                </a:moveTo>
                <a:lnTo>
                  <a:pt x="2604765" y="7040253"/>
                </a:lnTo>
                <a:lnTo>
                  <a:pt x="2605103" y="7011250"/>
                </a:lnTo>
                <a:cubicBezTo>
                  <a:pt x="2611259" y="6977772"/>
                  <a:pt x="2632461" y="6939768"/>
                  <a:pt x="2647791" y="6910082"/>
                </a:cubicBezTo>
                <a:cubicBezTo>
                  <a:pt x="2626046" y="6917041"/>
                  <a:pt x="2602126" y="6917912"/>
                  <a:pt x="2582556" y="6933135"/>
                </a:cubicBezTo>
                <a:cubicBezTo>
                  <a:pt x="2570814" y="6951621"/>
                  <a:pt x="2557658" y="6979566"/>
                  <a:pt x="2552059" y="7007349"/>
                </a:cubicBezTo>
                <a:lnTo>
                  <a:pt x="2551592" y="7019047"/>
                </a:lnTo>
                <a:lnTo>
                  <a:pt x="2550448" y="7047698"/>
                </a:lnTo>
                <a:cubicBezTo>
                  <a:pt x="2552548" y="7060305"/>
                  <a:pt x="2557658" y="7071668"/>
                  <a:pt x="2566900" y="7080585"/>
                </a:cubicBezTo>
                <a:cubicBezTo>
                  <a:pt x="2580381" y="7070145"/>
                  <a:pt x="2592124" y="7054922"/>
                  <a:pt x="2604736" y="7042743"/>
                </a:cubicBezTo>
                <a:close/>
                <a:moveTo>
                  <a:pt x="4499319" y="2757728"/>
                </a:moveTo>
                <a:cubicBezTo>
                  <a:pt x="4425571" y="2641283"/>
                  <a:pt x="4210110" y="2564906"/>
                  <a:pt x="4085022" y="2581886"/>
                </a:cubicBezTo>
                <a:cubicBezTo>
                  <a:pt x="4107452" y="2597917"/>
                  <a:pt x="4134965" y="2593954"/>
                  <a:pt x="4162170" y="2601406"/>
                </a:cubicBezTo>
                <a:cubicBezTo>
                  <a:pt x="4249346" y="2624078"/>
                  <a:pt x="4348406" y="2684305"/>
                  <a:pt x="4389103" y="2747711"/>
                </a:cubicBezTo>
                <a:cubicBezTo>
                  <a:pt x="4401902" y="2767964"/>
                  <a:pt x="4401674" y="2792315"/>
                  <a:pt x="4417413" y="2809943"/>
                </a:cubicBezTo>
                <a:cubicBezTo>
                  <a:pt x="4444812" y="2792430"/>
                  <a:pt x="4475489" y="2784289"/>
                  <a:pt x="4499319" y="2757728"/>
                </a:cubicBezTo>
                <a:close/>
                <a:moveTo>
                  <a:pt x="1708411" y="9075712"/>
                </a:moveTo>
                <a:cubicBezTo>
                  <a:pt x="1714181" y="9065886"/>
                  <a:pt x="1708864" y="9060680"/>
                  <a:pt x="1698155" y="9056901"/>
                </a:cubicBezTo>
                <a:cubicBezTo>
                  <a:pt x="1692385" y="9066727"/>
                  <a:pt x="1697527" y="9072330"/>
                  <a:pt x="1708411" y="9075712"/>
                </a:cubicBezTo>
                <a:close/>
                <a:moveTo>
                  <a:pt x="1471791" y="9614004"/>
                </a:moveTo>
                <a:cubicBezTo>
                  <a:pt x="1468065" y="9609503"/>
                  <a:pt x="1468805" y="9604595"/>
                  <a:pt x="1461013" y="9600677"/>
                </a:cubicBezTo>
                <a:cubicBezTo>
                  <a:pt x="1449175" y="9605915"/>
                  <a:pt x="1468977" y="9620373"/>
                  <a:pt x="1471791" y="9614004"/>
                </a:cubicBezTo>
                <a:close/>
                <a:moveTo>
                  <a:pt x="5191801" y="1195514"/>
                </a:moveTo>
                <a:cubicBezTo>
                  <a:pt x="5189379" y="1181596"/>
                  <a:pt x="5165477" y="1171035"/>
                  <a:pt x="5169818" y="1155822"/>
                </a:cubicBezTo>
                <a:cubicBezTo>
                  <a:pt x="5181868" y="1146870"/>
                  <a:pt x="5192842" y="1131732"/>
                  <a:pt x="5198026" y="1117843"/>
                </a:cubicBezTo>
                <a:cubicBezTo>
                  <a:pt x="5200531" y="1111098"/>
                  <a:pt x="5204204" y="1112483"/>
                  <a:pt x="5207895" y="1114233"/>
                </a:cubicBezTo>
                <a:lnTo>
                  <a:pt x="5212830" y="1113529"/>
                </a:lnTo>
                <a:lnTo>
                  <a:pt x="5217868" y="1112810"/>
                </a:lnTo>
                <a:lnTo>
                  <a:pt x="5223095" y="1099435"/>
                </a:lnTo>
                <a:lnTo>
                  <a:pt x="5286652" y="936794"/>
                </a:lnTo>
                <a:cubicBezTo>
                  <a:pt x="5311255" y="877474"/>
                  <a:pt x="5337699" y="817897"/>
                  <a:pt x="5366476" y="759232"/>
                </a:cubicBezTo>
                <a:cubicBezTo>
                  <a:pt x="5394022" y="703354"/>
                  <a:pt x="5409312" y="643964"/>
                  <a:pt x="5446114" y="594079"/>
                </a:cubicBezTo>
                <a:cubicBezTo>
                  <a:pt x="5438410" y="571640"/>
                  <a:pt x="5437692" y="548481"/>
                  <a:pt x="5460002" y="521697"/>
                </a:cubicBezTo>
                <a:cubicBezTo>
                  <a:pt x="5465538" y="507012"/>
                  <a:pt x="5476604" y="530460"/>
                  <a:pt x="5482280" y="518692"/>
                </a:cubicBezTo>
                <a:cubicBezTo>
                  <a:pt x="5485044" y="490885"/>
                  <a:pt x="5515719" y="467797"/>
                  <a:pt x="5513396" y="439646"/>
                </a:cubicBezTo>
                <a:cubicBezTo>
                  <a:pt x="5512615" y="427405"/>
                  <a:pt x="5497778" y="398483"/>
                  <a:pt x="5489790" y="386388"/>
                </a:cubicBezTo>
                <a:cubicBezTo>
                  <a:pt x="5463917" y="346880"/>
                  <a:pt x="5425958" y="319639"/>
                  <a:pt x="5385531" y="277507"/>
                </a:cubicBezTo>
                <a:cubicBezTo>
                  <a:pt x="5320106" y="210054"/>
                  <a:pt x="5224343" y="103499"/>
                  <a:pt x="5149899" y="55379"/>
                </a:cubicBezTo>
                <a:cubicBezTo>
                  <a:pt x="5113921" y="61372"/>
                  <a:pt x="5074853" y="88366"/>
                  <a:pt x="5044514" y="122548"/>
                </a:cubicBezTo>
                <a:cubicBezTo>
                  <a:pt x="4974749" y="200697"/>
                  <a:pt x="4949851" y="291531"/>
                  <a:pt x="4901552" y="378213"/>
                </a:cubicBezTo>
                <a:cubicBezTo>
                  <a:pt x="4882357" y="413035"/>
                  <a:pt x="4857269" y="442875"/>
                  <a:pt x="4837008" y="475799"/>
                </a:cubicBezTo>
                <a:cubicBezTo>
                  <a:pt x="4793930" y="545277"/>
                  <a:pt x="4760289" y="604172"/>
                  <a:pt x="4740534" y="663969"/>
                </a:cubicBezTo>
                <a:cubicBezTo>
                  <a:pt x="4725084" y="711867"/>
                  <a:pt x="4706809" y="761848"/>
                  <a:pt x="4703021" y="804906"/>
                </a:cubicBezTo>
                <a:cubicBezTo>
                  <a:pt x="4698669" y="852474"/>
                  <a:pt x="4719043" y="866710"/>
                  <a:pt x="4752040" y="908414"/>
                </a:cubicBezTo>
                <a:cubicBezTo>
                  <a:pt x="4800604" y="969845"/>
                  <a:pt x="4849112" y="1026016"/>
                  <a:pt x="4899705" y="1085012"/>
                </a:cubicBezTo>
                <a:cubicBezTo>
                  <a:pt x="4967411" y="1163466"/>
                  <a:pt x="5032536" y="1253153"/>
                  <a:pt x="5132942" y="1285619"/>
                </a:cubicBezTo>
                <a:cubicBezTo>
                  <a:pt x="5165268" y="1268495"/>
                  <a:pt x="5169807" y="1224817"/>
                  <a:pt x="5191801" y="1195514"/>
                </a:cubicBezTo>
                <a:close/>
                <a:moveTo>
                  <a:pt x="743538" y="11266458"/>
                </a:moveTo>
                <a:cubicBezTo>
                  <a:pt x="756727" y="11232297"/>
                  <a:pt x="756825" y="11197588"/>
                  <a:pt x="744054" y="11162906"/>
                </a:cubicBezTo>
                <a:cubicBezTo>
                  <a:pt x="731264" y="11197243"/>
                  <a:pt x="739744" y="11231934"/>
                  <a:pt x="743538" y="11266458"/>
                </a:cubicBezTo>
                <a:close/>
                <a:moveTo>
                  <a:pt x="1765508" y="8957620"/>
                </a:moveTo>
                <a:cubicBezTo>
                  <a:pt x="1757746" y="8975188"/>
                  <a:pt x="1745429" y="8999808"/>
                  <a:pt x="1723268" y="9000038"/>
                </a:cubicBezTo>
                <a:cubicBezTo>
                  <a:pt x="1706333" y="8983012"/>
                  <a:pt x="1730113" y="8975863"/>
                  <a:pt x="1740556" y="8960912"/>
                </a:cubicBezTo>
                <a:cubicBezTo>
                  <a:pt x="1769130" y="8884302"/>
                  <a:pt x="1780809" y="8811201"/>
                  <a:pt x="1774051" y="8746180"/>
                </a:cubicBezTo>
                <a:cubicBezTo>
                  <a:pt x="1772183" y="8724358"/>
                  <a:pt x="1752277" y="8698861"/>
                  <a:pt x="1770935" y="8679428"/>
                </a:cubicBezTo>
                <a:cubicBezTo>
                  <a:pt x="1785829" y="8686963"/>
                  <a:pt x="1784680" y="8711269"/>
                  <a:pt x="1786707" y="8728390"/>
                </a:cubicBezTo>
                <a:cubicBezTo>
                  <a:pt x="1793365" y="8779528"/>
                  <a:pt x="1794744" y="8890369"/>
                  <a:pt x="1765508" y="8957620"/>
                </a:cubicBezTo>
                <a:close/>
                <a:moveTo>
                  <a:pt x="4261429" y="3311705"/>
                </a:moveTo>
                <a:cubicBezTo>
                  <a:pt x="4257216" y="3325555"/>
                  <a:pt x="4241688" y="3311075"/>
                  <a:pt x="4233019" y="3313433"/>
                </a:cubicBezTo>
                <a:cubicBezTo>
                  <a:pt x="4177260" y="3351171"/>
                  <a:pt x="4116602" y="3376263"/>
                  <a:pt x="4059776" y="3412098"/>
                </a:cubicBezTo>
                <a:cubicBezTo>
                  <a:pt x="4043173" y="3444281"/>
                  <a:pt x="4041795" y="3476525"/>
                  <a:pt x="4026342" y="3508263"/>
                </a:cubicBezTo>
                <a:cubicBezTo>
                  <a:pt x="4014327" y="3534378"/>
                  <a:pt x="3991685" y="3558653"/>
                  <a:pt x="3982860" y="3586178"/>
                </a:cubicBezTo>
                <a:cubicBezTo>
                  <a:pt x="3971489" y="3621623"/>
                  <a:pt x="3981019" y="3661543"/>
                  <a:pt x="3971372" y="3696323"/>
                </a:cubicBezTo>
                <a:cubicBezTo>
                  <a:pt x="3961150" y="3731324"/>
                  <a:pt x="3939536" y="3777004"/>
                  <a:pt x="3923498" y="3804674"/>
                </a:cubicBezTo>
                <a:cubicBezTo>
                  <a:pt x="3917901" y="3814105"/>
                  <a:pt x="3912269" y="3826851"/>
                  <a:pt x="3899964" y="3826652"/>
                </a:cubicBezTo>
                <a:cubicBezTo>
                  <a:pt x="3876787" y="3815459"/>
                  <a:pt x="3915865" y="3779877"/>
                  <a:pt x="3909932" y="3762019"/>
                </a:cubicBezTo>
                <a:cubicBezTo>
                  <a:pt x="3891868" y="3759751"/>
                  <a:pt x="3891135" y="3801326"/>
                  <a:pt x="3869729" y="3790439"/>
                </a:cubicBezTo>
                <a:cubicBezTo>
                  <a:pt x="3860746" y="3774091"/>
                  <a:pt x="3881700" y="3747164"/>
                  <a:pt x="3889034" y="3725171"/>
                </a:cubicBezTo>
                <a:cubicBezTo>
                  <a:pt x="3857189" y="3716337"/>
                  <a:pt x="3855912" y="3787190"/>
                  <a:pt x="3819481" y="3768237"/>
                </a:cubicBezTo>
                <a:cubicBezTo>
                  <a:pt x="3813878" y="3741005"/>
                  <a:pt x="3853776" y="3714352"/>
                  <a:pt x="3868712" y="3688100"/>
                </a:cubicBezTo>
                <a:cubicBezTo>
                  <a:pt x="3844196" y="3689647"/>
                  <a:pt x="3824774" y="3744390"/>
                  <a:pt x="3802104" y="3723422"/>
                </a:cubicBezTo>
                <a:cubicBezTo>
                  <a:pt x="3828587" y="3661326"/>
                  <a:pt x="3889109" y="3617125"/>
                  <a:pt x="3939717" y="3589968"/>
                </a:cubicBezTo>
                <a:cubicBezTo>
                  <a:pt x="3960626" y="3545882"/>
                  <a:pt x="3968667" y="3506108"/>
                  <a:pt x="3992051" y="3460736"/>
                </a:cubicBezTo>
                <a:cubicBezTo>
                  <a:pt x="3960098" y="3461854"/>
                  <a:pt x="3930723" y="3484106"/>
                  <a:pt x="3905184" y="3500913"/>
                </a:cubicBezTo>
                <a:cubicBezTo>
                  <a:pt x="3878144" y="3518961"/>
                  <a:pt x="3853637" y="3540985"/>
                  <a:pt x="3828368" y="3559338"/>
                </a:cubicBezTo>
                <a:cubicBezTo>
                  <a:pt x="3810609" y="3555301"/>
                  <a:pt x="3787232" y="3552113"/>
                  <a:pt x="3776360" y="3541120"/>
                </a:cubicBezTo>
                <a:cubicBezTo>
                  <a:pt x="3786502" y="3492276"/>
                  <a:pt x="3778249" y="3450541"/>
                  <a:pt x="3781317" y="3404762"/>
                </a:cubicBezTo>
                <a:cubicBezTo>
                  <a:pt x="3740888" y="3379755"/>
                  <a:pt x="3690862" y="3358128"/>
                  <a:pt x="3651008" y="3332901"/>
                </a:cubicBezTo>
                <a:cubicBezTo>
                  <a:pt x="3635302" y="3249781"/>
                  <a:pt x="3654435" y="3152538"/>
                  <a:pt x="3632360" y="3070889"/>
                </a:cubicBezTo>
                <a:cubicBezTo>
                  <a:pt x="3644375" y="3044776"/>
                  <a:pt x="3634771" y="3027677"/>
                  <a:pt x="3633167" y="3006494"/>
                </a:cubicBezTo>
                <a:cubicBezTo>
                  <a:pt x="3648291" y="2984132"/>
                  <a:pt x="3645981" y="2980731"/>
                  <a:pt x="3644247" y="2960921"/>
                </a:cubicBezTo>
                <a:cubicBezTo>
                  <a:pt x="3744130" y="2870787"/>
                  <a:pt x="3862726" y="2828917"/>
                  <a:pt x="3978075" y="2780375"/>
                </a:cubicBezTo>
                <a:cubicBezTo>
                  <a:pt x="4008582" y="2801948"/>
                  <a:pt x="4068755" y="2811395"/>
                  <a:pt x="4100516" y="2838760"/>
                </a:cubicBezTo>
                <a:cubicBezTo>
                  <a:pt x="4140519" y="2818345"/>
                  <a:pt x="4181858" y="2801378"/>
                  <a:pt x="4218249" y="2770798"/>
                </a:cubicBezTo>
                <a:cubicBezTo>
                  <a:pt x="4237896" y="2769481"/>
                  <a:pt x="4251876" y="2784228"/>
                  <a:pt x="4263147" y="2795397"/>
                </a:cubicBezTo>
                <a:cubicBezTo>
                  <a:pt x="4255024" y="2837515"/>
                  <a:pt x="4260097" y="2882131"/>
                  <a:pt x="4261533" y="2924187"/>
                </a:cubicBezTo>
                <a:cubicBezTo>
                  <a:pt x="4264841" y="3005161"/>
                  <a:pt x="4267657" y="3084012"/>
                  <a:pt x="4268148" y="3171359"/>
                </a:cubicBezTo>
                <a:cubicBezTo>
                  <a:pt x="4268270" y="3218550"/>
                  <a:pt x="4270106" y="3260783"/>
                  <a:pt x="4261429" y="3311705"/>
                </a:cubicBezTo>
                <a:close/>
                <a:moveTo>
                  <a:pt x="3544160" y="4935270"/>
                </a:moveTo>
                <a:cubicBezTo>
                  <a:pt x="3519425" y="4973589"/>
                  <a:pt x="3471345" y="4955862"/>
                  <a:pt x="3471566" y="4912532"/>
                </a:cubicBezTo>
                <a:cubicBezTo>
                  <a:pt x="3471678" y="4890864"/>
                  <a:pt x="3495042" y="4846134"/>
                  <a:pt x="3528536" y="4872313"/>
                </a:cubicBezTo>
                <a:cubicBezTo>
                  <a:pt x="3548434" y="4887725"/>
                  <a:pt x="3556733" y="4916037"/>
                  <a:pt x="3544160" y="4935270"/>
                </a:cubicBezTo>
                <a:close/>
                <a:moveTo>
                  <a:pt x="1564960" y="9418227"/>
                </a:moveTo>
                <a:cubicBezTo>
                  <a:pt x="1466817" y="9319196"/>
                  <a:pt x="1339634" y="9224463"/>
                  <a:pt x="1230839" y="9126910"/>
                </a:cubicBezTo>
                <a:cubicBezTo>
                  <a:pt x="1165326" y="9187887"/>
                  <a:pt x="1119500" y="9252805"/>
                  <a:pt x="1073689" y="9305835"/>
                </a:cubicBezTo>
                <a:cubicBezTo>
                  <a:pt x="1177797" y="9403220"/>
                  <a:pt x="1307801" y="9512046"/>
                  <a:pt x="1411443" y="9599710"/>
                </a:cubicBezTo>
                <a:cubicBezTo>
                  <a:pt x="1449013" y="9557787"/>
                  <a:pt x="1516050" y="9487969"/>
                  <a:pt x="1553739" y="9440390"/>
                </a:cubicBezTo>
                <a:cubicBezTo>
                  <a:pt x="1559999" y="9432688"/>
                  <a:pt x="1557516" y="9429687"/>
                  <a:pt x="1564960" y="9418227"/>
                </a:cubicBezTo>
                <a:close/>
                <a:moveTo>
                  <a:pt x="4953263" y="1749995"/>
                </a:moveTo>
                <a:cubicBezTo>
                  <a:pt x="4938445" y="1732858"/>
                  <a:pt x="4924197" y="1716380"/>
                  <a:pt x="4901730" y="1689730"/>
                </a:cubicBezTo>
                <a:cubicBezTo>
                  <a:pt x="4894366" y="1680547"/>
                  <a:pt x="4860304" y="1639157"/>
                  <a:pt x="4854490" y="1638425"/>
                </a:cubicBezTo>
                <a:cubicBezTo>
                  <a:pt x="4842576" y="1636631"/>
                  <a:pt x="4826274" y="1657062"/>
                  <a:pt x="4816150" y="1664664"/>
                </a:cubicBezTo>
                <a:cubicBezTo>
                  <a:pt x="4800800" y="1676208"/>
                  <a:pt x="4786136" y="1682553"/>
                  <a:pt x="4778791" y="1698695"/>
                </a:cubicBezTo>
                <a:cubicBezTo>
                  <a:pt x="4814045" y="1732143"/>
                  <a:pt x="4855336" y="1763250"/>
                  <a:pt x="4914408" y="1787623"/>
                </a:cubicBezTo>
                <a:cubicBezTo>
                  <a:pt x="4926338" y="1772124"/>
                  <a:pt x="4941377" y="1764880"/>
                  <a:pt x="4953263" y="1749995"/>
                </a:cubicBezTo>
                <a:close/>
                <a:moveTo>
                  <a:pt x="1467038" y="9640926"/>
                </a:moveTo>
                <a:cubicBezTo>
                  <a:pt x="1459282" y="9633693"/>
                  <a:pt x="1451981" y="9631895"/>
                  <a:pt x="1446963" y="9641097"/>
                </a:cubicBezTo>
                <a:cubicBezTo>
                  <a:pt x="1454134" y="9644265"/>
                  <a:pt x="1462020" y="9650128"/>
                  <a:pt x="1467038" y="9640926"/>
                </a:cubicBezTo>
                <a:close/>
                <a:moveTo>
                  <a:pt x="713474" y="11347434"/>
                </a:moveTo>
                <a:cubicBezTo>
                  <a:pt x="709925" y="11342534"/>
                  <a:pt x="711582" y="11332317"/>
                  <a:pt x="702614" y="11336447"/>
                </a:cubicBezTo>
                <a:cubicBezTo>
                  <a:pt x="706163" y="11341347"/>
                  <a:pt x="704107" y="11351389"/>
                  <a:pt x="713474" y="11347434"/>
                </a:cubicBezTo>
                <a:close/>
                <a:moveTo>
                  <a:pt x="4542134" y="2683304"/>
                </a:moveTo>
                <a:cubicBezTo>
                  <a:pt x="4540191" y="2681561"/>
                  <a:pt x="4533062" y="2669318"/>
                  <a:pt x="4528544" y="2676958"/>
                </a:cubicBezTo>
                <a:cubicBezTo>
                  <a:pt x="4530196" y="2679025"/>
                  <a:pt x="4537650" y="2691558"/>
                  <a:pt x="4542134" y="2683304"/>
                </a:cubicBezTo>
                <a:close/>
                <a:moveTo>
                  <a:pt x="4963591" y="1735306"/>
                </a:moveTo>
                <a:cubicBezTo>
                  <a:pt x="4961507" y="1734228"/>
                  <a:pt x="4959753" y="1732865"/>
                  <a:pt x="4961774" y="1730541"/>
                </a:cubicBezTo>
                <a:cubicBezTo>
                  <a:pt x="4959361" y="1729748"/>
                  <a:pt x="4957277" y="1728670"/>
                  <a:pt x="4955194" y="1727592"/>
                </a:cubicBezTo>
                <a:cubicBezTo>
                  <a:pt x="4946717" y="1733769"/>
                  <a:pt x="4962158" y="1742304"/>
                  <a:pt x="4963591" y="1735306"/>
                </a:cubicBezTo>
                <a:close/>
                <a:moveTo>
                  <a:pt x="5235045" y="1121351"/>
                </a:moveTo>
                <a:lnTo>
                  <a:pt x="5269578" y="1035608"/>
                </a:lnTo>
                <a:lnTo>
                  <a:pt x="5292072" y="979756"/>
                </a:lnTo>
                <a:cubicBezTo>
                  <a:pt x="5311066" y="932591"/>
                  <a:pt x="5328950" y="885650"/>
                  <a:pt x="5342437" y="839501"/>
                </a:cubicBezTo>
                <a:cubicBezTo>
                  <a:pt x="5322483" y="880889"/>
                  <a:pt x="5303089" y="924784"/>
                  <a:pt x="5285268" y="967947"/>
                </a:cubicBezTo>
                <a:lnTo>
                  <a:pt x="5247651" y="1065716"/>
                </a:lnTo>
                <a:lnTo>
                  <a:pt x="5237539" y="1091998"/>
                </a:lnTo>
                <a:cubicBezTo>
                  <a:pt x="5233188" y="1102923"/>
                  <a:pt x="5218453" y="1116875"/>
                  <a:pt x="5229359" y="1128832"/>
                </a:cubicBezTo>
                <a:cubicBezTo>
                  <a:pt x="5230988" y="1126221"/>
                  <a:pt x="5233016" y="1123786"/>
                  <a:pt x="5235045" y="1121351"/>
                </a:cubicBezTo>
                <a:close/>
                <a:moveTo>
                  <a:pt x="4525184" y="2728900"/>
                </a:moveTo>
                <a:cubicBezTo>
                  <a:pt x="4510865" y="2709038"/>
                  <a:pt x="4506030" y="2670790"/>
                  <a:pt x="4481606" y="2663494"/>
                </a:cubicBezTo>
                <a:cubicBezTo>
                  <a:pt x="4500773" y="2681860"/>
                  <a:pt x="4496850" y="2723357"/>
                  <a:pt x="4525184" y="2728900"/>
                </a:cubicBezTo>
                <a:close/>
                <a:moveTo>
                  <a:pt x="5458927" y="617883"/>
                </a:moveTo>
                <a:cubicBezTo>
                  <a:pt x="5461984" y="610965"/>
                  <a:pt x="5463758" y="604254"/>
                  <a:pt x="5462307" y="598379"/>
                </a:cubicBezTo>
                <a:cubicBezTo>
                  <a:pt x="5430514" y="634773"/>
                  <a:pt x="5400551" y="697197"/>
                  <a:pt x="5389168" y="744513"/>
                </a:cubicBezTo>
                <a:cubicBezTo>
                  <a:pt x="5409864" y="708450"/>
                  <a:pt x="5432542" y="668980"/>
                  <a:pt x="5447856" y="638629"/>
                </a:cubicBezTo>
                <a:cubicBezTo>
                  <a:pt x="5451533" y="631925"/>
                  <a:pt x="5455871" y="624801"/>
                  <a:pt x="5458927" y="617883"/>
                </a:cubicBezTo>
                <a:close/>
                <a:moveTo>
                  <a:pt x="5206603" y="1191109"/>
                </a:moveTo>
                <a:cubicBezTo>
                  <a:pt x="5211761" y="1184823"/>
                  <a:pt x="5213650" y="1179471"/>
                  <a:pt x="5211073" y="1174526"/>
                </a:cubicBezTo>
                <a:cubicBezTo>
                  <a:pt x="5205915" y="1180812"/>
                  <a:pt x="5201507" y="1186478"/>
                  <a:pt x="5206603" y="1191109"/>
                </a:cubicBezTo>
                <a:close/>
                <a:moveTo>
                  <a:pt x="5383010" y="795089"/>
                </a:moveTo>
                <a:cubicBezTo>
                  <a:pt x="5383010" y="795089"/>
                  <a:pt x="5370329" y="799004"/>
                  <a:pt x="5383010" y="795089"/>
                </a:cubicBezTo>
                <a:close/>
                <a:moveTo>
                  <a:pt x="2283186" y="7811246"/>
                </a:moveTo>
                <a:cubicBezTo>
                  <a:pt x="2288104" y="7791983"/>
                  <a:pt x="2297442" y="7776571"/>
                  <a:pt x="2301931" y="7757750"/>
                </a:cubicBezTo>
                <a:cubicBezTo>
                  <a:pt x="2278753" y="7752456"/>
                  <a:pt x="2243012" y="7751724"/>
                  <a:pt x="2215625" y="7755654"/>
                </a:cubicBezTo>
                <a:cubicBezTo>
                  <a:pt x="2218590" y="7777407"/>
                  <a:pt x="2223691" y="7796510"/>
                  <a:pt x="2233091" y="7812054"/>
                </a:cubicBezTo>
                <a:cubicBezTo>
                  <a:pt x="2248211" y="7803962"/>
                  <a:pt x="2265762" y="7811527"/>
                  <a:pt x="2283186" y="7811246"/>
                </a:cubicBezTo>
                <a:close/>
                <a:moveTo>
                  <a:pt x="4757354" y="2221700"/>
                </a:moveTo>
                <a:cubicBezTo>
                  <a:pt x="4731190" y="2204832"/>
                  <a:pt x="4758958" y="2206263"/>
                  <a:pt x="4744526" y="2190451"/>
                </a:cubicBezTo>
                <a:cubicBezTo>
                  <a:pt x="4733451" y="2211272"/>
                  <a:pt x="4710320" y="2171854"/>
                  <a:pt x="4690958" y="2175537"/>
                </a:cubicBezTo>
                <a:cubicBezTo>
                  <a:pt x="4701437" y="2194800"/>
                  <a:pt x="4736866" y="2232183"/>
                  <a:pt x="4757354" y="2221700"/>
                </a:cubicBezTo>
                <a:close/>
                <a:moveTo>
                  <a:pt x="866437" y="11034650"/>
                </a:moveTo>
                <a:cubicBezTo>
                  <a:pt x="862092" y="11029397"/>
                  <a:pt x="866149" y="11024524"/>
                  <a:pt x="859283" y="11019586"/>
                </a:cubicBezTo>
                <a:cubicBezTo>
                  <a:pt x="856680" y="11022245"/>
                  <a:pt x="854253" y="11024505"/>
                  <a:pt x="851650" y="11027164"/>
                </a:cubicBezTo>
                <a:cubicBezTo>
                  <a:pt x="856172" y="11032017"/>
                  <a:pt x="852114" y="11036890"/>
                  <a:pt x="858980" y="11041827"/>
                </a:cubicBezTo>
                <a:cubicBezTo>
                  <a:pt x="861583" y="11039170"/>
                  <a:pt x="863835" y="11037307"/>
                  <a:pt x="866437" y="11034650"/>
                </a:cubicBezTo>
                <a:close/>
                <a:moveTo>
                  <a:pt x="1484453" y="9638154"/>
                </a:moveTo>
                <a:cubicBezTo>
                  <a:pt x="1482238" y="9636699"/>
                  <a:pt x="1480024" y="9635245"/>
                  <a:pt x="1477985" y="9633393"/>
                </a:cubicBezTo>
                <a:cubicBezTo>
                  <a:pt x="1476531" y="9635606"/>
                  <a:pt x="1474679" y="9637642"/>
                  <a:pt x="1472651" y="9640077"/>
                </a:cubicBezTo>
                <a:cubicBezTo>
                  <a:pt x="1475264" y="9641707"/>
                  <a:pt x="1477478" y="9643161"/>
                  <a:pt x="1479693" y="9644615"/>
                </a:cubicBezTo>
                <a:cubicBezTo>
                  <a:pt x="1481147" y="9642403"/>
                  <a:pt x="1482823" y="9640764"/>
                  <a:pt x="1484453" y="9638154"/>
                </a:cubicBezTo>
                <a:close/>
                <a:moveTo>
                  <a:pt x="3160547" y="5845536"/>
                </a:moveTo>
                <a:cubicBezTo>
                  <a:pt x="3162217" y="5839601"/>
                  <a:pt x="3162562" y="5834510"/>
                  <a:pt x="3160608" y="5830310"/>
                </a:cubicBezTo>
                <a:cubicBezTo>
                  <a:pt x="3155874" y="5829172"/>
                  <a:pt x="3152603" y="5830110"/>
                  <a:pt x="3149155" y="5831446"/>
                </a:cubicBezTo>
                <a:cubicBezTo>
                  <a:pt x="3145677" y="5840396"/>
                  <a:pt x="3151124" y="5844233"/>
                  <a:pt x="3160547" y="5845536"/>
                </a:cubicBezTo>
                <a:close/>
                <a:moveTo>
                  <a:pt x="795571" y="11200426"/>
                </a:moveTo>
                <a:cubicBezTo>
                  <a:pt x="795623" y="11164744"/>
                  <a:pt x="804254" y="11129045"/>
                  <a:pt x="792010" y="11093168"/>
                </a:cubicBezTo>
                <a:cubicBezTo>
                  <a:pt x="777404" y="11126227"/>
                  <a:pt x="775446" y="11179156"/>
                  <a:pt x="795571" y="11200426"/>
                </a:cubicBezTo>
                <a:close/>
                <a:moveTo>
                  <a:pt x="5427017" y="718527"/>
                </a:moveTo>
                <a:lnTo>
                  <a:pt x="5424635" y="714204"/>
                </a:lnTo>
                <a:lnTo>
                  <a:pt x="5422426" y="710193"/>
                </a:lnTo>
                <a:cubicBezTo>
                  <a:pt x="5418985" y="713670"/>
                  <a:pt x="5417920" y="716887"/>
                  <a:pt x="5418016" y="719904"/>
                </a:cubicBezTo>
                <a:lnTo>
                  <a:pt x="5418577" y="721774"/>
                </a:lnTo>
                <a:lnTo>
                  <a:pt x="5420568" y="728407"/>
                </a:lnTo>
                <a:cubicBezTo>
                  <a:pt x="5423522" y="724954"/>
                  <a:pt x="5426189" y="721611"/>
                  <a:pt x="5427017" y="718527"/>
                </a:cubicBezTo>
                <a:close/>
                <a:moveTo>
                  <a:pt x="1728394" y="9094060"/>
                </a:moveTo>
                <a:cubicBezTo>
                  <a:pt x="1715916" y="9089975"/>
                  <a:pt x="1702057" y="9081472"/>
                  <a:pt x="1695806" y="9093465"/>
                </a:cubicBezTo>
                <a:cubicBezTo>
                  <a:pt x="1708284" y="9097550"/>
                  <a:pt x="1722143" y="9106054"/>
                  <a:pt x="1728394" y="9094060"/>
                </a:cubicBezTo>
                <a:close/>
                <a:moveTo>
                  <a:pt x="1733673" y="9082113"/>
                </a:moveTo>
                <a:cubicBezTo>
                  <a:pt x="1742666" y="9070380"/>
                  <a:pt x="1725222" y="9060293"/>
                  <a:pt x="1719897" y="9071267"/>
                </a:cubicBezTo>
                <a:cubicBezTo>
                  <a:pt x="1727817" y="9073815"/>
                  <a:pt x="1726150" y="9079742"/>
                  <a:pt x="1733673" y="9082113"/>
                </a:cubicBezTo>
                <a:close/>
                <a:moveTo>
                  <a:pt x="4778790" y="2193324"/>
                </a:moveTo>
                <a:cubicBezTo>
                  <a:pt x="4769377" y="2182985"/>
                  <a:pt x="4759681" y="2174192"/>
                  <a:pt x="4750494" y="2178030"/>
                </a:cubicBezTo>
                <a:cubicBezTo>
                  <a:pt x="4750954" y="2187579"/>
                  <a:pt x="4769172" y="2208883"/>
                  <a:pt x="4778790" y="2193324"/>
                </a:cubicBezTo>
                <a:close/>
                <a:moveTo>
                  <a:pt x="5318919" y="971394"/>
                </a:moveTo>
                <a:lnTo>
                  <a:pt x="5318072" y="969019"/>
                </a:lnTo>
                <a:lnTo>
                  <a:pt x="5315091" y="960661"/>
                </a:lnTo>
                <a:cubicBezTo>
                  <a:pt x="5310117" y="960605"/>
                  <a:pt x="5308846" y="965635"/>
                  <a:pt x="5309933" y="969506"/>
                </a:cubicBezTo>
                <a:lnTo>
                  <a:pt x="5316684" y="970925"/>
                </a:lnTo>
                <a:close/>
                <a:moveTo>
                  <a:pt x="5258145" y="1111096"/>
                </a:moveTo>
                <a:cubicBezTo>
                  <a:pt x="5254912" y="1108715"/>
                  <a:pt x="5256893" y="1105308"/>
                  <a:pt x="5252687" y="1102974"/>
                </a:cubicBezTo>
                <a:cubicBezTo>
                  <a:pt x="5251409" y="1104788"/>
                  <a:pt x="5250131" y="1106603"/>
                  <a:pt x="5248455" y="1108242"/>
                </a:cubicBezTo>
                <a:cubicBezTo>
                  <a:pt x="5250281" y="1113807"/>
                  <a:pt x="5252894" y="1115437"/>
                  <a:pt x="5258145" y="1111096"/>
                </a:cubicBezTo>
                <a:close/>
                <a:moveTo>
                  <a:pt x="5453246" y="673845"/>
                </a:moveTo>
                <a:cubicBezTo>
                  <a:pt x="5449615" y="671289"/>
                  <a:pt x="5448725" y="668992"/>
                  <a:pt x="5447788" y="665723"/>
                </a:cubicBezTo>
                <a:cubicBezTo>
                  <a:pt x="5445760" y="668158"/>
                  <a:pt x="5443556" y="670991"/>
                  <a:pt x="5441926" y="673602"/>
                </a:cubicBezTo>
                <a:cubicBezTo>
                  <a:pt x="5446132" y="675936"/>
                  <a:pt x="5450432" y="680215"/>
                  <a:pt x="5453246" y="673845"/>
                </a:cubicBezTo>
                <a:close/>
                <a:moveTo>
                  <a:pt x="2242149" y="7941405"/>
                </a:moveTo>
                <a:cubicBezTo>
                  <a:pt x="2240252" y="7931844"/>
                  <a:pt x="2234505" y="7926704"/>
                  <a:pt x="2225329" y="7925108"/>
                </a:cubicBezTo>
                <a:cubicBezTo>
                  <a:pt x="2224648" y="7936892"/>
                  <a:pt x="2229967" y="7942474"/>
                  <a:pt x="2242149" y="7941405"/>
                </a:cubicBezTo>
                <a:close/>
                <a:moveTo>
                  <a:pt x="836346" y="11123230"/>
                </a:moveTo>
                <a:cubicBezTo>
                  <a:pt x="826403" y="11106935"/>
                  <a:pt x="849672" y="11071515"/>
                  <a:pt x="825694" y="11067586"/>
                </a:cubicBezTo>
                <a:cubicBezTo>
                  <a:pt x="829004" y="11083805"/>
                  <a:pt x="817631" y="11119245"/>
                  <a:pt x="836346" y="11123230"/>
                </a:cubicBezTo>
                <a:close/>
                <a:moveTo>
                  <a:pt x="5247166" y="1142410"/>
                </a:moveTo>
                <a:cubicBezTo>
                  <a:pt x="5237326" y="1132352"/>
                  <a:pt x="5229761" y="1149472"/>
                  <a:pt x="5242064" y="1153957"/>
                </a:cubicBezTo>
                <a:cubicBezTo>
                  <a:pt x="5245593" y="1150281"/>
                  <a:pt x="5247528" y="1145901"/>
                  <a:pt x="5247166" y="1142410"/>
                </a:cubicBezTo>
                <a:close/>
                <a:moveTo>
                  <a:pt x="810263" y="11185495"/>
                </a:moveTo>
                <a:cubicBezTo>
                  <a:pt x="821813" y="11149657"/>
                  <a:pt x="817398" y="11114382"/>
                  <a:pt x="814708" y="11078441"/>
                </a:cubicBezTo>
                <a:cubicBezTo>
                  <a:pt x="801389" y="11113973"/>
                  <a:pt x="804080" y="11149915"/>
                  <a:pt x="810263" y="11185495"/>
                </a:cubicBezTo>
                <a:close/>
                <a:moveTo>
                  <a:pt x="2331390" y="7747246"/>
                </a:moveTo>
                <a:lnTo>
                  <a:pt x="2331278" y="7740272"/>
                </a:lnTo>
                <a:lnTo>
                  <a:pt x="2324744" y="7740377"/>
                </a:lnTo>
                <a:lnTo>
                  <a:pt x="2324856" y="7747352"/>
                </a:lnTo>
                <a:close/>
                <a:moveTo>
                  <a:pt x="3329213" y="5492079"/>
                </a:moveTo>
                <a:cubicBezTo>
                  <a:pt x="3325646" y="5446240"/>
                  <a:pt x="3322255" y="5400004"/>
                  <a:pt x="3302999" y="5360560"/>
                </a:cubicBezTo>
                <a:lnTo>
                  <a:pt x="3247196" y="5335904"/>
                </a:lnTo>
                <a:cubicBezTo>
                  <a:pt x="3200939" y="5359727"/>
                  <a:pt x="3148225" y="5366896"/>
                  <a:pt x="3104816" y="5397213"/>
                </a:cubicBezTo>
                <a:cubicBezTo>
                  <a:pt x="3123587" y="5455005"/>
                  <a:pt x="3159721" y="5520942"/>
                  <a:pt x="3228186" y="5549291"/>
                </a:cubicBezTo>
                <a:cubicBezTo>
                  <a:pt x="3263092" y="5532826"/>
                  <a:pt x="3298760" y="5520030"/>
                  <a:pt x="3329213" y="5492079"/>
                </a:cubicBezTo>
                <a:close/>
                <a:moveTo>
                  <a:pt x="5409122" y="786640"/>
                </a:moveTo>
                <a:cubicBezTo>
                  <a:pt x="5392851" y="768506"/>
                  <a:pt x="5410458" y="753444"/>
                  <a:pt x="5406174" y="737275"/>
                </a:cubicBezTo>
                <a:cubicBezTo>
                  <a:pt x="5397617" y="745867"/>
                  <a:pt x="5401481" y="753285"/>
                  <a:pt x="5391951" y="761922"/>
                </a:cubicBezTo>
                <a:cubicBezTo>
                  <a:pt x="5398289" y="768053"/>
                  <a:pt x="5398444" y="795722"/>
                  <a:pt x="5409122" y="786640"/>
                </a:cubicBezTo>
                <a:close/>
                <a:moveTo>
                  <a:pt x="5441455" y="716698"/>
                </a:moveTo>
                <a:cubicBezTo>
                  <a:pt x="5439411" y="712702"/>
                  <a:pt x="5439114" y="708525"/>
                  <a:pt x="5438214" y="704499"/>
                </a:cubicBezTo>
                <a:lnTo>
                  <a:pt x="5435707" y="700366"/>
                </a:lnTo>
                <a:lnTo>
                  <a:pt x="5431361" y="693203"/>
                </a:lnTo>
                <a:cubicBezTo>
                  <a:pt x="5425910" y="697457"/>
                  <a:pt x="5425970" y="703789"/>
                  <a:pt x="5428624" y="708827"/>
                </a:cubicBezTo>
                <a:lnTo>
                  <a:pt x="5428834" y="708956"/>
                </a:lnTo>
                <a:close/>
                <a:moveTo>
                  <a:pt x="2700842" y="6920222"/>
                </a:moveTo>
                <a:cubicBezTo>
                  <a:pt x="2706910" y="6908043"/>
                  <a:pt x="2710960" y="6895294"/>
                  <a:pt x="2711721" y="6881810"/>
                </a:cubicBezTo>
                <a:cubicBezTo>
                  <a:pt x="2675625" y="6903993"/>
                  <a:pt x="2609954" y="6966627"/>
                  <a:pt x="2626046" y="7018821"/>
                </a:cubicBezTo>
                <a:cubicBezTo>
                  <a:pt x="2646268" y="6988157"/>
                  <a:pt x="2682637" y="6956758"/>
                  <a:pt x="2700842" y="6920222"/>
                </a:cubicBezTo>
                <a:close/>
                <a:moveTo>
                  <a:pt x="3636171" y="4803709"/>
                </a:moveTo>
                <a:cubicBezTo>
                  <a:pt x="3630552" y="4793237"/>
                  <a:pt x="3608264" y="4801228"/>
                  <a:pt x="3613764" y="4812670"/>
                </a:cubicBezTo>
                <a:cubicBezTo>
                  <a:pt x="3621340" y="4810417"/>
                  <a:pt x="3628176" y="4812588"/>
                  <a:pt x="3636171" y="4803709"/>
                </a:cubicBezTo>
                <a:close/>
                <a:moveTo>
                  <a:pt x="3616441" y="4848709"/>
                </a:moveTo>
                <a:cubicBezTo>
                  <a:pt x="3612880" y="4843972"/>
                  <a:pt x="3622973" y="4829253"/>
                  <a:pt x="3611654" y="4831462"/>
                </a:cubicBezTo>
                <a:cubicBezTo>
                  <a:pt x="3611738" y="4835596"/>
                  <a:pt x="3606505" y="4850887"/>
                  <a:pt x="3616441" y="4848709"/>
                </a:cubicBezTo>
                <a:close/>
                <a:moveTo>
                  <a:pt x="3039250" y="6159932"/>
                </a:moveTo>
                <a:cubicBezTo>
                  <a:pt x="3042507" y="6125621"/>
                  <a:pt x="3027338" y="6101759"/>
                  <a:pt x="3016897" y="6074742"/>
                </a:cubicBezTo>
                <a:cubicBezTo>
                  <a:pt x="3014890" y="6090061"/>
                  <a:pt x="3028771" y="6111448"/>
                  <a:pt x="3019279" y="6121077"/>
                </a:cubicBezTo>
                <a:cubicBezTo>
                  <a:pt x="2994613" y="6028192"/>
                  <a:pt x="2985499" y="5925971"/>
                  <a:pt x="2951157" y="5838820"/>
                </a:cubicBezTo>
                <a:cubicBezTo>
                  <a:pt x="2967766" y="5851878"/>
                  <a:pt x="2965359" y="5891808"/>
                  <a:pt x="2985706" y="5893172"/>
                </a:cubicBezTo>
                <a:cubicBezTo>
                  <a:pt x="2973373" y="5871516"/>
                  <a:pt x="2981541" y="5837944"/>
                  <a:pt x="2959531" y="5822023"/>
                </a:cubicBezTo>
                <a:cubicBezTo>
                  <a:pt x="2952284" y="5825494"/>
                  <a:pt x="2944592" y="5827816"/>
                  <a:pt x="2940669" y="5835616"/>
                </a:cubicBezTo>
                <a:cubicBezTo>
                  <a:pt x="2948159" y="5919959"/>
                  <a:pt x="2983513" y="6003744"/>
                  <a:pt x="2993371" y="6076263"/>
                </a:cubicBezTo>
                <a:cubicBezTo>
                  <a:pt x="2986323" y="6067429"/>
                  <a:pt x="2991089" y="6036168"/>
                  <a:pt x="2976326" y="6041562"/>
                </a:cubicBezTo>
                <a:cubicBezTo>
                  <a:pt x="2982056" y="6055534"/>
                  <a:pt x="2989800" y="6083266"/>
                  <a:pt x="2985571" y="6092838"/>
                </a:cubicBezTo>
                <a:cubicBezTo>
                  <a:pt x="2978953" y="6051780"/>
                  <a:pt x="2962376" y="6006322"/>
                  <a:pt x="2951951" y="5963104"/>
                </a:cubicBezTo>
                <a:cubicBezTo>
                  <a:pt x="2945715" y="5938423"/>
                  <a:pt x="2943364" y="5909260"/>
                  <a:pt x="2934524" y="5887241"/>
                </a:cubicBezTo>
                <a:cubicBezTo>
                  <a:pt x="2931145" y="5877645"/>
                  <a:pt x="2923684" y="5860048"/>
                  <a:pt x="2912093" y="5858263"/>
                </a:cubicBezTo>
                <a:cubicBezTo>
                  <a:pt x="2928348" y="5946479"/>
                  <a:pt x="2967930" y="6020692"/>
                  <a:pt x="2980561" y="6110644"/>
                </a:cubicBezTo>
                <a:cubicBezTo>
                  <a:pt x="2984689" y="6119618"/>
                  <a:pt x="2990788" y="6116593"/>
                  <a:pt x="2992963" y="6121367"/>
                </a:cubicBezTo>
                <a:cubicBezTo>
                  <a:pt x="2997192" y="6136582"/>
                  <a:pt x="2996119" y="6155175"/>
                  <a:pt x="3016121" y="6161630"/>
                </a:cubicBezTo>
                <a:cubicBezTo>
                  <a:pt x="3024151" y="6149924"/>
                  <a:pt x="3005466" y="6138331"/>
                  <a:pt x="3015455" y="6135119"/>
                </a:cubicBezTo>
                <a:cubicBezTo>
                  <a:pt x="3030494" y="6135567"/>
                  <a:pt x="3019339" y="6155424"/>
                  <a:pt x="3039250" y="6159932"/>
                </a:cubicBezTo>
                <a:close/>
                <a:moveTo>
                  <a:pt x="664048" y="11536572"/>
                </a:moveTo>
                <a:cubicBezTo>
                  <a:pt x="663764" y="11526446"/>
                  <a:pt x="655176" y="11517889"/>
                  <a:pt x="645203" y="11525387"/>
                </a:cubicBezTo>
                <a:cubicBezTo>
                  <a:pt x="654235" y="11535093"/>
                  <a:pt x="649788" y="11544080"/>
                  <a:pt x="664048" y="11536572"/>
                </a:cubicBezTo>
                <a:close/>
                <a:moveTo>
                  <a:pt x="5535184" y="512697"/>
                </a:moveTo>
                <a:cubicBezTo>
                  <a:pt x="5536393" y="510450"/>
                  <a:pt x="5536983" y="507767"/>
                  <a:pt x="5536366" y="504044"/>
                </a:cubicBezTo>
                <a:cubicBezTo>
                  <a:pt x="5528678" y="506358"/>
                  <a:pt x="5522474" y="519320"/>
                  <a:pt x="5514258" y="522828"/>
                </a:cubicBezTo>
                <a:cubicBezTo>
                  <a:pt x="5515862" y="527820"/>
                  <a:pt x="5521931" y="532405"/>
                  <a:pt x="5523535" y="537396"/>
                </a:cubicBezTo>
                <a:cubicBezTo>
                  <a:pt x="5522371" y="522249"/>
                  <a:pt x="5531559" y="519438"/>
                  <a:pt x="5535184" y="512697"/>
                </a:cubicBezTo>
                <a:close/>
                <a:moveTo>
                  <a:pt x="776446" y="11284144"/>
                </a:moveTo>
                <a:cubicBezTo>
                  <a:pt x="782257" y="11272051"/>
                  <a:pt x="774767" y="11259905"/>
                  <a:pt x="769367" y="11247878"/>
                </a:cubicBezTo>
                <a:cubicBezTo>
                  <a:pt x="779581" y="11208594"/>
                  <a:pt x="778298" y="11169467"/>
                  <a:pt x="769983" y="11130088"/>
                </a:cubicBezTo>
                <a:cubicBezTo>
                  <a:pt x="748041" y="11185137"/>
                  <a:pt x="757720" y="11240828"/>
                  <a:pt x="765629" y="11296213"/>
                </a:cubicBezTo>
                <a:cubicBezTo>
                  <a:pt x="771092" y="11292201"/>
                  <a:pt x="774508" y="11288176"/>
                  <a:pt x="776446" y="11284144"/>
                </a:cubicBezTo>
                <a:close/>
                <a:moveTo>
                  <a:pt x="4556747" y="2731494"/>
                </a:moveTo>
                <a:cubicBezTo>
                  <a:pt x="4544354" y="2724467"/>
                  <a:pt x="4545277" y="2713017"/>
                  <a:pt x="4535921" y="2705208"/>
                </a:cubicBezTo>
                <a:cubicBezTo>
                  <a:pt x="4534873" y="2720054"/>
                  <a:pt x="4542841" y="2730711"/>
                  <a:pt x="4552039" y="2741301"/>
                </a:cubicBezTo>
                <a:cubicBezTo>
                  <a:pt x="4553716" y="2738129"/>
                  <a:pt x="4555070" y="2734666"/>
                  <a:pt x="4556747" y="2731494"/>
                </a:cubicBezTo>
                <a:close/>
                <a:moveTo>
                  <a:pt x="3383892" y="5387736"/>
                </a:moveTo>
                <a:cubicBezTo>
                  <a:pt x="3368124" y="5380293"/>
                  <a:pt x="3369420" y="5350405"/>
                  <a:pt x="3349347" y="5354862"/>
                </a:cubicBezTo>
                <a:cubicBezTo>
                  <a:pt x="3355348" y="5366080"/>
                  <a:pt x="3370383" y="5398901"/>
                  <a:pt x="3383892" y="5387736"/>
                </a:cubicBezTo>
                <a:close/>
                <a:moveTo>
                  <a:pt x="3392406" y="5378172"/>
                </a:moveTo>
                <a:cubicBezTo>
                  <a:pt x="3384071" y="5371157"/>
                  <a:pt x="3377862" y="5347471"/>
                  <a:pt x="3364073" y="5352802"/>
                </a:cubicBezTo>
                <a:cubicBezTo>
                  <a:pt x="3376605" y="5357864"/>
                  <a:pt x="3380340" y="5382835"/>
                  <a:pt x="3392406" y="5378172"/>
                </a:cubicBezTo>
                <a:close/>
                <a:moveTo>
                  <a:pt x="2580354" y="7217888"/>
                </a:moveTo>
                <a:cubicBezTo>
                  <a:pt x="2581442" y="7216400"/>
                  <a:pt x="2581034" y="7214116"/>
                  <a:pt x="2578207" y="7210636"/>
                </a:cubicBezTo>
                <a:cubicBezTo>
                  <a:pt x="2546894" y="7205417"/>
                  <a:pt x="2514277" y="7198023"/>
                  <a:pt x="2479050" y="7180189"/>
                </a:cubicBezTo>
                <a:cubicBezTo>
                  <a:pt x="2466438" y="7181929"/>
                  <a:pt x="2460349" y="7201502"/>
                  <a:pt x="2450346" y="7209766"/>
                </a:cubicBezTo>
                <a:cubicBezTo>
                  <a:pt x="2476441" y="7227600"/>
                  <a:pt x="2527759" y="7225860"/>
                  <a:pt x="2555157" y="7220640"/>
                </a:cubicBezTo>
                <a:cubicBezTo>
                  <a:pt x="2560376" y="7219662"/>
                  <a:pt x="2577093" y="7222353"/>
                  <a:pt x="2580354" y="7217888"/>
                </a:cubicBezTo>
                <a:close/>
                <a:moveTo>
                  <a:pt x="4818824" y="2152029"/>
                </a:moveTo>
                <a:cubicBezTo>
                  <a:pt x="4803904" y="2144239"/>
                  <a:pt x="4789110" y="2125042"/>
                  <a:pt x="4774757" y="2133582"/>
                </a:cubicBezTo>
                <a:cubicBezTo>
                  <a:pt x="4786116" y="2150057"/>
                  <a:pt x="4797799" y="2148031"/>
                  <a:pt x="4809726" y="2161414"/>
                </a:cubicBezTo>
                <a:close/>
                <a:moveTo>
                  <a:pt x="1994774" y="8543977"/>
                </a:moveTo>
                <a:cubicBezTo>
                  <a:pt x="1988588" y="8565518"/>
                  <a:pt x="1979290" y="8584138"/>
                  <a:pt x="1968865" y="8600593"/>
                </a:cubicBezTo>
                <a:lnTo>
                  <a:pt x="1968608" y="8600937"/>
                </a:lnTo>
                <a:close/>
                <a:moveTo>
                  <a:pt x="2360962" y="7716684"/>
                </a:moveTo>
                <a:cubicBezTo>
                  <a:pt x="2383297" y="7642637"/>
                  <a:pt x="2419346" y="7581450"/>
                  <a:pt x="2440345" y="7505680"/>
                </a:cubicBezTo>
                <a:cubicBezTo>
                  <a:pt x="2431170" y="7504084"/>
                  <a:pt x="2426280" y="7498058"/>
                  <a:pt x="2417097" y="7496026"/>
                </a:cubicBezTo>
                <a:cubicBezTo>
                  <a:pt x="2394362" y="7572260"/>
                  <a:pt x="2361003" y="7638201"/>
                  <a:pt x="2334285" y="7710574"/>
                </a:cubicBezTo>
                <a:cubicBezTo>
                  <a:pt x="2342175" y="7713499"/>
                  <a:pt x="2348786" y="7718189"/>
                  <a:pt x="2360962" y="7716684"/>
                </a:cubicBezTo>
                <a:close/>
                <a:moveTo>
                  <a:pt x="3431885" y="5298524"/>
                </a:moveTo>
                <a:cubicBezTo>
                  <a:pt x="3423023" y="5292704"/>
                  <a:pt x="3425827" y="5282044"/>
                  <a:pt x="3415065" y="5277289"/>
                </a:cubicBezTo>
                <a:cubicBezTo>
                  <a:pt x="3410444" y="5286671"/>
                  <a:pt x="3429903" y="5301931"/>
                  <a:pt x="3431885" y="5298524"/>
                </a:cubicBezTo>
                <a:close/>
                <a:moveTo>
                  <a:pt x="5254186" y="1175016"/>
                </a:moveTo>
                <a:cubicBezTo>
                  <a:pt x="5265863" y="1158286"/>
                  <a:pt x="5258181" y="1144422"/>
                  <a:pt x="5252045" y="1130290"/>
                </a:cubicBezTo>
                <a:cubicBezTo>
                  <a:pt x="5247528" y="1145901"/>
                  <a:pt x="5250570" y="1160570"/>
                  <a:pt x="5254186" y="1175016"/>
                </a:cubicBezTo>
                <a:close/>
                <a:moveTo>
                  <a:pt x="2325038" y="7805884"/>
                </a:moveTo>
                <a:cubicBezTo>
                  <a:pt x="2331261" y="7793249"/>
                  <a:pt x="2334897" y="7775531"/>
                  <a:pt x="2338192" y="7763705"/>
                </a:cubicBezTo>
                <a:cubicBezTo>
                  <a:pt x="2330744" y="7761209"/>
                  <a:pt x="2325447" y="7756935"/>
                  <a:pt x="2315435" y="7757532"/>
                </a:cubicBezTo>
                <a:cubicBezTo>
                  <a:pt x="2308781" y="7777260"/>
                  <a:pt x="2299030" y="7793986"/>
                  <a:pt x="2296360" y="7817574"/>
                </a:cubicBezTo>
                <a:cubicBezTo>
                  <a:pt x="2310004" y="7826074"/>
                  <a:pt x="2318815" y="7818520"/>
                  <a:pt x="2325038" y="7805884"/>
                </a:cubicBezTo>
                <a:close/>
                <a:moveTo>
                  <a:pt x="5217383" y="1261542"/>
                </a:moveTo>
                <a:cubicBezTo>
                  <a:pt x="5208396" y="1257096"/>
                  <a:pt x="5215852" y="1249921"/>
                  <a:pt x="5210135" y="1244540"/>
                </a:cubicBezTo>
                <a:cubicBezTo>
                  <a:pt x="5203208" y="1250520"/>
                  <a:pt x="5206223" y="1272791"/>
                  <a:pt x="5217383" y="1261542"/>
                </a:cubicBezTo>
                <a:close/>
                <a:moveTo>
                  <a:pt x="5269630" y="1143295"/>
                </a:moveTo>
                <a:cubicBezTo>
                  <a:pt x="5278529" y="1129620"/>
                  <a:pt x="5271530" y="1105589"/>
                  <a:pt x="5261395" y="1101586"/>
                </a:cubicBezTo>
                <a:cubicBezTo>
                  <a:pt x="5265761" y="1115412"/>
                  <a:pt x="5259076" y="1130542"/>
                  <a:pt x="5269630" y="1143295"/>
                </a:cubicBezTo>
                <a:close/>
                <a:moveTo>
                  <a:pt x="5317174" y="1036769"/>
                </a:moveTo>
                <a:cubicBezTo>
                  <a:pt x="5324128" y="1023186"/>
                  <a:pt x="5322566" y="998702"/>
                  <a:pt x="5308763" y="995459"/>
                </a:cubicBezTo>
                <a:cubicBezTo>
                  <a:pt x="5314277" y="1008840"/>
                  <a:pt x="5311659" y="1023387"/>
                  <a:pt x="5317174" y="1036769"/>
                </a:cubicBezTo>
                <a:close/>
                <a:moveTo>
                  <a:pt x="5437501" y="764441"/>
                </a:moveTo>
                <a:cubicBezTo>
                  <a:pt x="5444697" y="760007"/>
                  <a:pt x="5437237" y="746717"/>
                  <a:pt x="5431060" y="752078"/>
                </a:cubicBezTo>
                <a:cubicBezTo>
                  <a:pt x="5436109" y="755736"/>
                  <a:pt x="5428959" y="761143"/>
                  <a:pt x="5437501" y="764441"/>
                </a:cubicBezTo>
                <a:close/>
                <a:moveTo>
                  <a:pt x="5451315" y="735331"/>
                </a:moveTo>
                <a:cubicBezTo>
                  <a:pt x="5458093" y="722146"/>
                  <a:pt x="5451538" y="699263"/>
                  <a:pt x="5441052" y="696057"/>
                </a:cubicBezTo>
                <a:cubicBezTo>
                  <a:pt x="5449836" y="708504"/>
                  <a:pt x="5436741" y="724132"/>
                  <a:pt x="5451315" y="735331"/>
                </a:cubicBezTo>
                <a:close/>
                <a:moveTo>
                  <a:pt x="5400698" y="850967"/>
                </a:moveTo>
                <a:cubicBezTo>
                  <a:pt x="5394619" y="842095"/>
                  <a:pt x="5399783" y="819631"/>
                  <a:pt x="5388815" y="818592"/>
                </a:cubicBezTo>
                <a:cubicBezTo>
                  <a:pt x="5394542" y="828261"/>
                  <a:pt x="5389554" y="850326"/>
                  <a:pt x="5400698" y="850967"/>
                </a:cubicBezTo>
                <a:close/>
                <a:moveTo>
                  <a:pt x="5419216" y="810135"/>
                </a:moveTo>
                <a:cubicBezTo>
                  <a:pt x="5417612" y="805143"/>
                  <a:pt x="5419102" y="799616"/>
                  <a:pt x="5414581" y="794762"/>
                </a:cubicBezTo>
                <a:cubicBezTo>
                  <a:pt x="5405485" y="800261"/>
                  <a:pt x="5411222" y="814217"/>
                  <a:pt x="5419216" y="810135"/>
                </a:cubicBezTo>
                <a:close/>
                <a:moveTo>
                  <a:pt x="5241763" y="1212831"/>
                </a:moveTo>
                <a:cubicBezTo>
                  <a:pt x="5250300" y="1195665"/>
                  <a:pt x="5248981" y="1180330"/>
                  <a:pt x="5237185" y="1166077"/>
                </a:cubicBezTo>
                <a:cubicBezTo>
                  <a:pt x="5228648" y="1183243"/>
                  <a:pt x="5233459" y="1198217"/>
                  <a:pt x="5241763" y="1212831"/>
                </a:cubicBezTo>
                <a:close/>
                <a:moveTo>
                  <a:pt x="5409235" y="833801"/>
                </a:moveTo>
                <a:cubicBezTo>
                  <a:pt x="5406804" y="815596"/>
                  <a:pt x="5404549" y="796992"/>
                  <a:pt x="5394559" y="779730"/>
                </a:cubicBezTo>
                <a:cubicBezTo>
                  <a:pt x="5389384" y="797906"/>
                  <a:pt x="5401609" y="825197"/>
                  <a:pt x="5409235" y="833801"/>
                </a:cubicBezTo>
                <a:close/>
                <a:moveTo>
                  <a:pt x="3444141" y="5281569"/>
                </a:moveTo>
                <a:cubicBezTo>
                  <a:pt x="3439932" y="5279234"/>
                  <a:pt x="3438761" y="5271102"/>
                  <a:pt x="3432980" y="5276638"/>
                </a:cubicBezTo>
                <a:cubicBezTo>
                  <a:pt x="3437012" y="5279372"/>
                  <a:pt x="3438359" y="5287106"/>
                  <a:pt x="3444141" y="5281569"/>
                </a:cubicBezTo>
                <a:close/>
                <a:moveTo>
                  <a:pt x="3060464" y="6150715"/>
                </a:moveTo>
                <a:cubicBezTo>
                  <a:pt x="3081646" y="6124324"/>
                  <a:pt x="3059860" y="6084191"/>
                  <a:pt x="3052200" y="6054113"/>
                </a:cubicBezTo>
                <a:cubicBezTo>
                  <a:pt x="3044180" y="6020539"/>
                  <a:pt x="3041415" y="5982614"/>
                  <a:pt x="3020984" y="5958809"/>
                </a:cubicBezTo>
                <a:cubicBezTo>
                  <a:pt x="3019573" y="6011573"/>
                  <a:pt x="3049825" y="6061644"/>
                  <a:pt x="3041680" y="6108095"/>
                </a:cubicBezTo>
                <a:cubicBezTo>
                  <a:pt x="3035407" y="6037160"/>
                  <a:pt x="3007661" y="5978186"/>
                  <a:pt x="3009387" y="5903158"/>
                </a:cubicBezTo>
                <a:cubicBezTo>
                  <a:pt x="2995957" y="5887215"/>
                  <a:pt x="3001880" y="5859801"/>
                  <a:pt x="2982751" y="5847059"/>
                </a:cubicBezTo>
                <a:cubicBezTo>
                  <a:pt x="2978314" y="5889429"/>
                  <a:pt x="3009378" y="5923652"/>
                  <a:pt x="2993481" y="5962864"/>
                </a:cubicBezTo>
                <a:cubicBezTo>
                  <a:pt x="3021450" y="6022412"/>
                  <a:pt x="3017517" y="6100279"/>
                  <a:pt x="3060464" y="6150715"/>
                </a:cubicBezTo>
                <a:close/>
                <a:moveTo>
                  <a:pt x="5294408" y="1094759"/>
                </a:moveTo>
                <a:cubicBezTo>
                  <a:pt x="5303520" y="1077371"/>
                  <a:pt x="5292696" y="1063071"/>
                  <a:pt x="5289432" y="1047829"/>
                </a:cubicBezTo>
                <a:cubicBezTo>
                  <a:pt x="5281868" y="1064949"/>
                  <a:pt x="5287254" y="1079701"/>
                  <a:pt x="5294408" y="1094759"/>
                </a:cubicBezTo>
                <a:close/>
                <a:moveTo>
                  <a:pt x="5329767" y="1014733"/>
                </a:moveTo>
                <a:cubicBezTo>
                  <a:pt x="5338398" y="999511"/>
                  <a:pt x="5330937" y="986222"/>
                  <a:pt x="5325997" y="972618"/>
                </a:cubicBezTo>
                <a:cubicBezTo>
                  <a:pt x="5321257" y="987655"/>
                  <a:pt x="5327346" y="1000815"/>
                  <a:pt x="5329767" y="1014733"/>
                </a:cubicBezTo>
                <a:close/>
                <a:moveTo>
                  <a:pt x="5286456" y="1115990"/>
                </a:moveTo>
                <a:cubicBezTo>
                  <a:pt x="5281350" y="1107072"/>
                  <a:pt x="5285939" y="1084831"/>
                  <a:pt x="5274795" y="1084190"/>
                </a:cubicBezTo>
                <a:cubicBezTo>
                  <a:pt x="5275436" y="1093515"/>
                  <a:pt x="5274737" y="1115571"/>
                  <a:pt x="5286456" y="1115990"/>
                </a:cubicBezTo>
                <a:close/>
                <a:moveTo>
                  <a:pt x="5309853" y="1063038"/>
                </a:moveTo>
                <a:cubicBezTo>
                  <a:pt x="5310960" y="1045444"/>
                  <a:pt x="5307251" y="1029053"/>
                  <a:pt x="5300226" y="1012625"/>
                </a:cubicBezTo>
                <a:cubicBezTo>
                  <a:pt x="5294384" y="1029079"/>
                  <a:pt x="5296085" y="1056479"/>
                  <a:pt x="5309853" y="1063038"/>
                </a:cubicBezTo>
                <a:close/>
                <a:moveTo>
                  <a:pt x="5035176" y="1684928"/>
                </a:moveTo>
                <a:cubicBezTo>
                  <a:pt x="5015646" y="1639036"/>
                  <a:pt x="4996161" y="1592530"/>
                  <a:pt x="4955689" y="1554379"/>
                </a:cubicBezTo>
                <a:cubicBezTo>
                  <a:pt x="4932299" y="1574603"/>
                  <a:pt x="4907573" y="1591950"/>
                  <a:pt x="4884753" y="1612833"/>
                </a:cubicBezTo>
                <a:cubicBezTo>
                  <a:pt x="4920684" y="1649728"/>
                  <a:pt x="4946429" y="1690822"/>
                  <a:pt x="4986794" y="1726186"/>
                </a:cubicBezTo>
                <a:cubicBezTo>
                  <a:pt x="5000309" y="1705861"/>
                  <a:pt x="5023282" y="1708459"/>
                  <a:pt x="5035176" y="1684928"/>
                </a:cubicBezTo>
                <a:close/>
                <a:moveTo>
                  <a:pt x="5397857" y="864940"/>
                </a:moveTo>
                <a:cubicBezTo>
                  <a:pt x="5374741" y="850443"/>
                  <a:pt x="5394030" y="817566"/>
                  <a:pt x="5372037" y="810227"/>
                </a:cubicBezTo>
                <a:cubicBezTo>
                  <a:pt x="5379212" y="833860"/>
                  <a:pt x="5376133" y="859148"/>
                  <a:pt x="5388922" y="881930"/>
                </a:cubicBezTo>
                <a:cubicBezTo>
                  <a:pt x="5396822" y="875904"/>
                  <a:pt x="5390355" y="871142"/>
                  <a:pt x="5397857" y="864940"/>
                </a:cubicBezTo>
                <a:close/>
                <a:moveTo>
                  <a:pt x="5352517" y="968632"/>
                </a:moveTo>
                <a:cubicBezTo>
                  <a:pt x="5364076" y="957560"/>
                  <a:pt x="5359145" y="948243"/>
                  <a:pt x="5350149" y="939510"/>
                </a:cubicBezTo>
                <a:lnTo>
                  <a:pt x="5347934" y="928015"/>
                </a:lnTo>
                <a:lnTo>
                  <a:pt x="5341328" y="893736"/>
                </a:lnTo>
                <a:cubicBezTo>
                  <a:pt x="5336806" y="907204"/>
                  <a:pt x="5338041" y="919765"/>
                  <a:pt x="5341188" y="932041"/>
                </a:cubicBezTo>
                <a:lnTo>
                  <a:pt x="5342326" y="935716"/>
                </a:lnTo>
                <a:close/>
                <a:moveTo>
                  <a:pt x="5480982" y="678962"/>
                </a:moveTo>
                <a:cubicBezTo>
                  <a:pt x="5469948" y="668376"/>
                  <a:pt x="5477714" y="643255"/>
                  <a:pt x="5462011" y="641076"/>
                </a:cubicBezTo>
                <a:cubicBezTo>
                  <a:pt x="5473973" y="650644"/>
                  <a:pt x="5460836" y="685764"/>
                  <a:pt x="5480982" y="678962"/>
                </a:cubicBezTo>
                <a:close/>
                <a:moveTo>
                  <a:pt x="5486260" y="667018"/>
                </a:moveTo>
                <a:cubicBezTo>
                  <a:pt x="5500188" y="648427"/>
                  <a:pt x="5479064" y="634810"/>
                  <a:pt x="5478847" y="618059"/>
                </a:cubicBezTo>
                <a:cubicBezTo>
                  <a:pt x="5474025" y="635439"/>
                  <a:pt x="5480828" y="651293"/>
                  <a:pt x="5486260" y="667018"/>
                </a:cubicBezTo>
                <a:close/>
                <a:moveTo>
                  <a:pt x="5470529" y="702940"/>
                </a:moveTo>
                <a:cubicBezTo>
                  <a:pt x="5473978" y="693266"/>
                  <a:pt x="5462116" y="679905"/>
                  <a:pt x="5459341" y="670828"/>
                </a:cubicBezTo>
                <a:cubicBezTo>
                  <a:pt x="5452035" y="685207"/>
                  <a:pt x="5458125" y="698366"/>
                  <a:pt x="5461074" y="711090"/>
                </a:cubicBezTo>
                <a:cubicBezTo>
                  <a:pt x="5466529" y="708980"/>
                  <a:pt x="5469380" y="706165"/>
                  <a:pt x="5470529" y="702940"/>
                </a:cubicBezTo>
                <a:close/>
                <a:moveTo>
                  <a:pt x="5384850" y="898690"/>
                </a:moveTo>
                <a:cubicBezTo>
                  <a:pt x="5391074" y="894302"/>
                  <a:pt x="5383437" y="881410"/>
                  <a:pt x="5378585" y="885928"/>
                </a:cubicBezTo>
                <a:cubicBezTo>
                  <a:pt x="5383634" y="889587"/>
                  <a:pt x="5376484" y="894993"/>
                  <a:pt x="5384850" y="898690"/>
                </a:cubicBezTo>
                <a:close/>
                <a:moveTo>
                  <a:pt x="3367499" y="5464733"/>
                </a:moveTo>
                <a:cubicBezTo>
                  <a:pt x="3365121" y="5451784"/>
                  <a:pt x="3346750" y="5446997"/>
                  <a:pt x="3340649" y="5466196"/>
                </a:cubicBezTo>
                <a:cubicBezTo>
                  <a:pt x="3351810" y="5471127"/>
                  <a:pt x="3360393" y="5471111"/>
                  <a:pt x="3367499" y="5464733"/>
                </a:cubicBezTo>
                <a:close/>
                <a:moveTo>
                  <a:pt x="3457581" y="5260856"/>
                </a:moveTo>
                <a:cubicBezTo>
                  <a:pt x="3449852" y="5213654"/>
                  <a:pt x="3432754" y="5170406"/>
                  <a:pt x="3425599" y="5122982"/>
                </a:cubicBezTo>
                <a:cubicBezTo>
                  <a:pt x="3397571" y="5095844"/>
                  <a:pt x="3383907" y="5063153"/>
                  <a:pt x="3352433" y="5037347"/>
                </a:cubicBezTo>
                <a:cubicBezTo>
                  <a:pt x="3340201" y="5115708"/>
                  <a:pt x="3402482" y="5165596"/>
                  <a:pt x="3410934" y="5235961"/>
                </a:cubicBezTo>
                <a:cubicBezTo>
                  <a:pt x="3427416" y="5246100"/>
                  <a:pt x="3435856" y="5259347"/>
                  <a:pt x="3449067" y="5270420"/>
                </a:cubicBezTo>
                <a:cubicBezTo>
                  <a:pt x="3451178" y="5265643"/>
                  <a:pt x="3456137" y="5267358"/>
                  <a:pt x="3457581" y="5260856"/>
                </a:cubicBezTo>
                <a:close/>
                <a:moveTo>
                  <a:pt x="1535221" y="9611757"/>
                </a:moveTo>
                <a:cubicBezTo>
                  <a:pt x="1538666" y="9607868"/>
                  <a:pt x="1540923" y="9604106"/>
                  <a:pt x="1537467" y="9601152"/>
                </a:cubicBezTo>
                <a:cubicBezTo>
                  <a:pt x="1530736" y="9615307"/>
                  <a:pt x="1508918" y="9607570"/>
                  <a:pt x="1525847" y="9623139"/>
                </a:cubicBezTo>
                <a:cubicBezTo>
                  <a:pt x="1527143" y="9619668"/>
                  <a:pt x="1531776" y="9615648"/>
                  <a:pt x="1535221" y="9611757"/>
                </a:cubicBezTo>
                <a:close/>
                <a:moveTo>
                  <a:pt x="858464" y="11145380"/>
                </a:moveTo>
                <a:cubicBezTo>
                  <a:pt x="852642" y="11113292"/>
                  <a:pt x="866146" y="11081651"/>
                  <a:pt x="851921" y="11049182"/>
                </a:cubicBezTo>
                <a:cubicBezTo>
                  <a:pt x="842215" y="11078693"/>
                  <a:pt x="837551" y="11128047"/>
                  <a:pt x="858464" y="11145380"/>
                </a:cubicBezTo>
                <a:close/>
                <a:moveTo>
                  <a:pt x="5348047" y="985216"/>
                </a:moveTo>
                <a:cubicBezTo>
                  <a:pt x="5345564" y="982215"/>
                  <a:pt x="5345838" y="967585"/>
                  <a:pt x="5337141" y="973259"/>
                </a:cubicBezTo>
                <a:cubicBezTo>
                  <a:pt x="5341487" y="978511"/>
                  <a:pt x="5337322" y="993325"/>
                  <a:pt x="5348047" y="985216"/>
                </a:cubicBezTo>
                <a:close/>
                <a:moveTo>
                  <a:pt x="5376897" y="919921"/>
                </a:moveTo>
                <a:lnTo>
                  <a:pt x="5372714" y="893990"/>
                </a:lnTo>
                <a:lnTo>
                  <a:pt x="5371214" y="884694"/>
                </a:lnTo>
                <a:cubicBezTo>
                  <a:pt x="5367157" y="873265"/>
                  <a:pt x="5362521" y="861937"/>
                  <a:pt x="5362050" y="850070"/>
                </a:cubicBezTo>
                <a:cubicBezTo>
                  <a:pt x="5360487" y="862228"/>
                  <a:pt x="5361300" y="874127"/>
                  <a:pt x="5363954" y="885769"/>
                </a:cubicBezTo>
                <a:lnTo>
                  <a:pt x="5369001" y="899087"/>
                </a:lnTo>
                <a:close/>
                <a:moveTo>
                  <a:pt x="4855318" y="2101231"/>
                </a:moveTo>
                <a:cubicBezTo>
                  <a:pt x="4844956" y="2089365"/>
                  <a:pt x="4834477" y="2089523"/>
                  <a:pt x="4824195" y="2102009"/>
                </a:cubicBezTo>
                <a:cubicBezTo>
                  <a:pt x="4834801" y="2109864"/>
                  <a:pt x="4845211" y="2105391"/>
                  <a:pt x="4855318" y="2101231"/>
                </a:cubicBezTo>
                <a:close/>
                <a:moveTo>
                  <a:pt x="5366741" y="943986"/>
                </a:moveTo>
                <a:cubicBezTo>
                  <a:pt x="5363460" y="940633"/>
                  <a:pt x="5369110" y="936467"/>
                  <a:pt x="5371620" y="931865"/>
                </a:cubicBezTo>
                <a:lnTo>
                  <a:pt x="5362745" y="907677"/>
                </a:lnTo>
                <a:lnTo>
                  <a:pt x="5361305" y="903752"/>
                </a:lnTo>
                <a:cubicBezTo>
                  <a:pt x="5359413" y="893756"/>
                  <a:pt x="5357468" y="884688"/>
                  <a:pt x="5350673" y="881209"/>
                </a:cubicBezTo>
                <a:cubicBezTo>
                  <a:pt x="5353282" y="890928"/>
                  <a:pt x="5353424" y="904077"/>
                  <a:pt x="5354851" y="916069"/>
                </a:cubicBezTo>
                <a:lnTo>
                  <a:pt x="5355509" y="917613"/>
                </a:lnTo>
                <a:close/>
                <a:moveTo>
                  <a:pt x="2282745" y="7924434"/>
                </a:moveTo>
                <a:cubicBezTo>
                  <a:pt x="2292199" y="7909096"/>
                  <a:pt x="2288871" y="7880046"/>
                  <a:pt x="2283939" y="7857888"/>
                </a:cubicBezTo>
                <a:cubicBezTo>
                  <a:pt x="2269423" y="7849402"/>
                  <a:pt x="2241980" y="7849844"/>
                  <a:pt x="2227310" y="7858802"/>
                </a:cubicBezTo>
                <a:cubicBezTo>
                  <a:pt x="2215718" y="7896486"/>
                  <a:pt x="2242121" y="7939662"/>
                  <a:pt x="2268616" y="7934438"/>
                </a:cubicBezTo>
                <a:cubicBezTo>
                  <a:pt x="2275021" y="7933136"/>
                  <a:pt x="2279593" y="7929547"/>
                  <a:pt x="2282745" y="7924434"/>
                </a:cubicBezTo>
                <a:close/>
                <a:moveTo>
                  <a:pt x="5235026" y="1243165"/>
                </a:moveTo>
                <a:cubicBezTo>
                  <a:pt x="5235347" y="1229507"/>
                  <a:pt x="5231426" y="1216829"/>
                  <a:pt x="5224587" y="1204290"/>
                </a:cubicBezTo>
                <a:cubicBezTo>
                  <a:pt x="5212925" y="1209130"/>
                  <a:pt x="5222438" y="1249024"/>
                  <a:pt x="5235026" y="1243165"/>
                </a:cubicBezTo>
                <a:close/>
                <a:moveTo>
                  <a:pt x="4816389" y="2192757"/>
                </a:moveTo>
                <a:cubicBezTo>
                  <a:pt x="4812094" y="2174634"/>
                  <a:pt x="4797759" y="2145565"/>
                  <a:pt x="4775061" y="2152689"/>
                </a:cubicBezTo>
                <a:cubicBezTo>
                  <a:pt x="4784043" y="2174749"/>
                  <a:pt x="4784748" y="2180287"/>
                  <a:pt x="4804160" y="2199107"/>
                </a:cubicBezTo>
                <a:cubicBezTo>
                  <a:pt x="4808102" y="2195040"/>
                  <a:pt x="4812163" y="2198369"/>
                  <a:pt x="4816389" y="2192757"/>
                </a:cubicBezTo>
                <a:close/>
                <a:moveTo>
                  <a:pt x="817386" y="11244816"/>
                </a:moveTo>
                <a:cubicBezTo>
                  <a:pt x="809455" y="11237980"/>
                  <a:pt x="817623" y="11213025"/>
                  <a:pt x="806404" y="11219018"/>
                </a:cubicBezTo>
                <a:cubicBezTo>
                  <a:pt x="807665" y="11229097"/>
                  <a:pt x="796050" y="11255384"/>
                  <a:pt x="817386" y="11244816"/>
                </a:cubicBezTo>
                <a:close/>
                <a:moveTo>
                  <a:pt x="5567528" y="499254"/>
                </a:moveTo>
                <a:cubicBezTo>
                  <a:pt x="5562479" y="495595"/>
                  <a:pt x="5569230" y="490013"/>
                  <a:pt x="5561263" y="486493"/>
                </a:cubicBezTo>
                <a:cubicBezTo>
                  <a:pt x="5551184" y="487750"/>
                  <a:pt x="5533681" y="509044"/>
                  <a:pt x="5553134" y="508122"/>
                </a:cubicBezTo>
                <a:cubicBezTo>
                  <a:pt x="5550139" y="494426"/>
                  <a:pt x="5558236" y="496576"/>
                  <a:pt x="5567528" y="499254"/>
                </a:cubicBezTo>
                <a:close/>
                <a:moveTo>
                  <a:pt x="877111" y="11119344"/>
                </a:moveTo>
                <a:cubicBezTo>
                  <a:pt x="859136" y="11110449"/>
                  <a:pt x="890208" y="11083236"/>
                  <a:pt x="865981" y="11086337"/>
                </a:cubicBezTo>
                <a:cubicBezTo>
                  <a:pt x="874579" y="11094898"/>
                  <a:pt x="857156" y="11134329"/>
                  <a:pt x="877111" y="11119344"/>
                </a:cubicBezTo>
                <a:close/>
                <a:moveTo>
                  <a:pt x="5527476" y="595290"/>
                </a:moveTo>
                <a:cubicBezTo>
                  <a:pt x="5538393" y="574892"/>
                  <a:pt x="5526457" y="557722"/>
                  <a:pt x="5516866" y="540636"/>
                </a:cubicBezTo>
                <a:cubicBezTo>
                  <a:pt x="5513109" y="559914"/>
                  <a:pt x="5518459" y="577981"/>
                  <a:pt x="5527476" y="595290"/>
                </a:cubicBezTo>
                <a:close/>
                <a:moveTo>
                  <a:pt x="5522597" y="607410"/>
                </a:moveTo>
                <a:cubicBezTo>
                  <a:pt x="5511903" y="591740"/>
                  <a:pt x="5513011" y="574146"/>
                  <a:pt x="5499399" y="558615"/>
                </a:cubicBezTo>
                <a:cubicBezTo>
                  <a:pt x="5487602" y="581003"/>
                  <a:pt x="5506568" y="598425"/>
                  <a:pt x="5501534" y="619518"/>
                </a:cubicBezTo>
                <a:cubicBezTo>
                  <a:pt x="5489573" y="609950"/>
                  <a:pt x="5497944" y="597469"/>
                  <a:pt x="5485584" y="587725"/>
                </a:cubicBezTo>
                <a:cubicBezTo>
                  <a:pt x="5483819" y="607884"/>
                  <a:pt x="5488243" y="626969"/>
                  <a:pt x="5498455" y="644806"/>
                </a:cubicBezTo>
                <a:cubicBezTo>
                  <a:pt x="5511468" y="631521"/>
                  <a:pt x="5510159" y="620473"/>
                  <a:pt x="5522597" y="607410"/>
                </a:cubicBezTo>
                <a:close/>
                <a:moveTo>
                  <a:pt x="1573882" y="9545577"/>
                </a:moveTo>
                <a:cubicBezTo>
                  <a:pt x="1576914" y="9538144"/>
                  <a:pt x="1577001" y="9531075"/>
                  <a:pt x="1572432" y="9525251"/>
                </a:cubicBezTo>
                <a:cubicBezTo>
                  <a:pt x="1565215" y="9521109"/>
                  <a:pt x="1560429" y="9535172"/>
                  <a:pt x="1553036" y="9531430"/>
                </a:cubicBezTo>
                <a:cubicBezTo>
                  <a:pt x="1551190" y="9553928"/>
                  <a:pt x="1496059" y="9575244"/>
                  <a:pt x="1513361" y="9598591"/>
                </a:cubicBezTo>
                <a:cubicBezTo>
                  <a:pt x="1529201" y="9593456"/>
                  <a:pt x="1564789" y="9567876"/>
                  <a:pt x="1573882" y="9545577"/>
                </a:cubicBezTo>
                <a:close/>
                <a:moveTo>
                  <a:pt x="1553170" y="9594710"/>
                </a:moveTo>
                <a:cubicBezTo>
                  <a:pt x="1556621" y="9590941"/>
                  <a:pt x="1558541" y="9585248"/>
                  <a:pt x="1555154" y="9583752"/>
                </a:cubicBezTo>
                <a:cubicBezTo>
                  <a:pt x="1551192" y="9590564"/>
                  <a:pt x="1546013" y="9588276"/>
                  <a:pt x="1542004" y="9594117"/>
                </a:cubicBezTo>
                <a:cubicBezTo>
                  <a:pt x="1544738" y="9600321"/>
                  <a:pt x="1549720" y="9598478"/>
                  <a:pt x="1553170" y="9594710"/>
                </a:cubicBezTo>
                <a:close/>
                <a:moveTo>
                  <a:pt x="3655736" y="4838778"/>
                </a:moveTo>
                <a:cubicBezTo>
                  <a:pt x="3660339" y="4833428"/>
                  <a:pt x="3653676" y="4805756"/>
                  <a:pt x="3639698" y="4813545"/>
                </a:cubicBezTo>
                <a:cubicBezTo>
                  <a:pt x="3640104" y="4819873"/>
                  <a:pt x="3651461" y="4839850"/>
                  <a:pt x="3655736" y="4838778"/>
                </a:cubicBezTo>
                <a:close/>
                <a:moveTo>
                  <a:pt x="3429331" y="5354983"/>
                </a:moveTo>
                <a:cubicBezTo>
                  <a:pt x="3412582" y="5327117"/>
                  <a:pt x="3393183" y="5300936"/>
                  <a:pt x="3360569" y="5279864"/>
                </a:cubicBezTo>
                <a:cubicBezTo>
                  <a:pt x="3358200" y="5287383"/>
                  <a:pt x="3352889" y="5286465"/>
                  <a:pt x="3350473" y="5293011"/>
                </a:cubicBezTo>
                <a:cubicBezTo>
                  <a:pt x="3349873" y="5300838"/>
                  <a:pt x="3364736" y="5317876"/>
                  <a:pt x="3367469" y="5313848"/>
                </a:cubicBezTo>
                <a:cubicBezTo>
                  <a:pt x="3367235" y="5308986"/>
                  <a:pt x="3356886" y="5292514"/>
                  <a:pt x="3368387" y="5292361"/>
                </a:cubicBezTo>
                <a:cubicBezTo>
                  <a:pt x="3387635" y="5311335"/>
                  <a:pt x="3403656" y="5348398"/>
                  <a:pt x="3429331" y="5354983"/>
                </a:cubicBezTo>
                <a:close/>
                <a:moveTo>
                  <a:pt x="697153" y="11540246"/>
                </a:moveTo>
                <a:cubicBezTo>
                  <a:pt x="689590" y="11536905"/>
                  <a:pt x="682219" y="11516981"/>
                  <a:pt x="675032" y="11525710"/>
                </a:cubicBezTo>
                <a:cubicBezTo>
                  <a:pt x="678491" y="11532953"/>
                  <a:pt x="678637" y="11540160"/>
                  <a:pt x="682097" y="11547403"/>
                </a:cubicBezTo>
                <a:cubicBezTo>
                  <a:pt x="687348" y="11543056"/>
                  <a:pt x="692216" y="11547113"/>
                  <a:pt x="697153" y="11540246"/>
                </a:cubicBezTo>
                <a:close/>
                <a:moveTo>
                  <a:pt x="5553071" y="555681"/>
                </a:moveTo>
                <a:cubicBezTo>
                  <a:pt x="5540898" y="549826"/>
                  <a:pt x="5544990" y="541641"/>
                  <a:pt x="5536883" y="535204"/>
                </a:cubicBezTo>
                <a:cubicBezTo>
                  <a:pt x="5532801" y="547676"/>
                  <a:pt x="5534554" y="559872"/>
                  <a:pt x="5542097" y="570819"/>
                </a:cubicBezTo>
                <a:cubicBezTo>
                  <a:pt x="5545755" y="565773"/>
                  <a:pt x="5549589" y="560329"/>
                  <a:pt x="5553071" y="555681"/>
                </a:cubicBezTo>
                <a:close/>
                <a:moveTo>
                  <a:pt x="3388933" y="5456117"/>
                </a:moveTo>
                <a:cubicBezTo>
                  <a:pt x="3377682" y="5433060"/>
                  <a:pt x="3364707" y="5410671"/>
                  <a:pt x="3342141" y="5391656"/>
                </a:cubicBezTo>
                <a:cubicBezTo>
                  <a:pt x="3338633" y="5403909"/>
                  <a:pt x="3352606" y="5418650"/>
                  <a:pt x="3360201" y="5430572"/>
                </a:cubicBezTo>
                <a:cubicBezTo>
                  <a:pt x="3367749" y="5441523"/>
                  <a:pt x="3377862" y="5469312"/>
                  <a:pt x="3388933" y="5456117"/>
                </a:cubicBezTo>
                <a:close/>
                <a:moveTo>
                  <a:pt x="5560961" y="545367"/>
                </a:moveTo>
                <a:cubicBezTo>
                  <a:pt x="5556755" y="543033"/>
                  <a:pt x="5552011" y="537606"/>
                  <a:pt x="5548834" y="540485"/>
                </a:cubicBezTo>
                <a:cubicBezTo>
                  <a:pt x="5554411" y="542949"/>
                  <a:pt x="5553692" y="556431"/>
                  <a:pt x="5560961" y="545367"/>
                </a:cubicBezTo>
                <a:close/>
                <a:moveTo>
                  <a:pt x="3185098" y="5923595"/>
                </a:moveTo>
                <a:cubicBezTo>
                  <a:pt x="3173033" y="5903487"/>
                  <a:pt x="3176565" y="5875018"/>
                  <a:pt x="3152173" y="5862333"/>
                </a:cubicBezTo>
                <a:cubicBezTo>
                  <a:pt x="3156141" y="5880293"/>
                  <a:pt x="3164512" y="5937856"/>
                  <a:pt x="3185098" y="5923595"/>
                </a:cubicBezTo>
                <a:close/>
                <a:moveTo>
                  <a:pt x="1841013" y="8967724"/>
                </a:moveTo>
                <a:cubicBezTo>
                  <a:pt x="1838924" y="8975431"/>
                  <a:pt x="1834874" y="8981618"/>
                  <a:pt x="1824502" y="8981796"/>
                </a:cubicBezTo>
                <a:cubicBezTo>
                  <a:pt x="1803717" y="8961661"/>
                  <a:pt x="1838428" y="8923190"/>
                  <a:pt x="1847388" y="8898577"/>
                </a:cubicBezTo>
                <a:lnTo>
                  <a:pt x="1855480" y="8865550"/>
                </a:lnTo>
                <a:lnTo>
                  <a:pt x="1769100" y="9064965"/>
                </a:lnTo>
                <a:lnTo>
                  <a:pt x="1757149" y="9061257"/>
                </a:lnTo>
                <a:lnTo>
                  <a:pt x="1865109" y="8826242"/>
                </a:lnTo>
                <a:lnTo>
                  <a:pt x="1865335" y="8825319"/>
                </a:lnTo>
                <a:cubicBezTo>
                  <a:pt x="1868387" y="8802025"/>
                  <a:pt x="1868793" y="8779706"/>
                  <a:pt x="1867415" y="8757906"/>
                </a:cubicBezTo>
                <a:cubicBezTo>
                  <a:pt x="1865675" y="8734757"/>
                  <a:pt x="1856597" y="8709795"/>
                  <a:pt x="1867498" y="8692707"/>
                </a:cubicBezTo>
                <a:cubicBezTo>
                  <a:pt x="1876748" y="8708340"/>
                  <a:pt x="1882559" y="8725729"/>
                  <a:pt x="1885437" y="8744560"/>
                </a:cubicBezTo>
                <a:lnTo>
                  <a:pt x="1885643" y="8781542"/>
                </a:lnTo>
                <a:lnTo>
                  <a:pt x="1933933" y="8676419"/>
                </a:lnTo>
                <a:lnTo>
                  <a:pt x="1935796" y="8680132"/>
                </a:lnTo>
                <a:lnTo>
                  <a:pt x="1885722" y="8795732"/>
                </a:lnTo>
                <a:lnTo>
                  <a:pt x="1885774" y="8805065"/>
                </a:lnTo>
                <a:cubicBezTo>
                  <a:pt x="1880805" y="8847868"/>
                  <a:pt x="1866121" y="8895188"/>
                  <a:pt x="1845758" y="8944523"/>
                </a:cubicBezTo>
                <a:cubicBezTo>
                  <a:pt x="1843230" y="8950787"/>
                  <a:pt x="1843102" y="8960015"/>
                  <a:pt x="1841013" y="8967724"/>
                </a:cubicBezTo>
                <a:close/>
                <a:moveTo>
                  <a:pt x="5570950" y="533973"/>
                </a:moveTo>
                <a:cubicBezTo>
                  <a:pt x="5573152" y="526871"/>
                  <a:pt x="5563669" y="517417"/>
                  <a:pt x="5559638" y="509568"/>
                </a:cubicBezTo>
                <a:cubicBezTo>
                  <a:pt x="5554314" y="520540"/>
                  <a:pt x="5559865" y="530607"/>
                  <a:pt x="5564221" y="540145"/>
                </a:cubicBezTo>
                <a:cubicBezTo>
                  <a:pt x="5568185" y="538447"/>
                  <a:pt x="5570217" y="536340"/>
                  <a:pt x="5570950" y="533973"/>
                </a:cubicBezTo>
                <a:close/>
                <a:moveTo>
                  <a:pt x="5016289" y="1792259"/>
                </a:moveTo>
                <a:cubicBezTo>
                  <a:pt x="5005417" y="1780350"/>
                  <a:pt x="4991462" y="1755555"/>
                  <a:pt x="4974170" y="1755531"/>
                </a:cubicBezTo>
                <a:cubicBezTo>
                  <a:pt x="4984758" y="1767111"/>
                  <a:pt x="5004750" y="1789566"/>
                  <a:pt x="5016289" y="1792259"/>
                </a:cubicBezTo>
                <a:close/>
                <a:moveTo>
                  <a:pt x="910248" y="11086379"/>
                </a:moveTo>
                <a:cubicBezTo>
                  <a:pt x="906699" y="11081478"/>
                  <a:pt x="908754" y="11071437"/>
                  <a:pt x="899388" y="11075391"/>
                </a:cubicBezTo>
                <a:cubicBezTo>
                  <a:pt x="903512" y="11080070"/>
                  <a:pt x="901456" y="11090111"/>
                  <a:pt x="910248" y="11086379"/>
                </a:cubicBezTo>
                <a:close/>
                <a:moveTo>
                  <a:pt x="3430638" y="5382214"/>
                </a:moveTo>
                <a:cubicBezTo>
                  <a:pt x="3409538" y="5365275"/>
                  <a:pt x="3399722" y="5315249"/>
                  <a:pt x="3368112" y="5323175"/>
                </a:cubicBezTo>
                <a:cubicBezTo>
                  <a:pt x="3376364" y="5332531"/>
                  <a:pt x="3386175" y="5345910"/>
                  <a:pt x="3396912" y="5358268"/>
                </a:cubicBezTo>
                <a:cubicBezTo>
                  <a:pt x="3405785" y="5368377"/>
                  <a:pt x="3416777" y="5394176"/>
                  <a:pt x="3430638" y="5382214"/>
                </a:cubicBezTo>
                <a:close/>
                <a:moveTo>
                  <a:pt x="3095091" y="6148855"/>
                </a:moveTo>
                <a:cubicBezTo>
                  <a:pt x="3096356" y="6113663"/>
                  <a:pt x="3084490" y="6081250"/>
                  <a:pt x="3076340" y="6049049"/>
                </a:cubicBezTo>
                <a:cubicBezTo>
                  <a:pt x="3068013" y="6017246"/>
                  <a:pt x="3065517" y="5980869"/>
                  <a:pt x="3044947" y="5954144"/>
                </a:cubicBezTo>
                <a:cubicBezTo>
                  <a:pt x="3044066" y="5956138"/>
                  <a:pt x="3043551" y="5958651"/>
                  <a:pt x="3042692" y="5960596"/>
                </a:cubicBezTo>
                <a:lnTo>
                  <a:pt x="3038415" y="5963604"/>
                </a:lnTo>
                <a:lnTo>
                  <a:pt x="3038373" y="5963565"/>
                </a:lnTo>
                <a:lnTo>
                  <a:pt x="3038128" y="5949105"/>
                </a:lnTo>
                <a:cubicBezTo>
                  <a:pt x="3037522" y="5944548"/>
                  <a:pt x="3035636" y="5940735"/>
                  <a:pt x="3030193" y="5939045"/>
                </a:cubicBezTo>
                <a:cubicBezTo>
                  <a:pt x="3027289" y="5947772"/>
                  <a:pt x="3029943" y="5954426"/>
                  <a:pt x="3033783" y="5959341"/>
                </a:cubicBezTo>
                <a:lnTo>
                  <a:pt x="3038373" y="5963565"/>
                </a:lnTo>
                <a:lnTo>
                  <a:pt x="3038374" y="5963633"/>
                </a:lnTo>
                <a:lnTo>
                  <a:pt x="3038415" y="5963604"/>
                </a:lnTo>
                <a:lnTo>
                  <a:pt x="3044488" y="5969194"/>
                </a:lnTo>
                <a:cubicBezTo>
                  <a:pt x="3065155" y="6026947"/>
                  <a:pt x="3061698" y="6098350"/>
                  <a:pt x="3095091" y="6148855"/>
                </a:cubicBezTo>
                <a:close/>
                <a:moveTo>
                  <a:pt x="2321226" y="7900453"/>
                </a:moveTo>
                <a:cubicBezTo>
                  <a:pt x="2327478" y="7882911"/>
                  <a:pt x="2318443" y="7863000"/>
                  <a:pt x="2306969" y="7854029"/>
                </a:cubicBezTo>
                <a:cubicBezTo>
                  <a:pt x="2315436" y="7865664"/>
                  <a:pt x="2314473" y="7887045"/>
                  <a:pt x="2321226" y="7900453"/>
                </a:cubicBezTo>
                <a:close/>
                <a:moveTo>
                  <a:pt x="4850350" y="2176523"/>
                </a:moveTo>
                <a:lnTo>
                  <a:pt x="4834694" y="2161346"/>
                </a:lnTo>
                <a:cubicBezTo>
                  <a:pt x="4820342" y="2169886"/>
                  <a:pt x="4827514" y="2194438"/>
                  <a:pt x="4835185" y="2192165"/>
                </a:cubicBezTo>
                <a:cubicBezTo>
                  <a:pt x="4828531" y="2180859"/>
                  <a:pt x="4846769" y="2183975"/>
                  <a:pt x="4850350" y="2176523"/>
                </a:cubicBezTo>
                <a:close/>
                <a:moveTo>
                  <a:pt x="3674162" y="4840844"/>
                </a:moveTo>
                <a:cubicBezTo>
                  <a:pt x="3668566" y="4862621"/>
                  <a:pt x="3649590" y="4883997"/>
                  <a:pt x="3624572" y="4880480"/>
                </a:cubicBezTo>
                <a:cubicBezTo>
                  <a:pt x="3550132" y="4845664"/>
                  <a:pt x="3632288" y="4735727"/>
                  <a:pt x="3675028" y="4819836"/>
                </a:cubicBezTo>
                <a:cubicBezTo>
                  <a:pt x="3676407" y="4826279"/>
                  <a:pt x="3676027" y="4833586"/>
                  <a:pt x="3674162" y="4840844"/>
                </a:cubicBezTo>
                <a:close/>
                <a:moveTo>
                  <a:pt x="3459256" y="5328226"/>
                </a:moveTo>
                <a:cubicBezTo>
                  <a:pt x="3453981" y="5323992"/>
                  <a:pt x="3460947" y="5314695"/>
                  <a:pt x="3447452" y="5313969"/>
                </a:cubicBezTo>
                <a:cubicBezTo>
                  <a:pt x="3439420" y="5321366"/>
                  <a:pt x="3452993" y="5335931"/>
                  <a:pt x="3459256" y="5328226"/>
                </a:cubicBezTo>
                <a:close/>
                <a:moveTo>
                  <a:pt x="4880795" y="2113794"/>
                </a:moveTo>
                <a:lnTo>
                  <a:pt x="4874220" y="2107419"/>
                </a:lnTo>
                <a:lnTo>
                  <a:pt x="4868155" y="2113676"/>
                </a:lnTo>
                <a:lnTo>
                  <a:pt x="4874729" y="2120050"/>
                </a:lnTo>
                <a:close/>
                <a:moveTo>
                  <a:pt x="5603393" y="482742"/>
                </a:moveTo>
                <a:cubicBezTo>
                  <a:pt x="5603584" y="470454"/>
                  <a:pt x="5591115" y="470655"/>
                  <a:pt x="5582734" y="478848"/>
                </a:cubicBezTo>
                <a:cubicBezTo>
                  <a:pt x="5589682" y="481442"/>
                  <a:pt x="5597391" y="487704"/>
                  <a:pt x="5603393" y="482742"/>
                </a:cubicBezTo>
                <a:close/>
                <a:moveTo>
                  <a:pt x="4877958" y="2129249"/>
                </a:moveTo>
                <a:cubicBezTo>
                  <a:pt x="4869593" y="2126601"/>
                  <a:pt x="4860777" y="2115020"/>
                  <a:pt x="4852794" y="2116991"/>
                </a:cubicBezTo>
                <a:cubicBezTo>
                  <a:pt x="4857881" y="2126778"/>
                  <a:pt x="4865494" y="2140227"/>
                  <a:pt x="4877958" y="2129249"/>
                </a:cubicBezTo>
                <a:close/>
                <a:moveTo>
                  <a:pt x="876776" y="11185843"/>
                </a:moveTo>
                <a:cubicBezTo>
                  <a:pt x="850457" y="11202302"/>
                  <a:pt x="876776" y="11185843"/>
                  <a:pt x="876776" y="11185843"/>
                </a:cubicBezTo>
                <a:close/>
                <a:moveTo>
                  <a:pt x="5592599" y="517946"/>
                </a:moveTo>
                <a:cubicBezTo>
                  <a:pt x="5581388" y="507757"/>
                  <a:pt x="5585072" y="495109"/>
                  <a:pt x="5574435" y="484699"/>
                </a:cubicBezTo>
                <a:cubicBezTo>
                  <a:pt x="5569696" y="499736"/>
                  <a:pt x="5574636" y="513340"/>
                  <a:pt x="5582671" y="526407"/>
                </a:cubicBezTo>
                <a:cubicBezTo>
                  <a:pt x="5585848" y="523528"/>
                  <a:pt x="5589785" y="524316"/>
                  <a:pt x="5592599" y="517946"/>
                </a:cubicBezTo>
                <a:close/>
                <a:moveTo>
                  <a:pt x="3450244" y="5368031"/>
                </a:moveTo>
                <a:cubicBezTo>
                  <a:pt x="3453939" y="5359669"/>
                  <a:pt x="3448617" y="5354462"/>
                  <a:pt x="3456333" y="5344545"/>
                </a:cubicBezTo>
                <a:cubicBezTo>
                  <a:pt x="3429828" y="5324744"/>
                  <a:pt x="3427852" y="5295791"/>
                  <a:pt x="3396974" y="5278339"/>
                </a:cubicBezTo>
                <a:cubicBezTo>
                  <a:pt x="3403148" y="5305339"/>
                  <a:pt x="3430403" y="5324520"/>
                  <a:pt x="3445593" y="5348367"/>
                </a:cubicBezTo>
                <a:cubicBezTo>
                  <a:pt x="3444021" y="5356239"/>
                  <a:pt x="3439751" y="5364822"/>
                  <a:pt x="3450244" y="5368031"/>
                </a:cubicBezTo>
                <a:close/>
                <a:moveTo>
                  <a:pt x="3448536" y="5377658"/>
                </a:moveTo>
                <a:cubicBezTo>
                  <a:pt x="3449749" y="5380068"/>
                  <a:pt x="3444897" y="5370428"/>
                  <a:pt x="3444897" y="5370428"/>
                </a:cubicBezTo>
                <a:cubicBezTo>
                  <a:pt x="3447053" y="5374713"/>
                  <a:pt x="3448132" y="5376854"/>
                  <a:pt x="3448536" y="5377658"/>
                </a:cubicBezTo>
                <a:close/>
                <a:moveTo>
                  <a:pt x="3407911" y="5473546"/>
                </a:moveTo>
                <a:cubicBezTo>
                  <a:pt x="3389586" y="5469732"/>
                  <a:pt x="3379406" y="5485224"/>
                  <a:pt x="3360989" y="5479467"/>
                </a:cubicBezTo>
                <a:cubicBezTo>
                  <a:pt x="3313235" y="5541180"/>
                  <a:pt x="3235201" y="5524787"/>
                  <a:pt x="3196401" y="5610444"/>
                </a:cubicBezTo>
                <a:cubicBezTo>
                  <a:pt x="3279623" y="5596766"/>
                  <a:pt x="3349802" y="5551148"/>
                  <a:pt x="3407911" y="5473546"/>
                </a:cubicBezTo>
                <a:close/>
                <a:moveTo>
                  <a:pt x="2735641" y="6996638"/>
                </a:moveTo>
                <a:cubicBezTo>
                  <a:pt x="2733901" y="6964016"/>
                  <a:pt x="2744338" y="6927480"/>
                  <a:pt x="2729117" y="6899643"/>
                </a:cubicBezTo>
                <a:cubicBezTo>
                  <a:pt x="2709112" y="6957057"/>
                  <a:pt x="2663882" y="6983590"/>
                  <a:pt x="2649096" y="7026215"/>
                </a:cubicBezTo>
                <a:cubicBezTo>
                  <a:pt x="2679104" y="7020126"/>
                  <a:pt x="2712591" y="7024910"/>
                  <a:pt x="2735641" y="6996638"/>
                </a:cubicBezTo>
                <a:close/>
                <a:moveTo>
                  <a:pt x="5011628" y="1848125"/>
                </a:moveTo>
                <a:cubicBezTo>
                  <a:pt x="4979251" y="1834651"/>
                  <a:pt x="4949457" y="1828159"/>
                  <a:pt x="4915790" y="1811194"/>
                </a:cubicBezTo>
                <a:cubicBezTo>
                  <a:pt x="4896202" y="1825827"/>
                  <a:pt x="4872181" y="1863299"/>
                  <a:pt x="4868354" y="1894829"/>
                </a:cubicBezTo>
                <a:cubicBezTo>
                  <a:pt x="4921066" y="1891871"/>
                  <a:pt x="4966993" y="1871744"/>
                  <a:pt x="5011628" y="1848125"/>
                </a:cubicBezTo>
                <a:close/>
                <a:moveTo>
                  <a:pt x="3424269" y="5447406"/>
                </a:moveTo>
                <a:cubicBezTo>
                  <a:pt x="3432275" y="5429994"/>
                  <a:pt x="3420466" y="5404966"/>
                  <a:pt x="3404630" y="5401182"/>
                </a:cubicBezTo>
                <a:cubicBezTo>
                  <a:pt x="3411299" y="5414123"/>
                  <a:pt x="3432503" y="5437294"/>
                  <a:pt x="3408829" y="5452058"/>
                </a:cubicBezTo>
                <a:cubicBezTo>
                  <a:pt x="3390744" y="5420748"/>
                  <a:pt x="3368286" y="5391787"/>
                  <a:pt x="3340833" y="5364426"/>
                </a:cubicBezTo>
                <a:cubicBezTo>
                  <a:pt x="3356361" y="5399368"/>
                  <a:pt x="3386253" y="5428757"/>
                  <a:pt x="3409074" y="5461209"/>
                </a:cubicBezTo>
                <a:cubicBezTo>
                  <a:pt x="3416730" y="5458168"/>
                  <a:pt x="3421601" y="5453209"/>
                  <a:pt x="3424269" y="5447406"/>
                </a:cubicBezTo>
                <a:close/>
                <a:moveTo>
                  <a:pt x="5027519" y="1820561"/>
                </a:moveTo>
                <a:cubicBezTo>
                  <a:pt x="5005507" y="1800430"/>
                  <a:pt x="4983165" y="1780583"/>
                  <a:pt x="4964972" y="1758877"/>
                </a:cubicBezTo>
                <a:cubicBezTo>
                  <a:pt x="4952587" y="1767858"/>
                  <a:pt x="4939348" y="1775850"/>
                  <a:pt x="4930596" y="1794360"/>
                </a:cubicBezTo>
                <a:cubicBezTo>
                  <a:pt x="4944131" y="1799360"/>
                  <a:pt x="4958058" y="1807476"/>
                  <a:pt x="4972821" y="1812565"/>
                </a:cubicBezTo>
                <a:cubicBezTo>
                  <a:pt x="4993924" y="1819660"/>
                  <a:pt x="5018580" y="1828866"/>
                  <a:pt x="5027519" y="1820561"/>
                </a:cubicBezTo>
                <a:close/>
                <a:moveTo>
                  <a:pt x="4001008" y="4146442"/>
                </a:moveTo>
                <a:cubicBezTo>
                  <a:pt x="4001639" y="4146704"/>
                  <a:pt x="4001317" y="4146089"/>
                  <a:pt x="3999244" y="4144311"/>
                </a:cubicBezTo>
                <a:cubicBezTo>
                  <a:pt x="3996785" y="4138989"/>
                  <a:pt x="3996057" y="4131014"/>
                  <a:pt x="3990904" y="4128510"/>
                </a:cubicBezTo>
                <a:cubicBezTo>
                  <a:pt x="3988613" y="4137033"/>
                  <a:pt x="3999110" y="4145666"/>
                  <a:pt x="4001008" y="4146442"/>
                </a:cubicBezTo>
                <a:close/>
                <a:moveTo>
                  <a:pt x="5611458" y="508671"/>
                </a:moveTo>
                <a:cubicBezTo>
                  <a:pt x="5603139" y="505947"/>
                  <a:pt x="5603765" y="490520"/>
                  <a:pt x="5593872" y="495667"/>
                </a:cubicBezTo>
                <a:cubicBezTo>
                  <a:pt x="5598125" y="498973"/>
                  <a:pt x="5604763" y="519513"/>
                  <a:pt x="5611458" y="508671"/>
                </a:cubicBezTo>
                <a:close/>
                <a:moveTo>
                  <a:pt x="960025" y="11044447"/>
                </a:moveTo>
                <a:cubicBezTo>
                  <a:pt x="966018" y="11021789"/>
                  <a:pt x="962377" y="10984565"/>
                  <a:pt x="940466" y="10975955"/>
                </a:cubicBezTo>
                <a:cubicBezTo>
                  <a:pt x="946103" y="11004153"/>
                  <a:pt x="936925" y="11032469"/>
                  <a:pt x="951140" y="11060649"/>
                </a:cubicBezTo>
                <a:cubicBezTo>
                  <a:pt x="954959" y="11057933"/>
                  <a:pt x="958028" y="11051999"/>
                  <a:pt x="960025" y="11044447"/>
                </a:cubicBezTo>
                <a:close/>
                <a:moveTo>
                  <a:pt x="4887959" y="2157151"/>
                </a:moveTo>
                <a:cubicBezTo>
                  <a:pt x="4873918" y="2146574"/>
                  <a:pt x="4860132" y="2132601"/>
                  <a:pt x="4847031" y="2142355"/>
                </a:cubicBezTo>
                <a:cubicBezTo>
                  <a:pt x="4860505" y="2156024"/>
                  <a:pt x="4874291" y="2169996"/>
                  <a:pt x="4887959" y="2157151"/>
                </a:cubicBezTo>
                <a:close/>
                <a:moveTo>
                  <a:pt x="2710851" y="7085369"/>
                </a:moveTo>
                <a:cubicBezTo>
                  <a:pt x="2719550" y="7063186"/>
                  <a:pt x="2735205" y="7039264"/>
                  <a:pt x="2720854" y="7024041"/>
                </a:cubicBezTo>
                <a:cubicBezTo>
                  <a:pt x="2705198" y="7032305"/>
                  <a:pt x="2686932" y="7032739"/>
                  <a:pt x="2671276" y="7042309"/>
                </a:cubicBezTo>
                <a:cubicBezTo>
                  <a:pt x="2682148" y="7057532"/>
                  <a:pt x="2696500" y="7071451"/>
                  <a:pt x="2710851" y="7085369"/>
                </a:cubicBezTo>
                <a:close/>
                <a:moveTo>
                  <a:pt x="2690846" y="7132344"/>
                </a:moveTo>
                <a:cubicBezTo>
                  <a:pt x="2691281" y="7129299"/>
                  <a:pt x="2689976" y="7126690"/>
                  <a:pt x="2685627" y="7124950"/>
                </a:cubicBezTo>
                <a:cubicBezTo>
                  <a:pt x="2650400" y="7137999"/>
                  <a:pt x="2608215" y="7132779"/>
                  <a:pt x="2574728" y="7141914"/>
                </a:cubicBezTo>
                <a:cubicBezTo>
                  <a:pt x="2596908" y="7158441"/>
                  <a:pt x="2632570" y="7167141"/>
                  <a:pt x="2642572" y="7173665"/>
                </a:cubicBezTo>
                <a:cubicBezTo>
                  <a:pt x="2616478" y="7200632"/>
                  <a:pt x="2559941" y="7148003"/>
                  <a:pt x="2536022" y="7130605"/>
                </a:cubicBezTo>
                <a:cubicBezTo>
                  <a:pt x="2516016" y="7130604"/>
                  <a:pt x="2500795" y="7148003"/>
                  <a:pt x="2486008" y="7166706"/>
                </a:cubicBezTo>
                <a:cubicBezTo>
                  <a:pt x="2509058" y="7178015"/>
                  <a:pt x="2545155" y="7195413"/>
                  <a:pt x="2575163" y="7200197"/>
                </a:cubicBezTo>
                <a:cubicBezTo>
                  <a:pt x="2583426" y="7201067"/>
                  <a:pt x="2591689" y="7195848"/>
                  <a:pt x="2597778" y="7198892"/>
                </a:cubicBezTo>
                <a:cubicBezTo>
                  <a:pt x="2601257" y="7200632"/>
                  <a:pt x="2601257" y="7211506"/>
                  <a:pt x="2604736" y="7211506"/>
                </a:cubicBezTo>
                <a:cubicBezTo>
                  <a:pt x="2629090" y="7211506"/>
                  <a:pt x="2676494" y="7171925"/>
                  <a:pt x="2690846" y="7132344"/>
                </a:cubicBezTo>
                <a:close/>
                <a:moveTo>
                  <a:pt x="5048256" y="1798600"/>
                </a:moveTo>
                <a:cubicBezTo>
                  <a:pt x="5058582" y="1762602"/>
                  <a:pt x="5045660" y="1736338"/>
                  <a:pt x="5036558" y="1708499"/>
                </a:cubicBezTo>
                <a:cubicBezTo>
                  <a:pt x="5021760" y="1716687"/>
                  <a:pt x="5005955" y="1721713"/>
                  <a:pt x="4993785" y="1736268"/>
                </a:cubicBezTo>
                <a:cubicBezTo>
                  <a:pt x="5013625" y="1756550"/>
                  <a:pt x="5026813" y="1779127"/>
                  <a:pt x="5048256" y="1798600"/>
                </a:cubicBezTo>
                <a:close/>
                <a:moveTo>
                  <a:pt x="2705198" y="7104507"/>
                </a:moveTo>
                <a:cubicBezTo>
                  <a:pt x="2670405" y="7077105"/>
                  <a:pt x="2661273" y="7023170"/>
                  <a:pt x="2620827" y="7046658"/>
                </a:cubicBezTo>
                <a:cubicBezTo>
                  <a:pt x="2614304" y="7049703"/>
                  <a:pt x="2608215" y="7068841"/>
                  <a:pt x="2600387" y="7075800"/>
                </a:cubicBezTo>
                <a:cubicBezTo>
                  <a:pt x="2583861" y="7091458"/>
                  <a:pt x="2561246" y="7096243"/>
                  <a:pt x="2549069" y="7115381"/>
                </a:cubicBezTo>
                <a:cubicBezTo>
                  <a:pt x="2607780" y="7133649"/>
                  <a:pt x="2656054" y="7117121"/>
                  <a:pt x="2705198" y="7104507"/>
                </a:cubicBezTo>
                <a:close/>
                <a:moveTo>
                  <a:pt x="1638786" y="9518409"/>
                </a:moveTo>
                <a:cubicBezTo>
                  <a:pt x="1658313" y="9458048"/>
                  <a:pt x="1617898" y="9404030"/>
                  <a:pt x="1572086" y="9367612"/>
                </a:cubicBezTo>
                <a:cubicBezTo>
                  <a:pt x="1639629" y="9430284"/>
                  <a:pt x="1633907" y="9530527"/>
                  <a:pt x="1564407" y="9605919"/>
                </a:cubicBezTo>
                <a:cubicBezTo>
                  <a:pt x="1523790" y="9649349"/>
                  <a:pt x="1472094" y="9665047"/>
                  <a:pt x="1423263" y="9659172"/>
                </a:cubicBezTo>
                <a:cubicBezTo>
                  <a:pt x="1421504" y="9663153"/>
                  <a:pt x="1457126" y="9674135"/>
                  <a:pt x="1469151" y="9672786"/>
                </a:cubicBezTo>
                <a:cubicBezTo>
                  <a:pt x="1519988" y="9667653"/>
                  <a:pt x="1621146" y="9573419"/>
                  <a:pt x="1638786" y="9518409"/>
                </a:cubicBezTo>
                <a:close/>
                <a:moveTo>
                  <a:pt x="3759022" y="4726985"/>
                </a:moveTo>
                <a:cubicBezTo>
                  <a:pt x="3759547" y="4720779"/>
                  <a:pt x="3752399" y="4713623"/>
                  <a:pt x="3747167" y="4706707"/>
                </a:cubicBezTo>
                <a:cubicBezTo>
                  <a:pt x="3736060" y="4710228"/>
                  <a:pt x="3754705" y="4728996"/>
                  <a:pt x="3759022" y="4726985"/>
                </a:cubicBezTo>
                <a:close/>
                <a:moveTo>
                  <a:pt x="5252475" y="1347000"/>
                </a:moveTo>
                <a:cubicBezTo>
                  <a:pt x="5241931" y="1338534"/>
                  <a:pt x="5247653" y="1327738"/>
                  <a:pt x="5237332" y="1319847"/>
                </a:cubicBezTo>
                <a:cubicBezTo>
                  <a:pt x="5230145" y="1328568"/>
                  <a:pt x="5238655" y="1355646"/>
                  <a:pt x="5252475" y="1347000"/>
                </a:cubicBezTo>
                <a:close/>
                <a:moveTo>
                  <a:pt x="5626596" y="515360"/>
                </a:moveTo>
                <a:cubicBezTo>
                  <a:pt x="5633829" y="507611"/>
                  <a:pt x="5620347" y="490709"/>
                  <a:pt x="5611862" y="492670"/>
                </a:cubicBezTo>
                <a:cubicBezTo>
                  <a:pt x="5617097" y="500218"/>
                  <a:pt x="5615923" y="508264"/>
                  <a:pt x="5626596" y="515360"/>
                </a:cubicBezTo>
                <a:close/>
                <a:moveTo>
                  <a:pt x="3466025" y="5432592"/>
                </a:moveTo>
                <a:cubicBezTo>
                  <a:pt x="3410790" y="5561913"/>
                  <a:pt x="3284587" y="5635130"/>
                  <a:pt x="3167517" y="5646703"/>
                </a:cubicBezTo>
                <a:cubicBezTo>
                  <a:pt x="3039169" y="5659004"/>
                  <a:pt x="2883849" y="5572767"/>
                  <a:pt x="2810685" y="5470953"/>
                </a:cubicBezTo>
                <a:cubicBezTo>
                  <a:pt x="2794615" y="5449099"/>
                  <a:pt x="2785382" y="5419319"/>
                  <a:pt x="2760084" y="5404333"/>
                </a:cubicBezTo>
                <a:cubicBezTo>
                  <a:pt x="2777862" y="5384584"/>
                  <a:pt x="2758732" y="5359950"/>
                  <a:pt x="2753460" y="5339536"/>
                </a:cubicBezTo>
                <a:cubicBezTo>
                  <a:pt x="2747696" y="5316999"/>
                  <a:pt x="2749494" y="5293522"/>
                  <a:pt x="2737679" y="5274975"/>
                </a:cubicBezTo>
                <a:cubicBezTo>
                  <a:pt x="2753454" y="5250057"/>
                  <a:pt x="2738426" y="5237705"/>
                  <a:pt x="2740634" y="5218691"/>
                </a:cubicBezTo>
                <a:cubicBezTo>
                  <a:pt x="2774679" y="5107136"/>
                  <a:pt x="2818837" y="5023369"/>
                  <a:pt x="2884666" y="4972498"/>
                </a:cubicBezTo>
                <a:cubicBezTo>
                  <a:pt x="2894822" y="4964610"/>
                  <a:pt x="2910873" y="4961708"/>
                  <a:pt x="2923771" y="4954080"/>
                </a:cubicBezTo>
                <a:cubicBezTo>
                  <a:pt x="2957119" y="4933597"/>
                  <a:pt x="2985917" y="4915861"/>
                  <a:pt x="3030390" y="4903623"/>
                </a:cubicBezTo>
                <a:cubicBezTo>
                  <a:pt x="3041753" y="4900550"/>
                  <a:pt x="3058789" y="4901887"/>
                  <a:pt x="3071566" y="4899925"/>
                </a:cubicBezTo>
                <a:cubicBezTo>
                  <a:pt x="3288171" y="4869022"/>
                  <a:pt x="3466409" y="5079138"/>
                  <a:pt x="3482824" y="5254400"/>
                </a:cubicBezTo>
                <a:cubicBezTo>
                  <a:pt x="3488055" y="5310491"/>
                  <a:pt x="3493202" y="5368925"/>
                  <a:pt x="3466025" y="5432592"/>
                </a:cubicBezTo>
                <a:close/>
                <a:moveTo>
                  <a:pt x="3220375" y="5989232"/>
                </a:moveTo>
                <a:cubicBezTo>
                  <a:pt x="3213535" y="5947600"/>
                  <a:pt x="3212395" y="5902765"/>
                  <a:pt x="3183154" y="5874115"/>
                </a:cubicBezTo>
                <a:cubicBezTo>
                  <a:pt x="3182203" y="5911829"/>
                  <a:pt x="3204411" y="5940231"/>
                  <a:pt x="3213535" y="5972386"/>
                </a:cubicBezTo>
                <a:cubicBezTo>
                  <a:pt x="3215404" y="5978932"/>
                  <a:pt x="3205689" y="5987987"/>
                  <a:pt x="3220375" y="5989232"/>
                </a:cubicBezTo>
                <a:close/>
                <a:moveTo>
                  <a:pt x="5132364" y="1664825"/>
                </a:moveTo>
                <a:cubicBezTo>
                  <a:pt x="5145127" y="1582372"/>
                  <a:pt x="5137232" y="1507989"/>
                  <a:pt x="5084489" y="1451651"/>
                </a:cubicBezTo>
                <a:cubicBezTo>
                  <a:pt x="5044921" y="1477800"/>
                  <a:pt x="5007650" y="1510602"/>
                  <a:pt x="4971146" y="1545622"/>
                </a:cubicBezTo>
                <a:cubicBezTo>
                  <a:pt x="5003141" y="1589950"/>
                  <a:pt x="5038058" y="1632329"/>
                  <a:pt x="5046235" y="1685733"/>
                </a:cubicBezTo>
                <a:cubicBezTo>
                  <a:pt x="5074880" y="1678244"/>
                  <a:pt x="5106632" y="1679011"/>
                  <a:pt x="5132364" y="1664825"/>
                </a:cubicBezTo>
                <a:close/>
                <a:moveTo>
                  <a:pt x="978932" y="11083142"/>
                </a:moveTo>
                <a:cubicBezTo>
                  <a:pt x="982926" y="11075736"/>
                  <a:pt x="984070" y="11068296"/>
                  <a:pt x="980593" y="11060809"/>
                </a:cubicBezTo>
                <a:cubicBezTo>
                  <a:pt x="967245" y="11083475"/>
                  <a:pt x="902461" y="11123403"/>
                  <a:pt x="913841" y="11149378"/>
                </a:cubicBezTo>
                <a:cubicBezTo>
                  <a:pt x="929312" y="11127294"/>
                  <a:pt x="966949" y="11105362"/>
                  <a:pt x="978932" y="11083142"/>
                </a:cubicBezTo>
                <a:close/>
                <a:moveTo>
                  <a:pt x="1921890" y="8949708"/>
                </a:moveTo>
                <a:cubicBezTo>
                  <a:pt x="1958504" y="8871406"/>
                  <a:pt x="1970683" y="8774931"/>
                  <a:pt x="1949682" y="8707822"/>
                </a:cubicBezTo>
                <a:lnTo>
                  <a:pt x="1935796" y="8680132"/>
                </a:lnTo>
                <a:lnTo>
                  <a:pt x="1994774" y="8543977"/>
                </a:lnTo>
                <a:cubicBezTo>
                  <a:pt x="2022413" y="8449097"/>
                  <a:pt x="1991094" y="8364816"/>
                  <a:pt x="1959898" y="8295344"/>
                </a:cubicBezTo>
                <a:cubicBezTo>
                  <a:pt x="1936743" y="8243228"/>
                  <a:pt x="1939734" y="8236458"/>
                  <a:pt x="1887759" y="8225868"/>
                </a:cubicBezTo>
                <a:cubicBezTo>
                  <a:pt x="1847593" y="8217641"/>
                  <a:pt x="1808716" y="8211886"/>
                  <a:pt x="1774044" y="8208465"/>
                </a:cubicBezTo>
                <a:cubicBezTo>
                  <a:pt x="1648139" y="8197100"/>
                  <a:pt x="1522252" y="8173844"/>
                  <a:pt x="1407158" y="8172491"/>
                </a:cubicBezTo>
                <a:cubicBezTo>
                  <a:pt x="1391151" y="8172082"/>
                  <a:pt x="1354747" y="8165040"/>
                  <a:pt x="1348654" y="8188527"/>
                </a:cubicBezTo>
                <a:cubicBezTo>
                  <a:pt x="1333946" y="8194878"/>
                  <a:pt x="1351213" y="8205364"/>
                  <a:pt x="1353344" y="8209161"/>
                </a:cubicBezTo>
                <a:cubicBezTo>
                  <a:pt x="1388081" y="8270619"/>
                  <a:pt x="1418348" y="8340513"/>
                  <a:pt x="1414144" y="8418603"/>
                </a:cubicBezTo>
                <a:lnTo>
                  <a:pt x="1413544" y="8422761"/>
                </a:lnTo>
                <a:lnTo>
                  <a:pt x="1407246" y="8466438"/>
                </a:lnTo>
                <a:cubicBezTo>
                  <a:pt x="1399569" y="8498982"/>
                  <a:pt x="1385417" y="8532830"/>
                  <a:pt x="1362870" y="8567965"/>
                </a:cubicBezTo>
                <a:cubicBezTo>
                  <a:pt x="1457512" y="8577892"/>
                  <a:pt x="1552943" y="8590072"/>
                  <a:pt x="1648664" y="8603213"/>
                </a:cubicBezTo>
                <a:lnTo>
                  <a:pt x="1863978" y="8633925"/>
                </a:lnTo>
                <a:lnTo>
                  <a:pt x="1936196" y="8644226"/>
                </a:lnTo>
                <a:lnTo>
                  <a:pt x="1968608" y="8600937"/>
                </a:lnTo>
                <a:lnTo>
                  <a:pt x="1933933" y="8676419"/>
                </a:lnTo>
                <a:lnTo>
                  <a:pt x="1927574" y="8663739"/>
                </a:lnTo>
                <a:cubicBezTo>
                  <a:pt x="1905722" y="8659320"/>
                  <a:pt x="1887030" y="8663912"/>
                  <a:pt x="1860332" y="8647831"/>
                </a:cubicBezTo>
                <a:cubicBezTo>
                  <a:pt x="1774205" y="8648806"/>
                  <a:pt x="1678014" y="8618680"/>
                  <a:pt x="1587004" y="8611309"/>
                </a:cubicBezTo>
                <a:cubicBezTo>
                  <a:pt x="1512047" y="8605320"/>
                  <a:pt x="1439303" y="8600785"/>
                  <a:pt x="1365558" y="8583432"/>
                </a:cubicBezTo>
                <a:cubicBezTo>
                  <a:pt x="1360087" y="8607668"/>
                  <a:pt x="1374724" y="8628415"/>
                  <a:pt x="1374746" y="8657459"/>
                </a:cubicBezTo>
                <a:cubicBezTo>
                  <a:pt x="1375552" y="8739681"/>
                  <a:pt x="1330425" y="8843970"/>
                  <a:pt x="1273974" y="8907081"/>
                </a:cubicBezTo>
                <a:cubicBezTo>
                  <a:pt x="1380255" y="8960704"/>
                  <a:pt x="1489124" y="8966446"/>
                  <a:pt x="1588614" y="9008501"/>
                </a:cubicBezTo>
                <a:cubicBezTo>
                  <a:pt x="1600564" y="9013781"/>
                  <a:pt x="1606158" y="9004353"/>
                  <a:pt x="1617617" y="9007513"/>
                </a:cubicBezTo>
                <a:cubicBezTo>
                  <a:pt x="1644519" y="9025825"/>
                  <a:pt x="1675592" y="9036580"/>
                  <a:pt x="1707448" y="9045836"/>
                </a:cubicBezTo>
                <a:lnTo>
                  <a:pt x="1757149" y="9061257"/>
                </a:lnTo>
                <a:lnTo>
                  <a:pt x="1745224" y="9087217"/>
                </a:lnTo>
                <a:lnTo>
                  <a:pt x="1739946" y="9099164"/>
                </a:lnTo>
                <a:cubicBezTo>
                  <a:pt x="1748357" y="9103833"/>
                  <a:pt x="1754100" y="9101610"/>
                  <a:pt x="1757174" y="9092497"/>
                </a:cubicBezTo>
                <a:lnTo>
                  <a:pt x="1769100" y="9064965"/>
                </a:lnTo>
                <a:lnTo>
                  <a:pt x="1801968" y="9075164"/>
                </a:lnTo>
                <a:cubicBezTo>
                  <a:pt x="1853227" y="9056938"/>
                  <a:pt x="1894431" y="9008434"/>
                  <a:pt x="1921890" y="8949708"/>
                </a:cubicBezTo>
                <a:close/>
                <a:moveTo>
                  <a:pt x="5273480" y="1366274"/>
                </a:moveTo>
                <a:cubicBezTo>
                  <a:pt x="5269356" y="1361597"/>
                  <a:pt x="5270847" y="1356069"/>
                  <a:pt x="5264602" y="1351882"/>
                </a:cubicBezTo>
                <a:cubicBezTo>
                  <a:pt x="5257545" y="1359233"/>
                  <a:pt x="5266246" y="1374023"/>
                  <a:pt x="5273480" y="1366274"/>
                </a:cubicBezTo>
                <a:close/>
                <a:moveTo>
                  <a:pt x="3779515" y="4750495"/>
                </a:moveTo>
                <a:cubicBezTo>
                  <a:pt x="3765071" y="4769800"/>
                  <a:pt x="3738537" y="4777494"/>
                  <a:pt x="3718790" y="4750207"/>
                </a:cubicBezTo>
                <a:cubicBezTo>
                  <a:pt x="3709177" y="4737453"/>
                  <a:pt x="3707847" y="4706920"/>
                  <a:pt x="3718078" y="4695845"/>
                </a:cubicBezTo>
                <a:cubicBezTo>
                  <a:pt x="3743156" y="4667412"/>
                  <a:pt x="3778501" y="4693154"/>
                  <a:pt x="3789231" y="4728187"/>
                </a:cubicBezTo>
                <a:cubicBezTo>
                  <a:pt x="3787802" y="4736335"/>
                  <a:pt x="3784328" y="4744063"/>
                  <a:pt x="3779515" y="4750495"/>
                </a:cubicBezTo>
                <a:close/>
                <a:moveTo>
                  <a:pt x="5106024" y="1752466"/>
                </a:moveTo>
                <a:cubicBezTo>
                  <a:pt x="5115709" y="1732789"/>
                  <a:pt x="5122533" y="1711050"/>
                  <a:pt x="5125670" y="1689044"/>
                </a:cubicBezTo>
                <a:cubicBezTo>
                  <a:pt x="5098334" y="1682731"/>
                  <a:pt x="5079556" y="1698967"/>
                  <a:pt x="5054998" y="1701194"/>
                </a:cubicBezTo>
                <a:cubicBezTo>
                  <a:pt x="5061857" y="1734428"/>
                  <a:pt x="5058859" y="1771577"/>
                  <a:pt x="5069208" y="1803522"/>
                </a:cubicBezTo>
                <a:cubicBezTo>
                  <a:pt x="5083792" y="1789760"/>
                  <a:pt x="5096339" y="1772144"/>
                  <a:pt x="5106024" y="1752466"/>
                </a:cubicBezTo>
                <a:close/>
                <a:moveTo>
                  <a:pt x="5651497" y="518272"/>
                </a:moveTo>
                <a:cubicBezTo>
                  <a:pt x="5645966" y="516780"/>
                  <a:pt x="5646686" y="503298"/>
                  <a:pt x="5638961" y="508927"/>
                </a:cubicBezTo>
                <a:cubicBezTo>
                  <a:pt x="5640611" y="514890"/>
                  <a:pt x="5642893" y="525892"/>
                  <a:pt x="5651497" y="518272"/>
                </a:cubicBezTo>
                <a:close/>
                <a:moveTo>
                  <a:pt x="1010450" y="11024491"/>
                </a:moveTo>
                <a:cubicBezTo>
                  <a:pt x="998793" y="11013152"/>
                  <a:pt x="1011725" y="11002204"/>
                  <a:pt x="992462" y="10990836"/>
                </a:cubicBezTo>
                <a:cubicBezTo>
                  <a:pt x="979215" y="10999265"/>
                  <a:pt x="1001992" y="11039321"/>
                  <a:pt x="1010450" y="11024491"/>
                </a:cubicBezTo>
                <a:close/>
                <a:moveTo>
                  <a:pt x="2733486" y="7125378"/>
                </a:moveTo>
                <a:cubicBezTo>
                  <a:pt x="2718707" y="7154554"/>
                  <a:pt x="2697261" y="7180733"/>
                  <a:pt x="2679973" y="7211071"/>
                </a:cubicBezTo>
                <a:cubicBezTo>
                  <a:pt x="2612999" y="7248477"/>
                  <a:pt x="2547764" y="7290233"/>
                  <a:pt x="2451651" y="7232384"/>
                </a:cubicBezTo>
                <a:cubicBezTo>
                  <a:pt x="2402073" y="7314156"/>
                  <a:pt x="2335968" y="7340688"/>
                  <a:pt x="2290739" y="7436378"/>
                </a:cubicBezTo>
                <a:cubicBezTo>
                  <a:pt x="2264210" y="7424199"/>
                  <a:pt x="2250293" y="7408106"/>
                  <a:pt x="2249858" y="7388098"/>
                </a:cubicBezTo>
                <a:cubicBezTo>
                  <a:pt x="2291608" y="7331989"/>
                  <a:pt x="2360757" y="7284144"/>
                  <a:pt x="2412945" y="7229774"/>
                </a:cubicBezTo>
                <a:cubicBezTo>
                  <a:pt x="2408596" y="7199328"/>
                  <a:pt x="2388156" y="7183669"/>
                  <a:pt x="2384677" y="7157137"/>
                </a:cubicBezTo>
                <a:cubicBezTo>
                  <a:pt x="2378588" y="7111031"/>
                  <a:pt x="2397289" y="7047093"/>
                  <a:pt x="2415555" y="7014037"/>
                </a:cubicBezTo>
                <a:cubicBezTo>
                  <a:pt x="2442083" y="6966626"/>
                  <a:pt x="2489923" y="6926176"/>
                  <a:pt x="2537327" y="6909647"/>
                </a:cubicBezTo>
                <a:cubicBezTo>
                  <a:pt x="2594298" y="6890074"/>
                  <a:pt x="2659968" y="6900078"/>
                  <a:pt x="2704763" y="6869196"/>
                </a:cubicBezTo>
                <a:cubicBezTo>
                  <a:pt x="2710851" y="6859627"/>
                  <a:pt x="2715200" y="6845274"/>
                  <a:pt x="2723463" y="6843534"/>
                </a:cubicBezTo>
                <a:cubicBezTo>
                  <a:pt x="2725203" y="6844404"/>
                  <a:pt x="2727812" y="6845709"/>
                  <a:pt x="2730422" y="6847014"/>
                </a:cubicBezTo>
                <a:cubicBezTo>
                  <a:pt x="2744774" y="6863977"/>
                  <a:pt x="2756516" y="6891814"/>
                  <a:pt x="2760430" y="6916172"/>
                </a:cubicBezTo>
                <a:cubicBezTo>
                  <a:pt x="2767823" y="6964452"/>
                  <a:pt x="2762170" y="7039264"/>
                  <a:pt x="2745643" y="7094938"/>
                </a:cubicBezTo>
                <a:cubicBezTo>
                  <a:pt x="2742599" y="7105595"/>
                  <a:pt x="2738413" y="7115653"/>
                  <a:pt x="2733486" y="7125378"/>
                </a:cubicBezTo>
                <a:close/>
                <a:moveTo>
                  <a:pt x="5664499" y="500700"/>
                </a:moveTo>
                <a:cubicBezTo>
                  <a:pt x="5663081" y="499597"/>
                  <a:pt x="5661840" y="498097"/>
                  <a:pt x="5664090" y="496236"/>
                </a:cubicBezTo>
                <a:cubicBezTo>
                  <a:pt x="5662275" y="494958"/>
                  <a:pt x="5660857" y="493856"/>
                  <a:pt x="5659041" y="492578"/>
                </a:cubicBezTo>
                <a:cubicBezTo>
                  <a:pt x="5650427" y="495910"/>
                  <a:pt x="5662036" y="506273"/>
                  <a:pt x="5664499" y="500700"/>
                </a:cubicBezTo>
                <a:close/>
                <a:moveTo>
                  <a:pt x="5054869" y="1882154"/>
                </a:moveTo>
                <a:cubicBezTo>
                  <a:pt x="5048903" y="1879249"/>
                  <a:pt x="5054725" y="1871335"/>
                  <a:pt x="5044610" y="1870290"/>
                </a:cubicBezTo>
                <a:cubicBezTo>
                  <a:pt x="4990296" y="1895366"/>
                  <a:pt x="4913127" y="1933294"/>
                  <a:pt x="4835429" y="1927330"/>
                </a:cubicBezTo>
                <a:cubicBezTo>
                  <a:pt x="4811512" y="1924971"/>
                  <a:pt x="4780988" y="1924294"/>
                  <a:pt x="4761924" y="1918892"/>
                </a:cubicBezTo>
                <a:cubicBezTo>
                  <a:pt x="4704118" y="1902641"/>
                  <a:pt x="4661481" y="1855994"/>
                  <a:pt x="4619361" y="1819267"/>
                </a:cubicBezTo>
                <a:cubicBezTo>
                  <a:pt x="4614873" y="1808749"/>
                  <a:pt x="4603129" y="1813144"/>
                  <a:pt x="4593281" y="1808413"/>
                </a:cubicBezTo>
                <a:cubicBezTo>
                  <a:pt x="4597501" y="1801308"/>
                  <a:pt x="4597901" y="1795779"/>
                  <a:pt x="4597028" y="1790774"/>
                </a:cubicBezTo>
                <a:cubicBezTo>
                  <a:pt x="4534418" y="1725688"/>
                  <a:pt x="4512487" y="1597784"/>
                  <a:pt x="4548035" y="1507725"/>
                </a:cubicBezTo>
                <a:cubicBezTo>
                  <a:pt x="4549949" y="1502614"/>
                  <a:pt x="4568656" y="1491622"/>
                  <a:pt x="4554444" y="1483177"/>
                </a:cubicBezTo>
                <a:cubicBezTo>
                  <a:pt x="4552343" y="1478083"/>
                  <a:pt x="4544533" y="1475044"/>
                  <a:pt x="4536439" y="1471675"/>
                </a:cubicBezTo>
                <a:cubicBezTo>
                  <a:pt x="4490677" y="1549256"/>
                  <a:pt x="4483746" y="1615148"/>
                  <a:pt x="4494658" y="1677706"/>
                </a:cubicBezTo>
                <a:cubicBezTo>
                  <a:pt x="4516571" y="1801595"/>
                  <a:pt x="4634408" y="1918567"/>
                  <a:pt x="4756210" y="1950902"/>
                </a:cubicBezTo>
                <a:cubicBezTo>
                  <a:pt x="4825272" y="1969517"/>
                  <a:pt x="4922167" y="1957731"/>
                  <a:pt x="4985063" y="1929265"/>
                </a:cubicBezTo>
                <a:cubicBezTo>
                  <a:pt x="5005809" y="1919965"/>
                  <a:pt x="5043134" y="1899212"/>
                  <a:pt x="5054869" y="1882154"/>
                </a:cubicBezTo>
                <a:close/>
                <a:moveTo>
                  <a:pt x="5490640" y="902553"/>
                </a:moveTo>
                <a:cubicBezTo>
                  <a:pt x="5492689" y="897725"/>
                  <a:pt x="5493064" y="892702"/>
                  <a:pt x="5488916" y="890702"/>
                </a:cubicBezTo>
                <a:cubicBezTo>
                  <a:pt x="5486953" y="901217"/>
                  <a:pt x="5472734" y="905313"/>
                  <a:pt x="5482317" y="913229"/>
                </a:cubicBezTo>
                <a:cubicBezTo>
                  <a:pt x="5484867" y="912013"/>
                  <a:pt x="5488590" y="907381"/>
                  <a:pt x="5490640" y="902553"/>
                </a:cubicBezTo>
                <a:close/>
                <a:moveTo>
                  <a:pt x="865096" y="11375570"/>
                </a:moveTo>
                <a:cubicBezTo>
                  <a:pt x="831520" y="11406596"/>
                  <a:pt x="766524" y="11469121"/>
                  <a:pt x="720984" y="11497249"/>
                </a:cubicBezTo>
                <a:cubicBezTo>
                  <a:pt x="705251" y="11483610"/>
                  <a:pt x="693787" y="11469945"/>
                  <a:pt x="695523" y="11456380"/>
                </a:cubicBezTo>
                <a:cubicBezTo>
                  <a:pt x="754002" y="11426805"/>
                  <a:pt x="778336" y="11366376"/>
                  <a:pt x="814251" y="11331129"/>
                </a:cubicBezTo>
                <a:cubicBezTo>
                  <a:pt x="836960" y="11357884"/>
                  <a:pt x="853334" y="11355086"/>
                  <a:pt x="865096" y="11375570"/>
                </a:cubicBezTo>
                <a:close/>
                <a:moveTo>
                  <a:pt x="5472302" y="950318"/>
                </a:moveTo>
                <a:cubicBezTo>
                  <a:pt x="5473918" y="938310"/>
                  <a:pt x="5481716" y="932047"/>
                  <a:pt x="5472282" y="921517"/>
                </a:cubicBezTo>
                <a:cubicBezTo>
                  <a:pt x="5465714" y="933346"/>
                  <a:pt x="5463627" y="944142"/>
                  <a:pt x="5472302" y="950318"/>
                </a:cubicBezTo>
                <a:close/>
                <a:moveTo>
                  <a:pt x="5510050" y="864886"/>
                </a:moveTo>
                <a:cubicBezTo>
                  <a:pt x="5501218" y="858306"/>
                  <a:pt x="5485788" y="885636"/>
                  <a:pt x="5495643" y="890661"/>
                </a:cubicBezTo>
                <a:cubicBezTo>
                  <a:pt x="5499033" y="878432"/>
                  <a:pt x="5505247" y="873478"/>
                  <a:pt x="5510050" y="864886"/>
                </a:cubicBezTo>
                <a:close/>
                <a:moveTo>
                  <a:pt x="5457708" y="997771"/>
                </a:moveTo>
                <a:cubicBezTo>
                  <a:pt x="5460860" y="989120"/>
                  <a:pt x="5463605" y="969241"/>
                  <a:pt x="5456327" y="972052"/>
                </a:cubicBezTo>
                <a:cubicBezTo>
                  <a:pt x="5460239" y="979137"/>
                  <a:pt x="5449471" y="992123"/>
                  <a:pt x="5457708" y="997771"/>
                </a:cubicBezTo>
                <a:close/>
                <a:moveTo>
                  <a:pt x="4929288" y="2197218"/>
                </a:moveTo>
                <a:cubicBezTo>
                  <a:pt x="4924258" y="2191129"/>
                  <a:pt x="4904122" y="2184959"/>
                  <a:pt x="4910179" y="2197507"/>
                </a:cubicBezTo>
                <a:cubicBezTo>
                  <a:pt x="4916509" y="2188471"/>
                  <a:pt x="4923065" y="2213034"/>
                  <a:pt x="4929288" y="2197218"/>
                </a:cubicBezTo>
                <a:close/>
                <a:moveTo>
                  <a:pt x="1924843" y="8998565"/>
                </a:moveTo>
                <a:cubicBezTo>
                  <a:pt x="1897319" y="9046851"/>
                  <a:pt x="1858148" y="9067621"/>
                  <a:pt x="1820367" y="9097097"/>
                </a:cubicBezTo>
                <a:cubicBezTo>
                  <a:pt x="1808370" y="9090844"/>
                  <a:pt x="1800868" y="9097049"/>
                  <a:pt x="1787139" y="9087175"/>
                </a:cubicBezTo>
                <a:cubicBezTo>
                  <a:pt x="1775886" y="9096481"/>
                  <a:pt x="1768015" y="9115374"/>
                  <a:pt x="1756584" y="9125079"/>
                </a:cubicBezTo>
                <a:cubicBezTo>
                  <a:pt x="1565642" y="9094973"/>
                  <a:pt x="1358550" y="9020605"/>
                  <a:pt x="1171605" y="8959899"/>
                </a:cubicBezTo>
                <a:cubicBezTo>
                  <a:pt x="1177956" y="8933671"/>
                  <a:pt x="1207541" y="8916281"/>
                  <a:pt x="1225211" y="8890295"/>
                </a:cubicBezTo>
                <a:cubicBezTo>
                  <a:pt x="1243985" y="8862892"/>
                  <a:pt x="1262526" y="8830627"/>
                  <a:pt x="1278511" y="8801992"/>
                </a:cubicBezTo>
                <a:cubicBezTo>
                  <a:pt x="1324566" y="8717153"/>
                  <a:pt x="1314662" y="8619964"/>
                  <a:pt x="1285968" y="8562069"/>
                </a:cubicBezTo>
                <a:cubicBezTo>
                  <a:pt x="1317590" y="8546531"/>
                  <a:pt x="1329191" y="8495492"/>
                  <a:pt x="1330836" y="8460521"/>
                </a:cubicBezTo>
                <a:cubicBezTo>
                  <a:pt x="1334626" y="8396989"/>
                  <a:pt x="1317279" y="8331732"/>
                  <a:pt x="1293531" y="8271262"/>
                </a:cubicBezTo>
                <a:cubicBezTo>
                  <a:pt x="1283125" y="8245247"/>
                  <a:pt x="1270357" y="8210571"/>
                  <a:pt x="1256682" y="8185490"/>
                </a:cubicBezTo>
                <a:cubicBezTo>
                  <a:pt x="1241894" y="8157538"/>
                  <a:pt x="1206062" y="8129806"/>
                  <a:pt x="1231096" y="8094699"/>
                </a:cubicBezTo>
                <a:cubicBezTo>
                  <a:pt x="1282754" y="8082302"/>
                  <a:pt x="1335796" y="8094791"/>
                  <a:pt x="1388420" y="8098528"/>
                </a:cubicBezTo>
                <a:cubicBezTo>
                  <a:pt x="1537667" y="8108784"/>
                  <a:pt x="1707376" y="8114753"/>
                  <a:pt x="1874587" y="8150081"/>
                </a:cubicBezTo>
                <a:cubicBezTo>
                  <a:pt x="1904306" y="8172256"/>
                  <a:pt x="1892871" y="8218608"/>
                  <a:pt x="1938936" y="8215638"/>
                </a:cubicBezTo>
                <a:cubicBezTo>
                  <a:pt x="2009570" y="8323002"/>
                  <a:pt x="2073793" y="8508448"/>
                  <a:pt x="1952129" y="8651266"/>
                </a:cubicBezTo>
                <a:cubicBezTo>
                  <a:pt x="1989682" y="8735446"/>
                  <a:pt x="1992311" y="8880349"/>
                  <a:pt x="1924843" y="8998565"/>
                </a:cubicBezTo>
                <a:close/>
                <a:moveTo>
                  <a:pt x="5524263" y="853213"/>
                </a:moveTo>
                <a:cubicBezTo>
                  <a:pt x="5526008" y="850594"/>
                  <a:pt x="5525786" y="846730"/>
                  <a:pt x="5521981" y="844714"/>
                </a:cubicBezTo>
                <a:cubicBezTo>
                  <a:pt x="5518103" y="849696"/>
                  <a:pt x="5511772" y="846565"/>
                  <a:pt x="5514753" y="854242"/>
                </a:cubicBezTo>
                <a:cubicBezTo>
                  <a:pt x="5518810" y="857207"/>
                  <a:pt x="5522519" y="855833"/>
                  <a:pt x="5524263" y="853213"/>
                </a:cubicBezTo>
                <a:close/>
                <a:moveTo>
                  <a:pt x="2455138" y="7801497"/>
                </a:moveTo>
                <a:cubicBezTo>
                  <a:pt x="2421414" y="7790704"/>
                  <a:pt x="2391961" y="7774611"/>
                  <a:pt x="2354794" y="7766490"/>
                </a:cubicBezTo>
                <a:cubicBezTo>
                  <a:pt x="2341606" y="7786323"/>
                  <a:pt x="2335508" y="7813455"/>
                  <a:pt x="2322764" y="7833717"/>
                </a:cubicBezTo>
                <a:cubicBezTo>
                  <a:pt x="2350980" y="7881224"/>
                  <a:pt x="2335348" y="7965627"/>
                  <a:pt x="2282331" y="7974331"/>
                </a:cubicBezTo>
                <a:cubicBezTo>
                  <a:pt x="2287390" y="8017851"/>
                  <a:pt x="2284369" y="8046677"/>
                  <a:pt x="2287580" y="8083686"/>
                </a:cubicBezTo>
                <a:cubicBezTo>
                  <a:pt x="2268076" y="8090105"/>
                  <a:pt x="2248116" y="8095224"/>
                  <a:pt x="2228008" y="8091188"/>
                </a:cubicBezTo>
                <a:cubicBezTo>
                  <a:pt x="2204864" y="8061039"/>
                  <a:pt x="2226103" y="8000090"/>
                  <a:pt x="2226081" y="7971750"/>
                </a:cubicBezTo>
                <a:cubicBezTo>
                  <a:pt x="2207168" y="7960719"/>
                  <a:pt x="2189118" y="7949237"/>
                  <a:pt x="2178775" y="7929347"/>
                </a:cubicBezTo>
                <a:cubicBezTo>
                  <a:pt x="2175143" y="7893216"/>
                  <a:pt x="2179920" y="7865234"/>
                  <a:pt x="2193986" y="7845823"/>
                </a:cubicBezTo>
                <a:cubicBezTo>
                  <a:pt x="2186594" y="7819781"/>
                  <a:pt x="2177053" y="7795518"/>
                  <a:pt x="2169661" y="7769476"/>
                </a:cubicBezTo>
                <a:cubicBezTo>
                  <a:pt x="2130155" y="7778397"/>
                  <a:pt x="2099943" y="7796325"/>
                  <a:pt x="2073709" y="7817677"/>
                </a:cubicBezTo>
                <a:cubicBezTo>
                  <a:pt x="2051866" y="7814105"/>
                  <a:pt x="2040497" y="7784640"/>
                  <a:pt x="2042900" y="7771520"/>
                </a:cubicBezTo>
                <a:cubicBezTo>
                  <a:pt x="2047326" y="7748776"/>
                  <a:pt x="2111852" y="7724190"/>
                  <a:pt x="2148773" y="7717055"/>
                </a:cubicBezTo>
                <a:cubicBezTo>
                  <a:pt x="2128249" y="7660267"/>
                  <a:pt x="2109595" y="7584265"/>
                  <a:pt x="2088973" y="7521375"/>
                </a:cubicBezTo>
                <a:cubicBezTo>
                  <a:pt x="2084863" y="7509669"/>
                  <a:pt x="2072933" y="7499397"/>
                  <a:pt x="2078364" y="7484921"/>
                </a:cubicBezTo>
                <a:cubicBezTo>
                  <a:pt x="2085629" y="7476084"/>
                  <a:pt x="2094994" y="7489449"/>
                  <a:pt x="2101402" y="7481497"/>
                </a:cubicBezTo>
                <a:cubicBezTo>
                  <a:pt x="2104570" y="7461826"/>
                  <a:pt x="2083942" y="7452566"/>
                  <a:pt x="2097706" y="7441444"/>
                </a:cubicBezTo>
                <a:cubicBezTo>
                  <a:pt x="2122908" y="7437113"/>
                  <a:pt x="2118952" y="7462030"/>
                  <a:pt x="2124868" y="7477631"/>
                </a:cubicBezTo>
                <a:cubicBezTo>
                  <a:pt x="2131065" y="7483635"/>
                  <a:pt x="2130503" y="7475796"/>
                  <a:pt x="2141421" y="7477364"/>
                </a:cubicBezTo>
                <a:cubicBezTo>
                  <a:pt x="2163533" y="7551566"/>
                  <a:pt x="2181787" y="7629755"/>
                  <a:pt x="2201748" y="7705736"/>
                </a:cubicBezTo>
                <a:cubicBezTo>
                  <a:pt x="2241768" y="7701602"/>
                  <a:pt x="2280543" y="7701413"/>
                  <a:pt x="2318111" y="7707347"/>
                </a:cubicBezTo>
                <a:cubicBezTo>
                  <a:pt x="2352228" y="7634418"/>
                  <a:pt x="2386534" y="7546225"/>
                  <a:pt x="2410190" y="7473029"/>
                </a:cubicBezTo>
                <a:cubicBezTo>
                  <a:pt x="2414476" y="7468600"/>
                  <a:pt x="2428851" y="7468368"/>
                  <a:pt x="2433277" y="7472657"/>
                </a:cubicBezTo>
                <a:cubicBezTo>
                  <a:pt x="2439649" y="7462526"/>
                  <a:pt x="2436720" y="7442952"/>
                  <a:pt x="2449296" y="7439261"/>
                </a:cubicBezTo>
                <a:cubicBezTo>
                  <a:pt x="2468027" y="7438959"/>
                  <a:pt x="2456687" y="7465303"/>
                  <a:pt x="2453315" y="7472333"/>
                </a:cubicBezTo>
                <a:cubicBezTo>
                  <a:pt x="2452634" y="7484117"/>
                  <a:pt x="2469102" y="7478619"/>
                  <a:pt x="2467142" y="7492167"/>
                </a:cubicBezTo>
                <a:cubicBezTo>
                  <a:pt x="2436995" y="7568084"/>
                  <a:pt x="2405948" y="7642272"/>
                  <a:pt x="2374030" y="7716474"/>
                </a:cubicBezTo>
                <a:cubicBezTo>
                  <a:pt x="2401748" y="7733031"/>
                  <a:pt x="2438894" y="7739845"/>
                  <a:pt x="2471325" y="7751530"/>
                </a:cubicBezTo>
                <a:cubicBezTo>
                  <a:pt x="2468586" y="7770759"/>
                  <a:pt x="2463197" y="7787851"/>
                  <a:pt x="2455138" y="7801497"/>
                </a:cubicBezTo>
                <a:close/>
                <a:moveTo>
                  <a:pt x="5673139" y="526407"/>
                </a:moveTo>
                <a:cubicBezTo>
                  <a:pt x="5668136" y="523720"/>
                  <a:pt x="5669496" y="519563"/>
                  <a:pt x="5664669" y="516479"/>
                </a:cubicBezTo>
                <a:cubicBezTo>
                  <a:pt x="5658761" y="523385"/>
                  <a:pt x="5667629" y="533490"/>
                  <a:pt x="5673139" y="526407"/>
                </a:cubicBezTo>
                <a:close/>
                <a:moveTo>
                  <a:pt x="3188593" y="6150605"/>
                </a:moveTo>
                <a:cubicBezTo>
                  <a:pt x="3189559" y="6146264"/>
                  <a:pt x="3191849" y="6141080"/>
                  <a:pt x="3187866" y="6139320"/>
                </a:cubicBezTo>
                <a:cubicBezTo>
                  <a:pt x="3186372" y="6144856"/>
                  <a:pt x="3178313" y="6139389"/>
                  <a:pt x="3178328" y="6147975"/>
                </a:cubicBezTo>
                <a:cubicBezTo>
                  <a:pt x="3181691" y="6148985"/>
                  <a:pt x="3185054" y="6149994"/>
                  <a:pt x="3188593" y="6150605"/>
                </a:cubicBezTo>
                <a:close/>
                <a:moveTo>
                  <a:pt x="5298949" y="1385142"/>
                </a:moveTo>
                <a:cubicBezTo>
                  <a:pt x="5296151" y="1379622"/>
                  <a:pt x="5297594" y="1373122"/>
                  <a:pt x="5287236" y="1368545"/>
                </a:cubicBezTo>
                <a:cubicBezTo>
                  <a:pt x="5279429" y="1376517"/>
                  <a:pt x="5289595" y="1393381"/>
                  <a:pt x="5298949" y="1385142"/>
                </a:cubicBezTo>
                <a:close/>
                <a:moveTo>
                  <a:pt x="3181345" y="6178862"/>
                </a:moveTo>
                <a:cubicBezTo>
                  <a:pt x="3177752" y="6172985"/>
                  <a:pt x="3169256" y="6170661"/>
                  <a:pt x="3166130" y="6178813"/>
                </a:cubicBezTo>
                <a:cubicBezTo>
                  <a:pt x="3169724" y="6184691"/>
                  <a:pt x="3177821" y="6186838"/>
                  <a:pt x="3181345" y="6178862"/>
                </a:cubicBezTo>
                <a:close/>
                <a:moveTo>
                  <a:pt x="3227911" y="6074549"/>
                </a:moveTo>
                <a:cubicBezTo>
                  <a:pt x="3230286" y="6067019"/>
                  <a:pt x="3226272" y="6048085"/>
                  <a:pt x="3217707" y="6056694"/>
                </a:cubicBezTo>
                <a:cubicBezTo>
                  <a:pt x="3222802" y="6061329"/>
                  <a:pt x="3219944" y="6071029"/>
                  <a:pt x="3227911" y="6074549"/>
                </a:cubicBezTo>
                <a:close/>
                <a:moveTo>
                  <a:pt x="1410597" y="10187886"/>
                </a:moveTo>
                <a:cubicBezTo>
                  <a:pt x="1410597" y="10187886"/>
                  <a:pt x="1409943" y="10185664"/>
                  <a:pt x="1409124" y="10182886"/>
                </a:cubicBezTo>
                <a:lnTo>
                  <a:pt x="1406856" y="10175192"/>
                </a:lnTo>
                <a:lnTo>
                  <a:pt x="1406668" y="10174552"/>
                </a:lnTo>
                <a:cubicBezTo>
                  <a:pt x="1406013" y="10172330"/>
                  <a:pt x="1405685" y="10171219"/>
                  <a:pt x="1406177" y="10172886"/>
                </a:cubicBezTo>
                <a:lnTo>
                  <a:pt x="1406856" y="10175192"/>
                </a:lnTo>
                <a:close/>
                <a:moveTo>
                  <a:pt x="1028613" y="11057747"/>
                </a:moveTo>
                <a:cubicBezTo>
                  <a:pt x="977393" y="11112238"/>
                  <a:pt x="900104" y="11176157"/>
                  <a:pt x="839658" y="11237519"/>
                </a:cubicBezTo>
                <a:cubicBezTo>
                  <a:pt x="787197" y="11290509"/>
                  <a:pt x="742159" y="11360109"/>
                  <a:pt x="668925" y="11398684"/>
                </a:cubicBezTo>
                <a:cubicBezTo>
                  <a:pt x="625581" y="11377151"/>
                  <a:pt x="601051" y="11324896"/>
                  <a:pt x="562589" y="11291240"/>
                </a:cubicBezTo>
                <a:cubicBezTo>
                  <a:pt x="590737" y="11223223"/>
                  <a:pt x="661720" y="11186510"/>
                  <a:pt x="721787" y="11133549"/>
                </a:cubicBezTo>
                <a:cubicBezTo>
                  <a:pt x="791962" y="11071723"/>
                  <a:pt x="871358" y="10962082"/>
                  <a:pt x="962893" y="10939210"/>
                </a:cubicBezTo>
                <a:cubicBezTo>
                  <a:pt x="1009599" y="10961752"/>
                  <a:pt x="1045497" y="11015222"/>
                  <a:pt x="1028613" y="11057747"/>
                </a:cubicBezTo>
                <a:close/>
                <a:moveTo>
                  <a:pt x="5548951" y="834535"/>
                </a:moveTo>
                <a:cubicBezTo>
                  <a:pt x="5539938" y="829883"/>
                  <a:pt x="5536448" y="840058"/>
                  <a:pt x="5529945" y="841872"/>
                </a:cubicBezTo>
                <a:cubicBezTo>
                  <a:pt x="5538017" y="844099"/>
                  <a:pt x="5544487" y="841602"/>
                  <a:pt x="5548951" y="834535"/>
                </a:cubicBezTo>
                <a:close/>
                <a:moveTo>
                  <a:pt x="4046484" y="4236398"/>
                </a:moveTo>
                <a:cubicBezTo>
                  <a:pt x="4007826" y="4177045"/>
                  <a:pt x="3962371" y="4121981"/>
                  <a:pt x="3920287" y="4063389"/>
                </a:cubicBezTo>
                <a:cubicBezTo>
                  <a:pt x="3877942" y="4005637"/>
                  <a:pt x="3836399" y="3946765"/>
                  <a:pt x="3796204" y="3886483"/>
                </a:cubicBezTo>
                <a:cubicBezTo>
                  <a:pt x="3735191" y="3794700"/>
                  <a:pt x="3680588" y="3699881"/>
                  <a:pt x="3623646" y="3605254"/>
                </a:cubicBezTo>
                <a:cubicBezTo>
                  <a:pt x="3605615" y="3575067"/>
                  <a:pt x="3587876" y="3539503"/>
                  <a:pt x="3557247" y="3519100"/>
                </a:cubicBezTo>
                <a:cubicBezTo>
                  <a:pt x="3559573" y="3530759"/>
                  <a:pt x="3563925" y="3534382"/>
                  <a:pt x="3560038" y="3545489"/>
                </a:cubicBezTo>
                <a:cubicBezTo>
                  <a:pt x="3552062" y="3546215"/>
                  <a:pt x="3544086" y="3546943"/>
                  <a:pt x="3541007" y="3551006"/>
                </a:cubicBezTo>
                <a:cubicBezTo>
                  <a:pt x="3541637" y="3560773"/>
                  <a:pt x="3543100" y="3570797"/>
                  <a:pt x="3544146" y="3580694"/>
                </a:cubicBezTo>
                <a:cubicBezTo>
                  <a:pt x="3563600" y="3569380"/>
                  <a:pt x="3581552" y="3583587"/>
                  <a:pt x="3573331" y="3604297"/>
                </a:cubicBezTo>
                <a:cubicBezTo>
                  <a:pt x="3563819" y="3604093"/>
                  <a:pt x="3550035" y="3585247"/>
                  <a:pt x="3546239" y="3600485"/>
                </a:cubicBezTo>
                <a:cubicBezTo>
                  <a:pt x="3550034" y="3616245"/>
                  <a:pt x="3577273" y="3601868"/>
                  <a:pt x="3578374" y="3620441"/>
                </a:cubicBezTo>
                <a:cubicBezTo>
                  <a:pt x="3565208" y="3623212"/>
                  <a:pt x="3543386" y="3633336"/>
                  <a:pt x="3555884" y="3656343"/>
                </a:cubicBezTo>
                <a:cubicBezTo>
                  <a:pt x="3576550" y="3649963"/>
                  <a:pt x="3597392" y="3657770"/>
                  <a:pt x="3591099" y="3672236"/>
                </a:cubicBezTo>
                <a:cubicBezTo>
                  <a:pt x="3581103" y="3675074"/>
                  <a:pt x="3582493" y="3663196"/>
                  <a:pt x="3570893" y="3668273"/>
                </a:cubicBezTo>
                <a:cubicBezTo>
                  <a:pt x="3569730" y="3677942"/>
                  <a:pt x="3555186" y="3680742"/>
                  <a:pt x="3553539" y="3693453"/>
                </a:cubicBezTo>
                <a:cubicBezTo>
                  <a:pt x="3551476" y="3706035"/>
                  <a:pt x="3562548" y="3714471"/>
                  <a:pt x="3564391" y="3729171"/>
                </a:cubicBezTo>
                <a:cubicBezTo>
                  <a:pt x="3565217" y="3735352"/>
                  <a:pt x="3559928" y="3739189"/>
                  <a:pt x="3559536" y="3746361"/>
                </a:cubicBezTo>
                <a:cubicBezTo>
                  <a:pt x="3557944" y="3767749"/>
                  <a:pt x="3565742" y="3783833"/>
                  <a:pt x="3574097" y="3787782"/>
                </a:cubicBezTo>
                <a:cubicBezTo>
                  <a:pt x="3575400" y="3796846"/>
                  <a:pt x="3564640" y="3796256"/>
                  <a:pt x="3566231" y="3805865"/>
                </a:cubicBezTo>
                <a:cubicBezTo>
                  <a:pt x="3579703" y="3816865"/>
                  <a:pt x="3582997" y="3791443"/>
                  <a:pt x="3592405" y="3799364"/>
                </a:cubicBezTo>
                <a:cubicBezTo>
                  <a:pt x="3596199" y="3815123"/>
                  <a:pt x="3601665" y="3825473"/>
                  <a:pt x="3586063" y="3830225"/>
                </a:cubicBezTo>
                <a:cubicBezTo>
                  <a:pt x="3581423" y="3826058"/>
                  <a:pt x="3581338" y="3816001"/>
                  <a:pt x="3570926" y="3818712"/>
                </a:cubicBezTo>
                <a:cubicBezTo>
                  <a:pt x="3574488" y="3842603"/>
                  <a:pt x="3569761" y="3859378"/>
                  <a:pt x="3575148" y="3884743"/>
                </a:cubicBezTo>
                <a:cubicBezTo>
                  <a:pt x="3587952" y="3890526"/>
                  <a:pt x="3594007" y="3890114"/>
                  <a:pt x="3604841" y="3881610"/>
                </a:cubicBezTo>
                <a:cubicBezTo>
                  <a:pt x="3610692" y="3890711"/>
                  <a:pt x="3611065" y="3901311"/>
                  <a:pt x="3601101" y="3905523"/>
                </a:cubicBezTo>
                <a:cubicBezTo>
                  <a:pt x="3591528" y="3902566"/>
                  <a:pt x="3586374" y="3900062"/>
                  <a:pt x="3577655" y="3904669"/>
                </a:cubicBezTo>
                <a:cubicBezTo>
                  <a:pt x="3566416" y="3932194"/>
                  <a:pt x="3596037" y="3938149"/>
                  <a:pt x="3591647" y="3970071"/>
                </a:cubicBezTo>
                <a:cubicBezTo>
                  <a:pt x="3602665" y="3969830"/>
                  <a:pt x="3597267" y="3956308"/>
                  <a:pt x="3606748" y="3955135"/>
                </a:cubicBezTo>
                <a:cubicBezTo>
                  <a:pt x="3615072" y="3957710"/>
                  <a:pt x="3629977" y="3977355"/>
                  <a:pt x="3616485" y="3984128"/>
                </a:cubicBezTo>
                <a:cubicBezTo>
                  <a:pt x="3615147" y="3979608"/>
                  <a:pt x="3611113" y="3977905"/>
                  <a:pt x="3611920" y="3970865"/>
                </a:cubicBezTo>
                <a:cubicBezTo>
                  <a:pt x="3601858" y="3976869"/>
                  <a:pt x="3595503" y="3988584"/>
                  <a:pt x="3579497" y="3981360"/>
                </a:cubicBezTo>
                <a:cubicBezTo>
                  <a:pt x="3580702" y="3992218"/>
                  <a:pt x="3591848" y="3991559"/>
                  <a:pt x="3592252" y="4003535"/>
                </a:cubicBezTo>
                <a:cubicBezTo>
                  <a:pt x="3575750" y="4011200"/>
                  <a:pt x="3587055" y="4042497"/>
                  <a:pt x="3594183" y="4053369"/>
                </a:cubicBezTo>
                <a:cubicBezTo>
                  <a:pt x="3607282" y="4053768"/>
                  <a:pt x="3590034" y="4040231"/>
                  <a:pt x="3602337" y="4035829"/>
                </a:cubicBezTo>
                <a:cubicBezTo>
                  <a:pt x="3613794" y="4043018"/>
                  <a:pt x="3617727" y="4021433"/>
                  <a:pt x="3625911" y="4036269"/>
                </a:cubicBezTo>
                <a:cubicBezTo>
                  <a:pt x="3628070" y="4052894"/>
                  <a:pt x="3603315" y="4048896"/>
                  <a:pt x="3605893" y="4065644"/>
                </a:cubicBezTo>
                <a:cubicBezTo>
                  <a:pt x="3600251" y="4072101"/>
                  <a:pt x="3599519" y="4064136"/>
                  <a:pt x="3588981" y="4067256"/>
                </a:cubicBezTo>
                <a:cubicBezTo>
                  <a:pt x="3589836" y="4105813"/>
                  <a:pt x="3593730" y="4119776"/>
                  <a:pt x="3597046" y="4163650"/>
                </a:cubicBezTo>
                <a:cubicBezTo>
                  <a:pt x="3606043" y="4165521"/>
                  <a:pt x="3612506" y="4171165"/>
                  <a:pt x="3615764" y="4181283"/>
                </a:cubicBezTo>
                <a:cubicBezTo>
                  <a:pt x="3613824" y="4183876"/>
                  <a:pt x="3609987" y="4184857"/>
                  <a:pt x="3606149" y="4185839"/>
                </a:cubicBezTo>
                <a:lnTo>
                  <a:pt x="3596764" y="4190283"/>
                </a:lnTo>
                <a:lnTo>
                  <a:pt x="3596537" y="4190388"/>
                </a:lnTo>
                <a:cubicBezTo>
                  <a:pt x="3601036" y="4206820"/>
                  <a:pt x="3594589" y="4214403"/>
                  <a:pt x="3597839" y="4230452"/>
                </a:cubicBezTo>
                <a:lnTo>
                  <a:pt x="3601355" y="4230642"/>
                </a:lnTo>
                <a:lnTo>
                  <a:pt x="3610618" y="4231149"/>
                </a:lnTo>
                <a:cubicBezTo>
                  <a:pt x="3615104" y="4229173"/>
                  <a:pt x="3619190" y="4227017"/>
                  <a:pt x="3620995" y="4230768"/>
                </a:cubicBezTo>
                <a:cubicBezTo>
                  <a:pt x="3622881" y="4234994"/>
                  <a:pt x="3626498" y="4236569"/>
                  <a:pt x="3626107" y="4243740"/>
                </a:cubicBezTo>
                <a:cubicBezTo>
                  <a:pt x="3621638" y="4244183"/>
                  <a:pt x="3616786" y="4244393"/>
                  <a:pt x="3612617" y="4245157"/>
                </a:cubicBezTo>
                <a:lnTo>
                  <a:pt x="3603528" y="4249744"/>
                </a:lnTo>
                <a:lnTo>
                  <a:pt x="3603232" y="4249893"/>
                </a:lnTo>
                <a:cubicBezTo>
                  <a:pt x="3608502" y="4263828"/>
                  <a:pt x="3597857" y="4274671"/>
                  <a:pt x="3607266" y="4282590"/>
                </a:cubicBezTo>
                <a:cubicBezTo>
                  <a:pt x="3614268" y="4293869"/>
                  <a:pt x="3630305" y="4271475"/>
                  <a:pt x="3633243" y="4279676"/>
                </a:cubicBezTo>
                <a:cubicBezTo>
                  <a:pt x="3633108" y="4286017"/>
                  <a:pt x="3637944" y="4286598"/>
                  <a:pt x="3638354" y="4292650"/>
                </a:cubicBezTo>
                <a:cubicBezTo>
                  <a:pt x="3633929" y="4298120"/>
                  <a:pt x="3621791" y="4297561"/>
                  <a:pt x="3612308" y="4298737"/>
                </a:cubicBezTo>
                <a:cubicBezTo>
                  <a:pt x="3613007" y="4305331"/>
                  <a:pt x="3613702" y="4311934"/>
                  <a:pt x="3614273" y="4318944"/>
                </a:cubicBezTo>
                <a:cubicBezTo>
                  <a:pt x="3764643" y="4289729"/>
                  <a:pt x="3906034" y="4271873"/>
                  <a:pt x="4046484" y="4236398"/>
                </a:cubicBezTo>
                <a:close/>
                <a:moveTo>
                  <a:pt x="5482501" y="999351"/>
                </a:moveTo>
                <a:cubicBezTo>
                  <a:pt x="5481030" y="985980"/>
                  <a:pt x="5493028" y="967176"/>
                  <a:pt x="5478212" y="958956"/>
                </a:cubicBezTo>
                <a:cubicBezTo>
                  <a:pt x="5473551" y="973301"/>
                  <a:pt x="5469172" y="999153"/>
                  <a:pt x="5482501" y="999351"/>
                </a:cubicBezTo>
                <a:close/>
                <a:moveTo>
                  <a:pt x="5535645" y="885904"/>
                </a:moveTo>
                <a:cubicBezTo>
                  <a:pt x="5537831" y="877161"/>
                  <a:pt x="5538523" y="868763"/>
                  <a:pt x="5529510" y="864111"/>
                </a:cubicBezTo>
                <a:cubicBezTo>
                  <a:pt x="5524774" y="874071"/>
                  <a:pt x="5528531" y="880752"/>
                  <a:pt x="5535645" y="885904"/>
                </a:cubicBezTo>
                <a:close/>
                <a:moveTo>
                  <a:pt x="5697217" y="536570"/>
                </a:moveTo>
                <a:cubicBezTo>
                  <a:pt x="5692473" y="531143"/>
                  <a:pt x="5684076" y="514584"/>
                  <a:pt x="5676388" y="516898"/>
                </a:cubicBezTo>
                <a:cubicBezTo>
                  <a:pt x="5681003" y="523696"/>
                  <a:pt x="5685917" y="544902"/>
                  <a:pt x="5697217" y="536570"/>
                </a:cubicBezTo>
                <a:close/>
                <a:moveTo>
                  <a:pt x="4957681" y="2218676"/>
                </a:moveTo>
                <a:cubicBezTo>
                  <a:pt x="4949844" y="2210471"/>
                  <a:pt x="4942633" y="2202874"/>
                  <a:pt x="4935344" y="2209766"/>
                </a:cubicBezTo>
                <a:cubicBezTo>
                  <a:pt x="4942868" y="2217667"/>
                  <a:pt x="4950314" y="2220637"/>
                  <a:pt x="4957681" y="2218676"/>
                </a:cubicBezTo>
                <a:close/>
                <a:moveTo>
                  <a:pt x="3216035" y="6161776"/>
                </a:moveTo>
                <a:cubicBezTo>
                  <a:pt x="3220379" y="6142245"/>
                  <a:pt x="3210465" y="6138818"/>
                  <a:pt x="3225481" y="6126386"/>
                </a:cubicBezTo>
                <a:cubicBezTo>
                  <a:pt x="3209739" y="6077961"/>
                  <a:pt x="3208622" y="6021220"/>
                  <a:pt x="3190406" y="5974084"/>
                </a:cubicBezTo>
                <a:cubicBezTo>
                  <a:pt x="3185847" y="5972547"/>
                  <a:pt x="3181113" y="5971408"/>
                  <a:pt x="3176379" y="5970270"/>
                </a:cubicBezTo>
                <a:cubicBezTo>
                  <a:pt x="3165072" y="5929047"/>
                  <a:pt x="3152264" y="5889067"/>
                  <a:pt x="3127880" y="5855890"/>
                </a:cubicBezTo>
                <a:cubicBezTo>
                  <a:pt x="3130522" y="5899481"/>
                  <a:pt x="3157113" y="5929820"/>
                  <a:pt x="3160329" y="5973188"/>
                </a:cubicBezTo>
                <a:cubicBezTo>
                  <a:pt x="3149389" y="5964541"/>
                  <a:pt x="3155219" y="5984753"/>
                  <a:pt x="3147252" y="5981233"/>
                </a:cubicBezTo>
                <a:cubicBezTo>
                  <a:pt x="3140610" y="5952082"/>
                  <a:pt x="3138343" y="5920574"/>
                  <a:pt x="3129051" y="5893111"/>
                </a:cubicBezTo>
                <a:cubicBezTo>
                  <a:pt x="3122387" y="5875866"/>
                  <a:pt x="3112612" y="5850574"/>
                  <a:pt x="3093536" y="5843098"/>
                </a:cubicBezTo>
                <a:cubicBezTo>
                  <a:pt x="3092746" y="5896613"/>
                  <a:pt x="3141867" y="5937384"/>
                  <a:pt x="3134565" y="5985161"/>
                </a:cubicBezTo>
                <a:cubicBezTo>
                  <a:pt x="3131937" y="5974943"/>
                  <a:pt x="3130812" y="5963483"/>
                  <a:pt x="3123633" y="5956021"/>
                </a:cubicBezTo>
                <a:cubicBezTo>
                  <a:pt x="3116746" y="5962988"/>
                  <a:pt x="3129057" y="5971764"/>
                  <a:pt x="3119810" y="5970062"/>
                </a:cubicBezTo>
                <a:cubicBezTo>
                  <a:pt x="3107531" y="5928886"/>
                  <a:pt x="3089329" y="5890337"/>
                  <a:pt x="3076299" y="5849782"/>
                </a:cubicBezTo>
                <a:cubicBezTo>
                  <a:pt x="3080811" y="5850346"/>
                  <a:pt x="3086388" y="5852810"/>
                  <a:pt x="3087974" y="5849221"/>
                </a:cubicBezTo>
                <a:cubicBezTo>
                  <a:pt x="3080888" y="5843706"/>
                  <a:pt x="3069825" y="5840725"/>
                  <a:pt x="3063283" y="5842601"/>
                </a:cubicBezTo>
                <a:cubicBezTo>
                  <a:pt x="3080939" y="5923334"/>
                  <a:pt x="3119495" y="5992326"/>
                  <a:pt x="3129023" y="6078524"/>
                </a:cubicBezTo>
                <a:cubicBezTo>
                  <a:pt x="3122251" y="6075531"/>
                  <a:pt x="3120757" y="6081068"/>
                  <a:pt x="3116337" y="6082452"/>
                </a:cubicBezTo>
                <a:cubicBezTo>
                  <a:pt x="3099139" y="6036243"/>
                  <a:pt x="3109636" y="5969380"/>
                  <a:pt x="3071899" y="5938406"/>
                </a:cubicBezTo>
                <a:cubicBezTo>
                  <a:pt x="3073530" y="5960577"/>
                  <a:pt x="3084240" y="5964356"/>
                  <a:pt x="3069179" y="5975814"/>
                </a:cubicBezTo>
                <a:cubicBezTo>
                  <a:pt x="3075652" y="5984871"/>
                  <a:pt x="3073469" y="5975803"/>
                  <a:pt x="3080854" y="5975253"/>
                </a:cubicBezTo>
                <a:cubicBezTo>
                  <a:pt x="3081718" y="6014245"/>
                  <a:pt x="3117440" y="6081032"/>
                  <a:pt x="3097873" y="6096221"/>
                </a:cubicBezTo>
                <a:cubicBezTo>
                  <a:pt x="3106392" y="6111424"/>
                  <a:pt x="3094586" y="6138145"/>
                  <a:pt x="3114856" y="6146148"/>
                </a:cubicBezTo>
                <a:cubicBezTo>
                  <a:pt x="3121522" y="6138606"/>
                  <a:pt x="3108192" y="6128903"/>
                  <a:pt x="3119293" y="6128564"/>
                </a:cubicBezTo>
                <a:cubicBezTo>
                  <a:pt x="3122656" y="6129574"/>
                  <a:pt x="3124288" y="6126958"/>
                  <a:pt x="3127206" y="6126818"/>
                </a:cubicBezTo>
                <a:cubicBezTo>
                  <a:pt x="3137120" y="6130245"/>
                  <a:pt x="3127283" y="6144965"/>
                  <a:pt x="3141172" y="6145858"/>
                </a:cubicBezTo>
                <a:cubicBezTo>
                  <a:pt x="3148098" y="6135572"/>
                  <a:pt x="3137571" y="6135687"/>
                  <a:pt x="3137870" y="6129623"/>
                </a:cubicBezTo>
                <a:cubicBezTo>
                  <a:pt x="3148503" y="6140041"/>
                  <a:pt x="3150603" y="6126669"/>
                  <a:pt x="3162010" y="6124559"/>
                </a:cubicBezTo>
                <a:cubicBezTo>
                  <a:pt x="3156517" y="6119748"/>
                  <a:pt x="3156901" y="6111338"/>
                  <a:pt x="3160157" y="6101813"/>
                </a:cubicBezTo>
                <a:cubicBezTo>
                  <a:pt x="3174835" y="6098765"/>
                  <a:pt x="3170645" y="6105017"/>
                  <a:pt x="3180474" y="6110790"/>
                </a:cubicBezTo>
                <a:cubicBezTo>
                  <a:pt x="3193145" y="6098275"/>
                  <a:pt x="3181746" y="6079892"/>
                  <a:pt x="3186381" y="6074790"/>
                </a:cubicBezTo>
                <a:cubicBezTo>
                  <a:pt x="3216695" y="6084847"/>
                  <a:pt x="3214173" y="6134737"/>
                  <a:pt x="3197519" y="6145492"/>
                </a:cubicBezTo>
                <a:cubicBezTo>
                  <a:pt x="3205953" y="6138255"/>
                  <a:pt x="3203563" y="6161985"/>
                  <a:pt x="3216035" y="6161776"/>
                </a:cubicBezTo>
                <a:close/>
                <a:moveTo>
                  <a:pt x="1209988" y="10705547"/>
                </a:moveTo>
                <a:cubicBezTo>
                  <a:pt x="1197425" y="10687612"/>
                  <a:pt x="1201165" y="10639252"/>
                  <a:pt x="1175508" y="10641252"/>
                </a:cubicBezTo>
                <a:cubicBezTo>
                  <a:pt x="1183157" y="10658445"/>
                  <a:pt x="1167610" y="10729215"/>
                  <a:pt x="1209988" y="10705547"/>
                </a:cubicBezTo>
                <a:close/>
                <a:moveTo>
                  <a:pt x="5323612" y="1399370"/>
                </a:moveTo>
                <a:cubicBezTo>
                  <a:pt x="5319489" y="1394693"/>
                  <a:pt x="5320979" y="1389165"/>
                  <a:pt x="5314558" y="1385376"/>
                </a:cubicBezTo>
                <a:cubicBezTo>
                  <a:pt x="5306213" y="1390254"/>
                  <a:pt x="5316814" y="1403980"/>
                  <a:pt x="5323612" y="1399370"/>
                </a:cubicBezTo>
                <a:close/>
                <a:moveTo>
                  <a:pt x="5518546" y="961042"/>
                </a:moveTo>
                <a:cubicBezTo>
                  <a:pt x="5522695" y="941783"/>
                  <a:pt x="5524013" y="923618"/>
                  <a:pt x="5512110" y="910324"/>
                </a:cubicBezTo>
                <a:cubicBezTo>
                  <a:pt x="5510668" y="928770"/>
                  <a:pt x="5502475" y="949589"/>
                  <a:pt x="5518546" y="961042"/>
                </a:cubicBezTo>
                <a:close/>
                <a:moveTo>
                  <a:pt x="5535006" y="923788"/>
                </a:moveTo>
                <a:cubicBezTo>
                  <a:pt x="5530375" y="916051"/>
                  <a:pt x="5534360" y="904754"/>
                  <a:pt x="5527303" y="897953"/>
                </a:cubicBezTo>
                <a:cubicBezTo>
                  <a:pt x="5516541" y="902573"/>
                  <a:pt x="5523453" y="934753"/>
                  <a:pt x="5535006" y="923788"/>
                </a:cubicBezTo>
                <a:close/>
                <a:moveTo>
                  <a:pt x="5563224" y="859924"/>
                </a:moveTo>
                <a:cubicBezTo>
                  <a:pt x="5557917" y="855236"/>
                  <a:pt x="5567448" y="845051"/>
                  <a:pt x="5554457" y="843328"/>
                </a:cubicBezTo>
                <a:cubicBezTo>
                  <a:pt x="5552824" y="849303"/>
                  <a:pt x="5560212" y="862946"/>
                  <a:pt x="5563224" y="859924"/>
                </a:cubicBezTo>
                <a:close/>
                <a:moveTo>
                  <a:pt x="4065268" y="4250865"/>
                </a:moveTo>
                <a:cubicBezTo>
                  <a:pt x="3957213" y="4274462"/>
                  <a:pt x="3835232" y="4291480"/>
                  <a:pt x="3714334" y="4313844"/>
                </a:cubicBezTo>
                <a:cubicBezTo>
                  <a:pt x="3679481" y="4320398"/>
                  <a:pt x="3644338" y="4326411"/>
                  <a:pt x="3613610" y="4338798"/>
                </a:cubicBezTo>
                <a:cubicBezTo>
                  <a:pt x="3599080" y="4329750"/>
                  <a:pt x="3586324" y="4338571"/>
                  <a:pt x="3566944" y="4340790"/>
                </a:cubicBezTo>
                <a:cubicBezTo>
                  <a:pt x="3564741" y="4303645"/>
                  <a:pt x="3566536" y="4272742"/>
                  <a:pt x="3552697" y="4245219"/>
                </a:cubicBezTo>
                <a:cubicBezTo>
                  <a:pt x="3566971" y="4224105"/>
                  <a:pt x="3546302" y="4174412"/>
                  <a:pt x="3546822" y="4135831"/>
                </a:cubicBezTo>
                <a:cubicBezTo>
                  <a:pt x="3532636" y="4136000"/>
                  <a:pt x="3534894" y="4119834"/>
                  <a:pt x="3548377" y="4118989"/>
                </a:cubicBezTo>
                <a:cubicBezTo>
                  <a:pt x="3533364" y="4050990"/>
                  <a:pt x="3533889" y="3981402"/>
                  <a:pt x="3524261" y="3907773"/>
                </a:cubicBezTo>
                <a:cubicBezTo>
                  <a:pt x="3517971" y="3860242"/>
                  <a:pt x="3516001" y="3814963"/>
                  <a:pt x="3513915" y="3758250"/>
                </a:cubicBezTo>
                <a:cubicBezTo>
                  <a:pt x="3510839" y="3669322"/>
                  <a:pt x="3506742" y="3546801"/>
                  <a:pt x="3494428" y="3439066"/>
                </a:cubicBezTo>
                <a:cubicBezTo>
                  <a:pt x="3564228" y="3430087"/>
                  <a:pt x="3587725" y="3501620"/>
                  <a:pt x="3617649" y="3552347"/>
                </a:cubicBezTo>
                <a:cubicBezTo>
                  <a:pt x="3678331" y="3654056"/>
                  <a:pt x="3744203" y="3753723"/>
                  <a:pt x="3805148" y="3848676"/>
                </a:cubicBezTo>
                <a:cubicBezTo>
                  <a:pt x="3893942" y="3987789"/>
                  <a:pt x="3984328" y="4105516"/>
                  <a:pt x="4074563" y="4216352"/>
                </a:cubicBezTo>
                <a:cubicBezTo>
                  <a:pt x="4072977" y="4231817"/>
                  <a:pt x="4054397" y="4232921"/>
                  <a:pt x="4065268" y="4250865"/>
                </a:cubicBezTo>
                <a:close/>
                <a:moveTo>
                  <a:pt x="3281700" y="6028245"/>
                </a:moveTo>
                <a:cubicBezTo>
                  <a:pt x="3278744" y="5982132"/>
                  <a:pt x="3276761" y="5935972"/>
                  <a:pt x="3241729" y="5908576"/>
                </a:cubicBezTo>
                <a:cubicBezTo>
                  <a:pt x="3241038" y="5943545"/>
                  <a:pt x="3259347" y="5967842"/>
                  <a:pt x="3271382" y="5995562"/>
                </a:cubicBezTo>
                <a:cubicBezTo>
                  <a:pt x="3264379" y="6012489"/>
                  <a:pt x="3275403" y="6018789"/>
                  <a:pt x="3281700" y="6028245"/>
                </a:cubicBezTo>
                <a:close/>
                <a:moveTo>
                  <a:pt x="4717817" y="2781873"/>
                </a:moveTo>
                <a:cubicBezTo>
                  <a:pt x="4695436" y="2703914"/>
                  <a:pt x="4657167" y="2616961"/>
                  <a:pt x="4580636" y="2574609"/>
                </a:cubicBezTo>
                <a:cubicBezTo>
                  <a:pt x="4430065" y="2490384"/>
                  <a:pt x="4312382" y="2507577"/>
                  <a:pt x="4199985" y="2537113"/>
                </a:cubicBezTo>
                <a:cubicBezTo>
                  <a:pt x="4189964" y="2539815"/>
                  <a:pt x="4173627" y="2533928"/>
                  <a:pt x="4170669" y="2547644"/>
                </a:cubicBezTo>
                <a:cubicBezTo>
                  <a:pt x="4268186" y="2539252"/>
                  <a:pt x="4361550" y="2545258"/>
                  <a:pt x="4458145" y="2599766"/>
                </a:cubicBezTo>
                <a:cubicBezTo>
                  <a:pt x="4495617" y="2620523"/>
                  <a:pt x="4539315" y="2653881"/>
                  <a:pt x="4567065" y="2682870"/>
                </a:cubicBezTo>
                <a:cubicBezTo>
                  <a:pt x="4583061" y="2699560"/>
                  <a:pt x="4588977" y="2723577"/>
                  <a:pt x="4608070" y="2734860"/>
                </a:cubicBezTo>
                <a:cubicBezTo>
                  <a:pt x="4639557" y="2753171"/>
                  <a:pt x="4700411" y="2750472"/>
                  <a:pt x="4714462" y="2788218"/>
                </a:cubicBezTo>
                <a:cubicBezTo>
                  <a:pt x="4715881" y="2785984"/>
                  <a:pt x="4716688" y="2783783"/>
                  <a:pt x="4717817" y="2781873"/>
                </a:cubicBezTo>
                <a:close/>
                <a:moveTo>
                  <a:pt x="3241247" y="6138119"/>
                </a:moveTo>
                <a:cubicBezTo>
                  <a:pt x="3247538" y="6118495"/>
                  <a:pt x="3243401" y="6105227"/>
                  <a:pt x="3229190" y="6097518"/>
                </a:cubicBezTo>
                <a:cubicBezTo>
                  <a:pt x="3224976" y="6115676"/>
                  <a:pt x="3228362" y="6129566"/>
                  <a:pt x="3241247" y="6138119"/>
                </a:cubicBezTo>
                <a:close/>
                <a:moveTo>
                  <a:pt x="1440778" y="10215495"/>
                </a:moveTo>
                <a:cubicBezTo>
                  <a:pt x="1437099" y="10211967"/>
                  <a:pt x="1437874" y="10203745"/>
                  <a:pt x="1430678" y="10208178"/>
                </a:cubicBezTo>
                <a:cubicBezTo>
                  <a:pt x="1434533" y="10211309"/>
                  <a:pt x="1434332" y="10219308"/>
                  <a:pt x="1440778" y="10215495"/>
                </a:cubicBezTo>
                <a:close/>
                <a:moveTo>
                  <a:pt x="3280167" y="6061888"/>
                </a:moveTo>
                <a:cubicBezTo>
                  <a:pt x="3273617" y="6059471"/>
                  <a:pt x="3280765" y="6049759"/>
                  <a:pt x="3272315" y="6048409"/>
                </a:cubicBezTo>
                <a:cubicBezTo>
                  <a:pt x="3266447" y="6056302"/>
                  <a:pt x="3274345" y="6070755"/>
                  <a:pt x="3280167" y="6061888"/>
                </a:cubicBezTo>
                <a:close/>
                <a:moveTo>
                  <a:pt x="5533130" y="964473"/>
                </a:moveTo>
                <a:lnTo>
                  <a:pt x="5527798" y="962117"/>
                </a:lnTo>
                <a:lnTo>
                  <a:pt x="5525570" y="967159"/>
                </a:lnTo>
                <a:lnTo>
                  <a:pt x="5530902" y="969514"/>
                </a:lnTo>
                <a:close/>
                <a:moveTo>
                  <a:pt x="5549803" y="931707"/>
                </a:moveTo>
                <a:cubicBezTo>
                  <a:pt x="5553674" y="919921"/>
                  <a:pt x="5551126" y="900779"/>
                  <a:pt x="5542669" y="892021"/>
                </a:cubicBezTo>
                <a:cubicBezTo>
                  <a:pt x="5535507" y="902917"/>
                  <a:pt x="5536451" y="928109"/>
                  <a:pt x="5543773" y="940384"/>
                </a:cubicBezTo>
                <a:cubicBezTo>
                  <a:pt x="5546509" y="938747"/>
                  <a:pt x="5548512" y="935635"/>
                  <a:pt x="5549803" y="931707"/>
                </a:cubicBezTo>
                <a:close/>
                <a:moveTo>
                  <a:pt x="5490977" y="1066706"/>
                </a:moveTo>
                <a:cubicBezTo>
                  <a:pt x="5491198" y="1057095"/>
                  <a:pt x="5498171" y="1045111"/>
                  <a:pt x="5487194" y="1039591"/>
                </a:cubicBezTo>
                <a:cubicBezTo>
                  <a:pt x="5478396" y="1045078"/>
                  <a:pt x="5482459" y="1060934"/>
                  <a:pt x="5490977" y="1066706"/>
                </a:cubicBezTo>
                <a:close/>
                <a:moveTo>
                  <a:pt x="3259098" y="6127893"/>
                </a:moveTo>
                <a:cubicBezTo>
                  <a:pt x="3260332" y="6100315"/>
                  <a:pt x="3250564" y="6079315"/>
                  <a:pt x="3244199" y="6056006"/>
                </a:cubicBezTo>
                <a:cubicBezTo>
                  <a:pt x="3249179" y="6045813"/>
                  <a:pt x="3260946" y="6047199"/>
                  <a:pt x="3262111" y="6030553"/>
                </a:cubicBezTo>
                <a:cubicBezTo>
                  <a:pt x="3252820" y="5978304"/>
                  <a:pt x="3249803" y="5922630"/>
                  <a:pt x="3209583" y="5888653"/>
                </a:cubicBezTo>
                <a:cubicBezTo>
                  <a:pt x="3215573" y="5924667"/>
                  <a:pt x="3235614" y="5952588"/>
                  <a:pt x="3238777" y="5990689"/>
                </a:cubicBezTo>
                <a:cubicBezTo>
                  <a:pt x="3237467" y="6000121"/>
                  <a:pt x="3224489" y="5989620"/>
                  <a:pt x="3224466" y="6001527"/>
                </a:cubicBezTo>
                <a:cubicBezTo>
                  <a:pt x="3237366" y="6043453"/>
                  <a:pt x="3235771" y="6092323"/>
                  <a:pt x="3259098" y="6127893"/>
                </a:cubicBezTo>
                <a:close/>
                <a:moveTo>
                  <a:pt x="1420227" y="10291105"/>
                </a:moveTo>
                <a:cubicBezTo>
                  <a:pt x="1416936" y="10283465"/>
                  <a:pt x="1430837" y="10272479"/>
                  <a:pt x="1413577" y="10266281"/>
                </a:cubicBezTo>
                <a:cubicBezTo>
                  <a:pt x="1397730" y="10277358"/>
                  <a:pt x="1408845" y="10301777"/>
                  <a:pt x="1420227" y="10291105"/>
                </a:cubicBezTo>
                <a:close/>
                <a:moveTo>
                  <a:pt x="5517472" y="1021164"/>
                </a:moveTo>
                <a:cubicBezTo>
                  <a:pt x="5525096" y="1008463"/>
                  <a:pt x="5517189" y="998273"/>
                  <a:pt x="5514318" y="1007049"/>
                </a:cubicBezTo>
                <a:cubicBezTo>
                  <a:pt x="5509488" y="995206"/>
                  <a:pt x="5514341" y="993332"/>
                  <a:pt x="5513060" y="981049"/>
                </a:cubicBezTo>
                <a:cubicBezTo>
                  <a:pt x="5504294" y="975837"/>
                  <a:pt x="5497816" y="975318"/>
                  <a:pt x="5490619" y="974147"/>
                </a:cubicBezTo>
                <a:cubicBezTo>
                  <a:pt x="5485447" y="994962"/>
                  <a:pt x="5480059" y="1005638"/>
                  <a:pt x="5491442" y="1022385"/>
                </a:cubicBezTo>
                <a:cubicBezTo>
                  <a:pt x="5500023" y="1006759"/>
                  <a:pt x="5495655" y="993111"/>
                  <a:pt x="5502570" y="982775"/>
                </a:cubicBezTo>
                <a:cubicBezTo>
                  <a:pt x="5505138" y="987592"/>
                  <a:pt x="5503661" y="993970"/>
                  <a:pt x="5500848" y="1001097"/>
                </a:cubicBezTo>
                <a:cubicBezTo>
                  <a:pt x="5511768" y="1008265"/>
                  <a:pt x="5500954" y="994783"/>
                  <a:pt x="5508812" y="998255"/>
                </a:cubicBezTo>
                <a:cubicBezTo>
                  <a:pt x="5511355" y="1005405"/>
                  <a:pt x="5514079" y="1010626"/>
                  <a:pt x="5505521" y="1012536"/>
                </a:cubicBezTo>
                <a:cubicBezTo>
                  <a:pt x="5512470" y="1014267"/>
                  <a:pt x="5509309" y="1019901"/>
                  <a:pt x="5517472" y="1021164"/>
                </a:cubicBezTo>
                <a:close/>
                <a:moveTo>
                  <a:pt x="5345662" y="1411968"/>
                </a:moveTo>
                <a:cubicBezTo>
                  <a:pt x="5342781" y="1408791"/>
                  <a:pt x="5343567" y="1404856"/>
                  <a:pt x="5337592" y="1402216"/>
                </a:cubicBezTo>
                <a:cubicBezTo>
                  <a:pt x="5328227" y="1406168"/>
                  <a:pt x="5343376" y="1417143"/>
                  <a:pt x="5345662" y="1411968"/>
                </a:cubicBezTo>
                <a:close/>
                <a:moveTo>
                  <a:pt x="1440511" y="10250585"/>
                </a:moveTo>
                <a:cubicBezTo>
                  <a:pt x="1433645" y="10245648"/>
                  <a:pt x="1443045" y="10238384"/>
                  <a:pt x="1431937" y="10234427"/>
                </a:cubicBezTo>
                <a:cubicBezTo>
                  <a:pt x="1424751" y="10243146"/>
                  <a:pt x="1429481" y="10260461"/>
                  <a:pt x="1440511" y="10250585"/>
                </a:cubicBezTo>
                <a:close/>
                <a:moveTo>
                  <a:pt x="5148638" y="1879405"/>
                </a:moveTo>
                <a:cubicBezTo>
                  <a:pt x="5122809" y="1903467"/>
                  <a:pt x="5092865" y="1916110"/>
                  <a:pt x="5066359" y="1936725"/>
                </a:cubicBezTo>
                <a:cubicBezTo>
                  <a:pt x="5045256" y="1929631"/>
                  <a:pt x="5054569" y="1920426"/>
                  <a:pt x="5055084" y="1909037"/>
                </a:cubicBezTo>
                <a:cubicBezTo>
                  <a:pt x="5027544" y="1909812"/>
                  <a:pt x="5009416" y="1934125"/>
                  <a:pt x="4986079" y="1945088"/>
                </a:cubicBezTo>
                <a:cubicBezTo>
                  <a:pt x="4967221" y="1953907"/>
                  <a:pt x="4942290" y="1957034"/>
                  <a:pt x="4916940" y="1961674"/>
                </a:cubicBezTo>
                <a:cubicBezTo>
                  <a:pt x="4843963" y="1975818"/>
                  <a:pt x="4759097" y="1983539"/>
                  <a:pt x="4652661" y="1922366"/>
                </a:cubicBezTo>
                <a:cubicBezTo>
                  <a:pt x="4648209" y="1919881"/>
                  <a:pt x="4641148" y="1915043"/>
                  <a:pt x="4637969" y="1912032"/>
                </a:cubicBezTo>
                <a:cubicBezTo>
                  <a:pt x="4569928" y="1857978"/>
                  <a:pt x="4498297" y="1772471"/>
                  <a:pt x="4482432" y="1680213"/>
                </a:cubicBezTo>
                <a:cubicBezTo>
                  <a:pt x="4471084" y="1615153"/>
                  <a:pt x="4480651" y="1546982"/>
                  <a:pt x="4523234" y="1466390"/>
                </a:cubicBezTo>
                <a:cubicBezTo>
                  <a:pt x="4443298" y="1414558"/>
                  <a:pt x="4413195" y="1570175"/>
                  <a:pt x="4359326" y="1589107"/>
                </a:cubicBezTo>
                <a:cubicBezTo>
                  <a:pt x="4333605" y="1637265"/>
                  <a:pt x="4307118" y="1683204"/>
                  <a:pt x="4265439" y="1691598"/>
                </a:cubicBezTo>
                <a:cubicBezTo>
                  <a:pt x="4287386" y="1665709"/>
                  <a:pt x="4263601" y="1640199"/>
                  <a:pt x="4265121" y="1610663"/>
                </a:cubicBezTo>
                <a:cubicBezTo>
                  <a:pt x="4265896" y="1604234"/>
                  <a:pt x="4273517" y="1597068"/>
                  <a:pt x="4275128" y="1587612"/>
                </a:cubicBezTo>
                <a:cubicBezTo>
                  <a:pt x="4279961" y="1559243"/>
                  <a:pt x="4276886" y="1516402"/>
                  <a:pt x="4292198" y="1475517"/>
                </a:cubicBezTo>
                <a:cubicBezTo>
                  <a:pt x="4297193" y="1461983"/>
                  <a:pt x="4304644" y="1448629"/>
                  <a:pt x="4310102" y="1432967"/>
                </a:cubicBezTo>
                <a:cubicBezTo>
                  <a:pt x="4326758" y="1386312"/>
                  <a:pt x="4361268" y="1348986"/>
                  <a:pt x="4384967" y="1303152"/>
                </a:cubicBezTo>
                <a:cubicBezTo>
                  <a:pt x="4389321" y="1294204"/>
                  <a:pt x="4389552" y="1282485"/>
                  <a:pt x="4393994" y="1272309"/>
                </a:cubicBezTo>
                <a:cubicBezTo>
                  <a:pt x="4423373" y="1207742"/>
                  <a:pt x="4472796" y="1156369"/>
                  <a:pt x="4517129" y="1128404"/>
                </a:cubicBezTo>
                <a:cubicBezTo>
                  <a:pt x="4531786" y="1152015"/>
                  <a:pt x="4522911" y="1185031"/>
                  <a:pt x="4519262" y="1214103"/>
                </a:cubicBezTo>
                <a:cubicBezTo>
                  <a:pt x="4510265" y="1282933"/>
                  <a:pt x="4483709" y="1355426"/>
                  <a:pt x="4490321" y="1417672"/>
                </a:cubicBezTo>
                <a:cubicBezTo>
                  <a:pt x="4512822" y="1431045"/>
                  <a:pt x="4527158" y="1424985"/>
                  <a:pt x="4548083" y="1434538"/>
                </a:cubicBezTo>
                <a:cubicBezTo>
                  <a:pt x="4560119" y="1400517"/>
                  <a:pt x="4581480" y="1391262"/>
                  <a:pt x="4598681" y="1371206"/>
                </a:cubicBezTo>
                <a:cubicBezTo>
                  <a:pt x="4599374" y="1357359"/>
                  <a:pt x="4582902" y="1350293"/>
                  <a:pt x="4577843" y="1339116"/>
                </a:cubicBezTo>
                <a:cubicBezTo>
                  <a:pt x="4587156" y="1329911"/>
                  <a:pt x="4597083" y="1320752"/>
                  <a:pt x="4608107" y="1313525"/>
                </a:cubicBezTo>
                <a:cubicBezTo>
                  <a:pt x="4623690" y="1332879"/>
                  <a:pt x="4637261" y="1345911"/>
                  <a:pt x="4653530" y="1360066"/>
                </a:cubicBezTo>
                <a:cubicBezTo>
                  <a:pt x="4678673" y="1319896"/>
                  <a:pt x="4720869" y="1321423"/>
                  <a:pt x="4750981" y="1293658"/>
                </a:cubicBezTo>
                <a:cubicBezTo>
                  <a:pt x="4768220" y="1302943"/>
                  <a:pt x="4776527" y="1290576"/>
                  <a:pt x="4788556" y="1286511"/>
                </a:cubicBezTo>
                <a:cubicBezTo>
                  <a:pt x="4846736" y="1280554"/>
                  <a:pt x="4899751" y="1281942"/>
                  <a:pt x="4978119" y="1321307"/>
                </a:cubicBezTo>
                <a:cubicBezTo>
                  <a:pt x="5116958" y="1391323"/>
                  <a:pt x="5188238" y="1545672"/>
                  <a:pt x="5163859" y="1681941"/>
                </a:cubicBezTo>
                <a:cubicBezTo>
                  <a:pt x="5159934" y="1702037"/>
                  <a:pt x="5151540" y="1736941"/>
                  <a:pt x="5137811" y="1751692"/>
                </a:cubicBezTo>
                <a:cubicBezTo>
                  <a:pt x="5120743" y="1769905"/>
                  <a:pt x="5105903" y="1821325"/>
                  <a:pt x="5078987" y="1834807"/>
                </a:cubicBezTo>
                <a:cubicBezTo>
                  <a:pt x="5079203" y="1861690"/>
                  <a:pt x="5142841" y="1861380"/>
                  <a:pt x="5148638" y="1879405"/>
                </a:cubicBezTo>
                <a:close/>
                <a:moveTo>
                  <a:pt x="4642873" y="3030345"/>
                </a:moveTo>
                <a:cubicBezTo>
                  <a:pt x="4648133" y="3015040"/>
                  <a:pt x="4648832" y="2999443"/>
                  <a:pt x="4643736" y="2984933"/>
                </a:cubicBezTo>
                <a:cubicBezTo>
                  <a:pt x="4636466" y="2964378"/>
                  <a:pt x="4614924" y="2959082"/>
                  <a:pt x="4612535" y="2937646"/>
                </a:cubicBezTo>
                <a:cubicBezTo>
                  <a:pt x="4650860" y="2917073"/>
                  <a:pt x="4695774" y="2915860"/>
                  <a:pt x="4717874" y="2851498"/>
                </a:cubicBezTo>
                <a:cubicBezTo>
                  <a:pt x="4717386" y="2773887"/>
                  <a:pt x="4610759" y="2739027"/>
                  <a:pt x="4548857" y="2756571"/>
                </a:cubicBezTo>
                <a:cubicBezTo>
                  <a:pt x="4537317" y="2759664"/>
                  <a:pt x="4528374" y="2770934"/>
                  <a:pt x="4520005" y="2775703"/>
                </a:cubicBezTo>
                <a:cubicBezTo>
                  <a:pt x="4513704" y="2778819"/>
                  <a:pt x="4506523" y="2777053"/>
                  <a:pt x="4501417" y="2779488"/>
                </a:cubicBezTo>
                <a:cubicBezTo>
                  <a:pt x="4471718" y="2794353"/>
                  <a:pt x="4448345" y="2823662"/>
                  <a:pt x="4421188" y="2828531"/>
                </a:cubicBezTo>
                <a:cubicBezTo>
                  <a:pt x="4439388" y="2874676"/>
                  <a:pt x="4431566" y="2952432"/>
                  <a:pt x="4466137" y="3005081"/>
                </a:cubicBezTo>
                <a:cubicBezTo>
                  <a:pt x="4495329" y="3049395"/>
                  <a:pt x="4569278" y="3095278"/>
                  <a:pt x="4614651" y="3074013"/>
                </a:cubicBezTo>
                <a:cubicBezTo>
                  <a:pt x="4627795" y="3060666"/>
                  <a:pt x="4637614" y="3045651"/>
                  <a:pt x="4642873" y="3030345"/>
                </a:cubicBezTo>
                <a:close/>
                <a:moveTo>
                  <a:pt x="3309294" y="6050924"/>
                </a:moveTo>
                <a:cubicBezTo>
                  <a:pt x="3312681" y="6040027"/>
                  <a:pt x="3310942" y="6032109"/>
                  <a:pt x="3304652" y="6026947"/>
                </a:cubicBezTo>
                <a:cubicBezTo>
                  <a:pt x="3303511" y="6031685"/>
                  <a:pt x="3297313" y="6028470"/>
                  <a:pt x="3295727" y="6032060"/>
                </a:cubicBezTo>
                <a:cubicBezTo>
                  <a:pt x="3303342" y="6036377"/>
                  <a:pt x="3293505" y="6051098"/>
                  <a:pt x="3309294" y="6050924"/>
                </a:cubicBezTo>
                <a:close/>
                <a:moveTo>
                  <a:pt x="1466193" y="10229103"/>
                </a:moveTo>
                <a:cubicBezTo>
                  <a:pt x="1461401" y="10222705"/>
                  <a:pt x="1463020" y="10215807"/>
                  <a:pt x="1454959" y="10210343"/>
                </a:cubicBezTo>
                <a:cubicBezTo>
                  <a:pt x="1446309" y="10216987"/>
                  <a:pt x="1458468" y="10234730"/>
                  <a:pt x="1466193" y="10229103"/>
                </a:cubicBezTo>
                <a:close/>
                <a:moveTo>
                  <a:pt x="3285475" y="6112377"/>
                </a:moveTo>
                <a:cubicBezTo>
                  <a:pt x="3281269" y="6110042"/>
                  <a:pt x="3279890" y="6105619"/>
                  <a:pt x="3272635" y="6104797"/>
                </a:cubicBezTo>
                <a:cubicBezTo>
                  <a:pt x="3267877" y="6115565"/>
                  <a:pt x="3272796" y="6120598"/>
                  <a:pt x="3278288" y="6125409"/>
                </a:cubicBezTo>
                <a:cubicBezTo>
                  <a:pt x="3279338" y="6118722"/>
                  <a:pt x="3284425" y="6119063"/>
                  <a:pt x="3285475" y="6112377"/>
                </a:cubicBezTo>
                <a:close/>
                <a:moveTo>
                  <a:pt x="5505250" y="1092096"/>
                </a:moveTo>
                <a:cubicBezTo>
                  <a:pt x="5500289" y="1088900"/>
                  <a:pt x="5503417" y="1082581"/>
                  <a:pt x="5498175" y="1079261"/>
                </a:cubicBezTo>
                <a:cubicBezTo>
                  <a:pt x="5494330" y="1084927"/>
                  <a:pt x="5499754" y="1097702"/>
                  <a:pt x="5505250" y="1092096"/>
                </a:cubicBezTo>
                <a:close/>
                <a:moveTo>
                  <a:pt x="5552279" y="985656"/>
                </a:moveTo>
                <a:lnTo>
                  <a:pt x="5552117" y="983746"/>
                </a:lnTo>
                <a:lnTo>
                  <a:pt x="5549734" y="955739"/>
                </a:lnTo>
                <a:cubicBezTo>
                  <a:pt x="5546970" y="958201"/>
                  <a:pt x="5545640" y="964057"/>
                  <a:pt x="5545984" y="970110"/>
                </a:cubicBezTo>
                <a:lnTo>
                  <a:pt x="5551404" y="983493"/>
                </a:lnTo>
                <a:close/>
                <a:moveTo>
                  <a:pt x="5511696" y="1091931"/>
                </a:moveTo>
                <a:cubicBezTo>
                  <a:pt x="5519493" y="1074284"/>
                  <a:pt x="5506790" y="1064319"/>
                  <a:pt x="5504601" y="1050295"/>
                </a:cubicBezTo>
                <a:cubicBezTo>
                  <a:pt x="5494137" y="1061072"/>
                  <a:pt x="5503351" y="1081213"/>
                  <a:pt x="5511696" y="1091931"/>
                </a:cubicBezTo>
                <a:close/>
                <a:moveTo>
                  <a:pt x="1304798" y="10623596"/>
                </a:moveTo>
                <a:cubicBezTo>
                  <a:pt x="1292291" y="10610926"/>
                  <a:pt x="1306806" y="10592094"/>
                  <a:pt x="1280591" y="10582416"/>
                </a:cubicBezTo>
                <a:cubicBezTo>
                  <a:pt x="1264389" y="10598597"/>
                  <a:pt x="1293619" y="10630565"/>
                  <a:pt x="1304798" y="10623596"/>
                </a:cubicBezTo>
                <a:close/>
                <a:moveTo>
                  <a:pt x="5372178" y="1424159"/>
                </a:moveTo>
                <a:cubicBezTo>
                  <a:pt x="5370537" y="1422483"/>
                  <a:pt x="5369518" y="1421557"/>
                  <a:pt x="5371370" y="1419520"/>
                </a:cubicBezTo>
                <a:cubicBezTo>
                  <a:pt x="5369555" y="1418242"/>
                  <a:pt x="5368137" y="1417139"/>
                  <a:pt x="5366497" y="1415463"/>
                </a:cubicBezTo>
                <a:cubicBezTo>
                  <a:pt x="5357707" y="1419193"/>
                  <a:pt x="5369316" y="1429557"/>
                  <a:pt x="5372178" y="1424159"/>
                </a:cubicBezTo>
                <a:close/>
                <a:moveTo>
                  <a:pt x="3294200" y="6128328"/>
                </a:moveTo>
                <a:cubicBezTo>
                  <a:pt x="3282597" y="6148524"/>
                  <a:pt x="3267704" y="6167684"/>
                  <a:pt x="3248578" y="6181875"/>
                </a:cubicBezTo>
                <a:cubicBezTo>
                  <a:pt x="3229142" y="6195691"/>
                  <a:pt x="3209108" y="6196849"/>
                  <a:pt x="3186538" y="6214524"/>
                </a:cubicBezTo>
                <a:cubicBezTo>
                  <a:pt x="3146464" y="6212547"/>
                  <a:pt x="3114724" y="6221880"/>
                  <a:pt x="3073623" y="6214683"/>
                </a:cubicBezTo>
                <a:cubicBezTo>
                  <a:pt x="2997703" y="6201159"/>
                  <a:pt x="2912629" y="6163093"/>
                  <a:pt x="2868197" y="6122487"/>
                </a:cubicBezTo>
                <a:cubicBezTo>
                  <a:pt x="2830850" y="6087396"/>
                  <a:pt x="2816043" y="6042243"/>
                  <a:pt x="2785246" y="6009568"/>
                </a:cubicBezTo>
                <a:cubicBezTo>
                  <a:pt x="2780008" y="5972933"/>
                  <a:pt x="2757669" y="5945903"/>
                  <a:pt x="2760030" y="5904999"/>
                </a:cubicBezTo>
                <a:cubicBezTo>
                  <a:pt x="2737391" y="5908820"/>
                  <a:pt x="2715151" y="5912817"/>
                  <a:pt x="2684883" y="5903733"/>
                </a:cubicBezTo>
                <a:cubicBezTo>
                  <a:pt x="2677966" y="5893526"/>
                  <a:pt x="2694850" y="5887640"/>
                  <a:pt x="2688155" y="5878008"/>
                </a:cubicBezTo>
                <a:cubicBezTo>
                  <a:pt x="2645805" y="5865017"/>
                  <a:pt x="2612734" y="5846114"/>
                  <a:pt x="2581033" y="5827340"/>
                </a:cubicBezTo>
                <a:cubicBezTo>
                  <a:pt x="2560823" y="5828898"/>
                  <a:pt x="2552013" y="5848838"/>
                  <a:pt x="2531856" y="5855663"/>
                </a:cubicBezTo>
                <a:cubicBezTo>
                  <a:pt x="2455828" y="5881177"/>
                  <a:pt x="2342677" y="5822602"/>
                  <a:pt x="2314142" y="5767570"/>
                </a:cubicBezTo>
                <a:cubicBezTo>
                  <a:pt x="2156350" y="5725974"/>
                  <a:pt x="2216117" y="5558377"/>
                  <a:pt x="2118503" y="5481880"/>
                </a:cubicBezTo>
                <a:cubicBezTo>
                  <a:pt x="2099710" y="5484540"/>
                  <a:pt x="2076337" y="5472782"/>
                  <a:pt x="2071932" y="5457966"/>
                </a:cubicBezTo>
                <a:cubicBezTo>
                  <a:pt x="2073733" y="5450658"/>
                  <a:pt x="2075756" y="5443926"/>
                  <a:pt x="2077955" y="5436793"/>
                </a:cubicBezTo>
                <a:cubicBezTo>
                  <a:pt x="2119216" y="5435005"/>
                  <a:pt x="2146389" y="5469414"/>
                  <a:pt x="2160761" y="5492925"/>
                </a:cubicBezTo>
                <a:cubicBezTo>
                  <a:pt x="2176373" y="5517936"/>
                  <a:pt x="2187090" y="5550795"/>
                  <a:pt x="2197715" y="5581706"/>
                </a:cubicBezTo>
                <a:cubicBezTo>
                  <a:pt x="2217724" y="5642028"/>
                  <a:pt x="2222096" y="5714030"/>
                  <a:pt x="2298437" y="5740611"/>
                </a:cubicBezTo>
                <a:cubicBezTo>
                  <a:pt x="2305264" y="5724084"/>
                  <a:pt x="2282266" y="5699622"/>
                  <a:pt x="2301327" y="5673724"/>
                </a:cubicBezTo>
                <a:cubicBezTo>
                  <a:pt x="2315868" y="5667755"/>
                  <a:pt x="2333381" y="5666913"/>
                  <a:pt x="2349032" y="5663818"/>
                </a:cubicBezTo>
                <a:cubicBezTo>
                  <a:pt x="2401119" y="5680636"/>
                  <a:pt x="2386231" y="5766055"/>
                  <a:pt x="2333730" y="5765262"/>
                </a:cubicBezTo>
                <a:cubicBezTo>
                  <a:pt x="2365277" y="5822101"/>
                  <a:pt x="2509057" y="5868469"/>
                  <a:pt x="2554779" y="5812404"/>
                </a:cubicBezTo>
                <a:cubicBezTo>
                  <a:pt x="2543947" y="5789504"/>
                  <a:pt x="2519019" y="5773723"/>
                  <a:pt x="2529216" y="5737712"/>
                </a:cubicBezTo>
                <a:cubicBezTo>
                  <a:pt x="2544623" y="5721162"/>
                  <a:pt x="2581533" y="5734611"/>
                  <a:pt x="2593637" y="5751399"/>
                </a:cubicBezTo>
                <a:cubicBezTo>
                  <a:pt x="2597690" y="5767013"/>
                  <a:pt x="2592816" y="5787740"/>
                  <a:pt x="2585469" y="5809757"/>
                </a:cubicBezTo>
                <a:cubicBezTo>
                  <a:pt x="2619514" y="5828613"/>
                  <a:pt x="2656033" y="5846179"/>
                  <a:pt x="2700727" y="5859253"/>
                </a:cubicBezTo>
                <a:cubicBezTo>
                  <a:pt x="2716900" y="5850669"/>
                  <a:pt x="2719720" y="5819501"/>
                  <a:pt x="2735938" y="5811890"/>
                </a:cubicBezTo>
                <a:cubicBezTo>
                  <a:pt x="2756094" y="5805066"/>
                  <a:pt x="2758706" y="5831484"/>
                  <a:pt x="2774372" y="5836976"/>
                </a:cubicBezTo>
                <a:cubicBezTo>
                  <a:pt x="2850578" y="5761489"/>
                  <a:pt x="3014140" y="5764164"/>
                  <a:pt x="3151416" y="5809088"/>
                </a:cubicBezTo>
                <a:cubicBezTo>
                  <a:pt x="3217177" y="5830518"/>
                  <a:pt x="3296505" y="5895599"/>
                  <a:pt x="3316069" y="5954770"/>
                </a:cubicBezTo>
                <a:cubicBezTo>
                  <a:pt x="3327138" y="5986831"/>
                  <a:pt x="3331067" y="6032898"/>
                  <a:pt x="3320073" y="6068557"/>
                </a:cubicBezTo>
                <a:cubicBezTo>
                  <a:pt x="3314113" y="6086897"/>
                  <a:pt x="3305801" y="6108130"/>
                  <a:pt x="3294200" y="6128328"/>
                </a:cubicBezTo>
                <a:close/>
                <a:moveTo>
                  <a:pt x="4654091" y="3055820"/>
                </a:moveTo>
                <a:cubicBezTo>
                  <a:pt x="4647617" y="3068328"/>
                  <a:pt x="4638491" y="3080494"/>
                  <a:pt x="4626703" y="3091842"/>
                </a:cubicBezTo>
                <a:cubicBezTo>
                  <a:pt x="4547721" y="3129726"/>
                  <a:pt x="4446350" y="3032346"/>
                  <a:pt x="4427089" y="2966540"/>
                </a:cubicBezTo>
                <a:cubicBezTo>
                  <a:pt x="4412443" y="2917736"/>
                  <a:pt x="4424654" y="2858534"/>
                  <a:pt x="4388270" y="2829399"/>
                </a:cubicBezTo>
                <a:cubicBezTo>
                  <a:pt x="4391592" y="2822440"/>
                  <a:pt x="4394332" y="2816129"/>
                  <a:pt x="4397654" y="2809171"/>
                </a:cubicBezTo>
                <a:cubicBezTo>
                  <a:pt x="4361975" y="2724541"/>
                  <a:pt x="4277777" y="2654262"/>
                  <a:pt x="4162449" y="2618028"/>
                </a:cubicBezTo>
                <a:cubicBezTo>
                  <a:pt x="4128903" y="2607224"/>
                  <a:pt x="4089966" y="2605031"/>
                  <a:pt x="4055555" y="2601052"/>
                </a:cubicBezTo>
                <a:cubicBezTo>
                  <a:pt x="4019267" y="2596559"/>
                  <a:pt x="3976587" y="2599191"/>
                  <a:pt x="3953336" y="2573654"/>
                </a:cubicBezTo>
                <a:cubicBezTo>
                  <a:pt x="3990149" y="2559326"/>
                  <a:pt x="4034025" y="2556012"/>
                  <a:pt x="4080676" y="2547001"/>
                </a:cubicBezTo>
                <a:cubicBezTo>
                  <a:pt x="4195894" y="2524088"/>
                  <a:pt x="4332959" y="2466405"/>
                  <a:pt x="4468792" y="2505835"/>
                </a:cubicBezTo>
                <a:cubicBezTo>
                  <a:pt x="4619990" y="2550283"/>
                  <a:pt x="4692406" y="2636300"/>
                  <a:pt x="4728414" y="2749871"/>
                </a:cubicBezTo>
                <a:cubicBezTo>
                  <a:pt x="4741302" y="2788913"/>
                  <a:pt x="4754106" y="2837817"/>
                  <a:pt x="4720866" y="2889846"/>
                </a:cubicBezTo>
                <a:cubicBezTo>
                  <a:pt x="4701245" y="2920183"/>
                  <a:pt x="4670957" y="2929843"/>
                  <a:pt x="4641068" y="2946875"/>
                </a:cubicBezTo>
                <a:cubicBezTo>
                  <a:pt x="4669071" y="2977699"/>
                  <a:pt x="4673513" y="3018298"/>
                  <a:pt x="4654091" y="3055820"/>
                </a:cubicBezTo>
                <a:close/>
                <a:moveTo>
                  <a:pt x="5569513" y="989922"/>
                </a:moveTo>
                <a:cubicBezTo>
                  <a:pt x="5563228" y="959358"/>
                  <a:pt x="5571221" y="923050"/>
                  <a:pt x="5557253" y="895452"/>
                </a:cubicBezTo>
                <a:cubicBezTo>
                  <a:pt x="5554734" y="912919"/>
                  <a:pt x="5555318" y="929247"/>
                  <a:pt x="5556847" y="945239"/>
                </a:cubicBezTo>
                <a:lnTo>
                  <a:pt x="5561455" y="987062"/>
                </a:lnTo>
                <a:lnTo>
                  <a:pt x="5562110" y="993012"/>
                </a:lnTo>
                <a:cubicBezTo>
                  <a:pt x="5565321" y="994096"/>
                  <a:pt x="5568655" y="994900"/>
                  <a:pt x="5569513" y="989922"/>
                </a:cubicBezTo>
                <a:close/>
                <a:moveTo>
                  <a:pt x="5038634" y="2210981"/>
                </a:moveTo>
                <a:cubicBezTo>
                  <a:pt x="5010250" y="2190139"/>
                  <a:pt x="4981661" y="2175774"/>
                  <a:pt x="4953952" y="2178041"/>
                </a:cubicBezTo>
                <a:cubicBezTo>
                  <a:pt x="4982336" y="2198883"/>
                  <a:pt x="5010514" y="2206781"/>
                  <a:pt x="5038634" y="2210981"/>
                </a:cubicBezTo>
                <a:close/>
                <a:moveTo>
                  <a:pt x="5542255" y="1073628"/>
                </a:moveTo>
                <a:cubicBezTo>
                  <a:pt x="5545239" y="1050173"/>
                  <a:pt x="5551862" y="1013929"/>
                  <a:pt x="5537542" y="1004588"/>
                </a:cubicBezTo>
                <a:cubicBezTo>
                  <a:pt x="5541190" y="1006200"/>
                  <a:pt x="5537691" y="1013359"/>
                  <a:pt x="5534076" y="1012431"/>
                </a:cubicBezTo>
                <a:cubicBezTo>
                  <a:pt x="5535783" y="999459"/>
                  <a:pt x="5542062" y="984489"/>
                  <a:pt x="5530952" y="976232"/>
                </a:cubicBezTo>
                <a:cubicBezTo>
                  <a:pt x="5514466" y="1004436"/>
                  <a:pt x="5544783" y="1032227"/>
                  <a:pt x="5532829" y="1066115"/>
                </a:cubicBezTo>
                <a:cubicBezTo>
                  <a:pt x="5537442" y="1067819"/>
                  <a:pt x="5540719" y="1070271"/>
                  <a:pt x="5542255" y="1073628"/>
                </a:cubicBezTo>
                <a:close/>
                <a:moveTo>
                  <a:pt x="5653022" y="822934"/>
                </a:moveTo>
                <a:cubicBezTo>
                  <a:pt x="5647220" y="819366"/>
                  <a:pt x="5642549" y="819311"/>
                  <a:pt x="5640007" y="823545"/>
                </a:cubicBezTo>
                <a:cubicBezTo>
                  <a:pt x="5645306" y="825216"/>
                  <a:pt x="5644539" y="829230"/>
                  <a:pt x="5649433" y="831057"/>
                </a:cubicBezTo>
                <a:close/>
                <a:moveTo>
                  <a:pt x="5529888" y="1116039"/>
                </a:moveTo>
                <a:cubicBezTo>
                  <a:pt x="5526727" y="1110290"/>
                  <a:pt x="5518926" y="1093786"/>
                  <a:pt x="5509799" y="1103815"/>
                </a:cubicBezTo>
                <a:cubicBezTo>
                  <a:pt x="5515230" y="1108223"/>
                  <a:pt x="5522907" y="1125007"/>
                  <a:pt x="5529888" y="1116039"/>
                </a:cubicBezTo>
                <a:close/>
                <a:moveTo>
                  <a:pt x="5026699" y="2255243"/>
                </a:moveTo>
                <a:cubicBezTo>
                  <a:pt x="4998550" y="2249194"/>
                  <a:pt x="4970400" y="2223725"/>
                  <a:pt x="4942213" y="2234632"/>
                </a:cubicBezTo>
                <a:cubicBezTo>
                  <a:pt x="4968621" y="2247489"/>
                  <a:pt x="5011504" y="2269036"/>
                  <a:pt x="5026699" y="2255243"/>
                </a:cubicBezTo>
                <a:close/>
                <a:moveTo>
                  <a:pt x="5772251" y="572578"/>
                </a:moveTo>
                <a:cubicBezTo>
                  <a:pt x="5760196" y="561066"/>
                  <a:pt x="5753947" y="536415"/>
                  <a:pt x="5734882" y="533225"/>
                </a:cubicBezTo>
                <a:cubicBezTo>
                  <a:pt x="5745038" y="545802"/>
                  <a:pt x="5751566" y="576287"/>
                  <a:pt x="5772251" y="572578"/>
                </a:cubicBezTo>
                <a:close/>
                <a:moveTo>
                  <a:pt x="5564936" y="1050809"/>
                </a:moveTo>
                <a:cubicBezTo>
                  <a:pt x="5566455" y="1049649"/>
                  <a:pt x="5566751" y="1047793"/>
                  <a:pt x="5564345" y="1044888"/>
                </a:cubicBezTo>
                <a:cubicBezTo>
                  <a:pt x="5562736" y="1048529"/>
                  <a:pt x="5558741" y="1045425"/>
                  <a:pt x="5556538" y="1048134"/>
                </a:cubicBezTo>
                <a:cubicBezTo>
                  <a:pt x="5558222" y="1048878"/>
                  <a:pt x="5559782" y="1049902"/>
                  <a:pt x="5558230" y="1051895"/>
                </a:cubicBezTo>
                <a:cubicBezTo>
                  <a:pt x="5544822" y="1051495"/>
                  <a:pt x="5560380" y="1054289"/>
                  <a:pt x="5564936" y="1050809"/>
                </a:cubicBezTo>
                <a:close/>
                <a:moveTo>
                  <a:pt x="5403918" y="1439611"/>
                </a:moveTo>
                <a:cubicBezTo>
                  <a:pt x="5402796" y="1432453"/>
                  <a:pt x="5392614" y="1427478"/>
                  <a:pt x="5386917" y="1430672"/>
                </a:cubicBezTo>
                <a:cubicBezTo>
                  <a:pt x="5387150" y="1435533"/>
                  <a:pt x="5397906" y="1440286"/>
                  <a:pt x="5403918" y="1439611"/>
                </a:cubicBezTo>
                <a:close/>
                <a:moveTo>
                  <a:pt x="5568828" y="1070953"/>
                </a:moveTo>
                <a:cubicBezTo>
                  <a:pt x="5569542" y="1066811"/>
                  <a:pt x="5561479" y="1060863"/>
                  <a:pt x="5559314" y="1071457"/>
                </a:cubicBezTo>
                <a:lnTo>
                  <a:pt x="5564646" y="1073813"/>
                </a:lnTo>
                <a:cubicBezTo>
                  <a:pt x="5567377" y="1073513"/>
                  <a:pt x="5568591" y="1072333"/>
                  <a:pt x="5568828" y="1070953"/>
                </a:cubicBezTo>
                <a:close/>
                <a:moveTo>
                  <a:pt x="5556826" y="1105175"/>
                </a:moveTo>
                <a:cubicBezTo>
                  <a:pt x="5558813" y="1092327"/>
                  <a:pt x="5561171" y="1078639"/>
                  <a:pt x="5550062" y="1070382"/>
                </a:cubicBezTo>
                <a:cubicBezTo>
                  <a:pt x="5549849" y="1083010"/>
                  <a:pt x="5545188" y="1097355"/>
                  <a:pt x="5556826" y="1105175"/>
                </a:cubicBezTo>
                <a:close/>
                <a:moveTo>
                  <a:pt x="5581455" y="1049435"/>
                </a:moveTo>
                <a:cubicBezTo>
                  <a:pt x="5593838" y="1013057"/>
                  <a:pt x="5584508" y="984830"/>
                  <a:pt x="5574651" y="957040"/>
                </a:cubicBezTo>
                <a:cubicBezTo>
                  <a:pt x="5566565" y="982929"/>
                  <a:pt x="5581910" y="1002096"/>
                  <a:pt x="5578909" y="1019518"/>
                </a:cubicBezTo>
                <a:lnTo>
                  <a:pt x="5556655" y="1019334"/>
                </a:lnTo>
                <a:lnTo>
                  <a:pt x="5556518" y="1019333"/>
                </a:lnTo>
                <a:lnTo>
                  <a:pt x="5556637" y="1018955"/>
                </a:lnTo>
                <a:lnTo>
                  <a:pt x="5560059" y="1008092"/>
                </a:lnTo>
                <a:cubicBezTo>
                  <a:pt x="5559700" y="1004921"/>
                  <a:pt x="5558026" y="1002256"/>
                  <a:pt x="5555715" y="999896"/>
                </a:cubicBezTo>
                <a:cubicBezTo>
                  <a:pt x="5552126" y="1008019"/>
                  <a:pt x="5546358" y="1016518"/>
                  <a:pt x="5556518" y="1019333"/>
                </a:cubicBezTo>
                <a:cubicBezTo>
                  <a:pt x="5556924" y="1030561"/>
                  <a:pt x="5547895" y="1031258"/>
                  <a:pt x="5557601" y="1038895"/>
                </a:cubicBezTo>
                <a:cubicBezTo>
                  <a:pt x="5567068" y="1038726"/>
                  <a:pt x="5563080" y="1027255"/>
                  <a:pt x="5575320" y="1027641"/>
                </a:cubicBezTo>
                <a:cubicBezTo>
                  <a:pt x="5575032" y="1035884"/>
                  <a:pt x="5573126" y="1044750"/>
                  <a:pt x="5581455" y="1049435"/>
                </a:cubicBezTo>
                <a:close/>
                <a:moveTo>
                  <a:pt x="1145981" y="11096171"/>
                </a:moveTo>
                <a:cubicBezTo>
                  <a:pt x="1104124" y="11018629"/>
                  <a:pt x="1024066" y="10953256"/>
                  <a:pt x="951646" y="10884591"/>
                </a:cubicBezTo>
                <a:cubicBezTo>
                  <a:pt x="900651" y="10836344"/>
                  <a:pt x="849833" y="10787699"/>
                  <a:pt x="797476" y="10743613"/>
                </a:cubicBezTo>
                <a:cubicBezTo>
                  <a:pt x="740871" y="10696221"/>
                  <a:pt x="692831" y="10644519"/>
                  <a:pt x="643306" y="10602637"/>
                </a:cubicBezTo>
                <a:cubicBezTo>
                  <a:pt x="607192" y="10572393"/>
                  <a:pt x="542359" y="10544700"/>
                  <a:pt x="544387" y="10517501"/>
                </a:cubicBezTo>
                <a:cubicBezTo>
                  <a:pt x="471334" y="10538557"/>
                  <a:pt x="414503" y="10610114"/>
                  <a:pt x="351732" y="10671427"/>
                </a:cubicBezTo>
                <a:cubicBezTo>
                  <a:pt x="266596" y="10754287"/>
                  <a:pt x="158190" y="10823057"/>
                  <a:pt x="128969" y="10913956"/>
                </a:cubicBezTo>
                <a:cubicBezTo>
                  <a:pt x="298456" y="11094558"/>
                  <a:pt x="566113" y="11385680"/>
                  <a:pt x="737537" y="11537138"/>
                </a:cubicBezTo>
                <a:cubicBezTo>
                  <a:pt x="864058" y="11393991"/>
                  <a:pt x="1044711" y="11249999"/>
                  <a:pt x="1145981" y="11096171"/>
                </a:cubicBezTo>
                <a:close/>
                <a:moveTo>
                  <a:pt x="5796329" y="582741"/>
                </a:moveTo>
                <a:cubicBezTo>
                  <a:pt x="5787425" y="575952"/>
                  <a:pt x="5788393" y="555441"/>
                  <a:pt x="5772479" y="556976"/>
                </a:cubicBezTo>
                <a:cubicBezTo>
                  <a:pt x="5782531" y="563321"/>
                  <a:pt x="5784279" y="591693"/>
                  <a:pt x="5796329" y="582741"/>
                </a:cubicBezTo>
                <a:close/>
                <a:moveTo>
                  <a:pt x="5560766" y="1132695"/>
                </a:moveTo>
                <a:cubicBezTo>
                  <a:pt x="5564198" y="1124168"/>
                  <a:pt x="5565856" y="1115861"/>
                  <a:pt x="5557156" y="1112017"/>
                </a:cubicBezTo>
                <a:cubicBezTo>
                  <a:pt x="5553724" y="1120545"/>
                  <a:pt x="5554212" y="1127790"/>
                  <a:pt x="5560766" y="1132695"/>
                </a:cubicBezTo>
                <a:close/>
                <a:moveTo>
                  <a:pt x="1270921" y="10845834"/>
                </a:moveTo>
                <a:cubicBezTo>
                  <a:pt x="1245428" y="10822661"/>
                  <a:pt x="1248749" y="10765543"/>
                  <a:pt x="1206842" y="10762267"/>
                </a:cubicBezTo>
                <a:cubicBezTo>
                  <a:pt x="1216809" y="10787153"/>
                  <a:pt x="1237459" y="10860103"/>
                  <a:pt x="1270921" y="10845834"/>
                </a:cubicBezTo>
                <a:close/>
                <a:moveTo>
                  <a:pt x="1286177" y="10822090"/>
                </a:moveTo>
                <a:cubicBezTo>
                  <a:pt x="1265317" y="10793821"/>
                  <a:pt x="1261159" y="10735301"/>
                  <a:pt x="1229725" y="10726652"/>
                </a:cubicBezTo>
                <a:cubicBezTo>
                  <a:pt x="1258101" y="10753004"/>
                  <a:pt x="1244129" y="10815896"/>
                  <a:pt x="1286177" y="10822090"/>
                </a:cubicBezTo>
                <a:close/>
                <a:moveTo>
                  <a:pt x="5082995" y="2247919"/>
                </a:moveTo>
                <a:cubicBezTo>
                  <a:pt x="5012612" y="2319267"/>
                  <a:pt x="4938955" y="2223583"/>
                  <a:pt x="4867013" y="2235766"/>
                </a:cubicBezTo>
                <a:cubicBezTo>
                  <a:pt x="4856799" y="2252568"/>
                  <a:pt x="4870008" y="2269014"/>
                  <a:pt x="4861643" y="2285787"/>
                </a:cubicBezTo>
                <a:cubicBezTo>
                  <a:pt x="4837980" y="2290781"/>
                  <a:pt x="4813578" y="2287758"/>
                  <a:pt x="4789176" y="2265315"/>
                </a:cubicBezTo>
                <a:cubicBezTo>
                  <a:pt x="4772289" y="2269577"/>
                  <a:pt x="4747194" y="2281054"/>
                  <a:pt x="4739847" y="2303668"/>
                </a:cubicBezTo>
                <a:cubicBezTo>
                  <a:pt x="4698264" y="2286416"/>
                  <a:pt x="4636624" y="2267926"/>
                  <a:pt x="4613425" y="2224194"/>
                </a:cubicBezTo>
                <a:cubicBezTo>
                  <a:pt x="4631907" y="2203878"/>
                  <a:pt x="4650512" y="2190945"/>
                  <a:pt x="4668924" y="2185735"/>
                </a:cubicBezTo>
                <a:cubicBezTo>
                  <a:pt x="4686858" y="2150322"/>
                  <a:pt x="4668394" y="2094188"/>
                  <a:pt x="4723937" y="2078244"/>
                </a:cubicBezTo>
                <a:cubicBezTo>
                  <a:pt x="4743769" y="2084727"/>
                  <a:pt x="4763828" y="2105386"/>
                  <a:pt x="4783562" y="2105705"/>
                </a:cubicBezTo>
                <a:cubicBezTo>
                  <a:pt x="4821327" y="2057354"/>
                  <a:pt x="4920996" y="2044135"/>
                  <a:pt x="4949224" y="2093956"/>
                </a:cubicBezTo>
                <a:cubicBezTo>
                  <a:pt x="4960956" y="2114433"/>
                  <a:pt x="4937778" y="2130196"/>
                  <a:pt x="4944050" y="2156304"/>
                </a:cubicBezTo>
                <a:cubicBezTo>
                  <a:pt x="4989028" y="2173813"/>
                  <a:pt x="5066283" y="2185594"/>
                  <a:pt x="5082995" y="2247919"/>
                </a:cubicBezTo>
                <a:close/>
                <a:moveTo>
                  <a:pt x="1388834" y="10610238"/>
                </a:moveTo>
                <a:cubicBezTo>
                  <a:pt x="1395672" y="10581823"/>
                  <a:pt x="1379513" y="10558012"/>
                  <a:pt x="1351943" y="10536303"/>
                </a:cubicBezTo>
                <a:cubicBezTo>
                  <a:pt x="1338561" y="10566591"/>
                  <a:pt x="1375372" y="10585713"/>
                  <a:pt x="1388834" y="10610238"/>
                </a:cubicBezTo>
                <a:close/>
                <a:moveTo>
                  <a:pt x="1175129" y="11110955"/>
                </a:moveTo>
                <a:cubicBezTo>
                  <a:pt x="1127444" y="11157505"/>
                  <a:pt x="1081719" y="11212540"/>
                  <a:pt x="1034134" y="11265326"/>
                </a:cubicBezTo>
                <a:cubicBezTo>
                  <a:pt x="926395" y="11385342"/>
                  <a:pt x="809715" y="11472837"/>
                  <a:pt x="737370" y="11566587"/>
                </a:cubicBezTo>
                <a:cubicBezTo>
                  <a:pt x="710166" y="11576472"/>
                  <a:pt x="683537" y="11561373"/>
                  <a:pt x="656249" y="11573602"/>
                </a:cubicBezTo>
                <a:cubicBezTo>
                  <a:pt x="525524" y="11421555"/>
                  <a:pt x="312996" y="11241460"/>
                  <a:pt x="150359" y="11061504"/>
                </a:cubicBezTo>
                <a:cubicBezTo>
                  <a:pt x="130434" y="11039843"/>
                  <a:pt x="114972" y="11017772"/>
                  <a:pt x="95361" y="10998631"/>
                </a:cubicBezTo>
                <a:cubicBezTo>
                  <a:pt x="63090" y="10967229"/>
                  <a:pt x="15800" y="10939668"/>
                  <a:pt x="0" y="10902211"/>
                </a:cubicBezTo>
                <a:cubicBezTo>
                  <a:pt x="45856" y="10845804"/>
                  <a:pt x="103468" y="10790783"/>
                  <a:pt x="163109" y="10733324"/>
                </a:cubicBezTo>
                <a:cubicBezTo>
                  <a:pt x="251246" y="10647980"/>
                  <a:pt x="369250" y="10559642"/>
                  <a:pt x="448576" y="10465167"/>
                </a:cubicBezTo>
                <a:cubicBezTo>
                  <a:pt x="464902" y="10451904"/>
                  <a:pt x="480724" y="10477467"/>
                  <a:pt x="496454" y="10476322"/>
                </a:cubicBezTo>
                <a:cubicBezTo>
                  <a:pt x="508043" y="10482394"/>
                  <a:pt x="538162" y="10472369"/>
                  <a:pt x="536984" y="10480419"/>
                </a:cubicBezTo>
                <a:cubicBezTo>
                  <a:pt x="598763" y="10530098"/>
                  <a:pt x="650998" y="10579844"/>
                  <a:pt x="724344" y="10647490"/>
                </a:cubicBezTo>
                <a:cubicBezTo>
                  <a:pt x="882279" y="10793941"/>
                  <a:pt x="1095848" y="10938305"/>
                  <a:pt x="1175129" y="11110955"/>
                </a:cubicBezTo>
                <a:close/>
                <a:moveTo>
                  <a:pt x="5600504" y="1104078"/>
                </a:moveTo>
                <a:cubicBezTo>
                  <a:pt x="5602750" y="1089958"/>
                  <a:pt x="5595720" y="1069715"/>
                  <a:pt x="5614964" y="1060892"/>
                </a:cubicBezTo>
                <a:cubicBezTo>
                  <a:pt x="5613122" y="1048361"/>
                  <a:pt x="5618963" y="1032863"/>
                  <a:pt x="5609033" y="1023454"/>
                </a:cubicBezTo>
                <a:cubicBezTo>
                  <a:pt x="5606220" y="1030581"/>
                  <a:pt x="5601228" y="1038084"/>
                  <a:pt x="5603671" y="1043181"/>
                </a:cubicBezTo>
                <a:cubicBezTo>
                  <a:pt x="5595871" y="1038061"/>
                  <a:pt x="5591242" y="1041707"/>
                  <a:pt x="5586612" y="1045352"/>
                </a:cubicBezTo>
                <a:cubicBezTo>
                  <a:pt x="5591986" y="1051409"/>
                  <a:pt x="5593035" y="1058903"/>
                  <a:pt x="5593028" y="1067270"/>
                </a:cubicBezTo>
                <a:cubicBezTo>
                  <a:pt x="5587828" y="1067651"/>
                  <a:pt x="5585386" y="1073937"/>
                  <a:pt x="5581755" y="1078359"/>
                </a:cubicBezTo>
                <a:cubicBezTo>
                  <a:pt x="5591049" y="1083135"/>
                  <a:pt x="5578134" y="1097182"/>
                  <a:pt x="5579093" y="1105640"/>
                </a:cubicBezTo>
                <a:cubicBezTo>
                  <a:pt x="5588716" y="1105874"/>
                  <a:pt x="5590342" y="1108267"/>
                  <a:pt x="5593851" y="1115508"/>
                </a:cubicBezTo>
                <a:cubicBezTo>
                  <a:pt x="5597977" y="1112812"/>
                  <a:pt x="5599756" y="1108786"/>
                  <a:pt x="5600504" y="1104078"/>
                </a:cubicBezTo>
                <a:close/>
                <a:moveTo>
                  <a:pt x="5682846" y="928513"/>
                </a:moveTo>
                <a:cubicBezTo>
                  <a:pt x="5685602" y="923035"/>
                  <a:pt x="5684717" y="907579"/>
                  <a:pt x="5676886" y="913158"/>
                </a:cubicBezTo>
                <a:cubicBezTo>
                  <a:pt x="5680542" y="917787"/>
                  <a:pt x="5677044" y="924945"/>
                  <a:pt x="5682846" y="928513"/>
                </a:cubicBezTo>
                <a:close/>
                <a:moveTo>
                  <a:pt x="5719356" y="845882"/>
                </a:moveTo>
                <a:cubicBezTo>
                  <a:pt x="5715600" y="839201"/>
                  <a:pt x="5697079" y="831017"/>
                  <a:pt x="5691459" y="836904"/>
                </a:cubicBezTo>
                <a:cubicBezTo>
                  <a:pt x="5701900" y="839844"/>
                  <a:pt x="5710634" y="855755"/>
                  <a:pt x="5719356" y="845882"/>
                </a:cubicBezTo>
                <a:close/>
                <a:moveTo>
                  <a:pt x="5828876" y="602833"/>
                </a:moveTo>
                <a:cubicBezTo>
                  <a:pt x="5819750" y="595469"/>
                  <a:pt x="5817578" y="574523"/>
                  <a:pt x="5802015" y="575260"/>
                </a:cubicBezTo>
                <a:cubicBezTo>
                  <a:pt x="5812735" y="583328"/>
                  <a:pt x="5810148" y="610737"/>
                  <a:pt x="5828876" y="602833"/>
                </a:cubicBezTo>
                <a:close/>
                <a:moveTo>
                  <a:pt x="5601049" y="1128063"/>
                </a:moveTo>
                <a:cubicBezTo>
                  <a:pt x="5597401" y="1126451"/>
                  <a:pt x="5595651" y="1124339"/>
                  <a:pt x="5594429" y="1121790"/>
                </a:cubicBezTo>
                <a:cubicBezTo>
                  <a:pt x="5585698" y="1128646"/>
                  <a:pt x="5590915" y="1134299"/>
                  <a:pt x="5595108" y="1141508"/>
                </a:cubicBezTo>
                <a:close/>
                <a:moveTo>
                  <a:pt x="5675607" y="988925"/>
                </a:moveTo>
                <a:cubicBezTo>
                  <a:pt x="5678756" y="957507"/>
                  <a:pt x="5669773" y="930772"/>
                  <a:pt x="5669811" y="900323"/>
                </a:cubicBezTo>
                <a:cubicBezTo>
                  <a:pt x="5671899" y="900911"/>
                  <a:pt x="5675142" y="902679"/>
                  <a:pt x="5676256" y="900158"/>
                </a:cubicBezTo>
                <a:cubicBezTo>
                  <a:pt x="5674777" y="883769"/>
                  <a:pt x="5677218" y="866100"/>
                  <a:pt x="5664820" y="853926"/>
                </a:cubicBezTo>
                <a:cubicBezTo>
                  <a:pt x="5658087" y="862333"/>
                  <a:pt x="5669023" y="875535"/>
                  <a:pt x="5656826" y="878851"/>
                </a:cubicBezTo>
                <a:cubicBezTo>
                  <a:pt x="5659045" y="870792"/>
                  <a:pt x="5656535" y="864326"/>
                  <a:pt x="5649577" y="859578"/>
                </a:cubicBezTo>
                <a:cubicBezTo>
                  <a:pt x="5643133" y="871126"/>
                  <a:pt x="5658081" y="882083"/>
                  <a:pt x="5641740" y="884907"/>
                </a:cubicBezTo>
                <a:cubicBezTo>
                  <a:pt x="5639230" y="878441"/>
                  <a:pt x="5646426" y="868229"/>
                  <a:pt x="5634210" y="865510"/>
                </a:cubicBezTo>
                <a:cubicBezTo>
                  <a:pt x="5622750" y="886895"/>
                  <a:pt x="5635389" y="918258"/>
                  <a:pt x="5628310" y="936557"/>
                </a:cubicBezTo>
                <a:cubicBezTo>
                  <a:pt x="5626927" y="899454"/>
                  <a:pt x="5625668" y="862070"/>
                  <a:pt x="5607582" y="831648"/>
                </a:cubicBezTo>
                <a:cubicBezTo>
                  <a:pt x="5602896" y="848326"/>
                  <a:pt x="5615318" y="858167"/>
                  <a:pt x="5611161" y="874409"/>
                </a:cubicBezTo>
                <a:cubicBezTo>
                  <a:pt x="5606076" y="871493"/>
                  <a:pt x="5604220" y="875694"/>
                  <a:pt x="5600547" y="876415"/>
                </a:cubicBezTo>
                <a:cubicBezTo>
                  <a:pt x="5597450" y="860651"/>
                  <a:pt x="5603126" y="841732"/>
                  <a:pt x="5589234" y="829903"/>
                </a:cubicBezTo>
                <a:cubicBezTo>
                  <a:pt x="5580752" y="847582"/>
                  <a:pt x="5595776" y="874307"/>
                  <a:pt x="5595185" y="896142"/>
                </a:cubicBezTo>
                <a:cubicBezTo>
                  <a:pt x="5588631" y="891238"/>
                  <a:pt x="5594894" y="881617"/>
                  <a:pt x="5587532" y="877025"/>
                </a:cubicBezTo>
                <a:cubicBezTo>
                  <a:pt x="5581822" y="883876"/>
                  <a:pt x="5588773" y="896991"/>
                  <a:pt x="5582170" y="896752"/>
                </a:cubicBezTo>
                <a:cubicBezTo>
                  <a:pt x="5580187" y="878467"/>
                  <a:pt x="5584572" y="832864"/>
                  <a:pt x="5568990" y="840041"/>
                </a:cubicBezTo>
                <a:cubicBezTo>
                  <a:pt x="5583537" y="873921"/>
                  <a:pt x="5555588" y="912125"/>
                  <a:pt x="5576547" y="945156"/>
                </a:cubicBezTo>
                <a:cubicBezTo>
                  <a:pt x="5585054" y="925144"/>
                  <a:pt x="5571443" y="913439"/>
                  <a:pt x="5576838" y="894396"/>
                </a:cubicBezTo>
                <a:cubicBezTo>
                  <a:pt x="5581394" y="897749"/>
                  <a:pt x="5578143" y="904347"/>
                  <a:pt x="5587676" y="905546"/>
                </a:cubicBezTo>
                <a:cubicBezTo>
                  <a:pt x="5585739" y="925112"/>
                  <a:pt x="5589637" y="948931"/>
                  <a:pt x="5590697" y="970825"/>
                </a:cubicBezTo>
                <a:cubicBezTo>
                  <a:pt x="5591263" y="978273"/>
                  <a:pt x="5590090" y="987380"/>
                  <a:pt x="5590630" y="995361"/>
                </a:cubicBezTo>
                <a:lnTo>
                  <a:pt x="5598679" y="1009370"/>
                </a:lnTo>
                <a:lnTo>
                  <a:pt x="5598644" y="1009380"/>
                </a:lnTo>
                <a:cubicBezTo>
                  <a:pt x="5598298" y="1009985"/>
                  <a:pt x="5598822" y="1011075"/>
                  <a:pt x="5600845" y="1013140"/>
                </a:cubicBezTo>
                <a:lnTo>
                  <a:pt x="5598679" y="1009370"/>
                </a:lnTo>
                <a:lnTo>
                  <a:pt x="5601668" y="1008524"/>
                </a:lnTo>
                <a:cubicBezTo>
                  <a:pt x="5604591" y="1008267"/>
                  <a:pt x="5608491" y="1007981"/>
                  <a:pt x="5608354" y="1003736"/>
                </a:cubicBezTo>
                <a:cubicBezTo>
                  <a:pt x="5610582" y="998694"/>
                  <a:pt x="5602543" y="997151"/>
                  <a:pt x="5607321" y="990893"/>
                </a:cubicBezTo>
                <a:cubicBezTo>
                  <a:pt x="5602641" y="987820"/>
                  <a:pt x="5600661" y="992302"/>
                  <a:pt x="5597112" y="992743"/>
                </a:cubicBezTo>
                <a:cubicBezTo>
                  <a:pt x="5598239" y="962105"/>
                  <a:pt x="5601107" y="930563"/>
                  <a:pt x="5595359" y="902580"/>
                </a:cubicBezTo>
                <a:cubicBezTo>
                  <a:pt x="5603044" y="910997"/>
                  <a:pt x="5601003" y="894360"/>
                  <a:pt x="5606963" y="898333"/>
                </a:cubicBezTo>
                <a:cubicBezTo>
                  <a:pt x="5608874" y="934999"/>
                  <a:pt x="5605808" y="973819"/>
                  <a:pt x="5620132" y="1005927"/>
                </a:cubicBezTo>
                <a:cubicBezTo>
                  <a:pt x="5626929" y="976121"/>
                  <a:pt x="5617515" y="940492"/>
                  <a:pt x="5619667" y="919681"/>
                </a:cubicBezTo>
                <a:cubicBezTo>
                  <a:pt x="5623398" y="928695"/>
                  <a:pt x="5618838" y="956476"/>
                  <a:pt x="5632983" y="947995"/>
                </a:cubicBezTo>
                <a:cubicBezTo>
                  <a:pt x="5631234" y="957267"/>
                  <a:pt x="5632753" y="954589"/>
                  <a:pt x="5625473" y="957399"/>
                </a:cubicBezTo>
                <a:cubicBezTo>
                  <a:pt x="5628016" y="964549"/>
                  <a:pt x="5635501" y="957478"/>
                  <a:pt x="5633786" y="967433"/>
                </a:cubicBezTo>
                <a:cubicBezTo>
                  <a:pt x="5625006" y="978954"/>
                  <a:pt x="5641036" y="998089"/>
                  <a:pt x="5638653" y="1014111"/>
                </a:cubicBezTo>
                <a:cubicBezTo>
                  <a:pt x="5645008" y="1014910"/>
                  <a:pt x="5655318" y="1026496"/>
                  <a:pt x="5657000" y="1015856"/>
                </a:cubicBezTo>
                <a:cubicBezTo>
                  <a:pt x="5643002" y="1010341"/>
                  <a:pt x="5644830" y="974321"/>
                  <a:pt x="5642078" y="948666"/>
                </a:cubicBezTo>
                <a:cubicBezTo>
                  <a:pt x="5639360" y="923695"/>
                  <a:pt x="5633786" y="902149"/>
                  <a:pt x="5632488" y="883832"/>
                </a:cubicBezTo>
                <a:cubicBezTo>
                  <a:pt x="5658885" y="912905"/>
                  <a:pt x="5638497" y="959806"/>
                  <a:pt x="5658548" y="991096"/>
                </a:cubicBezTo>
                <a:cubicBezTo>
                  <a:pt x="5665361" y="955941"/>
                  <a:pt x="5646943" y="918676"/>
                  <a:pt x="5654929" y="890734"/>
                </a:cubicBezTo>
                <a:cubicBezTo>
                  <a:pt x="5672388" y="919540"/>
                  <a:pt x="5652082" y="962461"/>
                  <a:pt x="5675607" y="988925"/>
                </a:cubicBezTo>
                <a:close/>
                <a:moveTo>
                  <a:pt x="5610930" y="1142138"/>
                </a:moveTo>
                <a:cubicBezTo>
                  <a:pt x="5616665" y="1132954"/>
                  <a:pt x="5609672" y="1116138"/>
                  <a:pt x="5602287" y="1125262"/>
                </a:cubicBezTo>
                <a:cubicBezTo>
                  <a:pt x="5606381" y="1130419"/>
                  <a:pt x="5601174" y="1139166"/>
                  <a:pt x="5610930" y="1142138"/>
                </a:cubicBezTo>
                <a:close/>
                <a:moveTo>
                  <a:pt x="1662944" y="10079094"/>
                </a:moveTo>
                <a:cubicBezTo>
                  <a:pt x="1651757" y="10061305"/>
                  <a:pt x="1650649" y="10042260"/>
                  <a:pt x="1637118" y="10024387"/>
                </a:cubicBezTo>
                <a:cubicBezTo>
                  <a:pt x="1628676" y="10043494"/>
                  <a:pt x="1644758" y="10073913"/>
                  <a:pt x="1662944" y="10079094"/>
                </a:cubicBezTo>
                <a:close/>
                <a:moveTo>
                  <a:pt x="1278505" y="10951592"/>
                </a:moveTo>
                <a:cubicBezTo>
                  <a:pt x="1258766" y="10910005"/>
                  <a:pt x="1238628" y="10868241"/>
                  <a:pt x="1215793" y="10827191"/>
                </a:cubicBezTo>
                <a:cubicBezTo>
                  <a:pt x="1209899" y="10842687"/>
                  <a:pt x="1216355" y="10879834"/>
                  <a:pt x="1226757" y="10901577"/>
                </a:cubicBezTo>
                <a:cubicBezTo>
                  <a:pt x="1237559" y="10923498"/>
                  <a:pt x="1264417" y="10962990"/>
                  <a:pt x="1278505" y="10951592"/>
                </a:cubicBezTo>
                <a:close/>
                <a:moveTo>
                  <a:pt x="5610445" y="1157659"/>
                </a:moveTo>
                <a:cubicBezTo>
                  <a:pt x="5603131" y="1148401"/>
                  <a:pt x="5595201" y="1151927"/>
                  <a:pt x="5588054" y="1157474"/>
                </a:cubicBezTo>
                <a:cubicBezTo>
                  <a:pt x="5597347" y="1162250"/>
                  <a:pt x="5604792" y="1162861"/>
                  <a:pt x="5610445" y="1157659"/>
                </a:cubicBezTo>
                <a:close/>
                <a:moveTo>
                  <a:pt x="5685816" y="987075"/>
                </a:moveTo>
                <a:cubicBezTo>
                  <a:pt x="5694093" y="973657"/>
                  <a:pt x="5689187" y="946046"/>
                  <a:pt x="5681608" y="931314"/>
                </a:cubicBezTo>
                <a:cubicBezTo>
                  <a:pt x="5681850" y="950504"/>
                  <a:pt x="5676959" y="971443"/>
                  <a:pt x="5685816" y="987075"/>
                </a:cubicBezTo>
                <a:close/>
                <a:moveTo>
                  <a:pt x="5646055" y="1096705"/>
                </a:moveTo>
                <a:cubicBezTo>
                  <a:pt x="5648510" y="1087307"/>
                  <a:pt x="5643736" y="1073773"/>
                  <a:pt x="5652946" y="1068300"/>
                </a:cubicBezTo>
                <a:cubicBezTo>
                  <a:pt x="5648076" y="1064140"/>
                  <a:pt x="5648339" y="1058230"/>
                  <a:pt x="5639302" y="1055911"/>
                </a:cubicBezTo>
                <a:cubicBezTo>
                  <a:pt x="5634278" y="1074113"/>
                  <a:pt x="5634635" y="1090006"/>
                  <a:pt x="5640405" y="1104273"/>
                </a:cubicBezTo>
                <a:cubicBezTo>
                  <a:pt x="5643615" y="1102511"/>
                  <a:pt x="5645237" y="1099838"/>
                  <a:pt x="5646055" y="1096705"/>
                </a:cubicBezTo>
                <a:close/>
                <a:moveTo>
                  <a:pt x="5678327" y="1025279"/>
                </a:moveTo>
                <a:cubicBezTo>
                  <a:pt x="5683889" y="1021041"/>
                  <a:pt x="5682335" y="1000267"/>
                  <a:pt x="5673256" y="994247"/>
                </a:cubicBezTo>
                <a:cubicBezTo>
                  <a:pt x="5670269" y="1006319"/>
                  <a:pt x="5672136" y="1016518"/>
                  <a:pt x="5678327" y="1025279"/>
                </a:cubicBezTo>
                <a:close/>
                <a:moveTo>
                  <a:pt x="1771670" y="9869510"/>
                </a:moveTo>
                <a:cubicBezTo>
                  <a:pt x="1775786" y="9856237"/>
                  <a:pt x="1772161" y="9841878"/>
                  <a:pt x="1756373" y="9827766"/>
                </a:cubicBezTo>
                <a:cubicBezTo>
                  <a:pt x="1704038" y="9781328"/>
                  <a:pt x="1652687" y="9865216"/>
                  <a:pt x="1644961" y="9923654"/>
                </a:cubicBezTo>
                <a:cubicBezTo>
                  <a:pt x="1677301" y="9939371"/>
                  <a:pt x="1759322" y="9909328"/>
                  <a:pt x="1771670" y="9869510"/>
                </a:cubicBezTo>
                <a:close/>
                <a:moveTo>
                  <a:pt x="5630514" y="1141082"/>
                </a:moveTo>
                <a:cubicBezTo>
                  <a:pt x="5622284" y="1127067"/>
                  <a:pt x="5624195" y="1098450"/>
                  <a:pt x="5633157" y="1085001"/>
                </a:cubicBezTo>
                <a:cubicBezTo>
                  <a:pt x="5618587" y="1064837"/>
                  <a:pt x="5642748" y="1030651"/>
                  <a:pt x="5624400" y="1017522"/>
                </a:cubicBezTo>
                <a:cubicBezTo>
                  <a:pt x="5626122" y="1064484"/>
                  <a:pt x="5604009" y="1106940"/>
                  <a:pt x="5625357" y="1145164"/>
                </a:cubicBezTo>
                <a:cubicBezTo>
                  <a:pt x="5627849" y="1145596"/>
                  <a:pt x="5629434" y="1144287"/>
                  <a:pt x="5630514" y="1141082"/>
                </a:cubicBezTo>
                <a:close/>
                <a:moveTo>
                  <a:pt x="1338323" y="10872280"/>
                </a:moveTo>
                <a:cubicBezTo>
                  <a:pt x="1333110" y="10836635"/>
                  <a:pt x="1315929" y="10791414"/>
                  <a:pt x="1296728" y="10752922"/>
                </a:cubicBezTo>
                <a:cubicBezTo>
                  <a:pt x="1278722" y="10714959"/>
                  <a:pt x="1250047" y="10674187"/>
                  <a:pt x="1228623" y="10650431"/>
                </a:cubicBezTo>
                <a:cubicBezTo>
                  <a:pt x="1256801" y="10725755"/>
                  <a:pt x="1286174" y="10801608"/>
                  <a:pt x="1338323" y="10872280"/>
                </a:cubicBezTo>
                <a:close/>
                <a:moveTo>
                  <a:pt x="5636475" y="1156438"/>
                </a:moveTo>
                <a:cubicBezTo>
                  <a:pt x="5630995" y="1156695"/>
                  <a:pt x="5613110" y="1153145"/>
                  <a:pt x="5618302" y="1161130"/>
                </a:cubicBezTo>
                <a:cubicBezTo>
                  <a:pt x="5623493" y="1157732"/>
                  <a:pt x="5631441" y="1160240"/>
                  <a:pt x="5636475" y="1156438"/>
                </a:cubicBezTo>
                <a:close/>
                <a:moveTo>
                  <a:pt x="5696500" y="1020587"/>
                </a:moveTo>
                <a:cubicBezTo>
                  <a:pt x="5698381" y="1014053"/>
                  <a:pt x="5700386" y="1007238"/>
                  <a:pt x="5690539" y="1005231"/>
                </a:cubicBezTo>
                <a:cubicBezTo>
                  <a:pt x="5688658" y="1011766"/>
                  <a:pt x="5686778" y="1018300"/>
                  <a:pt x="5696500" y="1020587"/>
                </a:cubicBezTo>
                <a:close/>
                <a:moveTo>
                  <a:pt x="5666283" y="1092450"/>
                </a:moveTo>
                <a:cubicBezTo>
                  <a:pt x="5668809" y="1080792"/>
                  <a:pt x="5661506" y="1067145"/>
                  <a:pt x="5657649" y="1057657"/>
                </a:cubicBezTo>
                <a:cubicBezTo>
                  <a:pt x="5653929" y="1074426"/>
                  <a:pt x="5651174" y="1091288"/>
                  <a:pt x="5659990" y="1103218"/>
                </a:cubicBezTo>
                <a:cubicBezTo>
                  <a:pt x="5663508" y="1100002"/>
                  <a:pt x="5665441" y="1096336"/>
                  <a:pt x="5666283" y="1092450"/>
                </a:cubicBezTo>
                <a:close/>
                <a:moveTo>
                  <a:pt x="5875812" y="630233"/>
                </a:moveTo>
                <a:cubicBezTo>
                  <a:pt x="5859406" y="629646"/>
                  <a:pt x="5852572" y="600930"/>
                  <a:pt x="5839606" y="615187"/>
                </a:cubicBezTo>
                <a:cubicBezTo>
                  <a:pt x="5851604" y="621440"/>
                  <a:pt x="5865169" y="636000"/>
                  <a:pt x="5875812" y="630233"/>
                </a:cubicBezTo>
                <a:close/>
                <a:moveTo>
                  <a:pt x="1688764" y="10113340"/>
                </a:moveTo>
                <a:cubicBezTo>
                  <a:pt x="1688401" y="10109849"/>
                  <a:pt x="1678679" y="10094135"/>
                  <a:pt x="1672196" y="10101262"/>
                </a:cubicBezTo>
                <a:cubicBezTo>
                  <a:pt x="1672734" y="10104355"/>
                  <a:pt x="1682281" y="10120468"/>
                  <a:pt x="1688764" y="10113340"/>
                </a:cubicBezTo>
                <a:close/>
                <a:moveTo>
                  <a:pt x="5656545" y="1139862"/>
                </a:moveTo>
                <a:cubicBezTo>
                  <a:pt x="5658929" y="1135224"/>
                  <a:pt x="5659696" y="1131211"/>
                  <a:pt x="5658441" y="1127978"/>
                </a:cubicBezTo>
                <a:cubicBezTo>
                  <a:pt x="5654917" y="1126086"/>
                  <a:pt x="5652334" y="1126618"/>
                  <a:pt x="5649470" y="1127027"/>
                </a:cubicBezTo>
                <a:cubicBezTo>
                  <a:pt x="5645411" y="1133938"/>
                  <a:pt x="5649158" y="1137602"/>
                  <a:pt x="5656545" y="1139862"/>
                </a:cubicBezTo>
                <a:close/>
                <a:moveTo>
                  <a:pt x="5725193" y="992086"/>
                </a:moveTo>
                <a:cubicBezTo>
                  <a:pt x="5734782" y="980253"/>
                  <a:pt x="5720231" y="977506"/>
                  <a:pt x="5718901" y="969888"/>
                </a:cubicBezTo>
                <a:cubicBezTo>
                  <a:pt x="5718023" y="946065"/>
                  <a:pt x="5714967" y="922618"/>
                  <a:pt x="5711662" y="899732"/>
                </a:cubicBezTo>
                <a:cubicBezTo>
                  <a:pt x="5713395" y="895811"/>
                  <a:pt x="5726600" y="896289"/>
                  <a:pt x="5715128" y="891889"/>
                </a:cubicBezTo>
                <a:cubicBezTo>
                  <a:pt x="5714251" y="879449"/>
                  <a:pt x="5710120" y="904742"/>
                  <a:pt x="5705093" y="900177"/>
                </a:cubicBezTo>
                <a:cubicBezTo>
                  <a:pt x="5701534" y="886218"/>
                  <a:pt x="5704165" y="869636"/>
                  <a:pt x="5695068" y="857582"/>
                </a:cubicBezTo>
                <a:cubicBezTo>
                  <a:pt x="5690773" y="890837"/>
                  <a:pt x="5690884" y="918673"/>
                  <a:pt x="5693181" y="949150"/>
                </a:cubicBezTo>
                <a:cubicBezTo>
                  <a:pt x="5693777" y="961466"/>
                  <a:pt x="5690214" y="978639"/>
                  <a:pt x="5701357" y="987580"/>
                </a:cubicBezTo>
                <a:cubicBezTo>
                  <a:pt x="5710029" y="970990"/>
                  <a:pt x="5695408" y="932725"/>
                  <a:pt x="5700564" y="917259"/>
                </a:cubicBezTo>
                <a:cubicBezTo>
                  <a:pt x="5719029" y="938475"/>
                  <a:pt x="5697023" y="974617"/>
                  <a:pt x="5725193" y="992086"/>
                </a:cubicBezTo>
                <a:close/>
                <a:moveTo>
                  <a:pt x="5739425" y="959874"/>
                </a:moveTo>
                <a:cubicBezTo>
                  <a:pt x="5743088" y="944753"/>
                  <a:pt x="5742251" y="913247"/>
                  <a:pt x="5732361" y="896155"/>
                </a:cubicBezTo>
                <a:cubicBezTo>
                  <a:pt x="5724432" y="911065"/>
                  <a:pt x="5738621" y="929052"/>
                  <a:pt x="5730485" y="936840"/>
                </a:cubicBezTo>
                <a:cubicBezTo>
                  <a:pt x="5727025" y="924933"/>
                  <a:pt x="5731999" y="900013"/>
                  <a:pt x="5718108" y="899567"/>
                </a:cubicBezTo>
                <a:cubicBezTo>
                  <a:pt x="5720208" y="925939"/>
                  <a:pt x="5719477" y="953403"/>
                  <a:pt x="5728327" y="977401"/>
                </a:cubicBezTo>
                <a:cubicBezTo>
                  <a:pt x="5736661" y="962335"/>
                  <a:pt x="5727606" y="953982"/>
                  <a:pt x="5731773" y="940757"/>
                </a:cubicBezTo>
                <a:cubicBezTo>
                  <a:pt x="5738046" y="945538"/>
                  <a:pt x="5732063" y="955282"/>
                  <a:pt x="5739425" y="959874"/>
                </a:cubicBezTo>
                <a:close/>
                <a:moveTo>
                  <a:pt x="1486746" y="10589197"/>
                </a:moveTo>
                <a:cubicBezTo>
                  <a:pt x="1473404" y="10559010"/>
                  <a:pt x="1470148" y="10527563"/>
                  <a:pt x="1432131" y="10503621"/>
                </a:cubicBezTo>
                <a:cubicBezTo>
                  <a:pt x="1428481" y="10533446"/>
                  <a:pt x="1460671" y="10582439"/>
                  <a:pt x="1486746" y="10589197"/>
                </a:cubicBezTo>
                <a:close/>
                <a:moveTo>
                  <a:pt x="5670798" y="1136450"/>
                </a:moveTo>
                <a:cubicBezTo>
                  <a:pt x="5679966" y="1130123"/>
                  <a:pt x="5679106" y="1112334"/>
                  <a:pt x="5671891" y="1105129"/>
                </a:cubicBezTo>
                <a:cubicBezTo>
                  <a:pt x="5655361" y="1106864"/>
                  <a:pt x="5667256" y="1128524"/>
                  <a:pt x="5670798" y="1136450"/>
                </a:cubicBezTo>
                <a:close/>
                <a:moveTo>
                  <a:pt x="5696838" y="1084346"/>
                </a:moveTo>
                <a:cubicBezTo>
                  <a:pt x="5700204" y="1074451"/>
                  <a:pt x="5693468" y="1060091"/>
                  <a:pt x="5693509" y="1063793"/>
                </a:cubicBezTo>
                <a:cubicBezTo>
                  <a:pt x="5688591" y="1064298"/>
                  <a:pt x="5687396" y="1082183"/>
                  <a:pt x="5696838" y="1084346"/>
                </a:cubicBezTo>
                <a:close/>
                <a:moveTo>
                  <a:pt x="5706244" y="1063058"/>
                </a:moveTo>
                <a:cubicBezTo>
                  <a:pt x="5716443" y="1046808"/>
                  <a:pt x="5696841" y="1041829"/>
                  <a:pt x="5699480" y="1028265"/>
                </a:cubicBezTo>
                <a:cubicBezTo>
                  <a:pt x="5690030" y="1023085"/>
                  <a:pt x="5683997" y="1026111"/>
                  <a:pt x="5678782" y="1031841"/>
                </a:cubicBezTo>
                <a:cubicBezTo>
                  <a:pt x="5691121" y="1034280"/>
                  <a:pt x="5668756" y="1043146"/>
                  <a:pt x="5681103" y="1048602"/>
                </a:cubicBezTo>
                <a:cubicBezTo>
                  <a:pt x="5689282" y="1044515"/>
                  <a:pt x="5683619" y="1035318"/>
                  <a:pt x="5690560" y="1034032"/>
                </a:cubicBezTo>
                <a:cubicBezTo>
                  <a:pt x="5700423" y="1042073"/>
                  <a:pt x="5694639" y="1055922"/>
                  <a:pt x="5706244" y="1063058"/>
                </a:cubicBezTo>
                <a:close/>
                <a:moveTo>
                  <a:pt x="5768620" y="921885"/>
                </a:moveTo>
                <a:lnTo>
                  <a:pt x="5760763" y="918414"/>
                </a:lnTo>
                <a:cubicBezTo>
                  <a:pt x="5753369" y="924521"/>
                  <a:pt x="5769365" y="931588"/>
                  <a:pt x="5768620" y="921885"/>
                </a:cubicBezTo>
                <a:close/>
                <a:moveTo>
                  <a:pt x="5685536" y="1117518"/>
                </a:moveTo>
                <a:cubicBezTo>
                  <a:pt x="5690693" y="1113436"/>
                  <a:pt x="5695808" y="1094269"/>
                  <a:pt x="5681752" y="1090402"/>
                </a:cubicBezTo>
                <a:cubicBezTo>
                  <a:pt x="5674449" y="1095545"/>
                  <a:pt x="5681870" y="1109872"/>
                  <a:pt x="5685536" y="1117518"/>
                </a:cubicBezTo>
                <a:close/>
                <a:moveTo>
                  <a:pt x="5758408" y="971567"/>
                </a:moveTo>
                <a:cubicBezTo>
                  <a:pt x="5760691" y="969437"/>
                  <a:pt x="5762007" y="966838"/>
                  <a:pt x="5760298" y="962735"/>
                </a:cubicBezTo>
                <a:cubicBezTo>
                  <a:pt x="5753208" y="955250"/>
                  <a:pt x="5746509" y="975725"/>
                  <a:pt x="5750718" y="977585"/>
                </a:cubicBezTo>
                <a:cubicBezTo>
                  <a:pt x="5752876" y="975358"/>
                  <a:pt x="5756125" y="973697"/>
                  <a:pt x="5758408" y="971567"/>
                </a:cubicBezTo>
                <a:close/>
                <a:moveTo>
                  <a:pt x="5691496" y="1132874"/>
                </a:moveTo>
                <a:cubicBezTo>
                  <a:pt x="5685727" y="1129990"/>
                  <a:pt x="5682087" y="1131395"/>
                  <a:pt x="5680050" y="1137525"/>
                </a:cubicBezTo>
                <a:cubicBezTo>
                  <a:pt x="5686199" y="1142586"/>
                  <a:pt x="5687576" y="1134155"/>
                  <a:pt x="5691496" y="1132874"/>
                </a:cubicBezTo>
                <a:close/>
                <a:moveTo>
                  <a:pt x="5907552" y="645685"/>
                </a:moveTo>
                <a:cubicBezTo>
                  <a:pt x="5896962" y="636247"/>
                  <a:pt x="5891649" y="614865"/>
                  <a:pt x="5875817" y="614056"/>
                </a:cubicBezTo>
                <a:cubicBezTo>
                  <a:pt x="5884991" y="622392"/>
                  <a:pt x="5891519" y="652877"/>
                  <a:pt x="5907552" y="645685"/>
                </a:cubicBezTo>
                <a:close/>
                <a:moveTo>
                  <a:pt x="1745865" y="10084331"/>
                </a:moveTo>
                <a:cubicBezTo>
                  <a:pt x="1740241" y="10080893"/>
                  <a:pt x="1734255" y="10073966"/>
                  <a:pt x="1730152" y="10077863"/>
                </a:cubicBezTo>
                <a:cubicBezTo>
                  <a:pt x="1737897" y="10080810"/>
                  <a:pt x="1736791" y="10098401"/>
                  <a:pt x="1745865" y="10084331"/>
                </a:cubicBezTo>
                <a:close/>
                <a:moveTo>
                  <a:pt x="5716095" y="1099216"/>
                </a:moveTo>
                <a:cubicBezTo>
                  <a:pt x="5702353" y="1096157"/>
                  <a:pt x="5707768" y="1105915"/>
                  <a:pt x="5706110" y="1114222"/>
                </a:cubicBezTo>
                <a:cubicBezTo>
                  <a:pt x="5702347" y="1115907"/>
                  <a:pt x="5696041" y="1110442"/>
                  <a:pt x="5694507" y="1118469"/>
                </a:cubicBezTo>
                <a:cubicBezTo>
                  <a:pt x="5694549" y="1122170"/>
                  <a:pt x="5694714" y="1125591"/>
                  <a:pt x="5696530" y="1129072"/>
                </a:cubicBezTo>
                <a:cubicBezTo>
                  <a:pt x="5704609" y="1122933"/>
                  <a:pt x="5710996" y="1113032"/>
                  <a:pt x="5716095" y="1099216"/>
                </a:cubicBezTo>
                <a:close/>
                <a:moveTo>
                  <a:pt x="5932215" y="659913"/>
                </a:moveTo>
                <a:cubicBezTo>
                  <a:pt x="5923829" y="647642"/>
                  <a:pt x="5920482" y="634742"/>
                  <a:pt x="5908603" y="622832"/>
                </a:cubicBezTo>
                <a:cubicBezTo>
                  <a:pt x="5907615" y="634768"/>
                  <a:pt x="5922127" y="656883"/>
                  <a:pt x="5932215" y="659913"/>
                </a:cubicBezTo>
                <a:close/>
                <a:moveTo>
                  <a:pt x="1440026" y="10844817"/>
                </a:moveTo>
                <a:cubicBezTo>
                  <a:pt x="1416360" y="10749577"/>
                  <a:pt x="1370847" y="10658495"/>
                  <a:pt x="1313570" y="10570315"/>
                </a:cubicBezTo>
                <a:cubicBezTo>
                  <a:pt x="1296138" y="10609768"/>
                  <a:pt x="1333509" y="10661050"/>
                  <a:pt x="1353165" y="10704983"/>
                </a:cubicBezTo>
                <a:cubicBezTo>
                  <a:pt x="1375491" y="10755810"/>
                  <a:pt x="1399894" y="10805175"/>
                  <a:pt x="1420523" y="10849061"/>
                </a:cubicBezTo>
                <a:cubicBezTo>
                  <a:pt x="1428143" y="10853380"/>
                  <a:pt x="1435893" y="10856328"/>
                  <a:pt x="1440026" y="10844817"/>
                </a:cubicBezTo>
                <a:close/>
                <a:moveTo>
                  <a:pt x="1474151" y="10791306"/>
                </a:moveTo>
                <a:cubicBezTo>
                  <a:pt x="1442173" y="10718113"/>
                  <a:pt x="1401704" y="10646885"/>
                  <a:pt x="1350974" y="10577314"/>
                </a:cubicBezTo>
                <a:cubicBezTo>
                  <a:pt x="1357517" y="10653082"/>
                  <a:pt x="1426989" y="10714738"/>
                  <a:pt x="1452812" y="10785687"/>
                </a:cubicBezTo>
                <a:cubicBezTo>
                  <a:pt x="1460209" y="10789432"/>
                  <a:pt x="1468988" y="10797598"/>
                  <a:pt x="1474151" y="10791306"/>
                </a:cubicBezTo>
                <a:close/>
                <a:moveTo>
                  <a:pt x="5956293" y="670076"/>
                </a:moveTo>
                <a:cubicBezTo>
                  <a:pt x="5952708" y="668492"/>
                  <a:pt x="5949382" y="664167"/>
                  <a:pt x="5946603" y="667222"/>
                </a:cubicBezTo>
                <a:cubicBezTo>
                  <a:pt x="5948021" y="668324"/>
                  <a:pt x="5949438" y="669426"/>
                  <a:pt x="5947188" y="671287"/>
                </a:cubicBezTo>
                <a:cubicBezTo>
                  <a:pt x="5950597" y="673270"/>
                  <a:pt x="5953608" y="675076"/>
                  <a:pt x="5956293" y="670076"/>
                </a:cubicBezTo>
                <a:close/>
                <a:moveTo>
                  <a:pt x="1155387" y="11541631"/>
                </a:moveTo>
                <a:cubicBezTo>
                  <a:pt x="1152072" y="11536733"/>
                  <a:pt x="1146676" y="11532470"/>
                  <a:pt x="1136826" y="11530297"/>
                </a:cubicBezTo>
                <a:cubicBezTo>
                  <a:pt x="1125846" y="11540201"/>
                  <a:pt x="1153692" y="11548880"/>
                  <a:pt x="1155387" y="11541631"/>
                </a:cubicBezTo>
                <a:close/>
                <a:moveTo>
                  <a:pt x="1420303" y="10967090"/>
                </a:moveTo>
                <a:cubicBezTo>
                  <a:pt x="1410690" y="10961889"/>
                  <a:pt x="1399825" y="10950896"/>
                  <a:pt x="1392540" y="10957680"/>
                </a:cubicBezTo>
                <a:cubicBezTo>
                  <a:pt x="1405824" y="10962121"/>
                  <a:pt x="1406689" y="10992511"/>
                  <a:pt x="1420303" y="10967090"/>
                </a:cubicBezTo>
                <a:close/>
                <a:moveTo>
                  <a:pt x="1394040" y="11034077"/>
                </a:moveTo>
                <a:cubicBezTo>
                  <a:pt x="1371011" y="11005326"/>
                  <a:pt x="1369960" y="10971043"/>
                  <a:pt x="1333575" y="10944487"/>
                </a:cubicBezTo>
                <a:cubicBezTo>
                  <a:pt x="1326710" y="10980512"/>
                  <a:pt x="1338949" y="11012117"/>
                  <a:pt x="1374537" y="11038321"/>
                </a:cubicBezTo>
                <a:cubicBezTo>
                  <a:pt x="1381712" y="11041491"/>
                  <a:pt x="1387987" y="11038072"/>
                  <a:pt x="1394040" y="11034077"/>
                </a:cubicBezTo>
                <a:close/>
                <a:moveTo>
                  <a:pt x="5593833" y="1533517"/>
                </a:moveTo>
                <a:cubicBezTo>
                  <a:pt x="5587154" y="1532470"/>
                  <a:pt x="5591014" y="1519423"/>
                  <a:pt x="5583910" y="1525802"/>
                </a:cubicBezTo>
                <a:cubicBezTo>
                  <a:pt x="5584800" y="1528098"/>
                  <a:pt x="5588675" y="1539804"/>
                  <a:pt x="5593833" y="1533517"/>
                </a:cubicBezTo>
                <a:close/>
                <a:moveTo>
                  <a:pt x="5801066" y="1073150"/>
                </a:moveTo>
                <a:cubicBezTo>
                  <a:pt x="5782313" y="1060177"/>
                  <a:pt x="5753252" y="1047002"/>
                  <a:pt x="5733040" y="1046441"/>
                </a:cubicBezTo>
                <a:cubicBezTo>
                  <a:pt x="5746801" y="1066917"/>
                  <a:pt x="5777422" y="1081116"/>
                  <a:pt x="5801066" y="1073150"/>
                </a:cubicBezTo>
                <a:close/>
                <a:moveTo>
                  <a:pt x="1825334" y="10131662"/>
                </a:moveTo>
                <a:cubicBezTo>
                  <a:pt x="1823278" y="10137982"/>
                  <a:pt x="1819751" y="10144096"/>
                  <a:pt x="1814520" y="10149873"/>
                </a:cubicBezTo>
                <a:cubicBezTo>
                  <a:pt x="1787841" y="10179004"/>
                  <a:pt x="1728942" y="10178671"/>
                  <a:pt x="1691730" y="10150811"/>
                </a:cubicBezTo>
                <a:cubicBezTo>
                  <a:pt x="1651331" y="10121542"/>
                  <a:pt x="1628108" y="10064178"/>
                  <a:pt x="1611534" y="10031638"/>
                </a:cubicBezTo>
                <a:cubicBezTo>
                  <a:pt x="1622076" y="10003467"/>
                  <a:pt x="1633018" y="9975472"/>
                  <a:pt x="1631583" y="9949621"/>
                </a:cubicBezTo>
                <a:cubicBezTo>
                  <a:pt x="1577656" y="9939116"/>
                  <a:pt x="1533409" y="9927178"/>
                  <a:pt x="1485347" y="9892620"/>
                </a:cubicBezTo>
                <a:cubicBezTo>
                  <a:pt x="1431040" y="9853875"/>
                  <a:pt x="1387240" y="9790275"/>
                  <a:pt x="1329943" y="9758297"/>
                </a:cubicBezTo>
                <a:cubicBezTo>
                  <a:pt x="1246787" y="9711564"/>
                  <a:pt x="1176990" y="9756374"/>
                  <a:pt x="1098368" y="9755417"/>
                </a:cubicBezTo>
                <a:cubicBezTo>
                  <a:pt x="1188083" y="9861668"/>
                  <a:pt x="1166500" y="9984876"/>
                  <a:pt x="1280615" y="10087633"/>
                </a:cubicBezTo>
                <a:cubicBezTo>
                  <a:pt x="1294781" y="10094369"/>
                  <a:pt x="1321607" y="10088617"/>
                  <a:pt x="1328609" y="10112646"/>
                </a:cubicBezTo>
                <a:cubicBezTo>
                  <a:pt x="1380434" y="10095578"/>
                  <a:pt x="1503002" y="10183514"/>
                  <a:pt x="1507320" y="10249178"/>
                </a:cubicBezTo>
                <a:cubicBezTo>
                  <a:pt x="1510111" y="10287048"/>
                  <a:pt x="1482215" y="10307075"/>
                  <a:pt x="1460058" y="10341058"/>
                </a:cubicBezTo>
                <a:cubicBezTo>
                  <a:pt x="1424560" y="10344881"/>
                  <a:pt x="1387901" y="10308224"/>
                  <a:pt x="1385789" y="10276365"/>
                </a:cubicBezTo>
                <a:cubicBezTo>
                  <a:pt x="1395075" y="10258581"/>
                  <a:pt x="1406794" y="10259001"/>
                  <a:pt x="1415950" y="10242588"/>
                </a:cubicBezTo>
                <a:cubicBezTo>
                  <a:pt x="1406200" y="10197838"/>
                  <a:pt x="1316460" y="10188637"/>
                  <a:pt x="1318242" y="10140419"/>
                </a:cubicBezTo>
                <a:cubicBezTo>
                  <a:pt x="1306243" y="10134165"/>
                  <a:pt x="1295673" y="10133302"/>
                  <a:pt x="1283581" y="10125105"/>
                </a:cubicBezTo>
                <a:cubicBezTo>
                  <a:pt x="1282018" y="10100624"/>
                  <a:pt x="1251926" y="10091134"/>
                  <a:pt x="1237961" y="10076400"/>
                </a:cubicBezTo>
                <a:cubicBezTo>
                  <a:pt x="1157627" y="9990947"/>
                  <a:pt x="1160134" y="9860261"/>
                  <a:pt x="1088849" y="9768339"/>
                </a:cubicBezTo>
                <a:cubicBezTo>
                  <a:pt x="1056357" y="9753507"/>
                  <a:pt x="1027247" y="9711621"/>
                  <a:pt x="999546" y="9703188"/>
                </a:cubicBezTo>
                <a:cubicBezTo>
                  <a:pt x="982285" y="9696990"/>
                  <a:pt x="1007413" y="9684303"/>
                  <a:pt x="993071" y="9677966"/>
                </a:cubicBezTo>
                <a:cubicBezTo>
                  <a:pt x="976152" y="9666684"/>
                  <a:pt x="943516" y="9665110"/>
                  <a:pt x="923296" y="9641902"/>
                </a:cubicBezTo>
                <a:cubicBezTo>
                  <a:pt x="877044" y="9588160"/>
                  <a:pt x="925300" y="9504809"/>
                  <a:pt x="852553" y="9447450"/>
                </a:cubicBezTo>
                <a:cubicBezTo>
                  <a:pt x="807983" y="9412531"/>
                  <a:pt x="753115" y="9414933"/>
                  <a:pt x="706995" y="9396457"/>
                </a:cubicBezTo>
                <a:cubicBezTo>
                  <a:pt x="689113" y="9389509"/>
                  <a:pt x="655301" y="9359343"/>
                  <a:pt x="646059" y="9341463"/>
                </a:cubicBezTo>
                <a:cubicBezTo>
                  <a:pt x="624332" y="9299033"/>
                  <a:pt x="623410" y="9194428"/>
                  <a:pt x="658056" y="9132182"/>
                </a:cubicBezTo>
                <a:cubicBezTo>
                  <a:pt x="677248" y="9097365"/>
                  <a:pt x="712883" y="9059822"/>
                  <a:pt x="741680" y="9046378"/>
                </a:cubicBezTo>
                <a:cubicBezTo>
                  <a:pt x="779221" y="9028232"/>
                  <a:pt x="893375" y="9022051"/>
                  <a:pt x="936633" y="9098735"/>
                </a:cubicBezTo>
                <a:cubicBezTo>
                  <a:pt x="947856" y="9113210"/>
                  <a:pt x="952210" y="9086110"/>
                  <a:pt x="962895" y="9097492"/>
                </a:cubicBezTo>
                <a:cubicBezTo>
                  <a:pt x="981382" y="9117080"/>
                  <a:pt x="1002963" y="9136131"/>
                  <a:pt x="1015837" y="9156569"/>
                </a:cubicBezTo>
                <a:cubicBezTo>
                  <a:pt x="1081992" y="9104915"/>
                  <a:pt x="1153826" y="9025319"/>
                  <a:pt x="1224227" y="9045959"/>
                </a:cubicBezTo>
                <a:cubicBezTo>
                  <a:pt x="1241839" y="9051362"/>
                  <a:pt x="1270089" y="9067174"/>
                  <a:pt x="1287536" y="9077261"/>
                </a:cubicBezTo>
                <a:cubicBezTo>
                  <a:pt x="1347937" y="9112990"/>
                  <a:pt x="1387100" y="9161220"/>
                  <a:pt x="1439705" y="9209205"/>
                </a:cubicBezTo>
                <a:cubicBezTo>
                  <a:pt x="1542303" y="9303542"/>
                  <a:pt x="1694652" y="9418911"/>
                  <a:pt x="1654499" y="9524875"/>
                </a:cubicBezTo>
                <a:cubicBezTo>
                  <a:pt x="1646853" y="9544335"/>
                  <a:pt x="1613242" y="9595619"/>
                  <a:pt x="1587442" y="9622758"/>
                </a:cubicBezTo>
                <a:cubicBezTo>
                  <a:pt x="1542722" y="9670085"/>
                  <a:pt x="1454516" y="9709141"/>
                  <a:pt x="1393096" y="9672487"/>
                </a:cubicBezTo>
                <a:cubicBezTo>
                  <a:pt x="1305991" y="9620678"/>
                  <a:pt x="1178657" y="9518741"/>
                  <a:pt x="1109360" y="9443874"/>
                </a:cubicBezTo>
                <a:cubicBezTo>
                  <a:pt x="1080364" y="9412507"/>
                  <a:pt x="1047349" y="9382693"/>
                  <a:pt x="1029073" y="9359394"/>
                </a:cubicBezTo>
                <a:cubicBezTo>
                  <a:pt x="1007869" y="9331944"/>
                  <a:pt x="981717" y="9270431"/>
                  <a:pt x="980480" y="9252757"/>
                </a:cubicBezTo>
                <a:cubicBezTo>
                  <a:pt x="979723" y="9232915"/>
                  <a:pt x="986661" y="9231223"/>
                  <a:pt x="993395" y="9200893"/>
                </a:cubicBezTo>
                <a:cubicBezTo>
                  <a:pt x="974908" y="9181306"/>
                  <a:pt x="952355" y="9162300"/>
                  <a:pt x="929227" y="9143518"/>
                </a:cubicBezTo>
                <a:cubicBezTo>
                  <a:pt x="923100" y="9133674"/>
                  <a:pt x="930146" y="9122038"/>
                  <a:pt x="927113" y="9111658"/>
                </a:cubicBezTo>
                <a:cubicBezTo>
                  <a:pt x="823394" y="9010162"/>
                  <a:pt x="696208" y="9057688"/>
                  <a:pt x="657795" y="9187734"/>
                </a:cubicBezTo>
                <a:cubicBezTo>
                  <a:pt x="642007" y="9240708"/>
                  <a:pt x="648899" y="9327491"/>
                  <a:pt x="680321" y="9356601"/>
                </a:cubicBezTo>
                <a:cubicBezTo>
                  <a:pt x="720917" y="9394045"/>
                  <a:pt x="791033" y="9388389"/>
                  <a:pt x="842447" y="9419670"/>
                </a:cubicBezTo>
                <a:cubicBezTo>
                  <a:pt x="908741" y="9460381"/>
                  <a:pt x="912386" y="9503861"/>
                  <a:pt x="919239" y="9557323"/>
                </a:cubicBezTo>
                <a:cubicBezTo>
                  <a:pt x="922759" y="9585998"/>
                  <a:pt x="920841" y="9615126"/>
                  <a:pt x="935826" y="9630785"/>
                </a:cubicBezTo>
                <a:cubicBezTo>
                  <a:pt x="961893" y="9658004"/>
                  <a:pt x="1012048" y="9663037"/>
                  <a:pt x="1031233" y="9660570"/>
                </a:cubicBezTo>
                <a:cubicBezTo>
                  <a:pt x="1054526" y="9674669"/>
                  <a:pt x="1080403" y="9714174"/>
                  <a:pt x="1108735" y="9727644"/>
                </a:cubicBezTo>
                <a:cubicBezTo>
                  <a:pt x="1142423" y="9743004"/>
                  <a:pt x="1189658" y="9711538"/>
                  <a:pt x="1232373" y="9711855"/>
                </a:cubicBezTo>
                <a:cubicBezTo>
                  <a:pt x="1263768" y="9711930"/>
                  <a:pt x="1308894" y="9721876"/>
                  <a:pt x="1335550" y="9736985"/>
                </a:cubicBezTo>
                <a:cubicBezTo>
                  <a:pt x="1374604" y="9758523"/>
                  <a:pt x="1402731" y="9796167"/>
                  <a:pt x="1437340" y="9826685"/>
                </a:cubicBezTo>
                <a:cubicBezTo>
                  <a:pt x="1495393" y="9878504"/>
                  <a:pt x="1554916" y="9916221"/>
                  <a:pt x="1627945" y="9926603"/>
                </a:cubicBezTo>
                <a:cubicBezTo>
                  <a:pt x="1649801" y="9878214"/>
                  <a:pt x="1640371" y="9819807"/>
                  <a:pt x="1699077" y="9795788"/>
                </a:cubicBezTo>
                <a:cubicBezTo>
                  <a:pt x="1745149" y="9776654"/>
                  <a:pt x="1808625" y="9839909"/>
                  <a:pt x="1791445" y="9884180"/>
                </a:cubicBezTo>
                <a:cubicBezTo>
                  <a:pt x="1764943" y="9949547"/>
                  <a:pt x="1686757" y="9945452"/>
                  <a:pt x="1645366" y="9944292"/>
                </a:cubicBezTo>
                <a:cubicBezTo>
                  <a:pt x="1659251" y="9998005"/>
                  <a:pt x="1658591" y="10053382"/>
                  <a:pt x="1718931" y="10100025"/>
                </a:cubicBezTo>
                <a:cubicBezTo>
                  <a:pt x="1737308" y="10092920"/>
                  <a:pt x="1707232" y="10071542"/>
                  <a:pt x="1709673" y="10057396"/>
                </a:cubicBezTo>
                <a:cubicBezTo>
                  <a:pt x="1703360" y="10043663"/>
                  <a:pt x="1717897" y="10021539"/>
                  <a:pt x="1732114" y="10013071"/>
                </a:cubicBezTo>
                <a:cubicBezTo>
                  <a:pt x="1782036" y="10033047"/>
                  <a:pt x="1839727" y="10087420"/>
                  <a:pt x="1825334" y="10131662"/>
                </a:cubicBezTo>
                <a:close/>
                <a:moveTo>
                  <a:pt x="6003017" y="701190"/>
                </a:moveTo>
                <a:cubicBezTo>
                  <a:pt x="5998800" y="694568"/>
                  <a:pt x="5998827" y="686965"/>
                  <a:pt x="5991516" y="680880"/>
                </a:cubicBezTo>
                <a:cubicBezTo>
                  <a:pt x="5986756" y="687343"/>
                  <a:pt x="5995153" y="703901"/>
                  <a:pt x="6003017" y="701190"/>
                </a:cubicBezTo>
                <a:close/>
                <a:moveTo>
                  <a:pt x="1459942" y="10984127"/>
                </a:moveTo>
                <a:cubicBezTo>
                  <a:pt x="1386700" y="10859836"/>
                  <a:pt x="1361423" y="10698153"/>
                  <a:pt x="1253284" y="10598930"/>
                </a:cubicBezTo>
                <a:cubicBezTo>
                  <a:pt x="1231847" y="10628039"/>
                  <a:pt x="1265156" y="10663715"/>
                  <a:pt x="1278535" y="10690584"/>
                </a:cubicBezTo>
                <a:cubicBezTo>
                  <a:pt x="1327302" y="10792630"/>
                  <a:pt x="1385953" y="10901422"/>
                  <a:pt x="1446464" y="10991986"/>
                </a:cubicBezTo>
                <a:cubicBezTo>
                  <a:pt x="1451998" y="10993478"/>
                  <a:pt x="1456197" y="10991523"/>
                  <a:pt x="1459942" y="10984127"/>
                </a:cubicBezTo>
                <a:close/>
                <a:moveTo>
                  <a:pt x="1198178" y="11584483"/>
                </a:moveTo>
                <a:cubicBezTo>
                  <a:pt x="1197974" y="11583008"/>
                  <a:pt x="1196492" y="11581114"/>
                  <a:pt x="1192984" y="11578343"/>
                </a:cubicBezTo>
                <a:cubicBezTo>
                  <a:pt x="1188791" y="11580989"/>
                  <a:pt x="1167040" y="11592548"/>
                  <a:pt x="1185592" y="11598792"/>
                </a:cubicBezTo>
                <a:cubicBezTo>
                  <a:pt x="1187888" y="11589564"/>
                  <a:pt x="1198789" y="11588909"/>
                  <a:pt x="1198178" y="11584483"/>
                </a:cubicBezTo>
                <a:close/>
                <a:moveTo>
                  <a:pt x="1445319" y="11033395"/>
                </a:moveTo>
                <a:cubicBezTo>
                  <a:pt x="1421505" y="11029066"/>
                  <a:pt x="1423374" y="10994644"/>
                  <a:pt x="1403446" y="11006320"/>
                </a:cubicBezTo>
                <a:cubicBezTo>
                  <a:pt x="1412680" y="11019926"/>
                  <a:pt x="1409530" y="11035682"/>
                  <a:pt x="1427653" y="11047500"/>
                </a:cubicBezTo>
                <a:cubicBezTo>
                  <a:pt x="1432945" y="11039836"/>
                  <a:pt x="1440565" y="11044155"/>
                  <a:pt x="1445319" y="11033395"/>
                </a:cubicBezTo>
                <a:close/>
                <a:moveTo>
                  <a:pt x="1191099" y="11608882"/>
                </a:moveTo>
                <a:cubicBezTo>
                  <a:pt x="1192093" y="11606633"/>
                  <a:pt x="1191760" y="11603796"/>
                  <a:pt x="1189273" y="11600122"/>
                </a:cubicBezTo>
                <a:cubicBezTo>
                  <a:pt x="1182739" y="11602847"/>
                  <a:pt x="1160308" y="11608611"/>
                  <a:pt x="1168690" y="11619964"/>
                </a:cubicBezTo>
                <a:cubicBezTo>
                  <a:pt x="1173199" y="11617086"/>
                  <a:pt x="1188118" y="11615630"/>
                  <a:pt x="1191099" y="11608882"/>
                </a:cubicBezTo>
                <a:close/>
                <a:moveTo>
                  <a:pt x="1528133" y="10851358"/>
                </a:moveTo>
                <a:cubicBezTo>
                  <a:pt x="1538977" y="10833286"/>
                  <a:pt x="1533847" y="10795295"/>
                  <a:pt x="1527208" y="10774738"/>
                </a:cubicBezTo>
                <a:cubicBezTo>
                  <a:pt x="1501014" y="10696003"/>
                  <a:pt x="1429759" y="10609267"/>
                  <a:pt x="1387909" y="10533618"/>
                </a:cubicBezTo>
                <a:cubicBezTo>
                  <a:pt x="1409045" y="10645365"/>
                  <a:pt x="1468965" y="10748051"/>
                  <a:pt x="1528133" y="10851358"/>
                </a:cubicBezTo>
                <a:close/>
                <a:moveTo>
                  <a:pt x="5832623" y="1109524"/>
                </a:moveTo>
                <a:cubicBezTo>
                  <a:pt x="5824574" y="1093580"/>
                  <a:pt x="5790404" y="1079822"/>
                  <a:pt x="5772859" y="1086130"/>
                </a:cubicBezTo>
                <a:cubicBezTo>
                  <a:pt x="5781048" y="1107828"/>
                  <a:pt x="5811676" y="1113660"/>
                  <a:pt x="5832623" y="1109524"/>
                </a:cubicBezTo>
                <a:close/>
                <a:moveTo>
                  <a:pt x="1196910" y="11630166"/>
                </a:moveTo>
                <a:cubicBezTo>
                  <a:pt x="1199423" y="11623213"/>
                  <a:pt x="1197334" y="11618759"/>
                  <a:pt x="1193018" y="11615349"/>
                </a:cubicBezTo>
                <a:cubicBezTo>
                  <a:pt x="1191096" y="11620665"/>
                  <a:pt x="1187868" y="11623198"/>
                  <a:pt x="1184640" y="11625731"/>
                </a:cubicBezTo>
                <a:close/>
                <a:moveTo>
                  <a:pt x="1570461" y="10785752"/>
                </a:moveTo>
                <a:cubicBezTo>
                  <a:pt x="1527185" y="10725191"/>
                  <a:pt x="1514494" y="10630989"/>
                  <a:pt x="1451531" y="10591262"/>
                </a:cubicBezTo>
                <a:cubicBezTo>
                  <a:pt x="1478763" y="10659023"/>
                  <a:pt x="1520278" y="10723569"/>
                  <a:pt x="1550958" y="10789995"/>
                </a:cubicBezTo>
                <a:cubicBezTo>
                  <a:pt x="1558755" y="10793916"/>
                  <a:pt x="1566328" y="10797262"/>
                  <a:pt x="1570461" y="10785752"/>
                </a:cubicBezTo>
                <a:close/>
                <a:moveTo>
                  <a:pt x="5652912" y="1553910"/>
                </a:moveTo>
                <a:cubicBezTo>
                  <a:pt x="5649104" y="1551752"/>
                  <a:pt x="5652741" y="1538131"/>
                  <a:pt x="5644443" y="1543982"/>
                </a:cubicBezTo>
                <a:cubicBezTo>
                  <a:pt x="5648250" y="1546140"/>
                  <a:pt x="5644613" y="1559761"/>
                  <a:pt x="5652912" y="1553910"/>
                </a:cubicBezTo>
                <a:close/>
                <a:moveTo>
                  <a:pt x="1496712" y="10965603"/>
                </a:moveTo>
                <a:cubicBezTo>
                  <a:pt x="1481127" y="10941570"/>
                  <a:pt x="1471407" y="10889167"/>
                  <a:pt x="1438881" y="10886227"/>
                </a:cubicBezTo>
                <a:cubicBezTo>
                  <a:pt x="1454827" y="10913754"/>
                  <a:pt x="1448351" y="10945663"/>
                  <a:pt x="1477209" y="10969847"/>
                </a:cubicBezTo>
                <a:cubicBezTo>
                  <a:pt x="1484959" y="10972794"/>
                  <a:pt x="1490836" y="10969198"/>
                  <a:pt x="1496712" y="10965603"/>
                </a:cubicBezTo>
                <a:close/>
                <a:moveTo>
                  <a:pt x="5831499" y="1162928"/>
                </a:moveTo>
                <a:cubicBezTo>
                  <a:pt x="5827569" y="1149809"/>
                  <a:pt x="5816887" y="1139063"/>
                  <a:pt x="5804869" y="1129066"/>
                </a:cubicBezTo>
                <a:cubicBezTo>
                  <a:pt x="5793646" y="1135490"/>
                  <a:pt x="5812266" y="1145726"/>
                  <a:pt x="5808934" y="1156306"/>
                </a:cubicBezTo>
                <a:cubicBezTo>
                  <a:pt x="5780080" y="1150253"/>
                  <a:pt x="5797926" y="1107585"/>
                  <a:pt x="5765349" y="1095535"/>
                </a:cubicBezTo>
                <a:cubicBezTo>
                  <a:pt x="5758988" y="1114485"/>
                  <a:pt x="5771758" y="1125819"/>
                  <a:pt x="5770373" y="1142616"/>
                </a:cubicBezTo>
                <a:cubicBezTo>
                  <a:pt x="5739536" y="1118278"/>
                  <a:pt x="5770975" y="1069898"/>
                  <a:pt x="5723963" y="1051804"/>
                </a:cubicBezTo>
                <a:cubicBezTo>
                  <a:pt x="5715260" y="1090477"/>
                  <a:pt x="5747555" y="1156304"/>
                  <a:pt x="5813326" y="1167620"/>
                </a:cubicBezTo>
                <a:cubicBezTo>
                  <a:pt x="5816099" y="1168176"/>
                  <a:pt x="5825846" y="1168131"/>
                  <a:pt x="5831499" y="1162928"/>
                </a:cubicBezTo>
                <a:close/>
                <a:moveTo>
                  <a:pt x="6035564" y="721281"/>
                </a:moveTo>
                <a:cubicBezTo>
                  <a:pt x="6027317" y="711927"/>
                  <a:pt x="6025849" y="689388"/>
                  <a:pt x="6008294" y="689245"/>
                </a:cubicBezTo>
                <a:cubicBezTo>
                  <a:pt x="6015967" y="698822"/>
                  <a:pt x="6019159" y="720694"/>
                  <a:pt x="6035564" y="721281"/>
                </a:cubicBezTo>
                <a:close/>
                <a:moveTo>
                  <a:pt x="5855662" y="1151509"/>
                </a:moveTo>
                <a:cubicBezTo>
                  <a:pt x="5852623" y="1134096"/>
                  <a:pt x="5836007" y="1117046"/>
                  <a:pt x="5813791" y="1123299"/>
                </a:cubicBezTo>
                <a:cubicBezTo>
                  <a:pt x="5823597" y="1132988"/>
                  <a:pt x="5839066" y="1151876"/>
                  <a:pt x="5855662" y="1151509"/>
                </a:cubicBezTo>
                <a:close/>
                <a:moveTo>
                  <a:pt x="1537648" y="10972021"/>
                </a:moveTo>
                <a:cubicBezTo>
                  <a:pt x="1557203" y="10939220"/>
                  <a:pt x="1566695" y="10901023"/>
                  <a:pt x="1550505" y="10882676"/>
                </a:cubicBezTo>
                <a:cubicBezTo>
                  <a:pt x="1530952" y="10943102"/>
                  <a:pt x="1494508" y="10988921"/>
                  <a:pt x="1464423" y="11028975"/>
                </a:cubicBezTo>
                <a:cubicBezTo>
                  <a:pt x="1488478" y="11032221"/>
                  <a:pt x="1518094" y="11004820"/>
                  <a:pt x="1537648" y="10972021"/>
                </a:cubicBezTo>
                <a:close/>
                <a:moveTo>
                  <a:pt x="6064055" y="746242"/>
                </a:moveTo>
                <a:cubicBezTo>
                  <a:pt x="6054179" y="739499"/>
                  <a:pt x="6055944" y="719340"/>
                  <a:pt x="6044272" y="719894"/>
                </a:cubicBezTo>
                <a:cubicBezTo>
                  <a:pt x="6049285" y="726867"/>
                  <a:pt x="6052005" y="755194"/>
                  <a:pt x="6064055" y="746242"/>
                </a:cubicBezTo>
                <a:close/>
                <a:moveTo>
                  <a:pt x="1669284" y="10697953"/>
                </a:moveTo>
                <a:cubicBezTo>
                  <a:pt x="1656759" y="10676700"/>
                  <a:pt x="1640563" y="10656207"/>
                  <a:pt x="1644444" y="10631249"/>
                </a:cubicBezTo>
                <a:cubicBezTo>
                  <a:pt x="1609580" y="10612033"/>
                  <a:pt x="1615876" y="10539558"/>
                  <a:pt x="1576574" y="10554105"/>
                </a:cubicBezTo>
                <a:cubicBezTo>
                  <a:pt x="1610079" y="10597964"/>
                  <a:pt x="1624983" y="10673139"/>
                  <a:pt x="1669284" y="10697953"/>
                </a:cubicBezTo>
                <a:close/>
                <a:moveTo>
                  <a:pt x="5881382" y="1172247"/>
                </a:moveTo>
                <a:lnTo>
                  <a:pt x="5877793" y="1180370"/>
                </a:lnTo>
                <a:cubicBezTo>
                  <a:pt x="5831923" y="1191573"/>
                  <a:pt x="5744759" y="1169464"/>
                  <a:pt x="5723169" y="1112050"/>
                </a:cubicBezTo>
                <a:cubicBezTo>
                  <a:pt x="5699529" y="1154167"/>
                  <a:pt x="5638955" y="1184986"/>
                  <a:pt x="5591489" y="1171714"/>
                </a:cubicBezTo>
                <a:cubicBezTo>
                  <a:pt x="5526196" y="1153243"/>
                  <a:pt x="5444074" y="1065065"/>
                  <a:pt x="5441712" y="990703"/>
                </a:cubicBezTo>
                <a:cubicBezTo>
                  <a:pt x="5441563" y="981933"/>
                  <a:pt x="5447627" y="968208"/>
                  <a:pt x="5448797" y="952655"/>
                </a:cubicBezTo>
                <a:cubicBezTo>
                  <a:pt x="5451913" y="920553"/>
                  <a:pt x="5442716" y="895062"/>
                  <a:pt x="5478253" y="885990"/>
                </a:cubicBezTo>
                <a:cubicBezTo>
                  <a:pt x="5486339" y="871484"/>
                  <a:pt x="5492072" y="850917"/>
                  <a:pt x="5505985" y="837647"/>
                </a:cubicBezTo>
                <a:cubicBezTo>
                  <a:pt x="5547444" y="797712"/>
                  <a:pt x="5664937" y="796728"/>
                  <a:pt x="5730505" y="835073"/>
                </a:cubicBezTo>
                <a:cubicBezTo>
                  <a:pt x="5754524" y="849034"/>
                  <a:pt x="5773434" y="873794"/>
                  <a:pt x="5780378" y="895276"/>
                </a:cubicBezTo>
                <a:cubicBezTo>
                  <a:pt x="5793068" y="933357"/>
                  <a:pt x="5769875" y="990402"/>
                  <a:pt x="5728645" y="1012359"/>
                </a:cubicBezTo>
                <a:cubicBezTo>
                  <a:pt x="5747975" y="1020230"/>
                  <a:pt x="5768857" y="1026109"/>
                  <a:pt x="5789754" y="1026638"/>
                </a:cubicBezTo>
                <a:cubicBezTo>
                  <a:pt x="5811335" y="1027134"/>
                  <a:pt x="5830952" y="1015380"/>
                  <a:pt x="5850611" y="1018709"/>
                </a:cubicBezTo>
                <a:cubicBezTo>
                  <a:pt x="5853229" y="1030244"/>
                  <a:pt x="5839076" y="1035708"/>
                  <a:pt x="5836502" y="1050641"/>
                </a:cubicBezTo>
                <a:cubicBezTo>
                  <a:pt x="5821466" y="1052032"/>
                  <a:pt x="5808591" y="1058396"/>
                  <a:pt x="5790731" y="1052513"/>
                </a:cubicBezTo>
                <a:cubicBezTo>
                  <a:pt x="5808667" y="1074165"/>
                  <a:pt x="5829128" y="1085549"/>
                  <a:pt x="5844350" y="1104996"/>
                </a:cubicBezTo>
                <a:cubicBezTo>
                  <a:pt x="5860760" y="1126308"/>
                  <a:pt x="5867522" y="1149718"/>
                  <a:pt x="5881382" y="1172247"/>
                </a:cubicBezTo>
                <a:close/>
                <a:moveTo>
                  <a:pt x="5730289" y="1525344"/>
                </a:moveTo>
                <a:lnTo>
                  <a:pt x="5726646" y="1515074"/>
                </a:lnTo>
                <a:lnTo>
                  <a:pt x="5726261" y="1513987"/>
                </a:lnTo>
                <a:lnTo>
                  <a:pt x="5722471" y="1519264"/>
                </a:lnTo>
                <a:lnTo>
                  <a:pt x="5718218" y="1525185"/>
                </a:lnTo>
                <a:cubicBezTo>
                  <a:pt x="5716734" y="1528813"/>
                  <a:pt x="5717284" y="1532149"/>
                  <a:pt x="5722374" y="1534636"/>
                </a:cubicBezTo>
                <a:cubicBezTo>
                  <a:pt x="5726061" y="1532220"/>
                  <a:pt x="5729171" y="1528954"/>
                  <a:pt x="5730289" y="1525344"/>
                </a:cubicBezTo>
                <a:close/>
                <a:moveTo>
                  <a:pt x="5722953" y="1554878"/>
                </a:moveTo>
                <a:cubicBezTo>
                  <a:pt x="5713522" y="1549283"/>
                  <a:pt x="5709528" y="1543236"/>
                  <a:pt x="5704561" y="1537234"/>
                </a:cubicBezTo>
                <a:cubicBezTo>
                  <a:pt x="5697551" y="1545558"/>
                  <a:pt x="5707205" y="1551727"/>
                  <a:pt x="5703510" y="1560088"/>
                </a:cubicBezTo>
                <a:cubicBezTo>
                  <a:pt x="5699304" y="1557753"/>
                  <a:pt x="5695135" y="1552104"/>
                  <a:pt x="5691384" y="1555205"/>
                </a:cubicBezTo>
                <a:cubicBezTo>
                  <a:pt x="5696324" y="1568809"/>
                  <a:pt x="5715296" y="1570054"/>
                  <a:pt x="5722953" y="1554878"/>
                </a:cubicBezTo>
                <a:close/>
                <a:moveTo>
                  <a:pt x="6006458" y="919706"/>
                </a:moveTo>
                <a:cubicBezTo>
                  <a:pt x="6017271" y="893076"/>
                  <a:pt x="6019766" y="863723"/>
                  <a:pt x="6028468" y="841871"/>
                </a:cubicBezTo>
                <a:cubicBezTo>
                  <a:pt x="6036866" y="821788"/>
                  <a:pt x="6049175" y="810095"/>
                  <a:pt x="6051218" y="795771"/>
                </a:cubicBezTo>
                <a:cubicBezTo>
                  <a:pt x="6057894" y="739712"/>
                  <a:pt x="5986771" y="712094"/>
                  <a:pt x="5930766" y="682590"/>
                </a:cubicBezTo>
                <a:cubicBezTo>
                  <a:pt x="5811761" y="620016"/>
                  <a:pt x="5708956" y="545564"/>
                  <a:pt x="5605533" y="527467"/>
                </a:cubicBezTo>
                <a:cubicBezTo>
                  <a:pt x="5546857" y="564356"/>
                  <a:pt x="5524185" y="624291"/>
                  <a:pt x="5496183" y="674733"/>
                </a:cubicBezTo>
                <a:cubicBezTo>
                  <a:pt x="5450922" y="755619"/>
                  <a:pt x="5417637" y="834183"/>
                  <a:pt x="5385429" y="918932"/>
                </a:cubicBezTo>
                <a:cubicBezTo>
                  <a:pt x="5351683" y="1008237"/>
                  <a:pt x="5305930" y="1087002"/>
                  <a:pt x="5271016" y="1168176"/>
                </a:cubicBezTo>
                <a:cubicBezTo>
                  <a:pt x="5270312" y="1169769"/>
                  <a:pt x="5274214" y="1173872"/>
                  <a:pt x="5272408" y="1176881"/>
                </a:cubicBezTo>
                <a:cubicBezTo>
                  <a:pt x="5270426" y="1180288"/>
                  <a:pt x="5266794" y="1177732"/>
                  <a:pt x="5264285" y="1182333"/>
                </a:cubicBezTo>
                <a:cubicBezTo>
                  <a:pt x="5257683" y="1195120"/>
                  <a:pt x="5264476" y="1206687"/>
                  <a:pt x="5262013" y="1212261"/>
                </a:cubicBezTo>
                <a:cubicBezTo>
                  <a:pt x="5260430" y="1215844"/>
                  <a:pt x="5252555" y="1214268"/>
                  <a:pt x="5251277" y="1216083"/>
                </a:cubicBezTo>
                <a:cubicBezTo>
                  <a:pt x="5242777" y="1229934"/>
                  <a:pt x="5248550" y="1240575"/>
                  <a:pt x="5246579" y="1248269"/>
                </a:cubicBezTo>
                <a:cubicBezTo>
                  <a:pt x="5245710" y="1254548"/>
                  <a:pt x="5240634" y="1258491"/>
                  <a:pt x="5240070" y="1263001"/>
                </a:cubicBezTo>
                <a:cubicBezTo>
                  <a:pt x="5236204" y="1292224"/>
                  <a:pt x="5255347" y="1309248"/>
                  <a:pt x="5283874" y="1330894"/>
                </a:cubicBezTo>
                <a:cubicBezTo>
                  <a:pt x="5350630" y="1381328"/>
                  <a:pt x="5422875" y="1416104"/>
                  <a:pt x="5500475" y="1452770"/>
                </a:cubicBezTo>
                <a:cubicBezTo>
                  <a:pt x="5561074" y="1480498"/>
                  <a:pt x="5632088" y="1518061"/>
                  <a:pt x="5685585" y="1515525"/>
                </a:cubicBezTo>
                <a:cubicBezTo>
                  <a:pt x="5693940" y="1514934"/>
                  <a:pt x="5701960" y="1503250"/>
                  <a:pt x="5712105" y="1511540"/>
                </a:cubicBezTo>
                <a:cubicBezTo>
                  <a:pt x="5753403" y="1474110"/>
                  <a:pt x="5761915" y="1427905"/>
                  <a:pt x="5781358" y="1386054"/>
                </a:cubicBezTo>
                <a:cubicBezTo>
                  <a:pt x="5794294" y="1358935"/>
                  <a:pt x="5813426" y="1335029"/>
                  <a:pt x="5828260" y="1306845"/>
                </a:cubicBezTo>
                <a:cubicBezTo>
                  <a:pt x="5855159" y="1257819"/>
                  <a:pt x="5874350" y="1202532"/>
                  <a:pt x="5900582" y="1151784"/>
                </a:cubicBezTo>
                <a:cubicBezTo>
                  <a:pt x="5927342" y="1099841"/>
                  <a:pt x="5945032" y="1045795"/>
                  <a:pt x="5967865" y="997351"/>
                </a:cubicBezTo>
                <a:cubicBezTo>
                  <a:pt x="5981550" y="969612"/>
                  <a:pt x="5995551" y="944390"/>
                  <a:pt x="6006458" y="919706"/>
                </a:cubicBezTo>
                <a:close/>
                <a:moveTo>
                  <a:pt x="5794877" y="1399641"/>
                </a:moveTo>
                <a:cubicBezTo>
                  <a:pt x="5789735" y="1394038"/>
                  <a:pt x="5808370" y="1384189"/>
                  <a:pt x="5798763" y="1378992"/>
                </a:cubicBezTo>
                <a:cubicBezTo>
                  <a:pt x="5798820" y="1384252"/>
                  <a:pt x="5781622" y="1403777"/>
                  <a:pt x="5794877" y="1399641"/>
                </a:cubicBezTo>
                <a:close/>
                <a:moveTo>
                  <a:pt x="5748895" y="1530650"/>
                </a:moveTo>
                <a:cubicBezTo>
                  <a:pt x="5745263" y="1528094"/>
                  <a:pt x="5743975" y="1525621"/>
                  <a:pt x="5743437" y="1522528"/>
                </a:cubicBezTo>
                <a:cubicBezTo>
                  <a:pt x="5735231" y="1530323"/>
                  <a:pt x="5735381" y="1537528"/>
                  <a:pt x="5739375" y="1543575"/>
                </a:cubicBezTo>
                <a:cubicBezTo>
                  <a:pt x="5742681" y="1539326"/>
                  <a:pt x="5745589" y="1534900"/>
                  <a:pt x="5748895" y="1530650"/>
                </a:cubicBezTo>
                <a:close/>
                <a:moveTo>
                  <a:pt x="5758239" y="1518123"/>
                </a:moveTo>
                <a:cubicBezTo>
                  <a:pt x="5755182" y="1515345"/>
                  <a:pt x="5756987" y="1512336"/>
                  <a:pt x="5752383" y="1509825"/>
                </a:cubicBezTo>
                <a:cubicBezTo>
                  <a:pt x="5751105" y="1511640"/>
                  <a:pt x="5750003" y="1513057"/>
                  <a:pt x="5748725" y="1514871"/>
                </a:cubicBezTo>
                <a:cubicBezTo>
                  <a:pt x="5751959" y="1517252"/>
                  <a:pt x="5749977" y="1520659"/>
                  <a:pt x="5754581" y="1523169"/>
                </a:cubicBezTo>
                <a:cubicBezTo>
                  <a:pt x="5755859" y="1521355"/>
                  <a:pt x="5757137" y="1519540"/>
                  <a:pt x="5758239" y="1518123"/>
                </a:cubicBezTo>
                <a:close/>
                <a:moveTo>
                  <a:pt x="5774258" y="1486820"/>
                </a:moveTo>
                <a:cubicBezTo>
                  <a:pt x="5775365" y="1482327"/>
                  <a:pt x="5775305" y="1478017"/>
                  <a:pt x="5774736" y="1473781"/>
                </a:cubicBezTo>
                <a:lnTo>
                  <a:pt x="5773743" y="1467818"/>
                </a:lnTo>
                <a:lnTo>
                  <a:pt x="5770497" y="1448352"/>
                </a:lnTo>
                <a:cubicBezTo>
                  <a:pt x="5768684" y="1457306"/>
                  <a:pt x="5766384" y="1466284"/>
                  <a:pt x="5765222" y="1475109"/>
                </a:cubicBezTo>
                <a:lnTo>
                  <a:pt x="5765294" y="1476295"/>
                </a:lnTo>
                <a:lnTo>
                  <a:pt x="5766777" y="1500957"/>
                </a:lnTo>
                <a:cubicBezTo>
                  <a:pt x="5770877" y="1495988"/>
                  <a:pt x="5773151" y="1491312"/>
                  <a:pt x="5774258" y="1486820"/>
                </a:cubicBezTo>
                <a:close/>
                <a:moveTo>
                  <a:pt x="5790918" y="1463561"/>
                </a:moveTo>
                <a:cubicBezTo>
                  <a:pt x="5788259" y="1460959"/>
                  <a:pt x="5788554" y="1454903"/>
                  <a:pt x="5783255" y="1458273"/>
                </a:cubicBezTo>
                <a:cubicBezTo>
                  <a:pt x="5786091" y="1460477"/>
                  <a:pt x="5785620" y="1466931"/>
                  <a:pt x="5790918" y="1463561"/>
                </a:cubicBezTo>
                <a:close/>
                <a:moveTo>
                  <a:pt x="5805374" y="1434616"/>
                </a:moveTo>
                <a:cubicBezTo>
                  <a:pt x="5807529" y="1429738"/>
                  <a:pt x="5807759" y="1424368"/>
                  <a:pt x="5802358" y="1421505"/>
                </a:cubicBezTo>
                <a:cubicBezTo>
                  <a:pt x="5796320" y="1429782"/>
                  <a:pt x="5796294" y="1437385"/>
                  <a:pt x="5796842" y="1444765"/>
                </a:cubicBezTo>
                <a:cubicBezTo>
                  <a:pt x="5799139" y="1443877"/>
                  <a:pt x="5803219" y="1439493"/>
                  <a:pt x="5805374" y="1434616"/>
                </a:cubicBezTo>
                <a:close/>
                <a:moveTo>
                  <a:pt x="6074024" y="828213"/>
                </a:moveTo>
                <a:cubicBezTo>
                  <a:pt x="6069326" y="823758"/>
                  <a:pt x="6074132" y="818268"/>
                  <a:pt x="6069610" y="813415"/>
                </a:cubicBezTo>
                <a:cubicBezTo>
                  <a:pt x="6064757" y="817932"/>
                  <a:pt x="6070717" y="832462"/>
                  <a:pt x="6074024" y="828213"/>
                </a:cubicBezTo>
                <a:close/>
                <a:moveTo>
                  <a:pt x="5977891" y="1047941"/>
                </a:moveTo>
                <a:cubicBezTo>
                  <a:pt x="5974083" y="1045782"/>
                  <a:pt x="5977720" y="1032162"/>
                  <a:pt x="5969421" y="1038012"/>
                </a:cubicBezTo>
                <a:cubicBezTo>
                  <a:pt x="5973229" y="1040170"/>
                  <a:pt x="5969193" y="1053615"/>
                  <a:pt x="5977891" y="1047941"/>
                </a:cubicBezTo>
                <a:close/>
                <a:moveTo>
                  <a:pt x="5944161" y="1125356"/>
                </a:moveTo>
                <a:cubicBezTo>
                  <a:pt x="5950033" y="1121764"/>
                  <a:pt x="5945714" y="1108910"/>
                  <a:pt x="5940110" y="1114048"/>
                </a:cubicBezTo>
                <a:cubicBezTo>
                  <a:pt x="5943214" y="1117799"/>
                  <a:pt x="5941455" y="1121781"/>
                  <a:pt x="5944161" y="1125356"/>
                </a:cubicBezTo>
                <a:close/>
                <a:moveTo>
                  <a:pt x="1704910" y="10720839"/>
                </a:moveTo>
                <a:cubicBezTo>
                  <a:pt x="1705120" y="10696639"/>
                  <a:pt x="1689394" y="10649204"/>
                  <a:pt x="1668019" y="10646904"/>
                </a:cubicBezTo>
                <a:cubicBezTo>
                  <a:pt x="1680813" y="10669705"/>
                  <a:pt x="1692634" y="10692551"/>
                  <a:pt x="1689022" y="10719058"/>
                </a:cubicBezTo>
                <a:cubicBezTo>
                  <a:pt x="1672595" y="10714182"/>
                  <a:pt x="1663319" y="10740568"/>
                  <a:pt x="1645827" y="10733791"/>
                </a:cubicBezTo>
                <a:cubicBezTo>
                  <a:pt x="1615341" y="10655065"/>
                  <a:pt x="1581359" y="10576702"/>
                  <a:pt x="1514788" y="10506324"/>
                </a:cubicBezTo>
                <a:cubicBezTo>
                  <a:pt x="1525086" y="10599469"/>
                  <a:pt x="1613219" y="10676039"/>
                  <a:pt x="1623119" y="10769008"/>
                </a:cubicBezTo>
                <a:cubicBezTo>
                  <a:pt x="1554276" y="10691911"/>
                  <a:pt x="1543039" y="10575012"/>
                  <a:pt x="1465919" y="10516645"/>
                </a:cubicBezTo>
                <a:cubicBezTo>
                  <a:pt x="1509449" y="10611137"/>
                  <a:pt x="1536972" y="10709510"/>
                  <a:pt x="1604074" y="10799175"/>
                </a:cubicBezTo>
                <a:cubicBezTo>
                  <a:pt x="1640279" y="10785164"/>
                  <a:pt x="1674964" y="10763812"/>
                  <a:pt x="1704910" y="10720839"/>
                </a:cubicBezTo>
                <a:close/>
                <a:moveTo>
                  <a:pt x="5818956" y="1409804"/>
                </a:moveTo>
                <a:cubicBezTo>
                  <a:pt x="5814749" y="1407470"/>
                  <a:pt x="5810005" y="1402042"/>
                  <a:pt x="5806828" y="1404922"/>
                </a:cubicBezTo>
                <a:cubicBezTo>
                  <a:pt x="5811526" y="1409377"/>
                  <a:pt x="5806942" y="1415441"/>
                  <a:pt x="5811640" y="1419896"/>
                </a:cubicBezTo>
                <a:cubicBezTo>
                  <a:pt x="5814020" y="1416665"/>
                  <a:pt x="5816400" y="1413434"/>
                  <a:pt x="5818956" y="1409804"/>
                </a:cubicBezTo>
                <a:close/>
                <a:moveTo>
                  <a:pt x="5839263" y="1377852"/>
                </a:moveTo>
                <a:cubicBezTo>
                  <a:pt x="5837623" y="1376176"/>
                  <a:pt x="5836205" y="1375074"/>
                  <a:pt x="5838456" y="1373213"/>
                </a:cubicBezTo>
                <a:cubicBezTo>
                  <a:pt x="5836640" y="1371935"/>
                  <a:pt x="5834824" y="1370656"/>
                  <a:pt x="5833582" y="1369156"/>
                </a:cubicBezTo>
                <a:cubicBezTo>
                  <a:pt x="5824792" y="1372886"/>
                  <a:pt x="5836402" y="1383250"/>
                  <a:pt x="5839263" y="1377852"/>
                </a:cubicBezTo>
                <a:close/>
                <a:moveTo>
                  <a:pt x="5847800" y="1360686"/>
                </a:moveTo>
                <a:cubicBezTo>
                  <a:pt x="5856689" y="1342724"/>
                  <a:pt x="5847780" y="1315470"/>
                  <a:pt x="5844444" y="1306858"/>
                </a:cubicBezTo>
                <a:cubicBezTo>
                  <a:pt x="5847625" y="1324443"/>
                  <a:pt x="5832021" y="1344673"/>
                  <a:pt x="5847800" y="1360686"/>
                </a:cubicBezTo>
                <a:close/>
                <a:moveTo>
                  <a:pt x="5866902" y="1323919"/>
                </a:moveTo>
                <a:cubicBezTo>
                  <a:pt x="5864212" y="1308454"/>
                  <a:pt x="5863069" y="1292721"/>
                  <a:pt x="5862723" y="1277341"/>
                </a:cubicBezTo>
                <a:cubicBezTo>
                  <a:pt x="5854269" y="1292164"/>
                  <a:pt x="5852229" y="1326953"/>
                  <a:pt x="5866902" y="1323919"/>
                </a:cubicBezTo>
                <a:close/>
                <a:moveTo>
                  <a:pt x="1293904" y="11679101"/>
                </a:moveTo>
                <a:cubicBezTo>
                  <a:pt x="1294196" y="11656547"/>
                  <a:pt x="1274032" y="11643248"/>
                  <a:pt x="1262073" y="11626439"/>
                </a:cubicBezTo>
                <a:cubicBezTo>
                  <a:pt x="1239051" y="11633838"/>
                  <a:pt x="1213122" y="11636488"/>
                  <a:pt x="1196219" y="11657661"/>
                </a:cubicBezTo>
                <a:cubicBezTo>
                  <a:pt x="1226859" y="11670124"/>
                  <a:pt x="1235824" y="11636371"/>
                  <a:pt x="1264339" y="11645755"/>
                </a:cubicBezTo>
                <a:cubicBezTo>
                  <a:pt x="1245688" y="11665371"/>
                  <a:pt x="1212411" y="11653804"/>
                  <a:pt x="1197155" y="11680658"/>
                </a:cubicBezTo>
                <a:cubicBezTo>
                  <a:pt x="1229726" y="11692895"/>
                  <a:pt x="1253681" y="11648376"/>
                  <a:pt x="1276411" y="11663529"/>
                </a:cubicBezTo>
                <a:cubicBezTo>
                  <a:pt x="1257420" y="11680247"/>
                  <a:pt x="1230072" y="11679147"/>
                  <a:pt x="1210149" y="11694603"/>
                </a:cubicBezTo>
                <a:cubicBezTo>
                  <a:pt x="1237423" y="11715098"/>
                  <a:pt x="1261116" y="11670023"/>
                  <a:pt x="1293904" y="11679101"/>
                </a:cubicBezTo>
                <a:close/>
                <a:moveTo>
                  <a:pt x="6067690" y="879187"/>
                </a:moveTo>
                <a:cubicBezTo>
                  <a:pt x="6070401" y="866585"/>
                  <a:pt x="6066542" y="842990"/>
                  <a:pt x="6057824" y="840090"/>
                </a:cubicBezTo>
                <a:cubicBezTo>
                  <a:pt x="6063867" y="852277"/>
                  <a:pt x="6055412" y="867101"/>
                  <a:pt x="6067690" y="879187"/>
                </a:cubicBezTo>
                <a:close/>
                <a:moveTo>
                  <a:pt x="5914046" y="1227864"/>
                </a:moveTo>
                <a:cubicBezTo>
                  <a:pt x="5914655" y="1225813"/>
                  <a:pt x="5914175" y="1223935"/>
                  <a:pt x="5911187" y="1222615"/>
                </a:cubicBezTo>
                <a:cubicBezTo>
                  <a:pt x="5907482" y="1226689"/>
                  <a:pt x="5908243" y="1230356"/>
                  <a:pt x="5910374" y="1234153"/>
                </a:cubicBezTo>
                <a:cubicBezTo>
                  <a:pt x="5911740" y="1232139"/>
                  <a:pt x="5913437" y="1229915"/>
                  <a:pt x="5914046" y="1227864"/>
                </a:cubicBezTo>
                <a:close/>
                <a:moveTo>
                  <a:pt x="6045923" y="929529"/>
                </a:moveTo>
                <a:cubicBezTo>
                  <a:pt x="6052525" y="916743"/>
                  <a:pt x="6043610" y="905666"/>
                  <a:pt x="6040708" y="893914"/>
                </a:cubicBezTo>
                <a:cubicBezTo>
                  <a:pt x="6037024" y="906563"/>
                  <a:pt x="6038778" y="918758"/>
                  <a:pt x="6045923" y="929529"/>
                </a:cubicBezTo>
                <a:close/>
                <a:moveTo>
                  <a:pt x="5934930" y="1185043"/>
                </a:moveTo>
                <a:cubicBezTo>
                  <a:pt x="5938966" y="1171599"/>
                  <a:pt x="5932747" y="1159809"/>
                  <a:pt x="5931568" y="1147392"/>
                </a:cubicBezTo>
                <a:cubicBezTo>
                  <a:pt x="5929079" y="1160568"/>
                  <a:pt x="5928711" y="1173254"/>
                  <a:pt x="5934930" y="1185043"/>
                </a:cubicBezTo>
                <a:close/>
                <a:moveTo>
                  <a:pt x="6033091" y="962881"/>
                </a:moveTo>
                <a:cubicBezTo>
                  <a:pt x="6040692" y="942446"/>
                  <a:pt x="6031628" y="924165"/>
                  <a:pt x="6028974" y="905385"/>
                </a:cubicBezTo>
                <a:cubicBezTo>
                  <a:pt x="6018833" y="917560"/>
                  <a:pt x="6026417" y="945656"/>
                  <a:pt x="6033091" y="962881"/>
                </a:cubicBezTo>
                <a:close/>
                <a:moveTo>
                  <a:pt x="6022934" y="986945"/>
                </a:moveTo>
                <a:cubicBezTo>
                  <a:pt x="6028631" y="983752"/>
                  <a:pt x="6024709" y="971074"/>
                  <a:pt x="6019329" y="976786"/>
                </a:cubicBezTo>
                <a:cubicBezTo>
                  <a:pt x="6022210" y="979963"/>
                  <a:pt x="6020053" y="983768"/>
                  <a:pt x="6022934" y="986945"/>
                </a:cubicBezTo>
                <a:close/>
                <a:moveTo>
                  <a:pt x="5933310" y="1191942"/>
                </a:moveTo>
                <a:cubicBezTo>
                  <a:pt x="5928752" y="1190403"/>
                  <a:pt x="5922580" y="1179587"/>
                  <a:pt x="5919145" y="1185207"/>
                </a:cubicBezTo>
                <a:cubicBezTo>
                  <a:pt x="5925307" y="1191736"/>
                  <a:pt x="5916749" y="1200328"/>
                  <a:pt x="5922336" y="1207079"/>
                </a:cubicBezTo>
                <a:cubicBezTo>
                  <a:pt x="5931840" y="1206044"/>
                  <a:pt x="5926429" y="1198894"/>
                  <a:pt x="5933310" y="1191942"/>
                </a:cubicBezTo>
                <a:close/>
                <a:moveTo>
                  <a:pt x="1286298" y="11710976"/>
                </a:moveTo>
                <a:cubicBezTo>
                  <a:pt x="1289222" y="11708044"/>
                  <a:pt x="1290888" y="11704716"/>
                  <a:pt x="1290602" y="11701029"/>
                </a:cubicBezTo>
                <a:cubicBezTo>
                  <a:pt x="1276317" y="11711124"/>
                  <a:pt x="1255502" y="11707299"/>
                  <a:pt x="1244725" y="11725599"/>
                </a:cubicBezTo>
                <a:cubicBezTo>
                  <a:pt x="1257431" y="11724990"/>
                  <a:pt x="1277527" y="11719769"/>
                  <a:pt x="1286298" y="11710976"/>
                </a:cubicBezTo>
                <a:close/>
                <a:moveTo>
                  <a:pt x="6018497" y="1001164"/>
                </a:moveTo>
                <a:cubicBezTo>
                  <a:pt x="6018451" y="998170"/>
                  <a:pt x="6016808" y="995421"/>
                  <a:pt x="6014636" y="992796"/>
                </a:cubicBezTo>
                <a:cubicBezTo>
                  <a:pt x="6005530" y="994007"/>
                  <a:pt x="6011127" y="1005046"/>
                  <a:pt x="6012778" y="1011010"/>
                </a:cubicBezTo>
                <a:cubicBezTo>
                  <a:pt x="6016992" y="1007399"/>
                  <a:pt x="6018543" y="1004158"/>
                  <a:pt x="6018497" y="1001164"/>
                </a:cubicBezTo>
                <a:close/>
                <a:moveTo>
                  <a:pt x="6003604" y="1039315"/>
                </a:moveTo>
                <a:cubicBezTo>
                  <a:pt x="6011013" y="1031168"/>
                  <a:pt x="6009890" y="1024010"/>
                  <a:pt x="6000237" y="1017841"/>
                </a:cubicBezTo>
                <a:cubicBezTo>
                  <a:pt x="5995746" y="1025850"/>
                  <a:pt x="5997266" y="1033184"/>
                  <a:pt x="6003604" y="1039315"/>
                </a:cubicBezTo>
                <a:close/>
                <a:moveTo>
                  <a:pt x="5952811" y="1155350"/>
                </a:moveTo>
                <a:cubicBezTo>
                  <a:pt x="5949976" y="1153146"/>
                  <a:pt x="5951957" y="1149739"/>
                  <a:pt x="5947353" y="1147228"/>
                </a:cubicBezTo>
                <a:cubicBezTo>
                  <a:pt x="5946075" y="1149043"/>
                  <a:pt x="5944797" y="1150858"/>
                  <a:pt x="5943519" y="1152672"/>
                </a:cubicBezTo>
                <a:cubicBezTo>
                  <a:pt x="5946354" y="1154877"/>
                  <a:pt x="5944373" y="1158284"/>
                  <a:pt x="5949153" y="1160396"/>
                </a:cubicBezTo>
                <a:cubicBezTo>
                  <a:pt x="5950255" y="1158980"/>
                  <a:pt x="5951533" y="1157165"/>
                  <a:pt x="5952811" y="1155350"/>
                </a:cubicBezTo>
                <a:close/>
                <a:moveTo>
                  <a:pt x="5982595" y="1090230"/>
                </a:moveTo>
                <a:cubicBezTo>
                  <a:pt x="5984974" y="1083905"/>
                  <a:pt x="5984882" y="1077916"/>
                  <a:pt x="5979276" y="1072822"/>
                </a:cubicBezTo>
                <a:cubicBezTo>
                  <a:pt x="5970579" y="1078497"/>
                  <a:pt x="5983099" y="1099732"/>
                  <a:pt x="5968313" y="1092247"/>
                </a:cubicBezTo>
                <a:cubicBezTo>
                  <a:pt x="5963951" y="1098886"/>
                  <a:pt x="5964629" y="1104895"/>
                  <a:pt x="5971096" y="1109656"/>
                </a:cubicBezTo>
                <a:cubicBezTo>
                  <a:pt x="5975369" y="1103217"/>
                  <a:pt x="5980217" y="1096555"/>
                  <a:pt x="5982595" y="1090230"/>
                </a:cubicBezTo>
                <a:close/>
                <a:moveTo>
                  <a:pt x="5999532" y="1056075"/>
                </a:moveTo>
                <a:cubicBezTo>
                  <a:pt x="5984252" y="1045398"/>
                  <a:pt x="5990536" y="1024708"/>
                  <a:pt x="5987333" y="1012006"/>
                </a:cubicBezTo>
                <a:lnTo>
                  <a:pt x="5983336" y="1007022"/>
                </a:lnTo>
                <a:lnTo>
                  <a:pt x="5979816" y="1002632"/>
                </a:lnTo>
                <a:lnTo>
                  <a:pt x="5980864" y="1012529"/>
                </a:lnTo>
                <a:lnTo>
                  <a:pt x="5983198" y="1034582"/>
                </a:lnTo>
                <a:cubicBezTo>
                  <a:pt x="5984439" y="1045242"/>
                  <a:pt x="5986553" y="1055813"/>
                  <a:pt x="5991818" y="1065991"/>
                </a:cubicBezTo>
                <a:cubicBezTo>
                  <a:pt x="5994198" y="1062760"/>
                  <a:pt x="5996577" y="1059528"/>
                  <a:pt x="5999532" y="1056075"/>
                </a:cubicBezTo>
                <a:close/>
                <a:moveTo>
                  <a:pt x="5973238" y="1129459"/>
                </a:moveTo>
                <a:cubicBezTo>
                  <a:pt x="5942655" y="1193691"/>
                  <a:pt x="5910032" y="1257557"/>
                  <a:pt x="5876184" y="1322310"/>
                </a:cubicBezTo>
                <a:cubicBezTo>
                  <a:pt x="5841368" y="1389251"/>
                  <a:pt x="5811463" y="1456935"/>
                  <a:pt x="5774024" y="1517960"/>
                </a:cubicBezTo>
                <a:cubicBezTo>
                  <a:pt x="5764246" y="1533626"/>
                  <a:pt x="5734925" y="1568733"/>
                  <a:pt x="5723532" y="1575120"/>
                </a:cubicBezTo>
                <a:cubicBezTo>
                  <a:pt x="5713464" y="1580665"/>
                  <a:pt x="5688563" y="1577752"/>
                  <a:pt x="5680182" y="1585946"/>
                </a:cubicBezTo>
                <a:cubicBezTo>
                  <a:pt x="5655120" y="1571542"/>
                  <a:pt x="5622428" y="1564710"/>
                  <a:pt x="5586926" y="1548072"/>
                </a:cubicBezTo>
                <a:cubicBezTo>
                  <a:pt x="5524511" y="1519067"/>
                  <a:pt x="5453182" y="1478985"/>
                  <a:pt x="5386912" y="1446849"/>
                </a:cubicBezTo>
                <a:cubicBezTo>
                  <a:pt x="5317631" y="1412907"/>
                  <a:pt x="5236937" y="1376777"/>
                  <a:pt x="5206176" y="1308460"/>
                </a:cubicBezTo>
                <a:cubicBezTo>
                  <a:pt x="5190883" y="1274103"/>
                  <a:pt x="5200890" y="1242834"/>
                  <a:pt x="5201724" y="1203230"/>
                </a:cubicBezTo>
                <a:cubicBezTo>
                  <a:pt x="5180831" y="1231116"/>
                  <a:pt x="5171321" y="1284970"/>
                  <a:pt x="5134328" y="1310501"/>
                </a:cubicBezTo>
                <a:cubicBezTo>
                  <a:pt x="5100394" y="1302170"/>
                  <a:pt x="5061663" y="1303616"/>
                  <a:pt x="5029478" y="1287016"/>
                </a:cubicBezTo>
                <a:cubicBezTo>
                  <a:pt x="4969934" y="1256899"/>
                  <a:pt x="4904359" y="1182242"/>
                  <a:pt x="4864181" y="1133082"/>
                </a:cubicBezTo>
                <a:cubicBezTo>
                  <a:pt x="4850745" y="1117153"/>
                  <a:pt x="4842116" y="1095733"/>
                  <a:pt x="4829254" y="1079581"/>
                </a:cubicBezTo>
                <a:cubicBezTo>
                  <a:pt x="4770136" y="1005397"/>
                  <a:pt x="4695744" y="942072"/>
                  <a:pt x="4672319" y="872238"/>
                </a:cubicBezTo>
                <a:cubicBezTo>
                  <a:pt x="4663726" y="847503"/>
                  <a:pt x="4665905" y="815631"/>
                  <a:pt x="4656665" y="797748"/>
                </a:cubicBezTo>
                <a:cubicBezTo>
                  <a:pt x="4662357" y="737449"/>
                  <a:pt x="4700681" y="658257"/>
                  <a:pt x="4729521" y="588674"/>
                </a:cubicBezTo>
                <a:cubicBezTo>
                  <a:pt x="4742094" y="558064"/>
                  <a:pt x="4754982" y="529972"/>
                  <a:pt x="4770964" y="501343"/>
                </a:cubicBezTo>
                <a:cubicBezTo>
                  <a:pt x="4787651" y="471122"/>
                  <a:pt x="4807172" y="443106"/>
                  <a:pt x="4825182" y="412042"/>
                </a:cubicBezTo>
                <a:cubicBezTo>
                  <a:pt x="4842665" y="382173"/>
                  <a:pt x="4855848" y="348025"/>
                  <a:pt x="4872312" y="317230"/>
                </a:cubicBezTo>
                <a:cubicBezTo>
                  <a:pt x="4905896" y="253075"/>
                  <a:pt x="4946113" y="188996"/>
                  <a:pt x="4983986" y="124832"/>
                </a:cubicBezTo>
                <a:cubicBezTo>
                  <a:pt x="5001645" y="94565"/>
                  <a:pt x="5028512" y="69318"/>
                  <a:pt x="5038203" y="35531"/>
                </a:cubicBezTo>
                <a:cubicBezTo>
                  <a:pt x="5057693" y="31294"/>
                  <a:pt x="5061088" y="8525"/>
                  <a:pt x="5080567" y="0"/>
                </a:cubicBezTo>
                <a:cubicBezTo>
                  <a:pt x="5163279" y="29408"/>
                  <a:pt x="5239388" y="108243"/>
                  <a:pt x="5307379" y="176355"/>
                </a:cubicBezTo>
                <a:cubicBezTo>
                  <a:pt x="5399175" y="269259"/>
                  <a:pt x="5510098" y="354436"/>
                  <a:pt x="5533817" y="454855"/>
                </a:cubicBezTo>
                <a:cubicBezTo>
                  <a:pt x="5514425" y="481501"/>
                  <a:pt x="5496006" y="508101"/>
                  <a:pt x="5491157" y="533084"/>
                </a:cubicBezTo>
                <a:cubicBezTo>
                  <a:pt x="5508210" y="526818"/>
                  <a:pt x="5510725" y="506039"/>
                  <a:pt x="5525636" y="491689"/>
                </a:cubicBezTo>
                <a:cubicBezTo>
                  <a:pt x="5545975" y="472599"/>
                  <a:pt x="5591028" y="452533"/>
                  <a:pt x="5608500" y="455018"/>
                </a:cubicBezTo>
                <a:cubicBezTo>
                  <a:pt x="5618319" y="456502"/>
                  <a:pt x="5630995" y="468765"/>
                  <a:pt x="5647726" y="476157"/>
                </a:cubicBezTo>
                <a:cubicBezTo>
                  <a:pt x="5677604" y="489359"/>
                  <a:pt x="5729160" y="507380"/>
                  <a:pt x="5760818" y="525175"/>
                </a:cubicBezTo>
                <a:cubicBezTo>
                  <a:pt x="5788844" y="540413"/>
                  <a:pt x="5813304" y="562641"/>
                  <a:pt x="5843100" y="578186"/>
                </a:cubicBezTo>
                <a:cubicBezTo>
                  <a:pt x="5895519" y="606106"/>
                  <a:pt x="5943676" y="626432"/>
                  <a:pt x="6004285" y="658446"/>
                </a:cubicBezTo>
                <a:cubicBezTo>
                  <a:pt x="6032311" y="673684"/>
                  <a:pt x="6063152" y="682552"/>
                  <a:pt x="6082165" y="700946"/>
                </a:cubicBezTo>
                <a:cubicBezTo>
                  <a:pt x="6091560" y="709856"/>
                  <a:pt x="6109315" y="738640"/>
                  <a:pt x="6111633" y="746326"/>
                </a:cubicBezTo>
                <a:cubicBezTo>
                  <a:pt x="6121137" y="781932"/>
                  <a:pt x="6075936" y="888542"/>
                  <a:pt x="6058050" y="934411"/>
                </a:cubicBezTo>
                <a:cubicBezTo>
                  <a:pt x="6032363" y="1000629"/>
                  <a:pt x="6003821" y="1065227"/>
                  <a:pt x="5973238" y="1129459"/>
                </a:cubicBezTo>
                <a:close/>
                <a:moveTo>
                  <a:pt x="1311742" y="11680925"/>
                </a:moveTo>
                <a:cubicBezTo>
                  <a:pt x="1307652" y="11679446"/>
                  <a:pt x="1308017" y="11675879"/>
                  <a:pt x="1305041" y="11673878"/>
                </a:cubicBezTo>
                <a:cubicBezTo>
                  <a:pt x="1303562" y="11677968"/>
                  <a:pt x="1299586" y="11677456"/>
                  <a:pt x="1297994" y="11680580"/>
                </a:cubicBezTo>
                <a:cubicBezTo>
                  <a:pt x="1302084" y="11682058"/>
                  <a:pt x="1301310" y="11685478"/>
                  <a:pt x="1304695" y="11687626"/>
                </a:cubicBezTo>
                <a:cubicBezTo>
                  <a:pt x="1306174" y="11683536"/>
                  <a:pt x="1309741" y="11683901"/>
                  <a:pt x="1311742" y="11680925"/>
                </a:cubicBezTo>
                <a:close/>
                <a:moveTo>
                  <a:pt x="1753321" y="10684594"/>
                </a:moveTo>
                <a:cubicBezTo>
                  <a:pt x="1716539" y="10776466"/>
                  <a:pt x="1644566" y="10821829"/>
                  <a:pt x="1575165" y="10831175"/>
                </a:cubicBezTo>
                <a:cubicBezTo>
                  <a:pt x="1598717" y="10895404"/>
                  <a:pt x="1587388" y="10972801"/>
                  <a:pt x="1527578" y="11035922"/>
                </a:cubicBezTo>
                <a:cubicBezTo>
                  <a:pt x="1481892" y="11084326"/>
                  <a:pt x="1401461" y="11087370"/>
                  <a:pt x="1355902" y="11093436"/>
                </a:cubicBezTo>
                <a:cubicBezTo>
                  <a:pt x="1332103" y="11056724"/>
                  <a:pt x="1303301" y="11037806"/>
                  <a:pt x="1275582" y="11008887"/>
                </a:cubicBezTo>
                <a:cubicBezTo>
                  <a:pt x="1168470" y="10894400"/>
                  <a:pt x="1168093" y="10747529"/>
                  <a:pt x="1143497" y="10612342"/>
                </a:cubicBezTo>
                <a:cubicBezTo>
                  <a:pt x="1154368" y="10586661"/>
                  <a:pt x="1177895" y="10601343"/>
                  <a:pt x="1190130" y="10591983"/>
                </a:cubicBezTo>
                <a:cubicBezTo>
                  <a:pt x="1194282" y="10589055"/>
                  <a:pt x="1185110" y="10544040"/>
                  <a:pt x="1211411" y="10571855"/>
                </a:cubicBezTo>
                <a:cubicBezTo>
                  <a:pt x="1228270" y="10553106"/>
                  <a:pt x="1199933" y="10543920"/>
                  <a:pt x="1216393" y="10524996"/>
                </a:cubicBezTo>
                <a:cubicBezTo>
                  <a:pt x="1240393" y="10533218"/>
                  <a:pt x="1233702" y="10548362"/>
                  <a:pt x="1254429" y="10557520"/>
                </a:cubicBezTo>
                <a:cubicBezTo>
                  <a:pt x="1279077" y="10558884"/>
                  <a:pt x="1275052" y="10539959"/>
                  <a:pt x="1287351" y="10519672"/>
                </a:cubicBezTo>
                <a:cubicBezTo>
                  <a:pt x="1342210" y="10536766"/>
                  <a:pt x="1379319" y="10472189"/>
                  <a:pt x="1431896" y="10478272"/>
                </a:cubicBezTo>
                <a:cubicBezTo>
                  <a:pt x="1439394" y="10467773"/>
                  <a:pt x="1432432" y="10460886"/>
                  <a:pt x="1440903" y="10450340"/>
                </a:cubicBezTo>
                <a:cubicBezTo>
                  <a:pt x="1510132" y="10482357"/>
                  <a:pt x="1626938" y="10481095"/>
                  <a:pt x="1702085" y="10567646"/>
                </a:cubicBezTo>
                <a:cubicBezTo>
                  <a:pt x="1733893" y="10604563"/>
                  <a:pt x="1729392" y="10649254"/>
                  <a:pt x="1753321" y="10684594"/>
                </a:cubicBezTo>
                <a:close/>
                <a:moveTo>
                  <a:pt x="1416396" y="11487887"/>
                </a:moveTo>
                <a:cubicBezTo>
                  <a:pt x="1416396" y="11487887"/>
                  <a:pt x="1399038" y="11503900"/>
                  <a:pt x="1416396" y="11487887"/>
                </a:cubicBezTo>
                <a:close/>
                <a:moveTo>
                  <a:pt x="1342031" y="11723781"/>
                </a:moveTo>
                <a:cubicBezTo>
                  <a:pt x="1324474" y="11732694"/>
                  <a:pt x="1303295" y="11732437"/>
                  <a:pt x="1288383" y="11745543"/>
                </a:cubicBezTo>
                <a:cubicBezTo>
                  <a:pt x="1307892" y="11746584"/>
                  <a:pt x="1342400" y="11741949"/>
                  <a:pt x="1342031" y="11723781"/>
                </a:cubicBezTo>
                <a:close/>
                <a:moveTo>
                  <a:pt x="1470163" y="11464186"/>
                </a:moveTo>
                <a:cubicBezTo>
                  <a:pt x="1472324" y="11462225"/>
                  <a:pt x="1473924" y="11459002"/>
                  <a:pt x="1474580" y="11453667"/>
                </a:cubicBezTo>
                <a:cubicBezTo>
                  <a:pt x="1461852" y="11445351"/>
                  <a:pt x="1456800" y="11454205"/>
                  <a:pt x="1445003" y="11447155"/>
                </a:cubicBezTo>
                <a:cubicBezTo>
                  <a:pt x="1443820" y="11455548"/>
                  <a:pt x="1430367" y="11469722"/>
                  <a:pt x="1445767" y="11470645"/>
                </a:cubicBezTo>
                <a:cubicBezTo>
                  <a:pt x="1452122" y="11464586"/>
                  <a:pt x="1463676" y="11470068"/>
                  <a:pt x="1470163" y="11464186"/>
                </a:cubicBezTo>
                <a:close/>
                <a:moveTo>
                  <a:pt x="1390160" y="11648800"/>
                </a:moveTo>
                <a:lnTo>
                  <a:pt x="1359959" y="11640060"/>
                </a:lnTo>
                <a:lnTo>
                  <a:pt x="1383095" y="11655537"/>
                </a:lnTo>
                <a:close/>
                <a:moveTo>
                  <a:pt x="1377496" y="11713942"/>
                </a:moveTo>
                <a:cubicBezTo>
                  <a:pt x="1364442" y="11707837"/>
                  <a:pt x="1343594" y="11705387"/>
                  <a:pt x="1338484" y="11695216"/>
                </a:cubicBezTo>
                <a:cubicBezTo>
                  <a:pt x="1329506" y="11702144"/>
                  <a:pt x="1318813" y="11706139"/>
                  <a:pt x="1309721" y="11712101"/>
                </a:cubicBezTo>
                <a:cubicBezTo>
                  <a:pt x="1299402" y="11717620"/>
                  <a:pt x="1259030" y="11725684"/>
                  <a:pt x="1273354" y="11735949"/>
                </a:cubicBezTo>
                <a:cubicBezTo>
                  <a:pt x="1300929" y="11738980"/>
                  <a:pt x="1314890" y="11714432"/>
                  <a:pt x="1340750" y="11714532"/>
                </a:cubicBezTo>
                <a:cubicBezTo>
                  <a:pt x="1356267" y="11726615"/>
                  <a:pt x="1365664" y="11724926"/>
                  <a:pt x="1377496" y="11713942"/>
                </a:cubicBezTo>
                <a:close/>
                <a:moveTo>
                  <a:pt x="1493340" y="11515702"/>
                </a:moveTo>
                <a:cubicBezTo>
                  <a:pt x="1467965" y="11506529"/>
                  <a:pt x="1433246" y="11533444"/>
                  <a:pt x="1448920" y="11550254"/>
                </a:cubicBezTo>
                <a:cubicBezTo>
                  <a:pt x="1454435" y="11518353"/>
                  <a:pt x="1483539" y="11537696"/>
                  <a:pt x="1493340" y="11515702"/>
                </a:cubicBezTo>
                <a:close/>
                <a:moveTo>
                  <a:pt x="1511917" y="11489916"/>
                </a:moveTo>
                <a:cubicBezTo>
                  <a:pt x="1507563" y="11487877"/>
                  <a:pt x="1507411" y="11483179"/>
                  <a:pt x="1506700" y="11478743"/>
                </a:cubicBezTo>
                <a:cubicBezTo>
                  <a:pt x="1499630" y="11475259"/>
                  <a:pt x="1496473" y="11480153"/>
                  <a:pt x="1489254" y="11477080"/>
                </a:cubicBezTo>
                <a:cubicBezTo>
                  <a:pt x="1481787" y="11488774"/>
                  <a:pt x="1487854" y="11493753"/>
                  <a:pt x="1484031" y="11503050"/>
                </a:cubicBezTo>
                <a:cubicBezTo>
                  <a:pt x="1496494" y="11505698"/>
                  <a:pt x="1505975" y="11501233"/>
                  <a:pt x="1511917" y="11489916"/>
                </a:cubicBezTo>
                <a:close/>
                <a:moveTo>
                  <a:pt x="1479959" y="11616727"/>
                </a:moveTo>
                <a:cubicBezTo>
                  <a:pt x="1462412" y="11629421"/>
                  <a:pt x="1418592" y="11625188"/>
                  <a:pt x="1415074" y="11643882"/>
                </a:cubicBezTo>
                <a:cubicBezTo>
                  <a:pt x="1433290" y="11631894"/>
                  <a:pt x="1478788" y="11640448"/>
                  <a:pt x="1479959" y="11616727"/>
                </a:cubicBezTo>
                <a:close/>
                <a:moveTo>
                  <a:pt x="1521990" y="11526058"/>
                </a:moveTo>
                <a:cubicBezTo>
                  <a:pt x="1500113" y="11520007"/>
                  <a:pt x="1487627" y="11534066"/>
                  <a:pt x="1473279" y="11545594"/>
                </a:cubicBezTo>
                <a:cubicBezTo>
                  <a:pt x="1492174" y="11544532"/>
                  <a:pt x="1509913" y="11540265"/>
                  <a:pt x="1521990" y="11526058"/>
                </a:cubicBezTo>
                <a:close/>
                <a:moveTo>
                  <a:pt x="1448438" y="11721091"/>
                </a:moveTo>
                <a:cubicBezTo>
                  <a:pt x="1429373" y="11718823"/>
                  <a:pt x="1411092" y="11718226"/>
                  <a:pt x="1391244" y="11714288"/>
                </a:cubicBezTo>
                <a:cubicBezTo>
                  <a:pt x="1376110" y="11747198"/>
                  <a:pt x="1321611" y="11731659"/>
                  <a:pt x="1315125" y="11759834"/>
                </a:cubicBezTo>
                <a:cubicBezTo>
                  <a:pt x="1342267" y="11769183"/>
                  <a:pt x="1353197" y="11733829"/>
                  <a:pt x="1376607" y="11754777"/>
                </a:cubicBezTo>
                <a:cubicBezTo>
                  <a:pt x="1384744" y="11715638"/>
                  <a:pt x="1427446" y="11740785"/>
                  <a:pt x="1448438" y="11721091"/>
                </a:cubicBezTo>
                <a:close/>
                <a:moveTo>
                  <a:pt x="1513995" y="11573778"/>
                </a:moveTo>
                <a:cubicBezTo>
                  <a:pt x="1457945" y="11579053"/>
                  <a:pt x="1412589" y="11607231"/>
                  <a:pt x="1357470" y="11613772"/>
                </a:cubicBezTo>
                <a:cubicBezTo>
                  <a:pt x="1400955" y="11572846"/>
                  <a:pt x="1472908" y="11591427"/>
                  <a:pt x="1517176" y="11552176"/>
                </a:cubicBezTo>
                <a:cubicBezTo>
                  <a:pt x="1469856" y="11544822"/>
                  <a:pt x="1415770" y="11585630"/>
                  <a:pt x="1362135" y="11588064"/>
                </a:cubicBezTo>
                <a:cubicBezTo>
                  <a:pt x="1372615" y="11576994"/>
                  <a:pt x="1369894" y="11570439"/>
                  <a:pt x="1374011" y="11555212"/>
                </a:cubicBezTo>
                <a:cubicBezTo>
                  <a:pt x="1359610" y="11547685"/>
                  <a:pt x="1349062" y="11566623"/>
                  <a:pt x="1342393" y="11553069"/>
                </a:cubicBezTo>
                <a:cubicBezTo>
                  <a:pt x="1359998" y="11522288"/>
                  <a:pt x="1374771" y="11483983"/>
                  <a:pt x="1406372" y="11465691"/>
                </a:cubicBezTo>
                <a:cubicBezTo>
                  <a:pt x="1340091" y="11468545"/>
                  <a:pt x="1318636" y="11558381"/>
                  <a:pt x="1343177" y="11614764"/>
                </a:cubicBezTo>
                <a:lnTo>
                  <a:pt x="1351011" y="11626847"/>
                </a:lnTo>
                <a:lnTo>
                  <a:pt x="1392372" y="11640076"/>
                </a:lnTo>
                <a:lnTo>
                  <a:pt x="1392002" y="11630898"/>
                </a:lnTo>
                <a:cubicBezTo>
                  <a:pt x="1383663" y="11623241"/>
                  <a:pt x="1371703" y="11643525"/>
                  <a:pt x="1370463" y="11627755"/>
                </a:cubicBezTo>
                <a:cubicBezTo>
                  <a:pt x="1410606" y="11593514"/>
                  <a:pt x="1476199" y="11613046"/>
                  <a:pt x="1513995" y="11573778"/>
                </a:cubicBezTo>
                <a:close/>
                <a:moveTo>
                  <a:pt x="1784955" y="11007536"/>
                </a:moveTo>
                <a:cubicBezTo>
                  <a:pt x="1786158" y="11010147"/>
                  <a:pt x="1781348" y="10999699"/>
                  <a:pt x="1781348" y="10999699"/>
                </a:cubicBezTo>
                <a:cubicBezTo>
                  <a:pt x="1783485" y="11004343"/>
                  <a:pt x="1784554" y="11006665"/>
                  <a:pt x="1784955" y="11007536"/>
                </a:cubicBezTo>
                <a:close/>
                <a:moveTo>
                  <a:pt x="1473175" y="11716623"/>
                </a:moveTo>
                <a:cubicBezTo>
                  <a:pt x="1462985" y="11711552"/>
                  <a:pt x="1455145" y="11711493"/>
                  <a:pt x="1452528" y="11722569"/>
                </a:cubicBezTo>
                <a:cubicBezTo>
                  <a:pt x="1462719" y="11727640"/>
                  <a:pt x="1470706" y="11727291"/>
                  <a:pt x="1473175" y="11716623"/>
                </a:cubicBezTo>
                <a:close/>
                <a:moveTo>
                  <a:pt x="6229677" y="965392"/>
                </a:moveTo>
                <a:cubicBezTo>
                  <a:pt x="6211984" y="958050"/>
                  <a:pt x="6195158" y="993978"/>
                  <a:pt x="6194559" y="1006103"/>
                </a:cubicBezTo>
                <a:cubicBezTo>
                  <a:pt x="6207982" y="997262"/>
                  <a:pt x="6220028" y="984001"/>
                  <a:pt x="6229677" y="965392"/>
                </a:cubicBezTo>
                <a:close/>
                <a:moveTo>
                  <a:pt x="1539994" y="11598346"/>
                </a:moveTo>
                <a:cubicBezTo>
                  <a:pt x="1525677" y="11625110"/>
                  <a:pt x="1501361" y="11648570"/>
                  <a:pt x="1473963" y="11663365"/>
                </a:cubicBezTo>
                <a:lnTo>
                  <a:pt x="1469789" y="11664839"/>
                </a:lnTo>
                <a:lnTo>
                  <a:pt x="1502086" y="11675170"/>
                </a:lnTo>
                <a:lnTo>
                  <a:pt x="1495256" y="11679211"/>
                </a:lnTo>
                <a:lnTo>
                  <a:pt x="1458892" y="11668688"/>
                </a:lnTo>
                <a:lnTo>
                  <a:pt x="1431418" y="11678391"/>
                </a:lnTo>
                <a:cubicBezTo>
                  <a:pt x="1417042" y="11680787"/>
                  <a:pt x="1402759" y="11680347"/>
                  <a:pt x="1389435" y="11676401"/>
                </a:cubicBezTo>
                <a:cubicBezTo>
                  <a:pt x="1364806" y="11669007"/>
                  <a:pt x="1346467" y="11653730"/>
                  <a:pt x="1334293" y="11634181"/>
                </a:cubicBezTo>
                <a:lnTo>
                  <a:pt x="1333542" y="11632417"/>
                </a:lnTo>
                <a:lnTo>
                  <a:pt x="1285457" y="11618502"/>
                </a:lnTo>
                <a:lnTo>
                  <a:pt x="1276341" y="11602962"/>
                </a:lnTo>
                <a:lnTo>
                  <a:pt x="1328044" y="11619500"/>
                </a:lnTo>
                <a:lnTo>
                  <a:pt x="1320640" y="11602106"/>
                </a:lnTo>
                <a:cubicBezTo>
                  <a:pt x="1305537" y="11544810"/>
                  <a:pt x="1328567" y="11472099"/>
                  <a:pt x="1387753" y="11440388"/>
                </a:cubicBezTo>
                <a:cubicBezTo>
                  <a:pt x="1424949" y="11439905"/>
                  <a:pt x="1442567" y="11424451"/>
                  <a:pt x="1483126" y="11442827"/>
                </a:cubicBezTo>
                <a:cubicBezTo>
                  <a:pt x="1523684" y="11461203"/>
                  <a:pt x="1550694" y="11513219"/>
                  <a:pt x="1553247" y="11542001"/>
                </a:cubicBezTo>
                <a:cubicBezTo>
                  <a:pt x="1554639" y="11561193"/>
                  <a:pt x="1549539" y="11580503"/>
                  <a:pt x="1539994" y="11598346"/>
                </a:cubicBezTo>
                <a:close/>
                <a:moveTo>
                  <a:pt x="1532894" y="11739591"/>
                </a:moveTo>
                <a:cubicBezTo>
                  <a:pt x="1533825" y="11737854"/>
                  <a:pt x="1533468" y="11735644"/>
                  <a:pt x="1531094" y="11732936"/>
                </a:cubicBezTo>
                <a:cubicBezTo>
                  <a:pt x="1524526" y="11737035"/>
                  <a:pt x="1513370" y="11732078"/>
                  <a:pt x="1509378" y="11743120"/>
                </a:cubicBezTo>
                <a:cubicBezTo>
                  <a:pt x="1515708" y="11745755"/>
                  <a:pt x="1530100" y="11744802"/>
                  <a:pt x="1532894" y="11739591"/>
                </a:cubicBezTo>
                <a:close/>
                <a:moveTo>
                  <a:pt x="1553958" y="11759236"/>
                </a:moveTo>
                <a:cubicBezTo>
                  <a:pt x="1543767" y="11754165"/>
                  <a:pt x="1538391" y="11760082"/>
                  <a:pt x="1535774" y="11771159"/>
                </a:cubicBezTo>
                <a:cubicBezTo>
                  <a:pt x="1546374" y="11776378"/>
                  <a:pt x="1549513" y="11766415"/>
                  <a:pt x="1553958" y="11759236"/>
                </a:cubicBezTo>
                <a:close/>
                <a:moveTo>
                  <a:pt x="6259088" y="1152311"/>
                </a:moveTo>
                <a:cubicBezTo>
                  <a:pt x="6261353" y="1148666"/>
                  <a:pt x="6262217" y="1143211"/>
                  <a:pt x="6259055" y="1142290"/>
                </a:cubicBezTo>
                <a:cubicBezTo>
                  <a:pt x="6259453" y="1142466"/>
                  <a:pt x="6251780" y="1153371"/>
                  <a:pt x="6250716" y="1151471"/>
                </a:cubicBezTo>
                <a:cubicBezTo>
                  <a:pt x="6253157" y="1157792"/>
                  <a:pt x="6256823" y="1155956"/>
                  <a:pt x="6259088" y="1152311"/>
                </a:cubicBezTo>
                <a:close/>
                <a:moveTo>
                  <a:pt x="1847343" y="11154303"/>
                </a:moveTo>
                <a:cubicBezTo>
                  <a:pt x="1836858" y="11134734"/>
                  <a:pt x="1829684" y="11115007"/>
                  <a:pt x="1823563" y="11105409"/>
                </a:cubicBezTo>
                <a:cubicBezTo>
                  <a:pt x="1808458" y="11081316"/>
                  <a:pt x="1820813" y="11107714"/>
                  <a:pt x="1826879" y="11122176"/>
                </a:cubicBezTo>
                <a:cubicBezTo>
                  <a:pt x="1830493" y="11129608"/>
                  <a:pt x="1828285" y="11152931"/>
                  <a:pt x="1847343" y="11154303"/>
                </a:cubicBezTo>
                <a:close/>
                <a:moveTo>
                  <a:pt x="6386476" y="892674"/>
                </a:moveTo>
                <a:cubicBezTo>
                  <a:pt x="6372018" y="916782"/>
                  <a:pt x="6309426" y="970132"/>
                  <a:pt x="6333158" y="993960"/>
                </a:cubicBezTo>
                <a:cubicBezTo>
                  <a:pt x="6350703" y="965021"/>
                  <a:pt x="6378433" y="920569"/>
                  <a:pt x="6386476" y="892674"/>
                </a:cubicBezTo>
                <a:close/>
                <a:moveTo>
                  <a:pt x="6435024" y="793568"/>
                </a:moveTo>
                <a:cubicBezTo>
                  <a:pt x="6443271" y="782441"/>
                  <a:pt x="6435615" y="777152"/>
                  <a:pt x="6442316" y="766294"/>
                </a:cubicBezTo>
                <a:cubicBezTo>
                  <a:pt x="6426308" y="761603"/>
                  <a:pt x="6410474" y="756514"/>
                  <a:pt x="6401966" y="770385"/>
                </a:cubicBezTo>
                <a:cubicBezTo>
                  <a:pt x="6405028" y="777456"/>
                  <a:pt x="6419835" y="777328"/>
                  <a:pt x="6428632" y="777879"/>
                </a:cubicBezTo>
                <a:cubicBezTo>
                  <a:pt x="6431204" y="782828"/>
                  <a:pt x="6424014" y="791563"/>
                  <a:pt x="6435024" y="793568"/>
                </a:cubicBezTo>
                <a:close/>
                <a:moveTo>
                  <a:pt x="6463226" y="767432"/>
                </a:moveTo>
                <a:lnTo>
                  <a:pt x="6456458" y="764442"/>
                </a:lnTo>
                <a:lnTo>
                  <a:pt x="6451702" y="775207"/>
                </a:lnTo>
                <a:lnTo>
                  <a:pt x="6458470" y="778197"/>
                </a:lnTo>
                <a:close/>
                <a:moveTo>
                  <a:pt x="6401102" y="918502"/>
                </a:moveTo>
                <a:cubicBezTo>
                  <a:pt x="6401991" y="914569"/>
                  <a:pt x="6401303" y="910542"/>
                  <a:pt x="6398036" y="906358"/>
                </a:cubicBezTo>
                <a:cubicBezTo>
                  <a:pt x="6392269" y="920488"/>
                  <a:pt x="6372007" y="937267"/>
                  <a:pt x="6377426" y="953003"/>
                </a:cubicBezTo>
                <a:cubicBezTo>
                  <a:pt x="6381551" y="941245"/>
                  <a:pt x="6398432" y="930299"/>
                  <a:pt x="6401102" y="918502"/>
                </a:cubicBezTo>
                <a:close/>
                <a:moveTo>
                  <a:pt x="6287356" y="1176238"/>
                </a:moveTo>
                <a:cubicBezTo>
                  <a:pt x="6270473" y="1177832"/>
                  <a:pt x="6267803" y="1166645"/>
                  <a:pt x="6253538" y="1174161"/>
                </a:cubicBezTo>
                <a:cubicBezTo>
                  <a:pt x="6259999" y="1178922"/>
                  <a:pt x="6250558" y="1189521"/>
                  <a:pt x="6263512" y="1191434"/>
                </a:cubicBezTo>
                <a:cubicBezTo>
                  <a:pt x="6274346" y="1193838"/>
                  <a:pt x="6279454" y="1182276"/>
                  <a:pt x="6287356" y="1176238"/>
                </a:cubicBezTo>
                <a:close/>
                <a:moveTo>
                  <a:pt x="6324845" y="1100933"/>
                </a:moveTo>
                <a:cubicBezTo>
                  <a:pt x="6325848" y="1098748"/>
                  <a:pt x="6325791" y="1096251"/>
                  <a:pt x="6323996" y="1093313"/>
                </a:cubicBezTo>
                <a:cubicBezTo>
                  <a:pt x="6318345" y="1097487"/>
                  <a:pt x="6299087" y="1106610"/>
                  <a:pt x="6305556" y="1115662"/>
                </a:cubicBezTo>
                <a:cubicBezTo>
                  <a:pt x="6309295" y="1111239"/>
                  <a:pt x="6321837" y="1107488"/>
                  <a:pt x="6324845" y="1100933"/>
                </a:cubicBezTo>
                <a:close/>
                <a:moveTo>
                  <a:pt x="1611282" y="11791186"/>
                </a:moveTo>
                <a:cubicBezTo>
                  <a:pt x="1611939" y="11788808"/>
                  <a:pt x="1611470" y="11786268"/>
                  <a:pt x="1609329" y="11783876"/>
                </a:cubicBezTo>
                <a:cubicBezTo>
                  <a:pt x="1602987" y="11789906"/>
                  <a:pt x="1595226" y="11792187"/>
                  <a:pt x="1589667" y="11799889"/>
                </a:cubicBezTo>
                <a:cubicBezTo>
                  <a:pt x="1597199" y="11803998"/>
                  <a:pt x="1609310" y="11798320"/>
                  <a:pt x="1611282" y="11791186"/>
                </a:cubicBezTo>
                <a:close/>
                <a:moveTo>
                  <a:pt x="6314371" y="1153865"/>
                </a:moveTo>
                <a:cubicBezTo>
                  <a:pt x="6318568" y="1151907"/>
                  <a:pt x="6316563" y="1142445"/>
                  <a:pt x="6315545" y="1141518"/>
                </a:cubicBezTo>
                <a:cubicBezTo>
                  <a:pt x="6304298" y="1130355"/>
                  <a:pt x="6305007" y="1157829"/>
                  <a:pt x="6314371" y="1153865"/>
                </a:cubicBezTo>
                <a:close/>
                <a:moveTo>
                  <a:pt x="6470854" y="809400"/>
                </a:moveTo>
                <a:cubicBezTo>
                  <a:pt x="6466253" y="806890"/>
                  <a:pt x="6468191" y="802505"/>
                  <a:pt x="6461690" y="801063"/>
                </a:cubicBezTo>
                <a:lnTo>
                  <a:pt x="6458520" y="808239"/>
                </a:lnTo>
                <a:cubicBezTo>
                  <a:pt x="6462899" y="810174"/>
                  <a:pt x="6461359" y="814735"/>
                  <a:pt x="6467683" y="816576"/>
                </a:cubicBezTo>
                <a:close/>
                <a:moveTo>
                  <a:pt x="6278969" y="1263068"/>
                </a:moveTo>
                <a:cubicBezTo>
                  <a:pt x="6269897" y="1256676"/>
                  <a:pt x="6276506" y="1243872"/>
                  <a:pt x="6263812" y="1239216"/>
                </a:cubicBezTo>
                <a:cubicBezTo>
                  <a:pt x="6259408" y="1249183"/>
                  <a:pt x="6271197" y="1267734"/>
                  <a:pt x="6278969" y="1263068"/>
                </a:cubicBezTo>
                <a:close/>
                <a:moveTo>
                  <a:pt x="6494050" y="776287"/>
                </a:moveTo>
                <a:lnTo>
                  <a:pt x="6476135" y="768371"/>
                </a:lnTo>
                <a:cubicBezTo>
                  <a:pt x="6467412" y="785960"/>
                  <a:pt x="6476026" y="782618"/>
                  <a:pt x="6489294" y="787051"/>
                </a:cubicBezTo>
                <a:close/>
                <a:moveTo>
                  <a:pt x="6296472" y="1262224"/>
                </a:moveTo>
                <a:cubicBezTo>
                  <a:pt x="6304536" y="1247203"/>
                  <a:pt x="6302263" y="1236193"/>
                  <a:pt x="6294999" y="1226788"/>
                </a:cubicBezTo>
                <a:cubicBezTo>
                  <a:pt x="6282280" y="1234034"/>
                  <a:pt x="6283686" y="1255622"/>
                  <a:pt x="6296472" y="1262224"/>
                </a:cubicBezTo>
                <a:close/>
                <a:moveTo>
                  <a:pt x="6486011" y="833251"/>
                </a:moveTo>
                <a:cubicBezTo>
                  <a:pt x="6492398" y="819872"/>
                  <a:pt x="6489199" y="809881"/>
                  <a:pt x="6482776" y="801802"/>
                </a:cubicBezTo>
                <a:cubicBezTo>
                  <a:pt x="6474842" y="815451"/>
                  <a:pt x="6472873" y="827446"/>
                  <a:pt x="6486011" y="833251"/>
                </a:cubicBezTo>
                <a:close/>
                <a:moveTo>
                  <a:pt x="6499931" y="830824"/>
                </a:moveTo>
                <a:cubicBezTo>
                  <a:pt x="6504549" y="817140"/>
                  <a:pt x="6504176" y="805063"/>
                  <a:pt x="6493113" y="797792"/>
                </a:cubicBezTo>
                <a:cubicBezTo>
                  <a:pt x="6490968" y="810186"/>
                  <a:pt x="6495537" y="820306"/>
                  <a:pt x="6499931" y="830824"/>
                </a:cubicBezTo>
                <a:close/>
                <a:moveTo>
                  <a:pt x="1699343" y="11738266"/>
                </a:moveTo>
                <a:lnTo>
                  <a:pt x="1647081" y="11723142"/>
                </a:lnTo>
                <a:lnTo>
                  <a:pt x="1633700" y="11717269"/>
                </a:lnTo>
                <a:close/>
                <a:moveTo>
                  <a:pt x="1917004" y="11259723"/>
                </a:moveTo>
                <a:cubicBezTo>
                  <a:pt x="1911037" y="11236507"/>
                  <a:pt x="1900438" y="11209739"/>
                  <a:pt x="1880271" y="11203101"/>
                </a:cubicBezTo>
                <a:cubicBezTo>
                  <a:pt x="1891104" y="11226370"/>
                  <a:pt x="1902127" y="11250030"/>
                  <a:pt x="1917004" y="11259723"/>
                </a:cubicBezTo>
                <a:close/>
                <a:moveTo>
                  <a:pt x="6390140" y="1156847"/>
                </a:moveTo>
                <a:cubicBezTo>
                  <a:pt x="6390058" y="1134415"/>
                  <a:pt x="6426135" y="1085074"/>
                  <a:pt x="6412433" y="1059007"/>
                </a:cubicBezTo>
                <a:cubicBezTo>
                  <a:pt x="6400088" y="1078331"/>
                  <a:pt x="6369628" y="1155885"/>
                  <a:pt x="6390140" y="1156847"/>
                </a:cubicBezTo>
                <a:close/>
                <a:moveTo>
                  <a:pt x="6464828" y="987810"/>
                </a:moveTo>
                <a:cubicBezTo>
                  <a:pt x="6453191" y="980761"/>
                  <a:pt x="6436650" y="1002044"/>
                  <a:pt x="6441396" y="1011764"/>
                </a:cubicBezTo>
                <a:cubicBezTo>
                  <a:pt x="6444130" y="1007731"/>
                  <a:pt x="6449129" y="1010416"/>
                  <a:pt x="6453731" y="1012926"/>
                </a:cubicBezTo>
                <a:close/>
                <a:moveTo>
                  <a:pt x="6509394" y="886945"/>
                </a:moveTo>
                <a:cubicBezTo>
                  <a:pt x="6496702" y="869901"/>
                  <a:pt x="6482386" y="853569"/>
                  <a:pt x="6464482" y="838630"/>
                </a:cubicBezTo>
                <a:lnTo>
                  <a:pt x="6448944" y="829285"/>
                </a:lnTo>
                <a:lnTo>
                  <a:pt x="6398034" y="798668"/>
                </a:lnTo>
                <a:cubicBezTo>
                  <a:pt x="6351586" y="830561"/>
                  <a:pt x="6312240" y="880839"/>
                  <a:pt x="6274181" y="933593"/>
                </a:cubicBezTo>
                <a:cubicBezTo>
                  <a:pt x="6296429" y="942470"/>
                  <a:pt x="6294781" y="961279"/>
                  <a:pt x="6318002" y="970109"/>
                </a:cubicBezTo>
                <a:cubicBezTo>
                  <a:pt x="6348311" y="934897"/>
                  <a:pt x="6376523" y="834431"/>
                  <a:pt x="6412318" y="882649"/>
                </a:cubicBezTo>
                <a:cubicBezTo>
                  <a:pt x="6411889" y="890083"/>
                  <a:pt x="6399001" y="902020"/>
                  <a:pt x="6406787" y="905937"/>
                </a:cubicBezTo>
                <a:cubicBezTo>
                  <a:pt x="6408966" y="900467"/>
                  <a:pt x="6413580" y="897025"/>
                  <a:pt x="6418175" y="896316"/>
                </a:cubicBezTo>
                <a:lnTo>
                  <a:pt x="6418567" y="896551"/>
                </a:lnTo>
                <a:lnTo>
                  <a:pt x="6429459" y="903088"/>
                </a:lnTo>
                <a:lnTo>
                  <a:pt x="6395804" y="946952"/>
                </a:lnTo>
                <a:lnTo>
                  <a:pt x="6367752" y="983514"/>
                </a:lnTo>
                <a:cubicBezTo>
                  <a:pt x="6346793" y="1006179"/>
                  <a:pt x="6323407" y="1031107"/>
                  <a:pt x="6296455" y="1038259"/>
                </a:cubicBezTo>
                <a:cubicBezTo>
                  <a:pt x="6276176" y="1017386"/>
                  <a:pt x="6272152" y="989877"/>
                  <a:pt x="6244407" y="971900"/>
                </a:cubicBezTo>
                <a:cubicBezTo>
                  <a:pt x="6229322" y="990966"/>
                  <a:pt x="6214810" y="1009809"/>
                  <a:pt x="6200964" y="1030375"/>
                </a:cubicBezTo>
                <a:cubicBezTo>
                  <a:pt x="6240032" y="1052879"/>
                  <a:pt x="6257677" y="1084024"/>
                  <a:pt x="6254647" y="1123188"/>
                </a:cubicBezTo>
                <a:cubicBezTo>
                  <a:pt x="6280718" y="1118030"/>
                  <a:pt x="6301325" y="1096162"/>
                  <a:pt x="6321586" y="1079383"/>
                </a:cubicBezTo>
                <a:lnTo>
                  <a:pt x="6345842" y="1057580"/>
                </a:lnTo>
                <a:lnTo>
                  <a:pt x="6416304" y="994245"/>
                </a:lnTo>
                <a:cubicBezTo>
                  <a:pt x="6446953" y="964186"/>
                  <a:pt x="6476538" y="932229"/>
                  <a:pt x="6504638" y="897709"/>
                </a:cubicBezTo>
                <a:close/>
                <a:moveTo>
                  <a:pt x="1751783" y="11655085"/>
                </a:moveTo>
                <a:cubicBezTo>
                  <a:pt x="1764895" y="11621849"/>
                  <a:pt x="1775162" y="11584174"/>
                  <a:pt x="1787145" y="11545269"/>
                </a:cubicBezTo>
                <a:cubicBezTo>
                  <a:pt x="1799110" y="11507052"/>
                  <a:pt x="1816649" y="11449579"/>
                  <a:pt x="1810816" y="11429898"/>
                </a:cubicBezTo>
                <a:cubicBezTo>
                  <a:pt x="1804834" y="11410626"/>
                  <a:pt x="1762654" y="11386592"/>
                  <a:pt x="1727767" y="11367970"/>
                </a:cubicBezTo>
                <a:cubicBezTo>
                  <a:pt x="1653528" y="11327723"/>
                  <a:pt x="1582399" y="11300623"/>
                  <a:pt x="1526323" y="11276653"/>
                </a:cubicBezTo>
                <a:cubicBezTo>
                  <a:pt x="1460988" y="11248873"/>
                  <a:pt x="1430166" y="11238193"/>
                  <a:pt x="1358795" y="11220717"/>
                </a:cubicBezTo>
                <a:cubicBezTo>
                  <a:pt x="1265008" y="11197450"/>
                  <a:pt x="1236295" y="11201404"/>
                  <a:pt x="1186849" y="11263992"/>
                </a:cubicBezTo>
                <a:cubicBezTo>
                  <a:pt x="1137960" y="11326317"/>
                  <a:pt x="1135341" y="11414155"/>
                  <a:pt x="1111351" y="11498430"/>
                </a:cubicBezTo>
                <a:cubicBezTo>
                  <a:pt x="1143838" y="11524971"/>
                  <a:pt x="1203540" y="11541466"/>
                  <a:pt x="1245499" y="11546923"/>
                </a:cubicBezTo>
                <a:cubicBezTo>
                  <a:pt x="1243690" y="11416329"/>
                  <a:pt x="1380532" y="11357590"/>
                  <a:pt x="1482612" y="11384780"/>
                </a:cubicBezTo>
                <a:cubicBezTo>
                  <a:pt x="1576773" y="11409570"/>
                  <a:pt x="1647985" y="11499126"/>
                  <a:pt x="1601514" y="11602094"/>
                </a:cubicBezTo>
                <a:cubicBezTo>
                  <a:pt x="1585346" y="11637867"/>
                  <a:pt x="1563437" y="11644745"/>
                  <a:pt x="1536975" y="11679571"/>
                </a:cubicBezTo>
                <a:cubicBezTo>
                  <a:pt x="1566208" y="11685052"/>
                  <a:pt x="1593961" y="11698784"/>
                  <a:pt x="1620825" y="11711617"/>
                </a:cubicBezTo>
                <a:lnTo>
                  <a:pt x="1633700" y="11717269"/>
                </a:lnTo>
                <a:lnTo>
                  <a:pt x="1502086" y="11675170"/>
                </a:lnTo>
                <a:lnTo>
                  <a:pt x="1534593" y="11655936"/>
                </a:lnTo>
                <a:cubicBezTo>
                  <a:pt x="1560292" y="11637134"/>
                  <a:pt x="1580429" y="11611813"/>
                  <a:pt x="1591266" y="11566482"/>
                </a:cubicBezTo>
                <a:cubicBezTo>
                  <a:pt x="1600413" y="11530946"/>
                  <a:pt x="1590120" y="11491619"/>
                  <a:pt x="1579126" y="11474697"/>
                </a:cubicBezTo>
                <a:cubicBezTo>
                  <a:pt x="1514735" y="11376508"/>
                  <a:pt x="1295885" y="11353811"/>
                  <a:pt x="1263619" y="11521103"/>
                </a:cubicBezTo>
                <a:cubicBezTo>
                  <a:pt x="1259268" y="11543692"/>
                  <a:pt x="1261282" y="11567223"/>
                  <a:pt x="1268530" y="11589648"/>
                </a:cubicBezTo>
                <a:lnTo>
                  <a:pt x="1276341" y="11602962"/>
                </a:lnTo>
                <a:lnTo>
                  <a:pt x="1254994" y="11596134"/>
                </a:lnTo>
                <a:cubicBezTo>
                  <a:pt x="1246030" y="11591507"/>
                  <a:pt x="1239417" y="11591891"/>
                  <a:pt x="1235677" y="11598401"/>
                </a:cubicBezTo>
                <a:cubicBezTo>
                  <a:pt x="1240959" y="11601697"/>
                  <a:pt x="1241787" y="11607083"/>
                  <a:pt x="1250558" y="11608404"/>
                </a:cubicBezTo>
                <a:lnTo>
                  <a:pt x="1285457" y="11618502"/>
                </a:lnTo>
                <a:lnTo>
                  <a:pt x="1304845" y="11651553"/>
                </a:lnTo>
                <a:cubicBezTo>
                  <a:pt x="1338015" y="11687879"/>
                  <a:pt x="1387597" y="11711583"/>
                  <a:pt x="1444546" y="11706274"/>
                </a:cubicBezTo>
                <a:cubicBezTo>
                  <a:pt x="1461089" y="11696648"/>
                  <a:pt x="1477177" y="11688764"/>
                  <a:pt x="1492340" y="11680936"/>
                </a:cubicBezTo>
                <a:lnTo>
                  <a:pt x="1495256" y="11679211"/>
                </a:lnTo>
                <a:lnTo>
                  <a:pt x="1647081" y="11723142"/>
                </a:lnTo>
                <a:lnTo>
                  <a:pt x="1660529" y="11729047"/>
                </a:lnTo>
                <a:cubicBezTo>
                  <a:pt x="1673591" y="11733870"/>
                  <a:pt x="1686504" y="11737324"/>
                  <a:pt x="1699343" y="11738266"/>
                </a:cubicBezTo>
                <a:cubicBezTo>
                  <a:pt x="1722711" y="11717117"/>
                  <a:pt x="1738670" y="11688321"/>
                  <a:pt x="1751783" y="11655085"/>
                </a:cubicBezTo>
                <a:close/>
                <a:moveTo>
                  <a:pt x="6412384" y="1136656"/>
                </a:moveTo>
                <a:cubicBezTo>
                  <a:pt x="6424976" y="1106005"/>
                  <a:pt x="6438715" y="1074908"/>
                  <a:pt x="6432708" y="1050811"/>
                </a:cubicBezTo>
                <a:cubicBezTo>
                  <a:pt x="6422484" y="1069643"/>
                  <a:pt x="6401301" y="1116510"/>
                  <a:pt x="6412384" y="1136656"/>
                </a:cubicBezTo>
                <a:close/>
                <a:moveTo>
                  <a:pt x="6527059" y="877119"/>
                </a:moveTo>
                <a:cubicBezTo>
                  <a:pt x="6519689" y="857185"/>
                  <a:pt x="6523405" y="832619"/>
                  <a:pt x="6511838" y="814643"/>
                </a:cubicBezTo>
                <a:cubicBezTo>
                  <a:pt x="6509309" y="835445"/>
                  <a:pt x="6504043" y="885057"/>
                  <a:pt x="6527059" y="877119"/>
                </a:cubicBezTo>
                <a:close/>
                <a:moveTo>
                  <a:pt x="6339518" y="1311264"/>
                </a:moveTo>
                <a:cubicBezTo>
                  <a:pt x="6344369" y="1277669"/>
                  <a:pt x="6358010" y="1240334"/>
                  <a:pt x="6343910" y="1214091"/>
                </a:cubicBezTo>
                <a:cubicBezTo>
                  <a:pt x="6329983" y="1212226"/>
                  <a:pt x="6344305" y="1239044"/>
                  <a:pt x="6328655" y="1237847"/>
                </a:cubicBezTo>
                <a:cubicBezTo>
                  <a:pt x="6321256" y="1200746"/>
                  <a:pt x="6359622" y="1146222"/>
                  <a:pt x="6351075" y="1109567"/>
                </a:cubicBezTo>
                <a:cubicBezTo>
                  <a:pt x="6337204" y="1142035"/>
                  <a:pt x="6292427" y="1221840"/>
                  <a:pt x="6331241" y="1251379"/>
                </a:cubicBezTo>
                <a:cubicBezTo>
                  <a:pt x="6332602" y="1271993"/>
                  <a:pt x="6316335" y="1299114"/>
                  <a:pt x="6339518" y="1311264"/>
                </a:cubicBezTo>
                <a:close/>
                <a:moveTo>
                  <a:pt x="1772063" y="11663746"/>
                </a:moveTo>
                <a:cubicBezTo>
                  <a:pt x="1750650" y="11716583"/>
                  <a:pt x="1709937" y="11760130"/>
                  <a:pt x="1680124" y="11791433"/>
                </a:cubicBezTo>
                <a:cubicBezTo>
                  <a:pt x="1668012" y="11791679"/>
                  <a:pt x="1656535" y="11794004"/>
                  <a:pt x="1640915" y="11786046"/>
                </a:cubicBezTo>
                <a:cubicBezTo>
                  <a:pt x="1625028" y="11794174"/>
                  <a:pt x="1623170" y="11813387"/>
                  <a:pt x="1601739" y="11817663"/>
                </a:cubicBezTo>
                <a:cubicBezTo>
                  <a:pt x="1574070" y="11823846"/>
                  <a:pt x="1546092" y="11804021"/>
                  <a:pt x="1509214" y="11793464"/>
                </a:cubicBezTo>
                <a:cubicBezTo>
                  <a:pt x="1503242" y="11779283"/>
                  <a:pt x="1520400" y="11775312"/>
                  <a:pt x="1522372" y="11757066"/>
                </a:cubicBezTo>
                <a:cubicBezTo>
                  <a:pt x="1455672" y="11734342"/>
                  <a:pt x="1407866" y="11819255"/>
                  <a:pt x="1343788" y="11807189"/>
                </a:cubicBezTo>
                <a:cubicBezTo>
                  <a:pt x="1323382" y="11803513"/>
                  <a:pt x="1289131" y="11786969"/>
                  <a:pt x="1262808" y="11777916"/>
                </a:cubicBezTo>
                <a:cubicBezTo>
                  <a:pt x="1239757" y="11770045"/>
                  <a:pt x="1193201" y="11750441"/>
                  <a:pt x="1180695" y="11738985"/>
                </a:cubicBezTo>
                <a:cubicBezTo>
                  <a:pt x="1152150" y="11714331"/>
                  <a:pt x="1169492" y="11670195"/>
                  <a:pt x="1154596" y="11633367"/>
                </a:cubicBezTo>
                <a:cubicBezTo>
                  <a:pt x="1127672" y="11620859"/>
                  <a:pt x="1110475" y="11604470"/>
                  <a:pt x="1087301" y="11590543"/>
                </a:cubicBezTo>
                <a:cubicBezTo>
                  <a:pt x="1086208" y="11562865"/>
                  <a:pt x="1093319" y="11531680"/>
                  <a:pt x="1085544" y="11507135"/>
                </a:cubicBezTo>
                <a:cubicBezTo>
                  <a:pt x="1108129" y="11445937"/>
                  <a:pt x="1112379" y="11375335"/>
                  <a:pt x="1136600" y="11314728"/>
                </a:cubicBezTo>
                <a:cubicBezTo>
                  <a:pt x="1159934" y="11256575"/>
                  <a:pt x="1211459" y="11193352"/>
                  <a:pt x="1261455" y="11185530"/>
                </a:cubicBezTo>
                <a:cubicBezTo>
                  <a:pt x="1284113" y="11181697"/>
                  <a:pt x="1326820" y="11190200"/>
                  <a:pt x="1357860" y="11197721"/>
                </a:cubicBezTo>
                <a:cubicBezTo>
                  <a:pt x="1403543" y="11208223"/>
                  <a:pt x="1455485" y="11227000"/>
                  <a:pt x="1493487" y="11242124"/>
                </a:cubicBezTo>
                <a:cubicBezTo>
                  <a:pt x="1613365" y="11289158"/>
                  <a:pt x="1748533" y="11346344"/>
                  <a:pt x="1831956" y="11409795"/>
                </a:cubicBezTo>
                <a:cubicBezTo>
                  <a:pt x="1833161" y="11476819"/>
                  <a:pt x="1804494" y="11582986"/>
                  <a:pt x="1772063" y="11663746"/>
                </a:cubicBezTo>
                <a:close/>
                <a:moveTo>
                  <a:pt x="6443743" y="1094761"/>
                </a:moveTo>
                <a:cubicBezTo>
                  <a:pt x="6457405" y="1070301"/>
                  <a:pt x="6452117" y="1053192"/>
                  <a:pt x="6463705" y="1030199"/>
                </a:cubicBezTo>
                <a:cubicBezTo>
                  <a:pt x="6464142" y="1027056"/>
                  <a:pt x="6462281" y="1024804"/>
                  <a:pt x="6458124" y="1023444"/>
                </a:cubicBezTo>
                <a:cubicBezTo>
                  <a:pt x="6451515" y="1036249"/>
                  <a:pt x="6428646" y="1080466"/>
                  <a:pt x="6443743" y="1094761"/>
                </a:cubicBezTo>
                <a:close/>
                <a:moveTo>
                  <a:pt x="6347508" y="1331948"/>
                </a:moveTo>
                <a:cubicBezTo>
                  <a:pt x="6340159" y="1324889"/>
                  <a:pt x="6332634" y="1318228"/>
                  <a:pt x="6321617" y="1311931"/>
                </a:cubicBezTo>
                <a:cubicBezTo>
                  <a:pt x="6312274" y="1328769"/>
                  <a:pt x="6326652" y="1336075"/>
                  <a:pt x="6342752" y="1342713"/>
                </a:cubicBezTo>
                <a:close/>
                <a:moveTo>
                  <a:pt x="6467352" y="1070407"/>
                </a:moveTo>
                <a:cubicBezTo>
                  <a:pt x="6484367" y="1042664"/>
                  <a:pt x="6500415" y="990191"/>
                  <a:pt x="6488834" y="963631"/>
                </a:cubicBezTo>
                <a:cubicBezTo>
                  <a:pt x="6482623" y="976612"/>
                  <a:pt x="6473639" y="996944"/>
                  <a:pt x="6468015" y="1017212"/>
                </a:cubicBezTo>
                <a:lnTo>
                  <a:pt x="6464400" y="1037865"/>
                </a:lnTo>
                <a:lnTo>
                  <a:pt x="6462864" y="1046639"/>
                </a:lnTo>
                <a:cubicBezTo>
                  <a:pt x="6462498" y="1055814"/>
                  <a:pt x="6463738" y="1064045"/>
                  <a:pt x="6467352" y="1070407"/>
                </a:cubicBezTo>
                <a:close/>
                <a:moveTo>
                  <a:pt x="6497125" y="1032099"/>
                </a:moveTo>
                <a:cubicBezTo>
                  <a:pt x="6499563" y="1009351"/>
                  <a:pt x="6514060" y="981925"/>
                  <a:pt x="6506337" y="962788"/>
                </a:cubicBezTo>
                <a:cubicBezTo>
                  <a:pt x="6502176" y="986204"/>
                  <a:pt x="6485780" y="1014697"/>
                  <a:pt x="6497125" y="1032099"/>
                </a:cubicBezTo>
                <a:close/>
                <a:moveTo>
                  <a:pt x="6567645" y="882186"/>
                </a:moveTo>
                <a:cubicBezTo>
                  <a:pt x="6574170" y="871727"/>
                  <a:pt x="6562893" y="868174"/>
                  <a:pt x="6559655" y="861502"/>
                </a:cubicBezTo>
                <a:cubicBezTo>
                  <a:pt x="6556001" y="870847"/>
                  <a:pt x="6558665" y="877742"/>
                  <a:pt x="6567645" y="882186"/>
                </a:cubicBezTo>
                <a:close/>
                <a:moveTo>
                  <a:pt x="6439763" y="1200692"/>
                </a:moveTo>
                <a:cubicBezTo>
                  <a:pt x="6447923" y="1162841"/>
                  <a:pt x="6463149" y="1121918"/>
                  <a:pt x="6454256" y="1090352"/>
                </a:cubicBezTo>
                <a:cubicBezTo>
                  <a:pt x="6442475" y="1129938"/>
                  <a:pt x="6420534" y="1173135"/>
                  <a:pt x="6439763" y="1200692"/>
                </a:cubicBezTo>
                <a:close/>
                <a:moveTo>
                  <a:pt x="6567121" y="912451"/>
                </a:moveTo>
                <a:cubicBezTo>
                  <a:pt x="6562826" y="908171"/>
                  <a:pt x="6560430" y="902824"/>
                  <a:pt x="6555960" y="898942"/>
                </a:cubicBezTo>
                <a:cubicBezTo>
                  <a:pt x="6548508" y="910422"/>
                  <a:pt x="6551042" y="918689"/>
                  <a:pt x="6557196" y="925220"/>
                </a:cubicBezTo>
                <a:cubicBezTo>
                  <a:pt x="6560680" y="920565"/>
                  <a:pt x="6565542" y="920331"/>
                  <a:pt x="6567121" y="912451"/>
                </a:cubicBezTo>
                <a:close/>
                <a:moveTo>
                  <a:pt x="6398431" y="1333006"/>
                </a:moveTo>
                <a:cubicBezTo>
                  <a:pt x="6406978" y="1315816"/>
                  <a:pt x="6402518" y="1291449"/>
                  <a:pt x="6386033" y="1293219"/>
                </a:cubicBezTo>
                <a:cubicBezTo>
                  <a:pt x="6380703" y="1304206"/>
                  <a:pt x="6390304" y="1309401"/>
                  <a:pt x="6382102" y="1321502"/>
                </a:cubicBezTo>
                <a:cubicBezTo>
                  <a:pt x="6378106" y="1311160"/>
                  <a:pt x="6374231" y="1319930"/>
                  <a:pt x="6366184" y="1318757"/>
                </a:cubicBezTo>
                <a:cubicBezTo>
                  <a:pt x="6375746" y="1273426"/>
                  <a:pt x="6380314" y="1229700"/>
                  <a:pt x="6381262" y="1187709"/>
                </a:cubicBezTo>
                <a:cubicBezTo>
                  <a:pt x="6381590" y="1198814"/>
                  <a:pt x="6400188" y="1192260"/>
                  <a:pt x="6397591" y="1199213"/>
                </a:cubicBezTo>
                <a:cubicBezTo>
                  <a:pt x="6393178" y="1229665"/>
                  <a:pt x="6388013" y="1260738"/>
                  <a:pt x="6392787" y="1287626"/>
                </a:cubicBezTo>
                <a:cubicBezTo>
                  <a:pt x="6407347" y="1244980"/>
                  <a:pt x="6407950" y="1208078"/>
                  <a:pt x="6410450" y="1170110"/>
                </a:cubicBezTo>
                <a:cubicBezTo>
                  <a:pt x="6416024" y="1172572"/>
                  <a:pt x="6422616" y="1175962"/>
                  <a:pt x="6424194" y="1168082"/>
                </a:cubicBezTo>
                <a:cubicBezTo>
                  <a:pt x="6414280" y="1160366"/>
                  <a:pt x="6412801" y="1174483"/>
                  <a:pt x="6403285" y="1166944"/>
                </a:cubicBezTo>
                <a:cubicBezTo>
                  <a:pt x="6395520" y="1175902"/>
                  <a:pt x="6404232" y="1178798"/>
                  <a:pt x="6398367" y="1186690"/>
                </a:cubicBezTo>
                <a:cubicBezTo>
                  <a:pt x="6390534" y="1181800"/>
                  <a:pt x="6397634" y="1171118"/>
                  <a:pt x="6385384" y="1167611"/>
                </a:cubicBezTo>
                <a:cubicBezTo>
                  <a:pt x="6372856" y="1183042"/>
                  <a:pt x="6370911" y="1183136"/>
                  <a:pt x="6364185" y="1205895"/>
                </a:cubicBezTo>
                <a:cubicBezTo>
                  <a:pt x="6343410" y="1178609"/>
                  <a:pt x="6392073" y="1123393"/>
                  <a:pt x="6390822" y="1088532"/>
                </a:cubicBezTo>
                <a:cubicBezTo>
                  <a:pt x="6366988" y="1083243"/>
                  <a:pt x="6368546" y="1116333"/>
                  <a:pt x="6362472" y="1132233"/>
                </a:cubicBezTo>
                <a:cubicBezTo>
                  <a:pt x="6355035" y="1152296"/>
                  <a:pt x="6348088" y="1174481"/>
                  <a:pt x="6340689" y="1191225"/>
                </a:cubicBezTo>
                <a:cubicBezTo>
                  <a:pt x="6352327" y="1198273"/>
                  <a:pt x="6350424" y="1224117"/>
                  <a:pt x="6366183" y="1211067"/>
                </a:cubicBezTo>
                <a:cubicBezTo>
                  <a:pt x="6356844" y="1256973"/>
                  <a:pt x="6349005" y="1301637"/>
                  <a:pt x="6356672" y="1340286"/>
                </a:cubicBezTo>
                <a:cubicBezTo>
                  <a:pt x="6362330" y="1340403"/>
                  <a:pt x="6363059" y="1326907"/>
                  <a:pt x="6370179" y="1329100"/>
                </a:cubicBezTo>
                <a:cubicBezTo>
                  <a:pt x="6363701" y="1340532"/>
                  <a:pt x="6366808" y="1348576"/>
                  <a:pt x="6376409" y="1353771"/>
                </a:cubicBezTo>
                <a:cubicBezTo>
                  <a:pt x="6389617" y="1348648"/>
                  <a:pt x="6378769" y="1337660"/>
                  <a:pt x="6384099" y="1326673"/>
                </a:cubicBezTo>
                <a:cubicBezTo>
                  <a:pt x="6387337" y="1333345"/>
                  <a:pt x="6391319" y="1335104"/>
                  <a:pt x="6398431" y="1333006"/>
                </a:cubicBezTo>
                <a:close/>
                <a:moveTo>
                  <a:pt x="6580982" y="954849"/>
                </a:moveTo>
                <a:cubicBezTo>
                  <a:pt x="6581753" y="953105"/>
                  <a:pt x="6581905" y="951147"/>
                  <a:pt x="6583088" y="945237"/>
                </a:cubicBezTo>
                <a:cubicBezTo>
                  <a:pt x="6567072" y="936254"/>
                  <a:pt x="6568034" y="956693"/>
                  <a:pt x="6575161" y="963178"/>
                </a:cubicBezTo>
                <a:cubicBezTo>
                  <a:pt x="6578822" y="958124"/>
                  <a:pt x="6580212" y="956594"/>
                  <a:pt x="6580982" y="954849"/>
                </a:cubicBezTo>
                <a:close/>
                <a:moveTo>
                  <a:pt x="6406820" y="1353866"/>
                </a:moveTo>
                <a:cubicBezTo>
                  <a:pt x="6416625" y="1321984"/>
                  <a:pt x="6419936" y="1292951"/>
                  <a:pt x="6414810" y="1266860"/>
                </a:cubicBezTo>
                <a:cubicBezTo>
                  <a:pt x="6412647" y="1295448"/>
                  <a:pt x="6398822" y="1328890"/>
                  <a:pt x="6406820" y="1353866"/>
                </a:cubicBezTo>
                <a:close/>
                <a:moveTo>
                  <a:pt x="6507241" y="1135206"/>
                </a:moveTo>
                <a:cubicBezTo>
                  <a:pt x="6510260" y="1116527"/>
                  <a:pt x="6524366" y="1093216"/>
                  <a:pt x="6499997" y="1084831"/>
                </a:cubicBezTo>
                <a:cubicBezTo>
                  <a:pt x="6492782" y="1105468"/>
                  <a:pt x="6482121" y="1127442"/>
                  <a:pt x="6507241" y="1135206"/>
                </a:cubicBezTo>
                <a:close/>
                <a:moveTo>
                  <a:pt x="6413113" y="1417163"/>
                </a:moveTo>
                <a:cubicBezTo>
                  <a:pt x="6413568" y="1397827"/>
                  <a:pt x="6416717" y="1377776"/>
                  <a:pt x="6396896" y="1366636"/>
                </a:cubicBezTo>
                <a:cubicBezTo>
                  <a:pt x="6393570" y="1387086"/>
                  <a:pt x="6399785" y="1403173"/>
                  <a:pt x="6413113" y="1417163"/>
                </a:cubicBezTo>
                <a:close/>
                <a:moveTo>
                  <a:pt x="6489563" y="1244139"/>
                </a:moveTo>
                <a:cubicBezTo>
                  <a:pt x="6497560" y="1215270"/>
                  <a:pt x="6510902" y="1183997"/>
                  <a:pt x="6494382" y="1164309"/>
                </a:cubicBezTo>
                <a:cubicBezTo>
                  <a:pt x="6485881" y="1182472"/>
                  <a:pt x="6474459" y="1225553"/>
                  <a:pt x="6489563" y="1244139"/>
                </a:cubicBezTo>
                <a:close/>
                <a:moveTo>
                  <a:pt x="2003590" y="11417856"/>
                </a:moveTo>
                <a:cubicBezTo>
                  <a:pt x="1995893" y="11409991"/>
                  <a:pt x="1995237" y="11381774"/>
                  <a:pt x="1981114" y="11391544"/>
                </a:cubicBezTo>
                <a:cubicBezTo>
                  <a:pt x="1987392" y="11404452"/>
                  <a:pt x="1993267" y="11418523"/>
                  <a:pt x="2003590" y="11417856"/>
                </a:cubicBezTo>
                <a:close/>
                <a:moveTo>
                  <a:pt x="6587511" y="1080613"/>
                </a:moveTo>
                <a:cubicBezTo>
                  <a:pt x="6587415" y="1049598"/>
                  <a:pt x="6611263" y="1009625"/>
                  <a:pt x="6590318" y="987029"/>
                </a:cubicBezTo>
                <a:cubicBezTo>
                  <a:pt x="6588867" y="1018313"/>
                  <a:pt x="6570188" y="1056281"/>
                  <a:pt x="6587511" y="1080613"/>
                </a:cubicBezTo>
                <a:close/>
                <a:moveTo>
                  <a:pt x="6484522" y="1323394"/>
                </a:moveTo>
                <a:cubicBezTo>
                  <a:pt x="6492932" y="1303284"/>
                  <a:pt x="6490828" y="1287583"/>
                  <a:pt x="6490800" y="1270416"/>
                </a:cubicBezTo>
                <a:lnTo>
                  <a:pt x="6472885" y="1262500"/>
                </a:lnTo>
                <a:cubicBezTo>
                  <a:pt x="6474396" y="1240773"/>
                  <a:pt x="6486015" y="1210169"/>
                  <a:pt x="6468590" y="1204375"/>
                </a:cubicBezTo>
                <a:cubicBezTo>
                  <a:pt x="6470516" y="1166630"/>
                  <a:pt x="6503101" y="1117652"/>
                  <a:pt x="6475166" y="1091490"/>
                </a:cubicBezTo>
                <a:cubicBezTo>
                  <a:pt x="6462420" y="1135415"/>
                  <a:pt x="6447666" y="1194654"/>
                  <a:pt x="6467240" y="1217121"/>
                </a:cubicBezTo>
                <a:cubicBezTo>
                  <a:pt x="6464749" y="1234604"/>
                  <a:pt x="6459610" y="1253776"/>
                  <a:pt x="6455794" y="1272103"/>
                </a:cubicBezTo>
                <a:cubicBezTo>
                  <a:pt x="6438837" y="1255558"/>
                  <a:pt x="6457309" y="1225599"/>
                  <a:pt x="6445742" y="1207623"/>
                </a:cubicBezTo>
                <a:cubicBezTo>
                  <a:pt x="6431213" y="1242659"/>
                  <a:pt x="6435283" y="1271141"/>
                  <a:pt x="6423847" y="1305638"/>
                </a:cubicBezTo>
                <a:cubicBezTo>
                  <a:pt x="6434219" y="1323087"/>
                  <a:pt x="6447110" y="1340219"/>
                  <a:pt x="6450990" y="1360517"/>
                </a:cubicBezTo>
                <a:cubicBezTo>
                  <a:pt x="6463627" y="1330839"/>
                  <a:pt x="6451014" y="1294770"/>
                  <a:pt x="6473297" y="1271260"/>
                </a:cubicBezTo>
                <a:cubicBezTo>
                  <a:pt x="6477039" y="1288638"/>
                  <a:pt x="6469869" y="1310249"/>
                  <a:pt x="6484522" y="1323394"/>
                </a:cubicBezTo>
                <a:close/>
                <a:moveTo>
                  <a:pt x="6427509" y="1462121"/>
                </a:moveTo>
                <a:cubicBezTo>
                  <a:pt x="6433537" y="1445247"/>
                  <a:pt x="6434446" y="1406575"/>
                  <a:pt x="6422213" y="1386875"/>
                </a:cubicBezTo>
                <a:cubicBezTo>
                  <a:pt x="6414790" y="1415521"/>
                  <a:pt x="6421326" y="1438423"/>
                  <a:pt x="6427509" y="1462121"/>
                </a:cubicBezTo>
                <a:close/>
                <a:moveTo>
                  <a:pt x="6521398" y="1249628"/>
                </a:moveTo>
                <a:cubicBezTo>
                  <a:pt x="6514803" y="1217170"/>
                  <a:pt x="6529853" y="1176646"/>
                  <a:pt x="6520210" y="1145701"/>
                </a:cubicBezTo>
                <a:cubicBezTo>
                  <a:pt x="6507939" y="1183165"/>
                  <a:pt x="6493354" y="1237713"/>
                  <a:pt x="6521398" y="1249628"/>
                </a:cubicBezTo>
                <a:close/>
                <a:moveTo>
                  <a:pt x="6616872" y="1033546"/>
                </a:moveTo>
                <a:cubicBezTo>
                  <a:pt x="6613987" y="1026077"/>
                  <a:pt x="6605404" y="1021808"/>
                  <a:pt x="6603129" y="1035574"/>
                </a:cubicBezTo>
                <a:cubicBezTo>
                  <a:pt x="6609322" y="1038787"/>
                  <a:pt x="6613342" y="1037228"/>
                  <a:pt x="6616872" y="1033546"/>
                </a:cubicBezTo>
                <a:close/>
                <a:moveTo>
                  <a:pt x="6626560" y="1011619"/>
                </a:moveTo>
                <a:cubicBezTo>
                  <a:pt x="6619923" y="1007257"/>
                  <a:pt x="6624020" y="999061"/>
                  <a:pt x="6616985" y="994523"/>
                </a:cubicBezTo>
                <a:cubicBezTo>
                  <a:pt x="6611869" y="1001792"/>
                  <a:pt x="6618926" y="1019206"/>
                  <a:pt x="6626560" y="1011619"/>
                </a:cubicBezTo>
                <a:close/>
                <a:moveTo>
                  <a:pt x="6441002" y="1442351"/>
                </a:moveTo>
                <a:cubicBezTo>
                  <a:pt x="6450786" y="1397594"/>
                  <a:pt x="6444489" y="1359074"/>
                  <a:pt x="6428255" y="1324740"/>
                </a:cubicBezTo>
                <a:cubicBezTo>
                  <a:pt x="6419363" y="1347019"/>
                  <a:pt x="6415815" y="1366894"/>
                  <a:pt x="6423975" y="1382889"/>
                </a:cubicBezTo>
                <a:cubicBezTo>
                  <a:pt x="6426310" y="1378679"/>
                  <a:pt x="6428470" y="1374868"/>
                  <a:pt x="6434136" y="1379277"/>
                </a:cubicBezTo>
                <a:cubicBezTo>
                  <a:pt x="6435717" y="1400466"/>
                  <a:pt x="6432131" y="1423660"/>
                  <a:pt x="6441002" y="1442351"/>
                </a:cubicBezTo>
                <a:close/>
                <a:moveTo>
                  <a:pt x="6429393" y="1488684"/>
                </a:moveTo>
                <a:cubicBezTo>
                  <a:pt x="6431626" y="1485382"/>
                  <a:pt x="6432181" y="1480624"/>
                  <a:pt x="6428334" y="1479639"/>
                </a:cubicBezTo>
                <a:cubicBezTo>
                  <a:pt x="6427277" y="1482031"/>
                  <a:pt x="6425998" y="1483849"/>
                  <a:pt x="6423563" y="1481820"/>
                </a:cubicBezTo>
                <a:lnTo>
                  <a:pt x="6420393" y="1488996"/>
                </a:lnTo>
                <a:cubicBezTo>
                  <a:pt x="6423252" y="1493833"/>
                  <a:pt x="6427161" y="1491987"/>
                  <a:pt x="6429393" y="1488684"/>
                </a:cubicBezTo>
                <a:close/>
                <a:moveTo>
                  <a:pt x="6488043" y="1394043"/>
                </a:moveTo>
                <a:cubicBezTo>
                  <a:pt x="6489920" y="1380100"/>
                  <a:pt x="6500236" y="1363216"/>
                  <a:pt x="6482412" y="1357247"/>
                </a:cubicBezTo>
                <a:cubicBezTo>
                  <a:pt x="6479386" y="1371634"/>
                  <a:pt x="6482279" y="1383395"/>
                  <a:pt x="6488043" y="1394043"/>
                </a:cubicBezTo>
                <a:close/>
                <a:moveTo>
                  <a:pt x="1909857" y="11770979"/>
                </a:moveTo>
                <a:cubicBezTo>
                  <a:pt x="1907601" y="11769396"/>
                  <a:pt x="1904803" y="11768106"/>
                  <a:pt x="1902004" y="11766817"/>
                </a:cubicBezTo>
                <a:cubicBezTo>
                  <a:pt x="1900715" y="11769621"/>
                  <a:pt x="1899424" y="11772425"/>
                  <a:pt x="1898134" y="11775228"/>
                </a:cubicBezTo>
                <a:cubicBezTo>
                  <a:pt x="1900515" y="11776393"/>
                  <a:pt x="1903731" y="11777806"/>
                  <a:pt x="1906111" y="11778971"/>
                </a:cubicBezTo>
                <a:cubicBezTo>
                  <a:pt x="1907401" y="11776168"/>
                  <a:pt x="1908691" y="11773364"/>
                  <a:pt x="1909857" y="11770979"/>
                </a:cubicBezTo>
                <a:close/>
                <a:moveTo>
                  <a:pt x="6528153" y="1351725"/>
                </a:moveTo>
                <a:lnTo>
                  <a:pt x="6529272" y="1345389"/>
                </a:lnTo>
                <a:lnTo>
                  <a:pt x="6530173" y="1340288"/>
                </a:lnTo>
                <a:cubicBezTo>
                  <a:pt x="6530085" y="1336854"/>
                  <a:pt x="6528588" y="1334049"/>
                  <a:pt x="6523745" y="1332624"/>
                </a:cubicBezTo>
                <a:cubicBezTo>
                  <a:pt x="6521945" y="1339929"/>
                  <a:pt x="6518246" y="1348301"/>
                  <a:pt x="6528153" y="1351725"/>
                </a:cubicBezTo>
                <a:close/>
                <a:moveTo>
                  <a:pt x="6417649" y="1621206"/>
                </a:moveTo>
                <a:cubicBezTo>
                  <a:pt x="6394964" y="1561626"/>
                  <a:pt x="6368610" y="1502807"/>
                  <a:pt x="6345526" y="1443051"/>
                </a:cubicBezTo>
                <a:cubicBezTo>
                  <a:pt x="6322442" y="1383295"/>
                  <a:pt x="6297896" y="1321463"/>
                  <a:pt x="6259881" y="1267499"/>
                </a:cubicBezTo>
                <a:cubicBezTo>
                  <a:pt x="6272230" y="1331090"/>
                  <a:pt x="6307021" y="1386965"/>
                  <a:pt x="6326438" y="1447483"/>
                </a:cubicBezTo>
                <a:cubicBezTo>
                  <a:pt x="6295984" y="1421638"/>
                  <a:pt x="6306479" y="1379577"/>
                  <a:pt x="6277923" y="1352665"/>
                </a:cubicBezTo>
                <a:cubicBezTo>
                  <a:pt x="6277634" y="1338242"/>
                  <a:pt x="6270235" y="1301141"/>
                  <a:pt x="6253014" y="1312116"/>
                </a:cubicBezTo>
                <a:cubicBezTo>
                  <a:pt x="6262175" y="1345230"/>
                  <a:pt x="6288387" y="1372061"/>
                  <a:pt x="6292954" y="1406957"/>
                </a:cubicBezTo>
                <a:cubicBezTo>
                  <a:pt x="6276807" y="1399346"/>
                  <a:pt x="6279611" y="1384384"/>
                  <a:pt x="6273802" y="1372763"/>
                </a:cubicBezTo>
                <a:cubicBezTo>
                  <a:pt x="6263796" y="1363100"/>
                  <a:pt x="6265907" y="1383094"/>
                  <a:pt x="6255901" y="1373431"/>
                </a:cubicBezTo>
                <a:cubicBezTo>
                  <a:pt x="6245148" y="1339613"/>
                  <a:pt x="6239211" y="1304587"/>
                  <a:pt x="6228458" y="1270769"/>
                </a:cubicBezTo>
                <a:cubicBezTo>
                  <a:pt x="6217751" y="1237925"/>
                  <a:pt x="6199265" y="1205455"/>
                  <a:pt x="6200441" y="1168331"/>
                </a:cubicBezTo>
                <a:cubicBezTo>
                  <a:pt x="6217151" y="1196204"/>
                  <a:pt x="6225868" y="1228169"/>
                  <a:pt x="6253888" y="1251986"/>
                </a:cubicBezTo>
                <a:cubicBezTo>
                  <a:pt x="6247253" y="1222847"/>
                  <a:pt x="6233904" y="1195982"/>
                  <a:pt x="6216535" y="1170677"/>
                </a:cubicBezTo>
                <a:cubicBezTo>
                  <a:pt x="6226688" y="1162774"/>
                  <a:pt x="6221467" y="1159514"/>
                  <a:pt x="6231215" y="1147143"/>
                </a:cubicBezTo>
                <a:cubicBezTo>
                  <a:pt x="6218264" y="1120455"/>
                  <a:pt x="6155999" y="1077219"/>
                  <a:pt x="6128907" y="1106227"/>
                </a:cubicBezTo>
                <a:cubicBezTo>
                  <a:pt x="6173321" y="1287864"/>
                  <a:pt x="6296234" y="1439379"/>
                  <a:pt x="6370908" y="1609607"/>
                </a:cubicBezTo>
                <a:cubicBezTo>
                  <a:pt x="6384476" y="1607977"/>
                  <a:pt x="6399689" y="1612317"/>
                  <a:pt x="6417649" y="1621206"/>
                </a:cubicBezTo>
                <a:close/>
                <a:moveTo>
                  <a:pt x="6573956" y="1277139"/>
                </a:moveTo>
                <a:lnTo>
                  <a:pt x="6574083" y="1275633"/>
                </a:lnTo>
                <a:lnTo>
                  <a:pt x="6576361" y="1248509"/>
                </a:lnTo>
                <a:cubicBezTo>
                  <a:pt x="6581500" y="1221028"/>
                  <a:pt x="6591604" y="1196544"/>
                  <a:pt x="6577538" y="1171031"/>
                </a:cubicBezTo>
                <a:cubicBezTo>
                  <a:pt x="6568861" y="1189593"/>
                  <a:pt x="6567036" y="1208800"/>
                  <a:pt x="6566092" y="1226013"/>
                </a:cubicBezTo>
                <a:cubicBezTo>
                  <a:pt x="6565685" y="1233934"/>
                  <a:pt x="6565690" y="1243347"/>
                  <a:pt x="6566777" y="1252464"/>
                </a:cubicBezTo>
                <a:lnTo>
                  <a:pt x="6573770" y="1276498"/>
                </a:lnTo>
                <a:close/>
                <a:moveTo>
                  <a:pt x="1920636" y="11811082"/>
                </a:moveTo>
                <a:cubicBezTo>
                  <a:pt x="1903642" y="11805562"/>
                  <a:pt x="1898663" y="11796336"/>
                  <a:pt x="1892307" y="11787155"/>
                </a:cubicBezTo>
                <a:cubicBezTo>
                  <a:pt x="1879095" y="11800980"/>
                  <a:pt x="1911837" y="11816203"/>
                  <a:pt x="1920636" y="11811082"/>
                </a:cubicBezTo>
                <a:close/>
                <a:moveTo>
                  <a:pt x="6451767" y="1563375"/>
                </a:moveTo>
                <a:lnTo>
                  <a:pt x="6444601" y="1560208"/>
                </a:lnTo>
                <a:lnTo>
                  <a:pt x="6441430" y="1567385"/>
                </a:lnTo>
                <a:lnTo>
                  <a:pt x="6448596" y="1570551"/>
                </a:lnTo>
                <a:close/>
                <a:moveTo>
                  <a:pt x="6664802" y="1149072"/>
                </a:moveTo>
                <a:cubicBezTo>
                  <a:pt x="6657499" y="1142986"/>
                  <a:pt x="6660532" y="1132890"/>
                  <a:pt x="6653228" y="1126804"/>
                </a:cubicBezTo>
                <a:cubicBezTo>
                  <a:pt x="6641405" y="1140640"/>
                  <a:pt x="6653331" y="1162111"/>
                  <a:pt x="6664802" y="1149072"/>
                </a:cubicBezTo>
                <a:close/>
                <a:moveTo>
                  <a:pt x="6523485" y="1477388"/>
                </a:moveTo>
                <a:cubicBezTo>
                  <a:pt x="6527192" y="1468998"/>
                  <a:pt x="6522117" y="1457464"/>
                  <a:pt x="6513424" y="1452908"/>
                </a:cubicBezTo>
                <a:cubicBezTo>
                  <a:pt x="6507611" y="1466064"/>
                  <a:pt x="6504095" y="1478329"/>
                  <a:pt x="6516659" y="1484357"/>
                </a:cubicBezTo>
                <a:cubicBezTo>
                  <a:pt x="6520037" y="1482633"/>
                  <a:pt x="6522249" y="1480185"/>
                  <a:pt x="6523485" y="1477388"/>
                </a:cubicBezTo>
                <a:close/>
                <a:moveTo>
                  <a:pt x="6587179" y="1334444"/>
                </a:moveTo>
                <a:cubicBezTo>
                  <a:pt x="6613510" y="1272696"/>
                  <a:pt x="6594651" y="1228149"/>
                  <a:pt x="6612543" y="1169344"/>
                </a:cubicBezTo>
                <a:cubicBezTo>
                  <a:pt x="6600304" y="1145352"/>
                  <a:pt x="6615805" y="1110269"/>
                  <a:pt x="6597073" y="1089126"/>
                </a:cubicBezTo>
                <a:cubicBezTo>
                  <a:pt x="6587318" y="1124128"/>
                  <a:pt x="6592993" y="1167823"/>
                  <a:pt x="6594538" y="1209962"/>
                </a:cubicBezTo>
                <a:lnTo>
                  <a:pt x="6594410" y="1219459"/>
                </a:lnTo>
                <a:lnTo>
                  <a:pt x="6593982" y="1251202"/>
                </a:lnTo>
                <a:cubicBezTo>
                  <a:pt x="6574661" y="1275544"/>
                  <a:pt x="6581968" y="1310698"/>
                  <a:pt x="6587179" y="1334444"/>
                </a:cubicBezTo>
                <a:close/>
                <a:moveTo>
                  <a:pt x="6628811" y="1249914"/>
                </a:moveTo>
                <a:cubicBezTo>
                  <a:pt x="6635092" y="1226004"/>
                  <a:pt x="6620933" y="1190205"/>
                  <a:pt x="6643192" y="1178597"/>
                </a:cubicBezTo>
                <a:cubicBezTo>
                  <a:pt x="6639083" y="1153433"/>
                  <a:pt x="6637448" y="1126979"/>
                  <a:pt x="6629320" y="1103375"/>
                </a:cubicBezTo>
                <a:cubicBezTo>
                  <a:pt x="6632691" y="1083898"/>
                  <a:pt x="6630560" y="1051030"/>
                  <a:pt x="6614688" y="1049259"/>
                </a:cubicBezTo>
                <a:cubicBezTo>
                  <a:pt x="6621322" y="1078398"/>
                  <a:pt x="6615721" y="1112614"/>
                  <a:pt x="6625403" y="1140241"/>
                </a:cubicBezTo>
                <a:cubicBezTo>
                  <a:pt x="6611487" y="1171736"/>
                  <a:pt x="6617399" y="1218663"/>
                  <a:pt x="6628811" y="1249914"/>
                </a:cubicBezTo>
                <a:close/>
                <a:moveTo>
                  <a:pt x="6540091" y="1460401"/>
                </a:moveTo>
                <a:cubicBezTo>
                  <a:pt x="6548845" y="1435203"/>
                  <a:pt x="6549162" y="1412947"/>
                  <a:pt x="6544134" y="1393095"/>
                </a:cubicBezTo>
                <a:cubicBezTo>
                  <a:pt x="6541943" y="1404516"/>
                  <a:pt x="6518279" y="1448382"/>
                  <a:pt x="6540091" y="1460401"/>
                </a:cubicBezTo>
                <a:close/>
                <a:moveTo>
                  <a:pt x="6574243" y="1413092"/>
                </a:moveTo>
                <a:lnTo>
                  <a:pt x="6578826" y="1388619"/>
                </a:lnTo>
                <a:lnTo>
                  <a:pt x="6579264" y="1386281"/>
                </a:lnTo>
                <a:cubicBezTo>
                  <a:pt x="6580770" y="1368064"/>
                  <a:pt x="6578651" y="1349974"/>
                  <a:pt x="6573259" y="1336870"/>
                </a:cubicBezTo>
                <a:cubicBezTo>
                  <a:pt x="6567707" y="1347283"/>
                  <a:pt x="6577023" y="1367123"/>
                  <a:pt x="6562398" y="1371145"/>
                </a:cubicBezTo>
                <a:cubicBezTo>
                  <a:pt x="6568810" y="1345864"/>
                  <a:pt x="6568330" y="1323257"/>
                  <a:pt x="6573196" y="1298245"/>
                </a:cubicBezTo>
                <a:lnTo>
                  <a:pt x="6567275" y="1294449"/>
                </a:lnTo>
                <a:lnTo>
                  <a:pt x="6565131" y="1293074"/>
                </a:lnTo>
                <a:cubicBezTo>
                  <a:pt x="6561926" y="1292790"/>
                  <a:pt x="6558687" y="1292311"/>
                  <a:pt x="6556866" y="1286742"/>
                </a:cubicBezTo>
                <a:cubicBezTo>
                  <a:pt x="6565388" y="1227608"/>
                  <a:pt x="6549790" y="1177831"/>
                  <a:pt x="6557737" y="1118920"/>
                </a:cubicBezTo>
                <a:cubicBezTo>
                  <a:pt x="6556568" y="1106491"/>
                  <a:pt x="6540189" y="1118791"/>
                  <a:pt x="6541408" y="1107417"/>
                </a:cubicBezTo>
                <a:cubicBezTo>
                  <a:pt x="6541897" y="1055693"/>
                  <a:pt x="6582476" y="1002624"/>
                  <a:pt x="6560431" y="956669"/>
                </a:cubicBezTo>
                <a:cubicBezTo>
                  <a:pt x="6549886" y="968688"/>
                  <a:pt x="6559600" y="988704"/>
                  <a:pt x="6544578" y="992550"/>
                </a:cubicBezTo>
                <a:cubicBezTo>
                  <a:pt x="6544855" y="973612"/>
                  <a:pt x="6556619" y="950220"/>
                  <a:pt x="6543689" y="936406"/>
                </a:cubicBezTo>
                <a:cubicBezTo>
                  <a:pt x="6530097" y="949937"/>
                  <a:pt x="6533278" y="976121"/>
                  <a:pt x="6529072" y="998565"/>
                </a:cubicBezTo>
                <a:cubicBezTo>
                  <a:pt x="6523287" y="1028888"/>
                  <a:pt x="6500987" y="1068590"/>
                  <a:pt x="6524666" y="1087154"/>
                </a:cubicBezTo>
                <a:cubicBezTo>
                  <a:pt x="6541544" y="1056491"/>
                  <a:pt x="6517654" y="1016868"/>
                  <a:pt x="6550556" y="999480"/>
                </a:cubicBezTo>
                <a:cubicBezTo>
                  <a:pt x="6517274" y="1108190"/>
                  <a:pt x="6545791" y="1192265"/>
                  <a:pt x="6548114" y="1287163"/>
                </a:cubicBezTo>
                <a:cubicBezTo>
                  <a:pt x="6545250" y="1292569"/>
                  <a:pt x="6537725" y="1285908"/>
                  <a:pt x="6535794" y="1294585"/>
                </a:cubicBezTo>
                <a:lnTo>
                  <a:pt x="6531222" y="1349892"/>
                </a:lnTo>
                <a:lnTo>
                  <a:pt x="6529662" y="1368772"/>
                </a:lnTo>
                <a:lnTo>
                  <a:pt x="6528507" y="1401586"/>
                </a:lnTo>
                <a:lnTo>
                  <a:pt x="6527108" y="1441323"/>
                </a:lnTo>
                <a:cubicBezTo>
                  <a:pt x="6532267" y="1420492"/>
                  <a:pt x="6535560" y="1400385"/>
                  <a:pt x="6538229" y="1380479"/>
                </a:cubicBezTo>
                <a:lnTo>
                  <a:pt x="6539312" y="1371725"/>
                </a:lnTo>
                <a:lnTo>
                  <a:pt x="6539615" y="1369274"/>
                </a:lnTo>
                <a:lnTo>
                  <a:pt x="6545606" y="1320840"/>
                </a:lnTo>
                <a:lnTo>
                  <a:pt x="6550838" y="1339872"/>
                </a:lnTo>
                <a:lnTo>
                  <a:pt x="6555278" y="1356027"/>
                </a:lnTo>
                <a:cubicBezTo>
                  <a:pt x="6554991" y="1369063"/>
                  <a:pt x="6552428" y="1382941"/>
                  <a:pt x="6551301" y="1396261"/>
                </a:cubicBezTo>
                <a:cubicBezTo>
                  <a:pt x="6557938" y="1400624"/>
                  <a:pt x="6560580" y="1394643"/>
                  <a:pt x="6565220" y="1393835"/>
                </a:cubicBezTo>
                <a:cubicBezTo>
                  <a:pt x="6562383" y="1401873"/>
                  <a:pt x="6559500" y="1410010"/>
                  <a:pt x="6558557" y="1417396"/>
                </a:cubicBezTo>
                <a:lnTo>
                  <a:pt x="6561516" y="1428750"/>
                </a:lnTo>
                <a:lnTo>
                  <a:pt x="6563523" y="1436446"/>
                </a:lnTo>
                <a:cubicBezTo>
                  <a:pt x="6568075" y="1429643"/>
                  <a:pt x="6571634" y="1421655"/>
                  <a:pt x="6574243" y="1413092"/>
                </a:cubicBezTo>
                <a:close/>
                <a:moveTo>
                  <a:pt x="6691469" y="1156566"/>
                </a:moveTo>
                <a:cubicBezTo>
                  <a:pt x="6663290" y="1116955"/>
                  <a:pt x="6652932" y="1054244"/>
                  <a:pt x="6625786" y="1024143"/>
                </a:cubicBezTo>
                <a:cubicBezTo>
                  <a:pt x="6633424" y="1045625"/>
                  <a:pt x="6645089" y="1069839"/>
                  <a:pt x="6655162" y="1093350"/>
                </a:cubicBezTo>
                <a:cubicBezTo>
                  <a:pt x="6664615" y="1116110"/>
                  <a:pt x="6670369" y="1147243"/>
                  <a:pt x="6691469" y="1156566"/>
                </a:cubicBezTo>
                <a:close/>
                <a:moveTo>
                  <a:pt x="1979197" y="11844929"/>
                </a:moveTo>
                <a:cubicBezTo>
                  <a:pt x="1977233" y="11843889"/>
                  <a:pt x="1974560" y="11842181"/>
                  <a:pt x="1977352" y="11838914"/>
                </a:cubicBezTo>
                <a:cubicBezTo>
                  <a:pt x="1974554" y="11837625"/>
                  <a:pt x="1971881" y="11835917"/>
                  <a:pt x="1969375" y="11835171"/>
                </a:cubicBezTo>
                <a:cubicBezTo>
                  <a:pt x="1958283" y="11841885"/>
                  <a:pt x="1977121" y="11853419"/>
                  <a:pt x="1979197" y="11844929"/>
                </a:cubicBezTo>
                <a:close/>
                <a:moveTo>
                  <a:pt x="6491893" y="1637332"/>
                </a:moveTo>
                <a:cubicBezTo>
                  <a:pt x="6492716" y="1601005"/>
                  <a:pt x="6504276" y="1560844"/>
                  <a:pt x="6481953" y="1533827"/>
                </a:cubicBezTo>
                <a:lnTo>
                  <a:pt x="6482110" y="1529808"/>
                </a:lnTo>
                <a:lnTo>
                  <a:pt x="6483024" y="1506365"/>
                </a:lnTo>
                <a:cubicBezTo>
                  <a:pt x="6484500" y="1496832"/>
                  <a:pt x="6486097" y="1487293"/>
                  <a:pt x="6484824" y="1478868"/>
                </a:cubicBezTo>
                <a:cubicBezTo>
                  <a:pt x="6492035" y="1483007"/>
                  <a:pt x="6493575" y="1478446"/>
                  <a:pt x="6496746" y="1471270"/>
                </a:cubicBezTo>
                <a:cubicBezTo>
                  <a:pt x="6513970" y="1435518"/>
                  <a:pt x="6495103" y="1386679"/>
                  <a:pt x="6518989" y="1343388"/>
                </a:cubicBezTo>
                <a:cubicBezTo>
                  <a:pt x="6510111" y="1320405"/>
                  <a:pt x="6523100" y="1289929"/>
                  <a:pt x="6508303" y="1269573"/>
                </a:cubicBezTo>
                <a:cubicBezTo>
                  <a:pt x="6492407" y="1333549"/>
                  <a:pt x="6501938" y="1403517"/>
                  <a:pt x="6480416" y="1459766"/>
                </a:cubicBezTo>
                <a:cubicBezTo>
                  <a:pt x="6477914" y="1443889"/>
                  <a:pt x="6485351" y="1423826"/>
                  <a:pt x="6470790" y="1412628"/>
                </a:cubicBezTo>
                <a:cubicBezTo>
                  <a:pt x="6463783" y="1425256"/>
                  <a:pt x="6476459" y="1446105"/>
                  <a:pt x="6462501" y="1451850"/>
                </a:cubicBezTo>
                <a:cubicBezTo>
                  <a:pt x="6462687" y="1430966"/>
                  <a:pt x="6467820" y="1407503"/>
                  <a:pt x="6469729" y="1385951"/>
                </a:cubicBezTo>
                <a:cubicBezTo>
                  <a:pt x="6471861" y="1364973"/>
                  <a:pt x="6477691" y="1335624"/>
                  <a:pt x="6468429" y="1321048"/>
                </a:cubicBezTo>
                <a:cubicBezTo>
                  <a:pt x="6463116" y="1369687"/>
                  <a:pt x="6444420" y="1423848"/>
                  <a:pt x="6450593" y="1468032"/>
                </a:cubicBezTo>
                <a:cubicBezTo>
                  <a:pt x="6455032" y="1479523"/>
                  <a:pt x="6463769" y="1470518"/>
                  <a:pt x="6467321" y="1479711"/>
                </a:cubicBezTo>
                <a:cubicBezTo>
                  <a:pt x="6464781" y="1494075"/>
                  <a:pt x="6464682" y="1507493"/>
                  <a:pt x="6467001" y="1520013"/>
                </a:cubicBezTo>
                <a:lnTo>
                  <a:pt x="6476868" y="1544293"/>
                </a:lnTo>
                <a:lnTo>
                  <a:pt x="6481192" y="1554934"/>
                </a:lnTo>
                <a:cubicBezTo>
                  <a:pt x="6487689" y="1581153"/>
                  <a:pt x="6479477" y="1613739"/>
                  <a:pt x="6491893" y="1637332"/>
                </a:cubicBezTo>
                <a:close/>
                <a:moveTo>
                  <a:pt x="6571513" y="1457132"/>
                </a:moveTo>
                <a:cubicBezTo>
                  <a:pt x="6557748" y="1446284"/>
                  <a:pt x="6536229" y="1477756"/>
                  <a:pt x="6555645" y="1484428"/>
                </a:cubicBezTo>
                <a:cubicBezTo>
                  <a:pt x="6560715" y="1476185"/>
                  <a:pt x="6552401" y="1473465"/>
                  <a:pt x="6559591" y="1464729"/>
                </a:cubicBezTo>
                <a:cubicBezTo>
                  <a:pt x="6566183" y="1468118"/>
                  <a:pt x="6569536" y="1464835"/>
                  <a:pt x="6571513" y="1457132"/>
                </a:cubicBezTo>
                <a:close/>
                <a:moveTo>
                  <a:pt x="6625768" y="1334340"/>
                </a:moveTo>
                <a:cubicBezTo>
                  <a:pt x="6625460" y="1321576"/>
                  <a:pt x="6627735" y="1307810"/>
                  <a:pt x="6628934" y="1294462"/>
                </a:cubicBezTo>
                <a:lnTo>
                  <a:pt x="6627323" y="1276184"/>
                </a:lnTo>
                <a:lnTo>
                  <a:pt x="6625640" y="1257090"/>
                </a:lnTo>
                <a:cubicBezTo>
                  <a:pt x="6610931" y="1263456"/>
                  <a:pt x="6614705" y="1273224"/>
                  <a:pt x="6602621" y="1289804"/>
                </a:cubicBezTo>
                <a:cubicBezTo>
                  <a:pt x="6603160" y="1295045"/>
                  <a:pt x="6608536" y="1298493"/>
                  <a:pt x="6612786" y="1302336"/>
                </a:cubicBezTo>
                <a:lnTo>
                  <a:pt x="6614859" y="1305082"/>
                </a:lnTo>
                <a:lnTo>
                  <a:pt x="6617570" y="1308672"/>
                </a:lnTo>
                <a:cubicBezTo>
                  <a:pt x="6618386" y="1311065"/>
                  <a:pt x="6618176" y="1313831"/>
                  <a:pt x="6616192" y="1317243"/>
                </a:cubicBezTo>
                <a:lnTo>
                  <a:pt x="6613843" y="1318154"/>
                </a:lnTo>
                <a:lnTo>
                  <a:pt x="6611660" y="1315193"/>
                </a:lnTo>
                <a:lnTo>
                  <a:pt x="6612326" y="1310953"/>
                </a:lnTo>
                <a:lnTo>
                  <a:pt x="6612598" y="1309222"/>
                </a:lnTo>
                <a:cubicBezTo>
                  <a:pt x="6611433" y="1306206"/>
                  <a:pt x="6609077" y="1304807"/>
                  <a:pt x="6607028" y="1308906"/>
                </a:cubicBezTo>
                <a:lnTo>
                  <a:pt x="6610927" y="1314197"/>
                </a:lnTo>
                <a:lnTo>
                  <a:pt x="6611660" y="1315193"/>
                </a:lnTo>
                <a:lnTo>
                  <a:pt x="6611024" y="1319248"/>
                </a:lnTo>
                <a:lnTo>
                  <a:pt x="6613843" y="1318154"/>
                </a:lnTo>
                <a:close/>
                <a:moveTo>
                  <a:pt x="6511505" y="1602635"/>
                </a:moveTo>
                <a:cubicBezTo>
                  <a:pt x="6510896" y="1581400"/>
                  <a:pt x="6515233" y="1557585"/>
                  <a:pt x="6515373" y="1535728"/>
                </a:cubicBezTo>
                <a:cubicBezTo>
                  <a:pt x="6494654" y="1542774"/>
                  <a:pt x="6510451" y="1526406"/>
                  <a:pt x="6493463" y="1517470"/>
                </a:cubicBezTo>
                <a:cubicBezTo>
                  <a:pt x="6479747" y="1536665"/>
                  <a:pt x="6505082" y="1540711"/>
                  <a:pt x="6502676" y="1555849"/>
                </a:cubicBezTo>
                <a:cubicBezTo>
                  <a:pt x="6501641" y="1571116"/>
                  <a:pt x="6497494" y="1603116"/>
                  <a:pt x="6511505" y="1602635"/>
                </a:cubicBezTo>
                <a:close/>
                <a:moveTo>
                  <a:pt x="6686600" y="1206354"/>
                </a:moveTo>
                <a:cubicBezTo>
                  <a:pt x="6690200" y="1191744"/>
                  <a:pt x="6683112" y="1181940"/>
                  <a:pt x="6671605" y="1173521"/>
                </a:cubicBezTo>
                <a:cubicBezTo>
                  <a:pt x="6666236" y="1187826"/>
                  <a:pt x="6673255" y="1208558"/>
                  <a:pt x="6686600" y="1206354"/>
                </a:cubicBezTo>
                <a:close/>
                <a:moveTo>
                  <a:pt x="6526584" y="1579278"/>
                </a:moveTo>
                <a:cubicBezTo>
                  <a:pt x="6531349" y="1560417"/>
                  <a:pt x="6535495" y="1541879"/>
                  <a:pt x="6537273" y="1524259"/>
                </a:cubicBezTo>
                <a:lnTo>
                  <a:pt x="6534872" y="1490523"/>
                </a:lnTo>
                <a:lnTo>
                  <a:pt x="6533749" y="1474754"/>
                </a:lnTo>
                <a:lnTo>
                  <a:pt x="6525276" y="1512769"/>
                </a:lnTo>
                <a:lnTo>
                  <a:pt x="6521337" y="1530441"/>
                </a:lnTo>
                <a:cubicBezTo>
                  <a:pt x="6519659" y="1548105"/>
                  <a:pt x="6520924" y="1564626"/>
                  <a:pt x="6526584" y="1579278"/>
                </a:cubicBezTo>
                <a:close/>
                <a:moveTo>
                  <a:pt x="6580663" y="1456885"/>
                </a:moveTo>
                <a:cubicBezTo>
                  <a:pt x="6585458" y="1442803"/>
                  <a:pt x="6587381" y="1429834"/>
                  <a:pt x="6578791" y="1421274"/>
                </a:cubicBezTo>
                <a:cubicBezTo>
                  <a:pt x="6572848" y="1435802"/>
                  <a:pt x="6569952" y="1448817"/>
                  <a:pt x="6580663" y="1456885"/>
                </a:cubicBezTo>
                <a:close/>
                <a:moveTo>
                  <a:pt x="2003420" y="11856702"/>
                </a:moveTo>
                <a:cubicBezTo>
                  <a:pt x="2001238" y="11848765"/>
                  <a:pt x="1987205" y="11840939"/>
                  <a:pt x="1981459" y="11851069"/>
                </a:cubicBezTo>
                <a:cubicBezTo>
                  <a:pt x="1988513" y="11851805"/>
                  <a:pt x="2000260" y="11865780"/>
                  <a:pt x="2003420" y="11856702"/>
                </a:cubicBezTo>
                <a:close/>
                <a:moveTo>
                  <a:pt x="6579553" y="1507858"/>
                </a:moveTo>
                <a:cubicBezTo>
                  <a:pt x="6584930" y="1497844"/>
                  <a:pt x="6586462" y="1488991"/>
                  <a:pt x="6581899" y="1483163"/>
                </a:cubicBezTo>
                <a:cubicBezTo>
                  <a:pt x="6577672" y="1492731"/>
                  <a:pt x="6570573" y="1503413"/>
                  <a:pt x="6579553" y="1507858"/>
                </a:cubicBezTo>
                <a:close/>
                <a:moveTo>
                  <a:pt x="6641735" y="1367126"/>
                </a:moveTo>
                <a:lnTo>
                  <a:pt x="6634569" y="1363960"/>
                </a:lnTo>
                <a:lnTo>
                  <a:pt x="6631222" y="1371534"/>
                </a:lnTo>
                <a:lnTo>
                  <a:pt x="6638388" y="1374701"/>
                </a:lnTo>
                <a:close/>
                <a:moveTo>
                  <a:pt x="6643144" y="1363937"/>
                </a:moveTo>
                <a:cubicBezTo>
                  <a:pt x="6643130" y="1355353"/>
                  <a:pt x="6650866" y="1329228"/>
                  <a:pt x="6638501" y="1335677"/>
                </a:cubicBezTo>
                <a:cubicBezTo>
                  <a:pt x="6643768" y="1339910"/>
                  <a:pt x="6635591" y="1340109"/>
                  <a:pt x="6633745" y="1346441"/>
                </a:cubicBezTo>
                <a:cubicBezTo>
                  <a:pt x="6652540" y="1352364"/>
                  <a:pt x="6628108" y="1359199"/>
                  <a:pt x="6643144" y="1363937"/>
                </a:cubicBezTo>
                <a:close/>
                <a:moveTo>
                  <a:pt x="6720831" y="1217190"/>
                </a:moveTo>
                <a:cubicBezTo>
                  <a:pt x="6712294" y="1213895"/>
                  <a:pt x="6712657" y="1192612"/>
                  <a:pt x="6702680" y="1200116"/>
                </a:cubicBezTo>
                <a:cubicBezTo>
                  <a:pt x="6708521" y="1204127"/>
                  <a:pt x="6708158" y="1225410"/>
                  <a:pt x="6720831" y="1217190"/>
                </a:cubicBezTo>
                <a:close/>
                <a:moveTo>
                  <a:pt x="6577956" y="1547417"/>
                </a:moveTo>
                <a:cubicBezTo>
                  <a:pt x="6581623" y="1536290"/>
                  <a:pt x="6581037" y="1522808"/>
                  <a:pt x="6576383" y="1515034"/>
                </a:cubicBezTo>
                <a:cubicBezTo>
                  <a:pt x="6573025" y="1543094"/>
                  <a:pt x="6556319" y="1544289"/>
                  <a:pt x="6554011" y="1565666"/>
                </a:cubicBezTo>
                <a:cubicBezTo>
                  <a:pt x="6566369" y="1567313"/>
                  <a:pt x="6574289" y="1558543"/>
                  <a:pt x="6577956" y="1547417"/>
                </a:cubicBezTo>
                <a:close/>
                <a:moveTo>
                  <a:pt x="6606092" y="1507969"/>
                </a:moveTo>
                <a:cubicBezTo>
                  <a:pt x="6607231" y="1498525"/>
                  <a:pt x="6605094" y="1489361"/>
                  <a:pt x="6599402" y="1482320"/>
                </a:cubicBezTo>
                <a:cubicBezTo>
                  <a:pt x="6593864" y="1501315"/>
                  <a:pt x="6579712" y="1523653"/>
                  <a:pt x="6593125" y="1535297"/>
                </a:cubicBezTo>
                <a:cubicBezTo>
                  <a:pt x="6600538" y="1527136"/>
                  <a:pt x="6604953" y="1517412"/>
                  <a:pt x="6606092" y="1507969"/>
                </a:cubicBezTo>
                <a:close/>
                <a:moveTo>
                  <a:pt x="6618903" y="1486648"/>
                </a:moveTo>
                <a:cubicBezTo>
                  <a:pt x="6633738" y="1449840"/>
                  <a:pt x="6628873" y="1421006"/>
                  <a:pt x="6637391" y="1386650"/>
                </a:cubicBezTo>
                <a:cubicBezTo>
                  <a:pt x="6610457" y="1377608"/>
                  <a:pt x="6621776" y="1353066"/>
                  <a:pt x="6611848" y="1336767"/>
                </a:cubicBezTo>
                <a:cubicBezTo>
                  <a:pt x="6603417" y="1344001"/>
                  <a:pt x="6615903" y="1356665"/>
                  <a:pt x="6603921" y="1354707"/>
                </a:cubicBezTo>
                <a:cubicBezTo>
                  <a:pt x="6606962" y="1348903"/>
                  <a:pt x="6605584" y="1344482"/>
                  <a:pt x="6601511" y="1340777"/>
                </a:cubicBezTo>
                <a:cubicBezTo>
                  <a:pt x="6589371" y="1376868"/>
                  <a:pt x="6586197" y="1408821"/>
                  <a:pt x="6599103" y="1434536"/>
                </a:cubicBezTo>
                <a:cubicBezTo>
                  <a:pt x="6601272" y="1410241"/>
                  <a:pt x="6606420" y="1395361"/>
                  <a:pt x="6626480" y="1390882"/>
                </a:cubicBezTo>
                <a:cubicBezTo>
                  <a:pt x="6621407" y="1423902"/>
                  <a:pt x="6607146" y="1460486"/>
                  <a:pt x="6618903" y="1486648"/>
                </a:cubicBezTo>
                <a:close/>
                <a:moveTo>
                  <a:pt x="6674743" y="1360268"/>
                </a:moveTo>
                <a:cubicBezTo>
                  <a:pt x="6666982" y="1344449"/>
                  <a:pt x="6675299" y="1322393"/>
                  <a:pt x="6679023" y="1302119"/>
                </a:cubicBezTo>
                <a:cubicBezTo>
                  <a:pt x="6657900" y="1278848"/>
                  <a:pt x="6668110" y="1243422"/>
                  <a:pt x="6661368" y="1214712"/>
                </a:cubicBezTo>
                <a:lnTo>
                  <a:pt x="6657147" y="1207041"/>
                </a:lnTo>
                <a:lnTo>
                  <a:pt x="6647187" y="1188939"/>
                </a:lnTo>
                <a:cubicBezTo>
                  <a:pt x="6645186" y="1208545"/>
                  <a:pt x="6643610" y="1224765"/>
                  <a:pt x="6642824" y="1240142"/>
                </a:cubicBezTo>
                <a:lnTo>
                  <a:pt x="6642824" y="1240246"/>
                </a:lnTo>
                <a:lnTo>
                  <a:pt x="6643193" y="1286288"/>
                </a:lnTo>
                <a:cubicBezTo>
                  <a:pt x="6673953" y="1310362"/>
                  <a:pt x="6662458" y="1335303"/>
                  <a:pt x="6657476" y="1370269"/>
                </a:cubicBezTo>
                <a:cubicBezTo>
                  <a:pt x="6666679" y="1375288"/>
                  <a:pt x="6671710" y="1370363"/>
                  <a:pt x="6674743" y="1360268"/>
                </a:cubicBezTo>
                <a:close/>
                <a:moveTo>
                  <a:pt x="6689011" y="1327975"/>
                </a:moveTo>
                <a:cubicBezTo>
                  <a:pt x="6689494" y="1325806"/>
                  <a:pt x="6698439" y="1308792"/>
                  <a:pt x="6684367" y="1299715"/>
                </a:cubicBezTo>
                <a:cubicBezTo>
                  <a:pt x="6674327" y="1322440"/>
                  <a:pt x="6685594" y="1346478"/>
                  <a:pt x="6689011" y="1327975"/>
                </a:cubicBezTo>
                <a:close/>
                <a:moveTo>
                  <a:pt x="6642099" y="1453534"/>
                </a:moveTo>
                <a:cubicBezTo>
                  <a:pt x="6650607" y="1439663"/>
                  <a:pt x="6660887" y="1401319"/>
                  <a:pt x="6651311" y="1384223"/>
                </a:cubicBezTo>
                <a:cubicBezTo>
                  <a:pt x="6643201" y="1398270"/>
                  <a:pt x="6639238" y="1434163"/>
                  <a:pt x="6642099" y="1453534"/>
                </a:cubicBezTo>
                <a:close/>
                <a:moveTo>
                  <a:pt x="2319949" y="11265705"/>
                </a:moveTo>
                <a:cubicBezTo>
                  <a:pt x="2338457" y="11204365"/>
                  <a:pt x="2311687" y="11099624"/>
                  <a:pt x="2254749" y="11055107"/>
                </a:cubicBezTo>
                <a:cubicBezTo>
                  <a:pt x="2243357" y="11046594"/>
                  <a:pt x="2215644" y="11036326"/>
                  <a:pt x="2194908" y="11028479"/>
                </a:cubicBezTo>
                <a:cubicBezTo>
                  <a:pt x="2146669" y="11008810"/>
                  <a:pt x="2081279" y="10992635"/>
                  <a:pt x="2028092" y="11020440"/>
                </a:cubicBezTo>
                <a:cubicBezTo>
                  <a:pt x="2096151" y="11139509"/>
                  <a:pt x="2156602" y="11260825"/>
                  <a:pt x="2202496" y="11379044"/>
                </a:cubicBezTo>
                <a:cubicBezTo>
                  <a:pt x="2254118" y="11351999"/>
                  <a:pt x="2306269" y="11311128"/>
                  <a:pt x="2319949" y="11265705"/>
                </a:cubicBezTo>
                <a:close/>
                <a:moveTo>
                  <a:pt x="2052159" y="11880791"/>
                </a:moveTo>
                <a:cubicBezTo>
                  <a:pt x="2044219" y="11873871"/>
                  <a:pt x="2026957" y="11855519"/>
                  <a:pt x="2018002" y="11868790"/>
                </a:cubicBezTo>
                <a:cubicBezTo>
                  <a:pt x="2031244" y="11877747"/>
                  <a:pt x="2037850" y="11886091"/>
                  <a:pt x="2052159" y="11880791"/>
                </a:cubicBezTo>
                <a:close/>
                <a:moveTo>
                  <a:pt x="6718074" y="1340816"/>
                </a:moveTo>
                <a:cubicBezTo>
                  <a:pt x="6713381" y="1336360"/>
                  <a:pt x="6711207" y="1331587"/>
                  <a:pt x="6706514" y="1327131"/>
                </a:cubicBezTo>
                <a:cubicBezTo>
                  <a:pt x="6695970" y="1339150"/>
                  <a:pt x="6710622" y="1352296"/>
                  <a:pt x="6718074" y="1340816"/>
                </a:cubicBezTo>
                <a:close/>
                <a:moveTo>
                  <a:pt x="2330086" y="11285431"/>
                </a:moveTo>
                <a:cubicBezTo>
                  <a:pt x="2309248" y="11334152"/>
                  <a:pt x="2267500" y="11375537"/>
                  <a:pt x="2204217" y="11401468"/>
                </a:cubicBezTo>
                <a:cubicBezTo>
                  <a:pt x="2135482" y="11272066"/>
                  <a:pt x="2064723" y="11111664"/>
                  <a:pt x="1998456" y="10988330"/>
                </a:cubicBezTo>
                <a:cubicBezTo>
                  <a:pt x="2121097" y="10920447"/>
                  <a:pt x="2281999" y="10994847"/>
                  <a:pt x="2330493" y="11125370"/>
                </a:cubicBezTo>
                <a:cubicBezTo>
                  <a:pt x="2350852" y="11180650"/>
                  <a:pt x="2350924" y="11236708"/>
                  <a:pt x="2330086" y="11285431"/>
                </a:cubicBezTo>
                <a:close/>
                <a:moveTo>
                  <a:pt x="2076381" y="11892564"/>
                </a:moveTo>
                <a:cubicBezTo>
                  <a:pt x="2074001" y="11891398"/>
                  <a:pt x="2071327" y="11889691"/>
                  <a:pt x="2068404" y="11888820"/>
                </a:cubicBezTo>
                <a:cubicBezTo>
                  <a:pt x="2066323" y="11892754"/>
                  <a:pt x="2062983" y="11891759"/>
                  <a:pt x="2060315" y="11894608"/>
                </a:cubicBezTo>
                <a:cubicBezTo>
                  <a:pt x="2067164" y="11897560"/>
                  <a:pt x="2074349" y="11902433"/>
                  <a:pt x="2076381" y="11892564"/>
                </a:cubicBezTo>
                <a:close/>
                <a:moveTo>
                  <a:pt x="6747499" y="1332375"/>
                </a:moveTo>
                <a:cubicBezTo>
                  <a:pt x="6738190" y="1316826"/>
                  <a:pt x="6737894" y="1298111"/>
                  <a:pt x="6725715" y="1283676"/>
                </a:cubicBezTo>
                <a:cubicBezTo>
                  <a:pt x="6720391" y="1298955"/>
                  <a:pt x="6721114" y="1281167"/>
                  <a:pt x="6709797" y="1280932"/>
                </a:cubicBezTo>
                <a:cubicBezTo>
                  <a:pt x="6706472" y="1301382"/>
                  <a:pt x="6710213" y="1318759"/>
                  <a:pt x="6721245" y="1333640"/>
                </a:cubicBezTo>
                <a:cubicBezTo>
                  <a:pt x="6728787" y="1324107"/>
                  <a:pt x="6719387" y="1306612"/>
                  <a:pt x="6728537" y="1306366"/>
                </a:cubicBezTo>
                <a:cubicBezTo>
                  <a:pt x="6732088" y="1315559"/>
                  <a:pt x="6729665" y="1346890"/>
                  <a:pt x="6747499" y="1332375"/>
                </a:cubicBezTo>
                <a:close/>
                <a:moveTo>
                  <a:pt x="6556802" y="1795020"/>
                </a:moveTo>
                <a:cubicBezTo>
                  <a:pt x="6556436" y="1789233"/>
                  <a:pt x="6550699" y="1783687"/>
                  <a:pt x="6544005" y="1777973"/>
                </a:cubicBezTo>
                <a:cubicBezTo>
                  <a:pt x="6540879" y="1781174"/>
                  <a:pt x="6537335" y="1784499"/>
                  <a:pt x="6534333" y="1788117"/>
                </a:cubicBezTo>
                <a:cubicBezTo>
                  <a:pt x="6541853" y="1798120"/>
                  <a:pt x="6549678" y="1798507"/>
                  <a:pt x="6556802" y="1795020"/>
                </a:cubicBezTo>
                <a:close/>
                <a:moveTo>
                  <a:pt x="2092808" y="11910667"/>
                </a:moveTo>
                <a:cubicBezTo>
                  <a:pt x="2097301" y="11900164"/>
                  <a:pt x="2094703" y="11892102"/>
                  <a:pt x="2084595" y="11886358"/>
                </a:cubicBezTo>
                <a:cubicBezTo>
                  <a:pt x="2080102" y="11896860"/>
                  <a:pt x="2082700" y="11904922"/>
                  <a:pt x="2092808" y="11910667"/>
                </a:cubicBezTo>
                <a:close/>
                <a:moveTo>
                  <a:pt x="6581282" y="1764583"/>
                </a:moveTo>
                <a:cubicBezTo>
                  <a:pt x="6577541" y="1761163"/>
                  <a:pt x="6577087" y="1758123"/>
                  <a:pt x="6576093" y="1754791"/>
                </a:cubicBezTo>
                <a:cubicBezTo>
                  <a:pt x="6569883" y="1759819"/>
                  <a:pt x="6567253" y="1764686"/>
                  <a:pt x="6571492" y="1769772"/>
                </a:cubicBezTo>
                <a:cubicBezTo>
                  <a:pt x="6572909" y="1768442"/>
                  <a:pt x="6574743" y="1766987"/>
                  <a:pt x="6576446" y="1769654"/>
                </a:cubicBezTo>
                <a:cubicBezTo>
                  <a:pt x="6578155" y="1767784"/>
                  <a:pt x="6579573" y="1766454"/>
                  <a:pt x="6581282" y="1764583"/>
                </a:cubicBezTo>
                <a:close/>
                <a:moveTo>
                  <a:pt x="6593373" y="1751903"/>
                </a:moveTo>
                <a:cubicBezTo>
                  <a:pt x="6590004" y="1749733"/>
                  <a:pt x="6586599" y="1744399"/>
                  <a:pt x="6583764" y="1747059"/>
                </a:cubicBezTo>
                <a:cubicBezTo>
                  <a:pt x="6584677" y="1748601"/>
                  <a:pt x="6586132" y="1750435"/>
                  <a:pt x="6583882" y="1752014"/>
                </a:cubicBezTo>
                <a:cubicBezTo>
                  <a:pt x="6586958" y="1754724"/>
                  <a:pt x="6590327" y="1756895"/>
                  <a:pt x="6593373" y="1751903"/>
                </a:cubicBezTo>
                <a:close/>
                <a:moveTo>
                  <a:pt x="6772992" y="1352216"/>
                </a:moveTo>
                <a:cubicBezTo>
                  <a:pt x="6770096" y="1365231"/>
                  <a:pt x="6760718" y="1360611"/>
                  <a:pt x="6754316" y="1365407"/>
                </a:cubicBezTo>
                <a:cubicBezTo>
                  <a:pt x="6712406" y="1415029"/>
                  <a:pt x="6669967" y="1465847"/>
                  <a:pt x="6627704" y="1516267"/>
                </a:cubicBezTo>
                <a:cubicBezTo>
                  <a:pt x="6584997" y="1565538"/>
                  <a:pt x="6535424" y="1605580"/>
                  <a:pt x="6494701" y="1651438"/>
                </a:cubicBezTo>
                <a:cubicBezTo>
                  <a:pt x="6483582" y="1663679"/>
                  <a:pt x="6474813" y="1680295"/>
                  <a:pt x="6468524" y="1699912"/>
                </a:cubicBezTo>
                <a:cubicBezTo>
                  <a:pt x="6446484" y="1683026"/>
                  <a:pt x="6431866" y="1637493"/>
                  <a:pt x="6382895" y="1640634"/>
                </a:cubicBezTo>
                <a:cubicBezTo>
                  <a:pt x="6376239" y="1652465"/>
                  <a:pt x="6396177" y="1653650"/>
                  <a:pt x="6384529" y="1667088"/>
                </a:cubicBezTo>
                <a:cubicBezTo>
                  <a:pt x="6375855" y="1660873"/>
                  <a:pt x="6370687" y="1662878"/>
                  <a:pt x="6368626" y="1672927"/>
                </a:cubicBezTo>
                <a:cubicBezTo>
                  <a:pt x="6349939" y="1652757"/>
                  <a:pt x="6340211" y="1624158"/>
                  <a:pt x="6328324" y="1599369"/>
                </a:cubicBezTo>
                <a:cubicBezTo>
                  <a:pt x="6294790" y="1528801"/>
                  <a:pt x="6262750" y="1452698"/>
                  <a:pt x="6222892" y="1380289"/>
                </a:cubicBezTo>
                <a:cubicBezTo>
                  <a:pt x="6170091" y="1285483"/>
                  <a:pt x="6118039" y="1190056"/>
                  <a:pt x="6090681" y="1085049"/>
                </a:cubicBezTo>
                <a:cubicBezTo>
                  <a:pt x="6138024" y="1059747"/>
                  <a:pt x="6172142" y="1001916"/>
                  <a:pt x="6209764" y="952305"/>
                </a:cubicBezTo>
                <a:cubicBezTo>
                  <a:pt x="6197800" y="934153"/>
                  <a:pt x="6165581" y="937071"/>
                  <a:pt x="6153623" y="923211"/>
                </a:cubicBezTo>
                <a:cubicBezTo>
                  <a:pt x="6159644" y="902046"/>
                  <a:pt x="6179296" y="917876"/>
                  <a:pt x="6190200" y="909352"/>
                </a:cubicBezTo>
                <a:cubicBezTo>
                  <a:pt x="6197683" y="890262"/>
                  <a:pt x="6165189" y="887341"/>
                  <a:pt x="6179165" y="865403"/>
                </a:cubicBezTo>
                <a:cubicBezTo>
                  <a:pt x="6200610" y="869637"/>
                  <a:pt x="6217528" y="889501"/>
                  <a:pt x="6240711" y="901650"/>
                </a:cubicBezTo>
                <a:cubicBezTo>
                  <a:pt x="6256445" y="900502"/>
                  <a:pt x="6265214" y="883886"/>
                  <a:pt x="6274656" y="873286"/>
                </a:cubicBezTo>
                <a:cubicBezTo>
                  <a:pt x="6317944" y="828085"/>
                  <a:pt x="6364963" y="766901"/>
                  <a:pt x="6416234" y="738092"/>
                </a:cubicBezTo>
                <a:cubicBezTo>
                  <a:pt x="6455235" y="746748"/>
                  <a:pt x="6495103" y="744826"/>
                  <a:pt x="6529454" y="774776"/>
                </a:cubicBezTo>
                <a:cubicBezTo>
                  <a:pt x="6545523" y="789023"/>
                  <a:pt x="6560218" y="827919"/>
                  <a:pt x="6577158" y="860658"/>
                </a:cubicBezTo>
                <a:cubicBezTo>
                  <a:pt x="6608197" y="919640"/>
                  <a:pt x="6627698" y="977814"/>
                  <a:pt x="6652864" y="1040396"/>
                </a:cubicBezTo>
                <a:cubicBezTo>
                  <a:pt x="6665738" y="1073721"/>
                  <a:pt x="6684569" y="1101102"/>
                  <a:pt x="6695400" y="1128283"/>
                </a:cubicBezTo>
                <a:cubicBezTo>
                  <a:pt x="6701347" y="1142823"/>
                  <a:pt x="6699163" y="1158536"/>
                  <a:pt x="6706611" y="1171834"/>
                </a:cubicBezTo>
                <a:cubicBezTo>
                  <a:pt x="6710691" y="1179831"/>
                  <a:pt x="6719894" y="1184850"/>
                  <a:pt x="6723353" y="1192097"/>
                </a:cubicBezTo>
                <a:cubicBezTo>
                  <a:pt x="6748192" y="1243574"/>
                  <a:pt x="6755013" y="1305675"/>
                  <a:pt x="6772992" y="1352216"/>
                </a:cubicBezTo>
                <a:close/>
                <a:moveTo>
                  <a:pt x="6592222" y="1781702"/>
                </a:moveTo>
                <a:cubicBezTo>
                  <a:pt x="6593369" y="1777731"/>
                  <a:pt x="6593268" y="1773594"/>
                  <a:pt x="6591308" y="1769303"/>
                </a:cubicBezTo>
                <a:cubicBezTo>
                  <a:pt x="6582878" y="1783611"/>
                  <a:pt x="6550636" y="1798675"/>
                  <a:pt x="6564769" y="1812601"/>
                </a:cubicBezTo>
                <a:cubicBezTo>
                  <a:pt x="6574117" y="1804029"/>
                  <a:pt x="6588782" y="1793615"/>
                  <a:pt x="6592222" y="1781702"/>
                </a:cubicBezTo>
                <a:close/>
                <a:moveTo>
                  <a:pt x="6584937" y="1826995"/>
                </a:moveTo>
                <a:cubicBezTo>
                  <a:pt x="6582402" y="1824577"/>
                  <a:pt x="6579866" y="1822158"/>
                  <a:pt x="6577330" y="1819740"/>
                </a:cubicBezTo>
                <a:cubicBezTo>
                  <a:pt x="6574912" y="1822276"/>
                  <a:pt x="6572494" y="1824812"/>
                  <a:pt x="6570076" y="1827348"/>
                </a:cubicBezTo>
                <a:cubicBezTo>
                  <a:pt x="6572612" y="1829766"/>
                  <a:pt x="6575147" y="1832185"/>
                  <a:pt x="6577683" y="1834603"/>
                </a:cubicBezTo>
                <a:cubicBezTo>
                  <a:pt x="6580101" y="1832067"/>
                  <a:pt x="6582519" y="1829531"/>
                  <a:pt x="6584937" y="1826995"/>
                </a:cubicBezTo>
                <a:close/>
                <a:moveTo>
                  <a:pt x="2127089" y="11922249"/>
                </a:moveTo>
                <a:cubicBezTo>
                  <a:pt x="2119985" y="11915578"/>
                  <a:pt x="2119033" y="11889789"/>
                  <a:pt x="2104768" y="11896468"/>
                </a:cubicBezTo>
                <a:cubicBezTo>
                  <a:pt x="2121930" y="11902949"/>
                  <a:pt x="2102860" y="11905920"/>
                  <a:pt x="2100785" y="11914410"/>
                </a:cubicBezTo>
                <a:cubicBezTo>
                  <a:pt x="2109092" y="11915519"/>
                  <a:pt x="2122677" y="11930954"/>
                  <a:pt x="2127089" y="11922249"/>
                </a:cubicBezTo>
                <a:close/>
                <a:moveTo>
                  <a:pt x="6605215" y="1802802"/>
                </a:moveTo>
                <a:cubicBezTo>
                  <a:pt x="6608108" y="1795588"/>
                  <a:pt x="6606994" y="1788436"/>
                  <a:pt x="6599033" y="1781513"/>
                </a:cubicBezTo>
                <a:cubicBezTo>
                  <a:pt x="6592108" y="1791744"/>
                  <a:pt x="6596464" y="1801784"/>
                  <a:pt x="6594909" y="1811773"/>
                </a:cubicBezTo>
                <a:cubicBezTo>
                  <a:pt x="6587134" y="1805475"/>
                  <a:pt x="6576833" y="1818074"/>
                  <a:pt x="6587355" y="1824460"/>
                </a:cubicBezTo>
                <a:cubicBezTo>
                  <a:pt x="6595421" y="1817290"/>
                  <a:pt x="6602321" y="1810015"/>
                  <a:pt x="6605215" y="1802802"/>
                </a:cubicBezTo>
                <a:close/>
                <a:moveTo>
                  <a:pt x="6619625" y="1791245"/>
                </a:moveTo>
                <a:cubicBezTo>
                  <a:pt x="6624431" y="1778471"/>
                  <a:pt x="6623450" y="1766063"/>
                  <a:pt x="6611187" y="1753846"/>
                </a:cubicBezTo>
                <a:cubicBezTo>
                  <a:pt x="6602633" y="1767738"/>
                  <a:pt x="6607319" y="1780401"/>
                  <a:pt x="6611836" y="1794022"/>
                </a:cubicBezTo>
                <a:cubicBezTo>
                  <a:pt x="6614416" y="1795067"/>
                  <a:pt x="6617039" y="1794738"/>
                  <a:pt x="6619625" y="1791245"/>
                </a:cubicBezTo>
                <a:close/>
                <a:moveTo>
                  <a:pt x="6629297" y="1781101"/>
                </a:moveTo>
                <a:cubicBezTo>
                  <a:pt x="6640095" y="1770168"/>
                  <a:pt x="6634117" y="1759251"/>
                  <a:pt x="6625932" y="1748539"/>
                </a:cubicBezTo>
                <a:cubicBezTo>
                  <a:pt x="6619671" y="1759479"/>
                  <a:pt x="6630604" y="1770278"/>
                  <a:pt x="6629297" y="1781101"/>
                </a:cubicBezTo>
                <a:close/>
                <a:moveTo>
                  <a:pt x="2420279" y="11337875"/>
                </a:moveTo>
                <a:cubicBezTo>
                  <a:pt x="2427101" y="11326153"/>
                  <a:pt x="2431475" y="11313505"/>
                  <a:pt x="2430180" y="11298900"/>
                </a:cubicBezTo>
                <a:cubicBezTo>
                  <a:pt x="2415618" y="11295825"/>
                  <a:pt x="2395423" y="11309032"/>
                  <a:pt x="2383476" y="11298397"/>
                </a:cubicBezTo>
                <a:cubicBezTo>
                  <a:pt x="2388456" y="11270824"/>
                  <a:pt x="2424048" y="11290274"/>
                  <a:pt x="2441829" y="11284045"/>
                </a:cubicBezTo>
                <a:cubicBezTo>
                  <a:pt x="2439531" y="11263396"/>
                  <a:pt x="2457198" y="11249968"/>
                  <a:pt x="2445984" y="11225917"/>
                </a:cubicBezTo>
                <a:cubicBezTo>
                  <a:pt x="2434407" y="11217037"/>
                  <a:pt x="2413163" y="11237042"/>
                  <a:pt x="2405005" y="11218277"/>
                </a:cubicBezTo>
                <a:cubicBezTo>
                  <a:pt x="2415535" y="11199130"/>
                  <a:pt x="2433569" y="11222281"/>
                  <a:pt x="2452008" y="11209444"/>
                </a:cubicBezTo>
                <a:cubicBezTo>
                  <a:pt x="2445905" y="11180973"/>
                  <a:pt x="2445226" y="11154701"/>
                  <a:pt x="2428453" y="11123197"/>
                </a:cubicBezTo>
                <a:cubicBezTo>
                  <a:pt x="2414293" y="11118959"/>
                  <a:pt x="2401023" y="11139440"/>
                  <a:pt x="2392892" y="11135656"/>
                </a:cubicBezTo>
                <a:cubicBezTo>
                  <a:pt x="2380515" y="11111203"/>
                  <a:pt x="2408678" y="11116369"/>
                  <a:pt x="2424948" y="11106038"/>
                </a:cubicBezTo>
                <a:lnTo>
                  <a:pt x="2401168" y="11057144"/>
                </a:lnTo>
                <a:cubicBezTo>
                  <a:pt x="2384561" y="11062802"/>
                  <a:pt x="2362121" y="11085324"/>
                  <a:pt x="2356176" y="11060162"/>
                </a:cubicBezTo>
                <a:lnTo>
                  <a:pt x="2393749" y="11041889"/>
                </a:lnTo>
                <a:cubicBezTo>
                  <a:pt x="2377747" y="11010977"/>
                  <a:pt x="2354576" y="10977264"/>
                  <a:pt x="2325501" y="10949324"/>
                </a:cubicBezTo>
                <a:cubicBezTo>
                  <a:pt x="2310405" y="10959085"/>
                  <a:pt x="2307528" y="10989987"/>
                  <a:pt x="2289830" y="10971509"/>
                </a:cubicBezTo>
                <a:cubicBezTo>
                  <a:pt x="2282612" y="10955672"/>
                  <a:pt x="2301376" y="10948481"/>
                  <a:pt x="2310444" y="10938267"/>
                </a:cubicBezTo>
                <a:cubicBezTo>
                  <a:pt x="2292811" y="10913953"/>
                  <a:pt x="2270351" y="10903594"/>
                  <a:pt x="2247488" y="10894399"/>
                </a:cubicBezTo>
                <a:cubicBezTo>
                  <a:pt x="2236296" y="10903228"/>
                  <a:pt x="2234223" y="10931806"/>
                  <a:pt x="2217144" y="10927536"/>
                </a:cubicBezTo>
                <a:cubicBezTo>
                  <a:pt x="2207622" y="10908951"/>
                  <a:pt x="2225826" y="10899614"/>
                  <a:pt x="2223093" y="10883047"/>
                </a:cubicBezTo>
                <a:cubicBezTo>
                  <a:pt x="2206057" y="10874887"/>
                  <a:pt x="2187826" y="10869243"/>
                  <a:pt x="2167349" y="10872914"/>
                </a:cubicBezTo>
                <a:cubicBezTo>
                  <a:pt x="2156135" y="10883688"/>
                  <a:pt x="2165467" y="10901882"/>
                  <a:pt x="2142430" y="10908250"/>
                </a:cubicBezTo>
                <a:cubicBezTo>
                  <a:pt x="2130559" y="10890807"/>
                  <a:pt x="2146998" y="10882812"/>
                  <a:pt x="2140752" y="10866985"/>
                </a:cubicBezTo>
                <a:cubicBezTo>
                  <a:pt x="2125353" y="10869155"/>
                  <a:pt x="2113171" y="10862020"/>
                  <a:pt x="2095760" y="10870004"/>
                </a:cubicBezTo>
                <a:cubicBezTo>
                  <a:pt x="2084143" y="10881942"/>
                  <a:pt x="2100836" y="10903327"/>
                  <a:pt x="2078560" y="10911259"/>
                </a:cubicBezTo>
                <a:cubicBezTo>
                  <a:pt x="2064753" y="10892822"/>
                  <a:pt x="2077702" y="10883623"/>
                  <a:pt x="2066222" y="10865990"/>
                </a:cubicBezTo>
                <a:cubicBezTo>
                  <a:pt x="2048039" y="10873382"/>
                  <a:pt x="2035499" y="10863520"/>
                  <a:pt x="2015495" y="10877118"/>
                </a:cubicBezTo>
                <a:cubicBezTo>
                  <a:pt x="2010667" y="10891073"/>
                  <a:pt x="2018054" y="10909247"/>
                  <a:pt x="2014781" y="10923415"/>
                </a:cubicBezTo>
                <a:cubicBezTo>
                  <a:pt x="1993418" y="10919293"/>
                  <a:pt x="1997860" y="10887629"/>
                  <a:pt x="1988990" y="10880334"/>
                </a:cubicBezTo>
                <a:cubicBezTo>
                  <a:pt x="1966077" y="10892929"/>
                  <a:pt x="1947802" y="10891176"/>
                  <a:pt x="1930935" y="10885352"/>
                </a:cubicBezTo>
                <a:cubicBezTo>
                  <a:pt x="1914890" y="10858332"/>
                  <a:pt x="1904656" y="10816392"/>
                  <a:pt x="1883168" y="10806044"/>
                </a:cubicBezTo>
                <a:cubicBezTo>
                  <a:pt x="1829761" y="10830567"/>
                  <a:pt x="1783914" y="10857701"/>
                  <a:pt x="1750863" y="10889253"/>
                </a:cubicBezTo>
                <a:cubicBezTo>
                  <a:pt x="1753162" y="10909900"/>
                  <a:pt x="1772740" y="10934236"/>
                  <a:pt x="1785786" y="10951108"/>
                </a:cubicBezTo>
                <a:cubicBezTo>
                  <a:pt x="1806920" y="10940829"/>
                  <a:pt x="1831024" y="10908792"/>
                  <a:pt x="1853495" y="10918178"/>
                </a:cubicBezTo>
                <a:cubicBezTo>
                  <a:pt x="1854006" y="10942114"/>
                  <a:pt x="1806621" y="10950165"/>
                  <a:pt x="1789291" y="10968267"/>
                </a:cubicBezTo>
                <a:cubicBezTo>
                  <a:pt x="1796020" y="10993047"/>
                  <a:pt x="1817685" y="11039586"/>
                  <a:pt x="1838752" y="11069968"/>
                </a:cubicBezTo>
                <a:cubicBezTo>
                  <a:pt x="1869976" y="11062522"/>
                  <a:pt x="1894276" y="11012976"/>
                  <a:pt x="1917905" y="11040662"/>
                </a:cubicBezTo>
                <a:cubicBezTo>
                  <a:pt x="1900966" y="11058575"/>
                  <a:pt x="1859979" y="11068834"/>
                  <a:pt x="1847884" y="11088743"/>
                </a:cubicBezTo>
                <a:cubicBezTo>
                  <a:pt x="1866842" y="11133695"/>
                  <a:pt x="1891634" y="11161784"/>
                  <a:pt x="1910391" y="11207317"/>
                </a:cubicBezTo>
                <a:cubicBezTo>
                  <a:pt x="1924921" y="11213309"/>
                  <a:pt x="1967942" y="11160464"/>
                  <a:pt x="1991054" y="11182113"/>
                </a:cubicBezTo>
                <a:cubicBezTo>
                  <a:pt x="1986666" y="11208915"/>
                  <a:pt x="1927780" y="11201277"/>
                  <a:pt x="1921234" y="11229613"/>
                </a:cubicBezTo>
                <a:cubicBezTo>
                  <a:pt x="1948596" y="11288857"/>
                  <a:pt x="1975001" y="11329220"/>
                  <a:pt x="1998580" y="11378696"/>
                </a:cubicBezTo>
                <a:cubicBezTo>
                  <a:pt x="2028607" y="11373766"/>
                  <a:pt x="2059572" y="11320012"/>
                  <a:pt x="2077041" y="11358917"/>
                </a:cubicBezTo>
                <a:cubicBezTo>
                  <a:pt x="2051220" y="11370507"/>
                  <a:pt x="2026943" y="11383282"/>
                  <a:pt x="2007711" y="11397472"/>
                </a:cubicBezTo>
                <a:cubicBezTo>
                  <a:pt x="2034812" y="11445235"/>
                  <a:pt x="2060695" y="11497460"/>
                  <a:pt x="2090400" y="11538636"/>
                </a:cubicBezTo>
                <a:cubicBezTo>
                  <a:pt x="2120640" y="11532152"/>
                  <a:pt x="2140646" y="11483727"/>
                  <a:pt x="2159713" y="11518953"/>
                </a:cubicBezTo>
                <a:cubicBezTo>
                  <a:pt x="2140312" y="11530807"/>
                  <a:pt x="2122847" y="11543654"/>
                  <a:pt x="2103445" y="11555508"/>
                </a:cubicBezTo>
                <a:cubicBezTo>
                  <a:pt x="2123285" y="11591325"/>
                  <a:pt x="2146331" y="11618811"/>
                  <a:pt x="2169590" y="11644742"/>
                </a:cubicBezTo>
                <a:cubicBezTo>
                  <a:pt x="2216007" y="11618782"/>
                  <a:pt x="2260870" y="11592610"/>
                  <a:pt x="2303798" y="11565445"/>
                </a:cubicBezTo>
                <a:cubicBezTo>
                  <a:pt x="2305712" y="11533558"/>
                  <a:pt x="2268283" y="11504361"/>
                  <a:pt x="2261565" y="11478607"/>
                </a:cubicBezTo>
                <a:lnTo>
                  <a:pt x="2306574" y="11456718"/>
                </a:lnTo>
                <a:cubicBezTo>
                  <a:pt x="2297139" y="11430351"/>
                  <a:pt x="2270617" y="11452440"/>
                  <a:pt x="2260377" y="11428400"/>
                </a:cubicBezTo>
                <a:cubicBezTo>
                  <a:pt x="2281544" y="11415203"/>
                  <a:pt x="2305955" y="11442508"/>
                  <a:pt x="2329182" y="11436533"/>
                </a:cubicBezTo>
                <a:cubicBezTo>
                  <a:pt x="2352410" y="11430556"/>
                  <a:pt x="2367245" y="11409315"/>
                  <a:pt x="2380716" y="11388253"/>
                </a:cubicBezTo>
                <a:cubicBezTo>
                  <a:pt x="2365458" y="11377777"/>
                  <a:pt x="2343573" y="11385519"/>
                  <a:pt x="2330305" y="11371174"/>
                </a:cubicBezTo>
                <a:cubicBezTo>
                  <a:pt x="2356740" y="11356866"/>
                  <a:pt x="2370480" y="11381139"/>
                  <a:pt x="2395698" y="11371293"/>
                </a:cubicBezTo>
                <a:cubicBezTo>
                  <a:pt x="2404189" y="11360392"/>
                  <a:pt x="2413458" y="11349596"/>
                  <a:pt x="2420279" y="11337875"/>
                </a:cubicBezTo>
                <a:close/>
                <a:moveTo>
                  <a:pt x="6651178" y="1763232"/>
                </a:moveTo>
                <a:cubicBezTo>
                  <a:pt x="6651396" y="1756363"/>
                  <a:pt x="6642751" y="1747149"/>
                  <a:pt x="6635957" y="1753259"/>
                </a:cubicBezTo>
                <a:cubicBezTo>
                  <a:pt x="6635739" y="1760128"/>
                  <a:pt x="6644801" y="1769218"/>
                  <a:pt x="6651178" y="1763232"/>
                </a:cubicBezTo>
                <a:close/>
                <a:moveTo>
                  <a:pt x="2167739" y="11952125"/>
                </a:moveTo>
                <a:cubicBezTo>
                  <a:pt x="2158990" y="11932666"/>
                  <a:pt x="2167739" y="11952125"/>
                  <a:pt x="2167739" y="11952125"/>
                </a:cubicBezTo>
                <a:close/>
                <a:moveTo>
                  <a:pt x="6633131" y="1863872"/>
                </a:moveTo>
                <a:cubicBezTo>
                  <a:pt x="6622286" y="1850325"/>
                  <a:pt x="6631505" y="1837142"/>
                  <a:pt x="6622450" y="1823514"/>
                </a:cubicBezTo>
                <a:cubicBezTo>
                  <a:pt x="6609110" y="1836566"/>
                  <a:pt x="6624392" y="1861944"/>
                  <a:pt x="6610773" y="1866461"/>
                </a:cubicBezTo>
                <a:cubicBezTo>
                  <a:pt x="6607411" y="1859753"/>
                  <a:pt x="6616432" y="1839825"/>
                  <a:pt x="6605231" y="1841806"/>
                </a:cubicBezTo>
                <a:cubicBezTo>
                  <a:pt x="6603011" y="1851087"/>
                  <a:pt x="6608640" y="1872994"/>
                  <a:pt x="6598564" y="1874186"/>
                </a:cubicBezTo>
                <a:cubicBezTo>
                  <a:pt x="6592959" y="1864519"/>
                  <a:pt x="6602507" y="1853959"/>
                  <a:pt x="6592780" y="1844160"/>
                </a:cubicBezTo>
                <a:cubicBezTo>
                  <a:pt x="6577153" y="1855627"/>
                  <a:pt x="6594561" y="1879009"/>
                  <a:pt x="6576031" y="1882270"/>
                </a:cubicBezTo>
                <a:cubicBezTo>
                  <a:pt x="6576169" y="1873610"/>
                  <a:pt x="6579178" y="1865455"/>
                  <a:pt x="6570781" y="1857074"/>
                </a:cubicBezTo>
                <a:cubicBezTo>
                  <a:pt x="6552400" y="1872991"/>
                  <a:pt x="6560360" y="1895110"/>
                  <a:pt x="6581580" y="1902387"/>
                </a:cubicBezTo>
                <a:cubicBezTo>
                  <a:pt x="6598719" y="1882305"/>
                  <a:pt x="6616079" y="1881207"/>
                  <a:pt x="6633131" y="1863872"/>
                </a:cubicBezTo>
                <a:close/>
                <a:moveTo>
                  <a:pt x="2463822" y="11301402"/>
                </a:moveTo>
                <a:cubicBezTo>
                  <a:pt x="2462925" y="11294583"/>
                  <a:pt x="2464545" y="11288958"/>
                  <a:pt x="2464230" y="11282340"/>
                </a:cubicBezTo>
                <a:cubicBezTo>
                  <a:pt x="2452544" y="11283187"/>
                  <a:pt x="2453679" y="11303433"/>
                  <a:pt x="2463822" y="11301402"/>
                </a:cubicBezTo>
                <a:close/>
                <a:moveTo>
                  <a:pt x="6662740" y="1827822"/>
                </a:moveTo>
                <a:cubicBezTo>
                  <a:pt x="6654021" y="1812280"/>
                  <a:pt x="6660512" y="1785395"/>
                  <a:pt x="6646577" y="1778213"/>
                </a:cubicBezTo>
                <a:cubicBezTo>
                  <a:pt x="6641852" y="1792777"/>
                  <a:pt x="6659727" y="1810124"/>
                  <a:pt x="6645460" y="1830710"/>
                </a:cubicBezTo>
                <a:cubicBezTo>
                  <a:pt x="6637318" y="1818624"/>
                  <a:pt x="6647552" y="1795159"/>
                  <a:pt x="6634486" y="1790892"/>
                </a:cubicBezTo>
                <a:cubicBezTo>
                  <a:pt x="6622856" y="1802074"/>
                  <a:pt x="6627877" y="1812823"/>
                  <a:pt x="6637436" y="1823579"/>
                </a:cubicBezTo>
                <a:cubicBezTo>
                  <a:pt x="6637503" y="1834445"/>
                  <a:pt x="6628079" y="1845421"/>
                  <a:pt x="6635724" y="1855841"/>
                </a:cubicBezTo>
                <a:cubicBezTo>
                  <a:pt x="6643052" y="1854562"/>
                  <a:pt x="6649779" y="1837586"/>
                  <a:pt x="6662740" y="1827822"/>
                </a:cubicBezTo>
                <a:close/>
                <a:moveTo>
                  <a:pt x="6673912" y="1811398"/>
                </a:moveTo>
                <a:cubicBezTo>
                  <a:pt x="6676682" y="1799877"/>
                  <a:pt x="6665054" y="1781999"/>
                  <a:pt x="6674188" y="1770428"/>
                </a:cubicBezTo>
                <a:cubicBezTo>
                  <a:pt x="6679428" y="1774308"/>
                  <a:pt x="6676674" y="1778759"/>
                  <a:pt x="6681914" y="1782639"/>
                </a:cubicBezTo>
                <a:cubicBezTo>
                  <a:pt x="6688920" y="1774198"/>
                  <a:pt x="6680106" y="1765941"/>
                  <a:pt x="6676247" y="1757567"/>
                </a:cubicBezTo>
                <a:cubicBezTo>
                  <a:pt x="6647672" y="1769722"/>
                  <a:pt x="6668274" y="1800769"/>
                  <a:pt x="6665040" y="1820332"/>
                </a:cubicBezTo>
                <a:cubicBezTo>
                  <a:pt x="6670465" y="1818373"/>
                  <a:pt x="6672988" y="1815239"/>
                  <a:pt x="6673912" y="1811398"/>
                </a:cubicBezTo>
                <a:close/>
                <a:moveTo>
                  <a:pt x="2452896" y="11379792"/>
                </a:moveTo>
                <a:cubicBezTo>
                  <a:pt x="2429861" y="11423270"/>
                  <a:pt x="2392883" y="11461659"/>
                  <a:pt x="2338090" y="11492661"/>
                </a:cubicBezTo>
                <a:cubicBezTo>
                  <a:pt x="2325745" y="11500115"/>
                  <a:pt x="2313736" y="11512243"/>
                  <a:pt x="2296902" y="11503501"/>
                </a:cubicBezTo>
                <a:cubicBezTo>
                  <a:pt x="2300342" y="11526496"/>
                  <a:pt x="2327509" y="11568424"/>
                  <a:pt x="2329496" y="11599380"/>
                </a:cubicBezTo>
                <a:cubicBezTo>
                  <a:pt x="2247730" y="11636243"/>
                  <a:pt x="2206738" y="11664402"/>
                  <a:pt x="2148377" y="11696656"/>
                </a:cubicBezTo>
                <a:cubicBezTo>
                  <a:pt x="2113987" y="11656791"/>
                  <a:pt x="2088821" y="11610021"/>
                  <a:pt x="2060155" y="11563019"/>
                </a:cubicBezTo>
                <a:cubicBezTo>
                  <a:pt x="2030145" y="11514252"/>
                  <a:pt x="1991619" y="11443992"/>
                  <a:pt x="1953196" y="11381905"/>
                </a:cubicBezTo>
                <a:cubicBezTo>
                  <a:pt x="1925291" y="11336468"/>
                  <a:pt x="1895059" y="11290227"/>
                  <a:pt x="1866985" y="11242453"/>
                </a:cubicBezTo>
                <a:cubicBezTo>
                  <a:pt x="1804918" y="11136726"/>
                  <a:pt x="1767726" y="10999553"/>
                  <a:pt x="1711388" y="10903614"/>
                </a:cubicBezTo>
                <a:cubicBezTo>
                  <a:pt x="1713856" y="10891774"/>
                  <a:pt x="1728729" y="10884540"/>
                  <a:pt x="1723054" y="10869887"/>
                </a:cubicBezTo>
                <a:cubicBezTo>
                  <a:pt x="1774059" y="10851369"/>
                  <a:pt x="1829181" y="10795541"/>
                  <a:pt x="1894726" y="10782043"/>
                </a:cubicBezTo>
                <a:cubicBezTo>
                  <a:pt x="1915354" y="10799580"/>
                  <a:pt x="1925099" y="10850464"/>
                  <a:pt x="1946107" y="10868784"/>
                </a:cubicBezTo>
                <a:cubicBezTo>
                  <a:pt x="1977379" y="10874373"/>
                  <a:pt x="2000737" y="10856725"/>
                  <a:pt x="2026862" y="10852726"/>
                </a:cubicBezTo>
                <a:cubicBezTo>
                  <a:pt x="2041870" y="10850747"/>
                  <a:pt x="2060928" y="10852119"/>
                  <a:pt x="2077480" y="10851325"/>
                </a:cubicBezTo>
                <a:cubicBezTo>
                  <a:pt x="2162197" y="10846399"/>
                  <a:pt x="2227726" y="10851773"/>
                  <a:pt x="2297807" y="10902333"/>
                </a:cubicBezTo>
                <a:cubicBezTo>
                  <a:pt x="2370976" y="10955260"/>
                  <a:pt x="2438204" y="10999953"/>
                  <a:pt x="2469825" y="11130646"/>
                </a:cubicBezTo>
                <a:cubicBezTo>
                  <a:pt x="2490952" y="11220734"/>
                  <a:pt x="2491289" y="11307330"/>
                  <a:pt x="2452896" y="11379792"/>
                </a:cubicBezTo>
                <a:close/>
                <a:moveTo>
                  <a:pt x="6700464" y="1768429"/>
                </a:moveTo>
                <a:cubicBezTo>
                  <a:pt x="6699569" y="1764670"/>
                  <a:pt x="6696078" y="1760949"/>
                  <a:pt x="6691109" y="1757215"/>
                </a:cubicBezTo>
                <a:cubicBezTo>
                  <a:pt x="6682605" y="1765196"/>
                  <a:pt x="6694209" y="1772166"/>
                  <a:pt x="6694239" y="1779868"/>
                </a:cubicBezTo>
                <a:cubicBezTo>
                  <a:pt x="6699657" y="1775984"/>
                  <a:pt x="6701359" y="1772187"/>
                  <a:pt x="6700464" y="1768429"/>
                </a:cubicBezTo>
                <a:close/>
                <a:moveTo>
                  <a:pt x="7031881" y="1204462"/>
                </a:moveTo>
                <a:cubicBezTo>
                  <a:pt x="7055410" y="1179336"/>
                  <a:pt x="7024154" y="1148993"/>
                  <a:pt x="7006041" y="1138119"/>
                </a:cubicBezTo>
                <a:cubicBezTo>
                  <a:pt x="7017324" y="1160042"/>
                  <a:pt x="7006124" y="1182770"/>
                  <a:pt x="7031881" y="1204462"/>
                </a:cubicBezTo>
                <a:close/>
                <a:moveTo>
                  <a:pt x="2275038" y="12010060"/>
                </a:moveTo>
                <a:cubicBezTo>
                  <a:pt x="2278946" y="11998472"/>
                  <a:pt x="2273026" y="11972569"/>
                  <a:pt x="2260512" y="11977950"/>
                </a:cubicBezTo>
                <a:cubicBezTo>
                  <a:pt x="2273711" y="11985526"/>
                  <a:pt x="2253370" y="12004970"/>
                  <a:pt x="2275038" y="12010060"/>
                </a:cubicBezTo>
                <a:close/>
                <a:moveTo>
                  <a:pt x="7055032" y="1193191"/>
                </a:moveTo>
                <a:cubicBezTo>
                  <a:pt x="7046730" y="1190992"/>
                  <a:pt x="7054200" y="1175019"/>
                  <a:pt x="7043697" y="1181738"/>
                </a:cubicBezTo>
                <a:cubicBezTo>
                  <a:pt x="7044300" y="1184204"/>
                  <a:pt x="7047299" y="1200233"/>
                  <a:pt x="7055032" y="1193191"/>
                </a:cubicBezTo>
                <a:close/>
                <a:moveTo>
                  <a:pt x="7104577" y="1138642"/>
                </a:moveTo>
                <a:cubicBezTo>
                  <a:pt x="7099405" y="1125989"/>
                  <a:pt x="7072692" y="1110759"/>
                  <a:pt x="7058196" y="1115301"/>
                </a:cubicBezTo>
                <a:cubicBezTo>
                  <a:pt x="7062126" y="1129795"/>
                  <a:pt x="7090978" y="1148424"/>
                  <a:pt x="7104577" y="1138642"/>
                </a:cubicBezTo>
                <a:close/>
                <a:moveTo>
                  <a:pt x="2299261" y="12021833"/>
                </a:moveTo>
                <a:cubicBezTo>
                  <a:pt x="2307805" y="12012993"/>
                  <a:pt x="2293048" y="11995388"/>
                  <a:pt x="2289384" y="12001583"/>
                </a:cubicBezTo>
                <a:cubicBezTo>
                  <a:pt x="2296320" y="12007293"/>
                  <a:pt x="2284691" y="12018858"/>
                  <a:pt x="2299261" y="12021833"/>
                </a:cubicBezTo>
                <a:close/>
                <a:moveTo>
                  <a:pt x="6673223" y="2172394"/>
                </a:moveTo>
                <a:cubicBezTo>
                  <a:pt x="6668519" y="2191339"/>
                  <a:pt x="6649104" y="2210331"/>
                  <a:pt x="6630381" y="2212511"/>
                </a:cubicBezTo>
                <a:cubicBezTo>
                  <a:pt x="6622590" y="2192582"/>
                  <a:pt x="6643582" y="2145444"/>
                  <a:pt x="6672453" y="2154088"/>
                </a:cubicBezTo>
                <a:cubicBezTo>
                  <a:pt x="6674725" y="2159769"/>
                  <a:pt x="6674791" y="2166079"/>
                  <a:pt x="6673223" y="2172394"/>
                </a:cubicBezTo>
                <a:close/>
                <a:moveTo>
                  <a:pt x="2349969" y="12051519"/>
                </a:moveTo>
                <a:cubicBezTo>
                  <a:pt x="2359299" y="12036992"/>
                  <a:pt x="2350774" y="12028986"/>
                  <a:pt x="2345919" y="12019341"/>
                </a:cubicBezTo>
                <a:cubicBezTo>
                  <a:pt x="2336172" y="12033743"/>
                  <a:pt x="2345115" y="12041874"/>
                  <a:pt x="2349969" y="12051519"/>
                </a:cubicBezTo>
                <a:close/>
                <a:moveTo>
                  <a:pt x="7153172" y="1211264"/>
                </a:moveTo>
                <a:cubicBezTo>
                  <a:pt x="7150483" y="1194929"/>
                  <a:pt x="7141097" y="1163162"/>
                  <a:pt x="7121733" y="1155977"/>
                </a:cubicBezTo>
                <a:cubicBezTo>
                  <a:pt x="7133350" y="1172667"/>
                  <a:pt x="7131035" y="1204372"/>
                  <a:pt x="7153172" y="1211264"/>
                </a:cubicBezTo>
                <a:close/>
                <a:moveTo>
                  <a:pt x="7188084" y="1188354"/>
                </a:moveTo>
                <a:cubicBezTo>
                  <a:pt x="7188102" y="1184659"/>
                  <a:pt x="7181105" y="1167685"/>
                  <a:pt x="7173684" y="1173805"/>
                </a:cubicBezTo>
                <a:cubicBezTo>
                  <a:pt x="7173975" y="1177194"/>
                  <a:pt x="7180662" y="1194473"/>
                  <a:pt x="7188084" y="1188354"/>
                </a:cubicBezTo>
                <a:close/>
                <a:moveTo>
                  <a:pt x="6851673" y="1965072"/>
                </a:moveTo>
                <a:cubicBezTo>
                  <a:pt x="6852423" y="1955471"/>
                  <a:pt x="6833454" y="1951180"/>
                  <a:pt x="6825003" y="1944517"/>
                </a:cubicBezTo>
                <a:cubicBezTo>
                  <a:pt x="6821933" y="1937268"/>
                  <a:pt x="6825067" y="1929529"/>
                  <a:pt x="6817043" y="1922397"/>
                </a:cubicBezTo>
                <a:cubicBezTo>
                  <a:pt x="6769942" y="1907421"/>
                  <a:pt x="6722470" y="1860803"/>
                  <a:pt x="6675183" y="1830006"/>
                </a:cubicBezTo>
                <a:cubicBezTo>
                  <a:pt x="6665094" y="1840274"/>
                  <a:pt x="6654589" y="1850666"/>
                  <a:pt x="6650827" y="1860860"/>
                </a:cubicBezTo>
                <a:cubicBezTo>
                  <a:pt x="6702904" y="1918351"/>
                  <a:pt x="6725770" y="1994990"/>
                  <a:pt x="6781709" y="2030463"/>
                </a:cubicBezTo>
                <a:cubicBezTo>
                  <a:pt x="6795838" y="2018536"/>
                  <a:pt x="6764008" y="2007621"/>
                  <a:pt x="6775931" y="1995899"/>
                </a:cubicBezTo>
                <a:cubicBezTo>
                  <a:pt x="6788201" y="2003578"/>
                  <a:pt x="6800319" y="2028993"/>
                  <a:pt x="6811620" y="2015188"/>
                </a:cubicBezTo>
                <a:cubicBezTo>
                  <a:pt x="6794945" y="2003381"/>
                  <a:pt x="6773073" y="1986319"/>
                  <a:pt x="6783132" y="1968350"/>
                </a:cubicBezTo>
                <a:cubicBezTo>
                  <a:pt x="6800237" y="1970957"/>
                  <a:pt x="6808191" y="1997614"/>
                  <a:pt x="6821175" y="2000090"/>
                </a:cubicBezTo>
                <a:cubicBezTo>
                  <a:pt x="6824178" y="1996473"/>
                  <a:pt x="6827721" y="1993147"/>
                  <a:pt x="6830724" y="1989530"/>
                </a:cubicBezTo>
                <a:cubicBezTo>
                  <a:pt x="6826871" y="1976618"/>
                  <a:pt x="6782027" y="1955525"/>
                  <a:pt x="6799998" y="1935194"/>
                </a:cubicBezTo>
                <a:cubicBezTo>
                  <a:pt x="6814132" y="1949121"/>
                  <a:pt x="6828681" y="1962924"/>
                  <a:pt x="6843231" y="1976726"/>
                </a:cubicBezTo>
                <a:cubicBezTo>
                  <a:pt x="6848982" y="1972062"/>
                  <a:pt x="6851423" y="1968272"/>
                  <a:pt x="6851673" y="1965072"/>
                </a:cubicBezTo>
                <a:close/>
                <a:moveTo>
                  <a:pt x="2689686" y="11389987"/>
                </a:moveTo>
                <a:cubicBezTo>
                  <a:pt x="2681306" y="11398175"/>
                  <a:pt x="2653894" y="11416029"/>
                  <a:pt x="2667767" y="11428818"/>
                </a:cubicBezTo>
                <a:cubicBezTo>
                  <a:pt x="2671975" y="11414981"/>
                  <a:pt x="2690738" y="11403770"/>
                  <a:pt x="2689686" y="11389987"/>
                </a:cubicBezTo>
                <a:close/>
                <a:moveTo>
                  <a:pt x="7132222" y="1335557"/>
                </a:moveTo>
                <a:lnTo>
                  <a:pt x="7125865" y="1321161"/>
                </a:lnTo>
                <a:lnTo>
                  <a:pt x="7124573" y="1318234"/>
                </a:lnTo>
                <a:cubicBezTo>
                  <a:pt x="7121099" y="1312403"/>
                  <a:pt x="7116356" y="1306527"/>
                  <a:pt x="7109303" y="1300639"/>
                </a:cubicBezTo>
                <a:cubicBezTo>
                  <a:pt x="7103491" y="1308230"/>
                  <a:pt x="7115999" y="1323885"/>
                  <a:pt x="7125084" y="1331382"/>
                </a:cubicBezTo>
                <a:lnTo>
                  <a:pt x="7130194" y="1334371"/>
                </a:lnTo>
                <a:close/>
                <a:moveTo>
                  <a:pt x="6722651" y="2276726"/>
                </a:moveTo>
                <a:cubicBezTo>
                  <a:pt x="6718709" y="2286692"/>
                  <a:pt x="6712660" y="2296946"/>
                  <a:pt x="6702190" y="2307832"/>
                </a:cubicBezTo>
                <a:cubicBezTo>
                  <a:pt x="6688664" y="2273053"/>
                  <a:pt x="6703286" y="2237638"/>
                  <a:pt x="6729108" y="2202078"/>
                </a:cubicBezTo>
                <a:cubicBezTo>
                  <a:pt x="6736579" y="2213549"/>
                  <a:pt x="6733198" y="2232366"/>
                  <a:pt x="6730468" y="2247337"/>
                </a:cubicBezTo>
                <a:cubicBezTo>
                  <a:pt x="6728427" y="2257079"/>
                  <a:pt x="6726593" y="2266759"/>
                  <a:pt x="6722651" y="2276726"/>
                </a:cubicBezTo>
                <a:close/>
                <a:moveTo>
                  <a:pt x="7152706" y="1303641"/>
                </a:moveTo>
                <a:cubicBezTo>
                  <a:pt x="7154112" y="1269160"/>
                  <a:pt x="7086930" y="1218611"/>
                  <a:pt x="7112922" y="1193498"/>
                </a:cubicBezTo>
                <a:cubicBezTo>
                  <a:pt x="7116258" y="1203678"/>
                  <a:pt x="7125988" y="1228364"/>
                  <a:pt x="7141384" y="1228445"/>
                </a:cubicBezTo>
                <a:cubicBezTo>
                  <a:pt x="7121194" y="1201856"/>
                  <a:pt x="7129030" y="1174492"/>
                  <a:pt x="7107303" y="1147586"/>
                </a:cubicBezTo>
                <a:cubicBezTo>
                  <a:pt x="7093389" y="1158906"/>
                  <a:pt x="7115194" y="1170415"/>
                  <a:pt x="7107129" y="1182074"/>
                </a:cubicBezTo>
                <a:cubicBezTo>
                  <a:pt x="7102239" y="1174658"/>
                  <a:pt x="7100250" y="1141698"/>
                  <a:pt x="7084182" y="1152699"/>
                </a:cubicBezTo>
                <a:cubicBezTo>
                  <a:pt x="7084074" y="1174253"/>
                  <a:pt x="7103059" y="1195293"/>
                  <a:pt x="7083859" y="1216747"/>
                </a:cubicBezTo>
                <a:cubicBezTo>
                  <a:pt x="7088702" y="1233401"/>
                  <a:pt x="7095545" y="1219888"/>
                  <a:pt x="7106868" y="1233805"/>
                </a:cubicBezTo>
                <a:cubicBezTo>
                  <a:pt x="7122772" y="1255445"/>
                  <a:pt x="7135212" y="1292155"/>
                  <a:pt x="7152706" y="1303641"/>
                </a:cubicBezTo>
                <a:close/>
                <a:moveTo>
                  <a:pt x="7170037" y="1286489"/>
                </a:moveTo>
                <a:cubicBezTo>
                  <a:pt x="7175673" y="1268042"/>
                  <a:pt x="7167757" y="1250141"/>
                  <a:pt x="7150300" y="1231264"/>
                </a:cubicBezTo>
                <a:cubicBezTo>
                  <a:pt x="7138206" y="1248136"/>
                  <a:pt x="7155907" y="1279639"/>
                  <a:pt x="7170037" y="1286489"/>
                </a:cubicBezTo>
                <a:close/>
                <a:moveTo>
                  <a:pt x="2696053" y="11441316"/>
                </a:moveTo>
                <a:cubicBezTo>
                  <a:pt x="2690253" y="11438277"/>
                  <a:pt x="2697836" y="11429737"/>
                  <a:pt x="2687793" y="11427678"/>
                </a:cubicBezTo>
                <a:cubicBezTo>
                  <a:pt x="2680515" y="11434451"/>
                  <a:pt x="2690286" y="11451135"/>
                  <a:pt x="2696053" y="11441316"/>
                </a:cubicBezTo>
                <a:close/>
                <a:moveTo>
                  <a:pt x="7187897" y="1286583"/>
                </a:moveTo>
                <a:lnTo>
                  <a:pt x="7184951" y="1254660"/>
                </a:lnTo>
                <a:lnTo>
                  <a:pt x="7184979" y="1254543"/>
                </a:lnTo>
                <a:lnTo>
                  <a:pt x="7184935" y="1254495"/>
                </a:lnTo>
                <a:lnTo>
                  <a:pt x="7182093" y="1223696"/>
                </a:lnTo>
                <a:cubicBezTo>
                  <a:pt x="7175773" y="1202223"/>
                  <a:pt x="7164251" y="1181915"/>
                  <a:pt x="7145077" y="1167802"/>
                </a:cubicBezTo>
                <a:cubicBezTo>
                  <a:pt x="7158135" y="1188888"/>
                  <a:pt x="7157994" y="1216832"/>
                  <a:pt x="7169150" y="1237215"/>
                </a:cubicBezTo>
                <a:lnTo>
                  <a:pt x="7184935" y="1254495"/>
                </a:lnTo>
                <a:lnTo>
                  <a:pt x="7184951" y="1254660"/>
                </a:lnTo>
                <a:lnTo>
                  <a:pt x="7179357" y="1277801"/>
                </a:lnTo>
                <a:cubicBezTo>
                  <a:pt x="7179277" y="1286076"/>
                  <a:pt x="7181557" y="1291939"/>
                  <a:pt x="7187897" y="1286583"/>
                </a:cubicBezTo>
                <a:close/>
                <a:moveTo>
                  <a:pt x="2722063" y="11394303"/>
                </a:moveTo>
                <a:cubicBezTo>
                  <a:pt x="2716930" y="11392987"/>
                  <a:pt x="2710685" y="11388800"/>
                  <a:pt x="2707954" y="11392826"/>
                </a:cubicBezTo>
                <a:cubicBezTo>
                  <a:pt x="2710567" y="11394456"/>
                  <a:pt x="2712384" y="11395734"/>
                  <a:pt x="2710004" y="11398964"/>
                </a:cubicBezTo>
                <a:cubicBezTo>
                  <a:pt x="2715535" y="11400456"/>
                  <a:pt x="2720492" y="11402170"/>
                  <a:pt x="2722063" y="11394303"/>
                </a:cubicBezTo>
                <a:close/>
                <a:moveTo>
                  <a:pt x="7161080" y="1352955"/>
                </a:moveTo>
                <a:cubicBezTo>
                  <a:pt x="7154192" y="1314427"/>
                  <a:pt x="7120822" y="1275758"/>
                  <a:pt x="7098231" y="1236839"/>
                </a:cubicBezTo>
                <a:cubicBezTo>
                  <a:pt x="7091545" y="1249890"/>
                  <a:pt x="7095786" y="1263616"/>
                  <a:pt x="7103878" y="1277362"/>
                </a:cubicBezTo>
                <a:lnTo>
                  <a:pt x="7118105" y="1297482"/>
                </a:lnTo>
                <a:lnTo>
                  <a:pt x="7132619" y="1318007"/>
                </a:lnTo>
                <a:cubicBezTo>
                  <a:pt x="7142395" y="1333456"/>
                  <a:pt x="7147813" y="1358119"/>
                  <a:pt x="7161080" y="1352955"/>
                </a:cubicBezTo>
                <a:close/>
                <a:moveTo>
                  <a:pt x="7155451" y="1370169"/>
                </a:moveTo>
                <a:cubicBezTo>
                  <a:pt x="7142249" y="1362401"/>
                  <a:pt x="7150060" y="1339963"/>
                  <a:pt x="7132501" y="1341410"/>
                </a:cubicBezTo>
                <a:cubicBezTo>
                  <a:pt x="7139238" y="1348836"/>
                  <a:pt x="7141228" y="1381795"/>
                  <a:pt x="7155451" y="1370169"/>
                </a:cubicBezTo>
                <a:close/>
                <a:moveTo>
                  <a:pt x="7152461" y="1413572"/>
                </a:moveTo>
                <a:cubicBezTo>
                  <a:pt x="7151344" y="1390779"/>
                  <a:pt x="7140377" y="1367318"/>
                  <a:pt x="7118014" y="1344104"/>
                </a:cubicBezTo>
                <a:cubicBezTo>
                  <a:pt x="7102206" y="1364652"/>
                  <a:pt x="7139228" y="1411962"/>
                  <a:pt x="7152461" y="1413572"/>
                </a:cubicBezTo>
                <a:close/>
                <a:moveTo>
                  <a:pt x="2722512" y="11448250"/>
                </a:moveTo>
                <a:cubicBezTo>
                  <a:pt x="2726194" y="11435607"/>
                  <a:pt x="2722011" y="11425674"/>
                  <a:pt x="2711337" y="11418579"/>
                </a:cubicBezTo>
                <a:cubicBezTo>
                  <a:pt x="2707655" y="11431222"/>
                  <a:pt x="2711838" y="11441155"/>
                  <a:pt x="2722512" y="11448250"/>
                </a:cubicBezTo>
                <a:close/>
                <a:moveTo>
                  <a:pt x="2634455" y="11658143"/>
                </a:moveTo>
                <a:cubicBezTo>
                  <a:pt x="2636051" y="11635132"/>
                  <a:pt x="2622154" y="11618082"/>
                  <a:pt x="2617613" y="11597102"/>
                </a:cubicBezTo>
                <a:cubicBezTo>
                  <a:pt x="2612400" y="11621835"/>
                  <a:pt x="2612526" y="11644185"/>
                  <a:pt x="2634455" y="11658143"/>
                </a:cubicBezTo>
                <a:close/>
                <a:moveTo>
                  <a:pt x="7166669" y="1405025"/>
                </a:moveTo>
                <a:cubicBezTo>
                  <a:pt x="7176306" y="1386908"/>
                  <a:pt x="7174551" y="1368423"/>
                  <a:pt x="7175876" y="1349954"/>
                </a:cubicBezTo>
                <a:cubicBezTo>
                  <a:pt x="7170547" y="1368709"/>
                  <a:pt x="7165221" y="1386849"/>
                  <a:pt x="7166669" y="1405025"/>
                </a:cubicBezTo>
                <a:close/>
                <a:moveTo>
                  <a:pt x="7140496" y="1465857"/>
                </a:moveTo>
                <a:cubicBezTo>
                  <a:pt x="7136547" y="1455058"/>
                  <a:pt x="7142449" y="1444928"/>
                  <a:pt x="7132035" y="1433787"/>
                </a:cubicBezTo>
                <a:cubicBezTo>
                  <a:pt x="7118490" y="1433099"/>
                  <a:pt x="7120433" y="1475296"/>
                  <a:pt x="7140496" y="1465857"/>
                </a:cubicBezTo>
                <a:close/>
                <a:moveTo>
                  <a:pt x="2724604" y="11487702"/>
                </a:moveTo>
                <a:cubicBezTo>
                  <a:pt x="2700818" y="11471484"/>
                  <a:pt x="2682620" y="11462017"/>
                  <a:pt x="2658799" y="11449114"/>
                </a:cubicBezTo>
                <a:cubicBezTo>
                  <a:pt x="2670515" y="11465706"/>
                  <a:pt x="2700953" y="11506743"/>
                  <a:pt x="2724604" y="11487702"/>
                </a:cubicBezTo>
                <a:close/>
                <a:moveTo>
                  <a:pt x="7163679" y="1448427"/>
                </a:moveTo>
                <a:cubicBezTo>
                  <a:pt x="7171415" y="1440770"/>
                  <a:pt x="7171171" y="1428144"/>
                  <a:pt x="7160702" y="1428088"/>
                </a:cubicBezTo>
                <a:cubicBezTo>
                  <a:pt x="7152352" y="1435126"/>
                  <a:pt x="7155398" y="1441917"/>
                  <a:pt x="7163679" y="1448427"/>
                </a:cubicBezTo>
                <a:close/>
                <a:moveTo>
                  <a:pt x="7005032" y="1808469"/>
                </a:moveTo>
                <a:cubicBezTo>
                  <a:pt x="6991686" y="1829418"/>
                  <a:pt x="6967310" y="1847549"/>
                  <a:pt x="6947909" y="1845873"/>
                </a:cubicBezTo>
                <a:cubicBezTo>
                  <a:pt x="6946836" y="1822667"/>
                  <a:pt x="6983490" y="1761509"/>
                  <a:pt x="7014110" y="1787211"/>
                </a:cubicBezTo>
                <a:cubicBezTo>
                  <a:pt x="7012704" y="1794191"/>
                  <a:pt x="7009481" y="1801487"/>
                  <a:pt x="7005032" y="1808469"/>
                </a:cubicBezTo>
                <a:close/>
                <a:moveTo>
                  <a:pt x="2672359" y="11616548"/>
                </a:moveTo>
                <a:cubicBezTo>
                  <a:pt x="2679628" y="11609798"/>
                  <a:pt x="2670066" y="11593715"/>
                  <a:pt x="2664088" y="11602932"/>
                </a:cubicBezTo>
                <a:cubicBezTo>
                  <a:pt x="2669140" y="11606588"/>
                  <a:pt x="2667881" y="11612672"/>
                  <a:pt x="2672359" y="11616548"/>
                </a:cubicBezTo>
                <a:close/>
                <a:moveTo>
                  <a:pt x="7154895" y="1480406"/>
                </a:moveTo>
                <a:cubicBezTo>
                  <a:pt x="7150907" y="1477613"/>
                  <a:pt x="7146933" y="1471741"/>
                  <a:pt x="7143532" y="1474495"/>
                </a:cubicBezTo>
                <a:cubicBezTo>
                  <a:pt x="7144754" y="1476349"/>
                  <a:pt x="7146283" y="1478512"/>
                  <a:pt x="7143194" y="1480344"/>
                </a:cubicBezTo>
                <a:cubicBezTo>
                  <a:pt x="7147180" y="1483752"/>
                  <a:pt x="7150863" y="1486235"/>
                  <a:pt x="7154895" y="1480406"/>
                </a:cubicBezTo>
                <a:close/>
                <a:moveTo>
                  <a:pt x="2750507" y="11450631"/>
                </a:moveTo>
                <a:cubicBezTo>
                  <a:pt x="2749583" y="11435478"/>
                  <a:pt x="2747687" y="11420370"/>
                  <a:pt x="2734705" y="11409878"/>
                </a:cubicBezTo>
                <a:cubicBezTo>
                  <a:pt x="2721943" y="11416130"/>
                  <a:pt x="2738003" y="11454143"/>
                  <a:pt x="2750507" y="11450631"/>
                </a:cubicBezTo>
                <a:close/>
                <a:moveTo>
                  <a:pt x="2671112" y="11674340"/>
                </a:moveTo>
                <a:cubicBezTo>
                  <a:pt x="2671112" y="11674340"/>
                  <a:pt x="2660257" y="11691363"/>
                  <a:pt x="2671112" y="11674340"/>
                </a:cubicBezTo>
                <a:close/>
                <a:moveTo>
                  <a:pt x="7155674" y="1537897"/>
                </a:moveTo>
                <a:cubicBezTo>
                  <a:pt x="7155930" y="1527332"/>
                  <a:pt x="7145717" y="1514461"/>
                  <a:pt x="7137141" y="1520651"/>
                </a:cubicBezTo>
                <a:cubicBezTo>
                  <a:pt x="7146641" y="1529631"/>
                  <a:pt x="7139208" y="1538214"/>
                  <a:pt x="7151481" y="1546901"/>
                </a:cubicBezTo>
                <a:cubicBezTo>
                  <a:pt x="7154341" y="1544684"/>
                  <a:pt x="7155589" y="1541419"/>
                  <a:pt x="7155674" y="1537897"/>
                </a:cubicBezTo>
                <a:close/>
                <a:moveTo>
                  <a:pt x="2832036" y="11328174"/>
                </a:moveTo>
                <a:cubicBezTo>
                  <a:pt x="2834563" y="11320563"/>
                  <a:pt x="2834305" y="11313037"/>
                  <a:pt x="2828702" y="11306257"/>
                </a:cubicBezTo>
                <a:cubicBezTo>
                  <a:pt x="2815359" y="11313751"/>
                  <a:pt x="2809595" y="11340852"/>
                  <a:pt x="2818664" y="11350598"/>
                </a:cubicBezTo>
                <a:cubicBezTo>
                  <a:pt x="2824198" y="11343480"/>
                  <a:pt x="2829509" y="11335785"/>
                  <a:pt x="2832036" y="11328174"/>
                </a:cubicBezTo>
                <a:close/>
                <a:moveTo>
                  <a:pt x="2780242" y="11478383"/>
                </a:moveTo>
                <a:cubicBezTo>
                  <a:pt x="2745222" y="11550643"/>
                  <a:pt x="2632684" y="11491918"/>
                  <a:pt x="2643931" y="11427800"/>
                </a:cubicBezTo>
                <a:cubicBezTo>
                  <a:pt x="2648810" y="11399514"/>
                  <a:pt x="2680233" y="11359649"/>
                  <a:pt x="2712470" y="11361051"/>
                </a:cubicBezTo>
                <a:cubicBezTo>
                  <a:pt x="2752712" y="11362658"/>
                  <a:pt x="2777325" y="11408256"/>
                  <a:pt x="2789918" y="11439029"/>
                </a:cubicBezTo>
                <a:cubicBezTo>
                  <a:pt x="2788666" y="11455064"/>
                  <a:pt x="2785245" y="11468060"/>
                  <a:pt x="2780242" y="11478383"/>
                </a:cubicBezTo>
                <a:close/>
                <a:moveTo>
                  <a:pt x="2699524" y="11666333"/>
                </a:moveTo>
                <a:cubicBezTo>
                  <a:pt x="2699945" y="11664993"/>
                  <a:pt x="2699215" y="11663278"/>
                  <a:pt x="2696566" y="11660921"/>
                </a:cubicBezTo>
                <a:cubicBezTo>
                  <a:pt x="2692948" y="11662643"/>
                  <a:pt x="2674794" y="11666006"/>
                  <a:pt x="2685392" y="11675431"/>
                </a:cubicBezTo>
                <a:cubicBezTo>
                  <a:pt x="2686636" y="11671001"/>
                  <a:pt x="2698261" y="11670356"/>
                  <a:pt x="2699524" y="11666333"/>
                </a:cubicBezTo>
                <a:close/>
                <a:moveTo>
                  <a:pt x="2726504" y="11643637"/>
                </a:moveTo>
                <a:cubicBezTo>
                  <a:pt x="2723691" y="11655009"/>
                  <a:pt x="2718701" y="11665715"/>
                  <a:pt x="2711446" y="11674633"/>
                </a:cubicBezTo>
                <a:cubicBezTo>
                  <a:pt x="2701773" y="11686523"/>
                  <a:pt x="2688072" y="11695234"/>
                  <a:pt x="2670138" y="11698100"/>
                </a:cubicBezTo>
                <a:cubicBezTo>
                  <a:pt x="2555897" y="11665648"/>
                  <a:pt x="2606097" y="11505685"/>
                  <a:pt x="2695378" y="11553672"/>
                </a:cubicBezTo>
                <a:cubicBezTo>
                  <a:pt x="2723779" y="11569422"/>
                  <a:pt x="2734941" y="11609523"/>
                  <a:pt x="2726504" y="11643637"/>
                </a:cubicBezTo>
                <a:close/>
                <a:moveTo>
                  <a:pt x="6854268" y="2307365"/>
                </a:moveTo>
                <a:cubicBezTo>
                  <a:pt x="6850669" y="2317759"/>
                  <a:pt x="6845691" y="2326852"/>
                  <a:pt x="6840118" y="2332797"/>
                </a:cubicBezTo>
                <a:cubicBezTo>
                  <a:pt x="6806510" y="2298645"/>
                  <a:pt x="6829508" y="2263381"/>
                  <a:pt x="6828306" y="2228576"/>
                </a:cubicBezTo>
                <a:cubicBezTo>
                  <a:pt x="6863465" y="2233301"/>
                  <a:pt x="6865068" y="2276185"/>
                  <a:pt x="6854268" y="2307365"/>
                </a:cubicBezTo>
                <a:close/>
                <a:moveTo>
                  <a:pt x="2660439" y="11820013"/>
                </a:moveTo>
                <a:cubicBezTo>
                  <a:pt x="2647438" y="11802866"/>
                  <a:pt x="2655926" y="11777159"/>
                  <a:pt x="2649438" y="11757186"/>
                </a:cubicBezTo>
                <a:cubicBezTo>
                  <a:pt x="2621107" y="11773651"/>
                  <a:pt x="2639196" y="11833434"/>
                  <a:pt x="2660439" y="11820013"/>
                </a:cubicBezTo>
                <a:close/>
                <a:moveTo>
                  <a:pt x="2551547" y="12078739"/>
                </a:moveTo>
                <a:cubicBezTo>
                  <a:pt x="2556745" y="12068161"/>
                  <a:pt x="2560370" y="12056375"/>
                  <a:pt x="2565693" y="12041566"/>
                </a:cubicBezTo>
                <a:cubicBezTo>
                  <a:pt x="2457542" y="11939197"/>
                  <a:pt x="2289680" y="11910581"/>
                  <a:pt x="2164994" y="11865227"/>
                </a:cubicBezTo>
                <a:cubicBezTo>
                  <a:pt x="2120524" y="11849697"/>
                  <a:pt x="2084354" y="11830721"/>
                  <a:pt x="2043767" y="11815893"/>
                </a:cubicBezTo>
                <a:cubicBezTo>
                  <a:pt x="2025644" y="11809582"/>
                  <a:pt x="2000923" y="11799482"/>
                  <a:pt x="1982943" y="11806422"/>
                </a:cubicBezTo>
                <a:cubicBezTo>
                  <a:pt x="1993226" y="11817683"/>
                  <a:pt x="2003925" y="11829070"/>
                  <a:pt x="2017461" y="11838570"/>
                </a:cubicBezTo>
                <a:cubicBezTo>
                  <a:pt x="2028691" y="11840549"/>
                  <a:pt x="2034979" y="11830126"/>
                  <a:pt x="2045667" y="11832400"/>
                </a:cubicBezTo>
                <a:cubicBezTo>
                  <a:pt x="2052914" y="11852322"/>
                  <a:pt x="2078950" y="11847329"/>
                  <a:pt x="2076438" y="11872541"/>
                </a:cubicBezTo>
                <a:cubicBezTo>
                  <a:pt x="2095720" y="11871910"/>
                  <a:pt x="2094554" y="11874296"/>
                  <a:pt x="2108638" y="11888057"/>
                </a:cubicBezTo>
                <a:cubicBezTo>
                  <a:pt x="2112135" y="11880901"/>
                  <a:pt x="2117182" y="11879217"/>
                  <a:pt x="2122859" y="11879998"/>
                </a:cubicBezTo>
                <a:cubicBezTo>
                  <a:pt x="2140956" y="11898599"/>
                  <a:pt x="2129725" y="11927134"/>
                  <a:pt x="2151368" y="11944514"/>
                </a:cubicBezTo>
                <a:cubicBezTo>
                  <a:pt x="2167216" y="11935573"/>
                  <a:pt x="2141149" y="11917785"/>
                  <a:pt x="2141131" y="11904116"/>
                </a:cubicBezTo>
                <a:cubicBezTo>
                  <a:pt x="2144171" y="11900013"/>
                  <a:pt x="2148721" y="11900001"/>
                  <a:pt x="2153270" y="11899991"/>
                </a:cubicBezTo>
                <a:cubicBezTo>
                  <a:pt x="2156922" y="11915198"/>
                  <a:pt x="2167398" y="11915131"/>
                  <a:pt x="2183681" y="11919984"/>
                </a:cubicBezTo>
                <a:cubicBezTo>
                  <a:pt x="2192050" y="11936142"/>
                  <a:pt x="2183231" y="11958108"/>
                  <a:pt x="2204158" y="11970265"/>
                </a:cubicBezTo>
                <a:cubicBezTo>
                  <a:pt x="2212229" y="11950808"/>
                  <a:pt x="2189595" y="11941330"/>
                  <a:pt x="2197790" y="11921456"/>
                </a:cubicBezTo>
                <a:cubicBezTo>
                  <a:pt x="2213090" y="11908253"/>
                  <a:pt x="2201311" y="11932525"/>
                  <a:pt x="2209749" y="11937772"/>
                </a:cubicBezTo>
                <a:cubicBezTo>
                  <a:pt x="2211294" y="11938688"/>
                  <a:pt x="2230576" y="11938058"/>
                  <a:pt x="2230158" y="11937933"/>
                </a:cubicBezTo>
                <a:cubicBezTo>
                  <a:pt x="2240652" y="11951536"/>
                  <a:pt x="2230917" y="11975050"/>
                  <a:pt x="2248677" y="11991730"/>
                </a:cubicBezTo>
                <a:cubicBezTo>
                  <a:pt x="2262444" y="11986723"/>
                  <a:pt x="2233872" y="11968189"/>
                  <a:pt x="2248374" y="11951559"/>
                </a:cubicBezTo>
                <a:cubicBezTo>
                  <a:pt x="2273849" y="11963706"/>
                  <a:pt x="2280455" y="11972050"/>
                  <a:pt x="2293130" y="11993590"/>
                </a:cubicBezTo>
                <a:cubicBezTo>
                  <a:pt x="2296084" y="11986728"/>
                  <a:pt x="2301256" y="11984626"/>
                  <a:pt x="2306934" y="11985406"/>
                </a:cubicBezTo>
                <a:cubicBezTo>
                  <a:pt x="2314424" y="11999936"/>
                  <a:pt x="2303498" y="12038126"/>
                  <a:pt x="2333960" y="12033540"/>
                </a:cubicBezTo>
                <a:cubicBezTo>
                  <a:pt x="2328345" y="12017293"/>
                  <a:pt x="2314013" y="12004367"/>
                  <a:pt x="2323124" y="11982944"/>
                </a:cubicBezTo>
                <a:cubicBezTo>
                  <a:pt x="2346518" y="11999025"/>
                  <a:pt x="2332266" y="12014817"/>
                  <a:pt x="2364067" y="12013362"/>
                </a:cubicBezTo>
                <a:cubicBezTo>
                  <a:pt x="2373688" y="12029893"/>
                  <a:pt x="2357279" y="12055974"/>
                  <a:pt x="2382461" y="12067577"/>
                </a:cubicBezTo>
                <a:cubicBezTo>
                  <a:pt x="2392869" y="12047907"/>
                  <a:pt x="2355822" y="12027302"/>
                  <a:pt x="2383766" y="12012857"/>
                </a:cubicBezTo>
                <a:cubicBezTo>
                  <a:pt x="2401153" y="12030790"/>
                  <a:pt x="2386207" y="12059584"/>
                  <a:pt x="2402758" y="12077269"/>
                </a:cubicBezTo>
                <a:cubicBezTo>
                  <a:pt x="2413840" y="12061443"/>
                  <a:pt x="2387392" y="12040354"/>
                  <a:pt x="2410251" y="12030769"/>
                </a:cubicBezTo>
                <a:cubicBezTo>
                  <a:pt x="2422041" y="12046125"/>
                  <a:pt x="2403275" y="12089266"/>
                  <a:pt x="2432989" y="12087189"/>
                </a:cubicBezTo>
                <a:cubicBezTo>
                  <a:pt x="2433382" y="12069088"/>
                  <a:pt x="2413435" y="12039916"/>
                  <a:pt x="2432449" y="12026454"/>
                </a:cubicBezTo>
                <a:cubicBezTo>
                  <a:pt x="2446333" y="12046987"/>
                  <a:pt x="2429512" y="12077499"/>
                  <a:pt x="2449236" y="12095218"/>
                </a:cubicBezTo>
                <a:cubicBezTo>
                  <a:pt x="2458971" y="12071704"/>
                  <a:pt x="2439609" y="12043617"/>
                  <a:pt x="2456785" y="12028695"/>
                </a:cubicBezTo>
                <a:cubicBezTo>
                  <a:pt x="2474258" y="12049388"/>
                  <a:pt x="2443465" y="12087122"/>
                  <a:pt x="2475540" y="12103057"/>
                </a:cubicBezTo>
                <a:cubicBezTo>
                  <a:pt x="2481898" y="12081723"/>
                  <a:pt x="2465476" y="12068177"/>
                  <a:pt x="2478926" y="12044403"/>
                </a:cubicBezTo>
                <a:cubicBezTo>
                  <a:pt x="2498855" y="12059906"/>
                  <a:pt x="2473104" y="12091401"/>
                  <a:pt x="2493450" y="12107028"/>
                </a:cubicBezTo>
                <a:cubicBezTo>
                  <a:pt x="2503858" y="12087358"/>
                  <a:pt x="2480165" y="12066178"/>
                  <a:pt x="2499099" y="12054513"/>
                </a:cubicBezTo>
                <a:cubicBezTo>
                  <a:pt x="2515101" y="12067936"/>
                  <a:pt x="2494018" y="12094445"/>
                  <a:pt x="2513984" y="12106771"/>
                </a:cubicBezTo>
                <a:cubicBezTo>
                  <a:pt x="2524772" y="12090402"/>
                  <a:pt x="2498743" y="12069436"/>
                  <a:pt x="2521477" y="12060270"/>
                </a:cubicBezTo>
                <a:cubicBezTo>
                  <a:pt x="2532220" y="12073036"/>
                  <a:pt x="2515306" y="12096234"/>
                  <a:pt x="2527969" y="12108661"/>
                </a:cubicBezTo>
                <a:cubicBezTo>
                  <a:pt x="2539580" y="12098685"/>
                  <a:pt x="2546349" y="12089316"/>
                  <a:pt x="2551547" y="12078739"/>
                </a:cubicBezTo>
                <a:close/>
                <a:moveTo>
                  <a:pt x="6961322" y="2124744"/>
                </a:moveTo>
                <a:cubicBezTo>
                  <a:pt x="7011814" y="2041639"/>
                  <a:pt x="7003252" y="1947578"/>
                  <a:pt x="6908524" y="1877865"/>
                </a:cubicBezTo>
                <a:cubicBezTo>
                  <a:pt x="6857335" y="1840068"/>
                  <a:pt x="6802375" y="1847395"/>
                  <a:pt x="6755229" y="1833792"/>
                </a:cubicBezTo>
                <a:cubicBezTo>
                  <a:pt x="6743122" y="1829694"/>
                  <a:pt x="6732935" y="1821393"/>
                  <a:pt x="6722493" y="1816798"/>
                </a:cubicBezTo>
                <a:cubicBezTo>
                  <a:pt x="6714214" y="1813371"/>
                  <a:pt x="6699459" y="1797362"/>
                  <a:pt x="6687573" y="1812248"/>
                </a:cubicBezTo>
                <a:cubicBezTo>
                  <a:pt x="6691003" y="1829822"/>
                  <a:pt x="6714466" y="1840058"/>
                  <a:pt x="6730688" y="1848826"/>
                </a:cubicBezTo>
                <a:cubicBezTo>
                  <a:pt x="6779728" y="1876378"/>
                  <a:pt x="6848906" y="1910623"/>
                  <a:pt x="6882691" y="1950891"/>
                </a:cubicBezTo>
                <a:cubicBezTo>
                  <a:pt x="6875107" y="1955875"/>
                  <a:pt x="6867836" y="1946705"/>
                  <a:pt x="6860282" y="1959391"/>
                </a:cubicBezTo>
                <a:cubicBezTo>
                  <a:pt x="6867118" y="1982300"/>
                  <a:pt x="6841737" y="2002120"/>
                  <a:pt x="6823822" y="2012001"/>
                </a:cubicBezTo>
                <a:cubicBezTo>
                  <a:pt x="6825163" y="2034734"/>
                  <a:pt x="6795906" y="2029402"/>
                  <a:pt x="6799701" y="2052764"/>
                </a:cubicBezTo>
                <a:cubicBezTo>
                  <a:pt x="6784305" y="2048286"/>
                  <a:pt x="6782700" y="2064187"/>
                  <a:pt x="6769914" y="2068455"/>
                </a:cubicBezTo>
                <a:cubicBezTo>
                  <a:pt x="6704648" y="2006282"/>
                  <a:pt x="6687401" y="1930234"/>
                  <a:pt x="6631240" y="1875776"/>
                </a:cubicBezTo>
                <a:cubicBezTo>
                  <a:pt x="6626112" y="1881389"/>
                  <a:pt x="6621275" y="1886461"/>
                  <a:pt x="6616315" y="1891116"/>
                </a:cubicBezTo>
                <a:cubicBezTo>
                  <a:pt x="6690370" y="1949306"/>
                  <a:pt x="6634041" y="2038689"/>
                  <a:pt x="6693177" y="2107681"/>
                </a:cubicBezTo>
                <a:cubicBezTo>
                  <a:pt x="6741717" y="2163959"/>
                  <a:pt x="6784270" y="2157613"/>
                  <a:pt x="6839930" y="2184551"/>
                </a:cubicBezTo>
                <a:cubicBezTo>
                  <a:pt x="6889009" y="2184876"/>
                  <a:pt x="6932614" y="2171412"/>
                  <a:pt x="6961322" y="2124744"/>
                </a:cubicBezTo>
                <a:close/>
                <a:moveTo>
                  <a:pt x="7088545" y="1848656"/>
                </a:moveTo>
                <a:cubicBezTo>
                  <a:pt x="7064764" y="1870324"/>
                  <a:pt x="7040924" y="1910224"/>
                  <a:pt x="7016092" y="1893043"/>
                </a:cubicBezTo>
                <a:cubicBezTo>
                  <a:pt x="7020393" y="1889027"/>
                  <a:pt x="7024366" y="1882377"/>
                  <a:pt x="7028980" y="1885554"/>
                </a:cubicBezTo>
                <a:cubicBezTo>
                  <a:pt x="7032875" y="1877106"/>
                  <a:pt x="7016963" y="1883675"/>
                  <a:pt x="7013205" y="1875689"/>
                </a:cubicBezTo>
                <a:cubicBezTo>
                  <a:pt x="7022801" y="1846413"/>
                  <a:pt x="7052649" y="1846615"/>
                  <a:pt x="7070649" y="1831682"/>
                </a:cubicBezTo>
                <a:cubicBezTo>
                  <a:pt x="7076557" y="1837660"/>
                  <a:pt x="7082341" y="1843221"/>
                  <a:pt x="7088545" y="1848656"/>
                </a:cubicBezTo>
                <a:close/>
                <a:moveTo>
                  <a:pt x="7162614" y="1720942"/>
                </a:moveTo>
                <a:cubicBezTo>
                  <a:pt x="7165799" y="1700019"/>
                  <a:pt x="7161433" y="1649803"/>
                  <a:pt x="7159901" y="1648255"/>
                </a:cubicBezTo>
                <a:cubicBezTo>
                  <a:pt x="7159173" y="1670423"/>
                  <a:pt x="7146667" y="1707924"/>
                  <a:pt x="7162614" y="1720942"/>
                </a:cubicBezTo>
                <a:close/>
                <a:moveTo>
                  <a:pt x="2890900" y="11396862"/>
                </a:moveTo>
                <a:cubicBezTo>
                  <a:pt x="2854021" y="11394913"/>
                  <a:pt x="2844767" y="11381261"/>
                  <a:pt x="2820893" y="11356365"/>
                </a:cubicBezTo>
                <a:cubicBezTo>
                  <a:pt x="2816105" y="11383421"/>
                  <a:pt x="2845105" y="11396713"/>
                  <a:pt x="2875658" y="11409734"/>
                </a:cubicBezTo>
                <a:cubicBezTo>
                  <a:pt x="2879194" y="11401732"/>
                  <a:pt x="2889148" y="11409477"/>
                  <a:pt x="2890900" y="11396862"/>
                </a:cubicBezTo>
                <a:close/>
                <a:moveTo>
                  <a:pt x="7150402" y="1761216"/>
                </a:moveTo>
                <a:cubicBezTo>
                  <a:pt x="7115601" y="1578736"/>
                  <a:pt x="7115597" y="1396132"/>
                  <a:pt x="7069095" y="1213589"/>
                </a:cubicBezTo>
                <a:cubicBezTo>
                  <a:pt x="7002824" y="1226479"/>
                  <a:pt x="6936151" y="1258150"/>
                  <a:pt x="6869225" y="1279043"/>
                </a:cubicBezTo>
                <a:cubicBezTo>
                  <a:pt x="6980809" y="1440067"/>
                  <a:pt x="7042203" y="1600518"/>
                  <a:pt x="7144859" y="1761187"/>
                </a:cubicBezTo>
                <a:cubicBezTo>
                  <a:pt x="7141765" y="1764250"/>
                  <a:pt x="7146369" y="1767046"/>
                  <a:pt x="7150402" y="1761216"/>
                </a:cubicBezTo>
                <a:close/>
                <a:moveTo>
                  <a:pt x="2602111" y="12059706"/>
                </a:moveTo>
                <a:cubicBezTo>
                  <a:pt x="2579210" y="12037395"/>
                  <a:pt x="2546073" y="12101303"/>
                  <a:pt x="2566413" y="12112374"/>
                </a:cubicBezTo>
                <a:cubicBezTo>
                  <a:pt x="2584025" y="12111247"/>
                  <a:pt x="2590283" y="12078042"/>
                  <a:pt x="2602111" y="12059706"/>
                </a:cubicBezTo>
                <a:close/>
                <a:moveTo>
                  <a:pt x="2904312" y="11378400"/>
                </a:moveTo>
                <a:cubicBezTo>
                  <a:pt x="2911192" y="11354181"/>
                  <a:pt x="2900523" y="11318862"/>
                  <a:pt x="2877579" y="11317811"/>
                </a:cubicBezTo>
                <a:cubicBezTo>
                  <a:pt x="2892122" y="11335713"/>
                  <a:pt x="2882852" y="11363179"/>
                  <a:pt x="2904312" y="11378400"/>
                </a:cubicBezTo>
                <a:close/>
                <a:moveTo>
                  <a:pt x="7005017" y="2103032"/>
                </a:moveTo>
                <a:cubicBezTo>
                  <a:pt x="6994709" y="2124535"/>
                  <a:pt x="6979212" y="2145941"/>
                  <a:pt x="6954475" y="2167157"/>
                </a:cubicBezTo>
                <a:cubicBezTo>
                  <a:pt x="6921379" y="2196083"/>
                  <a:pt x="6881187" y="2210343"/>
                  <a:pt x="6850550" y="2209505"/>
                </a:cubicBezTo>
                <a:cubicBezTo>
                  <a:pt x="6796020" y="2207632"/>
                  <a:pt x="6697373" y="2170386"/>
                  <a:pt x="6658257" y="2103131"/>
                </a:cubicBezTo>
                <a:cubicBezTo>
                  <a:pt x="6643765" y="2078879"/>
                  <a:pt x="6642276" y="2043489"/>
                  <a:pt x="6639028" y="2015882"/>
                </a:cubicBezTo>
                <a:cubicBezTo>
                  <a:pt x="6633929" y="1972951"/>
                  <a:pt x="6644088" y="1943158"/>
                  <a:pt x="6604050" y="1909291"/>
                </a:cubicBezTo>
                <a:cubicBezTo>
                  <a:pt x="6593359" y="1903862"/>
                  <a:pt x="6582884" y="1921956"/>
                  <a:pt x="6572025" y="1917485"/>
                </a:cubicBezTo>
                <a:cubicBezTo>
                  <a:pt x="6549905" y="1899591"/>
                  <a:pt x="6541690" y="1881177"/>
                  <a:pt x="6555621" y="1862505"/>
                </a:cubicBezTo>
                <a:cubicBezTo>
                  <a:pt x="6542482" y="1851910"/>
                  <a:pt x="6535254" y="1841366"/>
                  <a:pt x="6527485" y="1830530"/>
                </a:cubicBezTo>
                <a:cubicBezTo>
                  <a:pt x="6527996" y="1823120"/>
                  <a:pt x="6529339" y="1815462"/>
                  <a:pt x="6539757" y="1807817"/>
                </a:cubicBezTo>
                <a:cubicBezTo>
                  <a:pt x="6531901" y="1799728"/>
                  <a:pt x="6519508" y="1791633"/>
                  <a:pt x="6519353" y="1783514"/>
                </a:cubicBezTo>
                <a:cubicBezTo>
                  <a:pt x="6539699" y="1762021"/>
                  <a:pt x="6560169" y="1740945"/>
                  <a:pt x="6580516" y="1719452"/>
                </a:cubicBezTo>
                <a:cubicBezTo>
                  <a:pt x="6589050" y="1719174"/>
                  <a:pt x="6597316" y="1731676"/>
                  <a:pt x="6605880" y="1739100"/>
                </a:cubicBezTo>
                <a:cubicBezTo>
                  <a:pt x="6614831" y="1738697"/>
                  <a:pt x="6624007" y="1726887"/>
                  <a:pt x="6633249" y="1725944"/>
                </a:cubicBezTo>
                <a:cubicBezTo>
                  <a:pt x="6641646" y="1734325"/>
                  <a:pt x="6649918" y="1742289"/>
                  <a:pt x="6658732" y="1750546"/>
                </a:cubicBezTo>
                <a:cubicBezTo>
                  <a:pt x="6670225" y="1748024"/>
                  <a:pt x="6681936" y="1738633"/>
                  <a:pt x="6693174" y="1739816"/>
                </a:cubicBezTo>
                <a:cubicBezTo>
                  <a:pt x="6701987" y="1748073"/>
                  <a:pt x="6710260" y="1756037"/>
                  <a:pt x="6719073" y="1764294"/>
                </a:cubicBezTo>
                <a:cubicBezTo>
                  <a:pt x="6715647" y="1772573"/>
                  <a:pt x="6711389" y="1781102"/>
                  <a:pt x="6704383" y="1789542"/>
                </a:cubicBezTo>
                <a:cubicBezTo>
                  <a:pt x="6766383" y="1807331"/>
                  <a:pt x="6862845" y="1800775"/>
                  <a:pt x="6930704" y="1854918"/>
                </a:cubicBezTo>
                <a:cubicBezTo>
                  <a:pt x="6992658" y="1904472"/>
                  <a:pt x="7021106" y="1978538"/>
                  <a:pt x="7024433" y="2038328"/>
                </a:cubicBezTo>
                <a:cubicBezTo>
                  <a:pt x="7020446" y="2059929"/>
                  <a:pt x="7015326" y="2081529"/>
                  <a:pt x="7005017" y="2103032"/>
                </a:cubicBezTo>
                <a:close/>
                <a:moveTo>
                  <a:pt x="2920611" y="11398157"/>
                </a:moveTo>
                <a:cubicBezTo>
                  <a:pt x="2915507" y="11407257"/>
                  <a:pt x="2908174" y="11416151"/>
                  <a:pt x="2898271" y="11424508"/>
                </a:cubicBezTo>
                <a:cubicBezTo>
                  <a:pt x="2833537" y="11429380"/>
                  <a:pt x="2768319" y="11361829"/>
                  <a:pt x="2816027" y="11290614"/>
                </a:cubicBezTo>
                <a:cubicBezTo>
                  <a:pt x="2882757" y="11260681"/>
                  <a:pt x="2956332" y="11334457"/>
                  <a:pt x="2920611" y="11398157"/>
                </a:cubicBezTo>
                <a:close/>
                <a:moveTo>
                  <a:pt x="2730128" y="11840167"/>
                </a:moveTo>
                <a:cubicBezTo>
                  <a:pt x="2716271" y="11858075"/>
                  <a:pt x="2693019" y="11860541"/>
                  <a:pt x="2674549" y="11855230"/>
                </a:cubicBezTo>
                <a:cubicBezTo>
                  <a:pt x="2594486" y="11831733"/>
                  <a:pt x="2613111" y="11708352"/>
                  <a:pt x="2692667" y="11737327"/>
                </a:cubicBezTo>
                <a:cubicBezTo>
                  <a:pt x="2719170" y="11746661"/>
                  <a:pt x="2746014" y="11789880"/>
                  <a:pt x="2740329" y="11816827"/>
                </a:cubicBezTo>
                <a:cubicBezTo>
                  <a:pt x="2738322" y="11826512"/>
                  <a:pt x="2734747" y="11834197"/>
                  <a:pt x="2730128" y="11840167"/>
                </a:cubicBezTo>
                <a:close/>
                <a:moveTo>
                  <a:pt x="7184963" y="1807897"/>
                </a:moveTo>
                <a:cubicBezTo>
                  <a:pt x="7206144" y="1759972"/>
                  <a:pt x="7221182" y="1708935"/>
                  <a:pt x="7240855" y="1654536"/>
                </a:cubicBezTo>
                <a:cubicBezTo>
                  <a:pt x="7258654" y="1605669"/>
                  <a:pt x="7280456" y="1556515"/>
                  <a:pt x="7296717" y="1507332"/>
                </a:cubicBezTo>
                <a:cubicBezTo>
                  <a:pt x="7343938" y="1363778"/>
                  <a:pt x="7416334" y="1235138"/>
                  <a:pt x="7434566" y="1100053"/>
                </a:cubicBezTo>
                <a:cubicBezTo>
                  <a:pt x="7359299" y="1126136"/>
                  <a:pt x="7283927" y="1173158"/>
                  <a:pt x="7208481" y="1173681"/>
                </a:cubicBezTo>
                <a:cubicBezTo>
                  <a:pt x="7181242" y="1385086"/>
                  <a:pt x="7169709" y="1596267"/>
                  <a:pt x="7179421" y="1807868"/>
                </a:cubicBezTo>
                <a:cubicBezTo>
                  <a:pt x="7181262" y="1809110"/>
                  <a:pt x="7183409" y="1810661"/>
                  <a:pt x="7184963" y="1807897"/>
                </a:cubicBezTo>
                <a:close/>
                <a:moveTo>
                  <a:pt x="7127933" y="1940380"/>
                </a:moveTo>
                <a:cubicBezTo>
                  <a:pt x="7097854" y="1959359"/>
                  <a:pt x="7067029" y="1962190"/>
                  <a:pt x="7036079" y="1960056"/>
                </a:cubicBezTo>
                <a:cubicBezTo>
                  <a:pt x="7037990" y="1955848"/>
                  <a:pt x="7038115" y="1951718"/>
                  <a:pt x="7033588" y="1947157"/>
                </a:cubicBezTo>
                <a:cubicBezTo>
                  <a:pt x="7063169" y="1921961"/>
                  <a:pt x="7105339" y="1893463"/>
                  <a:pt x="7127933" y="1940380"/>
                </a:cubicBezTo>
                <a:close/>
                <a:moveTo>
                  <a:pt x="6973950" y="2301887"/>
                </a:moveTo>
                <a:cubicBezTo>
                  <a:pt x="6971813" y="2307972"/>
                  <a:pt x="6966608" y="2311961"/>
                  <a:pt x="6956848" y="2312493"/>
                </a:cubicBezTo>
                <a:cubicBezTo>
                  <a:pt x="6935073" y="2286352"/>
                  <a:pt x="6929318" y="2259510"/>
                  <a:pt x="6935320" y="2232787"/>
                </a:cubicBezTo>
                <a:cubicBezTo>
                  <a:pt x="6940247" y="2237210"/>
                  <a:pt x="6945380" y="2225706"/>
                  <a:pt x="6950389" y="2227385"/>
                </a:cubicBezTo>
                <a:cubicBezTo>
                  <a:pt x="6959145" y="2246531"/>
                  <a:pt x="6980359" y="2283634"/>
                  <a:pt x="6973950" y="2301887"/>
                </a:cubicBezTo>
                <a:close/>
                <a:moveTo>
                  <a:pt x="2659208" y="12122492"/>
                </a:moveTo>
                <a:cubicBezTo>
                  <a:pt x="2663784" y="12111332"/>
                  <a:pt x="2666688" y="12098534"/>
                  <a:pt x="2668885" y="12087347"/>
                </a:cubicBezTo>
                <a:cubicBezTo>
                  <a:pt x="2653094" y="12076264"/>
                  <a:pt x="2640699" y="12076670"/>
                  <a:pt x="2626335" y="12071478"/>
                </a:cubicBezTo>
                <a:cubicBezTo>
                  <a:pt x="2619934" y="12091432"/>
                  <a:pt x="2614910" y="12111341"/>
                  <a:pt x="2606882" y="12132177"/>
                </a:cubicBezTo>
                <a:cubicBezTo>
                  <a:pt x="2617533" y="12137629"/>
                  <a:pt x="2628308" y="12142661"/>
                  <a:pt x="2639500" y="12147818"/>
                </a:cubicBezTo>
                <a:cubicBezTo>
                  <a:pt x="2648384" y="12143178"/>
                  <a:pt x="2654631" y="12133654"/>
                  <a:pt x="2659208" y="12122492"/>
                </a:cubicBezTo>
                <a:close/>
                <a:moveTo>
                  <a:pt x="7187707" y="1874425"/>
                </a:moveTo>
                <a:lnTo>
                  <a:pt x="7181827" y="1880245"/>
                </a:lnTo>
                <a:cubicBezTo>
                  <a:pt x="7162817" y="1864132"/>
                  <a:pt x="7152174" y="1837285"/>
                  <a:pt x="7141810" y="1816291"/>
                </a:cubicBezTo>
                <a:cubicBezTo>
                  <a:pt x="7075362" y="1681064"/>
                  <a:pt x="6982451" y="1542002"/>
                  <a:pt x="6894492" y="1398039"/>
                </a:cubicBezTo>
                <a:cubicBezTo>
                  <a:pt x="6870979" y="1358806"/>
                  <a:pt x="6850229" y="1321129"/>
                  <a:pt x="6811335" y="1278736"/>
                </a:cubicBezTo>
                <a:cubicBezTo>
                  <a:pt x="6873394" y="1246116"/>
                  <a:pt x="6935334" y="1236899"/>
                  <a:pt x="6997025" y="1216286"/>
                </a:cubicBezTo>
                <a:cubicBezTo>
                  <a:pt x="7001775" y="1190137"/>
                  <a:pt x="6990818" y="1164829"/>
                  <a:pt x="6982948" y="1137689"/>
                </a:cubicBezTo>
                <a:cubicBezTo>
                  <a:pt x="6975988" y="1113325"/>
                  <a:pt x="6961029" y="1087688"/>
                  <a:pt x="6966083" y="1062464"/>
                </a:cubicBezTo>
                <a:cubicBezTo>
                  <a:pt x="7011987" y="1058088"/>
                  <a:pt x="7057061" y="1096203"/>
                  <a:pt x="7104663" y="1121398"/>
                </a:cubicBezTo>
                <a:cubicBezTo>
                  <a:pt x="7118178" y="1128244"/>
                  <a:pt x="7135093" y="1132337"/>
                  <a:pt x="7150765" y="1138887"/>
                </a:cubicBezTo>
                <a:cubicBezTo>
                  <a:pt x="7166743" y="1145746"/>
                  <a:pt x="7179313" y="1156590"/>
                  <a:pt x="7194081" y="1159132"/>
                </a:cubicBezTo>
                <a:cubicBezTo>
                  <a:pt x="7246376" y="1169879"/>
                  <a:pt x="7293973" y="1135027"/>
                  <a:pt x="7344581" y="1113741"/>
                </a:cubicBezTo>
                <a:cubicBezTo>
                  <a:pt x="7363094" y="1106448"/>
                  <a:pt x="7384351" y="1104405"/>
                  <a:pt x="7402558" y="1096804"/>
                </a:cubicBezTo>
                <a:cubicBezTo>
                  <a:pt x="7420764" y="1089202"/>
                  <a:pt x="7436244" y="1072656"/>
                  <a:pt x="7458086" y="1076775"/>
                </a:cubicBezTo>
                <a:cubicBezTo>
                  <a:pt x="7449714" y="1210681"/>
                  <a:pt x="7369652" y="1332813"/>
                  <a:pt x="7325866" y="1466840"/>
                </a:cubicBezTo>
                <a:cubicBezTo>
                  <a:pt x="7303667" y="1533543"/>
                  <a:pt x="7279627" y="1599005"/>
                  <a:pt x="7255283" y="1663542"/>
                </a:cubicBezTo>
                <a:cubicBezTo>
                  <a:pt x="7228435" y="1736072"/>
                  <a:pt x="7196386" y="1802107"/>
                  <a:pt x="7187707" y="1874425"/>
                </a:cubicBezTo>
                <a:close/>
                <a:moveTo>
                  <a:pt x="7135362" y="2013997"/>
                </a:moveTo>
                <a:cubicBezTo>
                  <a:pt x="7133037" y="2016941"/>
                  <a:pt x="7129915" y="2019898"/>
                  <a:pt x="7126687" y="2022886"/>
                </a:cubicBezTo>
                <a:cubicBezTo>
                  <a:pt x="7101453" y="2019613"/>
                  <a:pt x="7076270" y="2014975"/>
                  <a:pt x="7050964" y="2009923"/>
                </a:cubicBezTo>
                <a:cubicBezTo>
                  <a:pt x="7065245" y="1979557"/>
                  <a:pt x="7109162" y="1987158"/>
                  <a:pt x="7139255" y="2005184"/>
                </a:cubicBezTo>
                <a:cubicBezTo>
                  <a:pt x="7139216" y="2008121"/>
                  <a:pt x="7137688" y="2011053"/>
                  <a:pt x="7135362" y="2013997"/>
                </a:cubicBezTo>
                <a:close/>
                <a:moveTo>
                  <a:pt x="2675189" y="12135225"/>
                </a:moveTo>
                <a:cubicBezTo>
                  <a:pt x="2678581" y="12128037"/>
                  <a:pt x="2679656" y="12120616"/>
                  <a:pt x="2675141" y="12115171"/>
                </a:cubicBezTo>
                <a:cubicBezTo>
                  <a:pt x="2672361" y="12127551"/>
                  <a:pt x="2654438" y="12144982"/>
                  <a:pt x="2661336" y="12153869"/>
                </a:cubicBezTo>
                <a:cubicBezTo>
                  <a:pt x="2666088" y="12149365"/>
                  <a:pt x="2671797" y="12142412"/>
                  <a:pt x="2675189" y="12135225"/>
                </a:cubicBezTo>
                <a:close/>
                <a:moveTo>
                  <a:pt x="2989365" y="11474129"/>
                </a:moveTo>
                <a:cubicBezTo>
                  <a:pt x="2993072" y="11458229"/>
                  <a:pt x="2983449" y="11447816"/>
                  <a:pt x="2977609" y="11435281"/>
                </a:cubicBezTo>
                <a:cubicBezTo>
                  <a:pt x="2971615" y="11452067"/>
                  <a:pt x="2970768" y="11466860"/>
                  <a:pt x="2989365" y="11474129"/>
                </a:cubicBezTo>
                <a:close/>
                <a:moveTo>
                  <a:pt x="7077477" y="2227916"/>
                </a:moveTo>
                <a:cubicBezTo>
                  <a:pt x="7042473" y="2237446"/>
                  <a:pt x="6996023" y="2174991"/>
                  <a:pt x="7002579" y="2146531"/>
                </a:cubicBezTo>
                <a:cubicBezTo>
                  <a:pt x="7035028" y="2139134"/>
                  <a:pt x="7069128" y="2202989"/>
                  <a:pt x="7077477" y="2227916"/>
                </a:cubicBezTo>
                <a:close/>
                <a:moveTo>
                  <a:pt x="7145564" y="2080049"/>
                </a:moveTo>
                <a:cubicBezTo>
                  <a:pt x="7130896" y="2117806"/>
                  <a:pt x="7094123" y="2076904"/>
                  <a:pt x="7070322" y="2091674"/>
                </a:cubicBezTo>
                <a:cubicBezTo>
                  <a:pt x="7070315" y="2071828"/>
                  <a:pt x="7053586" y="2081330"/>
                  <a:pt x="7040099" y="2072724"/>
                </a:cubicBezTo>
                <a:cubicBezTo>
                  <a:pt x="7038198" y="2067879"/>
                  <a:pt x="7049278" y="2062317"/>
                  <a:pt x="7044747" y="2057805"/>
                </a:cubicBezTo>
                <a:cubicBezTo>
                  <a:pt x="7078612" y="2063038"/>
                  <a:pt x="7112093" y="2059363"/>
                  <a:pt x="7145564" y="2080049"/>
                </a:cubicBezTo>
                <a:close/>
                <a:moveTo>
                  <a:pt x="2714831" y="12149031"/>
                </a:moveTo>
                <a:cubicBezTo>
                  <a:pt x="2720783" y="12132872"/>
                  <a:pt x="2718921" y="12113188"/>
                  <a:pt x="2703347" y="12109002"/>
                </a:cubicBezTo>
                <a:cubicBezTo>
                  <a:pt x="2686458" y="12119910"/>
                  <a:pt x="2688751" y="12148831"/>
                  <a:pt x="2679427" y="12167914"/>
                </a:cubicBezTo>
                <a:cubicBezTo>
                  <a:pt x="2695112" y="12177826"/>
                  <a:pt x="2708879" y="12165191"/>
                  <a:pt x="2714831" y="12149031"/>
                </a:cubicBezTo>
                <a:close/>
                <a:moveTo>
                  <a:pt x="3034189" y="11493934"/>
                </a:moveTo>
                <a:lnTo>
                  <a:pt x="3021892" y="11488500"/>
                </a:lnTo>
                <a:cubicBezTo>
                  <a:pt x="3010289" y="11497594"/>
                  <a:pt x="3034883" y="11508460"/>
                  <a:pt x="3034189" y="11493934"/>
                </a:cubicBezTo>
                <a:close/>
                <a:moveTo>
                  <a:pt x="3083937" y="11495200"/>
                </a:moveTo>
                <a:cubicBezTo>
                  <a:pt x="3058198" y="11529663"/>
                  <a:pt x="2981952" y="11520147"/>
                  <a:pt x="2959274" y="11466047"/>
                </a:cubicBezTo>
                <a:cubicBezTo>
                  <a:pt x="2940390" y="11371439"/>
                  <a:pt x="3064984" y="11366294"/>
                  <a:pt x="3088986" y="11446100"/>
                </a:cubicBezTo>
                <a:cubicBezTo>
                  <a:pt x="3095485" y="11467339"/>
                  <a:pt x="3092517" y="11483713"/>
                  <a:pt x="3083937" y="11495200"/>
                </a:cubicBezTo>
                <a:close/>
                <a:moveTo>
                  <a:pt x="7320352" y="1916953"/>
                </a:moveTo>
                <a:cubicBezTo>
                  <a:pt x="7316771" y="1915371"/>
                  <a:pt x="7317032" y="1912629"/>
                  <a:pt x="7314997" y="1910777"/>
                </a:cubicBezTo>
                <a:cubicBezTo>
                  <a:pt x="7313588" y="1913965"/>
                  <a:pt x="7310849" y="1913707"/>
                  <a:pt x="7308821" y="1916145"/>
                </a:cubicBezTo>
                <a:cubicBezTo>
                  <a:pt x="7312003" y="1917551"/>
                  <a:pt x="7311567" y="1920692"/>
                  <a:pt x="7313602" y="1922544"/>
                </a:cubicBezTo>
                <a:cubicBezTo>
                  <a:pt x="7315186" y="1918957"/>
                  <a:pt x="7318324" y="1919391"/>
                  <a:pt x="7320352" y="1916953"/>
                </a:cubicBezTo>
                <a:close/>
                <a:moveTo>
                  <a:pt x="3013916" y="11699559"/>
                </a:moveTo>
                <a:cubicBezTo>
                  <a:pt x="3014092" y="11699160"/>
                  <a:pt x="3009739" y="11698190"/>
                  <a:pt x="3009515" y="11697614"/>
                </a:cubicBezTo>
                <a:cubicBezTo>
                  <a:pt x="2996139" y="11668362"/>
                  <a:pt x="3008887" y="11720680"/>
                  <a:pt x="3013916" y="11699559"/>
                </a:cubicBezTo>
                <a:close/>
                <a:moveTo>
                  <a:pt x="2982773" y="11802512"/>
                </a:moveTo>
                <a:cubicBezTo>
                  <a:pt x="2995232" y="11749422"/>
                  <a:pt x="2994438" y="11701433"/>
                  <a:pt x="2960401" y="11665909"/>
                </a:cubicBezTo>
                <a:cubicBezTo>
                  <a:pt x="2894986" y="11692744"/>
                  <a:pt x="2891594" y="11798907"/>
                  <a:pt x="2982773" y="11802512"/>
                </a:cubicBezTo>
                <a:close/>
                <a:moveTo>
                  <a:pt x="7449008" y="1701785"/>
                </a:moveTo>
                <a:cubicBezTo>
                  <a:pt x="7451119" y="1692299"/>
                  <a:pt x="7450558" y="1680383"/>
                  <a:pt x="7450861" y="1676469"/>
                </a:cubicBezTo>
                <a:cubicBezTo>
                  <a:pt x="7441326" y="1680828"/>
                  <a:pt x="7437382" y="1700518"/>
                  <a:pt x="7431128" y="1712520"/>
                </a:cubicBezTo>
                <a:cubicBezTo>
                  <a:pt x="7442115" y="1718327"/>
                  <a:pt x="7446897" y="1711271"/>
                  <a:pt x="7449008" y="1701785"/>
                </a:cubicBezTo>
                <a:close/>
                <a:moveTo>
                  <a:pt x="7424129" y="1783250"/>
                </a:moveTo>
                <a:cubicBezTo>
                  <a:pt x="7428087" y="1772139"/>
                  <a:pt x="7420566" y="1765482"/>
                  <a:pt x="7419757" y="1756552"/>
                </a:cubicBezTo>
                <a:cubicBezTo>
                  <a:pt x="7412531" y="1768600"/>
                  <a:pt x="7413563" y="1778105"/>
                  <a:pt x="7424129" y="1783250"/>
                </a:cubicBezTo>
                <a:close/>
                <a:moveTo>
                  <a:pt x="7444038" y="1746801"/>
                </a:moveTo>
                <a:cubicBezTo>
                  <a:pt x="7433954" y="1739487"/>
                  <a:pt x="7439941" y="1725939"/>
                  <a:pt x="7428135" y="1719293"/>
                </a:cubicBezTo>
                <a:cubicBezTo>
                  <a:pt x="7421261" y="1730545"/>
                  <a:pt x="7420480" y="1738773"/>
                  <a:pt x="7419169" y="1748196"/>
                </a:cubicBezTo>
                <a:cubicBezTo>
                  <a:pt x="7426676" y="1746273"/>
                  <a:pt x="7440126" y="1758884"/>
                  <a:pt x="7444038" y="1746801"/>
                </a:cubicBezTo>
                <a:close/>
                <a:moveTo>
                  <a:pt x="3022599" y="11756750"/>
                </a:moveTo>
                <a:cubicBezTo>
                  <a:pt x="3020198" y="11755689"/>
                  <a:pt x="3018150" y="11753832"/>
                  <a:pt x="3020359" y="11750997"/>
                </a:cubicBezTo>
                <a:lnTo>
                  <a:pt x="3011957" y="11747284"/>
                </a:lnTo>
                <a:cubicBezTo>
                  <a:pt x="3001153" y="11754421"/>
                  <a:pt x="3020677" y="11765428"/>
                  <a:pt x="3022599" y="11756750"/>
                </a:cubicBezTo>
                <a:close/>
                <a:moveTo>
                  <a:pt x="7584321" y="1457291"/>
                </a:moveTo>
                <a:cubicBezTo>
                  <a:pt x="7582741" y="1436113"/>
                  <a:pt x="7572439" y="1403460"/>
                  <a:pt x="7558292" y="1396733"/>
                </a:cubicBezTo>
                <a:cubicBezTo>
                  <a:pt x="7568175" y="1416341"/>
                  <a:pt x="7564107" y="1441691"/>
                  <a:pt x="7584321" y="1457291"/>
                </a:cubicBezTo>
                <a:close/>
                <a:moveTo>
                  <a:pt x="7472299" y="1738807"/>
                </a:moveTo>
                <a:cubicBezTo>
                  <a:pt x="7469109" y="1733111"/>
                  <a:pt x="7469870" y="1712015"/>
                  <a:pt x="7456187" y="1719305"/>
                </a:cubicBezTo>
                <a:cubicBezTo>
                  <a:pt x="7463792" y="1723618"/>
                  <a:pt x="7460559" y="1746003"/>
                  <a:pt x="7472299" y="1738807"/>
                </a:cubicBezTo>
                <a:close/>
                <a:moveTo>
                  <a:pt x="7481278" y="1718485"/>
                </a:moveTo>
                <a:cubicBezTo>
                  <a:pt x="7494979" y="1695009"/>
                  <a:pt x="7471772" y="1686184"/>
                  <a:pt x="7465784" y="1670678"/>
                </a:cubicBezTo>
                <a:cubicBezTo>
                  <a:pt x="7464885" y="1688857"/>
                  <a:pt x="7467828" y="1705874"/>
                  <a:pt x="7481278" y="1718485"/>
                </a:cubicBezTo>
                <a:close/>
                <a:moveTo>
                  <a:pt x="3030223" y="11828242"/>
                </a:moveTo>
                <a:cubicBezTo>
                  <a:pt x="2963146" y="11837191"/>
                  <a:pt x="2875703" y="11786170"/>
                  <a:pt x="2892950" y="11718997"/>
                </a:cubicBezTo>
                <a:cubicBezTo>
                  <a:pt x="2901613" y="11684238"/>
                  <a:pt x="2932810" y="11658006"/>
                  <a:pt x="2963142" y="11638061"/>
                </a:cubicBezTo>
                <a:cubicBezTo>
                  <a:pt x="2978104" y="11651818"/>
                  <a:pt x="2989052" y="11647604"/>
                  <a:pt x="3011953" y="11659628"/>
                </a:cubicBezTo>
                <a:cubicBezTo>
                  <a:pt x="3041235" y="11705913"/>
                  <a:pt x="3059664" y="11770269"/>
                  <a:pt x="3030223" y="11828242"/>
                </a:cubicBezTo>
                <a:close/>
                <a:moveTo>
                  <a:pt x="7435002" y="1869498"/>
                </a:moveTo>
                <a:cubicBezTo>
                  <a:pt x="7427429" y="1857578"/>
                  <a:pt x="7427493" y="1842366"/>
                  <a:pt x="7414930" y="1832052"/>
                </a:cubicBezTo>
                <a:cubicBezTo>
                  <a:pt x="7414201" y="1845542"/>
                  <a:pt x="7418749" y="1871842"/>
                  <a:pt x="7435002" y="1869498"/>
                </a:cubicBezTo>
                <a:close/>
                <a:moveTo>
                  <a:pt x="7456130" y="1821680"/>
                </a:moveTo>
                <a:cubicBezTo>
                  <a:pt x="7463511" y="1796364"/>
                  <a:pt x="7447537" y="1779781"/>
                  <a:pt x="7433284" y="1762529"/>
                </a:cubicBezTo>
                <a:cubicBezTo>
                  <a:pt x="7434910" y="1784680"/>
                  <a:pt x="7442452" y="1804205"/>
                  <a:pt x="7456130" y="1821680"/>
                </a:cubicBezTo>
                <a:close/>
                <a:moveTo>
                  <a:pt x="7585071" y="1539542"/>
                </a:moveTo>
                <a:cubicBezTo>
                  <a:pt x="7591508" y="1531432"/>
                  <a:pt x="7580903" y="1529603"/>
                  <a:pt x="7579480" y="1524212"/>
                </a:cubicBezTo>
                <a:cubicBezTo>
                  <a:pt x="7575339" y="1531432"/>
                  <a:pt x="7577335" y="1536600"/>
                  <a:pt x="7585071" y="1539542"/>
                </a:cubicBezTo>
                <a:close/>
                <a:moveTo>
                  <a:pt x="3119034" y="11653974"/>
                </a:moveTo>
                <a:cubicBezTo>
                  <a:pt x="3123567" y="11638313"/>
                  <a:pt x="3118535" y="11627018"/>
                  <a:pt x="3110976" y="11616041"/>
                </a:cubicBezTo>
                <a:cubicBezTo>
                  <a:pt x="3104892" y="11631971"/>
                  <a:pt x="3104566" y="11645671"/>
                  <a:pt x="3119034" y="11653974"/>
                </a:cubicBezTo>
                <a:close/>
                <a:moveTo>
                  <a:pt x="7418877" y="1924289"/>
                </a:moveTo>
                <a:cubicBezTo>
                  <a:pt x="7429089" y="1901177"/>
                  <a:pt x="7410428" y="1889598"/>
                  <a:pt x="7409735" y="1870717"/>
                </a:cubicBezTo>
                <a:cubicBezTo>
                  <a:pt x="7423334" y="1865771"/>
                  <a:pt x="7411402" y="1835732"/>
                  <a:pt x="7398423" y="1841429"/>
                </a:cubicBezTo>
                <a:cubicBezTo>
                  <a:pt x="7404817" y="1861399"/>
                  <a:pt x="7400129" y="1886000"/>
                  <a:pt x="7411512" y="1904365"/>
                </a:cubicBezTo>
                <a:cubicBezTo>
                  <a:pt x="7405167" y="1914421"/>
                  <a:pt x="7407606" y="1920738"/>
                  <a:pt x="7418877" y="1924289"/>
                </a:cubicBezTo>
                <a:close/>
                <a:moveTo>
                  <a:pt x="2877601" y="12204652"/>
                </a:moveTo>
                <a:cubicBezTo>
                  <a:pt x="2856300" y="12193750"/>
                  <a:pt x="2835985" y="12170389"/>
                  <a:pt x="2810591" y="12156445"/>
                </a:cubicBezTo>
                <a:cubicBezTo>
                  <a:pt x="2798102" y="12149536"/>
                  <a:pt x="2777001" y="12131862"/>
                  <a:pt x="2761907" y="12142849"/>
                </a:cubicBezTo>
                <a:cubicBezTo>
                  <a:pt x="2789975" y="12158500"/>
                  <a:pt x="2840721" y="12185008"/>
                  <a:pt x="2869511" y="12210439"/>
                </a:cubicBezTo>
                <a:cubicBezTo>
                  <a:pt x="2872976" y="12211017"/>
                  <a:pt x="2876229" y="12209253"/>
                  <a:pt x="2877601" y="12204652"/>
                </a:cubicBezTo>
                <a:close/>
                <a:moveTo>
                  <a:pt x="7616132" y="1487539"/>
                </a:moveTo>
                <a:cubicBezTo>
                  <a:pt x="7594537" y="1492286"/>
                  <a:pt x="7616132" y="1487539"/>
                  <a:pt x="7616132" y="1487539"/>
                </a:cubicBezTo>
                <a:close/>
                <a:moveTo>
                  <a:pt x="7436793" y="1911725"/>
                </a:moveTo>
                <a:cubicBezTo>
                  <a:pt x="7438057" y="1901329"/>
                  <a:pt x="7427555" y="1880971"/>
                  <a:pt x="7420491" y="1884042"/>
                </a:cubicBezTo>
                <a:cubicBezTo>
                  <a:pt x="7429427" y="1891801"/>
                  <a:pt x="7418276" y="1907353"/>
                  <a:pt x="7436793" y="1911725"/>
                </a:cubicBezTo>
                <a:close/>
                <a:moveTo>
                  <a:pt x="7606170" y="1528384"/>
                </a:moveTo>
                <a:cubicBezTo>
                  <a:pt x="7610487" y="1520766"/>
                  <a:pt x="7611184" y="1514883"/>
                  <a:pt x="7605568" y="1511449"/>
                </a:cubicBezTo>
                <a:cubicBezTo>
                  <a:pt x="7597709" y="1514168"/>
                  <a:pt x="7594723" y="1525232"/>
                  <a:pt x="7606170" y="1528384"/>
                </a:cubicBezTo>
                <a:close/>
                <a:moveTo>
                  <a:pt x="2899799" y="12200336"/>
                </a:moveTo>
                <a:cubicBezTo>
                  <a:pt x="2871338" y="12172271"/>
                  <a:pt x="2828777" y="12116775"/>
                  <a:pt x="2780416" y="12126503"/>
                </a:cubicBezTo>
                <a:cubicBezTo>
                  <a:pt x="2831193" y="12145278"/>
                  <a:pt x="2860968" y="12188765"/>
                  <a:pt x="2899799" y="12200336"/>
                </a:cubicBezTo>
                <a:close/>
                <a:moveTo>
                  <a:pt x="3154158" y="11640372"/>
                </a:moveTo>
                <a:cubicBezTo>
                  <a:pt x="3157948" y="11629634"/>
                  <a:pt x="3155228" y="11621748"/>
                  <a:pt x="3145198" y="11616362"/>
                </a:cubicBezTo>
                <a:cubicBezTo>
                  <a:pt x="3140833" y="11627323"/>
                  <a:pt x="3144129" y="11634986"/>
                  <a:pt x="3154158" y="11640372"/>
                </a:cubicBezTo>
                <a:close/>
                <a:moveTo>
                  <a:pt x="7603545" y="1571994"/>
                </a:moveTo>
                <a:cubicBezTo>
                  <a:pt x="7593285" y="1565079"/>
                  <a:pt x="7586690" y="1557403"/>
                  <a:pt x="7580669" y="1549504"/>
                </a:cubicBezTo>
                <a:cubicBezTo>
                  <a:pt x="7568585" y="1561787"/>
                  <a:pt x="7591622" y="1575300"/>
                  <a:pt x="7580052" y="1577808"/>
                </a:cubicBezTo>
                <a:cubicBezTo>
                  <a:pt x="7567059" y="1574925"/>
                  <a:pt x="7565500" y="1566615"/>
                  <a:pt x="7559173" y="1560486"/>
                </a:cubicBezTo>
                <a:cubicBezTo>
                  <a:pt x="7550669" y="1574351"/>
                  <a:pt x="7568742" y="1577573"/>
                  <a:pt x="7562358" y="1590946"/>
                </a:cubicBezTo>
                <a:cubicBezTo>
                  <a:pt x="7554492" y="1589376"/>
                  <a:pt x="7542190" y="1576320"/>
                  <a:pt x="7536680" y="1583411"/>
                </a:cubicBezTo>
                <a:cubicBezTo>
                  <a:pt x="7538070" y="1596408"/>
                  <a:pt x="7548819" y="1605444"/>
                  <a:pt x="7545220" y="1620047"/>
                </a:cubicBezTo>
                <a:cubicBezTo>
                  <a:pt x="7528928" y="1625708"/>
                  <a:pt x="7527634" y="1589892"/>
                  <a:pt x="7510592" y="1596174"/>
                </a:cubicBezTo>
                <a:cubicBezTo>
                  <a:pt x="7513750" y="1609476"/>
                  <a:pt x="7527963" y="1630044"/>
                  <a:pt x="7516139" y="1639585"/>
                </a:cubicBezTo>
                <a:cubicBezTo>
                  <a:pt x="7506108" y="1637534"/>
                  <a:pt x="7504795" y="1617903"/>
                  <a:pt x="7493852" y="1625450"/>
                </a:cubicBezTo>
                <a:cubicBezTo>
                  <a:pt x="7496612" y="1638577"/>
                  <a:pt x="7503389" y="1650144"/>
                  <a:pt x="7500410" y="1665498"/>
                </a:cubicBezTo>
                <a:cubicBezTo>
                  <a:pt x="7487019" y="1662439"/>
                  <a:pt x="7490625" y="1652125"/>
                  <a:pt x="7479531" y="1648176"/>
                </a:cubicBezTo>
                <a:cubicBezTo>
                  <a:pt x="7479160" y="1665158"/>
                  <a:pt x="7484927" y="1680089"/>
                  <a:pt x="7496610" y="1692395"/>
                </a:cubicBezTo>
                <a:cubicBezTo>
                  <a:pt x="7527005" y="1638671"/>
                  <a:pt x="7565829" y="1606768"/>
                  <a:pt x="7603545" y="1571994"/>
                </a:cubicBezTo>
                <a:close/>
                <a:moveTo>
                  <a:pt x="7632244" y="1507041"/>
                </a:moveTo>
                <a:lnTo>
                  <a:pt x="7618318" y="1500889"/>
                </a:lnTo>
                <a:cubicBezTo>
                  <a:pt x="7613075" y="1509526"/>
                  <a:pt x="7621606" y="1512819"/>
                  <a:pt x="7627666" y="1517402"/>
                </a:cubicBezTo>
                <a:close/>
                <a:moveTo>
                  <a:pt x="7621062" y="1559254"/>
                </a:moveTo>
                <a:cubicBezTo>
                  <a:pt x="7607007" y="1554473"/>
                  <a:pt x="7613788" y="1541276"/>
                  <a:pt x="7598187" y="1536764"/>
                </a:cubicBezTo>
                <a:cubicBezTo>
                  <a:pt x="7596708" y="1550875"/>
                  <a:pt x="7601144" y="1562360"/>
                  <a:pt x="7611893" y="1571397"/>
                </a:cubicBezTo>
                <a:cubicBezTo>
                  <a:pt x="7614625" y="1567365"/>
                  <a:pt x="7619485" y="1567130"/>
                  <a:pt x="7621062" y="1559254"/>
                </a:cubicBezTo>
                <a:close/>
                <a:moveTo>
                  <a:pt x="7466020" y="1928449"/>
                </a:moveTo>
                <a:cubicBezTo>
                  <a:pt x="7466022" y="1874630"/>
                  <a:pt x="7453972" y="1825489"/>
                  <a:pt x="7414372" y="1787036"/>
                </a:cubicBezTo>
                <a:cubicBezTo>
                  <a:pt x="7410202" y="1830915"/>
                  <a:pt x="7455213" y="1856043"/>
                  <a:pt x="7459873" y="1897157"/>
                </a:cubicBezTo>
                <a:cubicBezTo>
                  <a:pt x="7447338" y="1904001"/>
                  <a:pt x="7456908" y="1921089"/>
                  <a:pt x="7466020" y="1928449"/>
                </a:cubicBezTo>
                <a:close/>
                <a:moveTo>
                  <a:pt x="3161994" y="11677728"/>
                </a:moveTo>
                <a:cubicBezTo>
                  <a:pt x="3108724" y="11811254"/>
                  <a:pt x="3015371" y="11558045"/>
                  <a:pt x="3120128" y="11561842"/>
                </a:cubicBezTo>
                <a:cubicBezTo>
                  <a:pt x="3169469" y="11563593"/>
                  <a:pt x="3180515" y="11631489"/>
                  <a:pt x="3161994" y="11677728"/>
                </a:cubicBezTo>
                <a:close/>
                <a:moveTo>
                  <a:pt x="7666680" y="1493680"/>
                </a:moveTo>
                <a:lnTo>
                  <a:pt x="7656335" y="1489110"/>
                </a:lnTo>
                <a:lnTo>
                  <a:pt x="7653342" y="1495884"/>
                </a:lnTo>
                <a:cubicBezTo>
                  <a:pt x="7657543" y="1498216"/>
                  <a:pt x="7655782" y="1502201"/>
                  <a:pt x="7662102" y="1504041"/>
                </a:cubicBezTo>
                <a:close/>
                <a:moveTo>
                  <a:pt x="2912186" y="12256405"/>
                </a:moveTo>
                <a:cubicBezTo>
                  <a:pt x="2856336" y="12221088"/>
                  <a:pt x="2822605" y="12183254"/>
                  <a:pt x="2756135" y="12165268"/>
                </a:cubicBezTo>
                <a:cubicBezTo>
                  <a:pt x="2754409" y="12184793"/>
                  <a:pt x="2783605" y="12201236"/>
                  <a:pt x="2803278" y="12213019"/>
                </a:cubicBezTo>
                <a:cubicBezTo>
                  <a:pt x="2832935" y="12230966"/>
                  <a:pt x="2870850" y="12244087"/>
                  <a:pt x="2900045" y="12260530"/>
                </a:cubicBezTo>
                <a:cubicBezTo>
                  <a:pt x="2902919" y="12255465"/>
                  <a:pt x="2909144" y="12260508"/>
                  <a:pt x="2912186" y="12256405"/>
                </a:cubicBezTo>
                <a:close/>
                <a:moveTo>
                  <a:pt x="7645741" y="1549679"/>
                </a:moveTo>
                <a:cubicBezTo>
                  <a:pt x="7635351" y="1544135"/>
                  <a:pt x="7633792" y="1535826"/>
                  <a:pt x="7626271" y="1529169"/>
                </a:cubicBezTo>
                <a:cubicBezTo>
                  <a:pt x="7613201" y="1532920"/>
                  <a:pt x="7633586" y="1572885"/>
                  <a:pt x="7645741" y="1549679"/>
                </a:cubicBezTo>
                <a:close/>
                <a:moveTo>
                  <a:pt x="7672078" y="1540523"/>
                </a:moveTo>
                <a:cubicBezTo>
                  <a:pt x="7676269" y="1529828"/>
                  <a:pt x="7656192" y="1509883"/>
                  <a:pt x="7642001" y="1503256"/>
                </a:cubicBezTo>
                <a:cubicBezTo>
                  <a:pt x="7637613" y="1521797"/>
                  <a:pt x="7648721" y="1534326"/>
                  <a:pt x="7658682" y="1547300"/>
                </a:cubicBezTo>
                <a:cubicBezTo>
                  <a:pt x="7666588" y="1546626"/>
                  <a:pt x="7670681" y="1544088"/>
                  <a:pt x="7672078" y="1540523"/>
                </a:cubicBezTo>
                <a:close/>
                <a:moveTo>
                  <a:pt x="7592762" y="1721742"/>
                </a:moveTo>
                <a:cubicBezTo>
                  <a:pt x="7591547" y="1727735"/>
                  <a:pt x="7586979" y="1726183"/>
                  <a:pt x="7585082" y="1730476"/>
                </a:cubicBezTo>
                <a:cubicBezTo>
                  <a:pt x="7558825" y="1717476"/>
                  <a:pt x="7542668" y="1710803"/>
                  <a:pt x="7524521" y="1699987"/>
                </a:cubicBezTo>
                <a:cubicBezTo>
                  <a:pt x="7535431" y="1679618"/>
                  <a:pt x="7586111" y="1707608"/>
                  <a:pt x="7592762" y="1721742"/>
                </a:cubicBezTo>
                <a:close/>
                <a:moveTo>
                  <a:pt x="7480268" y="2053338"/>
                </a:moveTo>
                <a:cubicBezTo>
                  <a:pt x="7461763" y="2028492"/>
                  <a:pt x="7458930" y="1997234"/>
                  <a:pt x="7438128" y="1973278"/>
                </a:cubicBezTo>
                <a:cubicBezTo>
                  <a:pt x="7438858" y="1959789"/>
                  <a:pt x="7428771" y="1923422"/>
                  <a:pt x="7419641" y="1932247"/>
                </a:cubicBezTo>
                <a:cubicBezTo>
                  <a:pt x="7420245" y="1978237"/>
                  <a:pt x="7451665" y="2012599"/>
                  <a:pt x="7473504" y="2050349"/>
                </a:cubicBezTo>
                <a:cubicBezTo>
                  <a:pt x="7471920" y="2053935"/>
                  <a:pt x="7477536" y="2057370"/>
                  <a:pt x="7480268" y="2053338"/>
                </a:cubicBezTo>
                <a:close/>
                <a:moveTo>
                  <a:pt x="7504977" y="2007102"/>
                </a:moveTo>
                <a:cubicBezTo>
                  <a:pt x="7484489" y="1985666"/>
                  <a:pt x="7481793" y="1957327"/>
                  <a:pt x="7468192" y="1933219"/>
                </a:cubicBezTo>
                <a:cubicBezTo>
                  <a:pt x="7466667" y="1946358"/>
                  <a:pt x="7461717" y="1944646"/>
                  <a:pt x="7461209" y="1958711"/>
                </a:cubicBezTo>
                <a:cubicBezTo>
                  <a:pt x="7471078" y="1969739"/>
                  <a:pt x="7490375" y="2019701"/>
                  <a:pt x="7504977" y="2007102"/>
                </a:cubicBezTo>
                <a:close/>
                <a:moveTo>
                  <a:pt x="7586536" y="1857841"/>
                </a:moveTo>
                <a:cubicBezTo>
                  <a:pt x="7571602" y="1879909"/>
                  <a:pt x="7542241" y="1863176"/>
                  <a:pt x="7524661" y="1878436"/>
                </a:cubicBezTo>
                <a:cubicBezTo>
                  <a:pt x="7512626" y="1876878"/>
                  <a:pt x="7521781" y="1866824"/>
                  <a:pt x="7515600" y="1862684"/>
                </a:cubicBezTo>
                <a:cubicBezTo>
                  <a:pt x="7536581" y="1857856"/>
                  <a:pt x="7565300" y="1837650"/>
                  <a:pt x="7586536" y="1857841"/>
                </a:cubicBezTo>
                <a:close/>
                <a:moveTo>
                  <a:pt x="2973188" y="12306464"/>
                </a:moveTo>
                <a:cubicBezTo>
                  <a:pt x="2923321" y="12281585"/>
                  <a:pt x="2854173" y="12257335"/>
                  <a:pt x="2805303" y="12229108"/>
                </a:cubicBezTo>
                <a:cubicBezTo>
                  <a:pt x="2788471" y="12219993"/>
                  <a:pt x="2774749" y="12195865"/>
                  <a:pt x="2756440" y="12205438"/>
                </a:cubicBezTo>
                <a:cubicBezTo>
                  <a:pt x="2797406" y="12254082"/>
                  <a:pt x="2909585" y="12309373"/>
                  <a:pt x="2964974" y="12312671"/>
                </a:cubicBezTo>
                <a:cubicBezTo>
                  <a:pt x="2968856" y="12313372"/>
                  <a:pt x="2971568" y="12311902"/>
                  <a:pt x="2973188" y="12306464"/>
                </a:cubicBezTo>
                <a:close/>
                <a:moveTo>
                  <a:pt x="7693562" y="1644121"/>
                </a:moveTo>
                <a:cubicBezTo>
                  <a:pt x="7690420" y="1648032"/>
                  <a:pt x="7685333" y="1646747"/>
                  <a:pt x="7682229" y="1651638"/>
                </a:cubicBezTo>
                <a:cubicBezTo>
                  <a:pt x="7669539" y="1629170"/>
                  <a:pt x="7650731" y="1608816"/>
                  <a:pt x="7652921" y="1580397"/>
                </a:cubicBezTo>
                <a:cubicBezTo>
                  <a:pt x="7677592" y="1597079"/>
                  <a:pt x="7679765" y="1623090"/>
                  <a:pt x="7693562" y="1644121"/>
                </a:cubicBezTo>
                <a:close/>
                <a:moveTo>
                  <a:pt x="7503143" y="2075828"/>
                </a:moveTo>
                <a:cubicBezTo>
                  <a:pt x="7509971" y="2063604"/>
                  <a:pt x="7509338" y="2054275"/>
                  <a:pt x="7498772" y="2049130"/>
                </a:cubicBezTo>
                <a:cubicBezTo>
                  <a:pt x="7491944" y="2061354"/>
                  <a:pt x="7496197" y="2068949"/>
                  <a:pt x="7503143" y="2075828"/>
                </a:cubicBezTo>
                <a:close/>
                <a:moveTo>
                  <a:pt x="7754993" y="1524128"/>
                </a:moveTo>
                <a:cubicBezTo>
                  <a:pt x="7742040" y="1517928"/>
                  <a:pt x="7744185" y="1505540"/>
                  <a:pt x="7728759" y="1500630"/>
                </a:cubicBezTo>
                <a:cubicBezTo>
                  <a:pt x="7722459" y="1511658"/>
                  <a:pt x="7744649" y="1519557"/>
                  <a:pt x="7730124" y="1525523"/>
                </a:cubicBezTo>
                <a:cubicBezTo>
                  <a:pt x="7714959" y="1517870"/>
                  <a:pt x="7711559" y="1491125"/>
                  <a:pt x="7694732" y="1493692"/>
                </a:cubicBezTo>
                <a:cubicBezTo>
                  <a:pt x="7699696" y="1503982"/>
                  <a:pt x="7707928" y="1513334"/>
                  <a:pt x="7704857" y="1526742"/>
                </a:cubicBezTo>
                <a:cubicBezTo>
                  <a:pt x="7691115" y="1524480"/>
                  <a:pt x="7690285" y="1502681"/>
                  <a:pt x="7675232" y="1509842"/>
                </a:cubicBezTo>
                <a:cubicBezTo>
                  <a:pt x="7681122" y="1519113"/>
                  <a:pt x="7680875" y="1530434"/>
                  <a:pt x="7691931" y="1537701"/>
                </a:cubicBezTo>
                <a:cubicBezTo>
                  <a:pt x="7711621" y="1529731"/>
                  <a:pt x="7737743" y="1538415"/>
                  <a:pt x="7754993" y="1524128"/>
                </a:cubicBezTo>
                <a:close/>
                <a:moveTo>
                  <a:pt x="7529218" y="2054486"/>
                </a:moveTo>
                <a:cubicBezTo>
                  <a:pt x="7527176" y="2048345"/>
                  <a:pt x="7523124" y="2028456"/>
                  <a:pt x="7513106" y="2034984"/>
                </a:cubicBezTo>
                <a:cubicBezTo>
                  <a:pt x="7520490" y="2038722"/>
                  <a:pt x="7517080" y="2061507"/>
                  <a:pt x="7529218" y="2054486"/>
                </a:cubicBezTo>
                <a:close/>
                <a:moveTo>
                  <a:pt x="7786848" y="1526296"/>
                </a:moveTo>
                <a:cubicBezTo>
                  <a:pt x="7776490" y="1513146"/>
                  <a:pt x="7772843" y="1497723"/>
                  <a:pt x="7749857" y="1489472"/>
                </a:cubicBezTo>
                <a:cubicBezTo>
                  <a:pt x="7748959" y="1507650"/>
                  <a:pt x="7761659" y="1520881"/>
                  <a:pt x="7775285" y="1533094"/>
                </a:cubicBezTo>
                <a:cubicBezTo>
                  <a:pt x="7777971" y="1528089"/>
                  <a:pt x="7785094" y="1534570"/>
                  <a:pt x="7786848" y="1526296"/>
                </a:cubicBezTo>
                <a:close/>
                <a:moveTo>
                  <a:pt x="7543537" y="2085579"/>
                </a:moveTo>
                <a:cubicBezTo>
                  <a:pt x="7538892" y="2082098"/>
                  <a:pt x="7535728" y="2064506"/>
                  <a:pt x="7529819" y="2071421"/>
                </a:cubicBezTo>
                <a:cubicBezTo>
                  <a:pt x="7535963" y="2073659"/>
                  <a:pt x="7533213" y="2093877"/>
                  <a:pt x="7543537" y="2085579"/>
                </a:cubicBezTo>
                <a:close/>
                <a:moveTo>
                  <a:pt x="3201939" y="11922543"/>
                </a:moveTo>
                <a:cubicBezTo>
                  <a:pt x="3206626" y="11912641"/>
                  <a:pt x="3209756" y="11902797"/>
                  <a:pt x="3210581" y="11893393"/>
                </a:cubicBezTo>
                <a:cubicBezTo>
                  <a:pt x="3214003" y="11850113"/>
                  <a:pt x="3205678" y="11784965"/>
                  <a:pt x="3204204" y="11720463"/>
                </a:cubicBezTo>
                <a:cubicBezTo>
                  <a:pt x="3202959" y="11660827"/>
                  <a:pt x="3199808" y="11597966"/>
                  <a:pt x="3186741" y="11552165"/>
                </a:cubicBezTo>
                <a:cubicBezTo>
                  <a:pt x="3158034" y="11455617"/>
                  <a:pt x="3076470" y="11333331"/>
                  <a:pt x="2978434" y="11275243"/>
                </a:cubicBezTo>
                <a:cubicBezTo>
                  <a:pt x="2908668" y="11233934"/>
                  <a:pt x="2868498" y="11237629"/>
                  <a:pt x="2817503" y="11243210"/>
                </a:cubicBezTo>
                <a:cubicBezTo>
                  <a:pt x="2792093" y="11245802"/>
                  <a:pt x="2765437" y="11242600"/>
                  <a:pt x="2742331" y="11248592"/>
                </a:cubicBezTo>
                <a:cubicBezTo>
                  <a:pt x="2659761" y="11270719"/>
                  <a:pt x="2589899" y="11335152"/>
                  <a:pt x="2548708" y="11445607"/>
                </a:cubicBezTo>
                <a:cubicBezTo>
                  <a:pt x="2512970" y="11539413"/>
                  <a:pt x="2526882" y="11615605"/>
                  <a:pt x="2548318" y="11698459"/>
                </a:cubicBezTo>
                <a:cubicBezTo>
                  <a:pt x="2562502" y="11751423"/>
                  <a:pt x="2576119" y="11808902"/>
                  <a:pt x="2601382" y="11852944"/>
                </a:cubicBezTo>
                <a:cubicBezTo>
                  <a:pt x="2635332" y="11911782"/>
                  <a:pt x="2684194" y="11981021"/>
                  <a:pt x="2762200" y="12006911"/>
                </a:cubicBezTo>
                <a:cubicBezTo>
                  <a:pt x="2810706" y="11964969"/>
                  <a:pt x="2829472" y="11870811"/>
                  <a:pt x="2893493" y="11885280"/>
                </a:cubicBezTo>
                <a:cubicBezTo>
                  <a:pt x="2930499" y="11893054"/>
                  <a:pt x="2942359" y="11929743"/>
                  <a:pt x="2978512" y="11956677"/>
                </a:cubicBezTo>
                <a:cubicBezTo>
                  <a:pt x="3029798" y="11994586"/>
                  <a:pt x="3081624" y="12010813"/>
                  <a:pt x="3137963" y="12002828"/>
                </a:cubicBezTo>
                <a:cubicBezTo>
                  <a:pt x="3159808" y="11982461"/>
                  <a:pt x="3187878" y="11952246"/>
                  <a:pt x="3201939" y="11922543"/>
                </a:cubicBezTo>
                <a:close/>
                <a:moveTo>
                  <a:pt x="7813903" y="1538250"/>
                </a:moveTo>
                <a:cubicBezTo>
                  <a:pt x="7817724" y="1524221"/>
                  <a:pt x="7801567" y="1503747"/>
                  <a:pt x="7787257" y="1505997"/>
                </a:cubicBezTo>
                <a:cubicBezTo>
                  <a:pt x="7796904" y="1516451"/>
                  <a:pt x="7796795" y="1530691"/>
                  <a:pt x="7813903" y="1538250"/>
                </a:cubicBezTo>
                <a:close/>
                <a:moveTo>
                  <a:pt x="3209673" y="11961131"/>
                </a:moveTo>
                <a:cubicBezTo>
                  <a:pt x="3181482" y="12020628"/>
                  <a:pt x="3128742" y="12067847"/>
                  <a:pt x="3045730" y="12034980"/>
                </a:cubicBezTo>
                <a:cubicBezTo>
                  <a:pt x="2982575" y="12009935"/>
                  <a:pt x="2947861" y="11943134"/>
                  <a:pt x="2892869" y="11909306"/>
                </a:cubicBezTo>
                <a:cubicBezTo>
                  <a:pt x="2834423" y="11926368"/>
                  <a:pt x="2826172" y="12045183"/>
                  <a:pt x="2751455" y="12031230"/>
                </a:cubicBezTo>
                <a:cubicBezTo>
                  <a:pt x="2658706" y="11990250"/>
                  <a:pt x="2602966" y="11903199"/>
                  <a:pt x="2568682" y="11828964"/>
                </a:cubicBezTo>
                <a:cubicBezTo>
                  <a:pt x="2535064" y="11756454"/>
                  <a:pt x="2502458" y="11626734"/>
                  <a:pt x="2505550" y="11543283"/>
                </a:cubicBezTo>
                <a:cubicBezTo>
                  <a:pt x="2506630" y="11499921"/>
                  <a:pt x="2527702" y="11438232"/>
                  <a:pt x="2549675" y="11387425"/>
                </a:cubicBezTo>
                <a:cubicBezTo>
                  <a:pt x="2585388" y="11305521"/>
                  <a:pt x="2625869" y="11275281"/>
                  <a:pt x="2694330" y="11247397"/>
                </a:cubicBezTo>
                <a:cubicBezTo>
                  <a:pt x="2777676" y="11212747"/>
                  <a:pt x="2842985" y="11175846"/>
                  <a:pt x="2956538" y="11236502"/>
                </a:cubicBezTo>
                <a:cubicBezTo>
                  <a:pt x="3059076" y="11290861"/>
                  <a:pt x="3165014" y="11425822"/>
                  <a:pt x="3200330" y="11509566"/>
                </a:cubicBezTo>
                <a:cubicBezTo>
                  <a:pt x="3223356" y="11564055"/>
                  <a:pt x="3228158" y="11637176"/>
                  <a:pt x="3233489" y="11709100"/>
                </a:cubicBezTo>
                <a:cubicBezTo>
                  <a:pt x="3239087" y="11782574"/>
                  <a:pt x="3248877" y="11878864"/>
                  <a:pt x="3209673" y="11961131"/>
                </a:cubicBezTo>
                <a:close/>
                <a:moveTo>
                  <a:pt x="7568584" y="2112839"/>
                </a:moveTo>
                <a:cubicBezTo>
                  <a:pt x="7573736" y="2102256"/>
                  <a:pt x="7559836" y="2084207"/>
                  <a:pt x="7555466" y="2086563"/>
                </a:cubicBezTo>
                <a:cubicBezTo>
                  <a:pt x="7560339" y="2094908"/>
                  <a:pt x="7555852" y="2107214"/>
                  <a:pt x="7568584" y="2112839"/>
                </a:cubicBezTo>
                <a:close/>
                <a:moveTo>
                  <a:pt x="3052644" y="12334071"/>
                </a:moveTo>
                <a:cubicBezTo>
                  <a:pt x="3050961" y="12335334"/>
                  <a:pt x="3048312" y="12336594"/>
                  <a:pt x="3045732" y="12342202"/>
                </a:cubicBezTo>
                <a:cubicBezTo>
                  <a:pt x="3018112" y="12349456"/>
                  <a:pt x="2978783" y="12339558"/>
                  <a:pt x="2939210" y="12335053"/>
                </a:cubicBezTo>
                <a:cubicBezTo>
                  <a:pt x="2866996" y="12327196"/>
                  <a:pt x="2772246" y="12321734"/>
                  <a:pt x="2710502" y="12248225"/>
                </a:cubicBezTo>
                <a:cubicBezTo>
                  <a:pt x="2694618" y="12229828"/>
                  <a:pt x="2691764" y="12218047"/>
                  <a:pt x="2688182" y="12191929"/>
                </a:cubicBezTo>
                <a:cubicBezTo>
                  <a:pt x="2652648" y="12179974"/>
                  <a:pt x="2591490" y="12138066"/>
                  <a:pt x="2562306" y="12130736"/>
                </a:cubicBezTo>
                <a:cubicBezTo>
                  <a:pt x="2542139" y="12125182"/>
                  <a:pt x="2519486" y="12132550"/>
                  <a:pt x="2497862" y="12128838"/>
                </a:cubicBezTo>
                <a:cubicBezTo>
                  <a:pt x="2428981" y="12117420"/>
                  <a:pt x="2355296" y="12071779"/>
                  <a:pt x="2279325" y="12032288"/>
                </a:cubicBezTo>
                <a:cubicBezTo>
                  <a:pt x="2180632" y="11980562"/>
                  <a:pt x="2088190" y="11921588"/>
                  <a:pt x="1995803" y="11873106"/>
                </a:cubicBezTo>
                <a:cubicBezTo>
                  <a:pt x="1947856" y="11847887"/>
                  <a:pt x="1896332" y="11831622"/>
                  <a:pt x="1857969" y="11795596"/>
                </a:cubicBezTo>
                <a:cubicBezTo>
                  <a:pt x="1854644" y="11712168"/>
                  <a:pt x="1956248" y="11755654"/>
                  <a:pt x="1986746" y="11778406"/>
                </a:cubicBezTo>
                <a:cubicBezTo>
                  <a:pt x="1991257" y="11781572"/>
                  <a:pt x="1992934" y="11786626"/>
                  <a:pt x="2000910" y="11790370"/>
                </a:cubicBezTo>
                <a:cubicBezTo>
                  <a:pt x="2072695" y="11819504"/>
                  <a:pt x="2164584" y="11839144"/>
                  <a:pt x="2253481" y="11868823"/>
                </a:cubicBezTo>
                <a:cubicBezTo>
                  <a:pt x="2338327" y="11896840"/>
                  <a:pt x="2432185" y="11922077"/>
                  <a:pt x="2510755" y="11969629"/>
                </a:cubicBezTo>
                <a:cubicBezTo>
                  <a:pt x="2539409" y="11986366"/>
                  <a:pt x="2557474" y="12012701"/>
                  <a:pt x="2585629" y="12031110"/>
                </a:cubicBezTo>
                <a:cubicBezTo>
                  <a:pt x="2608730" y="12046648"/>
                  <a:pt x="2632985" y="12050688"/>
                  <a:pt x="2656747" y="12060956"/>
                </a:cubicBezTo>
                <a:cubicBezTo>
                  <a:pt x="2680508" y="12071226"/>
                  <a:pt x="2701858" y="12088064"/>
                  <a:pt x="2721439" y="12092531"/>
                </a:cubicBezTo>
                <a:cubicBezTo>
                  <a:pt x="2746155" y="12098075"/>
                  <a:pt x="2775021" y="12086638"/>
                  <a:pt x="2788089" y="12090077"/>
                </a:cubicBezTo>
                <a:cubicBezTo>
                  <a:pt x="2816731" y="12097701"/>
                  <a:pt x="2875004" y="12135561"/>
                  <a:pt x="2893431" y="12151528"/>
                </a:cubicBezTo>
                <a:cubicBezTo>
                  <a:pt x="2914993" y="12170705"/>
                  <a:pt x="2924633" y="12200906"/>
                  <a:pt x="2942237" y="12225736"/>
                </a:cubicBezTo>
                <a:cubicBezTo>
                  <a:pt x="2970503" y="12265130"/>
                  <a:pt x="2993536" y="12291578"/>
                  <a:pt x="3051504" y="12319783"/>
                </a:cubicBezTo>
                <a:cubicBezTo>
                  <a:pt x="3055262" y="12320902"/>
                  <a:pt x="3054514" y="12323412"/>
                  <a:pt x="3053766" y="12325922"/>
                </a:cubicBezTo>
                <a:cubicBezTo>
                  <a:pt x="3055046" y="12331541"/>
                  <a:pt x="3054328" y="12332807"/>
                  <a:pt x="3052644" y="12334071"/>
                </a:cubicBezTo>
                <a:close/>
                <a:moveTo>
                  <a:pt x="7728714" y="1811240"/>
                </a:moveTo>
                <a:cubicBezTo>
                  <a:pt x="7725078" y="1808686"/>
                  <a:pt x="7723544" y="1801377"/>
                  <a:pt x="7718351" y="1806661"/>
                </a:cubicBezTo>
                <a:cubicBezTo>
                  <a:pt x="7722161" y="1808818"/>
                  <a:pt x="7723696" y="1816127"/>
                  <a:pt x="7728714" y="1811240"/>
                </a:cubicBezTo>
                <a:close/>
                <a:moveTo>
                  <a:pt x="7853096" y="1543184"/>
                </a:moveTo>
                <a:cubicBezTo>
                  <a:pt x="7841857" y="1532027"/>
                  <a:pt x="7830330" y="1506453"/>
                  <a:pt x="7815707" y="1506184"/>
                </a:cubicBezTo>
                <a:cubicBezTo>
                  <a:pt x="7825400" y="1517611"/>
                  <a:pt x="7833719" y="1553674"/>
                  <a:pt x="7853096" y="1543184"/>
                </a:cubicBezTo>
                <a:close/>
                <a:moveTo>
                  <a:pt x="7588656" y="2150285"/>
                </a:moveTo>
                <a:cubicBezTo>
                  <a:pt x="7576967" y="2133689"/>
                  <a:pt x="7555214" y="2122650"/>
                  <a:pt x="7538138" y="2107484"/>
                </a:cubicBezTo>
                <a:cubicBezTo>
                  <a:pt x="7525529" y="2096198"/>
                  <a:pt x="7517798" y="2068491"/>
                  <a:pt x="7502323" y="2087372"/>
                </a:cubicBezTo>
                <a:cubicBezTo>
                  <a:pt x="7520163" y="2110496"/>
                  <a:pt x="7552685" y="2143441"/>
                  <a:pt x="7588656" y="2150285"/>
                </a:cubicBezTo>
                <a:close/>
                <a:moveTo>
                  <a:pt x="7594642" y="2136736"/>
                </a:moveTo>
                <a:cubicBezTo>
                  <a:pt x="7594642" y="2136736"/>
                  <a:pt x="7570752" y="2142374"/>
                  <a:pt x="7594642" y="2136736"/>
                </a:cubicBezTo>
                <a:close/>
                <a:moveTo>
                  <a:pt x="7651491" y="2016249"/>
                </a:moveTo>
                <a:cubicBezTo>
                  <a:pt x="7643777" y="2030968"/>
                  <a:pt x="7631535" y="2044697"/>
                  <a:pt x="7623913" y="2049888"/>
                </a:cubicBezTo>
                <a:cubicBezTo>
                  <a:pt x="7605826" y="2033814"/>
                  <a:pt x="7643697" y="1996341"/>
                  <a:pt x="7651905" y="1976669"/>
                </a:cubicBezTo>
                <a:cubicBezTo>
                  <a:pt x="7662393" y="1985821"/>
                  <a:pt x="7659206" y="2001530"/>
                  <a:pt x="7651491" y="2016249"/>
                </a:cubicBezTo>
                <a:close/>
                <a:moveTo>
                  <a:pt x="7614332" y="2128767"/>
                </a:moveTo>
                <a:cubicBezTo>
                  <a:pt x="7609988" y="2119226"/>
                  <a:pt x="7602597" y="2111198"/>
                  <a:pt x="7597855" y="2101483"/>
                </a:cubicBezTo>
                <a:cubicBezTo>
                  <a:pt x="7605876" y="2089785"/>
                  <a:pt x="7599151" y="2083481"/>
                  <a:pt x="7586909" y="2079976"/>
                </a:cubicBezTo>
                <a:cubicBezTo>
                  <a:pt x="7588130" y="2097662"/>
                  <a:pt x="7597498" y="2127044"/>
                  <a:pt x="7614332" y="2128767"/>
                </a:cubicBezTo>
                <a:close/>
                <a:moveTo>
                  <a:pt x="7881735" y="1551552"/>
                </a:moveTo>
                <a:cubicBezTo>
                  <a:pt x="7874827" y="1541355"/>
                  <a:pt x="7864142" y="1517107"/>
                  <a:pt x="7846741" y="1519896"/>
                </a:cubicBezTo>
                <a:cubicBezTo>
                  <a:pt x="7863628" y="1526881"/>
                  <a:pt x="7860317" y="1555900"/>
                  <a:pt x="7881735" y="1551552"/>
                </a:cubicBezTo>
                <a:close/>
                <a:moveTo>
                  <a:pt x="7863795" y="1602903"/>
                </a:moveTo>
                <a:cubicBezTo>
                  <a:pt x="7859665" y="1620132"/>
                  <a:pt x="7840248" y="1639575"/>
                  <a:pt x="7831769" y="1654748"/>
                </a:cubicBezTo>
                <a:cubicBezTo>
                  <a:pt x="7814124" y="1633624"/>
                  <a:pt x="7845447" y="1601296"/>
                  <a:pt x="7861856" y="1586653"/>
                </a:cubicBezTo>
                <a:cubicBezTo>
                  <a:pt x="7864849" y="1591664"/>
                  <a:pt x="7865171" y="1597161"/>
                  <a:pt x="7863795" y="1602903"/>
                </a:cubicBezTo>
                <a:close/>
                <a:moveTo>
                  <a:pt x="7622873" y="2165403"/>
                </a:moveTo>
                <a:cubicBezTo>
                  <a:pt x="7616859" y="2161794"/>
                  <a:pt x="7596769" y="2140534"/>
                  <a:pt x="7590828" y="2155055"/>
                </a:cubicBezTo>
                <a:cubicBezTo>
                  <a:pt x="7600462" y="2156930"/>
                  <a:pt x="7615770" y="2171791"/>
                  <a:pt x="7622873" y="2165403"/>
                </a:cubicBezTo>
                <a:close/>
                <a:moveTo>
                  <a:pt x="7628859" y="2151855"/>
                </a:moveTo>
                <a:cubicBezTo>
                  <a:pt x="7622578" y="2146698"/>
                  <a:pt x="7615441" y="2131638"/>
                  <a:pt x="7608170" y="2142713"/>
                </a:cubicBezTo>
                <a:cubicBezTo>
                  <a:pt x="7614849" y="2148046"/>
                  <a:pt x="7621764" y="2162532"/>
                  <a:pt x="7628859" y="2151855"/>
                </a:cubicBezTo>
                <a:close/>
                <a:moveTo>
                  <a:pt x="7643384" y="2145889"/>
                </a:moveTo>
                <a:cubicBezTo>
                  <a:pt x="7646624" y="2127793"/>
                  <a:pt x="7631738" y="2101212"/>
                  <a:pt x="7614950" y="2100463"/>
                </a:cubicBezTo>
                <a:cubicBezTo>
                  <a:pt x="7625002" y="2115382"/>
                  <a:pt x="7626444" y="2133642"/>
                  <a:pt x="7643384" y="2145889"/>
                </a:cubicBezTo>
                <a:close/>
                <a:moveTo>
                  <a:pt x="7927895" y="1576233"/>
                </a:moveTo>
                <a:cubicBezTo>
                  <a:pt x="7913917" y="1564818"/>
                  <a:pt x="7907464" y="1535296"/>
                  <a:pt x="7884141" y="1536421"/>
                </a:cubicBezTo>
                <a:cubicBezTo>
                  <a:pt x="7902358" y="1546852"/>
                  <a:pt x="7903998" y="1577582"/>
                  <a:pt x="7927895" y="1576233"/>
                </a:cubicBezTo>
                <a:close/>
                <a:moveTo>
                  <a:pt x="3474275" y="11662632"/>
                </a:moveTo>
                <a:cubicBezTo>
                  <a:pt x="3478183" y="11652441"/>
                  <a:pt x="3478589" y="11638320"/>
                  <a:pt x="3485140" y="11628344"/>
                </a:cubicBezTo>
                <a:cubicBezTo>
                  <a:pt x="3465720" y="11625960"/>
                  <a:pt x="3446052" y="11659695"/>
                  <a:pt x="3442405" y="11673338"/>
                </a:cubicBezTo>
                <a:cubicBezTo>
                  <a:pt x="3462959" y="11679083"/>
                  <a:pt x="3470368" y="11672822"/>
                  <a:pt x="3474275" y="11662632"/>
                </a:cubicBezTo>
                <a:close/>
                <a:moveTo>
                  <a:pt x="3453764" y="11719829"/>
                </a:moveTo>
                <a:cubicBezTo>
                  <a:pt x="3450922" y="11713330"/>
                  <a:pt x="3450969" y="11689517"/>
                  <a:pt x="3436168" y="11698231"/>
                </a:cubicBezTo>
                <a:cubicBezTo>
                  <a:pt x="3438435" y="11704953"/>
                  <a:pt x="3442410" y="11727207"/>
                  <a:pt x="3453764" y="11719829"/>
                </a:cubicBezTo>
                <a:close/>
                <a:moveTo>
                  <a:pt x="7671614" y="2174556"/>
                </a:moveTo>
                <a:cubicBezTo>
                  <a:pt x="7655171" y="2168720"/>
                  <a:pt x="7638682" y="2161911"/>
                  <a:pt x="7626056" y="2166809"/>
                </a:cubicBezTo>
                <a:cubicBezTo>
                  <a:pt x="7634777" y="2178284"/>
                  <a:pt x="7663019" y="2186476"/>
                  <a:pt x="7671614" y="2174556"/>
                </a:cubicBezTo>
                <a:close/>
                <a:moveTo>
                  <a:pt x="7683367" y="2175939"/>
                </a:moveTo>
                <a:cubicBezTo>
                  <a:pt x="7690879" y="2149252"/>
                  <a:pt x="7669032" y="2107213"/>
                  <a:pt x="7646994" y="2110811"/>
                </a:cubicBezTo>
                <a:cubicBezTo>
                  <a:pt x="7667345" y="2129329"/>
                  <a:pt x="7658601" y="2158804"/>
                  <a:pt x="7683367" y="2175939"/>
                </a:cubicBezTo>
                <a:close/>
                <a:moveTo>
                  <a:pt x="3480630" y="11690228"/>
                </a:moveTo>
                <a:lnTo>
                  <a:pt x="3473079" y="11686891"/>
                </a:lnTo>
                <a:lnTo>
                  <a:pt x="3469554" y="11694868"/>
                </a:lnTo>
                <a:lnTo>
                  <a:pt x="3477106" y="11698205"/>
                </a:lnTo>
                <a:close/>
                <a:moveTo>
                  <a:pt x="3503752" y="11659449"/>
                </a:moveTo>
                <a:cubicBezTo>
                  <a:pt x="3507981" y="11649876"/>
                  <a:pt x="3501151" y="11628745"/>
                  <a:pt x="3491123" y="11635278"/>
                </a:cubicBezTo>
                <a:cubicBezTo>
                  <a:pt x="3494057" y="11643724"/>
                  <a:pt x="3494692" y="11653062"/>
                  <a:pt x="3503752" y="11659449"/>
                </a:cubicBezTo>
                <a:close/>
                <a:moveTo>
                  <a:pt x="7706620" y="2169544"/>
                </a:moveTo>
                <a:cubicBezTo>
                  <a:pt x="7714726" y="2155502"/>
                  <a:pt x="7703097" y="2148459"/>
                  <a:pt x="7695326" y="2140263"/>
                </a:cubicBezTo>
                <a:cubicBezTo>
                  <a:pt x="7692959" y="2152077"/>
                  <a:pt x="7696536" y="2162230"/>
                  <a:pt x="7706620" y="2169544"/>
                </a:cubicBezTo>
                <a:close/>
                <a:moveTo>
                  <a:pt x="3497989" y="11702664"/>
                </a:moveTo>
                <a:cubicBezTo>
                  <a:pt x="3499645" y="11688143"/>
                  <a:pt x="3495777" y="11676423"/>
                  <a:pt x="3487283" y="11665520"/>
                </a:cubicBezTo>
                <a:cubicBezTo>
                  <a:pt x="3478158" y="11682939"/>
                  <a:pt x="3482231" y="11695225"/>
                  <a:pt x="3497989" y="11702664"/>
                </a:cubicBezTo>
                <a:close/>
                <a:moveTo>
                  <a:pt x="3544443" y="11608308"/>
                </a:moveTo>
                <a:cubicBezTo>
                  <a:pt x="3536612" y="11607708"/>
                  <a:pt x="3523675" y="11593888"/>
                  <a:pt x="3519575" y="11602087"/>
                </a:cubicBezTo>
                <a:cubicBezTo>
                  <a:pt x="3520953" y="11606510"/>
                  <a:pt x="3541682" y="11624249"/>
                  <a:pt x="3544443" y="11608308"/>
                </a:cubicBezTo>
                <a:close/>
                <a:moveTo>
                  <a:pt x="7967671" y="1598095"/>
                </a:moveTo>
                <a:cubicBezTo>
                  <a:pt x="7953341" y="1587477"/>
                  <a:pt x="7947304" y="1558138"/>
                  <a:pt x="7927118" y="1559696"/>
                </a:cubicBezTo>
                <a:cubicBezTo>
                  <a:pt x="7939459" y="1569436"/>
                  <a:pt x="7949090" y="1608936"/>
                  <a:pt x="7967671" y="1598095"/>
                </a:cubicBezTo>
                <a:close/>
                <a:moveTo>
                  <a:pt x="3465425" y="11797915"/>
                </a:moveTo>
                <a:cubicBezTo>
                  <a:pt x="3469793" y="11791265"/>
                  <a:pt x="3463420" y="11788449"/>
                  <a:pt x="3462393" y="11783228"/>
                </a:cubicBezTo>
                <a:cubicBezTo>
                  <a:pt x="3455928" y="11778465"/>
                  <a:pt x="3453108" y="11784847"/>
                  <a:pt x="3447890" y="11785877"/>
                </a:cubicBezTo>
                <a:cubicBezTo>
                  <a:pt x="3434479" y="11769941"/>
                  <a:pt x="3446700" y="11727196"/>
                  <a:pt x="3424361" y="11724952"/>
                </a:cubicBezTo>
                <a:cubicBezTo>
                  <a:pt x="3431998" y="11742151"/>
                  <a:pt x="3435614" y="11760909"/>
                  <a:pt x="3430786" y="11782610"/>
                </a:cubicBezTo>
                <a:close/>
                <a:moveTo>
                  <a:pt x="7731710" y="2168722"/>
                </a:moveTo>
                <a:cubicBezTo>
                  <a:pt x="7737991" y="2144826"/>
                  <a:pt x="7731362" y="2115702"/>
                  <a:pt x="7707475" y="2112768"/>
                </a:cubicBezTo>
                <a:cubicBezTo>
                  <a:pt x="7709612" y="2133715"/>
                  <a:pt x="7713089" y="2153827"/>
                  <a:pt x="7731710" y="2168722"/>
                </a:cubicBezTo>
                <a:close/>
                <a:moveTo>
                  <a:pt x="7735481" y="2178485"/>
                </a:moveTo>
                <a:cubicBezTo>
                  <a:pt x="7729364" y="2164351"/>
                  <a:pt x="7698370" y="2176376"/>
                  <a:pt x="7700458" y="2183490"/>
                </a:cubicBezTo>
                <a:cubicBezTo>
                  <a:pt x="7710965" y="2179083"/>
                  <a:pt x="7728523" y="2192081"/>
                  <a:pt x="7735481" y="2178485"/>
                </a:cubicBezTo>
                <a:close/>
                <a:moveTo>
                  <a:pt x="7874985" y="1887710"/>
                </a:moveTo>
                <a:cubicBezTo>
                  <a:pt x="7848676" y="1876085"/>
                  <a:pt x="7823042" y="1866180"/>
                  <a:pt x="7799881" y="1862577"/>
                </a:cubicBezTo>
                <a:cubicBezTo>
                  <a:pt x="7816962" y="1881018"/>
                  <a:pt x="7844806" y="1880533"/>
                  <a:pt x="7868420" y="1892860"/>
                </a:cubicBezTo>
                <a:cubicBezTo>
                  <a:pt x="7871386" y="1893697"/>
                  <a:pt x="7873632" y="1891848"/>
                  <a:pt x="7874985" y="1887710"/>
                </a:cubicBezTo>
                <a:close/>
                <a:moveTo>
                  <a:pt x="3573354" y="11625849"/>
                </a:moveTo>
                <a:cubicBezTo>
                  <a:pt x="3568795" y="11624311"/>
                  <a:pt x="3562774" y="11620698"/>
                  <a:pt x="3560038" y="11624732"/>
                </a:cubicBezTo>
                <a:cubicBezTo>
                  <a:pt x="3562429" y="11625789"/>
                  <a:pt x="3564642" y="11627243"/>
                  <a:pt x="3562436" y="11630082"/>
                </a:cubicBezTo>
                <a:cubicBezTo>
                  <a:pt x="3567218" y="11632195"/>
                  <a:pt x="3571554" y="11633157"/>
                  <a:pt x="3573354" y="11625849"/>
                </a:cubicBezTo>
                <a:close/>
                <a:moveTo>
                  <a:pt x="7756771" y="2175509"/>
                </a:moveTo>
                <a:cubicBezTo>
                  <a:pt x="7748370" y="2170844"/>
                  <a:pt x="7741918" y="2170375"/>
                  <a:pt x="7738666" y="2179892"/>
                </a:cubicBezTo>
                <a:cubicBezTo>
                  <a:pt x="7747464" y="2184732"/>
                  <a:pt x="7754313" y="2185377"/>
                  <a:pt x="7756771" y="2175509"/>
                </a:cubicBezTo>
                <a:close/>
                <a:moveTo>
                  <a:pt x="3502723" y="11807662"/>
                </a:moveTo>
                <a:cubicBezTo>
                  <a:pt x="3507839" y="11798304"/>
                  <a:pt x="3503794" y="11785433"/>
                  <a:pt x="3496354" y="11779642"/>
                </a:cubicBezTo>
                <a:cubicBezTo>
                  <a:pt x="3488278" y="11790375"/>
                  <a:pt x="3497618" y="11794025"/>
                  <a:pt x="3489719" y="11804359"/>
                </a:cubicBezTo>
                <a:cubicBezTo>
                  <a:pt x="3485021" y="11799900"/>
                  <a:pt x="3482626" y="11794551"/>
                  <a:pt x="3477928" y="11790092"/>
                </a:cubicBezTo>
                <a:cubicBezTo>
                  <a:pt x="3475553" y="11797623"/>
                  <a:pt x="3469845" y="11796532"/>
                  <a:pt x="3467248" y="11803487"/>
                </a:cubicBezTo>
                <a:lnTo>
                  <a:pt x="3494338" y="11815457"/>
                </a:lnTo>
                <a:cubicBezTo>
                  <a:pt x="3498294" y="11813511"/>
                  <a:pt x="3501017" y="11810781"/>
                  <a:pt x="3502723" y="11807662"/>
                </a:cubicBezTo>
                <a:close/>
                <a:moveTo>
                  <a:pt x="7763344" y="2170317"/>
                </a:moveTo>
                <a:cubicBezTo>
                  <a:pt x="7769291" y="2160085"/>
                  <a:pt x="7755529" y="2144954"/>
                  <a:pt x="7749229" y="2155983"/>
                </a:cubicBezTo>
                <a:cubicBezTo>
                  <a:pt x="7755465" y="2160167"/>
                  <a:pt x="7754814" y="2167024"/>
                  <a:pt x="7763344" y="2170317"/>
                </a:cubicBezTo>
                <a:close/>
                <a:moveTo>
                  <a:pt x="7773908" y="2146407"/>
                </a:moveTo>
                <a:cubicBezTo>
                  <a:pt x="7769564" y="2136868"/>
                  <a:pt x="7760229" y="2128933"/>
                  <a:pt x="7767541" y="2114541"/>
                </a:cubicBezTo>
                <a:cubicBezTo>
                  <a:pt x="7755389" y="2112982"/>
                  <a:pt x="7744034" y="2111775"/>
                  <a:pt x="7736494" y="2121304"/>
                </a:cubicBezTo>
                <a:cubicBezTo>
                  <a:pt x="7740617" y="2130269"/>
                  <a:pt x="7769683" y="2155971"/>
                  <a:pt x="7773908" y="2146407"/>
                </a:cubicBezTo>
                <a:close/>
                <a:moveTo>
                  <a:pt x="7808992" y="2067299"/>
                </a:moveTo>
                <a:cubicBezTo>
                  <a:pt x="7807461" y="2075140"/>
                  <a:pt x="7802950" y="2075512"/>
                  <a:pt x="7799408" y="2079153"/>
                </a:cubicBezTo>
                <a:cubicBezTo>
                  <a:pt x="7789840" y="2052685"/>
                  <a:pt x="7766711" y="2016440"/>
                  <a:pt x="7781383" y="1989800"/>
                </a:cubicBezTo>
                <a:cubicBezTo>
                  <a:pt x="7800174" y="2008512"/>
                  <a:pt x="7792879" y="2043617"/>
                  <a:pt x="7808992" y="2067299"/>
                </a:cubicBezTo>
                <a:close/>
                <a:moveTo>
                  <a:pt x="3539962" y="11753149"/>
                </a:moveTo>
                <a:cubicBezTo>
                  <a:pt x="3533950" y="11704254"/>
                  <a:pt x="3541589" y="11647089"/>
                  <a:pt x="3506913" y="11610316"/>
                </a:cubicBezTo>
                <a:cubicBezTo>
                  <a:pt x="3507208" y="11662406"/>
                  <a:pt x="3522060" y="11708533"/>
                  <a:pt x="3539962" y="11753149"/>
                </a:cubicBezTo>
                <a:close/>
                <a:moveTo>
                  <a:pt x="7740126" y="2250584"/>
                </a:moveTo>
                <a:lnTo>
                  <a:pt x="7729786" y="2246015"/>
                </a:lnTo>
                <a:cubicBezTo>
                  <a:pt x="7720790" y="2253470"/>
                  <a:pt x="7741071" y="2262431"/>
                  <a:pt x="7740126" y="2250584"/>
                </a:cubicBezTo>
                <a:close/>
                <a:moveTo>
                  <a:pt x="3562685" y="11722193"/>
                </a:moveTo>
                <a:cubicBezTo>
                  <a:pt x="3569352" y="11689864"/>
                  <a:pt x="3563201" y="11662835"/>
                  <a:pt x="3549358" y="11638128"/>
                </a:cubicBezTo>
                <a:cubicBezTo>
                  <a:pt x="3549411" y="11668182"/>
                  <a:pt x="3546369" y="11698777"/>
                  <a:pt x="3562685" y="11722193"/>
                </a:cubicBezTo>
                <a:close/>
                <a:moveTo>
                  <a:pt x="8085135" y="1543973"/>
                </a:moveTo>
                <a:cubicBezTo>
                  <a:pt x="8071353" y="1540740"/>
                  <a:pt x="8062401" y="1549166"/>
                  <a:pt x="8051721" y="1553971"/>
                </a:cubicBezTo>
                <a:cubicBezTo>
                  <a:pt x="8067277" y="1561796"/>
                  <a:pt x="8078223" y="1558538"/>
                  <a:pt x="8085135" y="1543973"/>
                </a:cubicBezTo>
                <a:close/>
                <a:moveTo>
                  <a:pt x="8002200" y="1738922"/>
                </a:moveTo>
                <a:cubicBezTo>
                  <a:pt x="7992072" y="1748265"/>
                  <a:pt x="7980712" y="1754135"/>
                  <a:pt x="7968491" y="1757752"/>
                </a:cubicBezTo>
                <a:lnTo>
                  <a:pt x="7936720" y="1762077"/>
                </a:lnTo>
                <a:lnTo>
                  <a:pt x="7929594" y="1763047"/>
                </a:lnTo>
                <a:lnTo>
                  <a:pt x="7936935" y="1750281"/>
                </a:lnTo>
                <a:lnTo>
                  <a:pt x="7939602" y="1745646"/>
                </a:lnTo>
                <a:cubicBezTo>
                  <a:pt x="7956369" y="1733426"/>
                  <a:pt x="7989369" y="1735361"/>
                  <a:pt x="8002200" y="1738922"/>
                </a:cubicBezTo>
                <a:close/>
                <a:moveTo>
                  <a:pt x="7834392" y="2148365"/>
                </a:moveTo>
                <a:cubicBezTo>
                  <a:pt x="7838307" y="2138426"/>
                  <a:pt x="7838393" y="2129891"/>
                  <a:pt x="7836541" y="2122108"/>
                </a:cubicBezTo>
                <a:lnTo>
                  <a:pt x="7833614" y="2115390"/>
                </a:lnTo>
                <a:lnTo>
                  <a:pt x="7827068" y="2100359"/>
                </a:lnTo>
                <a:cubicBezTo>
                  <a:pt x="7807670" y="2097980"/>
                  <a:pt x="7794574" y="2113626"/>
                  <a:pt x="7774114" y="2109349"/>
                </a:cubicBezTo>
                <a:cubicBezTo>
                  <a:pt x="7777990" y="2129636"/>
                  <a:pt x="7778997" y="2151037"/>
                  <a:pt x="7798369" y="2165312"/>
                </a:cubicBezTo>
                <a:cubicBezTo>
                  <a:pt x="7821581" y="2149373"/>
                  <a:pt x="7785580" y="2125369"/>
                  <a:pt x="7806145" y="2111118"/>
                </a:cubicBezTo>
                <a:cubicBezTo>
                  <a:pt x="7811301" y="2117207"/>
                  <a:pt x="7812963" y="2126633"/>
                  <a:pt x="7816035" y="2134479"/>
                </a:cubicBezTo>
                <a:lnTo>
                  <a:pt x="7822598" y="2139444"/>
                </a:lnTo>
                <a:close/>
                <a:moveTo>
                  <a:pt x="7764318" y="2334607"/>
                </a:moveTo>
                <a:cubicBezTo>
                  <a:pt x="7768486" y="2319782"/>
                  <a:pt x="7762159" y="2309367"/>
                  <a:pt x="7756006" y="2298554"/>
                </a:cubicBezTo>
                <a:cubicBezTo>
                  <a:pt x="7749714" y="2313868"/>
                  <a:pt x="7760855" y="2323077"/>
                  <a:pt x="7764318" y="2334607"/>
                </a:cubicBezTo>
                <a:close/>
                <a:moveTo>
                  <a:pt x="7853891" y="2132215"/>
                </a:moveTo>
                <a:cubicBezTo>
                  <a:pt x="7858450" y="2123513"/>
                  <a:pt x="7856308" y="2117328"/>
                  <a:pt x="7852611" y="2111705"/>
                </a:cubicBezTo>
                <a:lnTo>
                  <a:pt x="7842658" y="2095646"/>
                </a:lnTo>
                <a:lnTo>
                  <a:pt x="7841991" y="2094570"/>
                </a:lnTo>
                <a:lnTo>
                  <a:pt x="7842256" y="2096523"/>
                </a:lnTo>
                <a:lnTo>
                  <a:pt x="7844713" y="2114645"/>
                </a:lnTo>
                <a:cubicBezTo>
                  <a:pt x="7847359" y="2120636"/>
                  <a:pt x="7851076" y="2126208"/>
                  <a:pt x="7853891" y="2132215"/>
                </a:cubicBezTo>
                <a:close/>
                <a:moveTo>
                  <a:pt x="8044220" y="1701454"/>
                </a:moveTo>
                <a:cubicBezTo>
                  <a:pt x="8053606" y="1685598"/>
                  <a:pt x="8037735" y="1679537"/>
                  <a:pt x="8039260" y="1666400"/>
                </a:cubicBezTo>
                <a:cubicBezTo>
                  <a:pt x="8002531" y="1655886"/>
                  <a:pt x="8014475" y="1611631"/>
                  <a:pt x="7982972" y="1608666"/>
                </a:cubicBezTo>
                <a:cubicBezTo>
                  <a:pt x="7989804" y="1625496"/>
                  <a:pt x="7999260" y="1641225"/>
                  <a:pt x="8009937" y="1656480"/>
                </a:cubicBezTo>
                <a:lnTo>
                  <a:pt x="8031093" y="1684233"/>
                </a:lnTo>
                <a:close/>
                <a:moveTo>
                  <a:pt x="8121742" y="1543957"/>
                </a:moveTo>
                <a:cubicBezTo>
                  <a:pt x="8119427" y="1531981"/>
                  <a:pt x="8089093" y="1532864"/>
                  <a:pt x="8096883" y="1545354"/>
                </a:cubicBezTo>
                <a:cubicBezTo>
                  <a:pt x="8102170" y="1537690"/>
                  <a:pt x="8118225" y="1556212"/>
                  <a:pt x="8121742" y="1543957"/>
                </a:cubicBezTo>
                <a:close/>
                <a:moveTo>
                  <a:pt x="7854494" y="2149151"/>
                </a:moveTo>
                <a:cubicBezTo>
                  <a:pt x="7839748" y="2154542"/>
                  <a:pt x="7821053" y="2150569"/>
                  <a:pt x="7810299" y="2166297"/>
                </a:cubicBezTo>
                <a:cubicBezTo>
                  <a:pt x="7828817" y="2170668"/>
                  <a:pt x="7843341" y="2164703"/>
                  <a:pt x="7854494" y="2149151"/>
                </a:cubicBezTo>
                <a:close/>
                <a:moveTo>
                  <a:pt x="8113173" y="1573028"/>
                </a:moveTo>
                <a:cubicBezTo>
                  <a:pt x="8096666" y="1578115"/>
                  <a:pt x="8097931" y="1567722"/>
                  <a:pt x="8082553" y="1559498"/>
                </a:cubicBezTo>
                <a:cubicBezTo>
                  <a:pt x="8072329" y="1574029"/>
                  <a:pt x="8109347" y="1587052"/>
                  <a:pt x="8113173" y="1573028"/>
                </a:cubicBezTo>
                <a:close/>
                <a:moveTo>
                  <a:pt x="3654515" y="11680301"/>
                </a:moveTo>
                <a:cubicBezTo>
                  <a:pt x="3646998" y="11677933"/>
                  <a:pt x="3648094" y="11672219"/>
                  <a:pt x="3640747" y="11669450"/>
                </a:cubicBezTo>
                <a:cubicBezTo>
                  <a:pt x="3595400" y="11712814"/>
                  <a:pt x="3533825" y="11759493"/>
                  <a:pt x="3511933" y="11837056"/>
                </a:cubicBezTo>
                <a:cubicBezTo>
                  <a:pt x="3549122" y="11831560"/>
                  <a:pt x="3566805" y="11776450"/>
                  <a:pt x="3591775" y="11739336"/>
                </a:cubicBezTo>
                <a:cubicBezTo>
                  <a:pt x="3615547" y="11726483"/>
                  <a:pt x="3633368" y="11699081"/>
                  <a:pt x="3654515" y="11680301"/>
                </a:cubicBezTo>
                <a:close/>
                <a:moveTo>
                  <a:pt x="7782998" y="2338575"/>
                </a:moveTo>
                <a:cubicBezTo>
                  <a:pt x="7791111" y="2299779"/>
                  <a:pt x="7768419" y="2272609"/>
                  <a:pt x="7751463" y="2243213"/>
                </a:cubicBezTo>
                <a:cubicBezTo>
                  <a:pt x="7759638" y="2276348"/>
                  <a:pt x="7768164" y="2308688"/>
                  <a:pt x="7782998" y="2338575"/>
                </a:cubicBezTo>
                <a:close/>
                <a:moveTo>
                  <a:pt x="8126093" y="1562069"/>
                </a:moveTo>
                <a:cubicBezTo>
                  <a:pt x="8118356" y="1554842"/>
                  <a:pt x="8098819" y="1540971"/>
                  <a:pt x="8092482" y="1555314"/>
                </a:cubicBezTo>
                <a:cubicBezTo>
                  <a:pt x="8102860" y="1556566"/>
                  <a:pt x="8121123" y="1576541"/>
                  <a:pt x="8126093" y="1562069"/>
                </a:cubicBezTo>
                <a:close/>
                <a:moveTo>
                  <a:pt x="7879978" y="2119451"/>
                </a:moveTo>
                <a:cubicBezTo>
                  <a:pt x="7877701" y="2104156"/>
                  <a:pt x="7881562" y="2086811"/>
                  <a:pt x="7866084" y="2076639"/>
                </a:cubicBezTo>
                <a:cubicBezTo>
                  <a:pt x="7851435" y="2088264"/>
                  <a:pt x="7862253" y="2111143"/>
                  <a:pt x="7870047" y="2123636"/>
                </a:cubicBezTo>
                <a:cubicBezTo>
                  <a:pt x="7874375" y="2124596"/>
                  <a:pt x="7876977" y="2121935"/>
                  <a:pt x="7879978" y="2119451"/>
                </a:cubicBezTo>
                <a:close/>
                <a:moveTo>
                  <a:pt x="7967880" y="1944858"/>
                </a:moveTo>
                <a:cubicBezTo>
                  <a:pt x="7936615" y="1950936"/>
                  <a:pt x="7908832" y="1925399"/>
                  <a:pt x="7875845" y="1912718"/>
                </a:cubicBezTo>
                <a:cubicBezTo>
                  <a:pt x="7831125" y="1895327"/>
                  <a:pt x="7768560" y="1887102"/>
                  <a:pt x="7740112" y="1840431"/>
                </a:cubicBezTo>
                <a:cubicBezTo>
                  <a:pt x="7726851" y="1840255"/>
                  <a:pt x="7713764" y="1839683"/>
                  <a:pt x="7698093" y="1834180"/>
                </a:cubicBezTo>
                <a:cubicBezTo>
                  <a:pt x="7691630" y="1821851"/>
                  <a:pt x="7678626" y="1799529"/>
                  <a:pt x="7694000" y="1787376"/>
                </a:cubicBezTo>
                <a:cubicBezTo>
                  <a:pt x="7671043" y="1753077"/>
                  <a:pt x="7668913" y="1710456"/>
                  <a:pt x="7679229" y="1663388"/>
                </a:cubicBezTo>
                <a:cubicBezTo>
                  <a:pt x="7712185" y="1679370"/>
                  <a:pt x="7732135" y="1723708"/>
                  <a:pt x="7714868" y="1768179"/>
                </a:cubicBezTo>
                <a:cubicBezTo>
                  <a:pt x="7742751" y="1776236"/>
                  <a:pt x="7758165" y="1803886"/>
                  <a:pt x="7756428" y="1831537"/>
                </a:cubicBezTo>
                <a:cubicBezTo>
                  <a:pt x="7795792" y="1847035"/>
                  <a:pt x="7835976" y="1852002"/>
                  <a:pt x="7870574" y="1869657"/>
                </a:cubicBezTo>
                <a:cubicBezTo>
                  <a:pt x="7904376" y="1886961"/>
                  <a:pt x="7926091" y="1919763"/>
                  <a:pt x="7960892" y="1933719"/>
                </a:cubicBezTo>
                <a:cubicBezTo>
                  <a:pt x="7969165" y="1935480"/>
                  <a:pt x="7962699" y="1942569"/>
                  <a:pt x="7967880" y="1944858"/>
                </a:cubicBezTo>
                <a:close/>
                <a:moveTo>
                  <a:pt x="8133448" y="1581986"/>
                </a:moveTo>
                <a:cubicBezTo>
                  <a:pt x="8129297" y="1580628"/>
                  <a:pt x="8124259" y="1576974"/>
                  <a:pt x="8122100" y="1580781"/>
                </a:cubicBezTo>
                <a:cubicBezTo>
                  <a:pt x="8123913" y="1582059"/>
                  <a:pt x="8125326" y="1583160"/>
                  <a:pt x="8123697" y="1585773"/>
                </a:cubicBezTo>
                <a:cubicBezTo>
                  <a:pt x="8127853" y="1587133"/>
                  <a:pt x="8131998" y="1588488"/>
                  <a:pt x="8133448" y="1581986"/>
                </a:cubicBezTo>
                <a:close/>
                <a:moveTo>
                  <a:pt x="7904067" y="2101518"/>
                </a:moveTo>
                <a:cubicBezTo>
                  <a:pt x="7899272" y="2086539"/>
                  <a:pt x="7904985" y="2067155"/>
                  <a:pt x="7886992" y="2057300"/>
                </a:cubicBezTo>
                <a:cubicBezTo>
                  <a:pt x="7885142" y="2059340"/>
                  <a:pt x="7884175" y="2063675"/>
                  <a:pt x="7880815" y="2062667"/>
                </a:cubicBezTo>
                <a:cubicBezTo>
                  <a:pt x="7884327" y="2075173"/>
                  <a:pt x="7885310" y="2112757"/>
                  <a:pt x="7904067" y="2101518"/>
                </a:cubicBezTo>
                <a:close/>
                <a:moveTo>
                  <a:pt x="7917624" y="2070834"/>
                </a:moveTo>
                <a:cubicBezTo>
                  <a:pt x="7911208" y="2062760"/>
                  <a:pt x="7922980" y="2047958"/>
                  <a:pt x="7905084" y="2044338"/>
                </a:cubicBezTo>
                <a:cubicBezTo>
                  <a:pt x="7902800" y="2053806"/>
                  <a:pt x="7910784" y="2074480"/>
                  <a:pt x="7917624" y="2070834"/>
                </a:cubicBezTo>
                <a:close/>
                <a:moveTo>
                  <a:pt x="7809072" y="2325810"/>
                </a:moveTo>
                <a:cubicBezTo>
                  <a:pt x="7798036" y="2298076"/>
                  <a:pt x="7794068" y="2267275"/>
                  <a:pt x="7771557" y="2243996"/>
                </a:cubicBezTo>
                <a:cubicBezTo>
                  <a:pt x="7776281" y="2274178"/>
                  <a:pt x="7784275" y="2303425"/>
                  <a:pt x="7798924" y="2329421"/>
                </a:cubicBezTo>
                <a:cubicBezTo>
                  <a:pt x="7800861" y="2325039"/>
                  <a:pt x="7806688" y="2329042"/>
                  <a:pt x="7809072" y="2325810"/>
                </a:cubicBezTo>
                <a:close/>
                <a:moveTo>
                  <a:pt x="8051508" y="1786118"/>
                </a:moveTo>
                <a:cubicBezTo>
                  <a:pt x="8048391" y="1769500"/>
                  <a:pt x="8050436" y="1750876"/>
                  <a:pt x="8041008" y="1736709"/>
                </a:cubicBezTo>
                <a:cubicBezTo>
                  <a:pt x="8040765" y="1752318"/>
                  <a:pt x="8032885" y="1795988"/>
                  <a:pt x="8051508" y="1786118"/>
                </a:cubicBezTo>
                <a:close/>
                <a:moveTo>
                  <a:pt x="7999933" y="1909115"/>
                </a:moveTo>
                <a:cubicBezTo>
                  <a:pt x="8008007" y="1893051"/>
                  <a:pt x="8014778" y="1875980"/>
                  <a:pt x="8019816" y="1857844"/>
                </a:cubicBezTo>
                <a:cubicBezTo>
                  <a:pt x="8026283" y="1834864"/>
                  <a:pt x="8027337" y="1809879"/>
                  <a:pt x="8024571" y="1784761"/>
                </a:cubicBezTo>
                <a:lnTo>
                  <a:pt x="8010768" y="1728609"/>
                </a:lnTo>
                <a:lnTo>
                  <a:pt x="8006408" y="1710882"/>
                </a:lnTo>
                <a:cubicBezTo>
                  <a:pt x="7988780" y="1663861"/>
                  <a:pt x="7962257" y="1623803"/>
                  <a:pt x="7939587" y="1605690"/>
                </a:cubicBezTo>
                <a:cubicBezTo>
                  <a:pt x="7825485" y="1515267"/>
                  <a:pt x="7680315" y="1539236"/>
                  <a:pt x="7615487" y="1581558"/>
                </a:cubicBezTo>
                <a:cubicBezTo>
                  <a:pt x="7566723" y="1613355"/>
                  <a:pt x="7485803" y="1702862"/>
                  <a:pt x="7474265" y="1780636"/>
                </a:cubicBezTo>
                <a:cubicBezTo>
                  <a:pt x="7461325" y="1865888"/>
                  <a:pt x="7485767" y="1983850"/>
                  <a:pt x="7541556" y="2035171"/>
                </a:cubicBezTo>
                <a:cubicBezTo>
                  <a:pt x="7567836" y="2059642"/>
                  <a:pt x="7600599" y="2076976"/>
                  <a:pt x="7636048" y="2089305"/>
                </a:cubicBezTo>
                <a:cubicBezTo>
                  <a:pt x="7688162" y="2108045"/>
                  <a:pt x="7782059" y="2104286"/>
                  <a:pt x="7824882" y="2087010"/>
                </a:cubicBezTo>
                <a:lnTo>
                  <a:pt x="7855638" y="2067304"/>
                </a:lnTo>
                <a:lnTo>
                  <a:pt x="7862444" y="2062945"/>
                </a:lnTo>
                <a:cubicBezTo>
                  <a:pt x="7875995" y="2052322"/>
                  <a:pt x="7890168" y="2039890"/>
                  <a:pt x="7903732" y="2028023"/>
                </a:cubicBezTo>
                <a:lnTo>
                  <a:pt x="7932410" y="1997184"/>
                </a:lnTo>
                <a:lnTo>
                  <a:pt x="7972244" y="1954347"/>
                </a:lnTo>
                <a:cubicBezTo>
                  <a:pt x="7982489" y="1940239"/>
                  <a:pt x="7991863" y="1925181"/>
                  <a:pt x="7999933" y="1909115"/>
                </a:cubicBezTo>
                <a:close/>
                <a:moveTo>
                  <a:pt x="3617286" y="11837843"/>
                </a:moveTo>
                <a:cubicBezTo>
                  <a:pt x="3609357" y="11831002"/>
                  <a:pt x="3610845" y="11821173"/>
                  <a:pt x="3610205" y="11811833"/>
                </a:cubicBezTo>
                <a:cubicBezTo>
                  <a:pt x="3603391" y="11807868"/>
                  <a:pt x="3599906" y="11812526"/>
                  <a:pt x="3593310" y="11809135"/>
                </a:cubicBezTo>
                <a:cubicBezTo>
                  <a:pt x="3594485" y="11796783"/>
                  <a:pt x="3596195" y="11787529"/>
                  <a:pt x="3606879" y="11778426"/>
                </a:cubicBezTo>
                <a:cubicBezTo>
                  <a:pt x="3612241" y="11784608"/>
                  <a:pt x="3612791" y="11796292"/>
                  <a:pt x="3622012" y="11785112"/>
                </a:cubicBezTo>
                <a:cubicBezTo>
                  <a:pt x="3620362" y="11774848"/>
                  <a:pt x="3617957" y="11765206"/>
                  <a:pt x="3600040" y="11761579"/>
                </a:cubicBezTo>
                <a:cubicBezTo>
                  <a:pt x="3587056" y="11771573"/>
                  <a:pt x="3578911" y="11793239"/>
                  <a:pt x="3566638" y="11805931"/>
                </a:cubicBezTo>
                <a:cubicBezTo>
                  <a:pt x="3578643" y="11816478"/>
                  <a:pt x="3595447" y="11842017"/>
                  <a:pt x="3617286" y="11837843"/>
                </a:cubicBezTo>
                <a:close/>
                <a:moveTo>
                  <a:pt x="7823416" y="2320243"/>
                </a:moveTo>
                <a:lnTo>
                  <a:pt x="7816655" y="2317256"/>
                </a:lnTo>
                <a:lnTo>
                  <a:pt x="7813662" y="2324029"/>
                </a:lnTo>
                <a:lnTo>
                  <a:pt x="7820423" y="2327016"/>
                </a:lnTo>
                <a:close/>
                <a:moveTo>
                  <a:pt x="8162694" y="1562051"/>
                </a:moveTo>
                <a:cubicBezTo>
                  <a:pt x="8159071" y="1559497"/>
                  <a:pt x="8161405" y="1555291"/>
                  <a:pt x="8163694" y="1550112"/>
                </a:cubicBezTo>
                <a:cubicBezTo>
                  <a:pt x="8146901" y="1540787"/>
                  <a:pt x="8133433" y="1540074"/>
                  <a:pt x="8123911" y="1548725"/>
                </a:cubicBezTo>
                <a:cubicBezTo>
                  <a:pt x="8128733" y="1556093"/>
                  <a:pt x="8155999" y="1572902"/>
                  <a:pt x="8162694" y="1562051"/>
                </a:cubicBezTo>
                <a:close/>
                <a:moveTo>
                  <a:pt x="7942891" y="2069615"/>
                </a:moveTo>
                <a:cubicBezTo>
                  <a:pt x="7947806" y="2049878"/>
                  <a:pt x="7944291" y="2033084"/>
                  <a:pt x="7931988" y="2020028"/>
                </a:cubicBezTo>
                <a:cubicBezTo>
                  <a:pt x="7913324" y="2033214"/>
                  <a:pt x="7931314" y="2067834"/>
                  <a:pt x="7942891" y="2069615"/>
                </a:cubicBezTo>
                <a:close/>
                <a:moveTo>
                  <a:pt x="7838329" y="2314451"/>
                </a:moveTo>
                <a:cubicBezTo>
                  <a:pt x="7840380" y="2295833"/>
                  <a:pt x="7829301" y="2267128"/>
                  <a:pt x="7816093" y="2263674"/>
                </a:cubicBezTo>
                <a:cubicBezTo>
                  <a:pt x="7828651" y="2278270"/>
                  <a:pt x="7824973" y="2299502"/>
                  <a:pt x="7838329" y="2314451"/>
                </a:cubicBezTo>
                <a:close/>
                <a:moveTo>
                  <a:pt x="7845899" y="2297319"/>
                </a:moveTo>
                <a:cubicBezTo>
                  <a:pt x="7852250" y="2291554"/>
                  <a:pt x="7844017" y="2277916"/>
                  <a:pt x="7838731" y="2285581"/>
                </a:cubicBezTo>
                <a:cubicBezTo>
                  <a:pt x="7845843" y="2287771"/>
                  <a:pt x="7843378" y="2293349"/>
                  <a:pt x="7845899" y="2297319"/>
                </a:cubicBezTo>
                <a:close/>
                <a:moveTo>
                  <a:pt x="8152906" y="1602488"/>
                </a:moveTo>
                <a:cubicBezTo>
                  <a:pt x="8148577" y="1601528"/>
                  <a:pt x="8143540" y="1597874"/>
                  <a:pt x="8140985" y="1601507"/>
                </a:cubicBezTo>
                <a:cubicBezTo>
                  <a:pt x="8143193" y="1602958"/>
                  <a:pt x="8145181" y="1603837"/>
                  <a:pt x="8142978" y="1606673"/>
                </a:cubicBezTo>
                <a:cubicBezTo>
                  <a:pt x="8147705" y="1607810"/>
                  <a:pt x="8151458" y="1608991"/>
                  <a:pt x="8152906" y="1602488"/>
                </a:cubicBezTo>
                <a:close/>
                <a:moveTo>
                  <a:pt x="8165465" y="1583752"/>
                </a:moveTo>
                <a:cubicBezTo>
                  <a:pt x="8158620" y="1583108"/>
                  <a:pt x="8155550" y="1567466"/>
                  <a:pt x="8148365" y="1576196"/>
                </a:cubicBezTo>
                <a:cubicBezTo>
                  <a:pt x="8149471" y="1579066"/>
                  <a:pt x="8161147" y="1591367"/>
                  <a:pt x="8165465" y="1583752"/>
                </a:cubicBezTo>
                <a:close/>
                <a:moveTo>
                  <a:pt x="7954419" y="2070422"/>
                </a:moveTo>
                <a:cubicBezTo>
                  <a:pt x="7948077" y="2080480"/>
                  <a:pt x="7937340" y="2080022"/>
                  <a:pt x="7926560" y="2078593"/>
                </a:cubicBezTo>
                <a:cubicBezTo>
                  <a:pt x="7916858" y="2116695"/>
                  <a:pt x="7878210" y="2119146"/>
                  <a:pt x="7872993" y="2144941"/>
                </a:cubicBezTo>
                <a:cubicBezTo>
                  <a:pt x="7899018" y="2122624"/>
                  <a:pt x="7943082" y="2106849"/>
                  <a:pt x="7954419" y="2070422"/>
                </a:cubicBezTo>
                <a:close/>
                <a:moveTo>
                  <a:pt x="7961814" y="2053686"/>
                </a:moveTo>
                <a:cubicBezTo>
                  <a:pt x="7965370" y="2038111"/>
                  <a:pt x="7962035" y="2025207"/>
                  <a:pt x="7950093" y="2015644"/>
                </a:cubicBezTo>
                <a:cubicBezTo>
                  <a:pt x="7950557" y="2029661"/>
                  <a:pt x="7951596" y="2043456"/>
                  <a:pt x="7961814" y="2053686"/>
                </a:cubicBezTo>
                <a:close/>
                <a:moveTo>
                  <a:pt x="3634883" y="11859441"/>
                </a:moveTo>
                <a:cubicBezTo>
                  <a:pt x="3642817" y="11845786"/>
                  <a:pt x="3634668" y="11838372"/>
                  <a:pt x="3629567" y="11829445"/>
                </a:cubicBezTo>
                <a:cubicBezTo>
                  <a:pt x="3627199" y="11841270"/>
                  <a:pt x="3618113" y="11855369"/>
                  <a:pt x="3634883" y="11859441"/>
                </a:cubicBezTo>
                <a:close/>
                <a:moveTo>
                  <a:pt x="7978132" y="2036129"/>
                </a:moveTo>
                <a:cubicBezTo>
                  <a:pt x="7984991" y="2016299"/>
                  <a:pt x="7979227" y="2001369"/>
                  <a:pt x="7970589" y="1987550"/>
                </a:cubicBezTo>
                <a:cubicBezTo>
                  <a:pt x="7950822" y="2002154"/>
                  <a:pt x="7967821" y="2023953"/>
                  <a:pt x="7978132" y="2036129"/>
                </a:cubicBezTo>
                <a:close/>
                <a:moveTo>
                  <a:pt x="7996267" y="1995086"/>
                </a:moveTo>
                <a:cubicBezTo>
                  <a:pt x="7996286" y="1978901"/>
                  <a:pt x="7988140" y="1967205"/>
                  <a:pt x="8002650" y="1952659"/>
                </a:cubicBezTo>
                <a:cubicBezTo>
                  <a:pt x="7990273" y="1946239"/>
                  <a:pt x="7986847" y="1960442"/>
                  <a:pt x="7979568" y="1967228"/>
                </a:cubicBezTo>
                <a:cubicBezTo>
                  <a:pt x="7984219" y="1974998"/>
                  <a:pt x="7981521" y="2000477"/>
                  <a:pt x="7996267" y="1995086"/>
                </a:cubicBezTo>
                <a:close/>
                <a:moveTo>
                  <a:pt x="8029543" y="1919772"/>
                </a:moveTo>
                <a:cubicBezTo>
                  <a:pt x="8025689" y="1912354"/>
                  <a:pt x="8020947" y="1902639"/>
                  <a:pt x="8014034" y="1917206"/>
                </a:cubicBezTo>
                <a:cubicBezTo>
                  <a:pt x="8022612" y="1921472"/>
                  <a:pt x="8021960" y="1928329"/>
                  <a:pt x="8029543" y="1919772"/>
                </a:cubicBezTo>
                <a:close/>
                <a:moveTo>
                  <a:pt x="8074793" y="1817362"/>
                </a:moveTo>
                <a:cubicBezTo>
                  <a:pt x="8073403" y="1804365"/>
                  <a:pt x="8085435" y="1786820"/>
                  <a:pt x="8066254" y="1780726"/>
                </a:cubicBezTo>
                <a:cubicBezTo>
                  <a:pt x="8060535" y="1795822"/>
                  <a:pt x="8063073" y="1808374"/>
                  <a:pt x="8074793" y="1817362"/>
                </a:cubicBezTo>
                <a:close/>
                <a:moveTo>
                  <a:pt x="8020577" y="1948674"/>
                </a:moveTo>
                <a:cubicBezTo>
                  <a:pt x="8015399" y="1942099"/>
                  <a:pt x="8022097" y="1931247"/>
                  <a:pt x="8009632" y="1927168"/>
                </a:cubicBezTo>
                <a:cubicBezTo>
                  <a:pt x="8000770" y="1937540"/>
                  <a:pt x="8013430" y="1954089"/>
                  <a:pt x="8020577" y="1948674"/>
                </a:cubicBezTo>
                <a:close/>
                <a:moveTo>
                  <a:pt x="8073162" y="1849029"/>
                </a:moveTo>
                <a:cubicBezTo>
                  <a:pt x="8074474" y="1839606"/>
                  <a:pt x="8077728" y="1830089"/>
                  <a:pt x="8066810" y="1825742"/>
                </a:cubicBezTo>
                <a:cubicBezTo>
                  <a:pt x="8054010" y="1831040"/>
                  <a:pt x="8058979" y="1845619"/>
                  <a:pt x="8073162" y="1849029"/>
                </a:cubicBezTo>
                <a:close/>
                <a:moveTo>
                  <a:pt x="8006419" y="2019456"/>
                </a:moveTo>
                <a:cubicBezTo>
                  <a:pt x="8010121" y="2012161"/>
                  <a:pt x="8010193" y="2003382"/>
                  <a:pt x="8001622" y="2001262"/>
                </a:cubicBezTo>
                <a:cubicBezTo>
                  <a:pt x="7996523" y="2017107"/>
                  <a:pt x="7989278" y="2016288"/>
                  <a:pt x="7989473" y="2028757"/>
                </a:cubicBezTo>
                <a:cubicBezTo>
                  <a:pt x="7995397" y="2032565"/>
                  <a:pt x="8002722" y="2026753"/>
                  <a:pt x="8006419" y="2019456"/>
                </a:cubicBezTo>
                <a:close/>
                <a:moveTo>
                  <a:pt x="7864955" y="2346692"/>
                </a:moveTo>
                <a:cubicBezTo>
                  <a:pt x="7875530" y="2331364"/>
                  <a:pt x="7865628" y="2323656"/>
                  <a:pt x="7858421" y="2315234"/>
                </a:cubicBezTo>
                <a:cubicBezTo>
                  <a:pt x="7853582" y="2328334"/>
                  <a:pt x="7853334" y="2339652"/>
                  <a:pt x="7864955" y="2346692"/>
                </a:cubicBezTo>
                <a:close/>
                <a:moveTo>
                  <a:pt x="8021133" y="1993689"/>
                </a:moveTo>
                <a:cubicBezTo>
                  <a:pt x="8023025" y="1988334"/>
                  <a:pt x="8026814" y="1981912"/>
                  <a:pt x="8018949" y="1980341"/>
                </a:cubicBezTo>
                <a:cubicBezTo>
                  <a:pt x="8015908" y="1986142"/>
                  <a:pt x="8017285" y="1990560"/>
                  <a:pt x="8021133" y="1993689"/>
                </a:cubicBezTo>
                <a:close/>
                <a:moveTo>
                  <a:pt x="8056565" y="1923317"/>
                </a:moveTo>
                <a:cubicBezTo>
                  <a:pt x="8062478" y="1908724"/>
                  <a:pt x="8065880" y="1895106"/>
                  <a:pt x="8061205" y="1884705"/>
                </a:cubicBezTo>
                <a:cubicBezTo>
                  <a:pt x="8051501" y="1893753"/>
                  <a:pt x="8049264" y="1904195"/>
                  <a:pt x="8049644" y="1920557"/>
                </a:cubicBezTo>
                <a:cubicBezTo>
                  <a:pt x="8042365" y="1927343"/>
                  <a:pt x="8018654" y="1961636"/>
                  <a:pt x="8036863" y="1967776"/>
                </a:cubicBezTo>
                <a:cubicBezTo>
                  <a:pt x="8042229" y="1953478"/>
                  <a:pt x="8050653" y="1937911"/>
                  <a:pt x="8056565" y="1923317"/>
                </a:cubicBezTo>
                <a:close/>
                <a:moveTo>
                  <a:pt x="3661568" y="11871232"/>
                </a:moveTo>
                <a:cubicBezTo>
                  <a:pt x="3654445" y="11869038"/>
                  <a:pt x="3658123" y="11847783"/>
                  <a:pt x="3649779" y="11856967"/>
                </a:cubicBezTo>
                <a:cubicBezTo>
                  <a:pt x="3653632" y="11860099"/>
                  <a:pt x="3650527" y="11881132"/>
                  <a:pt x="3661568" y="11871232"/>
                </a:cubicBezTo>
                <a:close/>
                <a:moveTo>
                  <a:pt x="8196854" y="1613811"/>
                </a:moveTo>
                <a:cubicBezTo>
                  <a:pt x="8187799" y="1611715"/>
                  <a:pt x="8192336" y="1604672"/>
                  <a:pt x="8181563" y="1603245"/>
                </a:cubicBezTo>
                <a:cubicBezTo>
                  <a:pt x="8171418" y="1611143"/>
                  <a:pt x="8195186" y="1619741"/>
                  <a:pt x="8196854" y="1613811"/>
                </a:cubicBezTo>
                <a:close/>
                <a:moveTo>
                  <a:pt x="8215570" y="1581128"/>
                </a:moveTo>
                <a:cubicBezTo>
                  <a:pt x="8205010" y="1575986"/>
                  <a:pt x="8187634" y="1558309"/>
                  <a:pt x="8174619" y="1563034"/>
                </a:cubicBezTo>
                <a:cubicBezTo>
                  <a:pt x="8184206" y="1568222"/>
                  <a:pt x="8206276" y="1594640"/>
                  <a:pt x="8215570" y="1581128"/>
                </a:cubicBezTo>
                <a:close/>
                <a:moveTo>
                  <a:pt x="7885442" y="2347649"/>
                </a:moveTo>
                <a:cubicBezTo>
                  <a:pt x="7893895" y="2299479"/>
                  <a:pt x="7872342" y="2263288"/>
                  <a:pt x="7852905" y="2226605"/>
                </a:cubicBezTo>
                <a:cubicBezTo>
                  <a:pt x="7844993" y="2248824"/>
                  <a:pt x="7862192" y="2266900"/>
                  <a:pt x="7867388" y="2286338"/>
                </a:cubicBezTo>
                <a:cubicBezTo>
                  <a:pt x="7872757" y="2305377"/>
                  <a:pt x="7867187" y="2331964"/>
                  <a:pt x="7885442" y="2347649"/>
                </a:cubicBezTo>
                <a:close/>
                <a:moveTo>
                  <a:pt x="7900757" y="2312987"/>
                </a:moveTo>
                <a:cubicBezTo>
                  <a:pt x="7894997" y="2298061"/>
                  <a:pt x="7893716" y="2266542"/>
                  <a:pt x="7881130" y="2263838"/>
                </a:cubicBezTo>
                <a:cubicBezTo>
                  <a:pt x="7892804" y="2276139"/>
                  <a:pt x="7883580" y="2312064"/>
                  <a:pt x="7900757" y="2312987"/>
                </a:cubicBezTo>
                <a:close/>
                <a:moveTo>
                  <a:pt x="8227128" y="1574330"/>
                </a:moveTo>
                <a:cubicBezTo>
                  <a:pt x="8210768" y="1557578"/>
                  <a:pt x="8182436" y="1534583"/>
                  <a:pt x="8163504" y="1541932"/>
                </a:cubicBezTo>
                <a:cubicBezTo>
                  <a:pt x="8178047" y="1553120"/>
                  <a:pt x="8212997" y="1571896"/>
                  <a:pt x="8227128" y="1574330"/>
                </a:cubicBezTo>
                <a:close/>
                <a:moveTo>
                  <a:pt x="8209961" y="1640079"/>
                </a:moveTo>
                <a:cubicBezTo>
                  <a:pt x="8197359" y="1628796"/>
                  <a:pt x="8178087" y="1612186"/>
                  <a:pt x="8161661" y="1610642"/>
                </a:cubicBezTo>
                <a:cubicBezTo>
                  <a:pt x="8162264" y="1631861"/>
                  <a:pt x="8194998" y="1644896"/>
                  <a:pt x="8209961" y="1640079"/>
                </a:cubicBezTo>
                <a:close/>
                <a:moveTo>
                  <a:pt x="7913882" y="2318786"/>
                </a:moveTo>
                <a:cubicBezTo>
                  <a:pt x="7919475" y="2280304"/>
                  <a:pt x="7907641" y="2247932"/>
                  <a:pt x="7888922" y="2218233"/>
                </a:cubicBezTo>
                <a:cubicBezTo>
                  <a:pt x="7878212" y="2230644"/>
                  <a:pt x="7892414" y="2251205"/>
                  <a:pt x="7896630" y="2266401"/>
                </a:cubicBezTo>
                <a:cubicBezTo>
                  <a:pt x="7901381" y="2284691"/>
                  <a:pt x="7900660" y="2306753"/>
                  <a:pt x="7913882" y="2318786"/>
                </a:cubicBezTo>
                <a:close/>
                <a:moveTo>
                  <a:pt x="3685545" y="11899941"/>
                </a:moveTo>
                <a:cubicBezTo>
                  <a:pt x="3696179" y="11885571"/>
                  <a:pt x="3681570" y="11852899"/>
                  <a:pt x="3667568" y="11837178"/>
                </a:cubicBezTo>
                <a:cubicBezTo>
                  <a:pt x="3663277" y="11861977"/>
                  <a:pt x="3665702" y="11884500"/>
                  <a:pt x="3685545" y="11899941"/>
                </a:cubicBezTo>
                <a:close/>
                <a:moveTo>
                  <a:pt x="8161330" y="1778116"/>
                </a:moveTo>
                <a:cubicBezTo>
                  <a:pt x="8161892" y="1769317"/>
                  <a:pt x="8167438" y="1758910"/>
                  <a:pt x="8159967" y="1753228"/>
                </a:cubicBezTo>
                <a:cubicBezTo>
                  <a:pt x="8151184" y="1756966"/>
                  <a:pt x="8157301" y="1771097"/>
                  <a:pt x="8161330" y="1778116"/>
                </a:cubicBezTo>
                <a:close/>
                <a:moveTo>
                  <a:pt x="8223294" y="1637874"/>
                </a:moveTo>
                <a:cubicBezTo>
                  <a:pt x="8213006" y="1638567"/>
                  <a:pt x="8213379" y="1621589"/>
                  <a:pt x="8206191" y="1630318"/>
                </a:cubicBezTo>
                <a:cubicBezTo>
                  <a:pt x="8207301" y="1633189"/>
                  <a:pt x="8218581" y="1645316"/>
                  <a:pt x="8223294" y="1637874"/>
                </a:cubicBezTo>
                <a:close/>
                <a:moveTo>
                  <a:pt x="8226287" y="1631102"/>
                </a:moveTo>
                <a:cubicBezTo>
                  <a:pt x="8234880" y="1619184"/>
                  <a:pt x="8215790" y="1610749"/>
                  <a:pt x="8212367" y="1624951"/>
                </a:cubicBezTo>
                <a:close/>
                <a:moveTo>
                  <a:pt x="7989952" y="2192873"/>
                </a:moveTo>
                <a:cubicBezTo>
                  <a:pt x="7984601" y="2186699"/>
                  <a:pt x="7988429" y="2176962"/>
                  <a:pt x="7993755" y="2165981"/>
                </a:cubicBezTo>
                <a:cubicBezTo>
                  <a:pt x="7965384" y="2150588"/>
                  <a:pt x="7981264" y="2198557"/>
                  <a:pt x="7989952" y="2192873"/>
                </a:cubicBezTo>
                <a:close/>
                <a:moveTo>
                  <a:pt x="7904282" y="2396449"/>
                </a:moveTo>
                <a:cubicBezTo>
                  <a:pt x="7898839" y="2388330"/>
                  <a:pt x="7905443" y="2375534"/>
                  <a:pt x="7896160" y="2368575"/>
                </a:cubicBezTo>
                <a:cubicBezTo>
                  <a:pt x="7896747" y="2376929"/>
                  <a:pt x="7890735" y="2402368"/>
                  <a:pt x="7904282" y="2396449"/>
                </a:cubicBezTo>
                <a:close/>
                <a:moveTo>
                  <a:pt x="7942130" y="2310791"/>
                </a:moveTo>
                <a:cubicBezTo>
                  <a:pt x="7928351" y="2278512"/>
                  <a:pt x="7934075" y="2238660"/>
                  <a:pt x="7908999" y="2210438"/>
                </a:cubicBezTo>
                <a:cubicBezTo>
                  <a:pt x="7901726" y="2217224"/>
                  <a:pt x="7908948" y="2234224"/>
                  <a:pt x="7912366" y="2249068"/>
                </a:cubicBezTo>
                <a:cubicBezTo>
                  <a:pt x="7919033" y="2279157"/>
                  <a:pt x="7923701" y="2299791"/>
                  <a:pt x="7942130" y="2310791"/>
                </a:cubicBezTo>
                <a:close/>
                <a:moveTo>
                  <a:pt x="7954100" y="2283699"/>
                </a:moveTo>
                <a:cubicBezTo>
                  <a:pt x="7951142" y="2253820"/>
                  <a:pt x="7931148" y="2230224"/>
                  <a:pt x="7935075" y="2197673"/>
                </a:cubicBezTo>
                <a:cubicBezTo>
                  <a:pt x="7910995" y="2215605"/>
                  <a:pt x="7944304" y="2257466"/>
                  <a:pt x="7940768" y="2285903"/>
                </a:cubicBezTo>
                <a:cubicBezTo>
                  <a:pt x="7946734" y="2288539"/>
                  <a:pt x="7950749" y="2286980"/>
                  <a:pt x="7954100" y="2283699"/>
                </a:cubicBezTo>
                <a:close/>
                <a:moveTo>
                  <a:pt x="3728915" y="11864284"/>
                </a:moveTo>
                <a:cubicBezTo>
                  <a:pt x="3720809" y="11857842"/>
                  <a:pt x="3734937" y="11843110"/>
                  <a:pt x="3716666" y="11840281"/>
                </a:cubicBezTo>
                <a:cubicBezTo>
                  <a:pt x="3712613" y="11849454"/>
                  <a:pt x="3719286" y="11870993"/>
                  <a:pt x="3728915" y="11864284"/>
                </a:cubicBezTo>
                <a:close/>
                <a:moveTo>
                  <a:pt x="7944207" y="2331233"/>
                </a:moveTo>
                <a:cubicBezTo>
                  <a:pt x="7944518" y="2328513"/>
                  <a:pt x="7944071" y="2325220"/>
                  <a:pt x="7945722" y="2320949"/>
                </a:cubicBezTo>
                <a:cubicBezTo>
                  <a:pt x="7932872" y="2320986"/>
                  <a:pt x="7933838" y="2316651"/>
                  <a:pt x="7921861" y="2310407"/>
                </a:cubicBezTo>
                <a:cubicBezTo>
                  <a:pt x="7919144" y="2323016"/>
                  <a:pt x="7926528" y="2331040"/>
                  <a:pt x="7938152" y="2338081"/>
                </a:cubicBezTo>
                <a:cubicBezTo>
                  <a:pt x="7942829" y="2336100"/>
                  <a:pt x="7943896" y="2333952"/>
                  <a:pt x="7944207" y="2331233"/>
                </a:cubicBezTo>
                <a:close/>
                <a:moveTo>
                  <a:pt x="7979968" y="2252985"/>
                </a:moveTo>
                <a:cubicBezTo>
                  <a:pt x="7981953" y="2246481"/>
                  <a:pt x="7980593" y="2238261"/>
                  <a:pt x="7975225" y="2235889"/>
                </a:cubicBezTo>
                <a:lnTo>
                  <a:pt x="7964662" y="2259794"/>
                </a:lnTo>
                <a:cubicBezTo>
                  <a:pt x="7972661" y="2264280"/>
                  <a:pt x="7977985" y="2259490"/>
                  <a:pt x="7979968" y="2252985"/>
                </a:cubicBezTo>
                <a:close/>
                <a:moveTo>
                  <a:pt x="8227436" y="1693038"/>
                </a:moveTo>
                <a:cubicBezTo>
                  <a:pt x="8233025" y="1679317"/>
                  <a:pt x="8217960" y="1673613"/>
                  <a:pt x="8206160" y="1666971"/>
                </a:cubicBezTo>
                <a:cubicBezTo>
                  <a:pt x="8200319" y="1658676"/>
                  <a:pt x="8217673" y="1659201"/>
                  <a:pt x="8203800" y="1654023"/>
                </a:cubicBezTo>
                <a:cubicBezTo>
                  <a:pt x="8200559" y="1672115"/>
                  <a:pt x="8159755" y="1636467"/>
                  <a:pt x="8151697" y="1651478"/>
                </a:cubicBezTo>
                <a:cubicBezTo>
                  <a:pt x="8150491" y="1642374"/>
                  <a:pt x="8130329" y="1623466"/>
                  <a:pt x="8122663" y="1634364"/>
                </a:cubicBezTo>
                <a:cubicBezTo>
                  <a:pt x="8144821" y="1658440"/>
                  <a:pt x="8191536" y="1691462"/>
                  <a:pt x="8227436" y="1693038"/>
                </a:cubicBezTo>
                <a:close/>
                <a:moveTo>
                  <a:pt x="8245568" y="1652002"/>
                </a:moveTo>
                <a:cubicBezTo>
                  <a:pt x="8251867" y="1640975"/>
                  <a:pt x="8235729" y="1624797"/>
                  <a:pt x="8228059" y="1635694"/>
                </a:cubicBezTo>
                <a:cubicBezTo>
                  <a:pt x="8234339" y="1640849"/>
                  <a:pt x="8234127" y="1648852"/>
                  <a:pt x="8245568" y="1652002"/>
                </a:cubicBezTo>
                <a:close/>
                <a:moveTo>
                  <a:pt x="8253138" y="1634870"/>
                </a:moveTo>
                <a:cubicBezTo>
                  <a:pt x="8257983" y="1626058"/>
                  <a:pt x="8253295" y="1621606"/>
                  <a:pt x="8243796" y="1618362"/>
                </a:cubicBezTo>
                <a:cubicBezTo>
                  <a:pt x="8239130" y="1626776"/>
                  <a:pt x="8247480" y="1630466"/>
                  <a:pt x="8253138" y="1634870"/>
                </a:cubicBezTo>
                <a:close/>
                <a:moveTo>
                  <a:pt x="8087569" y="2018757"/>
                </a:moveTo>
                <a:cubicBezTo>
                  <a:pt x="8066084" y="2009264"/>
                  <a:pt x="8058949" y="1994205"/>
                  <a:pt x="8037462" y="1984711"/>
                </a:cubicBezTo>
                <a:cubicBezTo>
                  <a:pt x="8023502" y="2010929"/>
                  <a:pt x="8066536" y="2014704"/>
                  <a:pt x="8082991" y="2029118"/>
                </a:cubicBezTo>
                <a:close/>
                <a:moveTo>
                  <a:pt x="7969791" y="2294441"/>
                </a:moveTo>
                <a:cubicBezTo>
                  <a:pt x="7966211" y="2292859"/>
                  <a:pt x="7966650" y="2289720"/>
                  <a:pt x="7964438" y="2288267"/>
                </a:cubicBezTo>
                <a:cubicBezTo>
                  <a:pt x="7962547" y="2293621"/>
                  <a:pt x="7958761" y="2300044"/>
                  <a:pt x="7966622" y="2301613"/>
                </a:cubicBezTo>
                <a:close/>
                <a:moveTo>
                  <a:pt x="8196537" y="1789863"/>
                </a:moveTo>
                <a:cubicBezTo>
                  <a:pt x="8201376" y="1776762"/>
                  <a:pt x="8186200" y="1756248"/>
                  <a:pt x="8173488" y="1759202"/>
                </a:cubicBezTo>
                <a:cubicBezTo>
                  <a:pt x="8179068" y="1770239"/>
                  <a:pt x="8186368" y="1780608"/>
                  <a:pt x="8196537" y="1789863"/>
                </a:cubicBezTo>
                <a:close/>
                <a:moveTo>
                  <a:pt x="8238270" y="1710876"/>
                </a:moveTo>
                <a:cubicBezTo>
                  <a:pt x="8239452" y="1704568"/>
                  <a:pt x="8230399" y="1696015"/>
                  <a:pt x="8218871" y="1693063"/>
                </a:cubicBezTo>
                <a:cubicBezTo>
                  <a:pt x="8212443" y="1705461"/>
                  <a:pt x="8227020" y="1709045"/>
                  <a:pt x="8233388" y="1716144"/>
                </a:cubicBezTo>
                <a:cubicBezTo>
                  <a:pt x="8236344" y="1714831"/>
                  <a:pt x="8237875" y="1712978"/>
                  <a:pt x="8238270" y="1710876"/>
                </a:cubicBezTo>
                <a:close/>
                <a:moveTo>
                  <a:pt x="8260449" y="1682863"/>
                </a:moveTo>
                <a:cubicBezTo>
                  <a:pt x="8268508" y="1667852"/>
                  <a:pt x="8259355" y="1659522"/>
                  <a:pt x="8245757" y="1660180"/>
                </a:cubicBezTo>
                <a:cubicBezTo>
                  <a:pt x="8241800" y="1671290"/>
                  <a:pt x="8247021" y="1678834"/>
                  <a:pt x="8260449" y="1682863"/>
                </a:cubicBezTo>
                <a:close/>
                <a:moveTo>
                  <a:pt x="3757825" y="11881825"/>
                </a:moveTo>
                <a:lnTo>
                  <a:pt x="3753617" y="11879530"/>
                </a:lnTo>
                <a:lnTo>
                  <a:pt x="3746171" y="11875469"/>
                </a:lnTo>
                <a:cubicBezTo>
                  <a:pt x="3744876" y="11874763"/>
                  <a:pt x="3745740" y="11875234"/>
                  <a:pt x="3747467" y="11876176"/>
                </a:cubicBezTo>
                <a:lnTo>
                  <a:pt x="3753617" y="11879530"/>
                </a:lnTo>
                <a:lnTo>
                  <a:pt x="3753941" y="11879707"/>
                </a:lnTo>
                <a:cubicBezTo>
                  <a:pt x="3756100" y="11880884"/>
                  <a:pt x="3757825" y="11881825"/>
                  <a:pt x="3757825" y="11881825"/>
                </a:cubicBezTo>
                <a:close/>
                <a:moveTo>
                  <a:pt x="8227765" y="1766517"/>
                </a:moveTo>
                <a:cubicBezTo>
                  <a:pt x="8235817" y="1747218"/>
                  <a:pt x="8203711" y="1743508"/>
                  <a:pt x="8208896" y="1725323"/>
                </a:cubicBezTo>
                <a:cubicBezTo>
                  <a:pt x="8211856" y="1726154"/>
                  <a:pt x="8214103" y="1724290"/>
                  <a:pt x="8215466" y="1720130"/>
                </a:cubicBezTo>
                <a:cubicBezTo>
                  <a:pt x="8223419" y="1723644"/>
                  <a:pt x="8222591" y="1730898"/>
                  <a:pt x="8234160" y="1732676"/>
                </a:cubicBezTo>
                <a:cubicBezTo>
                  <a:pt x="8234131" y="1711235"/>
                  <a:pt x="8205768" y="1700131"/>
                  <a:pt x="8190245" y="1684701"/>
                </a:cubicBezTo>
                <a:cubicBezTo>
                  <a:pt x="8180863" y="1700555"/>
                  <a:pt x="8214908" y="1699884"/>
                  <a:pt x="8209717" y="1713781"/>
                </a:cubicBezTo>
                <a:cubicBezTo>
                  <a:pt x="8195676" y="1713291"/>
                  <a:pt x="8192468" y="1694731"/>
                  <a:pt x="8182676" y="1701833"/>
                </a:cubicBezTo>
                <a:cubicBezTo>
                  <a:pt x="8186972" y="1710397"/>
                  <a:pt x="8203889" y="1714063"/>
                  <a:pt x="8205316" y="1723741"/>
                </a:cubicBezTo>
                <a:cubicBezTo>
                  <a:pt x="8198692" y="1723672"/>
                  <a:pt x="8187194" y="1710972"/>
                  <a:pt x="8183451" y="1718366"/>
                </a:cubicBezTo>
                <a:cubicBezTo>
                  <a:pt x="8204533" y="1731967"/>
                  <a:pt x="8201520" y="1754921"/>
                  <a:pt x="8227765" y="1766517"/>
                </a:cubicBezTo>
                <a:close/>
                <a:moveTo>
                  <a:pt x="8225371" y="1790222"/>
                </a:moveTo>
                <a:cubicBezTo>
                  <a:pt x="8213097" y="1760989"/>
                  <a:pt x="8177545" y="1725280"/>
                  <a:pt x="8149839" y="1711610"/>
                </a:cubicBezTo>
                <a:cubicBezTo>
                  <a:pt x="8162498" y="1732442"/>
                  <a:pt x="8177233" y="1751809"/>
                  <a:pt x="8202511" y="1767740"/>
                </a:cubicBezTo>
                <a:cubicBezTo>
                  <a:pt x="8209146" y="1776386"/>
                  <a:pt x="8201838" y="1790776"/>
                  <a:pt x="8218800" y="1795413"/>
                </a:cubicBezTo>
                <a:cubicBezTo>
                  <a:pt x="8221936" y="1795847"/>
                  <a:pt x="8224008" y="1794381"/>
                  <a:pt x="8225371" y="1790222"/>
                </a:cubicBezTo>
                <a:close/>
                <a:moveTo>
                  <a:pt x="8214998" y="1822305"/>
                </a:moveTo>
                <a:cubicBezTo>
                  <a:pt x="8221561" y="1812824"/>
                  <a:pt x="8209132" y="1796856"/>
                  <a:pt x="8199294" y="1802986"/>
                </a:cubicBezTo>
                <a:cubicBezTo>
                  <a:pt x="8206367" y="1808492"/>
                  <a:pt x="8200467" y="1819694"/>
                  <a:pt x="8214998" y="1822305"/>
                </a:cubicBezTo>
                <a:close/>
                <a:moveTo>
                  <a:pt x="8262757" y="1716346"/>
                </a:moveTo>
                <a:cubicBezTo>
                  <a:pt x="8263809" y="1716133"/>
                  <a:pt x="8263851" y="1713890"/>
                  <a:pt x="8261635" y="1708149"/>
                </a:cubicBezTo>
                <a:cubicBezTo>
                  <a:pt x="8260924" y="1705454"/>
                  <a:pt x="8264189" y="1704516"/>
                  <a:pt x="8259640" y="1702982"/>
                </a:cubicBezTo>
                <a:cubicBezTo>
                  <a:pt x="8247349" y="1699337"/>
                  <a:pt x="8259602" y="1716983"/>
                  <a:pt x="8262757" y="1716346"/>
                </a:cubicBezTo>
                <a:close/>
                <a:moveTo>
                  <a:pt x="8125968" y="2052393"/>
                </a:moveTo>
                <a:cubicBezTo>
                  <a:pt x="8116947" y="2046978"/>
                  <a:pt x="8103240" y="2066165"/>
                  <a:pt x="8108638" y="2073313"/>
                </a:cubicBezTo>
                <a:cubicBezTo>
                  <a:pt x="8114768" y="2066972"/>
                  <a:pt x="8122498" y="2065625"/>
                  <a:pt x="8125968" y="2052393"/>
                </a:cubicBezTo>
                <a:close/>
                <a:moveTo>
                  <a:pt x="3760903" y="11947061"/>
                </a:moveTo>
                <a:cubicBezTo>
                  <a:pt x="3751394" y="11923316"/>
                  <a:pt x="3748962" y="11896500"/>
                  <a:pt x="3738703" y="11873376"/>
                </a:cubicBezTo>
                <a:cubicBezTo>
                  <a:pt x="3722862" y="11893071"/>
                  <a:pt x="3747840" y="11914119"/>
                  <a:pt x="3729992" y="11924346"/>
                </a:cubicBezTo>
                <a:cubicBezTo>
                  <a:pt x="3711899" y="11871543"/>
                  <a:pt x="3703795" y="11815527"/>
                  <a:pt x="3637091" y="11782240"/>
                </a:cubicBezTo>
                <a:cubicBezTo>
                  <a:pt x="3627580" y="11808070"/>
                  <a:pt x="3656968" y="11819148"/>
                  <a:pt x="3661824" y="11839408"/>
                </a:cubicBezTo>
                <a:cubicBezTo>
                  <a:pt x="3666190" y="11832756"/>
                  <a:pt x="3659703" y="11815112"/>
                  <a:pt x="3672045" y="11816275"/>
                </a:cubicBezTo>
                <a:cubicBezTo>
                  <a:pt x="3691950" y="11845568"/>
                  <a:pt x="3703067" y="11878605"/>
                  <a:pt x="3701140" y="11916366"/>
                </a:cubicBezTo>
                <a:cubicBezTo>
                  <a:pt x="3725610" y="11922409"/>
                  <a:pt x="3740047" y="11959774"/>
                  <a:pt x="3760903" y="11947061"/>
                </a:cubicBezTo>
                <a:close/>
                <a:moveTo>
                  <a:pt x="8233505" y="1826673"/>
                </a:moveTo>
                <a:cubicBezTo>
                  <a:pt x="8243044" y="1797554"/>
                  <a:pt x="8272840" y="1760243"/>
                  <a:pt x="8249853" y="1743419"/>
                </a:cubicBezTo>
                <a:cubicBezTo>
                  <a:pt x="8253078" y="1774844"/>
                  <a:pt x="8205428" y="1800934"/>
                  <a:pt x="8233505" y="1826673"/>
                </a:cubicBezTo>
                <a:close/>
                <a:moveTo>
                  <a:pt x="8137043" y="2056476"/>
                </a:moveTo>
                <a:cubicBezTo>
                  <a:pt x="8130950" y="2071056"/>
                  <a:pt x="8122275" y="2084696"/>
                  <a:pt x="8111413" y="2095019"/>
                </a:cubicBezTo>
                <a:cubicBezTo>
                  <a:pt x="8101884" y="2103668"/>
                  <a:pt x="8082918" y="2093859"/>
                  <a:pt x="8086923" y="2112775"/>
                </a:cubicBezTo>
                <a:cubicBezTo>
                  <a:pt x="8074447" y="2100119"/>
                  <a:pt x="8067866" y="2101021"/>
                  <a:pt x="8055701" y="2090883"/>
                </a:cubicBezTo>
                <a:cubicBezTo>
                  <a:pt x="8054090" y="2077311"/>
                  <a:pt x="8072976" y="2064700"/>
                  <a:pt x="8079001" y="2047835"/>
                </a:cubicBezTo>
                <a:cubicBezTo>
                  <a:pt x="8073664" y="2025473"/>
                  <a:pt x="8040975" y="2026270"/>
                  <a:pt x="8025490" y="2011808"/>
                </a:cubicBezTo>
                <a:cubicBezTo>
                  <a:pt x="7985951" y="2065780"/>
                  <a:pt x="7941909" y="2119190"/>
                  <a:pt x="7889702" y="2152324"/>
                </a:cubicBezTo>
                <a:cubicBezTo>
                  <a:pt x="7817464" y="2198516"/>
                  <a:pt x="7686211" y="2224347"/>
                  <a:pt x="7574321" y="2164431"/>
                </a:cubicBezTo>
                <a:cubicBezTo>
                  <a:pt x="7470196" y="2108422"/>
                  <a:pt x="7437989" y="2024179"/>
                  <a:pt x="7401138" y="1936454"/>
                </a:cubicBezTo>
                <a:cubicBezTo>
                  <a:pt x="7367536" y="1946851"/>
                  <a:pt x="7327104" y="1940417"/>
                  <a:pt x="7289908" y="1940652"/>
                </a:cubicBezTo>
                <a:cubicBezTo>
                  <a:pt x="7295588" y="1928873"/>
                  <a:pt x="7290363" y="1921325"/>
                  <a:pt x="7290127" y="1912172"/>
                </a:cubicBezTo>
                <a:cubicBezTo>
                  <a:pt x="7315888" y="1888310"/>
                  <a:pt x="7351454" y="1890688"/>
                  <a:pt x="7389414" y="1898411"/>
                </a:cubicBezTo>
                <a:cubicBezTo>
                  <a:pt x="7384434" y="1850488"/>
                  <a:pt x="7387644" y="1786180"/>
                  <a:pt x="7411216" y="1719915"/>
                </a:cubicBezTo>
                <a:cubicBezTo>
                  <a:pt x="7446487" y="1620716"/>
                  <a:pt x="7528301" y="1537796"/>
                  <a:pt x="7593051" y="1502108"/>
                </a:cubicBezTo>
                <a:cubicBezTo>
                  <a:pt x="7570807" y="1459893"/>
                  <a:pt x="7532095" y="1423737"/>
                  <a:pt x="7547156" y="1367047"/>
                </a:cubicBezTo>
                <a:cubicBezTo>
                  <a:pt x="7613129" y="1378098"/>
                  <a:pt x="7595303" y="1446426"/>
                  <a:pt x="7627474" y="1480168"/>
                </a:cubicBezTo>
                <a:cubicBezTo>
                  <a:pt x="7666705" y="1481785"/>
                  <a:pt x="7703606" y="1462845"/>
                  <a:pt x="7747084" y="1467766"/>
                </a:cubicBezTo>
                <a:cubicBezTo>
                  <a:pt x="7809163" y="1474716"/>
                  <a:pt x="7891209" y="1508586"/>
                  <a:pt x="7944445" y="1538776"/>
                </a:cubicBezTo>
                <a:cubicBezTo>
                  <a:pt x="7962423" y="1548625"/>
                  <a:pt x="7983780" y="1559490"/>
                  <a:pt x="7999523" y="1571208"/>
                </a:cubicBezTo>
                <a:cubicBezTo>
                  <a:pt x="8054192" y="1611081"/>
                  <a:pt x="8104071" y="1698370"/>
                  <a:pt x="8096097" y="1769146"/>
                </a:cubicBezTo>
                <a:cubicBezTo>
                  <a:pt x="8091260" y="1811303"/>
                  <a:pt x="8094112" y="1855427"/>
                  <a:pt x="8074319" y="1910980"/>
                </a:cubicBezTo>
                <a:cubicBezTo>
                  <a:pt x="8066534" y="1931830"/>
                  <a:pt x="8055343" y="1950699"/>
                  <a:pt x="8047205" y="1972346"/>
                </a:cubicBezTo>
                <a:cubicBezTo>
                  <a:pt x="8049753" y="1989189"/>
                  <a:pt x="8076226" y="1997076"/>
                  <a:pt x="8087380" y="2010577"/>
                </a:cubicBezTo>
                <a:cubicBezTo>
                  <a:pt x="8097214" y="2000158"/>
                  <a:pt x="8091695" y="1973905"/>
                  <a:pt x="8111690" y="1964165"/>
                </a:cubicBezTo>
                <a:cubicBezTo>
                  <a:pt x="8150382" y="1960543"/>
                  <a:pt x="8155319" y="2012733"/>
                  <a:pt x="8137043" y="2056476"/>
                </a:cubicBezTo>
                <a:close/>
                <a:moveTo>
                  <a:pt x="3784703" y="11976168"/>
                </a:moveTo>
                <a:cubicBezTo>
                  <a:pt x="3783993" y="11948683"/>
                  <a:pt x="3783680" y="11921373"/>
                  <a:pt x="3762680" y="11902085"/>
                </a:cubicBezTo>
                <a:cubicBezTo>
                  <a:pt x="3764717" y="11928726"/>
                  <a:pt x="3758313" y="11958311"/>
                  <a:pt x="3784703" y="11976168"/>
                </a:cubicBezTo>
                <a:close/>
                <a:moveTo>
                  <a:pt x="8341811" y="1674050"/>
                </a:moveTo>
                <a:cubicBezTo>
                  <a:pt x="8336157" y="1669647"/>
                  <a:pt x="8339853" y="1661280"/>
                  <a:pt x="8327886" y="1659326"/>
                </a:cubicBezTo>
                <a:cubicBezTo>
                  <a:pt x="8321628" y="1667037"/>
                  <a:pt x="8336084" y="1680567"/>
                  <a:pt x="8341811" y="1674050"/>
                </a:cubicBezTo>
                <a:close/>
                <a:moveTo>
                  <a:pt x="8283427" y="1815874"/>
                </a:moveTo>
                <a:cubicBezTo>
                  <a:pt x="8289413" y="1802328"/>
                  <a:pt x="8290584" y="1789988"/>
                  <a:pt x="8286644" y="1780628"/>
                </a:cubicBezTo>
                <a:cubicBezTo>
                  <a:pt x="8279514" y="1794620"/>
                  <a:pt x="8282529" y="1805000"/>
                  <a:pt x="8283427" y="1815874"/>
                </a:cubicBezTo>
                <a:close/>
                <a:moveTo>
                  <a:pt x="3812027" y="11997298"/>
                </a:moveTo>
                <a:cubicBezTo>
                  <a:pt x="3821615" y="11964829"/>
                  <a:pt x="3798388" y="11935499"/>
                  <a:pt x="3791137" y="11909891"/>
                </a:cubicBezTo>
                <a:cubicBezTo>
                  <a:pt x="3787841" y="11897948"/>
                  <a:pt x="3795227" y="11872609"/>
                  <a:pt x="3771139" y="11882940"/>
                </a:cubicBezTo>
                <a:cubicBezTo>
                  <a:pt x="3781252" y="11898849"/>
                  <a:pt x="3784294" y="11917831"/>
                  <a:pt x="3794053" y="11934538"/>
                </a:cubicBezTo>
                <a:cubicBezTo>
                  <a:pt x="3796080" y="11956884"/>
                  <a:pt x="3794660" y="11980568"/>
                  <a:pt x="3812027" y="11997298"/>
                </a:cubicBezTo>
                <a:close/>
                <a:moveTo>
                  <a:pt x="8420442" y="1571281"/>
                </a:moveTo>
                <a:cubicBezTo>
                  <a:pt x="8411647" y="1597996"/>
                  <a:pt x="8389720" y="1624153"/>
                  <a:pt x="8368442" y="1619000"/>
                </a:cubicBezTo>
                <a:cubicBezTo>
                  <a:pt x="8371678" y="1592579"/>
                  <a:pt x="8391266" y="1549310"/>
                  <a:pt x="8424347" y="1545517"/>
                </a:cubicBezTo>
                <a:cubicBezTo>
                  <a:pt x="8424844" y="1553407"/>
                  <a:pt x="8423373" y="1562375"/>
                  <a:pt x="8420442" y="1571281"/>
                </a:cubicBezTo>
                <a:close/>
                <a:moveTo>
                  <a:pt x="8146872" y="2217445"/>
                </a:moveTo>
                <a:cubicBezTo>
                  <a:pt x="8099360" y="2217404"/>
                  <a:pt x="8047429" y="2243506"/>
                  <a:pt x="8026297" y="2287027"/>
                </a:cubicBezTo>
                <a:cubicBezTo>
                  <a:pt x="8046998" y="2279983"/>
                  <a:pt x="8061902" y="2265616"/>
                  <a:pt x="8081398" y="2253754"/>
                </a:cubicBezTo>
                <a:cubicBezTo>
                  <a:pt x="8103368" y="2240604"/>
                  <a:pt x="8130600" y="2231683"/>
                  <a:pt x="8146872" y="2217445"/>
                </a:cubicBezTo>
                <a:close/>
                <a:moveTo>
                  <a:pt x="3857839" y="12017540"/>
                </a:moveTo>
                <a:cubicBezTo>
                  <a:pt x="3838536" y="11980410"/>
                  <a:pt x="3851982" y="11930578"/>
                  <a:pt x="3807622" y="11903828"/>
                </a:cubicBezTo>
                <a:cubicBezTo>
                  <a:pt x="3824848" y="11942423"/>
                  <a:pt x="3809897" y="11993497"/>
                  <a:pt x="3850908" y="12023535"/>
                </a:cubicBezTo>
                <a:cubicBezTo>
                  <a:pt x="3854050" y="12023970"/>
                  <a:pt x="3856698" y="12022280"/>
                  <a:pt x="3857839" y="12017540"/>
                </a:cubicBezTo>
                <a:close/>
                <a:moveTo>
                  <a:pt x="3767649" y="12296354"/>
                </a:moveTo>
                <a:cubicBezTo>
                  <a:pt x="3609848" y="12253802"/>
                  <a:pt x="3438011" y="12223637"/>
                  <a:pt x="3279020" y="12209636"/>
                </a:cubicBezTo>
                <a:cubicBezTo>
                  <a:pt x="3239801" y="12291935"/>
                  <a:pt x="3203654" y="12360813"/>
                  <a:pt x="3162825" y="12458605"/>
                </a:cubicBezTo>
                <a:cubicBezTo>
                  <a:pt x="3302239" y="12557863"/>
                  <a:pt x="3416623" y="12688961"/>
                  <a:pt x="3556718" y="12773742"/>
                </a:cubicBezTo>
                <a:cubicBezTo>
                  <a:pt x="3589216" y="12610776"/>
                  <a:pt x="3714337" y="12439637"/>
                  <a:pt x="3767649" y="12296354"/>
                </a:cubicBezTo>
                <a:close/>
                <a:moveTo>
                  <a:pt x="3891548" y="12045781"/>
                </a:moveTo>
                <a:cubicBezTo>
                  <a:pt x="3885436" y="12015433"/>
                  <a:pt x="3877776" y="11985353"/>
                  <a:pt x="3861145" y="11959414"/>
                </a:cubicBezTo>
                <a:cubicBezTo>
                  <a:pt x="3874360" y="11954290"/>
                  <a:pt x="3868629" y="11940317"/>
                  <a:pt x="3852480" y="11936995"/>
                </a:cubicBezTo>
                <a:cubicBezTo>
                  <a:pt x="3849401" y="11970909"/>
                  <a:pt x="3870276" y="11995864"/>
                  <a:pt x="3860875" y="12032229"/>
                </a:cubicBezTo>
                <a:cubicBezTo>
                  <a:pt x="3867516" y="12036593"/>
                  <a:pt x="3881564" y="12053288"/>
                  <a:pt x="3891548" y="12045781"/>
                </a:cubicBezTo>
                <a:close/>
                <a:moveTo>
                  <a:pt x="8509297" y="1615080"/>
                </a:moveTo>
                <a:cubicBezTo>
                  <a:pt x="8501132" y="1645346"/>
                  <a:pt x="8452821" y="1662579"/>
                  <a:pt x="8426778" y="1641192"/>
                </a:cubicBezTo>
                <a:cubicBezTo>
                  <a:pt x="8434771" y="1611320"/>
                  <a:pt x="8483702" y="1594832"/>
                  <a:pt x="8509297" y="1615080"/>
                </a:cubicBezTo>
                <a:close/>
                <a:moveTo>
                  <a:pt x="3930298" y="11999027"/>
                </a:moveTo>
                <a:cubicBezTo>
                  <a:pt x="3916304" y="11987600"/>
                  <a:pt x="3894233" y="11962117"/>
                  <a:pt x="3878046" y="11962115"/>
                </a:cubicBezTo>
                <a:cubicBezTo>
                  <a:pt x="3883233" y="11968697"/>
                  <a:pt x="3886121" y="11976171"/>
                  <a:pt x="3886489" y="11983960"/>
                </a:cubicBezTo>
                <a:cubicBezTo>
                  <a:pt x="3895611" y="11991327"/>
                  <a:pt x="3897227" y="11980125"/>
                  <a:pt x="3905194" y="11983645"/>
                </a:cubicBezTo>
                <a:cubicBezTo>
                  <a:pt x="3909415" y="11994566"/>
                  <a:pt x="3917660" y="12003929"/>
                  <a:pt x="3923426" y="12014581"/>
                </a:cubicBezTo>
                <a:close/>
                <a:moveTo>
                  <a:pt x="3753682" y="12419945"/>
                </a:moveTo>
                <a:cubicBezTo>
                  <a:pt x="3755211" y="12415004"/>
                  <a:pt x="3754528" y="12410084"/>
                  <a:pt x="3750141" y="12404929"/>
                </a:cubicBezTo>
                <a:cubicBezTo>
                  <a:pt x="3739425" y="12421645"/>
                  <a:pt x="3703260" y="12452856"/>
                  <a:pt x="3720537" y="12471931"/>
                </a:cubicBezTo>
                <a:cubicBezTo>
                  <a:pt x="3724614" y="12449779"/>
                  <a:pt x="3749097" y="12434766"/>
                  <a:pt x="3753682" y="12419945"/>
                </a:cubicBezTo>
                <a:close/>
                <a:moveTo>
                  <a:pt x="8297154" y="2166524"/>
                </a:moveTo>
                <a:cubicBezTo>
                  <a:pt x="8299655" y="2163045"/>
                  <a:pt x="8301080" y="2159151"/>
                  <a:pt x="8300885" y="2155017"/>
                </a:cubicBezTo>
                <a:cubicBezTo>
                  <a:pt x="8289027" y="2167873"/>
                  <a:pt x="8270832" y="2166024"/>
                  <a:pt x="8260082" y="2181751"/>
                </a:cubicBezTo>
                <a:cubicBezTo>
                  <a:pt x="8272434" y="2183637"/>
                  <a:pt x="8289646" y="2176956"/>
                  <a:pt x="8297154" y="2166524"/>
                </a:cubicBezTo>
                <a:close/>
                <a:moveTo>
                  <a:pt x="3675121" y="12629666"/>
                </a:moveTo>
                <a:cubicBezTo>
                  <a:pt x="3661139" y="12651612"/>
                  <a:pt x="3675121" y="12629666"/>
                  <a:pt x="3675121" y="12629666"/>
                </a:cubicBezTo>
                <a:close/>
                <a:moveTo>
                  <a:pt x="3924682" y="12074246"/>
                </a:moveTo>
                <a:cubicBezTo>
                  <a:pt x="3914247" y="12051521"/>
                  <a:pt x="3919742" y="12006756"/>
                  <a:pt x="3892753" y="12001029"/>
                </a:cubicBezTo>
                <a:cubicBezTo>
                  <a:pt x="3900488" y="12024467"/>
                  <a:pt x="3886023" y="12073372"/>
                  <a:pt x="3924682" y="12074246"/>
                </a:cubicBezTo>
                <a:close/>
                <a:moveTo>
                  <a:pt x="8435047" y="1870922"/>
                </a:moveTo>
                <a:cubicBezTo>
                  <a:pt x="8402967" y="1853400"/>
                  <a:pt x="8359811" y="1814244"/>
                  <a:pt x="8392957" y="1777237"/>
                </a:cubicBezTo>
                <a:cubicBezTo>
                  <a:pt x="8416590" y="1798679"/>
                  <a:pt x="8446012" y="1834157"/>
                  <a:pt x="8435047" y="1870922"/>
                </a:cubicBezTo>
                <a:close/>
                <a:moveTo>
                  <a:pt x="8330940" y="2114963"/>
                </a:moveTo>
                <a:cubicBezTo>
                  <a:pt x="8353715" y="2048359"/>
                  <a:pt x="8317973" y="2004472"/>
                  <a:pt x="8299838" y="1954077"/>
                </a:cubicBezTo>
                <a:cubicBezTo>
                  <a:pt x="8306497" y="2008925"/>
                  <a:pt x="8326925" y="2058427"/>
                  <a:pt x="8330940" y="2114963"/>
                </a:cubicBezTo>
                <a:close/>
                <a:moveTo>
                  <a:pt x="3637403" y="12743849"/>
                </a:moveTo>
                <a:cubicBezTo>
                  <a:pt x="3646506" y="12727016"/>
                  <a:pt x="3653185" y="12708398"/>
                  <a:pt x="3653160" y="12693371"/>
                </a:cubicBezTo>
                <a:lnTo>
                  <a:pt x="3632849" y="12684397"/>
                </a:lnTo>
                <a:cubicBezTo>
                  <a:pt x="3615664" y="12721134"/>
                  <a:pt x="3602677" y="12755915"/>
                  <a:pt x="3607101" y="12783610"/>
                </a:cubicBezTo>
                <a:cubicBezTo>
                  <a:pt x="3616772" y="12775727"/>
                  <a:pt x="3628299" y="12760681"/>
                  <a:pt x="3637403" y="12743849"/>
                </a:cubicBezTo>
                <a:close/>
                <a:moveTo>
                  <a:pt x="3717790" y="12575110"/>
                </a:moveTo>
                <a:cubicBezTo>
                  <a:pt x="3707611" y="12570136"/>
                  <a:pt x="3717586" y="12558336"/>
                  <a:pt x="3701662" y="12555590"/>
                </a:cubicBezTo>
                <a:cubicBezTo>
                  <a:pt x="3697517" y="12562816"/>
                  <a:pt x="3689422" y="12560669"/>
                  <a:pt x="3684833" y="12566744"/>
                </a:cubicBezTo>
                <a:lnTo>
                  <a:pt x="3694756" y="12575207"/>
                </a:lnTo>
                <a:lnTo>
                  <a:pt x="3700348" y="12579976"/>
                </a:lnTo>
                <a:cubicBezTo>
                  <a:pt x="3707366" y="12582541"/>
                  <a:pt x="3714706" y="12582090"/>
                  <a:pt x="3717790" y="12575110"/>
                </a:cubicBezTo>
                <a:close/>
                <a:moveTo>
                  <a:pt x="3958500" y="12038658"/>
                </a:moveTo>
                <a:cubicBezTo>
                  <a:pt x="3967984" y="12024734"/>
                  <a:pt x="3964430" y="12015537"/>
                  <a:pt x="3947836" y="12011066"/>
                </a:cubicBezTo>
                <a:cubicBezTo>
                  <a:pt x="3944893" y="12023113"/>
                  <a:pt x="3948049" y="12032134"/>
                  <a:pt x="3958500" y="12038658"/>
                </a:cubicBezTo>
                <a:close/>
                <a:moveTo>
                  <a:pt x="3815594" y="12379745"/>
                </a:moveTo>
                <a:cubicBezTo>
                  <a:pt x="3820789" y="12368932"/>
                  <a:pt x="3822641" y="12352351"/>
                  <a:pt x="3827287" y="12341296"/>
                </a:cubicBezTo>
                <a:cubicBezTo>
                  <a:pt x="3802948" y="12329588"/>
                  <a:pt x="3799258" y="12371335"/>
                  <a:pt x="3783846" y="12383593"/>
                </a:cubicBezTo>
                <a:cubicBezTo>
                  <a:pt x="3801863" y="12395606"/>
                  <a:pt x="3810399" y="12390559"/>
                  <a:pt x="3815594" y="12379745"/>
                </a:cubicBezTo>
                <a:close/>
                <a:moveTo>
                  <a:pt x="3762155" y="12502713"/>
                </a:moveTo>
                <a:cubicBezTo>
                  <a:pt x="3737371" y="12489855"/>
                  <a:pt x="3718138" y="12491367"/>
                  <a:pt x="3710452" y="12522769"/>
                </a:cubicBezTo>
                <a:cubicBezTo>
                  <a:pt x="3721089" y="12537480"/>
                  <a:pt x="3756551" y="12536941"/>
                  <a:pt x="3762155" y="12502713"/>
                </a:cubicBezTo>
                <a:close/>
                <a:moveTo>
                  <a:pt x="8348655" y="2123684"/>
                </a:moveTo>
                <a:cubicBezTo>
                  <a:pt x="8342415" y="2140629"/>
                  <a:pt x="8333652" y="2156162"/>
                  <a:pt x="8323337" y="2168748"/>
                </a:cubicBezTo>
                <a:cubicBezTo>
                  <a:pt x="8286137" y="2214216"/>
                  <a:pt x="8221507" y="2193755"/>
                  <a:pt x="8168561" y="2223218"/>
                </a:cubicBezTo>
                <a:cubicBezTo>
                  <a:pt x="8126536" y="2261316"/>
                  <a:pt x="8075978" y="2291835"/>
                  <a:pt x="8026265" y="2323680"/>
                </a:cubicBezTo>
                <a:cubicBezTo>
                  <a:pt x="8010381" y="2333804"/>
                  <a:pt x="7994507" y="2348219"/>
                  <a:pt x="7979109" y="2356177"/>
                </a:cubicBezTo>
                <a:cubicBezTo>
                  <a:pt x="7975314" y="2358310"/>
                  <a:pt x="7966612" y="2355418"/>
                  <a:pt x="7957431" y="2358981"/>
                </a:cubicBezTo>
                <a:cubicBezTo>
                  <a:pt x="7944814" y="2363882"/>
                  <a:pt x="7932960" y="2381025"/>
                  <a:pt x="7912672" y="2367776"/>
                </a:cubicBezTo>
                <a:cubicBezTo>
                  <a:pt x="7906700" y="2389899"/>
                  <a:pt x="7926544" y="2402000"/>
                  <a:pt x="7915408" y="2426127"/>
                </a:cubicBezTo>
                <a:cubicBezTo>
                  <a:pt x="7898288" y="2434754"/>
                  <a:pt x="7876563" y="2432298"/>
                  <a:pt x="7850177" y="2417782"/>
                </a:cubicBezTo>
                <a:cubicBezTo>
                  <a:pt x="7841724" y="2403570"/>
                  <a:pt x="7850129" y="2383475"/>
                  <a:pt x="7837880" y="2371396"/>
                </a:cubicBezTo>
                <a:cubicBezTo>
                  <a:pt x="7803032" y="2363141"/>
                  <a:pt x="7763965" y="2364451"/>
                  <a:pt x="7739648" y="2344183"/>
                </a:cubicBezTo>
                <a:cubicBezTo>
                  <a:pt x="7710688" y="2320435"/>
                  <a:pt x="7702978" y="2272266"/>
                  <a:pt x="7712686" y="2238460"/>
                </a:cubicBezTo>
                <a:cubicBezTo>
                  <a:pt x="7732180" y="2222311"/>
                  <a:pt x="7751320" y="2236006"/>
                  <a:pt x="7771543" y="2235418"/>
                </a:cubicBezTo>
                <a:lnTo>
                  <a:pt x="7776680" y="2234298"/>
                </a:lnTo>
                <a:lnTo>
                  <a:pt x="7839386" y="2220632"/>
                </a:lnTo>
                <a:cubicBezTo>
                  <a:pt x="7849866" y="2217881"/>
                  <a:pt x="7861741" y="2215747"/>
                  <a:pt x="7873093" y="2213323"/>
                </a:cubicBezTo>
                <a:lnTo>
                  <a:pt x="7895690" y="2206624"/>
                </a:lnTo>
                <a:lnTo>
                  <a:pt x="7903652" y="2204265"/>
                </a:lnTo>
                <a:cubicBezTo>
                  <a:pt x="7940799" y="2186869"/>
                  <a:pt x="7967417" y="2152439"/>
                  <a:pt x="8004129" y="2133898"/>
                </a:cubicBezTo>
                <a:cubicBezTo>
                  <a:pt x="8047368" y="2171574"/>
                  <a:pt x="8005888" y="2250390"/>
                  <a:pt x="8004622" y="2289831"/>
                </a:cubicBezTo>
                <a:cubicBezTo>
                  <a:pt x="8029147" y="2273048"/>
                  <a:pt x="8035861" y="2246015"/>
                  <a:pt x="8055181" y="2230265"/>
                </a:cubicBezTo>
                <a:cubicBezTo>
                  <a:pt x="8081648" y="2209102"/>
                  <a:pt x="8121813" y="2202087"/>
                  <a:pt x="8157435" y="2193540"/>
                </a:cubicBezTo>
                <a:cubicBezTo>
                  <a:pt x="8173987" y="2189424"/>
                  <a:pt x="8192658" y="2184818"/>
                  <a:pt x="8208559" y="2187558"/>
                </a:cubicBezTo>
                <a:cubicBezTo>
                  <a:pt x="8243686" y="2172602"/>
                  <a:pt x="8276244" y="2152701"/>
                  <a:pt x="8308045" y="2129133"/>
                </a:cubicBezTo>
                <a:cubicBezTo>
                  <a:pt x="8317012" y="2042142"/>
                  <a:pt x="8274909" y="1966396"/>
                  <a:pt x="8266260" y="1881622"/>
                </a:cubicBezTo>
                <a:cubicBezTo>
                  <a:pt x="8260528" y="1825756"/>
                  <a:pt x="8278863" y="1772428"/>
                  <a:pt x="8293064" y="1701559"/>
                </a:cubicBezTo>
                <a:cubicBezTo>
                  <a:pt x="8263820" y="1692448"/>
                  <a:pt x="8276100" y="1725969"/>
                  <a:pt x="8273524" y="1745783"/>
                </a:cubicBezTo>
                <a:cubicBezTo>
                  <a:pt x="8266535" y="1796029"/>
                  <a:pt x="8235404" y="1854655"/>
                  <a:pt x="8195867" y="1875281"/>
                </a:cubicBezTo>
                <a:cubicBezTo>
                  <a:pt x="8182940" y="1881951"/>
                  <a:pt x="8161583" y="1891562"/>
                  <a:pt x="8151108" y="1884076"/>
                </a:cubicBezTo>
                <a:cubicBezTo>
                  <a:pt x="8135593" y="1872936"/>
                  <a:pt x="8147359" y="1824800"/>
                  <a:pt x="8147188" y="1800439"/>
                </a:cubicBezTo>
                <a:lnTo>
                  <a:pt x="8144688" y="1779440"/>
                </a:lnTo>
                <a:lnTo>
                  <a:pt x="8135868" y="1705318"/>
                </a:lnTo>
                <a:cubicBezTo>
                  <a:pt x="8131886" y="1690939"/>
                  <a:pt x="8126698" y="1677070"/>
                  <a:pt x="8120068" y="1663366"/>
                </a:cubicBezTo>
                <a:lnTo>
                  <a:pt x="8097995" y="1626388"/>
                </a:lnTo>
                <a:lnTo>
                  <a:pt x="8095623" y="1622416"/>
                </a:lnTo>
                <a:cubicBezTo>
                  <a:pt x="8061291" y="1604390"/>
                  <a:pt x="8041120" y="1581192"/>
                  <a:pt x="8026865" y="1555369"/>
                </a:cubicBezTo>
                <a:cubicBezTo>
                  <a:pt x="8067924" y="1521606"/>
                  <a:pt x="8155019" y="1506278"/>
                  <a:pt x="8215607" y="1544478"/>
                </a:cubicBezTo>
                <a:cubicBezTo>
                  <a:pt x="8251935" y="1567672"/>
                  <a:pt x="8262194" y="1607919"/>
                  <a:pt x="8268828" y="1645612"/>
                </a:cubicBezTo>
                <a:cubicBezTo>
                  <a:pt x="8303000" y="1643568"/>
                  <a:pt x="8352834" y="1630825"/>
                  <a:pt x="8360497" y="1678020"/>
                </a:cubicBezTo>
                <a:cubicBezTo>
                  <a:pt x="8352238" y="1705324"/>
                  <a:pt x="8329615" y="1696281"/>
                  <a:pt x="8314929" y="1706935"/>
                </a:cubicBezTo>
                <a:cubicBezTo>
                  <a:pt x="8292940" y="1798648"/>
                  <a:pt x="8286893" y="1889786"/>
                  <a:pt x="8325881" y="1977965"/>
                </a:cubicBezTo>
                <a:cubicBezTo>
                  <a:pt x="8339127" y="2007152"/>
                  <a:pt x="8358729" y="2034860"/>
                  <a:pt x="8358825" y="2070141"/>
                </a:cubicBezTo>
                <a:cubicBezTo>
                  <a:pt x="8358609" y="2088379"/>
                  <a:pt x="8354895" y="2106738"/>
                  <a:pt x="8348655" y="2123684"/>
                </a:cubicBezTo>
                <a:close/>
                <a:moveTo>
                  <a:pt x="8535475" y="1709732"/>
                </a:moveTo>
                <a:cubicBezTo>
                  <a:pt x="8533323" y="1713791"/>
                  <a:pt x="8530756" y="1717427"/>
                  <a:pt x="8528615" y="1721729"/>
                </a:cubicBezTo>
                <a:cubicBezTo>
                  <a:pt x="8504145" y="1722843"/>
                  <a:pt x="8465840" y="1714028"/>
                  <a:pt x="8441588" y="1703789"/>
                </a:cubicBezTo>
                <a:cubicBezTo>
                  <a:pt x="8433739" y="1656433"/>
                  <a:pt x="8516004" y="1685148"/>
                  <a:pt x="8539853" y="1695209"/>
                </a:cubicBezTo>
                <a:cubicBezTo>
                  <a:pt x="8539367" y="1701196"/>
                  <a:pt x="8537628" y="1705675"/>
                  <a:pt x="8535475" y="1709732"/>
                </a:cubicBezTo>
                <a:close/>
                <a:moveTo>
                  <a:pt x="3951831" y="12095775"/>
                </a:moveTo>
                <a:cubicBezTo>
                  <a:pt x="3944946" y="12077956"/>
                  <a:pt x="3952041" y="12038188"/>
                  <a:pt x="3931869" y="12036426"/>
                </a:cubicBezTo>
                <a:cubicBezTo>
                  <a:pt x="3936450" y="12050843"/>
                  <a:pt x="3936787" y="12066246"/>
                  <a:pt x="3928725" y="12085565"/>
                </a:cubicBezTo>
                <a:cubicBezTo>
                  <a:pt x="3940624" y="12085580"/>
                  <a:pt x="3941941" y="12105229"/>
                  <a:pt x="3951831" y="12095775"/>
                </a:cubicBezTo>
                <a:close/>
                <a:moveTo>
                  <a:pt x="8510217" y="1814815"/>
                </a:moveTo>
                <a:cubicBezTo>
                  <a:pt x="8469351" y="1806315"/>
                  <a:pt x="8456056" y="1775593"/>
                  <a:pt x="8423138" y="1761049"/>
                </a:cubicBezTo>
                <a:cubicBezTo>
                  <a:pt x="8422690" y="1747949"/>
                  <a:pt x="8430430" y="1745635"/>
                  <a:pt x="8433963" y="1737639"/>
                </a:cubicBezTo>
                <a:cubicBezTo>
                  <a:pt x="8473640" y="1749914"/>
                  <a:pt x="8522083" y="1772752"/>
                  <a:pt x="8510217" y="1814815"/>
                </a:cubicBezTo>
                <a:close/>
                <a:moveTo>
                  <a:pt x="3992345" y="12045033"/>
                </a:moveTo>
                <a:cubicBezTo>
                  <a:pt x="3989327" y="12038931"/>
                  <a:pt x="3980165" y="12034883"/>
                  <a:pt x="3976749" y="12028607"/>
                </a:cubicBezTo>
                <a:cubicBezTo>
                  <a:pt x="3969960" y="12041815"/>
                  <a:pt x="3973515" y="12051013"/>
                  <a:pt x="3987411" y="12056199"/>
                </a:cubicBezTo>
                <a:close/>
                <a:moveTo>
                  <a:pt x="3982981" y="12127652"/>
                </a:moveTo>
                <a:cubicBezTo>
                  <a:pt x="3995216" y="12093493"/>
                  <a:pt x="3968350" y="12057312"/>
                  <a:pt x="3951389" y="12045051"/>
                </a:cubicBezTo>
                <a:cubicBezTo>
                  <a:pt x="3961018" y="12063129"/>
                  <a:pt x="3959954" y="12086017"/>
                  <a:pt x="3960036" y="12108458"/>
                </a:cubicBezTo>
                <a:cubicBezTo>
                  <a:pt x="3967170" y="12114946"/>
                  <a:pt x="3977748" y="12120097"/>
                  <a:pt x="3982981" y="12127652"/>
                </a:cubicBezTo>
                <a:close/>
                <a:moveTo>
                  <a:pt x="4021433" y="12062175"/>
                </a:moveTo>
                <a:cubicBezTo>
                  <a:pt x="4006151" y="12048273"/>
                  <a:pt x="3999476" y="12076308"/>
                  <a:pt x="4014560" y="12077729"/>
                </a:cubicBezTo>
                <a:close/>
                <a:moveTo>
                  <a:pt x="3867256" y="12444759"/>
                </a:moveTo>
                <a:lnTo>
                  <a:pt x="3851397" y="12437337"/>
                </a:lnTo>
                <a:lnTo>
                  <a:pt x="3849013" y="12436221"/>
                </a:lnTo>
                <a:cubicBezTo>
                  <a:pt x="3843095" y="12433726"/>
                  <a:pt x="3838274" y="12433859"/>
                  <a:pt x="3837362" y="12443467"/>
                </a:cubicBezTo>
                <a:lnTo>
                  <a:pt x="3845947" y="12446964"/>
                </a:lnTo>
                <a:lnTo>
                  <a:pt x="3854657" y="12450513"/>
                </a:lnTo>
                <a:cubicBezTo>
                  <a:pt x="3859917" y="12451406"/>
                  <a:pt x="3864390" y="12450166"/>
                  <a:pt x="3867256" y="12444759"/>
                </a:cubicBezTo>
                <a:close/>
                <a:moveTo>
                  <a:pt x="3740977" y="12744565"/>
                </a:moveTo>
                <a:cubicBezTo>
                  <a:pt x="3733865" y="12721880"/>
                  <a:pt x="3737666" y="12694959"/>
                  <a:pt x="3715220" y="12677891"/>
                </a:cubicBezTo>
                <a:cubicBezTo>
                  <a:pt x="3708309" y="12696764"/>
                  <a:pt x="3728758" y="12762524"/>
                  <a:pt x="3740977" y="12744565"/>
                </a:cubicBezTo>
                <a:close/>
                <a:moveTo>
                  <a:pt x="4008305" y="12143608"/>
                </a:moveTo>
                <a:cubicBezTo>
                  <a:pt x="4012811" y="12115092"/>
                  <a:pt x="4003353" y="12092321"/>
                  <a:pt x="3995439" y="12069280"/>
                </a:cubicBezTo>
                <a:cubicBezTo>
                  <a:pt x="3989386" y="12098068"/>
                  <a:pt x="3988681" y="12124451"/>
                  <a:pt x="4008305" y="12143608"/>
                </a:cubicBezTo>
                <a:close/>
                <a:moveTo>
                  <a:pt x="4050580" y="12088878"/>
                </a:moveTo>
                <a:cubicBezTo>
                  <a:pt x="4045930" y="12085393"/>
                  <a:pt x="4045878" y="12080126"/>
                  <a:pt x="4037205" y="12078201"/>
                </a:cubicBezTo>
                <a:lnTo>
                  <a:pt x="4032095" y="12089767"/>
                </a:lnTo>
                <a:cubicBezTo>
                  <a:pt x="4040507" y="12094437"/>
                  <a:pt x="4046788" y="12095306"/>
                  <a:pt x="4050580" y="12088878"/>
                </a:cubicBezTo>
                <a:close/>
                <a:moveTo>
                  <a:pt x="3902505" y="12447939"/>
                </a:moveTo>
                <a:cubicBezTo>
                  <a:pt x="3887370" y="12441251"/>
                  <a:pt x="3868578" y="12414835"/>
                  <a:pt x="3854015" y="12432710"/>
                </a:cubicBezTo>
                <a:cubicBezTo>
                  <a:pt x="3869363" y="12435678"/>
                  <a:pt x="3892216" y="12457217"/>
                  <a:pt x="3902505" y="12447939"/>
                </a:cubicBezTo>
                <a:close/>
                <a:moveTo>
                  <a:pt x="4037629" y="12169912"/>
                </a:moveTo>
                <a:cubicBezTo>
                  <a:pt x="4044035" y="12140328"/>
                  <a:pt x="4032407" y="12117077"/>
                  <a:pt x="4021178" y="12094001"/>
                </a:cubicBezTo>
                <a:cubicBezTo>
                  <a:pt x="4012297" y="12124875"/>
                  <a:pt x="4011285" y="12153029"/>
                  <a:pt x="4037629" y="12169912"/>
                </a:cubicBezTo>
                <a:close/>
                <a:moveTo>
                  <a:pt x="4063005" y="12112482"/>
                </a:moveTo>
                <a:cubicBezTo>
                  <a:pt x="4071617" y="12104846"/>
                  <a:pt x="4057659" y="12090099"/>
                  <a:pt x="4051215" y="12098215"/>
                </a:cubicBezTo>
                <a:cubicBezTo>
                  <a:pt x="4058785" y="12101560"/>
                  <a:pt x="4051812" y="12110873"/>
                  <a:pt x="4063005" y="12112482"/>
                </a:cubicBezTo>
                <a:close/>
                <a:moveTo>
                  <a:pt x="3780500" y="12793013"/>
                </a:moveTo>
                <a:cubicBezTo>
                  <a:pt x="3768784" y="12767816"/>
                  <a:pt x="3782346" y="12732813"/>
                  <a:pt x="3754545" y="12713856"/>
                </a:cubicBezTo>
                <a:cubicBezTo>
                  <a:pt x="3758478" y="12739428"/>
                  <a:pt x="3757499" y="12789048"/>
                  <a:pt x="3780500" y="12793013"/>
                </a:cubicBezTo>
                <a:close/>
                <a:moveTo>
                  <a:pt x="3878721" y="12584724"/>
                </a:moveTo>
                <a:cubicBezTo>
                  <a:pt x="3850757" y="12574752"/>
                  <a:pt x="3820305" y="12557484"/>
                  <a:pt x="3800558" y="12568779"/>
                </a:cubicBezTo>
                <a:cubicBezTo>
                  <a:pt x="3828122" y="12578575"/>
                  <a:pt x="3862035" y="12603092"/>
                  <a:pt x="3878721" y="12584724"/>
                </a:cubicBezTo>
                <a:close/>
                <a:moveTo>
                  <a:pt x="3802309" y="12771665"/>
                </a:moveTo>
                <a:cubicBezTo>
                  <a:pt x="3795525" y="12760087"/>
                  <a:pt x="3803102" y="12742938"/>
                  <a:pt x="3788099" y="12734879"/>
                </a:cubicBezTo>
                <a:cubicBezTo>
                  <a:pt x="3785952" y="12747278"/>
                  <a:pt x="3788835" y="12779536"/>
                  <a:pt x="3802309" y="12771665"/>
                </a:cubicBezTo>
                <a:close/>
                <a:moveTo>
                  <a:pt x="4064718" y="12181882"/>
                </a:moveTo>
                <a:cubicBezTo>
                  <a:pt x="4056944" y="12161762"/>
                  <a:pt x="4067157" y="12134337"/>
                  <a:pt x="4046741" y="12119119"/>
                </a:cubicBezTo>
                <a:cubicBezTo>
                  <a:pt x="4045185" y="12139882"/>
                  <a:pt x="4043458" y="12190126"/>
                  <a:pt x="4064718" y="12181882"/>
                </a:cubicBezTo>
                <a:close/>
                <a:moveTo>
                  <a:pt x="4084935" y="12209405"/>
                </a:moveTo>
                <a:cubicBezTo>
                  <a:pt x="4098258" y="12190028"/>
                  <a:pt x="4086576" y="12136720"/>
                  <a:pt x="4069448" y="12129152"/>
                </a:cubicBezTo>
                <a:cubicBezTo>
                  <a:pt x="4076923" y="12155336"/>
                  <a:pt x="4068088" y="12187184"/>
                  <a:pt x="4084935" y="12209405"/>
                </a:cubicBezTo>
                <a:close/>
                <a:moveTo>
                  <a:pt x="4120819" y="12283603"/>
                </a:moveTo>
                <a:cubicBezTo>
                  <a:pt x="4120573" y="12273148"/>
                  <a:pt x="4109632" y="12257499"/>
                  <a:pt x="4114321" y="12245270"/>
                </a:cubicBezTo>
                <a:cubicBezTo>
                  <a:pt x="4076254" y="12227974"/>
                  <a:pt x="4047803" y="12195382"/>
                  <a:pt x="4014984" y="12169441"/>
                </a:cubicBezTo>
                <a:cubicBezTo>
                  <a:pt x="3961883" y="12126911"/>
                  <a:pt x="3920299" y="12097097"/>
                  <a:pt x="3867378" y="12058459"/>
                </a:cubicBezTo>
                <a:cubicBezTo>
                  <a:pt x="3777654" y="11992121"/>
                  <a:pt x="3685093" y="11919285"/>
                  <a:pt x="3599273" y="11857055"/>
                </a:cubicBezTo>
                <a:cubicBezTo>
                  <a:pt x="3587362" y="11848456"/>
                  <a:pt x="3569320" y="11821416"/>
                  <a:pt x="3554655" y="11833051"/>
                </a:cubicBezTo>
                <a:cubicBezTo>
                  <a:pt x="3545928" y="11825858"/>
                  <a:pt x="3549909" y="11852405"/>
                  <a:pt x="3540612" y="11845437"/>
                </a:cubicBezTo>
                <a:cubicBezTo>
                  <a:pt x="3533923" y="11864886"/>
                  <a:pt x="3558253" y="11868009"/>
                  <a:pt x="3568168" y="11875727"/>
                </a:cubicBezTo>
                <a:cubicBezTo>
                  <a:pt x="3603201" y="11903123"/>
                  <a:pt x="3641278" y="11929004"/>
                  <a:pt x="3679054" y="11956659"/>
                </a:cubicBezTo>
                <a:cubicBezTo>
                  <a:pt x="3826790" y="12066268"/>
                  <a:pt x="3954610" y="12191864"/>
                  <a:pt x="4116525" y="12292007"/>
                </a:cubicBezTo>
                <a:cubicBezTo>
                  <a:pt x="4119795" y="12289996"/>
                  <a:pt x="4120901" y="12287088"/>
                  <a:pt x="4120819" y="12283603"/>
                </a:cubicBezTo>
                <a:close/>
                <a:moveTo>
                  <a:pt x="3864506" y="12866836"/>
                </a:moveTo>
                <a:cubicBezTo>
                  <a:pt x="3840617" y="12860570"/>
                  <a:pt x="3848325" y="12842048"/>
                  <a:pt x="3830357" y="12833156"/>
                </a:cubicBezTo>
                <a:cubicBezTo>
                  <a:pt x="3810050" y="12853261"/>
                  <a:pt x="3859671" y="12884242"/>
                  <a:pt x="3864506" y="12866836"/>
                </a:cubicBezTo>
                <a:close/>
                <a:moveTo>
                  <a:pt x="3866797" y="12861651"/>
                </a:moveTo>
                <a:cubicBezTo>
                  <a:pt x="3871073" y="12853053"/>
                  <a:pt x="3868630" y="12846730"/>
                  <a:pt x="3863139" y="12841921"/>
                </a:cubicBezTo>
                <a:cubicBezTo>
                  <a:pt x="3859438" y="12850295"/>
                  <a:pt x="3861306" y="12856841"/>
                  <a:pt x="3866797" y="12861651"/>
                </a:cubicBezTo>
                <a:close/>
                <a:moveTo>
                  <a:pt x="8718549" y="1882789"/>
                </a:moveTo>
                <a:cubicBezTo>
                  <a:pt x="8700657" y="1848579"/>
                  <a:pt x="8708868" y="1804381"/>
                  <a:pt x="8706225" y="1764473"/>
                </a:cubicBezTo>
                <a:cubicBezTo>
                  <a:pt x="8721532" y="1797063"/>
                  <a:pt x="8711512" y="1844288"/>
                  <a:pt x="8718549" y="1882789"/>
                </a:cubicBezTo>
                <a:close/>
                <a:moveTo>
                  <a:pt x="4149869" y="12238096"/>
                </a:moveTo>
                <a:cubicBezTo>
                  <a:pt x="4120343" y="12224097"/>
                  <a:pt x="4140947" y="12168848"/>
                  <a:pt x="4113835" y="12143997"/>
                </a:cubicBezTo>
                <a:cubicBezTo>
                  <a:pt x="4107338" y="12171635"/>
                  <a:pt x="4124621" y="12190712"/>
                  <a:pt x="4116973" y="12218794"/>
                </a:cubicBezTo>
                <a:cubicBezTo>
                  <a:pt x="4105168" y="12195941"/>
                  <a:pt x="4116347" y="12164175"/>
                  <a:pt x="4094774" y="12145110"/>
                </a:cubicBezTo>
                <a:cubicBezTo>
                  <a:pt x="4092297" y="12171186"/>
                  <a:pt x="4110157" y="12190042"/>
                  <a:pt x="4098310" y="12220082"/>
                </a:cubicBezTo>
                <a:cubicBezTo>
                  <a:pt x="4115886" y="12228801"/>
                  <a:pt x="4120466" y="12243219"/>
                  <a:pt x="4144758" y="12249662"/>
                </a:cubicBezTo>
                <a:close/>
                <a:moveTo>
                  <a:pt x="4161420" y="12243200"/>
                </a:moveTo>
                <a:cubicBezTo>
                  <a:pt x="4161261" y="12227398"/>
                  <a:pt x="4168746" y="12208301"/>
                  <a:pt x="4153647" y="12198293"/>
                </a:cubicBezTo>
                <a:cubicBezTo>
                  <a:pt x="4150536" y="12215033"/>
                  <a:pt x="4153393" y="12230120"/>
                  <a:pt x="4161420" y="12243200"/>
                </a:cubicBezTo>
                <a:close/>
                <a:moveTo>
                  <a:pt x="8735688" y="1894558"/>
                </a:moveTo>
                <a:cubicBezTo>
                  <a:pt x="8725848" y="1860927"/>
                  <a:pt x="8715457" y="1814571"/>
                  <a:pt x="8723423" y="1782567"/>
                </a:cubicBezTo>
                <a:cubicBezTo>
                  <a:pt x="8733115" y="1799331"/>
                  <a:pt x="8727818" y="1820993"/>
                  <a:pt x="8730435" y="1840871"/>
                </a:cubicBezTo>
                <a:cubicBezTo>
                  <a:pt x="8732434" y="1859996"/>
                  <a:pt x="8745171" y="1879545"/>
                  <a:pt x="8735688" y="1894558"/>
                </a:cubicBezTo>
                <a:close/>
                <a:moveTo>
                  <a:pt x="8685130" y="2074925"/>
                </a:moveTo>
                <a:cubicBezTo>
                  <a:pt x="8686883" y="2046189"/>
                  <a:pt x="8680551" y="2019594"/>
                  <a:pt x="8664766" y="1995008"/>
                </a:cubicBezTo>
                <a:cubicBezTo>
                  <a:pt x="8599282" y="2044133"/>
                  <a:pt x="8561767" y="2132269"/>
                  <a:pt x="8517864" y="2209016"/>
                </a:cubicBezTo>
                <a:cubicBezTo>
                  <a:pt x="8465683" y="2300191"/>
                  <a:pt x="8437502" y="2371509"/>
                  <a:pt x="8409700" y="2454894"/>
                </a:cubicBezTo>
                <a:cubicBezTo>
                  <a:pt x="8387428" y="2519303"/>
                  <a:pt x="8371923" y="2586703"/>
                  <a:pt x="8392799" y="2636384"/>
                </a:cubicBezTo>
                <a:cubicBezTo>
                  <a:pt x="8405642" y="2627780"/>
                  <a:pt x="8430059" y="2616674"/>
                  <a:pt x="8432717" y="2598810"/>
                </a:cubicBezTo>
                <a:cubicBezTo>
                  <a:pt x="8430116" y="2601468"/>
                  <a:pt x="8426403" y="2601255"/>
                  <a:pt x="8423264" y="2600821"/>
                </a:cubicBezTo>
                <a:cubicBezTo>
                  <a:pt x="8400175" y="2549686"/>
                  <a:pt x="8411199" y="2474119"/>
                  <a:pt x="8433944" y="2403255"/>
                </a:cubicBezTo>
                <a:cubicBezTo>
                  <a:pt x="8458801" y="2327612"/>
                  <a:pt x="8509991" y="2248374"/>
                  <a:pt x="8547078" y="2188130"/>
                </a:cubicBezTo>
                <a:cubicBezTo>
                  <a:pt x="8582137" y="2130322"/>
                  <a:pt x="8606290" y="2056273"/>
                  <a:pt x="8657809" y="2049526"/>
                </a:cubicBezTo>
                <a:cubicBezTo>
                  <a:pt x="8666605" y="2050081"/>
                  <a:pt x="8679631" y="2065832"/>
                  <a:pt x="8685130" y="2074925"/>
                </a:cubicBezTo>
                <a:close/>
                <a:moveTo>
                  <a:pt x="8621965" y="2230150"/>
                </a:moveTo>
                <a:cubicBezTo>
                  <a:pt x="8624504" y="2223917"/>
                  <a:pt x="8626228" y="2217390"/>
                  <a:pt x="8626677" y="2210450"/>
                </a:cubicBezTo>
                <a:cubicBezTo>
                  <a:pt x="8590786" y="2250755"/>
                  <a:pt x="8559913" y="2302321"/>
                  <a:pt x="8537446" y="2358553"/>
                </a:cubicBezTo>
                <a:cubicBezTo>
                  <a:pt x="8522101" y="2396514"/>
                  <a:pt x="8502423" y="2433512"/>
                  <a:pt x="8509282" y="2458912"/>
                </a:cubicBezTo>
                <a:cubicBezTo>
                  <a:pt x="8523572" y="2423342"/>
                  <a:pt x="8530184" y="2394374"/>
                  <a:pt x="8547307" y="2361006"/>
                </a:cubicBezTo>
                <a:cubicBezTo>
                  <a:pt x="8564957" y="2326444"/>
                  <a:pt x="8575125" y="2306663"/>
                  <a:pt x="8589524" y="2281611"/>
                </a:cubicBezTo>
                <a:cubicBezTo>
                  <a:pt x="8599401" y="2264914"/>
                  <a:pt x="8614350" y="2248851"/>
                  <a:pt x="8621965" y="2230150"/>
                </a:cubicBezTo>
                <a:close/>
                <a:moveTo>
                  <a:pt x="4020203" y="12653434"/>
                </a:moveTo>
                <a:cubicBezTo>
                  <a:pt x="4015761" y="12641938"/>
                  <a:pt x="3999570" y="12637644"/>
                  <a:pt x="3994911" y="12654653"/>
                </a:cubicBezTo>
                <a:cubicBezTo>
                  <a:pt x="4006331" y="12661129"/>
                  <a:pt x="4014558" y="12661904"/>
                  <a:pt x="4020203" y="12653434"/>
                </a:cubicBezTo>
                <a:close/>
                <a:moveTo>
                  <a:pt x="4081350" y="12515044"/>
                </a:moveTo>
                <a:cubicBezTo>
                  <a:pt x="4115022" y="12447456"/>
                  <a:pt x="4003399" y="12466300"/>
                  <a:pt x="3970931" y="12460059"/>
                </a:cubicBezTo>
                <a:cubicBezTo>
                  <a:pt x="3964986" y="12474592"/>
                  <a:pt x="3970752" y="12485243"/>
                  <a:pt x="3965603" y="12500129"/>
                </a:cubicBezTo>
                <a:cubicBezTo>
                  <a:pt x="4006970" y="12513163"/>
                  <a:pt x="4039585" y="12501833"/>
                  <a:pt x="4081350" y="12515044"/>
                </a:cubicBezTo>
                <a:close/>
                <a:moveTo>
                  <a:pt x="4245300" y="12158512"/>
                </a:moveTo>
                <a:cubicBezTo>
                  <a:pt x="4249019" y="12151561"/>
                  <a:pt x="4251273" y="12142754"/>
                  <a:pt x="4251542" y="12131909"/>
                </a:cubicBezTo>
                <a:cubicBezTo>
                  <a:pt x="4194347" y="12077083"/>
                  <a:pt x="4124121" y="12031277"/>
                  <a:pt x="4061013" y="11983372"/>
                </a:cubicBezTo>
                <a:cubicBezTo>
                  <a:pt x="4028240" y="11958404"/>
                  <a:pt x="3993292" y="11928662"/>
                  <a:pt x="3969243" y="11910885"/>
                </a:cubicBezTo>
                <a:cubicBezTo>
                  <a:pt x="3941343" y="11889978"/>
                  <a:pt x="3910847" y="11876026"/>
                  <a:pt x="3884092" y="11854671"/>
                </a:cubicBezTo>
                <a:cubicBezTo>
                  <a:pt x="3858804" y="11835394"/>
                  <a:pt x="3837136" y="11810089"/>
                  <a:pt x="3811846" y="11790812"/>
                </a:cubicBezTo>
                <a:cubicBezTo>
                  <a:pt x="3787578" y="11772461"/>
                  <a:pt x="3762213" y="11759824"/>
                  <a:pt x="3738074" y="11740101"/>
                </a:cubicBezTo>
                <a:cubicBezTo>
                  <a:pt x="3717569" y="11722937"/>
                  <a:pt x="3698734" y="11699838"/>
                  <a:pt x="3672051" y="11692339"/>
                </a:cubicBezTo>
                <a:cubicBezTo>
                  <a:pt x="3652396" y="11705582"/>
                  <a:pt x="3621080" y="11727974"/>
                  <a:pt x="3614882" y="11749546"/>
                </a:cubicBezTo>
                <a:cubicBezTo>
                  <a:pt x="3735750" y="11827262"/>
                  <a:pt x="3880927" y="11940507"/>
                  <a:pt x="3991649" y="12026134"/>
                </a:cubicBezTo>
                <a:cubicBezTo>
                  <a:pt x="4035980" y="12060499"/>
                  <a:pt x="4081408" y="12089151"/>
                  <a:pt x="4119895" y="12119504"/>
                </a:cubicBezTo>
                <a:cubicBezTo>
                  <a:pt x="4141378" y="12136623"/>
                  <a:pt x="4158238" y="12167430"/>
                  <a:pt x="4186338" y="12176032"/>
                </a:cubicBezTo>
                <a:cubicBezTo>
                  <a:pt x="4209802" y="12183540"/>
                  <a:pt x="4234144" y="12179369"/>
                  <a:pt x="4245300" y="12158512"/>
                </a:cubicBezTo>
                <a:close/>
                <a:moveTo>
                  <a:pt x="8779444" y="1915994"/>
                </a:moveTo>
                <a:cubicBezTo>
                  <a:pt x="8765944" y="1910029"/>
                  <a:pt x="8779283" y="1890580"/>
                  <a:pt x="8760526" y="1893291"/>
                </a:cubicBezTo>
                <a:cubicBezTo>
                  <a:pt x="8752778" y="1863568"/>
                  <a:pt x="8750768" y="1831598"/>
                  <a:pt x="8743196" y="1801475"/>
                </a:cubicBezTo>
                <a:cubicBezTo>
                  <a:pt x="8735011" y="1836112"/>
                  <a:pt x="8759525" y="1870852"/>
                  <a:pt x="8747328" y="1898457"/>
                </a:cubicBezTo>
                <a:cubicBezTo>
                  <a:pt x="8737954" y="1858452"/>
                  <a:pt x="8733170" y="1816650"/>
                  <a:pt x="8734123" y="1772602"/>
                </a:cubicBezTo>
                <a:cubicBezTo>
                  <a:pt x="8771711" y="1790644"/>
                  <a:pt x="8744624" y="1846576"/>
                  <a:pt x="8767244" y="1878088"/>
                </a:cubicBezTo>
                <a:cubicBezTo>
                  <a:pt x="8769332" y="1855102"/>
                  <a:pt x="8759590" y="1837409"/>
                  <a:pt x="8762826" y="1813974"/>
                </a:cubicBezTo>
                <a:cubicBezTo>
                  <a:pt x="8778385" y="1844279"/>
                  <a:pt x="8776332" y="1881147"/>
                  <a:pt x="8779444" y="1915994"/>
                </a:cubicBezTo>
                <a:close/>
                <a:moveTo>
                  <a:pt x="8656270" y="2201631"/>
                </a:moveTo>
                <a:cubicBezTo>
                  <a:pt x="8661431" y="2154411"/>
                  <a:pt x="8696499" y="2100891"/>
                  <a:pt x="8656558" y="2064204"/>
                </a:cubicBezTo>
                <a:cubicBezTo>
                  <a:pt x="8620058" y="2067116"/>
                  <a:pt x="8604814" y="2111308"/>
                  <a:pt x="8583766" y="2148177"/>
                </a:cubicBezTo>
                <a:cubicBezTo>
                  <a:pt x="8560383" y="2189250"/>
                  <a:pt x="8528030" y="2230166"/>
                  <a:pt x="8504036" y="2274776"/>
                </a:cubicBezTo>
                <a:cubicBezTo>
                  <a:pt x="8469430" y="2338020"/>
                  <a:pt x="8445268" y="2407782"/>
                  <a:pt x="8434811" y="2458374"/>
                </a:cubicBezTo>
                <a:cubicBezTo>
                  <a:pt x="8425002" y="2502112"/>
                  <a:pt x="8409592" y="2550991"/>
                  <a:pt x="8431135" y="2581928"/>
                </a:cubicBezTo>
                <a:cubicBezTo>
                  <a:pt x="8462442" y="2568155"/>
                  <a:pt x="8498444" y="2517903"/>
                  <a:pt x="8517067" y="2483295"/>
                </a:cubicBezTo>
                <a:cubicBezTo>
                  <a:pt x="8506716" y="2478721"/>
                  <a:pt x="8497660" y="2480907"/>
                  <a:pt x="8487513" y="2468333"/>
                </a:cubicBezTo>
                <a:cubicBezTo>
                  <a:pt x="8501625" y="2453626"/>
                  <a:pt x="8496895" y="2432021"/>
                  <a:pt x="8503526" y="2411629"/>
                </a:cubicBezTo>
                <a:cubicBezTo>
                  <a:pt x="8526410" y="2343682"/>
                  <a:pt x="8565767" y="2269686"/>
                  <a:pt x="8618067" y="2193318"/>
                </a:cubicBezTo>
                <a:cubicBezTo>
                  <a:pt x="8630262" y="2191567"/>
                  <a:pt x="8640233" y="2204540"/>
                  <a:pt x="8656270" y="2201631"/>
                </a:cubicBezTo>
                <a:close/>
                <a:moveTo>
                  <a:pt x="8549329" y="2456028"/>
                </a:moveTo>
                <a:cubicBezTo>
                  <a:pt x="8545442" y="2427645"/>
                  <a:pt x="8562665" y="2393828"/>
                  <a:pt x="8569995" y="2362782"/>
                </a:cubicBezTo>
                <a:cubicBezTo>
                  <a:pt x="8574997" y="2390706"/>
                  <a:pt x="8562823" y="2423421"/>
                  <a:pt x="8549329" y="2456028"/>
                </a:cubicBezTo>
                <a:close/>
                <a:moveTo>
                  <a:pt x="8676390" y="2206713"/>
                </a:moveTo>
                <a:cubicBezTo>
                  <a:pt x="8684059" y="2175356"/>
                  <a:pt x="8696913" y="2130107"/>
                  <a:pt x="8686443" y="2110726"/>
                </a:cubicBezTo>
                <a:cubicBezTo>
                  <a:pt x="8690617" y="2141128"/>
                  <a:pt x="8664707" y="2178228"/>
                  <a:pt x="8676390" y="2206713"/>
                </a:cubicBezTo>
                <a:close/>
                <a:moveTo>
                  <a:pt x="4121776" y="12520511"/>
                </a:moveTo>
                <a:cubicBezTo>
                  <a:pt x="4128211" y="12508101"/>
                  <a:pt x="4121035" y="12500641"/>
                  <a:pt x="4115406" y="12492909"/>
                </a:cubicBezTo>
                <a:cubicBezTo>
                  <a:pt x="4102371" y="12497637"/>
                  <a:pt x="4108013" y="12513954"/>
                  <a:pt x="4121776" y="12520511"/>
                </a:cubicBezTo>
                <a:close/>
                <a:moveTo>
                  <a:pt x="8798600" y="1939151"/>
                </a:moveTo>
                <a:cubicBezTo>
                  <a:pt x="8783098" y="1905511"/>
                  <a:pt x="8781014" y="1867277"/>
                  <a:pt x="8778886" y="1828065"/>
                </a:cubicBezTo>
                <a:cubicBezTo>
                  <a:pt x="8794317" y="1842538"/>
                  <a:pt x="8787192" y="1866179"/>
                  <a:pt x="8790530" y="1884397"/>
                </a:cubicBezTo>
                <a:cubicBezTo>
                  <a:pt x="8793470" y="1902440"/>
                  <a:pt x="8804750" y="1919862"/>
                  <a:pt x="8798600" y="1939151"/>
                </a:cubicBezTo>
                <a:close/>
                <a:moveTo>
                  <a:pt x="8579008" y="2483834"/>
                </a:moveTo>
                <a:cubicBezTo>
                  <a:pt x="8573975" y="2478264"/>
                  <a:pt x="8576157" y="2470146"/>
                  <a:pt x="8576848" y="2463282"/>
                </a:cubicBezTo>
                <a:cubicBezTo>
                  <a:pt x="8571500" y="2459485"/>
                  <a:pt x="8568573" y="2468229"/>
                  <a:pt x="8562149" y="2461567"/>
                </a:cubicBezTo>
                <a:cubicBezTo>
                  <a:pt x="8574281" y="2437291"/>
                  <a:pt x="8560603" y="2407825"/>
                  <a:pt x="8580295" y="2389758"/>
                </a:cubicBezTo>
                <a:cubicBezTo>
                  <a:pt x="8591014" y="2393060"/>
                  <a:pt x="8578267" y="2401768"/>
                  <a:pt x="8581341" y="2406472"/>
                </a:cubicBezTo>
                <a:cubicBezTo>
                  <a:pt x="8585183" y="2406257"/>
                  <a:pt x="8588948" y="2404097"/>
                  <a:pt x="8592320" y="2401763"/>
                </a:cubicBezTo>
                <a:cubicBezTo>
                  <a:pt x="8599428" y="2411118"/>
                  <a:pt x="8589110" y="2422811"/>
                  <a:pt x="8587435" y="2434021"/>
                </a:cubicBezTo>
                <a:cubicBezTo>
                  <a:pt x="8583932" y="2452549"/>
                  <a:pt x="8587660" y="2473795"/>
                  <a:pt x="8579008" y="2483834"/>
                </a:cubicBezTo>
                <a:close/>
                <a:moveTo>
                  <a:pt x="8816365" y="1951196"/>
                </a:moveTo>
                <a:cubicBezTo>
                  <a:pt x="8799406" y="1918710"/>
                  <a:pt x="8803352" y="1878640"/>
                  <a:pt x="8795409" y="1842929"/>
                </a:cubicBezTo>
                <a:cubicBezTo>
                  <a:pt x="8813324" y="1847480"/>
                  <a:pt x="8806936" y="1875898"/>
                  <a:pt x="8809408" y="1892851"/>
                </a:cubicBezTo>
                <a:cubicBezTo>
                  <a:pt x="8812184" y="1912341"/>
                  <a:pt x="8822992" y="1932977"/>
                  <a:pt x="8816365" y="1951196"/>
                </a:cubicBezTo>
                <a:close/>
                <a:moveTo>
                  <a:pt x="3972634" y="12927005"/>
                </a:moveTo>
                <a:cubicBezTo>
                  <a:pt x="3952999" y="12899261"/>
                  <a:pt x="3949228" y="12864704"/>
                  <a:pt x="3925968" y="12838697"/>
                </a:cubicBezTo>
                <a:cubicBezTo>
                  <a:pt x="3910916" y="12854451"/>
                  <a:pt x="3896354" y="12872326"/>
                  <a:pt x="3883300" y="12893253"/>
                </a:cubicBezTo>
                <a:cubicBezTo>
                  <a:pt x="3907607" y="12912574"/>
                  <a:pt x="3954389" y="12937057"/>
                  <a:pt x="3972634" y="12927005"/>
                </a:cubicBezTo>
                <a:close/>
                <a:moveTo>
                  <a:pt x="8596771" y="2502182"/>
                </a:moveTo>
                <a:cubicBezTo>
                  <a:pt x="8588883" y="2489728"/>
                  <a:pt x="8597957" y="2469192"/>
                  <a:pt x="8600062" y="2453601"/>
                </a:cubicBezTo>
                <a:cubicBezTo>
                  <a:pt x="8602743" y="2437792"/>
                  <a:pt x="8599391" y="2415070"/>
                  <a:pt x="8614660" y="2411904"/>
                </a:cubicBezTo>
                <a:cubicBezTo>
                  <a:pt x="8611844" y="2439925"/>
                  <a:pt x="8607744" y="2480597"/>
                  <a:pt x="8596771" y="2502182"/>
                </a:cubicBezTo>
                <a:close/>
                <a:moveTo>
                  <a:pt x="4314840" y="12237577"/>
                </a:moveTo>
                <a:cubicBezTo>
                  <a:pt x="4291490" y="12213913"/>
                  <a:pt x="4289370" y="12164830"/>
                  <a:pt x="4260382" y="12153929"/>
                </a:cubicBezTo>
                <a:cubicBezTo>
                  <a:pt x="4262787" y="12163573"/>
                  <a:pt x="4259447" y="12175443"/>
                  <a:pt x="4254381" y="12187983"/>
                </a:cubicBezTo>
                <a:cubicBezTo>
                  <a:pt x="4237053" y="12192721"/>
                  <a:pt x="4215724" y="12187110"/>
                  <a:pt x="4202568" y="12201795"/>
                </a:cubicBezTo>
                <a:cubicBezTo>
                  <a:pt x="4196592" y="12223942"/>
                  <a:pt x="4217446" y="12236016"/>
                  <a:pt x="4208995" y="12259454"/>
                </a:cubicBezTo>
                <a:cubicBezTo>
                  <a:pt x="4182511" y="12264436"/>
                  <a:pt x="4149407" y="12253146"/>
                  <a:pt x="4133188" y="12285545"/>
                </a:cubicBezTo>
                <a:cubicBezTo>
                  <a:pt x="4163991" y="12322513"/>
                  <a:pt x="4219358" y="12293110"/>
                  <a:pt x="4263707" y="12311276"/>
                </a:cubicBezTo>
                <a:cubicBezTo>
                  <a:pt x="4279582" y="12283968"/>
                  <a:pt x="4296568" y="12259535"/>
                  <a:pt x="4314840" y="12237577"/>
                </a:cubicBezTo>
                <a:close/>
                <a:moveTo>
                  <a:pt x="8617385" y="2502808"/>
                </a:moveTo>
                <a:cubicBezTo>
                  <a:pt x="8616032" y="2506555"/>
                  <a:pt x="8613970" y="2509883"/>
                  <a:pt x="8610780" y="2512562"/>
                </a:cubicBezTo>
                <a:cubicBezTo>
                  <a:pt x="8603885" y="2500376"/>
                  <a:pt x="8612677" y="2482614"/>
                  <a:pt x="8615384" y="2467936"/>
                </a:cubicBezTo>
                <a:cubicBezTo>
                  <a:pt x="8618348" y="2454815"/>
                  <a:pt x="8615622" y="2435331"/>
                  <a:pt x="8628543" y="2428533"/>
                </a:cubicBezTo>
                <a:cubicBezTo>
                  <a:pt x="8639232" y="2438547"/>
                  <a:pt x="8624651" y="2452308"/>
                  <a:pt x="8621825" y="2464048"/>
                </a:cubicBezTo>
                <a:cubicBezTo>
                  <a:pt x="8619128" y="2476565"/>
                  <a:pt x="8621443" y="2491568"/>
                  <a:pt x="8617385" y="2502808"/>
                </a:cubicBezTo>
                <a:close/>
                <a:moveTo>
                  <a:pt x="8847242" y="1985830"/>
                </a:moveTo>
                <a:cubicBezTo>
                  <a:pt x="8839302" y="1975605"/>
                  <a:pt x="8841771" y="1961343"/>
                  <a:pt x="8838056" y="1949146"/>
                </a:cubicBezTo>
                <a:cubicBezTo>
                  <a:pt x="8829198" y="1948591"/>
                  <a:pt x="8840792" y="1961390"/>
                  <a:pt x="8833282" y="1968627"/>
                </a:cubicBezTo>
                <a:cubicBezTo>
                  <a:pt x="8818715" y="1934363"/>
                  <a:pt x="8812243" y="1896959"/>
                  <a:pt x="8817159" y="1855471"/>
                </a:cubicBezTo>
                <a:cubicBezTo>
                  <a:pt x="8832914" y="1881623"/>
                  <a:pt x="8817444" y="1919888"/>
                  <a:pt x="8836268" y="1944518"/>
                </a:cubicBezTo>
                <a:cubicBezTo>
                  <a:pt x="8839918" y="1917823"/>
                  <a:pt x="8823907" y="1898754"/>
                  <a:pt x="8832938" y="1869639"/>
                </a:cubicBezTo>
                <a:cubicBezTo>
                  <a:pt x="8842180" y="1886677"/>
                  <a:pt x="8841993" y="1907705"/>
                  <a:pt x="8844427" y="1926053"/>
                </a:cubicBezTo>
                <a:cubicBezTo>
                  <a:pt x="8846907" y="1945380"/>
                  <a:pt x="8851392" y="1965594"/>
                  <a:pt x="8847242" y="1985830"/>
                </a:cubicBezTo>
                <a:close/>
                <a:moveTo>
                  <a:pt x="4111279" y="12724183"/>
                </a:moveTo>
                <a:cubicBezTo>
                  <a:pt x="4087500" y="12703666"/>
                  <a:pt x="4075784" y="12678469"/>
                  <a:pt x="4047983" y="12659512"/>
                </a:cubicBezTo>
                <a:cubicBezTo>
                  <a:pt x="4028007" y="12665940"/>
                  <a:pt x="4013674" y="12688684"/>
                  <a:pt x="4003420" y="12719428"/>
                </a:cubicBezTo>
                <a:cubicBezTo>
                  <a:pt x="4042972" y="12731183"/>
                  <a:pt x="4078879" y="12731795"/>
                  <a:pt x="4111279" y="12724183"/>
                </a:cubicBezTo>
                <a:close/>
                <a:moveTo>
                  <a:pt x="8628644" y="2533057"/>
                </a:moveTo>
                <a:cubicBezTo>
                  <a:pt x="8616947" y="2507523"/>
                  <a:pt x="8632156" y="2476352"/>
                  <a:pt x="8640182" y="2446270"/>
                </a:cubicBezTo>
                <a:cubicBezTo>
                  <a:pt x="8650727" y="2472243"/>
                  <a:pt x="8630687" y="2504595"/>
                  <a:pt x="8628644" y="2533057"/>
                </a:cubicBezTo>
                <a:close/>
                <a:moveTo>
                  <a:pt x="4310409" y="12309030"/>
                </a:moveTo>
                <a:cubicBezTo>
                  <a:pt x="4302175" y="12303961"/>
                  <a:pt x="4295716" y="12303491"/>
                  <a:pt x="4291923" y="12309919"/>
                </a:cubicBezTo>
                <a:cubicBezTo>
                  <a:pt x="4299269" y="12312689"/>
                  <a:pt x="4305905" y="12312759"/>
                  <a:pt x="4310409" y="12309030"/>
                </a:cubicBezTo>
                <a:close/>
                <a:moveTo>
                  <a:pt x="8868314" y="1995147"/>
                </a:moveTo>
                <a:cubicBezTo>
                  <a:pt x="8856088" y="1980253"/>
                  <a:pt x="8857668" y="1954850"/>
                  <a:pt x="8854424" y="1934908"/>
                </a:cubicBezTo>
                <a:cubicBezTo>
                  <a:pt x="8851583" y="1915145"/>
                  <a:pt x="8842164" y="1893898"/>
                  <a:pt x="8850392" y="1878551"/>
                </a:cubicBezTo>
                <a:cubicBezTo>
                  <a:pt x="8863705" y="1895348"/>
                  <a:pt x="8857863" y="1918394"/>
                  <a:pt x="8860879" y="1937760"/>
                </a:cubicBezTo>
                <a:cubicBezTo>
                  <a:pt x="8863439" y="1955976"/>
                  <a:pt x="8873963" y="1975812"/>
                  <a:pt x="8868314" y="1995147"/>
                </a:cubicBezTo>
                <a:close/>
                <a:moveTo>
                  <a:pt x="8655037" y="2535084"/>
                </a:moveTo>
                <a:cubicBezTo>
                  <a:pt x="8652990" y="2537515"/>
                  <a:pt x="8650263" y="2534881"/>
                  <a:pt x="8647238" y="2534021"/>
                </a:cubicBezTo>
                <a:cubicBezTo>
                  <a:pt x="8639147" y="2517107"/>
                  <a:pt x="8640918" y="2477873"/>
                  <a:pt x="8654856" y="2471646"/>
                </a:cubicBezTo>
                <a:cubicBezTo>
                  <a:pt x="8661891" y="2490951"/>
                  <a:pt x="8648355" y="2514982"/>
                  <a:pt x="8655037" y="2535084"/>
                </a:cubicBezTo>
                <a:close/>
                <a:moveTo>
                  <a:pt x="8903088" y="2006714"/>
                </a:moveTo>
                <a:cubicBezTo>
                  <a:pt x="8895052" y="2017453"/>
                  <a:pt x="8891637" y="2000702"/>
                  <a:pt x="8890954" y="1993731"/>
                </a:cubicBezTo>
                <a:cubicBezTo>
                  <a:pt x="8884171" y="1993116"/>
                  <a:pt x="8881395" y="2000464"/>
                  <a:pt x="8877348" y="1991530"/>
                </a:cubicBezTo>
                <a:cubicBezTo>
                  <a:pt x="8879237" y="1954258"/>
                  <a:pt x="8863646" y="1923553"/>
                  <a:pt x="8871801" y="1883810"/>
                </a:cubicBezTo>
                <a:cubicBezTo>
                  <a:pt x="8886057" y="1905828"/>
                  <a:pt x="8873150" y="1938232"/>
                  <a:pt x="8883596" y="1961424"/>
                </a:cubicBezTo>
                <a:cubicBezTo>
                  <a:pt x="8895972" y="1948315"/>
                  <a:pt x="8877252" y="1925754"/>
                  <a:pt x="8886979" y="1904806"/>
                </a:cubicBezTo>
                <a:cubicBezTo>
                  <a:pt x="8898189" y="1936911"/>
                  <a:pt x="8893804" y="1974509"/>
                  <a:pt x="8903088" y="2006714"/>
                </a:cubicBezTo>
                <a:close/>
                <a:moveTo>
                  <a:pt x="4355923" y="12310549"/>
                </a:moveTo>
                <a:cubicBezTo>
                  <a:pt x="4350683" y="12298700"/>
                  <a:pt x="4332551" y="12298792"/>
                  <a:pt x="4327708" y="12311906"/>
                </a:cubicBezTo>
                <a:cubicBezTo>
                  <a:pt x="4339083" y="12317409"/>
                  <a:pt x="4348814" y="12316942"/>
                  <a:pt x="4355923" y="12310549"/>
                </a:cubicBezTo>
                <a:close/>
                <a:moveTo>
                  <a:pt x="8673277" y="2550678"/>
                </a:moveTo>
                <a:cubicBezTo>
                  <a:pt x="8666628" y="2528254"/>
                  <a:pt x="8667453" y="2503905"/>
                  <a:pt x="8676543" y="2477980"/>
                </a:cubicBezTo>
                <a:cubicBezTo>
                  <a:pt x="8685997" y="2481207"/>
                  <a:pt x="8682794" y="2495951"/>
                  <a:pt x="8682446" y="2505302"/>
                </a:cubicBezTo>
                <a:cubicBezTo>
                  <a:pt x="8681837" y="2521667"/>
                  <a:pt x="8681934" y="2540720"/>
                  <a:pt x="8673277" y="2550678"/>
                </a:cubicBezTo>
                <a:close/>
                <a:moveTo>
                  <a:pt x="4251712" y="12559333"/>
                </a:moveTo>
                <a:cubicBezTo>
                  <a:pt x="4221476" y="12538345"/>
                  <a:pt x="4189184" y="12477840"/>
                  <a:pt x="4155458" y="12486296"/>
                </a:cubicBezTo>
                <a:cubicBezTo>
                  <a:pt x="4191486" y="12506028"/>
                  <a:pt x="4215178" y="12553677"/>
                  <a:pt x="4251712" y="12559333"/>
                </a:cubicBezTo>
                <a:close/>
                <a:moveTo>
                  <a:pt x="4245899" y="12584948"/>
                </a:moveTo>
                <a:cubicBezTo>
                  <a:pt x="4247761" y="12583089"/>
                  <a:pt x="4247812" y="12580013"/>
                  <a:pt x="4244840" y="12574886"/>
                </a:cubicBezTo>
                <a:cubicBezTo>
                  <a:pt x="4237823" y="12583227"/>
                  <a:pt x="4201365" y="12570932"/>
                  <a:pt x="4212852" y="12591260"/>
                </a:cubicBezTo>
                <a:cubicBezTo>
                  <a:pt x="4218413" y="12585138"/>
                  <a:pt x="4240312" y="12590523"/>
                  <a:pt x="4245899" y="12584948"/>
                </a:cubicBezTo>
                <a:close/>
                <a:moveTo>
                  <a:pt x="8932519" y="2025614"/>
                </a:moveTo>
                <a:cubicBezTo>
                  <a:pt x="8920277" y="2015934"/>
                  <a:pt x="8930190" y="2004179"/>
                  <a:pt x="8911062" y="2009015"/>
                </a:cubicBezTo>
                <a:cubicBezTo>
                  <a:pt x="8906144" y="1977419"/>
                  <a:pt x="8895696" y="1934836"/>
                  <a:pt x="8906353" y="1905376"/>
                </a:cubicBezTo>
                <a:cubicBezTo>
                  <a:pt x="8914649" y="1934669"/>
                  <a:pt x="8907942" y="1970145"/>
                  <a:pt x="8919265" y="1997928"/>
                </a:cubicBezTo>
                <a:cubicBezTo>
                  <a:pt x="8927422" y="1977329"/>
                  <a:pt x="8907236" y="1946105"/>
                  <a:pt x="8919955" y="1915183"/>
                </a:cubicBezTo>
                <a:cubicBezTo>
                  <a:pt x="8923953" y="1952067"/>
                  <a:pt x="8935935" y="1985836"/>
                  <a:pt x="8932519" y="2025614"/>
                </a:cubicBezTo>
                <a:close/>
                <a:moveTo>
                  <a:pt x="8694809" y="2568588"/>
                </a:moveTo>
                <a:cubicBezTo>
                  <a:pt x="8684521" y="2559754"/>
                  <a:pt x="8689372" y="2538070"/>
                  <a:pt x="8691447" y="2523737"/>
                </a:cubicBezTo>
                <a:cubicBezTo>
                  <a:pt x="8694271" y="2508782"/>
                  <a:pt x="8696877" y="2488966"/>
                  <a:pt x="8707435" y="2486483"/>
                </a:cubicBezTo>
                <a:cubicBezTo>
                  <a:pt x="8703989" y="2513553"/>
                  <a:pt x="8700543" y="2540623"/>
                  <a:pt x="8694809" y="2568588"/>
                </a:cubicBezTo>
                <a:close/>
                <a:moveTo>
                  <a:pt x="4384835" y="12328090"/>
                </a:moveTo>
                <a:cubicBezTo>
                  <a:pt x="4382812" y="12334824"/>
                  <a:pt x="4378032" y="12332712"/>
                  <a:pt x="4375741" y="12337896"/>
                </a:cubicBezTo>
                <a:cubicBezTo>
                  <a:pt x="4288061" y="12327280"/>
                  <a:pt x="4204204" y="12327409"/>
                  <a:pt x="4117857" y="12320243"/>
                </a:cubicBezTo>
                <a:cubicBezTo>
                  <a:pt x="4037274" y="12245072"/>
                  <a:pt x="3938995" y="12191638"/>
                  <a:pt x="3853554" y="12120995"/>
                </a:cubicBezTo>
                <a:cubicBezTo>
                  <a:pt x="3827156" y="12098844"/>
                  <a:pt x="3806235" y="12072916"/>
                  <a:pt x="3779083" y="12051386"/>
                </a:cubicBezTo>
                <a:cubicBezTo>
                  <a:pt x="3725182" y="12008502"/>
                  <a:pt x="3669560" y="11966288"/>
                  <a:pt x="3614123" y="11927969"/>
                </a:cubicBezTo>
                <a:cubicBezTo>
                  <a:pt x="3568560" y="11896398"/>
                  <a:pt x="3513329" y="11874854"/>
                  <a:pt x="3491227" y="11832197"/>
                </a:cubicBezTo>
                <a:cubicBezTo>
                  <a:pt x="3435410" y="11806581"/>
                  <a:pt x="3390704" y="11776341"/>
                  <a:pt x="3374135" y="11735175"/>
                </a:cubicBezTo>
                <a:cubicBezTo>
                  <a:pt x="3405210" y="11699329"/>
                  <a:pt x="3462098" y="11578121"/>
                  <a:pt x="3512913" y="11576263"/>
                </a:cubicBezTo>
                <a:cubicBezTo>
                  <a:pt x="3538017" y="11575437"/>
                  <a:pt x="3578947" y="11612113"/>
                  <a:pt x="3614946" y="11635169"/>
                </a:cubicBezTo>
                <a:cubicBezTo>
                  <a:pt x="3794750" y="11750843"/>
                  <a:pt x="3917052" y="11858747"/>
                  <a:pt x="4081260" y="11978494"/>
                </a:cubicBezTo>
                <a:cubicBezTo>
                  <a:pt x="4112791" y="12001960"/>
                  <a:pt x="4145249" y="12024404"/>
                  <a:pt x="4174613" y="12047390"/>
                </a:cubicBezTo>
                <a:cubicBezTo>
                  <a:pt x="4207034" y="12073154"/>
                  <a:pt x="4242802" y="12091342"/>
                  <a:pt x="4263762" y="12113951"/>
                </a:cubicBezTo>
                <a:cubicBezTo>
                  <a:pt x="4288000" y="12139914"/>
                  <a:pt x="4301298" y="12182018"/>
                  <a:pt x="4319315" y="12216673"/>
                </a:cubicBezTo>
                <a:cubicBezTo>
                  <a:pt x="4340526" y="12257031"/>
                  <a:pt x="4361952" y="12293668"/>
                  <a:pt x="4384835" y="12328090"/>
                </a:cubicBezTo>
                <a:close/>
                <a:moveTo>
                  <a:pt x="8778322" y="2409162"/>
                </a:moveTo>
                <a:cubicBezTo>
                  <a:pt x="8773026" y="2400633"/>
                  <a:pt x="8746786" y="2379043"/>
                  <a:pt x="8737198" y="2386707"/>
                </a:cubicBezTo>
                <a:cubicBezTo>
                  <a:pt x="8743387" y="2397534"/>
                  <a:pt x="8767923" y="2412183"/>
                  <a:pt x="8778322" y="2409162"/>
                </a:cubicBezTo>
                <a:close/>
                <a:moveTo>
                  <a:pt x="8710761" y="2573538"/>
                </a:moveTo>
                <a:cubicBezTo>
                  <a:pt x="8705045" y="2552053"/>
                  <a:pt x="8710531" y="2528882"/>
                  <a:pt x="8719453" y="2504386"/>
                </a:cubicBezTo>
                <a:cubicBezTo>
                  <a:pt x="8726045" y="2523888"/>
                  <a:pt x="8720506" y="2557936"/>
                  <a:pt x="8710761" y="2573538"/>
                </a:cubicBezTo>
                <a:close/>
                <a:moveTo>
                  <a:pt x="8959819" y="2020838"/>
                </a:moveTo>
                <a:cubicBezTo>
                  <a:pt x="8957852" y="2024217"/>
                  <a:pt x="8953215" y="2020752"/>
                  <a:pt x="8949467" y="2019568"/>
                </a:cubicBezTo>
                <a:cubicBezTo>
                  <a:pt x="8942201" y="1986619"/>
                  <a:pt x="8934363" y="1953889"/>
                  <a:pt x="8936986" y="1916812"/>
                </a:cubicBezTo>
                <a:cubicBezTo>
                  <a:pt x="8952349" y="1948619"/>
                  <a:pt x="8945599" y="1988592"/>
                  <a:pt x="8959819" y="2020838"/>
                </a:cubicBezTo>
                <a:close/>
                <a:moveTo>
                  <a:pt x="8798108" y="2390294"/>
                </a:moveTo>
                <a:cubicBezTo>
                  <a:pt x="8809958" y="2368872"/>
                  <a:pt x="8818358" y="2348782"/>
                  <a:pt x="8806839" y="2332743"/>
                </a:cubicBezTo>
                <a:cubicBezTo>
                  <a:pt x="8799564" y="2343810"/>
                  <a:pt x="8789911" y="2374295"/>
                  <a:pt x="8798108" y="2390294"/>
                </a:cubicBezTo>
                <a:close/>
                <a:moveTo>
                  <a:pt x="8789974" y="2440016"/>
                </a:moveTo>
                <a:cubicBezTo>
                  <a:pt x="8775815" y="2429952"/>
                  <a:pt x="8745240" y="2439768"/>
                  <a:pt x="8728857" y="2456331"/>
                </a:cubicBezTo>
                <a:cubicBezTo>
                  <a:pt x="8751655" y="2467356"/>
                  <a:pt x="8781432" y="2457187"/>
                  <a:pt x="8789974" y="2440016"/>
                </a:cubicBezTo>
                <a:close/>
                <a:moveTo>
                  <a:pt x="4316855" y="12563805"/>
                </a:moveTo>
                <a:cubicBezTo>
                  <a:pt x="4299162" y="12560754"/>
                  <a:pt x="4282940" y="12564073"/>
                  <a:pt x="4269733" y="12573492"/>
                </a:cubicBezTo>
                <a:cubicBezTo>
                  <a:pt x="4288934" y="12579593"/>
                  <a:pt x="4303650" y="12573224"/>
                  <a:pt x="4316855" y="12563805"/>
                </a:cubicBezTo>
                <a:close/>
                <a:moveTo>
                  <a:pt x="8977763" y="2018229"/>
                </a:moveTo>
                <a:cubicBezTo>
                  <a:pt x="8975780" y="2021638"/>
                  <a:pt x="8970943" y="2018549"/>
                  <a:pt x="8967175" y="2017360"/>
                </a:cubicBezTo>
                <a:cubicBezTo>
                  <a:pt x="8965400" y="2000862"/>
                  <a:pt x="8963308" y="1981843"/>
                  <a:pt x="8961662" y="1963974"/>
                </a:cubicBezTo>
                <a:cubicBezTo>
                  <a:pt x="8960287" y="1947652"/>
                  <a:pt x="8955401" y="1927399"/>
                  <a:pt x="8965330" y="1914644"/>
                </a:cubicBezTo>
                <a:cubicBezTo>
                  <a:pt x="8972152" y="1930515"/>
                  <a:pt x="8969995" y="1950513"/>
                  <a:pt x="8970842" y="1968030"/>
                </a:cubicBezTo>
                <a:cubicBezTo>
                  <a:pt x="8972089" y="1985723"/>
                  <a:pt x="8972890" y="2002266"/>
                  <a:pt x="8977763" y="2018229"/>
                </a:cubicBezTo>
                <a:close/>
                <a:moveTo>
                  <a:pt x="8729933" y="2584107"/>
                </a:moveTo>
                <a:cubicBezTo>
                  <a:pt x="8719726" y="2568148"/>
                  <a:pt x="8721785" y="2537095"/>
                  <a:pt x="8733522" y="2523198"/>
                </a:cubicBezTo>
                <a:cubicBezTo>
                  <a:pt x="8740758" y="2541661"/>
                  <a:pt x="8732582" y="2563333"/>
                  <a:pt x="8729933" y="2584107"/>
                </a:cubicBezTo>
                <a:close/>
                <a:moveTo>
                  <a:pt x="9003336" y="2003107"/>
                </a:moveTo>
                <a:cubicBezTo>
                  <a:pt x="8991516" y="1989306"/>
                  <a:pt x="9002348" y="1966926"/>
                  <a:pt x="8989563" y="1953175"/>
                </a:cubicBezTo>
                <a:cubicBezTo>
                  <a:pt x="8983381" y="1975703"/>
                  <a:pt x="8997568" y="1990550"/>
                  <a:pt x="8987568" y="2014251"/>
                </a:cubicBezTo>
                <a:cubicBezTo>
                  <a:pt x="8978601" y="1999327"/>
                  <a:pt x="8982408" y="1980039"/>
                  <a:pt x="8980945" y="1964142"/>
                </a:cubicBezTo>
                <a:cubicBezTo>
                  <a:pt x="8980010" y="1947048"/>
                  <a:pt x="8974031" y="1929632"/>
                  <a:pt x="8978888" y="1912237"/>
                </a:cubicBezTo>
                <a:cubicBezTo>
                  <a:pt x="8991857" y="1921303"/>
                  <a:pt x="8984353" y="1922278"/>
                  <a:pt x="8999797" y="1921476"/>
                </a:cubicBezTo>
                <a:cubicBezTo>
                  <a:pt x="8996982" y="1950257"/>
                  <a:pt x="9010146" y="1972754"/>
                  <a:pt x="9003336" y="2003107"/>
                </a:cubicBezTo>
                <a:close/>
                <a:moveTo>
                  <a:pt x="9020534" y="1978436"/>
                </a:moveTo>
                <a:cubicBezTo>
                  <a:pt x="9003950" y="1962456"/>
                  <a:pt x="9001096" y="1928507"/>
                  <a:pt x="9009722" y="1911168"/>
                </a:cubicBezTo>
                <a:cubicBezTo>
                  <a:pt x="9015130" y="1932785"/>
                  <a:pt x="9020537" y="1954403"/>
                  <a:pt x="9020534" y="1978436"/>
                </a:cubicBezTo>
                <a:close/>
                <a:moveTo>
                  <a:pt x="9028834" y="1989268"/>
                </a:moveTo>
                <a:cubicBezTo>
                  <a:pt x="9045443" y="1951777"/>
                  <a:pt x="9042201" y="1903709"/>
                  <a:pt x="9049627" y="1878813"/>
                </a:cubicBezTo>
                <a:cubicBezTo>
                  <a:pt x="9062119" y="1838678"/>
                  <a:pt x="9085918" y="1822561"/>
                  <a:pt x="9097120" y="1779954"/>
                </a:cubicBezTo>
                <a:cubicBezTo>
                  <a:pt x="9111426" y="1724927"/>
                  <a:pt x="9081903" y="1659094"/>
                  <a:pt x="9021208" y="1630374"/>
                </a:cubicBezTo>
                <a:cubicBezTo>
                  <a:pt x="8957501" y="1599847"/>
                  <a:pt x="8886318" y="1600259"/>
                  <a:pt x="8832866" y="1612309"/>
                </a:cubicBezTo>
                <a:cubicBezTo>
                  <a:pt x="8802757" y="1618979"/>
                  <a:pt x="8765789" y="1624997"/>
                  <a:pt x="8750818" y="1634076"/>
                </a:cubicBezTo>
                <a:cubicBezTo>
                  <a:pt x="8739246" y="1640852"/>
                  <a:pt x="8736716" y="1653050"/>
                  <a:pt x="8726880" y="1663447"/>
                </a:cubicBezTo>
                <a:cubicBezTo>
                  <a:pt x="8714442" y="1676499"/>
                  <a:pt x="8695471" y="1679530"/>
                  <a:pt x="8697116" y="1697377"/>
                </a:cubicBezTo>
                <a:cubicBezTo>
                  <a:pt x="8705080" y="1712785"/>
                  <a:pt x="8717640" y="1726419"/>
                  <a:pt x="8711641" y="1747547"/>
                </a:cubicBezTo>
                <a:cubicBezTo>
                  <a:pt x="8706765" y="1759660"/>
                  <a:pt x="8695555" y="1753756"/>
                  <a:pt x="8691923" y="1767369"/>
                </a:cubicBezTo>
                <a:cubicBezTo>
                  <a:pt x="8692678" y="1799091"/>
                  <a:pt x="8705360" y="1839411"/>
                  <a:pt x="8700604" y="1862039"/>
                </a:cubicBezTo>
                <a:cubicBezTo>
                  <a:pt x="8685511" y="1844432"/>
                  <a:pt x="8698307" y="1802529"/>
                  <a:pt x="8679792" y="1794824"/>
                </a:cubicBezTo>
                <a:cubicBezTo>
                  <a:pt x="8677497" y="1811881"/>
                  <a:pt x="8691500" y="1835189"/>
                  <a:pt x="8682111" y="1846734"/>
                </a:cubicBezTo>
                <a:cubicBezTo>
                  <a:pt x="8667064" y="1830099"/>
                  <a:pt x="8670578" y="1805971"/>
                  <a:pt x="8661452" y="1786720"/>
                </a:cubicBezTo>
                <a:cubicBezTo>
                  <a:pt x="8635738" y="1843841"/>
                  <a:pt x="8713271" y="1881903"/>
                  <a:pt x="8749472" y="1916445"/>
                </a:cubicBezTo>
                <a:cubicBezTo>
                  <a:pt x="8786072" y="1951164"/>
                  <a:pt x="8815967" y="1992431"/>
                  <a:pt x="8852259" y="2012747"/>
                </a:cubicBezTo>
                <a:cubicBezTo>
                  <a:pt x="8908580" y="2043815"/>
                  <a:pt x="8977067" y="2044114"/>
                  <a:pt x="9004476" y="2021983"/>
                </a:cubicBezTo>
                <a:cubicBezTo>
                  <a:pt x="9015554" y="2013087"/>
                  <a:pt x="9023297" y="2001765"/>
                  <a:pt x="9028834" y="1989268"/>
                </a:cubicBezTo>
                <a:close/>
                <a:moveTo>
                  <a:pt x="9092058" y="1864746"/>
                </a:moveTo>
                <a:cubicBezTo>
                  <a:pt x="9089923" y="1860950"/>
                  <a:pt x="9085842" y="1857244"/>
                  <a:pt x="9078314" y="1854869"/>
                </a:cubicBezTo>
                <a:cubicBezTo>
                  <a:pt x="9070601" y="1864777"/>
                  <a:pt x="9088190" y="1873500"/>
                  <a:pt x="9092058" y="1864746"/>
                </a:cubicBezTo>
                <a:close/>
                <a:moveTo>
                  <a:pt x="8798507" y="2539470"/>
                </a:moveTo>
                <a:cubicBezTo>
                  <a:pt x="8795954" y="2515016"/>
                  <a:pt x="8811946" y="2486379"/>
                  <a:pt x="8798196" y="2464594"/>
                </a:cubicBezTo>
                <a:cubicBezTo>
                  <a:pt x="8784281" y="2491769"/>
                  <a:pt x="8783512" y="2516183"/>
                  <a:pt x="8790842" y="2538463"/>
                </a:cubicBezTo>
                <a:cubicBezTo>
                  <a:pt x="8788730" y="2543242"/>
                  <a:pt x="8795104" y="2541774"/>
                  <a:pt x="8798507" y="2539470"/>
                </a:cubicBezTo>
                <a:close/>
                <a:moveTo>
                  <a:pt x="8870074" y="2388293"/>
                </a:moveTo>
                <a:cubicBezTo>
                  <a:pt x="8844812" y="2382844"/>
                  <a:pt x="8825073" y="2402684"/>
                  <a:pt x="8804699" y="2417484"/>
                </a:cubicBezTo>
                <a:cubicBezTo>
                  <a:pt x="8830185" y="2423508"/>
                  <a:pt x="8850335" y="2408134"/>
                  <a:pt x="8870074" y="2388293"/>
                </a:cubicBezTo>
                <a:close/>
                <a:moveTo>
                  <a:pt x="8763181" y="2632379"/>
                </a:moveTo>
                <a:cubicBezTo>
                  <a:pt x="8753819" y="2613849"/>
                  <a:pt x="8761642" y="2590917"/>
                  <a:pt x="8768901" y="2568216"/>
                </a:cubicBezTo>
                <a:cubicBezTo>
                  <a:pt x="8778649" y="2586917"/>
                  <a:pt x="8764207" y="2611242"/>
                  <a:pt x="8763181" y="2632379"/>
                </a:cubicBezTo>
                <a:close/>
                <a:moveTo>
                  <a:pt x="9119185" y="1836784"/>
                </a:moveTo>
                <a:lnTo>
                  <a:pt x="9106825" y="1831323"/>
                </a:lnTo>
                <a:lnTo>
                  <a:pt x="9104188" y="1837292"/>
                </a:lnTo>
                <a:lnTo>
                  <a:pt x="9116547" y="1842753"/>
                </a:lnTo>
                <a:close/>
                <a:moveTo>
                  <a:pt x="4394622" y="12554788"/>
                </a:moveTo>
                <a:lnTo>
                  <a:pt x="4390041" y="12565157"/>
                </a:lnTo>
                <a:cubicBezTo>
                  <a:pt x="4308862" y="12596978"/>
                  <a:pt x="4165471" y="12657558"/>
                  <a:pt x="4102434" y="12536276"/>
                </a:cubicBezTo>
                <a:cubicBezTo>
                  <a:pt x="4024822" y="12532014"/>
                  <a:pt x="3942913" y="12523471"/>
                  <a:pt x="3845297" y="12508464"/>
                </a:cubicBezTo>
                <a:cubicBezTo>
                  <a:pt x="3838818" y="12507508"/>
                  <a:pt x="3830502" y="12505383"/>
                  <a:pt x="3821551" y="12503491"/>
                </a:cubicBezTo>
                <a:lnTo>
                  <a:pt x="3814467" y="12502572"/>
                </a:lnTo>
                <a:lnTo>
                  <a:pt x="3793977" y="12499911"/>
                </a:lnTo>
                <a:cubicBezTo>
                  <a:pt x="3775913" y="12499853"/>
                  <a:pt x="3760083" y="12506325"/>
                  <a:pt x="3756054" y="12530525"/>
                </a:cubicBezTo>
                <a:lnTo>
                  <a:pt x="3791726" y="12542743"/>
                </a:lnTo>
                <a:lnTo>
                  <a:pt x="3822870" y="12553411"/>
                </a:lnTo>
                <a:cubicBezTo>
                  <a:pt x="3895282" y="12577742"/>
                  <a:pt x="3980998" y="12604532"/>
                  <a:pt x="4048708" y="12616931"/>
                </a:cubicBezTo>
                <a:cubicBezTo>
                  <a:pt x="4078329" y="12666246"/>
                  <a:pt x="4134950" y="12705087"/>
                  <a:pt x="4165543" y="12754356"/>
                </a:cubicBezTo>
                <a:cubicBezTo>
                  <a:pt x="4141559" y="12770929"/>
                  <a:pt x="4106244" y="12753895"/>
                  <a:pt x="4074710" y="12750927"/>
                </a:cubicBezTo>
                <a:cubicBezTo>
                  <a:pt x="4044770" y="12748661"/>
                  <a:pt x="4010580" y="12743088"/>
                  <a:pt x="3990050" y="12762618"/>
                </a:cubicBezTo>
                <a:cubicBezTo>
                  <a:pt x="3972712" y="12726714"/>
                  <a:pt x="3891877" y="12679379"/>
                  <a:pt x="3818326" y="12644043"/>
                </a:cubicBezTo>
                <a:lnTo>
                  <a:pt x="3751265" y="12614216"/>
                </a:lnTo>
                <a:lnTo>
                  <a:pt x="3749824" y="12613575"/>
                </a:lnTo>
                <a:cubicBezTo>
                  <a:pt x="3732125" y="12606231"/>
                  <a:pt x="3722947" y="12618382"/>
                  <a:pt x="3707107" y="12613291"/>
                </a:cubicBezTo>
                <a:cubicBezTo>
                  <a:pt x="3710227" y="12614312"/>
                  <a:pt x="3700803" y="12595847"/>
                  <a:pt x="3689823" y="12592113"/>
                </a:cubicBezTo>
                <a:lnTo>
                  <a:pt x="3688719" y="12592356"/>
                </a:lnTo>
                <a:lnTo>
                  <a:pt x="3678733" y="12594557"/>
                </a:lnTo>
                <a:cubicBezTo>
                  <a:pt x="3676297" y="12598724"/>
                  <a:pt x="3676228" y="12602715"/>
                  <a:pt x="3677697" y="12606292"/>
                </a:cubicBezTo>
                <a:lnTo>
                  <a:pt x="3682076" y="12611232"/>
                </a:lnTo>
                <a:lnTo>
                  <a:pt x="3685887" y="12615534"/>
                </a:lnTo>
                <a:cubicBezTo>
                  <a:pt x="3693313" y="12620543"/>
                  <a:pt x="3703564" y="12622927"/>
                  <a:pt x="3709994" y="12620764"/>
                </a:cubicBezTo>
                <a:cubicBezTo>
                  <a:pt x="3714103" y="12632470"/>
                  <a:pt x="3720847" y="12642392"/>
                  <a:pt x="3729273" y="12651231"/>
                </a:cubicBezTo>
                <a:lnTo>
                  <a:pt x="3729983" y="12651811"/>
                </a:lnTo>
                <a:lnTo>
                  <a:pt x="3758648" y="12675211"/>
                </a:lnTo>
                <a:cubicBezTo>
                  <a:pt x="3780330" y="12689975"/>
                  <a:pt x="3804937" y="12703231"/>
                  <a:pt x="3824865" y="12720616"/>
                </a:cubicBezTo>
                <a:cubicBezTo>
                  <a:pt x="3865294" y="12755164"/>
                  <a:pt x="3887706" y="12804630"/>
                  <a:pt x="3952779" y="12820036"/>
                </a:cubicBezTo>
                <a:cubicBezTo>
                  <a:pt x="3963879" y="12873561"/>
                  <a:pt x="3994909" y="12919687"/>
                  <a:pt x="4022491" y="12967148"/>
                </a:cubicBezTo>
                <a:cubicBezTo>
                  <a:pt x="4004320" y="12995347"/>
                  <a:pt x="3976765" y="12965057"/>
                  <a:pt x="3953888" y="12955426"/>
                </a:cubicBezTo>
                <a:cubicBezTo>
                  <a:pt x="3859545" y="12914694"/>
                  <a:pt x="3827647" y="12879151"/>
                  <a:pt x="3769222" y="12818538"/>
                </a:cubicBezTo>
                <a:cubicBezTo>
                  <a:pt x="3734361" y="12782161"/>
                  <a:pt x="3699861" y="12749280"/>
                  <a:pt x="3672175" y="12720364"/>
                </a:cubicBezTo>
                <a:cubicBezTo>
                  <a:pt x="3632910" y="12747822"/>
                  <a:pt x="3618246" y="12838109"/>
                  <a:pt x="3581155" y="12870342"/>
                </a:cubicBezTo>
                <a:cubicBezTo>
                  <a:pt x="3549909" y="12852723"/>
                  <a:pt x="3543362" y="12825519"/>
                  <a:pt x="3547731" y="12794082"/>
                </a:cubicBezTo>
                <a:cubicBezTo>
                  <a:pt x="3382978" y="12690779"/>
                  <a:pt x="3285042" y="12561228"/>
                  <a:pt x="3112835" y="12460828"/>
                </a:cubicBezTo>
                <a:cubicBezTo>
                  <a:pt x="3127813" y="12373063"/>
                  <a:pt x="3201151" y="12253407"/>
                  <a:pt x="3232045" y="12164094"/>
                </a:cubicBezTo>
                <a:cubicBezTo>
                  <a:pt x="3242999" y="12156540"/>
                  <a:pt x="3262299" y="12168881"/>
                  <a:pt x="3271300" y="12157128"/>
                </a:cubicBezTo>
                <a:cubicBezTo>
                  <a:pt x="3288844" y="12161543"/>
                  <a:pt x="3288422" y="12173273"/>
                  <a:pt x="3297942" y="12180816"/>
                </a:cubicBezTo>
                <a:cubicBezTo>
                  <a:pt x="3453555" y="12210009"/>
                  <a:pt x="3598902" y="12211784"/>
                  <a:pt x="3769345" y="12278513"/>
                </a:cubicBezTo>
                <a:cubicBezTo>
                  <a:pt x="3795547" y="12292473"/>
                  <a:pt x="3800162" y="12249705"/>
                  <a:pt x="3826050" y="12261143"/>
                </a:cubicBezTo>
                <a:cubicBezTo>
                  <a:pt x="3871680" y="12286071"/>
                  <a:pt x="3851600" y="12335831"/>
                  <a:pt x="3824271" y="12389061"/>
                </a:cubicBezTo>
                <a:cubicBezTo>
                  <a:pt x="3915801" y="12386602"/>
                  <a:pt x="4016383" y="12456308"/>
                  <a:pt x="4119018" y="12457801"/>
                </a:cubicBezTo>
                <a:cubicBezTo>
                  <a:pt x="4146523" y="12458038"/>
                  <a:pt x="4169227" y="12443282"/>
                  <a:pt x="4191034" y="12446720"/>
                </a:cubicBezTo>
                <a:cubicBezTo>
                  <a:pt x="4264103" y="12458031"/>
                  <a:pt x="4306246" y="12512402"/>
                  <a:pt x="4381205" y="12543139"/>
                </a:cubicBezTo>
                <a:cubicBezTo>
                  <a:pt x="4390512" y="12529615"/>
                  <a:pt x="4385645" y="12554635"/>
                  <a:pt x="4394622" y="12554788"/>
                </a:cubicBezTo>
                <a:close/>
                <a:moveTo>
                  <a:pt x="8782609" y="2638872"/>
                </a:moveTo>
                <a:cubicBezTo>
                  <a:pt x="8774715" y="2617488"/>
                  <a:pt x="8779627" y="2593287"/>
                  <a:pt x="8787829" y="2568183"/>
                </a:cubicBezTo>
                <a:cubicBezTo>
                  <a:pt x="8793708" y="2588676"/>
                  <a:pt x="8792340" y="2623392"/>
                  <a:pt x="8782609" y="2638872"/>
                </a:cubicBezTo>
                <a:close/>
                <a:moveTo>
                  <a:pt x="9159826" y="1785784"/>
                </a:moveTo>
                <a:lnTo>
                  <a:pt x="9153846" y="1783142"/>
                </a:lnTo>
                <a:lnTo>
                  <a:pt x="9151209" y="1789110"/>
                </a:lnTo>
                <a:lnTo>
                  <a:pt x="9157189" y="1791752"/>
                </a:lnTo>
                <a:close/>
                <a:moveTo>
                  <a:pt x="9150031" y="1825208"/>
                </a:moveTo>
                <a:cubicBezTo>
                  <a:pt x="9144274" y="1823140"/>
                  <a:pt x="9135889" y="1815155"/>
                  <a:pt x="9135035" y="1825716"/>
                </a:cubicBezTo>
                <a:cubicBezTo>
                  <a:pt x="9141860" y="1829683"/>
                  <a:pt x="9146948" y="1830029"/>
                  <a:pt x="9150031" y="1825208"/>
                </a:cubicBezTo>
                <a:close/>
                <a:moveTo>
                  <a:pt x="9176929" y="1764331"/>
                </a:moveTo>
                <a:cubicBezTo>
                  <a:pt x="9170808" y="1758773"/>
                  <a:pt x="9159249" y="1769835"/>
                  <a:pt x="9165276" y="1773449"/>
                </a:cubicBezTo>
                <a:cubicBezTo>
                  <a:pt x="9167913" y="1767481"/>
                  <a:pt x="9175407" y="1773170"/>
                  <a:pt x="9176929" y="1764331"/>
                </a:cubicBezTo>
                <a:close/>
                <a:moveTo>
                  <a:pt x="8868745" y="2477677"/>
                </a:moveTo>
                <a:cubicBezTo>
                  <a:pt x="8854891" y="2465843"/>
                  <a:pt x="8837369" y="2426683"/>
                  <a:pt x="8814154" y="2439275"/>
                </a:cubicBezTo>
                <a:cubicBezTo>
                  <a:pt x="8794848" y="2455975"/>
                  <a:pt x="8850238" y="2494730"/>
                  <a:pt x="8868745" y="2477677"/>
                </a:cubicBezTo>
                <a:close/>
                <a:moveTo>
                  <a:pt x="9212599" y="1707329"/>
                </a:moveTo>
                <a:cubicBezTo>
                  <a:pt x="9189431" y="1712311"/>
                  <a:pt x="9174780" y="1740078"/>
                  <a:pt x="9157359" y="1759013"/>
                </a:cubicBezTo>
                <a:cubicBezTo>
                  <a:pt x="9179460" y="1752133"/>
                  <a:pt x="9195226" y="1727236"/>
                  <a:pt x="9212599" y="1707329"/>
                </a:cubicBezTo>
                <a:close/>
                <a:moveTo>
                  <a:pt x="8804918" y="2642431"/>
                </a:moveTo>
                <a:cubicBezTo>
                  <a:pt x="8797997" y="2623258"/>
                  <a:pt x="8799470" y="2589307"/>
                  <a:pt x="8813950" y="2573427"/>
                </a:cubicBezTo>
                <a:cubicBezTo>
                  <a:pt x="8818617" y="2579756"/>
                  <a:pt x="8815057" y="2590980"/>
                  <a:pt x="8814165" y="2597222"/>
                </a:cubicBezTo>
                <a:cubicBezTo>
                  <a:pt x="8812110" y="2612430"/>
                  <a:pt x="8811887" y="2625603"/>
                  <a:pt x="8804918" y="2642431"/>
                </a:cubicBezTo>
                <a:close/>
                <a:moveTo>
                  <a:pt x="9131865" y="1935037"/>
                </a:moveTo>
                <a:lnTo>
                  <a:pt x="9129242" y="1938322"/>
                </a:lnTo>
                <a:lnTo>
                  <a:pt x="9125266" y="1931079"/>
                </a:lnTo>
                <a:lnTo>
                  <a:pt x="9125090" y="1931535"/>
                </a:lnTo>
                <a:cubicBezTo>
                  <a:pt x="9124657" y="1934673"/>
                  <a:pt x="9125516" y="1937311"/>
                  <a:pt x="9128817" y="1939008"/>
                </a:cubicBezTo>
                <a:close/>
                <a:moveTo>
                  <a:pt x="9253320" y="1672259"/>
                </a:moveTo>
                <a:cubicBezTo>
                  <a:pt x="9254073" y="1670756"/>
                  <a:pt x="9253952" y="1669008"/>
                  <a:pt x="9252387" y="1666890"/>
                </a:cubicBezTo>
                <a:cubicBezTo>
                  <a:pt x="9249128" y="1672108"/>
                  <a:pt x="9231165" y="1671780"/>
                  <a:pt x="9238319" y="1682551"/>
                </a:cubicBezTo>
                <a:cubicBezTo>
                  <a:pt x="9240930" y="1679067"/>
                  <a:pt x="9251060" y="1676766"/>
                  <a:pt x="9253320" y="1672259"/>
                </a:cubicBezTo>
                <a:close/>
                <a:moveTo>
                  <a:pt x="8821907" y="2656237"/>
                </a:moveTo>
                <a:cubicBezTo>
                  <a:pt x="8812334" y="2630331"/>
                  <a:pt x="8815804" y="2590397"/>
                  <a:pt x="8829701" y="2567793"/>
                </a:cubicBezTo>
                <a:cubicBezTo>
                  <a:pt x="8831867" y="2596081"/>
                  <a:pt x="8823824" y="2626454"/>
                  <a:pt x="8821907" y="2656237"/>
                </a:cubicBezTo>
                <a:close/>
                <a:moveTo>
                  <a:pt x="9207383" y="1784921"/>
                </a:moveTo>
                <a:cubicBezTo>
                  <a:pt x="9200863" y="1779186"/>
                  <a:pt x="9199513" y="1771456"/>
                  <a:pt x="9190296" y="1766433"/>
                </a:cubicBezTo>
                <a:cubicBezTo>
                  <a:pt x="9184096" y="1779387"/>
                  <a:pt x="9170670" y="1772028"/>
                  <a:pt x="9164422" y="1784010"/>
                </a:cubicBezTo>
                <a:cubicBezTo>
                  <a:pt x="9176932" y="1780502"/>
                  <a:pt x="9182517" y="1799139"/>
                  <a:pt x="9191379" y="1788787"/>
                </a:cubicBezTo>
                <a:cubicBezTo>
                  <a:pt x="9186771" y="1786276"/>
                  <a:pt x="9180439" y="1784429"/>
                  <a:pt x="9184846" y="1778767"/>
                </a:cubicBezTo>
                <a:cubicBezTo>
                  <a:pt x="9190522" y="1783177"/>
                  <a:pt x="9201217" y="1794561"/>
                  <a:pt x="9207383" y="1784921"/>
                </a:cubicBezTo>
                <a:close/>
                <a:moveTo>
                  <a:pt x="8896968" y="2495859"/>
                </a:moveTo>
                <a:cubicBezTo>
                  <a:pt x="8873706" y="2507479"/>
                  <a:pt x="8845097" y="2493410"/>
                  <a:pt x="8816135" y="2480137"/>
                </a:cubicBezTo>
                <a:cubicBezTo>
                  <a:pt x="8808066" y="2507038"/>
                  <a:pt x="8825305" y="2540361"/>
                  <a:pt x="8794240" y="2564242"/>
                </a:cubicBezTo>
                <a:cubicBezTo>
                  <a:pt x="8781468" y="2558599"/>
                  <a:pt x="8781618" y="2549621"/>
                  <a:pt x="8772696" y="2542822"/>
                </a:cubicBezTo>
                <a:cubicBezTo>
                  <a:pt x="8778289" y="2517207"/>
                  <a:pt x="8775783" y="2493726"/>
                  <a:pt x="8780050" y="2468954"/>
                </a:cubicBezTo>
                <a:cubicBezTo>
                  <a:pt x="8757032" y="2473541"/>
                  <a:pt x="8718921" y="2480979"/>
                  <a:pt x="8704041" y="2452031"/>
                </a:cubicBezTo>
                <a:cubicBezTo>
                  <a:pt x="8722819" y="2436526"/>
                  <a:pt x="8744016" y="2430659"/>
                  <a:pt x="8764991" y="2424217"/>
                </a:cubicBezTo>
                <a:cubicBezTo>
                  <a:pt x="8754305" y="2405214"/>
                  <a:pt x="8707726" y="2395106"/>
                  <a:pt x="8710185" y="2373344"/>
                </a:cubicBezTo>
                <a:cubicBezTo>
                  <a:pt x="8730958" y="2358720"/>
                  <a:pt x="8759426" y="2369870"/>
                  <a:pt x="8781769" y="2391643"/>
                </a:cubicBezTo>
                <a:cubicBezTo>
                  <a:pt x="8792220" y="2361511"/>
                  <a:pt x="8782586" y="2323931"/>
                  <a:pt x="8799613" y="2300512"/>
                </a:cubicBezTo>
                <a:cubicBezTo>
                  <a:pt x="8815509" y="2314200"/>
                  <a:pt x="8827591" y="2325727"/>
                  <a:pt x="8828393" y="2342267"/>
                </a:cubicBezTo>
                <a:cubicBezTo>
                  <a:pt x="8829641" y="2359955"/>
                  <a:pt x="8812190" y="2374619"/>
                  <a:pt x="8815833" y="2393365"/>
                </a:cubicBezTo>
                <a:cubicBezTo>
                  <a:pt x="8839799" y="2380153"/>
                  <a:pt x="8873435" y="2356932"/>
                  <a:pt x="8895894" y="2373044"/>
                </a:cubicBezTo>
                <a:cubicBezTo>
                  <a:pt x="8888142" y="2402465"/>
                  <a:pt x="8858026" y="2417720"/>
                  <a:pt x="8838167" y="2427035"/>
                </a:cubicBezTo>
                <a:cubicBezTo>
                  <a:pt x="8835364" y="2437698"/>
                  <a:pt x="8853077" y="2436479"/>
                  <a:pt x="8859712" y="2448456"/>
                </a:cubicBezTo>
                <a:cubicBezTo>
                  <a:pt x="8870269" y="2468829"/>
                  <a:pt x="8887398" y="2479730"/>
                  <a:pt x="8896968" y="2495859"/>
                </a:cubicBezTo>
                <a:close/>
                <a:moveTo>
                  <a:pt x="9195805" y="1819753"/>
                </a:moveTo>
                <a:cubicBezTo>
                  <a:pt x="9182579" y="1820567"/>
                  <a:pt x="9182529" y="1803424"/>
                  <a:pt x="9178696" y="1808864"/>
                </a:cubicBezTo>
                <a:cubicBezTo>
                  <a:pt x="9183728" y="1820124"/>
                  <a:pt x="9171064" y="1816430"/>
                  <a:pt x="9167994" y="1825536"/>
                </a:cubicBezTo>
                <a:cubicBezTo>
                  <a:pt x="9182755" y="1820169"/>
                  <a:pt x="9181010" y="1828434"/>
                  <a:pt x="9195805" y="1819753"/>
                </a:cubicBezTo>
                <a:close/>
                <a:moveTo>
                  <a:pt x="9242745" y="1713516"/>
                </a:moveTo>
                <a:cubicBezTo>
                  <a:pt x="9239110" y="1710958"/>
                  <a:pt x="9238699" y="1706497"/>
                  <a:pt x="9232191" y="1705048"/>
                </a:cubicBezTo>
                <a:cubicBezTo>
                  <a:pt x="9223316" y="1711114"/>
                  <a:pt x="9241257" y="1719041"/>
                  <a:pt x="9242745" y="1713516"/>
                </a:cubicBezTo>
                <a:close/>
                <a:moveTo>
                  <a:pt x="9233104" y="1760142"/>
                </a:moveTo>
                <a:cubicBezTo>
                  <a:pt x="9230476" y="1754225"/>
                  <a:pt x="9223300" y="1751054"/>
                  <a:pt x="9219514" y="1757466"/>
                </a:cubicBezTo>
                <a:cubicBezTo>
                  <a:pt x="9221743" y="1763206"/>
                  <a:pt x="9229318" y="1766553"/>
                  <a:pt x="9233104" y="1760142"/>
                </a:cubicBezTo>
                <a:close/>
                <a:moveTo>
                  <a:pt x="4569615" y="12342423"/>
                </a:moveTo>
                <a:lnTo>
                  <a:pt x="4561649" y="12338903"/>
                </a:lnTo>
                <a:lnTo>
                  <a:pt x="4558131" y="12346865"/>
                </a:lnTo>
                <a:lnTo>
                  <a:pt x="4566097" y="12350385"/>
                </a:lnTo>
                <a:close/>
                <a:moveTo>
                  <a:pt x="9217334" y="1829265"/>
                </a:moveTo>
                <a:lnTo>
                  <a:pt x="9210955" y="1826446"/>
                </a:lnTo>
                <a:lnTo>
                  <a:pt x="9208142" y="1832813"/>
                </a:lnTo>
                <a:lnTo>
                  <a:pt x="9214521" y="1835631"/>
                </a:lnTo>
                <a:close/>
                <a:moveTo>
                  <a:pt x="4406524" y="12723389"/>
                </a:moveTo>
                <a:lnTo>
                  <a:pt x="4398160" y="12719693"/>
                </a:lnTo>
                <a:lnTo>
                  <a:pt x="4394641" y="12727656"/>
                </a:lnTo>
                <a:lnTo>
                  <a:pt x="4403005" y="12731352"/>
                </a:lnTo>
                <a:close/>
                <a:moveTo>
                  <a:pt x="9226805" y="1815378"/>
                </a:moveTo>
                <a:cubicBezTo>
                  <a:pt x="9229734" y="1803357"/>
                  <a:pt x="9218477" y="1796480"/>
                  <a:pt x="9209166" y="1789513"/>
                </a:cubicBezTo>
                <a:cubicBezTo>
                  <a:pt x="9201676" y="1799995"/>
                  <a:pt x="9213893" y="1802540"/>
                  <a:pt x="9210249" y="1811868"/>
                </a:cubicBezTo>
                <a:cubicBezTo>
                  <a:pt x="9217566" y="1817954"/>
                  <a:pt x="9219758" y="1810838"/>
                  <a:pt x="9226805" y="1815378"/>
                </a:cubicBezTo>
                <a:close/>
                <a:moveTo>
                  <a:pt x="9254934" y="1751716"/>
                </a:moveTo>
                <a:cubicBezTo>
                  <a:pt x="9260126" y="1742121"/>
                  <a:pt x="9257851" y="1735408"/>
                  <a:pt x="9249654" y="1731311"/>
                </a:cubicBezTo>
                <a:cubicBezTo>
                  <a:pt x="9240064" y="1734683"/>
                  <a:pt x="9229406" y="1736156"/>
                  <a:pt x="9221997" y="1744296"/>
                </a:cubicBezTo>
                <a:cubicBezTo>
                  <a:pt x="9240406" y="1745772"/>
                  <a:pt x="9235766" y="1762745"/>
                  <a:pt x="9250890" y="1760867"/>
                </a:cubicBezTo>
                <a:cubicBezTo>
                  <a:pt x="9250913" y="1753268"/>
                  <a:pt x="9242493" y="1748597"/>
                  <a:pt x="9241191" y="1741839"/>
                </a:cubicBezTo>
                <a:cubicBezTo>
                  <a:pt x="9250794" y="1742753"/>
                  <a:pt x="9246832" y="1749562"/>
                  <a:pt x="9254934" y="1751716"/>
                </a:cubicBezTo>
                <a:close/>
                <a:moveTo>
                  <a:pt x="9240018" y="1810278"/>
                </a:moveTo>
                <a:cubicBezTo>
                  <a:pt x="9244062" y="1801127"/>
                  <a:pt x="9236616" y="1796410"/>
                  <a:pt x="9238936" y="1787924"/>
                </a:cubicBezTo>
                <a:cubicBezTo>
                  <a:pt x="9216000" y="1781594"/>
                  <a:pt x="9220465" y="1765020"/>
                  <a:pt x="9206147" y="1755365"/>
                </a:cubicBezTo>
                <a:cubicBezTo>
                  <a:pt x="9211446" y="1751999"/>
                  <a:pt x="9218258" y="1751680"/>
                  <a:pt x="9223381" y="1748712"/>
                </a:cubicBezTo>
                <a:cubicBezTo>
                  <a:pt x="9210718" y="1745019"/>
                  <a:pt x="9213907" y="1746429"/>
                  <a:pt x="9202251" y="1739376"/>
                </a:cubicBezTo>
                <a:cubicBezTo>
                  <a:pt x="9202546" y="1749494"/>
                  <a:pt x="9197084" y="1757542"/>
                  <a:pt x="9183610" y="1749211"/>
                </a:cubicBezTo>
                <a:cubicBezTo>
                  <a:pt x="9179497" y="1764990"/>
                  <a:pt x="9193907" y="1760419"/>
                  <a:pt x="9203510" y="1761333"/>
                </a:cubicBezTo>
                <a:cubicBezTo>
                  <a:pt x="9200370" y="1777066"/>
                  <a:pt x="9227456" y="1780473"/>
                  <a:pt x="9220295" y="1797759"/>
                </a:cubicBezTo>
                <a:cubicBezTo>
                  <a:pt x="9235244" y="1796279"/>
                  <a:pt x="9227085" y="1805039"/>
                  <a:pt x="9240018" y="1810278"/>
                </a:cubicBezTo>
                <a:close/>
                <a:moveTo>
                  <a:pt x="4568354" y="12389452"/>
                </a:moveTo>
                <a:cubicBezTo>
                  <a:pt x="4573057" y="12377730"/>
                  <a:pt x="4571620" y="12368054"/>
                  <a:pt x="4555077" y="12364551"/>
                </a:cubicBezTo>
                <a:cubicBezTo>
                  <a:pt x="4549225" y="12376718"/>
                  <a:pt x="4559452" y="12382663"/>
                  <a:pt x="4568354" y="12389452"/>
                </a:cubicBezTo>
                <a:close/>
                <a:moveTo>
                  <a:pt x="9253932" y="1787416"/>
                </a:moveTo>
                <a:lnTo>
                  <a:pt x="9247553" y="1784598"/>
                </a:lnTo>
                <a:lnTo>
                  <a:pt x="9244916" y="1790566"/>
                </a:lnTo>
                <a:lnTo>
                  <a:pt x="9251295" y="1793385"/>
                </a:lnTo>
                <a:close/>
                <a:moveTo>
                  <a:pt x="9278017" y="1732905"/>
                </a:moveTo>
                <a:lnTo>
                  <a:pt x="9262868" y="1726211"/>
                </a:lnTo>
                <a:cubicBezTo>
                  <a:pt x="9254451" y="1737711"/>
                  <a:pt x="9274244" y="1743603"/>
                  <a:pt x="9278017" y="1732905"/>
                </a:cubicBezTo>
                <a:close/>
                <a:moveTo>
                  <a:pt x="4399587" y="12782187"/>
                </a:moveTo>
                <a:cubicBezTo>
                  <a:pt x="4395604" y="12780427"/>
                  <a:pt x="4396215" y="12776890"/>
                  <a:pt x="4393380" y="12774685"/>
                </a:cubicBezTo>
                <a:cubicBezTo>
                  <a:pt x="4390964" y="12781231"/>
                  <a:pt x="4386426" y="12788269"/>
                  <a:pt x="4396069" y="12790149"/>
                </a:cubicBezTo>
                <a:close/>
                <a:moveTo>
                  <a:pt x="4558264" y="12423063"/>
                </a:moveTo>
                <a:cubicBezTo>
                  <a:pt x="4563003" y="12408026"/>
                  <a:pt x="4558732" y="12396145"/>
                  <a:pt x="4544522" y="12388439"/>
                </a:cubicBezTo>
                <a:cubicBezTo>
                  <a:pt x="4542478" y="12402764"/>
                  <a:pt x="4546749" y="12414645"/>
                  <a:pt x="4558264" y="12423063"/>
                </a:cubicBezTo>
                <a:close/>
                <a:moveTo>
                  <a:pt x="9294722" y="1711276"/>
                </a:moveTo>
                <a:cubicBezTo>
                  <a:pt x="9284099" y="1709436"/>
                  <a:pt x="9277522" y="1714614"/>
                  <a:pt x="9269172" y="1703316"/>
                </a:cubicBezTo>
                <a:cubicBezTo>
                  <a:pt x="9268751" y="1710739"/>
                  <a:pt x="9250810" y="1702812"/>
                  <a:pt x="9259148" y="1709825"/>
                </a:cubicBezTo>
                <a:cubicBezTo>
                  <a:pt x="9268914" y="1706056"/>
                  <a:pt x="9266255" y="1719623"/>
                  <a:pt x="9278871" y="1722344"/>
                </a:cubicBezTo>
                <a:cubicBezTo>
                  <a:pt x="9282387" y="1714387"/>
                  <a:pt x="9291429" y="1719808"/>
                  <a:pt x="9294722" y="1711276"/>
                </a:cubicBezTo>
                <a:close/>
                <a:moveTo>
                  <a:pt x="8858364" y="2699626"/>
                </a:moveTo>
                <a:cubicBezTo>
                  <a:pt x="8849442" y="2692826"/>
                  <a:pt x="8858092" y="2681885"/>
                  <a:pt x="8854969" y="2673837"/>
                </a:cubicBezTo>
                <a:cubicBezTo>
                  <a:pt x="8824411" y="2659859"/>
                  <a:pt x="8830360" y="2617243"/>
                  <a:pt x="8843411" y="2580146"/>
                </a:cubicBezTo>
                <a:cubicBezTo>
                  <a:pt x="8850080" y="2588808"/>
                  <a:pt x="8849669" y="2584340"/>
                  <a:pt x="8860317" y="2590473"/>
                </a:cubicBezTo>
                <a:cubicBezTo>
                  <a:pt x="8855951" y="2613310"/>
                  <a:pt x="8846362" y="2637172"/>
                  <a:pt x="8853595" y="2657513"/>
                </a:cubicBezTo>
                <a:cubicBezTo>
                  <a:pt x="8860672" y="2638256"/>
                  <a:pt x="8855634" y="2610788"/>
                  <a:pt x="8871411" y="2597756"/>
                </a:cubicBezTo>
                <a:cubicBezTo>
                  <a:pt x="8884324" y="2606320"/>
                  <a:pt x="8874218" y="2619476"/>
                  <a:pt x="8869734" y="2631782"/>
                </a:cubicBezTo>
                <a:cubicBezTo>
                  <a:pt x="8864523" y="2653293"/>
                  <a:pt x="8870149" y="2684830"/>
                  <a:pt x="8858364" y="2699626"/>
                </a:cubicBezTo>
                <a:close/>
                <a:moveTo>
                  <a:pt x="9269782" y="1776348"/>
                </a:moveTo>
                <a:lnTo>
                  <a:pt x="9257423" y="1770887"/>
                </a:lnTo>
                <a:cubicBezTo>
                  <a:pt x="9253110" y="1778493"/>
                  <a:pt x="9257414" y="1782772"/>
                  <a:pt x="9265739" y="1785500"/>
                </a:cubicBezTo>
                <a:close/>
                <a:moveTo>
                  <a:pt x="4428206" y="12734233"/>
                </a:moveTo>
                <a:cubicBezTo>
                  <a:pt x="4427763" y="12733368"/>
                  <a:pt x="4426580" y="12731061"/>
                  <a:pt x="4424216" y="12726447"/>
                </a:cubicBezTo>
                <a:cubicBezTo>
                  <a:pt x="4424216" y="12726447"/>
                  <a:pt x="4429536" y="12736829"/>
                  <a:pt x="4428206" y="12734233"/>
                </a:cubicBezTo>
                <a:close/>
                <a:moveTo>
                  <a:pt x="9318813" y="1689106"/>
                </a:moveTo>
                <a:cubicBezTo>
                  <a:pt x="9316854" y="1684912"/>
                  <a:pt x="9312597" y="1681604"/>
                  <a:pt x="9305069" y="1679229"/>
                </a:cubicBezTo>
                <a:cubicBezTo>
                  <a:pt x="9302608" y="1684800"/>
                  <a:pt x="9301647" y="1689131"/>
                  <a:pt x="9302809" y="1692973"/>
                </a:cubicBezTo>
                <a:cubicBezTo>
                  <a:pt x="9292537" y="1690337"/>
                  <a:pt x="9293837" y="1680924"/>
                  <a:pt x="9284469" y="1684870"/>
                </a:cubicBezTo>
                <a:cubicBezTo>
                  <a:pt x="9277729" y="1694732"/>
                  <a:pt x="9289595" y="1698073"/>
                  <a:pt x="9298941" y="1701727"/>
                </a:cubicBezTo>
                <a:lnTo>
                  <a:pt x="9302809" y="1692973"/>
                </a:lnTo>
                <a:cubicBezTo>
                  <a:pt x="9310431" y="1697292"/>
                  <a:pt x="9316094" y="1697416"/>
                  <a:pt x="9318813" y="1689106"/>
                </a:cubicBezTo>
                <a:close/>
                <a:moveTo>
                  <a:pt x="9313430" y="1716927"/>
                </a:moveTo>
                <a:cubicBezTo>
                  <a:pt x="9315379" y="1713864"/>
                  <a:pt x="9315111" y="1709347"/>
                  <a:pt x="9310902" y="1707011"/>
                </a:cubicBezTo>
                <a:cubicBezTo>
                  <a:pt x="9308171" y="1711036"/>
                  <a:pt x="9303879" y="1711042"/>
                  <a:pt x="9302661" y="1718113"/>
                </a:cubicBezTo>
                <a:cubicBezTo>
                  <a:pt x="9307316" y="1721597"/>
                  <a:pt x="9311481" y="1719989"/>
                  <a:pt x="9313430" y="1716927"/>
                </a:cubicBezTo>
                <a:close/>
                <a:moveTo>
                  <a:pt x="9300406" y="1764198"/>
                </a:moveTo>
                <a:cubicBezTo>
                  <a:pt x="9297556" y="1757707"/>
                  <a:pt x="9285197" y="1752247"/>
                  <a:pt x="9282443" y="1763870"/>
                </a:cubicBezTo>
                <a:cubicBezTo>
                  <a:pt x="9288728" y="1764745"/>
                  <a:pt x="9299024" y="1775952"/>
                  <a:pt x="9300406" y="1764198"/>
                </a:cubicBezTo>
                <a:close/>
                <a:moveTo>
                  <a:pt x="4630300" y="12335449"/>
                </a:moveTo>
                <a:cubicBezTo>
                  <a:pt x="4625122" y="12333161"/>
                  <a:pt x="4626835" y="12328208"/>
                  <a:pt x="4620110" y="12326187"/>
                </a:cubicBezTo>
                <a:lnTo>
                  <a:pt x="4616592" y="12334151"/>
                </a:lnTo>
                <a:cubicBezTo>
                  <a:pt x="4621594" y="12336836"/>
                  <a:pt x="4619881" y="12341790"/>
                  <a:pt x="4626781" y="12343412"/>
                </a:cubicBezTo>
                <a:close/>
                <a:moveTo>
                  <a:pt x="9073756" y="2292806"/>
                </a:moveTo>
                <a:cubicBezTo>
                  <a:pt x="8930854" y="2262983"/>
                  <a:pt x="8779533" y="2244671"/>
                  <a:pt x="8645167" y="2218143"/>
                </a:cubicBezTo>
                <a:cubicBezTo>
                  <a:pt x="8598125" y="2294455"/>
                  <a:pt x="8537814" y="2386798"/>
                  <a:pt x="8518716" y="2468793"/>
                </a:cubicBezTo>
                <a:cubicBezTo>
                  <a:pt x="8592962" y="2509689"/>
                  <a:pt x="8662216" y="2572654"/>
                  <a:pt x="8740322" y="2620968"/>
                </a:cubicBezTo>
                <a:cubicBezTo>
                  <a:pt x="8746546" y="2596112"/>
                  <a:pt x="8743113" y="2560802"/>
                  <a:pt x="8754744" y="2543094"/>
                </a:cubicBezTo>
                <a:cubicBezTo>
                  <a:pt x="8761297" y="2570264"/>
                  <a:pt x="8747619" y="2602298"/>
                  <a:pt x="8754969" y="2629819"/>
                </a:cubicBezTo>
                <a:cubicBezTo>
                  <a:pt x="8795522" y="2662968"/>
                  <a:pt x="8849722" y="2692152"/>
                  <a:pt x="8876701" y="2722635"/>
                </a:cubicBezTo>
                <a:cubicBezTo>
                  <a:pt x="8879257" y="2719005"/>
                  <a:pt x="8882664" y="2720986"/>
                  <a:pt x="8884951" y="2715809"/>
                </a:cubicBezTo>
                <a:cubicBezTo>
                  <a:pt x="8884112" y="2673553"/>
                  <a:pt x="8908589" y="2606310"/>
                  <a:pt x="8936825" y="2540252"/>
                </a:cubicBezTo>
                <a:cubicBezTo>
                  <a:pt x="8973682" y="2454681"/>
                  <a:pt x="9016854" y="2366664"/>
                  <a:pt x="9073756" y="2292806"/>
                </a:cubicBezTo>
                <a:close/>
                <a:moveTo>
                  <a:pt x="9314850" y="1756313"/>
                </a:moveTo>
                <a:cubicBezTo>
                  <a:pt x="9309878" y="1750311"/>
                  <a:pt x="9307272" y="1736795"/>
                  <a:pt x="9295958" y="1740832"/>
                </a:cubicBezTo>
                <a:cubicBezTo>
                  <a:pt x="9291563" y="1750779"/>
                  <a:pt x="9300205" y="1756025"/>
                  <a:pt x="9304428" y="1762646"/>
                </a:cubicBezTo>
                <a:cubicBezTo>
                  <a:pt x="9307159" y="1758622"/>
                  <a:pt x="9311896" y="1759763"/>
                  <a:pt x="9314850" y="1756313"/>
                </a:cubicBezTo>
                <a:close/>
                <a:moveTo>
                  <a:pt x="9309952" y="1776025"/>
                </a:moveTo>
                <a:lnTo>
                  <a:pt x="9303574" y="1773207"/>
                </a:lnTo>
                <a:lnTo>
                  <a:pt x="9299530" y="1782358"/>
                </a:lnTo>
                <a:lnTo>
                  <a:pt x="9305909" y="1785177"/>
                </a:lnTo>
                <a:close/>
                <a:moveTo>
                  <a:pt x="9303425" y="1798347"/>
                </a:moveTo>
                <a:cubicBezTo>
                  <a:pt x="9285161" y="1815957"/>
                  <a:pt x="9264492" y="1828225"/>
                  <a:pt x="9242884" y="1837225"/>
                </a:cubicBezTo>
                <a:cubicBezTo>
                  <a:pt x="9259899" y="1846170"/>
                  <a:pt x="9296440" y="1815234"/>
                  <a:pt x="9303425" y="1798347"/>
                </a:cubicBezTo>
                <a:close/>
                <a:moveTo>
                  <a:pt x="9326280" y="1746621"/>
                </a:moveTo>
                <a:cubicBezTo>
                  <a:pt x="9322645" y="1744063"/>
                  <a:pt x="9322457" y="1740176"/>
                  <a:pt x="9315152" y="1738375"/>
                </a:cubicBezTo>
                <a:cubicBezTo>
                  <a:pt x="9308587" y="1747839"/>
                  <a:pt x="9321838" y="1755596"/>
                  <a:pt x="9326280" y="1746621"/>
                </a:cubicBezTo>
                <a:close/>
                <a:moveTo>
                  <a:pt x="9331708" y="1741885"/>
                </a:moveTo>
                <a:lnTo>
                  <a:pt x="9330807" y="1728758"/>
                </a:lnTo>
                <a:lnTo>
                  <a:pt x="9330715" y="1727417"/>
                </a:lnTo>
                <a:cubicBezTo>
                  <a:pt x="9327507" y="1723622"/>
                  <a:pt x="9322289" y="1720603"/>
                  <a:pt x="9317657" y="1717605"/>
                </a:cubicBezTo>
                <a:cubicBezTo>
                  <a:pt x="9318555" y="1722044"/>
                  <a:pt x="9319221" y="1726738"/>
                  <a:pt x="9321086" y="1731010"/>
                </a:cubicBezTo>
                <a:lnTo>
                  <a:pt x="9328742" y="1738849"/>
                </a:lnTo>
                <a:close/>
                <a:moveTo>
                  <a:pt x="9320435" y="1769422"/>
                </a:moveTo>
                <a:cubicBezTo>
                  <a:pt x="9322280" y="1766729"/>
                  <a:pt x="9322678" y="1762863"/>
                  <a:pt x="9319424" y="1762138"/>
                </a:cubicBezTo>
                <a:cubicBezTo>
                  <a:pt x="9318720" y="1763730"/>
                  <a:pt x="9317443" y="1765543"/>
                  <a:pt x="9315402" y="1763691"/>
                </a:cubicBezTo>
                <a:lnTo>
                  <a:pt x="9312765" y="1769659"/>
                </a:lnTo>
                <a:cubicBezTo>
                  <a:pt x="9315298" y="1773631"/>
                  <a:pt x="9318590" y="1772114"/>
                  <a:pt x="9320435" y="1769422"/>
                </a:cubicBezTo>
                <a:close/>
                <a:moveTo>
                  <a:pt x="9348490" y="1720098"/>
                </a:moveTo>
                <a:cubicBezTo>
                  <a:pt x="9348413" y="1717255"/>
                  <a:pt x="9347072" y="1714730"/>
                  <a:pt x="9345023" y="1712695"/>
                </a:cubicBezTo>
                <a:lnTo>
                  <a:pt x="9334732" y="1709572"/>
                </a:lnTo>
                <a:lnTo>
                  <a:pt x="9328689" y="1707737"/>
                </a:lnTo>
                <a:cubicBezTo>
                  <a:pt x="9326515" y="1713197"/>
                  <a:pt x="9327600" y="1717481"/>
                  <a:pt x="9330646" y="1720967"/>
                </a:cubicBezTo>
                <a:lnTo>
                  <a:pt x="9332205" y="1721926"/>
                </a:lnTo>
                <a:lnTo>
                  <a:pt x="9344369" y="1729408"/>
                </a:lnTo>
                <a:cubicBezTo>
                  <a:pt x="9347379" y="1726101"/>
                  <a:pt x="9348567" y="1722940"/>
                  <a:pt x="9348490" y="1720098"/>
                </a:cubicBezTo>
                <a:close/>
                <a:moveTo>
                  <a:pt x="9340878" y="1745937"/>
                </a:moveTo>
                <a:cubicBezTo>
                  <a:pt x="9332681" y="1741840"/>
                  <a:pt x="9329165" y="1749798"/>
                  <a:pt x="9325027" y="1757005"/>
                </a:cubicBezTo>
                <a:cubicBezTo>
                  <a:pt x="9333623" y="1761279"/>
                  <a:pt x="9337537" y="1753497"/>
                  <a:pt x="9340878" y="1745937"/>
                </a:cubicBezTo>
                <a:close/>
                <a:moveTo>
                  <a:pt x="9366922" y="1695621"/>
                </a:moveTo>
                <a:cubicBezTo>
                  <a:pt x="9358550" y="1691921"/>
                  <a:pt x="9352836" y="1674654"/>
                  <a:pt x="9340643" y="1680681"/>
                </a:cubicBezTo>
                <a:cubicBezTo>
                  <a:pt x="9351185" y="1684863"/>
                  <a:pt x="9357133" y="1706989"/>
                  <a:pt x="9366922" y="1695621"/>
                </a:cubicBezTo>
                <a:close/>
                <a:moveTo>
                  <a:pt x="9055281" y="2411137"/>
                </a:moveTo>
                <a:cubicBezTo>
                  <a:pt x="9057219" y="2406364"/>
                  <a:pt x="9057763" y="2401160"/>
                  <a:pt x="9056027" y="2395396"/>
                </a:cubicBezTo>
                <a:cubicBezTo>
                  <a:pt x="8996727" y="2463911"/>
                  <a:pt x="8951925" y="2554539"/>
                  <a:pt x="8937050" y="2626977"/>
                </a:cubicBezTo>
                <a:cubicBezTo>
                  <a:pt x="8945586" y="2630273"/>
                  <a:pt x="8953003" y="2626410"/>
                  <a:pt x="8958995" y="2617159"/>
                </a:cubicBezTo>
                <a:cubicBezTo>
                  <a:pt x="8957053" y="2576320"/>
                  <a:pt x="8985565" y="2536561"/>
                  <a:pt x="9007744" y="2490673"/>
                </a:cubicBezTo>
                <a:cubicBezTo>
                  <a:pt x="9015180" y="2474920"/>
                  <a:pt x="9015366" y="2458344"/>
                  <a:pt x="9024135" y="2446036"/>
                </a:cubicBezTo>
                <a:cubicBezTo>
                  <a:pt x="9031108" y="2435908"/>
                  <a:pt x="9049466" y="2425457"/>
                  <a:pt x="9055281" y="2411137"/>
                </a:cubicBezTo>
                <a:close/>
                <a:moveTo>
                  <a:pt x="4450172" y="12861642"/>
                </a:moveTo>
                <a:cubicBezTo>
                  <a:pt x="4454218" y="12852484"/>
                  <a:pt x="4448502" y="12847104"/>
                  <a:pt x="4456744" y="12835993"/>
                </a:cubicBezTo>
                <a:cubicBezTo>
                  <a:pt x="4420193" y="12821747"/>
                  <a:pt x="4435633" y="12769561"/>
                  <a:pt x="4402641" y="12764502"/>
                </a:cubicBezTo>
                <a:cubicBezTo>
                  <a:pt x="4418809" y="12796866"/>
                  <a:pt x="4417352" y="12835719"/>
                  <a:pt x="4450172" y="12861642"/>
                </a:cubicBezTo>
                <a:close/>
                <a:moveTo>
                  <a:pt x="8993005" y="2580841"/>
                </a:moveTo>
                <a:cubicBezTo>
                  <a:pt x="8993254" y="2578393"/>
                  <a:pt x="8992321" y="2576196"/>
                  <a:pt x="8989886" y="2574168"/>
                </a:cubicBezTo>
                <a:cubicBezTo>
                  <a:pt x="8987423" y="2579743"/>
                  <a:pt x="8986108" y="2584874"/>
                  <a:pt x="8989033" y="2589022"/>
                </a:cubicBezTo>
                <a:cubicBezTo>
                  <a:pt x="8991325" y="2585989"/>
                  <a:pt x="8992755" y="2583289"/>
                  <a:pt x="8993005" y="2580841"/>
                </a:cubicBezTo>
                <a:close/>
                <a:moveTo>
                  <a:pt x="8934645" y="2723963"/>
                </a:moveTo>
                <a:cubicBezTo>
                  <a:pt x="8944813" y="2704181"/>
                  <a:pt x="8936647" y="2688198"/>
                  <a:pt x="8941602" y="2669445"/>
                </a:cubicBezTo>
                <a:cubicBezTo>
                  <a:pt x="8931258" y="2689625"/>
                  <a:pt x="8928025" y="2707711"/>
                  <a:pt x="8934645" y="2723963"/>
                </a:cubicBezTo>
                <a:close/>
                <a:moveTo>
                  <a:pt x="9391640" y="1706542"/>
                </a:moveTo>
                <a:lnTo>
                  <a:pt x="9385262" y="1703724"/>
                </a:lnTo>
                <a:lnTo>
                  <a:pt x="9381218" y="1712875"/>
                </a:lnTo>
                <a:lnTo>
                  <a:pt x="9387597" y="1715694"/>
                </a:lnTo>
                <a:close/>
                <a:moveTo>
                  <a:pt x="4617568" y="12525881"/>
                </a:moveTo>
                <a:cubicBezTo>
                  <a:pt x="4613177" y="12519659"/>
                  <a:pt x="4607637" y="12513880"/>
                  <a:pt x="4612655" y="12504676"/>
                </a:cubicBezTo>
                <a:cubicBezTo>
                  <a:pt x="4567305" y="12489873"/>
                  <a:pt x="4572271" y="12438769"/>
                  <a:pt x="4535295" y="12431949"/>
                </a:cubicBezTo>
                <a:cubicBezTo>
                  <a:pt x="4544848" y="12452350"/>
                  <a:pt x="4570877" y="12466706"/>
                  <a:pt x="4565324" y="12493281"/>
                </a:cubicBezTo>
                <a:cubicBezTo>
                  <a:pt x="4591519" y="12502950"/>
                  <a:pt x="4593199" y="12521776"/>
                  <a:pt x="4608308" y="12536066"/>
                </a:cubicBezTo>
                <a:cubicBezTo>
                  <a:pt x="4610993" y="12531066"/>
                  <a:pt x="4616124" y="12532381"/>
                  <a:pt x="4617568" y="12525881"/>
                </a:cubicBezTo>
                <a:close/>
                <a:moveTo>
                  <a:pt x="9209619" y="2137162"/>
                </a:moveTo>
                <a:cubicBezTo>
                  <a:pt x="9210011" y="2137178"/>
                  <a:pt x="9209446" y="2136464"/>
                  <a:pt x="9207466" y="2134661"/>
                </a:cubicBezTo>
                <a:cubicBezTo>
                  <a:pt x="9183472" y="2119653"/>
                  <a:pt x="9146715" y="2090909"/>
                  <a:pt x="9111359" y="2090066"/>
                </a:cubicBezTo>
                <a:cubicBezTo>
                  <a:pt x="9117430" y="2090061"/>
                  <a:pt x="9174680" y="2117442"/>
                  <a:pt x="9192355" y="2126957"/>
                </a:cubicBezTo>
                <a:cubicBezTo>
                  <a:pt x="9198621" y="2130490"/>
                  <a:pt x="9208439" y="2137113"/>
                  <a:pt x="9209619" y="2137162"/>
                </a:cubicBezTo>
                <a:close/>
                <a:moveTo>
                  <a:pt x="9124753" y="2340683"/>
                </a:moveTo>
                <a:cubicBezTo>
                  <a:pt x="9126283" y="2334934"/>
                  <a:pt x="9125165" y="2328847"/>
                  <a:pt x="9119568" y="2325898"/>
                </a:cubicBezTo>
                <a:cubicBezTo>
                  <a:pt x="9110929" y="2336836"/>
                  <a:pt x="9115187" y="2344429"/>
                  <a:pt x="9114057" y="2353449"/>
                </a:cubicBezTo>
                <a:cubicBezTo>
                  <a:pt x="9119048" y="2351847"/>
                  <a:pt x="9123224" y="2346433"/>
                  <a:pt x="9124753" y="2340683"/>
                </a:cubicBezTo>
                <a:close/>
                <a:moveTo>
                  <a:pt x="4484625" y="12848312"/>
                </a:moveTo>
                <a:lnTo>
                  <a:pt x="4468693" y="12841273"/>
                </a:lnTo>
                <a:cubicBezTo>
                  <a:pt x="4463323" y="12851272"/>
                  <a:pt x="4469038" y="12856653"/>
                  <a:pt x="4473606" y="12862478"/>
                </a:cubicBezTo>
                <a:cubicBezTo>
                  <a:pt x="4477485" y="12858007"/>
                  <a:pt x="4482922" y="12857553"/>
                  <a:pt x="4484625" y="12848312"/>
                </a:cubicBezTo>
                <a:close/>
                <a:moveTo>
                  <a:pt x="9040064" y="2539223"/>
                </a:moveTo>
                <a:cubicBezTo>
                  <a:pt x="9047205" y="2509061"/>
                  <a:pt x="9052447" y="2479963"/>
                  <a:pt x="9047264" y="2452923"/>
                </a:cubicBezTo>
                <a:cubicBezTo>
                  <a:pt x="9038143" y="2466028"/>
                  <a:pt x="9037031" y="2483623"/>
                  <a:pt x="9035113" y="2496579"/>
                </a:cubicBezTo>
                <a:cubicBezTo>
                  <a:pt x="9033594" y="2509710"/>
                  <a:pt x="9028463" y="2528862"/>
                  <a:pt x="9040064" y="2539223"/>
                </a:cubicBezTo>
                <a:close/>
                <a:moveTo>
                  <a:pt x="8966403" y="2736091"/>
                </a:moveTo>
                <a:lnTo>
                  <a:pt x="8969817" y="2720206"/>
                </a:lnTo>
                <a:lnTo>
                  <a:pt x="8982182" y="2662685"/>
                </a:lnTo>
                <a:cubicBezTo>
                  <a:pt x="8986462" y="2638457"/>
                  <a:pt x="8988888" y="2614660"/>
                  <a:pt x="8986829" y="2591856"/>
                </a:cubicBezTo>
                <a:cubicBezTo>
                  <a:pt x="8980245" y="2613221"/>
                  <a:pt x="8976576" y="2634446"/>
                  <a:pt x="8974631" y="2655005"/>
                </a:cubicBezTo>
                <a:cubicBezTo>
                  <a:pt x="8956713" y="2667555"/>
                  <a:pt x="8963045" y="2694150"/>
                  <a:pt x="8958395" y="2711134"/>
                </a:cubicBezTo>
                <a:cubicBezTo>
                  <a:pt x="8958013" y="2718462"/>
                  <a:pt x="8950474" y="2727447"/>
                  <a:pt x="8951396" y="2734547"/>
                </a:cubicBezTo>
                <a:lnTo>
                  <a:pt x="8951864" y="2735233"/>
                </a:lnTo>
                <a:lnTo>
                  <a:pt x="8955717" y="2740889"/>
                </a:lnTo>
                <a:cubicBezTo>
                  <a:pt x="8959874" y="2742250"/>
                  <a:pt x="8963717" y="2741092"/>
                  <a:pt x="8966403" y="2736091"/>
                </a:cubicBezTo>
                <a:close/>
                <a:moveTo>
                  <a:pt x="4740265" y="12303139"/>
                </a:moveTo>
                <a:lnTo>
                  <a:pt x="4731900" y="12299443"/>
                </a:lnTo>
                <a:cubicBezTo>
                  <a:pt x="4730142" y="12303424"/>
                  <a:pt x="4727001" y="12302988"/>
                  <a:pt x="4724399" y="12305646"/>
                </a:cubicBezTo>
                <a:cubicBezTo>
                  <a:pt x="4730948" y="12308064"/>
                  <a:pt x="4738164" y="12312203"/>
                  <a:pt x="4740265" y="12303139"/>
                </a:cubicBezTo>
                <a:close/>
                <a:moveTo>
                  <a:pt x="9426838" y="1700218"/>
                </a:moveTo>
                <a:cubicBezTo>
                  <a:pt x="9365804" y="1736976"/>
                  <a:pt x="9324182" y="1816078"/>
                  <a:pt x="9256804" y="1846704"/>
                </a:cubicBezTo>
                <a:cubicBezTo>
                  <a:pt x="9203916" y="1870418"/>
                  <a:pt x="9165422" y="1869103"/>
                  <a:pt x="9096176" y="1881309"/>
                </a:cubicBezTo>
                <a:cubicBezTo>
                  <a:pt x="9121258" y="1895720"/>
                  <a:pt x="9140195" y="1896002"/>
                  <a:pt x="9160820" y="1898933"/>
                </a:cubicBezTo>
                <a:cubicBezTo>
                  <a:pt x="9153342" y="1913700"/>
                  <a:pt x="9140885" y="1950522"/>
                  <a:pt x="9136056" y="1963607"/>
                </a:cubicBezTo>
                <a:cubicBezTo>
                  <a:pt x="9107995" y="1944074"/>
                  <a:pt x="9097566" y="1918066"/>
                  <a:pt x="9061286" y="1902036"/>
                </a:cubicBezTo>
                <a:cubicBezTo>
                  <a:pt x="9054212" y="1949321"/>
                  <a:pt x="9047117" y="2004205"/>
                  <a:pt x="9014198" y="2033413"/>
                </a:cubicBezTo>
                <a:cubicBezTo>
                  <a:pt x="8984632" y="2059346"/>
                  <a:pt x="8897784" y="2058543"/>
                  <a:pt x="8843620" y="2023672"/>
                </a:cubicBezTo>
                <a:cubicBezTo>
                  <a:pt x="8808956" y="2000748"/>
                  <a:pt x="8776717" y="1959395"/>
                  <a:pt x="8736259" y="1921545"/>
                </a:cubicBezTo>
                <a:cubicBezTo>
                  <a:pt x="8693760" y="1881842"/>
                  <a:pt x="8644204" y="1849484"/>
                  <a:pt x="8641935" y="1814716"/>
                </a:cubicBezTo>
                <a:cubicBezTo>
                  <a:pt x="8639820" y="1787149"/>
                  <a:pt x="8663535" y="1757204"/>
                  <a:pt x="8675492" y="1746318"/>
                </a:cubicBezTo>
                <a:cubicBezTo>
                  <a:pt x="8669999" y="1713454"/>
                  <a:pt x="8699666" y="1661409"/>
                  <a:pt x="8706206" y="1643374"/>
                </a:cubicBezTo>
                <a:cubicBezTo>
                  <a:pt x="8773452" y="1597946"/>
                  <a:pt x="8905986" y="1563294"/>
                  <a:pt x="9015706" y="1609395"/>
                </a:cubicBezTo>
                <a:cubicBezTo>
                  <a:pt x="9088793" y="1640262"/>
                  <a:pt x="9131310" y="1716592"/>
                  <a:pt x="9099609" y="1799125"/>
                </a:cubicBezTo>
                <a:cubicBezTo>
                  <a:pt x="9114194" y="1794156"/>
                  <a:pt x="9122457" y="1775455"/>
                  <a:pt x="9133570" y="1763245"/>
                </a:cubicBezTo>
                <a:cubicBezTo>
                  <a:pt x="9178550" y="1713210"/>
                  <a:pt x="9239752" y="1627542"/>
                  <a:pt x="9310667" y="1641755"/>
                </a:cubicBezTo>
                <a:cubicBezTo>
                  <a:pt x="9348693" y="1649521"/>
                  <a:pt x="9386335" y="1677566"/>
                  <a:pt x="9426838" y="1700218"/>
                </a:cubicBezTo>
                <a:close/>
                <a:moveTo>
                  <a:pt x="4721203" y="12357055"/>
                </a:moveTo>
                <a:cubicBezTo>
                  <a:pt x="4711096" y="12345451"/>
                  <a:pt x="4713223" y="12328784"/>
                  <a:pt x="4693929" y="12320735"/>
                </a:cubicBezTo>
                <a:cubicBezTo>
                  <a:pt x="4682123" y="12338836"/>
                  <a:pt x="4708431" y="12359026"/>
                  <a:pt x="4721203" y="12357055"/>
                </a:cubicBezTo>
                <a:close/>
                <a:moveTo>
                  <a:pt x="8982727" y="2722837"/>
                </a:moveTo>
                <a:lnTo>
                  <a:pt x="8989059" y="2704099"/>
                </a:lnTo>
                <a:lnTo>
                  <a:pt x="8999940" y="2671899"/>
                </a:lnTo>
                <a:cubicBezTo>
                  <a:pt x="9003591" y="2655426"/>
                  <a:pt x="9006131" y="2639175"/>
                  <a:pt x="9010493" y="2622302"/>
                </a:cubicBezTo>
                <a:cubicBezTo>
                  <a:pt x="8985255" y="2599728"/>
                  <a:pt x="9018302" y="2573396"/>
                  <a:pt x="9013480" y="2549847"/>
                </a:cubicBezTo>
                <a:cubicBezTo>
                  <a:pt x="9026250" y="2527408"/>
                  <a:pt x="9036455" y="2504311"/>
                  <a:pt x="9029512" y="2481253"/>
                </a:cubicBezTo>
                <a:cubicBezTo>
                  <a:pt x="9022780" y="2495413"/>
                  <a:pt x="9026863" y="2503404"/>
                  <a:pt x="9012742" y="2513824"/>
                </a:cubicBezTo>
                <a:cubicBezTo>
                  <a:pt x="9012508" y="2549894"/>
                  <a:pt x="8984885" y="2591949"/>
                  <a:pt x="8997197" y="2625470"/>
                </a:cubicBezTo>
                <a:cubicBezTo>
                  <a:pt x="8994397" y="2649578"/>
                  <a:pt x="8981732" y="2676021"/>
                  <a:pt x="8980019" y="2699940"/>
                </a:cubicBezTo>
                <a:lnTo>
                  <a:pt x="8980111" y="2700714"/>
                </a:lnTo>
                <a:lnTo>
                  <a:pt x="8981281" y="2710610"/>
                </a:lnTo>
                <a:close/>
                <a:moveTo>
                  <a:pt x="9066803" y="2540090"/>
                </a:moveTo>
                <a:cubicBezTo>
                  <a:pt x="9066204" y="2506984"/>
                  <a:pt x="9073160" y="2472933"/>
                  <a:pt x="9070839" y="2440493"/>
                </a:cubicBezTo>
                <a:cubicBezTo>
                  <a:pt x="9062338" y="2454348"/>
                  <a:pt x="9065522" y="2476221"/>
                  <a:pt x="9063881" y="2495011"/>
                </a:cubicBezTo>
                <a:cubicBezTo>
                  <a:pt x="9061972" y="2512254"/>
                  <a:pt x="9047934" y="2540796"/>
                  <a:pt x="9066803" y="2540090"/>
                </a:cubicBezTo>
                <a:close/>
                <a:moveTo>
                  <a:pt x="9153509" y="2347082"/>
                </a:moveTo>
                <a:cubicBezTo>
                  <a:pt x="9163204" y="2333755"/>
                  <a:pt x="9161724" y="2323106"/>
                  <a:pt x="9150791" y="2314468"/>
                </a:cubicBezTo>
                <a:cubicBezTo>
                  <a:pt x="9132022" y="2321406"/>
                  <a:pt x="9145493" y="2338305"/>
                  <a:pt x="9153509" y="2347082"/>
                </a:cubicBezTo>
                <a:close/>
                <a:moveTo>
                  <a:pt x="9138301" y="2408426"/>
                </a:moveTo>
                <a:cubicBezTo>
                  <a:pt x="9135089" y="2394156"/>
                  <a:pt x="9144776" y="2376541"/>
                  <a:pt x="9135380" y="2363346"/>
                </a:cubicBezTo>
                <a:cubicBezTo>
                  <a:pt x="9130240" y="2378210"/>
                  <a:pt x="9128394" y="2405000"/>
                  <a:pt x="9138301" y="2408426"/>
                </a:cubicBezTo>
                <a:close/>
                <a:moveTo>
                  <a:pt x="4638509" y="12596997"/>
                </a:moveTo>
                <a:cubicBezTo>
                  <a:pt x="4640201" y="12583468"/>
                  <a:pt x="4646265" y="12567590"/>
                  <a:pt x="4637052" y="12558284"/>
                </a:cubicBezTo>
                <a:cubicBezTo>
                  <a:pt x="4631340" y="12573367"/>
                  <a:pt x="4631764" y="12586403"/>
                  <a:pt x="4638509" y="12596997"/>
                </a:cubicBezTo>
                <a:close/>
                <a:moveTo>
                  <a:pt x="9000234" y="2726289"/>
                </a:moveTo>
                <a:cubicBezTo>
                  <a:pt x="8990466" y="2725781"/>
                  <a:pt x="8984622" y="2742237"/>
                  <a:pt x="8972847" y="2732275"/>
                </a:cubicBezTo>
                <a:cubicBezTo>
                  <a:pt x="8967865" y="2738165"/>
                  <a:pt x="8966550" y="2743296"/>
                  <a:pt x="8966781" y="2748157"/>
                </a:cubicBezTo>
                <a:cubicBezTo>
                  <a:pt x="8978853" y="2752063"/>
                  <a:pt x="8998929" y="2735707"/>
                  <a:pt x="9000234" y="2726289"/>
                </a:cubicBezTo>
                <a:close/>
                <a:moveTo>
                  <a:pt x="9153423" y="2390357"/>
                </a:moveTo>
                <a:cubicBezTo>
                  <a:pt x="9157126" y="2386282"/>
                  <a:pt x="9158729" y="2370807"/>
                  <a:pt x="9150433" y="2376661"/>
                </a:cubicBezTo>
                <a:cubicBezTo>
                  <a:pt x="9155479" y="2380318"/>
                  <a:pt x="9146655" y="2387367"/>
                  <a:pt x="9153423" y="2390357"/>
                </a:cubicBezTo>
                <a:close/>
                <a:moveTo>
                  <a:pt x="9024858" y="2686717"/>
                </a:moveTo>
                <a:lnTo>
                  <a:pt x="9030169" y="2669687"/>
                </a:lnTo>
                <a:lnTo>
                  <a:pt x="9043416" y="2627211"/>
                </a:lnTo>
                <a:cubicBezTo>
                  <a:pt x="9049154" y="2607495"/>
                  <a:pt x="9053975" y="2587968"/>
                  <a:pt x="9056476" y="2568845"/>
                </a:cubicBezTo>
                <a:cubicBezTo>
                  <a:pt x="9045968" y="2573246"/>
                  <a:pt x="9043006" y="2572412"/>
                  <a:pt x="9033349" y="2561958"/>
                </a:cubicBezTo>
                <a:cubicBezTo>
                  <a:pt x="9020469" y="2573878"/>
                  <a:pt x="9031487" y="2580174"/>
                  <a:pt x="9022847" y="2591112"/>
                </a:cubicBezTo>
                <a:cubicBezTo>
                  <a:pt x="9017449" y="2588251"/>
                  <a:pt x="9021562" y="2568173"/>
                  <a:pt x="9013589" y="2580833"/>
                </a:cubicBezTo>
                <a:cubicBezTo>
                  <a:pt x="9006681" y="2595392"/>
                  <a:pt x="9012494" y="2607004"/>
                  <a:pt x="9016938" y="2618486"/>
                </a:cubicBezTo>
                <a:cubicBezTo>
                  <a:pt x="9016027" y="2642358"/>
                  <a:pt x="9003339" y="2669861"/>
                  <a:pt x="8999776" y="2692762"/>
                </a:cubicBezTo>
                <a:lnTo>
                  <a:pt x="8999805" y="2695103"/>
                </a:lnTo>
                <a:lnTo>
                  <a:pt x="9000031" y="2713824"/>
                </a:lnTo>
                <a:lnTo>
                  <a:pt x="9014755" y="2682589"/>
                </a:lnTo>
                <a:lnTo>
                  <a:pt x="9015225" y="2681591"/>
                </a:lnTo>
                <a:cubicBezTo>
                  <a:pt x="9025889" y="2648976"/>
                  <a:pt x="9025938" y="2616156"/>
                  <a:pt x="9042160" y="2591553"/>
                </a:cubicBezTo>
                <a:cubicBezTo>
                  <a:pt x="9041330" y="2606894"/>
                  <a:pt x="9036260" y="2623216"/>
                  <a:pt x="9031769" y="2639437"/>
                </a:cubicBezTo>
                <a:lnTo>
                  <a:pt x="9026953" y="2672378"/>
                </a:lnTo>
                <a:close/>
                <a:moveTo>
                  <a:pt x="4555579" y="12808592"/>
                </a:moveTo>
                <a:cubicBezTo>
                  <a:pt x="4579499" y="12757874"/>
                  <a:pt x="4524619" y="12705676"/>
                  <a:pt x="4466169" y="12706915"/>
                </a:cubicBezTo>
                <a:cubicBezTo>
                  <a:pt x="4388239" y="12769083"/>
                  <a:pt x="4467920" y="12869959"/>
                  <a:pt x="4540284" y="12830077"/>
                </a:cubicBezTo>
                <a:cubicBezTo>
                  <a:pt x="4547138" y="12823053"/>
                  <a:pt x="4552162" y="12815837"/>
                  <a:pt x="4555579" y="12808592"/>
                </a:cubicBezTo>
                <a:close/>
                <a:moveTo>
                  <a:pt x="4579915" y="12761931"/>
                </a:moveTo>
                <a:cubicBezTo>
                  <a:pt x="4581904" y="12742348"/>
                  <a:pt x="4569360" y="12728715"/>
                  <a:pt x="4558544" y="12714418"/>
                </a:cubicBezTo>
                <a:cubicBezTo>
                  <a:pt x="4552711" y="12735160"/>
                  <a:pt x="4570243" y="12747188"/>
                  <a:pt x="4579915" y="12761931"/>
                </a:cubicBezTo>
                <a:close/>
                <a:moveTo>
                  <a:pt x="9023180" y="2708822"/>
                </a:moveTo>
                <a:cubicBezTo>
                  <a:pt x="9019902" y="2705470"/>
                  <a:pt x="9020115" y="2701756"/>
                  <a:pt x="9013745" y="2698941"/>
                </a:cubicBezTo>
                <a:cubicBezTo>
                  <a:pt x="9010050" y="2707304"/>
                  <a:pt x="9005161" y="2715139"/>
                  <a:pt x="9006457" y="2721899"/>
                </a:cubicBezTo>
                <a:cubicBezTo>
                  <a:pt x="9012327" y="2718305"/>
                  <a:pt x="9018022" y="2715110"/>
                  <a:pt x="9023180" y="2708822"/>
                </a:cubicBezTo>
                <a:close/>
                <a:moveTo>
                  <a:pt x="9151976" y="2417324"/>
                </a:moveTo>
                <a:cubicBezTo>
                  <a:pt x="9149847" y="2413527"/>
                  <a:pt x="9158339" y="2395385"/>
                  <a:pt x="9146552" y="2401600"/>
                </a:cubicBezTo>
                <a:cubicBezTo>
                  <a:pt x="9148903" y="2405971"/>
                  <a:pt x="9140189" y="2423539"/>
                  <a:pt x="9151976" y="2417324"/>
                </a:cubicBezTo>
                <a:close/>
                <a:moveTo>
                  <a:pt x="4751347" y="12385237"/>
                </a:moveTo>
                <a:cubicBezTo>
                  <a:pt x="4753125" y="12373688"/>
                  <a:pt x="4745671" y="12362274"/>
                  <a:pt x="4734974" y="12367898"/>
                </a:cubicBezTo>
                <a:cubicBezTo>
                  <a:pt x="4741274" y="12377344"/>
                  <a:pt x="4728362" y="12376398"/>
                  <a:pt x="4730337" y="12389167"/>
                </a:cubicBezTo>
                <a:lnTo>
                  <a:pt x="4746269" y="12396207"/>
                </a:lnTo>
                <a:cubicBezTo>
                  <a:pt x="4749136" y="12392953"/>
                  <a:pt x="4750754" y="12389087"/>
                  <a:pt x="4751347" y="12385237"/>
                </a:cubicBezTo>
                <a:close/>
                <a:moveTo>
                  <a:pt x="9031411" y="2713886"/>
                </a:moveTo>
                <a:cubicBezTo>
                  <a:pt x="9009548" y="2741827"/>
                  <a:pt x="8954659" y="2784210"/>
                  <a:pt x="8925698" y="2757135"/>
                </a:cubicBezTo>
                <a:cubicBezTo>
                  <a:pt x="8910644" y="2743820"/>
                  <a:pt x="8919638" y="2691154"/>
                  <a:pt x="8924918" y="2658742"/>
                </a:cubicBezTo>
                <a:cubicBezTo>
                  <a:pt x="8930893" y="2620449"/>
                  <a:pt x="8937664" y="2582508"/>
                  <a:pt x="8947462" y="2554947"/>
                </a:cubicBezTo>
                <a:cubicBezTo>
                  <a:pt x="8968726" y="2493900"/>
                  <a:pt x="9017358" y="2438758"/>
                  <a:pt x="9057278" y="2380718"/>
                </a:cubicBezTo>
                <a:cubicBezTo>
                  <a:pt x="9089577" y="2334541"/>
                  <a:pt x="9118071" y="2286208"/>
                  <a:pt x="9155653" y="2293770"/>
                </a:cubicBezTo>
                <a:cubicBezTo>
                  <a:pt x="9167421" y="2299446"/>
                  <a:pt x="9162780" y="2320717"/>
                  <a:pt x="9175326" y="2318169"/>
                </a:cubicBezTo>
                <a:cubicBezTo>
                  <a:pt x="9171839" y="2277599"/>
                  <a:pt x="9144471" y="2251228"/>
                  <a:pt x="9108591" y="2275355"/>
                </a:cubicBezTo>
                <a:cubicBezTo>
                  <a:pt x="9101794" y="2279968"/>
                  <a:pt x="9103664" y="2286505"/>
                  <a:pt x="9097710" y="2292442"/>
                </a:cubicBezTo>
                <a:cubicBezTo>
                  <a:pt x="9090830" y="2299397"/>
                  <a:pt x="9081904" y="2300213"/>
                  <a:pt x="9078774" y="2304066"/>
                </a:cubicBezTo>
                <a:cubicBezTo>
                  <a:pt x="9011316" y="2381352"/>
                  <a:pt x="8964549" y="2504429"/>
                  <a:pt x="8930692" y="2587518"/>
                </a:cubicBezTo>
                <a:cubicBezTo>
                  <a:pt x="8923172" y="2605614"/>
                  <a:pt x="8912467" y="2622303"/>
                  <a:pt x="8906049" y="2638982"/>
                </a:cubicBezTo>
                <a:cubicBezTo>
                  <a:pt x="8886666" y="2690389"/>
                  <a:pt x="8884457" y="2775086"/>
                  <a:pt x="8917381" y="2795345"/>
                </a:cubicBezTo>
                <a:cubicBezTo>
                  <a:pt x="8958136" y="2820492"/>
                  <a:pt x="9007945" y="2757302"/>
                  <a:pt x="9031411" y="2713886"/>
                </a:cubicBezTo>
                <a:close/>
                <a:moveTo>
                  <a:pt x="9112700" y="2529908"/>
                </a:moveTo>
                <a:cubicBezTo>
                  <a:pt x="9108205" y="2472234"/>
                  <a:pt x="9126283" y="2409779"/>
                  <a:pt x="9109242" y="2354653"/>
                </a:cubicBezTo>
                <a:cubicBezTo>
                  <a:pt x="9100621" y="2374166"/>
                  <a:pt x="9094249" y="2391817"/>
                  <a:pt x="9091045" y="2402301"/>
                </a:cubicBezTo>
                <a:cubicBezTo>
                  <a:pt x="9082563" y="2404265"/>
                  <a:pt x="9084008" y="2397764"/>
                  <a:pt x="9076972" y="2393227"/>
                </a:cubicBezTo>
                <a:cubicBezTo>
                  <a:pt x="9073536" y="2398848"/>
                  <a:pt x="9069925" y="2404868"/>
                  <a:pt x="9066665" y="2410091"/>
                </a:cubicBezTo>
                <a:cubicBezTo>
                  <a:pt x="9097245" y="2450733"/>
                  <a:pt x="9059177" y="2506735"/>
                  <a:pt x="9076236" y="2549970"/>
                </a:cubicBezTo>
                <a:cubicBezTo>
                  <a:pt x="9093850" y="2518723"/>
                  <a:pt x="9077511" y="2482471"/>
                  <a:pt x="9094346" y="2459447"/>
                </a:cubicBezTo>
                <a:cubicBezTo>
                  <a:pt x="9090003" y="2474663"/>
                  <a:pt x="9091407" y="2491942"/>
                  <a:pt x="9090998" y="2507944"/>
                </a:cubicBezTo>
                <a:cubicBezTo>
                  <a:pt x="9090544" y="2522974"/>
                  <a:pt x="9081311" y="2546025"/>
                  <a:pt x="9099366" y="2556858"/>
                </a:cubicBezTo>
                <a:cubicBezTo>
                  <a:pt x="9105386" y="2519537"/>
                  <a:pt x="9099259" y="2484940"/>
                  <a:pt x="9106031" y="2446999"/>
                </a:cubicBezTo>
                <a:cubicBezTo>
                  <a:pt x="9101597" y="2439805"/>
                  <a:pt x="9100052" y="2419608"/>
                  <a:pt x="9109108" y="2417421"/>
                </a:cubicBezTo>
                <a:cubicBezTo>
                  <a:pt x="9110993" y="2452999"/>
                  <a:pt x="9102128" y="2504295"/>
                  <a:pt x="9112700" y="2529908"/>
                </a:cubicBezTo>
                <a:close/>
                <a:moveTo>
                  <a:pt x="9131330" y="2488283"/>
                </a:moveTo>
                <a:cubicBezTo>
                  <a:pt x="9133967" y="2481237"/>
                  <a:pt x="9135695" y="2472481"/>
                  <a:pt x="9139797" y="2468582"/>
                </a:cubicBezTo>
                <a:cubicBezTo>
                  <a:pt x="9135372" y="2465675"/>
                  <a:pt x="9134854" y="2450691"/>
                  <a:pt x="9127530" y="2456499"/>
                </a:cubicBezTo>
                <a:cubicBezTo>
                  <a:pt x="9125529" y="2471797"/>
                  <a:pt x="9132055" y="2486104"/>
                  <a:pt x="9117406" y="2497718"/>
                </a:cubicBezTo>
                <a:cubicBezTo>
                  <a:pt x="9125147" y="2500662"/>
                  <a:pt x="9128694" y="2495328"/>
                  <a:pt x="9131330" y="2488283"/>
                </a:cubicBezTo>
                <a:close/>
                <a:moveTo>
                  <a:pt x="4731190" y="12451883"/>
                </a:moveTo>
                <a:cubicBezTo>
                  <a:pt x="4740262" y="12417345"/>
                  <a:pt x="4722843" y="12379194"/>
                  <a:pt x="4690046" y="12361847"/>
                </a:cubicBezTo>
                <a:cubicBezTo>
                  <a:pt x="4630864" y="12330939"/>
                  <a:pt x="4572447" y="12381267"/>
                  <a:pt x="4570213" y="12428343"/>
                </a:cubicBezTo>
                <a:cubicBezTo>
                  <a:pt x="4568311" y="12466048"/>
                  <a:pt x="4630533" y="12511624"/>
                  <a:pt x="4673404" y="12507248"/>
                </a:cubicBezTo>
                <a:cubicBezTo>
                  <a:pt x="4689714" y="12505889"/>
                  <a:pt x="4723526" y="12483236"/>
                  <a:pt x="4731190" y="12451883"/>
                </a:cubicBezTo>
                <a:close/>
                <a:moveTo>
                  <a:pt x="9087232" y="2599985"/>
                </a:moveTo>
                <a:cubicBezTo>
                  <a:pt x="9089680" y="2592440"/>
                  <a:pt x="9090773" y="2585189"/>
                  <a:pt x="9089864" y="2578362"/>
                </a:cubicBezTo>
                <a:cubicBezTo>
                  <a:pt x="9078938" y="2574010"/>
                  <a:pt x="9074197" y="2589050"/>
                  <a:pt x="9067540" y="2576113"/>
                </a:cubicBezTo>
                <a:cubicBezTo>
                  <a:pt x="9060799" y="2585986"/>
                  <a:pt x="9060215" y="2602387"/>
                  <a:pt x="9071909" y="2594227"/>
                </a:cubicBezTo>
                <a:cubicBezTo>
                  <a:pt x="9066547" y="2613633"/>
                  <a:pt x="9052934" y="2634748"/>
                  <a:pt x="9047752" y="2653899"/>
                </a:cubicBezTo>
                <a:lnTo>
                  <a:pt x="9047641" y="2655062"/>
                </a:lnTo>
                <a:lnTo>
                  <a:pt x="9045997" y="2672259"/>
                </a:lnTo>
                <a:lnTo>
                  <a:pt x="9066602" y="2639191"/>
                </a:lnTo>
                <a:lnTo>
                  <a:pt x="9076461" y="2623368"/>
                </a:lnTo>
                <a:cubicBezTo>
                  <a:pt x="9080978" y="2615368"/>
                  <a:pt x="9084783" y="2607530"/>
                  <a:pt x="9087232" y="2599985"/>
                </a:cubicBezTo>
                <a:close/>
                <a:moveTo>
                  <a:pt x="4589276" y="12794620"/>
                </a:moveTo>
                <a:cubicBezTo>
                  <a:pt x="4584051" y="12791359"/>
                  <a:pt x="4585893" y="12785035"/>
                  <a:pt x="4581021" y="12780979"/>
                </a:cubicBezTo>
                <a:cubicBezTo>
                  <a:pt x="4573964" y="12788330"/>
                  <a:pt x="4583683" y="12804045"/>
                  <a:pt x="4589276" y="12794620"/>
                </a:cubicBezTo>
                <a:close/>
                <a:moveTo>
                  <a:pt x="4707492" y="12527068"/>
                </a:moveTo>
                <a:cubicBezTo>
                  <a:pt x="4699924" y="12523725"/>
                  <a:pt x="4707462" y="12514206"/>
                  <a:pt x="4695078" y="12512065"/>
                </a:cubicBezTo>
                <a:cubicBezTo>
                  <a:pt x="4689578" y="12523436"/>
                  <a:pt x="4699343" y="12540123"/>
                  <a:pt x="4707492" y="12527068"/>
                </a:cubicBezTo>
                <a:close/>
                <a:moveTo>
                  <a:pt x="9103699" y="2600360"/>
                </a:moveTo>
                <a:cubicBezTo>
                  <a:pt x="9106793" y="2595242"/>
                  <a:pt x="9108274" y="2590542"/>
                  <a:pt x="9104113" y="2587037"/>
                </a:cubicBezTo>
                <a:cubicBezTo>
                  <a:pt x="9096622" y="2597530"/>
                  <a:pt x="9090853" y="2607356"/>
                  <a:pt x="9093611" y="2616191"/>
                </a:cubicBezTo>
                <a:cubicBezTo>
                  <a:pt x="9095898" y="2611014"/>
                  <a:pt x="9100605" y="2605478"/>
                  <a:pt x="9103699" y="2600360"/>
                </a:cubicBezTo>
                <a:close/>
                <a:moveTo>
                  <a:pt x="9164313" y="2470312"/>
                </a:moveTo>
                <a:cubicBezTo>
                  <a:pt x="9176074" y="2438442"/>
                  <a:pt x="9181500" y="2407046"/>
                  <a:pt x="9175367" y="2380538"/>
                </a:cubicBezTo>
                <a:cubicBezTo>
                  <a:pt x="9168625" y="2400644"/>
                  <a:pt x="9162251" y="2422340"/>
                  <a:pt x="9155440" y="2443545"/>
                </a:cubicBezTo>
                <a:lnTo>
                  <a:pt x="9133066" y="2503129"/>
                </a:lnTo>
                <a:lnTo>
                  <a:pt x="9132887" y="2503606"/>
                </a:lnTo>
                <a:cubicBezTo>
                  <a:pt x="9125761" y="2519734"/>
                  <a:pt x="9113365" y="2535675"/>
                  <a:pt x="9112138" y="2549658"/>
                </a:cubicBezTo>
                <a:lnTo>
                  <a:pt x="9114108" y="2558071"/>
                </a:lnTo>
                <a:lnTo>
                  <a:pt x="9115244" y="2562922"/>
                </a:lnTo>
                <a:cubicBezTo>
                  <a:pt x="9134455" y="2534522"/>
                  <a:pt x="9152551" y="2502180"/>
                  <a:pt x="9164313" y="2470312"/>
                </a:cubicBezTo>
                <a:close/>
                <a:moveTo>
                  <a:pt x="4732518" y="12514332"/>
                </a:moveTo>
                <a:cubicBezTo>
                  <a:pt x="4734585" y="12509655"/>
                  <a:pt x="4735359" y="12504405"/>
                  <a:pt x="4733914" y="12500673"/>
                </a:cubicBezTo>
                <a:cubicBezTo>
                  <a:pt x="4726918" y="12497107"/>
                  <a:pt x="4721213" y="12496013"/>
                  <a:pt x="4715823" y="12497439"/>
                </a:cubicBezTo>
                <a:cubicBezTo>
                  <a:pt x="4711341" y="12509735"/>
                  <a:pt x="4718474" y="12516217"/>
                  <a:pt x="4723359" y="12524561"/>
                </a:cubicBezTo>
                <a:cubicBezTo>
                  <a:pt x="4727091" y="12523117"/>
                  <a:pt x="4730451" y="12519011"/>
                  <a:pt x="4732518" y="12514332"/>
                </a:cubicBezTo>
                <a:close/>
                <a:moveTo>
                  <a:pt x="4757711" y="12468359"/>
                </a:moveTo>
                <a:cubicBezTo>
                  <a:pt x="4762905" y="12458757"/>
                  <a:pt x="4757190" y="12453377"/>
                  <a:pt x="4752798" y="12447154"/>
                </a:cubicBezTo>
                <a:cubicBezTo>
                  <a:pt x="4747604" y="12456756"/>
                  <a:pt x="4753319" y="12462137"/>
                  <a:pt x="4757711" y="12468359"/>
                </a:cubicBezTo>
                <a:close/>
                <a:moveTo>
                  <a:pt x="9134113" y="2582682"/>
                </a:moveTo>
                <a:cubicBezTo>
                  <a:pt x="9118883" y="2569765"/>
                  <a:pt x="9124149" y="2594462"/>
                  <a:pt x="9134113" y="2582682"/>
                </a:cubicBezTo>
                <a:close/>
                <a:moveTo>
                  <a:pt x="4776696" y="12457713"/>
                </a:moveTo>
                <a:cubicBezTo>
                  <a:pt x="4776315" y="12445647"/>
                  <a:pt x="4786843" y="12429361"/>
                  <a:pt x="4773254" y="12422406"/>
                </a:cubicBezTo>
                <a:cubicBezTo>
                  <a:pt x="4773062" y="12434693"/>
                  <a:pt x="4763107" y="12450758"/>
                  <a:pt x="4776696" y="12457713"/>
                </a:cubicBezTo>
                <a:close/>
                <a:moveTo>
                  <a:pt x="4812808" y="12397531"/>
                </a:moveTo>
                <a:cubicBezTo>
                  <a:pt x="4797116" y="12379176"/>
                  <a:pt x="4795205" y="12355490"/>
                  <a:pt x="4776640" y="12338246"/>
                </a:cubicBezTo>
                <a:cubicBezTo>
                  <a:pt x="4774031" y="12357079"/>
                  <a:pt x="4798954" y="12409492"/>
                  <a:pt x="4812808" y="12397531"/>
                </a:cubicBezTo>
                <a:close/>
                <a:moveTo>
                  <a:pt x="4847173" y="12459826"/>
                </a:moveTo>
                <a:cubicBezTo>
                  <a:pt x="4829906" y="12449341"/>
                  <a:pt x="4831391" y="12402886"/>
                  <a:pt x="4809931" y="12414818"/>
                </a:cubicBezTo>
                <a:cubicBezTo>
                  <a:pt x="4823976" y="12427210"/>
                  <a:pt x="4829269" y="12460481"/>
                  <a:pt x="4847173" y="12459826"/>
                </a:cubicBezTo>
                <a:close/>
                <a:moveTo>
                  <a:pt x="9357174" y="2260258"/>
                </a:moveTo>
                <a:cubicBezTo>
                  <a:pt x="9362058" y="2252317"/>
                  <a:pt x="9353049" y="2236200"/>
                  <a:pt x="9357244" y="2231323"/>
                </a:cubicBezTo>
                <a:cubicBezTo>
                  <a:pt x="9322297" y="2218199"/>
                  <a:pt x="9302965" y="2205594"/>
                  <a:pt x="9276092" y="2194027"/>
                </a:cubicBezTo>
                <a:cubicBezTo>
                  <a:pt x="9279614" y="2244424"/>
                  <a:pt x="9274656" y="2299486"/>
                  <a:pt x="9296924" y="2340336"/>
                </a:cubicBezTo>
                <a:cubicBezTo>
                  <a:pt x="9320797" y="2334408"/>
                  <a:pt x="9337675" y="2289679"/>
                  <a:pt x="9357174" y="2260258"/>
                </a:cubicBezTo>
                <a:close/>
                <a:moveTo>
                  <a:pt x="9445409" y="2127907"/>
                </a:moveTo>
                <a:cubicBezTo>
                  <a:pt x="9445915" y="2102535"/>
                  <a:pt x="9444547" y="2078351"/>
                  <a:pt x="9421739" y="2065217"/>
                </a:cubicBezTo>
                <a:cubicBezTo>
                  <a:pt x="9405532" y="2066795"/>
                  <a:pt x="9399896" y="2088548"/>
                  <a:pt x="9384157" y="2091343"/>
                </a:cubicBezTo>
                <a:cubicBezTo>
                  <a:pt x="9383595" y="2085032"/>
                  <a:pt x="9379277" y="2081099"/>
                  <a:pt x="9370736" y="2078325"/>
                </a:cubicBezTo>
                <a:cubicBezTo>
                  <a:pt x="9360470" y="2095333"/>
                  <a:pt x="9355801" y="2123241"/>
                  <a:pt x="9343719" y="2136751"/>
                </a:cubicBezTo>
                <a:cubicBezTo>
                  <a:pt x="9336711" y="2134320"/>
                  <a:pt x="9329453" y="2132452"/>
                  <a:pt x="9322445" y="2130021"/>
                </a:cubicBezTo>
                <a:cubicBezTo>
                  <a:pt x="9309800" y="2149343"/>
                  <a:pt x="9294622" y="2164512"/>
                  <a:pt x="9284103" y="2188145"/>
                </a:cubicBezTo>
                <a:cubicBezTo>
                  <a:pt x="9297307" y="2187257"/>
                  <a:pt x="9309255" y="2201307"/>
                  <a:pt x="9328308" y="2204696"/>
                </a:cubicBezTo>
                <a:cubicBezTo>
                  <a:pt x="9357636" y="2166829"/>
                  <a:pt x="9394624" y="2142797"/>
                  <a:pt x="9440212" y="2135037"/>
                </a:cubicBezTo>
                <a:cubicBezTo>
                  <a:pt x="9441307" y="2131817"/>
                  <a:pt x="9444938" y="2132751"/>
                  <a:pt x="9445409" y="2127907"/>
                </a:cubicBezTo>
                <a:close/>
                <a:moveTo>
                  <a:pt x="9374337" y="2362577"/>
                </a:moveTo>
                <a:cubicBezTo>
                  <a:pt x="9383338" y="2339441"/>
                  <a:pt x="9362293" y="2304794"/>
                  <a:pt x="9355729" y="2283194"/>
                </a:cubicBezTo>
                <a:cubicBezTo>
                  <a:pt x="9347494" y="2305481"/>
                  <a:pt x="9333819" y="2317274"/>
                  <a:pt x="9327710" y="2343870"/>
                </a:cubicBezTo>
                <a:cubicBezTo>
                  <a:pt x="9334807" y="2357455"/>
                  <a:pt x="9335805" y="2373390"/>
                  <a:pt x="9353669" y="2380966"/>
                </a:cubicBezTo>
                <a:cubicBezTo>
                  <a:pt x="9364995" y="2376722"/>
                  <a:pt x="9371335" y="2370289"/>
                  <a:pt x="9374337" y="2362577"/>
                </a:cubicBezTo>
                <a:close/>
                <a:moveTo>
                  <a:pt x="9494719" y="2120112"/>
                </a:moveTo>
                <a:cubicBezTo>
                  <a:pt x="9499196" y="2112328"/>
                  <a:pt x="9498889" y="2093330"/>
                  <a:pt x="9491163" y="2084182"/>
                </a:cubicBezTo>
                <a:cubicBezTo>
                  <a:pt x="9470828" y="2073827"/>
                  <a:pt x="9447667" y="2104658"/>
                  <a:pt x="9456046" y="2131273"/>
                </a:cubicBezTo>
                <a:cubicBezTo>
                  <a:pt x="9468561" y="2127386"/>
                  <a:pt x="9486206" y="2133182"/>
                  <a:pt x="9494719" y="2120112"/>
                </a:cubicBezTo>
                <a:close/>
                <a:moveTo>
                  <a:pt x="9483130" y="2174930"/>
                </a:moveTo>
                <a:cubicBezTo>
                  <a:pt x="9464606" y="2174134"/>
                  <a:pt x="9447587" y="2176026"/>
                  <a:pt x="9430189" y="2177244"/>
                </a:cubicBezTo>
                <a:lnTo>
                  <a:pt x="9412584" y="2176697"/>
                </a:lnTo>
                <a:lnTo>
                  <a:pt x="9374998" y="2175530"/>
                </a:lnTo>
                <a:cubicBezTo>
                  <a:pt x="9361510" y="2185386"/>
                  <a:pt x="9347086" y="2192805"/>
                  <a:pt x="9337945" y="2210311"/>
                </a:cubicBezTo>
                <a:lnTo>
                  <a:pt x="9377864" y="2229059"/>
                </a:lnTo>
                <a:lnTo>
                  <a:pt x="9413777" y="2245925"/>
                </a:lnTo>
                <a:cubicBezTo>
                  <a:pt x="9427891" y="2231632"/>
                  <a:pt x="9448542" y="2230675"/>
                  <a:pt x="9463689" y="2217850"/>
                </a:cubicBezTo>
                <a:cubicBezTo>
                  <a:pt x="9468387" y="2199723"/>
                  <a:pt x="9475837" y="2187530"/>
                  <a:pt x="9483130" y="2174930"/>
                </a:cubicBezTo>
                <a:close/>
                <a:moveTo>
                  <a:pt x="9248528" y="2706058"/>
                </a:moveTo>
                <a:cubicBezTo>
                  <a:pt x="9248528" y="2706058"/>
                  <a:pt x="9229306" y="2707560"/>
                  <a:pt x="9248528" y="2706058"/>
                </a:cubicBezTo>
                <a:close/>
                <a:moveTo>
                  <a:pt x="9223440" y="2776839"/>
                </a:moveTo>
                <a:cubicBezTo>
                  <a:pt x="9230164" y="2758391"/>
                  <a:pt x="9215684" y="2744854"/>
                  <a:pt x="9214897" y="2728324"/>
                </a:cubicBezTo>
                <a:cubicBezTo>
                  <a:pt x="9218930" y="2722966"/>
                  <a:pt x="9223377" y="2715055"/>
                  <a:pt x="9225156" y="2706857"/>
                </a:cubicBezTo>
                <a:lnTo>
                  <a:pt x="9223096" y="2698560"/>
                </a:lnTo>
                <a:lnTo>
                  <a:pt x="9219400" y="2683669"/>
                </a:lnTo>
                <a:cubicBezTo>
                  <a:pt x="9207583" y="2717953"/>
                  <a:pt x="9204822" y="2750050"/>
                  <a:pt x="9223440" y="2776839"/>
                </a:cubicBezTo>
                <a:close/>
                <a:moveTo>
                  <a:pt x="9240211" y="2744268"/>
                </a:moveTo>
                <a:cubicBezTo>
                  <a:pt x="9232646" y="2740926"/>
                  <a:pt x="9237452" y="2735434"/>
                  <a:pt x="9228341" y="2732360"/>
                </a:cubicBezTo>
                <a:cubicBezTo>
                  <a:pt x="9219433" y="2741751"/>
                  <a:pt x="9229609" y="2746723"/>
                  <a:pt x="9230330" y="2753705"/>
                </a:cubicBezTo>
                <a:cubicBezTo>
                  <a:pt x="9233683" y="2750427"/>
                  <a:pt x="9237794" y="2750816"/>
                  <a:pt x="9240211" y="2744268"/>
                </a:cubicBezTo>
                <a:close/>
                <a:moveTo>
                  <a:pt x="9249285" y="2730191"/>
                </a:moveTo>
                <a:cubicBezTo>
                  <a:pt x="9243703" y="2723440"/>
                  <a:pt x="9242935" y="2715486"/>
                  <a:pt x="9234834" y="2709050"/>
                </a:cubicBezTo>
                <a:cubicBezTo>
                  <a:pt x="9228000" y="2716979"/>
                  <a:pt x="9239497" y="2741573"/>
                  <a:pt x="9249285" y="2730191"/>
                </a:cubicBezTo>
                <a:close/>
                <a:moveTo>
                  <a:pt x="9442707" y="2317429"/>
                </a:moveTo>
                <a:cubicBezTo>
                  <a:pt x="9448717" y="2306956"/>
                  <a:pt x="9452389" y="2295868"/>
                  <a:pt x="9449561" y="2280638"/>
                </a:cubicBezTo>
                <a:cubicBezTo>
                  <a:pt x="9435342" y="2272824"/>
                  <a:pt x="9423352" y="2266249"/>
                  <a:pt x="9410980" y="2259590"/>
                </a:cubicBezTo>
                <a:lnTo>
                  <a:pt x="9371444" y="2238737"/>
                </a:lnTo>
                <a:lnTo>
                  <a:pt x="9370102" y="2238029"/>
                </a:lnTo>
                <a:lnTo>
                  <a:pt x="9370032" y="2240868"/>
                </a:lnTo>
                <a:lnTo>
                  <a:pt x="9369306" y="2270389"/>
                </a:lnTo>
                <a:cubicBezTo>
                  <a:pt x="9370331" y="2280484"/>
                  <a:pt x="9372183" y="2290146"/>
                  <a:pt x="9373463" y="2300144"/>
                </a:cubicBezTo>
                <a:cubicBezTo>
                  <a:pt x="9403279" y="2309647"/>
                  <a:pt x="9406683" y="2333047"/>
                  <a:pt x="9421822" y="2350531"/>
                </a:cubicBezTo>
                <a:lnTo>
                  <a:pt x="9439626" y="2322314"/>
                </a:lnTo>
                <a:close/>
                <a:moveTo>
                  <a:pt x="4918824" y="12568099"/>
                </a:moveTo>
                <a:cubicBezTo>
                  <a:pt x="4906003" y="12548634"/>
                  <a:pt x="4897334" y="12510065"/>
                  <a:pt x="4874912" y="12505868"/>
                </a:cubicBezTo>
                <a:cubicBezTo>
                  <a:pt x="4893650" y="12522713"/>
                  <a:pt x="4893705" y="12564614"/>
                  <a:pt x="4918824" y="12568099"/>
                </a:cubicBezTo>
                <a:close/>
                <a:moveTo>
                  <a:pt x="9521681" y="2154959"/>
                </a:moveTo>
                <a:cubicBezTo>
                  <a:pt x="9525721" y="2143613"/>
                  <a:pt x="9528038" y="2133862"/>
                  <a:pt x="9520750" y="2128275"/>
                </a:cubicBezTo>
                <a:cubicBezTo>
                  <a:pt x="9496837" y="2137133"/>
                  <a:pt x="9462398" y="2139812"/>
                  <a:pt x="9435123" y="2146423"/>
                </a:cubicBezTo>
                <a:lnTo>
                  <a:pt x="9431939" y="2147514"/>
                </a:lnTo>
                <a:lnTo>
                  <a:pt x="9410890" y="2154718"/>
                </a:lnTo>
                <a:cubicBezTo>
                  <a:pt x="9407387" y="2156534"/>
                  <a:pt x="9388894" y="2159457"/>
                  <a:pt x="9398686" y="2165478"/>
                </a:cubicBezTo>
                <a:lnTo>
                  <a:pt x="9420254" y="2165132"/>
                </a:lnTo>
                <a:lnTo>
                  <a:pt x="9462341" y="2164458"/>
                </a:lnTo>
                <a:cubicBezTo>
                  <a:pt x="9482516" y="2162112"/>
                  <a:pt x="9501970" y="2158352"/>
                  <a:pt x="9521681" y="2154959"/>
                </a:cubicBezTo>
                <a:close/>
                <a:moveTo>
                  <a:pt x="9278101" y="2709129"/>
                </a:moveTo>
                <a:cubicBezTo>
                  <a:pt x="9272223" y="2687970"/>
                  <a:pt x="9258438" y="2668552"/>
                  <a:pt x="9236171" y="2651098"/>
                </a:cubicBezTo>
                <a:cubicBezTo>
                  <a:pt x="9218947" y="2678233"/>
                  <a:pt x="9261890" y="2691971"/>
                  <a:pt x="9271656" y="2712945"/>
                </a:cubicBezTo>
                <a:cubicBezTo>
                  <a:pt x="9274221" y="2713603"/>
                  <a:pt x="9276517" y="2712713"/>
                  <a:pt x="9278101" y="2709129"/>
                </a:cubicBezTo>
                <a:close/>
                <a:moveTo>
                  <a:pt x="9423125" y="2391526"/>
                </a:moveTo>
                <a:cubicBezTo>
                  <a:pt x="9407612" y="2371855"/>
                  <a:pt x="9411093" y="2342074"/>
                  <a:pt x="9388819" y="2325471"/>
                </a:cubicBezTo>
                <a:cubicBezTo>
                  <a:pt x="9394100" y="2353744"/>
                  <a:pt x="9374848" y="2394727"/>
                  <a:pt x="9406132" y="2409259"/>
                </a:cubicBezTo>
                <a:cubicBezTo>
                  <a:pt x="9414235" y="2408470"/>
                  <a:pt x="9418336" y="2398498"/>
                  <a:pt x="9423125" y="2391526"/>
                </a:cubicBezTo>
                <a:close/>
                <a:moveTo>
                  <a:pt x="9279663" y="2737902"/>
                </a:moveTo>
                <a:cubicBezTo>
                  <a:pt x="9276960" y="2734327"/>
                  <a:pt x="9276377" y="2730262"/>
                  <a:pt x="9279461" y="2725437"/>
                </a:cubicBezTo>
                <a:cubicBezTo>
                  <a:pt x="9271730" y="2726781"/>
                  <a:pt x="9260787" y="2713854"/>
                  <a:pt x="9253147" y="2717142"/>
                </a:cubicBezTo>
                <a:cubicBezTo>
                  <a:pt x="9264341" y="2723040"/>
                  <a:pt x="9268589" y="2746811"/>
                  <a:pt x="9279663" y="2737902"/>
                </a:cubicBezTo>
                <a:close/>
                <a:moveTo>
                  <a:pt x="9308566" y="2673566"/>
                </a:moveTo>
                <a:cubicBezTo>
                  <a:pt x="9304835" y="2664778"/>
                  <a:pt x="9301104" y="2655990"/>
                  <a:pt x="9288494" y="2648990"/>
                </a:cubicBezTo>
                <a:cubicBezTo>
                  <a:pt x="9286345" y="2657085"/>
                  <a:pt x="9303547" y="2682772"/>
                  <a:pt x="9308566" y="2673566"/>
                </a:cubicBezTo>
                <a:close/>
                <a:moveTo>
                  <a:pt x="9259836" y="2788161"/>
                </a:moveTo>
                <a:cubicBezTo>
                  <a:pt x="9252263" y="2780531"/>
                  <a:pt x="9246024" y="2755880"/>
                  <a:pt x="9235125" y="2764391"/>
                </a:cubicBezTo>
                <a:cubicBezTo>
                  <a:pt x="9234746" y="2772791"/>
                  <a:pt x="9256346" y="2788522"/>
                  <a:pt x="9259836" y="2788161"/>
                </a:cubicBezTo>
                <a:close/>
                <a:moveTo>
                  <a:pt x="9268513" y="2773908"/>
                </a:moveTo>
                <a:cubicBezTo>
                  <a:pt x="9265273" y="2767241"/>
                  <a:pt x="9258561" y="2749044"/>
                  <a:pt x="9247034" y="2752518"/>
                </a:cubicBezTo>
                <a:cubicBezTo>
                  <a:pt x="9254690" y="2757805"/>
                  <a:pt x="9257161" y="2776983"/>
                  <a:pt x="9268513" y="2773908"/>
                </a:cubicBezTo>
                <a:close/>
                <a:moveTo>
                  <a:pt x="4934855" y="12618010"/>
                </a:moveTo>
                <a:cubicBezTo>
                  <a:pt x="4938011" y="12606556"/>
                  <a:pt x="4931191" y="12582129"/>
                  <a:pt x="4919754" y="12587544"/>
                </a:cubicBezTo>
                <a:cubicBezTo>
                  <a:pt x="4928350" y="12596101"/>
                  <a:pt x="4925860" y="12609277"/>
                  <a:pt x="4934855" y="12618010"/>
                </a:cubicBezTo>
                <a:close/>
                <a:moveTo>
                  <a:pt x="4688334" y="13186723"/>
                </a:moveTo>
                <a:lnTo>
                  <a:pt x="4680368" y="13183204"/>
                </a:lnTo>
                <a:lnTo>
                  <a:pt x="4676849" y="13191167"/>
                </a:lnTo>
                <a:lnTo>
                  <a:pt x="4684815" y="13194687"/>
                </a:lnTo>
                <a:close/>
                <a:moveTo>
                  <a:pt x="9466736" y="2408656"/>
                </a:moveTo>
                <a:cubicBezTo>
                  <a:pt x="9468379" y="2406858"/>
                  <a:pt x="9469803" y="2404794"/>
                  <a:pt x="9470022" y="2400512"/>
                </a:cubicBezTo>
                <a:cubicBezTo>
                  <a:pt x="9451222" y="2384438"/>
                  <a:pt x="9452638" y="2357783"/>
                  <a:pt x="9440035" y="2338391"/>
                </a:cubicBezTo>
                <a:cubicBezTo>
                  <a:pt x="9438641" y="2345689"/>
                  <a:pt x="9436339" y="2351237"/>
                  <a:pt x="9433397" y="2355575"/>
                </a:cubicBezTo>
                <a:lnTo>
                  <a:pt x="9431200" y="2357654"/>
                </a:lnTo>
                <a:lnTo>
                  <a:pt x="9422913" y="2365498"/>
                </a:lnTo>
                <a:lnTo>
                  <a:pt x="9426088" y="2379101"/>
                </a:lnTo>
                <a:lnTo>
                  <a:pt x="9426508" y="2380899"/>
                </a:lnTo>
                <a:cubicBezTo>
                  <a:pt x="9446155" y="2382193"/>
                  <a:pt x="9441674" y="2408163"/>
                  <a:pt x="9462136" y="2415206"/>
                </a:cubicBezTo>
                <a:cubicBezTo>
                  <a:pt x="9463231" y="2411987"/>
                  <a:pt x="9465093" y="2410454"/>
                  <a:pt x="9466736" y="2408656"/>
                </a:cubicBezTo>
                <a:close/>
                <a:moveTo>
                  <a:pt x="9365771" y="2638870"/>
                </a:moveTo>
                <a:cubicBezTo>
                  <a:pt x="9362670" y="2635120"/>
                  <a:pt x="9361466" y="2630304"/>
                  <a:pt x="9358142" y="2625980"/>
                </a:cubicBezTo>
                <a:cubicBezTo>
                  <a:pt x="9351744" y="2630768"/>
                  <a:pt x="9344938" y="2631093"/>
                  <a:pt x="9340012" y="2642243"/>
                </a:cubicBezTo>
                <a:cubicBezTo>
                  <a:pt x="9347752" y="2645188"/>
                  <a:pt x="9343169" y="2651254"/>
                  <a:pt x="9352456" y="2653929"/>
                </a:cubicBezTo>
                <a:cubicBezTo>
                  <a:pt x="9357956" y="2642557"/>
                  <a:pt x="9355392" y="2641899"/>
                  <a:pt x="9365771" y="2638870"/>
                </a:cubicBezTo>
                <a:close/>
                <a:moveTo>
                  <a:pt x="9565849" y="2198101"/>
                </a:moveTo>
                <a:cubicBezTo>
                  <a:pt x="9575617" y="2170095"/>
                  <a:pt x="9530560" y="2180448"/>
                  <a:pt x="9524307" y="2164206"/>
                </a:cubicBezTo>
                <a:cubicBezTo>
                  <a:pt x="9515576" y="2169432"/>
                  <a:pt x="9504251" y="2169130"/>
                  <a:pt x="9495458" y="2172982"/>
                </a:cubicBezTo>
                <a:cubicBezTo>
                  <a:pt x="9490104" y="2185767"/>
                  <a:pt x="9481530" y="2191399"/>
                  <a:pt x="9478147" y="2208088"/>
                </a:cubicBezTo>
                <a:cubicBezTo>
                  <a:pt x="9506307" y="2202375"/>
                  <a:pt x="9535248" y="2198691"/>
                  <a:pt x="9565849" y="2198101"/>
                </a:cubicBezTo>
                <a:close/>
                <a:moveTo>
                  <a:pt x="9359192" y="2705454"/>
                </a:moveTo>
                <a:cubicBezTo>
                  <a:pt x="9350378" y="2696324"/>
                  <a:pt x="9350222" y="2684832"/>
                  <a:pt x="9333500" y="2677444"/>
                </a:cubicBezTo>
                <a:cubicBezTo>
                  <a:pt x="9332194" y="2686862"/>
                  <a:pt x="9350636" y="2714049"/>
                  <a:pt x="9359192" y="2705454"/>
                </a:cubicBezTo>
                <a:close/>
                <a:moveTo>
                  <a:pt x="9393160" y="2632885"/>
                </a:moveTo>
                <a:cubicBezTo>
                  <a:pt x="9391067" y="2625773"/>
                  <a:pt x="9389477" y="2604604"/>
                  <a:pt x="9376902" y="2614755"/>
                </a:cubicBezTo>
                <a:cubicBezTo>
                  <a:pt x="9391624" y="2616976"/>
                  <a:pt x="9380706" y="2637378"/>
                  <a:pt x="9393160" y="2632885"/>
                </a:cubicBezTo>
                <a:close/>
                <a:moveTo>
                  <a:pt x="4933219" y="12751006"/>
                </a:moveTo>
                <a:cubicBezTo>
                  <a:pt x="4928911" y="12742440"/>
                  <a:pt x="4920367" y="12718679"/>
                  <a:pt x="4909321" y="12740447"/>
                </a:cubicBezTo>
                <a:cubicBezTo>
                  <a:pt x="4922186" y="12740421"/>
                  <a:pt x="4929478" y="12758395"/>
                  <a:pt x="4933219" y="12751006"/>
                </a:cubicBezTo>
                <a:close/>
                <a:moveTo>
                  <a:pt x="9583830" y="2232675"/>
                </a:moveTo>
                <a:cubicBezTo>
                  <a:pt x="9557610" y="2238573"/>
                  <a:pt x="9513991" y="2244175"/>
                  <a:pt x="9489752" y="2217607"/>
                </a:cubicBezTo>
                <a:cubicBezTo>
                  <a:pt x="9469505" y="2230531"/>
                  <a:pt x="9444598" y="2234991"/>
                  <a:pt x="9426228" y="2252788"/>
                </a:cubicBezTo>
                <a:cubicBezTo>
                  <a:pt x="9448471" y="2265672"/>
                  <a:pt x="9471526" y="2278243"/>
                  <a:pt x="9492955" y="2291441"/>
                </a:cubicBezTo>
                <a:cubicBezTo>
                  <a:pt x="9512481" y="2283923"/>
                  <a:pt x="9531224" y="2274375"/>
                  <a:pt x="9553908" y="2272635"/>
                </a:cubicBezTo>
                <a:cubicBezTo>
                  <a:pt x="9564362" y="2259752"/>
                  <a:pt x="9574660" y="2246463"/>
                  <a:pt x="9583830" y="2232675"/>
                </a:cubicBezTo>
                <a:close/>
                <a:moveTo>
                  <a:pt x="9592408" y="2214919"/>
                </a:moveTo>
                <a:cubicBezTo>
                  <a:pt x="9561559" y="2210010"/>
                  <a:pt x="9528082" y="2201916"/>
                  <a:pt x="9507398" y="2217341"/>
                </a:cubicBezTo>
                <a:cubicBezTo>
                  <a:pt x="9536241" y="2232812"/>
                  <a:pt x="9572380" y="2229623"/>
                  <a:pt x="9592408" y="2214919"/>
                </a:cubicBezTo>
                <a:close/>
                <a:moveTo>
                  <a:pt x="9507097" y="2411884"/>
                </a:moveTo>
                <a:cubicBezTo>
                  <a:pt x="9485635" y="2401029"/>
                  <a:pt x="9485614" y="2367002"/>
                  <a:pt x="9460708" y="2365399"/>
                </a:cubicBezTo>
                <a:cubicBezTo>
                  <a:pt x="9472906" y="2384949"/>
                  <a:pt x="9485510" y="2404341"/>
                  <a:pt x="9501055" y="2421669"/>
                </a:cubicBezTo>
                <a:cubicBezTo>
                  <a:pt x="9503121" y="2418543"/>
                  <a:pt x="9506125" y="2417852"/>
                  <a:pt x="9507097" y="2411884"/>
                </a:cubicBezTo>
                <a:close/>
                <a:moveTo>
                  <a:pt x="9431226" y="2597348"/>
                </a:moveTo>
                <a:cubicBezTo>
                  <a:pt x="9416892" y="2611482"/>
                  <a:pt x="9431226" y="2597348"/>
                  <a:pt x="9431226" y="2597348"/>
                </a:cubicBezTo>
                <a:close/>
                <a:moveTo>
                  <a:pt x="9413853" y="2637745"/>
                </a:moveTo>
                <a:cubicBezTo>
                  <a:pt x="9408354" y="2628651"/>
                  <a:pt x="9405522" y="2605982"/>
                  <a:pt x="9394606" y="2605918"/>
                </a:cubicBezTo>
                <a:cubicBezTo>
                  <a:pt x="9404170" y="2614428"/>
                  <a:pt x="9400817" y="2638172"/>
                  <a:pt x="9413853" y="2637745"/>
                </a:cubicBezTo>
                <a:close/>
                <a:moveTo>
                  <a:pt x="9393939" y="2731278"/>
                </a:moveTo>
                <a:cubicBezTo>
                  <a:pt x="9384774" y="2722945"/>
                  <a:pt x="9381942" y="2700275"/>
                  <a:pt x="9365637" y="2701638"/>
                </a:cubicBezTo>
                <a:cubicBezTo>
                  <a:pt x="9375951" y="2709527"/>
                  <a:pt x="9377810" y="2732243"/>
                  <a:pt x="9393939" y="2731278"/>
                </a:cubicBezTo>
                <a:close/>
                <a:moveTo>
                  <a:pt x="4971687" y="12772762"/>
                </a:moveTo>
                <a:cubicBezTo>
                  <a:pt x="4962795" y="12770261"/>
                  <a:pt x="4958972" y="12779992"/>
                  <a:pt x="4952702" y="12783408"/>
                </a:cubicBezTo>
                <a:cubicBezTo>
                  <a:pt x="4924997" y="12770692"/>
                  <a:pt x="4895792" y="12759214"/>
                  <a:pt x="4885887" y="12739611"/>
                </a:cubicBezTo>
                <a:cubicBezTo>
                  <a:pt x="4885160" y="12712164"/>
                  <a:pt x="4917672" y="12719392"/>
                  <a:pt x="4930896" y="12702393"/>
                </a:cubicBezTo>
                <a:cubicBezTo>
                  <a:pt x="4931609" y="12590879"/>
                  <a:pt x="4842347" y="12513845"/>
                  <a:pt x="4798446" y="12419261"/>
                </a:cubicBezTo>
                <a:cubicBezTo>
                  <a:pt x="4809981" y="12493358"/>
                  <a:pt x="4739322" y="12564926"/>
                  <a:pt x="4673792" y="12560240"/>
                </a:cubicBezTo>
                <a:cubicBezTo>
                  <a:pt x="4671242" y="12604798"/>
                  <a:pt x="4643664" y="12684456"/>
                  <a:pt x="4604719" y="12705793"/>
                </a:cubicBezTo>
                <a:cubicBezTo>
                  <a:pt x="4603528" y="12725730"/>
                  <a:pt x="4625704" y="12736955"/>
                  <a:pt x="4628940" y="12759799"/>
                </a:cubicBezTo>
                <a:cubicBezTo>
                  <a:pt x="4636394" y="12809727"/>
                  <a:pt x="4603680" y="12867605"/>
                  <a:pt x="4560698" y="12881924"/>
                </a:cubicBezTo>
                <a:cubicBezTo>
                  <a:pt x="4588406" y="12915105"/>
                  <a:pt x="4620786" y="12960344"/>
                  <a:pt x="4658471" y="13006499"/>
                </a:cubicBezTo>
                <a:cubicBezTo>
                  <a:pt x="4706932" y="13065981"/>
                  <a:pt x="4783066" y="13125317"/>
                  <a:pt x="4738353" y="13213583"/>
                </a:cubicBezTo>
                <a:cubicBezTo>
                  <a:pt x="4698722" y="13224624"/>
                  <a:pt x="4605039" y="13185611"/>
                  <a:pt x="4625610" y="13134740"/>
                </a:cubicBezTo>
                <a:cubicBezTo>
                  <a:pt x="4650452" y="13132392"/>
                  <a:pt x="4668018" y="13157284"/>
                  <a:pt x="4693322" y="13164658"/>
                </a:cubicBezTo>
                <a:cubicBezTo>
                  <a:pt x="4699950" y="13144270"/>
                  <a:pt x="4686044" y="13114331"/>
                  <a:pt x="4670154" y="13087800"/>
                </a:cubicBezTo>
                <a:cubicBezTo>
                  <a:pt x="4643528" y="13044628"/>
                  <a:pt x="4616978" y="13015290"/>
                  <a:pt x="4572670" y="12973347"/>
                </a:cubicBezTo>
                <a:cubicBezTo>
                  <a:pt x="4541609" y="12943443"/>
                  <a:pt x="4522079" y="12910069"/>
                  <a:pt x="4482421" y="12928712"/>
                </a:cubicBezTo>
                <a:cubicBezTo>
                  <a:pt x="4470067" y="12918972"/>
                  <a:pt x="4465397" y="12906914"/>
                  <a:pt x="4453614" y="12896949"/>
                </a:cubicBezTo>
                <a:cubicBezTo>
                  <a:pt x="4373279" y="12876206"/>
                  <a:pt x="4338912" y="12793448"/>
                  <a:pt x="4376884" y="12715051"/>
                </a:cubicBezTo>
                <a:cubicBezTo>
                  <a:pt x="4417447" y="12629711"/>
                  <a:pt x="4508336" y="12626565"/>
                  <a:pt x="4584340" y="12687271"/>
                </a:cubicBezTo>
                <a:cubicBezTo>
                  <a:pt x="4614621" y="12647829"/>
                  <a:pt x="4626949" y="12587606"/>
                  <a:pt x="4614979" y="12553289"/>
                </a:cubicBezTo>
                <a:cubicBezTo>
                  <a:pt x="4417596" y="12522706"/>
                  <a:pt x="4538889" y="12209403"/>
                  <a:pt x="4700501" y="12295086"/>
                </a:cubicBezTo>
                <a:cubicBezTo>
                  <a:pt x="4765202" y="12266094"/>
                  <a:pt x="4779534" y="12309068"/>
                  <a:pt x="4817333" y="12365743"/>
                </a:cubicBezTo>
                <a:cubicBezTo>
                  <a:pt x="4836233" y="12394081"/>
                  <a:pt x="4850528" y="12419907"/>
                  <a:pt x="4863936" y="12443438"/>
                </a:cubicBezTo>
                <a:cubicBezTo>
                  <a:pt x="4890395" y="12491295"/>
                  <a:pt x="4935855" y="12553258"/>
                  <a:pt x="4953377" y="12597642"/>
                </a:cubicBezTo>
                <a:cubicBezTo>
                  <a:pt x="4973122" y="12647767"/>
                  <a:pt x="4989545" y="12714031"/>
                  <a:pt x="4971687" y="12772762"/>
                </a:cubicBezTo>
                <a:close/>
                <a:moveTo>
                  <a:pt x="9459732" y="2639453"/>
                </a:moveTo>
                <a:cubicBezTo>
                  <a:pt x="9471668" y="2619977"/>
                  <a:pt x="9444068" y="2609210"/>
                  <a:pt x="9455606" y="2589558"/>
                </a:cubicBezTo>
                <a:cubicBezTo>
                  <a:pt x="9446264" y="2581622"/>
                  <a:pt x="9439338" y="2587606"/>
                  <a:pt x="9432051" y="2590097"/>
                </a:cubicBezTo>
                <a:cubicBezTo>
                  <a:pt x="9450068" y="2604246"/>
                  <a:pt x="9440742" y="2625351"/>
                  <a:pt x="9459732" y="2639453"/>
                </a:cubicBezTo>
                <a:close/>
                <a:moveTo>
                  <a:pt x="9457277" y="2649316"/>
                </a:moveTo>
                <a:cubicBezTo>
                  <a:pt x="9455722" y="2645297"/>
                  <a:pt x="9451824" y="2641195"/>
                  <a:pt x="9445232" y="2637806"/>
                </a:cubicBezTo>
                <a:cubicBezTo>
                  <a:pt x="9432602" y="2642697"/>
                  <a:pt x="9413111" y="2663119"/>
                  <a:pt x="9403973" y="2647182"/>
                </a:cubicBezTo>
                <a:cubicBezTo>
                  <a:pt x="9398593" y="2652897"/>
                  <a:pt x="9390908" y="2655212"/>
                  <a:pt x="9393269" y="2663871"/>
                </a:cubicBezTo>
                <a:cubicBezTo>
                  <a:pt x="9416434" y="2667443"/>
                  <a:pt x="9435629" y="2653078"/>
                  <a:pt x="9457277" y="2649316"/>
                </a:cubicBezTo>
                <a:close/>
                <a:moveTo>
                  <a:pt x="9560248" y="2437113"/>
                </a:moveTo>
                <a:cubicBezTo>
                  <a:pt x="9562283" y="2430268"/>
                  <a:pt x="9564725" y="2423266"/>
                  <a:pt x="9566605" y="2416015"/>
                </a:cubicBezTo>
                <a:cubicBezTo>
                  <a:pt x="9542333" y="2385728"/>
                  <a:pt x="9523288" y="2352031"/>
                  <a:pt x="9511658" y="2314545"/>
                </a:cubicBezTo>
                <a:cubicBezTo>
                  <a:pt x="9491010" y="2309440"/>
                  <a:pt x="9475965" y="2290987"/>
                  <a:pt x="9461167" y="2290157"/>
                </a:cubicBezTo>
                <a:cubicBezTo>
                  <a:pt x="9458785" y="2310658"/>
                  <a:pt x="9457463" y="2330281"/>
                  <a:pt x="9456551" y="2349749"/>
                </a:cubicBezTo>
                <a:cubicBezTo>
                  <a:pt x="9490402" y="2360029"/>
                  <a:pt x="9496622" y="2384677"/>
                  <a:pt x="9512292" y="2404754"/>
                </a:cubicBezTo>
                <a:cubicBezTo>
                  <a:pt x="9511763" y="2396099"/>
                  <a:pt x="9519207" y="2402092"/>
                  <a:pt x="9524214" y="2402962"/>
                </a:cubicBezTo>
                <a:cubicBezTo>
                  <a:pt x="9535787" y="2414825"/>
                  <a:pt x="9537910" y="2431259"/>
                  <a:pt x="9560248" y="2437113"/>
                </a:cubicBezTo>
                <a:close/>
                <a:moveTo>
                  <a:pt x="9424873" y="2750657"/>
                </a:moveTo>
                <a:cubicBezTo>
                  <a:pt x="9414965" y="2747232"/>
                  <a:pt x="9419725" y="2740768"/>
                  <a:pt x="9409420" y="2737166"/>
                </a:cubicBezTo>
                <a:cubicBezTo>
                  <a:pt x="9399225" y="2744085"/>
                  <a:pt x="9420168" y="2762382"/>
                  <a:pt x="9424873" y="2750657"/>
                </a:cubicBezTo>
                <a:close/>
                <a:moveTo>
                  <a:pt x="9496388" y="2605495"/>
                </a:moveTo>
                <a:cubicBezTo>
                  <a:pt x="9496111" y="2600196"/>
                  <a:pt x="9490244" y="2594629"/>
                  <a:pt x="9477929" y="2591806"/>
                </a:cubicBezTo>
                <a:cubicBezTo>
                  <a:pt x="9472956" y="2601984"/>
                  <a:pt x="9478761" y="2609308"/>
                  <a:pt x="9481298" y="2617568"/>
                </a:cubicBezTo>
                <a:cubicBezTo>
                  <a:pt x="9491349" y="2615822"/>
                  <a:pt x="9496664" y="2610793"/>
                  <a:pt x="9496388" y="2605495"/>
                </a:cubicBezTo>
                <a:close/>
                <a:moveTo>
                  <a:pt x="9646050" y="2275393"/>
                </a:moveTo>
                <a:cubicBezTo>
                  <a:pt x="9642267" y="2267992"/>
                  <a:pt x="9622023" y="2268792"/>
                  <a:pt x="9622151" y="2259417"/>
                </a:cubicBezTo>
                <a:cubicBezTo>
                  <a:pt x="9618554" y="2250077"/>
                  <a:pt x="9632075" y="2231817"/>
                  <a:pt x="9624319" y="2225013"/>
                </a:cubicBezTo>
                <a:cubicBezTo>
                  <a:pt x="9619970" y="2223423"/>
                  <a:pt x="9615778" y="2222240"/>
                  <a:pt x="9611022" y="2220806"/>
                </a:cubicBezTo>
                <a:cubicBezTo>
                  <a:pt x="9596658" y="2235663"/>
                  <a:pt x="9584106" y="2254016"/>
                  <a:pt x="9569741" y="2268872"/>
                </a:cubicBezTo>
                <a:lnTo>
                  <a:pt x="9620653" y="2276650"/>
                </a:lnTo>
                <a:lnTo>
                  <a:pt x="9641700" y="2279866"/>
                </a:lnTo>
                <a:cubicBezTo>
                  <a:pt x="9644047" y="2279895"/>
                  <a:pt x="9645517" y="2278862"/>
                  <a:pt x="9646050" y="2275393"/>
                </a:cubicBezTo>
                <a:close/>
                <a:moveTo>
                  <a:pt x="9642476" y="2306144"/>
                </a:moveTo>
                <a:cubicBezTo>
                  <a:pt x="9642915" y="2303644"/>
                  <a:pt x="9644168" y="2300831"/>
                  <a:pt x="9645013" y="2298173"/>
                </a:cubicBezTo>
                <a:cubicBezTo>
                  <a:pt x="9639694" y="2296491"/>
                  <a:pt x="9643825" y="2290238"/>
                  <a:pt x="9635659" y="2289652"/>
                </a:cubicBezTo>
                <a:cubicBezTo>
                  <a:pt x="9632194" y="2290054"/>
                  <a:pt x="9627176" y="2289304"/>
                  <a:pt x="9621352" y="2288130"/>
                </a:cubicBezTo>
                <a:lnTo>
                  <a:pt x="9619686" y="2287775"/>
                </a:lnTo>
                <a:lnTo>
                  <a:pt x="9602210" y="2284054"/>
                </a:lnTo>
                <a:cubicBezTo>
                  <a:pt x="9588831" y="2281454"/>
                  <a:pt x="9575213" y="2280053"/>
                  <a:pt x="9567328" y="2285653"/>
                </a:cubicBezTo>
                <a:cubicBezTo>
                  <a:pt x="9582079" y="2289998"/>
                  <a:pt x="9594013" y="2294611"/>
                  <a:pt x="9605686" y="2298393"/>
                </a:cubicBezTo>
                <a:lnTo>
                  <a:pt x="9618529" y="2301099"/>
                </a:lnTo>
                <a:close/>
                <a:moveTo>
                  <a:pt x="9510694" y="2620234"/>
                </a:moveTo>
                <a:cubicBezTo>
                  <a:pt x="9513270" y="2615750"/>
                  <a:pt x="9514254" y="2610830"/>
                  <a:pt x="9512696" y="2605740"/>
                </a:cubicBezTo>
                <a:cubicBezTo>
                  <a:pt x="9506288" y="2626706"/>
                  <a:pt x="9482983" y="2620217"/>
                  <a:pt x="9470167" y="2641684"/>
                </a:cubicBezTo>
                <a:cubicBezTo>
                  <a:pt x="9480909" y="2643218"/>
                  <a:pt x="9502965" y="2633687"/>
                  <a:pt x="9510694" y="2620234"/>
                </a:cubicBezTo>
                <a:close/>
                <a:moveTo>
                  <a:pt x="9602144" y="2433105"/>
                </a:moveTo>
                <a:cubicBezTo>
                  <a:pt x="9604180" y="2426260"/>
                  <a:pt x="9606622" y="2419259"/>
                  <a:pt x="9608908" y="2411852"/>
                </a:cubicBezTo>
                <a:cubicBezTo>
                  <a:pt x="9606689" y="2402448"/>
                  <a:pt x="9575185" y="2386135"/>
                  <a:pt x="9564702" y="2395300"/>
                </a:cubicBezTo>
                <a:cubicBezTo>
                  <a:pt x="9576338" y="2408538"/>
                  <a:pt x="9581214" y="2424844"/>
                  <a:pt x="9602144" y="2433105"/>
                </a:cubicBezTo>
                <a:close/>
                <a:moveTo>
                  <a:pt x="9653236" y="2318320"/>
                </a:moveTo>
                <a:cubicBezTo>
                  <a:pt x="9645727" y="2317015"/>
                  <a:pt x="9639031" y="2316911"/>
                  <a:pt x="9632030" y="2316168"/>
                </a:cubicBezTo>
                <a:lnTo>
                  <a:pt x="9617548" y="2312399"/>
                </a:lnTo>
                <a:lnTo>
                  <a:pt x="9608996" y="2310174"/>
                </a:lnTo>
                <a:lnTo>
                  <a:pt x="9616591" y="2323418"/>
                </a:lnTo>
                <a:lnTo>
                  <a:pt x="9618770" y="2327218"/>
                </a:lnTo>
                <a:cubicBezTo>
                  <a:pt x="9624220" y="2331822"/>
                  <a:pt x="9631189" y="2335667"/>
                  <a:pt x="9637649" y="2339707"/>
                </a:cubicBezTo>
                <a:cubicBezTo>
                  <a:pt x="9641030" y="2329080"/>
                  <a:pt x="9647165" y="2324388"/>
                  <a:pt x="9653236" y="2318320"/>
                </a:cubicBezTo>
                <a:close/>
                <a:moveTo>
                  <a:pt x="9457436" y="2767425"/>
                </a:moveTo>
                <a:cubicBezTo>
                  <a:pt x="9455612" y="2761860"/>
                  <a:pt x="9438567" y="2747665"/>
                  <a:pt x="9432122" y="2751481"/>
                </a:cubicBezTo>
                <a:cubicBezTo>
                  <a:pt x="9433548" y="2756870"/>
                  <a:pt x="9450593" y="2771065"/>
                  <a:pt x="9457436" y="2767425"/>
                </a:cubicBezTo>
                <a:close/>
                <a:moveTo>
                  <a:pt x="4925679" y="13025316"/>
                </a:moveTo>
                <a:cubicBezTo>
                  <a:pt x="4915163" y="13021614"/>
                  <a:pt x="4910835" y="13001257"/>
                  <a:pt x="4899217" y="13007582"/>
                </a:cubicBezTo>
                <a:cubicBezTo>
                  <a:pt x="4905411" y="13012677"/>
                  <a:pt x="4914061" y="13031641"/>
                  <a:pt x="4925679" y="13025316"/>
                </a:cubicBezTo>
                <a:close/>
                <a:moveTo>
                  <a:pt x="9644078" y="2402507"/>
                </a:moveTo>
                <a:lnTo>
                  <a:pt x="9611396" y="2383207"/>
                </a:lnTo>
                <a:lnTo>
                  <a:pt x="9584456" y="2367296"/>
                </a:lnTo>
                <a:cubicBezTo>
                  <a:pt x="9566245" y="2354725"/>
                  <a:pt x="9548963" y="2341680"/>
                  <a:pt x="9530397" y="2329246"/>
                </a:cubicBezTo>
                <a:cubicBezTo>
                  <a:pt x="9533582" y="2350865"/>
                  <a:pt x="9544591" y="2368540"/>
                  <a:pt x="9559260" y="2384806"/>
                </a:cubicBezTo>
                <a:cubicBezTo>
                  <a:pt x="9573311" y="2375200"/>
                  <a:pt x="9588100" y="2384193"/>
                  <a:pt x="9602585" y="2393305"/>
                </a:cubicBezTo>
                <a:lnTo>
                  <a:pt x="9610167" y="2397365"/>
                </a:lnTo>
                <a:lnTo>
                  <a:pt x="9623952" y="2404749"/>
                </a:lnTo>
                <a:cubicBezTo>
                  <a:pt x="9630910" y="2407052"/>
                  <a:pt x="9637662" y="2407075"/>
                  <a:pt x="9644078" y="2402507"/>
                </a:cubicBezTo>
                <a:close/>
                <a:moveTo>
                  <a:pt x="9657689" y="2395401"/>
                </a:moveTo>
                <a:cubicBezTo>
                  <a:pt x="9648714" y="2383005"/>
                  <a:pt x="9646309" y="2363416"/>
                  <a:pt x="9634266" y="2350334"/>
                </a:cubicBezTo>
                <a:cubicBezTo>
                  <a:pt x="9630999" y="2346697"/>
                  <a:pt x="9625961" y="2343624"/>
                  <a:pt x="9620694" y="2340406"/>
                </a:cubicBezTo>
                <a:lnTo>
                  <a:pt x="9615443" y="2336617"/>
                </a:lnTo>
                <a:lnTo>
                  <a:pt x="9605737" y="2329613"/>
                </a:lnTo>
                <a:cubicBezTo>
                  <a:pt x="9597198" y="2320778"/>
                  <a:pt x="9592915" y="2308439"/>
                  <a:pt x="9585219" y="2303009"/>
                </a:cubicBezTo>
                <a:cubicBezTo>
                  <a:pt x="9573677" y="2294865"/>
                  <a:pt x="9556030" y="2295131"/>
                  <a:pt x="9544363" y="2284237"/>
                </a:cubicBezTo>
                <a:cubicBezTo>
                  <a:pt x="9533285" y="2289434"/>
                  <a:pt x="9509256" y="2288894"/>
                  <a:pt x="9509315" y="2302392"/>
                </a:cubicBezTo>
                <a:cubicBezTo>
                  <a:pt x="9536282" y="2316023"/>
                  <a:pt x="9559806" y="2334358"/>
                  <a:pt x="9583372" y="2351744"/>
                </a:cubicBezTo>
                <a:lnTo>
                  <a:pt x="9612636" y="2368935"/>
                </a:lnTo>
                <a:close/>
                <a:moveTo>
                  <a:pt x="9682714" y="2417938"/>
                </a:moveTo>
                <a:cubicBezTo>
                  <a:pt x="9669226" y="2433856"/>
                  <a:pt x="9637659" y="2416168"/>
                  <a:pt x="9617853" y="2420530"/>
                </a:cubicBezTo>
                <a:cubicBezTo>
                  <a:pt x="9613752" y="2430501"/>
                  <a:pt x="9617941" y="2443808"/>
                  <a:pt x="9608554" y="2449754"/>
                </a:cubicBezTo>
                <a:cubicBezTo>
                  <a:pt x="9593881" y="2445612"/>
                  <a:pt x="9585810" y="2437995"/>
                  <a:pt x="9576519" y="2430848"/>
                </a:cubicBezTo>
                <a:cubicBezTo>
                  <a:pt x="9565067" y="2433858"/>
                  <a:pt x="9572697" y="2450037"/>
                  <a:pt x="9560650" y="2455141"/>
                </a:cubicBezTo>
                <a:cubicBezTo>
                  <a:pt x="9538750" y="2446788"/>
                  <a:pt x="9533874" y="2430482"/>
                  <a:pt x="9519140" y="2418902"/>
                </a:cubicBezTo>
                <a:cubicBezTo>
                  <a:pt x="9512287" y="2422940"/>
                  <a:pt x="9508405" y="2434692"/>
                  <a:pt x="9501301" y="2439292"/>
                </a:cubicBezTo>
                <a:cubicBezTo>
                  <a:pt x="9491196" y="2432458"/>
                  <a:pt x="9486381" y="2423589"/>
                  <a:pt x="9479938" y="2415346"/>
                </a:cubicBezTo>
                <a:cubicBezTo>
                  <a:pt x="9470551" y="2415229"/>
                  <a:pt x="9468013" y="2429261"/>
                  <a:pt x="9459878" y="2432394"/>
                </a:cubicBezTo>
                <a:cubicBezTo>
                  <a:pt x="9444361" y="2424846"/>
                  <a:pt x="9440828" y="2410819"/>
                  <a:pt x="9432478" y="2400047"/>
                </a:cubicBezTo>
                <a:cubicBezTo>
                  <a:pt x="9422652" y="2408494"/>
                  <a:pt x="9417641" y="2425809"/>
                  <a:pt x="9403718" y="2426040"/>
                </a:cubicBezTo>
                <a:cubicBezTo>
                  <a:pt x="9384259" y="2416747"/>
                  <a:pt x="9384765" y="2397436"/>
                  <a:pt x="9373285" y="2384604"/>
                </a:cubicBezTo>
                <a:cubicBezTo>
                  <a:pt x="9365025" y="2384987"/>
                  <a:pt x="9363333" y="2396362"/>
                  <a:pt x="9354917" y="2396339"/>
                </a:cubicBezTo>
                <a:cubicBezTo>
                  <a:pt x="9328729" y="2387770"/>
                  <a:pt x="9326264" y="2366806"/>
                  <a:pt x="9317353" y="2349723"/>
                </a:cubicBezTo>
                <a:cubicBezTo>
                  <a:pt x="9307840" y="2346856"/>
                  <a:pt x="9304554" y="2356515"/>
                  <a:pt x="9293948" y="2350806"/>
                </a:cubicBezTo>
                <a:cubicBezTo>
                  <a:pt x="9253065" y="2310129"/>
                  <a:pt x="9270386" y="2238652"/>
                  <a:pt x="9259168" y="2182824"/>
                </a:cubicBezTo>
                <a:cubicBezTo>
                  <a:pt x="9203334" y="2146976"/>
                  <a:pt x="9159881" y="2116612"/>
                  <a:pt x="9077035" y="2096754"/>
                </a:cubicBezTo>
                <a:cubicBezTo>
                  <a:pt x="9079728" y="2083128"/>
                  <a:pt x="9080386" y="2082408"/>
                  <a:pt x="9081984" y="2072001"/>
                </a:cubicBezTo>
                <a:cubicBezTo>
                  <a:pt x="9162987" y="2078582"/>
                  <a:pt x="9226491" y="2128269"/>
                  <a:pt x="9276569" y="2164935"/>
                </a:cubicBezTo>
                <a:cubicBezTo>
                  <a:pt x="9293529" y="2155608"/>
                  <a:pt x="9304674" y="2133600"/>
                  <a:pt x="9317850" y="2116871"/>
                </a:cubicBezTo>
                <a:cubicBezTo>
                  <a:pt x="9324640" y="2117521"/>
                  <a:pt x="9331523" y="2117201"/>
                  <a:pt x="9339969" y="2120943"/>
                </a:cubicBezTo>
                <a:cubicBezTo>
                  <a:pt x="9352206" y="2107840"/>
                  <a:pt x="9357032" y="2080338"/>
                  <a:pt x="9367143" y="2062924"/>
                </a:cubicBezTo>
                <a:cubicBezTo>
                  <a:pt x="9378781" y="2064038"/>
                  <a:pt x="9378028" y="2071788"/>
                  <a:pt x="9386569" y="2074561"/>
                </a:cubicBezTo>
                <a:cubicBezTo>
                  <a:pt x="9400871" y="2070455"/>
                  <a:pt x="9405945" y="2048453"/>
                  <a:pt x="9422902" y="2051249"/>
                </a:cubicBezTo>
                <a:cubicBezTo>
                  <a:pt x="9437200" y="2053205"/>
                  <a:pt x="9444956" y="2066071"/>
                  <a:pt x="9444951" y="2084256"/>
                </a:cubicBezTo>
                <a:cubicBezTo>
                  <a:pt x="9463942" y="2086270"/>
                  <a:pt x="9476588" y="2060885"/>
                  <a:pt x="9493576" y="2067400"/>
                </a:cubicBezTo>
                <a:cubicBezTo>
                  <a:pt x="9512408" y="2075069"/>
                  <a:pt x="9505176" y="2095105"/>
                  <a:pt x="9503544" y="2119980"/>
                </a:cubicBezTo>
                <a:cubicBezTo>
                  <a:pt x="9514276" y="2122376"/>
                  <a:pt x="9526418" y="2110241"/>
                  <a:pt x="9533111" y="2117921"/>
                </a:cubicBezTo>
                <a:cubicBezTo>
                  <a:pt x="9533545" y="2133607"/>
                  <a:pt x="9533728" y="2149854"/>
                  <a:pt x="9542798" y="2161282"/>
                </a:cubicBezTo>
                <a:cubicBezTo>
                  <a:pt x="9568237" y="2159416"/>
                  <a:pt x="9580090" y="2180497"/>
                  <a:pt x="9579834" y="2199244"/>
                </a:cubicBezTo>
                <a:cubicBezTo>
                  <a:pt x="9601859" y="2204286"/>
                  <a:pt x="9626139" y="2204263"/>
                  <a:pt x="9640996" y="2218591"/>
                </a:cubicBezTo>
                <a:cubicBezTo>
                  <a:pt x="9643466" y="2227432"/>
                  <a:pt x="9633293" y="2243471"/>
                  <a:pt x="9636169" y="2252155"/>
                </a:cubicBezTo>
                <a:cubicBezTo>
                  <a:pt x="9642300" y="2259586"/>
                  <a:pt x="9658694" y="2262133"/>
                  <a:pt x="9661884" y="2271629"/>
                </a:cubicBezTo>
                <a:cubicBezTo>
                  <a:pt x="9658032" y="2281038"/>
                  <a:pt x="9653714" y="2283167"/>
                  <a:pt x="9655120" y="2292883"/>
                </a:cubicBezTo>
                <a:cubicBezTo>
                  <a:pt x="9656526" y="2302600"/>
                  <a:pt x="9672199" y="2304491"/>
                  <a:pt x="9674669" y="2313332"/>
                </a:cubicBezTo>
                <a:cubicBezTo>
                  <a:pt x="9671255" y="2326302"/>
                  <a:pt x="9660024" y="2325032"/>
                  <a:pt x="9654327" y="2333286"/>
                </a:cubicBezTo>
                <a:cubicBezTo>
                  <a:pt x="9645464" y="2366072"/>
                  <a:pt x="9669987" y="2389734"/>
                  <a:pt x="9682714" y="2417938"/>
                </a:cubicBezTo>
                <a:close/>
                <a:moveTo>
                  <a:pt x="5212046" y="12645357"/>
                </a:moveTo>
                <a:cubicBezTo>
                  <a:pt x="5214223" y="12641374"/>
                  <a:pt x="5215466" y="12637752"/>
                  <a:pt x="5211966" y="12635967"/>
                </a:cubicBezTo>
                <a:cubicBezTo>
                  <a:pt x="5211316" y="12642830"/>
                  <a:pt x="5199522" y="12653348"/>
                  <a:pt x="5206521" y="12656917"/>
                </a:cubicBezTo>
                <a:cubicBezTo>
                  <a:pt x="5206758" y="12653685"/>
                  <a:pt x="5209869" y="12649340"/>
                  <a:pt x="5212046" y="12645357"/>
                </a:cubicBezTo>
                <a:close/>
                <a:moveTo>
                  <a:pt x="9542993" y="2849493"/>
                </a:moveTo>
                <a:cubicBezTo>
                  <a:pt x="9500830" y="2807065"/>
                  <a:pt x="9398866" y="2720128"/>
                  <a:pt x="9361602" y="2801236"/>
                </a:cubicBezTo>
                <a:cubicBezTo>
                  <a:pt x="9394819" y="2856369"/>
                  <a:pt x="9471633" y="2856992"/>
                  <a:pt x="9520778" y="2878230"/>
                </a:cubicBezTo>
                <a:cubicBezTo>
                  <a:pt x="9533241" y="2878026"/>
                  <a:pt x="9531354" y="2862912"/>
                  <a:pt x="9542993" y="2849493"/>
                </a:cubicBezTo>
                <a:close/>
                <a:moveTo>
                  <a:pt x="5246889" y="12574183"/>
                </a:moveTo>
                <a:cubicBezTo>
                  <a:pt x="5249179" y="12568998"/>
                  <a:pt x="5252620" y="12563370"/>
                  <a:pt x="5244739" y="12561793"/>
                </a:cubicBezTo>
                <a:cubicBezTo>
                  <a:pt x="5242050" y="12566801"/>
                  <a:pt x="5243431" y="12571225"/>
                  <a:pt x="5246889" y="12574183"/>
                </a:cubicBezTo>
                <a:close/>
                <a:moveTo>
                  <a:pt x="5196246" y="12696347"/>
                </a:moveTo>
                <a:cubicBezTo>
                  <a:pt x="5201010" y="12682603"/>
                  <a:pt x="5203470" y="12668676"/>
                  <a:pt x="5201922" y="12658698"/>
                </a:cubicBezTo>
                <a:cubicBezTo>
                  <a:pt x="5192370" y="12683552"/>
                  <a:pt x="5172693" y="12712989"/>
                  <a:pt x="5176761" y="12732898"/>
                </a:cubicBezTo>
                <a:cubicBezTo>
                  <a:pt x="5184421" y="12723651"/>
                  <a:pt x="5191485" y="12710090"/>
                  <a:pt x="5196246" y="12696347"/>
                </a:cubicBezTo>
                <a:close/>
                <a:moveTo>
                  <a:pt x="5174549" y="12749497"/>
                </a:moveTo>
                <a:cubicBezTo>
                  <a:pt x="5176804" y="12743046"/>
                  <a:pt x="5176590" y="12735444"/>
                  <a:pt x="5172162" y="12734680"/>
                </a:cubicBezTo>
                <a:cubicBezTo>
                  <a:pt x="5166562" y="12744120"/>
                  <a:pt x="5172865" y="12753579"/>
                  <a:pt x="5162119" y="12757411"/>
                </a:cubicBezTo>
                <a:cubicBezTo>
                  <a:pt x="5167570" y="12761249"/>
                  <a:pt x="5172294" y="12755948"/>
                  <a:pt x="5174549" y="12749497"/>
                </a:cubicBezTo>
                <a:close/>
                <a:moveTo>
                  <a:pt x="9526534" y="2925514"/>
                </a:moveTo>
                <a:cubicBezTo>
                  <a:pt x="9525184" y="2913494"/>
                  <a:pt x="9523833" y="2901474"/>
                  <a:pt x="9521157" y="2890297"/>
                </a:cubicBezTo>
                <a:lnTo>
                  <a:pt x="9519124" y="2890554"/>
                </a:lnTo>
                <a:lnTo>
                  <a:pt x="9426405" y="2902274"/>
                </a:lnTo>
                <a:cubicBezTo>
                  <a:pt x="9395616" y="2910030"/>
                  <a:pt x="9366412" y="2924970"/>
                  <a:pt x="9341156" y="2957361"/>
                </a:cubicBezTo>
                <a:cubicBezTo>
                  <a:pt x="9342746" y="2978530"/>
                  <a:pt x="9353624" y="3002375"/>
                  <a:pt x="9382280" y="3010753"/>
                </a:cubicBezTo>
                <a:cubicBezTo>
                  <a:pt x="9417659" y="3021149"/>
                  <a:pt x="9502006" y="2946566"/>
                  <a:pt x="9526534" y="2925514"/>
                </a:cubicBezTo>
                <a:close/>
                <a:moveTo>
                  <a:pt x="5209897" y="12727997"/>
                </a:moveTo>
                <a:cubicBezTo>
                  <a:pt x="5198123" y="12726608"/>
                  <a:pt x="5210093" y="12715692"/>
                  <a:pt x="5205969" y="12711009"/>
                </a:cubicBezTo>
                <a:cubicBezTo>
                  <a:pt x="5241437" y="12656614"/>
                  <a:pt x="5263667" y="12598755"/>
                  <a:pt x="5283514" y="12544131"/>
                </a:cubicBezTo>
                <a:cubicBezTo>
                  <a:pt x="5259882" y="12543699"/>
                  <a:pt x="5254194" y="12575980"/>
                  <a:pt x="5245031" y="12596717"/>
                </a:cubicBezTo>
                <a:cubicBezTo>
                  <a:pt x="5200667" y="12693891"/>
                  <a:pt x="5168299" y="12793029"/>
                  <a:pt x="5126245" y="12873111"/>
                </a:cubicBezTo>
                <a:cubicBezTo>
                  <a:pt x="5124278" y="12885111"/>
                  <a:pt x="5111726" y="12871463"/>
                  <a:pt x="5109629" y="12884835"/>
                </a:cubicBezTo>
                <a:cubicBezTo>
                  <a:pt x="5135503" y="12899604"/>
                  <a:pt x="5147765" y="12857834"/>
                  <a:pt x="5156491" y="12840241"/>
                </a:cubicBezTo>
                <a:cubicBezTo>
                  <a:pt x="5176763" y="12798675"/>
                  <a:pt x="5196165" y="12742901"/>
                  <a:pt x="5209897" y="12727997"/>
                </a:cubicBezTo>
                <a:close/>
                <a:moveTo>
                  <a:pt x="9585252" y="2832467"/>
                </a:moveTo>
                <a:cubicBezTo>
                  <a:pt x="9576506" y="2791954"/>
                  <a:pt x="9601179" y="2691956"/>
                  <a:pt x="9545978" y="2670421"/>
                </a:cubicBezTo>
                <a:cubicBezTo>
                  <a:pt x="9516387" y="2658774"/>
                  <a:pt x="9505098" y="2691863"/>
                  <a:pt x="9505633" y="2715422"/>
                </a:cubicBezTo>
                <a:cubicBezTo>
                  <a:pt x="9506558" y="2734869"/>
                  <a:pt x="9521185" y="2755611"/>
                  <a:pt x="9529452" y="2777827"/>
                </a:cubicBezTo>
                <a:cubicBezTo>
                  <a:pt x="9538385" y="2801764"/>
                  <a:pt x="9538263" y="2827888"/>
                  <a:pt x="9555660" y="2841287"/>
                </a:cubicBezTo>
                <a:cubicBezTo>
                  <a:pt x="9565420" y="2837507"/>
                  <a:pt x="9575938" y="2837395"/>
                  <a:pt x="9585252" y="2832467"/>
                </a:cubicBezTo>
                <a:close/>
                <a:moveTo>
                  <a:pt x="5223130" y="12706676"/>
                </a:moveTo>
                <a:cubicBezTo>
                  <a:pt x="5214703" y="12697710"/>
                  <a:pt x="5206524" y="12722693"/>
                  <a:pt x="5211307" y="12724807"/>
                </a:cubicBezTo>
                <a:cubicBezTo>
                  <a:pt x="5216480" y="12722803"/>
                  <a:pt x="5219828" y="12715226"/>
                  <a:pt x="5223130" y="12706676"/>
                </a:cubicBezTo>
                <a:close/>
                <a:moveTo>
                  <a:pt x="9544598" y="2940635"/>
                </a:moveTo>
                <a:cubicBezTo>
                  <a:pt x="9552220" y="2908306"/>
                  <a:pt x="9539890" y="2866208"/>
                  <a:pt x="9579187" y="2848350"/>
                </a:cubicBezTo>
                <a:lnTo>
                  <a:pt x="9564863" y="2850378"/>
                </a:lnTo>
                <a:lnTo>
                  <a:pt x="9558192" y="2851322"/>
                </a:lnTo>
                <a:cubicBezTo>
                  <a:pt x="9552380" y="2854667"/>
                  <a:pt x="9547670" y="2859978"/>
                  <a:pt x="9543807" y="2866094"/>
                </a:cubicBezTo>
                <a:lnTo>
                  <a:pt x="9542060" y="2870407"/>
                </a:lnTo>
                <a:lnTo>
                  <a:pt x="9528786" y="2903187"/>
                </a:lnTo>
                <a:cubicBezTo>
                  <a:pt x="9533970" y="2909761"/>
                  <a:pt x="9529349" y="2919143"/>
                  <a:pt x="9543016" y="2923753"/>
                </a:cubicBezTo>
                <a:cubicBezTo>
                  <a:pt x="9546561" y="2928651"/>
                  <a:pt x="9533718" y="2937256"/>
                  <a:pt x="9544598" y="2940635"/>
                </a:cubicBezTo>
                <a:close/>
                <a:moveTo>
                  <a:pt x="5299858" y="12551353"/>
                </a:moveTo>
                <a:lnTo>
                  <a:pt x="5293081" y="12548358"/>
                </a:lnTo>
                <a:lnTo>
                  <a:pt x="5288852" y="12557930"/>
                </a:lnTo>
                <a:lnTo>
                  <a:pt x="5295629" y="12560924"/>
                </a:lnTo>
                <a:close/>
                <a:moveTo>
                  <a:pt x="5180724" y="12834326"/>
                </a:moveTo>
                <a:cubicBezTo>
                  <a:pt x="5189377" y="12815687"/>
                  <a:pt x="5196274" y="12796572"/>
                  <a:pt x="5201186" y="12774672"/>
                </a:cubicBezTo>
                <a:cubicBezTo>
                  <a:pt x="5188445" y="12798117"/>
                  <a:pt x="5159429" y="12848689"/>
                  <a:pt x="5149736" y="12891116"/>
                </a:cubicBezTo>
                <a:cubicBezTo>
                  <a:pt x="5161665" y="12871126"/>
                  <a:pt x="5172072" y="12852965"/>
                  <a:pt x="5180724" y="12834326"/>
                </a:cubicBezTo>
                <a:close/>
                <a:moveTo>
                  <a:pt x="9579925" y="2884373"/>
                </a:moveTo>
                <a:cubicBezTo>
                  <a:pt x="9584907" y="2878483"/>
                  <a:pt x="9586222" y="2873353"/>
                  <a:pt x="9585991" y="2868491"/>
                </a:cubicBezTo>
                <a:cubicBezTo>
                  <a:pt x="9576603" y="2859583"/>
                  <a:pt x="9568342" y="2882587"/>
                  <a:pt x="9579925" y="2884373"/>
                </a:cubicBezTo>
                <a:close/>
                <a:moveTo>
                  <a:pt x="9546213" y="2983828"/>
                </a:moveTo>
                <a:cubicBezTo>
                  <a:pt x="9550424" y="2974028"/>
                  <a:pt x="9552823" y="2964022"/>
                  <a:pt x="9550198" y="2955960"/>
                </a:cubicBezTo>
                <a:cubicBezTo>
                  <a:pt x="9540384" y="2954480"/>
                  <a:pt x="9537986" y="2949137"/>
                  <a:pt x="9532135" y="2940840"/>
                </a:cubicBezTo>
                <a:cubicBezTo>
                  <a:pt x="9511190" y="2963475"/>
                  <a:pt x="9475902" y="2975489"/>
                  <a:pt x="9450909" y="3007283"/>
                </a:cubicBezTo>
                <a:cubicBezTo>
                  <a:pt x="9426667" y="3038456"/>
                  <a:pt x="9411802" y="3094716"/>
                  <a:pt x="9435384" y="3107039"/>
                </a:cubicBezTo>
                <a:cubicBezTo>
                  <a:pt x="9466799" y="3124251"/>
                  <a:pt x="9508979" y="3048172"/>
                  <a:pt x="9531352" y="3010461"/>
                </a:cubicBezTo>
                <a:cubicBezTo>
                  <a:pt x="9535978" y="3003223"/>
                  <a:pt x="9542001" y="2993628"/>
                  <a:pt x="9546213" y="2983828"/>
                </a:cubicBezTo>
                <a:close/>
                <a:moveTo>
                  <a:pt x="5215324" y="12796052"/>
                </a:moveTo>
                <a:cubicBezTo>
                  <a:pt x="5217332" y="12793126"/>
                  <a:pt x="5217766" y="12788909"/>
                  <a:pt x="5214312" y="12788098"/>
                </a:cubicBezTo>
                <a:cubicBezTo>
                  <a:pt x="5213033" y="12789915"/>
                  <a:pt x="5212152" y="12791910"/>
                  <a:pt x="5209714" y="12789879"/>
                </a:cubicBezTo>
                <a:lnTo>
                  <a:pt x="5206894" y="12796260"/>
                </a:lnTo>
                <a:cubicBezTo>
                  <a:pt x="5209736" y="12800613"/>
                  <a:pt x="5213317" y="12798978"/>
                  <a:pt x="5215324" y="12796052"/>
                </a:cubicBezTo>
                <a:close/>
                <a:moveTo>
                  <a:pt x="9575155" y="2936228"/>
                </a:moveTo>
                <a:cubicBezTo>
                  <a:pt x="9578885" y="2931153"/>
                  <a:pt x="9580450" y="2924111"/>
                  <a:pt x="9576422" y="2921379"/>
                </a:cubicBezTo>
                <a:cubicBezTo>
                  <a:pt x="9569978" y="2925195"/>
                  <a:pt x="9558848" y="2928845"/>
                  <a:pt x="9560903" y="2939272"/>
                </a:cubicBezTo>
                <a:cubicBezTo>
                  <a:pt x="9565532" y="2944411"/>
                  <a:pt x="9571426" y="2941304"/>
                  <a:pt x="9575155" y="2936228"/>
                </a:cubicBezTo>
                <a:close/>
                <a:moveTo>
                  <a:pt x="5287994" y="12644120"/>
                </a:moveTo>
                <a:cubicBezTo>
                  <a:pt x="5303449" y="12608467"/>
                  <a:pt x="5316873" y="12572694"/>
                  <a:pt x="5327627" y="12540267"/>
                </a:cubicBezTo>
                <a:cubicBezTo>
                  <a:pt x="5307166" y="12532656"/>
                  <a:pt x="5297334" y="12572163"/>
                  <a:pt x="5299752" y="12586100"/>
                </a:cubicBezTo>
                <a:cubicBezTo>
                  <a:pt x="5267307" y="12626102"/>
                  <a:pt x="5257499" y="12698983"/>
                  <a:pt x="5221167" y="12763958"/>
                </a:cubicBezTo>
                <a:cubicBezTo>
                  <a:pt x="5230289" y="12767036"/>
                  <a:pt x="5232563" y="12753264"/>
                  <a:pt x="5236179" y="12747236"/>
                </a:cubicBezTo>
                <a:cubicBezTo>
                  <a:pt x="5255054" y="12715300"/>
                  <a:pt x="5272539" y="12679771"/>
                  <a:pt x="5287994" y="12644120"/>
                </a:cubicBezTo>
                <a:close/>
                <a:moveTo>
                  <a:pt x="9600443" y="2889631"/>
                </a:moveTo>
                <a:cubicBezTo>
                  <a:pt x="9593452" y="2886067"/>
                  <a:pt x="9602277" y="2879019"/>
                  <a:pt x="9597231" y="2875361"/>
                </a:cubicBezTo>
                <a:cubicBezTo>
                  <a:pt x="9590083" y="2880770"/>
                  <a:pt x="9593118" y="2895438"/>
                  <a:pt x="9600443" y="2889631"/>
                </a:cubicBezTo>
                <a:close/>
                <a:moveTo>
                  <a:pt x="9597097" y="2938129"/>
                </a:moveTo>
                <a:cubicBezTo>
                  <a:pt x="9593245" y="2935000"/>
                  <a:pt x="9595181" y="2930619"/>
                  <a:pt x="9591904" y="2927267"/>
                </a:cubicBezTo>
                <a:cubicBezTo>
                  <a:pt x="9578514" y="2928491"/>
                  <a:pt x="9587661" y="2948715"/>
                  <a:pt x="9597097" y="2938129"/>
                </a:cubicBezTo>
                <a:close/>
                <a:moveTo>
                  <a:pt x="5347724" y="12564876"/>
                </a:moveTo>
                <a:cubicBezTo>
                  <a:pt x="5337704" y="12555206"/>
                  <a:pt x="5326686" y="12577982"/>
                  <a:pt x="5331478" y="12584389"/>
                </a:cubicBezTo>
                <a:cubicBezTo>
                  <a:pt x="5337440" y="12578445"/>
                  <a:pt x="5344783" y="12576923"/>
                  <a:pt x="5347724" y="12564876"/>
                </a:cubicBezTo>
                <a:close/>
                <a:moveTo>
                  <a:pt x="9609412" y="2930719"/>
                </a:moveTo>
                <a:cubicBezTo>
                  <a:pt x="9621256" y="2909299"/>
                  <a:pt x="9619054" y="2891667"/>
                  <a:pt x="9609120" y="2875379"/>
                </a:cubicBezTo>
                <a:cubicBezTo>
                  <a:pt x="9605535" y="2894261"/>
                  <a:pt x="9604867" y="2913004"/>
                  <a:pt x="9609412" y="2930719"/>
                </a:cubicBezTo>
                <a:close/>
                <a:moveTo>
                  <a:pt x="9627988" y="2895139"/>
                </a:moveTo>
                <a:cubicBezTo>
                  <a:pt x="9633933" y="2884914"/>
                  <a:pt x="9630823" y="2876876"/>
                  <a:pt x="9624619" y="2869376"/>
                </a:cubicBezTo>
                <a:cubicBezTo>
                  <a:pt x="9617702" y="2879647"/>
                  <a:pt x="9620637" y="2888083"/>
                  <a:pt x="9627988" y="2895139"/>
                </a:cubicBezTo>
                <a:close/>
                <a:moveTo>
                  <a:pt x="5042936" y="13272622"/>
                </a:moveTo>
                <a:cubicBezTo>
                  <a:pt x="5047519" y="13241210"/>
                  <a:pt x="5054251" y="13208449"/>
                  <a:pt x="5071366" y="13172868"/>
                </a:cubicBezTo>
                <a:cubicBezTo>
                  <a:pt x="5069373" y="13160294"/>
                  <a:pt x="5049679" y="13154603"/>
                  <a:pt x="5041214" y="13144770"/>
                </a:cubicBezTo>
                <a:cubicBezTo>
                  <a:pt x="5023913" y="13171221"/>
                  <a:pt x="5026693" y="13222492"/>
                  <a:pt x="5032468" y="13249780"/>
                </a:cubicBezTo>
                <a:cubicBezTo>
                  <a:pt x="5033912" y="13256710"/>
                  <a:pt x="5029249" y="13284209"/>
                  <a:pt x="5042936" y="13272622"/>
                </a:cubicBezTo>
                <a:close/>
                <a:moveTo>
                  <a:pt x="9705127" y="2755019"/>
                </a:moveTo>
                <a:cubicBezTo>
                  <a:pt x="9716730" y="2724449"/>
                  <a:pt x="9710085" y="2695334"/>
                  <a:pt x="9698457" y="2672110"/>
                </a:cubicBezTo>
                <a:cubicBezTo>
                  <a:pt x="9630587" y="2679247"/>
                  <a:pt x="9606627" y="2781940"/>
                  <a:pt x="9598123" y="2836726"/>
                </a:cubicBezTo>
                <a:cubicBezTo>
                  <a:pt x="9604057" y="2842680"/>
                  <a:pt x="9617020" y="2848883"/>
                  <a:pt x="9627250" y="2859115"/>
                </a:cubicBezTo>
                <a:cubicBezTo>
                  <a:pt x="9647696" y="2830072"/>
                  <a:pt x="9689170" y="2796517"/>
                  <a:pt x="9705127" y="2755019"/>
                </a:cubicBezTo>
                <a:close/>
                <a:moveTo>
                  <a:pt x="5139595" y="13153161"/>
                </a:moveTo>
                <a:cubicBezTo>
                  <a:pt x="5146196" y="13140793"/>
                  <a:pt x="5149573" y="13124956"/>
                  <a:pt x="5150165" y="13111242"/>
                </a:cubicBezTo>
                <a:cubicBezTo>
                  <a:pt x="5111268" y="13102461"/>
                  <a:pt x="5076097" y="13105784"/>
                  <a:pt x="5046479" y="13125524"/>
                </a:cubicBezTo>
                <a:cubicBezTo>
                  <a:pt x="5065096" y="13142546"/>
                  <a:pt x="5087608" y="13158619"/>
                  <a:pt x="5109679" y="13174266"/>
                </a:cubicBezTo>
                <a:cubicBezTo>
                  <a:pt x="5123168" y="13174427"/>
                  <a:pt x="5132994" y="13165528"/>
                  <a:pt x="5139595" y="13153161"/>
                </a:cubicBezTo>
                <a:close/>
                <a:moveTo>
                  <a:pt x="9979338" y="2238276"/>
                </a:moveTo>
                <a:cubicBezTo>
                  <a:pt x="9973055" y="2233113"/>
                  <a:pt x="9952566" y="2215945"/>
                  <a:pt x="9947231" y="2231251"/>
                </a:cubicBezTo>
                <a:cubicBezTo>
                  <a:pt x="9958288" y="2234226"/>
                  <a:pt x="9973157" y="2247957"/>
                  <a:pt x="9979338" y="2238276"/>
                </a:cubicBezTo>
                <a:close/>
                <a:moveTo>
                  <a:pt x="9674557" y="2952364"/>
                </a:moveTo>
                <a:cubicBezTo>
                  <a:pt x="9666410" y="2944956"/>
                  <a:pt x="9657309" y="2925705"/>
                  <a:pt x="9642995" y="2927947"/>
                </a:cubicBezTo>
                <a:cubicBezTo>
                  <a:pt x="9656531" y="2933928"/>
                  <a:pt x="9662539" y="2953717"/>
                  <a:pt x="9674557" y="2952364"/>
                </a:cubicBezTo>
                <a:close/>
                <a:moveTo>
                  <a:pt x="5423115" y="12578646"/>
                </a:moveTo>
                <a:cubicBezTo>
                  <a:pt x="5415839" y="12569234"/>
                  <a:pt x="5405020" y="12559210"/>
                  <a:pt x="5393616" y="12565612"/>
                </a:cubicBezTo>
                <a:cubicBezTo>
                  <a:pt x="5393821" y="12557599"/>
                  <a:pt x="5388853" y="12551590"/>
                  <a:pt x="5378710" y="12547586"/>
                </a:cubicBezTo>
                <a:cubicBezTo>
                  <a:pt x="5371468" y="12555349"/>
                  <a:pt x="5375325" y="12558483"/>
                  <a:pt x="5362736" y="12548154"/>
                </a:cubicBezTo>
                <a:cubicBezTo>
                  <a:pt x="5349680" y="12569076"/>
                  <a:pt x="5377734" y="12568126"/>
                  <a:pt x="5394385" y="12573577"/>
                </a:cubicBezTo>
                <a:cubicBezTo>
                  <a:pt x="5401116" y="12575597"/>
                  <a:pt x="5418766" y="12593882"/>
                  <a:pt x="5423115" y="12578646"/>
                </a:cubicBezTo>
                <a:close/>
                <a:moveTo>
                  <a:pt x="9591414" y="3158845"/>
                </a:moveTo>
                <a:cubicBezTo>
                  <a:pt x="9600176" y="3121784"/>
                  <a:pt x="9605049" y="3084908"/>
                  <a:pt x="9604931" y="3049634"/>
                </a:cubicBezTo>
                <a:cubicBezTo>
                  <a:pt x="9605526" y="3017056"/>
                  <a:pt x="9609816" y="2976115"/>
                  <a:pt x="9583781" y="2953188"/>
                </a:cubicBezTo>
                <a:cubicBezTo>
                  <a:pt x="9563411" y="2955135"/>
                  <a:pt x="9557029" y="2988964"/>
                  <a:pt x="9550064" y="3018728"/>
                </a:cubicBezTo>
                <a:cubicBezTo>
                  <a:pt x="9544062" y="3044158"/>
                  <a:pt x="9534977" y="3074414"/>
                  <a:pt x="9533605" y="3094750"/>
                </a:cubicBezTo>
                <a:cubicBezTo>
                  <a:pt x="9530844" y="3126847"/>
                  <a:pt x="9546988" y="3175389"/>
                  <a:pt x="9591414" y="3158845"/>
                </a:cubicBezTo>
                <a:close/>
                <a:moveTo>
                  <a:pt x="10025423" y="2206126"/>
                </a:moveTo>
                <a:cubicBezTo>
                  <a:pt x="9994195" y="2192805"/>
                  <a:pt x="9986348" y="2170720"/>
                  <a:pt x="9976777" y="2149305"/>
                </a:cubicBezTo>
                <a:cubicBezTo>
                  <a:pt x="9966459" y="2179118"/>
                  <a:pt x="9988893" y="2196191"/>
                  <a:pt x="10019592" y="2210710"/>
                </a:cubicBezTo>
                <a:cubicBezTo>
                  <a:pt x="10022333" y="2210966"/>
                  <a:pt x="10024410" y="2209497"/>
                  <a:pt x="10025423" y="2206126"/>
                </a:cubicBezTo>
                <a:close/>
                <a:moveTo>
                  <a:pt x="9996867" y="2287852"/>
                </a:moveTo>
                <a:cubicBezTo>
                  <a:pt x="10002657" y="2279729"/>
                  <a:pt x="10002580" y="2268595"/>
                  <a:pt x="9990724" y="2260970"/>
                </a:cubicBezTo>
                <a:cubicBezTo>
                  <a:pt x="9981981" y="2274293"/>
                  <a:pt x="9998697" y="2277383"/>
                  <a:pt x="9987657" y="2291600"/>
                </a:cubicBezTo>
                <a:cubicBezTo>
                  <a:pt x="9984472" y="2290193"/>
                  <a:pt x="9983192" y="2292014"/>
                  <a:pt x="9980450" y="2291757"/>
                </a:cubicBezTo>
                <a:cubicBezTo>
                  <a:pt x="9974787" y="2287345"/>
                  <a:pt x="9974869" y="2280699"/>
                  <a:pt x="9965006" y="2278250"/>
                </a:cubicBezTo>
                <a:cubicBezTo>
                  <a:pt x="9957455" y="2287803"/>
                  <a:pt x="9967317" y="2290251"/>
                  <a:pt x="9967810" y="2296675"/>
                </a:cubicBezTo>
                <a:cubicBezTo>
                  <a:pt x="9979420" y="2301089"/>
                  <a:pt x="9991077" y="2295976"/>
                  <a:pt x="9996867" y="2287852"/>
                </a:cubicBezTo>
                <a:close/>
                <a:moveTo>
                  <a:pt x="10065735" y="2146123"/>
                </a:moveTo>
                <a:cubicBezTo>
                  <a:pt x="10059315" y="2138035"/>
                  <a:pt x="10057493" y="2128160"/>
                  <a:pt x="10044578" y="2122930"/>
                </a:cubicBezTo>
                <a:cubicBezTo>
                  <a:pt x="10040383" y="2129192"/>
                  <a:pt x="10032737" y="2132498"/>
                  <a:pt x="10040835" y="2138940"/>
                </a:cubicBezTo>
                <a:cubicBezTo>
                  <a:pt x="10051559" y="2117899"/>
                  <a:pt x="10053052" y="2154363"/>
                  <a:pt x="10065735" y="2146123"/>
                </a:cubicBezTo>
                <a:close/>
                <a:moveTo>
                  <a:pt x="10054899" y="2183638"/>
                </a:moveTo>
                <a:lnTo>
                  <a:pt x="10055015" y="2183240"/>
                </a:lnTo>
                <a:cubicBezTo>
                  <a:pt x="10054855" y="2179969"/>
                  <a:pt x="10053716" y="2176825"/>
                  <a:pt x="10052044" y="2174147"/>
                </a:cubicBezTo>
                <a:lnTo>
                  <a:pt x="10040812" y="2167361"/>
                </a:lnTo>
                <a:close/>
                <a:moveTo>
                  <a:pt x="10052118" y="2193096"/>
                </a:moveTo>
                <a:lnTo>
                  <a:pt x="10054699" y="2184318"/>
                </a:lnTo>
                <a:lnTo>
                  <a:pt x="10051318" y="2191970"/>
                </a:lnTo>
                <a:close/>
                <a:moveTo>
                  <a:pt x="5466754" y="12601739"/>
                </a:moveTo>
                <a:cubicBezTo>
                  <a:pt x="5462721" y="12599004"/>
                  <a:pt x="5462888" y="12594312"/>
                  <a:pt x="5455406" y="12592913"/>
                </a:cubicBezTo>
                <a:cubicBezTo>
                  <a:pt x="5447858" y="12602447"/>
                  <a:pt x="5462302" y="12610736"/>
                  <a:pt x="5466754" y="12601739"/>
                </a:cubicBezTo>
                <a:close/>
                <a:moveTo>
                  <a:pt x="5130783" y="13378283"/>
                </a:moveTo>
                <a:cubicBezTo>
                  <a:pt x="5117021" y="13343328"/>
                  <a:pt x="5121384" y="13301045"/>
                  <a:pt x="5111573" y="13267750"/>
                </a:cubicBezTo>
                <a:cubicBezTo>
                  <a:pt x="5095498" y="13290260"/>
                  <a:pt x="5087524" y="13326091"/>
                  <a:pt x="5081204" y="13336224"/>
                </a:cubicBezTo>
                <a:cubicBezTo>
                  <a:pt x="5053713" y="13310683"/>
                  <a:pt x="5105186" y="13253090"/>
                  <a:pt x="5122095" y="13228823"/>
                </a:cubicBezTo>
                <a:cubicBezTo>
                  <a:pt x="5121690" y="13208821"/>
                  <a:pt x="5103987" y="13193956"/>
                  <a:pt x="5084988" y="13179552"/>
                </a:cubicBezTo>
                <a:cubicBezTo>
                  <a:pt x="5074149" y="13202826"/>
                  <a:pt x="5057485" y="13239268"/>
                  <a:pt x="5053311" y="13269366"/>
                </a:cubicBezTo>
                <a:cubicBezTo>
                  <a:pt x="5052608" y="13277646"/>
                  <a:pt x="5057994" y="13285801"/>
                  <a:pt x="5055073" y="13291950"/>
                </a:cubicBezTo>
                <a:cubicBezTo>
                  <a:pt x="5053405" y="13295464"/>
                  <a:pt x="5042533" y="13295685"/>
                  <a:pt x="5042603" y="13299163"/>
                </a:cubicBezTo>
                <a:cubicBezTo>
                  <a:pt x="5043098" y="13323512"/>
                  <a:pt x="5083631" y="13370104"/>
                  <a:pt x="5123495" y="13383651"/>
                </a:cubicBezTo>
                <a:cubicBezTo>
                  <a:pt x="5126549" y="13384024"/>
                  <a:pt x="5129131" y="13382667"/>
                  <a:pt x="5130783" y="13378283"/>
                </a:cubicBezTo>
                <a:close/>
                <a:moveTo>
                  <a:pt x="5232714" y="13148717"/>
                </a:moveTo>
                <a:cubicBezTo>
                  <a:pt x="5217202" y="13134677"/>
                  <a:pt x="5189949" y="13120874"/>
                  <a:pt x="5169422" y="13116941"/>
                </a:cubicBezTo>
                <a:cubicBezTo>
                  <a:pt x="5164433" y="13128352"/>
                  <a:pt x="5154261" y="13141608"/>
                  <a:pt x="5157046" y="13150251"/>
                </a:cubicBezTo>
                <a:cubicBezTo>
                  <a:pt x="5183652" y="13153627"/>
                  <a:pt x="5206559" y="13146202"/>
                  <a:pt x="5232714" y="13148717"/>
                </a:cubicBezTo>
                <a:close/>
                <a:moveTo>
                  <a:pt x="10017853" y="2333108"/>
                </a:moveTo>
                <a:cubicBezTo>
                  <a:pt x="10004888" y="2322605"/>
                  <a:pt x="9998362" y="2341682"/>
                  <a:pt x="10012735" y="2344691"/>
                </a:cubicBezTo>
                <a:close/>
                <a:moveTo>
                  <a:pt x="5495767" y="12571662"/>
                </a:moveTo>
                <a:cubicBezTo>
                  <a:pt x="5484957" y="12565932"/>
                  <a:pt x="5470718" y="12549631"/>
                  <a:pt x="5465449" y="12570182"/>
                </a:cubicBezTo>
                <a:lnTo>
                  <a:pt x="5491362" y="12581631"/>
                </a:lnTo>
                <a:close/>
                <a:moveTo>
                  <a:pt x="10046378" y="2292025"/>
                </a:moveTo>
                <a:lnTo>
                  <a:pt x="10044757" y="2286217"/>
                </a:lnTo>
                <a:cubicBezTo>
                  <a:pt x="10045054" y="2283662"/>
                  <a:pt x="10045084" y="2281170"/>
                  <a:pt x="10041325" y="2279986"/>
                </a:cubicBezTo>
                <a:cubicBezTo>
                  <a:pt x="10037481" y="2283300"/>
                  <a:pt x="10036934" y="2288310"/>
                  <a:pt x="10038279" y="2291590"/>
                </a:cubicBezTo>
                <a:lnTo>
                  <a:pt x="10045801" y="2292701"/>
                </a:lnTo>
                <a:close/>
                <a:moveTo>
                  <a:pt x="5489477" y="12611779"/>
                </a:moveTo>
                <a:cubicBezTo>
                  <a:pt x="5487121" y="12607403"/>
                  <a:pt x="5482644" y="12603518"/>
                  <a:pt x="5474940" y="12601544"/>
                </a:cubicBezTo>
                <a:cubicBezTo>
                  <a:pt x="5466066" y="12611922"/>
                  <a:pt x="5484850" y="12621175"/>
                  <a:pt x="5489477" y="12611779"/>
                </a:cubicBezTo>
                <a:close/>
                <a:moveTo>
                  <a:pt x="9815192" y="2848391"/>
                </a:moveTo>
                <a:cubicBezTo>
                  <a:pt x="9808934" y="2835631"/>
                  <a:pt x="9798620" y="2827742"/>
                  <a:pt x="9787694" y="2823391"/>
                </a:cubicBezTo>
                <a:cubicBezTo>
                  <a:pt x="9768186" y="2814771"/>
                  <a:pt x="9721621" y="2823230"/>
                  <a:pt x="9695519" y="2831688"/>
                </a:cubicBezTo>
                <a:cubicBezTo>
                  <a:pt x="9670964" y="2839877"/>
                  <a:pt x="9647306" y="2854650"/>
                  <a:pt x="9634074" y="2867366"/>
                </a:cubicBezTo>
                <a:cubicBezTo>
                  <a:pt x="9662302" y="2903636"/>
                  <a:pt x="9692061" y="2890132"/>
                  <a:pt x="9732005" y="2885886"/>
                </a:cubicBezTo>
                <a:cubicBezTo>
                  <a:pt x="9767709" y="2882623"/>
                  <a:pt x="9801783" y="2881971"/>
                  <a:pt x="9815192" y="2848391"/>
                </a:cubicBezTo>
                <a:close/>
                <a:moveTo>
                  <a:pt x="5506463" y="12607845"/>
                </a:moveTo>
                <a:cubicBezTo>
                  <a:pt x="5504590" y="12601298"/>
                  <a:pt x="5494606" y="12588308"/>
                  <a:pt x="5487326" y="12599390"/>
                </a:cubicBezTo>
                <a:cubicBezTo>
                  <a:pt x="5489376" y="12605539"/>
                  <a:pt x="5499535" y="12618130"/>
                  <a:pt x="5506463" y="12607845"/>
                </a:cubicBezTo>
                <a:close/>
                <a:moveTo>
                  <a:pt x="9719352" y="3082937"/>
                </a:moveTo>
                <a:cubicBezTo>
                  <a:pt x="9723566" y="3077303"/>
                  <a:pt x="9725562" y="3070093"/>
                  <a:pt x="9726012" y="3063152"/>
                </a:cubicBezTo>
                <a:cubicBezTo>
                  <a:pt x="9726790" y="3054929"/>
                  <a:pt x="9716033" y="3025426"/>
                  <a:pt x="9707210" y="3012008"/>
                </a:cubicBezTo>
                <a:cubicBezTo>
                  <a:pt x="9686944" y="2979255"/>
                  <a:pt x="9645558" y="2949070"/>
                  <a:pt x="9629727" y="2923513"/>
                </a:cubicBezTo>
                <a:cubicBezTo>
                  <a:pt x="9600031" y="2946565"/>
                  <a:pt x="9604808" y="2948676"/>
                  <a:pt x="9620158" y="2976401"/>
                </a:cubicBezTo>
                <a:cubicBezTo>
                  <a:pt x="9643229" y="3018960"/>
                  <a:pt x="9650975" y="3067123"/>
                  <a:pt x="9699381" y="3093270"/>
                </a:cubicBezTo>
                <a:cubicBezTo>
                  <a:pt x="9708704" y="3092630"/>
                  <a:pt x="9715138" y="3088572"/>
                  <a:pt x="9719352" y="3082937"/>
                </a:cubicBezTo>
                <a:close/>
                <a:moveTo>
                  <a:pt x="10114524" y="2210167"/>
                </a:moveTo>
                <a:cubicBezTo>
                  <a:pt x="10098155" y="2201980"/>
                  <a:pt x="10115292" y="2180431"/>
                  <a:pt x="10104094" y="2170232"/>
                </a:cubicBezTo>
                <a:cubicBezTo>
                  <a:pt x="10101627" y="2180122"/>
                  <a:pt x="10094331" y="2178331"/>
                  <a:pt x="10092129" y="2189770"/>
                </a:cubicBezTo>
                <a:cubicBezTo>
                  <a:pt x="10108626" y="2192285"/>
                  <a:pt x="10100828" y="2221780"/>
                  <a:pt x="10114524" y="2210167"/>
                </a:cubicBezTo>
                <a:close/>
                <a:moveTo>
                  <a:pt x="9776200" y="2985911"/>
                </a:moveTo>
                <a:cubicBezTo>
                  <a:pt x="9778946" y="2972429"/>
                  <a:pt x="9773472" y="2954660"/>
                  <a:pt x="9761871" y="2944299"/>
                </a:cubicBezTo>
                <a:cubicBezTo>
                  <a:pt x="9752861" y="2936153"/>
                  <a:pt x="9742990" y="2930155"/>
                  <a:pt x="9732736" y="2925476"/>
                </a:cubicBezTo>
                <a:lnTo>
                  <a:pt x="9730691" y="2924766"/>
                </a:lnTo>
                <a:lnTo>
                  <a:pt x="9701310" y="2914566"/>
                </a:lnTo>
                <a:cubicBezTo>
                  <a:pt x="9680234" y="2908823"/>
                  <a:pt x="9659543" y="2905035"/>
                  <a:pt x="9643062" y="2896563"/>
                </a:cubicBezTo>
                <a:cubicBezTo>
                  <a:pt x="9641384" y="2918668"/>
                  <a:pt x="9664244" y="2924009"/>
                  <a:pt x="9678993" y="2939093"/>
                </a:cubicBezTo>
                <a:cubicBezTo>
                  <a:pt x="9689645" y="2949987"/>
                  <a:pt x="9698424" y="2963504"/>
                  <a:pt x="9707929" y="2975379"/>
                </a:cubicBezTo>
                <a:lnTo>
                  <a:pt x="9728430" y="2991655"/>
                </a:lnTo>
                <a:lnTo>
                  <a:pt x="9741220" y="3001809"/>
                </a:lnTo>
                <a:cubicBezTo>
                  <a:pt x="9762492" y="3008590"/>
                  <a:pt x="9773455" y="2999393"/>
                  <a:pt x="9776200" y="2985911"/>
                </a:cubicBezTo>
                <a:close/>
                <a:moveTo>
                  <a:pt x="10062440" y="2352809"/>
                </a:moveTo>
                <a:cubicBezTo>
                  <a:pt x="10063012" y="2348287"/>
                  <a:pt x="10061148" y="2341735"/>
                  <a:pt x="10058304" y="2336599"/>
                </a:cubicBezTo>
                <a:lnTo>
                  <a:pt x="10057629" y="2336081"/>
                </a:lnTo>
                <a:lnTo>
                  <a:pt x="10054626" y="2347089"/>
                </a:lnTo>
                <a:close/>
                <a:moveTo>
                  <a:pt x="10106629" y="2256029"/>
                </a:moveTo>
                <a:cubicBezTo>
                  <a:pt x="10108161" y="2251753"/>
                  <a:pt x="10109318" y="2247252"/>
                  <a:pt x="10110619" y="2243769"/>
                </a:cubicBezTo>
                <a:cubicBezTo>
                  <a:pt x="10088975" y="2218452"/>
                  <a:pt x="10039793" y="2204837"/>
                  <a:pt x="10023548" y="2232986"/>
                </a:cubicBezTo>
                <a:cubicBezTo>
                  <a:pt x="10026524" y="2246713"/>
                  <a:pt x="10027559" y="2264833"/>
                  <a:pt x="10041583" y="2272939"/>
                </a:cubicBezTo>
                <a:cubicBezTo>
                  <a:pt x="10057820" y="2282500"/>
                  <a:pt x="10094774" y="2272094"/>
                  <a:pt x="10100383" y="2266935"/>
                </a:cubicBezTo>
                <a:cubicBezTo>
                  <a:pt x="10103189" y="2264355"/>
                  <a:pt x="10105096" y="2260305"/>
                  <a:pt x="10106629" y="2256029"/>
                </a:cubicBezTo>
                <a:close/>
                <a:moveTo>
                  <a:pt x="10076875" y="2327679"/>
                </a:moveTo>
                <a:cubicBezTo>
                  <a:pt x="10076994" y="2313410"/>
                  <a:pt x="10086527" y="2296139"/>
                  <a:pt x="10069632" y="2289152"/>
                </a:cubicBezTo>
                <a:cubicBezTo>
                  <a:pt x="10066420" y="2303964"/>
                  <a:pt x="10069526" y="2316316"/>
                  <a:pt x="10076875" y="2327679"/>
                </a:cubicBezTo>
                <a:close/>
                <a:moveTo>
                  <a:pt x="5212980" y="13337161"/>
                </a:moveTo>
                <a:cubicBezTo>
                  <a:pt x="5215017" y="13330030"/>
                  <a:pt x="5213820" y="13321900"/>
                  <a:pt x="5207746" y="13311910"/>
                </a:cubicBezTo>
                <a:cubicBezTo>
                  <a:pt x="5204570" y="13305449"/>
                  <a:pt x="5185311" y="13299750"/>
                  <a:pt x="5178194" y="13292065"/>
                </a:cubicBezTo>
                <a:cubicBezTo>
                  <a:pt x="5162204" y="13275859"/>
                  <a:pt x="5156961" y="13253345"/>
                  <a:pt x="5137580" y="13241559"/>
                </a:cubicBezTo>
                <a:cubicBezTo>
                  <a:pt x="5120506" y="13300628"/>
                  <a:pt x="5138011" y="13348558"/>
                  <a:pt x="5151618" y="13397436"/>
                </a:cubicBezTo>
                <a:cubicBezTo>
                  <a:pt x="5171637" y="13370930"/>
                  <a:pt x="5206868" y="13358552"/>
                  <a:pt x="5212980" y="13337161"/>
                </a:cubicBezTo>
                <a:close/>
                <a:moveTo>
                  <a:pt x="10141308" y="2190114"/>
                </a:moveTo>
                <a:cubicBezTo>
                  <a:pt x="10147035" y="2182552"/>
                  <a:pt x="10145087" y="2164953"/>
                  <a:pt x="10139944" y="2161248"/>
                </a:cubicBezTo>
                <a:cubicBezTo>
                  <a:pt x="10129118" y="2167445"/>
                  <a:pt x="10142747" y="2179673"/>
                  <a:pt x="10132855" y="2193443"/>
                </a:cubicBezTo>
                <a:cubicBezTo>
                  <a:pt x="10136637" y="2194040"/>
                  <a:pt x="10139399" y="2192634"/>
                  <a:pt x="10141308" y="2190114"/>
                </a:cubicBezTo>
                <a:close/>
                <a:moveTo>
                  <a:pt x="9789302" y="3000683"/>
                </a:moveTo>
                <a:cubicBezTo>
                  <a:pt x="9775778" y="3021600"/>
                  <a:pt x="9754905" y="3021183"/>
                  <a:pt x="9734332" y="3010665"/>
                </a:cubicBezTo>
                <a:lnTo>
                  <a:pt x="9727946" y="3005942"/>
                </a:lnTo>
                <a:lnTo>
                  <a:pt x="9704653" y="2988716"/>
                </a:lnTo>
                <a:cubicBezTo>
                  <a:pt x="9695472" y="2979811"/>
                  <a:pt x="9687322" y="2969784"/>
                  <a:pt x="9681158" y="2960040"/>
                </a:cubicBezTo>
                <a:cubicBezTo>
                  <a:pt x="9680362" y="2959689"/>
                  <a:pt x="9679566" y="2959337"/>
                  <a:pt x="9678547" y="2958411"/>
                </a:cubicBezTo>
                <a:cubicBezTo>
                  <a:pt x="9690120" y="2976375"/>
                  <a:pt x="9709301" y="2997582"/>
                  <a:pt x="9722626" y="3021140"/>
                </a:cubicBezTo>
                <a:lnTo>
                  <a:pt x="9727036" y="3032866"/>
                </a:lnTo>
                <a:lnTo>
                  <a:pt x="9736537" y="3058127"/>
                </a:lnTo>
                <a:cubicBezTo>
                  <a:pt x="9738587" y="3070970"/>
                  <a:pt x="9737491" y="3084288"/>
                  <a:pt x="9731564" y="3097971"/>
                </a:cubicBezTo>
                <a:cubicBezTo>
                  <a:pt x="9664453" y="3129242"/>
                  <a:pt x="9632200" y="3028842"/>
                  <a:pt x="9615722" y="2989671"/>
                </a:cubicBezTo>
                <a:cubicBezTo>
                  <a:pt x="9610839" y="3042726"/>
                  <a:pt x="9625833" y="3112178"/>
                  <a:pt x="9593579" y="3179793"/>
                </a:cubicBezTo>
                <a:cubicBezTo>
                  <a:pt x="9511109" y="3179051"/>
                  <a:pt x="9514986" y="3088427"/>
                  <a:pt x="9536748" y="3033787"/>
                </a:cubicBezTo>
                <a:cubicBezTo>
                  <a:pt x="9502524" y="3068166"/>
                  <a:pt x="9475214" y="3133206"/>
                  <a:pt x="9431929" y="3124551"/>
                </a:cubicBezTo>
                <a:cubicBezTo>
                  <a:pt x="9398941" y="3094745"/>
                  <a:pt x="9415073" y="3052849"/>
                  <a:pt x="9432576" y="3011082"/>
                </a:cubicBezTo>
                <a:cubicBezTo>
                  <a:pt x="9391907" y="3049276"/>
                  <a:pt x="9320301" y="3002406"/>
                  <a:pt x="9329267" y="2957344"/>
                </a:cubicBezTo>
                <a:cubicBezTo>
                  <a:pt x="9340465" y="2901844"/>
                  <a:pt x="9433289" y="2886694"/>
                  <a:pt x="9475705" y="2881161"/>
                </a:cubicBezTo>
                <a:cubicBezTo>
                  <a:pt x="9447438" y="2868672"/>
                  <a:pt x="9334729" y="2842670"/>
                  <a:pt x="9351769" y="2791180"/>
                </a:cubicBezTo>
                <a:cubicBezTo>
                  <a:pt x="9359456" y="2768398"/>
                  <a:pt x="9380835" y="2763089"/>
                  <a:pt x="9399114" y="2754031"/>
                </a:cubicBezTo>
                <a:cubicBezTo>
                  <a:pt x="9372579" y="2724696"/>
                  <a:pt x="9309925" y="2689873"/>
                  <a:pt x="9275983" y="2668689"/>
                </a:cubicBezTo>
                <a:cubicBezTo>
                  <a:pt x="9288026" y="2721130"/>
                  <a:pt x="9286198" y="2776962"/>
                  <a:pt x="9286490" y="2832303"/>
                </a:cubicBezTo>
                <a:cubicBezTo>
                  <a:pt x="9213086" y="2813197"/>
                  <a:pt x="9169694" y="2732625"/>
                  <a:pt x="9221476" y="2661740"/>
                </a:cubicBezTo>
                <a:cubicBezTo>
                  <a:pt x="9220393" y="2651266"/>
                  <a:pt x="9215292" y="2642349"/>
                  <a:pt x="9213061" y="2632320"/>
                </a:cubicBezTo>
                <a:cubicBezTo>
                  <a:pt x="9196646" y="2623163"/>
                  <a:pt x="9180908" y="2615971"/>
                  <a:pt x="9165337" y="2609210"/>
                </a:cubicBezTo>
                <a:lnTo>
                  <a:pt x="9124075" y="2591084"/>
                </a:lnTo>
                <a:lnTo>
                  <a:pt x="9118613" y="2588684"/>
                </a:lnTo>
                <a:lnTo>
                  <a:pt x="9111650" y="2601484"/>
                </a:lnTo>
                <a:lnTo>
                  <a:pt x="9083754" y="2652768"/>
                </a:lnTo>
                <a:cubicBezTo>
                  <a:pt x="9071190" y="2678512"/>
                  <a:pt x="9057184" y="2706711"/>
                  <a:pt x="9040243" y="2731592"/>
                </a:cubicBezTo>
                <a:cubicBezTo>
                  <a:pt x="9011601" y="2772721"/>
                  <a:pt x="8957960" y="2820890"/>
                  <a:pt x="8931434" y="2816309"/>
                </a:cubicBezTo>
                <a:cubicBezTo>
                  <a:pt x="8894473" y="2809497"/>
                  <a:pt x="8892263" y="2767112"/>
                  <a:pt x="8880894" y="2741146"/>
                </a:cubicBezTo>
                <a:cubicBezTo>
                  <a:pt x="8780615" y="2656858"/>
                  <a:pt x="8653438" y="2580675"/>
                  <a:pt x="8532520" y="2496786"/>
                </a:cubicBezTo>
                <a:cubicBezTo>
                  <a:pt x="8512322" y="2539266"/>
                  <a:pt x="8478626" y="2572450"/>
                  <a:pt x="8448198" y="2604698"/>
                </a:cubicBezTo>
                <a:cubicBezTo>
                  <a:pt x="8427781" y="2626139"/>
                  <a:pt x="8410510" y="2652301"/>
                  <a:pt x="8384927" y="2655276"/>
                </a:cubicBezTo>
                <a:cubicBezTo>
                  <a:pt x="8366049" y="2631229"/>
                  <a:pt x="8370923" y="2594353"/>
                  <a:pt x="8375268" y="2558671"/>
                </a:cubicBezTo>
                <a:cubicBezTo>
                  <a:pt x="8383133" y="2494560"/>
                  <a:pt x="8403295" y="2434929"/>
                  <a:pt x="8431022" y="2358175"/>
                </a:cubicBezTo>
                <a:cubicBezTo>
                  <a:pt x="8450183" y="2306194"/>
                  <a:pt x="8474453" y="2267417"/>
                  <a:pt x="8505976" y="2208999"/>
                </a:cubicBezTo>
                <a:cubicBezTo>
                  <a:pt x="8541461" y="2143764"/>
                  <a:pt x="8571910" y="2079159"/>
                  <a:pt x="8614006" y="2025888"/>
                </a:cubicBezTo>
                <a:cubicBezTo>
                  <a:pt x="8629608" y="2005652"/>
                  <a:pt x="8646888" y="1983777"/>
                  <a:pt x="8671230" y="1979302"/>
                </a:cubicBezTo>
                <a:cubicBezTo>
                  <a:pt x="8695320" y="2002321"/>
                  <a:pt x="8695355" y="2039938"/>
                  <a:pt x="8699001" y="2071534"/>
                </a:cubicBezTo>
                <a:cubicBezTo>
                  <a:pt x="8703914" y="2117494"/>
                  <a:pt x="8702013" y="2159491"/>
                  <a:pt x="8689259" y="2210971"/>
                </a:cubicBezTo>
                <a:cubicBezTo>
                  <a:pt x="8821894" y="2233878"/>
                  <a:pt x="8954928" y="2256961"/>
                  <a:pt x="9087073" y="2277747"/>
                </a:cubicBezTo>
                <a:cubicBezTo>
                  <a:pt x="9103480" y="2262150"/>
                  <a:pt x="9121268" y="2250971"/>
                  <a:pt x="9139861" y="2244431"/>
                </a:cubicBezTo>
                <a:cubicBezTo>
                  <a:pt x="9160416" y="2246374"/>
                  <a:pt x="9183014" y="2274921"/>
                  <a:pt x="9188234" y="2298646"/>
                </a:cubicBezTo>
                <a:cubicBezTo>
                  <a:pt x="9190021" y="2307527"/>
                  <a:pt x="9185103" y="2322965"/>
                  <a:pt x="9185713" y="2339893"/>
                </a:cubicBezTo>
                <a:cubicBezTo>
                  <a:pt x="9185896" y="2364248"/>
                  <a:pt x="9190969" y="2380769"/>
                  <a:pt x="9188819" y="2409328"/>
                </a:cubicBezTo>
                <a:cubicBezTo>
                  <a:pt x="9186205" y="2448630"/>
                  <a:pt x="9163747" y="2509150"/>
                  <a:pt x="9127309" y="2562541"/>
                </a:cubicBezTo>
                <a:cubicBezTo>
                  <a:pt x="9177649" y="2584308"/>
                  <a:pt x="9259302" y="2617054"/>
                  <a:pt x="9313429" y="2652868"/>
                </a:cubicBezTo>
                <a:cubicBezTo>
                  <a:pt x="9331068" y="2634484"/>
                  <a:pt x="9353745" y="2615470"/>
                  <a:pt x="9376922" y="2602864"/>
                </a:cubicBezTo>
                <a:cubicBezTo>
                  <a:pt x="9396829" y="2591194"/>
                  <a:pt x="9425524" y="2575790"/>
                  <a:pt x="9445191" y="2575437"/>
                </a:cubicBezTo>
                <a:cubicBezTo>
                  <a:pt x="9459774" y="2574741"/>
                  <a:pt x="9478226" y="2585750"/>
                  <a:pt x="9494633" y="2590619"/>
                </a:cubicBezTo>
                <a:cubicBezTo>
                  <a:pt x="9510465" y="2595711"/>
                  <a:pt x="9526511" y="2597089"/>
                  <a:pt x="9539261" y="2607006"/>
                </a:cubicBezTo>
                <a:cubicBezTo>
                  <a:pt x="9497303" y="2663193"/>
                  <a:pt x="9441916" y="2658235"/>
                  <a:pt x="9391444" y="2678771"/>
                </a:cubicBezTo>
                <a:cubicBezTo>
                  <a:pt x="9377694" y="2676504"/>
                  <a:pt x="9362658" y="2671764"/>
                  <a:pt x="9349399" y="2671617"/>
                </a:cubicBezTo>
                <a:cubicBezTo>
                  <a:pt x="9407745" y="2718340"/>
                  <a:pt x="9473825" y="2763719"/>
                  <a:pt x="9522940" y="2813026"/>
                </a:cubicBezTo>
                <a:cubicBezTo>
                  <a:pt x="9532886" y="2792671"/>
                  <a:pt x="9502195" y="2761975"/>
                  <a:pt x="9496132" y="2736926"/>
                </a:cubicBezTo>
                <a:cubicBezTo>
                  <a:pt x="9490513" y="2713025"/>
                  <a:pt x="9499394" y="2690771"/>
                  <a:pt x="9506544" y="2664897"/>
                </a:cubicBezTo>
                <a:cubicBezTo>
                  <a:pt x="9577314" y="2628579"/>
                  <a:pt x="9598695" y="2729887"/>
                  <a:pt x="9598655" y="2774134"/>
                </a:cubicBezTo>
                <a:cubicBezTo>
                  <a:pt x="9602241" y="2734786"/>
                  <a:pt x="9661885" y="2640720"/>
                  <a:pt x="9702717" y="2659237"/>
                </a:cubicBezTo>
                <a:cubicBezTo>
                  <a:pt x="9716077" y="2665617"/>
                  <a:pt x="9726973" y="2698037"/>
                  <a:pt x="9726962" y="2714215"/>
                </a:cubicBezTo>
                <a:cubicBezTo>
                  <a:pt x="9726460" y="2748738"/>
                  <a:pt x="9699994" y="2794636"/>
                  <a:pt x="9674196" y="2821790"/>
                </a:cubicBezTo>
                <a:cubicBezTo>
                  <a:pt x="9686186" y="2828040"/>
                  <a:pt x="9705835" y="2819111"/>
                  <a:pt x="9725936" y="2815618"/>
                </a:cubicBezTo>
                <a:cubicBezTo>
                  <a:pt x="9755667" y="2809716"/>
                  <a:pt x="9807927" y="2798061"/>
                  <a:pt x="9828489" y="2845223"/>
                </a:cubicBezTo>
                <a:cubicBezTo>
                  <a:pt x="9819110" y="2893911"/>
                  <a:pt x="9779355" y="2896247"/>
                  <a:pt x="9743181" y="2898960"/>
                </a:cubicBezTo>
                <a:lnTo>
                  <a:pt x="9731510" y="2900542"/>
                </a:lnTo>
                <a:lnTo>
                  <a:pt x="9709458" y="2903530"/>
                </a:lnTo>
                <a:lnTo>
                  <a:pt x="9731039" y="2914480"/>
                </a:lnTo>
                <a:lnTo>
                  <a:pt x="9746665" y="2922409"/>
                </a:lnTo>
                <a:cubicBezTo>
                  <a:pt x="9782024" y="2943654"/>
                  <a:pt x="9807936" y="2971434"/>
                  <a:pt x="9789302" y="3000683"/>
                </a:cubicBezTo>
                <a:close/>
                <a:moveTo>
                  <a:pt x="10134108" y="2254148"/>
                </a:moveTo>
                <a:cubicBezTo>
                  <a:pt x="10132290" y="2248570"/>
                  <a:pt x="10123667" y="2247624"/>
                  <a:pt x="10118142" y="2250435"/>
                </a:cubicBezTo>
                <a:cubicBezTo>
                  <a:pt x="10119961" y="2256012"/>
                  <a:pt x="10130533" y="2261161"/>
                  <a:pt x="10134108" y="2254148"/>
                </a:cubicBezTo>
                <a:close/>
                <a:moveTo>
                  <a:pt x="10105658" y="2326075"/>
                </a:moveTo>
                <a:cubicBezTo>
                  <a:pt x="10110551" y="2309618"/>
                  <a:pt x="10105674" y="2296961"/>
                  <a:pt x="10091206" y="2287704"/>
                </a:cubicBezTo>
                <a:cubicBezTo>
                  <a:pt x="10089762" y="2302820"/>
                  <a:pt x="10091766" y="2316595"/>
                  <a:pt x="10105658" y="2326075"/>
                </a:cubicBezTo>
                <a:close/>
                <a:moveTo>
                  <a:pt x="10104961" y="2336269"/>
                </a:moveTo>
                <a:lnTo>
                  <a:pt x="10098989" y="2333631"/>
                </a:lnTo>
                <a:lnTo>
                  <a:pt x="10096342" y="2339622"/>
                </a:lnTo>
                <a:lnTo>
                  <a:pt x="10102313" y="2342260"/>
                </a:lnTo>
                <a:close/>
                <a:moveTo>
                  <a:pt x="5565062" y="12633737"/>
                </a:moveTo>
                <a:cubicBezTo>
                  <a:pt x="5562616" y="12627413"/>
                  <a:pt x="5545158" y="12617316"/>
                  <a:pt x="5540929" y="12626888"/>
                </a:cubicBezTo>
                <a:cubicBezTo>
                  <a:pt x="5546825" y="12631876"/>
                  <a:pt x="5548299" y="12638246"/>
                  <a:pt x="5552646" y="12643504"/>
                </a:cubicBezTo>
                <a:cubicBezTo>
                  <a:pt x="5555465" y="12637124"/>
                  <a:pt x="5563578" y="12643567"/>
                  <a:pt x="5565062" y="12633737"/>
                </a:cubicBezTo>
                <a:close/>
                <a:moveTo>
                  <a:pt x="5232385" y="13411457"/>
                </a:moveTo>
                <a:cubicBezTo>
                  <a:pt x="5223806" y="13395972"/>
                  <a:pt x="5223000" y="13377718"/>
                  <a:pt x="5213115" y="13362259"/>
                </a:cubicBezTo>
                <a:cubicBezTo>
                  <a:pt x="5198115" y="13373438"/>
                  <a:pt x="5184491" y="13388069"/>
                  <a:pt x="5170867" y="13402701"/>
                </a:cubicBezTo>
                <a:cubicBezTo>
                  <a:pt x="5193220" y="13410946"/>
                  <a:pt x="5217456" y="13426115"/>
                  <a:pt x="5232385" y="13411457"/>
                </a:cubicBezTo>
                <a:close/>
                <a:moveTo>
                  <a:pt x="10119830" y="2350000"/>
                </a:moveTo>
                <a:cubicBezTo>
                  <a:pt x="10110723" y="2351227"/>
                  <a:pt x="10098558" y="2345375"/>
                  <a:pt x="10091224" y="2351205"/>
                </a:cubicBezTo>
                <a:cubicBezTo>
                  <a:pt x="10094236" y="2357309"/>
                  <a:pt x="10097648" y="2363591"/>
                  <a:pt x="10109278" y="2366343"/>
                </a:cubicBezTo>
                <a:cubicBezTo>
                  <a:pt x="10114051" y="2364155"/>
                  <a:pt x="10117051" y="2357365"/>
                  <a:pt x="10119830" y="2350000"/>
                </a:cubicBezTo>
                <a:close/>
                <a:moveTo>
                  <a:pt x="5313338" y="13241475"/>
                </a:moveTo>
                <a:cubicBezTo>
                  <a:pt x="5292040" y="13221028"/>
                  <a:pt x="5288743" y="13187165"/>
                  <a:pt x="5260579" y="13171207"/>
                </a:cubicBezTo>
                <a:cubicBezTo>
                  <a:pt x="5218771" y="13147695"/>
                  <a:pt x="5156468" y="13164618"/>
                  <a:pt x="5123494" y="13190516"/>
                </a:cubicBezTo>
                <a:cubicBezTo>
                  <a:pt x="5132979" y="13207723"/>
                  <a:pt x="5145490" y="13223998"/>
                  <a:pt x="5160593" y="13239352"/>
                </a:cubicBezTo>
                <a:cubicBezTo>
                  <a:pt x="5182022" y="13234134"/>
                  <a:pt x="5202629" y="13225886"/>
                  <a:pt x="5225548" y="13224442"/>
                </a:cubicBezTo>
                <a:lnTo>
                  <a:pt x="5239972" y="13226089"/>
                </a:lnTo>
                <a:lnTo>
                  <a:pt x="5262053" y="13228609"/>
                </a:lnTo>
                <a:cubicBezTo>
                  <a:pt x="5275062" y="13232518"/>
                  <a:pt x="5289040" y="13239358"/>
                  <a:pt x="5304381" y="13250356"/>
                </a:cubicBezTo>
                <a:cubicBezTo>
                  <a:pt x="5306903" y="13245956"/>
                  <a:pt x="5311296" y="13248041"/>
                  <a:pt x="5313338" y="13241475"/>
                </a:cubicBezTo>
                <a:close/>
                <a:moveTo>
                  <a:pt x="10142882" y="2321517"/>
                </a:moveTo>
                <a:cubicBezTo>
                  <a:pt x="10125669" y="2307706"/>
                  <a:pt x="10127241" y="2286918"/>
                  <a:pt x="10116349" y="2270648"/>
                </a:cubicBezTo>
                <a:cubicBezTo>
                  <a:pt x="10105567" y="2277818"/>
                  <a:pt x="10115500" y="2307031"/>
                  <a:pt x="10126918" y="2317805"/>
                </a:cubicBezTo>
                <a:cubicBezTo>
                  <a:pt x="10128953" y="2319659"/>
                  <a:pt x="10141521" y="2329986"/>
                  <a:pt x="10142882" y="2321517"/>
                </a:cubicBezTo>
                <a:close/>
                <a:moveTo>
                  <a:pt x="10189796" y="2246253"/>
                </a:moveTo>
                <a:cubicBezTo>
                  <a:pt x="10195521" y="2231932"/>
                  <a:pt x="10163780" y="2200185"/>
                  <a:pt x="10145394" y="2219988"/>
                </a:cubicBezTo>
                <a:cubicBezTo>
                  <a:pt x="10168341" y="2218670"/>
                  <a:pt x="10194095" y="2240074"/>
                  <a:pt x="10169700" y="2252210"/>
                </a:cubicBezTo>
                <a:cubicBezTo>
                  <a:pt x="10181817" y="2253864"/>
                  <a:pt x="10187887" y="2251026"/>
                  <a:pt x="10189796" y="2246253"/>
                </a:cubicBezTo>
                <a:close/>
                <a:moveTo>
                  <a:pt x="5603167" y="12634845"/>
                </a:moveTo>
                <a:cubicBezTo>
                  <a:pt x="5611653" y="12608089"/>
                  <a:pt x="5568721" y="12583401"/>
                  <a:pt x="5554532" y="12613356"/>
                </a:cubicBezTo>
                <a:cubicBezTo>
                  <a:pt x="5575874" y="12618972"/>
                  <a:pt x="5586970" y="12634837"/>
                  <a:pt x="5603167" y="12634845"/>
                </a:cubicBezTo>
                <a:close/>
                <a:moveTo>
                  <a:pt x="10160400" y="2329257"/>
                </a:moveTo>
                <a:cubicBezTo>
                  <a:pt x="10166758" y="2319177"/>
                  <a:pt x="10164718" y="2313024"/>
                  <a:pt x="10159583" y="2307414"/>
                </a:cubicBezTo>
                <a:cubicBezTo>
                  <a:pt x="10155524" y="2316600"/>
                  <a:pt x="10149343" y="2326281"/>
                  <a:pt x="10160400" y="2329257"/>
                </a:cubicBezTo>
                <a:close/>
                <a:moveTo>
                  <a:pt x="5595272" y="12669964"/>
                </a:moveTo>
                <a:cubicBezTo>
                  <a:pt x="5599363" y="12657473"/>
                  <a:pt x="5579812" y="12640254"/>
                  <a:pt x="5573220" y="12641155"/>
                </a:cubicBezTo>
                <a:cubicBezTo>
                  <a:pt x="5585670" y="12648563"/>
                  <a:pt x="5578399" y="12663939"/>
                  <a:pt x="5595272" y="12669964"/>
                </a:cubicBezTo>
                <a:close/>
                <a:moveTo>
                  <a:pt x="9960942" y="2837194"/>
                </a:moveTo>
                <a:cubicBezTo>
                  <a:pt x="9958672" y="2826193"/>
                  <a:pt x="9958696" y="2814301"/>
                  <a:pt x="9946281" y="2811196"/>
                </a:cubicBezTo>
                <a:cubicBezTo>
                  <a:pt x="9932387" y="2822196"/>
                  <a:pt x="9948304" y="2833514"/>
                  <a:pt x="9960942" y="2837194"/>
                </a:cubicBezTo>
                <a:close/>
                <a:moveTo>
                  <a:pt x="5627192" y="12676441"/>
                </a:moveTo>
                <a:lnTo>
                  <a:pt x="5620814" y="12673623"/>
                </a:lnTo>
                <a:cubicBezTo>
                  <a:pt x="5619404" y="12676814"/>
                  <a:pt x="5616261" y="12676378"/>
                  <a:pt x="5614806" y="12678595"/>
                </a:cubicBezTo>
                <a:cubicBezTo>
                  <a:pt x="5619766" y="12680310"/>
                  <a:pt x="5625792" y="12683926"/>
                  <a:pt x="5627192" y="12676441"/>
                </a:cubicBezTo>
                <a:close/>
                <a:moveTo>
                  <a:pt x="9976265" y="2835871"/>
                </a:moveTo>
                <a:cubicBezTo>
                  <a:pt x="9979510" y="2822069"/>
                  <a:pt x="9972741" y="2814794"/>
                  <a:pt x="9962001" y="2810048"/>
                </a:cubicBezTo>
                <a:cubicBezTo>
                  <a:pt x="9963874" y="2820874"/>
                  <a:pt x="9964026" y="2832367"/>
                  <a:pt x="9976265" y="2835871"/>
                </a:cubicBezTo>
                <a:close/>
                <a:moveTo>
                  <a:pt x="9987758" y="2815239"/>
                </a:moveTo>
                <a:cubicBezTo>
                  <a:pt x="9997199" y="2808937"/>
                  <a:pt x="9991348" y="2796353"/>
                  <a:pt x="9980746" y="2794525"/>
                </a:cubicBezTo>
                <a:cubicBezTo>
                  <a:pt x="9980010" y="2803722"/>
                  <a:pt x="9980950" y="2811279"/>
                  <a:pt x="9987758" y="2815239"/>
                </a:cubicBezTo>
                <a:close/>
                <a:moveTo>
                  <a:pt x="9966729" y="2864984"/>
                </a:moveTo>
                <a:cubicBezTo>
                  <a:pt x="9961122" y="2865839"/>
                  <a:pt x="9960696" y="2848511"/>
                  <a:pt x="9956517" y="2859044"/>
                </a:cubicBezTo>
                <a:cubicBezTo>
                  <a:pt x="9960227" y="2859255"/>
                  <a:pt x="9960654" y="2876583"/>
                  <a:pt x="9966729" y="2864984"/>
                </a:cubicBezTo>
                <a:close/>
                <a:moveTo>
                  <a:pt x="5344839" y="13336099"/>
                </a:moveTo>
                <a:cubicBezTo>
                  <a:pt x="5337440" y="13314500"/>
                  <a:pt x="5336085" y="13290603"/>
                  <a:pt x="5320469" y="13271344"/>
                </a:cubicBezTo>
                <a:cubicBezTo>
                  <a:pt x="5301749" y="13259980"/>
                  <a:pt x="5273542" y="13247394"/>
                  <a:pt x="5245652" y="13242358"/>
                </a:cubicBezTo>
                <a:lnTo>
                  <a:pt x="5233949" y="13242130"/>
                </a:lnTo>
                <a:lnTo>
                  <a:pt x="5205278" y="13241567"/>
                </a:lnTo>
                <a:cubicBezTo>
                  <a:pt x="5192716" y="13243922"/>
                  <a:pt x="5181459" y="13249260"/>
                  <a:pt x="5172732" y="13258681"/>
                </a:cubicBezTo>
                <a:cubicBezTo>
                  <a:pt x="5183442" y="13271948"/>
                  <a:pt x="5198901" y="13283380"/>
                  <a:pt x="5211333" y="13295743"/>
                </a:cubicBezTo>
                <a:lnTo>
                  <a:pt x="5213825" y="13295722"/>
                </a:lnTo>
                <a:lnTo>
                  <a:pt x="5242827" y="13295470"/>
                </a:lnTo>
                <a:cubicBezTo>
                  <a:pt x="5276423" y="13300947"/>
                  <a:pt x="5314849" y="13321374"/>
                  <a:pt x="5344839" y="13336099"/>
                </a:cubicBezTo>
                <a:close/>
                <a:moveTo>
                  <a:pt x="10013236" y="2785552"/>
                </a:moveTo>
                <a:cubicBezTo>
                  <a:pt x="10005450" y="2777351"/>
                  <a:pt x="10003179" y="2766350"/>
                  <a:pt x="9990894" y="2761874"/>
                </a:cubicBezTo>
                <a:cubicBezTo>
                  <a:pt x="9986508" y="2780408"/>
                  <a:pt x="10001522" y="2805609"/>
                  <a:pt x="10013236" y="2785552"/>
                </a:cubicBezTo>
                <a:close/>
                <a:moveTo>
                  <a:pt x="10032100" y="2745600"/>
                </a:moveTo>
                <a:cubicBezTo>
                  <a:pt x="10033592" y="2744526"/>
                  <a:pt x="10034342" y="2742626"/>
                  <a:pt x="10033477" y="2739744"/>
                </a:cubicBezTo>
                <a:cubicBezTo>
                  <a:pt x="10030118" y="2738736"/>
                  <a:pt x="10026186" y="2737951"/>
                  <a:pt x="10022254" y="2737166"/>
                </a:cubicBezTo>
                <a:cubicBezTo>
                  <a:pt x="10016470" y="2744608"/>
                  <a:pt x="10027623" y="2748822"/>
                  <a:pt x="10032100" y="2745600"/>
                </a:cubicBezTo>
                <a:close/>
                <a:moveTo>
                  <a:pt x="10026250" y="2776543"/>
                </a:moveTo>
                <a:cubicBezTo>
                  <a:pt x="10035515" y="2770639"/>
                  <a:pt x="10029840" y="2757657"/>
                  <a:pt x="10018840" y="2755653"/>
                </a:cubicBezTo>
                <a:cubicBezTo>
                  <a:pt x="10014708" y="2767158"/>
                  <a:pt x="10020590" y="2772138"/>
                  <a:pt x="10026250" y="2776543"/>
                </a:cubicBezTo>
                <a:close/>
                <a:moveTo>
                  <a:pt x="9960753" y="2936615"/>
                </a:moveTo>
                <a:cubicBezTo>
                  <a:pt x="9963745" y="2929844"/>
                  <a:pt x="9954314" y="2915679"/>
                  <a:pt x="9951766" y="2923598"/>
                </a:cubicBezTo>
                <a:cubicBezTo>
                  <a:pt x="9960158" y="2923974"/>
                  <a:pt x="9953463" y="2934822"/>
                  <a:pt x="9960753" y="2936615"/>
                </a:cubicBezTo>
                <a:close/>
                <a:moveTo>
                  <a:pt x="9954751" y="2966338"/>
                </a:moveTo>
                <a:cubicBezTo>
                  <a:pt x="9956131" y="2946000"/>
                  <a:pt x="9940597" y="2926281"/>
                  <a:pt x="9939635" y="2905860"/>
                </a:cubicBezTo>
                <a:cubicBezTo>
                  <a:pt x="9939178" y="2896136"/>
                  <a:pt x="9943986" y="2865886"/>
                  <a:pt x="9950572" y="2869272"/>
                </a:cubicBezTo>
                <a:cubicBezTo>
                  <a:pt x="9948256" y="2857298"/>
                  <a:pt x="9945717" y="2844750"/>
                  <a:pt x="9937931" y="2836549"/>
                </a:cubicBezTo>
                <a:cubicBezTo>
                  <a:pt x="9927008" y="2881713"/>
                  <a:pt x="9929635" y="2920961"/>
                  <a:pt x="9939087" y="2947991"/>
                </a:cubicBezTo>
                <a:cubicBezTo>
                  <a:pt x="9941748" y="2954880"/>
                  <a:pt x="9948239" y="2981077"/>
                  <a:pt x="9954751" y="2966338"/>
                </a:cubicBezTo>
                <a:close/>
                <a:moveTo>
                  <a:pt x="5662671" y="12692117"/>
                </a:moveTo>
                <a:cubicBezTo>
                  <a:pt x="5652474" y="12682845"/>
                  <a:pt x="5655498" y="12668453"/>
                  <a:pt x="5632831" y="12663680"/>
                </a:cubicBezTo>
                <a:cubicBezTo>
                  <a:pt x="5631578" y="12678379"/>
                  <a:pt x="5638946" y="12689738"/>
                  <a:pt x="5651887" y="12699269"/>
                </a:cubicBezTo>
                <a:cubicBezTo>
                  <a:pt x="5654577" y="12694261"/>
                  <a:pt x="5661492" y="12700176"/>
                  <a:pt x="5662671" y="12692117"/>
                </a:cubicBezTo>
                <a:close/>
                <a:moveTo>
                  <a:pt x="10052676" y="2758701"/>
                </a:moveTo>
                <a:cubicBezTo>
                  <a:pt x="10056012" y="2746845"/>
                  <a:pt x="10051982" y="2739827"/>
                  <a:pt x="10041731" y="2737202"/>
                </a:cubicBezTo>
                <a:cubicBezTo>
                  <a:pt x="10041791" y="2746750"/>
                  <a:pt x="10041101" y="2756920"/>
                  <a:pt x="10052676" y="2758701"/>
                </a:cubicBezTo>
                <a:close/>
                <a:moveTo>
                  <a:pt x="5812856" y="12361410"/>
                </a:moveTo>
                <a:cubicBezTo>
                  <a:pt x="5814103" y="12358991"/>
                  <a:pt x="5813860" y="12356032"/>
                  <a:pt x="5810996" y="12353341"/>
                </a:cubicBezTo>
                <a:cubicBezTo>
                  <a:pt x="5808489" y="12357936"/>
                  <a:pt x="5802884" y="12363064"/>
                  <a:pt x="5805773" y="12366241"/>
                </a:cubicBezTo>
                <a:cubicBezTo>
                  <a:pt x="5808870" y="12365709"/>
                  <a:pt x="5811608" y="12363829"/>
                  <a:pt x="5812856" y="12361410"/>
                </a:cubicBezTo>
                <a:close/>
                <a:moveTo>
                  <a:pt x="5830971" y="12330800"/>
                </a:moveTo>
                <a:cubicBezTo>
                  <a:pt x="5837421" y="12326996"/>
                  <a:pt x="5832284" y="12313795"/>
                  <a:pt x="5826505" y="12319320"/>
                </a:cubicBezTo>
                <a:cubicBezTo>
                  <a:pt x="5830191" y="12322850"/>
                  <a:pt x="5828258" y="12327224"/>
                  <a:pt x="5830971" y="12330800"/>
                </a:cubicBezTo>
                <a:close/>
                <a:moveTo>
                  <a:pt x="5356923" y="13417197"/>
                </a:moveTo>
                <a:cubicBezTo>
                  <a:pt x="5299117" y="13398359"/>
                  <a:pt x="5271673" y="13353677"/>
                  <a:pt x="5228756" y="13339758"/>
                </a:cubicBezTo>
                <a:cubicBezTo>
                  <a:pt x="5235453" y="13369636"/>
                  <a:pt x="5231348" y="13403214"/>
                  <a:pt x="5260081" y="13425685"/>
                </a:cubicBezTo>
                <a:cubicBezTo>
                  <a:pt x="5292661" y="13423285"/>
                  <a:pt x="5329401" y="13432979"/>
                  <a:pt x="5356923" y="13417197"/>
                </a:cubicBezTo>
                <a:close/>
                <a:moveTo>
                  <a:pt x="5849818" y="12302918"/>
                </a:moveTo>
                <a:cubicBezTo>
                  <a:pt x="5851434" y="12294809"/>
                  <a:pt x="5844015" y="12288324"/>
                  <a:pt x="5841599" y="12280840"/>
                </a:cubicBezTo>
                <a:cubicBezTo>
                  <a:pt x="5838803" y="12291486"/>
                  <a:pt x="5835256" y="12302752"/>
                  <a:pt x="5844672" y="12311665"/>
                </a:cubicBezTo>
                <a:cubicBezTo>
                  <a:pt x="5847738" y="12308504"/>
                  <a:pt x="5849280" y="12305621"/>
                  <a:pt x="5849818" y="12302918"/>
                </a:cubicBezTo>
                <a:close/>
                <a:moveTo>
                  <a:pt x="9890107" y="3161066"/>
                </a:moveTo>
                <a:cubicBezTo>
                  <a:pt x="9890191" y="3158723"/>
                  <a:pt x="9890849" y="3156157"/>
                  <a:pt x="9890934" y="3153814"/>
                </a:cubicBezTo>
                <a:cubicBezTo>
                  <a:pt x="9888769" y="3153333"/>
                  <a:pt x="9886206" y="3152677"/>
                  <a:pt x="9884042" y="3152197"/>
                </a:cubicBezTo>
                <a:cubicBezTo>
                  <a:pt x="9883383" y="3154762"/>
                  <a:pt x="9882901" y="3156930"/>
                  <a:pt x="9882641" y="3159671"/>
                </a:cubicBezTo>
                <a:cubicBezTo>
                  <a:pt x="9884806" y="3160152"/>
                  <a:pt x="9887368" y="3160808"/>
                  <a:pt x="9890107" y="3161066"/>
                </a:cubicBezTo>
                <a:close/>
                <a:moveTo>
                  <a:pt x="10074166" y="2747724"/>
                </a:moveTo>
                <a:cubicBezTo>
                  <a:pt x="10077020" y="2738035"/>
                  <a:pt x="10075729" y="2731275"/>
                  <a:pt x="10066143" y="2730372"/>
                </a:cubicBezTo>
                <a:cubicBezTo>
                  <a:pt x="10063289" y="2740061"/>
                  <a:pt x="10064183" y="2746646"/>
                  <a:pt x="10074166" y="2747724"/>
                </a:cubicBezTo>
                <a:close/>
                <a:moveTo>
                  <a:pt x="5690468" y="12673418"/>
                </a:moveTo>
                <a:cubicBezTo>
                  <a:pt x="5695170" y="12657384"/>
                  <a:pt x="5686077" y="12646693"/>
                  <a:pt x="5666636" y="12640010"/>
                </a:cubicBezTo>
                <a:cubicBezTo>
                  <a:pt x="5661777" y="12644536"/>
                  <a:pt x="5643642" y="12648915"/>
                  <a:pt x="5649992" y="12659348"/>
                </a:cubicBezTo>
                <a:cubicBezTo>
                  <a:pt x="5659940" y="12655163"/>
                  <a:pt x="5677628" y="12670128"/>
                  <a:pt x="5690468" y="12673418"/>
                </a:cubicBezTo>
                <a:close/>
                <a:moveTo>
                  <a:pt x="9196043" y="4740515"/>
                </a:moveTo>
                <a:cubicBezTo>
                  <a:pt x="9201112" y="4732279"/>
                  <a:pt x="9201582" y="4725822"/>
                  <a:pt x="9195154" y="4722029"/>
                </a:cubicBezTo>
                <a:cubicBezTo>
                  <a:pt x="9192385" y="4729376"/>
                  <a:pt x="9192313" y="4736010"/>
                  <a:pt x="9196043" y="4740515"/>
                </a:cubicBezTo>
                <a:close/>
                <a:moveTo>
                  <a:pt x="5896391" y="12209048"/>
                </a:moveTo>
                <a:cubicBezTo>
                  <a:pt x="5898190" y="12205921"/>
                  <a:pt x="5898255" y="12202267"/>
                  <a:pt x="5894616" y="12199709"/>
                </a:cubicBezTo>
                <a:cubicBezTo>
                  <a:pt x="5889235" y="12205411"/>
                  <a:pt x="5880742" y="12207361"/>
                  <a:pt x="5887764" y="12215216"/>
                </a:cubicBezTo>
                <a:cubicBezTo>
                  <a:pt x="5891060" y="12214772"/>
                  <a:pt x="5894593" y="12212174"/>
                  <a:pt x="5896391" y="12209048"/>
                </a:cubicBezTo>
                <a:close/>
                <a:moveTo>
                  <a:pt x="5374400" y="13399443"/>
                </a:moveTo>
                <a:cubicBezTo>
                  <a:pt x="5351490" y="13363803"/>
                  <a:pt x="5287539" y="13299417"/>
                  <a:pt x="5235682" y="13316563"/>
                </a:cubicBezTo>
                <a:cubicBezTo>
                  <a:pt x="5277106" y="13342693"/>
                  <a:pt x="5320416" y="13397492"/>
                  <a:pt x="5374400" y="13399443"/>
                </a:cubicBezTo>
                <a:close/>
                <a:moveTo>
                  <a:pt x="5682574" y="12708538"/>
                </a:moveTo>
                <a:cubicBezTo>
                  <a:pt x="5686488" y="12696445"/>
                  <a:pt x="5679480" y="12688582"/>
                  <a:pt x="5666899" y="12682547"/>
                </a:cubicBezTo>
                <a:cubicBezTo>
                  <a:pt x="5662810" y="12695039"/>
                  <a:pt x="5665793" y="12704460"/>
                  <a:pt x="5682574" y="12708538"/>
                </a:cubicBezTo>
                <a:close/>
                <a:moveTo>
                  <a:pt x="9855062" y="3281270"/>
                </a:moveTo>
                <a:cubicBezTo>
                  <a:pt x="9856540" y="3267164"/>
                  <a:pt x="9864460" y="3249239"/>
                  <a:pt x="9859145" y="3239749"/>
                </a:cubicBezTo>
                <a:cubicBezTo>
                  <a:pt x="9849873" y="3241365"/>
                  <a:pt x="9847536" y="3270327"/>
                  <a:pt x="9855062" y="3281270"/>
                </a:cubicBezTo>
                <a:close/>
                <a:moveTo>
                  <a:pt x="5923880" y="12187450"/>
                </a:moveTo>
                <a:cubicBezTo>
                  <a:pt x="5920131" y="12178664"/>
                  <a:pt x="5909416" y="12191040"/>
                  <a:pt x="5915402" y="12193685"/>
                </a:cubicBezTo>
                <a:cubicBezTo>
                  <a:pt x="5918356" y="12190236"/>
                  <a:pt x="5921596" y="12192619"/>
                  <a:pt x="5923880" y="12187450"/>
                </a:cubicBezTo>
                <a:close/>
                <a:moveTo>
                  <a:pt x="9203207" y="4771772"/>
                </a:moveTo>
                <a:cubicBezTo>
                  <a:pt x="9203026" y="4765978"/>
                  <a:pt x="9199724" y="4760234"/>
                  <a:pt x="9193167" y="4757813"/>
                </a:cubicBezTo>
                <a:cubicBezTo>
                  <a:pt x="9187664" y="4769189"/>
                  <a:pt x="9188132" y="4778919"/>
                  <a:pt x="9194524" y="4786029"/>
                </a:cubicBezTo>
                <a:cubicBezTo>
                  <a:pt x="9200449" y="4783409"/>
                  <a:pt x="9203388" y="4777566"/>
                  <a:pt x="9203207" y="4771772"/>
                </a:cubicBezTo>
                <a:close/>
                <a:moveTo>
                  <a:pt x="9926132" y="3152703"/>
                </a:moveTo>
                <a:cubicBezTo>
                  <a:pt x="9928811" y="3143412"/>
                  <a:pt x="9927519" y="3136652"/>
                  <a:pt x="9917933" y="3135749"/>
                </a:cubicBezTo>
                <a:cubicBezTo>
                  <a:pt x="9915255" y="3145040"/>
                  <a:pt x="9921267" y="3148649"/>
                  <a:pt x="9926132" y="3152703"/>
                </a:cubicBezTo>
                <a:close/>
                <a:moveTo>
                  <a:pt x="9855302" y="3319464"/>
                </a:moveTo>
                <a:cubicBezTo>
                  <a:pt x="9855999" y="3313583"/>
                  <a:pt x="9858020" y="3306858"/>
                  <a:pt x="9849849" y="3307057"/>
                </a:cubicBezTo>
                <a:cubicBezTo>
                  <a:pt x="9848579" y="3313160"/>
                  <a:pt x="9850705" y="3316957"/>
                  <a:pt x="9855302" y="3319464"/>
                </a:cubicBezTo>
                <a:close/>
                <a:moveTo>
                  <a:pt x="9306779" y="4583754"/>
                </a:moveTo>
                <a:cubicBezTo>
                  <a:pt x="9290040" y="4580642"/>
                  <a:pt x="9274954" y="4583499"/>
                  <a:pt x="9261873" y="4591527"/>
                </a:cubicBezTo>
                <a:cubicBezTo>
                  <a:pt x="9277674" y="4591367"/>
                  <a:pt x="9296771" y="4598853"/>
                  <a:pt x="9306779" y="4583754"/>
                </a:cubicBezTo>
                <a:close/>
                <a:moveTo>
                  <a:pt x="5412910" y="13410408"/>
                </a:moveTo>
                <a:cubicBezTo>
                  <a:pt x="5412075" y="13412164"/>
                  <a:pt x="5410823" y="13414800"/>
                  <a:pt x="5409572" y="13417435"/>
                </a:cubicBezTo>
                <a:cubicBezTo>
                  <a:pt x="5392900" y="13432127"/>
                  <a:pt x="5365306" y="13444431"/>
                  <a:pt x="5341033" y="13448838"/>
                </a:cubicBezTo>
                <a:cubicBezTo>
                  <a:pt x="5292913" y="13457209"/>
                  <a:pt x="5218002" y="13453072"/>
                  <a:pt x="5162005" y="13437679"/>
                </a:cubicBezTo>
                <a:cubicBezTo>
                  <a:pt x="5119141" y="13426368"/>
                  <a:pt x="5085473" y="13396601"/>
                  <a:pt x="5044564" y="13374376"/>
                </a:cubicBezTo>
                <a:cubicBezTo>
                  <a:pt x="5005807" y="13308173"/>
                  <a:pt x="4962738" y="13243798"/>
                  <a:pt x="5018627" y="13146533"/>
                </a:cubicBezTo>
                <a:cubicBezTo>
                  <a:pt x="4935867" y="13098623"/>
                  <a:pt x="4908000" y="13033069"/>
                  <a:pt x="4811412" y="12989789"/>
                </a:cubicBezTo>
                <a:cubicBezTo>
                  <a:pt x="4823052" y="12963018"/>
                  <a:pt x="4838859" y="12948778"/>
                  <a:pt x="4858854" y="12947937"/>
                </a:cubicBezTo>
                <a:cubicBezTo>
                  <a:pt x="4915798" y="12988542"/>
                  <a:pt x="4965035" y="13056707"/>
                  <a:pt x="5020452" y="13107782"/>
                </a:cubicBezTo>
                <a:cubicBezTo>
                  <a:pt x="5050805" y="13102817"/>
                  <a:pt x="5066045" y="13082064"/>
                  <a:pt x="5092501" y="13078047"/>
                </a:cubicBezTo>
                <a:cubicBezTo>
                  <a:pt x="5138473" y="13071025"/>
                  <a:pt x="5202777" y="13088426"/>
                  <a:pt x="5236198" y="13106018"/>
                </a:cubicBezTo>
                <a:cubicBezTo>
                  <a:pt x="5284139" y="13131581"/>
                  <a:pt x="5325549" y="13178589"/>
                  <a:pt x="5343035" y="13225648"/>
                </a:cubicBezTo>
                <a:cubicBezTo>
                  <a:pt x="5363758" y="13282212"/>
                  <a:pt x="5355087" y="13348071"/>
                  <a:pt x="5386870" y="13392230"/>
                </a:cubicBezTo>
                <a:cubicBezTo>
                  <a:pt x="5396561" y="13398123"/>
                  <a:pt x="5410999" y="13402181"/>
                  <a:pt x="5412910" y="13410408"/>
                </a:cubicBezTo>
                <a:close/>
                <a:moveTo>
                  <a:pt x="10133204" y="2740007"/>
                </a:moveTo>
                <a:cubicBezTo>
                  <a:pt x="10137031" y="2730271"/>
                  <a:pt x="10124286" y="2716070"/>
                  <a:pt x="10116925" y="2725196"/>
                </a:cubicBezTo>
                <a:cubicBezTo>
                  <a:pt x="10122586" y="2729602"/>
                  <a:pt x="10119027" y="2740884"/>
                  <a:pt x="10133204" y="2740007"/>
                </a:cubicBezTo>
                <a:close/>
                <a:moveTo>
                  <a:pt x="5731212" y="12730028"/>
                </a:moveTo>
                <a:cubicBezTo>
                  <a:pt x="5733800" y="12718779"/>
                  <a:pt x="5730593" y="12708783"/>
                  <a:pt x="5715534" y="12704036"/>
                </a:cubicBezTo>
                <a:cubicBezTo>
                  <a:pt x="5713169" y="12715859"/>
                  <a:pt x="5716156" y="12725283"/>
                  <a:pt x="5731212" y="12730028"/>
                </a:cubicBezTo>
                <a:close/>
                <a:moveTo>
                  <a:pt x="10027386" y="3007477"/>
                </a:moveTo>
                <a:cubicBezTo>
                  <a:pt x="10040808" y="2978176"/>
                  <a:pt x="10045186" y="2955354"/>
                  <a:pt x="10047738" y="2922678"/>
                </a:cubicBezTo>
                <a:cubicBezTo>
                  <a:pt x="10023242" y="2907094"/>
                  <a:pt x="9990184" y="2866778"/>
                  <a:pt x="10013811" y="2839129"/>
                </a:cubicBezTo>
                <a:cubicBezTo>
                  <a:pt x="10046981" y="2840455"/>
                  <a:pt x="10028913" y="2891032"/>
                  <a:pt x="10054963" y="2885878"/>
                </a:cubicBezTo>
                <a:cubicBezTo>
                  <a:pt x="10060759" y="2839401"/>
                  <a:pt x="10075719" y="2805542"/>
                  <a:pt x="10083153" y="2760741"/>
                </a:cubicBezTo>
                <a:cubicBezTo>
                  <a:pt x="9975913" y="2782868"/>
                  <a:pt x="9933212" y="2947299"/>
                  <a:pt x="10027386" y="3007477"/>
                </a:cubicBezTo>
                <a:close/>
                <a:moveTo>
                  <a:pt x="5950816" y="12243076"/>
                </a:moveTo>
                <a:cubicBezTo>
                  <a:pt x="5956614" y="12229953"/>
                  <a:pt x="5943830" y="12220027"/>
                  <a:pt x="5937236" y="12209035"/>
                </a:cubicBezTo>
                <a:cubicBezTo>
                  <a:pt x="5935114" y="12221404"/>
                  <a:pt x="5943252" y="12232129"/>
                  <a:pt x="5950816" y="12243076"/>
                </a:cubicBezTo>
                <a:close/>
                <a:moveTo>
                  <a:pt x="10071362" y="2919785"/>
                </a:moveTo>
                <a:cubicBezTo>
                  <a:pt x="10082200" y="2876964"/>
                  <a:pt x="10079848" y="2843550"/>
                  <a:pt x="10090286" y="2800552"/>
                </a:cubicBezTo>
                <a:cubicBezTo>
                  <a:pt x="10079155" y="2799919"/>
                  <a:pt x="10079895" y="2819766"/>
                  <a:pt x="10075991" y="2836133"/>
                </a:cubicBezTo>
                <a:cubicBezTo>
                  <a:pt x="10067527" y="2871433"/>
                  <a:pt x="10052268" y="2911349"/>
                  <a:pt x="10071362" y="2919785"/>
                </a:cubicBezTo>
                <a:close/>
                <a:moveTo>
                  <a:pt x="10021560" y="3036802"/>
                </a:moveTo>
                <a:cubicBezTo>
                  <a:pt x="10024394" y="3014249"/>
                  <a:pt x="10008743" y="3004477"/>
                  <a:pt x="9995561" y="2993416"/>
                </a:cubicBezTo>
                <a:cubicBezTo>
                  <a:pt x="9996477" y="3012864"/>
                  <a:pt x="10006086" y="3026632"/>
                  <a:pt x="10021560" y="3036802"/>
                </a:cubicBezTo>
                <a:close/>
                <a:moveTo>
                  <a:pt x="9375920" y="4499555"/>
                </a:moveTo>
                <a:cubicBezTo>
                  <a:pt x="9349736" y="4507031"/>
                  <a:pt x="9317888" y="4498196"/>
                  <a:pt x="9295667" y="4515042"/>
                </a:cubicBezTo>
                <a:cubicBezTo>
                  <a:pt x="9315045" y="4528365"/>
                  <a:pt x="9368352" y="4516685"/>
                  <a:pt x="9375920" y="4499555"/>
                </a:cubicBezTo>
                <a:close/>
                <a:moveTo>
                  <a:pt x="9385953" y="4476848"/>
                </a:moveTo>
                <a:cubicBezTo>
                  <a:pt x="9365190" y="4475292"/>
                  <a:pt x="9314946" y="4473566"/>
                  <a:pt x="9323191" y="4494826"/>
                </a:cubicBezTo>
                <a:cubicBezTo>
                  <a:pt x="9343310" y="4487051"/>
                  <a:pt x="9370735" y="4497264"/>
                  <a:pt x="9385953" y="4476848"/>
                </a:cubicBezTo>
                <a:close/>
                <a:moveTo>
                  <a:pt x="9988410" y="3120722"/>
                </a:moveTo>
                <a:cubicBezTo>
                  <a:pt x="9988174" y="3111825"/>
                  <a:pt x="9976765" y="3102945"/>
                  <a:pt x="9967252" y="3099456"/>
                </a:cubicBezTo>
                <a:cubicBezTo>
                  <a:pt x="9966746" y="3113515"/>
                  <a:pt x="9967563" y="3126731"/>
                  <a:pt x="9984438" y="3129426"/>
                </a:cubicBezTo>
                <a:cubicBezTo>
                  <a:pt x="9987327" y="3126656"/>
                  <a:pt x="9988489" y="3123688"/>
                  <a:pt x="9988410" y="3120722"/>
                </a:cubicBezTo>
                <a:close/>
                <a:moveTo>
                  <a:pt x="9361075" y="4543942"/>
                </a:moveTo>
                <a:cubicBezTo>
                  <a:pt x="9333438" y="4537444"/>
                  <a:pt x="9314361" y="4554726"/>
                  <a:pt x="9286279" y="4547080"/>
                </a:cubicBezTo>
                <a:cubicBezTo>
                  <a:pt x="9309132" y="4535275"/>
                  <a:pt x="9340898" y="4546454"/>
                  <a:pt x="9359963" y="4524881"/>
                </a:cubicBezTo>
                <a:cubicBezTo>
                  <a:pt x="9333886" y="4522406"/>
                  <a:pt x="9315032" y="4540262"/>
                  <a:pt x="9284990" y="4528417"/>
                </a:cubicBezTo>
                <a:cubicBezTo>
                  <a:pt x="9276272" y="4545991"/>
                  <a:pt x="9261854" y="4550572"/>
                  <a:pt x="9255411" y="4574864"/>
                </a:cubicBezTo>
                <a:lnTo>
                  <a:pt x="9266977" y="4579975"/>
                </a:lnTo>
                <a:cubicBezTo>
                  <a:pt x="9280976" y="4550450"/>
                  <a:pt x="9336226" y="4571053"/>
                  <a:pt x="9361075" y="4543942"/>
                </a:cubicBezTo>
                <a:close/>
                <a:moveTo>
                  <a:pt x="10099068" y="2875371"/>
                </a:moveTo>
                <a:cubicBezTo>
                  <a:pt x="10111955" y="2842977"/>
                  <a:pt x="10122145" y="2782254"/>
                  <a:pt x="10126647" y="2753773"/>
                </a:cubicBezTo>
                <a:cubicBezTo>
                  <a:pt x="10121743" y="2753035"/>
                  <a:pt x="10116616" y="2751721"/>
                  <a:pt x="10111712" y="2750983"/>
                </a:cubicBezTo>
                <a:cubicBezTo>
                  <a:pt x="10105336" y="2793395"/>
                  <a:pt x="10105154" y="2843305"/>
                  <a:pt x="10099068" y="2875371"/>
                </a:cubicBezTo>
                <a:close/>
                <a:moveTo>
                  <a:pt x="10061334" y="2971534"/>
                </a:moveTo>
                <a:cubicBezTo>
                  <a:pt x="10060570" y="2963579"/>
                  <a:pt x="10072246" y="2946837"/>
                  <a:pt x="10058070" y="2947716"/>
                </a:cubicBezTo>
                <a:cubicBezTo>
                  <a:pt x="10055261" y="2958377"/>
                  <a:pt x="10055275" y="2966953"/>
                  <a:pt x="10061334" y="2971534"/>
                </a:cubicBezTo>
                <a:close/>
                <a:moveTo>
                  <a:pt x="9411072" y="4451285"/>
                </a:moveTo>
                <a:cubicBezTo>
                  <a:pt x="9380198" y="4442404"/>
                  <a:pt x="9352044" y="4441392"/>
                  <a:pt x="9335160" y="4467737"/>
                </a:cubicBezTo>
                <a:cubicBezTo>
                  <a:pt x="9364744" y="4474143"/>
                  <a:pt x="9387996" y="4462515"/>
                  <a:pt x="9411072" y="4451285"/>
                </a:cubicBezTo>
                <a:close/>
                <a:moveTo>
                  <a:pt x="10078159" y="2944213"/>
                </a:moveTo>
                <a:cubicBezTo>
                  <a:pt x="10083788" y="2902423"/>
                  <a:pt x="10101152" y="2853439"/>
                  <a:pt x="10094737" y="2820611"/>
                </a:cubicBezTo>
                <a:cubicBezTo>
                  <a:pt x="10093524" y="2861019"/>
                  <a:pt x="10073298" y="2915404"/>
                  <a:pt x="10078159" y="2944213"/>
                </a:cubicBezTo>
                <a:close/>
                <a:moveTo>
                  <a:pt x="5756754" y="12733687"/>
                </a:moveTo>
                <a:cubicBezTo>
                  <a:pt x="5745684" y="12730703"/>
                  <a:pt x="5753983" y="12720547"/>
                  <a:pt x="5740039" y="12718676"/>
                </a:cubicBezTo>
                <a:cubicBezTo>
                  <a:pt x="5735319" y="12726123"/>
                  <a:pt x="5748464" y="12748136"/>
                  <a:pt x="5756754" y="12733687"/>
                </a:cubicBezTo>
                <a:close/>
                <a:moveTo>
                  <a:pt x="10003517" y="3129287"/>
                </a:moveTo>
                <a:cubicBezTo>
                  <a:pt x="10008150" y="3126334"/>
                  <a:pt x="10009004" y="3121713"/>
                  <a:pt x="10007324" y="3117578"/>
                </a:cubicBezTo>
                <a:lnTo>
                  <a:pt x="10005988" y="3116549"/>
                </a:lnTo>
                <a:lnTo>
                  <a:pt x="9995931" y="3108795"/>
                </a:lnTo>
                <a:cubicBezTo>
                  <a:pt x="9993953" y="3114348"/>
                  <a:pt x="9994335" y="3118326"/>
                  <a:pt x="9995969" y="3121488"/>
                </a:cubicBezTo>
                <a:lnTo>
                  <a:pt x="10003494" y="3129263"/>
                </a:lnTo>
                <a:close/>
                <a:moveTo>
                  <a:pt x="6157727" y="11835279"/>
                </a:moveTo>
                <a:cubicBezTo>
                  <a:pt x="6156837" y="11832987"/>
                  <a:pt x="6152164" y="11820947"/>
                  <a:pt x="6146838" y="11827618"/>
                </a:cubicBezTo>
                <a:cubicBezTo>
                  <a:pt x="6148477" y="11829293"/>
                  <a:pt x="6152576" y="11841552"/>
                  <a:pt x="6157727" y="11835279"/>
                </a:cubicBezTo>
                <a:close/>
                <a:moveTo>
                  <a:pt x="9405631" y="4492863"/>
                </a:moveTo>
                <a:cubicBezTo>
                  <a:pt x="9409258" y="4489645"/>
                  <a:pt x="9410915" y="4484545"/>
                  <a:pt x="9406857" y="4481323"/>
                </a:cubicBezTo>
                <a:cubicBezTo>
                  <a:pt x="9403513" y="4488892"/>
                  <a:pt x="9394199" y="4481920"/>
                  <a:pt x="9392591" y="4493113"/>
                </a:cubicBezTo>
                <a:cubicBezTo>
                  <a:pt x="9396409" y="4497418"/>
                  <a:pt x="9402004" y="4496082"/>
                  <a:pt x="9405631" y="4492863"/>
                </a:cubicBezTo>
                <a:close/>
                <a:moveTo>
                  <a:pt x="9435793" y="4425545"/>
                </a:moveTo>
                <a:cubicBezTo>
                  <a:pt x="9407006" y="4419492"/>
                  <a:pt x="9380623" y="4418785"/>
                  <a:pt x="9361464" y="4438412"/>
                </a:cubicBezTo>
                <a:cubicBezTo>
                  <a:pt x="9389981" y="4442918"/>
                  <a:pt x="9412752" y="4433458"/>
                  <a:pt x="9435793" y="4425545"/>
                </a:cubicBezTo>
                <a:close/>
                <a:moveTo>
                  <a:pt x="5783588" y="12698834"/>
                </a:moveTo>
                <a:cubicBezTo>
                  <a:pt x="5778770" y="12679545"/>
                  <a:pt x="5748130" y="12671250"/>
                  <a:pt x="5737326" y="12690309"/>
                </a:cubicBezTo>
                <a:cubicBezTo>
                  <a:pt x="5752688" y="12693283"/>
                  <a:pt x="5776058" y="12716956"/>
                  <a:pt x="5783588" y="12698834"/>
                </a:cubicBezTo>
                <a:close/>
                <a:moveTo>
                  <a:pt x="9460022" y="4381496"/>
                </a:moveTo>
                <a:cubicBezTo>
                  <a:pt x="9441944" y="4391124"/>
                  <a:pt x="9419057" y="4390058"/>
                  <a:pt x="9396616" y="4390142"/>
                </a:cubicBezTo>
                <a:cubicBezTo>
                  <a:pt x="9390128" y="4397274"/>
                  <a:pt x="9384976" y="4407854"/>
                  <a:pt x="9377421" y="4413086"/>
                </a:cubicBezTo>
                <a:cubicBezTo>
                  <a:pt x="9411580" y="4425322"/>
                  <a:pt x="9447761" y="4398456"/>
                  <a:pt x="9460022" y="4381496"/>
                </a:cubicBezTo>
                <a:close/>
                <a:moveTo>
                  <a:pt x="9468647" y="4361976"/>
                </a:moveTo>
                <a:cubicBezTo>
                  <a:pt x="9454229" y="4366556"/>
                  <a:pt x="9438827" y="4366893"/>
                  <a:pt x="9419507" y="4358833"/>
                </a:cubicBezTo>
                <a:cubicBezTo>
                  <a:pt x="9419493" y="4370730"/>
                  <a:pt x="9399844" y="4372047"/>
                  <a:pt x="9409298" y="4381938"/>
                </a:cubicBezTo>
                <a:cubicBezTo>
                  <a:pt x="9427118" y="4375051"/>
                  <a:pt x="9466885" y="4382147"/>
                  <a:pt x="9468647" y="4361976"/>
                </a:cubicBezTo>
                <a:close/>
                <a:moveTo>
                  <a:pt x="10034544" y="3089196"/>
                </a:moveTo>
                <a:cubicBezTo>
                  <a:pt x="10035188" y="3078054"/>
                  <a:pt x="10043949" y="3061453"/>
                  <a:pt x="10032903" y="3058477"/>
                </a:cubicBezTo>
                <a:cubicBezTo>
                  <a:pt x="10026330" y="3063667"/>
                  <a:pt x="10017629" y="3089816"/>
                  <a:pt x="10034544" y="3089196"/>
                </a:cubicBezTo>
                <a:close/>
                <a:moveTo>
                  <a:pt x="9426872" y="4467312"/>
                </a:moveTo>
                <a:lnTo>
                  <a:pt x="9415306" y="4462202"/>
                </a:lnTo>
                <a:cubicBezTo>
                  <a:pt x="9410636" y="4470613"/>
                  <a:pt x="9409767" y="4476895"/>
                  <a:pt x="9416195" y="4480688"/>
                </a:cubicBezTo>
                <a:cubicBezTo>
                  <a:pt x="9419680" y="4476038"/>
                  <a:pt x="9424947" y="4475984"/>
                  <a:pt x="9426872" y="4467312"/>
                </a:cubicBezTo>
                <a:close/>
                <a:moveTo>
                  <a:pt x="10188429" y="2750601"/>
                </a:moveTo>
                <a:cubicBezTo>
                  <a:pt x="10188429" y="2750601"/>
                  <a:pt x="10174732" y="2720267"/>
                  <a:pt x="10188429" y="2750601"/>
                </a:cubicBezTo>
                <a:close/>
                <a:moveTo>
                  <a:pt x="10074040" y="3015341"/>
                </a:moveTo>
                <a:cubicBezTo>
                  <a:pt x="10076166" y="2998828"/>
                  <a:pt x="10062756" y="2976923"/>
                  <a:pt x="10079283" y="2955660"/>
                </a:cubicBezTo>
                <a:cubicBezTo>
                  <a:pt x="10065941" y="2953574"/>
                  <a:pt x="10067927" y="2979208"/>
                  <a:pt x="10064988" y="2991241"/>
                </a:cubicBezTo>
                <a:cubicBezTo>
                  <a:pt x="10061345" y="3004866"/>
                  <a:pt x="10045085" y="3027676"/>
                  <a:pt x="10065052" y="3029833"/>
                </a:cubicBezTo>
                <a:cubicBezTo>
                  <a:pt x="10070897" y="3025750"/>
                  <a:pt x="10073332" y="3020845"/>
                  <a:pt x="10074040" y="3015341"/>
                </a:cubicBezTo>
                <a:close/>
                <a:moveTo>
                  <a:pt x="10027141" y="3126394"/>
                </a:moveTo>
                <a:cubicBezTo>
                  <a:pt x="10027838" y="3120512"/>
                  <a:pt x="10029859" y="3113788"/>
                  <a:pt x="10021688" y="3113986"/>
                </a:cubicBezTo>
                <a:cubicBezTo>
                  <a:pt x="10020418" y="3120091"/>
                  <a:pt x="10022942" y="3124062"/>
                  <a:pt x="10027141" y="3126394"/>
                </a:cubicBezTo>
                <a:close/>
                <a:moveTo>
                  <a:pt x="9442898" y="4451539"/>
                </a:moveTo>
                <a:cubicBezTo>
                  <a:pt x="9456801" y="4436256"/>
                  <a:pt x="9428765" y="4429582"/>
                  <a:pt x="9427344" y="4444666"/>
                </a:cubicBezTo>
                <a:close/>
                <a:moveTo>
                  <a:pt x="6186938" y="11823012"/>
                </a:moveTo>
                <a:cubicBezTo>
                  <a:pt x="6182418" y="11818166"/>
                  <a:pt x="6184479" y="11812426"/>
                  <a:pt x="6177441" y="11807892"/>
                </a:cubicBezTo>
                <a:cubicBezTo>
                  <a:pt x="6164516" y="11814530"/>
                  <a:pt x="6182091" y="11827521"/>
                  <a:pt x="6186938" y="11823012"/>
                </a:cubicBezTo>
                <a:close/>
                <a:moveTo>
                  <a:pt x="6055431" y="12120907"/>
                </a:moveTo>
                <a:cubicBezTo>
                  <a:pt x="6039690" y="12112519"/>
                  <a:pt x="6053282" y="12098934"/>
                  <a:pt x="6040806" y="12089599"/>
                </a:cubicBezTo>
                <a:cubicBezTo>
                  <a:pt x="6037755" y="12104018"/>
                  <a:pt x="6037394" y="12117715"/>
                  <a:pt x="6049957" y="12129000"/>
                </a:cubicBezTo>
                <a:cubicBezTo>
                  <a:pt x="6051591" y="12126377"/>
                  <a:pt x="6053798" y="12123530"/>
                  <a:pt x="6055431" y="12120907"/>
                </a:cubicBezTo>
                <a:close/>
                <a:moveTo>
                  <a:pt x="9504044" y="4322860"/>
                </a:moveTo>
                <a:cubicBezTo>
                  <a:pt x="9480605" y="4330597"/>
                  <a:pt x="9431701" y="4316131"/>
                  <a:pt x="9430828" y="4354788"/>
                </a:cubicBezTo>
                <a:cubicBezTo>
                  <a:pt x="9453552" y="4344355"/>
                  <a:pt x="9498316" y="4349850"/>
                  <a:pt x="9504044" y="4322860"/>
                </a:cubicBezTo>
                <a:close/>
                <a:moveTo>
                  <a:pt x="6066748" y="12109886"/>
                </a:moveTo>
                <a:cubicBezTo>
                  <a:pt x="6068251" y="12106384"/>
                  <a:pt x="6060414" y="12100771"/>
                  <a:pt x="6060913" y="12095617"/>
                </a:cubicBezTo>
                <a:cubicBezTo>
                  <a:pt x="6058847" y="12084192"/>
                  <a:pt x="6065249" y="12070776"/>
                  <a:pt x="6052553" y="12060866"/>
                </a:cubicBezTo>
                <a:cubicBezTo>
                  <a:pt x="6042354" y="12080727"/>
                  <a:pt x="6060296" y="12094867"/>
                  <a:pt x="6061477" y="12112589"/>
                </a:cubicBezTo>
                <a:cubicBezTo>
                  <a:pt x="6064708" y="12111986"/>
                  <a:pt x="6066247" y="12111053"/>
                  <a:pt x="6066748" y="12109886"/>
                </a:cubicBezTo>
                <a:close/>
                <a:moveTo>
                  <a:pt x="6079886" y="12080588"/>
                </a:moveTo>
                <a:cubicBezTo>
                  <a:pt x="6071910" y="12067508"/>
                  <a:pt x="6085150" y="12050424"/>
                  <a:pt x="6067912" y="12038985"/>
                </a:cubicBezTo>
                <a:cubicBezTo>
                  <a:pt x="6059746" y="12052100"/>
                  <a:pt x="6067710" y="12086675"/>
                  <a:pt x="6079886" y="12080588"/>
                </a:cubicBezTo>
                <a:close/>
                <a:moveTo>
                  <a:pt x="6088584" y="12061975"/>
                </a:moveTo>
                <a:cubicBezTo>
                  <a:pt x="6097457" y="12047261"/>
                  <a:pt x="6095743" y="12035037"/>
                  <a:pt x="6087061" y="12023557"/>
                </a:cubicBezTo>
                <a:cubicBezTo>
                  <a:pt x="6075675" y="12038592"/>
                  <a:pt x="6084930" y="12049849"/>
                  <a:pt x="6088584" y="12061975"/>
                </a:cubicBezTo>
                <a:close/>
                <a:moveTo>
                  <a:pt x="9901909" y="3432420"/>
                </a:moveTo>
                <a:cubicBezTo>
                  <a:pt x="9907305" y="3410524"/>
                  <a:pt x="9886850" y="3406246"/>
                  <a:pt x="9896790" y="3381596"/>
                </a:cubicBezTo>
                <a:cubicBezTo>
                  <a:pt x="9876130" y="3360565"/>
                  <a:pt x="9859385" y="3356499"/>
                  <a:pt x="9844636" y="3332843"/>
                </a:cubicBezTo>
                <a:cubicBezTo>
                  <a:pt x="9852788" y="3373581"/>
                  <a:pt x="9874526" y="3405086"/>
                  <a:pt x="9901909" y="3432420"/>
                </a:cubicBezTo>
                <a:close/>
                <a:moveTo>
                  <a:pt x="10052222" y="3096531"/>
                </a:moveTo>
                <a:cubicBezTo>
                  <a:pt x="10058220" y="3091564"/>
                  <a:pt x="10067098" y="3065016"/>
                  <a:pt x="10050183" y="3065636"/>
                </a:cubicBezTo>
                <a:cubicBezTo>
                  <a:pt x="10044009" y="3071002"/>
                  <a:pt x="10035307" y="3097151"/>
                  <a:pt x="10052222" y="3096531"/>
                </a:cubicBezTo>
                <a:close/>
                <a:moveTo>
                  <a:pt x="9351144" y="4690488"/>
                </a:moveTo>
                <a:cubicBezTo>
                  <a:pt x="9341501" y="4692893"/>
                  <a:pt x="9329629" y="4689552"/>
                  <a:pt x="9317090" y="4684488"/>
                </a:cubicBezTo>
                <a:cubicBezTo>
                  <a:pt x="9312353" y="4667159"/>
                  <a:pt x="9317963" y="4645831"/>
                  <a:pt x="9303277" y="4632676"/>
                </a:cubicBezTo>
                <a:cubicBezTo>
                  <a:pt x="9281130" y="4626700"/>
                  <a:pt x="9269057" y="4647552"/>
                  <a:pt x="9245619" y="4639101"/>
                </a:cubicBezTo>
                <a:cubicBezTo>
                  <a:pt x="9240637" y="4612617"/>
                  <a:pt x="9251926" y="4579514"/>
                  <a:pt x="9219528" y="4563295"/>
                </a:cubicBezTo>
                <a:cubicBezTo>
                  <a:pt x="9182560" y="4594098"/>
                  <a:pt x="9211962" y="4649465"/>
                  <a:pt x="9193797" y="4693814"/>
                </a:cubicBezTo>
                <a:cubicBezTo>
                  <a:pt x="9221104" y="4709688"/>
                  <a:pt x="9245538" y="4726674"/>
                  <a:pt x="9267496" y="4744946"/>
                </a:cubicBezTo>
                <a:cubicBezTo>
                  <a:pt x="9291160" y="4721597"/>
                  <a:pt x="9340242" y="4719477"/>
                  <a:pt x="9351144" y="4690488"/>
                </a:cubicBezTo>
                <a:close/>
                <a:moveTo>
                  <a:pt x="9476466" y="4406854"/>
                </a:moveTo>
                <a:cubicBezTo>
                  <a:pt x="9463258" y="4400066"/>
                  <a:pt x="9454060" y="4403620"/>
                  <a:pt x="9448873" y="4417517"/>
                </a:cubicBezTo>
                <a:lnTo>
                  <a:pt x="9460041" y="4422451"/>
                </a:lnTo>
                <a:cubicBezTo>
                  <a:pt x="9466141" y="4419433"/>
                  <a:pt x="9470189" y="4410271"/>
                  <a:pt x="9476466" y="4406854"/>
                </a:cubicBezTo>
                <a:close/>
                <a:moveTo>
                  <a:pt x="5979211" y="12324534"/>
                </a:moveTo>
                <a:cubicBezTo>
                  <a:pt x="5970101" y="12301974"/>
                  <a:pt x="5965991" y="12265939"/>
                  <a:pt x="5952043" y="12252172"/>
                </a:cubicBezTo>
                <a:cubicBezTo>
                  <a:pt x="5963100" y="12274642"/>
                  <a:pt x="5962564" y="12311476"/>
                  <a:pt x="5979211" y="12324534"/>
                </a:cubicBezTo>
                <a:close/>
                <a:moveTo>
                  <a:pt x="9976697" y="3278744"/>
                </a:moveTo>
                <a:cubicBezTo>
                  <a:pt x="9978090" y="3274599"/>
                  <a:pt x="9978312" y="3270264"/>
                  <a:pt x="9976847" y="3266046"/>
                </a:cubicBezTo>
                <a:lnTo>
                  <a:pt x="9976624" y="3266235"/>
                </a:lnTo>
                <a:lnTo>
                  <a:pt x="9959217" y="3280930"/>
                </a:lnTo>
                <a:cubicBezTo>
                  <a:pt x="9953495" y="3286079"/>
                  <a:pt x="9948581" y="3292358"/>
                  <a:pt x="9946434" y="3302598"/>
                </a:cubicBezTo>
                <a:cubicBezTo>
                  <a:pt x="9954007" y="3302136"/>
                  <a:pt x="9963075" y="3297215"/>
                  <a:pt x="9969518" y="3290302"/>
                </a:cubicBezTo>
                <a:lnTo>
                  <a:pt x="9973003" y="3284691"/>
                </a:lnTo>
                <a:close/>
                <a:moveTo>
                  <a:pt x="10004093" y="3219598"/>
                </a:moveTo>
                <a:cubicBezTo>
                  <a:pt x="10009419" y="3214051"/>
                  <a:pt x="10009813" y="3196818"/>
                  <a:pt x="10006233" y="3195236"/>
                </a:cubicBezTo>
                <a:cubicBezTo>
                  <a:pt x="10006476" y="3208674"/>
                  <a:pt x="9997686" y="3208123"/>
                  <a:pt x="9997088" y="3220237"/>
                </a:cubicBezTo>
                <a:cubicBezTo>
                  <a:pt x="9999994" y="3221998"/>
                  <a:pt x="10002318" y="3221447"/>
                  <a:pt x="10004093" y="3219598"/>
                </a:cubicBezTo>
                <a:close/>
                <a:moveTo>
                  <a:pt x="9494007" y="4377942"/>
                </a:moveTo>
                <a:cubicBezTo>
                  <a:pt x="9481960" y="4375000"/>
                  <a:pt x="9472938" y="4378156"/>
                  <a:pt x="9466415" y="4388605"/>
                </a:cubicBezTo>
                <a:cubicBezTo>
                  <a:pt x="9480338" y="4398090"/>
                  <a:pt x="9489536" y="4394536"/>
                  <a:pt x="9494007" y="4377942"/>
                </a:cubicBezTo>
                <a:close/>
                <a:moveTo>
                  <a:pt x="10351293" y="2455263"/>
                </a:moveTo>
                <a:cubicBezTo>
                  <a:pt x="10333233" y="2484291"/>
                  <a:pt x="10299074" y="2494168"/>
                  <a:pt x="10269693" y="2480472"/>
                </a:cubicBezTo>
                <a:cubicBezTo>
                  <a:pt x="10241294" y="2466973"/>
                  <a:pt x="10213691" y="2425765"/>
                  <a:pt x="10232595" y="2397020"/>
                </a:cubicBezTo>
                <a:cubicBezTo>
                  <a:pt x="10246034" y="2376324"/>
                  <a:pt x="10280678" y="2377838"/>
                  <a:pt x="10296231" y="2404211"/>
                </a:cubicBezTo>
                <a:cubicBezTo>
                  <a:pt x="10291052" y="2418093"/>
                  <a:pt x="10293096" y="2419947"/>
                  <a:pt x="10284451" y="2430871"/>
                </a:cubicBezTo>
                <a:cubicBezTo>
                  <a:pt x="10266485" y="2422933"/>
                  <a:pt x="10269041" y="2407416"/>
                  <a:pt x="10252624" y="2399211"/>
                </a:cubicBezTo>
                <a:cubicBezTo>
                  <a:pt x="10222950" y="2439368"/>
                  <a:pt x="10269407" y="2474639"/>
                  <a:pt x="10302392" y="2470189"/>
                </a:cubicBezTo>
                <a:cubicBezTo>
                  <a:pt x="10362162" y="2462354"/>
                  <a:pt x="10341874" y="2371109"/>
                  <a:pt x="10319458" y="2344083"/>
                </a:cubicBezTo>
                <a:cubicBezTo>
                  <a:pt x="10311810" y="2335472"/>
                  <a:pt x="10295103" y="2321432"/>
                  <a:pt x="10286224" y="2315606"/>
                </a:cubicBezTo>
                <a:cubicBezTo>
                  <a:pt x="10252964" y="2294490"/>
                  <a:pt x="10194455" y="2284957"/>
                  <a:pt x="10157021" y="2265541"/>
                </a:cubicBezTo>
                <a:lnTo>
                  <a:pt x="10155162" y="2264018"/>
                </a:lnTo>
                <a:lnTo>
                  <a:pt x="10144419" y="2262045"/>
                </a:lnTo>
                <a:cubicBezTo>
                  <a:pt x="10150279" y="2287549"/>
                  <a:pt x="10182172" y="2302595"/>
                  <a:pt x="10176542" y="2332570"/>
                </a:cubicBezTo>
                <a:cubicBezTo>
                  <a:pt x="10165678" y="2346388"/>
                  <a:pt x="10148432" y="2344497"/>
                  <a:pt x="10129146" y="2336453"/>
                </a:cubicBezTo>
                <a:cubicBezTo>
                  <a:pt x="10131995" y="2355852"/>
                  <a:pt x="10124636" y="2382199"/>
                  <a:pt x="10102748" y="2381121"/>
                </a:cubicBezTo>
                <a:cubicBezTo>
                  <a:pt x="10086513" y="2371560"/>
                  <a:pt x="10090034" y="2354975"/>
                  <a:pt x="10080516" y="2343132"/>
                </a:cubicBezTo>
                <a:cubicBezTo>
                  <a:pt x="10073051" y="2350336"/>
                  <a:pt x="10072398" y="2361505"/>
                  <a:pt x="10060109" y="2365623"/>
                </a:cubicBezTo>
                <a:lnTo>
                  <a:pt x="10051338" y="2359140"/>
                </a:lnTo>
                <a:lnTo>
                  <a:pt x="10050587" y="2361894"/>
                </a:lnTo>
                <a:cubicBezTo>
                  <a:pt x="10045917" y="2372597"/>
                  <a:pt x="10039708" y="2383153"/>
                  <a:pt x="10031269" y="2397949"/>
                </a:cubicBezTo>
                <a:cubicBezTo>
                  <a:pt x="10026435" y="2406737"/>
                  <a:pt x="10023729" y="2419317"/>
                  <a:pt x="10019153" y="2425370"/>
                </a:cubicBezTo>
                <a:cubicBezTo>
                  <a:pt x="10006605" y="2439775"/>
                  <a:pt x="9992316" y="2446287"/>
                  <a:pt x="9984005" y="2459714"/>
                </a:cubicBezTo>
                <a:cubicBezTo>
                  <a:pt x="9965933" y="2488778"/>
                  <a:pt x="9949904" y="2556270"/>
                  <a:pt x="10000486" y="2583844"/>
                </a:cubicBezTo>
                <a:cubicBezTo>
                  <a:pt x="10025866" y="2597433"/>
                  <a:pt x="10097147" y="2569554"/>
                  <a:pt x="10094052" y="2533513"/>
                </a:cubicBezTo>
                <a:cubicBezTo>
                  <a:pt x="10091915" y="2509293"/>
                  <a:pt x="10038043" y="2474091"/>
                  <a:pt x="10039813" y="2527122"/>
                </a:cubicBezTo>
                <a:cubicBezTo>
                  <a:pt x="10049467" y="2537563"/>
                  <a:pt x="10056551" y="2510768"/>
                  <a:pt x="10067501" y="2527956"/>
                </a:cubicBezTo>
                <a:cubicBezTo>
                  <a:pt x="10065252" y="2545962"/>
                  <a:pt x="10040970" y="2547108"/>
                  <a:pt x="10028823" y="2545541"/>
                </a:cubicBezTo>
                <a:cubicBezTo>
                  <a:pt x="10010559" y="2517996"/>
                  <a:pt x="10031628" y="2486456"/>
                  <a:pt x="10064781" y="2483530"/>
                </a:cubicBezTo>
                <a:cubicBezTo>
                  <a:pt x="10095007" y="2492610"/>
                  <a:pt x="10117447" y="2526572"/>
                  <a:pt x="10113530" y="2556168"/>
                </a:cubicBezTo>
                <a:cubicBezTo>
                  <a:pt x="10112225" y="2566034"/>
                  <a:pt x="10107991" y="2575415"/>
                  <a:pt x="10100141" y="2583227"/>
                </a:cubicBezTo>
                <a:cubicBezTo>
                  <a:pt x="10073187" y="2609792"/>
                  <a:pt x="10026298" y="2610449"/>
                  <a:pt x="9995510" y="2605870"/>
                </a:cubicBezTo>
                <a:cubicBezTo>
                  <a:pt x="9947491" y="2562804"/>
                  <a:pt x="9935188" y="2501319"/>
                  <a:pt x="9960647" y="2459844"/>
                </a:cubicBezTo>
                <a:cubicBezTo>
                  <a:pt x="9926311" y="2466522"/>
                  <a:pt x="9874787" y="2467981"/>
                  <a:pt x="9842726" y="2449065"/>
                </a:cubicBezTo>
                <a:cubicBezTo>
                  <a:pt x="9792096" y="2420519"/>
                  <a:pt x="9780579" y="2355107"/>
                  <a:pt x="9827030" y="2321007"/>
                </a:cubicBezTo>
                <a:cubicBezTo>
                  <a:pt x="9867091" y="2291683"/>
                  <a:pt x="9921644" y="2300588"/>
                  <a:pt x="9949603" y="2355690"/>
                </a:cubicBezTo>
                <a:cubicBezTo>
                  <a:pt x="9958491" y="2394767"/>
                  <a:pt x="9901614" y="2426635"/>
                  <a:pt x="9866544" y="2422064"/>
                </a:cubicBezTo>
                <a:cubicBezTo>
                  <a:pt x="9832960" y="2411976"/>
                  <a:pt x="9830803" y="2363048"/>
                  <a:pt x="9858234" y="2350469"/>
                </a:cubicBezTo>
                <a:cubicBezTo>
                  <a:pt x="9868509" y="2345509"/>
                  <a:pt x="9885208" y="2348612"/>
                  <a:pt x="9896252" y="2367742"/>
                </a:cubicBezTo>
                <a:cubicBezTo>
                  <a:pt x="9888995" y="2378785"/>
                  <a:pt x="9859865" y="2400589"/>
                  <a:pt x="9859670" y="2376278"/>
                </a:cubicBezTo>
                <a:cubicBezTo>
                  <a:pt x="9836807" y="2431250"/>
                  <a:pt x="9949034" y="2408638"/>
                  <a:pt x="9935655" y="2357127"/>
                </a:cubicBezTo>
                <a:cubicBezTo>
                  <a:pt x="9928076" y="2329079"/>
                  <a:pt x="9890223" y="2307129"/>
                  <a:pt x="9865295" y="2315114"/>
                </a:cubicBezTo>
                <a:cubicBezTo>
                  <a:pt x="9784384" y="2341114"/>
                  <a:pt x="9813404" y="2430409"/>
                  <a:pt x="9872882" y="2448614"/>
                </a:cubicBezTo>
                <a:cubicBezTo>
                  <a:pt x="9929003" y="2465811"/>
                  <a:pt x="10015207" y="2436451"/>
                  <a:pt x="10034176" y="2361234"/>
                </a:cubicBezTo>
                <a:cubicBezTo>
                  <a:pt x="10037278" y="2348830"/>
                  <a:pt x="10035428" y="2333644"/>
                  <a:pt x="10036318" y="2319253"/>
                </a:cubicBezTo>
                <a:lnTo>
                  <a:pt x="10037921" y="2311691"/>
                </a:lnTo>
                <a:lnTo>
                  <a:pt x="10033869" y="2319411"/>
                </a:lnTo>
                <a:cubicBezTo>
                  <a:pt x="10029355" y="2334669"/>
                  <a:pt x="10027837" y="2357092"/>
                  <a:pt x="10010626" y="2358081"/>
                </a:cubicBezTo>
                <a:cubicBezTo>
                  <a:pt x="9986563" y="2347926"/>
                  <a:pt x="9999450" y="2323067"/>
                  <a:pt x="10003939" y="2302136"/>
                </a:cubicBezTo>
                <a:cubicBezTo>
                  <a:pt x="9985199" y="2310087"/>
                  <a:pt x="9957611" y="2312219"/>
                  <a:pt x="9951130" y="2285964"/>
                </a:cubicBezTo>
                <a:cubicBezTo>
                  <a:pt x="9956335" y="2272032"/>
                  <a:pt x="9962425" y="2260401"/>
                  <a:pt x="9971397" y="2256250"/>
                </a:cubicBezTo>
                <a:cubicBezTo>
                  <a:pt x="9917086" y="2241323"/>
                  <a:pt x="9932813" y="2180960"/>
                  <a:pt x="9990846" y="2204692"/>
                </a:cubicBezTo>
                <a:cubicBezTo>
                  <a:pt x="9980877" y="2183101"/>
                  <a:pt x="9955615" y="2168121"/>
                  <a:pt x="9967481" y="2138036"/>
                </a:cubicBezTo>
                <a:cubicBezTo>
                  <a:pt x="9970268" y="2139268"/>
                  <a:pt x="9971458" y="2135497"/>
                  <a:pt x="9972915" y="2133277"/>
                </a:cubicBezTo>
                <a:lnTo>
                  <a:pt x="9988692" y="2139139"/>
                </a:lnTo>
                <a:lnTo>
                  <a:pt x="9977173" y="2124448"/>
                </a:lnTo>
                <a:cubicBezTo>
                  <a:pt x="9952698" y="2094206"/>
                  <a:pt x="9924042" y="2065741"/>
                  <a:pt x="9882024" y="2058345"/>
                </a:cubicBezTo>
                <a:cubicBezTo>
                  <a:pt x="9849922" y="2052241"/>
                  <a:pt x="9801605" y="2053707"/>
                  <a:pt x="9787507" y="2072670"/>
                </a:cubicBezTo>
                <a:cubicBezTo>
                  <a:pt x="9775084" y="2089996"/>
                  <a:pt x="9776872" y="2122631"/>
                  <a:pt x="9779625" y="2139057"/>
                </a:cubicBezTo>
                <a:cubicBezTo>
                  <a:pt x="9794471" y="2227370"/>
                  <a:pt x="9917637" y="2232358"/>
                  <a:pt x="9908352" y="2126065"/>
                </a:cubicBezTo>
                <a:cubicBezTo>
                  <a:pt x="9892264" y="2104221"/>
                  <a:pt x="9843766" y="2078040"/>
                  <a:pt x="9826682" y="2103763"/>
                </a:cubicBezTo>
                <a:cubicBezTo>
                  <a:pt x="9819240" y="2115209"/>
                  <a:pt x="9822163" y="2143118"/>
                  <a:pt x="9843192" y="2146231"/>
                </a:cubicBezTo>
                <a:cubicBezTo>
                  <a:pt x="9853398" y="2127450"/>
                  <a:pt x="9817464" y="2126782"/>
                  <a:pt x="9837084" y="2105032"/>
                </a:cubicBezTo>
                <a:cubicBezTo>
                  <a:pt x="9871855" y="2101858"/>
                  <a:pt x="9871449" y="2153487"/>
                  <a:pt x="9843904" y="2160804"/>
                </a:cubicBezTo>
                <a:cubicBezTo>
                  <a:pt x="9814038" y="2148559"/>
                  <a:pt x="9797988" y="2111523"/>
                  <a:pt x="9820211" y="2087120"/>
                </a:cubicBezTo>
                <a:cubicBezTo>
                  <a:pt x="9836831" y="2067846"/>
                  <a:pt x="9896182" y="2084563"/>
                  <a:pt x="9916416" y="2115368"/>
                </a:cubicBezTo>
                <a:cubicBezTo>
                  <a:pt x="9950076" y="2165413"/>
                  <a:pt x="9895663" y="2237859"/>
                  <a:pt x="9832988" y="2232981"/>
                </a:cubicBezTo>
                <a:cubicBezTo>
                  <a:pt x="9793246" y="2218273"/>
                  <a:pt x="9784809" y="2209317"/>
                  <a:pt x="9767509" y="2182661"/>
                </a:cubicBezTo>
                <a:cubicBezTo>
                  <a:pt x="9747322" y="2152828"/>
                  <a:pt x="9719036" y="2108959"/>
                  <a:pt x="9755201" y="2058396"/>
                </a:cubicBezTo>
                <a:cubicBezTo>
                  <a:pt x="9788109" y="2013047"/>
                  <a:pt x="9873889" y="2019578"/>
                  <a:pt x="9939785" y="2062477"/>
                </a:cubicBezTo>
                <a:cubicBezTo>
                  <a:pt x="9930082" y="2031573"/>
                  <a:pt x="9925327" y="1998102"/>
                  <a:pt x="9948947" y="1954353"/>
                </a:cubicBezTo>
                <a:cubicBezTo>
                  <a:pt x="9963392" y="1946476"/>
                  <a:pt x="9976815" y="1937672"/>
                  <a:pt x="9992693" y="1935181"/>
                </a:cubicBezTo>
                <a:cubicBezTo>
                  <a:pt x="10056301" y="1955206"/>
                  <a:pt x="10087677" y="2010422"/>
                  <a:pt x="10044861" y="2056621"/>
                </a:cubicBezTo>
                <a:cubicBezTo>
                  <a:pt x="10015465" y="2065971"/>
                  <a:pt x="9978513" y="2024454"/>
                  <a:pt x="10007056" y="1997614"/>
                </a:cubicBezTo>
                <a:lnTo>
                  <a:pt x="10030985" y="2008187"/>
                </a:lnTo>
                <a:cubicBezTo>
                  <a:pt x="10039741" y="2019661"/>
                  <a:pt x="10020476" y="2028735"/>
                  <a:pt x="10023567" y="2040082"/>
                </a:cubicBezTo>
                <a:cubicBezTo>
                  <a:pt x="10071147" y="2043519"/>
                  <a:pt x="10038946" y="1979384"/>
                  <a:pt x="10020058" y="1968186"/>
                </a:cubicBezTo>
                <a:cubicBezTo>
                  <a:pt x="10002591" y="1958092"/>
                  <a:pt x="9982421" y="1960587"/>
                  <a:pt x="9966495" y="1962106"/>
                </a:cubicBezTo>
                <a:cubicBezTo>
                  <a:pt x="9920404" y="2025158"/>
                  <a:pt x="9967640" y="2084529"/>
                  <a:pt x="10013320" y="2135592"/>
                </a:cubicBezTo>
                <a:lnTo>
                  <a:pt x="10033016" y="2158352"/>
                </a:lnTo>
                <a:lnTo>
                  <a:pt x="10033577" y="2151077"/>
                </a:lnTo>
                <a:cubicBezTo>
                  <a:pt x="10032138" y="2135604"/>
                  <a:pt x="10025707" y="2120679"/>
                  <a:pt x="10040715" y="2106902"/>
                </a:cubicBezTo>
                <a:cubicBezTo>
                  <a:pt x="10043946" y="2109284"/>
                  <a:pt x="10046068" y="2108790"/>
                  <a:pt x="10047922" y="2106745"/>
                </a:cubicBezTo>
                <a:cubicBezTo>
                  <a:pt x="10075839" y="2124331"/>
                  <a:pt x="10075027" y="2153093"/>
                  <a:pt x="10086856" y="2176938"/>
                </a:cubicBezTo>
                <a:cubicBezTo>
                  <a:pt x="10101655" y="2163904"/>
                  <a:pt x="10116702" y="2130929"/>
                  <a:pt x="10143113" y="2145463"/>
                </a:cubicBezTo>
                <a:cubicBezTo>
                  <a:pt x="10160497" y="2154576"/>
                  <a:pt x="10161753" y="2173271"/>
                  <a:pt x="10146174" y="2203147"/>
                </a:cubicBezTo>
                <a:cubicBezTo>
                  <a:pt x="10193949" y="2198000"/>
                  <a:pt x="10209655" y="2232202"/>
                  <a:pt x="10197006" y="2252385"/>
                </a:cubicBezTo>
                <a:lnTo>
                  <a:pt x="10189215" y="2259492"/>
                </a:lnTo>
                <a:lnTo>
                  <a:pt x="10223064" y="2268995"/>
                </a:lnTo>
                <a:cubicBezTo>
                  <a:pt x="10276953" y="2278604"/>
                  <a:pt x="10334047" y="2271103"/>
                  <a:pt x="10349153" y="2220704"/>
                </a:cubicBezTo>
                <a:cubicBezTo>
                  <a:pt x="10355900" y="2198954"/>
                  <a:pt x="10341519" y="2164538"/>
                  <a:pt x="10312773" y="2151837"/>
                </a:cubicBezTo>
                <a:cubicBezTo>
                  <a:pt x="10303591" y="2147780"/>
                  <a:pt x="10266428" y="2134689"/>
                  <a:pt x="10264230" y="2165584"/>
                </a:cubicBezTo>
                <a:cubicBezTo>
                  <a:pt x="10266588" y="2181845"/>
                  <a:pt x="10279738" y="2167204"/>
                  <a:pt x="10290423" y="2170023"/>
                </a:cubicBezTo>
                <a:cubicBezTo>
                  <a:pt x="10330025" y="2197033"/>
                  <a:pt x="10286221" y="2223812"/>
                  <a:pt x="10259845" y="2191707"/>
                </a:cubicBezTo>
                <a:cubicBezTo>
                  <a:pt x="10250058" y="2179298"/>
                  <a:pt x="10246985" y="2148452"/>
                  <a:pt x="10249142" y="2144649"/>
                </a:cubicBezTo>
                <a:cubicBezTo>
                  <a:pt x="10254241" y="2133109"/>
                  <a:pt x="10276940" y="2126017"/>
                  <a:pt x="10291698" y="2128257"/>
                </a:cubicBezTo>
                <a:cubicBezTo>
                  <a:pt x="10338988" y="2136786"/>
                  <a:pt x="10383922" y="2192786"/>
                  <a:pt x="10377987" y="2219176"/>
                </a:cubicBezTo>
                <a:cubicBezTo>
                  <a:pt x="10372628" y="2245345"/>
                  <a:pt x="10343824" y="2267337"/>
                  <a:pt x="10324538" y="2276413"/>
                </a:cubicBezTo>
                <a:cubicBezTo>
                  <a:pt x="10308132" y="2284384"/>
                  <a:pt x="10293630" y="2279403"/>
                  <a:pt x="10273198" y="2288924"/>
                </a:cubicBezTo>
                <a:cubicBezTo>
                  <a:pt x="10305088" y="2313953"/>
                  <a:pt x="10342076" y="2339333"/>
                  <a:pt x="10355306" y="2374191"/>
                </a:cubicBezTo>
                <a:cubicBezTo>
                  <a:pt x="10359376" y="2385501"/>
                  <a:pt x="10364591" y="2408257"/>
                  <a:pt x="10363214" y="2420014"/>
                </a:cubicBezTo>
                <a:cubicBezTo>
                  <a:pt x="10361544" y="2433782"/>
                  <a:pt x="10357313" y="2445586"/>
                  <a:pt x="10351293" y="2455263"/>
                </a:cubicBezTo>
                <a:close/>
                <a:moveTo>
                  <a:pt x="5801800" y="12753591"/>
                </a:moveTo>
                <a:cubicBezTo>
                  <a:pt x="5796303" y="12748779"/>
                  <a:pt x="5795488" y="12739840"/>
                  <a:pt x="5787264" y="12743355"/>
                </a:cubicBezTo>
                <a:cubicBezTo>
                  <a:pt x="5784139" y="12751507"/>
                  <a:pt x="5786010" y="12758054"/>
                  <a:pt x="5794206" y="12762152"/>
                </a:cubicBezTo>
                <a:cubicBezTo>
                  <a:pt x="5796144" y="12757765"/>
                  <a:pt x="5800307" y="12759127"/>
                  <a:pt x="5801800" y="12753591"/>
                </a:cubicBezTo>
                <a:close/>
                <a:moveTo>
                  <a:pt x="9674394" y="3996235"/>
                </a:moveTo>
                <a:cubicBezTo>
                  <a:pt x="9675427" y="3992294"/>
                  <a:pt x="9674935" y="3988417"/>
                  <a:pt x="9672027" y="3984751"/>
                </a:cubicBezTo>
                <a:cubicBezTo>
                  <a:pt x="9679219" y="3976025"/>
                  <a:pt x="9652671" y="3980008"/>
                  <a:pt x="9659641" y="3970708"/>
                </a:cubicBezTo>
                <a:cubicBezTo>
                  <a:pt x="9640192" y="3964019"/>
                  <a:pt x="9637068" y="3988350"/>
                  <a:pt x="9629348" y="3998271"/>
                </a:cubicBezTo>
                <a:cubicBezTo>
                  <a:pt x="9601952" y="4033303"/>
                  <a:pt x="9576069" y="4071384"/>
                  <a:pt x="9548414" y="4109160"/>
                </a:cubicBezTo>
                <a:cubicBezTo>
                  <a:pt x="9438805" y="4256896"/>
                  <a:pt x="9313210" y="4384714"/>
                  <a:pt x="9213066" y="4546632"/>
                </a:cubicBezTo>
                <a:cubicBezTo>
                  <a:pt x="9221112" y="4559710"/>
                  <a:pt x="9243497" y="4538175"/>
                  <a:pt x="9259802" y="4544428"/>
                </a:cubicBezTo>
                <a:cubicBezTo>
                  <a:pt x="9277098" y="4506361"/>
                  <a:pt x="9309690" y="4477910"/>
                  <a:pt x="9335632" y="4445091"/>
                </a:cubicBezTo>
                <a:cubicBezTo>
                  <a:pt x="9378163" y="4391987"/>
                  <a:pt x="9407976" y="4350405"/>
                  <a:pt x="9446613" y="4297485"/>
                </a:cubicBezTo>
                <a:cubicBezTo>
                  <a:pt x="9512951" y="4207762"/>
                  <a:pt x="9585788" y="4115198"/>
                  <a:pt x="9648020" y="4029375"/>
                </a:cubicBezTo>
                <a:cubicBezTo>
                  <a:pt x="9654470" y="4020441"/>
                  <a:pt x="9671293" y="4008055"/>
                  <a:pt x="9674394" y="3996235"/>
                </a:cubicBezTo>
                <a:close/>
                <a:moveTo>
                  <a:pt x="9924921" y="3433066"/>
                </a:moveTo>
                <a:cubicBezTo>
                  <a:pt x="9924678" y="3419628"/>
                  <a:pt x="9918538" y="3392634"/>
                  <a:pt x="9905165" y="3398151"/>
                </a:cubicBezTo>
                <a:cubicBezTo>
                  <a:pt x="9911942" y="3409715"/>
                  <a:pt x="9908527" y="3428203"/>
                  <a:pt x="9924921" y="3433066"/>
                </a:cubicBezTo>
                <a:close/>
                <a:moveTo>
                  <a:pt x="9538796" y="4321178"/>
                </a:moveTo>
                <a:cubicBezTo>
                  <a:pt x="9541364" y="4316614"/>
                  <a:pt x="9542957" y="4312200"/>
                  <a:pt x="9542957" y="4308153"/>
                </a:cubicBezTo>
                <a:cubicBezTo>
                  <a:pt x="9536376" y="4313339"/>
                  <a:pt x="9528903" y="4316227"/>
                  <a:pt x="9521113" y="4316594"/>
                </a:cubicBezTo>
                <a:cubicBezTo>
                  <a:pt x="9513745" y="4325718"/>
                  <a:pt x="9524948" y="4327335"/>
                  <a:pt x="9521428" y="4335302"/>
                </a:cubicBezTo>
                <a:cubicBezTo>
                  <a:pt x="9510506" y="4339523"/>
                  <a:pt x="9501143" y="4347766"/>
                  <a:pt x="9490491" y="4353534"/>
                </a:cubicBezTo>
                <a:lnTo>
                  <a:pt x="9506045" y="4360407"/>
                </a:lnTo>
                <a:cubicBezTo>
                  <a:pt x="9514616" y="4349910"/>
                  <a:pt x="9531093" y="4334871"/>
                  <a:pt x="9538796" y="4321178"/>
                </a:cubicBezTo>
                <a:close/>
                <a:moveTo>
                  <a:pt x="6138796" y="12019181"/>
                </a:moveTo>
                <a:cubicBezTo>
                  <a:pt x="6097808" y="12050761"/>
                  <a:pt x="6093947" y="12094924"/>
                  <a:pt x="6053123" y="12147599"/>
                </a:cubicBezTo>
                <a:cubicBezTo>
                  <a:pt x="6037339" y="12138237"/>
                  <a:pt x="6033905" y="12126685"/>
                  <a:pt x="6016798" y="12118171"/>
                </a:cubicBezTo>
                <a:cubicBezTo>
                  <a:pt x="6010022" y="12088421"/>
                  <a:pt x="6061708" y="12013310"/>
                  <a:pt x="6089202" y="11980067"/>
                </a:cubicBezTo>
                <a:cubicBezTo>
                  <a:pt x="6111294" y="11986961"/>
                  <a:pt x="6130913" y="11999452"/>
                  <a:pt x="6138796" y="12019181"/>
                </a:cubicBezTo>
                <a:close/>
                <a:moveTo>
                  <a:pt x="9650061" y="4084244"/>
                </a:moveTo>
                <a:cubicBezTo>
                  <a:pt x="9650797" y="4083304"/>
                  <a:pt x="9650403" y="4081970"/>
                  <a:pt x="9648107" y="4079884"/>
                </a:cubicBezTo>
                <a:cubicBezTo>
                  <a:pt x="9644974" y="4083737"/>
                  <a:pt x="9623941" y="4080634"/>
                  <a:pt x="9633841" y="4091673"/>
                </a:cubicBezTo>
                <a:cubicBezTo>
                  <a:pt x="9635487" y="4086330"/>
                  <a:pt x="9647855" y="4087063"/>
                  <a:pt x="9650061" y="4084244"/>
                </a:cubicBezTo>
                <a:close/>
                <a:moveTo>
                  <a:pt x="9602987" y="4192789"/>
                </a:moveTo>
                <a:cubicBezTo>
                  <a:pt x="9576346" y="4194826"/>
                  <a:pt x="9546762" y="4188420"/>
                  <a:pt x="9528904" y="4214811"/>
                </a:cubicBezTo>
                <a:cubicBezTo>
                  <a:pt x="9556390" y="4214100"/>
                  <a:pt x="9583699" y="4213787"/>
                  <a:pt x="9602987" y="4192789"/>
                </a:cubicBezTo>
                <a:close/>
                <a:moveTo>
                  <a:pt x="6214200" y="11871156"/>
                </a:moveTo>
                <a:cubicBezTo>
                  <a:pt x="6205289" y="11860094"/>
                  <a:pt x="6204561" y="11836973"/>
                  <a:pt x="6186752" y="11835279"/>
                </a:cubicBezTo>
                <a:cubicBezTo>
                  <a:pt x="6185384" y="11851299"/>
                  <a:pt x="6191567" y="11866381"/>
                  <a:pt x="6204109" y="11879996"/>
                </a:cubicBezTo>
                <a:cubicBezTo>
                  <a:pt x="6207140" y="11874211"/>
                  <a:pt x="6211519" y="11876146"/>
                  <a:pt x="6214200" y="11871156"/>
                </a:cubicBezTo>
                <a:close/>
                <a:moveTo>
                  <a:pt x="10013429" y="3273639"/>
                </a:moveTo>
                <a:cubicBezTo>
                  <a:pt x="10022799" y="3224456"/>
                  <a:pt x="10028846" y="3195705"/>
                  <a:pt x="10043539" y="3160301"/>
                </a:cubicBezTo>
                <a:cubicBezTo>
                  <a:pt x="10044809" y="3154197"/>
                  <a:pt x="10042285" y="3150225"/>
                  <a:pt x="10038262" y="3147495"/>
                </a:cubicBezTo>
                <a:cubicBezTo>
                  <a:pt x="10015782" y="3174698"/>
                  <a:pt x="10006571" y="3239663"/>
                  <a:pt x="10013429" y="3273639"/>
                </a:cubicBezTo>
                <a:close/>
                <a:moveTo>
                  <a:pt x="9568077" y="4282589"/>
                </a:moveTo>
                <a:cubicBezTo>
                  <a:pt x="9534163" y="4279508"/>
                  <a:pt x="9509209" y="4300383"/>
                  <a:pt x="9472844" y="4290982"/>
                </a:cubicBezTo>
                <a:cubicBezTo>
                  <a:pt x="9468479" y="4297624"/>
                  <a:pt x="9451785" y="4311673"/>
                  <a:pt x="9459291" y="4321655"/>
                </a:cubicBezTo>
                <a:cubicBezTo>
                  <a:pt x="9489640" y="4315544"/>
                  <a:pt x="9519719" y="4307884"/>
                  <a:pt x="9545658" y="4291253"/>
                </a:cubicBezTo>
                <a:cubicBezTo>
                  <a:pt x="9550782" y="4304468"/>
                  <a:pt x="9564755" y="4298739"/>
                  <a:pt x="9568077" y="4282589"/>
                </a:cubicBezTo>
                <a:close/>
                <a:moveTo>
                  <a:pt x="9725433" y="3926453"/>
                </a:moveTo>
                <a:cubicBezTo>
                  <a:pt x="9714700" y="3918378"/>
                  <a:pt x="9711051" y="3927717"/>
                  <a:pt x="9700717" y="3919818"/>
                </a:cubicBezTo>
                <a:cubicBezTo>
                  <a:pt x="9705175" y="3915122"/>
                  <a:pt x="9710525" y="3912724"/>
                  <a:pt x="9714983" y="3908028"/>
                </a:cubicBezTo>
                <a:cubicBezTo>
                  <a:pt x="9707452" y="3905653"/>
                  <a:pt x="9708544" y="3899946"/>
                  <a:pt x="9701588" y="3897348"/>
                </a:cubicBezTo>
                <a:lnTo>
                  <a:pt x="9689619" y="3924437"/>
                </a:lnTo>
                <a:cubicBezTo>
                  <a:pt x="9697406" y="3940257"/>
                  <a:pt x="9717713" y="3936374"/>
                  <a:pt x="9725433" y="3926453"/>
                </a:cubicBezTo>
                <a:close/>
                <a:moveTo>
                  <a:pt x="8571424" y="6543092"/>
                </a:moveTo>
                <a:cubicBezTo>
                  <a:pt x="8569980" y="6535336"/>
                  <a:pt x="8568099" y="6527618"/>
                  <a:pt x="8559660" y="6525623"/>
                </a:cubicBezTo>
                <a:cubicBezTo>
                  <a:pt x="8551895" y="6532746"/>
                  <a:pt x="8559304" y="6544422"/>
                  <a:pt x="8571424" y="6543092"/>
                </a:cubicBezTo>
                <a:close/>
                <a:moveTo>
                  <a:pt x="9962012" y="3401844"/>
                </a:moveTo>
                <a:cubicBezTo>
                  <a:pt x="9954359" y="3367516"/>
                  <a:pt x="9982164" y="3329335"/>
                  <a:pt x="9970058" y="3299705"/>
                </a:cubicBezTo>
                <a:cubicBezTo>
                  <a:pt x="9950739" y="3315451"/>
                  <a:pt x="9940852" y="3345361"/>
                  <a:pt x="9911261" y="3345617"/>
                </a:cubicBezTo>
                <a:cubicBezTo>
                  <a:pt x="9884420" y="3325664"/>
                  <a:pt x="9903850" y="3270928"/>
                  <a:pt x="9942780" y="3282892"/>
                </a:cubicBezTo>
                <a:lnTo>
                  <a:pt x="9980599" y="3245972"/>
                </a:lnTo>
                <a:lnTo>
                  <a:pt x="9985419" y="3241267"/>
                </a:lnTo>
                <a:cubicBezTo>
                  <a:pt x="9989385" y="3209693"/>
                  <a:pt x="10003719" y="3170796"/>
                  <a:pt x="10000716" y="3144236"/>
                </a:cubicBezTo>
                <a:lnTo>
                  <a:pt x="10000548" y="3144280"/>
                </a:lnTo>
                <a:lnTo>
                  <a:pt x="9940793" y="3159827"/>
                </a:lnTo>
                <a:cubicBezTo>
                  <a:pt x="9884416" y="3195063"/>
                  <a:pt x="9844528" y="3280901"/>
                  <a:pt x="9873715" y="3342359"/>
                </a:cubicBezTo>
                <a:cubicBezTo>
                  <a:pt x="9888430" y="3373618"/>
                  <a:pt x="9923618" y="3392974"/>
                  <a:pt x="9962012" y="3401844"/>
                </a:cubicBezTo>
                <a:close/>
                <a:moveTo>
                  <a:pt x="6202519" y="11911592"/>
                </a:moveTo>
                <a:cubicBezTo>
                  <a:pt x="6209567" y="11904256"/>
                  <a:pt x="6200023" y="11888165"/>
                  <a:pt x="6191816" y="11891664"/>
                </a:cubicBezTo>
                <a:cubicBezTo>
                  <a:pt x="6193339" y="11898986"/>
                  <a:pt x="6198303" y="11904980"/>
                  <a:pt x="6202519" y="11911592"/>
                </a:cubicBezTo>
                <a:close/>
                <a:moveTo>
                  <a:pt x="5992621" y="12387015"/>
                </a:moveTo>
                <a:cubicBezTo>
                  <a:pt x="5990179" y="12384985"/>
                  <a:pt x="5990834" y="12382424"/>
                  <a:pt x="5989190" y="12380747"/>
                </a:cubicBezTo>
                <a:cubicBezTo>
                  <a:pt x="5986459" y="12384769"/>
                  <a:pt x="5982228" y="12390027"/>
                  <a:pt x="5988613" y="12392848"/>
                </a:cubicBezTo>
                <a:cubicBezTo>
                  <a:pt x="5990066" y="12390639"/>
                  <a:pt x="5991343" y="12388827"/>
                  <a:pt x="5992621" y="12387015"/>
                </a:cubicBezTo>
                <a:close/>
                <a:moveTo>
                  <a:pt x="10114349" y="3065005"/>
                </a:moveTo>
                <a:cubicBezTo>
                  <a:pt x="10115677" y="3063747"/>
                  <a:pt x="10116823" y="3062230"/>
                  <a:pt x="10116862" y="3058914"/>
                </a:cubicBezTo>
                <a:lnTo>
                  <a:pt x="10104250" y="3054014"/>
                </a:lnTo>
                <a:lnTo>
                  <a:pt x="10099008" y="3051978"/>
                </a:lnTo>
                <a:lnTo>
                  <a:pt x="10101610" y="3055873"/>
                </a:lnTo>
                <a:lnTo>
                  <a:pt x="10110741" y="3069540"/>
                </a:lnTo>
                <a:cubicBezTo>
                  <a:pt x="10111510" y="3067262"/>
                  <a:pt x="10113021" y="3066263"/>
                  <a:pt x="10114349" y="3065005"/>
                </a:cubicBezTo>
                <a:close/>
                <a:moveTo>
                  <a:pt x="9675630" y="4059668"/>
                </a:moveTo>
                <a:cubicBezTo>
                  <a:pt x="9663806" y="4057300"/>
                  <a:pt x="9649706" y="4048213"/>
                  <a:pt x="9645634" y="4064983"/>
                </a:cubicBezTo>
                <a:cubicBezTo>
                  <a:pt x="9659287" y="4072920"/>
                  <a:pt x="9666702" y="4064770"/>
                  <a:pt x="9675630" y="4059668"/>
                </a:cubicBezTo>
                <a:close/>
                <a:moveTo>
                  <a:pt x="9949453" y="3445334"/>
                </a:moveTo>
                <a:cubicBezTo>
                  <a:pt x="9950174" y="3427560"/>
                  <a:pt x="9952617" y="3409120"/>
                  <a:pt x="9930134" y="3407279"/>
                </a:cubicBezTo>
                <a:cubicBezTo>
                  <a:pt x="9930912" y="3423811"/>
                  <a:pt x="9937910" y="3435949"/>
                  <a:pt x="9949453" y="3445334"/>
                </a:cubicBezTo>
                <a:close/>
                <a:moveTo>
                  <a:pt x="9601246" y="4237728"/>
                </a:moveTo>
                <a:cubicBezTo>
                  <a:pt x="9562649" y="4254956"/>
                  <a:pt x="9511574" y="4240007"/>
                  <a:pt x="9481538" y="4281015"/>
                </a:cubicBezTo>
                <a:cubicBezTo>
                  <a:pt x="9481104" y="4284156"/>
                  <a:pt x="9482792" y="4286807"/>
                  <a:pt x="9487531" y="4287949"/>
                </a:cubicBezTo>
                <a:cubicBezTo>
                  <a:pt x="9524662" y="4268645"/>
                  <a:pt x="9574493" y="4282092"/>
                  <a:pt x="9601246" y="4237728"/>
                </a:cubicBezTo>
                <a:close/>
                <a:moveTo>
                  <a:pt x="9629603" y="4176279"/>
                </a:moveTo>
                <a:cubicBezTo>
                  <a:pt x="9628897" y="4177574"/>
                  <a:pt x="9627014" y="4181027"/>
                  <a:pt x="9623247" y="4187933"/>
                </a:cubicBezTo>
                <a:cubicBezTo>
                  <a:pt x="9623247" y="4187933"/>
                  <a:pt x="9631722" y="4172394"/>
                  <a:pt x="9629603" y="4176279"/>
                </a:cubicBezTo>
                <a:close/>
                <a:moveTo>
                  <a:pt x="8569524" y="6576413"/>
                </a:moveTo>
                <a:cubicBezTo>
                  <a:pt x="8556827" y="6569928"/>
                  <a:pt x="8561731" y="6547737"/>
                  <a:pt x="8541639" y="6547475"/>
                </a:cubicBezTo>
                <a:cubicBezTo>
                  <a:pt x="8539049" y="6565567"/>
                  <a:pt x="8562419" y="6586543"/>
                  <a:pt x="8569524" y="6576413"/>
                </a:cubicBezTo>
                <a:close/>
                <a:moveTo>
                  <a:pt x="9667895" y="4097674"/>
                </a:moveTo>
                <a:cubicBezTo>
                  <a:pt x="9643096" y="4093382"/>
                  <a:pt x="9620573" y="4095810"/>
                  <a:pt x="9605132" y="4115651"/>
                </a:cubicBezTo>
                <a:cubicBezTo>
                  <a:pt x="9619501" y="4126285"/>
                  <a:pt x="9652174" y="4111677"/>
                  <a:pt x="9667895" y="4097674"/>
                </a:cubicBezTo>
                <a:close/>
                <a:moveTo>
                  <a:pt x="5851950" y="12737142"/>
                </a:moveTo>
                <a:cubicBezTo>
                  <a:pt x="5861447" y="12707020"/>
                  <a:pt x="5819061" y="12689722"/>
                  <a:pt x="5803316" y="12715653"/>
                </a:cubicBezTo>
                <a:cubicBezTo>
                  <a:pt x="5810991" y="12725241"/>
                  <a:pt x="5839295" y="12737747"/>
                  <a:pt x="5851950" y="12737142"/>
                </a:cubicBezTo>
                <a:close/>
                <a:moveTo>
                  <a:pt x="9984903" y="3383393"/>
                </a:moveTo>
                <a:cubicBezTo>
                  <a:pt x="9985403" y="3365046"/>
                  <a:pt x="9993453" y="3345750"/>
                  <a:pt x="9995720" y="3327707"/>
                </a:cubicBezTo>
                <a:cubicBezTo>
                  <a:pt x="9996892" y="3315371"/>
                  <a:pt x="10001362" y="3294493"/>
                  <a:pt x="9992336" y="3284792"/>
                </a:cubicBezTo>
                <a:cubicBezTo>
                  <a:pt x="9990098" y="3319986"/>
                  <a:pt x="9959562" y="3362198"/>
                  <a:pt x="9984903" y="3383393"/>
                </a:cubicBezTo>
                <a:close/>
                <a:moveTo>
                  <a:pt x="6105929" y="12169244"/>
                </a:moveTo>
                <a:cubicBezTo>
                  <a:pt x="6097934" y="12159502"/>
                  <a:pt x="6116700" y="12144866"/>
                  <a:pt x="6114472" y="12133851"/>
                </a:cubicBezTo>
                <a:cubicBezTo>
                  <a:pt x="6100687" y="12142567"/>
                  <a:pt x="6101819" y="12150710"/>
                  <a:pt x="6093088" y="12164048"/>
                </a:cubicBezTo>
                <a:cubicBezTo>
                  <a:pt x="6097484" y="12166945"/>
                  <a:pt x="6102756" y="12172141"/>
                  <a:pt x="6105929" y="12169244"/>
                </a:cubicBezTo>
                <a:close/>
                <a:moveTo>
                  <a:pt x="9780132" y="3854443"/>
                </a:moveTo>
                <a:cubicBezTo>
                  <a:pt x="9762933" y="3862080"/>
                  <a:pt x="9744175" y="3865695"/>
                  <a:pt x="9722474" y="3860868"/>
                </a:cubicBezTo>
                <a:lnTo>
                  <a:pt x="9707160" y="3895525"/>
                </a:lnTo>
                <a:cubicBezTo>
                  <a:pt x="9713811" y="3899892"/>
                  <a:pt x="9716627" y="3893518"/>
                  <a:pt x="9721848" y="3892492"/>
                </a:cubicBezTo>
                <a:cubicBezTo>
                  <a:pt x="9726611" y="3886026"/>
                  <a:pt x="9720230" y="3883207"/>
                  <a:pt x="9719198" y="3877990"/>
                </a:cubicBezTo>
                <a:cubicBezTo>
                  <a:pt x="9735142" y="3864561"/>
                  <a:pt x="9777888" y="3876782"/>
                  <a:pt x="9780132" y="3854443"/>
                </a:cubicBezTo>
                <a:close/>
                <a:moveTo>
                  <a:pt x="5843686" y="12764472"/>
                </a:moveTo>
                <a:cubicBezTo>
                  <a:pt x="5833220" y="12753651"/>
                  <a:pt x="5833209" y="12769852"/>
                  <a:pt x="5826302" y="12768230"/>
                </a:cubicBezTo>
                <a:cubicBezTo>
                  <a:pt x="5825840" y="12758494"/>
                  <a:pt x="5817728" y="12752050"/>
                  <a:pt x="5809218" y="12745429"/>
                </a:cubicBezTo>
                <a:cubicBezTo>
                  <a:pt x="5800466" y="12750141"/>
                  <a:pt x="5808418" y="12765571"/>
                  <a:pt x="5816928" y="12772192"/>
                </a:cubicBezTo>
                <a:cubicBezTo>
                  <a:pt x="5826617" y="12770753"/>
                  <a:pt x="5839067" y="12778160"/>
                  <a:pt x="5843686" y="12764472"/>
                </a:cubicBezTo>
                <a:close/>
                <a:moveTo>
                  <a:pt x="9623959" y="4214070"/>
                </a:moveTo>
                <a:cubicBezTo>
                  <a:pt x="9625068" y="4211324"/>
                  <a:pt x="9624714" y="4207269"/>
                  <a:pt x="9622131" y="4201248"/>
                </a:cubicBezTo>
                <a:cubicBezTo>
                  <a:pt x="9606223" y="4211359"/>
                  <a:pt x="9587242" y="4214400"/>
                  <a:pt x="9570536" y="4224159"/>
                </a:cubicBezTo>
                <a:cubicBezTo>
                  <a:pt x="9548188" y="4226189"/>
                  <a:pt x="9524504" y="4224770"/>
                  <a:pt x="9507773" y="4242137"/>
                </a:cubicBezTo>
                <a:cubicBezTo>
                  <a:pt x="9540243" y="4251722"/>
                  <a:pt x="9569573" y="4228495"/>
                  <a:pt x="9595183" y="4221242"/>
                </a:cubicBezTo>
                <a:cubicBezTo>
                  <a:pt x="9604140" y="4218771"/>
                  <a:pt x="9620631" y="4222308"/>
                  <a:pt x="9623959" y="4214070"/>
                </a:cubicBezTo>
                <a:close/>
                <a:moveTo>
                  <a:pt x="10101843" y="3137024"/>
                </a:moveTo>
                <a:cubicBezTo>
                  <a:pt x="10088494" y="3130650"/>
                  <a:pt x="10083087" y="3119215"/>
                  <a:pt x="10063166" y="3118030"/>
                </a:cubicBezTo>
                <a:cubicBezTo>
                  <a:pt x="10065092" y="3134116"/>
                  <a:pt x="10082281" y="3139331"/>
                  <a:pt x="10095721" y="3147650"/>
                </a:cubicBezTo>
                <a:cubicBezTo>
                  <a:pt x="10096640" y="3142342"/>
                  <a:pt x="10099241" y="3139683"/>
                  <a:pt x="10101843" y="3137024"/>
                </a:cubicBezTo>
                <a:close/>
                <a:moveTo>
                  <a:pt x="8535596" y="6684144"/>
                </a:moveTo>
                <a:cubicBezTo>
                  <a:pt x="8537574" y="6675484"/>
                  <a:pt x="8533721" y="6672057"/>
                  <a:pt x="8529868" y="6668630"/>
                </a:cubicBezTo>
                <a:lnTo>
                  <a:pt x="8529503" y="6667642"/>
                </a:lnTo>
                <a:lnTo>
                  <a:pt x="8524139" y="6653119"/>
                </a:lnTo>
                <a:lnTo>
                  <a:pt x="8530682" y="6652202"/>
                </a:lnTo>
                <a:lnTo>
                  <a:pt x="8533208" y="6651848"/>
                </a:lnTo>
                <a:cubicBezTo>
                  <a:pt x="8536279" y="6653530"/>
                  <a:pt x="8539136" y="6655283"/>
                  <a:pt x="8541001" y="6650999"/>
                </a:cubicBezTo>
                <a:lnTo>
                  <a:pt x="8531483" y="6641732"/>
                </a:lnTo>
                <a:lnTo>
                  <a:pt x="8530421" y="6640702"/>
                </a:lnTo>
                <a:cubicBezTo>
                  <a:pt x="8529103" y="6638371"/>
                  <a:pt x="8528322" y="6635902"/>
                  <a:pt x="8528543" y="6633561"/>
                </a:cubicBezTo>
                <a:lnTo>
                  <a:pt x="8532582" y="6627333"/>
                </a:lnTo>
                <a:lnTo>
                  <a:pt x="8532693" y="6627162"/>
                </a:lnTo>
                <a:cubicBezTo>
                  <a:pt x="8543045" y="6625525"/>
                  <a:pt x="8545485" y="6646738"/>
                  <a:pt x="8555534" y="6635079"/>
                </a:cubicBezTo>
                <a:cubicBezTo>
                  <a:pt x="8548157" y="6623836"/>
                  <a:pt x="8538336" y="6614958"/>
                  <a:pt x="8534642" y="6600383"/>
                </a:cubicBezTo>
                <a:cubicBezTo>
                  <a:pt x="8543418" y="6589258"/>
                  <a:pt x="8542519" y="6577101"/>
                  <a:pt x="8526110" y="6573506"/>
                </a:cubicBezTo>
                <a:cubicBezTo>
                  <a:pt x="8514533" y="6594012"/>
                  <a:pt x="8506154" y="6640039"/>
                  <a:pt x="8509398" y="6672107"/>
                </a:cubicBezTo>
                <a:cubicBezTo>
                  <a:pt x="8510570" y="6682064"/>
                  <a:pt x="8501115" y="6707649"/>
                  <a:pt x="8523893" y="6702908"/>
                </a:cubicBezTo>
                <a:cubicBezTo>
                  <a:pt x="8524666" y="6689753"/>
                  <a:pt x="8504928" y="6682480"/>
                  <a:pt x="8516615" y="6669392"/>
                </a:cubicBezTo>
                <a:lnTo>
                  <a:pt x="8528654" y="6678749"/>
                </a:lnTo>
                <a:close/>
                <a:moveTo>
                  <a:pt x="8593909" y="6558021"/>
                </a:moveTo>
                <a:cubicBezTo>
                  <a:pt x="8595743" y="6547406"/>
                  <a:pt x="8590987" y="6542080"/>
                  <a:pt x="8582147" y="6540549"/>
                </a:cubicBezTo>
                <a:cubicBezTo>
                  <a:pt x="8583190" y="6548769"/>
                  <a:pt x="8583429" y="6557922"/>
                  <a:pt x="8593909" y="6558021"/>
                </a:cubicBezTo>
                <a:close/>
                <a:moveTo>
                  <a:pt x="10354905" y="2575910"/>
                </a:moveTo>
                <a:cubicBezTo>
                  <a:pt x="10355271" y="2558912"/>
                  <a:pt x="10376847" y="2528407"/>
                  <a:pt x="10361082" y="2520964"/>
                </a:cubicBezTo>
                <a:cubicBezTo>
                  <a:pt x="10344217" y="2539728"/>
                  <a:pt x="10347614" y="2557913"/>
                  <a:pt x="10354905" y="2575910"/>
                </a:cubicBezTo>
                <a:close/>
                <a:moveTo>
                  <a:pt x="5989505" y="12464769"/>
                </a:moveTo>
                <a:cubicBezTo>
                  <a:pt x="5990380" y="12461710"/>
                  <a:pt x="5989571" y="12458145"/>
                  <a:pt x="5985644" y="12455697"/>
                </a:cubicBezTo>
                <a:cubicBezTo>
                  <a:pt x="5980263" y="12461399"/>
                  <a:pt x="5978953" y="12466523"/>
                  <a:pt x="5983262" y="12470803"/>
                </a:cubicBezTo>
                <a:cubicBezTo>
                  <a:pt x="5986072" y="12470380"/>
                  <a:pt x="5988631" y="12467828"/>
                  <a:pt x="5989505" y="12464769"/>
                </a:cubicBezTo>
                <a:close/>
                <a:moveTo>
                  <a:pt x="9664792" y="4146772"/>
                </a:moveTo>
                <a:cubicBezTo>
                  <a:pt x="9655619" y="4142719"/>
                  <a:pt x="9634080" y="4149391"/>
                  <a:pt x="9640789" y="4159021"/>
                </a:cubicBezTo>
                <a:cubicBezTo>
                  <a:pt x="9647230" y="4150916"/>
                  <a:pt x="9661962" y="4165044"/>
                  <a:pt x="9664792" y="4146772"/>
                </a:cubicBezTo>
                <a:close/>
                <a:moveTo>
                  <a:pt x="8585001" y="6590988"/>
                </a:moveTo>
                <a:cubicBezTo>
                  <a:pt x="8586756" y="6573392"/>
                  <a:pt x="8576662" y="6566717"/>
                  <a:pt x="8567403" y="6559543"/>
                </a:cubicBezTo>
                <a:cubicBezTo>
                  <a:pt x="8571775" y="6571444"/>
                  <a:pt x="8571196" y="6587202"/>
                  <a:pt x="8585001" y="6590988"/>
                </a:cubicBezTo>
                <a:close/>
                <a:moveTo>
                  <a:pt x="8616176" y="6522754"/>
                </a:moveTo>
                <a:cubicBezTo>
                  <a:pt x="8618462" y="6506427"/>
                  <a:pt x="8609671" y="6499654"/>
                  <a:pt x="8598404" y="6494810"/>
                </a:cubicBezTo>
                <a:cubicBezTo>
                  <a:pt x="8601472" y="6506811"/>
                  <a:pt x="8600425" y="6522170"/>
                  <a:pt x="8616176" y="6522754"/>
                </a:cubicBezTo>
                <a:close/>
                <a:moveTo>
                  <a:pt x="9977009" y="3443226"/>
                </a:moveTo>
                <a:cubicBezTo>
                  <a:pt x="9978631" y="3436325"/>
                  <a:pt x="9974432" y="3433994"/>
                  <a:pt x="9975878" y="3427491"/>
                </a:cubicBezTo>
                <a:cubicBezTo>
                  <a:pt x="9965490" y="3421949"/>
                  <a:pt x="9968029" y="3434497"/>
                  <a:pt x="9965786" y="3440648"/>
                </a:cubicBezTo>
                <a:cubicBezTo>
                  <a:pt x="9969542" y="3441831"/>
                  <a:pt x="9973077" y="3442441"/>
                  <a:pt x="9977009" y="3443226"/>
                </a:cubicBezTo>
                <a:close/>
                <a:moveTo>
                  <a:pt x="6170359" y="12065042"/>
                </a:moveTo>
                <a:cubicBezTo>
                  <a:pt x="6171491" y="12062078"/>
                  <a:pt x="6171275" y="12059356"/>
                  <a:pt x="6168352" y="12056870"/>
                </a:cubicBezTo>
                <a:cubicBezTo>
                  <a:pt x="6166099" y="12063040"/>
                  <a:pt x="6153063" y="12071132"/>
                  <a:pt x="6164278" y="12074655"/>
                </a:cubicBezTo>
                <a:cubicBezTo>
                  <a:pt x="6166747" y="12071208"/>
                  <a:pt x="6169227" y="12068005"/>
                  <a:pt x="6170359" y="12065042"/>
                </a:cubicBezTo>
                <a:close/>
                <a:moveTo>
                  <a:pt x="6130454" y="12157631"/>
                </a:moveTo>
                <a:cubicBezTo>
                  <a:pt x="6127422" y="12154858"/>
                  <a:pt x="6127916" y="12148388"/>
                  <a:pt x="6122235" y="12151610"/>
                </a:cubicBezTo>
                <a:cubicBezTo>
                  <a:pt x="6125267" y="12154383"/>
                  <a:pt x="6124993" y="12161427"/>
                  <a:pt x="6130454" y="12157631"/>
                </a:cubicBezTo>
                <a:close/>
                <a:moveTo>
                  <a:pt x="5845359" y="12803819"/>
                </a:moveTo>
                <a:cubicBezTo>
                  <a:pt x="5842518" y="12799466"/>
                  <a:pt x="5838993" y="12801244"/>
                  <a:pt x="5837063" y="12804264"/>
                </a:cubicBezTo>
                <a:lnTo>
                  <a:pt x="5838253" y="12811616"/>
                </a:lnTo>
                <a:lnTo>
                  <a:pt x="5838340" y="12812157"/>
                </a:lnTo>
                <a:lnTo>
                  <a:pt x="5839144" y="12811403"/>
                </a:lnTo>
                <a:lnTo>
                  <a:pt x="5842100" y="12808635"/>
                </a:lnTo>
                <a:cubicBezTo>
                  <a:pt x="5843498" y="12807762"/>
                  <a:pt x="5844812" y="12806676"/>
                  <a:pt x="5845359" y="12803819"/>
                </a:cubicBezTo>
                <a:close/>
                <a:moveTo>
                  <a:pt x="6141177" y="12136574"/>
                </a:moveTo>
                <a:cubicBezTo>
                  <a:pt x="6138717" y="12133577"/>
                  <a:pt x="6138431" y="12118166"/>
                  <a:pt x="6129578" y="12124285"/>
                </a:cubicBezTo>
                <a:cubicBezTo>
                  <a:pt x="6132214" y="12126883"/>
                  <a:pt x="6131928" y="12142519"/>
                  <a:pt x="6141177" y="12136574"/>
                </a:cubicBezTo>
                <a:close/>
                <a:moveTo>
                  <a:pt x="10330156" y="2658876"/>
                </a:moveTo>
                <a:cubicBezTo>
                  <a:pt x="10321472" y="2652656"/>
                  <a:pt x="10309687" y="2667468"/>
                  <a:pt x="10318501" y="2672316"/>
                </a:cubicBezTo>
                <a:cubicBezTo>
                  <a:pt x="10320477" y="2664609"/>
                  <a:pt x="10330486" y="2669985"/>
                  <a:pt x="10330156" y="2658876"/>
                </a:cubicBezTo>
                <a:close/>
                <a:moveTo>
                  <a:pt x="10399415" y="2503642"/>
                </a:moveTo>
                <a:cubicBezTo>
                  <a:pt x="10401794" y="2502906"/>
                  <a:pt x="10396242" y="2504623"/>
                  <a:pt x="10392276" y="2505850"/>
                </a:cubicBezTo>
                <a:close/>
                <a:moveTo>
                  <a:pt x="9906156" y="3622423"/>
                </a:moveTo>
                <a:lnTo>
                  <a:pt x="9893024" y="3616621"/>
                </a:lnTo>
                <a:cubicBezTo>
                  <a:pt x="9887871" y="3627207"/>
                  <a:pt x="9902510" y="3636057"/>
                  <a:pt x="9906156" y="3622423"/>
                </a:cubicBezTo>
                <a:close/>
                <a:moveTo>
                  <a:pt x="6132025" y="12166922"/>
                </a:moveTo>
                <a:cubicBezTo>
                  <a:pt x="6130223" y="12165648"/>
                  <a:pt x="6128244" y="12164774"/>
                  <a:pt x="6126619" y="12163100"/>
                </a:cubicBezTo>
                <a:cubicBezTo>
                  <a:pt x="6124414" y="12165948"/>
                  <a:pt x="6122782" y="12168570"/>
                  <a:pt x="6120578" y="12171417"/>
                </a:cubicBezTo>
                <a:cubicBezTo>
                  <a:pt x="6122381" y="12172691"/>
                  <a:pt x="6124183" y="12173966"/>
                  <a:pt x="6125985" y="12175240"/>
                </a:cubicBezTo>
                <a:cubicBezTo>
                  <a:pt x="6128012" y="12172792"/>
                  <a:pt x="6129821" y="12169769"/>
                  <a:pt x="6132025" y="12166922"/>
                </a:cubicBezTo>
                <a:close/>
                <a:moveTo>
                  <a:pt x="8578745" y="6630307"/>
                </a:moveTo>
                <a:cubicBezTo>
                  <a:pt x="8579807" y="6609273"/>
                  <a:pt x="8553789" y="6570152"/>
                  <a:pt x="8542375" y="6581038"/>
                </a:cubicBezTo>
                <a:cubicBezTo>
                  <a:pt x="8558623" y="6594249"/>
                  <a:pt x="8558846" y="6620863"/>
                  <a:pt x="8578745" y="6630307"/>
                </a:cubicBezTo>
                <a:close/>
                <a:moveTo>
                  <a:pt x="10011737" y="3388956"/>
                </a:moveTo>
                <a:cubicBezTo>
                  <a:pt x="10018158" y="3367110"/>
                  <a:pt x="10018442" y="3333581"/>
                  <a:pt x="10022146" y="3309865"/>
                </a:cubicBezTo>
                <a:cubicBezTo>
                  <a:pt x="10026028" y="3280634"/>
                  <a:pt x="10037823" y="3229190"/>
                  <a:pt x="10024215" y="3279357"/>
                </a:cubicBezTo>
                <a:cubicBezTo>
                  <a:pt x="10010839" y="3309631"/>
                  <a:pt x="10004493" y="3344438"/>
                  <a:pt x="10002240" y="3371057"/>
                </a:cubicBezTo>
                <a:cubicBezTo>
                  <a:pt x="10001374" y="3381625"/>
                  <a:pt x="9989744" y="3399339"/>
                  <a:pt x="10002917" y="3406111"/>
                </a:cubicBezTo>
                <a:cubicBezTo>
                  <a:pt x="10006775" y="3402221"/>
                  <a:pt x="10009597" y="3396238"/>
                  <a:pt x="10011737" y="3388956"/>
                </a:cubicBezTo>
                <a:close/>
                <a:moveTo>
                  <a:pt x="10279528" y="2795137"/>
                </a:moveTo>
                <a:cubicBezTo>
                  <a:pt x="10284463" y="2788272"/>
                  <a:pt x="10273402" y="2776719"/>
                  <a:pt x="10270104" y="2785260"/>
                </a:cubicBezTo>
                <a:cubicBezTo>
                  <a:pt x="10275275" y="2787545"/>
                  <a:pt x="10275152" y="2793204"/>
                  <a:pt x="10279528" y="2795137"/>
                </a:cubicBezTo>
                <a:close/>
                <a:moveTo>
                  <a:pt x="10325604" y="2693567"/>
                </a:moveTo>
                <a:cubicBezTo>
                  <a:pt x="10327550" y="2690375"/>
                  <a:pt x="10328174" y="2687076"/>
                  <a:pt x="10323614" y="2685538"/>
                </a:cubicBezTo>
                <a:cubicBezTo>
                  <a:pt x="10321760" y="2687579"/>
                  <a:pt x="10310144" y="2697699"/>
                  <a:pt x="10319662" y="2700951"/>
                </a:cubicBezTo>
                <a:cubicBezTo>
                  <a:pt x="10320390" y="2699843"/>
                  <a:pt x="10323658" y="2696759"/>
                  <a:pt x="10325604" y="2693567"/>
                </a:cubicBezTo>
                <a:close/>
                <a:moveTo>
                  <a:pt x="6165940" y="12112647"/>
                </a:moveTo>
                <a:cubicBezTo>
                  <a:pt x="6159919" y="12108075"/>
                  <a:pt x="6167030" y="12088767"/>
                  <a:pt x="6155188" y="12093089"/>
                </a:cubicBezTo>
                <a:cubicBezTo>
                  <a:pt x="6158128" y="12098209"/>
                  <a:pt x="6156210" y="12116467"/>
                  <a:pt x="6165940" y="12112647"/>
                </a:cubicBezTo>
                <a:close/>
                <a:moveTo>
                  <a:pt x="7819078" y="8371873"/>
                </a:moveTo>
                <a:cubicBezTo>
                  <a:pt x="7806101" y="8359453"/>
                  <a:pt x="7793915" y="8347383"/>
                  <a:pt x="7775211" y="8337209"/>
                </a:cubicBezTo>
                <a:cubicBezTo>
                  <a:pt x="7772377" y="8352194"/>
                  <a:pt x="7802858" y="8387153"/>
                  <a:pt x="7819078" y="8371873"/>
                </a:cubicBezTo>
                <a:close/>
                <a:moveTo>
                  <a:pt x="6155826" y="12138748"/>
                </a:moveTo>
                <a:cubicBezTo>
                  <a:pt x="6149591" y="12129307"/>
                  <a:pt x="6158189" y="12117342"/>
                  <a:pt x="6148301" y="12108674"/>
                </a:cubicBezTo>
                <a:cubicBezTo>
                  <a:pt x="6138870" y="12119314"/>
                  <a:pt x="6148081" y="12139148"/>
                  <a:pt x="6155826" y="12138748"/>
                </a:cubicBezTo>
                <a:close/>
                <a:moveTo>
                  <a:pt x="6259140" y="11906211"/>
                </a:moveTo>
                <a:lnTo>
                  <a:pt x="6259144" y="11905957"/>
                </a:lnTo>
                <a:lnTo>
                  <a:pt x="6259378" y="11888980"/>
                </a:lnTo>
                <a:cubicBezTo>
                  <a:pt x="6256307" y="11884893"/>
                  <a:pt x="6250638" y="11883456"/>
                  <a:pt x="6244023" y="11887658"/>
                </a:cubicBezTo>
                <a:cubicBezTo>
                  <a:pt x="6246218" y="11890765"/>
                  <a:pt x="6247311" y="11894216"/>
                  <a:pt x="6249197" y="11897484"/>
                </a:cubicBezTo>
                <a:lnTo>
                  <a:pt x="6258801" y="11905914"/>
                </a:lnTo>
                <a:close/>
                <a:moveTo>
                  <a:pt x="9722834" y="4067193"/>
                </a:moveTo>
                <a:cubicBezTo>
                  <a:pt x="9697004" y="4057684"/>
                  <a:pt x="9685927" y="4087071"/>
                  <a:pt x="9665667" y="4091928"/>
                </a:cubicBezTo>
                <a:cubicBezTo>
                  <a:pt x="9672317" y="4096295"/>
                  <a:pt x="9689962" y="4089806"/>
                  <a:pt x="9688799" y="4102148"/>
                </a:cubicBezTo>
                <a:cubicBezTo>
                  <a:pt x="9659504" y="4122058"/>
                  <a:pt x="9626469" y="4133173"/>
                  <a:pt x="9588707" y="4131248"/>
                </a:cubicBezTo>
                <a:cubicBezTo>
                  <a:pt x="9582662" y="4155717"/>
                  <a:pt x="9545298" y="4170156"/>
                  <a:pt x="9558011" y="4191010"/>
                </a:cubicBezTo>
                <a:cubicBezTo>
                  <a:pt x="9581756" y="4181504"/>
                  <a:pt x="9608573" y="4179069"/>
                  <a:pt x="9631696" y="4168812"/>
                </a:cubicBezTo>
                <a:cubicBezTo>
                  <a:pt x="9612002" y="4152968"/>
                  <a:pt x="9590953" y="4177949"/>
                  <a:pt x="9580726" y="4160099"/>
                </a:cubicBezTo>
                <a:cubicBezTo>
                  <a:pt x="9633529" y="4142006"/>
                  <a:pt x="9689545" y="4133903"/>
                  <a:pt x="9722834" y="4067193"/>
                </a:cubicBezTo>
                <a:close/>
                <a:moveTo>
                  <a:pt x="9808069" y="3874844"/>
                </a:moveTo>
                <a:cubicBezTo>
                  <a:pt x="9809177" y="3872722"/>
                  <a:pt x="9809032" y="3869950"/>
                  <a:pt x="9806853" y="3866249"/>
                </a:cubicBezTo>
                <a:cubicBezTo>
                  <a:pt x="9800131" y="3868517"/>
                  <a:pt x="9777877" y="3872492"/>
                  <a:pt x="9785254" y="3883846"/>
                </a:cubicBezTo>
                <a:cubicBezTo>
                  <a:pt x="9790129" y="3881714"/>
                  <a:pt x="9804743" y="3881208"/>
                  <a:pt x="9808069" y="3874844"/>
                </a:cubicBezTo>
                <a:close/>
                <a:moveTo>
                  <a:pt x="8576843" y="6663632"/>
                </a:moveTo>
                <a:cubicBezTo>
                  <a:pt x="8574803" y="6653740"/>
                  <a:pt x="8581875" y="6654965"/>
                  <a:pt x="8581298" y="6647148"/>
                </a:cubicBezTo>
                <a:cubicBezTo>
                  <a:pt x="8570835" y="6641370"/>
                  <a:pt x="8567364" y="6629840"/>
                  <a:pt x="8555695" y="6625462"/>
                </a:cubicBezTo>
                <a:cubicBezTo>
                  <a:pt x="8561094" y="6639473"/>
                  <a:pt x="8562378" y="6656841"/>
                  <a:pt x="8576843" y="6663632"/>
                </a:cubicBezTo>
                <a:close/>
                <a:moveTo>
                  <a:pt x="9743497" y="4030138"/>
                </a:moveTo>
                <a:cubicBezTo>
                  <a:pt x="9733504" y="4017152"/>
                  <a:pt x="9711838" y="4009007"/>
                  <a:pt x="9699147" y="3996734"/>
                </a:cubicBezTo>
                <a:cubicBezTo>
                  <a:pt x="9688599" y="4008738"/>
                  <a:pt x="9663059" y="4025545"/>
                  <a:pt x="9667233" y="4047387"/>
                </a:cubicBezTo>
                <a:cubicBezTo>
                  <a:pt x="9674073" y="4039458"/>
                  <a:pt x="9683903" y="4040945"/>
                  <a:pt x="9693241" y="4040309"/>
                </a:cubicBezTo>
                <a:cubicBezTo>
                  <a:pt x="9697207" y="4033491"/>
                  <a:pt x="9692550" y="4030005"/>
                  <a:pt x="9695941" y="4023409"/>
                </a:cubicBezTo>
                <a:cubicBezTo>
                  <a:pt x="9708294" y="4024582"/>
                  <a:pt x="9717549" y="4026291"/>
                  <a:pt x="9726651" y="4036978"/>
                </a:cubicBezTo>
                <a:cubicBezTo>
                  <a:pt x="9720468" y="4042340"/>
                  <a:pt x="9708784" y="4042892"/>
                  <a:pt x="9719962" y="4052116"/>
                </a:cubicBezTo>
                <a:cubicBezTo>
                  <a:pt x="9730227" y="4050462"/>
                  <a:pt x="9739870" y="4048057"/>
                  <a:pt x="9743497" y="4030138"/>
                </a:cubicBezTo>
                <a:close/>
                <a:moveTo>
                  <a:pt x="10127720" y="3161312"/>
                </a:moveTo>
                <a:cubicBezTo>
                  <a:pt x="10121753" y="3158676"/>
                  <a:pt x="10114480" y="3140703"/>
                  <a:pt x="10106898" y="3149255"/>
                </a:cubicBezTo>
                <a:cubicBezTo>
                  <a:pt x="10113262" y="3152067"/>
                  <a:pt x="10119961" y="3170263"/>
                  <a:pt x="10127720" y="3161312"/>
                </a:cubicBezTo>
                <a:close/>
                <a:moveTo>
                  <a:pt x="6449992" y="11490563"/>
                </a:moveTo>
                <a:cubicBezTo>
                  <a:pt x="6440272" y="11486744"/>
                  <a:pt x="6450236" y="11479255"/>
                  <a:pt x="6440516" y="11475436"/>
                </a:cubicBezTo>
                <a:cubicBezTo>
                  <a:pt x="6436639" y="11479906"/>
                  <a:pt x="6435103" y="11484460"/>
                  <a:pt x="6435287" y="11488346"/>
                </a:cubicBezTo>
                <a:cubicBezTo>
                  <a:pt x="6440900" y="11491778"/>
                  <a:pt x="6445626" y="11492914"/>
                  <a:pt x="6449992" y="11490563"/>
                </a:cubicBezTo>
                <a:close/>
                <a:moveTo>
                  <a:pt x="5613443" y="13390406"/>
                </a:moveTo>
                <a:cubicBezTo>
                  <a:pt x="5601015" y="13383010"/>
                  <a:pt x="5588919" y="13420075"/>
                  <a:pt x="5598999" y="13423098"/>
                </a:cubicBezTo>
                <a:close/>
                <a:moveTo>
                  <a:pt x="6278270" y="11890916"/>
                </a:moveTo>
                <a:cubicBezTo>
                  <a:pt x="6276677" y="11890212"/>
                  <a:pt x="6274465" y="11888759"/>
                  <a:pt x="6272650" y="11887482"/>
                </a:cubicBezTo>
                <a:cubicBezTo>
                  <a:pt x="6271374" y="11889293"/>
                  <a:pt x="6270098" y="11891104"/>
                  <a:pt x="6268822" y="11892915"/>
                </a:cubicBezTo>
                <a:cubicBezTo>
                  <a:pt x="6270637" y="11894192"/>
                  <a:pt x="6272627" y="11895072"/>
                  <a:pt x="6274266" y="11896746"/>
                </a:cubicBezTo>
                <a:cubicBezTo>
                  <a:pt x="6275542" y="11894935"/>
                  <a:pt x="6276819" y="11893123"/>
                  <a:pt x="6278270" y="11890916"/>
                </a:cubicBezTo>
                <a:close/>
                <a:moveTo>
                  <a:pt x="10292447" y="2808939"/>
                </a:moveTo>
                <a:cubicBezTo>
                  <a:pt x="10293144" y="2803058"/>
                  <a:pt x="10295164" y="2796333"/>
                  <a:pt x="10287392" y="2796707"/>
                </a:cubicBezTo>
                <a:cubicBezTo>
                  <a:pt x="10285547" y="2803034"/>
                  <a:pt x="10288247" y="2806607"/>
                  <a:pt x="10292447" y="2808939"/>
                </a:cubicBezTo>
                <a:close/>
                <a:moveTo>
                  <a:pt x="5881315" y="12792537"/>
                </a:moveTo>
                <a:lnTo>
                  <a:pt x="5868558" y="12786901"/>
                </a:lnTo>
                <a:cubicBezTo>
                  <a:pt x="5863662" y="12794747"/>
                  <a:pt x="5868186" y="12799605"/>
                  <a:pt x="5876910" y="12802506"/>
                </a:cubicBezTo>
                <a:close/>
                <a:moveTo>
                  <a:pt x="10013766" y="3450421"/>
                </a:moveTo>
                <a:cubicBezTo>
                  <a:pt x="10016575" y="3439760"/>
                  <a:pt x="10018061" y="3429942"/>
                  <a:pt x="10006356" y="3429531"/>
                </a:cubicBezTo>
                <a:cubicBezTo>
                  <a:pt x="10002400" y="3440638"/>
                  <a:pt x="10007884" y="3445442"/>
                  <a:pt x="10013766" y="3450421"/>
                </a:cubicBezTo>
                <a:close/>
                <a:moveTo>
                  <a:pt x="6380191" y="11676137"/>
                </a:moveTo>
                <a:cubicBezTo>
                  <a:pt x="6375700" y="11659442"/>
                  <a:pt x="6369020" y="11649849"/>
                  <a:pt x="6357049" y="11639340"/>
                </a:cubicBezTo>
                <a:cubicBezTo>
                  <a:pt x="6344075" y="11652588"/>
                  <a:pt x="6364602" y="11683483"/>
                  <a:pt x="6380191" y="11676137"/>
                </a:cubicBezTo>
                <a:close/>
                <a:moveTo>
                  <a:pt x="6635234" y="11106360"/>
                </a:moveTo>
                <a:cubicBezTo>
                  <a:pt x="6598701" y="11121774"/>
                  <a:pt x="6551777" y="11075455"/>
                  <a:pt x="6548590" y="11036017"/>
                </a:cubicBezTo>
                <a:cubicBezTo>
                  <a:pt x="6596833" y="11029326"/>
                  <a:pt x="6609156" y="11081163"/>
                  <a:pt x="6635234" y="11106360"/>
                </a:cubicBezTo>
                <a:close/>
                <a:moveTo>
                  <a:pt x="9818192" y="3903160"/>
                </a:moveTo>
                <a:lnTo>
                  <a:pt x="9810216" y="3899636"/>
                </a:lnTo>
                <a:lnTo>
                  <a:pt x="9806871" y="3907205"/>
                </a:lnTo>
                <a:lnTo>
                  <a:pt x="9814848" y="3910729"/>
                </a:lnTo>
                <a:close/>
                <a:moveTo>
                  <a:pt x="6205633" y="12079553"/>
                </a:moveTo>
                <a:cubicBezTo>
                  <a:pt x="6203776" y="12085897"/>
                  <a:pt x="6190782" y="12094963"/>
                  <a:pt x="6186453" y="12106903"/>
                </a:cubicBezTo>
                <a:cubicBezTo>
                  <a:pt x="6185217" y="12109700"/>
                  <a:pt x="6188554" y="12114995"/>
                  <a:pt x="6185820" y="12119042"/>
                </a:cubicBezTo>
                <a:cubicBezTo>
                  <a:pt x="6169806" y="12147791"/>
                  <a:pt x="6143624" y="12179212"/>
                  <a:pt x="6119884" y="12195472"/>
                </a:cubicBezTo>
                <a:cubicBezTo>
                  <a:pt x="6025734" y="12185875"/>
                  <a:pt x="6157934" y="12049402"/>
                  <a:pt x="6188104" y="12029296"/>
                </a:cubicBezTo>
                <a:cubicBezTo>
                  <a:pt x="6207497" y="12037864"/>
                  <a:pt x="6209834" y="12064691"/>
                  <a:pt x="6205633" y="12079553"/>
                </a:cubicBezTo>
                <a:close/>
                <a:moveTo>
                  <a:pt x="6041387" y="12457989"/>
                </a:moveTo>
                <a:cubicBezTo>
                  <a:pt x="6049246" y="12439125"/>
                  <a:pt x="6045690" y="12422345"/>
                  <a:pt x="6036867" y="12405614"/>
                </a:cubicBezTo>
                <a:cubicBezTo>
                  <a:pt x="6028258" y="12425098"/>
                  <a:pt x="6032212" y="12442054"/>
                  <a:pt x="6041387" y="12457989"/>
                </a:cubicBezTo>
                <a:close/>
                <a:moveTo>
                  <a:pt x="6266637" y="11948472"/>
                </a:moveTo>
                <a:cubicBezTo>
                  <a:pt x="6277232" y="11929879"/>
                  <a:pt x="6256786" y="11901847"/>
                  <a:pt x="6237175" y="11903156"/>
                </a:cubicBezTo>
                <a:cubicBezTo>
                  <a:pt x="6234470" y="11899586"/>
                  <a:pt x="6235728" y="11895392"/>
                  <a:pt x="6236528" y="11891293"/>
                </a:cubicBezTo>
                <a:lnTo>
                  <a:pt x="6235630" y="11888302"/>
                </a:lnTo>
                <a:lnTo>
                  <a:pt x="6233133" y="11879996"/>
                </a:lnTo>
                <a:cubicBezTo>
                  <a:pt x="6229723" y="11880983"/>
                  <a:pt x="6228403" y="11882627"/>
                  <a:pt x="6228247" y="11884694"/>
                </a:cubicBezTo>
                <a:lnTo>
                  <a:pt x="6229432" y="11888777"/>
                </a:lnTo>
                <a:lnTo>
                  <a:pt x="6230351" y="11891947"/>
                </a:lnTo>
                <a:cubicBezTo>
                  <a:pt x="6232851" y="11897326"/>
                  <a:pt x="6236315" y="11903488"/>
                  <a:pt x="6233347" y="11908589"/>
                </a:cubicBezTo>
                <a:cubicBezTo>
                  <a:pt x="6256202" y="11913938"/>
                  <a:pt x="6247119" y="11935572"/>
                  <a:pt x="6266637" y="11948472"/>
                </a:cubicBezTo>
                <a:close/>
                <a:moveTo>
                  <a:pt x="6468729" y="11499793"/>
                </a:moveTo>
                <a:cubicBezTo>
                  <a:pt x="6459980" y="11495927"/>
                  <a:pt x="6462463" y="11478474"/>
                  <a:pt x="6451391" y="11483094"/>
                </a:cubicBezTo>
                <a:cubicBezTo>
                  <a:pt x="6454137" y="11487638"/>
                  <a:pt x="6457405" y="11511438"/>
                  <a:pt x="6468729" y="11499793"/>
                </a:cubicBezTo>
                <a:close/>
                <a:moveTo>
                  <a:pt x="6060280" y="12425265"/>
                </a:moveTo>
                <a:cubicBezTo>
                  <a:pt x="6062150" y="12416935"/>
                  <a:pt x="6057224" y="12403797"/>
                  <a:pt x="6052018" y="12396150"/>
                </a:cubicBezTo>
                <a:cubicBezTo>
                  <a:pt x="6046795" y="12409051"/>
                  <a:pt x="6047191" y="12421107"/>
                  <a:pt x="6055904" y="12431611"/>
                </a:cubicBezTo>
                <a:cubicBezTo>
                  <a:pt x="6058279" y="12430283"/>
                  <a:pt x="6059657" y="12428041"/>
                  <a:pt x="6060280" y="12425265"/>
                </a:cubicBezTo>
                <a:close/>
                <a:moveTo>
                  <a:pt x="6068792" y="12407839"/>
                </a:moveTo>
                <a:cubicBezTo>
                  <a:pt x="6071731" y="12400108"/>
                  <a:pt x="6076219" y="12392110"/>
                  <a:pt x="6067345" y="12386288"/>
                </a:cubicBezTo>
                <a:cubicBezTo>
                  <a:pt x="6063831" y="12394240"/>
                  <a:pt x="6059519" y="12401841"/>
                  <a:pt x="6068792" y="12407839"/>
                </a:cubicBezTo>
                <a:close/>
                <a:moveTo>
                  <a:pt x="8574826" y="6736694"/>
                </a:moveTo>
                <a:cubicBezTo>
                  <a:pt x="8582930" y="6716447"/>
                  <a:pt x="8560590" y="6697577"/>
                  <a:pt x="8548744" y="6684919"/>
                </a:cubicBezTo>
                <a:cubicBezTo>
                  <a:pt x="8553757" y="6705505"/>
                  <a:pt x="8562419" y="6722329"/>
                  <a:pt x="8574826" y="6736694"/>
                </a:cubicBezTo>
                <a:close/>
                <a:moveTo>
                  <a:pt x="8696245" y="6478415"/>
                </a:moveTo>
                <a:cubicBezTo>
                  <a:pt x="8695089" y="6462782"/>
                  <a:pt x="8685737" y="6454302"/>
                  <a:pt x="8671462" y="6450121"/>
                </a:cubicBezTo>
                <a:cubicBezTo>
                  <a:pt x="8666509" y="6465768"/>
                  <a:pt x="8671846" y="6478906"/>
                  <a:pt x="8662522" y="6482653"/>
                </a:cubicBezTo>
                <a:cubicBezTo>
                  <a:pt x="8653746" y="6481991"/>
                  <a:pt x="8655612" y="6471810"/>
                  <a:pt x="8646465" y="6472052"/>
                </a:cubicBezTo>
                <a:cubicBezTo>
                  <a:pt x="8645404" y="6481296"/>
                  <a:pt x="8659258" y="6491626"/>
                  <a:pt x="8645097" y="6494854"/>
                </a:cubicBezTo>
                <a:cubicBezTo>
                  <a:pt x="8631145" y="6495012"/>
                  <a:pt x="8627097" y="6475663"/>
                  <a:pt x="8615426" y="6483076"/>
                </a:cubicBezTo>
                <a:cubicBezTo>
                  <a:pt x="8616229" y="6493930"/>
                  <a:pt x="8624394" y="6498129"/>
                  <a:pt x="8627238" y="6507089"/>
                </a:cubicBezTo>
                <a:cubicBezTo>
                  <a:pt x="8651028" y="6498345"/>
                  <a:pt x="8669627" y="6484309"/>
                  <a:pt x="8696245" y="6478415"/>
                </a:cubicBezTo>
                <a:close/>
                <a:moveTo>
                  <a:pt x="5632851" y="13412183"/>
                </a:moveTo>
                <a:cubicBezTo>
                  <a:pt x="5635711" y="13404802"/>
                  <a:pt x="5629854" y="13394441"/>
                  <a:pt x="5622192" y="13389984"/>
                </a:cubicBezTo>
                <a:cubicBezTo>
                  <a:pt x="5614213" y="13402660"/>
                  <a:pt x="5622531" y="13409671"/>
                  <a:pt x="5626830" y="13418241"/>
                </a:cubicBezTo>
                <a:cubicBezTo>
                  <a:pt x="5629976" y="13416772"/>
                  <a:pt x="5631898" y="13414643"/>
                  <a:pt x="5632851" y="13412183"/>
                </a:cubicBezTo>
                <a:close/>
                <a:moveTo>
                  <a:pt x="10245913" y="2974667"/>
                </a:moveTo>
                <a:lnTo>
                  <a:pt x="10255528" y="2947478"/>
                </a:lnTo>
                <a:lnTo>
                  <a:pt x="10263100" y="2926066"/>
                </a:lnTo>
                <a:cubicBezTo>
                  <a:pt x="10270270" y="2892218"/>
                  <a:pt x="10268236" y="2857278"/>
                  <a:pt x="10253222" y="2832076"/>
                </a:cubicBezTo>
                <a:cubicBezTo>
                  <a:pt x="10230767" y="2793588"/>
                  <a:pt x="10194248" y="2770787"/>
                  <a:pt x="10149260" y="2754243"/>
                </a:cubicBezTo>
                <a:cubicBezTo>
                  <a:pt x="10120372" y="2831461"/>
                  <a:pt x="10095120" y="2944566"/>
                  <a:pt x="10082730" y="3037168"/>
                </a:cubicBezTo>
                <a:lnTo>
                  <a:pt x="10120799" y="3042360"/>
                </a:lnTo>
                <a:lnTo>
                  <a:pt x="10123158" y="3042681"/>
                </a:lnTo>
                <a:cubicBezTo>
                  <a:pt x="10161813" y="3044675"/>
                  <a:pt x="10194699" y="3035817"/>
                  <a:pt x="10217749" y="3013508"/>
                </a:cubicBezTo>
                <a:cubicBezTo>
                  <a:pt x="10228652" y="3003090"/>
                  <a:pt x="10238197" y="2989692"/>
                  <a:pt x="10245913" y="2974667"/>
                </a:cubicBezTo>
                <a:close/>
                <a:moveTo>
                  <a:pt x="6091385" y="12386930"/>
                </a:moveTo>
                <a:cubicBezTo>
                  <a:pt x="6096144" y="12380478"/>
                  <a:pt x="6093913" y="12362858"/>
                  <a:pt x="6085117" y="12366575"/>
                </a:cubicBezTo>
                <a:cubicBezTo>
                  <a:pt x="6090495" y="12372754"/>
                  <a:pt x="6086406" y="12380928"/>
                  <a:pt x="6091385" y="12386930"/>
                </a:cubicBezTo>
                <a:close/>
                <a:moveTo>
                  <a:pt x="10155730" y="3193684"/>
                </a:moveTo>
                <a:cubicBezTo>
                  <a:pt x="10147644" y="3191540"/>
                  <a:pt x="10145972" y="3168424"/>
                  <a:pt x="10135919" y="3178265"/>
                </a:cubicBezTo>
                <a:cubicBezTo>
                  <a:pt x="10140034" y="3182940"/>
                  <a:pt x="10144529" y="3203970"/>
                  <a:pt x="10155730" y="3193684"/>
                </a:cubicBezTo>
                <a:close/>
                <a:moveTo>
                  <a:pt x="7857141" y="8398243"/>
                </a:moveTo>
                <a:cubicBezTo>
                  <a:pt x="7828322" y="8418462"/>
                  <a:pt x="7708973" y="8345670"/>
                  <a:pt x="7708660" y="8307803"/>
                </a:cubicBezTo>
                <a:cubicBezTo>
                  <a:pt x="7764063" y="8300286"/>
                  <a:pt x="7824082" y="8344475"/>
                  <a:pt x="7860418" y="8380111"/>
                </a:cubicBezTo>
                <a:cubicBezTo>
                  <a:pt x="7857990" y="8386679"/>
                  <a:pt x="7851376" y="8395218"/>
                  <a:pt x="7857141" y="8398243"/>
                </a:cubicBezTo>
                <a:close/>
                <a:moveTo>
                  <a:pt x="6314436" y="11891043"/>
                </a:moveTo>
                <a:cubicBezTo>
                  <a:pt x="6315043" y="11888996"/>
                  <a:pt x="6314419" y="11887176"/>
                  <a:pt x="6310948" y="11885880"/>
                </a:cubicBezTo>
                <a:cubicBezTo>
                  <a:pt x="6307646" y="11890120"/>
                  <a:pt x="6308232" y="11894179"/>
                  <a:pt x="6310539" y="11897573"/>
                </a:cubicBezTo>
                <a:cubicBezTo>
                  <a:pt x="6311991" y="11895364"/>
                  <a:pt x="6313828" y="11893090"/>
                  <a:pt x="6314436" y="11891043"/>
                </a:cubicBezTo>
                <a:close/>
                <a:moveTo>
                  <a:pt x="6486043" y="11503637"/>
                </a:moveTo>
                <a:cubicBezTo>
                  <a:pt x="6477370" y="11493146"/>
                  <a:pt x="6482025" y="11480457"/>
                  <a:pt x="6468320" y="11470597"/>
                </a:cubicBezTo>
                <a:cubicBezTo>
                  <a:pt x="6465293" y="11480676"/>
                  <a:pt x="6471269" y="11512331"/>
                  <a:pt x="6486043" y="11503637"/>
                </a:cubicBezTo>
                <a:close/>
                <a:moveTo>
                  <a:pt x="9109698" y="5566438"/>
                </a:moveTo>
                <a:lnTo>
                  <a:pt x="9101124" y="5562165"/>
                </a:lnTo>
                <a:lnTo>
                  <a:pt x="9092362" y="5579749"/>
                </a:lnTo>
                <a:lnTo>
                  <a:pt x="9100936" y="5584021"/>
                </a:lnTo>
                <a:close/>
                <a:moveTo>
                  <a:pt x="9839564" y="3917365"/>
                </a:moveTo>
                <a:cubicBezTo>
                  <a:pt x="9822145" y="3908240"/>
                  <a:pt x="9809850" y="3912330"/>
                  <a:pt x="9802411" y="3928089"/>
                </a:cubicBezTo>
                <a:cubicBezTo>
                  <a:pt x="9816934" y="3929744"/>
                  <a:pt x="9828653" y="3925876"/>
                  <a:pt x="9839564" y="3917365"/>
                </a:cubicBezTo>
                <a:close/>
                <a:moveTo>
                  <a:pt x="8999213" y="5820708"/>
                </a:moveTo>
                <a:cubicBezTo>
                  <a:pt x="8989444" y="5812925"/>
                  <a:pt x="8973781" y="5788604"/>
                  <a:pt x="8957614" y="5794636"/>
                </a:cubicBezTo>
                <a:cubicBezTo>
                  <a:pt x="8965437" y="5803392"/>
                  <a:pt x="8982462" y="5826935"/>
                  <a:pt x="8999213" y="5820708"/>
                </a:cubicBezTo>
                <a:close/>
                <a:moveTo>
                  <a:pt x="8713494" y="6469715"/>
                </a:moveTo>
                <a:cubicBezTo>
                  <a:pt x="8715503" y="6455599"/>
                  <a:pt x="8703160" y="6453888"/>
                  <a:pt x="8698177" y="6445527"/>
                </a:cubicBezTo>
                <a:cubicBezTo>
                  <a:pt x="8693420" y="6451988"/>
                  <a:pt x="8699942" y="6469410"/>
                  <a:pt x="8713494" y="6469715"/>
                </a:cubicBezTo>
                <a:close/>
                <a:moveTo>
                  <a:pt x="6289809" y="11956335"/>
                </a:moveTo>
                <a:cubicBezTo>
                  <a:pt x="6291172" y="11946251"/>
                  <a:pt x="6290504" y="11936456"/>
                  <a:pt x="6287103" y="11927057"/>
                </a:cubicBezTo>
                <a:lnTo>
                  <a:pt x="6273415" y="11907777"/>
                </a:lnTo>
                <a:lnTo>
                  <a:pt x="6268003" y="11900153"/>
                </a:lnTo>
                <a:lnTo>
                  <a:pt x="6268589" y="11907161"/>
                </a:lnTo>
                <a:lnTo>
                  <a:pt x="6270718" y="11932641"/>
                </a:lnTo>
                <a:cubicBezTo>
                  <a:pt x="6274233" y="11943397"/>
                  <a:pt x="6280478" y="11952686"/>
                  <a:pt x="6289809" y="11956335"/>
                </a:cubicBezTo>
                <a:close/>
                <a:moveTo>
                  <a:pt x="6692461" y="11050722"/>
                </a:moveTo>
                <a:cubicBezTo>
                  <a:pt x="6649892" y="11040483"/>
                  <a:pt x="6611733" y="11005384"/>
                  <a:pt x="6616205" y="10971795"/>
                </a:cubicBezTo>
                <a:cubicBezTo>
                  <a:pt x="6649677" y="10973198"/>
                  <a:pt x="6696794" y="11018429"/>
                  <a:pt x="6692461" y="11050722"/>
                </a:cubicBezTo>
                <a:close/>
                <a:moveTo>
                  <a:pt x="7361238" y="9538743"/>
                </a:moveTo>
                <a:cubicBezTo>
                  <a:pt x="7361212" y="9534110"/>
                  <a:pt x="7361186" y="9529476"/>
                  <a:pt x="7361205" y="9525457"/>
                </a:cubicBezTo>
                <a:cubicBezTo>
                  <a:pt x="7359031" y="9525313"/>
                  <a:pt x="7356858" y="9525169"/>
                  <a:pt x="7354730" y="9525640"/>
                </a:cubicBezTo>
                <a:cubicBezTo>
                  <a:pt x="7354711" y="9529658"/>
                  <a:pt x="7354737" y="9534292"/>
                  <a:pt x="7354434" y="9538642"/>
                </a:cubicBezTo>
                <a:cubicBezTo>
                  <a:pt x="7356892" y="9538456"/>
                  <a:pt x="7359350" y="9538269"/>
                  <a:pt x="7361238" y="9538743"/>
                </a:cubicBezTo>
                <a:close/>
                <a:moveTo>
                  <a:pt x="5907149" y="12831120"/>
                </a:moveTo>
                <a:cubicBezTo>
                  <a:pt x="5886559" y="12824882"/>
                  <a:pt x="5876491" y="12814238"/>
                  <a:pt x="5859924" y="12806441"/>
                </a:cubicBezTo>
                <a:cubicBezTo>
                  <a:pt x="5851311" y="12814074"/>
                  <a:pt x="5845811" y="12829756"/>
                  <a:pt x="5839468" y="12844112"/>
                </a:cubicBezTo>
                <a:cubicBezTo>
                  <a:pt x="5828411" y="12847569"/>
                  <a:pt x="5813568" y="12844228"/>
                  <a:pt x="5803512" y="12836389"/>
                </a:cubicBezTo>
                <a:lnTo>
                  <a:pt x="5793606" y="12822277"/>
                </a:lnTo>
                <a:lnTo>
                  <a:pt x="5793090" y="12821543"/>
                </a:lnTo>
                <a:cubicBezTo>
                  <a:pt x="5791527" y="12815662"/>
                  <a:pt x="5792233" y="12808943"/>
                  <a:pt x="5796278" y="12801675"/>
                </a:cubicBezTo>
                <a:cubicBezTo>
                  <a:pt x="5803956" y="12790767"/>
                  <a:pt x="5823247" y="12810731"/>
                  <a:pt x="5829414" y="12796774"/>
                </a:cubicBezTo>
                <a:cubicBezTo>
                  <a:pt x="5814869" y="12782244"/>
                  <a:pt x="5795327" y="12769319"/>
                  <a:pt x="5768023" y="12769648"/>
                </a:cubicBezTo>
                <a:cubicBezTo>
                  <a:pt x="5751148" y="12784118"/>
                  <a:pt x="5764173" y="12791302"/>
                  <a:pt x="5758544" y="12808356"/>
                </a:cubicBezTo>
                <a:cubicBezTo>
                  <a:pt x="5733519" y="12819702"/>
                  <a:pt x="5706859" y="12788380"/>
                  <a:pt x="5716940" y="12762330"/>
                </a:cubicBezTo>
                <a:cubicBezTo>
                  <a:pt x="5733174" y="12759016"/>
                  <a:pt x="5745223" y="12786742"/>
                  <a:pt x="5754868" y="12763836"/>
                </a:cubicBezTo>
                <a:cubicBezTo>
                  <a:pt x="5752635" y="12753793"/>
                  <a:pt x="5715070" y="12735288"/>
                  <a:pt x="5694884" y="12733519"/>
                </a:cubicBezTo>
                <a:cubicBezTo>
                  <a:pt x="5678314" y="12746217"/>
                  <a:pt x="5685563" y="12763241"/>
                  <a:pt x="5678162" y="12779990"/>
                </a:cubicBezTo>
                <a:cubicBezTo>
                  <a:pt x="5648094" y="12791967"/>
                  <a:pt x="5620359" y="12754450"/>
                  <a:pt x="5628048" y="12727343"/>
                </a:cubicBezTo>
                <a:cubicBezTo>
                  <a:pt x="5643439" y="12722704"/>
                  <a:pt x="5673288" y="12755435"/>
                  <a:pt x="5678539" y="12726297"/>
                </a:cubicBezTo>
                <a:cubicBezTo>
                  <a:pt x="5664745" y="12711146"/>
                  <a:pt x="5630434" y="12703612"/>
                  <a:pt x="5608991" y="12691755"/>
                </a:cubicBezTo>
                <a:cubicBezTo>
                  <a:pt x="5593312" y="12706752"/>
                  <a:pt x="5586822" y="12713893"/>
                  <a:pt x="5590314" y="12734025"/>
                </a:cubicBezTo>
                <a:cubicBezTo>
                  <a:pt x="5566801" y="12748422"/>
                  <a:pt x="5527133" y="12718502"/>
                  <a:pt x="5540746" y="12688770"/>
                </a:cubicBezTo>
                <a:cubicBezTo>
                  <a:pt x="5558047" y="12687357"/>
                  <a:pt x="5586645" y="12714292"/>
                  <a:pt x="5592647" y="12684533"/>
                </a:cubicBezTo>
                <a:cubicBezTo>
                  <a:pt x="5563954" y="12676145"/>
                  <a:pt x="5545942" y="12654364"/>
                  <a:pt x="5521290" y="12653005"/>
                </a:cubicBezTo>
                <a:cubicBezTo>
                  <a:pt x="5508383" y="12660647"/>
                  <a:pt x="5497764" y="12683601"/>
                  <a:pt x="5501380" y="12698067"/>
                </a:cubicBezTo>
                <a:cubicBezTo>
                  <a:pt x="5475382" y="12709459"/>
                  <a:pt x="5436288" y="12679316"/>
                  <a:pt x="5458219" y="12648015"/>
                </a:cubicBezTo>
                <a:cubicBezTo>
                  <a:pt x="5473841" y="12648245"/>
                  <a:pt x="5486671" y="12667736"/>
                  <a:pt x="5495778" y="12641732"/>
                </a:cubicBezTo>
                <a:cubicBezTo>
                  <a:pt x="5493582" y="12628370"/>
                  <a:pt x="5459038" y="12615967"/>
                  <a:pt x="5445363" y="12615643"/>
                </a:cubicBezTo>
                <a:cubicBezTo>
                  <a:pt x="5431621" y="12626254"/>
                  <a:pt x="5425221" y="12655837"/>
                  <a:pt x="5409477" y="12661273"/>
                </a:cubicBezTo>
                <a:cubicBezTo>
                  <a:pt x="5386004" y="12651855"/>
                  <a:pt x="5362132" y="12642261"/>
                  <a:pt x="5369301" y="12620643"/>
                </a:cubicBezTo>
                <a:cubicBezTo>
                  <a:pt x="5382245" y="12609680"/>
                  <a:pt x="5407183" y="12621176"/>
                  <a:pt x="5414375" y="12632933"/>
                </a:cubicBezTo>
                <a:lnTo>
                  <a:pt x="5425828" y="12607012"/>
                </a:lnTo>
                <a:cubicBezTo>
                  <a:pt x="5410180" y="12593902"/>
                  <a:pt x="5387198" y="12586607"/>
                  <a:pt x="5363029" y="12583077"/>
                </a:cubicBezTo>
                <a:cubicBezTo>
                  <a:pt x="5352069" y="12590627"/>
                  <a:pt x="5343686" y="12603130"/>
                  <a:pt x="5337011" y="12606376"/>
                </a:cubicBezTo>
                <a:cubicBezTo>
                  <a:pt x="5323084" y="12613092"/>
                  <a:pt x="5305176" y="12663329"/>
                  <a:pt x="5293454" y="12687701"/>
                </a:cubicBezTo>
                <a:cubicBezTo>
                  <a:pt x="5277458" y="12720671"/>
                  <a:pt x="5260672" y="12757582"/>
                  <a:pt x="5243043" y="12793167"/>
                </a:cubicBezTo>
                <a:cubicBezTo>
                  <a:pt x="5224005" y="12831941"/>
                  <a:pt x="5198216" y="12880602"/>
                  <a:pt x="5190184" y="12912801"/>
                </a:cubicBezTo>
                <a:cubicBezTo>
                  <a:pt x="5187289" y="12925822"/>
                  <a:pt x="5199359" y="12941640"/>
                  <a:pt x="5185479" y="12949330"/>
                </a:cubicBezTo>
                <a:lnTo>
                  <a:pt x="5206218" y="12962539"/>
                </a:lnTo>
                <a:lnTo>
                  <a:pt x="5282897" y="13011380"/>
                </a:lnTo>
                <a:cubicBezTo>
                  <a:pt x="5317973" y="13029320"/>
                  <a:pt x="5354746" y="13045568"/>
                  <a:pt x="5390517" y="13063280"/>
                </a:cubicBezTo>
                <a:cubicBezTo>
                  <a:pt x="5434683" y="13085178"/>
                  <a:pt x="5475677" y="13114253"/>
                  <a:pt x="5519036" y="13131504"/>
                </a:cubicBezTo>
                <a:cubicBezTo>
                  <a:pt x="5577723" y="13155052"/>
                  <a:pt x="5639616" y="13168100"/>
                  <a:pt x="5700498" y="13184515"/>
                </a:cubicBezTo>
                <a:cubicBezTo>
                  <a:pt x="5790808" y="13113838"/>
                  <a:pt x="5843145" y="12954411"/>
                  <a:pt x="5907149" y="12831120"/>
                </a:cubicBezTo>
                <a:close/>
                <a:moveTo>
                  <a:pt x="5654427" y="13404227"/>
                </a:moveTo>
                <a:cubicBezTo>
                  <a:pt x="5649103" y="13390438"/>
                  <a:pt x="5654114" y="13372639"/>
                  <a:pt x="5638457" y="13362862"/>
                </a:cubicBezTo>
                <a:cubicBezTo>
                  <a:pt x="5632781" y="13378937"/>
                  <a:pt x="5642762" y="13404791"/>
                  <a:pt x="5654427" y="13404227"/>
                </a:cubicBezTo>
                <a:close/>
                <a:moveTo>
                  <a:pt x="8966723" y="5918184"/>
                </a:moveTo>
                <a:cubicBezTo>
                  <a:pt x="8955404" y="5914488"/>
                  <a:pt x="8961424" y="5905342"/>
                  <a:pt x="8947381" y="5903202"/>
                </a:cubicBezTo>
                <a:cubicBezTo>
                  <a:pt x="8933955" y="5913515"/>
                  <a:pt x="8961702" y="5936085"/>
                  <a:pt x="8966723" y="5918184"/>
                </a:cubicBezTo>
                <a:close/>
                <a:moveTo>
                  <a:pt x="8979716" y="5892111"/>
                </a:moveTo>
                <a:cubicBezTo>
                  <a:pt x="8961253" y="5914489"/>
                  <a:pt x="8979716" y="5892111"/>
                  <a:pt x="8979716" y="5892111"/>
                </a:cubicBezTo>
                <a:close/>
                <a:moveTo>
                  <a:pt x="6308764" y="11941436"/>
                </a:moveTo>
                <a:cubicBezTo>
                  <a:pt x="6303886" y="11935244"/>
                  <a:pt x="6302633" y="11925428"/>
                  <a:pt x="6300173" y="11916861"/>
                </a:cubicBezTo>
                <a:lnTo>
                  <a:pt x="6294215" y="11910428"/>
                </a:lnTo>
                <a:lnTo>
                  <a:pt x="6284348" y="11899775"/>
                </a:lnTo>
                <a:lnTo>
                  <a:pt x="6286731" y="11909474"/>
                </a:lnTo>
                <a:lnTo>
                  <a:pt x="6291108" y="11927282"/>
                </a:lnTo>
                <a:cubicBezTo>
                  <a:pt x="6294414" y="11936759"/>
                  <a:pt x="6299537" y="11944010"/>
                  <a:pt x="6308764" y="11941436"/>
                </a:cubicBezTo>
                <a:close/>
                <a:moveTo>
                  <a:pt x="5673086" y="13382450"/>
                </a:moveTo>
                <a:cubicBezTo>
                  <a:pt x="5678409" y="13367172"/>
                  <a:pt x="5668806" y="13357687"/>
                  <a:pt x="5672806" y="13343253"/>
                </a:cubicBezTo>
                <a:cubicBezTo>
                  <a:pt x="5659804" y="13336078"/>
                  <a:pt x="5652966" y="13344017"/>
                  <a:pt x="5644798" y="13348509"/>
                </a:cubicBezTo>
                <a:cubicBezTo>
                  <a:pt x="5662661" y="13355449"/>
                  <a:pt x="5657180" y="13384000"/>
                  <a:pt x="5673086" y="13382450"/>
                </a:cubicBezTo>
                <a:close/>
                <a:moveTo>
                  <a:pt x="7809931" y="8547813"/>
                </a:moveTo>
                <a:cubicBezTo>
                  <a:pt x="7797577" y="8537096"/>
                  <a:pt x="7773741" y="8543773"/>
                  <a:pt x="7781857" y="8555485"/>
                </a:cubicBezTo>
                <a:cubicBezTo>
                  <a:pt x="7790201" y="8550567"/>
                  <a:pt x="7803615" y="8558885"/>
                  <a:pt x="7809931" y="8547813"/>
                </a:cubicBezTo>
                <a:close/>
                <a:moveTo>
                  <a:pt x="6385048" y="11773655"/>
                </a:moveTo>
                <a:cubicBezTo>
                  <a:pt x="6383588" y="11771586"/>
                  <a:pt x="6379106" y="11759168"/>
                  <a:pt x="6374361" y="11765611"/>
                </a:cubicBezTo>
                <a:cubicBezTo>
                  <a:pt x="6381013" y="11782785"/>
                  <a:pt x="6364183" y="11768232"/>
                  <a:pt x="6357694" y="11782920"/>
                </a:cubicBezTo>
                <a:cubicBezTo>
                  <a:pt x="6370072" y="11797879"/>
                  <a:pt x="6375794" y="11775260"/>
                  <a:pt x="6385048" y="11773655"/>
                </a:cubicBezTo>
                <a:close/>
                <a:moveTo>
                  <a:pt x="8733988" y="6457725"/>
                </a:moveTo>
                <a:cubicBezTo>
                  <a:pt x="8733957" y="6457288"/>
                  <a:pt x="8730918" y="6457515"/>
                  <a:pt x="8730484" y="6457547"/>
                </a:cubicBezTo>
                <a:cubicBezTo>
                  <a:pt x="8713947" y="6440430"/>
                  <a:pt x="8735643" y="6474192"/>
                  <a:pt x="8733988" y="6457725"/>
                </a:cubicBezTo>
                <a:close/>
                <a:moveTo>
                  <a:pt x="8579639" y="6813620"/>
                </a:moveTo>
                <a:cubicBezTo>
                  <a:pt x="8568187" y="6803335"/>
                  <a:pt x="8558477" y="6791497"/>
                  <a:pt x="8549176" y="6779305"/>
                </a:cubicBezTo>
                <a:lnTo>
                  <a:pt x="8523524" y="6745902"/>
                </a:lnTo>
                <a:lnTo>
                  <a:pt x="8521172" y="6742840"/>
                </a:lnTo>
                <a:cubicBezTo>
                  <a:pt x="8522170" y="6732726"/>
                  <a:pt x="8524808" y="6721178"/>
                  <a:pt x="8512655" y="6722078"/>
                </a:cubicBezTo>
                <a:lnTo>
                  <a:pt x="8522999" y="6752774"/>
                </a:lnTo>
                <a:lnTo>
                  <a:pt x="8533198" y="6783051"/>
                </a:lnTo>
                <a:cubicBezTo>
                  <a:pt x="8543975" y="6800424"/>
                  <a:pt x="8559067" y="6812735"/>
                  <a:pt x="8579639" y="6813620"/>
                </a:cubicBezTo>
                <a:close/>
                <a:moveTo>
                  <a:pt x="6394493" y="11759797"/>
                </a:moveTo>
                <a:cubicBezTo>
                  <a:pt x="6399636" y="11753529"/>
                  <a:pt x="6396274" y="11748247"/>
                  <a:pt x="6394278" y="11743095"/>
                </a:cubicBezTo>
                <a:cubicBezTo>
                  <a:pt x="6387990" y="11749806"/>
                  <a:pt x="6386726" y="11755890"/>
                  <a:pt x="6394493" y="11759797"/>
                </a:cubicBezTo>
                <a:close/>
                <a:moveTo>
                  <a:pt x="7943080" y="8256000"/>
                </a:moveTo>
                <a:cubicBezTo>
                  <a:pt x="7934760" y="8269459"/>
                  <a:pt x="7920560" y="8269373"/>
                  <a:pt x="7909586" y="8275947"/>
                </a:cubicBezTo>
                <a:cubicBezTo>
                  <a:pt x="7875497" y="8237086"/>
                  <a:pt x="7824595" y="8187939"/>
                  <a:pt x="7846414" y="8138557"/>
                </a:cubicBezTo>
                <a:cubicBezTo>
                  <a:pt x="7869382" y="8130618"/>
                  <a:pt x="7883088" y="8161901"/>
                  <a:pt x="7897000" y="8180900"/>
                </a:cubicBezTo>
                <a:cubicBezTo>
                  <a:pt x="7915683" y="8206291"/>
                  <a:pt x="7935245" y="8229690"/>
                  <a:pt x="7943080" y="8256000"/>
                </a:cubicBezTo>
                <a:close/>
                <a:moveTo>
                  <a:pt x="5912681" y="12853107"/>
                </a:moveTo>
                <a:cubicBezTo>
                  <a:pt x="5872473" y="12926855"/>
                  <a:pt x="5849212" y="12999989"/>
                  <a:pt x="5813640" y="13068635"/>
                </a:cubicBezTo>
                <a:cubicBezTo>
                  <a:pt x="5788249" y="13117473"/>
                  <a:pt x="5739074" y="13199652"/>
                  <a:pt x="5703240" y="13205268"/>
                </a:cubicBezTo>
                <a:cubicBezTo>
                  <a:pt x="5674749" y="13209362"/>
                  <a:pt x="5590162" y="13178661"/>
                  <a:pt x="5553672" y="13166350"/>
                </a:cubicBezTo>
                <a:cubicBezTo>
                  <a:pt x="5476748" y="13140942"/>
                  <a:pt x="5416352" y="13101864"/>
                  <a:pt x="5339804" y="13063752"/>
                </a:cubicBezTo>
                <a:cubicBezTo>
                  <a:pt x="5282660" y="13035643"/>
                  <a:pt x="5221527" y="13005772"/>
                  <a:pt x="5172246" y="12970652"/>
                </a:cubicBezTo>
                <a:cubicBezTo>
                  <a:pt x="5170940" y="12959588"/>
                  <a:pt x="5170209" y="12948303"/>
                  <a:pt x="5172353" y="12935905"/>
                </a:cubicBezTo>
                <a:cubicBezTo>
                  <a:pt x="5146348" y="12922508"/>
                  <a:pt x="5111545" y="12912849"/>
                  <a:pt x="5092837" y="12896958"/>
                </a:cubicBezTo>
                <a:cubicBezTo>
                  <a:pt x="5077913" y="12870345"/>
                  <a:pt x="5096309" y="12863221"/>
                  <a:pt x="5113770" y="12832328"/>
                </a:cubicBezTo>
                <a:cubicBezTo>
                  <a:pt x="5154117" y="12761501"/>
                  <a:pt x="5189786" y="12588036"/>
                  <a:pt x="5243806" y="12538026"/>
                </a:cubicBezTo>
                <a:cubicBezTo>
                  <a:pt x="5264167" y="12518901"/>
                  <a:pt x="5300270" y="12514834"/>
                  <a:pt x="5318535" y="12509082"/>
                </a:cubicBezTo>
                <a:lnTo>
                  <a:pt x="5350825" y="12523349"/>
                </a:lnTo>
                <a:cubicBezTo>
                  <a:pt x="5370128" y="12527111"/>
                  <a:pt x="5383963" y="12497954"/>
                  <a:pt x="5406585" y="12501752"/>
                </a:cubicBezTo>
                <a:cubicBezTo>
                  <a:pt x="5432349" y="12505987"/>
                  <a:pt x="5445262" y="12523131"/>
                  <a:pt x="5452963" y="12545600"/>
                </a:cubicBezTo>
                <a:cubicBezTo>
                  <a:pt x="5487798" y="12527150"/>
                  <a:pt x="5542368" y="12550308"/>
                  <a:pt x="5536039" y="12593745"/>
                </a:cubicBezTo>
                <a:cubicBezTo>
                  <a:pt x="5549277" y="12597212"/>
                  <a:pt x="5551662" y="12573480"/>
                  <a:pt x="5563835" y="12575046"/>
                </a:cubicBezTo>
                <a:cubicBezTo>
                  <a:pt x="5595602" y="12549521"/>
                  <a:pt x="5630169" y="12595298"/>
                  <a:pt x="5627570" y="12622748"/>
                </a:cubicBezTo>
                <a:cubicBezTo>
                  <a:pt x="5662536" y="12582432"/>
                  <a:pt x="5719336" y="12615631"/>
                  <a:pt x="5718459" y="12662907"/>
                </a:cubicBezTo>
                <a:cubicBezTo>
                  <a:pt x="5741361" y="12652054"/>
                  <a:pt x="5791161" y="12636404"/>
                  <a:pt x="5797015" y="12685701"/>
                </a:cubicBezTo>
                <a:cubicBezTo>
                  <a:pt x="5842020" y="12663642"/>
                  <a:pt x="5887740" y="12710058"/>
                  <a:pt x="5875042" y="12754971"/>
                </a:cubicBezTo>
                <a:cubicBezTo>
                  <a:pt x="5895633" y="12761209"/>
                  <a:pt x="5898979" y="12774126"/>
                  <a:pt x="5917270" y="12781255"/>
                </a:cubicBezTo>
                <a:cubicBezTo>
                  <a:pt x="5924007" y="12808064"/>
                  <a:pt x="5929920" y="12821640"/>
                  <a:pt x="5912681" y="12853107"/>
                </a:cubicBezTo>
                <a:close/>
                <a:moveTo>
                  <a:pt x="10294558" y="2936514"/>
                </a:moveTo>
                <a:cubicBezTo>
                  <a:pt x="10294818" y="2933772"/>
                  <a:pt x="10295476" y="2931207"/>
                  <a:pt x="10295561" y="2928863"/>
                </a:cubicBezTo>
                <a:cubicBezTo>
                  <a:pt x="10292027" y="2928254"/>
                  <a:pt x="10292065" y="2924938"/>
                  <a:pt x="10289281" y="2923708"/>
                </a:cubicBezTo>
                <a:cubicBezTo>
                  <a:pt x="10288584" y="2929590"/>
                  <a:pt x="10285990" y="2936537"/>
                  <a:pt x="10294558" y="2936514"/>
                </a:cubicBezTo>
                <a:close/>
                <a:moveTo>
                  <a:pt x="6319839" y="11936831"/>
                </a:moveTo>
                <a:cubicBezTo>
                  <a:pt x="6321039" y="11931423"/>
                  <a:pt x="6320263" y="11926449"/>
                  <a:pt x="6318034" y="11921666"/>
                </a:cubicBezTo>
                <a:lnTo>
                  <a:pt x="6311238" y="11912598"/>
                </a:lnTo>
                <a:lnTo>
                  <a:pt x="6307519" y="11907638"/>
                </a:lnTo>
                <a:lnTo>
                  <a:pt x="6307837" y="11912165"/>
                </a:lnTo>
                <a:lnTo>
                  <a:pt x="6308612" y="11923202"/>
                </a:lnTo>
                <a:cubicBezTo>
                  <a:pt x="6310747" y="11928063"/>
                  <a:pt x="6314570" y="11932603"/>
                  <a:pt x="6319839" y="11936831"/>
                </a:cubicBezTo>
                <a:close/>
                <a:moveTo>
                  <a:pt x="6137605" y="12362202"/>
                </a:moveTo>
                <a:cubicBezTo>
                  <a:pt x="6131917" y="12381551"/>
                  <a:pt x="6105447" y="12395044"/>
                  <a:pt x="6089000" y="12413916"/>
                </a:cubicBezTo>
                <a:cubicBezTo>
                  <a:pt x="6057912" y="12448656"/>
                  <a:pt x="6036510" y="12493855"/>
                  <a:pt x="6011189" y="12506905"/>
                </a:cubicBezTo>
                <a:cubicBezTo>
                  <a:pt x="5962938" y="12482259"/>
                  <a:pt x="5955001" y="12427900"/>
                  <a:pt x="5946169" y="12383125"/>
                </a:cubicBezTo>
                <a:cubicBezTo>
                  <a:pt x="5937017" y="12335833"/>
                  <a:pt x="5938434" y="12285130"/>
                  <a:pt x="5912437" y="12244652"/>
                </a:cubicBezTo>
                <a:cubicBezTo>
                  <a:pt x="5877185" y="12266147"/>
                  <a:pt x="5852698" y="12328042"/>
                  <a:pt x="5814069" y="12384165"/>
                </a:cubicBezTo>
                <a:cubicBezTo>
                  <a:pt x="5800707" y="12386341"/>
                  <a:pt x="5785610" y="12373016"/>
                  <a:pt x="5776275" y="12361763"/>
                </a:cubicBezTo>
                <a:cubicBezTo>
                  <a:pt x="5790547" y="12290601"/>
                  <a:pt x="5857262" y="12202214"/>
                  <a:pt x="5922831" y="12166075"/>
                </a:cubicBezTo>
                <a:cubicBezTo>
                  <a:pt x="5984133" y="12237835"/>
                  <a:pt x="5982739" y="12320866"/>
                  <a:pt x="6004175" y="12399724"/>
                </a:cubicBezTo>
                <a:cubicBezTo>
                  <a:pt x="6047768" y="12409005"/>
                  <a:pt x="6060218" y="12348446"/>
                  <a:pt x="6089294" y="12320420"/>
                </a:cubicBezTo>
                <a:cubicBezTo>
                  <a:pt x="6119657" y="12318627"/>
                  <a:pt x="6145353" y="12337110"/>
                  <a:pt x="6137605" y="12362202"/>
                </a:cubicBezTo>
                <a:close/>
                <a:moveTo>
                  <a:pt x="10175447" y="3231914"/>
                </a:moveTo>
                <a:cubicBezTo>
                  <a:pt x="10169917" y="3226138"/>
                  <a:pt x="10165682" y="3202366"/>
                  <a:pt x="10152316" y="3212172"/>
                </a:cubicBezTo>
                <a:cubicBezTo>
                  <a:pt x="10161335" y="3217585"/>
                  <a:pt x="10163197" y="3248879"/>
                  <a:pt x="10175447" y="3231914"/>
                </a:cubicBezTo>
                <a:close/>
                <a:moveTo>
                  <a:pt x="7627368" y="9000547"/>
                </a:moveTo>
                <a:cubicBezTo>
                  <a:pt x="7630361" y="8991959"/>
                  <a:pt x="7624443" y="8987776"/>
                  <a:pt x="7620284" y="8983234"/>
                </a:cubicBezTo>
                <a:cubicBezTo>
                  <a:pt x="7617899" y="8987924"/>
                  <a:pt x="7613056" y="8989019"/>
                  <a:pt x="7612712" y="8996851"/>
                </a:cubicBezTo>
                <a:cubicBezTo>
                  <a:pt x="7617875" y="8998386"/>
                  <a:pt x="7622622" y="8999466"/>
                  <a:pt x="7627368" y="9000547"/>
                </a:cubicBezTo>
                <a:close/>
                <a:moveTo>
                  <a:pt x="6589415" y="11351437"/>
                </a:moveTo>
                <a:cubicBezTo>
                  <a:pt x="6583404" y="11347829"/>
                  <a:pt x="6585934" y="11331347"/>
                  <a:pt x="6579717" y="11335736"/>
                </a:cubicBezTo>
                <a:cubicBezTo>
                  <a:pt x="6580696" y="11339973"/>
                  <a:pt x="6578167" y="11356455"/>
                  <a:pt x="6589415" y="11351437"/>
                </a:cubicBezTo>
                <a:close/>
                <a:moveTo>
                  <a:pt x="9870130" y="3928006"/>
                </a:moveTo>
                <a:cubicBezTo>
                  <a:pt x="9871343" y="3926020"/>
                  <a:pt x="9871439" y="3923712"/>
                  <a:pt x="9869806" y="3921204"/>
                </a:cubicBezTo>
                <a:cubicBezTo>
                  <a:pt x="9861359" y="3924138"/>
                  <a:pt x="9852021" y="3924774"/>
                  <a:pt x="9845627" y="3933852"/>
                </a:cubicBezTo>
                <a:cubicBezTo>
                  <a:pt x="9852806" y="3937024"/>
                  <a:pt x="9866492" y="3933965"/>
                  <a:pt x="9870130" y="3928006"/>
                </a:cubicBezTo>
                <a:close/>
                <a:moveTo>
                  <a:pt x="9876740" y="3915221"/>
                </a:moveTo>
                <a:cubicBezTo>
                  <a:pt x="9879123" y="3895801"/>
                  <a:pt x="9845388" y="3876134"/>
                  <a:pt x="9831745" y="3872487"/>
                </a:cubicBezTo>
                <a:cubicBezTo>
                  <a:pt x="9820256" y="3913595"/>
                  <a:pt x="9856787" y="3902120"/>
                  <a:pt x="9876740" y="3915221"/>
                </a:cubicBezTo>
                <a:close/>
                <a:moveTo>
                  <a:pt x="7364415" y="9608348"/>
                </a:moveTo>
                <a:cubicBezTo>
                  <a:pt x="7362697" y="9601680"/>
                  <a:pt x="7368391" y="9586412"/>
                  <a:pt x="7361213" y="9585412"/>
                </a:cubicBezTo>
                <a:cubicBezTo>
                  <a:pt x="7355137" y="9591128"/>
                  <a:pt x="7359428" y="9603473"/>
                  <a:pt x="7364415" y="9608348"/>
                </a:cubicBezTo>
                <a:close/>
                <a:moveTo>
                  <a:pt x="6529532" y="11505254"/>
                </a:moveTo>
                <a:cubicBezTo>
                  <a:pt x="6519222" y="11493088"/>
                  <a:pt x="6517935" y="11465882"/>
                  <a:pt x="6502961" y="11462119"/>
                </a:cubicBezTo>
                <a:cubicBezTo>
                  <a:pt x="6510052" y="11476192"/>
                  <a:pt x="6518687" y="11489997"/>
                  <a:pt x="6517656" y="11505239"/>
                </a:cubicBezTo>
                <a:cubicBezTo>
                  <a:pt x="6493239" y="11503488"/>
                  <a:pt x="6494948" y="11473800"/>
                  <a:pt x="6480594" y="11470788"/>
                </a:cubicBezTo>
                <a:cubicBezTo>
                  <a:pt x="6482623" y="11493090"/>
                  <a:pt x="6504406" y="11525546"/>
                  <a:pt x="6529532" y="11505254"/>
                </a:cubicBezTo>
                <a:close/>
                <a:moveTo>
                  <a:pt x="10119032" y="3382192"/>
                </a:moveTo>
                <a:cubicBezTo>
                  <a:pt x="10083190" y="3394445"/>
                  <a:pt x="10052970" y="3414420"/>
                  <a:pt x="10015223" y="3423451"/>
                </a:cubicBezTo>
                <a:cubicBezTo>
                  <a:pt x="10033331" y="3423358"/>
                  <a:pt x="10034982" y="3433610"/>
                  <a:pt x="10042501" y="3440265"/>
                </a:cubicBezTo>
                <a:cubicBezTo>
                  <a:pt x="10048334" y="3415228"/>
                  <a:pt x="10054565" y="3444167"/>
                  <a:pt x="10064724" y="3444847"/>
                </a:cubicBezTo>
                <a:cubicBezTo>
                  <a:pt x="10070096" y="3434841"/>
                  <a:pt x="10061306" y="3434290"/>
                  <a:pt x="10064780" y="3425351"/>
                </a:cubicBezTo>
                <a:cubicBezTo>
                  <a:pt x="10072943" y="3420865"/>
                  <a:pt x="10069332" y="3426886"/>
                  <a:pt x="10079537" y="3428539"/>
                </a:cubicBezTo>
                <a:cubicBezTo>
                  <a:pt x="10081338" y="3396484"/>
                  <a:pt x="10115372" y="3411997"/>
                  <a:pt x="10119032" y="3382192"/>
                </a:cubicBezTo>
                <a:close/>
                <a:moveTo>
                  <a:pt x="6460225" y="11666897"/>
                </a:moveTo>
                <a:cubicBezTo>
                  <a:pt x="6465405" y="11657323"/>
                  <a:pt x="6459963" y="11649225"/>
                  <a:pt x="6458004" y="11640768"/>
                </a:cubicBezTo>
                <a:cubicBezTo>
                  <a:pt x="6448992" y="11651495"/>
                  <a:pt x="6448439" y="11660267"/>
                  <a:pt x="6460225" y="11666897"/>
                </a:cubicBezTo>
                <a:close/>
                <a:moveTo>
                  <a:pt x="7612570" y="9059623"/>
                </a:moveTo>
                <a:cubicBezTo>
                  <a:pt x="7601910" y="9044332"/>
                  <a:pt x="7631403" y="9027753"/>
                  <a:pt x="7609453" y="9011531"/>
                </a:cubicBezTo>
                <a:cubicBezTo>
                  <a:pt x="7600500" y="9026832"/>
                  <a:pt x="7586562" y="9066327"/>
                  <a:pt x="7612570" y="9059623"/>
                </a:cubicBezTo>
                <a:close/>
                <a:moveTo>
                  <a:pt x="10143204" y="3337169"/>
                </a:moveTo>
                <a:cubicBezTo>
                  <a:pt x="10151033" y="3317299"/>
                  <a:pt x="10146878" y="3262140"/>
                  <a:pt x="10140034" y="3236740"/>
                </a:cubicBezTo>
                <a:cubicBezTo>
                  <a:pt x="10130614" y="3202107"/>
                  <a:pt x="10085038" y="3177209"/>
                  <a:pt x="10059084" y="3159551"/>
                </a:cubicBezTo>
                <a:cubicBezTo>
                  <a:pt x="10042804" y="3223297"/>
                  <a:pt x="10035540" y="3317212"/>
                  <a:pt x="10019035" y="3405139"/>
                </a:cubicBezTo>
                <a:cubicBezTo>
                  <a:pt x="10056919" y="3399025"/>
                  <a:pt x="10129659" y="3372129"/>
                  <a:pt x="10143204" y="3337169"/>
                </a:cubicBezTo>
                <a:close/>
                <a:moveTo>
                  <a:pt x="6346030" y="11934629"/>
                </a:moveTo>
                <a:lnTo>
                  <a:pt x="6340217" y="11916293"/>
                </a:lnTo>
                <a:lnTo>
                  <a:pt x="6339595" y="11914330"/>
                </a:lnTo>
                <a:cubicBezTo>
                  <a:pt x="6337317" y="11907505"/>
                  <a:pt x="6333587" y="11900870"/>
                  <a:pt x="6324448" y="11895169"/>
                </a:cubicBezTo>
                <a:lnTo>
                  <a:pt x="6323999" y="11914226"/>
                </a:lnTo>
                <a:lnTo>
                  <a:pt x="6323906" y="11918203"/>
                </a:lnTo>
                <a:cubicBezTo>
                  <a:pt x="6325142" y="11925637"/>
                  <a:pt x="6328310" y="11932736"/>
                  <a:pt x="6334955" y="11939235"/>
                </a:cubicBezTo>
                <a:cubicBezTo>
                  <a:pt x="6338303" y="11935964"/>
                  <a:pt x="6342284" y="11937723"/>
                  <a:pt x="6346030" y="11934629"/>
                </a:cubicBezTo>
                <a:close/>
                <a:moveTo>
                  <a:pt x="7599086" y="9098702"/>
                </a:moveTo>
                <a:cubicBezTo>
                  <a:pt x="7599616" y="9096546"/>
                  <a:pt x="7600166" y="9093954"/>
                  <a:pt x="7601151" y="9091381"/>
                </a:cubicBezTo>
                <a:cubicBezTo>
                  <a:pt x="7596404" y="9090301"/>
                  <a:pt x="7597049" y="9085534"/>
                  <a:pt x="7590960" y="9085266"/>
                </a:cubicBezTo>
                <a:cubicBezTo>
                  <a:pt x="7589937" y="9088709"/>
                  <a:pt x="7588895" y="9092587"/>
                  <a:pt x="7588307" y="9096049"/>
                </a:cubicBezTo>
                <a:cubicBezTo>
                  <a:pt x="7591748" y="9097072"/>
                  <a:pt x="7595644" y="9097679"/>
                  <a:pt x="7599086" y="9098702"/>
                </a:cubicBezTo>
                <a:close/>
                <a:moveTo>
                  <a:pt x="5644313" y="13525080"/>
                </a:moveTo>
                <a:cubicBezTo>
                  <a:pt x="5649056" y="13505733"/>
                  <a:pt x="5644391" y="13489377"/>
                  <a:pt x="5620781" y="13480374"/>
                </a:cubicBezTo>
                <a:cubicBezTo>
                  <a:pt x="5611445" y="13501504"/>
                  <a:pt x="5629712" y="13512911"/>
                  <a:pt x="5644313" y="13525080"/>
                </a:cubicBezTo>
                <a:close/>
                <a:moveTo>
                  <a:pt x="8455474" y="7164673"/>
                </a:moveTo>
                <a:cubicBezTo>
                  <a:pt x="8457000" y="7155833"/>
                  <a:pt x="8455282" y="7150280"/>
                  <a:pt x="8446570" y="7150488"/>
                </a:cubicBezTo>
                <a:cubicBezTo>
                  <a:pt x="8443000" y="7161231"/>
                  <a:pt x="8450876" y="7161522"/>
                  <a:pt x="8455474" y="7164673"/>
                </a:cubicBezTo>
                <a:close/>
                <a:moveTo>
                  <a:pt x="8982083" y="5974413"/>
                </a:moveTo>
                <a:cubicBezTo>
                  <a:pt x="8971335" y="5965659"/>
                  <a:pt x="8972226" y="5934528"/>
                  <a:pt x="8949436" y="5942113"/>
                </a:cubicBezTo>
                <a:cubicBezTo>
                  <a:pt x="8962714" y="5949703"/>
                  <a:pt x="8959292" y="5982000"/>
                  <a:pt x="8982083" y="5974413"/>
                </a:cubicBezTo>
                <a:close/>
                <a:moveTo>
                  <a:pt x="8218368" y="7703863"/>
                </a:moveTo>
                <a:lnTo>
                  <a:pt x="8212403" y="7701227"/>
                </a:lnTo>
                <a:lnTo>
                  <a:pt x="8209768" y="7707191"/>
                </a:lnTo>
                <a:lnTo>
                  <a:pt x="8215733" y="7709827"/>
                </a:lnTo>
                <a:close/>
                <a:moveTo>
                  <a:pt x="9511907" y="4777099"/>
                </a:moveTo>
                <a:cubicBezTo>
                  <a:pt x="9510600" y="4764236"/>
                  <a:pt x="9500428" y="4761575"/>
                  <a:pt x="9492244" y="4757161"/>
                </a:cubicBezTo>
                <a:cubicBezTo>
                  <a:pt x="9497599" y="4773319"/>
                  <a:pt x="9489461" y="4778494"/>
                  <a:pt x="9491505" y="4792519"/>
                </a:cubicBezTo>
                <a:cubicBezTo>
                  <a:pt x="9505165" y="4792962"/>
                  <a:pt x="9501958" y="4779676"/>
                  <a:pt x="9511907" y="4777099"/>
                </a:cubicBezTo>
                <a:close/>
                <a:moveTo>
                  <a:pt x="9069576" y="5779781"/>
                </a:moveTo>
                <a:cubicBezTo>
                  <a:pt x="9059049" y="5758908"/>
                  <a:pt x="9041893" y="5740593"/>
                  <a:pt x="9028050" y="5721490"/>
                </a:cubicBezTo>
                <a:cubicBezTo>
                  <a:pt x="9028442" y="5743168"/>
                  <a:pt x="9042674" y="5779070"/>
                  <a:pt x="9069576" y="5779781"/>
                </a:cubicBezTo>
                <a:close/>
                <a:moveTo>
                  <a:pt x="6455635" y="11696304"/>
                </a:moveTo>
                <a:cubicBezTo>
                  <a:pt x="6460470" y="11688031"/>
                  <a:pt x="6455110" y="11675788"/>
                  <a:pt x="6445772" y="11669526"/>
                </a:cubicBezTo>
                <a:cubicBezTo>
                  <a:pt x="6436455" y="11682017"/>
                  <a:pt x="6445296" y="11692091"/>
                  <a:pt x="6447172" y="11702885"/>
                </a:cubicBezTo>
                <a:cubicBezTo>
                  <a:pt x="6451279" y="11701379"/>
                  <a:pt x="6454024" y="11699062"/>
                  <a:pt x="6455635" y="11696304"/>
                </a:cubicBezTo>
                <a:close/>
                <a:moveTo>
                  <a:pt x="10168344" y="3294864"/>
                </a:moveTo>
                <a:cubicBezTo>
                  <a:pt x="10169349" y="3286739"/>
                  <a:pt x="10168079" y="3269842"/>
                  <a:pt x="10176124" y="3266968"/>
                </a:cubicBezTo>
                <a:cubicBezTo>
                  <a:pt x="10166753" y="3262352"/>
                  <a:pt x="10164574" y="3253295"/>
                  <a:pt x="10157100" y="3247613"/>
                </a:cubicBezTo>
                <a:cubicBezTo>
                  <a:pt x="10156471" y="3267331"/>
                  <a:pt x="10153943" y="3288115"/>
                  <a:pt x="10166152" y="3299222"/>
                </a:cubicBezTo>
                <a:cubicBezTo>
                  <a:pt x="10167422" y="3299307"/>
                  <a:pt x="10168009" y="3297573"/>
                  <a:pt x="10168344" y="3294864"/>
                </a:cubicBezTo>
                <a:close/>
                <a:moveTo>
                  <a:pt x="5675022" y="13465267"/>
                </a:moveTo>
                <a:cubicBezTo>
                  <a:pt x="5669921" y="13452053"/>
                  <a:pt x="5670579" y="13449485"/>
                  <a:pt x="5665817" y="13426891"/>
                </a:cubicBezTo>
                <a:cubicBezTo>
                  <a:pt x="5652782" y="13427326"/>
                  <a:pt x="5638965" y="13435992"/>
                  <a:pt x="5641202" y="13454611"/>
                </a:cubicBezTo>
                <a:cubicBezTo>
                  <a:pt x="5657127" y="13465936"/>
                  <a:pt x="5654126" y="13439355"/>
                  <a:pt x="5659476" y="13441242"/>
                </a:cubicBezTo>
                <a:cubicBezTo>
                  <a:pt x="5671147" y="13444970"/>
                  <a:pt x="5659965" y="13472432"/>
                  <a:pt x="5675022" y="13465267"/>
                </a:cubicBezTo>
                <a:close/>
                <a:moveTo>
                  <a:pt x="6539826" y="11508851"/>
                </a:moveTo>
                <a:cubicBezTo>
                  <a:pt x="6544825" y="11491081"/>
                  <a:pt x="6531837" y="11463462"/>
                  <a:pt x="6513858" y="11457897"/>
                </a:cubicBezTo>
                <a:cubicBezTo>
                  <a:pt x="6520911" y="11475282"/>
                  <a:pt x="6530257" y="11491780"/>
                  <a:pt x="6539826" y="11508851"/>
                </a:cubicBezTo>
                <a:close/>
                <a:moveTo>
                  <a:pt x="9812736" y="4102154"/>
                </a:moveTo>
                <a:cubicBezTo>
                  <a:pt x="9799494" y="4082495"/>
                  <a:pt x="9777104" y="4051176"/>
                  <a:pt x="9755531" y="4044978"/>
                </a:cubicBezTo>
                <a:cubicBezTo>
                  <a:pt x="9677810" y="4165857"/>
                  <a:pt x="9564565" y="4311034"/>
                  <a:pt x="9478939" y="4421755"/>
                </a:cubicBezTo>
                <a:cubicBezTo>
                  <a:pt x="9444574" y="4466087"/>
                  <a:pt x="9415921" y="4511515"/>
                  <a:pt x="9385568" y="4550003"/>
                </a:cubicBezTo>
                <a:cubicBezTo>
                  <a:pt x="9368450" y="4571483"/>
                  <a:pt x="9337643" y="4588344"/>
                  <a:pt x="9329041" y="4616444"/>
                </a:cubicBezTo>
                <a:cubicBezTo>
                  <a:pt x="9319030" y="4647731"/>
                  <a:pt x="9329783" y="4680574"/>
                  <a:pt x="9373164" y="4681648"/>
                </a:cubicBezTo>
                <a:cubicBezTo>
                  <a:pt x="9427990" y="4624454"/>
                  <a:pt x="9473796" y="4554228"/>
                  <a:pt x="9521701" y="4491119"/>
                </a:cubicBezTo>
                <a:cubicBezTo>
                  <a:pt x="9546669" y="4458346"/>
                  <a:pt x="9576411" y="4423399"/>
                  <a:pt x="9594186" y="4399352"/>
                </a:cubicBezTo>
                <a:cubicBezTo>
                  <a:pt x="9615094" y="4371451"/>
                  <a:pt x="9629046" y="4340953"/>
                  <a:pt x="9650400" y="4314202"/>
                </a:cubicBezTo>
                <a:cubicBezTo>
                  <a:pt x="9669677" y="4288914"/>
                  <a:pt x="9694983" y="4267242"/>
                  <a:pt x="9714260" y="4241954"/>
                </a:cubicBezTo>
                <a:cubicBezTo>
                  <a:pt x="9732611" y="4217685"/>
                  <a:pt x="9745248" y="4192320"/>
                  <a:pt x="9764971" y="4168181"/>
                </a:cubicBezTo>
                <a:cubicBezTo>
                  <a:pt x="9782136" y="4147674"/>
                  <a:pt x="9805236" y="4128837"/>
                  <a:pt x="9812736" y="4102154"/>
                </a:cubicBezTo>
                <a:close/>
                <a:moveTo>
                  <a:pt x="9866948" y="3979458"/>
                </a:moveTo>
                <a:cubicBezTo>
                  <a:pt x="9836893" y="3979511"/>
                  <a:pt x="9806300" y="3976468"/>
                  <a:pt x="9782883" y="3992785"/>
                </a:cubicBezTo>
                <a:cubicBezTo>
                  <a:pt x="9815212" y="3999451"/>
                  <a:pt x="9842241" y="3993300"/>
                  <a:pt x="9866948" y="3979458"/>
                </a:cubicBezTo>
                <a:close/>
                <a:moveTo>
                  <a:pt x="6610735" y="11349441"/>
                </a:moveTo>
                <a:cubicBezTo>
                  <a:pt x="6614328" y="11334856"/>
                  <a:pt x="6603650" y="11314916"/>
                  <a:pt x="6589602" y="11310136"/>
                </a:cubicBezTo>
                <a:cubicBezTo>
                  <a:pt x="6587048" y="11313764"/>
                  <a:pt x="6584097" y="11317217"/>
                  <a:pt x="6581941" y="11321021"/>
                </a:cubicBezTo>
                <a:cubicBezTo>
                  <a:pt x="6600133" y="11322876"/>
                  <a:pt x="6600916" y="11339393"/>
                  <a:pt x="6610735" y="11349441"/>
                </a:cubicBezTo>
                <a:close/>
                <a:moveTo>
                  <a:pt x="8269685" y="7596328"/>
                </a:moveTo>
                <a:cubicBezTo>
                  <a:pt x="8262248" y="7587339"/>
                  <a:pt x="8254482" y="7608143"/>
                  <a:pt x="8259828" y="7610030"/>
                </a:cubicBezTo>
                <a:cubicBezTo>
                  <a:pt x="8263795" y="7607506"/>
                  <a:pt x="8267494" y="7603439"/>
                  <a:pt x="8269685" y="7596328"/>
                </a:cubicBezTo>
                <a:close/>
                <a:moveTo>
                  <a:pt x="10136988" y="3370606"/>
                </a:moveTo>
                <a:cubicBezTo>
                  <a:pt x="10134426" y="3369950"/>
                  <a:pt x="10131863" y="3369293"/>
                  <a:pt x="10129522" y="3369212"/>
                </a:cubicBezTo>
                <a:cubicBezTo>
                  <a:pt x="10128910" y="3372750"/>
                  <a:pt x="10125597" y="3372714"/>
                  <a:pt x="10124189" y="3375901"/>
                </a:cubicBezTo>
                <a:cubicBezTo>
                  <a:pt x="10130064" y="3376592"/>
                  <a:pt x="10136781" y="3378608"/>
                  <a:pt x="10136988" y="3370606"/>
                </a:cubicBezTo>
                <a:close/>
                <a:moveTo>
                  <a:pt x="9532346" y="4739586"/>
                </a:moveTo>
                <a:cubicBezTo>
                  <a:pt x="9536281" y="4736819"/>
                  <a:pt x="9538663" y="4732858"/>
                  <a:pt x="9537672" y="4726152"/>
                </a:cubicBezTo>
                <a:cubicBezTo>
                  <a:pt x="9530448" y="4728138"/>
                  <a:pt x="9514655" y="4715846"/>
                  <a:pt x="9511614" y="4728540"/>
                </a:cubicBezTo>
                <a:cubicBezTo>
                  <a:pt x="9518137" y="4728793"/>
                  <a:pt x="9516684" y="4738847"/>
                  <a:pt x="9517706" y="4745860"/>
                </a:cubicBezTo>
                <a:cubicBezTo>
                  <a:pt x="9522924" y="4743927"/>
                  <a:pt x="9528411" y="4742353"/>
                  <a:pt x="9532346" y="4739586"/>
                </a:cubicBezTo>
                <a:close/>
                <a:moveTo>
                  <a:pt x="5718591" y="13376349"/>
                </a:moveTo>
                <a:cubicBezTo>
                  <a:pt x="5720248" y="13361832"/>
                  <a:pt x="5715590" y="13349767"/>
                  <a:pt x="5704219" y="13339979"/>
                </a:cubicBezTo>
                <a:cubicBezTo>
                  <a:pt x="5702386" y="13354893"/>
                  <a:pt x="5707442" y="13367134"/>
                  <a:pt x="5718591" y="13376349"/>
                </a:cubicBezTo>
                <a:close/>
                <a:moveTo>
                  <a:pt x="6664188" y="11236922"/>
                </a:moveTo>
                <a:cubicBezTo>
                  <a:pt x="6626039" y="11229284"/>
                  <a:pt x="6607037" y="11206391"/>
                  <a:pt x="6605838" y="11168543"/>
                </a:cubicBezTo>
                <a:cubicBezTo>
                  <a:pt x="6639244" y="11163246"/>
                  <a:pt x="6676804" y="11204991"/>
                  <a:pt x="6664188" y="11236922"/>
                </a:cubicBezTo>
                <a:close/>
                <a:moveTo>
                  <a:pt x="8235612" y="7680437"/>
                </a:moveTo>
                <a:cubicBezTo>
                  <a:pt x="8246419" y="7661221"/>
                  <a:pt x="8250274" y="7631115"/>
                  <a:pt x="8254011" y="7614589"/>
                </a:cubicBezTo>
                <a:cubicBezTo>
                  <a:pt x="8243729" y="7635707"/>
                  <a:pt x="8210587" y="7679516"/>
                  <a:pt x="8222233" y="7695115"/>
                </a:cubicBezTo>
                <a:cubicBezTo>
                  <a:pt x="8227634" y="7692037"/>
                  <a:pt x="8232009" y="7686842"/>
                  <a:pt x="8235612" y="7680437"/>
                </a:cubicBezTo>
                <a:close/>
                <a:moveTo>
                  <a:pt x="8966822" y="6026555"/>
                </a:moveTo>
                <a:cubicBezTo>
                  <a:pt x="8970099" y="6013132"/>
                  <a:pt x="8956965" y="5986671"/>
                  <a:pt x="8941187" y="5991923"/>
                </a:cubicBezTo>
                <a:cubicBezTo>
                  <a:pt x="8949018" y="6003597"/>
                  <a:pt x="8952563" y="6017023"/>
                  <a:pt x="8966822" y="6026555"/>
                </a:cubicBezTo>
                <a:close/>
                <a:moveTo>
                  <a:pt x="8473896" y="7142357"/>
                </a:moveTo>
                <a:cubicBezTo>
                  <a:pt x="8475969" y="7129110"/>
                  <a:pt x="8455576" y="7118820"/>
                  <a:pt x="8469432" y="7105574"/>
                </a:cubicBezTo>
                <a:cubicBezTo>
                  <a:pt x="8478387" y="7102726"/>
                  <a:pt x="8484653" y="7116672"/>
                  <a:pt x="8489588" y="7106703"/>
                </a:cubicBezTo>
                <a:cubicBezTo>
                  <a:pt x="8479286" y="7103099"/>
                  <a:pt x="8483371" y="7087512"/>
                  <a:pt x="8471026" y="7085807"/>
                </a:cubicBezTo>
                <a:cubicBezTo>
                  <a:pt x="8457861" y="7090710"/>
                  <a:pt x="8459529" y="7113293"/>
                  <a:pt x="8451620" y="7124355"/>
                </a:cubicBezTo>
                <a:cubicBezTo>
                  <a:pt x="8455734" y="7132783"/>
                  <a:pt x="8463593" y="7138752"/>
                  <a:pt x="8473896" y="7142357"/>
                </a:cubicBezTo>
                <a:close/>
                <a:moveTo>
                  <a:pt x="9499180" y="4822363"/>
                </a:moveTo>
                <a:cubicBezTo>
                  <a:pt x="9498620" y="4816850"/>
                  <a:pt x="9504070" y="4815667"/>
                  <a:pt x="9502160" y="4809057"/>
                </a:cubicBezTo>
                <a:cubicBezTo>
                  <a:pt x="9499098" y="4809373"/>
                  <a:pt x="9496311" y="4809352"/>
                  <a:pt x="9493249" y="4809670"/>
                </a:cubicBezTo>
                <a:cubicBezTo>
                  <a:pt x="9493809" y="4815182"/>
                  <a:pt x="9488360" y="4816365"/>
                  <a:pt x="9490332" y="4823589"/>
                </a:cubicBezTo>
                <a:cubicBezTo>
                  <a:pt x="9493056" y="4822997"/>
                  <a:pt x="9496118" y="4822680"/>
                  <a:pt x="9499180" y="4822363"/>
                </a:cubicBezTo>
                <a:close/>
                <a:moveTo>
                  <a:pt x="6314673" y="12031443"/>
                </a:moveTo>
                <a:cubicBezTo>
                  <a:pt x="6309345" y="12021964"/>
                  <a:pt x="6313688" y="12011058"/>
                  <a:pt x="6302353" y="12002251"/>
                </a:cubicBezTo>
                <a:cubicBezTo>
                  <a:pt x="6296992" y="12012231"/>
                  <a:pt x="6303235" y="12032563"/>
                  <a:pt x="6314673" y="12031443"/>
                </a:cubicBezTo>
                <a:close/>
                <a:moveTo>
                  <a:pt x="6481751" y="11653633"/>
                </a:moveTo>
                <a:cubicBezTo>
                  <a:pt x="6490154" y="11646432"/>
                  <a:pt x="6483531" y="11642083"/>
                  <a:pt x="6481138" y="11636755"/>
                </a:cubicBezTo>
                <a:cubicBezTo>
                  <a:pt x="6475644" y="11643817"/>
                  <a:pt x="6474159" y="11649329"/>
                  <a:pt x="6481751" y="11653633"/>
                </a:cubicBezTo>
                <a:close/>
                <a:moveTo>
                  <a:pt x="9124926" y="5677443"/>
                </a:moveTo>
                <a:cubicBezTo>
                  <a:pt x="9118495" y="5668870"/>
                  <a:pt x="9127842" y="5654994"/>
                  <a:pt x="9112060" y="5649565"/>
                </a:cubicBezTo>
                <a:cubicBezTo>
                  <a:pt x="9106995" y="5659728"/>
                  <a:pt x="9113042" y="5684692"/>
                  <a:pt x="9124926" y="5677443"/>
                </a:cubicBezTo>
                <a:close/>
                <a:moveTo>
                  <a:pt x="9835626" y="4070845"/>
                </a:moveTo>
                <a:cubicBezTo>
                  <a:pt x="9792263" y="4025497"/>
                  <a:pt x="9745582" y="3963924"/>
                  <a:pt x="9668020" y="3942033"/>
                </a:cubicBezTo>
                <a:cubicBezTo>
                  <a:pt x="9673517" y="3979220"/>
                  <a:pt x="9728627" y="3996904"/>
                  <a:pt x="9765740" y="4021872"/>
                </a:cubicBezTo>
                <a:cubicBezTo>
                  <a:pt x="9778594" y="4045645"/>
                  <a:pt x="9805995" y="4063466"/>
                  <a:pt x="9824774" y="4084618"/>
                </a:cubicBezTo>
                <a:cubicBezTo>
                  <a:pt x="9827144" y="4077095"/>
                  <a:pt x="9832857" y="4078191"/>
                  <a:pt x="9835626" y="4070845"/>
                </a:cubicBezTo>
                <a:close/>
                <a:moveTo>
                  <a:pt x="9894767" y="3936995"/>
                </a:moveTo>
                <a:cubicBezTo>
                  <a:pt x="9842670" y="3937306"/>
                  <a:pt x="9796543" y="3952159"/>
                  <a:pt x="9751928" y="3970061"/>
                </a:cubicBezTo>
                <a:cubicBezTo>
                  <a:pt x="9800823" y="3964049"/>
                  <a:pt x="9857987" y="3971689"/>
                  <a:pt x="9894767" y="3936995"/>
                </a:cubicBezTo>
                <a:close/>
                <a:moveTo>
                  <a:pt x="8452365" y="7211188"/>
                </a:moveTo>
                <a:cubicBezTo>
                  <a:pt x="8450887" y="7203001"/>
                  <a:pt x="8449007" y="7195280"/>
                  <a:pt x="8440135" y="7193316"/>
                </a:cubicBezTo>
                <a:cubicBezTo>
                  <a:pt x="8437128" y="7205763"/>
                  <a:pt x="8442657" y="7209722"/>
                  <a:pt x="8452365" y="7211188"/>
                </a:cubicBezTo>
                <a:close/>
                <a:moveTo>
                  <a:pt x="8519026" y="7062174"/>
                </a:moveTo>
                <a:cubicBezTo>
                  <a:pt x="8511520" y="7060982"/>
                  <a:pt x="8513787" y="7050336"/>
                  <a:pt x="8503372" y="7051104"/>
                </a:cubicBezTo>
                <a:cubicBezTo>
                  <a:pt x="8500541" y="7060046"/>
                  <a:pt x="8515601" y="7068977"/>
                  <a:pt x="8519026" y="7062174"/>
                </a:cubicBezTo>
                <a:close/>
                <a:moveTo>
                  <a:pt x="8342048" y="7464827"/>
                </a:moveTo>
                <a:lnTo>
                  <a:pt x="8333299" y="7460961"/>
                </a:lnTo>
                <a:cubicBezTo>
                  <a:pt x="8324661" y="7467599"/>
                  <a:pt x="8342956" y="7475683"/>
                  <a:pt x="8342048" y="7464827"/>
                </a:cubicBezTo>
                <a:close/>
                <a:moveTo>
                  <a:pt x="7866737" y="8542798"/>
                </a:moveTo>
                <a:lnTo>
                  <a:pt x="7862850" y="8551596"/>
                </a:lnTo>
                <a:cubicBezTo>
                  <a:pt x="7824973" y="8570711"/>
                  <a:pt x="7772665" y="8584884"/>
                  <a:pt x="7726995" y="8556100"/>
                </a:cubicBezTo>
                <a:cubicBezTo>
                  <a:pt x="7756761" y="8512370"/>
                  <a:pt x="7805354" y="8515198"/>
                  <a:pt x="7858136" y="8528959"/>
                </a:cubicBezTo>
                <a:cubicBezTo>
                  <a:pt x="7868154" y="8530996"/>
                  <a:pt x="7860560" y="8539590"/>
                  <a:pt x="7866737" y="8542798"/>
                </a:cubicBezTo>
                <a:close/>
                <a:moveTo>
                  <a:pt x="6562369" y="11499784"/>
                </a:moveTo>
                <a:cubicBezTo>
                  <a:pt x="6551385" y="11481613"/>
                  <a:pt x="6553555" y="11461642"/>
                  <a:pt x="6531361" y="11445177"/>
                </a:cubicBezTo>
                <a:cubicBezTo>
                  <a:pt x="6528090" y="11466563"/>
                  <a:pt x="6545872" y="11484409"/>
                  <a:pt x="6555532" y="11503423"/>
                </a:cubicBezTo>
                <a:cubicBezTo>
                  <a:pt x="6558316" y="11504653"/>
                  <a:pt x="6560213" y="11503588"/>
                  <a:pt x="6562369" y="11499784"/>
                </a:cubicBezTo>
                <a:close/>
                <a:moveTo>
                  <a:pt x="7374364" y="9664767"/>
                </a:moveTo>
                <a:cubicBezTo>
                  <a:pt x="7370491" y="9653936"/>
                  <a:pt x="7371823" y="9621075"/>
                  <a:pt x="7360921" y="9628393"/>
                </a:cubicBezTo>
                <a:cubicBezTo>
                  <a:pt x="7369817" y="9636062"/>
                  <a:pt x="7360291" y="9662437"/>
                  <a:pt x="7374364" y="9664767"/>
                </a:cubicBezTo>
                <a:close/>
                <a:moveTo>
                  <a:pt x="7397653" y="9615096"/>
                </a:moveTo>
                <a:cubicBezTo>
                  <a:pt x="7396880" y="9608664"/>
                  <a:pt x="7401752" y="9607676"/>
                  <a:pt x="7401022" y="9601860"/>
                </a:cubicBezTo>
                <a:cubicBezTo>
                  <a:pt x="7389694" y="9599011"/>
                  <a:pt x="7388017" y="9614282"/>
                  <a:pt x="7397653" y="9615096"/>
                </a:cubicBezTo>
                <a:close/>
                <a:moveTo>
                  <a:pt x="9879227" y="4003453"/>
                </a:moveTo>
                <a:cubicBezTo>
                  <a:pt x="9880764" y="3998895"/>
                  <a:pt x="9884378" y="3992873"/>
                  <a:pt x="9880343" y="3990138"/>
                </a:cubicBezTo>
                <a:cubicBezTo>
                  <a:pt x="9879287" y="3992528"/>
                  <a:pt x="9877832" y="3994742"/>
                  <a:pt x="9874994" y="3992536"/>
                </a:cubicBezTo>
                <a:cubicBezTo>
                  <a:pt x="9872882" y="3997316"/>
                  <a:pt x="9871919" y="4001652"/>
                  <a:pt x="9879227" y="4003453"/>
                </a:cubicBezTo>
                <a:close/>
                <a:moveTo>
                  <a:pt x="10129256" y="3438091"/>
                </a:moveTo>
                <a:cubicBezTo>
                  <a:pt x="10128801" y="3437154"/>
                  <a:pt x="10127588" y="3434654"/>
                  <a:pt x="10125161" y="3429654"/>
                </a:cubicBezTo>
                <a:cubicBezTo>
                  <a:pt x="10125161" y="3429654"/>
                  <a:pt x="10130621" y="3440903"/>
                  <a:pt x="10129256" y="3438091"/>
                </a:cubicBezTo>
                <a:close/>
                <a:moveTo>
                  <a:pt x="9513073" y="4834233"/>
                </a:moveTo>
                <a:cubicBezTo>
                  <a:pt x="9497249" y="4839894"/>
                  <a:pt x="9484061" y="4847140"/>
                  <a:pt x="9485840" y="4867691"/>
                </a:cubicBezTo>
                <a:cubicBezTo>
                  <a:pt x="9502677" y="4862853"/>
                  <a:pt x="9507369" y="4848131"/>
                  <a:pt x="9513073" y="4834233"/>
                </a:cubicBezTo>
                <a:close/>
                <a:moveTo>
                  <a:pt x="8489760" y="7150353"/>
                </a:moveTo>
                <a:cubicBezTo>
                  <a:pt x="8498503" y="7138796"/>
                  <a:pt x="8487675" y="7122125"/>
                  <a:pt x="8475234" y="7119115"/>
                </a:cubicBezTo>
                <a:cubicBezTo>
                  <a:pt x="8478299" y="7131121"/>
                  <a:pt x="8480968" y="7143581"/>
                  <a:pt x="8489760" y="7150353"/>
                </a:cubicBezTo>
                <a:close/>
                <a:moveTo>
                  <a:pt x="6456020" y="11753769"/>
                </a:moveTo>
                <a:cubicBezTo>
                  <a:pt x="6445257" y="11731931"/>
                  <a:pt x="6442380" y="11708359"/>
                  <a:pt x="6429677" y="11686614"/>
                </a:cubicBezTo>
                <a:cubicBezTo>
                  <a:pt x="6425262" y="11683714"/>
                  <a:pt x="6422992" y="11693150"/>
                  <a:pt x="6418623" y="11691220"/>
                </a:cubicBezTo>
                <a:cubicBezTo>
                  <a:pt x="6420625" y="11680242"/>
                  <a:pt x="6413374" y="11670869"/>
                  <a:pt x="6401717" y="11662872"/>
                </a:cubicBezTo>
                <a:cubicBezTo>
                  <a:pt x="6400426" y="11676537"/>
                  <a:pt x="6410081" y="11695512"/>
                  <a:pt x="6424858" y="11699669"/>
                </a:cubicBezTo>
                <a:cubicBezTo>
                  <a:pt x="6423800" y="11718180"/>
                  <a:pt x="6438942" y="11746223"/>
                  <a:pt x="6456020" y="11753769"/>
                </a:cubicBezTo>
                <a:close/>
                <a:moveTo>
                  <a:pt x="10151467" y="3392715"/>
                </a:moveTo>
                <a:cubicBezTo>
                  <a:pt x="10152653" y="3388954"/>
                  <a:pt x="10152868" y="3385240"/>
                  <a:pt x="10154054" y="3381479"/>
                </a:cubicBezTo>
                <a:cubicBezTo>
                  <a:pt x="10151315" y="3381221"/>
                  <a:pt x="10148753" y="3380565"/>
                  <a:pt x="10146588" y="3380085"/>
                </a:cubicBezTo>
                <a:cubicBezTo>
                  <a:pt x="10145975" y="3383623"/>
                  <a:pt x="10145187" y="3387559"/>
                  <a:pt x="10144177" y="3390922"/>
                </a:cubicBezTo>
                <a:cubicBezTo>
                  <a:pt x="10146739" y="3391578"/>
                  <a:pt x="10149302" y="3392234"/>
                  <a:pt x="10151467" y="3392715"/>
                </a:cubicBezTo>
                <a:close/>
                <a:moveTo>
                  <a:pt x="8507649" y="7113529"/>
                </a:moveTo>
                <a:cubicBezTo>
                  <a:pt x="8509807" y="7103133"/>
                  <a:pt x="8493731" y="7085983"/>
                  <a:pt x="8484352" y="7083075"/>
                </a:cubicBezTo>
                <a:cubicBezTo>
                  <a:pt x="8487179" y="7097712"/>
                  <a:pt x="8497336" y="7105259"/>
                  <a:pt x="8498491" y="7120892"/>
                </a:cubicBezTo>
                <a:cubicBezTo>
                  <a:pt x="8504186" y="7119704"/>
                  <a:pt x="8506931" y="7116991"/>
                  <a:pt x="8507649" y="7113529"/>
                </a:cubicBezTo>
                <a:close/>
                <a:moveTo>
                  <a:pt x="8333804" y="7508230"/>
                </a:moveTo>
                <a:cubicBezTo>
                  <a:pt x="8327838" y="7505594"/>
                  <a:pt x="8333340" y="7498521"/>
                  <a:pt x="8324110" y="7496819"/>
                </a:cubicBezTo>
                <a:cubicBezTo>
                  <a:pt x="8317590" y="7502967"/>
                  <a:pt x="8328477" y="7514906"/>
                  <a:pt x="8333804" y="7508230"/>
                </a:cubicBezTo>
                <a:close/>
                <a:moveTo>
                  <a:pt x="9159403" y="5640474"/>
                </a:moveTo>
                <a:cubicBezTo>
                  <a:pt x="9156670" y="5619599"/>
                  <a:pt x="9147312" y="5601278"/>
                  <a:pt x="9133474" y="5584139"/>
                </a:cubicBezTo>
                <a:cubicBezTo>
                  <a:pt x="9131531" y="5602682"/>
                  <a:pt x="9143039" y="5651835"/>
                  <a:pt x="9159403" y="5640474"/>
                </a:cubicBezTo>
                <a:close/>
                <a:moveTo>
                  <a:pt x="10178005" y="3335882"/>
                </a:moveTo>
                <a:cubicBezTo>
                  <a:pt x="10178487" y="3333714"/>
                  <a:pt x="10179145" y="3331149"/>
                  <a:pt x="10179230" y="3328805"/>
                </a:cubicBezTo>
                <a:cubicBezTo>
                  <a:pt x="10177065" y="3328325"/>
                  <a:pt x="10174502" y="3327669"/>
                  <a:pt x="10172161" y="3327587"/>
                </a:cubicBezTo>
                <a:cubicBezTo>
                  <a:pt x="10171679" y="3329754"/>
                  <a:pt x="10171021" y="3332320"/>
                  <a:pt x="10170362" y="3334885"/>
                </a:cubicBezTo>
                <a:cubicBezTo>
                  <a:pt x="10173101" y="3335143"/>
                  <a:pt x="10175664" y="3335800"/>
                  <a:pt x="10178005" y="3335882"/>
                </a:cubicBezTo>
                <a:close/>
                <a:moveTo>
                  <a:pt x="9903178" y="3960709"/>
                </a:moveTo>
                <a:cubicBezTo>
                  <a:pt x="9905683" y="3955983"/>
                  <a:pt x="9907089" y="3951723"/>
                  <a:pt x="9902989" y="3949674"/>
                </a:cubicBezTo>
                <a:cubicBezTo>
                  <a:pt x="9898566" y="3951053"/>
                  <a:pt x="9880826" y="3971783"/>
                  <a:pt x="9896768" y="3974541"/>
                </a:cubicBezTo>
                <a:cubicBezTo>
                  <a:pt x="9897068" y="3970626"/>
                  <a:pt x="9900673" y="3965434"/>
                  <a:pt x="9903178" y="3960709"/>
                </a:cubicBezTo>
                <a:close/>
                <a:moveTo>
                  <a:pt x="9010377" y="5983168"/>
                </a:moveTo>
                <a:cubicBezTo>
                  <a:pt x="8993186" y="5970716"/>
                  <a:pt x="9005019" y="5948928"/>
                  <a:pt x="8977894" y="5939782"/>
                </a:cubicBezTo>
                <a:cubicBezTo>
                  <a:pt x="8971706" y="5958069"/>
                  <a:pt x="8994226" y="5995037"/>
                  <a:pt x="9010377" y="5983168"/>
                </a:cubicBezTo>
                <a:close/>
                <a:moveTo>
                  <a:pt x="7678907" y="8998015"/>
                </a:moveTo>
                <a:cubicBezTo>
                  <a:pt x="7685360" y="8990016"/>
                  <a:pt x="7682497" y="8965912"/>
                  <a:pt x="7664304" y="8963369"/>
                </a:cubicBezTo>
                <a:cubicBezTo>
                  <a:pt x="7664997" y="8977350"/>
                  <a:pt x="7669720" y="8988893"/>
                  <a:pt x="7678907" y="8998015"/>
                </a:cubicBezTo>
                <a:close/>
                <a:moveTo>
                  <a:pt x="5745235" y="13375256"/>
                </a:moveTo>
                <a:cubicBezTo>
                  <a:pt x="5737934" y="13369171"/>
                  <a:pt x="5750330" y="13355110"/>
                  <a:pt x="5733270" y="13352815"/>
                </a:cubicBezTo>
                <a:cubicBezTo>
                  <a:pt x="5727672" y="13362254"/>
                  <a:pt x="5735214" y="13381788"/>
                  <a:pt x="5745235" y="13375256"/>
                </a:cubicBezTo>
                <a:close/>
                <a:moveTo>
                  <a:pt x="8632938" y="6842478"/>
                </a:moveTo>
                <a:cubicBezTo>
                  <a:pt x="8634296" y="6841668"/>
                  <a:pt x="8635050" y="6840090"/>
                  <a:pt x="8634608" y="6837066"/>
                </a:cubicBezTo>
                <a:cubicBezTo>
                  <a:pt x="8609777" y="6814013"/>
                  <a:pt x="8590702" y="6786167"/>
                  <a:pt x="8563025" y="6765946"/>
                </a:cubicBezTo>
                <a:cubicBezTo>
                  <a:pt x="8573872" y="6800507"/>
                  <a:pt x="8601581" y="6821163"/>
                  <a:pt x="8627650" y="6843251"/>
                </a:cubicBezTo>
                <a:cubicBezTo>
                  <a:pt x="8629619" y="6843323"/>
                  <a:pt x="8631580" y="6843288"/>
                  <a:pt x="8632938" y="6842478"/>
                </a:cubicBezTo>
                <a:close/>
                <a:moveTo>
                  <a:pt x="8483712" y="7186602"/>
                </a:moveTo>
                <a:cubicBezTo>
                  <a:pt x="8487411" y="7165808"/>
                  <a:pt x="8475920" y="7157925"/>
                  <a:pt x="8463254" y="7151876"/>
                </a:cubicBezTo>
                <a:cubicBezTo>
                  <a:pt x="8469794" y="7163617"/>
                  <a:pt x="8468941" y="7181580"/>
                  <a:pt x="8483712" y="7186602"/>
                </a:cubicBezTo>
                <a:close/>
                <a:moveTo>
                  <a:pt x="6594621" y="11465517"/>
                </a:moveTo>
                <a:cubicBezTo>
                  <a:pt x="6603643" y="11450477"/>
                  <a:pt x="6586945" y="11422646"/>
                  <a:pt x="6573487" y="11426212"/>
                </a:cubicBezTo>
                <a:cubicBezTo>
                  <a:pt x="6580134" y="11439138"/>
                  <a:pt x="6584663" y="11452555"/>
                  <a:pt x="6594621" y="11465517"/>
                </a:cubicBezTo>
                <a:close/>
                <a:moveTo>
                  <a:pt x="10452944" y="2734578"/>
                </a:moveTo>
                <a:cubicBezTo>
                  <a:pt x="10445946" y="2731010"/>
                  <a:pt x="10453578" y="2719129"/>
                  <a:pt x="10440527" y="2719559"/>
                </a:cubicBezTo>
                <a:cubicBezTo>
                  <a:pt x="10428969" y="2714452"/>
                  <a:pt x="10434368" y="2737810"/>
                  <a:pt x="10421346" y="2730627"/>
                </a:cubicBezTo>
                <a:cubicBezTo>
                  <a:pt x="10421376" y="2723013"/>
                  <a:pt x="10424057" y="2713712"/>
                  <a:pt x="10413657" y="2712453"/>
                </a:cubicBezTo>
                <a:cubicBezTo>
                  <a:pt x="10392161" y="2715825"/>
                  <a:pt x="10353203" y="2680022"/>
                  <a:pt x="10338607" y="2705509"/>
                </a:cubicBezTo>
                <a:cubicBezTo>
                  <a:pt x="10366903" y="2718011"/>
                  <a:pt x="10422613" y="2745009"/>
                  <a:pt x="10452944" y="2734578"/>
                </a:cubicBezTo>
                <a:close/>
                <a:moveTo>
                  <a:pt x="7661709" y="9052190"/>
                </a:moveTo>
                <a:cubicBezTo>
                  <a:pt x="7664295" y="9023095"/>
                  <a:pt x="7646694" y="9007063"/>
                  <a:pt x="7634940" y="8986929"/>
                </a:cubicBezTo>
                <a:cubicBezTo>
                  <a:pt x="7635514" y="9013547"/>
                  <a:pt x="7639663" y="9038143"/>
                  <a:pt x="7661709" y="9052190"/>
                </a:cubicBezTo>
                <a:close/>
                <a:moveTo>
                  <a:pt x="7578840" y="9242113"/>
                </a:moveTo>
                <a:cubicBezTo>
                  <a:pt x="7573395" y="9237079"/>
                  <a:pt x="7569748" y="9230816"/>
                  <a:pt x="7567878" y="9223758"/>
                </a:cubicBezTo>
                <a:cubicBezTo>
                  <a:pt x="7576889" y="9207151"/>
                  <a:pt x="7589360" y="9191133"/>
                  <a:pt x="7572233" y="9174250"/>
                </a:cubicBezTo>
                <a:cubicBezTo>
                  <a:pt x="7566377" y="9198407"/>
                  <a:pt x="7560503" y="9222998"/>
                  <a:pt x="7554213" y="9247135"/>
                </a:cubicBezTo>
                <a:cubicBezTo>
                  <a:pt x="7563782" y="9247556"/>
                  <a:pt x="7576603" y="9253350"/>
                  <a:pt x="7578840" y="9242113"/>
                </a:cubicBezTo>
                <a:close/>
                <a:moveTo>
                  <a:pt x="6325591" y="12079964"/>
                </a:moveTo>
                <a:cubicBezTo>
                  <a:pt x="6316036" y="12075742"/>
                  <a:pt x="6304373" y="12060139"/>
                  <a:pt x="6296341" y="12063241"/>
                </a:cubicBezTo>
                <a:cubicBezTo>
                  <a:pt x="6302243" y="12072498"/>
                  <a:pt x="6313825" y="12090439"/>
                  <a:pt x="6325591" y="12079964"/>
                </a:cubicBezTo>
                <a:close/>
                <a:moveTo>
                  <a:pt x="5677356" y="13548258"/>
                </a:moveTo>
                <a:cubicBezTo>
                  <a:pt x="5682733" y="13538243"/>
                  <a:pt x="5680208" y="13505202"/>
                  <a:pt x="5656996" y="13496375"/>
                </a:cubicBezTo>
                <a:cubicBezTo>
                  <a:pt x="5658483" y="13515617"/>
                  <a:pt x="5654053" y="13537485"/>
                  <a:pt x="5677356" y="13548258"/>
                </a:cubicBezTo>
                <a:close/>
                <a:moveTo>
                  <a:pt x="7674979" y="9027924"/>
                </a:moveTo>
                <a:cubicBezTo>
                  <a:pt x="7671737" y="9002496"/>
                  <a:pt x="7662726" y="8979430"/>
                  <a:pt x="7640264" y="8964929"/>
                </a:cubicBezTo>
                <a:cubicBezTo>
                  <a:pt x="7648840" y="8987975"/>
                  <a:pt x="7649811" y="9015483"/>
                  <a:pt x="7674979" y="9027924"/>
                </a:cubicBezTo>
                <a:close/>
                <a:moveTo>
                  <a:pt x="6583735" y="11498761"/>
                </a:moveTo>
                <a:cubicBezTo>
                  <a:pt x="6563086" y="11482026"/>
                  <a:pt x="6572007" y="11460758"/>
                  <a:pt x="6552505" y="11443579"/>
                </a:cubicBezTo>
                <a:cubicBezTo>
                  <a:pt x="6545664" y="11467669"/>
                  <a:pt x="6566229" y="11486745"/>
                  <a:pt x="6577878" y="11506637"/>
                </a:cubicBezTo>
                <a:cubicBezTo>
                  <a:pt x="6579904" y="11504203"/>
                  <a:pt x="6581533" y="11501592"/>
                  <a:pt x="6583735" y="11498761"/>
                </a:cubicBezTo>
                <a:close/>
                <a:moveTo>
                  <a:pt x="8529839" y="7096305"/>
                </a:moveTo>
                <a:cubicBezTo>
                  <a:pt x="8522623" y="7087232"/>
                  <a:pt x="8509766" y="7066788"/>
                  <a:pt x="8498708" y="7070660"/>
                </a:cubicBezTo>
                <a:cubicBezTo>
                  <a:pt x="8502612" y="7082162"/>
                  <a:pt x="8510567" y="7089434"/>
                  <a:pt x="8513235" y="7101897"/>
                </a:cubicBezTo>
                <a:cubicBezTo>
                  <a:pt x="8521175" y="7103057"/>
                  <a:pt x="8529082" y="7103784"/>
                  <a:pt x="8529839" y="7096305"/>
                </a:cubicBezTo>
                <a:close/>
                <a:moveTo>
                  <a:pt x="6802385" y="11006112"/>
                </a:moveTo>
                <a:cubicBezTo>
                  <a:pt x="6791792" y="11015019"/>
                  <a:pt x="6785273" y="10998165"/>
                  <a:pt x="6780475" y="10989791"/>
                </a:cubicBezTo>
                <a:cubicBezTo>
                  <a:pt x="6736092" y="10982852"/>
                  <a:pt x="6717550" y="10955539"/>
                  <a:pt x="6707684" y="10920860"/>
                </a:cubicBezTo>
                <a:cubicBezTo>
                  <a:pt x="6750272" y="10924112"/>
                  <a:pt x="6792099" y="10963089"/>
                  <a:pt x="6802385" y="11006112"/>
                </a:cubicBezTo>
                <a:close/>
                <a:moveTo>
                  <a:pt x="8301465" y="7613695"/>
                </a:moveTo>
                <a:cubicBezTo>
                  <a:pt x="8299254" y="7612244"/>
                  <a:pt x="8298940" y="7609729"/>
                  <a:pt x="8300918" y="7606327"/>
                </a:cubicBezTo>
                <a:lnTo>
                  <a:pt x="8292168" y="7602461"/>
                </a:lnTo>
                <a:cubicBezTo>
                  <a:pt x="8288433" y="7609839"/>
                  <a:pt x="8285271" y="7616995"/>
                  <a:pt x="8291459" y="7620205"/>
                </a:cubicBezTo>
                <a:cubicBezTo>
                  <a:pt x="8294187" y="7616183"/>
                  <a:pt x="8298913" y="7617321"/>
                  <a:pt x="8301465" y="7613695"/>
                </a:cubicBezTo>
                <a:close/>
                <a:moveTo>
                  <a:pt x="9516461" y="4864521"/>
                </a:moveTo>
                <a:cubicBezTo>
                  <a:pt x="9500797" y="4874808"/>
                  <a:pt x="9470234" y="4893756"/>
                  <a:pt x="9486410" y="4915912"/>
                </a:cubicBezTo>
                <a:cubicBezTo>
                  <a:pt x="9495140" y="4898296"/>
                  <a:pt x="9512179" y="4886319"/>
                  <a:pt x="9516461" y="4864521"/>
                </a:cubicBezTo>
                <a:close/>
                <a:moveTo>
                  <a:pt x="10162905" y="3401934"/>
                </a:moveTo>
                <a:cubicBezTo>
                  <a:pt x="10148006" y="3429869"/>
                  <a:pt x="10130991" y="3456273"/>
                  <a:pt x="10115746" y="3477865"/>
                </a:cubicBezTo>
                <a:cubicBezTo>
                  <a:pt x="10103612" y="3484882"/>
                  <a:pt x="10095329" y="3470272"/>
                  <a:pt x="10083135" y="3467740"/>
                </a:cubicBezTo>
                <a:cubicBezTo>
                  <a:pt x="10020533" y="3482453"/>
                  <a:pt x="9924059" y="3472677"/>
                  <a:pt x="9867285" y="3433309"/>
                </a:cubicBezTo>
                <a:cubicBezTo>
                  <a:pt x="9856548" y="3403808"/>
                  <a:pt x="9831511" y="3380843"/>
                  <a:pt x="9822755" y="3347932"/>
                </a:cubicBezTo>
                <a:cubicBezTo>
                  <a:pt x="9798669" y="3258257"/>
                  <a:pt x="9852005" y="3141850"/>
                  <a:pt x="9924762" y="3098774"/>
                </a:cubicBezTo>
                <a:cubicBezTo>
                  <a:pt x="9936322" y="3091979"/>
                  <a:pt x="9950139" y="3087610"/>
                  <a:pt x="9965620" y="3084988"/>
                </a:cubicBezTo>
                <a:lnTo>
                  <a:pt x="10012781" y="3081925"/>
                </a:lnTo>
                <a:lnTo>
                  <a:pt x="10016467" y="3081685"/>
                </a:lnTo>
                <a:cubicBezTo>
                  <a:pt x="10022082" y="3071669"/>
                  <a:pt x="10022682" y="3063721"/>
                  <a:pt x="10020106" y="3057108"/>
                </a:cubicBezTo>
                <a:lnTo>
                  <a:pt x="10018077" y="3054926"/>
                </a:lnTo>
                <a:lnTo>
                  <a:pt x="10004695" y="3040539"/>
                </a:lnTo>
                <a:cubicBezTo>
                  <a:pt x="9990523" y="3031182"/>
                  <a:pt x="9971012" y="3024227"/>
                  <a:pt x="9960881" y="3013800"/>
                </a:cubicBezTo>
                <a:cubicBezTo>
                  <a:pt x="9898412" y="2948586"/>
                  <a:pt x="9905147" y="2802067"/>
                  <a:pt x="9970906" y="2746853"/>
                </a:cubicBezTo>
                <a:cubicBezTo>
                  <a:pt x="9978182" y="2740069"/>
                  <a:pt x="9994959" y="2736532"/>
                  <a:pt x="10012655" y="2727687"/>
                </a:cubicBezTo>
                <a:cubicBezTo>
                  <a:pt x="10039883" y="2714485"/>
                  <a:pt x="10075228" y="2695823"/>
                  <a:pt x="10115460" y="2694079"/>
                </a:cubicBezTo>
                <a:cubicBezTo>
                  <a:pt x="10169870" y="2691458"/>
                  <a:pt x="10230938" y="2710347"/>
                  <a:pt x="10269076" y="2751003"/>
                </a:cubicBezTo>
                <a:cubicBezTo>
                  <a:pt x="10279288" y="2756943"/>
                  <a:pt x="10294970" y="2759111"/>
                  <a:pt x="10305006" y="2765450"/>
                </a:cubicBezTo>
                <a:cubicBezTo>
                  <a:pt x="10335590" y="2831810"/>
                  <a:pt x="10317161" y="2957451"/>
                  <a:pt x="10269837" y="3023668"/>
                </a:cubicBezTo>
                <a:cubicBezTo>
                  <a:pt x="10248643" y="3053343"/>
                  <a:pt x="10216771" y="3063066"/>
                  <a:pt x="10199586" y="3086896"/>
                </a:cubicBezTo>
                <a:cubicBezTo>
                  <a:pt x="10163670" y="3081024"/>
                  <a:pt x="10107066" y="3090769"/>
                  <a:pt x="10067034" y="3080223"/>
                </a:cubicBezTo>
                <a:cubicBezTo>
                  <a:pt x="10061744" y="3112641"/>
                  <a:pt x="10098273" y="3114974"/>
                  <a:pt x="10114857" y="3128015"/>
                </a:cubicBezTo>
                <a:cubicBezTo>
                  <a:pt x="10164386" y="3166562"/>
                  <a:pt x="10216221" y="3237552"/>
                  <a:pt x="10197362" y="3316821"/>
                </a:cubicBezTo>
                <a:cubicBezTo>
                  <a:pt x="10190584" y="3344535"/>
                  <a:pt x="10177803" y="3374000"/>
                  <a:pt x="10162905" y="3401934"/>
                </a:cubicBezTo>
                <a:close/>
                <a:moveTo>
                  <a:pt x="7442964" y="9558034"/>
                </a:moveTo>
                <a:cubicBezTo>
                  <a:pt x="7444980" y="9553863"/>
                  <a:pt x="7445262" y="9549206"/>
                  <a:pt x="7441076" y="9544733"/>
                </a:cubicBezTo>
                <a:cubicBezTo>
                  <a:pt x="7429703" y="9541270"/>
                  <a:pt x="7419848" y="9567361"/>
                  <a:pt x="7434446" y="9568416"/>
                </a:cubicBezTo>
                <a:cubicBezTo>
                  <a:pt x="7437198" y="9565888"/>
                  <a:pt x="7440949" y="9562204"/>
                  <a:pt x="7442964" y="9558034"/>
                </a:cubicBezTo>
                <a:close/>
                <a:moveTo>
                  <a:pt x="7654320" y="9081510"/>
                </a:moveTo>
                <a:cubicBezTo>
                  <a:pt x="7651552" y="9055232"/>
                  <a:pt x="7638057" y="9035021"/>
                  <a:pt x="7624109" y="9015226"/>
                </a:cubicBezTo>
                <a:cubicBezTo>
                  <a:pt x="7622015" y="9043036"/>
                  <a:pt x="7636715" y="9075506"/>
                  <a:pt x="7654320" y="9081510"/>
                </a:cubicBezTo>
                <a:close/>
                <a:moveTo>
                  <a:pt x="5712822" y="13477679"/>
                </a:moveTo>
                <a:cubicBezTo>
                  <a:pt x="5714271" y="13442104"/>
                  <a:pt x="5700793" y="13412324"/>
                  <a:pt x="5690583" y="13381605"/>
                </a:cubicBezTo>
                <a:cubicBezTo>
                  <a:pt x="5682421" y="13419455"/>
                  <a:pt x="5698196" y="13448344"/>
                  <a:pt x="5712822" y="13477679"/>
                </a:cubicBezTo>
                <a:close/>
                <a:moveTo>
                  <a:pt x="8474208" y="7229219"/>
                </a:moveTo>
                <a:cubicBezTo>
                  <a:pt x="8482732" y="7202825"/>
                  <a:pt x="8467269" y="7182577"/>
                  <a:pt x="8444798" y="7173762"/>
                </a:cubicBezTo>
                <a:cubicBezTo>
                  <a:pt x="8451580" y="7194652"/>
                  <a:pt x="8457557" y="7216478"/>
                  <a:pt x="8474208" y="7229219"/>
                </a:cubicBezTo>
                <a:close/>
                <a:moveTo>
                  <a:pt x="7642012" y="9113666"/>
                </a:moveTo>
                <a:cubicBezTo>
                  <a:pt x="7655505" y="9094205"/>
                  <a:pt x="7629812" y="9073895"/>
                  <a:pt x="7620949" y="9057375"/>
                </a:cubicBezTo>
                <a:cubicBezTo>
                  <a:pt x="7617666" y="9082516"/>
                  <a:pt x="7626925" y="9099925"/>
                  <a:pt x="7642012" y="9113666"/>
                </a:cubicBezTo>
                <a:close/>
                <a:moveTo>
                  <a:pt x="6597834" y="11484061"/>
                </a:moveTo>
                <a:cubicBezTo>
                  <a:pt x="6591547" y="11474624"/>
                  <a:pt x="6588150" y="11452193"/>
                  <a:pt x="6571242" y="11452809"/>
                </a:cubicBezTo>
                <a:cubicBezTo>
                  <a:pt x="6575984" y="11462515"/>
                  <a:pt x="6583618" y="11483963"/>
                  <a:pt x="6597834" y="11484061"/>
                </a:cubicBezTo>
                <a:close/>
                <a:moveTo>
                  <a:pt x="6632299" y="11406059"/>
                </a:moveTo>
                <a:cubicBezTo>
                  <a:pt x="6637009" y="11398626"/>
                  <a:pt x="6636335" y="11392621"/>
                  <a:pt x="6629261" y="11387117"/>
                </a:cubicBezTo>
                <a:cubicBezTo>
                  <a:pt x="6621860" y="11395263"/>
                  <a:pt x="6630654" y="11400100"/>
                  <a:pt x="6632299" y="11406059"/>
                </a:cubicBezTo>
                <a:close/>
                <a:moveTo>
                  <a:pt x="9923203" y="3964475"/>
                </a:moveTo>
                <a:cubicBezTo>
                  <a:pt x="9912152" y="3988272"/>
                  <a:pt x="9887199" y="4018045"/>
                  <a:pt x="9869908" y="4045044"/>
                </a:cubicBezTo>
                <a:cubicBezTo>
                  <a:pt x="9754230" y="4224857"/>
                  <a:pt x="9646325" y="4347159"/>
                  <a:pt x="9526579" y="4511367"/>
                </a:cubicBezTo>
                <a:cubicBezTo>
                  <a:pt x="9503113" y="4542899"/>
                  <a:pt x="9480668" y="4575357"/>
                  <a:pt x="9457683" y="4604721"/>
                </a:cubicBezTo>
                <a:cubicBezTo>
                  <a:pt x="9431918" y="4637141"/>
                  <a:pt x="9413730" y="4672909"/>
                  <a:pt x="9391122" y="4693868"/>
                </a:cubicBezTo>
                <a:cubicBezTo>
                  <a:pt x="9365159" y="4718106"/>
                  <a:pt x="9323055" y="4731404"/>
                  <a:pt x="9288400" y="4749421"/>
                </a:cubicBezTo>
                <a:cubicBezTo>
                  <a:pt x="9248043" y="4770633"/>
                  <a:pt x="9211404" y="4792059"/>
                  <a:pt x="9176983" y="4814940"/>
                </a:cubicBezTo>
                <a:cubicBezTo>
                  <a:pt x="9170250" y="4812917"/>
                  <a:pt x="9172362" y="4808137"/>
                  <a:pt x="9167177" y="4805846"/>
                </a:cubicBezTo>
                <a:cubicBezTo>
                  <a:pt x="9177793" y="4718167"/>
                  <a:pt x="9177663" y="4634310"/>
                  <a:pt x="9184830" y="4547964"/>
                </a:cubicBezTo>
                <a:cubicBezTo>
                  <a:pt x="9260000" y="4467381"/>
                  <a:pt x="9313435" y="4369101"/>
                  <a:pt x="9384077" y="4283662"/>
                </a:cubicBezTo>
                <a:cubicBezTo>
                  <a:pt x="9406229" y="4257263"/>
                  <a:pt x="9432156" y="4236342"/>
                  <a:pt x="9453686" y="4209192"/>
                </a:cubicBezTo>
                <a:cubicBezTo>
                  <a:pt x="9496569" y="4155292"/>
                  <a:pt x="9538784" y="4099667"/>
                  <a:pt x="9577104" y="4044226"/>
                </a:cubicBezTo>
                <a:cubicBezTo>
                  <a:pt x="9608678" y="3998660"/>
                  <a:pt x="9630223" y="3943426"/>
                  <a:pt x="9672879" y="3921326"/>
                </a:cubicBezTo>
                <a:cubicBezTo>
                  <a:pt x="9698495" y="3865509"/>
                  <a:pt x="9728743" y="3820786"/>
                  <a:pt x="9769909" y="3804217"/>
                </a:cubicBezTo>
                <a:cubicBezTo>
                  <a:pt x="9805754" y="3835291"/>
                  <a:pt x="9926963" y="3892179"/>
                  <a:pt x="9928821" y="3942995"/>
                </a:cubicBezTo>
                <a:cubicBezTo>
                  <a:pt x="9929026" y="3949275"/>
                  <a:pt x="9926887" y="3956543"/>
                  <a:pt x="9923203" y="3964475"/>
                </a:cubicBezTo>
                <a:close/>
                <a:moveTo>
                  <a:pt x="7404262" y="9668060"/>
                </a:moveTo>
                <a:cubicBezTo>
                  <a:pt x="7405895" y="9652174"/>
                  <a:pt x="7419478" y="9647743"/>
                  <a:pt x="7417442" y="9628118"/>
                </a:cubicBezTo>
                <a:cubicBezTo>
                  <a:pt x="7406228" y="9631133"/>
                  <a:pt x="7392186" y="9663414"/>
                  <a:pt x="7404262" y="9668060"/>
                </a:cubicBezTo>
                <a:close/>
                <a:moveTo>
                  <a:pt x="7204946" y="10122173"/>
                </a:moveTo>
                <a:cubicBezTo>
                  <a:pt x="7204312" y="10109559"/>
                  <a:pt x="7197334" y="10102970"/>
                  <a:pt x="7188083" y="10099017"/>
                </a:cubicBezTo>
                <a:cubicBezTo>
                  <a:pt x="7188148" y="10112291"/>
                  <a:pt x="7190249" y="10123870"/>
                  <a:pt x="7204946" y="10122173"/>
                </a:cubicBezTo>
                <a:close/>
                <a:moveTo>
                  <a:pt x="9543694" y="4831063"/>
                </a:moveTo>
                <a:cubicBezTo>
                  <a:pt x="9539216" y="4808315"/>
                  <a:pt x="9548968" y="4797712"/>
                  <a:pt x="9547250" y="4777773"/>
                </a:cubicBezTo>
                <a:cubicBezTo>
                  <a:pt x="9509317" y="4785104"/>
                  <a:pt x="9548863" y="4808864"/>
                  <a:pt x="9530833" y="4832394"/>
                </a:cubicBezTo>
                <a:cubicBezTo>
                  <a:pt x="9535120" y="4831951"/>
                  <a:pt x="9539407" y="4831507"/>
                  <a:pt x="9543694" y="4831063"/>
                </a:cubicBezTo>
                <a:close/>
                <a:moveTo>
                  <a:pt x="7637911" y="9147490"/>
                </a:moveTo>
                <a:cubicBezTo>
                  <a:pt x="7637093" y="9116502"/>
                  <a:pt x="7625510" y="9092452"/>
                  <a:pt x="7600969" y="9075679"/>
                </a:cubicBezTo>
                <a:cubicBezTo>
                  <a:pt x="7609392" y="9102206"/>
                  <a:pt x="7610229" y="9132760"/>
                  <a:pt x="7637911" y="9147490"/>
                </a:cubicBezTo>
                <a:close/>
                <a:moveTo>
                  <a:pt x="6612332" y="11469537"/>
                </a:moveTo>
                <a:cubicBezTo>
                  <a:pt x="6616720" y="11455303"/>
                  <a:pt x="6607725" y="11438011"/>
                  <a:pt x="6602271" y="11425612"/>
                </a:cubicBezTo>
                <a:cubicBezTo>
                  <a:pt x="6595754" y="11411317"/>
                  <a:pt x="6586897" y="11396939"/>
                  <a:pt x="6578308" y="11384105"/>
                </a:cubicBezTo>
                <a:cubicBezTo>
                  <a:pt x="6575099" y="11415033"/>
                  <a:pt x="6600667" y="11441076"/>
                  <a:pt x="6612332" y="11469537"/>
                </a:cubicBezTo>
                <a:close/>
                <a:moveTo>
                  <a:pt x="5733079" y="13460898"/>
                </a:moveTo>
                <a:cubicBezTo>
                  <a:pt x="5731129" y="13427634"/>
                  <a:pt x="5720567" y="13397712"/>
                  <a:pt x="5704264" y="13370019"/>
                </a:cubicBezTo>
                <a:cubicBezTo>
                  <a:pt x="5701622" y="13405065"/>
                  <a:pt x="5727286" y="13428795"/>
                  <a:pt x="5733079" y="13460898"/>
                </a:cubicBezTo>
                <a:close/>
                <a:moveTo>
                  <a:pt x="8551574" y="7082726"/>
                </a:moveTo>
                <a:cubicBezTo>
                  <a:pt x="8554898" y="7071532"/>
                  <a:pt x="8530087" y="7052404"/>
                  <a:pt x="8520442" y="7045916"/>
                </a:cubicBezTo>
                <a:cubicBezTo>
                  <a:pt x="8520585" y="7065551"/>
                  <a:pt x="8533844" y="7073741"/>
                  <a:pt x="8537267" y="7090515"/>
                </a:cubicBezTo>
                <a:cubicBezTo>
                  <a:pt x="8546231" y="7089308"/>
                  <a:pt x="8550466" y="7086458"/>
                  <a:pt x="8551574" y="7082726"/>
                </a:cubicBezTo>
                <a:close/>
                <a:moveTo>
                  <a:pt x="8447802" y="7320681"/>
                </a:moveTo>
                <a:cubicBezTo>
                  <a:pt x="8441712" y="7303230"/>
                  <a:pt x="8426219" y="7294332"/>
                  <a:pt x="8424581" y="7272187"/>
                </a:cubicBezTo>
                <a:cubicBezTo>
                  <a:pt x="8440125" y="7275838"/>
                  <a:pt x="8430821" y="7250330"/>
                  <a:pt x="8449224" y="7257267"/>
                </a:cubicBezTo>
                <a:cubicBezTo>
                  <a:pt x="8448197" y="7243370"/>
                  <a:pt x="8442284" y="7234200"/>
                  <a:pt x="8431016" y="7229357"/>
                </a:cubicBezTo>
                <a:cubicBezTo>
                  <a:pt x="8420180" y="7248060"/>
                  <a:pt x="8418761" y="7287896"/>
                  <a:pt x="8421860" y="7312120"/>
                </a:cubicBezTo>
                <a:cubicBezTo>
                  <a:pt x="8429029" y="7314646"/>
                  <a:pt x="8442208" y="7327644"/>
                  <a:pt x="8447802" y="7320681"/>
                </a:cubicBezTo>
                <a:close/>
                <a:moveTo>
                  <a:pt x="8660938" y="6839046"/>
                </a:moveTo>
                <a:cubicBezTo>
                  <a:pt x="8644817" y="6815791"/>
                  <a:pt x="8619294" y="6801086"/>
                  <a:pt x="8612580" y="6769270"/>
                </a:cubicBezTo>
                <a:cubicBezTo>
                  <a:pt x="8588983" y="6768831"/>
                  <a:pt x="8592860" y="6744531"/>
                  <a:pt x="8567657" y="6745954"/>
                </a:cubicBezTo>
                <a:cubicBezTo>
                  <a:pt x="8558561" y="6729163"/>
                  <a:pt x="8552310" y="6709542"/>
                  <a:pt x="8534180" y="6700403"/>
                </a:cubicBezTo>
                <a:cubicBezTo>
                  <a:pt x="8540752" y="6724366"/>
                  <a:pt x="8557225" y="6740615"/>
                  <a:pt x="8566706" y="6762618"/>
                </a:cubicBezTo>
                <a:cubicBezTo>
                  <a:pt x="8575515" y="6763712"/>
                  <a:pt x="8573763" y="6757731"/>
                  <a:pt x="8579854" y="6763393"/>
                </a:cubicBezTo>
                <a:cubicBezTo>
                  <a:pt x="8599896" y="6792473"/>
                  <a:pt x="8626124" y="6816735"/>
                  <a:pt x="8650683" y="6841986"/>
                </a:cubicBezTo>
                <a:cubicBezTo>
                  <a:pt x="8655313" y="6845573"/>
                  <a:pt x="8658814" y="6845757"/>
                  <a:pt x="8660938" y="6839046"/>
                </a:cubicBezTo>
                <a:close/>
                <a:moveTo>
                  <a:pt x="6585529" y="11536654"/>
                </a:moveTo>
                <a:cubicBezTo>
                  <a:pt x="6583716" y="11535378"/>
                  <a:pt x="6581903" y="11534101"/>
                  <a:pt x="6580091" y="11532825"/>
                </a:cubicBezTo>
                <a:cubicBezTo>
                  <a:pt x="6578814" y="11534639"/>
                  <a:pt x="6577537" y="11536453"/>
                  <a:pt x="6576260" y="11538267"/>
                </a:cubicBezTo>
                <a:cubicBezTo>
                  <a:pt x="6577897" y="11539941"/>
                  <a:pt x="6579709" y="11541219"/>
                  <a:pt x="6581698" y="11542097"/>
                </a:cubicBezTo>
                <a:cubicBezTo>
                  <a:pt x="6582799" y="11540681"/>
                  <a:pt x="6584252" y="11538469"/>
                  <a:pt x="6585529" y="11536654"/>
                </a:cubicBezTo>
                <a:close/>
                <a:moveTo>
                  <a:pt x="7437948" y="9608326"/>
                </a:moveTo>
                <a:cubicBezTo>
                  <a:pt x="7436667" y="9599152"/>
                  <a:pt x="7451409" y="9589379"/>
                  <a:pt x="7441284" y="9581804"/>
                </a:cubicBezTo>
                <a:cubicBezTo>
                  <a:pt x="7441621" y="9590741"/>
                  <a:pt x="7427208" y="9600798"/>
                  <a:pt x="7437948" y="9608326"/>
                </a:cubicBezTo>
                <a:close/>
                <a:moveTo>
                  <a:pt x="8471276" y="7272226"/>
                </a:moveTo>
                <a:cubicBezTo>
                  <a:pt x="8473288" y="7246318"/>
                  <a:pt x="8453699" y="7223311"/>
                  <a:pt x="8438413" y="7223131"/>
                </a:cubicBezTo>
                <a:cubicBezTo>
                  <a:pt x="8451686" y="7237436"/>
                  <a:pt x="8454286" y="7260823"/>
                  <a:pt x="8471276" y="7272226"/>
                </a:cubicBezTo>
                <a:close/>
                <a:moveTo>
                  <a:pt x="8439682" y="7346605"/>
                </a:moveTo>
                <a:cubicBezTo>
                  <a:pt x="8434812" y="7345654"/>
                  <a:pt x="8434459" y="7340878"/>
                  <a:pt x="8429990" y="7339463"/>
                </a:cubicBezTo>
                <a:cubicBezTo>
                  <a:pt x="8421197" y="7344479"/>
                  <a:pt x="8437173" y="7359889"/>
                  <a:pt x="8439682" y="7346605"/>
                </a:cubicBezTo>
                <a:close/>
                <a:moveTo>
                  <a:pt x="6855180" y="10936848"/>
                </a:moveTo>
                <a:cubicBezTo>
                  <a:pt x="6819976" y="10916519"/>
                  <a:pt x="6768995" y="10889272"/>
                  <a:pt x="6781193" y="10844394"/>
                </a:cubicBezTo>
                <a:cubicBezTo>
                  <a:pt x="6819345" y="10861552"/>
                  <a:pt x="6868714" y="10891677"/>
                  <a:pt x="6855180" y="10936848"/>
                </a:cubicBezTo>
                <a:close/>
                <a:moveTo>
                  <a:pt x="7626826" y="9191471"/>
                </a:moveTo>
                <a:cubicBezTo>
                  <a:pt x="7635487" y="9153052"/>
                  <a:pt x="7615525" y="9131249"/>
                  <a:pt x="7591950" y="9112339"/>
                </a:cubicBezTo>
                <a:cubicBezTo>
                  <a:pt x="7589010" y="9129648"/>
                  <a:pt x="7602624" y="9137222"/>
                  <a:pt x="7601028" y="9153718"/>
                </a:cubicBezTo>
                <a:cubicBezTo>
                  <a:pt x="7593977" y="9145561"/>
                  <a:pt x="7597218" y="9131317"/>
                  <a:pt x="7579875" y="9129247"/>
                </a:cubicBezTo>
                <a:cubicBezTo>
                  <a:pt x="7570674" y="9150205"/>
                  <a:pt x="7588317" y="9155339"/>
                  <a:pt x="7607323" y="9159226"/>
                </a:cubicBezTo>
                <a:cubicBezTo>
                  <a:pt x="7610684" y="9172016"/>
                  <a:pt x="7613155" y="9185203"/>
                  <a:pt x="7626826" y="9191471"/>
                </a:cubicBezTo>
                <a:close/>
                <a:moveTo>
                  <a:pt x="7608405" y="9233821"/>
                </a:moveTo>
                <a:cubicBezTo>
                  <a:pt x="7600011" y="9226477"/>
                  <a:pt x="7598352" y="9214634"/>
                  <a:pt x="7587271" y="9208916"/>
                </a:cubicBezTo>
                <a:cubicBezTo>
                  <a:pt x="7576091" y="9215400"/>
                  <a:pt x="7596751" y="9241157"/>
                  <a:pt x="7608405" y="9233821"/>
                </a:cubicBezTo>
                <a:close/>
                <a:moveTo>
                  <a:pt x="9187660" y="5659921"/>
                </a:moveTo>
                <a:cubicBezTo>
                  <a:pt x="9183367" y="5632414"/>
                  <a:pt x="9188028" y="5583034"/>
                  <a:pt x="9153345" y="5577458"/>
                </a:cubicBezTo>
                <a:cubicBezTo>
                  <a:pt x="9172836" y="5599852"/>
                  <a:pt x="9163303" y="5651199"/>
                  <a:pt x="9187660" y="5659921"/>
                </a:cubicBezTo>
                <a:close/>
                <a:moveTo>
                  <a:pt x="9511393" y="4930627"/>
                </a:moveTo>
                <a:cubicBezTo>
                  <a:pt x="9514009" y="4925453"/>
                  <a:pt x="9515962" y="4919738"/>
                  <a:pt x="9516755" y="4913080"/>
                </a:cubicBezTo>
                <a:cubicBezTo>
                  <a:pt x="9497578" y="4928373"/>
                  <a:pt x="9473616" y="4939209"/>
                  <a:pt x="9474279" y="4970089"/>
                </a:cubicBezTo>
                <a:cubicBezTo>
                  <a:pt x="9475540" y="4973363"/>
                  <a:pt x="9478176" y="4974947"/>
                  <a:pt x="9483288" y="4973489"/>
                </a:cubicBezTo>
                <a:cubicBezTo>
                  <a:pt x="9489715" y="4956808"/>
                  <a:pt x="9503543" y="4946150"/>
                  <a:pt x="9511393" y="4930627"/>
                </a:cubicBezTo>
                <a:close/>
                <a:moveTo>
                  <a:pt x="8849081" y="6432624"/>
                </a:moveTo>
                <a:cubicBezTo>
                  <a:pt x="8847556" y="6406104"/>
                  <a:pt x="8823557" y="6417918"/>
                  <a:pt x="8811118" y="6403119"/>
                </a:cubicBezTo>
                <a:cubicBezTo>
                  <a:pt x="8801535" y="6415184"/>
                  <a:pt x="8827961" y="6418467"/>
                  <a:pt x="8829357" y="6431465"/>
                </a:cubicBezTo>
                <a:cubicBezTo>
                  <a:pt x="8825836" y="6436964"/>
                  <a:pt x="8817382" y="6440644"/>
                  <a:pt x="8828150" y="6444651"/>
                </a:cubicBezTo>
                <a:cubicBezTo>
                  <a:pt x="8830482" y="6434874"/>
                  <a:pt x="8839531" y="6433333"/>
                  <a:pt x="8849081" y="6432624"/>
                </a:cubicBezTo>
                <a:close/>
                <a:moveTo>
                  <a:pt x="9540860" y="4871686"/>
                </a:moveTo>
                <a:cubicBezTo>
                  <a:pt x="9542291" y="4867882"/>
                  <a:pt x="9542881" y="4863411"/>
                  <a:pt x="9542084" y="4857846"/>
                </a:cubicBezTo>
                <a:cubicBezTo>
                  <a:pt x="9527822" y="4863654"/>
                  <a:pt x="9509791" y="4887185"/>
                  <a:pt x="9520009" y="4899435"/>
                </a:cubicBezTo>
                <a:cubicBezTo>
                  <a:pt x="9524700" y="4888504"/>
                  <a:pt x="9536566" y="4883098"/>
                  <a:pt x="9540860" y="4871686"/>
                </a:cubicBezTo>
                <a:close/>
                <a:moveTo>
                  <a:pt x="5700667" y="13563322"/>
                </a:moveTo>
                <a:cubicBezTo>
                  <a:pt x="5698122" y="13546473"/>
                  <a:pt x="5702820" y="13526152"/>
                  <a:pt x="5688043" y="13514382"/>
                </a:cubicBezTo>
                <a:cubicBezTo>
                  <a:pt x="5685421" y="13533237"/>
                  <a:pt x="5693131" y="13548080"/>
                  <a:pt x="5700667" y="13563322"/>
                </a:cubicBezTo>
                <a:close/>
                <a:moveTo>
                  <a:pt x="6752313" y="11183438"/>
                </a:moveTo>
                <a:cubicBezTo>
                  <a:pt x="6749490" y="11187044"/>
                  <a:pt x="6745004" y="11190236"/>
                  <a:pt x="6738527" y="11192758"/>
                </a:cubicBezTo>
                <a:cubicBezTo>
                  <a:pt x="6711691" y="11178982"/>
                  <a:pt x="6681995" y="11167515"/>
                  <a:pt x="6679000" y="11134492"/>
                </a:cubicBezTo>
                <a:cubicBezTo>
                  <a:pt x="6710303" y="11112666"/>
                  <a:pt x="6772072" y="11158199"/>
                  <a:pt x="6752313" y="11183438"/>
                </a:cubicBezTo>
                <a:close/>
                <a:moveTo>
                  <a:pt x="7618395" y="9224669"/>
                </a:moveTo>
                <a:cubicBezTo>
                  <a:pt x="7625029" y="9192700"/>
                  <a:pt x="7603022" y="9177783"/>
                  <a:pt x="7583700" y="9161240"/>
                </a:cubicBezTo>
                <a:cubicBezTo>
                  <a:pt x="7582438" y="9189957"/>
                  <a:pt x="7597276" y="9209355"/>
                  <a:pt x="7618395" y="9224669"/>
                </a:cubicBezTo>
                <a:close/>
                <a:moveTo>
                  <a:pt x="8255983" y="7782260"/>
                </a:moveTo>
                <a:cubicBezTo>
                  <a:pt x="8253716" y="7775556"/>
                  <a:pt x="8240813" y="7770330"/>
                  <a:pt x="8238235" y="7781546"/>
                </a:cubicBezTo>
                <a:cubicBezTo>
                  <a:pt x="8241389" y="7790544"/>
                  <a:pt x="8251183" y="7787743"/>
                  <a:pt x="8255983" y="7782260"/>
                </a:cubicBezTo>
                <a:close/>
                <a:moveTo>
                  <a:pt x="9053660" y="5983364"/>
                </a:moveTo>
                <a:cubicBezTo>
                  <a:pt x="9052602" y="5953209"/>
                  <a:pt x="9037718" y="5928304"/>
                  <a:pt x="9016599" y="5905150"/>
                </a:cubicBezTo>
                <a:cubicBezTo>
                  <a:pt x="9017459" y="5934723"/>
                  <a:pt x="9026696" y="5962158"/>
                  <a:pt x="9053660" y="5983364"/>
                </a:cubicBezTo>
                <a:close/>
                <a:moveTo>
                  <a:pt x="8843595" y="6458792"/>
                </a:moveTo>
                <a:cubicBezTo>
                  <a:pt x="8843869" y="6456588"/>
                  <a:pt x="8844143" y="6454383"/>
                  <a:pt x="8844415" y="6452183"/>
                </a:cubicBezTo>
                <a:cubicBezTo>
                  <a:pt x="8842214" y="6451909"/>
                  <a:pt x="8840045" y="6452067"/>
                  <a:pt x="8837841" y="6451797"/>
                </a:cubicBezTo>
                <a:cubicBezTo>
                  <a:pt x="8837568" y="6453998"/>
                  <a:pt x="8837295" y="6456201"/>
                  <a:pt x="8837457" y="6458369"/>
                </a:cubicBezTo>
                <a:cubicBezTo>
                  <a:pt x="8839193" y="6458241"/>
                  <a:pt x="8841859" y="6458921"/>
                  <a:pt x="8843595" y="6458792"/>
                </a:cubicBezTo>
                <a:close/>
                <a:moveTo>
                  <a:pt x="8573159" y="7071241"/>
                </a:moveTo>
                <a:cubicBezTo>
                  <a:pt x="8572703" y="7062600"/>
                  <a:pt x="8557463" y="7052347"/>
                  <a:pt x="8550243" y="7047641"/>
                </a:cubicBezTo>
                <a:cubicBezTo>
                  <a:pt x="8550096" y="7063372"/>
                  <a:pt x="8557312" y="7072443"/>
                  <a:pt x="8567840" y="7079087"/>
                </a:cubicBezTo>
                <a:cubicBezTo>
                  <a:pt x="8571818" y="7076828"/>
                  <a:pt x="8573309" y="7074127"/>
                  <a:pt x="8573159" y="7071241"/>
                </a:cubicBezTo>
                <a:close/>
                <a:moveTo>
                  <a:pt x="8075164" y="8198778"/>
                </a:moveTo>
                <a:cubicBezTo>
                  <a:pt x="8069007" y="8209859"/>
                  <a:pt x="8061035" y="8219188"/>
                  <a:pt x="8051624" y="8225358"/>
                </a:cubicBezTo>
                <a:cubicBezTo>
                  <a:pt x="8033137" y="8191547"/>
                  <a:pt x="8026436" y="8115931"/>
                  <a:pt x="8071431" y="8089749"/>
                </a:cubicBezTo>
                <a:cubicBezTo>
                  <a:pt x="8095769" y="8116530"/>
                  <a:pt x="8093634" y="8165537"/>
                  <a:pt x="8075164" y="8198778"/>
                </a:cubicBezTo>
                <a:close/>
                <a:moveTo>
                  <a:pt x="5776295" y="13401845"/>
                </a:moveTo>
                <a:cubicBezTo>
                  <a:pt x="5768636" y="13392266"/>
                  <a:pt x="5785442" y="13372531"/>
                  <a:pt x="5760736" y="13369239"/>
                </a:cubicBezTo>
                <a:cubicBezTo>
                  <a:pt x="5758146" y="13380484"/>
                  <a:pt x="5767918" y="13414345"/>
                  <a:pt x="5776295" y="13401845"/>
                </a:cubicBezTo>
                <a:close/>
                <a:moveTo>
                  <a:pt x="6639928" y="11447959"/>
                </a:moveTo>
                <a:cubicBezTo>
                  <a:pt x="6645258" y="11441275"/>
                  <a:pt x="6641716" y="11436382"/>
                  <a:pt x="6639146" y="11431440"/>
                </a:cubicBezTo>
                <a:cubicBezTo>
                  <a:pt x="6633419" y="11437948"/>
                  <a:pt x="6632150" y="11444046"/>
                  <a:pt x="6639928" y="11447959"/>
                </a:cubicBezTo>
                <a:close/>
                <a:moveTo>
                  <a:pt x="7452136" y="9611190"/>
                </a:moveTo>
                <a:cubicBezTo>
                  <a:pt x="7453412" y="9608543"/>
                  <a:pt x="7453772" y="9604961"/>
                  <a:pt x="7454471" y="9601818"/>
                </a:cubicBezTo>
                <a:cubicBezTo>
                  <a:pt x="7445404" y="9600343"/>
                  <a:pt x="7443346" y="9606062"/>
                  <a:pt x="7444298" y="9614953"/>
                </a:cubicBezTo>
                <a:cubicBezTo>
                  <a:pt x="7448666" y="9615548"/>
                  <a:pt x="7450860" y="9613836"/>
                  <a:pt x="7452136" y="9611190"/>
                </a:cubicBezTo>
                <a:close/>
                <a:moveTo>
                  <a:pt x="9326051" y="5380955"/>
                </a:moveTo>
                <a:cubicBezTo>
                  <a:pt x="9315968" y="5339599"/>
                  <a:pt x="9376877" y="5317820"/>
                  <a:pt x="9347395" y="5286519"/>
                </a:cubicBezTo>
                <a:cubicBezTo>
                  <a:pt x="9329784" y="5323314"/>
                  <a:pt x="9301992" y="5351259"/>
                  <a:pt x="9292077" y="5393757"/>
                </a:cubicBezTo>
                <a:cubicBezTo>
                  <a:pt x="9303235" y="5400030"/>
                  <a:pt x="9313029" y="5377661"/>
                  <a:pt x="9326051" y="5380955"/>
                </a:cubicBezTo>
                <a:close/>
                <a:moveTo>
                  <a:pt x="9502313" y="4982240"/>
                </a:moveTo>
                <a:cubicBezTo>
                  <a:pt x="9504246" y="4978186"/>
                  <a:pt x="9505247" y="4973382"/>
                  <a:pt x="9504624" y="4967257"/>
                </a:cubicBezTo>
                <a:cubicBezTo>
                  <a:pt x="9490087" y="4973404"/>
                  <a:pt x="9458319" y="5004856"/>
                  <a:pt x="9478424" y="5013916"/>
                </a:cubicBezTo>
                <a:cubicBezTo>
                  <a:pt x="9482328" y="4999817"/>
                  <a:pt x="9496515" y="4994403"/>
                  <a:pt x="9502313" y="4982240"/>
                </a:cubicBezTo>
                <a:close/>
                <a:moveTo>
                  <a:pt x="8285332" y="7740579"/>
                </a:moveTo>
                <a:cubicBezTo>
                  <a:pt x="8279764" y="7738118"/>
                  <a:pt x="8285266" y="7731045"/>
                  <a:pt x="8276036" y="7729343"/>
                </a:cubicBezTo>
                <a:lnTo>
                  <a:pt x="8271996" y="7738487"/>
                </a:lnTo>
                <a:cubicBezTo>
                  <a:pt x="8276546" y="7740023"/>
                  <a:pt x="8282604" y="7744601"/>
                  <a:pt x="8285332" y="7740579"/>
                </a:cubicBezTo>
                <a:close/>
                <a:moveTo>
                  <a:pt x="6498310" y="11787534"/>
                </a:moveTo>
                <a:cubicBezTo>
                  <a:pt x="6499362" y="11773720"/>
                  <a:pt x="6481116" y="11754180"/>
                  <a:pt x="6469901" y="11751360"/>
                </a:cubicBezTo>
                <a:cubicBezTo>
                  <a:pt x="6476987" y="11765405"/>
                  <a:pt x="6478874" y="11780473"/>
                  <a:pt x="6484593" y="11794388"/>
                </a:cubicBezTo>
                <a:cubicBezTo>
                  <a:pt x="6486403" y="11795662"/>
                  <a:pt x="6488038" y="11797334"/>
                  <a:pt x="6489849" y="11798608"/>
                </a:cubicBezTo>
                <a:cubicBezTo>
                  <a:pt x="6495463" y="11796107"/>
                  <a:pt x="6497959" y="11792139"/>
                  <a:pt x="6498310" y="11787534"/>
                </a:cubicBezTo>
                <a:close/>
                <a:moveTo>
                  <a:pt x="8876489" y="6408663"/>
                </a:moveTo>
                <a:cubicBezTo>
                  <a:pt x="8877503" y="6406835"/>
                  <a:pt x="8878218" y="6404709"/>
                  <a:pt x="8877743" y="6401253"/>
                </a:cubicBezTo>
                <a:cubicBezTo>
                  <a:pt x="8871231" y="6401739"/>
                  <a:pt x="8870880" y="6396959"/>
                  <a:pt x="8864770" y="6396977"/>
                </a:cubicBezTo>
                <a:cubicBezTo>
                  <a:pt x="8862470" y="6407190"/>
                  <a:pt x="8867968" y="6410712"/>
                  <a:pt x="8873465" y="6414235"/>
                </a:cubicBezTo>
                <a:cubicBezTo>
                  <a:pt x="8874173" y="6411997"/>
                  <a:pt x="8875478" y="6410484"/>
                  <a:pt x="8876489" y="6408663"/>
                </a:cubicBezTo>
                <a:close/>
                <a:moveTo>
                  <a:pt x="8470674" y="7329033"/>
                </a:moveTo>
                <a:cubicBezTo>
                  <a:pt x="8463586" y="7321698"/>
                  <a:pt x="8456581" y="7297766"/>
                  <a:pt x="8446116" y="7303778"/>
                </a:cubicBezTo>
                <a:cubicBezTo>
                  <a:pt x="8453204" y="7311113"/>
                  <a:pt x="8456496" y="7337940"/>
                  <a:pt x="8470674" y="7329033"/>
                </a:cubicBezTo>
                <a:close/>
                <a:moveTo>
                  <a:pt x="8865121" y="6437116"/>
                </a:moveTo>
                <a:cubicBezTo>
                  <a:pt x="8877258" y="6418320"/>
                  <a:pt x="8853696" y="6406524"/>
                  <a:pt x="8848296" y="6392516"/>
                </a:cubicBezTo>
                <a:cubicBezTo>
                  <a:pt x="8839987" y="6392255"/>
                  <a:pt x="8836465" y="6397758"/>
                  <a:pt x="8831048" y="6401214"/>
                </a:cubicBezTo>
                <a:cubicBezTo>
                  <a:pt x="8854305" y="6402990"/>
                  <a:pt x="8850059" y="6428192"/>
                  <a:pt x="8865121" y="6437116"/>
                </a:cubicBezTo>
                <a:close/>
                <a:moveTo>
                  <a:pt x="7453691" y="9632705"/>
                </a:moveTo>
                <a:cubicBezTo>
                  <a:pt x="7456460" y="9629327"/>
                  <a:pt x="7458311" y="9625014"/>
                  <a:pt x="7457515" y="9618275"/>
                </a:cubicBezTo>
                <a:cubicBezTo>
                  <a:pt x="7450317" y="9621295"/>
                  <a:pt x="7439796" y="9638164"/>
                  <a:pt x="7444364" y="9641526"/>
                </a:cubicBezTo>
                <a:cubicBezTo>
                  <a:pt x="7447237" y="9638526"/>
                  <a:pt x="7450923" y="9636083"/>
                  <a:pt x="7453691" y="9632705"/>
                </a:cubicBezTo>
                <a:close/>
                <a:moveTo>
                  <a:pt x="5740712" y="13511445"/>
                </a:moveTo>
                <a:cubicBezTo>
                  <a:pt x="5743471" y="13495511"/>
                  <a:pt x="5734175" y="13484255"/>
                  <a:pt x="5728323" y="13471662"/>
                </a:cubicBezTo>
                <a:cubicBezTo>
                  <a:pt x="5716149" y="13486297"/>
                  <a:pt x="5742023" y="13502017"/>
                  <a:pt x="5729967" y="13506697"/>
                </a:cubicBezTo>
                <a:cubicBezTo>
                  <a:pt x="5720357" y="13492921"/>
                  <a:pt x="5714440" y="13495549"/>
                  <a:pt x="5700903" y="13485279"/>
                </a:cubicBezTo>
                <a:cubicBezTo>
                  <a:pt x="5695103" y="13477950"/>
                  <a:pt x="5696754" y="13459143"/>
                  <a:pt x="5691698" y="13446903"/>
                </a:cubicBezTo>
                <a:cubicBezTo>
                  <a:pt x="5687438" y="13435014"/>
                  <a:pt x="5676706" y="13409782"/>
                  <a:pt x="5668988" y="13419714"/>
                </a:cubicBezTo>
                <a:cubicBezTo>
                  <a:pt x="5673444" y="13444078"/>
                  <a:pt x="5685969" y="13515848"/>
                  <a:pt x="5740712" y="13511445"/>
                </a:cubicBezTo>
                <a:close/>
                <a:moveTo>
                  <a:pt x="7422074" y="9707695"/>
                </a:moveTo>
                <a:cubicBezTo>
                  <a:pt x="7424628" y="9701900"/>
                  <a:pt x="7425643" y="9694560"/>
                  <a:pt x="7424317" y="9684771"/>
                </a:cubicBezTo>
                <a:cubicBezTo>
                  <a:pt x="7413477" y="9688685"/>
                  <a:pt x="7402323" y="9709620"/>
                  <a:pt x="7410586" y="9721355"/>
                </a:cubicBezTo>
                <a:cubicBezTo>
                  <a:pt x="7415423" y="9717742"/>
                  <a:pt x="7419519" y="9713491"/>
                  <a:pt x="7422074" y="9707695"/>
                </a:cubicBezTo>
                <a:close/>
                <a:moveTo>
                  <a:pt x="7655956" y="9183159"/>
                </a:moveTo>
                <a:cubicBezTo>
                  <a:pt x="7656979" y="9179717"/>
                  <a:pt x="7658021" y="9175839"/>
                  <a:pt x="7659044" y="9172396"/>
                </a:cubicBezTo>
                <a:cubicBezTo>
                  <a:pt x="7653408" y="9171713"/>
                  <a:pt x="7645315" y="9167434"/>
                  <a:pt x="7643365" y="9172144"/>
                </a:cubicBezTo>
                <a:cubicBezTo>
                  <a:pt x="7650684" y="9174209"/>
                  <a:pt x="7645478" y="9183571"/>
                  <a:pt x="7655956" y="9183159"/>
                </a:cubicBezTo>
                <a:close/>
                <a:moveTo>
                  <a:pt x="8591663" y="7070776"/>
                </a:moveTo>
                <a:cubicBezTo>
                  <a:pt x="8600505" y="7060516"/>
                  <a:pt x="8578309" y="7037708"/>
                  <a:pt x="8570385" y="7042658"/>
                </a:cubicBezTo>
                <a:cubicBezTo>
                  <a:pt x="8580912" y="7049302"/>
                  <a:pt x="8577084" y="7068360"/>
                  <a:pt x="8591663" y="7070776"/>
                </a:cubicBezTo>
                <a:close/>
                <a:moveTo>
                  <a:pt x="9044933" y="6045749"/>
                </a:moveTo>
                <a:cubicBezTo>
                  <a:pt x="9048111" y="6040471"/>
                  <a:pt x="9049999" y="6035704"/>
                  <a:pt x="9045411" y="6033173"/>
                </a:cubicBezTo>
                <a:cubicBezTo>
                  <a:pt x="9040000" y="6050878"/>
                  <a:pt x="9013472" y="6046403"/>
                  <a:pt x="9036714" y="6061385"/>
                </a:cubicBezTo>
                <a:cubicBezTo>
                  <a:pt x="9037286" y="6056813"/>
                  <a:pt x="9041755" y="6051024"/>
                  <a:pt x="9044933" y="6045749"/>
                </a:cubicBezTo>
                <a:close/>
                <a:moveTo>
                  <a:pt x="8281128" y="7774837"/>
                </a:moveTo>
                <a:cubicBezTo>
                  <a:pt x="8273960" y="7767393"/>
                  <a:pt x="8263407" y="7766532"/>
                  <a:pt x="8257388" y="7779079"/>
                </a:cubicBezTo>
                <a:cubicBezTo>
                  <a:pt x="8267109" y="7782898"/>
                  <a:pt x="8276561" y="7785174"/>
                  <a:pt x="8281128" y="7774837"/>
                </a:cubicBezTo>
                <a:close/>
                <a:moveTo>
                  <a:pt x="7214864" y="10188762"/>
                </a:moveTo>
                <a:cubicBezTo>
                  <a:pt x="7218704" y="10182303"/>
                  <a:pt x="7209654" y="10172778"/>
                  <a:pt x="7208170" y="10181842"/>
                </a:cubicBezTo>
                <a:cubicBezTo>
                  <a:pt x="7212516" y="10182140"/>
                  <a:pt x="7211086" y="10187804"/>
                  <a:pt x="7214864" y="10188762"/>
                </a:cubicBezTo>
                <a:close/>
                <a:moveTo>
                  <a:pt x="6617770" y="11543290"/>
                </a:moveTo>
                <a:cubicBezTo>
                  <a:pt x="6622647" y="11531174"/>
                  <a:pt x="6608818" y="11502232"/>
                  <a:pt x="6592981" y="11509030"/>
                </a:cubicBezTo>
                <a:cubicBezTo>
                  <a:pt x="6586827" y="11522959"/>
                  <a:pt x="6611567" y="11531511"/>
                  <a:pt x="6617770" y="11543290"/>
                </a:cubicBezTo>
                <a:close/>
                <a:moveTo>
                  <a:pt x="6591967" y="11602763"/>
                </a:moveTo>
                <a:cubicBezTo>
                  <a:pt x="6577948" y="11590385"/>
                  <a:pt x="6584760" y="11573893"/>
                  <a:pt x="6577272" y="11559644"/>
                </a:cubicBezTo>
                <a:cubicBezTo>
                  <a:pt x="6569221" y="11574637"/>
                  <a:pt x="6569684" y="11609090"/>
                  <a:pt x="6591967" y="11602763"/>
                </a:cubicBezTo>
                <a:close/>
                <a:moveTo>
                  <a:pt x="9504757" y="5011190"/>
                </a:moveTo>
                <a:cubicBezTo>
                  <a:pt x="9491144" y="5020336"/>
                  <a:pt x="9460606" y="5036496"/>
                  <a:pt x="9473497" y="5053731"/>
                </a:cubicBezTo>
                <a:cubicBezTo>
                  <a:pt x="9481402" y="5037129"/>
                  <a:pt x="9497128" y="5027454"/>
                  <a:pt x="9504757" y="5011190"/>
                </a:cubicBezTo>
                <a:close/>
                <a:moveTo>
                  <a:pt x="6616399" y="11548459"/>
                </a:moveTo>
                <a:cubicBezTo>
                  <a:pt x="6618764" y="11548099"/>
                  <a:pt x="6609305" y="11549539"/>
                  <a:pt x="6609305" y="11549539"/>
                </a:cubicBezTo>
                <a:cubicBezTo>
                  <a:pt x="6613509" y="11548899"/>
                  <a:pt x="6615611" y="11548579"/>
                  <a:pt x="6616399" y="11548459"/>
                </a:cubicBezTo>
                <a:close/>
                <a:moveTo>
                  <a:pt x="7639365" y="9233437"/>
                </a:moveTo>
                <a:cubicBezTo>
                  <a:pt x="7640388" y="9229995"/>
                  <a:pt x="7641411" y="9226552"/>
                  <a:pt x="7642453" y="9222674"/>
                </a:cubicBezTo>
                <a:cubicBezTo>
                  <a:pt x="7638557" y="9222067"/>
                  <a:pt x="7635135" y="9220609"/>
                  <a:pt x="7631239" y="9220002"/>
                </a:cubicBezTo>
                <a:cubicBezTo>
                  <a:pt x="7630651" y="9223464"/>
                  <a:pt x="7629609" y="9227342"/>
                  <a:pt x="7628586" y="9230784"/>
                </a:cubicBezTo>
                <a:cubicBezTo>
                  <a:pt x="7632028" y="9231807"/>
                  <a:pt x="7635904" y="9232849"/>
                  <a:pt x="7639365" y="9233437"/>
                </a:cubicBezTo>
                <a:close/>
                <a:moveTo>
                  <a:pt x="8610861" y="7035297"/>
                </a:moveTo>
                <a:cubicBezTo>
                  <a:pt x="8609220" y="7024944"/>
                  <a:pt x="8599418" y="7010385"/>
                  <a:pt x="8588584" y="7017298"/>
                </a:cubicBezTo>
                <a:cubicBezTo>
                  <a:pt x="8590690" y="7028052"/>
                  <a:pt x="8600589" y="7032128"/>
                  <a:pt x="8610861" y="7035297"/>
                </a:cubicBezTo>
                <a:close/>
                <a:moveTo>
                  <a:pt x="6443199" y="11941939"/>
                </a:moveTo>
                <a:cubicBezTo>
                  <a:pt x="6445704" y="11937346"/>
                  <a:pt x="6437003" y="11922578"/>
                  <a:pt x="6429065" y="11927620"/>
                </a:cubicBezTo>
                <a:cubicBezTo>
                  <a:pt x="6429804" y="11930795"/>
                  <a:pt x="6432418" y="11933494"/>
                  <a:pt x="6433944" y="11936366"/>
                </a:cubicBezTo>
                <a:lnTo>
                  <a:pt x="6432365" y="11945752"/>
                </a:lnTo>
                <a:lnTo>
                  <a:pt x="6432104" y="11945845"/>
                </a:lnTo>
                <a:lnTo>
                  <a:pt x="6420950" y="11928487"/>
                </a:lnTo>
                <a:lnTo>
                  <a:pt x="6418441" y="11926265"/>
                </a:lnTo>
                <a:lnTo>
                  <a:pt x="6407696" y="11916754"/>
                </a:lnTo>
                <a:lnTo>
                  <a:pt x="6411021" y="11925319"/>
                </a:lnTo>
                <a:lnTo>
                  <a:pt x="6412759" y="11929795"/>
                </a:lnTo>
                <a:cubicBezTo>
                  <a:pt x="6413965" y="11934603"/>
                  <a:pt x="6413723" y="11938652"/>
                  <a:pt x="6409127" y="11938285"/>
                </a:cubicBezTo>
                <a:lnTo>
                  <a:pt x="6401323" y="11924083"/>
                </a:lnTo>
                <a:lnTo>
                  <a:pt x="6399862" y="11921426"/>
                </a:lnTo>
                <a:cubicBezTo>
                  <a:pt x="6397928" y="11915169"/>
                  <a:pt x="6395484" y="11909932"/>
                  <a:pt x="6387534" y="11910694"/>
                </a:cubicBezTo>
                <a:lnTo>
                  <a:pt x="6391223" y="11922795"/>
                </a:lnTo>
                <a:lnTo>
                  <a:pt x="6391759" y="11924554"/>
                </a:lnTo>
                <a:cubicBezTo>
                  <a:pt x="6393197" y="11929109"/>
                  <a:pt x="6394005" y="11933740"/>
                  <a:pt x="6392209" y="11938883"/>
                </a:cubicBezTo>
                <a:lnTo>
                  <a:pt x="6381132" y="11921509"/>
                </a:lnTo>
                <a:lnTo>
                  <a:pt x="6378402" y="11917228"/>
                </a:lnTo>
                <a:cubicBezTo>
                  <a:pt x="6375603" y="11909697"/>
                  <a:pt x="6372997" y="11902134"/>
                  <a:pt x="6365755" y="11895372"/>
                </a:cubicBezTo>
                <a:cubicBezTo>
                  <a:pt x="6358620" y="11902906"/>
                  <a:pt x="6361486" y="11908803"/>
                  <a:pt x="6364910" y="11914650"/>
                </a:cubicBezTo>
                <a:lnTo>
                  <a:pt x="6367411" y="11919760"/>
                </a:lnTo>
                <a:lnTo>
                  <a:pt x="6369283" y="11923581"/>
                </a:lnTo>
                <a:cubicBezTo>
                  <a:pt x="6370093" y="11926678"/>
                  <a:pt x="6369862" y="11929960"/>
                  <a:pt x="6367410" y="11933626"/>
                </a:cubicBezTo>
                <a:cubicBezTo>
                  <a:pt x="6363206" y="11931293"/>
                  <a:pt x="6360694" y="11928700"/>
                  <a:pt x="6359116" y="11925961"/>
                </a:cubicBezTo>
                <a:lnTo>
                  <a:pt x="6356729" y="11918398"/>
                </a:lnTo>
                <a:lnTo>
                  <a:pt x="6356424" y="11917432"/>
                </a:lnTo>
                <a:cubicBezTo>
                  <a:pt x="6355486" y="11911614"/>
                  <a:pt x="6355248" y="11905691"/>
                  <a:pt x="6349645" y="11900603"/>
                </a:cubicBezTo>
                <a:lnTo>
                  <a:pt x="6352060" y="11917803"/>
                </a:lnTo>
                <a:lnTo>
                  <a:pt x="6353874" y="11930725"/>
                </a:lnTo>
                <a:cubicBezTo>
                  <a:pt x="6365570" y="11946624"/>
                  <a:pt x="6391938" y="11954016"/>
                  <a:pt x="6414507" y="11952038"/>
                </a:cubicBezTo>
                <a:lnTo>
                  <a:pt x="6432104" y="11945845"/>
                </a:lnTo>
                <a:lnTo>
                  <a:pt x="6432299" y="11946147"/>
                </a:lnTo>
                <a:lnTo>
                  <a:pt x="6432365" y="11945752"/>
                </a:lnTo>
                <a:close/>
                <a:moveTo>
                  <a:pt x="7621378" y="9275807"/>
                </a:moveTo>
                <a:cubicBezTo>
                  <a:pt x="7598195" y="9267813"/>
                  <a:pt x="7599170" y="9245622"/>
                  <a:pt x="7580905" y="9234793"/>
                </a:cubicBezTo>
                <a:cubicBezTo>
                  <a:pt x="7575637" y="9255488"/>
                  <a:pt x="7606780" y="9270806"/>
                  <a:pt x="7600174" y="9282287"/>
                </a:cubicBezTo>
                <a:cubicBezTo>
                  <a:pt x="7587334" y="9276927"/>
                  <a:pt x="7591087" y="9260961"/>
                  <a:pt x="7570661" y="9259628"/>
                </a:cubicBezTo>
                <a:cubicBezTo>
                  <a:pt x="7571202" y="9277090"/>
                  <a:pt x="7590547" y="9283171"/>
                  <a:pt x="7600963" y="9294092"/>
                </a:cubicBezTo>
                <a:cubicBezTo>
                  <a:pt x="7610193" y="9292318"/>
                  <a:pt x="7616985" y="9286513"/>
                  <a:pt x="7621378" y="9275807"/>
                </a:cubicBezTo>
                <a:close/>
                <a:moveTo>
                  <a:pt x="8867093" y="6458638"/>
                </a:moveTo>
                <a:cubicBezTo>
                  <a:pt x="8867654" y="6455159"/>
                  <a:pt x="8867683" y="6451117"/>
                  <a:pt x="8867594" y="6446977"/>
                </a:cubicBezTo>
                <a:cubicBezTo>
                  <a:pt x="8863222" y="6446864"/>
                  <a:pt x="8858850" y="6446750"/>
                  <a:pt x="8854447" y="6446201"/>
                </a:cubicBezTo>
                <a:cubicBezTo>
                  <a:pt x="8852243" y="6457718"/>
                  <a:pt x="8856598" y="6463508"/>
                  <a:pt x="8863397" y="6466934"/>
                </a:cubicBezTo>
                <a:cubicBezTo>
                  <a:pt x="8865438" y="6465039"/>
                  <a:pt x="8866532" y="6462118"/>
                  <a:pt x="8867093" y="6458638"/>
                </a:cubicBezTo>
                <a:close/>
                <a:moveTo>
                  <a:pt x="7697446" y="9111742"/>
                </a:moveTo>
                <a:cubicBezTo>
                  <a:pt x="7688751" y="9101333"/>
                  <a:pt x="7688569" y="9085631"/>
                  <a:pt x="7674482" y="9078908"/>
                </a:cubicBezTo>
                <a:cubicBezTo>
                  <a:pt x="7673890" y="9092397"/>
                  <a:pt x="7688197" y="9113951"/>
                  <a:pt x="7697446" y="9111742"/>
                </a:cubicBezTo>
                <a:close/>
                <a:moveTo>
                  <a:pt x="5724727" y="13577765"/>
                </a:moveTo>
                <a:cubicBezTo>
                  <a:pt x="5726776" y="13559134"/>
                  <a:pt x="5719815" y="13543668"/>
                  <a:pt x="5711529" y="13529048"/>
                </a:cubicBezTo>
                <a:cubicBezTo>
                  <a:pt x="5706610" y="13548794"/>
                  <a:pt x="5710877" y="13564974"/>
                  <a:pt x="5724727" y="13577765"/>
                </a:cubicBezTo>
                <a:close/>
                <a:moveTo>
                  <a:pt x="9322929" y="5438533"/>
                </a:moveTo>
                <a:cubicBezTo>
                  <a:pt x="9321497" y="5424445"/>
                  <a:pt x="9328099" y="5416334"/>
                  <a:pt x="9323569" y="5399162"/>
                </a:cubicBezTo>
                <a:cubicBezTo>
                  <a:pt x="9306245" y="5405289"/>
                  <a:pt x="9298305" y="5418489"/>
                  <a:pt x="9301220" y="5441090"/>
                </a:cubicBezTo>
                <a:cubicBezTo>
                  <a:pt x="9308569" y="5440328"/>
                  <a:pt x="9315917" y="5439569"/>
                  <a:pt x="9322929" y="5438533"/>
                </a:cubicBezTo>
                <a:close/>
                <a:moveTo>
                  <a:pt x="6629240" y="11538844"/>
                </a:moveTo>
                <a:cubicBezTo>
                  <a:pt x="6633766" y="11527526"/>
                  <a:pt x="6630109" y="11507834"/>
                  <a:pt x="6619158" y="11506801"/>
                </a:cubicBezTo>
                <a:cubicBezTo>
                  <a:pt x="6613882" y="11518740"/>
                  <a:pt x="6619068" y="11529593"/>
                  <a:pt x="6629240" y="11538844"/>
                </a:cubicBezTo>
                <a:close/>
                <a:moveTo>
                  <a:pt x="7435491" y="9715460"/>
                </a:moveTo>
                <a:cubicBezTo>
                  <a:pt x="7436777" y="9711543"/>
                  <a:pt x="7437518" y="9707102"/>
                  <a:pt x="7437283" y="9701711"/>
                </a:cubicBezTo>
                <a:cubicBezTo>
                  <a:pt x="7419486" y="9707699"/>
                  <a:pt x="7419046" y="9731529"/>
                  <a:pt x="7410653" y="9747928"/>
                </a:cubicBezTo>
                <a:cubicBezTo>
                  <a:pt x="7414056" y="9747978"/>
                  <a:pt x="7417128" y="9747745"/>
                  <a:pt x="7420860" y="9748080"/>
                </a:cubicBezTo>
                <a:cubicBezTo>
                  <a:pt x="7422873" y="9734252"/>
                  <a:pt x="7431633" y="9727212"/>
                  <a:pt x="7435491" y="9715460"/>
                </a:cubicBezTo>
                <a:close/>
                <a:moveTo>
                  <a:pt x="6515715" y="11797197"/>
                </a:moveTo>
                <a:cubicBezTo>
                  <a:pt x="6514873" y="11801850"/>
                  <a:pt x="6512786" y="11806726"/>
                  <a:pt x="6509145" y="11811878"/>
                </a:cubicBezTo>
                <a:cubicBezTo>
                  <a:pt x="6472139" y="11822574"/>
                  <a:pt x="6442716" y="11776359"/>
                  <a:pt x="6421450" y="11750356"/>
                </a:cubicBezTo>
                <a:cubicBezTo>
                  <a:pt x="6428023" y="11733331"/>
                  <a:pt x="6419921" y="11718364"/>
                  <a:pt x="6413582" y="11703702"/>
                </a:cubicBezTo>
                <a:cubicBezTo>
                  <a:pt x="6410657" y="11715694"/>
                  <a:pt x="6409449" y="11727023"/>
                  <a:pt x="6419434" y="11736655"/>
                </a:cubicBezTo>
                <a:cubicBezTo>
                  <a:pt x="6406848" y="11745802"/>
                  <a:pt x="6413060" y="11725297"/>
                  <a:pt x="6402115" y="11719986"/>
                </a:cubicBezTo>
                <a:cubicBezTo>
                  <a:pt x="6394433" y="11734149"/>
                  <a:pt x="6406229" y="11745054"/>
                  <a:pt x="6413001" y="11756587"/>
                </a:cubicBezTo>
                <a:cubicBezTo>
                  <a:pt x="6392283" y="11794882"/>
                  <a:pt x="6323145" y="11844997"/>
                  <a:pt x="6334559" y="11786933"/>
                </a:cubicBezTo>
                <a:cubicBezTo>
                  <a:pt x="6342098" y="11749458"/>
                  <a:pt x="6392540" y="11735210"/>
                  <a:pt x="6382015" y="11702090"/>
                </a:cubicBezTo>
                <a:cubicBezTo>
                  <a:pt x="6360677" y="11682698"/>
                  <a:pt x="6320544" y="11656425"/>
                  <a:pt x="6353831" y="11620837"/>
                </a:cubicBezTo>
                <a:cubicBezTo>
                  <a:pt x="6386875" y="11612661"/>
                  <a:pt x="6404682" y="11667978"/>
                  <a:pt x="6435889" y="11666109"/>
                </a:cubicBezTo>
                <a:cubicBezTo>
                  <a:pt x="6444908" y="11639252"/>
                  <a:pt x="6461488" y="11603874"/>
                  <a:pt x="6489389" y="11601967"/>
                </a:cubicBezTo>
                <a:cubicBezTo>
                  <a:pt x="6525700" y="11633669"/>
                  <a:pt x="6476400" y="11684008"/>
                  <a:pt x="6455837" y="11713356"/>
                </a:cubicBezTo>
                <a:cubicBezTo>
                  <a:pt x="6466437" y="11742950"/>
                  <a:pt x="6521604" y="11764627"/>
                  <a:pt x="6515715" y="11797197"/>
                </a:cubicBezTo>
                <a:close/>
                <a:moveTo>
                  <a:pt x="8833844" y="6551202"/>
                </a:moveTo>
                <a:cubicBezTo>
                  <a:pt x="8817678" y="6509610"/>
                  <a:pt x="8847245" y="6443242"/>
                  <a:pt x="8795811" y="6432198"/>
                </a:cubicBezTo>
                <a:cubicBezTo>
                  <a:pt x="8799299" y="6449837"/>
                  <a:pt x="8812219" y="6459364"/>
                  <a:pt x="8819386" y="6473682"/>
                </a:cubicBezTo>
                <a:cubicBezTo>
                  <a:pt x="8803923" y="6477007"/>
                  <a:pt x="8796598" y="6448729"/>
                  <a:pt x="8781633" y="6441104"/>
                </a:cubicBezTo>
                <a:cubicBezTo>
                  <a:pt x="8787046" y="6473014"/>
                  <a:pt x="8807137" y="6485064"/>
                  <a:pt x="8816876" y="6510539"/>
                </a:cubicBezTo>
                <a:cubicBezTo>
                  <a:pt x="8822803" y="6525823"/>
                  <a:pt x="8815375" y="6543400"/>
                  <a:pt x="8833844" y="6551202"/>
                </a:cubicBezTo>
                <a:close/>
                <a:moveTo>
                  <a:pt x="9533521" y="4969532"/>
                </a:moveTo>
                <a:cubicBezTo>
                  <a:pt x="9543014" y="4953766"/>
                  <a:pt x="9539197" y="4923059"/>
                  <a:pt x="9534515" y="4911241"/>
                </a:cubicBezTo>
                <a:cubicBezTo>
                  <a:pt x="9527570" y="4934243"/>
                  <a:pt x="9529438" y="4952619"/>
                  <a:pt x="9519129" y="4979063"/>
                </a:cubicBezTo>
                <a:cubicBezTo>
                  <a:pt x="9525713" y="4978382"/>
                  <a:pt x="9530356" y="4974787"/>
                  <a:pt x="9533521" y="4969532"/>
                </a:cubicBezTo>
                <a:close/>
                <a:moveTo>
                  <a:pt x="9495980" y="5055736"/>
                </a:moveTo>
                <a:cubicBezTo>
                  <a:pt x="9475744" y="5060616"/>
                  <a:pt x="9465016" y="5073797"/>
                  <a:pt x="9464621" y="5094263"/>
                </a:cubicBezTo>
                <a:cubicBezTo>
                  <a:pt x="9480871" y="5086701"/>
                  <a:pt x="9491599" y="5073521"/>
                  <a:pt x="9495980" y="5055736"/>
                </a:cubicBezTo>
                <a:close/>
                <a:moveTo>
                  <a:pt x="8295960" y="7774083"/>
                </a:moveTo>
                <a:cubicBezTo>
                  <a:pt x="8298522" y="7770167"/>
                  <a:pt x="8299513" y="7764427"/>
                  <a:pt x="8298181" y="7760986"/>
                </a:cubicBezTo>
                <a:cubicBezTo>
                  <a:pt x="8294204" y="7759229"/>
                  <a:pt x="8290718" y="7759589"/>
                  <a:pt x="8287804" y="7759728"/>
                </a:cubicBezTo>
                <a:cubicBezTo>
                  <a:pt x="8281553" y="7767421"/>
                  <a:pt x="8288665" y="7769614"/>
                  <a:pt x="8284310" y="7776242"/>
                </a:cubicBezTo>
                <a:cubicBezTo>
                  <a:pt x="8289263" y="7780095"/>
                  <a:pt x="8293397" y="7778000"/>
                  <a:pt x="8295960" y="7774083"/>
                </a:cubicBezTo>
                <a:close/>
                <a:moveTo>
                  <a:pt x="7218066" y="10215083"/>
                </a:moveTo>
                <a:cubicBezTo>
                  <a:pt x="7223566" y="10206032"/>
                  <a:pt x="7209547" y="10200269"/>
                  <a:pt x="7208017" y="10208718"/>
                </a:cubicBezTo>
                <a:cubicBezTo>
                  <a:pt x="7213591" y="10208927"/>
                  <a:pt x="7210787" y="10216853"/>
                  <a:pt x="7218066" y="10215083"/>
                </a:cubicBezTo>
                <a:close/>
                <a:moveTo>
                  <a:pt x="6462328" y="11926643"/>
                </a:moveTo>
                <a:cubicBezTo>
                  <a:pt x="6442397" y="12001906"/>
                  <a:pt x="6360327" y="11944271"/>
                  <a:pt x="6312991" y="11952329"/>
                </a:cubicBezTo>
                <a:cubicBezTo>
                  <a:pt x="6303991" y="11987775"/>
                  <a:pt x="6342503" y="12014766"/>
                  <a:pt x="6348735" y="12046967"/>
                </a:cubicBezTo>
                <a:cubicBezTo>
                  <a:pt x="6344545" y="12065065"/>
                  <a:pt x="6349254" y="12089945"/>
                  <a:pt x="6329632" y="12103124"/>
                </a:cubicBezTo>
                <a:cubicBezTo>
                  <a:pt x="6301122" y="12097651"/>
                  <a:pt x="6284915" y="12068641"/>
                  <a:pt x="6271553" y="12046114"/>
                </a:cubicBezTo>
                <a:cubicBezTo>
                  <a:pt x="6257747" y="12022439"/>
                  <a:pt x="6246457" y="11998452"/>
                  <a:pt x="6230579" y="11976237"/>
                </a:cubicBezTo>
                <a:cubicBezTo>
                  <a:pt x="6197978" y="11930484"/>
                  <a:pt x="6171290" y="11882119"/>
                  <a:pt x="6139182" y="11838484"/>
                </a:cubicBezTo>
                <a:cubicBezTo>
                  <a:pt x="6143816" y="11821533"/>
                  <a:pt x="6127903" y="11802628"/>
                  <a:pt x="6138930" y="11780901"/>
                </a:cubicBezTo>
                <a:cubicBezTo>
                  <a:pt x="6156325" y="11745839"/>
                  <a:pt x="6214210" y="11734368"/>
                  <a:pt x="6226379" y="11772517"/>
                </a:cubicBezTo>
                <a:cubicBezTo>
                  <a:pt x="6222844" y="11788055"/>
                  <a:pt x="6215294" y="11805143"/>
                  <a:pt x="6200039" y="11815977"/>
                </a:cubicBezTo>
                <a:cubicBezTo>
                  <a:pt x="6204069" y="11834856"/>
                  <a:pt x="6214421" y="11855579"/>
                  <a:pt x="6230486" y="11865528"/>
                </a:cubicBezTo>
                <a:cubicBezTo>
                  <a:pt x="6252393" y="11879482"/>
                  <a:pt x="6278608" y="11869690"/>
                  <a:pt x="6304062" y="11872388"/>
                </a:cubicBezTo>
                <a:cubicBezTo>
                  <a:pt x="6311707" y="11873391"/>
                  <a:pt x="6318616" y="11879293"/>
                  <a:pt x="6326660" y="11880473"/>
                </a:cubicBezTo>
                <a:cubicBezTo>
                  <a:pt x="6341377" y="11882701"/>
                  <a:pt x="6356657" y="11880427"/>
                  <a:pt x="6370402" y="11882701"/>
                </a:cubicBezTo>
                <a:cubicBezTo>
                  <a:pt x="6400235" y="11887333"/>
                  <a:pt x="6432282" y="11893418"/>
                  <a:pt x="6462328" y="11926643"/>
                </a:cubicBezTo>
                <a:close/>
                <a:moveTo>
                  <a:pt x="8323295" y="7715378"/>
                </a:moveTo>
                <a:cubicBezTo>
                  <a:pt x="8333193" y="7700036"/>
                  <a:pt x="8331544" y="7673914"/>
                  <a:pt x="8312745" y="7662399"/>
                </a:cubicBezTo>
                <a:cubicBezTo>
                  <a:pt x="8307501" y="7666736"/>
                  <a:pt x="8317500" y="7676381"/>
                  <a:pt x="8307299" y="7674725"/>
                </a:cubicBezTo>
                <a:cubicBezTo>
                  <a:pt x="8303256" y="7663434"/>
                  <a:pt x="8303624" y="7650766"/>
                  <a:pt x="8297112" y="7640761"/>
                </a:cubicBezTo>
                <a:cubicBezTo>
                  <a:pt x="8284451" y="7644671"/>
                  <a:pt x="8278962" y="7676461"/>
                  <a:pt x="8283051" y="7688722"/>
                </a:cubicBezTo>
                <a:cubicBezTo>
                  <a:pt x="8273645" y="7687418"/>
                  <a:pt x="8269697" y="7698503"/>
                  <a:pt x="8259311" y="7692964"/>
                </a:cubicBezTo>
                <a:cubicBezTo>
                  <a:pt x="8248724" y="7715849"/>
                  <a:pt x="8268785" y="7724238"/>
                  <a:pt x="8278671" y="7723379"/>
                </a:cubicBezTo>
                <a:cubicBezTo>
                  <a:pt x="8284395" y="7716879"/>
                  <a:pt x="8271649" y="7702693"/>
                  <a:pt x="8283024" y="7696313"/>
                </a:cubicBezTo>
                <a:cubicBezTo>
                  <a:pt x="8280445" y="7707530"/>
                  <a:pt x="8283776" y="7716129"/>
                  <a:pt x="8293414" y="7722288"/>
                </a:cubicBezTo>
                <a:cubicBezTo>
                  <a:pt x="8299386" y="7708771"/>
                  <a:pt x="8286391" y="7701604"/>
                  <a:pt x="8294833" y="7686800"/>
                </a:cubicBezTo>
                <a:cubicBezTo>
                  <a:pt x="8303954" y="7698433"/>
                  <a:pt x="8302180" y="7714282"/>
                  <a:pt x="8309756" y="7726184"/>
                </a:cubicBezTo>
                <a:cubicBezTo>
                  <a:pt x="8315413" y="7724406"/>
                  <a:pt x="8319995" y="7720491"/>
                  <a:pt x="8323295" y="7715378"/>
                </a:cubicBezTo>
                <a:close/>
                <a:moveTo>
                  <a:pt x="8616482" y="7052351"/>
                </a:moveTo>
                <a:cubicBezTo>
                  <a:pt x="8606807" y="7051317"/>
                  <a:pt x="8602968" y="7028898"/>
                  <a:pt x="8590316" y="7040750"/>
                </a:cubicBezTo>
                <a:cubicBezTo>
                  <a:pt x="8598610" y="7046685"/>
                  <a:pt x="8598207" y="7058939"/>
                  <a:pt x="8608911" y="7062078"/>
                </a:cubicBezTo>
                <a:cubicBezTo>
                  <a:pt x="8613187" y="7060889"/>
                  <a:pt x="8616033" y="7058057"/>
                  <a:pt x="8616482" y="7052351"/>
                </a:cubicBezTo>
                <a:close/>
                <a:moveTo>
                  <a:pt x="7510487" y="9562018"/>
                </a:moveTo>
                <a:cubicBezTo>
                  <a:pt x="7512232" y="9556713"/>
                  <a:pt x="7512677" y="9551117"/>
                  <a:pt x="7510922" y="9544992"/>
                </a:cubicBezTo>
                <a:cubicBezTo>
                  <a:pt x="7494406" y="9560153"/>
                  <a:pt x="7484151" y="9580712"/>
                  <a:pt x="7477566" y="9605009"/>
                </a:cubicBezTo>
                <a:cubicBezTo>
                  <a:pt x="7478358" y="9607421"/>
                  <a:pt x="7480005" y="9608841"/>
                  <a:pt x="7483978" y="9608230"/>
                </a:cubicBezTo>
                <a:cubicBezTo>
                  <a:pt x="7488309" y="9591212"/>
                  <a:pt x="7505250" y="9577931"/>
                  <a:pt x="7510487" y="9562018"/>
                </a:cubicBezTo>
                <a:close/>
                <a:moveTo>
                  <a:pt x="7466290" y="9663812"/>
                </a:moveTo>
                <a:cubicBezTo>
                  <a:pt x="7471405" y="9652298"/>
                  <a:pt x="7474104" y="9638340"/>
                  <a:pt x="7474134" y="9621649"/>
                </a:cubicBezTo>
                <a:cubicBezTo>
                  <a:pt x="7450984" y="9630516"/>
                  <a:pt x="7454176" y="9666123"/>
                  <a:pt x="7437375" y="9681616"/>
                </a:cubicBezTo>
                <a:cubicBezTo>
                  <a:pt x="7437160" y="9687195"/>
                  <a:pt x="7439841" y="9690082"/>
                  <a:pt x="7443947" y="9691315"/>
                </a:cubicBezTo>
                <a:cubicBezTo>
                  <a:pt x="7453643" y="9684398"/>
                  <a:pt x="7461175" y="9675326"/>
                  <a:pt x="7466290" y="9663812"/>
                </a:cubicBezTo>
                <a:close/>
                <a:moveTo>
                  <a:pt x="6646169" y="11526347"/>
                </a:moveTo>
                <a:cubicBezTo>
                  <a:pt x="6652759" y="11509281"/>
                  <a:pt x="6640415" y="11495264"/>
                  <a:pt x="6638135" y="11479987"/>
                </a:cubicBezTo>
                <a:cubicBezTo>
                  <a:pt x="6641714" y="11481568"/>
                  <a:pt x="6645607" y="11485666"/>
                  <a:pt x="6648382" y="11482611"/>
                </a:cubicBezTo>
                <a:cubicBezTo>
                  <a:pt x="6642279" y="11477061"/>
                  <a:pt x="6649903" y="11469489"/>
                  <a:pt x="6640137" y="11464699"/>
                </a:cubicBezTo>
                <a:cubicBezTo>
                  <a:pt x="6617639" y="11474737"/>
                  <a:pt x="6624343" y="11517655"/>
                  <a:pt x="6646169" y="11526347"/>
                </a:cubicBezTo>
                <a:close/>
                <a:moveTo>
                  <a:pt x="9526192" y="5008971"/>
                </a:moveTo>
                <a:cubicBezTo>
                  <a:pt x="9526581" y="5003670"/>
                  <a:pt x="9532819" y="4998072"/>
                  <a:pt x="9525160" y="4995770"/>
                </a:cubicBezTo>
                <a:cubicBezTo>
                  <a:pt x="9525045" y="5000734"/>
                  <a:pt x="9518531" y="5006670"/>
                  <a:pt x="9526192" y="5008971"/>
                </a:cubicBezTo>
                <a:close/>
                <a:moveTo>
                  <a:pt x="8706087" y="6865397"/>
                </a:moveTo>
                <a:cubicBezTo>
                  <a:pt x="8693184" y="6826621"/>
                  <a:pt x="8674156" y="6793535"/>
                  <a:pt x="8631738" y="6780516"/>
                </a:cubicBezTo>
                <a:cubicBezTo>
                  <a:pt x="8651603" y="6813102"/>
                  <a:pt x="8665711" y="6850481"/>
                  <a:pt x="8706087" y="6865397"/>
                </a:cubicBezTo>
                <a:close/>
                <a:moveTo>
                  <a:pt x="7720281" y="9097922"/>
                </a:moveTo>
                <a:cubicBezTo>
                  <a:pt x="7716600" y="9082502"/>
                  <a:pt x="7714262" y="9066269"/>
                  <a:pt x="7699381" y="9057768"/>
                </a:cubicBezTo>
                <a:cubicBezTo>
                  <a:pt x="7699506" y="9074776"/>
                  <a:pt x="7711681" y="9085338"/>
                  <a:pt x="7720281" y="9097922"/>
                </a:cubicBezTo>
                <a:close/>
                <a:moveTo>
                  <a:pt x="8858149" y="6524142"/>
                </a:moveTo>
                <a:cubicBezTo>
                  <a:pt x="8864119" y="6510300"/>
                  <a:pt x="8860872" y="6482947"/>
                  <a:pt x="8862366" y="6476619"/>
                </a:cubicBezTo>
                <a:cubicBezTo>
                  <a:pt x="8838544" y="6484928"/>
                  <a:pt x="8851385" y="6511046"/>
                  <a:pt x="8848585" y="6532213"/>
                </a:cubicBezTo>
                <a:cubicBezTo>
                  <a:pt x="8853143" y="6531874"/>
                  <a:pt x="8856157" y="6528761"/>
                  <a:pt x="8858149" y="6524142"/>
                </a:cubicBezTo>
                <a:close/>
                <a:moveTo>
                  <a:pt x="6617164" y="11596296"/>
                </a:moveTo>
                <a:cubicBezTo>
                  <a:pt x="6604820" y="11582280"/>
                  <a:pt x="6602142" y="11566826"/>
                  <a:pt x="6586135" y="11553570"/>
                </a:cubicBezTo>
                <a:cubicBezTo>
                  <a:pt x="6579674" y="11569267"/>
                  <a:pt x="6600072" y="11593025"/>
                  <a:pt x="6617164" y="11596296"/>
                </a:cubicBezTo>
                <a:close/>
                <a:moveTo>
                  <a:pt x="5817266" y="13407082"/>
                </a:moveTo>
                <a:cubicBezTo>
                  <a:pt x="5812490" y="13404972"/>
                  <a:pt x="5814030" y="13400410"/>
                  <a:pt x="5807708" y="13398570"/>
                </a:cubicBezTo>
                <a:lnTo>
                  <a:pt x="5802952" y="13409334"/>
                </a:lnTo>
                <a:lnTo>
                  <a:pt x="5814095" y="13414258"/>
                </a:lnTo>
                <a:close/>
                <a:moveTo>
                  <a:pt x="7717193" y="9108686"/>
                </a:moveTo>
                <a:cubicBezTo>
                  <a:pt x="7696638" y="9100371"/>
                  <a:pt x="7702785" y="9059662"/>
                  <a:pt x="7677742" y="9064229"/>
                </a:cubicBezTo>
                <a:cubicBezTo>
                  <a:pt x="7690085" y="9080902"/>
                  <a:pt x="7696184" y="9100788"/>
                  <a:pt x="7712102" y="9115437"/>
                </a:cubicBezTo>
                <a:cubicBezTo>
                  <a:pt x="7715166" y="9115136"/>
                  <a:pt x="7716983" y="9113472"/>
                  <a:pt x="7717193" y="9108686"/>
                </a:cubicBezTo>
                <a:close/>
                <a:moveTo>
                  <a:pt x="9143271" y="5881936"/>
                </a:moveTo>
                <a:cubicBezTo>
                  <a:pt x="9126505" y="5859907"/>
                  <a:pt x="9103304" y="5820514"/>
                  <a:pt x="9080105" y="5812373"/>
                </a:cubicBezTo>
                <a:cubicBezTo>
                  <a:pt x="9096092" y="5834986"/>
                  <a:pt x="9108961" y="5877533"/>
                  <a:pt x="9143271" y="5881936"/>
                </a:cubicBezTo>
                <a:close/>
                <a:moveTo>
                  <a:pt x="7686310" y="9186673"/>
                </a:moveTo>
                <a:cubicBezTo>
                  <a:pt x="7676142" y="9170096"/>
                  <a:pt x="7672237" y="9149870"/>
                  <a:pt x="7651778" y="9139381"/>
                </a:cubicBezTo>
                <a:cubicBezTo>
                  <a:pt x="7647629" y="9154457"/>
                  <a:pt x="7655946" y="9163541"/>
                  <a:pt x="7666969" y="9170564"/>
                </a:cubicBezTo>
                <a:cubicBezTo>
                  <a:pt x="7668442" y="9176733"/>
                  <a:pt x="7683050" y="9201352"/>
                  <a:pt x="7686310" y="9186673"/>
                </a:cubicBezTo>
                <a:close/>
                <a:moveTo>
                  <a:pt x="8708593" y="6875691"/>
                </a:moveTo>
                <a:cubicBezTo>
                  <a:pt x="8689707" y="6874031"/>
                  <a:pt x="8689323" y="6857032"/>
                  <a:pt x="8673347" y="6853409"/>
                </a:cubicBezTo>
                <a:cubicBezTo>
                  <a:pt x="8672928" y="6859552"/>
                  <a:pt x="8662556" y="6855089"/>
                  <a:pt x="8662667" y="6862504"/>
                </a:cubicBezTo>
                <a:cubicBezTo>
                  <a:pt x="8673855" y="6872153"/>
                  <a:pt x="8693605" y="6897332"/>
                  <a:pt x="8708593" y="6875691"/>
                </a:cubicBezTo>
                <a:close/>
                <a:moveTo>
                  <a:pt x="9499253" y="5090988"/>
                </a:moveTo>
                <a:cubicBezTo>
                  <a:pt x="9481192" y="5095952"/>
                  <a:pt x="9448988" y="5123117"/>
                  <a:pt x="9468605" y="5133465"/>
                </a:cubicBezTo>
                <a:cubicBezTo>
                  <a:pt x="9475898" y="5116926"/>
                  <a:pt x="9491961" y="5107527"/>
                  <a:pt x="9499253" y="5090988"/>
                </a:cubicBezTo>
                <a:close/>
                <a:moveTo>
                  <a:pt x="7699976" y="9163295"/>
                </a:moveTo>
                <a:cubicBezTo>
                  <a:pt x="7698513" y="9137074"/>
                  <a:pt x="7685869" y="9117337"/>
                  <a:pt x="7668742" y="9100454"/>
                </a:cubicBezTo>
                <a:cubicBezTo>
                  <a:pt x="7670186" y="9127110"/>
                  <a:pt x="7681959" y="9146810"/>
                  <a:pt x="7699976" y="9163295"/>
                </a:cubicBezTo>
                <a:close/>
                <a:moveTo>
                  <a:pt x="7427213" y="9784684"/>
                </a:moveTo>
                <a:cubicBezTo>
                  <a:pt x="7425299" y="9779575"/>
                  <a:pt x="7431215" y="9767382"/>
                  <a:pt x="7423841" y="9767942"/>
                </a:cubicBezTo>
                <a:cubicBezTo>
                  <a:pt x="7421230" y="9770304"/>
                  <a:pt x="7415385" y="9787746"/>
                  <a:pt x="7427213" y="9784684"/>
                </a:cubicBezTo>
                <a:close/>
                <a:moveTo>
                  <a:pt x="9187696" y="5801413"/>
                </a:moveTo>
                <a:cubicBezTo>
                  <a:pt x="9181850" y="5798499"/>
                  <a:pt x="9179511" y="5794407"/>
                  <a:pt x="9177171" y="5790315"/>
                </a:cubicBezTo>
                <a:cubicBezTo>
                  <a:pt x="9173082" y="5795593"/>
                  <a:pt x="9166652" y="5795803"/>
                  <a:pt x="9164317" y="5805370"/>
                </a:cubicBezTo>
                <a:lnTo>
                  <a:pt x="9181465" y="5813916"/>
                </a:lnTo>
                <a:close/>
                <a:moveTo>
                  <a:pt x="9095584" y="6012819"/>
                </a:moveTo>
                <a:cubicBezTo>
                  <a:pt x="9071275" y="6062700"/>
                  <a:pt x="9026498" y="6104871"/>
                  <a:pt x="8993323" y="6093682"/>
                </a:cubicBezTo>
                <a:cubicBezTo>
                  <a:pt x="8957418" y="6081618"/>
                  <a:pt x="8894332" y="5968574"/>
                  <a:pt x="8897172" y="5937443"/>
                </a:cubicBezTo>
                <a:cubicBezTo>
                  <a:pt x="8901931" y="5895616"/>
                  <a:pt x="8928971" y="5872655"/>
                  <a:pt x="8964639" y="5868569"/>
                </a:cubicBezTo>
                <a:cubicBezTo>
                  <a:pt x="8960283" y="5844055"/>
                  <a:pt x="8929870" y="5844442"/>
                  <a:pt x="8912482" y="5831407"/>
                </a:cubicBezTo>
                <a:cubicBezTo>
                  <a:pt x="8884548" y="5811170"/>
                  <a:pt x="8862249" y="5784515"/>
                  <a:pt x="8855359" y="5760195"/>
                </a:cubicBezTo>
                <a:cubicBezTo>
                  <a:pt x="8862333" y="5743266"/>
                  <a:pt x="8870295" y="5732178"/>
                  <a:pt x="8879239" y="5723034"/>
                </a:cubicBezTo>
                <a:cubicBezTo>
                  <a:pt x="8968585" y="5742299"/>
                  <a:pt x="9048738" y="5822071"/>
                  <a:pt x="9075036" y="5885696"/>
                </a:cubicBezTo>
                <a:cubicBezTo>
                  <a:pt x="9123733" y="5905348"/>
                  <a:pt x="9119892" y="5962939"/>
                  <a:pt x="9095584" y="6012819"/>
                </a:cubicBezTo>
                <a:close/>
                <a:moveTo>
                  <a:pt x="8368800" y="7658179"/>
                </a:moveTo>
                <a:cubicBezTo>
                  <a:pt x="8357764" y="7639046"/>
                  <a:pt x="8368692" y="7611085"/>
                  <a:pt x="8354040" y="7593682"/>
                </a:cubicBezTo>
                <a:cubicBezTo>
                  <a:pt x="8355058" y="7594606"/>
                  <a:pt x="8340491" y="7595299"/>
                  <a:pt x="8346298" y="7586460"/>
                </a:cubicBezTo>
                <a:cubicBezTo>
                  <a:pt x="8352718" y="7594523"/>
                  <a:pt x="8367192" y="7591888"/>
                  <a:pt x="8371105" y="7604548"/>
                </a:cubicBezTo>
                <a:cubicBezTo>
                  <a:pt x="8380277" y="7580563"/>
                  <a:pt x="8347379" y="7576482"/>
                  <a:pt x="8338010" y="7571867"/>
                </a:cubicBezTo>
                <a:cubicBezTo>
                  <a:pt x="8343402" y="7574725"/>
                  <a:pt x="8347019" y="7572996"/>
                  <a:pt x="8349793" y="7569944"/>
                </a:cubicBezTo>
                <a:cubicBezTo>
                  <a:pt x="8346157" y="7563112"/>
                  <a:pt x="8344815" y="7555389"/>
                  <a:pt x="8345942" y="7546384"/>
                </a:cubicBezTo>
                <a:cubicBezTo>
                  <a:pt x="8340726" y="7543128"/>
                  <a:pt x="8337600" y="7546975"/>
                  <a:pt x="8332208" y="7544117"/>
                </a:cubicBezTo>
                <a:cubicBezTo>
                  <a:pt x="8341197" y="7536683"/>
                  <a:pt x="8334787" y="7532900"/>
                  <a:pt x="8334323" y="7523193"/>
                </a:cubicBezTo>
                <a:lnTo>
                  <a:pt x="8320972" y="7553409"/>
                </a:lnTo>
                <a:cubicBezTo>
                  <a:pt x="8332940" y="7555370"/>
                  <a:pt x="8320909" y="7564310"/>
                  <a:pt x="8321492" y="7568371"/>
                </a:cubicBezTo>
                <a:cubicBezTo>
                  <a:pt x="8323278" y="7577238"/>
                  <a:pt x="8333101" y="7587281"/>
                  <a:pt x="8323105" y="7598071"/>
                </a:cubicBezTo>
                <a:cubicBezTo>
                  <a:pt x="8331198" y="7604498"/>
                  <a:pt x="8332362" y="7592182"/>
                  <a:pt x="8340853" y="7598784"/>
                </a:cubicBezTo>
                <a:cubicBezTo>
                  <a:pt x="8335887" y="7608946"/>
                  <a:pt x="8346802" y="7613293"/>
                  <a:pt x="8345100" y="7622522"/>
                </a:cubicBezTo>
                <a:cubicBezTo>
                  <a:pt x="8362904" y="7628488"/>
                  <a:pt x="8353262" y="7658918"/>
                  <a:pt x="8368800" y="7658179"/>
                </a:cubicBezTo>
                <a:close/>
                <a:moveTo>
                  <a:pt x="7248108" y="10195582"/>
                </a:moveTo>
                <a:cubicBezTo>
                  <a:pt x="7242661" y="10180543"/>
                  <a:pt x="7237544" y="10165788"/>
                  <a:pt x="7224661" y="10158706"/>
                </a:cubicBezTo>
                <a:cubicBezTo>
                  <a:pt x="7231246" y="10172427"/>
                  <a:pt x="7232623" y="10190853"/>
                  <a:pt x="7248108" y="10195582"/>
                </a:cubicBezTo>
                <a:close/>
                <a:moveTo>
                  <a:pt x="7473192" y="9686569"/>
                </a:moveTo>
                <a:cubicBezTo>
                  <a:pt x="7475471" y="9680229"/>
                  <a:pt x="7477087" y="9673191"/>
                  <a:pt x="7477573" y="9664965"/>
                </a:cubicBezTo>
                <a:cubicBezTo>
                  <a:pt x="7456471" y="9680783"/>
                  <a:pt x="7450329" y="9711228"/>
                  <a:pt x="7437509" y="9734763"/>
                </a:cubicBezTo>
                <a:cubicBezTo>
                  <a:pt x="7441526" y="9734767"/>
                  <a:pt x="7441837" y="9739070"/>
                  <a:pt x="7447323" y="9738035"/>
                </a:cubicBezTo>
                <a:cubicBezTo>
                  <a:pt x="7453546" y="9718324"/>
                  <a:pt x="7466355" y="9705588"/>
                  <a:pt x="7473192" y="9686569"/>
                </a:cubicBezTo>
                <a:close/>
                <a:moveTo>
                  <a:pt x="5746628" y="13596019"/>
                </a:moveTo>
                <a:cubicBezTo>
                  <a:pt x="5749916" y="13578888"/>
                  <a:pt x="5747307" y="13548192"/>
                  <a:pt x="5728263" y="13549308"/>
                </a:cubicBezTo>
                <a:cubicBezTo>
                  <a:pt x="5735799" y="13564549"/>
                  <a:pt x="5733175" y="13583404"/>
                  <a:pt x="5746628" y="13596019"/>
                </a:cubicBezTo>
                <a:close/>
                <a:moveTo>
                  <a:pt x="5778335" y="13524257"/>
                </a:moveTo>
                <a:cubicBezTo>
                  <a:pt x="5764831" y="13477311"/>
                  <a:pt x="5754596" y="13429425"/>
                  <a:pt x="5731156" y="13386666"/>
                </a:cubicBezTo>
                <a:cubicBezTo>
                  <a:pt x="5729243" y="13437284"/>
                  <a:pt x="5754889" y="13477205"/>
                  <a:pt x="5766181" y="13522698"/>
                </a:cubicBezTo>
                <a:cubicBezTo>
                  <a:pt x="5770735" y="13524235"/>
                  <a:pt x="5775778" y="13527892"/>
                  <a:pt x="5778335" y="13524257"/>
                </a:cubicBezTo>
                <a:close/>
                <a:moveTo>
                  <a:pt x="7656804" y="9273003"/>
                </a:moveTo>
                <a:cubicBezTo>
                  <a:pt x="7639461" y="9270934"/>
                  <a:pt x="7637784" y="9259525"/>
                  <a:pt x="7622219" y="9256662"/>
                </a:cubicBezTo>
                <a:cubicBezTo>
                  <a:pt x="7616101" y="9276883"/>
                  <a:pt x="7645661" y="9278617"/>
                  <a:pt x="7656804" y="9273003"/>
                </a:cubicBezTo>
                <a:close/>
                <a:moveTo>
                  <a:pt x="9328284" y="5491209"/>
                </a:moveTo>
                <a:cubicBezTo>
                  <a:pt x="9335586" y="5480859"/>
                  <a:pt x="9328108" y="5459043"/>
                  <a:pt x="9327989" y="5442651"/>
                </a:cubicBezTo>
                <a:cubicBezTo>
                  <a:pt x="9299979" y="5450194"/>
                  <a:pt x="9322954" y="5472265"/>
                  <a:pt x="9328284" y="5491209"/>
                </a:cubicBezTo>
                <a:close/>
                <a:moveTo>
                  <a:pt x="7679690" y="9228234"/>
                </a:moveTo>
                <a:cubicBezTo>
                  <a:pt x="7682099" y="9213081"/>
                  <a:pt x="7668824" y="9207702"/>
                  <a:pt x="7664498" y="9197049"/>
                </a:cubicBezTo>
                <a:cubicBezTo>
                  <a:pt x="7657008" y="9198900"/>
                  <a:pt x="7644680" y="9191819"/>
                  <a:pt x="7643294" y="9203529"/>
                </a:cubicBezTo>
                <a:cubicBezTo>
                  <a:pt x="7654996" y="9214942"/>
                  <a:pt x="7661444" y="9216969"/>
                  <a:pt x="7679690" y="9228234"/>
                </a:cubicBezTo>
                <a:close/>
                <a:moveTo>
                  <a:pt x="7520837" y="9588124"/>
                </a:moveTo>
                <a:cubicBezTo>
                  <a:pt x="7498846" y="9591648"/>
                  <a:pt x="7502800" y="9646360"/>
                  <a:pt x="7480483" y="9628275"/>
                </a:cubicBezTo>
                <a:cubicBezTo>
                  <a:pt x="7481497" y="9633761"/>
                  <a:pt x="7469658" y="9649495"/>
                  <a:pt x="7484078" y="9648090"/>
                </a:cubicBezTo>
                <a:cubicBezTo>
                  <a:pt x="7500878" y="9632598"/>
                  <a:pt x="7513022" y="9612515"/>
                  <a:pt x="7520837" y="9588124"/>
                </a:cubicBezTo>
                <a:close/>
                <a:moveTo>
                  <a:pt x="8642988" y="7050828"/>
                </a:moveTo>
                <a:cubicBezTo>
                  <a:pt x="8635598" y="7045256"/>
                  <a:pt x="8632253" y="7035466"/>
                  <a:pt x="8620713" y="7032825"/>
                </a:cubicBezTo>
                <a:cubicBezTo>
                  <a:pt x="8618637" y="7046078"/>
                  <a:pt x="8634129" y="7066766"/>
                  <a:pt x="8642988" y="7050828"/>
                </a:cubicBezTo>
                <a:close/>
                <a:moveTo>
                  <a:pt x="6665685" y="11527359"/>
                </a:moveTo>
                <a:cubicBezTo>
                  <a:pt x="6670287" y="11509415"/>
                  <a:pt x="6663456" y="11492602"/>
                  <a:pt x="6652213" y="11477169"/>
                </a:cubicBezTo>
                <a:cubicBezTo>
                  <a:pt x="6648582" y="11495068"/>
                  <a:pt x="6653869" y="11512148"/>
                  <a:pt x="6665685" y="11527359"/>
                </a:cubicBezTo>
                <a:close/>
                <a:moveTo>
                  <a:pt x="6945560" y="10895340"/>
                </a:moveTo>
                <a:cubicBezTo>
                  <a:pt x="6943295" y="10908330"/>
                  <a:pt x="6935642" y="10914567"/>
                  <a:pt x="6920675" y="10911641"/>
                </a:cubicBezTo>
                <a:cubicBezTo>
                  <a:pt x="6903551" y="10908482"/>
                  <a:pt x="6905081" y="10890121"/>
                  <a:pt x="6895610" y="10880725"/>
                </a:cubicBezTo>
                <a:cubicBezTo>
                  <a:pt x="6879467" y="10868409"/>
                  <a:pt x="6850738" y="10847246"/>
                  <a:pt x="6868835" y="10820955"/>
                </a:cubicBezTo>
                <a:cubicBezTo>
                  <a:pt x="6911295" y="10832121"/>
                  <a:pt x="6922665" y="10868626"/>
                  <a:pt x="6945560" y="10895340"/>
                </a:cubicBezTo>
                <a:close/>
                <a:moveTo>
                  <a:pt x="8369893" y="7672918"/>
                </a:moveTo>
                <a:cubicBezTo>
                  <a:pt x="8366711" y="7671513"/>
                  <a:pt x="8367367" y="7668951"/>
                  <a:pt x="8364759" y="7667323"/>
                </a:cubicBezTo>
                <a:cubicBezTo>
                  <a:pt x="8363224" y="7671873"/>
                  <a:pt x="8359794" y="7677485"/>
                  <a:pt x="8367082" y="7679281"/>
                </a:cubicBezTo>
                <a:close/>
                <a:moveTo>
                  <a:pt x="8848210" y="6592054"/>
                </a:moveTo>
                <a:cubicBezTo>
                  <a:pt x="8848081" y="6590317"/>
                  <a:pt x="8848323" y="6587679"/>
                  <a:pt x="8848194" y="6585942"/>
                </a:cubicBezTo>
                <a:cubicBezTo>
                  <a:pt x="8846426" y="6585636"/>
                  <a:pt x="8843790" y="6585396"/>
                  <a:pt x="8841588" y="6585121"/>
                </a:cubicBezTo>
                <a:cubicBezTo>
                  <a:pt x="8841315" y="6587324"/>
                  <a:pt x="8841475" y="6589495"/>
                  <a:pt x="8841202" y="6591698"/>
                </a:cubicBezTo>
                <a:cubicBezTo>
                  <a:pt x="8843404" y="6591972"/>
                  <a:pt x="8845606" y="6592247"/>
                  <a:pt x="8848210" y="6592054"/>
                </a:cubicBezTo>
                <a:close/>
                <a:moveTo>
                  <a:pt x="8740968" y="6841429"/>
                </a:moveTo>
                <a:cubicBezTo>
                  <a:pt x="8740390" y="6833613"/>
                  <a:pt x="8738575" y="6826761"/>
                  <a:pt x="8732275" y="6824170"/>
                </a:cubicBezTo>
                <a:cubicBezTo>
                  <a:pt x="8724447" y="6830422"/>
                  <a:pt x="8730890" y="6840864"/>
                  <a:pt x="8740968" y="6841429"/>
                </a:cubicBezTo>
                <a:close/>
                <a:moveTo>
                  <a:pt x="7677219" y="9254718"/>
                </a:moveTo>
                <a:cubicBezTo>
                  <a:pt x="7675082" y="9253752"/>
                  <a:pt x="7672927" y="9253222"/>
                  <a:pt x="7674365" y="9250233"/>
                </a:cubicBezTo>
                <a:cubicBezTo>
                  <a:pt x="7671794" y="9249249"/>
                  <a:pt x="7669638" y="9248718"/>
                  <a:pt x="7667047" y="9248168"/>
                </a:cubicBezTo>
                <a:cubicBezTo>
                  <a:pt x="7658854" y="9256091"/>
                  <a:pt x="7676894" y="9262115"/>
                  <a:pt x="7677219" y="9254718"/>
                </a:cubicBezTo>
                <a:close/>
                <a:moveTo>
                  <a:pt x="7948768" y="8642181"/>
                </a:moveTo>
                <a:cubicBezTo>
                  <a:pt x="7925967" y="8693785"/>
                  <a:pt x="7899508" y="8733334"/>
                  <a:pt x="7860145" y="8741088"/>
                </a:cubicBezTo>
                <a:cubicBezTo>
                  <a:pt x="7838223" y="8698665"/>
                  <a:pt x="7903757" y="8624191"/>
                  <a:pt x="7948768" y="8642181"/>
                </a:cubicBezTo>
                <a:close/>
                <a:moveTo>
                  <a:pt x="8342851" y="7758865"/>
                </a:moveTo>
                <a:cubicBezTo>
                  <a:pt x="8340409" y="7752558"/>
                  <a:pt x="8332852" y="7749219"/>
                  <a:pt x="8331069" y="7760787"/>
                </a:cubicBezTo>
                <a:cubicBezTo>
                  <a:pt x="8336063" y="7763468"/>
                  <a:pt x="8340077" y="7761916"/>
                  <a:pt x="8342851" y="7758865"/>
                </a:cubicBezTo>
                <a:close/>
                <a:moveTo>
                  <a:pt x="5818380" y="13472380"/>
                </a:moveTo>
                <a:cubicBezTo>
                  <a:pt x="5819151" y="13455566"/>
                  <a:pt x="5817976" y="13438846"/>
                  <a:pt x="5803996" y="13427427"/>
                </a:cubicBezTo>
                <a:cubicBezTo>
                  <a:pt x="5800753" y="13445530"/>
                  <a:pt x="5805548" y="13460516"/>
                  <a:pt x="5818380" y="13472380"/>
                </a:cubicBezTo>
                <a:close/>
                <a:moveTo>
                  <a:pt x="8841793" y="6630354"/>
                </a:moveTo>
                <a:cubicBezTo>
                  <a:pt x="8842504" y="6624490"/>
                  <a:pt x="8835993" y="6617192"/>
                  <a:pt x="8832292" y="6624668"/>
                </a:cubicBezTo>
                <a:cubicBezTo>
                  <a:pt x="8837999" y="6625118"/>
                  <a:pt x="8833835" y="6633721"/>
                  <a:pt x="8838302" y="6635141"/>
                </a:cubicBezTo>
                <a:cubicBezTo>
                  <a:pt x="8840516" y="6634104"/>
                  <a:pt x="8841556" y="6632309"/>
                  <a:pt x="8841793" y="6630354"/>
                </a:cubicBezTo>
                <a:close/>
                <a:moveTo>
                  <a:pt x="7271643" y="10192309"/>
                </a:moveTo>
                <a:cubicBezTo>
                  <a:pt x="7265033" y="10190633"/>
                  <a:pt x="7268506" y="10179261"/>
                  <a:pt x="7257917" y="10182201"/>
                </a:cubicBezTo>
                <a:cubicBezTo>
                  <a:pt x="7256910" y="10189377"/>
                  <a:pt x="7267940" y="10200610"/>
                  <a:pt x="7271643" y="10192309"/>
                </a:cubicBezTo>
                <a:close/>
                <a:moveTo>
                  <a:pt x="5807518" y="13506654"/>
                </a:moveTo>
                <a:cubicBezTo>
                  <a:pt x="5805358" y="13481398"/>
                  <a:pt x="5804589" y="13440079"/>
                  <a:pt x="5784515" y="13431685"/>
                </a:cubicBezTo>
                <a:cubicBezTo>
                  <a:pt x="5791932" y="13456882"/>
                  <a:pt x="5788618" y="13485914"/>
                  <a:pt x="5807518" y="13506654"/>
                </a:cubicBezTo>
                <a:close/>
                <a:moveTo>
                  <a:pt x="9458132" y="5245238"/>
                </a:moveTo>
                <a:cubicBezTo>
                  <a:pt x="9458621" y="5243012"/>
                  <a:pt x="9458329" y="5240140"/>
                  <a:pt x="9456769" y="5236201"/>
                </a:cubicBezTo>
                <a:cubicBezTo>
                  <a:pt x="9441448" y="5231597"/>
                  <a:pt x="9435515" y="5255423"/>
                  <a:pt x="9445812" y="5259309"/>
                </a:cubicBezTo>
                <a:cubicBezTo>
                  <a:pt x="9448167" y="5252798"/>
                  <a:pt x="9456664" y="5251918"/>
                  <a:pt x="9458132" y="5245238"/>
                </a:cubicBezTo>
                <a:close/>
                <a:moveTo>
                  <a:pt x="8772602" y="6797122"/>
                </a:moveTo>
                <a:lnTo>
                  <a:pt x="8774991" y="6787073"/>
                </a:lnTo>
                <a:lnTo>
                  <a:pt x="8778926" y="6770514"/>
                </a:lnTo>
                <a:cubicBezTo>
                  <a:pt x="8778637" y="6766606"/>
                  <a:pt x="8772337" y="6764013"/>
                  <a:pt x="8772915" y="6760044"/>
                </a:cubicBezTo>
                <a:cubicBezTo>
                  <a:pt x="8773221" y="6758273"/>
                  <a:pt x="8784410" y="6744348"/>
                  <a:pt x="8788044" y="6734474"/>
                </a:cubicBezTo>
                <a:cubicBezTo>
                  <a:pt x="8799410" y="6705256"/>
                  <a:pt x="8800524" y="6690759"/>
                  <a:pt x="8806312" y="6662828"/>
                </a:cubicBezTo>
                <a:cubicBezTo>
                  <a:pt x="8808821" y="6649545"/>
                  <a:pt x="8813935" y="6636066"/>
                  <a:pt x="8815607" y="6623282"/>
                </a:cubicBezTo>
                <a:cubicBezTo>
                  <a:pt x="8824714" y="6557552"/>
                  <a:pt x="8805851" y="6479485"/>
                  <a:pt x="8773335" y="6470534"/>
                </a:cubicBezTo>
                <a:cubicBezTo>
                  <a:pt x="8758194" y="6466415"/>
                  <a:pt x="8736735" y="6477167"/>
                  <a:pt x="8712109" y="6486411"/>
                </a:cubicBezTo>
                <a:cubicBezTo>
                  <a:pt x="8639405" y="6512302"/>
                  <a:pt x="8602787" y="6524616"/>
                  <a:pt x="8593486" y="6611318"/>
                </a:cubicBezTo>
                <a:cubicBezTo>
                  <a:pt x="8588465" y="6661464"/>
                  <a:pt x="8579411" y="6710158"/>
                  <a:pt x="8594596" y="6744401"/>
                </a:cubicBezTo>
                <a:cubicBezTo>
                  <a:pt x="8619508" y="6762646"/>
                  <a:pt x="8644631" y="6766028"/>
                  <a:pt x="8671826" y="6779736"/>
                </a:cubicBezTo>
                <a:cubicBezTo>
                  <a:pt x="8693155" y="6790822"/>
                  <a:pt x="8721602" y="6821465"/>
                  <a:pt x="8752561" y="6815247"/>
                </a:cubicBezTo>
                <a:cubicBezTo>
                  <a:pt x="8761393" y="6813722"/>
                  <a:pt x="8768142" y="6806127"/>
                  <a:pt x="8772602" y="6797122"/>
                </a:cubicBezTo>
                <a:close/>
                <a:moveTo>
                  <a:pt x="10553839" y="2768195"/>
                </a:moveTo>
                <a:cubicBezTo>
                  <a:pt x="10556964" y="2760043"/>
                  <a:pt x="10553814" y="2755315"/>
                  <a:pt x="10545361" y="2753963"/>
                </a:cubicBezTo>
                <a:cubicBezTo>
                  <a:pt x="10520425" y="2762965"/>
                  <a:pt x="10482062" y="2715032"/>
                  <a:pt x="10463398" y="2741104"/>
                </a:cubicBezTo>
                <a:cubicBezTo>
                  <a:pt x="10502483" y="2750747"/>
                  <a:pt x="10514707" y="2757578"/>
                  <a:pt x="10553839" y="2768195"/>
                </a:cubicBezTo>
                <a:close/>
                <a:moveTo>
                  <a:pt x="8371479" y="7710211"/>
                </a:moveTo>
                <a:cubicBezTo>
                  <a:pt x="8367279" y="7707881"/>
                  <a:pt x="8364588" y="7708592"/>
                  <a:pt x="8361102" y="7708952"/>
                </a:cubicBezTo>
                <a:cubicBezTo>
                  <a:pt x="8350584" y="7684345"/>
                  <a:pt x="8354621" y="7654765"/>
                  <a:pt x="8345249" y="7629716"/>
                </a:cubicBezTo>
                <a:cubicBezTo>
                  <a:pt x="8343446" y="7632720"/>
                  <a:pt x="8340135" y="7632683"/>
                  <a:pt x="8336649" y="7633044"/>
                </a:cubicBezTo>
                <a:cubicBezTo>
                  <a:pt x="8336934" y="7622715"/>
                  <a:pt x="8332457" y="7614559"/>
                  <a:pt x="8326435" y="7606671"/>
                </a:cubicBezTo>
                <a:cubicBezTo>
                  <a:pt x="8312879" y="7624442"/>
                  <a:pt x="8331657" y="7650797"/>
                  <a:pt x="8338425" y="7637630"/>
                </a:cubicBezTo>
                <a:cubicBezTo>
                  <a:pt x="8339269" y="7659388"/>
                  <a:pt x="8351166" y="7688405"/>
                  <a:pt x="8340172" y="7706833"/>
                </a:cubicBezTo>
                <a:cubicBezTo>
                  <a:pt x="8349293" y="7718465"/>
                  <a:pt x="8361111" y="7713234"/>
                  <a:pt x="8371479" y="7710211"/>
                </a:cubicBezTo>
                <a:close/>
                <a:moveTo>
                  <a:pt x="8662744" y="7052421"/>
                </a:moveTo>
                <a:cubicBezTo>
                  <a:pt x="8664594" y="7036130"/>
                  <a:pt x="8651719" y="7033153"/>
                  <a:pt x="8641255" y="7027379"/>
                </a:cubicBezTo>
                <a:cubicBezTo>
                  <a:pt x="8643521" y="7040308"/>
                  <a:pt x="8650673" y="7048512"/>
                  <a:pt x="8662744" y="7052421"/>
                </a:cubicBezTo>
                <a:close/>
                <a:moveTo>
                  <a:pt x="7257895" y="10235624"/>
                </a:moveTo>
                <a:cubicBezTo>
                  <a:pt x="7254345" y="10217048"/>
                  <a:pt x="7247623" y="10201485"/>
                  <a:pt x="7231431" y="10195573"/>
                </a:cubicBezTo>
                <a:cubicBezTo>
                  <a:pt x="7237585" y="10211795"/>
                  <a:pt x="7244545" y="10226415"/>
                  <a:pt x="7257895" y="10235624"/>
                </a:cubicBezTo>
                <a:close/>
                <a:moveTo>
                  <a:pt x="7730329" y="9166809"/>
                </a:moveTo>
                <a:cubicBezTo>
                  <a:pt x="7716223" y="9160521"/>
                  <a:pt x="7708618" y="9164983"/>
                  <a:pt x="7707495" y="9180628"/>
                </a:cubicBezTo>
                <a:cubicBezTo>
                  <a:pt x="7720373" y="9185117"/>
                  <a:pt x="7725162" y="9175301"/>
                  <a:pt x="7730329" y="9166809"/>
                </a:cubicBezTo>
                <a:close/>
                <a:moveTo>
                  <a:pt x="8508357" y="7407896"/>
                </a:moveTo>
                <a:cubicBezTo>
                  <a:pt x="8506304" y="7380104"/>
                  <a:pt x="8464177" y="7359203"/>
                  <a:pt x="8443348" y="7337165"/>
                </a:cubicBezTo>
                <a:cubicBezTo>
                  <a:pt x="8455737" y="7368996"/>
                  <a:pt x="8474251" y="7395135"/>
                  <a:pt x="8508357" y="7407896"/>
                </a:cubicBezTo>
                <a:close/>
                <a:moveTo>
                  <a:pt x="6687855" y="11530971"/>
                </a:moveTo>
                <a:cubicBezTo>
                  <a:pt x="6687730" y="11511890"/>
                  <a:pt x="6684094" y="11480316"/>
                  <a:pt x="6663286" y="11472548"/>
                </a:cubicBezTo>
                <a:cubicBezTo>
                  <a:pt x="6670782" y="11491082"/>
                  <a:pt x="6669164" y="11522712"/>
                  <a:pt x="6687855" y="11530971"/>
                </a:cubicBezTo>
                <a:close/>
                <a:moveTo>
                  <a:pt x="9213809" y="5814424"/>
                </a:moveTo>
                <a:cubicBezTo>
                  <a:pt x="9202892" y="5798254"/>
                  <a:pt x="9214966" y="5775002"/>
                  <a:pt x="9190219" y="5764132"/>
                </a:cubicBezTo>
                <a:cubicBezTo>
                  <a:pt x="9178730" y="5785235"/>
                  <a:pt x="9199975" y="5813871"/>
                  <a:pt x="9213809" y="5814424"/>
                </a:cubicBezTo>
                <a:close/>
                <a:moveTo>
                  <a:pt x="6627809" y="11669020"/>
                </a:moveTo>
                <a:cubicBezTo>
                  <a:pt x="6612192" y="11651655"/>
                  <a:pt x="6607387" y="11632408"/>
                  <a:pt x="6587136" y="11615849"/>
                </a:cubicBezTo>
                <a:cubicBezTo>
                  <a:pt x="6581433" y="11635210"/>
                  <a:pt x="6609165" y="11661733"/>
                  <a:pt x="6627809" y="11669020"/>
                </a:cubicBezTo>
                <a:close/>
                <a:moveTo>
                  <a:pt x="7699011" y="9244777"/>
                </a:moveTo>
                <a:cubicBezTo>
                  <a:pt x="7687893" y="9239929"/>
                  <a:pt x="7682840" y="9245810"/>
                  <a:pt x="7678242" y="9251276"/>
                </a:cubicBezTo>
                <a:cubicBezTo>
                  <a:pt x="7682912" y="9254096"/>
                  <a:pt x="7686201" y="9258600"/>
                  <a:pt x="7690852" y="9261856"/>
                </a:cubicBezTo>
                <a:cubicBezTo>
                  <a:pt x="7694920" y="9258547"/>
                  <a:pt x="7698194" y="9253460"/>
                  <a:pt x="7699011" y="9244777"/>
                </a:cubicBezTo>
                <a:close/>
                <a:moveTo>
                  <a:pt x="5763994" y="13625612"/>
                </a:moveTo>
                <a:cubicBezTo>
                  <a:pt x="5739712" y="13610594"/>
                  <a:pt x="5713773" y="13581026"/>
                  <a:pt x="5690744" y="13576092"/>
                </a:cubicBezTo>
                <a:cubicBezTo>
                  <a:pt x="5714190" y="13594076"/>
                  <a:pt x="5729378" y="13614605"/>
                  <a:pt x="5756844" y="13631030"/>
                </a:cubicBezTo>
                <a:cubicBezTo>
                  <a:pt x="5759982" y="13631463"/>
                  <a:pt x="5762631" y="13629775"/>
                  <a:pt x="5763994" y="13625612"/>
                </a:cubicBezTo>
                <a:close/>
                <a:moveTo>
                  <a:pt x="7512333" y="9669780"/>
                </a:moveTo>
                <a:cubicBezTo>
                  <a:pt x="7515351" y="9666113"/>
                  <a:pt x="7517827" y="9661907"/>
                  <a:pt x="7517316" y="9654838"/>
                </a:cubicBezTo>
                <a:cubicBezTo>
                  <a:pt x="7508516" y="9657052"/>
                  <a:pt x="7496107" y="9673446"/>
                  <a:pt x="7504103" y="9681493"/>
                </a:cubicBezTo>
                <a:cubicBezTo>
                  <a:pt x="7505756" y="9676577"/>
                  <a:pt x="7509315" y="9673448"/>
                  <a:pt x="7512333" y="9669780"/>
                </a:cubicBezTo>
                <a:close/>
                <a:moveTo>
                  <a:pt x="6880714" y="11104080"/>
                </a:moveTo>
                <a:cubicBezTo>
                  <a:pt x="6873023" y="11118888"/>
                  <a:pt x="6869183" y="11138452"/>
                  <a:pt x="6853405" y="11143275"/>
                </a:cubicBezTo>
                <a:cubicBezTo>
                  <a:pt x="6814695" y="11126101"/>
                  <a:pt x="6779755" y="11106290"/>
                  <a:pt x="6777687" y="11060474"/>
                </a:cubicBezTo>
                <a:cubicBezTo>
                  <a:pt x="6823313" y="11049730"/>
                  <a:pt x="6841946" y="11095584"/>
                  <a:pt x="6880714" y="11104080"/>
                </a:cubicBezTo>
                <a:close/>
                <a:moveTo>
                  <a:pt x="9481457" y="5220338"/>
                </a:moveTo>
                <a:cubicBezTo>
                  <a:pt x="9469460" y="5187536"/>
                  <a:pt x="9500365" y="5190217"/>
                  <a:pt x="9497875" y="5165716"/>
                </a:cubicBezTo>
                <a:cubicBezTo>
                  <a:pt x="9483976" y="5169012"/>
                  <a:pt x="9487282" y="5186310"/>
                  <a:pt x="9469335" y="5186311"/>
                </a:cubicBezTo>
                <a:cubicBezTo>
                  <a:pt x="9468162" y="5180862"/>
                  <a:pt x="9482352" y="5168252"/>
                  <a:pt x="9472154" y="5168379"/>
                </a:cubicBezTo>
                <a:cubicBezTo>
                  <a:pt x="9460227" y="5178898"/>
                  <a:pt x="9464830" y="5202871"/>
                  <a:pt x="9459587" y="5218269"/>
                </a:cubicBezTo>
                <a:cubicBezTo>
                  <a:pt x="9470284" y="5223042"/>
                  <a:pt x="9468482" y="5226632"/>
                  <a:pt x="9481457" y="5220338"/>
                </a:cubicBezTo>
                <a:close/>
                <a:moveTo>
                  <a:pt x="5802409" y="13547283"/>
                </a:moveTo>
                <a:cubicBezTo>
                  <a:pt x="5791240" y="13496126"/>
                  <a:pt x="5785017" y="13442390"/>
                  <a:pt x="5756625" y="13397919"/>
                </a:cubicBezTo>
                <a:cubicBezTo>
                  <a:pt x="5760637" y="13450202"/>
                  <a:pt x="5778009" y="13513153"/>
                  <a:pt x="5802409" y="13547283"/>
                </a:cubicBezTo>
                <a:close/>
                <a:moveTo>
                  <a:pt x="7467160" y="9781650"/>
                </a:moveTo>
                <a:cubicBezTo>
                  <a:pt x="7467216" y="9769593"/>
                  <a:pt x="7476871" y="9766387"/>
                  <a:pt x="7477256" y="9754614"/>
                </a:cubicBezTo>
                <a:cubicBezTo>
                  <a:pt x="7468974" y="9746898"/>
                  <a:pt x="7450556" y="9744279"/>
                  <a:pt x="7450570" y="9761585"/>
                </a:cubicBezTo>
                <a:cubicBezTo>
                  <a:pt x="7470692" y="9753567"/>
                  <a:pt x="7451030" y="9785039"/>
                  <a:pt x="7467160" y="9781650"/>
                </a:cubicBezTo>
                <a:close/>
                <a:moveTo>
                  <a:pt x="6644936" y="11644242"/>
                </a:moveTo>
                <a:cubicBezTo>
                  <a:pt x="6659552" y="11599329"/>
                  <a:pt x="6613352" y="11565121"/>
                  <a:pt x="6588556" y="11526576"/>
                </a:cubicBezTo>
                <a:cubicBezTo>
                  <a:pt x="6589722" y="11559436"/>
                  <a:pt x="6628710" y="11585226"/>
                  <a:pt x="6640115" y="11616426"/>
                </a:cubicBezTo>
                <a:cubicBezTo>
                  <a:pt x="6628967" y="11627673"/>
                  <a:pt x="6634459" y="11636758"/>
                  <a:pt x="6644936" y="11644242"/>
                </a:cubicBezTo>
                <a:close/>
                <a:moveTo>
                  <a:pt x="8746011" y="6890446"/>
                </a:moveTo>
                <a:cubicBezTo>
                  <a:pt x="8747012" y="6889225"/>
                  <a:pt x="8747889" y="6887857"/>
                  <a:pt x="8747680" y="6885035"/>
                </a:cubicBezTo>
                <a:cubicBezTo>
                  <a:pt x="8738344" y="6882664"/>
                  <a:pt x="8729842" y="6879799"/>
                  <a:pt x="8728701" y="6870278"/>
                </a:cubicBezTo>
                <a:cubicBezTo>
                  <a:pt x="8733073" y="6870393"/>
                  <a:pt x="8736948" y="6869667"/>
                  <a:pt x="8735660" y="6864092"/>
                </a:cubicBezTo>
                <a:cubicBezTo>
                  <a:pt x="8721727" y="6846783"/>
                  <a:pt x="8716329" y="6820984"/>
                  <a:pt x="8692927" y="6811360"/>
                </a:cubicBezTo>
                <a:cubicBezTo>
                  <a:pt x="8697330" y="6835484"/>
                  <a:pt x="8714847" y="6848163"/>
                  <a:pt x="8725841" y="6866995"/>
                </a:cubicBezTo>
                <a:cubicBezTo>
                  <a:pt x="8717532" y="6866735"/>
                  <a:pt x="8712610" y="6871033"/>
                  <a:pt x="8711454" y="6878973"/>
                </a:cubicBezTo>
                <a:cubicBezTo>
                  <a:pt x="8732589" y="6875671"/>
                  <a:pt x="8729499" y="6892931"/>
                  <a:pt x="8743616" y="6894934"/>
                </a:cubicBezTo>
                <a:cubicBezTo>
                  <a:pt x="8743886" y="6892739"/>
                  <a:pt x="8745008" y="6891672"/>
                  <a:pt x="8746011" y="6890446"/>
                </a:cubicBezTo>
                <a:close/>
                <a:moveTo>
                  <a:pt x="8837588" y="6685439"/>
                </a:moveTo>
                <a:cubicBezTo>
                  <a:pt x="8842164" y="6675953"/>
                  <a:pt x="8833188" y="6657459"/>
                  <a:pt x="8823351" y="6657202"/>
                </a:cubicBezTo>
                <a:cubicBezTo>
                  <a:pt x="8816342" y="6668636"/>
                  <a:pt x="8827029" y="6677453"/>
                  <a:pt x="8828024" y="6690916"/>
                </a:cubicBezTo>
                <a:cubicBezTo>
                  <a:pt x="8833031" y="6690763"/>
                  <a:pt x="8836063" y="6688600"/>
                  <a:pt x="8837588" y="6685439"/>
                </a:cubicBezTo>
                <a:close/>
                <a:moveTo>
                  <a:pt x="8404842" y="7666976"/>
                </a:moveTo>
                <a:cubicBezTo>
                  <a:pt x="8395339" y="7622858"/>
                  <a:pt x="8395981" y="7575145"/>
                  <a:pt x="8372318" y="7536178"/>
                </a:cubicBezTo>
                <a:cubicBezTo>
                  <a:pt x="8368121" y="7554283"/>
                  <a:pt x="8389746" y="7570966"/>
                  <a:pt x="8375829" y="7585251"/>
                </a:cubicBezTo>
                <a:cubicBezTo>
                  <a:pt x="8383405" y="7597151"/>
                  <a:pt x="8388909" y="7610514"/>
                  <a:pt x="8382326" y="7627564"/>
                </a:cubicBezTo>
                <a:cubicBezTo>
                  <a:pt x="8393121" y="7637561"/>
                  <a:pt x="8388131" y="7675750"/>
                  <a:pt x="8404842" y="7666976"/>
                </a:cubicBezTo>
                <a:close/>
                <a:moveTo>
                  <a:pt x="5761645" y="13650306"/>
                </a:moveTo>
                <a:cubicBezTo>
                  <a:pt x="5738459" y="13629578"/>
                  <a:pt x="5716911" y="13610527"/>
                  <a:pt x="5693151" y="13590021"/>
                </a:cubicBezTo>
                <a:cubicBezTo>
                  <a:pt x="5673814" y="13572424"/>
                  <a:pt x="5655397" y="13549514"/>
                  <a:pt x="5635799" y="13534660"/>
                </a:cubicBezTo>
                <a:cubicBezTo>
                  <a:pt x="5621642" y="13523641"/>
                  <a:pt x="5600204" y="13519410"/>
                  <a:pt x="5587019" y="13508343"/>
                </a:cubicBezTo>
                <a:cubicBezTo>
                  <a:pt x="5580737" y="13503184"/>
                  <a:pt x="5577801" y="13490451"/>
                  <a:pt x="5571871" y="13484495"/>
                </a:cubicBezTo>
                <a:cubicBezTo>
                  <a:pt x="5562268" y="13475010"/>
                  <a:pt x="5552671" y="13469817"/>
                  <a:pt x="5542409" y="13462900"/>
                </a:cubicBezTo>
                <a:cubicBezTo>
                  <a:pt x="5546270" y="13503681"/>
                  <a:pt x="5584879" y="13525028"/>
                  <a:pt x="5619123" y="13553025"/>
                </a:cubicBezTo>
                <a:cubicBezTo>
                  <a:pt x="5661242" y="13586882"/>
                  <a:pt x="5707522" y="13626392"/>
                  <a:pt x="5754495" y="13655723"/>
                </a:cubicBezTo>
                <a:cubicBezTo>
                  <a:pt x="5757633" y="13656156"/>
                  <a:pt x="5760106" y="13654867"/>
                  <a:pt x="5761645" y="13650306"/>
                </a:cubicBezTo>
                <a:close/>
                <a:moveTo>
                  <a:pt x="8691843" y="7021014"/>
                </a:moveTo>
                <a:cubicBezTo>
                  <a:pt x="8687343" y="7007377"/>
                  <a:pt x="8681606" y="6994702"/>
                  <a:pt x="8663989" y="6992513"/>
                </a:cubicBezTo>
                <a:cubicBezTo>
                  <a:pt x="8663970" y="7009979"/>
                  <a:pt x="8682022" y="7012137"/>
                  <a:pt x="8691843" y="7021014"/>
                </a:cubicBezTo>
                <a:close/>
                <a:moveTo>
                  <a:pt x="8802185" y="6772286"/>
                </a:moveTo>
                <a:cubicBezTo>
                  <a:pt x="8802844" y="6763508"/>
                  <a:pt x="8805113" y="6752857"/>
                  <a:pt x="8797172" y="6751701"/>
                </a:cubicBezTo>
                <a:cubicBezTo>
                  <a:pt x="8793989" y="6755865"/>
                  <a:pt x="8792141" y="6760366"/>
                  <a:pt x="8792717" y="6768185"/>
                </a:cubicBezTo>
                <a:cubicBezTo>
                  <a:pt x="8797090" y="6768298"/>
                  <a:pt x="8799855" y="6770275"/>
                  <a:pt x="8802185" y="6772286"/>
                </a:cubicBezTo>
                <a:close/>
                <a:moveTo>
                  <a:pt x="10662020" y="2564321"/>
                </a:moveTo>
                <a:cubicBezTo>
                  <a:pt x="10644048" y="2559717"/>
                  <a:pt x="10624122" y="2550912"/>
                  <a:pt x="10620132" y="2569646"/>
                </a:cubicBezTo>
                <a:cubicBezTo>
                  <a:pt x="10635796" y="2570847"/>
                  <a:pt x="10652304" y="2573374"/>
                  <a:pt x="10662020" y="2564321"/>
                </a:cubicBezTo>
                <a:close/>
                <a:moveTo>
                  <a:pt x="7251409" y="10285199"/>
                </a:moveTo>
                <a:cubicBezTo>
                  <a:pt x="7249803" y="10263702"/>
                  <a:pt x="7237543" y="10252560"/>
                  <a:pt x="7224716" y="10242076"/>
                </a:cubicBezTo>
                <a:cubicBezTo>
                  <a:pt x="7228926" y="10261221"/>
                  <a:pt x="7238866" y="10274386"/>
                  <a:pt x="7251409" y="10285199"/>
                </a:cubicBezTo>
                <a:close/>
                <a:moveTo>
                  <a:pt x="6643516" y="11663592"/>
                </a:moveTo>
                <a:cubicBezTo>
                  <a:pt x="6644211" y="11657715"/>
                  <a:pt x="6641030" y="11656310"/>
                  <a:pt x="6636471" y="11650491"/>
                </a:cubicBezTo>
                <a:cubicBezTo>
                  <a:pt x="6624701" y="11636252"/>
                  <a:pt x="6610964" y="11609253"/>
                  <a:pt x="6593993" y="11600328"/>
                </a:cubicBezTo>
                <a:cubicBezTo>
                  <a:pt x="6605864" y="11620795"/>
                  <a:pt x="6623540" y="11652863"/>
                  <a:pt x="6643516" y="11663592"/>
                </a:cubicBezTo>
                <a:close/>
                <a:moveTo>
                  <a:pt x="7460581" y="9814600"/>
                </a:moveTo>
                <a:cubicBezTo>
                  <a:pt x="7458882" y="9803912"/>
                  <a:pt x="7466542" y="9803022"/>
                  <a:pt x="7463810" y="9790867"/>
                </a:cubicBezTo>
                <a:cubicBezTo>
                  <a:pt x="7451385" y="9789956"/>
                  <a:pt x="7449878" y="9799033"/>
                  <a:pt x="7447428" y="9807873"/>
                </a:cubicBezTo>
                <a:cubicBezTo>
                  <a:pt x="7453903" y="9807690"/>
                  <a:pt x="7451167" y="9816860"/>
                  <a:pt x="7460581" y="9814600"/>
                </a:cubicBezTo>
                <a:close/>
                <a:moveTo>
                  <a:pt x="8376365" y="7746556"/>
                </a:moveTo>
                <a:cubicBezTo>
                  <a:pt x="8378308" y="7743167"/>
                  <a:pt x="8379237" y="7739181"/>
                  <a:pt x="8378686" y="7734780"/>
                </a:cubicBezTo>
                <a:cubicBezTo>
                  <a:pt x="8365472" y="7747475"/>
                  <a:pt x="8370537" y="7723101"/>
                  <a:pt x="8360243" y="7719502"/>
                </a:cubicBezTo>
                <a:cubicBezTo>
                  <a:pt x="8355887" y="7726133"/>
                  <a:pt x="8366867" y="7740013"/>
                  <a:pt x="8353716" y="7741805"/>
                </a:cubicBezTo>
                <a:cubicBezTo>
                  <a:pt x="8344393" y="7738161"/>
                  <a:pt x="8357608" y="7725466"/>
                  <a:pt x="8348461" y="7721425"/>
                </a:cubicBezTo>
                <a:cubicBezTo>
                  <a:pt x="8337503" y="7736542"/>
                  <a:pt x="8349305" y="7743182"/>
                  <a:pt x="8344081" y="7756081"/>
                </a:cubicBezTo>
                <a:cubicBezTo>
                  <a:pt x="8355582" y="7761519"/>
                  <a:pt x="8370536" y="7756722"/>
                  <a:pt x="8376365" y="7746556"/>
                </a:cubicBezTo>
                <a:close/>
                <a:moveTo>
                  <a:pt x="7294354" y="10198668"/>
                </a:moveTo>
                <a:cubicBezTo>
                  <a:pt x="7284937" y="10184229"/>
                  <a:pt x="7269925" y="10156924"/>
                  <a:pt x="7251488" y="10162293"/>
                </a:cubicBezTo>
                <a:cubicBezTo>
                  <a:pt x="7266250" y="10173869"/>
                  <a:pt x="7270974" y="10195755"/>
                  <a:pt x="7294354" y="10198668"/>
                </a:cubicBezTo>
                <a:close/>
                <a:moveTo>
                  <a:pt x="6801867" y="11317336"/>
                </a:moveTo>
                <a:cubicBezTo>
                  <a:pt x="6755651" y="11305420"/>
                  <a:pt x="6722372" y="11274429"/>
                  <a:pt x="6726230" y="11234358"/>
                </a:cubicBezTo>
                <a:cubicBezTo>
                  <a:pt x="6772107" y="11245367"/>
                  <a:pt x="6797478" y="11272899"/>
                  <a:pt x="6801867" y="11317336"/>
                </a:cubicBezTo>
                <a:close/>
                <a:moveTo>
                  <a:pt x="9220246" y="5844463"/>
                </a:moveTo>
                <a:cubicBezTo>
                  <a:pt x="9225700" y="5835471"/>
                  <a:pt x="9223554" y="5829037"/>
                  <a:pt x="9214006" y="5824767"/>
                </a:cubicBezTo>
                <a:cubicBezTo>
                  <a:pt x="9205046" y="5834936"/>
                  <a:pt x="9218686" y="5837830"/>
                  <a:pt x="9220246" y="5844463"/>
                </a:cubicBezTo>
                <a:close/>
                <a:moveTo>
                  <a:pt x="7515455" y="9703887"/>
                </a:moveTo>
                <a:cubicBezTo>
                  <a:pt x="7521454" y="9692846"/>
                  <a:pt x="7525230" y="9680970"/>
                  <a:pt x="7520423" y="9667891"/>
                </a:cubicBezTo>
                <a:cubicBezTo>
                  <a:pt x="7515262" y="9690535"/>
                  <a:pt x="7491487" y="9712120"/>
                  <a:pt x="7497148" y="9734869"/>
                </a:cubicBezTo>
                <a:cubicBezTo>
                  <a:pt x="7501233" y="9725133"/>
                  <a:pt x="7509455" y="9714927"/>
                  <a:pt x="7515455" y="9703887"/>
                </a:cubicBezTo>
                <a:close/>
                <a:moveTo>
                  <a:pt x="8828164" y="6734129"/>
                </a:moveTo>
                <a:cubicBezTo>
                  <a:pt x="8832682" y="6730300"/>
                  <a:pt x="8834417" y="6718387"/>
                  <a:pt x="8826045" y="6717256"/>
                </a:cubicBezTo>
                <a:cubicBezTo>
                  <a:pt x="8821092" y="6721117"/>
                  <a:pt x="8819822" y="6733435"/>
                  <a:pt x="8828164" y="6734129"/>
                </a:cubicBezTo>
                <a:close/>
                <a:moveTo>
                  <a:pt x="7288067" y="10221981"/>
                </a:moveTo>
                <a:cubicBezTo>
                  <a:pt x="7289743" y="10211359"/>
                  <a:pt x="7279574" y="10195123"/>
                  <a:pt x="7271379" y="10205297"/>
                </a:cubicBezTo>
                <a:cubicBezTo>
                  <a:pt x="7277320" y="10210419"/>
                  <a:pt x="7279522" y="10219212"/>
                  <a:pt x="7288067" y="10221981"/>
                </a:cubicBezTo>
                <a:close/>
                <a:moveTo>
                  <a:pt x="9489945" y="5248667"/>
                </a:moveTo>
                <a:cubicBezTo>
                  <a:pt x="9492224" y="5244833"/>
                  <a:pt x="9492685" y="5240994"/>
                  <a:pt x="9487825" y="5237319"/>
                </a:cubicBezTo>
                <a:cubicBezTo>
                  <a:pt x="9474129" y="5233476"/>
                  <a:pt x="9470983" y="5257322"/>
                  <a:pt x="9481155" y="5259983"/>
                </a:cubicBezTo>
                <a:cubicBezTo>
                  <a:pt x="9483568" y="5256329"/>
                  <a:pt x="9487666" y="5252500"/>
                  <a:pt x="9489945" y="5248667"/>
                </a:cubicBezTo>
                <a:close/>
                <a:moveTo>
                  <a:pt x="6917353" y="11074813"/>
                </a:moveTo>
                <a:cubicBezTo>
                  <a:pt x="6878524" y="11070652"/>
                  <a:pt x="6863120" y="11047444"/>
                  <a:pt x="6857753" y="11016070"/>
                </a:cubicBezTo>
                <a:cubicBezTo>
                  <a:pt x="6895332" y="11003378"/>
                  <a:pt x="6931541" y="11044215"/>
                  <a:pt x="6917353" y="11074813"/>
                </a:cubicBezTo>
                <a:close/>
                <a:moveTo>
                  <a:pt x="10584647" y="2776088"/>
                </a:moveTo>
                <a:cubicBezTo>
                  <a:pt x="10587412" y="2764440"/>
                  <a:pt x="10566068" y="2754532"/>
                  <a:pt x="10565304" y="2771354"/>
                </a:cubicBezTo>
                <a:cubicBezTo>
                  <a:pt x="10571810" y="2772799"/>
                  <a:pt x="10577919" y="2774068"/>
                  <a:pt x="10584647" y="2776088"/>
                </a:cubicBezTo>
                <a:close/>
                <a:moveTo>
                  <a:pt x="6232294" y="12639285"/>
                </a:moveTo>
                <a:cubicBezTo>
                  <a:pt x="6232367" y="12632657"/>
                  <a:pt x="6199727" y="12622517"/>
                  <a:pt x="6202192" y="12637403"/>
                </a:cubicBezTo>
                <a:cubicBezTo>
                  <a:pt x="6201720" y="12643856"/>
                  <a:pt x="6234584" y="12654569"/>
                  <a:pt x="6232294" y="12639285"/>
                </a:cubicBezTo>
                <a:close/>
                <a:moveTo>
                  <a:pt x="8407521" y="7719008"/>
                </a:moveTo>
                <a:cubicBezTo>
                  <a:pt x="8392797" y="7708224"/>
                  <a:pt x="8393775" y="7692023"/>
                  <a:pt x="8398018" y="7674890"/>
                </a:cubicBezTo>
                <a:cubicBezTo>
                  <a:pt x="8390064" y="7671375"/>
                  <a:pt x="8380167" y="7667953"/>
                  <a:pt x="8377947" y="7662220"/>
                </a:cubicBezTo>
                <a:cubicBezTo>
                  <a:pt x="8374785" y="7669377"/>
                  <a:pt x="8379650" y="7673428"/>
                  <a:pt x="8373047" y="7681916"/>
                </a:cubicBezTo>
                <a:cubicBezTo>
                  <a:pt x="8396114" y="7692108"/>
                  <a:pt x="8381163" y="7717340"/>
                  <a:pt x="8395056" y="7731083"/>
                </a:cubicBezTo>
                <a:cubicBezTo>
                  <a:pt x="8401419" y="7733895"/>
                  <a:pt x="8404757" y="7726341"/>
                  <a:pt x="8407521" y="7719008"/>
                </a:cubicBezTo>
                <a:close/>
                <a:moveTo>
                  <a:pt x="5789476" y="13645449"/>
                </a:moveTo>
                <a:cubicBezTo>
                  <a:pt x="5784525" y="13643737"/>
                  <a:pt x="5782222" y="13640337"/>
                  <a:pt x="5780317" y="13637113"/>
                </a:cubicBezTo>
                <a:lnTo>
                  <a:pt x="5775561" y="13647877"/>
                </a:lnTo>
                <a:cubicBezTo>
                  <a:pt x="5781354" y="13650913"/>
                  <a:pt x="5785947" y="13649130"/>
                  <a:pt x="5789476" y="13645449"/>
                </a:cubicBezTo>
                <a:close/>
                <a:moveTo>
                  <a:pt x="5856591" y="13493552"/>
                </a:moveTo>
                <a:cubicBezTo>
                  <a:pt x="5846147" y="13482742"/>
                  <a:pt x="5855639" y="13448339"/>
                  <a:pt x="5836641" y="13450429"/>
                </a:cubicBezTo>
                <a:cubicBezTo>
                  <a:pt x="5840021" y="13464311"/>
                  <a:pt x="5847177" y="13492251"/>
                  <a:pt x="5856591" y="13493552"/>
                </a:cubicBezTo>
                <a:close/>
                <a:moveTo>
                  <a:pt x="10080244" y="3935639"/>
                </a:moveTo>
                <a:cubicBezTo>
                  <a:pt x="10084249" y="3925499"/>
                  <a:pt x="10078541" y="3920118"/>
                  <a:pt x="10074907" y="3913272"/>
                </a:cubicBezTo>
                <a:cubicBezTo>
                  <a:pt x="10070360" y="3916027"/>
                  <a:pt x="10066655" y="3920107"/>
                  <a:pt x="10063929" y="3928431"/>
                </a:cubicBezTo>
                <a:lnTo>
                  <a:pt x="10073817" y="3932800"/>
                </a:lnTo>
                <a:close/>
                <a:moveTo>
                  <a:pt x="8815453" y="6798390"/>
                </a:moveTo>
                <a:cubicBezTo>
                  <a:pt x="8816917" y="6794119"/>
                  <a:pt x="8817839" y="6789249"/>
                  <a:pt x="8817839" y="6783356"/>
                </a:cubicBezTo>
                <a:cubicBezTo>
                  <a:pt x="8809336" y="6780491"/>
                  <a:pt x="8810878" y="6789547"/>
                  <a:pt x="8804305" y="6789157"/>
                </a:cubicBezTo>
                <a:cubicBezTo>
                  <a:pt x="8812436" y="6804712"/>
                  <a:pt x="8782152" y="6820047"/>
                  <a:pt x="8797871" y="6831983"/>
                </a:cubicBezTo>
                <a:cubicBezTo>
                  <a:pt x="8801790" y="6818596"/>
                  <a:pt x="8811061" y="6811199"/>
                  <a:pt x="8815453" y="6798390"/>
                </a:cubicBezTo>
                <a:close/>
                <a:moveTo>
                  <a:pt x="7516753" y="9738422"/>
                </a:moveTo>
                <a:cubicBezTo>
                  <a:pt x="7519886" y="9731268"/>
                  <a:pt x="7522353" y="9723451"/>
                  <a:pt x="7523800" y="9714611"/>
                </a:cubicBezTo>
                <a:cubicBezTo>
                  <a:pt x="7498262" y="9728913"/>
                  <a:pt x="7495726" y="9766500"/>
                  <a:pt x="7473857" y="9784541"/>
                </a:cubicBezTo>
                <a:cubicBezTo>
                  <a:pt x="7473643" y="9790120"/>
                  <a:pt x="7476323" y="9793007"/>
                  <a:pt x="7480144" y="9794571"/>
                </a:cubicBezTo>
                <a:cubicBezTo>
                  <a:pt x="7491964" y="9775362"/>
                  <a:pt x="7507355" y="9759881"/>
                  <a:pt x="7516753" y="9738422"/>
                </a:cubicBezTo>
                <a:close/>
                <a:moveTo>
                  <a:pt x="8548300" y="7411057"/>
                </a:moveTo>
                <a:cubicBezTo>
                  <a:pt x="8531796" y="7382586"/>
                  <a:pt x="8509167" y="7359808"/>
                  <a:pt x="8490653" y="7333670"/>
                </a:cubicBezTo>
                <a:cubicBezTo>
                  <a:pt x="8490766" y="7329294"/>
                  <a:pt x="8490847" y="7324487"/>
                  <a:pt x="8491395" y="7320077"/>
                </a:cubicBezTo>
                <a:cubicBezTo>
                  <a:pt x="8472026" y="7311905"/>
                  <a:pt x="8471212" y="7271359"/>
                  <a:pt x="8447662" y="7277467"/>
                </a:cubicBezTo>
                <a:cubicBezTo>
                  <a:pt x="8457289" y="7295529"/>
                  <a:pt x="8473537" y="7308737"/>
                  <a:pt x="8480720" y="7329164"/>
                </a:cubicBezTo>
                <a:cubicBezTo>
                  <a:pt x="8479899" y="7335775"/>
                  <a:pt x="8469500" y="7330867"/>
                  <a:pt x="8470078" y="7338683"/>
                </a:cubicBezTo>
                <a:cubicBezTo>
                  <a:pt x="8493462" y="7365772"/>
                  <a:pt x="8511123" y="7398086"/>
                  <a:pt x="8544378" y="7417023"/>
                </a:cubicBezTo>
                <a:cubicBezTo>
                  <a:pt x="8547384" y="7416364"/>
                  <a:pt x="8548557" y="7414530"/>
                  <a:pt x="8548300" y="7411057"/>
                </a:cubicBezTo>
                <a:close/>
                <a:moveTo>
                  <a:pt x="9203350" y="5931536"/>
                </a:moveTo>
                <a:cubicBezTo>
                  <a:pt x="9199600" y="5938174"/>
                  <a:pt x="9192791" y="5943232"/>
                  <a:pt x="9182458" y="5944921"/>
                </a:cubicBezTo>
                <a:cubicBezTo>
                  <a:pt x="9133915" y="5911453"/>
                  <a:pt x="9098238" y="5860959"/>
                  <a:pt x="9067239" y="5816703"/>
                </a:cubicBezTo>
                <a:cubicBezTo>
                  <a:pt x="9038190" y="5774395"/>
                  <a:pt x="8990817" y="5727835"/>
                  <a:pt x="9010892" y="5668992"/>
                </a:cubicBezTo>
                <a:cubicBezTo>
                  <a:pt x="9096865" y="5726973"/>
                  <a:pt x="9120849" y="5805817"/>
                  <a:pt x="9166858" y="5877577"/>
                </a:cubicBezTo>
                <a:cubicBezTo>
                  <a:pt x="9198293" y="5877494"/>
                  <a:pt x="9214597" y="5911621"/>
                  <a:pt x="9203350" y="5931536"/>
                </a:cubicBezTo>
                <a:close/>
                <a:moveTo>
                  <a:pt x="8780841" y="6890877"/>
                </a:moveTo>
                <a:cubicBezTo>
                  <a:pt x="8790666" y="6864390"/>
                  <a:pt x="8776910" y="6831788"/>
                  <a:pt x="8751997" y="6825331"/>
                </a:cubicBezTo>
                <a:cubicBezTo>
                  <a:pt x="8752075" y="6855888"/>
                  <a:pt x="8766039" y="6873635"/>
                  <a:pt x="8780841" y="6890877"/>
                </a:cubicBezTo>
                <a:close/>
                <a:moveTo>
                  <a:pt x="10655959" y="2650650"/>
                </a:moveTo>
                <a:cubicBezTo>
                  <a:pt x="10657338" y="2649766"/>
                  <a:pt x="10658159" y="2647908"/>
                  <a:pt x="10658107" y="2644525"/>
                </a:cubicBezTo>
                <a:cubicBezTo>
                  <a:pt x="10648594" y="2641281"/>
                  <a:pt x="10641599" y="2642032"/>
                  <a:pt x="10636946" y="2647177"/>
                </a:cubicBezTo>
                <a:cubicBezTo>
                  <a:pt x="10642656" y="2647180"/>
                  <a:pt x="10651821" y="2653300"/>
                  <a:pt x="10655959" y="2650650"/>
                </a:cubicBezTo>
                <a:close/>
                <a:moveTo>
                  <a:pt x="8737410" y="6994016"/>
                </a:moveTo>
                <a:cubicBezTo>
                  <a:pt x="8738150" y="6990742"/>
                  <a:pt x="8737101" y="6986892"/>
                  <a:pt x="8733861" y="6987351"/>
                </a:cubicBezTo>
                <a:cubicBezTo>
                  <a:pt x="8734023" y="6989519"/>
                  <a:pt x="8733283" y="6991321"/>
                  <a:pt x="8730584" y="6990209"/>
                </a:cubicBezTo>
                <a:cubicBezTo>
                  <a:pt x="8730342" y="6992847"/>
                  <a:pt x="8730069" y="6995050"/>
                  <a:pt x="8730229" y="6997221"/>
                </a:cubicBezTo>
                <a:cubicBezTo>
                  <a:pt x="8734141" y="6999992"/>
                  <a:pt x="8736671" y="6997290"/>
                  <a:pt x="8737410" y="6994016"/>
                </a:cubicBezTo>
                <a:close/>
                <a:moveTo>
                  <a:pt x="8752030" y="6963795"/>
                </a:moveTo>
                <a:cubicBezTo>
                  <a:pt x="8751193" y="6959108"/>
                  <a:pt x="8740138" y="6955668"/>
                  <a:pt x="8742029" y="6967972"/>
                </a:cubicBezTo>
                <a:cubicBezTo>
                  <a:pt x="8744231" y="6968246"/>
                  <a:pt x="8746400" y="6968088"/>
                  <a:pt x="8748602" y="6968362"/>
                </a:cubicBezTo>
                <a:cubicBezTo>
                  <a:pt x="8751453" y="6967056"/>
                  <a:pt x="8752310" y="6965353"/>
                  <a:pt x="8752030" y="6963795"/>
                </a:cubicBezTo>
                <a:close/>
                <a:moveTo>
                  <a:pt x="7294398" y="10265365"/>
                </a:moveTo>
                <a:cubicBezTo>
                  <a:pt x="7294220" y="10238204"/>
                  <a:pt x="7282777" y="10221444"/>
                  <a:pt x="7264797" y="10212266"/>
                </a:cubicBezTo>
                <a:cubicBezTo>
                  <a:pt x="7260151" y="10241017"/>
                  <a:pt x="7282541" y="10243076"/>
                  <a:pt x="7284808" y="10265143"/>
                </a:cubicBezTo>
                <a:cubicBezTo>
                  <a:pt x="7287925" y="10265532"/>
                  <a:pt x="7291280" y="10264977"/>
                  <a:pt x="7294398" y="10265365"/>
                </a:cubicBezTo>
                <a:close/>
                <a:moveTo>
                  <a:pt x="8712122" y="7059251"/>
                </a:moveTo>
                <a:cubicBezTo>
                  <a:pt x="8702448" y="7034643"/>
                  <a:pt x="8680863" y="7020082"/>
                  <a:pt x="8659713" y="7005489"/>
                </a:cubicBezTo>
                <a:cubicBezTo>
                  <a:pt x="8647913" y="7011166"/>
                  <a:pt x="8666911" y="7020242"/>
                  <a:pt x="8658327" y="7022185"/>
                </a:cubicBezTo>
                <a:cubicBezTo>
                  <a:pt x="8651081" y="7012675"/>
                  <a:pt x="8645489" y="6996061"/>
                  <a:pt x="8629879" y="7003329"/>
                </a:cubicBezTo>
                <a:cubicBezTo>
                  <a:pt x="8641481" y="7030417"/>
                  <a:pt x="8672682" y="7021560"/>
                  <a:pt x="8680039" y="7050271"/>
                </a:cubicBezTo>
                <a:cubicBezTo>
                  <a:pt x="8696466" y="7048186"/>
                  <a:pt x="8698170" y="7059409"/>
                  <a:pt x="8712122" y="7059251"/>
                </a:cubicBezTo>
                <a:close/>
                <a:moveTo>
                  <a:pt x="6736201" y="11532354"/>
                </a:moveTo>
                <a:cubicBezTo>
                  <a:pt x="6725707" y="11516301"/>
                  <a:pt x="6726513" y="11475751"/>
                  <a:pt x="6704971" y="11477173"/>
                </a:cubicBezTo>
                <a:cubicBezTo>
                  <a:pt x="6706326" y="11493469"/>
                  <a:pt x="6727167" y="11518374"/>
                  <a:pt x="6718665" y="11527936"/>
                </a:cubicBezTo>
                <a:cubicBezTo>
                  <a:pt x="6700050" y="11513052"/>
                  <a:pt x="6710936" y="11479808"/>
                  <a:pt x="6682450" y="11474357"/>
                </a:cubicBezTo>
                <a:cubicBezTo>
                  <a:pt x="6689243" y="11494482"/>
                  <a:pt x="6690078" y="11516256"/>
                  <a:pt x="6705566" y="11534991"/>
                </a:cubicBezTo>
                <a:cubicBezTo>
                  <a:pt x="6716923" y="11540484"/>
                  <a:pt x="6726183" y="11534588"/>
                  <a:pt x="6736201" y="11532354"/>
                </a:cubicBezTo>
                <a:close/>
                <a:moveTo>
                  <a:pt x="7523678" y="9751397"/>
                </a:moveTo>
                <a:cubicBezTo>
                  <a:pt x="7504830" y="9759937"/>
                  <a:pt x="7505289" y="9783390"/>
                  <a:pt x="7493690" y="9798178"/>
                </a:cubicBezTo>
                <a:cubicBezTo>
                  <a:pt x="7485753" y="9808053"/>
                  <a:pt x="7464902" y="9810254"/>
                  <a:pt x="7467090" y="9827704"/>
                </a:cubicBezTo>
                <a:cubicBezTo>
                  <a:pt x="7471436" y="9827992"/>
                  <a:pt x="7476068" y="9827950"/>
                  <a:pt x="7480085" y="9827953"/>
                </a:cubicBezTo>
                <a:cubicBezTo>
                  <a:pt x="7495934" y="9803571"/>
                  <a:pt x="7516440" y="9783779"/>
                  <a:pt x="7523678" y="9751397"/>
                </a:cubicBezTo>
                <a:close/>
                <a:moveTo>
                  <a:pt x="8436012" y="7687876"/>
                </a:moveTo>
                <a:cubicBezTo>
                  <a:pt x="8441680" y="7676124"/>
                  <a:pt x="8438571" y="7668099"/>
                  <a:pt x="8428582" y="7662735"/>
                </a:cubicBezTo>
                <a:cubicBezTo>
                  <a:pt x="8426531" y="7672757"/>
                  <a:pt x="8425626" y="7682337"/>
                  <a:pt x="8436012" y="7687876"/>
                </a:cubicBezTo>
                <a:close/>
                <a:moveTo>
                  <a:pt x="10076757" y="3976498"/>
                </a:moveTo>
                <a:lnTo>
                  <a:pt x="10074751" y="3970420"/>
                </a:lnTo>
                <a:lnTo>
                  <a:pt x="10072156" y="3962556"/>
                </a:lnTo>
                <a:cubicBezTo>
                  <a:pt x="10067610" y="3965311"/>
                  <a:pt x="10064302" y="3969566"/>
                  <a:pt x="10061752" y="3977491"/>
                </a:cubicBezTo>
                <a:lnTo>
                  <a:pt x="10062353" y="3977685"/>
                </a:lnTo>
                <a:lnTo>
                  <a:pt x="10071582" y="3980658"/>
                </a:lnTo>
                <a:cubicBezTo>
                  <a:pt x="10074096" y="3980266"/>
                  <a:pt x="10075835" y="3978652"/>
                  <a:pt x="10076757" y="3976498"/>
                </a:cubicBezTo>
                <a:close/>
                <a:moveTo>
                  <a:pt x="5823004" y="13608323"/>
                </a:moveTo>
                <a:cubicBezTo>
                  <a:pt x="5811111" y="13604021"/>
                  <a:pt x="5810700" y="13595262"/>
                  <a:pt x="5795538" y="13591898"/>
                </a:cubicBezTo>
                <a:cubicBezTo>
                  <a:pt x="5789112" y="13608595"/>
                  <a:pt x="5778843" y="13626455"/>
                  <a:pt x="5794233" y="13634684"/>
                </a:cubicBezTo>
                <a:cubicBezTo>
                  <a:pt x="5807092" y="13634647"/>
                  <a:pt x="5815958" y="13624269"/>
                  <a:pt x="5823004" y="13608323"/>
                </a:cubicBezTo>
                <a:close/>
                <a:moveTo>
                  <a:pt x="10103956" y="3926108"/>
                </a:moveTo>
                <a:cubicBezTo>
                  <a:pt x="10110479" y="3915650"/>
                  <a:pt x="10095938" y="3913037"/>
                  <a:pt x="10102859" y="3902755"/>
                </a:cubicBezTo>
                <a:cubicBezTo>
                  <a:pt x="10092911" y="3898360"/>
                  <a:pt x="10087353" y="3904479"/>
                  <a:pt x="10080732" y="3908700"/>
                </a:cubicBezTo>
                <a:cubicBezTo>
                  <a:pt x="10090902" y="3913670"/>
                  <a:pt x="10091888" y="3922204"/>
                  <a:pt x="10103956" y="3926108"/>
                </a:cubicBezTo>
                <a:close/>
                <a:moveTo>
                  <a:pt x="7786099" y="9177105"/>
                </a:moveTo>
                <a:cubicBezTo>
                  <a:pt x="7795922" y="9161842"/>
                  <a:pt x="7800453" y="9138064"/>
                  <a:pt x="7808216" y="9120095"/>
                </a:cubicBezTo>
                <a:cubicBezTo>
                  <a:pt x="7784937" y="9114277"/>
                  <a:pt x="7761657" y="9108459"/>
                  <a:pt x="7738378" y="9102641"/>
                </a:cubicBezTo>
                <a:cubicBezTo>
                  <a:pt x="7728331" y="9113098"/>
                  <a:pt x="7723140" y="9132052"/>
                  <a:pt x="7715492" y="9147411"/>
                </a:cubicBezTo>
                <a:cubicBezTo>
                  <a:pt x="7730975" y="9162041"/>
                  <a:pt x="7758982" y="9169375"/>
                  <a:pt x="7786099" y="9177105"/>
                </a:cubicBezTo>
                <a:close/>
                <a:moveTo>
                  <a:pt x="9520349" y="5255925"/>
                </a:moveTo>
                <a:cubicBezTo>
                  <a:pt x="9520038" y="5252863"/>
                  <a:pt x="9519727" y="5249800"/>
                  <a:pt x="9519477" y="5247350"/>
                </a:cubicBezTo>
                <a:cubicBezTo>
                  <a:pt x="9516690" y="5247329"/>
                  <a:pt x="9513628" y="5247646"/>
                  <a:pt x="9510566" y="5247963"/>
                </a:cubicBezTo>
                <a:cubicBezTo>
                  <a:pt x="9511153" y="5250688"/>
                  <a:pt x="9511464" y="5253750"/>
                  <a:pt x="9511775" y="5256813"/>
                </a:cubicBezTo>
                <a:cubicBezTo>
                  <a:pt x="9514500" y="5256221"/>
                  <a:pt x="9517562" y="5255904"/>
                  <a:pt x="9520349" y="5255925"/>
                </a:cubicBezTo>
                <a:close/>
                <a:moveTo>
                  <a:pt x="8773635" y="6946858"/>
                </a:moveTo>
                <a:cubicBezTo>
                  <a:pt x="8775727" y="6927928"/>
                  <a:pt x="8762724" y="6923211"/>
                  <a:pt x="8755810" y="6912380"/>
                </a:cubicBezTo>
                <a:cubicBezTo>
                  <a:pt x="8761453" y="6923746"/>
                  <a:pt x="8759361" y="6942674"/>
                  <a:pt x="8773635" y="6946858"/>
                </a:cubicBezTo>
                <a:close/>
                <a:moveTo>
                  <a:pt x="7414621" y="10024857"/>
                </a:moveTo>
                <a:cubicBezTo>
                  <a:pt x="7417789" y="10020765"/>
                  <a:pt x="7419785" y="10015445"/>
                  <a:pt x="7421049" y="10009640"/>
                </a:cubicBezTo>
                <a:cubicBezTo>
                  <a:pt x="7408856" y="10011771"/>
                  <a:pt x="7398689" y="10016224"/>
                  <a:pt x="7401157" y="10032717"/>
                </a:cubicBezTo>
                <a:cubicBezTo>
                  <a:pt x="7407111" y="10031817"/>
                  <a:pt x="7411452" y="10028950"/>
                  <a:pt x="7414621" y="10024857"/>
                </a:cubicBezTo>
                <a:close/>
                <a:moveTo>
                  <a:pt x="8567814" y="7415290"/>
                </a:moveTo>
                <a:cubicBezTo>
                  <a:pt x="8569743" y="7405979"/>
                  <a:pt x="8555021" y="7395716"/>
                  <a:pt x="8552368" y="7401151"/>
                </a:cubicBezTo>
                <a:cubicBezTo>
                  <a:pt x="8559971" y="7403645"/>
                  <a:pt x="8560211" y="7412796"/>
                  <a:pt x="8567814" y="7415290"/>
                </a:cubicBezTo>
                <a:close/>
                <a:moveTo>
                  <a:pt x="5892350" y="13470754"/>
                </a:moveTo>
                <a:cubicBezTo>
                  <a:pt x="5887131" y="13467495"/>
                  <a:pt x="5879106" y="13450130"/>
                  <a:pt x="5872445" y="13457670"/>
                </a:cubicBezTo>
                <a:cubicBezTo>
                  <a:pt x="5873907" y="13459745"/>
                  <a:pt x="5876544" y="13465080"/>
                  <a:pt x="5879985" y="13468865"/>
                </a:cubicBezTo>
                <a:lnTo>
                  <a:pt x="5882998" y="13469325"/>
                </a:lnTo>
                <a:close/>
                <a:moveTo>
                  <a:pt x="7617226" y="9570944"/>
                </a:moveTo>
                <a:cubicBezTo>
                  <a:pt x="7616580" y="9558343"/>
                  <a:pt x="7612484" y="9549077"/>
                  <a:pt x="7600636" y="9547467"/>
                </a:cubicBezTo>
                <a:cubicBezTo>
                  <a:pt x="7598255" y="9564916"/>
                  <a:pt x="7601305" y="9580736"/>
                  <a:pt x="7617226" y="9570944"/>
                </a:cubicBezTo>
                <a:close/>
                <a:moveTo>
                  <a:pt x="8764467" y="6976356"/>
                </a:moveTo>
                <a:cubicBezTo>
                  <a:pt x="8766769" y="6966140"/>
                  <a:pt x="8761703" y="6962591"/>
                  <a:pt x="8755773" y="6959099"/>
                </a:cubicBezTo>
                <a:cubicBezTo>
                  <a:pt x="8756351" y="6966914"/>
                  <a:pt x="8758134" y="6973333"/>
                  <a:pt x="8764467" y="6976356"/>
                </a:cubicBezTo>
                <a:close/>
                <a:moveTo>
                  <a:pt x="6750906" y="11534571"/>
                </a:moveTo>
                <a:cubicBezTo>
                  <a:pt x="6757137" y="11514016"/>
                  <a:pt x="6745625" y="11497038"/>
                  <a:pt x="6731775" y="11479978"/>
                </a:cubicBezTo>
                <a:cubicBezTo>
                  <a:pt x="6729207" y="11499773"/>
                  <a:pt x="6734937" y="11518002"/>
                  <a:pt x="6750906" y="11534571"/>
                </a:cubicBezTo>
                <a:close/>
                <a:moveTo>
                  <a:pt x="10670475" y="2669231"/>
                </a:moveTo>
                <a:cubicBezTo>
                  <a:pt x="10657612" y="2689405"/>
                  <a:pt x="10631461" y="2696484"/>
                  <a:pt x="10620622" y="2679813"/>
                </a:cubicBezTo>
                <a:cubicBezTo>
                  <a:pt x="10622276" y="2664220"/>
                  <a:pt x="10643549" y="2681782"/>
                  <a:pt x="10647324" y="2670007"/>
                </a:cubicBezTo>
                <a:cubicBezTo>
                  <a:pt x="10636491" y="2658979"/>
                  <a:pt x="10609135" y="2658414"/>
                  <a:pt x="10615044" y="2637500"/>
                </a:cubicBezTo>
                <a:cubicBezTo>
                  <a:pt x="10631518" y="2630376"/>
                  <a:pt x="10664280" y="2625168"/>
                  <a:pt x="10677849" y="2645086"/>
                </a:cubicBezTo>
                <a:cubicBezTo>
                  <a:pt x="10677574" y="2654326"/>
                  <a:pt x="10674763" y="2662506"/>
                  <a:pt x="10670475" y="2669231"/>
                </a:cubicBezTo>
                <a:close/>
                <a:moveTo>
                  <a:pt x="8230875" y="8191221"/>
                </a:moveTo>
                <a:cubicBezTo>
                  <a:pt x="8217838" y="8214898"/>
                  <a:pt x="8198788" y="8236867"/>
                  <a:pt x="8191330" y="8246154"/>
                </a:cubicBezTo>
                <a:cubicBezTo>
                  <a:pt x="8168806" y="8238576"/>
                  <a:pt x="8162312" y="8253274"/>
                  <a:pt x="8143798" y="8239871"/>
                </a:cubicBezTo>
                <a:cubicBezTo>
                  <a:pt x="8172125" y="8196362"/>
                  <a:pt x="8205235" y="8165886"/>
                  <a:pt x="8234339" y="8126044"/>
                </a:cubicBezTo>
                <a:cubicBezTo>
                  <a:pt x="8250935" y="8142161"/>
                  <a:pt x="8243911" y="8167545"/>
                  <a:pt x="8230875" y="8191221"/>
                </a:cubicBezTo>
                <a:close/>
                <a:moveTo>
                  <a:pt x="7311195" y="10275247"/>
                </a:moveTo>
                <a:cubicBezTo>
                  <a:pt x="7310314" y="10267592"/>
                  <a:pt x="7307682" y="10261301"/>
                  <a:pt x="7301310" y="10258681"/>
                </a:cubicBezTo>
                <a:cubicBezTo>
                  <a:pt x="7295534" y="10264047"/>
                  <a:pt x="7298763" y="10278322"/>
                  <a:pt x="7311195" y="10275247"/>
                </a:cubicBezTo>
                <a:close/>
                <a:moveTo>
                  <a:pt x="10080763" y="4013046"/>
                </a:moveTo>
                <a:cubicBezTo>
                  <a:pt x="10067142" y="4005122"/>
                  <a:pt x="10060761" y="3993727"/>
                  <a:pt x="10051158" y="3984244"/>
                </a:cubicBezTo>
                <a:cubicBezTo>
                  <a:pt x="10033338" y="4003049"/>
                  <a:pt x="10069719" y="4014359"/>
                  <a:pt x="10080763" y="4013046"/>
                </a:cubicBezTo>
                <a:close/>
                <a:moveTo>
                  <a:pt x="7522666" y="9803124"/>
                </a:moveTo>
                <a:cubicBezTo>
                  <a:pt x="7523895" y="9799284"/>
                  <a:pt x="7523189" y="9795938"/>
                  <a:pt x="7516910" y="9794561"/>
                </a:cubicBezTo>
                <a:cubicBezTo>
                  <a:pt x="7520605" y="9802933"/>
                  <a:pt x="7506630" y="9810485"/>
                  <a:pt x="7516818" y="9814656"/>
                </a:cubicBezTo>
                <a:cubicBezTo>
                  <a:pt x="7518275" y="9811300"/>
                  <a:pt x="7521437" y="9806965"/>
                  <a:pt x="7522666" y="9803124"/>
                </a:cubicBezTo>
                <a:close/>
                <a:moveTo>
                  <a:pt x="6772261" y="11504527"/>
                </a:moveTo>
                <a:cubicBezTo>
                  <a:pt x="6765195" y="11503307"/>
                  <a:pt x="6768834" y="11489693"/>
                  <a:pt x="6760988" y="11496692"/>
                </a:cubicBezTo>
                <a:cubicBezTo>
                  <a:pt x="6762449" y="11498764"/>
                  <a:pt x="6767108" y="11510811"/>
                  <a:pt x="6772261" y="11504527"/>
                </a:cubicBezTo>
                <a:close/>
                <a:moveTo>
                  <a:pt x="7331252" y="10241967"/>
                </a:moveTo>
                <a:cubicBezTo>
                  <a:pt x="7329151" y="10230387"/>
                  <a:pt x="7316671" y="10212160"/>
                  <a:pt x="7307916" y="10218979"/>
                </a:cubicBezTo>
                <a:cubicBezTo>
                  <a:pt x="7317928" y="10220713"/>
                  <a:pt x="7304735" y="10226006"/>
                  <a:pt x="7307651" y="10231968"/>
                </a:cubicBezTo>
                <a:cubicBezTo>
                  <a:pt x="7322825" y="10228382"/>
                  <a:pt x="7315226" y="10246542"/>
                  <a:pt x="7331252" y="10241967"/>
                </a:cubicBezTo>
                <a:close/>
                <a:moveTo>
                  <a:pt x="9401006" y="5558268"/>
                </a:moveTo>
                <a:cubicBezTo>
                  <a:pt x="9400570" y="5553981"/>
                  <a:pt x="9400135" y="5549692"/>
                  <a:pt x="9399699" y="5545404"/>
                </a:cubicBezTo>
                <a:cubicBezTo>
                  <a:pt x="9395412" y="5545848"/>
                  <a:pt x="9391125" y="5546293"/>
                  <a:pt x="9386838" y="5546736"/>
                </a:cubicBezTo>
                <a:cubicBezTo>
                  <a:pt x="9386999" y="5551362"/>
                  <a:pt x="9387435" y="5555650"/>
                  <a:pt x="9387870" y="5559938"/>
                </a:cubicBezTo>
                <a:cubicBezTo>
                  <a:pt x="9392157" y="5559494"/>
                  <a:pt x="9396444" y="5559050"/>
                  <a:pt x="9401006" y="5558268"/>
                </a:cubicBezTo>
                <a:close/>
                <a:moveTo>
                  <a:pt x="10098211" y="3982167"/>
                </a:moveTo>
                <a:cubicBezTo>
                  <a:pt x="10103762" y="3971756"/>
                  <a:pt x="10101675" y="3964641"/>
                  <a:pt x="10092874" y="3959800"/>
                </a:cubicBezTo>
                <a:cubicBezTo>
                  <a:pt x="10090944" y="3968475"/>
                  <a:pt x="10088087" y="3978170"/>
                  <a:pt x="10098211" y="3982167"/>
                </a:cubicBezTo>
                <a:close/>
                <a:moveTo>
                  <a:pt x="6987498" y="11026560"/>
                </a:moveTo>
                <a:cubicBezTo>
                  <a:pt x="6949902" y="11035815"/>
                  <a:pt x="6921665" y="11007109"/>
                  <a:pt x="6922364" y="10971762"/>
                </a:cubicBezTo>
                <a:cubicBezTo>
                  <a:pt x="6952422" y="10967013"/>
                  <a:pt x="6985113" y="10995310"/>
                  <a:pt x="6987498" y="11026560"/>
                </a:cubicBezTo>
                <a:close/>
                <a:moveTo>
                  <a:pt x="6892947" y="11254012"/>
                </a:moveTo>
                <a:cubicBezTo>
                  <a:pt x="6890391" y="11256989"/>
                  <a:pt x="6887503" y="11259498"/>
                  <a:pt x="6885988" y="11263453"/>
                </a:cubicBezTo>
                <a:cubicBezTo>
                  <a:pt x="6836894" y="11261228"/>
                  <a:pt x="6799481" y="11235545"/>
                  <a:pt x="6813385" y="11195421"/>
                </a:cubicBezTo>
                <a:cubicBezTo>
                  <a:pt x="6854296" y="11200671"/>
                  <a:pt x="6865601" y="11229625"/>
                  <a:pt x="6897917" y="11241757"/>
                </a:cubicBezTo>
                <a:cubicBezTo>
                  <a:pt x="6897729" y="11247589"/>
                  <a:pt x="6895504" y="11251035"/>
                  <a:pt x="6892947" y="11254012"/>
                </a:cubicBezTo>
                <a:close/>
                <a:moveTo>
                  <a:pt x="10150766" y="3881523"/>
                </a:moveTo>
                <a:lnTo>
                  <a:pt x="10144001" y="3878534"/>
                </a:lnTo>
                <a:lnTo>
                  <a:pt x="10141183" y="3884911"/>
                </a:lnTo>
                <a:lnTo>
                  <a:pt x="10147948" y="3887900"/>
                </a:lnTo>
                <a:close/>
                <a:moveTo>
                  <a:pt x="9274613" y="5866188"/>
                </a:moveTo>
                <a:cubicBezTo>
                  <a:pt x="9254932" y="5861748"/>
                  <a:pt x="9257464" y="5856667"/>
                  <a:pt x="9235639" y="5846767"/>
                </a:cubicBezTo>
                <a:cubicBezTo>
                  <a:pt x="9232329" y="5853410"/>
                  <a:pt x="9210507" y="5856196"/>
                  <a:pt x="9220641" y="5866125"/>
                </a:cubicBezTo>
                <a:cubicBezTo>
                  <a:pt x="9238762" y="5866861"/>
                  <a:pt x="9257857" y="5869547"/>
                  <a:pt x="9274613" y="5866188"/>
                </a:cubicBezTo>
                <a:close/>
                <a:moveTo>
                  <a:pt x="7327872" y="10275257"/>
                </a:moveTo>
                <a:cubicBezTo>
                  <a:pt x="7326386" y="10263632"/>
                  <a:pt x="7322296" y="10254360"/>
                  <a:pt x="7311009" y="10252101"/>
                </a:cubicBezTo>
                <a:cubicBezTo>
                  <a:pt x="7313394" y="10263351"/>
                  <a:pt x="7311993" y="10277659"/>
                  <a:pt x="7327872" y="10275257"/>
                </a:cubicBezTo>
                <a:close/>
                <a:moveTo>
                  <a:pt x="7610537" y="9637447"/>
                </a:moveTo>
                <a:cubicBezTo>
                  <a:pt x="7610984" y="9618905"/>
                  <a:pt x="7623171" y="9612777"/>
                  <a:pt x="7627250" y="9597365"/>
                </a:cubicBezTo>
                <a:cubicBezTo>
                  <a:pt x="7610864" y="9601021"/>
                  <a:pt x="7595496" y="9622187"/>
                  <a:pt x="7610537" y="9637447"/>
                </a:cubicBezTo>
                <a:close/>
                <a:moveTo>
                  <a:pt x="7447655" y="10006141"/>
                </a:moveTo>
                <a:cubicBezTo>
                  <a:pt x="7447472" y="10003684"/>
                  <a:pt x="7447664" y="10002126"/>
                  <a:pt x="7447481" y="9999669"/>
                </a:cubicBezTo>
                <a:cubicBezTo>
                  <a:pt x="7445308" y="9999520"/>
                  <a:pt x="7442851" y="9999700"/>
                  <a:pt x="7440678" y="9999551"/>
                </a:cubicBezTo>
                <a:cubicBezTo>
                  <a:pt x="7440861" y="10002008"/>
                  <a:pt x="7440999" y="10003851"/>
                  <a:pt x="7440853" y="10006023"/>
                </a:cubicBezTo>
                <a:cubicBezTo>
                  <a:pt x="7443025" y="10006172"/>
                  <a:pt x="7445198" y="10006321"/>
                  <a:pt x="7447655" y="10006141"/>
                </a:cubicBezTo>
                <a:close/>
                <a:moveTo>
                  <a:pt x="10134048" y="3927970"/>
                </a:moveTo>
                <a:cubicBezTo>
                  <a:pt x="10128516" y="3922191"/>
                  <a:pt x="10128725" y="3914184"/>
                  <a:pt x="10118777" y="3909788"/>
                </a:cubicBezTo>
                <a:cubicBezTo>
                  <a:pt x="10110342" y="3912731"/>
                  <a:pt x="10116141" y="3920058"/>
                  <a:pt x="10114739" y="3927537"/>
                </a:cubicBezTo>
                <a:cubicBezTo>
                  <a:pt x="10122522" y="3931452"/>
                  <a:pt x="10130480" y="3934969"/>
                  <a:pt x="10134048" y="3927970"/>
                </a:cubicBezTo>
                <a:close/>
                <a:moveTo>
                  <a:pt x="7784365" y="9246346"/>
                </a:moveTo>
                <a:cubicBezTo>
                  <a:pt x="7773217" y="9222315"/>
                  <a:pt x="7730569" y="9220878"/>
                  <a:pt x="7701936" y="9217876"/>
                </a:cubicBezTo>
                <a:cubicBezTo>
                  <a:pt x="7700713" y="9245723"/>
                  <a:pt x="7752745" y="9241905"/>
                  <a:pt x="7778858" y="9252644"/>
                </a:cubicBezTo>
                <a:cubicBezTo>
                  <a:pt x="7781903" y="9252777"/>
                  <a:pt x="7783720" y="9251113"/>
                  <a:pt x="7784365" y="9246346"/>
                </a:cubicBezTo>
                <a:close/>
                <a:moveTo>
                  <a:pt x="8768546" y="7019713"/>
                </a:moveTo>
                <a:cubicBezTo>
                  <a:pt x="8762310" y="7006205"/>
                  <a:pt x="8759385" y="6990269"/>
                  <a:pt x="8744151" y="6984840"/>
                </a:cubicBezTo>
                <a:cubicBezTo>
                  <a:pt x="8748278" y="6999384"/>
                  <a:pt x="8754112" y="7013359"/>
                  <a:pt x="8768546" y="7019713"/>
                </a:cubicBezTo>
                <a:close/>
                <a:moveTo>
                  <a:pt x="9318041" y="5789779"/>
                </a:moveTo>
                <a:cubicBezTo>
                  <a:pt x="9300305" y="5765817"/>
                  <a:pt x="9294453" y="5737532"/>
                  <a:pt x="9267949" y="5716519"/>
                </a:cubicBezTo>
                <a:cubicBezTo>
                  <a:pt x="9255484" y="5732746"/>
                  <a:pt x="9290753" y="5751790"/>
                  <a:pt x="9274779" y="5757486"/>
                </a:cubicBezTo>
                <a:cubicBezTo>
                  <a:pt x="9267569" y="5751453"/>
                  <a:pt x="9273216" y="5741095"/>
                  <a:pt x="9257237" y="5738014"/>
                </a:cubicBezTo>
                <a:cubicBezTo>
                  <a:pt x="9260750" y="5757325"/>
                  <a:pt x="9267383" y="5794782"/>
                  <a:pt x="9294272" y="5794520"/>
                </a:cubicBezTo>
                <a:cubicBezTo>
                  <a:pt x="9290373" y="5786723"/>
                  <a:pt x="9277118" y="5764507"/>
                  <a:pt x="9287639" y="5763897"/>
                </a:cubicBezTo>
                <a:cubicBezTo>
                  <a:pt x="9290565" y="5772670"/>
                  <a:pt x="9302651" y="5797232"/>
                  <a:pt x="9318041" y="5789779"/>
                </a:cubicBezTo>
                <a:close/>
                <a:moveTo>
                  <a:pt x="9087206" y="6313664"/>
                </a:moveTo>
                <a:cubicBezTo>
                  <a:pt x="9085941" y="6308859"/>
                  <a:pt x="9093852" y="6291217"/>
                  <a:pt x="9080305" y="6292987"/>
                </a:cubicBezTo>
                <a:cubicBezTo>
                  <a:pt x="9082398" y="6301844"/>
                  <a:pt x="9069510" y="6317828"/>
                  <a:pt x="9087206" y="6313664"/>
                </a:cubicBezTo>
                <a:close/>
                <a:moveTo>
                  <a:pt x="6789378" y="11520651"/>
                </a:moveTo>
                <a:cubicBezTo>
                  <a:pt x="6748426" y="11576760"/>
                  <a:pt x="6691580" y="11539751"/>
                  <a:pt x="6640940" y="11539257"/>
                </a:cubicBezTo>
                <a:cubicBezTo>
                  <a:pt x="6632080" y="11570067"/>
                  <a:pt x="6688282" y="11663394"/>
                  <a:pt x="6641095" y="11690587"/>
                </a:cubicBezTo>
                <a:cubicBezTo>
                  <a:pt x="6601317" y="11713918"/>
                  <a:pt x="6563982" y="11628450"/>
                  <a:pt x="6562172" y="11581987"/>
                </a:cubicBezTo>
                <a:cubicBezTo>
                  <a:pt x="6561290" y="11559241"/>
                  <a:pt x="6570165" y="11537002"/>
                  <a:pt x="6568412" y="11520530"/>
                </a:cubicBezTo>
                <a:cubicBezTo>
                  <a:pt x="6521390" y="11518304"/>
                  <a:pt x="6478338" y="11538286"/>
                  <a:pt x="6425423" y="11502064"/>
                </a:cubicBezTo>
                <a:cubicBezTo>
                  <a:pt x="6426784" y="11497908"/>
                  <a:pt x="6426203" y="11493846"/>
                  <a:pt x="6421384" y="11490766"/>
                </a:cubicBezTo>
                <a:cubicBezTo>
                  <a:pt x="6437123" y="11443850"/>
                  <a:pt x="6479491" y="11427431"/>
                  <a:pt x="6521069" y="11429593"/>
                </a:cubicBezTo>
                <a:lnTo>
                  <a:pt x="6560135" y="11437264"/>
                </a:lnTo>
                <a:lnTo>
                  <a:pt x="6561368" y="11437505"/>
                </a:lnTo>
                <a:lnTo>
                  <a:pt x="6561609" y="11436043"/>
                </a:lnTo>
                <a:lnTo>
                  <a:pt x="6567383" y="11401166"/>
                </a:lnTo>
                <a:cubicBezTo>
                  <a:pt x="6569517" y="11365476"/>
                  <a:pt x="6563583" y="11331104"/>
                  <a:pt x="6581754" y="11292399"/>
                </a:cubicBezTo>
                <a:cubicBezTo>
                  <a:pt x="6644968" y="11311767"/>
                  <a:pt x="6636565" y="11397479"/>
                  <a:pt x="6652026" y="11448547"/>
                </a:cubicBezTo>
                <a:cubicBezTo>
                  <a:pt x="6695218" y="11456215"/>
                  <a:pt x="6780071" y="11455654"/>
                  <a:pt x="6789378" y="11520651"/>
                </a:cubicBezTo>
                <a:close/>
                <a:moveTo>
                  <a:pt x="7533630" y="9837794"/>
                </a:moveTo>
                <a:cubicBezTo>
                  <a:pt x="7479974" y="9852068"/>
                  <a:pt x="7439168" y="9826116"/>
                  <a:pt x="7400658" y="9814824"/>
                </a:cubicBezTo>
                <a:cubicBezTo>
                  <a:pt x="7394308" y="9756896"/>
                  <a:pt x="7363883" y="9703577"/>
                  <a:pt x="7354479" y="9641862"/>
                </a:cubicBezTo>
                <a:cubicBezTo>
                  <a:pt x="7347281" y="9593579"/>
                  <a:pt x="7339817" y="9541607"/>
                  <a:pt x="7347984" y="9492156"/>
                </a:cubicBezTo>
                <a:cubicBezTo>
                  <a:pt x="7375876" y="9510435"/>
                  <a:pt x="7380501" y="9553042"/>
                  <a:pt x="7401178" y="9578360"/>
                </a:cubicBezTo>
                <a:cubicBezTo>
                  <a:pt x="7423428" y="9569870"/>
                  <a:pt x="7419622" y="9534309"/>
                  <a:pt x="7434534" y="9518343"/>
                </a:cubicBezTo>
                <a:cubicBezTo>
                  <a:pt x="7455115" y="9533777"/>
                  <a:pt x="7458040" y="9565697"/>
                  <a:pt x="7467655" y="9591854"/>
                </a:cubicBezTo>
                <a:cubicBezTo>
                  <a:pt x="7495143" y="9574623"/>
                  <a:pt x="7488009" y="9522935"/>
                  <a:pt x="7517848" y="9508307"/>
                </a:cubicBezTo>
                <a:cubicBezTo>
                  <a:pt x="7546230" y="9584650"/>
                  <a:pt x="7550000" y="9730855"/>
                  <a:pt x="7526918" y="9817597"/>
                </a:cubicBezTo>
                <a:cubicBezTo>
                  <a:pt x="7525215" y="9828235"/>
                  <a:pt x="7536758" y="9825504"/>
                  <a:pt x="7533630" y="9837794"/>
                </a:cubicBezTo>
                <a:close/>
                <a:moveTo>
                  <a:pt x="7424285" y="10085983"/>
                </a:moveTo>
                <a:cubicBezTo>
                  <a:pt x="7413877" y="10070691"/>
                  <a:pt x="7418321" y="10047513"/>
                  <a:pt x="7404394" y="10042978"/>
                </a:cubicBezTo>
                <a:cubicBezTo>
                  <a:pt x="7388204" y="10057755"/>
                  <a:pt x="7408799" y="10081254"/>
                  <a:pt x="7424285" y="10085983"/>
                </a:cubicBezTo>
                <a:close/>
                <a:moveTo>
                  <a:pt x="7377565" y="10192245"/>
                </a:moveTo>
                <a:cubicBezTo>
                  <a:pt x="7386925" y="10102624"/>
                  <a:pt x="7379900" y="9987960"/>
                  <a:pt x="7384318" y="9890056"/>
                </a:cubicBezTo>
                <a:cubicBezTo>
                  <a:pt x="7369328" y="9896099"/>
                  <a:pt x="7374905" y="9916996"/>
                  <a:pt x="7374310" y="9929700"/>
                </a:cubicBezTo>
                <a:cubicBezTo>
                  <a:pt x="7369910" y="10019574"/>
                  <a:pt x="7373184" y="10121235"/>
                  <a:pt x="7377565" y="10192245"/>
                </a:cubicBezTo>
                <a:close/>
                <a:moveTo>
                  <a:pt x="8600764" y="7424207"/>
                </a:moveTo>
                <a:cubicBezTo>
                  <a:pt x="8588549" y="7412448"/>
                  <a:pt x="8575951" y="7383688"/>
                  <a:pt x="8559893" y="7384876"/>
                </a:cubicBezTo>
                <a:cubicBezTo>
                  <a:pt x="8579132" y="7391314"/>
                  <a:pt x="8578581" y="7431087"/>
                  <a:pt x="8600764" y="7424207"/>
                </a:cubicBezTo>
                <a:close/>
                <a:moveTo>
                  <a:pt x="7361084" y="10232055"/>
                </a:moveTo>
                <a:cubicBezTo>
                  <a:pt x="7363769" y="10214257"/>
                  <a:pt x="7347422" y="10214531"/>
                  <a:pt x="7338033" y="10208737"/>
                </a:cubicBezTo>
                <a:cubicBezTo>
                  <a:pt x="7341408" y="10220841"/>
                  <a:pt x="7350229" y="10227295"/>
                  <a:pt x="7361084" y="10232055"/>
                </a:cubicBezTo>
                <a:close/>
                <a:moveTo>
                  <a:pt x="7031190" y="10978875"/>
                </a:moveTo>
                <a:cubicBezTo>
                  <a:pt x="6995064" y="10970621"/>
                  <a:pt x="6964737" y="10936689"/>
                  <a:pt x="6978445" y="10902214"/>
                </a:cubicBezTo>
                <a:cubicBezTo>
                  <a:pt x="7010186" y="10914820"/>
                  <a:pt x="7051659" y="10950385"/>
                  <a:pt x="7031190" y="10978875"/>
                </a:cubicBezTo>
                <a:close/>
                <a:moveTo>
                  <a:pt x="5918641" y="13499525"/>
                </a:moveTo>
                <a:cubicBezTo>
                  <a:pt x="5913193" y="13491400"/>
                  <a:pt x="5907015" y="13496771"/>
                  <a:pt x="5898339" y="13486266"/>
                </a:cubicBezTo>
                <a:cubicBezTo>
                  <a:pt x="5870990" y="13518021"/>
                  <a:pt x="5835701" y="13530066"/>
                  <a:pt x="5814608" y="13578881"/>
                </a:cubicBezTo>
                <a:cubicBezTo>
                  <a:pt x="5826632" y="13581811"/>
                  <a:pt x="5824524" y="13590887"/>
                  <a:pt x="5838094" y="13593547"/>
                </a:cubicBezTo>
                <a:cubicBezTo>
                  <a:pt x="5866866" y="13567185"/>
                  <a:pt x="5896746" y="13543696"/>
                  <a:pt x="5918641" y="13499525"/>
                </a:cubicBezTo>
                <a:close/>
                <a:moveTo>
                  <a:pt x="7357639" y="10252071"/>
                </a:moveTo>
                <a:cubicBezTo>
                  <a:pt x="7358317" y="10244610"/>
                  <a:pt x="7356721" y="10239787"/>
                  <a:pt x="7350771" y="10238680"/>
                </a:cubicBezTo>
                <a:cubicBezTo>
                  <a:pt x="7345894" y="10243671"/>
                  <a:pt x="7347242" y="10253453"/>
                  <a:pt x="7357639" y="10252071"/>
                </a:cubicBezTo>
                <a:close/>
                <a:moveTo>
                  <a:pt x="9952188" y="4380583"/>
                </a:moveTo>
                <a:cubicBezTo>
                  <a:pt x="9948335" y="4377452"/>
                  <a:pt x="9948151" y="4373560"/>
                  <a:pt x="9940453" y="4371588"/>
                </a:cubicBezTo>
                <a:cubicBezTo>
                  <a:pt x="9938052" y="4386719"/>
                  <a:pt x="9918433" y="4392337"/>
                  <a:pt x="9935781" y="4400479"/>
                </a:cubicBezTo>
                <a:cubicBezTo>
                  <a:pt x="9938672" y="4387470"/>
                  <a:pt x="9945342" y="4384225"/>
                  <a:pt x="9952188" y="4380583"/>
                </a:cubicBezTo>
                <a:close/>
                <a:moveTo>
                  <a:pt x="9539871" y="5320134"/>
                </a:moveTo>
                <a:cubicBezTo>
                  <a:pt x="9463563" y="5214762"/>
                  <a:pt x="9293377" y="5327392"/>
                  <a:pt x="9347813" y="5467216"/>
                </a:cubicBezTo>
                <a:cubicBezTo>
                  <a:pt x="9402542" y="5430292"/>
                  <a:pt x="9441812" y="5359996"/>
                  <a:pt x="9497697" y="5337498"/>
                </a:cubicBezTo>
                <a:cubicBezTo>
                  <a:pt x="9499938" y="5359550"/>
                  <a:pt x="9475079" y="5364599"/>
                  <a:pt x="9461714" y="5376195"/>
                </a:cubicBezTo>
                <a:cubicBezTo>
                  <a:pt x="9449512" y="5387053"/>
                  <a:pt x="9439096" y="5403296"/>
                  <a:pt x="9426069" y="5415167"/>
                </a:cubicBezTo>
                <a:cubicBezTo>
                  <a:pt x="9401789" y="5438107"/>
                  <a:pt x="9364701" y="5456802"/>
                  <a:pt x="9355052" y="5492772"/>
                </a:cubicBezTo>
                <a:cubicBezTo>
                  <a:pt x="9355976" y="5495771"/>
                  <a:pt x="9359225" y="5497292"/>
                  <a:pt x="9364062" y="5496172"/>
                </a:cubicBezTo>
                <a:cubicBezTo>
                  <a:pt x="9418075" y="5433945"/>
                  <a:pt x="9500362" y="5394168"/>
                  <a:pt x="9539871" y="5320134"/>
                </a:cubicBezTo>
                <a:close/>
                <a:moveTo>
                  <a:pt x="9322138" y="5813775"/>
                </a:moveTo>
                <a:cubicBezTo>
                  <a:pt x="9315123" y="5806375"/>
                  <a:pt x="9311807" y="5791550"/>
                  <a:pt x="9298559" y="5796657"/>
                </a:cubicBezTo>
                <a:cubicBezTo>
                  <a:pt x="9288235" y="5806635"/>
                  <a:pt x="9315909" y="5832134"/>
                  <a:pt x="9322138" y="5813775"/>
                </a:cubicBezTo>
                <a:close/>
                <a:moveTo>
                  <a:pt x="6131782" y="13040183"/>
                </a:moveTo>
                <a:cubicBezTo>
                  <a:pt x="6122272" y="13036932"/>
                  <a:pt x="6115689" y="13037829"/>
                  <a:pt x="6113320" y="13045346"/>
                </a:cubicBezTo>
                <a:cubicBezTo>
                  <a:pt x="6119886" y="13056335"/>
                  <a:pt x="6127691" y="13048365"/>
                  <a:pt x="6131782" y="13040183"/>
                </a:cubicBezTo>
                <a:close/>
                <a:moveTo>
                  <a:pt x="10129518" y="3993625"/>
                </a:moveTo>
                <a:cubicBezTo>
                  <a:pt x="10131464" y="3984681"/>
                  <a:pt x="10125214" y="3972183"/>
                  <a:pt x="10116789" y="3967031"/>
                </a:cubicBezTo>
                <a:cubicBezTo>
                  <a:pt x="10106255" y="3983339"/>
                  <a:pt x="10108173" y="3995143"/>
                  <a:pt x="10124619" y="4000980"/>
                </a:cubicBezTo>
                <a:cubicBezTo>
                  <a:pt x="10127311" y="3999193"/>
                  <a:pt x="10128870" y="3996606"/>
                  <a:pt x="10129518" y="3993625"/>
                </a:cubicBezTo>
                <a:close/>
                <a:moveTo>
                  <a:pt x="7632324" y="9647552"/>
                </a:moveTo>
                <a:cubicBezTo>
                  <a:pt x="7637244" y="9638673"/>
                  <a:pt x="7640526" y="9628024"/>
                  <a:pt x="7643891" y="9617445"/>
                </a:cubicBezTo>
                <a:cubicBezTo>
                  <a:pt x="7629806" y="9631114"/>
                  <a:pt x="7613694" y="9642463"/>
                  <a:pt x="7610927" y="9667034"/>
                </a:cubicBezTo>
                <a:cubicBezTo>
                  <a:pt x="7620845" y="9663539"/>
                  <a:pt x="7627403" y="9656431"/>
                  <a:pt x="7632324" y="9647552"/>
                </a:cubicBezTo>
                <a:close/>
                <a:moveTo>
                  <a:pt x="9965778" y="4367062"/>
                </a:moveTo>
                <a:lnTo>
                  <a:pt x="9956220" y="4362839"/>
                </a:lnTo>
                <a:lnTo>
                  <a:pt x="9953227" y="4369612"/>
                </a:lnTo>
                <a:cubicBezTo>
                  <a:pt x="9957210" y="4371372"/>
                  <a:pt x="9955847" y="4375533"/>
                  <a:pt x="9961377" y="4377023"/>
                </a:cubicBezTo>
                <a:close/>
                <a:moveTo>
                  <a:pt x="9111290" y="6301415"/>
                </a:moveTo>
                <a:cubicBezTo>
                  <a:pt x="9112325" y="6297547"/>
                  <a:pt x="9110739" y="6293052"/>
                  <a:pt x="9106530" y="6287931"/>
                </a:cubicBezTo>
                <a:cubicBezTo>
                  <a:pt x="9093752" y="6292782"/>
                  <a:pt x="9101575" y="6302865"/>
                  <a:pt x="9100317" y="6311139"/>
                </a:cubicBezTo>
                <a:cubicBezTo>
                  <a:pt x="9106596" y="6308526"/>
                  <a:pt x="9110254" y="6305284"/>
                  <a:pt x="9111290" y="6301415"/>
                </a:cubicBezTo>
                <a:close/>
                <a:moveTo>
                  <a:pt x="7357595" y="10272146"/>
                </a:moveTo>
                <a:cubicBezTo>
                  <a:pt x="7357412" y="10269689"/>
                  <a:pt x="7357888" y="10267801"/>
                  <a:pt x="7357705" y="10265345"/>
                </a:cubicBezTo>
                <a:cubicBezTo>
                  <a:pt x="7355816" y="10264866"/>
                  <a:pt x="7353973" y="10265001"/>
                  <a:pt x="7354688" y="10262170"/>
                </a:cubicBezTo>
                <a:cubicBezTo>
                  <a:pt x="7352185" y="10261736"/>
                  <a:pt x="7350058" y="10262201"/>
                  <a:pt x="7347885" y="10262052"/>
                </a:cubicBezTo>
                <a:cubicBezTo>
                  <a:pt x="7347739" y="10264224"/>
                  <a:pt x="7347262" y="10266112"/>
                  <a:pt x="7344429" y="10265394"/>
                </a:cubicBezTo>
                <a:cubicBezTo>
                  <a:pt x="7344283" y="10267566"/>
                  <a:pt x="7344466" y="10270023"/>
                  <a:pt x="7344320" y="10272195"/>
                </a:cubicBezTo>
                <a:cubicBezTo>
                  <a:pt x="7346493" y="10272344"/>
                  <a:pt x="7348051" y="10272539"/>
                  <a:pt x="7347951" y="10275325"/>
                </a:cubicBezTo>
                <a:cubicBezTo>
                  <a:pt x="7349793" y="10275190"/>
                  <a:pt x="7351966" y="10275339"/>
                  <a:pt x="7354423" y="10275159"/>
                </a:cubicBezTo>
                <a:cubicBezTo>
                  <a:pt x="7354570" y="10272986"/>
                  <a:pt x="7354762" y="10271428"/>
                  <a:pt x="7357595" y="10272146"/>
                </a:cubicBezTo>
                <a:close/>
                <a:moveTo>
                  <a:pt x="7451748" y="10062967"/>
                </a:moveTo>
                <a:cubicBezTo>
                  <a:pt x="7455470" y="10056981"/>
                  <a:pt x="7456631" y="10049793"/>
                  <a:pt x="7454041" y="10046124"/>
                </a:cubicBezTo>
                <a:cubicBezTo>
                  <a:pt x="7449953" y="10057541"/>
                  <a:pt x="7436861" y="10060047"/>
                  <a:pt x="7434093" y="10072602"/>
                </a:cubicBezTo>
                <a:cubicBezTo>
                  <a:pt x="7441744" y="10073738"/>
                  <a:pt x="7448027" y="10068953"/>
                  <a:pt x="7451748" y="10062967"/>
                </a:cubicBezTo>
                <a:close/>
                <a:moveTo>
                  <a:pt x="9794120" y="4763612"/>
                </a:moveTo>
                <a:cubicBezTo>
                  <a:pt x="9800342" y="4755489"/>
                  <a:pt x="9799145" y="4737190"/>
                  <a:pt x="9803433" y="4725870"/>
                </a:cubicBezTo>
                <a:cubicBezTo>
                  <a:pt x="9808844" y="4712545"/>
                  <a:pt x="9818154" y="4703324"/>
                  <a:pt x="9814507" y="4692188"/>
                </a:cubicBezTo>
                <a:cubicBezTo>
                  <a:pt x="9816695" y="4680772"/>
                  <a:pt x="9826085" y="4689684"/>
                  <a:pt x="9828274" y="4678267"/>
                </a:cubicBezTo>
                <a:cubicBezTo>
                  <a:pt x="9821411" y="4673331"/>
                  <a:pt x="9826386" y="4663149"/>
                  <a:pt x="9827165" y="4654921"/>
                </a:cubicBezTo>
                <a:cubicBezTo>
                  <a:pt x="9829353" y="4643505"/>
                  <a:pt x="9839142" y="4652592"/>
                  <a:pt x="9840756" y="4641399"/>
                </a:cubicBezTo>
                <a:cubicBezTo>
                  <a:pt x="9829729" y="4610333"/>
                  <a:pt x="9859501" y="4596820"/>
                  <a:pt x="9851345" y="4564643"/>
                </a:cubicBezTo>
                <a:cubicBezTo>
                  <a:pt x="9867389" y="4561730"/>
                  <a:pt x="9878861" y="4528224"/>
                  <a:pt x="9869638" y="4514623"/>
                </a:cubicBezTo>
                <a:cubicBezTo>
                  <a:pt x="9828257" y="4603969"/>
                  <a:pt x="9808525" y="4685258"/>
                  <a:pt x="9784948" y="4767706"/>
                </a:cubicBezTo>
                <a:cubicBezTo>
                  <a:pt x="9789148" y="4767896"/>
                  <a:pt x="9792046" y="4766320"/>
                  <a:pt x="9794120" y="4763612"/>
                </a:cubicBezTo>
                <a:close/>
                <a:moveTo>
                  <a:pt x="9081835" y="6380170"/>
                </a:moveTo>
                <a:cubicBezTo>
                  <a:pt x="9072300" y="6361004"/>
                  <a:pt x="9087361" y="6348807"/>
                  <a:pt x="9076637" y="6329321"/>
                </a:cubicBezTo>
                <a:cubicBezTo>
                  <a:pt x="9058099" y="6339007"/>
                  <a:pt x="9070894" y="6373395"/>
                  <a:pt x="9081835" y="6380170"/>
                </a:cubicBezTo>
                <a:close/>
                <a:moveTo>
                  <a:pt x="9365765" y="5737945"/>
                </a:moveTo>
                <a:cubicBezTo>
                  <a:pt x="9355632" y="5728989"/>
                  <a:pt x="9349193" y="5699929"/>
                  <a:pt x="9333023" y="5705042"/>
                </a:cubicBezTo>
                <a:cubicBezTo>
                  <a:pt x="9344327" y="5713600"/>
                  <a:pt x="9353101" y="5741878"/>
                  <a:pt x="9365765" y="5737945"/>
                </a:cubicBezTo>
                <a:close/>
                <a:moveTo>
                  <a:pt x="8740338" y="7160759"/>
                </a:moveTo>
                <a:lnTo>
                  <a:pt x="8735452" y="7109977"/>
                </a:lnTo>
                <a:cubicBezTo>
                  <a:pt x="8730055" y="7092313"/>
                  <a:pt x="8720043" y="7077878"/>
                  <a:pt x="8701881" y="7068306"/>
                </a:cubicBezTo>
                <a:cubicBezTo>
                  <a:pt x="8693892" y="7072388"/>
                  <a:pt x="8707490" y="7079242"/>
                  <a:pt x="8694308" y="7078037"/>
                </a:cubicBezTo>
                <a:cubicBezTo>
                  <a:pt x="8683734" y="7076630"/>
                  <a:pt x="8685502" y="7065149"/>
                  <a:pt x="8675328" y="7063282"/>
                </a:cubicBezTo>
                <a:cubicBezTo>
                  <a:pt x="8625791" y="7070546"/>
                  <a:pt x="8581344" y="7083574"/>
                  <a:pt x="8544835" y="7106022"/>
                </a:cubicBezTo>
                <a:lnTo>
                  <a:pt x="8526432" y="7120048"/>
                </a:lnTo>
                <a:close/>
                <a:moveTo>
                  <a:pt x="6302838" y="12679969"/>
                </a:moveTo>
                <a:cubicBezTo>
                  <a:pt x="6292837" y="12674599"/>
                  <a:pt x="6286852" y="12647215"/>
                  <a:pt x="6272686" y="12656657"/>
                </a:cubicBezTo>
                <a:cubicBezTo>
                  <a:pt x="6285909" y="12660120"/>
                  <a:pt x="6286024" y="12691095"/>
                  <a:pt x="6302838" y="12679969"/>
                </a:cubicBezTo>
                <a:close/>
                <a:moveTo>
                  <a:pt x="9787235" y="4799629"/>
                </a:moveTo>
                <a:cubicBezTo>
                  <a:pt x="9788266" y="4799384"/>
                  <a:pt x="9788344" y="4797187"/>
                  <a:pt x="9786278" y="4791629"/>
                </a:cubicBezTo>
                <a:cubicBezTo>
                  <a:pt x="9784814" y="4789555"/>
                  <a:pt x="9788260" y="4788220"/>
                  <a:pt x="9784500" y="4787035"/>
                </a:cubicBezTo>
                <a:cubicBezTo>
                  <a:pt x="9772489" y="4783514"/>
                  <a:pt x="9784145" y="4800362"/>
                  <a:pt x="9787235" y="4799629"/>
                </a:cubicBezTo>
                <a:close/>
                <a:moveTo>
                  <a:pt x="10216297" y="3829012"/>
                </a:moveTo>
                <a:cubicBezTo>
                  <a:pt x="10222774" y="3817582"/>
                  <a:pt x="10221965" y="3808649"/>
                  <a:pt x="10211795" y="3803679"/>
                </a:cubicBezTo>
                <a:cubicBezTo>
                  <a:pt x="10205481" y="3806130"/>
                  <a:pt x="10195788" y="3823761"/>
                  <a:pt x="10205338" y="3827981"/>
                </a:cubicBezTo>
                <a:cubicBezTo>
                  <a:pt x="10207321" y="3824570"/>
                  <a:pt x="10211522" y="3826902"/>
                  <a:pt x="10216297" y="3829012"/>
                </a:cubicBezTo>
                <a:close/>
                <a:moveTo>
                  <a:pt x="9350580" y="5789895"/>
                </a:moveTo>
                <a:cubicBezTo>
                  <a:pt x="9360900" y="5761374"/>
                  <a:pt x="9339458" y="5727275"/>
                  <a:pt x="9307114" y="5724815"/>
                </a:cubicBezTo>
                <a:cubicBezTo>
                  <a:pt x="9307121" y="5751162"/>
                  <a:pt x="9324272" y="5772393"/>
                  <a:pt x="9350580" y="5789895"/>
                </a:cubicBezTo>
                <a:close/>
                <a:moveTo>
                  <a:pt x="8738226" y="7177266"/>
                </a:moveTo>
                <a:lnTo>
                  <a:pt x="8623966" y="7158820"/>
                </a:lnTo>
                <a:cubicBezTo>
                  <a:pt x="8607109" y="7155639"/>
                  <a:pt x="8590424" y="7145684"/>
                  <a:pt x="8574182" y="7142516"/>
                </a:cubicBezTo>
                <a:cubicBezTo>
                  <a:pt x="8564298" y="7140659"/>
                  <a:pt x="8548724" y="7137794"/>
                  <a:pt x="8538015" y="7142889"/>
                </a:cubicBezTo>
                <a:lnTo>
                  <a:pt x="8531949" y="7148524"/>
                </a:lnTo>
                <a:lnTo>
                  <a:pt x="8529318" y="7150971"/>
                </a:lnTo>
                <a:cubicBezTo>
                  <a:pt x="8532967" y="7158913"/>
                  <a:pt x="8539795" y="7162929"/>
                  <a:pt x="8547549" y="7165313"/>
                </a:cubicBezTo>
                <a:lnTo>
                  <a:pt x="8554485" y="7166641"/>
                </a:lnTo>
                <a:lnTo>
                  <a:pt x="8571336" y="7169863"/>
                </a:lnTo>
                <a:lnTo>
                  <a:pt x="8729576" y="7196657"/>
                </a:lnTo>
                <a:lnTo>
                  <a:pt x="8730478" y="7183643"/>
                </a:lnTo>
                <a:cubicBezTo>
                  <a:pt x="8731338" y="7180525"/>
                  <a:pt x="8734576" y="7180070"/>
                  <a:pt x="8737338" y="7179044"/>
                </a:cubicBezTo>
                <a:close/>
                <a:moveTo>
                  <a:pt x="9127560" y="6296322"/>
                </a:moveTo>
                <a:cubicBezTo>
                  <a:pt x="9131158" y="6287572"/>
                  <a:pt x="9125611" y="6276804"/>
                  <a:pt x="9115286" y="6277852"/>
                </a:cubicBezTo>
                <a:cubicBezTo>
                  <a:pt x="9116567" y="6286171"/>
                  <a:pt x="9117092" y="6294927"/>
                  <a:pt x="9120752" y="6303886"/>
                </a:cubicBezTo>
                <a:cubicBezTo>
                  <a:pt x="9124145" y="6301931"/>
                  <a:pt x="9126361" y="6299238"/>
                  <a:pt x="9127560" y="6296322"/>
                </a:cubicBezTo>
                <a:close/>
                <a:moveTo>
                  <a:pt x="7666945" y="9604051"/>
                </a:moveTo>
                <a:cubicBezTo>
                  <a:pt x="7658919" y="9604016"/>
                  <a:pt x="7656552" y="9609432"/>
                  <a:pt x="7650461" y="9610491"/>
                </a:cubicBezTo>
                <a:cubicBezTo>
                  <a:pt x="7650879" y="9616013"/>
                  <a:pt x="7649265" y="9623225"/>
                  <a:pt x="7653655" y="9624141"/>
                </a:cubicBezTo>
                <a:cubicBezTo>
                  <a:pt x="7655743" y="9615044"/>
                  <a:pt x="7667544" y="9616039"/>
                  <a:pt x="7666945" y="9604051"/>
                </a:cubicBezTo>
                <a:close/>
                <a:moveTo>
                  <a:pt x="7648014" y="9648459"/>
                </a:moveTo>
                <a:cubicBezTo>
                  <a:pt x="7649992" y="9647081"/>
                  <a:pt x="7651717" y="9645414"/>
                  <a:pt x="7650613" y="9641021"/>
                </a:cubicBezTo>
                <a:cubicBezTo>
                  <a:pt x="7642309" y="9637303"/>
                  <a:pt x="7635399" y="9651995"/>
                  <a:pt x="7643894" y="9654156"/>
                </a:cubicBezTo>
                <a:cubicBezTo>
                  <a:pt x="7643803" y="9650924"/>
                  <a:pt x="7646035" y="9649836"/>
                  <a:pt x="7648014" y="9648459"/>
                </a:cubicBezTo>
                <a:close/>
                <a:moveTo>
                  <a:pt x="10167879" y="3947205"/>
                </a:moveTo>
                <a:cubicBezTo>
                  <a:pt x="10172021" y="3939984"/>
                  <a:pt x="10172941" y="3934673"/>
                  <a:pt x="10171916" y="3929457"/>
                </a:cubicBezTo>
                <a:lnTo>
                  <a:pt x="10162366" y="3925237"/>
                </a:lnTo>
                <a:cubicBezTo>
                  <a:pt x="10156593" y="3935073"/>
                  <a:pt x="10159079" y="3942364"/>
                  <a:pt x="10167879" y="3947205"/>
                </a:cubicBezTo>
                <a:close/>
                <a:moveTo>
                  <a:pt x="10273724" y="3707654"/>
                </a:moveTo>
                <a:cubicBezTo>
                  <a:pt x="10273893" y="3702965"/>
                  <a:pt x="10284382" y="3685684"/>
                  <a:pt x="10271028" y="3679308"/>
                </a:cubicBezTo>
                <a:cubicBezTo>
                  <a:pt x="10261061" y="3691102"/>
                  <a:pt x="10264761" y="3711792"/>
                  <a:pt x="10273724" y="3707654"/>
                </a:cubicBezTo>
                <a:close/>
                <a:moveTo>
                  <a:pt x="8776041" y="7103430"/>
                </a:moveTo>
                <a:cubicBezTo>
                  <a:pt x="8790173" y="7087975"/>
                  <a:pt x="8776304" y="7059748"/>
                  <a:pt x="8773526" y="7039868"/>
                </a:cubicBezTo>
                <a:cubicBezTo>
                  <a:pt x="8747263" y="7026965"/>
                  <a:pt x="8727995" y="6984728"/>
                  <a:pt x="8702901" y="7005357"/>
                </a:cubicBezTo>
                <a:cubicBezTo>
                  <a:pt x="8737123" y="7013738"/>
                  <a:pt x="8748820" y="7042131"/>
                  <a:pt x="8764972" y="7065823"/>
                </a:cubicBezTo>
                <a:cubicBezTo>
                  <a:pt x="8735414" y="7049671"/>
                  <a:pt x="8723394" y="7016940"/>
                  <a:pt x="8692968" y="7000851"/>
                </a:cubicBezTo>
                <a:cubicBezTo>
                  <a:pt x="8698880" y="7033595"/>
                  <a:pt x="8723199" y="7049698"/>
                  <a:pt x="8738111" y="7074360"/>
                </a:cubicBezTo>
                <a:cubicBezTo>
                  <a:pt x="8730266" y="7086291"/>
                  <a:pt x="8749312" y="7101909"/>
                  <a:pt x="8755287" y="7111954"/>
                </a:cubicBezTo>
                <a:cubicBezTo>
                  <a:pt x="8757670" y="7096929"/>
                  <a:pt x="8734189" y="7080324"/>
                  <a:pt x="8751468" y="7072064"/>
                </a:cubicBezTo>
                <a:cubicBezTo>
                  <a:pt x="8763764" y="7079012"/>
                  <a:pt x="8761704" y="7098376"/>
                  <a:pt x="8776041" y="7103430"/>
                </a:cubicBezTo>
                <a:close/>
                <a:moveTo>
                  <a:pt x="6559359" y="12121847"/>
                </a:moveTo>
                <a:cubicBezTo>
                  <a:pt x="6574799" y="12106312"/>
                  <a:pt x="6535828" y="12107169"/>
                  <a:pt x="6541925" y="12120329"/>
                </a:cubicBezTo>
                <a:cubicBezTo>
                  <a:pt x="6544950" y="12126422"/>
                  <a:pt x="6557682" y="12123485"/>
                  <a:pt x="6559359" y="12121847"/>
                </a:cubicBezTo>
                <a:close/>
                <a:moveTo>
                  <a:pt x="7337746" y="10361920"/>
                </a:moveTo>
                <a:cubicBezTo>
                  <a:pt x="7337652" y="10340002"/>
                  <a:pt x="7332266" y="10296859"/>
                  <a:pt x="7314771" y="10281778"/>
                </a:cubicBezTo>
                <a:cubicBezTo>
                  <a:pt x="7294255" y="10308915"/>
                  <a:pt x="7343023" y="10325094"/>
                  <a:pt x="7327596" y="10358343"/>
                </a:cubicBezTo>
                <a:cubicBezTo>
                  <a:pt x="7331942" y="10358641"/>
                  <a:pt x="7332264" y="10362940"/>
                  <a:pt x="7337746" y="10361920"/>
                </a:cubicBezTo>
                <a:close/>
                <a:moveTo>
                  <a:pt x="10774570" y="2584498"/>
                </a:moveTo>
                <a:cubicBezTo>
                  <a:pt x="10768239" y="2582654"/>
                  <a:pt x="10764262" y="2585187"/>
                  <a:pt x="10761128" y="2589045"/>
                </a:cubicBezTo>
                <a:cubicBezTo>
                  <a:pt x="10767635" y="2590490"/>
                  <a:pt x="10774586" y="2593085"/>
                  <a:pt x="10774570" y="2584498"/>
                </a:cubicBezTo>
                <a:close/>
                <a:moveTo>
                  <a:pt x="10145716" y="4014590"/>
                </a:moveTo>
                <a:cubicBezTo>
                  <a:pt x="10151267" y="4004180"/>
                  <a:pt x="10145434" y="3975400"/>
                  <a:pt x="10133926" y="3962693"/>
                </a:cubicBezTo>
                <a:cubicBezTo>
                  <a:pt x="10125433" y="3985143"/>
                  <a:pt x="10132218" y="4001004"/>
                  <a:pt x="10145716" y="4014590"/>
                </a:cubicBezTo>
                <a:close/>
                <a:moveTo>
                  <a:pt x="6557859" y="12139260"/>
                </a:moveTo>
                <a:lnTo>
                  <a:pt x="6547893" y="12134857"/>
                </a:lnTo>
                <a:lnTo>
                  <a:pt x="6543496" y="12144807"/>
                </a:lnTo>
                <a:lnTo>
                  <a:pt x="6553462" y="12149210"/>
                </a:lnTo>
                <a:close/>
                <a:moveTo>
                  <a:pt x="9886712" y="4607415"/>
                </a:moveTo>
                <a:cubicBezTo>
                  <a:pt x="9885614" y="4588355"/>
                  <a:pt x="9885264" y="4568676"/>
                  <a:pt x="9876125" y="4552731"/>
                </a:cubicBezTo>
                <a:cubicBezTo>
                  <a:pt x="9872055" y="4573793"/>
                  <a:pt x="9873553" y="4593027"/>
                  <a:pt x="9886712" y="4607415"/>
                </a:cubicBezTo>
                <a:close/>
                <a:moveTo>
                  <a:pt x="9961191" y="4438852"/>
                </a:moveTo>
                <a:cubicBezTo>
                  <a:pt x="9966824" y="4426101"/>
                  <a:pt x="9963269" y="4416911"/>
                  <a:pt x="9950701" y="4410881"/>
                </a:cubicBezTo>
                <a:cubicBezTo>
                  <a:pt x="9948115" y="4422121"/>
                  <a:pt x="9946724" y="4433888"/>
                  <a:pt x="9961191" y="4438852"/>
                </a:cubicBezTo>
                <a:close/>
                <a:moveTo>
                  <a:pt x="8777949" y="7123380"/>
                </a:moveTo>
                <a:cubicBezTo>
                  <a:pt x="8777821" y="7121640"/>
                  <a:pt x="8778066" y="7118996"/>
                  <a:pt x="8778340" y="7116791"/>
                </a:cubicBezTo>
                <a:cubicBezTo>
                  <a:pt x="8776166" y="7116961"/>
                  <a:pt x="8773964" y="7116686"/>
                  <a:pt x="8771765" y="7116406"/>
                </a:cubicBezTo>
                <a:cubicBezTo>
                  <a:pt x="8771488" y="7118617"/>
                  <a:pt x="8771651" y="7120783"/>
                  <a:pt x="8770974" y="7123456"/>
                </a:cubicBezTo>
                <a:cubicBezTo>
                  <a:pt x="8773577" y="7123265"/>
                  <a:pt x="8775779" y="7123540"/>
                  <a:pt x="8777949" y="7123380"/>
                </a:cubicBezTo>
                <a:close/>
                <a:moveTo>
                  <a:pt x="9816837" y="4774177"/>
                </a:moveTo>
                <a:cubicBezTo>
                  <a:pt x="9819507" y="4760594"/>
                  <a:pt x="9822001" y="4747409"/>
                  <a:pt x="9809164" y="4739831"/>
                </a:cubicBezTo>
                <a:cubicBezTo>
                  <a:pt x="9807643" y="4752970"/>
                  <a:pt x="9804001" y="4766600"/>
                  <a:pt x="9816837" y="4774177"/>
                </a:cubicBezTo>
                <a:close/>
                <a:moveTo>
                  <a:pt x="7680438" y="9611094"/>
                </a:moveTo>
                <a:cubicBezTo>
                  <a:pt x="7670478" y="9609965"/>
                  <a:pt x="7660262" y="9625822"/>
                  <a:pt x="7667102" y="9630571"/>
                </a:cubicBezTo>
                <a:cubicBezTo>
                  <a:pt x="7668906" y="9621802"/>
                  <a:pt x="7680991" y="9622469"/>
                  <a:pt x="7680438" y="9611094"/>
                </a:cubicBezTo>
                <a:close/>
                <a:moveTo>
                  <a:pt x="7697048" y="9577807"/>
                </a:moveTo>
                <a:cubicBezTo>
                  <a:pt x="7694989" y="9562840"/>
                  <a:pt x="7688107" y="9553466"/>
                  <a:pt x="7680329" y="9544467"/>
                </a:cubicBezTo>
                <a:cubicBezTo>
                  <a:pt x="7673186" y="9556091"/>
                  <a:pt x="7671707" y="9569155"/>
                  <a:pt x="7676933" y="9581116"/>
                </a:cubicBezTo>
                <a:cubicBezTo>
                  <a:pt x="7683178" y="9569866"/>
                  <a:pt x="7688321" y="9572578"/>
                  <a:pt x="7697048" y="9577807"/>
                </a:cubicBezTo>
                <a:close/>
                <a:moveTo>
                  <a:pt x="8772737" y="7144336"/>
                </a:moveTo>
                <a:cubicBezTo>
                  <a:pt x="8774184" y="7141771"/>
                  <a:pt x="8774205" y="7137623"/>
                  <a:pt x="8773883" y="7133280"/>
                </a:cubicBezTo>
                <a:cubicBezTo>
                  <a:pt x="8765043" y="7131751"/>
                  <a:pt x="8762825" y="7137153"/>
                  <a:pt x="8763031" y="7145873"/>
                </a:cubicBezTo>
                <a:cubicBezTo>
                  <a:pt x="8768416" y="7147876"/>
                  <a:pt x="8771288" y="7146901"/>
                  <a:pt x="8772737" y="7144336"/>
                </a:cubicBezTo>
                <a:close/>
                <a:moveTo>
                  <a:pt x="9973771" y="4428694"/>
                </a:moveTo>
                <a:cubicBezTo>
                  <a:pt x="9982155" y="4420492"/>
                  <a:pt x="9972533" y="4406717"/>
                  <a:pt x="9964853" y="4413325"/>
                </a:cubicBezTo>
                <a:cubicBezTo>
                  <a:pt x="9970698" y="4417335"/>
                  <a:pt x="9961785" y="4426732"/>
                  <a:pt x="9973771" y="4428694"/>
                </a:cubicBezTo>
                <a:close/>
                <a:moveTo>
                  <a:pt x="7650546" y="9697172"/>
                </a:moveTo>
                <a:cubicBezTo>
                  <a:pt x="7640070" y="9693303"/>
                  <a:pt x="7611180" y="9731492"/>
                  <a:pt x="7627216" y="9743595"/>
                </a:cubicBezTo>
                <a:cubicBezTo>
                  <a:pt x="7633657" y="9726778"/>
                  <a:pt x="7645096" y="9714842"/>
                  <a:pt x="7650546" y="9697172"/>
                </a:cubicBezTo>
                <a:close/>
                <a:moveTo>
                  <a:pt x="7673893" y="9650979"/>
                </a:moveTo>
                <a:cubicBezTo>
                  <a:pt x="7677908" y="9643901"/>
                  <a:pt x="7681258" y="9636177"/>
                  <a:pt x="7683534" y="9627529"/>
                </a:cubicBezTo>
                <a:cubicBezTo>
                  <a:pt x="7669743" y="9632847"/>
                  <a:pt x="7649738" y="9662062"/>
                  <a:pt x="7660256" y="9670554"/>
                </a:cubicBezTo>
                <a:cubicBezTo>
                  <a:pt x="7665196" y="9664489"/>
                  <a:pt x="7669878" y="9658057"/>
                  <a:pt x="7673893" y="9650979"/>
                </a:cubicBezTo>
                <a:close/>
                <a:moveTo>
                  <a:pt x="9220097" y="6158864"/>
                </a:moveTo>
                <a:cubicBezTo>
                  <a:pt x="9188323" y="6224573"/>
                  <a:pt x="9136815" y="6140799"/>
                  <a:pt x="9172451" y="6113148"/>
                </a:cubicBezTo>
                <a:cubicBezTo>
                  <a:pt x="9175410" y="6061401"/>
                  <a:pt x="9145094" y="6002354"/>
                  <a:pt x="9170820" y="5954627"/>
                </a:cubicBezTo>
                <a:cubicBezTo>
                  <a:pt x="9205818" y="5998431"/>
                  <a:pt x="9194875" y="6057430"/>
                  <a:pt x="9200671" y="6111100"/>
                </a:cubicBezTo>
                <a:cubicBezTo>
                  <a:pt x="9210780" y="6125902"/>
                  <a:pt x="9220500" y="6140510"/>
                  <a:pt x="9220097" y="6158864"/>
                </a:cubicBezTo>
                <a:close/>
                <a:moveTo>
                  <a:pt x="8648161" y="7457380"/>
                </a:moveTo>
                <a:cubicBezTo>
                  <a:pt x="8639675" y="7448839"/>
                  <a:pt x="8635642" y="7435602"/>
                  <a:pt x="8623411" y="7429520"/>
                </a:cubicBezTo>
                <a:cubicBezTo>
                  <a:pt x="8611131" y="7428681"/>
                  <a:pt x="8622606" y="7442241"/>
                  <a:pt x="8616064" y="7442288"/>
                </a:cubicBezTo>
                <a:cubicBezTo>
                  <a:pt x="8597628" y="7434918"/>
                  <a:pt x="8578421" y="7428914"/>
                  <a:pt x="8560853" y="7421481"/>
                </a:cubicBezTo>
                <a:cubicBezTo>
                  <a:pt x="8557347" y="7433092"/>
                  <a:pt x="8575623" y="7438291"/>
                  <a:pt x="8586054" y="7443632"/>
                </a:cubicBezTo>
                <a:cubicBezTo>
                  <a:pt x="8603188" y="7451098"/>
                  <a:pt x="8621303" y="7454125"/>
                  <a:pt x="8632152" y="7453324"/>
                </a:cubicBezTo>
                <a:cubicBezTo>
                  <a:pt x="8632875" y="7457200"/>
                  <a:pt x="8645299" y="7465888"/>
                  <a:pt x="8648161" y="7457380"/>
                </a:cubicBezTo>
                <a:close/>
                <a:moveTo>
                  <a:pt x="8053356" y="8804445"/>
                </a:moveTo>
                <a:cubicBezTo>
                  <a:pt x="8047282" y="8817023"/>
                  <a:pt x="8039797" y="8828478"/>
                  <a:pt x="8031242" y="8837675"/>
                </a:cubicBezTo>
                <a:cubicBezTo>
                  <a:pt x="8002422" y="8804464"/>
                  <a:pt x="8003045" y="8705688"/>
                  <a:pt x="8060770" y="8691668"/>
                </a:cubicBezTo>
                <a:cubicBezTo>
                  <a:pt x="8077109" y="8718888"/>
                  <a:pt x="8071578" y="8766714"/>
                  <a:pt x="8053356" y="8804445"/>
                </a:cubicBezTo>
                <a:close/>
                <a:moveTo>
                  <a:pt x="6602233" y="12092746"/>
                </a:moveTo>
                <a:cubicBezTo>
                  <a:pt x="6614261" y="12075228"/>
                  <a:pt x="6580754" y="12084208"/>
                  <a:pt x="6577729" y="12094288"/>
                </a:cubicBezTo>
                <a:cubicBezTo>
                  <a:pt x="6591037" y="12107303"/>
                  <a:pt x="6588527" y="12079556"/>
                  <a:pt x="6602233" y="12092746"/>
                </a:cubicBezTo>
                <a:close/>
                <a:moveTo>
                  <a:pt x="9884749" y="4664648"/>
                </a:moveTo>
                <a:cubicBezTo>
                  <a:pt x="9874259" y="4636676"/>
                  <a:pt x="9880600" y="4601856"/>
                  <a:pt x="9861496" y="4577222"/>
                </a:cubicBezTo>
                <a:cubicBezTo>
                  <a:pt x="9855350" y="4599749"/>
                  <a:pt x="9852239" y="4657426"/>
                  <a:pt x="9884749" y="4664648"/>
                </a:cubicBezTo>
                <a:close/>
                <a:moveTo>
                  <a:pt x="10189508" y="3977988"/>
                </a:moveTo>
                <a:lnTo>
                  <a:pt x="10189434" y="3977810"/>
                </a:lnTo>
                <a:lnTo>
                  <a:pt x="10189381" y="3975836"/>
                </a:lnTo>
                <a:lnTo>
                  <a:pt x="10189884" y="3975984"/>
                </a:lnTo>
                <a:close/>
                <a:moveTo>
                  <a:pt x="10711015" y="2803800"/>
                </a:moveTo>
                <a:cubicBezTo>
                  <a:pt x="10677631" y="2790956"/>
                  <a:pt x="10635450" y="2781852"/>
                  <a:pt x="10601629" y="2772151"/>
                </a:cubicBezTo>
                <a:cubicBezTo>
                  <a:pt x="10594971" y="2783986"/>
                  <a:pt x="10614399" y="2786373"/>
                  <a:pt x="10625511" y="2790330"/>
                </a:cubicBezTo>
                <a:cubicBezTo>
                  <a:pt x="10648135" y="2798420"/>
                  <a:pt x="10707055" y="2814920"/>
                  <a:pt x="10711015" y="2803800"/>
                </a:cubicBezTo>
                <a:close/>
                <a:moveTo>
                  <a:pt x="9376502" y="5824766"/>
                </a:moveTo>
                <a:cubicBezTo>
                  <a:pt x="9363056" y="5813674"/>
                  <a:pt x="9351368" y="5826389"/>
                  <a:pt x="9355072" y="5835553"/>
                </a:cubicBezTo>
                <a:cubicBezTo>
                  <a:pt x="9365595" y="5842749"/>
                  <a:pt x="9372024" y="5836682"/>
                  <a:pt x="9376502" y="5824766"/>
                </a:cubicBezTo>
                <a:close/>
                <a:moveTo>
                  <a:pt x="7058363" y="11071743"/>
                </a:moveTo>
                <a:cubicBezTo>
                  <a:pt x="7029298" y="11069067"/>
                  <a:pt x="7013722" y="11083602"/>
                  <a:pt x="6998966" y="11098663"/>
                </a:cubicBezTo>
                <a:cubicBezTo>
                  <a:pt x="7022616" y="11094629"/>
                  <a:pt x="7047814" y="11092511"/>
                  <a:pt x="7058363" y="11071743"/>
                </a:cubicBezTo>
                <a:close/>
                <a:moveTo>
                  <a:pt x="10143051" y="4090590"/>
                </a:moveTo>
                <a:cubicBezTo>
                  <a:pt x="10124753" y="4086792"/>
                  <a:pt x="10117147" y="4111540"/>
                  <a:pt x="10105060" y="4123826"/>
                </a:cubicBezTo>
                <a:cubicBezTo>
                  <a:pt x="10125837" y="4130624"/>
                  <a:pt x="10139411" y="4108514"/>
                  <a:pt x="10143051" y="4090590"/>
                </a:cubicBezTo>
                <a:close/>
                <a:moveTo>
                  <a:pt x="8700883" y="7355954"/>
                </a:moveTo>
                <a:lnTo>
                  <a:pt x="8721147" y="7300589"/>
                </a:lnTo>
                <a:lnTo>
                  <a:pt x="8722669" y="7296432"/>
                </a:lnTo>
                <a:lnTo>
                  <a:pt x="8728598" y="7210784"/>
                </a:lnTo>
                <a:lnTo>
                  <a:pt x="8580815" y="7184871"/>
                </a:lnTo>
                <a:cubicBezTo>
                  <a:pt x="8578127" y="7187728"/>
                  <a:pt x="8580489" y="7188636"/>
                  <a:pt x="8583881" y="7189988"/>
                </a:cubicBezTo>
                <a:lnTo>
                  <a:pt x="8590516" y="7195599"/>
                </a:lnTo>
                <a:lnTo>
                  <a:pt x="8593115" y="7197798"/>
                </a:lnTo>
                <a:cubicBezTo>
                  <a:pt x="8565826" y="7193128"/>
                  <a:pt x="8538346" y="7183833"/>
                  <a:pt x="8510773" y="7178232"/>
                </a:cubicBezTo>
                <a:cubicBezTo>
                  <a:pt x="8511485" y="7168245"/>
                  <a:pt x="8511428" y="7158236"/>
                  <a:pt x="8512063" y="7148246"/>
                </a:cubicBezTo>
                <a:lnTo>
                  <a:pt x="8514561" y="7134547"/>
                </a:lnTo>
                <a:lnTo>
                  <a:pt x="8515713" y="7128218"/>
                </a:lnTo>
                <a:lnTo>
                  <a:pt x="8511076" y="7131748"/>
                </a:lnTo>
                <a:cubicBezTo>
                  <a:pt x="8514656" y="7150701"/>
                  <a:pt x="8509514" y="7151951"/>
                  <a:pt x="8498808" y="7160600"/>
                </a:cubicBezTo>
                <a:cubicBezTo>
                  <a:pt x="8497566" y="7196931"/>
                  <a:pt x="8483675" y="7221535"/>
                  <a:pt x="8482690" y="7249554"/>
                </a:cubicBezTo>
                <a:cubicBezTo>
                  <a:pt x="8482948" y="7253026"/>
                  <a:pt x="8488734" y="7260457"/>
                  <a:pt x="8488315" y="7266601"/>
                </a:cubicBezTo>
                <a:cubicBezTo>
                  <a:pt x="8485766" y="7338397"/>
                  <a:pt x="8560041" y="7357358"/>
                  <a:pt x="8612983" y="7388812"/>
                </a:cubicBezTo>
                <a:cubicBezTo>
                  <a:pt x="8625279" y="7395763"/>
                  <a:pt x="8643813" y="7392646"/>
                  <a:pt x="8659259" y="7394997"/>
                </a:cubicBezTo>
                <a:cubicBezTo>
                  <a:pt x="8676339" y="7386966"/>
                  <a:pt x="8690265" y="7373166"/>
                  <a:pt x="8700883" y="7355954"/>
                </a:cubicBezTo>
                <a:close/>
                <a:moveTo>
                  <a:pt x="7633790" y="9773350"/>
                </a:moveTo>
                <a:cubicBezTo>
                  <a:pt x="7636389" y="9771003"/>
                  <a:pt x="7641365" y="9755217"/>
                  <a:pt x="7633814" y="9753297"/>
                </a:cubicBezTo>
                <a:cubicBezTo>
                  <a:pt x="7630648" y="9756303"/>
                  <a:pt x="7619343" y="9774089"/>
                  <a:pt x="7633790" y="9773350"/>
                </a:cubicBezTo>
                <a:close/>
                <a:moveTo>
                  <a:pt x="7593903" y="9863847"/>
                </a:moveTo>
                <a:cubicBezTo>
                  <a:pt x="7554240" y="9853792"/>
                  <a:pt x="7514578" y="9864427"/>
                  <a:pt x="7484250" y="9863568"/>
                </a:cubicBezTo>
                <a:cubicBezTo>
                  <a:pt x="7456378" y="9862528"/>
                  <a:pt x="7418374" y="9849881"/>
                  <a:pt x="7404211" y="9866979"/>
                </a:cubicBezTo>
                <a:cubicBezTo>
                  <a:pt x="7451226" y="9863833"/>
                  <a:pt x="7534200" y="9879042"/>
                  <a:pt x="7593903" y="9863847"/>
                </a:cubicBezTo>
                <a:close/>
                <a:moveTo>
                  <a:pt x="7647280" y="9743683"/>
                </a:moveTo>
                <a:cubicBezTo>
                  <a:pt x="7647569" y="9739343"/>
                  <a:pt x="7656836" y="9727257"/>
                  <a:pt x="7650652" y="9727088"/>
                </a:cubicBezTo>
                <a:cubicBezTo>
                  <a:pt x="7649703" y="9730859"/>
                  <a:pt x="7637088" y="9739485"/>
                  <a:pt x="7647280" y="9743683"/>
                </a:cubicBezTo>
                <a:close/>
                <a:moveTo>
                  <a:pt x="9992888" y="4437141"/>
                </a:moveTo>
                <a:cubicBezTo>
                  <a:pt x="9994019" y="4428116"/>
                  <a:pt x="9996475" y="4418248"/>
                  <a:pt x="9983999" y="4414164"/>
                </a:cubicBezTo>
                <a:cubicBezTo>
                  <a:pt x="9978847" y="4424746"/>
                  <a:pt x="9987878" y="4430165"/>
                  <a:pt x="9992888" y="4437141"/>
                </a:cubicBezTo>
                <a:close/>
                <a:moveTo>
                  <a:pt x="9113775" y="6430884"/>
                </a:moveTo>
                <a:cubicBezTo>
                  <a:pt x="9113928" y="6427335"/>
                  <a:pt x="9111924" y="6423207"/>
                  <a:pt x="9108528" y="6418623"/>
                </a:cubicBezTo>
                <a:cubicBezTo>
                  <a:pt x="9094880" y="6421963"/>
                  <a:pt x="9110594" y="6433534"/>
                  <a:pt x="9106086" y="6439656"/>
                </a:cubicBezTo>
                <a:cubicBezTo>
                  <a:pt x="9111313" y="6437399"/>
                  <a:pt x="9113623" y="6434429"/>
                  <a:pt x="9113775" y="6430884"/>
                </a:cubicBezTo>
                <a:close/>
                <a:moveTo>
                  <a:pt x="6647544" y="12017154"/>
                </a:moveTo>
                <a:cubicBezTo>
                  <a:pt x="6641342" y="12013938"/>
                  <a:pt x="6643581" y="12007792"/>
                  <a:pt x="6634905" y="12005861"/>
                </a:cubicBezTo>
                <a:cubicBezTo>
                  <a:pt x="6630814" y="12014043"/>
                  <a:pt x="6633264" y="12020359"/>
                  <a:pt x="6638365" y="12024990"/>
                </a:cubicBezTo>
                <a:cubicBezTo>
                  <a:pt x="6640651" y="12019816"/>
                  <a:pt x="6644988" y="12020782"/>
                  <a:pt x="6647544" y="12017154"/>
                </a:cubicBezTo>
                <a:close/>
                <a:moveTo>
                  <a:pt x="7700277" y="9640814"/>
                </a:moveTo>
                <a:cubicBezTo>
                  <a:pt x="7680106" y="9651531"/>
                  <a:pt x="7665970" y="9668597"/>
                  <a:pt x="7660794" y="9693961"/>
                </a:cubicBezTo>
                <a:cubicBezTo>
                  <a:pt x="7680682" y="9683573"/>
                  <a:pt x="7688782" y="9660157"/>
                  <a:pt x="7700277" y="9640814"/>
                </a:cubicBezTo>
                <a:close/>
                <a:moveTo>
                  <a:pt x="6919442" y="11409437"/>
                </a:moveTo>
                <a:cubicBezTo>
                  <a:pt x="6892755" y="11440999"/>
                  <a:pt x="6832060" y="11400075"/>
                  <a:pt x="6839072" y="11363356"/>
                </a:cubicBezTo>
                <a:cubicBezTo>
                  <a:pt x="6875624" y="11354636"/>
                  <a:pt x="6892727" y="11396118"/>
                  <a:pt x="6919442" y="11409437"/>
                </a:cubicBezTo>
                <a:close/>
                <a:moveTo>
                  <a:pt x="6588541" y="12164710"/>
                </a:moveTo>
                <a:cubicBezTo>
                  <a:pt x="6565691" y="12156040"/>
                  <a:pt x="6545513" y="12154261"/>
                  <a:pt x="6534916" y="12177168"/>
                </a:cubicBezTo>
                <a:cubicBezTo>
                  <a:pt x="6555093" y="12178948"/>
                  <a:pt x="6576829" y="12184747"/>
                  <a:pt x="6588541" y="12164710"/>
                </a:cubicBezTo>
                <a:close/>
                <a:moveTo>
                  <a:pt x="9558011" y="5446361"/>
                </a:moveTo>
                <a:cubicBezTo>
                  <a:pt x="9567703" y="5415454"/>
                  <a:pt x="9567104" y="5379067"/>
                  <a:pt x="9550961" y="5340960"/>
                </a:cubicBezTo>
                <a:cubicBezTo>
                  <a:pt x="9495173" y="5403989"/>
                  <a:pt x="9420244" y="5449194"/>
                  <a:pt x="9369817" y="5513217"/>
                </a:cubicBezTo>
                <a:cubicBezTo>
                  <a:pt x="9382243" y="5522840"/>
                  <a:pt x="9395291" y="5529482"/>
                  <a:pt x="9408497" y="5533475"/>
                </a:cubicBezTo>
                <a:lnTo>
                  <a:pt x="9433860" y="5536263"/>
                </a:lnTo>
                <a:lnTo>
                  <a:pt x="9448133" y="5537833"/>
                </a:lnTo>
                <a:cubicBezTo>
                  <a:pt x="9461196" y="5536855"/>
                  <a:pt x="9473957" y="5533557"/>
                  <a:pt x="9485955" y="5528270"/>
                </a:cubicBezTo>
                <a:lnTo>
                  <a:pt x="9501631" y="5518129"/>
                </a:lnTo>
                <a:lnTo>
                  <a:pt x="9519194" y="5506767"/>
                </a:lnTo>
                <a:cubicBezTo>
                  <a:pt x="9529203" y="5497828"/>
                  <a:pt x="9537986" y="5487232"/>
                  <a:pt x="9545083" y="5475304"/>
                </a:cubicBezTo>
                <a:cubicBezTo>
                  <a:pt x="9550406" y="5466358"/>
                  <a:pt x="9554780" y="5456664"/>
                  <a:pt x="9558011" y="5446361"/>
                </a:cubicBezTo>
                <a:close/>
                <a:moveTo>
                  <a:pt x="6982315" y="11277586"/>
                </a:moveTo>
                <a:cubicBezTo>
                  <a:pt x="6985472" y="11271629"/>
                  <a:pt x="6986976" y="11265768"/>
                  <a:pt x="6981477" y="11261894"/>
                </a:cubicBezTo>
                <a:cubicBezTo>
                  <a:pt x="6978136" y="11268543"/>
                  <a:pt x="6960642" y="11284625"/>
                  <a:pt x="6973233" y="11293857"/>
                </a:cubicBezTo>
                <a:cubicBezTo>
                  <a:pt x="6974347" y="11289597"/>
                  <a:pt x="6979157" y="11283544"/>
                  <a:pt x="6982315" y="11277586"/>
                </a:cubicBezTo>
                <a:close/>
                <a:moveTo>
                  <a:pt x="9763405" y="4983448"/>
                </a:moveTo>
                <a:cubicBezTo>
                  <a:pt x="9779836" y="4931178"/>
                  <a:pt x="9805280" y="4875748"/>
                  <a:pt x="9808501" y="4828596"/>
                </a:cubicBezTo>
                <a:cubicBezTo>
                  <a:pt x="9798176" y="4816413"/>
                  <a:pt x="9780086" y="4813183"/>
                  <a:pt x="9770240" y="4819308"/>
                </a:cubicBezTo>
                <a:cubicBezTo>
                  <a:pt x="9753595" y="4875295"/>
                  <a:pt x="9738261" y="4901380"/>
                  <a:pt x="9714817" y="4961980"/>
                </a:cubicBezTo>
                <a:cubicBezTo>
                  <a:pt x="9727394" y="4972299"/>
                  <a:pt x="9746130" y="4989149"/>
                  <a:pt x="9763405" y="4983448"/>
                </a:cubicBezTo>
                <a:close/>
                <a:moveTo>
                  <a:pt x="10134299" y="4144844"/>
                </a:moveTo>
                <a:cubicBezTo>
                  <a:pt x="10127488" y="4140882"/>
                  <a:pt x="10122008" y="4140366"/>
                  <a:pt x="10118747" y="4145595"/>
                </a:cubicBezTo>
                <a:cubicBezTo>
                  <a:pt x="10122596" y="4148725"/>
                  <a:pt x="10122603" y="4153015"/>
                  <a:pt x="10130072" y="4154410"/>
                </a:cubicBezTo>
                <a:close/>
                <a:moveTo>
                  <a:pt x="7370967" y="10401475"/>
                </a:moveTo>
                <a:lnTo>
                  <a:pt x="7370196" y="10394626"/>
                </a:lnTo>
                <a:lnTo>
                  <a:pt x="7370162" y="10394316"/>
                </a:lnTo>
                <a:cubicBezTo>
                  <a:pt x="7369369" y="10392482"/>
                  <a:pt x="7368248" y="10391948"/>
                  <a:pt x="7367391" y="10394944"/>
                </a:cubicBezTo>
                <a:cubicBezTo>
                  <a:pt x="7366814" y="10399619"/>
                  <a:pt x="7369914" y="10408037"/>
                  <a:pt x="7370967" y="10401475"/>
                </a:cubicBezTo>
                <a:close/>
                <a:moveTo>
                  <a:pt x="7544434" y="10010490"/>
                </a:moveTo>
                <a:cubicBezTo>
                  <a:pt x="7545855" y="10008246"/>
                  <a:pt x="7545957" y="10005746"/>
                  <a:pt x="7543717" y="10002665"/>
                </a:cubicBezTo>
                <a:cubicBezTo>
                  <a:pt x="7538067" y="10007716"/>
                  <a:pt x="7519933" y="10015594"/>
                  <a:pt x="7518494" y="10024031"/>
                </a:cubicBezTo>
                <a:lnTo>
                  <a:pt x="7520985" y="10028118"/>
                </a:lnTo>
                <a:lnTo>
                  <a:pt x="7523699" y="10032571"/>
                </a:lnTo>
                <a:lnTo>
                  <a:pt x="7528211" y="10026174"/>
                </a:lnTo>
                <a:lnTo>
                  <a:pt x="7532595" y="10019959"/>
                </a:lnTo>
                <a:cubicBezTo>
                  <a:pt x="7537204" y="10016645"/>
                  <a:pt x="7542302" y="10013855"/>
                  <a:pt x="7544434" y="10010490"/>
                </a:cubicBezTo>
                <a:close/>
                <a:moveTo>
                  <a:pt x="10030150" y="4388360"/>
                </a:moveTo>
                <a:cubicBezTo>
                  <a:pt x="10024482" y="4383951"/>
                  <a:pt x="10032995" y="4374378"/>
                  <a:pt x="10021408" y="4372592"/>
                </a:cubicBezTo>
                <a:cubicBezTo>
                  <a:pt x="10013024" y="4380793"/>
                  <a:pt x="10022470" y="4394968"/>
                  <a:pt x="10030150" y="4388360"/>
                </a:cubicBezTo>
                <a:close/>
                <a:moveTo>
                  <a:pt x="6577850" y="12201847"/>
                </a:moveTo>
                <a:cubicBezTo>
                  <a:pt x="6560451" y="12197013"/>
                  <a:pt x="6543627" y="12191958"/>
                  <a:pt x="6533803" y="12206645"/>
                </a:cubicBezTo>
                <a:cubicBezTo>
                  <a:pt x="6553253" y="12217618"/>
                  <a:pt x="6562902" y="12203328"/>
                  <a:pt x="6577850" y="12201847"/>
                </a:cubicBezTo>
                <a:close/>
                <a:moveTo>
                  <a:pt x="8737936" y="7314079"/>
                </a:moveTo>
                <a:cubicBezTo>
                  <a:pt x="8736305" y="7309724"/>
                  <a:pt x="8734911" y="7308221"/>
                  <a:pt x="8733884" y="7308239"/>
                </a:cubicBezTo>
                <a:lnTo>
                  <a:pt x="8732888" y="7310021"/>
                </a:lnTo>
                <a:lnTo>
                  <a:pt x="8732022" y="7311573"/>
                </a:lnTo>
                <a:cubicBezTo>
                  <a:pt x="8731682" y="7315091"/>
                  <a:pt x="8733312" y="7319446"/>
                  <a:pt x="8737936" y="7314079"/>
                </a:cubicBezTo>
                <a:close/>
                <a:moveTo>
                  <a:pt x="10038147" y="4371825"/>
                </a:moveTo>
                <a:cubicBezTo>
                  <a:pt x="10038507" y="4371128"/>
                  <a:pt x="10037893" y="4369756"/>
                  <a:pt x="10035590" y="4367428"/>
                </a:cubicBezTo>
                <a:cubicBezTo>
                  <a:pt x="10034127" y="4365352"/>
                  <a:pt x="10027893" y="4365456"/>
                  <a:pt x="10027985" y="4367402"/>
                </a:cubicBezTo>
                <a:cubicBezTo>
                  <a:pt x="10027227" y="4369925"/>
                  <a:pt x="10037067" y="4373915"/>
                  <a:pt x="10038147" y="4371825"/>
                </a:cubicBezTo>
                <a:close/>
                <a:moveTo>
                  <a:pt x="10308006" y="3761390"/>
                </a:moveTo>
                <a:cubicBezTo>
                  <a:pt x="10301991" y="3757780"/>
                  <a:pt x="10312064" y="3756513"/>
                  <a:pt x="10307243" y="3753430"/>
                </a:cubicBezTo>
                <a:cubicBezTo>
                  <a:pt x="10302527" y="3760874"/>
                  <a:pt x="10299499" y="3746197"/>
                  <a:pt x="10305676" y="3740828"/>
                </a:cubicBezTo>
                <a:lnTo>
                  <a:pt x="10295728" y="3736432"/>
                </a:lnTo>
                <a:cubicBezTo>
                  <a:pt x="10296492" y="3744392"/>
                  <a:pt x="10299617" y="3765306"/>
                  <a:pt x="10308006" y="3761390"/>
                </a:cubicBezTo>
                <a:close/>
                <a:moveTo>
                  <a:pt x="10222604" y="3963286"/>
                </a:moveTo>
                <a:lnTo>
                  <a:pt x="10223609" y="3956517"/>
                </a:lnTo>
                <a:lnTo>
                  <a:pt x="10224288" y="3951941"/>
                </a:lnTo>
                <a:cubicBezTo>
                  <a:pt x="10223719" y="3948653"/>
                  <a:pt x="10221406" y="3946083"/>
                  <a:pt x="10215506" y="3944905"/>
                </a:cubicBezTo>
                <a:lnTo>
                  <a:pt x="10222110" y="3962007"/>
                </a:lnTo>
                <a:close/>
                <a:moveTo>
                  <a:pt x="10289880" y="3811026"/>
                </a:moveTo>
                <a:cubicBezTo>
                  <a:pt x="10305933" y="3791916"/>
                  <a:pt x="10277927" y="3768108"/>
                  <a:pt x="10284958" y="3743584"/>
                </a:cubicBezTo>
                <a:cubicBezTo>
                  <a:pt x="10275317" y="3737418"/>
                  <a:pt x="10270287" y="3742342"/>
                  <a:pt x="10262642" y="3741346"/>
                </a:cubicBezTo>
                <a:cubicBezTo>
                  <a:pt x="10238161" y="3767688"/>
                  <a:pt x="10256708" y="3789223"/>
                  <a:pt x="10249018" y="3816315"/>
                </a:cubicBezTo>
                <a:cubicBezTo>
                  <a:pt x="10256931" y="3818858"/>
                  <a:pt x="10261001" y="3822562"/>
                  <a:pt x="10263526" y="3826536"/>
                </a:cubicBezTo>
                <a:cubicBezTo>
                  <a:pt x="10270551" y="3797721"/>
                  <a:pt x="10254620" y="3782107"/>
                  <a:pt x="10260190" y="3755507"/>
                </a:cubicBezTo>
                <a:cubicBezTo>
                  <a:pt x="10268253" y="3769551"/>
                  <a:pt x="10259017" y="3796913"/>
                  <a:pt x="10284191" y="3789456"/>
                </a:cubicBezTo>
                <a:cubicBezTo>
                  <a:pt x="10284556" y="3797240"/>
                  <a:pt x="10283598" y="3805868"/>
                  <a:pt x="10289880" y="3811026"/>
                </a:cubicBezTo>
                <a:close/>
                <a:moveTo>
                  <a:pt x="7734020" y="9595912"/>
                </a:moveTo>
                <a:cubicBezTo>
                  <a:pt x="7736417" y="9590378"/>
                  <a:pt x="7737545" y="9584897"/>
                  <a:pt x="7733395" y="9581034"/>
                </a:cubicBezTo>
                <a:cubicBezTo>
                  <a:pt x="7726825" y="9587988"/>
                  <a:pt x="7723886" y="9598073"/>
                  <a:pt x="7713637" y="9601284"/>
                </a:cubicBezTo>
                <a:cubicBezTo>
                  <a:pt x="7706323" y="9598420"/>
                  <a:pt x="7709030" y="9585268"/>
                  <a:pt x="7700344" y="9584663"/>
                </a:cubicBezTo>
                <a:cubicBezTo>
                  <a:pt x="7698768" y="9600510"/>
                  <a:pt x="7690346" y="9615620"/>
                  <a:pt x="7693531" y="9637293"/>
                </a:cubicBezTo>
                <a:cubicBezTo>
                  <a:pt x="7701761" y="9623739"/>
                  <a:pt x="7712684" y="9609065"/>
                  <a:pt x="7727033" y="9611110"/>
                </a:cubicBezTo>
                <a:cubicBezTo>
                  <a:pt x="7727959" y="9607032"/>
                  <a:pt x="7731624" y="9601445"/>
                  <a:pt x="7734020" y="9595912"/>
                </a:cubicBezTo>
                <a:close/>
                <a:moveTo>
                  <a:pt x="7713216" y="9643077"/>
                </a:moveTo>
                <a:cubicBezTo>
                  <a:pt x="7714843" y="9639604"/>
                  <a:pt x="7714375" y="9635473"/>
                  <a:pt x="7710293" y="9634535"/>
                </a:cubicBezTo>
                <a:cubicBezTo>
                  <a:pt x="7710144" y="9640716"/>
                  <a:pt x="7701319" y="9638271"/>
                  <a:pt x="7703574" y="9647671"/>
                </a:cubicBezTo>
                <a:cubicBezTo>
                  <a:pt x="7707868" y="9649364"/>
                  <a:pt x="7711589" y="9646550"/>
                  <a:pt x="7713216" y="9643077"/>
                </a:cubicBezTo>
                <a:close/>
                <a:moveTo>
                  <a:pt x="10178087" y="4066648"/>
                </a:moveTo>
                <a:cubicBezTo>
                  <a:pt x="10180494" y="4044397"/>
                  <a:pt x="10163723" y="4016353"/>
                  <a:pt x="10157529" y="3996466"/>
                </a:cubicBezTo>
                <a:cubicBezTo>
                  <a:pt x="10158111" y="4029595"/>
                  <a:pt x="10144282" y="4058739"/>
                  <a:pt x="10168185" y="4086450"/>
                </a:cubicBezTo>
                <a:cubicBezTo>
                  <a:pt x="10174351" y="4080838"/>
                  <a:pt x="10177284" y="4074064"/>
                  <a:pt x="10178087" y="4066648"/>
                </a:cubicBezTo>
                <a:close/>
                <a:moveTo>
                  <a:pt x="9404949" y="5822355"/>
                </a:moveTo>
                <a:cubicBezTo>
                  <a:pt x="9398133" y="5837984"/>
                  <a:pt x="9368913" y="5860498"/>
                  <a:pt x="9354886" y="5868143"/>
                </a:cubicBezTo>
                <a:cubicBezTo>
                  <a:pt x="9307937" y="5893039"/>
                  <a:pt x="9200583" y="5902470"/>
                  <a:pt x="9161985" y="5831529"/>
                </a:cubicBezTo>
                <a:cubicBezTo>
                  <a:pt x="9155553" y="5820028"/>
                  <a:pt x="9151260" y="5795450"/>
                  <a:pt x="9142485" y="5773030"/>
                </a:cubicBezTo>
                <a:cubicBezTo>
                  <a:pt x="9125329" y="5731307"/>
                  <a:pt x="9077958" y="5633061"/>
                  <a:pt x="9077169" y="5599497"/>
                </a:cubicBezTo>
                <a:cubicBezTo>
                  <a:pt x="9076379" y="5559102"/>
                  <a:pt x="9094295" y="5529007"/>
                  <a:pt x="9127027" y="5520924"/>
                </a:cubicBezTo>
                <a:cubicBezTo>
                  <a:pt x="9152359" y="5534526"/>
                  <a:pt x="9176914" y="5551641"/>
                  <a:pt x="9187635" y="5573083"/>
                </a:cubicBezTo>
                <a:cubicBezTo>
                  <a:pt x="9213174" y="5622391"/>
                  <a:pt x="9190588" y="5681382"/>
                  <a:pt x="9198785" y="5736203"/>
                </a:cubicBezTo>
                <a:cubicBezTo>
                  <a:pt x="9225276" y="5707452"/>
                  <a:pt x="9248648" y="5668361"/>
                  <a:pt x="9281183" y="5657745"/>
                </a:cubicBezTo>
                <a:cubicBezTo>
                  <a:pt x="9355024" y="5653083"/>
                  <a:pt x="9426174" y="5771951"/>
                  <a:pt x="9404949" y="5822355"/>
                </a:cubicBezTo>
                <a:close/>
                <a:moveTo>
                  <a:pt x="10204302" y="4013321"/>
                </a:moveTo>
                <a:cubicBezTo>
                  <a:pt x="10211920" y="3997155"/>
                  <a:pt x="10206877" y="3964436"/>
                  <a:pt x="10199557" y="3945480"/>
                </a:cubicBezTo>
                <a:cubicBezTo>
                  <a:pt x="10193630" y="3948936"/>
                  <a:pt x="10190363" y="3953775"/>
                  <a:pt x="10188945" y="3959372"/>
                </a:cubicBezTo>
                <a:lnTo>
                  <a:pt x="10189381" y="3975836"/>
                </a:lnTo>
                <a:lnTo>
                  <a:pt x="10182984" y="3973955"/>
                </a:lnTo>
                <a:cubicBezTo>
                  <a:pt x="10179762" y="3970500"/>
                  <a:pt x="10185501" y="3963567"/>
                  <a:pt x="10181553" y="3960393"/>
                </a:cubicBezTo>
                <a:cubicBezTo>
                  <a:pt x="10177319" y="3965668"/>
                  <a:pt x="10177352" y="3958060"/>
                  <a:pt x="10171604" y="3955998"/>
                </a:cubicBezTo>
                <a:cubicBezTo>
                  <a:pt x="10171899" y="3974707"/>
                  <a:pt x="10174438" y="4016323"/>
                  <a:pt x="10189761" y="4010707"/>
                </a:cubicBezTo>
                <a:cubicBezTo>
                  <a:pt x="10185155" y="4003908"/>
                  <a:pt x="10185193" y="3999518"/>
                  <a:pt x="10186378" y="3994682"/>
                </a:cubicBezTo>
                <a:lnTo>
                  <a:pt x="10189508" y="3977988"/>
                </a:lnTo>
                <a:close/>
                <a:moveTo>
                  <a:pt x="10234417" y="3945162"/>
                </a:moveTo>
                <a:lnTo>
                  <a:pt x="10236274" y="3910111"/>
                </a:lnTo>
                <a:lnTo>
                  <a:pt x="10237089" y="3894713"/>
                </a:lnTo>
                <a:cubicBezTo>
                  <a:pt x="10237329" y="3878561"/>
                  <a:pt x="10234841" y="3862932"/>
                  <a:pt x="10223395" y="3847394"/>
                </a:cubicBezTo>
                <a:cubicBezTo>
                  <a:pt x="10216632" y="3873466"/>
                  <a:pt x="10211917" y="3909971"/>
                  <a:pt x="10226954" y="3918997"/>
                </a:cubicBezTo>
                <a:cubicBezTo>
                  <a:pt x="10227557" y="3923552"/>
                  <a:pt x="10226152" y="3928886"/>
                  <a:pt x="10226231" y="3933684"/>
                </a:cubicBezTo>
                <a:lnTo>
                  <a:pt x="10228841" y="3937344"/>
                </a:lnTo>
                <a:close/>
                <a:moveTo>
                  <a:pt x="9111282" y="6490509"/>
                </a:moveTo>
                <a:cubicBezTo>
                  <a:pt x="9103416" y="6482970"/>
                  <a:pt x="9118788" y="6466050"/>
                  <a:pt x="9102046" y="6466649"/>
                </a:cubicBezTo>
                <a:cubicBezTo>
                  <a:pt x="9099423" y="6471684"/>
                  <a:pt x="9095285" y="6500238"/>
                  <a:pt x="9111282" y="6490509"/>
                </a:cubicBezTo>
                <a:close/>
                <a:moveTo>
                  <a:pt x="7640670" y="9823445"/>
                </a:moveTo>
                <a:cubicBezTo>
                  <a:pt x="7641870" y="9806699"/>
                  <a:pt x="7655011" y="9792790"/>
                  <a:pt x="7647335" y="9776996"/>
                </a:cubicBezTo>
                <a:cubicBezTo>
                  <a:pt x="7653900" y="9774052"/>
                  <a:pt x="7666711" y="9759858"/>
                  <a:pt x="7653827" y="9756782"/>
                </a:cubicBezTo>
                <a:cubicBezTo>
                  <a:pt x="7643090" y="9773911"/>
                  <a:pt x="7618036" y="9801640"/>
                  <a:pt x="7640670" y="9823445"/>
                </a:cubicBezTo>
                <a:close/>
                <a:moveTo>
                  <a:pt x="10224568" y="3976064"/>
                </a:moveTo>
                <a:lnTo>
                  <a:pt x="10220250" y="3968823"/>
                </a:lnTo>
                <a:lnTo>
                  <a:pt x="10218012" y="3965069"/>
                </a:lnTo>
                <a:cubicBezTo>
                  <a:pt x="10215122" y="3967841"/>
                  <a:pt x="10215582" y="3972451"/>
                  <a:pt x="10217354" y="3975437"/>
                </a:cubicBezTo>
                <a:lnTo>
                  <a:pt x="10218420" y="3975530"/>
                </a:lnTo>
                <a:close/>
                <a:moveTo>
                  <a:pt x="7720238" y="9647697"/>
                </a:moveTo>
                <a:cubicBezTo>
                  <a:pt x="7710706" y="9644068"/>
                  <a:pt x="7708005" y="9653211"/>
                  <a:pt x="7703703" y="9657533"/>
                </a:cubicBezTo>
                <a:cubicBezTo>
                  <a:pt x="7686499" y="9674822"/>
                  <a:pt x="7671275" y="9693818"/>
                  <a:pt x="7663839" y="9713792"/>
                </a:cubicBezTo>
                <a:cubicBezTo>
                  <a:pt x="7693547" y="9702692"/>
                  <a:pt x="7703545" y="9671735"/>
                  <a:pt x="7720238" y="9647697"/>
                </a:cubicBezTo>
                <a:close/>
                <a:moveTo>
                  <a:pt x="8723589" y="7379763"/>
                </a:moveTo>
                <a:cubicBezTo>
                  <a:pt x="8726292" y="7369082"/>
                  <a:pt x="8722433" y="7364131"/>
                  <a:pt x="8721856" y="7356313"/>
                </a:cubicBezTo>
                <a:cubicBezTo>
                  <a:pt x="8703837" y="7354589"/>
                  <a:pt x="8717159" y="7375437"/>
                  <a:pt x="8723589" y="7379763"/>
                </a:cubicBezTo>
                <a:close/>
                <a:moveTo>
                  <a:pt x="10346453" y="3708822"/>
                </a:moveTo>
                <a:cubicBezTo>
                  <a:pt x="10340086" y="3706009"/>
                  <a:pt x="10346348" y="3698295"/>
                  <a:pt x="10336537" y="3696819"/>
                </a:cubicBezTo>
                <a:cubicBezTo>
                  <a:pt x="10329433" y="3703208"/>
                  <a:pt x="10340941" y="3715915"/>
                  <a:pt x="10346453" y="3708822"/>
                </a:cubicBezTo>
                <a:close/>
                <a:moveTo>
                  <a:pt x="9757217" y="5050242"/>
                </a:moveTo>
                <a:cubicBezTo>
                  <a:pt x="9750086" y="5043759"/>
                  <a:pt x="9742132" y="5024052"/>
                  <a:pt x="9727552" y="5029039"/>
                </a:cubicBezTo>
                <a:cubicBezTo>
                  <a:pt x="9733710" y="5035571"/>
                  <a:pt x="9746481" y="5054072"/>
                  <a:pt x="9757217" y="5050242"/>
                </a:cubicBezTo>
                <a:close/>
                <a:moveTo>
                  <a:pt x="7739140" y="9617675"/>
                </a:moveTo>
                <a:cubicBezTo>
                  <a:pt x="7740978" y="9614958"/>
                  <a:pt x="7740959" y="9611643"/>
                  <a:pt x="7736900" y="9611012"/>
                </a:cubicBezTo>
                <a:cubicBezTo>
                  <a:pt x="7736044" y="9616010"/>
                  <a:pt x="7731464" y="9616650"/>
                  <a:pt x="7730232" y="9620750"/>
                </a:cubicBezTo>
                <a:cubicBezTo>
                  <a:pt x="7733605" y="9622511"/>
                  <a:pt x="7737302" y="9620392"/>
                  <a:pt x="7739140" y="9617675"/>
                </a:cubicBezTo>
                <a:close/>
                <a:moveTo>
                  <a:pt x="10156791" y="4146683"/>
                </a:moveTo>
                <a:cubicBezTo>
                  <a:pt x="10150777" y="4143073"/>
                  <a:pt x="10154123" y="4135500"/>
                  <a:pt x="10148284" y="4131491"/>
                </a:cubicBezTo>
                <a:cubicBezTo>
                  <a:pt x="10144142" y="4138712"/>
                  <a:pt x="10143046" y="4144421"/>
                  <a:pt x="10144247" y="4149240"/>
                </a:cubicBezTo>
                <a:cubicBezTo>
                  <a:pt x="10149642" y="4152100"/>
                  <a:pt x="10153836" y="4150142"/>
                  <a:pt x="10156791" y="4146683"/>
                </a:cubicBezTo>
                <a:close/>
                <a:moveTo>
                  <a:pt x="10322514" y="3771612"/>
                </a:moveTo>
                <a:cubicBezTo>
                  <a:pt x="10330348" y="3751729"/>
                  <a:pt x="10333192" y="3733453"/>
                  <a:pt x="10321684" y="3720746"/>
                </a:cubicBezTo>
                <a:cubicBezTo>
                  <a:pt x="10312526" y="3741472"/>
                  <a:pt x="10313127" y="3758412"/>
                  <a:pt x="10322514" y="3771612"/>
                </a:cubicBezTo>
                <a:close/>
                <a:moveTo>
                  <a:pt x="9808064" y="4938531"/>
                </a:moveTo>
                <a:cubicBezTo>
                  <a:pt x="9809504" y="4931905"/>
                  <a:pt x="9808759" y="4924432"/>
                  <a:pt x="9807839" y="4917358"/>
                </a:cubicBezTo>
                <a:cubicBezTo>
                  <a:pt x="9823316" y="4918958"/>
                  <a:pt x="9816558" y="4899780"/>
                  <a:pt x="9826052" y="4894451"/>
                </a:cubicBezTo>
                <a:cubicBezTo>
                  <a:pt x="9816108" y="4873865"/>
                  <a:pt x="9846575" y="4854467"/>
                  <a:pt x="9823421" y="4838998"/>
                </a:cubicBezTo>
                <a:cubicBezTo>
                  <a:pt x="9820484" y="4851034"/>
                  <a:pt x="9816934" y="4866610"/>
                  <a:pt x="9812541" y="4880861"/>
                </a:cubicBezTo>
                <a:cubicBezTo>
                  <a:pt x="9804061" y="4907593"/>
                  <a:pt x="9787319" y="4936867"/>
                  <a:pt x="9795180" y="4954626"/>
                </a:cubicBezTo>
                <a:cubicBezTo>
                  <a:pt x="9802998" y="4950937"/>
                  <a:pt x="9806624" y="4945157"/>
                  <a:pt x="9808064" y="4938531"/>
                </a:cubicBezTo>
                <a:close/>
                <a:moveTo>
                  <a:pt x="8718361" y="7409404"/>
                </a:moveTo>
                <a:cubicBezTo>
                  <a:pt x="8717206" y="7393770"/>
                  <a:pt x="8714379" y="7379132"/>
                  <a:pt x="8700508" y="7374481"/>
                </a:cubicBezTo>
                <a:cubicBezTo>
                  <a:pt x="8702097" y="7390084"/>
                  <a:pt x="8707335" y="7401923"/>
                  <a:pt x="8718361" y="7409404"/>
                </a:cubicBezTo>
                <a:close/>
                <a:moveTo>
                  <a:pt x="7765965" y="9569533"/>
                </a:moveTo>
                <a:cubicBezTo>
                  <a:pt x="7770888" y="9563739"/>
                  <a:pt x="7772135" y="9556784"/>
                  <a:pt x="7763220" y="9551107"/>
                </a:cubicBezTo>
                <a:cubicBezTo>
                  <a:pt x="7757165" y="9560801"/>
                  <a:pt x="7748423" y="9567604"/>
                  <a:pt x="7746661" y="9580997"/>
                </a:cubicBezTo>
                <a:cubicBezTo>
                  <a:pt x="7752445" y="9579961"/>
                  <a:pt x="7761043" y="9575327"/>
                  <a:pt x="7765965" y="9569533"/>
                </a:cubicBezTo>
                <a:close/>
                <a:moveTo>
                  <a:pt x="7391057" y="10418217"/>
                </a:moveTo>
                <a:lnTo>
                  <a:pt x="7387955" y="10392609"/>
                </a:lnTo>
                <a:lnTo>
                  <a:pt x="7387831" y="10391590"/>
                </a:lnTo>
                <a:cubicBezTo>
                  <a:pt x="7388646" y="10380799"/>
                  <a:pt x="7389461" y="10370008"/>
                  <a:pt x="7384606" y="10364962"/>
                </a:cubicBezTo>
                <a:cubicBezTo>
                  <a:pt x="7384555" y="10366355"/>
                  <a:pt x="7384209" y="10370761"/>
                  <a:pt x="7383899" y="10376492"/>
                </a:cubicBezTo>
                <a:lnTo>
                  <a:pt x="7383482" y="10393116"/>
                </a:lnTo>
                <a:lnTo>
                  <a:pt x="7383410" y="10395967"/>
                </a:lnTo>
                <a:cubicBezTo>
                  <a:pt x="7383600" y="10409347"/>
                  <a:pt x="7385263" y="10421268"/>
                  <a:pt x="7391057" y="10418217"/>
                </a:cubicBezTo>
                <a:close/>
                <a:moveTo>
                  <a:pt x="9556658" y="5517174"/>
                </a:moveTo>
                <a:cubicBezTo>
                  <a:pt x="9558098" y="5513218"/>
                  <a:pt x="9558674" y="5508559"/>
                  <a:pt x="9558148" y="5503005"/>
                </a:cubicBezTo>
                <a:cubicBezTo>
                  <a:pt x="9531010" y="5519121"/>
                  <a:pt x="9512366" y="5542716"/>
                  <a:pt x="9474833" y="5550934"/>
                </a:cubicBezTo>
                <a:cubicBezTo>
                  <a:pt x="9476281" y="5556045"/>
                  <a:pt x="9475465" y="5563248"/>
                  <a:pt x="9480764" y="5563628"/>
                </a:cubicBezTo>
                <a:cubicBezTo>
                  <a:pt x="9494148" y="5538141"/>
                  <a:pt x="9546578" y="5544866"/>
                  <a:pt x="9556658" y="5517174"/>
                </a:cubicBezTo>
                <a:close/>
                <a:moveTo>
                  <a:pt x="6395866" y="12677304"/>
                </a:moveTo>
                <a:cubicBezTo>
                  <a:pt x="6389319" y="12674887"/>
                  <a:pt x="6379511" y="12657232"/>
                  <a:pt x="6371448" y="12667942"/>
                </a:cubicBezTo>
                <a:cubicBezTo>
                  <a:pt x="6376448" y="12670628"/>
                  <a:pt x="6379199" y="12675173"/>
                  <a:pt x="6377005" y="12682292"/>
                </a:cubicBezTo>
                <a:cubicBezTo>
                  <a:pt x="6364098" y="12681346"/>
                  <a:pt x="6358142" y="12666821"/>
                  <a:pt x="6351237" y="12681372"/>
                </a:cubicBezTo>
                <a:cubicBezTo>
                  <a:pt x="6356469" y="12688918"/>
                  <a:pt x="6372894" y="12681903"/>
                  <a:pt x="6389219" y="12689116"/>
                </a:cubicBezTo>
                <a:cubicBezTo>
                  <a:pt x="6390135" y="12683811"/>
                  <a:pt x="6395617" y="12684330"/>
                  <a:pt x="6395866" y="12677304"/>
                </a:cubicBezTo>
                <a:close/>
                <a:moveTo>
                  <a:pt x="10750302" y="2825925"/>
                </a:moveTo>
                <a:cubicBezTo>
                  <a:pt x="10763236" y="2810667"/>
                  <a:pt x="10728610" y="2796321"/>
                  <a:pt x="10725232" y="2811512"/>
                </a:cubicBezTo>
                <a:cubicBezTo>
                  <a:pt x="10729671" y="2818716"/>
                  <a:pt x="10740561" y="2822098"/>
                  <a:pt x="10750302" y="2825925"/>
                </a:cubicBezTo>
                <a:close/>
                <a:moveTo>
                  <a:pt x="7550539" y="10068936"/>
                </a:moveTo>
                <a:cubicBezTo>
                  <a:pt x="7550831" y="10064586"/>
                  <a:pt x="7554521" y="10064316"/>
                  <a:pt x="7553822" y="10059112"/>
                </a:cubicBezTo>
                <a:cubicBezTo>
                  <a:pt x="7551646" y="10058962"/>
                  <a:pt x="7549187" y="10059143"/>
                  <a:pt x="7547011" y="10058993"/>
                </a:cubicBezTo>
                <a:cubicBezTo>
                  <a:pt x="7546719" y="10063342"/>
                  <a:pt x="7543029" y="10063612"/>
                  <a:pt x="7543728" y="10068816"/>
                </a:cubicBezTo>
                <a:cubicBezTo>
                  <a:pt x="7545904" y="10068966"/>
                  <a:pt x="7548364" y="10068786"/>
                  <a:pt x="7550539" y="10068936"/>
                </a:cubicBezTo>
                <a:close/>
                <a:moveTo>
                  <a:pt x="7580467" y="10002136"/>
                </a:moveTo>
                <a:cubicBezTo>
                  <a:pt x="7568030" y="10001193"/>
                  <a:pt x="7560597" y="10005137"/>
                  <a:pt x="7560765" y="10015635"/>
                </a:cubicBezTo>
                <a:cubicBezTo>
                  <a:pt x="7569897" y="10013730"/>
                  <a:pt x="7575724" y="10008975"/>
                  <a:pt x="7580467" y="10002136"/>
                </a:cubicBezTo>
                <a:close/>
                <a:moveTo>
                  <a:pt x="9930150" y="4684708"/>
                </a:moveTo>
                <a:cubicBezTo>
                  <a:pt x="9909254" y="4626423"/>
                  <a:pt x="9912304" y="4559191"/>
                  <a:pt x="9886645" y="4503067"/>
                </a:cubicBezTo>
                <a:cubicBezTo>
                  <a:pt x="9873202" y="4528104"/>
                  <a:pt x="9888010" y="4548457"/>
                  <a:pt x="9894600" y="4572324"/>
                </a:cubicBezTo>
                <a:cubicBezTo>
                  <a:pt x="9902617" y="4601583"/>
                  <a:pt x="9906919" y="4630630"/>
                  <a:pt x="9911306" y="4657332"/>
                </a:cubicBezTo>
                <a:cubicBezTo>
                  <a:pt x="9913277" y="4670108"/>
                  <a:pt x="9910310" y="4689752"/>
                  <a:pt x="9924341" y="4697857"/>
                </a:cubicBezTo>
                <a:close/>
                <a:moveTo>
                  <a:pt x="8696798" y="7477800"/>
                </a:moveTo>
                <a:cubicBezTo>
                  <a:pt x="8692429" y="7454108"/>
                  <a:pt x="8677047" y="7440838"/>
                  <a:pt x="8670637" y="7419044"/>
                </a:cubicBezTo>
                <a:cubicBezTo>
                  <a:pt x="8674029" y="7411807"/>
                  <a:pt x="8680314" y="7408286"/>
                  <a:pt x="8685201" y="7403559"/>
                </a:cubicBezTo>
                <a:cubicBezTo>
                  <a:pt x="8696083" y="7414978"/>
                  <a:pt x="8698764" y="7433556"/>
                  <a:pt x="8712490" y="7442147"/>
                </a:cubicBezTo>
                <a:cubicBezTo>
                  <a:pt x="8718214" y="7425134"/>
                  <a:pt x="8702930" y="7401377"/>
                  <a:pt x="8689478" y="7390582"/>
                </a:cubicBezTo>
                <a:cubicBezTo>
                  <a:pt x="8673935" y="7398714"/>
                  <a:pt x="8663180" y="7412607"/>
                  <a:pt x="8635260" y="7406813"/>
                </a:cubicBezTo>
                <a:cubicBezTo>
                  <a:pt x="8639567" y="7417846"/>
                  <a:pt x="8645046" y="7427048"/>
                  <a:pt x="8663676" y="7425234"/>
                </a:cubicBezTo>
                <a:cubicBezTo>
                  <a:pt x="8669685" y="7447494"/>
                  <a:pt x="8683426" y="7462197"/>
                  <a:pt x="8696798" y="7477800"/>
                </a:cubicBezTo>
                <a:close/>
                <a:moveTo>
                  <a:pt x="10592628" y="3189308"/>
                </a:moveTo>
                <a:cubicBezTo>
                  <a:pt x="10587801" y="3186224"/>
                  <a:pt x="10582897" y="3169303"/>
                  <a:pt x="10573894" y="3176747"/>
                </a:cubicBezTo>
                <a:cubicBezTo>
                  <a:pt x="10579119" y="3180008"/>
                  <a:pt x="10586320" y="3196040"/>
                  <a:pt x="10592628" y="3189308"/>
                </a:cubicBezTo>
                <a:close/>
                <a:moveTo>
                  <a:pt x="7746742" y="9630968"/>
                </a:moveTo>
                <a:cubicBezTo>
                  <a:pt x="7747273" y="9621674"/>
                  <a:pt x="7762064" y="9609188"/>
                  <a:pt x="7753435" y="9601175"/>
                </a:cubicBezTo>
                <a:cubicBezTo>
                  <a:pt x="7750877" y="9608148"/>
                  <a:pt x="7730366" y="9626602"/>
                  <a:pt x="7746742" y="9630968"/>
                </a:cubicBezTo>
                <a:close/>
                <a:moveTo>
                  <a:pt x="7573948" y="10022397"/>
                </a:moveTo>
                <a:cubicBezTo>
                  <a:pt x="7565208" y="10017165"/>
                  <a:pt x="7553923" y="10031593"/>
                  <a:pt x="7550402" y="10042361"/>
                </a:cubicBezTo>
                <a:cubicBezTo>
                  <a:pt x="7562278" y="10039945"/>
                  <a:pt x="7571464" y="10034635"/>
                  <a:pt x="7573948" y="10022397"/>
                </a:cubicBezTo>
                <a:close/>
                <a:moveTo>
                  <a:pt x="7722228" y="9686890"/>
                </a:moveTo>
                <a:cubicBezTo>
                  <a:pt x="7726775" y="9678998"/>
                  <a:pt x="7730680" y="9670462"/>
                  <a:pt x="7733583" y="9660920"/>
                </a:cubicBezTo>
                <a:cubicBezTo>
                  <a:pt x="7710306" y="9663224"/>
                  <a:pt x="7694403" y="9697694"/>
                  <a:pt x="7680453" y="9717215"/>
                </a:cubicBezTo>
                <a:cubicBezTo>
                  <a:pt x="7672887" y="9727327"/>
                  <a:pt x="7655552" y="9734754"/>
                  <a:pt x="7663894" y="9747106"/>
                </a:cubicBezTo>
                <a:cubicBezTo>
                  <a:pt x="7665605" y="9737110"/>
                  <a:pt x="7668892" y="9751988"/>
                  <a:pt x="7673709" y="9750405"/>
                </a:cubicBezTo>
                <a:cubicBezTo>
                  <a:pt x="7689173" y="9728460"/>
                  <a:pt x="7708588" y="9710568"/>
                  <a:pt x="7722228" y="9686890"/>
                </a:cubicBezTo>
                <a:close/>
                <a:moveTo>
                  <a:pt x="7699739" y="9740651"/>
                </a:moveTo>
                <a:cubicBezTo>
                  <a:pt x="7702170" y="9736079"/>
                  <a:pt x="7703603" y="9731579"/>
                  <a:pt x="7703431" y="9727273"/>
                </a:cubicBezTo>
                <a:cubicBezTo>
                  <a:pt x="7691327" y="9742649"/>
                  <a:pt x="7661991" y="9758658"/>
                  <a:pt x="7667347" y="9780481"/>
                </a:cubicBezTo>
                <a:cubicBezTo>
                  <a:pt x="7676177" y="9768736"/>
                  <a:pt x="7692446" y="9754368"/>
                  <a:pt x="7699739" y="9740651"/>
                </a:cubicBezTo>
                <a:close/>
                <a:moveTo>
                  <a:pt x="9784221" y="5023600"/>
                </a:moveTo>
                <a:cubicBezTo>
                  <a:pt x="9777979" y="5019414"/>
                  <a:pt x="9783549" y="4997111"/>
                  <a:pt x="9769108" y="5005016"/>
                </a:cubicBezTo>
                <a:cubicBezTo>
                  <a:pt x="9771154" y="5011159"/>
                  <a:pt x="9778793" y="5028345"/>
                  <a:pt x="9784221" y="5023600"/>
                </a:cubicBezTo>
                <a:close/>
                <a:moveTo>
                  <a:pt x="10037920" y="4449418"/>
                </a:moveTo>
                <a:cubicBezTo>
                  <a:pt x="10044656" y="4435250"/>
                  <a:pt x="10039332" y="4425754"/>
                  <a:pt x="10033035" y="4416304"/>
                </a:cubicBezTo>
                <a:cubicBezTo>
                  <a:pt x="10029392" y="4429935"/>
                  <a:pt x="10033744" y="4439477"/>
                  <a:pt x="10037920" y="4449418"/>
                </a:cubicBezTo>
                <a:close/>
                <a:moveTo>
                  <a:pt x="9862053" y="4856067"/>
                </a:moveTo>
                <a:cubicBezTo>
                  <a:pt x="9852023" y="4792581"/>
                  <a:pt x="9858869" y="4723219"/>
                  <a:pt x="9833907" y="4665519"/>
                </a:cubicBezTo>
                <a:cubicBezTo>
                  <a:pt x="9825944" y="4707241"/>
                  <a:pt x="9857504" y="4747856"/>
                  <a:pt x="9844531" y="4782603"/>
                </a:cubicBezTo>
                <a:cubicBezTo>
                  <a:pt x="9827639" y="4759425"/>
                  <a:pt x="9842734" y="4724185"/>
                  <a:pt x="9821823" y="4702564"/>
                </a:cubicBezTo>
                <a:cubicBezTo>
                  <a:pt x="9814480" y="4745038"/>
                  <a:pt x="9834898" y="4785014"/>
                  <a:pt x="9844424" y="4817321"/>
                </a:cubicBezTo>
                <a:cubicBezTo>
                  <a:pt x="9848386" y="4830978"/>
                  <a:pt x="9844215" y="4845803"/>
                  <a:pt x="9854273" y="4856438"/>
                </a:cubicBezTo>
                <a:cubicBezTo>
                  <a:pt x="9856838" y="4857096"/>
                  <a:pt x="9860645" y="4859253"/>
                  <a:pt x="9862053" y="4856067"/>
                </a:cubicBezTo>
                <a:close/>
                <a:moveTo>
                  <a:pt x="9882123" y="4810643"/>
                </a:moveTo>
                <a:cubicBezTo>
                  <a:pt x="9888704" y="4784977"/>
                  <a:pt x="9878230" y="4765586"/>
                  <a:pt x="9881940" y="4741031"/>
                </a:cubicBezTo>
                <a:cubicBezTo>
                  <a:pt x="9849294" y="4710415"/>
                  <a:pt x="9873728" y="4658348"/>
                  <a:pt x="9847798" y="4625462"/>
                </a:cubicBezTo>
                <a:cubicBezTo>
                  <a:pt x="9840198" y="4650201"/>
                  <a:pt x="9850550" y="4675254"/>
                  <a:pt x="9856530" y="4702658"/>
                </a:cubicBezTo>
                <a:cubicBezTo>
                  <a:pt x="9862110" y="4729890"/>
                  <a:pt x="9858058" y="4759531"/>
                  <a:pt x="9863278" y="4783268"/>
                </a:cubicBezTo>
                <a:cubicBezTo>
                  <a:pt x="9865241" y="4791754"/>
                  <a:pt x="9871110" y="4808635"/>
                  <a:pt x="9882123" y="4810643"/>
                </a:cubicBezTo>
                <a:close/>
                <a:moveTo>
                  <a:pt x="7892005" y="9316031"/>
                </a:moveTo>
                <a:cubicBezTo>
                  <a:pt x="7893749" y="9306081"/>
                  <a:pt x="7888061" y="9296676"/>
                  <a:pt x="7879566" y="9301535"/>
                </a:cubicBezTo>
                <a:cubicBezTo>
                  <a:pt x="7876101" y="9310973"/>
                  <a:pt x="7885159" y="9313115"/>
                  <a:pt x="7892005" y="9316031"/>
                </a:cubicBezTo>
                <a:close/>
                <a:moveTo>
                  <a:pt x="10237388" y="4008407"/>
                </a:moveTo>
                <a:lnTo>
                  <a:pt x="10236242" y="4004046"/>
                </a:lnTo>
                <a:lnTo>
                  <a:pt x="10232910" y="3991362"/>
                </a:lnTo>
                <a:cubicBezTo>
                  <a:pt x="10232646" y="3985231"/>
                  <a:pt x="10232504" y="3979094"/>
                  <a:pt x="10229161" y="3974282"/>
                </a:cubicBezTo>
                <a:cubicBezTo>
                  <a:pt x="10227093" y="3980038"/>
                  <a:pt x="10223962" y="3983895"/>
                  <a:pt x="10220342" y="3985631"/>
                </a:cubicBezTo>
                <a:cubicBezTo>
                  <a:pt x="10229129" y="3989156"/>
                  <a:pt x="10224718" y="4008020"/>
                  <a:pt x="10229168" y="4011370"/>
                </a:cubicBezTo>
                <a:lnTo>
                  <a:pt x="10235630" y="4009041"/>
                </a:lnTo>
                <a:close/>
                <a:moveTo>
                  <a:pt x="7391078" y="10451566"/>
                </a:moveTo>
                <a:cubicBezTo>
                  <a:pt x="7390665" y="10446038"/>
                  <a:pt x="7392845" y="10421482"/>
                  <a:pt x="7387721" y="10431432"/>
                </a:cubicBezTo>
                <a:cubicBezTo>
                  <a:pt x="7388134" y="10436960"/>
                  <a:pt x="7385670" y="10461845"/>
                  <a:pt x="7391078" y="10451566"/>
                </a:cubicBezTo>
                <a:close/>
                <a:moveTo>
                  <a:pt x="8234439" y="8546070"/>
                </a:moveTo>
                <a:cubicBezTo>
                  <a:pt x="8301265" y="8435715"/>
                  <a:pt x="8160031" y="8360465"/>
                  <a:pt x="8049580" y="8310236"/>
                </a:cubicBezTo>
                <a:cubicBezTo>
                  <a:pt x="8002938" y="8328642"/>
                  <a:pt x="7965956" y="8341325"/>
                  <a:pt x="7941224" y="8386540"/>
                </a:cubicBezTo>
                <a:cubicBezTo>
                  <a:pt x="7902191" y="8458741"/>
                  <a:pt x="7929095" y="8558174"/>
                  <a:pt x="7969701" y="8593244"/>
                </a:cubicBezTo>
                <a:cubicBezTo>
                  <a:pt x="8064757" y="8676162"/>
                  <a:pt x="8190678" y="8617134"/>
                  <a:pt x="8234439" y="8546070"/>
                </a:cubicBezTo>
                <a:close/>
                <a:moveTo>
                  <a:pt x="10269102" y="3945242"/>
                </a:moveTo>
                <a:cubicBezTo>
                  <a:pt x="10265566" y="3930102"/>
                  <a:pt x="10265187" y="3913737"/>
                  <a:pt x="10263731" y="3897790"/>
                </a:cubicBezTo>
                <a:lnTo>
                  <a:pt x="10253867" y="3860306"/>
                </a:lnTo>
                <a:lnTo>
                  <a:pt x="10251903" y="3852843"/>
                </a:lnTo>
                <a:cubicBezTo>
                  <a:pt x="10250291" y="3839268"/>
                  <a:pt x="10252697" y="3824134"/>
                  <a:pt x="10232892" y="3817288"/>
                </a:cubicBezTo>
                <a:cubicBezTo>
                  <a:pt x="10229875" y="3823578"/>
                  <a:pt x="10231066" y="3836491"/>
                  <a:pt x="10234532" y="3848562"/>
                </a:cubicBezTo>
                <a:lnTo>
                  <a:pt x="10247158" y="3870228"/>
                </a:lnTo>
                <a:lnTo>
                  <a:pt x="10249816" y="3874789"/>
                </a:lnTo>
                <a:lnTo>
                  <a:pt x="10250887" y="3884609"/>
                </a:lnTo>
                <a:lnTo>
                  <a:pt x="10252640" y="3900690"/>
                </a:lnTo>
                <a:cubicBezTo>
                  <a:pt x="10251773" y="3911265"/>
                  <a:pt x="10250399" y="3922448"/>
                  <a:pt x="10252421" y="3930250"/>
                </a:cubicBezTo>
                <a:cubicBezTo>
                  <a:pt x="10253798" y="3934669"/>
                  <a:pt x="10259931" y="3957388"/>
                  <a:pt x="10269102" y="3945242"/>
                </a:cubicBezTo>
                <a:close/>
                <a:moveTo>
                  <a:pt x="10185005" y="4137592"/>
                </a:moveTo>
                <a:cubicBezTo>
                  <a:pt x="10184067" y="4134200"/>
                  <a:pt x="10180979" y="4130692"/>
                  <a:pt x="10176602" y="4128758"/>
                </a:cubicBezTo>
                <a:cubicBezTo>
                  <a:pt x="10172108" y="4136777"/>
                  <a:pt x="10171632" y="4143236"/>
                  <a:pt x="10180517" y="4145733"/>
                </a:cubicBezTo>
                <a:cubicBezTo>
                  <a:pt x="10184734" y="4144261"/>
                  <a:pt x="10185944" y="4140984"/>
                  <a:pt x="10185005" y="4137592"/>
                </a:cubicBezTo>
                <a:close/>
                <a:moveTo>
                  <a:pt x="7679449" y="9812179"/>
                </a:moveTo>
                <a:cubicBezTo>
                  <a:pt x="7679904" y="9810305"/>
                  <a:pt x="7679423" y="9808528"/>
                  <a:pt x="7677371" y="9806902"/>
                </a:cubicBezTo>
                <a:cubicBezTo>
                  <a:pt x="7672596" y="9813110"/>
                  <a:pt x="7669517" y="9821354"/>
                  <a:pt x="7657386" y="9820074"/>
                </a:cubicBezTo>
                <a:cubicBezTo>
                  <a:pt x="7663641" y="9800802"/>
                  <a:pt x="7701713" y="9782001"/>
                  <a:pt x="7690685" y="9766759"/>
                </a:cubicBezTo>
                <a:cubicBezTo>
                  <a:pt x="7678339" y="9787089"/>
                  <a:pt x="7652886" y="9793252"/>
                  <a:pt x="7650537" y="9823347"/>
                </a:cubicBezTo>
                <a:cubicBezTo>
                  <a:pt x="7655112" y="9826717"/>
                  <a:pt x="7662807" y="9826468"/>
                  <a:pt x="7667099" y="9830167"/>
                </a:cubicBezTo>
                <a:cubicBezTo>
                  <a:pt x="7668274" y="9824298"/>
                  <a:pt x="7678081" y="9817803"/>
                  <a:pt x="7679449" y="9812179"/>
                </a:cubicBezTo>
                <a:close/>
                <a:moveTo>
                  <a:pt x="9905970" y="4774985"/>
                </a:moveTo>
                <a:cubicBezTo>
                  <a:pt x="9915082" y="4732816"/>
                  <a:pt x="9911559" y="4695543"/>
                  <a:pt x="9897522" y="4662672"/>
                </a:cubicBezTo>
                <a:cubicBezTo>
                  <a:pt x="9894936" y="4673911"/>
                  <a:pt x="9891915" y="4688291"/>
                  <a:pt x="9883534" y="4676015"/>
                </a:cubicBezTo>
                <a:cubicBezTo>
                  <a:pt x="9885430" y="4695427"/>
                  <a:pt x="9889703" y="4732080"/>
                  <a:pt x="9886341" y="4731071"/>
                </a:cubicBezTo>
                <a:cubicBezTo>
                  <a:pt x="9899077" y="4732411"/>
                  <a:pt x="9895292" y="4763600"/>
                  <a:pt x="9905970" y="4774985"/>
                </a:cubicBezTo>
                <a:close/>
                <a:moveTo>
                  <a:pt x="10032032" y="4489678"/>
                </a:moveTo>
                <a:cubicBezTo>
                  <a:pt x="10024078" y="4469972"/>
                  <a:pt x="10028010" y="4445992"/>
                  <a:pt x="10011664" y="4430197"/>
                </a:cubicBezTo>
                <a:cubicBezTo>
                  <a:pt x="9996036" y="4441866"/>
                  <a:pt x="10020906" y="4497621"/>
                  <a:pt x="10032032" y="4489678"/>
                </a:cubicBezTo>
                <a:close/>
                <a:moveTo>
                  <a:pt x="8699273" y="7510643"/>
                </a:moveTo>
                <a:cubicBezTo>
                  <a:pt x="8701197" y="7509648"/>
                  <a:pt x="8702283" y="7507739"/>
                  <a:pt x="8701826" y="7504499"/>
                </a:cubicBezTo>
                <a:cubicBezTo>
                  <a:pt x="8696635" y="7499206"/>
                  <a:pt x="8683808" y="7502773"/>
                  <a:pt x="8678390" y="7506231"/>
                </a:cubicBezTo>
                <a:cubicBezTo>
                  <a:pt x="8680186" y="7508389"/>
                  <a:pt x="8693500" y="7513628"/>
                  <a:pt x="8699273" y="7510643"/>
                </a:cubicBezTo>
                <a:close/>
                <a:moveTo>
                  <a:pt x="9950064" y="4690812"/>
                </a:moveTo>
                <a:cubicBezTo>
                  <a:pt x="9952600" y="4682244"/>
                  <a:pt x="9945630" y="4670951"/>
                  <a:pt x="9947966" y="4661624"/>
                </a:cubicBezTo>
                <a:cubicBezTo>
                  <a:pt x="9961669" y="4638153"/>
                  <a:pt x="9945483" y="4613378"/>
                  <a:pt x="9941411" y="4589197"/>
                </a:cubicBezTo>
                <a:cubicBezTo>
                  <a:pt x="9938190" y="4570629"/>
                  <a:pt x="9941074" y="4553331"/>
                  <a:pt x="9932777" y="4538711"/>
                </a:cubicBezTo>
                <a:cubicBezTo>
                  <a:pt x="9931743" y="4504420"/>
                  <a:pt x="9929130" y="4457547"/>
                  <a:pt x="9908571" y="4435127"/>
                </a:cubicBezTo>
                <a:cubicBezTo>
                  <a:pt x="9894714" y="4492345"/>
                  <a:pt x="9938112" y="4527713"/>
                  <a:pt x="9928268" y="4583390"/>
                </a:cubicBezTo>
                <a:cubicBezTo>
                  <a:pt x="9926331" y="4587774"/>
                  <a:pt x="9921460" y="4583716"/>
                  <a:pt x="9919079" y="4586950"/>
                </a:cubicBezTo>
                <a:cubicBezTo>
                  <a:pt x="9929188" y="4623324"/>
                  <a:pt x="9922818" y="4665752"/>
                  <a:pt x="9943663" y="4698297"/>
                </a:cubicBezTo>
                <a:cubicBezTo>
                  <a:pt x="9947317" y="4696221"/>
                  <a:pt x="9949219" y="4693669"/>
                  <a:pt x="9950064" y="4690812"/>
                </a:cubicBezTo>
                <a:close/>
                <a:moveTo>
                  <a:pt x="10074319" y="4411210"/>
                </a:moveTo>
                <a:cubicBezTo>
                  <a:pt x="10079118" y="4401424"/>
                  <a:pt x="10077202" y="4393910"/>
                  <a:pt x="10077805" y="4386081"/>
                </a:cubicBezTo>
                <a:lnTo>
                  <a:pt x="10048334" y="4373059"/>
                </a:lnTo>
                <a:cubicBezTo>
                  <a:pt x="10043153" y="4391249"/>
                  <a:pt x="10069560" y="4397201"/>
                  <a:pt x="10074319" y="4411210"/>
                </a:cubicBezTo>
                <a:close/>
                <a:moveTo>
                  <a:pt x="10306172" y="3888255"/>
                </a:moveTo>
                <a:cubicBezTo>
                  <a:pt x="10311963" y="3862230"/>
                  <a:pt x="10316365" y="3823204"/>
                  <a:pt x="10299430" y="3815245"/>
                </a:cubicBezTo>
                <a:cubicBezTo>
                  <a:pt x="10305145" y="3824917"/>
                  <a:pt x="10303573" y="3837085"/>
                  <a:pt x="10294937" y="3852325"/>
                </a:cubicBezTo>
                <a:cubicBezTo>
                  <a:pt x="10307580" y="3856006"/>
                  <a:pt x="10299876" y="3874516"/>
                  <a:pt x="10306172" y="3888255"/>
                </a:cubicBezTo>
                <a:close/>
                <a:moveTo>
                  <a:pt x="10237703" y="4043621"/>
                </a:moveTo>
                <a:lnTo>
                  <a:pt x="10232204" y="4036985"/>
                </a:lnTo>
                <a:lnTo>
                  <a:pt x="10227350" y="4031127"/>
                </a:lnTo>
                <a:cubicBezTo>
                  <a:pt x="10224111" y="4036842"/>
                  <a:pt x="10223555" y="4041599"/>
                  <a:pt x="10224650" y="4045715"/>
                </a:cubicBezTo>
                <a:lnTo>
                  <a:pt x="10230131" y="4053892"/>
                </a:lnTo>
                <a:lnTo>
                  <a:pt x="10231852" y="4056460"/>
                </a:lnTo>
                <a:cubicBezTo>
                  <a:pt x="10236421" y="4054191"/>
                  <a:pt x="10238412" y="4048878"/>
                  <a:pt x="10237703" y="4043621"/>
                </a:cubicBezTo>
                <a:close/>
                <a:moveTo>
                  <a:pt x="10329257" y="3837774"/>
                </a:moveTo>
                <a:cubicBezTo>
                  <a:pt x="10330580" y="3824334"/>
                  <a:pt x="10320371" y="3806871"/>
                  <a:pt x="10316423" y="3803697"/>
                </a:cubicBezTo>
                <a:cubicBezTo>
                  <a:pt x="10337278" y="3803861"/>
                  <a:pt x="10314739" y="3771987"/>
                  <a:pt x="10318288" y="3781178"/>
                </a:cubicBezTo>
                <a:cubicBezTo>
                  <a:pt x="10316970" y="3786312"/>
                  <a:pt x="10321393" y="3789219"/>
                  <a:pt x="10320650" y="3794131"/>
                </a:cubicBezTo>
                <a:cubicBezTo>
                  <a:pt x="10310754" y="3794999"/>
                  <a:pt x="10311289" y="3798094"/>
                  <a:pt x="10302926" y="3790111"/>
                </a:cubicBezTo>
                <a:cubicBezTo>
                  <a:pt x="10294061" y="3800486"/>
                  <a:pt x="10312972" y="3800743"/>
                  <a:pt x="10305255" y="3810673"/>
                </a:cubicBezTo>
                <a:cubicBezTo>
                  <a:pt x="10309633" y="3812607"/>
                  <a:pt x="10313299" y="3811845"/>
                  <a:pt x="10316789" y="3811481"/>
                </a:cubicBezTo>
                <a:cubicBezTo>
                  <a:pt x="10317207" y="3824529"/>
                  <a:pt x="10307690" y="3841762"/>
                  <a:pt x="10323431" y="3849194"/>
                </a:cubicBezTo>
                <a:cubicBezTo>
                  <a:pt x="10327094" y="3846286"/>
                  <a:pt x="10328816" y="3842253"/>
                  <a:pt x="10329257" y="3837774"/>
                </a:cubicBezTo>
                <a:close/>
                <a:moveTo>
                  <a:pt x="5943800" y="13774152"/>
                </a:moveTo>
                <a:cubicBezTo>
                  <a:pt x="5898446" y="13733623"/>
                  <a:pt x="5849869" y="13695005"/>
                  <a:pt x="5802218" y="13655366"/>
                </a:cubicBezTo>
                <a:cubicBezTo>
                  <a:pt x="5796438" y="13660913"/>
                  <a:pt x="5790435" y="13665885"/>
                  <a:pt x="5785542" y="13673730"/>
                </a:cubicBezTo>
                <a:cubicBezTo>
                  <a:pt x="5833147" y="13712395"/>
                  <a:pt x="5900448" y="13743085"/>
                  <a:pt x="5939044" y="13784916"/>
                </a:cubicBezTo>
                <a:close/>
                <a:moveTo>
                  <a:pt x="8259894" y="8532576"/>
                </a:moveTo>
                <a:cubicBezTo>
                  <a:pt x="8236051" y="8604828"/>
                  <a:pt x="8125016" y="8665675"/>
                  <a:pt x="8066132" y="8655835"/>
                </a:cubicBezTo>
                <a:cubicBezTo>
                  <a:pt x="8013123" y="8646686"/>
                  <a:pt x="7950694" y="8607208"/>
                  <a:pt x="7925210" y="8558360"/>
                </a:cubicBezTo>
                <a:cubicBezTo>
                  <a:pt x="7908149" y="8527033"/>
                  <a:pt x="7898329" y="8471785"/>
                  <a:pt x="7903037" y="8439608"/>
                </a:cubicBezTo>
                <a:cubicBezTo>
                  <a:pt x="7922528" y="8308338"/>
                  <a:pt x="8047860" y="8240962"/>
                  <a:pt x="8174881" y="8320399"/>
                </a:cubicBezTo>
                <a:cubicBezTo>
                  <a:pt x="8190135" y="8329994"/>
                  <a:pt x="8225745" y="8362380"/>
                  <a:pt x="8232164" y="8370450"/>
                </a:cubicBezTo>
                <a:cubicBezTo>
                  <a:pt x="8257753" y="8405070"/>
                  <a:pt x="8281189" y="8468238"/>
                  <a:pt x="8259894" y="8532576"/>
                </a:cubicBezTo>
                <a:close/>
                <a:moveTo>
                  <a:pt x="7584239" y="10062553"/>
                </a:moveTo>
                <a:cubicBezTo>
                  <a:pt x="7587170" y="10057654"/>
                  <a:pt x="7589267" y="10051994"/>
                  <a:pt x="7590219" y="10045626"/>
                </a:cubicBezTo>
                <a:cubicBezTo>
                  <a:pt x="7570149" y="10054206"/>
                  <a:pt x="7568157" y="10081246"/>
                  <a:pt x="7540722" y="10082329"/>
                </a:cubicBezTo>
                <a:cubicBezTo>
                  <a:pt x="7535857" y="10079285"/>
                  <a:pt x="7530138" y="10077231"/>
                  <a:pt x="7530438" y="10068863"/>
                </a:cubicBezTo>
                <a:cubicBezTo>
                  <a:pt x="7533721" y="10059039"/>
                  <a:pt x="7543660" y="10055529"/>
                  <a:pt x="7540571" y="10039063"/>
                </a:cubicBezTo>
                <a:cubicBezTo>
                  <a:pt x="7526842" y="10045633"/>
                  <a:pt x="7517287" y="10046024"/>
                  <a:pt x="7507233" y="10035632"/>
                </a:cubicBezTo>
                <a:cubicBezTo>
                  <a:pt x="7502401" y="10093869"/>
                  <a:pt x="7563727" y="10096848"/>
                  <a:pt x="7584239" y="10062553"/>
                </a:cubicBezTo>
                <a:close/>
                <a:moveTo>
                  <a:pt x="7742553" y="9707932"/>
                </a:moveTo>
                <a:cubicBezTo>
                  <a:pt x="7745648" y="9702579"/>
                  <a:pt x="7747419" y="9696937"/>
                  <a:pt x="7746954" y="9690801"/>
                </a:cubicBezTo>
                <a:cubicBezTo>
                  <a:pt x="7732344" y="9709752"/>
                  <a:pt x="7700739" y="9728393"/>
                  <a:pt x="7703588" y="9753792"/>
                </a:cubicBezTo>
                <a:cubicBezTo>
                  <a:pt x="7712070" y="9737444"/>
                  <a:pt x="7733268" y="9723991"/>
                  <a:pt x="7742553" y="9707932"/>
                </a:cubicBezTo>
                <a:close/>
                <a:moveTo>
                  <a:pt x="7723067" y="9762965"/>
                </a:moveTo>
                <a:cubicBezTo>
                  <a:pt x="7724533" y="9759909"/>
                  <a:pt x="7724958" y="9756870"/>
                  <a:pt x="7723652" y="9753880"/>
                </a:cubicBezTo>
                <a:cubicBezTo>
                  <a:pt x="7718444" y="9766597"/>
                  <a:pt x="7692609" y="9775874"/>
                  <a:pt x="7700476" y="9790112"/>
                </a:cubicBezTo>
                <a:cubicBezTo>
                  <a:pt x="7704913" y="9781460"/>
                  <a:pt x="7718670" y="9772134"/>
                  <a:pt x="7723067" y="9762965"/>
                </a:cubicBezTo>
                <a:close/>
                <a:moveTo>
                  <a:pt x="5966345" y="13743313"/>
                </a:moveTo>
                <a:cubicBezTo>
                  <a:pt x="5969274" y="13736684"/>
                  <a:pt x="5971792" y="13729101"/>
                  <a:pt x="5974920" y="13723097"/>
                </a:cubicBezTo>
                <a:cubicBezTo>
                  <a:pt x="5928294" y="13688676"/>
                  <a:pt x="5878001" y="13655018"/>
                  <a:pt x="5836143" y="13618417"/>
                </a:cubicBezTo>
                <a:cubicBezTo>
                  <a:pt x="5826788" y="13626672"/>
                  <a:pt x="5818626" y="13635455"/>
                  <a:pt x="5810556" y="13646185"/>
                </a:cubicBezTo>
                <a:cubicBezTo>
                  <a:pt x="5862884" y="13681695"/>
                  <a:pt x="5905851" y="13721170"/>
                  <a:pt x="5955309" y="13757794"/>
                </a:cubicBezTo>
                <a:cubicBezTo>
                  <a:pt x="5960078" y="13755612"/>
                  <a:pt x="5963416" y="13749940"/>
                  <a:pt x="5966345" y="13743313"/>
                </a:cubicBezTo>
                <a:close/>
                <a:moveTo>
                  <a:pt x="9861050" y="4929440"/>
                </a:moveTo>
                <a:cubicBezTo>
                  <a:pt x="9859729" y="4909807"/>
                  <a:pt x="9864477" y="4874282"/>
                  <a:pt x="9839274" y="4873147"/>
                </a:cubicBezTo>
                <a:cubicBezTo>
                  <a:pt x="9849562" y="4888646"/>
                  <a:pt x="9842165" y="4925857"/>
                  <a:pt x="9861050" y="4929440"/>
                </a:cubicBezTo>
                <a:close/>
                <a:moveTo>
                  <a:pt x="9893972" y="4854930"/>
                </a:moveTo>
                <a:cubicBezTo>
                  <a:pt x="9899467" y="4839261"/>
                  <a:pt x="9895199" y="4827374"/>
                  <a:pt x="9887308" y="4817221"/>
                </a:cubicBezTo>
                <a:cubicBezTo>
                  <a:pt x="9881990" y="4832491"/>
                  <a:pt x="9880691" y="4846204"/>
                  <a:pt x="9893972" y="4854930"/>
                </a:cubicBezTo>
                <a:close/>
                <a:moveTo>
                  <a:pt x="9972446" y="4678906"/>
                </a:moveTo>
                <a:cubicBezTo>
                  <a:pt x="9972914" y="4670474"/>
                  <a:pt x="9965082" y="4658709"/>
                  <a:pt x="9964965" y="4650085"/>
                </a:cubicBezTo>
                <a:cubicBezTo>
                  <a:pt x="9969920" y="4651799"/>
                  <a:pt x="9975940" y="4655411"/>
                  <a:pt x="9977515" y="4647536"/>
                </a:cubicBezTo>
                <a:lnTo>
                  <a:pt x="9972623" y="4613877"/>
                </a:lnTo>
                <a:lnTo>
                  <a:pt x="9964096" y="4555226"/>
                </a:lnTo>
                <a:cubicBezTo>
                  <a:pt x="9957571" y="4524881"/>
                  <a:pt x="9950117" y="4495157"/>
                  <a:pt x="9945153" y="4466531"/>
                </a:cubicBezTo>
                <a:cubicBezTo>
                  <a:pt x="9941664" y="4446416"/>
                  <a:pt x="9945503" y="4420490"/>
                  <a:pt x="9924785" y="4407050"/>
                </a:cubicBezTo>
                <a:cubicBezTo>
                  <a:pt x="9920091" y="4447838"/>
                  <a:pt x="9938555" y="4483618"/>
                  <a:pt x="9944597" y="4520577"/>
                </a:cubicBezTo>
                <a:lnTo>
                  <a:pt x="9962139" y="4634179"/>
                </a:lnTo>
                <a:lnTo>
                  <a:pt x="9962596" y="4637132"/>
                </a:lnTo>
                <a:lnTo>
                  <a:pt x="9960933" y="4636514"/>
                </a:lnTo>
                <a:lnTo>
                  <a:pt x="9957083" y="4635084"/>
                </a:lnTo>
                <a:cubicBezTo>
                  <a:pt x="9954581" y="4635139"/>
                  <a:pt x="9959309" y="4640801"/>
                  <a:pt x="9955008" y="4645686"/>
                </a:cubicBezTo>
                <a:lnTo>
                  <a:pt x="9955396" y="4647236"/>
                </a:lnTo>
                <a:lnTo>
                  <a:pt x="9960240" y="4666571"/>
                </a:lnTo>
                <a:cubicBezTo>
                  <a:pt x="9960404" y="4674144"/>
                  <a:pt x="9961092" y="4681474"/>
                  <a:pt x="9968618" y="4685988"/>
                </a:cubicBezTo>
                <a:cubicBezTo>
                  <a:pt x="9971212" y="4684158"/>
                  <a:pt x="9972290" y="4681717"/>
                  <a:pt x="9972446" y="4678906"/>
                </a:cubicBezTo>
                <a:close/>
                <a:moveTo>
                  <a:pt x="9606787" y="5506635"/>
                </a:moveTo>
                <a:cubicBezTo>
                  <a:pt x="9572718" y="5573298"/>
                  <a:pt x="9473460" y="5610498"/>
                  <a:pt x="9404555" y="5593182"/>
                </a:cubicBezTo>
                <a:cubicBezTo>
                  <a:pt x="9315030" y="5570883"/>
                  <a:pt x="9230674" y="5431990"/>
                  <a:pt x="9288670" y="5314572"/>
                </a:cubicBezTo>
                <a:cubicBezTo>
                  <a:pt x="9312998" y="5264702"/>
                  <a:pt x="9360491" y="5223576"/>
                  <a:pt x="9437541" y="5220551"/>
                </a:cubicBezTo>
                <a:cubicBezTo>
                  <a:pt x="9437219" y="5080388"/>
                  <a:pt x="9470694" y="4931775"/>
                  <a:pt x="9478743" y="4797863"/>
                </a:cubicBezTo>
                <a:cubicBezTo>
                  <a:pt x="9481319" y="4762316"/>
                  <a:pt x="9469436" y="4724550"/>
                  <a:pt x="9499927" y="4698802"/>
                </a:cubicBezTo>
                <a:cubicBezTo>
                  <a:pt x="9530184" y="4698145"/>
                  <a:pt x="9548551" y="4711409"/>
                  <a:pt x="9568292" y="4722982"/>
                </a:cubicBezTo>
                <a:cubicBezTo>
                  <a:pt x="9560190" y="4898989"/>
                  <a:pt x="9550400" y="5073623"/>
                  <a:pt x="9508227" y="5221899"/>
                </a:cubicBezTo>
                <a:cubicBezTo>
                  <a:pt x="9526780" y="5237000"/>
                  <a:pt x="9551411" y="5241878"/>
                  <a:pt x="9568989" y="5259555"/>
                </a:cubicBezTo>
                <a:cubicBezTo>
                  <a:pt x="9616874" y="5307521"/>
                  <a:pt x="9649560" y="5425146"/>
                  <a:pt x="9606787" y="5506635"/>
                </a:cubicBezTo>
                <a:close/>
                <a:moveTo>
                  <a:pt x="7919251" y="9330742"/>
                </a:moveTo>
                <a:cubicBezTo>
                  <a:pt x="7917569" y="9329361"/>
                  <a:pt x="7907153" y="9318440"/>
                  <a:pt x="7904576" y="9327482"/>
                </a:cubicBezTo>
                <a:cubicBezTo>
                  <a:pt x="7906694" y="9328883"/>
                  <a:pt x="7916240" y="9339766"/>
                  <a:pt x="7919251" y="9330742"/>
                </a:cubicBezTo>
                <a:close/>
                <a:moveTo>
                  <a:pt x="10217830" y="4131253"/>
                </a:moveTo>
                <a:cubicBezTo>
                  <a:pt x="10204998" y="4119390"/>
                  <a:pt x="10212831" y="4099507"/>
                  <a:pt x="10212231" y="4082568"/>
                </a:cubicBezTo>
                <a:cubicBezTo>
                  <a:pt x="10205052" y="4083207"/>
                  <a:pt x="10202020" y="4079843"/>
                  <a:pt x="10199020" y="4075599"/>
                </a:cubicBezTo>
                <a:lnTo>
                  <a:pt x="10192725" y="4069680"/>
                </a:lnTo>
                <a:lnTo>
                  <a:pt x="10185999" y="4063355"/>
                </a:lnTo>
                <a:lnTo>
                  <a:pt x="10187483" y="4088888"/>
                </a:lnTo>
                <a:lnTo>
                  <a:pt x="10188287" y="4102716"/>
                </a:lnTo>
                <a:cubicBezTo>
                  <a:pt x="10192111" y="4114649"/>
                  <a:pt x="10197320" y="4126002"/>
                  <a:pt x="10198886" y="4138604"/>
                </a:cubicBezTo>
                <a:cubicBezTo>
                  <a:pt x="10202983" y="4130410"/>
                  <a:pt x="10213733" y="4139447"/>
                  <a:pt x="10217830" y="4131253"/>
                </a:cubicBezTo>
                <a:close/>
                <a:moveTo>
                  <a:pt x="10233504" y="4095778"/>
                </a:moveTo>
                <a:cubicBezTo>
                  <a:pt x="10245422" y="4088181"/>
                  <a:pt x="10241194" y="4068686"/>
                  <a:pt x="10229034" y="4062837"/>
                </a:cubicBezTo>
                <a:cubicBezTo>
                  <a:pt x="10226888" y="4075229"/>
                  <a:pt x="10226067" y="4086776"/>
                  <a:pt x="10233504" y="4095778"/>
                </a:cubicBezTo>
                <a:close/>
                <a:moveTo>
                  <a:pt x="10299194" y="3947105"/>
                </a:moveTo>
                <a:cubicBezTo>
                  <a:pt x="10306108" y="3932533"/>
                  <a:pt x="10298495" y="3923929"/>
                  <a:pt x="10289734" y="3915770"/>
                </a:cubicBezTo>
                <a:cubicBezTo>
                  <a:pt x="10288754" y="3882465"/>
                  <a:pt x="10297292" y="3860989"/>
                  <a:pt x="10278256" y="3837332"/>
                </a:cubicBezTo>
                <a:cubicBezTo>
                  <a:pt x="10271473" y="3850533"/>
                  <a:pt x="10264315" y="3822597"/>
                  <a:pt x="10257349" y="3831906"/>
                </a:cubicBezTo>
                <a:cubicBezTo>
                  <a:pt x="10263285" y="3842151"/>
                  <a:pt x="10256593" y="3857298"/>
                  <a:pt x="10274585" y="3862865"/>
                </a:cubicBezTo>
                <a:cubicBezTo>
                  <a:pt x="10280418" y="3891645"/>
                  <a:pt x="10266557" y="3928397"/>
                  <a:pt x="10299194" y="3947105"/>
                </a:cubicBezTo>
                <a:close/>
                <a:moveTo>
                  <a:pt x="7898764" y="9380413"/>
                </a:moveTo>
                <a:cubicBezTo>
                  <a:pt x="7899151" y="9361685"/>
                  <a:pt x="7904930" y="9339268"/>
                  <a:pt x="7887855" y="9331107"/>
                </a:cubicBezTo>
                <a:cubicBezTo>
                  <a:pt x="7878391" y="9348130"/>
                  <a:pt x="7899362" y="9356898"/>
                  <a:pt x="7887196" y="9365955"/>
                </a:cubicBezTo>
                <a:cubicBezTo>
                  <a:pt x="7869577" y="9350358"/>
                  <a:pt x="7884194" y="9315252"/>
                  <a:pt x="7859404" y="9304136"/>
                </a:cubicBezTo>
                <a:cubicBezTo>
                  <a:pt x="7855633" y="9320537"/>
                  <a:pt x="7876393" y="9334091"/>
                  <a:pt x="7860557" y="9347346"/>
                </a:cubicBezTo>
                <a:cubicBezTo>
                  <a:pt x="7875815" y="9357172"/>
                  <a:pt x="7877660" y="9374691"/>
                  <a:pt x="7898764" y="9380413"/>
                </a:cubicBezTo>
                <a:close/>
                <a:moveTo>
                  <a:pt x="8401172" y="8245370"/>
                </a:moveTo>
                <a:cubicBezTo>
                  <a:pt x="8371196" y="8296091"/>
                  <a:pt x="8316678" y="8282504"/>
                  <a:pt x="8280742" y="8316748"/>
                </a:cubicBezTo>
                <a:cubicBezTo>
                  <a:pt x="8260798" y="8299821"/>
                  <a:pt x="8244361" y="8323110"/>
                  <a:pt x="8235719" y="8307357"/>
                </a:cubicBezTo>
                <a:cubicBezTo>
                  <a:pt x="8276862" y="8259183"/>
                  <a:pt x="8334398" y="8253100"/>
                  <a:pt x="8386717" y="8234210"/>
                </a:cubicBezTo>
                <a:cubicBezTo>
                  <a:pt x="8394191" y="8236557"/>
                  <a:pt x="8393126" y="8243247"/>
                  <a:pt x="8401172" y="8245370"/>
                </a:cubicBezTo>
                <a:close/>
                <a:moveTo>
                  <a:pt x="10793142" y="2832461"/>
                </a:moveTo>
                <a:cubicBezTo>
                  <a:pt x="10797279" y="2820942"/>
                  <a:pt x="10779789" y="2814168"/>
                  <a:pt x="10771835" y="2819234"/>
                </a:cubicBezTo>
                <a:cubicBezTo>
                  <a:pt x="10765270" y="2833015"/>
                  <a:pt x="10785939" y="2836905"/>
                  <a:pt x="10793142" y="2832461"/>
                </a:cubicBezTo>
                <a:close/>
                <a:moveTo>
                  <a:pt x="6435859" y="12694500"/>
                </a:moveTo>
                <a:cubicBezTo>
                  <a:pt x="6437220" y="12690343"/>
                  <a:pt x="6438007" y="12686408"/>
                  <a:pt x="6438969" y="12682076"/>
                </a:cubicBezTo>
                <a:cubicBezTo>
                  <a:pt x="6436006" y="12681243"/>
                  <a:pt x="6433441" y="12680585"/>
                  <a:pt x="6430302" y="12680149"/>
                </a:cubicBezTo>
                <a:cubicBezTo>
                  <a:pt x="6429340" y="12684482"/>
                  <a:pt x="6428553" y="12688417"/>
                  <a:pt x="6427591" y="12692748"/>
                </a:cubicBezTo>
                <a:cubicBezTo>
                  <a:pt x="6430554" y="12693582"/>
                  <a:pt x="6433295" y="12693842"/>
                  <a:pt x="6435859" y="12694500"/>
                </a:cubicBezTo>
                <a:close/>
                <a:moveTo>
                  <a:pt x="8050566" y="9040062"/>
                </a:moveTo>
                <a:cubicBezTo>
                  <a:pt x="8051096" y="9037905"/>
                  <a:pt x="8051646" y="9035314"/>
                  <a:pt x="8052196" y="9032722"/>
                </a:cubicBezTo>
                <a:cubicBezTo>
                  <a:pt x="8049605" y="9032173"/>
                  <a:pt x="8047033" y="9031188"/>
                  <a:pt x="8044877" y="9030657"/>
                </a:cubicBezTo>
                <a:cubicBezTo>
                  <a:pt x="8044327" y="9033249"/>
                  <a:pt x="8043778" y="9035840"/>
                  <a:pt x="8043247" y="9037997"/>
                </a:cubicBezTo>
                <a:cubicBezTo>
                  <a:pt x="8045384" y="9038963"/>
                  <a:pt x="8047975" y="9039512"/>
                  <a:pt x="8050566" y="9040062"/>
                </a:cubicBezTo>
                <a:close/>
                <a:moveTo>
                  <a:pt x="10312416" y="3925792"/>
                </a:moveTo>
                <a:cubicBezTo>
                  <a:pt x="10310720" y="3914562"/>
                  <a:pt x="10316310" y="3900834"/>
                  <a:pt x="10303354" y="3894633"/>
                </a:cubicBezTo>
                <a:cubicBezTo>
                  <a:pt x="10294320" y="3909697"/>
                  <a:pt x="10308821" y="3915628"/>
                  <a:pt x="10312416" y="3925792"/>
                </a:cubicBezTo>
                <a:close/>
                <a:moveTo>
                  <a:pt x="7783066" y="9654248"/>
                </a:moveTo>
                <a:cubicBezTo>
                  <a:pt x="7782718" y="9629285"/>
                  <a:pt x="7784402" y="9602633"/>
                  <a:pt x="7773420" y="9588004"/>
                </a:cubicBezTo>
                <a:cubicBezTo>
                  <a:pt x="7767970" y="9605675"/>
                  <a:pt x="7756018" y="9651582"/>
                  <a:pt x="7783066" y="9654248"/>
                </a:cubicBezTo>
                <a:close/>
                <a:moveTo>
                  <a:pt x="6449162" y="12675162"/>
                </a:moveTo>
                <a:cubicBezTo>
                  <a:pt x="6451170" y="12664155"/>
                  <a:pt x="6456400" y="12651242"/>
                  <a:pt x="6445742" y="12648436"/>
                </a:cubicBezTo>
                <a:cubicBezTo>
                  <a:pt x="6437975" y="12653091"/>
                  <a:pt x="6432236" y="12675772"/>
                  <a:pt x="6449162" y="12675162"/>
                </a:cubicBezTo>
                <a:close/>
                <a:moveTo>
                  <a:pt x="9910748" y="4842817"/>
                </a:moveTo>
                <a:cubicBezTo>
                  <a:pt x="9915975" y="4825600"/>
                  <a:pt x="9913162" y="4811499"/>
                  <a:pt x="9897713" y="4802292"/>
                </a:cubicBezTo>
                <a:cubicBezTo>
                  <a:pt x="9893366" y="4817516"/>
                  <a:pt x="9900108" y="4828115"/>
                  <a:pt x="9899782" y="4841780"/>
                </a:cubicBezTo>
                <a:cubicBezTo>
                  <a:pt x="9903987" y="4844115"/>
                  <a:pt x="9907080" y="4843577"/>
                  <a:pt x="9910748" y="4842817"/>
                </a:cubicBezTo>
                <a:close/>
                <a:moveTo>
                  <a:pt x="9999478" y="4642000"/>
                </a:moveTo>
                <a:lnTo>
                  <a:pt x="9993361" y="4573720"/>
                </a:lnTo>
                <a:lnTo>
                  <a:pt x="9992486" y="4563962"/>
                </a:lnTo>
                <a:cubicBezTo>
                  <a:pt x="9987774" y="4538940"/>
                  <a:pt x="9981570" y="4515006"/>
                  <a:pt x="9976595" y="4492329"/>
                </a:cubicBezTo>
                <a:cubicBezTo>
                  <a:pt x="9973161" y="4477477"/>
                  <a:pt x="9973072" y="4455055"/>
                  <a:pt x="9958374" y="4445227"/>
                </a:cubicBezTo>
                <a:cubicBezTo>
                  <a:pt x="9945467" y="4469051"/>
                  <a:pt x="9961839" y="4497716"/>
                  <a:pt x="9966929" y="4522825"/>
                </a:cubicBezTo>
                <a:lnTo>
                  <a:pt x="9979492" y="4600577"/>
                </a:lnTo>
                <a:lnTo>
                  <a:pt x="9980440" y="4606442"/>
                </a:lnTo>
                <a:cubicBezTo>
                  <a:pt x="9995842" y="4614677"/>
                  <a:pt x="9989995" y="4631142"/>
                  <a:pt x="9999478" y="4642000"/>
                </a:cubicBezTo>
                <a:close/>
                <a:moveTo>
                  <a:pt x="10092618" y="4431201"/>
                </a:moveTo>
                <a:cubicBezTo>
                  <a:pt x="10090916" y="4419971"/>
                  <a:pt x="10096504" y="4406249"/>
                  <a:pt x="10083138" y="4399867"/>
                </a:cubicBezTo>
                <a:cubicBezTo>
                  <a:pt x="10078163" y="4410051"/>
                  <a:pt x="10086749" y="4414320"/>
                  <a:pt x="10079476" y="4425394"/>
                </a:cubicBezTo>
                <a:close/>
                <a:moveTo>
                  <a:pt x="6430636" y="12719786"/>
                </a:moveTo>
                <a:cubicBezTo>
                  <a:pt x="6431663" y="12714768"/>
                  <a:pt x="6428556" y="12708875"/>
                  <a:pt x="6419982" y="12708892"/>
                </a:cubicBezTo>
                <a:cubicBezTo>
                  <a:pt x="6418890" y="12714596"/>
                  <a:pt x="6417798" y="12720298"/>
                  <a:pt x="6416484" y="12725426"/>
                </a:cubicBezTo>
                <a:cubicBezTo>
                  <a:pt x="6424447" y="12728945"/>
                  <a:pt x="6429609" y="12724802"/>
                  <a:pt x="6430636" y="12719786"/>
                </a:cubicBezTo>
                <a:close/>
                <a:moveTo>
                  <a:pt x="9812597" y="5067197"/>
                </a:moveTo>
                <a:cubicBezTo>
                  <a:pt x="9813481" y="5056560"/>
                  <a:pt x="9803347" y="5042529"/>
                  <a:pt x="9794547" y="5035782"/>
                </a:cubicBezTo>
                <a:cubicBezTo>
                  <a:pt x="9789433" y="5043047"/>
                  <a:pt x="9797528" y="5045195"/>
                  <a:pt x="9790515" y="5053526"/>
                </a:cubicBezTo>
                <a:cubicBezTo>
                  <a:pt x="9808382" y="5056183"/>
                  <a:pt x="9797357" y="5070360"/>
                  <a:pt x="9807582" y="5076307"/>
                </a:cubicBezTo>
                <a:cubicBezTo>
                  <a:pt x="9810783" y="5073910"/>
                  <a:pt x="9812302" y="5070743"/>
                  <a:pt x="9812597" y="5067197"/>
                </a:cubicBezTo>
                <a:close/>
                <a:moveTo>
                  <a:pt x="7730871" y="9781020"/>
                </a:moveTo>
                <a:cubicBezTo>
                  <a:pt x="7734948" y="9775196"/>
                  <a:pt x="7738187" y="9768560"/>
                  <a:pt x="7739884" y="9760416"/>
                </a:cubicBezTo>
                <a:cubicBezTo>
                  <a:pt x="7719796" y="9780382"/>
                  <a:pt x="7683318" y="9808014"/>
                  <a:pt x="7680365" y="9830131"/>
                </a:cubicBezTo>
                <a:cubicBezTo>
                  <a:pt x="7683764" y="9830193"/>
                  <a:pt x="7687163" y="9830255"/>
                  <a:pt x="7690562" y="9830317"/>
                </a:cubicBezTo>
                <a:cubicBezTo>
                  <a:pt x="7698873" y="9808660"/>
                  <a:pt x="7718642" y="9798493"/>
                  <a:pt x="7730871" y="9781020"/>
                </a:cubicBezTo>
                <a:close/>
                <a:moveTo>
                  <a:pt x="7610158" y="10055912"/>
                </a:moveTo>
                <a:cubicBezTo>
                  <a:pt x="7603946" y="10088516"/>
                  <a:pt x="7567448" y="10104791"/>
                  <a:pt x="7530467" y="10102246"/>
                </a:cubicBezTo>
                <a:cubicBezTo>
                  <a:pt x="7507377" y="10082917"/>
                  <a:pt x="7490767" y="10063423"/>
                  <a:pt x="7493943" y="10035679"/>
                </a:cubicBezTo>
                <a:lnTo>
                  <a:pt x="7494103" y="10035348"/>
                </a:lnTo>
                <a:lnTo>
                  <a:pt x="7504229" y="10014441"/>
                </a:lnTo>
                <a:cubicBezTo>
                  <a:pt x="7521277" y="9993818"/>
                  <a:pt x="7555072" y="9976794"/>
                  <a:pt x="7573796" y="9979131"/>
                </a:cubicBezTo>
                <a:cubicBezTo>
                  <a:pt x="7580511" y="9980030"/>
                  <a:pt x="7586553" y="9983297"/>
                  <a:pt x="7591735" y="9988187"/>
                </a:cubicBezTo>
                <a:lnTo>
                  <a:pt x="7603754" y="10005855"/>
                </a:lnTo>
                <a:lnTo>
                  <a:pt x="7604520" y="10006981"/>
                </a:lnTo>
                <a:cubicBezTo>
                  <a:pt x="7611077" y="10021763"/>
                  <a:pt x="7613453" y="10040060"/>
                  <a:pt x="7610158" y="10055912"/>
                </a:cubicBezTo>
                <a:close/>
                <a:moveTo>
                  <a:pt x="10391694" y="3763590"/>
                </a:moveTo>
                <a:cubicBezTo>
                  <a:pt x="10396456" y="3757118"/>
                  <a:pt x="10390069" y="3741433"/>
                  <a:pt x="10383363" y="3747999"/>
                </a:cubicBezTo>
                <a:cubicBezTo>
                  <a:pt x="10386156" y="3753520"/>
                  <a:pt x="10385680" y="3759979"/>
                  <a:pt x="10391694" y="3763590"/>
                </a:cubicBezTo>
                <a:close/>
                <a:moveTo>
                  <a:pt x="8077263" y="9006522"/>
                </a:moveTo>
                <a:cubicBezTo>
                  <a:pt x="8080097" y="9002777"/>
                  <a:pt x="8080572" y="8996913"/>
                  <a:pt x="8077936" y="8992437"/>
                </a:cubicBezTo>
                <a:cubicBezTo>
                  <a:pt x="8066798" y="8988024"/>
                  <a:pt x="8067037" y="9002422"/>
                  <a:pt x="8062439" y="9007887"/>
                </a:cubicBezTo>
                <a:cubicBezTo>
                  <a:pt x="8069236" y="9011891"/>
                  <a:pt x="8074429" y="9010267"/>
                  <a:pt x="8077263" y="9006522"/>
                </a:cubicBezTo>
                <a:close/>
                <a:moveTo>
                  <a:pt x="9823990" y="5056411"/>
                </a:moveTo>
                <a:cubicBezTo>
                  <a:pt x="9830319" y="5037777"/>
                  <a:pt x="9818668" y="5026439"/>
                  <a:pt x="9807768" y="5014479"/>
                </a:cubicBezTo>
                <a:cubicBezTo>
                  <a:pt x="9803912" y="5031825"/>
                  <a:pt x="9810792" y="5045341"/>
                  <a:pt x="9823990" y="5056411"/>
                </a:cubicBezTo>
                <a:close/>
                <a:moveTo>
                  <a:pt x="10106209" y="4417680"/>
                </a:moveTo>
                <a:cubicBezTo>
                  <a:pt x="10114408" y="4405587"/>
                  <a:pt x="10111121" y="4397944"/>
                  <a:pt x="10097320" y="4394703"/>
                </a:cubicBezTo>
                <a:cubicBezTo>
                  <a:pt x="10094466" y="4404396"/>
                  <a:pt x="10097179" y="4412261"/>
                  <a:pt x="10106209" y="4417680"/>
                </a:cubicBezTo>
                <a:close/>
                <a:moveTo>
                  <a:pt x="9396744" y="6025743"/>
                </a:moveTo>
                <a:cubicBezTo>
                  <a:pt x="9395286" y="6032082"/>
                  <a:pt x="9392407" y="6037982"/>
                  <a:pt x="9388445" y="6042762"/>
                </a:cubicBezTo>
                <a:cubicBezTo>
                  <a:pt x="9358027" y="6045280"/>
                  <a:pt x="9324560" y="6021729"/>
                  <a:pt x="9295178" y="6001686"/>
                </a:cubicBezTo>
                <a:cubicBezTo>
                  <a:pt x="9267936" y="5983200"/>
                  <a:pt x="9229206" y="5959481"/>
                  <a:pt x="9226156" y="5934389"/>
                </a:cubicBezTo>
                <a:cubicBezTo>
                  <a:pt x="9243355" y="5918408"/>
                  <a:pt x="9264528" y="5946147"/>
                  <a:pt x="9280098" y="5955867"/>
                </a:cubicBezTo>
                <a:cubicBezTo>
                  <a:pt x="9299754" y="5968120"/>
                  <a:pt x="9319614" y="5977034"/>
                  <a:pt x="9327960" y="5990523"/>
                </a:cubicBezTo>
                <a:cubicBezTo>
                  <a:pt x="9341603" y="5991430"/>
                  <a:pt x="9348285" y="5972170"/>
                  <a:pt x="9362313" y="5975233"/>
                </a:cubicBezTo>
                <a:cubicBezTo>
                  <a:pt x="9392701" y="5983746"/>
                  <a:pt x="9401119" y="6006723"/>
                  <a:pt x="9396744" y="6025743"/>
                </a:cubicBezTo>
                <a:close/>
                <a:moveTo>
                  <a:pt x="7770399" y="9708286"/>
                </a:moveTo>
                <a:cubicBezTo>
                  <a:pt x="7778579" y="9692538"/>
                  <a:pt x="7787803" y="9669947"/>
                  <a:pt x="7766809" y="9667767"/>
                </a:cubicBezTo>
                <a:cubicBezTo>
                  <a:pt x="7762643" y="9677940"/>
                  <a:pt x="7772040" y="9675717"/>
                  <a:pt x="7773356" y="9680866"/>
                </a:cubicBezTo>
                <a:cubicBezTo>
                  <a:pt x="7769096" y="9689813"/>
                  <a:pt x="7745749" y="9711557"/>
                  <a:pt x="7763725" y="9720743"/>
                </a:cubicBezTo>
                <a:cubicBezTo>
                  <a:pt x="7765062" y="9718024"/>
                  <a:pt x="7767672" y="9713535"/>
                  <a:pt x="7770399" y="9708286"/>
                </a:cubicBezTo>
                <a:close/>
                <a:moveTo>
                  <a:pt x="8089757" y="8991213"/>
                </a:moveTo>
                <a:cubicBezTo>
                  <a:pt x="8094848" y="8984461"/>
                  <a:pt x="8084470" y="8972670"/>
                  <a:pt x="8080589" y="8981655"/>
                </a:cubicBezTo>
                <a:cubicBezTo>
                  <a:pt x="8086186" y="8983209"/>
                  <a:pt x="8081038" y="8991266"/>
                  <a:pt x="8089757" y="8991213"/>
                </a:cubicBezTo>
                <a:close/>
                <a:moveTo>
                  <a:pt x="10335586" y="3908875"/>
                </a:moveTo>
                <a:cubicBezTo>
                  <a:pt x="10337028" y="3898078"/>
                  <a:pt x="10345253" y="3874081"/>
                  <a:pt x="10323588" y="3864985"/>
                </a:cubicBezTo>
                <a:cubicBezTo>
                  <a:pt x="10320432" y="3880740"/>
                  <a:pt x="10321359" y="3908781"/>
                  <a:pt x="10335586" y="3908875"/>
                </a:cubicBezTo>
                <a:close/>
                <a:moveTo>
                  <a:pt x="10425797" y="3709281"/>
                </a:moveTo>
                <a:cubicBezTo>
                  <a:pt x="10426346" y="3706963"/>
                  <a:pt x="10424785" y="3704844"/>
                  <a:pt x="10418992" y="3701808"/>
                </a:cubicBezTo>
                <a:cubicBezTo>
                  <a:pt x="10413702" y="3709475"/>
                  <a:pt x="10408183" y="3712277"/>
                  <a:pt x="10419945" y="3717951"/>
                </a:cubicBezTo>
                <a:cubicBezTo>
                  <a:pt x="10422590" y="3714117"/>
                  <a:pt x="10425248" y="3711599"/>
                  <a:pt x="10425797" y="3709281"/>
                </a:cubicBezTo>
                <a:close/>
                <a:moveTo>
                  <a:pt x="7736760" y="9799065"/>
                </a:moveTo>
                <a:cubicBezTo>
                  <a:pt x="7738258" y="9795220"/>
                  <a:pt x="7738596" y="9791282"/>
                  <a:pt x="7736972" y="9787157"/>
                </a:cubicBezTo>
                <a:cubicBezTo>
                  <a:pt x="7727700" y="9803254"/>
                  <a:pt x="7707441" y="9808733"/>
                  <a:pt x="7703827" y="9830281"/>
                </a:cubicBezTo>
                <a:cubicBezTo>
                  <a:pt x="7707840" y="9830299"/>
                  <a:pt x="7708449" y="9834265"/>
                  <a:pt x="7713643" y="9833581"/>
                </a:cubicBezTo>
                <a:cubicBezTo>
                  <a:pt x="7717340" y="9821281"/>
                  <a:pt x="7732268" y="9810597"/>
                  <a:pt x="7736760" y="9799065"/>
                </a:cubicBezTo>
                <a:close/>
                <a:moveTo>
                  <a:pt x="10289637" y="4021628"/>
                </a:moveTo>
                <a:lnTo>
                  <a:pt x="10276883" y="4043892"/>
                </a:lnTo>
                <a:lnTo>
                  <a:pt x="10276780" y="4043336"/>
                </a:lnTo>
                <a:lnTo>
                  <a:pt x="10289300" y="4019209"/>
                </a:lnTo>
                <a:close/>
                <a:moveTo>
                  <a:pt x="8108949" y="8961103"/>
                </a:moveTo>
                <a:cubicBezTo>
                  <a:pt x="8094905" y="8943484"/>
                  <a:pt x="8098896" y="8981587"/>
                  <a:pt x="8108949" y="8961103"/>
                </a:cubicBezTo>
                <a:close/>
                <a:moveTo>
                  <a:pt x="9929894" y="4843656"/>
                </a:moveTo>
                <a:cubicBezTo>
                  <a:pt x="9925222" y="4806826"/>
                  <a:pt x="9933878" y="4779696"/>
                  <a:pt x="9918998" y="4745500"/>
                </a:cubicBezTo>
                <a:cubicBezTo>
                  <a:pt x="9918669" y="4779644"/>
                  <a:pt x="9902435" y="4819617"/>
                  <a:pt x="9929894" y="4843656"/>
                </a:cubicBezTo>
                <a:close/>
                <a:moveTo>
                  <a:pt x="10317546" y="3972908"/>
                </a:moveTo>
                <a:lnTo>
                  <a:pt x="10306769" y="3991722"/>
                </a:lnTo>
                <a:lnTo>
                  <a:pt x="10307205" y="3984707"/>
                </a:lnTo>
                <a:lnTo>
                  <a:pt x="10315700" y="3968338"/>
                </a:lnTo>
                <a:close/>
                <a:moveTo>
                  <a:pt x="7205728" y="11017023"/>
                </a:moveTo>
                <a:cubicBezTo>
                  <a:pt x="7199416" y="11014595"/>
                  <a:pt x="7197807" y="11009168"/>
                  <a:pt x="7187614" y="11010265"/>
                </a:cubicBezTo>
                <a:cubicBezTo>
                  <a:pt x="7178859" y="11022465"/>
                  <a:pt x="7206578" y="11025435"/>
                  <a:pt x="7205728" y="11017023"/>
                </a:cubicBezTo>
                <a:close/>
                <a:moveTo>
                  <a:pt x="10631459" y="3267384"/>
                </a:moveTo>
                <a:cubicBezTo>
                  <a:pt x="10559603" y="3191849"/>
                  <a:pt x="10517611" y="3104762"/>
                  <a:pt x="10448627" y="3028117"/>
                </a:cubicBezTo>
                <a:cubicBezTo>
                  <a:pt x="10414843" y="3084103"/>
                  <a:pt x="10383940" y="3143266"/>
                  <a:pt x="10358350" y="3223813"/>
                </a:cubicBezTo>
                <a:cubicBezTo>
                  <a:pt x="10445960" y="3229208"/>
                  <a:pt x="10536953" y="3244188"/>
                  <a:pt x="10631459" y="3267384"/>
                </a:cubicBezTo>
                <a:close/>
                <a:moveTo>
                  <a:pt x="10333363" y="3945297"/>
                </a:moveTo>
                <a:lnTo>
                  <a:pt x="10329855" y="3951420"/>
                </a:lnTo>
                <a:lnTo>
                  <a:pt x="10330049" y="3940687"/>
                </a:lnTo>
                <a:lnTo>
                  <a:pt x="10330834" y="3939176"/>
                </a:lnTo>
                <a:close/>
                <a:moveTo>
                  <a:pt x="9913379" y="4898270"/>
                </a:moveTo>
                <a:cubicBezTo>
                  <a:pt x="9914909" y="4889421"/>
                  <a:pt x="9917986" y="4880304"/>
                  <a:pt x="9907454" y="4876128"/>
                </a:cubicBezTo>
                <a:cubicBezTo>
                  <a:pt x="9906324" y="4885152"/>
                  <a:pt x="9905146" y="4893204"/>
                  <a:pt x="9913379" y="4898270"/>
                </a:cubicBezTo>
                <a:close/>
                <a:moveTo>
                  <a:pt x="9974998" y="4758813"/>
                </a:moveTo>
                <a:cubicBezTo>
                  <a:pt x="9981050" y="4734342"/>
                  <a:pt x="9984906" y="4716997"/>
                  <a:pt x="9971599" y="4695402"/>
                </a:cubicBezTo>
                <a:cubicBezTo>
                  <a:pt x="9962918" y="4709662"/>
                  <a:pt x="9970892" y="4717472"/>
                  <a:pt x="9973298" y="4727108"/>
                </a:cubicBezTo>
                <a:cubicBezTo>
                  <a:pt x="9967313" y="4740654"/>
                  <a:pt x="9962429" y="4752784"/>
                  <a:pt x="9974998" y="4758813"/>
                </a:cubicBezTo>
                <a:close/>
                <a:moveTo>
                  <a:pt x="10012144" y="4674741"/>
                </a:moveTo>
                <a:cubicBezTo>
                  <a:pt x="10027051" y="4656087"/>
                  <a:pt x="10013747" y="4614015"/>
                  <a:pt x="10004356" y="4605103"/>
                </a:cubicBezTo>
                <a:cubicBezTo>
                  <a:pt x="10012356" y="4625783"/>
                  <a:pt x="9998754" y="4655491"/>
                  <a:pt x="10012144" y="4674741"/>
                </a:cubicBezTo>
                <a:close/>
                <a:moveTo>
                  <a:pt x="6166772" y="13381060"/>
                </a:moveTo>
                <a:cubicBezTo>
                  <a:pt x="6141863" y="13369578"/>
                  <a:pt x="6120449" y="13321104"/>
                  <a:pt x="6092682" y="13335479"/>
                </a:cubicBezTo>
                <a:cubicBezTo>
                  <a:pt x="6109582" y="13342469"/>
                  <a:pt x="6118935" y="13354690"/>
                  <a:pt x="6135834" y="13361681"/>
                </a:cubicBezTo>
                <a:cubicBezTo>
                  <a:pt x="6141020" y="13368255"/>
                  <a:pt x="6156432" y="13401230"/>
                  <a:pt x="6166772" y="13381060"/>
                </a:cubicBezTo>
                <a:close/>
                <a:moveTo>
                  <a:pt x="9166614" y="6596173"/>
                </a:moveTo>
                <a:cubicBezTo>
                  <a:pt x="9168721" y="6586218"/>
                  <a:pt x="9167164" y="6576549"/>
                  <a:pt x="9157880" y="6571332"/>
                </a:cubicBezTo>
                <a:cubicBezTo>
                  <a:pt x="9159961" y="6589759"/>
                  <a:pt x="9146144" y="6603259"/>
                  <a:pt x="9153358" y="6622756"/>
                </a:cubicBezTo>
                <a:cubicBezTo>
                  <a:pt x="9158732" y="6616383"/>
                  <a:pt x="9164503" y="6606140"/>
                  <a:pt x="9166614" y="6596173"/>
                </a:cubicBezTo>
                <a:close/>
                <a:moveTo>
                  <a:pt x="6468158" y="12709722"/>
                </a:moveTo>
                <a:cubicBezTo>
                  <a:pt x="6461296" y="12704787"/>
                  <a:pt x="6461672" y="12675932"/>
                  <a:pt x="6451571" y="12684790"/>
                </a:cubicBezTo>
                <a:cubicBezTo>
                  <a:pt x="6450665" y="12694380"/>
                  <a:pt x="6469780" y="12723284"/>
                  <a:pt x="6468158" y="12709722"/>
                </a:cubicBezTo>
                <a:close/>
                <a:moveTo>
                  <a:pt x="7750446" y="9810243"/>
                </a:moveTo>
                <a:cubicBezTo>
                  <a:pt x="7737129" y="9813677"/>
                  <a:pt x="7731498" y="9824882"/>
                  <a:pt x="7723840" y="9833767"/>
                </a:cubicBezTo>
                <a:cubicBezTo>
                  <a:pt x="7728229" y="9834683"/>
                  <a:pt x="7729735" y="9838275"/>
                  <a:pt x="7736724" y="9836843"/>
                </a:cubicBezTo>
                <a:cubicBezTo>
                  <a:pt x="7740607" y="9826999"/>
                  <a:pt x="7743876" y="9817198"/>
                  <a:pt x="7750446" y="9810243"/>
                </a:cubicBezTo>
                <a:close/>
                <a:moveTo>
                  <a:pt x="9846690" y="5066441"/>
                </a:moveTo>
                <a:cubicBezTo>
                  <a:pt x="9853761" y="5042896"/>
                  <a:pt x="9840555" y="5027538"/>
                  <a:pt x="9832694" y="5009777"/>
                </a:cubicBezTo>
                <a:cubicBezTo>
                  <a:pt x="9829468" y="5032162"/>
                  <a:pt x="9834633" y="5050637"/>
                  <a:pt x="9846690" y="5066441"/>
                </a:cubicBezTo>
                <a:close/>
                <a:moveTo>
                  <a:pt x="9962708" y="4803865"/>
                </a:moveTo>
                <a:cubicBezTo>
                  <a:pt x="9966371" y="4778337"/>
                  <a:pt x="9960270" y="4756592"/>
                  <a:pt x="9950150" y="4736405"/>
                </a:cubicBezTo>
                <a:cubicBezTo>
                  <a:pt x="9962525" y="4734253"/>
                  <a:pt x="9953322" y="4708757"/>
                  <a:pt x="9944225" y="4714262"/>
                </a:cubicBezTo>
                <a:cubicBezTo>
                  <a:pt x="9935763" y="4749573"/>
                  <a:pt x="9948198" y="4777452"/>
                  <a:pt x="9962708" y="4803865"/>
                </a:cubicBezTo>
                <a:close/>
                <a:moveTo>
                  <a:pt x="7470833" y="10448484"/>
                </a:moveTo>
                <a:cubicBezTo>
                  <a:pt x="7449994" y="10450633"/>
                  <a:pt x="7437169" y="10460839"/>
                  <a:pt x="7434383" y="10481425"/>
                </a:cubicBezTo>
                <a:cubicBezTo>
                  <a:pt x="7438115" y="10481768"/>
                  <a:pt x="7438721" y="10485737"/>
                  <a:pt x="7444203" y="10484717"/>
                </a:cubicBezTo>
                <a:cubicBezTo>
                  <a:pt x="7448208" y="10468057"/>
                  <a:pt x="7466828" y="10465145"/>
                  <a:pt x="7470833" y="10448484"/>
                </a:cubicBezTo>
                <a:close/>
                <a:moveTo>
                  <a:pt x="6546871" y="12543182"/>
                </a:moveTo>
                <a:cubicBezTo>
                  <a:pt x="6531846" y="12554870"/>
                  <a:pt x="6530293" y="12587079"/>
                  <a:pt x="6504290" y="12582169"/>
                </a:cubicBezTo>
                <a:cubicBezTo>
                  <a:pt x="6507952" y="12557940"/>
                  <a:pt x="6519532" y="12546610"/>
                  <a:pt x="6530939" y="12535672"/>
                </a:cubicBezTo>
                <a:cubicBezTo>
                  <a:pt x="6540359" y="12535604"/>
                  <a:pt x="6541765" y="12540925"/>
                  <a:pt x="6546871" y="12543182"/>
                </a:cubicBezTo>
                <a:close/>
                <a:moveTo>
                  <a:pt x="6094925" y="13568837"/>
                </a:moveTo>
                <a:cubicBezTo>
                  <a:pt x="6034859" y="13530385"/>
                  <a:pt x="5970142" y="13484159"/>
                  <a:pt x="5901216" y="13431309"/>
                </a:cubicBezTo>
                <a:cubicBezTo>
                  <a:pt x="5839591" y="13384543"/>
                  <a:pt x="5768715" y="13327496"/>
                  <a:pt x="5708140" y="13303114"/>
                </a:cubicBezTo>
                <a:cubicBezTo>
                  <a:pt x="5656497" y="13282201"/>
                  <a:pt x="5636422" y="13302875"/>
                  <a:pt x="5596664" y="13340107"/>
                </a:cubicBezTo>
                <a:cubicBezTo>
                  <a:pt x="5562687" y="13371792"/>
                  <a:pt x="5513097" y="13423741"/>
                  <a:pt x="5552332" y="13450130"/>
                </a:cubicBezTo>
                <a:cubicBezTo>
                  <a:pt x="5563397" y="13432624"/>
                  <a:pt x="5554766" y="13423091"/>
                  <a:pt x="5557617" y="13409103"/>
                </a:cubicBezTo>
                <a:cubicBezTo>
                  <a:pt x="5563176" y="13402981"/>
                  <a:pt x="5578050" y="13420990"/>
                  <a:pt x="5580282" y="13406251"/>
                </a:cubicBezTo>
                <a:cubicBezTo>
                  <a:pt x="5606626" y="13353086"/>
                  <a:pt x="5644283" y="13329221"/>
                  <a:pt x="5681496" y="13304207"/>
                </a:cubicBezTo>
                <a:cubicBezTo>
                  <a:pt x="5686813" y="13313704"/>
                  <a:pt x="5685463" y="13326449"/>
                  <a:pt x="5693872" y="13335407"/>
                </a:cubicBezTo>
                <a:cubicBezTo>
                  <a:pt x="5697088" y="13329204"/>
                  <a:pt x="5697819" y="13315708"/>
                  <a:pt x="5707377" y="13324219"/>
                </a:cubicBezTo>
                <a:cubicBezTo>
                  <a:pt x="5775565" y="13357207"/>
                  <a:pt x="5820691" y="13392870"/>
                  <a:pt x="5867409" y="13429237"/>
                </a:cubicBezTo>
                <a:cubicBezTo>
                  <a:pt x="5896343" y="13452028"/>
                  <a:pt x="5927879" y="13472157"/>
                  <a:pt x="5941305" y="13496674"/>
                </a:cubicBezTo>
                <a:cubicBezTo>
                  <a:pt x="5911888" y="13534186"/>
                  <a:pt x="5885530" y="13578768"/>
                  <a:pt x="5850835" y="13603465"/>
                </a:cubicBezTo>
                <a:cubicBezTo>
                  <a:pt x="5893704" y="13636702"/>
                  <a:pt x="5939267" y="13669223"/>
                  <a:pt x="5989599" y="13699563"/>
                </a:cubicBezTo>
                <a:cubicBezTo>
                  <a:pt x="6020805" y="13646162"/>
                  <a:pt x="6058396" y="13608450"/>
                  <a:pt x="6094925" y="13568837"/>
                </a:cubicBezTo>
                <a:close/>
                <a:moveTo>
                  <a:pt x="8219138" y="8763042"/>
                </a:moveTo>
                <a:cubicBezTo>
                  <a:pt x="8206513" y="8752689"/>
                  <a:pt x="8211086" y="8717470"/>
                  <a:pt x="8192283" y="8721098"/>
                </a:cubicBezTo>
                <a:cubicBezTo>
                  <a:pt x="8203180" y="8732119"/>
                  <a:pt x="8203393" y="8765156"/>
                  <a:pt x="8219138" y="8763042"/>
                </a:cubicBezTo>
                <a:close/>
                <a:moveTo>
                  <a:pt x="9917497" y="4923425"/>
                </a:moveTo>
                <a:cubicBezTo>
                  <a:pt x="9915007" y="4916134"/>
                  <a:pt x="9920233" y="4898918"/>
                  <a:pt x="9906978" y="4903061"/>
                </a:cubicBezTo>
                <a:cubicBezTo>
                  <a:pt x="9903457" y="4911031"/>
                  <a:pt x="9909373" y="4928884"/>
                  <a:pt x="9917497" y="4923425"/>
                </a:cubicBezTo>
                <a:close/>
                <a:moveTo>
                  <a:pt x="9931934" y="4890752"/>
                </a:moveTo>
                <a:cubicBezTo>
                  <a:pt x="9929694" y="4876429"/>
                  <a:pt x="9933198" y="4859879"/>
                  <a:pt x="9918899" y="4850227"/>
                </a:cubicBezTo>
                <a:cubicBezTo>
                  <a:pt x="9916275" y="4864784"/>
                  <a:pt x="9918141" y="4891802"/>
                  <a:pt x="9931934" y="4890752"/>
                </a:cubicBezTo>
                <a:close/>
                <a:moveTo>
                  <a:pt x="7941102" y="9398839"/>
                </a:moveTo>
                <a:cubicBezTo>
                  <a:pt x="7934056" y="9380656"/>
                  <a:pt x="7932144" y="9344824"/>
                  <a:pt x="7907196" y="9347215"/>
                </a:cubicBezTo>
                <a:cubicBezTo>
                  <a:pt x="7904802" y="9371960"/>
                  <a:pt x="7911724" y="9412807"/>
                  <a:pt x="7941102" y="9398839"/>
                </a:cubicBezTo>
                <a:close/>
                <a:moveTo>
                  <a:pt x="10630398" y="3312485"/>
                </a:moveTo>
                <a:cubicBezTo>
                  <a:pt x="10630677" y="3311181"/>
                  <a:pt x="10630341" y="3309248"/>
                  <a:pt x="10630049" y="3307215"/>
                </a:cubicBezTo>
                <a:cubicBezTo>
                  <a:pt x="10538534" y="3277250"/>
                  <a:pt x="10450087" y="3254352"/>
                  <a:pt x="10369695" y="3253098"/>
                </a:cubicBezTo>
                <a:cubicBezTo>
                  <a:pt x="10364025" y="3248688"/>
                  <a:pt x="10368118" y="3240502"/>
                  <a:pt x="10355556" y="3238759"/>
                </a:cubicBezTo>
                <a:cubicBezTo>
                  <a:pt x="10336233" y="3295424"/>
                  <a:pt x="10327035" y="3351803"/>
                  <a:pt x="10321838" y="3398050"/>
                </a:cubicBezTo>
                <a:cubicBezTo>
                  <a:pt x="10320238" y="3413525"/>
                  <a:pt x="10315953" y="3434000"/>
                  <a:pt x="10324608" y="3447819"/>
                </a:cubicBezTo>
                <a:cubicBezTo>
                  <a:pt x="10383468" y="3430992"/>
                  <a:pt x="10451688" y="3389746"/>
                  <a:pt x="10511500" y="3364298"/>
                </a:cubicBezTo>
                <a:cubicBezTo>
                  <a:pt x="10551035" y="3347024"/>
                  <a:pt x="10590172" y="3329573"/>
                  <a:pt x="10627058" y="3313984"/>
                </a:cubicBezTo>
                <a:cubicBezTo>
                  <a:pt x="10629226" y="3314466"/>
                  <a:pt x="10630120" y="3313790"/>
                  <a:pt x="10630398" y="3312485"/>
                </a:cubicBezTo>
                <a:close/>
                <a:moveTo>
                  <a:pt x="7464052" y="10481714"/>
                </a:moveTo>
                <a:cubicBezTo>
                  <a:pt x="7448934" y="10481899"/>
                  <a:pt x="7436274" y="10502593"/>
                  <a:pt x="7440649" y="10511534"/>
                </a:cubicBezTo>
                <a:cubicBezTo>
                  <a:pt x="7445873" y="10498799"/>
                  <a:pt x="7461468" y="10496726"/>
                  <a:pt x="7464052" y="10481714"/>
                </a:cubicBezTo>
                <a:close/>
                <a:moveTo>
                  <a:pt x="9758200" y="5292948"/>
                </a:moveTo>
                <a:cubicBezTo>
                  <a:pt x="9748623" y="5288716"/>
                  <a:pt x="9736596" y="5306222"/>
                  <a:pt x="9746396" y="5311028"/>
                </a:cubicBezTo>
                <a:cubicBezTo>
                  <a:pt x="9749735" y="5303470"/>
                  <a:pt x="9756200" y="5303950"/>
                  <a:pt x="9758200" y="5292948"/>
                </a:cubicBezTo>
                <a:close/>
                <a:moveTo>
                  <a:pt x="10126014" y="4461197"/>
                </a:moveTo>
                <a:cubicBezTo>
                  <a:pt x="10129573" y="4449910"/>
                  <a:pt x="10122220" y="4442852"/>
                  <a:pt x="10118312" y="4434458"/>
                </a:cubicBezTo>
                <a:cubicBezTo>
                  <a:pt x="10115902" y="4445299"/>
                  <a:pt x="10114817" y="4455296"/>
                  <a:pt x="10126014" y="4461197"/>
                </a:cubicBezTo>
                <a:close/>
                <a:moveTo>
                  <a:pt x="9998339" y="4757697"/>
                </a:moveTo>
                <a:cubicBezTo>
                  <a:pt x="9995898" y="4730902"/>
                  <a:pt x="10007240" y="4698768"/>
                  <a:pt x="9986996" y="4678870"/>
                </a:cubicBezTo>
                <a:cubicBezTo>
                  <a:pt x="9984843" y="4707444"/>
                  <a:pt x="9984412" y="4735351"/>
                  <a:pt x="9998339" y="4757697"/>
                </a:cubicBezTo>
                <a:close/>
                <a:moveTo>
                  <a:pt x="10080035" y="4572800"/>
                </a:moveTo>
                <a:cubicBezTo>
                  <a:pt x="10069098" y="4564156"/>
                  <a:pt x="10068959" y="4561238"/>
                  <a:pt x="10079103" y="4549053"/>
                </a:cubicBezTo>
                <a:cubicBezTo>
                  <a:pt x="10076311" y="4545675"/>
                  <a:pt x="10073833" y="4538627"/>
                  <a:pt x="10070185" y="4533146"/>
                </a:cubicBezTo>
                <a:lnTo>
                  <a:pt x="10068074" y="4532284"/>
                </a:lnTo>
                <a:lnTo>
                  <a:pt x="10054256" y="4526643"/>
                </a:lnTo>
                <a:cubicBezTo>
                  <a:pt x="10061077" y="4532752"/>
                  <a:pt x="10060192" y="4549030"/>
                  <a:pt x="10061266" y="4561411"/>
                </a:cubicBezTo>
                <a:lnTo>
                  <a:pt x="10061664" y="4562699"/>
                </a:lnTo>
                <a:lnTo>
                  <a:pt x="10065557" y="4575302"/>
                </a:lnTo>
                <a:cubicBezTo>
                  <a:pt x="10068282" y="4577786"/>
                  <a:pt x="10072705" y="4577538"/>
                  <a:pt x="10080035" y="4572800"/>
                </a:cubicBezTo>
                <a:close/>
                <a:moveTo>
                  <a:pt x="6688269" y="12250635"/>
                </a:moveTo>
                <a:cubicBezTo>
                  <a:pt x="6684612" y="12239504"/>
                  <a:pt x="6667365" y="12241874"/>
                  <a:pt x="6658983" y="12250062"/>
                </a:cubicBezTo>
                <a:cubicBezTo>
                  <a:pt x="6671165" y="12255920"/>
                  <a:pt x="6680942" y="12256436"/>
                  <a:pt x="6688269" y="12250635"/>
                </a:cubicBezTo>
                <a:close/>
                <a:moveTo>
                  <a:pt x="6810133" y="11974828"/>
                </a:moveTo>
                <a:cubicBezTo>
                  <a:pt x="6785525" y="11986312"/>
                  <a:pt x="6750446" y="11970813"/>
                  <a:pt x="6730293" y="11993779"/>
                </a:cubicBezTo>
                <a:cubicBezTo>
                  <a:pt x="6756390" y="11992942"/>
                  <a:pt x="6804788" y="11993397"/>
                  <a:pt x="6810133" y="11974828"/>
                </a:cubicBezTo>
                <a:close/>
                <a:moveTo>
                  <a:pt x="10804409" y="2936170"/>
                </a:moveTo>
                <a:cubicBezTo>
                  <a:pt x="10806830" y="2933789"/>
                  <a:pt x="10808427" y="2931521"/>
                  <a:pt x="10806425" y="2926353"/>
                </a:cubicBezTo>
                <a:cubicBezTo>
                  <a:pt x="10795483" y="2917710"/>
                  <a:pt x="10789004" y="2945307"/>
                  <a:pt x="10797452" y="2946660"/>
                </a:cubicBezTo>
                <a:cubicBezTo>
                  <a:pt x="10798744" y="2941044"/>
                  <a:pt x="10801988" y="2938551"/>
                  <a:pt x="10804409" y="2936170"/>
                </a:cubicBezTo>
                <a:close/>
                <a:moveTo>
                  <a:pt x="7756788" y="9836931"/>
                </a:moveTo>
                <a:cubicBezTo>
                  <a:pt x="7754022" y="9820781"/>
                  <a:pt x="7766297" y="9819892"/>
                  <a:pt x="7763531" y="9803742"/>
                </a:cubicBezTo>
                <a:cubicBezTo>
                  <a:pt x="7749270" y="9806935"/>
                  <a:pt x="7751748" y="9827425"/>
                  <a:pt x="7743522" y="9836968"/>
                </a:cubicBezTo>
                <a:cubicBezTo>
                  <a:pt x="7747818" y="9836656"/>
                  <a:pt x="7752445" y="9836629"/>
                  <a:pt x="7756788" y="9836931"/>
                </a:cubicBezTo>
                <a:close/>
                <a:moveTo>
                  <a:pt x="6398531" y="12913260"/>
                </a:moveTo>
                <a:cubicBezTo>
                  <a:pt x="6381722" y="12894294"/>
                  <a:pt x="6401123" y="12861999"/>
                  <a:pt x="6406501" y="12835046"/>
                </a:cubicBezTo>
                <a:cubicBezTo>
                  <a:pt x="6412108" y="12836081"/>
                  <a:pt x="6417714" y="12837117"/>
                  <a:pt x="6423144" y="12838553"/>
                </a:cubicBezTo>
                <a:cubicBezTo>
                  <a:pt x="6416842" y="12866540"/>
                  <a:pt x="6409902" y="12892803"/>
                  <a:pt x="6398531" y="12913260"/>
                </a:cubicBezTo>
                <a:close/>
                <a:moveTo>
                  <a:pt x="6020235" y="13769654"/>
                </a:moveTo>
                <a:cubicBezTo>
                  <a:pt x="6023994" y="13750499"/>
                  <a:pt x="6000819" y="13733110"/>
                  <a:pt x="5984080" y="13731433"/>
                </a:cubicBezTo>
                <a:cubicBezTo>
                  <a:pt x="5978717" y="13750030"/>
                  <a:pt x="5968030" y="13754838"/>
                  <a:pt x="5968226" y="13767313"/>
                </a:cubicBezTo>
                <a:cubicBezTo>
                  <a:pt x="5980080" y="13774934"/>
                  <a:pt x="5989240" y="13783269"/>
                  <a:pt x="6006260" y="13788884"/>
                </a:cubicBezTo>
                <a:cubicBezTo>
                  <a:pt x="6014735" y="13782622"/>
                  <a:pt x="6018981" y="13776040"/>
                  <a:pt x="6020235" y="13769654"/>
                </a:cubicBezTo>
                <a:close/>
                <a:moveTo>
                  <a:pt x="6195087" y="13374064"/>
                </a:moveTo>
                <a:cubicBezTo>
                  <a:pt x="6173797" y="13360852"/>
                  <a:pt x="6164998" y="13339837"/>
                  <a:pt x="6137710" y="13331586"/>
                </a:cubicBezTo>
                <a:cubicBezTo>
                  <a:pt x="6139694" y="13348638"/>
                  <a:pt x="6182218" y="13390263"/>
                  <a:pt x="6195087" y="13374064"/>
                </a:cubicBezTo>
                <a:close/>
                <a:moveTo>
                  <a:pt x="10260931" y="4173641"/>
                </a:moveTo>
                <a:cubicBezTo>
                  <a:pt x="10261948" y="4145506"/>
                  <a:pt x="10255502" y="4120267"/>
                  <a:pt x="10239871" y="4098592"/>
                </a:cubicBezTo>
                <a:cubicBezTo>
                  <a:pt x="10233126" y="4108474"/>
                  <a:pt x="10237100" y="4135003"/>
                  <a:pt x="10240701" y="4149457"/>
                </a:cubicBezTo>
                <a:cubicBezTo>
                  <a:pt x="10231542" y="4141123"/>
                  <a:pt x="10228020" y="4149095"/>
                  <a:pt x="10225515" y="4157993"/>
                </a:cubicBezTo>
                <a:cubicBezTo>
                  <a:pt x="10237062" y="4167382"/>
                  <a:pt x="10243553" y="4164533"/>
                  <a:pt x="10260931" y="4173641"/>
                </a:cubicBezTo>
                <a:close/>
                <a:moveTo>
                  <a:pt x="10019392" y="4722859"/>
                </a:moveTo>
                <a:cubicBezTo>
                  <a:pt x="10024479" y="4711801"/>
                  <a:pt x="10017425" y="4695648"/>
                  <a:pt x="10011105" y="4685712"/>
                </a:cubicBezTo>
                <a:cubicBezTo>
                  <a:pt x="10004730" y="4703373"/>
                  <a:pt x="10007543" y="4717474"/>
                  <a:pt x="10009783" y="4731797"/>
                </a:cubicBezTo>
                <a:cubicBezTo>
                  <a:pt x="10014653" y="4729663"/>
                  <a:pt x="10017697" y="4726545"/>
                  <a:pt x="10019392" y="4722859"/>
                </a:cubicBezTo>
                <a:close/>
                <a:moveTo>
                  <a:pt x="10652567" y="3292892"/>
                </a:moveTo>
                <a:cubicBezTo>
                  <a:pt x="10612237" y="3273169"/>
                  <a:pt x="10575958" y="3264754"/>
                  <a:pt x="10543192" y="3264554"/>
                </a:cubicBezTo>
                <a:cubicBezTo>
                  <a:pt x="10570763" y="3274357"/>
                  <a:pt x="10605800" y="3281271"/>
                  <a:pt x="10644583" y="3301262"/>
                </a:cubicBezTo>
                <a:cubicBezTo>
                  <a:pt x="10646917" y="3297058"/>
                  <a:pt x="10651475" y="3298596"/>
                  <a:pt x="10652567" y="3292892"/>
                </a:cubicBezTo>
                <a:close/>
                <a:moveTo>
                  <a:pt x="6837695" y="11927545"/>
                </a:moveTo>
                <a:cubicBezTo>
                  <a:pt x="6799604" y="11926412"/>
                  <a:pt x="6736539" y="11917099"/>
                  <a:pt x="6728333" y="11957237"/>
                </a:cubicBezTo>
                <a:cubicBezTo>
                  <a:pt x="6760035" y="11935092"/>
                  <a:pt x="6805326" y="11947968"/>
                  <a:pt x="6837695" y="11927545"/>
                </a:cubicBezTo>
                <a:close/>
                <a:moveTo>
                  <a:pt x="8145915" y="8968953"/>
                </a:moveTo>
                <a:cubicBezTo>
                  <a:pt x="8148119" y="8970398"/>
                  <a:pt x="8139303" y="8964616"/>
                  <a:pt x="8139303" y="8964616"/>
                </a:cubicBezTo>
                <a:cubicBezTo>
                  <a:pt x="8143221" y="8967186"/>
                  <a:pt x="8145180" y="8968471"/>
                  <a:pt x="8145915" y="8968953"/>
                </a:cubicBezTo>
                <a:close/>
                <a:moveTo>
                  <a:pt x="10315716" y="4058261"/>
                </a:moveTo>
                <a:cubicBezTo>
                  <a:pt x="10322154" y="4050148"/>
                  <a:pt x="10318814" y="4032951"/>
                  <a:pt x="10308220" y="4039704"/>
                </a:cubicBezTo>
                <a:cubicBezTo>
                  <a:pt x="10312780" y="4045530"/>
                  <a:pt x="10308508" y="4054123"/>
                  <a:pt x="10315716" y="4058261"/>
                </a:cubicBezTo>
                <a:close/>
                <a:moveTo>
                  <a:pt x="9113423" y="6782649"/>
                </a:moveTo>
                <a:lnTo>
                  <a:pt x="9107110" y="6771692"/>
                </a:lnTo>
                <a:cubicBezTo>
                  <a:pt x="9093125" y="6772713"/>
                  <a:pt x="9105536" y="6794241"/>
                  <a:pt x="9113423" y="6782649"/>
                </a:cubicBezTo>
                <a:close/>
                <a:moveTo>
                  <a:pt x="10667717" y="3267223"/>
                </a:moveTo>
                <a:cubicBezTo>
                  <a:pt x="10685306" y="3149826"/>
                  <a:pt x="10740720" y="3040575"/>
                  <a:pt x="10795277" y="2905245"/>
                </a:cubicBezTo>
                <a:cubicBezTo>
                  <a:pt x="10751402" y="2901089"/>
                  <a:pt x="10704888" y="2902906"/>
                  <a:pt x="10666001" y="2913327"/>
                </a:cubicBezTo>
                <a:cubicBezTo>
                  <a:pt x="10593616" y="2932745"/>
                  <a:pt x="10524589" y="2969351"/>
                  <a:pt x="10461185" y="3009394"/>
                </a:cubicBezTo>
                <a:cubicBezTo>
                  <a:pt x="10499899" y="3056482"/>
                  <a:pt x="10539854" y="3105072"/>
                  <a:pt x="10577678" y="3149864"/>
                </a:cubicBezTo>
                <a:cubicBezTo>
                  <a:pt x="10611425" y="3190951"/>
                  <a:pt x="10632971" y="3233786"/>
                  <a:pt x="10667717" y="3267223"/>
                </a:cubicBezTo>
                <a:close/>
                <a:moveTo>
                  <a:pt x="7972550" y="9367524"/>
                </a:moveTo>
                <a:cubicBezTo>
                  <a:pt x="7973592" y="9363646"/>
                  <a:pt x="7974180" y="9360185"/>
                  <a:pt x="7975203" y="9356742"/>
                </a:cubicBezTo>
                <a:cubicBezTo>
                  <a:pt x="7965294" y="9354127"/>
                  <a:pt x="7969457" y="9348642"/>
                  <a:pt x="7960566" y="9352611"/>
                </a:cubicBezTo>
                <a:cubicBezTo>
                  <a:pt x="7956647" y="9362466"/>
                  <a:pt x="7965724" y="9364173"/>
                  <a:pt x="7972550" y="9367524"/>
                </a:cubicBezTo>
                <a:close/>
                <a:moveTo>
                  <a:pt x="6187915" y="13407529"/>
                </a:moveTo>
                <a:cubicBezTo>
                  <a:pt x="6178329" y="13390448"/>
                  <a:pt x="6139662" y="13392870"/>
                  <a:pt x="6130683" y="13408884"/>
                </a:cubicBezTo>
                <a:cubicBezTo>
                  <a:pt x="6148472" y="13418170"/>
                  <a:pt x="6172425" y="13417813"/>
                  <a:pt x="6187915" y="13407529"/>
                </a:cubicBezTo>
                <a:close/>
                <a:moveTo>
                  <a:pt x="10338800" y="4014627"/>
                </a:moveTo>
                <a:cubicBezTo>
                  <a:pt x="10345610" y="4004058"/>
                  <a:pt x="10346789" y="3987667"/>
                  <a:pt x="10344589" y="3972462"/>
                </a:cubicBezTo>
                <a:lnTo>
                  <a:pt x="10333363" y="3945297"/>
                </a:lnTo>
                <a:lnTo>
                  <a:pt x="10352204" y="3912406"/>
                </a:lnTo>
                <a:lnTo>
                  <a:pt x="10352913" y="3912719"/>
                </a:lnTo>
                <a:lnTo>
                  <a:pt x="10355907" y="3905943"/>
                </a:lnTo>
                <a:lnTo>
                  <a:pt x="10352204" y="3912406"/>
                </a:lnTo>
                <a:lnTo>
                  <a:pt x="10348246" y="3910657"/>
                </a:lnTo>
                <a:lnTo>
                  <a:pt x="10346546" y="3909906"/>
                </a:lnTo>
                <a:lnTo>
                  <a:pt x="10349540" y="3903130"/>
                </a:lnTo>
                <a:lnTo>
                  <a:pt x="10337094" y="3927112"/>
                </a:lnTo>
                <a:lnTo>
                  <a:pt x="10330834" y="3939176"/>
                </a:lnTo>
                <a:lnTo>
                  <a:pt x="10330108" y="3937420"/>
                </a:lnTo>
                <a:lnTo>
                  <a:pt x="10330049" y="3940687"/>
                </a:lnTo>
                <a:lnTo>
                  <a:pt x="10315700" y="3968338"/>
                </a:lnTo>
                <a:lnTo>
                  <a:pt x="10306970" y="3946730"/>
                </a:lnTo>
                <a:cubicBezTo>
                  <a:pt x="10296292" y="3955827"/>
                  <a:pt x="10308550" y="3967913"/>
                  <a:pt x="10307422" y="3981230"/>
                </a:cubicBezTo>
                <a:lnTo>
                  <a:pt x="10307205" y="3984707"/>
                </a:lnTo>
                <a:lnTo>
                  <a:pt x="10289300" y="4019209"/>
                </a:lnTo>
                <a:lnTo>
                  <a:pt x="10288247" y="4011659"/>
                </a:lnTo>
                <a:cubicBezTo>
                  <a:pt x="10286301" y="4005753"/>
                  <a:pt x="10283040" y="4000351"/>
                  <a:pt x="10277708" y="3995733"/>
                </a:cubicBezTo>
                <a:cubicBezTo>
                  <a:pt x="10277464" y="4009203"/>
                  <a:pt x="10275068" y="4023507"/>
                  <a:pt x="10275541" y="4036699"/>
                </a:cubicBezTo>
                <a:lnTo>
                  <a:pt x="10276780" y="4043336"/>
                </a:lnTo>
                <a:lnTo>
                  <a:pt x="10272714" y="4051171"/>
                </a:lnTo>
                <a:cubicBezTo>
                  <a:pt x="10256534" y="4017820"/>
                  <a:pt x="10274622" y="3971502"/>
                  <a:pt x="10246609" y="3943403"/>
                </a:cubicBezTo>
                <a:cubicBezTo>
                  <a:pt x="10241300" y="3967260"/>
                  <a:pt x="10247218" y="3993694"/>
                  <a:pt x="10249111" y="4017398"/>
                </a:cubicBezTo>
                <a:cubicBezTo>
                  <a:pt x="10249899" y="4034182"/>
                  <a:pt x="10245353" y="4056381"/>
                  <a:pt x="10252602" y="4072469"/>
                </a:cubicBezTo>
                <a:lnTo>
                  <a:pt x="10260123" y="4081142"/>
                </a:lnTo>
                <a:lnTo>
                  <a:pt x="10264417" y="4086094"/>
                </a:lnTo>
                <a:lnTo>
                  <a:pt x="10264964" y="4076972"/>
                </a:lnTo>
                <a:lnTo>
                  <a:pt x="10265564" y="4066949"/>
                </a:lnTo>
                <a:cubicBezTo>
                  <a:pt x="10264722" y="4061455"/>
                  <a:pt x="10264879" y="4056523"/>
                  <a:pt x="10272714" y="4051171"/>
                </a:cubicBezTo>
                <a:lnTo>
                  <a:pt x="10276883" y="4043892"/>
                </a:lnTo>
                <a:lnTo>
                  <a:pt x="10279032" y="4055406"/>
                </a:lnTo>
                <a:lnTo>
                  <a:pt x="10283308" y="4061167"/>
                </a:lnTo>
                <a:lnTo>
                  <a:pt x="10290595" y="4070982"/>
                </a:lnTo>
                <a:lnTo>
                  <a:pt x="10290714" y="4054787"/>
                </a:lnTo>
                <a:lnTo>
                  <a:pt x="10290891" y="4030618"/>
                </a:lnTo>
                <a:lnTo>
                  <a:pt x="10289637" y="4021628"/>
                </a:lnTo>
                <a:lnTo>
                  <a:pt x="10306769" y="3991722"/>
                </a:lnTo>
                <a:lnTo>
                  <a:pt x="10306145" y="4001747"/>
                </a:lnTo>
                <a:cubicBezTo>
                  <a:pt x="10305929" y="4008559"/>
                  <a:pt x="10307915" y="4014558"/>
                  <a:pt x="10318082" y="4017383"/>
                </a:cubicBezTo>
                <a:cubicBezTo>
                  <a:pt x="10320469" y="4003907"/>
                  <a:pt x="10321521" y="3991033"/>
                  <a:pt x="10320061" y="3979132"/>
                </a:cubicBezTo>
                <a:lnTo>
                  <a:pt x="10317546" y="3972908"/>
                </a:lnTo>
                <a:lnTo>
                  <a:pt x="10329855" y="3951420"/>
                </a:lnTo>
                <a:lnTo>
                  <a:pt x="10329371" y="3978244"/>
                </a:lnTo>
                <a:cubicBezTo>
                  <a:pt x="10330733" y="3991173"/>
                  <a:pt x="10333790" y="4003362"/>
                  <a:pt x="10338800" y="4014627"/>
                </a:cubicBezTo>
                <a:close/>
                <a:moveTo>
                  <a:pt x="9140398" y="6728344"/>
                </a:moveTo>
                <a:cubicBezTo>
                  <a:pt x="9136753" y="6722899"/>
                  <a:pt x="9134066" y="6713881"/>
                  <a:pt x="9128511" y="6715574"/>
                </a:cubicBezTo>
                <a:cubicBezTo>
                  <a:pt x="9132648" y="6722750"/>
                  <a:pt x="9121320" y="6725758"/>
                  <a:pt x="9129462" y="6734651"/>
                </a:cubicBezTo>
                <a:close/>
                <a:moveTo>
                  <a:pt x="10770532" y="3044229"/>
                </a:moveTo>
                <a:cubicBezTo>
                  <a:pt x="10758942" y="3042439"/>
                  <a:pt x="10771650" y="3030921"/>
                  <a:pt x="10756392" y="3029890"/>
                </a:cubicBezTo>
                <a:cubicBezTo>
                  <a:pt x="10750493" y="3041086"/>
                  <a:pt x="10752987" y="3048375"/>
                  <a:pt x="10762372" y="3052997"/>
                </a:cubicBezTo>
                <a:cubicBezTo>
                  <a:pt x="10764706" y="3048793"/>
                  <a:pt x="10768689" y="3050553"/>
                  <a:pt x="10770532" y="3044229"/>
                </a:cubicBezTo>
                <a:close/>
                <a:moveTo>
                  <a:pt x="9873985" y="5074692"/>
                </a:moveTo>
                <a:cubicBezTo>
                  <a:pt x="9875833" y="5047887"/>
                  <a:pt x="9871103" y="5026271"/>
                  <a:pt x="9862437" y="5003869"/>
                </a:cubicBezTo>
                <a:lnTo>
                  <a:pt x="9862125" y="5002959"/>
                </a:lnTo>
                <a:lnTo>
                  <a:pt x="9854861" y="4981829"/>
                </a:lnTo>
                <a:cubicBezTo>
                  <a:pt x="9851216" y="4974861"/>
                  <a:pt x="9845922" y="4970142"/>
                  <a:pt x="9837396" y="4973279"/>
                </a:cubicBezTo>
                <a:lnTo>
                  <a:pt x="9847162" y="5002273"/>
                </a:lnTo>
                <a:lnTo>
                  <a:pt x="9854614" y="5024402"/>
                </a:lnTo>
                <a:cubicBezTo>
                  <a:pt x="9860180" y="5041566"/>
                  <a:pt x="9866106" y="5058590"/>
                  <a:pt x="9873985" y="5074692"/>
                </a:cubicBezTo>
                <a:close/>
                <a:moveTo>
                  <a:pt x="10296194" y="4119667"/>
                </a:moveTo>
                <a:cubicBezTo>
                  <a:pt x="10291595" y="4117158"/>
                  <a:pt x="10297107" y="4110065"/>
                  <a:pt x="10289462" y="4109069"/>
                </a:cubicBezTo>
                <a:cubicBezTo>
                  <a:pt x="10283858" y="4114216"/>
                  <a:pt x="10291478" y="4127111"/>
                  <a:pt x="10296194" y="4119667"/>
                </a:cubicBezTo>
                <a:close/>
                <a:moveTo>
                  <a:pt x="8695635" y="7747940"/>
                </a:moveTo>
                <a:cubicBezTo>
                  <a:pt x="8640742" y="7719409"/>
                  <a:pt x="8608332" y="7697010"/>
                  <a:pt x="8557816" y="7690847"/>
                </a:cubicBezTo>
                <a:cubicBezTo>
                  <a:pt x="8552839" y="7676292"/>
                  <a:pt x="8528903" y="7672370"/>
                  <a:pt x="8513485" y="7667458"/>
                </a:cubicBezTo>
                <a:cubicBezTo>
                  <a:pt x="8477862" y="7610374"/>
                  <a:pt x="8440629" y="7544025"/>
                  <a:pt x="8397940" y="7485721"/>
                </a:cubicBezTo>
                <a:cubicBezTo>
                  <a:pt x="8375443" y="7454872"/>
                  <a:pt x="8363490" y="7420602"/>
                  <a:pt x="8320614" y="7415438"/>
                </a:cubicBezTo>
                <a:cubicBezTo>
                  <a:pt x="8266086" y="7508723"/>
                  <a:pt x="8220908" y="7598062"/>
                  <a:pt x="8181467" y="7705616"/>
                </a:cubicBezTo>
                <a:cubicBezTo>
                  <a:pt x="8169401" y="7738302"/>
                  <a:pt x="8146654" y="7771495"/>
                  <a:pt x="8154398" y="7799154"/>
                </a:cubicBezTo>
                <a:cubicBezTo>
                  <a:pt x="8171251" y="7813727"/>
                  <a:pt x="8196555" y="7817781"/>
                  <a:pt x="8209770" y="7805086"/>
                </a:cubicBezTo>
                <a:cubicBezTo>
                  <a:pt x="8190505" y="7797048"/>
                  <a:pt x="8172164" y="7787994"/>
                  <a:pt x="8169701" y="7773126"/>
                </a:cubicBezTo>
                <a:cubicBezTo>
                  <a:pt x="8198915" y="7671506"/>
                  <a:pt x="8255609" y="7599137"/>
                  <a:pt x="8290051" y="7525490"/>
                </a:cubicBezTo>
                <a:cubicBezTo>
                  <a:pt x="8302043" y="7499424"/>
                  <a:pt x="8304405" y="7451045"/>
                  <a:pt x="8338198" y="7441267"/>
                </a:cubicBezTo>
                <a:cubicBezTo>
                  <a:pt x="8382217" y="7482575"/>
                  <a:pt x="8405964" y="7539640"/>
                  <a:pt x="8429249" y="7586994"/>
                </a:cubicBezTo>
                <a:cubicBezTo>
                  <a:pt x="8442107" y="7611685"/>
                  <a:pt x="8459904" y="7633804"/>
                  <a:pt x="8464105" y="7656570"/>
                </a:cubicBezTo>
                <a:cubicBezTo>
                  <a:pt x="8446509" y="7683485"/>
                  <a:pt x="8444450" y="7709662"/>
                  <a:pt x="8428463" y="7745844"/>
                </a:cubicBezTo>
                <a:cubicBezTo>
                  <a:pt x="8358464" y="7771941"/>
                  <a:pt x="8285042" y="7787497"/>
                  <a:pt x="8212554" y="7806316"/>
                </a:cubicBezTo>
                <a:cubicBezTo>
                  <a:pt x="8302514" y="7802819"/>
                  <a:pt x="8383103" y="7774273"/>
                  <a:pt x="8465736" y="7751858"/>
                </a:cubicBezTo>
                <a:cubicBezTo>
                  <a:pt x="8477704" y="7753819"/>
                  <a:pt x="8468841" y="7739449"/>
                  <a:pt x="8481161" y="7740615"/>
                </a:cubicBezTo>
                <a:cubicBezTo>
                  <a:pt x="8537553" y="7767907"/>
                  <a:pt x="8604404" y="7794119"/>
                  <a:pt x="8664717" y="7817915"/>
                </a:cubicBezTo>
                <a:cubicBezTo>
                  <a:pt x="8677143" y="7788716"/>
                  <a:pt x="8681174" y="7775291"/>
                  <a:pt x="8695635" y="7747940"/>
                </a:cubicBezTo>
                <a:close/>
                <a:moveTo>
                  <a:pt x="6363431" y="13026450"/>
                </a:moveTo>
                <a:cubicBezTo>
                  <a:pt x="6353069" y="13017590"/>
                  <a:pt x="6347822" y="13042390"/>
                  <a:pt x="6355424" y="13042419"/>
                </a:cubicBezTo>
                <a:cubicBezTo>
                  <a:pt x="6356200" y="13034198"/>
                  <a:pt x="6362432" y="13034097"/>
                  <a:pt x="6363431" y="13026450"/>
                </a:cubicBezTo>
                <a:close/>
                <a:moveTo>
                  <a:pt x="9961676" y="4884845"/>
                </a:moveTo>
                <a:cubicBezTo>
                  <a:pt x="9981198" y="4852513"/>
                  <a:pt x="9956056" y="4815688"/>
                  <a:pt x="9942824" y="4787459"/>
                </a:cubicBezTo>
                <a:cubicBezTo>
                  <a:pt x="9942142" y="4822399"/>
                  <a:pt x="9943007" y="4857071"/>
                  <a:pt x="9961676" y="4884845"/>
                </a:cubicBezTo>
                <a:close/>
                <a:moveTo>
                  <a:pt x="9723271" y="5424893"/>
                </a:moveTo>
                <a:lnTo>
                  <a:pt x="9716488" y="5421895"/>
                </a:lnTo>
                <a:lnTo>
                  <a:pt x="9713676" y="5428258"/>
                </a:lnTo>
                <a:lnTo>
                  <a:pt x="9720460" y="5431256"/>
                </a:lnTo>
                <a:close/>
                <a:moveTo>
                  <a:pt x="8925090" y="7233914"/>
                </a:moveTo>
                <a:cubicBezTo>
                  <a:pt x="8937997" y="7198199"/>
                  <a:pt x="8905031" y="7198931"/>
                  <a:pt x="8873417" y="7194774"/>
                </a:cubicBezTo>
                <a:lnTo>
                  <a:pt x="8778578" y="7182645"/>
                </a:lnTo>
                <a:lnTo>
                  <a:pt x="8776174" y="7205915"/>
                </a:lnTo>
                <a:lnTo>
                  <a:pt x="8917643" y="7236195"/>
                </a:lnTo>
                <a:cubicBezTo>
                  <a:pt x="8920168" y="7233791"/>
                  <a:pt x="8922599" y="7235082"/>
                  <a:pt x="8925090" y="7233914"/>
                </a:cubicBezTo>
                <a:close/>
                <a:moveTo>
                  <a:pt x="10867403" y="2843347"/>
                </a:moveTo>
                <a:cubicBezTo>
                  <a:pt x="10860129" y="2833936"/>
                  <a:pt x="10837652" y="2833061"/>
                  <a:pt x="10822776" y="2827918"/>
                </a:cubicBezTo>
                <a:cubicBezTo>
                  <a:pt x="10821459" y="2833056"/>
                  <a:pt x="10820141" y="2838194"/>
                  <a:pt x="10818824" y="2843332"/>
                </a:cubicBezTo>
                <a:cubicBezTo>
                  <a:pt x="10840848" y="2838763"/>
                  <a:pt x="10852485" y="2862018"/>
                  <a:pt x="10867403" y="2843347"/>
                </a:cubicBezTo>
                <a:close/>
                <a:moveTo>
                  <a:pt x="9887576" y="5061171"/>
                </a:moveTo>
                <a:lnTo>
                  <a:pt x="9879669" y="5003764"/>
                </a:lnTo>
                <a:lnTo>
                  <a:pt x="9878654" y="4996389"/>
                </a:lnTo>
                <a:cubicBezTo>
                  <a:pt x="9873047" y="4975815"/>
                  <a:pt x="9865524" y="4955943"/>
                  <a:pt x="9858233" y="4935815"/>
                </a:cubicBezTo>
                <a:cubicBezTo>
                  <a:pt x="9856377" y="4958331"/>
                  <a:pt x="9859706" y="4981232"/>
                  <a:pt x="9865502" y="5002722"/>
                </a:cubicBezTo>
                <a:lnTo>
                  <a:pt x="9865653" y="5003121"/>
                </a:lnTo>
                <a:close/>
                <a:moveTo>
                  <a:pt x="10072254" y="4643199"/>
                </a:moveTo>
                <a:cubicBezTo>
                  <a:pt x="10070468" y="4634314"/>
                  <a:pt x="10072878" y="4623473"/>
                  <a:pt x="10064551" y="4616462"/>
                </a:cubicBezTo>
                <a:cubicBezTo>
                  <a:pt x="10061873" y="4625755"/>
                  <a:pt x="10059842" y="4648668"/>
                  <a:pt x="10072254" y="4643199"/>
                </a:cubicBezTo>
                <a:close/>
                <a:moveTo>
                  <a:pt x="6396894" y="12964208"/>
                </a:moveTo>
                <a:cubicBezTo>
                  <a:pt x="6393625" y="12973717"/>
                  <a:pt x="6388503" y="12982408"/>
                  <a:pt x="6383872" y="12986553"/>
                </a:cubicBezTo>
                <a:cubicBezTo>
                  <a:pt x="6364711" y="12977135"/>
                  <a:pt x="6381757" y="12952281"/>
                  <a:pt x="6385853" y="12934563"/>
                </a:cubicBezTo>
                <a:cubicBezTo>
                  <a:pt x="6390108" y="12935491"/>
                  <a:pt x="6394363" y="12936418"/>
                  <a:pt x="6398794" y="12936947"/>
                </a:cubicBezTo>
                <a:cubicBezTo>
                  <a:pt x="6401578" y="12944369"/>
                  <a:pt x="6400163" y="12954698"/>
                  <a:pt x="6396894" y="12964208"/>
                </a:cubicBezTo>
                <a:close/>
                <a:moveTo>
                  <a:pt x="8250260" y="8771541"/>
                </a:moveTo>
                <a:cubicBezTo>
                  <a:pt x="8245905" y="8786804"/>
                  <a:pt x="8238248" y="8794402"/>
                  <a:pt x="8231437" y="8803329"/>
                </a:cubicBezTo>
                <a:cubicBezTo>
                  <a:pt x="8201515" y="8795360"/>
                  <a:pt x="8197527" y="8761132"/>
                  <a:pt x="8184870" y="8737874"/>
                </a:cubicBezTo>
                <a:cubicBezTo>
                  <a:pt x="8173636" y="8715723"/>
                  <a:pt x="8158815" y="8696284"/>
                  <a:pt x="8173240" y="8662553"/>
                </a:cubicBezTo>
                <a:cubicBezTo>
                  <a:pt x="8230355" y="8686834"/>
                  <a:pt x="8231752" y="8732330"/>
                  <a:pt x="8250260" y="8771541"/>
                </a:cubicBezTo>
                <a:close/>
                <a:moveTo>
                  <a:pt x="10460956" y="3769241"/>
                </a:moveTo>
                <a:cubicBezTo>
                  <a:pt x="10461351" y="3763639"/>
                  <a:pt x="10459044" y="3758094"/>
                  <a:pt x="10453098" y="3755943"/>
                </a:cubicBezTo>
                <a:cubicBezTo>
                  <a:pt x="10449953" y="3757412"/>
                  <a:pt x="10448000" y="3759407"/>
                  <a:pt x="10446929" y="3761681"/>
                </a:cubicBezTo>
                <a:lnTo>
                  <a:pt x="10446440" y="3765767"/>
                </a:lnTo>
                <a:lnTo>
                  <a:pt x="10446044" y="3769083"/>
                </a:lnTo>
                <a:cubicBezTo>
                  <a:pt x="10446797" y="3774240"/>
                  <a:pt x="10449821" y="3779506"/>
                  <a:pt x="10452610" y="3782882"/>
                </a:cubicBezTo>
                <a:cubicBezTo>
                  <a:pt x="10457467" y="3780502"/>
                  <a:pt x="10460562" y="3774843"/>
                  <a:pt x="10460956" y="3769241"/>
                </a:cubicBezTo>
                <a:close/>
                <a:moveTo>
                  <a:pt x="10393319" y="3926761"/>
                </a:moveTo>
                <a:cubicBezTo>
                  <a:pt x="10394698" y="3918795"/>
                  <a:pt x="10393391" y="3909643"/>
                  <a:pt x="10391398" y="3899353"/>
                </a:cubicBezTo>
                <a:lnTo>
                  <a:pt x="10389598" y="3889150"/>
                </a:lnTo>
                <a:lnTo>
                  <a:pt x="10385358" y="3865122"/>
                </a:lnTo>
                <a:lnTo>
                  <a:pt x="10384801" y="3856718"/>
                </a:lnTo>
                <a:lnTo>
                  <a:pt x="10382513" y="3822180"/>
                </a:lnTo>
                <a:cubicBezTo>
                  <a:pt x="10379726" y="3809515"/>
                  <a:pt x="10372974" y="3800576"/>
                  <a:pt x="10355876" y="3801597"/>
                </a:cubicBezTo>
                <a:cubicBezTo>
                  <a:pt x="10350698" y="3824082"/>
                  <a:pt x="10353327" y="3838583"/>
                  <a:pt x="10355298" y="3855651"/>
                </a:cubicBezTo>
                <a:lnTo>
                  <a:pt x="10357497" y="3897006"/>
                </a:lnTo>
                <a:lnTo>
                  <a:pt x="10357591" y="3898767"/>
                </a:lnTo>
                <a:lnTo>
                  <a:pt x="10371213" y="3926835"/>
                </a:lnTo>
                <a:lnTo>
                  <a:pt x="10374551" y="3933714"/>
                </a:lnTo>
                <a:cubicBezTo>
                  <a:pt x="10376642" y="3928444"/>
                  <a:pt x="10376838" y="3923022"/>
                  <a:pt x="10376221" y="3917606"/>
                </a:cubicBezTo>
                <a:lnTo>
                  <a:pt x="10376075" y="3916870"/>
                </a:lnTo>
                <a:lnTo>
                  <a:pt x="10373015" y="3901533"/>
                </a:lnTo>
                <a:cubicBezTo>
                  <a:pt x="10370696" y="3891039"/>
                  <a:pt x="10369455" y="3881201"/>
                  <a:pt x="10377948" y="3873282"/>
                </a:cubicBezTo>
                <a:cubicBezTo>
                  <a:pt x="10377984" y="3882349"/>
                  <a:pt x="10378064" y="3891317"/>
                  <a:pt x="10379171" y="3899846"/>
                </a:cubicBezTo>
                <a:lnTo>
                  <a:pt x="10381189" y="3906386"/>
                </a:lnTo>
                <a:lnTo>
                  <a:pt x="10386554" y="3923772"/>
                </a:lnTo>
                <a:close/>
                <a:moveTo>
                  <a:pt x="10432064" y="3839071"/>
                </a:moveTo>
                <a:lnTo>
                  <a:pt x="10427941" y="3793064"/>
                </a:lnTo>
                <a:lnTo>
                  <a:pt x="10427202" y="3784816"/>
                </a:lnTo>
                <a:cubicBezTo>
                  <a:pt x="10423872" y="3764230"/>
                  <a:pt x="10418175" y="3744562"/>
                  <a:pt x="10408132" y="3736075"/>
                </a:cubicBezTo>
                <a:cubicBezTo>
                  <a:pt x="10406933" y="3760318"/>
                  <a:pt x="10414742" y="3781395"/>
                  <a:pt x="10416061" y="3805322"/>
                </a:cubicBezTo>
                <a:cubicBezTo>
                  <a:pt x="10406804" y="3790751"/>
                  <a:pt x="10414592" y="3769895"/>
                  <a:pt x="10398094" y="3758795"/>
                </a:cubicBezTo>
                <a:cubicBezTo>
                  <a:pt x="10397103" y="3775031"/>
                  <a:pt x="10398982" y="3790153"/>
                  <a:pt x="10400111" y="3805897"/>
                </a:cubicBezTo>
                <a:cubicBezTo>
                  <a:pt x="10391572" y="3798313"/>
                  <a:pt x="10397031" y="3785957"/>
                  <a:pt x="10384650" y="3779533"/>
                </a:cubicBezTo>
                <a:cubicBezTo>
                  <a:pt x="10384631" y="3795722"/>
                  <a:pt x="10383938" y="3812091"/>
                  <a:pt x="10385327" y="3827651"/>
                </a:cubicBezTo>
                <a:lnTo>
                  <a:pt x="10391267" y="3847178"/>
                </a:lnTo>
                <a:lnTo>
                  <a:pt x="10398490" y="3870924"/>
                </a:lnTo>
                <a:cubicBezTo>
                  <a:pt x="10409468" y="3855766"/>
                  <a:pt x="10394189" y="3833294"/>
                  <a:pt x="10417347" y="3836857"/>
                </a:cubicBezTo>
                <a:cubicBezTo>
                  <a:pt x="10422102" y="3826094"/>
                  <a:pt x="10411534" y="3820949"/>
                  <a:pt x="10417835" y="3809917"/>
                </a:cubicBezTo>
                <a:cubicBezTo>
                  <a:pt x="10427745" y="3817630"/>
                  <a:pt x="10415840" y="3833809"/>
                  <a:pt x="10432064" y="3839071"/>
                </a:cubicBezTo>
                <a:close/>
                <a:moveTo>
                  <a:pt x="7776600" y="9849994"/>
                </a:moveTo>
                <a:cubicBezTo>
                  <a:pt x="7727973" y="9851669"/>
                  <a:pt x="7673334" y="9826939"/>
                  <a:pt x="7624032" y="9840076"/>
                </a:cubicBezTo>
                <a:cubicBezTo>
                  <a:pt x="7613932" y="9759674"/>
                  <a:pt x="7604263" y="9672762"/>
                  <a:pt x="7593940" y="9581270"/>
                </a:cubicBezTo>
                <a:cubicBezTo>
                  <a:pt x="7590718" y="9550963"/>
                  <a:pt x="7581206" y="9531291"/>
                  <a:pt x="7590534" y="9507787"/>
                </a:cubicBezTo>
                <a:cubicBezTo>
                  <a:pt x="7617041" y="9527768"/>
                  <a:pt x="7625777" y="9565697"/>
                  <a:pt x="7647132" y="9590988"/>
                </a:cubicBezTo>
                <a:cubicBezTo>
                  <a:pt x="7667448" y="9578101"/>
                  <a:pt x="7662395" y="9539906"/>
                  <a:pt x="7676721" y="9521283"/>
                </a:cubicBezTo>
                <a:cubicBezTo>
                  <a:pt x="7701825" y="9530877"/>
                  <a:pt x="7695072" y="9572088"/>
                  <a:pt x="7716679" y="9584404"/>
                </a:cubicBezTo>
                <a:cubicBezTo>
                  <a:pt x="7740063" y="9571295"/>
                  <a:pt x="7749443" y="9544393"/>
                  <a:pt x="7766791" y="9524935"/>
                </a:cubicBezTo>
                <a:cubicBezTo>
                  <a:pt x="7782121" y="9535854"/>
                  <a:pt x="7783557" y="9558888"/>
                  <a:pt x="7786556" y="9578105"/>
                </a:cubicBezTo>
                <a:cubicBezTo>
                  <a:pt x="7798967" y="9660499"/>
                  <a:pt x="7786768" y="9756092"/>
                  <a:pt x="7770156" y="9830101"/>
                </a:cubicBezTo>
                <a:cubicBezTo>
                  <a:pt x="7771369" y="9842044"/>
                  <a:pt x="7784877" y="9837055"/>
                  <a:pt x="7776600" y="9849994"/>
                </a:cubicBezTo>
                <a:close/>
                <a:moveTo>
                  <a:pt x="6746443" y="12186909"/>
                </a:moveTo>
                <a:cubicBezTo>
                  <a:pt x="6735000" y="12192319"/>
                  <a:pt x="6721377" y="12192958"/>
                  <a:pt x="6707753" y="12193599"/>
                </a:cubicBezTo>
                <a:cubicBezTo>
                  <a:pt x="6714624" y="12182363"/>
                  <a:pt x="6728223" y="12189324"/>
                  <a:pt x="6736876" y="12182682"/>
                </a:cubicBezTo>
                <a:cubicBezTo>
                  <a:pt x="6708409" y="12158688"/>
                  <a:pt x="6675876" y="12199968"/>
                  <a:pt x="6638768" y="12186903"/>
                </a:cubicBezTo>
                <a:cubicBezTo>
                  <a:pt x="6635064" y="12207147"/>
                  <a:pt x="6599610" y="12200045"/>
                  <a:pt x="6608146" y="12215233"/>
                </a:cubicBezTo>
                <a:cubicBezTo>
                  <a:pt x="6637468" y="12212491"/>
                  <a:pt x="6680354" y="12187676"/>
                  <a:pt x="6703357" y="12203548"/>
                </a:cubicBezTo>
                <a:cubicBezTo>
                  <a:pt x="6686134" y="12198317"/>
                  <a:pt x="6675149" y="12209161"/>
                  <a:pt x="6662382" y="12215412"/>
                </a:cubicBezTo>
                <a:cubicBezTo>
                  <a:pt x="6669525" y="12214881"/>
                  <a:pt x="6678022" y="12214385"/>
                  <a:pt x="6686833" y="12213550"/>
                </a:cubicBezTo>
                <a:lnTo>
                  <a:pt x="6700814" y="12211486"/>
                </a:lnTo>
                <a:lnTo>
                  <a:pt x="6713162" y="12209664"/>
                </a:lnTo>
                <a:cubicBezTo>
                  <a:pt x="6729951" y="12205904"/>
                  <a:pt x="6743823" y="12199309"/>
                  <a:pt x="6746443" y="12186909"/>
                </a:cubicBezTo>
                <a:close/>
                <a:moveTo>
                  <a:pt x="9190987" y="6654902"/>
                </a:moveTo>
                <a:cubicBezTo>
                  <a:pt x="9187109" y="6645566"/>
                  <a:pt x="9189183" y="6637823"/>
                  <a:pt x="9179952" y="6627043"/>
                </a:cubicBezTo>
                <a:cubicBezTo>
                  <a:pt x="9164434" y="6634985"/>
                  <a:pt x="9161247" y="6646886"/>
                  <a:pt x="9170711" y="6661560"/>
                </a:cubicBezTo>
                <a:cubicBezTo>
                  <a:pt x="9178514" y="6655046"/>
                  <a:pt x="9182549" y="6663792"/>
                  <a:pt x="9190987" y="6654902"/>
                </a:cubicBezTo>
                <a:close/>
                <a:moveTo>
                  <a:pt x="10008955" y="4804773"/>
                </a:moveTo>
                <a:cubicBezTo>
                  <a:pt x="10001288" y="4795194"/>
                  <a:pt x="10015444" y="4777161"/>
                  <a:pt x="9995716" y="4772254"/>
                </a:cubicBezTo>
                <a:cubicBezTo>
                  <a:pt x="9993926" y="4783846"/>
                  <a:pt x="10000823" y="4805942"/>
                  <a:pt x="10008955" y="4804773"/>
                </a:cubicBezTo>
                <a:close/>
                <a:moveTo>
                  <a:pt x="6243905" y="13327126"/>
                </a:moveTo>
                <a:cubicBezTo>
                  <a:pt x="6236200" y="13320867"/>
                  <a:pt x="6228894" y="13314784"/>
                  <a:pt x="6221411" y="13309099"/>
                </a:cubicBezTo>
                <a:cubicBezTo>
                  <a:pt x="6215784" y="13321836"/>
                  <a:pt x="6239146" y="13333587"/>
                  <a:pt x="6243905" y="13327126"/>
                </a:cubicBezTo>
                <a:close/>
                <a:moveTo>
                  <a:pt x="9973555" y="4887867"/>
                </a:moveTo>
                <a:lnTo>
                  <a:pt x="9964248" y="4901345"/>
                </a:lnTo>
                <a:lnTo>
                  <a:pt x="9964262" y="4900244"/>
                </a:lnTo>
                <a:lnTo>
                  <a:pt x="9972894" y="4886255"/>
                </a:lnTo>
                <a:lnTo>
                  <a:pt x="9973041" y="4886056"/>
                </a:lnTo>
                <a:close/>
                <a:moveTo>
                  <a:pt x="10060732" y="4696210"/>
                </a:moveTo>
                <a:cubicBezTo>
                  <a:pt x="10068285" y="4670496"/>
                  <a:pt x="10053301" y="4650542"/>
                  <a:pt x="10047775" y="4628574"/>
                </a:cubicBezTo>
                <a:cubicBezTo>
                  <a:pt x="10045990" y="4619688"/>
                  <a:pt x="10038786" y="4599362"/>
                  <a:pt x="10041687" y="4590642"/>
                </a:cubicBezTo>
                <a:cubicBezTo>
                  <a:pt x="10041465" y="4590068"/>
                  <a:pt x="10050847" y="4594689"/>
                  <a:pt x="10050884" y="4587064"/>
                </a:cubicBezTo>
                <a:cubicBezTo>
                  <a:pt x="10050321" y="4571101"/>
                  <a:pt x="10045127" y="4560233"/>
                  <a:pt x="10037450" y="4546364"/>
                </a:cubicBezTo>
                <a:cubicBezTo>
                  <a:pt x="10049113" y="4541515"/>
                  <a:pt x="10042308" y="4521364"/>
                  <a:pt x="10031555" y="4516613"/>
                </a:cubicBezTo>
                <a:cubicBezTo>
                  <a:pt x="10026484" y="4545328"/>
                  <a:pt x="10047173" y="4566376"/>
                  <a:pt x="10033508" y="4590838"/>
                </a:cubicBezTo>
                <a:cubicBezTo>
                  <a:pt x="10025571" y="4575404"/>
                  <a:pt x="10024286" y="4557572"/>
                  <a:pt x="10021903" y="4540209"/>
                </a:cubicBezTo>
                <a:lnTo>
                  <a:pt x="10018633" y="4524779"/>
                </a:lnTo>
                <a:lnTo>
                  <a:pt x="10016534" y="4514872"/>
                </a:lnTo>
                <a:cubicBezTo>
                  <a:pt x="10013823" y="4506784"/>
                  <a:pt x="10009867" y="4499173"/>
                  <a:pt x="10003697" y="4492398"/>
                </a:cubicBezTo>
                <a:cubicBezTo>
                  <a:pt x="10003241" y="4507436"/>
                  <a:pt x="9989230" y="4487435"/>
                  <a:pt x="9986153" y="4496552"/>
                </a:cubicBezTo>
                <a:cubicBezTo>
                  <a:pt x="9993236" y="4512303"/>
                  <a:pt x="9996962" y="4529189"/>
                  <a:pt x="10000256" y="4546241"/>
                </a:cubicBezTo>
                <a:lnTo>
                  <a:pt x="10002485" y="4556048"/>
                </a:lnTo>
                <a:lnTo>
                  <a:pt x="10011768" y="4596947"/>
                </a:lnTo>
                <a:cubicBezTo>
                  <a:pt x="10014149" y="4593714"/>
                  <a:pt x="10017243" y="4593176"/>
                  <a:pt x="10020957" y="4593388"/>
                </a:cubicBezTo>
                <a:cubicBezTo>
                  <a:pt x="10027216" y="4606156"/>
                  <a:pt x="10018338" y="4632712"/>
                  <a:pt x="10038587" y="4632134"/>
                </a:cubicBezTo>
                <a:cubicBezTo>
                  <a:pt x="10040667" y="4655435"/>
                  <a:pt x="10045045" y="4677848"/>
                  <a:pt x="10060732" y="4696210"/>
                </a:cubicBezTo>
                <a:close/>
                <a:moveTo>
                  <a:pt x="10106690" y="4592197"/>
                </a:moveTo>
                <a:cubicBezTo>
                  <a:pt x="10131514" y="4536014"/>
                  <a:pt x="10077081" y="4510535"/>
                  <a:pt x="10082953" y="4461696"/>
                </a:cubicBezTo>
                <a:cubicBezTo>
                  <a:pt x="10074721" y="4457702"/>
                  <a:pt x="10069290" y="4452623"/>
                  <a:pt x="10065500" y="4446908"/>
                </a:cubicBezTo>
                <a:lnTo>
                  <a:pt x="10062561" y="4439714"/>
                </a:lnTo>
                <a:lnTo>
                  <a:pt x="10057900" y="4428303"/>
                </a:lnTo>
                <a:cubicBezTo>
                  <a:pt x="10054575" y="4415226"/>
                  <a:pt x="10053188" y="4401397"/>
                  <a:pt x="10044478" y="4390405"/>
                </a:cubicBezTo>
                <a:cubicBezTo>
                  <a:pt x="10043758" y="4406041"/>
                  <a:pt x="10044705" y="4420865"/>
                  <a:pt x="10047496" y="4435017"/>
                </a:cubicBezTo>
                <a:lnTo>
                  <a:pt x="10054528" y="4455271"/>
                </a:lnTo>
                <a:lnTo>
                  <a:pt x="10061581" y="4475589"/>
                </a:lnTo>
                <a:cubicBezTo>
                  <a:pt x="10070863" y="4473975"/>
                  <a:pt x="10060722" y="4465684"/>
                  <a:pt x="10069169" y="4467035"/>
                </a:cubicBezTo>
                <a:lnTo>
                  <a:pt x="10076451" y="4492544"/>
                </a:lnTo>
                <a:lnTo>
                  <a:pt x="10078145" y="4498482"/>
                </a:lnTo>
                <a:cubicBezTo>
                  <a:pt x="10083622" y="4531284"/>
                  <a:pt x="10082234" y="4566746"/>
                  <a:pt x="10106690" y="4592197"/>
                </a:cubicBezTo>
                <a:close/>
                <a:moveTo>
                  <a:pt x="10156865" y="4478638"/>
                </a:moveTo>
                <a:cubicBezTo>
                  <a:pt x="10148631" y="4473571"/>
                  <a:pt x="10152210" y="4450389"/>
                  <a:pt x="10139797" y="4455857"/>
                </a:cubicBezTo>
                <a:cubicBezTo>
                  <a:pt x="10139861" y="4465410"/>
                  <a:pt x="10145526" y="4490296"/>
                  <a:pt x="10156865" y="4478638"/>
                </a:cubicBezTo>
                <a:close/>
                <a:moveTo>
                  <a:pt x="10366928" y="4003712"/>
                </a:moveTo>
                <a:cubicBezTo>
                  <a:pt x="10356171" y="3990383"/>
                  <a:pt x="10375792" y="3964275"/>
                  <a:pt x="10358146" y="3953620"/>
                </a:cubicBezTo>
                <a:cubicBezTo>
                  <a:pt x="10344467" y="3965203"/>
                  <a:pt x="10361024" y="3985858"/>
                  <a:pt x="10355571" y="4002505"/>
                </a:cubicBezTo>
                <a:cubicBezTo>
                  <a:pt x="10359727" y="4003864"/>
                  <a:pt x="10364372" y="4007346"/>
                  <a:pt x="10366928" y="4003712"/>
                </a:cubicBezTo>
                <a:close/>
                <a:moveTo>
                  <a:pt x="6727358" y="12244121"/>
                </a:moveTo>
                <a:lnTo>
                  <a:pt x="6717392" y="12239718"/>
                </a:lnTo>
                <a:cubicBezTo>
                  <a:pt x="6714180" y="12245910"/>
                  <a:pt x="6707849" y="12244064"/>
                  <a:pt x="6705926" y="12252728"/>
                </a:cubicBezTo>
                <a:lnTo>
                  <a:pt x="6715493" y="12256955"/>
                </a:lnTo>
                <a:cubicBezTo>
                  <a:pt x="6719104" y="12250940"/>
                  <a:pt x="6725435" y="12252785"/>
                  <a:pt x="6727358" y="12244121"/>
                </a:cubicBezTo>
                <a:close/>
                <a:moveTo>
                  <a:pt x="6793829" y="12093681"/>
                </a:moveTo>
                <a:cubicBezTo>
                  <a:pt x="6745268" y="12097912"/>
                  <a:pt x="6684582" y="12069196"/>
                  <a:pt x="6652460" y="12114939"/>
                </a:cubicBezTo>
                <a:cubicBezTo>
                  <a:pt x="6672532" y="12126662"/>
                  <a:pt x="6698512" y="12099135"/>
                  <a:pt x="6706696" y="12115119"/>
                </a:cubicBezTo>
                <a:cubicBezTo>
                  <a:pt x="6685218" y="12138927"/>
                  <a:pt x="6646094" y="12116407"/>
                  <a:pt x="6627019" y="12145559"/>
                </a:cubicBezTo>
                <a:cubicBezTo>
                  <a:pt x="6678020" y="12159531"/>
                  <a:pt x="6751483" y="12137762"/>
                  <a:pt x="6793829" y="12093681"/>
                </a:cubicBezTo>
                <a:close/>
                <a:moveTo>
                  <a:pt x="6230087" y="13372402"/>
                </a:moveTo>
                <a:cubicBezTo>
                  <a:pt x="6210556" y="13355209"/>
                  <a:pt x="6193452" y="13335758"/>
                  <a:pt x="6165404" y="13323840"/>
                </a:cubicBezTo>
                <a:cubicBezTo>
                  <a:pt x="6161471" y="13343512"/>
                  <a:pt x="6185694" y="13344699"/>
                  <a:pt x="6193853" y="13356392"/>
                </a:cubicBezTo>
                <a:cubicBezTo>
                  <a:pt x="6202085" y="13361457"/>
                  <a:pt x="6220321" y="13392350"/>
                  <a:pt x="6230087" y="13372402"/>
                </a:cubicBezTo>
                <a:close/>
                <a:moveTo>
                  <a:pt x="10305654" y="4151002"/>
                </a:moveTo>
                <a:lnTo>
                  <a:pt x="10299287" y="4148188"/>
                </a:lnTo>
                <a:lnTo>
                  <a:pt x="10296470" y="4154566"/>
                </a:lnTo>
                <a:lnTo>
                  <a:pt x="10302836" y="4157379"/>
                </a:lnTo>
                <a:close/>
                <a:moveTo>
                  <a:pt x="7530728" y="10431731"/>
                </a:moveTo>
                <a:cubicBezTo>
                  <a:pt x="7521999" y="10426505"/>
                  <a:pt x="7502389" y="10428564"/>
                  <a:pt x="7487224" y="10428134"/>
                </a:cubicBezTo>
                <a:cubicBezTo>
                  <a:pt x="7470877" y="10428409"/>
                  <a:pt x="7448542" y="10422949"/>
                  <a:pt x="7443886" y="10435025"/>
                </a:cubicBezTo>
                <a:cubicBezTo>
                  <a:pt x="7447023" y="10448072"/>
                  <a:pt x="7456336" y="10423919"/>
                  <a:pt x="7457492" y="10435260"/>
                </a:cubicBezTo>
                <a:cubicBezTo>
                  <a:pt x="7457813" y="10439559"/>
                  <a:pt x="7444007" y="10444897"/>
                  <a:pt x="7454156" y="10448474"/>
                </a:cubicBezTo>
                <a:cubicBezTo>
                  <a:pt x="7460830" y="10442735"/>
                  <a:pt x="7466230" y="10436470"/>
                  <a:pt x="7477240" y="10435044"/>
                </a:cubicBezTo>
                <a:cubicBezTo>
                  <a:pt x="7488088" y="10443819"/>
                  <a:pt x="7496027" y="10442619"/>
                  <a:pt x="7507314" y="10444877"/>
                </a:cubicBezTo>
                <a:cubicBezTo>
                  <a:pt x="7497275" y="10455187"/>
                  <a:pt x="7492949" y="10467548"/>
                  <a:pt x="7483855" y="10478098"/>
                </a:cubicBezTo>
                <a:cubicBezTo>
                  <a:pt x="7472807" y="10491416"/>
                  <a:pt x="7455094" y="10501576"/>
                  <a:pt x="7446184" y="10518515"/>
                </a:cubicBezTo>
                <a:lnTo>
                  <a:pt x="7442805" y="10530749"/>
                </a:lnTo>
                <a:lnTo>
                  <a:pt x="7440780" y="10538081"/>
                </a:lnTo>
                <a:cubicBezTo>
                  <a:pt x="7444181" y="10538140"/>
                  <a:pt x="7447252" y="10537915"/>
                  <a:pt x="7450654" y="10537973"/>
                </a:cubicBezTo>
                <a:lnTo>
                  <a:pt x="7450756" y="10537852"/>
                </a:lnTo>
                <a:lnTo>
                  <a:pt x="7493325" y="10487553"/>
                </a:lnTo>
                <a:cubicBezTo>
                  <a:pt x="7507635" y="10470869"/>
                  <a:pt x="7521067" y="10453284"/>
                  <a:pt x="7530728" y="10431731"/>
                </a:cubicBezTo>
                <a:close/>
                <a:moveTo>
                  <a:pt x="8174910" y="8977515"/>
                </a:moveTo>
                <a:cubicBezTo>
                  <a:pt x="8164130" y="8974862"/>
                  <a:pt x="8164986" y="8965308"/>
                  <a:pt x="8155588" y="8960972"/>
                </a:cubicBezTo>
                <a:cubicBezTo>
                  <a:pt x="8151195" y="8971678"/>
                  <a:pt x="8167625" y="8984606"/>
                  <a:pt x="8174910" y="8977515"/>
                </a:cubicBezTo>
                <a:close/>
                <a:moveTo>
                  <a:pt x="7720456" y="10006665"/>
                </a:moveTo>
                <a:cubicBezTo>
                  <a:pt x="7705844" y="9970494"/>
                  <a:pt x="7649330" y="10002854"/>
                  <a:pt x="7643978" y="10026992"/>
                </a:cubicBezTo>
                <a:cubicBezTo>
                  <a:pt x="7663126" y="10023372"/>
                  <a:pt x="7671393" y="10009797"/>
                  <a:pt x="7683972" y="10000516"/>
                </a:cubicBezTo>
                <a:cubicBezTo>
                  <a:pt x="7705022" y="9993361"/>
                  <a:pt x="7707920" y="10016559"/>
                  <a:pt x="7720456" y="10006665"/>
                </a:cubicBezTo>
                <a:close/>
                <a:moveTo>
                  <a:pt x="9135987" y="6804362"/>
                </a:moveTo>
                <a:lnTo>
                  <a:pt x="9129456" y="6793030"/>
                </a:lnTo>
                <a:cubicBezTo>
                  <a:pt x="9115472" y="6794049"/>
                  <a:pt x="9127885" y="6815573"/>
                  <a:pt x="9135987" y="6804362"/>
                </a:cubicBezTo>
                <a:close/>
                <a:moveTo>
                  <a:pt x="10000205" y="4849276"/>
                </a:moveTo>
                <a:lnTo>
                  <a:pt x="9985887" y="4870010"/>
                </a:lnTo>
                <a:lnTo>
                  <a:pt x="9985585" y="4865686"/>
                </a:lnTo>
                <a:lnTo>
                  <a:pt x="9999178" y="4843657"/>
                </a:lnTo>
                <a:close/>
                <a:moveTo>
                  <a:pt x="9938234" y="4990689"/>
                </a:moveTo>
                <a:cubicBezTo>
                  <a:pt x="9941860" y="4968479"/>
                  <a:pt x="9942437" y="4947780"/>
                  <a:pt x="9919644" y="4935804"/>
                </a:cubicBezTo>
                <a:cubicBezTo>
                  <a:pt x="9917566" y="4957745"/>
                  <a:pt x="9925603" y="4975106"/>
                  <a:pt x="9938234" y="4990689"/>
                </a:cubicBezTo>
                <a:close/>
                <a:moveTo>
                  <a:pt x="10810398" y="3017582"/>
                </a:moveTo>
                <a:cubicBezTo>
                  <a:pt x="10804024" y="3014766"/>
                  <a:pt x="10810461" y="3006664"/>
                  <a:pt x="10799844" y="3004828"/>
                </a:cubicBezTo>
                <a:cubicBezTo>
                  <a:pt x="10795048" y="3014607"/>
                  <a:pt x="10803128" y="3028648"/>
                  <a:pt x="10810398" y="3017582"/>
                </a:cubicBezTo>
                <a:close/>
                <a:moveTo>
                  <a:pt x="10384736" y="3981760"/>
                </a:moveTo>
                <a:cubicBezTo>
                  <a:pt x="10385830" y="3973177"/>
                  <a:pt x="10378149" y="3966746"/>
                  <a:pt x="10371833" y="3975389"/>
                </a:cubicBezTo>
                <a:cubicBezTo>
                  <a:pt x="10377848" y="3978999"/>
                  <a:pt x="10374501" y="3986572"/>
                  <a:pt x="10380340" y="3990581"/>
                </a:cubicBezTo>
                <a:cubicBezTo>
                  <a:pt x="10383031" y="3987721"/>
                  <a:pt x="10384371" y="3984621"/>
                  <a:pt x="10384736" y="3981760"/>
                </a:cubicBezTo>
                <a:close/>
                <a:moveTo>
                  <a:pt x="8329873" y="8635873"/>
                </a:moveTo>
                <a:cubicBezTo>
                  <a:pt x="8323472" y="8632095"/>
                  <a:pt x="8314565" y="8612499"/>
                  <a:pt x="8306605" y="8620846"/>
                </a:cubicBezTo>
                <a:cubicBezTo>
                  <a:pt x="8313006" y="8624624"/>
                  <a:pt x="8319049" y="8645328"/>
                  <a:pt x="8329873" y="8635873"/>
                </a:cubicBezTo>
                <a:close/>
                <a:moveTo>
                  <a:pt x="10294938" y="4192478"/>
                </a:moveTo>
                <a:cubicBezTo>
                  <a:pt x="10302870" y="4178832"/>
                  <a:pt x="10301617" y="4168750"/>
                  <a:pt x="10284069" y="4164332"/>
                </a:cubicBezTo>
                <a:cubicBezTo>
                  <a:pt x="10281702" y="4176148"/>
                  <a:pt x="10285649" y="4185515"/>
                  <a:pt x="10294938" y="4192478"/>
                </a:cubicBezTo>
                <a:close/>
                <a:moveTo>
                  <a:pt x="10947846" y="2719332"/>
                </a:moveTo>
                <a:cubicBezTo>
                  <a:pt x="10939587" y="2736936"/>
                  <a:pt x="10923616" y="2742631"/>
                  <a:pt x="10916897" y="2763277"/>
                </a:cubicBezTo>
                <a:cubicBezTo>
                  <a:pt x="10912527" y="2762291"/>
                  <a:pt x="10908560" y="2761482"/>
                  <a:pt x="10905169" y="2760457"/>
                </a:cubicBezTo>
                <a:cubicBezTo>
                  <a:pt x="10906037" y="2747616"/>
                  <a:pt x="10911698" y="2743505"/>
                  <a:pt x="10915364" y="2735207"/>
                </a:cubicBezTo>
                <a:cubicBezTo>
                  <a:pt x="10896570" y="2717929"/>
                  <a:pt x="10882026" y="2749759"/>
                  <a:pt x="10860179" y="2744829"/>
                </a:cubicBezTo>
                <a:cubicBezTo>
                  <a:pt x="10866148" y="2724796"/>
                  <a:pt x="10879198" y="2715921"/>
                  <a:pt x="10893159" y="2709338"/>
                </a:cubicBezTo>
                <a:cubicBezTo>
                  <a:pt x="10895725" y="2702443"/>
                  <a:pt x="10894234" y="2689504"/>
                  <a:pt x="10904792" y="2696059"/>
                </a:cubicBezTo>
                <a:cubicBezTo>
                  <a:pt x="10919297" y="2695856"/>
                  <a:pt x="10906669" y="2712474"/>
                  <a:pt x="10906917" y="2720612"/>
                </a:cubicBezTo>
                <a:cubicBezTo>
                  <a:pt x="10921248" y="2720804"/>
                  <a:pt x="10930437" y="2713057"/>
                  <a:pt x="10947846" y="2719332"/>
                </a:cubicBezTo>
                <a:close/>
                <a:moveTo>
                  <a:pt x="10021637" y="4818243"/>
                </a:moveTo>
                <a:lnTo>
                  <a:pt x="10019883" y="4820782"/>
                </a:lnTo>
                <a:lnTo>
                  <a:pt x="10020292" y="4813591"/>
                </a:lnTo>
                <a:close/>
                <a:moveTo>
                  <a:pt x="9927752" y="5032728"/>
                </a:moveTo>
                <a:lnTo>
                  <a:pt x="9929728" y="5006060"/>
                </a:lnTo>
                <a:lnTo>
                  <a:pt x="9930488" y="4995816"/>
                </a:lnTo>
                <a:cubicBezTo>
                  <a:pt x="9925742" y="4961863"/>
                  <a:pt x="9902080" y="4935425"/>
                  <a:pt x="9891241" y="4904205"/>
                </a:cubicBezTo>
                <a:cubicBezTo>
                  <a:pt x="9900999" y="4875656"/>
                  <a:pt x="9886414" y="4855877"/>
                  <a:pt x="9875274" y="4834762"/>
                </a:cubicBezTo>
                <a:cubicBezTo>
                  <a:pt x="9858070" y="4854308"/>
                  <a:pt x="9873516" y="4883990"/>
                  <a:pt x="9871085" y="4906728"/>
                </a:cubicBezTo>
                <a:cubicBezTo>
                  <a:pt x="9876661" y="4909192"/>
                  <a:pt x="9881394" y="4910331"/>
                  <a:pt x="9885238" y="4909171"/>
                </a:cubicBezTo>
                <a:cubicBezTo>
                  <a:pt x="9894076" y="4929030"/>
                  <a:pt x="9898894" y="4950447"/>
                  <a:pt x="9904407" y="4971635"/>
                </a:cubicBezTo>
                <a:lnTo>
                  <a:pt x="9917345" y="5005490"/>
                </a:lnTo>
                <a:close/>
                <a:moveTo>
                  <a:pt x="10808597" y="3041058"/>
                </a:moveTo>
                <a:cubicBezTo>
                  <a:pt x="10804390" y="3038724"/>
                  <a:pt x="10805751" y="3034566"/>
                  <a:pt x="10799822" y="3032898"/>
                </a:cubicBezTo>
                <a:lnTo>
                  <a:pt x="10795248" y="3043251"/>
                </a:lnTo>
                <a:lnTo>
                  <a:pt x="10805606" y="3047828"/>
                </a:lnTo>
                <a:close/>
                <a:moveTo>
                  <a:pt x="6628835" y="12501822"/>
                </a:moveTo>
                <a:cubicBezTo>
                  <a:pt x="6613944" y="12521606"/>
                  <a:pt x="6580990" y="12513755"/>
                  <a:pt x="6561976" y="12527883"/>
                </a:cubicBezTo>
                <a:cubicBezTo>
                  <a:pt x="6565944" y="12493208"/>
                  <a:pt x="6604486" y="12486271"/>
                  <a:pt x="6628835" y="12501822"/>
                </a:cubicBezTo>
                <a:close/>
                <a:moveTo>
                  <a:pt x="9584045" y="5813671"/>
                </a:moveTo>
                <a:lnTo>
                  <a:pt x="9577278" y="5810682"/>
                </a:lnTo>
                <a:lnTo>
                  <a:pt x="9572865" y="5820670"/>
                </a:lnTo>
                <a:lnTo>
                  <a:pt x="9579632" y="5823660"/>
                </a:lnTo>
                <a:close/>
                <a:moveTo>
                  <a:pt x="7988105" y="9430113"/>
                </a:moveTo>
                <a:cubicBezTo>
                  <a:pt x="7988946" y="9410968"/>
                  <a:pt x="7988918" y="9391785"/>
                  <a:pt x="7977216" y="9380372"/>
                </a:cubicBezTo>
                <a:cubicBezTo>
                  <a:pt x="7966154" y="9374219"/>
                  <a:pt x="7966848" y="9388200"/>
                  <a:pt x="7959453" y="9387875"/>
                </a:cubicBezTo>
                <a:cubicBezTo>
                  <a:pt x="7958984" y="9378699"/>
                  <a:pt x="7955829" y="9371149"/>
                  <a:pt x="7944615" y="9368477"/>
                </a:cubicBezTo>
                <a:cubicBezTo>
                  <a:pt x="7935452" y="9388564"/>
                  <a:pt x="7954477" y="9392016"/>
                  <a:pt x="7945768" y="9411687"/>
                </a:cubicBezTo>
                <a:cubicBezTo>
                  <a:pt x="7950950" y="9412786"/>
                  <a:pt x="7955696" y="9413867"/>
                  <a:pt x="7960424" y="9415382"/>
                </a:cubicBezTo>
                <a:cubicBezTo>
                  <a:pt x="7966896" y="9406948"/>
                  <a:pt x="7953908" y="9395042"/>
                  <a:pt x="7966183" y="9393402"/>
                </a:cubicBezTo>
                <a:cubicBezTo>
                  <a:pt x="7968578" y="9408329"/>
                  <a:pt x="7966017" y="9426963"/>
                  <a:pt x="7988105" y="9430113"/>
                </a:cubicBezTo>
                <a:close/>
                <a:moveTo>
                  <a:pt x="9920505" y="5056671"/>
                </a:moveTo>
                <a:lnTo>
                  <a:pt x="9906847" y="5005010"/>
                </a:lnTo>
                <a:lnTo>
                  <a:pt x="9902774" y="4989606"/>
                </a:lnTo>
                <a:cubicBezTo>
                  <a:pt x="9896198" y="4967590"/>
                  <a:pt x="9888451" y="4946071"/>
                  <a:pt x="9878020" y="4925508"/>
                </a:cubicBezTo>
                <a:cubicBezTo>
                  <a:pt x="9867809" y="4948618"/>
                  <a:pt x="9883283" y="4970696"/>
                  <a:pt x="9887569" y="4991161"/>
                </a:cubicBezTo>
                <a:lnTo>
                  <a:pt x="9889461" y="5004213"/>
                </a:lnTo>
                <a:lnTo>
                  <a:pt x="9893654" y="5033140"/>
                </a:lnTo>
                <a:cubicBezTo>
                  <a:pt x="9896269" y="5047153"/>
                  <a:pt x="9900705" y="5060543"/>
                  <a:pt x="9910675" y="5071377"/>
                </a:cubicBezTo>
                <a:cubicBezTo>
                  <a:pt x="9914648" y="5068847"/>
                  <a:pt x="9918531" y="5064371"/>
                  <a:pt x="9920505" y="5056671"/>
                </a:cubicBezTo>
                <a:close/>
                <a:moveTo>
                  <a:pt x="10441492" y="3878015"/>
                </a:moveTo>
                <a:lnTo>
                  <a:pt x="10436747" y="3875918"/>
                </a:lnTo>
                <a:lnTo>
                  <a:pt x="10428758" y="3872388"/>
                </a:lnTo>
                <a:cubicBezTo>
                  <a:pt x="10425718" y="3878191"/>
                  <a:pt x="10424975" y="3883103"/>
                  <a:pt x="10426130" y="3886948"/>
                </a:cubicBezTo>
                <a:lnTo>
                  <a:pt x="10431958" y="3887433"/>
                </a:lnTo>
                <a:lnTo>
                  <a:pt x="10435592" y="3887735"/>
                </a:lnTo>
                <a:cubicBezTo>
                  <a:pt x="10438069" y="3886030"/>
                  <a:pt x="10439952" y="3882575"/>
                  <a:pt x="10441492" y="3878015"/>
                </a:cubicBezTo>
                <a:close/>
                <a:moveTo>
                  <a:pt x="8686861" y="7849561"/>
                </a:moveTo>
                <a:cubicBezTo>
                  <a:pt x="8683457" y="7847582"/>
                  <a:pt x="8686537" y="7842765"/>
                  <a:pt x="8683531" y="7840961"/>
                </a:cubicBezTo>
                <a:cubicBezTo>
                  <a:pt x="8680979" y="7844585"/>
                  <a:pt x="8676872" y="7844196"/>
                  <a:pt x="8675477" y="7851658"/>
                </a:cubicBezTo>
                <a:lnTo>
                  <a:pt x="8681442" y="7854294"/>
                </a:lnTo>
                <a:cubicBezTo>
                  <a:pt x="8682848" y="7851114"/>
                  <a:pt x="8685410" y="7851770"/>
                  <a:pt x="8686861" y="7849561"/>
                </a:cubicBezTo>
                <a:close/>
                <a:moveTo>
                  <a:pt x="10057877" y="4747920"/>
                </a:moveTo>
                <a:cubicBezTo>
                  <a:pt x="10063929" y="4731999"/>
                  <a:pt x="10043364" y="4699965"/>
                  <a:pt x="10038031" y="4686179"/>
                </a:cubicBezTo>
                <a:cubicBezTo>
                  <a:pt x="10034758" y="4707592"/>
                  <a:pt x="10033442" y="4712725"/>
                  <a:pt x="10038293" y="4728679"/>
                </a:cubicBezTo>
                <a:cubicBezTo>
                  <a:pt x="10032680" y="4729533"/>
                  <a:pt x="10026048" y="4729460"/>
                  <a:pt x="10022925" y="4737604"/>
                </a:cubicBezTo>
                <a:cubicBezTo>
                  <a:pt x="10041162" y="4748043"/>
                  <a:pt x="10033184" y="4760711"/>
                  <a:pt x="10019632" y="4770915"/>
                </a:cubicBezTo>
                <a:cubicBezTo>
                  <a:pt x="10029450" y="4772394"/>
                  <a:pt x="10037536" y="4770254"/>
                  <a:pt x="10041400" y="4757199"/>
                </a:cubicBezTo>
                <a:cubicBezTo>
                  <a:pt x="10050884" y="4756744"/>
                  <a:pt x="10055858" y="4753228"/>
                  <a:pt x="10057877" y="4747920"/>
                </a:cubicBezTo>
                <a:close/>
                <a:moveTo>
                  <a:pt x="8463535" y="8356869"/>
                </a:moveTo>
                <a:cubicBezTo>
                  <a:pt x="8457232" y="8379783"/>
                  <a:pt x="8425031" y="8400772"/>
                  <a:pt x="8397951" y="8402608"/>
                </a:cubicBezTo>
                <a:cubicBezTo>
                  <a:pt x="8366793" y="8405021"/>
                  <a:pt x="8316470" y="8403250"/>
                  <a:pt x="8294956" y="8387082"/>
                </a:cubicBezTo>
                <a:cubicBezTo>
                  <a:pt x="8345732" y="8366210"/>
                  <a:pt x="8396732" y="8345912"/>
                  <a:pt x="8457078" y="8348781"/>
                </a:cubicBezTo>
                <a:cubicBezTo>
                  <a:pt x="8462049" y="8350502"/>
                  <a:pt x="8463743" y="8353154"/>
                  <a:pt x="8463535" y="8356869"/>
                </a:cubicBezTo>
                <a:close/>
                <a:moveTo>
                  <a:pt x="10804394" y="3059190"/>
                </a:moveTo>
                <a:cubicBezTo>
                  <a:pt x="10801207" y="3057782"/>
                  <a:pt x="10801466" y="3055041"/>
                  <a:pt x="10799029" y="3053013"/>
                </a:cubicBezTo>
                <a:cubicBezTo>
                  <a:pt x="10797622" y="3056198"/>
                  <a:pt x="10794481" y="3055762"/>
                  <a:pt x="10792453" y="3058198"/>
                </a:cubicBezTo>
                <a:cubicBezTo>
                  <a:pt x="10796038" y="3059782"/>
                  <a:pt x="10795603" y="3062921"/>
                  <a:pt x="10798040" y="3064950"/>
                </a:cubicBezTo>
                <a:cubicBezTo>
                  <a:pt x="10799624" y="3061366"/>
                  <a:pt x="10802366" y="3061626"/>
                  <a:pt x="10804394" y="3059190"/>
                </a:cubicBezTo>
                <a:close/>
                <a:moveTo>
                  <a:pt x="10038734" y="4793485"/>
                </a:moveTo>
                <a:lnTo>
                  <a:pt x="10029347" y="4807078"/>
                </a:lnTo>
                <a:lnTo>
                  <a:pt x="10025349" y="4801242"/>
                </a:lnTo>
                <a:lnTo>
                  <a:pt x="10033142" y="4788612"/>
                </a:lnTo>
                <a:close/>
                <a:moveTo>
                  <a:pt x="8711224" y="7798726"/>
                </a:moveTo>
                <a:cubicBezTo>
                  <a:pt x="8713021" y="7793044"/>
                  <a:pt x="8713846" y="7786874"/>
                  <a:pt x="8713591" y="7781534"/>
                </a:cubicBezTo>
                <a:cubicBezTo>
                  <a:pt x="8710521" y="7790633"/>
                  <a:pt x="8691248" y="7798751"/>
                  <a:pt x="8703023" y="7812982"/>
                </a:cubicBezTo>
                <a:cubicBezTo>
                  <a:pt x="8706658" y="7809598"/>
                  <a:pt x="8709427" y="7804406"/>
                  <a:pt x="8711224" y="7798726"/>
                </a:cubicBezTo>
                <a:close/>
                <a:moveTo>
                  <a:pt x="7730376" y="10020391"/>
                </a:moveTo>
                <a:cubicBezTo>
                  <a:pt x="7702609" y="10032681"/>
                  <a:pt x="7691730" y="10078504"/>
                  <a:pt x="7653844" y="10069996"/>
                </a:cubicBezTo>
                <a:cubicBezTo>
                  <a:pt x="7655161" y="10079757"/>
                  <a:pt x="7660788" y="10085182"/>
                  <a:pt x="7670439" y="10086602"/>
                </a:cubicBezTo>
                <a:cubicBezTo>
                  <a:pt x="7684434" y="10058414"/>
                  <a:pt x="7723650" y="10055418"/>
                  <a:pt x="7730376" y="10020391"/>
                </a:cubicBezTo>
                <a:close/>
                <a:moveTo>
                  <a:pt x="10361726" y="4067156"/>
                </a:moveTo>
                <a:cubicBezTo>
                  <a:pt x="10359997" y="4063534"/>
                  <a:pt x="10358776" y="4045844"/>
                  <a:pt x="10348450" y="4054145"/>
                </a:cubicBezTo>
                <a:cubicBezTo>
                  <a:pt x="10353049" y="4056653"/>
                  <a:pt x="10355992" y="4073675"/>
                  <a:pt x="10361726" y="4067156"/>
                </a:cubicBezTo>
                <a:close/>
                <a:moveTo>
                  <a:pt x="10794034" y="3091259"/>
                </a:moveTo>
                <a:cubicBezTo>
                  <a:pt x="10806121" y="3078990"/>
                  <a:pt x="10786813" y="3066652"/>
                  <a:pt x="10780293" y="3077097"/>
                </a:cubicBezTo>
                <a:cubicBezTo>
                  <a:pt x="10786362" y="3081682"/>
                  <a:pt x="10785492" y="3087961"/>
                  <a:pt x="10794034" y="3091259"/>
                </a:cubicBezTo>
                <a:close/>
                <a:moveTo>
                  <a:pt x="10047944" y="4780149"/>
                </a:moveTo>
                <a:lnTo>
                  <a:pt x="10046312" y="4782512"/>
                </a:lnTo>
                <a:lnTo>
                  <a:pt x="10045326" y="4774171"/>
                </a:lnTo>
                <a:close/>
                <a:moveTo>
                  <a:pt x="7716953" y="10056546"/>
                </a:moveTo>
                <a:cubicBezTo>
                  <a:pt x="7705074" y="10067007"/>
                  <a:pt x="7693152" y="10076854"/>
                  <a:pt x="7683615" y="10089909"/>
                </a:cubicBezTo>
                <a:cubicBezTo>
                  <a:pt x="7701012" y="10087656"/>
                  <a:pt x="7717986" y="10066636"/>
                  <a:pt x="7716953" y="10056546"/>
                </a:cubicBezTo>
                <a:close/>
                <a:moveTo>
                  <a:pt x="6351465" y="13147239"/>
                </a:moveTo>
                <a:cubicBezTo>
                  <a:pt x="6353991" y="13130752"/>
                  <a:pt x="6351443" y="13118208"/>
                  <a:pt x="6336405" y="13113466"/>
                </a:cubicBezTo>
                <a:cubicBezTo>
                  <a:pt x="6323305" y="13124806"/>
                  <a:pt x="6328706" y="13148125"/>
                  <a:pt x="6351465" y="13147239"/>
                </a:cubicBezTo>
                <a:close/>
                <a:moveTo>
                  <a:pt x="8194484" y="8978375"/>
                </a:moveTo>
                <a:cubicBezTo>
                  <a:pt x="8189264" y="8978145"/>
                  <a:pt x="8186965" y="8961042"/>
                  <a:pt x="8180851" y="8971237"/>
                </a:cubicBezTo>
                <a:cubicBezTo>
                  <a:pt x="8185617" y="8971882"/>
                  <a:pt x="8187916" y="8988985"/>
                  <a:pt x="8194484" y="8978375"/>
                </a:cubicBezTo>
                <a:close/>
                <a:moveTo>
                  <a:pt x="10176573" y="4495442"/>
                </a:moveTo>
                <a:cubicBezTo>
                  <a:pt x="10181401" y="4478049"/>
                  <a:pt x="10181459" y="4462836"/>
                  <a:pt x="10168309" y="4452739"/>
                </a:cubicBezTo>
                <a:cubicBezTo>
                  <a:pt x="10164804" y="4469287"/>
                  <a:pt x="10167618" y="4483389"/>
                  <a:pt x="10176573" y="4495442"/>
                </a:cubicBezTo>
                <a:close/>
                <a:moveTo>
                  <a:pt x="6803468" y="12139801"/>
                </a:moveTo>
                <a:cubicBezTo>
                  <a:pt x="6775165" y="12127295"/>
                  <a:pt x="6762012" y="12153830"/>
                  <a:pt x="6738165" y="12152807"/>
                </a:cubicBezTo>
                <a:cubicBezTo>
                  <a:pt x="6696696" y="12146377"/>
                  <a:pt x="6634137" y="12159644"/>
                  <a:pt x="6591825" y="12184237"/>
                </a:cubicBezTo>
                <a:cubicBezTo>
                  <a:pt x="6646143" y="12198248"/>
                  <a:pt x="6708104" y="12144282"/>
                  <a:pt x="6741272" y="12172733"/>
                </a:cubicBezTo>
                <a:cubicBezTo>
                  <a:pt x="6741447" y="12156161"/>
                  <a:pt x="6806634" y="12164984"/>
                  <a:pt x="6803468" y="12139801"/>
                </a:cubicBezTo>
                <a:close/>
                <a:moveTo>
                  <a:pt x="10903715" y="2860344"/>
                </a:moveTo>
                <a:cubicBezTo>
                  <a:pt x="10904504" y="2856403"/>
                  <a:pt x="10905515" y="2853036"/>
                  <a:pt x="10906703" y="2849271"/>
                </a:cubicBezTo>
                <a:cubicBezTo>
                  <a:pt x="10895238" y="2846112"/>
                  <a:pt x="10882086" y="2840301"/>
                  <a:pt x="10880831" y="2855000"/>
                </a:cubicBezTo>
                <a:cubicBezTo>
                  <a:pt x="10884250" y="2861277"/>
                  <a:pt x="10897263" y="2864167"/>
                  <a:pt x="10903715" y="2860344"/>
                </a:cubicBezTo>
                <a:close/>
                <a:moveTo>
                  <a:pt x="7557574" y="10437359"/>
                </a:moveTo>
                <a:lnTo>
                  <a:pt x="7536250" y="10470985"/>
                </a:lnTo>
                <a:lnTo>
                  <a:pt x="7524847" y="10488966"/>
                </a:lnTo>
                <a:cubicBezTo>
                  <a:pt x="7514244" y="10506576"/>
                  <a:pt x="7503440" y="10524012"/>
                  <a:pt x="7490908" y="10539530"/>
                </a:cubicBezTo>
                <a:cubicBezTo>
                  <a:pt x="7486825" y="10544593"/>
                  <a:pt x="7481439" y="10550678"/>
                  <a:pt x="7475265" y="10555799"/>
                </a:cubicBezTo>
                <a:lnTo>
                  <a:pt x="7472458" y="10557243"/>
                </a:lnTo>
                <a:lnTo>
                  <a:pt x="7454896" y="10566277"/>
                </a:lnTo>
                <a:lnTo>
                  <a:pt x="7466272" y="10551716"/>
                </a:lnTo>
                <a:lnTo>
                  <a:pt x="7499171" y="10509605"/>
                </a:lnTo>
                <a:lnTo>
                  <a:pt x="7527338" y="10464127"/>
                </a:lnTo>
                <a:lnTo>
                  <a:pt x="7537811" y="10447216"/>
                </a:lnTo>
                <a:cubicBezTo>
                  <a:pt x="7543026" y="10443127"/>
                  <a:pt x="7545897" y="10435875"/>
                  <a:pt x="7557574" y="10437359"/>
                </a:cubicBezTo>
                <a:close/>
                <a:moveTo>
                  <a:pt x="8730109" y="7785031"/>
                </a:moveTo>
                <a:cubicBezTo>
                  <a:pt x="8716499" y="7817986"/>
                  <a:pt x="8697026" y="7854528"/>
                  <a:pt x="8679327" y="7875220"/>
                </a:cubicBezTo>
                <a:cubicBezTo>
                  <a:pt x="8649601" y="7868264"/>
                  <a:pt x="8653132" y="7848439"/>
                  <a:pt x="8652075" y="7830389"/>
                </a:cubicBezTo>
                <a:cubicBezTo>
                  <a:pt x="8597507" y="7808653"/>
                  <a:pt x="8545824" y="7794372"/>
                  <a:pt x="8488766" y="7765360"/>
                </a:cubicBezTo>
                <a:cubicBezTo>
                  <a:pt x="8421161" y="7776358"/>
                  <a:pt x="8328263" y="7808018"/>
                  <a:pt x="8246359" y="7821253"/>
                </a:cubicBezTo>
                <a:cubicBezTo>
                  <a:pt x="8200201" y="7828895"/>
                  <a:pt x="8139615" y="7840143"/>
                  <a:pt x="8132949" y="7782073"/>
                </a:cubicBezTo>
                <a:cubicBezTo>
                  <a:pt x="8160364" y="7724330"/>
                  <a:pt x="8176912" y="7663210"/>
                  <a:pt x="8206408" y="7608288"/>
                </a:cubicBezTo>
                <a:cubicBezTo>
                  <a:pt x="8245834" y="7533041"/>
                  <a:pt x="8268557" y="7450414"/>
                  <a:pt x="8319547" y="7393107"/>
                </a:cubicBezTo>
                <a:cubicBezTo>
                  <a:pt x="8369444" y="7398521"/>
                  <a:pt x="8378928" y="7434075"/>
                  <a:pt x="8403061" y="7466599"/>
                </a:cubicBezTo>
                <a:cubicBezTo>
                  <a:pt x="8447387" y="7526577"/>
                  <a:pt x="8485194" y="7592705"/>
                  <a:pt x="8524572" y="7650972"/>
                </a:cubicBezTo>
                <a:cubicBezTo>
                  <a:pt x="8588695" y="7681206"/>
                  <a:pt x="8662418" y="7700473"/>
                  <a:pt x="8699130" y="7731425"/>
                </a:cubicBezTo>
                <a:cubicBezTo>
                  <a:pt x="8708330" y="7720284"/>
                  <a:pt x="8722367" y="7700349"/>
                  <a:pt x="8740632" y="7695589"/>
                </a:cubicBezTo>
                <a:cubicBezTo>
                  <a:pt x="8760269" y="7711394"/>
                  <a:pt x="8740557" y="7759234"/>
                  <a:pt x="8730109" y="7785031"/>
                </a:cubicBezTo>
                <a:close/>
                <a:moveTo>
                  <a:pt x="6251229" y="13398871"/>
                </a:moveTo>
                <a:cubicBezTo>
                  <a:pt x="6233822" y="13401646"/>
                  <a:pt x="6202977" y="13384212"/>
                  <a:pt x="6197146" y="13404947"/>
                </a:cubicBezTo>
                <a:cubicBezTo>
                  <a:pt x="6207990" y="13411642"/>
                  <a:pt x="6236702" y="13404822"/>
                  <a:pt x="6251229" y="13398871"/>
                </a:cubicBezTo>
                <a:close/>
                <a:moveTo>
                  <a:pt x="6265883" y="13371091"/>
                </a:moveTo>
                <a:cubicBezTo>
                  <a:pt x="6240788" y="13355721"/>
                  <a:pt x="6224255" y="13315589"/>
                  <a:pt x="6188199" y="13319640"/>
                </a:cubicBezTo>
                <a:cubicBezTo>
                  <a:pt x="6208934" y="13341646"/>
                  <a:pt x="6231520" y="13361617"/>
                  <a:pt x="6259625" y="13378793"/>
                </a:cubicBezTo>
                <a:cubicBezTo>
                  <a:pt x="6263116" y="13378432"/>
                  <a:pt x="6265143" y="13375997"/>
                  <a:pt x="6265883" y="13371091"/>
                </a:cubicBezTo>
                <a:close/>
                <a:moveTo>
                  <a:pt x="9012358" y="7155661"/>
                </a:moveTo>
                <a:cubicBezTo>
                  <a:pt x="9009385" y="7151286"/>
                  <a:pt x="9012256" y="7147350"/>
                  <a:pt x="9009906" y="7142975"/>
                </a:cubicBezTo>
                <a:cubicBezTo>
                  <a:pt x="8982220" y="7043758"/>
                  <a:pt x="8955252" y="6940261"/>
                  <a:pt x="8929977" y="6842961"/>
                </a:cubicBezTo>
                <a:cubicBezTo>
                  <a:pt x="8921246" y="6810419"/>
                  <a:pt x="8912911" y="6774494"/>
                  <a:pt x="8892348" y="6747203"/>
                </a:cubicBezTo>
                <a:cubicBezTo>
                  <a:pt x="8883297" y="6764228"/>
                  <a:pt x="8894814" y="6783906"/>
                  <a:pt x="8898421" y="6799697"/>
                </a:cubicBezTo>
                <a:cubicBezTo>
                  <a:pt x="8926741" y="6922937"/>
                  <a:pt x="8941767" y="7048020"/>
                  <a:pt x="8971660" y="7169766"/>
                </a:cubicBezTo>
                <a:cubicBezTo>
                  <a:pt x="8985374" y="7163320"/>
                  <a:pt x="8998838" y="7166726"/>
                  <a:pt x="9012358" y="7155661"/>
                </a:cubicBezTo>
                <a:close/>
                <a:moveTo>
                  <a:pt x="9794597" y="5386521"/>
                </a:moveTo>
                <a:cubicBezTo>
                  <a:pt x="9781324" y="5362591"/>
                  <a:pt x="9791924" y="5315931"/>
                  <a:pt x="9763383" y="5307123"/>
                </a:cubicBezTo>
                <a:cubicBezTo>
                  <a:pt x="9774709" y="5331144"/>
                  <a:pt x="9773129" y="5374659"/>
                  <a:pt x="9794597" y="5386521"/>
                </a:cubicBezTo>
                <a:close/>
                <a:moveTo>
                  <a:pt x="7375624" y="10863778"/>
                </a:moveTo>
                <a:cubicBezTo>
                  <a:pt x="7365372" y="10889019"/>
                  <a:pt x="7330939" y="10913185"/>
                  <a:pt x="7314092" y="10927542"/>
                </a:cubicBezTo>
                <a:cubicBezTo>
                  <a:pt x="7197032" y="10944431"/>
                  <a:pt x="7136972" y="10897032"/>
                  <a:pt x="7089218" y="10835852"/>
                </a:cubicBezTo>
                <a:cubicBezTo>
                  <a:pt x="7059937" y="10809927"/>
                  <a:pt x="7004783" y="10780611"/>
                  <a:pt x="7010624" y="10736162"/>
                </a:cubicBezTo>
                <a:cubicBezTo>
                  <a:pt x="7071418" y="10733273"/>
                  <a:pt x="7093670" y="10813763"/>
                  <a:pt x="7138834" y="10851490"/>
                </a:cubicBezTo>
                <a:cubicBezTo>
                  <a:pt x="7153439" y="10863798"/>
                  <a:pt x="7214617" y="10899776"/>
                  <a:pt x="7239525" y="10901472"/>
                </a:cubicBezTo>
                <a:cubicBezTo>
                  <a:pt x="7281892" y="10903962"/>
                  <a:pt x="7321717" y="10883869"/>
                  <a:pt x="7339807" y="10840497"/>
                </a:cubicBezTo>
                <a:cubicBezTo>
                  <a:pt x="7330424" y="10772413"/>
                  <a:pt x="7264411" y="10719659"/>
                  <a:pt x="7220749" y="10669615"/>
                </a:cubicBezTo>
                <a:cubicBezTo>
                  <a:pt x="7196124" y="10641251"/>
                  <a:pt x="7178954" y="10605925"/>
                  <a:pt x="7161286" y="10593347"/>
                </a:cubicBezTo>
                <a:cubicBezTo>
                  <a:pt x="7140414" y="10577885"/>
                  <a:pt x="7080338" y="10554081"/>
                  <a:pt x="7061720" y="10555973"/>
                </a:cubicBezTo>
                <a:cubicBezTo>
                  <a:pt x="7036159" y="10558245"/>
                  <a:pt x="7021246" y="10572169"/>
                  <a:pt x="7009029" y="10595558"/>
                </a:cubicBezTo>
                <a:cubicBezTo>
                  <a:pt x="7006065" y="10628926"/>
                  <a:pt x="7031432" y="10631034"/>
                  <a:pt x="7030930" y="10661647"/>
                </a:cubicBezTo>
                <a:cubicBezTo>
                  <a:pt x="7064141" y="10687794"/>
                  <a:pt x="7092192" y="10715097"/>
                  <a:pt x="7127420" y="10754242"/>
                </a:cubicBezTo>
                <a:cubicBezTo>
                  <a:pt x="7156119" y="10785442"/>
                  <a:pt x="7196398" y="10845283"/>
                  <a:pt x="7230089" y="10840382"/>
                </a:cubicBezTo>
                <a:cubicBezTo>
                  <a:pt x="7244776" y="10838267"/>
                  <a:pt x="7261590" y="10827298"/>
                  <a:pt x="7265240" y="10814428"/>
                </a:cubicBezTo>
                <a:cubicBezTo>
                  <a:pt x="7278293" y="10766525"/>
                  <a:pt x="7212164" y="10743490"/>
                  <a:pt x="7174135" y="10708868"/>
                </a:cubicBezTo>
                <a:cubicBezTo>
                  <a:pt x="7167291" y="10703125"/>
                  <a:pt x="7151770" y="10689992"/>
                  <a:pt x="7148493" y="10685802"/>
                </a:cubicBezTo>
                <a:cubicBezTo>
                  <a:pt x="7143867" y="10680811"/>
                  <a:pt x="7150507" y="10666903"/>
                  <a:pt x="7147159" y="10661406"/>
                </a:cubicBezTo>
                <a:cubicBezTo>
                  <a:pt x="7143353" y="10655498"/>
                  <a:pt x="7108103" y="10647813"/>
                  <a:pt x="7126493" y="10625835"/>
                </a:cubicBezTo>
                <a:cubicBezTo>
                  <a:pt x="7159524" y="10632767"/>
                  <a:pt x="7204474" y="10666573"/>
                  <a:pt x="7234571" y="10699445"/>
                </a:cubicBezTo>
                <a:cubicBezTo>
                  <a:pt x="7265149" y="10733164"/>
                  <a:pt x="7305100" y="10779040"/>
                  <a:pt x="7290858" y="10837057"/>
                </a:cubicBezTo>
                <a:cubicBezTo>
                  <a:pt x="7253090" y="10918645"/>
                  <a:pt x="7141526" y="10829059"/>
                  <a:pt x="7105114" y="10792164"/>
                </a:cubicBezTo>
                <a:cubicBezTo>
                  <a:pt x="7097258" y="10783855"/>
                  <a:pt x="7100641" y="10774057"/>
                  <a:pt x="7091292" y="10762335"/>
                </a:cubicBezTo>
                <a:cubicBezTo>
                  <a:pt x="7065031" y="10727942"/>
                  <a:pt x="6977820" y="10677659"/>
                  <a:pt x="6968159" y="10628378"/>
                </a:cubicBezTo>
                <a:cubicBezTo>
                  <a:pt x="6959675" y="10584712"/>
                  <a:pt x="6995983" y="10524178"/>
                  <a:pt x="7035078" y="10514612"/>
                </a:cubicBezTo>
                <a:cubicBezTo>
                  <a:pt x="7068554" y="10505790"/>
                  <a:pt x="7145292" y="10531740"/>
                  <a:pt x="7171540" y="10549967"/>
                </a:cubicBezTo>
                <a:cubicBezTo>
                  <a:pt x="7200053" y="10569816"/>
                  <a:pt x="7237542" y="10618450"/>
                  <a:pt x="7268697" y="10654759"/>
                </a:cubicBezTo>
                <a:cubicBezTo>
                  <a:pt x="7331056" y="10728248"/>
                  <a:pt x="7342588" y="10756017"/>
                  <a:pt x="7376269" y="10838503"/>
                </a:cubicBezTo>
                <a:cubicBezTo>
                  <a:pt x="7379772" y="10846831"/>
                  <a:pt x="7379041" y="10855364"/>
                  <a:pt x="7375624" y="10863778"/>
                </a:cubicBezTo>
                <a:close/>
                <a:moveTo>
                  <a:pt x="9586247" y="5861447"/>
                </a:moveTo>
                <a:cubicBezTo>
                  <a:pt x="9588273" y="5850402"/>
                  <a:pt x="9586100" y="5841323"/>
                  <a:pt x="9573805" y="5836848"/>
                </a:cubicBezTo>
                <a:cubicBezTo>
                  <a:pt x="9571558" y="5847316"/>
                  <a:pt x="9573732" y="5856395"/>
                  <a:pt x="9586247" y="5861447"/>
                </a:cubicBezTo>
                <a:close/>
                <a:moveTo>
                  <a:pt x="10495157" y="3809304"/>
                </a:moveTo>
                <a:cubicBezTo>
                  <a:pt x="10487374" y="3805389"/>
                  <a:pt x="10482919" y="3810090"/>
                  <a:pt x="10476024" y="3808472"/>
                </a:cubicBezTo>
                <a:cubicBezTo>
                  <a:pt x="10478978" y="3805014"/>
                  <a:pt x="10471802" y="3793268"/>
                  <a:pt x="10467882" y="3801064"/>
                </a:cubicBezTo>
                <a:cubicBezTo>
                  <a:pt x="10470850" y="3806187"/>
                  <a:pt x="10489489" y="3829667"/>
                  <a:pt x="10495157" y="3809304"/>
                </a:cubicBezTo>
                <a:close/>
                <a:moveTo>
                  <a:pt x="8010099" y="9435438"/>
                </a:moveTo>
                <a:cubicBezTo>
                  <a:pt x="8004147" y="9422099"/>
                  <a:pt x="8017871" y="9397416"/>
                  <a:pt x="7997125" y="9393453"/>
                </a:cubicBezTo>
                <a:cubicBezTo>
                  <a:pt x="8000844" y="9408003"/>
                  <a:pt x="7987575" y="9432270"/>
                  <a:pt x="8010099" y="9435438"/>
                </a:cubicBezTo>
                <a:close/>
                <a:moveTo>
                  <a:pt x="6966246" y="11798351"/>
                </a:moveTo>
                <a:cubicBezTo>
                  <a:pt x="6935095" y="11795528"/>
                  <a:pt x="6882008" y="11794905"/>
                  <a:pt x="6873931" y="11817499"/>
                </a:cubicBezTo>
                <a:cubicBezTo>
                  <a:pt x="6904167" y="11809452"/>
                  <a:pt x="6939352" y="11815009"/>
                  <a:pt x="6966246" y="11798351"/>
                </a:cubicBezTo>
                <a:close/>
                <a:moveTo>
                  <a:pt x="6990690" y="11743030"/>
                </a:moveTo>
                <a:cubicBezTo>
                  <a:pt x="6981286" y="11734119"/>
                  <a:pt x="6975729" y="11724052"/>
                  <a:pt x="6960007" y="11717581"/>
                </a:cubicBezTo>
                <a:cubicBezTo>
                  <a:pt x="6954344" y="11733631"/>
                  <a:pt x="6965342" y="11743247"/>
                  <a:pt x="6966972" y="11756811"/>
                </a:cubicBezTo>
                <a:cubicBezTo>
                  <a:pt x="6972740" y="11746992"/>
                  <a:pt x="6984921" y="11752850"/>
                  <a:pt x="6990690" y="11743030"/>
                </a:cubicBezTo>
                <a:close/>
                <a:moveTo>
                  <a:pt x="6383619" y="13118628"/>
                </a:moveTo>
                <a:cubicBezTo>
                  <a:pt x="6384728" y="13101039"/>
                  <a:pt x="6380939" y="13086995"/>
                  <a:pt x="6365586" y="13079736"/>
                </a:cubicBezTo>
                <a:cubicBezTo>
                  <a:pt x="6369949" y="13093558"/>
                  <a:pt x="6367341" y="13112387"/>
                  <a:pt x="6383619" y="13118628"/>
                </a:cubicBezTo>
                <a:close/>
                <a:moveTo>
                  <a:pt x="6084399" y="13797200"/>
                </a:moveTo>
                <a:cubicBezTo>
                  <a:pt x="6068695" y="13786451"/>
                  <a:pt x="6055465" y="13774409"/>
                  <a:pt x="6038614" y="13764105"/>
                </a:cubicBezTo>
                <a:cubicBezTo>
                  <a:pt x="6030002" y="13767448"/>
                  <a:pt x="6026315" y="13784403"/>
                  <a:pt x="6020587" y="13795214"/>
                </a:cubicBezTo>
                <a:cubicBezTo>
                  <a:pt x="6037178" y="13808263"/>
                  <a:pt x="6067932" y="13807556"/>
                  <a:pt x="6084399" y="13797200"/>
                </a:cubicBezTo>
                <a:close/>
                <a:moveTo>
                  <a:pt x="7570217" y="10435313"/>
                </a:moveTo>
                <a:cubicBezTo>
                  <a:pt x="7542408" y="10426858"/>
                  <a:pt x="7537074" y="10446395"/>
                  <a:pt x="7524002" y="10461560"/>
                </a:cubicBezTo>
                <a:cubicBezTo>
                  <a:pt x="7510054" y="10477408"/>
                  <a:pt x="7496871" y="10494202"/>
                  <a:pt x="7483750" y="10510259"/>
                </a:cubicBezTo>
                <a:lnTo>
                  <a:pt x="7455261" y="10541878"/>
                </a:lnTo>
                <a:lnTo>
                  <a:pt x="7443862" y="10554530"/>
                </a:lnTo>
                <a:cubicBezTo>
                  <a:pt x="7449915" y="10573539"/>
                  <a:pt x="7445565" y="10618634"/>
                  <a:pt x="7467220" y="10610867"/>
                </a:cubicBezTo>
                <a:cubicBezTo>
                  <a:pt x="7477019" y="10601500"/>
                  <a:pt x="7457354" y="10606959"/>
                  <a:pt x="7460736" y="10594359"/>
                </a:cubicBezTo>
                <a:lnTo>
                  <a:pt x="7482147" y="10565900"/>
                </a:lnTo>
                <a:lnTo>
                  <a:pt x="7518464" y="10517627"/>
                </a:lnTo>
                <a:lnTo>
                  <a:pt x="7544027" y="10476968"/>
                </a:lnTo>
                <a:close/>
                <a:moveTo>
                  <a:pt x="7463807" y="10680905"/>
                </a:moveTo>
                <a:cubicBezTo>
                  <a:pt x="7446666" y="10633375"/>
                  <a:pt x="7425784" y="10568827"/>
                  <a:pt x="7420854" y="10511136"/>
                </a:cubicBezTo>
                <a:cubicBezTo>
                  <a:pt x="7419652" y="10499182"/>
                  <a:pt x="7433339" y="10483972"/>
                  <a:pt x="7417531" y="10474943"/>
                </a:cubicBezTo>
                <a:cubicBezTo>
                  <a:pt x="7399562" y="10482439"/>
                  <a:pt x="7405736" y="10511321"/>
                  <a:pt x="7407589" y="10527860"/>
                </a:cubicBezTo>
                <a:cubicBezTo>
                  <a:pt x="7413380" y="10580547"/>
                  <a:pt x="7436821" y="10642127"/>
                  <a:pt x="7453933" y="10681013"/>
                </a:cubicBezTo>
                <a:cubicBezTo>
                  <a:pt x="7457334" y="10681072"/>
                  <a:pt x="7460406" y="10680846"/>
                  <a:pt x="7463807" y="10680905"/>
                </a:cubicBezTo>
                <a:close/>
                <a:moveTo>
                  <a:pt x="8022154" y="9418966"/>
                </a:moveTo>
                <a:cubicBezTo>
                  <a:pt x="8025223" y="9408638"/>
                  <a:pt x="8027383" y="9399142"/>
                  <a:pt x="8015676" y="9397756"/>
                </a:cubicBezTo>
                <a:cubicBezTo>
                  <a:pt x="8010830" y="9408877"/>
                  <a:pt x="8016274" y="9413912"/>
                  <a:pt x="8022154" y="9418966"/>
                </a:cubicBezTo>
                <a:close/>
                <a:moveTo>
                  <a:pt x="6898275" y="11966204"/>
                </a:moveTo>
                <a:cubicBezTo>
                  <a:pt x="6881146" y="11979091"/>
                  <a:pt x="6835082" y="11974435"/>
                  <a:pt x="6832961" y="11991098"/>
                </a:cubicBezTo>
                <a:cubicBezTo>
                  <a:pt x="6852493" y="11983555"/>
                  <a:pt x="6896775" y="11983617"/>
                  <a:pt x="6898275" y="11966204"/>
                </a:cubicBezTo>
                <a:close/>
                <a:moveTo>
                  <a:pt x="7739004" y="10067072"/>
                </a:moveTo>
                <a:cubicBezTo>
                  <a:pt x="7731852" y="10084914"/>
                  <a:pt x="7721260" y="10099359"/>
                  <a:pt x="7706930" y="10110007"/>
                </a:cubicBezTo>
                <a:cubicBezTo>
                  <a:pt x="7689357" y="10109809"/>
                  <a:pt x="7687668" y="10099153"/>
                  <a:pt x="7670338" y="10106640"/>
                </a:cubicBezTo>
                <a:cubicBezTo>
                  <a:pt x="7645032" y="10088851"/>
                  <a:pt x="7622262" y="10063473"/>
                  <a:pt x="7630738" y="10027079"/>
                </a:cubicBezTo>
                <a:cubicBezTo>
                  <a:pt x="7638385" y="9996295"/>
                  <a:pt x="7678711" y="9978730"/>
                  <a:pt x="7717338" y="9980401"/>
                </a:cubicBezTo>
                <a:cubicBezTo>
                  <a:pt x="7731783" y="9984228"/>
                  <a:pt x="7731922" y="10003324"/>
                  <a:pt x="7750437" y="10003758"/>
                </a:cubicBezTo>
                <a:cubicBezTo>
                  <a:pt x="7749867" y="10027992"/>
                  <a:pt x="7746155" y="10049230"/>
                  <a:pt x="7739004" y="10067072"/>
                </a:cubicBezTo>
                <a:close/>
                <a:moveTo>
                  <a:pt x="6401682" y="13093938"/>
                </a:moveTo>
                <a:cubicBezTo>
                  <a:pt x="6401457" y="13087884"/>
                  <a:pt x="6388043" y="13081690"/>
                  <a:pt x="6388079" y="13097763"/>
                </a:cubicBezTo>
                <a:cubicBezTo>
                  <a:pt x="6390645" y="13098420"/>
                  <a:pt x="6393783" y="13098855"/>
                  <a:pt x="6396524" y="13099115"/>
                </a:cubicBezTo>
                <a:cubicBezTo>
                  <a:pt x="6400367" y="13097958"/>
                  <a:pt x="6401757" y="13095956"/>
                  <a:pt x="6401682" y="13093938"/>
                </a:cubicBezTo>
                <a:close/>
                <a:moveTo>
                  <a:pt x="9585737" y="5888444"/>
                </a:moveTo>
                <a:cubicBezTo>
                  <a:pt x="9592009" y="5880710"/>
                  <a:pt x="9581795" y="5879061"/>
                  <a:pt x="9580598" y="5874232"/>
                </a:cubicBezTo>
                <a:cubicBezTo>
                  <a:pt x="9576448" y="5881473"/>
                  <a:pt x="9578219" y="5886077"/>
                  <a:pt x="9585737" y="5888444"/>
                </a:cubicBezTo>
                <a:close/>
                <a:moveTo>
                  <a:pt x="9709674" y="5608929"/>
                </a:moveTo>
                <a:lnTo>
                  <a:pt x="9693292" y="5601691"/>
                </a:lnTo>
                <a:cubicBezTo>
                  <a:pt x="9684106" y="5609512"/>
                  <a:pt x="9710477" y="5621164"/>
                  <a:pt x="9709674" y="5608929"/>
                </a:cubicBezTo>
                <a:close/>
                <a:moveTo>
                  <a:pt x="10921695" y="2869242"/>
                </a:moveTo>
                <a:cubicBezTo>
                  <a:pt x="10922883" y="2865477"/>
                  <a:pt x="10923671" y="2861535"/>
                  <a:pt x="10924460" y="2857594"/>
                </a:cubicBezTo>
                <a:cubicBezTo>
                  <a:pt x="10914711" y="2849473"/>
                  <a:pt x="10909135" y="2871795"/>
                  <a:pt x="10921695" y="2869242"/>
                </a:cubicBezTo>
                <a:close/>
                <a:moveTo>
                  <a:pt x="8551394" y="8234967"/>
                </a:moveTo>
                <a:cubicBezTo>
                  <a:pt x="8541638" y="8226848"/>
                  <a:pt x="8545452" y="8212823"/>
                  <a:pt x="8535473" y="8204130"/>
                </a:cubicBezTo>
                <a:cubicBezTo>
                  <a:pt x="8523696" y="8218920"/>
                  <a:pt x="8536639" y="8244634"/>
                  <a:pt x="8551394" y="8234967"/>
                </a:cubicBezTo>
                <a:close/>
                <a:moveTo>
                  <a:pt x="10133422" y="4654511"/>
                </a:moveTo>
                <a:cubicBezTo>
                  <a:pt x="10123440" y="4637240"/>
                  <a:pt x="10134689" y="4598853"/>
                  <a:pt x="10108467" y="4596792"/>
                </a:cubicBezTo>
                <a:cubicBezTo>
                  <a:pt x="10100574" y="4607115"/>
                  <a:pt x="10111512" y="4620065"/>
                  <a:pt x="10116531" y="4631331"/>
                </a:cubicBezTo>
                <a:cubicBezTo>
                  <a:pt x="10119466" y="4639771"/>
                  <a:pt x="10122305" y="4666743"/>
                  <a:pt x="10133422" y="4654511"/>
                </a:cubicBezTo>
                <a:close/>
                <a:moveTo>
                  <a:pt x="6316753" y="13293659"/>
                </a:moveTo>
                <a:cubicBezTo>
                  <a:pt x="6317454" y="13271608"/>
                  <a:pt x="6300960" y="13248621"/>
                  <a:pt x="6302122" y="13215831"/>
                </a:cubicBezTo>
                <a:cubicBezTo>
                  <a:pt x="6303543" y="13180302"/>
                  <a:pt x="6320826" y="13142264"/>
                  <a:pt x="6325552" y="13102486"/>
                </a:cubicBezTo>
                <a:cubicBezTo>
                  <a:pt x="6246483" y="13083251"/>
                  <a:pt x="6155920" y="13100802"/>
                  <a:pt x="6091359" y="13067043"/>
                </a:cubicBezTo>
                <a:cubicBezTo>
                  <a:pt x="6098182" y="13054833"/>
                  <a:pt x="6094410" y="13028903"/>
                  <a:pt x="6110075" y="13018222"/>
                </a:cubicBezTo>
                <a:cubicBezTo>
                  <a:pt x="6179391" y="13025061"/>
                  <a:pt x="6252201" y="13051998"/>
                  <a:pt x="6334250" y="13060181"/>
                </a:cubicBezTo>
                <a:cubicBezTo>
                  <a:pt x="6349066" y="12929710"/>
                  <a:pt x="6378820" y="12818208"/>
                  <a:pt x="6408341" y="12701847"/>
                </a:cubicBezTo>
                <a:cubicBezTo>
                  <a:pt x="6332090" y="12696701"/>
                  <a:pt x="6228377" y="12704160"/>
                  <a:pt x="6172351" y="12653240"/>
                </a:cubicBezTo>
                <a:cubicBezTo>
                  <a:pt x="6182081" y="12636605"/>
                  <a:pt x="6184669" y="12609203"/>
                  <a:pt x="6203669" y="12607132"/>
                </a:cubicBezTo>
                <a:cubicBezTo>
                  <a:pt x="6265347" y="12617257"/>
                  <a:pt x="6371684" y="12636171"/>
                  <a:pt x="6423909" y="12648304"/>
                </a:cubicBezTo>
                <a:cubicBezTo>
                  <a:pt x="6451013" y="12595577"/>
                  <a:pt x="6476209" y="12539628"/>
                  <a:pt x="6511695" y="12499168"/>
                </a:cubicBezTo>
                <a:cubicBezTo>
                  <a:pt x="6440322" y="12481905"/>
                  <a:pt x="6379663" y="12472706"/>
                  <a:pt x="6322743" y="12456120"/>
                </a:cubicBezTo>
                <a:cubicBezTo>
                  <a:pt x="6284176" y="12444313"/>
                  <a:pt x="6251997" y="12423434"/>
                  <a:pt x="6224284" y="12422607"/>
                </a:cubicBezTo>
                <a:cubicBezTo>
                  <a:pt x="6170978" y="12420463"/>
                  <a:pt x="6142300" y="12481059"/>
                  <a:pt x="6123799" y="12546626"/>
                </a:cubicBezTo>
                <a:cubicBezTo>
                  <a:pt x="6097145" y="12641419"/>
                  <a:pt x="6074146" y="12788257"/>
                  <a:pt x="6055306" y="12879365"/>
                </a:cubicBezTo>
                <a:cubicBezTo>
                  <a:pt x="6023530" y="13034219"/>
                  <a:pt x="5977327" y="13180794"/>
                  <a:pt x="6002795" y="13281489"/>
                </a:cubicBezTo>
                <a:cubicBezTo>
                  <a:pt x="6010592" y="13289692"/>
                  <a:pt x="6027833" y="13291601"/>
                  <a:pt x="6029233" y="13304589"/>
                </a:cubicBezTo>
                <a:cubicBezTo>
                  <a:pt x="6106506" y="13331120"/>
                  <a:pt x="6153880" y="13290679"/>
                  <a:pt x="6212871" y="13285344"/>
                </a:cubicBezTo>
                <a:cubicBezTo>
                  <a:pt x="6243936" y="13282894"/>
                  <a:pt x="6276308" y="13291488"/>
                  <a:pt x="6316753" y="13293659"/>
                </a:cubicBezTo>
                <a:close/>
                <a:moveTo>
                  <a:pt x="9602169" y="5868482"/>
                </a:moveTo>
                <a:cubicBezTo>
                  <a:pt x="9610114" y="5850501"/>
                  <a:pt x="9603472" y="5837538"/>
                  <a:pt x="9589185" y="5827881"/>
                </a:cubicBezTo>
                <a:cubicBezTo>
                  <a:pt x="9589682" y="5842906"/>
                  <a:pt x="9592478" y="5857037"/>
                  <a:pt x="9602169" y="5868482"/>
                </a:cubicBezTo>
                <a:close/>
                <a:moveTo>
                  <a:pt x="10486846" y="3869269"/>
                </a:moveTo>
                <a:cubicBezTo>
                  <a:pt x="10487052" y="3866464"/>
                  <a:pt x="10486073" y="3863769"/>
                  <a:pt x="10483397" y="3861753"/>
                </a:cubicBezTo>
                <a:cubicBezTo>
                  <a:pt x="10477396" y="3866723"/>
                  <a:pt x="10472549" y="3875539"/>
                  <a:pt x="10466816" y="3882058"/>
                </a:cubicBezTo>
                <a:cubicBezTo>
                  <a:pt x="10474942" y="3887077"/>
                  <a:pt x="10486228" y="3877682"/>
                  <a:pt x="10486846" y="3869269"/>
                </a:cubicBezTo>
                <a:close/>
                <a:moveTo>
                  <a:pt x="8220101" y="9000426"/>
                </a:moveTo>
                <a:cubicBezTo>
                  <a:pt x="8212104" y="8993971"/>
                  <a:pt x="8214417" y="8980994"/>
                  <a:pt x="8202390" y="8976978"/>
                </a:cubicBezTo>
                <a:cubicBezTo>
                  <a:pt x="8196143" y="8990218"/>
                  <a:pt x="8211985" y="9006608"/>
                  <a:pt x="8220101" y="9000426"/>
                </a:cubicBezTo>
                <a:close/>
                <a:moveTo>
                  <a:pt x="10733444" y="3312446"/>
                </a:moveTo>
                <a:cubicBezTo>
                  <a:pt x="10724281" y="3308397"/>
                  <a:pt x="10714405" y="3301654"/>
                  <a:pt x="10709738" y="3310062"/>
                </a:cubicBezTo>
                <a:cubicBezTo>
                  <a:pt x="10718900" y="3314110"/>
                  <a:pt x="10729175" y="3321030"/>
                  <a:pt x="10733444" y="3312446"/>
                </a:cubicBezTo>
                <a:close/>
                <a:moveTo>
                  <a:pt x="7577765" y="10454705"/>
                </a:moveTo>
                <a:cubicBezTo>
                  <a:pt x="7580993" y="10449343"/>
                  <a:pt x="7583142" y="10444013"/>
                  <a:pt x="7583437" y="10438665"/>
                </a:cubicBezTo>
                <a:cubicBezTo>
                  <a:pt x="7575952" y="10448016"/>
                  <a:pt x="7566089" y="10459626"/>
                  <a:pt x="7557665" y="10471400"/>
                </a:cubicBezTo>
                <a:lnTo>
                  <a:pt x="7551800" y="10482948"/>
                </a:lnTo>
                <a:lnTo>
                  <a:pt x="7540536" y="10505121"/>
                </a:lnTo>
                <a:lnTo>
                  <a:pt x="7554999" y="10485409"/>
                </a:lnTo>
                <a:lnTo>
                  <a:pt x="7565621" y="10470930"/>
                </a:lnTo>
                <a:cubicBezTo>
                  <a:pt x="7570231" y="10465458"/>
                  <a:pt x="7574537" y="10460066"/>
                  <a:pt x="7577765" y="10454705"/>
                </a:cubicBezTo>
                <a:close/>
                <a:moveTo>
                  <a:pt x="6804138" y="12206218"/>
                </a:moveTo>
                <a:cubicBezTo>
                  <a:pt x="6786657" y="12203726"/>
                  <a:pt x="6771182" y="12206402"/>
                  <a:pt x="6757980" y="12215792"/>
                </a:cubicBezTo>
                <a:cubicBezTo>
                  <a:pt x="6778979" y="12226496"/>
                  <a:pt x="6790397" y="12212514"/>
                  <a:pt x="6804138" y="12206218"/>
                </a:cubicBezTo>
                <a:close/>
                <a:moveTo>
                  <a:pt x="10385726" y="4101105"/>
                </a:moveTo>
                <a:cubicBezTo>
                  <a:pt x="10383781" y="4072137"/>
                  <a:pt x="10386826" y="4041564"/>
                  <a:pt x="10367484" y="4019678"/>
                </a:cubicBezTo>
                <a:cubicBezTo>
                  <a:pt x="10357550" y="4052925"/>
                  <a:pt x="10367532" y="4078774"/>
                  <a:pt x="10385726" y="4101105"/>
                </a:cubicBezTo>
                <a:close/>
                <a:moveTo>
                  <a:pt x="10450008" y="3955620"/>
                </a:moveTo>
                <a:cubicBezTo>
                  <a:pt x="10435246" y="3952432"/>
                  <a:pt x="10413561" y="3930464"/>
                  <a:pt x="10406784" y="3947955"/>
                </a:cubicBezTo>
                <a:cubicBezTo>
                  <a:pt x="10417542" y="3961284"/>
                  <a:pt x="10431142" y="3956336"/>
                  <a:pt x="10439780" y="3970157"/>
                </a:cubicBezTo>
                <a:cubicBezTo>
                  <a:pt x="10443753" y="3967624"/>
                  <a:pt x="10447458" y="3963545"/>
                  <a:pt x="10450008" y="3955620"/>
                </a:cubicBezTo>
                <a:close/>
                <a:moveTo>
                  <a:pt x="10643736" y="3524098"/>
                </a:moveTo>
                <a:cubicBezTo>
                  <a:pt x="10632489" y="3517224"/>
                  <a:pt x="10613742" y="3537021"/>
                  <a:pt x="10631400" y="3543396"/>
                </a:cubicBezTo>
                <a:cubicBezTo>
                  <a:pt x="10640238" y="3540637"/>
                  <a:pt x="10632203" y="3527569"/>
                  <a:pt x="10643736" y="3524098"/>
                </a:cubicBezTo>
                <a:close/>
                <a:moveTo>
                  <a:pt x="8924667" y="7414779"/>
                </a:moveTo>
                <a:cubicBezTo>
                  <a:pt x="8923970" y="7410409"/>
                  <a:pt x="8920590" y="7407018"/>
                  <a:pt x="8915459" y="7408900"/>
                </a:cubicBezTo>
                <a:cubicBezTo>
                  <a:pt x="8919316" y="7414839"/>
                  <a:pt x="8907783" y="7420407"/>
                  <a:pt x="8917792" y="7426502"/>
                </a:cubicBezTo>
                <a:cubicBezTo>
                  <a:pt x="8923386" y="7424481"/>
                  <a:pt x="8925365" y="7419147"/>
                  <a:pt x="8924667" y="7414779"/>
                </a:cubicBezTo>
                <a:close/>
                <a:moveTo>
                  <a:pt x="10214642" y="4496546"/>
                </a:moveTo>
                <a:cubicBezTo>
                  <a:pt x="10219533" y="4488707"/>
                  <a:pt x="10219609" y="4482073"/>
                  <a:pt x="10210893" y="4479174"/>
                </a:cubicBezTo>
                <a:cubicBezTo>
                  <a:pt x="10206798" y="4487365"/>
                  <a:pt x="10211095" y="4491646"/>
                  <a:pt x="10214642" y="4496546"/>
                </a:cubicBezTo>
                <a:close/>
                <a:moveTo>
                  <a:pt x="9977157" y="5042650"/>
                </a:moveTo>
                <a:cubicBezTo>
                  <a:pt x="9981206" y="5033487"/>
                  <a:pt x="9984781" y="5024589"/>
                  <a:pt x="9985074" y="5016921"/>
                </a:cubicBezTo>
                <a:lnTo>
                  <a:pt x="9979577" y="5008344"/>
                </a:lnTo>
                <a:lnTo>
                  <a:pt x="9974574" y="5000538"/>
                </a:lnTo>
                <a:lnTo>
                  <a:pt x="9973310" y="4998568"/>
                </a:lnTo>
                <a:lnTo>
                  <a:pt x="9972739" y="5002548"/>
                </a:lnTo>
                <a:lnTo>
                  <a:pt x="9971958" y="5007995"/>
                </a:lnTo>
                <a:lnTo>
                  <a:pt x="9969850" y="5022694"/>
                </a:lnTo>
                <a:cubicBezTo>
                  <a:pt x="9971041" y="5029829"/>
                  <a:pt x="9974027" y="5036268"/>
                  <a:pt x="9977157" y="5042650"/>
                </a:cubicBezTo>
                <a:close/>
                <a:moveTo>
                  <a:pt x="10153384" y="4643805"/>
                </a:moveTo>
                <a:cubicBezTo>
                  <a:pt x="10147012" y="4640990"/>
                  <a:pt x="10153275" y="4633280"/>
                  <a:pt x="10143457" y="4631799"/>
                </a:cubicBezTo>
                <a:cubicBezTo>
                  <a:pt x="10137899" y="4637914"/>
                  <a:pt x="10149595" y="4650227"/>
                  <a:pt x="10153384" y="4643805"/>
                </a:cubicBezTo>
                <a:close/>
                <a:moveTo>
                  <a:pt x="7453821" y="10753897"/>
                </a:moveTo>
                <a:cubicBezTo>
                  <a:pt x="7449189" y="10733239"/>
                  <a:pt x="7440541" y="10712568"/>
                  <a:pt x="7433974" y="10690817"/>
                </a:cubicBezTo>
                <a:cubicBezTo>
                  <a:pt x="7427784" y="10669965"/>
                  <a:pt x="7427414" y="10644363"/>
                  <a:pt x="7410956" y="10630750"/>
                </a:cubicBezTo>
                <a:cubicBezTo>
                  <a:pt x="7422861" y="10674341"/>
                  <a:pt x="7432446" y="10719956"/>
                  <a:pt x="7453821" y="10753897"/>
                </a:cubicBezTo>
                <a:close/>
                <a:moveTo>
                  <a:pt x="9632247" y="5827328"/>
                </a:moveTo>
                <a:cubicBezTo>
                  <a:pt x="9628526" y="5818522"/>
                  <a:pt x="9607160" y="5803351"/>
                  <a:pt x="9594651" y="5806896"/>
                </a:cubicBezTo>
                <a:cubicBezTo>
                  <a:pt x="9603719" y="5813291"/>
                  <a:pt x="9618986" y="5831498"/>
                  <a:pt x="9632247" y="5827328"/>
                </a:cubicBezTo>
                <a:close/>
                <a:moveTo>
                  <a:pt x="10425960" y="4033104"/>
                </a:moveTo>
                <a:lnTo>
                  <a:pt x="10411277" y="4009993"/>
                </a:lnTo>
                <a:lnTo>
                  <a:pt x="10406206" y="4002010"/>
                </a:lnTo>
                <a:lnTo>
                  <a:pt x="10416497" y="4008838"/>
                </a:lnTo>
                <a:lnTo>
                  <a:pt x="10423223" y="4013301"/>
                </a:lnTo>
                <a:close/>
                <a:moveTo>
                  <a:pt x="8538212" y="8305787"/>
                </a:moveTo>
                <a:cubicBezTo>
                  <a:pt x="8532080" y="8295937"/>
                  <a:pt x="8542215" y="8279469"/>
                  <a:pt x="8529187" y="8272285"/>
                </a:cubicBezTo>
                <a:cubicBezTo>
                  <a:pt x="8516437" y="8287121"/>
                  <a:pt x="8523632" y="8315056"/>
                  <a:pt x="8538212" y="8305787"/>
                </a:cubicBezTo>
                <a:close/>
                <a:moveTo>
                  <a:pt x="7776746" y="10033526"/>
                </a:moveTo>
                <a:cubicBezTo>
                  <a:pt x="7770426" y="10006816"/>
                  <a:pt x="7789392" y="9975469"/>
                  <a:pt x="7773126" y="9960299"/>
                </a:cubicBezTo>
                <a:cubicBezTo>
                  <a:pt x="7772339" y="9974561"/>
                  <a:pt x="7770207" y="10020419"/>
                  <a:pt x="7776746" y="10033526"/>
                </a:cubicBezTo>
                <a:close/>
                <a:moveTo>
                  <a:pt x="10947567" y="2863514"/>
                </a:moveTo>
                <a:cubicBezTo>
                  <a:pt x="10943804" y="2862328"/>
                  <a:pt x="10939864" y="2861540"/>
                  <a:pt x="10936102" y="2860354"/>
                </a:cubicBezTo>
                <a:cubicBezTo>
                  <a:pt x="10935137" y="2864694"/>
                  <a:pt x="10934125" y="2868061"/>
                  <a:pt x="10933337" y="2872002"/>
                </a:cubicBezTo>
                <a:cubicBezTo>
                  <a:pt x="10935505" y="2872484"/>
                  <a:pt x="10937897" y="2873540"/>
                  <a:pt x="10940464" y="2874198"/>
                </a:cubicBezTo>
                <a:cubicBezTo>
                  <a:pt x="10942180" y="2869236"/>
                  <a:pt x="10947092" y="2869977"/>
                  <a:pt x="10947567" y="2863514"/>
                </a:cubicBezTo>
                <a:close/>
                <a:moveTo>
                  <a:pt x="10402863" y="4096766"/>
                </a:moveTo>
                <a:cubicBezTo>
                  <a:pt x="10408140" y="4080518"/>
                  <a:pt x="10408641" y="4062160"/>
                  <a:pt x="10405553" y="4044121"/>
                </a:cubicBezTo>
                <a:lnTo>
                  <a:pt x="10394271" y="4013754"/>
                </a:lnTo>
                <a:lnTo>
                  <a:pt x="10386707" y="3993394"/>
                </a:lnTo>
                <a:lnTo>
                  <a:pt x="10382018" y="4016464"/>
                </a:lnTo>
                <a:lnTo>
                  <a:pt x="10380641" y="4023236"/>
                </a:lnTo>
                <a:cubicBezTo>
                  <a:pt x="10380249" y="4050866"/>
                  <a:pt x="10394574" y="4072738"/>
                  <a:pt x="10402863" y="4096766"/>
                </a:cubicBezTo>
                <a:close/>
                <a:moveTo>
                  <a:pt x="10016849" y="4971133"/>
                </a:moveTo>
                <a:cubicBezTo>
                  <a:pt x="10007357" y="4955987"/>
                  <a:pt x="10022737" y="4930873"/>
                  <a:pt x="10000036" y="4920842"/>
                </a:cubicBezTo>
                <a:cubicBezTo>
                  <a:pt x="9997773" y="4938892"/>
                  <a:pt x="9998278" y="4970070"/>
                  <a:pt x="10016849" y="4971133"/>
                </a:cubicBezTo>
                <a:close/>
                <a:moveTo>
                  <a:pt x="10062799" y="4867138"/>
                </a:moveTo>
                <a:cubicBezTo>
                  <a:pt x="10065946" y="4849242"/>
                  <a:pt x="10066386" y="4831816"/>
                  <a:pt x="10063635" y="4815956"/>
                </a:cubicBezTo>
                <a:lnTo>
                  <a:pt x="10049465" y="4783619"/>
                </a:lnTo>
                <a:lnTo>
                  <a:pt x="10047944" y="4780149"/>
                </a:lnTo>
                <a:lnTo>
                  <a:pt x="10052766" y="4773166"/>
                </a:lnTo>
                <a:lnTo>
                  <a:pt x="10071344" y="4746264"/>
                </a:lnTo>
                <a:lnTo>
                  <a:pt x="10072728" y="4747705"/>
                </a:lnTo>
                <a:lnTo>
                  <a:pt x="10076953" y="4738142"/>
                </a:lnTo>
                <a:lnTo>
                  <a:pt x="10071344" y="4746264"/>
                </a:lnTo>
                <a:lnTo>
                  <a:pt x="10067062" y="4741809"/>
                </a:lnTo>
                <a:cubicBezTo>
                  <a:pt x="10065141" y="4739828"/>
                  <a:pt x="10064152" y="4737487"/>
                  <a:pt x="10066997" y="4733743"/>
                </a:cubicBezTo>
                <a:lnTo>
                  <a:pt x="10063349" y="4739656"/>
                </a:lnTo>
                <a:lnTo>
                  <a:pt x="10033142" y="4788612"/>
                </a:lnTo>
                <a:lnTo>
                  <a:pt x="10023586" y="4780281"/>
                </a:lnTo>
                <a:cubicBezTo>
                  <a:pt x="10028013" y="4783190"/>
                  <a:pt x="10022852" y="4789482"/>
                  <a:pt x="10020961" y="4794838"/>
                </a:cubicBezTo>
                <a:lnTo>
                  <a:pt x="10025349" y="4801242"/>
                </a:lnTo>
                <a:lnTo>
                  <a:pt x="9999178" y="4843657"/>
                </a:lnTo>
                <a:lnTo>
                  <a:pt x="9997761" y="4835901"/>
                </a:lnTo>
                <a:cubicBezTo>
                  <a:pt x="9993000" y="4812604"/>
                  <a:pt x="9986423" y="4790054"/>
                  <a:pt x="9973958" y="4769784"/>
                </a:cubicBezTo>
                <a:cubicBezTo>
                  <a:pt x="9964590" y="4794219"/>
                  <a:pt x="9976647" y="4810023"/>
                  <a:pt x="9982961" y="4828053"/>
                </a:cubicBezTo>
                <a:lnTo>
                  <a:pt x="9985585" y="4865686"/>
                </a:lnTo>
                <a:lnTo>
                  <a:pt x="9972894" y="4886255"/>
                </a:lnTo>
                <a:lnTo>
                  <a:pt x="9964295" y="4897856"/>
                </a:lnTo>
                <a:lnTo>
                  <a:pt x="9964262" y="4900244"/>
                </a:lnTo>
                <a:lnTo>
                  <a:pt x="9958014" y="4910372"/>
                </a:lnTo>
                <a:cubicBezTo>
                  <a:pt x="9947872" y="4902082"/>
                  <a:pt x="9950225" y="4906454"/>
                  <a:pt x="9939907" y="4898563"/>
                </a:cubicBezTo>
                <a:cubicBezTo>
                  <a:pt x="9924952" y="4936719"/>
                  <a:pt x="9948475" y="4959971"/>
                  <a:pt x="9953796" y="4989945"/>
                </a:cubicBezTo>
                <a:cubicBezTo>
                  <a:pt x="9959769" y="4992585"/>
                  <a:pt x="9963790" y="4991027"/>
                  <a:pt x="9966745" y="4987570"/>
                </a:cubicBezTo>
                <a:cubicBezTo>
                  <a:pt x="9951049" y="4964919"/>
                  <a:pt x="9945069" y="4937513"/>
                  <a:pt x="9958014" y="4910372"/>
                </a:cubicBezTo>
                <a:lnTo>
                  <a:pt x="9964248" y="4901345"/>
                </a:lnTo>
                <a:lnTo>
                  <a:pt x="9964082" y="4913471"/>
                </a:lnTo>
                <a:cubicBezTo>
                  <a:pt x="9966253" y="4923774"/>
                  <a:pt x="9972515" y="4932495"/>
                  <a:pt x="9979675" y="4931373"/>
                </a:cubicBezTo>
                <a:cubicBezTo>
                  <a:pt x="9977296" y="4924368"/>
                  <a:pt x="9978694" y="4915818"/>
                  <a:pt x="9979158" y="4907630"/>
                </a:cubicBezTo>
                <a:lnTo>
                  <a:pt x="9973555" y="4887867"/>
                </a:lnTo>
                <a:lnTo>
                  <a:pt x="9985887" y="4870010"/>
                </a:lnTo>
                <a:lnTo>
                  <a:pt x="9986165" y="4873996"/>
                </a:lnTo>
                <a:cubicBezTo>
                  <a:pt x="9988378" y="4888784"/>
                  <a:pt x="9992837" y="4902661"/>
                  <a:pt x="10002852" y="4914469"/>
                </a:cubicBezTo>
                <a:cubicBezTo>
                  <a:pt x="10004613" y="4910483"/>
                  <a:pt x="10008772" y="4911845"/>
                  <a:pt x="10010662" y="4906489"/>
                </a:cubicBezTo>
                <a:lnTo>
                  <a:pt x="10000205" y="4849276"/>
                </a:lnTo>
                <a:lnTo>
                  <a:pt x="10019883" y="4820782"/>
                </a:lnTo>
                <a:lnTo>
                  <a:pt x="10017462" y="4863358"/>
                </a:lnTo>
                <a:lnTo>
                  <a:pt x="10018881" y="4880465"/>
                </a:lnTo>
                <a:lnTo>
                  <a:pt x="10019406" y="4886800"/>
                </a:lnTo>
                <a:lnTo>
                  <a:pt x="10025450" y="4899096"/>
                </a:lnTo>
                <a:lnTo>
                  <a:pt x="10029410" y="4907151"/>
                </a:lnTo>
                <a:lnTo>
                  <a:pt x="10032496" y="4893067"/>
                </a:lnTo>
                <a:lnTo>
                  <a:pt x="10035254" y="4880476"/>
                </a:lnTo>
                <a:cubicBezTo>
                  <a:pt x="10035600" y="4872235"/>
                  <a:pt x="10034578" y="4864551"/>
                  <a:pt x="10032886" y="4857135"/>
                </a:cubicBezTo>
                <a:lnTo>
                  <a:pt x="10029713" y="4846165"/>
                </a:lnTo>
                <a:lnTo>
                  <a:pt x="10021637" y="4818243"/>
                </a:lnTo>
                <a:lnTo>
                  <a:pt x="10029347" y="4807078"/>
                </a:lnTo>
                <a:lnTo>
                  <a:pt x="10032577" y="4811794"/>
                </a:lnTo>
                <a:lnTo>
                  <a:pt x="10035602" y="4827517"/>
                </a:lnTo>
                <a:lnTo>
                  <a:pt x="10036762" y="4833549"/>
                </a:lnTo>
                <a:cubicBezTo>
                  <a:pt x="10038654" y="4848254"/>
                  <a:pt x="10040328" y="4861972"/>
                  <a:pt x="10051257" y="4866325"/>
                </a:cubicBezTo>
                <a:cubicBezTo>
                  <a:pt x="10051404" y="4850911"/>
                  <a:pt x="10051244" y="4832149"/>
                  <a:pt x="10047669" y="4815866"/>
                </a:cubicBezTo>
                <a:lnTo>
                  <a:pt x="10043085" y="4803823"/>
                </a:lnTo>
                <a:lnTo>
                  <a:pt x="10039356" y="4794028"/>
                </a:lnTo>
                <a:lnTo>
                  <a:pt x="10038734" y="4793485"/>
                </a:lnTo>
                <a:lnTo>
                  <a:pt x="10046312" y="4782512"/>
                </a:lnTo>
                <a:lnTo>
                  <a:pt x="10047267" y="4790579"/>
                </a:lnTo>
                <a:lnTo>
                  <a:pt x="10050981" y="4821972"/>
                </a:lnTo>
                <a:cubicBezTo>
                  <a:pt x="10054460" y="4837261"/>
                  <a:pt x="10058966" y="4852110"/>
                  <a:pt x="10062799" y="4867138"/>
                </a:cubicBezTo>
                <a:close/>
                <a:moveTo>
                  <a:pt x="9830112" y="5402213"/>
                </a:moveTo>
                <a:cubicBezTo>
                  <a:pt x="9821085" y="5377307"/>
                  <a:pt x="9816257" y="5350453"/>
                  <a:pt x="9796485" y="5329356"/>
                </a:cubicBezTo>
                <a:cubicBezTo>
                  <a:pt x="9793266" y="5359310"/>
                  <a:pt x="9812064" y="5380452"/>
                  <a:pt x="9820915" y="5405757"/>
                </a:cubicBezTo>
                <a:cubicBezTo>
                  <a:pt x="9824507" y="5407343"/>
                  <a:pt x="9828849" y="5408311"/>
                  <a:pt x="9830112" y="5402213"/>
                </a:cubicBezTo>
                <a:close/>
                <a:moveTo>
                  <a:pt x="9952607" y="5125146"/>
                </a:moveTo>
                <a:cubicBezTo>
                  <a:pt x="9947773" y="5117772"/>
                  <a:pt x="9953675" y="5106569"/>
                  <a:pt x="9938902" y="5103375"/>
                </a:cubicBezTo>
                <a:cubicBezTo>
                  <a:pt x="9935029" y="5112141"/>
                  <a:pt x="9945585" y="5129187"/>
                  <a:pt x="9952607" y="5125146"/>
                </a:cubicBezTo>
                <a:close/>
                <a:moveTo>
                  <a:pt x="8444944" y="8543215"/>
                </a:moveTo>
                <a:cubicBezTo>
                  <a:pt x="8440874" y="8548139"/>
                  <a:pt x="8434794" y="8546893"/>
                  <a:pt x="8431121" y="8551991"/>
                </a:cubicBezTo>
                <a:cubicBezTo>
                  <a:pt x="8387902" y="8527614"/>
                  <a:pt x="8290194" y="8534374"/>
                  <a:pt x="8305656" y="8476871"/>
                </a:cubicBezTo>
                <a:cubicBezTo>
                  <a:pt x="8349784" y="8476684"/>
                  <a:pt x="8402757" y="8497209"/>
                  <a:pt x="8443842" y="8512481"/>
                </a:cubicBezTo>
                <a:cubicBezTo>
                  <a:pt x="8453369" y="8526293"/>
                  <a:pt x="8431976" y="8530764"/>
                  <a:pt x="8444944" y="8543215"/>
                </a:cubicBezTo>
                <a:close/>
                <a:moveTo>
                  <a:pt x="8053884" y="9430823"/>
                </a:moveTo>
                <a:cubicBezTo>
                  <a:pt x="8041026" y="9425898"/>
                  <a:pt x="8060366" y="9402334"/>
                  <a:pt x="8037651" y="9403516"/>
                </a:cubicBezTo>
                <a:cubicBezTo>
                  <a:pt x="8028248" y="9409207"/>
                  <a:pt x="8038626" y="9420997"/>
                  <a:pt x="8038641" y="9430589"/>
                </a:cubicBezTo>
                <a:cubicBezTo>
                  <a:pt x="8044257" y="9431707"/>
                  <a:pt x="8051499" y="9435513"/>
                  <a:pt x="8053884" y="9430823"/>
                </a:cubicBezTo>
                <a:close/>
                <a:moveTo>
                  <a:pt x="6839544" y="12180001"/>
                </a:moveTo>
                <a:lnTo>
                  <a:pt x="6819613" y="12171194"/>
                </a:lnTo>
                <a:cubicBezTo>
                  <a:pt x="6807631" y="12189685"/>
                  <a:pt x="6833929" y="12197023"/>
                  <a:pt x="6839544" y="12180001"/>
                </a:cubicBezTo>
                <a:close/>
                <a:moveTo>
                  <a:pt x="10582750" y="3708463"/>
                </a:moveTo>
                <a:cubicBezTo>
                  <a:pt x="10608581" y="3579954"/>
                  <a:pt x="10622750" y="3456286"/>
                  <a:pt x="10654148" y="3325954"/>
                </a:cubicBezTo>
                <a:cubicBezTo>
                  <a:pt x="10599717" y="3345689"/>
                  <a:pt x="10550356" y="3377659"/>
                  <a:pt x="10498149" y="3403136"/>
                </a:cubicBezTo>
                <a:cubicBezTo>
                  <a:pt x="10445193" y="3429234"/>
                  <a:pt x="10392986" y="3454711"/>
                  <a:pt x="10338964" y="3478910"/>
                </a:cubicBezTo>
                <a:cubicBezTo>
                  <a:pt x="10399649" y="3561407"/>
                  <a:pt x="10455863" y="3660489"/>
                  <a:pt x="10582750" y="3708463"/>
                </a:cubicBezTo>
                <a:close/>
                <a:moveTo>
                  <a:pt x="8950670" y="7404823"/>
                </a:moveTo>
                <a:cubicBezTo>
                  <a:pt x="8946813" y="7398885"/>
                  <a:pt x="8953124" y="7392877"/>
                  <a:pt x="8948954" y="7387235"/>
                </a:cubicBezTo>
                <a:cubicBezTo>
                  <a:pt x="8942076" y="7391377"/>
                  <a:pt x="8941955" y="7408318"/>
                  <a:pt x="8950670" y="7404823"/>
                </a:cubicBezTo>
                <a:close/>
                <a:moveTo>
                  <a:pt x="6328926" y="13340428"/>
                </a:moveTo>
                <a:cubicBezTo>
                  <a:pt x="6308221" y="13331280"/>
                  <a:pt x="6296561" y="13315661"/>
                  <a:pt x="6279606" y="13303412"/>
                </a:cubicBezTo>
                <a:cubicBezTo>
                  <a:pt x="6278285" y="13324713"/>
                  <a:pt x="6319048" y="13349860"/>
                  <a:pt x="6328926" y="13340428"/>
                </a:cubicBezTo>
                <a:close/>
                <a:moveTo>
                  <a:pt x="6117442" y="13820378"/>
                </a:moveTo>
                <a:cubicBezTo>
                  <a:pt x="6094452" y="13812126"/>
                  <a:pt x="6060246" y="13809879"/>
                  <a:pt x="6057623" y="13828733"/>
                </a:cubicBezTo>
                <a:cubicBezTo>
                  <a:pt x="6082649" y="13838837"/>
                  <a:pt x="6099070" y="13827509"/>
                  <a:pt x="6117442" y="13820378"/>
                </a:cubicBezTo>
                <a:close/>
                <a:moveTo>
                  <a:pt x="9823667" y="5434070"/>
                </a:moveTo>
                <a:cubicBezTo>
                  <a:pt x="9818688" y="5428068"/>
                  <a:pt x="9824806" y="5417459"/>
                  <a:pt x="9813329" y="5414290"/>
                </a:cubicBezTo>
                <a:cubicBezTo>
                  <a:pt x="9809990" y="5421847"/>
                  <a:pt x="9815364" y="5439910"/>
                  <a:pt x="9823667" y="5434070"/>
                </a:cubicBezTo>
                <a:close/>
                <a:moveTo>
                  <a:pt x="8386903" y="8686224"/>
                </a:moveTo>
                <a:lnTo>
                  <a:pt x="8381465" y="8698532"/>
                </a:lnTo>
                <a:cubicBezTo>
                  <a:pt x="8313669" y="8683289"/>
                  <a:pt x="8285538" y="8623402"/>
                  <a:pt x="8259957" y="8580303"/>
                </a:cubicBezTo>
                <a:cubicBezTo>
                  <a:pt x="8325248" y="8579728"/>
                  <a:pt x="8362921" y="8648102"/>
                  <a:pt x="8386903" y="8686224"/>
                </a:cubicBezTo>
                <a:close/>
                <a:moveTo>
                  <a:pt x="9727633" y="5655833"/>
                </a:moveTo>
                <a:cubicBezTo>
                  <a:pt x="9727932" y="5642185"/>
                  <a:pt x="9732834" y="5626766"/>
                  <a:pt x="9716453" y="5619528"/>
                </a:cubicBezTo>
                <a:cubicBezTo>
                  <a:pt x="9713675" y="5634461"/>
                  <a:pt x="9716428" y="5646605"/>
                  <a:pt x="9727633" y="5655833"/>
                </a:cubicBezTo>
                <a:close/>
                <a:moveTo>
                  <a:pt x="10399747" y="4138266"/>
                </a:moveTo>
                <a:cubicBezTo>
                  <a:pt x="10393106" y="4129614"/>
                  <a:pt x="10390835" y="4118607"/>
                  <a:pt x="10376907" y="4112453"/>
                </a:cubicBezTo>
                <a:cubicBezTo>
                  <a:pt x="10375864" y="4123426"/>
                  <a:pt x="10389910" y="4148688"/>
                  <a:pt x="10399747" y="4138266"/>
                </a:cubicBezTo>
                <a:close/>
                <a:moveTo>
                  <a:pt x="10012340" y="5015813"/>
                </a:moveTo>
                <a:lnTo>
                  <a:pt x="10011662" y="5009814"/>
                </a:lnTo>
                <a:lnTo>
                  <a:pt x="10009696" y="4992439"/>
                </a:lnTo>
                <a:cubicBezTo>
                  <a:pt x="10008100" y="4985008"/>
                  <a:pt x="10005478" y="4978015"/>
                  <a:pt x="10000889" y="4971702"/>
                </a:cubicBezTo>
                <a:cubicBezTo>
                  <a:pt x="9995135" y="4973683"/>
                  <a:pt x="9992071" y="4976644"/>
                  <a:pt x="9990594" y="4980257"/>
                </a:cubicBezTo>
                <a:lnTo>
                  <a:pt x="9990412" y="4983182"/>
                </a:lnTo>
                <a:lnTo>
                  <a:pt x="9989823" y="4992707"/>
                </a:lnTo>
                <a:cubicBezTo>
                  <a:pt x="9990418" y="4997285"/>
                  <a:pt x="9991498" y="5002182"/>
                  <a:pt x="9991958" y="5007066"/>
                </a:cubicBezTo>
                <a:lnTo>
                  <a:pt x="9991754" y="5008903"/>
                </a:lnTo>
                <a:lnTo>
                  <a:pt x="9990377" y="5021348"/>
                </a:lnTo>
                <a:cubicBezTo>
                  <a:pt x="10001864" y="5016898"/>
                  <a:pt x="10006559" y="5021354"/>
                  <a:pt x="10012340" y="5015813"/>
                </a:cubicBezTo>
                <a:close/>
                <a:moveTo>
                  <a:pt x="8577682" y="8270385"/>
                </a:moveTo>
                <a:cubicBezTo>
                  <a:pt x="8574789" y="8246733"/>
                  <a:pt x="8577244" y="8220683"/>
                  <a:pt x="8559808" y="8202982"/>
                </a:cubicBezTo>
                <a:cubicBezTo>
                  <a:pt x="8551782" y="8230854"/>
                  <a:pt x="8556973" y="8253619"/>
                  <a:pt x="8577682" y="8270385"/>
                </a:cubicBezTo>
                <a:close/>
                <a:moveTo>
                  <a:pt x="8915782" y="7506517"/>
                </a:moveTo>
                <a:cubicBezTo>
                  <a:pt x="8912890" y="7499058"/>
                  <a:pt x="8916469" y="7491445"/>
                  <a:pt x="8908652" y="7483865"/>
                </a:cubicBezTo>
                <a:cubicBezTo>
                  <a:pt x="8903272" y="7489587"/>
                  <a:pt x="8905887" y="7508125"/>
                  <a:pt x="8915782" y="7506517"/>
                </a:cubicBezTo>
                <a:close/>
                <a:moveTo>
                  <a:pt x="9970151" y="5120992"/>
                </a:moveTo>
                <a:cubicBezTo>
                  <a:pt x="9960097" y="5089880"/>
                  <a:pt x="9974914" y="5048804"/>
                  <a:pt x="9955671" y="5021252"/>
                </a:cubicBezTo>
                <a:cubicBezTo>
                  <a:pt x="9947746" y="5059658"/>
                  <a:pt x="9956651" y="5091215"/>
                  <a:pt x="9970151" y="5120992"/>
                </a:cubicBezTo>
                <a:close/>
                <a:moveTo>
                  <a:pt x="6326134" y="13368692"/>
                </a:moveTo>
                <a:cubicBezTo>
                  <a:pt x="6327629" y="13367330"/>
                  <a:pt x="6328962" y="13365659"/>
                  <a:pt x="6328975" y="13361859"/>
                </a:cubicBezTo>
                <a:cubicBezTo>
                  <a:pt x="6315447" y="13360163"/>
                  <a:pt x="6317585" y="13347786"/>
                  <a:pt x="6301408" y="13347776"/>
                </a:cubicBezTo>
                <a:cubicBezTo>
                  <a:pt x="6299188" y="13362495"/>
                  <a:pt x="6309985" y="13368217"/>
                  <a:pt x="6322329" y="13373671"/>
                </a:cubicBezTo>
                <a:cubicBezTo>
                  <a:pt x="6322986" y="13371106"/>
                  <a:pt x="6324641" y="13370053"/>
                  <a:pt x="6326134" y="13368692"/>
                </a:cubicBezTo>
                <a:close/>
                <a:moveTo>
                  <a:pt x="6969486" y="11913947"/>
                </a:moveTo>
                <a:cubicBezTo>
                  <a:pt x="6874872" y="11901635"/>
                  <a:pt x="6813275" y="11975265"/>
                  <a:pt x="6716258" y="11957609"/>
                </a:cubicBezTo>
                <a:cubicBezTo>
                  <a:pt x="6699481" y="11985873"/>
                  <a:pt x="6675576" y="11995766"/>
                  <a:pt x="6657510" y="12021558"/>
                </a:cubicBezTo>
                <a:cubicBezTo>
                  <a:pt x="6687396" y="12046654"/>
                  <a:pt x="6745194" y="12007499"/>
                  <a:pt x="6770941" y="12023632"/>
                </a:cubicBezTo>
                <a:cubicBezTo>
                  <a:pt x="6744457" y="12044752"/>
                  <a:pt x="6703047" y="12027406"/>
                  <a:pt x="6676515" y="12047556"/>
                </a:cubicBezTo>
                <a:cubicBezTo>
                  <a:pt x="6702345" y="12077520"/>
                  <a:pt x="6747986" y="12041079"/>
                  <a:pt x="6764646" y="12050819"/>
                </a:cubicBezTo>
                <a:cubicBezTo>
                  <a:pt x="6747635" y="12074223"/>
                  <a:pt x="6715745" y="12060132"/>
                  <a:pt x="6694771" y="12074173"/>
                </a:cubicBezTo>
                <a:cubicBezTo>
                  <a:pt x="6724018" y="12092090"/>
                  <a:pt x="6768272" y="12066335"/>
                  <a:pt x="6799592" y="12048777"/>
                </a:cubicBezTo>
                <a:lnTo>
                  <a:pt x="6819421" y="12038927"/>
                </a:lnTo>
                <a:lnTo>
                  <a:pt x="6821425" y="12039397"/>
                </a:lnTo>
                <a:cubicBezTo>
                  <a:pt x="6823876" y="12039291"/>
                  <a:pt x="6825582" y="12038261"/>
                  <a:pt x="6825564" y="12035874"/>
                </a:cubicBezTo>
                <a:lnTo>
                  <a:pt x="6819421" y="12038927"/>
                </a:lnTo>
                <a:lnTo>
                  <a:pt x="6812811" y="12037375"/>
                </a:lnTo>
                <a:cubicBezTo>
                  <a:pt x="6806882" y="12034755"/>
                  <a:pt x="6801882" y="12030167"/>
                  <a:pt x="6805633" y="12027068"/>
                </a:cubicBezTo>
                <a:cubicBezTo>
                  <a:pt x="6821823" y="12010913"/>
                  <a:pt x="6871546" y="12026698"/>
                  <a:pt x="6867653" y="11994535"/>
                </a:cubicBezTo>
                <a:cubicBezTo>
                  <a:pt x="6814836" y="12011631"/>
                  <a:pt x="6750482" y="11999845"/>
                  <a:pt x="6694100" y="12007756"/>
                </a:cubicBezTo>
                <a:cubicBezTo>
                  <a:pt x="6704171" y="12002217"/>
                  <a:pt x="6714641" y="11996853"/>
                  <a:pt x="6719541" y="11977136"/>
                </a:cubicBezTo>
                <a:cubicBezTo>
                  <a:pt x="6774105" y="11984121"/>
                  <a:pt x="6814541" y="11952991"/>
                  <a:pt x="6855118" y="11940952"/>
                </a:cubicBezTo>
                <a:cubicBezTo>
                  <a:pt x="6891673" y="11930465"/>
                  <a:pt x="6938957" y="11944222"/>
                  <a:pt x="6969486" y="11913947"/>
                </a:cubicBezTo>
                <a:close/>
                <a:moveTo>
                  <a:pt x="9643460" y="5863324"/>
                </a:moveTo>
                <a:cubicBezTo>
                  <a:pt x="9636693" y="5860334"/>
                  <a:pt x="9642966" y="5852598"/>
                  <a:pt x="9633150" y="5851125"/>
                </a:cubicBezTo>
                <a:cubicBezTo>
                  <a:pt x="9627583" y="5857265"/>
                  <a:pt x="9639264" y="5869589"/>
                  <a:pt x="9643460" y="5863324"/>
                </a:cubicBezTo>
                <a:close/>
                <a:moveTo>
                  <a:pt x="10233680" y="4532104"/>
                </a:moveTo>
                <a:cubicBezTo>
                  <a:pt x="10229651" y="4529371"/>
                  <a:pt x="10230791" y="4524636"/>
                  <a:pt x="10226939" y="4521505"/>
                </a:cubicBezTo>
                <a:cubicBezTo>
                  <a:pt x="10221334" y="4526649"/>
                  <a:pt x="10228964" y="4539545"/>
                  <a:pt x="10233680" y="4532104"/>
                </a:cubicBezTo>
                <a:close/>
                <a:moveTo>
                  <a:pt x="10413556" y="4125311"/>
                </a:moveTo>
                <a:cubicBezTo>
                  <a:pt x="10418533" y="4115124"/>
                  <a:pt x="10410131" y="4110458"/>
                  <a:pt x="10403450" y="4105125"/>
                </a:cubicBezTo>
                <a:cubicBezTo>
                  <a:pt x="10395779" y="4116027"/>
                  <a:pt x="10404182" y="4120693"/>
                  <a:pt x="10413556" y="4125311"/>
                </a:cubicBezTo>
                <a:close/>
                <a:moveTo>
                  <a:pt x="9199397" y="6875682"/>
                </a:moveTo>
                <a:cubicBezTo>
                  <a:pt x="9199553" y="6872128"/>
                  <a:pt x="9197551" y="6867996"/>
                  <a:pt x="9194153" y="6863415"/>
                </a:cubicBezTo>
                <a:cubicBezTo>
                  <a:pt x="9184292" y="6868094"/>
                  <a:pt x="9189079" y="6876409"/>
                  <a:pt x="9191709" y="6884453"/>
                </a:cubicBezTo>
                <a:cubicBezTo>
                  <a:pt x="9196937" y="6882194"/>
                  <a:pt x="9199246" y="6879227"/>
                  <a:pt x="9199397" y="6875682"/>
                </a:cubicBezTo>
                <a:close/>
                <a:moveTo>
                  <a:pt x="10617458" y="3666687"/>
                </a:moveTo>
                <a:cubicBezTo>
                  <a:pt x="10618473" y="3663447"/>
                  <a:pt x="10617814" y="3660896"/>
                  <a:pt x="10612043" y="3660487"/>
                </a:cubicBezTo>
                <a:cubicBezTo>
                  <a:pt x="10607505" y="3667525"/>
                  <a:pt x="10607210" y="3673581"/>
                  <a:pt x="10612834" y="3677018"/>
                </a:cubicBezTo>
                <a:cubicBezTo>
                  <a:pt x="10613755" y="3673855"/>
                  <a:pt x="10616443" y="3669927"/>
                  <a:pt x="10617458" y="3666687"/>
                </a:cubicBezTo>
                <a:close/>
                <a:moveTo>
                  <a:pt x="8014771" y="9557275"/>
                </a:moveTo>
                <a:cubicBezTo>
                  <a:pt x="8004580" y="9551160"/>
                  <a:pt x="8007404" y="9536462"/>
                  <a:pt x="7993619" y="9532805"/>
                </a:cubicBezTo>
                <a:cubicBezTo>
                  <a:pt x="7991362" y="9544476"/>
                  <a:pt x="8006277" y="9562133"/>
                  <a:pt x="8014771" y="9557275"/>
                </a:cubicBezTo>
                <a:close/>
                <a:moveTo>
                  <a:pt x="8975585" y="7389000"/>
                </a:moveTo>
                <a:cubicBezTo>
                  <a:pt x="8975047" y="7384331"/>
                  <a:pt x="8972701" y="7379653"/>
                  <a:pt x="8971735" y="7375168"/>
                </a:cubicBezTo>
                <a:cubicBezTo>
                  <a:pt x="8961971" y="7383858"/>
                  <a:pt x="8962657" y="7393417"/>
                  <a:pt x="8968580" y="7402800"/>
                </a:cubicBezTo>
                <a:cubicBezTo>
                  <a:pt x="8974850" y="7398334"/>
                  <a:pt x="8976120" y="7393674"/>
                  <a:pt x="8975585" y="7389000"/>
                </a:cubicBezTo>
                <a:close/>
                <a:moveTo>
                  <a:pt x="8261215" y="9007027"/>
                </a:moveTo>
                <a:cubicBezTo>
                  <a:pt x="8250383" y="8995652"/>
                  <a:pt x="8243997" y="8982293"/>
                  <a:pt x="8230932" y="8972129"/>
                </a:cubicBezTo>
                <a:cubicBezTo>
                  <a:pt x="8233366" y="8986186"/>
                  <a:pt x="8246688" y="9010313"/>
                  <a:pt x="8261215" y="9007027"/>
                </a:cubicBezTo>
                <a:close/>
                <a:moveTo>
                  <a:pt x="10686572" y="3518752"/>
                </a:moveTo>
                <a:cubicBezTo>
                  <a:pt x="10693536" y="3509455"/>
                  <a:pt x="10688839" y="3505000"/>
                  <a:pt x="10692357" y="3497036"/>
                </a:cubicBezTo>
                <a:cubicBezTo>
                  <a:pt x="10682620" y="3493210"/>
                  <a:pt x="10674978" y="3496496"/>
                  <a:pt x="10671423" y="3507775"/>
                </a:cubicBezTo>
                <a:cubicBezTo>
                  <a:pt x="10679918" y="3510101"/>
                  <a:pt x="10675779" y="3517315"/>
                  <a:pt x="10686572" y="3518752"/>
                </a:cubicBezTo>
                <a:close/>
                <a:moveTo>
                  <a:pt x="9031809" y="7263919"/>
                </a:moveTo>
                <a:cubicBezTo>
                  <a:pt x="9041135" y="7260448"/>
                  <a:pt x="9035680" y="7244615"/>
                  <a:pt x="9027570" y="7248729"/>
                </a:cubicBezTo>
                <a:cubicBezTo>
                  <a:pt x="9032372" y="7253770"/>
                  <a:pt x="9023631" y="7258485"/>
                  <a:pt x="9031809" y="7263919"/>
                </a:cubicBezTo>
                <a:close/>
                <a:moveTo>
                  <a:pt x="9746616" y="5648537"/>
                </a:moveTo>
                <a:cubicBezTo>
                  <a:pt x="9751583" y="5638376"/>
                  <a:pt x="9738922" y="5619475"/>
                  <a:pt x="9731254" y="5630344"/>
                </a:cubicBezTo>
                <a:cubicBezTo>
                  <a:pt x="9739117" y="5635244"/>
                  <a:pt x="9736627" y="5644124"/>
                  <a:pt x="9746616" y="5648537"/>
                </a:cubicBezTo>
                <a:close/>
                <a:moveTo>
                  <a:pt x="6378702" y="13272212"/>
                </a:moveTo>
                <a:cubicBezTo>
                  <a:pt x="6356612" y="13266276"/>
                  <a:pt x="6343842" y="13238168"/>
                  <a:pt x="6359172" y="13219607"/>
                </a:cubicBezTo>
                <a:cubicBezTo>
                  <a:pt x="6372604" y="13232234"/>
                  <a:pt x="6373577" y="13253696"/>
                  <a:pt x="6378702" y="13272212"/>
                </a:cubicBezTo>
                <a:close/>
                <a:moveTo>
                  <a:pt x="7483603" y="10771577"/>
                </a:moveTo>
                <a:cubicBezTo>
                  <a:pt x="7483827" y="10770065"/>
                  <a:pt x="7483104" y="10768651"/>
                  <a:pt x="7480768" y="10767356"/>
                </a:cubicBezTo>
                <a:cubicBezTo>
                  <a:pt x="7479201" y="10771177"/>
                  <a:pt x="7476313" y="10773860"/>
                  <a:pt x="7470739" y="10773652"/>
                </a:cubicBezTo>
                <a:cubicBezTo>
                  <a:pt x="7471152" y="10779180"/>
                  <a:pt x="7469530" y="10786401"/>
                  <a:pt x="7473922" y="10787314"/>
                </a:cubicBezTo>
                <a:cubicBezTo>
                  <a:pt x="7473722" y="10781538"/>
                  <a:pt x="7482928" y="10776114"/>
                  <a:pt x="7483603" y="10771577"/>
                </a:cubicBezTo>
                <a:close/>
                <a:moveTo>
                  <a:pt x="10649603" y="3612119"/>
                </a:moveTo>
                <a:cubicBezTo>
                  <a:pt x="10651363" y="3608137"/>
                  <a:pt x="10651927" y="3603627"/>
                  <a:pt x="10650504" y="3600381"/>
                </a:cubicBezTo>
                <a:cubicBezTo>
                  <a:pt x="10645103" y="3597519"/>
                  <a:pt x="10639971" y="3596203"/>
                  <a:pt x="10635376" y="3597980"/>
                </a:cubicBezTo>
                <a:cubicBezTo>
                  <a:pt x="10631552" y="3607712"/>
                  <a:pt x="10637890" y="3613844"/>
                  <a:pt x="10641532" y="3620689"/>
                </a:cubicBezTo>
                <a:cubicBezTo>
                  <a:pt x="10644889" y="3619555"/>
                  <a:pt x="10647844" y="3616101"/>
                  <a:pt x="10649603" y="3612119"/>
                </a:cubicBezTo>
                <a:close/>
                <a:moveTo>
                  <a:pt x="10667637" y="3571305"/>
                </a:moveTo>
                <a:cubicBezTo>
                  <a:pt x="10674074" y="3563202"/>
                  <a:pt x="10663281" y="3561765"/>
                  <a:pt x="10661677" y="3556773"/>
                </a:cubicBezTo>
                <a:cubicBezTo>
                  <a:pt x="10658112" y="3563765"/>
                  <a:pt x="10659892" y="3568358"/>
                  <a:pt x="10667637" y="3571305"/>
                </a:cubicBezTo>
                <a:close/>
                <a:moveTo>
                  <a:pt x="10053140" y="4967642"/>
                </a:moveTo>
                <a:cubicBezTo>
                  <a:pt x="10066658" y="4940279"/>
                  <a:pt x="10051813" y="4923242"/>
                  <a:pt x="10046954" y="4902999"/>
                </a:cubicBezTo>
                <a:cubicBezTo>
                  <a:pt x="10038448" y="4916861"/>
                  <a:pt x="10044699" y="4925338"/>
                  <a:pt x="10043660" y="4936309"/>
                </a:cubicBezTo>
                <a:cubicBezTo>
                  <a:pt x="10036445" y="4932168"/>
                  <a:pt x="10042615" y="4922513"/>
                  <a:pt x="10031556" y="4919531"/>
                </a:cubicBezTo>
                <a:cubicBezTo>
                  <a:pt x="10020004" y="4934904"/>
                  <a:pt x="10030930" y="4959734"/>
                  <a:pt x="10041968" y="4974612"/>
                </a:cubicBezTo>
                <a:cubicBezTo>
                  <a:pt x="10044722" y="4958684"/>
                  <a:pt x="10042311" y="4969526"/>
                  <a:pt x="10053140" y="4967642"/>
                </a:cubicBezTo>
                <a:close/>
                <a:moveTo>
                  <a:pt x="9431125" y="6376826"/>
                </a:moveTo>
                <a:cubicBezTo>
                  <a:pt x="9415587" y="6366632"/>
                  <a:pt x="9413275" y="6351346"/>
                  <a:pt x="9401012" y="6340221"/>
                </a:cubicBezTo>
                <a:cubicBezTo>
                  <a:pt x="9403229" y="6353563"/>
                  <a:pt x="9408237" y="6380028"/>
                  <a:pt x="9431125" y="6376826"/>
                </a:cubicBezTo>
                <a:close/>
                <a:moveTo>
                  <a:pt x="8241952" y="9068522"/>
                </a:moveTo>
                <a:cubicBezTo>
                  <a:pt x="8230895" y="9022589"/>
                  <a:pt x="8154653" y="8981639"/>
                  <a:pt x="8105884" y="9000320"/>
                </a:cubicBezTo>
                <a:lnTo>
                  <a:pt x="8094148" y="9008209"/>
                </a:lnTo>
                <a:lnTo>
                  <a:pt x="8084219" y="9014883"/>
                </a:lnTo>
                <a:cubicBezTo>
                  <a:pt x="8078046" y="9021562"/>
                  <a:pt x="8073065" y="9030151"/>
                  <a:pt x="8069705" y="9040903"/>
                </a:cubicBezTo>
                <a:lnTo>
                  <a:pt x="8083097" y="9043381"/>
                </a:lnTo>
                <a:lnTo>
                  <a:pt x="8145738" y="9054978"/>
                </a:lnTo>
                <a:cubicBezTo>
                  <a:pt x="8174144" y="9059440"/>
                  <a:pt x="8204421" y="9064694"/>
                  <a:pt x="8233004" y="9073797"/>
                </a:cubicBezTo>
                <a:cubicBezTo>
                  <a:pt x="8236900" y="9074404"/>
                  <a:pt x="8239208" y="9071454"/>
                  <a:pt x="8241952" y="9068522"/>
                </a:cubicBezTo>
                <a:close/>
                <a:moveTo>
                  <a:pt x="8640251" y="8167604"/>
                </a:moveTo>
                <a:cubicBezTo>
                  <a:pt x="8649506" y="8153128"/>
                  <a:pt x="8643069" y="8145048"/>
                  <a:pt x="8636808" y="8136568"/>
                </a:cubicBezTo>
                <a:cubicBezTo>
                  <a:pt x="8625314" y="8141011"/>
                  <a:pt x="8628771" y="8160151"/>
                  <a:pt x="8640251" y="8167604"/>
                </a:cubicBezTo>
                <a:close/>
                <a:moveTo>
                  <a:pt x="9770050" y="5612792"/>
                </a:moveTo>
                <a:cubicBezTo>
                  <a:pt x="9773068" y="5602720"/>
                  <a:pt x="9766639" y="5579442"/>
                  <a:pt x="9756270" y="5591020"/>
                </a:cubicBezTo>
                <a:cubicBezTo>
                  <a:pt x="9759404" y="5599058"/>
                  <a:pt x="9759262" y="5608026"/>
                  <a:pt x="9770050" y="5612792"/>
                </a:cubicBezTo>
                <a:close/>
                <a:moveTo>
                  <a:pt x="10409207" y="4169601"/>
                </a:moveTo>
                <a:cubicBezTo>
                  <a:pt x="10406812" y="4164255"/>
                  <a:pt x="10398678" y="4161137"/>
                  <a:pt x="10396107" y="4156190"/>
                </a:cubicBezTo>
                <a:cubicBezTo>
                  <a:pt x="10390197" y="4163107"/>
                  <a:pt x="10403649" y="4175720"/>
                  <a:pt x="10409207" y="4169601"/>
                </a:cubicBezTo>
                <a:close/>
                <a:moveTo>
                  <a:pt x="9850631" y="5434574"/>
                </a:moveTo>
                <a:cubicBezTo>
                  <a:pt x="9853651" y="5424500"/>
                  <a:pt x="9850349" y="5416860"/>
                  <a:pt x="9841874" y="5411214"/>
                </a:cubicBezTo>
                <a:cubicBezTo>
                  <a:pt x="9835980" y="5422396"/>
                  <a:pt x="9838707" y="5430257"/>
                  <a:pt x="9850631" y="5434574"/>
                </a:cubicBezTo>
                <a:close/>
                <a:moveTo>
                  <a:pt x="10067769" y="4943152"/>
                </a:moveTo>
                <a:cubicBezTo>
                  <a:pt x="10066050" y="4923341"/>
                  <a:pt x="10069675" y="4901132"/>
                  <a:pt x="10054172" y="4886662"/>
                </a:cubicBezTo>
                <a:cubicBezTo>
                  <a:pt x="10047851" y="4909586"/>
                  <a:pt x="10057611" y="4926280"/>
                  <a:pt x="10067769" y="4943152"/>
                </a:cubicBezTo>
                <a:close/>
                <a:moveTo>
                  <a:pt x="10138014" y="4784170"/>
                </a:moveTo>
                <a:cubicBezTo>
                  <a:pt x="10134828" y="4782762"/>
                  <a:pt x="10135087" y="4780020"/>
                  <a:pt x="10132476" y="4778390"/>
                </a:cubicBezTo>
                <a:cubicBezTo>
                  <a:pt x="10130762" y="4783347"/>
                  <a:pt x="10127148" y="4789371"/>
                  <a:pt x="10135021" y="4790945"/>
                </a:cubicBezTo>
                <a:close/>
                <a:moveTo>
                  <a:pt x="10193823" y="4657862"/>
                </a:moveTo>
                <a:cubicBezTo>
                  <a:pt x="10197358" y="4608922"/>
                  <a:pt x="10175042" y="4570011"/>
                  <a:pt x="10166907" y="4525937"/>
                </a:cubicBezTo>
                <a:cubicBezTo>
                  <a:pt x="10160870" y="4513744"/>
                  <a:pt x="10171886" y="4495276"/>
                  <a:pt x="10152464" y="4488599"/>
                </a:cubicBezTo>
                <a:cubicBezTo>
                  <a:pt x="10139314" y="4523745"/>
                  <a:pt x="10174055" y="4541001"/>
                  <a:pt x="10159581" y="4576991"/>
                </a:cubicBezTo>
                <a:cubicBezTo>
                  <a:pt x="10182660" y="4599094"/>
                  <a:pt x="10178394" y="4632450"/>
                  <a:pt x="10193823" y="4657862"/>
                </a:cubicBezTo>
                <a:close/>
                <a:moveTo>
                  <a:pt x="9447591" y="6347979"/>
                </a:moveTo>
                <a:cubicBezTo>
                  <a:pt x="9448175" y="6347687"/>
                  <a:pt x="9447662" y="6346688"/>
                  <a:pt x="9445363" y="6344602"/>
                </a:cubicBezTo>
                <a:cubicBezTo>
                  <a:pt x="9441322" y="6341867"/>
                  <a:pt x="9422159" y="6333400"/>
                  <a:pt x="9431357" y="6341742"/>
                </a:cubicBezTo>
                <a:cubicBezTo>
                  <a:pt x="9434219" y="6343364"/>
                  <a:pt x="9445840" y="6348855"/>
                  <a:pt x="9447591" y="6347979"/>
                </a:cubicBezTo>
                <a:close/>
                <a:moveTo>
                  <a:pt x="9786248" y="5584779"/>
                </a:moveTo>
                <a:cubicBezTo>
                  <a:pt x="9798039" y="5574306"/>
                  <a:pt x="9767208" y="5555456"/>
                  <a:pt x="9773077" y="5571356"/>
                </a:cubicBezTo>
                <a:cubicBezTo>
                  <a:pt x="9781289" y="5563578"/>
                  <a:pt x="9777203" y="5583635"/>
                  <a:pt x="9786248" y="5584779"/>
                </a:cubicBezTo>
                <a:close/>
                <a:moveTo>
                  <a:pt x="9727250" y="5718831"/>
                </a:moveTo>
                <a:cubicBezTo>
                  <a:pt x="9732890" y="5706218"/>
                  <a:pt x="9730477" y="5688576"/>
                  <a:pt x="9724796" y="5689274"/>
                </a:cubicBezTo>
                <a:cubicBezTo>
                  <a:pt x="9727499" y="5700450"/>
                  <a:pt x="9716220" y="5717330"/>
                  <a:pt x="9718747" y="5728903"/>
                </a:cubicBezTo>
                <a:cubicBezTo>
                  <a:pt x="9722594" y="5726683"/>
                  <a:pt x="9725369" y="5723036"/>
                  <a:pt x="9727250" y="5718831"/>
                </a:cubicBezTo>
                <a:close/>
                <a:moveTo>
                  <a:pt x="9987859" y="5132625"/>
                </a:moveTo>
                <a:cubicBezTo>
                  <a:pt x="9986945" y="5117458"/>
                  <a:pt x="9993144" y="5100196"/>
                  <a:pt x="9979418" y="5090322"/>
                </a:cubicBezTo>
                <a:cubicBezTo>
                  <a:pt x="9980509" y="5105090"/>
                  <a:pt x="9971262" y="5123864"/>
                  <a:pt x="9987859" y="5132625"/>
                </a:cubicBezTo>
                <a:close/>
                <a:moveTo>
                  <a:pt x="10183980" y="4688755"/>
                </a:moveTo>
                <a:cubicBezTo>
                  <a:pt x="10176157" y="4667678"/>
                  <a:pt x="10179459" y="4634350"/>
                  <a:pt x="10171606" y="4620879"/>
                </a:cubicBezTo>
                <a:cubicBezTo>
                  <a:pt x="10169745" y="4618628"/>
                  <a:pt x="10160585" y="4614581"/>
                  <a:pt x="10161650" y="4616480"/>
                </a:cubicBezTo>
                <a:cubicBezTo>
                  <a:pt x="10155835" y="4604862"/>
                  <a:pt x="10157267" y="4569301"/>
                  <a:pt x="10134540" y="4546401"/>
                </a:cubicBezTo>
                <a:cubicBezTo>
                  <a:pt x="10125727" y="4516789"/>
                  <a:pt x="10125529" y="4483841"/>
                  <a:pt x="10108277" y="4457170"/>
                </a:cubicBezTo>
                <a:cubicBezTo>
                  <a:pt x="10098453" y="4496643"/>
                  <a:pt x="10124676" y="4543948"/>
                  <a:pt x="10136433" y="4586289"/>
                </a:cubicBezTo>
                <a:cubicBezTo>
                  <a:pt x="10140885" y="4602067"/>
                  <a:pt x="10143699" y="4616169"/>
                  <a:pt x="10148060" y="4630001"/>
                </a:cubicBezTo>
                <a:cubicBezTo>
                  <a:pt x="10153635" y="4632464"/>
                  <a:pt x="10155359" y="4636105"/>
                  <a:pt x="10154793" y="4640617"/>
                </a:cubicBezTo>
                <a:cubicBezTo>
                  <a:pt x="10159396" y="4643128"/>
                  <a:pt x="10162490" y="4642589"/>
                  <a:pt x="10166158" y="4641829"/>
                </a:cubicBezTo>
                <a:cubicBezTo>
                  <a:pt x="10165777" y="4650232"/>
                  <a:pt x="10171491" y="4655615"/>
                  <a:pt x="10167090" y="4665575"/>
                </a:cubicBezTo>
                <a:cubicBezTo>
                  <a:pt x="10161199" y="4660593"/>
                  <a:pt x="10161451" y="4653560"/>
                  <a:pt x="10150392" y="4650578"/>
                </a:cubicBezTo>
                <a:cubicBezTo>
                  <a:pt x="10144490" y="4661781"/>
                  <a:pt x="10155243" y="4666533"/>
                  <a:pt x="10150313" y="4677689"/>
                </a:cubicBezTo>
                <a:cubicBezTo>
                  <a:pt x="10144960" y="4675800"/>
                  <a:pt x="10138894" y="4671214"/>
                  <a:pt x="10135762" y="4675070"/>
                </a:cubicBezTo>
                <a:cubicBezTo>
                  <a:pt x="10147513" y="4692645"/>
                  <a:pt x="10117577" y="4690371"/>
                  <a:pt x="10121502" y="4707344"/>
                </a:cubicBezTo>
                <a:cubicBezTo>
                  <a:pt x="10141109" y="4717913"/>
                  <a:pt x="10138287" y="4699521"/>
                  <a:pt x="10141686" y="4697214"/>
                </a:cubicBezTo>
                <a:cubicBezTo>
                  <a:pt x="10149792" y="4704725"/>
                  <a:pt x="10144517" y="4723734"/>
                  <a:pt x="10151740" y="4731121"/>
                </a:cubicBezTo>
                <a:lnTo>
                  <a:pt x="10154198" y="4731652"/>
                </a:lnTo>
                <a:lnTo>
                  <a:pt x="10164087" y="4733780"/>
                </a:lnTo>
                <a:lnTo>
                  <a:pt x="10162996" y="4725939"/>
                </a:lnTo>
                <a:lnTo>
                  <a:pt x="10161793" y="4717290"/>
                </a:lnTo>
                <a:cubicBezTo>
                  <a:pt x="10159081" y="4712520"/>
                  <a:pt x="10156320" y="4707726"/>
                  <a:pt x="10159201" y="4700667"/>
                </a:cubicBezTo>
                <a:cubicBezTo>
                  <a:pt x="10176335" y="4712523"/>
                  <a:pt x="10163188" y="4681948"/>
                  <a:pt x="10183980" y="4688755"/>
                </a:cubicBezTo>
                <a:close/>
                <a:moveTo>
                  <a:pt x="10495738" y="3983448"/>
                </a:moveTo>
                <a:cubicBezTo>
                  <a:pt x="10490258" y="3982932"/>
                  <a:pt x="10480212" y="3972300"/>
                  <a:pt x="10478014" y="3979428"/>
                </a:cubicBezTo>
                <a:cubicBezTo>
                  <a:pt x="10484149" y="3982496"/>
                  <a:pt x="10479405" y="3989600"/>
                  <a:pt x="10482932" y="3993727"/>
                </a:cubicBezTo>
                <a:lnTo>
                  <a:pt x="10483593" y="3993999"/>
                </a:lnTo>
                <a:lnTo>
                  <a:pt x="10489926" y="3996601"/>
                </a:lnTo>
                <a:lnTo>
                  <a:pt x="10491886" y="3992164"/>
                </a:lnTo>
                <a:close/>
                <a:moveTo>
                  <a:pt x="8079936" y="9452893"/>
                </a:moveTo>
                <a:cubicBezTo>
                  <a:pt x="8079114" y="9431931"/>
                  <a:pt x="8079644" y="9429774"/>
                  <a:pt x="8078784" y="9409683"/>
                </a:cubicBezTo>
                <a:cubicBezTo>
                  <a:pt x="8072751" y="9408110"/>
                  <a:pt x="8066719" y="9406537"/>
                  <a:pt x="8060251" y="9404945"/>
                </a:cubicBezTo>
                <a:cubicBezTo>
                  <a:pt x="8061131" y="9424602"/>
                  <a:pt x="8053971" y="9448701"/>
                  <a:pt x="8079936" y="9452893"/>
                </a:cubicBezTo>
                <a:close/>
                <a:moveTo>
                  <a:pt x="7643573" y="10441657"/>
                </a:moveTo>
                <a:cubicBezTo>
                  <a:pt x="7635871" y="10441915"/>
                  <a:pt x="7627840" y="10441887"/>
                  <a:pt x="7620423" y="10441815"/>
                </a:cubicBezTo>
                <a:lnTo>
                  <a:pt x="7574838" y="10500672"/>
                </a:lnTo>
                <a:lnTo>
                  <a:pt x="7572684" y="10503453"/>
                </a:lnTo>
                <a:cubicBezTo>
                  <a:pt x="7557477" y="10525182"/>
                  <a:pt x="7543232" y="10547382"/>
                  <a:pt x="7530715" y="10567910"/>
                </a:cubicBezTo>
                <a:lnTo>
                  <a:pt x="7514959" y="10595216"/>
                </a:lnTo>
                <a:lnTo>
                  <a:pt x="7503921" y="10614345"/>
                </a:lnTo>
                <a:cubicBezTo>
                  <a:pt x="7497715" y="10622212"/>
                  <a:pt x="7485403" y="10635160"/>
                  <a:pt x="7473924" y="10634460"/>
                </a:cubicBezTo>
                <a:lnTo>
                  <a:pt x="7506666" y="10587807"/>
                </a:lnTo>
                <a:lnTo>
                  <a:pt x="7541048" y="10538818"/>
                </a:lnTo>
                <a:lnTo>
                  <a:pt x="7569732" y="10496745"/>
                </a:lnTo>
                <a:lnTo>
                  <a:pt x="7607147" y="10441863"/>
                </a:lnTo>
                <a:cubicBezTo>
                  <a:pt x="7597010" y="10448784"/>
                  <a:pt x="7587157" y="10458213"/>
                  <a:pt x="7577560" y="10469200"/>
                </a:cubicBezTo>
                <a:lnTo>
                  <a:pt x="7561402" y="10490336"/>
                </a:lnTo>
                <a:lnTo>
                  <a:pt x="7549511" y="10505890"/>
                </a:lnTo>
                <a:lnTo>
                  <a:pt x="7499479" y="10581385"/>
                </a:lnTo>
                <a:lnTo>
                  <a:pt x="7497371" y="10584565"/>
                </a:lnTo>
                <a:cubicBezTo>
                  <a:pt x="7476379" y="10613590"/>
                  <a:pt x="7443311" y="10633931"/>
                  <a:pt x="7473670" y="10664123"/>
                </a:cubicBezTo>
                <a:cubicBezTo>
                  <a:pt x="7486734" y="10652973"/>
                  <a:pt x="7497464" y="10639524"/>
                  <a:pt x="7507476" y="10625240"/>
                </a:cubicBezTo>
                <a:lnTo>
                  <a:pt x="7522889" y="10602301"/>
                </a:lnTo>
                <a:lnTo>
                  <a:pt x="7536969" y="10581346"/>
                </a:lnTo>
                <a:cubicBezTo>
                  <a:pt x="7550664" y="10562121"/>
                  <a:pt x="7564607" y="10543109"/>
                  <a:pt x="7577306" y="10523455"/>
                </a:cubicBezTo>
                <a:lnTo>
                  <a:pt x="7585193" y="10508639"/>
                </a:lnTo>
                <a:lnTo>
                  <a:pt x="7610175" y="10461712"/>
                </a:lnTo>
                <a:cubicBezTo>
                  <a:pt x="7610138" y="10457083"/>
                  <a:pt x="7611797" y="10454491"/>
                  <a:pt x="7613456" y="10451899"/>
                </a:cubicBezTo>
                <a:cubicBezTo>
                  <a:pt x="7618746" y="10452436"/>
                  <a:pt x="7626026" y="10450666"/>
                  <a:pt x="7627007" y="10455535"/>
                </a:cubicBezTo>
                <a:lnTo>
                  <a:pt x="7592241" y="10514062"/>
                </a:lnTo>
                <a:lnTo>
                  <a:pt x="7581575" y="10532019"/>
                </a:lnTo>
                <a:cubicBezTo>
                  <a:pt x="7564590" y="10556311"/>
                  <a:pt x="7546706" y="10579396"/>
                  <a:pt x="7530736" y="10601259"/>
                </a:cubicBezTo>
                <a:lnTo>
                  <a:pt x="7527359" y="10606294"/>
                </a:lnTo>
                <a:lnTo>
                  <a:pt x="7514586" y="10625334"/>
                </a:lnTo>
                <a:cubicBezTo>
                  <a:pt x="7509701" y="10633838"/>
                  <a:pt x="7505725" y="10642622"/>
                  <a:pt x="7503888" y="10651094"/>
                </a:cubicBezTo>
                <a:lnTo>
                  <a:pt x="7534486" y="10612662"/>
                </a:lnTo>
                <a:lnTo>
                  <a:pt x="7580397" y="10554995"/>
                </a:lnTo>
                <a:lnTo>
                  <a:pt x="7602138" y="10521677"/>
                </a:lnTo>
                <a:lnTo>
                  <a:pt x="7615344" y="10501437"/>
                </a:lnTo>
                <a:cubicBezTo>
                  <a:pt x="7626499" y="10482824"/>
                  <a:pt x="7636534" y="10463172"/>
                  <a:pt x="7643573" y="10441657"/>
                </a:cubicBezTo>
                <a:close/>
                <a:moveTo>
                  <a:pt x="8993886" y="7388329"/>
                </a:moveTo>
                <a:cubicBezTo>
                  <a:pt x="9003210" y="7384864"/>
                  <a:pt x="8997140" y="7369014"/>
                  <a:pt x="8989032" y="7373123"/>
                </a:cubicBezTo>
                <a:cubicBezTo>
                  <a:pt x="8994131" y="7378486"/>
                  <a:pt x="8985707" y="7382897"/>
                  <a:pt x="8993886" y="7388329"/>
                </a:cubicBezTo>
                <a:close/>
                <a:moveTo>
                  <a:pt x="9011990" y="7351048"/>
                </a:moveTo>
                <a:cubicBezTo>
                  <a:pt x="9012072" y="7347741"/>
                  <a:pt x="9010694" y="7344395"/>
                  <a:pt x="9007701" y="7340936"/>
                </a:cubicBezTo>
                <a:cubicBezTo>
                  <a:pt x="9003331" y="7343293"/>
                  <a:pt x="8999054" y="7341955"/>
                  <a:pt x="8995205" y="7348023"/>
                </a:cubicBezTo>
                <a:cubicBezTo>
                  <a:pt x="9004287" y="7354395"/>
                  <a:pt x="9001284" y="7351248"/>
                  <a:pt x="9007503" y="7360956"/>
                </a:cubicBezTo>
                <a:cubicBezTo>
                  <a:pt x="9010362" y="7357629"/>
                  <a:pt x="9011906" y="7354357"/>
                  <a:pt x="9011990" y="7351048"/>
                </a:cubicBezTo>
                <a:close/>
                <a:moveTo>
                  <a:pt x="6147062" y="13841447"/>
                </a:moveTo>
                <a:cubicBezTo>
                  <a:pt x="6147385" y="13840279"/>
                  <a:pt x="6146712" y="13838910"/>
                  <a:pt x="6144334" y="13837026"/>
                </a:cubicBezTo>
                <a:cubicBezTo>
                  <a:pt x="6113436" y="13830521"/>
                  <a:pt x="6087718" y="13859661"/>
                  <a:pt x="6056860" y="13849839"/>
                </a:cubicBezTo>
                <a:cubicBezTo>
                  <a:pt x="6023659" y="13839934"/>
                  <a:pt x="6000265" y="13798147"/>
                  <a:pt x="5956541" y="13784070"/>
                </a:cubicBezTo>
                <a:cubicBezTo>
                  <a:pt x="5954845" y="13801904"/>
                  <a:pt x="5942149" y="13792959"/>
                  <a:pt x="5936284" y="13800851"/>
                </a:cubicBezTo>
                <a:cubicBezTo>
                  <a:pt x="5945685" y="13822636"/>
                  <a:pt x="5972988" y="13818975"/>
                  <a:pt x="5989996" y="13816007"/>
                </a:cubicBezTo>
                <a:cubicBezTo>
                  <a:pt x="5999866" y="13885173"/>
                  <a:pt x="6085989" y="13856038"/>
                  <a:pt x="6136407" y="13854965"/>
                </a:cubicBezTo>
                <a:cubicBezTo>
                  <a:pt x="6136162" y="13846638"/>
                  <a:pt x="6146094" y="13844951"/>
                  <a:pt x="6147062" y="13841447"/>
                </a:cubicBezTo>
                <a:close/>
                <a:moveTo>
                  <a:pt x="10474983" y="4047644"/>
                </a:moveTo>
                <a:lnTo>
                  <a:pt x="10473378" y="4046996"/>
                </a:lnTo>
                <a:lnTo>
                  <a:pt x="10466682" y="4044296"/>
                </a:lnTo>
                <a:lnTo>
                  <a:pt x="10465965" y="4041660"/>
                </a:lnTo>
                <a:lnTo>
                  <a:pt x="10473464" y="4046636"/>
                </a:lnTo>
                <a:close/>
                <a:moveTo>
                  <a:pt x="8822124" y="7788580"/>
                </a:moveTo>
                <a:cubicBezTo>
                  <a:pt x="8827303" y="7779020"/>
                  <a:pt x="8824296" y="7763116"/>
                  <a:pt x="8807217" y="7755807"/>
                </a:cubicBezTo>
                <a:cubicBezTo>
                  <a:pt x="8798143" y="7757959"/>
                  <a:pt x="8793111" y="7770430"/>
                  <a:pt x="8787904" y="7783296"/>
                </a:cubicBezTo>
                <a:cubicBezTo>
                  <a:pt x="8803576" y="7801358"/>
                  <a:pt x="8816944" y="7798141"/>
                  <a:pt x="8822124" y="7788580"/>
                </a:cubicBezTo>
                <a:close/>
                <a:moveTo>
                  <a:pt x="7027835" y="11849824"/>
                </a:moveTo>
                <a:cubicBezTo>
                  <a:pt x="6951558" y="11861787"/>
                  <a:pt x="6884683" y="11850315"/>
                  <a:pt x="6804831" y="11864979"/>
                </a:cubicBezTo>
                <a:cubicBezTo>
                  <a:pt x="6796847" y="11889518"/>
                  <a:pt x="6776083" y="11883674"/>
                  <a:pt x="6767924" y="11908610"/>
                </a:cubicBezTo>
                <a:cubicBezTo>
                  <a:pt x="6849466" y="11912767"/>
                  <a:pt x="6923950" y="11924271"/>
                  <a:pt x="6995103" y="11882929"/>
                </a:cubicBezTo>
                <a:cubicBezTo>
                  <a:pt x="6923444" y="11885517"/>
                  <a:pt x="6857227" y="11903828"/>
                  <a:pt x="6798934" y="11892342"/>
                </a:cubicBezTo>
                <a:cubicBezTo>
                  <a:pt x="6866828" y="11856220"/>
                  <a:pt x="6966578" y="11902198"/>
                  <a:pt x="7027835" y="11849824"/>
                </a:cubicBezTo>
                <a:close/>
                <a:moveTo>
                  <a:pt x="9724728" y="5751035"/>
                </a:moveTo>
                <a:cubicBezTo>
                  <a:pt x="9730720" y="5741797"/>
                  <a:pt x="9720380" y="5738178"/>
                  <a:pt x="9717342" y="5732084"/>
                </a:cubicBezTo>
                <a:cubicBezTo>
                  <a:pt x="9715202" y="5740169"/>
                  <a:pt x="9712488" y="5748474"/>
                  <a:pt x="9724728" y="5751035"/>
                </a:cubicBezTo>
                <a:close/>
                <a:moveTo>
                  <a:pt x="6172858" y="13792923"/>
                </a:moveTo>
                <a:cubicBezTo>
                  <a:pt x="6141810" y="13774916"/>
                  <a:pt x="6106887" y="13765681"/>
                  <a:pt x="6077999" y="13772930"/>
                </a:cubicBezTo>
                <a:cubicBezTo>
                  <a:pt x="6110768" y="13790268"/>
                  <a:pt x="6134712" y="13785599"/>
                  <a:pt x="6165929" y="13798915"/>
                </a:cubicBezTo>
                <a:cubicBezTo>
                  <a:pt x="6169067" y="13799349"/>
                  <a:pt x="6171318" y="13797485"/>
                  <a:pt x="6172858" y="13792923"/>
                </a:cubicBezTo>
                <a:close/>
                <a:moveTo>
                  <a:pt x="10996133" y="2879729"/>
                </a:moveTo>
                <a:cubicBezTo>
                  <a:pt x="10992269" y="2872302"/>
                  <a:pt x="10960219" y="2862907"/>
                  <a:pt x="10957232" y="2873980"/>
                </a:cubicBezTo>
                <a:cubicBezTo>
                  <a:pt x="10961355" y="2878662"/>
                  <a:pt x="10993330" y="2894697"/>
                  <a:pt x="10996133" y="2879729"/>
                </a:cubicBezTo>
                <a:close/>
                <a:moveTo>
                  <a:pt x="10200228" y="4682958"/>
                </a:moveTo>
                <a:cubicBezTo>
                  <a:pt x="10201150" y="4679792"/>
                  <a:pt x="10199983" y="4676777"/>
                  <a:pt x="10194385" y="4673828"/>
                </a:cubicBezTo>
                <a:cubicBezTo>
                  <a:pt x="10190466" y="4681620"/>
                  <a:pt x="10190567" y="4687855"/>
                  <a:pt x="10193539" y="4692979"/>
                </a:cubicBezTo>
                <a:cubicBezTo>
                  <a:pt x="10196295" y="4689433"/>
                  <a:pt x="10199306" y="4686121"/>
                  <a:pt x="10200228" y="4682958"/>
                </a:cubicBezTo>
                <a:close/>
                <a:moveTo>
                  <a:pt x="10020875" y="5089112"/>
                </a:moveTo>
                <a:lnTo>
                  <a:pt x="10012782" y="5085536"/>
                </a:lnTo>
                <a:lnTo>
                  <a:pt x="10012301" y="5084312"/>
                </a:lnTo>
                <a:cubicBezTo>
                  <a:pt x="10011203" y="5077101"/>
                  <a:pt x="10011275" y="5069394"/>
                  <a:pt x="10011592" y="5061676"/>
                </a:cubicBezTo>
                <a:lnTo>
                  <a:pt x="10021278" y="5082014"/>
                </a:lnTo>
                <a:close/>
                <a:moveTo>
                  <a:pt x="9221220" y="6901658"/>
                </a:moveTo>
                <a:cubicBezTo>
                  <a:pt x="9213993" y="6891734"/>
                  <a:pt x="9222984" y="6885543"/>
                  <a:pt x="9215758" y="6875615"/>
                </a:cubicBezTo>
                <a:cubicBezTo>
                  <a:pt x="9206211" y="6879114"/>
                  <a:pt x="9211758" y="6886982"/>
                  <a:pt x="9199458" y="6890047"/>
                </a:cubicBezTo>
                <a:cubicBezTo>
                  <a:pt x="9204583" y="6900680"/>
                  <a:pt x="9210404" y="6909905"/>
                  <a:pt x="9221220" y="6901658"/>
                </a:cubicBezTo>
                <a:close/>
                <a:moveTo>
                  <a:pt x="10429749" y="4167243"/>
                </a:moveTo>
                <a:cubicBezTo>
                  <a:pt x="10427263" y="4159952"/>
                  <a:pt x="10424137" y="4139038"/>
                  <a:pt x="10412878" y="4144068"/>
                </a:cubicBezTo>
                <a:cubicBezTo>
                  <a:pt x="10415364" y="4151359"/>
                  <a:pt x="10418092" y="4172097"/>
                  <a:pt x="10429749" y="4167243"/>
                </a:cubicBezTo>
                <a:close/>
                <a:moveTo>
                  <a:pt x="10441372" y="4140936"/>
                </a:moveTo>
                <a:lnTo>
                  <a:pt x="10435005" y="4138123"/>
                </a:lnTo>
                <a:lnTo>
                  <a:pt x="10432011" y="4144899"/>
                </a:lnTo>
                <a:lnTo>
                  <a:pt x="10438378" y="4147712"/>
                </a:lnTo>
                <a:close/>
                <a:moveTo>
                  <a:pt x="10507063" y="3992263"/>
                </a:moveTo>
                <a:cubicBezTo>
                  <a:pt x="10502731" y="3991302"/>
                  <a:pt x="10498087" y="3987820"/>
                  <a:pt x="10496103" y="3991232"/>
                </a:cubicBezTo>
                <a:cubicBezTo>
                  <a:pt x="10497519" y="3992334"/>
                  <a:pt x="10499509" y="3993213"/>
                  <a:pt x="10497878" y="3995827"/>
                </a:cubicBezTo>
                <a:cubicBezTo>
                  <a:pt x="10501459" y="3997409"/>
                  <a:pt x="10505791" y="3998370"/>
                  <a:pt x="10507063" y="3992263"/>
                </a:cubicBezTo>
                <a:close/>
                <a:moveTo>
                  <a:pt x="6166751" y="13816433"/>
                </a:moveTo>
                <a:cubicBezTo>
                  <a:pt x="6155158" y="13806069"/>
                  <a:pt x="6133974" y="13794804"/>
                  <a:pt x="6116620" y="13802861"/>
                </a:cubicBezTo>
                <a:cubicBezTo>
                  <a:pt x="6139122" y="13808990"/>
                  <a:pt x="6155366" y="13827128"/>
                  <a:pt x="6166751" y="13816433"/>
                </a:cubicBezTo>
                <a:close/>
                <a:moveTo>
                  <a:pt x="9773992" y="5656832"/>
                </a:moveTo>
                <a:cubicBezTo>
                  <a:pt x="9783930" y="5648392"/>
                  <a:pt x="9768776" y="5626486"/>
                  <a:pt x="9760847" y="5616329"/>
                </a:cubicBezTo>
                <a:cubicBezTo>
                  <a:pt x="9755241" y="5633339"/>
                  <a:pt x="9758489" y="5647606"/>
                  <a:pt x="9773992" y="5656832"/>
                </a:cubicBezTo>
                <a:close/>
                <a:moveTo>
                  <a:pt x="6745429" y="12511754"/>
                </a:moveTo>
                <a:cubicBezTo>
                  <a:pt x="6745034" y="12519126"/>
                  <a:pt x="6739721" y="12518195"/>
                  <a:pt x="6738826" y="12523459"/>
                </a:cubicBezTo>
                <a:cubicBezTo>
                  <a:pt x="6705578" y="12517731"/>
                  <a:pt x="6693227" y="12508972"/>
                  <a:pt x="6666144" y="12513044"/>
                </a:cubicBezTo>
                <a:cubicBezTo>
                  <a:pt x="6670414" y="12475307"/>
                  <a:pt x="6727390" y="12498595"/>
                  <a:pt x="6745429" y="12511754"/>
                </a:cubicBezTo>
                <a:close/>
                <a:moveTo>
                  <a:pt x="10123023" y="4870889"/>
                </a:moveTo>
                <a:cubicBezTo>
                  <a:pt x="10129280" y="4838412"/>
                  <a:pt x="10112346" y="4793783"/>
                  <a:pt x="10109980" y="4760354"/>
                </a:cubicBezTo>
                <a:cubicBezTo>
                  <a:pt x="10109397" y="4756287"/>
                  <a:pt x="10115224" y="4751718"/>
                  <a:pt x="10115614" y="4747604"/>
                </a:cubicBezTo>
                <a:cubicBezTo>
                  <a:pt x="10116301" y="4737429"/>
                  <a:pt x="10107640" y="4739794"/>
                  <a:pt x="10110058" y="4733244"/>
                </a:cubicBezTo>
                <a:cubicBezTo>
                  <a:pt x="10112125" y="4727489"/>
                  <a:pt x="10135299" y="4731062"/>
                  <a:pt x="10120287" y="4718713"/>
                </a:cubicBezTo>
                <a:cubicBezTo>
                  <a:pt x="10118434" y="4720753"/>
                  <a:pt x="10117470" y="4725088"/>
                  <a:pt x="10114284" y="4723680"/>
                </a:cubicBezTo>
                <a:cubicBezTo>
                  <a:pt x="10121120" y="4715749"/>
                  <a:pt x="10113202" y="4713201"/>
                  <a:pt x="10118316" y="4705936"/>
                </a:cubicBezTo>
                <a:cubicBezTo>
                  <a:pt x="10107828" y="4690350"/>
                  <a:pt x="10100931" y="4673371"/>
                  <a:pt x="10096854" y="4655260"/>
                </a:cubicBezTo>
                <a:lnTo>
                  <a:pt x="10095486" y="4637890"/>
                </a:lnTo>
                <a:lnTo>
                  <a:pt x="10092332" y="4597758"/>
                </a:lnTo>
                <a:cubicBezTo>
                  <a:pt x="10075159" y="4603766"/>
                  <a:pt x="10074136" y="4622242"/>
                  <a:pt x="10078280" y="4641277"/>
                </a:cubicBezTo>
                <a:lnTo>
                  <a:pt x="10086368" y="4666763"/>
                </a:lnTo>
                <a:lnTo>
                  <a:pt x="10087000" y="4668758"/>
                </a:lnTo>
                <a:cubicBezTo>
                  <a:pt x="10090285" y="4677063"/>
                  <a:pt x="10093491" y="4684015"/>
                  <a:pt x="10095246" y="4688123"/>
                </a:cubicBezTo>
                <a:cubicBezTo>
                  <a:pt x="10074629" y="4680918"/>
                  <a:pt x="10093372" y="4702060"/>
                  <a:pt x="10075254" y="4706435"/>
                </a:cubicBezTo>
                <a:cubicBezTo>
                  <a:pt x="10082968" y="4716987"/>
                  <a:pt x="10089135" y="4727809"/>
                  <a:pt x="10100693" y="4737202"/>
                </a:cubicBezTo>
                <a:cubicBezTo>
                  <a:pt x="10100987" y="4751619"/>
                  <a:pt x="10096414" y="4741501"/>
                  <a:pt x="10090465" y="4751731"/>
                </a:cubicBezTo>
                <a:cubicBezTo>
                  <a:pt x="10102083" y="4791154"/>
                  <a:pt x="10107384" y="4833024"/>
                  <a:pt x="10123023" y="4870889"/>
                </a:cubicBezTo>
                <a:close/>
                <a:moveTo>
                  <a:pt x="6206972" y="13735090"/>
                </a:moveTo>
                <a:cubicBezTo>
                  <a:pt x="6189854" y="13694171"/>
                  <a:pt x="6220100" y="13620333"/>
                  <a:pt x="6144703" y="13612275"/>
                </a:cubicBezTo>
                <a:cubicBezTo>
                  <a:pt x="6146223" y="13594839"/>
                  <a:pt x="6140854" y="13580077"/>
                  <a:pt x="6114816" y="13573338"/>
                </a:cubicBezTo>
                <a:cubicBezTo>
                  <a:pt x="6077414" y="13619235"/>
                  <a:pt x="6035085" y="13651520"/>
                  <a:pt x="6002517" y="13709082"/>
                </a:cubicBezTo>
                <a:cubicBezTo>
                  <a:pt x="6014814" y="13717852"/>
                  <a:pt x="6028613" y="13725377"/>
                  <a:pt x="6039142" y="13733842"/>
                </a:cubicBezTo>
                <a:cubicBezTo>
                  <a:pt x="6060835" y="13701970"/>
                  <a:pt x="6083513" y="13678635"/>
                  <a:pt x="6104024" y="13654819"/>
                </a:cubicBezTo>
                <a:cubicBezTo>
                  <a:pt x="6116068" y="13641556"/>
                  <a:pt x="6128445" y="13614621"/>
                  <a:pt x="6148695" y="13622616"/>
                </a:cubicBezTo>
                <a:cubicBezTo>
                  <a:pt x="6133650" y="13667432"/>
                  <a:pt x="6072317" y="13697514"/>
                  <a:pt x="6057051" y="13741755"/>
                </a:cubicBezTo>
                <a:cubicBezTo>
                  <a:pt x="6096005" y="13758013"/>
                  <a:pt x="6139299" y="13750458"/>
                  <a:pt x="6173856" y="13780975"/>
                </a:cubicBezTo>
                <a:cubicBezTo>
                  <a:pt x="6184614" y="13765239"/>
                  <a:pt x="6196436" y="13751401"/>
                  <a:pt x="6206972" y="13735090"/>
                </a:cubicBezTo>
                <a:close/>
                <a:moveTo>
                  <a:pt x="8099076" y="9453733"/>
                </a:moveTo>
                <a:cubicBezTo>
                  <a:pt x="8097589" y="9437974"/>
                  <a:pt x="8104615" y="9416921"/>
                  <a:pt x="8086102" y="9411748"/>
                </a:cubicBezTo>
                <a:cubicBezTo>
                  <a:pt x="8088043" y="9427092"/>
                  <a:pt x="8082814" y="9446916"/>
                  <a:pt x="8099076" y="9453733"/>
                </a:cubicBezTo>
                <a:close/>
                <a:moveTo>
                  <a:pt x="8787335" y="7897071"/>
                </a:moveTo>
                <a:cubicBezTo>
                  <a:pt x="8788396" y="7893682"/>
                  <a:pt x="8788639" y="7889399"/>
                  <a:pt x="8787794" y="7884118"/>
                </a:cubicBezTo>
                <a:cubicBezTo>
                  <a:pt x="8770513" y="7879794"/>
                  <a:pt x="8755979" y="7868168"/>
                  <a:pt x="8737609" y="7872823"/>
                </a:cubicBezTo>
                <a:cubicBezTo>
                  <a:pt x="8732411" y="7900741"/>
                  <a:pt x="8779909" y="7920797"/>
                  <a:pt x="8787335" y="7897071"/>
                </a:cubicBezTo>
                <a:close/>
                <a:moveTo>
                  <a:pt x="9032497" y="7346777"/>
                </a:moveTo>
                <a:lnTo>
                  <a:pt x="9027697" y="7341732"/>
                </a:lnTo>
                <a:lnTo>
                  <a:pt x="9020126" y="7348936"/>
                </a:lnTo>
                <a:lnTo>
                  <a:pt x="9024927" y="7353978"/>
                </a:lnTo>
                <a:close/>
                <a:moveTo>
                  <a:pt x="10467640" y="4098709"/>
                </a:moveTo>
                <a:lnTo>
                  <a:pt x="10462856" y="4091179"/>
                </a:lnTo>
                <a:lnTo>
                  <a:pt x="10455366" y="4079390"/>
                </a:lnTo>
                <a:lnTo>
                  <a:pt x="10453588" y="4069156"/>
                </a:lnTo>
                <a:lnTo>
                  <a:pt x="10451857" y="4073866"/>
                </a:lnTo>
                <a:lnTo>
                  <a:pt x="10432276" y="4043045"/>
                </a:lnTo>
                <a:lnTo>
                  <a:pt x="10431981" y="4040553"/>
                </a:lnTo>
                <a:lnTo>
                  <a:pt x="10429153" y="4017235"/>
                </a:lnTo>
                <a:lnTo>
                  <a:pt x="10444160" y="4027193"/>
                </a:lnTo>
                <a:lnTo>
                  <a:pt x="10448629" y="4063154"/>
                </a:lnTo>
                <a:cubicBezTo>
                  <a:pt x="10452882" y="4056220"/>
                  <a:pt x="10453373" y="4044884"/>
                  <a:pt x="10452184" y="4033044"/>
                </a:cubicBezTo>
                <a:lnTo>
                  <a:pt x="10452064" y="4032437"/>
                </a:lnTo>
                <a:lnTo>
                  <a:pt x="10461337" y="4038589"/>
                </a:lnTo>
                <a:lnTo>
                  <a:pt x="10462805" y="4057984"/>
                </a:lnTo>
                <a:lnTo>
                  <a:pt x="10466247" y="4076942"/>
                </a:lnTo>
                <a:lnTo>
                  <a:pt x="10466648" y="4079155"/>
                </a:lnTo>
                <a:cubicBezTo>
                  <a:pt x="10467863" y="4085825"/>
                  <a:pt x="10468602" y="4092226"/>
                  <a:pt x="10467640" y="4098709"/>
                </a:cubicBezTo>
                <a:close/>
                <a:moveTo>
                  <a:pt x="10467640" y="4098709"/>
                </a:moveTo>
                <a:lnTo>
                  <a:pt x="10474983" y="4047644"/>
                </a:lnTo>
                <a:lnTo>
                  <a:pt x="10474531" y="4042156"/>
                </a:lnTo>
                <a:lnTo>
                  <a:pt x="10473001" y="4023603"/>
                </a:lnTo>
                <a:cubicBezTo>
                  <a:pt x="10471906" y="4015318"/>
                  <a:pt x="10469068" y="4008823"/>
                  <a:pt x="10460565" y="4010307"/>
                </a:cubicBezTo>
                <a:cubicBezTo>
                  <a:pt x="10463445" y="4015629"/>
                  <a:pt x="10462986" y="4025549"/>
                  <a:pt x="10463838" y="4033846"/>
                </a:cubicBezTo>
                <a:lnTo>
                  <a:pt x="10465965" y="4041660"/>
                </a:lnTo>
                <a:lnTo>
                  <a:pt x="10461337" y="4038589"/>
                </a:lnTo>
                <a:lnTo>
                  <a:pt x="10460171" y="4023174"/>
                </a:lnTo>
                <a:cubicBezTo>
                  <a:pt x="10459430" y="4017517"/>
                  <a:pt x="10458195" y="4012341"/>
                  <a:pt x="10455948" y="4008259"/>
                </a:cubicBezTo>
                <a:lnTo>
                  <a:pt x="10448059" y="4001857"/>
                </a:lnTo>
                <a:lnTo>
                  <a:pt x="10445659" y="3999909"/>
                </a:lnTo>
                <a:lnTo>
                  <a:pt x="10446127" y="4002285"/>
                </a:lnTo>
                <a:lnTo>
                  <a:pt x="10452064" y="4032437"/>
                </a:lnTo>
                <a:lnTo>
                  <a:pt x="10444160" y="4027193"/>
                </a:lnTo>
                <a:lnTo>
                  <a:pt x="10443383" y="4020937"/>
                </a:lnTo>
                <a:lnTo>
                  <a:pt x="10437810" y="4004124"/>
                </a:lnTo>
                <a:lnTo>
                  <a:pt x="10430387" y="3981728"/>
                </a:lnTo>
                <a:lnTo>
                  <a:pt x="10428400" y="4006206"/>
                </a:lnTo>
                <a:lnTo>
                  <a:pt x="10428165" y="4009092"/>
                </a:lnTo>
                <a:lnTo>
                  <a:pt x="10429153" y="4017235"/>
                </a:lnTo>
                <a:lnTo>
                  <a:pt x="10423223" y="4013301"/>
                </a:lnTo>
                <a:lnTo>
                  <a:pt x="10422425" y="4007527"/>
                </a:lnTo>
                <a:lnTo>
                  <a:pt x="10419793" y="3988481"/>
                </a:lnTo>
                <a:cubicBezTo>
                  <a:pt x="10401188" y="3986454"/>
                  <a:pt x="10402851" y="3976231"/>
                  <a:pt x="10390744" y="3975645"/>
                </a:cubicBezTo>
                <a:cubicBezTo>
                  <a:pt x="10380118" y="3990007"/>
                  <a:pt x="10406251" y="4002983"/>
                  <a:pt x="10406206" y="4002010"/>
                </a:cubicBezTo>
                <a:lnTo>
                  <a:pt x="10407962" y="4010726"/>
                </a:lnTo>
                <a:lnTo>
                  <a:pt x="10412462" y="4033061"/>
                </a:lnTo>
                <a:cubicBezTo>
                  <a:pt x="10413685" y="4045094"/>
                  <a:pt x="10414378" y="4057787"/>
                  <a:pt x="10415543" y="4068068"/>
                </a:cubicBezTo>
                <a:cubicBezTo>
                  <a:pt x="10418049" y="4088231"/>
                  <a:pt x="10411070" y="4118020"/>
                  <a:pt x="10434464" y="4130738"/>
                </a:cubicBezTo>
                <a:cubicBezTo>
                  <a:pt x="10432460" y="4106747"/>
                  <a:pt x="10431373" y="4082565"/>
                  <a:pt x="10429496" y="4058690"/>
                </a:cubicBezTo>
                <a:lnTo>
                  <a:pt x="10425960" y="4033104"/>
                </a:lnTo>
                <a:lnTo>
                  <a:pt x="10432276" y="4043045"/>
                </a:lnTo>
                <a:lnTo>
                  <a:pt x="10435815" y="4072916"/>
                </a:lnTo>
                <a:cubicBezTo>
                  <a:pt x="10437859" y="4083764"/>
                  <a:pt x="10441210" y="4093939"/>
                  <a:pt x="10447496" y="4101242"/>
                </a:cubicBezTo>
                <a:cubicBezTo>
                  <a:pt x="10448836" y="4096594"/>
                  <a:pt x="10448394" y="4089253"/>
                  <a:pt x="10448599" y="4082733"/>
                </a:cubicBezTo>
                <a:lnTo>
                  <a:pt x="10451857" y="4073866"/>
                </a:lnTo>
                <a:lnTo>
                  <a:pt x="10455366" y="4079390"/>
                </a:lnTo>
                <a:lnTo>
                  <a:pt x="10456458" y="4085669"/>
                </a:lnTo>
                <a:lnTo>
                  <a:pt x="10462493" y="4092707"/>
                </a:lnTo>
                <a:close/>
                <a:moveTo>
                  <a:pt x="8623842" y="8272691"/>
                </a:moveTo>
                <a:cubicBezTo>
                  <a:pt x="8623061" y="8244258"/>
                  <a:pt x="8611278" y="8222391"/>
                  <a:pt x="8634524" y="8194586"/>
                </a:cubicBezTo>
                <a:cubicBezTo>
                  <a:pt x="8620596" y="8164631"/>
                  <a:pt x="8625985" y="8126550"/>
                  <a:pt x="8605559" y="8099436"/>
                </a:cubicBezTo>
                <a:cubicBezTo>
                  <a:pt x="8599689" y="8139686"/>
                  <a:pt x="8622953" y="8169004"/>
                  <a:pt x="8615758" y="8210096"/>
                </a:cubicBezTo>
                <a:cubicBezTo>
                  <a:pt x="8596248" y="8177674"/>
                  <a:pt x="8605695" y="8134722"/>
                  <a:pt x="8586185" y="8102300"/>
                </a:cubicBezTo>
                <a:cubicBezTo>
                  <a:pt x="8570594" y="8131113"/>
                  <a:pt x="8612490" y="8178664"/>
                  <a:pt x="8578572" y="8187478"/>
                </a:cubicBezTo>
                <a:cubicBezTo>
                  <a:pt x="8574514" y="8208527"/>
                  <a:pt x="8577701" y="8226121"/>
                  <a:pt x="8590881" y="8240513"/>
                </a:cubicBezTo>
                <a:cubicBezTo>
                  <a:pt x="8605328" y="8248801"/>
                  <a:pt x="8584457" y="8220537"/>
                  <a:pt x="8602177" y="8227890"/>
                </a:cubicBezTo>
                <a:cubicBezTo>
                  <a:pt x="8617069" y="8237327"/>
                  <a:pt x="8603282" y="8279316"/>
                  <a:pt x="8623842" y="8272691"/>
                </a:cubicBezTo>
                <a:close/>
                <a:moveTo>
                  <a:pt x="7513012" y="10792682"/>
                </a:moveTo>
                <a:cubicBezTo>
                  <a:pt x="7514699" y="10789818"/>
                  <a:pt x="7515190" y="10786828"/>
                  <a:pt x="7513803" y="10783765"/>
                </a:cubicBezTo>
                <a:cubicBezTo>
                  <a:pt x="7503105" y="10793507"/>
                  <a:pt x="7487648" y="10797421"/>
                  <a:pt x="7483927" y="10813752"/>
                </a:cubicBezTo>
                <a:cubicBezTo>
                  <a:pt x="7492123" y="10808750"/>
                  <a:pt x="7507951" y="10801275"/>
                  <a:pt x="7513012" y="10792682"/>
                </a:cubicBezTo>
                <a:close/>
                <a:moveTo>
                  <a:pt x="7060744" y="11816320"/>
                </a:moveTo>
                <a:cubicBezTo>
                  <a:pt x="7050379" y="11811740"/>
                  <a:pt x="7060520" y="11799572"/>
                  <a:pt x="7044986" y="11796989"/>
                </a:cubicBezTo>
                <a:cubicBezTo>
                  <a:pt x="7019017" y="11812629"/>
                  <a:pt x="6995007" y="11832464"/>
                  <a:pt x="6965919" y="11840067"/>
                </a:cubicBezTo>
                <a:cubicBezTo>
                  <a:pt x="6997973" y="11833299"/>
                  <a:pt x="7035819" y="11841459"/>
                  <a:pt x="7060744" y="11816320"/>
                </a:cubicBezTo>
                <a:close/>
                <a:moveTo>
                  <a:pt x="9024113" y="7373984"/>
                </a:moveTo>
                <a:cubicBezTo>
                  <a:pt x="9021427" y="7370535"/>
                  <a:pt x="9024285" y="7367209"/>
                  <a:pt x="9019758" y="7363702"/>
                </a:cubicBezTo>
                <a:lnTo>
                  <a:pt x="9014704" y="7368521"/>
                </a:lnTo>
                <a:cubicBezTo>
                  <a:pt x="9017390" y="7371971"/>
                  <a:pt x="9014535" y="7375288"/>
                  <a:pt x="9019066" y="7378787"/>
                </a:cubicBezTo>
                <a:close/>
                <a:moveTo>
                  <a:pt x="8949983" y="7542460"/>
                </a:moveTo>
                <a:cubicBezTo>
                  <a:pt x="8943610" y="7514277"/>
                  <a:pt x="8957262" y="7485665"/>
                  <a:pt x="8937044" y="7456846"/>
                </a:cubicBezTo>
                <a:cubicBezTo>
                  <a:pt x="8929210" y="7474515"/>
                  <a:pt x="8938987" y="7489843"/>
                  <a:pt x="8941017" y="7507134"/>
                </a:cubicBezTo>
                <a:cubicBezTo>
                  <a:pt x="8942491" y="7521954"/>
                  <a:pt x="8933242" y="7546976"/>
                  <a:pt x="8949983" y="7542460"/>
                </a:cubicBezTo>
                <a:close/>
                <a:moveTo>
                  <a:pt x="11052490" y="2784780"/>
                </a:moveTo>
                <a:cubicBezTo>
                  <a:pt x="11041571" y="2789962"/>
                  <a:pt x="11018180" y="2781056"/>
                  <a:pt x="11015334" y="2771221"/>
                </a:cubicBezTo>
                <a:cubicBezTo>
                  <a:pt x="11014748" y="2759527"/>
                  <a:pt x="11022946" y="2762673"/>
                  <a:pt x="11023837" y="2753061"/>
                </a:cubicBezTo>
                <a:cubicBezTo>
                  <a:pt x="11022420" y="2744334"/>
                  <a:pt x="11002725" y="2746591"/>
                  <a:pt x="11004145" y="2735783"/>
                </a:cubicBezTo>
                <a:cubicBezTo>
                  <a:pt x="11010575" y="2711465"/>
                  <a:pt x="11054737" y="2720018"/>
                  <a:pt x="11073657" y="2733619"/>
                </a:cubicBezTo>
                <a:cubicBezTo>
                  <a:pt x="11070221" y="2751160"/>
                  <a:pt x="11040482" y="2725155"/>
                  <a:pt x="11032341" y="2734900"/>
                </a:cubicBezTo>
                <a:cubicBezTo>
                  <a:pt x="11033005" y="2744247"/>
                  <a:pt x="11053678" y="2741945"/>
                  <a:pt x="11062150" y="2746641"/>
                </a:cubicBezTo>
                <a:cubicBezTo>
                  <a:pt x="11062471" y="2768701"/>
                  <a:pt x="11039892" y="2752531"/>
                  <a:pt x="11036182" y="2768521"/>
                </a:cubicBezTo>
                <a:cubicBezTo>
                  <a:pt x="11036768" y="2780216"/>
                  <a:pt x="11047248" y="2766263"/>
                  <a:pt x="11055641" y="2773307"/>
                </a:cubicBezTo>
                <a:cubicBezTo>
                  <a:pt x="11054457" y="2777072"/>
                  <a:pt x="11053674" y="2781015"/>
                  <a:pt x="11052490" y="2784780"/>
                </a:cubicBezTo>
                <a:close/>
                <a:moveTo>
                  <a:pt x="9856933" y="5491555"/>
                </a:moveTo>
                <a:cubicBezTo>
                  <a:pt x="9853469" y="5488599"/>
                  <a:pt x="9856110" y="5470749"/>
                  <a:pt x="9846177" y="5479197"/>
                </a:cubicBezTo>
                <a:cubicBezTo>
                  <a:pt x="9853663" y="5480604"/>
                  <a:pt x="9846026" y="5500048"/>
                  <a:pt x="9856933" y="5491555"/>
                </a:cubicBezTo>
                <a:close/>
                <a:moveTo>
                  <a:pt x="9460669" y="6389879"/>
                </a:moveTo>
                <a:cubicBezTo>
                  <a:pt x="9456932" y="6385377"/>
                  <a:pt x="9444320" y="6363161"/>
                  <a:pt x="9448694" y="6372701"/>
                </a:cubicBezTo>
                <a:cubicBezTo>
                  <a:pt x="9449156" y="6378136"/>
                  <a:pt x="9451787" y="6395941"/>
                  <a:pt x="9460669" y="6389879"/>
                </a:cubicBezTo>
                <a:close/>
                <a:moveTo>
                  <a:pt x="8840506" y="7795102"/>
                </a:moveTo>
                <a:cubicBezTo>
                  <a:pt x="8836851" y="7802021"/>
                  <a:pt x="8830846" y="7808313"/>
                  <a:pt x="8822051" y="7813076"/>
                </a:cubicBezTo>
                <a:cubicBezTo>
                  <a:pt x="8751570" y="7810374"/>
                  <a:pt x="8772423" y="7721001"/>
                  <a:pt x="8821674" y="7740391"/>
                </a:cubicBezTo>
                <a:cubicBezTo>
                  <a:pt x="8841258" y="7747979"/>
                  <a:pt x="8851466" y="7774352"/>
                  <a:pt x="8840506" y="7795102"/>
                </a:cubicBezTo>
                <a:close/>
                <a:moveTo>
                  <a:pt x="8239949" y="9161506"/>
                </a:moveTo>
                <a:cubicBezTo>
                  <a:pt x="8241525" y="9155382"/>
                  <a:pt x="8242594" y="9148413"/>
                  <a:pt x="8244366" y="9142790"/>
                </a:cubicBezTo>
                <a:cubicBezTo>
                  <a:pt x="8215530" y="9134508"/>
                  <a:pt x="8178621" y="9121486"/>
                  <a:pt x="8156180" y="9136286"/>
                </a:cubicBezTo>
                <a:cubicBezTo>
                  <a:pt x="8186244" y="9146376"/>
                  <a:pt x="8203310" y="9164665"/>
                  <a:pt x="8232485" y="9175155"/>
                </a:cubicBezTo>
                <a:cubicBezTo>
                  <a:pt x="8236288" y="9172910"/>
                  <a:pt x="8238372" y="9167630"/>
                  <a:pt x="8239949" y="9161506"/>
                </a:cubicBezTo>
                <a:close/>
                <a:moveTo>
                  <a:pt x="8062615" y="9569404"/>
                </a:moveTo>
                <a:cubicBezTo>
                  <a:pt x="8064627" y="9553362"/>
                  <a:pt x="8054986" y="9544655"/>
                  <a:pt x="8043112" y="9537158"/>
                </a:cubicBezTo>
                <a:cubicBezTo>
                  <a:pt x="8043805" y="9551139"/>
                  <a:pt x="8050306" y="9561887"/>
                  <a:pt x="8062615" y="9569404"/>
                </a:cubicBezTo>
                <a:close/>
                <a:moveTo>
                  <a:pt x="8803240" y="7899517"/>
                </a:moveTo>
                <a:cubicBezTo>
                  <a:pt x="8798996" y="7916858"/>
                  <a:pt x="8786889" y="7929601"/>
                  <a:pt x="8766047" y="7924650"/>
                </a:cubicBezTo>
                <a:cubicBezTo>
                  <a:pt x="8731135" y="7916793"/>
                  <a:pt x="8719577" y="7869114"/>
                  <a:pt x="8739031" y="7837030"/>
                </a:cubicBezTo>
                <a:cubicBezTo>
                  <a:pt x="8753211" y="7830996"/>
                  <a:pt x="8771418" y="7834311"/>
                  <a:pt x="8793250" y="7846795"/>
                </a:cubicBezTo>
                <a:cubicBezTo>
                  <a:pt x="8803864" y="7860235"/>
                  <a:pt x="8807484" y="7882176"/>
                  <a:pt x="8803240" y="7899517"/>
                </a:cubicBezTo>
                <a:close/>
                <a:moveTo>
                  <a:pt x="10207789" y="4722135"/>
                </a:moveTo>
                <a:cubicBezTo>
                  <a:pt x="10213562" y="4712302"/>
                  <a:pt x="10211071" y="4705011"/>
                  <a:pt x="10202087" y="4700565"/>
                </a:cubicBezTo>
                <a:cubicBezTo>
                  <a:pt x="10198436" y="4709905"/>
                  <a:pt x="10203974" y="4715687"/>
                  <a:pt x="10207789" y="4722135"/>
                </a:cubicBezTo>
                <a:close/>
                <a:moveTo>
                  <a:pt x="10483590" y="4098134"/>
                </a:moveTo>
                <a:cubicBezTo>
                  <a:pt x="10481111" y="4095133"/>
                  <a:pt x="10479362" y="4078639"/>
                  <a:pt x="10473276" y="4085954"/>
                </a:cubicBezTo>
                <a:cubicBezTo>
                  <a:pt x="10475357" y="4088779"/>
                  <a:pt x="10472513" y="4107055"/>
                  <a:pt x="10483590" y="4098134"/>
                </a:cubicBezTo>
                <a:close/>
                <a:moveTo>
                  <a:pt x="9239400" y="6916714"/>
                </a:moveTo>
                <a:cubicBezTo>
                  <a:pt x="9244939" y="6906632"/>
                  <a:pt x="9240545" y="6893789"/>
                  <a:pt x="9238953" y="6881872"/>
                </a:cubicBezTo>
                <a:cubicBezTo>
                  <a:pt x="9225611" y="6893592"/>
                  <a:pt x="9227955" y="6909850"/>
                  <a:pt x="9230080" y="6925735"/>
                </a:cubicBezTo>
                <a:cubicBezTo>
                  <a:pt x="9234606" y="6923123"/>
                  <a:pt x="9237554" y="6920073"/>
                  <a:pt x="9239400" y="6916714"/>
                </a:cubicBezTo>
                <a:close/>
                <a:moveTo>
                  <a:pt x="10462469" y="4154546"/>
                </a:moveTo>
                <a:cubicBezTo>
                  <a:pt x="10467401" y="4143385"/>
                  <a:pt x="10458202" y="4138368"/>
                  <a:pt x="10453375" y="4130995"/>
                </a:cubicBezTo>
                <a:cubicBezTo>
                  <a:pt x="10446898" y="4142425"/>
                  <a:pt x="10455346" y="4148063"/>
                  <a:pt x="10462469" y="4154546"/>
                </a:cubicBezTo>
                <a:close/>
                <a:moveTo>
                  <a:pt x="9570110" y="6177369"/>
                </a:moveTo>
                <a:cubicBezTo>
                  <a:pt x="9562167" y="6163415"/>
                  <a:pt x="9567703" y="6144501"/>
                  <a:pt x="9559934" y="6130152"/>
                </a:cubicBezTo>
                <a:cubicBezTo>
                  <a:pt x="9554532" y="6147701"/>
                  <a:pt x="9550292" y="6178582"/>
                  <a:pt x="9570110" y="6177369"/>
                </a:cubicBezTo>
                <a:close/>
                <a:moveTo>
                  <a:pt x="9089602" y="7267795"/>
                </a:moveTo>
                <a:cubicBezTo>
                  <a:pt x="9082339" y="7262693"/>
                  <a:pt x="9074899" y="7252352"/>
                  <a:pt x="9067328" y="7259557"/>
                </a:cubicBezTo>
                <a:cubicBezTo>
                  <a:pt x="9059574" y="7274143"/>
                  <a:pt x="9081641" y="7278372"/>
                  <a:pt x="9089602" y="7267795"/>
                </a:cubicBezTo>
                <a:close/>
                <a:moveTo>
                  <a:pt x="10498586" y="4081416"/>
                </a:moveTo>
                <a:cubicBezTo>
                  <a:pt x="10486406" y="4062695"/>
                  <a:pt x="10503901" y="4032789"/>
                  <a:pt x="10480064" y="4018922"/>
                </a:cubicBezTo>
                <a:cubicBezTo>
                  <a:pt x="10477449" y="4042063"/>
                  <a:pt x="10480972" y="4063153"/>
                  <a:pt x="10485820" y="4083398"/>
                </a:cubicBezTo>
                <a:cubicBezTo>
                  <a:pt x="10491215" y="4086258"/>
                  <a:pt x="10495233" y="4084699"/>
                  <a:pt x="10498586" y="4081416"/>
                </a:cubicBezTo>
                <a:close/>
                <a:moveTo>
                  <a:pt x="9043077" y="7375616"/>
                </a:moveTo>
                <a:cubicBezTo>
                  <a:pt x="9045974" y="7368834"/>
                  <a:pt x="9039754" y="7361346"/>
                  <a:pt x="9032006" y="7366465"/>
                </a:cubicBezTo>
                <a:cubicBezTo>
                  <a:pt x="9040799" y="7371916"/>
                  <a:pt x="9032052" y="7376643"/>
                  <a:pt x="9036853" y="7381686"/>
                </a:cubicBezTo>
                <a:cubicBezTo>
                  <a:pt x="9040125" y="7380076"/>
                  <a:pt x="9042107" y="7377886"/>
                  <a:pt x="9043077" y="7375616"/>
                </a:cubicBezTo>
                <a:close/>
                <a:moveTo>
                  <a:pt x="10293263" y="4547001"/>
                </a:moveTo>
                <a:lnTo>
                  <a:pt x="10295082" y="4520527"/>
                </a:lnTo>
                <a:lnTo>
                  <a:pt x="10295454" y="4515109"/>
                </a:lnTo>
                <a:cubicBezTo>
                  <a:pt x="10295644" y="4504714"/>
                  <a:pt x="10293536" y="4495211"/>
                  <a:pt x="10283862" y="4488556"/>
                </a:cubicBezTo>
                <a:cubicBezTo>
                  <a:pt x="10280988" y="4499907"/>
                  <a:pt x="10281230" y="4510134"/>
                  <a:pt x="10283244" y="4519715"/>
                </a:cubicBezTo>
                <a:lnTo>
                  <a:pt x="10288357" y="4533639"/>
                </a:lnTo>
                <a:close/>
                <a:moveTo>
                  <a:pt x="10451753" y="4196022"/>
                </a:moveTo>
                <a:cubicBezTo>
                  <a:pt x="10444192" y="4192681"/>
                  <a:pt x="10444668" y="4186222"/>
                  <a:pt x="10433663" y="4184218"/>
                </a:cubicBezTo>
                <a:cubicBezTo>
                  <a:pt x="10423957" y="4193268"/>
                  <a:pt x="10448681" y="4209433"/>
                  <a:pt x="10451753" y="4196022"/>
                </a:cubicBezTo>
                <a:close/>
                <a:moveTo>
                  <a:pt x="10030075" y="5151278"/>
                </a:moveTo>
                <a:cubicBezTo>
                  <a:pt x="10044649" y="5121525"/>
                  <a:pt x="10045871" y="5069203"/>
                  <a:pt x="10025006" y="5048553"/>
                </a:cubicBezTo>
                <a:cubicBezTo>
                  <a:pt x="10015742" y="5058747"/>
                  <a:pt x="10024001" y="5076684"/>
                  <a:pt x="10025667" y="5091229"/>
                </a:cubicBezTo>
                <a:lnTo>
                  <a:pt x="10021278" y="5082014"/>
                </a:lnTo>
                <a:lnTo>
                  <a:pt x="10021346" y="5080808"/>
                </a:lnTo>
                <a:cubicBezTo>
                  <a:pt x="10020248" y="5073597"/>
                  <a:pt x="10017306" y="5067059"/>
                  <a:pt x="10011592" y="5061676"/>
                </a:cubicBezTo>
                <a:lnTo>
                  <a:pt x="9999381" y="5079615"/>
                </a:lnTo>
                <a:cubicBezTo>
                  <a:pt x="9991542" y="5095202"/>
                  <a:pt x="9993510" y="5128456"/>
                  <a:pt x="10005965" y="5144436"/>
                </a:cubicBezTo>
                <a:cubicBezTo>
                  <a:pt x="10008347" y="5141202"/>
                  <a:pt x="10011663" y="5141238"/>
                  <a:pt x="10015155" y="5140876"/>
                </a:cubicBezTo>
                <a:cubicBezTo>
                  <a:pt x="10013343" y="5119121"/>
                  <a:pt x="10018247" y="5095094"/>
                  <a:pt x="9999381" y="5079615"/>
                </a:cubicBezTo>
                <a:lnTo>
                  <a:pt x="10012782" y="5085536"/>
                </a:lnTo>
                <a:lnTo>
                  <a:pt x="10020032" y="5103981"/>
                </a:lnTo>
                <a:lnTo>
                  <a:pt x="10020875" y="5089112"/>
                </a:lnTo>
                <a:lnTo>
                  <a:pt x="10025667" y="5091229"/>
                </a:lnTo>
                <a:cubicBezTo>
                  <a:pt x="10027608" y="5111614"/>
                  <a:pt x="10023010" y="5133870"/>
                  <a:pt x="10030075" y="5151278"/>
                </a:cubicBezTo>
                <a:close/>
                <a:moveTo>
                  <a:pt x="9864663" y="5525873"/>
                </a:moveTo>
                <a:cubicBezTo>
                  <a:pt x="9857033" y="5521552"/>
                  <a:pt x="9859084" y="5499638"/>
                  <a:pt x="9851133" y="5504682"/>
                </a:cubicBezTo>
                <a:cubicBezTo>
                  <a:pt x="9854164" y="5510775"/>
                  <a:pt x="9852288" y="5532291"/>
                  <a:pt x="9864663" y="5525873"/>
                </a:cubicBezTo>
                <a:close/>
                <a:moveTo>
                  <a:pt x="9515691" y="6317189"/>
                </a:moveTo>
                <a:lnTo>
                  <a:pt x="9509303" y="6314367"/>
                </a:lnTo>
                <a:lnTo>
                  <a:pt x="9504909" y="6324312"/>
                </a:lnTo>
                <a:lnTo>
                  <a:pt x="9511297" y="6327134"/>
                </a:lnTo>
                <a:close/>
                <a:moveTo>
                  <a:pt x="8129411" y="9457681"/>
                </a:moveTo>
                <a:cubicBezTo>
                  <a:pt x="8117689" y="9446704"/>
                  <a:pt x="8136408" y="9417445"/>
                  <a:pt x="8108095" y="9417074"/>
                </a:cubicBezTo>
                <a:cubicBezTo>
                  <a:pt x="8103263" y="9437787"/>
                  <a:pt x="8107398" y="9452791"/>
                  <a:pt x="8120027" y="9462937"/>
                </a:cubicBezTo>
                <a:cubicBezTo>
                  <a:pt x="8124377" y="9463128"/>
                  <a:pt x="8127121" y="9460197"/>
                  <a:pt x="8129411" y="9457681"/>
                </a:cubicBezTo>
                <a:close/>
                <a:moveTo>
                  <a:pt x="8646274" y="8288792"/>
                </a:moveTo>
                <a:cubicBezTo>
                  <a:pt x="8653597" y="8262512"/>
                  <a:pt x="8653671" y="8239694"/>
                  <a:pt x="8633408" y="8224076"/>
                </a:cubicBezTo>
                <a:cubicBezTo>
                  <a:pt x="8628162" y="8248893"/>
                  <a:pt x="8623138" y="8274284"/>
                  <a:pt x="8646274" y="8288792"/>
                </a:cubicBezTo>
                <a:close/>
                <a:moveTo>
                  <a:pt x="10510765" y="4071076"/>
                </a:moveTo>
                <a:cubicBezTo>
                  <a:pt x="10505272" y="4061979"/>
                  <a:pt x="10513158" y="4047360"/>
                  <a:pt x="10501128" y="4040140"/>
                </a:cubicBezTo>
                <a:cubicBezTo>
                  <a:pt x="10499289" y="4050761"/>
                  <a:pt x="10497516" y="4075227"/>
                  <a:pt x="10510765" y="4071076"/>
                </a:cubicBezTo>
                <a:close/>
                <a:moveTo>
                  <a:pt x="8245859" y="9198105"/>
                </a:moveTo>
                <a:cubicBezTo>
                  <a:pt x="8222812" y="9187008"/>
                  <a:pt x="8198140" y="9173208"/>
                  <a:pt x="8173865" y="9160303"/>
                </a:cubicBezTo>
                <a:cubicBezTo>
                  <a:pt x="8149551" y="9148272"/>
                  <a:pt x="8122416" y="9140941"/>
                  <a:pt x="8108319" y="9124537"/>
                </a:cubicBezTo>
                <a:cubicBezTo>
                  <a:pt x="8148448" y="9103937"/>
                  <a:pt x="8210868" y="9121587"/>
                  <a:pt x="8267204" y="9128885"/>
                </a:cubicBezTo>
                <a:cubicBezTo>
                  <a:pt x="8266608" y="9142452"/>
                  <a:pt x="8239183" y="9171503"/>
                  <a:pt x="8245859" y="9198105"/>
                </a:cubicBezTo>
                <a:close/>
                <a:moveTo>
                  <a:pt x="7544340" y="10792696"/>
                </a:moveTo>
                <a:cubicBezTo>
                  <a:pt x="7548155" y="10788092"/>
                  <a:pt x="7550502" y="10783075"/>
                  <a:pt x="7550384" y="10777371"/>
                </a:cubicBezTo>
                <a:cubicBezTo>
                  <a:pt x="7547387" y="10786856"/>
                  <a:pt x="7532599" y="10787324"/>
                  <a:pt x="7523844" y="10794144"/>
                </a:cubicBezTo>
                <a:cubicBezTo>
                  <a:pt x="7510074" y="10804111"/>
                  <a:pt x="7488301" y="10822695"/>
                  <a:pt x="7497214" y="10830377"/>
                </a:cubicBezTo>
                <a:cubicBezTo>
                  <a:pt x="7508228" y="10816598"/>
                  <a:pt x="7532894" y="10806506"/>
                  <a:pt x="7544340" y="10792696"/>
                </a:cubicBezTo>
                <a:close/>
                <a:moveTo>
                  <a:pt x="7560632" y="10757473"/>
                </a:moveTo>
                <a:cubicBezTo>
                  <a:pt x="7544185" y="10760534"/>
                  <a:pt x="7515955" y="10750566"/>
                  <a:pt x="7510776" y="10763916"/>
                </a:cubicBezTo>
                <a:lnTo>
                  <a:pt x="7528412" y="10767341"/>
                </a:lnTo>
                <a:lnTo>
                  <a:pt x="7531106" y="10767865"/>
                </a:lnTo>
                <a:cubicBezTo>
                  <a:pt x="7538017" y="10766855"/>
                  <a:pt x="7544763" y="10766205"/>
                  <a:pt x="7550439" y="10773970"/>
                </a:cubicBezTo>
                <a:lnTo>
                  <a:pt x="7555899" y="10767332"/>
                </a:lnTo>
                <a:lnTo>
                  <a:pt x="7556419" y="10766699"/>
                </a:lnTo>
                <a:cubicBezTo>
                  <a:pt x="7559022" y="10764849"/>
                  <a:pt x="7561330" y="10762672"/>
                  <a:pt x="7560632" y="10757473"/>
                </a:cubicBezTo>
                <a:close/>
                <a:moveTo>
                  <a:pt x="8085196" y="9571267"/>
                </a:moveTo>
                <a:cubicBezTo>
                  <a:pt x="8089967" y="9561886"/>
                  <a:pt x="8079508" y="9561863"/>
                  <a:pt x="8077089" y="9557397"/>
                </a:cubicBezTo>
                <a:cubicBezTo>
                  <a:pt x="8074570" y="9565133"/>
                  <a:pt x="8076970" y="9570034"/>
                  <a:pt x="8085196" y="9571267"/>
                </a:cubicBezTo>
                <a:close/>
                <a:moveTo>
                  <a:pt x="10326078" y="4507208"/>
                </a:moveTo>
                <a:lnTo>
                  <a:pt x="10325353" y="4503645"/>
                </a:lnTo>
                <a:lnTo>
                  <a:pt x="10322422" y="4489222"/>
                </a:lnTo>
                <a:cubicBezTo>
                  <a:pt x="10321408" y="4482763"/>
                  <a:pt x="10319033" y="4477903"/>
                  <a:pt x="10310595" y="4480842"/>
                </a:cubicBezTo>
                <a:cubicBezTo>
                  <a:pt x="10312813" y="4484440"/>
                  <a:pt x="10313668" y="4492200"/>
                  <a:pt x="10315477" y="4498476"/>
                </a:cubicBezTo>
                <a:lnTo>
                  <a:pt x="10320769" y="4502837"/>
                </a:lnTo>
                <a:close/>
                <a:moveTo>
                  <a:pt x="6402452" y="13390518"/>
                </a:moveTo>
                <a:cubicBezTo>
                  <a:pt x="6373730" y="13393052"/>
                  <a:pt x="6338710" y="13386142"/>
                  <a:pt x="6317128" y="13399442"/>
                </a:cubicBezTo>
                <a:cubicBezTo>
                  <a:pt x="6346073" y="13397483"/>
                  <a:pt x="6383621" y="13408365"/>
                  <a:pt x="6402452" y="13390518"/>
                </a:cubicBezTo>
                <a:close/>
                <a:moveTo>
                  <a:pt x="6441294" y="13306743"/>
                </a:moveTo>
                <a:cubicBezTo>
                  <a:pt x="6441144" y="13311416"/>
                  <a:pt x="6438941" y="13314235"/>
                  <a:pt x="6435612" y="13314187"/>
                </a:cubicBezTo>
                <a:cubicBezTo>
                  <a:pt x="6409552" y="13321157"/>
                  <a:pt x="6386646" y="13298239"/>
                  <a:pt x="6370423" y="13287279"/>
                </a:cubicBezTo>
                <a:cubicBezTo>
                  <a:pt x="6391226" y="13269453"/>
                  <a:pt x="6408150" y="13309162"/>
                  <a:pt x="6441294" y="13306743"/>
                </a:cubicBezTo>
                <a:close/>
                <a:moveTo>
                  <a:pt x="10487382" y="4149832"/>
                </a:moveTo>
                <a:cubicBezTo>
                  <a:pt x="10483579" y="4147675"/>
                  <a:pt x="10482685" y="4141087"/>
                  <a:pt x="10477831" y="4145612"/>
                </a:cubicBezTo>
                <a:cubicBezTo>
                  <a:pt x="10481458" y="4148167"/>
                  <a:pt x="10482926" y="4154533"/>
                  <a:pt x="10487382" y="4149832"/>
                </a:cubicBezTo>
                <a:close/>
                <a:moveTo>
                  <a:pt x="7793189" y="10249400"/>
                </a:moveTo>
                <a:cubicBezTo>
                  <a:pt x="7788080" y="10230630"/>
                  <a:pt x="7809405" y="10222578"/>
                  <a:pt x="7813180" y="10202847"/>
                </a:cubicBezTo>
                <a:cubicBezTo>
                  <a:pt x="7789792" y="10203948"/>
                  <a:pt x="7771661" y="10242336"/>
                  <a:pt x="7793189" y="10249400"/>
                </a:cubicBezTo>
                <a:close/>
                <a:moveTo>
                  <a:pt x="9491601" y="6407350"/>
                </a:moveTo>
                <a:cubicBezTo>
                  <a:pt x="9478667" y="6394504"/>
                  <a:pt x="9481435" y="6375279"/>
                  <a:pt x="9463901" y="6364205"/>
                </a:cubicBezTo>
                <a:cubicBezTo>
                  <a:pt x="9455690" y="6371988"/>
                  <a:pt x="9472240" y="6418768"/>
                  <a:pt x="9491601" y="6407350"/>
                </a:cubicBezTo>
                <a:close/>
                <a:moveTo>
                  <a:pt x="9554529" y="6264927"/>
                </a:moveTo>
                <a:lnTo>
                  <a:pt x="9548142" y="6262105"/>
                </a:lnTo>
                <a:lnTo>
                  <a:pt x="9545329" y="6268470"/>
                </a:lnTo>
                <a:lnTo>
                  <a:pt x="9551717" y="6271293"/>
                </a:lnTo>
                <a:close/>
                <a:moveTo>
                  <a:pt x="6914171" y="12242942"/>
                </a:moveTo>
                <a:cubicBezTo>
                  <a:pt x="6796872" y="12298144"/>
                  <a:pt x="6641702" y="12255746"/>
                  <a:pt x="6513217" y="12281270"/>
                </a:cubicBezTo>
                <a:cubicBezTo>
                  <a:pt x="6504143" y="12279163"/>
                  <a:pt x="6506558" y="12272620"/>
                  <a:pt x="6500180" y="12269802"/>
                </a:cubicBezTo>
                <a:cubicBezTo>
                  <a:pt x="6517750" y="12144848"/>
                  <a:pt x="6532671" y="12021578"/>
                  <a:pt x="6543747" y="11899463"/>
                </a:cubicBezTo>
                <a:cubicBezTo>
                  <a:pt x="6553044" y="11902144"/>
                  <a:pt x="6566750" y="11915335"/>
                  <a:pt x="6568074" y="11898320"/>
                </a:cubicBezTo>
                <a:cubicBezTo>
                  <a:pt x="6589577" y="11931605"/>
                  <a:pt x="6614527" y="11963560"/>
                  <a:pt x="6646547" y="11992453"/>
                </a:cubicBezTo>
                <a:cubicBezTo>
                  <a:pt x="6755954" y="11899039"/>
                  <a:pt x="6856050" y="11782484"/>
                  <a:pt x="6965903" y="11690218"/>
                </a:cubicBezTo>
                <a:cubicBezTo>
                  <a:pt x="7009060" y="11715471"/>
                  <a:pt x="7051035" y="11776829"/>
                  <a:pt x="7097323" y="11814406"/>
                </a:cubicBezTo>
                <a:cubicBezTo>
                  <a:pt x="7014542" y="11921963"/>
                  <a:pt x="6915592" y="11989554"/>
                  <a:pt x="6827735" y="12084878"/>
                </a:cubicBezTo>
                <a:cubicBezTo>
                  <a:pt x="6836904" y="12105103"/>
                  <a:pt x="6846823" y="12108533"/>
                  <a:pt x="6822226" y="12124304"/>
                </a:cubicBezTo>
                <a:cubicBezTo>
                  <a:pt x="6836730" y="12170195"/>
                  <a:pt x="6885879" y="12202376"/>
                  <a:pt x="6914171" y="12242942"/>
                </a:cubicBezTo>
                <a:close/>
                <a:moveTo>
                  <a:pt x="9262998" y="6926978"/>
                </a:moveTo>
                <a:cubicBezTo>
                  <a:pt x="9264040" y="6923643"/>
                  <a:pt x="9263868" y="6919968"/>
                  <a:pt x="9263250" y="6916171"/>
                </a:cubicBezTo>
                <a:lnTo>
                  <a:pt x="9262685" y="6911820"/>
                </a:lnTo>
                <a:lnTo>
                  <a:pt x="9260338" y="6893699"/>
                </a:lnTo>
                <a:cubicBezTo>
                  <a:pt x="9255128" y="6899466"/>
                  <a:pt x="9250956" y="6905521"/>
                  <a:pt x="9249561" y="6912366"/>
                </a:cubicBezTo>
                <a:lnTo>
                  <a:pt x="9254006" y="6930014"/>
                </a:lnTo>
                <a:lnTo>
                  <a:pt x="9255454" y="6935763"/>
                </a:lnTo>
                <a:cubicBezTo>
                  <a:pt x="9259697" y="6933316"/>
                  <a:pt x="9261954" y="6930317"/>
                  <a:pt x="9262998" y="6926978"/>
                </a:cubicBezTo>
                <a:close/>
                <a:moveTo>
                  <a:pt x="9595944" y="6174246"/>
                </a:moveTo>
                <a:cubicBezTo>
                  <a:pt x="9589226" y="6185459"/>
                  <a:pt x="9580587" y="6194103"/>
                  <a:pt x="9569386" y="6196037"/>
                </a:cubicBezTo>
                <a:cubicBezTo>
                  <a:pt x="9527238" y="6180736"/>
                  <a:pt x="9553469" y="6123498"/>
                  <a:pt x="9565943" y="6082493"/>
                </a:cubicBezTo>
                <a:cubicBezTo>
                  <a:pt x="9571872" y="6063753"/>
                  <a:pt x="9575626" y="6035034"/>
                  <a:pt x="9596506" y="6022901"/>
                </a:cubicBezTo>
                <a:cubicBezTo>
                  <a:pt x="9631961" y="6039515"/>
                  <a:pt x="9622134" y="6096878"/>
                  <a:pt x="9610973" y="6137039"/>
                </a:cubicBezTo>
                <a:cubicBezTo>
                  <a:pt x="9607458" y="6149251"/>
                  <a:pt x="9602662" y="6163034"/>
                  <a:pt x="9595944" y="6174246"/>
                </a:cubicBezTo>
                <a:close/>
                <a:moveTo>
                  <a:pt x="10232092" y="4737159"/>
                </a:moveTo>
                <a:cubicBezTo>
                  <a:pt x="10241703" y="4701402"/>
                  <a:pt x="10228805" y="4659488"/>
                  <a:pt x="10207245" y="4644722"/>
                </a:cubicBezTo>
                <a:cubicBezTo>
                  <a:pt x="10216670" y="4675101"/>
                  <a:pt x="10218462" y="4708753"/>
                  <a:pt x="10232092" y="4737159"/>
                </a:cubicBezTo>
                <a:close/>
                <a:moveTo>
                  <a:pt x="11049251" y="2893189"/>
                </a:moveTo>
                <a:cubicBezTo>
                  <a:pt x="11046537" y="2885317"/>
                  <a:pt x="11016127" y="2877600"/>
                  <a:pt x="11014113" y="2888626"/>
                </a:cubicBezTo>
                <a:cubicBezTo>
                  <a:pt x="11017838" y="2893132"/>
                  <a:pt x="11047421" y="2908110"/>
                  <a:pt x="11049251" y="2893189"/>
                </a:cubicBezTo>
                <a:close/>
                <a:moveTo>
                  <a:pt x="10528091" y="4074920"/>
                </a:moveTo>
                <a:lnTo>
                  <a:pt x="10521724" y="4072107"/>
                </a:lnTo>
                <a:lnTo>
                  <a:pt x="10518730" y="4078883"/>
                </a:lnTo>
                <a:lnTo>
                  <a:pt x="10525097" y="4081696"/>
                </a:lnTo>
                <a:close/>
                <a:moveTo>
                  <a:pt x="9064047" y="7390053"/>
                </a:moveTo>
                <a:cubicBezTo>
                  <a:pt x="9061049" y="7386896"/>
                  <a:pt x="9063607" y="7383256"/>
                  <a:pt x="9059375" y="7380075"/>
                </a:cubicBezTo>
                <a:lnTo>
                  <a:pt x="9054322" y="7384889"/>
                </a:lnTo>
                <a:cubicBezTo>
                  <a:pt x="9057325" y="7388036"/>
                  <a:pt x="9054471" y="7391353"/>
                  <a:pt x="9059003" y="7394848"/>
                </a:cubicBezTo>
                <a:close/>
                <a:moveTo>
                  <a:pt x="8110095" y="9550128"/>
                </a:moveTo>
                <a:cubicBezTo>
                  <a:pt x="8114526" y="9538551"/>
                  <a:pt x="8099856" y="9525264"/>
                  <a:pt x="8093628" y="9538069"/>
                </a:cubicBezTo>
                <a:cubicBezTo>
                  <a:pt x="8100019" y="9541402"/>
                  <a:pt x="8097443" y="9550443"/>
                  <a:pt x="8110095" y="9550128"/>
                </a:cubicBezTo>
                <a:close/>
                <a:moveTo>
                  <a:pt x="8145897" y="9469305"/>
                </a:moveTo>
                <a:cubicBezTo>
                  <a:pt x="8145147" y="9456629"/>
                  <a:pt x="8151604" y="9438603"/>
                  <a:pt x="8148621" y="9427137"/>
                </a:cubicBezTo>
                <a:cubicBezTo>
                  <a:pt x="8143440" y="9426037"/>
                  <a:pt x="8138712" y="9424522"/>
                  <a:pt x="8133965" y="9423441"/>
                </a:cubicBezTo>
                <a:cubicBezTo>
                  <a:pt x="8130103" y="9431991"/>
                  <a:pt x="8127403" y="9463697"/>
                  <a:pt x="8145897" y="9469305"/>
                </a:cubicBezTo>
                <a:close/>
                <a:moveTo>
                  <a:pt x="6416581" y="13384391"/>
                </a:moveTo>
                <a:cubicBezTo>
                  <a:pt x="6417238" y="13381827"/>
                  <a:pt x="6418071" y="13378865"/>
                  <a:pt x="6418154" y="13376523"/>
                </a:cubicBezTo>
                <a:cubicBezTo>
                  <a:pt x="6415589" y="13375865"/>
                  <a:pt x="6412626" y="13375032"/>
                  <a:pt x="6409885" y="13374773"/>
                </a:cubicBezTo>
                <a:cubicBezTo>
                  <a:pt x="6409228" y="13377336"/>
                  <a:pt x="6408793" y="13380475"/>
                  <a:pt x="6408312" y="13382641"/>
                </a:cubicBezTo>
                <a:cubicBezTo>
                  <a:pt x="6410877" y="13383298"/>
                  <a:pt x="6413840" y="13384132"/>
                  <a:pt x="6416581" y="13384391"/>
                </a:cubicBezTo>
                <a:close/>
                <a:moveTo>
                  <a:pt x="8135654" y="9494140"/>
                </a:moveTo>
                <a:cubicBezTo>
                  <a:pt x="8079224" y="9479019"/>
                  <a:pt x="8015481" y="9451806"/>
                  <a:pt x="7969755" y="9441077"/>
                </a:cubicBezTo>
                <a:cubicBezTo>
                  <a:pt x="7954890" y="9521512"/>
                  <a:pt x="8098824" y="9548761"/>
                  <a:pt x="8135654" y="9494140"/>
                </a:cubicBezTo>
                <a:close/>
                <a:moveTo>
                  <a:pt x="7631332" y="10641498"/>
                </a:moveTo>
                <a:cubicBezTo>
                  <a:pt x="7637569" y="10627838"/>
                  <a:pt x="7641739" y="10611320"/>
                  <a:pt x="7646742" y="10591498"/>
                </a:cubicBezTo>
                <a:lnTo>
                  <a:pt x="7654621" y="10562055"/>
                </a:lnTo>
                <a:lnTo>
                  <a:pt x="7665842" y="10520115"/>
                </a:lnTo>
                <a:cubicBezTo>
                  <a:pt x="7671081" y="10495683"/>
                  <a:pt x="7673840" y="10470621"/>
                  <a:pt x="7670069" y="10444960"/>
                </a:cubicBezTo>
                <a:cubicBezTo>
                  <a:pt x="7647562" y="10453715"/>
                  <a:pt x="7638103" y="10480041"/>
                  <a:pt x="7626819" y="10498471"/>
                </a:cubicBezTo>
                <a:lnTo>
                  <a:pt x="7607598" y="10525878"/>
                </a:lnTo>
                <a:lnTo>
                  <a:pt x="7542014" y="10619388"/>
                </a:lnTo>
                <a:lnTo>
                  <a:pt x="7503743" y="10673956"/>
                </a:lnTo>
                <a:cubicBezTo>
                  <a:pt x="7534376" y="10687144"/>
                  <a:pt x="7567774" y="10667089"/>
                  <a:pt x="7603522" y="10674344"/>
                </a:cubicBezTo>
                <a:cubicBezTo>
                  <a:pt x="7616792" y="10665958"/>
                  <a:pt x="7625096" y="10655157"/>
                  <a:pt x="7631332" y="10641498"/>
                </a:cubicBezTo>
                <a:close/>
                <a:moveTo>
                  <a:pt x="7567182" y="10787254"/>
                </a:moveTo>
                <a:cubicBezTo>
                  <a:pt x="7540604" y="10799397"/>
                  <a:pt x="7522701" y="10820167"/>
                  <a:pt x="7500506" y="10837238"/>
                </a:cubicBezTo>
                <a:cubicBezTo>
                  <a:pt x="7501065" y="10840593"/>
                  <a:pt x="7499966" y="10846541"/>
                  <a:pt x="7504027" y="10847169"/>
                </a:cubicBezTo>
                <a:cubicBezTo>
                  <a:pt x="7522123" y="10824841"/>
                  <a:pt x="7555165" y="10816546"/>
                  <a:pt x="7567182" y="10787254"/>
                </a:cubicBezTo>
                <a:close/>
                <a:moveTo>
                  <a:pt x="10510552" y="4132914"/>
                </a:moveTo>
                <a:lnTo>
                  <a:pt x="10508581" y="4122170"/>
                </a:lnTo>
                <a:lnTo>
                  <a:pt x="10506558" y="4111141"/>
                </a:lnTo>
                <a:cubicBezTo>
                  <a:pt x="10502974" y="4104317"/>
                  <a:pt x="10497289" y="4099423"/>
                  <a:pt x="10489956" y="4100947"/>
                </a:cubicBezTo>
                <a:cubicBezTo>
                  <a:pt x="10492175" y="4106691"/>
                  <a:pt x="10492958" y="4112992"/>
                  <a:pt x="10495369" y="4118702"/>
                </a:cubicBezTo>
                <a:lnTo>
                  <a:pt x="10505396" y="4128088"/>
                </a:lnTo>
                <a:close/>
                <a:moveTo>
                  <a:pt x="10187824" y="4864280"/>
                </a:moveTo>
                <a:cubicBezTo>
                  <a:pt x="10194405" y="4838612"/>
                  <a:pt x="10166735" y="4797814"/>
                  <a:pt x="10189049" y="4791481"/>
                </a:cubicBezTo>
                <a:cubicBezTo>
                  <a:pt x="10174917" y="4777140"/>
                  <a:pt x="10178069" y="4761389"/>
                  <a:pt x="10164280" y="4741962"/>
                </a:cubicBezTo>
                <a:cubicBezTo>
                  <a:pt x="10149856" y="4758447"/>
                  <a:pt x="10164848" y="4782692"/>
                  <a:pt x="10168689" y="4802009"/>
                </a:cubicBezTo>
                <a:cubicBezTo>
                  <a:pt x="10173372" y="4822652"/>
                  <a:pt x="10171747" y="4850032"/>
                  <a:pt x="10187824" y="4864280"/>
                </a:cubicBezTo>
                <a:close/>
                <a:moveTo>
                  <a:pt x="7560226" y="10814012"/>
                </a:moveTo>
                <a:cubicBezTo>
                  <a:pt x="7551855" y="10817715"/>
                  <a:pt x="7544475" y="10822272"/>
                  <a:pt x="7540442" y="10830288"/>
                </a:cubicBezTo>
                <a:cubicBezTo>
                  <a:pt x="7549326" y="10829327"/>
                  <a:pt x="7564141" y="10816813"/>
                  <a:pt x="7560226" y="10814012"/>
                </a:cubicBezTo>
                <a:close/>
                <a:moveTo>
                  <a:pt x="9706666" y="5957158"/>
                </a:moveTo>
                <a:cubicBezTo>
                  <a:pt x="9702287" y="5955223"/>
                  <a:pt x="9703654" y="5951052"/>
                  <a:pt x="9697950" y="5949964"/>
                </a:cubicBezTo>
                <a:lnTo>
                  <a:pt x="9695125" y="5956358"/>
                </a:lnTo>
                <a:cubicBezTo>
                  <a:pt x="9699106" y="5958116"/>
                  <a:pt x="9697739" y="5962287"/>
                  <a:pt x="9703664" y="5963951"/>
                </a:cubicBezTo>
                <a:close/>
                <a:moveTo>
                  <a:pt x="10341191" y="4525792"/>
                </a:moveTo>
                <a:cubicBezTo>
                  <a:pt x="10344624" y="4518022"/>
                  <a:pt x="10344137" y="4511853"/>
                  <a:pt x="10341473" y="4506569"/>
                </a:cubicBezTo>
                <a:lnTo>
                  <a:pt x="10341384" y="4506472"/>
                </a:lnTo>
                <a:lnTo>
                  <a:pt x="10328701" y="4492652"/>
                </a:lnTo>
                <a:lnTo>
                  <a:pt x="10328875" y="4504265"/>
                </a:lnTo>
                <a:lnTo>
                  <a:pt x="10328982" y="4511408"/>
                </a:lnTo>
                <a:cubicBezTo>
                  <a:pt x="10330066" y="4517305"/>
                  <a:pt x="10333138" y="4522472"/>
                  <a:pt x="10341191" y="4525792"/>
                </a:cubicBezTo>
                <a:close/>
                <a:moveTo>
                  <a:pt x="11145165" y="2706297"/>
                </a:moveTo>
                <a:cubicBezTo>
                  <a:pt x="11155485" y="2689408"/>
                  <a:pt x="11130801" y="2691371"/>
                  <a:pt x="11127407" y="2697975"/>
                </a:cubicBezTo>
                <a:cubicBezTo>
                  <a:pt x="11130734" y="2702304"/>
                  <a:pt x="11136536" y="2705344"/>
                  <a:pt x="11145165" y="2706297"/>
                </a:cubicBezTo>
                <a:close/>
                <a:moveTo>
                  <a:pt x="9004691" y="7558883"/>
                </a:moveTo>
                <a:cubicBezTo>
                  <a:pt x="9004863" y="7552109"/>
                  <a:pt x="8999163" y="7546119"/>
                  <a:pt x="8992568" y="7551194"/>
                </a:cubicBezTo>
                <a:cubicBezTo>
                  <a:pt x="8992099" y="7557648"/>
                  <a:pt x="8997797" y="7563643"/>
                  <a:pt x="9004691" y="7558883"/>
                </a:cubicBezTo>
                <a:close/>
                <a:moveTo>
                  <a:pt x="10068144" y="5152383"/>
                </a:moveTo>
                <a:cubicBezTo>
                  <a:pt x="10061190" y="5107522"/>
                  <a:pt x="10064574" y="5058655"/>
                  <a:pt x="10050507" y="5016409"/>
                </a:cubicBezTo>
                <a:lnTo>
                  <a:pt x="10047904" y="5011476"/>
                </a:lnTo>
                <a:lnTo>
                  <a:pt x="10029593" y="4976764"/>
                </a:lnTo>
                <a:cubicBezTo>
                  <a:pt x="10028139" y="4978979"/>
                  <a:pt x="10025045" y="4979517"/>
                  <a:pt x="10021812" y="4977136"/>
                </a:cubicBezTo>
                <a:cubicBezTo>
                  <a:pt x="10020190" y="4984040"/>
                  <a:pt x="10019286" y="4990664"/>
                  <a:pt x="10019624" y="4996767"/>
                </a:cubicBezTo>
                <a:lnTo>
                  <a:pt x="10023971" y="5010380"/>
                </a:lnTo>
                <a:lnTo>
                  <a:pt x="10024891" y="5013262"/>
                </a:lnTo>
                <a:lnTo>
                  <a:pt x="10029305" y="5010624"/>
                </a:lnTo>
                <a:lnTo>
                  <a:pt x="10035887" y="5006691"/>
                </a:lnTo>
                <a:lnTo>
                  <a:pt x="10036315" y="5010946"/>
                </a:lnTo>
                <a:lnTo>
                  <a:pt x="10050998" y="5156713"/>
                </a:lnTo>
                <a:cubicBezTo>
                  <a:pt x="10058787" y="5160631"/>
                  <a:pt x="10063067" y="5156332"/>
                  <a:pt x="10068144" y="5152383"/>
                </a:cubicBezTo>
                <a:close/>
                <a:moveTo>
                  <a:pt x="8880801" y="7845535"/>
                </a:moveTo>
                <a:cubicBezTo>
                  <a:pt x="8877345" y="7842586"/>
                  <a:pt x="8876756" y="7838534"/>
                  <a:pt x="8870257" y="7837085"/>
                </a:cubicBezTo>
                <a:cubicBezTo>
                  <a:pt x="8865033" y="7845678"/>
                  <a:pt x="8876548" y="7854083"/>
                  <a:pt x="8880801" y="7845535"/>
                </a:cubicBezTo>
                <a:close/>
                <a:moveTo>
                  <a:pt x="9714232" y="5964800"/>
                </a:moveTo>
                <a:cubicBezTo>
                  <a:pt x="9720417" y="5959415"/>
                  <a:pt x="9712405" y="5946321"/>
                  <a:pt x="9707901" y="5954361"/>
                </a:cubicBezTo>
                <a:cubicBezTo>
                  <a:pt x="9712103" y="5956695"/>
                  <a:pt x="9710957" y="5961443"/>
                  <a:pt x="9714232" y="5964800"/>
                </a:cubicBezTo>
                <a:close/>
                <a:moveTo>
                  <a:pt x="10080548" y="5142624"/>
                </a:moveTo>
                <a:cubicBezTo>
                  <a:pt x="10095122" y="5112871"/>
                  <a:pt x="10089934" y="5061050"/>
                  <a:pt x="10071332" y="5022352"/>
                </a:cubicBezTo>
                <a:cubicBezTo>
                  <a:pt x="10070512" y="5054373"/>
                  <a:pt x="10077510" y="5082706"/>
                  <a:pt x="10082035" y="5112325"/>
                </a:cubicBezTo>
                <a:cubicBezTo>
                  <a:pt x="10071567" y="5117702"/>
                  <a:pt x="10073194" y="5135566"/>
                  <a:pt x="10080548" y="5142624"/>
                </a:cubicBezTo>
                <a:close/>
                <a:moveTo>
                  <a:pt x="10271036" y="4711503"/>
                </a:moveTo>
                <a:cubicBezTo>
                  <a:pt x="10288879" y="4676506"/>
                  <a:pt x="10251669" y="4640062"/>
                  <a:pt x="10253009" y="4602555"/>
                </a:cubicBezTo>
                <a:cubicBezTo>
                  <a:pt x="10238922" y="4589188"/>
                  <a:pt x="10238620" y="4570480"/>
                  <a:pt x="10231425" y="4554444"/>
                </a:cubicBezTo>
                <a:cubicBezTo>
                  <a:pt x="10227393" y="4572188"/>
                  <a:pt x="10249101" y="4594161"/>
                  <a:pt x="10235863" y="4606885"/>
                </a:cubicBezTo>
                <a:cubicBezTo>
                  <a:pt x="10215223" y="4566334"/>
                  <a:pt x="10221975" y="4515503"/>
                  <a:pt x="10196166" y="4476953"/>
                </a:cubicBezTo>
                <a:cubicBezTo>
                  <a:pt x="10183340" y="4518910"/>
                  <a:pt x="10220153" y="4555177"/>
                  <a:pt x="10209209" y="4587488"/>
                </a:cubicBezTo>
                <a:cubicBezTo>
                  <a:pt x="10192539" y="4564884"/>
                  <a:pt x="10205957" y="4531284"/>
                  <a:pt x="10180497" y="4512415"/>
                </a:cubicBezTo>
                <a:cubicBezTo>
                  <a:pt x="10172693" y="4545162"/>
                  <a:pt x="10204516" y="4562556"/>
                  <a:pt x="10189421" y="4597796"/>
                </a:cubicBezTo>
                <a:cubicBezTo>
                  <a:pt x="10195442" y="4601408"/>
                  <a:pt x="10197731" y="4596228"/>
                  <a:pt x="10202195" y="4595820"/>
                </a:cubicBezTo>
                <a:cubicBezTo>
                  <a:pt x="10198163" y="4613564"/>
                  <a:pt x="10213331" y="4637410"/>
                  <a:pt x="10224789" y="4640568"/>
                </a:cubicBezTo>
                <a:cubicBezTo>
                  <a:pt x="10218890" y="4631294"/>
                  <a:pt x="10213565" y="4621798"/>
                  <a:pt x="10219903" y="4607453"/>
                </a:cubicBezTo>
                <a:cubicBezTo>
                  <a:pt x="10229822" y="4615170"/>
                  <a:pt x="10219464" y="4631071"/>
                  <a:pt x="10233978" y="4637008"/>
                </a:cubicBezTo>
                <a:cubicBezTo>
                  <a:pt x="10236137" y="4633199"/>
                  <a:pt x="10237230" y="4627493"/>
                  <a:pt x="10241565" y="4628454"/>
                </a:cubicBezTo>
                <a:cubicBezTo>
                  <a:pt x="10257400" y="4654024"/>
                  <a:pt x="10248309" y="4688604"/>
                  <a:pt x="10271036" y="4711503"/>
                </a:cubicBezTo>
                <a:close/>
                <a:moveTo>
                  <a:pt x="10109987" y="5077730"/>
                </a:moveTo>
                <a:cubicBezTo>
                  <a:pt x="10114217" y="5067702"/>
                  <a:pt x="10107314" y="5052419"/>
                  <a:pt x="10105767" y="5041376"/>
                </a:cubicBezTo>
                <a:lnTo>
                  <a:pt x="10101176" y="5013918"/>
                </a:lnTo>
                <a:lnTo>
                  <a:pt x="10096342" y="4985005"/>
                </a:lnTo>
                <a:cubicBezTo>
                  <a:pt x="10093525" y="4966198"/>
                  <a:pt x="10091675" y="4947761"/>
                  <a:pt x="10092725" y="4930842"/>
                </a:cubicBezTo>
                <a:cubicBezTo>
                  <a:pt x="10082362" y="4921976"/>
                  <a:pt x="10088010" y="4872563"/>
                  <a:pt x="10074726" y="4884314"/>
                </a:cubicBezTo>
                <a:cubicBezTo>
                  <a:pt x="10075990" y="4919160"/>
                  <a:pt x="10080555" y="4952729"/>
                  <a:pt x="10085860" y="4985969"/>
                </a:cubicBezTo>
                <a:lnTo>
                  <a:pt x="10090148" y="5013413"/>
                </a:lnTo>
                <a:lnTo>
                  <a:pt x="10101435" y="5085656"/>
                </a:lnTo>
                <a:cubicBezTo>
                  <a:pt x="10105929" y="5083833"/>
                  <a:pt x="10108577" y="5081073"/>
                  <a:pt x="10109987" y="5077730"/>
                </a:cubicBezTo>
                <a:close/>
                <a:moveTo>
                  <a:pt x="8876085" y="7872364"/>
                </a:moveTo>
                <a:cubicBezTo>
                  <a:pt x="8858358" y="7868324"/>
                  <a:pt x="8857260" y="7857885"/>
                  <a:pt x="8849854" y="7849873"/>
                </a:cubicBezTo>
                <a:cubicBezTo>
                  <a:pt x="8843053" y="7862035"/>
                  <a:pt x="8864904" y="7882590"/>
                  <a:pt x="8876085" y="7872364"/>
                </a:cubicBezTo>
                <a:close/>
                <a:moveTo>
                  <a:pt x="7536975" y="10903727"/>
                </a:moveTo>
                <a:cubicBezTo>
                  <a:pt x="7539679" y="10898588"/>
                  <a:pt x="7539321" y="10889659"/>
                  <a:pt x="7536964" y="10887053"/>
                </a:cubicBezTo>
                <a:cubicBezTo>
                  <a:pt x="7536533" y="10889556"/>
                  <a:pt x="7534168" y="10890964"/>
                  <a:pt x="7530721" y="10890291"/>
                </a:cubicBezTo>
                <a:cubicBezTo>
                  <a:pt x="7529429" y="10897797"/>
                  <a:pt x="7531025" y="10902621"/>
                  <a:pt x="7536975" y="10903727"/>
                </a:cubicBezTo>
                <a:close/>
                <a:moveTo>
                  <a:pt x="8166849" y="9478508"/>
                </a:moveTo>
                <a:cubicBezTo>
                  <a:pt x="8172962" y="9468314"/>
                  <a:pt x="8179238" y="9434585"/>
                  <a:pt x="8159400" y="9429790"/>
                </a:cubicBezTo>
                <a:cubicBezTo>
                  <a:pt x="8150127" y="9442461"/>
                  <a:pt x="8154162" y="9469668"/>
                  <a:pt x="8166849" y="9478508"/>
                </a:cubicBezTo>
                <a:close/>
                <a:moveTo>
                  <a:pt x="7576903" y="10814022"/>
                </a:moveTo>
                <a:cubicBezTo>
                  <a:pt x="7560337" y="10827900"/>
                  <a:pt x="7539196" y="10838408"/>
                  <a:pt x="7527298" y="10856884"/>
                </a:cubicBezTo>
                <a:cubicBezTo>
                  <a:pt x="7547394" y="10848922"/>
                  <a:pt x="7574649" y="10829318"/>
                  <a:pt x="7576903" y="10814022"/>
                </a:cubicBezTo>
                <a:close/>
                <a:moveTo>
                  <a:pt x="10328630" y="4589773"/>
                </a:moveTo>
                <a:cubicBezTo>
                  <a:pt x="10326011" y="4573614"/>
                  <a:pt x="10325215" y="4556832"/>
                  <a:pt x="10322889" y="4540685"/>
                </a:cubicBezTo>
                <a:lnTo>
                  <a:pt x="10309783" y="4500898"/>
                </a:lnTo>
                <a:lnTo>
                  <a:pt x="10307971" y="4495398"/>
                </a:lnTo>
                <a:lnTo>
                  <a:pt x="10308501" y="4500672"/>
                </a:lnTo>
                <a:lnTo>
                  <a:pt x="10312916" y="4544671"/>
                </a:lnTo>
                <a:cubicBezTo>
                  <a:pt x="10315364" y="4560814"/>
                  <a:pt x="10319606" y="4576261"/>
                  <a:pt x="10328630" y="4589773"/>
                </a:cubicBezTo>
                <a:close/>
                <a:moveTo>
                  <a:pt x="7888411" y="10112902"/>
                </a:moveTo>
                <a:cubicBezTo>
                  <a:pt x="7891243" y="10108949"/>
                  <a:pt x="7892150" y="10104560"/>
                  <a:pt x="7889129" y="10103392"/>
                </a:cubicBezTo>
                <a:cubicBezTo>
                  <a:pt x="7887223" y="10110943"/>
                  <a:pt x="7878339" y="10111905"/>
                  <a:pt x="7876148" y="10119786"/>
                </a:cubicBezTo>
                <a:cubicBezTo>
                  <a:pt x="7880824" y="10120368"/>
                  <a:pt x="7885580" y="10116854"/>
                  <a:pt x="7888411" y="10112902"/>
                </a:cubicBezTo>
                <a:close/>
                <a:moveTo>
                  <a:pt x="9519338" y="6423411"/>
                </a:moveTo>
                <a:cubicBezTo>
                  <a:pt x="9508961" y="6406939"/>
                  <a:pt x="9505085" y="6387632"/>
                  <a:pt x="9486657" y="6374259"/>
                </a:cubicBezTo>
                <a:cubicBezTo>
                  <a:pt x="9485424" y="6388930"/>
                  <a:pt x="9507102" y="6432746"/>
                  <a:pt x="9519338" y="6423411"/>
                </a:cubicBezTo>
                <a:close/>
                <a:moveTo>
                  <a:pt x="10872283" y="3365700"/>
                </a:moveTo>
                <a:cubicBezTo>
                  <a:pt x="10810093" y="3357735"/>
                  <a:pt x="10733070" y="3341312"/>
                  <a:pt x="10669893" y="3308638"/>
                </a:cubicBezTo>
                <a:cubicBezTo>
                  <a:pt x="10660400" y="3371074"/>
                  <a:pt x="10649982" y="3434528"/>
                  <a:pt x="10634171" y="3499407"/>
                </a:cubicBezTo>
                <a:cubicBezTo>
                  <a:pt x="10675217" y="3485179"/>
                  <a:pt x="10708756" y="3456689"/>
                  <a:pt x="10747355" y="3436146"/>
                </a:cubicBezTo>
                <a:cubicBezTo>
                  <a:pt x="10786352" y="3415778"/>
                  <a:pt x="10825302" y="3394438"/>
                  <a:pt x="10864299" y="3374071"/>
                </a:cubicBezTo>
                <a:cubicBezTo>
                  <a:pt x="10866633" y="3369867"/>
                  <a:pt x="10870793" y="3371229"/>
                  <a:pt x="10872283" y="3365700"/>
                </a:cubicBezTo>
                <a:close/>
                <a:moveTo>
                  <a:pt x="10563819" y="4064028"/>
                </a:moveTo>
                <a:cubicBezTo>
                  <a:pt x="10553388" y="4061801"/>
                  <a:pt x="10553864" y="4055342"/>
                  <a:pt x="10546127" y="4052400"/>
                </a:cubicBezTo>
                <a:cubicBezTo>
                  <a:pt x="10541678" y="4061391"/>
                  <a:pt x="10527803" y="4060501"/>
                  <a:pt x="10533081" y="4073314"/>
                </a:cubicBezTo>
                <a:lnTo>
                  <a:pt x="10534821" y="4073409"/>
                </a:lnTo>
                <a:lnTo>
                  <a:pt x="10550613" y="4074271"/>
                </a:lnTo>
                <a:cubicBezTo>
                  <a:pt x="10555636" y="4072322"/>
                  <a:pt x="10559938" y="4068506"/>
                  <a:pt x="10563819" y="4064028"/>
                </a:cubicBezTo>
                <a:close/>
                <a:moveTo>
                  <a:pt x="9200266" y="7152863"/>
                </a:moveTo>
                <a:cubicBezTo>
                  <a:pt x="9198370" y="7142648"/>
                  <a:pt x="9184546" y="7153407"/>
                  <a:pt x="9190294" y="7157548"/>
                </a:cubicBezTo>
                <a:cubicBezTo>
                  <a:pt x="9193746" y="7154867"/>
                  <a:pt x="9196764" y="7157400"/>
                  <a:pt x="9200266" y="7152863"/>
                </a:cubicBezTo>
                <a:close/>
                <a:moveTo>
                  <a:pt x="9562610" y="6334116"/>
                </a:moveTo>
                <a:cubicBezTo>
                  <a:pt x="9576110" y="6318683"/>
                  <a:pt x="9553660" y="6294975"/>
                  <a:pt x="9543730" y="6279650"/>
                </a:cubicBezTo>
                <a:cubicBezTo>
                  <a:pt x="9537830" y="6302721"/>
                  <a:pt x="9555108" y="6316537"/>
                  <a:pt x="9562610" y="6334116"/>
                </a:cubicBezTo>
                <a:close/>
                <a:moveTo>
                  <a:pt x="9843088" y="5702569"/>
                </a:moveTo>
                <a:cubicBezTo>
                  <a:pt x="9847672" y="5696517"/>
                  <a:pt x="9840829" y="5680661"/>
                  <a:pt x="9834119" y="5687200"/>
                </a:cubicBezTo>
                <a:cubicBezTo>
                  <a:pt x="9840384" y="5691395"/>
                  <a:pt x="9837046" y="5698950"/>
                  <a:pt x="9843088" y="5702569"/>
                </a:cubicBezTo>
                <a:close/>
                <a:moveTo>
                  <a:pt x="10259115" y="4764339"/>
                </a:moveTo>
                <a:cubicBezTo>
                  <a:pt x="10272504" y="4738346"/>
                  <a:pt x="10257838" y="4700435"/>
                  <a:pt x="10243819" y="4676143"/>
                </a:cubicBezTo>
                <a:cubicBezTo>
                  <a:pt x="10245073" y="4706701"/>
                  <a:pt x="10246550" y="4737832"/>
                  <a:pt x="10259115" y="4764339"/>
                </a:cubicBezTo>
                <a:close/>
                <a:moveTo>
                  <a:pt x="10296446" y="4679850"/>
                </a:moveTo>
                <a:cubicBezTo>
                  <a:pt x="10295117" y="4655926"/>
                  <a:pt x="10286099" y="4634320"/>
                  <a:pt x="10299449" y="4611645"/>
                </a:cubicBezTo>
                <a:cubicBezTo>
                  <a:pt x="10291660" y="4607727"/>
                  <a:pt x="10292134" y="4601269"/>
                  <a:pt x="10283121" y="4604431"/>
                </a:cubicBezTo>
                <a:cubicBezTo>
                  <a:pt x="10287105" y="4595951"/>
                  <a:pt x="10285391" y="4584479"/>
                  <a:pt x="10282542" y="4572207"/>
                </a:cubicBezTo>
                <a:lnTo>
                  <a:pt x="10278630" y="4552602"/>
                </a:lnTo>
                <a:lnTo>
                  <a:pt x="10275157" y="4535190"/>
                </a:lnTo>
                <a:cubicBezTo>
                  <a:pt x="10274641" y="4520199"/>
                  <a:pt x="10270188" y="4504421"/>
                  <a:pt x="10262298" y="4494267"/>
                </a:cubicBezTo>
                <a:cubicBezTo>
                  <a:pt x="10250572" y="4489563"/>
                  <a:pt x="10264315" y="4508017"/>
                  <a:pt x="10254312" y="4502645"/>
                </a:cubicBezTo>
                <a:cubicBezTo>
                  <a:pt x="10257343" y="4492554"/>
                  <a:pt x="10243822" y="4474674"/>
                  <a:pt x="10258180" y="4469112"/>
                </a:cubicBezTo>
                <a:cubicBezTo>
                  <a:pt x="10266997" y="4478246"/>
                  <a:pt x="10262205" y="4492321"/>
                  <a:pt x="10275042" y="4499898"/>
                </a:cubicBezTo>
                <a:cubicBezTo>
                  <a:pt x="10280638" y="4490465"/>
                  <a:pt x="10265885" y="4475374"/>
                  <a:pt x="10280113" y="4471184"/>
                </a:cubicBezTo>
                <a:cubicBezTo>
                  <a:pt x="10287819" y="4477445"/>
                  <a:pt x="10299948" y="4507093"/>
                  <a:pt x="10298782" y="4498958"/>
                </a:cubicBezTo>
                <a:cubicBezTo>
                  <a:pt x="10300664" y="4489312"/>
                  <a:pt x="10295080" y="4482558"/>
                  <a:pt x="10294664" y="4473803"/>
                </a:cubicBezTo>
                <a:cubicBezTo>
                  <a:pt x="10229099" y="4451976"/>
                  <a:pt x="10176159" y="4420966"/>
                  <a:pt x="10115205" y="4405939"/>
                </a:cubicBezTo>
                <a:cubicBezTo>
                  <a:pt x="10124474" y="4420512"/>
                  <a:pt x="10140133" y="4446480"/>
                  <a:pt x="10153757" y="4450119"/>
                </a:cubicBezTo>
                <a:cubicBezTo>
                  <a:pt x="10150525" y="4447738"/>
                  <a:pt x="10148768" y="4431247"/>
                  <a:pt x="10157613" y="4432773"/>
                </a:cubicBezTo>
                <a:cubicBezTo>
                  <a:pt x="10170727" y="4446187"/>
                  <a:pt x="10178805" y="4439756"/>
                  <a:pt x="10192865" y="4440253"/>
                </a:cubicBezTo>
                <a:cubicBezTo>
                  <a:pt x="10204331" y="4447700"/>
                  <a:pt x="10213450" y="4475542"/>
                  <a:pt x="10230310" y="4461084"/>
                </a:cubicBezTo>
                <a:cubicBezTo>
                  <a:pt x="10237098" y="4472656"/>
                  <a:pt x="10241987" y="4485293"/>
                  <a:pt x="10245153" y="4498597"/>
                </a:cubicBezTo>
                <a:cubicBezTo>
                  <a:pt x="10239975" y="4496310"/>
                  <a:pt x="10233779" y="4493096"/>
                  <a:pt x="10232379" y="4500573"/>
                </a:cubicBezTo>
                <a:cubicBezTo>
                  <a:pt x="10232987" y="4517511"/>
                  <a:pt x="10240886" y="4531954"/>
                  <a:pt x="10245783" y="4548881"/>
                </a:cubicBezTo>
                <a:cubicBezTo>
                  <a:pt x="10247987" y="4556284"/>
                  <a:pt x="10248513" y="4565327"/>
                  <a:pt x="10250453" y="4573864"/>
                </a:cubicBezTo>
                <a:lnTo>
                  <a:pt x="10259760" y="4589392"/>
                </a:lnTo>
                <a:lnTo>
                  <a:pt x="10263606" y="4595808"/>
                </a:lnTo>
                <a:lnTo>
                  <a:pt x="10263861" y="4581396"/>
                </a:lnTo>
                <a:lnTo>
                  <a:pt x="10263991" y="4574063"/>
                </a:lnTo>
                <a:cubicBezTo>
                  <a:pt x="10260772" y="4552260"/>
                  <a:pt x="10249273" y="4531017"/>
                  <a:pt x="10252263" y="4516979"/>
                </a:cubicBezTo>
                <a:cubicBezTo>
                  <a:pt x="10263825" y="4528517"/>
                  <a:pt x="10267303" y="4543269"/>
                  <a:pt x="10269611" y="4558516"/>
                </a:cubicBezTo>
                <a:lnTo>
                  <a:pt x="10271475" y="4566553"/>
                </a:lnTo>
                <a:lnTo>
                  <a:pt x="10279934" y="4603023"/>
                </a:lnTo>
                <a:cubicBezTo>
                  <a:pt x="10277470" y="4608601"/>
                  <a:pt x="10270070" y="4600569"/>
                  <a:pt x="10267560" y="4605174"/>
                </a:cubicBezTo>
                <a:cubicBezTo>
                  <a:pt x="10278661" y="4629606"/>
                  <a:pt x="10271561" y="4660758"/>
                  <a:pt x="10296446" y="4679850"/>
                </a:cubicBezTo>
                <a:close/>
                <a:moveTo>
                  <a:pt x="10360706" y="4534414"/>
                </a:moveTo>
                <a:cubicBezTo>
                  <a:pt x="10362764" y="4524371"/>
                  <a:pt x="10361200" y="4516060"/>
                  <a:pt x="10356190" y="4509083"/>
                </a:cubicBezTo>
                <a:cubicBezTo>
                  <a:pt x="10349890" y="4520111"/>
                  <a:pt x="10354149" y="4527707"/>
                  <a:pt x="10360706" y="4534414"/>
                </a:cubicBezTo>
                <a:close/>
                <a:moveTo>
                  <a:pt x="9914928" y="5543804"/>
                </a:moveTo>
                <a:cubicBezTo>
                  <a:pt x="9858574" y="5545051"/>
                  <a:pt x="9882479" y="5479073"/>
                  <a:pt x="9857795" y="5445347"/>
                </a:cubicBezTo>
                <a:cubicBezTo>
                  <a:pt x="9846946" y="5470979"/>
                  <a:pt x="9883027" y="5510217"/>
                  <a:pt x="9867229" y="5538416"/>
                </a:cubicBezTo>
                <a:cubicBezTo>
                  <a:pt x="9884197" y="5542111"/>
                  <a:pt x="9891761" y="5553059"/>
                  <a:pt x="9910534" y="5553747"/>
                </a:cubicBezTo>
                <a:close/>
                <a:moveTo>
                  <a:pt x="9548578" y="6374515"/>
                </a:moveTo>
                <a:cubicBezTo>
                  <a:pt x="9545786" y="6361394"/>
                  <a:pt x="9538784" y="6322163"/>
                  <a:pt x="9516660" y="6340916"/>
                </a:cubicBezTo>
                <a:cubicBezTo>
                  <a:pt x="9537629" y="6346377"/>
                  <a:pt x="9529187" y="6377361"/>
                  <a:pt x="9548578" y="6374515"/>
                </a:cubicBezTo>
                <a:close/>
                <a:moveTo>
                  <a:pt x="6233086" y="13880528"/>
                </a:moveTo>
                <a:cubicBezTo>
                  <a:pt x="6218094" y="13872475"/>
                  <a:pt x="6215125" y="13896418"/>
                  <a:pt x="6199689" y="13887215"/>
                </a:cubicBezTo>
                <a:cubicBezTo>
                  <a:pt x="6181964" y="13883195"/>
                  <a:pt x="6175368" y="13846449"/>
                  <a:pt x="6160056" y="13860650"/>
                </a:cubicBezTo>
                <a:cubicBezTo>
                  <a:pt x="6172413" y="13878975"/>
                  <a:pt x="6191084" y="13894850"/>
                  <a:pt x="6216821" y="13907650"/>
                </a:cubicBezTo>
                <a:cubicBezTo>
                  <a:pt x="6222510" y="13900157"/>
                  <a:pt x="6229217" y="13893591"/>
                  <a:pt x="6233086" y="13880528"/>
                </a:cubicBezTo>
                <a:close/>
                <a:moveTo>
                  <a:pt x="6239604" y="13865777"/>
                </a:moveTo>
                <a:cubicBezTo>
                  <a:pt x="6230026" y="13858924"/>
                  <a:pt x="6223231" y="13851158"/>
                  <a:pt x="6216653" y="13843306"/>
                </a:cubicBezTo>
                <a:lnTo>
                  <a:pt x="6202510" y="13828307"/>
                </a:lnTo>
                <a:lnTo>
                  <a:pt x="6194993" y="13820335"/>
                </a:lnTo>
                <a:cubicBezTo>
                  <a:pt x="6194006" y="13825259"/>
                  <a:pt x="6195514" y="13830929"/>
                  <a:pt x="6198528" y="13836572"/>
                </a:cubicBezTo>
                <a:lnTo>
                  <a:pt x="6201907" y="13840893"/>
                </a:lnTo>
                <a:lnTo>
                  <a:pt x="6211099" y="13852646"/>
                </a:lnTo>
                <a:cubicBezTo>
                  <a:pt x="6221172" y="13862279"/>
                  <a:pt x="6233311" y="13868714"/>
                  <a:pt x="6239604" y="13865777"/>
                </a:cubicBezTo>
                <a:close/>
                <a:moveTo>
                  <a:pt x="6247530" y="13847837"/>
                </a:moveTo>
                <a:cubicBezTo>
                  <a:pt x="6232930" y="13835667"/>
                  <a:pt x="6226941" y="13820155"/>
                  <a:pt x="6208674" y="13808748"/>
                </a:cubicBezTo>
                <a:cubicBezTo>
                  <a:pt x="6208961" y="13823171"/>
                  <a:pt x="6233406" y="13858274"/>
                  <a:pt x="6247530" y="13847837"/>
                </a:cubicBezTo>
                <a:close/>
                <a:moveTo>
                  <a:pt x="10895594" y="3331263"/>
                </a:moveTo>
                <a:cubicBezTo>
                  <a:pt x="10841133" y="3244377"/>
                  <a:pt x="10814814" y="3146606"/>
                  <a:pt x="10744847" y="3065719"/>
                </a:cubicBezTo>
                <a:cubicBezTo>
                  <a:pt x="10707233" y="3147616"/>
                  <a:pt x="10696757" y="3205810"/>
                  <a:pt x="10676864" y="3283163"/>
                </a:cubicBezTo>
                <a:cubicBezTo>
                  <a:pt x="10746282" y="3299557"/>
                  <a:pt x="10808581" y="3297576"/>
                  <a:pt x="10885831" y="3335040"/>
                </a:cubicBezTo>
                <a:cubicBezTo>
                  <a:pt x="10889768" y="3335827"/>
                  <a:pt x="10892769" y="3333346"/>
                  <a:pt x="10895594" y="3331263"/>
                </a:cubicBezTo>
                <a:close/>
                <a:moveTo>
                  <a:pt x="9175987" y="7224630"/>
                </a:moveTo>
                <a:cubicBezTo>
                  <a:pt x="9182337" y="7204769"/>
                  <a:pt x="9181914" y="7184747"/>
                  <a:pt x="9187648" y="7164871"/>
                </a:cubicBezTo>
                <a:cubicBezTo>
                  <a:pt x="9172067" y="7184504"/>
                  <a:pt x="9170325" y="7204787"/>
                  <a:pt x="9175987" y="7224630"/>
                </a:cubicBezTo>
                <a:close/>
                <a:moveTo>
                  <a:pt x="8165344" y="9512140"/>
                </a:moveTo>
                <a:cubicBezTo>
                  <a:pt x="8166931" y="9511344"/>
                  <a:pt x="8167884" y="9509506"/>
                  <a:pt x="8167819" y="9506016"/>
                </a:cubicBezTo>
                <a:cubicBezTo>
                  <a:pt x="8163340" y="9498844"/>
                  <a:pt x="8144411" y="9493217"/>
                  <a:pt x="8144215" y="9507595"/>
                </a:cubicBezTo>
                <a:cubicBezTo>
                  <a:pt x="8150102" y="9507527"/>
                  <a:pt x="8160581" y="9514526"/>
                  <a:pt x="8165344" y="9512140"/>
                </a:cubicBezTo>
                <a:close/>
                <a:moveTo>
                  <a:pt x="9306468" y="6931011"/>
                </a:moveTo>
                <a:lnTo>
                  <a:pt x="9300154" y="6920056"/>
                </a:lnTo>
                <a:lnTo>
                  <a:pt x="9292989" y="6924188"/>
                </a:lnTo>
                <a:cubicBezTo>
                  <a:pt x="9295226" y="6928937"/>
                  <a:pt x="9290918" y="6931924"/>
                  <a:pt x="9295533" y="6937315"/>
                </a:cubicBezTo>
                <a:close/>
                <a:moveTo>
                  <a:pt x="11087761" y="2903055"/>
                </a:moveTo>
                <a:cubicBezTo>
                  <a:pt x="11085270" y="2895757"/>
                  <a:pt x="11072349" y="2894815"/>
                  <a:pt x="11066631" y="2889429"/>
                </a:cubicBezTo>
                <a:cubicBezTo>
                  <a:pt x="11065628" y="2897089"/>
                  <a:pt x="11059965" y="2896970"/>
                  <a:pt x="11058916" y="2903656"/>
                </a:cubicBezTo>
                <a:cubicBezTo>
                  <a:pt x="11068250" y="2903014"/>
                  <a:pt x="11087127" y="2918504"/>
                  <a:pt x="11087761" y="2903055"/>
                </a:cubicBezTo>
                <a:close/>
                <a:moveTo>
                  <a:pt x="7902855" y="10113500"/>
                </a:moveTo>
                <a:cubicBezTo>
                  <a:pt x="7886281" y="10131393"/>
                  <a:pt x="7854194" y="10156602"/>
                  <a:pt x="7839600" y="10176202"/>
                </a:cubicBezTo>
                <a:cubicBezTo>
                  <a:pt x="7839316" y="10176531"/>
                  <a:pt x="7825767" y="10193584"/>
                  <a:pt x="7836210" y="10192817"/>
                </a:cubicBezTo>
                <a:cubicBezTo>
                  <a:pt x="7858000" y="10166204"/>
                  <a:pt x="7886768" y="10146179"/>
                  <a:pt x="7902855" y="10113500"/>
                </a:cubicBezTo>
                <a:close/>
                <a:moveTo>
                  <a:pt x="7866053" y="10199579"/>
                </a:moveTo>
                <a:cubicBezTo>
                  <a:pt x="7856391" y="10210788"/>
                  <a:pt x="7838275" y="10220457"/>
                  <a:pt x="7823131" y="10232687"/>
                </a:cubicBezTo>
                <a:cubicBezTo>
                  <a:pt x="7810919" y="10242848"/>
                  <a:pt x="7787313" y="10257552"/>
                  <a:pt x="7796216" y="10269249"/>
                </a:cubicBezTo>
                <a:cubicBezTo>
                  <a:pt x="7805457" y="10256527"/>
                  <a:pt x="7822720" y="10247847"/>
                  <a:pt x="7836352" y="10236038"/>
                </a:cubicBezTo>
                <a:cubicBezTo>
                  <a:pt x="7848847" y="10225547"/>
                  <a:pt x="7866779" y="10213422"/>
                  <a:pt x="7866053" y="10199579"/>
                </a:cubicBezTo>
                <a:close/>
                <a:moveTo>
                  <a:pt x="7580501" y="10853901"/>
                </a:moveTo>
                <a:cubicBezTo>
                  <a:pt x="7570810" y="10856466"/>
                  <a:pt x="7563761" y="10861307"/>
                  <a:pt x="7560433" y="10870507"/>
                </a:cubicBezTo>
                <a:cubicBezTo>
                  <a:pt x="7570784" y="10868511"/>
                  <a:pt x="7576514" y="10862531"/>
                  <a:pt x="7580501" y="10853901"/>
                </a:cubicBezTo>
                <a:close/>
                <a:moveTo>
                  <a:pt x="9667805" y="6131255"/>
                </a:moveTo>
                <a:cubicBezTo>
                  <a:pt x="9671711" y="6123502"/>
                  <a:pt x="9666960" y="6119033"/>
                  <a:pt x="9663364" y="6114125"/>
                </a:cubicBezTo>
                <a:cubicBezTo>
                  <a:pt x="9658881" y="6122098"/>
                  <a:pt x="9658437" y="6128538"/>
                  <a:pt x="9667805" y="6131255"/>
                </a:cubicBezTo>
                <a:close/>
                <a:moveTo>
                  <a:pt x="7620044" y="10767312"/>
                </a:moveTo>
                <a:cubicBezTo>
                  <a:pt x="7602891" y="10769190"/>
                  <a:pt x="7598663" y="10758075"/>
                  <a:pt x="7580326" y="10760657"/>
                </a:cubicBezTo>
                <a:lnTo>
                  <a:pt x="7585131" y="10767323"/>
                </a:lnTo>
                <a:lnTo>
                  <a:pt x="7588122" y="10771471"/>
                </a:lnTo>
                <a:cubicBezTo>
                  <a:pt x="7589320" y="10774587"/>
                  <a:pt x="7588414" y="10777973"/>
                  <a:pt x="7583299" y="10783907"/>
                </a:cubicBezTo>
                <a:cubicBezTo>
                  <a:pt x="7597307" y="10772997"/>
                  <a:pt x="7615663" y="10783073"/>
                  <a:pt x="7620044" y="10767312"/>
                </a:cubicBezTo>
                <a:close/>
                <a:moveTo>
                  <a:pt x="8190472" y="9476494"/>
                </a:moveTo>
                <a:cubicBezTo>
                  <a:pt x="8197685" y="9461117"/>
                  <a:pt x="8191485" y="9453433"/>
                  <a:pt x="8196030" y="9439246"/>
                </a:cubicBezTo>
                <a:cubicBezTo>
                  <a:pt x="8170313" y="9429398"/>
                  <a:pt x="8177594" y="9472005"/>
                  <a:pt x="8190472" y="9476494"/>
                </a:cubicBezTo>
                <a:close/>
                <a:moveTo>
                  <a:pt x="10124329" y="5103868"/>
                </a:moveTo>
                <a:cubicBezTo>
                  <a:pt x="10132343" y="5087884"/>
                  <a:pt x="10132384" y="5064090"/>
                  <a:pt x="10131284" y="5045032"/>
                </a:cubicBezTo>
                <a:lnTo>
                  <a:pt x="10126856" y="5015096"/>
                </a:lnTo>
                <a:lnTo>
                  <a:pt x="10121419" y="4978345"/>
                </a:lnTo>
                <a:cubicBezTo>
                  <a:pt x="10117257" y="4955850"/>
                  <a:pt x="10113222" y="4933470"/>
                  <a:pt x="10112318" y="4912353"/>
                </a:cubicBezTo>
                <a:cubicBezTo>
                  <a:pt x="10112309" y="4908064"/>
                  <a:pt x="10117960" y="4903893"/>
                  <a:pt x="10117952" y="4899603"/>
                </a:cubicBezTo>
                <a:cubicBezTo>
                  <a:pt x="10119355" y="4871648"/>
                  <a:pt x="10102316" y="4841261"/>
                  <a:pt x="10093835" y="4822751"/>
                </a:cubicBezTo>
                <a:cubicBezTo>
                  <a:pt x="10098984" y="4832645"/>
                  <a:pt x="10088481" y="4820861"/>
                  <a:pt x="10084276" y="4818528"/>
                </a:cubicBezTo>
                <a:cubicBezTo>
                  <a:pt x="10064311" y="4849709"/>
                  <a:pt x="10088879" y="4886757"/>
                  <a:pt x="10094774" y="4916507"/>
                </a:cubicBezTo>
                <a:cubicBezTo>
                  <a:pt x="10104344" y="4904545"/>
                  <a:pt x="10089147" y="4888305"/>
                  <a:pt x="10101430" y="4884207"/>
                </a:cubicBezTo>
                <a:cubicBezTo>
                  <a:pt x="10101819" y="4912952"/>
                  <a:pt x="10102995" y="4937762"/>
                  <a:pt x="10104780" y="4962003"/>
                </a:cubicBezTo>
                <a:lnTo>
                  <a:pt x="10109694" y="5014309"/>
                </a:lnTo>
                <a:lnTo>
                  <a:pt x="10111770" y="5036410"/>
                </a:lnTo>
                <a:cubicBezTo>
                  <a:pt x="10113981" y="5058339"/>
                  <a:pt x="10111114" y="5084220"/>
                  <a:pt x="10124329" y="5103868"/>
                </a:cubicBezTo>
                <a:close/>
                <a:moveTo>
                  <a:pt x="7563210" y="10902495"/>
                </a:moveTo>
                <a:cubicBezTo>
                  <a:pt x="7566196" y="10898029"/>
                  <a:pt x="7567046" y="10892871"/>
                  <a:pt x="7563461" y="10890356"/>
                </a:cubicBezTo>
                <a:cubicBezTo>
                  <a:pt x="7559666" y="10897428"/>
                  <a:pt x="7554551" y="10903362"/>
                  <a:pt x="7550141" y="10910480"/>
                </a:cubicBezTo>
                <a:cubicBezTo>
                  <a:pt x="7555102" y="10910732"/>
                  <a:pt x="7560224" y="10906960"/>
                  <a:pt x="7563210" y="10902495"/>
                </a:cubicBezTo>
                <a:close/>
                <a:moveTo>
                  <a:pt x="9663837" y="6148935"/>
                </a:moveTo>
                <a:cubicBezTo>
                  <a:pt x="9659415" y="6146981"/>
                  <a:pt x="9661168" y="6143016"/>
                  <a:pt x="9655592" y="6141500"/>
                </a:cubicBezTo>
                <a:lnTo>
                  <a:pt x="9652789" y="6147845"/>
                </a:lnTo>
                <a:cubicBezTo>
                  <a:pt x="9656230" y="6149841"/>
                  <a:pt x="9655282" y="6154161"/>
                  <a:pt x="9661033" y="6155281"/>
                </a:cubicBezTo>
                <a:close/>
                <a:moveTo>
                  <a:pt x="8906365" y="7867266"/>
                </a:moveTo>
                <a:cubicBezTo>
                  <a:pt x="8903608" y="7873402"/>
                  <a:pt x="8898898" y="7879838"/>
                  <a:pt x="8891772" y="7886405"/>
                </a:cubicBezTo>
                <a:cubicBezTo>
                  <a:pt x="8860714" y="7896382"/>
                  <a:pt x="8829053" y="7862485"/>
                  <a:pt x="8835950" y="7840413"/>
                </a:cubicBezTo>
                <a:cubicBezTo>
                  <a:pt x="8849275" y="7796117"/>
                  <a:pt x="8925665" y="7824322"/>
                  <a:pt x="8906365" y="7867266"/>
                </a:cubicBezTo>
                <a:close/>
                <a:moveTo>
                  <a:pt x="10149391" y="5056842"/>
                </a:moveTo>
                <a:cubicBezTo>
                  <a:pt x="10153107" y="5046816"/>
                  <a:pt x="10153403" y="5034565"/>
                  <a:pt x="10151095" y="5024436"/>
                </a:cubicBezTo>
                <a:lnTo>
                  <a:pt x="10145073" y="5015931"/>
                </a:lnTo>
                <a:lnTo>
                  <a:pt x="10137173" y="5004772"/>
                </a:lnTo>
                <a:lnTo>
                  <a:pt x="10140500" y="5015721"/>
                </a:lnTo>
                <a:lnTo>
                  <a:pt x="10141025" y="5017450"/>
                </a:lnTo>
                <a:cubicBezTo>
                  <a:pt x="10141714" y="5031393"/>
                  <a:pt x="10135811" y="5047985"/>
                  <a:pt x="10149391" y="5056842"/>
                </a:cubicBezTo>
                <a:close/>
                <a:moveTo>
                  <a:pt x="9542095" y="6433466"/>
                </a:moveTo>
                <a:cubicBezTo>
                  <a:pt x="9545549" y="6420250"/>
                  <a:pt x="9540775" y="6410533"/>
                  <a:pt x="9527952" y="6403917"/>
                </a:cubicBezTo>
                <a:cubicBezTo>
                  <a:pt x="9524675" y="6416734"/>
                  <a:pt x="9531572" y="6425962"/>
                  <a:pt x="9542095" y="6433466"/>
                </a:cubicBezTo>
                <a:close/>
                <a:moveTo>
                  <a:pt x="9328337" y="6918402"/>
                </a:moveTo>
                <a:cubicBezTo>
                  <a:pt x="9349613" y="6834172"/>
                  <a:pt x="9379208" y="6752203"/>
                  <a:pt x="9381447" y="6662851"/>
                </a:cubicBezTo>
                <a:cubicBezTo>
                  <a:pt x="9356105" y="6659848"/>
                  <a:pt x="9325246" y="6678644"/>
                  <a:pt x="9303467" y="6663522"/>
                </a:cubicBezTo>
                <a:cubicBezTo>
                  <a:pt x="9247989" y="6542029"/>
                  <a:pt x="9207984" y="6424684"/>
                  <a:pt x="9160454" y="6305655"/>
                </a:cubicBezTo>
                <a:cubicBezTo>
                  <a:pt x="9140354" y="6315230"/>
                  <a:pt x="9121905" y="6319828"/>
                  <a:pt x="9101428" y="6329619"/>
                </a:cubicBezTo>
                <a:cubicBezTo>
                  <a:pt x="9118038" y="6408109"/>
                  <a:pt x="9149851" y="6479843"/>
                  <a:pt x="9177569" y="6554952"/>
                </a:cubicBezTo>
                <a:cubicBezTo>
                  <a:pt x="9195563" y="6604461"/>
                  <a:pt x="9213453" y="6655542"/>
                  <a:pt x="9218422" y="6702491"/>
                </a:cubicBezTo>
                <a:cubicBezTo>
                  <a:pt x="9201271" y="6718918"/>
                  <a:pt x="9147418" y="6728323"/>
                  <a:pt x="9126801" y="6755309"/>
                </a:cubicBezTo>
                <a:cubicBezTo>
                  <a:pt x="9159530" y="6785505"/>
                  <a:pt x="9193071" y="6812966"/>
                  <a:pt x="9226851" y="6839535"/>
                </a:cubicBezTo>
                <a:lnTo>
                  <a:pt x="9278149" y="6879401"/>
                </a:lnTo>
                <a:close/>
                <a:moveTo>
                  <a:pt x="8710866" y="8317331"/>
                </a:moveTo>
                <a:cubicBezTo>
                  <a:pt x="8725027" y="8283123"/>
                  <a:pt x="8711603" y="8259577"/>
                  <a:pt x="8699501" y="8235197"/>
                </a:cubicBezTo>
                <a:cubicBezTo>
                  <a:pt x="8681100" y="8238015"/>
                  <a:pt x="8703978" y="8271443"/>
                  <a:pt x="8688978" y="8271956"/>
                </a:cubicBezTo>
                <a:cubicBezTo>
                  <a:pt x="8675542" y="8227944"/>
                  <a:pt x="8688368" y="8174108"/>
                  <a:pt x="8660744" y="8135244"/>
                </a:cubicBezTo>
                <a:cubicBezTo>
                  <a:pt x="8649174" y="8178686"/>
                  <a:pt x="8659877" y="8210548"/>
                  <a:pt x="8665985" y="8244182"/>
                </a:cubicBezTo>
                <a:cubicBezTo>
                  <a:pt x="8669664" y="8263897"/>
                  <a:pt x="8671044" y="8284502"/>
                  <a:pt x="8683250" y="8298940"/>
                </a:cubicBezTo>
                <a:cubicBezTo>
                  <a:pt x="8700923" y="8305321"/>
                  <a:pt x="8683759" y="8272982"/>
                  <a:pt x="8696658" y="8281538"/>
                </a:cubicBezTo>
                <a:cubicBezTo>
                  <a:pt x="8703060" y="8292935"/>
                  <a:pt x="8692971" y="8310375"/>
                  <a:pt x="8710866" y="8317331"/>
                </a:cubicBezTo>
                <a:close/>
                <a:moveTo>
                  <a:pt x="7633530" y="10757674"/>
                </a:moveTo>
                <a:cubicBezTo>
                  <a:pt x="7658444" y="10706746"/>
                  <a:pt x="7673538" y="10652524"/>
                  <a:pt x="7696948" y="10597999"/>
                </a:cubicBezTo>
                <a:lnTo>
                  <a:pt x="7697966" y="10595404"/>
                </a:lnTo>
                <a:lnTo>
                  <a:pt x="7722888" y="10531864"/>
                </a:lnTo>
                <a:cubicBezTo>
                  <a:pt x="7737000" y="10484122"/>
                  <a:pt x="7746400" y="10434545"/>
                  <a:pt x="7752607" y="10383490"/>
                </a:cubicBezTo>
                <a:lnTo>
                  <a:pt x="7754791" y="10350953"/>
                </a:lnTo>
                <a:lnTo>
                  <a:pt x="7763162" y="10226247"/>
                </a:lnTo>
                <a:cubicBezTo>
                  <a:pt x="7764499" y="10172592"/>
                  <a:pt x="7764159" y="10117816"/>
                  <a:pt x="7763661" y="10062274"/>
                </a:cubicBezTo>
                <a:lnTo>
                  <a:pt x="7763394" y="9962916"/>
                </a:lnTo>
                <a:lnTo>
                  <a:pt x="7763208" y="9893710"/>
                </a:lnTo>
                <a:cubicBezTo>
                  <a:pt x="7662695" y="9883495"/>
                  <a:pt x="7527389" y="9882939"/>
                  <a:pt x="7404176" y="9883039"/>
                </a:cubicBezTo>
                <a:cubicBezTo>
                  <a:pt x="7397056" y="9920000"/>
                  <a:pt x="7401801" y="9975234"/>
                  <a:pt x="7404307" y="9996357"/>
                </a:cubicBezTo>
                <a:cubicBezTo>
                  <a:pt x="7422276" y="9988860"/>
                  <a:pt x="7448230" y="9980777"/>
                  <a:pt x="7467384" y="9993265"/>
                </a:cubicBezTo>
                <a:cubicBezTo>
                  <a:pt x="7473432" y="10003937"/>
                  <a:pt x="7476884" y="10015785"/>
                  <a:pt x="7477988" y="10027582"/>
                </a:cubicBezTo>
                <a:lnTo>
                  <a:pt x="7476712" y="10040026"/>
                </a:lnTo>
                <a:lnTo>
                  <a:pt x="7474499" y="10061604"/>
                </a:lnTo>
                <a:cubicBezTo>
                  <a:pt x="7467804" y="10082553"/>
                  <a:pt x="7452698" y="10098408"/>
                  <a:pt x="7431153" y="10099374"/>
                </a:cubicBezTo>
                <a:cubicBezTo>
                  <a:pt x="7415136" y="10099934"/>
                  <a:pt x="7410871" y="10084189"/>
                  <a:pt x="7394277" y="10089423"/>
                </a:cubicBezTo>
                <a:cubicBezTo>
                  <a:pt x="7388857" y="10159455"/>
                  <a:pt x="7390466" y="10223334"/>
                  <a:pt x="7393838" y="10285501"/>
                </a:cubicBezTo>
                <a:lnTo>
                  <a:pt x="7399612" y="10391285"/>
                </a:lnTo>
                <a:lnTo>
                  <a:pt x="7403980" y="10471307"/>
                </a:lnTo>
                <a:cubicBezTo>
                  <a:pt x="7434832" y="10470892"/>
                  <a:pt x="7417975" y="10423033"/>
                  <a:pt x="7437512" y="10411715"/>
                </a:cubicBezTo>
                <a:cubicBezTo>
                  <a:pt x="7511078" y="10408471"/>
                  <a:pt x="7605276" y="10433354"/>
                  <a:pt x="7666812" y="10422039"/>
                </a:cubicBezTo>
                <a:cubicBezTo>
                  <a:pt x="7662615" y="10440258"/>
                  <a:pt x="7692933" y="10424443"/>
                  <a:pt x="7693375" y="10438615"/>
                </a:cubicBezTo>
                <a:cubicBezTo>
                  <a:pt x="7692446" y="10463387"/>
                  <a:pt x="7688988" y="10489425"/>
                  <a:pt x="7684185" y="10514521"/>
                </a:cubicBezTo>
                <a:lnTo>
                  <a:pt x="7669665" y="10573631"/>
                </a:lnTo>
                <a:lnTo>
                  <a:pt x="7666930" y="10584766"/>
                </a:lnTo>
                <a:cubicBezTo>
                  <a:pt x="7653989" y="10626478"/>
                  <a:pt x="7637580" y="10654857"/>
                  <a:pt x="7629910" y="10684447"/>
                </a:cubicBezTo>
                <a:cubicBezTo>
                  <a:pt x="7592448" y="10683186"/>
                  <a:pt x="7549908" y="10692488"/>
                  <a:pt x="7513959" y="10690806"/>
                </a:cubicBezTo>
                <a:cubicBezTo>
                  <a:pt x="7493504" y="10689839"/>
                  <a:pt x="7476331" y="10679058"/>
                  <a:pt x="7463927" y="10690777"/>
                </a:cubicBezTo>
                <a:cubicBezTo>
                  <a:pt x="7456182" y="10711110"/>
                  <a:pt x="7476702" y="10725351"/>
                  <a:pt x="7473955" y="10750564"/>
                </a:cubicBezTo>
                <a:cubicBezTo>
                  <a:pt x="7530944" y="10744524"/>
                  <a:pt x="7583387" y="10743758"/>
                  <a:pt x="7633530" y="10757674"/>
                </a:cubicBezTo>
                <a:close/>
                <a:moveTo>
                  <a:pt x="9864934" y="5709617"/>
                </a:moveTo>
                <a:cubicBezTo>
                  <a:pt x="9864386" y="5717595"/>
                  <a:pt x="9860904" y="5724937"/>
                  <a:pt x="9854057" y="5730705"/>
                </a:cubicBezTo>
                <a:cubicBezTo>
                  <a:pt x="9832854" y="5748428"/>
                  <a:pt x="9799258" y="5725027"/>
                  <a:pt x="9767149" y="5707988"/>
                </a:cubicBezTo>
                <a:cubicBezTo>
                  <a:pt x="9753696" y="5724384"/>
                  <a:pt x="9748658" y="5772535"/>
                  <a:pt x="9720324" y="5768568"/>
                </a:cubicBezTo>
                <a:cubicBezTo>
                  <a:pt x="9686520" y="5748881"/>
                  <a:pt x="9722673" y="5701644"/>
                  <a:pt x="9712806" y="5672096"/>
                </a:cubicBezTo>
                <a:cubicBezTo>
                  <a:pt x="9681065" y="5658546"/>
                  <a:pt x="9644223" y="5632764"/>
                  <a:pt x="9667321" y="5590216"/>
                </a:cubicBezTo>
                <a:cubicBezTo>
                  <a:pt x="9686815" y="5577441"/>
                  <a:pt x="9713347" y="5596293"/>
                  <a:pt x="9736666" y="5609448"/>
                </a:cubicBezTo>
                <a:cubicBezTo>
                  <a:pt x="9756191" y="5593361"/>
                  <a:pt x="9751288" y="5541767"/>
                  <a:pt x="9780901" y="5543920"/>
                </a:cubicBezTo>
                <a:cubicBezTo>
                  <a:pt x="9804940" y="5559770"/>
                  <a:pt x="9805458" y="5589940"/>
                  <a:pt x="9799009" y="5617508"/>
                </a:cubicBezTo>
                <a:cubicBezTo>
                  <a:pt x="9795656" y="5632661"/>
                  <a:pt x="9778784" y="5647069"/>
                  <a:pt x="9787178" y="5662658"/>
                </a:cubicBezTo>
                <a:cubicBezTo>
                  <a:pt x="9797356" y="5659077"/>
                  <a:pt x="9789330" y="5646978"/>
                  <a:pt x="9802178" y="5646001"/>
                </a:cubicBezTo>
                <a:cubicBezTo>
                  <a:pt x="9841806" y="5656023"/>
                  <a:pt x="9866578" y="5685681"/>
                  <a:pt x="9864934" y="5709617"/>
                </a:cubicBezTo>
                <a:close/>
                <a:moveTo>
                  <a:pt x="7909514" y="10136479"/>
                </a:moveTo>
                <a:cubicBezTo>
                  <a:pt x="7876730" y="10156490"/>
                  <a:pt x="7814658" y="10218487"/>
                  <a:pt x="7809800" y="10236136"/>
                </a:cubicBezTo>
                <a:cubicBezTo>
                  <a:pt x="7846480" y="10206267"/>
                  <a:pt x="7881839" y="10175259"/>
                  <a:pt x="7909514" y="10136479"/>
                </a:cubicBezTo>
                <a:close/>
                <a:moveTo>
                  <a:pt x="9645911" y="6206899"/>
                </a:moveTo>
                <a:cubicBezTo>
                  <a:pt x="9647881" y="6195918"/>
                  <a:pt x="9650653" y="6185294"/>
                  <a:pt x="9642636" y="6178434"/>
                </a:cubicBezTo>
                <a:cubicBezTo>
                  <a:pt x="9635586" y="6182430"/>
                  <a:pt x="9633277" y="6201790"/>
                  <a:pt x="9645911" y="6206899"/>
                </a:cubicBezTo>
                <a:close/>
                <a:moveTo>
                  <a:pt x="10168615" y="5030570"/>
                </a:moveTo>
                <a:lnTo>
                  <a:pt x="10174195" y="5017266"/>
                </a:lnTo>
                <a:lnTo>
                  <a:pt x="10176680" y="5011342"/>
                </a:lnTo>
                <a:cubicBezTo>
                  <a:pt x="10180587" y="4993712"/>
                  <a:pt x="10174019" y="4980096"/>
                  <a:pt x="10174980" y="4963375"/>
                </a:cubicBezTo>
                <a:cubicBezTo>
                  <a:pt x="10151700" y="4928802"/>
                  <a:pt x="10151744" y="4884531"/>
                  <a:pt x="10133058" y="4848177"/>
                </a:cubicBezTo>
                <a:cubicBezTo>
                  <a:pt x="10125787" y="4904494"/>
                  <a:pt x="10157791" y="4946257"/>
                  <a:pt x="10159135" y="4999236"/>
                </a:cubicBezTo>
                <a:cubicBezTo>
                  <a:pt x="10148902" y="4988999"/>
                  <a:pt x="10156824" y="4971070"/>
                  <a:pt x="10144692" y="4961899"/>
                </a:cubicBezTo>
                <a:cubicBezTo>
                  <a:pt x="10143194" y="4975525"/>
                  <a:pt x="10142925" y="4990407"/>
                  <a:pt x="10146156" y="5003026"/>
                </a:cubicBezTo>
                <a:lnTo>
                  <a:pt x="10157128" y="5016484"/>
                </a:lnTo>
                <a:close/>
                <a:moveTo>
                  <a:pt x="9559909" y="6410429"/>
                </a:moveTo>
                <a:cubicBezTo>
                  <a:pt x="9547675" y="6407877"/>
                  <a:pt x="9561717" y="6395536"/>
                  <a:pt x="9547934" y="6393251"/>
                </a:cubicBezTo>
                <a:cubicBezTo>
                  <a:pt x="9539196" y="6402228"/>
                  <a:pt x="9557207" y="6423024"/>
                  <a:pt x="9559909" y="6410429"/>
                </a:cubicBezTo>
                <a:close/>
                <a:moveTo>
                  <a:pt x="6582808" y="13153235"/>
                </a:moveTo>
                <a:cubicBezTo>
                  <a:pt x="6587544" y="13148726"/>
                  <a:pt x="6582332" y="13134470"/>
                  <a:pt x="6583678" y="13128999"/>
                </a:cubicBezTo>
                <a:cubicBezTo>
                  <a:pt x="6566706" y="13128637"/>
                  <a:pt x="6587902" y="13139904"/>
                  <a:pt x="6574145" y="13153807"/>
                </a:cubicBezTo>
                <a:cubicBezTo>
                  <a:pt x="6578545" y="13155157"/>
                  <a:pt x="6581230" y="13154737"/>
                  <a:pt x="6582808" y="13153235"/>
                </a:cubicBezTo>
                <a:close/>
                <a:moveTo>
                  <a:pt x="8213287" y="9463110"/>
                </a:moveTo>
                <a:cubicBezTo>
                  <a:pt x="8217253" y="9352988"/>
                  <a:pt x="8293680" y="9230354"/>
                  <a:pt x="8297082" y="9113232"/>
                </a:cubicBezTo>
                <a:cubicBezTo>
                  <a:pt x="8286417" y="9107968"/>
                  <a:pt x="8282669" y="9113907"/>
                  <a:pt x="8274065" y="9111349"/>
                </a:cubicBezTo>
                <a:cubicBezTo>
                  <a:pt x="8234003" y="9080816"/>
                  <a:pt x="8183257" y="9085126"/>
                  <a:pt x="8130930" y="9075852"/>
                </a:cubicBezTo>
                <a:lnTo>
                  <a:pt x="8074445" y="9070920"/>
                </a:lnTo>
                <a:lnTo>
                  <a:pt x="8022640" y="9066396"/>
                </a:lnTo>
                <a:cubicBezTo>
                  <a:pt x="7917495" y="9068112"/>
                  <a:pt x="7827220" y="9106652"/>
                  <a:pt x="7800703" y="9211751"/>
                </a:cubicBezTo>
                <a:cubicBezTo>
                  <a:pt x="7809269" y="9215179"/>
                  <a:pt x="7798614" y="9229533"/>
                  <a:pt x="7812099" y="9230126"/>
                </a:cubicBezTo>
                <a:cubicBezTo>
                  <a:pt x="7814771" y="9218909"/>
                  <a:pt x="7803848" y="9199683"/>
                  <a:pt x="7817242" y="9192424"/>
                </a:cubicBezTo>
                <a:cubicBezTo>
                  <a:pt x="7824570" y="9214108"/>
                  <a:pt x="7824594" y="9243318"/>
                  <a:pt x="7829556" y="9269257"/>
                </a:cubicBezTo>
                <a:cubicBezTo>
                  <a:pt x="7833725" y="9293417"/>
                  <a:pt x="7834409" y="9327452"/>
                  <a:pt x="7856933" y="9330621"/>
                </a:cubicBezTo>
                <a:cubicBezTo>
                  <a:pt x="7852186" y="9289869"/>
                  <a:pt x="7823098" y="9247611"/>
                  <a:pt x="7837586" y="9205524"/>
                </a:cubicBezTo>
                <a:cubicBezTo>
                  <a:pt x="7846410" y="9222914"/>
                  <a:pt x="7838682" y="9250039"/>
                  <a:pt x="7858667" y="9261381"/>
                </a:cubicBezTo>
                <a:cubicBezTo>
                  <a:pt x="7859900" y="9253152"/>
                  <a:pt x="7864384" y="9250297"/>
                  <a:pt x="7872553" y="9252835"/>
                </a:cubicBezTo>
                <a:cubicBezTo>
                  <a:pt x="7872888" y="9265057"/>
                  <a:pt x="7870083" y="9279320"/>
                  <a:pt x="7884303" y="9282997"/>
                </a:cubicBezTo>
                <a:cubicBezTo>
                  <a:pt x="7892171" y="9282470"/>
                  <a:pt x="7887453" y="9260901"/>
                  <a:pt x="7899800" y="9267547"/>
                </a:cubicBezTo>
                <a:cubicBezTo>
                  <a:pt x="7898600" y="9284932"/>
                  <a:pt x="7898744" y="9301505"/>
                  <a:pt x="7917238" y="9307113"/>
                </a:cubicBezTo>
                <a:cubicBezTo>
                  <a:pt x="7922104" y="9295556"/>
                  <a:pt x="7920431" y="9274120"/>
                  <a:pt x="7932989" y="9275980"/>
                </a:cubicBezTo>
                <a:cubicBezTo>
                  <a:pt x="7939906" y="9287182"/>
                  <a:pt x="7926220" y="9310995"/>
                  <a:pt x="7942086" y="9316923"/>
                </a:cubicBezTo>
                <a:cubicBezTo>
                  <a:pt x="7950633" y="9320786"/>
                  <a:pt x="7944136" y="9300011"/>
                  <a:pt x="7955953" y="9308813"/>
                </a:cubicBezTo>
                <a:cubicBezTo>
                  <a:pt x="7951937" y="9320844"/>
                  <a:pt x="7956001" y="9327561"/>
                  <a:pt x="7965872" y="9331047"/>
                </a:cubicBezTo>
                <a:cubicBezTo>
                  <a:pt x="7974987" y="9331883"/>
                  <a:pt x="7973520" y="9315688"/>
                  <a:pt x="7981822" y="9315181"/>
                </a:cubicBezTo>
                <a:cubicBezTo>
                  <a:pt x="7984024" y="9319637"/>
                  <a:pt x="7983652" y="9325615"/>
                  <a:pt x="7984458" y="9330828"/>
                </a:cubicBezTo>
                <a:lnTo>
                  <a:pt x="7990588" y="9337811"/>
                </a:lnTo>
                <a:lnTo>
                  <a:pt x="7994161" y="9341880"/>
                </a:lnTo>
                <a:cubicBezTo>
                  <a:pt x="7996092" y="9337606"/>
                  <a:pt x="7996359" y="9331514"/>
                  <a:pt x="8001144" y="9331724"/>
                </a:cubicBezTo>
                <a:cubicBezTo>
                  <a:pt x="8011015" y="9335209"/>
                  <a:pt x="8001192" y="9350472"/>
                  <a:pt x="8015547" y="9351103"/>
                </a:cubicBezTo>
                <a:cubicBezTo>
                  <a:pt x="8021259" y="9350046"/>
                  <a:pt x="8019658" y="9336897"/>
                  <a:pt x="8026579" y="9338073"/>
                </a:cubicBezTo>
                <a:cubicBezTo>
                  <a:pt x="8034614" y="9343657"/>
                  <a:pt x="8025188" y="9359809"/>
                  <a:pt x="8040375" y="9361349"/>
                </a:cubicBezTo>
                <a:cubicBezTo>
                  <a:pt x="8048812" y="9357795"/>
                  <a:pt x="8045437" y="9335413"/>
                  <a:pt x="8057956" y="9338143"/>
                </a:cubicBezTo>
                <a:cubicBezTo>
                  <a:pt x="8066426" y="9343747"/>
                  <a:pt x="8046293" y="9365532"/>
                  <a:pt x="8062387" y="9366239"/>
                </a:cubicBezTo>
                <a:cubicBezTo>
                  <a:pt x="8064065" y="9377648"/>
                  <a:pt x="8075666" y="9361591"/>
                  <a:pt x="8079696" y="9359152"/>
                </a:cubicBezTo>
                <a:cubicBezTo>
                  <a:pt x="8082889" y="9365832"/>
                  <a:pt x="8078931" y="9376557"/>
                  <a:pt x="8091092" y="9377527"/>
                </a:cubicBezTo>
                <a:cubicBezTo>
                  <a:pt x="8097655" y="9376943"/>
                  <a:pt x="8094466" y="9360237"/>
                  <a:pt x="8102712" y="9361035"/>
                </a:cubicBezTo>
                <a:cubicBezTo>
                  <a:pt x="8109897" y="9366146"/>
                  <a:pt x="8103214" y="9379367"/>
                  <a:pt x="8112650" y="9382833"/>
                </a:cubicBezTo>
                <a:cubicBezTo>
                  <a:pt x="8119309" y="9380074"/>
                  <a:pt x="8121904" y="9370597"/>
                  <a:pt x="8128563" y="9367838"/>
                </a:cubicBezTo>
                <a:cubicBezTo>
                  <a:pt x="8130428" y="9384922"/>
                  <a:pt x="8147091" y="9382602"/>
                  <a:pt x="8157894" y="9374794"/>
                </a:cubicBezTo>
                <a:cubicBezTo>
                  <a:pt x="8157664" y="9380015"/>
                  <a:pt x="8161446" y="9383233"/>
                  <a:pt x="8157641" y="9390477"/>
                </a:cubicBezTo>
                <a:cubicBezTo>
                  <a:pt x="8176288" y="9392604"/>
                  <a:pt x="8178047" y="9392245"/>
                  <a:pt x="8189806" y="9402353"/>
                </a:cubicBezTo>
                <a:cubicBezTo>
                  <a:pt x="8194782" y="9398212"/>
                  <a:pt x="8196470" y="9389567"/>
                  <a:pt x="8204280" y="9390346"/>
                </a:cubicBezTo>
                <a:cubicBezTo>
                  <a:pt x="8208014" y="9414487"/>
                  <a:pt x="8192527" y="9449555"/>
                  <a:pt x="8213287" y="9463110"/>
                </a:cubicBezTo>
                <a:close/>
                <a:moveTo>
                  <a:pt x="10203315" y="4960655"/>
                </a:moveTo>
                <a:cubicBezTo>
                  <a:pt x="10205465" y="4952558"/>
                  <a:pt x="10206466" y="4944904"/>
                  <a:pt x="10200975" y="4940096"/>
                </a:cubicBezTo>
                <a:cubicBezTo>
                  <a:pt x="10197277" y="4948464"/>
                  <a:pt x="10193979" y="4957007"/>
                  <a:pt x="10203315" y="4960655"/>
                </a:cubicBezTo>
                <a:close/>
                <a:moveTo>
                  <a:pt x="10303664" y="4733540"/>
                </a:moveTo>
                <a:cubicBezTo>
                  <a:pt x="10312068" y="4713443"/>
                  <a:pt x="10302845" y="4699841"/>
                  <a:pt x="10288859" y="4688403"/>
                </a:cubicBezTo>
                <a:cubicBezTo>
                  <a:pt x="10286764" y="4706072"/>
                  <a:pt x="10289272" y="4721943"/>
                  <a:pt x="10303664" y="4733540"/>
                </a:cubicBezTo>
                <a:close/>
                <a:moveTo>
                  <a:pt x="9090381" y="7480943"/>
                </a:moveTo>
                <a:cubicBezTo>
                  <a:pt x="9093080" y="7468077"/>
                  <a:pt x="9091234" y="7454141"/>
                  <a:pt x="9083112" y="7440392"/>
                </a:cubicBezTo>
                <a:cubicBezTo>
                  <a:pt x="9073050" y="7424133"/>
                  <a:pt x="9044516" y="7395418"/>
                  <a:pt x="9018996" y="7393872"/>
                </a:cubicBezTo>
                <a:cubicBezTo>
                  <a:pt x="8992261" y="7391679"/>
                  <a:pt x="8977520" y="7414716"/>
                  <a:pt x="8952502" y="7442134"/>
                </a:cubicBezTo>
                <a:cubicBezTo>
                  <a:pt x="8951746" y="7472290"/>
                  <a:pt x="8960837" y="7502690"/>
                  <a:pt x="8990238" y="7533588"/>
                </a:cubicBezTo>
                <a:cubicBezTo>
                  <a:pt x="9033283" y="7548494"/>
                  <a:pt x="9082277" y="7519554"/>
                  <a:pt x="9090381" y="7480943"/>
                </a:cubicBezTo>
                <a:close/>
                <a:moveTo>
                  <a:pt x="9600591" y="6328074"/>
                </a:moveTo>
                <a:cubicBezTo>
                  <a:pt x="9586284" y="6315096"/>
                  <a:pt x="9593476" y="6294498"/>
                  <a:pt x="9577667" y="6282759"/>
                </a:cubicBezTo>
                <a:cubicBezTo>
                  <a:pt x="9576467" y="6294114"/>
                  <a:pt x="9589425" y="6339307"/>
                  <a:pt x="9600591" y="6328074"/>
                </a:cubicBezTo>
                <a:close/>
                <a:moveTo>
                  <a:pt x="11108669" y="2916106"/>
                </a:moveTo>
                <a:cubicBezTo>
                  <a:pt x="11109282" y="2912564"/>
                  <a:pt x="11110469" y="2908798"/>
                  <a:pt x="11111258" y="2904857"/>
                </a:cubicBezTo>
                <a:cubicBezTo>
                  <a:pt x="11107894" y="2903847"/>
                  <a:pt x="11103954" y="2903060"/>
                  <a:pt x="11100015" y="2902273"/>
                </a:cubicBezTo>
                <a:cubicBezTo>
                  <a:pt x="11098828" y="2906038"/>
                  <a:pt x="11098215" y="2909581"/>
                  <a:pt x="11097028" y="2913346"/>
                </a:cubicBezTo>
                <a:cubicBezTo>
                  <a:pt x="11100967" y="2914133"/>
                  <a:pt x="11104730" y="2915319"/>
                  <a:pt x="11108669" y="2916106"/>
                </a:cubicBezTo>
                <a:close/>
                <a:moveTo>
                  <a:pt x="9182357" y="7277449"/>
                </a:moveTo>
                <a:cubicBezTo>
                  <a:pt x="9153185" y="7261954"/>
                  <a:pt x="9124372" y="7244317"/>
                  <a:pt x="9095339" y="7247913"/>
                </a:cubicBezTo>
                <a:cubicBezTo>
                  <a:pt x="9124005" y="7259082"/>
                  <a:pt x="9152847" y="7275490"/>
                  <a:pt x="9182357" y="7277449"/>
                </a:cubicBezTo>
                <a:close/>
                <a:moveTo>
                  <a:pt x="10548853" y="4185091"/>
                </a:moveTo>
                <a:cubicBezTo>
                  <a:pt x="10534783" y="4200789"/>
                  <a:pt x="10506118" y="4179548"/>
                  <a:pt x="10482334" y="4170945"/>
                </a:cubicBezTo>
                <a:cubicBezTo>
                  <a:pt x="10468341" y="4180007"/>
                  <a:pt x="10461950" y="4218154"/>
                  <a:pt x="10454449" y="4224368"/>
                </a:cubicBezTo>
                <a:cubicBezTo>
                  <a:pt x="10394009" y="4198616"/>
                  <a:pt x="10355655" y="4141175"/>
                  <a:pt x="10326775" y="4094590"/>
                </a:cubicBezTo>
                <a:cubicBezTo>
                  <a:pt x="10310370" y="4143557"/>
                  <a:pt x="10326641" y="4178854"/>
                  <a:pt x="10299806" y="4225595"/>
                </a:cubicBezTo>
                <a:cubicBezTo>
                  <a:pt x="10276811" y="4213052"/>
                  <a:pt x="10263574" y="4196723"/>
                  <a:pt x="10245347" y="4182000"/>
                </a:cubicBezTo>
                <a:cubicBezTo>
                  <a:pt x="10223892" y="4193958"/>
                  <a:pt x="10214814" y="4237111"/>
                  <a:pt x="10195088" y="4252692"/>
                </a:cubicBezTo>
                <a:cubicBezTo>
                  <a:pt x="10169072" y="4229763"/>
                  <a:pt x="10184387" y="4190795"/>
                  <a:pt x="10168704" y="4163857"/>
                </a:cubicBezTo>
                <a:cubicBezTo>
                  <a:pt x="10140738" y="4165793"/>
                  <a:pt x="10114501" y="4171351"/>
                  <a:pt x="10079660" y="4155479"/>
                </a:cubicBezTo>
                <a:cubicBezTo>
                  <a:pt x="10088164" y="4112550"/>
                  <a:pt x="10125725" y="4086746"/>
                  <a:pt x="10141764" y="4059055"/>
                </a:cubicBezTo>
                <a:cubicBezTo>
                  <a:pt x="10129695" y="4026091"/>
                  <a:pt x="10058010" y="4043011"/>
                  <a:pt x="10021987" y="4006132"/>
                </a:cubicBezTo>
                <a:cubicBezTo>
                  <a:pt x="10034713" y="3978407"/>
                  <a:pt x="10055026" y="3971184"/>
                  <a:pt x="10070192" y="3949778"/>
                </a:cubicBezTo>
                <a:cubicBezTo>
                  <a:pt x="10063499" y="3935863"/>
                  <a:pt x="10043231" y="3944058"/>
                  <a:pt x="10040601" y="3929557"/>
                </a:cubicBezTo>
                <a:cubicBezTo>
                  <a:pt x="10068507" y="3889006"/>
                  <a:pt x="10112337" y="3888840"/>
                  <a:pt x="10148404" y="3868569"/>
                </a:cubicBezTo>
                <a:cubicBezTo>
                  <a:pt x="10147881" y="3844994"/>
                  <a:pt x="10135740" y="3822956"/>
                  <a:pt x="10111981" y="3802453"/>
                </a:cubicBezTo>
                <a:cubicBezTo>
                  <a:pt x="10077602" y="3771542"/>
                  <a:pt x="10015452" y="3725978"/>
                  <a:pt x="9967680" y="3692007"/>
                </a:cubicBezTo>
                <a:cubicBezTo>
                  <a:pt x="9950562" y="3680156"/>
                  <a:pt x="9931142" y="3664906"/>
                  <a:pt x="9923757" y="3661167"/>
                </a:cubicBezTo>
                <a:cubicBezTo>
                  <a:pt x="9911023" y="3655540"/>
                  <a:pt x="9865027" y="3655226"/>
                  <a:pt x="9859084" y="3640690"/>
                </a:cubicBezTo>
                <a:cubicBezTo>
                  <a:pt x="9853003" y="3623235"/>
                  <a:pt x="9885111" y="3614078"/>
                  <a:pt x="9887511" y="3594653"/>
                </a:cubicBezTo>
                <a:cubicBezTo>
                  <a:pt x="9999546" y="3669404"/>
                  <a:pt x="10087823" y="3752714"/>
                  <a:pt x="10183211" y="3833926"/>
                </a:cubicBezTo>
                <a:cubicBezTo>
                  <a:pt x="10221312" y="3786446"/>
                  <a:pt x="10202810" y="3736824"/>
                  <a:pt x="10220584" y="3687985"/>
                </a:cubicBezTo>
                <a:cubicBezTo>
                  <a:pt x="10239149" y="3693330"/>
                  <a:pt x="10235327" y="3707362"/>
                  <a:pt x="10251773" y="3713200"/>
                </a:cubicBezTo>
                <a:cubicBezTo>
                  <a:pt x="10260226" y="3694068"/>
                  <a:pt x="10259370" y="3655101"/>
                  <a:pt x="10262422" y="3628818"/>
                </a:cubicBezTo>
                <a:cubicBezTo>
                  <a:pt x="10294687" y="3635451"/>
                  <a:pt x="10297930" y="3675473"/>
                  <a:pt x="10317404" y="3695987"/>
                </a:cubicBezTo>
                <a:cubicBezTo>
                  <a:pt x="10337685" y="3696373"/>
                  <a:pt x="10329894" y="3659106"/>
                  <a:pt x="10344245" y="3653537"/>
                </a:cubicBezTo>
                <a:cubicBezTo>
                  <a:pt x="10365102" y="3682761"/>
                  <a:pt x="10347321" y="3727309"/>
                  <a:pt x="10358418" y="3760321"/>
                </a:cubicBezTo>
                <a:cubicBezTo>
                  <a:pt x="10390089" y="3754305"/>
                  <a:pt x="10394229" y="3688961"/>
                  <a:pt x="10427080" y="3674892"/>
                </a:cubicBezTo>
                <a:cubicBezTo>
                  <a:pt x="10442397" y="3694046"/>
                  <a:pt x="10442392" y="3718817"/>
                  <a:pt x="10447775" y="3742157"/>
                </a:cubicBezTo>
                <a:cubicBezTo>
                  <a:pt x="10474194" y="3740491"/>
                  <a:pt x="10468915" y="3698617"/>
                  <a:pt x="10492764" y="3692004"/>
                </a:cubicBezTo>
                <a:cubicBezTo>
                  <a:pt x="10508447" y="3718943"/>
                  <a:pt x="10485096" y="3761029"/>
                  <a:pt x="10486428" y="3793537"/>
                </a:cubicBezTo>
                <a:cubicBezTo>
                  <a:pt x="10509547" y="3800417"/>
                  <a:pt x="10536964" y="3786805"/>
                  <a:pt x="10556926" y="3809441"/>
                </a:cubicBezTo>
                <a:cubicBezTo>
                  <a:pt x="10520385" y="3865232"/>
                  <a:pt x="10476477" y="3901095"/>
                  <a:pt x="10429778" y="3931437"/>
                </a:cubicBezTo>
                <a:cubicBezTo>
                  <a:pt x="10498366" y="3968888"/>
                  <a:pt x="10559315" y="4009634"/>
                  <a:pt x="10592711" y="4061072"/>
                </a:cubicBezTo>
                <a:cubicBezTo>
                  <a:pt x="10576142" y="4089958"/>
                  <a:pt x="10547198" y="4087650"/>
                  <a:pt x="10523043" y="4096033"/>
                </a:cubicBezTo>
                <a:cubicBezTo>
                  <a:pt x="10520356" y="4130100"/>
                  <a:pt x="10543502" y="4154143"/>
                  <a:pt x="10548853" y="4185091"/>
                </a:cubicBezTo>
                <a:close/>
                <a:moveTo>
                  <a:pt x="10189423" y="5000714"/>
                </a:moveTo>
                <a:cubicBezTo>
                  <a:pt x="10203641" y="4946989"/>
                  <a:pt x="10174961" y="4909553"/>
                  <a:pt x="10177868" y="4859881"/>
                </a:cubicBezTo>
                <a:cubicBezTo>
                  <a:pt x="10146388" y="4837399"/>
                  <a:pt x="10168319" y="4794227"/>
                  <a:pt x="10149827" y="4766054"/>
                </a:cubicBezTo>
                <a:cubicBezTo>
                  <a:pt x="10142337" y="4801319"/>
                  <a:pt x="10157069" y="4828308"/>
                  <a:pt x="10154350" y="4861394"/>
                </a:cubicBezTo>
                <a:cubicBezTo>
                  <a:pt x="10162047" y="4863367"/>
                  <a:pt x="10166520" y="4867248"/>
                  <a:pt x="10168872" y="4871621"/>
                </a:cubicBezTo>
                <a:cubicBezTo>
                  <a:pt x="10174441" y="4915038"/>
                  <a:pt x="10172193" y="4962144"/>
                  <a:pt x="10189423" y="5000714"/>
                </a:cubicBezTo>
                <a:close/>
                <a:moveTo>
                  <a:pt x="9682717" y="6149693"/>
                </a:moveTo>
                <a:cubicBezTo>
                  <a:pt x="9684407" y="6137169"/>
                  <a:pt x="9684625" y="6111671"/>
                  <a:pt x="9671197" y="6113794"/>
                </a:cubicBezTo>
                <a:cubicBezTo>
                  <a:pt x="9674978" y="6125893"/>
                  <a:pt x="9674143" y="6139743"/>
                  <a:pt x="9682717" y="6149693"/>
                </a:cubicBezTo>
                <a:close/>
                <a:moveTo>
                  <a:pt x="8229238" y="9447244"/>
                </a:moveTo>
                <a:cubicBezTo>
                  <a:pt x="8246321" y="9395680"/>
                  <a:pt x="8268973" y="9326486"/>
                  <a:pt x="8275994" y="9275788"/>
                </a:cubicBezTo>
                <a:cubicBezTo>
                  <a:pt x="8276525" y="9273632"/>
                  <a:pt x="8274030" y="9270907"/>
                  <a:pt x="8272118" y="9274746"/>
                </a:cubicBezTo>
                <a:cubicBezTo>
                  <a:pt x="8257152" y="9327711"/>
                  <a:pt x="8233348" y="9393366"/>
                  <a:pt x="8229238" y="9447244"/>
                </a:cubicBezTo>
                <a:close/>
                <a:moveTo>
                  <a:pt x="10921871" y="3354771"/>
                </a:moveTo>
                <a:cubicBezTo>
                  <a:pt x="10921121" y="3355392"/>
                  <a:pt x="10921038" y="3357735"/>
                  <a:pt x="10920288" y="3358355"/>
                </a:cubicBezTo>
                <a:cubicBezTo>
                  <a:pt x="10901206" y="3367057"/>
                  <a:pt x="10886645" y="3380613"/>
                  <a:pt x="10868676" y="3392186"/>
                </a:cubicBezTo>
                <a:cubicBezTo>
                  <a:pt x="10822139" y="3422072"/>
                  <a:pt x="10764495" y="3448003"/>
                  <a:pt x="10713271" y="3477722"/>
                </a:cubicBezTo>
                <a:cubicBezTo>
                  <a:pt x="10701471" y="3536758"/>
                  <a:pt x="10666921" y="3605255"/>
                  <a:pt x="10635351" y="3662695"/>
                </a:cubicBezTo>
                <a:cubicBezTo>
                  <a:pt x="10620821" y="3689114"/>
                  <a:pt x="10606152" y="3712616"/>
                  <a:pt x="10602451" y="3737156"/>
                </a:cubicBezTo>
                <a:cubicBezTo>
                  <a:pt x="10433096" y="3681841"/>
                  <a:pt x="10380314" y="3556671"/>
                  <a:pt x="10299514" y="3457196"/>
                </a:cubicBezTo>
                <a:cubicBezTo>
                  <a:pt x="10308032" y="3337695"/>
                  <a:pt x="10337252" y="3202593"/>
                  <a:pt x="10402798" y="3076877"/>
                </a:cubicBezTo>
                <a:cubicBezTo>
                  <a:pt x="10417059" y="3048912"/>
                  <a:pt x="10428346" y="3015825"/>
                  <a:pt x="10447045" y="2995056"/>
                </a:cubicBezTo>
                <a:cubicBezTo>
                  <a:pt x="10477962" y="2960647"/>
                  <a:pt x="10577857" y="2925305"/>
                  <a:pt x="10622571" y="2910320"/>
                </a:cubicBezTo>
                <a:cubicBezTo>
                  <a:pt x="10685709" y="2889197"/>
                  <a:pt x="10752407" y="2877261"/>
                  <a:pt x="10814607" y="2889514"/>
                </a:cubicBezTo>
                <a:cubicBezTo>
                  <a:pt x="10819548" y="2903119"/>
                  <a:pt x="10823091" y="2924198"/>
                  <a:pt x="10823752" y="2942099"/>
                </a:cubicBezTo>
                <a:cubicBezTo>
                  <a:pt x="10825244" y="2993682"/>
                  <a:pt x="10821096" y="3053720"/>
                  <a:pt x="10803599" y="3115950"/>
                </a:cubicBezTo>
                <a:cubicBezTo>
                  <a:pt x="10847117" y="3194194"/>
                  <a:pt x="10883346" y="3274927"/>
                  <a:pt x="10921871" y="3354771"/>
                </a:cubicBezTo>
                <a:close/>
                <a:moveTo>
                  <a:pt x="7706102" y="10633186"/>
                </a:moveTo>
                <a:cubicBezTo>
                  <a:pt x="7709757" y="10622687"/>
                  <a:pt x="7711399" y="10611604"/>
                  <a:pt x="7710115" y="10604752"/>
                </a:cubicBezTo>
                <a:cubicBezTo>
                  <a:pt x="7704405" y="10623390"/>
                  <a:pt x="7697045" y="10640606"/>
                  <a:pt x="7690014" y="10658107"/>
                </a:cubicBezTo>
                <a:cubicBezTo>
                  <a:pt x="7696780" y="10653595"/>
                  <a:pt x="7702447" y="10643683"/>
                  <a:pt x="7706102" y="10633186"/>
                </a:cubicBezTo>
                <a:close/>
                <a:moveTo>
                  <a:pt x="10215866" y="4958105"/>
                </a:moveTo>
                <a:cubicBezTo>
                  <a:pt x="10232478" y="4930204"/>
                  <a:pt x="10218051" y="4901447"/>
                  <a:pt x="10211934" y="4871122"/>
                </a:cubicBezTo>
                <a:cubicBezTo>
                  <a:pt x="10206889" y="4846987"/>
                  <a:pt x="10203837" y="4823731"/>
                  <a:pt x="10194206" y="4805665"/>
                </a:cubicBezTo>
                <a:cubicBezTo>
                  <a:pt x="10186469" y="4827486"/>
                  <a:pt x="10198832" y="4841521"/>
                  <a:pt x="10192419" y="4862500"/>
                </a:cubicBezTo>
                <a:cubicBezTo>
                  <a:pt x="10216257" y="4888272"/>
                  <a:pt x="10203913" y="4928060"/>
                  <a:pt x="10215866" y="4958105"/>
                </a:cubicBezTo>
                <a:close/>
                <a:moveTo>
                  <a:pt x="10403545" y="4533341"/>
                </a:moveTo>
                <a:cubicBezTo>
                  <a:pt x="10398267" y="4524818"/>
                  <a:pt x="10392989" y="4516295"/>
                  <a:pt x="10378697" y="4510933"/>
                </a:cubicBezTo>
                <a:cubicBezTo>
                  <a:pt x="10373991" y="4522663"/>
                  <a:pt x="10392780" y="4544776"/>
                  <a:pt x="10403545" y="4533341"/>
                </a:cubicBezTo>
                <a:close/>
                <a:moveTo>
                  <a:pt x="9956466" y="5546944"/>
                </a:moveTo>
                <a:cubicBezTo>
                  <a:pt x="9951392" y="5538997"/>
                  <a:pt x="9955913" y="5527684"/>
                  <a:pt x="9943942" y="5522395"/>
                </a:cubicBezTo>
                <a:cubicBezTo>
                  <a:pt x="9937425" y="5532826"/>
                  <a:pt x="9946343" y="5551504"/>
                  <a:pt x="9956466" y="5546944"/>
                </a:cubicBezTo>
                <a:close/>
                <a:moveTo>
                  <a:pt x="7899353" y="10202999"/>
                </a:moveTo>
                <a:cubicBezTo>
                  <a:pt x="7874104" y="10212266"/>
                  <a:pt x="7856531" y="10233320"/>
                  <a:pt x="7836417" y="10249311"/>
                </a:cubicBezTo>
                <a:cubicBezTo>
                  <a:pt x="7817486" y="10264598"/>
                  <a:pt x="7785096" y="10277477"/>
                  <a:pt x="7783137" y="10309118"/>
                </a:cubicBezTo>
                <a:cubicBezTo>
                  <a:pt x="7783935" y="10311530"/>
                  <a:pt x="7785916" y="10313237"/>
                  <a:pt x="7789886" y="10312637"/>
                </a:cubicBezTo>
                <a:cubicBezTo>
                  <a:pt x="7821347" y="10270799"/>
                  <a:pt x="7867846" y="10244223"/>
                  <a:pt x="7899353" y="10202999"/>
                </a:cubicBezTo>
                <a:close/>
                <a:moveTo>
                  <a:pt x="9186597" y="7292634"/>
                </a:moveTo>
                <a:cubicBezTo>
                  <a:pt x="9155485" y="7280790"/>
                  <a:pt x="9124381" y="7256321"/>
                  <a:pt x="9092246" y="7260477"/>
                </a:cubicBezTo>
                <a:cubicBezTo>
                  <a:pt x="9123538" y="7277554"/>
                  <a:pt x="9155172" y="7293108"/>
                  <a:pt x="9186597" y="7292634"/>
                </a:cubicBezTo>
                <a:close/>
                <a:moveTo>
                  <a:pt x="8971486" y="7781261"/>
                </a:moveTo>
                <a:cubicBezTo>
                  <a:pt x="8951556" y="7781988"/>
                  <a:pt x="8964914" y="7755002"/>
                  <a:pt x="8937334" y="7751395"/>
                </a:cubicBezTo>
                <a:cubicBezTo>
                  <a:pt x="8922155" y="7765183"/>
                  <a:pt x="8940826" y="7798695"/>
                  <a:pt x="8967610" y="7790033"/>
                </a:cubicBezTo>
                <a:close/>
                <a:moveTo>
                  <a:pt x="7845684" y="10333009"/>
                </a:moveTo>
                <a:cubicBezTo>
                  <a:pt x="7850288" y="10328502"/>
                  <a:pt x="7852910" y="10323291"/>
                  <a:pt x="7849682" y="10319359"/>
                </a:cubicBezTo>
                <a:cubicBezTo>
                  <a:pt x="7844388" y="10326001"/>
                  <a:pt x="7838089" y="10331598"/>
                  <a:pt x="7831388" y="10336775"/>
                </a:cubicBezTo>
                <a:lnTo>
                  <a:pt x="7822344" y="10343282"/>
                </a:lnTo>
                <a:lnTo>
                  <a:pt x="7810676" y="10351677"/>
                </a:lnTo>
                <a:cubicBezTo>
                  <a:pt x="7796866" y="10361608"/>
                  <a:pt x="7783850" y="10372369"/>
                  <a:pt x="7776444" y="10388971"/>
                </a:cubicBezTo>
                <a:cubicBezTo>
                  <a:pt x="7800794" y="10380079"/>
                  <a:pt x="7814113" y="10359955"/>
                  <a:pt x="7829789" y="10342437"/>
                </a:cubicBezTo>
                <a:cubicBezTo>
                  <a:pt x="7834492" y="10341319"/>
                  <a:pt x="7841079" y="10337516"/>
                  <a:pt x="7845684" y="10333009"/>
                </a:cubicBezTo>
                <a:close/>
                <a:moveTo>
                  <a:pt x="9343144" y="6944083"/>
                </a:moveTo>
                <a:cubicBezTo>
                  <a:pt x="9304410" y="6964903"/>
                  <a:pt x="9276245" y="6947429"/>
                  <a:pt x="9239741" y="6959918"/>
                </a:cubicBezTo>
                <a:cubicBezTo>
                  <a:pt x="9169256" y="6887332"/>
                  <a:pt x="9103073" y="6798680"/>
                  <a:pt x="9029243" y="6738588"/>
                </a:cubicBezTo>
                <a:cubicBezTo>
                  <a:pt x="9055108" y="6701530"/>
                  <a:pt x="9102568" y="6699332"/>
                  <a:pt x="9148842" y="6674166"/>
                </a:cubicBezTo>
                <a:cubicBezTo>
                  <a:pt x="9105881" y="6549985"/>
                  <a:pt x="9051008" y="6405993"/>
                  <a:pt x="9017614" y="6294911"/>
                </a:cubicBezTo>
                <a:cubicBezTo>
                  <a:pt x="9029759" y="6269793"/>
                  <a:pt x="9100480" y="6252170"/>
                  <a:pt x="9121765" y="6229833"/>
                </a:cubicBezTo>
                <a:cubicBezTo>
                  <a:pt x="9168892" y="6261036"/>
                  <a:pt x="9188468" y="6314162"/>
                  <a:pt x="9210239" y="6374574"/>
                </a:cubicBezTo>
                <a:cubicBezTo>
                  <a:pt x="9240371" y="6457345"/>
                  <a:pt x="9278415" y="6558202"/>
                  <a:pt x="9311639" y="6643716"/>
                </a:cubicBezTo>
                <a:cubicBezTo>
                  <a:pt x="9340784" y="6651571"/>
                  <a:pt x="9377038" y="6631679"/>
                  <a:pt x="9403317" y="6650242"/>
                </a:cubicBezTo>
                <a:cubicBezTo>
                  <a:pt x="9397488" y="6722036"/>
                  <a:pt x="9386523" y="6792771"/>
                  <a:pt x="9364810" y="6863155"/>
                </a:cubicBezTo>
                <a:cubicBezTo>
                  <a:pt x="9356451" y="6889615"/>
                  <a:pt x="9338417" y="6914100"/>
                  <a:pt x="9343144" y="6944083"/>
                </a:cubicBezTo>
                <a:close/>
                <a:moveTo>
                  <a:pt x="7886274" y="10242869"/>
                </a:moveTo>
                <a:cubicBezTo>
                  <a:pt x="7868150" y="10256552"/>
                  <a:pt x="7850777" y="10272033"/>
                  <a:pt x="7832983" y="10286002"/>
                </a:cubicBezTo>
                <a:cubicBezTo>
                  <a:pt x="7814859" y="10299685"/>
                  <a:pt x="7791829" y="10309715"/>
                  <a:pt x="7783039" y="10332594"/>
                </a:cubicBezTo>
                <a:cubicBezTo>
                  <a:pt x="7822396" y="10309630"/>
                  <a:pt x="7866363" y="10273976"/>
                  <a:pt x="7886274" y="10242869"/>
                </a:cubicBezTo>
                <a:close/>
                <a:moveTo>
                  <a:pt x="9210560" y="7245799"/>
                </a:moveTo>
                <a:cubicBezTo>
                  <a:pt x="9207021" y="7239555"/>
                  <a:pt x="9213629" y="7233868"/>
                  <a:pt x="9203306" y="7228070"/>
                </a:cubicBezTo>
                <a:cubicBezTo>
                  <a:pt x="9194204" y="7234931"/>
                  <a:pt x="9199295" y="7252915"/>
                  <a:pt x="9210560" y="7245799"/>
                </a:cubicBezTo>
                <a:close/>
                <a:moveTo>
                  <a:pt x="9266264" y="7124299"/>
                </a:moveTo>
                <a:cubicBezTo>
                  <a:pt x="9262965" y="7120831"/>
                  <a:pt x="9266119" y="7117829"/>
                  <a:pt x="9261292" y="7114007"/>
                </a:cubicBezTo>
                <a:lnTo>
                  <a:pt x="9256239" y="7118821"/>
                </a:lnTo>
                <a:cubicBezTo>
                  <a:pt x="9259223" y="7122591"/>
                  <a:pt x="9256690" y="7125594"/>
                  <a:pt x="9260906" y="7129393"/>
                </a:cubicBezTo>
                <a:close/>
                <a:moveTo>
                  <a:pt x="9069372" y="7570622"/>
                </a:moveTo>
                <a:cubicBezTo>
                  <a:pt x="9058096" y="7553714"/>
                  <a:pt x="9045859" y="7574976"/>
                  <a:pt x="9034341" y="7579930"/>
                </a:cubicBezTo>
                <a:cubicBezTo>
                  <a:pt x="9045804" y="7589447"/>
                  <a:pt x="9057792" y="7578038"/>
                  <a:pt x="9069372" y="7570622"/>
                </a:cubicBezTo>
                <a:close/>
                <a:moveTo>
                  <a:pt x="8223660" y="9484927"/>
                </a:moveTo>
                <a:cubicBezTo>
                  <a:pt x="8223660" y="9484927"/>
                  <a:pt x="8214549" y="9474064"/>
                  <a:pt x="8223660" y="9484927"/>
                </a:cubicBezTo>
                <a:close/>
                <a:moveTo>
                  <a:pt x="10360141" y="4649891"/>
                </a:moveTo>
                <a:cubicBezTo>
                  <a:pt x="10373198" y="4612798"/>
                  <a:pt x="10358881" y="4594566"/>
                  <a:pt x="10361814" y="4557763"/>
                </a:cubicBezTo>
                <a:cubicBezTo>
                  <a:pt x="10365008" y="4563461"/>
                  <a:pt x="10368194" y="4564869"/>
                  <a:pt x="10373179" y="4558975"/>
                </a:cubicBezTo>
                <a:cubicBezTo>
                  <a:pt x="10367511" y="4554566"/>
                  <a:pt x="10376025" y="4544993"/>
                  <a:pt x="10364437" y="4543207"/>
                </a:cubicBezTo>
                <a:cubicBezTo>
                  <a:pt x="10358686" y="4541142"/>
                  <a:pt x="10358795" y="4551667"/>
                  <a:pt x="10353664" y="4550353"/>
                </a:cubicBezTo>
                <a:cubicBezTo>
                  <a:pt x="10352054" y="4541069"/>
                  <a:pt x="10351592" y="4531340"/>
                  <a:pt x="10336773" y="4527173"/>
                </a:cubicBezTo>
                <a:cubicBezTo>
                  <a:pt x="10327488" y="4549264"/>
                  <a:pt x="10347857" y="4543025"/>
                  <a:pt x="10344844" y="4561696"/>
                </a:cubicBezTo>
                <a:cubicBezTo>
                  <a:pt x="10331317" y="4584769"/>
                  <a:pt x="10358286" y="4606686"/>
                  <a:pt x="10346066" y="4620336"/>
                </a:cubicBezTo>
                <a:cubicBezTo>
                  <a:pt x="10338139" y="4613500"/>
                  <a:pt x="10343819" y="4601723"/>
                  <a:pt x="10333594" y="4595776"/>
                </a:cubicBezTo>
                <a:cubicBezTo>
                  <a:pt x="10327692" y="4606979"/>
                  <a:pt x="10337871" y="4611953"/>
                  <a:pt x="10333117" y="4622711"/>
                </a:cubicBezTo>
                <a:cubicBezTo>
                  <a:pt x="10328912" y="4620377"/>
                  <a:pt x="10325819" y="4620915"/>
                  <a:pt x="10322150" y="4621676"/>
                </a:cubicBezTo>
                <a:cubicBezTo>
                  <a:pt x="10318670" y="4605850"/>
                  <a:pt x="10313865" y="4590869"/>
                  <a:pt x="10312108" y="4574377"/>
                </a:cubicBezTo>
                <a:cubicBezTo>
                  <a:pt x="10292888" y="4580171"/>
                  <a:pt x="10305027" y="4548388"/>
                  <a:pt x="10290446" y="4553376"/>
                </a:cubicBezTo>
                <a:cubicBezTo>
                  <a:pt x="10313845" y="4602766"/>
                  <a:pt x="10299396" y="4651626"/>
                  <a:pt x="10325713" y="4700876"/>
                </a:cubicBezTo>
                <a:cubicBezTo>
                  <a:pt x="10342917" y="4681332"/>
                  <a:pt x="10313512" y="4657386"/>
                  <a:pt x="10325706" y="4630866"/>
                </a:cubicBezTo>
                <a:cubicBezTo>
                  <a:pt x="10331076" y="4641335"/>
                  <a:pt x="10339318" y="4650691"/>
                  <a:pt x="10342966" y="4661828"/>
                </a:cubicBezTo>
                <a:cubicBezTo>
                  <a:pt x="10343922" y="4653201"/>
                  <a:pt x="10341934" y="4631845"/>
                  <a:pt x="10349446" y="4629925"/>
                </a:cubicBezTo>
                <a:cubicBezTo>
                  <a:pt x="10350964" y="4637264"/>
                  <a:pt x="10350582" y="4645667"/>
                  <a:pt x="10360141" y="4649891"/>
                </a:cubicBezTo>
                <a:close/>
                <a:moveTo>
                  <a:pt x="6523448" y="13334174"/>
                </a:moveTo>
                <a:cubicBezTo>
                  <a:pt x="6513474" y="13352410"/>
                  <a:pt x="6469749" y="13336461"/>
                  <a:pt x="6457059" y="13333745"/>
                </a:cubicBezTo>
                <a:cubicBezTo>
                  <a:pt x="6463425" y="13309580"/>
                  <a:pt x="6501852" y="13334267"/>
                  <a:pt x="6523448" y="13334174"/>
                </a:cubicBezTo>
                <a:close/>
                <a:moveTo>
                  <a:pt x="6289664" y="13865916"/>
                </a:moveTo>
                <a:cubicBezTo>
                  <a:pt x="6298129" y="13842317"/>
                  <a:pt x="6297589" y="13814203"/>
                  <a:pt x="6285814" y="13799947"/>
                </a:cubicBezTo>
                <a:cubicBezTo>
                  <a:pt x="6265889" y="13832123"/>
                  <a:pt x="6250479" y="13869153"/>
                  <a:pt x="6239485" y="13904799"/>
                </a:cubicBezTo>
                <a:cubicBezTo>
                  <a:pt x="6263728" y="13908601"/>
                  <a:pt x="6281198" y="13889516"/>
                  <a:pt x="6289664" y="13865916"/>
                </a:cubicBezTo>
                <a:close/>
                <a:moveTo>
                  <a:pt x="7874958" y="10281474"/>
                </a:moveTo>
                <a:cubicBezTo>
                  <a:pt x="7877684" y="10276946"/>
                  <a:pt x="7879336" y="10271942"/>
                  <a:pt x="7879373" y="10266227"/>
                </a:cubicBezTo>
                <a:cubicBezTo>
                  <a:pt x="7862239" y="10280763"/>
                  <a:pt x="7847177" y="10298237"/>
                  <a:pt x="7829713" y="10312489"/>
                </a:cubicBezTo>
                <a:cubicBezTo>
                  <a:pt x="7816614" y="10323179"/>
                  <a:pt x="7799297" y="10330878"/>
                  <a:pt x="7788287" y="10343933"/>
                </a:cubicBezTo>
                <a:lnTo>
                  <a:pt x="7786355" y="10347369"/>
                </a:lnTo>
                <a:lnTo>
                  <a:pt x="7779769" y="10359082"/>
                </a:lnTo>
                <a:cubicBezTo>
                  <a:pt x="7780566" y="10361493"/>
                  <a:pt x="7782547" y="10363201"/>
                  <a:pt x="7786187" y="10362316"/>
                </a:cubicBezTo>
                <a:lnTo>
                  <a:pt x="7806267" y="10345108"/>
                </a:lnTo>
                <a:lnTo>
                  <a:pt x="7811510" y="10340615"/>
                </a:lnTo>
                <a:cubicBezTo>
                  <a:pt x="7819618" y="10332376"/>
                  <a:pt x="7827610" y="10323606"/>
                  <a:pt x="7836131" y="10315723"/>
                </a:cubicBezTo>
                <a:cubicBezTo>
                  <a:pt x="7848947" y="10304360"/>
                  <a:pt x="7866781" y="10295059"/>
                  <a:pt x="7874958" y="10281474"/>
                </a:cubicBezTo>
                <a:close/>
                <a:moveTo>
                  <a:pt x="7388675" y="11386315"/>
                </a:moveTo>
                <a:cubicBezTo>
                  <a:pt x="7399254" y="11367365"/>
                  <a:pt x="7400574" y="11343036"/>
                  <a:pt x="7386330" y="11314467"/>
                </a:cubicBezTo>
                <a:cubicBezTo>
                  <a:pt x="7377327" y="11300364"/>
                  <a:pt x="7357296" y="11295152"/>
                  <a:pt x="7352129" y="11277957"/>
                </a:cubicBezTo>
                <a:lnTo>
                  <a:pt x="7354124" y="11259339"/>
                </a:lnTo>
                <a:cubicBezTo>
                  <a:pt x="7381518" y="11253077"/>
                  <a:pt x="7402570" y="11248763"/>
                  <a:pt x="7413954" y="11232466"/>
                </a:cubicBezTo>
                <a:cubicBezTo>
                  <a:pt x="7455855" y="11172577"/>
                  <a:pt x="7362533" y="11099077"/>
                  <a:pt x="7290791" y="11106281"/>
                </a:cubicBezTo>
                <a:cubicBezTo>
                  <a:pt x="7307590" y="11121218"/>
                  <a:pt x="7276266" y="11119177"/>
                  <a:pt x="7269739" y="11122857"/>
                </a:cubicBezTo>
                <a:cubicBezTo>
                  <a:pt x="7261216" y="11132892"/>
                  <a:pt x="7268070" y="11162968"/>
                  <a:pt x="7247126" y="11158097"/>
                </a:cubicBezTo>
                <a:cubicBezTo>
                  <a:pt x="7228161" y="11142927"/>
                  <a:pt x="7253652" y="11129891"/>
                  <a:pt x="7256854" y="11112279"/>
                </a:cubicBezTo>
                <a:cubicBezTo>
                  <a:pt x="7250372" y="11091001"/>
                  <a:pt x="7254393" y="11073914"/>
                  <a:pt x="7239496" y="11053487"/>
                </a:cubicBezTo>
                <a:cubicBezTo>
                  <a:pt x="7213230" y="11041038"/>
                  <a:pt x="7153522" y="11025882"/>
                  <a:pt x="7132007" y="11046788"/>
                </a:cubicBezTo>
                <a:cubicBezTo>
                  <a:pt x="7121226" y="11081982"/>
                  <a:pt x="7147183" y="11101405"/>
                  <a:pt x="7132613" y="11126996"/>
                </a:cubicBezTo>
                <a:cubicBezTo>
                  <a:pt x="7138460" y="11133754"/>
                  <a:pt x="7161369" y="11148909"/>
                  <a:pt x="7148221" y="11157135"/>
                </a:cubicBezTo>
                <a:cubicBezTo>
                  <a:pt x="7118553" y="11160088"/>
                  <a:pt x="7120486" y="11125697"/>
                  <a:pt x="7100207" y="11118707"/>
                </a:cubicBezTo>
                <a:cubicBezTo>
                  <a:pt x="7034311" y="11095881"/>
                  <a:pt x="6984954" y="11180372"/>
                  <a:pt x="6983982" y="11238514"/>
                </a:cubicBezTo>
                <a:cubicBezTo>
                  <a:pt x="7000750" y="11257829"/>
                  <a:pt x="7027170" y="11260659"/>
                  <a:pt x="7041649" y="11272720"/>
                </a:cubicBezTo>
                <a:cubicBezTo>
                  <a:pt x="7041279" y="11300709"/>
                  <a:pt x="7011177" y="11291353"/>
                  <a:pt x="6991857" y="11295852"/>
                </a:cubicBezTo>
                <a:cubicBezTo>
                  <a:pt x="6961975" y="11353963"/>
                  <a:pt x="6978884" y="11433291"/>
                  <a:pt x="7021655" y="11459332"/>
                </a:cubicBezTo>
                <a:cubicBezTo>
                  <a:pt x="7035917" y="11452977"/>
                  <a:pt x="7064378" y="11449019"/>
                  <a:pt x="7072763" y="11464808"/>
                </a:cubicBezTo>
                <a:cubicBezTo>
                  <a:pt x="7063498" y="11481771"/>
                  <a:pt x="7041517" y="11482481"/>
                  <a:pt x="7035780" y="11503326"/>
                </a:cubicBezTo>
                <a:cubicBezTo>
                  <a:pt x="7051125" y="11527743"/>
                  <a:pt x="7057189" y="11540656"/>
                  <a:pt x="7083362" y="11541707"/>
                </a:cubicBezTo>
                <a:cubicBezTo>
                  <a:pt x="7104769" y="11542249"/>
                  <a:pt x="7128558" y="11500127"/>
                  <a:pt x="7151266" y="11525334"/>
                </a:cubicBezTo>
                <a:cubicBezTo>
                  <a:pt x="7142218" y="11548452"/>
                  <a:pt x="7133139" y="11563683"/>
                  <a:pt x="7145282" y="11581188"/>
                </a:cubicBezTo>
                <a:cubicBezTo>
                  <a:pt x="7199343" y="11567272"/>
                  <a:pt x="7236822" y="11532311"/>
                  <a:pt x="7243316" y="11459432"/>
                </a:cubicBezTo>
                <a:cubicBezTo>
                  <a:pt x="7238690" y="11433097"/>
                  <a:pt x="7184086" y="11407102"/>
                  <a:pt x="7213614" y="11380923"/>
                </a:cubicBezTo>
                <a:cubicBezTo>
                  <a:pt x="7241854" y="11451611"/>
                  <a:pt x="7356935" y="11443166"/>
                  <a:pt x="7388675" y="11386315"/>
                </a:cubicBezTo>
                <a:close/>
                <a:moveTo>
                  <a:pt x="11179373" y="2808167"/>
                </a:moveTo>
                <a:cubicBezTo>
                  <a:pt x="11169615" y="2823782"/>
                  <a:pt x="11131425" y="2816397"/>
                  <a:pt x="11115415" y="2804104"/>
                </a:cubicBezTo>
                <a:cubicBezTo>
                  <a:pt x="11122702" y="2789770"/>
                  <a:pt x="11139062" y="2789407"/>
                  <a:pt x="11149729" y="2780362"/>
                </a:cubicBezTo>
                <a:cubicBezTo>
                  <a:pt x="11146045" y="2764975"/>
                  <a:pt x="11118301" y="2783555"/>
                  <a:pt x="11121107" y="2765343"/>
                </a:cubicBezTo>
                <a:cubicBezTo>
                  <a:pt x="11129238" y="2752331"/>
                  <a:pt x="11176788" y="2767647"/>
                  <a:pt x="11173616" y="2782376"/>
                </a:cubicBezTo>
                <a:cubicBezTo>
                  <a:pt x="11169693" y="2797723"/>
                  <a:pt x="11152376" y="2790546"/>
                  <a:pt x="11145026" y="2799633"/>
                </a:cubicBezTo>
                <a:cubicBezTo>
                  <a:pt x="11149140" y="2811889"/>
                  <a:pt x="11172771" y="2792915"/>
                  <a:pt x="11179373" y="2808167"/>
                </a:cubicBezTo>
                <a:close/>
                <a:moveTo>
                  <a:pt x="7945764" y="10129801"/>
                </a:moveTo>
                <a:cubicBezTo>
                  <a:pt x="7947529" y="10079029"/>
                  <a:pt x="7943996" y="10052424"/>
                  <a:pt x="7939316" y="10010463"/>
                </a:cubicBezTo>
                <a:cubicBezTo>
                  <a:pt x="7926554" y="10013253"/>
                  <a:pt x="7928454" y="10030406"/>
                  <a:pt x="7922715" y="10040400"/>
                </a:cubicBezTo>
                <a:cubicBezTo>
                  <a:pt x="7928996" y="10041792"/>
                  <a:pt x="7936981" y="10041205"/>
                  <a:pt x="7936111" y="10050224"/>
                </a:cubicBezTo>
                <a:cubicBezTo>
                  <a:pt x="7933674" y="10063063"/>
                  <a:pt x="7926615" y="10071920"/>
                  <a:pt x="7919510" y="10080161"/>
                </a:cubicBezTo>
                <a:cubicBezTo>
                  <a:pt x="7932458" y="10100517"/>
                  <a:pt x="7903716" y="10108496"/>
                  <a:pt x="7912565" y="10123594"/>
                </a:cubicBezTo>
                <a:cubicBezTo>
                  <a:pt x="7916782" y="10118035"/>
                  <a:pt x="7929378" y="10104758"/>
                  <a:pt x="7936209" y="10113520"/>
                </a:cubicBezTo>
                <a:cubicBezTo>
                  <a:pt x="7928794" y="10134136"/>
                  <a:pt x="7906626" y="10139162"/>
                  <a:pt x="7899541" y="10160063"/>
                </a:cubicBezTo>
                <a:cubicBezTo>
                  <a:pt x="7917840" y="10152851"/>
                  <a:pt x="7927795" y="10137298"/>
                  <a:pt x="7945764" y="10129801"/>
                </a:cubicBezTo>
                <a:close/>
                <a:moveTo>
                  <a:pt x="10150138" y="5142416"/>
                </a:moveTo>
                <a:cubicBezTo>
                  <a:pt x="10152287" y="5134319"/>
                  <a:pt x="10152714" y="5126888"/>
                  <a:pt x="10147797" y="5121857"/>
                </a:cubicBezTo>
                <a:cubicBezTo>
                  <a:pt x="10142775" y="5131069"/>
                  <a:pt x="10139476" y="5139612"/>
                  <a:pt x="10150138" y="5142416"/>
                </a:cubicBezTo>
                <a:close/>
                <a:moveTo>
                  <a:pt x="9981058" y="5526908"/>
                </a:moveTo>
                <a:cubicBezTo>
                  <a:pt x="9975870" y="5524616"/>
                  <a:pt x="9981779" y="5517718"/>
                  <a:pt x="9973894" y="5516136"/>
                </a:cubicBezTo>
                <a:cubicBezTo>
                  <a:pt x="9968112" y="5521664"/>
                  <a:pt x="9975770" y="5534556"/>
                  <a:pt x="9981058" y="5526908"/>
                </a:cubicBezTo>
                <a:close/>
                <a:moveTo>
                  <a:pt x="9691803" y="6186650"/>
                </a:moveTo>
                <a:cubicBezTo>
                  <a:pt x="9685004" y="6203226"/>
                  <a:pt x="9676267" y="6218651"/>
                  <a:pt x="9666428" y="6231133"/>
                </a:cubicBezTo>
                <a:cubicBezTo>
                  <a:pt x="9622300" y="6235332"/>
                  <a:pt x="9630279" y="6193355"/>
                  <a:pt x="9642741" y="6143405"/>
                </a:cubicBezTo>
                <a:cubicBezTo>
                  <a:pt x="9643689" y="6139085"/>
                  <a:pt x="9640268" y="6133781"/>
                  <a:pt x="9641515" y="6127697"/>
                </a:cubicBezTo>
                <a:cubicBezTo>
                  <a:pt x="9643690" y="6120600"/>
                  <a:pt x="9650141" y="6120133"/>
                  <a:pt x="9650915" y="6116208"/>
                </a:cubicBezTo>
                <a:cubicBezTo>
                  <a:pt x="9652182" y="6106815"/>
                  <a:pt x="9647927" y="6096877"/>
                  <a:pt x="9651081" y="6089739"/>
                </a:cubicBezTo>
                <a:cubicBezTo>
                  <a:pt x="9657636" y="6072728"/>
                  <a:pt x="9671827" y="6059093"/>
                  <a:pt x="9678073" y="6054743"/>
                </a:cubicBezTo>
                <a:cubicBezTo>
                  <a:pt x="9715158" y="6076815"/>
                  <a:pt x="9712200" y="6136919"/>
                  <a:pt x="9691803" y="6186650"/>
                </a:cubicBezTo>
                <a:close/>
                <a:moveTo>
                  <a:pt x="9111140" y="7501433"/>
                </a:moveTo>
                <a:cubicBezTo>
                  <a:pt x="9107600" y="7495192"/>
                  <a:pt x="9114511" y="7489814"/>
                  <a:pt x="9104504" y="7483714"/>
                </a:cubicBezTo>
                <a:cubicBezTo>
                  <a:pt x="9099108" y="7490054"/>
                  <a:pt x="9095547" y="7497047"/>
                  <a:pt x="9098769" y="7503592"/>
                </a:cubicBezTo>
                <a:cubicBezTo>
                  <a:pt x="9103155" y="7500621"/>
                  <a:pt x="9107086" y="7503487"/>
                  <a:pt x="9111140" y="7501433"/>
                </a:cubicBezTo>
                <a:close/>
                <a:moveTo>
                  <a:pt x="8986595" y="7784004"/>
                </a:moveTo>
                <a:cubicBezTo>
                  <a:pt x="8984462" y="7791402"/>
                  <a:pt x="8981999" y="7798060"/>
                  <a:pt x="8975562" y="7804510"/>
                </a:cubicBezTo>
                <a:cubicBezTo>
                  <a:pt x="8931506" y="7812211"/>
                  <a:pt x="8889067" y="7761050"/>
                  <a:pt x="8928442" y="7721727"/>
                </a:cubicBezTo>
                <a:cubicBezTo>
                  <a:pt x="8955673" y="7714218"/>
                  <a:pt x="8989300" y="7733366"/>
                  <a:pt x="8995649" y="7759048"/>
                </a:cubicBezTo>
                <a:cubicBezTo>
                  <a:pt x="8990532" y="7768464"/>
                  <a:pt x="8988728" y="7776605"/>
                  <a:pt x="8986595" y="7784004"/>
                </a:cubicBezTo>
                <a:close/>
                <a:moveTo>
                  <a:pt x="7942704" y="10146701"/>
                </a:moveTo>
                <a:cubicBezTo>
                  <a:pt x="7929988" y="10150106"/>
                  <a:pt x="7917860" y="10165510"/>
                  <a:pt x="7906025" y="10176570"/>
                </a:cubicBezTo>
                <a:cubicBezTo>
                  <a:pt x="7897930" y="10183958"/>
                  <a:pt x="7871435" y="10201345"/>
                  <a:pt x="7882621" y="10206390"/>
                </a:cubicBezTo>
                <a:cubicBezTo>
                  <a:pt x="7898076" y="10181786"/>
                  <a:pt x="7935217" y="10178748"/>
                  <a:pt x="7942704" y="10146701"/>
                </a:cubicBezTo>
                <a:close/>
                <a:moveTo>
                  <a:pt x="10336769" y="4728642"/>
                </a:moveTo>
                <a:cubicBezTo>
                  <a:pt x="10341837" y="4720404"/>
                  <a:pt x="10339375" y="4701198"/>
                  <a:pt x="10331075" y="4707056"/>
                </a:cubicBezTo>
                <a:cubicBezTo>
                  <a:pt x="10337187" y="4712614"/>
                  <a:pt x="10321468" y="4726644"/>
                  <a:pt x="10336769" y="4728642"/>
                </a:cubicBezTo>
                <a:close/>
                <a:moveTo>
                  <a:pt x="9582021" y="6439220"/>
                </a:moveTo>
                <a:cubicBezTo>
                  <a:pt x="9583080" y="6424945"/>
                  <a:pt x="9578163" y="6412313"/>
                  <a:pt x="9567896" y="6402071"/>
                </a:cubicBezTo>
                <a:cubicBezTo>
                  <a:pt x="9564187" y="6418025"/>
                  <a:pt x="9572905" y="6428533"/>
                  <a:pt x="9582021" y="6439220"/>
                </a:cubicBezTo>
                <a:close/>
                <a:moveTo>
                  <a:pt x="10236789" y="4963540"/>
                </a:moveTo>
                <a:cubicBezTo>
                  <a:pt x="10262334" y="4914345"/>
                  <a:pt x="10229562" y="4864624"/>
                  <a:pt x="10237637" y="4812950"/>
                </a:cubicBezTo>
                <a:cubicBezTo>
                  <a:pt x="10231609" y="4805046"/>
                  <a:pt x="10226578" y="4809967"/>
                  <a:pt x="10225903" y="4803954"/>
                </a:cubicBezTo>
                <a:cubicBezTo>
                  <a:pt x="10224581" y="4784322"/>
                  <a:pt x="10228780" y="4761890"/>
                  <a:pt x="10207710" y="4749246"/>
                </a:cubicBezTo>
                <a:cubicBezTo>
                  <a:pt x="10205552" y="4753054"/>
                  <a:pt x="10204060" y="4758586"/>
                  <a:pt x="10200123" y="4757799"/>
                </a:cubicBezTo>
                <a:lnTo>
                  <a:pt x="10193196" y="4706337"/>
                </a:lnTo>
                <a:lnTo>
                  <a:pt x="10192898" y="4704125"/>
                </a:lnTo>
                <a:lnTo>
                  <a:pt x="10192760" y="4706620"/>
                </a:lnTo>
                <a:lnTo>
                  <a:pt x="10190471" y="4747998"/>
                </a:lnTo>
                <a:cubicBezTo>
                  <a:pt x="10192836" y="4761363"/>
                  <a:pt x="10198431" y="4773480"/>
                  <a:pt x="10207427" y="4784362"/>
                </a:cubicBezTo>
                <a:cubicBezTo>
                  <a:pt x="10203445" y="4782602"/>
                  <a:pt x="10199508" y="4781816"/>
                  <a:pt x="10198414" y="4787522"/>
                </a:cubicBezTo>
                <a:cubicBezTo>
                  <a:pt x="10222605" y="4812497"/>
                  <a:pt x="10200450" y="4855095"/>
                  <a:pt x="10232681" y="4876955"/>
                </a:cubicBezTo>
                <a:cubicBezTo>
                  <a:pt x="10228213" y="4897840"/>
                  <a:pt x="10235860" y="4919317"/>
                  <a:pt x="10235459" y="4939618"/>
                </a:cubicBezTo>
                <a:cubicBezTo>
                  <a:pt x="10235828" y="4947400"/>
                  <a:pt x="10225415" y="4958039"/>
                  <a:pt x="10236789" y="4963540"/>
                </a:cubicBezTo>
                <a:close/>
                <a:moveTo>
                  <a:pt x="10266894" y="4895406"/>
                </a:moveTo>
                <a:cubicBezTo>
                  <a:pt x="10273374" y="4863503"/>
                  <a:pt x="10259354" y="4839213"/>
                  <a:pt x="10258191" y="4810601"/>
                </a:cubicBezTo>
                <a:cubicBezTo>
                  <a:pt x="10263507" y="4815807"/>
                  <a:pt x="10279513" y="4816212"/>
                  <a:pt x="10270742" y="4808051"/>
                </a:cubicBezTo>
                <a:cubicBezTo>
                  <a:pt x="10265536" y="4813369"/>
                  <a:pt x="10265808" y="4794439"/>
                  <a:pt x="10263234" y="4789493"/>
                </a:cubicBezTo>
                <a:cubicBezTo>
                  <a:pt x="10267568" y="4790456"/>
                  <a:pt x="10272218" y="4793938"/>
                  <a:pt x="10274598" y="4790705"/>
                </a:cubicBezTo>
                <a:cubicBezTo>
                  <a:pt x="10272561" y="4788853"/>
                  <a:pt x="10271848" y="4786156"/>
                  <a:pt x="10274405" y="4782524"/>
                </a:cubicBezTo>
                <a:cubicBezTo>
                  <a:pt x="10265115" y="4779847"/>
                  <a:pt x="10259381" y="4786363"/>
                  <a:pt x="10254044" y="4793053"/>
                </a:cubicBezTo>
                <a:cubicBezTo>
                  <a:pt x="10252284" y="4797036"/>
                  <a:pt x="10258610" y="4798881"/>
                  <a:pt x="10257599" y="4802244"/>
                </a:cubicBezTo>
                <a:cubicBezTo>
                  <a:pt x="10237490" y="4805741"/>
                  <a:pt x="10253019" y="4833080"/>
                  <a:pt x="10255267" y="4851694"/>
                </a:cubicBezTo>
                <a:cubicBezTo>
                  <a:pt x="10257422" y="4868362"/>
                  <a:pt x="10251277" y="4890888"/>
                  <a:pt x="10266894" y="4895406"/>
                </a:cubicBezTo>
                <a:close/>
                <a:moveTo>
                  <a:pt x="10143851" y="5182500"/>
                </a:moveTo>
                <a:cubicBezTo>
                  <a:pt x="10123057" y="5175695"/>
                  <a:pt x="10100625" y="5167211"/>
                  <a:pt x="10094224" y="5172003"/>
                </a:cubicBezTo>
                <a:cubicBezTo>
                  <a:pt x="10097398" y="5189597"/>
                  <a:pt x="10136540" y="5196891"/>
                  <a:pt x="10143851" y="5182500"/>
                </a:cubicBezTo>
                <a:close/>
                <a:moveTo>
                  <a:pt x="10408993" y="4582419"/>
                </a:moveTo>
                <a:cubicBezTo>
                  <a:pt x="10410439" y="4575915"/>
                  <a:pt x="10413960" y="4567946"/>
                  <a:pt x="10405245" y="4565047"/>
                </a:cubicBezTo>
                <a:cubicBezTo>
                  <a:pt x="10403446" y="4572349"/>
                  <a:pt x="10400101" y="4579919"/>
                  <a:pt x="10408993" y="4582419"/>
                </a:cubicBezTo>
                <a:close/>
                <a:moveTo>
                  <a:pt x="6308406" y="13866156"/>
                </a:moveTo>
                <a:cubicBezTo>
                  <a:pt x="6296264" y="13902248"/>
                  <a:pt x="6274604" y="13926510"/>
                  <a:pt x="6245885" y="13929070"/>
                </a:cubicBezTo>
                <a:cubicBezTo>
                  <a:pt x="6210408" y="13932931"/>
                  <a:pt x="6172262" y="13896540"/>
                  <a:pt x="6144379" y="13867065"/>
                </a:cubicBezTo>
                <a:cubicBezTo>
                  <a:pt x="6096623" y="13875032"/>
                  <a:pt x="6000785" y="13908928"/>
                  <a:pt x="5976902" y="13835952"/>
                </a:cubicBezTo>
                <a:cubicBezTo>
                  <a:pt x="5959450" y="13837772"/>
                  <a:pt x="5936460" y="13829520"/>
                  <a:pt x="5921194" y="13815627"/>
                </a:cubicBezTo>
                <a:cubicBezTo>
                  <a:pt x="5912654" y="13808041"/>
                  <a:pt x="5917319" y="13795330"/>
                  <a:pt x="5917567" y="13784004"/>
                </a:cubicBezTo>
                <a:cubicBezTo>
                  <a:pt x="5808806" y="13716888"/>
                  <a:pt x="5702773" y="13641448"/>
                  <a:pt x="5605220" y="13564036"/>
                </a:cubicBezTo>
                <a:cubicBezTo>
                  <a:pt x="5556023" y="13524668"/>
                  <a:pt x="5500590" y="13481114"/>
                  <a:pt x="5517468" y="13421384"/>
                </a:cubicBezTo>
                <a:cubicBezTo>
                  <a:pt x="5533994" y="13362450"/>
                  <a:pt x="5614561" y="13281303"/>
                  <a:pt x="5651800" y="13273454"/>
                </a:cubicBezTo>
                <a:cubicBezTo>
                  <a:pt x="5671502" y="13269771"/>
                  <a:pt x="5707358" y="13282278"/>
                  <a:pt x="5739730" y="13299440"/>
                </a:cubicBezTo>
                <a:cubicBezTo>
                  <a:pt x="5863247" y="13365452"/>
                  <a:pt x="6001078" y="13487345"/>
                  <a:pt x="6094279" y="13550922"/>
                </a:cubicBezTo>
                <a:cubicBezTo>
                  <a:pt x="6151756" y="13542485"/>
                  <a:pt x="6152564" y="13609554"/>
                  <a:pt x="6204756" y="13613078"/>
                </a:cubicBezTo>
                <a:cubicBezTo>
                  <a:pt x="6222618" y="13649083"/>
                  <a:pt x="6216543" y="13694051"/>
                  <a:pt x="6219479" y="13735851"/>
                </a:cubicBezTo>
                <a:cubicBezTo>
                  <a:pt x="6245855" y="13762277"/>
                  <a:pt x="6279532" y="13765721"/>
                  <a:pt x="6297322" y="13783588"/>
                </a:cubicBezTo>
                <a:cubicBezTo>
                  <a:pt x="6315511" y="13801632"/>
                  <a:pt x="6317951" y="13837018"/>
                  <a:pt x="6308406" y="13866156"/>
                </a:cubicBezTo>
                <a:close/>
                <a:moveTo>
                  <a:pt x="7891783" y="10284035"/>
                </a:moveTo>
                <a:cubicBezTo>
                  <a:pt x="7896296" y="10277798"/>
                  <a:pt x="7898379" y="10270542"/>
                  <a:pt x="7896050" y="10266236"/>
                </a:cubicBezTo>
                <a:cubicBezTo>
                  <a:pt x="7888753" y="10276036"/>
                  <a:pt x="7879567" y="10285357"/>
                  <a:pt x="7872930" y="10295726"/>
                </a:cubicBezTo>
                <a:cubicBezTo>
                  <a:pt x="7880325" y="10295492"/>
                  <a:pt x="7887269" y="10290273"/>
                  <a:pt x="7891783" y="10284035"/>
                </a:cubicBezTo>
                <a:close/>
                <a:moveTo>
                  <a:pt x="11142053" y="2928950"/>
                </a:moveTo>
                <a:cubicBezTo>
                  <a:pt x="11148711" y="2917116"/>
                  <a:pt x="11139638" y="2915013"/>
                  <a:pt x="11129813" y="2913532"/>
                </a:cubicBezTo>
                <a:cubicBezTo>
                  <a:pt x="11125982" y="2923279"/>
                  <a:pt x="11135056" y="2925382"/>
                  <a:pt x="11142053" y="2928950"/>
                </a:cubicBezTo>
                <a:close/>
                <a:moveTo>
                  <a:pt x="8237475" y="9507768"/>
                </a:moveTo>
                <a:cubicBezTo>
                  <a:pt x="8215477" y="9512469"/>
                  <a:pt x="8210592" y="9524461"/>
                  <a:pt x="8182475" y="9509711"/>
                </a:cubicBezTo>
                <a:cubicBezTo>
                  <a:pt x="8148184" y="9595832"/>
                  <a:pt x="8024380" y="9636169"/>
                  <a:pt x="7955287" y="9562073"/>
                </a:cubicBezTo>
                <a:cubicBezTo>
                  <a:pt x="7924909" y="9529350"/>
                  <a:pt x="7912810" y="9477376"/>
                  <a:pt x="7920099" y="9420586"/>
                </a:cubicBezTo>
                <a:cubicBezTo>
                  <a:pt x="7855528" y="9382438"/>
                  <a:pt x="7818257" y="9328050"/>
                  <a:pt x="7786359" y="9270411"/>
                </a:cubicBezTo>
                <a:cubicBezTo>
                  <a:pt x="7760943" y="9263627"/>
                  <a:pt x="7732386" y="9258885"/>
                  <a:pt x="7713667" y="9248472"/>
                </a:cubicBezTo>
                <a:cubicBezTo>
                  <a:pt x="7694629" y="9275101"/>
                  <a:pt x="7677574" y="9306177"/>
                  <a:pt x="7630073" y="9286216"/>
                </a:cubicBezTo>
                <a:cubicBezTo>
                  <a:pt x="7600983" y="9333329"/>
                  <a:pt x="7536743" y="9317428"/>
                  <a:pt x="7541350" y="9252237"/>
                </a:cubicBezTo>
                <a:cubicBezTo>
                  <a:pt x="7542606" y="9233547"/>
                  <a:pt x="7554308" y="9205288"/>
                  <a:pt x="7560865" y="9175059"/>
                </a:cubicBezTo>
                <a:cubicBezTo>
                  <a:pt x="7574856" y="9104613"/>
                  <a:pt x="7586360" y="9011388"/>
                  <a:pt x="7601732" y="8978931"/>
                </a:cubicBezTo>
                <a:cubicBezTo>
                  <a:pt x="7628103" y="8924287"/>
                  <a:pt x="7706158" y="8923356"/>
                  <a:pt x="7694352" y="9013516"/>
                </a:cubicBezTo>
                <a:cubicBezTo>
                  <a:pt x="7730093" y="9023369"/>
                  <a:pt x="7728698" y="9055132"/>
                  <a:pt x="7735778" y="9082473"/>
                </a:cubicBezTo>
                <a:cubicBezTo>
                  <a:pt x="7756710" y="9092111"/>
                  <a:pt x="7797102" y="9105220"/>
                  <a:pt x="7820271" y="9103622"/>
                </a:cubicBezTo>
                <a:cubicBezTo>
                  <a:pt x="7855209" y="9092078"/>
                  <a:pt x="7876862" y="9055538"/>
                  <a:pt x="7912631" y="9044902"/>
                </a:cubicBezTo>
                <a:cubicBezTo>
                  <a:pt x="7945752" y="9035022"/>
                  <a:pt x="7978998" y="9042150"/>
                  <a:pt x="8019189" y="9039992"/>
                </a:cubicBezTo>
                <a:cubicBezTo>
                  <a:pt x="8038184" y="8944916"/>
                  <a:pt x="8125277" y="8906890"/>
                  <a:pt x="8201692" y="8933352"/>
                </a:cubicBezTo>
                <a:cubicBezTo>
                  <a:pt x="8272074" y="8958242"/>
                  <a:pt x="8280608" y="9031856"/>
                  <a:pt x="8294481" y="9093064"/>
                </a:cubicBezTo>
                <a:cubicBezTo>
                  <a:pt x="8312789" y="9092996"/>
                  <a:pt x="8334156" y="9102653"/>
                  <a:pt x="8342679" y="9116979"/>
                </a:cubicBezTo>
                <a:cubicBezTo>
                  <a:pt x="8312026" y="9229416"/>
                  <a:pt x="8263410" y="9373761"/>
                  <a:pt x="8237475" y="9507768"/>
                </a:cubicBezTo>
                <a:close/>
                <a:moveTo>
                  <a:pt x="7924391" y="10219841"/>
                </a:moveTo>
                <a:cubicBezTo>
                  <a:pt x="7928442" y="10208967"/>
                  <a:pt x="7931327" y="10196944"/>
                  <a:pt x="7932467" y="10183273"/>
                </a:cubicBezTo>
                <a:cubicBezTo>
                  <a:pt x="7921071" y="10187816"/>
                  <a:pt x="7909612" y="10199775"/>
                  <a:pt x="7899528" y="10209471"/>
                </a:cubicBezTo>
                <a:lnTo>
                  <a:pt x="7896101" y="10212912"/>
                </a:lnTo>
                <a:lnTo>
                  <a:pt x="7883477" y="10225589"/>
                </a:lnTo>
                <a:cubicBezTo>
                  <a:pt x="7878539" y="10231317"/>
                  <a:pt x="7875042" y="10237209"/>
                  <a:pt x="7876070" y="10242692"/>
                </a:cubicBezTo>
                <a:lnTo>
                  <a:pt x="7890554" y="10229820"/>
                </a:lnTo>
                <a:lnTo>
                  <a:pt x="7893590" y="10227123"/>
                </a:lnTo>
                <a:cubicBezTo>
                  <a:pt x="7899206" y="10221692"/>
                  <a:pt x="7905653" y="10217049"/>
                  <a:pt x="7916096" y="10216282"/>
                </a:cubicBezTo>
                <a:cubicBezTo>
                  <a:pt x="7922011" y="10233449"/>
                  <a:pt x="7896588" y="10236243"/>
                  <a:pt x="7909315" y="10249513"/>
                </a:cubicBezTo>
                <a:cubicBezTo>
                  <a:pt x="7915122" y="10240440"/>
                  <a:pt x="7920340" y="10230715"/>
                  <a:pt x="7924391" y="10219841"/>
                </a:cubicBezTo>
                <a:close/>
                <a:moveTo>
                  <a:pt x="9210733" y="7312041"/>
                </a:moveTo>
                <a:cubicBezTo>
                  <a:pt x="9211449" y="7305443"/>
                  <a:pt x="9202364" y="7299552"/>
                  <a:pt x="9196370" y="7307971"/>
                </a:cubicBezTo>
                <a:lnTo>
                  <a:pt x="9206272" y="7318372"/>
                </a:lnTo>
                <a:cubicBezTo>
                  <a:pt x="9209167" y="7316519"/>
                  <a:pt x="9210494" y="7314241"/>
                  <a:pt x="9210733" y="7312041"/>
                </a:cubicBezTo>
                <a:close/>
                <a:moveTo>
                  <a:pt x="10220866" y="5026511"/>
                </a:moveTo>
                <a:cubicBezTo>
                  <a:pt x="10222765" y="5025446"/>
                  <a:pt x="10223323" y="5022836"/>
                  <a:pt x="10223279" y="5020375"/>
                </a:cubicBezTo>
                <a:lnTo>
                  <a:pt x="10223080" y="5019507"/>
                </a:lnTo>
                <a:lnTo>
                  <a:pt x="10222081" y="5015143"/>
                </a:lnTo>
                <a:cubicBezTo>
                  <a:pt x="10216765" y="5009937"/>
                  <a:pt x="10214363" y="5013757"/>
                  <a:pt x="10214339" y="5018389"/>
                </a:cubicBezTo>
                <a:lnTo>
                  <a:pt x="10214937" y="5019133"/>
                </a:lnTo>
                <a:close/>
                <a:moveTo>
                  <a:pt x="10322624" y="4796208"/>
                </a:moveTo>
                <a:cubicBezTo>
                  <a:pt x="10306240" y="4783732"/>
                  <a:pt x="10323918" y="4757728"/>
                  <a:pt x="10310229" y="4744538"/>
                </a:cubicBezTo>
                <a:cubicBezTo>
                  <a:pt x="10292535" y="4761960"/>
                  <a:pt x="10306073" y="4788420"/>
                  <a:pt x="10315036" y="4804762"/>
                </a:cubicBezTo>
                <a:cubicBezTo>
                  <a:pt x="10316575" y="4800203"/>
                  <a:pt x="10319576" y="4797719"/>
                  <a:pt x="10322624" y="4796208"/>
                </a:cubicBezTo>
                <a:close/>
                <a:moveTo>
                  <a:pt x="10024050" y="5473998"/>
                </a:moveTo>
                <a:cubicBezTo>
                  <a:pt x="10011345" y="5518540"/>
                  <a:pt x="9978451" y="5561412"/>
                  <a:pt x="9942857" y="5568029"/>
                </a:cubicBezTo>
                <a:cubicBezTo>
                  <a:pt x="9916354" y="5572958"/>
                  <a:pt x="9886873" y="5560883"/>
                  <a:pt x="9872412" y="5552593"/>
                </a:cubicBezTo>
                <a:cubicBezTo>
                  <a:pt x="9799486" y="5510387"/>
                  <a:pt x="9817942" y="5416804"/>
                  <a:pt x="9760470" y="5375246"/>
                </a:cubicBezTo>
                <a:cubicBezTo>
                  <a:pt x="9747169" y="5382680"/>
                  <a:pt x="9756899" y="5405996"/>
                  <a:pt x="9746819" y="5423411"/>
                </a:cubicBezTo>
                <a:cubicBezTo>
                  <a:pt x="9740174" y="5435213"/>
                  <a:pt x="9717610" y="5452817"/>
                  <a:pt x="9711848" y="5450747"/>
                </a:cubicBezTo>
                <a:cubicBezTo>
                  <a:pt x="9705287" y="5448323"/>
                  <a:pt x="9699329" y="5414314"/>
                  <a:pt x="9699922" y="5406493"/>
                </a:cubicBezTo>
                <a:cubicBezTo>
                  <a:pt x="9702424" y="5373845"/>
                  <a:pt x="9732454" y="5325310"/>
                  <a:pt x="9725056" y="5297796"/>
                </a:cubicBezTo>
                <a:cubicBezTo>
                  <a:pt x="9738357" y="5290361"/>
                  <a:pt x="9747240" y="5272417"/>
                  <a:pt x="9761434" y="5267278"/>
                </a:cubicBezTo>
                <a:cubicBezTo>
                  <a:pt x="9835465" y="5296186"/>
                  <a:pt x="9834857" y="5391474"/>
                  <a:pt x="9866991" y="5441803"/>
                </a:cubicBezTo>
                <a:cubicBezTo>
                  <a:pt x="9869975" y="5446925"/>
                  <a:pt x="9880701" y="5450714"/>
                  <a:pt x="9886925" y="5458217"/>
                </a:cubicBezTo>
                <a:cubicBezTo>
                  <a:pt x="9896260" y="5469473"/>
                  <a:pt x="9912294" y="5497951"/>
                  <a:pt x="9944763" y="5503265"/>
                </a:cubicBezTo>
                <a:cubicBezTo>
                  <a:pt x="9979978" y="5508841"/>
                  <a:pt x="9988042" y="5458207"/>
                  <a:pt x="9974036" y="5427298"/>
                </a:cubicBezTo>
                <a:cubicBezTo>
                  <a:pt x="9970240" y="5417538"/>
                  <a:pt x="9939789" y="5393625"/>
                  <a:pt x="9945142" y="5379351"/>
                </a:cubicBezTo>
                <a:cubicBezTo>
                  <a:pt x="9948562" y="5369452"/>
                  <a:pt x="9969844" y="5365544"/>
                  <a:pt x="9984114" y="5369947"/>
                </a:cubicBezTo>
                <a:cubicBezTo>
                  <a:pt x="10029272" y="5383244"/>
                  <a:pt x="10036755" y="5429456"/>
                  <a:pt x="10024050" y="5473998"/>
                </a:cubicBezTo>
                <a:close/>
                <a:moveTo>
                  <a:pt x="9789606" y="6013864"/>
                </a:moveTo>
                <a:cubicBezTo>
                  <a:pt x="9773068" y="6010377"/>
                  <a:pt x="9747109" y="6001295"/>
                  <a:pt x="9734676" y="5989593"/>
                </a:cubicBezTo>
                <a:cubicBezTo>
                  <a:pt x="9730269" y="6008182"/>
                  <a:pt x="9778920" y="6031588"/>
                  <a:pt x="9789606" y="6013864"/>
                </a:cubicBezTo>
                <a:close/>
                <a:moveTo>
                  <a:pt x="11240733" y="2730411"/>
                </a:moveTo>
                <a:cubicBezTo>
                  <a:pt x="11241391" y="2727842"/>
                  <a:pt x="11241874" y="2725672"/>
                  <a:pt x="11242533" y="2723103"/>
                </a:cubicBezTo>
                <a:cubicBezTo>
                  <a:pt x="11239965" y="2722445"/>
                  <a:pt x="11237574" y="2721388"/>
                  <a:pt x="11234830" y="2721129"/>
                </a:cubicBezTo>
                <a:cubicBezTo>
                  <a:pt x="11234172" y="2723698"/>
                  <a:pt x="11233689" y="2725868"/>
                  <a:pt x="11233031" y="2728437"/>
                </a:cubicBezTo>
                <a:cubicBezTo>
                  <a:pt x="11235422" y="2729494"/>
                  <a:pt x="11237989" y="2730152"/>
                  <a:pt x="11240733" y="2730411"/>
                </a:cubicBezTo>
                <a:close/>
                <a:moveTo>
                  <a:pt x="10185866" y="5122962"/>
                </a:moveTo>
                <a:cubicBezTo>
                  <a:pt x="10181534" y="5101523"/>
                  <a:pt x="10194034" y="5073233"/>
                  <a:pt x="10176317" y="5057309"/>
                </a:cubicBezTo>
                <a:cubicBezTo>
                  <a:pt x="10175962" y="5078582"/>
                  <a:pt x="10165387" y="5118677"/>
                  <a:pt x="10185866" y="5122962"/>
                </a:cubicBezTo>
                <a:close/>
                <a:moveTo>
                  <a:pt x="10394848" y="4649986"/>
                </a:moveTo>
                <a:cubicBezTo>
                  <a:pt x="10399785" y="4643120"/>
                  <a:pt x="10395509" y="4626943"/>
                  <a:pt x="10386106" y="4634218"/>
                </a:cubicBezTo>
                <a:cubicBezTo>
                  <a:pt x="10389737" y="4636775"/>
                  <a:pt x="10387402" y="4640982"/>
                  <a:pt x="10385289" y="4645762"/>
                </a:cubicBezTo>
                <a:close/>
                <a:moveTo>
                  <a:pt x="10386658" y="4672561"/>
                </a:moveTo>
                <a:cubicBezTo>
                  <a:pt x="10387981" y="4670645"/>
                  <a:pt x="10388717" y="4668708"/>
                  <a:pt x="10389214" y="4662736"/>
                </a:cubicBezTo>
                <a:cubicBezTo>
                  <a:pt x="10371514" y="4655392"/>
                  <a:pt x="10395446" y="4617390"/>
                  <a:pt x="10368398" y="4622584"/>
                </a:cubicBezTo>
                <a:cubicBezTo>
                  <a:pt x="10375907" y="4641141"/>
                  <a:pt x="10374226" y="4663259"/>
                  <a:pt x="10380587" y="4682261"/>
                </a:cubicBezTo>
                <a:cubicBezTo>
                  <a:pt x="10383427" y="4676372"/>
                  <a:pt x="10385335" y="4674477"/>
                  <a:pt x="10386658" y="4672561"/>
                </a:cubicBezTo>
                <a:close/>
                <a:moveTo>
                  <a:pt x="7930742" y="10231340"/>
                </a:moveTo>
                <a:cubicBezTo>
                  <a:pt x="7920600" y="10256404"/>
                  <a:pt x="7907901" y="10280187"/>
                  <a:pt x="7892900" y="10302597"/>
                </a:cubicBezTo>
                <a:cubicBezTo>
                  <a:pt x="7875409" y="10328894"/>
                  <a:pt x="7851354" y="10354130"/>
                  <a:pt x="7829426" y="10378901"/>
                </a:cubicBezTo>
                <a:cubicBezTo>
                  <a:pt x="7808397" y="10403297"/>
                  <a:pt x="7778208" y="10424970"/>
                  <a:pt x="7766337" y="10452090"/>
                </a:cubicBezTo>
                <a:cubicBezTo>
                  <a:pt x="7757932" y="10471853"/>
                  <a:pt x="7755698" y="10499809"/>
                  <a:pt x="7749933" y="10521848"/>
                </a:cubicBezTo>
                <a:cubicBezTo>
                  <a:pt x="7719974" y="10633363"/>
                  <a:pt x="7678507" y="10735533"/>
                  <a:pt x="7623599" y="10827265"/>
                </a:cubicBezTo>
                <a:cubicBezTo>
                  <a:pt x="7599985" y="10866674"/>
                  <a:pt x="7572557" y="10900495"/>
                  <a:pt x="7553849" y="10943557"/>
                </a:cubicBezTo>
                <a:cubicBezTo>
                  <a:pt x="7549549" y="10943873"/>
                  <a:pt x="7547614" y="10942780"/>
                  <a:pt x="7547101" y="10940039"/>
                </a:cubicBezTo>
                <a:cubicBezTo>
                  <a:pt x="7514577" y="10905683"/>
                  <a:pt x="7495777" y="10860744"/>
                  <a:pt x="7470597" y="10817202"/>
                </a:cubicBezTo>
                <a:cubicBezTo>
                  <a:pt x="7462784" y="10803571"/>
                  <a:pt x="7451047" y="10791156"/>
                  <a:pt x="7444133" y="10777151"/>
                </a:cubicBezTo>
                <a:cubicBezTo>
                  <a:pt x="7397842" y="10686679"/>
                  <a:pt x="7389487" y="10574892"/>
                  <a:pt x="7374401" y="10451556"/>
                </a:cubicBezTo>
                <a:cubicBezTo>
                  <a:pt x="7360033" y="10432849"/>
                  <a:pt x="7336249" y="10420392"/>
                  <a:pt x="7317864" y="10401672"/>
                </a:cubicBezTo>
                <a:cubicBezTo>
                  <a:pt x="7301461" y="10384658"/>
                  <a:pt x="7286440" y="10361367"/>
                  <a:pt x="7271365" y="10341477"/>
                </a:cubicBezTo>
                <a:cubicBezTo>
                  <a:pt x="7257327" y="10323055"/>
                  <a:pt x="7241124" y="10300468"/>
                  <a:pt x="7228038" y="10278270"/>
                </a:cubicBezTo>
                <a:cubicBezTo>
                  <a:pt x="7201161" y="10232691"/>
                  <a:pt x="7186900" y="10186493"/>
                  <a:pt x="7174993" y="10122213"/>
                </a:cubicBezTo>
                <a:cubicBezTo>
                  <a:pt x="7170323" y="10096926"/>
                  <a:pt x="7159483" y="10063446"/>
                  <a:pt x="7175214" y="10042527"/>
                </a:cubicBezTo>
                <a:cubicBezTo>
                  <a:pt x="7190048" y="10042672"/>
                  <a:pt x="7189729" y="10059062"/>
                  <a:pt x="7191353" y="10072530"/>
                </a:cubicBezTo>
                <a:cubicBezTo>
                  <a:pt x="7235596" y="10127332"/>
                  <a:pt x="7291298" y="10170175"/>
                  <a:pt x="7357607" y="10202049"/>
                </a:cubicBezTo>
                <a:cubicBezTo>
                  <a:pt x="7365277" y="10085687"/>
                  <a:pt x="7357583" y="9974469"/>
                  <a:pt x="7364217" y="9856639"/>
                </a:cubicBezTo>
                <a:cubicBezTo>
                  <a:pt x="7395158" y="9836765"/>
                  <a:pt x="7438031" y="9848436"/>
                  <a:pt x="7477381" y="9850176"/>
                </a:cubicBezTo>
                <a:cubicBezTo>
                  <a:pt x="7510213" y="9851469"/>
                  <a:pt x="7543108" y="9845347"/>
                  <a:pt x="7574097" y="9846775"/>
                </a:cubicBezTo>
                <a:cubicBezTo>
                  <a:pt x="7647600" y="9850946"/>
                  <a:pt x="7724469" y="9871236"/>
                  <a:pt x="7793414" y="9864008"/>
                </a:cubicBezTo>
                <a:cubicBezTo>
                  <a:pt x="7795873" y="9971288"/>
                  <a:pt x="7789936" y="10094315"/>
                  <a:pt x="7782897" y="10202602"/>
                </a:cubicBezTo>
                <a:cubicBezTo>
                  <a:pt x="7801087" y="10202192"/>
                  <a:pt x="7809263" y="10179357"/>
                  <a:pt x="7819732" y="10166545"/>
                </a:cubicBezTo>
                <a:cubicBezTo>
                  <a:pt x="7831007" y="10152130"/>
                  <a:pt x="7841998" y="10138044"/>
                  <a:pt x="7852944" y="10123344"/>
                </a:cubicBezTo>
                <a:cubicBezTo>
                  <a:pt x="7874266" y="10094603"/>
                  <a:pt x="7900273" y="10062430"/>
                  <a:pt x="7912721" y="10030636"/>
                </a:cubicBezTo>
                <a:cubicBezTo>
                  <a:pt x="7921227" y="10008086"/>
                  <a:pt x="7916282" y="9979114"/>
                  <a:pt x="7946152" y="9973831"/>
                </a:cubicBezTo>
                <a:cubicBezTo>
                  <a:pt x="7968585" y="10069453"/>
                  <a:pt x="7961168" y="10156152"/>
                  <a:pt x="7930742" y="10231340"/>
                </a:cubicBezTo>
                <a:close/>
                <a:moveTo>
                  <a:pt x="9300910" y="7130377"/>
                </a:moveTo>
                <a:cubicBezTo>
                  <a:pt x="9308704" y="7126563"/>
                  <a:pt x="9302635" y="7110713"/>
                  <a:pt x="9296371" y="7114872"/>
                </a:cubicBezTo>
                <a:cubicBezTo>
                  <a:pt x="9301471" y="7120231"/>
                  <a:pt x="9292732" y="7124942"/>
                  <a:pt x="9300910" y="7130377"/>
                </a:cubicBezTo>
                <a:close/>
                <a:moveTo>
                  <a:pt x="10371115" y="4720936"/>
                </a:moveTo>
                <a:cubicBezTo>
                  <a:pt x="10370791" y="4714127"/>
                  <a:pt x="10379259" y="4703581"/>
                  <a:pt x="10368376" y="4700202"/>
                </a:cubicBezTo>
                <a:cubicBezTo>
                  <a:pt x="10365475" y="4708921"/>
                  <a:pt x="10361778" y="4717289"/>
                  <a:pt x="10371115" y="4720936"/>
                </a:cubicBezTo>
                <a:close/>
                <a:moveTo>
                  <a:pt x="7410846" y="11420940"/>
                </a:moveTo>
                <a:cubicBezTo>
                  <a:pt x="7390249" y="11456780"/>
                  <a:pt x="7353413" y="11480642"/>
                  <a:pt x="7303442" y="11470691"/>
                </a:cubicBezTo>
                <a:cubicBezTo>
                  <a:pt x="7279236" y="11528972"/>
                  <a:pt x="7264745" y="11598804"/>
                  <a:pt x="7211968" y="11621178"/>
                </a:cubicBezTo>
                <a:cubicBezTo>
                  <a:pt x="7179237" y="11615919"/>
                  <a:pt x="7136343" y="11619644"/>
                  <a:pt x="7124664" y="11597810"/>
                </a:cubicBezTo>
                <a:cubicBezTo>
                  <a:pt x="7106598" y="11615144"/>
                  <a:pt x="7043595" y="11606204"/>
                  <a:pt x="7022016" y="11586812"/>
                </a:cubicBezTo>
                <a:cubicBezTo>
                  <a:pt x="6994497" y="11561529"/>
                  <a:pt x="7011696" y="11519578"/>
                  <a:pt x="7000062" y="11485047"/>
                </a:cubicBezTo>
                <a:cubicBezTo>
                  <a:pt x="6998407" y="11467790"/>
                  <a:pt x="6985538" y="11485681"/>
                  <a:pt x="6977648" y="11473449"/>
                </a:cubicBezTo>
                <a:cubicBezTo>
                  <a:pt x="6955542" y="11418089"/>
                  <a:pt x="6910573" y="11334879"/>
                  <a:pt x="6957625" y="11263718"/>
                </a:cubicBezTo>
                <a:cubicBezTo>
                  <a:pt x="6957531" y="11240060"/>
                  <a:pt x="6937933" y="11222631"/>
                  <a:pt x="6935921" y="11200519"/>
                </a:cubicBezTo>
                <a:cubicBezTo>
                  <a:pt x="6929591" y="11120573"/>
                  <a:pt x="6987579" y="11053649"/>
                  <a:pt x="7059847" y="11057888"/>
                </a:cubicBezTo>
                <a:cubicBezTo>
                  <a:pt x="7084688" y="11038653"/>
                  <a:pt x="7080821" y="11009334"/>
                  <a:pt x="7109374" y="10992248"/>
                </a:cubicBezTo>
                <a:cubicBezTo>
                  <a:pt x="7174356" y="10954101"/>
                  <a:pt x="7275937" y="10999582"/>
                  <a:pt x="7285298" y="11067590"/>
                </a:cubicBezTo>
                <a:cubicBezTo>
                  <a:pt x="7420816" y="11070286"/>
                  <a:pt x="7517157" y="11201480"/>
                  <a:pt x="7420809" y="11299329"/>
                </a:cubicBezTo>
                <a:cubicBezTo>
                  <a:pt x="7435799" y="11337284"/>
                  <a:pt x="7431443" y="11385101"/>
                  <a:pt x="7410846" y="11420940"/>
                </a:cubicBezTo>
                <a:close/>
                <a:moveTo>
                  <a:pt x="9842812" y="5920365"/>
                </a:moveTo>
                <a:cubicBezTo>
                  <a:pt x="9834851" y="5916848"/>
                  <a:pt x="9834703" y="5896726"/>
                  <a:pt x="9822550" y="5903772"/>
                </a:cubicBezTo>
                <a:cubicBezTo>
                  <a:pt x="9827638" y="5908407"/>
                  <a:pt x="9837156" y="5924553"/>
                  <a:pt x="9842812" y="5920365"/>
                </a:cubicBezTo>
                <a:close/>
                <a:moveTo>
                  <a:pt x="10352574" y="4770035"/>
                </a:moveTo>
                <a:cubicBezTo>
                  <a:pt x="10353440" y="4763631"/>
                  <a:pt x="10351196" y="4757399"/>
                  <a:pt x="10344073" y="4755205"/>
                </a:cubicBezTo>
                <a:cubicBezTo>
                  <a:pt x="10335727" y="4760089"/>
                  <a:pt x="10340800" y="4776619"/>
                  <a:pt x="10342410" y="4785903"/>
                </a:cubicBezTo>
                <a:cubicBezTo>
                  <a:pt x="10347732" y="4783015"/>
                  <a:pt x="10351709" y="4776438"/>
                  <a:pt x="10352574" y="4770035"/>
                </a:cubicBezTo>
                <a:close/>
                <a:moveTo>
                  <a:pt x="10176587" y="5169819"/>
                </a:moveTo>
                <a:cubicBezTo>
                  <a:pt x="10154833" y="5146873"/>
                  <a:pt x="10181895" y="5105016"/>
                  <a:pt x="10161289" y="5081625"/>
                </a:cubicBezTo>
                <a:cubicBezTo>
                  <a:pt x="10144565" y="5119477"/>
                  <a:pt x="10168616" y="5141534"/>
                  <a:pt x="10162803" y="5175159"/>
                </a:cubicBezTo>
                <a:cubicBezTo>
                  <a:pt x="10154662" y="5172038"/>
                  <a:pt x="10154737" y="5165404"/>
                  <a:pt x="10149467" y="5161171"/>
                </a:cubicBezTo>
                <a:cubicBezTo>
                  <a:pt x="10144009" y="5173523"/>
                  <a:pt x="10148093" y="5181517"/>
                  <a:pt x="10156993" y="5188307"/>
                </a:cubicBezTo>
                <a:cubicBezTo>
                  <a:pt x="10162812" y="5179448"/>
                  <a:pt x="10173120" y="5183052"/>
                  <a:pt x="10176587" y="5169819"/>
                </a:cubicBezTo>
                <a:close/>
                <a:moveTo>
                  <a:pt x="10256866" y="4988126"/>
                </a:moveTo>
                <a:cubicBezTo>
                  <a:pt x="10264797" y="4974487"/>
                  <a:pt x="10260844" y="4965120"/>
                  <a:pt x="10250971" y="4958376"/>
                </a:cubicBezTo>
                <a:cubicBezTo>
                  <a:pt x="10250506" y="4969125"/>
                  <a:pt x="10245270" y="4982051"/>
                  <a:pt x="10256866" y="4988126"/>
                </a:cubicBezTo>
                <a:close/>
                <a:moveTo>
                  <a:pt x="10334153" y="4813209"/>
                </a:moveTo>
                <a:cubicBezTo>
                  <a:pt x="10339175" y="4803997"/>
                  <a:pt x="10342473" y="4795455"/>
                  <a:pt x="10331813" y="4792649"/>
                </a:cubicBezTo>
                <a:cubicBezTo>
                  <a:pt x="10332135" y="4799460"/>
                  <a:pt x="10324066" y="4810182"/>
                  <a:pt x="10334153" y="4813209"/>
                </a:cubicBezTo>
                <a:close/>
                <a:moveTo>
                  <a:pt x="9818632" y="5983705"/>
                </a:moveTo>
                <a:cubicBezTo>
                  <a:pt x="9821543" y="5974962"/>
                  <a:pt x="9819328" y="5969208"/>
                  <a:pt x="9811322" y="5964715"/>
                </a:cubicBezTo>
                <a:cubicBezTo>
                  <a:pt x="9809162" y="5972834"/>
                  <a:pt x="9807002" y="5980954"/>
                  <a:pt x="9818632" y="5983705"/>
                </a:cubicBezTo>
                <a:close/>
                <a:moveTo>
                  <a:pt x="10301999" y="4895677"/>
                </a:moveTo>
                <a:cubicBezTo>
                  <a:pt x="10289823" y="4865057"/>
                  <a:pt x="10291653" y="4829672"/>
                  <a:pt x="10292335" y="4794732"/>
                </a:cubicBezTo>
                <a:cubicBezTo>
                  <a:pt x="10293928" y="4795436"/>
                  <a:pt x="10297152" y="4793527"/>
                  <a:pt x="10293920" y="4791146"/>
                </a:cubicBezTo>
                <a:cubicBezTo>
                  <a:pt x="10281507" y="4796615"/>
                  <a:pt x="10296351" y="4768407"/>
                  <a:pt x="10281447" y="4766586"/>
                </a:cubicBezTo>
                <a:cubicBezTo>
                  <a:pt x="10272150" y="4804863"/>
                  <a:pt x="10286502" y="4840254"/>
                  <a:pt x="10286885" y="4877093"/>
                </a:cubicBezTo>
                <a:cubicBezTo>
                  <a:pt x="10286752" y="4898941"/>
                  <a:pt x="10275476" y="4920152"/>
                  <a:pt x="10280521" y="4944288"/>
                </a:cubicBezTo>
                <a:close/>
                <a:moveTo>
                  <a:pt x="10310625" y="4876154"/>
                </a:moveTo>
                <a:cubicBezTo>
                  <a:pt x="10319947" y="4850746"/>
                  <a:pt x="10308418" y="4833746"/>
                  <a:pt x="10302632" y="4814521"/>
                </a:cubicBezTo>
                <a:cubicBezTo>
                  <a:pt x="10300776" y="4837037"/>
                  <a:pt x="10296799" y="4860043"/>
                  <a:pt x="10310625" y="4876154"/>
                </a:cubicBezTo>
                <a:close/>
                <a:moveTo>
                  <a:pt x="10325062" y="4843481"/>
                </a:moveTo>
                <a:cubicBezTo>
                  <a:pt x="10327878" y="4837105"/>
                  <a:pt x="10326779" y="4818046"/>
                  <a:pt x="10317552" y="4824924"/>
                </a:cubicBezTo>
                <a:cubicBezTo>
                  <a:pt x="10324768" y="4829063"/>
                  <a:pt x="10312678" y="4841343"/>
                  <a:pt x="10325062" y="4843481"/>
                </a:cubicBezTo>
                <a:close/>
                <a:moveTo>
                  <a:pt x="10186350" y="5166037"/>
                </a:moveTo>
                <a:cubicBezTo>
                  <a:pt x="10194985" y="5150804"/>
                  <a:pt x="10182018" y="5144598"/>
                  <a:pt x="10181465" y="5132922"/>
                </a:cubicBezTo>
                <a:cubicBezTo>
                  <a:pt x="10175303" y="5146868"/>
                  <a:pt x="10175856" y="5158544"/>
                  <a:pt x="10186350" y="5166037"/>
                </a:cubicBezTo>
                <a:close/>
                <a:moveTo>
                  <a:pt x="10199571" y="5144734"/>
                </a:moveTo>
                <a:cubicBezTo>
                  <a:pt x="10207993" y="5133215"/>
                  <a:pt x="10202688" y="5111823"/>
                  <a:pt x="10201727" y="5095682"/>
                </a:cubicBezTo>
                <a:cubicBezTo>
                  <a:pt x="10200804" y="5076225"/>
                  <a:pt x="10202225" y="5056850"/>
                  <a:pt x="10194502" y="5042008"/>
                </a:cubicBezTo>
                <a:cubicBezTo>
                  <a:pt x="10189137" y="5056305"/>
                  <a:pt x="10188101" y="5074540"/>
                  <a:pt x="10189558" y="5092924"/>
                </a:cubicBezTo>
                <a:lnTo>
                  <a:pt x="10193141" y="5111464"/>
                </a:lnTo>
                <a:close/>
                <a:moveTo>
                  <a:pt x="10215609" y="5117055"/>
                </a:moveTo>
                <a:cubicBezTo>
                  <a:pt x="10224561" y="5083864"/>
                  <a:pt x="10214386" y="5058414"/>
                  <a:pt x="10211279" y="5029895"/>
                </a:cubicBezTo>
                <a:cubicBezTo>
                  <a:pt x="10200280" y="5056943"/>
                  <a:pt x="10208833" y="5089296"/>
                  <a:pt x="10215609" y="5117055"/>
                </a:cubicBezTo>
                <a:close/>
                <a:moveTo>
                  <a:pt x="10249939" y="5039357"/>
                </a:moveTo>
                <a:cubicBezTo>
                  <a:pt x="10252089" y="5031258"/>
                  <a:pt x="10254240" y="5023160"/>
                  <a:pt x="10242606" y="5020402"/>
                </a:cubicBezTo>
                <a:cubicBezTo>
                  <a:pt x="10239307" y="5028944"/>
                  <a:pt x="10241751" y="5035263"/>
                  <a:pt x="10249939" y="5039357"/>
                </a:cubicBezTo>
                <a:close/>
                <a:moveTo>
                  <a:pt x="9323498" y="7138318"/>
                </a:moveTo>
                <a:cubicBezTo>
                  <a:pt x="9331729" y="7129285"/>
                  <a:pt x="9327038" y="7119931"/>
                  <a:pt x="9321732" y="7110560"/>
                </a:cubicBezTo>
                <a:cubicBezTo>
                  <a:pt x="9315344" y="7119645"/>
                  <a:pt x="9313880" y="7128850"/>
                  <a:pt x="9323498" y="7138318"/>
                </a:cubicBezTo>
                <a:close/>
                <a:moveTo>
                  <a:pt x="10239109" y="5066242"/>
                </a:moveTo>
                <a:cubicBezTo>
                  <a:pt x="10244032" y="5047879"/>
                  <a:pt x="10236604" y="5031561"/>
                  <a:pt x="10222245" y="5030930"/>
                </a:cubicBezTo>
                <a:cubicBezTo>
                  <a:pt x="10225817" y="5048702"/>
                  <a:pt x="10220377" y="5069634"/>
                  <a:pt x="10229869" y="5084780"/>
                </a:cubicBezTo>
                <a:cubicBezTo>
                  <a:pt x="10234455" y="5078711"/>
                  <a:pt x="10237467" y="5072363"/>
                  <a:pt x="10239109" y="5066242"/>
                </a:cubicBezTo>
                <a:close/>
                <a:moveTo>
                  <a:pt x="10246092" y="5082386"/>
                </a:moveTo>
                <a:cubicBezTo>
                  <a:pt x="10224296" y="5136311"/>
                  <a:pt x="10194513" y="5191194"/>
                  <a:pt x="10154546" y="5202465"/>
                </a:cubicBezTo>
                <a:cubicBezTo>
                  <a:pt x="10141068" y="5206035"/>
                  <a:pt x="10102769" y="5200066"/>
                  <a:pt x="10079595" y="5196494"/>
                </a:cubicBezTo>
                <a:cubicBezTo>
                  <a:pt x="10050538" y="5192228"/>
                  <a:pt x="9992179" y="5170252"/>
                  <a:pt x="9954483" y="5156454"/>
                </a:cubicBezTo>
                <a:cubicBezTo>
                  <a:pt x="9920371" y="5144238"/>
                  <a:pt x="9880008" y="5123548"/>
                  <a:pt x="9840978" y="5106303"/>
                </a:cubicBezTo>
                <a:cubicBezTo>
                  <a:pt x="9758936" y="5070053"/>
                  <a:pt x="9712533" y="5057645"/>
                  <a:pt x="9684598" y="4994822"/>
                </a:cubicBezTo>
                <a:cubicBezTo>
                  <a:pt x="9736764" y="4882144"/>
                  <a:pt x="9768858" y="4769646"/>
                  <a:pt x="9807650" y="4646298"/>
                </a:cubicBezTo>
                <a:cubicBezTo>
                  <a:pt x="9834406" y="4560965"/>
                  <a:pt x="9867519" y="4490331"/>
                  <a:pt x="9910456" y="4405005"/>
                </a:cubicBezTo>
                <a:cubicBezTo>
                  <a:pt x="9927940" y="4370821"/>
                  <a:pt x="9953816" y="4332726"/>
                  <a:pt x="9985031" y="4333183"/>
                </a:cubicBezTo>
                <a:cubicBezTo>
                  <a:pt x="10017792" y="4333372"/>
                  <a:pt x="10063795" y="4366079"/>
                  <a:pt x="10103130" y="4381554"/>
                </a:cubicBezTo>
                <a:cubicBezTo>
                  <a:pt x="10131138" y="4392501"/>
                  <a:pt x="10174854" y="4409912"/>
                  <a:pt x="10211273" y="4425527"/>
                </a:cubicBezTo>
                <a:cubicBezTo>
                  <a:pt x="10276319" y="4452838"/>
                  <a:pt x="10388698" y="4471061"/>
                  <a:pt x="10415920" y="4531189"/>
                </a:cubicBezTo>
                <a:cubicBezTo>
                  <a:pt x="10440476" y="4584424"/>
                  <a:pt x="10402117" y="4659390"/>
                  <a:pt x="10372613" y="4744479"/>
                </a:cubicBezTo>
                <a:cubicBezTo>
                  <a:pt x="10348167" y="4812734"/>
                  <a:pt x="10306870" y="4899735"/>
                  <a:pt x="10284445" y="4961262"/>
                </a:cubicBezTo>
                <a:cubicBezTo>
                  <a:pt x="10276309" y="4982906"/>
                  <a:pt x="10273749" y="5007016"/>
                  <a:pt x="10265306" y="5030432"/>
                </a:cubicBezTo>
                <a:cubicBezTo>
                  <a:pt x="10259735" y="5046543"/>
                  <a:pt x="10253358" y="5064411"/>
                  <a:pt x="10246092" y="5082386"/>
                </a:cubicBezTo>
                <a:close/>
                <a:moveTo>
                  <a:pt x="11195960" y="2938469"/>
                </a:moveTo>
                <a:cubicBezTo>
                  <a:pt x="11191354" y="2935957"/>
                  <a:pt x="11190150" y="2931135"/>
                  <a:pt x="11181743" y="2930757"/>
                </a:cubicBezTo>
                <a:cubicBezTo>
                  <a:pt x="11173000" y="2939764"/>
                  <a:pt x="11195708" y="2945507"/>
                  <a:pt x="11195960" y="2938469"/>
                </a:cubicBezTo>
                <a:close/>
                <a:moveTo>
                  <a:pt x="6820962" y="12851987"/>
                </a:moveTo>
                <a:cubicBezTo>
                  <a:pt x="6826929" y="12843027"/>
                  <a:pt x="6824276" y="12821160"/>
                  <a:pt x="6829657" y="12811405"/>
                </a:cubicBezTo>
                <a:cubicBezTo>
                  <a:pt x="6811573" y="12808173"/>
                  <a:pt x="6818856" y="12842315"/>
                  <a:pt x="6811505" y="12855719"/>
                </a:cubicBezTo>
                <a:cubicBezTo>
                  <a:pt x="6816026" y="12856527"/>
                  <a:pt x="6818973" y="12854974"/>
                  <a:pt x="6820962" y="12851987"/>
                </a:cubicBezTo>
                <a:close/>
                <a:moveTo>
                  <a:pt x="9347906" y="7135066"/>
                </a:moveTo>
                <a:cubicBezTo>
                  <a:pt x="9347979" y="7132143"/>
                  <a:pt x="9346975" y="7129194"/>
                  <a:pt x="9346279" y="7126251"/>
                </a:cubicBezTo>
                <a:cubicBezTo>
                  <a:pt x="9339053" y="7131928"/>
                  <a:pt x="9336136" y="7137708"/>
                  <a:pt x="9343070" y="7143723"/>
                </a:cubicBezTo>
                <a:cubicBezTo>
                  <a:pt x="9346682" y="7140887"/>
                  <a:pt x="9347833" y="7137988"/>
                  <a:pt x="9347906" y="7135066"/>
                </a:cubicBezTo>
                <a:close/>
                <a:moveTo>
                  <a:pt x="9858111" y="5981569"/>
                </a:moveTo>
                <a:cubicBezTo>
                  <a:pt x="9835426" y="6035064"/>
                  <a:pt x="9772700" y="6048896"/>
                  <a:pt x="9726202" y="6008772"/>
                </a:cubicBezTo>
                <a:cubicBezTo>
                  <a:pt x="9703860" y="5989350"/>
                  <a:pt x="9684340" y="5959233"/>
                  <a:pt x="9670482" y="5933529"/>
                </a:cubicBezTo>
                <a:cubicBezTo>
                  <a:pt x="9656670" y="5908799"/>
                  <a:pt x="9648063" y="5870134"/>
                  <a:pt x="9609120" y="5879671"/>
                </a:cubicBezTo>
                <a:cubicBezTo>
                  <a:pt x="9599242" y="5914946"/>
                  <a:pt x="9601863" y="5988695"/>
                  <a:pt x="9557392" y="5996743"/>
                </a:cubicBezTo>
                <a:cubicBezTo>
                  <a:pt x="9523997" y="5978646"/>
                  <a:pt x="9536075" y="5931929"/>
                  <a:pt x="9543432" y="5896974"/>
                </a:cubicBezTo>
                <a:cubicBezTo>
                  <a:pt x="9550700" y="5860068"/>
                  <a:pt x="9552742" y="5811300"/>
                  <a:pt x="9579383" y="5788690"/>
                </a:cubicBezTo>
                <a:cubicBezTo>
                  <a:pt x="9624566" y="5787643"/>
                  <a:pt x="9649933" y="5830368"/>
                  <a:pt x="9684896" y="5873989"/>
                </a:cubicBezTo>
                <a:cubicBezTo>
                  <a:pt x="9705606" y="5900336"/>
                  <a:pt x="9755711" y="5976441"/>
                  <a:pt x="9786861" y="5950088"/>
                </a:cubicBezTo>
                <a:cubicBezTo>
                  <a:pt x="9819161" y="5923286"/>
                  <a:pt x="9762071" y="5907134"/>
                  <a:pt x="9792589" y="5867136"/>
                </a:cubicBezTo>
                <a:cubicBezTo>
                  <a:pt x="9850764" y="5856068"/>
                  <a:pt x="9877442" y="5935666"/>
                  <a:pt x="9858111" y="5981569"/>
                </a:cubicBezTo>
                <a:close/>
                <a:moveTo>
                  <a:pt x="11272459" y="2815075"/>
                </a:moveTo>
                <a:cubicBezTo>
                  <a:pt x="11268288" y="2839717"/>
                  <a:pt x="11241257" y="2824884"/>
                  <a:pt x="11235567" y="2846448"/>
                </a:cubicBezTo>
                <a:cubicBezTo>
                  <a:pt x="11227096" y="2846075"/>
                  <a:pt x="11226111" y="2841788"/>
                  <a:pt x="11221249" y="2838677"/>
                </a:cubicBezTo>
                <a:cubicBezTo>
                  <a:pt x="11228010" y="2819031"/>
                  <a:pt x="11238433" y="2806301"/>
                  <a:pt x="11243452" y="2782997"/>
                </a:cubicBezTo>
                <a:cubicBezTo>
                  <a:pt x="11270427" y="2783840"/>
                  <a:pt x="11246105" y="2810654"/>
                  <a:pt x="11251149" y="2817698"/>
                </a:cubicBezTo>
                <a:cubicBezTo>
                  <a:pt x="11258280" y="2814589"/>
                  <a:pt x="11266476" y="2804727"/>
                  <a:pt x="11272459" y="2815075"/>
                </a:cubicBezTo>
                <a:close/>
                <a:moveTo>
                  <a:pt x="10260384" y="5118015"/>
                </a:moveTo>
                <a:cubicBezTo>
                  <a:pt x="10269027" y="5099394"/>
                  <a:pt x="10276671" y="5080212"/>
                  <a:pt x="10283211" y="5061913"/>
                </a:cubicBezTo>
                <a:cubicBezTo>
                  <a:pt x="10302561" y="5009512"/>
                  <a:pt x="10320588" y="4957954"/>
                  <a:pt x="10345675" y="4903326"/>
                </a:cubicBezTo>
                <a:cubicBezTo>
                  <a:pt x="10389559" y="4809385"/>
                  <a:pt x="10427400" y="4715134"/>
                  <a:pt x="10451410" y="4620983"/>
                </a:cubicBezTo>
                <a:cubicBezTo>
                  <a:pt x="10459794" y="4588022"/>
                  <a:pt x="10473092" y="4535328"/>
                  <a:pt x="10463520" y="4513955"/>
                </a:cubicBezTo>
                <a:cubicBezTo>
                  <a:pt x="10450223" y="4483795"/>
                  <a:pt x="10406698" y="4469325"/>
                  <a:pt x="10354194" y="4446127"/>
                </a:cubicBezTo>
                <a:cubicBezTo>
                  <a:pt x="10250379" y="4400257"/>
                  <a:pt x="10181345" y="4369278"/>
                  <a:pt x="10095254" y="4331716"/>
                </a:cubicBezTo>
                <a:cubicBezTo>
                  <a:pt x="10044960" y="4309970"/>
                  <a:pt x="9999028" y="4281580"/>
                  <a:pt x="9971303" y="4288377"/>
                </a:cubicBezTo>
                <a:cubicBezTo>
                  <a:pt x="9925700" y="4300132"/>
                  <a:pt x="9882141" y="4376122"/>
                  <a:pt x="9850279" y="4448232"/>
                </a:cubicBezTo>
                <a:cubicBezTo>
                  <a:pt x="9794997" y="4573349"/>
                  <a:pt x="9758680" y="4733011"/>
                  <a:pt x="9705362" y="4837544"/>
                </a:cubicBezTo>
                <a:cubicBezTo>
                  <a:pt x="9681676" y="4884696"/>
                  <a:pt x="9646715" y="4924010"/>
                  <a:pt x="9641423" y="4956432"/>
                </a:cubicBezTo>
                <a:cubicBezTo>
                  <a:pt x="9625231" y="5051179"/>
                  <a:pt x="9750349" y="5106938"/>
                  <a:pt x="9858089" y="5149304"/>
                </a:cubicBezTo>
                <a:cubicBezTo>
                  <a:pt x="9893398" y="5163001"/>
                  <a:pt x="9928974" y="5178244"/>
                  <a:pt x="9964499" y="5188225"/>
                </a:cubicBezTo>
                <a:cubicBezTo>
                  <a:pt x="10001040" y="5199133"/>
                  <a:pt x="10039243" y="5199823"/>
                  <a:pt x="10071585" y="5208399"/>
                </a:cubicBezTo>
                <a:cubicBezTo>
                  <a:pt x="10107507" y="5218556"/>
                  <a:pt x="10133811" y="5235417"/>
                  <a:pt x="10158361" y="5231502"/>
                </a:cubicBezTo>
                <a:cubicBezTo>
                  <a:pt x="10199522" y="5224691"/>
                  <a:pt x="10234453" y="5173878"/>
                  <a:pt x="10260384" y="5118015"/>
                </a:cubicBezTo>
                <a:close/>
                <a:moveTo>
                  <a:pt x="11229521" y="2950914"/>
                </a:moveTo>
                <a:cubicBezTo>
                  <a:pt x="11236531" y="2938282"/>
                  <a:pt x="11215832" y="2942006"/>
                  <a:pt x="11208789" y="2937464"/>
                </a:cubicBezTo>
                <a:cubicBezTo>
                  <a:pt x="11201602" y="2950495"/>
                  <a:pt x="11222301" y="2946771"/>
                  <a:pt x="11229521" y="2950914"/>
                </a:cubicBezTo>
                <a:close/>
                <a:moveTo>
                  <a:pt x="10275228" y="5124096"/>
                </a:moveTo>
                <a:cubicBezTo>
                  <a:pt x="10255466" y="5167746"/>
                  <a:pt x="10202766" y="5243980"/>
                  <a:pt x="10154326" y="5249243"/>
                </a:cubicBezTo>
                <a:cubicBezTo>
                  <a:pt x="10136883" y="5251060"/>
                  <a:pt x="10089068" y="5232314"/>
                  <a:pt x="10067550" y="5226140"/>
                </a:cubicBezTo>
                <a:cubicBezTo>
                  <a:pt x="10026725" y="5215244"/>
                  <a:pt x="9971594" y="5206599"/>
                  <a:pt x="9911937" y="5184525"/>
                </a:cubicBezTo>
                <a:cubicBezTo>
                  <a:pt x="9812067" y="5148017"/>
                  <a:pt x="9702483" y="5111978"/>
                  <a:pt x="9651900" y="5046771"/>
                </a:cubicBezTo>
                <a:cubicBezTo>
                  <a:pt x="9637384" y="5027978"/>
                  <a:pt x="9620983" y="4989780"/>
                  <a:pt x="9623896" y="4960592"/>
                </a:cubicBezTo>
                <a:cubicBezTo>
                  <a:pt x="9629774" y="4907477"/>
                  <a:pt x="9683213" y="4851091"/>
                  <a:pt x="9704075" y="4806026"/>
                </a:cubicBezTo>
                <a:cubicBezTo>
                  <a:pt x="9715211" y="4781899"/>
                  <a:pt x="9724397" y="4753577"/>
                  <a:pt x="9735220" y="4726931"/>
                </a:cubicBezTo>
                <a:cubicBezTo>
                  <a:pt x="9782291" y="4609637"/>
                  <a:pt x="9815043" y="4486018"/>
                  <a:pt x="9881057" y="4361357"/>
                </a:cubicBezTo>
                <a:cubicBezTo>
                  <a:pt x="9907873" y="4310350"/>
                  <a:pt x="9935146" y="4269068"/>
                  <a:pt x="9973389" y="4266442"/>
                </a:cubicBezTo>
                <a:cubicBezTo>
                  <a:pt x="10005404" y="4263922"/>
                  <a:pt x="10072065" y="4302423"/>
                  <a:pt x="10105476" y="4317186"/>
                </a:cubicBezTo>
                <a:cubicBezTo>
                  <a:pt x="10207655" y="4361380"/>
                  <a:pt x="10280054" y="4397654"/>
                  <a:pt x="10376135" y="4440584"/>
                </a:cubicBezTo>
                <a:cubicBezTo>
                  <a:pt x="10418695" y="4459389"/>
                  <a:pt x="10466419" y="4476190"/>
                  <a:pt x="10479097" y="4505600"/>
                </a:cubicBezTo>
                <a:cubicBezTo>
                  <a:pt x="10491774" y="4535010"/>
                  <a:pt x="10472236" y="4608281"/>
                  <a:pt x="10456244" y="4661690"/>
                </a:cubicBezTo>
                <a:cubicBezTo>
                  <a:pt x="10420647" y="4778838"/>
                  <a:pt x="10365593" y="4875462"/>
                  <a:pt x="10328334" y="4969472"/>
                </a:cubicBezTo>
                <a:cubicBezTo>
                  <a:pt x="10316808" y="4997711"/>
                  <a:pt x="10312479" y="5025799"/>
                  <a:pt x="10303555" y="5051378"/>
                </a:cubicBezTo>
                <a:cubicBezTo>
                  <a:pt x="10294982" y="5076160"/>
                  <a:pt x="10287420" y="5097579"/>
                  <a:pt x="10275228" y="5124096"/>
                </a:cubicBezTo>
                <a:close/>
                <a:moveTo>
                  <a:pt x="8826628" y="8403707"/>
                </a:moveTo>
                <a:cubicBezTo>
                  <a:pt x="8804858" y="8421700"/>
                  <a:pt x="8782921" y="8391536"/>
                  <a:pt x="8759749" y="8380346"/>
                </a:cubicBezTo>
                <a:cubicBezTo>
                  <a:pt x="8719209" y="8361005"/>
                  <a:pt x="8671633" y="8341412"/>
                  <a:pt x="8633460" y="8330735"/>
                </a:cubicBezTo>
                <a:cubicBezTo>
                  <a:pt x="8595704" y="8361181"/>
                  <a:pt x="8566537" y="8428271"/>
                  <a:pt x="8532360" y="8439830"/>
                </a:cubicBezTo>
                <a:cubicBezTo>
                  <a:pt x="8504288" y="8416001"/>
                  <a:pt x="8523036" y="8375727"/>
                  <a:pt x="8520613" y="8345617"/>
                </a:cubicBezTo>
                <a:cubicBezTo>
                  <a:pt x="8517921" y="8313960"/>
                  <a:pt x="8503689" y="8285773"/>
                  <a:pt x="8506578" y="8256583"/>
                </a:cubicBezTo>
                <a:cubicBezTo>
                  <a:pt x="8479282" y="8224527"/>
                  <a:pt x="8402385" y="8211974"/>
                  <a:pt x="8388705" y="8174986"/>
                </a:cubicBezTo>
                <a:cubicBezTo>
                  <a:pt x="8423753" y="8140962"/>
                  <a:pt x="8488546" y="8161498"/>
                  <a:pt x="8541211" y="8165258"/>
                </a:cubicBezTo>
                <a:cubicBezTo>
                  <a:pt x="8555294" y="8101029"/>
                  <a:pt x="8513058" y="8058564"/>
                  <a:pt x="8542258" y="7988161"/>
                </a:cubicBezTo>
                <a:cubicBezTo>
                  <a:pt x="8593503" y="8023181"/>
                  <a:pt x="8619637" y="8067575"/>
                  <a:pt x="8668584" y="8103480"/>
                </a:cubicBezTo>
                <a:cubicBezTo>
                  <a:pt x="8721112" y="8104317"/>
                  <a:pt x="8755422" y="8059021"/>
                  <a:pt x="8810178" y="8065601"/>
                </a:cubicBezTo>
                <a:cubicBezTo>
                  <a:pt x="8801010" y="8114391"/>
                  <a:pt x="8757530" y="8155635"/>
                  <a:pt x="8751225" y="8199024"/>
                </a:cubicBezTo>
                <a:cubicBezTo>
                  <a:pt x="8748655" y="8214549"/>
                  <a:pt x="8764037" y="8242291"/>
                  <a:pt x="8779629" y="8282502"/>
                </a:cubicBezTo>
                <a:cubicBezTo>
                  <a:pt x="8798833" y="8332873"/>
                  <a:pt x="8809126" y="8360271"/>
                  <a:pt x="8826628" y="8403707"/>
                </a:cubicBezTo>
                <a:close/>
                <a:moveTo>
                  <a:pt x="9714738" y="6393725"/>
                </a:moveTo>
                <a:cubicBezTo>
                  <a:pt x="9710233" y="6397441"/>
                  <a:pt x="9708490" y="6405705"/>
                  <a:pt x="9704513" y="6408226"/>
                </a:cubicBezTo>
                <a:cubicBezTo>
                  <a:pt x="9655824" y="6442823"/>
                  <a:pt x="9612005" y="6349760"/>
                  <a:pt x="9565179" y="6346662"/>
                </a:cubicBezTo>
                <a:cubicBezTo>
                  <a:pt x="9543355" y="6375536"/>
                  <a:pt x="9574224" y="6387749"/>
                  <a:pt x="9591278" y="6400990"/>
                </a:cubicBezTo>
                <a:cubicBezTo>
                  <a:pt x="9628053" y="6430077"/>
                  <a:pt x="9665739" y="6453861"/>
                  <a:pt x="9655059" y="6502874"/>
                </a:cubicBezTo>
                <a:cubicBezTo>
                  <a:pt x="9609718" y="6494252"/>
                  <a:pt x="9546401" y="6461520"/>
                  <a:pt x="9476599" y="6424022"/>
                </a:cubicBezTo>
                <a:cubicBezTo>
                  <a:pt x="9417402" y="6391685"/>
                  <a:pt x="9345938" y="6360109"/>
                  <a:pt x="9381488" y="6304491"/>
                </a:cubicBezTo>
                <a:cubicBezTo>
                  <a:pt x="9412792" y="6301681"/>
                  <a:pt x="9447442" y="6331255"/>
                  <a:pt x="9475708" y="6346122"/>
                </a:cubicBezTo>
                <a:cubicBezTo>
                  <a:pt x="9504253" y="6326876"/>
                  <a:pt x="9511570" y="6253078"/>
                  <a:pt x="9543961" y="6244567"/>
                </a:cubicBezTo>
                <a:cubicBezTo>
                  <a:pt x="9571911" y="6245028"/>
                  <a:pt x="9584842" y="6269761"/>
                  <a:pt x="9606430" y="6287859"/>
                </a:cubicBezTo>
                <a:cubicBezTo>
                  <a:pt x="9646941" y="6321450"/>
                  <a:pt x="9696176" y="6341778"/>
                  <a:pt x="9711338" y="6384140"/>
                </a:cubicBezTo>
                <a:cubicBezTo>
                  <a:pt x="9714404" y="6386921"/>
                  <a:pt x="9710745" y="6391961"/>
                  <a:pt x="9714738" y="6393725"/>
                </a:cubicBezTo>
                <a:close/>
                <a:moveTo>
                  <a:pt x="9317968" y="7304177"/>
                </a:moveTo>
                <a:cubicBezTo>
                  <a:pt x="9318484" y="7303609"/>
                  <a:pt x="9318297" y="7302623"/>
                  <a:pt x="9316956" y="7300748"/>
                </a:cubicBezTo>
                <a:cubicBezTo>
                  <a:pt x="9310128" y="7303035"/>
                  <a:pt x="9300972" y="7299735"/>
                  <a:pt x="9306547" y="7310652"/>
                </a:cubicBezTo>
                <a:cubicBezTo>
                  <a:pt x="9308568" y="7303772"/>
                  <a:pt x="9316425" y="7305870"/>
                  <a:pt x="9317968" y="7304177"/>
                </a:cubicBezTo>
                <a:close/>
                <a:moveTo>
                  <a:pt x="9382372" y="7185023"/>
                </a:moveTo>
                <a:cubicBezTo>
                  <a:pt x="9389501" y="7171025"/>
                  <a:pt x="9389553" y="7156560"/>
                  <a:pt x="9380992" y="7141878"/>
                </a:cubicBezTo>
                <a:cubicBezTo>
                  <a:pt x="9375397" y="7156214"/>
                  <a:pt x="9371968" y="7170287"/>
                  <a:pt x="9382372" y="7185023"/>
                </a:cubicBezTo>
                <a:close/>
                <a:moveTo>
                  <a:pt x="9341879" y="7301656"/>
                </a:moveTo>
                <a:cubicBezTo>
                  <a:pt x="9336794" y="7295682"/>
                  <a:pt x="9331868" y="7295567"/>
                  <a:pt x="9327106" y="7301299"/>
                </a:cubicBezTo>
                <a:lnTo>
                  <a:pt x="9334307" y="7308865"/>
                </a:lnTo>
                <a:close/>
                <a:moveTo>
                  <a:pt x="6732692" y="13217200"/>
                </a:moveTo>
                <a:cubicBezTo>
                  <a:pt x="6719838" y="13201054"/>
                  <a:pt x="6732692" y="13217200"/>
                  <a:pt x="6732692" y="13217200"/>
                </a:cubicBezTo>
                <a:close/>
                <a:moveTo>
                  <a:pt x="6723994" y="13259505"/>
                </a:moveTo>
                <a:cubicBezTo>
                  <a:pt x="6722826" y="13251377"/>
                  <a:pt x="6733972" y="13235844"/>
                  <a:pt x="6724685" y="13233168"/>
                </a:cubicBezTo>
                <a:cubicBezTo>
                  <a:pt x="6725454" y="13241121"/>
                  <a:pt x="6714706" y="13256829"/>
                  <a:pt x="6723994" y="13259505"/>
                </a:cubicBezTo>
                <a:close/>
                <a:moveTo>
                  <a:pt x="9375564" y="7259991"/>
                </a:moveTo>
                <a:cubicBezTo>
                  <a:pt x="9376839" y="7258179"/>
                  <a:pt x="9378418" y="7256673"/>
                  <a:pt x="9375687" y="7255068"/>
                </a:cubicBezTo>
                <a:cubicBezTo>
                  <a:pt x="9404353" y="7180325"/>
                  <a:pt x="9293894" y="7115427"/>
                  <a:pt x="9242991" y="7156056"/>
                </a:cubicBezTo>
                <a:cubicBezTo>
                  <a:pt x="9201816" y="7189237"/>
                  <a:pt x="9207174" y="7258032"/>
                  <a:pt x="9259410" y="7287024"/>
                </a:cubicBezTo>
                <a:cubicBezTo>
                  <a:pt x="9278393" y="7297496"/>
                  <a:pt x="9297950" y="7294352"/>
                  <a:pt x="9317500" y="7286786"/>
                </a:cubicBezTo>
                <a:lnTo>
                  <a:pt x="9318446" y="7286349"/>
                </a:lnTo>
                <a:close/>
                <a:moveTo>
                  <a:pt x="6777439" y="13144251"/>
                </a:moveTo>
                <a:cubicBezTo>
                  <a:pt x="6779364" y="13142671"/>
                  <a:pt x="6780502" y="13139962"/>
                  <a:pt x="6780015" y="13134870"/>
                </a:cubicBezTo>
                <a:cubicBezTo>
                  <a:pt x="6769894" y="13135157"/>
                  <a:pt x="6759644" y="13136812"/>
                  <a:pt x="6745579" y="13132024"/>
                </a:cubicBezTo>
                <a:cubicBezTo>
                  <a:pt x="6743830" y="13140292"/>
                  <a:pt x="6742081" y="13148558"/>
                  <a:pt x="6740554" y="13157398"/>
                </a:cubicBezTo>
                <a:cubicBezTo>
                  <a:pt x="6747453" y="13159020"/>
                  <a:pt x="6754527" y="13160242"/>
                  <a:pt x="6761425" y="13161863"/>
                </a:cubicBezTo>
                <a:cubicBezTo>
                  <a:pt x="6758798" y="13143574"/>
                  <a:pt x="6771663" y="13148992"/>
                  <a:pt x="6777439" y="13144251"/>
                </a:cubicBezTo>
                <a:close/>
                <a:moveTo>
                  <a:pt x="6679119" y="13368608"/>
                </a:moveTo>
                <a:cubicBezTo>
                  <a:pt x="6645052" y="13353079"/>
                  <a:pt x="6562034" y="13365401"/>
                  <a:pt x="6531697" y="13338200"/>
                </a:cubicBezTo>
                <a:cubicBezTo>
                  <a:pt x="6577196" y="13327855"/>
                  <a:pt x="6651303" y="13361551"/>
                  <a:pt x="6689439" y="13339865"/>
                </a:cubicBezTo>
                <a:cubicBezTo>
                  <a:pt x="6701584" y="13316686"/>
                  <a:pt x="6693821" y="13284710"/>
                  <a:pt x="6701762" y="13259198"/>
                </a:cubicBezTo>
                <a:cubicBezTo>
                  <a:pt x="6704483" y="13250884"/>
                  <a:pt x="6712964" y="13248923"/>
                  <a:pt x="6714667" y="13239684"/>
                </a:cubicBezTo>
                <a:cubicBezTo>
                  <a:pt x="6730453" y="13166257"/>
                  <a:pt x="6737351" y="13090329"/>
                  <a:pt x="6756582" y="13015569"/>
                </a:cubicBezTo>
                <a:cubicBezTo>
                  <a:pt x="6798107" y="12852653"/>
                  <a:pt x="6839134" y="12703790"/>
                  <a:pt x="6858874" y="12562173"/>
                </a:cubicBezTo>
                <a:cubicBezTo>
                  <a:pt x="6839623" y="12550812"/>
                  <a:pt x="6800159" y="12552882"/>
                  <a:pt x="6781684" y="12533301"/>
                </a:cubicBezTo>
                <a:cubicBezTo>
                  <a:pt x="6796255" y="12507863"/>
                  <a:pt x="6830149" y="12544248"/>
                  <a:pt x="6851518" y="12534660"/>
                </a:cubicBezTo>
                <a:cubicBezTo>
                  <a:pt x="6815690" y="12502654"/>
                  <a:pt x="6642572" y="12464699"/>
                  <a:pt x="6596183" y="12472748"/>
                </a:cubicBezTo>
                <a:cubicBezTo>
                  <a:pt x="6527397" y="12485173"/>
                  <a:pt x="6489684" y="12556525"/>
                  <a:pt x="6459998" y="12620480"/>
                </a:cubicBezTo>
                <a:cubicBezTo>
                  <a:pt x="6492785" y="12617364"/>
                  <a:pt x="6485484" y="12652199"/>
                  <a:pt x="6508143" y="12665541"/>
                </a:cubicBezTo>
                <a:cubicBezTo>
                  <a:pt x="6522793" y="12674393"/>
                  <a:pt x="6556821" y="12672776"/>
                  <a:pt x="6584109" y="12681027"/>
                </a:cubicBezTo>
                <a:cubicBezTo>
                  <a:pt x="6623473" y="12693186"/>
                  <a:pt x="6661604" y="12708132"/>
                  <a:pt x="6703838" y="12719180"/>
                </a:cubicBezTo>
                <a:cubicBezTo>
                  <a:pt x="6702998" y="12738315"/>
                  <a:pt x="6692712" y="12743284"/>
                  <a:pt x="6690806" y="12760522"/>
                </a:cubicBezTo>
                <a:cubicBezTo>
                  <a:pt x="6624084" y="12767199"/>
                  <a:pt x="6558458" y="12731542"/>
                  <a:pt x="6498659" y="12711780"/>
                </a:cubicBezTo>
                <a:cubicBezTo>
                  <a:pt x="6495947" y="12724379"/>
                  <a:pt x="6493236" y="12736978"/>
                  <a:pt x="6490923" y="12749753"/>
                </a:cubicBezTo>
                <a:cubicBezTo>
                  <a:pt x="6478738" y="12755788"/>
                  <a:pt x="6466332" y="12761248"/>
                  <a:pt x="6445895" y="12753645"/>
                </a:cubicBezTo>
                <a:cubicBezTo>
                  <a:pt x="6434517" y="12764318"/>
                  <a:pt x="6435910" y="12793479"/>
                  <a:pt x="6419299" y="12796606"/>
                </a:cubicBezTo>
                <a:cubicBezTo>
                  <a:pt x="6405917" y="12781654"/>
                  <a:pt x="6433230" y="12761846"/>
                  <a:pt x="6415395" y="12751587"/>
                </a:cubicBezTo>
                <a:cubicBezTo>
                  <a:pt x="6386498" y="12832068"/>
                  <a:pt x="6366134" y="12952475"/>
                  <a:pt x="6356513" y="13016258"/>
                </a:cubicBezTo>
                <a:cubicBezTo>
                  <a:pt x="6382318" y="13013863"/>
                  <a:pt x="6399061" y="13029824"/>
                  <a:pt x="6417116" y="13020198"/>
                </a:cubicBezTo>
                <a:cubicBezTo>
                  <a:pt x="6428470" y="13037585"/>
                  <a:pt x="6430195" y="13057378"/>
                  <a:pt x="6427938" y="13075410"/>
                </a:cubicBezTo>
                <a:cubicBezTo>
                  <a:pt x="6490469" y="13091145"/>
                  <a:pt x="6569813" y="13095754"/>
                  <a:pt x="6610632" y="13126160"/>
                </a:cubicBezTo>
                <a:cubicBezTo>
                  <a:pt x="6595458" y="13138961"/>
                  <a:pt x="6611832" y="13167605"/>
                  <a:pt x="6595065" y="13179702"/>
                </a:cubicBezTo>
                <a:cubicBezTo>
                  <a:pt x="6542850" y="13171856"/>
                  <a:pt x="6490122" y="13132858"/>
                  <a:pt x="6417667" y="13125584"/>
                </a:cubicBezTo>
                <a:cubicBezTo>
                  <a:pt x="6409650" y="13137265"/>
                  <a:pt x="6404606" y="13154067"/>
                  <a:pt x="6399339" y="13170295"/>
                </a:cubicBezTo>
                <a:cubicBezTo>
                  <a:pt x="6380552" y="13168654"/>
                  <a:pt x="6385237" y="13168822"/>
                  <a:pt x="6369237" y="13168413"/>
                </a:cubicBezTo>
                <a:cubicBezTo>
                  <a:pt x="6364322" y="13183844"/>
                  <a:pt x="6382973" y="13203027"/>
                  <a:pt x="6368808" y="13212468"/>
                </a:cubicBezTo>
                <a:cubicBezTo>
                  <a:pt x="6339223" y="13205106"/>
                  <a:pt x="6375393" y="13154481"/>
                  <a:pt x="6332217" y="13156337"/>
                </a:cubicBezTo>
                <a:cubicBezTo>
                  <a:pt x="6300903" y="13243362"/>
                  <a:pt x="6323803" y="13322941"/>
                  <a:pt x="6405854" y="13351582"/>
                </a:cubicBezTo>
                <a:cubicBezTo>
                  <a:pt x="6442921" y="13364630"/>
                  <a:pt x="6489014" y="13362635"/>
                  <a:pt x="6534154" y="13369259"/>
                </a:cubicBezTo>
                <a:cubicBezTo>
                  <a:pt x="6584998" y="13376976"/>
                  <a:pt x="6648965" y="13402385"/>
                  <a:pt x="6679119" y="13368608"/>
                </a:cubicBezTo>
                <a:close/>
                <a:moveTo>
                  <a:pt x="9398858" y="7227605"/>
                </a:moveTo>
                <a:cubicBezTo>
                  <a:pt x="9394688" y="7221961"/>
                  <a:pt x="9400997" y="7215958"/>
                  <a:pt x="9397140" y="7210021"/>
                </a:cubicBezTo>
                <a:cubicBezTo>
                  <a:pt x="9388402" y="7214728"/>
                  <a:pt x="9394139" y="7231498"/>
                  <a:pt x="9398858" y="7227605"/>
                </a:cubicBezTo>
                <a:close/>
                <a:moveTo>
                  <a:pt x="11283037" y="2964550"/>
                </a:moveTo>
                <a:cubicBezTo>
                  <a:pt x="11285043" y="2949230"/>
                  <a:pt x="11253836" y="2941161"/>
                  <a:pt x="11248688" y="2956046"/>
                </a:cubicBezTo>
                <a:cubicBezTo>
                  <a:pt x="11259931" y="2958631"/>
                  <a:pt x="11271396" y="2961790"/>
                  <a:pt x="11283037" y="2964550"/>
                </a:cubicBezTo>
                <a:close/>
                <a:moveTo>
                  <a:pt x="6941857" y="12842902"/>
                </a:moveTo>
                <a:cubicBezTo>
                  <a:pt x="6923485" y="12829551"/>
                  <a:pt x="6905112" y="12816200"/>
                  <a:pt x="6888814" y="12801386"/>
                </a:cubicBezTo>
                <a:cubicBezTo>
                  <a:pt x="6889789" y="12821798"/>
                  <a:pt x="6939700" y="12846706"/>
                  <a:pt x="6941857" y="12842902"/>
                </a:cubicBezTo>
                <a:close/>
                <a:moveTo>
                  <a:pt x="9429937" y="7256355"/>
                </a:moveTo>
                <a:cubicBezTo>
                  <a:pt x="9426201" y="7268312"/>
                  <a:pt x="9420421" y="7279332"/>
                  <a:pt x="9412414" y="7288603"/>
                </a:cubicBezTo>
                <a:cubicBezTo>
                  <a:pt x="9365809" y="7341966"/>
                  <a:pt x="9301580" y="7349024"/>
                  <a:pt x="9253285" y="7346926"/>
                </a:cubicBezTo>
                <a:cubicBezTo>
                  <a:pt x="9195100" y="7321795"/>
                  <a:pt x="9137116" y="7313293"/>
                  <a:pt x="9079122" y="7292786"/>
                </a:cubicBezTo>
                <a:cubicBezTo>
                  <a:pt x="9073133" y="7310505"/>
                  <a:pt x="9089142" y="7322906"/>
                  <a:pt x="9095165" y="7340604"/>
                </a:cubicBezTo>
                <a:cubicBezTo>
                  <a:pt x="9100632" y="7355828"/>
                  <a:pt x="9098650" y="7373339"/>
                  <a:pt x="9106583" y="7388616"/>
                </a:cubicBezTo>
                <a:cubicBezTo>
                  <a:pt x="9118934" y="7411712"/>
                  <a:pt x="9141229" y="7431344"/>
                  <a:pt x="9152592" y="7457176"/>
                </a:cubicBezTo>
                <a:cubicBezTo>
                  <a:pt x="9153831" y="7505864"/>
                  <a:pt x="9138823" y="7564004"/>
                  <a:pt x="9076254" y="7603124"/>
                </a:cubicBezTo>
                <a:cubicBezTo>
                  <a:pt x="9008981" y="7608870"/>
                  <a:pt x="8920751" y="7590704"/>
                  <a:pt x="8895961" y="7510964"/>
                </a:cubicBezTo>
                <a:cubicBezTo>
                  <a:pt x="8889985" y="7491419"/>
                  <a:pt x="8890722" y="7425234"/>
                  <a:pt x="8903651" y="7400911"/>
                </a:cubicBezTo>
                <a:cubicBezTo>
                  <a:pt x="8920773" y="7368996"/>
                  <a:pt x="8958081" y="7342504"/>
                  <a:pt x="8997801" y="7330532"/>
                </a:cubicBezTo>
                <a:cubicBezTo>
                  <a:pt x="9006282" y="7311646"/>
                  <a:pt x="8994451" y="7292265"/>
                  <a:pt x="8991852" y="7273112"/>
                </a:cubicBezTo>
                <a:cubicBezTo>
                  <a:pt x="8923420" y="7251423"/>
                  <a:pt x="8854858" y="7234817"/>
                  <a:pt x="8786307" y="7220903"/>
                </a:cubicBezTo>
                <a:lnTo>
                  <a:pt x="8774832" y="7218894"/>
                </a:lnTo>
                <a:lnTo>
                  <a:pt x="8773387" y="7232871"/>
                </a:lnTo>
                <a:cubicBezTo>
                  <a:pt x="8766293" y="7284479"/>
                  <a:pt x="8765821" y="7331232"/>
                  <a:pt x="8753390" y="7381489"/>
                </a:cubicBezTo>
                <a:cubicBezTo>
                  <a:pt x="8748323" y="7401513"/>
                  <a:pt x="8733983" y="7420038"/>
                  <a:pt x="8729351" y="7440029"/>
                </a:cubicBezTo>
                <a:cubicBezTo>
                  <a:pt x="8720796" y="7477773"/>
                  <a:pt x="8726916" y="7507448"/>
                  <a:pt x="8706452" y="7531664"/>
                </a:cubicBezTo>
                <a:cubicBezTo>
                  <a:pt x="8690539" y="7528910"/>
                  <a:pt x="8678710" y="7522362"/>
                  <a:pt x="8664035" y="7518643"/>
                </a:cubicBezTo>
                <a:cubicBezTo>
                  <a:pt x="8666162" y="7476571"/>
                  <a:pt x="8636763" y="7474377"/>
                  <a:pt x="8594925" y="7457384"/>
                </a:cubicBezTo>
                <a:cubicBezTo>
                  <a:pt x="8558455" y="7442179"/>
                  <a:pt x="8522259" y="7424770"/>
                  <a:pt x="8487685" y="7423395"/>
                </a:cubicBezTo>
                <a:cubicBezTo>
                  <a:pt x="8481499" y="7404641"/>
                  <a:pt x="8460973" y="7404412"/>
                  <a:pt x="8449288" y="7393923"/>
                </a:cubicBezTo>
                <a:cubicBezTo>
                  <a:pt x="8444129" y="7389065"/>
                  <a:pt x="8420183" y="7360270"/>
                  <a:pt x="8416037" y="7351409"/>
                </a:cubicBezTo>
                <a:cubicBezTo>
                  <a:pt x="8389730" y="7296593"/>
                  <a:pt x="8421118" y="7213495"/>
                  <a:pt x="8432424" y="7159829"/>
                </a:cubicBezTo>
                <a:cubicBezTo>
                  <a:pt x="8440271" y="7124322"/>
                  <a:pt x="8447623" y="7087972"/>
                  <a:pt x="8458619" y="7071443"/>
                </a:cubicBezTo>
                <a:cubicBezTo>
                  <a:pt x="8470452" y="7054412"/>
                  <a:pt x="8493406" y="7046166"/>
                  <a:pt x="8497780" y="7034489"/>
                </a:cubicBezTo>
                <a:lnTo>
                  <a:pt x="8501581" y="7033058"/>
                </a:lnTo>
                <a:lnTo>
                  <a:pt x="8542996" y="7017467"/>
                </a:lnTo>
                <a:cubicBezTo>
                  <a:pt x="8590088" y="7002585"/>
                  <a:pt x="8640935" y="6992035"/>
                  <a:pt x="8678684" y="6966974"/>
                </a:cubicBezTo>
                <a:cubicBezTo>
                  <a:pt x="8695864" y="6980989"/>
                  <a:pt x="8697665" y="6969942"/>
                  <a:pt x="8717998" y="6979353"/>
                </a:cubicBezTo>
                <a:cubicBezTo>
                  <a:pt x="8740165" y="6966364"/>
                  <a:pt x="8750109" y="6900130"/>
                  <a:pt x="8717285" y="6892954"/>
                </a:cubicBezTo>
                <a:cubicBezTo>
                  <a:pt x="8701343" y="6889762"/>
                  <a:pt x="8700726" y="6905097"/>
                  <a:pt x="8689573" y="6907664"/>
                </a:cubicBezTo>
                <a:cubicBezTo>
                  <a:pt x="8665066" y="6877162"/>
                  <a:pt x="8627434" y="6858123"/>
                  <a:pt x="8591453" y="6837630"/>
                </a:cubicBezTo>
                <a:cubicBezTo>
                  <a:pt x="8581419" y="6831832"/>
                  <a:pt x="8576874" y="6835214"/>
                  <a:pt x="8564686" y="6835687"/>
                </a:cubicBezTo>
                <a:cubicBezTo>
                  <a:pt x="8557595" y="6825286"/>
                  <a:pt x="8547767" y="6817836"/>
                  <a:pt x="8538438" y="6810449"/>
                </a:cubicBezTo>
                <a:lnTo>
                  <a:pt x="8520086" y="6790880"/>
                </a:lnTo>
                <a:lnTo>
                  <a:pt x="8515169" y="6785642"/>
                </a:lnTo>
                <a:cubicBezTo>
                  <a:pt x="8497445" y="6752457"/>
                  <a:pt x="8487796" y="6663225"/>
                  <a:pt x="8496673" y="6618036"/>
                </a:cubicBezTo>
                <a:cubicBezTo>
                  <a:pt x="8505245" y="6574614"/>
                  <a:pt x="8532044" y="6541634"/>
                  <a:pt x="8556931" y="6512284"/>
                </a:cubicBezTo>
                <a:cubicBezTo>
                  <a:pt x="8573007" y="6493631"/>
                  <a:pt x="8594579" y="6478503"/>
                  <a:pt x="8600946" y="6458386"/>
                </a:cubicBezTo>
                <a:cubicBezTo>
                  <a:pt x="8623835" y="6461061"/>
                  <a:pt x="8637176" y="6452654"/>
                  <a:pt x="8645296" y="6438517"/>
                </a:cubicBezTo>
                <a:cubicBezTo>
                  <a:pt x="8664215" y="6440612"/>
                  <a:pt x="8675548" y="6434534"/>
                  <a:pt x="8683085" y="6424377"/>
                </a:cubicBezTo>
                <a:cubicBezTo>
                  <a:pt x="8706234" y="6430519"/>
                  <a:pt x="8728803" y="6417062"/>
                  <a:pt x="8750277" y="6412420"/>
                </a:cubicBezTo>
                <a:cubicBezTo>
                  <a:pt x="8770883" y="6407842"/>
                  <a:pt x="8801969" y="6403365"/>
                  <a:pt x="8822353" y="6383957"/>
                </a:cubicBezTo>
                <a:cubicBezTo>
                  <a:pt x="8827501" y="6370908"/>
                  <a:pt x="8830715" y="6355396"/>
                  <a:pt x="8835366" y="6341508"/>
                </a:cubicBezTo>
                <a:cubicBezTo>
                  <a:pt x="8855122" y="6331315"/>
                  <a:pt x="8871950" y="6340550"/>
                  <a:pt x="8898101" y="6346041"/>
                </a:cubicBezTo>
                <a:cubicBezTo>
                  <a:pt x="8899272" y="6367785"/>
                  <a:pt x="8890894" y="6378451"/>
                  <a:pt x="8891066" y="6398528"/>
                </a:cubicBezTo>
                <a:cubicBezTo>
                  <a:pt x="8903735" y="6416357"/>
                  <a:pt x="8882610" y="6425783"/>
                  <a:pt x="8878091" y="6441398"/>
                </a:cubicBezTo>
                <a:cubicBezTo>
                  <a:pt x="8875389" y="6452077"/>
                  <a:pt x="8877253" y="6465475"/>
                  <a:pt x="8875515" y="6477392"/>
                </a:cubicBezTo>
                <a:cubicBezTo>
                  <a:pt x="8871057" y="6517455"/>
                  <a:pt x="8859045" y="6561567"/>
                  <a:pt x="8853996" y="6599484"/>
                </a:cubicBezTo>
                <a:cubicBezTo>
                  <a:pt x="8848138" y="6650131"/>
                  <a:pt x="8851490" y="6701406"/>
                  <a:pt x="8843819" y="6745195"/>
                </a:cubicBezTo>
                <a:cubicBezTo>
                  <a:pt x="8842724" y="6754010"/>
                  <a:pt x="8835025" y="6761999"/>
                  <a:pt x="8832194" y="6770944"/>
                </a:cubicBezTo>
                <a:cubicBezTo>
                  <a:pt x="8827982" y="6784788"/>
                  <a:pt x="8829941" y="6799489"/>
                  <a:pt x="8825969" y="6810698"/>
                </a:cubicBezTo>
                <a:cubicBezTo>
                  <a:pt x="8820277" y="6828146"/>
                  <a:pt x="8803543" y="6843790"/>
                  <a:pt x="8799008" y="6865083"/>
                </a:cubicBezTo>
                <a:cubicBezTo>
                  <a:pt x="8795519" y="6882803"/>
                  <a:pt x="8792254" y="6903565"/>
                  <a:pt x="8788153" y="6924825"/>
                </a:cubicBezTo>
                <a:cubicBezTo>
                  <a:pt x="8784387" y="6944757"/>
                  <a:pt x="8777875" y="6968813"/>
                  <a:pt x="8777663" y="6983676"/>
                </a:cubicBezTo>
                <a:cubicBezTo>
                  <a:pt x="8776984" y="7021711"/>
                  <a:pt x="8800431" y="7061456"/>
                  <a:pt x="8795973" y="7101521"/>
                </a:cubicBezTo>
                <a:cubicBezTo>
                  <a:pt x="8795217" y="7108997"/>
                  <a:pt x="8790234" y="7112422"/>
                  <a:pt x="8788239" y="7120867"/>
                </a:cubicBezTo>
                <a:lnTo>
                  <a:pt x="8780558" y="7167741"/>
                </a:lnTo>
                <a:lnTo>
                  <a:pt x="8965980" y="7199803"/>
                </a:lnTo>
                <a:cubicBezTo>
                  <a:pt x="8956483" y="7173393"/>
                  <a:pt x="8954401" y="7145934"/>
                  <a:pt x="8947995" y="7118990"/>
                </a:cubicBezTo>
                <a:cubicBezTo>
                  <a:pt x="8941034" y="7089568"/>
                  <a:pt x="8932920" y="7057037"/>
                  <a:pt x="8925329" y="7028216"/>
                </a:cubicBezTo>
                <a:cubicBezTo>
                  <a:pt x="8916868" y="6997220"/>
                  <a:pt x="8912758" y="6952466"/>
                  <a:pt x="8907784" y="6917547"/>
                </a:cubicBezTo>
                <a:cubicBezTo>
                  <a:pt x="8903901" y="6888200"/>
                  <a:pt x="8897371" y="6866179"/>
                  <a:pt x="8889918" y="6831820"/>
                </a:cubicBezTo>
                <a:cubicBezTo>
                  <a:pt x="8884426" y="6805207"/>
                  <a:pt x="8881158" y="6775875"/>
                  <a:pt x="8862188" y="6746469"/>
                </a:cubicBezTo>
                <a:cubicBezTo>
                  <a:pt x="8880755" y="6730599"/>
                  <a:pt x="8899280" y="6728591"/>
                  <a:pt x="8917478" y="6727492"/>
                </a:cubicBezTo>
                <a:cubicBezTo>
                  <a:pt x="8928670" y="6735467"/>
                  <a:pt x="8914945" y="6742518"/>
                  <a:pt x="8914756" y="6749912"/>
                </a:cubicBezTo>
                <a:cubicBezTo>
                  <a:pt x="8971325" y="6900936"/>
                  <a:pt x="8994357" y="7050834"/>
                  <a:pt x="9046313" y="7201449"/>
                </a:cubicBezTo>
                <a:cubicBezTo>
                  <a:pt x="9085079" y="7215021"/>
                  <a:pt x="9124178" y="7227675"/>
                  <a:pt x="9163300" y="7227091"/>
                </a:cubicBezTo>
                <a:cubicBezTo>
                  <a:pt x="9151783" y="7096875"/>
                  <a:pt x="9319715" y="7006748"/>
                  <a:pt x="9413236" y="7145435"/>
                </a:cubicBezTo>
                <a:cubicBezTo>
                  <a:pt x="9433942" y="7176196"/>
                  <a:pt x="9441144" y="7220483"/>
                  <a:pt x="9429937" y="7256355"/>
                </a:cubicBezTo>
                <a:close/>
                <a:moveTo>
                  <a:pt x="11365978" y="2956869"/>
                </a:moveTo>
                <a:cubicBezTo>
                  <a:pt x="11382173" y="2911592"/>
                  <a:pt x="11390725" y="2849115"/>
                  <a:pt x="11399683" y="2791109"/>
                </a:cubicBezTo>
                <a:cubicBezTo>
                  <a:pt x="11130314" y="2714035"/>
                  <a:pt x="10900803" y="2634077"/>
                  <a:pt x="10663970" y="2589015"/>
                </a:cubicBezTo>
                <a:cubicBezTo>
                  <a:pt x="10569077" y="2570920"/>
                  <a:pt x="10472377" y="2555840"/>
                  <a:pt x="10382779" y="2530074"/>
                </a:cubicBezTo>
                <a:cubicBezTo>
                  <a:pt x="10367574" y="2583891"/>
                  <a:pt x="10363625" y="2624092"/>
                  <a:pt x="10347523" y="2671316"/>
                </a:cubicBezTo>
                <a:cubicBezTo>
                  <a:pt x="10354621" y="2681125"/>
                  <a:pt x="10367113" y="2689505"/>
                  <a:pt x="10379321" y="2687749"/>
                </a:cubicBezTo>
                <a:cubicBezTo>
                  <a:pt x="10386332" y="2675117"/>
                  <a:pt x="10374942" y="2665318"/>
                  <a:pt x="10389189" y="2665416"/>
                </a:cubicBezTo>
                <a:cubicBezTo>
                  <a:pt x="10407521" y="2673516"/>
                  <a:pt x="10373666" y="2691923"/>
                  <a:pt x="10397876" y="2696424"/>
                </a:cubicBezTo>
                <a:cubicBezTo>
                  <a:pt x="10408582" y="2695911"/>
                  <a:pt x="10402156" y="2667332"/>
                  <a:pt x="10416058" y="2672522"/>
                </a:cubicBezTo>
                <a:cubicBezTo>
                  <a:pt x="10422044" y="2679457"/>
                  <a:pt x="10407747" y="2698879"/>
                  <a:pt x="10420584" y="2702167"/>
                </a:cubicBezTo>
                <a:cubicBezTo>
                  <a:pt x="10429695" y="2700950"/>
                  <a:pt x="10425447" y="2677147"/>
                  <a:pt x="10435003" y="2677079"/>
                </a:cubicBezTo>
                <a:cubicBezTo>
                  <a:pt x="10449174" y="2683817"/>
                  <a:pt x="10425781" y="2713043"/>
                  <a:pt x="10450381" y="2713427"/>
                </a:cubicBezTo>
                <a:cubicBezTo>
                  <a:pt x="10464120" y="2702814"/>
                  <a:pt x="10460015" y="2661438"/>
                  <a:pt x="10474329" y="2650603"/>
                </a:cubicBezTo>
                <a:cubicBezTo>
                  <a:pt x="10502830" y="2655093"/>
                  <a:pt x="10474235" y="2693937"/>
                  <a:pt x="10473702" y="2715627"/>
                </a:cubicBezTo>
                <a:cubicBezTo>
                  <a:pt x="10477741" y="2722656"/>
                  <a:pt x="10492432" y="2723904"/>
                  <a:pt x="10503499" y="2726887"/>
                </a:cubicBezTo>
                <a:cubicBezTo>
                  <a:pt x="10514465" y="2723629"/>
                  <a:pt x="10500039" y="2699142"/>
                  <a:pt x="10511227" y="2696459"/>
                </a:cubicBezTo>
                <a:cubicBezTo>
                  <a:pt x="10533222" y="2699504"/>
                  <a:pt x="10502098" y="2734370"/>
                  <a:pt x="10525418" y="2736571"/>
                </a:cubicBezTo>
                <a:cubicBezTo>
                  <a:pt x="10529064" y="2722929"/>
                  <a:pt x="10530801" y="2706061"/>
                  <a:pt x="10541637" y="2704175"/>
                </a:cubicBezTo>
                <a:cubicBezTo>
                  <a:pt x="10546038" y="2714699"/>
                  <a:pt x="10545488" y="2727803"/>
                  <a:pt x="10539635" y="2744283"/>
                </a:cubicBezTo>
                <a:cubicBezTo>
                  <a:pt x="10546142" y="2745728"/>
                  <a:pt x="10552073" y="2747396"/>
                  <a:pt x="10558404" y="2749239"/>
                </a:cubicBezTo>
                <a:cubicBezTo>
                  <a:pt x="10573162" y="2739554"/>
                  <a:pt x="10554927" y="2712907"/>
                  <a:pt x="10572047" y="2711892"/>
                </a:cubicBezTo>
                <a:cubicBezTo>
                  <a:pt x="10590640" y="2717247"/>
                  <a:pt x="10565569" y="2748115"/>
                  <a:pt x="10581686" y="2754760"/>
                </a:cubicBezTo>
                <a:cubicBezTo>
                  <a:pt x="10598706" y="2747504"/>
                  <a:pt x="10594861" y="2703382"/>
                  <a:pt x="10595180" y="2685411"/>
                </a:cubicBezTo>
                <a:cubicBezTo>
                  <a:pt x="10632240" y="2676999"/>
                  <a:pt x="10608628" y="2730438"/>
                  <a:pt x="10605582" y="2756738"/>
                </a:cubicBezTo>
                <a:cubicBezTo>
                  <a:pt x="10609445" y="2764165"/>
                  <a:pt x="10624312" y="2765014"/>
                  <a:pt x="10635203" y="2768396"/>
                </a:cubicBezTo>
                <a:cubicBezTo>
                  <a:pt x="10640006" y="2758602"/>
                  <a:pt x="10637796" y="2736653"/>
                  <a:pt x="10647483" y="2735213"/>
                </a:cubicBezTo>
                <a:cubicBezTo>
                  <a:pt x="10664305" y="2740263"/>
                  <a:pt x="10634636" y="2772912"/>
                  <a:pt x="10657911" y="2774140"/>
                </a:cubicBezTo>
                <a:cubicBezTo>
                  <a:pt x="10675966" y="2776398"/>
                  <a:pt x="10656712" y="2748824"/>
                  <a:pt x="10676093" y="2750238"/>
                </a:cubicBezTo>
                <a:cubicBezTo>
                  <a:pt x="10690302" y="2753656"/>
                  <a:pt x="10670173" y="2777651"/>
                  <a:pt x="10684381" y="2781069"/>
                </a:cubicBezTo>
                <a:cubicBezTo>
                  <a:pt x="10697554" y="2774973"/>
                  <a:pt x="10681878" y="2744691"/>
                  <a:pt x="10701788" y="2744908"/>
                </a:cubicBezTo>
                <a:cubicBezTo>
                  <a:pt x="10715560" y="2751470"/>
                  <a:pt x="10691018" y="2781142"/>
                  <a:pt x="10707266" y="2786414"/>
                </a:cubicBezTo>
                <a:cubicBezTo>
                  <a:pt x="10724134" y="2792437"/>
                  <a:pt x="10713308" y="2753334"/>
                  <a:pt x="10730398" y="2759932"/>
                </a:cubicBezTo>
                <a:cubicBezTo>
                  <a:pt x="10735457" y="2767888"/>
                  <a:pt x="10734240" y="2779266"/>
                  <a:pt x="10730372" y="2792333"/>
                </a:cubicBezTo>
                <a:cubicBezTo>
                  <a:pt x="10737499" y="2794529"/>
                  <a:pt x="10745776" y="2796280"/>
                  <a:pt x="10753080" y="2798077"/>
                </a:cubicBezTo>
                <a:cubicBezTo>
                  <a:pt x="10775692" y="2777085"/>
                  <a:pt x="10753300" y="2728583"/>
                  <a:pt x="10780191" y="2723781"/>
                </a:cubicBezTo>
                <a:cubicBezTo>
                  <a:pt x="10764694" y="2717887"/>
                  <a:pt x="10735366" y="2720659"/>
                  <a:pt x="10745855" y="2699077"/>
                </a:cubicBezTo>
                <a:cubicBezTo>
                  <a:pt x="10760063" y="2702495"/>
                  <a:pt x="10773874" y="2705737"/>
                  <a:pt x="10787508" y="2709378"/>
                </a:cubicBezTo>
                <a:cubicBezTo>
                  <a:pt x="10789866" y="2693260"/>
                  <a:pt x="10764116" y="2693323"/>
                  <a:pt x="10767402" y="2676185"/>
                </a:cubicBezTo>
                <a:cubicBezTo>
                  <a:pt x="10774504" y="2665500"/>
                  <a:pt x="10826276" y="2646430"/>
                  <a:pt x="10819131" y="2680928"/>
                </a:cubicBezTo>
                <a:cubicBezTo>
                  <a:pt x="10810670" y="2675283"/>
                  <a:pt x="10794859" y="2666867"/>
                  <a:pt x="10790508" y="2682104"/>
                </a:cubicBezTo>
                <a:cubicBezTo>
                  <a:pt x="10793935" y="2692675"/>
                  <a:pt x="10812565" y="2694710"/>
                  <a:pt x="10807862" y="2710745"/>
                </a:cubicBezTo>
                <a:cubicBezTo>
                  <a:pt x="10791119" y="2723843"/>
                  <a:pt x="10757241" y="2799439"/>
                  <a:pt x="10790403" y="2811708"/>
                </a:cubicBezTo>
                <a:cubicBezTo>
                  <a:pt x="10804872" y="2812381"/>
                  <a:pt x="10785940" y="2791623"/>
                  <a:pt x="10798907" y="2793539"/>
                </a:cubicBezTo>
                <a:cubicBezTo>
                  <a:pt x="10811953" y="2813603"/>
                  <a:pt x="10809919" y="2791255"/>
                  <a:pt x="10827354" y="2792762"/>
                </a:cubicBezTo>
                <a:cubicBezTo>
                  <a:pt x="10830299" y="2805503"/>
                  <a:pt x="10822383" y="2807248"/>
                  <a:pt x="10825541" y="2816270"/>
                </a:cubicBezTo>
                <a:cubicBezTo>
                  <a:pt x="10840769" y="2820616"/>
                  <a:pt x="10855951" y="2823987"/>
                  <a:pt x="10871355" y="2827933"/>
                </a:cubicBezTo>
                <a:cubicBezTo>
                  <a:pt x="10877108" y="2805212"/>
                  <a:pt x="10884362" y="2781248"/>
                  <a:pt x="10884237" y="2762127"/>
                </a:cubicBezTo>
                <a:cubicBezTo>
                  <a:pt x="10890168" y="2763794"/>
                  <a:pt x="10896499" y="2765638"/>
                  <a:pt x="10903005" y="2767083"/>
                </a:cubicBezTo>
                <a:cubicBezTo>
                  <a:pt x="10899652" y="2795154"/>
                  <a:pt x="10873319" y="2836427"/>
                  <a:pt x="10908280" y="2841388"/>
                </a:cubicBezTo>
                <a:cubicBezTo>
                  <a:pt x="10921017" y="2838436"/>
                  <a:pt x="10905189" y="2821433"/>
                  <a:pt x="10917972" y="2819454"/>
                </a:cubicBezTo>
                <a:cubicBezTo>
                  <a:pt x="10928111" y="2823458"/>
                  <a:pt x="10920971" y="2837463"/>
                  <a:pt x="10928635" y="2842755"/>
                </a:cubicBezTo>
                <a:cubicBezTo>
                  <a:pt x="10931232" y="2835800"/>
                  <a:pt x="10929214" y="2822039"/>
                  <a:pt x="10939891" y="2829139"/>
                </a:cubicBezTo>
                <a:cubicBezTo>
                  <a:pt x="10947555" y="2834432"/>
                  <a:pt x="10933388" y="2852482"/>
                  <a:pt x="10950332" y="2851865"/>
                </a:cubicBezTo>
                <a:cubicBezTo>
                  <a:pt x="10954070" y="2840171"/>
                  <a:pt x="10953991" y="2822023"/>
                  <a:pt x="10968736" y="2828538"/>
                </a:cubicBezTo>
                <a:cubicBezTo>
                  <a:pt x="10972730" y="2834593"/>
                  <a:pt x="10968194" y="2845935"/>
                  <a:pt x="10965736" y="2855812"/>
                </a:cubicBezTo>
                <a:cubicBezTo>
                  <a:pt x="10976802" y="2858795"/>
                  <a:pt x="10988267" y="2861954"/>
                  <a:pt x="10999909" y="2864714"/>
                </a:cubicBezTo>
                <a:cubicBezTo>
                  <a:pt x="11008527" y="2836586"/>
                  <a:pt x="11011665" y="2812234"/>
                  <a:pt x="11010428" y="2790238"/>
                </a:cubicBezTo>
                <a:cubicBezTo>
                  <a:pt x="11016851" y="2794029"/>
                  <a:pt x="11034277" y="2791242"/>
                  <a:pt x="11032347" y="2799923"/>
                </a:cubicBezTo>
                <a:cubicBezTo>
                  <a:pt x="11025093" y="2823887"/>
                  <a:pt x="11029594" y="2840652"/>
                  <a:pt x="11020041" y="2865507"/>
                </a:cubicBezTo>
                <a:cubicBezTo>
                  <a:pt x="11024924" y="2873861"/>
                  <a:pt x="11041339" y="2874440"/>
                  <a:pt x="11053027" y="2878174"/>
                </a:cubicBezTo>
                <a:cubicBezTo>
                  <a:pt x="11058787" y="2859747"/>
                  <a:pt x="11051773" y="2847592"/>
                  <a:pt x="11072396" y="2850507"/>
                </a:cubicBezTo>
                <a:cubicBezTo>
                  <a:pt x="11069984" y="2861358"/>
                  <a:pt x="11063993" y="2874917"/>
                  <a:pt x="11068607" y="2881722"/>
                </a:cubicBezTo>
                <a:cubicBezTo>
                  <a:pt x="11076309" y="2883695"/>
                  <a:pt x="11083613" y="2885492"/>
                  <a:pt x="11091315" y="2887465"/>
                </a:cubicBezTo>
                <a:cubicBezTo>
                  <a:pt x="11096962" y="2878998"/>
                  <a:pt x="11092399" y="2852672"/>
                  <a:pt x="11106746" y="2859011"/>
                </a:cubicBezTo>
                <a:cubicBezTo>
                  <a:pt x="11118303" y="2864117"/>
                  <a:pt x="11091722" y="2891935"/>
                  <a:pt x="11110482" y="2892598"/>
                </a:cubicBezTo>
                <a:cubicBezTo>
                  <a:pt x="11139005" y="2885181"/>
                  <a:pt x="11107162" y="2822493"/>
                  <a:pt x="11140169" y="2823254"/>
                </a:cubicBezTo>
                <a:cubicBezTo>
                  <a:pt x="11156747" y="2839635"/>
                  <a:pt x="11125203" y="2886232"/>
                  <a:pt x="11140103" y="2904256"/>
                </a:cubicBezTo>
                <a:cubicBezTo>
                  <a:pt x="11161654" y="2906151"/>
                  <a:pt x="11147102" y="2862543"/>
                  <a:pt x="11159088" y="2860212"/>
                </a:cubicBezTo>
                <a:cubicBezTo>
                  <a:pt x="11169550" y="2871031"/>
                  <a:pt x="11159552" y="2894736"/>
                  <a:pt x="11162988" y="2909600"/>
                </a:cubicBezTo>
                <a:cubicBezTo>
                  <a:pt x="11178270" y="2919213"/>
                  <a:pt x="11168740" y="2886879"/>
                  <a:pt x="11180381" y="2889640"/>
                </a:cubicBezTo>
                <a:cubicBezTo>
                  <a:pt x="11194061" y="2894254"/>
                  <a:pt x="11174553" y="2919000"/>
                  <a:pt x="11192433" y="2921657"/>
                </a:cubicBezTo>
                <a:cubicBezTo>
                  <a:pt x="11205353" y="2922600"/>
                  <a:pt x="11194796" y="2885046"/>
                  <a:pt x="11211404" y="2893814"/>
                </a:cubicBezTo>
                <a:cubicBezTo>
                  <a:pt x="11215888" y="2901992"/>
                  <a:pt x="11211445" y="2915282"/>
                  <a:pt x="11211378" y="2926215"/>
                </a:cubicBezTo>
                <a:cubicBezTo>
                  <a:pt x="11219080" y="2928188"/>
                  <a:pt x="11226958" y="2929762"/>
                  <a:pt x="11234085" y="2931958"/>
                </a:cubicBezTo>
                <a:cubicBezTo>
                  <a:pt x="11245086" y="2900593"/>
                  <a:pt x="11242431" y="2877494"/>
                  <a:pt x="11246980" y="2849951"/>
                </a:cubicBezTo>
                <a:cubicBezTo>
                  <a:pt x="11253931" y="2852546"/>
                  <a:pt x="11256444" y="2847936"/>
                  <a:pt x="11263173" y="2849956"/>
                </a:cubicBezTo>
                <a:cubicBezTo>
                  <a:pt x="11263797" y="2875495"/>
                  <a:pt x="11258544" y="2904633"/>
                  <a:pt x="11249666" y="2935506"/>
                </a:cubicBezTo>
                <a:cubicBezTo>
                  <a:pt x="11262855" y="2937997"/>
                  <a:pt x="11279639" y="2946366"/>
                  <a:pt x="11288789" y="2941829"/>
                </a:cubicBezTo>
                <a:cubicBezTo>
                  <a:pt x="11296987" y="2925432"/>
                  <a:pt x="11278009" y="2903700"/>
                  <a:pt x="11299459" y="2899354"/>
                </a:cubicBezTo>
                <a:cubicBezTo>
                  <a:pt x="11308419" y="2911417"/>
                  <a:pt x="11293471" y="2937701"/>
                  <a:pt x="11307734" y="2946387"/>
                </a:cubicBezTo>
                <a:cubicBezTo>
                  <a:pt x="11316867" y="2933262"/>
                  <a:pt x="11304933" y="2916073"/>
                  <a:pt x="11316251" y="2912017"/>
                </a:cubicBezTo>
                <a:cubicBezTo>
                  <a:pt x="11340721" y="2913773"/>
                  <a:pt x="11308271" y="2949484"/>
                  <a:pt x="11325890" y="2954885"/>
                </a:cubicBezTo>
                <a:cubicBezTo>
                  <a:pt x="11339109" y="2949763"/>
                  <a:pt x="11330712" y="2908397"/>
                  <a:pt x="11351788" y="2916756"/>
                </a:cubicBezTo>
                <a:cubicBezTo>
                  <a:pt x="11357706" y="2934624"/>
                  <a:pt x="11335967" y="2949328"/>
                  <a:pt x="11353548" y="2958049"/>
                </a:cubicBezTo>
                <a:cubicBezTo>
                  <a:pt x="11355487" y="2953663"/>
                  <a:pt x="11360445" y="2955377"/>
                  <a:pt x="11365978" y="2956869"/>
                </a:cubicBezTo>
                <a:close/>
                <a:moveTo>
                  <a:pt x="11368528" y="2994221"/>
                </a:moveTo>
                <a:cubicBezTo>
                  <a:pt x="11085927" y="2938470"/>
                  <a:pt x="10746186" y="2825537"/>
                  <a:pt x="10447980" y="2753358"/>
                </a:cubicBezTo>
                <a:cubicBezTo>
                  <a:pt x="10390571" y="2739908"/>
                  <a:pt x="10332549" y="2730001"/>
                  <a:pt x="10288065" y="2697000"/>
                </a:cubicBezTo>
                <a:cubicBezTo>
                  <a:pt x="10314694" y="2624874"/>
                  <a:pt x="10317137" y="2561129"/>
                  <a:pt x="10351606" y="2493898"/>
                </a:cubicBezTo>
                <a:cubicBezTo>
                  <a:pt x="10366574" y="2500988"/>
                  <a:pt x="10375691" y="2479277"/>
                  <a:pt x="10386581" y="2482659"/>
                </a:cubicBezTo>
                <a:cubicBezTo>
                  <a:pt x="10387554" y="2482612"/>
                  <a:pt x="10392882" y="2492116"/>
                  <a:pt x="10392483" y="2491940"/>
                </a:cubicBezTo>
                <a:cubicBezTo>
                  <a:pt x="10477811" y="2505809"/>
                  <a:pt x="10565248" y="2535386"/>
                  <a:pt x="10653718" y="2549690"/>
                </a:cubicBezTo>
                <a:cubicBezTo>
                  <a:pt x="10739445" y="2563735"/>
                  <a:pt x="10821463" y="2581861"/>
                  <a:pt x="10895434" y="2603105"/>
                </a:cubicBezTo>
                <a:cubicBezTo>
                  <a:pt x="10923100" y="2610563"/>
                  <a:pt x="10946714" y="2627193"/>
                  <a:pt x="10973009" y="2634521"/>
                </a:cubicBezTo>
                <a:cubicBezTo>
                  <a:pt x="10991601" y="2639876"/>
                  <a:pt x="11012354" y="2641419"/>
                  <a:pt x="11031253" y="2645003"/>
                </a:cubicBezTo>
                <a:cubicBezTo>
                  <a:pt x="11122123" y="2664657"/>
                  <a:pt x="11232897" y="2705022"/>
                  <a:pt x="11313207" y="2732404"/>
                </a:cubicBezTo>
                <a:cubicBezTo>
                  <a:pt x="11351105" y="2745812"/>
                  <a:pt x="11392351" y="2751643"/>
                  <a:pt x="11423591" y="2776886"/>
                </a:cubicBezTo>
                <a:cubicBezTo>
                  <a:pt x="11397286" y="2855828"/>
                  <a:pt x="11403265" y="2928538"/>
                  <a:pt x="11368528" y="2994221"/>
                </a:cubicBezTo>
                <a:close/>
                <a:moveTo>
                  <a:pt x="6973850" y="13119930"/>
                </a:moveTo>
                <a:cubicBezTo>
                  <a:pt x="7011249" y="13048968"/>
                  <a:pt x="7016084" y="12938260"/>
                  <a:pt x="6975077" y="12893738"/>
                </a:cubicBezTo>
                <a:cubicBezTo>
                  <a:pt x="6948360" y="12864806"/>
                  <a:pt x="6906163" y="12850443"/>
                  <a:pt x="6875122" y="12824834"/>
                </a:cubicBezTo>
                <a:cubicBezTo>
                  <a:pt x="6871319" y="12843135"/>
                  <a:pt x="6867516" y="12861436"/>
                  <a:pt x="6863713" y="12879737"/>
                </a:cubicBezTo>
                <a:cubicBezTo>
                  <a:pt x="6847547" y="12884012"/>
                  <a:pt x="6810612" y="12890054"/>
                  <a:pt x="6809192" y="12868494"/>
                </a:cubicBezTo>
                <a:cubicBezTo>
                  <a:pt x="6788239" y="12943920"/>
                  <a:pt x="6761011" y="13038935"/>
                  <a:pt x="6750215" y="13110761"/>
                </a:cubicBezTo>
                <a:cubicBezTo>
                  <a:pt x="6760773" y="13127795"/>
                  <a:pt x="6792993" y="13108729"/>
                  <a:pt x="6804171" y="13126513"/>
                </a:cubicBezTo>
                <a:cubicBezTo>
                  <a:pt x="6795128" y="13153442"/>
                  <a:pt x="6783272" y="13186740"/>
                  <a:pt x="6785590" y="13214882"/>
                </a:cubicBezTo>
                <a:cubicBezTo>
                  <a:pt x="6812265" y="13206210"/>
                  <a:pt x="6827755" y="13195927"/>
                  <a:pt x="6852578" y="13189293"/>
                </a:cubicBezTo>
                <a:cubicBezTo>
                  <a:pt x="6873559" y="13183815"/>
                  <a:pt x="6902736" y="13186715"/>
                  <a:pt x="6926086" y="13173721"/>
                </a:cubicBezTo>
                <a:cubicBezTo>
                  <a:pt x="6945298" y="13162822"/>
                  <a:pt x="6961383" y="13143584"/>
                  <a:pt x="6973850" y="13119930"/>
                </a:cubicBezTo>
                <a:close/>
                <a:moveTo>
                  <a:pt x="7027668" y="13084916"/>
                </a:moveTo>
                <a:cubicBezTo>
                  <a:pt x="6994330" y="13194835"/>
                  <a:pt x="6907466" y="13244944"/>
                  <a:pt x="6779604" y="13244588"/>
                </a:cubicBezTo>
                <a:cubicBezTo>
                  <a:pt x="6772383" y="13256622"/>
                  <a:pt x="6774867" y="13280081"/>
                  <a:pt x="6767408" y="13303426"/>
                </a:cubicBezTo>
                <a:cubicBezTo>
                  <a:pt x="6742286" y="13295658"/>
                  <a:pt x="6738702" y="13294074"/>
                  <a:pt x="6714237" y="13283740"/>
                </a:cubicBezTo>
                <a:cubicBezTo>
                  <a:pt x="6706900" y="13321888"/>
                  <a:pt x="6699386" y="13360436"/>
                  <a:pt x="6687659" y="13392363"/>
                </a:cubicBezTo>
                <a:cubicBezTo>
                  <a:pt x="6676901" y="13403786"/>
                  <a:pt x="6658559" y="13403292"/>
                  <a:pt x="6651172" y="13420010"/>
                </a:cubicBezTo>
                <a:cubicBezTo>
                  <a:pt x="6517021" y="13414498"/>
                  <a:pt x="6372658" y="13407326"/>
                  <a:pt x="6241871" y="13423282"/>
                </a:cubicBezTo>
                <a:cubicBezTo>
                  <a:pt x="6202724" y="13427869"/>
                  <a:pt x="6163104" y="13438909"/>
                  <a:pt x="6138649" y="13432861"/>
                </a:cubicBezTo>
                <a:cubicBezTo>
                  <a:pt x="6083193" y="13418349"/>
                  <a:pt x="6065416" y="13356258"/>
                  <a:pt x="6014181" y="13332193"/>
                </a:cubicBezTo>
                <a:cubicBezTo>
                  <a:pt x="6010186" y="13305689"/>
                  <a:pt x="5986767" y="13288681"/>
                  <a:pt x="5980301" y="13263463"/>
                </a:cubicBezTo>
                <a:cubicBezTo>
                  <a:pt x="5964959" y="13203400"/>
                  <a:pt x="5982316" y="13101644"/>
                  <a:pt x="6003482" y="13022506"/>
                </a:cubicBezTo>
                <a:cubicBezTo>
                  <a:pt x="6020048" y="12961316"/>
                  <a:pt x="6043749" y="12869977"/>
                  <a:pt x="6059924" y="12792439"/>
                </a:cubicBezTo>
                <a:cubicBezTo>
                  <a:pt x="6076756" y="12712337"/>
                  <a:pt x="6086061" y="12568488"/>
                  <a:pt x="6124355" y="12480742"/>
                </a:cubicBezTo>
                <a:cubicBezTo>
                  <a:pt x="6153023" y="12415861"/>
                  <a:pt x="6187918" y="12387509"/>
                  <a:pt x="6266505" y="12408911"/>
                </a:cubicBezTo>
                <a:cubicBezTo>
                  <a:pt x="6307988" y="12420580"/>
                  <a:pt x="6356167" y="12441867"/>
                  <a:pt x="6410652" y="12456425"/>
                </a:cubicBezTo>
                <a:cubicBezTo>
                  <a:pt x="6447977" y="12466733"/>
                  <a:pt x="6495433" y="12481041"/>
                  <a:pt x="6524424" y="12480053"/>
                </a:cubicBezTo>
                <a:cubicBezTo>
                  <a:pt x="6554961" y="12478798"/>
                  <a:pt x="6584893" y="12444446"/>
                  <a:pt x="6631708" y="12449432"/>
                </a:cubicBezTo>
                <a:cubicBezTo>
                  <a:pt x="6712211" y="12457883"/>
                  <a:pt x="6805484" y="12484823"/>
                  <a:pt x="6871730" y="12521230"/>
                </a:cubicBezTo>
                <a:cubicBezTo>
                  <a:pt x="6879174" y="12587318"/>
                  <a:pt x="6861978" y="12643472"/>
                  <a:pt x="6845431" y="12713234"/>
                </a:cubicBezTo>
                <a:cubicBezTo>
                  <a:pt x="6851072" y="12725241"/>
                  <a:pt x="6871330" y="12712782"/>
                  <a:pt x="6887350" y="12721764"/>
                </a:cubicBezTo>
                <a:cubicBezTo>
                  <a:pt x="6864396" y="12792025"/>
                  <a:pt x="6925101" y="12802196"/>
                  <a:pt x="6965440" y="12834767"/>
                </a:cubicBezTo>
                <a:cubicBezTo>
                  <a:pt x="7026234" y="12883513"/>
                  <a:pt x="7060571" y="12978136"/>
                  <a:pt x="7027668" y="13084916"/>
                </a:cubicBezTo>
                <a:close/>
              </a:path>
            </a:pathLst>
          </a:custGeom>
          <a:solidFill>
            <a:schemeClr val="dk1">
              <a:alpha val="49803"/>
            </a:scheme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Twentieth Century"/>
              <a:ea typeface="Twentieth Century"/>
              <a:cs typeface="Twentieth Century"/>
              <a:sym typeface="Twentieth Century"/>
            </a:endParaRPr>
          </a:p>
        </p:txBody>
      </p:sp>
      <p:sp>
        <p:nvSpPr>
          <p:cNvPr id="198" name="Google Shape;198;p13"/>
          <p:cNvSpPr txBox="1"/>
          <p:nvPr/>
        </p:nvSpPr>
        <p:spPr>
          <a:xfrm>
            <a:off x="3668997" y="1072975"/>
            <a:ext cx="4324800" cy="646500"/>
          </a:xfrm>
          <a:prstGeom prst="rect">
            <a:avLst/>
          </a:prstGeom>
          <a:noFill/>
          <a:ln>
            <a:noFill/>
          </a:ln>
        </p:spPr>
        <p:txBody>
          <a:bodyPr spcFirstLastPara="1" wrap="square" lIns="91425" tIns="45700" rIns="91425" bIns="45700" anchor="t" anchorCtr="0">
            <a:spAutoFit/>
          </a:bodyPr>
          <a:lstStyle/>
          <a:p>
            <a:pPr marL="0" marR="0" lvl="0" indent="0" algn="l" rtl="0">
              <a:spcBef>
                <a:spcPts val="0"/>
              </a:spcBef>
              <a:spcAft>
                <a:spcPts val="0"/>
              </a:spcAft>
              <a:buNone/>
            </a:pPr>
            <a:r>
              <a:rPr lang="en-US" sz="3600">
                <a:solidFill>
                  <a:schemeClr val="dk1"/>
                </a:solidFill>
                <a:latin typeface="Short Stack"/>
                <a:ea typeface="Short Stack"/>
                <a:cs typeface="Short Stack"/>
                <a:sym typeface="Short Stack"/>
              </a:rPr>
              <a:t>Strategic Plan</a:t>
            </a:r>
            <a:endParaRPr/>
          </a:p>
        </p:txBody>
      </p:sp>
      <p:sp>
        <p:nvSpPr>
          <p:cNvPr id="199" name="Google Shape;199;p13"/>
          <p:cNvSpPr txBox="1"/>
          <p:nvPr/>
        </p:nvSpPr>
        <p:spPr>
          <a:xfrm>
            <a:off x="1876926" y="2128059"/>
            <a:ext cx="8438100" cy="3386400"/>
          </a:xfrm>
          <a:prstGeom prst="rect">
            <a:avLst/>
          </a:prstGeom>
          <a:noFill/>
          <a:ln>
            <a:noFill/>
          </a:ln>
        </p:spPr>
        <p:txBody>
          <a:bodyPr spcFirstLastPara="1" wrap="square" lIns="91425" tIns="45700" rIns="91425" bIns="45700" anchor="t" anchorCtr="0">
            <a:spAutoFit/>
          </a:bodyPr>
          <a:lstStyle/>
          <a:p>
            <a:pPr marL="0" marR="0" lvl="0" indent="0" algn="l" rtl="0">
              <a:spcBef>
                <a:spcPts val="0"/>
              </a:spcBef>
              <a:spcAft>
                <a:spcPts val="0"/>
              </a:spcAft>
              <a:buNone/>
            </a:pPr>
            <a:r>
              <a:rPr lang="en-US" sz="2400">
                <a:solidFill>
                  <a:schemeClr val="dk1"/>
                </a:solidFill>
                <a:latin typeface="Short Stack"/>
                <a:ea typeface="Short Stack"/>
                <a:cs typeface="Short Stack"/>
                <a:sym typeface="Short Stack"/>
              </a:rPr>
              <a:t>	</a:t>
            </a:r>
            <a:r>
              <a:rPr lang="en-US" sz="1900">
                <a:solidFill>
                  <a:schemeClr val="dk1"/>
                </a:solidFill>
                <a:latin typeface="Short Stack"/>
                <a:ea typeface="Short Stack"/>
                <a:cs typeface="Short Stack"/>
                <a:sym typeface="Short Stack"/>
              </a:rPr>
              <a:t>The strategic plan is created for administrators, teachers, parents, and stakeholders to review student data and make goals based off of identified areas of need.  The data and these goals are reviewed annually.  Our current goals included in this plan are to increase family involvement on Schoology, increase the number of on-level readers using small groups, using PBIS, reteach, and small groups by ACES to improve behavior, and having inclusive staff events to increase teacher morale.  We are also using Successmaker 3-5 times a week in order for each student to show a gain of .5 for the year.</a:t>
            </a:r>
            <a:endParaRPr sz="1800">
              <a:solidFill>
                <a:schemeClr val="dk1"/>
              </a:solidFill>
              <a:latin typeface="Twentieth Century"/>
              <a:ea typeface="Twentieth Century"/>
              <a:cs typeface="Twentieth Century"/>
              <a:sym typeface="Twentieth Century"/>
            </a:endParaRPr>
          </a:p>
        </p:txBody>
      </p:sp>
      <p:pic>
        <p:nvPicPr>
          <p:cNvPr id="2" name="Audio 1">
            <a:hlinkClick r:id="" action="ppaction://media"/>
            <a:extLst>
              <a:ext uri="{FF2B5EF4-FFF2-40B4-BE49-F238E27FC236}">
                <a16:creationId xmlns:a16="http://schemas.microsoft.com/office/drawing/2014/main" id="{8ED08FCC-152E-173A-59D2-53AC560056EC}"/>
              </a:ext>
            </a:extLst>
          </p:cNvPr>
          <p:cNvPicPr>
            <a:picLocks noChangeAspect="1"/>
          </p:cNvPicPr>
          <p:nvPr>
            <a:audioFile r:link="rId2"/>
            <p:extLst>
              <p:ext uri="{DAA4B4D4-6D71-4841-9C94-3DE7FCFB9230}">
                <p14:media xmlns:p14="http://schemas.microsoft.com/office/powerpoint/2010/main" r:embed="rId1"/>
              </p:ext>
            </p:extLst>
          </p:nvPr>
        </p:nvPicPr>
        <p:blipFill>
          <a:blip r:embed="rId5"/>
          <a:stretch>
            <a:fillRect/>
          </a:stretch>
        </p:blipFill>
        <p:spPr>
          <a:xfrm>
            <a:off x="11226800" y="5892800"/>
            <a:ext cx="812800" cy="812800"/>
          </a:xfrm>
          <a:prstGeom prst="rect">
            <a:avLst/>
          </a:prstGeom>
        </p:spPr>
      </p:pic>
    </p:spTree>
  </p:cSld>
  <p:clrMapOvr>
    <a:masterClrMapping/>
  </p:clrMapOvr>
  <mc:AlternateContent xmlns:mc="http://schemas.openxmlformats.org/markup-compatibility/2006">
    <mc:Choice xmlns:p14="http://schemas.microsoft.com/office/powerpoint/2010/main" Requires="p14">
      <p:transition spd="slow" p14:dur="2000" advTm="60938"/>
    </mc:Choice>
    <mc:Fallback>
      <p:transition spd="slow" advTm="60938"/>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afterEffect">
                                  <p:stCondLst>
                                    <p:cond delay="0"/>
                                  </p:stCondLst>
                                  <p:childTnLst>
                                    <p:cmd type="call" cmd="playFrom(0.0)">
                                      <p:cBhvr>
                                        <p:cTn id="6" dur="1" fill="hold"/>
                                        <p:tgtEl>
                                          <p:spTgt spid="2"/>
                                        </p:tgtEl>
                                      </p:cBhvr>
                                    </p:cmd>
                                  </p:childTnLst>
                                </p:cTn>
                              </p:par>
                            </p:childTnLst>
                          </p:cTn>
                        </p:par>
                      </p:childTnLst>
                    </p:cTn>
                  </p:par>
                </p:childTnLst>
              </p:cTn>
              <p:prevCondLst>
                <p:cond evt="onPrev" delay="0">
                  <p:tgtEl>
                    <p:sldTgt/>
                  </p:tgtEl>
                </p:cond>
              </p:prevCondLst>
              <p:nextCondLst>
                <p:cond evt="onNext" delay="0">
                  <p:tgtEl>
                    <p:sldTgt/>
                  </p:tgtEl>
                </p:cond>
              </p:nextCondLst>
            </p:seq>
            <p:audio isNarration="1">
              <p:cMediaNode vol="80000" showWhenStopped="0">
                <p:cTn id="7" fill="hold" display="0">
                  <p:stCondLst>
                    <p:cond delay="indefinite"/>
                  </p:stCondLst>
                  <p:endCondLst>
                    <p:cond evt="onStopAudio" delay="0">
                      <p:tgtEl>
                        <p:sldTgt/>
                      </p:tgtEl>
                    </p:cond>
                  </p:endCondLst>
                </p:cTn>
                <p:tgtEl>
                  <p:spTgt spid="2"/>
                </p:tgtEl>
              </p:cMediaNode>
            </p:audio>
          </p:childTnLst>
        </p:cTn>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203"/>
        <p:cNvGrpSpPr/>
        <p:nvPr/>
      </p:nvGrpSpPr>
      <p:grpSpPr>
        <a:xfrm>
          <a:off x="0" y="0"/>
          <a:ext cx="0" cy="0"/>
          <a:chOff x="0" y="0"/>
          <a:chExt cx="0" cy="0"/>
        </a:xfrm>
      </p:grpSpPr>
      <p:sp>
        <p:nvSpPr>
          <p:cNvPr id="204" name="Google Shape;204;p14"/>
          <p:cNvSpPr/>
          <p:nvPr/>
        </p:nvSpPr>
        <p:spPr>
          <a:xfrm rot="-6830277">
            <a:off x="313490" y="-3589021"/>
            <a:ext cx="11423591" cy="13929353"/>
          </a:xfrm>
          <a:custGeom>
            <a:avLst/>
            <a:gdLst/>
            <a:ahLst/>
            <a:cxnLst/>
            <a:rect l="l" t="t" r="r" b="b"/>
            <a:pathLst>
              <a:path w="11423591" h="13929353" extrusionOk="0">
                <a:moveTo>
                  <a:pt x="54118" y="10887669"/>
                </a:moveTo>
                <a:cubicBezTo>
                  <a:pt x="54717" y="10882815"/>
                  <a:pt x="53316" y="10877910"/>
                  <a:pt x="52003" y="10872806"/>
                </a:cubicBezTo>
                <a:cubicBezTo>
                  <a:pt x="45474" y="10878969"/>
                  <a:pt x="39519" y="10884910"/>
                  <a:pt x="32990" y="10891073"/>
                </a:cubicBezTo>
                <a:cubicBezTo>
                  <a:pt x="36665" y="10894601"/>
                  <a:pt x="40560" y="10898703"/>
                  <a:pt x="44235" y="10902231"/>
                </a:cubicBezTo>
                <a:cubicBezTo>
                  <a:pt x="50921" y="10897328"/>
                  <a:pt x="53519" y="10892523"/>
                  <a:pt x="54118" y="10887669"/>
                </a:cubicBezTo>
                <a:close/>
                <a:moveTo>
                  <a:pt x="2360069" y="5721546"/>
                </a:moveTo>
                <a:cubicBezTo>
                  <a:pt x="2366024" y="5705646"/>
                  <a:pt x="2362120" y="5687000"/>
                  <a:pt x="2340222" y="5683759"/>
                </a:cubicBezTo>
                <a:cubicBezTo>
                  <a:pt x="2321306" y="5692085"/>
                  <a:pt x="2313177" y="5722337"/>
                  <a:pt x="2320777" y="5742855"/>
                </a:cubicBezTo>
                <a:cubicBezTo>
                  <a:pt x="2338305" y="5750599"/>
                  <a:pt x="2354115" y="5737446"/>
                  <a:pt x="2360069" y="5721546"/>
                </a:cubicBezTo>
                <a:close/>
                <a:moveTo>
                  <a:pt x="111393" y="10820088"/>
                </a:moveTo>
                <a:cubicBezTo>
                  <a:pt x="112512" y="10815671"/>
                  <a:pt x="112520" y="10811211"/>
                  <a:pt x="111054" y="10806991"/>
                </a:cubicBezTo>
                <a:cubicBezTo>
                  <a:pt x="97514" y="10821486"/>
                  <a:pt x="75799" y="10836177"/>
                  <a:pt x="81173" y="10850933"/>
                </a:cubicBezTo>
                <a:cubicBezTo>
                  <a:pt x="94687" y="10846190"/>
                  <a:pt x="108036" y="10833337"/>
                  <a:pt x="111393" y="10820088"/>
                </a:cubicBezTo>
                <a:close/>
                <a:moveTo>
                  <a:pt x="1313152" y="8130955"/>
                </a:moveTo>
                <a:cubicBezTo>
                  <a:pt x="1323201" y="8116832"/>
                  <a:pt x="1299013" y="8096149"/>
                  <a:pt x="1291808" y="8116764"/>
                </a:cubicBezTo>
                <a:cubicBezTo>
                  <a:pt x="1304990" y="8119256"/>
                  <a:pt x="1304389" y="8127083"/>
                  <a:pt x="1313152" y="8130955"/>
                </a:cubicBezTo>
                <a:close/>
                <a:moveTo>
                  <a:pt x="1303220" y="8196534"/>
                </a:moveTo>
                <a:cubicBezTo>
                  <a:pt x="1301886" y="8193088"/>
                  <a:pt x="1288944" y="8179279"/>
                  <a:pt x="1283304" y="8187734"/>
                </a:cubicBezTo>
                <a:cubicBezTo>
                  <a:pt x="1291529" y="8188512"/>
                  <a:pt x="1295107" y="8206276"/>
                  <a:pt x="1303220" y="8196534"/>
                </a:cubicBezTo>
                <a:close/>
                <a:moveTo>
                  <a:pt x="153283" y="10805933"/>
                </a:moveTo>
                <a:cubicBezTo>
                  <a:pt x="154336" y="10802573"/>
                  <a:pt x="154092" y="10799222"/>
                  <a:pt x="151645" y="10795878"/>
                </a:cubicBezTo>
                <a:cubicBezTo>
                  <a:pt x="140401" y="10809483"/>
                  <a:pt x="114928" y="10822989"/>
                  <a:pt x="133291" y="10836341"/>
                </a:cubicBezTo>
                <a:cubicBezTo>
                  <a:pt x="135294" y="10826155"/>
                  <a:pt x="150124" y="10816010"/>
                  <a:pt x="153283" y="10805933"/>
                </a:cubicBezTo>
                <a:close/>
                <a:moveTo>
                  <a:pt x="1331551" y="8152887"/>
                </a:moveTo>
                <a:cubicBezTo>
                  <a:pt x="1321138" y="8143050"/>
                  <a:pt x="1309178" y="8133483"/>
                  <a:pt x="1291874" y="8126313"/>
                </a:cubicBezTo>
                <a:cubicBezTo>
                  <a:pt x="1291163" y="8144085"/>
                  <a:pt x="1308431" y="8154571"/>
                  <a:pt x="1326272" y="8164834"/>
                </a:cubicBezTo>
                <a:close/>
                <a:moveTo>
                  <a:pt x="91632" y="10965078"/>
                </a:moveTo>
                <a:cubicBezTo>
                  <a:pt x="91808" y="10964680"/>
                  <a:pt x="88180" y="10962125"/>
                  <a:pt x="87958" y="10961550"/>
                </a:cubicBezTo>
                <a:cubicBezTo>
                  <a:pt x="85990" y="10924014"/>
                  <a:pt x="77044" y="10986252"/>
                  <a:pt x="91632" y="10965078"/>
                </a:cubicBezTo>
                <a:close/>
                <a:moveTo>
                  <a:pt x="1352777" y="8115622"/>
                </a:moveTo>
                <a:cubicBezTo>
                  <a:pt x="1350952" y="8110055"/>
                  <a:pt x="1334445" y="8103237"/>
                  <a:pt x="1329740" y="8114962"/>
                </a:cubicBezTo>
                <a:cubicBezTo>
                  <a:pt x="1339523" y="8119760"/>
                  <a:pt x="1348110" y="8124031"/>
                  <a:pt x="1352777" y="8115622"/>
                </a:cubicBezTo>
                <a:close/>
                <a:moveTo>
                  <a:pt x="1326258" y="8197193"/>
                </a:moveTo>
                <a:cubicBezTo>
                  <a:pt x="1329774" y="8168761"/>
                  <a:pt x="1289606" y="8140066"/>
                  <a:pt x="1265892" y="8133395"/>
                </a:cubicBezTo>
                <a:cubicBezTo>
                  <a:pt x="1284865" y="8155106"/>
                  <a:pt x="1306136" y="8175927"/>
                  <a:pt x="1326258" y="8197193"/>
                </a:cubicBezTo>
                <a:close/>
                <a:moveTo>
                  <a:pt x="4298665" y="1505634"/>
                </a:moveTo>
                <a:cubicBezTo>
                  <a:pt x="4300668" y="1499295"/>
                  <a:pt x="4301112" y="1493151"/>
                  <a:pt x="4297693" y="1489196"/>
                </a:cubicBezTo>
                <a:cubicBezTo>
                  <a:pt x="4295690" y="1495536"/>
                  <a:pt x="4287321" y="1504500"/>
                  <a:pt x="4298665" y="1505634"/>
                </a:cubicBezTo>
                <a:close/>
                <a:moveTo>
                  <a:pt x="1319270" y="8255029"/>
                </a:moveTo>
                <a:cubicBezTo>
                  <a:pt x="1321064" y="8227264"/>
                  <a:pt x="1301035" y="8207943"/>
                  <a:pt x="1277959" y="8190132"/>
                </a:cubicBezTo>
                <a:cubicBezTo>
                  <a:pt x="1266762" y="8204699"/>
                  <a:pt x="1286520" y="8202006"/>
                  <a:pt x="1292375" y="8210304"/>
                </a:cubicBezTo>
                <a:cubicBezTo>
                  <a:pt x="1302844" y="8225401"/>
                  <a:pt x="1302514" y="8255241"/>
                  <a:pt x="1319270" y="8255029"/>
                </a:cubicBezTo>
                <a:close/>
                <a:moveTo>
                  <a:pt x="1365898" y="8149500"/>
                </a:moveTo>
                <a:cubicBezTo>
                  <a:pt x="1349307" y="8145026"/>
                  <a:pt x="1341116" y="8120464"/>
                  <a:pt x="1324638" y="8126510"/>
                </a:cubicBezTo>
                <a:cubicBezTo>
                  <a:pt x="1333819" y="8139134"/>
                  <a:pt x="1337655" y="8154156"/>
                  <a:pt x="1360795" y="8161049"/>
                </a:cubicBezTo>
                <a:close/>
                <a:moveTo>
                  <a:pt x="1393574" y="8128887"/>
                </a:moveTo>
                <a:cubicBezTo>
                  <a:pt x="1389497" y="8125182"/>
                  <a:pt x="1387718" y="8120589"/>
                  <a:pt x="1390710" y="8113818"/>
                </a:cubicBezTo>
                <a:cubicBezTo>
                  <a:pt x="1379918" y="8112382"/>
                  <a:pt x="1367042" y="8108121"/>
                  <a:pt x="1358520" y="8113399"/>
                </a:cubicBezTo>
                <a:cubicBezTo>
                  <a:pt x="1373249" y="8115623"/>
                  <a:pt x="1379930" y="8137138"/>
                  <a:pt x="1393574" y="8128887"/>
                </a:cubicBezTo>
                <a:close/>
                <a:moveTo>
                  <a:pt x="139763" y="10969202"/>
                </a:moveTo>
                <a:cubicBezTo>
                  <a:pt x="117810" y="10949978"/>
                  <a:pt x="99102" y="10941712"/>
                  <a:pt x="96009" y="10917488"/>
                </a:cubicBezTo>
                <a:cubicBezTo>
                  <a:pt x="84742" y="10918224"/>
                  <a:pt x="73758" y="10904323"/>
                  <a:pt x="62652" y="10920845"/>
                </a:cubicBezTo>
                <a:cubicBezTo>
                  <a:pt x="87437" y="10942272"/>
                  <a:pt x="121385" y="10972034"/>
                  <a:pt x="139763" y="10969202"/>
                </a:cubicBezTo>
                <a:close/>
                <a:moveTo>
                  <a:pt x="1402645" y="8151458"/>
                </a:moveTo>
                <a:cubicBezTo>
                  <a:pt x="1383090" y="8146150"/>
                  <a:pt x="1379791" y="8134221"/>
                  <a:pt x="1366951" y="8126643"/>
                </a:cubicBezTo>
                <a:cubicBezTo>
                  <a:pt x="1363054" y="8143008"/>
                  <a:pt x="1376384" y="8152706"/>
                  <a:pt x="1393383" y="8161645"/>
                </a:cubicBezTo>
                <a:cubicBezTo>
                  <a:pt x="1395494" y="8156866"/>
                  <a:pt x="1400626" y="8158181"/>
                  <a:pt x="1402645" y="8151458"/>
                </a:cubicBezTo>
                <a:close/>
                <a:moveTo>
                  <a:pt x="480283" y="10245267"/>
                </a:moveTo>
                <a:cubicBezTo>
                  <a:pt x="481523" y="10244210"/>
                  <a:pt x="482026" y="10242533"/>
                  <a:pt x="481115" y="10239754"/>
                </a:cubicBezTo>
                <a:cubicBezTo>
                  <a:pt x="477278" y="10240910"/>
                  <a:pt x="471009" y="10240041"/>
                  <a:pt x="471194" y="10243924"/>
                </a:cubicBezTo>
                <a:cubicBezTo>
                  <a:pt x="472960" y="10244229"/>
                  <a:pt x="475300" y="10244312"/>
                  <a:pt x="475041" y="10247049"/>
                </a:cubicBezTo>
                <a:cubicBezTo>
                  <a:pt x="477070" y="10246757"/>
                  <a:pt x="479045" y="10246323"/>
                  <a:pt x="480283" y="10245267"/>
                </a:cubicBezTo>
                <a:close/>
                <a:moveTo>
                  <a:pt x="1701976" y="7480558"/>
                </a:moveTo>
                <a:cubicBezTo>
                  <a:pt x="1697071" y="7475541"/>
                  <a:pt x="1702393" y="7468869"/>
                  <a:pt x="1697663" y="7463454"/>
                </a:cubicBezTo>
                <a:cubicBezTo>
                  <a:pt x="1687620" y="7468991"/>
                  <a:pt x="1695194" y="7485161"/>
                  <a:pt x="1701976" y="7480558"/>
                </a:cubicBezTo>
                <a:close/>
                <a:moveTo>
                  <a:pt x="4757899" y="566475"/>
                </a:moveTo>
                <a:cubicBezTo>
                  <a:pt x="4761687" y="560059"/>
                  <a:pt x="4763529" y="553734"/>
                  <a:pt x="4759757" y="548261"/>
                </a:cubicBezTo>
                <a:cubicBezTo>
                  <a:pt x="4752876" y="555214"/>
                  <a:pt x="4755101" y="560955"/>
                  <a:pt x="4757899" y="566475"/>
                </a:cubicBezTo>
                <a:close/>
                <a:moveTo>
                  <a:pt x="1690443" y="7512034"/>
                </a:moveTo>
                <a:cubicBezTo>
                  <a:pt x="1689584" y="7502156"/>
                  <a:pt x="1692783" y="7491695"/>
                  <a:pt x="1681872" y="7483074"/>
                </a:cubicBezTo>
                <a:cubicBezTo>
                  <a:pt x="1675496" y="7492131"/>
                  <a:pt x="1679994" y="7513116"/>
                  <a:pt x="1690443" y="7512034"/>
                </a:cubicBezTo>
                <a:close/>
                <a:moveTo>
                  <a:pt x="4778621" y="522809"/>
                </a:moveTo>
                <a:cubicBezTo>
                  <a:pt x="4776805" y="521531"/>
                  <a:pt x="4774989" y="520253"/>
                  <a:pt x="4773572" y="519151"/>
                </a:cubicBezTo>
                <a:cubicBezTo>
                  <a:pt x="4771896" y="520789"/>
                  <a:pt x="4770617" y="522604"/>
                  <a:pt x="4769914" y="524196"/>
                </a:cubicBezTo>
                <a:cubicBezTo>
                  <a:pt x="4771331" y="525299"/>
                  <a:pt x="4773147" y="526577"/>
                  <a:pt x="4774963" y="527855"/>
                </a:cubicBezTo>
                <a:cubicBezTo>
                  <a:pt x="4776065" y="526438"/>
                  <a:pt x="4777344" y="524624"/>
                  <a:pt x="4778621" y="522809"/>
                </a:cubicBezTo>
                <a:close/>
                <a:moveTo>
                  <a:pt x="1421098" y="8122084"/>
                </a:moveTo>
                <a:cubicBezTo>
                  <a:pt x="1421560" y="8121173"/>
                  <a:pt x="1420854" y="8119404"/>
                  <a:pt x="1418128" y="8116414"/>
                </a:cubicBezTo>
                <a:cubicBezTo>
                  <a:pt x="1416090" y="8114561"/>
                  <a:pt x="1409060" y="8114311"/>
                  <a:pt x="1408402" y="8116877"/>
                </a:cubicBezTo>
                <a:cubicBezTo>
                  <a:pt x="1407812" y="8119829"/>
                  <a:pt x="1419712" y="8124819"/>
                  <a:pt x="1421098" y="8122084"/>
                </a:cubicBezTo>
                <a:close/>
                <a:moveTo>
                  <a:pt x="4703619" y="703334"/>
                </a:moveTo>
                <a:cubicBezTo>
                  <a:pt x="4699475" y="690083"/>
                  <a:pt x="4727704" y="660679"/>
                  <a:pt x="4710361" y="656823"/>
                </a:cubicBezTo>
                <a:cubicBezTo>
                  <a:pt x="4710309" y="672028"/>
                  <a:pt x="4686830" y="690682"/>
                  <a:pt x="4703619" y="703334"/>
                </a:cubicBezTo>
                <a:close/>
                <a:moveTo>
                  <a:pt x="4692417" y="734075"/>
                </a:moveTo>
                <a:cubicBezTo>
                  <a:pt x="4689137" y="730722"/>
                  <a:pt x="4690896" y="726741"/>
                  <a:pt x="4688588" y="723342"/>
                </a:cubicBezTo>
                <a:cubicBezTo>
                  <a:pt x="4679586" y="730785"/>
                  <a:pt x="4684563" y="741074"/>
                  <a:pt x="4692417" y="734075"/>
                </a:cubicBezTo>
                <a:close/>
                <a:moveTo>
                  <a:pt x="4064462" y="2155562"/>
                </a:moveTo>
                <a:cubicBezTo>
                  <a:pt x="4067262" y="2144933"/>
                  <a:pt x="4061645" y="2130238"/>
                  <a:pt x="4043508" y="2132367"/>
                </a:cubicBezTo>
                <a:cubicBezTo>
                  <a:pt x="4031923" y="2139938"/>
                  <a:pt x="4046503" y="2146795"/>
                  <a:pt x="4034917" y="2154366"/>
                </a:cubicBezTo>
                <a:cubicBezTo>
                  <a:pt x="4050446" y="2172756"/>
                  <a:pt x="4061663" y="2166192"/>
                  <a:pt x="4064462" y="2155562"/>
                </a:cubicBezTo>
                <a:close/>
                <a:moveTo>
                  <a:pt x="4741512" y="624309"/>
                </a:moveTo>
                <a:cubicBezTo>
                  <a:pt x="4742148" y="622330"/>
                  <a:pt x="4741668" y="620452"/>
                  <a:pt x="4738569" y="618845"/>
                </a:cubicBezTo>
                <a:cubicBezTo>
                  <a:pt x="4735087" y="623492"/>
                  <a:pt x="4735449" y="626984"/>
                  <a:pt x="4737756" y="630382"/>
                </a:cubicBezTo>
                <a:cubicBezTo>
                  <a:pt x="4739122" y="628369"/>
                  <a:pt x="4740875" y="626288"/>
                  <a:pt x="4741512" y="624309"/>
                </a:cubicBezTo>
                <a:close/>
                <a:moveTo>
                  <a:pt x="483641" y="10264152"/>
                </a:moveTo>
                <a:cubicBezTo>
                  <a:pt x="483326" y="10261638"/>
                  <a:pt x="483233" y="10259697"/>
                  <a:pt x="482919" y="10257182"/>
                </a:cubicBezTo>
                <a:cubicBezTo>
                  <a:pt x="477889" y="10257810"/>
                  <a:pt x="475282" y="10256183"/>
                  <a:pt x="472101" y="10254778"/>
                </a:cubicBezTo>
                <a:cubicBezTo>
                  <a:pt x="471898" y="10262765"/>
                  <a:pt x="473896" y="10267924"/>
                  <a:pt x="480516" y="10267999"/>
                </a:cubicBezTo>
                <a:cubicBezTo>
                  <a:pt x="480423" y="10266056"/>
                  <a:pt x="480506" y="10263718"/>
                  <a:pt x="483641" y="10264152"/>
                </a:cubicBezTo>
                <a:close/>
                <a:moveTo>
                  <a:pt x="4310772" y="1602867"/>
                </a:moveTo>
                <a:cubicBezTo>
                  <a:pt x="4312436" y="1584151"/>
                  <a:pt x="4293879" y="1576006"/>
                  <a:pt x="4283309" y="1568443"/>
                </a:cubicBezTo>
                <a:cubicBezTo>
                  <a:pt x="4282108" y="1585032"/>
                  <a:pt x="4302428" y="1585893"/>
                  <a:pt x="4310772" y="1602867"/>
                </a:cubicBezTo>
                <a:close/>
                <a:moveTo>
                  <a:pt x="4305493" y="1616072"/>
                </a:moveTo>
                <a:cubicBezTo>
                  <a:pt x="4299927" y="1607637"/>
                  <a:pt x="4300114" y="1596533"/>
                  <a:pt x="4289455" y="1590199"/>
                </a:cubicBezTo>
                <a:cubicBezTo>
                  <a:pt x="4286918" y="1603911"/>
                  <a:pt x="4294612" y="1612809"/>
                  <a:pt x="4297783" y="1624467"/>
                </a:cubicBezTo>
                <a:cubicBezTo>
                  <a:pt x="4299652" y="1619970"/>
                  <a:pt x="4302573" y="1618021"/>
                  <a:pt x="4305493" y="1616072"/>
                </a:cubicBezTo>
                <a:close/>
                <a:moveTo>
                  <a:pt x="4773655" y="558565"/>
                </a:moveTo>
                <a:cubicBezTo>
                  <a:pt x="4774474" y="554287"/>
                  <a:pt x="4773116" y="550356"/>
                  <a:pt x="4768465" y="546874"/>
                </a:cubicBezTo>
                <a:cubicBezTo>
                  <a:pt x="4764993" y="555809"/>
                  <a:pt x="4761697" y="564346"/>
                  <a:pt x="4765784" y="572338"/>
                </a:cubicBezTo>
                <a:cubicBezTo>
                  <a:pt x="4769840" y="567468"/>
                  <a:pt x="4772836" y="562843"/>
                  <a:pt x="4773655" y="558565"/>
                </a:cubicBezTo>
                <a:close/>
                <a:moveTo>
                  <a:pt x="1719706" y="7481268"/>
                </a:moveTo>
                <a:cubicBezTo>
                  <a:pt x="1710856" y="7466909"/>
                  <a:pt x="1721935" y="7450431"/>
                  <a:pt x="1709427" y="7436830"/>
                </a:cubicBezTo>
                <a:cubicBezTo>
                  <a:pt x="1702487" y="7450387"/>
                  <a:pt x="1708868" y="7486453"/>
                  <a:pt x="1719706" y="7481268"/>
                </a:cubicBezTo>
                <a:close/>
                <a:moveTo>
                  <a:pt x="4803068" y="504523"/>
                </a:moveTo>
                <a:cubicBezTo>
                  <a:pt x="4803789" y="498715"/>
                  <a:pt x="4801875" y="493349"/>
                  <a:pt x="4796094" y="488653"/>
                </a:cubicBezTo>
                <a:cubicBezTo>
                  <a:pt x="4790816" y="500597"/>
                  <a:pt x="4789429" y="512357"/>
                  <a:pt x="4794230" y="523044"/>
                </a:cubicBezTo>
                <a:cubicBezTo>
                  <a:pt x="4798990" y="516581"/>
                  <a:pt x="4802347" y="510331"/>
                  <a:pt x="4803068" y="504523"/>
                </a:cubicBezTo>
                <a:close/>
                <a:moveTo>
                  <a:pt x="4327030" y="1583051"/>
                </a:moveTo>
                <a:cubicBezTo>
                  <a:pt x="4325782" y="1557637"/>
                  <a:pt x="4310901" y="1537098"/>
                  <a:pt x="4292815" y="1518179"/>
                </a:cubicBezTo>
                <a:cubicBezTo>
                  <a:pt x="4278864" y="1536002"/>
                  <a:pt x="4334189" y="1578013"/>
                  <a:pt x="4305107" y="1561691"/>
                </a:cubicBezTo>
                <a:cubicBezTo>
                  <a:pt x="4301938" y="1571343"/>
                  <a:pt x="4305134" y="1578369"/>
                  <a:pt x="4315971" y="1582246"/>
                </a:cubicBezTo>
                <a:cubicBezTo>
                  <a:pt x="4319149" y="1563948"/>
                  <a:pt x="4315998" y="1577616"/>
                  <a:pt x="4327030" y="1583051"/>
                </a:cubicBezTo>
                <a:close/>
                <a:moveTo>
                  <a:pt x="1734066" y="7451992"/>
                </a:moveTo>
                <a:cubicBezTo>
                  <a:pt x="1727655" y="7443934"/>
                  <a:pt x="1736544" y="7434563"/>
                  <a:pt x="1725901" y="7427486"/>
                </a:cubicBezTo>
                <a:cubicBezTo>
                  <a:pt x="1722168" y="7434860"/>
                  <a:pt x="1723884" y="7454617"/>
                  <a:pt x="1734066" y="7451992"/>
                </a:cubicBezTo>
                <a:close/>
                <a:moveTo>
                  <a:pt x="4854368" y="394482"/>
                </a:moveTo>
                <a:cubicBezTo>
                  <a:pt x="4858155" y="388066"/>
                  <a:pt x="4859997" y="381742"/>
                  <a:pt x="4856225" y="376268"/>
                </a:cubicBezTo>
                <a:cubicBezTo>
                  <a:pt x="4850493" y="382777"/>
                  <a:pt x="4845557" y="389637"/>
                  <a:pt x="4854368" y="394482"/>
                </a:cubicBezTo>
                <a:close/>
                <a:moveTo>
                  <a:pt x="4483870" y="1233762"/>
                </a:moveTo>
                <a:cubicBezTo>
                  <a:pt x="4486166" y="1219106"/>
                  <a:pt x="4474127" y="1210509"/>
                  <a:pt x="4467511" y="1199528"/>
                </a:cubicBezTo>
                <a:cubicBezTo>
                  <a:pt x="4463611" y="1214994"/>
                  <a:pt x="4477253" y="1222781"/>
                  <a:pt x="4483870" y="1233762"/>
                </a:cubicBezTo>
                <a:close/>
                <a:moveTo>
                  <a:pt x="3070742" y="4432361"/>
                </a:moveTo>
                <a:cubicBezTo>
                  <a:pt x="3079299" y="4421422"/>
                  <a:pt x="3076408" y="4409495"/>
                  <a:pt x="3077236" y="4397623"/>
                </a:cubicBezTo>
                <a:cubicBezTo>
                  <a:pt x="3071578" y="4408912"/>
                  <a:pt x="3064953" y="4420085"/>
                  <a:pt x="3070742" y="4432361"/>
                </a:cubicBezTo>
                <a:close/>
                <a:moveTo>
                  <a:pt x="4006027" y="2317419"/>
                </a:moveTo>
                <a:cubicBezTo>
                  <a:pt x="4013947" y="2311753"/>
                  <a:pt x="4013311" y="2290514"/>
                  <a:pt x="4002606" y="2295299"/>
                </a:cubicBezTo>
                <a:cubicBezTo>
                  <a:pt x="4008262" y="2302603"/>
                  <a:pt x="4000371" y="2310116"/>
                  <a:pt x="4006027" y="2317419"/>
                </a:cubicBezTo>
                <a:close/>
                <a:moveTo>
                  <a:pt x="4702516" y="741392"/>
                </a:moveTo>
                <a:cubicBezTo>
                  <a:pt x="4699541" y="736271"/>
                  <a:pt x="4705051" y="729189"/>
                  <a:pt x="4700131" y="724159"/>
                </a:cubicBezTo>
                <a:cubicBezTo>
                  <a:pt x="4692407" y="729788"/>
                  <a:pt x="4694522" y="745474"/>
                  <a:pt x="4702516" y="741392"/>
                </a:cubicBezTo>
                <a:close/>
                <a:moveTo>
                  <a:pt x="4812287" y="492953"/>
                </a:moveTo>
                <a:cubicBezTo>
                  <a:pt x="4823049" y="481528"/>
                  <a:pt x="4818931" y="460674"/>
                  <a:pt x="4809908" y="459543"/>
                </a:cubicBezTo>
                <a:cubicBezTo>
                  <a:pt x="4813338" y="470100"/>
                  <a:pt x="4800326" y="483385"/>
                  <a:pt x="4812287" y="492953"/>
                </a:cubicBezTo>
                <a:close/>
                <a:moveTo>
                  <a:pt x="1707894" y="7523047"/>
                </a:moveTo>
                <a:cubicBezTo>
                  <a:pt x="1709276" y="7518307"/>
                  <a:pt x="1708154" y="7514397"/>
                  <a:pt x="1703147" y="7513372"/>
                </a:cubicBezTo>
                <a:cubicBezTo>
                  <a:pt x="1709290" y="7519886"/>
                  <a:pt x="1695459" y="7527548"/>
                  <a:pt x="1691071" y="7517061"/>
                </a:cubicBezTo>
                <a:cubicBezTo>
                  <a:pt x="1683189" y="7523077"/>
                  <a:pt x="1691929" y="7526939"/>
                  <a:pt x="1687928" y="7532770"/>
                </a:cubicBezTo>
                <a:cubicBezTo>
                  <a:pt x="1680703" y="7536227"/>
                  <a:pt x="1671945" y="7523809"/>
                  <a:pt x="1665172" y="7532690"/>
                </a:cubicBezTo>
                <a:cubicBezTo>
                  <a:pt x="1677068" y="7558963"/>
                  <a:pt x="1703747" y="7537267"/>
                  <a:pt x="1707894" y="7523047"/>
                </a:cubicBezTo>
                <a:close/>
                <a:moveTo>
                  <a:pt x="4495079" y="1215431"/>
                </a:moveTo>
                <a:cubicBezTo>
                  <a:pt x="4491134" y="1210203"/>
                  <a:pt x="4489166" y="1203266"/>
                  <a:pt x="4483289" y="1199132"/>
                </a:cubicBezTo>
                <a:cubicBezTo>
                  <a:pt x="4478125" y="1206477"/>
                  <a:pt x="4486888" y="1221938"/>
                  <a:pt x="4495079" y="1215431"/>
                </a:cubicBezTo>
                <a:close/>
                <a:moveTo>
                  <a:pt x="4393499" y="1445522"/>
                </a:moveTo>
                <a:cubicBezTo>
                  <a:pt x="4387461" y="1437208"/>
                  <a:pt x="4383498" y="1427963"/>
                  <a:pt x="4378462" y="1419143"/>
                </a:cubicBezTo>
                <a:lnTo>
                  <a:pt x="4368802" y="1408420"/>
                </a:lnTo>
                <a:lnTo>
                  <a:pt x="4356988" y="1395306"/>
                </a:lnTo>
                <a:cubicBezTo>
                  <a:pt x="4357093" y="1400255"/>
                  <a:pt x="4358484" y="1405568"/>
                  <a:pt x="4360748" y="1410828"/>
                </a:cubicBezTo>
                <a:lnTo>
                  <a:pt x="4362324" y="1413493"/>
                </a:lnTo>
                <a:lnTo>
                  <a:pt x="4369741" y="1426036"/>
                </a:lnTo>
                <a:cubicBezTo>
                  <a:pt x="4376930" y="1435515"/>
                  <a:pt x="4385953" y="1443120"/>
                  <a:pt x="4393499" y="1445522"/>
                </a:cubicBezTo>
                <a:close/>
                <a:moveTo>
                  <a:pt x="4436971" y="1352642"/>
                </a:moveTo>
                <a:cubicBezTo>
                  <a:pt x="4437754" y="1337567"/>
                  <a:pt x="4424610" y="1314375"/>
                  <a:pt x="4410719" y="1314291"/>
                </a:cubicBezTo>
                <a:cubicBezTo>
                  <a:pt x="4413952" y="1329350"/>
                  <a:pt x="4426428" y="1340449"/>
                  <a:pt x="4436971" y="1352642"/>
                </a:cubicBezTo>
                <a:close/>
                <a:moveTo>
                  <a:pt x="4834534" y="453649"/>
                </a:moveTo>
                <a:cubicBezTo>
                  <a:pt x="4835177" y="449769"/>
                  <a:pt x="4834129" y="446213"/>
                  <a:pt x="4829988" y="443194"/>
                </a:cubicBezTo>
                <a:cubicBezTo>
                  <a:pt x="4825497" y="451202"/>
                  <a:pt x="4824896" y="459027"/>
                  <a:pt x="4828937" y="466047"/>
                </a:cubicBezTo>
                <a:cubicBezTo>
                  <a:pt x="4831558" y="461732"/>
                  <a:pt x="4833891" y="457529"/>
                  <a:pt x="4834534" y="453649"/>
                </a:cubicBezTo>
                <a:close/>
                <a:moveTo>
                  <a:pt x="4882990" y="344790"/>
                </a:moveTo>
                <a:cubicBezTo>
                  <a:pt x="4884356" y="324455"/>
                  <a:pt x="4902242" y="315227"/>
                  <a:pt x="4896225" y="295437"/>
                </a:cubicBezTo>
                <a:cubicBezTo>
                  <a:pt x="4884077" y="318622"/>
                  <a:pt x="4869011" y="341944"/>
                  <a:pt x="4861104" y="364148"/>
                </a:cubicBezTo>
                <a:cubicBezTo>
                  <a:pt x="4865357" y="367455"/>
                  <a:pt x="4869025" y="366696"/>
                  <a:pt x="4872424" y="364391"/>
                </a:cubicBezTo>
                <a:cubicBezTo>
                  <a:pt x="4870867" y="360372"/>
                  <a:pt x="4870149" y="337213"/>
                  <a:pt x="4882990" y="344790"/>
                </a:cubicBezTo>
                <a:close/>
                <a:moveTo>
                  <a:pt x="4310143" y="1641424"/>
                </a:moveTo>
                <a:cubicBezTo>
                  <a:pt x="4307775" y="1640017"/>
                  <a:pt x="4305647" y="1639553"/>
                  <a:pt x="4303563" y="1638475"/>
                </a:cubicBezTo>
                <a:cubicBezTo>
                  <a:pt x="4302486" y="1640558"/>
                  <a:pt x="4301693" y="1642971"/>
                  <a:pt x="4300616" y="1645055"/>
                </a:cubicBezTo>
                <a:cubicBezTo>
                  <a:pt x="4302699" y="1646133"/>
                  <a:pt x="4304828" y="1646596"/>
                  <a:pt x="4307196" y="1648004"/>
                </a:cubicBezTo>
                <a:cubicBezTo>
                  <a:pt x="4307989" y="1645591"/>
                  <a:pt x="4309066" y="1643508"/>
                  <a:pt x="4310143" y="1641424"/>
                </a:cubicBezTo>
                <a:close/>
                <a:moveTo>
                  <a:pt x="527240" y="10203118"/>
                </a:moveTo>
                <a:cubicBezTo>
                  <a:pt x="522155" y="10198495"/>
                  <a:pt x="509534" y="10199096"/>
                  <a:pt x="509775" y="10208230"/>
                </a:cubicBezTo>
                <a:cubicBezTo>
                  <a:pt x="514861" y="10212853"/>
                  <a:pt x="527657" y="10211854"/>
                  <a:pt x="527240" y="10203118"/>
                </a:cubicBezTo>
                <a:close/>
                <a:moveTo>
                  <a:pt x="4908989" y="289180"/>
                </a:moveTo>
                <a:cubicBezTo>
                  <a:pt x="4911452" y="283606"/>
                  <a:pt x="4915860" y="277940"/>
                  <a:pt x="4908819" y="273401"/>
                </a:cubicBezTo>
                <a:cubicBezTo>
                  <a:pt x="4902864" y="279336"/>
                  <a:pt x="4901374" y="284864"/>
                  <a:pt x="4908989" y="289180"/>
                </a:cubicBezTo>
                <a:close/>
                <a:moveTo>
                  <a:pt x="4479322" y="1262461"/>
                </a:moveTo>
                <a:cubicBezTo>
                  <a:pt x="4467443" y="1247390"/>
                  <a:pt x="4463488" y="1229500"/>
                  <a:pt x="4449392" y="1215194"/>
                </a:cubicBezTo>
                <a:cubicBezTo>
                  <a:pt x="4439901" y="1226856"/>
                  <a:pt x="4464291" y="1261058"/>
                  <a:pt x="4479322" y="1262461"/>
                </a:cubicBezTo>
                <a:close/>
                <a:moveTo>
                  <a:pt x="4458187" y="1311260"/>
                </a:moveTo>
                <a:cubicBezTo>
                  <a:pt x="4457215" y="1294822"/>
                  <a:pt x="4448933" y="1281249"/>
                  <a:pt x="4433386" y="1269926"/>
                </a:cubicBezTo>
                <a:cubicBezTo>
                  <a:pt x="4431482" y="1287699"/>
                  <a:pt x="4447029" y="1299022"/>
                  <a:pt x="4458187" y="1311260"/>
                </a:cubicBezTo>
                <a:close/>
                <a:moveTo>
                  <a:pt x="490198" y="10295559"/>
                </a:moveTo>
                <a:cubicBezTo>
                  <a:pt x="485556" y="10292082"/>
                  <a:pt x="477614" y="10292849"/>
                  <a:pt x="468923" y="10294236"/>
                </a:cubicBezTo>
                <a:cubicBezTo>
                  <a:pt x="469330" y="10298691"/>
                  <a:pt x="469561" y="10303546"/>
                  <a:pt x="470366" y="10308177"/>
                </a:cubicBezTo>
                <a:cubicBezTo>
                  <a:pt x="482857" y="10308945"/>
                  <a:pt x="488229" y="10303241"/>
                  <a:pt x="490198" y="10295559"/>
                </a:cubicBezTo>
                <a:close/>
                <a:moveTo>
                  <a:pt x="4853330" y="422695"/>
                </a:moveTo>
                <a:cubicBezTo>
                  <a:pt x="4853627" y="417710"/>
                  <a:pt x="4851648" y="413029"/>
                  <a:pt x="4847636" y="408639"/>
                </a:cubicBezTo>
                <a:cubicBezTo>
                  <a:pt x="4843461" y="419167"/>
                  <a:pt x="4836766" y="430009"/>
                  <a:pt x="4845364" y="438567"/>
                </a:cubicBezTo>
                <a:cubicBezTo>
                  <a:pt x="4850458" y="432966"/>
                  <a:pt x="4853032" y="427679"/>
                  <a:pt x="4853330" y="422695"/>
                </a:cubicBezTo>
                <a:close/>
                <a:moveTo>
                  <a:pt x="4355477" y="1552695"/>
                </a:moveTo>
                <a:cubicBezTo>
                  <a:pt x="4335815" y="1529956"/>
                  <a:pt x="4335537" y="1499671"/>
                  <a:pt x="4305074" y="1481086"/>
                </a:cubicBezTo>
                <a:cubicBezTo>
                  <a:pt x="4298673" y="1496988"/>
                  <a:pt x="4318966" y="1502479"/>
                  <a:pt x="4321763" y="1515036"/>
                </a:cubicBezTo>
                <a:cubicBezTo>
                  <a:pt x="4307686" y="1526055"/>
                  <a:pt x="4324828" y="1545215"/>
                  <a:pt x="4334891" y="1555520"/>
                </a:cubicBezTo>
                <a:cubicBezTo>
                  <a:pt x="4343197" y="1543154"/>
                  <a:pt x="4349209" y="1566754"/>
                  <a:pt x="4355477" y="1552695"/>
                </a:cubicBezTo>
                <a:close/>
                <a:moveTo>
                  <a:pt x="4690894" y="800024"/>
                </a:moveTo>
                <a:cubicBezTo>
                  <a:pt x="4691169" y="785393"/>
                  <a:pt x="4691842" y="770939"/>
                  <a:pt x="4686725" y="757733"/>
                </a:cubicBezTo>
                <a:cubicBezTo>
                  <a:pt x="4681179" y="768131"/>
                  <a:pt x="4680169" y="808134"/>
                  <a:pt x="4690894" y="800024"/>
                </a:cubicBezTo>
                <a:close/>
                <a:moveTo>
                  <a:pt x="4469166" y="1304647"/>
                </a:moveTo>
                <a:cubicBezTo>
                  <a:pt x="4467998" y="1286651"/>
                  <a:pt x="4452760" y="1249719"/>
                  <a:pt x="4435967" y="1255599"/>
                </a:cubicBezTo>
                <a:cubicBezTo>
                  <a:pt x="4445540" y="1272664"/>
                  <a:pt x="4458648" y="1287823"/>
                  <a:pt x="4469166" y="1304647"/>
                </a:cubicBezTo>
                <a:close/>
                <a:moveTo>
                  <a:pt x="1442800" y="8155398"/>
                </a:moveTo>
                <a:cubicBezTo>
                  <a:pt x="1432517" y="8144190"/>
                  <a:pt x="1420511" y="8133650"/>
                  <a:pt x="1404883" y="8124841"/>
                </a:cubicBezTo>
                <a:cubicBezTo>
                  <a:pt x="1398688" y="8142094"/>
                  <a:pt x="1419883" y="8149079"/>
                  <a:pt x="1425748" y="8161666"/>
                </a:cubicBezTo>
                <a:cubicBezTo>
                  <a:pt x="1429711" y="8154850"/>
                  <a:pt x="1439949" y="8165085"/>
                  <a:pt x="1442800" y="8155398"/>
                </a:cubicBezTo>
                <a:close/>
                <a:moveTo>
                  <a:pt x="4870796" y="397577"/>
                </a:moveTo>
                <a:cubicBezTo>
                  <a:pt x="4870722" y="391953"/>
                  <a:pt x="4868034" y="386721"/>
                  <a:pt x="4863887" y="381557"/>
                </a:cubicBezTo>
                <a:cubicBezTo>
                  <a:pt x="4860379" y="393807"/>
                  <a:pt x="4856251" y="405307"/>
                  <a:pt x="4862024" y="415948"/>
                </a:cubicBezTo>
                <a:cubicBezTo>
                  <a:pt x="4868331" y="409218"/>
                  <a:pt x="4870871" y="403201"/>
                  <a:pt x="4870796" y="397577"/>
                </a:cubicBezTo>
                <a:close/>
                <a:moveTo>
                  <a:pt x="526641" y="10231362"/>
                </a:moveTo>
                <a:cubicBezTo>
                  <a:pt x="525327" y="10216052"/>
                  <a:pt x="513141" y="10213519"/>
                  <a:pt x="499679" y="10212796"/>
                </a:cubicBezTo>
                <a:cubicBezTo>
                  <a:pt x="503942" y="10224658"/>
                  <a:pt x="519253" y="10223346"/>
                  <a:pt x="526641" y="10231362"/>
                </a:cubicBezTo>
                <a:close/>
                <a:moveTo>
                  <a:pt x="168974" y="11043062"/>
                </a:moveTo>
                <a:cubicBezTo>
                  <a:pt x="158686" y="11023278"/>
                  <a:pt x="148796" y="11003669"/>
                  <a:pt x="124676" y="10983965"/>
                </a:cubicBezTo>
                <a:cubicBezTo>
                  <a:pt x="104646" y="11001305"/>
                  <a:pt x="154913" y="11038278"/>
                  <a:pt x="168974" y="11043062"/>
                </a:cubicBezTo>
                <a:close/>
                <a:moveTo>
                  <a:pt x="4370283" y="1535861"/>
                </a:moveTo>
                <a:cubicBezTo>
                  <a:pt x="4350862" y="1514066"/>
                  <a:pt x="4353086" y="1483345"/>
                  <a:pt x="4327956" y="1463605"/>
                </a:cubicBezTo>
                <a:cubicBezTo>
                  <a:pt x="4324326" y="1496693"/>
                  <a:pt x="4346775" y="1519327"/>
                  <a:pt x="4362573" y="1544256"/>
                </a:cubicBezTo>
                <a:cubicBezTo>
                  <a:pt x="4364727" y="1540089"/>
                  <a:pt x="4368939" y="1541631"/>
                  <a:pt x="4370283" y="1535861"/>
                </a:cubicBezTo>
                <a:close/>
                <a:moveTo>
                  <a:pt x="4453960" y="1348320"/>
                </a:moveTo>
                <a:lnTo>
                  <a:pt x="4451773" y="1343432"/>
                </a:lnTo>
                <a:lnTo>
                  <a:pt x="4442464" y="1322623"/>
                </a:lnTo>
                <a:cubicBezTo>
                  <a:pt x="4438484" y="1313609"/>
                  <a:pt x="4432912" y="1306332"/>
                  <a:pt x="4421412" y="1307349"/>
                </a:cubicBezTo>
                <a:cubicBezTo>
                  <a:pt x="4425411" y="1313970"/>
                  <a:pt x="4430180" y="1323814"/>
                  <a:pt x="4435633" y="1332202"/>
                </a:cubicBezTo>
                <a:lnTo>
                  <a:pt x="4449991" y="1344829"/>
                </a:lnTo>
                <a:close/>
                <a:moveTo>
                  <a:pt x="1376050" y="8317243"/>
                </a:moveTo>
                <a:cubicBezTo>
                  <a:pt x="1365712" y="8300775"/>
                  <a:pt x="1353825" y="8284576"/>
                  <a:pt x="1335270" y="8271618"/>
                </a:cubicBezTo>
                <a:cubicBezTo>
                  <a:pt x="1334781" y="8289965"/>
                  <a:pt x="1355978" y="8317417"/>
                  <a:pt x="1376050" y="8317243"/>
                </a:cubicBezTo>
                <a:close/>
                <a:moveTo>
                  <a:pt x="4464288" y="1333631"/>
                </a:moveTo>
                <a:cubicBezTo>
                  <a:pt x="4450628" y="1321828"/>
                  <a:pt x="4447439" y="1306155"/>
                  <a:pt x="4435053" y="1293827"/>
                </a:cubicBezTo>
                <a:cubicBezTo>
                  <a:pt x="4432997" y="1309427"/>
                  <a:pt x="4450763" y="1341293"/>
                  <a:pt x="4464288" y="1333631"/>
                </a:cubicBezTo>
                <a:close/>
                <a:moveTo>
                  <a:pt x="4887795" y="375941"/>
                </a:moveTo>
                <a:cubicBezTo>
                  <a:pt x="4880050" y="372995"/>
                  <a:pt x="4883595" y="357430"/>
                  <a:pt x="4874453" y="361956"/>
                </a:cubicBezTo>
                <a:cubicBezTo>
                  <a:pt x="4877169" y="369818"/>
                  <a:pt x="4870603" y="379290"/>
                  <a:pt x="4880479" y="386033"/>
                </a:cubicBezTo>
                <a:cubicBezTo>
                  <a:pt x="4882461" y="382626"/>
                  <a:pt x="4885239" y="379571"/>
                  <a:pt x="4887795" y="375941"/>
                </a:cubicBezTo>
                <a:close/>
                <a:moveTo>
                  <a:pt x="4903240" y="344220"/>
                </a:moveTo>
                <a:cubicBezTo>
                  <a:pt x="4915140" y="328064"/>
                  <a:pt x="4911172" y="314414"/>
                  <a:pt x="4903711" y="301124"/>
                </a:cubicBezTo>
                <a:cubicBezTo>
                  <a:pt x="4899945" y="316115"/>
                  <a:pt x="4897725" y="330838"/>
                  <a:pt x="4903240" y="344220"/>
                </a:cubicBezTo>
                <a:close/>
                <a:moveTo>
                  <a:pt x="525145" y="10253032"/>
                </a:moveTo>
                <a:cubicBezTo>
                  <a:pt x="527613" y="10251747"/>
                  <a:pt x="529064" y="10249538"/>
                  <a:pt x="528084" y="10245303"/>
                </a:cubicBezTo>
                <a:cubicBezTo>
                  <a:pt x="521482" y="10233358"/>
                  <a:pt x="511403" y="10226055"/>
                  <a:pt x="494151" y="10227459"/>
                </a:cubicBezTo>
                <a:cubicBezTo>
                  <a:pt x="499172" y="10242982"/>
                  <a:pt x="511849" y="10247632"/>
                  <a:pt x="525145" y="10253032"/>
                </a:cubicBezTo>
                <a:close/>
                <a:moveTo>
                  <a:pt x="4899123" y="353941"/>
                </a:moveTo>
                <a:cubicBezTo>
                  <a:pt x="4899950" y="350856"/>
                  <a:pt x="4898938" y="348030"/>
                  <a:pt x="4894532" y="345607"/>
                </a:cubicBezTo>
                <a:cubicBezTo>
                  <a:pt x="4887475" y="352958"/>
                  <a:pt x="4889876" y="358302"/>
                  <a:pt x="4892675" y="363821"/>
                </a:cubicBezTo>
                <a:cubicBezTo>
                  <a:pt x="4895629" y="360368"/>
                  <a:pt x="4898296" y="357026"/>
                  <a:pt x="4899123" y="353941"/>
                </a:cubicBezTo>
                <a:close/>
                <a:moveTo>
                  <a:pt x="4690428" y="826942"/>
                </a:moveTo>
                <a:cubicBezTo>
                  <a:pt x="4689425" y="814126"/>
                  <a:pt x="4688618" y="809487"/>
                  <a:pt x="4677722" y="801818"/>
                </a:cubicBezTo>
                <a:cubicBezTo>
                  <a:pt x="4679637" y="788864"/>
                  <a:pt x="4679782" y="775603"/>
                  <a:pt x="4673962" y="763990"/>
                </a:cubicBezTo>
                <a:cubicBezTo>
                  <a:pt x="4666009" y="785222"/>
                  <a:pt x="4667943" y="817484"/>
                  <a:pt x="4690428" y="826942"/>
                </a:cubicBezTo>
                <a:close/>
                <a:moveTo>
                  <a:pt x="4385089" y="1519027"/>
                </a:moveTo>
                <a:cubicBezTo>
                  <a:pt x="4384660" y="1486569"/>
                  <a:pt x="4356368" y="1446526"/>
                  <a:pt x="4336939" y="1433376"/>
                </a:cubicBezTo>
                <a:cubicBezTo>
                  <a:pt x="4337056" y="1448826"/>
                  <a:pt x="4347003" y="1464991"/>
                  <a:pt x="4355810" y="1479838"/>
                </a:cubicBezTo>
                <a:cubicBezTo>
                  <a:pt x="4364902" y="1495014"/>
                  <a:pt x="4374431" y="1512693"/>
                  <a:pt x="4385089" y="1519027"/>
                </a:cubicBezTo>
                <a:close/>
                <a:moveTo>
                  <a:pt x="1764277" y="7453466"/>
                </a:moveTo>
                <a:cubicBezTo>
                  <a:pt x="1770607" y="7443440"/>
                  <a:pt x="1765341" y="7434939"/>
                  <a:pt x="1763735" y="7425680"/>
                </a:cubicBezTo>
                <a:cubicBezTo>
                  <a:pt x="1756832" y="7435928"/>
                  <a:pt x="1753191" y="7445243"/>
                  <a:pt x="1764277" y="7453466"/>
                </a:cubicBezTo>
                <a:close/>
                <a:moveTo>
                  <a:pt x="4978237" y="179872"/>
                </a:moveTo>
                <a:cubicBezTo>
                  <a:pt x="4975577" y="177269"/>
                  <a:pt x="4977559" y="173862"/>
                  <a:pt x="4972955" y="171351"/>
                </a:cubicBezTo>
                <a:cubicBezTo>
                  <a:pt x="4971677" y="173166"/>
                  <a:pt x="4970399" y="174981"/>
                  <a:pt x="4968723" y="176620"/>
                </a:cubicBezTo>
                <a:cubicBezTo>
                  <a:pt x="4971956" y="179000"/>
                  <a:pt x="4969798" y="182805"/>
                  <a:pt x="4974579" y="184918"/>
                </a:cubicBezTo>
                <a:cubicBezTo>
                  <a:pt x="4975857" y="183103"/>
                  <a:pt x="4976959" y="181686"/>
                  <a:pt x="4978237" y="179872"/>
                </a:cubicBezTo>
                <a:close/>
                <a:moveTo>
                  <a:pt x="4944683" y="256889"/>
                </a:moveTo>
                <a:cubicBezTo>
                  <a:pt x="4952046" y="247769"/>
                  <a:pt x="4949904" y="239685"/>
                  <a:pt x="4943122" y="232405"/>
                </a:cubicBezTo>
                <a:cubicBezTo>
                  <a:pt x="4940798" y="240896"/>
                  <a:pt x="4936752" y="250053"/>
                  <a:pt x="4944683" y="256889"/>
                </a:cubicBezTo>
                <a:close/>
                <a:moveTo>
                  <a:pt x="1359338" y="8375542"/>
                </a:moveTo>
                <a:cubicBezTo>
                  <a:pt x="1347414" y="8362658"/>
                  <a:pt x="1333019" y="8351062"/>
                  <a:pt x="1347513" y="8327956"/>
                </a:cubicBezTo>
                <a:cubicBezTo>
                  <a:pt x="1338175" y="8324306"/>
                  <a:pt x="1339350" y="8316258"/>
                  <a:pt x="1325993" y="8314164"/>
                </a:cubicBezTo>
                <a:cubicBezTo>
                  <a:pt x="1330257" y="8342226"/>
                  <a:pt x="1338190" y="8369529"/>
                  <a:pt x="1345149" y="8396879"/>
                </a:cubicBezTo>
                <a:cubicBezTo>
                  <a:pt x="1344360" y="8380347"/>
                  <a:pt x="1352160" y="8388553"/>
                  <a:pt x="1359338" y="8375542"/>
                </a:cubicBezTo>
                <a:close/>
                <a:moveTo>
                  <a:pt x="508745" y="10300902"/>
                </a:moveTo>
                <a:cubicBezTo>
                  <a:pt x="508134" y="10284003"/>
                  <a:pt x="511165" y="10257783"/>
                  <a:pt x="493015" y="10252615"/>
                </a:cubicBezTo>
                <a:cubicBezTo>
                  <a:pt x="498434" y="10268313"/>
                  <a:pt x="488978" y="10302621"/>
                  <a:pt x="508745" y="10300902"/>
                </a:cubicBezTo>
                <a:close/>
                <a:moveTo>
                  <a:pt x="4933305" y="288028"/>
                </a:moveTo>
                <a:cubicBezTo>
                  <a:pt x="4935360" y="277990"/>
                  <a:pt x="4936059" y="255933"/>
                  <a:pt x="4921821" y="255829"/>
                </a:cubicBezTo>
                <a:cubicBezTo>
                  <a:pt x="4924806" y="265237"/>
                  <a:pt x="4918095" y="287969"/>
                  <a:pt x="4933305" y="288028"/>
                </a:cubicBezTo>
                <a:close/>
                <a:moveTo>
                  <a:pt x="4688570" y="845156"/>
                </a:moveTo>
                <a:cubicBezTo>
                  <a:pt x="4684762" y="842998"/>
                  <a:pt x="4683650" y="840127"/>
                  <a:pt x="4682538" y="837256"/>
                </a:cubicBezTo>
                <a:cubicBezTo>
                  <a:pt x="4681436" y="838673"/>
                  <a:pt x="4680158" y="840487"/>
                  <a:pt x="4678880" y="842302"/>
                </a:cubicBezTo>
                <a:cubicBezTo>
                  <a:pt x="4680308" y="847692"/>
                  <a:pt x="4683319" y="849498"/>
                  <a:pt x="4688570" y="845156"/>
                </a:cubicBezTo>
                <a:close/>
                <a:moveTo>
                  <a:pt x="4962963" y="227372"/>
                </a:moveTo>
                <a:cubicBezTo>
                  <a:pt x="4973280" y="214799"/>
                  <a:pt x="4971376" y="195399"/>
                  <a:pt x="4960185" y="193786"/>
                </a:cubicBezTo>
                <a:cubicBezTo>
                  <a:pt x="4959549" y="204925"/>
                  <a:pt x="4952150" y="217360"/>
                  <a:pt x="4962963" y="227372"/>
                </a:cubicBezTo>
                <a:close/>
                <a:moveTo>
                  <a:pt x="4404294" y="1492631"/>
                </a:moveTo>
                <a:cubicBezTo>
                  <a:pt x="4395166" y="1480077"/>
                  <a:pt x="4386657" y="1463245"/>
                  <a:pt x="4377293" y="1448087"/>
                </a:cubicBezTo>
                <a:lnTo>
                  <a:pt x="4352349" y="1421306"/>
                </a:lnTo>
                <a:lnTo>
                  <a:pt x="4345164" y="1413593"/>
                </a:lnTo>
                <a:lnTo>
                  <a:pt x="4350572" y="1422699"/>
                </a:lnTo>
                <a:lnTo>
                  <a:pt x="4396913" y="1500741"/>
                </a:lnTo>
                <a:cubicBezTo>
                  <a:pt x="4398738" y="1496859"/>
                  <a:pt x="4402665" y="1498071"/>
                  <a:pt x="4404294" y="1492631"/>
                </a:cubicBezTo>
                <a:close/>
                <a:moveTo>
                  <a:pt x="1795833" y="7401391"/>
                </a:moveTo>
                <a:cubicBezTo>
                  <a:pt x="1786992" y="7391310"/>
                  <a:pt x="1775073" y="7406467"/>
                  <a:pt x="1787037" y="7412703"/>
                </a:cubicBezTo>
                <a:cubicBezTo>
                  <a:pt x="1790160" y="7408858"/>
                  <a:pt x="1793107" y="7405411"/>
                  <a:pt x="1795833" y="7401391"/>
                </a:cubicBezTo>
                <a:close/>
                <a:moveTo>
                  <a:pt x="567837" y="10181143"/>
                </a:moveTo>
                <a:cubicBezTo>
                  <a:pt x="568956" y="10167858"/>
                  <a:pt x="560699" y="10166111"/>
                  <a:pt x="548568" y="10168828"/>
                </a:cubicBezTo>
                <a:cubicBezTo>
                  <a:pt x="549124" y="10180477"/>
                  <a:pt x="561957" y="10176169"/>
                  <a:pt x="567837" y="10181143"/>
                </a:cubicBezTo>
                <a:close/>
                <a:moveTo>
                  <a:pt x="4991000" y="173615"/>
                </a:moveTo>
                <a:cubicBezTo>
                  <a:pt x="4988564" y="171586"/>
                  <a:pt x="4986127" y="169558"/>
                  <a:pt x="4983514" y="167928"/>
                </a:cubicBezTo>
                <a:cubicBezTo>
                  <a:pt x="4978134" y="173640"/>
                  <a:pt x="4981284" y="178363"/>
                  <a:pt x="4983286" y="183530"/>
                </a:cubicBezTo>
                <a:cubicBezTo>
                  <a:pt x="4986065" y="180475"/>
                  <a:pt x="4988621" y="176846"/>
                  <a:pt x="4991000" y="173615"/>
                </a:cubicBezTo>
                <a:close/>
                <a:moveTo>
                  <a:pt x="1353182" y="8409947"/>
                </a:moveTo>
                <a:cubicBezTo>
                  <a:pt x="1348976" y="8407613"/>
                  <a:pt x="1347984" y="8399083"/>
                  <a:pt x="1341630" y="8404843"/>
                </a:cubicBezTo>
                <a:cubicBezTo>
                  <a:pt x="1346058" y="8407752"/>
                  <a:pt x="1347402" y="8415485"/>
                  <a:pt x="1353182" y="8409947"/>
                </a:cubicBezTo>
                <a:close/>
                <a:moveTo>
                  <a:pt x="3097581" y="4462093"/>
                </a:moveTo>
                <a:cubicBezTo>
                  <a:pt x="3098198" y="4447055"/>
                  <a:pt x="3103088" y="4432340"/>
                  <a:pt x="3105637" y="4417536"/>
                </a:cubicBezTo>
                <a:cubicBezTo>
                  <a:pt x="3105677" y="4407335"/>
                  <a:pt x="3123443" y="4389851"/>
                  <a:pt x="3109296" y="4385200"/>
                </a:cubicBezTo>
                <a:cubicBezTo>
                  <a:pt x="3095626" y="4401213"/>
                  <a:pt x="3077593" y="4448888"/>
                  <a:pt x="3090011" y="4468047"/>
                </a:cubicBezTo>
                <a:cubicBezTo>
                  <a:pt x="3092434" y="4465794"/>
                  <a:pt x="3095006" y="4463948"/>
                  <a:pt x="3097581" y="4462093"/>
                </a:cubicBezTo>
                <a:close/>
                <a:moveTo>
                  <a:pt x="385455" y="10601565"/>
                </a:moveTo>
                <a:cubicBezTo>
                  <a:pt x="382799" y="10598962"/>
                  <a:pt x="380541" y="10596536"/>
                  <a:pt x="377885" y="10593934"/>
                </a:cubicBezTo>
                <a:cubicBezTo>
                  <a:pt x="375282" y="10596594"/>
                  <a:pt x="372856" y="10598855"/>
                  <a:pt x="370429" y="10601117"/>
                </a:cubicBezTo>
                <a:cubicBezTo>
                  <a:pt x="372909" y="10604117"/>
                  <a:pt x="375167" y="10606543"/>
                  <a:pt x="378000" y="10608747"/>
                </a:cubicBezTo>
                <a:cubicBezTo>
                  <a:pt x="380426" y="10606486"/>
                  <a:pt x="382630" y="10603650"/>
                  <a:pt x="385455" y="10601565"/>
                </a:cubicBezTo>
                <a:close/>
                <a:moveTo>
                  <a:pt x="4998493" y="163125"/>
                </a:moveTo>
                <a:cubicBezTo>
                  <a:pt x="5009078" y="152098"/>
                  <a:pt x="5001628" y="143096"/>
                  <a:pt x="4996522" y="134178"/>
                </a:cubicBezTo>
                <a:cubicBezTo>
                  <a:pt x="4993893" y="144437"/>
                  <a:pt x="4991265" y="154697"/>
                  <a:pt x="4998493" y="163125"/>
                </a:cubicBezTo>
                <a:close/>
                <a:moveTo>
                  <a:pt x="4122264" y="2146850"/>
                </a:moveTo>
                <a:cubicBezTo>
                  <a:pt x="4115591" y="2113694"/>
                  <a:pt x="4068306" y="2083016"/>
                  <a:pt x="4043526" y="2113581"/>
                </a:cubicBezTo>
                <a:cubicBezTo>
                  <a:pt x="4057283" y="2126918"/>
                  <a:pt x="4070250" y="2109162"/>
                  <a:pt x="4084310" y="2122187"/>
                </a:cubicBezTo>
                <a:cubicBezTo>
                  <a:pt x="4082673" y="2135762"/>
                  <a:pt x="4076421" y="2149718"/>
                  <a:pt x="4081860" y="2162876"/>
                </a:cubicBezTo>
                <a:cubicBezTo>
                  <a:pt x="4095076" y="2161131"/>
                  <a:pt x="4108556" y="2156610"/>
                  <a:pt x="4122264" y="2146850"/>
                </a:cubicBezTo>
                <a:close/>
                <a:moveTo>
                  <a:pt x="4420267" y="1472485"/>
                </a:moveTo>
                <a:cubicBezTo>
                  <a:pt x="4423266" y="1456645"/>
                  <a:pt x="4410576" y="1439971"/>
                  <a:pt x="4401725" y="1425738"/>
                </a:cubicBezTo>
                <a:cubicBezTo>
                  <a:pt x="4397134" y="1418764"/>
                  <a:pt x="4392512" y="1410090"/>
                  <a:pt x="4387094" y="1402824"/>
                </a:cubicBezTo>
                <a:lnTo>
                  <a:pt x="4381380" y="1398568"/>
                </a:lnTo>
                <a:lnTo>
                  <a:pt x="4367682" y="1388364"/>
                </a:lnTo>
                <a:lnTo>
                  <a:pt x="4375418" y="1403238"/>
                </a:lnTo>
                <a:lnTo>
                  <a:pt x="4390385" y="1432016"/>
                </a:lnTo>
                <a:cubicBezTo>
                  <a:pt x="4399572" y="1445887"/>
                  <a:pt x="4409955" y="1459227"/>
                  <a:pt x="4420267" y="1472485"/>
                </a:cubicBezTo>
                <a:close/>
                <a:moveTo>
                  <a:pt x="1786184" y="7447947"/>
                </a:moveTo>
                <a:cubicBezTo>
                  <a:pt x="1777481" y="7440777"/>
                  <a:pt x="1786370" y="7431406"/>
                  <a:pt x="1778240" y="7424015"/>
                </a:cubicBezTo>
                <a:cubicBezTo>
                  <a:pt x="1773407" y="7432803"/>
                  <a:pt x="1773766" y="7456709"/>
                  <a:pt x="1786184" y="7447947"/>
                </a:cubicBezTo>
                <a:close/>
                <a:moveTo>
                  <a:pt x="3735179" y="3037759"/>
                </a:moveTo>
                <a:cubicBezTo>
                  <a:pt x="3720212" y="3034956"/>
                  <a:pt x="3719639" y="3018990"/>
                  <a:pt x="3710289" y="3031523"/>
                </a:cubicBezTo>
                <a:cubicBezTo>
                  <a:pt x="3711273" y="3035767"/>
                  <a:pt x="3732033" y="3053510"/>
                  <a:pt x="3735179" y="3037759"/>
                </a:cubicBezTo>
                <a:close/>
                <a:moveTo>
                  <a:pt x="5018404" y="135808"/>
                </a:moveTo>
                <a:cubicBezTo>
                  <a:pt x="5022321" y="128862"/>
                  <a:pt x="5017187" y="117850"/>
                  <a:pt x="5013358" y="111161"/>
                </a:cubicBezTo>
                <a:cubicBezTo>
                  <a:pt x="5006088" y="122225"/>
                  <a:pt x="5008101" y="131680"/>
                  <a:pt x="5011086" y="141089"/>
                </a:cubicBezTo>
                <a:cubicBezTo>
                  <a:pt x="5014786" y="139987"/>
                  <a:pt x="5017097" y="138124"/>
                  <a:pt x="5018404" y="135808"/>
                </a:cubicBezTo>
                <a:close/>
                <a:moveTo>
                  <a:pt x="532423" y="10291408"/>
                </a:moveTo>
                <a:cubicBezTo>
                  <a:pt x="531978" y="10269830"/>
                  <a:pt x="528186" y="10251525"/>
                  <a:pt x="507318" y="10254659"/>
                </a:cubicBezTo>
                <a:cubicBezTo>
                  <a:pt x="510611" y="10266566"/>
                  <a:pt x="521077" y="10269765"/>
                  <a:pt x="527670" y="10277430"/>
                </a:cubicBezTo>
                <a:cubicBezTo>
                  <a:pt x="517833" y="10279260"/>
                  <a:pt x="520736" y="10295273"/>
                  <a:pt x="532423" y="10291408"/>
                </a:cubicBezTo>
                <a:close/>
                <a:moveTo>
                  <a:pt x="1478973" y="8157577"/>
                </a:moveTo>
                <a:cubicBezTo>
                  <a:pt x="1462233" y="8145897"/>
                  <a:pt x="1449115" y="8132485"/>
                  <a:pt x="1435423" y="8119296"/>
                </a:cubicBezTo>
                <a:cubicBezTo>
                  <a:pt x="1433165" y="8137337"/>
                  <a:pt x="1462922" y="8176663"/>
                  <a:pt x="1478973" y="8157577"/>
                </a:cubicBezTo>
                <a:close/>
                <a:moveTo>
                  <a:pt x="4039386" y="2364480"/>
                </a:moveTo>
                <a:cubicBezTo>
                  <a:pt x="4017338" y="2346773"/>
                  <a:pt x="4031735" y="2302052"/>
                  <a:pt x="4029320" y="2273428"/>
                </a:cubicBezTo>
                <a:cubicBezTo>
                  <a:pt x="4039344" y="2291092"/>
                  <a:pt x="4034505" y="2335911"/>
                  <a:pt x="4039386" y="2364480"/>
                </a:cubicBezTo>
                <a:close/>
                <a:moveTo>
                  <a:pt x="4483639" y="1360671"/>
                </a:moveTo>
                <a:cubicBezTo>
                  <a:pt x="4480326" y="1359504"/>
                  <a:pt x="4477058" y="1357722"/>
                  <a:pt x="4473746" y="1356554"/>
                </a:cubicBezTo>
                <a:cubicBezTo>
                  <a:pt x="4467923" y="1364468"/>
                  <a:pt x="4477709" y="1365799"/>
                  <a:pt x="4478911" y="1370518"/>
                </a:cubicBezTo>
                <a:cubicBezTo>
                  <a:pt x="4480692" y="1367251"/>
                  <a:pt x="4482143" y="1364268"/>
                  <a:pt x="4483639" y="1360671"/>
                </a:cubicBezTo>
                <a:close/>
                <a:moveTo>
                  <a:pt x="5036880" y="109635"/>
                </a:moveTo>
                <a:cubicBezTo>
                  <a:pt x="5039739" y="99678"/>
                  <a:pt x="5032820" y="91089"/>
                  <a:pt x="5026996" y="82449"/>
                </a:cubicBezTo>
                <a:cubicBezTo>
                  <a:pt x="5023535" y="95671"/>
                  <a:pt x="5018526" y="109162"/>
                  <a:pt x="5030358" y="120100"/>
                </a:cubicBezTo>
                <a:cubicBezTo>
                  <a:pt x="5033887" y="116425"/>
                  <a:pt x="5035927" y="112954"/>
                  <a:pt x="5036880" y="109635"/>
                </a:cubicBezTo>
                <a:close/>
                <a:moveTo>
                  <a:pt x="4446096" y="1448423"/>
                </a:moveTo>
                <a:cubicBezTo>
                  <a:pt x="4443148" y="1433694"/>
                  <a:pt x="4434492" y="1421020"/>
                  <a:pt x="4415036" y="1412501"/>
                </a:cubicBezTo>
                <a:cubicBezTo>
                  <a:pt x="4415738" y="1400663"/>
                  <a:pt x="4412160" y="1390366"/>
                  <a:pt x="4406596" y="1380851"/>
                </a:cubicBezTo>
                <a:lnTo>
                  <a:pt x="4405631" y="1379574"/>
                </a:lnTo>
                <a:lnTo>
                  <a:pt x="4386236" y="1353891"/>
                </a:lnTo>
                <a:cubicBezTo>
                  <a:pt x="4381143" y="1366645"/>
                  <a:pt x="4388290" y="1374577"/>
                  <a:pt x="4395949" y="1382353"/>
                </a:cubicBezTo>
                <a:lnTo>
                  <a:pt x="4398414" y="1385226"/>
                </a:lnTo>
                <a:lnTo>
                  <a:pt x="4406357" y="1394484"/>
                </a:lnTo>
                <a:cubicBezTo>
                  <a:pt x="4408977" y="1398878"/>
                  <a:pt x="4410260" y="1403816"/>
                  <a:pt x="4408740" y="1409882"/>
                </a:cubicBezTo>
                <a:cubicBezTo>
                  <a:pt x="4401590" y="1406273"/>
                  <a:pt x="4397950" y="1397901"/>
                  <a:pt x="4394268" y="1390647"/>
                </a:cubicBezTo>
                <a:lnTo>
                  <a:pt x="4392939" y="1389515"/>
                </a:lnTo>
                <a:lnTo>
                  <a:pt x="4379541" y="1378109"/>
                </a:lnTo>
                <a:lnTo>
                  <a:pt x="4388157" y="1393260"/>
                </a:lnTo>
                <a:lnTo>
                  <a:pt x="4408305" y="1428688"/>
                </a:lnTo>
                <a:cubicBezTo>
                  <a:pt x="4415865" y="1439429"/>
                  <a:pt x="4423533" y="1452958"/>
                  <a:pt x="4432090" y="1454198"/>
                </a:cubicBezTo>
                <a:cubicBezTo>
                  <a:pt x="4427531" y="1448925"/>
                  <a:pt x="4425847" y="1442318"/>
                  <a:pt x="4420015" y="1437570"/>
                </a:cubicBezTo>
                <a:cubicBezTo>
                  <a:pt x="4425767" y="1434900"/>
                  <a:pt x="4432525" y="1435392"/>
                  <a:pt x="4428892" y="1425863"/>
                </a:cubicBezTo>
                <a:cubicBezTo>
                  <a:pt x="4435161" y="1433113"/>
                  <a:pt x="4434404" y="1443558"/>
                  <a:pt x="4446096" y="1448423"/>
                </a:cubicBezTo>
                <a:close/>
                <a:moveTo>
                  <a:pt x="3172602" y="4331014"/>
                </a:moveTo>
                <a:cubicBezTo>
                  <a:pt x="3172002" y="4322897"/>
                  <a:pt x="3163409" y="4314402"/>
                  <a:pt x="3161285" y="4305905"/>
                </a:cubicBezTo>
                <a:cubicBezTo>
                  <a:pt x="3154451" y="4313911"/>
                  <a:pt x="3152299" y="4322090"/>
                  <a:pt x="3160514" y="4332108"/>
                </a:cubicBezTo>
                <a:cubicBezTo>
                  <a:pt x="3164725" y="4329672"/>
                  <a:pt x="3168244" y="4333041"/>
                  <a:pt x="3172602" y="4331014"/>
                </a:cubicBezTo>
                <a:close/>
                <a:moveTo>
                  <a:pt x="3662496" y="3222755"/>
                </a:moveTo>
                <a:cubicBezTo>
                  <a:pt x="3668739" y="3206468"/>
                  <a:pt x="3663486" y="3194624"/>
                  <a:pt x="3656907" y="3183623"/>
                </a:cubicBezTo>
                <a:cubicBezTo>
                  <a:pt x="3653714" y="3198400"/>
                  <a:pt x="3656094" y="3211354"/>
                  <a:pt x="3662496" y="3222755"/>
                </a:cubicBezTo>
                <a:close/>
                <a:moveTo>
                  <a:pt x="3207820" y="4252640"/>
                </a:moveTo>
                <a:cubicBezTo>
                  <a:pt x="3175286" y="4262455"/>
                  <a:pt x="3123790" y="4291569"/>
                  <a:pt x="3108728" y="4330770"/>
                </a:cubicBezTo>
                <a:cubicBezTo>
                  <a:pt x="3111543" y="4333464"/>
                  <a:pt x="3114358" y="4336160"/>
                  <a:pt x="3118243" y="4331526"/>
                </a:cubicBezTo>
                <a:cubicBezTo>
                  <a:pt x="3130208" y="4295286"/>
                  <a:pt x="3180960" y="4275699"/>
                  <a:pt x="3207820" y="4252640"/>
                </a:cubicBezTo>
                <a:close/>
                <a:moveTo>
                  <a:pt x="1808221" y="7420638"/>
                </a:moveTo>
                <a:cubicBezTo>
                  <a:pt x="1814911" y="7414095"/>
                  <a:pt x="1811326" y="7408237"/>
                  <a:pt x="1803511" y="7403358"/>
                </a:cubicBezTo>
                <a:cubicBezTo>
                  <a:pt x="1796821" y="7409902"/>
                  <a:pt x="1800405" y="7415760"/>
                  <a:pt x="1808221" y="7420638"/>
                </a:cubicBezTo>
                <a:close/>
                <a:moveTo>
                  <a:pt x="533866" y="10305350"/>
                </a:moveTo>
                <a:cubicBezTo>
                  <a:pt x="533506" y="10301865"/>
                  <a:pt x="533145" y="10298379"/>
                  <a:pt x="532784" y="10294894"/>
                </a:cubicBezTo>
                <a:cubicBezTo>
                  <a:pt x="529298" y="10295254"/>
                  <a:pt x="525812" y="10295615"/>
                  <a:pt x="522327" y="10295975"/>
                </a:cubicBezTo>
                <a:cubicBezTo>
                  <a:pt x="522688" y="10299460"/>
                  <a:pt x="523049" y="10302946"/>
                  <a:pt x="523409" y="10306432"/>
                </a:cubicBezTo>
                <a:cubicBezTo>
                  <a:pt x="526895" y="10306071"/>
                  <a:pt x="530381" y="10305711"/>
                  <a:pt x="533866" y="10305350"/>
                </a:cubicBezTo>
                <a:close/>
                <a:moveTo>
                  <a:pt x="1391461" y="8366413"/>
                </a:moveTo>
                <a:cubicBezTo>
                  <a:pt x="1375953" y="8351945"/>
                  <a:pt x="1366325" y="8317705"/>
                  <a:pt x="1343287" y="8317045"/>
                </a:cubicBezTo>
                <a:cubicBezTo>
                  <a:pt x="1354201" y="8333291"/>
                  <a:pt x="1372045" y="8364022"/>
                  <a:pt x="1391461" y="8366413"/>
                </a:cubicBezTo>
                <a:close/>
                <a:moveTo>
                  <a:pt x="3707493" y="3131703"/>
                </a:moveTo>
                <a:cubicBezTo>
                  <a:pt x="3694298" y="3129205"/>
                  <a:pt x="3707146" y="3100126"/>
                  <a:pt x="3689468" y="3109929"/>
                </a:cubicBezTo>
                <a:cubicBezTo>
                  <a:pt x="3701033" y="3115039"/>
                  <a:pt x="3684432" y="3131035"/>
                  <a:pt x="3696397" y="3136321"/>
                </a:cubicBezTo>
                <a:cubicBezTo>
                  <a:pt x="3698685" y="3131143"/>
                  <a:pt x="3704760" y="3135732"/>
                  <a:pt x="3707493" y="3131703"/>
                </a:cubicBezTo>
                <a:close/>
                <a:moveTo>
                  <a:pt x="1958418" y="7093827"/>
                </a:moveTo>
                <a:cubicBezTo>
                  <a:pt x="1956602" y="7092549"/>
                  <a:pt x="1954565" y="7090697"/>
                  <a:pt x="1952749" y="7089418"/>
                </a:cubicBezTo>
                <a:cubicBezTo>
                  <a:pt x="1951471" y="7091234"/>
                  <a:pt x="1949795" y="7092872"/>
                  <a:pt x="1948341" y="7095086"/>
                </a:cubicBezTo>
                <a:cubicBezTo>
                  <a:pt x="1950156" y="7096363"/>
                  <a:pt x="1952370" y="7097818"/>
                  <a:pt x="1954009" y="7099494"/>
                </a:cubicBezTo>
                <a:cubicBezTo>
                  <a:pt x="1955463" y="7097280"/>
                  <a:pt x="1956741" y="7095466"/>
                  <a:pt x="1958418" y="7093827"/>
                </a:cubicBezTo>
                <a:close/>
                <a:moveTo>
                  <a:pt x="1376617" y="8410783"/>
                </a:moveTo>
                <a:cubicBezTo>
                  <a:pt x="1368697" y="8408235"/>
                  <a:pt x="1369789" y="8402531"/>
                  <a:pt x="1362444" y="8399761"/>
                </a:cubicBezTo>
                <a:cubicBezTo>
                  <a:pt x="1358665" y="8410466"/>
                  <a:pt x="1361556" y="8417931"/>
                  <a:pt x="1371338" y="8422730"/>
                </a:cubicBezTo>
                <a:close/>
                <a:moveTo>
                  <a:pt x="1799515" y="7454312"/>
                </a:moveTo>
                <a:cubicBezTo>
                  <a:pt x="1804791" y="7446670"/>
                  <a:pt x="1803896" y="7440100"/>
                  <a:pt x="1797003" y="7434205"/>
                </a:cubicBezTo>
                <a:cubicBezTo>
                  <a:pt x="1791728" y="7441848"/>
                  <a:pt x="1792799" y="7448020"/>
                  <a:pt x="1799515" y="7454312"/>
                </a:cubicBezTo>
                <a:close/>
                <a:moveTo>
                  <a:pt x="1345938" y="8490993"/>
                </a:moveTo>
                <a:cubicBezTo>
                  <a:pt x="1359376" y="8470276"/>
                  <a:pt x="1349056" y="8462384"/>
                  <a:pt x="1362717" y="8442242"/>
                </a:cubicBezTo>
                <a:cubicBezTo>
                  <a:pt x="1349535" y="8439750"/>
                  <a:pt x="1359899" y="8428147"/>
                  <a:pt x="1346319" y="8425478"/>
                </a:cubicBezTo>
                <a:cubicBezTo>
                  <a:pt x="1343895" y="8448205"/>
                  <a:pt x="1340498" y="8470979"/>
                  <a:pt x="1345938" y="8490993"/>
                </a:cubicBezTo>
                <a:close/>
                <a:moveTo>
                  <a:pt x="2879709" y="5023612"/>
                </a:moveTo>
                <a:lnTo>
                  <a:pt x="2872136" y="5020266"/>
                </a:lnTo>
                <a:lnTo>
                  <a:pt x="2868969" y="5027433"/>
                </a:lnTo>
                <a:lnTo>
                  <a:pt x="2876542" y="5030780"/>
                </a:lnTo>
                <a:close/>
                <a:moveTo>
                  <a:pt x="5060177" y="89035"/>
                </a:moveTo>
                <a:cubicBezTo>
                  <a:pt x="5064551" y="78074"/>
                  <a:pt x="5053817" y="65390"/>
                  <a:pt x="5047888" y="54562"/>
                </a:cubicBezTo>
                <a:cubicBezTo>
                  <a:pt x="5038332" y="70802"/>
                  <a:pt x="5042346" y="85424"/>
                  <a:pt x="5050029" y="99288"/>
                </a:cubicBezTo>
                <a:cubicBezTo>
                  <a:pt x="5055582" y="96150"/>
                  <a:pt x="5058719" y="92688"/>
                  <a:pt x="5060177" y="89035"/>
                </a:cubicBezTo>
                <a:close/>
                <a:moveTo>
                  <a:pt x="579684" y="10229615"/>
                </a:moveTo>
                <a:cubicBezTo>
                  <a:pt x="587801" y="10208019"/>
                  <a:pt x="551483" y="10209553"/>
                  <a:pt x="547645" y="10190277"/>
                </a:cubicBezTo>
                <a:cubicBezTo>
                  <a:pt x="553997" y="10188807"/>
                  <a:pt x="555597" y="10193790"/>
                  <a:pt x="561948" y="10192321"/>
                </a:cubicBezTo>
                <a:cubicBezTo>
                  <a:pt x="560071" y="10181513"/>
                  <a:pt x="548070" y="10182862"/>
                  <a:pt x="539194" y="10180366"/>
                </a:cubicBezTo>
                <a:cubicBezTo>
                  <a:pt x="529903" y="10209997"/>
                  <a:pt x="566896" y="10214462"/>
                  <a:pt x="579684" y="10229615"/>
                </a:cubicBezTo>
                <a:close/>
                <a:moveTo>
                  <a:pt x="3144760" y="4424802"/>
                </a:moveTo>
                <a:cubicBezTo>
                  <a:pt x="3137330" y="4413117"/>
                  <a:pt x="3127976" y="4419246"/>
                  <a:pt x="3121189" y="4405475"/>
                </a:cubicBezTo>
                <a:cubicBezTo>
                  <a:pt x="3109732" y="4416067"/>
                  <a:pt x="3124195" y="4416434"/>
                  <a:pt x="3127673" y="4430006"/>
                </a:cubicBezTo>
                <a:cubicBezTo>
                  <a:pt x="3133953" y="4421733"/>
                  <a:pt x="3138480" y="4433076"/>
                  <a:pt x="3144760" y="4424802"/>
                </a:cubicBezTo>
                <a:close/>
                <a:moveTo>
                  <a:pt x="1038878" y="9195891"/>
                </a:moveTo>
                <a:cubicBezTo>
                  <a:pt x="1038629" y="9191737"/>
                  <a:pt x="1036009" y="9186892"/>
                  <a:pt x="1031556" y="9183498"/>
                </a:cubicBezTo>
                <a:cubicBezTo>
                  <a:pt x="1024324" y="9191245"/>
                  <a:pt x="1022529" y="9198541"/>
                  <a:pt x="1031961" y="9204135"/>
                </a:cubicBezTo>
                <a:cubicBezTo>
                  <a:pt x="1037001" y="9203507"/>
                  <a:pt x="1039126" y="9200045"/>
                  <a:pt x="1038878" y="9195891"/>
                </a:cubicBezTo>
                <a:close/>
                <a:moveTo>
                  <a:pt x="3704856" y="3165569"/>
                </a:moveTo>
                <a:cubicBezTo>
                  <a:pt x="3710986" y="3158927"/>
                  <a:pt x="3708097" y="3142204"/>
                  <a:pt x="3694812" y="3139908"/>
                </a:cubicBezTo>
                <a:cubicBezTo>
                  <a:pt x="3680651" y="3157932"/>
                  <a:pt x="3703443" y="3157052"/>
                  <a:pt x="3703102" y="3162138"/>
                </a:cubicBezTo>
                <a:cubicBezTo>
                  <a:pt x="3701037" y="3167891"/>
                  <a:pt x="3689999" y="3161587"/>
                  <a:pt x="3695770" y="3167945"/>
                </a:cubicBezTo>
                <a:cubicBezTo>
                  <a:pt x="3699767" y="3168878"/>
                  <a:pt x="3702813" y="3167783"/>
                  <a:pt x="3704856" y="3165569"/>
                </a:cubicBezTo>
                <a:close/>
                <a:moveTo>
                  <a:pt x="4050084" y="2386544"/>
                </a:moveTo>
                <a:cubicBezTo>
                  <a:pt x="4042322" y="2354101"/>
                  <a:pt x="4042862" y="2321806"/>
                  <a:pt x="4045861" y="2289465"/>
                </a:cubicBezTo>
                <a:cubicBezTo>
                  <a:pt x="4053782" y="2309298"/>
                  <a:pt x="4053720" y="2356035"/>
                  <a:pt x="4050084" y="2386544"/>
                </a:cubicBezTo>
                <a:close/>
                <a:moveTo>
                  <a:pt x="3197947" y="4316941"/>
                </a:moveTo>
                <a:cubicBezTo>
                  <a:pt x="3203141" y="4309675"/>
                  <a:pt x="3200726" y="4295697"/>
                  <a:pt x="3196495" y="4286796"/>
                </a:cubicBezTo>
                <a:cubicBezTo>
                  <a:pt x="3185450" y="4297238"/>
                  <a:pt x="3186408" y="4308932"/>
                  <a:pt x="3190003" y="4321534"/>
                </a:cubicBezTo>
                <a:cubicBezTo>
                  <a:pt x="3193638" y="4321041"/>
                  <a:pt x="3196216" y="4319364"/>
                  <a:pt x="3197947" y="4316941"/>
                </a:cubicBezTo>
                <a:close/>
                <a:moveTo>
                  <a:pt x="4463691" y="1452792"/>
                </a:moveTo>
                <a:cubicBezTo>
                  <a:pt x="4467224" y="1429579"/>
                  <a:pt x="4431081" y="1408419"/>
                  <a:pt x="4439369" y="1392037"/>
                </a:cubicBezTo>
                <a:cubicBezTo>
                  <a:pt x="4449058" y="1403243"/>
                  <a:pt x="4457626" y="1438454"/>
                  <a:pt x="4473697" y="1429741"/>
                </a:cubicBezTo>
                <a:cubicBezTo>
                  <a:pt x="4468817" y="1416107"/>
                  <a:pt x="4457241" y="1405382"/>
                  <a:pt x="4450428" y="1392842"/>
                </a:cubicBezTo>
                <a:cubicBezTo>
                  <a:pt x="4452133" y="1377834"/>
                  <a:pt x="4445447" y="1369936"/>
                  <a:pt x="4437069" y="1362493"/>
                </a:cubicBezTo>
                <a:lnTo>
                  <a:pt x="4433215" y="1357968"/>
                </a:lnTo>
                <a:lnTo>
                  <a:pt x="4413552" y="1334879"/>
                </a:lnTo>
                <a:cubicBezTo>
                  <a:pt x="4405739" y="1346818"/>
                  <a:pt x="4420406" y="1357787"/>
                  <a:pt x="4423178" y="1365676"/>
                </a:cubicBezTo>
                <a:lnTo>
                  <a:pt x="4423100" y="1365891"/>
                </a:lnTo>
                <a:lnTo>
                  <a:pt x="4420714" y="1372459"/>
                </a:lnTo>
                <a:lnTo>
                  <a:pt x="4418814" y="1369248"/>
                </a:lnTo>
                <a:lnTo>
                  <a:pt x="4407782" y="1350595"/>
                </a:lnTo>
                <a:cubicBezTo>
                  <a:pt x="4403444" y="1343331"/>
                  <a:pt x="4397992" y="1336526"/>
                  <a:pt x="4388166" y="1331488"/>
                </a:cubicBezTo>
                <a:cubicBezTo>
                  <a:pt x="4390404" y="1343232"/>
                  <a:pt x="4394732" y="1354104"/>
                  <a:pt x="4400342" y="1364452"/>
                </a:cubicBezTo>
                <a:lnTo>
                  <a:pt x="4408777" y="1377109"/>
                </a:lnTo>
                <a:lnTo>
                  <a:pt x="4420215" y="1394272"/>
                </a:lnTo>
                <a:cubicBezTo>
                  <a:pt x="4434954" y="1413565"/>
                  <a:pt x="4451598" y="1432148"/>
                  <a:pt x="4463691" y="1452792"/>
                </a:cubicBezTo>
                <a:close/>
                <a:moveTo>
                  <a:pt x="3230010" y="4248334"/>
                </a:moveTo>
                <a:cubicBezTo>
                  <a:pt x="3230779" y="4247300"/>
                  <a:pt x="3230889" y="4245757"/>
                  <a:pt x="3229904" y="4243331"/>
                </a:cubicBezTo>
                <a:cubicBezTo>
                  <a:pt x="3227415" y="4242834"/>
                  <a:pt x="3212786" y="4247155"/>
                  <a:pt x="3217073" y="4253952"/>
                </a:cubicBezTo>
                <a:cubicBezTo>
                  <a:pt x="3219459" y="4249970"/>
                  <a:pt x="3227701" y="4251441"/>
                  <a:pt x="3230010" y="4248334"/>
                </a:cubicBezTo>
                <a:close/>
                <a:moveTo>
                  <a:pt x="3122665" y="4493384"/>
                </a:moveTo>
                <a:cubicBezTo>
                  <a:pt x="3119967" y="4489718"/>
                  <a:pt x="3116773" y="4488549"/>
                  <a:pt x="3113581" y="4487377"/>
                </a:cubicBezTo>
                <a:cubicBezTo>
                  <a:pt x="3106389" y="4491808"/>
                  <a:pt x="3108039" y="4497697"/>
                  <a:pt x="3113962" y="4503909"/>
                </a:cubicBezTo>
                <a:cubicBezTo>
                  <a:pt x="3118845" y="4500769"/>
                  <a:pt x="3121648" y="4496987"/>
                  <a:pt x="3122665" y="4493384"/>
                </a:cubicBezTo>
                <a:close/>
                <a:moveTo>
                  <a:pt x="5078591" y="67161"/>
                </a:moveTo>
                <a:cubicBezTo>
                  <a:pt x="5079889" y="56091"/>
                  <a:pt x="5072150" y="44106"/>
                  <a:pt x="5064486" y="42861"/>
                </a:cubicBezTo>
                <a:cubicBezTo>
                  <a:pt x="5067388" y="54612"/>
                  <a:pt x="5060212" y="67621"/>
                  <a:pt x="5073943" y="77495"/>
                </a:cubicBezTo>
                <a:cubicBezTo>
                  <a:pt x="5076721" y="74440"/>
                  <a:pt x="5078158" y="70851"/>
                  <a:pt x="5078591" y="67161"/>
                </a:cubicBezTo>
                <a:close/>
                <a:moveTo>
                  <a:pt x="1949614" y="7150380"/>
                </a:moveTo>
                <a:cubicBezTo>
                  <a:pt x="1957421" y="7142407"/>
                  <a:pt x="1959587" y="7122423"/>
                  <a:pt x="1946862" y="7125368"/>
                </a:cubicBezTo>
                <a:cubicBezTo>
                  <a:pt x="1952891" y="7133267"/>
                  <a:pt x="1942612" y="7142527"/>
                  <a:pt x="1949614" y="7150380"/>
                </a:cubicBezTo>
                <a:close/>
                <a:moveTo>
                  <a:pt x="4068846" y="2358920"/>
                </a:moveTo>
                <a:cubicBezTo>
                  <a:pt x="4051852" y="2345474"/>
                  <a:pt x="4065834" y="2304503"/>
                  <a:pt x="4057279" y="2280456"/>
                </a:cubicBezTo>
                <a:cubicBezTo>
                  <a:pt x="4078301" y="2294172"/>
                  <a:pt x="4058434" y="2334892"/>
                  <a:pt x="4068846" y="2358920"/>
                </a:cubicBezTo>
                <a:close/>
                <a:moveTo>
                  <a:pt x="1815452" y="7462304"/>
                </a:moveTo>
                <a:cubicBezTo>
                  <a:pt x="1826502" y="7453413"/>
                  <a:pt x="1818021" y="7446816"/>
                  <a:pt x="1815361" y="7439941"/>
                </a:cubicBezTo>
                <a:cubicBezTo>
                  <a:pt x="1809337" y="7448203"/>
                  <a:pt x="1813762" y="7455383"/>
                  <a:pt x="1815452" y="7462304"/>
                </a:cubicBezTo>
                <a:close/>
                <a:moveTo>
                  <a:pt x="3552044" y="3532991"/>
                </a:moveTo>
                <a:cubicBezTo>
                  <a:pt x="3550997" y="3523095"/>
                  <a:pt x="3539705" y="3510944"/>
                  <a:pt x="3555784" y="3509075"/>
                </a:cubicBezTo>
                <a:cubicBezTo>
                  <a:pt x="3547821" y="3497954"/>
                  <a:pt x="3544155" y="3481778"/>
                  <a:pt x="3526123" y="3482590"/>
                </a:cubicBezTo>
                <a:cubicBezTo>
                  <a:pt x="3540770" y="3503068"/>
                  <a:pt x="3531631" y="3513465"/>
                  <a:pt x="3538847" y="3534384"/>
                </a:cubicBezTo>
                <a:cubicBezTo>
                  <a:pt x="3543107" y="3533876"/>
                  <a:pt x="3547783" y="3533498"/>
                  <a:pt x="3552044" y="3532991"/>
                </a:cubicBezTo>
                <a:close/>
                <a:moveTo>
                  <a:pt x="1994591" y="7059361"/>
                </a:moveTo>
                <a:cubicBezTo>
                  <a:pt x="1992951" y="7057685"/>
                  <a:pt x="1990738" y="7056231"/>
                  <a:pt x="1989098" y="7054555"/>
                </a:cubicBezTo>
                <a:cubicBezTo>
                  <a:pt x="1987644" y="7056768"/>
                  <a:pt x="1986366" y="7058583"/>
                  <a:pt x="1984690" y="7060221"/>
                </a:cubicBezTo>
                <a:cubicBezTo>
                  <a:pt x="1986330" y="7061898"/>
                  <a:pt x="1988543" y="7063352"/>
                  <a:pt x="1990358" y="7064630"/>
                </a:cubicBezTo>
                <a:cubicBezTo>
                  <a:pt x="1991636" y="7062815"/>
                  <a:pt x="1993313" y="7061176"/>
                  <a:pt x="1994591" y="7059361"/>
                </a:cubicBezTo>
                <a:close/>
                <a:moveTo>
                  <a:pt x="227951" y="11058168"/>
                </a:moveTo>
                <a:cubicBezTo>
                  <a:pt x="218391" y="11049658"/>
                  <a:pt x="209404" y="11040925"/>
                  <a:pt x="209388" y="11032347"/>
                </a:cubicBezTo>
                <a:cubicBezTo>
                  <a:pt x="198795" y="11039094"/>
                  <a:pt x="218391" y="11074420"/>
                  <a:pt x="227951" y="11058168"/>
                </a:cubicBezTo>
                <a:close/>
                <a:moveTo>
                  <a:pt x="3716427" y="3163265"/>
                </a:moveTo>
                <a:cubicBezTo>
                  <a:pt x="3719067" y="3157289"/>
                  <a:pt x="3723032" y="3150473"/>
                  <a:pt x="3713954" y="3148365"/>
                </a:cubicBezTo>
                <a:cubicBezTo>
                  <a:pt x="3710563" y="3154961"/>
                  <a:pt x="3712169" y="3159955"/>
                  <a:pt x="3716427" y="3163265"/>
                </a:cubicBezTo>
                <a:close/>
                <a:moveTo>
                  <a:pt x="1969043" y="7120414"/>
                </a:moveTo>
                <a:cubicBezTo>
                  <a:pt x="1977507" y="7109876"/>
                  <a:pt x="1975321" y="7100819"/>
                  <a:pt x="1968494" y="7092568"/>
                </a:cubicBezTo>
                <a:cubicBezTo>
                  <a:pt x="1965244" y="7102078"/>
                  <a:pt x="1956381" y="7112440"/>
                  <a:pt x="1969043" y="7120414"/>
                </a:cubicBezTo>
                <a:close/>
                <a:moveTo>
                  <a:pt x="3209923" y="4313929"/>
                </a:moveTo>
                <a:cubicBezTo>
                  <a:pt x="3216643" y="4306888"/>
                  <a:pt x="3221144" y="4287218"/>
                  <a:pt x="3208583" y="4285702"/>
                </a:cubicBezTo>
                <a:cubicBezTo>
                  <a:pt x="3208806" y="4295345"/>
                  <a:pt x="3198809" y="4303561"/>
                  <a:pt x="3209923" y="4313929"/>
                </a:cubicBezTo>
                <a:close/>
                <a:moveTo>
                  <a:pt x="1397895" y="8415424"/>
                </a:moveTo>
                <a:cubicBezTo>
                  <a:pt x="1395669" y="8389215"/>
                  <a:pt x="1372018" y="8371625"/>
                  <a:pt x="1356408" y="8350925"/>
                </a:cubicBezTo>
                <a:cubicBezTo>
                  <a:pt x="1354215" y="8378515"/>
                  <a:pt x="1375967" y="8397169"/>
                  <a:pt x="1397895" y="8415424"/>
                </a:cubicBezTo>
                <a:close/>
                <a:moveTo>
                  <a:pt x="2896217" y="5026147"/>
                </a:moveTo>
                <a:cubicBezTo>
                  <a:pt x="2888493" y="5015594"/>
                  <a:pt x="2878815" y="5037496"/>
                  <a:pt x="2886119" y="5039295"/>
                </a:cubicBezTo>
                <a:cubicBezTo>
                  <a:pt x="2895840" y="5034548"/>
                  <a:pt x="2886497" y="5030894"/>
                  <a:pt x="2896217" y="5026147"/>
                </a:cubicBezTo>
                <a:close/>
                <a:moveTo>
                  <a:pt x="1513960" y="8163517"/>
                </a:moveTo>
                <a:cubicBezTo>
                  <a:pt x="1502667" y="8155671"/>
                  <a:pt x="1486390" y="8133248"/>
                  <a:pt x="1474061" y="8136368"/>
                </a:cubicBezTo>
                <a:cubicBezTo>
                  <a:pt x="1483584" y="8143907"/>
                  <a:pt x="1494899" y="8180796"/>
                  <a:pt x="1513960" y="8163517"/>
                </a:cubicBezTo>
                <a:close/>
                <a:moveTo>
                  <a:pt x="5096050" y="58711"/>
                </a:moveTo>
                <a:cubicBezTo>
                  <a:pt x="5091927" y="54034"/>
                  <a:pt x="5093594" y="48108"/>
                  <a:pt x="5087349" y="43921"/>
                </a:cubicBezTo>
                <a:cubicBezTo>
                  <a:pt x="5077994" y="52161"/>
                  <a:pt x="5084906" y="58070"/>
                  <a:pt x="5087752" y="64562"/>
                </a:cubicBezTo>
                <a:cubicBezTo>
                  <a:pt x="5090308" y="60932"/>
                  <a:pt x="5093541" y="63313"/>
                  <a:pt x="5096050" y="58711"/>
                </a:cubicBezTo>
                <a:close/>
                <a:moveTo>
                  <a:pt x="2564601" y="5789096"/>
                </a:moveTo>
                <a:cubicBezTo>
                  <a:pt x="2565199" y="5776967"/>
                  <a:pt x="2564824" y="5764885"/>
                  <a:pt x="2549295" y="5762314"/>
                </a:cubicBezTo>
                <a:cubicBezTo>
                  <a:pt x="2548874" y="5774044"/>
                  <a:pt x="2553976" y="5782972"/>
                  <a:pt x="2564601" y="5789096"/>
                </a:cubicBezTo>
                <a:close/>
                <a:moveTo>
                  <a:pt x="3216027" y="4321925"/>
                </a:moveTo>
                <a:cubicBezTo>
                  <a:pt x="3212297" y="4315390"/>
                  <a:pt x="3207696" y="4312875"/>
                  <a:pt x="3202667" y="4315604"/>
                </a:cubicBezTo>
                <a:cubicBezTo>
                  <a:pt x="3204694" y="4319970"/>
                  <a:pt x="3201891" y="4323752"/>
                  <a:pt x="3203362" y="4327857"/>
                </a:cubicBezTo>
                <a:cubicBezTo>
                  <a:pt x="3207720" y="4325830"/>
                  <a:pt x="3211470" y="4327263"/>
                  <a:pt x="3216027" y="4321925"/>
                </a:cubicBezTo>
                <a:close/>
                <a:moveTo>
                  <a:pt x="3187253" y="4387342"/>
                </a:moveTo>
                <a:cubicBezTo>
                  <a:pt x="3185664" y="4366149"/>
                  <a:pt x="3171123" y="4338491"/>
                  <a:pt x="3148112" y="4337482"/>
                </a:cubicBezTo>
                <a:cubicBezTo>
                  <a:pt x="3077186" y="4371716"/>
                  <a:pt x="3167504" y="4456001"/>
                  <a:pt x="3187253" y="4387342"/>
                </a:cubicBezTo>
                <a:close/>
                <a:moveTo>
                  <a:pt x="587684" y="10274963"/>
                </a:moveTo>
                <a:cubicBezTo>
                  <a:pt x="591465" y="10268557"/>
                  <a:pt x="582912" y="10252424"/>
                  <a:pt x="583891" y="10236226"/>
                </a:cubicBezTo>
                <a:cubicBezTo>
                  <a:pt x="566408" y="10232777"/>
                  <a:pt x="550161" y="10210395"/>
                  <a:pt x="535655" y="10216338"/>
                </a:cubicBezTo>
                <a:cubicBezTo>
                  <a:pt x="543671" y="10229384"/>
                  <a:pt x="568469" y="10227036"/>
                  <a:pt x="574878" y="10251249"/>
                </a:cubicBezTo>
                <a:cubicBezTo>
                  <a:pt x="560398" y="10249603"/>
                  <a:pt x="549182" y="10226592"/>
                  <a:pt x="537459" y="10233766"/>
                </a:cubicBezTo>
                <a:cubicBezTo>
                  <a:pt x="538421" y="10249871"/>
                  <a:pt x="549858" y="10253023"/>
                  <a:pt x="564245" y="10252728"/>
                </a:cubicBezTo>
                <a:cubicBezTo>
                  <a:pt x="572558" y="10259727"/>
                  <a:pt x="574796" y="10274020"/>
                  <a:pt x="587684" y="10274963"/>
                </a:cubicBezTo>
                <a:close/>
                <a:moveTo>
                  <a:pt x="288388" y="10953139"/>
                </a:moveTo>
                <a:cubicBezTo>
                  <a:pt x="281034" y="10946104"/>
                  <a:pt x="293714" y="10938932"/>
                  <a:pt x="280886" y="10931372"/>
                </a:cubicBezTo>
                <a:cubicBezTo>
                  <a:pt x="267536" y="10936829"/>
                  <a:pt x="277252" y="10960046"/>
                  <a:pt x="288388" y="10953139"/>
                </a:cubicBezTo>
                <a:close/>
                <a:moveTo>
                  <a:pt x="3136663" y="4507924"/>
                </a:moveTo>
                <a:cubicBezTo>
                  <a:pt x="3136462" y="4505100"/>
                  <a:pt x="3134567" y="4502078"/>
                  <a:pt x="3131605" y="4498973"/>
                </a:cubicBezTo>
                <a:cubicBezTo>
                  <a:pt x="3124003" y="4503548"/>
                  <a:pt x="3128552" y="4509789"/>
                  <a:pt x="3131577" y="4515650"/>
                </a:cubicBezTo>
                <a:cubicBezTo>
                  <a:pt x="3135380" y="4513359"/>
                  <a:pt x="3136866" y="4510744"/>
                  <a:pt x="3136663" y="4507924"/>
                </a:cubicBezTo>
                <a:close/>
                <a:moveTo>
                  <a:pt x="1993742" y="7094680"/>
                </a:moveTo>
                <a:cubicBezTo>
                  <a:pt x="1990287" y="7091726"/>
                  <a:pt x="1992843" y="7088096"/>
                  <a:pt x="1987443" y="7085234"/>
                </a:cubicBezTo>
                <a:cubicBezTo>
                  <a:pt x="1985637" y="7088244"/>
                  <a:pt x="1983211" y="7090503"/>
                  <a:pt x="1980831" y="7093735"/>
                </a:cubicBezTo>
                <a:cubicBezTo>
                  <a:pt x="1983841" y="7095541"/>
                  <a:pt x="1986499" y="7098144"/>
                  <a:pt x="1989334" y="7100348"/>
                </a:cubicBezTo>
                <a:cubicBezTo>
                  <a:pt x="1990788" y="7098135"/>
                  <a:pt x="1992066" y="7096320"/>
                  <a:pt x="1993742" y="7094680"/>
                </a:cubicBezTo>
                <a:close/>
                <a:moveTo>
                  <a:pt x="3233454" y="4295768"/>
                </a:moveTo>
                <a:cubicBezTo>
                  <a:pt x="3230921" y="4287415"/>
                  <a:pt x="3238608" y="4280491"/>
                  <a:pt x="3226970" y="4271237"/>
                </a:cubicBezTo>
                <a:cubicBezTo>
                  <a:pt x="3217172" y="4276141"/>
                  <a:pt x="3225244" y="4303803"/>
                  <a:pt x="3233454" y="4295768"/>
                </a:cubicBezTo>
                <a:close/>
                <a:moveTo>
                  <a:pt x="3711787" y="3216918"/>
                </a:moveTo>
                <a:lnTo>
                  <a:pt x="3703811" y="3213394"/>
                </a:lnTo>
                <a:lnTo>
                  <a:pt x="3698707" y="3224945"/>
                </a:lnTo>
                <a:lnTo>
                  <a:pt x="3706683" y="3228469"/>
                </a:lnTo>
                <a:close/>
                <a:moveTo>
                  <a:pt x="2924384" y="5003372"/>
                </a:moveTo>
                <a:cubicBezTo>
                  <a:pt x="2920350" y="5000639"/>
                  <a:pt x="2922638" y="4995462"/>
                  <a:pt x="2925323" y="4990462"/>
                </a:cubicBezTo>
                <a:cubicBezTo>
                  <a:pt x="2914644" y="4983364"/>
                  <a:pt x="2907574" y="4986426"/>
                  <a:pt x="2904066" y="4998679"/>
                </a:cubicBezTo>
                <a:cubicBezTo>
                  <a:pt x="2910127" y="4998977"/>
                  <a:pt x="2921439" y="5011114"/>
                  <a:pt x="2924384" y="5003372"/>
                </a:cubicBezTo>
                <a:close/>
                <a:moveTo>
                  <a:pt x="1920417" y="7279793"/>
                </a:moveTo>
                <a:cubicBezTo>
                  <a:pt x="1915929" y="7269292"/>
                  <a:pt x="1903286" y="7285947"/>
                  <a:pt x="1908511" y="7288255"/>
                </a:cubicBezTo>
                <a:cubicBezTo>
                  <a:pt x="1912672" y="7285362"/>
                  <a:pt x="1916866" y="7286742"/>
                  <a:pt x="1920417" y="7279793"/>
                </a:cubicBezTo>
                <a:close/>
                <a:moveTo>
                  <a:pt x="1370786" y="8529577"/>
                </a:moveTo>
                <a:cubicBezTo>
                  <a:pt x="1365737" y="8525919"/>
                  <a:pt x="1365681" y="8520658"/>
                  <a:pt x="1357010" y="8518732"/>
                </a:cubicBezTo>
                <a:cubicBezTo>
                  <a:pt x="1350713" y="8529752"/>
                  <a:pt x="1365461" y="8540551"/>
                  <a:pt x="1370786" y="8529577"/>
                </a:cubicBezTo>
                <a:close/>
                <a:moveTo>
                  <a:pt x="1375888" y="8518029"/>
                </a:moveTo>
                <a:cubicBezTo>
                  <a:pt x="1384669" y="8510010"/>
                  <a:pt x="1370485" y="8494699"/>
                  <a:pt x="1363697" y="8503599"/>
                </a:cubicBezTo>
                <a:cubicBezTo>
                  <a:pt x="1368968" y="8507832"/>
                  <a:pt x="1361604" y="8516954"/>
                  <a:pt x="1375888" y="8518029"/>
                </a:cubicBezTo>
                <a:close/>
                <a:moveTo>
                  <a:pt x="5122810" y="43410"/>
                </a:moveTo>
                <a:cubicBezTo>
                  <a:pt x="5118252" y="41872"/>
                  <a:pt x="5112255" y="30657"/>
                  <a:pt x="5108644" y="36675"/>
                </a:cubicBezTo>
                <a:cubicBezTo>
                  <a:pt x="5109099" y="42111"/>
                  <a:pt x="5118050" y="49872"/>
                  <a:pt x="5122810" y="43410"/>
                </a:cubicBezTo>
                <a:close/>
                <a:moveTo>
                  <a:pt x="3710740" y="3239785"/>
                </a:moveTo>
                <a:cubicBezTo>
                  <a:pt x="3705685" y="3236122"/>
                  <a:pt x="3705803" y="3230461"/>
                  <a:pt x="3696946" y="3228930"/>
                </a:cubicBezTo>
                <a:cubicBezTo>
                  <a:pt x="3687948" y="3240666"/>
                  <a:pt x="3705014" y="3250587"/>
                  <a:pt x="3710740" y="3239785"/>
                </a:cubicBezTo>
                <a:close/>
                <a:moveTo>
                  <a:pt x="3780967" y="3080844"/>
                </a:moveTo>
                <a:cubicBezTo>
                  <a:pt x="3798084" y="3059364"/>
                  <a:pt x="3757102" y="3043160"/>
                  <a:pt x="3740996" y="3045091"/>
                </a:cubicBezTo>
                <a:cubicBezTo>
                  <a:pt x="3741838" y="3062604"/>
                  <a:pt x="3763763" y="3051818"/>
                  <a:pt x="3768758" y="3066404"/>
                </a:cubicBezTo>
                <a:cubicBezTo>
                  <a:pt x="3765765" y="3073176"/>
                  <a:pt x="3756934" y="3064036"/>
                  <a:pt x="3753848" y="3068862"/>
                </a:cubicBezTo>
                <a:close/>
                <a:moveTo>
                  <a:pt x="1960964" y="7204416"/>
                </a:moveTo>
                <a:cubicBezTo>
                  <a:pt x="1946923" y="7192025"/>
                  <a:pt x="1966268" y="7164402"/>
                  <a:pt x="1940974" y="7161316"/>
                </a:cubicBezTo>
                <a:cubicBezTo>
                  <a:pt x="1938095" y="7178606"/>
                  <a:pt x="1934420" y="7195543"/>
                  <a:pt x="1951694" y="7210315"/>
                </a:cubicBezTo>
                <a:cubicBezTo>
                  <a:pt x="1954648" y="7206860"/>
                  <a:pt x="1958279" y="7209416"/>
                  <a:pt x="1960964" y="7204416"/>
                </a:cubicBezTo>
                <a:close/>
                <a:moveTo>
                  <a:pt x="1884553" y="7381891"/>
                </a:moveTo>
                <a:cubicBezTo>
                  <a:pt x="1886686" y="7378694"/>
                  <a:pt x="1887068" y="7374840"/>
                  <a:pt x="1883573" y="7371877"/>
                </a:cubicBezTo>
                <a:cubicBezTo>
                  <a:pt x="1877611" y="7377760"/>
                  <a:pt x="1870849" y="7372406"/>
                  <a:pt x="1869908" y="7365839"/>
                </a:cubicBezTo>
                <a:cubicBezTo>
                  <a:pt x="1864452" y="7373838"/>
                  <a:pt x="1865847" y="7381553"/>
                  <a:pt x="1875021" y="7387972"/>
                </a:cubicBezTo>
                <a:cubicBezTo>
                  <a:pt x="1878533" y="7387631"/>
                  <a:pt x="1882419" y="7385089"/>
                  <a:pt x="1884553" y="7381891"/>
                </a:cubicBezTo>
                <a:close/>
                <a:moveTo>
                  <a:pt x="3202296" y="4400929"/>
                </a:moveTo>
                <a:cubicBezTo>
                  <a:pt x="3195982" y="4389766"/>
                  <a:pt x="3177461" y="4410298"/>
                  <a:pt x="3188329" y="4416127"/>
                </a:cubicBezTo>
                <a:cubicBezTo>
                  <a:pt x="3193318" y="4405538"/>
                  <a:pt x="3199179" y="4408991"/>
                  <a:pt x="3202296" y="4400929"/>
                </a:cubicBezTo>
                <a:close/>
                <a:moveTo>
                  <a:pt x="3243666" y="4308772"/>
                </a:moveTo>
                <a:cubicBezTo>
                  <a:pt x="3255761" y="4296102"/>
                  <a:pt x="3249500" y="4281215"/>
                  <a:pt x="3248887" y="4266619"/>
                </a:cubicBezTo>
                <a:cubicBezTo>
                  <a:pt x="3231141" y="4279002"/>
                  <a:pt x="3239745" y="4293973"/>
                  <a:pt x="3243666" y="4308772"/>
                </a:cubicBezTo>
                <a:close/>
                <a:moveTo>
                  <a:pt x="329061" y="10906292"/>
                </a:moveTo>
                <a:cubicBezTo>
                  <a:pt x="321563" y="10896355"/>
                  <a:pt x="314003" y="10893015"/>
                  <a:pt x="306876" y="10898381"/>
                </a:cubicBezTo>
                <a:cubicBezTo>
                  <a:pt x="311795" y="10903394"/>
                  <a:pt x="303872" y="10908410"/>
                  <a:pt x="307024" y="10913114"/>
                </a:cubicBezTo>
                <a:cubicBezTo>
                  <a:pt x="314453" y="10905988"/>
                  <a:pt x="321698" y="10918652"/>
                  <a:pt x="329061" y="10906292"/>
                </a:cubicBezTo>
                <a:close/>
                <a:moveTo>
                  <a:pt x="3704762" y="3273809"/>
                </a:moveTo>
                <a:cubicBezTo>
                  <a:pt x="3709832" y="3265572"/>
                  <a:pt x="3711053" y="3258494"/>
                  <a:pt x="3709400" y="3252525"/>
                </a:cubicBezTo>
                <a:cubicBezTo>
                  <a:pt x="3700978" y="3247853"/>
                  <a:pt x="3694515" y="3247378"/>
                  <a:pt x="3690726" y="3253796"/>
                </a:cubicBezTo>
                <a:cubicBezTo>
                  <a:pt x="3694771" y="3260822"/>
                  <a:pt x="3692847" y="3269493"/>
                  <a:pt x="3704762" y="3273809"/>
                </a:cubicBezTo>
                <a:close/>
                <a:moveTo>
                  <a:pt x="238317" y="11120844"/>
                </a:moveTo>
                <a:cubicBezTo>
                  <a:pt x="224025" y="11086433"/>
                  <a:pt x="199791" y="11051915"/>
                  <a:pt x="179843" y="11017387"/>
                </a:cubicBezTo>
                <a:cubicBezTo>
                  <a:pt x="168132" y="11041737"/>
                  <a:pt x="213737" y="11066650"/>
                  <a:pt x="201851" y="11091398"/>
                </a:cubicBezTo>
                <a:cubicBezTo>
                  <a:pt x="217496" y="11092597"/>
                  <a:pt x="218125" y="11122398"/>
                  <a:pt x="238317" y="11120844"/>
                </a:cubicBezTo>
                <a:close/>
                <a:moveTo>
                  <a:pt x="3157601" y="4516041"/>
                </a:moveTo>
                <a:cubicBezTo>
                  <a:pt x="3164656" y="4499619"/>
                  <a:pt x="3163013" y="4482153"/>
                  <a:pt x="3168136" y="4465499"/>
                </a:cubicBezTo>
                <a:cubicBezTo>
                  <a:pt x="3156438" y="4471544"/>
                  <a:pt x="3137708" y="4506969"/>
                  <a:pt x="3157601" y="4516041"/>
                </a:cubicBezTo>
                <a:close/>
                <a:moveTo>
                  <a:pt x="2828140" y="5263246"/>
                </a:moveTo>
                <a:cubicBezTo>
                  <a:pt x="2840084" y="5237290"/>
                  <a:pt x="2849367" y="5208195"/>
                  <a:pt x="2859842" y="5178556"/>
                </a:cubicBezTo>
                <a:cubicBezTo>
                  <a:pt x="2846095" y="5148209"/>
                  <a:pt x="2842866" y="5113466"/>
                  <a:pt x="2821076" y="5086229"/>
                </a:cubicBezTo>
                <a:cubicBezTo>
                  <a:pt x="2783273" y="5164238"/>
                  <a:pt x="2752653" y="5265885"/>
                  <a:pt x="2780464" y="5329097"/>
                </a:cubicBezTo>
                <a:cubicBezTo>
                  <a:pt x="2801588" y="5312017"/>
                  <a:pt x="2816195" y="5289201"/>
                  <a:pt x="2828140" y="5263246"/>
                </a:cubicBezTo>
                <a:close/>
                <a:moveTo>
                  <a:pt x="3137553" y="4565826"/>
                </a:moveTo>
                <a:cubicBezTo>
                  <a:pt x="3128897" y="4554578"/>
                  <a:pt x="3127561" y="4544406"/>
                  <a:pt x="3115450" y="4532544"/>
                </a:cubicBezTo>
                <a:cubicBezTo>
                  <a:pt x="3103584" y="4543283"/>
                  <a:pt x="3127775" y="4565629"/>
                  <a:pt x="3137553" y="4565826"/>
                </a:cubicBezTo>
                <a:close/>
                <a:moveTo>
                  <a:pt x="5004052" y="342229"/>
                </a:moveTo>
                <a:cubicBezTo>
                  <a:pt x="5001138" y="330446"/>
                  <a:pt x="4992016" y="319737"/>
                  <a:pt x="4981343" y="309296"/>
                </a:cubicBezTo>
                <a:cubicBezTo>
                  <a:pt x="4966025" y="336399"/>
                  <a:pt x="4946050" y="364307"/>
                  <a:pt x="4932283" y="391141"/>
                </a:cubicBezTo>
                <a:cubicBezTo>
                  <a:pt x="4935198" y="402924"/>
                  <a:pt x="4944319" y="413633"/>
                  <a:pt x="4954992" y="424073"/>
                </a:cubicBezTo>
                <a:cubicBezTo>
                  <a:pt x="4978469" y="395805"/>
                  <a:pt x="4990133" y="361839"/>
                  <a:pt x="5004052" y="342229"/>
                </a:cubicBezTo>
                <a:close/>
                <a:moveTo>
                  <a:pt x="3247023" y="4318818"/>
                </a:moveTo>
                <a:cubicBezTo>
                  <a:pt x="3246856" y="4317988"/>
                  <a:pt x="3246408" y="4315776"/>
                  <a:pt x="3245515" y="4311350"/>
                </a:cubicBezTo>
                <a:cubicBezTo>
                  <a:pt x="3245515" y="4311350"/>
                  <a:pt x="3247525" y="4321308"/>
                  <a:pt x="3247023" y="4318818"/>
                </a:cubicBezTo>
                <a:close/>
                <a:moveTo>
                  <a:pt x="1866933" y="7448954"/>
                </a:moveTo>
                <a:cubicBezTo>
                  <a:pt x="1863708" y="7446579"/>
                  <a:pt x="1861279" y="7444556"/>
                  <a:pt x="1858452" y="7442357"/>
                </a:cubicBezTo>
                <a:cubicBezTo>
                  <a:pt x="1857176" y="7444168"/>
                  <a:pt x="1855329" y="7446202"/>
                  <a:pt x="1854054" y="7448013"/>
                </a:cubicBezTo>
                <a:cubicBezTo>
                  <a:pt x="1857500" y="7450960"/>
                  <a:pt x="1855125" y="7454186"/>
                  <a:pt x="1860114" y="7456865"/>
                </a:cubicBezTo>
                <a:cubicBezTo>
                  <a:pt x="1862535" y="7454610"/>
                  <a:pt x="1864336" y="7451607"/>
                  <a:pt x="1866933" y="7448954"/>
                </a:cubicBezTo>
                <a:close/>
                <a:moveTo>
                  <a:pt x="587975" y="10346363"/>
                </a:moveTo>
                <a:cubicBezTo>
                  <a:pt x="583813" y="10320291"/>
                  <a:pt x="594241" y="10306369"/>
                  <a:pt x="592114" y="10282147"/>
                </a:cubicBezTo>
                <a:cubicBezTo>
                  <a:pt x="574768" y="10281610"/>
                  <a:pt x="570718" y="10266041"/>
                  <a:pt x="554473" y="10264090"/>
                </a:cubicBezTo>
                <a:cubicBezTo>
                  <a:pt x="555750" y="10282709"/>
                  <a:pt x="584976" y="10287546"/>
                  <a:pt x="579577" y="10300840"/>
                </a:cubicBezTo>
                <a:cubicBezTo>
                  <a:pt x="572291" y="10299046"/>
                  <a:pt x="562980" y="10279253"/>
                  <a:pt x="557220" y="10289061"/>
                </a:cubicBezTo>
                <a:cubicBezTo>
                  <a:pt x="562842" y="10296771"/>
                  <a:pt x="583165" y="10306701"/>
                  <a:pt x="577535" y="10315142"/>
                </a:cubicBezTo>
                <a:cubicBezTo>
                  <a:pt x="566542" y="10313136"/>
                  <a:pt x="564701" y="10299018"/>
                  <a:pt x="550934" y="10300062"/>
                </a:cubicBezTo>
                <a:cubicBezTo>
                  <a:pt x="549520" y="10319394"/>
                  <a:pt x="578607" y="10321318"/>
                  <a:pt x="569067" y="10337534"/>
                </a:cubicBezTo>
                <a:cubicBezTo>
                  <a:pt x="562567" y="10331810"/>
                  <a:pt x="558313" y="10324229"/>
                  <a:pt x="546488" y="10325182"/>
                </a:cubicBezTo>
                <a:cubicBezTo>
                  <a:pt x="546674" y="10349496"/>
                  <a:pt x="568670" y="10357789"/>
                  <a:pt x="587975" y="10346363"/>
                </a:cubicBezTo>
                <a:close/>
                <a:moveTo>
                  <a:pt x="3200555" y="4435062"/>
                </a:moveTo>
                <a:cubicBezTo>
                  <a:pt x="3200454" y="4429948"/>
                  <a:pt x="3198301" y="4424585"/>
                  <a:pt x="3194864" y="4418873"/>
                </a:cubicBezTo>
                <a:cubicBezTo>
                  <a:pt x="3188618" y="4428521"/>
                  <a:pt x="3185270" y="4438519"/>
                  <a:pt x="3193926" y="4449768"/>
                </a:cubicBezTo>
                <a:cubicBezTo>
                  <a:pt x="3198703" y="4445045"/>
                  <a:pt x="3200656" y="4440178"/>
                  <a:pt x="3200555" y="4435062"/>
                </a:cubicBezTo>
                <a:close/>
                <a:moveTo>
                  <a:pt x="1920190" y="7334939"/>
                </a:moveTo>
                <a:cubicBezTo>
                  <a:pt x="1923929" y="7327836"/>
                  <a:pt x="1925767" y="7320959"/>
                  <a:pt x="1924826" y="7314391"/>
                </a:cubicBezTo>
                <a:cubicBezTo>
                  <a:pt x="1918636" y="7319701"/>
                  <a:pt x="1896272" y="7345310"/>
                  <a:pt x="1904151" y="7356835"/>
                </a:cubicBezTo>
                <a:cubicBezTo>
                  <a:pt x="1910812" y="7349369"/>
                  <a:pt x="1916451" y="7342041"/>
                  <a:pt x="1920190" y="7334939"/>
                </a:cubicBezTo>
                <a:close/>
                <a:moveTo>
                  <a:pt x="3784816" y="3115064"/>
                </a:moveTo>
                <a:cubicBezTo>
                  <a:pt x="3785248" y="3113832"/>
                  <a:pt x="3784610" y="3111974"/>
                  <a:pt x="3782146" y="3109458"/>
                </a:cubicBezTo>
                <a:cubicBezTo>
                  <a:pt x="3780692" y="3111671"/>
                  <a:pt x="3779812" y="3113663"/>
                  <a:pt x="3776399" y="3111678"/>
                </a:cubicBezTo>
                <a:cubicBezTo>
                  <a:pt x="3777455" y="3109289"/>
                  <a:pt x="3775320" y="3105489"/>
                  <a:pt x="3772411" y="3109916"/>
                </a:cubicBezTo>
                <a:cubicBezTo>
                  <a:pt x="3772595" y="3116781"/>
                  <a:pt x="3783520" y="3118755"/>
                  <a:pt x="3784816" y="3115064"/>
                </a:cubicBezTo>
                <a:close/>
                <a:moveTo>
                  <a:pt x="1352298" y="8624218"/>
                </a:moveTo>
                <a:cubicBezTo>
                  <a:pt x="1355742" y="8602417"/>
                  <a:pt x="1331006" y="8574353"/>
                  <a:pt x="1315036" y="8570628"/>
                </a:cubicBezTo>
                <a:cubicBezTo>
                  <a:pt x="1324320" y="8589486"/>
                  <a:pt x="1339745" y="8606296"/>
                  <a:pt x="1352298" y="8624218"/>
                </a:cubicBezTo>
                <a:close/>
                <a:moveTo>
                  <a:pt x="4174073" y="2239345"/>
                </a:moveTo>
                <a:cubicBezTo>
                  <a:pt x="4166982" y="2228890"/>
                  <a:pt x="4158761" y="2191672"/>
                  <a:pt x="4171661" y="2170752"/>
                </a:cubicBezTo>
                <a:cubicBezTo>
                  <a:pt x="4183438" y="2193510"/>
                  <a:pt x="4169066" y="2216585"/>
                  <a:pt x="4174073" y="2239345"/>
                </a:cubicBezTo>
                <a:close/>
                <a:moveTo>
                  <a:pt x="1138216" y="9114532"/>
                </a:moveTo>
                <a:cubicBezTo>
                  <a:pt x="1130507" y="9108271"/>
                  <a:pt x="1122621" y="9102408"/>
                  <a:pt x="1116713" y="9109314"/>
                </a:cubicBezTo>
                <a:cubicBezTo>
                  <a:pt x="1123884" y="9112482"/>
                  <a:pt x="1133607" y="9128196"/>
                  <a:pt x="1138216" y="9114532"/>
                </a:cubicBezTo>
                <a:close/>
                <a:moveTo>
                  <a:pt x="2930364" y="5058844"/>
                </a:moveTo>
                <a:cubicBezTo>
                  <a:pt x="2918441" y="5050245"/>
                  <a:pt x="2919734" y="5036538"/>
                  <a:pt x="2903790" y="5029493"/>
                </a:cubicBezTo>
                <a:cubicBezTo>
                  <a:pt x="2898957" y="5042588"/>
                  <a:pt x="2916927" y="5063377"/>
                  <a:pt x="2930364" y="5058844"/>
                </a:cubicBezTo>
                <a:close/>
                <a:moveTo>
                  <a:pt x="1857172" y="7490036"/>
                </a:moveTo>
                <a:cubicBezTo>
                  <a:pt x="1859928" y="7480323"/>
                  <a:pt x="1856212" y="7462740"/>
                  <a:pt x="1846060" y="7463954"/>
                </a:cubicBezTo>
                <a:cubicBezTo>
                  <a:pt x="1846965" y="7474803"/>
                  <a:pt x="1846502" y="7485522"/>
                  <a:pt x="1852257" y="7496139"/>
                </a:cubicBezTo>
                <a:cubicBezTo>
                  <a:pt x="1854615" y="7495637"/>
                  <a:pt x="1856253" y="7493274"/>
                  <a:pt x="1857172" y="7490036"/>
                </a:cubicBezTo>
                <a:close/>
                <a:moveTo>
                  <a:pt x="4104106" y="2406438"/>
                </a:moveTo>
                <a:cubicBezTo>
                  <a:pt x="4107969" y="2377429"/>
                  <a:pt x="4119524" y="2347993"/>
                  <a:pt x="4109527" y="2318892"/>
                </a:cubicBezTo>
                <a:cubicBezTo>
                  <a:pt x="4095299" y="2334819"/>
                  <a:pt x="4105031" y="2366696"/>
                  <a:pt x="4088178" y="2372193"/>
                </a:cubicBezTo>
                <a:cubicBezTo>
                  <a:pt x="4072129" y="2369979"/>
                  <a:pt x="4083088" y="2341784"/>
                  <a:pt x="4081248" y="2322411"/>
                </a:cubicBezTo>
                <a:cubicBezTo>
                  <a:pt x="4079096" y="2302734"/>
                  <a:pt x="4073884" y="2284338"/>
                  <a:pt x="4083196" y="2269103"/>
                </a:cubicBezTo>
                <a:cubicBezTo>
                  <a:pt x="4083196" y="2269103"/>
                  <a:pt x="4089448" y="2275165"/>
                  <a:pt x="4089761" y="2275468"/>
                </a:cubicBezTo>
                <a:cubicBezTo>
                  <a:pt x="4102001" y="2270350"/>
                  <a:pt x="4087060" y="2260112"/>
                  <a:pt x="4099063" y="2259617"/>
                </a:cubicBezTo>
                <a:cubicBezTo>
                  <a:pt x="4098590" y="2268864"/>
                  <a:pt x="4095967" y="2278451"/>
                  <a:pt x="4102580" y="2287895"/>
                </a:cubicBezTo>
                <a:cubicBezTo>
                  <a:pt x="4121704" y="2250027"/>
                  <a:pt x="4111886" y="2212608"/>
                  <a:pt x="4113153" y="2175017"/>
                </a:cubicBezTo>
                <a:cubicBezTo>
                  <a:pt x="4074709" y="2178385"/>
                  <a:pt x="4036494" y="2196533"/>
                  <a:pt x="3997450" y="2161107"/>
                </a:cubicBezTo>
                <a:cubicBezTo>
                  <a:pt x="3994365" y="2200574"/>
                  <a:pt x="3982660" y="2260193"/>
                  <a:pt x="4011604" y="2279761"/>
                </a:cubicBezTo>
                <a:cubicBezTo>
                  <a:pt x="4006630" y="2276759"/>
                  <a:pt x="4009452" y="2260085"/>
                  <a:pt x="4017875" y="2267037"/>
                </a:cubicBezTo>
                <a:cubicBezTo>
                  <a:pt x="4016816" y="2298158"/>
                  <a:pt x="4015152" y="2329905"/>
                  <a:pt x="4019019" y="2360948"/>
                </a:cubicBezTo>
                <a:cubicBezTo>
                  <a:pt x="4006458" y="2365147"/>
                  <a:pt x="3995799" y="2352994"/>
                  <a:pt x="3990854" y="2351839"/>
                </a:cubicBezTo>
                <a:cubicBezTo>
                  <a:pt x="3997926" y="2410858"/>
                  <a:pt x="4068389" y="2386975"/>
                  <a:pt x="4104106" y="2406438"/>
                </a:cubicBezTo>
                <a:close/>
                <a:moveTo>
                  <a:pt x="2047864" y="7060531"/>
                </a:moveTo>
                <a:cubicBezTo>
                  <a:pt x="2043344" y="7055678"/>
                  <a:pt x="2028672" y="7038249"/>
                  <a:pt x="2018346" y="7046537"/>
                </a:cubicBezTo>
                <a:cubicBezTo>
                  <a:pt x="2028256" y="7049963"/>
                  <a:pt x="2040066" y="7072791"/>
                  <a:pt x="2047864" y="7060531"/>
                </a:cubicBezTo>
                <a:close/>
                <a:moveTo>
                  <a:pt x="1558275" y="8168818"/>
                </a:moveTo>
                <a:cubicBezTo>
                  <a:pt x="1543795" y="8159564"/>
                  <a:pt x="1535809" y="8147468"/>
                  <a:pt x="1514615" y="8140483"/>
                </a:cubicBezTo>
                <a:cubicBezTo>
                  <a:pt x="1509217" y="8158088"/>
                  <a:pt x="1542779" y="8179106"/>
                  <a:pt x="1558275" y="8168818"/>
                </a:cubicBezTo>
                <a:close/>
                <a:moveTo>
                  <a:pt x="1575518" y="8129791"/>
                </a:moveTo>
                <a:cubicBezTo>
                  <a:pt x="1551748" y="8117861"/>
                  <a:pt x="1506341" y="8118265"/>
                  <a:pt x="1477162" y="8119652"/>
                </a:cubicBezTo>
                <a:cubicBezTo>
                  <a:pt x="1494393" y="8133452"/>
                  <a:pt x="1523691" y="8126407"/>
                  <a:pt x="1543219" y="8139318"/>
                </a:cubicBezTo>
                <a:cubicBezTo>
                  <a:pt x="1531526" y="8110830"/>
                  <a:pt x="1572686" y="8148055"/>
                  <a:pt x="1575518" y="8129791"/>
                </a:cubicBezTo>
                <a:close/>
                <a:moveTo>
                  <a:pt x="5064928" y="233642"/>
                </a:moveTo>
                <a:cubicBezTo>
                  <a:pt x="5033391" y="216368"/>
                  <a:pt x="5008689" y="267948"/>
                  <a:pt x="4990713" y="296739"/>
                </a:cubicBezTo>
                <a:cubicBezTo>
                  <a:pt x="4998941" y="305145"/>
                  <a:pt x="5000563" y="314449"/>
                  <a:pt x="5014821" y="322180"/>
                </a:cubicBezTo>
                <a:cubicBezTo>
                  <a:pt x="5031939" y="287762"/>
                  <a:pt x="5053794" y="266410"/>
                  <a:pt x="5064928" y="233642"/>
                </a:cubicBezTo>
                <a:close/>
                <a:moveTo>
                  <a:pt x="1068894" y="9280046"/>
                </a:moveTo>
                <a:cubicBezTo>
                  <a:pt x="1069290" y="9275107"/>
                  <a:pt x="1067124" y="9270581"/>
                  <a:pt x="1062051" y="9266437"/>
                </a:cubicBezTo>
                <a:cubicBezTo>
                  <a:pt x="1059387" y="9280009"/>
                  <a:pt x="1051336" y="9278831"/>
                  <a:pt x="1050654" y="9288996"/>
                </a:cubicBezTo>
                <a:cubicBezTo>
                  <a:pt x="1054064" y="9290979"/>
                  <a:pt x="1057121" y="9293757"/>
                  <a:pt x="1060355" y="9296138"/>
                </a:cubicBezTo>
                <a:cubicBezTo>
                  <a:pt x="1065536" y="9290339"/>
                  <a:pt x="1068497" y="9284986"/>
                  <a:pt x="1068894" y="9280046"/>
                </a:cubicBezTo>
                <a:close/>
                <a:moveTo>
                  <a:pt x="4756623" y="938991"/>
                </a:moveTo>
                <a:cubicBezTo>
                  <a:pt x="4751620" y="936305"/>
                  <a:pt x="4745717" y="927035"/>
                  <a:pt x="4742468" y="936544"/>
                </a:cubicBezTo>
                <a:cubicBezTo>
                  <a:pt x="4747786" y="941749"/>
                  <a:pt x="4752345" y="943287"/>
                  <a:pt x="4756623" y="938991"/>
                </a:cubicBezTo>
                <a:close/>
                <a:moveTo>
                  <a:pt x="3742739" y="3239640"/>
                </a:moveTo>
                <a:cubicBezTo>
                  <a:pt x="3740299" y="3237610"/>
                  <a:pt x="3739760" y="3234515"/>
                  <a:pt x="3742494" y="3230485"/>
                </a:cubicBezTo>
                <a:cubicBezTo>
                  <a:pt x="3737357" y="3229168"/>
                  <a:pt x="3731680" y="3224756"/>
                  <a:pt x="3729169" y="3229360"/>
                </a:cubicBezTo>
                <a:cubicBezTo>
                  <a:pt x="3734705" y="3230854"/>
                  <a:pt x="3737893" y="3248450"/>
                  <a:pt x="3742739" y="3239640"/>
                </a:cubicBezTo>
                <a:close/>
                <a:moveTo>
                  <a:pt x="1062064" y="9307360"/>
                </a:moveTo>
                <a:cubicBezTo>
                  <a:pt x="1058080" y="9305600"/>
                  <a:pt x="1053334" y="9300173"/>
                  <a:pt x="1049982" y="9303450"/>
                </a:cubicBezTo>
                <a:cubicBezTo>
                  <a:pt x="1052021" y="9305301"/>
                  <a:pt x="1053661" y="9306977"/>
                  <a:pt x="1050836" y="9309060"/>
                </a:cubicBezTo>
                <a:cubicBezTo>
                  <a:pt x="1055265" y="9311969"/>
                  <a:pt x="1059249" y="9313729"/>
                  <a:pt x="1062064" y="9307360"/>
                </a:cubicBezTo>
                <a:close/>
                <a:moveTo>
                  <a:pt x="3161407" y="4556340"/>
                </a:moveTo>
                <a:cubicBezTo>
                  <a:pt x="3163504" y="4547315"/>
                  <a:pt x="3158113" y="4535186"/>
                  <a:pt x="3150151" y="4539083"/>
                </a:cubicBezTo>
                <a:cubicBezTo>
                  <a:pt x="3149228" y="4546822"/>
                  <a:pt x="3146930" y="4554591"/>
                  <a:pt x="3156634" y="4563614"/>
                </a:cubicBezTo>
                <a:cubicBezTo>
                  <a:pt x="3159179" y="4562005"/>
                  <a:pt x="3160709" y="4559345"/>
                  <a:pt x="3161407" y="4556340"/>
                </a:cubicBezTo>
                <a:close/>
                <a:moveTo>
                  <a:pt x="2901869" y="5143820"/>
                </a:moveTo>
                <a:cubicBezTo>
                  <a:pt x="2892600" y="5117357"/>
                  <a:pt x="2880508" y="5076794"/>
                  <a:pt x="2856593" y="5066227"/>
                </a:cubicBezTo>
                <a:cubicBezTo>
                  <a:pt x="2855300" y="5079934"/>
                  <a:pt x="2869144" y="5096045"/>
                  <a:pt x="2876879" y="5110885"/>
                </a:cubicBezTo>
                <a:cubicBezTo>
                  <a:pt x="2883547" y="5123827"/>
                  <a:pt x="2887739" y="5154235"/>
                  <a:pt x="2901869" y="5143820"/>
                </a:cubicBezTo>
                <a:close/>
                <a:moveTo>
                  <a:pt x="2924741" y="5092054"/>
                </a:moveTo>
                <a:cubicBezTo>
                  <a:pt x="2931815" y="5072812"/>
                  <a:pt x="2911134" y="5064626"/>
                  <a:pt x="2903271" y="5051155"/>
                </a:cubicBezTo>
                <a:cubicBezTo>
                  <a:pt x="2899070" y="5069289"/>
                  <a:pt x="2911706" y="5080585"/>
                  <a:pt x="2924741" y="5092054"/>
                </a:cubicBezTo>
                <a:close/>
                <a:moveTo>
                  <a:pt x="1956646" y="7285863"/>
                </a:moveTo>
                <a:cubicBezTo>
                  <a:pt x="1937318" y="7324170"/>
                  <a:pt x="1911901" y="7380608"/>
                  <a:pt x="1874979" y="7405462"/>
                </a:cubicBezTo>
                <a:cubicBezTo>
                  <a:pt x="1825358" y="7365555"/>
                  <a:pt x="1882884" y="7300592"/>
                  <a:pt x="1912699" y="7260294"/>
                </a:cubicBezTo>
                <a:cubicBezTo>
                  <a:pt x="1927291" y="7265322"/>
                  <a:pt x="1942021" y="7276562"/>
                  <a:pt x="1956646" y="7285863"/>
                </a:cubicBezTo>
                <a:close/>
                <a:moveTo>
                  <a:pt x="2912785" y="5139601"/>
                </a:moveTo>
                <a:cubicBezTo>
                  <a:pt x="2910048" y="5106980"/>
                  <a:pt x="2895245" y="5079022"/>
                  <a:pt x="2870852" y="5054442"/>
                </a:cubicBezTo>
                <a:cubicBezTo>
                  <a:pt x="2877435" y="5085906"/>
                  <a:pt x="2902004" y="5110088"/>
                  <a:pt x="2912785" y="5139601"/>
                </a:cubicBezTo>
                <a:close/>
                <a:moveTo>
                  <a:pt x="2221327" y="6704576"/>
                </a:moveTo>
                <a:cubicBezTo>
                  <a:pt x="2220592" y="6697599"/>
                  <a:pt x="2214059" y="6691861"/>
                  <a:pt x="2208964" y="6703391"/>
                </a:cubicBezTo>
                <a:cubicBezTo>
                  <a:pt x="2213453" y="6707275"/>
                  <a:pt x="2217350" y="6707096"/>
                  <a:pt x="2221327" y="6704576"/>
                </a:cubicBezTo>
                <a:close/>
                <a:moveTo>
                  <a:pt x="3248870" y="4385154"/>
                </a:moveTo>
                <a:cubicBezTo>
                  <a:pt x="3241053" y="4368511"/>
                  <a:pt x="3258358" y="4354897"/>
                  <a:pt x="3249574" y="4338138"/>
                </a:cubicBezTo>
                <a:cubicBezTo>
                  <a:pt x="3234170" y="4350607"/>
                  <a:pt x="3247606" y="4366161"/>
                  <a:pt x="3239932" y="4379562"/>
                </a:cubicBezTo>
                <a:cubicBezTo>
                  <a:pt x="3232357" y="4367462"/>
                  <a:pt x="3244516" y="4357546"/>
                  <a:pt x="3234746" y="4345770"/>
                </a:cubicBezTo>
                <a:cubicBezTo>
                  <a:pt x="3221053" y="4348828"/>
                  <a:pt x="3232209" y="4367053"/>
                  <a:pt x="3222894" y="4362985"/>
                </a:cubicBezTo>
                <a:cubicBezTo>
                  <a:pt x="3221653" y="4356948"/>
                  <a:pt x="3225096" y="4351083"/>
                  <a:pt x="3215979" y="4343703"/>
                </a:cubicBezTo>
                <a:cubicBezTo>
                  <a:pt x="3203684" y="4359688"/>
                  <a:pt x="3234143" y="4367284"/>
                  <a:pt x="3230103" y="4383086"/>
                </a:cubicBezTo>
                <a:cubicBezTo>
                  <a:pt x="3241454" y="4379943"/>
                  <a:pt x="3240333" y="4390994"/>
                  <a:pt x="3248870" y="4385154"/>
                </a:cubicBezTo>
                <a:close/>
                <a:moveTo>
                  <a:pt x="2045673" y="7108583"/>
                </a:moveTo>
                <a:cubicBezTo>
                  <a:pt x="2040031" y="7096572"/>
                  <a:pt x="2046634" y="7083784"/>
                  <a:pt x="2034010" y="7072495"/>
                </a:cubicBezTo>
                <a:cubicBezTo>
                  <a:pt x="2023471" y="7084496"/>
                  <a:pt x="2028298" y="7108045"/>
                  <a:pt x="2045673" y="7108583"/>
                </a:cubicBezTo>
                <a:close/>
                <a:moveTo>
                  <a:pt x="3176293" y="4556564"/>
                </a:moveTo>
                <a:cubicBezTo>
                  <a:pt x="3175147" y="4554662"/>
                  <a:pt x="3174004" y="4552753"/>
                  <a:pt x="3172449" y="4550996"/>
                </a:cubicBezTo>
                <a:cubicBezTo>
                  <a:pt x="3162018" y="4546405"/>
                  <a:pt x="3167085" y="4563108"/>
                  <a:pt x="3168146" y="4567357"/>
                </a:cubicBezTo>
                <a:cubicBezTo>
                  <a:pt x="3173439" y="4564069"/>
                  <a:pt x="3171967" y="4559969"/>
                  <a:pt x="3176293" y="4556564"/>
                </a:cubicBezTo>
                <a:close/>
                <a:moveTo>
                  <a:pt x="2959195" y="5053973"/>
                </a:moveTo>
                <a:cubicBezTo>
                  <a:pt x="2952584" y="5046292"/>
                  <a:pt x="2952867" y="5035947"/>
                  <a:pt x="2938212" y="5031376"/>
                </a:cubicBezTo>
                <a:cubicBezTo>
                  <a:pt x="2934213" y="5041507"/>
                  <a:pt x="2949521" y="5059693"/>
                  <a:pt x="2959195" y="5053973"/>
                </a:cubicBezTo>
                <a:close/>
                <a:moveTo>
                  <a:pt x="3300133" y="4282562"/>
                </a:moveTo>
                <a:cubicBezTo>
                  <a:pt x="3299851" y="4278555"/>
                  <a:pt x="3298343" y="4274350"/>
                  <a:pt x="3297838" y="4270363"/>
                </a:cubicBezTo>
                <a:cubicBezTo>
                  <a:pt x="3291119" y="4277403"/>
                  <a:pt x="3290195" y="4285143"/>
                  <a:pt x="3295070" y="4293581"/>
                </a:cubicBezTo>
                <a:cubicBezTo>
                  <a:pt x="3299471" y="4290381"/>
                  <a:pt x="3300414" y="4286571"/>
                  <a:pt x="3300133" y="4282562"/>
                </a:cubicBezTo>
                <a:close/>
                <a:moveTo>
                  <a:pt x="2007625" y="7214086"/>
                </a:moveTo>
                <a:cubicBezTo>
                  <a:pt x="2011144" y="7206122"/>
                  <a:pt x="2014265" y="7197983"/>
                  <a:pt x="2007531" y="7191676"/>
                </a:cubicBezTo>
                <a:cubicBezTo>
                  <a:pt x="1999548" y="7200047"/>
                  <a:pt x="2000095" y="7207428"/>
                  <a:pt x="2007625" y="7214086"/>
                </a:cubicBezTo>
                <a:close/>
                <a:moveTo>
                  <a:pt x="3232353" y="4444784"/>
                </a:moveTo>
                <a:cubicBezTo>
                  <a:pt x="3228097" y="4439367"/>
                  <a:pt x="3236961" y="4435723"/>
                  <a:pt x="3228989" y="4430248"/>
                </a:cubicBezTo>
                <a:cubicBezTo>
                  <a:pt x="3221271" y="4435794"/>
                  <a:pt x="3221882" y="4450394"/>
                  <a:pt x="3232353" y="4444784"/>
                </a:cubicBezTo>
                <a:close/>
                <a:moveTo>
                  <a:pt x="3319374" y="4249213"/>
                </a:moveTo>
                <a:cubicBezTo>
                  <a:pt x="3306001" y="4236416"/>
                  <a:pt x="3290920" y="4233025"/>
                  <a:pt x="3275011" y="4241510"/>
                </a:cubicBezTo>
                <a:cubicBezTo>
                  <a:pt x="3288593" y="4257474"/>
                  <a:pt x="3303086" y="4259222"/>
                  <a:pt x="3319374" y="4249213"/>
                </a:cubicBezTo>
                <a:close/>
                <a:moveTo>
                  <a:pt x="1882116" y="7505547"/>
                </a:moveTo>
                <a:cubicBezTo>
                  <a:pt x="1883810" y="7495921"/>
                  <a:pt x="1876582" y="7487296"/>
                  <a:pt x="1875107" y="7477738"/>
                </a:cubicBezTo>
                <a:cubicBezTo>
                  <a:pt x="1866051" y="7491785"/>
                  <a:pt x="1870134" y="7504038"/>
                  <a:pt x="1876905" y="7515579"/>
                </a:cubicBezTo>
                <a:cubicBezTo>
                  <a:pt x="1879996" y="7512076"/>
                  <a:pt x="1881552" y="7508756"/>
                  <a:pt x="1882116" y="7505547"/>
                </a:cubicBezTo>
                <a:close/>
                <a:moveTo>
                  <a:pt x="3210913" y="4498382"/>
                </a:moveTo>
                <a:cubicBezTo>
                  <a:pt x="3218908" y="4486965"/>
                  <a:pt x="3214474" y="4473887"/>
                  <a:pt x="3202289" y="4460195"/>
                </a:cubicBezTo>
                <a:cubicBezTo>
                  <a:pt x="3181343" y="4453358"/>
                  <a:pt x="3163655" y="4480069"/>
                  <a:pt x="3167197" y="4496393"/>
                </a:cubicBezTo>
                <a:cubicBezTo>
                  <a:pt x="3176934" y="4506793"/>
                  <a:pt x="3187680" y="4507104"/>
                  <a:pt x="3198600" y="4509211"/>
                </a:cubicBezTo>
                <a:cubicBezTo>
                  <a:pt x="3204202" y="4505810"/>
                  <a:pt x="3208246" y="4502192"/>
                  <a:pt x="3210913" y="4498382"/>
                </a:cubicBezTo>
                <a:close/>
                <a:moveTo>
                  <a:pt x="2220532" y="6739865"/>
                </a:moveTo>
                <a:cubicBezTo>
                  <a:pt x="2217049" y="6732624"/>
                  <a:pt x="2213966" y="6725559"/>
                  <a:pt x="2210483" y="6718318"/>
                </a:cubicBezTo>
                <a:cubicBezTo>
                  <a:pt x="2197578" y="6725921"/>
                  <a:pt x="2209192" y="6751486"/>
                  <a:pt x="2220532" y="6739865"/>
                </a:cubicBezTo>
                <a:close/>
                <a:moveTo>
                  <a:pt x="4766887" y="978265"/>
                </a:moveTo>
                <a:cubicBezTo>
                  <a:pt x="4761532" y="976374"/>
                  <a:pt x="4754119" y="964057"/>
                  <a:pt x="4749887" y="969326"/>
                </a:cubicBezTo>
                <a:cubicBezTo>
                  <a:pt x="4750166" y="975159"/>
                  <a:pt x="4761553" y="984949"/>
                  <a:pt x="4766887" y="978265"/>
                </a:cubicBezTo>
                <a:close/>
                <a:moveTo>
                  <a:pt x="376900" y="10917493"/>
                </a:moveTo>
                <a:cubicBezTo>
                  <a:pt x="354023" y="10934827"/>
                  <a:pt x="331063" y="10985715"/>
                  <a:pt x="306547" y="11001378"/>
                </a:cubicBezTo>
                <a:cubicBezTo>
                  <a:pt x="290946" y="10985022"/>
                  <a:pt x="249469" y="10964804"/>
                  <a:pt x="247978" y="10934811"/>
                </a:cubicBezTo>
                <a:cubicBezTo>
                  <a:pt x="271603" y="10916862"/>
                  <a:pt x="298231" y="10888885"/>
                  <a:pt x="306815" y="10861925"/>
                </a:cubicBezTo>
                <a:cubicBezTo>
                  <a:pt x="330033" y="10863193"/>
                  <a:pt x="347233" y="10903913"/>
                  <a:pt x="376900" y="10917493"/>
                </a:cubicBezTo>
                <a:close/>
                <a:moveTo>
                  <a:pt x="2934043" y="5131384"/>
                </a:moveTo>
                <a:cubicBezTo>
                  <a:pt x="2918946" y="5109484"/>
                  <a:pt x="2915739" y="5083318"/>
                  <a:pt x="2892774" y="5064128"/>
                </a:cubicBezTo>
                <a:cubicBezTo>
                  <a:pt x="2901282" y="5086925"/>
                  <a:pt x="2912437" y="5124216"/>
                  <a:pt x="2934043" y="5131384"/>
                </a:cubicBezTo>
                <a:close/>
                <a:moveTo>
                  <a:pt x="3530141" y="3783176"/>
                </a:moveTo>
                <a:cubicBezTo>
                  <a:pt x="3532326" y="3773759"/>
                  <a:pt x="3532964" y="3751200"/>
                  <a:pt x="3526195" y="3746544"/>
                </a:cubicBezTo>
                <a:cubicBezTo>
                  <a:pt x="3529329" y="3751160"/>
                  <a:pt x="3524805" y="3758423"/>
                  <a:pt x="3524988" y="3766685"/>
                </a:cubicBezTo>
                <a:cubicBezTo>
                  <a:pt x="3525454" y="3779935"/>
                  <a:pt x="3526516" y="3785817"/>
                  <a:pt x="3527656" y="3787060"/>
                </a:cubicBezTo>
                <a:cubicBezTo>
                  <a:pt x="3528511" y="3787993"/>
                  <a:pt x="3529412" y="3786315"/>
                  <a:pt x="3530141" y="3783176"/>
                </a:cubicBezTo>
                <a:close/>
                <a:moveTo>
                  <a:pt x="1132415" y="9210003"/>
                </a:moveTo>
                <a:cubicBezTo>
                  <a:pt x="1157818" y="9171605"/>
                  <a:pt x="1138062" y="9101142"/>
                  <a:pt x="1081786" y="9129089"/>
                </a:cubicBezTo>
                <a:cubicBezTo>
                  <a:pt x="1072644" y="9133614"/>
                  <a:pt x="1044945" y="9161818"/>
                  <a:pt x="1041252" y="9170177"/>
                </a:cubicBezTo>
                <a:cubicBezTo>
                  <a:pt x="1026617" y="9206532"/>
                  <a:pt x="1068923" y="9202387"/>
                  <a:pt x="1091638" y="9232882"/>
                </a:cubicBezTo>
                <a:cubicBezTo>
                  <a:pt x="1110462" y="9232040"/>
                  <a:pt x="1123947" y="9222803"/>
                  <a:pt x="1132415" y="9210003"/>
                </a:cubicBezTo>
                <a:close/>
                <a:moveTo>
                  <a:pt x="1074859" y="9344593"/>
                </a:moveTo>
                <a:cubicBezTo>
                  <a:pt x="1075479" y="9344421"/>
                  <a:pt x="1075153" y="9343475"/>
                  <a:pt x="1073246" y="9341324"/>
                </a:cubicBezTo>
                <a:cubicBezTo>
                  <a:pt x="1062913" y="9329146"/>
                  <a:pt x="1055179" y="9330486"/>
                  <a:pt x="1060942" y="9336839"/>
                </a:cubicBezTo>
                <a:cubicBezTo>
                  <a:pt x="1062638" y="9338659"/>
                  <a:pt x="1073001" y="9345111"/>
                  <a:pt x="1074859" y="9344593"/>
                </a:cubicBezTo>
                <a:close/>
                <a:moveTo>
                  <a:pt x="1594271" y="8171396"/>
                </a:moveTo>
                <a:cubicBezTo>
                  <a:pt x="1582441" y="8160456"/>
                  <a:pt x="1572556" y="8149425"/>
                  <a:pt x="1556530" y="8140441"/>
                </a:cubicBezTo>
                <a:cubicBezTo>
                  <a:pt x="1550558" y="8158268"/>
                  <a:pt x="1577979" y="8181332"/>
                  <a:pt x="1594271" y="8171396"/>
                </a:cubicBezTo>
                <a:close/>
                <a:moveTo>
                  <a:pt x="2833168" y="5370471"/>
                </a:moveTo>
                <a:cubicBezTo>
                  <a:pt x="2828116" y="5366810"/>
                  <a:pt x="2828456" y="5361727"/>
                  <a:pt x="2819781" y="5359796"/>
                </a:cubicBezTo>
                <a:cubicBezTo>
                  <a:pt x="2809228" y="5367507"/>
                  <a:pt x="2831151" y="5377194"/>
                  <a:pt x="2833168" y="5370471"/>
                </a:cubicBezTo>
                <a:close/>
                <a:moveTo>
                  <a:pt x="2051890" y="7140838"/>
                </a:moveTo>
                <a:lnTo>
                  <a:pt x="2008181" y="7097153"/>
                </a:lnTo>
                <a:lnTo>
                  <a:pt x="2006652" y="7095626"/>
                </a:lnTo>
                <a:lnTo>
                  <a:pt x="1997181" y="7107655"/>
                </a:lnTo>
                <a:lnTo>
                  <a:pt x="1990771" y="7115796"/>
                </a:lnTo>
                <a:cubicBezTo>
                  <a:pt x="1972278" y="7135378"/>
                  <a:pt x="1950594" y="7153550"/>
                  <a:pt x="1967482" y="7173505"/>
                </a:cubicBezTo>
                <a:cubicBezTo>
                  <a:pt x="1989730" y="7198565"/>
                  <a:pt x="2024858" y="7170776"/>
                  <a:pt x="2051890" y="7140838"/>
                </a:cubicBezTo>
                <a:close/>
                <a:moveTo>
                  <a:pt x="3209843" y="4523267"/>
                </a:moveTo>
                <a:cubicBezTo>
                  <a:pt x="3210482" y="4520746"/>
                  <a:pt x="3209990" y="4518089"/>
                  <a:pt x="3207686" y="4515212"/>
                </a:cubicBezTo>
                <a:cubicBezTo>
                  <a:pt x="3196976" y="4516271"/>
                  <a:pt x="3186493" y="4515405"/>
                  <a:pt x="3175216" y="4527782"/>
                </a:cubicBezTo>
                <a:cubicBezTo>
                  <a:pt x="3182936" y="4540294"/>
                  <a:pt x="3190004" y="4530350"/>
                  <a:pt x="3192107" y="4543947"/>
                </a:cubicBezTo>
                <a:cubicBezTo>
                  <a:pt x="3195871" y="4537041"/>
                  <a:pt x="3207936" y="4530803"/>
                  <a:pt x="3209843" y="4523267"/>
                </a:cubicBezTo>
                <a:close/>
                <a:moveTo>
                  <a:pt x="1339605" y="8758543"/>
                </a:moveTo>
                <a:cubicBezTo>
                  <a:pt x="1346874" y="8747477"/>
                  <a:pt x="1343984" y="8740012"/>
                  <a:pt x="1330932" y="8736149"/>
                </a:cubicBezTo>
                <a:cubicBezTo>
                  <a:pt x="1323486" y="8747613"/>
                  <a:pt x="1335964" y="8751699"/>
                  <a:pt x="1339605" y="8758543"/>
                </a:cubicBezTo>
                <a:close/>
                <a:moveTo>
                  <a:pt x="1304522" y="8839426"/>
                </a:moveTo>
                <a:cubicBezTo>
                  <a:pt x="1306328" y="8834394"/>
                  <a:pt x="1307641" y="8828192"/>
                  <a:pt x="1310221" y="8825047"/>
                </a:cubicBezTo>
                <a:cubicBezTo>
                  <a:pt x="1301939" y="8819007"/>
                  <a:pt x="1280729" y="8844382"/>
                  <a:pt x="1295856" y="8846782"/>
                </a:cubicBezTo>
                <a:cubicBezTo>
                  <a:pt x="1300413" y="8848319"/>
                  <a:pt x="1302715" y="8844458"/>
                  <a:pt x="1304522" y="8839426"/>
                </a:cubicBezTo>
                <a:close/>
                <a:moveTo>
                  <a:pt x="3756771" y="3292026"/>
                </a:moveTo>
                <a:cubicBezTo>
                  <a:pt x="3763003" y="3271449"/>
                  <a:pt x="3744739" y="3277187"/>
                  <a:pt x="3764577" y="3263573"/>
                </a:cubicBezTo>
                <a:cubicBezTo>
                  <a:pt x="3759675" y="3250934"/>
                  <a:pt x="3753836" y="3235022"/>
                  <a:pt x="3768500" y="3223408"/>
                </a:cubicBezTo>
                <a:cubicBezTo>
                  <a:pt x="3762601" y="3218422"/>
                  <a:pt x="3753428" y="3214369"/>
                  <a:pt x="3752702" y="3207382"/>
                </a:cubicBezTo>
                <a:cubicBezTo>
                  <a:pt x="3770238" y="3210846"/>
                  <a:pt x="3747203" y="3186385"/>
                  <a:pt x="3766430" y="3176313"/>
                </a:cubicBezTo>
                <a:cubicBezTo>
                  <a:pt x="3761375" y="3172651"/>
                  <a:pt x="3761317" y="3167389"/>
                  <a:pt x="3752637" y="3165457"/>
                </a:cubicBezTo>
                <a:cubicBezTo>
                  <a:pt x="3759818" y="3152441"/>
                  <a:pt x="3757216" y="3138912"/>
                  <a:pt x="3748808" y="3122341"/>
                </a:cubicBezTo>
                <a:cubicBezTo>
                  <a:pt x="3764655" y="3123154"/>
                  <a:pt x="3738736" y="3095513"/>
                  <a:pt x="3763073" y="3110555"/>
                </a:cubicBezTo>
                <a:cubicBezTo>
                  <a:pt x="3770361" y="3087587"/>
                  <a:pt x="3743920" y="3097804"/>
                  <a:pt x="3733260" y="3083096"/>
                </a:cubicBezTo>
                <a:cubicBezTo>
                  <a:pt x="3728084" y="3101283"/>
                  <a:pt x="3735260" y="3120642"/>
                  <a:pt x="3743061" y="3124563"/>
                </a:cubicBezTo>
                <a:cubicBezTo>
                  <a:pt x="3738322" y="3123422"/>
                  <a:pt x="3735319" y="3125902"/>
                  <a:pt x="3731740" y="3128607"/>
                </a:cubicBezTo>
                <a:cubicBezTo>
                  <a:pt x="3735164" y="3134883"/>
                  <a:pt x="3744911" y="3138713"/>
                  <a:pt x="3742587" y="3147209"/>
                </a:cubicBezTo>
                <a:lnTo>
                  <a:pt x="3730624" y="3141923"/>
                </a:lnTo>
                <a:cubicBezTo>
                  <a:pt x="3728135" y="3155106"/>
                  <a:pt x="3730071" y="3150724"/>
                  <a:pt x="3722175" y="3161043"/>
                </a:cubicBezTo>
                <a:cubicBezTo>
                  <a:pt x="3741727" y="3173968"/>
                  <a:pt x="3753408" y="3189603"/>
                  <a:pt x="3745370" y="3213189"/>
                </a:cubicBezTo>
                <a:cubicBezTo>
                  <a:pt x="3729795" y="3197737"/>
                  <a:pt x="3707320" y="3201138"/>
                  <a:pt x="3694478" y="3181657"/>
                </a:cubicBezTo>
                <a:cubicBezTo>
                  <a:pt x="3688224" y="3193652"/>
                  <a:pt x="3690592" y="3202317"/>
                  <a:pt x="3701407" y="3208047"/>
                </a:cubicBezTo>
                <a:cubicBezTo>
                  <a:pt x="3714382" y="3193784"/>
                  <a:pt x="3725321" y="3230516"/>
                  <a:pt x="3745838" y="3222917"/>
                </a:cubicBezTo>
                <a:cubicBezTo>
                  <a:pt x="3741977" y="3235970"/>
                  <a:pt x="3754785" y="3242581"/>
                  <a:pt x="3749422" y="3256877"/>
                </a:cubicBezTo>
                <a:cubicBezTo>
                  <a:pt x="3739323" y="3253844"/>
                  <a:pt x="3744216" y="3246006"/>
                  <a:pt x="3731642" y="3244260"/>
                </a:cubicBezTo>
                <a:cubicBezTo>
                  <a:pt x="3720107" y="3268207"/>
                  <a:pt x="3762642" y="3251770"/>
                  <a:pt x="3744563" y="3277584"/>
                </a:cubicBezTo>
                <a:cubicBezTo>
                  <a:pt x="3737033" y="3275209"/>
                  <a:pt x="3738124" y="3269503"/>
                  <a:pt x="3730770" y="3266729"/>
                </a:cubicBezTo>
                <a:cubicBezTo>
                  <a:pt x="3725393" y="3292922"/>
                  <a:pt x="3750476" y="3270674"/>
                  <a:pt x="3756771" y="3292026"/>
                </a:cubicBezTo>
                <a:close/>
                <a:moveTo>
                  <a:pt x="1326344" y="8799329"/>
                </a:moveTo>
                <a:lnTo>
                  <a:pt x="1314394" y="8794049"/>
                </a:lnTo>
                <a:lnTo>
                  <a:pt x="1309116" y="8805996"/>
                </a:lnTo>
                <a:lnTo>
                  <a:pt x="1321066" y="8811276"/>
                </a:lnTo>
                <a:close/>
                <a:moveTo>
                  <a:pt x="4175333" y="2352362"/>
                </a:moveTo>
                <a:cubicBezTo>
                  <a:pt x="4161359" y="2344880"/>
                  <a:pt x="4146098" y="2353740"/>
                  <a:pt x="4140819" y="2331033"/>
                </a:cubicBezTo>
                <a:cubicBezTo>
                  <a:pt x="4129878" y="2340441"/>
                  <a:pt x="4129718" y="2349991"/>
                  <a:pt x="4137866" y="2359103"/>
                </a:cubicBezTo>
                <a:cubicBezTo>
                  <a:pt x="4150494" y="2359215"/>
                  <a:pt x="4163236" y="2366716"/>
                  <a:pt x="4175333" y="2352362"/>
                </a:cubicBezTo>
                <a:close/>
                <a:moveTo>
                  <a:pt x="3755655" y="3305340"/>
                </a:moveTo>
                <a:cubicBezTo>
                  <a:pt x="3755655" y="3305340"/>
                  <a:pt x="3751491" y="3303976"/>
                  <a:pt x="3751667" y="3303577"/>
                </a:cubicBezTo>
                <a:cubicBezTo>
                  <a:pt x="3748282" y="3277798"/>
                  <a:pt x="3747853" y="3317605"/>
                  <a:pt x="3755655" y="3305340"/>
                </a:cubicBezTo>
                <a:close/>
                <a:moveTo>
                  <a:pt x="792655" y="10012574"/>
                </a:moveTo>
                <a:cubicBezTo>
                  <a:pt x="790571" y="10019971"/>
                  <a:pt x="787267" y="10026378"/>
                  <a:pt x="782646" y="10030936"/>
                </a:cubicBezTo>
                <a:cubicBezTo>
                  <a:pt x="764290" y="10016697"/>
                  <a:pt x="741534" y="9949126"/>
                  <a:pt x="780958" y="9942501"/>
                </a:cubicBezTo>
                <a:cubicBezTo>
                  <a:pt x="794156" y="9959294"/>
                  <a:pt x="798904" y="9990386"/>
                  <a:pt x="792655" y="10012574"/>
                </a:cubicBezTo>
                <a:close/>
                <a:moveTo>
                  <a:pt x="2034215" y="7203466"/>
                </a:moveTo>
                <a:cubicBezTo>
                  <a:pt x="2027212" y="7195613"/>
                  <a:pt x="2041558" y="7185769"/>
                  <a:pt x="2026424" y="7179083"/>
                </a:cubicBezTo>
                <a:cubicBezTo>
                  <a:pt x="2015570" y="7188565"/>
                  <a:pt x="2020795" y="7212291"/>
                  <a:pt x="2034215" y="7203466"/>
                </a:cubicBezTo>
                <a:close/>
                <a:moveTo>
                  <a:pt x="2989609" y="5045519"/>
                </a:moveTo>
                <a:cubicBezTo>
                  <a:pt x="2975719" y="5028434"/>
                  <a:pt x="2963553" y="5010684"/>
                  <a:pt x="2945641" y="4995156"/>
                </a:cubicBezTo>
                <a:cubicBezTo>
                  <a:pt x="2948697" y="5014115"/>
                  <a:pt x="2967486" y="5043834"/>
                  <a:pt x="2989609" y="5045519"/>
                </a:cubicBezTo>
                <a:close/>
                <a:moveTo>
                  <a:pt x="3233644" y="4494789"/>
                </a:moveTo>
                <a:cubicBezTo>
                  <a:pt x="3235701" y="4482475"/>
                  <a:pt x="3249761" y="4471415"/>
                  <a:pt x="3237732" y="4457208"/>
                </a:cubicBezTo>
                <a:cubicBezTo>
                  <a:pt x="3230128" y="4461790"/>
                  <a:pt x="3223973" y="4457515"/>
                  <a:pt x="3217524" y="4452420"/>
                </a:cubicBezTo>
                <a:cubicBezTo>
                  <a:pt x="3214078" y="4440226"/>
                  <a:pt x="3224715" y="4429929"/>
                  <a:pt x="3214356" y="4416514"/>
                </a:cubicBezTo>
                <a:cubicBezTo>
                  <a:pt x="3201262" y="4427690"/>
                  <a:pt x="3206937" y="4440934"/>
                  <a:pt x="3205028" y="4453656"/>
                </a:cubicBezTo>
                <a:cubicBezTo>
                  <a:pt x="3230022" y="4451177"/>
                  <a:pt x="3215004" y="4498232"/>
                  <a:pt x="3233644" y="4494789"/>
                </a:cubicBezTo>
                <a:close/>
                <a:moveTo>
                  <a:pt x="3553566" y="3782707"/>
                </a:moveTo>
                <a:cubicBezTo>
                  <a:pt x="3555685" y="3774601"/>
                  <a:pt x="3548417" y="3759108"/>
                  <a:pt x="3549987" y="3750704"/>
                </a:cubicBezTo>
                <a:cubicBezTo>
                  <a:pt x="3536117" y="3752801"/>
                  <a:pt x="3549736" y="3776609"/>
                  <a:pt x="3547642" y="3787815"/>
                </a:cubicBezTo>
                <a:cubicBezTo>
                  <a:pt x="3551110" y="3787290"/>
                  <a:pt x="3552859" y="3785410"/>
                  <a:pt x="3553566" y="3782707"/>
                </a:cubicBezTo>
                <a:close/>
                <a:moveTo>
                  <a:pt x="457519" y="10792228"/>
                </a:moveTo>
                <a:cubicBezTo>
                  <a:pt x="459178" y="10779562"/>
                  <a:pt x="439399" y="10764848"/>
                  <a:pt x="429006" y="10763110"/>
                </a:cubicBezTo>
                <a:cubicBezTo>
                  <a:pt x="422729" y="10770800"/>
                  <a:pt x="419162" y="10777785"/>
                  <a:pt x="421520" y="10785486"/>
                </a:cubicBezTo>
                <a:cubicBezTo>
                  <a:pt x="437842" y="10767014"/>
                  <a:pt x="449383" y="10793040"/>
                  <a:pt x="447572" y="10803655"/>
                </a:cubicBezTo>
                <a:cubicBezTo>
                  <a:pt x="454032" y="10800445"/>
                  <a:pt x="456966" y="10796450"/>
                  <a:pt x="457519" y="10792228"/>
                </a:cubicBezTo>
                <a:close/>
                <a:moveTo>
                  <a:pt x="3301576" y="4360697"/>
                </a:moveTo>
                <a:cubicBezTo>
                  <a:pt x="3298748" y="4351526"/>
                  <a:pt x="3291647" y="4342035"/>
                  <a:pt x="3283726" y="4332836"/>
                </a:cubicBezTo>
                <a:cubicBezTo>
                  <a:pt x="3276668" y="4331200"/>
                  <a:pt x="3268080" y="4340761"/>
                  <a:pt x="3260362" y="4346307"/>
                </a:cubicBezTo>
                <a:cubicBezTo>
                  <a:pt x="3271507" y="4358054"/>
                  <a:pt x="3252576" y="4378731"/>
                  <a:pt x="3267952" y="4382941"/>
                </a:cubicBezTo>
                <a:cubicBezTo>
                  <a:pt x="3268938" y="4377957"/>
                  <a:pt x="3260966" y="4372482"/>
                  <a:pt x="3269419" y="4368988"/>
                </a:cubicBezTo>
                <a:cubicBezTo>
                  <a:pt x="3267889" y="4380186"/>
                  <a:pt x="3272509" y="4377602"/>
                  <a:pt x="3281312" y="4389263"/>
                </a:cubicBezTo>
                <a:cubicBezTo>
                  <a:pt x="3293356" y="4380313"/>
                  <a:pt x="3287598" y="4369414"/>
                  <a:pt x="3301576" y="4360697"/>
                </a:cubicBezTo>
                <a:close/>
                <a:moveTo>
                  <a:pt x="1480053" y="8484335"/>
                </a:moveTo>
                <a:cubicBezTo>
                  <a:pt x="1472619" y="8500342"/>
                  <a:pt x="1462790" y="8515439"/>
                  <a:pt x="1449754" y="8528643"/>
                </a:cubicBezTo>
                <a:cubicBezTo>
                  <a:pt x="1437549" y="8515379"/>
                  <a:pt x="1454126" y="8492291"/>
                  <a:pt x="1467314" y="8467704"/>
                </a:cubicBezTo>
                <a:lnTo>
                  <a:pt x="1474493" y="8451334"/>
                </a:lnTo>
                <a:lnTo>
                  <a:pt x="1478180" y="8442928"/>
                </a:lnTo>
                <a:cubicBezTo>
                  <a:pt x="1495447" y="8385678"/>
                  <a:pt x="1478055" y="8324562"/>
                  <a:pt x="1492042" y="8285422"/>
                </a:cubicBezTo>
                <a:cubicBezTo>
                  <a:pt x="1512591" y="8294501"/>
                  <a:pt x="1504903" y="8322590"/>
                  <a:pt x="1504213" y="8342322"/>
                </a:cubicBezTo>
                <a:cubicBezTo>
                  <a:pt x="1503379" y="8370666"/>
                  <a:pt x="1502751" y="8409366"/>
                  <a:pt x="1493080" y="8447203"/>
                </a:cubicBezTo>
                <a:lnTo>
                  <a:pt x="1489210" y="8458234"/>
                </a:lnTo>
                <a:close/>
                <a:moveTo>
                  <a:pt x="4794623" y="983382"/>
                </a:moveTo>
                <a:cubicBezTo>
                  <a:pt x="4781068" y="973110"/>
                  <a:pt x="4773541" y="950274"/>
                  <a:pt x="4757839" y="948094"/>
                </a:cubicBezTo>
                <a:cubicBezTo>
                  <a:pt x="4772718" y="957524"/>
                  <a:pt x="4771937" y="981923"/>
                  <a:pt x="4794623" y="983382"/>
                </a:cubicBezTo>
                <a:close/>
                <a:moveTo>
                  <a:pt x="2858433" y="5372592"/>
                </a:moveTo>
                <a:cubicBezTo>
                  <a:pt x="2854483" y="5367514"/>
                  <a:pt x="2836220" y="5352781"/>
                  <a:pt x="2834108" y="5357560"/>
                </a:cubicBezTo>
                <a:cubicBezTo>
                  <a:pt x="2831915" y="5364681"/>
                  <a:pt x="2850577" y="5379591"/>
                  <a:pt x="2858433" y="5372592"/>
                </a:cubicBezTo>
                <a:close/>
                <a:moveTo>
                  <a:pt x="1269386" y="8970262"/>
                </a:moveTo>
                <a:cubicBezTo>
                  <a:pt x="1273405" y="8948238"/>
                  <a:pt x="1255025" y="8934881"/>
                  <a:pt x="1240092" y="8920192"/>
                </a:cubicBezTo>
                <a:cubicBezTo>
                  <a:pt x="1238371" y="8941326"/>
                  <a:pt x="1249859" y="8957349"/>
                  <a:pt x="1269386" y="8970262"/>
                </a:cubicBezTo>
                <a:close/>
                <a:moveTo>
                  <a:pt x="3280226" y="4419747"/>
                </a:moveTo>
                <a:cubicBezTo>
                  <a:pt x="3279837" y="4414793"/>
                  <a:pt x="3278072" y="4409870"/>
                  <a:pt x="3272441" y="4404482"/>
                </a:cubicBezTo>
                <a:cubicBezTo>
                  <a:pt x="3256353" y="4411176"/>
                  <a:pt x="3270377" y="4428372"/>
                  <a:pt x="3280226" y="4419747"/>
                </a:cubicBezTo>
                <a:close/>
                <a:moveTo>
                  <a:pt x="3312295" y="4348057"/>
                </a:moveTo>
                <a:cubicBezTo>
                  <a:pt x="3306033" y="4333170"/>
                  <a:pt x="3300017" y="4293195"/>
                  <a:pt x="3283922" y="4311467"/>
                </a:cubicBezTo>
                <a:cubicBezTo>
                  <a:pt x="3279329" y="4297372"/>
                  <a:pt x="3295150" y="4273180"/>
                  <a:pt x="3277221" y="4265719"/>
                </a:cubicBezTo>
                <a:cubicBezTo>
                  <a:pt x="3275292" y="4283543"/>
                  <a:pt x="3277229" y="4301829"/>
                  <a:pt x="3268537" y="4318836"/>
                </a:cubicBezTo>
                <a:cubicBezTo>
                  <a:pt x="3259921" y="4297387"/>
                  <a:pt x="3277949" y="4279349"/>
                  <a:pt x="3266287" y="4257138"/>
                </a:cubicBezTo>
                <a:cubicBezTo>
                  <a:pt x="3247721" y="4269816"/>
                  <a:pt x="3259256" y="4286514"/>
                  <a:pt x="3258494" y="4301140"/>
                </a:cubicBezTo>
                <a:cubicBezTo>
                  <a:pt x="3256143" y="4312632"/>
                  <a:pt x="3250894" y="4323775"/>
                  <a:pt x="3256831" y="4336462"/>
                </a:cubicBezTo>
                <a:cubicBezTo>
                  <a:pt x="3263741" y="4337689"/>
                  <a:pt x="3271920" y="4328274"/>
                  <a:pt x="3280049" y="4322580"/>
                </a:cubicBezTo>
                <a:cubicBezTo>
                  <a:pt x="3299950" y="4320074"/>
                  <a:pt x="3300124" y="4351495"/>
                  <a:pt x="3312295" y="4348057"/>
                </a:cubicBezTo>
                <a:close/>
                <a:moveTo>
                  <a:pt x="3276501" y="4431268"/>
                </a:moveTo>
                <a:cubicBezTo>
                  <a:pt x="3274472" y="4426905"/>
                  <a:pt x="3266795" y="4422248"/>
                  <a:pt x="3269673" y="4427700"/>
                </a:cubicBezTo>
                <a:cubicBezTo>
                  <a:pt x="3271702" y="4432063"/>
                  <a:pt x="3279527" y="4437128"/>
                  <a:pt x="3276501" y="4431268"/>
                </a:cubicBezTo>
                <a:close/>
                <a:moveTo>
                  <a:pt x="2875217" y="5344311"/>
                </a:moveTo>
                <a:cubicBezTo>
                  <a:pt x="2864314" y="5336639"/>
                  <a:pt x="2854162" y="5328346"/>
                  <a:pt x="2841314" y="5320765"/>
                </a:cubicBezTo>
                <a:cubicBezTo>
                  <a:pt x="2839178" y="5333148"/>
                  <a:pt x="2866398" y="5355645"/>
                  <a:pt x="2875217" y="5344311"/>
                </a:cubicBezTo>
                <a:close/>
                <a:moveTo>
                  <a:pt x="2421970" y="6370301"/>
                </a:moveTo>
                <a:cubicBezTo>
                  <a:pt x="2426900" y="6359143"/>
                  <a:pt x="2427231" y="6349763"/>
                  <a:pt x="2427739" y="6339985"/>
                </a:cubicBezTo>
                <a:cubicBezTo>
                  <a:pt x="2356448" y="6326585"/>
                  <a:pt x="2274938" y="6315814"/>
                  <a:pt x="2213440" y="6307217"/>
                </a:cubicBezTo>
                <a:cubicBezTo>
                  <a:pt x="2205579" y="6314222"/>
                  <a:pt x="2208567" y="6323639"/>
                  <a:pt x="2200058" y="6337503"/>
                </a:cubicBezTo>
                <a:cubicBezTo>
                  <a:pt x="2266223" y="6353877"/>
                  <a:pt x="2350021" y="6359468"/>
                  <a:pt x="2421970" y="6370301"/>
                </a:cubicBezTo>
                <a:close/>
                <a:moveTo>
                  <a:pt x="2250595" y="6759325"/>
                </a:moveTo>
                <a:cubicBezTo>
                  <a:pt x="2240083" y="6744227"/>
                  <a:pt x="2246886" y="6727750"/>
                  <a:pt x="2232701" y="6713404"/>
                </a:cubicBezTo>
                <a:cubicBezTo>
                  <a:pt x="2223470" y="6732134"/>
                  <a:pt x="2233455" y="6748426"/>
                  <a:pt x="2241315" y="6765205"/>
                </a:cubicBezTo>
                <a:cubicBezTo>
                  <a:pt x="2244270" y="6761758"/>
                  <a:pt x="2247912" y="6764318"/>
                  <a:pt x="2250595" y="6759325"/>
                </a:cubicBezTo>
                <a:close/>
                <a:moveTo>
                  <a:pt x="3327150" y="4323747"/>
                </a:moveTo>
                <a:cubicBezTo>
                  <a:pt x="3322896" y="4318326"/>
                  <a:pt x="3331759" y="4314686"/>
                  <a:pt x="3324197" y="4309063"/>
                </a:cubicBezTo>
                <a:cubicBezTo>
                  <a:pt x="3319986" y="4311498"/>
                  <a:pt x="3316057" y="4308279"/>
                  <a:pt x="3311961" y="4309748"/>
                </a:cubicBezTo>
                <a:cubicBezTo>
                  <a:pt x="3319293" y="4317305"/>
                  <a:pt x="3315568" y="4328826"/>
                  <a:pt x="3327150" y="4323747"/>
                </a:cubicBezTo>
                <a:close/>
                <a:moveTo>
                  <a:pt x="1627035" y="8171593"/>
                </a:moveTo>
                <a:cubicBezTo>
                  <a:pt x="1616140" y="8163924"/>
                  <a:pt x="1607504" y="8138213"/>
                  <a:pt x="1587534" y="8144621"/>
                </a:cubicBezTo>
                <a:cubicBezTo>
                  <a:pt x="1598382" y="8151317"/>
                  <a:pt x="1609696" y="8188206"/>
                  <a:pt x="1627035" y="8171593"/>
                </a:cubicBezTo>
                <a:close/>
                <a:moveTo>
                  <a:pt x="312037" y="11151035"/>
                </a:moveTo>
                <a:cubicBezTo>
                  <a:pt x="310781" y="11140956"/>
                  <a:pt x="287572" y="11111654"/>
                  <a:pt x="275203" y="11113808"/>
                </a:cubicBezTo>
                <a:cubicBezTo>
                  <a:pt x="285919" y="11126162"/>
                  <a:pt x="297118" y="11161111"/>
                  <a:pt x="312037" y="11151035"/>
                </a:cubicBezTo>
                <a:close/>
                <a:moveTo>
                  <a:pt x="3766572" y="3333493"/>
                </a:moveTo>
                <a:cubicBezTo>
                  <a:pt x="3764566" y="3328323"/>
                  <a:pt x="3745144" y="3314027"/>
                  <a:pt x="3739055" y="3321335"/>
                </a:cubicBezTo>
                <a:cubicBezTo>
                  <a:pt x="3746233" y="3324507"/>
                  <a:pt x="3757210" y="3341736"/>
                  <a:pt x="3766572" y="3333493"/>
                </a:cubicBezTo>
                <a:close/>
                <a:moveTo>
                  <a:pt x="1996128" y="7343156"/>
                </a:moveTo>
                <a:cubicBezTo>
                  <a:pt x="1983914" y="7369723"/>
                  <a:pt x="1956167" y="7405646"/>
                  <a:pt x="1937949" y="7428606"/>
                </a:cubicBezTo>
                <a:cubicBezTo>
                  <a:pt x="1930001" y="7425094"/>
                  <a:pt x="1922275" y="7422157"/>
                  <a:pt x="1913706" y="7413601"/>
                </a:cubicBezTo>
                <a:cubicBezTo>
                  <a:pt x="1918851" y="7377232"/>
                  <a:pt x="1967554" y="7318604"/>
                  <a:pt x="1988510" y="7295900"/>
                </a:cubicBezTo>
                <a:cubicBezTo>
                  <a:pt x="1991204" y="7299476"/>
                  <a:pt x="1993941" y="7299731"/>
                  <a:pt x="1996192" y="7297863"/>
                </a:cubicBezTo>
                <a:cubicBezTo>
                  <a:pt x="2013811" y="7308510"/>
                  <a:pt x="2002168" y="7330559"/>
                  <a:pt x="1996128" y="7343156"/>
                </a:cubicBezTo>
                <a:close/>
                <a:moveTo>
                  <a:pt x="2843134" y="5427703"/>
                </a:moveTo>
                <a:cubicBezTo>
                  <a:pt x="2833123" y="5422327"/>
                  <a:pt x="2823115" y="5400771"/>
                  <a:pt x="2807648" y="5407741"/>
                </a:cubicBezTo>
                <a:cubicBezTo>
                  <a:pt x="2819736" y="5411652"/>
                  <a:pt x="2826237" y="5445460"/>
                  <a:pt x="2843134" y="5427703"/>
                </a:cubicBezTo>
                <a:close/>
                <a:moveTo>
                  <a:pt x="2872516" y="5361204"/>
                </a:moveTo>
                <a:cubicBezTo>
                  <a:pt x="2854497" y="5355622"/>
                  <a:pt x="2855086" y="5343508"/>
                  <a:pt x="2838790" y="5337259"/>
                </a:cubicBezTo>
                <a:cubicBezTo>
                  <a:pt x="2830816" y="5349917"/>
                  <a:pt x="2865339" y="5374215"/>
                  <a:pt x="2872516" y="5361204"/>
                </a:cubicBezTo>
                <a:close/>
                <a:moveTo>
                  <a:pt x="2983887" y="5109145"/>
                </a:moveTo>
                <a:cubicBezTo>
                  <a:pt x="2979901" y="5107384"/>
                  <a:pt x="2980910" y="5104022"/>
                  <a:pt x="2978074" y="5101817"/>
                </a:cubicBezTo>
                <a:cubicBezTo>
                  <a:pt x="2975833" y="5107967"/>
                  <a:pt x="2971869" y="5114781"/>
                  <a:pt x="2980544" y="5116711"/>
                </a:cubicBezTo>
                <a:close/>
                <a:moveTo>
                  <a:pt x="2183584" y="6922229"/>
                </a:moveTo>
                <a:cubicBezTo>
                  <a:pt x="2177212" y="6911804"/>
                  <a:pt x="2149196" y="6882305"/>
                  <a:pt x="2137323" y="6895131"/>
                </a:cubicBezTo>
                <a:cubicBezTo>
                  <a:pt x="2156300" y="6911600"/>
                  <a:pt x="2168647" y="6920385"/>
                  <a:pt x="2183584" y="6922229"/>
                </a:cubicBezTo>
                <a:close/>
                <a:moveTo>
                  <a:pt x="2069620" y="7181511"/>
                </a:moveTo>
                <a:cubicBezTo>
                  <a:pt x="2070036" y="7169797"/>
                  <a:pt x="2066386" y="7158666"/>
                  <a:pt x="2070470" y="7146192"/>
                </a:cubicBezTo>
                <a:cubicBezTo>
                  <a:pt x="2075693" y="7149452"/>
                  <a:pt x="2080241" y="7146702"/>
                  <a:pt x="2084778" y="7139664"/>
                </a:cubicBezTo>
                <a:cubicBezTo>
                  <a:pt x="2088158" y="7128783"/>
                  <a:pt x="2085896" y="7105891"/>
                  <a:pt x="2075727" y="7105205"/>
                </a:cubicBezTo>
                <a:cubicBezTo>
                  <a:pt x="2072875" y="7114891"/>
                  <a:pt x="2081072" y="7123273"/>
                  <a:pt x="2076276" y="7133051"/>
                </a:cubicBezTo>
                <a:cubicBezTo>
                  <a:pt x="2061780" y="7115224"/>
                  <a:pt x="2067659" y="7095453"/>
                  <a:pt x="2057229" y="7077043"/>
                </a:cubicBezTo>
                <a:cubicBezTo>
                  <a:pt x="2042588" y="7092942"/>
                  <a:pt x="2064808" y="7105139"/>
                  <a:pt x="2049768" y="7120863"/>
                </a:cubicBezTo>
                <a:cubicBezTo>
                  <a:pt x="2057039" y="7130263"/>
                  <a:pt x="2061975" y="7123401"/>
                  <a:pt x="2068347" y="7126217"/>
                </a:cubicBezTo>
                <a:cubicBezTo>
                  <a:pt x="2063699" y="7143200"/>
                  <a:pt x="2055679" y="7154887"/>
                  <a:pt x="2040102" y="7167517"/>
                </a:cubicBezTo>
                <a:cubicBezTo>
                  <a:pt x="2040344" y="7176667"/>
                  <a:pt x="2037093" y="7186177"/>
                  <a:pt x="2045689" y="7194734"/>
                </a:cubicBezTo>
                <a:cubicBezTo>
                  <a:pt x="2056404" y="7182335"/>
                  <a:pt x="2041927" y="7173083"/>
                  <a:pt x="2054411" y="7160989"/>
                </a:cubicBezTo>
                <a:cubicBezTo>
                  <a:pt x="2066007" y="7167065"/>
                  <a:pt x="2053108" y="7190873"/>
                  <a:pt x="2069620" y="7181511"/>
                </a:cubicBezTo>
                <a:close/>
                <a:moveTo>
                  <a:pt x="4227775" y="2298270"/>
                </a:moveTo>
                <a:lnTo>
                  <a:pt x="4221521" y="2292208"/>
                </a:lnTo>
                <a:lnTo>
                  <a:pt x="4212124" y="2301901"/>
                </a:lnTo>
                <a:lnTo>
                  <a:pt x="4218378" y="2307963"/>
                </a:lnTo>
                <a:close/>
                <a:moveTo>
                  <a:pt x="2508417" y="6190831"/>
                </a:moveTo>
                <a:cubicBezTo>
                  <a:pt x="2450533" y="6139535"/>
                  <a:pt x="2410071" y="6081171"/>
                  <a:pt x="2350063" y="6030367"/>
                </a:cubicBezTo>
                <a:cubicBezTo>
                  <a:pt x="2344770" y="6038031"/>
                  <a:pt x="2337251" y="6039947"/>
                  <a:pt x="2331559" y="6047434"/>
                </a:cubicBezTo>
                <a:cubicBezTo>
                  <a:pt x="2391261" y="6100010"/>
                  <a:pt x="2437167" y="6157920"/>
                  <a:pt x="2491695" y="6212496"/>
                </a:cubicBezTo>
                <a:cubicBezTo>
                  <a:pt x="2497656" y="6206556"/>
                  <a:pt x="2504683" y="6202517"/>
                  <a:pt x="2508417" y="6190831"/>
                </a:cubicBezTo>
                <a:close/>
                <a:moveTo>
                  <a:pt x="2176215" y="6943227"/>
                </a:moveTo>
                <a:cubicBezTo>
                  <a:pt x="2172573" y="6940667"/>
                  <a:pt x="2174730" y="6936864"/>
                  <a:pt x="2170290" y="6933951"/>
                </a:cubicBezTo>
                <a:cubicBezTo>
                  <a:pt x="2168612" y="6935588"/>
                  <a:pt x="2167158" y="6937798"/>
                  <a:pt x="2165480" y="6939435"/>
                </a:cubicBezTo>
                <a:cubicBezTo>
                  <a:pt x="2168946" y="6942393"/>
                  <a:pt x="2166789" y="6946196"/>
                  <a:pt x="2171805" y="6948887"/>
                </a:cubicBezTo>
                <a:cubicBezTo>
                  <a:pt x="2173083" y="6947074"/>
                  <a:pt x="2174761" y="6945438"/>
                  <a:pt x="2176215" y="6943227"/>
                </a:cubicBezTo>
                <a:close/>
                <a:moveTo>
                  <a:pt x="523492" y="10686594"/>
                </a:moveTo>
                <a:cubicBezTo>
                  <a:pt x="525022" y="10681651"/>
                  <a:pt x="525088" y="10676658"/>
                  <a:pt x="522811" y="10671587"/>
                </a:cubicBezTo>
                <a:cubicBezTo>
                  <a:pt x="511760" y="10681530"/>
                  <a:pt x="502079" y="10691601"/>
                  <a:pt x="515386" y="10701307"/>
                </a:cubicBezTo>
                <a:cubicBezTo>
                  <a:pt x="518967" y="10696432"/>
                  <a:pt x="521962" y="10691538"/>
                  <a:pt x="523492" y="10686594"/>
                </a:cubicBezTo>
                <a:close/>
                <a:moveTo>
                  <a:pt x="2861325" y="5396238"/>
                </a:moveTo>
                <a:cubicBezTo>
                  <a:pt x="2856718" y="5393726"/>
                  <a:pt x="2858653" y="5389346"/>
                  <a:pt x="2851924" y="5387324"/>
                </a:cubicBezTo>
                <a:lnTo>
                  <a:pt x="2848581" y="5394891"/>
                </a:lnTo>
                <a:cubicBezTo>
                  <a:pt x="2853188" y="5397403"/>
                  <a:pt x="2851651" y="5401958"/>
                  <a:pt x="2858158" y="5403406"/>
                </a:cubicBezTo>
                <a:close/>
                <a:moveTo>
                  <a:pt x="1286041" y="8963817"/>
                </a:moveTo>
                <a:cubicBezTo>
                  <a:pt x="1289365" y="8947675"/>
                  <a:pt x="1280230" y="8936023"/>
                  <a:pt x="1265177" y="8926992"/>
                </a:cubicBezTo>
                <a:cubicBezTo>
                  <a:pt x="1265697" y="8941977"/>
                  <a:pt x="1276731" y="8952564"/>
                  <a:pt x="1286041" y="8963817"/>
                </a:cubicBezTo>
                <a:close/>
                <a:moveTo>
                  <a:pt x="4634326" y="1386462"/>
                </a:moveTo>
                <a:cubicBezTo>
                  <a:pt x="4627682" y="1380111"/>
                  <a:pt x="4623257" y="1372995"/>
                  <a:pt x="4611191" y="1369028"/>
                </a:cubicBezTo>
                <a:cubicBezTo>
                  <a:pt x="4594355" y="1396832"/>
                  <a:pt x="4570734" y="1407466"/>
                  <a:pt x="4556810" y="1441966"/>
                </a:cubicBezTo>
                <a:cubicBezTo>
                  <a:pt x="4564548" y="1450251"/>
                  <a:pt x="4571191" y="1456602"/>
                  <a:pt x="4581395" y="1456418"/>
                </a:cubicBezTo>
                <a:cubicBezTo>
                  <a:pt x="4596236" y="1426307"/>
                  <a:pt x="4614756" y="1405111"/>
                  <a:pt x="4634326" y="1386462"/>
                </a:cubicBezTo>
                <a:close/>
                <a:moveTo>
                  <a:pt x="3556589" y="3837075"/>
                </a:moveTo>
                <a:cubicBezTo>
                  <a:pt x="3560024" y="3830387"/>
                  <a:pt x="3560404" y="3804064"/>
                  <a:pt x="3549386" y="3804308"/>
                </a:cubicBezTo>
                <a:cubicBezTo>
                  <a:pt x="3547904" y="3812056"/>
                  <a:pt x="3544164" y="3835971"/>
                  <a:pt x="3556589" y="3837075"/>
                </a:cubicBezTo>
                <a:close/>
                <a:moveTo>
                  <a:pt x="4810987" y="1003461"/>
                </a:moveTo>
                <a:cubicBezTo>
                  <a:pt x="4805669" y="998256"/>
                  <a:pt x="4804101" y="989949"/>
                  <a:pt x="4796424" y="996550"/>
                </a:cubicBezTo>
                <a:cubicBezTo>
                  <a:pt x="4796962" y="999643"/>
                  <a:pt x="4806812" y="1013988"/>
                  <a:pt x="4810987" y="1003461"/>
                </a:cubicBezTo>
                <a:close/>
                <a:moveTo>
                  <a:pt x="2438532" y="6373808"/>
                </a:moveTo>
                <a:cubicBezTo>
                  <a:pt x="2431416" y="6359709"/>
                  <a:pt x="2438532" y="6373808"/>
                  <a:pt x="2438532" y="6373808"/>
                </a:cubicBezTo>
                <a:close/>
                <a:moveTo>
                  <a:pt x="4860829" y="894700"/>
                </a:moveTo>
                <a:cubicBezTo>
                  <a:pt x="4863143" y="892520"/>
                  <a:pt x="4864383" y="888917"/>
                  <a:pt x="4861720" y="887504"/>
                </a:cubicBezTo>
                <a:cubicBezTo>
                  <a:pt x="4860626" y="888918"/>
                  <a:pt x="4859139" y="890158"/>
                  <a:pt x="4857132" y="888323"/>
                </a:cubicBezTo>
                <a:cubicBezTo>
                  <a:pt x="4855863" y="890134"/>
                  <a:pt x="4854768" y="891548"/>
                  <a:pt x="4853499" y="893359"/>
                </a:cubicBezTo>
                <a:cubicBezTo>
                  <a:pt x="4855129" y="897637"/>
                  <a:pt x="4858516" y="896880"/>
                  <a:pt x="4860829" y="894700"/>
                </a:cubicBezTo>
                <a:close/>
                <a:moveTo>
                  <a:pt x="3539490" y="3892423"/>
                </a:moveTo>
                <a:cubicBezTo>
                  <a:pt x="3535918" y="3880373"/>
                  <a:pt x="3539719" y="3859214"/>
                  <a:pt x="3531591" y="3853053"/>
                </a:cubicBezTo>
                <a:cubicBezTo>
                  <a:pt x="3534749" y="3864969"/>
                  <a:pt x="3530820" y="3886546"/>
                  <a:pt x="3539490" y="3892423"/>
                </a:cubicBezTo>
                <a:close/>
                <a:moveTo>
                  <a:pt x="492185" y="10789598"/>
                </a:moveTo>
                <a:cubicBezTo>
                  <a:pt x="472272" y="10810764"/>
                  <a:pt x="460766" y="10846584"/>
                  <a:pt x="425061" y="10877419"/>
                </a:cubicBezTo>
                <a:cubicBezTo>
                  <a:pt x="412091" y="10842675"/>
                  <a:pt x="370624" y="10830061"/>
                  <a:pt x="365938" y="10796123"/>
                </a:cubicBezTo>
                <a:cubicBezTo>
                  <a:pt x="391293" y="10793058"/>
                  <a:pt x="418489" y="10760840"/>
                  <a:pt x="417867" y="10737261"/>
                </a:cubicBezTo>
                <a:cubicBezTo>
                  <a:pt x="441316" y="10727646"/>
                  <a:pt x="480942" y="10777020"/>
                  <a:pt x="492185" y="10789598"/>
                </a:cubicBezTo>
                <a:close/>
                <a:moveTo>
                  <a:pt x="3602644" y="3750793"/>
                </a:moveTo>
                <a:cubicBezTo>
                  <a:pt x="3601062" y="3754615"/>
                  <a:pt x="3598440" y="3757533"/>
                  <a:pt x="3593883" y="3758920"/>
                </a:cubicBezTo>
                <a:cubicBezTo>
                  <a:pt x="3585771" y="3755483"/>
                  <a:pt x="3575482" y="3754635"/>
                  <a:pt x="3569259" y="3748052"/>
                </a:cubicBezTo>
                <a:cubicBezTo>
                  <a:pt x="3568834" y="3731611"/>
                  <a:pt x="3594468" y="3728813"/>
                  <a:pt x="3605166" y="3737244"/>
                </a:cubicBezTo>
                <a:cubicBezTo>
                  <a:pt x="3604767" y="3742247"/>
                  <a:pt x="3604225" y="3746972"/>
                  <a:pt x="3602644" y="3750793"/>
                </a:cubicBezTo>
                <a:close/>
                <a:moveTo>
                  <a:pt x="315115" y="11191444"/>
                </a:moveTo>
                <a:cubicBezTo>
                  <a:pt x="289296" y="11160511"/>
                  <a:pt x="273473" y="11110186"/>
                  <a:pt x="238484" y="11091393"/>
                </a:cubicBezTo>
                <a:cubicBezTo>
                  <a:pt x="267802" y="11126252"/>
                  <a:pt x="264550" y="11160529"/>
                  <a:pt x="303986" y="11195097"/>
                </a:cubicBezTo>
                <a:cubicBezTo>
                  <a:pt x="307790" y="11197254"/>
                  <a:pt x="312031" y="11196271"/>
                  <a:pt x="315115" y="11191444"/>
                </a:cubicBezTo>
                <a:close/>
                <a:moveTo>
                  <a:pt x="4932542" y="744220"/>
                </a:moveTo>
                <a:cubicBezTo>
                  <a:pt x="4926039" y="740872"/>
                  <a:pt x="4930633" y="735787"/>
                  <a:pt x="4922208" y="732538"/>
                </a:cubicBezTo>
                <a:cubicBezTo>
                  <a:pt x="4911981" y="736558"/>
                  <a:pt x="4912177" y="749928"/>
                  <a:pt x="4906046" y="759553"/>
                </a:cubicBezTo>
                <a:cubicBezTo>
                  <a:pt x="4882442" y="797037"/>
                  <a:pt x="4843755" y="842089"/>
                  <a:pt x="4851773" y="880262"/>
                </a:cubicBezTo>
                <a:cubicBezTo>
                  <a:pt x="4868602" y="872992"/>
                  <a:pt x="4857160" y="844691"/>
                  <a:pt x="4877777" y="844787"/>
                </a:cubicBezTo>
                <a:cubicBezTo>
                  <a:pt x="4880898" y="805843"/>
                  <a:pt x="4912802" y="768705"/>
                  <a:pt x="4932542" y="744220"/>
                </a:cubicBezTo>
                <a:close/>
                <a:moveTo>
                  <a:pt x="3278917" y="4488278"/>
                </a:moveTo>
                <a:cubicBezTo>
                  <a:pt x="3272449" y="4488280"/>
                  <a:pt x="3251542" y="4500872"/>
                  <a:pt x="3257792" y="4509280"/>
                </a:cubicBezTo>
                <a:cubicBezTo>
                  <a:pt x="3266751" y="4509771"/>
                  <a:pt x="3281861" y="4496481"/>
                  <a:pt x="3278917" y="4488278"/>
                </a:cubicBezTo>
                <a:close/>
                <a:moveTo>
                  <a:pt x="4877500" y="870519"/>
                </a:moveTo>
                <a:cubicBezTo>
                  <a:pt x="4878931" y="866882"/>
                  <a:pt x="4878401" y="863564"/>
                  <a:pt x="4873470" y="860911"/>
                </a:cubicBezTo>
                <a:cubicBezTo>
                  <a:pt x="4866118" y="869048"/>
                  <a:pt x="4869471" y="875274"/>
                  <a:pt x="4869766" y="882045"/>
                </a:cubicBezTo>
                <a:cubicBezTo>
                  <a:pt x="4872678" y="878113"/>
                  <a:pt x="4876069" y="874156"/>
                  <a:pt x="4877500" y="870519"/>
                </a:cubicBezTo>
                <a:close/>
                <a:moveTo>
                  <a:pt x="4274526" y="2237789"/>
                </a:moveTo>
                <a:cubicBezTo>
                  <a:pt x="4258641" y="2216396"/>
                  <a:pt x="4262525" y="2162021"/>
                  <a:pt x="4268765" y="2128510"/>
                </a:cubicBezTo>
                <a:cubicBezTo>
                  <a:pt x="4289011" y="2164922"/>
                  <a:pt x="4266863" y="2200990"/>
                  <a:pt x="4274526" y="2237789"/>
                </a:cubicBezTo>
                <a:close/>
                <a:moveTo>
                  <a:pt x="3810296" y="3297105"/>
                </a:moveTo>
                <a:cubicBezTo>
                  <a:pt x="3813629" y="3285246"/>
                  <a:pt x="3811788" y="3275388"/>
                  <a:pt x="3804951" y="3267128"/>
                </a:cubicBezTo>
                <a:cubicBezTo>
                  <a:pt x="3805031" y="3280971"/>
                  <a:pt x="3795952" y="3278865"/>
                  <a:pt x="3798730" y="3291995"/>
                </a:cubicBezTo>
                <a:close/>
                <a:moveTo>
                  <a:pt x="4233077" y="2343064"/>
                </a:moveTo>
                <a:cubicBezTo>
                  <a:pt x="4235671" y="2333410"/>
                  <a:pt x="4224300" y="2322499"/>
                  <a:pt x="4215632" y="2329563"/>
                </a:cubicBezTo>
                <a:cubicBezTo>
                  <a:pt x="4216675" y="2337246"/>
                  <a:pt x="4224482" y="2344208"/>
                  <a:pt x="4225212" y="2351588"/>
                </a:cubicBezTo>
                <a:cubicBezTo>
                  <a:pt x="4229797" y="2349360"/>
                  <a:pt x="4232213" y="2346282"/>
                  <a:pt x="4233077" y="2343064"/>
                </a:cubicBezTo>
                <a:close/>
                <a:moveTo>
                  <a:pt x="1924405" y="7569152"/>
                </a:moveTo>
                <a:cubicBezTo>
                  <a:pt x="1926863" y="7553564"/>
                  <a:pt x="1917938" y="7536084"/>
                  <a:pt x="1915597" y="7523651"/>
                </a:cubicBezTo>
                <a:cubicBezTo>
                  <a:pt x="1914526" y="7517478"/>
                  <a:pt x="1926011" y="7505455"/>
                  <a:pt x="1911284" y="7506547"/>
                </a:cubicBezTo>
                <a:cubicBezTo>
                  <a:pt x="1914045" y="7519640"/>
                  <a:pt x="1916658" y="7545967"/>
                  <a:pt x="1911511" y="7552242"/>
                </a:cubicBezTo>
                <a:cubicBezTo>
                  <a:pt x="1894143" y="7534595"/>
                  <a:pt x="1908697" y="7513477"/>
                  <a:pt x="1897547" y="7495727"/>
                </a:cubicBezTo>
                <a:cubicBezTo>
                  <a:pt x="1889497" y="7526842"/>
                  <a:pt x="1894585" y="7556162"/>
                  <a:pt x="1917486" y="7583854"/>
                </a:cubicBezTo>
                <a:cubicBezTo>
                  <a:pt x="1921500" y="7579335"/>
                  <a:pt x="1923585" y="7574349"/>
                  <a:pt x="1924405" y="7569152"/>
                </a:cubicBezTo>
                <a:close/>
                <a:moveTo>
                  <a:pt x="2430246" y="6424921"/>
                </a:moveTo>
                <a:cubicBezTo>
                  <a:pt x="2436865" y="6416414"/>
                  <a:pt x="2432385" y="6412530"/>
                  <a:pt x="2435555" y="6405357"/>
                </a:cubicBezTo>
                <a:cubicBezTo>
                  <a:pt x="2425445" y="6398032"/>
                  <a:pt x="2428113" y="6421121"/>
                  <a:pt x="2430246" y="6424921"/>
                </a:cubicBezTo>
                <a:close/>
                <a:moveTo>
                  <a:pt x="2277350" y="6771147"/>
                </a:moveTo>
                <a:cubicBezTo>
                  <a:pt x="2262829" y="6750000"/>
                  <a:pt x="2273194" y="6726543"/>
                  <a:pt x="2252075" y="6706283"/>
                </a:cubicBezTo>
                <a:cubicBezTo>
                  <a:pt x="2244730" y="6731549"/>
                  <a:pt x="2258725" y="6753889"/>
                  <a:pt x="2267895" y="6777424"/>
                </a:cubicBezTo>
                <a:cubicBezTo>
                  <a:pt x="2270850" y="6773977"/>
                  <a:pt x="2274668" y="6776139"/>
                  <a:pt x="2277350" y="6771147"/>
                </a:cubicBezTo>
                <a:close/>
                <a:moveTo>
                  <a:pt x="4914323" y="803667"/>
                </a:moveTo>
                <a:cubicBezTo>
                  <a:pt x="4915234" y="798866"/>
                  <a:pt x="4914256" y="794372"/>
                  <a:pt x="4910277" y="790360"/>
                </a:cubicBezTo>
                <a:cubicBezTo>
                  <a:pt x="4905668" y="803979"/>
                  <a:pt x="4906972" y="807402"/>
                  <a:pt x="4893553" y="813332"/>
                </a:cubicBezTo>
                <a:cubicBezTo>
                  <a:pt x="4904581" y="827692"/>
                  <a:pt x="4872944" y="835536"/>
                  <a:pt x="4885150" y="850417"/>
                </a:cubicBezTo>
                <a:cubicBezTo>
                  <a:pt x="4891858" y="835235"/>
                  <a:pt x="4911591" y="818070"/>
                  <a:pt x="4914323" y="803667"/>
                </a:cubicBezTo>
                <a:close/>
                <a:moveTo>
                  <a:pt x="2057134" y="7271180"/>
                </a:moveTo>
                <a:cubicBezTo>
                  <a:pt x="2061708" y="7260827"/>
                  <a:pt x="2062392" y="7250659"/>
                  <a:pt x="2058613" y="7240898"/>
                </a:cubicBezTo>
                <a:cubicBezTo>
                  <a:pt x="2048629" y="7244102"/>
                  <a:pt x="2048936" y="7262799"/>
                  <a:pt x="2057134" y="7271180"/>
                </a:cubicBezTo>
                <a:close/>
                <a:moveTo>
                  <a:pt x="2888573" y="5394951"/>
                </a:moveTo>
                <a:cubicBezTo>
                  <a:pt x="2880683" y="5389085"/>
                  <a:pt x="2868025" y="5369214"/>
                  <a:pt x="2858678" y="5381742"/>
                </a:cubicBezTo>
                <a:cubicBezTo>
                  <a:pt x="2860905" y="5387484"/>
                  <a:pt x="2882041" y="5401107"/>
                  <a:pt x="2888573" y="5394951"/>
                </a:cubicBezTo>
                <a:close/>
                <a:moveTo>
                  <a:pt x="2893499" y="5383801"/>
                </a:moveTo>
                <a:cubicBezTo>
                  <a:pt x="2891283" y="5382346"/>
                  <a:pt x="2889466" y="5381067"/>
                  <a:pt x="2891671" y="5378234"/>
                </a:cubicBezTo>
                <a:lnTo>
                  <a:pt x="2884098" y="5374888"/>
                </a:lnTo>
                <a:cubicBezTo>
                  <a:pt x="2874471" y="5381580"/>
                  <a:pt x="2891926" y="5391673"/>
                  <a:pt x="2893499" y="5383801"/>
                </a:cubicBezTo>
                <a:close/>
                <a:moveTo>
                  <a:pt x="4927105" y="783090"/>
                </a:moveTo>
                <a:cubicBezTo>
                  <a:pt x="4923921" y="780734"/>
                  <a:pt x="4926285" y="777509"/>
                  <a:pt x="4921746" y="775029"/>
                </a:cubicBezTo>
                <a:cubicBezTo>
                  <a:pt x="4919557" y="777857"/>
                  <a:pt x="4917544" y="780289"/>
                  <a:pt x="4915924" y="782893"/>
                </a:cubicBezTo>
                <a:cubicBezTo>
                  <a:pt x="4918498" y="784505"/>
                  <a:pt x="4920897" y="786514"/>
                  <a:pt x="4923296" y="788523"/>
                </a:cubicBezTo>
                <a:cubicBezTo>
                  <a:pt x="4924566" y="786712"/>
                  <a:pt x="4925835" y="784901"/>
                  <a:pt x="4927105" y="783090"/>
                </a:cubicBezTo>
                <a:close/>
                <a:moveTo>
                  <a:pt x="1882298" y="7676121"/>
                </a:moveTo>
                <a:cubicBezTo>
                  <a:pt x="1882335" y="7672812"/>
                  <a:pt x="1881016" y="7669617"/>
                  <a:pt x="1879598" y="7666378"/>
                </a:cubicBezTo>
                <a:cubicBezTo>
                  <a:pt x="1869149" y="7667461"/>
                  <a:pt x="1868205" y="7680343"/>
                  <a:pt x="1876861" y="7686543"/>
                </a:cubicBezTo>
                <a:cubicBezTo>
                  <a:pt x="1880867" y="7682851"/>
                  <a:pt x="1882260" y="7679429"/>
                  <a:pt x="1882298" y="7676121"/>
                </a:cubicBezTo>
                <a:close/>
                <a:moveTo>
                  <a:pt x="391247" y="11052010"/>
                </a:moveTo>
                <a:cubicBezTo>
                  <a:pt x="388576" y="11049406"/>
                  <a:pt x="386304" y="11046978"/>
                  <a:pt x="383633" y="11044374"/>
                </a:cubicBezTo>
                <a:cubicBezTo>
                  <a:pt x="381029" y="11047021"/>
                  <a:pt x="378602" y="11049271"/>
                  <a:pt x="376574" y="11051697"/>
                </a:cubicBezTo>
                <a:cubicBezTo>
                  <a:pt x="378847" y="11054125"/>
                  <a:pt x="381518" y="11056729"/>
                  <a:pt x="383790" y="11059157"/>
                </a:cubicBezTo>
                <a:cubicBezTo>
                  <a:pt x="386217" y="11056907"/>
                  <a:pt x="388644" y="11054657"/>
                  <a:pt x="391247" y="11052010"/>
                </a:cubicBezTo>
                <a:close/>
                <a:moveTo>
                  <a:pt x="1663383" y="8173374"/>
                </a:moveTo>
                <a:cubicBezTo>
                  <a:pt x="1646736" y="8163639"/>
                  <a:pt x="1635793" y="8134530"/>
                  <a:pt x="1613915" y="8137713"/>
                </a:cubicBezTo>
                <a:cubicBezTo>
                  <a:pt x="1629293" y="8153552"/>
                  <a:pt x="1631815" y="8173705"/>
                  <a:pt x="1658104" y="8185321"/>
                </a:cubicBezTo>
                <a:close/>
                <a:moveTo>
                  <a:pt x="2091159" y="7205485"/>
                </a:moveTo>
                <a:cubicBezTo>
                  <a:pt x="2093209" y="7202999"/>
                  <a:pt x="2094374" y="7199825"/>
                  <a:pt x="2093924" y="7196533"/>
                </a:cubicBezTo>
                <a:cubicBezTo>
                  <a:pt x="2091090" y="7194329"/>
                  <a:pt x="2088255" y="7192125"/>
                  <a:pt x="2085422" y="7189921"/>
                </a:cubicBezTo>
                <a:cubicBezTo>
                  <a:pt x="2078763" y="7197449"/>
                  <a:pt x="2073077" y="7204932"/>
                  <a:pt x="2083080" y="7210303"/>
                </a:cubicBezTo>
                <a:cubicBezTo>
                  <a:pt x="2086173" y="7209766"/>
                  <a:pt x="2089109" y="7207970"/>
                  <a:pt x="2091159" y="7205485"/>
                </a:cubicBezTo>
                <a:close/>
                <a:moveTo>
                  <a:pt x="2196995" y="6968578"/>
                </a:moveTo>
                <a:cubicBezTo>
                  <a:pt x="2204361" y="6959468"/>
                  <a:pt x="2196758" y="6951828"/>
                  <a:pt x="2194028" y="6943964"/>
                </a:cubicBezTo>
                <a:cubicBezTo>
                  <a:pt x="2188610" y="6952984"/>
                  <a:pt x="2189615" y="6961513"/>
                  <a:pt x="2196995" y="6968578"/>
                </a:cubicBezTo>
                <a:close/>
                <a:moveTo>
                  <a:pt x="2523783" y="6230484"/>
                </a:moveTo>
                <a:lnTo>
                  <a:pt x="2517403" y="6227665"/>
                </a:lnTo>
                <a:lnTo>
                  <a:pt x="2514762" y="6233642"/>
                </a:lnTo>
                <a:lnTo>
                  <a:pt x="2521142" y="6236462"/>
                </a:lnTo>
                <a:close/>
                <a:moveTo>
                  <a:pt x="3544179" y="3923302"/>
                </a:moveTo>
                <a:cubicBezTo>
                  <a:pt x="3543484" y="3921744"/>
                  <a:pt x="3541633" y="3917586"/>
                  <a:pt x="3537935" y="3909264"/>
                </a:cubicBezTo>
                <a:cubicBezTo>
                  <a:pt x="3537935" y="3909264"/>
                  <a:pt x="3546256" y="3927989"/>
                  <a:pt x="3544179" y="3923302"/>
                </a:cubicBezTo>
                <a:close/>
                <a:moveTo>
                  <a:pt x="2111121" y="7169329"/>
                </a:moveTo>
                <a:cubicBezTo>
                  <a:pt x="2111514" y="7164803"/>
                  <a:pt x="2109226" y="7159747"/>
                  <a:pt x="2104220" y="7154917"/>
                </a:cubicBezTo>
                <a:cubicBezTo>
                  <a:pt x="2102561" y="7144666"/>
                  <a:pt x="2107681" y="7121227"/>
                  <a:pt x="2095168" y="7120458"/>
                </a:cubicBezTo>
                <a:cubicBezTo>
                  <a:pt x="2095744" y="7140702"/>
                  <a:pt x="2097292" y="7160899"/>
                  <a:pt x="2101934" y="7180559"/>
                </a:cubicBezTo>
                <a:cubicBezTo>
                  <a:pt x="2107653" y="7177851"/>
                  <a:pt x="2110727" y="7173855"/>
                  <a:pt x="2111121" y="7169329"/>
                </a:cubicBezTo>
                <a:close/>
                <a:moveTo>
                  <a:pt x="5127825" y="344679"/>
                </a:moveTo>
                <a:cubicBezTo>
                  <a:pt x="5132971" y="334788"/>
                  <a:pt x="5136451" y="325830"/>
                  <a:pt x="5138510" y="315767"/>
                </a:cubicBezTo>
                <a:cubicBezTo>
                  <a:pt x="5127532" y="290880"/>
                  <a:pt x="5104717" y="267919"/>
                  <a:pt x="5075871" y="245633"/>
                </a:cubicBezTo>
                <a:cubicBezTo>
                  <a:pt x="5047067" y="305418"/>
                  <a:pt x="5004297" y="367621"/>
                  <a:pt x="4967969" y="433623"/>
                </a:cubicBezTo>
                <a:cubicBezTo>
                  <a:pt x="4987622" y="451848"/>
                  <a:pt x="5011119" y="480835"/>
                  <a:pt x="5031020" y="492014"/>
                </a:cubicBezTo>
                <a:cubicBezTo>
                  <a:pt x="5066145" y="474140"/>
                  <a:pt x="5080596" y="420892"/>
                  <a:pt x="5107142" y="379191"/>
                </a:cubicBezTo>
                <a:cubicBezTo>
                  <a:pt x="5115865" y="365394"/>
                  <a:pt x="5122678" y="354570"/>
                  <a:pt x="5127825" y="344679"/>
                </a:cubicBezTo>
                <a:close/>
                <a:moveTo>
                  <a:pt x="3563684" y="3889035"/>
                </a:moveTo>
                <a:cubicBezTo>
                  <a:pt x="3567245" y="3881798"/>
                  <a:pt x="3564680" y="3868653"/>
                  <a:pt x="3561701" y="3858603"/>
                </a:cubicBezTo>
                <a:lnTo>
                  <a:pt x="3557753" y="3847308"/>
                </a:lnTo>
                <a:lnTo>
                  <a:pt x="3557636" y="3846971"/>
                </a:lnTo>
                <a:cubicBezTo>
                  <a:pt x="3541041" y="3850506"/>
                  <a:pt x="3553632" y="3877641"/>
                  <a:pt x="3553037" y="3894327"/>
                </a:cubicBezTo>
                <a:lnTo>
                  <a:pt x="3562562" y="3889592"/>
                </a:lnTo>
                <a:close/>
                <a:moveTo>
                  <a:pt x="2430635" y="6457481"/>
                </a:moveTo>
                <a:cubicBezTo>
                  <a:pt x="2438403" y="6448530"/>
                  <a:pt x="2433670" y="6431196"/>
                  <a:pt x="2424964" y="6436876"/>
                </a:cubicBezTo>
                <a:cubicBezTo>
                  <a:pt x="2430687" y="6442262"/>
                  <a:pt x="2422613" y="6452984"/>
                  <a:pt x="2430635" y="6457481"/>
                </a:cubicBezTo>
                <a:close/>
                <a:moveTo>
                  <a:pt x="1322612" y="8966173"/>
                </a:moveTo>
                <a:cubicBezTo>
                  <a:pt x="1309726" y="8957623"/>
                  <a:pt x="1300051" y="8922411"/>
                  <a:pt x="1284695" y="8935616"/>
                </a:cubicBezTo>
                <a:cubicBezTo>
                  <a:pt x="1296386" y="8943637"/>
                  <a:pt x="1303169" y="8971385"/>
                  <a:pt x="1322612" y="8966173"/>
                </a:cubicBezTo>
                <a:close/>
                <a:moveTo>
                  <a:pt x="420697" y="11008066"/>
                </a:moveTo>
                <a:cubicBezTo>
                  <a:pt x="421184" y="10998314"/>
                  <a:pt x="408226" y="10985469"/>
                  <a:pt x="398652" y="10985511"/>
                </a:cubicBezTo>
                <a:cubicBezTo>
                  <a:pt x="394022" y="10990584"/>
                  <a:pt x="388591" y="10995304"/>
                  <a:pt x="383961" y="11000377"/>
                </a:cubicBezTo>
                <a:cubicBezTo>
                  <a:pt x="396060" y="11000028"/>
                  <a:pt x="408463" y="11017374"/>
                  <a:pt x="420697" y="11008066"/>
                </a:cubicBezTo>
                <a:close/>
                <a:moveTo>
                  <a:pt x="4952268" y="754833"/>
                </a:moveTo>
                <a:cubicBezTo>
                  <a:pt x="4924762" y="800082"/>
                  <a:pt x="4887422" y="876089"/>
                  <a:pt x="4859917" y="921338"/>
                </a:cubicBezTo>
                <a:cubicBezTo>
                  <a:pt x="4842731" y="907102"/>
                  <a:pt x="4837203" y="895172"/>
                  <a:pt x="4832615" y="869425"/>
                </a:cubicBezTo>
                <a:cubicBezTo>
                  <a:pt x="4851464" y="855457"/>
                  <a:pt x="4849633" y="826659"/>
                  <a:pt x="4862821" y="802125"/>
                </a:cubicBezTo>
                <a:cubicBezTo>
                  <a:pt x="4879032" y="771811"/>
                  <a:pt x="4906292" y="743058"/>
                  <a:pt x="4918750" y="710611"/>
                </a:cubicBezTo>
                <a:cubicBezTo>
                  <a:pt x="4941661" y="723581"/>
                  <a:pt x="4940061" y="739952"/>
                  <a:pt x="4952268" y="754833"/>
                </a:cubicBezTo>
                <a:close/>
                <a:moveTo>
                  <a:pt x="570955" y="10675641"/>
                </a:moveTo>
                <a:cubicBezTo>
                  <a:pt x="563217" y="10664092"/>
                  <a:pt x="553931" y="10631292"/>
                  <a:pt x="537663" y="10642279"/>
                </a:cubicBezTo>
                <a:cubicBezTo>
                  <a:pt x="530060" y="10650876"/>
                  <a:pt x="557207" y="10690610"/>
                  <a:pt x="570955" y="10675641"/>
                </a:cubicBezTo>
                <a:close/>
                <a:moveTo>
                  <a:pt x="4297713" y="2244215"/>
                </a:moveTo>
                <a:cubicBezTo>
                  <a:pt x="4289319" y="2223935"/>
                  <a:pt x="4274605" y="2161102"/>
                  <a:pt x="4305751" y="2140301"/>
                </a:cubicBezTo>
                <a:cubicBezTo>
                  <a:pt x="4307299" y="2175192"/>
                  <a:pt x="4296480" y="2209629"/>
                  <a:pt x="4297713" y="2244215"/>
                </a:cubicBezTo>
                <a:close/>
                <a:moveTo>
                  <a:pt x="4271591" y="2303749"/>
                </a:moveTo>
                <a:cubicBezTo>
                  <a:pt x="4264077" y="2295859"/>
                  <a:pt x="4256877" y="2288271"/>
                  <a:pt x="4249279" y="2294857"/>
                </a:cubicBezTo>
                <a:cubicBezTo>
                  <a:pt x="4249119" y="2304406"/>
                  <a:pt x="4263169" y="2316814"/>
                  <a:pt x="4271591" y="2303749"/>
                </a:cubicBezTo>
                <a:close/>
                <a:moveTo>
                  <a:pt x="2205587" y="6980459"/>
                </a:moveTo>
                <a:cubicBezTo>
                  <a:pt x="2202169" y="6978473"/>
                  <a:pt x="2198032" y="6973792"/>
                  <a:pt x="2195252" y="6976844"/>
                </a:cubicBezTo>
                <a:cubicBezTo>
                  <a:pt x="2199517" y="6980155"/>
                  <a:pt x="2191560" y="6985199"/>
                  <a:pt x="2199148" y="6988552"/>
                </a:cubicBezTo>
                <a:cubicBezTo>
                  <a:pt x="2201177" y="6986119"/>
                  <a:pt x="2203382" y="6983289"/>
                  <a:pt x="2205587" y="6980459"/>
                </a:cubicBezTo>
                <a:close/>
                <a:moveTo>
                  <a:pt x="2885374" y="5442084"/>
                </a:moveTo>
                <a:cubicBezTo>
                  <a:pt x="2862386" y="5430496"/>
                  <a:pt x="2849741" y="5398734"/>
                  <a:pt x="2825319" y="5397939"/>
                </a:cubicBezTo>
                <a:cubicBezTo>
                  <a:pt x="2842703" y="5414662"/>
                  <a:pt x="2850320" y="5435162"/>
                  <a:pt x="2878444" y="5448064"/>
                </a:cubicBezTo>
                <a:cubicBezTo>
                  <a:pt x="2881586" y="5448500"/>
                  <a:pt x="2884413" y="5446417"/>
                  <a:pt x="2885374" y="5442084"/>
                </a:cubicBezTo>
                <a:close/>
                <a:moveTo>
                  <a:pt x="4827284" y="1050634"/>
                </a:moveTo>
                <a:cubicBezTo>
                  <a:pt x="4825468" y="1049356"/>
                  <a:pt x="4823652" y="1048077"/>
                  <a:pt x="4822234" y="1046975"/>
                </a:cubicBezTo>
                <a:cubicBezTo>
                  <a:pt x="4820206" y="1049410"/>
                  <a:pt x="4818178" y="1051845"/>
                  <a:pt x="4816150" y="1054280"/>
                </a:cubicBezTo>
                <a:cubicBezTo>
                  <a:pt x="4818364" y="1055734"/>
                  <a:pt x="4819781" y="1056836"/>
                  <a:pt x="4821598" y="1058115"/>
                </a:cubicBezTo>
                <a:cubicBezTo>
                  <a:pt x="4823227" y="1055504"/>
                  <a:pt x="4825255" y="1053069"/>
                  <a:pt x="4827284" y="1050634"/>
                </a:cubicBezTo>
                <a:close/>
                <a:moveTo>
                  <a:pt x="4253586" y="2354227"/>
                </a:moveTo>
                <a:cubicBezTo>
                  <a:pt x="4249435" y="2344744"/>
                  <a:pt x="4253603" y="2335441"/>
                  <a:pt x="4243607" y="2326357"/>
                </a:cubicBezTo>
                <a:cubicBezTo>
                  <a:pt x="4232940" y="2333606"/>
                  <a:pt x="4241923" y="2356871"/>
                  <a:pt x="4253586" y="2354227"/>
                </a:cubicBezTo>
                <a:close/>
                <a:moveTo>
                  <a:pt x="877306" y="9997794"/>
                </a:moveTo>
                <a:cubicBezTo>
                  <a:pt x="874614" y="10003514"/>
                  <a:pt x="870073" y="10007719"/>
                  <a:pt x="862777" y="10009656"/>
                </a:cubicBezTo>
                <a:cubicBezTo>
                  <a:pt x="862512" y="10003778"/>
                  <a:pt x="860030" y="9996439"/>
                  <a:pt x="865441" y="9994990"/>
                </a:cubicBezTo>
                <a:cubicBezTo>
                  <a:pt x="861539" y="9986544"/>
                  <a:pt x="856214" y="10002916"/>
                  <a:pt x="847698" y="10000593"/>
                </a:cubicBezTo>
                <a:cubicBezTo>
                  <a:pt x="831647" y="9974297"/>
                  <a:pt x="851166" y="9951715"/>
                  <a:pt x="851481" y="9928329"/>
                </a:cubicBezTo>
                <a:cubicBezTo>
                  <a:pt x="859864" y="9927712"/>
                  <a:pt x="867848" y="9926918"/>
                  <a:pt x="876009" y="9925724"/>
                </a:cubicBezTo>
                <a:cubicBezTo>
                  <a:pt x="876803" y="9949839"/>
                  <a:pt x="885380" y="9980634"/>
                  <a:pt x="877306" y="9997794"/>
                </a:cubicBezTo>
                <a:close/>
                <a:moveTo>
                  <a:pt x="2457238" y="6422082"/>
                </a:moveTo>
                <a:cubicBezTo>
                  <a:pt x="2464245" y="6409460"/>
                  <a:pt x="2459931" y="6400886"/>
                  <a:pt x="2455617" y="6392312"/>
                </a:cubicBezTo>
                <a:cubicBezTo>
                  <a:pt x="2453608" y="6403331"/>
                  <a:pt x="2454074" y="6413063"/>
                  <a:pt x="2457238" y="6422082"/>
                </a:cubicBezTo>
                <a:close/>
                <a:moveTo>
                  <a:pt x="5158011" y="310549"/>
                </a:moveTo>
                <a:cubicBezTo>
                  <a:pt x="5152532" y="334844"/>
                  <a:pt x="5132111" y="361600"/>
                  <a:pt x="5113430" y="391988"/>
                </a:cubicBezTo>
                <a:cubicBezTo>
                  <a:pt x="5090775" y="429206"/>
                  <a:pt x="5075701" y="481701"/>
                  <a:pt x="5031606" y="512309"/>
                </a:cubicBezTo>
                <a:cubicBezTo>
                  <a:pt x="4993016" y="478562"/>
                  <a:pt x="4947538" y="439862"/>
                  <a:pt x="4921927" y="399445"/>
                </a:cubicBezTo>
                <a:cubicBezTo>
                  <a:pt x="4923375" y="360490"/>
                  <a:pt x="4970657" y="326996"/>
                  <a:pt x="4976278" y="289407"/>
                </a:cubicBezTo>
                <a:cubicBezTo>
                  <a:pt x="5002929" y="270173"/>
                  <a:pt x="5014252" y="225086"/>
                  <a:pt x="5042630" y="205184"/>
                </a:cubicBezTo>
                <a:cubicBezTo>
                  <a:pt x="5089756" y="213126"/>
                  <a:pt x="5129614" y="273195"/>
                  <a:pt x="5158011" y="310549"/>
                </a:cubicBezTo>
                <a:close/>
                <a:moveTo>
                  <a:pt x="3390067" y="4312297"/>
                </a:moveTo>
                <a:cubicBezTo>
                  <a:pt x="3375657" y="4260515"/>
                  <a:pt x="3326038" y="4323219"/>
                  <a:pt x="3368384" y="4333037"/>
                </a:cubicBezTo>
                <a:cubicBezTo>
                  <a:pt x="3380491" y="4326843"/>
                  <a:pt x="3378516" y="4318753"/>
                  <a:pt x="3390067" y="4312297"/>
                </a:cubicBezTo>
                <a:close/>
                <a:moveTo>
                  <a:pt x="1940960" y="7611324"/>
                </a:moveTo>
                <a:cubicBezTo>
                  <a:pt x="1935481" y="7606529"/>
                  <a:pt x="1942763" y="7587899"/>
                  <a:pt x="1933819" y="7592021"/>
                </a:cubicBezTo>
                <a:cubicBezTo>
                  <a:pt x="1935990" y="7596780"/>
                  <a:pt x="1929106" y="7615586"/>
                  <a:pt x="1940960" y="7611324"/>
                </a:cubicBezTo>
                <a:close/>
                <a:moveTo>
                  <a:pt x="4321852" y="2224833"/>
                </a:moveTo>
                <a:cubicBezTo>
                  <a:pt x="4310019" y="2208535"/>
                  <a:pt x="4312299" y="2149810"/>
                  <a:pt x="4329531" y="2133936"/>
                </a:cubicBezTo>
                <a:cubicBezTo>
                  <a:pt x="4333358" y="2164192"/>
                  <a:pt x="4315553" y="2194593"/>
                  <a:pt x="4321852" y="2224833"/>
                </a:cubicBezTo>
                <a:close/>
                <a:moveTo>
                  <a:pt x="3405471" y="4299827"/>
                </a:moveTo>
                <a:cubicBezTo>
                  <a:pt x="3395828" y="4293564"/>
                  <a:pt x="3388095" y="4274575"/>
                  <a:pt x="3377069" y="4279918"/>
                </a:cubicBezTo>
                <a:cubicBezTo>
                  <a:pt x="3388413" y="4288352"/>
                  <a:pt x="3387101" y="4291136"/>
                  <a:pt x="3395641" y="4303353"/>
                </a:cubicBezTo>
                <a:cubicBezTo>
                  <a:pt x="3399034" y="4301209"/>
                  <a:pt x="3401849" y="4303905"/>
                  <a:pt x="3405471" y="4299827"/>
                </a:cubicBezTo>
                <a:close/>
                <a:moveTo>
                  <a:pt x="2243123" y="6933318"/>
                </a:moveTo>
                <a:cubicBezTo>
                  <a:pt x="2237198" y="6924042"/>
                  <a:pt x="2233249" y="6935137"/>
                  <a:pt x="2228616" y="6940224"/>
                </a:cubicBezTo>
                <a:cubicBezTo>
                  <a:pt x="2231635" y="6942033"/>
                  <a:pt x="2234478" y="6944240"/>
                  <a:pt x="2237321" y="6946448"/>
                </a:cubicBezTo>
                <a:cubicBezTo>
                  <a:pt x="2241204" y="6941981"/>
                  <a:pt x="2243314" y="6937206"/>
                  <a:pt x="2243123" y="6933318"/>
                </a:cubicBezTo>
                <a:close/>
                <a:moveTo>
                  <a:pt x="3566322" y="3938931"/>
                </a:moveTo>
                <a:lnTo>
                  <a:pt x="3567268" y="3930951"/>
                </a:lnTo>
                <a:lnTo>
                  <a:pt x="3567879" y="3925801"/>
                </a:lnTo>
                <a:lnTo>
                  <a:pt x="3565665" y="3916879"/>
                </a:lnTo>
                <a:lnTo>
                  <a:pt x="3564596" y="3912556"/>
                </a:lnTo>
                <a:cubicBezTo>
                  <a:pt x="3562835" y="3909008"/>
                  <a:pt x="3560478" y="3906770"/>
                  <a:pt x="3557734" y="3907169"/>
                </a:cubicBezTo>
                <a:cubicBezTo>
                  <a:pt x="3550712" y="3913661"/>
                  <a:pt x="3559530" y="3932346"/>
                  <a:pt x="3558687" y="3943932"/>
                </a:cubicBezTo>
                <a:cubicBezTo>
                  <a:pt x="3562383" y="3944508"/>
                  <a:pt x="3564860" y="3942396"/>
                  <a:pt x="3566322" y="3938931"/>
                </a:cubicBezTo>
                <a:close/>
                <a:moveTo>
                  <a:pt x="1694211" y="8177952"/>
                </a:moveTo>
                <a:cubicBezTo>
                  <a:pt x="1680668" y="8171968"/>
                  <a:pt x="1674598" y="8146915"/>
                  <a:pt x="1658693" y="8152739"/>
                </a:cubicBezTo>
                <a:cubicBezTo>
                  <a:pt x="1669893" y="8158640"/>
                  <a:pt x="1676919" y="8195537"/>
                  <a:pt x="1694211" y="8177952"/>
                </a:cubicBezTo>
                <a:close/>
                <a:moveTo>
                  <a:pt x="3384846" y="4354451"/>
                </a:moveTo>
                <a:cubicBezTo>
                  <a:pt x="3375876" y="4347480"/>
                  <a:pt x="3390652" y="4343570"/>
                  <a:pt x="3384318" y="4337508"/>
                </a:cubicBezTo>
                <a:cubicBezTo>
                  <a:pt x="3374099" y="4336080"/>
                  <a:pt x="3372408" y="4340391"/>
                  <a:pt x="3368914" y="4349976"/>
                </a:cubicBezTo>
                <a:cubicBezTo>
                  <a:pt x="3373756" y="4357039"/>
                  <a:pt x="3379490" y="4354981"/>
                  <a:pt x="3384846" y="4354451"/>
                </a:cubicBezTo>
                <a:close/>
                <a:moveTo>
                  <a:pt x="2256249" y="6910227"/>
                </a:moveTo>
                <a:cubicBezTo>
                  <a:pt x="2257561" y="6907121"/>
                  <a:pt x="2257418" y="6904205"/>
                  <a:pt x="2254663" y="6901798"/>
                </a:cubicBezTo>
                <a:cubicBezTo>
                  <a:pt x="2251626" y="6907590"/>
                  <a:pt x="2237167" y="6915468"/>
                  <a:pt x="2249100" y="6919789"/>
                </a:cubicBezTo>
                <a:cubicBezTo>
                  <a:pt x="2252168" y="6916627"/>
                  <a:pt x="2254936" y="6913332"/>
                  <a:pt x="2256249" y="6910227"/>
                </a:cubicBezTo>
                <a:close/>
                <a:moveTo>
                  <a:pt x="1551846" y="8505775"/>
                </a:moveTo>
                <a:cubicBezTo>
                  <a:pt x="1545655" y="8516947"/>
                  <a:pt x="1536827" y="8525292"/>
                  <a:pt x="1523131" y="8523282"/>
                </a:cubicBezTo>
                <a:lnTo>
                  <a:pt x="1538828" y="8481494"/>
                </a:lnTo>
                <a:lnTo>
                  <a:pt x="1549576" y="8452880"/>
                </a:lnTo>
                <a:cubicBezTo>
                  <a:pt x="1557441" y="8429667"/>
                  <a:pt x="1563677" y="8406626"/>
                  <a:pt x="1566241" y="8383507"/>
                </a:cubicBezTo>
                <a:cubicBezTo>
                  <a:pt x="1571751" y="8333160"/>
                  <a:pt x="1549826" y="8289710"/>
                  <a:pt x="1551372" y="8246171"/>
                </a:cubicBezTo>
                <a:cubicBezTo>
                  <a:pt x="1584783" y="8257129"/>
                  <a:pt x="1582201" y="8307344"/>
                  <a:pt x="1581710" y="8348497"/>
                </a:cubicBezTo>
                <a:cubicBezTo>
                  <a:pt x="1581171" y="8388677"/>
                  <a:pt x="1577067" y="8435842"/>
                  <a:pt x="1564750" y="8471294"/>
                </a:cubicBezTo>
                <a:lnTo>
                  <a:pt x="1557634" y="8490310"/>
                </a:lnTo>
                <a:close/>
                <a:moveTo>
                  <a:pt x="2356106" y="6689047"/>
                </a:moveTo>
                <a:cubicBezTo>
                  <a:pt x="2352206" y="6665465"/>
                  <a:pt x="2333021" y="6640832"/>
                  <a:pt x="2327348" y="6616941"/>
                </a:cubicBezTo>
                <a:cubicBezTo>
                  <a:pt x="2322666" y="6597290"/>
                  <a:pt x="2330922" y="6578605"/>
                  <a:pt x="2328829" y="6563899"/>
                </a:cubicBezTo>
                <a:cubicBezTo>
                  <a:pt x="2287958" y="6602388"/>
                  <a:pt x="2329300" y="6652493"/>
                  <a:pt x="2348854" y="6692496"/>
                </a:cubicBezTo>
                <a:cubicBezTo>
                  <a:pt x="2351650" y="6693731"/>
                  <a:pt x="2353950" y="6692846"/>
                  <a:pt x="2356106" y="6689047"/>
                </a:cubicBezTo>
                <a:close/>
                <a:moveTo>
                  <a:pt x="4293191" y="2306494"/>
                </a:moveTo>
                <a:cubicBezTo>
                  <a:pt x="4290035" y="2301615"/>
                  <a:pt x="4291494" y="2296357"/>
                  <a:pt x="4283716" y="2291242"/>
                </a:cubicBezTo>
                <a:cubicBezTo>
                  <a:pt x="4270226" y="2295147"/>
                  <a:pt x="4288985" y="2313334"/>
                  <a:pt x="4293191" y="2306494"/>
                </a:cubicBezTo>
                <a:close/>
                <a:moveTo>
                  <a:pt x="3547083" y="3996504"/>
                </a:moveTo>
                <a:cubicBezTo>
                  <a:pt x="3549874" y="3990444"/>
                  <a:pt x="3545753" y="3975836"/>
                  <a:pt x="3542030" y="3975711"/>
                </a:cubicBezTo>
                <a:cubicBezTo>
                  <a:pt x="3545157" y="3986251"/>
                  <a:pt x="3541276" y="3991434"/>
                  <a:pt x="3541717" y="3998863"/>
                </a:cubicBezTo>
                <a:cubicBezTo>
                  <a:pt x="3544454" y="3999594"/>
                  <a:pt x="3546153" y="3998525"/>
                  <a:pt x="3547083" y="3996504"/>
                </a:cubicBezTo>
                <a:close/>
                <a:moveTo>
                  <a:pt x="3360780" y="4420261"/>
                </a:moveTo>
                <a:cubicBezTo>
                  <a:pt x="3364711" y="4416884"/>
                  <a:pt x="3367052" y="4412455"/>
                  <a:pt x="3364074" y="4408661"/>
                </a:cubicBezTo>
                <a:cubicBezTo>
                  <a:pt x="3358571" y="4408783"/>
                  <a:pt x="3353676" y="4405446"/>
                  <a:pt x="3347564" y="4409026"/>
                </a:cubicBezTo>
                <a:cubicBezTo>
                  <a:pt x="3351000" y="4414739"/>
                  <a:pt x="3347819" y="4420046"/>
                  <a:pt x="3347946" y="4425558"/>
                </a:cubicBezTo>
                <a:cubicBezTo>
                  <a:pt x="3351328" y="4425965"/>
                  <a:pt x="3356849" y="4423638"/>
                  <a:pt x="3360780" y="4420261"/>
                </a:cubicBezTo>
                <a:close/>
                <a:moveTo>
                  <a:pt x="600264" y="10668504"/>
                </a:moveTo>
                <a:cubicBezTo>
                  <a:pt x="586473" y="10695411"/>
                  <a:pt x="550667" y="10722634"/>
                  <a:pt x="555399" y="10749596"/>
                </a:cubicBezTo>
                <a:cubicBezTo>
                  <a:pt x="551730" y="10754670"/>
                  <a:pt x="548060" y="10755440"/>
                  <a:pt x="544259" y="10753282"/>
                </a:cubicBezTo>
                <a:cubicBezTo>
                  <a:pt x="518792" y="10724812"/>
                  <a:pt x="486254" y="10716652"/>
                  <a:pt x="471044" y="10686497"/>
                </a:cubicBezTo>
                <a:cubicBezTo>
                  <a:pt x="508090" y="10677996"/>
                  <a:pt x="519581" y="10634768"/>
                  <a:pt x="537925" y="10605090"/>
                </a:cubicBezTo>
                <a:cubicBezTo>
                  <a:pt x="566352" y="10612867"/>
                  <a:pt x="578114" y="10648674"/>
                  <a:pt x="600264" y="10668504"/>
                </a:cubicBezTo>
                <a:close/>
                <a:moveTo>
                  <a:pt x="3403686" y="4328364"/>
                </a:moveTo>
                <a:cubicBezTo>
                  <a:pt x="3405368" y="4323709"/>
                  <a:pt x="3404304" y="4317841"/>
                  <a:pt x="3399174" y="4313197"/>
                </a:cubicBezTo>
                <a:cubicBezTo>
                  <a:pt x="3393419" y="4320355"/>
                  <a:pt x="3391121" y="4328124"/>
                  <a:pt x="3391721" y="4336244"/>
                </a:cubicBezTo>
                <a:cubicBezTo>
                  <a:pt x="3397576" y="4336458"/>
                  <a:pt x="3402005" y="4333017"/>
                  <a:pt x="3403686" y="4328364"/>
                </a:cubicBezTo>
                <a:close/>
                <a:moveTo>
                  <a:pt x="2144899" y="7178126"/>
                </a:moveTo>
                <a:cubicBezTo>
                  <a:pt x="2139795" y="7169208"/>
                  <a:pt x="2142471" y="7159920"/>
                  <a:pt x="2133875" y="7151363"/>
                </a:cubicBezTo>
                <a:cubicBezTo>
                  <a:pt x="2125225" y="7158011"/>
                  <a:pt x="2137349" y="7162892"/>
                  <a:pt x="2128524" y="7169939"/>
                </a:cubicBezTo>
                <a:cubicBezTo>
                  <a:pt x="2133654" y="7171254"/>
                  <a:pt x="2140139" y="7184589"/>
                  <a:pt x="2144899" y="7178126"/>
                </a:cubicBezTo>
                <a:close/>
                <a:moveTo>
                  <a:pt x="2273005" y="6889453"/>
                </a:moveTo>
                <a:cubicBezTo>
                  <a:pt x="2270561" y="6887422"/>
                  <a:pt x="2271792" y="6884637"/>
                  <a:pt x="2269923" y="6882384"/>
                </a:cubicBezTo>
                <a:cubicBezTo>
                  <a:pt x="2267015" y="6886806"/>
                  <a:pt x="2261981" y="6891716"/>
                  <a:pt x="2269170" y="6894892"/>
                </a:cubicBezTo>
                <a:cubicBezTo>
                  <a:pt x="2270448" y="6893079"/>
                  <a:pt x="2271727" y="6891266"/>
                  <a:pt x="2273005" y="6889453"/>
                </a:cubicBezTo>
                <a:close/>
                <a:moveTo>
                  <a:pt x="2996718" y="5251898"/>
                </a:moveTo>
                <a:cubicBezTo>
                  <a:pt x="3015447" y="5208550"/>
                  <a:pt x="3015796" y="5166316"/>
                  <a:pt x="2974455" y="5140198"/>
                </a:cubicBezTo>
                <a:cubicBezTo>
                  <a:pt x="2960867" y="5137525"/>
                  <a:pt x="2952084" y="5145542"/>
                  <a:pt x="2942281" y="5152634"/>
                </a:cubicBezTo>
                <a:cubicBezTo>
                  <a:pt x="2894271" y="5148078"/>
                  <a:pt x="2859193" y="5201589"/>
                  <a:pt x="2845851" y="5260898"/>
                </a:cubicBezTo>
                <a:cubicBezTo>
                  <a:pt x="2860794" y="5291773"/>
                  <a:pt x="2885328" y="5319271"/>
                  <a:pt x="2904690" y="5348768"/>
                </a:cubicBezTo>
                <a:cubicBezTo>
                  <a:pt x="2925575" y="5332770"/>
                  <a:pt x="2977761" y="5326796"/>
                  <a:pt x="2972726" y="5295063"/>
                </a:cubicBezTo>
                <a:cubicBezTo>
                  <a:pt x="2982190" y="5280922"/>
                  <a:pt x="2990475" y="5266349"/>
                  <a:pt x="2996718" y="5251898"/>
                </a:cubicBezTo>
                <a:close/>
                <a:moveTo>
                  <a:pt x="1938743" y="7648044"/>
                </a:moveTo>
                <a:cubicBezTo>
                  <a:pt x="1940259" y="7645686"/>
                  <a:pt x="1941026" y="7643413"/>
                  <a:pt x="1939479" y="7641542"/>
                </a:cubicBezTo>
                <a:cubicBezTo>
                  <a:pt x="1932910" y="7642439"/>
                  <a:pt x="1927587" y="7649111"/>
                  <a:pt x="1933509" y="7655052"/>
                </a:cubicBezTo>
                <a:cubicBezTo>
                  <a:pt x="1934960" y="7652844"/>
                  <a:pt x="1937226" y="7650402"/>
                  <a:pt x="1938743" y="7648044"/>
                </a:cubicBezTo>
                <a:close/>
                <a:moveTo>
                  <a:pt x="367065" y="11206302"/>
                </a:moveTo>
                <a:cubicBezTo>
                  <a:pt x="353218" y="11197803"/>
                  <a:pt x="362572" y="11189554"/>
                  <a:pt x="348503" y="11180481"/>
                </a:cubicBezTo>
                <a:cubicBezTo>
                  <a:pt x="337335" y="11187452"/>
                  <a:pt x="354988" y="11222870"/>
                  <a:pt x="367065" y="11206302"/>
                </a:cubicBezTo>
                <a:close/>
                <a:moveTo>
                  <a:pt x="461380" y="10997089"/>
                </a:moveTo>
                <a:cubicBezTo>
                  <a:pt x="436931" y="11019985"/>
                  <a:pt x="413146" y="11071653"/>
                  <a:pt x="379999" y="11092605"/>
                </a:cubicBezTo>
                <a:cubicBezTo>
                  <a:pt x="365686" y="11064447"/>
                  <a:pt x="333287" y="11045861"/>
                  <a:pt x="321137" y="11025779"/>
                </a:cubicBezTo>
                <a:cubicBezTo>
                  <a:pt x="356829" y="11008799"/>
                  <a:pt x="378558" y="10982328"/>
                  <a:pt x="391347" y="10949059"/>
                </a:cubicBezTo>
                <a:cubicBezTo>
                  <a:pt x="414581" y="10960273"/>
                  <a:pt x="438118" y="10989184"/>
                  <a:pt x="461380" y="10997089"/>
                </a:cubicBezTo>
                <a:close/>
                <a:moveTo>
                  <a:pt x="4282857" y="2348354"/>
                </a:moveTo>
                <a:cubicBezTo>
                  <a:pt x="4284255" y="2332366"/>
                  <a:pt x="4268932" y="2316032"/>
                  <a:pt x="4253195" y="2328980"/>
                </a:cubicBezTo>
                <a:cubicBezTo>
                  <a:pt x="4258302" y="2340603"/>
                  <a:pt x="4261249" y="2351952"/>
                  <a:pt x="4275281" y="2363129"/>
                </a:cubicBezTo>
                <a:cubicBezTo>
                  <a:pt x="4280067" y="2358974"/>
                  <a:pt x="4282391" y="2353683"/>
                  <a:pt x="4282857" y="2348354"/>
                </a:cubicBezTo>
                <a:close/>
                <a:moveTo>
                  <a:pt x="3114319" y="4994011"/>
                </a:moveTo>
                <a:cubicBezTo>
                  <a:pt x="3126294" y="4971222"/>
                  <a:pt x="3126204" y="4953096"/>
                  <a:pt x="3133360" y="4931508"/>
                </a:cubicBezTo>
                <a:cubicBezTo>
                  <a:pt x="3068070" y="4916464"/>
                  <a:pt x="3014627" y="4932829"/>
                  <a:pt x="2967594" y="4964878"/>
                </a:cubicBezTo>
                <a:cubicBezTo>
                  <a:pt x="3011904" y="5010156"/>
                  <a:pt x="3063673" y="4979248"/>
                  <a:pt x="3114319" y="4994011"/>
                </a:cubicBezTo>
                <a:close/>
                <a:moveTo>
                  <a:pt x="3392856" y="4364542"/>
                </a:moveTo>
                <a:cubicBezTo>
                  <a:pt x="3393231" y="4361398"/>
                  <a:pt x="3392156" y="4358080"/>
                  <a:pt x="3389530" y="4354622"/>
                </a:cubicBezTo>
                <a:cubicBezTo>
                  <a:pt x="3383187" y="4360139"/>
                  <a:pt x="3382643" y="4366351"/>
                  <a:pt x="3387487" y="4373411"/>
                </a:cubicBezTo>
                <a:cubicBezTo>
                  <a:pt x="3390658" y="4370654"/>
                  <a:pt x="3392481" y="4367686"/>
                  <a:pt x="3392856" y="4364542"/>
                </a:cubicBezTo>
                <a:close/>
                <a:moveTo>
                  <a:pt x="3806921" y="3429881"/>
                </a:moveTo>
                <a:cubicBezTo>
                  <a:pt x="3811980" y="3401169"/>
                  <a:pt x="3820887" y="3371301"/>
                  <a:pt x="3805255" y="3350585"/>
                </a:cubicBezTo>
                <a:cubicBezTo>
                  <a:pt x="3800371" y="3378899"/>
                  <a:pt x="3802783" y="3404724"/>
                  <a:pt x="3806921" y="3429881"/>
                </a:cubicBezTo>
                <a:close/>
                <a:moveTo>
                  <a:pt x="4059670" y="2857849"/>
                </a:moveTo>
                <a:cubicBezTo>
                  <a:pt x="4044658" y="2837885"/>
                  <a:pt x="4008203" y="2826539"/>
                  <a:pt x="3977848" y="2812174"/>
                </a:cubicBezTo>
                <a:cubicBezTo>
                  <a:pt x="3921563" y="2834917"/>
                  <a:pt x="3859520" y="2855592"/>
                  <a:pt x="3809218" y="2880978"/>
                </a:cubicBezTo>
                <a:cubicBezTo>
                  <a:pt x="3759491" y="2906142"/>
                  <a:pt x="3720284" y="2943096"/>
                  <a:pt x="3671365" y="2972903"/>
                </a:cubicBezTo>
                <a:cubicBezTo>
                  <a:pt x="3696089" y="3000014"/>
                  <a:pt x="3737928" y="3005645"/>
                  <a:pt x="3777855" y="3024239"/>
                </a:cubicBezTo>
                <a:cubicBezTo>
                  <a:pt x="3867083" y="2956062"/>
                  <a:pt x="3967498" y="2917585"/>
                  <a:pt x="4059670" y="2857849"/>
                </a:cubicBezTo>
                <a:close/>
                <a:moveTo>
                  <a:pt x="2462723" y="6475469"/>
                </a:moveTo>
                <a:cubicBezTo>
                  <a:pt x="2455079" y="6462566"/>
                  <a:pt x="2467731" y="6441483"/>
                  <a:pt x="2453189" y="6431248"/>
                </a:cubicBezTo>
                <a:cubicBezTo>
                  <a:pt x="2451190" y="6446558"/>
                  <a:pt x="2451842" y="6460183"/>
                  <a:pt x="2447721" y="6475985"/>
                </a:cubicBezTo>
                <a:cubicBezTo>
                  <a:pt x="2453878" y="6478229"/>
                  <a:pt x="2458969" y="6478573"/>
                  <a:pt x="2462723" y="6475469"/>
                </a:cubicBezTo>
                <a:close/>
                <a:moveTo>
                  <a:pt x="4857632" y="1057381"/>
                </a:moveTo>
                <a:cubicBezTo>
                  <a:pt x="4844688" y="1043572"/>
                  <a:pt x="4832908" y="1017429"/>
                  <a:pt x="4812379" y="1012165"/>
                </a:cubicBezTo>
                <a:cubicBezTo>
                  <a:pt x="4828241" y="1025836"/>
                  <a:pt x="4836705" y="1051941"/>
                  <a:pt x="4857632" y="1057381"/>
                </a:cubicBezTo>
                <a:close/>
                <a:moveTo>
                  <a:pt x="2334965" y="6767142"/>
                </a:moveTo>
                <a:cubicBezTo>
                  <a:pt x="2329916" y="6755882"/>
                  <a:pt x="2334388" y="6743602"/>
                  <a:pt x="2321193" y="6733495"/>
                </a:cubicBezTo>
                <a:cubicBezTo>
                  <a:pt x="2315875" y="6744451"/>
                  <a:pt x="2323624" y="6766883"/>
                  <a:pt x="2334965" y="6767142"/>
                </a:cubicBezTo>
                <a:close/>
                <a:moveTo>
                  <a:pt x="2233620" y="7002357"/>
                </a:moveTo>
                <a:cubicBezTo>
                  <a:pt x="2230777" y="7000149"/>
                  <a:pt x="2228333" y="6998118"/>
                  <a:pt x="2225091" y="6995734"/>
                </a:cubicBezTo>
                <a:cubicBezTo>
                  <a:pt x="2214386" y="7000516"/>
                  <a:pt x="2231445" y="7013761"/>
                  <a:pt x="2233620" y="7002357"/>
                </a:cubicBezTo>
                <a:close/>
                <a:moveTo>
                  <a:pt x="4194527" y="2567295"/>
                </a:moveTo>
                <a:cubicBezTo>
                  <a:pt x="4180904" y="2560335"/>
                  <a:pt x="4167705" y="2555508"/>
                  <a:pt x="4161286" y="2567873"/>
                </a:cubicBezTo>
                <a:cubicBezTo>
                  <a:pt x="4172053" y="2567595"/>
                  <a:pt x="4187394" y="2577851"/>
                  <a:pt x="4194527" y="2567295"/>
                </a:cubicBezTo>
                <a:close/>
                <a:moveTo>
                  <a:pt x="3806049" y="3452349"/>
                </a:moveTo>
                <a:cubicBezTo>
                  <a:pt x="3811118" y="3444114"/>
                  <a:pt x="3811588" y="3437657"/>
                  <a:pt x="3805161" y="3433864"/>
                </a:cubicBezTo>
                <a:cubicBezTo>
                  <a:pt x="3802391" y="3441211"/>
                  <a:pt x="3802320" y="3447845"/>
                  <a:pt x="3806049" y="3452349"/>
                </a:cubicBezTo>
                <a:close/>
                <a:moveTo>
                  <a:pt x="3569966" y="3988779"/>
                </a:moveTo>
                <a:cubicBezTo>
                  <a:pt x="3572597" y="3976666"/>
                  <a:pt x="3567115" y="3954285"/>
                  <a:pt x="3559862" y="3953413"/>
                </a:cubicBezTo>
                <a:cubicBezTo>
                  <a:pt x="3557669" y="3966413"/>
                  <a:pt x="3561781" y="3984094"/>
                  <a:pt x="3564395" y="3996296"/>
                </a:cubicBezTo>
                <a:cubicBezTo>
                  <a:pt x="3567310" y="3995716"/>
                  <a:pt x="3569089" y="3992818"/>
                  <a:pt x="3569966" y="3988779"/>
                </a:cubicBezTo>
                <a:close/>
                <a:moveTo>
                  <a:pt x="4315008" y="2303383"/>
                </a:moveTo>
                <a:cubicBezTo>
                  <a:pt x="4310631" y="2299139"/>
                  <a:pt x="4309636" y="2294535"/>
                  <a:pt x="4308650" y="2290547"/>
                </a:cubicBezTo>
                <a:lnTo>
                  <a:pt x="4299253" y="2300240"/>
                </a:lnTo>
                <a:cubicBezTo>
                  <a:pt x="4305175" y="2304768"/>
                  <a:pt x="4309893" y="2311162"/>
                  <a:pt x="4315008" y="2303383"/>
                </a:cubicBezTo>
                <a:close/>
                <a:moveTo>
                  <a:pt x="2286583" y="6895453"/>
                </a:moveTo>
                <a:cubicBezTo>
                  <a:pt x="2297240" y="6889699"/>
                  <a:pt x="2290980" y="6873617"/>
                  <a:pt x="2282225" y="6878309"/>
                </a:cubicBezTo>
                <a:cubicBezTo>
                  <a:pt x="2286985" y="6883741"/>
                  <a:pt x="2281823" y="6890020"/>
                  <a:pt x="2286583" y="6895453"/>
                </a:cubicBezTo>
                <a:close/>
                <a:moveTo>
                  <a:pt x="4663077" y="1518259"/>
                </a:moveTo>
                <a:cubicBezTo>
                  <a:pt x="4646140" y="1492012"/>
                  <a:pt x="4656270" y="1454455"/>
                  <a:pt x="4639991" y="1427638"/>
                </a:cubicBezTo>
                <a:cubicBezTo>
                  <a:pt x="4608125" y="1454040"/>
                  <a:pt x="4578345" y="1502828"/>
                  <a:pt x="4576104" y="1550841"/>
                </a:cubicBezTo>
                <a:cubicBezTo>
                  <a:pt x="4608693" y="1548580"/>
                  <a:pt x="4639661" y="1543114"/>
                  <a:pt x="4663077" y="1518259"/>
                </a:cubicBezTo>
                <a:close/>
                <a:moveTo>
                  <a:pt x="3400846" y="4379733"/>
                </a:moveTo>
                <a:cubicBezTo>
                  <a:pt x="3407598" y="4374072"/>
                  <a:pt x="3410346" y="4355955"/>
                  <a:pt x="3398782" y="4355935"/>
                </a:cubicBezTo>
                <a:cubicBezTo>
                  <a:pt x="3402692" y="4364255"/>
                  <a:pt x="3393073" y="4370946"/>
                  <a:pt x="3400846" y="4379733"/>
                </a:cubicBezTo>
                <a:close/>
                <a:moveTo>
                  <a:pt x="2158904" y="7193833"/>
                </a:moveTo>
                <a:cubicBezTo>
                  <a:pt x="2164451" y="7183433"/>
                  <a:pt x="2159124" y="7173941"/>
                  <a:pt x="2155743" y="7164356"/>
                </a:cubicBezTo>
                <a:cubicBezTo>
                  <a:pt x="2152251" y="7164717"/>
                  <a:pt x="2146289" y="7186831"/>
                  <a:pt x="2158904" y="7193833"/>
                </a:cubicBezTo>
                <a:close/>
                <a:moveTo>
                  <a:pt x="1966005" y="7630939"/>
                </a:moveTo>
                <a:cubicBezTo>
                  <a:pt x="1946876" y="7678532"/>
                  <a:pt x="1871534" y="7754481"/>
                  <a:pt x="1830714" y="7677076"/>
                </a:cubicBezTo>
                <a:cubicBezTo>
                  <a:pt x="1869289" y="7649950"/>
                  <a:pt x="1907900" y="7639937"/>
                  <a:pt x="1897954" y="7586148"/>
                </a:cubicBezTo>
                <a:cubicBezTo>
                  <a:pt x="1891490" y="7552420"/>
                  <a:pt x="1841282" y="7477992"/>
                  <a:pt x="1785868" y="7465856"/>
                </a:cubicBezTo>
                <a:cubicBezTo>
                  <a:pt x="1726130" y="7452760"/>
                  <a:pt x="1743002" y="7529558"/>
                  <a:pt x="1691076" y="7562183"/>
                </a:cubicBezTo>
                <a:cubicBezTo>
                  <a:pt x="1620010" y="7552156"/>
                  <a:pt x="1657843" y="7464383"/>
                  <a:pt x="1702287" y="7417527"/>
                </a:cubicBezTo>
                <a:cubicBezTo>
                  <a:pt x="1770801" y="7345210"/>
                  <a:pt x="1842611" y="7395462"/>
                  <a:pt x="1918419" y="7480727"/>
                </a:cubicBezTo>
                <a:cubicBezTo>
                  <a:pt x="1958069" y="7525318"/>
                  <a:pt x="1984958" y="7583745"/>
                  <a:pt x="1966005" y="7630939"/>
                </a:cubicBezTo>
                <a:close/>
                <a:moveTo>
                  <a:pt x="2245923" y="6998281"/>
                </a:moveTo>
                <a:cubicBezTo>
                  <a:pt x="2240283" y="6994838"/>
                  <a:pt x="2247620" y="6977155"/>
                  <a:pt x="2236340" y="6982158"/>
                </a:cubicBezTo>
                <a:cubicBezTo>
                  <a:pt x="2241004" y="6985645"/>
                  <a:pt x="2231943" y="7003993"/>
                  <a:pt x="2245923" y="6998281"/>
                </a:cubicBezTo>
                <a:close/>
                <a:moveTo>
                  <a:pt x="3552975" y="4043731"/>
                </a:moveTo>
                <a:cubicBezTo>
                  <a:pt x="3555253" y="4035668"/>
                  <a:pt x="3547906" y="4020152"/>
                  <a:pt x="3549165" y="4011650"/>
                </a:cubicBezTo>
                <a:cubicBezTo>
                  <a:pt x="3535423" y="4013333"/>
                  <a:pt x="3549038" y="4037147"/>
                  <a:pt x="3546818" y="4048763"/>
                </a:cubicBezTo>
                <a:cubicBezTo>
                  <a:pt x="3550391" y="4048268"/>
                  <a:pt x="3552219" y="4046411"/>
                  <a:pt x="3552975" y="4043731"/>
                </a:cubicBezTo>
                <a:close/>
                <a:moveTo>
                  <a:pt x="367802" y="11252818"/>
                </a:moveTo>
                <a:lnTo>
                  <a:pt x="365466" y="11248327"/>
                </a:lnTo>
                <a:lnTo>
                  <a:pt x="362015" y="11241690"/>
                </a:lnTo>
                <a:cubicBezTo>
                  <a:pt x="360407" y="11238598"/>
                  <a:pt x="359121" y="11236126"/>
                  <a:pt x="359121" y="11236126"/>
                </a:cubicBezTo>
                <a:lnTo>
                  <a:pt x="365466" y="11248327"/>
                </a:lnTo>
                <a:lnTo>
                  <a:pt x="366837" y="11250964"/>
                </a:lnTo>
                <a:cubicBezTo>
                  <a:pt x="368123" y="11253437"/>
                  <a:pt x="368766" y="11254673"/>
                  <a:pt x="367802" y="11252818"/>
                </a:cubicBezTo>
                <a:close/>
                <a:moveTo>
                  <a:pt x="2352311" y="6762451"/>
                </a:moveTo>
                <a:cubicBezTo>
                  <a:pt x="2348285" y="6752119"/>
                  <a:pt x="2353778" y="6740765"/>
                  <a:pt x="2340807" y="6731232"/>
                </a:cubicBezTo>
                <a:cubicBezTo>
                  <a:pt x="2336240" y="6741569"/>
                  <a:pt x="2335908" y="6770409"/>
                  <a:pt x="2352311" y="6762451"/>
                </a:cubicBezTo>
                <a:close/>
                <a:moveTo>
                  <a:pt x="3151253" y="4954764"/>
                </a:moveTo>
                <a:cubicBezTo>
                  <a:pt x="3154300" y="4946116"/>
                  <a:pt x="3156755" y="4937325"/>
                  <a:pt x="3158450" y="4934027"/>
                </a:cubicBezTo>
                <a:cubicBezTo>
                  <a:pt x="3147196" y="4927152"/>
                  <a:pt x="3127842" y="4970954"/>
                  <a:pt x="3140503" y="4974644"/>
                </a:cubicBezTo>
                <a:cubicBezTo>
                  <a:pt x="3144566" y="4971919"/>
                  <a:pt x="3148205" y="4963413"/>
                  <a:pt x="3151253" y="4954764"/>
                </a:cubicBezTo>
                <a:close/>
                <a:moveTo>
                  <a:pt x="535774" y="10876593"/>
                </a:moveTo>
                <a:cubicBezTo>
                  <a:pt x="536262" y="10876280"/>
                  <a:pt x="536217" y="10874769"/>
                  <a:pt x="535377" y="10871297"/>
                </a:cubicBezTo>
                <a:cubicBezTo>
                  <a:pt x="528225" y="10863844"/>
                  <a:pt x="520500" y="10856614"/>
                  <a:pt x="513348" y="10849159"/>
                </a:cubicBezTo>
                <a:cubicBezTo>
                  <a:pt x="501838" y="10869835"/>
                  <a:pt x="475369" y="10891057"/>
                  <a:pt x="479834" y="10912113"/>
                </a:cubicBezTo>
                <a:cubicBezTo>
                  <a:pt x="496948" y="10890573"/>
                  <a:pt x="503249" y="10866642"/>
                  <a:pt x="524123" y="10867755"/>
                </a:cubicBezTo>
                <a:cubicBezTo>
                  <a:pt x="528062" y="10867706"/>
                  <a:pt x="534313" y="10877535"/>
                  <a:pt x="535774" y="10876593"/>
                </a:cubicBezTo>
                <a:close/>
                <a:moveTo>
                  <a:pt x="1729198" y="8183891"/>
                </a:moveTo>
                <a:cubicBezTo>
                  <a:pt x="1712598" y="8175129"/>
                  <a:pt x="1705147" y="8145659"/>
                  <a:pt x="1683314" y="8149815"/>
                </a:cubicBezTo>
                <a:cubicBezTo>
                  <a:pt x="1693153" y="8159874"/>
                  <a:pt x="1707700" y="8199143"/>
                  <a:pt x="1729198" y="8183891"/>
                </a:cubicBezTo>
                <a:close/>
                <a:moveTo>
                  <a:pt x="2561709" y="6301063"/>
                </a:moveTo>
                <a:cubicBezTo>
                  <a:pt x="2546276" y="6288528"/>
                  <a:pt x="2536192" y="6273594"/>
                  <a:pt x="2520982" y="6261634"/>
                </a:cubicBezTo>
                <a:cubicBezTo>
                  <a:pt x="2506466" y="6280464"/>
                  <a:pt x="2490832" y="6312612"/>
                  <a:pt x="2482929" y="6339128"/>
                </a:cubicBezTo>
                <a:cubicBezTo>
                  <a:pt x="2503924" y="6345546"/>
                  <a:pt x="2523407" y="6348915"/>
                  <a:pt x="2541460" y="6346890"/>
                </a:cubicBezTo>
                <a:cubicBezTo>
                  <a:pt x="2540445" y="6329771"/>
                  <a:pt x="2554666" y="6317003"/>
                  <a:pt x="2561709" y="6301063"/>
                </a:cubicBezTo>
                <a:close/>
                <a:moveTo>
                  <a:pt x="2370160" y="6739844"/>
                </a:moveTo>
                <a:cubicBezTo>
                  <a:pt x="2372262" y="6729924"/>
                  <a:pt x="2362410" y="6718800"/>
                  <a:pt x="2354671" y="6719301"/>
                </a:cubicBezTo>
                <a:cubicBezTo>
                  <a:pt x="2355550" y="6729193"/>
                  <a:pt x="2352756" y="6739838"/>
                  <a:pt x="2363555" y="6748886"/>
                </a:cubicBezTo>
                <a:cubicBezTo>
                  <a:pt x="2367432" y="6746323"/>
                  <a:pt x="2369460" y="6743150"/>
                  <a:pt x="2370160" y="6739844"/>
                </a:cubicBezTo>
                <a:close/>
                <a:moveTo>
                  <a:pt x="2342060" y="6804016"/>
                </a:moveTo>
                <a:cubicBezTo>
                  <a:pt x="2332188" y="6793951"/>
                  <a:pt x="2323993" y="6794132"/>
                  <a:pt x="2315304" y="6792194"/>
                </a:cubicBezTo>
                <a:cubicBezTo>
                  <a:pt x="2316325" y="6769360"/>
                  <a:pt x="2316770" y="6746747"/>
                  <a:pt x="2299725" y="6725911"/>
                </a:cubicBezTo>
                <a:cubicBezTo>
                  <a:pt x="2290686" y="6748528"/>
                  <a:pt x="2313130" y="6767948"/>
                  <a:pt x="2307413" y="6790608"/>
                </a:cubicBezTo>
                <a:cubicBezTo>
                  <a:pt x="2282126" y="6768981"/>
                  <a:pt x="2304165" y="6728823"/>
                  <a:pt x="2270941" y="6716519"/>
                </a:cubicBezTo>
                <a:cubicBezTo>
                  <a:pt x="2283162" y="6738551"/>
                  <a:pt x="2283739" y="6762090"/>
                  <a:pt x="2288964" y="6784832"/>
                </a:cubicBezTo>
                <a:cubicBezTo>
                  <a:pt x="2306343" y="6788709"/>
                  <a:pt x="2326280" y="6812724"/>
                  <a:pt x="2342060" y="6804016"/>
                </a:cubicBezTo>
                <a:close/>
                <a:moveTo>
                  <a:pt x="2164259" y="7216188"/>
                </a:moveTo>
                <a:cubicBezTo>
                  <a:pt x="2145123" y="7199166"/>
                  <a:pt x="2140649" y="7195286"/>
                  <a:pt x="2119883" y="7180875"/>
                </a:cubicBezTo>
                <a:cubicBezTo>
                  <a:pt x="2113762" y="7191497"/>
                  <a:pt x="2073301" y="7225971"/>
                  <a:pt x="2089297" y="7242558"/>
                </a:cubicBezTo>
                <a:cubicBezTo>
                  <a:pt x="2107016" y="7258477"/>
                  <a:pt x="2143145" y="7243505"/>
                  <a:pt x="2164259" y="7216188"/>
                </a:cubicBezTo>
                <a:close/>
                <a:moveTo>
                  <a:pt x="1454082" y="8825398"/>
                </a:moveTo>
                <a:cubicBezTo>
                  <a:pt x="1446326" y="8848515"/>
                  <a:pt x="1435419" y="8870975"/>
                  <a:pt x="1421025" y="8891685"/>
                </a:cubicBezTo>
                <a:cubicBezTo>
                  <a:pt x="1399140" y="8871091"/>
                  <a:pt x="1432122" y="8839598"/>
                  <a:pt x="1439960" y="8816465"/>
                </a:cubicBezTo>
                <a:cubicBezTo>
                  <a:pt x="1450687" y="8784636"/>
                  <a:pt x="1453693" y="8746545"/>
                  <a:pt x="1452120" y="8714505"/>
                </a:cubicBezTo>
                <a:cubicBezTo>
                  <a:pt x="1451040" y="8684584"/>
                  <a:pt x="1428758" y="8651943"/>
                  <a:pt x="1447923" y="8629066"/>
                </a:cubicBezTo>
                <a:cubicBezTo>
                  <a:pt x="1472263" y="8680783"/>
                  <a:pt x="1477350" y="8756048"/>
                  <a:pt x="1454082" y="8825398"/>
                </a:cubicBezTo>
                <a:close/>
                <a:moveTo>
                  <a:pt x="2582033" y="6277075"/>
                </a:moveTo>
                <a:cubicBezTo>
                  <a:pt x="2581369" y="6261286"/>
                  <a:pt x="2555615" y="6243120"/>
                  <a:pt x="2541578" y="6231202"/>
                </a:cubicBezTo>
                <a:cubicBezTo>
                  <a:pt x="2536191" y="6236919"/>
                  <a:pt x="2530091" y="6239939"/>
                  <a:pt x="2526440" y="6249281"/>
                </a:cubicBezTo>
                <a:cubicBezTo>
                  <a:pt x="2541568" y="6263586"/>
                  <a:pt x="2552671" y="6279447"/>
                  <a:pt x="2572972" y="6291750"/>
                </a:cubicBezTo>
                <a:cubicBezTo>
                  <a:pt x="2579689" y="6287336"/>
                  <a:pt x="2582255" y="6282337"/>
                  <a:pt x="2582033" y="6277075"/>
                </a:cubicBezTo>
                <a:close/>
                <a:moveTo>
                  <a:pt x="815280" y="10277170"/>
                </a:moveTo>
                <a:cubicBezTo>
                  <a:pt x="815371" y="10258680"/>
                  <a:pt x="786414" y="10275820"/>
                  <a:pt x="785230" y="10259142"/>
                </a:cubicBezTo>
                <a:cubicBezTo>
                  <a:pt x="799033" y="10254788"/>
                  <a:pt x="826235" y="10262055"/>
                  <a:pt x="823063" y="10244499"/>
                </a:cubicBezTo>
                <a:cubicBezTo>
                  <a:pt x="803259" y="10249527"/>
                  <a:pt x="776086" y="10255101"/>
                  <a:pt x="768937" y="10235788"/>
                </a:cubicBezTo>
                <a:cubicBezTo>
                  <a:pt x="782020" y="10224463"/>
                  <a:pt x="807465" y="10235706"/>
                  <a:pt x="817773" y="10227432"/>
                </a:cubicBezTo>
                <a:cubicBezTo>
                  <a:pt x="816969" y="10222800"/>
                  <a:pt x="816737" y="10217946"/>
                  <a:pt x="815932" y="10213315"/>
                </a:cubicBezTo>
                <a:cubicBezTo>
                  <a:pt x="803607" y="10207869"/>
                  <a:pt x="758461" y="10228309"/>
                  <a:pt x="754651" y="10201442"/>
                </a:cubicBezTo>
                <a:cubicBezTo>
                  <a:pt x="774418" y="10199723"/>
                  <a:pt x="794361" y="10197607"/>
                  <a:pt x="814304" y="10195490"/>
                </a:cubicBezTo>
                <a:cubicBezTo>
                  <a:pt x="815033" y="10165878"/>
                  <a:pt x="792040" y="10185653"/>
                  <a:pt x="777967" y="10188463"/>
                </a:cubicBezTo>
                <a:cubicBezTo>
                  <a:pt x="770460" y="10186096"/>
                  <a:pt x="766604" y="10178690"/>
                  <a:pt x="755972" y="10180169"/>
                </a:cubicBezTo>
                <a:cubicBezTo>
                  <a:pt x="714015" y="10206295"/>
                  <a:pt x="647741" y="10212173"/>
                  <a:pt x="593627" y="10228174"/>
                </a:cubicBezTo>
                <a:cubicBezTo>
                  <a:pt x="594895" y="10242513"/>
                  <a:pt x="595986" y="10257250"/>
                  <a:pt x="601303" y="10266726"/>
                </a:cubicBezTo>
                <a:cubicBezTo>
                  <a:pt x="678838" y="10264399"/>
                  <a:pt x="751993" y="10296722"/>
                  <a:pt x="815280" y="10277170"/>
                </a:cubicBezTo>
                <a:close/>
                <a:moveTo>
                  <a:pt x="3059058" y="5199948"/>
                </a:moveTo>
                <a:cubicBezTo>
                  <a:pt x="3052893" y="5193415"/>
                  <a:pt x="3038095" y="5202107"/>
                  <a:pt x="3046559" y="5207751"/>
                </a:cubicBezTo>
                <a:cubicBezTo>
                  <a:pt x="3049643" y="5202926"/>
                  <a:pt x="3055751" y="5204198"/>
                  <a:pt x="3059058" y="5199948"/>
                </a:cubicBezTo>
                <a:close/>
                <a:moveTo>
                  <a:pt x="3149140" y="4996071"/>
                </a:moveTo>
                <a:cubicBezTo>
                  <a:pt x="3142669" y="4991307"/>
                  <a:pt x="3143491" y="4984056"/>
                  <a:pt x="3133573" y="4980626"/>
                </a:cubicBezTo>
                <a:cubicBezTo>
                  <a:pt x="3125340" y="4996024"/>
                  <a:pt x="3146889" y="4997932"/>
                  <a:pt x="3149140" y="4996071"/>
                </a:cubicBezTo>
                <a:close/>
                <a:moveTo>
                  <a:pt x="4342974" y="2299561"/>
                </a:moveTo>
                <a:cubicBezTo>
                  <a:pt x="4337014" y="2292570"/>
                  <a:pt x="4330544" y="2292363"/>
                  <a:pt x="4324500" y="2299848"/>
                </a:cubicBezTo>
                <a:lnTo>
                  <a:pt x="4333880" y="2308941"/>
                </a:lnTo>
                <a:close/>
                <a:moveTo>
                  <a:pt x="4942873" y="941919"/>
                </a:moveTo>
                <a:cubicBezTo>
                  <a:pt x="4947773" y="934079"/>
                  <a:pt x="4946284" y="927703"/>
                  <a:pt x="4937381" y="921864"/>
                </a:cubicBezTo>
                <a:cubicBezTo>
                  <a:pt x="4928974" y="930061"/>
                  <a:pt x="4935347" y="936212"/>
                  <a:pt x="4942873" y="941919"/>
                </a:cubicBezTo>
                <a:close/>
                <a:moveTo>
                  <a:pt x="2560290" y="6336634"/>
                </a:moveTo>
                <a:lnTo>
                  <a:pt x="2554308" y="6333991"/>
                </a:lnTo>
                <a:lnTo>
                  <a:pt x="2548850" y="6346345"/>
                </a:lnTo>
                <a:lnTo>
                  <a:pt x="2554832" y="6348988"/>
                </a:lnTo>
                <a:close/>
                <a:moveTo>
                  <a:pt x="1183889" y="9453015"/>
                </a:moveTo>
                <a:cubicBezTo>
                  <a:pt x="1196725" y="9440131"/>
                  <a:pt x="1174767" y="9429477"/>
                  <a:pt x="1166469" y="9435326"/>
                </a:cubicBezTo>
                <a:cubicBezTo>
                  <a:pt x="1178198" y="9440033"/>
                  <a:pt x="1176004" y="9447153"/>
                  <a:pt x="1183889" y="9453015"/>
                </a:cubicBezTo>
                <a:close/>
                <a:moveTo>
                  <a:pt x="3178266" y="4942113"/>
                </a:moveTo>
                <a:cubicBezTo>
                  <a:pt x="3178718" y="4941257"/>
                  <a:pt x="3178029" y="4939583"/>
                  <a:pt x="3175356" y="4936738"/>
                </a:cubicBezTo>
                <a:cubicBezTo>
                  <a:pt x="3173318" y="4934881"/>
                  <a:pt x="3166682" y="4934804"/>
                  <a:pt x="3166023" y="4937374"/>
                </a:cubicBezTo>
                <a:cubicBezTo>
                  <a:pt x="3165267" y="4939894"/>
                  <a:pt x="3176907" y="4944683"/>
                  <a:pt x="3178266" y="4942113"/>
                </a:cubicBezTo>
                <a:close/>
                <a:moveTo>
                  <a:pt x="4319001" y="2362450"/>
                </a:moveTo>
                <a:cubicBezTo>
                  <a:pt x="4327432" y="2350001"/>
                  <a:pt x="4327857" y="2337676"/>
                  <a:pt x="4312263" y="2324983"/>
                </a:cubicBezTo>
                <a:cubicBezTo>
                  <a:pt x="4297371" y="2337841"/>
                  <a:pt x="4306495" y="2350326"/>
                  <a:pt x="4319001" y="2362450"/>
                </a:cubicBezTo>
                <a:close/>
                <a:moveTo>
                  <a:pt x="3574108" y="4048984"/>
                </a:moveTo>
                <a:cubicBezTo>
                  <a:pt x="3572326" y="4037039"/>
                  <a:pt x="3579747" y="4017449"/>
                  <a:pt x="3566078" y="4010036"/>
                </a:cubicBezTo>
                <a:cubicBezTo>
                  <a:pt x="3561583" y="4018682"/>
                  <a:pt x="3564117" y="4045901"/>
                  <a:pt x="3574108" y="4048984"/>
                </a:cubicBezTo>
                <a:close/>
                <a:moveTo>
                  <a:pt x="2550073" y="6375939"/>
                </a:moveTo>
                <a:cubicBezTo>
                  <a:pt x="2546660" y="6373954"/>
                  <a:pt x="2543247" y="6371970"/>
                  <a:pt x="2546732" y="6367319"/>
                </a:cubicBezTo>
                <a:cubicBezTo>
                  <a:pt x="2522936" y="6355375"/>
                  <a:pt x="2504706" y="6357799"/>
                  <a:pt x="2482070" y="6349702"/>
                </a:cubicBezTo>
                <a:cubicBezTo>
                  <a:pt x="2478512" y="6360990"/>
                  <a:pt x="2472479" y="6373566"/>
                  <a:pt x="2478869" y="6380676"/>
                </a:cubicBezTo>
                <a:cubicBezTo>
                  <a:pt x="2498508" y="6375064"/>
                  <a:pt x="2524779" y="6385720"/>
                  <a:pt x="2546023" y="6385104"/>
                </a:cubicBezTo>
                <a:close/>
                <a:moveTo>
                  <a:pt x="5107281" y="588958"/>
                </a:moveTo>
                <a:cubicBezTo>
                  <a:pt x="5113474" y="578447"/>
                  <a:pt x="5118515" y="567307"/>
                  <a:pt x="5119718" y="557575"/>
                </a:cubicBezTo>
                <a:cubicBezTo>
                  <a:pt x="5096568" y="588401"/>
                  <a:pt x="5076562" y="619662"/>
                  <a:pt x="5072443" y="648394"/>
                </a:cubicBezTo>
                <a:cubicBezTo>
                  <a:pt x="5081678" y="637198"/>
                  <a:pt x="5088567" y="625921"/>
                  <a:pt x="5087934" y="616570"/>
                </a:cubicBezTo>
                <a:cubicBezTo>
                  <a:pt x="5093744" y="609351"/>
                  <a:pt x="5101088" y="599469"/>
                  <a:pt x="5107281" y="588958"/>
                </a:cubicBezTo>
                <a:close/>
                <a:moveTo>
                  <a:pt x="3443313" y="4358948"/>
                </a:moveTo>
                <a:cubicBezTo>
                  <a:pt x="3349242" y="4445928"/>
                  <a:pt x="3247230" y="4528812"/>
                  <a:pt x="3173545" y="4622370"/>
                </a:cubicBezTo>
                <a:cubicBezTo>
                  <a:pt x="3149287" y="4626901"/>
                  <a:pt x="3124284" y="4593271"/>
                  <a:pt x="3106530" y="4569542"/>
                </a:cubicBezTo>
                <a:cubicBezTo>
                  <a:pt x="3074279" y="4526011"/>
                  <a:pt x="3051896" y="4468756"/>
                  <a:pt x="3057549" y="4421350"/>
                </a:cubicBezTo>
                <a:cubicBezTo>
                  <a:pt x="3062422" y="4382103"/>
                  <a:pt x="3094894" y="4321841"/>
                  <a:pt x="3125627" y="4287669"/>
                </a:cubicBezTo>
                <a:cubicBezTo>
                  <a:pt x="3158638" y="4250830"/>
                  <a:pt x="3251345" y="4218047"/>
                  <a:pt x="3294121" y="4222618"/>
                </a:cubicBezTo>
                <a:cubicBezTo>
                  <a:pt x="3350834" y="4228672"/>
                  <a:pt x="3428855" y="4281256"/>
                  <a:pt x="3443313" y="4358948"/>
                </a:cubicBezTo>
                <a:close/>
                <a:moveTo>
                  <a:pt x="2408387" y="6703593"/>
                </a:moveTo>
                <a:cubicBezTo>
                  <a:pt x="2401054" y="6697503"/>
                  <a:pt x="2393547" y="6691810"/>
                  <a:pt x="2386215" y="6685719"/>
                </a:cubicBezTo>
                <a:cubicBezTo>
                  <a:pt x="2382750" y="6694642"/>
                  <a:pt x="2377910" y="6703433"/>
                  <a:pt x="2389012" y="6710715"/>
                </a:cubicBezTo>
                <a:cubicBezTo>
                  <a:pt x="2395561" y="6708856"/>
                  <a:pt x="2402477" y="6710487"/>
                  <a:pt x="2408387" y="6703593"/>
                </a:cubicBezTo>
                <a:close/>
                <a:moveTo>
                  <a:pt x="1391599" y="9010457"/>
                </a:moveTo>
                <a:cubicBezTo>
                  <a:pt x="1358806" y="8997395"/>
                  <a:pt x="1318963" y="8975508"/>
                  <a:pt x="1302614" y="8980183"/>
                </a:cubicBezTo>
                <a:cubicBezTo>
                  <a:pt x="1323689" y="8992826"/>
                  <a:pt x="1361494" y="9012862"/>
                  <a:pt x="1391599" y="9010457"/>
                </a:cubicBezTo>
                <a:close/>
                <a:moveTo>
                  <a:pt x="1395118" y="9002493"/>
                </a:moveTo>
                <a:cubicBezTo>
                  <a:pt x="1401313" y="8985239"/>
                  <a:pt x="1380118" y="8978254"/>
                  <a:pt x="1374253" y="8965668"/>
                </a:cubicBezTo>
                <a:cubicBezTo>
                  <a:pt x="1370930" y="8981810"/>
                  <a:pt x="1380064" y="8993461"/>
                  <a:pt x="1395118" y="9002493"/>
                </a:cubicBezTo>
                <a:close/>
                <a:moveTo>
                  <a:pt x="1755644" y="8186533"/>
                </a:moveTo>
                <a:cubicBezTo>
                  <a:pt x="1741879" y="8179975"/>
                  <a:pt x="1736688" y="8152932"/>
                  <a:pt x="1716144" y="8159561"/>
                </a:cubicBezTo>
                <a:cubicBezTo>
                  <a:pt x="1732160" y="8164258"/>
                  <a:pt x="1738705" y="8203322"/>
                  <a:pt x="1755644" y="8186533"/>
                </a:cubicBezTo>
                <a:close/>
                <a:moveTo>
                  <a:pt x="955286" y="10001482"/>
                </a:moveTo>
                <a:cubicBezTo>
                  <a:pt x="947478" y="10014976"/>
                  <a:pt x="937591" y="10026840"/>
                  <a:pt x="926739" y="10037924"/>
                </a:cubicBezTo>
                <a:cubicBezTo>
                  <a:pt x="924776" y="10033740"/>
                  <a:pt x="921715" y="10030965"/>
                  <a:pt x="915307" y="10031452"/>
                </a:cubicBezTo>
                <a:cubicBezTo>
                  <a:pt x="915327" y="9992594"/>
                  <a:pt x="921001" y="9942015"/>
                  <a:pt x="971361" y="9955261"/>
                </a:cubicBezTo>
                <a:cubicBezTo>
                  <a:pt x="968825" y="9972863"/>
                  <a:pt x="963095" y="9987987"/>
                  <a:pt x="955286" y="10001482"/>
                </a:cubicBezTo>
                <a:close/>
                <a:moveTo>
                  <a:pt x="3578131" y="4066584"/>
                </a:moveTo>
                <a:cubicBezTo>
                  <a:pt x="3577734" y="4063443"/>
                  <a:pt x="3575536" y="4060597"/>
                  <a:pt x="3572204" y="4062527"/>
                </a:cubicBezTo>
                <a:cubicBezTo>
                  <a:pt x="3569477" y="4063971"/>
                  <a:pt x="3568959" y="4071555"/>
                  <a:pt x="3573249" y="4072426"/>
                </a:cubicBezTo>
                <a:cubicBezTo>
                  <a:pt x="3577124" y="4073167"/>
                  <a:pt x="3578529" y="4069726"/>
                  <a:pt x="3578131" y="4066584"/>
                </a:cubicBezTo>
                <a:close/>
                <a:moveTo>
                  <a:pt x="4723970" y="1474824"/>
                </a:moveTo>
                <a:cubicBezTo>
                  <a:pt x="4703035" y="1452609"/>
                  <a:pt x="4687522" y="1428009"/>
                  <a:pt x="4659561" y="1408989"/>
                </a:cubicBezTo>
                <a:cubicBezTo>
                  <a:pt x="4660161" y="1447636"/>
                  <a:pt x="4664295" y="1484378"/>
                  <a:pt x="4683664" y="1515434"/>
                </a:cubicBezTo>
                <a:cubicBezTo>
                  <a:pt x="4696689" y="1501867"/>
                  <a:pt x="4714008" y="1497260"/>
                  <a:pt x="4723970" y="1474824"/>
                </a:cubicBezTo>
                <a:close/>
                <a:moveTo>
                  <a:pt x="4930873" y="1006816"/>
                </a:moveTo>
                <a:cubicBezTo>
                  <a:pt x="4926359" y="1001967"/>
                  <a:pt x="4928201" y="995645"/>
                  <a:pt x="4919006" y="990631"/>
                </a:cubicBezTo>
                <a:cubicBezTo>
                  <a:pt x="4912261" y="996213"/>
                  <a:pt x="4923859" y="1010852"/>
                  <a:pt x="4930873" y="1006816"/>
                </a:cubicBezTo>
                <a:close/>
                <a:moveTo>
                  <a:pt x="572317" y="10879031"/>
                </a:moveTo>
                <a:cubicBezTo>
                  <a:pt x="536667" y="10895243"/>
                  <a:pt x="534791" y="10947844"/>
                  <a:pt x="501655" y="10963736"/>
                </a:cubicBezTo>
                <a:cubicBezTo>
                  <a:pt x="487786" y="10932801"/>
                  <a:pt x="455437" y="10927572"/>
                  <a:pt x="446862" y="10893250"/>
                </a:cubicBezTo>
                <a:cubicBezTo>
                  <a:pt x="479071" y="10878381"/>
                  <a:pt x="495871" y="10845731"/>
                  <a:pt x="506142" y="10819260"/>
                </a:cubicBezTo>
                <a:cubicBezTo>
                  <a:pt x="527990" y="10828914"/>
                  <a:pt x="556506" y="10848192"/>
                  <a:pt x="572317" y="10879031"/>
                </a:cubicBezTo>
                <a:close/>
                <a:moveTo>
                  <a:pt x="5096634" y="644462"/>
                </a:moveTo>
                <a:cubicBezTo>
                  <a:pt x="5097487" y="641319"/>
                  <a:pt x="5096863" y="638418"/>
                  <a:pt x="5093141" y="636057"/>
                </a:cubicBezTo>
                <a:cubicBezTo>
                  <a:pt x="5086246" y="643035"/>
                  <a:pt x="5088468" y="648791"/>
                  <a:pt x="5091264" y="654323"/>
                </a:cubicBezTo>
                <a:cubicBezTo>
                  <a:pt x="5093450" y="650992"/>
                  <a:pt x="5095781" y="647606"/>
                  <a:pt x="5096634" y="644462"/>
                </a:cubicBezTo>
                <a:close/>
                <a:moveTo>
                  <a:pt x="5144657" y="539952"/>
                </a:moveTo>
                <a:cubicBezTo>
                  <a:pt x="5143063" y="539247"/>
                  <a:pt x="5141423" y="537568"/>
                  <a:pt x="5139606" y="536288"/>
                </a:cubicBezTo>
                <a:cubicBezTo>
                  <a:pt x="5138325" y="538108"/>
                  <a:pt x="5137044" y="539930"/>
                  <a:pt x="5135541" y="541175"/>
                </a:cubicBezTo>
                <a:cubicBezTo>
                  <a:pt x="5137358" y="542455"/>
                  <a:pt x="5138998" y="544134"/>
                  <a:pt x="5140991" y="545015"/>
                </a:cubicBezTo>
                <a:cubicBezTo>
                  <a:pt x="5142096" y="543594"/>
                  <a:pt x="5143377" y="541773"/>
                  <a:pt x="5144657" y="539952"/>
                </a:cubicBezTo>
                <a:close/>
                <a:moveTo>
                  <a:pt x="2279466" y="7024991"/>
                </a:moveTo>
                <a:cubicBezTo>
                  <a:pt x="2287503" y="7017604"/>
                  <a:pt x="2278223" y="7011601"/>
                  <a:pt x="2276914" y="7004841"/>
                </a:cubicBezTo>
                <a:cubicBezTo>
                  <a:pt x="2271624" y="7012491"/>
                  <a:pt x="2272534" y="7019075"/>
                  <a:pt x="2279466" y="7024991"/>
                </a:cubicBezTo>
                <a:close/>
                <a:moveTo>
                  <a:pt x="5062074" y="731172"/>
                </a:moveTo>
                <a:cubicBezTo>
                  <a:pt x="5051670" y="729917"/>
                  <a:pt x="5041317" y="733936"/>
                  <a:pt x="5035365" y="719371"/>
                </a:cubicBezTo>
                <a:cubicBezTo>
                  <a:pt x="5032462" y="732410"/>
                  <a:pt x="5044866" y="738845"/>
                  <a:pt x="5056780" y="743155"/>
                </a:cubicBezTo>
                <a:cubicBezTo>
                  <a:pt x="5060492" y="739066"/>
                  <a:pt x="5062256" y="735072"/>
                  <a:pt x="5062074" y="731172"/>
                </a:cubicBezTo>
                <a:close/>
                <a:moveTo>
                  <a:pt x="4898245" y="1103402"/>
                </a:moveTo>
                <a:cubicBezTo>
                  <a:pt x="4891074" y="1100234"/>
                  <a:pt x="4891199" y="1078399"/>
                  <a:pt x="4880262" y="1090222"/>
                </a:cubicBezTo>
                <a:cubicBezTo>
                  <a:pt x="4877752" y="1094823"/>
                  <a:pt x="4894717" y="1107077"/>
                  <a:pt x="4898245" y="1103402"/>
                </a:cubicBezTo>
                <a:close/>
                <a:moveTo>
                  <a:pt x="2567033" y="6379622"/>
                </a:moveTo>
                <a:cubicBezTo>
                  <a:pt x="2559809" y="6375477"/>
                  <a:pt x="2566029" y="6366794"/>
                  <a:pt x="2555531" y="6363585"/>
                </a:cubicBezTo>
                <a:cubicBezTo>
                  <a:pt x="2550813" y="6371027"/>
                  <a:pt x="2558551" y="6385877"/>
                  <a:pt x="2567033" y="6379622"/>
                </a:cubicBezTo>
                <a:close/>
                <a:moveTo>
                  <a:pt x="4996907" y="882827"/>
                </a:moveTo>
                <a:cubicBezTo>
                  <a:pt x="4981600" y="874633"/>
                  <a:pt x="4986538" y="863456"/>
                  <a:pt x="4974883" y="854490"/>
                </a:cubicBezTo>
                <a:cubicBezTo>
                  <a:pt x="4962153" y="869379"/>
                  <a:pt x="4983928" y="879001"/>
                  <a:pt x="4991224" y="890334"/>
                </a:cubicBezTo>
                <a:cubicBezTo>
                  <a:pt x="4993250" y="887890"/>
                  <a:pt x="4994881" y="885271"/>
                  <a:pt x="4996907" y="882827"/>
                </a:cubicBezTo>
                <a:close/>
                <a:moveTo>
                  <a:pt x="2199583" y="7217042"/>
                </a:moveTo>
                <a:cubicBezTo>
                  <a:pt x="2193673" y="7203484"/>
                  <a:pt x="2177344" y="7196269"/>
                  <a:pt x="2170776" y="7185277"/>
                </a:cubicBezTo>
                <a:cubicBezTo>
                  <a:pt x="2174038" y="7200520"/>
                  <a:pt x="2186051" y="7215346"/>
                  <a:pt x="2163723" y="7233561"/>
                </a:cubicBezTo>
                <a:cubicBezTo>
                  <a:pt x="2176551" y="7236849"/>
                  <a:pt x="2188424" y="7228292"/>
                  <a:pt x="2199583" y="7217042"/>
                </a:cubicBezTo>
                <a:close/>
                <a:moveTo>
                  <a:pt x="470700" y="11131273"/>
                </a:moveTo>
                <a:cubicBezTo>
                  <a:pt x="454896" y="11121436"/>
                  <a:pt x="462050" y="11111758"/>
                  <a:pt x="448780" y="11101616"/>
                </a:cubicBezTo>
                <a:cubicBezTo>
                  <a:pt x="431514" y="11109203"/>
                  <a:pt x="464275" y="11136042"/>
                  <a:pt x="470700" y="11131273"/>
                </a:cubicBezTo>
                <a:close/>
                <a:moveTo>
                  <a:pt x="5261469" y="298274"/>
                </a:moveTo>
                <a:cubicBezTo>
                  <a:pt x="5258438" y="295513"/>
                  <a:pt x="5259225" y="291595"/>
                  <a:pt x="5253078" y="288404"/>
                </a:cubicBezTo>
                <a:cubicBezTo>
                  <a:pt x="5247247" y="296256"/>
                  <a:pt x="5245629" y="303124"/>
                  <a:pt x="5249409" y="309534"/>
                </a:cubicBezTo>
                <a:cubicBezTo>
                  <a:pt x="5252783" y="302967"/>
                  <a:pt x="5256906" y="300049"/>
                  <a:pt x="5261469" y="298274"/>
                </a:cubicBezTo>
                <a:close/>
                <a:moveTo>
                  <a:pt x="4961975" y="979901"/>
                </a:moveTo>
                <a:cubicBezTo>
                  <a:pt x="4947661" y="987393"/>
                  <a:pt x="4938005" y="958351"/>
                  <a:pt x="4919287" y="951986"/>
                </a:cubicBezTo>
                <a:cubicBezTo>
                  <a:pt x="4916212" y="937287"/>
                  <a:pt x="4927518" y="920364"/>
                  <a:pt x="4934563" y="904419"/>
                </a:cubicBezTo>
                <a:cubicBezTo>
                  <a:pt x="4951088" y="917914"/>
                  <a:pt x="4954226" y="925971"/>
                  <a:pt x="4966651" y="935749"/>
                </a:cubicBezTo>
                <a:cubicBezTo>
                  <a:pt x="4966971" y="950185"/>
                  <a:pt x="4958549" y="965998"/>
                  <a:pt x="4961975" y="979901"/>
                </a:cubicBezTo>
                <a:close/>
                <a:moveTo>
                  <a:pt x="4377268" y="2303278"/>
                </a:moveTo>
                <a:cubicBezTo>
                  <a:pt x="4378687" y="2301355"/>
                  <a:pt x="4379149" y="2298845"/>
                  <a:pt x="4378026" y="2295937"/>
                </a:cubicBezTo>
                <a:cubicBezTo>
                  <a:pt x="4370400" y="2300675"/>
                  <a:pt x="4362791" y="2286627"/>
                  <a:pt x="4355602" y="2299673"/>
                </a:cubicBezTo>
                <a:cubicBezTo>
                  <a:pt x="4360143" y="2309534"/>
                  <a:pt x="4373013" y="2309046"/>
                  <a:pt x="4377268" y="2303278"/>
                </a:cubicBezTo>
                <a:close/>
                <a:moveTo>
                  <a:pt x="3180464" y="5014671"/>
                </a:moveTo>
                <a:cubicBezTo>
                  <a:pt x="3173900" y="5007962"/>
                  <a:pt x="3171360" y="4983520"/>
                  <a:pt x="3155894" y="4990489"/>
                </a:cubicBezTo>
                <a:cubicBezTo>
                  <a:pt x="3165905" y="4995864"/>
                  <a:pt x="3167871" y="5020529"/>
                  <a:pt x="3180464" y="5014671"/>
                </a:cubicBezTo>
                <a:close/>
                <a:moveTo>
                  <a:pt x="5222274" y="393581"/>
                </a:moveTo>
                <a:cubicBezTo>
                  <a:pt x="5218333" y="387524"/>
                  <a:pt x="5218443" y="380860"/>
                  <a:pt x="5208516" y="375515"/>
                </a:cubicBezTo>
                <a:cubicBezTo>
                  <a:pt x="5205952" y="379177"/>
                  <a:pt x="5203171" y="382263"/>
                  <a:pt x="5200607" y="385926"/>
                </a:cubicBezTo>
                <a:cubicBezTo>
                  <a:pt x="5202080" y="393289"/>
                  <a:pt x="5215661" y="397851"/>
                  <a:pt x="5222274" y="393581"/>
                </a:cubicBezTo>
                <a:close/>
                <a:moveTo>
                  <a:pt x="4399045" y="2261119"/>
                </a:moveTo>
                <a:cubicBezTo>
                  <a:pt x="4378292" y="2193689"/>
                  <a:pt x="4396030" y="2125969"/>
                  <a:pt x="4423931" y="2057770"/>
                </a:cubicBezTo>
                <a:cubicBezTo>
                  <a:pt x="4359736" y="2048912"/>
                  <a:pt x="4238507" y="2056352"/>
                  <a:pt x="4161600" y="2061858"/>
                </a:cubicBezTo>
                <a:cubicBezTo>
                  <a:pt x="4121916" y="2064629"/>
                  <a:pt x="4084532" y="2056895"/>
                  <a:pt x="4051943" y="2060480"/>
                </a:cubicBezTo>
                <a:cubicBezTo>
                  <a:pt x="4010127" y="2064825"/>
                  <a:pt x="3966573" y="2136025"/>
                  <a:pt x="4018955" y="2157693"/>
                </a:cubicBezTo>
                <a:cubicBezTo>
                  <a:pt x="4033723" y="2136830"/>
                  <a:pt x="4012481" y="2117450"/>
                  <a:pt x="4027580" y="2098122"/>
                </a:cubicBezTo>
                <a:cubicBezTo>
                  <a:pt x="4052029" y="2066022"/>
                  <a:pt x="4105423" y="2073508"/>
                  <a:pt x="4140346" y="2121316"/>
                </a:cubicBezTo>
                <a:cubicBezTo>
                  <a:pt x="4147247" y="2169252"/>
                  <a:pt x="4136906" y="2217454"/>
                  <a:pt x="4142879" y="2265096"/>
                </a:cubicBezTo>
                <a:cubicBezTo>
                  <a:pt x="4153717" y="2268931"/>
                  <a:pt x="4166147" y="2276130"/>
                  <a:pt x="4177202" y="2274110"/>
                </a:cubicBezTo>
                <a:cubicBezTo>
                  <a:pt x="4229695" y="2263133"/>
                  <a:pt x="4177924" y="2181402"/>
                  <a:pt x="4209688" y="2164279"/>
                </a:cubicBezTo>
                <a:cubicBezTo>
                  <a:pt x="4219136" y="2197700"/>
                  <a:pt x="4194651" y="2247355"/>
                  <a:pt x="4223955" y="2270305"/>
                </a:cubicBezTo>
                <a:cubicBezTo>
                  <a:pt x="4249833" y="2231100"/>
                  <a:pt x="4213269" y="2176850"/>
                  <a:pt x="4237776" y="2148444"/>
                </a:cubicBezTo>
                <a:cubicBezTo>
                  <a:pt x="4256849" y="2186952"/>
                  <a:pt x="4219812" y="2241421"/>
                  <a:pt x="4249201" y="2269913"/>
                </a:cubicBezTo>
                <a:cubicBezTo>
                  <a:pt x="4267400" y="2271786"/>
                  <a:pt x="4266262" y="2257945"/>
                  <a:pt x="4267597" y="2244682"/>
                </a:cubicBezTo>
                <a:cubicBezTo>
                  <a:pt x="4272344" y="2252923"/>
                  <a:pt x="4268773" y="2260986"/>
                  <a:pt x="4279990" y="2269435"/>
                </a:cubicBezTo>
                <a:cubicBezTo>
                  <a:pt x="4292249" y="2265549"/>
                  <a:pt x="4288269" y="2247133"/>
                  <a:pt x="4295450" y="2253489"/>
                </a:cubicBezTo>
                <a:cubicBezTo>
                  <a:pt x="4299221" y="2258357"/>
                  <a:pt x="4297459" y="2263928"/>
                  <a:pt x="4305238" y="2269043"/>
                </a:cubicBezTo>
                <a:cubicBezTo>
                  <a:pt x="4318244" y="2253750"/>
                  <a:pt x="4321836" y="2266937"/>
                  <a:pt x="4339674" y="2265429"/>
                </a:cubicBezTo>
                <a:cubicBezTo>
                  <a:pt x="4335779" y="2252555"/>
                  <a:pt x="4335286" y="2240551"/>
                  <a:pt x="4332935" y="2227961"/>
                </a:cubicBezTo>
                <a:cubicBezTo>
                  <a:pt x="4340418" y="2213987"/>
                  <a:pt x="4337868" y="2188465"/>
                  <a:pt x="4341561" y="2168390"/>
                </a:cubicBezTo>
                <a:cubicBezTo>
                  <a:pt x="4344079" y="2152029"/>
                  <a:pt x="4340732" y="2114818"/>
                  <a:pt x="4368642" y="2127319"/>
                </a:cubicBezTo>
                <a:cubicBezTo>
                  <a:pt x="4358557" y="2172130"/>
                  <a:pt x="4349399" y="2217235"/>
                  <a:pt x="4348863" y="2262206"/>
                </a:cubicBezTo>
                <a:cubicBezTo>
                  <a:pt x="4365613" y="2269953"/>
                  <a:pt x="4382542" y="2269382"/>
                  <a:pt x="4399045" y="2261119"/>
                </a:cubicBezTo>
                <a:close/>
                <a:moveTo>
                  <a:pt x="503187" y="11081417"/>
                </a:moveTo>
                <a:cubicBezTo>
                  <a:pt x="503306" y="11070102"/>
                  <a:pt x="486566" y="11057088"/>
                  <a:pt x="478301" y="11065206"/>
                </a:cubicBezTo>
                <a:cubicBezTo>
                  <a:pt x="481106" y="11081661"/>
                  <a:pt x="490945" y="11074597"/>
                  <a:pt x="496510" y="11091320"/>
                </a:cubicBezTo>
                <a:cubicBezTo>
                  <a:pt x="501234" y="11088771"/>
                  <a:pt x="503147" y="11085189"/>
                  <a:pt x="503187" y="11081417"/>
                </a:cubicBezTo>
                <a:close/>
                <a:moveTo>
                  <a:pt x="3563746" y="4157840"/>
                </a:moveTo>
                <a:cubicBezTo>
                  <a:pt x="3565465" y="4160166"/>
                  <a:pt x="3558592" y="4150864"/>
                  <a:pt x="3558592" y="4150864"/>
                </a:cubicBezTo>
                <a:cubicBezTo>
                  <a:pt x="3561647" y="4154997"/>
                  <a:pt x="3563173" y="4157066"/>
                  <a:pt x="3563746" y="4157840"/>
                </a:cubicBezTo>
                <a:close/>
                <a:moveTo>
                  <a:pt x="1423722" y="9001328"/>
                </a:moveTo>
                <a:cubicBezTo>
                  <a:pt x="1418988" y="9000188"/>
                  <a:pt x="1412920" y="8995604"/>
                  <a:pt x="1410411" y="9000206"/>
                </a:cubicBezTo>
                <a:cubicBezTo>
                  <a:pt x="1412801" y="9001262"/>
                  <a:pt x="1414617" y="9002540"/>
                  <a:pt x="1412635" y="9005949"/>
                </a:cubicBezTo>
                <a:cubicBezTo>
                  <a:pt x="1417192" y="9007486"/>
                  <a:pt x="1422324" y="9008801"/>
                  <a:pt x="1423722" y="9001328"/>
                </a:cubicBezTo>
                <a:close/>
                <a:moveTo>
                  <a:pt x="3166504" y="5057047"/>
                </a:moveTo>
                <a:cubicBezTo>
                  <a:pt x="3171384" y="5044925"/>
                  <a:pt x="3165347" y="5037023"/>
                  <a:pt x="3150692" y="5032453"/>
                </a:cubicBezTo>
                <a:cubicBezTo>
                  <a:pt x="3143116" y="5045286"/>
                  <a:pt x="3159318" y="5049590"/>
                  <a:pt x="3166504" y="5057047"/>
                </a:cubicBezTo>
                <a:close/>
                <a:moveTo>
                  <a:pt x="5015310" y="873307"/>
                </a:moveTo>
                <a:cubicBezTo>
                  <a:pt x="5000121" y="880908"/>
                  <a:pt x="5009526" y="896036"/>
                  <a:pt x="4996180" y="910176"/>
                </a:cubicBezTo>
                <a:cubicBezTo>
                  <a:pt x="4966893" y="884355"/>
                  <a:pt x="4944603" y="858763"/>
                  <a:pt x="4978029" y="829165"/>
                </a:cubicBezTo>
                <a:cubicBezTo>
                  <a:pt x="4994780" y="848015"/>
                  <a:pt x="5012466" y="852968"/>
                  <a:pt x="5015310" y="873307"/>
                </a:cubicBezTo>
                <a:close/>
                <a:moveTo>
                  <a:pt x="2786459" y="5919537"/>
                </a:moveTo>
                <a:cubicBezTo>
                  <a:pt x="2790022" y="5908241"/>
                  <a:pt x="2773689" y="5901024"/>
                  <a:pt x="2772432" y="5915722"/>
                </a:cubicBezTo>
                <a:cubicBezTo>
                  <a:pt x="2777167" y="5916861"/>
                  <a:pt x="2781901" y="5917999"/>
                  <a:pt x="2786459" y="5919537"/>
                </a:cubicBezTo>
                <a:close/>
                <a:moveTo>
                  <a:pt x="4359908" y="2359043"/>
                </a:moveTo>
                <a:cubicBezTo>
                  <a:pt x="4350803" y="2347790"/>
                  <a:pt x="4359706" y="2326094"/>
                  <a:pt x="4337207" y="2324904"/>
                </a:cubicBezTo>
                <a:cubicBezTo>
                  <a:pt x="4327251" y="2338301"/>
                  <a:pt x="4333002" y="2351762"/>
                  <a:pt x="4347375" y="2365089"/>
                </a:cubicBezTo>
                <a:cubicBezTo>
                  <a:pt x="4351628" y="2361328"/>
                  <a:pt x="4355683" y="2364652"/>
                  <a:pt x="4359908" y="2359043"/>
                </a:cubicBezTo>
                <a:close/>
                <a:moveTo>
                  <a:pt x="5039518" y="828157"/>
                </a:moveTo>
                <a:cubicBezTo>
                  <a:pt x="5024226" y="834402"/>
                  <a:pt x="5011255" y="802667"/>
                  <a:pt x="4992228" y="801002"/>
                </a:cubicBezTo>
                <a:cubicBezTo>
                  <a:pt x="4996977" y="784801"/>
                  <a:pt x="5000965" y="769227"/>
                  <a:pt x="5011563" y="747424"/>
                </a:cubicBezTo>
                <a:cubicBezTo>
                  <a:pt x="5026768" y="759921"/>
                  <a:pt x="5030205" y="773960"/>
                  <a:pt x="5046976" y="786186"/>
                </a:cubicBezTo>
                <a:cubicBezTo>
                  <a:pt x="5041552" y="800644"/>
                  <a:pt x="5034159" y="815195"/>
                  <a:pt x="5039518" y="828157"/>
                </a:cubicBezTo>
                <a:close/>
                <a:moveTo>
                  <a:pt x="4780534" y="1414397"/>
                </a:moveTo>
                <a:cubicBezTo>
                  <a:pt x="4759732" y="1390339"/>
                  <a:pt x="4706181" y="1375015"/>
                  <a:pt x="4683610" y="1388196"/>
                </a:cubicBezTo>
                <a:cubicBezTo>
                  <a:pt x="4702240" y="1412404"/>
                  <a:pt x="4718651" y="1437378"/>
                  <a:pt x="4751286" y="1455812"/>
                </a:cubicBezTo>
                <a:cubicBezTo>
                  <a:pt x="4760190" y="1439475"/>
                  <a:pt x="4770909" y="1427902"/>
                  <a:pt x="4780534" y="1414397"/>
                </a:cubicBezTo>
                <a:close/>
                <a:moveTo>
                  <a:pt x="2211152" y="7230720"/>
                </a:moveTo>
                <a:cubicBezTo>
                  <a:pt x="2179926" y="7283078"/>
                  <a:pt x="2079625" y="7325855"/>
                  <a:pt x="2041787" y="7268207"/>
                </a:cubicBezTo>
                <a:cubicBezTo>
                  <a:pt x="2030792" y="7254306"/>
                  <a:pt x="2044989" y="7237258"/>
                  <a:pt x="2051452" y="7221553"/>
                </a:cubicBezTo>
                <a:cubicBezTo>
                  <a:pt x="2037291" y="7214820"/>
                  <a:pt x="2025928" y="7234072"/>
                  <a:pt x="2012582" y="7236266"/>
                </a:cubicBezTo>
                <a:cubicBezTo>
                  <a:pt x="1949058" y="7257219"/>
                  <a:pt x="1887925" y="7181187"/>
                  <a:pt x="1920354" y="7113179"/>
                </a:cubicBezTo>
                <a:cubicBezTo>
                  <a:pt x="1940902" y="7069906"/>
                  <a:pt x="1987161" y="7038469"/>
                  <a:pt x="2014963" y="7016486"/>
                </a:cubicBezTo>
                <a:cubicBezTo>
                  <a:pt x="2090264" y="7062607"/>
                  <a:pt x="2147581" y="7132194"/>
                  <a:pt x="2224050" y="7186447"/>
                </a:cubicBezTo>
                <a:cubicBezTo>
                  <a:pt x="2214307" y="7198799"/>
                  <a:pt x="2220755" y="7215450"/>
                  <a:pt x="2211152" y="7230720"/>
                </a:cubicBezTo>
                <a:close/>
                <a:moveTo>
                  <a:pt x="1635340" y="8534252"/>
                </a:moveTo>
                <a:cubicBezTo>
                  <a:pt x="1631862" y="8543198"/>
                  <a:pt x="1630279" y="8551075"/>
                  <a:pt x="1617008" y="8554264"/>
                </a:cubicBezTo>
                <a:lnTo>
                  <a:pt x="1621544" y="8520272"/>
                </a:lnTo>
                <a:lnTo>
                  <a:pt x="1625165" y="8493149"/>
                </a:lnTo>
                <a:cubicBezTo>
                  <a:pt x="1638102" y="8430946"/>
                  <a:pt x="1660601" y="8366736"/>
                  <a:pt x="1649619" y="8311854"/>
                </a:cubicBezTo>
                <a:cubicBezTo>
                  <a:pt x="1645725" y="8290598"/>
                  <a:pt x="1627989" y="8277043"/>
                  <a:pt x="1641823" y="8256472"/>
                </a:cubicBezTo>
                <a:cubicBezTo>
                  <a:pt x="1669744" y="8267380"/>
                  <a:pt x="1675868" y="8328693"/>
                  <a:pt x="1673024" y="8364125"/>
                </a:cubicBezTo>
                <a:cubicBezTo>
                  <a:pt x="1671670" y="8385445"/>
                  <a:pt x="1661726" y="8418692"/>
                  <a:pt x="1654380" y="8449276"/>
                </a:cubicBezTo>
                <a:cubicBezTo>
                  <a:pt x="1650664" y="8463596"/>
                  <a:pt x="1647774" y="8480068"/>
                  <a:pt x="1644879" y="8495346"/>
                </a:cubicBezTo>
                <a:lnTo>
                  <a:pt x="1636992" y="8527514"/>
                </a:lnTo>
                <a:close/>
                <a:moveTo>
                  <a:pt x="4806291" y="1359873"/>
                </a:moveTo>
                <a:cubicBezTo>
                  <a:pt x="4811535" y="1345547"/>
                  <a:pt x="4814671" y="1331029"/>
                  <a:pt x="4812662" y="1320382"/>
                </a:cubicBezTo>
                <a:cubicBezTo>
                  <a:pt x="4786128" y="1324319"/>
                  <a:pt x="4755899" y="1336634"/>
                  <a:pt x="4734094" y="1352032"/>
                </a:cubicBezTo>
                <a:cubicBezTo>
                  <a:pt x="4727594" y="1356500"/>
                  <a:pt x="4708211" y="1364045"/>
                  <a:pt x="4717507" y="1372133"/>
                </a:cubicBezTo>
                <a:cubicBezTo>
                  <a:pt x="4745511" y="1369231"/>
                  <a:pt x="4754380" y="1387479"/>
                  <a:pt x="4787264" y="1398210"/>
                </a:cubicBezTo>
                <a:cubicBezTo>
                  <a:pt x="4793692" y="1388332"/>
                  <a:pt x="4801046" y="1374199"/>
                  <a:pt x="4806291" y="1359873"/>
                </a:cubicBezTo>
                <a:close/>
                <a:moveTo>
                  <a:pt x="5164106" y="550932"/>
                </a:moveTo>
                <a:cubicBezTo>
                  <a:pt x="5147237" y="578327"/>
                  <a:pt x="5132772" y="615377"/>
                  <a:pt x="5113570" y="651289"/>
                </a:cubicBezTo>
                <a:cubicBezTo>
                  <a:pt x="5093086" y="689022"/>
                  <a:pt x="5071680" y="732076"/>
                  <a:pt x="5064425" y="764673"/>
                </a:cubicBezTo>
                <a:cubicBezTo>
                  <a:pt x="5047949" y="758826"/>
                  <a:pt x="5031678" y="740656"/>
                  <a:pt x="5018915" y="730721"/>
                </a:cubicBezTo>
                <a:cubicBezTo>
                  <a:pt x="5017818" y="707322"/>
                  <a:pt x="5036033" y="691978"/>
                  <a:pt x="5046628" y="672313"/>
                </a:cubicBezTo>
                <a:cubicBezTo>
                  <a:pt x="5057399" y="652249"/>
                  <a:pt x="5060994" y="629014"/>
                  <a:pt x="5070923" y="607622"/>
                </a:cubicBezTo>
                <a:cubicBezTo>
                  <a:pt x="5087073" y="573226"/>
                  <a:pt x="5115804" y="544866"/>
                  <a:pt x="5130981" y="510517"/>
                </a:cubicBezTo>
                <a:cubicBezTo>
                  <a:pt x="5151449" y="522425"/>
                  <a:pt x="5156604" y="536637"/>
                  <a:pt x="5164106" y="550932"/>
                </a:cubicBezTo>
                <a:close/>
                <a:moveTo>
                  <a:pt x="2581327" y="6396892"/>
                </a:moveTo>
                <a:lnTo>
                  <a:pt x="2574947" y="6394073"/>
                </a:lnTo>
                <a:lnTo>
                  <a:pt x="2570897" y="6403239"/>
                </a:lnTo>
                <a:lnTo>
                  <a:pt x="2577277" y="6406058"/>
                </a:lnTo>
                <a:close/>
                <a:moveTo>
                  <a:pt x="3059539" y="5319620"/>
                </a:moveTo>
                <a:lnTo>
                  <a:pt x="3040407" y="5311167"/>
                </a:lnTo>
                <a:cubicBezTo>
                  <a:pt x="3034508" y="5322361"/>
                  <a:pt x="3049244" y="5324590"/>
                  <a:pt x="3054437" y="5331167"/>
                </a:cubicBezTo>
                <a:close/>
                <a:moveTo>
                  <a:pt x="1790631" y="8192473"/>
                </a:moveTo>
                <a:cubicBezTo>
                  <a:pt x="1774105" y="8177078"/>
                  <a:pt x="1762746" y="8159685"/>
                  <a:pt x="1740699" y="8147088"/>
                </a:cubicBezTo>
                <a:cubicBezTo>
                  <a:pt x="1744406" y="8163481"/>
                  <a:pt x="1767624" y="8204677"/>
                  <a:pt x="1790631" y="8192473"/>
                </a:cubicBezTo>
                <a:close/>
                <a:moveTo>
                  <a:pt x="3219843" y="4965440"/>
                </a:moveTo>
                <a:cubicBezTo>
                  <a:pt x="3224595" y="4954685"/>
                  <a:pt x="3223202" y="4945977"/>
                  <a:pt x="3208018" y="4942603"/>
                </a:cubicBezTo>
                <a:cubicBezTo>
                  <a:pt x="3202518" y="4953975"/>
                  <a:pt x="3211955" y="4959573"/>
                  <a:pt x="3219843" y="4965440"/>
                </a:cubicBezTo>
                <a:close/>
                <a:moveTo>
                  <a:pt x="5195265" y="495575"/>
                </a:moveTo>
                <a:cubicBezTo>
                  <a:pt x="5193219" y="504116"/>
                  <a:pt x="5189900" y="513513"/>
                  <a:pt x="5181872" y="524134"/>
                </a:cubicBezTo>
                <a:cubicBezTo>
                  <a:pt x="5173657" y="508225"/>
                  <a:pt x="5162527" y="492445"/>
                  <a:pt x="5145616" y="477888"/>
                </a:cubicBezTo>
                <a:cubicBezTo>
                  <a:pt x="5154119" y="465115"/>
                  <a:pt x="5152778" y="454132"/>
                  <a:pt x="5164594" y="441406"/>
                </a:cubicBezTo>
                <a:cubicBezTo>
                  <a:pt x="5181057" y="454820"/>
                  <a:pt x="5188828" y="462032"/>
                  <a:pt x="5201032" y="472147"/>
                </a:cubicBezTo>
                <a:cubicBezTo>
                  <a:pt x="5198088" y="479348"/>
                  <a:pt x="5197312" y="487034"/>
                  <a:pt x="5195265" y="495575"/>
                </a:cubicBezTo>
                <a:close/>
                <a:moveTo>
                  <a:pt x="662996" y="10754102"/>
                </a:moveTo>
                <a:cubicBezTo>
                  <a:pt x="669173" y="10738409"/>
                  <a:pt x="656402" y="10727180"/>
                  <a:pt x="635704" y="10712714"/>
                </a:cubicBezTo>
                <a:cubicBezTo>
                  <a:pt x="629043" y="10723486"/>
                  <a:pt x="624147" y="10734565"/>
                  <a:pt x="609901" y="10745296"/>
                </a:cubicBezTo>
                <a:cubicBezTo>
                  <a:pt x="622152" y="10764897"/>
                  <a:pt x="634593" y="10721682"/>
                  <a:pt x="646700" y="10738381"/>
                </a:cubicBezTo>
                <a:cubicBezTo>
                  <a:pt x="647450" y="10749591"/>
                  <a:pt x="647803" y="10760625"/>
                  <a:pt x="650096" y="10771569"/>
                </a:cubicBezTo>
                <a:cubicBezTo>
                  <a:pt x="656774" y="10765061"/>
                  <a:pt x="660938" y="10759333"/>
                  <a:pt x="662996" y="10754102"/>
                </a:cubicBezTo>
                <a:close/>
                <a:moveTo>
                  <a:pt x="425218" y="11302949"/>
                </a:moveTo>
                <a:cubicBezTo>
                  <a:pt x="421260" y="11289296"/>
                  <a:pt x="408783" y="11256164"/>
                  <a:pt x="392341" y="11254613"/>
                </a:cubicBezTo>
                <a:cubicBezTo>
                  <a:pt x="392985" y="11268231"/>
                  <a:pt x="400778" y="11301198"/>
                  <a:pt x="425218" y="11302949"/>
                </a:cubicBezTo>
                <a:close/>
                <a:moveTo>
                  <a:pt x="2406251" y="6824470"/>
                </a:moveTo>
                <a:cubicBezTo>
                  <a:pt x="2407623" y="6816857"/>
                  <a:pt x="2400222" y="6810112"/>
                  <a:pt x="2407565" y="6801596"/>
                </a:cubicBezTo>
                <a:cubicBezTo>
                  <a:pt x="2399626" y="6799039"/>
                  <a:pt x="2391048" y="6791447"/>
                  <a:pt x="2383893" y="6796839"/>
                </a:cubicBezTo>
                <a:cubicBezTo>
                  <a:pt x="2390538" y="6808804"/>
                  <a:pt x="2386690" y="6821835"/>
                  <a:pt x="2401083" y="6832470"/>
                </a:cubicBezTo>
                <a:cubicBezTo>
                  <a:pt x="2404361" y="6829642"/>
                  <a:pt x="2405793" y="6827008"/>
                  <a:pt x="2406251" y="6824470"/>
                </a:cubicBezTo>
                <a:close/>
                <a:moveTo>
                  <a:pt x="4761431" y="1494844"/>
                </a:moveTo>
                <a:cubicBezTo>
                  <a:pt x="4756649" y="1492643"/>
                  <a:pt x="4753461" y="1476970"/>
                  <a:pt x="4746738" y="1484510"/>
                </a:cubicBezTo>
                <a:cubicBezTo>
                  <a:pt x="4750576" y="1486951"/>
                  <a:pt x="4758529" y="1500809"/>
                  <a:pt x="4761431" y="1494844"/>
                </a:cubicBezTo>
                <a:close/>
                <a:moveTo>
                  <a:pt x="5227730" y="449694"/>
                </a:moveTo>
                <a:cubicBezTo>
                  <a:pt x="5224730" y="452205"/>
                  <a:pt x="5220380" y="450283"/>
                  <a:pt x="5217026" y="453595"/>
                </a:cubicBezTo>
                <a:cubicBezTo>
                  <a:pt x="5209839" y="430282"/>
                  <a:pt x="5179296" y="419184"/>
                  <a:pt x="5179759" y="397811"/>
                </a:cubicBezTo>
                <a:cubicBezTo>
                  <a:pt x="5193312" y="383182"/>
                  <a:pt x="5197975" y="369419"/>
                  <a:pt x="5207479" y="355398"/>
                </a:cubicBezTo>
                <a:cubicBezTo>
                  <a:pt x="5223406" y="369627"/>
                  <a:pt x="5234887" y="384290"/>
                  <a:pt x="5245401" y="399004"/>
                </a:cubicBezTo>
                <a:cubicBezTo>
                  <a:pt x="5241596" y="405475"/>
                  <a:pt x="5237151" y="405908"/>
                  <a:pt x="5232106" y="401282"/>
                </a:cubicBezTo>
                <a:cubicBezTo>
                  <a:pt x="5230075" y="417645"/>
                  <a:pt x="5222630" y="434495"/>
                  <a:pt x="5227730" y="449694"/>
                </a:cubicBezTo>
                <a:close/>
                <a:moveTo>
                  <a:pt x="4917387" y="1157067"/>
                </a:moveTo>
                <a:cubicBezTo>
                  <a:pt x="4916440" y="1149511"/>
                  <a:pt x="4906176" y="1146879"/>
                  <a:pt x="4899988" y="1147952"/>
                </a:cubicBezTo>
                <a:cubicBezTo>
                  <a:pt x="4900934" y="1155508"/>
                  <a:pt x="4911691" y="1160261"/>
                  <a:pt x="4917387" y="1157067"/>
                </a:cubicBezTo>
                <a:close/>
                <a:moveTo>
                  <a:pt x="2429384" y="6796505"/>
                </a:moveTo>
                <a:cubicBezTo>
                  <a:pt x="2439779" y="6769736"/>
                  <a:pt x="2411298" y="6746697"/>
                  <a:pt x="2397782" y="6722193"/>
                </a:cubicBezTo>
                <a:cubicBezTo>
                  <a:pt x="2381635" y="6739293"/>
                  <a:pt x="2379224" y="6745831"/>
                  <a:pt x="2362870" y="6766641"/>
                </a:cubicBezTo>
                <a:cubicBezTo>
                  <a:pt x="2386160" y="6787386"/>
                  <a:pt x="2407324" y="6784857"/>
                  <a:pt x="2429384" y="6796505"/>
                </a:cubicBezTo>
                <a:close/>
                <a:moveTo>
                  <a:pt x="5266056" y="376611"/>
                </a:moveTo>
                <a:cubicBezTo>
                  <a:pt x="5255201" y="359491"/>
                  <a:pt x="5238948" y="342830"/>
                  <a:pt x="5225021" y="326250"/>
                </a:cubicBezTo>
                <a:cubicBezTo>
                  <a:pt x="5244008" y="305726"/>
                  <a:pt x="5231837" y="289447"/>
                  <a:pt x="5252534" y="268257"/>
                </a:cubicBezTo>
                <a:cubicBezTo>
                  <a:pt x="5261719" y="282743"/>
                  <a:pt x="5285517" y="295154"/>
                  <a:pt x="5287944" y="309971"/>
                </a:cubicBezTo>
                <a:cubicBezTo>
                  <a:pt x="5284003" y="321028"/>
                  <a:pt x="5276839" y="308383"/>
                  <a:pt x="5271307" y="305938"/>
                </a:cubicBezTo>
                <a:cubicBezTo>
                  <a:pt x="5264466" y="312869"/>
                  <a:pt x="5270702" y="317995"/>
                  <a:pt x="5278475" y="322851"/>
                </a:cubicBezTo>
                <a:cubicBezTo>
                  <a:pt x="5261770" y="342487"/>
                  <a:pt x="5276793" y="357656"/>
                  <a:pt x="5266056" y="376611"/>
                </a:cubicBezTo>
                <a:close/>
                <a:moveTo>
                  <a:pt x="4005797" y="3231129"/>
                </a:moveTo>
                <a:cubicBezTo>
                  <a:pt x="4010325" y="3219802"/>
                  <a:pt x="4013706" y="3208914"/>
                  <a:pt x="3998692" y="3205138"/>
                </a:cubicBezTo>
                <a:cubicBezTo>
                  <a:pt x="3994293" y="3215094"/>
                  <a:pt x="3986666" y="3226961"/>
                  <a:pt x="3996061" y="3231589"/>
                </a:cubicBezTo>
                <a:cubicBezTo>
                  <a:pt x="3998489" y="3229330"/>
                  <a:pt x="4001188" y="3228617"/>
                  <a:pt x="4005797" y="3231129"/>
                </a:cubicBezTo>
                <a:close/>
                <a:moveTo>
                  <a:pt x="1454550" y="9005905"/>
                </a:moveTo>
                <a:cubicBezTo>
                  <a:pt x="1439802" y="8995106"/>
                  <a:pt x="1438661" y="8979370"/>
                  <a:pt x="1424311" y="8968746"/>
                </a:cubicBezTo>
                <a:cubicBezTo>
                  <a:pt x="1415095" y="8979906"/>
                  <a:pt x="1429262" y="9007108"/>
                  <a:pt x="1449447" y="9017454"/>
                </a:cubicBezTo>
                <a:close/>
                <a:moveTo>
                  <a:pt x="1810150" y="8201097"/>
                </a:moveTo>
                <a:cubicBezTo>
                  <a:pt x="1812621" y="8179342"/>
                  <a:pt x="1789073" y="8167985"/>
                  <a:pt x="1775288" y="8152852"/>
                </a:cubicBezTo>
                <a:cubicBezTo>
                  <a:pt x="1776439" y="8172874"/>
                  <a:pt x="1796365" y="8185963"/>
                  <a:pt x="1810150" y="8201097"/>
                </a:cubicBezTo>
                <a:close/>
                <a:moveTo>
                  <a:pt x="541279" y="11076865"/>
                </a:moveTo>
                <a:cubicBezTo>
                  <a:pt x="530103" y="11107590"/>
                  <a:pt x="497522" y="11137893"/>
                  <a:pt x="470637" y="11168335"/>
                </a:cubicBezTo>
                <a:cubicBezTo>
                  <a:pt x="454633" y="11154607"/>
                  <a:pt x="426112" y="11130116"/>
                  <a:pt x="415027" y="11112855"/>
                </a:cubicBezTo>
                <a:cubicBezTo>
                  <a:pt x="420555" y="11090571"/>
                  <a:pt x="458354" y="11062573"/>
                  <a:pt x="481902" y="11032083"/>
                </a:cubicBezTo>
                <a:cubicBezTo>
                  <a:pt x="501899" y="11035689"/>
                  <a:pt x="521634" y="11072464"/>
                  <a:pt x="541279" y="11076865"/>
                </a:cubicBezTo>
                <a:close/>
                <a:moveTo>
                  <a:pt x="4969388" y="1055230"/>
                </a:moveTo>
                <a:cubicBezTo>
                  <a:pt x="4974940" y="1049120"/>
                  <a:pt x="4972194" y="1044577"/>
                  <a:pt x="4964589" y="1040266"/>
                </a:cubicBezTo>
                <a:cubicBezTo>
                  <a:pt x="4960055" y="1047301"/>
                  <a:pt x="4961663" y="1056574"/>
                  <a:pt x="4969388" y="1055230"/>
                </a:cubicBezTo>
                <a:close/>
                <a:moveTo>
                  <a:pt x="4929344" y="1146170"/>
                </a:moveTo>
                <a:cubicBezTo>
                  <a:pt x="4915158" y="1130861"/>
                  <a:pt x="4904717" y="1128627"/>
                  <a:pt x="4885890" y="1114122"/>
                </a:cubicBezTo>
                <a:cubicBezTo>
                  <a:pt x="4878471" y="1117982"/>
                  <a:pt x="4890127" y="1129319"/>
                  <a:pt x="4881011" y="1126243"/>
                </a:cubicBezTo>
                <a:cubicBezTo>
                  <a:pt x="4872050" y="1114194"/>
                  <a:pt x="4849478" y="1086613"/>
                  <a:pt x="4868310" y="1084941"/>
                </a:cubicBezTo>
                <a:cubicBezTo>
                  <a:pt x="4856272" y="1061539"/>
                  <a:pt x="4840704" y="1078453"/>
                  <a:pt x="4825664" y="1057532"/>
                </a:cubicBezTo>
                <a:cubicBezTo>
                  <a:pt x="4825881" y="1074283"/>
                  <a:pt x="4845939" y="1086001"/>
                  <a:pt x="4856762" y="1100301"/>
                </a:cubicBezTo>
                <a:cubicBezTo>
                  <a:pt x="4864036" y="1109701"/>
                  <a:pt x="4873054" y="1127010"/>
                  <a:pt x="4884839" y="1136976"/>
                </a:cubicBezTo>
                <a:cubicBezTo>
                  <a:pt x="4896594" y="1134080"/>
                  <a:pt x="4910010" y="1141435"/>
                  <a:pt x="4923658" y="1153651"/>
                </a:cubicBezTo>
                <a:cubicBezTo>
                  <a:pt x="4925686" y="1151216"/>
                  <a:pt x="4927315" y="1148606"/>
                  <a:pt x="4929344" y="1146170"/>
                </a:cubicBezTo>
                <a:close/>
                <a:moveTo>
                  <a:pt x="3245088" y="4958982"/>
                </a:moveTo>
                <a:cubicBezTo>
                  <a:pt x="3239331" y="4956915"/>
                  <a:pt x="3232240" y="4951400"/>
                  <a:pt x="3228758" y="4956046"/>
                </a:cubicBezTo>
                <a:cubicBezTo>
                  <a:pt x="3230317" y="4960065"/>
                  <a:pt x="3242646" y="4973134"/>
                  <a:pt x="3245088" y="4958982"/>
                </a:cubicBezTo>
                <a:close/>
                <a:moveTo>
                  <a:pt x="2796869" y="5978954"/>
                </a:moveTo>
                <a:cubicBezTo>
                  <a:pt x="2791445" y="5963211"/>
                  <a:pt x="2790573" y="5944711"/>
                  <a:pt x="2779273" y="5932569"/>
                </a:cubicBezTo>
                <a:cubicBezTo>
                  <a:pt x="2777404" y="5950809"/>
                  <a:pt x="2786297" y="5978096"/>
                  <a:pt x="2796869" y="5978954"/>
                </a:cubicBezTo>
                <a:close/>
                <a:moveTo>
                  <a:pt x="5078067" y="816989"/>
                </a:moveTo>
                <a:cubicBezTo>
                  <a:pt x="5080362" y="814337"/>
                  <a:pt x="5080235" y="810074"/>
                  <a:pt x="5074476" y="807049"/>
                </a:cubicBezTo>
                <a:cubicBezTo>
                  <a:pt x="5071908" y="810722"/>
                  <a:pt x="5069912" y="814167"/>
                  <a:pt x="5067125" y="817263"/>
                </a:cubicBezTo>
                <a:cubicBezTo>
                  <a:pt x="5071054" y="820682"/>
                  <a:pt x="5075772" y="819641"/>
                  <a:pt x="5078067" y="816989"/>
                </a:cubicBezTo>
                <a:close/>
                <a:moveTo>
                  <a:pt x="3204912" y="5060691"/>
                </a:moveTo>
                <a:cubicBezTo>
                  <a:pt x="3203942" y="5044557"/>
                  <a:pt x="3194753" y="5031930"/>
                  <a:pt x="3182867" y="5020014"/>
                </a:cubicBezTo>
                <a:cubicBezTo>
                  <a:pt x="3184587" y="5035530"/>
                  <a:pt x="3196473" y="5047444"/>
                  <a:pt x="3204912" y="5060691"/>
                </a:cubicBezTo>
                <a:close/>
                <a:moveTo>
                  <a:pt x="4661920" y="1764615"/>
                </a:moveTo>
                <a:cubicBezTo>
                  <a:pt x="4654254" y="1772395"/>
                  <a:pt x="4642954" y="1770646"/>
                  <a:pt x="4637586" y="1785079"/>
                </a:cubicBezTo>
                <a:cubicBezTo>
                  <a:pt x="4649233" y="1790559"/>
                  <a:pt x="4664787" y="1771926"/>
                  <a:pt x="4661920" y="1764615"/>
                </a:cubicBezTo>
                <a:close/>
                <a:moveTo>
                  <a:pt x="5048989" y="893530"/>
                </a:moveTo>
                <a:cubicBezTo>
                  <a:pt x="5048544" y="887068"/>
                  <a:pt x="5039104" y="879775"/>
                  <a:pt x="5034684" y="882460"/>
                </a:cubicBezTo>
                <a:cubicBezTo>
                  <a:pt x="5038487" y="887945"/>
                  <a:pt x="5037052" y="894446"/>
                  <a:pt x="5045917" y="899314"/>
                </a:cubicBezTo>
                <a:cubicBezTo>
                  <a:pt x="5048287" y="897745"/>
                  <a:pt x="5049138" y="895683"/>
                  <a:pt x="5048989" y="893530"/>
                </a:cubicBezTo>
                <a:close/>
                <a:moveTo>
                  <a:pt x="2658645" y="6303884"/>
                </a:moveTo>
                <a:cubicBezTo>
                  <a:pt x="2645335" y="6290860"/>
                  <a:pt x="2623471" y="6290724"/>
                  <a:pt x="2610519" y="6297386"/>
                </a:cubicBezTo>
                <a:cubicBezTo>
                  <a:pt x="2624631" y="6294571"/>
                  <a:pt x="2643643" y="6304400"/>
                  <a:pt x="2658645" y="6303884"/>
                </a:cubicBezTo>
                <a:close/>
                <a:moveTo>
                  <a:pt x="1518314" y="8884851"/>
                </a:moveTo>
                <a:cubicBezTo>
                  <a:pt x="1508353" y="8903329"/>
                  <a:pt x="1495227" y="8919549"/>
                  <a:pt x="1478156" y="8931618"/>
                </a:cubicBezTo>
                <a:cubicBezTo>
                  <a:pt x="1473067" y="8900844"/>
                  <a:pt x="1501806" y="8880260"/>
                  <a:pt x="1512604" y="8853653"/>
                </a:cubicBezTo>
                <a:cubicBezTo>
                  <a:pt x="1541034" y="8780634"/>
                  <a:pt x="1524427" y="8704358"/>
                  <a:pt x="1521093" y="8642504"/>
                </a:cubicBezTo>
                <a:cubicBezTo>
                  <a:pt x="1537951" y="8654231"/>
                  <a:pt x="1539784" y="8682616"/>
                  <a:pt x="1543648" y="8708571"/>
                </a:cubicBezTo>
                <a:cubicBezTo>
                  <a:pt x="1549608" y="8753638"/>
                  <a:pt x="1548199" y="8829413"/>
                  <a:pt x="1518314" y="8884851"/>
                </a:cubicBezTo>
                <a:close/>
                <a:moveTo>
                  <a:pt x="3201591" y="5076834"/>
                </a:moveTo>
                <a:cubicBezTo>
                  <a:pt x="3185510" y="5050691"/>
                  <a:pt x="3177649" y="5021041"/>
                  <a:pt x="3152727" y="4997656"/>
                </a:cubicBezTo>
                <a:cubicBezTo>
                  <a:pt x="3148386" y="5012872"/>
                  <a:pt x="3157436" y="5022580"/>
                  <a:pt x="3173954" y="5029404"/>
                </a:cubicBezTo>
                <a:cubicBezTo>
                  <a:pt x="3173822" y="5046954"/>
                  <a:pt x="3181155" y="5077799"/>
                  <a:pt x="3201591" y="5076834"/>
                </a:cubicBezTo>
                <a:close/>
                <a:moveTo>
                  <a:pt x="5119042" y="741676"/>
                </a:moveTo>
                <a:cubicBezTo>
                  <a:pt x="5110673" y="731802"/>
                  <a:pt x="5102333" y="748545"/>
                  <a:pt x="5110134" y="754367"/>
                </a:cubicBezTo>
                <a:cubicBezTo>
                  <a:pt x="5113030" y="749946"/>
                  <a:pt x="5116321" y="745699"/>
                  <a:pt x="5119042" y="741676"/>
                </a:cubicBezTo>
                <a:close/>
                <a:moveTo>
                  <a:pt x="701933" y="10742450"/>
                </a:moveTo>
                <a:cubicBezTo>
                  <a:pt x="687899" y="10773138"/>
                  <a:pt x="650883" y="10803131"/>
                  <a:pt x="631600" y="10833866"/>
                </a:cubicBezTo>
                <a:cubicBezTo>
                  <a:pt x="602001" y="10821260"/>
                  <a:pt x="579936" y="10795904"/>
                  <a:pt x="565488" y="10767292"/>
                </a:cubicBezTo>
                <a:cubicBezTo>
                  <a:pt x="603539" y="10742485"/>
                  <a:pt x="610800" y="10716371"/>
                  <a:pt x="635807" y="10683437"/>
                </a:cubicBezTo>
                <a:cubicBezTo>
                  <a:pt x="665824" y="10712307"/>
                  <a:pt x="672824" y="10720129"/>
                  <a:pt x="701933" y="10742450"/>
                </a:cubicBezTo>
                <a:close/>
                <a:moveTo>
                  <a:pt x="3197308" y="5097310"/>
                </a:moveTo>
                <a:cubicBezTo>
                  <a:pt x="3170311" y="5075387"/>
                  <a:pt x="3152999" y="5052032"/>
                  <a:pt x="3119337" y="5053817"/>
                </a:cubicBezTo>
                <a:cubicBezTo>
                  <a:pt x="3113911" y="5042377"/>
                  <a:pt x="3111182" y="5030224"/>
                  <a:pt x="3102883" y="5019894"/>
                </a:cubicBezTo>
                <a:cubicBezTo>
                  <a:pt x="3072331" y="5009251"/>
                  <a:pt x="3044053" y="5005323"/>
                  <a:pt x="3017064" y="5003868"/>
                </a:cubicBezTo>
                <a:cubicBezTo>
                  <a:pt x="2995164" y="5055588"/>
                  <a:pt x="2999296" y="5096916"/>
                  <a:pt x="2990786" y="5143130"/>
                </a:cubicBezTo>
                <a:cubicBezTo>
                  <a:pt x="3011747" y="5157150"/>
                  <a:pt x="3011708" y="5176646"/>
                  <a:pt x="3030923" y="5182756"/>
                </a:cubicBezTo>
                <a:cubicBezTo>
                  <a:pt x="3061697" y="5193974"/>
                  <a:pt x="3125733" y="5150401"/>
                  <a:pt x="3155182" y="5162461"/>
                </a:cubicBezTo>
                <a:cubicBezTo>
                  <a:pt x="3168481" y="5138830"/>
                  <a:pt x="3184899" y="5123239"/>
                  <a:pt x="3197308" y="5097310"/>
                </a:cubicBezTo>
                <a:close/>
                <a:moveTo>
                  <a:pt x="3226866" y="5030413"/>
                </a:moveTo>
                <a:cubicBezTo>
                  <a:pt x="3206139" y="5021255"/>
                  <a:pt x="3212990" y="5001437"/>
                  <a:pt x="3195886" y="4990549"/>
                </a:cubicBezTo>
                <a:cubicBezTo>
                  <a:pt x="3187922" y="5007494"/>
                  <a:pt x="3207612" y="5043798"/>
                  <a:pt x="3226866" y="5030413"/>
                </a:cubicBezTo>
                <a:close/>
                <a:moveTo>
                  <a:pt x="5013525" y="989323"/>
                </a:moveTo>
                <a:cubicBezTo>
                  <a:pt x="5008561" y="980959"/>
                  <a:pt x="5001059" y="972898"/>
                  <a:pt x="4991824" y="965494"/>
                </a:cubicBezTo>
                <a:cubicBezTo>
                  <a:pt x="4993846" y="973982"/>
                  <a:pt x="4971688" y="986026"/>
                  <a:pt x="4982307" y="993566"/>
                </a:cubicBezTo>
                <a:cubicBezTo>
                  <a:pt x="4989944" y="989346"/>
                  <a:pt x="4983743" y="976164"/>
                  <a:pt x="4993701" y="978665"/>
                </a:cubicBezTo>
                <a:cubicBezTo>
                  <a:pt x="5005548" y="983425"/>
                  <a:pt x="4995981" y="992013"/>
                  <a:pt x="5007827" y="996773"/>
                </a:cubicBezTo>
                <a:cubicBezTo>
                  <a:pt x="5009861" y="994349"/>
                  <a:pt x="5011491" y="991747"/>
                  <a:pt x="5013525" y="989323"/>
                </a:cubicBezTo>
                <a:close/>
                <a:moveTo>
                  <a:pt x="2339524" y="7041994"/>
                </a:moveTo>
                <a:cubicBezTo>
                  <a:pt x="2338822" y="7049999"/>
                  <a:pt x="2331469" y="7056647"/>
                  <a:pt x="2313663" y="7061026"/>
                </a:cubicBezTo>
                <a:cubicBezTo>
                  <a:pt x="2287688" y="7057158"/>
                  <a:pt x="2263826" y="7024739"/>
                  <a:pt x="2242788" y="7014017"/>
                </a:cubicBezTo>
                <a:cubicBezTo>
                  <a:pt x="2220561" y="7042717"/>
                  <a:pt x="2174316" y="7107410"/>
                  <a:pt x="2144785" y="7062974"/>
                </a:cubicBezTo>
                <a:cubicBezTo>
                  <a:pt x="2138078" y="7045744"/>
                  <a:pt x="2163403" y="7028399"/>
                  <a:pt x="2173791" y="7009211"/>
                </a:cubicBezTo>
                <a:cubicBezTo>
                  <a:pt x="2180039" y="6997229"/>
                  <a:pt x="2179961" y="6987683"/>
                  <a:pt x="2185331" y="6977691"/>
                </a:cubicBezTo>
                <a:cubicBezTo>
                  <a:pt x="2157873" y="6955572"/>
                  <a:pt x="2100259" y="6900155"/>
                  <a:pt x="2125249" y="6876005"/>
                </a:cubicBezTo>
                <a:cubicBezTo>
                  <a:pt x="2150240" y="6851855"/>
                  <a:pt x="2185967" y="6907112"/>
                  <a:pt x="2217419" y="6930996"/>
                </a:cubicBezTo>
                <a:cubicBezTo>
                  <a:pt x="2238141" y="6915423"/>
                  <a:pt x="2259514" y="6845446"/>
                  <a:pt x="2294642" y="6856688"/>
                </a:cubicBezTo>
                <a:cubicBezTo>
                  <a:pt x="2323057" y="6886363"/>
                  <a:pt x="2301340" y="6921471"/>
                  <a:pt x="2268951" y="6958045"/>
                </a:cubicBezTo>
                <a:cubicBezTo>
                  <a:pt x="2283887" y="6981766"/>
                  <a:pt x="2341632" y="7017980"/>
                  <a:pt x="2339524" y="7041994"/>
                </a:cubicBezTo>
                <a:close/>
                <a:moveTo>
                  <a:pt x="2432038" y="6835396"/>
                </a:moveTo>
                <a:cubicBezTo>
                  <a:pt x="2434693" y="6826145"/>
                  <a:pt x="2425444" y="6811634"/>
                  <a:pt x="2420328" y="6802958"/>
                </a:cubicBezTo>
                <a:cubicBezTo>
                  <a:pt x="2409132" y="6817494"/>
                  <a:pt x="2422023" y="6829367"/>
                  <a:pt x="2424819" y="6842483"/>
                </a:cubicBezTo>
                <a:cubicBezTo>
                  <a:pt x="2428944" y="6840979"/>
                  <a:pt x="2431152" y="6838480"/>
                  <a:pt x="2432038" y="6835396"/>
                </a:cubicBezTo>
                <a:close/>
                <a:moveTo>
                  <a:pt x="2450037" y="6799453"/>
                </a:moveTo>
                <a:cubicBezTo>
                  <a:pt x="2462621" y="6765572"/>
                  <a:pt x="2446820" y="6734356"/>
                  <a:pt x="2436068" y="6702519"/>
                </a:cubicBezTo>
                <a:cubicBezTo>
                  <a:pt x="2427843" y="6717893"/>
                  <a:pt x="2445430" y="6729940"/>
                  <a:pt x="2438579" y="6745446"/>
                </a:cubicBezTo>
                <a:cubicBezTo>
                  <a:pt x="2417413" y="6724214"/>
                  <a:pt x="2433479" y="6685693"/>
                  <a:pt x="2409997" y="6672943"/>
                </a:cubicBezTo>
                <a:cubicBezTo>
                  <a:pt x="2409234" y="6716798"/>
                  <a:pt x="2439331" y="6756707"/>
                  <a:pt x="2450037" y="6799453"/>
                </a:cubicBezTo>
                <a:close/>
                <a:moveTo>
                  <a:pt x="1033337" y="10009741"/>
                </a:moveTo>
                <a:cubicBezTo>
                  <a:pt x="1014474" y="10026819"/>
                  <a:pt x="994606" y="10042973"/>
                  <a:pt x="974343" y="10058952"/>
                </a:cubicBezTo>
                <a:cubicBezTo>
                  <a:pt x="960501" y="10028383"/>
                  <a:pt x="994778" y="9999896"/>
                  <a:pt x="1028020" y="9988692"/>
                </a:cubicBezTo>
                <a:cubicBezTo>
                  <a:pt x="1032439" y="9992562"/>
                  <a:pt x="1032977" y="10000951"/>
                  <a:pt x="1033337" y="10009741"/>
                </a:cubicBezTo>
                <a:close/>
                <a:moveTo>
                  <a:pt x="5198587" y="587684"/>
                </a:moveTo>
                <a:cubicBezTo>
                  <a:pt x="5193394" y="586339"/>
                  <a:pt x="5187273" y="575091"/>
                  <a:pt x="5183255" y="580910"/>
                </a:cubicBezTo>
                <a:cubicBezTo>
                  <a:pt x="5184605" y="587677"/>
                  <a:pt x="5193025" y="590448"/>
                  <a:pt x="5198587" y="587684"/>
                </a:cubicBezTo>
                <a:close/>
                <a:moveTo>
                  <a:pt x="3111632" y="5311701"/>
                </a:moveTo>
                <a:cubicBezTo>
                  <a:pt x="3088126" y="5305598"/>
                  <a:pt x="3104439" y="5283773"/>
                  <a:pt x="3098919" y="5270388"/>
                </a:cubicBezTo>
                <a:cubicBezTo>
                  <a:pt x="3079772" y="5273828"/>
                  <a:pt x="3069707" y="5247011"/>
                  <a:pt x="3055440" y="5238327"/>
                </a:cubicBezTo>
                <a:cubicBezTo>
                  <a:pt x="3049972" y="5262563"/>
                  <a:pt x="3089364" y="5270450"/>
                  <a:pt x="3094061" y="5291088"/>
                </a:cubicBezTo>
                <a:cubicBezTo>
                  <a:pt x="3071295" y="5280076"/>
                  <a:pt x="3068860" y="5261866"/>
                  <a:pt x="3044944" y="5251299"/>
                </a:cubicBezTo>
                <a:cubicBezTo>
                  <a:pt x="3041271" y="5268237"/>
                  <a:pt x="3064027" y="5274961"/>
                  <a:pt x="3068573" y="5288392"/>
                </a:cubicBezTo>
                <a:cubicBezTo>
                  <a:pt x="3056123" y="5280987"/>
                  <a:pt x="3045972" y="5272694"/>
                  <a:pt x="3034671" y="5264846"/>
                </a:cubicBezTo>
                <a:cubicBezTo>
                  <a:pt x="3030129" y="5288064"/>
                  <a:pt x="3068103" y="5294848"/>
                  <a:pt x="3070057" y="5315224"/>
                </a:cubicBezTo>
                <a:cubicBezTo>
                  <a:pt x="3062965" y="5309710"/>
                  <a:pt x="3055183" y="5293898"/>
                  <a:pt x="3047736" y="5305362"/>
                </a:cubicBezTo>
                <a:cubicBezTo>
                  <a:pt x="3055801" y="5310829"/>
                  <a:pt x="3061170" y="5317009"/>
                  <a:pt x="3066714" y="5322790"/>
                </a:cubicBezTo>
                <a:cubicBezTo>
                  <a:pt x="3076542" y="5308095"/>
                  <a:pt x="3078169" y="5321664"/>
                  <a:pt x="3095966" y="5326672"/>
                </a:cubicBezTo>
                <a:cubicBezTo>
                  <a:pt x="3097879" y="5313715"/>
                  <a:pt x="3106871" y="5318164"/>
                  <a:pt x="3111632" y="5311701"/>
                </a:cubicBezTo>
                <a:close/>
                <a:moveTo>
                  <a:pt x="5163331" y="674379"/>
                </a:moveTo>
                <a:cubicBezTo>
                  <a:pt x="5162891" y="664067"/>
                  <a:pt x="5149584" y="651988"/>
                  <a:pt x="5141607" y="658736"/>
                </a:cubicBezTo>
                <a:cubicBezTo>
                  <a:pt x="5142367" y="669935"/>
                  <a:pt x="5155211" y="669942"/>
                  <a:pt x="5158807" y="683338"/>
                </a:cubicBezTo>
                <a:cubicBezTo>
                  <a:pt x="5162194" y="681057"/>
                  <a:pt x="5163478" y="677816"/>
                  <a:pt x="5163331" y="674379"/>
                </a:cubicBezTo>
                <a:close/>
                <a:moveTo>
                  <a:pt x="1486849" y="8996378"/>
                </a:moveTo>
                <a:cubicBezTo>
                  <a:pt x="1482245" y="8993868"/>
                  <a:pt x="1480679" y="8985561"/>
                  <a:pt x="1474899" y="8991098"/>
                </a:cubicBezTo>
                <a:cubicBezTo>
                  <a:pt x="1479327" y="8994007"/>
                  <a:pt x="1480893" y="9002315"/>
                  <a:pt x="1486849" y="8996378"/>
                </a:cubicBezTo>
                <a:close/>
                <a:moveTo>
                  <a:pt x="3239610" y="5031760"/>
                </a:moveTo>
                <a:cubicBezTo>
                  <a:pt x="3236963" y="5017265"/>
                  <a:pt x="3222650" y="5007608"/>
                  <a:pt x="3221551" y="4992843"/>
                </a:cubicBezTo>
                <a:cubicBezTo>
                  <a:pt x="3232876" y="4993090"/>
                  <a:pt x="3227268" y="5014409"/>
                  <a:pt x="3238302" y="5004530"/>
                </a:cubicBezTo>
                <a:cubicBezTo>
                  <a:pt x="3231281" y="4992386"/>
                  <a:pt x="3225972" y="4991465"/>
                  <a:pt x="3209992" y="4987736"/>
                </a:cubicBezTo>
                <a:cubicBezTo>
                  <a:pt x="3207913" y="5005380"/>
                  <a:pt x="3225717" y="5030857"/>
                  <a:pt x="3239610" y="5031760"/>
                </a:cubicBezTo>
                <a:close/>
                <a:moveTo>
                  <a:pt x="5054771" y="923857"/>
                </a:moveTo>
                <a:cubicBezTo>
                  <a:pt x="5057761" y="918579"/>
                  <a:pt x="5058782" y="913560"/>
                  <a:pt x="5054451" y="909268"/>
                </a:cubicBezTo>
                <a:cubicBezTo>
                  <a:pt x="5051061" y="915857"/>
                  <a:pt x="5049871" y="927222"/>
                  <a:pt x="5040430" y="922575"/>
                </a:cubicBezTo>
                <a:cubicBezTo>
                  <a:pt x="5040937" y="917091"/>
                  <a:pt x="5037935" y="911959"/>
                  <a:pt x="5031650" y="907755"/>
                </a:cubicBezTo>
                <a:cubicBezTo>
                  <a:pt x="5028182" y="916688"/>
                  <a:pt x="5022649" y="911865"/>
                  <a:pt x="5019660" y="918630"/>
                </a:cubicBezTo>
                <a:cubicBezTo>
                  <a:pt x="5024363" y="926416"/>
                  <a:pt x="5032750" y="933451"/>
                  <a:pt x="5043267" y="940001"/>
                </a:cubicBezTo>
                <a:cubicBezTo>
                  <a:pt x="5046819" y="934673"/>
                  <a:pt x="5051780" y="929136"/>
                  <a:pt x="5054771" y="923857"/>
                </a:cubicBezTo>
                <a:close/>
                <a:moveTo>
                  <a:pt x="5310737" y="345232"/>
                </a:moveTo>
                <a:cubicBezTo>
                  <a:pt x="5304082" y="341818"/>
                  <a:pt x="5308719" y="336757"/>
                  <a:pt x="5300108" y="333426"/>
                </a:cubicBezTo>
                <a:cubicBezTo>
                  <a:pt x="5294492" y="338528"/>
                  <a:pt x="5300569" y="342161"/>
                  <a:pt x="5293223" y="347921"/>
                </a:cubicBezTo>
                <a:cubicBezTo>
                  <a:pt x="5299877" y="351335"/>
                  <a:pt x="5306356" y="355146"/>
                  <a:pt x="5310737" y="345232"/>
                </a:cubicBezTo>
                <a:close/>
                <a:moveTo>
                  <a:pt x="5294143" y="383876"/>
                </a:moveTo>
                <a:cubicBezTo>
                  <a:pt x="5298502" y="377270"/>
                  <a:pt x="5297792" y="371269"/>
                  <a:pt x="5291437" y="366091"/>
                </a:cubicBezTo>
                <a:cubicBezTo>
                  <a:pt x="5284142" y="372821"/>
                  <a:pt x="5285253" y="379000"/>
                  <a:pt x="5294143" y="383876"/>
                </a:cubicBezTo>
                <a:close/>
                <a:moveTo>
                  <a:pt x="5151341" y="708850"/>
                </a:moveTo>
                <a:cubicBezTo>
                  <a:pt x="5149658" y="698660"/>
                  <a:pt x="5141802" y="689521"/>
                  <a:pt x="5133722" y="679811"/>
                </a:cubicBezTo>
                <a:cubicBezTo>
                  <a:pt x="5120620" y="690080"/>
                  <a:pt x="5139113" y="717143"/>
                  <a:pt x="5151341" y="708850"/>
                </a:cubicBezTo>
                <a:close/>
                <a:moveTo>
                  <a:pt x="5087824" y="852852"/>
                </a:moveTo>
                <a:cubicBezTo>
                  <a:pt x="5088930" y="851418"/>
                  <a:pt x="5089819" y="849407"/>
                  <a:pt x="5087445" y="848358"/>
                </a:cubicBezTo>
                <a:cubicBezTo>
                  <a:pt x="5080231" y="857190"/>
                  <a:pt x="5083084" y="836815"/>
                  <a:pt x="5077986" y="845140"/>
                </a:cubicBezTo>
                <a:cubicBezTo>
                  <a:pt x="5082816" y="849197"/>
                  <a:pt x="5076055" y="854864"/>
                  <a:pt x="5084148" y="857959"/>
                </a:cubicBezTo>
                <a:cubicBezTo>
                  <a:pt x="5085255" y="856525"/>
                  <a:pt x="5086539" y="854689"/>
                  <a:pt x="5087824" y="852852"/>
                </a:cubicBezTo>
                <a:close/>
                <a:moveTo>
                  <a:pt x="5237381" y="514529"/>
                </a:moveTo>
                <a:cubicBezTo>
                  <a:pt x="5237350" y="504920"/>
                  <a:pt x="5229978" y="496864"/>
                  <a:pt x="5221095" y="494379"/>
                </a:cubicBezTo>
                <a:cubicBezTo>
                  <a:pt x="5212067" y="501905"/>
                  <a:pt x="5217365" y="507125"/>
                  <a:pt x="5210062" y="513973"/>
                </a:cubicBezTo>
                <a:cubicBezTo>
                  <a:pt x="5219256" y="514677"/>
                  <a:pt x="5228493" y="516360"/>
                  <a:pt x="5237381" y="514529"/>
                </a:cubicBezTo>
                <a:close/>
                <a:moveTo>
                  <a:pt x="1482035" y="9018049"/>
                </a:moveTo>
                <a:cubicBezTo>
                  <a:pt x="1469594" y="9010649"/>
                  <a:pt x="1471119" y="8981337"/>
                  <a:pt x="1454020" y="8986633"/>
                </a:cubicBezTo>
                <a:cubicBezTo>
                  <a:pt x="1463413" y="8995543"/>
                  <a:pt x="1464381" y="9032144"/>
                  <a:pt x="1482035" y="9018049"/>
                </a:cubicBezTo>
                <a:close/>
                <a:moveTo>
                  <a:pt x="3001325" y="5581839"/>
                </a:moveTo>
                <a:cubicBezTo>
                  <a:pt x="2993578" y="5509881"/>
                  <a:pt x="2910870" y="5465247"/>
                  <a:pt x="2819719" y="5439726"/>
                </a:cubicBezTo>
                <a:cubicBezTo>
                  <a:pt x="2838059" y="5484476"/>
                  <a:pt x="2897153" y="5532955"/>
                  <a:pt x="2951336" y="5564511"/>
                </a:cubicBezTo>
                <a:cubicBezTo>
                  <a:pt x="2964583" y="5572268"/>
                  <a:pt x="2985378" y="5590975"/>
                  <a:pt x="3001325" y="5581839"/>
                </a:cubicBezTo>
                <a:close/>
                <a:moveTo>
                  <a:pt x="3132401" y="5285182"/>
                </a:moveTo>
                <a:cubicBezTo>
                  <a:pt x="3134210" y="5265993"/>
                  <a:pt x="3087567" y="5224918"/>
                  <a:pt x="3083108" y="5245792"/>
                </a:cubicBezTo>
                <a:cubicBezTo>
                  <a:pt x="3093180" y="5240248"/>
                  <a:pt x="3094606" y="5261820"/>
                  <a:pt x="3092929" y="5263459"/>
                </a:cubicBezTo>
                <a:cubicBezTo>
                  <a:pt x="3100786" y="5256459"/>
                  <a:pt x="3118299" y="5271813"/>
                  <a:pt x="3117255" y="5278490"/>
                </a:cubicBezTo>
                <a:cubicBezTo>
                  <a:pt x="3115262" y="5277609"/>
                  <a:pt x="3111462" y="5279738"/>
                  <a:pt x="3115495" y="5282472"/>
                </a:cubicBezTo>
                <a:cubicBezTo>
                  <a:pt x="3118756" y="5277249"/>
                  <a:pt x="3126070" y="5283337"/>
                  <a:pt x="3132401" y="5285182"/>
                </a:cubicBezTo>
                <a:close/>
                <a:moveTo>
                  <a:pt x="3235502" y="5051839"/>
                </a:moveTo>
                <a:cubicBezTo>
                  <a:pt x="3233111" y="5050782"/>
                  <a:pt x="3230895" y="5049328"/>
                  <a:pt x="3233100" y="5046494"/>
                </a:cubicBezTo>
                <a:lnTo>
                  <a:pt x="3225527" y="5043148"/>
                </a:lnTo>
                <a:cubicBezTo>
                  <a:pt x="3215900" y="5049840"/>
                  <a:pt x="3233356" y="5059932"/>
                  <a:pt x="3235502" y="5051839"/>
                </a:cubicBezTo>
                <a:close/>
                <a:moveTo>
                  <a:pt x="3246939" y="5025956"/>
                </a:moveTo>
                <a:cubicBezTo>
                  <a:pt x="3253729" y="5017057"/>
                  <a:pt x="3241958" y="5015665"/>
                  <a:pt x="3240130" y="5010098"/>
                </a:cubicBezTo>
                <a:cubicBezTo>
                  <a:pt x="3236213" y="5017885"/>
                  <a:pt x="3238216" y="5023054"/>
                  <a:pt x="3246939" y="5025956"/>
                </a:cubicBezTo>
                <a:close/>
                <a:moveTo>
                  <a:pt x="5013565" y="1031281"/>
                </a:moveTo>
                <a:cubicBezTo>
                  <a:pt x="5012182" y="1036521"/>
                  <a:pt x="5010066" y="1041786"/>
                  <a:pt x="5006358" y="1046912"/>
                </a:cubicBezTo>
                <a:cubicBezTo>
                  <a:pt x="4998919" y="1028911"/>
                  <a:pt x="4978033" y="1013037"/>
                  <a:pt x="4968860" y="995694"/>
                </a:cubicBezTo>
                <a:cubicBezTo>
                  <a:pt x="4972411" y="981125"/>
                  <a:pt x="4983992" y="954914"/>
                  <a:pt x="4993208" y="947120"/>
                </a:cubicBezTo>
                <a:cubicBezTo>
                  <a:pt x="5007304" y="960942"/>
                  <a:pt x="5013381" y="975494"/>
                  <a:pt x="5029437" y="989234"/>
                </a:cubicBezTo>
                <a:cubicBezTo>
                  <a:pt x="5015273" y="1000063"/>
                  <a:pt x="5017715" y="1015560"/>
                  <a:pt x="5013565" y="1031281"/>
                </a:cubicBezTo>
                <a:close/>
                <a:moveTo>
                  <a:pt x="4428563" y="2357669"/>
                </a:moveTo>
                <a:cubicBezTo>
                  <a:pt x="4424098" y="2327866"/>
                  <a:pt x="4382338" y="2315888"/>
                  <a:pt x="4359518" y="2333796"/>
                </a:cubicBezTo>
                <a:cubicBezTo>
                  <a:pt x="4368966" y="2367218"/>
                  <a:pt x="4402654" y="2375010"/>
                  <a:pt x="4428563" y="2357669"/>
                </a:cubicBezTo>
                <a:close/>
                <a:moveTo>
                  <a:pt x="5063925" y="921838"/>
                </a:moveTo>
                <a:cubicBezTo>
                  <a:pt x="5058779" y="933893"/>
                  <a:pt x="5050715" y="945908"/>
                  <a:pt x="5043300" y="956187"/>
                </a:cubicBezTo>
                <a:cubicBezTo>
                  <a:pt x="5026399" y="943488"/>
                  <a:pt x="5013183" y="930037"/>
                  <a:pt x="5005429" y="916147"/>
                </a:cubicBezTo>
                <a:cubicBezTo>
                  <a:pt x="5006922" y="903013"/>
                  <a:pt x="5018114" y="911288"/>
                  <a:pt x="5025148" y="895370"/>
                </a:cubicBezTo>
                <a:cubicBezTo>
                  <a:pt x="5030296" y="884802"/>
                  <a:pt x="5023189" y="875954"/>
                  <a:pt x="5035931" y="864460"/>
                </a:cubicBezTo>
                <a:cubicBezTo>
                  <a:pt x="5048763" y="862520"/>
                  <a:pt x="5051691" y="889499"/>
                  <a:pt x="5067054" y="887249"/>
                </a:cubicBezTo>
                <a:cubicBezTo>
                  <a:pt x="5071303" y="897688"/>
                  <a:pt x="5069072" y="909783"/>
                  <a:pt x="5063925" y="921838"/>
                </a:cubicBezTo>
                <a:close/>
                <a:moveTo>
                  <a:pt x="3148433" y="5257524"/>
                </a:moveTo>
                <a:cubicBezTo>
                  <a:pt x="3138153" y="5250601"/>
                  <a:pt x="3137417" y="5239328"/>
                  <a:pt x="3124040" y="5232943"/>
                </a:cubicBezTo>
                <a:cubicBezTo>
                  <a:pt x="3123544" y="5247003"/>
                  <a:pt x="3110850" y="5230447"/>
                  <a:pt x="3110355" y="5244507"/>
                </a:cubicBezTo>
                <a:cubicBezTo>
                  <a:pt x="3117003" y="5248870"/>
                  <a:pt x="3132317" y="5234696"/>
                  <a:pt x="3133685" y="5251007"/>
                </a:cubicBezTo>
                <a:cubicBezTo>
                  <a:pt x="3127682" y="5255969"/>
                  <a:pt x="3116403" y="5256697"/>
                  <a:pt x="3127352" y="5265341"/>
                </a:cubicBezTo>
                <a:cubicBezTo>
                  <a:pt x="3129908" y="5261712"/>
                  <a:pt x="3135090" y="5264002"/>
                  <a:pt x="3140494" y="5266866"/>
                </a:cubicBezTo>
                <a:cubicBezTo>
                  <a:pt x="3142383" y="5261513"/>
                  <a:pt x="3145784" y="5259207"/>
                  <a:pt x="3148433" y="5257524"/>
                </a:cubicBezTo>
                <a:close/>
                <a:moveTo>
                  <a:pt x="4955222" y="1169501"/>
                </a:moveTo>
                <a:cubicBezTo>
                  <a:pt x="4949236" y="1162574"/>
                  <a:pt x="4944621" y="1155776"/>
                  <a:pt x="4938858" y="1149422"/>
                </a:cubicBezTo>
                <a:cubicBezTo>
                  <a:pt x="4928308" y="1157134"/>
                  <a:pt x="4948683" y="1171371"/>
                  <a:pt x="4955222" y="1169501"/>
                </a:cubicBezTo>
                <a:close/>
                <a:moveTo>
                  <a:pt x="516246" y="11217291"/>
                </a:moveTo>
                <a:cubicBezTo>
                  <a:pt x="517854" y="11209077"/>
                  <a:pt x="515937" y="11199425"/>
                  <a:pt x="507730" y="11192705"/>
                </a:cubicBezTo>
                <a:cubicBezTo>
                  <a:pt x="500102" y="11200282"/>
                  <a:pt x="493048" y="11207636"/>
                  <a:pt x="485199" y="11214638"/>
                </a:cubicBezTo>
                <a:cubicBezTo>
                  <a:pt x="491527" y="11220766"/>
                  <a:pt x="497855" y="11226894"/>
                  <a:pt x="503610" y="11233244"/>
                </a:cubicBezTo>
                <a:cubicBezTo>
                  <a:pt x="509505" y="11232279"/>
                  <a:pt x="514638" y="11225505"/>
                  <a:pt x="516246" y="11217291"/>
                </a:cubicBezTo>
                <a:close/>
                <a:moveTo>
                  <a:pt x="4459006" y="2294988"/>
                </a:moveTo>
                <a:cubicBezTo>
                  <a:pt x="4459006" y="2294988"/>
                  <a:pt x="4459317" y="2275274"/>
                  <a:pt x="4459006" y="2294988"/>
                </a:cubicBezTo>
                <a:close/>
                <a:moveTo>
                  <a:pt x="2450520" y="6844810"/>
                </a:moveTo>
                <a:cubicBezTo>
                  <a:pt x="2453346" y="6830853"/>
                  <a:pt x="2451524" y="6817692"/>
                  <a:pt x="2440581" y="6805729"/>
                </a:cubicBezTo>
                <a:cubicBezTo>
                  <a:pt x="2436558" y="6819158"/>
                  <a:pt x="2444402" y="6831652"/>
                  <a:pt x="2450520" y="6844810"/>
                </a:cubicBezTo>
                <a:close/>
                <a:moveTo>
                  <a:pt x="5100608" y="850147"/>
                </a:moveTo>
                <a:cubicBezTo>
                  <a:pt x="5097033" y="860647"/>
                  <a:pt x="5091565" y="870612"/>
                  <a:pt x="5082006" y="876726"/>
                </a:cubicBezTo>
                <a:cubicBezTo>
                  <a:pt x="5069827" y="859325"/>
                  <a:pt x="5065006" y="841328"/>
                  <a:pt x="5054589" y="824225"/>
                </a:cubicBezTo>
                <a:cubicBezTo>
                  <a:pt x="5057231" y="812891"/>
                  <a:pt x="5067805" y="800736"/>
                  <a:pt x="5076837" y="788860"/>
                </a:cubicBezTo>
                <a:cubicBezTo>
                  <a:pt x="5087368" y="799283"/>
                  <a:pt x="5090760" y="810878"/>
                  <a:pt x="5107858" y="820356"/>
                </a:cubicBezTo>
                <a:cubicBezTo>
                  <a:pt x="5105866" y="828611"/>
                  <a:pt x="5104183" y="839647"/>
                  <a:pt x="5100608" y="850147"/>
                </a:cubicBezTo>
                <a:close/>
                <a:moveTo>
                  <a:pt x="5203455" y="618137"/>
                </a:moveTo>
                <a:cubicBezTo>
                  <a:pt x="5205272" y="612116"/>
                  <a:pt x="5204864" y="607308"/>
                  <a:pt x="5199286" y="607929"/>
                </a:cubicBezTo>
                <a:cubicBezTo>
                  <a:pt x="5203249" y="622970"/>
                  <a:pt x="5185830" y="617647"/>
                  <a:pt x="5181128" y="621740"/>
                </a:cubicBezTo>
                <a:cubicBezTo>
                  <a:pt x="5190004" y="625661"/>
                  <a:pt x="5185004" y="631522"/>
                  <a:pt x="5194283" y="635622"/>
                </a:cubicBezTo>
                <a:cubicBezTo>
                  <a:pt x="5197599" y="631391"/>
                  <a:pt x="5201639" y="624157"/>
                  <a:pt x="5203455" y="618137"/>
                </a:cubicBezTo>
                <a:close/>
                <a:moveTo>
                  <a:pt x="5168803" y="696788"/>
                </a:moveTo>
                <a:cubicBezTo>
                  <a:pt x="5164122" y="709537"/>
                  <a:pt x="5157826" y="721633"/>
                  <a:pt x="5147912" y="729532"/>
                </a:cubicBezTo>
                <a:cubicBezTo>
                  <a:pt x="5127541" y="715336"/>
                  <a:pt x="5119915" y="699215"/>
                  <a:pt x="5115773" y="682744"/>
                </a:cubicBezTo>
                <a:cubicBezTo>
                  <a:pt x="5135942" y="673708"/>
                  <a:pt x="5127806" y="643665"/>
                  <a:pt x="5147228" y="635244"/>
                </a:cubicBezTo>
                <a:cubicBezTo>
                  <a:pt x="5159638" y="645922"/>
                  <a:pt x="5165149" y="662526"/>
                  <a:pt x="5180010" y="660118"/>
                </a:cubicBezTo>
                <a:cubicBezTo>
                  <a:pt x="5176553" y="670635"/>
                  <a:pt x="5173485" y="684038"/>
                  <a:pt x="5168803" y="696788"/>
                </a:cubicBezTo>
                <a:close/>
                <a:moveTo>
                  <a:pt x="5239239" y="538560"/>
                </a:moveTo>
                <a:cubicBezTo>
                  <a:pt x="5239853" y="534213"/>
                  <a:pt x="5238884" y="531026"/>
                  <a:pt x="5235456" y="532870"/>
                </a:cubicBezTo>
                <a:cubicBezTo>
                  <a:pt x="5239206" y="538365"/>
                  <a:pt x="5228055" y="546392"/>
                  <a:pt x="5233530" y="551211"/>
                </a:cubicBezTo>
                <a:cubicBezTo>
                  <a:pt x="5236430" y="548413"/>
                  <a:pt x="5238625" y="542906"/>
                  <a:pt x="5239239" y="538560"/>
                </a:cubicBezTo>
                <a:close/>
                <a:moveTo>
                  <a:pt x="4739183" y="1674194"/>
                </a:moveTo>
                <a:cubicBezTo>
                  <a:pt x="4705888" y="1635021"/>
                  <a:pt x="4691318" y="1588873"/>
                  <a:pt x="4671040" y="1544780"/>
                </a:cubicBezTo>
                <a:cubicBezTo>
                  <a:pt x="4636715" y="1549693"/>
                  <a:pt x="4609024" y="1569604"/>
                  <a:pt x="4572401" y="1567866"/>
                </a:cubicBezTo>
                <a:cubicBezTo>
                  <a:pt x="4547546" y="1650982"/>
                  <a:pt x="4572304" y="1714240"/>
                  <a:pt x="4622528" y="1766998"/>
                </a:cubicBezTo>
                <a:cubicBezTo>
                  <a:pt x="4660457" y="1733626"/>
                  <a:pt x="4704407" y="1715207"/>
                  <a:pt x="4739183" y="1674194"/>
                </a:cubicBezTo>
                <a:close/>
                <a:moveTo>
                  <a:pt x="2667471" y="6365892"/>
                </a:moveTo>
                <a:cubicBezTo>
                  <a:pt x="2673473" y="6340443"/>
                  <a:pt x="2633958" y="6326317"/>
                  <a:pt x="2604377" y="6319915"/>
                </a:cubicBezTo>
                <a:cubicBezTo>
                  <a:pt x="2590591" y="6329542"/>
                  <a:pt x="2579499" y="6354647"/>
                  <a:pt x="2581487" y="6371720"/>
                </a:cubicBezTo>
                <a:cubicBezTo>
                  <a:pt x="2610851" y="6398030"/>
                  <a:pt x="2661117" y="6392138"/>
                  <a:pt x="2667471" y="6365892"/>
                </a:cubicBezTo>
                <a:close/>
                <a:moveTo>
                  <a:pt x="5313166" y="381439"/>
                </a:moveTo>
                <a:cubicBezTo>
                  <a:pt x="5315006" y="374964"/>
                  <a:pt x="5314879" y="367917"/>
                  <a:pt x="5313844" y="363194"/>
                </a:cubicBezTo>
                <a:cubicBezTo>
                  <a:pt x="5304703" y="379536"/>
                  <a:pt x="5298912" y="385035"/>
                  <a:pt x="5300682" y="396244"/>
                </a:cubicBezTo>
                <a:cubicBezTo>
                  <a:pt x="5307518" y="393814"/>
                  <a:pt x="5311325" y="387913"/>
                  <a:pt x="5313166" y="381439"/>
                </a:cubicBezTo>
                <a:close/>
                <a:moveTo>
                  <a:pt x="5136589" y="781733"/>
                </a:moveTo>
                <a:cubicBezTo>
                  <a:pt x="5133865" y="791099"/>
                  <a:pt x="5130275" y="800558"/>
                  <a:pt x="5122509" y="810665"/>
                </a:cubicBezTo>
                <a:cubicBezTo>
                  <a:pt x="5110152" y="798080"/>
                  <a:pt x="5107354" y="783067"/>
                  <a:pt x="5085570" y="771542"/>
                </a:cubicBezTo>
                <a:cubicBezTo>
                  <a:pt x="5095183" y="752986"/>
                  <a:pt x="5097869" y="735171"/>
                  <a:pt x="5111121" y="715848"/>
                </a:cubicBezTo>
                <a:cubicBezTo>
                  <a:pt x="5127512" y="727841"/>
                  <a:pt x="5124303" y="742575"/>
                  <a:pt x="5145474" y="753354"/>
                </a:cubicBezTo>
                <a:cubicBezTo>
                  <a:pt x="5141171" y="763092"/>
                  <a:pt x="5139313" y="772366"/>
                  <a:pt x="5136589" y="781733"/>
                </a:cubicBezTo>
                <a:close/>
                <a:moveTo>
                  <a:pt x="3653844" y="4144489"/>
                </a:moveTo>
                <a:cubicBezTo>
                  <a:pt x="3637190" y="4138890"/>
                  <a:pt x="3628407" y="4133936"/>
                  <a:pt x="3614901" y="4148626"/>
                </a:cubicBezTo>
                <a:cubicBezTo>
                  <a:pt x="3612007" y="4146382"/>
                  <a:pt x="3612142" y="4140139"/>
                  <a:pt x="3607386" y="4139567"/>
                </a:cubicBezTo>
                <a:cubicBezTo>
                  <a:pt x="3607639" y="4119881"/>
                  <a:pt x="3627871" y="4134220"/>
                  <a:pt x="3631303" y="4117308"/>
                </a:cubicBezTo>
                <a:cubicBezTo>
                  <a:pt x="3643961" y="4119875"/>
                  <a:pt x="3650277" y="4129911"/>
                  <a:pt x="3653844" y="4144489"/>
                </a:cubicBezTo>
                <a:close/>
                <a:moveTo>
                  <a:pt x="2662712" y="6392843"/>
                </a:moveTo>
                <a:cubicBezTo>
                  <a:pt x="2653235" y="6390561"/>
                  <a:pt x="2646160" y="6393627"/>
                  <a:pt x="2640868" y="6401291"/>
                </a:cubicBezTo>
                <a:cubicBezTo>
                  <a:pt x="2651282" y="6406845"/>
                  <a:pt x="2658579" y="6404354"/>
                  <a:pt x="2662712" y="6392843"/>
                </a:cubicBezTo>
                <a:close/>
                <a:moveTo>
                  <a:pt x="3119595" y="5363764"/>
                </a:moveTo>
                <a:cubicBezTo>
                  <a:pt x="3111892" y="5361789"/>
                  <a:pt x="3112984" y="5356085"/>
                  <a:pt x="3105856" y="5353886"/>
                </a:cubicBezTo>
                <a:cubicBezTo>
                  <a:pt x="3098010" y="5365175"/>
                  <a:pt x="3114048" y="5374163"/>
                  <a:pt x="3119595" y="5363764"/>
                </a:cubicBezTo>
                <a:close/>
                <a:moveTo>
                  <a:pt x="5206658" y="640288"/>
                </a:moveTo>
                <a:cubicBezTo>
                  <a:pt x="5204395" y="645340"/>
                  <a:pt x="5200948" y="650551"/>
                  <a:pt x="5195386" y="656044"/>
                </a:cubicBezTo>
                <a:cubicBezTo>
                  <a:pt x="5182757" y="640971"/>
                  <a:pt x="5169953" y="626295"/>
                  <a:pt x="5156570" y="611838"/>
                </a:cubicBezTo>
                <a:cubicBezTo>
                  <a:pt x="5164817" y="593173"/>
                  <a:pt x="5178958" y="574265"/>
                  <a:pt x="5182118" y="556200"/>
                </a:cubicBezTo>
                <a:cubicBezTo>
                  <a:pt x="5194730" y="563671"/>
                  <a:pt x="5207603" y="586922"/>
                  <a:pt x="5220092" y="595762"/>
                </a:cubicBezTo>
                <a:cubicBezTo>
                  <a:pt x="5209565" y="611403"/>
                  <a:pt x="5213445" y="625132"/>
                  <a:pt x="5206658" y="640288"/>
                </a:cubicBezTo>
                <a:close/>
                <a:moveTo>
                  <a:pt x="5241440" y="562652"/>
                </a:moveTo>
                <a:cubicBezTo>
                  <a:pt x="5238845" y="566543"/>
                  <a:pt x="5235229" y="569953"/>
                  <a:pt x="5229788" y="572587"/>
                </a:cubicBezTo>
                <a:cubicBezTo>
                  <a:pt x="5222385" y="554922"/>
                  <a:pt x="5207948" y="541346"/>
                  <a:pt x="5194391" y="530079"/>
                </a:cubicBezTo>
                <a:cubicBezTo>
                  <a:pt x="5199895" y="513319"/>
                  <a:pt x="5205399" y="496560"/>
                  <a:pt x="5216518" y="478923"/>
                </a:cubicBezTo>
                <a:cubicBezTo>
                  <a:pt x="5240614" y="477095"/>
                  <a:pt x="5249193" y="508233"/>
                  <a:pt x="5258988" y="522636"/>
                </a:cubicBezTo>
                <a:cubicBezTo>
                  <a:pt x="5247831" y="534979"/>
                  <a:pt x="5249227" y="550979"/>
                  <a:pt x="5241440" y="562652"/>
                </a:cubicBezTo>
                <a:close/>
                <a:moveTo>
                  <a:pt x="2927999" y="5798557"/>
                </a:moveTo>
                <a:cubicBezTo>
                  <a:pt x="2919281" y="5795659"/>
                  <a:pt x="2912869" y="5796162"/>
                  <a:pt x="2908410" y="5800865"/>
                </a:cubicBezTo>
                <a:cubicBezTo>
                  <a:pt x="2917128" y="5803764"/>
                  <a:pt x="2925225" y="5805912"/>
                  <a:pt x="2927999" y="5798557"/>
                </a:cubicBezTo>
                <a:close/>
                <a:moveTo>
                  <a:pt x="5282731" y="469738"/>
                </a:moveTo>
                <a:cubicBezTo>
                  <a:pt x="5280348" y="480433"/>
                  <a:pt x="5276820" y="490324"/>
                  <a:pt x="5270026" y="495909"/>
                </a:cubicBezTo>
                <a:cubicBezTo>
                  <a:pt x="5261311" y="482994"/>
                  <a:pt x="5259412" y="468797"/>
                  <a:pt x="5239380" y="457561"/>
                </a:cubicBezTo>
                <a:cubicBezTo>
                  <a:pt x="5241051" y="443987"/>
                  <a:pt x="5250200" y="418929"/>
                  <a:pt x="5261799" y="411174"/>
                </a:cubicBezTo>
                <a:cubicBezTo>
                  <a:pt x="5270725" y="412732"/>
                  <a:pt x="5278304" y="430393"/>
                  <a:pt x="5288556" y="438739"/>
                </a:cubicBezTo>
                <a:cubicBezTo>
                  <a:pt x="5286348" y="447543"/>
                  <a:pt x="5285113" y="459043"/>
                  <a:pt x="5282731" y="469738"/>
                </a:cubicBezTo>
                <a:close/>
                <a:moveTo>
                  <a:pt x="557532" y="11164348"/>
                </a:moveTo>
                <a:cubicBezTo>
                  <a:pt x="558848" y="11162581"/>
                  <a:pt x="559605" y="11160059"/>
                  <a:pt x="559565" y="11156115"/>
                </a:cubicBezTo>
                <a:cubicBezTo>
                  <a:pt x="542884" y="11141128"/>
                  <a:pt x="530559" y="11164716"/>
                  <a:pt x="537034" y="11178048"/>
                </a:cubicBezTo>
                <a:cubicBezTo>
                  <a:pt x="544602" y="11168184"/>
                  <a:pt x="553583" y="11169653"/>
                  <a:pt x="557532" y="11164348"/>
                </a:cubicBezTo>
                <a:close/>
                <a:moveTo>
                  <a:pt x="2872502" y="5926988"/>
                </a:moveTo>
                <a:cubicBezTo>
                  <a:pt x="2873816" y="5922265"/>
                  <a:pt x="2873695" y="5916611"/>
                  <a:pt x="2869520" y="5919056"/>
                </a:cubicBezTo>
                <a:cubicBezTo>
                  <a:pt x="2868945" y="5919279"/>
                  <a:pt x="2866263" y="5928581"/>
                  <a:pt x="2866884" y="5929332"/>
                </a:cubicBezTo>
                <a:cubicBezTo>
                  <a:pt x="2868443" y="5935502"/>
                  <a:pt x="2871189" y="5931711"/>
                  <a:pt x="2872502" y="5926988"/>
                </a:cubicBezTo>
                <a:close/>
                <a:moveTo>
                  <a:pt x="5316577" y="401194"/>
                </a:moveTo>
                <a:cubicBezTo>
                  <a:pt x="5314016" y="407024"/>
                  <a:pt x="5310143" y="412867"/>
                  <a:pt x="5303819" y="418486"/>
                </a:cubicBezTo>
                <a:cubicBezTo>
                  <a:pt x="5288113" y="399696"/>
                  <a:pt x="5275517" y="380386"/>
                  <a:pt x="5272080" y="359908"/>
                </a:cubicBezTo>
                <a:cubicBezTo>
                  <a:pt x="5290338" y="349016"/>
                  <a:pt x="5286880" y="331847"/>
                  <a:pt x="5301492" y="315078"/>
                </a:cubicBezTo>
                <a:cubicBezTo>
                  <a:pt x="5314934" y="328127"/>
                  <a:pt x="5328199" y="341572"/>
                  <a:pt x="5335017" y="355486"/>
                </a:cubicBezTo>
                <a:cubicBezTo>
                  <a:pt x="5320141" y="366332"/>
                  <a:pt x="5324259" y="383704"/>
                  <a:pt x="5316577" y="401194"/>
                </a:cubicBezTo>
                <a:close/>
                <a:moveTo>
                  <a:pt x="1722264" y="8537798"/>
                </a:moveTo>
                <a:cubicBezTo>
                  <a:pt x="1702776" y="8521067"/>
                  <a:pt x="1722980" y="8504673"/>
                  <a:pt x="1725674" y="8487711"/>
                </a:cubicBezTo>
                <a:cubicBezTo>
                  <a:pt x="1733647" y="8442507"/>
                  <a:pt x="1741678" y="8366754"/>
                  <a:pt x="1732993" y="8322311"/>
                </a:cubicBezTo>
                <a:cubicBezTo>
                  <a:pt x="1729761" y="8304640"/>
                  <a:pt x="1717516" y="8283465"/>
                  <a:pt x="1730137" y="8264678"/>
                </a:cubicBezTo>
                <a:cubicBezTo>
                  <a:pt x="1764696" y="8296190"/>
                  <a:pt x="1756307" y="8348854"/>
                  <a:pt x="1752173" y="8396232"/>
                </a:cubicBezTo>
                <a:cubicBezTo>
                  <a:pt x="1747766" y="8442057"/>
                  <a:pt x="1746205" y="8497738"/>
                  <a:pt x="1722264" y="8537798"/>
                </a:cubicBezTo>
                <a:close/>
                <a:moveTo>
                  <a:pt x="4966298" y="1197237"/>
                </a:moveTo>
                <a:cubicBezTo>
                  <a:pt x="4949168" y="1189668"/>
                  <a:pt x="4928707" y="1157310"/>
                  <a:pt x="4915120" y="1170818"/>
                </a:cubicBezTo>
                <a:cubicBezTo>
                  <a:pt x="4927739" y="1177821"/>
                  <a:pt x="4925287" y="1187682"/>
                  <a:pt x="4936534" y="1194555"/>
                </a:cubicBezTo>
                <a:cubicBezTo>
                  <a:pt x="4945407" y="1188482"/>
                  <a:pt x="4956396" y="1198096"/>
                  <a:pt x="4966298" y="1197237"/>
                </a:cubicBezTo>
                <a:close/>
                <a:moveTo>
                  <a:pt x="649510" y="10970362"/>
                </a:moveTo>
                <a:cubicBezTo>
                  <a:pt x="608677" y="10983129"/>
                  <a:pt x="620201" y="11035620"/>
                  <a:pt x="601128" y="11047573"/>
                </a:cubicBezTo>
                <a:cubicBezTo>
                  <a:pt x="568676" y="11032761"/>
                  <a:pt x="538111" y="10988921"/>
                  <a:pt x="531753" y="10962412"/>
                </a:cubicBezTo>
                <a:cubicBezTo>
                  <a:pt x="551380" y="10957813"/>
                  <a:pt x="570921" y="10927580"/>
                  <a:pt x="590951" y="10911309"/>
                </a:cubicBezTo>
                <a:cubicBezTo>
                  <a:pt x="609312" y="10936485"/>
                  <a:pt x="642881" y="10942311"/>
                  <a:pt x="649510" y="10970362"/>
                </a:cubicBezTo>
                <a:close/>
                <a:moveTo>
                  <a:pt x="2849791" y="5992803"/>
                </a:moveTo>
                <a:cubicBezTo>
                  <a:pt x="2849516" y="5962175"/>
                  <a:pt x="2840714" y="5936835"/>
                  <a:pt x="2829790" y="5911989"/>
                </a:cubicBezTo>
                <a:cubicBezTo>
                  <a:pt x="2826174" y="5918018"/>
                  <a:pt x="2836279" y="5929632"/>
                  <a:pt x="2825178" y="5929971"/>
                </a:cubicBezTo>
                <a:cubicBezTo>
                  <a:pt x="2822834" y="5905102"/>
                  <a:pt x="2814438" y="5884232"/>
                  <a:pt x="2809444" y="5861052"/>
                </a:cubicBezTo>
                <a:cubicBezTo>
                  <a:pt x="2799094" y="5860769"/>
                  <a:pt x="2788522" y="5859911"/>
                  <a:pt x="2787265" y="5874609"/>
                </a:cubicBezTo>
                <a:cubicBezTo>
                  <a:pt x="2805467" y="5888372"/>
                  <a:pt x="2807190" y="5912490"/>
                  <a:pt x="2817042" y="5931143"/>
                </a:cubicBezTo>
                <a:lnTo>
                  <a:pt x="2815278" y="5938474"/>
                </a:lnTo>
                <a:lnTo>
                  <a:pt x="2815241" y="5938451"/>
                </a:lnTo>
                <a:lnTo>
                  <a:pt x="2815269" y="5938508"/>
                </a:lnTo>
                <a:lnTo>
                  <a:pt x="2812558" y="5949778"/>
                </a:lnTo>
                <a:cubicBezTo>
                  <a:pt x="2813726" y="5956967"/>
                  <a:pt x="2817321" y="5963918"/>
                  <a:pt x="2822633" y="5966980"/>
                </a:cubicBezTo>
                <a:cubicBezTo>
                  <a:pt x="2826180" y="5959491"/>
                  <a:pt x="2824315" y="5955092"/>
                  <a:pt x="2821572" y="5951198"/>
                </a:cubicBezTo>
                <a:lnTo>
                  <a:pt x="2815269" y="5938508"/>
                </a:lnTo>
                <a:lnTo>
                  <a:pt x="2815278" y="5938474"/>
                </a:lnTo>
                <a:lnTo>
                  <a:pt x="2830494" y="5948281"/>
                </a:lnTo>
                <a:cubicBezTo>
                  <a:pt x="2840083" y="5961433"/>
                  <a:pt x="2836139" y="5982482"/>
                  <a:pt x="2849791" y="5992803"/>
                </a:cubicBezTo>
                <a:close/>
                <a:moveTo>
                  <a:pt x="2906531" y="5864386"/>
                </a:moveTo>
                <a:cubicBezTo>
                  <a:pt x="2902877" y="5848948"/>
                  <a:pt x="2907176" y="5828443"/>
                  <a:pt x="2887748" y="5821766"/>
                </a:cubicBezTo>
                <a:cubicBezTo>
                  <a:pt x="2890651" y="5837826"/>
                  <a:pt x="2893378" y="5854284"/>
                  <a:pt x="2906531" y="5864386"/>
                </a:cubicBezTo>
                <a:close/>
                <a:moveTo>
                  <a:pt x="3290793" y="4996789"/>
                </a:moveTo>
                <a:cubicBezTo>
                  <a:pt x="3278624" y="4995217"/>
                  <a:pt x="3283515" y="4987383"/>
                  <a:pt x="3273643" y="4984925"/>
                </a:cubicBezTo>
                <a:cubicBezTo>
                  <a:pt x="3266233" y="4993070"/>
                  <a:pt x="3286852" y="5012178"/>
                  <a:pt x="3290793" y="4996789"/>
                </a:cubicBezTo>
                <a:close/>
                <a:moveTo>
                  <a:pt x="855628" y="10510437"/>
                </a:moveTo>
                <a:cubicBezTo>
                  <a:pt x="835407" y="10503436"/>
                  <a:pt x="813157" y="10456879"/>
                  <a:pt x="838467" y="10440517"/>
                </a:cubicBezTo>
                <a:cubicBezTo>
                  <a:pt x="861652" y="10448345"/>
                  <a:pt x="869612" y="10489555"/>
                  <a:pt x="855628" y="10510437"/>
                </a:cubicBezTo>
                <a:close/>
                <a:moveTo>
                  <a:pt x="3066491" y="5513065"/>
                </a:moveTo>
                <a:cubicBezTo>
                  <a:pt x="3058695" y="5509145"/>
                  <a:pt x="3053524" y="5511143"/>
                  <a:pt x="3050802" y="5519459"/>
                </a:cubicBezTo>
                <a:lnTo>
                  <a:pt x="3061564" y="5524215"/>
                </a:lnTo>
                <a:close/>
                <a:moveTo>
                  <a:pt x="4520133" y="2225055"/>
                </a:moveTo>
                <a:cubicBezTo>
                  <a:pt x="4509462" y="2172251"/>
                  <a:pt x="4522905" y="2105200"/>
                  <a:pt x="4442812" y="2063944"/>
                </a:cubicBezTo>
                <a:cubicBezTo>
                  <a:pt x="4408735" y="2131008"/>
                  <a:pt x="4396832" y="2197713"/>
                  <a:pt x="4408642" y="2264358"/>
                </a:cubicBezTo>
                <a:cubicBezTo>
                  <a:pt x="4445720" y="2252387"/>
                  <a:pt x="4483102" y="2240104"/>
                  <a:pt x="4520133" y="2225055"/>
                </a:cubicBezTo>
                <a:close/>
                <a:moveTo>
                  <a:pt x="1513105" y="9031777"/>
                </a:moveTo>
                <a:cubicBezTo>
                  <a:pt x="1504026" y="9025387"/>
                  <a:pt x="1506433" y="9014552"/>
                  <a:pt x="1494881" y="9009447"/>
                </a:cubicBezTo>
                <a:cubicBezTo>
                  <a:pt x="1487787" y="9020115"/>
                  <a:pt x="1503657" y="9038074"/>
                  <a:pt x="1513105" y="9031777"/>
                </a:cubicBezTo>
                <a:close/>
                <a:moveTo>
                  <a:pt x="487817" y="11365847"/>
                </a:moveTo>
                <a:cubicBezTo>
                  <a:pt x="474613" y="11346203"/>
                  <a:pt x="471581" y="11306768"/>
                  <a:pt x="443948" y="11299321"/>
                </a:cubicBezTo>
                <a:cubicBezTo>
                  <a:pt x="455208" y="11319058"/>
                  <a:pt x="457843" y="11358317"/>
                  <a:pt x="487817" y="11365847"/>
                </a:cubicBezTo>
                <a:close/>
                <a:moveTo>
                  <a:pt x="3036236" y="5602024"/>
                </a:moveTo>
                <a:cubicBezTo>
                  <a:pt x="3040283" y="5592866"/>
                  <a:pt x="3034038" y="5572497"/>
                  <a:pt x="3024587" y="5578791"/>
                </a:cubicBezTo>
                <a:cubicBezTo>
                  <a:pt x="3030401" y="5586119"/>
                  <a:pt x="3023176" y="5598157"/>
                  <a:pt x="3036236" y="5602024"/>
                </a:cubicBezTo>
                <a:close/>
                <a:moveTo>
                  <a:pt x="3146023" y="5353549"/>
                </a:moveTo>
                <a:cubicBezTo>
                  <a:pt x="3151431" y="5340232"/>
                  <a:pt x="3140752" y="5333134"/>
                  <a:pt x="3126625" y="5327368"/>
                </a:cubicBezTo>
                <a:cubicBezTo>
                  <a:pt x="3118345" y="5341795"/>
                  <a:pt x="3139764" y="5345072"/>
                  <a:pt x="3146023" y="5353549"/>
                </a:cubicBezTo>
                <a:close/>
                <a:moveTo>
                  <a:pt x="3281850" y="5046141"/>
                </a:moveTo>
                <a:cubicBezTo>
                  <a:pt x="3269719" y="5025075"/>
                  <a:pt x="3256268" y="4988667"/>
                  <a:pt x="3230065" y="4983279"/>
                </a:cubicBezTo>
                <a:cubicBezTo>
                  <a:pt x="3244669" y="5003058"/>
                  <a:pt x="3257195" y="5040482"/>
                  <a:pt x="3281850" y="5046141"/>
                </a:cubicBezTo>
                <a:close/>
                <a:moveTo>
                  <a:pt x="5240141" y="618318"/>
                </a:moveTo>
                <a:cubicBezTo>
                  <a:pt x="5240737" y="616301"/>
                  <a:pt x="5240273" y="614416"/>
                  <a:pt x="5237403" y="612908"/>
                </a:cubicBezTo>
                <a:cubicBezTo>
                  <a:pt x="5233518" y="617432"/>
                  <a:pt x="5234249" y="621115"/>
                  <a:pt x="5236517" y="624518"/>
                </a:cubicBezTo>
                <a:cubicBezTo>
                  <a:pt x="5237888" y="622483"/>
                  <a:pt x="5239544" y="620335"/>
                  <a:pt x="5240141" y="618318"/>
                </a:cubicBezTo>
                <a:close/>
                <a:moveTo>
                  <a:pt x="5101352" y="936053"/>
                </a:moveTo>
                <a:cubicBezTo>
                  <a:pt x="5100696" y="930010"/>
                  <a:pt x="5091996" y="922809"/>
                  <a:pt x="5086817" y="929152"/>
                </a:cubicBezTo>
                <a:cubicBezTo>
                  <a:pt x="5091498" y="933617"/>
                  <a:pt x="5079157" y="941110"/>
                  <a:pt x="5086933" y="945026"/>
                </a:cubicBezTo>
                <a:cubicBezTo>
                  <a:pt x="5091622" y="940865"/>
                  <a:pt x="5097496" y="945857"/>
                  <a:pt x="5101352" y="936053"/>
                </a:cubicBezTo>
                <a:close/>
                <a:moveTo>
                  <a:pt x="1892396" y="8204596"/>
                </a:moveTo>
                <a:cubicBezTo>
                  <a:pt x="1876713" y="8190526"/>
                  <a:pt x="1861205" y="8176058"/>
                  <a:pt x="1846447" y="8160971"/>
                </a:cubicBezTo>
                <a:cubicBezTo>
                  <a:pt x="1838882" y="8178094"/>
                  <a:pt x="1864623" y="8182328"/>
                  <a:pt x="1863551" y="8196609"/>
                </a:cubicBezTo>
                <a:cubicBezTo>
                  <a:pt x="1846571" y="8196247"/>
                  <a:pt x="1842346" y="8185337"/>
                  <a:pt x="1829204" y="8199996"/>
                </a:cubicBezTo>
                <a:cubicBezTo>
                  <a:pt x="1852344" y="8206889"/>
                  <a:pt x="1874992" y="8211660"/>
                  <a:pt x="1892396" y="8204596"/>
                </a:cubicBezTo>
                <a:close/>
                <a:moveTo>
                  <a:pt x="5064452" y="1028261"/>
                </a:moveTo>
                <a:cubicBezTo>
                  <a:pt x="5063866" y="1023204"/>
                  <a:pt x="5057892" y="1018645"/>
                  <a:pt x="5051562" y="1014889"/>
                </a:cubicBezTo>
                <a:cubicBezTo>
                  <a:pt x="5045694" y="1022852"/>
                  <a:pt x="5037367" y="1032127"/>
                  <a:pt x="5045916" y="1038303"/>
                </a:cubicBezTo>
                <a:cubicBezTo>
                  <a:pt x="5052447" y="1037350"/>
                  <a:pt x="5057667" y="1027662"/>
                  <a:pt x="5064452" y="1028261"/>
                </a:cubicBezTo>
                <a:close/>
                <a:moveTo>
                  <a:pt x="4361905" y="2620412"/>
                </a:moveTo>
                <a:cubicBezTo>
                  <a:pt x="4357913" y="2609230"/>
                  <a:pt x="4339376" y="2602538"/>
                  <a:pt x="4329921" y="2592886"/>
                </a:cubicBezTo>
                <a:cubicBezTo>
                  <a:pt x="4311447" y="2610221"/>
                  <a:pt x="4353253" y="2631358"/>
                  <a:pt x="4361905" y="2620412"/>
                </a:cubicBezTo>
                <a:close/>
                <a:moveTo>
                  <a:pt x="715631" y="10879142"/>
                </a:moveTo>
                <a:cubicBezTo>
                  <a:pt x="716267" y="10874743"/>
                  <a:pt x="714867" y="10869029"/>
                  <a:pt x="713260" y="10864053"/>
                </a:cubicBezTo>
                <a:cubicBezTo>
                  <a:pt x="707017" y="10871723"/>
                  <a:pt x="703290" y="10879081"/>
                  <a:pt x="705788" y="10886347"/>
                </a:cubicBezTo>
                <a:cubicBezTo>
                  <a:pt x="712323" y="10886628"/>
                  <a:pt x="714995" y="10883542"/>
                  <a:pt x="715631" y="10879142"/>
                </a:cubicBezTo>
                <a:close/>
                <a:moveTo>
                  <a:pt x="2961439" y="5800462"/>
                </a:moveTo>
                <a:cubicBezTo>
                  <a:pt x="2956736" y="5791711"/>
                  <a:pt x="2942853" y="5795111"/>
                  <a:pt x="2938265" y="5801186"/>
                </a:cubicBezTo>
                <a:cubicBezTo>
                  <a:pt x="2946447" y="5800988"/>
                  <a:pt x="2961462" y="5813343"/>
                  <a:pt x="2961439" y="5800462"/>
                </a:cubicBezTo>
                <a:close/>
                <a:moveTo>
                  <a:pt x="2500659" y="6843679"/>
                </a:moveTo>
                <a:cubicBezTo>
                  <a:pt x="2497098" y="6850659"/>
                  <a:pt x="2479529" y="6866656"/>
                  <a:pt x="2470904" y="6869973"/>
                </a:cubicBezTo>
                <a:cubicBezTo>
                  <a:pt x="2442777" y="6881780"/>
                  <a:pt x="2388066" y="6845727"/>
                  <a:pt x="2347061" y="6826184"/>
                </a:cubicBezTo>
                <a:cubicBezTo>
                  <a:pt x="2297671" y="6802935"/>
                  <a:pt x="2253712" y="6786838"/>
                  <a:pt x="2223728" y="6765037"/>
                </a:cubicBezTo>
                <a:cubicBezTo>
                  <a:pt x="2215534" y="6753338"/>
                  <a:pt x="2210775" y="6771669"/>
                  <a:pt x="2203076" y="6762089"/>
                </a:cubicBezTo>
                <a:cubicBezTo>
                  <a:pt x="2191206" y="6739262"/>
                  <a:pt x="2177052" y="6721604"/>
                  <a:pt x="2188135" y="6700841"/>
                </a:cubicBezTo>
                <a:cubicBezTo>
                  <a:pt x="2219804" y="6642129"/>
                  <a:pt x="2283175" y="6707193"/>
                  <a:pt x="2332038" y="6719754"/>
                </a:cubicBezTo>
                <a:cubicBezTo>
                  <a:pt x="2352065" y="6698191"/>
                  <a:pt x="2321507" y="6676611"/>
                  <a:pt x="2311586" y="6653695"/>
                </a:cubicBezTo>
                <a:cubicBezTo>
                  <a:pt x="2300147" y="6627732"/>
                  <a:pt x="2284967" y="6561626"/>
                  <a:pt x="2329114" y="6545968"/>
                </a:cubicBezTo>
                <a:cubicBezTo>
                  <a:pt x="2349592" y="6549313"/>
                  <a:pt x="2366717" y="6567809"/>
                  <a:pt x="2378682" y="6580699"/>
                </a:cubicBezTo>
                <a:cubicBezTo>
                  <a:pt x="2438906" y="6645324"/>
                  <a:pt x="2469565" y="6728249"/>
                  <a:pt x="2507651" y="6795447"/>
                </a:cubicBezTo>
                <a:cubicBezTo>
                  <a:pt x="2493787" y="6807379"/>
                  <a:pt x="2509107" y="6828880"/>
                  <a:pt x="2500659" y="6843679"/>
                </a:cubicBezTo>
                <a:close/>
                <a:moveTo>
                  <a:pt x="5236245" y="656081"/>
                </a:moveTo>
                <a:cubicBezTo>
                  <a:pt x="5234194" y="653254"/>
                  <a:pt x="5234389" y="638939"/>
                  <a:pt x="5225889" y="644304"/>
                </a:cubicBezTo>
                <a:cubicBezTo>
                  <a:pt x="5229301" y="647252"/>
                  <a:pt x="5229106" y="661567"/>
                  <a:pt x="5236245" y="656081"/>
                </a:cubicBezTo>
                <a:close/>
                <a:moveTo>
                  <a:pt x="5025846" y="1132980"/>
                </a:moveTo>
                <a:cubicBezTo>
                  <a:pt x="5022035" y="1126539"/>
                  <a:pt x="5024230" y="1119422"/>
                  <a:pt x="5016182" y="1113963"/>
                </a:cubicBezTo>
                <a:cubicBezTo>
                  <a:pt x="5009084" y="1120341"/>
                  <a:pt x="5016446" y="1135962"/>
                  <a:pt x="5025846" y="1132980"/>
                </a:cubicBezTo>
                <a:close/>
                <a:moveTo>
                  <a:pt x="2101987" y="7754162"/>
                </a:moveTo>
                <a:cubicBezTo>
                  <a:pt x="2105748" y="7750995"/>
                  <a:pt x="2106987" y="7746724"/>
                  <a:pt x="2102585" y="7743961"/>
                </a:cubicBezTo>
                <a:cubicBezTo>
                  <a:pt x="2100091" y="7751413"/>
                  <a:pt x="2086973" y="7748573"/>
                  <a:pt x="2086250" y="7757741"/>
                </a:cubicBezTo>
                <a:cubicBezTo>
                  <a:pt x="2091941" y="7759393"/>
                  <a:pt x="2098225" y="7757330"/>
                  <a:pt x="2101987" y="7754162"/>
                </a:cubicBezTo>
                <a:close/>
                <a:moveTo>
                  <a:pt x="3660412" y="4227320"/>
                </a:moveTo>
                <a:cubicBezTo>
                  <a:pt x="3645910" y="4225114"/>
                  <a:pt x="3644045" y="4226817"/>
                  <a:pt x="3642359" y="4239499"/>
                </a:cubicBezTo>
                <a:cubicBezTo>
                  <a:pt x="3632574" y="4236479"/>
                  <a:pt x="3629672" y="4224194"/>
                  <a:pt x="3632752" y="4214223"/>
                </a:cubicBezTo>
                <a:cubicBezTo>
                  <a:pt x="3638285" y="4213657"/>
                  <a:pt x="3643820" y="4213088"/>
                  <a:pt x="3648946" y="4212396"/>
                </a:cubicBezTo>
                <a:cubicBezTo>
                  <a:pt x="3650481" y="4198754"/>
                  <a:pt x="3641656" y="4188292"/>
                  <a:pt x="3646028" y="4182812"/>
                </a:cubicBezTo>
                <a:cubicBezTo>
                  <a:pt x="3658687" y="4188091"/>
                  <a:pt x="3663168" y="4214061"/>
                  <a:pt x="3660412" y="4227320"/>
                </a:cubicBezTo>
                <a:close/>
                <a:moveTo>
                  <a:pt x="5036406" y="1113384"/>
                </a:moveTo>
                <a:cubicBezTo>
                  <a:pt x="5033308" y="1109637"/>
                  <a:pt x="5037583" y="1105342"/>
                  <a:pt x="5036825" y="1101677"/>
                </a:cubicBezTo>
                <a:cubicBezTo>
                  <a:pt x="5026658" y="1096709"/>
                  <a:pt x="5027474" y="1085177"/>
                  <a:pt x="5016834" y="1086660"/>
                </a:cubicBezTo>
                <a:cubicBezTo>
                  <a:pt x="5012559" y="1090955"/>
                  <a:pt x="5015260" y="1094527"/>
                  <a:pt x="5011957" y="1098776"/>
                </a:cubicBezTo>
                <a:cubicBezTo>
                  <a:pt x="5030054" y="1094404"/>
                  <a:pt x="5022860" y="1119292"/>
                  <a:pt x="5036406" y="1113384"/>
                </a:cubicBezTo>
                <a:close/>
                <a:moveTo>
                  <a:pt x="5165397" y="823476"/>
                </a:moveTo>
                <a:cubicBezTo>
                  <a:pt x="5162105" y="820111"/>
                  <a:pt x="5164048" y="815715"/>
                  <a:pt x="5161156" y="812527"/>
                </a:cubicBezTo>
                <a:cubicBezTo>
                  <a:pt x="5159520" y="815147"/>
                  <a:pt x="5157484" y="817591"/>
                  <a:pt x="5155849" y="820212"/>
                </a:cubicBezTo>
                <a:cubicBezTo>
                  <a:pt x="5158870" y="822025"/>
                  <a:pt x="5162785" y="826142"/>
                  <a:pt x="5165397" y="823476"/>
                </a:cubicBezTo>
                <a:close/>
                <a:moveTo>
                  <a:pt x="3118592" y="5456605"/>
                </a:moveTo>
                <a:cubicBezTo>
                  <a:pt x="3108465" y="5440709"/>
                  <a:pt x="3105456" y="5422719"/>
                  <a:pt x="3096302" y="5406777"/>
                </a:cubicBezTo>
                <a:cubicBezTo>
                  <a:pt x="3045444" y="5395729"/>
                  <a:pt x="3032709" y="5345840"/>
                  <a:pt x="2986555" y="5323067"/>
                </a:cubicBezTo>
                <a:cubicBezTo>
                  <a:pt x="2960256" y="5331911"/>
                  <a:pt x="2939031" y="5352993"/>
                  <a:pt x="2912286" y="5360690"/>
                </a:cubicBezTo>
                <a:cubicBezTo>
                  <a:pt x="2927979" y="5390945"/>
                  <a:pt x="2926213" y="5427288"/>
                  <a:pt x="2924448" y="5463631"/>
                </a:cubicBezTo>
                <a:cubicBezTo>
                  <a:pt x="2952102" y="5482989"/>
                  <a:pt x="2962696" y="5508610"/>
                  <a:pt x="2994548" y="5526015"/>
                </a:cubicBezTo>
                <a:cubicBezTo>
                  <a:pt x="3035095" y="5501097"/>
                  <a:pt x="3082721" y="5493584"/>
                  <a:pt x="3118592" y="5456605"/>
                </a:cubicBezTo>
                <a:close/>
                <a:moveTo>
                  <a:pt x="3915849" y="3653696"/>
                </a:moveTo>
                <a:cubicBezTo>
                  <a:pt x="3893607" y="3661963"/>
                  <a:pt x="3866622" y="3701461"/>
                  <a:pt x="3860976" y="3726105"/>
                </a:cubicBezTo>
                <a:cubicBezTo>
                  <a:pt x="3879548" y="3702410"/>
                  <a:pt x="3903244" y="3691932"/>
                  <a:pt x="3915849" y="3653696"/>
                </a:cubicBezTo>
                <a:close/>
                <a:moveTo>
                  <a:pt x="5214207" y="716611"/>
                </a:moveTo>
                <a:cubicBezTo>
                  <a:pt x="5205342" y="707437"/>
                  <a:pt x="5197115" y="687071"/>
                  <a:pt x="5185171" y="707606"/>
                </a:cubicBezTo>
                <a:cubicBezTo>
                  <a:pt x="5198890" y="703630"/>
                  <a:pt x="5203608" y="724356"/>
                  <a:pt x="5214207" y="716611"/>
                </a:cubicBezTo>
                <a:close/>
                <a:moveTo>
                  <a:pt x="750238" y="10820196"/>
                </a:moveTo>
                <a:cubicBezTo>
                  <a:pt x="749110" y="10813061"/>
                  <a:pt x="745242" y="10805665"/>
                  <a:pt x="735548" y="10798537"/>
                </a:cubicBezTo>
                <a:cubicBezTo>
                  <a:pt x="718655" y="10803397"/>
                  <a:pt x="744919" y="10826851"/>
                  <a:pt x="750238" y="10820196"/>
                </a:cubicBezTo>
                <a:close/>
                <a:moveTo>
                  <a:pt x="2912965" y="5926336"/>
                </a:moveTo>
                <a:cubicBezTo>
                  <a:pt x="2913287" y="5908364"/>
                  <a:pt x="2906584" y="5894439"/>
                  <a:pt x="2898157" y="5881183"/>
                </a:cubicBezTo>
                <a:cubicBezTo>
                  <a:pt x="2904860" y="5895108"/>
                  <a:pt x="2892035" y="5920901"/>
                  <a:pt x="2912965" y="5926336"/>
                </a:cubicBezTo>
                <a:close/>
                <a:moveTo>
                  <a:pt x="1540125" y="9034197"/>
                </a:moveTo>
                <a:cubicBezTo>
                  <a:pt x="1529795" y="9022017"/>
                  <a:pt x="1527506" y="9006727"/>
                  <a:pt x="1509710" y="8997436"/>
                </a:cubicBezTo>
                <a:cubicBezTo>
                  <a:pt x="1506165" y="9013004"/>
                  <a:pt x="1525472" y="9045810"/>
                  <a:pt x="1540125" y="9034197"/>
                </a:cubicBezTo>
                <a:close/>
                <a:moveTo>
                  <a:pt x="5255158" y="630354"/>
                </a:moveTo>
                <a:cubicBezTo>
                  <a:pt x="5251784" y="628383"/>
                  <a:pt x="5248371" y="625435"/>
                  <a:pt x="5245176" y="623063"/>
                </a:cubicBezTo>
                <a:cubicBezTo>
                  <a:pt x="5239871" y="630800"/>
                  <a:pt x="5243797" y="636855"/>
                  <a:pt x="5245613" y="643418"/>
                </a:cubicBezTo>
                <a:cubicBezTo>
                  <a:pt x="5248748" y="639523"/>
                  <a:pt x="5252239" y="634824"/>
                  <a:pt x="5255158" y="630354"/>
                </a:cubicBezTo>
                <a:close/>
                <a:moveTo>
                  <a:pt x="1091534" y="10053737"/>
                </a:moveTo>
                <a:cubicBezTo>
                  <a:pt x="1083979" y="10070486"/>
                  <a:pt x="1052263" y="10076491"/>
                  <a:pt x="1049111" y="10097262"/>
                </a:cubicBezTo>
                <a:cubicBezTo>
                  <a:pt x="1034005" y="10084391"/>
                  <a:pt x="1030382" y="10103285"/>
                  <a:pt x="1015082" y="10107965"/>
                </a:cubicBezTo>
                <a:cubicBezTo>
                  <a:pt x="1010162" y="10106268"/>
                  <a:pt x="1013119" y="10094229"/>
                  <a:pt x="1006745" y="10094748"/>
                </a:cubicBezTo>
                <a:cubicBezTo>
                  <a:pt x="1032698" y="10072375"/>
                  <a:pt x="1051625" y="10044512"/>
                  <a:pt x="1089083" y="10032464"/>
                </a:cubicBezTo>
                <a:cubicBezTo>
                  <a:pt x="1093886" y="10041379"/>
                  <a:pt x="1094052" y="10048155"/>
                  <a:pt x="1091534" y="10053737"/>
                </a:cubicBezTo>
                <a:close/>
                <a:moveTo>
                  <a:pt x="3171267" y="5347093"/>
                </a:moveTo>
                <a:cubicBezTo>
                  <a:pt x="3164832" y="5339014"/>
                  <a:pt x="3159948" y="5314487"/>
                  <a:pt x="3142712" y="5321150"/>
                </a:cubicBezTo>
                <a:cubicBezTo>
                  <a:pt x="3149147" y="5329229"/>
                  <a:pt x="3154031" y="5353755"/>
                  <a:pt x="3171267" y="5347093"/>
                </a:cubicBezTo>
                <a:close/>
                <a:moveTo>
                  <a:pt x="600226" y="11167417"/>
                </a:moveTo>
                <a:cubicBezTo>
                  <a:pt x="574138" y="11200629"/>
                  <a:pt x="559710" y="11233282"/>
                  <a:pt x="521739" y="11266480"/>
                </a:cubicBezTo>
                <a:cubicBezTo>
                  <a:pt x="502632" y="11253755"/>
                  <a:pt x="467304" y="11235765"/>
                  <a:pt x="459704" y="11210989"/>
                </a:cubicBezTo>
                <a:cubicBezTo>
                  <a:pt x="484752" y="11188740"/>
                  <a:pt x="526786" y="11154957"/>
                  <a:pt x="548666" y="11115126"/>
                </a:cubicBezTo>
                <a:cubicBezTo>
                  <a:pt x="564781" y="11134621"/>
                  <a:pt x="595365" y="11142899"/>
                  <a:pt x="600226" y="11167417"/>
                </a:cubicBezTo>
                <a:close/>
                <a:moveTo>
                  <a:pt x="4523798" y="2288078"/>
                </a:moveTo>
                <a:cubicBezTo>
                  <a:pt x="4528439" y="2279166"/>
                  <a:pt x="4530151" y="2270401"/>
                  <a:pt x="4527176" y="2262209"/>
                </a:cubicBezTo>
                <a:cubicBezTo>
                  <a:pt x="4489149" y="2272654"/>
                  <a:pt x="4470263" y="2325918"/>
                  <a:pt x="4431309" y="2336069"/>
                </a:cubicBezTo>
                <a:cubicBezTo>
                  <a:pt x="4430817" y="2344084"/>
                  <a:pt x="4442034" y="2352533"/>
                  <a:pt x="4450476" y="2360717"/>
                </a:cubicBezTo>
                <a:cubicBezTo>
                  <a:pt x="4469602" y="2342865"/>
                  <a:pt x="4509877" y="2314812"/>
                  <a:pt x="4523798" y="2288078"/>
                </a:cubicBezTo>
                <a:close/>
                <a:moveTo>
                  <a:pt x="5064670" y="1064461"/>
                </a:moveTo>
                <a:cubicBezTo>
                  <a:pt x="5065522" y="1062799"/>
                  <a:pt x="5065848" y="1061263"/>
                  <a:pt x="5064541" y="1059966"/>
                </a:cubicBezTo>
                <a:cubicBezTo>
                  <a:pt x="5057062" y="1066257"/>
                  <a:pt x="5057487" y="1052532"/>
                  <a:pt x="5052198" y="1050674"/>
                </a:cubicBezTo>
                <a:cubicBezTo>
                  <a:pt x="5045937" y="1058463"/>
                  <a:pt x="5053878" y="1063891"/>
                  <a:pt x="5061641" y="1069720"/>
                </a:cubicBezTo>
                <a:cubicBezTo>
                  <a:pt x="5062439" y="1067913"/>
                  <a:pt x="5063818" y="1066124"/>
                  <a:pt x="5064670" y="1064461"/>
                </a:cubicBezTo>
                <a:close/>
                <a:moveTo>
                  <a:pt x="5072573" y="1048702"/>
                </a:moveTo>
                <a:cubicBezTo>
                  <a:pt x="5073694" y="1045898"/>
                  <a:pt x="5073544" y="1043313"/>
                  <a:pt x="5070950" y="1041207"/>
                </a:cubicBezTo>
                <a:cubicBezTo>
                  <a:pt x="5065969" y="1047163"/>
                  <a:pt x="5061381" y="1053292"/>
                  <a:pt x="5066569" y="1057504"/>
                </a:cubicBezTo>
                <a:cubicBezTo>
                  <a:pt x="5069060" y="1054526"/>
                  <a:pt x="5071452" y="1051505"/>
                  <a:pt x="5072573" y="1048702"/>
                </a:cubicBezTo>
                <a:close/>
                <a:moveTo>
                  <a:pt x="1597356" y="8917129"/>
                </a:moveTo>
                <a:cubicBezTo>
                  <a:pt x="1591320" y="8931999"/>
                  <a:pt x="1584514" y="8942832"/>
                  <a:pt x="1571793" y="8941505"/>
                </a:cubicBezTo>
                <a:cubicBezTo>
                  <a:pt x="1553935" y="8921685"/>
                  <a:pt x="1581666" y="8910554"/>
                  <a:pt x="1586692" y="8897028"/>
                </a:cubicBezTo>
                <a:cubicBezTo>
                  <a:pt x="1607728" y="8846193"/>
                  <a:pt x="1613375" y="8769948"/>
                  <a:pt x="1609500" y="8719560"/>
                </a:cubicBezTo>
                <a:cubicBezTo>
                  <a:pt x="1607630" y="8695826"/>
                  <a:pt x="1590170" y="8676182"/>
                  <a:pt x="1604645" y="8656331"/>
                </a:cubicBezTo>
                <a:cubicBezTo>
                  <a:pt x="1638737" y="8715776"/>
                  <a:pt x="1619046" y="8795837"/>
                  <a:pt x="1618299" y="8868521"/>
                </a:cubicBezTo>
                <a:cubicBezTo>
                  <a:pt x="1608657" y="8883349"/>
                  <a:pt x="1603392" y="8902258"/>
                  <a:pt x="1597356" y="8917129"/>
                </a:cubicBezTo>
                <a:close/>
                <a:moveTo>
                  <a:pt x="5100055" y="990621"/>
                </a:moveTo>
                <a:cubicBezTo>
                  <a:pt x="5106479" y="977157"/>
                  <a:pt x="5089333" y="972937"/>
                  <a:pt x="5085404" y="967845"/>
                </a:cubicBezTo>
                <a:cubicBezTo>
                  <a:pt x="5075890" y="977547"/>
                  <a:pt x="5092150" y="983772"/>
                  <a:pt x="5100055" y="990621"/>
                </a:cubicBezTo>
                <a:close/>
                <a:moveTo>
                  <a:pt x="5140757" y="898582"/>
                </a:moveTo>
                <a:cubicBezTo>
                  <a:pt x="5135061" y="892249"/>
                  <a:pt x="5118268" y="880058"/>
                  <a:pt x="5111894" y="884875"/>
                </a:cubicBezTo>
                <a:cubicBezTo>
                  <a:pt x="5119740" y="891681"/>
                  <a:pt x="5123369" y="899486"/>
                  <a:pt x="5135080" y="906091"/>
                </a:cubicBezTo>
                <a:cubicBezTo>
                  <a:pt x="5136885" y="903073"/>
                  <a:pt x="5138909" y="900628"/>
                  <a:pt x="5140757" y="898582"/>
                </a:cubicBezTo>
                <a:close/>
                <a:moveTo>
                  <a:pt x="5289814" y="561611"/>
                </a:moveTo>
                <a:cubicBezTo>
                  <a:pt x="5289912" y="552612"/>
                  <a:pt x="5279806" y="543436"/>
                  <a:pt x="5274451" y="542493"/>
                </a:cubicBezTo>
                <a:cubicBezTo>
                  <a:pt x="5271141" y="546718"/>
                  <a:pt x="5269389" y="550683"/>
                  <a:pt x="5269597" y="554567"/>
                </a:cubicBezTo>
                <a:cubicBezTo>
                  <a:pt x="5279729" y="556674"/>
                  <a:pt x="5284312" y="561543"/>
                  <a:pt x="5285761" y="570241"/>
                </a:cubicBezTo>
                <a:cubicBezTo>
                  <a:pt x="5288615" y="567591"/>
                  <a:pt x="5289782" y="564611"/>
                  <a:pt x="5289814" y="561611"/>
                </a:cubicBezTo>
                <a:close/>
                <a:moveTo>
                  <a:pt x="3060317" y="5607904"/>
                </a:moveTo>
                <a:cubicBezTo>
                  <a:pt x="3062747" y="5589465"/>
                  <a:pt x="3052538" y="5575911"/>
                  <a:pt x="3040429" y="5563422"/>
                </a:cubicBezTo>
                <a:cubicBezTo>
                  <a:pt x="3040297" y="5580973"/>
                  <a:pt x="3042639" y="5597237"/>
                  <a:pt x="3060317" y="5607904"/>
                </a:cubicBezTo>
                <a:close/>
                <a:moveTo>
                  <a:pt x="3310681" y="5041271"/>
                </a:moveTo>
                <a:cubicBezTo>
                  <a:pt x="3292242" y="5026935"/>
                  <a:pt x="3282596" y="5008870"/>
                  <a:pt x="3264731" y="4994315"/>
                </a:cubicBezTo>
                <a:cubicBezTo>
                  <a:pt x="3263368" y="5014650"/>
                  <a:pt x="3290020" y="5057841"/>
                  <a:pt x="3310681" y="5041271"/>
                </a:cubicBezTo>
                <a:close/>
                <a:moveTo>
                  <a:pt x="4835619" y="1591963"/>
                </a:moveTo>
                <a:cubicBezTo>
                  <a:pt x="4834194" y="1590316"/>
                  <a:pt x="4826723" y="1578345"/>
                  <a:pt x="4822743" y="1586394"/>
                </a:cubicBezTo>
                <a:cubicBezTo>
                  <a:pt x="4830205" y="1585702"/>
                  <a:pt x="4829422" y="1600777"/>
                  <a:pt x="4835619" y="1591963"/>
                </a:cubicBezTo>
                <a:close/>
                <a:moveTo>
                  <a:pt x="4993977" y="1233736"/>
                </a:moveTo>
                <a:cubicBezTo>
                  <a:pt x="4985037" y="1230262"/>
                  <a:pt x="4984639" y="1230086"/>
                  <a:pt x="4979005" y="1222362"/>
                </a:cubicBezTo>
                <a:cubicBezTo>
                  <a:pt x="4969511" y="1227684"/>
                  <a:pt x="4991747" y="1244171"/>
                  <a:pt x="4993977" y="1233736"/>
                </a:cubicBezTo>
                <a:close/>
                <a:moveTo>
                  <a:pt x="5327129" y="483861"/>
                </a:moveTo>
                <a:cubicBezTo>
                  <a:pt x="5318503" y="481012"/>
                  <a:pt x="5323320" y="475436"/>
                  <a:pt x="5316625" y="472478"/>
                </a:cubicBezTo>
                <a:cubicBezTo>
                  <a:pt x="5310016" y="476781"/>
                  <a:pt x="5325041" y="494977"/>
                  <a:pt x="5327129" y="483861"/>
                </a:cubicBezTo>
                <a:close/>
                <a:moveTo>
                  <a:pt x="5316842" y="508208"/>
                </a:moveTo>
                <a:cubicBezTo>
                  <a:pt x="5314366" y="504225"/>
                  <a:pt x="5312315" y="481167"/>
                  <a:pt x="5301536" y="492778"/>
                </a:cubicBezTo>
                <a:cubicBezTo>
                  <a:pt x="5301904" y="497274"/>
                  <a:pt x="5309446" y="512163"/>
                  <a:pt x="5316842" y="508208"/>
                </a:cubicBezTo>
                <a:close/>
                <a:moveTo>
                  <a:pt x="4830705" y="1612914"/>
                </a:moveTo>
                <a:cubicBezTo>
                  <a:pt x="4801977" y="1570368"/>
                  <a:pt x="4766554" y="1530731"/>
                  <a:pt x="4732733" y="1490285"/>
                </a:cubicBezTo>
                <a:cubicBezTo>
                  <a:pt x="4720447" y="1510699"/>
                  <a:pt x="4699709" y="1511352"/>
                  <a:pt x="4687663" y="1532710"/>
                </a:cubicBezTo>
                <a:cubicBezTo>
                  <a:pt x="4710968" y="1577641"/>
                  <a:pt x="4722245" y="1626639"/>
                  <a:pt x="4757668" y="1666275"/>
                </a:cubicBezTo>
                <a:cubicBezTo>
                  <a:pt x="4781539" y="1647939"/>
                  <a:pt x="4807030" y="1632809"/>
                  <a:pt x="4830705" y="1612914"/>
                </a:cubicBezTo>
                <a:close/>
                <a:moveTo>
                  <a:pt x="1005298" y="10272872"/>
                </a:moveTo>
                <a:cubicBezTo>
                  <a:pt x="1011710" y="10251234"/>
                  <a:pt x="1012000" y="10227724"/>
                  <a:pt x="1003557" y="10201662"/>
                </a:cubicBezTo>
                <a:cubicBezTo>
                  <a:pt x="973077" y="10109322"/>
                  <a:pt x="895946" y="10054811"/>
                  <a:pt x="781438" y="10081664"/>
                </a:cubicBezTo>
                <a:cubicBezTo>
                  <a:pt x="719464" y="10096093"/>
                  <a:pt x="689381" y="10142669"/>
                  <a:pt x="648442" y="10169719"/>
                </a:cubicBezTo>
                <a:cubicBezTo>
                  <a:pt x="637468" y="10176273"/>
                  <a:pt x="624542" y="10178640"/>
                  <a:pt x="614270" y="10183604"/>
                </a:cubicBezTo>
                <a:cubicBezTo>
                  <a:pt x="606291" y="10187681"/>
                  <a:pt x="584536" y="10188522"/>
                  <a:pt x="588152" y="10207225"/>
                </a:cubicBezTo>
                <a:cubicBezTo>
                  <a:pt x="603751" y="10216017"/>
                  <a:pt x="626763" y="10204803"/>
                  <a:pt x="643959" y="10198148"/>
                </a:cubicBezTo>
                <a:cubicBezTo>
                  <a:pt x="696742" y="10178707"/>
                  <a:pt x="767684" y="10148283"/>
                  <a:pt x="820246" y="10148701"/>
                </a:cubicBezTo>
                <a:cubicBezTo>
                  <a:pt x="819119" y="10157706"/>
                  <a:pt x="807423" y="10157289"/>
                  <a:pt x="812176" y="10171268"/>
                </a:cubicBezTo>
                <a:cubicBezTo>
                  <a:pt x="834043" y="10180930"/>
                  <a:pt x="832658" y="10213102"/>
                  <a:pt x="828554" y="10233146"/>
                </a:cubicBezTo>
                <a:cubicBezTo>
                  <a:pt x="846723" y="10246875"/>
                  <a:pt x="823683" y="10265679"/>
                  <a:pt x="843923" y="10277948"/>
                </a:cubicBezTo>
                <a:cubicBezTo>
                  <a:pt x="830527" y="10286758"/>
                  <a:pt x="841585" y="10298296"/>
                  <a:pt x="836538" y="10310795"/>
                </a:cubicBezTo>
                <a:cubicBezTo>
                  <a:pt x="746881" y="10320121"/>
                  <a:pt x="677823" y="10283905"/>
                  <a:pt x="599946" y="10291309"/>
                </a:cubicBezTo>
                <a:cubicBezTo>
                  <a:pt x="600889" y="10298853"/>
                  <a:pt x="601610" y="10305824"/>
                  <a:pt x="601934" y="10312619"/>
                </a:cubicBezTo>
                <a:cubicBezTo>
                  <a:pt x="694262" y="10294020"/>
                  <a:pt x="725731" y="10394876"/>
                  <a:pt x="816599" y="10394639"/>
                </a:cubicBezTo>
                <a:cubicBezTo>
                  <a:pt x="890917" y="10394215"/>
                  <a:pt x="913697" y="10357717"/>
                  <a:pt x="970307" y="10332840"/>
                </a:cubicBezTo>
                <a:cubicBezTo>
                  <a:pt x="986353" y="10314272"/>
                  <a:pt x="998886" y="10294508"/>
                  <a:pt x="1005298" y="10272872"/>
                </a:cubicBezTo>
                <a:close/>
                <a:moveTo>
                  <a:pt x="5065718" y="1084955"/>
                </a:moveTo>
                <a:cubicBezTo>
                  <a:pt x="5050499" y="1081110"/>
                  <a:pt x="5041905" y="1059081"/>
                  <a:pt x="5026772" y="1047596"/>
                </a:cubicBezTo>
                <a:cubicBezTo>
                  <a:pt x="5036149" y="1030629"/>
                  <a:pt x="5039566" y="1014387"/>
                  <a:pt x="5049120" y="997018"/>
                </a:cubicBezTo>
                <a:cubicBezTo>
                  <a:pt x="5067106" y="1007363"/>
                  <a:pt x="5064753" y="1021197"/>
                  <a:pt x="5082508" y="1025684"/>
                </a:cubicBezTo>
                <a:cubicBezTo>
                  <a:pt x="5076708" y="1045191"/>
                  <a:pt x="5080330" y="1063584"/>
                  <a:pt x="5065718" y="1084955"/>
                </a:cubicBezTo>
                <a:close/>
                <a:moveTo>
                  <a:pt x="2944475" y="5887266"/>
                </a:moveTo>
                <a:cubicBezTo>
                  <a:pt x="2946574" y="5879635"/>
                  <a:pt x="2935367" y="5863780"/>
                  <a:pt x="2939596" y="5854208"/>
                </a:cubicBezTo>
                <a:cubicBezTo>
                  <a:pt x="2932809" y="5842629"/>
                  <a:pt x="2939275" y="5822606"/>
                  <a:pt x="2919188" y="5818498"/>
                </a:cubicBezTo>
                <a:cubicBezTo>
                  <a:pt x="2904946" y="5843188"/>
                  <a:pt x="2935681" y="5866302"/>
                  <a:pt x="2936875" y="5891617"/>
                </a:cubicBezTo>
                <a:cubicBezTo>
                  <a:pt x="2941597" y="5891439"/>
                  <a:pt x="2943775" y="5889809"/>
                  <a:pt x="2944475" y="5887266"/>
                </a:cubicBezTo>
                <a:close/>
                <a:moveTo>
                  <a:pt x="5139222" y="921280"/>
                </a:moveTo>
                <a:cubicBezTo>
                  <a:pt x="5121229" y="917146"/>
                  <a:pt x="5109022" y="894578"/>
                  <a:pt x="5098025" y="882086"/>
                </a:cubicBezTo>
                <a:cubicBezTo>
                  <a:pt x="5109514" y="865695"/>
                  <a:pt x="5116595" y="859282"/>
                  <a:pt x="5124850" y="835260"/>
                </a:cubicBezTo>
                <a:cubicBezTo>
                  <a:pt x="5137610" y="843760"/>
                  <a:pt x="5140660" y="856081"/>
                  <a:pt x="5155058" y="857672"/>
                </a:cubicBezTo>
                <a:cubicBezTo>
                  <a:pt x="5160553" y="877274"/>
                  <a:pt x="5149493" y="899102"/>
                  <a:pt x="5139222" y="921280"/>
                </a:cubicBezTo>
                <a:close/>
                <a:moveTo>
                  <a:pt x="3184187" y="5348042"/>
                </a:moveTo>
                <a:cubicBezTo>
                  <a:pt x="3190403" y="5339366"/>
                  <a:pt x="3180182" y="5321524"/>
                  <a:pt x="3170778" y="5328791"/>
                </a:cubicBezTo>
                <a:cubicBezTo>
                  <a:pt x="3179594" y="5333639"/>
                  <a:pt x="3167328" y="5346305"/>
                  <a:pt x="3184187" y="5348042"/>
                </a:cubicBezTo>
                <a:close/>
                <a:moveTo>
                  <a:pt x="3974172" y="3563770"/>
                </a:moveTo>
                <a:cubicBezTo>
                  <a:pt x="3965246" y="3552685"/>
                  <a:pt x="3955225" y="3579681"/>
                  <a:pt x="3961958" y="3581703"/>
                </a:cubicBezTo>
                <a:cubicBezTo>
                  <a:pt x="3967260" y="3578333"/>
                  <a:pt x="3971894" y="3573239"/>
                  <a:pt x="3974172" y="3563770"/>
                </a:cubicBezTo>
                <a:close/>
                <a:moveTo>
                  <a:pt x="5194288" y="805672"/>
                </a:moveTo>
                <a:cubicBezTo>
                  <a:pt x="5178067" y="814267"/>
                  <a:pt x="5180906" y="832716"/>
                  <a:pt x="5171045" y="847464"/>
                </a:cubicBezTo>
                <a:cubicBezTo>
                  <a:pt x="5154923" y="841774"/>
                  <a:pt x="5138315" y="817719"/>
                  <a:pt x="5137392" y="802504"/>
                </a:cubicBezTo>
                <a:cubicBezTo>
                  <a:pt x="5149475" y="789216"/>
                  <a:pt x="5148562" y="778304"/>
                  <a:pt x="5161045" y="765192"/>
                </a:cubicBezTo>
                <a:cubicBezTo>
                  <a:pt x="5177493" y="777714"/>
                  <a:pt x="5184626" y="791851"/>
                  <a:pt x="5194288" y="805672"/>
                </a:cubicBezTo>
                <a:close/>
                <a:moveTo>
                  <a:pt x="5111479" y="993856"/>
                </a:moveTo>
                <a:cubicBezTo>
                  <a:pt x="5108778" y="998641"/>
                  <a:pt x="5105180" y="1002955"/>
                  <a:pt x="5100169" y="1006495"/>
                </a:cubicBezTo>
                <a:cubicBezTo>
                  <a:pt x="5083435" y="989511"/>
                  <a:pt x="5071281" y="987977"/>
                  <a:pt x="5060521" y="965002"/>
                </a:cubicBezTo>
                <a:cubicBezTo>
                  <a:pt x="5062701" y="952539"/>
                  <a:pt x="5066936" y="960165"/>
                  <a:pt x="5074150" y="951365"/>
                </a:cubicBezTo>
                <a:cubicBezTo>
                  <a:pt x="5082654" y="936422"/>
                  <a:pt x="5075286" y="924056"/>
                  <a:pt x="5090377" y="908188"/>
                </a:cubicBezTo>
                <a:cubicBezTo>
                  <a:pt x="5109592" y="919556"/>
                  <a:pt x="5106349" y="934425"/>
                  <a:pt x="5125388" y="946194"/>
                </a:cubicBezTo>
                <a:cubicBezTo>
                  <a:pt x="5119603" y="960899"/>
                  <a:pt x="5119582" y="979500"/>
                  <a:pt x="5111479" y="993856"/>
                </a:cubicBezTo>
                <a:close/>
                <a:moveTo>
                  <a:pt x="5234554" y="716042"/>
                </a:moveTo>
                <a:cubicBezTo>
                  <a:pt x="5230625" y="726017"/>
                  <a:pt x="5226552" y="736048"/>
                  <a:pt x="5221191" y="746286"/>
                </a:cubicBezTo>
                <a:cubicBezTo>
                  <a:pt x="5215830" y="756525"/>
                  <a:pt x="5209181" y="766971"/>
                  <a:pt x="5200100" y="777777"/>
                </a:cubicBezTo>
                <a:cubicBezTo>
                  <a:pt x="5184419" y="761288"/>
                  <a:pt x="5174955" y="743723"/>
                  <a:pt x="5167623" y="725665"/>
                </a:cubicBezTo>
                <a:cubicBezTo>
                  <a:pt x="5174561" y="711044"/>
                  <a:pt x="5179945" y="696693"/>
                  <a:pt x="5192924" y="681396"/>
                </a:cubicBezTo>
                <a:cubicBezTo>
                  <a:pt x="5209197" y="685718"/>
                  <a:pt x="5212890" y="705514"/>
                  <a:pt x="5234554" y="716042"/>
                </a:cubicBezTo>
                <a:close/>
                <a:moveTo>
                  <a:pt x="5370363" y="408819"/>
                </a:moveTo>
                <a:cubicBezTo>
                  <a:pt x="5369838" y="401477"/>
                  <a:pt x="5364712" y="394946"/>
                  <a:pt x="5354374" y="388482"/>
                </a:cubicBezTo>
                <a:cubicBezTo>
                  <a:pt x="5353060" y="397856"/>
                  <a:pt x="5339656" y="408996"/>
                  <a:pt x="5349074" y="416476"/>
                </a:cubicBezTo>
                <a:cubicBezTo>
                  <a:pt x="5357397" y="412569"/>
                  <a:pt x="5349687" y="400157"/>
                  <a:pt x="5358930" y="403767"/>
                </a:cubicBezTo>
                <a:cubicBezTo>
                  <a:pt x="5363398" y="408585"/>
                  <a:pt x="5358623" y="414059"/>
                  <a:pt x="5363091" y="418877"/>
                </a:cubicBezTo>
                <a:cubicBezTo>
                  <a:pt x="5365851" y="415831"/>
                  <a:pt x="5367998" y="412039"/>
                  <a:pt x="5370363" y="408819"/>
                </a:cubicBezTo>
                <a:close/>
                <a:moveTo>
                  <a:pt x="4844345" y="1599393"/>
                </a:moveTo>
                <a:cubicBezTo>
                  <a:pt x="4841932" y="1598600"/>
                  <a:pt x="4839848" y="1597521"/>
                  <a:pt x="4837765" y="1596443"/>
                </a:cubicBezTo>
                <a:cubicBezTo>
                  <a:pt x="4836973" y="1598856"/>
                  <a:pt x="4835895" y="1600939"/>
                  <a:pt x="4834818" y="1603023"/>
                </a:cubicBezTo>
                <a:cubicBezTo>
                  <a:pt x="4836902" y="1604101"/>
                  <a:pt x="4839315" y="1604894"/>
                  <a:pt x="4841399" y="1605972"/>
                </a:cubicBezTo>
                <a:cubicBezTo>
                  <a:pt x="4842476" y="1603889"/>
                  <a:pt x="4843268" y="1601476"/>
                  <a:pt x="4844345" y="1599393"/>
                </a:cubicBezTo>
                <a:close/>
                <a:moveTo>
                  <a:pt x="2119518" y="7767232"/>
                </a:moveTo>
                <a:cubicBezTo>
                  <a:pt x="2104777" y="7771830"/>
                  <a:pt x="2092679" y="7778130"/>
                  <a:pt x="2076603" y="7781005"/>
                </a:cubicBezTo>
                <a:cubicBezTo>
                  <a:pt x="2077144" y="7787537"/>
                  <a:pt x="2078964" y="7792303"/>
                  <a:pt x="2083355" y="7794412"/>
                </a:cubicBezTo>
                <a:cubicBezTo>
                  <a:pt x="2091871" y="7782067"/>
                  <a:pt x="2116314" y="7784725"/>
                  <a:pt x="2119518" y="7767232"/>
                </a:cubicBezTo>
                <a:close/>
                <a:moveTo>
                  <a:pt x="3207304" y="5305427"/>
                </a:moveTo>
                <a:cubicBezTo>
                  <a:pt x="3196025" y="5306156"/>
                  <a:pt x="3197084" y="5287585"/>
                  <a:pt x="3188969" y="5297326"/>
                </a:cubicBezTo>
                <a:cubicBezTo>
                  <a:pt x="3193975" y="5300014"/>
                  <a:pt x="3201064" y="5321708"/>
                  <a:pt x="3207304" y="5305427"/>
                </a:cubicBezTo>
                <a:close/>
                <a:moveTo>
                  <a:pt x="2990681" y="5804326"/>
                </a:moveTo>
                <a:cubicBezTo>
                  <a:pt x="2986077" y="5801815"/>
                  <a:pt x="2985096" y="5797568"/>
                  <a:pt x="2977267" y="5796969"/>
                </a:cubicBezTo>
                <a:cubicBezTo>
                  <a:pt x="2971360" y="5808183"/>
                  <a:pt x="2987249" y="5814250"/>
                  <a:pt x="2990681" y="5804326"/>
                </a:cubicBezTo>
                <a:close/>
                <a:moveTo>
                  <a:pt x="2135641" y="7740375"/>
                </a:moveTo>
                <a:cubicBezTo>
                  <a:pt x="2138058" y="7728128"/>
                  <a:pt x="2118210" y="7740221"/>
                  <a:pt x="2115653" y="7743750"/>
                </a:cubicBezTo>
                <a:cubicBezTo>
                  <a:pt x="2126149" y="7746197"/>
                  <a:pt x="2127801" y="7740502"/>
                  <a:pt x="2135641" y="7740375"/>
                </a:cubicBezTo>
                <a:close/>
                <a:moveTo>
                  <a:pt x="5359981" y="444046"/>
                </a:moveTo>
                <a:cubicBezTo>
                  <a:pt x="5358579" y="442953"/>
                  <a:pt x="5356783" y="441685"/>
                  <a:pt x="5354988" y="440418"/>
                </a:cubicBezTo>
                <a:cubicBezTo>
                  <a:pt x="5353892" y="441830"/>
                  <a:pt x="5352622" y="443639"/>
                  <a:pt x="5350957" y="445273"/>
                </a:cubicBezTo>
                <a:cubicBezTo>
                  <a:pt x="5352753" y="446541"/>
                  <a:pt x="5354549" y="447808"/>
                  <a:pt x="5356345" y="449076"/>
                </a:cubicBezTo>
                <a:cubicBezTo>
                  <a:pt x="5357616" y="447267"/>
                  <a:pt x="5358711" y="445855"/>
                  <a:pt x="5359981" y="444046"/>
                </a:cubicBezTo>
                <a:close/>
                <a:moveTo>
                  <a:pt x="3131061" y="5488767"/>
                </a:moveTo>
                <a:cubicBezTo>
                  <a:pt x="3126102" y="5487052"/>
                  <a:pt x="3120651" y="5483215"/>
                  <a:pt x="3118316" y="5487420"/>
                </a:cubicBezTo>
                <a:cubicBezTo>
                  <a:pt x="3120134" y="5488698"/>
                  <a:pt x="3122525" y="5489755"/>
                  <a:pt x="3120321" y="5492588"/>
                </a:cubicBezTo>
                <a:cubicBezTo>
                  <a:pt x="3124881" y="5494127"/>
                  <a:pt x="3129442" y="5495666"/>
                  <a:pt x="3131061" y="5488767"/>
                </a:cubicBezTo>
                <a:close/>
                <a:moveTo>
                  <a:pt x="5276421" y="638788"/>
                </a:moveTo>
                <a:cubicBezTo>
                  <a:pt x="5254252" y="646275"/>
                  <a:pt x="5257590" y="676073"/>
                  <a:pt x="5250215" y="694897"/>
                </a:cubicBezTo>
                <a:cubicBezTo>
                  <a:pt x="5239210" y="700595"/>
                  <a:pt x="5212813" y="651488"/>
                  <a:pt x="5213876" y="639476"/>
                </a:cubicBezTo>
                <a:cubicBezTo>
                  <a:pt x="5213935" y="636142"/>
                  <a:pt x="5223696" y="623653"/>
                  <a:pt x="5226142" y="617053"/>
                </a:cubicBezTo>
                <a:cubicBezTo>
                  <a:pt x="5230223" y="607815"/>
                  <a:pt x="5229295" y="599244"/>
                  <a:pt x="5236395" y="592780"/>
                </a:cubicBezTo>
                <a:cubicBezTo>
                  <a:pt x="5248448" y="608187"/>
                  <a:pt x="5262435" y="623488"/>
                  <a:pt x="5276421" y="638788"/>
                </a:cubicBezTo>
                <a:close/>
                <a:moveTo>
                  <a:pt x="4024474" y="3472443"/>
                </a:moveTo>
                <a:cubicBezTo>
                  <a:pt x="4026260" y="3467995"/>
                  <a:pt x="4025986" y="3464303"/>
                  <a:pt x="4018525" y="3463387"/>
                </a:cubicBezTo>
                <a:cubicBezTo>
                  <a:pt x="4013902" y="3472771"/>
                  <a:pt x="4013878" y="3480378"/>
                  <a:pt x="4018052" y="3486032"/>
                </a:cubicBezTo>
                <a:cubicBezTo>
                  <a:pt x="4018839" y="3482094"/>
                  <a:pt x="4022687" y="3476890"/>
                  <a:pt x="4024474" y="3472443"/>
                </a:cubicBezTo>
                <a:close/>
                <a:moveTo>
                  <a:pt x="3920544" y="3708740"/>
                </a:moveTo>
                <a:cubicBezTo>
                  <a:pt x="3927323" y="3692453"/>
                  <a:pt x="3930689" y="3676205"/>
                  <a:pt x="3924468" y="3666553"/>
                </a:cubicBezTo>
                <a:cubicBezTo>
                  <a:pt x="3910059" y="3691611"/>
                  <a:pt x="3889656" y="3725922"/>
                  <a:pt x="3896139" y="3751163"/>
                </a:cubicBezTo>
                <a:cubicBezTo>
                  <a:pt x="3903572" y="3741354"/>
                  <a:pt x="3913765" y="3725027"/>
                  <a:pt x="3920544" y="3708740"/>
                </a:cubicBezTo>
                <a:close/>
                <a:moveTo>
                  <a:pt x="5298945" y="590345"/>
                </a:moveTo>
                <a:cubicBezTo>
                  <a:pt x="5295604" y="599948"/>
                  <a:pt x="5290581" y="608867"/>
                  <a:pt x="5280838" y="614042"/>
                </a:cubicBezTo>
                <a:cubicBezTo>
                  <a:pt x="5274774" y="596195"/>
                  <a:pt x="5256598" y="579632"/>
                  <a:pt x="5252669" y="561307"/>
                </a:cubicBezTo>
                <a:cubicBezTo>
                  <a:pt x="5269123" y="556728"/>
                  <a:pt x="5264849" y="528296"/>
                  <a:pt x="5276228" y="524318"/>
                </a:cubicBezTo>
                <a:cubicBezTo>
                  <a:pt x="5289068" y="536627"/>
                  <a:pt x="5288466" y="551055"/>
                  <a:pt x="5306960" y="562544"/>
                </a:cubicBezTo>
                <a:cubicBezTo>
                  <a:pt x="5303945" y="570455"/>
                  <a:pt x="5302286" y="580742"/>
                  <a:pt x="5298945" y="590345"/>
                </a:cubicBezTo>
                <a:close/>
                <a:moveTo>
                  <a:pt x="676895" y="11058713"/>
                </a:moveTo>
                <a:cubicBezTo>
                  <a:pt x="678443" y="11053186"/>
                  <a:pt x="677553" y="11047657"/>
                  <a:pt x="675246" y="11042100"/>
                </a:cubicBezTo>
                <a:cubicBezTo>
                  <a:pt x="671442" y="11044241"/>
                  <a:pt x="667503" y="11043455"/>
                  <a:pt x="663957" y="11038545"/>
                </a:cubicBezTo>
                <a:cubicBezTo>
                  <a:pt x="647153" y="11050706"/>
                  <a:pt x="655530" y="11063007"/>
                  <a:pt x="663907" y="11075307"/>
                </a:cubicBezTo>
                <a:cubicBezTo>
                  <a:pt x="671358" y="11069761"/>
                  <a:pt x="675346" y="11064238"/>
                  <a:pt x="676895" y="11058713"/>
                </a:cubicBezTo>
                <a:close/>
                <a:moveTo>
                  <a:pt x="5329125" y="529729"/>
                </a:moveTo>
                <a:cubicBezTo>
                  <a:pt x="5327225" y="533713"/>
                  <a:pt x="5324780" y="537117"/>
                  <a:pt x="5321342" y="539571"/>
                </a:cubicBezTo>
                <a:cubicBezTo>
                  <a:pt x="5295317" y="512181"/>
                  <a:pt x="5275312" y="490340"/>
                  <a:pt x="5316376" y="455996"/>
                </a:cubicBezTo>
                <a:cubicBezTo>
                  <a:pt x="5328596" y="466692"/>
                  <a:pt x="5334627" y="477543"/>
                  <a:pt x="5343556" y="488230"/>
                </a:cubicBezTo>
                <a:cubicBezTo>
                  <a:pt x="5335614" y="500611"/>
                  <a:pt x="5334824" y="517779"/>
                  <a:pt x="5329125" y="529729"/>
                </a:cubicBezTo>
                <a:close/>
                <a:moveTo>
                  <a:pt x="1571129" y="9038377"/>
                </a:moveTo>
                <a:cubicBezTo>
                  <a:pt x="1563143" y="9026281"/>
                  <a:pt x="1559177" y="9012629"/>
                  <a:pt x="1544299" y="9003200"/>
                </a:cubicBezTo>
                <a:cubicBezTo>
                  <a:pt x="1530961" y="9009681"/>
                  <a:pt x="1553920" y="9053619"/>
                  <a:pt x="1571129" y="9038377"/>
                </a:cubicBezTo>
                <a:close/>
                <a:moveTo>
                  <a:pt x="3084222" y="5614182"/>
                </a:moveTo>
                <a:cubicBezTo>
                  <a:pt x="3088914" y="5598171"/>
                  <a:pt x="3067677" y="5562135"/>
                  <a:pt x="3058765" y="5571523"/>
                </a:cubicBezTo>
                <a:cubicBezTo>
                  <a:pt x="3067251" y="5585743"/>
                  <a:pt x="3069240" y="5602804"/>
                  <a:pt x="3084222" y="5614182"/>
                </a:cubicBezTo>
                <a:close/>
                <a:moveTo>
                  <a:pt x="2329024" y="7331030"/>
                </a:moveTo>
                <a:cubicBezTo>
                  <a:pt x="2330042" y="7328509"/>
                  <a:pt x="2330097" y="7325791"/>
                  <a:pt x="2328575" y="7322855"/>
                </a:cubicBezTo>
                <a:cubicBezTo>
                  <a:pt x="2324661" y="7333294"/>
                  <a:pt x="2304220" y="7337208"/>
                  <a:pt x="2310309" y="7348952"/>
                </a:cubicBezTo>
                <a:cubicBezTo>
                  <a:pt x="2314223" y="7344385"/>
                  <a:pt x="2325965" y="7338595"/>
                  <a:pt x="2329024" y="7331030"/>
                </a:cubicBezTo>
                <a:close/>
                <a:moveTo>
                  <a:pt x="5377043" y="432626"/>
                </a:moveTo>
                <a:cubicBezTo>
                  <a:pt x="5371600" y="444677"/>
                  <a:pt x="5364427" y="456913"/>
                  <a:pt x="5356871" y="469216"/>
                </a:cubicBezTo>
                <a:cubicBezTo>
                  <a:pt x="5338867" y="455573"/>
                  <a:pt x="5341583" y="438761"/>
                  <a:pt x="5319330" y="425137"/>
                </a:cubicBezTo>
                <a:cubicBezTo>
                  <a:pt x="5320995" y="410705"/>
                  <a:pt x="5323185" y="416412"/>
                  <a:pt x="5334268" y="405194"/>
                </a:cubicBezTo>
                <a:cubicBezTo>
                  <a:pt x="5340444" y="392281"/>
                  <a:pt x="5343555" y="379910"/>
                  <a:pt x="5355294" y="366138"/>
                </a:cubicBezTo>
                <a:cubicBezTo>
                  <a:pt x="5362566" y="377408"/>
                  <a:pt x="5370100" y="394483"/>
                  <a:pt x="5386833" y="397137"/>
                </a:cubicBezTo>
                <a:cubicBezTo>
                  <a:pt x="5386199" y="408706"/>
                  <a:pt x="5382486" y="420574"/>
                  <a:pt x="5377043" y="432626"/>
                </a:cubicBezTo>
                <a:close/>
                <a:moveTo>
                  <a:pt x="3097662" y="5593469"/>
                </a:moveTo>
                <a:cubicBezTo>
                  <a:pt x="3101428" y="5578476"/>
                  <a:pt x="3100290" y="5583208"/>
                  <a:pt x="3105510" y="5566002"/>
                </a:cubicBezTo>
                <a:cubicBezTo>
                  <a:pt x="3090727" y="5562800"/>
                  <a:pt x="3093825" y="5546085"/>
                  <a:pt x="3077598" y="5549385"/>
                </a:cubicBezTo>
                <a:cubicBezTo>
                  <a:pt x="3086590" y="5553834"/>
                  <a:pt x="3079319" y="5564899"/>
                  <a:pt x="3075096" y="5574456"/>
                </a:cubicBezTo>
                <a:cubicBezTo>
                  <a:pt x="3086831" y="5579165"/>
                  <a:pt x="3083054" y="5589870"/>
                  <a:pt x="3097662" y="5593469"/>
                </a:cubicBezTo>
                <a:close/>
                <a:moveTo>
                  <a:pt x="3325153" y="5078601"/>
                </a:moveTo>
                <a:cubicBezTo>
                  <a:pt x="3320195" y="5076884"/>
                  <a:pt x="3320679" y="5058538"/>
                  <a:pt x="3312165" y="5068102"/>
                </a:cubicBezTo>
                <a:cubicBezTo>
                  <a:pt x="3317699" y="5069595"/>
                  <a:pt x="3316640" y="5088165"/>
                  <a:pt x="3325153" y="5078601"/>
                </a:cubicBezTo>
                <a:close/>
                <a:moveTo>
                  <a:pt x="3682878" y="4269627"/>
                </a:moveTo>
                <a:cubicBezTo>
                  <a:pt x="3682611" y="4285503"/>
                  <a:pt x="3653788" y="4287237"/>
                  <a:pt x="3643608" y="4279659"/>
                </a:cubicBezTo>
                <a:cubicBezTo>
                  <a:pt x="3645329" y="4277089"/>
                  <a:pt x="3646628" y="4274387"/>
                  <a:pt x="3645762" y="4269686"/>
                </a:cubicBezTo>
                <a:cubicBezTo>
                  <a:pt x="3658191" y="4269981"/>
                  <a:pt x="3674863" y="4264049"/>
                  <a:pt x="3682878" y="4269627"/>
                </a:cubicBezTo>
                <a:close/>
                <a:moveTo>
                  <a:pt x="1021683" y="10295613"/>
                </a:moveTo>
                <a:cubicBezTo>
                  <a:pt x="1015380" y="10313911"/>
                  <a:pt x="1006444" y="10329563"/>
                  <a:pt x="996187" y="10340948"/>
                </a:cubicBezTo>
                <a:cubicBezTo>
                  <a:pt x="959382" y="10381228"/>
                  <a:pt x="867038" y="10432128"/>
                  <a:pt x="790481" y="10418259"/>
                </a:cubicBezTo>
                <a:cubicBezTo>
                  <a:pt x="762623" y="10413553"/>
                  <a:pt x="734728" y="10391723"/>
                  <a:pt x="711612" y="10376284"/>
                </a:cubicBezTo>
                <a:cubicBezTo>
                  <a:pt x="675635" y="10352310"/>
                  <a:pt x="659555" y="10325249"/>
                  <a:pt x="607807" y="10333744"/>
                </a:cubicBezTo>
                <a:cubicBezTo>
                  <a:pt x="596740" y="10338357"/>
                  <a:pt x="603712" y="10358067"/>
                  <a:pt x="593265" y="10363429"/>
                </a:cubicBezTo>
                <a:cubicBezTo>
                  <a:pt x="565296" y="10368652"/>
                  <a:pt x="545954" y="10362956"/>
                  <a:pt x="540784" y="10340241"/>
                </a:cubicBezTo>
                <a:cubicBezTo>
                  <a:pt x="524197" y="10343366"/>
                  <a:pt x="511484" y="10342025"/>
                  <a:pt x="498198" y="10340905"/>
                </a:cubicBezTo>
                <a:cubicBezTo>
                  <a:pt x="492891" y="10335710"/>
                  <a:pt x="487934" y="10329719"/>
                  <a:pt x="488876" y="10316831"/>
                </a:cubicBezTo>
                <a:cubicBezTo>
                  <a:pt x="477625" y="10317561"/>
                  <a:pt x="463423" y="10321739"/>
                  <a:pt x="457145" y="10316590"/>
                </a:cubicBezTo>
                <a:cubicBezTo>
                  <a:pt x="453991" y="10287162"/>
                  <a:pt x="451234" y="10257911"/>
                  <a:pt x="448079" y="10228484"/>
                </a:cubicBezTo>
                <a:cubicBezTo>
                  <a:pt x="453404" y="10221809"/>
                  <a:pt x="468281" y="10223631"/>
                  <a:pt x="479487" y="10221930"/>
                </a:cubicBezTo>
                <a:cubicBezTo>
                  <a:pt x="484988" y="10214858"/>
                  <a:pt x="481954" y="10200213"/>
                  <a:pt x="487233" y="10192568"/>
                </a:cubicBezTo>
                <a:cubicBezTo>
                  <a:pt x="499059" y="10191616"/>
                  <a:pt x="510486" y="10190489"/>
                  <a:pt x="522487" y="10189139"/>
                </a:cubicBezTo>
                <a:cubicBezTo>
                  <a:pt x="528024" y="10178757"/>
                  <a:pt x="528477" y="10163752"/>
                  <a:pt x="536668" y="10155968"/>
                </a:cubicBezTo>
                <a:cubicBezTo>
                  <a:pt x="548669" y="10154619"/>
                  <a:pt x="560097" y="10153491"/>
                  <a:pt x="572098" y="10152142"/>
                </a:cubicBezTo>
                <a:cubicBezTo>
                  <a:pt x="576176" y="10160120"/>
                  <a:pt x="579903" y="10168895"/>
                  <a:pt x="581780" y="10179701"/>
                </a:cubicBezTo>
                <a:cubicBezTo>
                  <a:pt x="635543" y="10144063"/>
                  <a:pt x="693139" y="10066406"/>
                  <a:pt x="778366" y="10049898"/>
                </a:cubicBezTo>
                <a:cubicBezTo>
                  <a:pt x="856271" y="10034905"/>
                  <a:pt x="931090" y="10061311"/>
                  <a:pt x="978745" y="10097571"/>
                </a:cubicBezTo>
                <a:cubicBezTo>
                  <a:pt x="1006447" y="10131667"/>
                  <a:pt x="1031200" y="10169213"/>
                  <a:pt x="1031389" y="10234391"/>
                </a:cubicBezTo>
                <a:cubicBezTo>
                  <a:pt x="1031658" y="10256366"/>
                  <a:pt x="1027987" y="10277313"/>
                  <a:pt x="1021683" y="10295613"/>
                </a:cubicBezTo>
                <a:close/>
                <a:moveTo>
                  <a:pt x="2037897" y="7996367"/>
                </a:moveTo>
                <a:cubicBezTo>
                  <a:pt x="2051006" y="7905256"/>
                  <a:pt x="1855883" y="7933365"/>
                  <a:pt x="1836271" y="7858380"/>
                </a:cubicBezTo>
                <a:cubicBezTo>
                  <a:pt x="1837647" y="7843019"/>
                  <a:pt x="1849091" y="7828443"/>
                  <a:pt x="1837517" y="7815505"/>
                </a:cubicBezTo>
                <a:cubicBezTo>
                  <a:pt x="1795943" y="7820737"/>
                  <a:pt x="1783827" y="7872480"/>
                  <a:pt x="1771462" y="7911131"/>
                </a:cubicBezTo>
                <a:cubicBezTo>
                  <a:pt x="1759831" y="7947122"/>
                  <a:pt x="1730485" y="8002824"/>
                  <a:pt x="1763836" y="8032096"/>
                </a:cubicBezTo>
                <a:cubicBezTo>
                  <a:pt x="1798889" y="8027206"/>
                  <a:pt x="1785056" y="7987740"/>
                  <a:pt x="1810386" y="7980301"/>
                </a:cubicBezTo>
                <a:cubicBezTo>
                  <a:pt x="1857133" y="7965626"/>
                  <a:pt x="1921261" y="8066678"/>
                  <a:pt x="2000821" y="8037620"/>
                </a:cubicBezTo>
                <a:cubicBezTo>
                  <a:pt x="2015788" y="8023732"/>
                  <a:pt x="2035352" y="8014410"/>
                  <a:pt x="2037897" y="7996367"/>
                </a:cubicBezTo>
                <a:close/>
                <a:moveTo>
                  <a:pt x="786805" y="10835405"/>
                </a:moveTo>
                <a:cubicBezTo>
                  <a:pt x="744757" y="10843368"/>
                  <a:pt x="742358" y="10889707"/>
                  <a:pt x="709172" y="10919599"/>
                </a:cubicBezTo>
                <a:cubicBezTo>
                  <a:pt x="692344" y="10917851"/>
                  <a:pt x="680460" y="10877999"/>
                  <a:pt x="650355" y="10867542"/>
                </a:cubicBezTo>
                <a:cubicBezTo>
                  <a:pt x="659336" y="10860135"/>
                  <a:pt x="659179" y="10852955"/>
                  <a:pt x="650631" y="10845386"/>
                </a:cubicBezTo>
                <a:cubicBezTo>
                  <a:pt x="696945" y="10844995"/>
                  <a:pt x="717338" y="10780538"/>
                  <a:pt x="735859" y="10761230"/>
                </a:cubicBezTo>
                <a:cubicBezTo>
                  <a:pt x="761422" y="10786271"/>
                  <a:pt x="774711" y="10811102"/>
                  <a:pt x="786805" y="10835405"/>
                </a:cubicBezTo>
                <a:close/>
                <a:moveTo>
                  <a:pt x="5028967" y="1239679"/>
                </a:moveTo>
                <a:cubicBezTo>
                  <a:pt x="5013022" y="1228351"/>
                  <a:pt x="4991737" y="1203243"/>
                  <a:pt x="4971178" y="1185117"/>
                </a:cubicBezTo>
                <a:cubicBezTo>
                  <a:pt x="4961952" y="1191986"/>
                  <a:pt x="4976858" y="1193813"/>
                  <a:pt x="4980055" y="1199509"/>
                </a:cubicBezTo>
                <a:cubicBezTo>
                  <a:pt x="4983651" y="1205380"/>
                  <a:pt x="4982383" y="1211482"/>
                  <a:pt x="4987303" y="1216511"/>
                </a:cubicBezTo>
                <a:cubicBezTo>
                  <a:pt x="4997811" y="1228292"/>
                  <a:pt x="5014155" y="1239796"/>
                  <a:pt x="5028967" y="1239679"/>
                </a:cubicBezTo>
                <a:close/>
                <a:moveTo>
                  <a:pt x="3133034" y="5533900"/>
                </a:moveTo>
                <a:cubicBezTo>
                  <a:pt x="3128427" y="5531389"/>
                  <a:pt x="3129964" y="5526832"/>
                  <a:pt x="3123457" y="5525385"/>
                </a:cubicBezTo>
                <a:lnTo>
                  <a:pt x="3120290" y="5532552"/>
                </a:lnTo>
                <a:cubicBezTo>
                  <a:pt x="3125073" y="5534665"/>
                  <a:pt x="3123360" y="5539620"/>
                  <a:pt x="3129867" y="5541067"/>
                </a:cubicBezTo>
                <a:close/>
                <a:moveTo>
                  <a:pt x="2888308" y="6089902"/>
                </a:moveTo>
                <a:cubicBezTo>
                  <a:pt x="2879337" y="6069256"/>
                  <a:pt x="2880617" y="6042651"/>
                  <a:pt x="2863296" y="6026894"/>
                </a:cubicBezTo>
                <a:cubicBezTo>
                  <a:pt x="2863732" y="6048537"/>
                  <a:pt x="2873706" y="6086311"/>
                  <a:pt x="2888308" y="6089902"/>
                </a:cubicBezTo>
                <a:close/>
                <a:moveTo>
                  <a:pt x="2155890" y="7753129"/>
                </a:moveTo>
                <a:cubicBezTo>
                  <a:pt x="2145042" y="7755920"/>
                  <a:pt x="2136401" y="7760420"/>
                  <a:pt x="2129537" y="7767071"/>
                </a:cubicBezTo>
                <a:cubicBezTo>
                  <a:pt x="2143932" y="7768147"/>
                  <a:pt x="2149912" y="7760638"/>
                  <a:pt x="2155890" y="7753129"/>
                </a:cubicBezTo>
                <a:close/>
                <a:moveTo>
                  <a:pt x="5203424" y="856257"/>
                </a:moveTo>
                <a:cubicBezTo>
                  <a:pt x="5207004" y="849233"/>
                  <a:pt x="5210630" y="843185"/>
                  <a:pt x="5200829" y="838376"/>
                </a:cubicBezTo>
                <a:cubicBezTo>
                  <a:pt x="5196450" y="845048"/>
                  <a:pt x="5197123" y="851082"/>
                  <a:pt x="5203424" y="856257"/>
                </a:cubicBezTo>
                <a:close/>
                <a:moveTo>
                  <a:pt x="3127167" y="5557961"/>
                </a:moveTo>
                <a:cubicBezTo>
                  <a:pt x="3120075" y="5552447"/>
                  <a:pt x="3120053" y="5543871"/>
                  <a:pt x="3108188" y="5540533"/>
                </a:cubicBezTo>
                <a:cubicBezTo>
                  <a:pt x="3104365" y="5550265"/>
                  <a:pt x="3118126" y="5568720"/>
                  <a:pt x="3124000" y="5565127"/>
                </a:cubicBezTo>
                <a:cubicBezTo>
                  <a:pt x="3119569" y="5562218"/>
                  <a:pt x="3123368" y="5560090"/>
                  <a:pt x="3127167" y="5557961"/>
                </a:cubicBezTo>
                <a:close/>
                <a:moveTo>
                  <a:pt x="5133472" y="1019576"/>
                </a:moveTo>
                <a:cubicBezTo>
                  <a:pt x="5137774" y="1010915"/>
                  <a:pt x="5136676" y="1003710"/>
                  <a:pt x="5130135" y="996979"/>
                </a:cubicBezTo>
                <a:cubicBezTo>
                  <a:pt x="5124907" y="1002349"/>
                  <a:pt x="5123573" y="1007521"/>
                  <a:pt x="5123170" y="1011663"/>
                </a:cubicBezTo>
                <a:cubicBezTo>
                  <a:pt x="5126796" y="1014226"/>
                  <a:pt x="5130024" y="1016612"/>
                  <a:pt x="5133472" y="1019576"/>
                </a:cubicBezTo>
                <a:close/>
                <a:moveTo>
                  <a:pt x="5277825" y="697089"/>
                </a:moveTo>
                <a:cubicBezTo>
                  <a:pt x="5277825" y="697089"/>
                  <a:pt x="5275198" y="695455"/>
                  <a:pt x="5275373" y="695059"/>
                </a:cubicBezTo>
                <a:cubicBezTo>
                  <a:pt x="5270307" y="672954"/>
                  <a:pt x="5270729" y="710983"/>
                  <a:pt x="5277825" y="697089"/>
                </a:cubicBezTo>
                <a:close/>
                <a:moveTo>
                  <a:pt x="542700" y="11413906"/>
                </a:moveTo>
                <a:cubicBezTo>
                  <a:pt x="526939" y="11397895"/>
                  <a:pt x="521573" y="11362667"/>
                  <a:pt x="502475" y="11358514"/>
                </a:cubicBezTo>
                <a:cubicBezTo>
                  <a:pt x="510589" y="11373527"/>
                  <a:pt x="514303" y="11423264"/>
                  <a:pt x="542700" y="11413906"/>
                </a:cubicBezTo>
                <a:close/>
                <a:moveTo>
                  <a:pt x="5174917" y="932381"/>
                </a:moveTo>
                <a:cubicBezTo>
                  <a:pt x="5171973" y="928218"/>
                  <a:pt x="5171160" y="923565"/>
                  <a:pt x="5168216" y="919402"/>
                </a:cubicBezTo>
                <a:cubicBezTo>
                  <a:pt x="5159582" y="927037"/>
                  <a:pt x="5162397" y="932574"/>
                  <a:pt x="5166764" y="937843"/>
                </a:cubicBezTo>
                <a:cubicBezTo>
                  <a:pt x="5168975" y="935004"/>
                  <a:pt x="5172400" y="936994"/>
                  <a:pt x="5174917" y="932381"/>
                </a:cubicBezTo>
                <a:close/>
                <a:moveTo>
                  <a:pt x="5257171" y="746472"/>
                </a:moveTo>
                <a:cubicBezTo>
                  <a:pt x="5254537" y="744827"/>
                  <a:pt x="5251902" y="743183"/>
                  <a:pt x="5249446" y="741136"/>
                </a:cubicBezTo>
                <a:cubicBezTo>
                  <a:pt x="5247398" y="743595"/>
                  <a:pt x="5245753" y="746233"/>
                  <a:pt x="5243706" y="748693"/>
                </a:cubicBezTo>
                <a:cubicBezTo>
                  <a:pt x="5246564" y="750917"/>
                  <a:pt x="5249199" y="752562"/>
                  <a:pt x="5251655" y="754609"/>
                </a:cubicBezTo>
                <a:cubicBezTo>
                  <a:pt x="5253301" y="751971"/>
                  <a:pt x="5255348" y="749511"/>
                  <a:pt x="5257171" y="746472"/>
                </a:cubicBezTo>
                <a:close/>
                <a:moveTo>
                  <a:pt x="5076897" y="1162271"/>
                </a:moveTo>
                <a:cubicBezTo>
                  <a:pt x="5076549" y="1156096"/>
                  <a:pt x="5067547" y="1151049"/>
                  <a:pt x="5062987" y="1156526"/>
                </a:cubicBezTo>
                <a:cubicBezTo>
                  <a:pt x="5064365" y="1160941"/>
                  <a:pt x="5067464" y="1164689"/>
                  <a:pt x="5073874" y="1168472"/>
                </a:cubicBezTo>
                <a:cubicBezTo>
                  <a:pt x="5076167" y="1166512"/>
                  <a:pt x="5077013" y="1164329"/>
                  <a:pt x="5076897" y="1162271"/>
                </a:cubicBezTo>
                <a:close/>
                <a:moveTo>
                  <a:pt x="3022275" y="5812565"/>
                </a:moveTo>
                <a:cubicBezTo>
                  <a:pt x="3022887" y="5809023"/>
                  <a:pt x="3023899" y="5805656"/>
                  <a:pt x="3024910" y="5802290"/>
                </a:cubicBezTo>
                <a:cubicBezTo>
                  <a:pt x="3014644" y="5799661"/>
                  <a:pt x="3001629" y="5792480"/>
                  <a:pt x="2998595" y="5802579"/>
                </a:cubicBezTo>
                <a:cubicBezTo>
                  <a:pt x="3004486" y="5807565"/>
                  <a:pt x="3012024" y="5818523"/>
                  <a:pt x="3022275" y="5812565"/>
                </a:cubicBezTo>
                <a:close/>
                <a:moveTo>
                  <a:pt x="5296333" y="666301"/>
                </a:moveTo>
                <a:cubicBezTo>
                  <a:pt x="5297435" y="663536"/>
                  <a:pt x="5297152" y="660927"/>
                  <a:pt x="5294387" y="658523"/>
                </a:cubicBezTo>
                <a:cubicBezTo>
                  <a:pt x="5287608" y="659785"/>
                  <a:pt x="5279961" y="670597"/>
                  <a:pt x="5289969" y="675019"/>
                </a:cubicBezTo>
                <a:cubicBezTo>
                  <a:pt x="5292743" y="671988"/>
                  <a:pt x="5295230" y="669066"/>
                  <a:pt x="5296333" y="666301"/>
                </a:cubicBezTo>
                <a:close/>
                <a:moveTo>
                  <a:pt x="5157367" y="981648"/>
                </a:moveTo>
                <a:cubicBezTo>
                  <a:pt x="5153122" y="978333"/>
                  <a:pt x="5148700" y="975419"/>
                  <a:pt x="5144854" y="972279"/>
                </a:cubicBezTo>
                <a:cubicBezTo>
                  <a:pt x="5136038" y="980385"/>
                  <a:pt x="5142537" y="986137"/>
                  <a:pt x="5150009" y="991839"/>
                </a:cubicBezTo>
                <a:cubicBezTo>
                  <a:pt x="5155372" y="985087"/>
                  <a:pt x="5149444" y="983428"/>
                  <a:pt x="5157367" y="981648"/>
                </a:cubicBezTo>
                <a:close/>
                <a:moveTo>
                  <a:pt x="2055672" y="8002864"/>
                </a:moveTo>
                <a:cubicBezTo>
                  <a:pt x="2050379" y="8035030"/>
                  <a:pt x="1993218" y="8067285"/>
                  <a:pt x="1938081" y="8054878"/>
                </a:cubicBezTo>
                <a:cubicBezTo>
                  <a:pt x="1898387" y="8046032"/>
                  <a:pt x="1869591" y="8012153"/>
                  <a:pt x="1822165" y="7997158"/>
                </a:cubicBezTo>
                <a:cubicBezTo>
                  <a:pt x="1798228" y="8014573"/>
                  <a:pt x="1794556" y="8061069"/>
                  <a:pt x="1753902" y="8050525"/>
                </a:cubicBezTo>
                <a:cubicBezTo>
                  <a:pt x="1706635" y="8038581"/>
                  <a:pt x="1739237" y="7953441"/>
                  <a:pt x="1750343" y="7915729"/>
                </a:cubicBezTo>
                <a:cubicBezTo>
                  <a:pt x="1697658" y="7891836"/>
                  <a:pt x="1640006" y="7873007"/>
                  <a:pt x="1587436" y="7842992"/>
                </a:cubicBezTo>
                <a:cubicBezTo>
                  <a:pt x="1572155" y="7834180"/>
                  <a:pt x="1552412" y="7823418"/>
                  <a:pt x="1546697" y="7805806"/>
                </a:cubicBezTo>
                <a:cubicBezTo>
                  <a:pt x="1627320" y="7822124"/>
                  <a:pt x="1693549" y="7854920"/>
                  <a:pt x="1756436" y="7890511"/>
                </a:cubicBezTo>
                <a:cubicBezTo>
                  <a:pt x="1770425" y="7849591"/>
                  <a:pt x="1806596" y="7766012"/>
                  <a:pt x="1861861" y="7814233"/>
                </a:cubicBezTo>
                <a:cubicBezTo>
                  <a:pt x="1824521" y="7908794"/>
                  <a:pt x="1965899" y="7886552"/>
                  <a:pt x="2027205" y="7933584"/>
                </a:cubicBezTo>
                <a:cubicBezTo>
                  <a:pt x="2044430" y="7946226"/>
                  <a:pt x="2060645" y="7972899"/>
                  <a:pt x="2055672" y="8002864"/>
                </a:cubicBezTo>
                <a:close/>
                <a:moveTo>
                  <a:pt x="3001267" y="5863344"/>
                </a:moveTo>
                <a:cubicBezTo>
                  <a:pt x="3003979" y="5846428"/>
                  <a:pt x="3003114" y="5832223"/>
                  <a:pt x="2988374" y="5825710"/>
                </a:cubicBezTo>
                <a:cubicBezTo>
                  <a:pt x="2981004" y="5834847"/>
                  <a:pt x="2995675" y="5852293"/>
                  <a:pt x="3001267" y="5863344"/>
                </a:cubicBezTo>
                <a:close/>
                <a:moveTo>
                  <a:pt x="1818345" y="8541318"/>
                </a:moveTo>
                <a:cubicBezTo>
                  <a:pt x="1814171" y="8554802"/>
                  <a:pt x="1806965" y="8565997"/>
                  <a:pt x="1792588" y="8566774"/>
                </a:cubicBezTo>
                <a:cubicBezTo>
                  <a:pt x="1809386" y="8482460"/>
                  <a:pt x="1836812" y="8408545"/>
                  <a:pt x="1818133" y="8339926"/>
                </a:cubicBezTo>
                <a:cubicBezTo>
                  <a:pt x="1813899" y="8324746"/>
                  <a:pt x="1808517" y="8310010"/>
                  <a:pt x="1804775" y="8296948"/>
                </a:cubicBezTo>
                <a:cubicBezTo>
                  <a:pt x="1800235" y="8283536"/>
                  <a:pt x="1781751" y="8275843"/>
                  <a:pt x="1802559" y="8258895"/>
                </a:cubicBezTo>
                <a:cubicBezTo>
                  <a:pt x="1849258" y="8314702"/>
                  <a:pt x="1846799" y="8409630"/>
                  <a:pt x="1825912" y="8502120"/>
                </a:cubicBezTo>
                <a:cubicBezTo>
                  <a:pt x="1823662" y="8512057"/>
                  <a:pt x="1822520" y="8527832"/>
                  <a:pt x="1818345" y="8541318"/>
                </a:cubicBezTo>
                <a:close/>
                <a:moveTo>
                  <a:pt x="2458175" y="7094068"/>
                </a:moveTo>
                <a:cubicBezTo>
                  <a:pt x="2462089" y="7067536"/>
                  <a:pt x="2455130" y="7044483"/>
                  <a:pt x="2458175" y="7018386"/>
                </a:cubicBezTo>
                <a:cubicBezTo>
                  <a:pt x="2443823" y="7033609"/>
                  <a:pt x="2429471" y="7060577"/>
                  <a:pt x="2425122" y="7081019"/>
                </a:cubicBezTo>
                <a:cubicBezTo>
                  <a:pt x="2436430" y="7086239"/>
                  <a:pt x="2449477" y="7096678"/>
                  <a:pt x="2458175" y="7094068"/>
                </a:cubicBezTo>
                <a:close/>
                <a:moveTo>
                  <a:pt x="5087681" y="1142908"/>
                </a:moveTo>
                <a:cubicBezTo>
                  <a:pt x="5087492" y="1137384"/>
                  <a:pt x="5078375" y="1132999"/>
                  <a:pt x="5072735" y="1128009"/>
                </a:cubicBezTo>
                <a:cubicBezTo>
                  <a:pt x="5067580" y="1134294"/>
                  <a:pt x="5070725" y="1139014"/>
                  <a:pt x="5072325" y="1144002"/>
                </a:cubicBezTo>
                <a:cubicBezTo>
                  <a:pt x="5077073" y="1133256"/>
                  <a:pt x="5083898" y="1145786"/>
                  <a:pt x="5084434" y="1148877"/>
                </a:cubicBezTo>
                <a:cubicBezTo>
                  <a:pt x="5086815" y="1146718"/>
                  <a:pt x="5087744" y="1144749"/>
                  <a:pt x="5087681" y="1142908"/>
                </a:cubicBezTo>
                <a:close/>
                <a:moveTo>
                  <a:pt x="5241560" y="794847"/>
                </a:moveTo>
                <a:cubicBezTo>
                  <a:pt x="5245291" y="786402"/>
                  <a:pt x="5245144" y="779127"/>
                  <a:pt x="5242633" y="771770"/>
                </a:cubicBezTo>
                <a:cubicBezTo>
                  <a:pt x="5236939" y="780308"/>
                  <a:pt x="5233385" y="788351"/>
                  <a:pt x="5241560" y="794847"/>
                </a:cubicBezTo>
                <a:close/>
                <a:moveTo>
                  <a:pt x="3956375" y="3705587"/>
                </a:moveTo>
                <a:cubicBezTo>
                  <a:pt x="3959120" y="3695194"/>
                  <a:pt x="3959656" y="3684003"/>
                  <a:pt x="3958520" y="3672550"/>
                </a:cubicBezTo>
                <a:cubicBezTo>
                  <a:pt x="3948839" y="3694461"/>
                  <a:pt x="3941457" y="3715482"/>
                  <a:pt x="3940974" y="3733837"/>
                </a:cubicBezTo>
                <a:cubicBezTo>
                  <a:pt x="3948676" y="3725574"/>
                  <a:pt x="3953630" y="3715980"/>
                  <a:pt x="3956375" y="3705587"/>
                </a:cubicBezTo>
                <a:close/>
                <a:moveTo>
                  <a:pt x="2191729" y="7705897"/>
                </a:moveTo>
                <a:cubicBezTo>
                  <a:pt x="2174037" y="7635548"/>
                  <a:pt x="2149677" y="7557022"/>
                  <a:pt x="2131726" y="7497577"/>
                </a:cubicBezTo>
                <a:cubicBezTo>
                  <a:pt x="2122072" y="7493372"/>
                  <a:pt x="2114772" y="7500031"/>
                  <a:pt x="2098620" y="7498111"/>
                </a:cubicBezTo>
                <a:cubicBezTo>
                  <a:pt x="2111464" y="7565051"/>
                  <a:pt x="2141486" y="7643485"/>
                  <a:pt x="2161785" y="7713357"/>
                </a:cubicBezTo>
                <a:cubicBezTo>
                  <a:pt x="2173982" y="7713160"/>
                  <a:pt x="2182638" y="7709532"/>
                  <a:pt x="2191729" y="7705897"/>
                </a:cubicBezTo>
                <a:close/>
                <a:moveTo>
                  <a:pt x="5116763" y="1086490"/>
                </a:moveTo>
                <a:cubicBezTo>
                  <a:pt x="5127173" y="1074742"/>
                  <a:pt x="5117480" y="1066613"/>
                  <a:pt x="5106241" y="1058763"/>
                </a:cubicBezTo>
                <a:cubicBezTo>
                  <a:pt x="5104713" y="1068665"/>
                  <a:pt x="5113653" y="1077423"/>
                  <a:pt x="5116763" y="1086490"/>
                </a:cubicBezTo>
                <a:close/>
                <a:moveTo>
                  <a:pt x="710388" y="11066025"/>
                </a:moveTo>
                <a:cubicBezTo>
                  <a:pt x="695766" y="11090579"/>
                  <a:pt x="666329" y="11116983"/>
                  <a:pt x="641089" y="11134494"/>
                </a:cubicBezTo>
                <a:cubicBezTo>
                  <a:pt x="617036" y="11112402"/>
                  <a:pt x="603117" y="11090009"/>
                  <a:pt x="604820" y="11067831"/>
                </a:cubicBezTo>
                <a:cubicBezTo>
                  <a:pt x="616131" y="11050853"/>
                  <a:pt x="655059" y="11036047"/>
                  <a:pt x="660648" y="11005076"/>
                </a:cubicBezTo>
                <a:cubicBezTo>
                  <a:pt x="680041" y="11015078"/>
                  <a:pt x="699937" y="11040111"/>
                  <a:pt x="719367" y="11042485"/>
                </a:cubicBezTo>
                <a:cubicBezTo>
                  <a:pt x="718489" y="11049861"/>
                  <a:pt x="715262" y="11057840"/>
                  <a:pt x="710388" y="11066025"/>
                </a:cubicBezTo>
                <a:close/>
                <a:moveTo>
                  <a:pt x="3147017" y="5552929"/>
                </a:moveTo>
                <a:cubicBezTo>
                  <a:pt x="3137811" y="5568374"/>
                  <a:pt x="3147017" y="5552929"/>
                  <a:pt x="3147017" y="5552929"/>
                </a:cubicBezTo>
                <a:close/>
                <a:moveTo>
                  <a:pt x="4601998" y="2261355"/>
                </a:moveTo>
                <a:cubicBezTo>
                  <a:pt x="4584596" y="2271173"/>
                  <a:pt x="4566719" y="2270218"/>
                  <a:pt x="4549279" y="2277572"/>
                </a:cubicBezTo>
                <a:cubicBezTo>
                  <a:pt x="4522102" y="2312486"/>
                  <a:pt x="4500288" y="2355632"/>
                  <a:pt x="4466421" y="2376175"/>
                </a:cubicBezTo>
                <a:cubicBezTo>
                  <a:pt x="4436202" y="2393583"/>
                  <a:pt x="4342365" y="2379641"/>
                  <a:pt x="4303845" y="2378084"/>
                </a:cubicBezTo>
                <a:cubicBezTo>
                  <a:pt x="4241916" y="2376274"/>
                  <a:pt x="4186779" y="2375590"/>
                  <a:pt x="4141495" y="2374753"/>
                </a:cubicBezTo>
                <a:cubicBezTo>
                  <a:pt x="4123602" y="2392585"/>
                  <a:pt x="4145430" y="2410108"/>
                  <a:pt x="4126304" y="2427959"/>
                </a:cubicBezTo>
                <a:cubicBezTo>
                  <a:pt x="4081769" y="2435733"/>
                  <a:pt x="4036798" y="2435200"/>
                  <a:pt x="3991938" y="2402020"/>
                </a:cubicBezTo>
                <a:cubicBezTo>
                  <a:pt x="3963559" y="2339328"/>
                  <a:pt x="3979050" y="2245775"/>
                  <a:pt x="3978769" y="2167864"/>
                </a:cubicBezTo>
                <a:cubicBezTo>
                  <a:pt x="3978434" y="2126294"/>
                  <a:pt x="3974932" y="2059213"/>
                  <a:pt x="4039029" y="2041895"/>
                </a:cubicBezTo>
                <a:cubicBezTo>
                  <a:pt x="4058355" y="2036975"/>
                  <a:pt x="4088301" y="2041746"/>
                  <a:pt x="4114458" y="2040416"/>
                </a:cubicBezTo>
                <a:cubicBezTo>
                  <a:pt x="4216014" y="2035760"/>
                  <a:pt x="4339812" y="2035056"/>
                  <a:pt x="4439199" y="2029508"/>
                </a:cubicBezTo>
                <a:cubicBezTo>
                  <a:pt x="4465434" y="2053122"/>
                  <a:pt x="4495250" y="2089307"/>
                  <a:pt x="4528089" y="2121749"/>
                </a:cubicBezTo>
                <a:cubicBezTo>
                  <a:pt x="4554975" y="2127799"/>
                  <a:pt x="4577692" y="2123136"/>
                  <a:pt x="4594007" y="2142592"/>
                </a:cubicBezTo>
                <a:cubicBezTo>
                  <a:pt x="4617533" y="2170251"/>
                  <a:pt x="4597220" y="2231249"/>
                  <a:pt x="4601998" y="2261355"/>
                </a:cubicBezTo>
                <a:close/>
                <a:moveTo>
                  <a:pt x="1605542" y="9044539"/>
                </a:moveTo>
                <a:cubicBezTo>
                  <a:pt x="1591331" y="9036832"/>
                  <a:pt x="1595720" y="9022589"/>
                  <a:pt x="1581510" y="9014881"/>
                </a:cubicBezTo>
                <a:cubicBezTo>
                  <a:pt x="1567561" y="9024901"/>
                  <a:pt x="1587460" y="9045593"/>
                  <a:pt x="1600439" y="9056088"/>
                </a:cubicBezTo>
                <a:close/>
                <a:moveTo>
                  <a:pt x="5040452" y="1271878"/>
                </a:moveTo>
                <a:cubicBezTo>
                  <a:pt x="5034559" y="1266895"/>
                  <a:pt x="5028490" y="1262310"/>
                  <a:pt x="5024258" y="1267578"/>
                </a:cubicBezTo>
                <a:cubicBezTo>
                  <a:pt x="5029613" y="1269468"/>
                  <a:pt x="5035682" y="1274053"/>
                  <a:pt x="5040452" y="1271878"/>
                </a:cubicBezTo>
                <a:close/>
                <a:moveTo>
                  <a:pt x="5114814" y="1104860"/>
                </a:moveTo>
                <a:cubicBezTo>
                  <a:pt x="5105341" y="1097308"/>
                  <a:pt x="5109607" y="1087654"/>
                  <a:pt x="5098012" y="1080608"/>
                </a:cubicBezTo>
                <a:cubicBezTo>
                  <a:pt x="5088628" y="1088962"/>
                  <a:pt x="5110110" y="1113359"/>
                  <a:pt x="5114814" y="1104860"/>
                </a:cubicBezTo>
                <a:close/>
                <a:moveTo>
                  <a:pt x="5374984" y="517293"/>
                </a:moveTo>
                <a:cubicBezTo>
                  <a:pt x="5374436" y="513620"/>
                  <a:pt x="5371203" y="510298"/>
                  <a:pt x="5365239" y="507426"/>
                </a:cubicBezTo>
                <a:cubicBezTo>
                  <a:pt x="5358040" y="516078"/>
                  <a:pt x="5358643" y="523445"/>
                  <a:pt x="5368608" y="529267"/>
                </a:cubicBezTo>
                <a:cubicBezTo>
                  <a:pt x="5373391" y="524991"/>
                  <a:pt x="5375531" y="520967"/>
                  <a:pt x="5374984" y="517293"/>
                </a:cubicBezTo>
                <a:close/>
                <a:moveTo>
                  <a:pt x="5194437" y="927171"/>
                </a:moveTo>
                <a:cubicBezTo>
                  <a:pt x="5204481" y="916343"/>
                  <a:pt x="5191955" y="900313"/>
                  <a:pt x="5178811" y="899753"/>
                </a:cubicBezTo>
                <a:cubicBezTo>
                  <a:pt x="5172035" y="905346"/>
                  <a:pt x="5180215" y="908483"/>
                  <a:pt x="5176369" y="913940"/>
                </a:cubicBezTo>
                <a:cubicBezTo>
                  <a:pt x="5183009" y="921644"/>
                  <a:pt x="5186570" y="910337"/>
                  <a:pt x="5193033" y="918440"/>
                </a:cubicBezTo>
                <a:cubicBezTo>
                  <a:pt x="5191222" y="921457"/>
                  <a:pt x="5192917" y="924114"/>
                  <a:pt x="5194437" y="927171"/>
                </a:cubicBezTo>
                <a:close/>
                <a:moveTo>
                  <a:pt x="5161275" y="1008338"/>
                </a:moveTo>
                <a:cubicBezTo>
                  <a:pt x="5166992" y="1000783"/>
                  <a:pt x="5164743" y="994028"/>
                  <a:pt x="5160767" y="987951"/>
                </a:cubicBezTo>
                <a:cubicBezTo>
                  <a:pt x="5155050" y="995506"/>
                  <a:pt x="5159424" y="1001759"/>
                  <a:pt x="5161275" y="1008338"/>
                </a:cubicBezTo>
                <a:close/>
                <a:moveTo>
                  <a:pt x="5290069" y="718109"/>
                </a:moveTo>
                <a:cubicBezTo>
                  <a:pt x="5296267" y="709495"/>
                  <a:pt x="5296663" y="702101"/>
                  <a:pt x="5295683" y="694573"/>
                </a:cubicBezTo>
                <a:cubicBezTo>
                  <a:pt x="5290037" y="706269"/>
                  <a:pt x="5290138" y="708206"/>
                  <a:pt x="5279256" y="705763"/>
                </a:cubicBezTo>
                <a:cubicBezTo>
                  <a:pt x="5285886" y="709165"/>
                  <a:pt x="5281087" y="714613"/>
                  <a:pt x="5290069" y="718109"/>
                </a:cubicBezTo>
                <a:close/>
                <a:moveTo>
                  <a:pt x="1504279" y="9287217"/>
                </a:moveTo>
                <a:cubicBezTo>
                  <a:pt x="1419476" y="9218346"/>
                  <a:pt x="1351198" y="9144406"/>
                  <a:pt x="1262525" y="9084291"/>
                </a:cubicBezTo>
                <a:cubicBezTo>
                  <a:pt x="1258175" y="9095215"/>
                  <a:pt x="1273723" y="9106367"/>
                  <a:pt x="1281081" y="9113425"/>
                </a:cubicBezTo>
                <a:cubicBezTo>
                  <a:pt x="1346585" y="9174245"/>
                  <a:pt x="1434564" y="9240238"/>
                  <a:pt x="1504279" y="9287217"/>
                </a:cubicBezTo>
                <a:close/>
                <a:moveTo>
                  <a:pt x="5269387" y="767730"/>
                </a:moveTo>
                <a:cubicBezTo>
                  <a:pt x="5266304" y="764926"/>
                  <a:pt x="5268128" y="761887"/>
                  <a:pt x="5263708" y="759934"/>
                </a:cubicBezTo>
                <a:cubicBezTo>
                  <a:pt x="5262194" y="761188"/>
                  <a:pt x="5261081" y="762618"/>
                  <a:pt x="5259614" y="764854"/>
                </a:cubicBezTo>
                <a:cubicBezTo>
                  <a:pt x="5263276" y="767433"/>
                  <a:pt x="5260874" y="770697"/>
                  <a:pt x="5265517" y="773230"/>
                </a:cubicBezTo>
                <a:cubicBezTo>
                  <a:pt x="5266807" y="771396"/>
                  <a:pt x="5268097" y="769563"/>
                  <a:pt x="5269387" y="767730"/>
                </a:cubicBezTo>
                <a:close/>
                <a:moveTo>
                  <a:pt x="4430100" y="2668148"/>
                </a:moveTo>
                <a:cubicBezTo>
                  <a:pt x="4437623" y="2659112"/>
                  <a:pt x="4419883" y="2644366"/>
                  <a:pt x="4414877" y="2648643"/>
                </a:cubicBezTo>
                <a:cubicBezTo>
                  <a:pt x="4420156" y="2655134"/>
                  <a:pt x="4420005" y="2663769"/>
                  <a:pt x="4430100" y="2668148"/>
                </a:cubicBezTo>
                <a:close/>
                <a:moveTo>
                  <a:pt x="2908164" y="6113930"/>
                </a:moveTo>
                <a:cubicBezTo>
                  <a:pt x="2899977" y="6035474"/>
                  <a:pt x="2870890" y="5968759"/>
                  <a:pt x="2853202" y="5895640"/>
                </a:cubicBezTo>
                <a:cubicBezTo>
                  <a:pt x="2862013" y="5900486"/>
                  <a:pt x="2858097" y="5912579"/>
                  <a:pt x="2870309" y="5915115"/>
                </a:cubicBezTo>
                <a:cubicBezTo>
                  <a:pt x="2862649" y="5885037"/>
                  <a:pt x="2866564" y="5848156"/>
                  <a:pt x="2841054" y="5828305"/>
                </a:cubicBezTo>
                <a:cubicBezTo>
                  <a:pt x="2827540" y="5839494"/>
                  <a:pt x="2846225" y="5851087"/>
                  <a:pt x="2828857" y="5859143"/>
                </a:cubicBezTo>
                <a:cubicBezTo>
                  <a:pt x="2840431" y="5926700"/>
                  <a:pt x="2865710" y="5991257"/>
                  <a:pt x="2883727" y="6050698"/>
                </a:cubicBezTo>
                <a:cubicBezTo>
                  <a:pt x="2889825" y="6072460"/>
                  <a:pt x="2892345" y="6096929"/>
                  <a:pt x="2908164" y="6113930"/>
                </a:cubicBezTo>
                <a:close/>
                <a:moveTo>
                  <a:pt x="5412428" y="446807"/>
                </a:moveTo>
                <a:cubicBezTo>
                  <a:pt x="5407810" y="444285"/>
                  <a:pt x="5405104" y="440681"/>
                  <a:pt x="5404352" y="436978"/>
                </a:cubicBezTo>
                <a:cubicBezTo>
                  <a:pt x="5398310" y="437680"/>
                  <a:pt x="5391063" y="446516"/>
                  <a:pt x="5397366" y="451709"/>
                </a:cubicBezTo>
                <a:cubicBezTo>
                  <a:pt x="5402078" y="447530"/>
                  <a:pt x="5408777" y="457232"/>
                  <a:pt x="5412428" y="446807"/>
                </a:cubicBezTo>
                <a:close/>
                <a:moveTo>
                  <a:pt x="5333522" y="633038"/>
                </a:moveTo>
                <a:cubicBezTo>
                  <a:pt x="5324843" y="629203"/>
                  <a:pt x="5329392" y="623175"/>
                  <a:pt x="5320144" y="619561"/>
                </a:cubicBezTo>
                <a:cubicBezTo>
                  <a:pt x="5312792" y="627662"/>
                  <a:pt x="5326614" y="646537"/>
                  <a:pt x="5333522" y="633038"/>
                </a:cubicBezTo>
                <a:close/>
                <a:moveTo>
                  <a:pt x="3488727" y="4809846"/>
                </a:moveTo>
                <a:cubicBezTo>
                  <a:pt x="3492261" y="4805837"/>
                  <a:pt x="3494457" y="4801381"/>
                  <a:pt x="3494418" y="4796429"/>
                </a:cubicBezTo>
                <a:cubicBezTo>
                  <a:pt x="3483660" y="4802597"/>
                  <a:pt x="3439446" y="4804594"/>
                  <a:pt x="3444944" y="4835422"/>
                </a:cubicBezTo>
                <a:cubicBezTo>
                  <a:pt x="3455474" y="4829915"/>
                  <a:pt x="3478126" y="4821875"/>
                  <a:pt x="3488727" y="4809846"/>
                </a:cubicBezTo>
                <a:close/>
                <a:moveTo>
                  <a:pt x="4938484" y="1531818"/>
                </a:moveTo>
                <a:cubicBezTo>
                  <a:pt x="4899445" y="1486668"/>
                  <a:pt x="4855838" y="1444892"/>
                  <a:pt x="4793739" y="1419681"/>
                </a:cubicBezTo>
                <a:cubicBezTo>
                  <a:pt x="4781675" y="1437024"/>
                  <a:pt x="4768276" y="1451490"/>
                  <a:pt x="4756737" y="1470106"/>
                </a:cubicBezTo>
                <a:cubicBezTo>
                  <a:pt x="4796221" y="1509111"/>
                  <a:pt x="4824245" y="1552842"/>
                  <a:pt x="4867549" y="1590273"/>
                </a:cubicBezTo>
                <a:cubicBezTo>
                  <a:pt x="4890458" y="1568161"/>
                  <a:pt x="4915620" y="1553316"/>
                  <a:pt x="4938484" y="1531818"/>
                </a:cubicBezTo>
                <a:close/>
                <a:moveTo>
                  <a:pt x="5346028" y="611137"/>
                </a:moveTo>
                <a:cubicBezTo>
                  <a:pt x="5353639" y="600314"/>
                  <a:pt x="5340530" y="592630"/>
                  <a:pt x="5335482" y="583780"/>
                </a:cubicBezTo>
                <a:cubicBezTo>
                  <a:pt x="5329918" y="584632"/>
                  <a:pt x="5324974" y="590486"/>
                  <a:pt x="5325813" y="596058"/>
                </a:cubicBezTo>
                <a:cubicBezTo>
                  <a:pt x="5338872" y="598518"/>
                  <a:pt x="5339881" y="599437"/>
                  <a:pt x="5346028" y="611137"/>
                </a:cubicBezTo>
                <a:close/>
                <a:moveTo>
                  <a:pt x="654786" y="11229148"/>
                </a:moveTo>
                <a:cubicBezTo>
                  <a:pt x="650968" y="11222700"/>
                  <a:pt x="654978" y="11216856"/>
                  <a:pt x="651559" y="11210584"/>
                </a:cubicBezTo>
                <a:cubicBezTo>
                  <a:pt x="648030" y="11214261"/>
                  <a:pt x="644102" y="11217762"/>
                  <a:pt x="640572" y="11221440"/>
                </a:cubicBezTo>
                <a:cubicBezTo>
                  <a:pt x="645048" y="11225322"/>
                  <a:pt x="649885" y="11232695"/>
                  <a:pt x="654786" y="11229148"/>
                </a:cubicBezTo>
                <a:close/>
                <a:moveTo>
                  <a:pt x="3162951" y="5555685"/>
                </a:moveTo>
                <a:cubicBezTo>
                  <a:pt x="3156257" y="5550348"/>
                  <a:pt x="3154335" y="5542837"/>
                  <a:pt x="3149365" y="5536833"/>
                </a:cubicBezTo>
                <a:cubicBezTo>
                  <a:pt x="3146023" y="5544398"/>
                  <a:pt x="3156067" y="5562638"/>
                  <a:pt x="3162951" y="5555685"/>
                </a:cubicBezTo>
                <a:close/>
                <a:moveTo>
                  <a:pt x="3053141" y="5809520"/>
                </a:moveTo>
                <a:cubicBezTo>
                  <a:pt x="3048935" y="5807185"/>
                  <a:pt x="3047556" y="5802762"/>
                  <a:pt x="3040125" y="5802339"/>
                </a:cubicBezTo>
                <a:cubicBezTo>
                  <a:pt x="3039114" y="5805706"/>
                  <a:pt x="3038102" y="5809072"/>
                  <a:pt x="3037313" y="5813013"/>
                </a:cubicBezTo>
                <a:cubicBezTo>
                  <a:pt x="3043595" y="5813882"/>
                  <a:pt x="3053868" y="5820805"/>
                  <a:pt x="3053141" y="5809520"/>
                </a:cubicBezTo>
                <a:close/>
                <a:moveTo>
                  <a:pt x="5137491" y="1094206"/>
                </a:moveTo>
                <a:cubicBezTo>
                  <a:pt x="5131862" y="1103858"/>
                  <a:pt x="5122804" y="1114159"/>
                  <a:pt x="5113647" y="1127903"/>
                </a:cubicBezTo>
                <a:cubicBezTo>
                  <a:pt x="5100382" y="1118195"/>
                  <a:pt x="5101212" y="1105580"/>
                  <a:pt x="5082117" y="1096182"/>
                </a:cubicBezTo>
                <a:cubicBezTo>
                  <a:pt x="5091347" y="1079587"/>
                  <a:pt x="5091436" y="1063279"/>
                  <a:pt x="5108368" y="1039990"/>
                </a:cubicBezTo>
                <a:cubicBezTo>
                  <a:pt x="5118416" y="1047315"/>
                  <a:pt x="5125324" y="1072483"/>
                  <a:pt x="5140758" y="1064398"/>
                </a:cubicBezTo>
                <a:cubicBezTo>
                  <a:pt x="5145320" y="1075549"/>
                  <a:pt x="5143120" y="1084553"/>
                  <a:pt x="5137491" y="1094206"/>
                </a:cubicBezTo>
                <a:close/>
                <a:moveTo>
                  <a:pt x="974753" y="10517638"/>
                </a:moveTo>
                <a:cubicBezTo>
                  <a:pt x="939511" y="10505366"/>
                  <a:pt x="922049" y="10471262"/>
                  <a:pt x="911743" y="10428540"/>
                </a:cubicBezTo>
                <a:cubicBezTo>
                  <a:pt x="925318" y="10430298"/>
                  <a:pt x="937445" y="10445079"/>
                  <a:pt x="947066" y="10456869"/>
                </a:cubicBezTo>
                <a:cubicBezTo>
                  <a:pt x="959243" y="10472618"/>
                  <a:pt x="971770" y="10487576"/>
                  <a:pt x="974753" y="10517638"/>
                </a:cubicBezTo>
                <a:close/>
                <a:moveTo>
                  <a:pt x="5225822" y="900579"/>
                </a:moveTo>
                <a:cubicBezTo>
                  <a:pt x="5210746" y="895830"/>
                  <a:pt x="5214081" y="871006"/>
                  <a:pt x="5188581" y="860696"/>
                </a:cubicBezTo>
                <a:cubicBezTo>
                  <a:pt x="5189978" y="844579"/>
                  <a:pt x="5195275" y="828272"/>
                  <a:pt x="5210453" y="810116"/>
                </a:cubicBezTo>
                <a:cubicBezTo>
                  <a:pt x="5225050" y="821347"/>
                  <a:pt x="5227993" y="834122"/>
                  <a:pt x="5247066" y="844940"/>
                </a:cubicBezTo>
                <a:cubicBezTo>
                  <a:pt x="5242259" y="863376"/>
                  <a:pt x="5232002" y="882272"/>
                  <a:pt x="5225822" y="900579"/>
                </a:cubicBezTo>
                <a:close/>
                <a:moveTo>
                  <a:pt x="5156972" y="1056842"/>
                </a:moveTo>
                <a:cubicBezTo>
                  <a:pt x="5145908" y="1058194"/>
                  <a:pt x="5153092" y="1044086"/>
                  <a:pt x="5142700" y="1038534"/>
                </a:cubicBezTo>
                <a:cubicBezTo>
                  <a:pt x="5130758" y="1033258"/>
                  <a:pt x="5113952" y="1023912"/>
                  <a:pt x="5107770" y="1012060"/>
                </a:cubicBezTo>
                <a:cubicBezTo>
                  <a:pt x="5128461" y="989999"/>
                  <a:pt x="5131315" y="970617"/>
                  <a:pt x="5141516" y="949682"/>
                </a:cubicBezTo>
                <a:cubicBezTo>
                  <a:pt x="5156058" y="965228"/>
                  <a:pt x="5172326" y="980097"/>
                  <a:pt x="5182000" y="995892"/>
                </a:cubicBezTo>
                <a:cubicBezTo>
                  <a:pt x="5165381" y="1017352"/>
                  <a:pt x="5167970" y="1036258"/>
                  <a:pt x="5156972" y="1056842"/>
                </a:cubicBezTo>
                <a:close/>
                <a:moveTo>
                  <a:pt x="1672757" y="8943717"/>
                </a:moveTo>
                <a:cubicBezTo>
                  <a:pt x="1665928" y="8955915"/>
                  <a:pt x="1655683" y="8978016"/>
                  <a:pt x="1635861" y="8974013"/>
                </a:cubicBezTo>
                <a:cubicBezTo>
                  <a:pt x="1619757" y="8958338"/>
                  <a:pt x="1650351" y="8939047"/>
                  <a:pt x="1659943" y="8919510"/>
                </a:cubicBezTo>
                <a:cubicBezTo>
                  <a:pt x="1670414" y="8897984"/>
                  <a:pt x="1678402" y="8870131"/>
                  <a:pt x="1683429" y="8845724"/>
                </a:cubicBezTo>
                <a:cubicBezTo>
                  <a:pt x="1694187" y="8787712"/>
                  <a:pt x="1677471" y="8725645"/>
                  <a:pt x="1682054" y="8677267"/>
                </a:cubicBezTo>
                <a:cubicBezTo>
                  <a:pt x="1706667" y="8686715"/>
                  <a:pt x="1701685" y="8727309"/>
                  <a:pt x="1703582" y="8756677"/>
                </a:cubicBezTo>
                <a:cubicBezTo>
                  <a:pt x="1706954" y="8803339"/>
                  <a:pt x="1707404" y="8884847"/>
                  <a:pt x="1672757" y="8943717"/>
                </a:cubicBezTo>
                <a:close/>
                <a:moveTo>
                  <a:pt x="5201700" y="961404"/>
                </a:moveTo>
                <a:cubicBezTo>
                  <a:pt x="5198777" y="966598"/>
                  <a:pt x="5195062" y="971218"/>
                  <a:pt x="5190101" y="974870"/>
                </a:cubicBezTo>
                <a:cubicBezTo>
                  <a:pt x="5178422" y="960168"/>
                  <a:pt x="5161684" y="946094"/>
                  <a:pt x="5147476" y="931706"/>
                </a:cubicBezTo>
                <a:cubicBezTo>
                  <a:pt x="5154767" y="920616"/>
                  <a:pt x="5169879" y="897238"/>
                  <a:pt x="5178215" y="879453"/>
                </a:cubicBezTo>
                <a:cubicBezTo>
                  <a:pt x="5186029" y="879089"/>
                  <a:pt x="5194506" y="892376"/>
                  <a:pt x="5199145" y="899196"/>
                </a:cubicBezTo>
                <a:cubicBezTo>
                  <a:pt x="5207751" y="911109"/>
                  <a:pt x="5217349" y="899129"/>
                  <a:pt x="5218847" y="909810"/>
                </a:cubicBezTo>
                <a:cubicBezTo>
                  <a:pt x="5212101" y="925077"/>
                  <a:pt x="5210467" y="945823"/>
                  <a:pt x="5201700" y="961404"/>
                </a:cubicBezTo>
                <a:close/>
                <a:moveTo>
                  <a:pt x="5298438" y="743566"/>
                </a:moveTo>
                <a:cubicBezTo>
                  <a:pt x="5282720" y="727160"/>
                  <a:pt x="5266601" y="710578"/>
                  <a:pt x="5256911" y="693525"/>
                </a:cubicBezTo>
                <a:cubicBezTo>
                  <a:pt x="5267035" y="681442"/>
                  <a:pt x="5277928" y="657873"/>
                  <a:pt x="5289473" y="639323"/>
                </a:cubicBezTo>
                <a:cubicBezTo>
                  <a:pt x="5304464" y="653042"/>
                  <a:pt x="5311876" y="667670"/>
                  <a:pt x="5325317" y="681650"/>
                </a:cubicBezTo>
                <a:cubicBezTo>
                  <a:pt x="5316799" y="702011"/>
                  <a:pt x="5308507" y="722944"/>
                  <a:pt x="5298438" y="743566"/>
                </a:cubicBezTo>
                <a:close/>
                <a:moveTo>
                  <a:pt x="2929776" y="6104888"/>
                </a:moveTo>
                <a:cubicBezTo>
                  <a:pt x="2922170" y="6055291"/>
                  <a:pt x="2909262" y="6009070"/>
                  <a:pt x="2891053" y="5966228"/>
                </a:cubicBezTo>
                <a:cubicBezTo>
                  <a:pt x="2902454" y="5935038"/>
                  <a:pt x="2882107" y="5908888"/>
                  <a:pt x="2876216" y="5879115"/>
                </a:cubicBezTo>
                <a:cubicBezTo>
                  <a:pt x="2887899" y="5882847"/>
                  <a:pt x="2883172" y="5910788"/>
                  <a:pt x="2896472" y="5903318"/>
                </a:cubicBezTo>
                <a:cubicBezTo>
                  <a:pt x="2885900" y="5877674"/>
                  <a:pt x="2890704" y="5843093"/>
                  <a:pt x="2868557" y="5824250"/>
                </a:cubicBezTo>
                <a:cubicBezTo>
                  <a:pt x="2851250" y="5841867"/>
                  <a:pt x="2890926" y="5868454"/>
                  <a:pt x="2868303" y="5880862"/>
                </a:cubicBezTo>
                <a:cubicBezTo>
                  <a:pt x="2871037" y="5901613"/>
                  <a:pt x="2885677" y="5926672"/>
                  <a:pt x="2873549" y="5946577"/>
                </a:cubicBezTo>
                <a:cubicBezTo>
                  <a:pt x="2887438" y="5947470"/>
                  <a:pt x="2882903" y="5958813"/>
                  <a:pt x="2887690" y="5965218"/>
                </a:cubicBezTo>
                <a:cubicBezTo>
                  <a:pt x="2887690" y="5990005"/>
                  <a:pt x="2895825" y="6013620"/>
                  <a:pt x="2902191" y="6036929"/>
                </a:cubicBezTo>
                <a:cubicBezTo>
                  <a:pt x="2908687" y="6058866"/>
                  <a:pt x="2910111" y="6089049"/>
                  <a:pt x="2929776" y="6104888"/>
                </a:cubicBezTo>
                <a:close/>
                <a:moveTo>
                  <a:pt x="5276677" y="793481"/>
                </a:moveTo>
                <a:cubicBezTo>
                  <a:pt x="5270304" y="805865"/>
                  <a:pt x="5260736" y="817739"/>
                  <a:pt x="5250268" y="825129"/>
                </a:cubicBezTo>
                <a:cubicBezTo>
                  <a:pt x="5235704" y="812446"/>
                  <a:pt x="5230682" y="797730"/>
                  <a:pt x="5217277" y="784598"/>
                </a:cubicBezTo>
                <a:cubicBezTo>
                  <a:pt x="5232635" y="768313"/>
                  <a:pt x="5232271" y="739795"/>
                  <a:pt x="5253964" y="724388"/>
                </a:cubicBezTo>
                <a:cubicBezTo>
                  <a:pt x="5264912" y="735473"/>
                  <a:pt x="5266319" y="748591"/>
                  <a:pt x="5283911" y="758767"/>
                </a:cubicBezTo>
                <a:cubicBezTo>
                  <a:pt x="5286226" y="768201"/>
                  <a:pt x="5283049" y="781096"/>
                  <a:pt x="5276677" y="793481"/>
                </a:cubicBezTo>
                <a:close/>
                <a:moveTo>
                  <a:pt x="4464275" y="2639175"/>
                </a:moveTo>
                <a:cubicBezTo>
                  <a:pt x="4473052" y="2624833"/>
                  <a:pt x="4461886" y="2617739"/>
                  <a:pt x="4448297" y="2611393"/>
                </a:cubicBezTo>
                <a:cubicBezTo>
                  <a:pt x="4444369" y="2624239"/>
                  <a:pt x="4451914" y="2632762"/>
                  <a:pt x="4464275" y="2639175"/>
                </a:cubicBezTo>
                <a:close/>
                <a:moveTo>
                  <a:pt x="3511100" y="4796452"/>
                </a:moveTo>
                <a:cubicBezTo>
                  <a:pt x="3509957" y="4794551"/>
                  <a:pt x="3508402" y="4792800"/>
                  <a:pt x="3507257" y="4790900"/>
                </a:cubicBezTo>
                <a:cubicBezTo>
                  <a:pt x="3505499" y="4792456"/>
                  <a:pt x="3503594" y="4793599"/>
                  <a:pt x="3502245" y="4795008"/>
                </a:cubicBezTo>
                <a:cubicBezTo>
                  <a:pt x="3503389" y="4796908"/>
                  <a:pt x="3504534" y="4798807"/>
                  <a:pt x="3505942" y="4800150"/>
                </a:cubicBezTo>
                <a:cubicBezTo>
                  <a:pt x="3507847" y="4799005"/>
                  <a:pt x="3509607" y="4797449"/>
                  <a:pt x="3511100" y="4796452"/>
                </a:cubicBezTo>
                <a:close/>
                <a:moveTo>
                  <a:pt x="1375668" y="9634336"/>
                </a:moveTo>
                <a:cubicBezTo>
                  <a:pt x="1248190" y="9545658"/>
                  <a:pt x="1163675" y="9450269"/>
                  <a:pt x="1060949" y="9357301"/>
                </a:cubicBezTo>
                <a:cubicBezTo>
                  <a:pt x="1060582" y="9369985"/>
                  <a:pt x="1073352" y="9384191"/>
                  <a:pt x="1081155" y="9392397"/>
                </a:cubicBezTo>
                <a:cubicBezTo>
                  <a:pt x="1166057" y="9483675"/>
                  <a:pt x="1275463" y="9577691"/>
                  <a:pt x="1375668" y="9634336"/>
                </a:cubicBezTo>
                <a:close/>
                <a:moveTo>
                  <a:pt x="1629285" y="9064073"/>
                </a:moveTo>
                <a:cubicBezTo>
                  <a:pt x="1634341" y="9051552"/>
                  <a:pt x="1628088" y="9043077"/>
                  <a:pt x="1613044" y="9038334"/>
                </a:cubicBezTo>
                <a:cubicBezTo>
                  <a:pt x="1607414" y="9051077"/>
                  <a:pt x="1617289" y="9057820"/>
                  <a:pt x="1629285" y="9064073"/>
                </a:cubicBezTo>
                <a:close/>
                <a:moveTo>
                  <a:pt x="5367712" y="607951"/>
                </a:moveTo>
                <a:cubicBezTo>
                  <a:pt x="5355546" y="620544"/>
                  <a:pt x="5347635" y="637382"/>
                  <a:pt x="5332452" y="655736"/>
                </a:cubicBezTo>
                <a:cubicBezTo>
                  <a:pt x="5318330" y="642876"/>
                  <a:pt x="5307668" y="629654"/>
                  <a:pt x="5299679" y="615720"/>
                </a:cubicBezTo>
                <a:cubicBezTo>
                  <a:pt x="5308598" y="599801"/>
                  <a:pt x="5320145" y="582205"/>
                  <a:pt x="5333320" y="570530"/>
                </a:cubicBezTo>
                <a:cubicBezTo>
                  <a:pt x="5346828" y="582646"/>
                  <a:pt x="5355737" y="595567"/>
                  <a:pt x="5367712" y="607951"/>
                </a:cubicBezTo>
                <a:close/>
                <a:moveTo>
                  <a:pt x="2481224" y="7141913"/>
                </a:moveTo>
                <a:cubicBezTo>
                  <a:pt x="2482094" y="7114946"/>
                  <a:pt x="2446432" y="7101898"/>
                  <a:pt x="2419034" y="7100157"/>
                </a:cubicBezTo>
                <a:cubicBezTo>
                  <a:pt x="2409466" y="7138868"/>
                  <a:pt x="2412076" y="7174100"/>
                  <a:pt x="2431211" y="7204112"/>
                </a:cubicBezTo>
                <a:cubicBezTo>
                  <a:pt x="2448607" y="7185844"/>
                  <a:pt x="2465133" y="7163661"/>
                  <a:pt x="2481224" y="7141913"/>
                </a:cubicBezTo>
                <a:close/>
                <a:moveTo>
                  <a:pt x="3554164" y="4716332"/>
                </a:moveTo>
                <a:cubicBezTo>
                  <a:pt x="3550168" y="4697436"/>
                  <a:pt x="3528697" y="4680190"/>
                  <a:pt x="3513180" y="4664039"/>
                </a:cubicBezTo>
                <a:cubicBezTo>
                  <a:pt x="3498513" y="4648972"/>
                  <a:pt x="3485602" y="4632356"/>
                  <a:pt x="3471054" y="4616317"/>
                </a:cubicBezTo>
                <a:cubicBezTo>
                  <a:pt x="3446322" y="4588693"/>
                  <a:pt x="3409898" y="4568491"/>
                  <a:pt x="3401796" y="4544599"/>
                </a:cubicBezTo>
                <a:cubicBezTo>
                  <a:pt x="3415629" y="4534095"/>
                  <a:pt x="3433394" y="4526801"/>
                  <a:pt x="3446257" y="4509714"/>
                </a:cubicBezTo>
                <a:cubicBezTo>
                  <a:pt x="3457773" y="4494036"/>
                  <a:pt x="3457704" y="4471885"/>
                  <a:pt x="3466406" y="4459987"/>
                </a:cubicBezTo>
                <a:cubicBezTo>
                  <a:pt x="3501302" y="4346763"/>
                  <a:pt x="3394172" y="4232725"/>
                  <a:pt x="3302242" y="4208868"/>
                </a:cubicBezTo>
                <a:cubicBezTo>
                  <a:pt x="3164832" y="4173139"/>
                  <a:pt x="3019143" y="4364901"/>
                  <a:pt x="3024734" y="4469614"/>
                </a:cubicBezTo>
                <a:cubicBezTo>
                  <a:pt x="3031094" y="4590683"/>
                  <a:pt x="3179757" y="4674580"/>
                  <a:pt x="3275679" y="4647575"/>
                </a:cubicBezTo>
                <a:cubicBezTo>
                  <a:pt x="3297754" y="4641968"/>
                  <a:pt x="3306984" y="4628956"/>
                  <a:pt x="3325514" y="4625081"/>
                </a:cubicBezTo>
                <a:cubicBezTo>
                  <a:pt x="3377114" y="4683731"/>
                  <a:pt x="3408887" y="4724542"/>
                  <a:pt x="3465239" y="4786103"/>
                </a:cubicBezTo>
                <a:cubicBezTo>
                  <a:pt x="3500643" y="4753080"/>
                  <a:pt x="3528083" y="4746935"/>
                  <a:pt x="3554164" y="4716332"/>
                </a:cubicBezTo>
                <a:close/>
                <a:moveTo>
                  <a:pt x="5391677" y="557683"/>
                </a:moveTo>
                <a:cubicBezTo>
                  <a:pt x="5394791" y="553498"/>
                  <a:pt x="5397076" y="549419"/>
                  <a:pt x="5396485" y="545845"/>
                </a:cubicBezTo>
                <a:cubicBezTo>
                  <a:pt x="5385835" y="538299"/>
                  <a:pt x="5375147" y="565762"/>
                  <a:pt x="5381884" y="570159"/>
                </a:cubicBezTo>
                <a:cubicBezTo>
                  <a:pt x="5384616" y="566159"/>
                  <a:pt x="5388561" y="561868"/>
                  <a:pt x="5391677" y="557683"/>
                </a:cubicBezTo>
                <a:close/>
                <a:moveTo>
                  <a:pt x="5428377" y="475704"/>
                </a:moveTo>
                <a:cubicBezTo>
                  <a:pt x="5429386" y="471394"/>
                  <a:pt x="5428424" y="467357"/>
                  <a:pt x="5423963" y="463942"/>
                </a:cubicBezTo>
                <a:cubicBezTo>
                  <a:pt x="5419468" y="473031"/>
                  <a:pt x="5411065" y="482320"/>
                  <a:pt x="5420965" y="489102"/>
                </a:cubicBezTo>
                <a:cubicBezTo>
                  <a:pt x="5424389" y="484596"/>
                  <a:pt x="5427369" y="480014"/>
                  <a:pt x="5428377" y="475704"/>
                </a:cubicBezTo>
                <a:close/>
                <a:moveTo>
                  <a:pt x="636128" y="11328493"/>
                </a:moveTo>
                <a:cubicBezTo>
                  <a:pt x="629502" y="11312236"/>
                  <a:pt x="642070" y="11277324"/>
                  <a:pt x="617870" y="11272821"/>
                </a:cubicBezTo>
                <a:cubicBezTo>
                  <a:pt x="632677" y="11288883"/>
                  <a:pt x="609408" y="11324304"/>
                  <a:pt x="636128" y="11328493"/>
                </a:cubicBezTo>
                <a:close/>
                <a:moveTo>
                  <a:pt x="3057721" y="5848724"/>
                </a:moveTo>
                <a:cubicBezTo>
                  <a:pt x="3058380" y="5846155"/>
                  <a:pt x="3059039" y="5843586"/>
                  <a:pt x="3059920" y="5841592"/>
                </a:cubicBezTo>
                <a:cubicBezTo>
                  <a:pt x="3057353" y="5840935"/>
                  <a:pt x="3055185" y="5840453"/>
                  <a:pt x="3052795" y="5839397"/>
                </a:cubicBezTo>
                <a:cubicBezTo>
                  <a:pt x="3052136" y="5841967"/>
                  <a:pt x="3051477" y="5844535"/>
                  <a:pt x="3050995" y="5846705"/>
                </a:cubicBezTo>
                <a:cubicBezTo>
                  <a:pt x="3053163" y="5847187"/>
                  <a:pt x="3055729" y="5847844"/>
                  <a:pt x="3057721" y="5848724"/>
                </a:cubicBezTo>
                <a:close/>
                <a:moveTo>
                  <a:pt x="3531969" y="4779728"/>
                </a:moveTo>
                <a:cubicBezTo>
                  <a:pt x="3529153" y="4777042"/>
                  <a:pt x="3526981" y="4772278"/>
                  <a:pt x="3523433" y="4774014"/>
                </a:cubicBezTo>
                <a:cubicBezTo>
                  <a:pt x="3526280" y="4778072"/>
                  <a:pt x="3518072" y="4781017"/>
                  <a:pt x="3524377" y="4785685"/>
                </a:cubicBezTo>
                <a:cubicBezTo>
                  <a:pt x="3526957" y="4783836"/>
                  <a:pt x="3529390" y="4781578"/>
                  <a:pt x="3531969" y="4779728"/>
                </a:cubicBezTo>
                <a:close/>
                <a:moveTo>
                  <a:pt x="5386668" y="585526"/>
                </a:moveTo>
                <a:cubicBezTo>
                  <a:pt x="5363560" y="587622"/>
                  <a:pt x="5351761" y="552116"/>
                  <a:pt x="5338194" y="538075"/>
                </a:cubicBezTo>
                <a:cubicBezTo>
                  <a:pt x="5353330" y="523464"/>
                  <a:pt x="5356780" y="500376"/>
                  <a:pt x="5367610" y="493328"/>
                </a:cubicBezTo>
                <a:cubicBezTo>
                  <a:pt x="5375218" y="509942"/>
                  <a:pt x="5395362" y="525469"/>
                  <a:pt x="5408486" y="535054"/>
                </a:cubicBezTo>
                <a:cubicBezTo>
                  <a:pt x="5403101" y="551608"/>
                  <a:pt x="5392632" y="568754"/>
                  <a:pt x="5386668" y="585526"/>
                </a:cubicBezTo>
                <a:close/>
                <a:moveTo>
                  <a:pt x="5428681" y="493798"/>
                </a:moveTo>
                <a:cubicBezTo>
                  <a:pt x="5425143" y="499375"/>
                  <a:pt x="5420519" y="504435"/>
                  <a:pt x="5414775" y="508518"/>
                </a:cubicBezTo>
                <a:cubicBezTo>
                  <a:pt x="5399633" y="502791"/>
                  <a:pt x="5401155" y="488535"/>
                  <a:pt x="5381349" y="483636"/>
                </a:cubicBezTo>
                <a:cubicBezTo>
                  <a:pt x="5378744" y="464668"/>
                  <a:pt x="5379427" y="444745"/>
                  <a:pt x="5400145" y="421636"/>
                </a:cubicBezTo>
                <a:cubicBezTo>
                  <a:pt x="5417772" y="430388"/>
                  <a:pt x="5416954" y="451696"/>
                  <a:pt x="5432198" y="442059"/>
                </a:cubicBezTo>
                <a:cubicBezTo>
                  <a:pt x="5440149" y="455684"/>
                  <a:pt x="5439298" y="477068"/>
                  <a:pt x="5428681" y="493798"/>
                </a:cubicBezTo>
                <a:close/>
                <a:moveTo>
                  <a:pt x="3075633" y="5823271"/>
                </a:moveTo>
                <a:cubicBezTo>
                  <a:pt x="3081272" y="5810509"/>
                  <a:pt x="3072316" y="5798449"/>
                  <a:pt x="3062066" y="5804406"/>
                </a:cubicBezTo>
                <a:cubicBezTo>
                  <a:pt x="3060005" y="5814460"/>
                  <a:pt x="3064394" y="5820689"/>
                  <a:pt x="3075633" y="5823271"/>
                </a:cubicBezTo>
                <a:close/>
                <a:moveTo>
                  <a:pt x="3169552" y="5611906"/>
                </a:moveTo>
                <a:cubicBezTo>
                  <a:pt x="3166575" y="5606785"/>
                  <a:pt x="3161875" y="5602328"/>
                  <a:pt x="3152401" y="5600047"/>
                </a:cubicBezTo>
                <a:cubicBezTo>
                  <a:pt x="3146585" y="5608898"/>
                  <a:pt x="3138717" y="5611609"/>
                  <a:pt x="3129560" y="5611847"/>
                </a:cubicBezTo>
                <a:cubicBezTo>
                  <a:pt x="3136264" y="5621473"/>
                  <a:pt x="3160417" y="5620720"/>
                  <a:pt x="3169552" y="5611906"/>
                </a:cubicBezTo>
                <a:close/>
                <a:moveTo>
                  <a:pt x="3815817" y="4152018"/>
                </a:moveTo>
                <a:cubicBezTo>
                  <a:pt x="3762029" y="4031287"/>
                  <a:pt x="3694317" y="3927621"/>
                  <a:pt x="3627821" y="3822967"/>
                </a:cubicBezTo>
                <a:cubicBezTo>
                  <a:pt x="3649631" y="3929272"/>
                  <a:pt x="3661160" y="4055589"/>
                  <a:pt x="3687060" y="4166344"/>
                </a:cubicBezTo>
                <a:cubicBezTo>
                  <a:pt x="3723972" y="4167746"/>
                  <a:pt x="3780241" y="4161032"/>
                  <a:pt x="3815817" y="4152018"/>
                </a:cubicBezTo>
                <a:close/>
                <a:moveTo>
                  <a:pt x="2805524" y="6441238"/>
                </a:moveTo>
                <a:cubicBezTo>
                  <a:pt x="2802792" y="6450926"/>
                  <a:pt x="2798842" y="6460136"/>
                  <a:pt x="2792799" y="6468421"/>
                </a:cubicBezTo>
                <a:cubicBezTo>
                  <a:pt x="2755729" y="6476809"/>
                  <a:pt x="2709280" y="6431995"/>
                  <a:pt x="2683536" y="6420143"/>
                </a:cubicBezTo>
                <a:cubicBezTo>
                  <a:pt x="2665597" y="6432698"/>
                  <a:pt x="2647611" y="6444279"/>
                  <a:pt x="2625218" y="6445339"/>
                </a:cubicBezTo>
                <a:cubicBezTo>
                  <a:pt x="2590888" y="6433505"/>
                  <a:pt x="2567479" y="6417447"/>
                  <a:pt x="2555744" y="6396544"/>
                </a:cubicBezTo>
                <a:cubicBezTo>
                  <a:pt x="2529000" y="6392348"/>
                  <a:pt x="2502972" y="6390850"/>
                  <a:pt x="2476228" y="6386654"/>
                </a:cubicBezTo>
                <a:cubicBezTo>
                  <a:pt x="2467782" y="6426265"/>
                  <a:pt x="2471408" y="6461207"/>
                  <a:pt x="2479809" y="6493973"/>
                </a:cubicBezTo>
                <a:cubicBezTo>
                  <a:pt x="2467416" y="6512312"/>
                  <a:pt x="2435898" y="6510293"/>
                  <a:pt x="2424991" y="6502617"/>
                </a:cubicBezTo>
                <a:cubicBezTo>
                  <a:pt x="2406192" y="6489071"/>
                  <a:pt x="2410893" y="6420181"/>
                  <a:pt x="2419878" y="6383665"/>
                </a:cubicBezTo>
                <a:cubicBezTo>
                  <a:pt x="2359716" y="6378516"/>
                  <a:pt x="2282888" y="6363622"/>
                  <a:pt x="2217144" y="6356006"/>
                </a:cubicBezTo>
                <a:cubicBezTo>
                  <a:pt x="2204792" y="6354836"/>
                  <a:pt x="2190468" y="6361366"/>
                  <a:pt x="2179597" y="6350372"/>
                </a:cubicBezTo>
                <a:cubicBezTo>
                  <a:pt x="2174615" y="6340073"/>
                  <a:pt x="2190674" y="6337166"/>
                  <a:pt x="2186137" y="6328018"/>
                </a:cubicBezTo>
                <a:cubicBezTo>
                  <a:pt x="2169602" y="6316901"/>
                  <a:pt x="2152553" y="6331754"/>
                  <a:pt x="2148218" y="6314598"/>
                </a:cubicBezTo>
                <a:cubicBezTo>
                  <a:pt x="2154842" y="6289899"/>
                  <a:pt x="2175811" y="6303927"/>
                  <a:pt x="2192455" y="6305089"/>
                </a:cubicBezTo>
                <a:cubicBezTo>
                  <a:pt x="2200503" y="6301977"/>
                  <a:pt x="2193149" y="6299204"/>
                  <a:pt x="2199146" y="6289947"/>
                </a:cubicBezTo>
                <a:cubicBezTo>
                  <a:pt x="2275787" y="6300948"/>
                  <a:pt x="2354433" y="6317121"/>
                  <a:pt x="2431789" y="6330820"/>
                </a:cubicBezTo>
                <a:cubicBezTo>
                  <a:pt x="2444797" y="6292749"/>
                  <a:pt x="2460866" y="6257458"/>
                  <a:pt x="2481990" y="6225830"/>
                </a:cubicBezTo>
                <a:cubicBezTo>
                  <a:pt x="2430056" y="6164304"/>
                  <a:pt x="2364342" y="6096212"/>
                  <a:pt x="2307783" y="6044074"/>
                </a:cubicBezTo>
                <a:cubicBezTo>
                  <a:pt x="2305556" y="6038327"/>
                  <a:pt x="2311367" y="6025176"/>
                  <a:pt x="2317115" y="6022953"/>
                </a:cubicBezTo>
                <a:cubicBezTo>
                  <a:pt x="2310585" y="6012924"/>
                  <a:pt x="2291584" y="6007386"/>
                  <a:pt x="2293500" y="5994420"/>
                </a:cubicBezTo>
                <a:cubicBezTo>
                  <a:pt x="2301071" y="5977284"/>
                  <a:pt x="2320243" y="5998615"/>
                  <a:pt x="2325215" y="6004623"/>
                </a:cubicBezTo>
                <a:cubicBezTo>
                  <a:pt x="2335629" y="6010177"/>
                  <a:pt x="2337535" y="5992919"/>
                  <a:pt x="2349016" y="6000374"/>
                </a:cubicBezTo>
                <a:cubicBezTo>
                  <a:pt x="2405326" y="6059547"/>
                  <a:pt x="2459689" y="6118813"/>
                  <a:pt x="2513699" y="6178876"/>
                </a:cubicBezTo>
                <a:cubicBezTo>
                  <a:pt x="2540344" y="6160642"/>
                  <a:pt x="2562089" y="6129765"/>
                  <a:pt x="2586284" y="6105210"/>
                </a:cubicBezTo>
                <a:cubicBezTo>
                  <a:pt x="2602598" y="6115751"/>
                  <a:pt x="2615861" y="6127803"/>
                  <a:pt x="2624877" y="6140837"/>
                </a:cubicBezTo>
                <a:cubicBezTo>
                  <a:pt x="2600952" y="6166940"/>
                  <a:pt x="2574002" y="6186944"/>
                  <a:pt x="2551060" y="6217293"/>
                </a:cubicBezTo>
                <a:cubicBezTo>
                  <a:pt x="2563546" y="6237575"/>
                  <a:pt x="2585629" y="6254476"/>
                  <a:pt x="2598690" y="6274536"/>
                </a:cubicBezTo>
                <a:cubicBezTo>
                  <a:pt x="2653647" y="6268812"/>
                  <a:pt x="2723743" y="6318359"/>
                  <a:pt x="2709440" y="6370147"/>
                </a:cubicBezTo>
                <a:cubicBezTo>
                  <a:pt x="2751077" y="6383781"/>
                  <a:pt x="2775988" y="6398598"/>
                  <a:pt x="2810939" y="6411184"/>
                </a:cubicBezTo>
                <a:cubicBezTo>
                  <a:pt x="2809769" y="6421383"/>
                  <a:pt x="2808256" y="6431550"/>
                  <a:pt x="2805524" y="6441238"/>
                </a:cubicBezTo>
                <a:close/>
                <a:moveTo>
                  <a:pt x="3030982" y="5935104"/>
                </a:moveTo>
                <a:cubicBezTo>
                  <a:pt x="3033089" y="5926024"/>
                  <a:pt x="3035196" y="5916945"/>
                  <a:pt x="3025152" y="5914891"/>
                </a:cubicBezTo>
                <a:cubicBezTo>
                  <a:pt x="3024195" y="5923525"/>
                  <a:pt x="3024738" y="5930915"/>
                  <a:pt x="3030982" y="5935104"/>
                </a:cubicBezTo>
                <a:close/>
                <a:moveTo>
                  <a:pt x="1157427" y="10180210"/>
                </a:moveTo>
                <a:cubicBezTo>
                  <a:pt x="1141968" y="10213030"/>
                  <a:pt x="1064306" y="10207856"/>
                  <a:pt x="1046903" y="10184401"/>
                </a:cubicBezTo>
                <a:cubicBezTo>
                  <a:pt x="1062327" y="10154911"/>
                  <a:pt x="1133042" y="10170391"/>
                  <a:pt x="1157427" y="10180210"/>
                </a:cubicBezTo>
                <a:close/>
                <a:moveTo>
                  <a:pt x="1656064" y="9057342"/>
                </a:moveTo>
                <a:cubicBezTo>
                  <a:pt x="1645754" y="9053738"/>
                  <a:pt x="1646531" y="9045515"/>
                  <a:pt x="1639667" y="9040577"/>
                </a:cubicBezTo>
                <a:cubicBezTo>
                  <a:pt x="1633415" y="9052571"/>
                  <a:pt x="1648664" y="9069780"/>
                  <a:pt x="1656064" y="9057342"/>
                </a:cubicBezTo>
                <a:close/>
                <a:moveTo>
                  <a:pt x="590748" y="11469899"/>
                </a:moveTo>
                <a:cubicBezTo>
                  <a:pt x="576961" y="11446188"/>
                  <a:pt x="569283" y="11403271"/>
                  <a:pt x="543235" y="11392238"/>
                </a:cubicBezTo>
                <a:cubicBezTo>
                  <a:pt x="562456" y="11415492"/>
                  <a:pt x="560590" y="11458478"/>
                  <a:pt x="590748" y="11469899"/>
                </a:cubicBezTo>
                <a:close/>
                <a:moveTo>
                  <a:pt x="5417706" y="550093"/>
                </a:moveTo>
                <a:cubicBezTo>
                  <a:pt x="5434870" y="514744"/>
                  <a:pt x="5447994" y="479394"/>
                  <a:pt x="5451918" y="443071"/>
                </a:cubicBezTo>
                <a:cubicBezTo>
                  <a:pt x="5391638" y="375049"/>
                  <a:pt x="5344513" y="305229"/>
                  <a:pt x="5264322" y="240302"/>
                </a:cubicBezTo>
                <a:cubicBezTo>
                  <a:pt x="5223291" y="237396"/>
                  <a:pt x="5212280" y="296752"/>
                  <a:pt x="5184460" y="342497"/>
                </a:cubicBezTo>
                <a:cubicBezTo>
                  <a:pt x="5180147" y="350106"/>
                  <a:pt x="5172699" y="357280"/>
                  <a:pt x="5167636" y="365509"/>
                </a:cubicBezTo>
                <a:cubicBezTo>
                  <a:pt x="5074740" y="509040"/>
                  <a:pt x="5006700" y="716834"/>
                  <a:pt x="4928007" y="851894"/>
                </a:cubicBezTo>
                <a:cubicBezTo>
                  <a:pt x="4895217" y="907811"/>
                  <a:pt x="4866732" y="951835"/>
                  <a:pt x="4901214" y="993235"/>
                </a:cubicBezTo>
                <a:cubicBezTo>
                  <a:pt x="4907646" y="985136"/>
                  <a:pt x="4908018" y="972456"/>
                  <a:pt x="4918436" y="970399"/>
                </a:cubicBezTo>
                <a:cubicBezTo>
                  <a:pt x="4928972" y="983141"/>
                  <a:pt x="4943569" y="995300"/>
                  <a:pt x="4944435" y="1009478"/>
                </a:cubicBezTo>
                <a:cubicBezTo>
                  <a:pt x="4948217" y="1023517"/>
                  <a:pt x="4925262" y="1028122"/>
                  <a:pt x="4937694" y="1039799"/>
                </a:cubicBezTo>
                <a:cubicBezTo>
                  <a:pt x="4942912" y="1043056"/>
                  <a:pt x="4941153" y="1047036"/>
                  <a:pt x="4946148" y="1049719"/>
                </a:cubicBezTo>
                <a:cubicBezTo>
                  <a:pt x="4959000" y="1049689"/>
                  <a:pt x="4955729" y="1025885"/>
                  <a:pt x="4967256" y="1026697"/>
                </a:cubicBezTo>
                <a:cubicBezTo>
                  <a:pt x="4978939" y="1038995"/>
                  <a:pt x="4990048" y="1051514"/>
                  <a:pt x="4997891" y="1064970"/>
                </a:cubicBezTo>
                <a:cubicBezTo>
                  <a:pt x="4978600" y="1068815"/>
                  <a:pt x="4988458" y="1096005"/>
                  <a:pt x="4995551" y="1110080"/>
                </a:cubicBezTo>
                <a:cubicBezTo>
                  <a:pt x="5008330" y="1096222"/>
                  <a:pt x="5007953" y="1084163"/>
                  <a:pt x="5020732" y="1070305"/>
                </a:cubicBezTo>
                <a:cubicBezTo>
                  <a:pt x="5031222" y="1082075"/>
                  <a:pt x="5042507" y="1094197"/>
                  <a:pt x="5048934" y="1106551"/>
                </a:cubicBezTo>
                <a:cubicBezTo>
                  <a:pt x="5038940" y="1121640"/>
                  <a:pt x="5039585" y="1135245"/>
                  <a:pt x="5032680" y="1149795"/>
                </a:cubicBezTo>
                <a:cubicBezTo>
                  <a:pt x="5046787" y="1159834"/>
                  <a:pt x="5065831" y="1187753"/>
                  <a:pt x="5078497" y="1183835"/>
                </a:cubicBezTo>
                <a:cubicBezTo>
                  <a:pt x="5067924" y="1174406"/>
                  <a:pt x="5060090" y="1165236"/>
                  <a:pt x="5051858" y="1155890"/>
                </a:cubicBezTo>
                <a:cubicBezTo>
                  <a:pt x="5068874" y="1141050"/>
                  <a:pt x="5055010" y="1119702"/>
                  <a:pt x="5077031" y="1111830"/>
                </a:cubicBezTo>
                <a:cubicBezTo>
                  <a:pt x="5089601" y="1126423"/>
                  <a:pt x="5100627" y="1141284"/>
                  <a:pt x="5106045" y="1156998"/>
                </a:cubicBezTo>
                <a:cubicBezTo>
                  <a:pt x="5088651" y="1159779"/>
                  <a:pt x="5091867" y="1178325"/>
                  <a:pt x="5090607" y="1188710"/>
                </a:cubicBezTo>
                <a:cubicBezTo>
                  <a:pt x="5089690" y="1194013"/>
                  <a:pt x="5082722" y="1199022"/>
                  <a:pt x="5089967" y="1199844"/>
                </a:cubicBezTo>
                <a:cubicBezTo>
                  <a:pt x="5114952" y="1217544"/>
                  <a:pt x="5112682" y="1186095"/>
                  <a:pt x="5118142" y="1178042"/>
                </a:cubicBezTo>
                <a:cubicBezTo>
                  <a:pt x="5151246" y="1124642"/>
                  <a:pt x="5166667" y="1084360"/>
                  <a:pt x="5188817" y="1029925"/>
                </a:cubicBezTo>
                <a:cubicBezTo>
                  <a:pt x="5197517" y="1008081"/>
                  <a:pt x="5209623" y="988217"/>
                  <a:pt x="5220090" y="966678"/>
                </a:cubicBezTo>
                <a:cubicBezTo>
                  <a:pt x="5229985" y="945361"/>
                  <a:pt x="5235281" y="921537"/>
                  <a:pt x="5244472" y="901812"/>
                </a:cubicBezTo>
                <a:cubicBezTo>
                  <a:pt x="5281632" y="823089"/>
                  <a:pt x="5316612" y="735314"/>
                  <a:pt x="5359249" y="657108"/>
                </a:cubicBezTo>
                <a:cubicBezTo>
                  <a:pt x="5379337" y="620791"/>
                  <a:pt x="5400542" y="585443"/>
                  <a:pt x="5417706" y="550093"/>
                </a:cubicBezTo>
                <a:close/>
                <a:moveTo>
                  <a:pt x="5092266" y="1287158"/>
                </a:moveTo>
                <a:cubicBezTo>
                  <a:pt x="5074412" y="1272607"/>
                  <a:pt x="5058311" y="1270252"/>
                  <a:pt x="5042888" y="1273906"/>
                </a:cubicBezTo>
                <a:cubicBezTo>
                  <a:pt x="5059796" y="1280901"/>
                  <a:pt x="5077019" y="1290414"/>
                  <a:pt x="5092266" y="1287158"/>
                </a:cubicBezTo>
                <a:close/>
                <a:moveTo>
                  <a:pt x="2949900" y="6155250"/>
                </a:moveTo>
                <a:cubicBezTo>
                  <a:pt x="2953378" y="6146301"/>
                  <a:pt x="2948330" y="6142640"/>
                  <a:pt x="2938685" y="6140761"/>
                </a:cubicBezTo>
                <a:cubicBezTo>
                  <a:pt x="2935031" y="6150110"/>
                  <a:pt x="2940477" y="6153947"/>
                  <a:pt x="2949900" y="6155250"/>
                </a:cubicBezTo>
                <a:close/>
                <a:moveTo>
                  <a:pt x="841220" y="10928520"/>
                </a:moveTo>
                <a:cubicBezTo>
                  <a:pt x="843613" y="10923238"/>
                  <a:pt x="844183" y="10918131"/>
                  <a:pt x="841800" y="10914683"/>
                </a:cubicBezTo>
                <a:cubicBezTo>
                  <a:pt x="831734" y="10924606"/>
                  <a:pt x="819334" y="10934454"/>
                  <a:pt x="819754" y="10944219"/>
                </a:cubicBezTo>
                <a:cubicBezTo>
                  <a:pt x="813113" y="10938890"/>
                  <a:pt x="807137" y="10930981"/>
                  <a:pt x="800950" y="10940700"/>
                </a:cubicBezTo>
                <a:cubicBezTo>
                  <a:pt x="810454" y="10961784"/>
                  <a:pt x="834041" y="10944365"/>
                  <a:pt x="841220" y="10928520"/>
                </a:cubicBezTo>
                <a:close/>
                <a:moveTo>
                  <a:pt x="695370" y="11262313"/>
                </a:moveTo>
                <a:cubicBezTo>
                  <a:pt x="702937" y="11245186"/>
                  <a:pt x="710548" y="11208561"/>
                  <a:pt x="688645" y="11203168"/>
                </a:cubicBezTo>
                <a:cubicBezTo>
                  <a:pt x="686656" y="11222759"/>
                  <a:pt x="688780" y="11242740"/>
                  <a:pt x="695370" y="11262313"/>
                </a:cubicBezTo>
                <a:close/>
                <a:moveTo>
                  <a:pt x="2965460" y="6125422"/>
                </a:moveTo>
                <a:cubicBezTo>
                  <a:pt x="2963125" y="6080060"/>
                  <a:pt x="2947712" y="6042743"/>
                  <a:pt x="2933578" y="6003608"/>
                </a:cubicBezTo>
                <a:cubicBezTo>
                  <a:pt x="2931180" y="6023045"/>
                  <a:pt x="2950769" y="6045523"/>
                  <a:pt x="2942035" y="6058824"/>
                </a:cubicBezTo>
                <a:cubicBezTo>
                  <a:pt x="2930314" y="6033626"/>
                  <a:pt x="2935693" y="5998822"/>
                  <a:pt x="2913722" y="5979580"/>
                </a:cubicBezTo>
                <a:cubicBezTo>
                  <a:pt x="2911047" y="6017963"/>
                  <a:pt x="2934795" y="6066589"/>
                  <a:pt x="2943581" y="6108128"/>
                </a:cubicBezTo>
                <a:cubicBezTo>
                  <a:pt x="2950353" y="6111120"/>
                  <a:pt x="2951847" y="6105584"/>
                  <a:pt x="2956268" y="6104200"/>
                </a:cubicBezTo>
                <a:cubicBezTo>
                  <a:pt x="2955708" y="6113010"/>
                  <a:pt x="2954046" y="6123238"/>
                  <a:pt x="2965460" y="6125422"/>
                </a:cubicBezTo>
                <a:close/>
                <a:moveTo>
                  <a:pt x="2216750" y="7825399"/>
                </a:moveTo>
                <a:cubicBezTo>
                  <a:pt x="2217628" y="7798787"/>
                  <a:pt x="2207791" y="7783250"/>
                  <a:pt x="2205662" y="7759303"/>
                </a:cubicBezTo>
                <a:cubicBezTo>
                  <a:pt x="2193922" y="7760800"/>
                  <a:pt x="2179975" y="7760589"/>
                  <a:pt x="2176195" y="7769371"/>
                </a:cubicBezTo>
                <a:cubicBezTo>
                  <a:pt x="2189516" y="7784852"/>
                  <a:pt x="2190845" y="7813172"/>
                  <a:pt x="2200302" y="7832204"/>
                </a:cubicBezTo>
                <a:lnTo>
                  <a:pt x="2210321" y="7832042"/>
                </a:lnTo>
                <a:cubicBezTo>
                  <a:pt x="2210693" y="7828113"/>
                  <a:pt x="2211065" y="7824182"/>
                  <a:pt x="2216750" y="7825399"/>
                </a:cubicBezTo>
                <a:close/>
                <a:moveTo>
                  <a:pt x="684478" y="11295585"/>
                </a:moveTo>
                <a:cubicBezTo>
                  <a:pt x="677258" y="11270973"/>
                  <a:pt x="691486" y="11246315"/>
                  <a:pt x="670025" y="11221600"/>
                </a:cubicBezTo>
                <a:cubicBezTo>
                  <a:pt x="653537" y="11243829"/>
                  <a:pt x="663140" y="11285682"/>
                  <a:pt x="684478" y="11295585"/>
                </a:cubicBezTo>
                <a:close/>
                <a:moveTo>
                  <a:pt x="5470862" y="464761"/>
                </a:moveTo>
                <a:cubicBezTo>
                  <a:pt x="5440388" y="507906"/>
                  <a:pt x="5427860" y="559932"/>
                  <a:pt x="5403843" y="607833"/>
                </a:cubicBezTo>
                <a:cubicBezTo>
                  <a:pt x="5390515" y="634768"/>
                  <a:pt x="5370869" y="659863"/>
                  <a:pt x="5356968" y="687021"/>
                </a:cubicBezTo>
                <a:cubicBezTo>
                  <a:pt x="5343946" y="712189"/>
                  <a:pt x="5335651" y="738494"/>
                  <a:pt x="5323425" y="764013"/>
                </a:cubicBezTo>
                <a:cubicBezTo>
                  <a:pt x="5275001" y="863924"/>
                  <a:pt x="5228695" y="963344"/>
                  <a:pt x="5187117" y="1063901"/>
                </a:cubicBezTo>
                <a:cubicBezTo>
                  <a:pt x="5172085" y="1100074"/>
                  <a:pt x="5155241" y="1134970"/>
                  <a:pt x="5135934" y="1175437"/>
                </a:cubicBezTo>
                <a:cubicBezTo>
                  <a:pt x="5126345" y="1194986"/>
                  <a:pt x="5123021" y="1211119"/>
                  <a:pt x="5105079" y="1226977"/>
                </a:cubicBezTo>
                <a:cubicBezTo>
                  <a:pt x="5035570" y="1181993"/>
                  <a:pt x="4981913" y="1114044"/>
                  <a:pt x="4933399" y="1055979"/>
                </a:cubicBezTo>
                <a:cubicBezTo>
                  <a:pt x="4901219" y="1017974"/>
                  <a:pt x="4880354" y="984494"/>
                  <a:pt x="4865132" y="946847"/>
                </a:cubicBezTo>
                <a:cubicBezTo>
                  <a:pt x="4887856" y="892190"/>
                  <a:pt x="4922291" y="842232"/>
                  <a:pt x="4948150" y="788010"/>
                </a:cubicBezTo>
                <a:cubicBezTo>
                  <a:pt x="4972909" y="735204"/>
                  <a:pt x="4994753" y="682537"/>
                  <a:pt x="5019244" y="628185"/>
                </a:cubicBezTo>
                <a:cubicBezTo>
                  <a:pt x="5044086" y="573037"/>
                  <a:pt x="5071759" y="520092"/>
                  <a:pt x="5096647" y="465916"/>
                </a:cubicBezTo>
                <a:cubicBezTo>
                  <a:pt x="5122766" y="408954"/>
                  <a:pt x="5159283" y="361818"/>
                  <a:pt x="5190795" y="307715"/>
                </a:cubicBezTo>
                <a:cubicBezTo>
                  <a:pt x="5212581" y="270245"/>
                  <a:pt x="5214753" y="229818"/>
                  <a:pt x="5258313" y="216240"/>
                </a:cubicBezTo>
                <a:cubicBezTo>
                  <a:pt x="5302761" y="250151"/>
                  <a:pt x="5341046" y="293707"/>
                  <a:pt x="5377739" y="336559"/>
                </a:cubicBezTo>
                <a:cubicBezTo>
                  <a:pt x="5413416" y="378487"/>
                  <a:pt x="5453681" y="418637"/>
                  <a:pt x="5470862" y="464761"/>
                </a:cubicBezTo>
                <a:close/>
                <a:moveTo>
                  <a:pt x="3837112" y="4162691"/>
                </a:moveTo>
                <a:cubicBezTo>
                  <a:pt x="3783684" y="4179372"/>
                  <a:pt x="3730488" y="4182033"/>
                  <a:pt x="3675568" y="4181432"/>
                </a:cubicBezTo>
                <a:cubicBezTo>
                  <a:pt x="3645323" y="4061153"/>
                  <a:pt x="3639063" y="3900092"/>
                  <a:pt x="3602739" y="3778848"/>
                </a:cubicBezTo>
                <a:cubicBezTo>
                  <a:pt x="3602965" y="3776644"/>
                  <a:pt x="3602359" y="3774184"/>
                  <a:pt x="3602456" y="3772395"/>
                </a:cubicBezTo>
                <a:cubicBezTo>
                  <a:pt x="3628306" y="3765378"/>
                  <a:pt x="3635389" y="3792572"/>
                  <a:pt x="3643024" y="3807661"/>
                </a:cubicBezTo>
                <a:cubicBezTo>
                  <a:pt x="3651681" y="3825338"/>
                  <a:pt x="3660273" y="3846177"/>
                  <a:pt x="3669155" y="3861652"/>
                </a:cubicBezTo>
                <a:cubicBezTo>
                  <a:pt x="3721488" y="3954657"/>
                  <a:pt x="3792917" y="4052191"/>
                  <a:pt x="3837112" y="4162691"/>
                </a:cubicBezTo>
                <a:close/>
                <a:moveTo>
                  <a:pt x="4488983" y="2691744"/>
                </a:moveTo>
                <a:cubicBezTo>
                  <a:pt x="4474838" y="2680808"/>
                  <a:pt x="4473829" y="2650670"/>
                  <a:pt x="4454427" y="2650802"/>
                </a:cubicBezTo>
                <a:cubicBezTo>
                  <a:pt x="4463143" y="2663884"/>
                  <a:pt x="4466285" y="2693597"/>
                  <a:pt x="4488983" y="2691744"/>
                </a:cubicBezTo>
                <a:close/>
                <a:moveTo>
                  <a:pt x="4227851" y="3283058"/>
                </a:moveTo>
                <a:cubicBezTo>
                  <a:pt x="4223651" y="3130749"/>
                  <a:pt x="4243990" y="2969286"/>
                  <a:pt x="4217373" y="2825640"/>
                </a:cubicBezTo>
                <a:cubicBezTo>
                  <a:pt x="4116463" y="2878182"/>
                  <a:pt x="4016244" y="2941028"/>
                  <a:pt x="3920473" y="2994888"/>
                </a:cubicBezTo>
                <a:cubicBezTo>
                  <a:pt x="3886664" y="3014229"/>
                  <a:pt x="3858719" y="3041876"/>
                  <a:pt x="3820993" y="3052823"/>
                </a:cubicBezTo>
                <a:cubicBezTo>
                  <a:pt x="3833317" y="3163014"/>
                  <a:pt x="3837135" y="3287062"/>
                  <a:pt x="3835558" y="3396352"/>
                </a:cubicBezTo>
                <a:cubicBezTo>
                  <a:pt x="3835306" y="3435758"/>
                  <a:pt x="3823242" y="3477087"/>
                  <a:pt x="3839623" y="3513368"/>
                </a:cubicBezTo>
                <a:cubicBezTo>
                  <a:pt x="3866944" y="3501157"/>
                  <a:pt x="3898184" y="3481156"/>
                  <a:pt x="3931594" y="3461638"/>
                </a:cubicBezTo>
                <a:cubicBezTo>
                  <a:pt x="3959526" y="3445888"/>
                  <a:pt x="4008607" y="3427579"/>
                  <a:pt x="4021561" y="3404735"/>
                </a:cubicBezTo>
                <a:cubicBezTo>
                  <a:pt x="4048347" y="3357056"/>
                  <a:pt x="4004050" y="3308441"/>
                  <a:pt x="4014486" y="3253536"/>
                </a:cubicBezTo>
                <a:cubicBezTo>
                  <a:pt x="3996177" y="3242114"/>
                  <a:pt x="3989359" y="3258624"/>
                  <a:pt x="3978030" y="3242192"/>
                </a:cubicBezTo>
                <a:cubicBezTo>
                  <a:pt x="3958741" y="3194152"/>
                  <a:pt x="4045484" y="3122969"/>
                  <a:pt x="4057320" y="3198665"/>
                </a:cubicBezTo>
                <a:cubicBezTo>
                  <a:pt x="4053013" y="3210569"/>
                  <a:pt x="4038269" y="3208339"/>
                  <a:pt x="4043124" y="3220008"/>
                </a:cubicBezTo>
                <a:cubicBezTo>
                  <a:pt x="4055914" y="3270890"/>
                  <a:pt x="4058135" y="3325196"/>
                  <a:pt x="4054432" y="3382120"/>
                </a:cubicBezTo>
                <a:cubicBezTo>
                  <a:pt x="4116604" y="3360077"/>
                  <a:pt x="4172362" y="3322342"/>
                  <a:pt x="4227851" y="3283058"/>
                </a:cubicBezTo>
                <a:close/>
                <a:moveTo>
                  <a:pt x="3105273" y="5827311"/>
                </a:moveTo>
                <a:cubicBezTo>
                  <a:pt x="3105886" y="5823768"/>
                  <a:pt x="3106676" y="5819827"/>
                  <a:pt x="3107687" y="5816461"/>
                </a:cubicBezTo>
                <a:cubicBezTo>
                  <a:pt x="3093169" y="5810523"/>
                  <a:pt x="3097574" y="5825339"/>
                  <a:pt x="3085746" y="5814393"/>
                </a:cubicBezTo>
                <a:cubicBezTo>
                  <a:pt x="3079088" y="5826228"/>
                  <a:pt x="3098057" y="5823169"/>
                  <a:pt x="3105273" y="5827311"/>
                </a:cubicBezTo>
                <a:close/>
                <a:moveTo>
                  <a:pt x="2547329" y="7092328"/>
                </a:moveTo>
                <a:cubicBezTo>
                  <a:pt x="2542545" y="7070798"/>
                  <a:pt x="2534717" y="7050029"/>
                  <a:pt x="2533738" y="7027085"/>
                </a:cubicBezTo>
                <a:lnTo>
                  <a:pt x="2535676" y="7012700"/>
                </a:lnTo>
                <a:lnTo>
                  <a:pt x="2538644" y="6990671"/>
                </a:lnTo>
                <a:cubicBezTo>
                  <a:pt x="2542817" y="6977745"/>
                  <a:pt x="2549939" y="6963908"/>
                  <a:pt x="2561246" y="6948793"/>
                </a:cubicBezTo>
                <a:cubicBezTo>
                  <a:pt x="2556897" y="6946183"/>
                  <a:pt x="2559071" y="6941834"/>
                  <a:pt x="2552548" y="6939659"/>
                </a:cubicBezTo>
                <a:cubicBezTo>
                  <a:pt x="2531673" y="6960537"/>
                  <a:pt x="2497750" y="6963147"/>
                  <a:pt x="2481224" y="6990984"/>
                </a:cubicBezTo>
                <a:cubicBezTo>
                  <a:pt x="2456870" y="7032305"/>
                  <a:pt x="2472526" y="7094938"/>
                  <a:pt x="2497751" y="7128430"/>
                </a:cubicBezTo>
                <a:cubicBezTo>
                  <a:pt x="2515147" y="7119296"/>
                  <a:pt x="2531673" y="7107117"/>
                  <a:pt x="2547329" y="7092328"/>
                </a:cubicBezTo>
                <a:close/>
                <a:moveTo>
                  <a:pt x="1896274" y="8566094"/>
                </a:moveTo>
                <a:cubicBezTo>
                  <a:pt x="1891401" y="8574551"/>
                  <a:pt x="1884947" y="8581721"/>
                  <a:pt x="1876195" y="8586921"/>
                </a:cubicBezTo>
                <a:cubicBezTo>
                  <a:pt x="1864251" y="8570667"/>
                  <a:pt x="1882143" y="8556144"/>
                  <a:pt x="1885659" y="8543858"/>
                </a:cubicBezTo>
                <a:cubicBezTo>
                  <a:pt x="1910376" y="8464111"/>
                  <a:pt x="1919987" y="8379596"/>
                  <a:pt x="1890344" y="8321164"/>
                </a:cubicBezTo>
                <a:cubicBezTo>
                  <a:pt x="1884942" y="8310664"/>
                  <a:pt x="1859328" y="8295053"/>
                  <a:pt x="1876902" y="8278003"/>
                </a:cubicBezTo>
                <a:cubicBezTo>
                  <a:pt x="1896856" y="8285865"/>
                  <a:pt x="1913896" y="8314391"/>
                  <a:pt x="1921946" y="8335127"/>
                </a:cubicBezTo>
                <a:cubicBezTo>
                  <a:pt x="1935281" y="8372037"/>
                  <a:pt x="1927158" y="8418555"/>
                  <a:pt x="1916707" y="8473589"/>
                </a:cubicBezTo>
                <a:cubicBezTo>
                  <a:pt x="1911267" y="8503755"/>
                  <a:pt x="1910892" y="8540721"/>
                  <a:pt x="1896274" y="8566094"/>
                </a:cubicBezTo>
                <a:close/>
                <a:moveTo>
                  <a:pt x="3505721" y="4923750"/>
                </a:moveTo>
                <a:cubicBezTo>
                  <a:pt x="3500187" y="4916072"/>
                  <a:pt x="3515531" y="4911028"/>
                  <a:pt x="3505569" y="4902638"/>
                </a:cubicBezTo>
                <a:cubicBezTo>
                  <a:pt x="3495036" y="4906874"/>
                  <a:pt x="3494841" y="4924430"/>
                  <a:pt x="3505721" y="4923750"/>
                </a:cubicBezTo>
                <a:close/>
                <a:moveTo>
                  <a:pt x="2204385" y="7869200"/>
                </a:moveTo>
                <a:lnTo>
                  <a:pt x="2204272" y="7862225"/>
                </a:lnTo>
                <a:lnTo>
                  <a:pt x="2194253" y="7862387"/>
                </a:lnTo>
                <a:lnTo>
                  <a:pt x="2194366" y="7869361"/>
                </a:lnTo>
                <a:close/>
                <a:moveTo>
                  <a:pt x="1425460" y="9635878"/>
                </a:moveTo>
                <a:cubicBezTo>
                  <a:pt x="1415981" y="9629311"/>
                  <a:pt x="1404630" y="9616206"/>
                  <a:pt x="1397268" y="9625324"/>
                </a:cubicBezTo>
                <a:cubicBezTo>
                  <a:pt x="1403430" y="9631853"/>
                  <a:pt x="1415005" y="9645532"/>
                  <a:pt x="1425460" y="9635878"/>
                </a:cubicBezTo>
                <a:close/>
                <a:moveTo>
                  <a:pt x="2219785" y="7841373"/>
                </a:moveTo>
                <a:cubicBezTo>
                  <a:pt x="2222314" y="7839479"/>
                  <a:pt x="2224566" y="7837263"/>
                  <a:pt x="2223825" y="7831825"/>
                </a:cubicBezTo>
                <a:cubicBezTo>
                  <a:pt x="2215091" y="7830658"/>
                  <a:pt x="2204848" y="7843903"/>
                  <a:pt x="2214080" y="7848987"/>
                </a:cubicBezTo>
                <a:cubicBezTo>
                  <a:pt x="2214449" y="7844838"/>
                  <a:pt x="2217256" y="7843267"/>
                  <a:pt x="2219785" y="7841373"/>
                </a:cubicBezTo>
                <a:close/>
                <a:moveTo>
                  <a:pt x="3069609" y="5918804"/>
                </a:moveTo>
                <a:cubicBezTo>
                  <a:pt x="3065887" y="5889512"/>
                  <a:pt x="3059866" y="5861112"/>
                  <a:pt x="3040944" y="5840358"/>
                </a:cubicBezTo>
                <a:cubicBezTo>
                  <a:pt x="3037680" y="5845589"/>
                  <a:pt x="3047784" y="5857204"/>
                  <a:pt x="3036684" y="5857542"/>
                </a:cubicBezTo>
                <a:cubicBezTo>
                  <a:pt x="3035565" y="5850375"/>
                  <a:pt x="3034049" y="5843031"/>
                  <a:pt x="3035229" y="5834973"/>
                </a:cubicBezTo>
                <a:cubicBezTo>
                  <a:pt x="3029299" y="5833306"/>
                  <a:pt x="3023193" y="5832038"/>
                  <a:pt x="3017839" y="5830149"/>
                </a:cubicBezTo>
                <a:cubicBezTo>
                  <a:pt x="3007764" y="5835708"/>
                  <a:pt x="3020604" y="5843287"/>
                  <a:pt x="3019294" y="5852718"/>
                </a:cubicBezTo>
                <a:cubicBezTo>
                  <a:pt x="3014383" y="5851979"/>
                  <a:pt x="3012453" y="5835873"/>
                  <a:pt x="3006278" y="5845537"/>
                </a:cubicBezTo>
                <a:cubicBezTo>
                  <a:pt x="3013348" y="5867252"/>
                  <a:pt x="3012819" y="5893235"/>
                  <a:pt x="3026164" y="5911525"/>
                </a:cubicBezTo>
                <a:cubicBezTo>
                  <a:pt x="3048603" y="5895222"/>
                  <a:pt x="3014857" y="5870302"/>
                  <a:pt x="3024395" y="5861646"/>
                </a:cubicBezTo>
                <a:cubicBezTo>
                  <a:pt x="3034370" y="5874633"/>
                  <a:pt x="3033166" y="5894598"/>
                  <a:pt x="3046366" y="5905674"/>
                </a:cubicBezTo>
                <a:cubicBezTo>
                  <a:pt x="3054165" y="5889100"/>
                  <a:pt x="3034852" y="5872463"/>
                  <a:pt x="3046160" y="5864113"/>
                </a:cubicBezTo>
                <a:cubicBezTo>
                  <a:pt x="3050044" y="5884419"/>
                  <a:pt x="3057551" y="5902989"/>
                  <a:pt x="3069609" y="5918804"/>
                </a:cubicBezTo>
                <a:close/>
                <a:moveTo>
                  <a:pt x="854494" y="10938194"/>
                </a:moveTo>
                <a:cubicBezTo>
                  <a:pt x="843781" y="10957350"/>
                  <a:pt x="828789" y="10973598"/>
                  <a:pt x="808361" y="10977504"/>
                </a:cubicBezTo>
                <a:cubicBezTo>
                  <a:pt x="784933" y="10952304"/>
                  <a:pt x="752971" y="10941056"/>
                  <a:pt x="749730" y="10910885"/>
                </a:cubicBezTo>
                <a:cubicBezTo>
                  <a:pt x="776503" y="10896370"/>
                  <a:pt x="802958" y="10865430"/>
                  <a:pt x="820544" y="10840629"/>
                </a:cubicBezTo>
                <a:cubicBezTo>
                  <a:pt x="838478" y="10860049"/>
                  <a:pt x="856893" y="10881596"/>
                  <a:pt x="874956" y="10881435"/>
                </a:cubicBezTo>
                <a:cubicBezTo>
                  <a:pt x="871641" y="10896974"/>
                  <a:pt x="865207" y="10919039"/>
                  <a:pt x="854494" y="10938194"/>
                </a:cubicBezTo>
                <a:close/>
                <a:moveTo>
                  <a:pt x="1683548" y="9069486"/>
                </a:moveTo>
                <a:cubicBezTo>
                  <a:pt x="1679991" y="9060299"/>
                  <a:pt x="1670429" y="9035607"/>
                  <a:pt x="1659583" y="9049377"/>
                </a:cubicBezTo>
                <a:cubicBezTo>
                  <a:pt x="1661233" y="9055342"/>
                  <a:pt x="1673395" y="9056909"/>
                  <a:pt x="1665856" y="9066428"/>
                </a:cubicBezTo>
                <a:cubicBezTo>
                  <a:pt x="1672183" y="9068272"/>
                  <a:pt x="1679668" y="9073958"/>
                  <a:pt x="1683548" y="9069486"/>
                </a:cubicBezTo>
                <a:close/>
                <a:moveTo>
                  <a:pt x="1083238" y="10428879"/>
                </a:moveTo>
                <a:cubicBezTo>
                  <a:pt x="1035444" y="10432294"/>
                  <a:pt x="1023531" y="10391915"/>
                  <a:pt x="996266" y="10370247"/>
                </a:cubicBezTo>
                <a:cubicBezTo>
                  <a:pt x="1031475" y="10338663"/>
                  <a:pt x="1079603" y="10396486"/>
                  <a:pt x="1083238" y="10428879"/>
                </a:cubicBezTo>
                <a:close/>
                <a:moveTo>
                  <a:pt x="3605748" y="4725803"/>
                </a:moveTo>
                <a:cubicBezTo>
                  <a:pt x="3589088" y="4760602"/>
                  <a:pt x="3538696" y="4791061"/>
                  <a:pt x="3501610" y="4816488"/>
                </a:cubicBezTo>
                <a:cubicBezTo>
                  <a:pt x="3479334" y="4831867"/>
                  <a:pt x="3451900" y="4850944"/>
                  <a:pt x="3431930" y="4845632"/>
                </a:cubicBezTo>
                <a:cubicBezTo>
                  <a:pt x="3419255" y="4827079"/>
                  <a:pt x="3444581" y="4812453"/>
                  <a:pt x="3452226" y="4796313"/>
                </a:cubicBezTo>
                <a:cubicBezTo>
                  <a:pt x="3405200" y="4738797"/>
                  <a:pt x="3367093" y="4698411"/>
                  <a:pt x="3322856" y="4648673"/>
                </a:cubicBezTo>
                <a:cubicBezTo>
                  <a:pt x="3244176" y="4682433"/>
                  <a:pt x="3133192" y="4663559"/>
                  <a:pt x="3069241" y="4595021"/>
                </a:cubicBezTo>
                <a:cubicBezTo>
                  <a:pt x="3006172" y="4528936"/>
                  <a:pt x="3008575" y="4462011"/>
                  <a:pt x="3027839" y="4403362"/>
                </a:cubicBezTo>
                <a:cubicBezTo>
                  <a:pt x="3041836" y="4362308"/>
                  <a:pt x="3061047" y="4313840"/>
                  <a:pt x="3100317" y="4274812"/>
                </a:cubicBezTo>
                <a:cubicBezTo>
                  <a:pt x="3149287" y="4225374"/>
                  <a:pt x="3216091" y="4190792"/>
                  <a:pt x="3266961" y="4190568"/>
                </a:cubicBezTo>
                <a:cubicBezTo>
                  <a:pt x="3340995" y="4190350"/>
                  <a:pt x="3425935" y="4254137"/>
                  <a:pt x="3464550" y="4317903"/>
                </a:cubicBezTo>
                <a:cubicBezTo>
                  <a:pt x="3501727" y="4378948"/>
                  <a:pt x="3501165" y="4492335"/>
                  <a:pt x="3425018" y="4547360"/>
                </a:cubicBezTo>
                <a:cubicBezTo>
                  <a:pt x="3470457" y="4595280"/>
                  <a:pt x="3513609" y="4645872"/>
                  <a:pt x="3565766" y="4698311"/>
                </a:cubicBezTo>
                <a:cubicBezTo>
                  <a:pt x="3580275" y="4693574"/>
                  <a:pt x="3595519" y="4684408"/>
                  <a:pt x="3609420" y="4689587"/>
                </a:cubicBezTo>
                <a:cubicBezTo>
                  <a:pt x="3613105" y="4702124"/>
                  <a:pt x="3611298" y="4714210"/>
                  <a:pt x="3605748" y="4725803"/>
                </a:cubicBezTo>
                <a:close/>
                <a:moveTo>
                  <a:pt x="721144" y="11258944"/>
                </a:moveTo>
                <a:cubicBezTo>
                  <a:pt x="739828" y="11229590"/>
                  <a:pt x="731403" y="11200161"/>
                  <a:pt x="714574" y="11170350"/>
                </a:cubicBezTo>
                <a:cubicBezTo>
                  <a:pt x="699782" y="11199519"/>
                  <a:pt x="716211" y="11229153"/>
                  <a:pt x="721144" y="11258944"/>
                </a:cubicBezTo>
                <a:close/>
                <a:moveTo>
                  <a:pt x="4898150" y="1807440"/>
                </a:moveTo>
                <a:cubicBezTo>
                  <a:pt x="4838116" y="1779291"/>
                  <a:pt x="4789542" y="1746418"/>
                  <a:pt x="4760021" y="1706284"/>
                </a:cubicBezTo>
                <a:cubicBezTo>
                  <a:pt x="4740415" y="1716902"/>
                  <a:pt x="4721789" y="1735311"/>
                  <a:pt x="4702441" y="1750887"/>
                </a:cubicBezTo>
                <a:cubicBezTo>
                  <a:pt x="4683423" y="1766180"/>
                  <a:pt x="4659428" y="1777712"/>
                  <a:pt x="4651442" y="1798440"/>
                </a:cubicBezTo>
                <a:cubicBezTo>
                  <a:pt x="4681756" y="1857469"/>
                  <a:pt x="4776828" y="1892183"/>
                  <a:pt x="4849549" y="1894387"/>
                </a:cubicBezTo>
                <a:cubicBezTo>
                  <a:pt x="4860285" y="1865522"/>
                  <a:pt x="4877610" y="1830959"/>
                  <a:pt x="4898150" y="1807440"/>
                </a:cubicBezTo>
                <a:close/>
                <a:moveTo>
                  <a:pt x="5068451" y="1425778"/>
                </a:moveTo>
                <a:cubicBezTo>
                  <a:pt x="5029295" y="1365178"/>
                  <a:pt x="4907856" y="1319282"/>
                  <a:pt x="4835395" y="1322037"/>
                </a:cubicBezTo>
                <a:cubicBezTo>
                  <a:pt x="4822290" y="1349495"/>
                  <a:pt x="4811856" y="1382706"/>
                  <a:pt x="4801921" y="1400512"/>
                </a:cubicBezTo>
                <a:cubicBezTo>
                  <a:pt x="4859774" y="1437458"/>
                  <a:pt x="4909987" y="1477553"/>
                  <a:pt x="4950958" y="1521608"/>
                </a:cubicBezTo>
                <a:cubicBezTo>
                  <a:pt x="4988736" y="1486064"/>
                  <a:pt x="5030432" y="1460378"/>
                  <a:pt x="5068451" y="1425778"/>
                </a:cubicBezTo>
                <a:close/>
                <a:moveTo>
                  <a:pt x="3017510" y="6071199"/>
                </a:moveTo>
                <a:cubicBezTo>
                  <a:pt x="3022092" y="6060830"/>
                  <a:pt x="3016776" y="6055621"/>
                  <a:pt x="3011681" y="6050987"/>
                </a:cubicBezTo>
                <a:cubicBezTo>
                  <a:pt x="3006923" y="6061755"/>
                  <a:pt x="3012018" y="6066389"/>
                  <a:pt x="3017510" y="6071199"/>
                </a:cubicBezTo>
                <a:close/>
                <a:moveTo>
                  <a:pt x="713782" y="11288539"/>
                </a:moveTo>
                <a:cubicBezTo>
                  <a:pt x="725917" y="11277239"/>
                  <a:pt x="717003" y="11266159"/>
                  <a:pt x="710433" y="11255164"/>
                </a:cubicBezTo>
                <a:cubicBezTo>
                  <a:pt x="700419" y="11265973"/>
                  <a:pt x="700754" y="11277070"/>
                  <a:pt x="713782" y="11288539"/>
                </a:cubicBezTo>
                <a:close/>
                <a:moveTo>
                  <a:pt x="1143522" y="10326878"/>
                </a:moveTo>
                <a:cubicBezTo>
                  <a:pt x="1109502" y="10326488"/>
                  <a:pt x="1085343" y="10313452"/>
                  <a:pt x="1068902" y="10291546"/>
                </a:cubicBezTo>
                <a:cubicBezTo>
                  <a:pt x="1075464" y="10290667"/>
                  <a:pt x="1070040" y="10279296"/>
                  <a:pt x="1074567" y="10276574"/>
                </a:cubicBezTo>
                <a:cubicBezTo>
                  <a:pt x="1101568" y="10284253"/>
                  <a:pt x="1167230" y="10295791"/>
                  <a:pt x="1143522" y="10326878"/>
                </a:cubicBezTo>
                <a:close/>
                <a:moveTo>
                  <a:pt x="4749984" y="2165399"/>
                </a:moveTo>
                <a:cubicBezTo>
                  <a:pt x="4748301" y="2156485"/>
                  <a:pt x="4739583" y="2131646"/>
                  <a:pt x="4724624" y="2140812"/>
                </a:cubicBezTo>
                <a:cubicBezTo>
                  <a:pt x="4730318" y="2149974"/>
                  <a:pt x="4739037" y="2174812"/>
                  <a:pt x="4749984" y="2165399"/>
                </a:cubicBezTo>
                <a:close/>
                <a:moveTo>
                  <a:pt x="3129742" y="5833356"/>
                </a:moveTo>
                <a:cubicBezTo>
                  <a:pt x="3134906" y="5827057"/>
                  <a:pt x="3124801" y="5815443"/>
                  <a:pt x="3120703" y="5823641"/>
                </a:cubicBezTo>
                <a:cubicBezTo>
                  <a:pt x="3126456" y="5825707"/>
                  <a:pt x="3121162" y="5833378"/>
                  <a:pt x="3129742" y="5833356"/>
                </a:cubicBezTo>
                <a:close/>
                <a:moveTo>
                  <a:pt x="2250291" y="7824858"/>
                </a:moveTo>
                <a:lnTo>
                  <a:pt x="2250186" y="7818319"/>
                </a:lnTo>
                <a:lnTo>
                  <a:pt x="2236682" y="7818537"/>
                </a:lnTo>
                <a:lnTo>
                  <a:pt x="2236787" y="7825075"/>
                </a:lnTo>
                <a:close/>
                <a:moveTo>
                  <a:pt x="3397673" y="5231523"/>
                </a:moveTo>
                <a:cubicBezTo>
                  <a:pt x="3399568" y="5228531"/>
                  <a:pt x="3400378" y="5225349"/>
                  <a:pt x="3399529" y="5221880"/>
                </a:cubicBezTo>
                <a:cubicBezTo>
                  <a:pt x="3389125" y="5183967"/>
                  <a:pt x="3357505" y="5118595"/>
                  <a:pt x="3326217" y="5096681"/>
                </a:cubicBezTo>
                <a:cubicBezTo>
                  <a:pt x="3293856" y="5105226"/>
                  <a:pt x="3260985" y="5086894"/>
                  <a:pt x="3232305" y="5098971"/>
                </a:cubicBezTo>
                <a:cubicBezTo>
                  <a:pt x="3226383" y="5101590"/>
                  <a:pt x="3227284" y="5108176"/>
                  <a:pt x="3221633" y="5112342"/>
                </a:cubicBezTo>
                <a:cubicBezTo>
                  <a:pt x="3217880" y="5115444"/>
                  <a:pt x="3210307" y="5112097"/>
                  <a:pt x="3207528" y="5115153"/>
                </a:cubicBezTo>
                <a:cubicBezTo>
                  <a:pt x="3191064" y="5129771"/>
                  <a:pt x="3181843" y="5157109"/>
                  <a:pt x="3162999" y="5174959"/>
                </a:cubicBezTo>
                <a:cubicBezTo>
                  <a:pt x="3181268" y="5226341"/>
                  <a:pt x="3214474" y="5271949"/>
                  <a:pt x="3235615" y="5322220"/>
                </a:cubicBezTo>
                <a:cubicBezTo>
                  <a:pt x="3256705" y="5334869"/>
                  <a:pt x="3271736" y="5331041"/>
                  <a:pt x="3292603" y="5343116"/>
                </a:cubicBezTo>
                <a:cubicBezTo>
                  <a:pt x="3307055" y="5302861"/>
                  <a:pt x="3337214" y="5280967"/>
                  <a:pt x="3366835" y="5255979"/>
                </a:cubicBezTo>
                <a:cubicBezTo>
                  <a:pt x="3376535" y="5247772"/>
                  <a:pt x="3391987" y="5240500"/>
                  <a:pt x="3397673" y="5231523"/>
                </a:cubicBezTo>
                <a:close/>
                <a:moveTo>
                  <a:pt x="5211369" y="1131828"/>
                </a:moveTo>
                <a:cubicBezTo>
                  <a:pt x="5206449" y="1126799"/>
                  <a:pt x="5201808" y="1127604"/>
                  <a:pt x="5198197" y="1133622"/>
                </a:cubicBezTo>
                <a:cubicBezTo>
                  <a:pt x="5200809" y="1135252"/>
                  <a:pt x="5203246" y="1137281"/>
                  <a:pt x="5205683" y="1139309"/>
                </a:cubicBezTo>
                <a:cubicBezTo>
                  <a:pt x="5207711" y="1136874"/>
                  <a:pt x="5209740" y="1134439"/>
                  <a:pt x="5211369" y="1131828"/>
                </a:cubicBezTo>
                <a:close/>
                <a:moveTo>
                  <a:pt x="3534513" y="4928796"/>
                </a:moveTo>
                <a:cubicBezTo>
                  <a:pt x="3540384" y="4915777"/>
                  <a:pt x="3529894" y="4898400"/>
                  <a:pt x="3519012" y="4892295"/>
                </a:cubicBezTo>
                <a:cubicBezTo>
                  <a:pt x="3529699" y="4909168"/>
                  <a:pt x="3518129" y="4923439"/>
                  <a:pt x="3522599" y="4939782"/>
                </a:cubicBezTo>
                <a:cubicBezTo>
                  <a:pt x="3528782" y="4936991"/>
                  <a:pt x="3532557" y="4933135"/>
                  <a:pt x="3534513" y="4928796"/>
                </a:cubicBezTo>
                <a:close/>
                <a:moveTo>
                  <a:pt x="5355853" y="810215"/>
                </a:moveTo>
                <a:cubicBezTo>
                  <a:pt x="5361891" y="801937"/>
                  <a:pt x="5366382" y="793929"/>
                  <a:pt x="5366010" y="786150"/>
                </a:cubicBezTo>
                <a:cubicBezTo>
                  <a:pt x="5359397" y="794649"/>
                  <a:pt x="5351812" y="803195"/>
                  <a:pt x="5355853" y="810215"/>
                </a:cubicBezTo>
                <a:close/>
                <a:moveTo>
                  <a:pt x="698808" y="11354760"/>
                </a:moveTo>
                <a:cubicBezTo>
                  <a:pt x="639809" y="11352494"/>
                  <a:pt x="676092" y="11283311"/>
                  <a:pt x="643772" y="11247608"/>
                </a:cubicBezTo>
                <a:cubicBezTo>
                  <a:pt x="638996" y="11286439"/>
                  <a:pt x="649479" y="11326300"/>
                  <a:pt x="657794" y="11365677"/>
                </a:cubicBezTo>
                <a:cubicBezTo>
                  <a:pt x="671247" y="11369717"/>
                  <a:pt x="685042" y="11368672"/>
                  <a:pt x="698808" y="11354760"/>
                </a:cubicBezTo>
                <a:close/>
                <a:moveTo>
                  <a:pt x="2604736" y="7042743"/>
                </a:moveTo>
                <a:lnTo>
                  <a:pt x="2604765" y="7040253"/>
                </a:lnTo>
                <a:lnTo>
                  <a:pt x="2605103" y="7011250"/>
                </a:lnTo>
                <a:cubicBezTo>
                  <a:pt x="2611259" y="6977772"/>
                  <a:pt x="2632461" y="6939768"/>
                  <a:pt x="2647791" y="6910082"/>
                </a:cubicBezTo>
                <a:cubicBezTo>
                  <a:pt x="2626046" y="6917041"/>
                  <a:pt x="2602126" y="6917912"/>
                  <a:pt x="2582556" y="6933135"/>
                </a:cubicBezTo>
                <a:cubicBezTo>
                  <a:pt x="2570814" y="6951621"/>
                  <a:pt x="2557658" y="6979566"/>
                  <a:pt x="2552059" y="7007349"/>
                </a:cubicBezTo>
                <a:lnTo>
                  <a:pt x="2551592" y="7019047"/>
                </a:lnTo>
                <a:lnTo>
                  <a:pt x="2550448" y="7047698"/>
                </a:lnTo>
                <a:cubicBezTo>
                  <a:pt x="2552548" y="7060305"/>
                  <a:pt x="2557658" y="7071668"/>
                  <a:pt x="2566900" y="7080585"/>
                </a:cubicBezTo>
                <a:cubicBezTo>
                  <a:pt x="2580381" y="7070145"/>
                  <a:pt x="2592124" y="7054922"/>
                  <a:pt x="2604736" y="7042743"/>
                </a:cubicBezTo>
                <a:close/>
                <a:moveTo>
                  <a:pt x="4499319" y="2757728"/>
                </a:moveTo>
                <a:cubicBezTo>
                  <a:pt x="4425571" y="2641283"/>
                  <a:pt x="4210110" y="2564906"/>
                  <a:pt x="4085022" y="2581886"/>
                </a:cubicBezTo>
                <a:cubicBezTo>
                  <a:pt x="4107452" y="2597917"/>
                  <a:pt x="4134965" y="2593954"/>
                  <a:pt x="4162170" y="2601406"/>
                </a:cubicBezTo>
                <a:cubicBezTo>
                  <a:pt x="4249346" y="2624078"/>
                  <a:pt x="4348406" y="2684305"/>
                  <a:pt x="4389103" y="2747711"/>
                </a:cubicBezTo>
                <a:cubicBezTo>
                  <a:pt x="4401902" y="2767964"/>
                  <a:pt x="4401674" y="2792315"/>
                  <a:pt x="4417413" y="2809943"/>
                </a:cubicBezTo>
                <a:cubicBezTo>
                  <a:pt x="4444812" y="2792430"/>
                  <a:pt x="4475489" y="2784289"/>
                  <a:pt x="4499319" y="2757728"/>
                </a:cubicBezTo>
                <a:close/>
                <a:moveTo>
                  <a:pt x="1708411" y="9075712"/>
                </a:moveTo>
                <a:cubicBezTo>
                  <a:pt x="1714181" y="9065886"/>
                  <a:pt x="1708864" y="9060680"/>
                  <a:pt x="1698155" y="9056901"/>
                </a:cubicBezTo>
                <a:cubicBezTo>
                  <a:pt x="1692385" y="9066727"/>
                  <a:pt x="1697527" y="9072330"/>
                  <a:pt x="1708411" y="9075712"/>
                </a:cubicBezTo>
                <a:close/>
                <a:moveTo>
                  <a:pt x="1471791" y="9614004"/>
                </a:moveTo>
                <a:cubicBezTo>
                  <a:pt x="1468065" y="9609503"/>
                  <a:pt x="1468805" y="9604595"/>
                  <a:pt x="1461013" y="9600677"/>
                </a:cubicBezTo>
                <a:cubicBezTo>
                  <a:pt x="1449175" y="9605915"/>
                  <a:pt x="1468977" y="9620373"/>
                  <a:pt x="1471791" y="9614004"/>
                </a:cubicBezTo>
                <a:close/>
                <a:moveTo>
                  <a:pt x="5191801" y="1195514"/>
                </a:moveTo>
                <a:cubicBezTo>
                  <a:pt x="5189379" y="1181596"/>
                  <a:pt x="5165477" y="1171035"/>
                  <a:pt x="5169818" y="1155822"/>
                </a:cubicBezTo>
                <a:cubicBezTo>
                  <a:pt x="5181868" y="1146870"/>
                  <a:pt x="5192842" y="1131732"/>
                  <a:pt x="5198026" y="1117843"/>
                </a:cubicBezTo>
                <a:cubicBezTo>
                  <a:pt x="5200531" y="1111098"/>
                  <a:pt x="5204204" y="1112483"/>
                  <a:pt x="5207895" y="1114233"/>
                </a:cubicBezTo>
                <a:lnTo>
                  <a:pt x="5212830" y="1113529"/>
                </a:lnTo>
                <a:lnTo>
                  <a:pt x="5217868" y="1112810"/>
                </a:lnTo>
                <a:lnTo>
                  <a:pt x="5223095" y="1099435"/>
                </a:lnTo>
                <a:lnTo>
                  <a:pt x="5286652" y="936794"/>
                </a:lnTo>
                <a:cubicBezTo>
                  <a:pt x="5311255" y="877474"/>
                  <a:pt x="5337699" y="817897"/>
                  <a:pt x="5366476" y="759232"/>
                </a:cubicBezTo>
                <a:cubicBezTo>
                  <a:pt x="5394022" y="703354"/>
                  <a:pt x="5409312" y="643964"/>
                  <a:pt x="5446114" y="594079"/>
                </a:cubicBezTo>
                <a:cubicBezTo>
                  <a:pt x="5438410" y="571640"/>
                  <a:pt x="5437692" y="548481"/>
                  <a:pt x="5460002" y="521697"/>
                </a:cubicBezTo>
                <a:cubicBezTo>
                  <a:pt x="5465538" y="507012"/>
                  <a:pt x="5476604" y="530460"/>
                  <a:pt x="5482280" y="518692"/>
                </a:cubicBezTo>
                <a:cubicBezTo>
                  <a:pt x="5485044" y="490885"/>
                  <a:pt x="5515719" y="467797"/>
                  <a:pt x="5513396" y="439646"/>
                </a:cubicBezTo>
                <a:cubicBezTo>
                  <a:pt x="5512615" y="427405"/>
                  <a:pt x="5497778" y="398483"/>
                  <a:pt x="5489790" y="386388"/>
                </a:cubicBezTo>
                <a:cubicBezTo>
                  <a:pt x="5463917" y="346880"/>
                  <a:pt x="5425958" y="319639"/>
                  <a:pt x="5385531" y="277507"/>
                </a:cubicBezTo>
                <a:cubicBezTo>
                  <a:pt x="5320106" y="210054"/>
                  <a:pt x="5224343" y="103499"/>
                  <a:pt x="5149899" y="55379"/>
                </a:cubicBezTo>
                <a:cubicBezTo>
                  <a:pt x="5113921" y="61372"/>
                  <a:pt x="5074853" y="88366"/>
                  <a:pt x="5044514" y="122548"/>
                </a:cubicBezTo>
                <a:cubicBezTo>
                  <a:pt x="4974749" y="200697"/>
                  <a:pt x="4949851" y="291531"/>
                  <a:pt x="4901552" y="378213"/>
                </a:cubicBezTo>
                <a:cubicBezTo>
                  <a:pt x="4882357" y="413035"/>
                  <a:pt x="4857269" y="442875"/>
                  <a:pt x="4837008" y="475799"/>
                </a:cubicBezTo>
                <a:cubicBezTo>
                  <a:pt x="4793930" y="545277"/>
                  <a:pt x="4760289" y="604172"/>
                  <a:pt x="4740534" y="663969"/>
                </a:cubicBezTo>
                <a:cubicBezTo>
                  <a:pt x="4725084" y="711867"/>
                  <a:pt x="4706809" y="761848"/>
                  <a:pt x="4703021" y="804906"/>
                </a:cubicBezTo>
                <a:cubicBezTo>
                  <a:pt x="4698669" y="852474"/>
                  <a:pt x="4719043" y="866710"/>
                  <a:pt x="4752040" y="908414"/>
                </a:cubicBezTo>
                <a:cubicBezTo>
                  <a:pt x="4800604" y="969845"/>
                  <a:pt x="4849112" y="1026016"/>
                  <a:pt x="4899705" y="1085012"/>
                </a:cubicBezTo>
                <a:cubicBezTo>
                  <a:pt x="4967411" y="1163466"/>
                  <a:pt x="5032536" y="1253153"/>
                  <a:pt x="5132942" y="1285619"/>
                </a:cubicBezTo>
                <a:cubicBezTo>
                  <a:pt x="5165268" y="1268495"/>
                  <a:pt x="5169807" y="1224817"/>
                  <a:pt x="5191801" y="1195514"/>
                </a:cubicBezTo>
                <a:close/>
                <a:moveTo>
                  <a:pt x="743538" y="11266458"/>
                </a:moveTo>
                <a:cubicBezTo>
                  <a:pt x="756727" y="11232297"/>
                  <a:pt x="756825" y="11197588"/>
                  <a:pt x="744054" y="11162906"/>
                </a:cubicBezTo>
                <a:cubicBezTo>
                  <a:pt x="731264" y="11197243"/>
                  <a:pt x="739744" y="11231934"/>
                  <a:pt x="743538" y="11266458"/>
                </a:cubicBezTo>
                <a:close/>
                <a:moveTo>
                  <a:pt x="1765508" y="8957620"/>
                </a:moveTo>
                <a:cubicBezTo>
                  <a:pt x="1757746" y="8975188"/>
                  <a:pt x="1745429" y="8999808"/>
                  <a:pt x="1723268" y="9000038"/>
                </a:cubicBezTo>
                <a:cubicBezTo>
                  <a:pt x="1706333" y="8983012"/>
                  <a:pt x="1730113" y="8975863"/>
                  <a:pt x="1740556" y="8960912"/>
                </a:cubicBezTo>
                <a:cubicBezTo>
                  <a:pt x="1769130" y="8884302"/>
                  <a:pt x="1780809" y="8811201"/>
                  <a:pt x="1774051" y="8746180"/>
                </a:cubicBezTo>
                <a:cubicBezTo>
                  <a:pt x="1772183" y="8724358"/>
                  <a:pt x="1752277" y="8698861"/>
                  <a:pt x="1770935" y="8679428"/>
                </a:cubicBezTo>
                <a:cubicBezTo>
                  <a:pt x="1785829" y="8686963"/>
                  <a:pt x="1784680" y="8711269"/>
                  <a:pt x="1786707" y="8728390"/>
                </a:cubicBezTo>
                <a:cubicBezTo>
                  <a:pt x="1793365" y="8779528"/>
                  <a:pt x="1794744" y="8890369"/>
                  <a:pt x="1765508" y="8957620"/>
                </a:cubicBezTo>
                <a:close/>
                <a:moveTo>
                  <a:pt x="4261429" y="3311705"/>
                </a:moveTo>
                <a:cubicBezTo>
                  <a:pt x="4257216" y="3325555"/>
                  <a:pt x="4241688" y="3311075"/>
                  <a:pt x="4233019" y="3313433"/>
                </a:cubicBezTo>
                <a:cubicBezTo>
                  <a:pt x="4177260" y="3351171"/>
                  <a:pt x="4116602" y="3376263"/>
                  <a:pt x="4059776" y="3412098"/>
                </a:cubicBezTo>
                <a:cubicBezTo>
                  <a:pt x="4043173" y="3444281"/>
                  <a:pt x="4041795" y="3476525"/>
                  <a:pt x="4026342" y="3508263"/>
                </a:cubicBezTo>
                <a:cubicBezTo>
                  <a:pt x="4014327" y="3534378"/>
                  <a:pt x="3991685" y="3558653"/>
                  <a:pt x="3982860" y="3586178"/>
                </a:cubicBezTo>
                <a:cubicBezTo>
                  <a:pt x="3971489" y="3621623"/>
                  <a:pt x="3981019" y="3661543"/>
                  <a:pt x="3971372" y="3696323"/>
                </a:cubicBezTo>
                <a:cubicBezTo>
                  <a:pt x="3961150" y="3731324"/>
                  <a:pt x="3939536" y="3777004"/>
                  <a:pt x="3923498" y="3804674"/>
                </a:cubicBezTo>
                <a:cubicBezTo>
                  <a:pt x="3917901" y="3814105"/>
                  <a:pt x="3912269" y="3826851"/>
                  <a:pt x="3899964" y="3826652"/>
                </a:cubicBezTo>
                <a:cubicBezTo>
                  <a:pt x="3876787" y="3815459"/>
                  <a:pt x="3915865" y="3779877"/>
                  <a:pt x="3909932" y="3762019"/>
                </a:cubicBezTo>
                <a:cubicBezTo>
                  <a:pt x="3891868" y="3759751"/>
                  <a:pt x="3891135" y="3801326"/>
                  <a:pt x="3869729" y="3790439"/>
                </a:cubicBezTo>
                <a:cubicBezTo>
                  <a:pt x="3860746" y="3774091"/>
                  <a:pt x="3881700" y="3747164"/>
                  <a:pt x="3889034" y="3725171"/>
                </a:cubicBezTo>
                <a:cubicBezTo>
                  <a:pt x="3857189" y="3716337"/>
                  <a:pt x="3855912" y="3787190"/>
                  <a:pt x="3819481" y="3768237"/>
                </a:cubicBezTo>
                <a:cubicBezTo>
                  <a:pt x="3813878" y="3741005"/>
                  <a:pt x="3853776" y="3714352"/>
                  <a:pt x="3868712" y="3688100"/>
                </a:cubicBezTo>
                <a:cubicBezTo>
                  <a:pt x="3844196" y="3689647"/>
                  <a:pt x="3824774" y="3744390"/>
                  <a:pt x="3802104" y="3723422"/>
                </a:cubicBezTo>
                <a:cubicBezTo>
                  <a:pt x="3828587" y="3661326"/>
                  <a:pt x="3889109" y="3617125"/>
                  <a:pt x="3939717" y="3589968"/>
                </a:cubicBezTo>
                <a:cubicBezTo>
                  <a:pt x="3960626" y="3545882"/>
                  <a:pt x="3968667" y="3506108"/>
                  <a:pt x="3992051" y="3460736"/>
                </a:cubicBezTo>
                <a:cubicBezTo>
                  <a:pt x="3960098" y="3461854"/>
                  <a:pt x="3930723" y="3484106"/>
                  <a:pt x="3905184" y="3500913"/>
                </a:cubicBezTo>
                <a:cubicBezTo>
                  <a:pt x="3878144" y="3518961"/>
                  <a:pt x="3853637" y="3540985"/>
                  <a:pt x="3828368" y="3559338"/>
                </a:cubicBezTo>
                <a:cubicBezTo>
                  <a:pt x="3810609" y="3555301"/>
                  <a:pt x="3787232" y="3552113"/>
                  <a:pt x="3776360" y="3541120"/>
                </a:cubicBezTo>
                <a:cubicBezTo>
                  <a:pt x="3786502" y="3492276"/>
                  <a:pt x="3778249" y="3450541"/>
                  <a:pt x="3781317" y="3404762"/>
                </a:cubicBezTo>
                <a:cubicBezTo>
                  <a:pt x="3740888" y="3379755"/>
                  <a:pt x="3690862" y="3358128"/>
                  <a:pt x="3651008" y="3332901"/>
                </a:cubicBezTo>
                <a:cubicBezTo>
                  <a:pt x="3635302" y="3249781"/>
                  <a:pt x="3654435" y="3152538"/>
                  <a:pt x="3632360" y="3070889"/>
                </a:cubicBezTo>
                <a:cubicBezTo>
                  <a:pt x="3644375" y="3044776"/>
                  <a:pt x="3634771" y="3027677"/>
                  <a:pt x="3633167" y="3006494"/>
                </a:cubicBezTo>
                <a:cubicBezTo>
                  <a:pt x="3648291" y="2984132"/>
                  <a:pt x="3645981" y="2980731"/>
                  <a:pt x="3644247" y="2960921"/>
                </a:cubicBezTo>
                <a:cubicBezTo>
                  <a:pt x="3744130" y="2870787"/>
                  <a:pt x="3862726" y="2828917"/>
                  <a:pt x="3978075" y="2780375"/>
                </a:cubicBezTo>
                <a:cubicBezTo>
                  <a:pt x="4008582" y="2801948"/>
                  <a:pt x="4068755" y="2811395"/>
                  <a:pt x="4100516" y="2838760"/>
                </a:cubicBezTo>
                <a:cubicBezTo>
                  <a:pt x="4140519" y="2818345"/>
                  <a:pt x="4181858" y="2801378"/>
                  <a:pt x="4218249" y="2770798"/>
                </a:cubicBezTo>
                <a:cubicBezTo>
                  <a:pt x="4237896" y="2769481"/>
                  <a:pt x="4251876" y="2784228"/>
                  <a:pt x="4263147" y="2795397"/>
                </a:cubicBezTo>
                <a:cubicBezTo>
                  <a:pt x="4255024" y="2837515"/>
                  <a:pt x="4260097" y="2882131"/>
                  <a:pt x="4261533" y="2924187"/>
                </a:cubicBezTo>
                <a:cubicBezTo>
                  <a:pt x="4264841" y="3005161"/>
                  <a:pt x="4267657" y="3084012"/>
                  <a:pt x="4268148" y="3171359"/>
                </a:cubicBezTo>
                <a:cubicBezTo>
                  <a:pt x="4268270" y="3218550"/>
                  <a:pt x="4270106" y="3260783"/>
                  <a:pt x="4261429" y="3311705"/>
                </a:cubicBezTo>
                <a:close/>
                <a:moveTo>
                  <a:pt x="3544160" y="4935270"/>
                </a:moveTo>
                <a:cubicBezTo>
                  <a:pt x="3519425" y="4973589"/>
                  <a:pt x="3471345" y="4955862"/>
                  <a:pt x="3471566" y="4912532"/>
                </a:cubicBezTo>
                <a:cubicBezTo>
                  <a:pt x="3471678" y="4890864"/>
                  <a:pt x="3495042" y="4846134"/>
                  <a:pt x="3528536" y="4872313"/>
                </a:cubicBezTo>
                <a:cubicBezTo>
                  <a:pt x="3548434" y="4887725"/>
                  <a:pt x="3556733" y="4916037"/>
                  <a:pt x="3544160" y="4935270"/>
                </a:cubicBezTo>
                <a:close/>
                <a:moveTo>
                  <a:pt x="1564960" y="9418227"/>
                </a:moveTo>
                <a:cubicBezTo>
                  <a:pt x="1466817" y="9319196"/>
                  <a:pt x="1339634" y="9224463"/>
                  <a:pt x="1230839" y="9126910"/>
                </a:cubicBezTo>
                <a:cubicBezTo>
                  <a:pt x="1165326" y="9187887"/>
                  <a:pt x="1119500" y="9252805"/>
                  <a:pt x="1073689" y="9305835"/>
                </a:cubicBezTo>
                <a:cubicBezTo>
                  <a:pt x="1177797" y="9403220"/>
                  <a:pt x="1307801" y="9512046"/>
                  <a:pt x="1411443" y="9599710"/>
                </a:cubicBezTo>
                <a:cubicBezTo>
                  <a:pt x="1449013" y="9557787"/>
                  <a:pt x="1516050" y="9487969"/>
                  <a:pt x="1553739" y="9440390"/>
                </a:cubicBezTo>
                <a:cubicBezTo>
                  <a:pt x="1559999" y="9432688"/>
                  <a:pt x="1557516" y="9429687"/>
                  <a:pt x="1564960" y="9418227"/>
                </a:cubicBezTo>
                <a:close/>
                <a:moveTo>
                  <a:pt x="4953263" y="1749995"/>
                </a:moveTo>
                <a:cubicBezTo>
                  <a:pt x="4938445" y="1732858"/>
                  <a:pt x="4924197" y="1716380"/>
                  <a:pt x="4901730" y="1689730"/>
                </a:cubicBezTo>
                <a:cubicBezTo>
                  <a:pt x="4894366" y="1680547"/>
                  <a:pt x="4860304" y="1639157"/>
                  <a:pt x="4854490" y="1638425"/>
                </a:cubicBezTo>
                <a:cubicBezTo>
                  <a:pt x="4842576" y="1636631"/>
                  <a:pt x="4826274" y="1657062"/>
                  <a:pt x="4816150" y="1664664"/>
                </a:cubicBezTo>
                <a:cubicBezTo>
                  <a:pt x="4800800" y="1676208"/>
                  <a:pt x="4786136" y="1682553"/>
                  <a:pt x="4778791" y="1698695"/>
                </a:cubicBezTo>
                <a:cubicBezTo>
                  <a:pt x="4814045" y="1732143"/>
                  <a:pt x="4855336" y="1763250"/>
                  <a:pt x="4914408" y="1787623"/>
                </a:cubicBezTo>
                <a:cubicBezTo>
                  <a:pt x="4926338" y="1772124"/>
                  <a:pt x="4941377" y="1764880"/>
                  <a:pt x="4953263" y="1749995"/>
                </a:cubicBezTo>
                <a:close/>
                <a:moveTo>
                  <a:pt x="1467038" y="9640926"/>
                </a:moveTo>
                <a:cubicBezTo>
                  <a:pt x="1459282" y="9633693"/>
                  <a:pt x="1451981" y="9631895"/>
                  <a:pt x="1446963" y="9641097"/>
                </a:cubicBezTo>
                <a:cubicBezTo>
                  <a:pt x="1454134" y="9644265"/>
                  <a:pt x="1462020" y="9650128"/>
                  <a:pt x="1467038" y="9640926"/>
                </a:cubicBezTo>
                <a:close/>
                <a:moveTo>
                  <a:pt x="713474" y="11347434"/>
                </a:moveTo>
                <a:cubicBezTo>
                  <a:pt x="709925" y="11342534"/>
                  <a:pt x="711582" y="11332317"/>
                  <a:pt x="702614" y="11336447"/>
                </a:cubicBezTo>
                <a:cubicBezTo>
                  <a:pt x="706163" y="11341347"/>
                  <a:pt x="704107" y="11351389"/>
                  <a:pt x="713474" y="11347434"/>
                </a:cubicBezTo>
                <a:close/>
                <a:moveTo>
                  <a:pt x="4542134" y="2683304"/>
                </a:moveTo>
                <a:cubicBezTo>
                  <a:pt x="4540191" y="2681561"/>
                  <a:pt x="4533062" y="2669318"/>
                  <a:pt x="4528544" y="2676958"/>
                </a:cubicBezTo>
                <a:cubicBezTo>
                  <a:pt x="4530196" y="2679025"/>
                  <a:pt x="4537650" y="2691558"/>
                  <a:pt x="4542134" y="2683304"/>
                </a:cubicBezTo>
                <a:close/>
                <a:moveTo>
                  <a:pt x="4963591" y="1735306"/>
                </a:moveTo>
                <a:cubicBezTo>
                  <a:pt x="4961507" y="1734228"/>
                  <a:pt x="4959753" y="1732865"/>
                  <a:pt x="4961774" y="1730541"/>
                </a:cubicBezTo>
                <a:cubicBezTo>
                  <a:pt x="4959361" y="1729748"/>
                  <a:pt x="4957277" y="1728670"/>
                  <a:pt x="4955194" y="1727592"/>
                </a:cubicBezTo>
                <a:cubicBezTo>
                  <a:pt x="4946717" y="1733769"/>
                  <a:pt x="4962158" y="1742304"/>
                  <a:pt x="4963591" y="1735306"/>
                </a:cubicBezTo>
                <a:close/>
                <a:moveTo>
                  <a:pt x="5235045" y="1121351"/>
                </a:moveTo>
                <a:lnTo>
                  <a:pt x="5269578" y="1035608"/>
                </a:lnTo>
                <a:lnTo>
                  <a:pt x="5292072" y="979756"/>
                </a:lnTo>
                <a:cubicBezTo>
                  <a:pt x="5311066" y="932591"/>
                  <a:pt x="5328950" y="885650"/>
                  <a:pt x="5342437" y="839501"/>
                </a:cubicBezTo>
                <a:cubicBezTo>
                  <a:pt x="5322483" y="880889"/>
                  <a:pt x="5303089" y="924784"/>
                  <a:pt x="5285268" y="967947"/>
                </a:cubicBezTo>
                <a:lnTo>
                  <a:pt x="5247651" y="1065716"/>
                </a:lnTo>
                <a:lnTo>
                  <a:pt x="5237539" y="1091998"/>
                </a:lnTo>
                <a:cubicBezTo>
                  <a:pt x="5233188" y="1102923"/>
                  <a:pt x="5218453" y="1116875"/>
                  <a:pt x="5229359" y="1128832"/>
                </a:cubicBezTo>
                <a:cubicBezTo>
                  <a:pt x="5230988" y="1126221"/>
                  <a:pt x="5233016" y="1123786"/>
                  <a:pt x="5235045" y="1121351"/>
                </a:cubicBezTo>
                <a:close/>
                <a:moveTo>
                  <a:pt x="4525184" y="2728900"/>
                </a:moveTo>
                <a:cubicBezTo>
                  <a:pt x="4510865" y="2709038"/>
                  <a:pt x="4506030" y="2670790"/>
                  <a:pt x="4481606" y="2663494"/>
                </a:cubicBezTo>
                <a:cubicBezTo>
                  <a:pt x="4500773" y="2681860"/>
                  <a:pt x="4496850" y="2723357"/>
                  <a:pt x="4525184" y="2728900"/>
                </a:cubicBezTo>
                <a:close/>
                <a:moveTo>
                  <a:pt x="5458927" y="617883"/>
                </a:moveTo>
                <a:cubicBezTo>
                  <a:pt x="5461984" y="610965"/>
                  <a:pt x="5463758" y="604254"/>
                  <a:pt x="5462307" y="598379"/>
                </a:cubicBezTo>
                <a:cubicBezTo>
                  <a:pt x="5430514" y="634773"/>
                  <a:pt x="5400551" y="697197"/>
                  <a:pt x="5389168" y="744513"/>
                </a:cubicBezTo>
                <a:cubicBezTo>
                  <a:pt x="5409864" y="708450"/>
                  <a:pt x="5432542" y="668980"/>
                  <a:pt x="5447856" y="638629"/>
                </a:cubicBezTo>
                <a:cubicBezTo>
                  <a:pt x="5451533" y="631925"/>
                  <a:pt x="5455871" y="624801"/>
                  <a:pt x="5458927" y="617883"/>
                </a:cubicBezTo>
                <a:close/>
                <a:moveTo>
                  <a:pt x="5206603" y="1191109"/>
                </a:moveTo>
                <a:cubicBezTo>
                  <a:pt x="5211761" y="1184823"/>
                  <a:pt x="5213650" y="1179471"/>
                  <a:pt x="5211073" y="1174526"/>
                </a:cubicBezTo>
                <a:cubicBezTo>
                  <a:pt x="5205915" y="1180812"/>
                  <a:pt x="5201507" y="1186478"/>
                  <a:pt x="5206603" y="1191109"/>
                </a:cubicBezTo>
                <a:close/>
                <a:moveTo>
                  <a:pt x="5383010" y="795089"/>
                </a:moveTo>
                <a:cubicBezTo>
                  <a:pt x="5383010" y="795089"/>
                  <a:pt x="5370329" y="799004"/>
                  <a:pt x="5383010" y="795089"/>
                </a:cubicBezTo>
                <a:close/>
                <a:moveTo>
                  <a:pt x="2283186" y="7811246"/>
                </a:moveTo>
                <a:cubicBezTo>
                  <a:pt x="2288104" y="7791983"/>
                  <a:pt x="2297442" y="7776571"/>
                  <a:pt x="2301931" y="7757750"/>
                </a:cubicBezTo>
                <a:cubicBezTo>
                  <a:pt x="2278753" y="7752456"/>
                  <a:pt x="2243012" y="7751724"/>
                  <a:pt x="2215625" y="7755654"/>
                </a:cubicBezTo>
                <a:cubicBezTo>
                  <a:pt x="2218590" y="7777407"/>
                  <a:pt x="2223691" y="7796510"/>
                  <a:pt x="2233091" y="7812054"/>
                </a:cubicBezTo>
                <a:cubicBezTo>
                  <a:pt x="2248211" y="7803962"/>
                  <a:pt x="2265762" y="7811527"/>
                  <a:pt x="2283186" y="7811246"/>
                </a:cubicBezTo>
                <a:close/>
                <a:moveTo>
                  <a:pt x="4757354" y="2221700"/>
                </a:moveTo>
                <a:cubicBezTo>
                  <a:pt x="4731190" y="2204832"/>
                  <a:pt x="4758958" y="2206263"/>
                  <a:pt x="4744526" y="2190451"/>
                </a:cubicBezTo>
                <a:cubicBezTo>
                  <a:pt x="4733451" y="2211272"/>
                  <a:pt x="4710320" y="2171854"/>
                  <a:pt x="4690958" y="2175537"/>
                </a:cubicBezTo>
                <a:cubicBezTo>
                  <a:pt x="4701437" y="2194800"/>
                  <a:pt x="4736866" y="2232183"/>
                  <a:pt x="4757354" y="2221700"/>
                </a:cubicBezTo>
                <a:close/>
                <a:moveTo>
                  <a:pt x="866437" y="11034650"/>
                </a:moveTo>
                <a:cubicBezTo>
                  <a:pt x="862092" y="11029397"/>
                  <a:pt x="866149" y="11024524"/>
                  <a:pt x="859283" y="11019586"/>
                </a:cubicBezTo>
                <a:cubicBezTo>
                  <a:pt x="856680" y="11022245"/>
                  <a:pt x="854253" y="11024505"/>
                  <a:pt x="851650" y="11027164"/>
                </a:cubicBezTo>
                <a:cubicBezTo>
                  <a:pt x="856172" y="11032017"/>
                  <a:pt x="852114" y="11036890"/>
                  <a:pt x="858980" y="11041827"/>
                </a:cubicBezTo>
                <a:cubicBezTo>
                  <a:pt x="861583" y="11039170"/>
                  <a:pt x="863835" y="11037307"/>
                  <a:pt x="866437" y="11034650"/>
                </a:cubicBezTo>
                <a:close/>
                <a:moveTo>
                  <a:pt x="1484453" y="9638154"/>
                </a:moveTo>
                <a:cubicBezTo>
                  <a:pt x="1482238" y="9636699"/>
                  <a:pt x="1480024" y="9635245"/>
                  <a:pt x="1477985" y="9633393"/>
                </a:cubicBezTo>
                <a:cubicBezTo>
                  <a:pt x="1476531" y="9635606"/>
                  <a:pt x="1474679" y="9637642"/>
                  <a:pt x="1472651" y="9640077"/>
                </a:cubicBezTo>
                <a:cubicBezTo>
                  <a:pt x="1475264" y="9641707"/>
                  <a:pt x="1477478" y="9643161"/>
                  <a:pt x="1479693" y="9644615"/>
                </a:cubicBezTo>
                <a:cubicBezTo>
                  <a:pt x="1481147" y="9642403"/>
                  <a:pt x="1482823" y="9640764"/>
                  <a:pt x="1484453" y="9638154"/>
                </a:cubicBezTo>
                <a:close/>
                <a:moveTo>
                  <a:pt x="3160547" y="5845536"/>
                </a:moveTo>
                <a:cubicBezTo>
                  <a:pt x="3162217" y="5839601"/>
                  <a:pt x="3162562" y="5834510"/>
                  <a:pt x="3160608" y="5830310"/>
                </a:cubicBezTo>
                <a:cubicBezTo>
                  <a:pt x="3155874" y="5829172"/>
                  <a:pt x="3152603" y="5830110"/>
                  <a:pt x="3149155" y="5831446"/>
                </a:cubicBezTo>
                <a:cubicBezTo>
                  <a:pt x="3145677" y="5840396"/>
                  <a:pt x="3151124" y="5844233"/>
                  <a:pt x="3160547" y="5845536"/>
                </a:cubicBezTo>
                <a:close/>
                <a:moveTo>
                  <a:pt x="795571" y="11200426"/>
                </a:moveTo>
                <a:cubicBezTo>
                  <a:pt x="795623" y="11164744"/>
                  <a:pt x="804254" y="11129045"/>
                  <a:pt x="792010" y="11093168"/>
                </a:cubicBezTo>
                <a:cubicBezTo>
                  <a:pt x="777404" y="11126227"/>
                  <a:pt x="775446" y="11179156"/>
                  <a:pt x="795571" y="11200426"/>
                </a:cubicBezTo>
                <a:close/>
                <a:moveTo>
                  <a:pt x="5427017" y="718527"/>
                </a:moveTo>
                <a:lnTo>
                  <a:pt x="5424635" y="714204"/>
                </a:lnTo>
                <a:lnTo>
                  <a:pt x="5422426" y="710193"/>
                </a:lnTo>
                <a:cubicBezTo>
                  <a:pt x="5418985" y="713670"/>
                  <a:pt x="5417920" y="716887"/>
                  <a:pt x="5418016" y="719904"/>
                </a:cubicBezTo>
                <a:lnTo>
                  <a:pt x="5418577" y="721774"/>
                </a:lnTo>
                <a:lnTo>
                  <a:pt x="5420568" y="728407"/>
                </a:lnTo>
                <a:cubicBezTo>
                  <a:pt x="5423522" y="724954"/>
                  <a:pt x="5426189" y="721611"/>
                  <a:pt x="5427017" y="718527"/>
                </a:cubicBezTo>
                <a:close/>
                <a:moveTo>
                  <a:pt x="1728394" y="9094060"/>
                </a:moveTo>
                <a:cubicBezTo>
                  <a:pt x="1715916" y="9089975"/>
                  <a:pt x="1702057" y="9081472"/>
                  <a:pt x="1695806" y="9093465"/>
                </a:cubicBezTo>
                <a:cubicBezTo>
                  <a:pt x="1708284" y="9097550"/>
                  <a:pt x="1722143" y="9106054"/>
                  <a:pt x="1728394" y="9094060"/>
                </a:cubicBezTo>
                <a:close/>
                <a:moveTo>
                  <a:pt x="1733673" y="9082113"/>
                </a:moveTo>
                <a:cubicBezTo>
                  <a:pt x="1742666" y="9070380"/>
                  <a:pt x="1725222" y="9060293"/>
                  <a:pt x="1719897" y="9071267"/>
                </a:cubicBezTo>
                <a:cubicBezTo>
                  <a:pt x="1727817" y="9073815"/>
                  <a:pt x="1726150" y="9079742"/>
                  <a:pt x="1733673" y="9082113"/>
                </a:cubicBezTo>
                <a:close/>
                <a:moveTo>
                  <a:pt x="4778790" y="2193324"/>
                </a:moveTo>
                <a:cubicBezTo>
                  <a:pt x="4769377" y="2182985"/>
                  <a:pt x="4759681" y="2174192"/>
                  <a:pt x="4750494" y="2178030"/>
                </a:cubicBezTo>
                <a:cubicBezTo>
                  <a:pt x="4750954" y="2187579"/>
                  <a:pt x="4769172" y="2208883"/>
                  <a:pt x="4778790" y="2193324"/>
                </a:cubicBezTo>
                <a:close/>
                <a:moveTo>
                  <a:pt x="5318919" y="971394"/>
                </a:moveTo>
                <a:lnTo>
                  <a:pt x="5318072" y="969019"/>
                </a:lnTo>
                <a:lnTo>
                  <a:pt x="5315091" y="960661"/>
                </a:lnTo>
                <a:cubicBezTo>
                  <a:pt x="5310117" y="960605"/>
                  <a:pt x="5308846" y="965635"/>
                  <a:pt x="5309933" y="969506"/>
                </a:cubicBezTo>
                <a:lnTo>
                  <a:pt x="5316684" y="970925"/>
                </a:lnTo>
                <a:close/>
                <a:moveTo>
                  <a:pt x="5258145" y="1111096"/>
                </a:moveTo>
                <a:cubicBezTo>
                  <a:pt x="5254912" y="1108715"/>
                  <a:pt x="5256893" y="1105308"/>
                  <a:pt x="5252687" y="1102974"/>
                </a:cubicBezTo>
                <a:cubicBezTo>
                  <a:pt x="5251409" y="1104788"/>
                  <a:pt x="5250131" y="1106603"/>
                  <a:pt x="5248455" y="1108242"/>
                </a:cubicBezTo>
                <a:cubicBezTo>
                  <a:pt x="5250281" y="1113807"/>
                  <a:pt x="5252894" y="1115437"/>
                  <a:pt x="5258145" y="1111096"/>
                </a:cubicBezTo>
                <a:close/>
                <a:moveTo>
                  <a:pt x="5453246" y="673845"/>
                </a:moveTo>
                <a:cubicBezTo>
                  <a:pt x="5449615" y="671289"/>
                  <a:pt x="5448725" y="668992"/>
                  <a:pt x="5447788" y="665723"/>
                </a:cubicBezTo>
                <a:cubicBezTo>
                  <a:pt x="5445760" y="668158"/>
                  <a:pt x="5443556" y="670991"/>
                  <a:pt x="5441926" y="673602"/>
                </a:cubicBezTo>
                <a:cubicBezTo>
                  <a:pt x="5446132" y="675936"/>
                  <a:pt x="5450432" y="680215"/>
                  <a:pt x="5453246" y="673845"/>
                </a:cubicBezTo>
                <a:close/>
                <a:moveTo>
                  <a:pt x="2242149" y="7941405"/>
                </a:moveTo>
                <a:cubicBezTo>
                  <a:pt x="2240252" y="7931844"/>
                  <a:pt x="2234505" y="7926704"/>
                  <a:pt x="2225329" y="7925108"/>
                </a:cubicBezTo>
                <a:cubicBezTo>
                  <a:pt x="2224648" y="7936892"/>
                  <a:pt x="2229967" y="7942474"/>
                  <a:pt x="2242149" y="7941405"/>
                </a:cubicBezTo>
                <a:close/>
                <a:moveTo>
                  <a:pt x="836346" y="11123230"/>
                </a:moveTo>
                <a:cubicBezTo>
                  <a:pt x="826403" y="11106935"/>
                  <a:pt x="849672" y="11071515"/>
                  <a:pt x="825694" y="11067586"/>
                </a:cubicBezTo>
                <a:cubicBezTo>
                  <a:pt x="829004" y="11083805"/>
                  <a:pt x="817631" y="11119245"/>
                  <a:pt x="836346" y="11123230"/>
                </a:cubicBezTo>
                <a:close/>
                <a:moveTo>
                  <a:pt x="5247166" y="1142410"/>
                </a:moveTo>
                <a:cubicBezTo>
                  <a:pt x="5237326" y="1132352"/>
                  <a:pt x="5229761" y="1149472"/>
                  <a:pt x="5242064" y="1153957"/>
                </a:cubicBezTo>
                <a:cubicBezTo>
                  <a:pt x="5245593" y="1150281"/>
                  <a:pt x="5247528" y="1145901"/>
                  <a:pt x="5247166" y="1142410"/>
                </a:cubicBezTo>
                <a:close/>
                <a:moveTo>
                  <a:pt x="810263" y="11185495"/>
                </a:moveTo>
                <a:cubicBezTo>
                  <a:pt x="821813" y="11149657"/>
                  <a:pt x="817398" y="11114382"/>
                  <a:pt x="814708" y="11078441"/>
                </a:cubicBezTo>
                <a:cubicBezTo>
                  <a:pt x="801389" y="11113973"/>
                  <a:pt x="804080" y="11149915"/>
                  <a:pt x="810263" y="11185495"/>
                </a:cubicBezTo>
                <a:close/>
                <a:moveTo>
                  <a:pt x="2331390" y="7747246"/>
                </a:moveTo>
                <a:lnTo>
                  <a:pt x="2331278" y="7740272"/>
                </a:lnTo>
                <a:lnTo>
                  <a:pt x="2324744" y="7740377"/>
                </a:lnTo>
                <a:lnTo>
                  <a:pt x="2324856" y="7747352"/>
                </a:lnTo>
                <a:close/>
                <a:moveTo>
                  <a:pt x="3329213" y="5492079"/>
                </a:moveTo>
                <a:cubicBezTo>
                  <a:pt x="3325646" y="5446240"/>
                  <a:pt x="3322255" y="5400004"/>
                  <a:pt x="3302999" y="5360560"/>
                </a:cubicBezTo>
                <a:lnTo>
                  <a:pt x="3247196" y="5335904"/>
                </a:lnTo>
                <a:cubicBezTo>
                  <a:pt x="3200939" y="5359727"/>
                  <a:pt x="3148225" y="5366896"/>
                  <a:pt x="3104816" y="5397213"/>
                </a:cubicBezTo>
                <a:cubicBezTo>
                  <a:pt x="3123587" y="5455005"/>
                  <a:pt x="3159721" y="5520942"/>
                  <a:pt x="3228186" y="5549291"/>
                </a:cubicBezTo>
                <a:cubicBezTo>
                  <a:pt x="3263092" y="5532826"/>
                  <a:pt x="3298760" y="5520030"/>
                  <a:pt x="3329213" y="5492079"/>
                </a:cubicBezTo>
                <a:close/>
                <a:moveTo>
                  <a:pt x="5409122" y="786640"/>
                </a:moveTo>
                <a:cubicBezTo>
                  <a:pt x="5392851" y="768506"/>
                  <a:pt x="5410458" y="753444"/>
                  <a:pt x="5406174" y="737275"/>
                </a:cubicBezTo>
                <a:cubicBezTo>
                  <a:pt x="5397617" y="745867"/>
                  <a:pt x="5401481" y="753285"/>
                  <a:pt x="5391951" y="761922"/>
                </a:cubicBezTo>
                <a:cubicBezTo>
                  <a:pt x="5398289" y="768053"/>
                  <a:pt x="5398444" y="795722"/>
                  <a:pt x="5409122" y="786640"/>
                </a:cubicBezTo>
                <a:close/>
                <a:moveTo>
                  <a:pt x="5441455" y="716698"/>
                </a:moveTo>
                <a:cubicBezTo>
                  <a:pt x="5439411" y="712702"/>
                  <a:pt x="5439114" y="708525"/>
                  <a:pt x="5438214" y="704499"/>
                </a:cubicBezTo>
                <a:lnTo>
                  <a:pt x="5435707" y="700366"/>
                </a:lnTo>
                <a:lnTo>
                  <a:pt x="5431361" y="693203"/>
                </a:lnTo>
                <a:cubicBezTo>
                  <a:pt x="5425910" y="697457"/>
                  <a:pt x="5425970" y="703789"/>
                  <a:pt x="5428624" y="708827"/>
                </a:cubicBezTo>
                <a:lnTo>
                  <a:pt x="5428834" y="708956"/>
                </a:lnTo>
                <a:close/>
                <a:moveTo>
                  <a:pt x="2700842" y="6920222"/>
                </a:moveTo>
                <a:cubicBezTo>
                  <a:pt x="2706910" y="6908043"/>
                  <a:pt x="2710960" y="6895294"/>
                  <a:pt x="2711721" y="6881810"/>
                </a:cubicBezTo>
                <a:cubicBezTo>
                  <a:pt x="2675625" y="6903993"/>
                  <a:pt x="2609954" y="6966627"/>
                  <a:pt x="2626046" y="7018821"/>
                </a:cubicBezTo>
                <a:cubicBezTo>
                  <a:pt x="2646268" y="6988157"/>
                  <a:pt x="2682637" y="6956758"/>
                  <a:pt x="2700842" y="6920222"/>
                </a:cubicBezTo>
                <a:close/>
                <a:moveTo>
                  <a:pt x="3636171" y="4803709"/>
                </a:moveTo>
                <a:cubicBezTo>
                  <a:pt x="3630552" y="4793237"/>
                  <a:pt x="3608264" y="4801228"/>
                  <a:pt x="3613764" y="4812670"/>
                </a:cubicBezTo>
                <a:cubicBezTo>
                  <a:pt x="3621340" y="4810417"/>
                  <a:pt x="3628176" y="4812588"/>
                  <a:pt x="3636171" y="4803709"/>
                </a:cubicBezTo>
                <a:close/>
                <a:moveTo>
                  <a:pt x="3616441" y="4848709"/>
                </a:moveTo>
                <a:cubicBezTo>
                  <a:pt x="3612880" y="4843972"/>
                  <a:pt x="3622973" y="4829253"/>
                  <a:pt x="3611654" y="4831462"/>
                </a:cubicBezTo>
                <a:cubicBezTo>
                  <a:pt x="3611738" y="4835596"/>
                  <a:pt x="3606505" y="4850887"/>
                  <a:pt x="3616441" y="4848709"/>
                </a:cubicBezTo>
                <a:close/>
                <a:moveTo>
                  <a:pt x="3039250" y="6159932"/>
                </a:moveTo>
                <a:cubicBezTo>
                  <a:pt x="3042507" y="6125621"/>
                  <a:pt x="3027338" y="6101759"/>
                  <a:pt x="3016897" y="6074742"/>
                </a:cubicBezTo>
                <a:cubicBezTo>
                  <a:pt x="3014890" y="6090061"/>
                  <a:pt x="3028771" y="6111448"/>
                  <a:pt x="3019279" y="6121077"/>
                </a:cubicBezTo>
                <a:cubicBezTo>
                  <a:pt x="2994613" y="6028192"/>
                  <a:pt x="2985499" y="5925971"/>
                  <a:pt x="2951157" y="5838820"/>
                </a:cubicBezTo>
                <a:cubicBezTo>
                  <a:pt x="2967766" y="5851878"/>
                  <a:pt x="2965359" y="5891808"/>
                  <a:pt x="2985706" y="5893172"/>
                </a:cubicBezTo>
                <a:cubicBezTo>
                  <a:pt x="2973373" y="5871516"/>
                  <a:pt x="2981541" y="5837944"/>
                  <a:pt x="2959531" y="5822023"/>
                </a:cubicBezTo>
                <a:cubicBezTo>
                  <a:pt x="2952284" y="5825494"/>
                  <a:pt x="2944592" y="5827816"/>
                  <a:pt x="2940669" y="5835616"/>
                </a:cubicBezTo>
                <a:cubicBezTo>
                  <a:pt x="2948159" y="5919959"/>
                  <a:pt x="2983513" y="6003744"/>
                  <a:pt x="2993371" y="6076263"/>
                </a:cubicBezTo>
                <a:cubicBezTo>
                  <a:pt x="2986323" y="6067429"/>
                  <a:pt x="2991089" y="6036168"/>
                  <a:pt x="2976326" y="6041562"/>
                </a:cubicBezTo>
                <a:cubicBezTo>
                  <a:pt x="2982056" y="6055534"/>
                  <a:pt x="2989800" y="6083266"/>
                  <a:pt x="2985571" y="6092838"/>
                </a:cubicBezTo>
                <a:cubicBezTo>
                  <a:pt x="2978953" y="6051780"/>
                  <a:pt x="2962376" y="6006322"/>
                  <a:pt x="2951951" y="5963104"/>
                </a:cubicBezTo>
                <a:cubicBezTo>
                  <a:pt x="2945715" y="5938423"/>
                  <a:pt x="2943364" y="5909260"/>
                  <a:pt x="2934524" y="5887241"/>
                </a:cubicBezTo>
                <a:cubicBezTo>
                  <a:pt x="2931145" y="5877645"/>
                  <a:pt x="2923684" y="5860048"/>
                  <a:pt x="2912093" y="5858263"/>
                </a:cubicBezTo>
                <a:cubicBezTo>
                  <a:pt x="2928348" y="5946479"/>
                  <a:pt x="2967930" y="6020692"/>
                  <a:pt x="2980561" y="6110644"/>
                </a:cubicBezTo>
                <a:cubicBezTo>
                  <a:pt x="2984689" y="6119618"/>
                  <a:pt x="2990788" y="6116593"/>
                  <a:pt x="2992963" y="6121367"/>
                </a:cubicBezTo>
                <a:cubicBezTo>
                  <a:pt x="2997192" y="6136582"/>
                  <a:pt x="2996119" y="6155175"/>
                  <a:pt x="3016121" y="6161630"/>
                </a:cubicBezTo>
                <a:cubicBezTo>
                  <a:pt x="3024151" y="6149924"/>
                  <a:pt x="3005466" y="6138331"/>
                  <a:pt x="3015455" y="6135119"/>
                </a:cubicBezTo>
                <a:cubicBezTo>
                  <a:pt x="3030494" y="6135567"/>
                  <a:pt x="3019339" y="6155424"/>
                  <a:pt x="3039250" y="6159932"/>
                </a:cubicBezTo>
                <a:close/>
                <a:moveTo>
                  <a:pt x="664048" y="11536572"/>
                </a:moveTo>
                <a:cubicBezTo>
                  <a:pt x="663764" y="11526446"/>
                  <a:pt x="655176" y="11517889"/>
                  <a:pt x="645203" y="11525387"/>
                </a:cubicBezTo>
                <a:cubicBezTo>
                  <a:pt x="654235" y="11535093"/>
                  <a:pt x="649788" y="11544080"/>
                  <a:pt x="664048" y="11536572"/>
                </a:cubicBezTo>
                <a:close/>
                <a:moveTo>
                  <a:pt x="5535184" y="512697"/>
                </a:moveTo>
                <a:cubicBezTo>
                  <a:pt x="5536393" y="510450"/>
                  <a:pt x="5536983" y="507767"/>
                  <a:pt x="5536366" y="504044"/>
                </a:cubicBezTo>
                <a:cubicBezTo>
                  <a:pt x="5528678" y="506358"/>
                  <a:pt x="5522474" y="519320"/>
                  <a:pt x="5514258" y="522828"/>
                </a:cubicBezTo>
                <a:cubicBezTo>
                  <a:pt x="5515862" y="527820"/>
                  <a:pt x="5521931" y="532405"/>
                  <a:pt x="5523535" y="537396"/>
                </a:cubicBezTo>
                <a:cubicBezTo>
                  <a:pt x="5522371" y="522249"/>
                  <a:pt x="5531559" y="519438"/>
                  <a:pt x="5535184" y="512697"/>
                </a:cubicBezTo>
                <a:close/>
                <a:moveTo>
                  <a:pt x="776446" y="11284144"/>
                </a:moveTo>
                <a:cubicBezTo>
                  <a:pt x="782257" y="11272051"/>
                  <a:pt x="774767" y="11259905"/>
                  <a:pt x="769367" y="11247878"/>
                </a:cubicBezTo>
                <a:cubicBezTo>
                  <a:pt x="779581" y="11208594"/>
                  <a:pt x="778298" y="11169467"/>
                  <a:pt x="769983" y="11130088"/>
                </a:cubicBezTo>
                <a:cubicBezTo>
                  <a:pt x="748041" y="11185137"/>
                  <a:pt x="757720" y="11240828"/>
                  <a:pt x="765629" y="11296213"/>
                </a:cubicBezTo>
                <a:cubicBezTo>
                  <a:pt x="771092" y="11292201"/>
                  <a:pt x="774508" y="11288176"/>
                  <a:pt x="776446" y="11284144"/>
                </a:cubicBezTo>
                <a:close/>
                <a:moveTo>
                  <a:pt x="4556747" y="2731494"/>
                </a:moveTo>
                <a:cubicBezTo>
                  <a:pt x="4544354" y="2724467"/>
                  <a:pt x="4545277" y="2713017"/>
                  <a:pt x="4535921" y="2705208"/>
                </a:cubicBezTo>
                <a:cubicBezTo>
                  <a:pt x="4534873" y="2720054"/>
                  <a:pt x="4542841" y="2730711"/>
                  <a:pt x="4552039" y="2741301"/>
                </a:cubicBezTo>
                <a:cubicBezTo>
                  <a:pt x="4553716" y="2738129"/>
                  <a:pt x="4555070" y="2734666"/>
                  <a:pt x="4556747" y="2731494"/>
                </a:cubicBezTo>
                <a:close/>
                <a:moveTo>
                  <a:pt x="3383892" y="5387736"/>
                </a:moveTo>
                <a:cubicBezTo>
                  <a:pt x="3368124" y="5380293"/>
                  <a:pt x="3369420" y="5350405"/>
                  <a:pt x="3349347" y="5354862"/>
                </a:cubicBezTo>
                <a:cubicBezTo>
                  <a:pt x="3355348" y="5366080"/>
                  <a:pt x="3370383" y="5398901"/>
                  <a:pt x="3383892" y="5387736"/>
                </a:cubicBezTo>
                <a:close/>
                <a:moveTo>
                  <a:pt x="3392406" y="5378172"/>
                </a:moveTo>
                <a:cubicBezTo>
                  <a:pt x="3384071" y="5371157"/>
                  <a:pt x="3377862" y="5347471"/>
                  <a:pt x="3364073" y="5352802"/>
                </a:cubicBezTo>
                <a:cubicBezTo>
                  <a:pt x="3376605" y="5357864"/>
                  <a:pt x="3380340" y="5382835"/>
                  <a:pt x="3392406" y="5378172"/>
                </a:cubicBezTo>
                <a:close/>
                <a:moveTo>
                  <a:pt x="2580354" y="7217888"/>
                </a:moveTo>
                <a:cubicBezTo>
                  <a:pt x="2581442" y="7216400"/>
                  <a:pt x="2581034" y="7214116"/>
                  <a:pt x="2578207" y="7210636"/>
                </a:cubicBezTo>
                <a:cubicBezTo>
                  <a:pt x="2546894" y="7205417"/>
                  <a:pt x="2514277" y="7198023"/>
                  <a:pt x="2479050" y="7180189"/>
                </a:cubicBezTo>
                <a:cubicBezTo>
                  <a:pt x="2466438" y="7181929"/>
                  <a:pt x="2460349" y="7201502"/>
                  <a:pt x="2450346" y="7209766"/>
                </a:cubicBezTo>
                <a:cubicBezTo>
                  <a:pt x="2476441" y="7227600"/>
                  <a:pt x="2527759" y="7225860"/>
                  <a:pt x="2555157" y="7220640"/>
                </a:cubicBezTo>
                <a:cubicBezTo>
                  <a:pt x="2560376" y="7219662"/>
                  <a:pt x="2577093" y="7222353"/>
                  <a:pt x="2580354" y="7217888"/>
                </a:cubicBezTo>
                <a:close/>
                <a:moveTo>
                  <a:pt x="4818824" y="2152029"/>
                </a:moveTo>
                <a:cubicBezTo>
                  <a:pt x="4803904" y="2144239"/>
                  <a:pt x="4789110" y="2125042"/>
                  <a:pt x="4774757" y="2133582"/>
                </a:cubicBezTo>
                <a:cubicBezTo>
                  <a:pt x="4786116" y="2150057"/>
                  <a:pt x="4797799" y="2148031"/>
                  <a:pt x="4809726" y="2161414"/>
                </a:cubicBezTo>
                <a:close/>
                <a:moveTo>
                  <a:pt x="1994774" y="8543977"/>
                </a:moveTo>
                <a:cubicBezTo>
                  <a:pt x="1988588" y="8565518"/>
                  <a:pt x="1979290" y="8584138"/>
                  <a:pt x="1968865" y="8600593"/>
                </a:cubicBezTo>
                <a:lnTo>
                  <a:pt x="1968608" y="8600937"/>
                </a:lnTo>
                <a:close/>
                <a:moveTo>
                  <a:pt x="2360962" y="7716684"/>
                </a:moveTo>
                <a:cubicBezTo>
                  <a:pt x="2383297" y="7642637"/>
                  <a:pt x="2419346" y="7581450"/>
                  <a:pt x="2440345" y="7505680"/>
                </a:cubicBezTo>
                <a:cubicBezTo>
                  <a:pt x="2431170" y="7504084"/>
                  <a:pt x="2426280" y="7498058"/>
                  <a:pt x="2417097" y="7496026"/>
                </a:cubicBezTo>
                <a:cubicBezTo>
                  <a:pt x="2394362" y="7572260"/>
                  <a:pt x="2361003" y="7638201"/>
                  <a:pt x="2334285" y="7710574"/>
                </a:cubicBezTo>
                <a:cubicBezTo>
                  <a:pt x="2342175" y="7713499"/>
                  <a:pt x="2348786" y="7718189"/>
                  <a:pt x="2360962" y="7716684"/>
                </a:cubicBezTo>
                <a:close/>
                <a:moveTo>
                  <a:pt x="3431885" y="5298524"/>
                </a:moveTo>
                <a:cubicBezTo>
                  <a:pt x="3423023" y="5292704"/>
                  <a:pt x="3425827" y="5282044"/>
                  <a:pt x="3415065" y="5277289"/>
                </a:cubicBezTo>
                <a:cubicBezTo>
                  <a:pt x="3410444" y="5286671"/>
                  <a:pt x="3429903" y="5301931"/>
                  <a:pt x="3431885" y="5298524"/>
                </a:cubicBezTo>
                <a:close/>
                <a:moveTo>
                  <a:pt x="5254186" y="1175016"/>
                </a:moveTo>
                <a:cubicBezTo>
                  <a:pt x="5265863" y="1158286"/>
                  <a:pt x="5258181" y="1144422"/>
                  <a:pt x="5252045" y="1130290"/>
                </a:cubicBezTo>
                <a:cubicBezTo>
                  <a:pt x="5247528" y="1145901"/>
                  <a:pt x="5250570" y="1160570"/>
                  <a:pt x="5254186" y="1175016"/>
                </a:cubicBezTo>
                <a:close/>
                <a:moveTo>
                  <a:pt x="2325038" y="7805884"/>
                </a:moveTo>
                <a:cubicBezTo>
                  <a:pt x="2331261" y="7793249"/>
                  <a:pt x="2334897" y="7775531"/>
                  <a:pt x="2338192" y="7763705"/>
                </a:cubicBezTo>
                <a:cubicBezTo>
                  <a:pt x="2330744" y="7761209"/>
                  <a:pt x="2325447" y="7756935"/>
                  <a:pt x="2315435" y="7757532"/>
                </a:cubicBezTo>
                <a:cubicBezTo>
                  <a:pt x="2308781" y="7777260"/>
                  <a:pt x="2299030" y="7793986"/>
                  <a:pt x="2296360" y="7817574"/>
                </a:cubicBezTo>
                <a:cubicBezTo>
                  <a:pt x="2310004" y="7826074"/>
                  <a:pt x="2318815" y="7818520"/>
                  <a:pt x="2325038" y="7805884"/>
                </a:cubicBezTo>
                <a:close/>
                <a:moveTo>
                  <a:pt x="5217383" y="1261542"/>
                </a:moveTo>
                <a:cubicBezTo>
                  <a:pt x="5208396" y="1257096"/>
                  <a:pt x="5215852" y="1249921"/>
                  <a:pt x="5210135" y="1244540"/>
                </a:cubicBezTo>
                <a:cubicBezTo>
                  <a:pt x="5203208" y="1250520"/>
                  <a:pt x="5206223" y="1272791"/>
                  <a:pt x="5217383" y="1261542"/>
                </a:cubicBezTo>
                <a:close/>
                <a:moveTo>
                  <a:pt x="5269630" y="1143295"/>
                </a:moveTo>
                <a:cubicBezTo>
                  <a:pt x="5278529" y="1129620"/>
                  <a:pt x="5271530" y="1105589"/>
                  <a:pt x="5261395" y="1101586"/>
                </a:cubicBezTo>
                <a:cubicBezTo>
                  <a:pt x="5265761" y="1115412"/>
                  <a:pt x="5259076" y="1130542"/>
                  <a:pt x="5269630" y="1143295"/>
                </a:cubicBezTo>
                <a:close/>
                <a:moveTo>
                  <a:pt x="5317174" y="1036769"/>
                </a:moveTo>
                <a:cubicBezTo>
                  <a:pt x="5324128" y="1023186"/>
                  <a:pt x="5322566" y="998702"/>
                  <a:pt x="5308763" y="995459"/>
                </a:cubicBezTo>
                <a:cubicBezTo>
                  <a:pt x="5314277" y="1008840"/>
                  <a:pt x="5311659" y="1023387"/>
                  <a:pt x="5317174" y="1036769"/>
                </a:cubicBezTo>
                <a:close/>
                <a:moveTo>
                  <a:pt x="5437501" y="764441"/>
                </a:moveTo>
                <a:cubicBezTo>
                  <a:pt x="5444697" y="760007"/>
                  <a:pt x="5437237" y="746717"/>
                  <a:pt x="5431060" y="752078"/>
                </a:cubicBezTo>
                <a:cubicBezTo>
                  <a:pt x="5436109" y="755736"/>
                  <a:pt x="5428959" y="761143"/>
                  <a:pt x="5437501" y="764441"/>
                </a:cubicBezTo>
                <a:close/>
                <a:moveTo>
                  <a:pt x="5451315" y="735331"/>
                </a:moveTo>
                <a:cubicBezTo>
                  <a:pt x="5458093" y="722146"/>
                  <a:pt x="5451538" y="699263"/>
                  <a:pt x="5441052" y="696057"/>
                </a:cubicBezTo>
                <a:cubicBezTo>
                  <a:pt x="5449836" y="708504"/>
                  <a:pt x="5436741" y="724132"/>
                  <a:pt x="5451315" y="735331"/>
                </a:cubicBezTo>
                <a:close/>
                <a:moveTo>
                  <a:pt x="5400698" y="850967"/>
                </a:moveTo>
                <a:cubicBezTo>
                  <a:pt x="5394619" y="842095"/>
                  <a:pt x="5399783" y="819631"/>
                  <a:pt x="5388815" y="818592"/>
                </a:cubicBezTo>
                <a:cubicBezTo>
                  <a:pt x="5394542" y="828261"/>
                  <a:pt x="5389554" y="850326"/>
                  <a:pt x="5400698" y="850967"/>
                </a:cubicBezTo>
                <a:close/>
                <a:moveTo>
                  <a:pt x="5419216" y="810135"/>
                </a:moveTo>
                <a:cubicBezTo>
                  <a:pt x="5417612" y="805143"/>
                  <a:pt x="5419102" y="799616"/>
                  <a:pt x="5414581" y="794762"/>
                </a:cubicBezTo>
                <a:cubicBezTo>
                  <a:pt x="5405485" y="800261"/>
                  <a:pt x="5411222" y="814217"/>
                  <a:pt x="5419216" y="810135"/>
                </a:cubicBezTo>
                <a:close/>
                <a:moveTo>
                  <a:pt x="5241763" y="1212831"/>
                </a:moveTo>
                <a:cubicBezTo>
                  <a:pt x="5250300" y="1195665"/>
                  <a:pt x="5248981" y="1180330"/>
                  <a:pt x="5237185" y="1166077"/>
                </a:cubicBezTo>
                <a:cubicBezTo>
                  <a:pt x="5228648" y="1183243"/>
                  <a:pt x="5233459" y="1198217"/>
                  <a:pt x="5241763" y="1212831"/>
                </a:cubicBezTo>
                <a:close/>
                <a:moveTo>
                  <a:pt x="5409235" y="833801"/>
                </a:moveTo>
                <a:cubicBezTo>
                  <a:pt x="5406804" y="815596"/>
                  <a:pt x="5404549" y="796992"/>
                  <a:pt x="5394559" y="779730"/>
                </a:cubicBezTo>
                <a:cubicBezTo>
                  <a:pt x="5389384" y="797906"/>
                  <a:pt x="5401609" y="825197"/>
                  <a:pt x="5409235" y="833801"/>
                </a:cubicBezTo>
                <a:close/>
                <a:moveTo>
                  <a:pt x="3444141" y="5281569"/>
                </a:moveTo>
                <a:cubicBezTo>
                  <a:pt x="3439932" y="5279234"/>
                  <a:pt x="3438761" y="5271102"/>
                  <a:pt x="3432980" y="5276638"/>
                </a:cubicBezTo>
                <a:cubicBezTo>
                  <a:pt x="3437012" y="5279372"/>
                  <a:pt x="3438359" y="5287106"/>
                  <a:pt x="3444141" y="5281569"/>
                </a:cubicBezTo>
                <a:close/>
                <a:moveTo>
                  <a:pt x="3060464" y="6150715"/>
                </a:moveTo>
                <a:cubicBezTo>
                  <a:pt x="3081646" y="6124324"/>
                  <a:pt x="3059860" y="6084191"/>
                  <a:pt x="3052200" y="6054113"/>
                </a:cubicBezTo>
                <a:cubicBezTo>
                  <a:pt x="3044180" y="6020539"/>
                  <a:pt x="3041415" y="5982614"/>
                  <a:pt x="3020984" y="5958809"/>
                </a:cubicBezTo>
                <a:cubicBezTo>
                  <a:pt x="3019573" y="6011573"/>
                  <a:pt x="3049825" y="6061644"/>
                  <a:pt x="3041680" y="6108095"/>
                </a:cubicBezTo>
                <a:cubicBezTo>
                  <a:pt x="3035407" y="6037160"/>
                  <a:pt x="3007661" y="5978186"/>
                  <a:pt x="3009387" y="5903158"/>
                </a:cubicBezTo>
                <a:cubicBezTo>
                  <a:pt x="2995957" y="5887215"/>
                  <a:pt x="3001880" y="5859801"/>
                  <a:pt x="2982751" y="5847059"/>
                </a:cubicBezTo>
                <a:cubicBezTo>
                  <a:pt x="2978314" y="5889429"/>
                  <a:pt x="3009378" y="5923652"/>
                  <a:pt x="2993481" y="5962864"/>
                </a:cubicBezTo>
                <a:cubicBezTo>
                  <a:pt x="3021450" y="6022412"/>
                  <a:pt x="3017517" y="6100279"/>
                  <a:pt x="3060464" y="6150715"/>
                </a:cubicBezTo>
                <a:close/>
                <a:moveTo>
                  <a:pt x="5294408" y="1094759"/>
                </a:moveTo>
                <a:cubicBezTo>
                  <a:pt x="5303520" y="1077371"/>
                  <a:pt x="5292696" y="1063071"/>
                  <a:pt x="5289432" y="1047829"/>
                </a:cubicBezTo>
                <a:cubicBezTo>
                  <a:pt x="5281868" y="1064949"/>
                  <a:pt x="5287254" y="1079701"/>
                  <a:pt x="5294408" y="1094759"/>
                </a:cubicBezTo>
                <a:close/>
                <a:moveTo>
                  <a:pt x="5329767" y="1014733"/>
                </a:moveTo>
                <a:cubicBezTo>
                  <a:pt x="5338398" y="999511"/>
                  <a:pt x="5330937" y="986222"/>
                  <a:pt x="5325997" y="972618"/>
                </a:cubicBezTo>
                <a:cubicBezTo>
                  <a:pt x="5321257" y="987655"/>
                  <a:pt x="5327346" y="1000815"/>
                  <a:pt x="5329767" y="1014733"/>
                </a:cubicBezTo>
                <a:close/>
                <a:moveTo>
                  <a:pt x="5286456" y="1115990"/>
                </a:moveTo>
                <a:cubicBezTo>
                  <a:pt x="5281350" y="1107072"/>
                  <a:pt x="5285939" y="1084831"/>
                  <a:pt x="5274795" y="1084190"/>
                </a:cubicBezTo>
                <a:cubicBezTo>
                  <a:pt x="5275436" y="1093515"/>
                  <a:pt x="5274737" y="1115571"/>
                  <a:pt x="5286456" y="1115990"/>
                </a:cubicBezTo>
                <a:close/>
                <a:moveTo>
                  <a:pt x="5309853" y="1063038"/>
                </a:moveTo>
                <a:cubicBezTo>
                  <a:pt x="5310960" y="1045444"/>
                  <a:pt x="5307251" y="1029053"/>
                  <a:pt x="5300226" y="1012625"/>
                </a:cubicBezTo>
                <a:cubicBezTo>
                  <a:pt x="5294384" y="1029079"/>
                  <a:pt x="5296085" y="1056479"/>
                  <a:pt x="5309853" y="1063038"/>
                </a:cubicBezTo>
                <a:close/>
                <a:moveTo>
                  <a:pt x="5035176" y="1684928"/>
                </a:moveTo>
                <a:cubicBezTo>
                  <a:pt x="5015646" y="1639036"/>
                  <a:pt x="4996161" y="1592530"/>
                  <a:pt x="4955689" y="1554379"/>
                </a:cubicBezTo>
                <a:cubicBezTo>
                  <a:pt x="4932299" y="1574603"/>
                  <a:pt x="4907573" y="1591950"/>
                  <a:pt x="4884753" y="1612833"/>
                </a:cubicBezTo>
                <a:cubicBezTo>
                  <a:pt x="4920684" y="1649728"/>
                  <a:pt x="4946429" y="1690822"/>
                  <a:pt x="4986794" y="1726186"/>
                </a:cubicBezTo>
                <a:cubicBezTo>
                  <a:pt x="5000309" y="1705861"/>
                  <a:pt x="5023282" y="1708459"/>
                  <a:pt x="5035176" y="1684928"/>
                </a:cubicBezTo>
                <a:close/>
                <a:moveTo>
                  <a:pt x="5397857" y="864940"/>
                </a:moveTo>
                <a:cubicBezTo>
                  <a:pt x="5374741" y="850443"/>
                  <a:pt x="5394030" y="817566"/>
                  <a:pt x="5372037" y="810227"/>
                </a:cubicBezTo>
                <a:cubicBezTo>
                  <a:pt x="5379212" y="833860"/>
                  <a:pt x="5376133" y="859148"/>
                  <a:pt x="5388922" y="881930"/>
                </a:cubicBezTo>
                <a:cubicBezTo>
                  <a:pt x="5396822" y="875904"/>
                  <a:pt x="5390355" y="871142"/>
                  <a:pt x="5397857" y="864940"/>
                </a:cubicBezTo>
                <a:close/>
                <a:moveTo>
                  <a:pt x="5352517" y="968632"/>
                </a:moveTo>
                <a:cubicBezTo>
                  <a:pt x="5364076" y="957560"/>
                  <a:pt x="5359145" y="948243"/>
                  <a:pt x="5350149" y="939510"/>
                </a:cubicBezTo>
                <a:lnTo>
                  <a:pt x="5347934" y="928015"/>
                </a:lnTo>
                <a:lnTo>
                  <a:pt x="5341328" y="893736"/>
                </a:lnTo>
                <a:cubicBezTo>
                  <a:pt x="5336806" y="907204"/>
                  <a:pt x="5338041" y="919765"/>
                  <a:pt x="5341188" y="932041"/>
                </a:cubicBezTo>
                <a:lnTo>
                  <a:pt x="5342326" y="935716"/>
                </a:lnTo>
                <a:close/>
                <a:moveTo>
                  <a:pt x="5480982" y="678962"/>
                </a:moveTo>
                <a:cubicBezTo>
                  <a:pt x="5469948" y="668376"/>
                  <a:pt x="5477714" y="643255"/>
                  <a:pt x="5462011" y="641076"/>
                </a:cubicBezTo>
                <a:cubicBezTo>
                  <a:pt x="5473973" y="650644"/>
                  <a:pt x="5460836" y="685764"/>
                  <a:pt x="5480982" y="678962"/>
                </a:cubicBezTo>
                <a:close/>
                <a:moveTo>
                  <a:pt x="5486260" y="667018"/>
                </a:moveTo>
                <a:cubicBezTo>
                  <a:pt x="5500188" y="648427"/>
                  <a:pt x="5479064" y="634810"/>
                  <a:pt x="5478847" y="618059"/>
                </a:cubicBezTo>
                <a:cubicBezTo>
                  <a:pt x="5474025" y="635439"/>
                  <a:pt x="5480828" y="651293"/>
                  <a:pt x="5486260" y="667018"/>
                </a:cubicBezTo>
                <a:close/>
                <a:moveTo>
                  <a:pt x="5470529" y="702940"/>
                </a:moveTo>
                <a:cubicBezTo>
                  <a:pt x="5473978" y="693266"/>
                  <a:pt x="5462116" y="679905"/>
                  <a:pt x="5459341" y="670828"/>
                </a:cubicBezTo>
                <a:cubicBezTo>
                  <a:pt x="5452035" y="685207"/>
                  <a:pt x="5458125" y="698366"/>
                  <a:pt x="5461074" y="711090"/>
                </a:cubicBezTo>
                <a:cubicBezTo>
                  <a:pt x="5466529" y="708980"/>
                  <a:pt x="5469380" y="706165"/>
                  <a:pt x="5470529" y="702940"/>
                </a:cubicBezTo>
                <a:close/>
                <a:moveTo>
                  <a:pt x="5384850" y="898690"/>
                </a:moveTo>
                <a:cubicBezTo>
                  <a:pt x="5391074" y="894302"/>
                  <a:pt x="5383437" y="881410"/>
                  <a:pt x="5378585" y="885928"/>
                </a:cubicBezTo>
                <a:cubicBezTo>
                  <a:pt x="5383634" y="889587"/>
                  <a:pt x="5376484" y="894993"/>
                  <a:pt x="5384850" y="898690"/>
                </a:cubicBezTo>
                <a:close/>
                <a:moveTo>
                  <a:pt x="3367499" y="5464733"/>
                </a:moveTo>
                <a:cubicBezTo>
                  <a:pt x="3365121" y="5451784"/>
                  <a:pt x="3346750" y="5446997"/>
                  <a:pt x="3340649" y="5466196"/>
                </a:cubicBezTo>
                <a:cubicBezTo>
                  <a:pt x="3351810" y="5471127"/>
                  <a:pt x="3360393" y="5471111"/>
                  <a:pt x="3367499" y="5464733"/>
                </a:cubicBezTo>
                <a:close/>
                <a:moveTo>
                  <a:pt x="3457581" y="5260856"/>
                </a:moveTo>
                <a:cubicBezTo>
                  <a:pt x="3449852" y="5213654"/>
                  <a:pt x="3432754" y="5170406"/>
                  <a:pt x="3425599" y="5122982"/>
                </a:cubicBezTo>
                <a:cubicBezTo>
                  <a:pt x="3397571" y="5095844"/>
                  <a:pt x="3383907" y="5063153"/>
                  <a:pt x="3352433" y="5037347"/>
                </a:cubicBezTo>
                <a:cubicBezTo>
                  <a:pt x="3340201" y="5115708"/>
                  <a:pt x="3402482" y="5165596"/>
                  <a:pt x="3410934" y="5235961"/>
                </a:cubicBezTo>
                <a:cubicBezTo>
                  <a:pt x="3427416" y="5246100"/>
                  <a:pt x="3435856" y="5259347"/>
                  <a:pt x="3449067" y="5270420"/>
                </a:cubicBezTo>
                <a:cubicBezTo>
                  <a:pt x="3451178" y="5265643"/>
                  <a:pt x="3456137" y="5267358"/>
                  <a:pt x="3457581" y="5260856"/>
                </a:cubicBezTo>
                <a:close/>
                <a:moveTo>
                  <a:pt x="1535221" y="9611757"/>
                </a:moveTo>
                <a:cubicBezTo>
                  <a:pt x="1538666" y="9607868"/>
                  <a:pt x="1540923" y="9604106"/>
                  <a:pt x="1537467" y="9601152"/>
                </a:cubicBezTo>
                <a:cubicBezTo>
                  <a:pt x="1530736" y="9615307"/>
                  <a:pt x="1508918" y="9607570"/>
                  <a:pt x="1525847" y="9623139"/>
                </a:cubicBezTo>
                <a:cubicBezTo>
                  <a:pt x="1527143" y="9619668"/>
                  <a:pt x="1531776" y="9615648"/>
                  <a:pt x="1535221" y="9611757"/>
                </a:cubicBezTo>
                <a:close/>
                <a:moveTo>
                  <a:pt x="858464" y="11145380"/>
                </a:moveTo>
                <a:cubicBezTo>
                  <a:pt x="852642" y="11113292"/>
                  <a:pt x="866146" y="11081651"/>
                  <a:pt x="851921" y="11049182"/>
                </a:cubicBezTo>
                <a:cubicBezTo>
                  <a:pt x="842215" y="11078693"/>
                  <a:pt x="837551" y="11128047"/>
                  <a:pt x="858464" y="11145380"/>
                </a:cubicBezTo>
                <a:close/>
                <a:moveTo>
                  <a:pt x="5348047" y="985216"/>
                </a:moveTo>
                <a:cubicBezTo>
                  <a:pt x="5345564" y="982215"/>
                  <a:pt x="5345838" y="967585"/>
                  <a:pt x="5337141" y="973259"/>
                </a:cubicBezTo>
                <a:cubicBezTo>
                  <a:pt x="5341487" y="978511"/>
                  <a:pt x="5337322" y="993325"/>
                  <a:pt x="5348047" y="985216"/>
                </a:cubicBezTo>
                <a:close/>
                <a:moveTo>
                  <a:pt x="5376897" y="919921"/>
                </a:moveTo>
                <a:lnTo>
                  <a:pt x="5372714" y="893990"/>
                </a:lnTo>
                <a:lnTo>
                  <a:pt x="5371214" y="884694"/>
                </a:lnTo>
                <a:cubicBezTo>
                  <a:pt x="5367157" y="873265"/>
                  <a:pt x="5362521" y="861937"/>
                  <a:pt x="5362050" y="850070"/>
                </a:cubicBezTo>
                <a:cubicBezTo>
                  <a:pt x="5360487" y="862228"/>
                  <a:pt x="5361300" y="874127"/>
                  <a:pt x="5363954" y="885769"/>
                </a:cubicBezTo>
                <a:lnTo>
                  <a:pt x="5369001" y="899087"/>
                </a:lnTo>
                <a:close/>
                <a:moveTo>
                  <a:pt x="4855318" y="2101231"/>
                </a:moveTo>
                <a:cubicBezTo>
                  <a:pt x="4844956" y="2089365"/>
                  <a:pt x="4834477" y="2089523"/>
                  <a:pt x="4824195" y="2102009"/>
                </a:cubicBezTo>
                <a:cubicBezTo>
                  <a:pt x="4834801" y="2109864"/>
                  <a:pt x="4845211" y="2105391"/>
                  <a:pt x="4855318" y="2101231"/>
                </a:cubicBezTo>
                <a:close/>
                <a:moveTo>
                  <a:pt x="5366741" y="943986"/>
                </a:moveTo>
                <a:cubicBezTo>
                  <a:pt x="5363460" y="940633"/>
                  <a:pt x="5369110" y="936467"/>
                  <a:pt x="5371620" y="931865"/>
                </a:cubicBezTo>
                <a:lnTo>
                  <a:pt x="5362745" y="907677"/>
                </a:lnTo>
                <a:lnTo>
                  <a:pt x="5361305" y="903752"/>
                </a:lnTo>
                <a:cubicBezTo>
                  <a:pt x="5359413" y="893756"/>
                  <a:pt x="5357468" y="884688"/>
                  <a:pt x="5350673" y="881209"/>
                </a:cubicBezTo>
                <a:cubicBezTo>
                  <a:pt x="5353282" y="890928"/>
                  <a:pt x="5353424" y="904077"/>
                  <a:pt x="5354851" y="916069"/>
                </a:cubicBezTo>
                <a:lnTo>
                  <a:pt x="5355509" y="917613"/>
                </a:lnTo>
                <a:close/>
                <a:moveTo>
                  <a:pt x="2282745" y="7924434"/>
                </a:moveTo>
                <a:cubicBezTo>
                  <a:pt x="2292199" y="7909096"/>
                  <a:pt x="2288871" y="7880046"/>
                  <a:pt x="2283939" y="7857888"/>
                </a:cubicBezTo>
                <a:cubicBezTo>
                  <a:pt x="2269423" y="7849402"/>
                  <a:pt x="2241980" y="7849844"/>
                  <a:pt x="2227310" y="7858802"/>
                </a:cubicBezTo>
                <a:cubicBezTo>
                  <a:pt x="2215718" y="7896486"/>
                  <a:pt x="2242121" y="7939662"/>
                  <a:pt x="2268616" y="7934438"/>
                </a:cubicBezTo>
                <a:cubicBezTo>
                  <a:pt x="2275021" y="7933136"/>
                  <a:pt x="2279593" y="7929547"/>
                  <a:pt x="2282745" y="7924434"/>
                </a:cubicBezTo>
                <a:close/>
                <a:moveTo>
                  <a:pt x="5235026" y="1243165"/>
                </a:moveTo>
                <a:cubicBezTo>
                  <a:pt x="5235347" y="1229507"/>
                  <a:pt x="5231426" y="1216829"/>
                  <a:pt x="5224587" y="1204290"/>
                </a:cubicBezTo>
                <a:cubicBezTo>
                  <a:pt x="5212925" y="1209130"/>
                  <a:pt x="5222438" y="1249024"/>
                  <a:pt x="5235026" y="1243165"/>
                </a:cubicBezTo>
                <a:close/>
                <a:moveTo>
                  <a:pt x="4816389" y="2192757"/>
                </a:moveTo>
                <a:cubicBezTo>
                  <a:pt x="4812094" y="2174634"/>
                  <a:pt x="4797759" y="2145565"/>
                  <a:pt x="4775061" y="2152689"/>
                </a:cubicBezTo>
                <a:cubicBezTo>
                  <a:pt x="4784043" y="2174749"/>
                  <a:pt x="4784748" y="2180287"/>
                  <a:pt x="4804160" y="2199107"/>
                </a:cubicBezTo>
                <a:cubicBezTo>
                  <a:pt x="4808102" y="2195040"/>
                  <a:pt x="4812163" y="2198369"/>
                  <a:pt x="4816389" y="2192757"/>
                </a:cubicBezTo>
                <a:close/>
                <a:moveTo>
                  <a:pt x="817386" y="11244816"/>
                </a:moveTo>
                <a:cubicBezTo>
                  <a:pt x="809455" y="11237980"/>
                  <a:pt x="817623" y="11213025"/>
                  <a:pt x="806404" y="11219018"/>
                </a:cubicBezTo>
                <a:cubicBezTo>
                  <a:pt x="807665" y="11229097"/>
                  <a:pt x="796050" y="11255384"/>
                  <a:pt x="817386" y="11244816"/>
                </a:cubicBezTo>
                <a:close/>
                <a:moveTo>
                  <a:pt x="5567528" y="499254"/>
                </a:moveTo>
                <a:cubicBezTo>
                  <a:pt x="5562479" y="495595"/>
                  <a:pt x="5569230" y="490013"/>
                  <a:pt x="5561263" y="486493"/>
                </a:cubicBezTo>
                <a:cubicBezTo>
                  <a:pt x="5551184" y="487750"/>
                  <a:pt x="5533681" y="509044"/>
                  <a:pt x="5553134" y="508122"/>
                </a:cubicBezTo>
                <a:cubicBezTo>
                  <a:pt x="5550139" y="494426"/>
                  <a:pt x="5558236" y="496576"/>
                  <a:pt x="5567528" y="499254"/>
                </a:cubicBezTo>
                <a:close/>
                <a:moveTo>
                  <a:pt x="877111" y="11119344"/>
                </a:moveTo>
                <a:cubicBezTo>
                  <a:pt x="859136" y="11110449"/>
                  <a:pt x="890208" y="11083236"/>
                  <a:pt x="865981" y="11086337"/>
                </a:cubicBezTo>
                <a:cubicBezTo>
                  <a:pt x="874579" y="11094898"/>
                  <a:pt x="857156" y="11134329"/>
                  <a:pt x="877111" y="11119344"/>
                </a:cubicBezTo>
                <a:close/>
                <a:moveTo>
                  <a:pt x="5527476" y="595290"/>
                </a:moveTo>
                <a:cubicBezTo>
                  <a:pt x="5538393" y="574892"/>
                  <a:pt x="5526457" y="557722"/>
                  <a:pt x="5516866" y="540636"/>
                </a:cubicBezTo>
                <a:cubicBezTo>
                  <a:pt x="5513109" y="559914"/>
                  <a:pt x="5518459" y="577981"/>
                  <a:pt x="5527476" y="595290"/>
                </a:cubicBezTo>
                <a:close/>
                <a:moveTo>
                  <a:pt x="5522597" y="607410"/>
                </a:moveTo>
                <a:cubicBezTo>
                  <a:pt x="5511903" y="591740"/>
                  <a:pt x="5513011" y="574146"/>
                  <a:pt x="5499399" y="558615"/>
                </a:cubicBezTo>
                <a:cubicBezTo>
                  <a:pt x="5487602" y="581003"/>
                  <a:pt x="5506568" y="598425"/>
                  <a:pt x="5501534" y="619518"/>
                </a:cubicBezTo>
                <a:cubicBezTo>
                  <a:pt x="5489573" y="609950"/>
                  <a:pt x="5497944" y="597469"/>
                  <a:pt x="5485584" y="587725"/>
                </a:cubicBezTo>
                <a:cubicBezTo>
                  <a:pt x="5483819" y="607884"/>
                  <a:pt x="5488243" y="626969"/>
                  <a:pt x="5498455" y="644806"/>
                </a:cubicBezTo>
                <a:cubicBezTo>
                  <a:pt x="5511468" y="631521"/>
                  <a:pt x="5510159" y="620473"/>
                  <a:pt x="5522597" y="607410"/>
                </a:cubicBezTo>
                <a:close/>
                <a:moveTo>
                  <a:pt x="1573882" y="9545577"/>
                </a:moveTo>
                <a:cubicBezTo>
                  <a:pt x="1576914" y="9538144"/>
                  <a:pt x="1577001" y="9531075"/>
                  <a:pt x="1572432" y="9525251"/>
                </a:cubicBezTo>
                <a:cubicBezTo>
                  <a:pt x="1565215" y="9521109"/>
                  <a:pt x="1560429" y="9535172"/>
                  <a:pt x="1553036" y="9531430"/>
                </a:cubicBezTo>
                <a:cubicBezTo>
                  <a:pt x="1551190" y="9553928"/>
                  <a:pt x="1496059" y="9575244"/>
                  <a:pt x="1513361" y="9598591"/>
                </a:cubicBezTo>
                <a:cubicBezTo>
                  <a:pt x="1529201" y="9593456"/>
                  <a:pt x="1564789" y="9567876"/>
                  <a:pt x="1573882" y="9545577"/>
                </a:cubicBezTo>
                <a:close/>
                <a:moveTo>
                  <a:pt x="1553170" y="9594710"/>
                </a:moveTo>
                <a:cubicBezTo>
                  <a:pt x="1556621" y="9590941"/>
                  <a:pt x="1558541" y="9585248"/>
                  <a:pt x="1555154" y="9583752"/>
                </a:cubicBezTo>
                <a:cubicBezTo>
                  <a:pt x="1551192" y="9590564"/>
                  <a:pt x="1546013" y="9588276"/>
                  <a:pt x="1542004" y="9594117"/>
                </a:cubicBezTo>
                <a:cubicBezTo>
                  <a:pt x="1544738" y="9600321"/>
                  <a:pt x="1549720" y="9598478"/>
                  <a:pt x="1553170" y="9594710"/>
                </a:cubicBezTo>
                <a:close/>
                <a:moveTo>
                  <a:pt x="3655736" y="4838778"/>
                </a:moveTo>
                <a:cubicBezTo>
                  <a:pt x="3660339" y="4833428"/>
                  <a:pt x="3653676" y="4805756"/>
                  <a:pt x="3639698" y="4813545"/>
                </a:cubicBezTo>
                <a:cubicBezTo>
                  <a:pt x="3640104" y="4819873"/>
                  <a:pt x="3651461" y="4839850"/>
                  <a:pt x="3655736" y="4838778"/>
                </a:cubicBezTo>
                <a:close/>
                <a:moveTo>
                  <a:pt x="3429331" y="5354983"/>
                </a:moveTo>
                <a:cubicBezTo>
                  <a:pt x="3412582" y="5327117"/>
                  <a:pt x="3393183" y="5300936"/>
                  <a:pt x="3360569" y="5279864"/>
                </a:cubicBezTo>
                <a:cubicBezTo>
                  <a:pt x="3358200" y="5287383"/>
                  <a:pt x="3352889" y="5286465"/>
                  <a:pt x="3350473" y="5293011"/>
                </a:cubicBezTo>
                <a:cubicBezTo>
                  <a:pt x="3349873" y="5300838"/>
                  <a:pt x="3364736" y="5317876"/>
                  <a:pt x="3367469" y="5313848"/>
                </a:cubicBezTo>
                <a:cubicBezTo>
                  <a:pt x="3367235" y="5308986"/>
                  <a:pt x="3356886" y="5292514"/>
                  <a:pt x="3368387" y="5292361"/>
                </a:cubicBezTo>
                <a:cubicBezTo>
                  <a:pt x="3387635" y="5311335"/>
                  <a:pt x="3403656" y="5348398"/>
                  <a:pt x="3429331" y="5354983"/>
                </a:cubicBezTo>
                <a:close/>
                <a:moveTo>
                  <a:pt x="697153" y="11540246"/>
                </a:moveTo>
                <a:cubicBezTo>
                  <a:pt x="689590" y="11536905"/>
                  <a:pt x="682219" y="11516981"/>
                  <a:pt x="675032" y="11525710"/>
                </a:cubicBezTo>
                <a:cubicBezTo>
                  <a:pt x="678491" y="11532953"/>
                  <a:pt x="678637" y="11540160"/>
                  <a:pt x="682097" y="11547403"/>
                </a:cubicBezTo>
                <a:cubicBezTo>
                  <a:pt x="687348" y="11543056"/>
                  <a:pt x="692216" y="11547113"/>
                  <a:pt x="697153" y="11540246"/>
                </a:cubicBezTo>
                <a:close/>
                <a:moveTo>
                  <a:pt x="5553071" y="555681"/>
                </a:moveTo>
                <a:cubicBezTo>
                  <a:pt x="5540898" y="549826"/>
                  <a:pt x="5544990" y="541641"/>
                  <a:pt x="5536883" y="535204"/>
                </a:cubicBezTo>
                <a:cubicBezTo>
                  <a:pt x="5532801" y="547676"/>
                  <a:pt x="5534554" y="559872"/>
                  <a:pt x="5542097" y="570819"/>
                </a:cubicBezTo>
                <a:cubicBezTo>
                  <a:pt x="5545755" y="565773"/>
                  <a:pt x="5549589" y="560329"/>
                  <a:pt x="5553071" y="555681"/>
                </a:cubicBezTo>
                <a:close/>
                <a:moveTo>
                  <a:pt x="3388933" y="5456117"/>
                </a:moveTo>
                <a:cubicBezTo>
                  <a:pt x="3377682" y="5433060"/>
                  <a:pt x="3364707" y="5410671"/>
                  <a:pt x="3342141" y="5391656"/>
                </a:cubicBezTo>
                <a:cubicBezTo>
                  <a:pt x="3338633" y="5403909"/>
                  <a:pt x="3352606" y="5418650"/>
                  <a:pt x="3360201" y="5430572"/>
                </a:cubicBezTo>
                <a:cubicBezTo>
                  <a:pt x="3367749" y="5441523"/>
                  <a:pt x="3377862" y="5469312"/>
                  <a:pt x="3388933" y="5456117"/>
                </a:cubicBezTo>
                <a:close/>
                <a:moveTo>
                  <a:pt x="5560961" y="545367"/>
                </a:moveTo>
                <a:cubicBezTo>
                  <a:pt x="5556755" y="543033"/>
                  <a:pt x="5552011" y="537606"/>
                  <a:pt x="5548834" y="540485"/>
                </a:cubicBezTo>
                <a:cubicBezTo>
                  <a:pt x="5554411" y="542949"/>
                  <a:pt x="5553692" y="556431"/>
                  <a:pt x="5560961" y="545367"/>
                </a:cubicBezTo>
                <a:close/>
                <a:moveTo>
                  <a:pt x="3185098" y="5923595"/>
                </a:moveTo>
                <a:cubicBezTo>
                  <a:pt x="3173033" y="5903487"/>
                  <a:pt x="3176565" y="5875018"/>
                  <a:pt x="3152173" y="5862333"/>
                </a:cubicBezTo>
                <a:cubicBezTo>
                  <a:pt x="3156141" y="5880293"/>
                  <a:pt x="3164512" y="5937856"/>
                  <a:pt x="3185098" y="5923595"/>
                </a:cubicBezTo>
                <a:close/>
                <a:moveTo>
                  <a:pt x="1841013" y="8967724"/>
                </a:moveTo>
                <a:cubicBezTo>
                  <a:pt x="1838924" y="8975431"/>
                  <a:pt x="1834874" y="8981618"/>
                  <a:pt x="1824502" y="8981796"/>
                </a:cubicBezTo>
                <a:cubicBezTo>
                  <a:pt x="1803717" y="8961661"/>
                  <a:pt x="1838428" y="8923190"/>
                  <a:pt x="1847388" y="8898577"/>
                </a:cubicBezTo>
                <a:lnTo>
                  <a:pt x="1855480" y="8865550"/>
                </a:lnTo>
                <a:lnTo>
                  <a:pt x="1769100" y="9064965"/>
                </a:lnTo>
                <a:lnTo>
                  <a:pt x="1757149" y="9061257"/>
                </a:lnTo>
                <a:lnTo>
                  <a:pt x="1865109" y="8826242"/>
                </a:lnTo>
                <a:lnTo>
                  <a:pt x="1865335" y="8825319"/>
                </a:lnTo>
                <a:cubicBezTo>
                  <a:pt x="1868387" y="8802025"/>
                  <a:pt x="1868793" y="8779706"/>
                  <a:pt x="1867415" y="8757906"/>
                </a:cubicBezTo>
                <a:cubicBezTo>
                  <a:pt x="1865675" y="8734757"/>
                  <a:pt x="1856597" y="8709795"/>
                  <a:pt x="1867498" y="8692707"/>
                </a:cubicBezTo>
                <a:cubicBezTo>
                  <a:pt x="1876748" y="8708340"/>
                  <a:pt x="1882559" y="8725729"/>
                  <a:pt x="1885437" y="8744560"/>
                </a:cubicBezTo>
                <a:lnTo>
                  <a:pt x="1885643" y="8781542"/>
                </a:lnTo>
                <a:lnTo>
                  <a:pt x="1933933" y="8676419"/>
                </a:lnTo>
                <a:lnTo>
                  <a:pt x="1935796" y="8680132"/>
                </a:lnTo>
                <a:lnTo>
                  <a:pt x="1885722" y="8795732"/>
                </a:lnTo>
                <a:lnTo>
                  <a:pt x="1885774" y="8805065"/>
                </a:lnTo>
                <a:cubicBezTo>
                  <a:pt x="1880805" y="8847868"/>
                  <a:pt x="1866121" y="8895188"/>
                  <a:pt x="1845758" y="8944523"/>
                </a:cubicBezTo>
                <a:cubicBezTo>
                  <a:pt x="1843230" y="8950787"/>
                  <a:pt x="1843102" y="8960015"/>
                  <a:pt x="1841013" y="8967724"/>
                </a:cubicBezTo>
                <a:close/>
                <a:moveTo>
                  <a:pt x="5570950" y="533973"/>
                </a:moveTo>
                <a:cubicBezTo>
                  <a:pt x="5573152" y="526871"/>
                  <a:pt x="5563669" y="517417"/>
                  <a:pt x="5559638" y="509568"/>
                </a:cubicBezTo>
                <a:cubicBezTo>
                  <a:pt x="5554314" y="520540"/>
                  <a:pt x="5559865" y="530607"/>
                  <a:pt x="5564221" y="540145"/>
                </a:cubicBezTo>
                <a:cubicBezTo>
                  <a:pt x="5568185" y="538447"/>
                  <a:pt x="5570217" y="536340"/>
                  <a:pt x="5570950" y="533973"/>
                </a:cubicBezTo>
                <a:close/>
                <a:moveTo>
                  <a:pt x="5016289" y="1792259"/>
                </a:moveTo>
                <a:cubicBezTo>
                  <a:pt x="5005417" y="1780350"/>
                  <a:pt x="4991462" y="1755555"/>
                  <a:pt x="4974170" y="1755531"/>
                </a:cubicBezTo>
                <a:cubicBezTo>
                  <a:pt x="4984758" y="1767111"/>
                  <a:pt x="5004750" y="1789566"/>
                  <a:pt x="5016289" y="1792259"/>
                </a:cubicBezTo>
                <a:close/>
                <a:moveTo>
                  <a:pt x="910248" y="11086379"/>
                </a:moveTo>
                <a:cubicBezTo>
                  <a:pt x="906699" y="11081478"/>
                  <a:pt x="908754" y="11071437"/>
                  <a:pt x="899388" y="11075391"/>
                </a:cubicBezTo>
                <a:cubicBezTo>
                  <a:pt x="903512" y="11080070"/>
                  <a:pt x="901456" y="11090111"/>
                  <a:pt x="910248" y="11086379"/>
                </a:cubicBezTo>
                <a:close/>
                <a:moveTo>
                  <a:pt x="3430638" y="5382214"/>
                </a:moveTo>
                <a:cubicBezTo>
                  <a:pt x="3409538" y="5365275"/>
                  <a:pt x="3399722" y="5315249"/>
                  <a:pt x="3368112" y="5323175"/>
                </a:cubicBezTo>
                <a:cubicBezTo>
                  <a:pt x="3376364" y="5332531"/>
                  <a:pt x="3386175" y="5345910"/>
                  <a:pt x="3396912" y="5358268"/>
                </a:cubicBezTo>
                <a:cubicBezTo>
                  <a:pt x="3405785" y="5368377"/>
                  <a:pt x="3416777" y="5394176"/>
                  <a:pt x="3430638" y="5382214"/>
                </a:cubicBezTo>
                <a:close/>
                <a:moveTo>
                  <a:pt x="3095091" y="6148855"/>
                </a:moveTo>
                <a:cubicBezTo>
                  <a:pt x="3096356" y="6113663"/>
                  <a:pt x="3084490" y="6081250"/>
                  <a:pt x="3076340" y="6049049"/>
                </a:cubicBezTo>
                <a:cubicBezTo>
                  <a:pt x="3068013" y="6017246"/>
                  <a:pt x="3065517" y="5980869"/>
                  <a:pt x="3044947" y="5954144"/>
                </a:cubicBezTo>
                <a:cubicBezTo>
                  <a:pt x="3044066" y="5956138"/>
                  <a:pt x="3043551" y="5958651"/>
                  <a:pt x="3042692" y="5960596"/>
                </a:cubicBezTo>
                <a:lnTo>
                  <a:pt x="3038415" y="5963604"/>
                </a:lnTo>
                <a:lnTo>
                  <a:pt x="3038373" y="5963565"/>
                </a:lnTo>
                <a:lnTo>
                  <a:pt x="3038128" y="5949105"/>
                </a:lnTo>
                <a:cubicBezTo>
                  <a:pt x="3037522" y="5944548"/>
                  <a:pt x="3035636" y="5940735"/>
                  <a:pt x="3030193" y="5939045"/>
                </a:cubicBezTo>
                <a:cubicBezTo>
                  <a:pt x="3027289" y="5947772"/>
                  <a:pt x="3029943" y="5954426"/>
                  <a:pt x="3033783" y="5959341"/>
                </a:cubicBezTo>
                <a:lnTo>
                  <a:pt x="3038373" y="5963565"/>
                </a:lnTo>
                <a:lnTo>
                  <a:pt x="3038374" y="5963633"/>
                </a:lnTo>
                <a:lnTo>
                  <a:pt x="3038415" y="5963604"/>
                </a:lnTo>
                <a:lnTo>
                  <a:pt x="3044488" y="5969194"/>
                </a:lnTo>
                <a:cubicBezTo>
                  <a:pt x="3065155" y="6026947"/>
                  <a:pt x="3061698" y="6098350"/>
                  <a:pt x="3095091" y="6148855"/>
                </a:cubicBezTo>
                <a:close/>
                <a:moveTo>
                  <a:pt x="2321226" y="7900453"/>
                </a:moveTo>
                <a:cubicBezTo>
                  <a:pt x="2327478" y="7882911"/>
                  <a:pt x="2318443" y="7863000"/>
                  <a:pt x="2306969" y="7854029"/>
                </a:cubicBezTo>
                <a:cubicBezTo>
                  <a:pt x="2315436" y="7865664"/>
                  <a:pt x="2314473" y="7887045"/>
                  <a:pt x="2321226" y="7900453"/>
                </a:cubicBezTo>
                <a:close/>
                <a:moveTo>
                  <a:pt x="4850350" y="2176523"/>
                </a:moveTo>
                <a:lnTo>
                  <a:pt x="4834694" y="2161346"/>
                </a:lnTo>
                <a:cubicBezTo>
                  <a:pt x="4820342" y="2169886"/>
                  <a:pt x="4827514" y="2194438"/>
                  <a:pt x="4835185" y="2192165"/>
                </a:cubicBezTo>
                <a:cubicBezTo>
                  <a:pt x="4828531" y="2180859"/>
                  <a:pt x="4846769" y="2183975"/>
                  <a:pt x="4850350" y="2176523"/>
                </a:cubicBezTo>
                <a:close/>
                <a:moveTo>
                  <a:pt x="3674162" y="4840844"/>
                </a:moveTo>
                <a:cubicBezTo>
                  <a:pt x="3668566" y="4862621"/>
                  <a:pt x="3649590" y="4883997"/>
                  <a:pt x="3624572" y="4880480"/>
                </a:cubicBezTo>
                <a:cubicBezTo>
                  <a:pt x="3550132" y="4845664"/>
                  <a:pt x="3632288" y="4735727"/>
                  <a:pt x="3675028" y="4819836"/>
                </a:cubicBezTo>
                <a:cubicBezTo>
                  <a:pt x="3676407" y="4826279"/>
                  <a:pt x="3676027" y="4833586"/>
                  <a:pt x="3674162" y="4840844"/>
                </a:cubicBezTo>
                <a:close/>
                <a:moveTo>
                  <a:pt x="3459256" y="5328226"/>
                </a:moveTo>
                <a:cubicBezTo>
                  <a:pt x="3453981" y="5323992"/>
                  <a:pt x="3460947" y="5314695"/>
                  <a:pt x="3447452" y="5313969"/>
                </a:cubicBezTo>
                <a:cubicBezTo>
                  <a:pt x="3439420" y="5321366"/>
                  <a:pt x="3452993" y="5335931"/>
                  <a:pt x="3459256" y="5328226"/>
                </a:cubicBezTo>
                <a:close/>
                <a:moveTo>
                  <a:pt x="4880795" y="2113794"/>
                </a:moveTo>
                <a:lnTo>
                  <a:pt x="4874220" y="2107419"/>
                </a:lnTo>
                <a:lnTo>
                  <a:pt x="4868155" y="2113676"/>
                </a:lnTo>
                <a:lnTo>
                  <a:pt x="4874729" y="2120050"/>
                </a:lnTo>
                <a:close/>
                <a:moveTo>
                  <a:pt x="5603393" y="482742"/>
                </a:moveTo>
                <a:cubicBezTo>
                  <a:pt x="5603584" y="470454"/>
                  <a:pt x="5591115" y="470655"/>
                  <a:pt x="5582734" y="478848"/>
                </a:cubicBezTo>
                <a:cubicBezTo>
                  <a:pt x="5589682" y="481442"/>
                  <a:pt x="5597391" y="487704"/>
                  <a:pt x="5603393" y="482742"/>
                </a:cubicBezTo>
                <a:close/>
                <a:moveTo>
                  <a:pt x="4877958" y="2129249"/>
                </a:moveTo>
                <a:cubicBezTo>
                  <a:pt x="4869593" y="2126601"/>
                  <a:pt x="4860777" y="2115020"/>
                  <a:pt x="4852794" y="2116991"/>
                </a:cubicBezTo>
                <a:cubicBezTo>
                  <a:pt x="4857881" y="2126778"/>
                  <a:pt x="4865494" y="2140227"/>
                  <a:pt x="4877958" y="2129249"/>
                </a:cubicBezTo>
                <a:close/>
                <a:moveTo>
                  <a:pt x="876776" y="11185843"/>
                </a:moveTo>
                <a:cubicBezTo>
                  <a:pt x="850457" y="11202302"/>
                  <a:pt x="876776" y="11185843"/>
                  <a:pt x="876776" y="11185843"/>
                </a:cubicBezTo>
                <a:close/>
                <a:moveTo>
                  <a:pt x="5592599" y="517946"/>
                </a:moveTo>
                <a:cubicBezTo>
                  <a:pt x="5581388" y="507757"/>
                  <a:pt x="5585072" y="495109"/>
                  <a:pt x="5574435" y="484699"/>
                </a:cubicBezTo>
                <a:cubicBezTo>
                  <a:pt x="5569696" y="499736"/>
                  <a:pt x="5574636" y="513340"/>
                  <a:pt x="5582671" y="526407"/>
                </a:cubicBezTo>
                <a:cubicBezTo>
                  <a:pt x="5585848" y="523528"/>
                  <a:pt x="5589785" y="524316"/>
                  <a:pt x="5592599" y="517946"/>
                </a:cubicBezTo>
                <a:close/>
                <a:moveTo>
                  <a:pt x="3450244" y="5368031"/>
                </a:moveTo>
                <a:cubicBezTo>
                  <a:pt x="3453939" y="5359669"/>
                  <a:pt x="3448617" y="5354462"/>
                  <a:pt x="3456333" y="5344545"/>
                </a:cubicBezTo>
                <a:cubicBezTo>
                  <a:pt x="3429828" y="5324744"/>
                  <a:pt x="3427852" y="5295791"/>
                  <a:pt x="3396974" y="5278339"/>
                </a:cubicBezTo>
                <a:cubicBezTo>
                  <a:pt x="3403148" y="5305339"/>
                  <a:pt x="3430403" y="5324520"/>
                  <a:pt x="3445593" y="5348367"/>
                </a:cubicBezTo>
                <a:cubicBezTo>
                  <a:pt x="3444021" y="5356239"/>
                  <a:pt x="3439751" y="5364822"/>
                  <a:pt x="3450244" y="5368031"/>
                </a:cubicBezTo>
                <a:close/>
                <a:moveTo>
                  <a:pt x="3448536" y="5377658"/>
                </a:moveTo>
                <a:cubicBezTo>
                  <a:pt x="3449749" y="5380068"/>
                  <a:pt x="3444897" y="5370428"/>
                  <a:pt x="3444897" y="5370428"/>
                </a:cubicBezTo>
                <a:cubicBezTo>
                  <a:pt x="3447053" y="5374713"/>
                  <a:pt x="3448132" y="5376854"/>
                  <a:pt x="3448536" y="5377658"/>
                </a:cubicBezTo>
                <a:close/>
                <a:moveTo>
                  <a:pt x="3407911" y="5473546"/>
                </a:moveTo>
                <a:cubicBezTo>
                  <a:pt x="3389586" y="5469732"/>
                  <a:pt x="3379406" y="5485224"/>
                  <a:pt x="3360989" y="5479467"/>
                </a:cubicBezTo>
                <a:cubicBezTo>
                  <a:pt x="3313235" y="5541180"/>
                  <a:pt x="3235201" y="5524787"/>
                  <a:pt x="3196401" y="5610444"/>
                </a:cubicBezTo>
                <a:cubicBezTo>
                  <a:pt x="3279623" y="5596766"/>
                  <a:pt x="3349802" y="5551148"/>
                  <a:pt x="3407911" y="5473546"/>
                </a:cubicBezTo>
                <a:close/>
                <a:moveTo>
                  <a:pt x="2735641" y="6996638"/>
                </a:moveTo>
                <a:cubicBezTo>
                  <a:pt x="2733901" y="6964016"/>
                  <a:pt x="2744338" y="6927480"/>
                  <a:pt x="2729117" y="6899643"/>
                </a:cubicBezTo>
                <a:cubicBezTo>
                  <a:pt x="2709112" y="6957057"/>
                  <a:pt x="2663882" y="6983590"/>
                  <a:pt x="2649096" y="7026215"/>
                </a:cubicBezTo>
                <a:cubicBezTo>
                  <a:pt x="2679104" y="7020126"/>
                  <a:pt x="2712591" y="7024910"/>
                  <a:pt x="2735641" y="6996638"/>
                </a:cubicBezTo>
                <a:close/>
                <a:moveTo>
                  <a:pt x="5011628" y="1848125"/>
                </a:moveTo>
                <a:cubicBezTo>
                  <a:pt x="4979251" y="1834651"/>
                  <a:pt x="4949457" y="1828159"/>
                  <a:pt x="4915790" y="1811194"/>
                </a:cubicBezTo>
                <a:cubicBezTo>
                  <a:pt x="4896202" y="1825827"/>
                  <a:pt x="4872181" y="1863299"/>
                  <a:pt x="4868354" y="1894829"/>
                </a:cubicBezTo>
                <a:cubicBezTo>
                  <a:pt x="4921066" y="1891871"/>
                  <a:pt x="4966993" y="1871744"/>
                  <a:pt x="5011628" y="1848125"/>
                </a:cubicBezTo>
                <a:close/>
                <a:moveTo>
                  <a:pt x="3424269" y="5447406"/>
                </a:moveTo>
                <a:cubicBezTo>
                  <a:pt x="3432275" y="5429994"/>
                  <a:pt x="3420466" y="5404966"/>
                  <a:pt x="3404630" y="5401182"/>
                </a:cubicBezTo>
                <a:cubicBezTo>
                  <a:pt x="3411299" y="5414123"/>
                  <a:pt x="3432503" y="5437294"/>
                  <a:pt x="3408829" y="5452058"/>
                </a:cubicBezTo>
                <a:cubicBezTo>
                  <a:pt x="3390744" y="5420748"/>
                  <a:pt x="3368286" y="5391787"/>
                  <a:pt x="3340833" y="5364426"/>
                </a:cubicBezTo>
                <a:cubicBezTo>
                  <a:pt x="3356361" y="5399368"/>
                  <a:pt x="3386253" y="5428757"/>
                  <a:pt x="3409074" y="5461209"/>
                </a:cubicBezTo>
                <a:cubicBezTo>
                  <a:pt x="3416730" y="5458168"/>
                  <a:pt x="3421601" y="5453209"/>
                  <a:pt x="3424269" y="5447406"/>
                </a:cubicBezTo>
                <a:close/>
                <a:moveTo>
                  <a:pt x="5027519" y="1820561"/>
                </a:moveTo>
                <a:cubicBezTo>
                  <a:pt x="5005507" y="1800430"/>
                  <a:pt x="4983165" y="1780583"/>
                  <a:pt x="4964972" y="1758877"/>
                </a:cubicBezTo>
                <a:cubicBezTo>
                  <a:pt x="4952587" y="1767858"/>
                  <a:pt x="4939348" y="1775850"/>
                  <a:pt x="4930596" y="1794360"/>
                </a:cubicBezTo>
                <a:cubicBezTo>
                  <a:pt x="4944131" y="1799360"/>
                  <a:pt x="4958058" y="1807476"/>
                  <a:pt x="4972821" y="1812565"/>
                </a:cubicBezTo>
                <a:cubicBezTo>
                  <a:pt x="4993924" y="1819660"/>
                  <a:pt x="5018580" y="1828866"/>
                  <a:pt x="5027519" y="1820561"/>
                </a:cubicBezTo>
                <a:close/>
                <a:moveTo>
                  <a:pt x="4001008" y="4146442"/>
                </a:moveTo>
                <a:cubicBezTo>
                  <a:pt x="4001639" y="4146704"/>
                  <a:pt x="4001317" y="4146089"/>
                  <a:pt x="3999244" y="4144311"/>
                </a:cubicBezTo>
                <a:cubicBezTo>
                  <a:pt x="3996785" y="4138989"/>
                  <a:pt x="3996057" y="4131014"/>
                  <a:pt x="3990904" y="4128510"/>
                </a:cubicBezTo>
                <a:cubicBezTo>
                  <a:pt x="3988613" y="4137033"/>
                  <a:pt x="3999110" y="4145666"/>
                  <a:pt x="4001008" y="4146442"/>
                </a:cubicBezTo>
                <a:close/>
                <a:moveTo>
                  <a:pt x="5611458" y="508671"/>
                </a:moveTo>
                <a:cubicBezTo>
                  <a:pt x="5603139" y="505947"/>
                  <a:pt x="5603765" y="490520"/>
                  <a:pt x="5593872" y="495667"/>
                </a:cubicBezTo>
                <a:cubicBezTo>
                  <a:pt x="5598125" y="498973"/>
                  <a:pt x="5604763" y="519513"/>
                  <a:pt x="5611458" y="508671"/>
                </a:cubicBezTo>
                <a:close/>
                <a:moveTo>
                  <a:pt x="960025" y="11044447"/>
                </a:moveTo>
                <a:cubicBezTo>
                  <a:pt x="966018" y="11021789"/>
                  <a:pt x="962377" y="10984565"/>
                  <a:pt x="940466" y="10975955"/>
                </a:cubicBezTo>
                <a:cubicBezTo>
                  <a:pt x="946103" y="11004153"/>
                  <a:pt x="936925" y="11032469"/>
                  <a:pt x="951140" y="11060649"/>
                </a:cubicBezTo>
                <a:cubicBezTo>
                  <a:pt x="954959" y="11057933"/>
                  <a:pt x="958028" y="11051999"/>
                  <a:pt x="960025" y="11044447"/>
                </a:cubicBezTo>
                <a:close/>
                <a:moveTo>
                  <a:pt x="4887959" y="2157151"/>
                </a:moveTo>
                <a:cubicBezTo>
                  <a:pt x="4873918" y="2146574"/>
                  <a:pt x="4860132" y="2132601"/>
                  <a:pt x="4847031" y="2142355"/>
                </a:cubicBezTo>
                <a:cubicBezTo>
                  <a:pt x="4860505" y="2156024"/>
                  <a:pt x="4874291" y="2169996"/>
                  <a:pt x="4887959" y="2157151"/>
                </a:cubicBezTo>
                <a:close/>
                <a:moveTo>
                  <a:pt x="2710851" y="7085369"/>
                </a:moveTo>
                <a:cubicBezTo>
                  <a:pt x="2719550" y="7063186"/>
                  <a:pt x="2735205" y="7039264"/>
                  <a:pt x="2720854" y="7024041"/>
                </a:cubicBezTo>
                <a:cubicBezTo>
                  <a:pt x="2705198" y="7032305"/>
                  <a:pt x="2686932" y="7032739"/>
                  <a:pt x="2671276" y="7042309"/>
                </a:cubicBezTo>
                <a:cubicBezTo>
                  <a:pt x="2682148" y="7057532"/>
                  <a:pt x="2696500" y="7071451"/>
                  <a:pt x="2710851" y="7085369"/>
                </a:cubicBezTo>
                <a:close/>
                <a:moveTo>
                  <a:pt x="2690846" y="7132344"/>
                </a:moveTo>
                <a:cubicBezTo>
                  <a:pt x="2691281" y="7129299"/>
                  <a:pt x="2689976" y="7126690"/>
                  <a:pt x="2685627" y="7124950"/>
                </a:cubicBezTo>
                <a:cubicBezTo>
                  <a:pt x="2650400" y="7137999"/>
                  <a:pt x="2608215" y="7132779"/>
                  <a:pt x="2574728" y="7141914"/>
                </a:cubicBezTo>
                <a:cubicBezTo>
                  <a:pt x="2596908" y="7158441"/>
                  <a:pt x="2632570" y="7167141"/>
                  <a:pt x="2642572" y="7173665"/>
                </a:cubicBezTo>
                <a:cubicBezTo>
                  <a:pt x="2616478" y="7200632"/>
                  <a:pt x="2559941" y="7148003"/>
                  <a:pt x="2536022" y="7130605"/>
                </a:cubicBezTo>
                <a:cubicBezTo>
                  <a:pt x="2516016" y="7130604"/>
                  <a:pt x="2500795" y="7148003"/>
                  <a:pt x="2486008" y="7166706"/>
                </a:cubicBezTo>
                <a:cubicBezTo>
                  <a:pt x="2509058" y="7178015"/>
                  <a:pt x="2545155" y="7195413"/>
                  <a:pt x="2575163" y="7200197"/>
                </a:cubicBezTo>
                <a:cubicBezTo>
                  <a:pt x="2583426" y="7201067"/>
                  <a:pt x="2591689" y="7195848"/>
                  <a:pt x="2597778" y="7198892"/>
                </a:cubicBezTo>
                <a:cubicBezTo>
                  <a:pt x="2601257" y="7200632"/>
                  <a:pt x="2601257" y="7211506"/>
                  <a:pt x="2604736" y="7211506"/>
                </a:cubicBezTo>
                <a:cubicBezTo>
                  <a:pt x="2629090" y="7211506"/>
                  <a:pt x="2676494" y="7171925"/>
                  <a:pt x="2690846" y="7132344"/>
                </a:cubicBezTo>
                <a:close/>
                <a:moveTo>
                  <a:pt x="5048256" y="1798600"/>
                </a:moveTo>
                <a:cubicBezTo>
                  <a:pt x="5058582" y="1762602"/>
                  <a:pt x="5045660" y="1736338"/>
                  <a:pt x="5036558" y="1708499"/>
                </a:cubicBezTo>
                <a:cubicBezTo>
                  <a:pt x="5021760" y="1716687"/>
                  <a:pt x="5005955" y="1721713"/>
                  <a:pt x="4993785" y="1736268"/>
                </a:cubicBezTo>
                <a:cubicBezTo>
                  <a:pt x="5013625" y="1756550"/>
                  <a:pt x="5026813" y="1779127"/>
                  <a:pt x="5048256" y="1798600"/>
                </a:cubicBezTo>
                <a:close/>
                <a:moveTo>
                  <a:pt x="2705198" y="7104507"/>
                </a:moveTo>
                <a:cubicBezTo>
                  <a:pt x="2670405" y="7077105"/>
                  <a:pt x="2661273" y="7023170"/>
                  <a:pt x="2620827" y="7046658"/>
                </a:cubicBezTo>
                <a:cubicBezTo>
                  <a:pt x="2614304" y="7049703"/>
                  <a:pt x="2608215" y="7068841"/>
                  <a:pt x="2600387" y="7075800"/>
                </a:cubicBezTo>
                <a:cubicBezTo>
                  <a:pt x="2583861" y="7091458"/>
                  <a:pt x="2561246" y="7096243"/>
                  <a:pt x="2549069" y="7115381"/>
                </a:cubicBezTo>
                <a:cubicBezTo>
                  <a:pt x="2607780" y="7133649"/>
                  <a:pt x="2656054" y="7117121"/>
                  <a:pt x="2705198" y="7104507"/>
                </a:cubicBezTo>
                <a:close/>
                <a:moveTo>
                  <a:pt x="1638786" y="9518409"/>
                </a:moveTo>
                <a:cubicBezTo>
                  <a:pt x="1658313" y="9458048"/>
                  <a:pt x="1617898" y="9404030"/>
                  <a:pt x="1572086" y="9367612"/>
                </a:cubicBezTo>
                <a:cubicBezTo>
                  <a:pt x="1639629" y="9430284"/>
                  <a:pt x="1633907" y="9530527"/>
                  <a:pt x="1564407" y="9605919"/>
                </a:cubicBezTo>
                <a:cubicBezTo>
                  <a:pt x="1523790" y="9649349"/>
                  <a:pt x="1472094" y="9665047"/>
                  <a:pt x="1423263" y="9659172"/>
                </a:cubicBezTo>
                <a:cubicBezTo>
                  <a:pt x="1421504" y="9663153"/>
                  <a:pt x="1457126" y="9674135"/>
                  <a:pt x="1469151" y="9672786"/>
                </a:cubicBezTo>
                <a:cubicBezTo>
                  <a:pt x="1519988" y="9667653"/>
                  <a:pt x="1621146" y="9573419"/>
                  <a:pt x="1638786" y="9518409"/>
                </a:cubicBezTo>
                <a:close/>
                <a:moveTo>
                  <a:pt x="3759022" y="4726985"/>
                </a:moveTo>
                <a:cubicBezTo>
                  <a:pt x="3759547" y="4720779"/>
                  <a:pt x="3752399" y="4713623"/>
                  <a:pt x="3747167" y="4706707"/>
                </a:cubicBezTo>
                <a:cubicBezTo>
                  <a:pt x="3736060" y="4710228"/>
                  <a:pt x="3754705" y="4728996"/>
                  <a:pt x="3759022" y="4726985"/>
                </a:cubicBezTo>
                <a:close/>
                <a:moveTo>
                  <a:pt x="5252475" y="1347000"/>
                </a:moveTo>
                <a:cubicBezTo>
                  <a:pt x="5241931" y="1338534"/>
                  <a:pt x="5247653" y="1327738"/>
                  <a:pt x="5237332" y="1319847"/>
                </a:cubicBezTo>
                <a:cubicBezTo>
                  <a:pt x="5230145" y="1328568"/>
                  <a:pt x="5238655" y="1355646"/>
                  <a:pt x="5252475" y="1347000"/>
                </a:cubicBezTo>
                <a:close/>
                <a:moveTo>
                  <a:pt x="5626596" y="515360"/>
                </a:moveTo>
                <a:cubicBezTo>
                  <a:pt x="5633829" y="507611"/>
                  <a:pt x="5620347" y="490709"/>
                  <a:pt x="5611862" y="492670"/>
                </a:cubicBezTo>
                <a:cubicBezTo>
                  <a:pt x="5617097" y="500218"/>
                  <a:pt x="5615923" y="508264"/>
                  <a:pt x="5626596" y="515360"/>
                </a:cubicBezTo>
                <a:close/>
                <a:moveTo>
                  <a:pt x="3466025" y="5432592"/>
                </a:moveTo>
                <a:cubicBezTo>
                  <a:pt x="3410790" y="5561913"/>
                  <a:pt x="3284587" y="5635130"/>
                  <a:pt x="3167517" y="5646703"/>
                </a:cubicBezTo>
                <a:cubicBezTo>
                  <a:pt x="3039169" y="5659004"/>
                  <a:pt x="2883849" y="5572767"/>
                  <a:pt x="2810685" y="5470953"/>
                </a:cubicBezTo>
                <a:cubicBezTo>
                  <a:pt x="2794615" y="5449099"/>
                  <a:pt x="2785382" y="5419319"/>
                  <a:pt x="2760084" y="5404333"/>
                </a:cubicBezTo>
                <a:cubicBezTo>
                  <a:pt x="2777862" y="5384584"/>
                  <a:pt x="2758732" y="5359950"/>
                  <a:pt x="2753460" y="5339536"/>
                </a:cubicBezTo>
                <a:cubicBezTo>
                  <a:pt x="2747696" y="5316999"/>
                  <a:pt x="2749494" y="5293522"/>
                  <a:pt x="2737679" y="5274975"/>
                </a:cubicBezTo>
                <a:cubicBezTo>
                  <a:pt x="2753454" y="5250057"/>
                  <a:pt x="2738426" y="5237705"/>
                  <a:pt x="2740634" y="5218691"/>
                </a:cubicBezTo>
                <a:cubicBezTo>
                  <a:pt x="2774679" y="5107136"/>
                  <a:pt x="2818837" y="5023369"/>
                  <a:pt x="2884666" y="4972498"/>
                </a:cubicBezTo>
                <a:cubicBezTo>
                  <a:pt x="2894822" y="4964610"/>
                  <a:pt x="2910873" y="4961708"/>
                  <a:pt x="2923771" y="4954080"/>
                </a:cubicBezTo>
                <a:cubicBezTo>
                  <a:pt x="2957119" y="4933597"/>
                  <a:pt x="2985917" y="4915861"/>
                  <a:pt x="3030390" y="4903623"/>
                </a:cubicBezTo>
                <a:cubicBezTo>
                  <a:pt x="3041753" y="4900550"/>
                  <a:pt x="3058789" y="4901887"/>
                  <a:pt x="3071566" y="4899925"/>
                </a:cubicBezTo>
                <a:cubicBezTo>
                  <a:pt x="3288171" y="4869022"/>
                  <a:pt x="3466409" y="5079138"/>
                  <a:pt x="3482824" y="5254400"/>
                </a:cubicBezTo>
                <a:cubicBezTo>
                  <a:pt x="3488055" y="5310491"/>
                  <a:pt x="3493202" y="5368925"/>
                  <a:pt x="3466025" y="5432592"/>
                </a:cubicBezTo>
                <a:close/>
                <a:moveTo>
                  <a:pt x="3220375" y="5989232"/>
                </a:moveTo>
                <a:cubicBezTo>
                  <a:pt x="3213535" y="5947600"/>
                  <a:pt x="3212395" y="5902765"/>
                  <a:pt x="3183154" y="5874115"/>
                </a:cubicBezTo>
                <a:cubicBezTo>
                  <a:pt x="3182203" y="5911829"/>
                  <a:pt x="3204411" y="5940231"/>
                  <a:pt x="3213535" y="5972386"/>
                </a:cubicBezTo>
                <a:cubicBezTo>
                  <a:pt x="3215404" y="5978932"/>
                  <a:pt x="3205689" y="5987987"/>
                  <a:pt x="3220375" y="5989232"/>
                </a:cubicBezTo>
                <a:close/>
                <a:moveTo>
                  <a:pt x="5132364" y="1664825"/>
                </a:moveTo>
                <a:cubicBezTo>
                  <a:pt x="5145127" y="1582372"/>
                  <a:pt x="5137232" y="1507989"/>
                  <a:pt x="5084489" y="1451651"/>
                </a:cubicBezTo>
                <a:cubicBezTo>
                  <a:pt x="5044921" y="1477800"/>
                  <a:pt x="5007650" y="1510602"/>
                  <a:pt x="4971146" y="1545622"/>
                </a:cubicBezTo>
                <a:cubicBezTo>
                  <a:pt x="5003141" y="1589950"/>
                  <a:pt x="5038058" y="1632329"/>
                  <a:pt x="5046235" y="1685733"/>
                </a:cubicBezTo>
                <a:cubicBezTo>
                  <a:pt x="5074880" y="1678244"/>
                  <a:pt x="5106632" y="1679011"/>
                  <a:pt x="5132364" y="1664825"/>
                </a:cubicBezTo>
                <a:close/>
                <a:moveTo>
                  <a:pt x="978932" y="11083142"/>
                </a:moveTo>
                <a:cubicBezTo>
                  <a:pt x="982926" y="11075736"/>
                  <a:pt x="984070" y="11068296"/>
                  <a:pt x="980593" y="11060809"/>
                </a:cubicBezTo>
                <a:cubicBezTo>
                  <a:pt x="967245" y="11083475"/>
                  <a:pt x="902461" y="11123403"/>
                  <a:pt x="913841" y="11149378"/>
                </a:cubicBezTo>
                <a:cubicBezTo>
                  <a:pt x="929312" y="11127294"/>
                  <a:pt x="966949" y="11105362"/>
                  <a:pt x="978932" y="11083142"/>
                </a:cubicBezTo>
                <a:close/>
                <a:moveTo>
                  <a:pt x="1921890" y="8949708"/>
                </a:moveTo>
                <a:cubicBezTo>
                  <a:pt x="1958504" y="8871406"/>
                  <a:pt x="1970683" y="8774931"/>
                  <a:pt x="1949682" y="8707822"/>
                </a:cubicBezTo>
                <a:lnTo>
                  <a:pt x="1935796" y="8680132"/>
                </a:lnTo>
                <a:lnTo>
                  <a:pt x="1994774" y="8543977"/>
                </a:lnTo>
                <a:cubicBezTo>
                  <a:pt x="2022413" y="8449097"/>
                  <a:pt x="1991094" y="8364816"/>
                  <a:pt x="1959898" y="8295344"/>
                </a:cubicBezTo>
                <a:cubicBezTo>
                  <a:pt x="1936743" y="8243228"/>
                  <a:pt x="1939734" y="8236458"/>
                  <a:pt x="1887759" y="8225868"/>
                </a:cubicBezTo>
                <a:cubicBezTo>
                  <a:pt x="1847593" y="8217641"/>
                  <a:pt x="1808716" y="8211886"/>
                  <a:pt x="1774044" y="8208465"/>
                </a:cubicBezTo>
                <a:cubicBezTo>
                  <a:pt x="1648139" y="8197100"/>
                  <a:pt x="1522252" y="8173844"/>
                  <a:pt x="1407158" y="8172491"/>
                </a:cubicBezTo>
                <a:cubicBezTo>
                  <a:pt x="1391151" y="8172082"/>
                  <a:pt x="1354747" y="8165040"/>
                  <a:pt x="1348654" y="8188527"/>
                </a:cubicBezTo>
                <a:cubicBezTo>
                  <a:pt x="1333946" y="8194878"/>
                  <a:pt x="1351213" y="8205364"/>
                  <a:pt x="1353344" y="8209161"/>
                </a:cubicBezTo>
                <a:cubicBezTo>
                  <a:pt x="1388081" y="8270619"/>
                  <a:pt x="1418348" y="8340513"/>
                  <a:pt x="1414144" y="8418603"/>
                </a:cubicBezTo>
                <a:lnTo>
                  <a:pt x="1413544" y="8422761"/>
                </a:lnTo>
                <a:lnTo>
                  <a:pt x="1407246" y="8466438"/>
                </a:lnTo>
                <a:cubicBezTo>
                  <a:pt x="1399569" y="8498982"/>
                  <a:pt x="1385417" y="8532830"/>
                  <a:pt x="1362870" y="8567965"/>
                </a:cubicBezTo>
                <a:cubicBezTo>
                  <a:pt x="1457512" y="8577892"/>
                  <a:pt x="1552943" y="8590072"/>
                  <a:pt x="1648664" y="8603213"/>
                </a:cubicBezTo>
                <a:lnTo>
                  <a:pt x="1863978" y="8633925"/>
                </a:lnTo>
                <a:lnTo>
                  <a:pt x="1936196" y="8644226"/>
                </a:lnTo>
                <a:lnTo>
                  <a:pt x="1968608" y="8600937"/>
                </a:lnTo>
                <a:lnTo>
                  <a:pt x="1933933" y="8676419"/>
                </a:lnTo>
                <a:lnTo>
                  <a:pt x="1927574" y="8663739"/>
                </a:lnTo>
                <a:cubicBezTo>
                  <a:pt x="1905722" y="8659320"/>
                  <a:pt x="1887030" y="8663912"/>
                  <a:pt x="1860332" y="8647831"/>
                </a:cubicBezTo>
                <a:cubicBezTo>
                  <a:pt x="1774205" y="8648806"/>
                  <a:pt x="1678014" y="8618680"/>
                  <a:pt x="1587004" y="8611309"/>
                </a:cubicBezTo>
                <a:cubicBezTo>
                  <a:pt x="1512047" y="8605320"/>
                  <a:pt x="1439303" y="8600785"/>
                  <a:pt x="1365558" y="8583432"/>
                </a:cubicBezTo>
                <a:cubicBezTo>
                  <a:pt x="1360087" y="8607668"/>
                  <a:pt x="1374724" y="8628415"/>
                  <a:pt x="1374746" y="8657459"/>
                </a:cubicBezTo>
                <a:cubicBezTo>
                  <a:pt x="1375552" y="8739681"/>
                  <a:pt x="1330425" y="8843970"/>
                  <a:pt x="1273974" y="8907081"/>
                </a:cubicBezTo>
                <a:cubicBezTo>
                  <a:pt x="1380255" y="8960704"/>
                  <a:pt x="1489124" y="8966446"/>
                  <a:pt x="1588614" y="9008501"/>
                </a:cubicBezTo>
                <a:cubicBezTo>
                  <a:pt x="1600564" y="9013781"/>
                  <a:pt x="1606158" y="9004353"/>
                  <a:pt x="1617617" y="9007513"/>
                </a:cubicBezTo>
                <a:cubicBezTo>
                  <a:pt x="1644519" y="9025825"/>
                  <a:pt x="1675592" y="9036580"/>
                  <a:pt x="1707448" y="9045836"/>
                </a:cubicBezTo>
                <a:lnTo>
                  <a:pt x="1757149" y="9061257"/>
                </a:lnTo>
                <a:lnTo>
                  <a:pt x="1745224" y="9087217"/>
                </a:lnTo>
                <a:lnTo>
                  <a:pt x="1739946" y="9099164"/>
                </a:lnTo>
                <a:cubicBezTo>
                  <a:pt x="1748357" y="9103833"/>
                  <a:pt x="1754100" y="9101610"/>
                  <a:pt x="1757174" y="9092497"/>
                </a:cubicBezTo>
                <a:lnTo>
                  <a:pt x="1769100" y="9064965"/>
                </a:lnTo>
                <a:lnTo>
                  <a:pt x="1801968" y="9075164"/>
                </a:lnTo>
                <a:cubicBezTo>
                  <a:pt x="1853227" y="9056938"/>
                  <a:pt x="1894431" y="9008434"/>
                  <a:pt x="1921890" y="8949708"/>
                </a:cubicBezTo>
                <a:close/>
                <a:moveTo>
                  <a:pt x="5273480" y="1366274"/>
                </a:moveTo>
                <a:cubicBezTo>
                  <a:pt x="5269356" y="1361597"/>
                  <a:pt x="5270847" y="1356069"/>
                  <a:pt x="5264602" y="1351882"/>
                </a:cubicBezTo>
                <a:cubicBezTo>
                  <a:pt x="5257545" y="1359233"/>
                  <a:pt x="5266246" y="1374023"/>
                  <a:pt x="5273480" y="1366274"/>
                </a:cubicBezTo>
                <a:close/>
                <a:moveTo>
                  <a:pt x="3779515" y="4750495"/>
                </a:moveTo>
                <a:cubicBezTo>
                  <a:pt x="3765071" y="4769800"/>
                  <a:pt x="3738537" y="4777494"/>
                  <a:pt x="3718790" y="4750207"/>
                </a:cubicBezTo>
                <a:cubicBezTo>
                  <a:pt x="3709177" y="4737453"/>
                  <a:pt x="3707847" y="4706920"/>
                  <a:pt x="3718078" y="4695845"/>
                </a:cubicBezTo>
                <a:cubicBezTo>
                  <a:pt x="3743156" y="4667412"/>
                  <a:pt x="3778501" y="4693154"/>
                  <a:pt x="3789231" y="4728187"/>
                </a:cubicBezTo>
                <a:cubicBezTo>
                  <a:pt x="3787802" y="4736335"/>
                  <a:pt x="3784328" y="4744063"/>
                  <a:pt x="3779515" y="4750495"/>
                </a:cubicBezTo>
                <a:close/>
                <a:moveTo>
                  <a:pt x="5106024" y="1752466"/>
                </a:moveTo>
                <a:cubicBezTo>
                  <a:pt x="5115709" y="1732789"/>
                  <a:pt x="5122533" y="1711050"/>
                  <a:pt x="5125670" y="1689044"/>
                </a:cubicBezTo>
                <a:cubicBezTo>
                  <a:pt x="5098334" y="1682731"/>
                  <a:pt x="5079556" y="1698967"/>
                  <a:pt x="5054998" y="1701194"/>
                </a:cubicBezTo>
                <a:cubicBezTo>
                  <a:pt x="5061857" y="1734428"/>
                  <a:pt x="5058859" y="1771577"/>
                  <a:pt x="5069208" y="1803522"/>
                </a:cubicBezTo>
                <a:cubicBezTo>
                  <a:pt x="5083792" y="1789760"/>
                  <a:pt x="5096339" y="1772144"/>
                  <a:pt x="5106024" y="1752466"/>
                </a:cubicBezTo>
                <a:close/>
                <a:moveTo>
                  <a:pt x="5651497" y="518272"/>
                </a:moveTo>
                <a:cubicBezTo>
                  <a:pt x="5645966" y="516780"/>
                  <a:pt x="5646686" y="503298"/>
                  <a:pt x="5638961" y="508927"/>
                </a:cubicBezTo>
                <a:cubicBezTo>
                  <a:pt x="5640611" y="514890"/>
                  <a:pt x="5642893" y="525892"/>
                  <a:pt x="5651497" y="518272"/>
                </a:cubicBezTo>
                <a:close/>
                <a:moveTo>
                  <a:pt x="1010450" y="11024491"/>
                </a:moveTo>
                <a:cubicBezTo>
                  <a:pt x="998793" y="11013152"/>
                  <a:pt x="1011725" y="11002204"/>
                  <a:pt x="992462" y="10990836"/>
                </a:cubicBezTo>
                <a:cubicBezTo>
                  <a:pt x="979215" y="10999265"/>
                  <a:pt x="1001992" y="11039321"/>
                  <a:pt x="1010450" y="11024491"/>
                </a:cubicBezTo>
                <a:close/>
                <a:moveTo>
                  <a:pt x="2733486" y="7125378"/>
                </a:moveTo>
                <a:cubicBezTo>
                  <a:pt x="2718707" y="7154554"/>
                  <a:pt x="2697261" y="7180733"/>
                  <a:pt x="2679973" y="7211071"/>
                </a:cubicBezTo>
                <a:cubicBezTo>
                  <a:pt x="2612999" y="7248477"/>
                  <a:pt x="2547764" y="7290233"/>
                  <a:pt x="2451651" y="7232384"/>
                </a:cubicBezTo>
                <a:cubicBezTo>
                  <a:pt x="2402073" y="7314156"/>
                  <a:pt x="2335968" y="7340688"/>
                  <a:pt x="2290739" y="7436378"/>
                </a:cubicBezTo>
                <a:cubicBezTo>
                  <a:pt x="2264210" y="7424199"/>
                  <a:pt x="2250293" y="7408106"/>
                  <a:pt x="2249858" y="7388098"/>
                </a:cubicBezTo>
                <a:cubicBezTo>
                  <a:pt x="2291608" y="7331989"/>
                  <a:pt x="2360757" y="7284144"/>
                  <a:pt x="2412945" y="7229774"/>
                </a:cubicBezTo>
                <a:cubicBezTo>
                  <a:pt x="2408596" y="7199328"/>
                  <a:pt x="2388156" y="7183669"/>
                  <a:pt x="2384677" y="7157137"/>
                </a:cubicBezTo>
                <a:cubicBezTo>
                  <a:pt x="2378588" y="7111031"/>
                  <a:pt x="2397289" y="7047093"/>
                  <a:pt x="2415555" y="7014037"/>
                </a:cubicBezTo>
                <a:cubicBezTo>
                  <a:pt x="2442083" y="6966626"/>
                  <a:pt x="2489923" y="6926176"/>
                  <a:pt x="2537327" y="6909647"/>
                </a:cubicBezTo>
                <a:cubicBezTo>
                  <a:pt x="2594298" y="6890074"/>
                  <a:pt x="2659968" y="6900078"/>
                  <a:pt x="2704763" y="6869196"/>
                </a:cubicBezTo>
                <a:cubicBezTo>
                  <a:pt x="2710851" y="6859627"/>
                  <a:pt x="2715200" y="6845274"/>
                  <a:pt x="2723463" y="6843534"/>
                </a:cubicBezTo>
                <a:cubicBezTo>
                  <a:pt x="2725203" y="6844404"/>
                  <a:pt x="2727812" y="6845709"/>
                  <a:pt x="2730422" y="6847014"/>
                </a:cubicBezTo>
                <a:cubicBezTo>
                  <a:pt x="2744774" y="6863977"/>
                  <a:pt x="2756516" y="6891814"/>
                  <a:pt x="2760430" y="6916172"/>
                </a:cubicBezTo>
                <a:cubicBezTo>
                  <a:pt x="2767823" y="6964452"/>
                  <a:pt x="2762170" y="7039264"/>
                  <a:pt x="2745643" y="7094938"/>
                </a:cubicBezTo>
                <a:cubicBezTo>
                  <a:pt x="2742599" y="7105595"/>
                  <a:pt x="2738413" y="7115653"/>
                  <a:pt x="2733486" y="7125378"/>
                </a:cubicBezTo>
                <a:close/>
                <a:moveTo>
                  <a:pt x="5664499" y="500700"/>
                </a:moveTo>
                <a:cubicBezTo>
                  <a:pt x="5663081" y="499597"/>
                  <a:pt x="5661840" y="498097"/>
                  <a:pt x="5664090" y="496236"/>
                </a:cubicBezTo>
                <a:cubicBezTo>
                  <a:pt x="5662275" y="494958"/>
                  <a:pt x="5660857" y="493856"/>
                  <a:pt x="5659041" y="492578"/>
                </a:cubicBezTo>
                <a:cubicBezTo>
                  <a:pt x="5650427" y="495910"/>
                  <a:pt x="5662036" y="506273"/>
                  <a:pt x="5664499" y="500700"/>
                </a:cubicBezTo>
                <a:close/>
                <a:moveTo>
                  <a:pt x="5054869" y="1882154"/>
                </a:moveTo>
                <a:cubicBezTo>
                  <a:pt x="5048903" y="1879249"/>
                  <a:pt x="5054725" y="1871335"/>
                  <a:pt x="5044610" y="1870290"/>
                </a:cubicBezTo>
                <a:cubicBezTo>
                  <a:pt x="4990296" y="1895366"/>
                  <a:pt x="4913127" y="1933294"/>
                  <a:pt x="4835429" y="1927330"/>
                </a:cubicBezTo>
                <a:cubicBezTo>
                  <a:pt x="4811512" y="1924971"/>
                  <a:pt x="4780988" y="1924294"/>
                  <a:pt x="4761924" y="1918892"/>
                </a:cubicBezTo>
                <a:cubicBezTo>
                  <a:pt x="4704118" y="1902641"/>
                  <a:pt x="4661481" y="1855994"/>
                  <a:pt x="4619361" y="1819267"/>
                </a:cubicBezTo>
                <a:cubicBezTo>
                  <a:pt x="4614873" y="1808749"/>
                  <a:pt x="4603129" y="1813144"/>
                  <a:pt x="4593281" y="1808413"/>
                </a:cubicBezTo>
                <a:cubicBezTo>
                  <a:pt x="4597501" y="1801308"/>
                  <a:pt x="4597901" y="1795779"/>
                  <a:pt x="4597028" y="1790774"/>
                </a:cubicBezTo>
                <a:cubicBezTo>
                  <a:pt x="4534418" y="1725688"/>
                  <a:pt x="4512487" y="1597784"/>
                  <a:pt x="4548035" y="1507725"/>
                </a:cubicBezTo>
                <a:cubicBezTo>
                  <a:pt x="4549949" y="1502614"/>
                  <a:pt x="4568656" y="1491622"/>
                  <a:pt x="4554444" y="1483177"/>
                </a:cubicBezTo>
                <a:cubicBezTo>
                  <a:pt x="4552343" y="1478083"/>
                  <a:pt x="4544533" y="1475044"/>
                  <a:pt x="4536439" y="1471675"/>
                </a:cubicBezTo>
                <a:cubicBezTo>
                  <a:pt x="4490677" y="1549256"/>
                  <a:pt x="4483746" y="1615148"/>
                  <a:pt x="4494658" y="1677706"/>
                </a:cubicBezTo>
                <a:cubicBezTo>
                  <a:pt x="4516571" y="1801595"/>
                  <a:pt x="4634408" y="1918567"/>
                  <a:pt x="4756210" y="1950902"/>
                </a:cubicBezTo>
                <a:cubicBezTo>
                  <a:pt x="4825272" y="1969517"/>
                  <a:pt x="4922167" y="1957731"/>
                  <a:pt x="4985063" y="1929265"/>
                </a:cubicBezTo>
                <a:cubicBezTo>
                  <a:pt x="5005809" y="1919965"/>
                  <a:pt x="5043134" y="1899212"/>
                  <a:pt x="5054869" y="1882154"/>
                </a:cubicBezTo>
                <a:close/>
                <a:moveTo>
                  <a:pt x="5490640" y="902553"/>
                </a:moveTo>
                <a:cubicBezTo>
                  <a:pt x="5492689" y="897725"/>
                  <a:pt x="5493064" y="892702"/>
                  <a:pt x="5488916" y="890702"/>
                </a:cubicBezTo>
                <a:cubicBezTo>
                  <a:pt x="5486953" y="901217"/>
                  <a:pt x="5472734" y="905313"/>
                  <a:pt x="5482317" y="913229"/>
                </a:cubicBezTo>
                <a:cubicBezTo>
                  <a:pt x="5484867" y="912013"/>
                  <a:pt x="5488590" y="907381"/>
                  <a:pt x="5490640" y="902553"/>
                </a:cubicBezTo>
                <a:close/>
                <a:moveTo>
                  <a:pt x="865096" y="11375570"/>
                </a:moveTo>
                <a:cubicBezTo>
                  <a:pt x="831520" y="11406596"/>
                  <a:pt x="766524" y="11469121"/>
                  <a:pt x="720984" y="11497249"/>
                </a:cubicBezTo>
                <a:cubicBezTo>
                  <a:pt x="705251" y="11483610"/>
                  <a:pt x="693787" y="11469945"/>
                  <a:pt x="695523" y="11456380"/>
                </a:cubicBezTo>
                <a:cubicBezTo>
                  <a:pt x="754002" y="11426805"/>
                  <a:pt x="778336" y="11366376"/>
                  <a:pt x="814251" y="11331129"/>
                </a:cubicBezTo>
                <a:cubicBezTo>
                  <a:pt x="836960" y="11357884"/>
                  <a:pt x="853334" y="11355086"/>
                  <a:pt x="865096" y="11375570"/>
                </a:cubicBezTo>
                <a:close/>
                <a:moveTo>
                  <a:pt x="5472302" y="950318"/>
                </a:moveTo>
                <a:cubicBezTo>
                  <a:pt x="5473918" y="938310"/>
                  <a:pt x="5481716" y="932047"/>
                  <a:pt x="5472282" y="921517"/>
                </a:cubicBezTo>
                <a:cubicBezTo>
                  <a:pt x="5465714" y="933346"/>
                  <a:pt x="5463627" y="944142"/>
                  <a:pt x="5472302" y="950318"/>
                </a:cubicBezTo>
                <a:close/>
                <a:moveTo>
                  <a:pt x="5510050" y="864886"/>
                </a:moveTo>
                <a:cubicBezTo>
                  <a:pt x="5501218" y="858306"/>
                  <a:pt x="5485788" y="885636"/>
                  <a:pt x="5495643" y="890661"/>
                </a:cubicBezTo>
                <a:cubicBezTo>
                  <a:pt x="5499033" y="878432"/>
                  <a:pt x="5505247" y="873478"/>
                  <a:pt x="5510050" y="864886"/>
                </a:cubicBezTo>
                <a:close/>
                <a:moveTo>
                  <a:pt x="5457708" y="997771"/>
                </a:moveTo>
                <a:cubicBezTo>
                  <a:pt x="5460860" y="989120"/>
                  <a:pt x="5463605" y="969241"/>
                  <a:pt x="5456327" y="972052"/>
                </a:cubicBezTo>
                <a:cubicBezTo>
                  <a:pt x="5460239" y="979137"/>
                  <a:pt x="5449471" y="992123"/>
                  <a:pt x="5457708" y="997771"/>
                </a:cubicBezTo>
                <a:close/>
                <a:moveTo>
                  <a:pt x="4929288" y="2197218"/>
                </a:moveTo>
                <a:cubicBezTo>
                  <a:pt x="4924258" y="2191129"/>
                  <a:pt x="4904122" y="2184959"/>
                  <a:pt x="4910179" y="2197507"/>
                </a:cubicBezTo>
                <a:cubicBezTo>
                  <a:pt x="4916509" y="2188471"/>
                  <a:pt x="4923065" y="2213034"/>
                  <a:pt x="4929288" y="2197218"/>
                </a:cubicBezTo>
                <a:close/>
                <a:moveTo>
                  <a:pt x="1924843" y="8998565"/>
                </a:moveTo>
                <a:cubicBezTo>
                  <a:pt x="1897319" y="9046851"/>
                  <a:pt x="1858148" y="9067621"/>
                  <a:pt x="1820367" y="9097097"/>
                </a:cubicBezTo>
                <a:cubicBezTo>
                  <a:pt x="1808370" y="9090844"/>
                  <a:pt x="1800868" y="9097049"/>
                  <a:pt x="1787139" y="9087175"/>
                </a:cubicBezTo>
                <a:cubicBezTo>
                  <a:pt x="1775886" y="9096481"/>
                  <a:pt x="1768015" y="9115374"/>
                  <a:pt x="1756584" y="9125079"/>
                </a:cubicBezTo>
                <a:cubicBezTo>
                  <a:pt x="1565642" y="9094973"/>
                  <a:pt x="1358550" y="9020605"/>
                  <a:pt x="1171605" y="8959899"/>
                </a:cubicBezTo>
                <a:cubicBezTo>
                  <a:pt x="1177956" y="8933671"/>
                  <a:pt x="1207541" y="8916281"/>
                  <a:pt x="1225211" y="8890295"/>
                </a:cubicBezTo>
                <a:cubicBezTo>
                  <a:pt x="1243985" y="8862892"/>
                  <a:pt x="1262526" y="8830627"/>
                  <a:pt x="1278511" y="8801992"/>
                </a:cubicBezTo>
                <a:cubicBezTo>
                  <a:pt x="1324566" y="8717153"/>
                  <a:pt x="1314662" y="8619964"/>
                  <a:pt x="1285968" y="8562069"/>
                </a:cubicBezTo>
                <a:cubicBezTo>
                  <a:pt x="1317590" y="8546531"/>
                  <a:pt x="1329191" y="8495492"/>
                  <a:pt x="1330836" y="8460521"/>
                </a:cubicBezTo>
                <a:cubicBezTo>
                  <a:pt x="1334626" y="8396989"/>
                  <a:pt x="1317279" y="8331732"/>
                  <a:pt x="1293531" y="8271262"/>
                </a:cubicBezTo>
                <a:cubicBezTo>
                  <a:pt x="1283125" y="8245247"/>
                  <a:pt x="1270357" y="8210571"/>
                  <a:pt x="1256682" y="8185490"/>
                </a:cubicBezTo>
                <a:cubicBezTo>
                  <a:pt x="1241894" y="8157538"/>
                  <a:pt x="1206062" y="8129806"/>
                  <a:pt x="1231096" y="8094699"/>
                </a:cubicBezTo>
                <a:cubicBezTo>
                  <a:pt x="1282754" y="8082302"/>
                  <a:pt x="1335796" y="8094791"/>
                  <a:pt x="1388420" y="8098528"/>
                </a:cubicBezTo>
                <a:cubicBezTo>
                  <a:pt x="1537667" y="8108784"/>
                  <a:pt x="1707376" y="8114753"/>
                  <a:pt x="1874587" y="8150081"/>
                </a:cubicBezTo>
                <a:cubicBezTo>
                  <a:pt x="1904306" y="8172256"/>
                  <a:pt x="1892871" y="8218608"/>
                  <a:pt x="1938936" y="8215638"/>
                </a:cubicBezTo>
                <a:cubicBezTo>
                  <a:pt x="2009570" y="8323002"/>
                  <a:pt x="2073793" y="8508448"/>
                  <a:pt x="1952129" y="8651266"/>
                </a:cubicBezTo>
                <a:cubicBezTo>
                  <a:pt x="1989682" y="8735446"/>
                  <a:pt x="1992311" y="8880349"/>
                  <a:pt x="1924843" y="8998565"/>
                </a:cubicBezTo>
                <a:close/>
                <a:moveTo>
                  <a:pt x="5524263" y="853213"/>
                </a:moveTo>
                <a:cubicBezTo>
                  <a:pt x="5526008" y="850594"/>
                  <a:pt x="5525786" y="846730"/>
                  <a:pt x="5521981" y="844714"/>
                </a:cubicBezTo>
                <a:cubicBezTo>
                  <a:pt x="5518103" y="849696"/>
                  <a:pt x="5511772" y="846565"/>
                  <a:pt x="5514753" y="854242"/>
                </a:cubicBezTo>
                <a:cubicBezTo>
                  <a:pt x="5518810" y="857207"/>
                  <a:pt x="5522519" y="855833"/>
                  <a:pt x="5524263" y="853213"/>
                </a:cubicBezTo>
                <a:close/>
                <a:moveTo>
                  <a:pt x="2455138" y="7801497"/>
                </a:moveTo>
                <a:cubicBezTo>
                  <a:pt x="2421414" y="7790704"/>
                  <a:pt x="2391961" y="7774611"/>
                  <a:pt x="2354794" y="7766490"/>
                </a:cubicBezTo>
                <a:cubicBezTo>
                  <a:pt x="2341606" y="7786323"/>
                  <a:pt x="2335508" y="7813455"/>
                  <a:pt x="2322764" y="7833717"/>
                </a:cubicBezTo>
                <a:cubicBezTo>
                  <a:pt x="2350980" y="7881224"/>
                  <a:pt x="2335348" y="7965627"/>
                  <a:pt x="2282331" y="7974331"/>
                </a:cubicBezTo>
                <a:cubicBezTo>
                  <a:pt x="2287390" y="8017851"/>
                  <a:pt x="2284369" y="8046677"/>
                  <a:pt x="2287580" y="8083686"/>
                </a:cubicBezTo>
                <a:cubicBezTo>
                  <a:pt x="2268076" y="8090105"/>
                  <a:pt x="2248116" y="8095224"/>
                  <a:pt x="2228008" y="8091188"/>
                </a:cubicBezTo>
                <a:cubicBezTo>
                  <a:pt x="2204864" y="8061039"/>
                  <a:pt x="2226103" y="8000090"/>
                  <a:pt x="2226081" y="7971750"/>
                </a:cubicBezTo>
                <a:cubicBezTo>
                  <a:pt x="2207168" y="7960719"/>
                  <a:pt x="2189118" y="7949237"/>
                  <a:pt x="2178775" y="7929347"/>
                </a:cubicBezTo>
                <a:cubicBezTo>
                  <a:pt x="2175143" y="7893216"/>
                  <a:pt x="2179920" y="7865234"/>
                  <a:pt x="2193986" y="7845823"/>
                </a:cubicBezTo>
                <a:cubicBezTo>
                  <a:pt x="2186594" y="7819781"/>
                  <a:pt x="2177053" y="7795518"/>
                  <a:pt x="2169661" y="7769476"/>
                </a:cubicBezTo>
                <a:cubicBezTo>
                  <a:pt x="2130155" y="7778397"/>
                  <a:pt x="2099943" y="7796325"/>
                  <a:pt x="2073709" y="7817677"/>
                </a:cubicBezTo>
                <a:cubicBezTo>
                  <a:pt x="2051866" y="7814105"/>
                  <a:pt x="2040497" y="7784640"/>
                  <a:pt x="2042900" y="7771520"/>
                </a:cubicBezTo>
                <a:cubicBezTo>
                  <a:pt x="2047326" y="7748776"/>
                  <a:pt x="2111852" y="7724190"/>
                  <a:pt x="2148773" y="7717055"/>
                </a:cubicBezTo>
                <a:cubicBezTo>
                  <a:pt x="2128249" y="7660267"/>
                  <a:pt x="2109595" y="7584265"/>
                  <a:pt x="2088973" y="7521375"/>
                </a:cubicBezTo>
                <a:cubicBezTo>
                  <a:pt x="2084863" y="7509669"/>
                  <a:pt x="2072933" y="7499397"/>
                  <a:pt x="2078364" y="7484921"/>
                </a:cubicBezTo>
                <a:cubicBezTo>
                  <a:pt x="2085629" y="7476084"/>
                  <a:pt x="2094994" y="7489449"/>
                  <a:pt x="2101402" y="7481497"/>
                </a:cubicBezTo>
                <a:cubicBezTo>
                  <a:pt x="2104570" y="7461826"/>
                  <a:pt x="2083942" y="7452566"/>
                  <a:pt x="2097706" y="7441444"/>
                </a:cubicBezTo>
                <a:cubicBezTo>
                  <a:pt x="2122908" y="7437113"/>
                  <a:pt x="2118952" y="7462030"/>
                  <a:pt x="2124868" y="7477631"/>
                </a:cubicBezTo>
                <a:cubicBezTo>
                  <a:pt x="2131065" y="7483635"/>
                  <a:pt x="2130503" y="7475796"/>
                  <a:pt x="2141421" y="7477364"/>
                </a:cubicBezTo>
                <a:cubicBezTo>
                  <a:pt x="2163533" y="7551566"/>
                  <a:pt x="2181787" y="7629755"/>
                  <a:pt x="2201748" y="7705736"/>
                </a:cubicBezTo>
                <a:cubicBezTo>
                  <a:pt x="2241768" y="7701602"/>
                  <a:pt x="2280543" y="7701413"/>
                  <a:pt x="2318111" y="7707347"/>
                </a:cubicBezTo>
                <a:cubicBezTo>
                  <a:pt x="2352228" y="7634418"/>
                  <a:pt x="2386534" y="7546225"/>
                  <a:pt x="2410190" y="7473029"/>
                </a:cubicBezTo>
                <a:cubicBezTo>
                  <a:pt x="2414476" y="7468600"/>
                  <a:pt x="2428851" y="7468368"/>
                  <a:pt x="2433277" y="7472657"/>
                </a:cubicBezTo>
                <a:cubicBezTo>
                  <a:pt x="2439649" y="7462526"/>
                  <a:pt x="2436720" y="7442952"/>
                  <a:pt x="2449296" y="7439261"/>
                </a:cubicBezTo>
                <a:cubicBezTo>
                  <a:pt x="2468027" y="7438959"/>
                  <a:pt x="2456687" y="7465303"/>
                  <a:pt x="2453315" y="7472333"/>
                </a:cubicBezTo>
                <a:cubicBezTo>
                  <a:pt x="2452634" y="7484117"/>
                  <a:pt x="2469102" y="7478619"/>
                  <a:pt x="2467142" y="7492167"/>
                </a:cubicBezTo>
                <a:cubicBezTo>
                  <a:pt x="2436995" y="7568084"/>
                  <a:pt x="2405948" y="7642272"/>
                  <a:pt x="2374030" y="7716474"/>
                </a:cubicBezTo>
                <a:cubicBezTo>
                  <a:pt x="2401748" y="7733031"/>
                  <a:pt x="2438894" y="7739845"/>
                  <a:pt x="2471325" y="7751530"/>
                </a:cubicBezTo>
                <a:cubicBezTo>
                  <a:pt x="2468586" y="7770759"/>
                  <a:pt x="2463197" y="7787851"/>
                  <a:pt x="2455138" y="7801497"/>
                </a:cubicBezTo>
                <a:close/>
                <a:moveTo>
                  <a:pt x="5673139" y="526407"/>
                </a:moveTo>
                <a:cubicBezTo>
                  <a:pt x="5668136" y="523720"/>
                  <a:pt x="5669496" y="519563"/>
                  <a:pt x="5664669" y="516479"/>
                </a:cubicBezTo>
                <a:cubicBezTo>
                  <a:pt x="5658761" y="523385"/>
                  <a:pt x="5667629" y="533490"/>
                  <a:pt x="5673139" y="526407"/>
                </a:cubicBezTo>
                <a:close/>
                <a:moveTo>
                  <a:pt x="3188593" y="6150605"/>
                </a:moveTo>
                <a:cubicBezTo>
                  <a:pt x="3189559" y="6146264"/>
                  <a:pt x="3191849" y="6141080"/>
                  <a:pt x="3187866" y="6139320"/>
                </a:cubicBezTo>
                <a:cubicBezTo>
                  <a:pt x="3186372" y="6144856"/>
                  <a:pt x="3178313" y="6139389"/>
                  <a:pt x="3178328" y="6147975"/>
                </a:cubicBezTo>
                <a:cubicBezTo>
                  <a:pt x="3181691" y="6148985"/>
                  <a:pt x="3185054" y="6149994"/>
                  <a:pt x="3188593" y="6150605"/>
                </a:cubicBezTo>
                <a:close/>
                <a:moveTo>
                  <a:pt x="5298949" y="1385142"/>
                </a:moveTo>
                <a:cubicBezTo>
                  <a:pt x="5296151" y="1379622"/>
                  <a:pt x="5297594" y="1373122"/>
                  <a:pt x="5287236" y="1368545"/>
                </a:cubicBezTo>
                <a:cubicBezTo>
                  <a:pt x="5279429" y="1376517"/>
                  <a:pt x="5289595" y="1393381"/>
                  <a:pt x="5298949" y="1385142"/>
                </a:cubicBezTo>
                <a:close/>
                <a:moveTo>
                  <a:pt x="3181345" y="6178862"/>
                </a:moveTo>
                <a:cubicBezTo>
                  <a:pt x="3177752" y="6172985"/>
                  <a:pt x="3169256" y="6170661"/>
                  <a:pt x="3166130" y="6178813"/>
                </a:cubicBezTo>
                <a:cubicBezTo>
                  <a:pt x="3169724" y="6184691"/>
                  <a:pt x="3177821" y="6186838"/>
                  <a:pt x="3181345" y="6178862"/>
                </a:cubicBezTo>
                <a:close/>
                <a:moveTo>
                  <a:pt x="3227911" y="6074549"/>
                </a:moveTo>
                <a:cubicBezTo>
                  <a:pt x="3230286" y="6067019"/>
                  <a:pt x="3226272" y="6048085"/>
                  <a:pt x="3217707" y="6056694"/>
                </a:cubicBezTo>
                <a:cubicBezTo>
                  <a:pt x="3222802" y="6061329"/>
                  <a:pt x="3219944" y="6071029"/>
                  <a:pt x="3227911" y="6074549"/>
                </a:cubicBezTo>
                <a:close/>
                <a:moveTo>
                  <a:pt x="1410597" y="10187886"/>
                </a:moveTo>
                <a:cubicBezTo>
                  <a:pt x="1410597" y="10187886"/>
                  <a:pt x="1409943" y="10185664"/>
                  <a:pt x="1409124" y="10182886"/>
                </a:cubicBezTo>
                <a:lnTo>
                  <a:pt x="1406856" y="10175192"/>
                </a:lnTo>
                <a:lnTo>
                  <a:pt x="1406668" y="10174552"/>
                </a:lnTo>
                <a:cubicBezTo>
                  <a:pt x="1406013" y="10172330"/>
                  <a:pt x="1405685" y="10171219"/>
                  <a:pt x="1406177" y="10172886"/>
                </a:cubicBezTo>
                <a:lnTo>
                  <a:pt x="1406856" y="10175192"/>
                </a:lnTo>
                <a:close/>
                <a:moveTo>
                  <a:pt x="1028613" y="11057747"/>
                </a:moveTo>
                <a:cubicBezTo>
                  <a:pt x="977393" y="11112238"/>
                  <a:pt x="900104" y="11176157"/>
                  <a:pt x="839658" y="11237519"/>
                </a:cubicBezTo>
                <a:cubicBezTo>
                  <a:pt x="787197" y="11290509"/>
                  <a:pt x="742159" y="11360109"/>
                  <a:pt x="668925" y="11398684"/>
                </a:cubicBezTo>
                <a:cubicBezTo>
                  <a:pt x="625581" y="11377151"/>
                  <a:pt x="601051" y="11324896"/>
                  <a:pt x="562589" y="11291240"/>
                </a:cubicBezTo>
                <a:cubicBezTo>
                  <a:pt x="590737" y="11223223"/>
                  <a:pt x="661720" y="11186510"/>
                  <a:pt x="721787" y="11133549"/>
                </a:cubicBezTo>
                <a:cubicBezTo>
                  <a:pt x="791962" y="11071723"/>
                  <a:pt x="871358" y="10962082"/>
                  <a:pt x="962893" y="10939210"/>
                </a:cubicBezTo>
                <a:cubicBezTo>
                  <a:pt x="1009599" y="10961752"/>
                  <a:pt x="1045497" y="11015222"/>
                  <a:pt x="1028613" y="11057747"/>
                </a:cubicBezTo>
                <a:close/>
                <a:moveTo>
                  <a:pt x="5548951" y="834535"/>
                </a:moveTo>
                <a:cubicBezTo>
                  <a:pt x="5539938" y="829883"/>
                  <a:pt x="5536448" y="840058"/>
                  <a:pt x="5529945" y="841872"/>
                </a:cubicBezTo>
                <a:cubicBezTo>
                  <a:pt x="5538017" y="844099"/>
                  <a:pt x="5544487" y="841602"/>
                  <a:pt x="5548951" y="834535"/>
                </a:cubicBezTo>
                <a:close/>
                <a:moveTo>
                  <a:pt x="4046484" y="4236398"/>
                </a:moveTo>
                <a:cubicBezTo>
                  <a:pt x="4007826" y="4177045"/>
                  <a:pt x="3962371" y="4121981"/>
                  <a:pt x="3920287" y="4063389"/>
                </a:cubicBezTo>
                <a:cubicBezTo>
                  <a:pt x="3877942" y="4005637"/>
                  <a:pt x="3836399" y="3946765"/>
                  <a:pt x="3796204" y="3886483"/>
                </a:cubicBezTo>
                <a:cubicBezTo>
                  <a:pt x="3735191" y="3794700"/>
                  <a:pt x="3680588" y="3699881"/>
                  <a:pt x="3623646" y="3605254"/>
                </a:cubicBezTo>
                <a:cubicBezTo>
                  <a:pt x="3605615" y="3575067"/>
                  <a:pt x="3587876" y="3539503"/>
                  <a:pt x="3557247" y="3519100"/>
                </a:cubicBezTo>
                <a:cubicBezTo>
                  <a:pt x="3559573" y="3530759"/>
                  <a:pt x="3563925" y="3534382"/>
                  <a:pt x="3560038" y="3545489"/>
                </a:cubicBezTo>
                <a:cubicBezTo>
                  <a:pt x="3552062" y="3546215"/>
                  <a:pt x="3544086" y="3546943"/>
                  <a:pt x="3541007" y="3551006"/>
                </a:cubicBezTo>
                <a:cubicBezTo>
                  <a:pt x="3541637" y="3560773"/>
                  <a:pt x="3543100" y="3570797"/>
                  <a:pt x="3544146" y="3580694"/>
                </a:cubicBezTo>
                <a:cubicBezTo>
                  <a:pt x="3563600" y="3569380"/>
                  <a:pt x="3581552" y="3583587"/>
                  <a:pt x="3573331" y="3604297"/>
                </a:cubicBezTo>
                <a:cubicBezTo>
                  <a:pt x="3563819" y="3604093"/>
                  <a:pt x="3550035" y="3585247"/>
                  <a:pt x="3546239" y="3600485"/>
                </a:cubicBezTo>
                <a:cubicBezTo>
                  <a:pt x="3550034" y="3616245"/>
                  <a:pt x="3577273" y="3601868"/>
                  <a:pt x="3578374" y="3620441"/>
                </a:cubicBezTo>
                <a:cubicBezTo>
                  <a:pt x="3565208" y="3623212"/>
                  <a:pt x="3543386" y="3633336"/>
                  <a:pt x="3555884" y="3656343"/>
                </a:cubicBezTo>
                <a:cubicBezTo>
                  <a:pt x="3576550" y="3649963"/>
                  <a:pt x="3597392" y="3657770"/>
                  <a:pt x="3591099" y="3672236"/>
                </a:cubicBezTo>
                <a:cubicBezTo>
                  <a:pt x="3581103" y="3675074"/>
                  <a:pt x="3582493" y="3663196"/>
                  <a:pt x="3570893" y="3668273"/>
                </a:cubicBezTo>
                <a:cubicBezTo>
                  <a:pt x="3569730" y="3677942"/>
                  <a:pt x="3555186" y="3680742"/>
                  <a:pt x="3553539" y="3693453"/>
                </a:cubicBezTo>
                <a:cubicBezTo>
                  <a:pt x="3551476" y="3706035"/>
                  <a:pt x="3562548" y="3714471"/>
                  <a:pt x="3564391" y="3729171"/>
                </a:cubicBezTo>
                <a:cubicBezTo>
                  <a:pt x="3565217" y="3735352"/>
                  <a:pt x="3559928" y="3739189"/>
                  <a:pt x="3559536" y="3746361"/>
                </a:cubicBezTo>
                <a:cubicBezTo>
                  <a:pt x="3557944" y="3767749"/>
                  <a:pt x="3565742" y="3783833"/>
                  <a:pt x="3574097" y="3787782"/>
                </a:cubicBezTo>
                <a:cubicBezTo>
                  <a:pt x="3575400" y="3796846"/>
                  <a:pt x="3564640" y="3796256"/>
                  <a:pt x="3566231" y="3805865"/>
                </a:cubicBezTo>
                <a:cubicBezTo>
                  <a:pt x="3579703" y="3816865"/>
                  <a:pt x="3582997" y="3791443"/>
                  <a:pt x="3592405" y="3799364"/>
                </a:cubicBezTo>
                <a:cubicBezTo>
                  <a:pt x="3596199" y="3815123"/>
                  <a:pt x="3601665" y="3825473"/>
                  <a:pt x="3586063" y="3830225"/>
                </a:cubicBezTo>
                <a:cubicBezTo>
                  <a:pt x="3581423" y="3826058"/>
                  <a:pt x="3581338" y="3816001"/>
                  <a:pt x="3570926" y="3818712"/>
                </a:cubicBezTo>
                <a:cubicBezTo>
                  <a:pt x="3574488" y="3842603"/>
                  <a:pt x="3569761" y="3859378"/>
                  <a:pt x="3575148" y="3884743"/>
                </a:cubicBezTo>
                <a:cubicBezTo>
                  <a:pt x="3587952" y="3890526"/>
                  <a:pt x="3594007" y="3890114"/>
                  <a:pt x="3604841" y="3881610"/>
                </a:cubicBezTo>
                <a:cubicBezTo>
                  <a:pt x="3610692" y="3890711"/>
                  <a:pt x="3611065" y="3901311"/>
                  <a:pt x="3601101" y="3905523"/>
                </a:cubicBezTo>
                <a:cubicBezTo>
                  <a:pt x="3591528" y="3902566"/>
                  <a:pt x="3586374" y="3900062"/>
                  <a:pt x="3577655" y="3904669"/>
                </a:cubicBezTo>
                <a:cubicBezTo>
                  <a:pt x="3566416" y="3932194"/>
                  <a:pt x="3596037" y="3938149"/>
                  <a:pt x="3591647" y="3970071"/>
                </a:cubicBezTo>
                <a:cubicBezTo>
                  <a:pt x="3602665" y="3969830"/>
                  <a:pt x="3597267" y="3956308"/>
                  <a:pt x="3606748" y="3955135"/>
                </a:cubicBezTo>
                <a:cubicBezTo>
                  <a:pt x="3615072" y="3957710"/>
                  <a:pt x="3629977" y="3977355"/>
                  <a:pt x="3616485" y="3984128"/>
                </a:cubicBezTo>
                <a:cubicBezTo>
                  <a:pt x="3615147" y="3979608"/>
                  <a:pt x="3611113" y="3977905"/>
                  <a:pt x="3611920" y="3970865"/>
                </a:cubicBezTo>
                <a:cubicBezTo>
                  <a:pt x="3601858" y="3976869"/>
                  <a:pt x="3595503" y="3988584"/>
                  <a:pt x="3579497" y="3981360"/>
                </a:cubicBezTo>
                <a:cubicBezTo>
                  <a:pt x="3580702" y="3992218"/>
                  <a:pt x="3591848" y="3991559"/>
                  <a:pt x="3592252" y="4003535"/>
                </a:cubicBezTo>
                <a:cubicBezTo>
                  <a:pt x="3575750" y="4011200"/>
                  <a:pt x="3587055" y="4042497"/>
                  <a:pt x="3594183" y="4053369"/>
                </a:cubicBezTo>
                <a:cubicBezTo>
                  <a:pt x="3607282" y="4053768"/>
                  <a:pt x="3590034" y="4040231"/>
                  <a:pt x="3602337" y="4035829"/>
                </a:cubicBezTo>
                <a:cubicBezTo>
                  <a:pt x="3613794" y="4043018"/>
                  <a:pt x="3617727" y="4021433"/>
                  <a:pt x="3625911" y="4036269"/>
                </a:cubicBezTo>
                <a:cubicBezTo>
                  <a:pt x="3628070" y="4052894"/>
                  <a:pt x="3603315" y="4048896"/>
                  <a:pt x="3605893" y="4065644"/>
                </a:cubicBezTo>
                <a:cubicBezTo>
                  <a:pt x="3600251" y="4072101"/>
                  <a:pt x="3599519" y="4064136"/>
                  <a:pt x="3588981" y="4067256"/>
                </a:cubicBezTo>
                <a:cubicBezTo>
                  <a:pt x="3589836" y="4105813"/>
                  <a:pt x="3593730" y="4119776"/>
                  <a:pt x="3597046" y="4163650"/>
                </a:cubicBezTo>
                <a:cubicBezTo>
                  <a:pt x="3606043" y="4165521"/>
                  <a:pt x="3612506" y="4171165"/>
                  <a:pt x="3615764" y="4181283"/>
                </a:cubicBezTo>
                <a:cubicBezTo>
                  <a:pt x="3613824" y="4183876"/>
                  <a:pt x="3609987" y="4184857"/>
                  <a:pt x="3606149" y="4185839"/>
                </a:cubicBezTo>
                <a:lnTo>
                  <a:pt x="3596764" y="4190283"/>
                </a:lnTo>
                <a:lnTo>
                  <a:pt x="3596537" y="4190388"/>
                </a:lnTo>
                <a:cubicBezTo>
                  <a:pt x="3601036" y="4206820"/>
                  <a:pt x="3594589" y="4214403"/>
                  <a:pt x="3597839" y="4230452"/>
                </a:cubicBezTo>
                <a:lnTo>
                  <a:pt x="3601355" y="4230642"/>
                </a:lnTo>
                <a:lnTo>
                  <a:pt x="3610618" y="4231149"/>
                </a:lnTo>
                <a:cubicBezTo>
                  <a:pt x="3615104" y="4229173"/>
                  <a:pt x="3619190" y="4227017"/>
                  <a:pt x="3620995" y="4230768"/>
                </a:cubicBezTo>
                <a:cubicBezTo>
                  <a:pt x="3622881" y="4234994"/>
                  <a:pt x="3626498" y="4236569"/>
                  <a:pt x="3626107" y="4243740"/>
                </a:cubicBezTo>
                <a:cubicBezTo>
                  <a:pt x="3621638" y="4244183"/>
                  <a:pt x="3616786" y="4244393"/>
                  <a:pt x="3612617" y="4245157"/>
                </a:cubicBezTo>
                <a:lnTo>
                  <a:pt x="3603528" y="4249744"/>
                </a:lnTo>
                <a:lnTo>
                  <a:pt x="3603232" y="4249893"/>
                </a:lnTo>
                <a:cubicBezTo>
                  <a:pt x="3608502" y="4263828"/>
                  <a:pt x="3597857" y="4274671"/>
                  <a:pt x="3607266" y="4282590"/>
                </a:cubicBezTo>
                <a:cubicBezTo>
                  <a:pt x="3614268" y="4293869"/>
                  <a:pt x="3630305" y="4271475"/>
                  <a:pt x="3633243" y="4279676"/>
                </a:cubicBezTo>
                <a:cubicBezTo>
                  <a:pt x="3633108" y="4286017"/>
                  <a:pt x="3637944" y="4286598"/>
                  <a:pt x="3638354" y="4292650"/>
                </a:cubicBezTo>
                <a:cubicBezTo>
                  <a:pt x="3633929" y="4298120"/>
                  <a:pt x="3621791" y="4297561"/>
                  <a:pt x="3612308" y="4298737"/>
                </a:cubicBezTo>
                <a:cubicBezTo>
                  <a:pt x="3613007" y="4305331"/>
                  <a:pt x="3613702" y="4311934"/>
                  <a:pt x="3614273" y="4318944"/>
                </a:cubicBezTo>
                <a:cubicBezTo>
                  <a:pt x="3764643" y="4289729"/>
                  <a:pt x="3906034" y="4271873"/>
                  <a:pt x="4046484" y="4236398"/>
                </a:cubicBezTo>
                <a:close/>
                <a:moveTo>
                  <a:pt x="5482501" y="999351"/>
                </a:moveTo>
                <a:cubicBezTo>
                  <a:pt x="5481030" y="985980"/>
                  <a:pt x="5493028" y="967176"/>
                  <a:pt x="5478212" y="958956"/>
                </a:cubicBezTo>
                <a:cubicBezTo>
                  <a:pt x="5473551" y="973301"/>
                  <a:pt x="5469172" y="999153"/>
                  <a:pt x="5482501" y="999351"/>
                </a:cubicBezTo>
                <a:close/>
                <a:moveTo>
                  <a:pt x="5535645" y="885904"/>
                </a:moveTo>
                <a:cubicBezTo>
                  <a:pt x="5537831" y="877161"/>
                  <a:pt x="5538523" y="868763"/>
                  <a:pt x="5529510" y="864111"/>
                </a:cubicBezTo>
                <a:cubicBezTo>
                  <a:pt x="5524774" y="874071"/>
                  <a:pt x="5528531" y="880752"/>
                  <a:pt x="5535645" y="885904"/>
                </a:cubicBezTo>
                <a:close/>
                <a:moveTo>
                  <a:pt x="5697217" y="536570"/>
                </a:moveTo>
                <a:cubicBezTo>
                  <a:pt x="5692473" y="531143"/>
                  <a:pt x="5684076" y="514584"/>
                  <a:pt x="5676388" y="516898"/>
                </a:cubicBezTo>
                <a:cubicBezTo>
                  <a:pt x="5681003" y="523696"/>
                  <a:pt x="5685917" y="544902"/>
                  <a:pt x="5697217" y="536570"/>
                </a:cubicBezTo>
                <a:close/>
                <a:moveTo>
                  <a:pt x="4957681" y="2218676"/>
                </a:moveTo>
                <a:cubicBezTo>
                  <a:pt x="4949844" y="2210471"/>
                  <a:pt x="4942633" y="2202874"/>
                  <a:pt x="4935344" y="2209766"/>
                </a:cubicBezTo>
                <a:cubicBezTo>
                  <a:pt x="4942868" y="2217667"/>
                  <a:pt x="4950314" y="2220637"/>
                  <a:pt x="4957681" y="2218676"/>
                </a:cubicBezTo>
                <a:close/>
                <a:moveTo>
                  <a:pt x="3216035" y="6161776"/>
                </a:moveTo>
                <a:cubicBezTo>
                  <a:pt x="3220379" y="6142245"/>
                  <a:pt x="3210465" y="6138818"/>
                  <a:pt x="3225481" y="6126386"/>
                </a:cubicBezTo>
                <a:cubicBezTo>
                  <a:pt x="3209739" y="6077961"/>
                  <a:pt x="3208622" y="6021220"/>
                  <a:pt x="3190406" y="5974084"/>
                </a:cubicBezTo>
                <a:cubicBezTo>
                  <a:pt x="3185847" y="5972547"/>
                  <a:pt x="3181113" y="5971408"/>
                  <a:pt x="3176379" y="5970270"/>
                </a:cubicBezTo>
                <a:cubicBezTo>
                  <a:pt x="3165072" y="5929047"/>
                  <a:pt x="3152264" y="5889067"/>
                  <a:pt x="3127880" y="5855890"/>
                </a:cubicBezTo>
                <a:cubicBezTo>
                  <a:pt x="3130522" y="5899481"/>
                  <a:pt x="3157113" y="5929820"/>
                  <a:pt x="3160329" y="5973188"/>
                </a:cubicBezTo>
                <a:cubicBezTo>
                  <a:pt x="3149389" y="5964541"/>
                  <a:pt x="3155219" y="5984753"/>
                  <a:pt x="3147252" y="5981233"/>
                </a:cubicBezTo>
                <a:cubicBezTo>
                  <a:pt x="3140610" y="5952082"/>
                  <a:pt x="3138343" y="5920574"/>
                  <a:pt x="3129051" y="5893111"/>
                </a:cubicBezTo>
                <a:cubicBezTo>
                  <a:pt x="3122387" y="5875866"/>
                  <a:pt x="3112612" y="5850574"/>
                  <a:pt x="3093536" y="5843098"/>
                </a:cubicBezTo>
                <a:cubicBezTo>
                  <a:pt x="3092746" y="5896613"/>
                  <a:pt x="3141867" y="5937384"/>
                  <a:pt x="3134565" y="5985161"/>
                </a:cubicBezTo>
                <a:cubicBezTo>
                  <a:pt x="3131937" y="5974943"/>
                  <a:pt x="3130812" y="5963483"/>
                  <a:pt x="3123633" y="5956021"/>
                </a:cubicBezTo>
                <a:cubicBezTo>
                  <a:pt x="3116746" y="5962988"/>
                  <a:pt x="3129057" y="5971764"/>
                  <a:pt x="3119810" y="5970062"/>
                </a:cubicBezTo>
                <a:cubicBezTo>
                  <a:pt x="3107531" y="5928886"/>
                  <a:pt x="3089329" y="5890337"/>
                  <a:pt x="3076299" y="5849782"/>
                </a:cubicBezTo>
                <a:cubicBezTo>
                  <a:pt x="3080811" y="5850346"/>
                  <a:pt x="3086388" y="5852810"/>
                  <a:pt x="3087974" y="5849221"/>
                </a:cubicBezTo>
                <a:cubicBezTo>
                  <a:pt x="3080888" y="5843706"/>
                  <a:pt x="3069825" y="5840725"/>
                  <a:pt x="3063283" y="5842601"/>
                </a:cubicBezTo>
                <a:cubicBezTo>
                  <a:pt x="3080939" y="5923334"/>
                  <a:pt x="3119495" y="5992326"/>
                  <a:pt x="3129023" y="6078524"/>
                </a:cubicBezTo>
                <a:cubicBezTo>
                  <a:pt x="3122251" y="6075531"/>
                  <a:pt x="3120757" y="6081068"/>
                  <a:pt x="3116337" y="6082452"/>
                </a:cubicBezTo>
                <a:cubicBezTo>
                  <a:pt x="3099139" y="6036243"/>
                  <a:pt x="3109636" y="5969380"/>
                  <a:pt x="3071899" y="5938406"/>
                </a:cubicBezTo>
                <a:cubicBezTo>
                  <a:pt x="3073530" y="5960577"/>
                  <a:pt x="3084240" y="5964356"/>
                  <a:pt x="3069179" y="5975814"/>
                </a:cubicBezTo>
                <a:cubicBezTo>
                  <a:pt x="3075652" y="5984871"/>
                  <a:pt x="3073469" y="5975803"/>
                  <a:pt x="3080854" y="5975253"/>
                </a:cubicBezTo>
                <a:cubicBezTo>
                  <a:pt x="3081718" y="6014245"/>
                  <a:pt x="3117440" y="6081032"/>
                  <a:pt x="3097873" y="6096221"/>
                </a:cubicBezTo>
                <a:cubicBezTo>
                  <a:pt x="3106392" y="6111424"/>
                  <a:pt x="3094586" y="6138145"/>
                  <a:pt x="3114856" y="6146148"/>
                </a:cubicBezTo>
                <a:cubicBezTo>
                  <a:pt x="3121522" y="6138606"/>
                  <a:pt x="3108192" y="6128903"/>
                  <a:pt x="3119293" y="6128564"/>
                </a:cubicBezTo>
                <a:cubicBezTo>
                  <a:pt x="3122656" y="6129574"/>
                  <a:pt x="3124288" y="6126958"/>
                  <a:pt x="3127206" y="6126818"/>
                </a:cubicBezTo>
                <a:cubicBezTo>
                  <a:pt x="3137120" y="6130245"/>
                  <a:pt x="3127283" y="6144965"/>
                  <a:pt x="3141172" y="6145858"/>
                </a:cubicBezTo>
                <a:cubicBezTo>
                  <a:pt x="3148098" y="6135572"/>
                  <a:pt x="3137571" y="6135687"/>
                  <a:pt x="3137870" y="6129623"/>
                </a:cubicBezTo>
                <a:cubicBezTo>
                  <a:pt x="3148503" y="6140041"/>
                  <a:pt x="3150603" y="6126669"/>
                  <a:pt x="3162010" y="6124559"/>
                </a:cubicBezTo>
                <a:cubicBezTo>
                  <a:pt x="3156517" y="6119748"/>
                  <a:pt x="3156901" y="6111338"/>
                  <a:pt x="3160157" y="6101813"/>
                </a:cubicBezTo>
                <a:cubicBezTo>
                  <a:pt x="3174835" y="6098765"/>
                  <a:pt x="3170645" y="6105017"/>
                  <a:pt x="3180474" y="6110790"/>
                </a:cubicBezTo>
                <a:cubicBezTo>
                  <a:pt x="3193145" y="6098275"/>
                  <a:pt x="3181746" y="6079892"/>
                  <a:pt x="3186381" y="6074790"/>
                </a:cubicBezTo>
                <a:cubicBezTo>
                  <a:pt x="3216695" y="6084847"/>
                  <a:pt x="3214173" y="6134737"/>
                  <a:pt x="3197519" y="6145492"/>
                </a:cubicBezTo>
                <a:cubicBezTo>
                  <a:pt x="3205953" y="6138255"/>
                  <a:pt x="3203563" y="6161985"/>
                  <a:pt x="3216035" y="6161776"/>
                </a:cubicBezTo>
                <a:close/>
                <a:moveTo>
                  <a:pt x="1209988" y="10705547"/>
                </a:moveTo>
                <a:cubicBezTo>
                  <a:pt x="1197425" y="10687612"/>
                  <a:pt x="1201165" y="10639252"/>
                  <a:pt x="1175508" y="10641252"/>
                </a:cubicBezTo>
                <a:cubicBezTo>
                  <a:pt x="1183157" y="10658445"/>
                  <a:pt x="1167610" y="10729215"/>
                  <a:pt x="1209988" y="10705547"/>
                </a:cubicBezTo>
                <a:close/>
                <a:moveTo>
                  <a:pt x="5323612" y="1399370"/>
                </a:moveTo>
                <a:cubicBezTo>
                  <a:pt x="5319489" y="1394693"/>
                  <a:pt x="5320979" y="1389165"/>
                  <a:pt x="5314558" y="1385376"/>
                </a:cubicBezTo>
                <a:cubicBezTo>
                  <a:pt x="5306213" y="1390254"/>
                  <a:pt x="5316814" y="1403980"/>
                  <a:pt x="5323612" y="1399370"/>
                </a:cubicBezTo>
                <a:close/>
                <a:moveTo>
                  <a:pt x="5518546" y="961042"/>
                </a:moveTo>
                <a:cubicBezTo>
                  <a:pt x="5522695" y="941783"/>
                  <a:pt x="5524013" y="923618"/>
                  <a:pt x="5512110" y="910324"/>
                </a:cubicBezTo>
                <a:cubicBezTo>
                  <a:pt x="5510668" y="928770"/>
                  <a:pt x="5502475" y="949589"/>
                  <a:pt x="5518546" y="961042"/>
                </a:cubicBezTo>
                <a:close/>
                <a:moveTo>
                  <a:pt x="5535006" y="923788"/>
                </a:moveTo>
                <a:cubicBezTo>
                  <a:pt x="5530375" y="916051"/>
                  <a:pt x="5534360" y="904754"/>
                  <a:pt x="5527303" y="897953"/>
                </a:cubicBezTo>
                <a:cubicBezTo>
                  <a:pt x="5516541" y="902573"/>
                  <a:pt x="5523453" y="934753"/>
                  <a:pt x="5535006" y="923788"/>
                </a:cubicBezTo>
                <a:close/>
                <a:moveTo>
                  <a:pt x="5563224" y="859924"/>
                </a:moveTo>
                <a:cubicBezTo>
                  <a:pt x="5557917" y="855236"/>
                  <a:pt x="5567448" y="845051"/>
                  <a:pt x="5554457" y="843328"/>
                </a:cubicBezTo>
                <a:cubicBezTo>
                  <a:pt x="5552824" y="849303"/>
                  <a:pt x="5560212" y="862946"/>
                  <a:pt x="5563224" y="859924"/>
                </a:cubicBezTo>
                <a:close/>
                <a:moveTo>
                  <a:pt x="4065268" y="4250865"/>
                </a:moveTo>
                <a:cubicBezTo>
                  <a:pt x="3957213" y="4274462"/>
                  <a:pt x="3835232" y="4291480"/>
                  <a:pt x="3714334" y="4313844"/>
                </a:cubicBezTo>
                <a:cubicBezTo>
                  <a:pt x="3679481" y="4320398"/>
                  <a:pt x="3644338" y="4326411"/>
                  <a:pt x="3613610" y="4338798"/>
                </a:cubicBezTo>
                <a:cubicBezTo>
                  <a:pt x="3599080" y="4329750"/>
                  <a:pt x="3586324" y="4338571"/>
                  <a:pt x="3566944" y="4340790"/>
                </a:cubicBezTo>
                <a:cubicBezTo>
                  <a:pt x="3564741" y="4303645"/>
                  <a:pt x="3566536" y="4272742"/>
                  <a:pt x="3552697" y="4245219"/>
                </a:cubicBezTo>
                <a:cubicBezTo>
                  <a:pt x="3566971" y="4224105"/>
                  <a:pt x="3546302" y="4174412"/>
                  <a:pt x="3546822" y="4135831"/>
                </a:cubicBezTo>
                <a:cubicBezTo>
                  <a:pt x="3532636" y="4136000"/>
                  <a:pt x="3534894" y="4119834"/>
                  <a:pt x="3548377" y="4118989"/>
                </a:cubicBezTo>
                <a:cubicBezTo>
                  <a:pt x="3533364" y="4050990"/>
                  <a:pt x="3533889" y="3981402"/>
                  <a:pt x="3524261" y="3907773"/>
                </a:cubicBezTo>
                <a:cubicBezTo>
                  <a:pt x="3517971" y="3860242"/>
                  <a:pt x="3516001" y="3814963"/>
                  <a:pt x="3513915" y="3758250"/>
                </a:cubicBezTo>
                <a:cubicBezTo>
                  <a:pt x="3510839" y="3669322"/>
                  <a:pt x="3506742" y="3546801"/>
                  <a:pt x="3494428" y="3439066"/>
                </a:cubicBezTo>
                <a:cubicBezTo>
                  <a:pt x="3564228" y="3430087"/>
                  <a:pt x="3587725" y="3501620"/>
                  <a:pt x="3617649" y="3552347"/>
                </a:cubicBezTo>
                <a:cubicBezTo>
                  <a:pt x="3678331" y="3654056"/>
                  <a:pt x="3744203" y="3753723"/>
                  <a:pt x="3805148" y="3848676"/>
                </a:cubicBezTo>
                <a:cubicBezTo>
                  <a:pt x="3893942" y="3987789"/>
                  <a:pt x="3984328" y="4105516"/>
                  <a:pt x="4074563" y="4216352"/>
                </a:cubicBezTo>
                <a:cubicBezTo>
                  <a:pt x="4072977" y="4231817"/>
                  <a:pt x="4054397" y="4232921"/>
                  <a:pt x="4065268" y="4250865"/>
                </a:cubicBezTo>
                <a:close/>
                <a:moveTo>
                  <a:pt x="3281700" y="6028245"/>
                </a:moveTo>
                <a:cubicBezTo>
                  <a:pt x="3278744" y="5982132"/>
                  <a:pt x="3276761" y="5935972"/>
                  <a:pt x="3241729" y="5908576"/>
                </a:cubicBezTo>
                <a:cubicBezTo>
                  <a:pt x="3241038" y="5943545"/>
                  <a:pt x="3259347" y="5967842"/>
                  <a:pt x="3271382" y="5995562"/>
                </a:cubicBezTo>
                <a:cubicBezTo>
                  <a:pt x="3264379" y="6012489"/>
                  <a:pt x="3275403" y="6018789"/>
                  <a:pt x="3281700" y="6028245"/>
                </a:cubicBezTo>
                <a:close/>
                <a:moveTo>
                  <a:pt x="4717817" y="2781873"/>
                </a:moveTo>
                <a:cubicBezTo>
                  <a:pt x="4695436" y="2703914"/>
                  <a:pt x="4657167" y="2616961"/>
                  <a:pt x="4580636" y="2574609"/>
                </a:cubicBezTo>
                <a:cubicBezTo>
                  <a:pt x="4430065" y="2490384"/>
                  <a:pt x="4312382" y="2507577"/>
                  <a:pt x="4199985" y="2537113"/>
                </a:cubicBezTo>
                <a:cubicBezTo>
                  <a:pt x="4189964" y="2539815"/>
                  <a:pt x="4173627" y="2533928"/>
                  <a:pt x="4170669" y="2547644"/>
                </a:cubicBezTo>
                <a:cubicBezTo>
                  <a:pt x="4268186" y="2539252"/>
                  <a:pt x="4361550" y="2545258"/>
                  <a:pt x="4458145" y="2599766"/>
                </a:cubicBezTo>
                <a:cubicBezTo>
                  <a:pt x="4495617" y="2620523"/>
                  <a:pt x="4539315" y="2653881"/>
                  <a:pt x="4567065" y="2682870"/>
                </a:cubicBezTo>
                <a:cubicBezTo>
                  <a:pt x="4583061" y="2699560"/>
                  <a:pt x="4588977" y="2723577"/>
                  <a:pt x="4608070" y="2734860"/>
                </a:cubicBezTo>
                <a:cubicBezTo>
                  <a:pt x="4639557" y="2753171"/>
                  <a:pt x="4700411" y="2750472"/>
                  <a:pt x="4714462" y="2788218"/>
                </a:cubicBezTo>
                <a:cubicBezTo>
                  <a:pt x="4715881" y="2785984"/>
                  <a:pt x="4716688" y="2783783"/>
                  <a:pt x="4717817" y="2781873"/>
                </a:cubicBezTo>
                <a:close/>
                <a:moveTo>
                  <a:pt x="3241247" y="6138119"/>
                </a:moveTo>
                <a:cubicBezTo>
                  <a:pt x="3247538" y="6118495"/>
                  <a:pt x="3243401" y="6105227"/>
                  <a:pt x="3229190" y="6097518"/>
                </a:cubicBezTo>
                <a:cubicBezTo>
                  <a:pt x="3224976" y="6115676"/>
                  <a:pt x="3228362" y="6129566"/>
                  <a:pt x="3241247" y="6138119"/>
                </a:cubicBezTo>
                <a:close/>
                <a:moveTo>
                  <a:pt x="1440778" y="10215495"/>
                </a:moveTo>
                <a:cubicBezTo>
                  <a:pt x="1437099" y="10211967"/>
                  <a:pt x="1437874" y="10203745"/>
                  <a:pt x="1430678" y="10208178"/>
                </a:cubicBezTo>
                <a:cubicBezTo>
                  <a:pt x="1434533" y="10211309"/>
                  <a:pt x="1434332" y="10219308"/>
                  <a:pt x="1440778" y="10215495"/>
                </a:cubicBezTo>
                <a:close/>
                <a:moveTo>
                  <a:pt x="3280167" y="6061888"/>
                </a:moveTo>
                <a:cubicBezTo>
                  <a:pt x="3273617" y="6059471"/>
                  <a:pt x="3280765" y="6049759"/>
                  <a:pt x="3272315" y="6048409"/>
                </a:cubicBezTo>
                <a:cubicBezTo>
                  <a:pt x="3266447" y="6056302"/>
                  <a:pt x="3274345" y="6070755"/>
                  <a:pt x="3280167" y="6061888"/>
                </a:cubicBezTo>
                <a:close/>
                <a:moveTo>
                  <a:pt x="5533130" y="964473"/>
                </a:moveTo>
                <a:lnTo>
                  <a:pt x="5527798" y="962117"/>
                </a:lnTo>
                <a:lnTo>
                  <a:pt x="5525570" y="967159"/>
                </a:lnTo>
                <a:lnTo>
                  <a:pt x="5530902" y="969514"/>
                </a:lnTo>
                <a:close/>
                <a:moveTo>
                  <a:pt x="5549803" y="931707"/>
                </a:moveTo>
                <a:cubicBezTo>
                  <a:pt x="5553674" y="919921"/>
                  <a:pt x="5551126" y="900779"/>
                  <a:pt x="5542669" y="892021"/>
                </a:cubicBezTo>
                <a:cubicBezTo>
                  <a:pt x="5535507" y="902917"/>
                  <a:pt x="5536451" y="928109"/>
                  <a:pt x="5543773" y="940384"/>
                </a:cubicBezTo>
                <a:cubicBezTo>
                  <a:pt x="5546509" y="938747"/>
                  <a:pt x="5548512" y="935635"/>
                  <a:pt x="5549803" y="931707"/>
                </a:cubicBezTo>
                <a:close/>
                <a:moveTo>
                  <a:pt x="5490977" y="1066706"/>
                </a:moveTo>
                <a:cubicBezTo>
                  <a:pt x="5491198" y="1057095"/>
                  <a:pt x="5498171" y="1045111"/>
                  <a:pt x="5487194" y="1039591"/>
                </a:cubicBezTo>
                <a:cubicBezTo>
                  <a:pt x="5478396" y="1045078"/>
                  <a:pt x="5482459" y="1060934"/>
                  <a:pt x="5490977" y="1066706"/>
                </a:cubicBezTo>
                <a:close/>
                <a:moveTo>
                  <a:pt x="3259098" y="6127893"/>
                </a:moveTo>
                <a:cubicBezTo>
                  <a:pt x="3260332" y="6100315"/>
                  <a:pt x="3250564" y="6079315"/>
                  <a:pt x="3244199" y="6056006"/>
                </a:cubicBezTo>
                <a:cubicBezTo>
                  <a:pt x="3249179" y="6045813"/>
                  <a:pt x="3260946" y="6047199"/>
                  <a:pt x="3262111" y="6030553"/>
                </a:cubicBezTo>
                <a:cubicBezTo>
                  <a:pt x="3252820" y="5978304"/>
                  <a:pt x="3249803" y="5922630"/>
                  <a:pt x="3209583" y="5888653"/>
                </a:cubicBezTo>
                <a:cubicBezTo>
                  <a:pt x="3215573" y="5924667"/>
                  <a:pt x="3235614" y="5952588"/>
                  <a:pt x="3238777" y="5990689"/>
                </a:cubicBezTo>
                <a:cubicBezTo>
                  <a:pt x="3237467" y="6000121"/>
                  <a:pt x="3224489" y="5989620"/>
                  <a:pt x="3224466" y="6001527"/>
                </a:cubicBezTo>
                <a:cubicBezTo>
                  <a:pt x="3237366" y="6043453"/>
                  <a:pt x="3235771" y="6092323"/>
                  <a:pt x="3259098" y="6127893"/>
                </a:cubicBezTo>
                <a:close/>
                <a:moveTo>
                  <a:pt x="1420227" y="10291105"/>
                </a:moveTo>
                <a:cubicBezTo>
                  <a:pt x="1416936" y="10283465"/>
                  <a:pt x="1430837" y="10272479"/>
                  <a:pt x="1413577" y="10266281"/>
                </a:cubicBezTo>
                <a:cubicBezTo>
                  <a:pt x="1397730" y="10277358"/>
                  <a:pt x="1408845" y="10301777"/>
                  <a:pt x="1420227" y="10291105"/>
                </a:cubicBezTo>
                <a:close/>
                <a:moveTo>
                  <a:pt x="5517472" y="1021164"/>
                </a:moveTo>
                <a:cubicBezTo>
                  <a:pt x="5525096" y="1008463"/>
                  <a:pt x="5517189" y="998273"/>
                  <a:pt x="5514318" y="1007049"/>
                </a:cubicBezTo>
                <a:cubicBezTo>
                  <a:pt x="5509488" y="995206"/>
                  <a:pt x="5514341" y="993332"/>
                  <a:pt x="5513060" y="981049"/>
                </a:cubicBezTo>
                <a:cubicBezTo>
                  <a:pt x="5504294" y="975837"/>
                  <a:pt x="5497816" y="975318"/>
                  <a:pt x="5490619" y="974147"/>
                </a:cubicBezTo>
                <a:cubicBezTo>
                  <a:pt x="5485447" y="994962"/>
                  <a:pt x="5480059" y="1005638"/>
                  <a:pt x="5491442" y="1022385"/>
                </a:cubicBezTo>
                <a:cubicBezTo>
                  <a:pt x="5500023" y="1006759"/>
                  <a:pt x="5495655" y="993111"/>
                  <a:pt x="5502570" y="982775"/>
                </a:cubicBezTo>
                <a:cubicBezTo>
                  <a:pt x="5505138" y="987592"/>
                  <a:pt x="5503661" y="993970"/>
                  <a:pt x="5500848" y="1001097"/>
                </a:cubicBezTo>
                <a:cubicBezTo>
                  <a:pt x="5511768" y="1008265"/>
                  <a:pt x="5500954" y="994783"/>
                  <a:pt x="5508812" y="998255"/>
                </a:cubicBezTo>
                <a:cubicBezTo>
                  <a:pt x="5511355" y="1005405"/>
                  <a:pt x="5514079" y="1010626"/>
                  <a:pt x="5505521" y="1012536"/>
                </a:cubicBezTo>
                <a:cubicBezTo>
                  <a:pt x="5512470" y="1014267"/>
                  <a:pt x="5509309" y="1019901"/>
                  <a:pt x="5517472" y="1021164"/>
                </a:cubicBezTo>
                <a:close/>
                <a:moveTo>
                  <a:pt x="5345662" y="1411968"/>
                </a:moveTo>
                <a:cubicBezTo>
                  <a:pt x="5342781" y="1408791"/>
                  <a:pt x="5343567" y="1404856"/>
                  <a:pt x="5337592" y="1402216"/>
                </a:cubicBezTo>
                <a:cubicBezTo>
                  <a:pt x="5328227" y="1406168"/>
                  <a:pt x="5343376" y="1417143"/>
                  <a:pt x="5345662" y="1411968"/>
                </a:cubicBezTo>
                <a:close/>
                <a:moveTo>
                  <a:pt x="1440511" y="10250585"/>
                </a:moveTo>
                <a:cubicBezTo>
                  <a:pt x="1433645" y="10245648"/>
                  <a:pt x="1443045" y="10238384"/>
                  <a:pt x="1431937" y="10234427"/>
                </a:cubicBezTo>
                <a:cubicBezTo>
                  <a:pt x="1424751" y="10243146"/>
                  <a:pt x="1429481" y="10260461"/>
                  <a:pt x="1440511" y="10250585"/>
                </a:cubicBezTo>
                <a:close/>
                <a:moveTo>
                  <a:pt x="5148638" y="1879405"/>
                </a:moveTo>
                <a:cubicBezTo>
                  <a:pt x="5122809" y="1903467"/>
                  <a:pt x="5092865" y="1916110"/>
                  <a:pt x="5066359" y="1936725"/>
                </a:cubicBezTo>
                <a:cubicBezTo>
                  <a:pt x="5045256" y="1929631"/>
                  <a:pt x="5054569" y="1920426"/>
                  <a:pt x="5055084" y="1909037"/>
                </a:cubicBezTo>
                <a:cubicBezTo>
                  <a:pt x="5027544" y="1909812"/>
                  <a:pt x="5009416" y="1934125"/>
                  <a:pt x="4986079" y="1945088"/>
                </a:cubicBezTo>
                <a:cubicBezTo>
                  <a:pt x="4967221" y="1953907"/>
                  <a:pt x="4942290" y="1957034"/>
                  <a:pt x="4916940" y="1961674"/>
                </a:cubicBezTo>
                <a:cubicBezTo>
                  <a:pt x="4843963" y="1975818"/>
                  <a:pt x="4759097" y="1983539"/>
                  <a:pt x="4652661" y="1922366"/>
                </a:cubicBezTo>
                <a:cubicBezTo>
                  <a:pt x="4648209" y="1919881"/>
                  <a:pt x="4641148" y="1915043"/>
                  <a:pt x="4637969" y="1912032"/>
                </a:cubicBezTo>
                <a:cubicBezTo>
                  <a:pt x="4569928" y="1857978"/>
                  <a:pt x="4498297" y="1772471"/>
                  <a:pt x="4482432" y="1680213"/>
                </a:cubicBezTo>
                <a:cubicBezTo>
                  <a:pt x="4471084" y="1615153"/>
                  <a:pt x="4480651" y="1546982"/>
                  <a:pt x="4523234" y="1466390"/>
                </a:cubicBezTo>
                <a:cubicBezTo>
                  <a:pt x="4443298" y="1414558"/>
                  <a:pt x="4413195" y="1570175"/>
                  <a:pt x="4359326" y="1589107"/>
                </a:cubicBezTo>
                <a:cubicBezTo>
                  <a:pt x="4333605" y="1637265"/>
                  <a:pt x="4307118" y="1683204"/>
                  <a:pt x="4265439" y="1691598"/>
                </a:cubicBezTo>
                <a:cubicBezTo>
                  <a:pt x="4287386" y="1665709"/>
                  <a:pt x="4263601" y="1640199"/>
                  <a:pt x="4265121" y="1610663"/>
                </a:cubicBezTo>
                <a:cubicBezTo>
                  <a:pt x="4265896" y="1604234"/>
                  <a:pt x="4273517" y="1597068"/>
                  <a:pt x="4275128" y="1587612"/>
                </a:cubicBezTo>
                <a:cubicBezTo>
                  <a:pt x="4279961" y="1559243"/>
                  <a:pt x="4276886" y="1516402"/>
                  <a:pt x="4292198" y="1475517"/>
                </a:cubicBezTo>
                <a:cubicBezTo>
                  <a:pt x="4297193" y="1461983"/>
                  <a:pt x="4304644" y="1448629"/>
                  <a:pt x="4310102" y="1432967"/>
                </a:cubicBezTo>
                <a:cubicBezTo>
                  <a:pt x="4326758" y="1386312"/>
                  <a:pt x="4361268" y="1348986"/>
                  <a:pt x="4384967" y="1303152"/>
                </a:cubicBezTo>
                <a:cubicBezTo>
                  <a:pt x="4389321" y="1294204"/>
                  <a:pt x="4389552" y="1282485"/>
                  <a:pt x="4393994" y="1272309"/>
                </a:cubicBezTo>
                <a:cubicBezTo>
                  <a:pt x="4423373" y="1207742"/>
                  <a:pt x="4472796" y="1156369"/>
                  <a:pt x="4517129" y="1128404"/>
                </a:cubicBezTo>
                <a:cubicBezTo>
                  <a:pt x="4531786" y="1152015"/>
                  <a:pt x="4522911" y="1185031"/>
                  <a:pt x="4519262" y="1214103"/>
                </a:cubicBezTo>
                <a:cubicBezTo>
                  <a:pt x="4510265" y="1282933"/>
                  <a:pt x="4483709" y="1355426"/>
                  <a:pt x="4490321" y="1417672"/>
                </a:cubicBezTo>
                <a:cubicBezTo>
                  <a:pt x="4512822" y="1431045"/>
                  <a:pt x="4527158" y="1424985"/>
                  <a:pt x="4548083" y="1434538"/>
                </a:cubicBezTo>
                <a:cubicBezTo>
                  <a:pt x="4560119" y="1400517"/>
                  <a:pt x="4581480" y="1391262"/>
                  <a:pt x="4598681" y="1371206"/>
                </a:cubicBezTo>
                <a:cubicBezTo>
                  <a:pt x="4599374" y="1357359"/>
                  <a:pt x="4582902" y="1350293"/>
                  <a:pt x="4577843" y="1339116"/>
                </a:cubicBezTo>
                <a:cubicBezTo>
                  <a:pt x="4587156" y="1329911"/>
                  <a:pt x="4597083" y="1320752"/>
                  <a:pt x="4608107" y="1313525"/>
                </a:cubicBezTo>
                <a:cubicBezTo>
                  <a:pt x="4623690" y="1332879"/>
                  <a:pt x="4637261" y="1345911"/>
                  <a:pt x="4653530" y="1360066"/>
                </a:cubicBezTo>
                <a:cubicBezTo>
                  <a:pt x="4678673" y="1319896"/>
                  <a:pt x="4720869" y="1321423"/>
                  <a:pt x="4750981" y="1293658"/>
                </a:cubicBezTo>
                <a:cubicBezTo>
                  <a:pt x="4768220" y="1302943"/>
                  <a:pt x="4776527" y="1290576"/>
                  <a:pt x="4788556" y="1286511"/>
                </a:cubicBezTo>
                <a:cubicBezTo>
                  <a:pt x="4846736" y="1280554"/>
                  <a:pt x="4899751" y="1281942"/>
                  <a:pt x="4978119" y="1321307"/>
                </a:cubicBezTo>
                <a:cubicBezTo>
                  <a:pt x="5116958" y="1391323"/>
                  <a:pt x="5188238" y="1545672"/>
                  <a:pt x="5163859" y="1681941"/>
                </a:cubicBezTo>
                <a:cubicBezTo>
                  <a:pt x="5159934" y="1702037"/>
                  <a:pt x="5151540" y="1736941"/>
                  <a:pt x="5137811" y="1751692"/>
                </a:cubicBezTo>
                <a:cubicBezTo>
                  <a:pt x="5120743" y="1769905"/>
                  <a:pt x="5105903" y="1821325"/>
                  <a:pt x="5078987" y="1834807"/>
                </a:cubicBezTo>
                <a:cubicBezTo>
                  <a:pt x="5079203" y="1861690"/>
                  <a:pt x="5142841" y="1861380"/>
                  <a:pt x="5148638" y="1879405"/>
                </a:cubicBezTo>
                <a:close/>
                <a:moveTo>
                  <a:pt x="4642873" y="3030345"/>
                </a:moveTo>
                <a:cubicBezTo>
                  <a:pt x="4648133" y="3015040"/>
                  <a:pt x="4648832" y="2999443"/>
                  <a:pt x="4643736" y="2984933"/>
                </a:cubicBezTo>
                <a:cubicBezTo>
                  <a:pt x="4636466" y="2964378"/>
                  <a:pt x="4614924" y="2959082"/>
                  <a:pt x="4612535" y="2937646"/>
                </a:cubicBezTo>
                <a:cubicBezTo>
                  <a:pt x="4650860" y="2917073"/>
                  <a:pt x="4695774" y="2915860"/>
                  <a:pt x="4717874" y="2851498"/>
                </a:cubicBezTo>
                <a:cubicBezTo>
                  <a:pt x="4717386" y="2773887"/>
                  <a:pt x="4610759" y="2739027"/>
                  <a:pt x="4548857" y="2756571"/>
                </a:cubicBezTo>
                <a:cubicBezTo>
                  <a:pt x="4537317" y="2759664"/>
                  <a:pt x="4528374" y="2770934"/>
                  <a:pt x="4520005" y="2775703"/>
                </a:cubicBezTo>
                <a:cubicBezTo>
                  <a:pt x="4513704" y="2778819"/>
                  <a:pt x="4506523" y="2777053"/>
                  <a:pt x="4501417" y="2779488"/>
                </a:cubicBezTo>
                <a:cubicBezTo>
                  <a:pt x="4471718" y="2794353"/>
                  <a:pt x="4448345" y="2823662"/>
                  <a:pt x="4421188" y="2828531"/>
                </a:cubicBezTo>
                <a:cubicBezTo>
                  <a:pt x="4439388" y="2874676"/>
                  <a:pt x="4431566" y="2952432"/>
                  <a:pt x="4466137" y="3005081"/>
                </a:cubicBezTo>
                <a:cubicBezTo>
                  <a:pt x="4495329" y="3049395"/>
                  <a:pt x="4569278" y="3095278"/>
                  <a:pt x="4614651" y="3074013"/>
                </a:cubicBezTo>
                <a:cubicBezTo>
                  <a:pt x="4627795" y="3060666"/>
                  <a:pt x="4637614" y="3045651"/>
                  <a:pt x="4642873" y="3030345"/>
                </a:cubicBezTo>
                <a:close/>
                <a:moveTo>
                  <a:pt x="3309294" y="6050924"/>
                </a:moveTo>
                <a:cubicBezTo>
                  <a:pt x="3312681" y="6040027"/>
                  <a:pt x="3310942" y="6032109"/>
                  <a:pt x="3304652" y="6026947"/>
                </a:cubicBezTo>
                <a:cubicBezTo>
                  <a:pt x="3303511" y="6031685"/>
                  <a:pt x="3297313" y="6028470"/>
                  <a:pt x="3295727" y="6032060"/>
                </a:cubicBezTo>
                <a:cubicBezTo>
                  <a:pt x="3303342" y="6036377"/>
                  <a:pt x="3293505" y="6051098"/>
                  <a:pt x="3309294" y="6050924"/>
                </a:cubicBezTo>
                <a:close/>
                <a:moveTo>
                  <a:pt x="1466193" y="10229103"/>
                </a:moveTo>
                <a:cubicBezTo>
                  <a:pt x="1461401" y="10222705"/>
                  <a:pt x="1463020" y="10215807"/>
                  <a:pt x="1454959" y="10210343"/>
                </a:cubicBezTo>
                <a:cubicBezTo>
                  <a:pt x="1446309" y="10216987"/>
                  <a:pt x="1458468" y="10234730"/>
                  <a:pt x="1466193" y="10229103"/>
                </a:cubicBezTo>
                <a:close/>
                <a:moveTo>
                  <a:pt x="3285475" y="6112377"/>
                </a:moveTo>
                <a:cubicBezTo>
                  <a:pt x="3281269" y="6110042"/>
                  <a:pt x="3279890" y="6105619"/>
                  <a:pt x="3272635" y="6104797"/>
                </a:cubicBezTo>
                <a:cubicBezTo>
                  <a:pt x="3267877" y="6115565"/>
                  <a:pt x="3272796" y="6120598"/>
                  <a:pt x="3278288" y="6125409"/>
                </a:cubicBezTo>
                <a:cubicBezTo>
                  <a:pt x="3279338" y="6118722"/>
                  <a:pt x="3284425" y="6119063"/>
                  <a:pt x="3285475" y="6112377"/>
                </a:cubicBezTo>
                <a:close/>
                <a:moveTo>
                  <a:pt x="5505250" y="1092096"/>
                </a:moveTo>
                <a:cubicBezTo>
                  <a:pt x="5500289" y="1088900"/>
                  <a:pt x="5503417" y="1082581"/>
                  <a:pt x="5498175" y="1079261"/>
                </a:cubicBezTo>
                <a:cubicBezTo>
                  <a:pt x="5494330" y="1084927"/>
                  <a:pt x="5499754" y="1097702"/>
                  <a:pt x="5505250" y="1092096"/>
                </a:cubicBezTo>
                <a:close/>
                <a:moveTo>
                  <a:pt x="5552279" y="985656"/>
                </a:moveTo>
                <a:lnTo>
                  <a:pt x="5552117" y="983746"/>
                </a:lnTo>
                <a:lnTo>
                  <a:pt x="5549734" y="955739"/>
                </a:lnTo>
                <a:cubicBezTo>
                  <a:pt x="5546970" y="958201"/>
                  <a:pt x="5545640" y="964057"/>
                  <a:pt x="5545984" y="970110"/>
                </a:cubicBezTo>
                <a:lnTo>
                  <a:pt x="5551404" y="983493"/>
                </a:lnTo>
                <a:close/>
                <a:moveTo>
                  <a:pt x="5511696" y="1091931"/>
                </a:moveTo>
                <a:cubicBezTo>
                  <a:pt x="5519493" y="1074284"/>
                  <a:pt x="5506790" y="1064319"/>
                  <a:pt x="5504601" y="1050295"/>
                </a:cubicBezTo>
                <a:cubicBezTo>
                  <a:pt x="5494137" y="1061072"/>
                  <a:pt x="5503351" y="1081213"/>
                  <a:pt x="5511696" y="1091931"/>
                </a:cubicBezTo>
                <a:close/>
                <a:moveTo>
                  <a:pt x="1304798" y="10623596"/>
                </a:moveTo>
                <a:cubicBezTo>
                  <a:pt x="1292291" y="10610926"/>
                  <a:pt x="1306806" y="10592094"/>
                  <a:pt x="1280591" y="10582416"/>
                </a:cubicBezTo>
                <a:cubicBezTo>
                  <a:pt x="1264389" y="10598597"/>
                  <a:pt x="1293619" y="10630565"/>
                  <a:pt x="1304798" y="10623596"/>
                </a:cubicBezTo>
                <a:close/>
                <a:moveTo>
                  <a:pt x="5372178" y="1424159"/>
                </a:moveTo>
                <a:cubicBezTo>
                  <a:pt x="5370537" y="1422483"/>
                  <a:pt x="5369518" y="1421557"/>
                  <a:pt x="5371370" y="1419520"/>
                </a:cubicBezTo>
                <a:cubicBezTo>
                  <a:pt x="5369555" y="1418242"/>
                  <a:pt x="5368137" y="1417139"/>
                  <a:pt x="5366497" y="1415463"/>
                </a:cubicBezTo>
                <a:cubicBezTo>
                  <a:pt x="5357707" y="1419193"/>
                  <a:pt x="5369316" y="1429557"/>
                  <a:pt x="5372178" y="1424159"/>
                </a:cubicBezTo>
                <a:close/>
                <a:moveTo>
                  <a:pt x="3294200" y="6128328"/>
                </a:moveTo>
                <a:cubicBezTo>
                  <a:pt x="3282597" y="6148524"/>
                  <a:pt x="3267704" y="6167684"/>
                  <a:pt x="3248578" y="6181875"/>
                </a:cubicBezTo>
                <a:cubicBezTo>
                  <a:pt x="3229142" y="6195691"/>
                  <a:pt x="3209108" y="6196849"/>
                  <a:pt x="3186538" y="6214524"/>
                </a:cubicBezTo>
                <a:cubicBezTo>
                  <a:pt x="3146464" y="6212547"/>
                  <a:pt x="3114724" y="6221880"/>
                  <a:pt x="3073623" y="6214683"/>
                </a:cubicBezTo>
                <a:cubicBezTo>
                  <a:pt x="2997703" y="6201159"/>
                  <a:pt x="2912629" y="6163093"/>
                  <a:pt x="2868197" y="6122487"/>
                </a:cubicBezTo>
                <a:cubicBezTo>
                  <a:pt x="2830850" y="6087396"/>
                  <a:pt x="2816043" y="6042243"/>
                  <a:pt x="2785246" y="6009568"/>
                </a:cubicBezTo>
                <a:cubicBezTo>
                  <a:pt x="2780008" y="5972933"/>
                  <a:pt x="2757669" y="5945903"/>
                  <a:pt x="2760030" y="5904999"/>
                </a:cubicBezTo>
                <a:cubicBezTo>
                  <a:pt x="2737391" y="5908820"/>
                  <a:pt x="2715151" y="5912817"/>
                  <a:pt x="2684883" y="5903733"/>
                </a:cubicBezTo>
                <a:cubicBezTo>
                  <a:pt x="2677966" y="5893526"/>
                  <a:pt x="2694850" y="5887640"/>
                  <a:pt x="2688155" y="5878008"/>
                </a:cubicBezTo>
                <a:cubicBezTo>
                  <a:pt x="2645805" y="5865017"/>
                  <a:pt x="2612734" y="5846114"/>
                  <a:pt x="2581033" y="5827340"/>
                </a:cubicBezTo>
                <a:cubicBezTo>
                  <a:pt x="2560823" y="5828898"/>
                  <a:pt x="2552013" y="5848838"/>
                  <a:pt x="2531856" y="5855663"/>
                </a:cubicBezTo>
                <a:cubicBezTo>
                  <a:pt x="2455828" y="5881177"/>
                  <a:pt x="2342677" y="5822602"/>
                  <a:pt x="2314142" y="5767570"/>
                </a:cubicBezTo>
                <a:cubicBezTo>
                  <a:pt x="2156350" y="5725974"/>
                  <a:pt x="2216117" y="5558377"/>
                  <a:pt x="2118503" y="5481880"/>
                </a:cubicBezTo>
                <a:cubicBezTo>
                  <a:pt x="2099710" y="5484540"/>
                  <a:pt x="2076337" y="5472782"/>
                  <a:pt x="2071932" y="5457966"/>
                </a:cubicBezTo>
                <a:cubicBezTo>
                  <a:pt x="2073733" y="5450658"/>
                  <a:pt x="2075756" y="5443926"/>
                  <a:pt x="2077955" y="5436793"/>
                </a:cubicBezTo>
                <a:cubicBezTo>
                  <a:pt x="2119216" y="5435005"/>
                  <a:pt x="2146389" y="5469414"/>
                  <a:pt x="2160761" y="5492925"/>
                </a:cubicBezTo>
                <a:cubicBezTo>
                  <a:pt x="2176373" y="5517936"/>
                  <a:pt x="2187090" y="5550795"/>
                  <a:pt x="2197715" y="5581706"/>
                </a:cubicBezTo>
                <a:cubicBezTo>
                  <a:pt x="2217724" y="5642028"/>
                  <a:pt x="2222096" y="5714030"/>
                  <a:pt x="2298437" y="5740611"/>
                </a:cubicBezTo>
                <a:cubicBezTo>
                  <a:pt x="2305264" y="5724084"/>
                  <a:pt x="2282266" y="5699622"/>
                  <a:pt x="2301327" y="5673724"/>
                </a:cubicBezTo>
                <a:cubicBezTo>
                  <a:pt x="2315868" y="5667755"/>
                  <a:pt x="2333381" y="5666913"/>
                  <a:pt x="2349032" y="5663818"/>
                </a:cubicBezTo>
                <a:cubicBezTo>
                  <a:pt x="2401119" y="5680636"/>
                  <a:pt x="2386231" y="5766055"/>
                  <a:pt x="2333730" y="5765262"/>
                </a:cubicBezTo>
                <a:cubicBezTo>
                  <a:pt x="2365277" y="5822101"/>
                  <a:pt x="2509057" y="5868469"/>
                  <a:pt x="2554779" y="5812404"/>
                </a:cubicBezTo>
                <a:cubicBezTo>
                  <a:pt x="2543947" y="5789504"/>
                  <a:pt x="2519019" y="5773723"/>
                  <a:pt x="2529216" y="5737712"/>
                </a:cubicBezTo>
                <a:cubicBezTo>
                  <a:pt x="2544623" y="5721162"/>
                  <a:pt x="2581533" y="5734611"/>
                  <a:pt x="2593637" y="5751399"/>
                </a:cubicBezTo>
                <a:cubicBezTo>
                  <a:pt x="2597690" y="5767013"/>
                  <a:pt x="2592816" y="5787740"/>
                  <a:pt x="2585469" y="5809757"/>
                </a:cubicBezTo>
                <a:cubicBezTo>
                  <a:pt x="2619514" y="5828613"/>
                  <a:pt x="2656033" y="5846179"/>
                  <a:pt x="2700727" y="5859253"/>
                </a:cubicBezTo>
                <a:cubicBezTo>
                  <a:pt x="2716900" y="5850669"/>
                  <a:pt x="2719720" y="5819501"/>
                  <a:pt x="2735938" y="5811890"/>
                </a:cubicBezTo>
                <a:cubicBezTo>
                  <a:pt x="2756094" y="5805066"/>
                  <a:pt x="2758706" y="5831484"/>
                  <a:pt x="2774372" y="5836976"/>
                </a:cubicBezTo>
                <a:cubicBezTo>
                  <a:pt x="2850578" y="5761489"/>
                  <a:pt x="3014140" y="5764164"/>
                  <a:pt x="3151416" y="5809088"/>
                </a:cubicBezTo>
                <a:cubicBezTo>
                  <a:pt x="3217177" y="5830518"/>
                  <a:pt x="3296505" y="5895599"/>
                  <a:pt x="3316069" y="5954770"/>
                </a:cubicBezTo>
                <a:cubicBezTo>
                  <a:pt x="3327138" y="5986831"/>
                  <a:pt x="3331067" y="6032898"/>
                  <a:pt x="3320073" y="6068557"/>
                </a:cubicBezTo>
                <a:cubicBezTo>
                  <a:pt x="3314113" y="6086897"/>
                  <a:pt x="3305801" y="6108130"/>
                  <a:pt x="3294200" y="6128328"/>
                </a:cubicBezTo>
                <a:close/>
                <a:moveTo>
                  <a:pt x="4654091" y="3055820"/>
                </a:moveTo>
                <a:cubicBezTo>
                  <a:pt x="4647617" y="3068328"/>
                  <a:pt x="4638491" y="3080494"/>
                  <a:pt x="4626703" y="3091842"/>
                </a:cubicBezTo>
                <a:cubicBezTo>
                  <a:pt x="4547721" y="3129726"/>
                  <a:pt x="4446350" y="3032346"/>
                  <a:pt x="4427089" y="2966540"/>
                </a:cubicBezTo>
                <a:cubicBezTo>
                  <a:pt x="4412443" y="2917736"/>
                  <a:pt x="4424654" y="2858534"/>
                  <a:pt x="4388270" y="2829399"/>
                </a:cubicBezTo>
                <a:cubicBezTo>
                  <a:pt x="4391592" y="2822440"/>
                  <a:pt x="4394332" y="2816129"/>
                  <a:pt x="4397654" y="2809171"/>
                </a:cubicBezTo>
                <a:cubicBezTo>
                  <a:pt x="4361975" y="2724541"/>
                  <a:pt x="4277777" y="2654262"/>
                  <a:pt x="4162449" y="2618028"/>
                </a:cubicBezTo>
                <a:cubicBezTo>
                  <a:pt x="4128903" y="2607224"/>
                  <a:pt x="4089966" y="2605031"/>
                  <a:pt x="4055555" y="2601052"/>
                </a:cubicBezTo>
                <a:cubicBezTo>
                  <a:pt x="4019267" y="2596559"/>
                  <a:pt x="3976587" y="2599191"/>
                  <a:pt x="3953336" y="2573654"/>
                </a:cubicBezTo>
                <a:cubicBezTo>
                  <a:pt x="3990149" y="2559326"/>
                  <a:pt x="4034025" y="2556012"/>
                  <a:pt x="4080676" y="2547001"/>
                </a:cubicBezTo>
                <a:cubicBezTo>
                  <a:pt x="4195894" y="2524088"/>
                  <a:pt x="4332959" y="2466405"/>
                  <a:pt x="4468792" y="2505835"/>
                </a:cubicBezTo>
                <a:cubicBezTo>
                  <a:pt x="4619990" y="2550283"/>
                  <a:pt x="4692406" y="2636300"/>
                  <a:pt x="4728414" y="2749871"/>
                </a:cubicBezTo>
                <a:cubicBezTo>
                  <a:pt x="4741302" y="2788913"/>
                  <a:pt x="4754106" y="2837817"/>
                  <a:pt x="4720866" y="2889846"/>
                </a:cubicBezTo>
                <a:cubicBezTo>
                  <a:pt x="4701245" y="2920183"/>
                  <a:pt x="4670957" y="2929843"/>
                  <a:pt x="4641068" y="2946875"/>
                </a:cubicBezTo>
                <a:cubicBezTo>
                  <a:pt x="4669071" y="2977699"/>
                  <a:pt x="4673513" y="3018298"/>
                  <a:pt x="4654091" y="3055820"/>
                </a:cubicBezTo>
                <a:close/>
                <a:moveTo>
                  <a:pt x="5569513" y="989922"/>
                </a:moveTo>
                <a:cubicBezTo>
                  <a:pt x="5563228" y="959358"/>
                  <a:pt x="5571221" y="923050"/>
                  <a:pt x="5557253" y="895452"/>
                </a:cubicBezTo>
                <a:cubicBezTo>
                  <a:pt x="5554734" y="912919"/>
                  <a:pt x="5555318" y="929247"/>
                  <a:pt x="5556847" y="945239"/>
                </a:cubicBezTo>
                <a:lnTo>
                  <a:pt x="5561455" y="987062"/>
                </a:lnTo>
                <a:lnTo>
                  <a:pt x="5562110" y="993012"/>
                </a:lnTo>
                <a:cubicBezTo>
                  <a:pt x="5565321" y="994096"/>
                  <a:pt x="5568655" y="994900"/>
                  <a:pt x="5569513" y="989922"/>
                </a:cubicBezTo>
                <a:close/>
                <a:moveTo>
                  <a:pt x="5038634" y="2210981"/>
                </a:moveTo>
                <a:cubicBezTo>
                  <a:pt x="5010250" y="2190139"/>
                  <a:pt x="4981661" y="2175774"/>
                  <a:pt x="4953952" y="2178041"/>
                </a:cubicBezTo>
                <a:cubicBezTo>
                  <a:pt x="4982336" y="2198883"/>
                  <a:pt x="5010514" y="2206781"/>
                  <a:pt x="5038634" y="2210981"/>
                </a:cubicBezTo>
                <a:close/>
                <a:moveTo>
                  <a:pt x="5542255" y="1073628"/>
                </a:moveTo>
                <a:cubicBezTo>
                  <a:pt x="5545239" y="1050173"/>
                  <a:pt x="5551862" y="1013929"/>
                  <a:pt x="5537542" y="1004588"/>
                </a:cubicBezTo>
                <a:cubicBezTo>
                  <a:pt x="5541190" y="1006200"/>
                  <a:pt x="5537691" y="1013359"/>
                  <a:pt x="5534076" y="1012431"/>
                </a:cubicBezTo>
                <a:cubicBezTo>
                  <a:pt x="5535783" y="999459"/>
                  <a:pt x="5542062" y="984489"/>
                  <a:pt x="5530952" y="976232"/>
                </a:cubicBezTo>
                <a:cubicBezTo>
                  <a:pt x="5514466" y="1004436"/>
                  <a:pt x="5544783" y="1032227"/>
                  <a:pt x="5532829" y="1066115"/>
                </a:cubicBezTo>
                <a:cubicBezTo>
                  <a:pt x="5537442" y="1067819"/>
                  <a:pt x="5540719" y="1070271"/>
                  <a:pt x="5542255" y="1073628"/>
                </a:cubicBezTo>
                <a:close/>
                <a:moveTo>
                  <a:pt x="5653022" y="822934"/>
                </a:moveTo>
                <a:cubicBezTo>
                  <a:pt x="5647220" y="819366"/>
                  <a:pt x="5642549" y="819311"/>
                  <a:pt x="5640007" y="823545"/>
                </a:cubicBezTo>
                <a:cubicBezTo>
                  <a:pt x="5645306" y="825216"/>
                  <a:pt x="5644539" y="829230"/>
                  <a:pt x="5649433" y="831057"/>
                </a:cubicBezTo>
                <a:close/>
                <a:moveTo>
                  <a:pt x="5529888" y="1116039"/>
                </a:moveTo>
                <a:cubicBezTo>
                  <a:pt x="5526727" y="1110290"/>
                  <a:pt x="5518926" y="1093786"/>
                  <a:pt x="5509799" y="1103815"/>
                </a:cubicBezTo>
                <a:cubicBezTo>
                  <a:pt x="5515230" y="1108223"/>
                  <a:pt x="5522907" y="1125007"/>
                  <a:pt x="5529888" y="1116039"/>
                </a:cubicBezTo>
                <a:close/>
                <a:moveTo>
                  <a:pt x="5026699" y="2255243"/>
                </a:moveTo>
                <a:cubicBezTo>
                  <a:pt x="4998550" y="2249194"/>
                  <a:pt x="4970400" y="2223725"/>
                  <a:pt x="4942213" y="2234632"/>
                </a:cubicBezTo>
                <a:cubicBezTo>
                  <a:pt x="4968621" y="2247489"/>
                  <a:pt x="5011504" y="2269036"/>
                  <a:pt x="5026699" y="2255243"/>
                </a:cubicBezTo>
                <a:close/>
                <a:moveTo>
                  <a:pt x="5772251" y="572578"/>
                </a:moveTo>
                <a:cubicBezTo>
                  <a:pt x="5760196" y="561066"/>
                  <a:pt x="5753947" y="536415"/>
                  <a:pt x="5734882" y="533225"/>
                </a:cubicBezTo>
                <a:cubicBezTo>
                  <a:pt x="5745038" y="545802"/>
                  <a:pt x="5751566" y="576287"/>
                  <a:pt x="5772251" y="572578"/>
                </a:cubicBezTo>
                <a:close/>
                <a:moveTo>
                  <a:pt x="5564936" y="1050809"/>
                </a:moveTo>
                <a:cubicBezTo>
                  <a:pt x="5566455" y="1049649"/>
                  <a:pt x="5566751" y="1047793"/>
                  <a:pt x="5564345" y="1044888"/>
                </a:cubicBezTo>
                <a:cubicBezTo>
                  <a:pt x="5562736" y="1048529"/>
                  <a:pt x="5558741" y="1045425"/>
                  <a:pt x="5556538" y="1048134"/>
                </a:cubicBezTo>
                <a:cubicBezTo>
                  <a:pt x="5558222" y="1048878"/>
                  <a:pt x="5559782" y="1049902"/>
                  <a:pt x="5558230" y="1051895"/>
                </a:cubicBezTo>
                <a:cubicBezTo>
                  <a:pt x="5544822" y="1051495"/>
                  <a:pt x="5560380" y="1054289"/>
                  <a:pt x="5564936" y="1050809"/>
                </a:cubicBezTo>
                <a:close/>
                <a:moveTo>
                  <a:pt x="5403918" y="1439611"/>
                </a:moveTo>
                <a:cubicBezTo>
                  <a:pt x="5402796" y="1432453"/>
                  <a:pt x="5392614" y="1427478"/>
                  <a:pt x="5386917" y="1430672"/>
                </a:cubicBezTo>
                <a:cubicBezTo>
                  <a:pt x="5387150" y="1435533"/>
                  <a:pt x="5397906" y="1440286"/>
                  <a:pt x="5403918" y="1439611"/>
                </a:cubicBezTo>
                <a:close/>
                <a:moveTo>
                  <a:pt x="5568828" y="1070953"/>
                </a:moveTo>
                <a:cubicBezTo>
                  <a:pt x="5569542" y="1066811"/>
                  <a:pt x="5561479" y="1060863"/>
                  <a:pt x="5559314" y="1071457"/>
                </a:cubicBezTo>
                <a:lnTo>
                  <a:pt x="5564646" y="1073813"/>
                </a:lnTo>
                <a:cubicBezTo>
                  <a:pt x="5567377" y="1073513"/>
                  <a:pt x="5568591" y="1072333"/>
                  <a:pt x="5568828" y="1070953"/>
                </a:cubicBezTo>
                <a:close/>
                <a:moveTo>
                  <a:pt x="5556826" y="1105175"/>
                </a:moveTo>
                <a:cubicBezTo>
                  <a:pt x="5558813" y="1092327"/>
                  <a:pt x="5561171" y="1078639"/>
                  <a:pt x="5550062" y="1070382"/>
                </a:cubicBezTo>
                <a:cubicBezTo>
                  <a:pt x="5549849" y="1083010"/>
                  <a:pt x="5545188" y="1097355"/>
                  <a:pt x="5556826" y="1105175"/>
                </a:cubicBezTo>
                <a:close/>
                <a:moveTo>
                  <a:pt x="5581455" y="1049435"/>
                </a:moveTo>
                <a:cubicBezTo>
                  <a:pt x="5593838" y="1013057"/>
                  <a:pt x="5584508" y="984830"/>
                  <a:pt x="5574651" y="957040"/>
                </a:cubicBezTo>
                <a:cubicBezTo>
                  <a:pt x="5566565" y="982929"/>
                  <a:pt x="5581910" y="1002096"/>
                  <a:pt x="5578909" y="1019518"/>
                </a:cubicBezTo>
                <a:lnTo>
                  <a:pt x="5556655" y="1019334"/>
                </a:lnTo>
                <a:lnTo>
                  <a:pt x="5556518" y="1019333"/>
                </a:lnTo>
                <a:lnTo>
                  <a:pt x="5556637" y="1018955"/>
                </a:lnTo>
                <a:lnTo>
                  <a:pt x="5560059" y="1008092"/>
                </a:lnTo>
                <a:cubicBezTo>
                  <a:pt x="5559700" y="1004921"/>
                  <a:pt x="5558026" y="1002256"/>
                  <a:pt x="5555715" y="999896"/>
                </a:cubicBezTo>
                <a:cubicBezTo>
                  <a:pt x="5552126" y="1008019"/>
                  <a:pt x="5546358" y="1016518"/>
                  <a:pt x="5556518" y="1019333"/>
                </a:cubicBezTo>
                <a:cubicBezTo>
                  <a:pt x="5556924" y="1030561"/>
                  <a:pt x="5547895" y="1031258"/>
                  <a:pt x="5557601" y="1038895"/>
                </a:cubicBezTo>
                <a:cubicBezTo>
                  <a:pt x="5567068" y="1038726"/>
                  <a:pt x="5563080" y="1027255"/>
                  <a:pt x="5575320" y="1027641"/>
                </a:cubicBezTo>
                <a:cubicBezTo>
                  <a:pt x="5575032" y="1035884"/>
                  <a:pt x="5573126" y="1044750"/>
                  <a:pt x="5581455" y="1049435"/>
                </a:cubicBezTo>
                <a:close/>
                <a:moveTo>
                  <a:pt x="1145981" y="11096171"/>
                </a:moveTo>
                <a:cubicBezTo>
                  <a:pt x="1104124" y="11018629"/>
                  <a:pt x="1024066" y="10953256"/>
                  <a:pt x="951646" y="10884591"/>
                </a:cubicBezTo>
                <a:cubicBezTo>
                  <a:pt x="900651" y="10836344"/>
                  <a:pt x="849833" y="10787699"/>
                  <a:pt x="797476" y="10743613"/>
                </a:cubicBezTo>
                <a:cubicBezTo>
                  <a:pt x="740871" y="10696221"/>
                  <a:pt x="692831" y="10644519"/>
                  <a:pt x="643306" y="10602637"/>
                </a:cubicBezTo>
                <a:cubicBezTo>
                  <a:pt x="607192" y="10572393"/>
                  <a:pt x="542359" y="10544700"/>
                  <a:pt x="544387" y="10517501"/>
                </a:cubicBezTo>
                <a:cubicBezTo>
                  <a:pt x="471334" y="10538557"/>
                  <a:pt x="414503" y="10610114"/>
                  <a:pt x="351732" y="10671427"/>
                </a:cubicBezTo>
                <a:cubicBezTo>
                  <a:pt x="266596" y="10754287"/>
                  <a:pt x="158190" y="10823057"/>
                  <a:pt x="128969" y="10913956"/>
                </a:cubicBezTo>
                <a:cubicBezTo>
                  <a:pt x="298456" y="11094558"/>
                  <a:pt x="566113" y="11385680"/>
                  <a:pt x="737537" y="11537138"/>
                </a:cubicBezTo>
                <a:cubicBezTo>
                  <a:pt x="864058" y="11393991"/>
                  <a:pt x="1044711" y="11249999"/>
                  <a:pt x="1145981" y="11096171"/>
                </a:cubicBezTo>
                <a:close/>
                <a:moveTo>
                  <a:pt x="5796329" y="582741"/>
                </a:moveTo>
                <a:cubicBezTo>
                  <a:pt x="5787425" y="575952"/>
                  <a:pt x="5788393" y="555441"/>
                  <a:pt x="5772479" y="556976"/>
                </a:cubicBezTo>
                <a:cubicBezTo>
                  <a:pt x="5782531" y="563321"/>
                  <a:pt x="5784279" y="591693"/>
                  <a:pt x="5796329" y="582741"/>
                </a:cubicBezTo>
                <a:close/>
                <a:moveTo>
                  <a:pt x="5560766" y="1132695"/>
                </a:moveTo>
                <a:cubicBezTo>
                  <a:pt x="5564198" y="1124168"/>
                  <a:pt x="5565856" y="1115861"/>
                  <a:pt x="5557156" y="1112017"/>
                </a:cubicBezTo>
                <a:cubicBezTo>
                  <a:pt x="5553724" y="1120545"/>
                  <a:pt x="5554212" y="1127790"/>
                  <a:pt x="5560766" y="1132695"/>
                </a:cubicBezTo>
                <a:close/>
                <a:moveTo>
                  <a:pt x="1270921" y="10845834"/>
                </a:moveTo>
                <a:cubicBezTo>
                  <a:pt x="1245428" y="10822661"/>
                  <a:pt x="1248749" y="10765543"/>
                  <a:pt x="1206842" y="10762267"/>
                </a:cubicBezTo>
                <a:cubicBezTo>
                  <a:pt x="1216809" y="10787153"/>
                  <a:pt x="1237459" y="10860103"/>
                  <a:pt x="1270921" y="10845834"/>
                </a:cubicBezTo>
                <a:close/>
                <a:moveTo>
                  <a:pt x="1286177" y="10822090"/>
                </a:moveTo>
                <a:cubicBezTo>
                  <a:pt x="1265317" y="10793821"/>
                  <a:pt x="1261159" y="10735301"/>
                  <a:pt x="1229725" y="10726652"/>
                </a:cubicBezTo>
                <a:cubicBezTo>
                  <a:pt x="1258101" y="10753004"/>
                  <a:pt x="1244129" y="10815896"/>
                  <a:pt x="1286177" y="10822090"/>
                </a:cubicBezTo>
                <a:close/>
                <a:moveTo>
                  <a:pt x="5082995" y="2247919"/>
                </a:moveTo>
                <a:cubicBezTo>
                  <a:pt x="5012612" y="2319267"/>
                  <a:pt x="4938955" y="2223583"/>
                  <a:pt x="4867013" y="2235766"/>
                </a:cubicBezTo>
                <a:cubicBezTo>
                  <a:pt x="4856799" y="2252568"/>
                  <a:pt x="4870008" y="2269014"/>
                  <a:pt x="4861643" y="2285787"/>
                </a:cubicBezTo>
                <a:cubicBezTo>
                  <a:pt x="4837980" y="2290781"/>
                  <a:pt x="4813578" y="2287758"/>
                  <a:pt x="4789176" y="2265315"/>
                </a:cubicBezTo>
                <a:cubicBezTo>
                  <a:pt x="4772289" y="2269577"/>
                  <a:pt x="4747194" y="2281054"/>
                  <a:pt x="4739847" y="2303668"/>
                </a:cubicBezTo>
                <a:cubicBezTo>
                  <a:pt x="4698264" y="2286416"/>
                  <a:pt x="4636624" y="2267926"/>
                  <a:pt x="4613425" y="2224194"/>
                </a:cubicBezTo>
                <a:cubicBezTo>
                  <a:pt x="4631907" y="2203878"/>
                  <a:pt x="4650512" y="2190945"/>
                  <a:pt x="4668924" y="2185735"/>
                </a:cubicBezTo>
                <a:cubicBezTo>
                  <a:pt x="4686858" y="2150322"/>
                  <a:pt x="4668394" y="2094188"/>
                  <a:pt x="4723937" y="2078244"/>
                </a:cubicBezTo>
                <a:cubicBezTo>
                  <a:pt x="4743769" y="2084727"/>
                  <a:pt x="4763828" y="2105386"/>
                  <a:pt x="4783562" y="2105705"/>
                </a:cubicBezTo>
                <a:cubicBezTo>
                  <a:pt x="4821327" y="2057354"/>
                  <a:pt x="4920996" y="2044135"/>
                  <a:pt x="4949224" y="2093956"/>
                </a:cubicBezTo>
                <a:cubicBezTo>
                  <a:pt x="4960956" y="2114433"/>
                  <a:pt x="4937778" y="2130196"/>
                  <a:pt x="4944050" y="2156304"/>
                </a:cubicBezTo>
                <a:cubicBezTo>
                  <a:pt x="4989028" y="2173813"/>
                  <a:pt x="5066283" y="2185594"/>
                  <a:pt x="5082995" y="2247919"/>
                </a:cubicBezTo>
                <a:close/>
                <a:moveTo>
                  <a:pt x="1388834" y="10610238"/>
                </a:moveTo>
                <a:cubicBezTo>
                  <a:pt x="1395672" y="10581823"/>
                  <a:pt x="1379513" y="10558012"/>
                  <a:pt x="1351943" y="10536303"/>
                </a:cubicBezTo>
                <a:cubicBezTo>
                  <a:pt x="1338561" y="10566591"/>
                  <a:pt x="1375372" y="10585713"/>
                  <a:pt x="1388834" y="10610238"/>
                </a:cubicBezTo>
                <a:close/>
                <a:moveTo>
                  <a:pt x="1175129" y="11110955"/>
                </a:moveTo>
                <a:cubicBezTo>
                  <a:pt x="1127444" y="11157505"/>
                  <a:pt x="1081719" y="11212540"/>
                  <a:pt x="1034134" y="11265326"/>
                </a:cubicBezTo>
                <a:cubicBezTo>
                  <a:pt x="926395" y="11385342"/>
                  <a:pt x="809715" y="11472837"/>
                  <a:pt x="737370" y="11566587"/>
                </a:cubicBezTo>
                <a:cubicBezTo>
                  <a:pt x="710166" y="11576472"/>
                  <a:pt x="683537" y="11561373"/>
                  <a:pt x="656249" y="11573602"/>
                </a:cubicBezTo>
                <a:cubicBezTo>
                  <a:pt x="525524" y="11421555"/>
                  <a:pt x="312996" y="11241460"/>
                  <a:pt x="150359" y="11061504"/>
                </a:cubicBezTo>
                <a:cubicBezTo>
                  <a:pt x="130434" y="11039843"/>
                  <a:pt x="114972" y="11017772"/>
                  <a:pt x="95361" y="10998631"/>
                </a:cubicBezTo>
                <a:cubicBezTo>
                  <a:pt x="63090" y="10967229"/>
                  <a:pt x="15800" y="10939668"/>
                  <a:pt x="0" y="10902211"/>
                </a:cubicBezTo>
                <a:cubicBezTo>
                  <a:pt x="45856" y="10845804"/>
                  <a:pt x="103468" y="10790783"/>
                  <a:pt x="163109" y="10733324"/>
                </a:cubicBezTo>
                <a:cubicBezTo>
                  <a:pt x="251246" y="10647980"/>
                  <a:pt x="369250" y="10559642"/>
                  <a:pt x="448576" y="10465167"/>
                </a:cubicBezTo>
                <a:cubicBezTo>
                  <a:pt x="464902" y="10451904"/>
                  <a:pt x="480724" y="10477467"/>
                  <a:pt x="496454" y="10476322"/>
                </a:cubicBezTo>
                <a:cubicBezTo>
                  <a:pt x="508043" y="10482394"/>
                  <a:pt x="538162" y="10472369"/>
                  <a:pt x="536984" y="10480419"/>
                </a:cubicBezTo>
                <a:cubicBezTo>
                  <a:pt x="598763" y="10530098"/>
                  <a:pt x="650998" y="10579844"/>
                  <a:pt x="724344" y="10647490"/>
                </a:cubicBezTo>
                <a:cubicBezTo>
                  <a:pt x="882279" y="10793941"/>
                  <a:pt x="1095848" y="10938305"/>
                  <a:pt x="1175129" y="11110955"/>
                </a:cubicBezTo>
                <a:close/>
                <a:moveTo>
                  <a:pt x="5600504" y="1104078"/>
                </a:moveTo>
                <a:cubicBezTo>
                  <a:pt x="5602750" y="1089958"/>
                  <a:pt x="5595720" y="1069715"/>
                  <a:pt x="5614964" y="1060892"/>
                </a:cubicBezTo>
                <a:cubicBezTo>
                  <a:pt x="5613122" y="1048361"/>
                  <a:pt x="5618963" y="1032863"/>
                  <a:pt x="5609033" y="1023454"/>
                </a:cubicBezTo>
                <a:cubicBezTo>
                  <a:pt x="5606220" y="1030581"/>
                  <a:pt x="5601228" y="1038084"/>
                  <a:pt x="5603671" y="1043181"/>
                </a:cubicBezTo>
                <a:cubicBezTo>
                  <a:pt x="5595871" y="1038061"/>
                  <a:pt x="5591242" y="1041707"/>
                  <a:pt x="5586612" y="1045352"/>
                </a:cubicBezTo>
                <a:cubicBezTo>
                  <a:pt x="5591986" y="1051409"/>
                  <a:pt x="5593035" y="1058903"/>
                  <a:pt x="5593028" y="1067270"/>
                </a:cubicBezTo>
                <a:cubicBezTo>
                  <a:pt x="5587828" y="1067651"/>
                  <a:pt x="5585386" y="1073937"/>
                  <a:pt x="5581755" y="1078359"/>
                </a:cubicBezTo>
                <a:cubicBezTo>
                  <a:pt x="5591049" y="1083135"/>
                  <a:pt x="5578134" y="1097182"/>
                  <a:pt x="5579093" y="1105640"/>
                </a:cubicBezTo>
                <a:cubicBezTo>
                  <a:pt x="5588716" y="1105874"/>
                  <a:pt x="5590342" y="1108267"/>
                  <a:pt x="5593851" y="1115508"/>
                </a:cubicBezTo>
                <a:cubicBezTo>
                  <a:pt x="5597977" y="1112812"/>
                  <a:pt x="5599756" y="1108786"/>
                  <a:pt x="5600504" y="1104078"/>
                </a:cubicBezTo>
                <a:close/>
                <a:moveTo>
                  <a:pt x="5682846" y="928513"/>
                </a:moveTo>
                <a:cubicBezTo>
                  <a:pt x="5685602" y="923035"/>
                  <a:pt x="5684717" y="907579"/>
                  <a:pt x="5676886" y="913158"/>
                </a:cubicBezTo>
                <a:cubicBezTo>
                  <a:pt x="5680542" y="917787"/>
                  <a:pt x="5677044" y="924945"/>
                  <a:pt x="5682846" y="928513"/>
                </a:cubicBezTo>
                <a:close/>
                <a:moveTo>
                  <a:pt x="5719356" y="845882"/>
                </a:moveTo>
                <a:cubicBezTo>
                  <a:pt x="5715600" y="839201"/>
                  <a:pt x="5697079" y="831017"/>
                  <a:pt x="5691459" y="836904"/>
                </a:cubicBezTo>
                <a:cubicBezTo>
                  <a:pt x="5701900" y="839844"/>
                  <a:pt x="5710634" y="855755"/>
                  <a:pt x="5719356" y="845882"/>
                </a:cubicBezTo>
                <a:close/>
                <a:moveTo>
                  <a:pt x="5828876" y="602833"/>
                </a:moveTo>
                <a:cubicBezTo>
                  <a:pt x="5819750" y="595469"/>
                  <a:pt x="5817578" y="574523"/>
                  <a:pt x="5802015" y="575260"/>
                </a:cubicBezTo>
                <a:cubicBezTo>
                  <a:pt x="5812735" y="583328"/>
                  <a:pt x="5810148" y="610737"/>
                  <a:pt x="5828876" y="602833"/>
                </a:cubicBezTo>
                <a:close/>
                <a:moveTo>
                  <a:pt x="5601049" y="1128063"/>
                </a:moveTo>
                <a:cubicBezTo>
                  <a:pt x="5597401" y="1126451"/>
                  <a:pt x="5595651" y="1124339"/>
                  <a:pt x="5594429" y="1121790"/>
                </a:cubicBezTo>
                <a:cubicBezTo>
                  <a:pt x="5585698" y="1128646"/>
                  <a:pt x="5590915" y="1134299"/>
                  <a:pt x="5595108" y="1141508"/>
                </a:cubicBezTo>
                <a:close/>
                <a:moveTo>
                  <a:pt x="5675607" y="988925"/>
                </a:moveTo>
                <a:cubicBezTo>
                  <a:pt x="5678756" y="957507"/>
                  <a:pt x="5669773" y="930772"/>
                  <a:pt x="5669811" y="900323"/>
                </a:cubicBezTo>
                <a:cubicBezTo>
                  <a:pt x="5671899" y="900911"/>
                  <a:pt x="5675142" y="902679"/>
                  <a:pt x="5676256" y="900158"/>
                </a:cubicBezTo>
                <a:cubicBezTo>
                  <a:pt x="5674777" y="883769"/>
                  <a:pt x="5677218" y="866100"/>
                  <a:pt x="5664820" y="853926"/>
                </a:cubicBezTo>
                <a:cubicBezTo>
                  <a:pt x="5658087" y="862333"/>
                  <a:pt x="5669023" y="875535"/>
                  <a:pt x="5656826" y="878851"/>
                </a:cubicBezTo>
                <a:cubicBezTo>
                  <a:pt x="5659045" y="870792"/>
                  <a:pt x="5656535" y="864326"/>
                  <a:pt x="5649577" y="859578"/>
                </a:cubicBezTo>
                <a:cubicBezTo>
                  <a:pt x="5643133" y="871126"/>
                  <a:pt x="5658081" y="882083"/>
                  <a:pt x="5641740" y="884907"/>
                </a:cubicBezTo>
                <a:cubicBezTo>
                  <a:pt x="5639230" y="878441"/>
                  <a:pt x="5646426" y="868229"/>
                  <a:pt x="5634210" y="865510"/>
                </a:cubicBezTo>
                <a:cubicBezTo>
                  <a:pt x="5622750" y="886895"/>
                  <a:pt x="5635389" y="918258"/>
                  <a:pt x="5628310" y="936557"/>
                </a:cubicBezTo>
                <a:cubicBezTo>
                  <a:pt x="5626927" y="899454"/>
                  <a:pt x="5625668" y="862070"/>
                  <a:pt x="5607582" y="831648"/>
                </a:cubicBezTo>
                <a:cubicBezTo>
                  <a:pt x="5602896" y="848326"/>
                  <a:pt x="5615318" y="858167"/>
                  <a:pt x="5611161" y="874409"/>
                </a:cubicBezTo>
                <a:cubicBezTo>
                  <a:pt x="5606076" y="871493"/>
                  <a:pt x="5604220" y="875694"/>
                  <a:pt x="5600547" y="876415"/>
                </a:cubicBezTo>
                <a:cubicBezTo>
                  <a:pt x="5597450" y="860651"/>
                  <a:pt x="5603126" y="841732"/>
                  <a:pt x="5589234" y="829903"/>
                </a:cubicBezTo>
                <a:cubicBezTo>
                  <a:pt x="5580752" y="847582"/>
                  <a:pt x="5595776" y="874307"/>
                  <a:pt x="5595185" y="896142"/>
                </a:cubicBezTo>
                <a:cubicBezTo>
                  <a:pt x="5588631" y="891238"/>
                  <a:pt x="5594894" y="881617"/>
                  <a:pt x="5587532" y="877025"/>
                </a:cubicBezTo>
                <a:cubicBezTo>
                  <a:pt x="5581822" y="883876"/>
                  <a:pt x="5588773" y="896991"/>
                  <a:pt x="5582170" y="896752"/>
                </a:cubicBezTo>
                <a:cubicBezTo>
                  <a:pt x="5580187" y="878467"/>
                  <a:pt x="5584572" y="832864"/>
                  <a:pt x="5568990" y="840041"/>
                </a:cubicBezTo>
                <a:cubicBezTo>
                  <a:pt x="5583537" y="873921"/>
                  <a:pt x="5555588" y="912125"/>
                  <a:pt x="5576547" y="945156"/>
                </a:cubicBezTo>
                <a:cubicBezTo>
                  <a:pt x="5585054" y="925144"/>
                  <a:pt x="5571443" y="913439"/>
                  <a:pt x="5576838" y="894396"/>
                </a:cubicBezTo>
                <a:cubicBezTo>
                  <a:pt x="5581394" y="897749"/>
                  <a:pt x="5578143" y="904347"/>
                  <a:pt x="5587676" y="905546"/>
                </a:cubicBezTo>
                <a:cubicBezTo>
                  <a:pt x="5585739" y="925112"/>
                  <a:pt x="5589637" y="948931"/>
                  <a:pt x="5590697" y="970825"/>
                </a:cubicBezTo>
                <a:cubicBezTo>
                  <a:pt x="5591263" y="978273"/>
                  <a:pt x="5590090" y="987380"/>
                  <a:pt x="5590630" y="995361"/>
                </a:cubicBezTo>
                <a:lnTo>
                  <a:pt x="5598679" y="1009370"/>
                </a:lnTo>
                <a:lnTo>
                  <a:pt x="5598644" y="1009380"/>
                </a:lnTo>
                <a:cubicBezTo>
                  <a:pt x="5598298" y="1009985"/>
                  <a:pt x="5598822" y="1011075"/>
                  <a:pt x="5600845" y="1013140"/>
                </a:cubicBezTo>
                <a:lnTo>
                  <a:pt x="5598679" y="1009370"/>
                </a:lnTo>
                <a:lnTo>
                  <a:pt x="5601668" y="1008524"/>
                </a:lnTo>
                <a:cubicBezTo>
                  <a:pt x="5604591" y="1008267"/>
                  <a:pt x="5608491" y="1007981"/>
                  <a:pt x="5608354" y="1003736"/>
                </a:cubicBezTo>
                <a:cubicBezTo>
                  <a:pt x="5610582" y="998694"/>
                  <a:pt x="5602543" y="997151"/>
                  <a:pt x="5607321" y="990893"/>
                </a:cubicBezTo>
                <a:cubicBezTo>
                  <a:pt x="5602641" y="987820"/>
                  <a:pt x="5600661" y="992302"/>
                  <a:pt x="5597112" y="992743"/>
                </a:cubicBezTo>
                <a:cubicBezTo>
                  <a:pt x="5598239" y="962105"/>
                  <a:pt x="5601107" y="930563"/>
                  <a:pt x="5595359" y="902580"/>
                </a:cubicBezTo>
                <a:cubicBezTo>
                  <a:pt x="5603044" y="910997"/>
                  <a:pt x="5601003" y="894360"/>
                  <a:pt x="5606963" y="898333"/>
                </a:cubicBezTo>
                <a:cubicBezTo>
                  <a:pt x="5608874" y="934999"/>
                  <a:pt x="5605808" y="973819"/>
                  <a:pt x="5620132" y="1005927"/>
                </a:cubicBezTo>
                <a:cubicBezTo>
                  <a:pt x="5626929" y="976121"/>
                  <a:pt x="5617515" y="940492"/>
                  <a:pt x="5619667" y="919681"/>
                </a:cubicBezTo>
                <a:cubicBezTo>
                  <a:pt x="5623398" y="928695"/>
                  <a:pt x="5618838" y="956476"/>
                  <a:pt x="5632983" y="947995"/>
                </a:cubicBezTo>
                <a:cubicBezTo>
                  <a:pt x="5631234" y="957267"/>
                  <a:pt x="5632753" y="954589"/>
                  <a:pt x="5625473" y="957399"/>
                </a:cubicBezTo>
                <a:cubicBezTo>
                  <a:pt x="5628016" y="964549"/>
                  <a:pt x="5635501" y="957478"/>
                  <a:pt x="5633786" y="967433"/>
                </a:cubicBezTo>
                <a:cubicBezTo>
                  <a:pt x="5625006" y="978954"/>
                  <a:pt x="5641036" y="998089"/>
                  <a:pt x="5638653" y="1014111"/>
                </a:cubicBezTo>
                <a:cubicBezTo>
                  <a:pt x="5645008" y="1014910"/>
                  <a:pt x="5655318" y="1026496"/>
                  <a:pt x="5657000" y="1015856"/>
                </a:cubicBezTo>
                <a:cubicBezTo>
                  <a:pt x="5643002" y="1010341"/>
                  <a:pt x="5644830" y="974321"/>
                  <a:pt x="5642078" y="948666"/>
                </a:cubicBezTo>
                <a:cubicBezTo>
                  <a:pt x="5639360" y="923695"/>
                  <a:pt x="5633786" y="902149"/>
                  <a:pt x="5632488" y="883832"/>
                </a:cubicBezTo>
                <a:cubicBezTo>
                  <a:pt x="5658885" y="912905"/>
                  <a:pt x="5638497" y="959806"/>
                  <a:pt x="5658548" y="991096"/>
                </a:cubicBezTo>
                <a:cubicBezTo>
                  <a:pt x="5665361" y="955941"/>
                  <a:pt x="5646943" y="918676"/>
                  <a:pt x="5654929" y="890734"/>
                </a:cubicBezTo>
                <a:cubicBezTo>
                  <a:pt x="5672388" y="919540"/>
                  <a:pt x="5652082" y="962461"/>
                  <a:pt x="5675607" y="988925"/>
                </a:cubicBezTo>
                <a:close/>
                <a:moveTo>
                  <a:pt x="5610930" y="1142138"/>
                </a:moveTo>
                <a:cubicBezTo>
                  <a:pt x="5616665" y="1132954"/>
                  <a:pt x="5609672" y="1116138"/>
                  <a:pt x="5602287" y="1125262"/>
                </a:cubicBezTo>
                <a:cubicBezTo>
                  <a:pt x="5606381" y="1130419"/>
                  <a:pt x="5601174" y="1139166"/>
                  <a:pt x="5610930" y="1142138"/>
                </a:cubicBezTo>
                <a:close/>
                <a:moveTo>
                  <a:pt x="1662944" y="10079094"/>
                </a:moveTo>
                <a:cubicBezTo>
                  <a:pt x="1651757" y="10061305"/>
                  <a:pt x="1650649" y="10042260"/>
                  <a:pt x="1637118" y="10024387"/>
                </a:cubicBezTo>
                <a:cubicBezTo>
                  <a:pt x="1628676" y="10043494"/>
                  <a:pt x="1644758" y="10073913"/>
                  <a:pt x="1662944" y="10079094"/>
                </a:cubicBezTo>
                <a:close/>
                <a:moveTo>
                  <a:pt x="1278505" y="10951592"/>
                </a:moveTo>
                <a:cubicBezTo>
                  <a:pt x="1258766" y="10910005"/>
                  <a:pt x="1238628" y="10868241"/>
                  <a:pt x="1215793" y="10827191"/>
                </a:cubicBezTo>
                <a:cubicBezTo>
                  <a:pt x="1209899" y="10842687"/>
                  <a:pt x="1216355" y="10879834"/>
                  <a:pt x="1226757" y="10901577"/>
                </a:cubicBezTo>
                <a:cubicBezTo>
                  <a:pt x="1237559" y="10923498"/>
                  <a:pt x="1264417" y="10962990"/>
                  <a:pt x="1278505" y="10951592"/>
                </a:cubicBezTo>
                <a:close/>
                <a:moveTo>
                  <a:pt x="5610445" y="1157659"/>
                </a:moveTo>
                <a:cubicBezTo>
                  <a:pt x="5603131" y="1148401"/>
                  <a:pt x="5595201" y="1151927"/>
                  <a:pt x="5588054" y="1157474"/>
                </a:cubicBezTo>
                <a:cubicBezTo>
                  <a:pt x="5597347" y="1162250"/>
                  <a:pt x="5604792" y="1162861"/>
                  <a:pt x="5610445" y="1157659"/>
                </a:cubicBezTo>
                <a:close/>
                <a:moveTo>
                  <a:pt x="5685816" y="987075"/>
                </a:moveTo>
                <a:cubicBezTo>
                  <a:pt x="5694093" y="973657"/>
                  <a:pt x="5689187" y="946046"/>
                  <a:pt x="5681608" y="931314"/>
                </a:cubicBezTo>
                <a:cubicBezTo>
                  <a:pt x="5681850" y="950504"/>
                  <a:pt x="5676959" y="971443"/>
                  <a:pt x="5685816" y="987075"/>
                </a:cubicBezTo>
                <a:close/>
                <a:moveTo>
                  <a:pt x="5646055" y="1096705"/>
                </a:moveTo>
                <a:cubicBezTo>
                  <a:pt x="5648510" y="1087307"/>
                  <a:pt x="5643736" y="1073773"/>
                  <a:pt x="5652946" y="1068300"/>
                </a:cubicBezTo>
                <a:cubicBezTo>
                  <a:pt x="5648076" y="1064140"/>
                  <a:pt x="5648339" y="1058230"/>
                  <a:pt x="5639302" y="1055911"/>
                </a:cubicBezTo>
                <a:cubicBezTo>
                  <a:pt x="5634278" y="1074113"/>
                  <a:pt x="5634635" y="1090006"/>
                  <a:pt x="5640405" y="1104273"/>
                </a:cubicBezTo>
                <a:cubicBezTo>
                  <a:pt x="5643615" y="1102511"/>
                  <a:pt x="5645237" y="1099838"/>
                  <a:pt x="5646055" y="1096705"/>
                </a:cubicBezTo>
                <a:close/>
                <a:moveTo>
                  <a:pt x="5678327" y="1025279"/>
                </a:moveTo>
                <a:cubicBezTo>
                  <a:pt x="5683889" y="1021041"/>
                  <a:pt x="5682335" y="1000267"/>
                  <a:pt x="5673256" y="994247"/>
                </a:cubicBezTo>
                <a:cubicBezTo>
                  <a:pt x="5670269" y="1006319"/>
                  <a:pt x="5672136" y="1016518"/>
                  <a:pt x="5678327" y="1025279"/>
                </a:cubicBezTo>
                <a:close/>
                <a:moveTo>
                  <a:pt x="1771670" y="9869510"/>
                </a:moveTo>
                <a:cubicBezTo>
                  <a:pt x="1775786" y="9856237"/>
                  <a:pt x="1772161" y="9841878"/>
                  <a:pt x="1756373" y="9827766"/>
                </a:cubicBezTo>
                <a:cubicBezTo>
                  <a:pt x="1704038" y="9781328"/>
                  <a:pt x="1652687" y="9865216"/>
                  <a:pt x="1644961" y="9923654"/>
                </a:cubicBezTo>
                <a:cubicBezTo>
                  <a:pt x="1677301" y="9939371"/>
                  <a:pt x="1759322" y="9909328"/>
                  <a:pt x="1771670" y="9869510"/>
                </a:cubicBezTo>
                <a:close/>
                <a:moveTo>
                  <a:pt x="5630514" y="1141082"/>
                </a:moveTo>
                <a:cubicBezTo>
                  <a:pt x="5622284" y="1127067"/>
                  <a:pt x="5624195" y="1098450"/>
                  <a:pt x="5633157" y="1085001"/>
                </a:cubicBezTo>
                <a:cubicBezTo>
                  <a:pt x="5618587" y="1064837"/>
                  <a:pt x="5642748" y="1030651"/>
                  <a:pt x="5624400" y="1017522"/>
                </a:cubicBezTo>
                <a:cubicBezTo>
                  <a:pt x="5626122" y="1064484"/>
                  <a:pt x="5604009" y="1106940"/>
                  <a:pt x="5625357" y="1145164"/>
                </a:cubicBezTo>
                <a:cubicBezTo>
                  <a:pt x="5627849" y="1145596"/>
                  <a:pt x="5629434" y="1144287"/>
                  <a:pt x="5630514" y="1141082"/>
                </a:cubicBezTo>
                <a:close/>
                <a:moveTo>
                  <a:pt x="1338323" y="10872280"/>
                </a:moveTo>
                <a:cubicBezTo>
                  <a:pt x="1333110" y="10836635"/>
                  <a:pt x="1315929" y="10791414"/>
                  <a:pt x="1296728" y="10752922"/>
                </a:cubicBezTo>
                <a:cubicBezTo>
                  <a:pt x="1278722" y="10714959"/>
                  <a:pt x="1250047" y="10674187"/>
                  <a:pt x="1228623" y="10650431"/>
                </a:cubicBezTo>
                <a:cubicBezTo>
                  <a:pt x="1256801" y="10725755"/>
                  <a:pt x="1286174" y="10801608"/>
                  <a:pt x="1338323" y="10872280"/>
                </a:cubicBezTo>
                <a:close/>
                <a:moveTo>
                  <a:pt x="5636475" y="1156438"/>
                </a:moveTo>
                <a:cubicBezTo>
                  <a:pt x="5630995" y="1156695"/>
                  <a:pt x="5613110" y="1153145"/>
                  <a:pt x="5618302" y="1161130"/>
                </a:cubicBezTo>
                <a:cubicBezTo>
                  <a:pt x="5623493" y="1157732"/>
                  <a:pt x="5631441" y="1160240"/>
                  <a:pt x="5636475" y="1156438"/>
                </a:cubicBezTo>
                <a:close/>
                <a:moveTo>
                  <a:pt x="5696500" y="1020587"/>
                </a:moveTo>
                <a:cubicBezTo>
                  <a:pt x="5698381" y="1014053"/>
                  <a:pt x="5700386" y="1007238"/>
                  <a:pt x="5690539" y="1005231"/>
                </a:cubicBezTo>
                <a:cubicBezTo>
                  <a:pt x="5688658" y="1011766"/>
                  <a:pt x="5686778" y="1018300"/>
                  <a:pt x="5696500" y="1020587"/>
                </a:cubicBezTo>
                <a:close/>
                <a:moveTo>
                  <a:pt x="5666283" y="1092450"/>
                </a:moveTo>
                <a:cubicBezTo>
                  <a:pt x="5668809" y="1080792"/>
                  <a:pt x="5661506" y="1067145"/>
                  <a:pt x="5657649" y="1057657"/>
                </a:cubicBezTo>
                <a:cubicBezTo>
                  <a:pt x="5653929" y="1074426"/>
                  <a:pt x="5651174" y="1091288"/>
                  <a:pt x="5659990" y="1103218"/>
                </a:cubicBezTo>
                <a:cubicBezTo>
                  <a:pt x="5663508" y="1100002"/>
                  <a:pt x="5665441" y="1096336"/>
                  <a:pt x="5666283" y="1092450"/>
                </a:cubicBezTo>
                <a:close/>
                <a:moveTo>
                  <a:pt x="5875812" y="630233"/>
                </a:moveTo>
                <a:cubicBezTo>
                  <a:pt x="5859406" y="629646"/>
                  <a:pt x="5852572" y="600930"/>
                  <a:pt x="5839606" y="615187"/>
                </a:cubicBezTo>
                <a:cubicBezTo>
                  <a:pt x="5851604" y="621440"/>
                  <a:pt x="5865169" y="636000"/>
                  <a:pt x="5875812" y="630233"/>
                </a:cubicBezTo>
                <a:close/>
                <a:moveTo>
                  <a:pt x="1688764" y="10113340"/>
                </a:moveTo>
                <a:cubicBezTo>
                  <a:pt x="1688401" y="10109849"/>
                  <a:pt x="1678679" y="10094135"/>
                  <a:pt x="1672196" y="10101262"/>
                </a:cubicBezTo>
                <a:cubicBezTo>
                  <a:pt x="1672734" y="10104355"/>
                  <a:pt x="1682281" y="10120468"/>
                  <a:pt x="1688764" y="10113340"/>
                </a:cubicBezTo>
                <a:close/>
                <a:moveTo>
                  <a:pt x="5656545" y="1139862"/>
                </a:moveTo>
                <a:cubicBezTo>
                  <a:pt x="5658929" y="1135224"/>
                  <a:pt x="5659696" y="1131211"/>
                  <a:pt x="5658441" y="1127978"/>
                </a:cubicBezTo>
                <a:cubicBezTo>
                  <a:pt x="5654917" y="1126086"/>
                  <a:pt x="5652334" y="1126618"/>
                  <a:pt x="5649470" y="1127027"/>
                </a:cubicBezTo>
                <a:cubicBezTo>
                  <a:pt x="5645411" y="1133938"/>
                  <a:pt x="5649158" y="1137602"/>
                  <a:pt x="5656545" y="1139862"/>
                </a:cubicBezTo>
                <a:close/>
                <a:moveTo>
                  <a:pt x="5725193" y="992086"/>
                </a:moveTo>
                <a:cubicBezTo>
                  <a:pt x="5734782" y="980253"/>
                  <a:pt x="5720231" y="977506"/>
                  <a:pt x="5718901" y="969888"/>
                </a:cubicBezTo>
                <a:cubicBezTo>
                  <a:pt x="5718023" y="946065"/>
                  <a:pt x="5714967" y="922618"/>
                  <a:pt x="5711662" y="899732"/>
                </a:cubicBezTo>
                <a:cubicBezTo>
                  <a:pt x="5713395" y="895811"/>
                  <a:pt x="5726600" y="896289"/>
                  <a:pt x="5715128" y="891889"/>
                </a:cubicBezTo>
                <a:cubicBezTo>
                  <a:pt x="5714251" y="879449"/>
                  <a:pt x="5710120" y="904742"/>
                  <a:pt x="5705093" y="900177"/>
                </a:cubicBezTo>
                <a:cubicBezTo>
                  <a:pt x="5701534" y="886218"/>
                  <a:pt x="5704165" y="869636"/>
                  <a:pt x="5695068" y="857582"/>
                </a:cubicBezTo>
                <a:cubicBezTo>
                  <a:pt x="5690773" y="890837"/>
                  <a:pt x="5690884" y="918673"/>
                  <a:pt x="5693181" y="949150"/>
                </a:cubicBezTo>
                <a:cubicBezTo>
                  <a:pt x="5693777" y="961466"/>
                  <a:pt x="5690214" y="978639"/>
                  <a:pt x="5701357" y="987580"/>
                </a:cubicBezTo>
                <a:cubicBezTo>
                  <a:pt x="5710029" y="970990"/>
                  <a:pt x="5695408" y="932725"/>
                  <a:pt x="5700564" y="917259"/>
                </a:cubicBezTo>
                <a:cubicBezTo>
                  <a:pt x="5719029" y="938475"/>
                  <a:pt x="5697023" y="974617"/>
                  <a:pt x="5725193" y="992086"/>
                </a:cubicBezTo>
                <a:close/>
                <a:moveTo>
                  <a:pt x="5739425" y="959874"/>
                </a:moveTo>
                <a:cubicBezTo>
                  <a:pt x="5743088" y="944753"/>
                  <a:pt x="5742251" y="913247"/>
                  <a:pt x="5732361" y="896155"/>
                </a:cubicBezTo>
                <a:cubicBezTo>
                  <a:pt x="5724432" y="911065"/>
                  <a:pt x="5738621" y="929052"/>
                  <a:pt x="5730485" y="936840"/>
                </a:cubicBezTo>
                <a:cubicBezTo>
                  <a:pt x="5727025" y="924933"/>
                  <a:pt x="5731999" y="900013"/>
                  <a:pt x="5718108" y="899567"/>
                </a:cubicBezTo>
                <a:cubicBezTo>
                  <a:pt x="5720208" y="925939"/>
                  <a:pt x="5719477" y="953403"/>
                  <a:pt x="5728327" y="977401"/>
                </a:cubicBezTo>
                <a:cubicBezTo>
                  <a:pt x="5736661" y="962335"/>
                  <a:pt x="5727606" y="953982"/>
                  <a:pt x="5731773" y="940757"/>
                </a:cubicBezTo>
                <a:cubicBezTo>
                  <a:pt x="5738046" y="945538"/>
                  <a:pt x="5732063" y="955282"/>
                  <a:pt x="5739425" y="959874"/>
                </a:cubicBezTo>
                <a:close/>
                <a:moveTo>
                  <a:pt x="1486746" y="10589197"/>
                </a:moveTo>
                <a:cubicBezTo>
                  <a:pt x="1473404" y="10559010"/>
                  <a:pt x="1470148" y="10527563"/>
                  <a:pt x="1432131" y="10503621"/>
                </a:cubicBezTo>
                <a:cubicBezTo>
                  <a:pt x="1428481" y="10533446"/>
                  <a:pt x="1460671" y="10582439"/>
                  <a:pt x="1486746" y="10589197"/>
                </a:cubicBezTo>
                <a:close/>
                <a:moveTo>
                  <a:pt x="5670798" y="1136450"/>
                </a:moveTo>
                <a:cubicBezTo>
                  <a:pt x="5679966" y="1130123"/>
                  <a:pt x="5679106" y="1112334"/>
                  <a:pt x="5671891" y="1105129"/>
                </a:cubicBezTo>
                <a:cubicBezTo>
                  <a:pt x="5655361" y="1106864"/>
                  <a:pt x="5667256" y="1128524"/>
                  <a:pt x="5670798" y="1136450"/>
                </a:cubicBezTo>
                <a:close/>
                <a:moveTo>
                  <a:pt x="5696838" y="1084346"/>
                </a:moveTo>
                <a:cubicBezTo>
                  <a:pt x="5700204" y="1074451"/>
                  <a:pt x="5693468" y="1060091"/>
                  <a:pt x="5693509" y="1063793"/>
                </a:cubicBezTo>
                <a:cubicBezTo>
                  <a:pt x="5688591" y="1064298"/>
                  <a:pt x="5687396" y="1082183"/>
                  <a:pt x="5696838" y="1084346"/>
                </a:cubicBezTo>
                <a:close/>
                <a:moveTo>
                  <a:pt x="5706244" y="1063058"/>
                </a:moveTo>
                <a:cubicBezTo>
                  <a:pt x="5716443" y="1046808"/>
                  <a:pt x="5696841" y="1041829"/>
                  <a:pt x="5699480" y="1028265"/>
                </a:cubicBezTo>
                <a:cubicBezTo>
                  <a:pt x="5690030" y="1023085"/>
                  <a:pt x="5683997" y="1026111"/>
                  <a:pt x="5678782" y="1031841"/>
                </a:cubicBezTo>
                <a:cubicBezTo>
                  <a:pt x="5691121" y="1034280"/>
                  <a:pt x="5668756" y="1043146"/>
                  <a:pt x="5681103" y="1048602"/>
                </a:cubicBezTo>
                <a:cubicBezTo>
                  <a:pt x="5689282" y="1044515"/>
                  <a:pt x="5683619" y="1035318"/>
                  <a:pt x="5690560" y="1034032"/>
                </a:cubicBezTo>
                <a:cubicBezTo>
                  <a:pt x="5700423" y="1042073"/>
                  <a:pt x="5694639" y="1055922"/>
                  <a:pt x="5706244" y="1063058"/>
                </a:cubicBezTo>
                <a:close/>
                <a:moveTo>
                  <a:pt x="5768620" y="921885"/>
                </a:moveTo>
                <a:lnTo>
                  <a:pt x="5760763" y="918414"/>
                </a:lnTo>
                <a:cubicBezTo>
                  <a:pt x="5753369" y="924521"/>
                  <a:pt x="5769365" y="931588"/>
                  <a:pt x="5768620" y="921885"/>
                </a:cubicBezTo>
                <a:close/>
                <a:moveTo>
                  <a:pt x="5685536" y="1117518"/>
                </a:moveTo>
                <a:cubicBezTo>
                  <a:pt x="5690693" y="1113436"/>
                  <a:pt x="5695808" y="1094269"/>
                  <a:pt x="5681752" y="1090402"/>
                </a:cubicBezTo>
                <a:cubicBezTo>
                  <a:pt x="5674449" y="1095545"/>
                  <a:pt x="5681870" y="1109872"/>
                  <a:pt x="5685536" y="1117518"/>
                </a:cubicBezTo>
                <a:close/>
                <a:moveTo>
                  <a:pt x="5758408" y="971567"/>
                </a:moveTo>
                <a:cubicBezTo>
                  <a:pt x="5760691" y="969437"/>
                  <a:pt x="5762007" y="966838"/>
                  <a:pt x="5760298" y="962735"/>
                </a:cubicBezTo>
                <a:cubicBezTo>
                  <a:pt x="5753208" y="955250"/>
                  <a:pt x="5746509" y="975725"/>
                  <a:pt x="5750718" y="977585"/>
                </a:cubicBezTo>
                <a:cubicBezTo>
                  <a:pt x="5752876" y="975358"/>
                  <a:pt x="5756125" y="973697"/>
                  <a:pt x="5758408" y="971567"/>
                </a:cubicBezTo>
                <a:close/>
                <a:moveTo>
                  <a:pt x="5691496" y="1132874"/>
                </a:moveTo>
                <a:cubicBezTo>
                  <a:pt x="5685727" y="1129990"/>
                  <a:pt x="5682087" y="1131395"/>
                  <a:pt x="5680050" y="1137525"/>
                </a:cubicBezTo>
                <a:cubicBezTo>
                  <a:pt x="5686199" y="1142586"/>
                  <a:pt x="5687576" y="1134155"/>
                  <a:pt x="5691496" y="1132874"/>
                </a:cubicBezTo>
                <a:close/>
                <a:moveTo>
                  <a:pt x="5907552" y="645685"/>
                </a:moveTo>
                <a:cubicBezTo>
                  <a:pt x="5896962" y="636247"/>
                  <a:pt x="5891649" y="614865"/>
                  <a:pt x="5875817" y="614056"/>
                </a:cubicBezTo>
                <a:cubicBezTo>
                  <a:pt x="5884991" y="622392"/>
                  <a:pt x="5891519" y="652877"/>
                  <a:pt x="5907552" y="645685"/>
                </a:cubicBezTo>
                <a:close/>
                <a:moveTo>
                  <a:pt x="1745865" y="10084331"/>
                </a:moveTo>
                <a:cubicBezTo>
                  <a:pt x="1740241" y="10080893"/>
                  <a:pt x="1734255" y="10073966"/>
                  <a:pt x="1730152" y="10077863"/>
                </a:cubicBezTo>
                <a:cubicBezTo>
                  <a:pt x="1737897" y="10080810"/>
                  <a:pt x="1736791" y="10098401"/>
                  <a:pt x="1745865" y="10084331"/>
                </a:cubicBezTo>
                <a:close/>
                <a:moveTo>
                  <a:pt x="5716095" y="1099216"/>
                </a:moveTo>
                <a:cubicBezTo>
                  <a:pt x="5702353" y="1096157"/>
                  <a:pt x="5707768" y="1105915"/>
                  <a:pt x="5706110" y="1114222"/>
                </a:cubicBezTo>
                <a:cubicBezTo>
                  <a:pt x="5702347" y="1115907"/>
                  <a:pt x="5696041" y="1110442"/>
                  <a:pt x="5694507" y="1118469"/>
                </a:cubicBezTo>
                <a:cubicBezTo>
                  <a:pt x="5694549" y="1122170"/>
                  <a:pt x="5694714" y="1125591"/>
                  <a:pt x="5696530" y="1129072"/>
                </a:cubicBezTo>
                <a:cubicBezTo>
                  <a:pt x="5704609" y="1122933"/>
                  <a:pt x="5710996" y="1113032"/>
                  <a:pt x="5716095" y="1099216"/>
                </a:cubicBezTo>
                <a:close/>
                <a:moveTo>
                  <a:pt x="5932215" y="659913"/>
                </a:moveTo>
                <a:cubicBezTo>
                  <a:pt x="5923829" y="647642"/>
                  <a:pt x="5920482" y="634742"/>
                  <a:pt x="5908603" y="622832"/>
                </a:cubicBezTo>
                <a:cubicBezTo>
                  <a:pt x="5907615" y="634768"/>
                  <a:pt x="5922127" y="656883"/>
                  <a:pt x="5932215" y="659913"/>
                </a:cubicBezTo>
                <a:close/>
                <a:moveTo>
                  <a:pt x="1440026" y="10844817"/>
                </a:moveTo>
                <a:cubicBezTo>
                  <a:pt x="1416360" y="10749577"/>
                  <a:pt x="1370847" y="10658495"/>
                  <a:pt x="1313570" y="10570315"/>
                </a:cubicBezTo>
                <a:cubicBezTo>
                  <a:pt x="1296138" y="10609768"/>
                  <a:pt x="1333509" y="10661050"/>
                  <a:pt x="1353165" y="10704983"/>
                </a:cubicBezTo>
                <a:cubicBezTo>
                  <a:pt x="1375491" y="10755810"/>
                  <a:pt x="1399894" y="10805175"/>
                  <a:pt x="1420523" y="10849061"/>
                </a:cubicBezTo>
                <a:cubicBezTo>
                  <a:pt x="1428143" y="10853380"/>
                  <a:pt x="1435893" y="10856328"/>
                  <a:pt x="1440026" y="10844817"/>
                </a:cubicBezTo>
                <a:close/>
                <a:moveTo>
                  <a:pt x="1474151" y="10791306"/>
                </a:moveTo>
                <a:cubicBezTo>
                  <a:pt x="1442173" y="10718113"/>
                  <a:pt x="1401704" y="10646885"/>
                  <a:pt x="1350974" y="10577314"/>
                </a:cubicBezTo>
                <a:cubicBezTo>
                  <a:pt x="1357517" y="10653082"/>
                  <a:pt x="1426989" y="10714738"/>
                  <a:pt x="1452812" y="10785687"/>
                </a:cubicBezTo>
                <a:cubicBezTo>
                  <a:pt x="1460209" y="10789432"/>
                  <a:pt x="1468988" y="10797598"/>
                  <a:pt x="1474151" y="10791306"/>
                </a:cubicBezTo>
                <a:close/>
                <a:moveTo>
                  <a:pt x="5956293" y="670076"/>
                </a:moveTo>
                <a:cubicBezTo>
                  <a:pt x="5952708" y="668492"/>
                  <a:pt x="5949382" y="664167"/>
                  <a:pt x="5946603" y="667222"/>
                </a:cubicBezTo>
                <a:cubicBezTo>
                  <a:pt x="5948021" y="668324"/>
                  <a:pt x="5949438" y="669426"/>
                  <a:pt x="5947188" y="671287"/>
                </a:cubicBezTo>
                <a:cubicBezTo>
                  <a:pt x="5950597" y="673270"/>
                  <a:pt x="5953608" y="675076"/>
                  <a:pt x="5956293" y="670076"/>
                </a:cubicBezTo>
                <a:close/>
                <a:moveTo>
                  <a:pt x="1155387" y="11541631"/>
                </a:moveTo>
                <a:cubicBezTo>
                  <a:pt x="1152072" y="11536733"/>
                  <a:pt x="1146676" y="11532470"/>
                  <a:pt x="1136826" y="11530297"/>
                </a:cubicBezTo>
                <a:cubicBezTo>
                  <a:pt x="1125846" y="11540201"/>
                  <a:pt x="1153692" y="11548880"/>
                  <a:pt x="1155387" y="11541631"/>
                </a:cubicBezTo>
                <a:close/>
                <a:moveTo>
                  <a:pt x="1420303" y="10967090"/>
                </a:moveTo>
                <a:cubicBezTo>
                  <a:pt x="1410690" y="10961889"/>
                  <a:pt x="1399825" y="10950896"/>
                  <a:pt x="1392540" y="10957680"/>
                </a:cubicBezTo>
                <a:cubicBezTo>
                  <a:pt x="1405824" y="10962121"/>
                  <a:pt x="1406689" y="10992511"/>
                  <a:pt x="1420303" y="10967090"/>
                </a:cubicBezTo>
                <a:close/>
                <a:moveTo>
                  <a:pt x="1394040" y="11034077"/>
                </a:moveTo>
                <a:cubicBezTo>
                  <a:pt x="1371011" y="11005326"/>
                  <a:pt x="1369960" y="10971043"/>
                  <a:pt x="1333575" y="10944487"/>
                </a:cubicBezTo>
                <a:cubicBezTo>
                  <a:pt x="1326710" y="10980512"/>
                  <a:pt x="1338949" y="11012117"/>
                  <a:pt x="1374537" y="11038321"/>
                </a:cubicBezTo>
                <a:cubicBezTo>
                  <a:pt x="1381712" y="11041491"/>
                  <a:pt x="1387987" y="11038072"/>
                  <a:pt x="1394040" y="11034077"/>
                </a:cubicBezTo>
                <a:close/>
                <a:moveTo>
                  <a:pt x="5593833" y="1533517"/>
                </a:moveTo>
                <a:cubicBezTo>
                  <a:pt x="5587154" y="1532470"/>
                  <a:pt x="5591014" y="1519423"/>
                  <a:pt x="5583910" y="1525802"/>
                </a:cubicBezTo>
                <a:cubicBezTo>
                  <a:pt x="5584800" y="1528098"/>
                  <a:pt x="5588675" y="1539804"/>
                  <a:pt x="5593833" y="1533517"/>
                </a:cubicBezTo>
                <a:close/>
                <a:moveTo>
                  <a:pt x="5801066" y="1073150"/>
                </a:moveTo>
                <a:cubicBezTo>
                  <a:pt x="5782313" y="1060177"/>
                  <a:pt x="5753252" y="1047002"/>
                  <a:pt x="5733040" y="1046441"/>
                </a:cubicBezTo>
                <a:cubicBezTo>
                  <a:pt x="5746801" y="1066917"/>
                  <a:pt x="5777422" y="1081116"/>
                  <a:pt x="5801066" y="1073150"/>
                </a:cubicBezTo>
                <a:close/>
                <a:moveTo>
                  <a:pt x="1825334" y="10131662"/>
                </a:moveTo>
                <a:cubicBezTo>
                  <a:pt x="1823278" y="10137982"/>
                  <a:pt x="1819751" y="10144096"/>
                  <a:pt x="1814520" y="10149873"/>
                </a:cubicBezTo>
                <a:cubicBezTo>
                  <a:pt x="1787841" y="10179004"/>
                  <a:pt x="1728942" y="10178671"/>
                  <a:pt x="1691730" y="10150811"/>
                </a:cubicBezTo>
                <a:cubicBezTo>
                  <a:pt x="1651331" y="10121542"/>
                  <a:pt x="1628108" y="10064178"/>
                  <a:pt x="1611534" y="10031638"/>
                </a:cubicBezTo>
                <a:cubicBezTo>
                  <a:pt x="1622076" y="10003467"/>
                  <a:pt x="1633018" y="9975472"/>
                  <a:pt x="1631583" y="9949621"/>
                </a:cubicBezTo>
                <a:cubicBezTo>
                  <a:pt x="1577656" y="9939116"/>
                  <a:pt x="1533409" y="9927178"/>
                  <a:pt x="1485347" y="9892620"/>
                </a:cubicBezTo>
                <a:cubicBezTo>
                  <a:pt x="1431040" y="9853875"/>
                  <a:pt x="1387240" y="9790275"/>
                  <a:pt x="1329943" y="9758297"/>
                </a:cubicBezTo>
                <a:cubicBezTo>
                  <a:pt x="1246787" y="9711564"/>
                  <a:pt x="1176990" y="9756374"/>
                  <a:pt x="1098368" y="9755417"/>
                </a:cubicBezTo>
                <a:cubicBezTo>
                  <a:pt x="1188083" y="9861668"/>
                  <a:pt x="1166500" y="9984876"/>
                  <a:pt x="1280615" y="10087633"/>
                </a:cubicBezTo>
                <a:cubicBezTo>
                  <a:pt x="1294781" y="10094369"/>
                  <a:pt x="1321607" y="10088617"/>
                  <a:pt x="1328609" y="10112646"/>
                </a:cubicBezTo>
                <a:cubicBezTo>
                  <a:pt x="1380434" y="10095578"/>
                  <a:pt x="1503002" y="10183514"/>
                  <a:pt x="1507320" y="10249178"/>
                </a:cubicBezTo>
                <a:cubicBezTo>
                  <a:pt x="1510111" y="10287048"/>
                  <a:pt x="1482215" y="10307075"/>
                  <a:pt x="1460058" y="10341058"/>
                </a:cubicBezTo>
                <a:cubicBezTo>
                  <a:pt x="1424560" y="10344881"/>
                  <a:pt x="1387901" y="10308224"/>
                  <a:pt x="1385789" y="10276365"/>
                </a:cubicBezTo>
                <a:cubicBezTo>
                  <a:pt x="1395075" y="10258581"/>
                  <a:pt x="1406794" y="10259001"/>
                  <a:pt x="1415950" y="10242588"/>
                </a:cubicBezTo>
                <a:cubicBezTo>
                  <a:pt x="1406200" y="10197838"/>
                  <a:pt x="1316460" y="10188637"/>
                  <a:pt x="1318242" y="10140419"/>
                </a:cubicBezTo>
                <a:cubicBezTo>
                  <a:pt x="1306243" y="10134165"/>
                  <a:pt x="1295673" y="10133302"/>
                  <a:pt x="1283581" y="10125105"/>
                </a:cubicBezTo>
                <a:cubicBezTo>
                  <a:pt x="1282018" y="10100624"/>
                  <a:pt x="1251926" y="10091134"/>
                  <a:pt x="1237961" y="10076400"/>
                </a:cubicBezTo>
                <a:cubicBezTo>
                  <a:pt x="1157627" y="9990947"/>
                  <a:pt x="1160134" y="9860261"/>
                  <a:pt x="1088849" y="9768339"/>
                </a:cubicBezTo>
                <a:cubicBezTo>
                  <a:pt x="1056357" y="9753507"/>
                  <a:pt x="1027247" y="9711621"/>
                  <a:pt x="999546" y="9703188"/>
                </a:cubicBezTo>
                <a:cubicBezTo>
                  <a:pt x="982285" y="9696990"/>
                  <a:pt x="1007413" y="9684303"/>
                  <a:pt x="993071" y="9677966"/>
                </a:cubicBezTo>
                <a:cubicBezTo>
                  <a:pt x="976152" y="9666684"/>
                  <a:pt x="943516" y="9665110"/>
                  <a:pt x="923296" y="9641902"/>
                </a:cubicBezTo>
                <a:cubicBezTo>
                  <a:pt x="877044" y="9588160"/>
                  <a:pt x="925300" y="9504809"/>
                  <a:pt x="852553" y="9447450"/>
                </a:cubicBezTo>
                <a:cubicBezTo>
                  <a:pt x="807983" y="9412531"/>
                  <a:pt x="753115" y="9414933"/>
                  <a:pt x="706995" y="9396457"/>
                </a:cubicBezTo>
                <a:cubicBezTo>
                  <a:pt x="689113" y="9389509"/>
                  <a:pt x="655301" y="9359343"/>
                  <a:pt x="646059" y="9341463"/>
                </a:cubicBezTo>
                <a:cubicBezTo>
                  <a:pt x="624332" y="9299033"/>
                  <a:pt x="623410" y="9194428"/>
                  <a:pt x="658056" y="9132182"/>
                </a:cubicBezTo>
                <a:cubicBezTo>
                  <a:pt x="677248" y="9097365"/>
                  <a:pt x="712883" y="9059822"/>
                  <a:pt x="741680" y="9046378"/>
                </a:cubicBezTo>
                <a:cubicBezTo>
                  <a:pt x="779221" y="9028232"/>
                  <a:pt x="893375" y="9022051"/>
                  <a:pt x="936633" y="9098735"/>
                </a:cubicBezTo>
                <a:cubicBezTo>
                  <a:pt x="947856" y="9113210"/>
                  <a:pt x="952210" y="9086110"/>
                  <a:pt x="962895" y="9097492"/>
                </a:cubicBezTo>
                <a:cubicBezTo>
                  <a:pt x="981382" y="9117080"/>
                  <a:pt x="1002963" y="9136131"/>
                  <a:pt x="1015837" y="9156569"/>
                </a:cubicBezTo>
                <a:cubicBezTo>
                  <a:pt x="1081992" y="9104915"/>
                  <a:pt x="1153826" y="9025319"/>
                  <a:pt x="1224227" y="9045959"/>
                </a:cubicBezTo>
                <a:cubicBezTo>
                  <a:pt x="1241839" y="9051362"/>
                  <a:pt x="1270089" y="9067174"/>
                  <a:pt x="1287536" y="9077261"/>
                </a:cubicBezTo>
                <a:cubicBezTo>
                  <a:pt x="1347937" y="9112990"/>
                  <a:pt x="1387100" y="9161220"/>
                  <a:pt x="1439705" y="9209205"/>
                </a:cubicBezTo>
                <a:cubicBezTo>
                  <a:pt x="1542303" y="9303542"/>
                  <a:pt x="1694652" y="9418911"/>
                  <a:pt x="1654499" y="9524875"/>
                </a:cubicBezTo>
                <a:cubicBezTo>
                  <a:pt x="1646853" y="9544335"/>
                  <a:pt x="1613242" y="9595619"/>
                  <a:pt x="1587442" y="9622758"/>
                </a:cubicBezTo>
                <a:cubicBezTo>
                  <a:pt x="1542722" y="9670085"/>
                  <a:pt x="1454516" y="9709141"/>
                  <a:pt x="1393096" y="9672487"/>
                </a:cubicBezTo>
                <a:cubicBezTo>
                  <a:pt x="1305991" y="9620678"/>
                  <a:pt x="1178657" y="9518741"/>
                  <a:pt x="1109360" y="9443874"/>
                </a:cubicBezTo>
                <a:cubicBezTo>
                  <a:pt x="1080364" y="9412507"/>
                  <a:pt x="1047349" y="9382693"/>
                  <a:pt x="1029073" y="9359394"/>
                </a:cubicBezTo>
                <a:cubicBezTo>
                  <a:pt x="1007869" y="9331944"/>
                  <a:pt x="981717" y="9270431"/>
                  <a:pt x="980480" y="9252757"/>
                </a:cubicBezTo>
                <a:cubicBezTo>
                  <a:pt x="979723" y="9232915"/>
                  <a:pt x="986661" y="9231223"/>
                  <a:pt x="993395" y="9200893"/>
                </a:cubicBezTo>
                <a:cubicBezTo>
                  <a:pt x="974908" y="9181306"/>
                  <a:pt x="952355" y="9162300"/>
                  <a:pt x="929227" y="9143518"/>
                </a:cubicBezTo>
                <a:cubicBezTo>
                  <a:pt x="923100" y="9133674"/>
                  <a:pt x="930146" y="9122038"/>
                  <a:pt x="927113" y="9111658"/>
                </a:cubicBezTo>
                <a:cubicBezTo>
                  <a:pt x="823394" y="9010162"/>
                  <a:pt x="696208" y="9057688"/>
                  <a:pt x="657795" y="9187734"/>
                </a:cubicBezTo>
                <a:cubicBezTo>
                  <a:pt x="642007" y="9240708"/>
                  <a:pt x="648899" y="9327491"/>
                  <a:pt x="680321" y="9356601"/>
                </a:cubicBezTo>
                <a:cubicBezTo>
                  <a:pt x="720917" y="9394045"/>
                  <a:pt x="791033" y="9388389"/>
                  <a:pt x="842447" y="9419670"/>
                </a:cubicBezTo>
                <a:cubicBezTo>
                  <a:pt x="908741" y="9460381"/>
                  <a:pt x="912386" y="9503861"/>
                  <a:pt x="919239" y="9557323"/>
                </a:cubicBezTo>
                <a:cubicBezTo>
                  <a:pt x="922759" y="9585998"/>
                  <a:pt x="920841" y="9615126"/>
                  <a:pt x="935826" y="9630785"/>
                </a:cubicBezTo>
                <a:cubicBezTo>
                  <a:pt x="961893" y="9658004"/>
                  <a:pt x="1012048" y="9663037"/>
                  <a:pt x="1031233" y="9660570"/>
                </a:cubicBezTo>
                <a:cubicBezTo>
                  <a:pt x="1054526" y="9674669"/>
                  <a:pt x="1080403" y="9714174"/>
                  <a:pt x="1108735" y="9727644"/>
                </a:cubicBezTo>
                <a:cubicBezTo>
                  <a:pt x="1142423" y="9743004"/>
                  <a:pt x="1189658" y="9711538"/>
                  <a:pt x="1232373" y="9711855"/>
                </a:cubicBezTo>
                <a:cubicBezTo>
                  <a:pt x="1263768" y="9711930"/>
                  <a:pt x="1308894" y="9721876"/>
                  <a:pt x="1335550" y="9736985"/>
                </a:cubicBezTo>
                <a:cubicBezTo>
                  <a:pt x="1374604" y="9758523"/>
                  <a:pt x="1402731" y="9796167"/>
                  <a:pt x="1437340" y="9826685"/>
                </a:cubicBezTo>
                <a:cubicBezTo>
                  <a:pt x="1495393" y="9878504"/>
                  <a:pt x="1554916" y="9916221"/>
                  <a:pt x="1627945" y="9926603"/>
                </a:cubicBezTo>
                <a:cubicBezTo>
                  <a:pt x="1649801" y="9878214"/>
                  <a:pt x="1640371" y="9819807"/>
                  <a:pt x="1699077" y="9795788"/>
                </a:cubicBezTo>
                <a:cubicBezTo>
                  <a:pt x="1745149" y="9776654"/>
                  <a:pt x="1808625" y="9839909"/>
                  <a:pt x="1791445" y="9884180"/>
                </a:cubicBezTo>
                <a:cubicBezTo>
                  <a:pt x="1764943" y="9949547"/>
                  <a:pt x="1686757" y="9945452"/>
                  <a:pt x="1645366" y="9944292"/>
                </a:cubicBezTo>
                <a:cubicBezTo>
                  <a:pt x="1659251" y="9998005"/>
                  <a:pt x="1658591" y="10053382"/>
                  <a:pt x="1718931" y="10100025"/>
                </a:cubicBezTo>
                <a:cubicBezTo>
                  <a:pt x="1737308" y="10092920"/>
                  <a:pt x="1707232" y="10071542"/>
                  <a:pt x="1709673" y="10057396"/>
                </a:cubicBezTo>
                <a:cubicBezTo>
                  <a:pt x="1703360" y="10043663"/>
                  <a:pt x="1717897" y="10021539"/>
                  <a:pt x="1732114" y="10013071"/>
                </a:cubicBezTo>
                <a:cubicBezTo>
                  <a:pt x="1782036" y="10033047"/>
                  <a:pt x="1839727" y="10087420"/>
                  <a:pt x="1825334" y="10131662"/>
                </a:cubicBezTo>
                <a:close/>
                <a:moveTo>
                  <a:pt x="6003017" y="701190"/>
                </a:moveTo>
                <a:cubicBezTo>
                  <a:pt x="5998800" y="694568"/>
                  <a:pt x="5998827" y="686965"/>
                  <a:pt x="5991516" y="680880"/>
                </a:cubicBezTo>
                <a:cubicBezTo>
                  <a:pt x="5986756" y="687343"/>
                  <a:pt x="5995153" y="703901"/>
                  <a:pt x="6003017" y="701190"/>
                </a:cubicBezTo>
                <a:close/>
                <a:moveTo>
                  <a:pt x="1459942" y="10984127"/>
                </a:moveTo>
                <a:cubicBezTo>
                  <a:pt x="1386700" y="10859836"/>
                  <a:pt x="1361423" y="10698153"/>
                  <a:pt x="1253284" y="10598930"/>
                </a:cubicBezTo>
                <a:cubicBezTo>
                  <a:pt x="1231847" y="10628039"/>
                  <a:pt x="1265156" y="10663715"/>
                  <a:pt x="1278535" y="10690584"/>
                </a:cubicBezTo>
                <a:cubicBezTo>
                  <a:pt x="1327302" y="10792630"/>
                  <a:pt x="1385953" y="10901422"/>
                  <a:pt x="1446464" y="10991986"/>
                </a:cubicBezTo>
                <a:cubicBezTo>
                  <a:pt x="1451998" y="10993478"/>
                  <a:pt x="1456197" y="10991523"/>
                  <a:pt x="1459942" y="10984127"/>
                </a:cubicBezTo>
                <a:close/>
                <a:moveTo>
                  <a:pt x="1198178" y="11584483"/>
                </a:moveTo>
                <a:cubicBezTo>
                  <a:pt x="1197974" y="11583008"/>
                  <a:pt x="1196492" y="11581114"/>
                  <a:pt x="1192984" y="11578343"/>
                </a:cubicBezTo>
                <a:cubicBezTo>
                  <a:pt x="1188791" y="11580989"/>
                  <a:pt x="1167040" y="11592548"/>
                  <a:pt x="1185592" y="11598792"/>
                </a:cubicBezTo>
                <a:cubicBezTo>
                  <a:pt x="1187888" y="11589564"/>
                  <a:pt x="1198789" y="11588909"/>
                  <a:pt x="1198178" y="11584483"/>
                </a:cubicBezTo>
                <a:close/>
                <a:moveTo>
                  <a:pt x="1445319" y="11033395"/>
                </a:moveTo>
                <a:cubicBezTo>
                  <a:pt x="1421505" y="11029066"/>
                  <a:pt x="1423374" y="10994644"/>
                  <a:pt x="1403446" y="11006320"/>
                </a:cubicBezTo>
                <a:cubicBezTo>
                  <a:pt x="1412680" y="11019926"/>
                  <a:pt x="1409530" y="11035682"/>
                  <a:pt x="1427653" y="11047500"/>
                </a:cubicBezTo>
                <a:cubicBezTo>
                  <a:pt x="1432945" y="11039836"/>
                  <a:pt x="1440565" y="11044155"/>
                  <a:pt x="1445319" y="11033395"/>
                </a:cubicBezTo>
                <a:close/>
                <a:moveTo>
                  <a:pt x="1191099" y="11608882"/>
                </a:moveTo>
                <a:cubicBezTo>
                  <a:pt x="1192093" y="11606633"/>
                  <a:pt x="1191760" y="11603796"/>
                  <a:pt x="1189273" y="11600122"/>
                </a:cubicBezTo>
                <a:cubicBezTo>
                  <a:pt x="1182739" y="11602847"/>
                  <a:pt x="1160308" y="11608611"/>
                  <a:pt x="1168690" y="11619964"/>
                </a:cubicBezTo>
                <a:cubicBezTo>
                  <a:pt x="1173199" y="11617086"/>
                  <a:pt x="1188118" y="11615630"/>
                  <a:pt x="1191099" y="11608882"/>
                </a:cubicBezTo>
                <a:close/>
                <a:moveTo>
                  <a:pt x="1528133" y="10851358"/>
                </a:moveTo>
                <a:cubicBezTo>
                  <a:pt x="1538977" y="10833286"/>
                  <a:pt x="1533847" y="10795295"/>
                  <a:pt x="1527208" y="10774738"/>
                </a:cubicBezTo>
                <a:cubicBezTo>
                  <a:pt x="1501014" y="10696003"/>
                  <a:pt x="1429759" y="10609267"/>
                  <a:pt x="1387909" y="10533618"/>
                </a:cubicBezTo>
                <a:cubicBezTo>
                  <a:pt x="1409045" y="10645365"/>
                  <a:pt x="1468965" y="10748051"/>
                  <a:pt x="1528133" y="10851358"/>
                </a:cubicBezTo>
                <a:close/>
                <a:moveTo>
                  <a:pt x="5832623" y="1109524"/>
                </a:moveTo>
                <a:cubicBezTo>
                  <a:pt x="5824574" y="1093580"/>
                  <a:pt x="5790404" y="1079822"/>
                  <a:pt x="5772859" y="1086130"/>
                </a:cubicBezTo>
                <a:cubicBezTo>
                  <a:pt x="5781048" y="1107828"/>
                  <a:pt x="5811676" y="1113660"/>
                  <a:pt x="5832623" y="1109524"/>
                </a:cubicBezTo>
                <a:close/>
                <a:moveTo>
                  <a:pt x="1196910" y="11630166"/>
                </a:moveTo>
                <a:cubicBezTo>
                  <a:pt x="1199423" y="11623213"/>
                  <a:pt x="1197334" y="11618759"/>
                  <a:pt x="1193018" y="11615349"/>
                </a:cubicBezTo>
                <a:cubicBezTo>
                  <a:pt x="1191096" y="11620665"/>
                  <a:pt x="1187868" y="11623198"/>
                  <a:pt x="1184640" y="11625731"/>
                </a:cubicBezTo>
                <a:close/>
                <a:moveTo>
                  <a:pt x="1570461" y="10785752"/>
                </a:moveTo>
                <a:cubicBezTo>
                  <a:pt x="1527185" y="10725191"/>
                  <a:pt x="1514494" y="10630989"/>
                  <a:pt x="1451531" y="10591262"/>
                </a:cubicBezTo>
                <a:cubicBezTo>
                  <a:pt x="1478763" y="10659023"/>
                  <a:pt x="1520278" y="10723569"/>
                  <a:pt x="1550958" y="10789995"/>
                </a:cubicBezTo>
                <a:cubicBezTo>
                  <a:pt x="1558755" y="10793916"/>
                  <a:pt x="1566328" y="10797262"/>
                  <a:pt x="1570461" y="10785752"/>
                </a:cubicBezTo>
                <a:close/>
                <a:moveTo>
                  <a:pt x="5652912" y="1553910"/>
                </a:moveTo>
                <a:cubicBezTo>
                  <a:pt x="5649104" y="1551752"/>
                  <a:pt x="5652741" y="1538131"/>
                  <a:pt x="5644443" y="1543982"/>
                </a:cubicBezTo>
                <a:cubicBezTo>
                  <a:pt x="5648250" y="1546140"/>
                  <a:pt x="5644613" y="1559761"/>
                  <a:pt x="5652912" y="1553910"/>
                </a:cubicBezTo>
                <a:close/>
                <a:moveTo>
                  <a:pt x="1496712" y="10965603"/>
                </a:moveTo>
                <a:cubicBezTo>
                  <a:pt x="1481127" y="10941570"/>
                  <a:pt x="1471407" y="10889167"/>
                  <a:pt x="1438881" y="10886227"/>
                </a:cubicBezTo>
                <a:cubicBezTo>
                  <a:pt x="1454827" y="10913754"/>
                  <a:pt x="1448351" y="10945663"/>
                  <a:pt x="1477209" y="10969847"/>
                </a:cubicBezTo>
                <a:cubicBezTo>
                  <a:pt x="1484959" y="10972794"/>
                  <a:pt x="1490836" y="10969198"/>
                  <a:pt x="1496712" y="10965603"/>
                </a:cubicBezTo>
                <a:close/>
                <a:moveTo>
                  <a:pt x="5831499" y="1162928"/>
                </a:moveTo>
                <a:cubicBezTo>
                  <a:pt x="5827569" y="1149809"/>
                  <a:pt x="5816887" y="1139063"/>
                  <a:pt x="5804869" y="1129066"/>
                </a:cubicBezTo>
                <a:cubicBezTo>
                  <a:pt x="5793646" y="1135490"/>
                  <a:pt x="5812266" y="1145726"/>
                  <a:pt x="5808934" y="1156306"/>
                </a:cubicBezTo>
                <a:cubicBezTo>
                  <a:pt x="5780080" y="1150253"/>
                  <a:pt x="5797926" y="1107585"/>
                  <a:pt x="5765349" y="1095535"/>
                </a:cubicBezTo>
                <a:cubicBezTo>
                  <a:pt x="5758988" y="1114485"/>
                  <a:pt x="5771758" y="1125819"/>
                  <a:pt x="5770373" y="1142616"/>
                </a:cubicBezTo>
                <a:cubicBezTo>
                  <a:pt x="5739536" y="1118278"/>
                  <a:pt x="5770975" y="1069898"/>
                  <a:pt x="5723963" y="1051804"/>
                </a:cubicBezTo>
                <a:cubicBezTo>
                  <a:pt x="5715260" y="1090477"/>
                  <a:pt x="5747555" y="1156304"/>
                  <a:pt x="5813326" y="1167620"/>
                </a:cubicBezTo>
                <a:cubicBezTo>
                  <a:pt x="5816099" y="1168176"/>
                  <a:pt x="5825846" y="1168131"/>
                  <a:pt x="5831499" y="1162928"/>
                </a:cubicBezTo>
                <a:close/>
                <a:moveTo>
                  <a:pt x="6035564" y="721281"/>
                </a:moveTo>
                <a:cubicBezTo>
                  <a:pt x="6027317" y="711927"/>
                  <a:pt x="6025849" y="689388"/>
                  <a:pt x="6008294" y="689245"/>
                </a:cubicBezTo>
                <a:cubicBezTo>
                  <a:pt x="6015967" y="698822"/>
                  <a:pt x="6019159" y="720694"/>
                  <a:pt x="6035564" y="721281"/>
                </a:cubicBezTo>
                <a:close/>
                <a:moveTo>
                  <a:pt x="5855662" y="1151509"/>
                </a:moveTo>
                <a:cubicBezTo>
                  <a:pt x="5852623" y="1134096"/>
                  <a:pt x="5836007" y="1117046"/>
                  <a:pt x="5813791" y="1123299"/>
                </a:cubicBezTo>
                <a:cubicBezTo>
                  <a:pt x="5823597" y="1132988"/>
                  <a:pt x="5839066" y="1151876"/>
                  <a:pt x="5855662" y="1151509"/>
                </a:cubicBezTo>
                <a:close/>
                <a:moveTo>
                  <a:pt x="1537648" y="10972021"/>
                </a:moveTo>
                <a:cubicBezTo>
                  <a:pt x="1557203" y="10939220"/>
                  <a:pt x="1566695" y="10901023"/>
                  <a:pt x="1550505" y="10882676"/>
                </a:cubicBezTo>
                <a:cubicBezTo>
                  <a:pt x="1530952" y="10943102"/>
                  <a:pt x="1494508" y="10988921"/>
                  <a:pt x="1464423" y="11028975"/>
                </a:cubicBezTo>
                <a:cubicBezTo>
                  <a:pt x="1488478" y="11032221"/>
                  <a:pt x="1518094" y="11004820"/>
                  <a:pt x="1537648" y="10972021"/>
                </a:cubicBezTo>
                <a:close/>
                <a:moveTo>
                  <a:pt x="6064055" y="746242"/>
                </a:moveTo>
                <a:cubicBezTo>
                  <a:pt x="6054179" y="739499"/>
                  <a:pt x="6055944" y="719340"/>
                  <a:pt x="6044272" y="719894"/>
                </a:cubicBezTo>
                <a:cubicBezTo>
                  <a:pt x="6049285" y="726867"/>
                  <a:pt x="6052005" y="755194"/>
                  <a:pt x="6064055" y="746242"/>
                </a:cubicBezTo>
                <a:close/>
                <a:moveTo>
                  <a:pt x="1669284" y="10697953"/>
                </a:moveTo>
                <a:cubicBezTo>
                  <a:pt x="1656759" y="10676700"/>
                  <a:pt x="1640563" y="10656207"/>
                  <a:pt x="1644444" y="10631249"/>
                </a:cubicBezTo>
                <a:cubicBezTo>
                  <a:pt x="1609580" y="10612033"/>
                  <a:pt x="1615876" y="10539558"/>
                  <a:pt x="1576574" y="10554105"/>
                </a:cubicBezTo>
                <a:cubicBezTo>
                  <a:pt x="1610079" y="10597964"/>
                  <a:pt x="1624983" y="10673139"/>
                  <a:pt x="1669284" y="10697953"/>
                </a:cubicBezTo>
                <a:close/>
                <a:moveTo>
                  <a:pt x="5881382" y="1172247"/>
                </a:moveTo>
                <a:lnTo>
                  <a:pt x="5877793" y="1180370"/>
                </a:lnTo>
                <a:cubicBezTo>
                  <a:pt x="5831923" y="1191573"/>
                  <a:pt x="5744759" y="1169464"/>
                  <a:pt x="5723169" y="1112050"/>
                </a:cubicBezTo>
                <a:cubicBezTo>
                  <a:pt x="5699529" y="1154167"/>
                  <a:pt x="5638955" y="1184986"/>
                  <a:pt x="5591489" y="1171714"/>
                </a:cubicBezTo>
                <a:cubicBezTo>
                  <a:pt x="5526196" y="1153243"/>
                  <a:pt x="5444074" y="1065065"/>
                  <a:pt x="5441712" y="990703"/>
                </a:cubicBezTo>
                <a:cubicBezTo>
                  <a:pt x="5441563" y="981933"/>
                  <a:pt x="5447627" y="968208"/>
                  <a:pt x="5448797" y="952655"/>
                </a:cubicBezTo>
                <a:cubicBezTo>
                  <a:pt x="5451913" y="920553"/>
                  <a:pt x="5442716" y="895062"/>
                  <a:pt x="5478253" y="885990"/>
                </a:cubicBezTo>
                <a:cubicBezTo>
                  <a:pt x="5486339" y="871484"/>
                  <a:pt x="5492072" y="850917"/>
                  <a:pt x="5505985" y="837647"/>
                </a:cubicBezTo>
                <a:cubicBezTo>
                  <a:pt x="5547444" y="797712"/>
                  <a:pt x="5664937" y="796728"/>
                  <a:pt x="5730505" y="835073"/>
                </a:cubicBezTo>
                <a:cubicBezTo>
                  <a:pt x="5754524" y="849034"/>
                  <a:pt x="5773434" y="873794"/>
                  <a:pt x="5780378" y="895276"/>
                </a:cubicBezTo>
                <a:cubicBezTo>
                  <a:pt x="5793068" y="933357"/>
                  <a:pt x="5769875" y="990402"/>
                  <a:pt x="5728645" y="1012359"/>
                </a:cubicBezTo>
                <a:cubicBezTo>
                  <a:pt x="5747975" y="1020230"/>
                  <a:pt x="5768857" y="1026109"/>
                  <a:pt x="5789754" y="1026638"/>
                </a:cubicBezTo>
                <a:cubicBezTo>
                  <a:pt x="5811335" y="1027134"/>
                  <a:pt x="5830952" y="1015380"/>
                  <a:pt x="5850611" y="1018709"/>
                </a:cubicBezTo>
                <a:cubicBezTo>
                  <a:pt x="5853229" y="1030244"/>
                  <a:pt x="5839076" y="1035708"/>
                  <a:pt x="5836502" y="1050641"/>
                </a:cubicBezTo>
                <a:cubicBezTo>
                  <a:pt x="5821466" y="1052032"/>
                  <a:pt x="5808591" y="1058396"/>
                  <a:pt x="5790731" y="1052513"/>
                </a:cubicBezTo>
                <a:cubicBezTo>
                  <a:pt x="5808667" y="1074165"/>
                  <a:pt x="5829128" y="1085549"/>
                  <a:pt x="5844350" y="1104996"/>
                </a:cubicBezTo>
                <a:cubicBezTo>
                  <a:pt x="5860760" y="1126308"/>
                  <a:pt x="5867522" y="1149718"/>
                  <a:pt x="5881382" y="1172247"/>
                </a:cubicBezTo>
                <a:close/>
                <a:moveTo>
                  <a:pt x="5730289" y="1525344"/>
                </a:moveTo>
                <a:lnTo>
                  <a:pt x="5726646" y="1515074"/>
                </a:lnTo>
                <a:lnTo>
                  <a:pt x="5726261" y="1513987"/>
                </a:lnTo>
                <a:lnTo>
                  <a:pt x="5722471" y="1519264"/>
                </a:lnTo>
                <a:lnTo>
                  <a:pt x="5718218" y="1525185"/>
                </a:lnTo>
                <a:cubicBezTo>
                  <a:pt x="5716734" y="1528813"/>
                  <a:pt x="5717284" y="1532149"/>
                  <a:pt x="5722374" y="1534636"/>
                </a:cubicBezTo>
                <a:cubicBezTo>
                  <a:pt x="5726061" y="1532220"/>
                  <a:pt x="5729171" y="1528954"/>
                  <a:pt x="5730289" y="1525344"/>
                </a:cubicBezTo>
                <a:close/>
                <a:moveTo>
                  <a:pt x="5722953" y="1554878"/>
                </a:moveTo>
                <a:cubicBezTo>
                  <a:pt x="5713522" y="1549283"/>
                  <a:pt x="5709528" y="1543236"/>
                  <a:pt x="5704561" y="1537234"/>
                </a:cubicBezTo>
                <a:cubicBezTo>
                  <a:pt x="5697551" y="1545558"/>
                  <a:pt x="5707205" y="1551727"/>
                  <a:pt x="5703510" y="1560088"/>
                </a:cubicBezTo>
                <a:cubicBezTo>
                  <a:pt x="5699304" y="1557753"/>
                  <a:pt x="5695135" y="1552104"/>
                  <a:pt x="5691384" y="1555205"/>
                </a:cubicBezTo>
                <a:cubicBezTo>
                  <a:pt x="5696324" y="1568809"/>
                  <a:pt x="5715296" y="1570054"/>
                  <a:pt x="5722953" y="1554878"/>
                </a:cubicBezTo>
                <a:close/>
                <a:moveTo>
                  <a:pt x="6006458" y="919706"/>
                </a:moveTo>
                <a:cubicBezTo>
                  <a:pt x="6017271" y="893076"/>
                  <a:pt x="6019766" y="863723"/>
                  <a:pt x="6028468" y="841871"/>
                </a:cubicBezTo>
                <a:cubicBezTo>
                  <a:pt x="6036866" y="821788"/>
                  <a:pt x="6049175" y="810095"/>
                  <a:pt x="6051218" y="795771"/>
                </a:cubicBezTo>
                <a:cubicBezTo>
                  <a:pt x="6057894" y="739712"/>
                  <a:pt x="5986771" y="712094"/>
                  <a:pt x="5930766" y="682590"/>
                </a:cubicBezTo>
                <a:cubicBezTo>
                  <a:pt x="5811761" y="620016"/>
                  <a:pt x="5708956" y="545564"/>
                  <a:pt x="5605533" y="527467"/>
                </a:cubicBezTo>
                <a:cubicBezTo>
                  <a:pt x="5546857" y="564356"/>
                  <a:pt x="5524185" y="624291"/>
                  <a:pt x="5496183" y="674733"/>
                </a:cubicBezTo>
                <a:cubicBezTo>
                  <a:pt x="5450922" y="755619"/>
                  <a:pt x="5417637" y="834183"/>
                  <a:pt x="5385429" y="918932"/>
                </a:cubicBezTo>
                <a:cubicBezTo>
                  <a:pt x="5351683" y="1008237"/>
                  <a:pt x="5305930" y="1087002"/>
                  <a:pt x="5271016" y="1168176"/>
                </a:cubicBezTo>
                <a:cubicBezTo>
                  <a:pt x="5270312" y="1169769"/>
                  <a:pt x="5274214" y="1173872"/>
                  <a:pt x="5272408" y="1176881"/>
                </a:cubicBezTo>
                <a:cubicBezTo>
                  <a:pt x="5270426" y="1180288"/>
                  <a:pt x="5266794" y="1177732"/>
                  <a:pt x="5264285" y="1182333"/>
                </a:cubicBezTo>
                <a:cubicBezTo>
                  <a:pt x="5257683" y="1195120"/>
                  <a:pt x="5264476" y="1206687"/>
                  <a:pt x="5262013" y="1212261"/>
                </a:cubicBezTo>
                <a:cubicBezTo>
                  <a:pt x="5260430" y="1215844"/>
                  <a:pt x="5252555" y="1214268"/>
                  <a:pt x="5251277" y="1216083"/>
                </a:cubicBezTo>
                <a:cubicBezTo>
                  <a:pt x="5242777" y="1229934"/>
                  <a:pt x="5248550" y="1240575"/>
                  <a:pt x="5246579" y="1248269"/>
                </a:cubicBezTo>
                <a:cubicBezTo>
                  <a:pt x="5245710" y="1254548"/>
                  <a:pt x="5240634" y="1258491"/>
                  <a:pt x="5240070" y="1263001"/>
                </a:cubicBezTo>
                <a:cubicBezTo>
                  <a:pt x="5236204" y="1292224"/>
                  <a:pt x="5255347" y="1309248"/>
                  <a:pt x="5283874" y="1330894"/>
                </a:cubicBezTo>
                <a:cubicBezTo>
                  <a:pt x="5350630" y="1381328"/>
                  <a:pt x="5422875" y="1416104"/>
                  <a:pt x="5500475" y="1452770"/>
                </a:cubicBezTo>
                <a:cubicBezTo>
                  <a:pt x="5561074" y="1480498"/>
                  <a:pt x="5632088" y="1518061"/>
                  <a:pt x="5685585" y="1515525"/>
                </a:cubicBezTo>
                <a:cubicBezTo>
                  <a:pt x="5693940" y="1514934"/>
                  <a:pt x="5701960" y="1503250"/>
                  <a:pt x="5712105" y="1511540"/>
                </a:cubicBezTo>
                <a:cubicBezTo>
                  <a:pt x="5753403" y="1474110"/>
                  <a:pt x="5761915" y="1427905"/>
                  <a:pt x="5781358" y="1386054"/>
                </a:cubicBezTo>
                <a:cubicBezTo>
                  <a:pt x="5794294" y="1358935"/>
                  <a:pt x="5813426" y="1335029"/>
                  <a:pt x="5828260" y="1306845"/>
                </a:cubicBezTo>
                <a:cubicBezTo>
                  <a:pt x="5855159" y="1257819"/>
                  <a:pt x="5874350" y="1202532"/>
                  <a:pt x="5900582" y="1151784"/>
                </a:cubicBezTo>
                <a:cubicBezTo>
                  <a:pt x="5927342" y="1099841"/>
                  <a:pt x="5945032" y="1045795"/>
                  <a:pt x="5967865" y="997351"/>
                </a:cubicBezTo>
                <a:cubicBezTo>
                  <a:pt x="5981550" y="969612"/>
                  <a:pt x="5995551" y="944390"/>
                  <a:pt x="6006458" y="919706"/>
                </a:cubicBezTo>
                <a:close/>
                <a:moveTo>
                  <a:pt x="5794877" y="1399641"/>
                </a:moveTo>
                <a:cubicBezTo>
                  <a:pt x="5789735" y="1394038"/>
                  <a:pt x="5808370" y="1384189"/>
                  <a:pt x="5798763" y="1378992"/>
                </a:cubicBezTo>
                <a:cubicBezTo>
                  <a:pt x="5798820" y="1384252"/>
                  <a:pt x="5781622" y="1403777"/>
                  <a:pt x="5794877" y="1399641"/>
                </a:cubicBezTo>
                <a:close/>
                <a:moveTo>
                  <a:pt x="5748895" y="1530650"/>
                </a:moveTo>
                <a:cubicBezTo>
                  <a:pt x="5745263" y="1528094"/>
                  <a:pt x="5743975" y="1525621"/>
                  <a:pt x="5743437" y="1522528"/>
                </a:cubicBezTo>
                <a:cubicBezTo>
                  <a:pt x="5735231" y="1530323"/>
                  <a:pt x="5735381" y="1537528"/>
                  <a:pt x="5739375" y="1543575"/>
                </a:cubicBezTo>
                <a:cubicBezTo>
                  <a:pt x="5742681" y="1539326"/>
                  <a:pt x="5745589" y="1534900"/>
                  <a:pt x="5748895" y="1530650"/>
                </a:cubicBezTo>
                <a:close/>
                <a:moveTo>
                  <a:pt x="5758239" y="1518123"/>
                </a:moveTo>
                <a:cubicBezTo>
                  <a:pt x="5755182" y="1515345"/>
                  <a:pt x="5756987" y="1512336"/>
                  <a:pt x="5752383" y="1509825"/>
                </a:cubicBezTo>
                <a:cubicBezTo>
                  <a:pt x="5751105" y="1511640"/>
                  <a:pt x="5750003" y="1513057"/>
                  <a:pt x="5748725" y="1514871"/>
                </a:cubicBezTo>
                <a:cubicBezTo>
                  <a:pt x="5751959" y="1517252"/>
                  <a:pt x="5749977" y="1520659"/>
                  <a:pt x="5754581" y="1523169"/>
                </a:cubicBezTo>
                <a:cubicBezTo>
                  <a:pt x="5755859" y="1521355"/>
                  <a:pt x="5757137" y="1519540"/>
                  <a:pt x="5758239" y="1518123"/>
                </a:cubicBezTo>
                <a:close/>
                <a:moveTo>
                  <a:pt x="5774258" y="1486820"/>
                </a:moveTo>
                <a:cubicBezTo>
                  <a:pt x="5775365" y="1482327"/>
                  <a:pt x="5775305" y="1478017"/>
                  <a:pt x="5774736" y="1473781"/>
                </a:cubicBezTo>
                <a:lnTo>
                  <a:pt x="5773743" y="1467818"/>
                </a:lnTo>
                <a:lnTo>
                  <a:pt x="5770497" y="1448352"/>
                </a:lnTo>
                <a:cubicBezTo>
                  <a:pt x="5768684" y="1457306"/>
                  <a:pt x="5766384" y="1466284"/>
                  <a:pt x="5765222" y="1475109"/>
                </a:cubicBezTo>
                <a:lnTo>
                  <a:pt x="5765294" y="1476295"/>
                </a:lnTo>
                <a:lnTo>
                  <a:pt x="5766777" y="1500957"/>
                </a:lnTo>
                <a:cubicBezTo>
                  <a:pt x="5770877" y="1495988"/>
                  <a:pt x="5773151" y="1491312"/>
                  <a:pt x="5774258" y="1486820"/>
                </a:cubicBezTo>
                <a:close/>
                <a:moveTo>
                  <a:pt x="5790918" y="1463561"/>
                </a:moveTo>
                <a:cubicBezTo>
                  <a:pt x="5788259" y="1460959"/>
                  <a:pt x="5788554" y="1454903"/>
                  <a:pt x="5783255" y="1458273"/>
                </a:cubicBezTo>
                <a:cubicBezTo>
                  <a:pt x="5786091" y="1460477"/>
                  <a:pt x="5785620" y="1466931"/>
                  <a:pt x="5790918" y="1463561"/>
                </a:cubicBezTo>
                <a:close/>
                <a:moveTo>
                  <a:pt x="5805374" y="1434616"/>
                </a:moveTo>
                <a:cubicBezTo>
                  <a:pt x="5807529" y="1429738"/>
                  <a:pt x="5807759" y="1424368"/>
                  <a:pt x="5802358" y="1421505"/>
                </a:cubicBezTo>
                <a:cubicBezTo>
                  <a:pt x="5796320" y="1429782"/>
                  <a:pt x="5796294" y="1437385"/>
                  <a:pt x="5796842" y="1444765"/>
                </a:cubicBezTo>
                <a:cubicBezTo>
                  <a:pt x="5799139" y="1443877"/>
                  <a:pt x="5803219" y="1439493"/>
                  <a:pt x="5805374" y="1434616"/>
                </a:cubicBezTo>
                <a:close/>
                <a:moveTo>
                  <a:pt x="6074024" y="828213"/>
                </a:moveTo>
                <a:cubicBezTo>
                  <a:pt x="6069326" y="823758"/>
                  <a:pt x="6074132" y="818268"/>
                  <a:pt x="6069610" y="813415"/>
                </a:cubicBezTo>
                <a:cubicBezTo>
                  <a:pt x="6064757" y="817932"/>
                  <a:pt x="6070717" y="832462"/>
                  <a:pt x="6074024" y="828213"/>
                </a:cubicBezTo>
                <a:close/>
                <a:moveTo>
                  <a:pt x="5977891" y="1047941"/>
                </a:moveTo>
                <a:cubicBezTo>
                  <a:pt x="5974083" y="1045782"/>
                  <a:pt x="5977720" y="1032162"/>
                  <a:pt x="5969421" y="1038012"/>
                </a:cubicBezTo>
                <a:cubicBezTo>
                  <a:pt x="5973229" y="1040170"/>
                  <a:pt x="5969193" y="1053615"/>
                  <a:pt x="5977891" y="1047941"/>
                </a:cubicBezTo>
                <a:close/>
                <a:moveTo>
                  <a:pt x="5944161" y="1125356"/>
                </a:moveTo>
                <a:cubicBezTo>
                  <a:pt x="5950033" y="1121764"/>
                  <a:pt x="5945714" y="1108910"/>
                  <a:pt x="5940110" y="1114048"/>
                </a:cubicBezTo>
                <a:cubicBezTo>
                  <a:pt x="5943214" y="1117799"/>
                  <a:pt x="5941455" y="1121781"/>
                  <a:pt x="5944161" y="1125356"/>
                </a:cubicBezTo>
                <a:close/>
                <a:moveTo>
                  <a:pt x="1704910" y="10720839"/>
                </a:moveTo>
                <a:cubicBezTo>
                  <a:pt x="1705120" y="10696639"/>
                  <a:pt x="1689394" y="10649204"/>
                  <a:pt x="1668019" y="10646904"/>
                </a:cubicBezTo>
                <a:cubicBezTo>
                  <a:pt x="1680813" y="10669705"/>
                  <a:pt x="1692634" y="10692551"/>
                  <a:pt x="1689022" y="10719058"/>
                </a:cubicBezTo>
                <a:cubicBezTo>
                  <a:pt x="1672595" y="10714182"/>
                  <a:pt x="1663319" y="10740568"/>
                  <a:pt x="1645827" y="10733791"/>
                </a:cubicBezTo>
                <a:cubicBezTo>
                  <a:pt x="1615341" y="10655065"/>
                  <a:pt x="1581359" y="10576702"/>
                  <a:pt x="1514788" y="10506324"/>
                </a:cubicBezTo>
                <a:cubicBezTo>
                  <a:pt x="1525086" y="10599469"/>
                  <a:pt x="1613219" y="10676039"/>
                  <a:pt x="1623119" y="10769008"/>
                </a:cubicBezTo>
                <a:cubicBezTo>
                  <a:pt x="1554276" y="10691911"/>
                  <a:pt x="1543039" y="10575012"/>
                  <a:pt x="1465919" y="10516645"/>
                </a:cubicBezTo>
                <a:cubicBezTo>
                  <a:pt x="1509449" y="10611137"/>
                  <a:pt x="1536972" y="10709510"/>
                  <a:pt x="1604074" y="10799175"/>
                </a:cubicBezTo>
                <a:cubicBezTo>
                  <a:pt x="1640279" y="10785164"/>
                  <a:pt x="1674964" y="10763812"/>
                  <a:pt x="1704910" y="10720839"/>
                </a:cubicBezTo>
                <a:close/>
                <a:moveTo>
                  <a:pt x="5818956" y="1409804"/>
                </a:moveTo>
                <a:cubicBezTo>
                  <a:pt x="5814749" y="1407470"/>
                  <a:pt x="5810005" y="1402042"/>
                  <a:pt x="5806828" y="1404922"/>
                </a:cubicBezTo>
                <a:cubicBezTo>
                  <a:pt x="5811526" y="1409377"/>
                  <a:pt x="5806942" y="1415441"/>
                  <a:pt x="5811640" y="1419896"/>
                </a:cubicBezTo>
                <a:cubicBezTo>
                  <a:pt x="5814020" y="1416665"/>
                  <a:pt x="5816400" y="1413434"/>
                  <a:pt x="5818956" y="1409804"/>
                </a:cubicBezTo>
                <a:close/>
                <a:moveTo>
                  <a:pt x="5839263" y="1377852"/>
                </a:moveTo>
                <a:cubicBezTo>
                  <a:pt x="5837623" y="1376176"/>
                  <a:pt x="5836205" y="1375074"/>
                  <a:pt x="5838456" y="1373213"/>
                </a:cubicBezTo>
                <a:cubicBezTo>
                  <a:pt x="5836640" y="1371935"/>
                  <a:pt x="5834824" y="1370656"/>
                  <a:pt x="5833582" y="1369156"/>
                </a:cubicBezTo>
                <a:cubicBezTo>
                  <a:pt x="5824792" y="1372886"/>
                  <a:pt x="5836402" y="1383250"/>
                  <a:pt x="5839263" y="1377852"/>
                </a:cubicBezTo>
                <a:close/>
                <a:moveTo>
                  <a:pt x="5847800" y="1360686"/>
                </a:moveTo>
                <a:cubicBezTo>
                  <a:pt x="5856689" y="1342724"/>
                  <a:pt x="5847780" y="1315470"/>
                  <a:pt x="5844444" y="1306858"/>
                </a:cubicBezTo>
                <a:cubicBezTo>
                  <a:pt x="5847625" y="1324443"/>
                  <a:pt x="5832021" y="1344673"/>
                  <a:pt x="5847800" y="1360686"/>
                </a:cubicBezTo>
                <a:close/>
                <a:moveTo>
                  <a:pt x="5866902" y="1323919"/>
                </a:moveTo>
                <a:cubicBezTo>
                  <a:pt x="5864212" y="1308454"/>
                  <a:pt x="5863069" y="1292721"/>
                  <a:pt x="5862723" y="1277341"/>
                </a:cubicBezTo>
                <a:cubicBezTo>
                  <a:pt x="5854269" y="1292164"/>
                  <a:pt x="5852229" y="1326953"/>
                  <a:pt x="5866902" y="1323919"/>
                </a:cubicBezTo>
                <a:close/>
                <a:moveTo>
                  <a:pt x="1293904" y="11679101"/>
                </a:moveTo>
                <a:cubicBezTo>
                  <a:pt x="1294196" y="11656547"/>
                  <a:pt x="1274032" y="11643248"/>
                  <a:pt x="1262073" y="11626439"/>
                </a:cubicBezTo>
                <a:cubicBezTo>
                  <a:pt x="1239051" y="11633838"/>
                  <a:pt x="1213122" y="11636488"/>
                  <a:pt x="1196219" y="11657661"/>
                </a:cubicBezTo>
                <a:cubicBezTo>
                  <a:pt x="1226859" y="11670124"/>
                  <a:pt x="1235824" y="11636371"/>
                  <a:pt x="1264339" y="11645755"/>
                </a:cubicBezTo>
                <a:cubicBezTo>
                  <a:pt x="1245688" y="11665371"/>
                  <a:pt x="1212411" y="11653804"/>
                  <a:pt x="1197155" y="11680658"/>
                </a:cubicBezTo>
                <a:cubicBezTo>
                  <a:pt x="1229726" y="11692895"/>
                  <a:pt x="1253681" y="11648376"/>
                  <a:pt x="1276411" y="11663529"/>
                </a:cubicBezTo>
                <a:cubicBezTo>
                  <a:pt x="1257420" y="11680247"/>
                  <a:pt x="1230072" y="11679147"/>
                  <a:pt x="1210149" y="11694603"/>
                </a:cubicBezTo>
                <a:cubicBezTo>
                  <a:pt x="1237423" y="11715098"/>
                  <a:pt x="1261116" y="11670023"/>
                  <a:pt x="1293904" y="11679101"/>
                </a:cubicBezTo>
                <a:close/>
                <a:moveTo>
                  <a:pt x="6067690" y="879187"/>
                </a:moveTo>
                <a:cubicBezTo>
                  <a:pt x="6070401" y="866585"/>
                  <a:pt x="6066542" y="842990"/>
                  <a:pt x="6057824" y="840090"/>
                </a:cubicBezTo>
                <a:cubicBezTo>
                  <a:pt x="6063867" y="852277"/>
                  <a:pt x="6055412" y="867101"/>
                  <a:pt x="6067690" y="879187"/>
                </a:cubicBezTo>
                <a:close/>
                <a:moveTo>
                  <a:pt x="5914046" y="1227864"/>
                </a:moveTo>
                <a:cubicBezTo>
                  <a:pt x="5914655" y="1225813"/>
                  <a:pt x="5914175" y="1223935"/>
                  <a:pt x="5911187" y="1222615"/>
                </a:cubicBezTo>
                <a:cubicBezTo>
                  <a:pt x="5907482" y="1226689"/>
                  <a:pt x="5908243" y="1230356"/>
                  <a:pt x="5910374" y="1234153"/>
                </a:cubicBezTo>
                <a:cubicBezTo>
                  <a:pt x="5911740" y="1232139"/>
                  <a:pt x="5913437" y="1229915"/>
                  <a:pt x="5914046" y="1227864"/>
                </a:cubicBezTo>
                <a:close/>
                <a:moveTo>
                  <a:pt x="6045923" y="929529"/>
                </a:moveTo>
                <a:cubicBezTo>
                  <a:pt x="6052525" y="916743"/>
                  <a:pt x="6043610" y="905666"/>
                  <a:pt x="6040708" y="893914"/>
                </a:cubicBezTo>
                <a:cubicBezTo>
                  <a:pt x="6037024" y="906563"/>
                  <a:pt x="6038778" y="918758"/>
                  <a:pt x="6045923" y="929529"/>
                </a:cubicBezTo>
                <a:close/>
                <a:moveTo>
                  <a:pt x="5934930" y="1185043"/>
                </a:moveTo>
                <a:cubicBezTo>
                  <a:pt x="5938966" y="1171599"/>
                  <a:pt x="5932747" y="1159809"/>
                  <a:pt x="5931568" y="1147392"/>
                </a:cubicBezTo>
                <a:cubicBezTo>
                  <a:pt x="5929079" y="1160568"/>
                  <a:pt x="5928711" y="1173254"/>
                  <a:pt x="5934930" y="1185043"/>
                </a:cubicBezTo>
                <a:close/>
                <a:moveTo>
                  <a:pt x="6033091" y="962881"/>
                </a:moveTo>
                <a:cubicBezTo>
                  <a:pt x="6040692" y="942446"/>
                  <a:pt x="6031628" y="924165"/>
                  <a:pt x="6028974" y="905385"/>
                </a:cubicBezTo>
                <a:cubicBezTo>
                  <a:pt x="6018833" y="917560"/>
                  <a:pt x="6026417" y="945656"/>
                  <a:pt x="6033091" y="962881"/>
                </a:cubicBezTo>
                <a:close/>
                <a:moveTo>
                  <a:pt x="6022934" y="986945"/>
                </a:moveTo>
                <a:cubicBezTo>
                  <a:pt x="6028631" y="983752"/>
                  <a:pt x="6024709" y="971074"/>
                  <a:pt x="6019329" y="976786"/>
                </a:cubicBezTo>
                <a:cubicBezTo>
                  <a:pt x="6022210" y="979963"/>
                  <a:pt x="6020053" y="983768"/>
                  <a:pt x="6022934" y="986945"/>
                </a:cubicBezTo>
                <a:close/>
                <a:moveTo>
                  <a:pt x="5933310" y="1191942"/>
                </a:moveTo>
                <a:cubicBezTo>
                  <a:pt x="5928752" y="1190403"/>
                  <a:pt x="5922580" y="1179587"/>
                  <a:pt x="5919145" y="1185207"/>
                </a:cubicBezTo>
                <a:cubicBezTo>
                  <a:pt x="5925307" y="1191736"/>
                  <a:pt x="5916749" y="1200328"/>
                  <a:pt x="5922336" y="1207079"/>
                </a:cubicBezTo>
                <a:cubicBezTo>
                  <a:pt x="5931840" y="1206044"/>
                  <a:pt x="5926429" y="1198894"/>
                  <a:pt x="5933310" y="1191942"/>
                </a:cubicBezTo>
                <a:close/>
                <a:moveTo>
                  <a:pt x="1286298" y="11710976"/>
                </a:moveTo>
                <a:cubicBezTo>
                  <a:pt x="1289222" y="11708044"/>
                  <a:pt x="1290888" y="11704716"/>
                  <a:pt x="1290602" y="11701029"/>
                </a:cubicBezTo>
                <a:cubicBezTo>
                  <a:pt x="1276317" y="11711124"/>
                  <a:pt x="1255502" y="11707299"/>
                  <a:pt x="1244725" y="11725599"/>
                </a:cubicBezTo>
                <a:cubicBezTo>
                  <a:pt x="1257431" y="11724990"/>
                  <a:pt x="1277527" y="11719769"/>
                  <a:pt x="1286298" y="11710976"/>
                </a:cubicBezTo>
                <a:close/>
                <a:moveTo>
                  <a:pt x="6018497" y="1001164"/>
                </a:moveTo>
                <a:cubicBezTo>
                  <a:pt x="6018451" y="998170"/>
                  <a:pt x="6016808" y="995421"/>
                  <a:pt x="6014636" y="992796"/>
                </a:cubicBezTo>
                <a:cubicBezTo>
                  <a:pt x="6005530" y="994007"/>
                  <a:pt x="6011127" y="1005046"/>
                  <a:pt x="6012778" y="1011010"/>
                </a:cubicBezTo>
                <a:cubicBezTo>
                  <a:pt x="6016992" y="1007399"/>
                  <a:pt x="6018543" y="1004158"/>
                  <a:pt x="6018497" y="1001164"/>
                </a:cubicBezTo>
                <a:close/>
                <a:moveTo>
                  <a:pt x="6003604" y="1039315"/>
                </a:moveTo>
                <a:cubicBezTo>
                  <a:pt x="6011013" y="1031168"/>
                  <a:pt x="6009890" y="1024010"/>
                  <a:pt x="6000237" y="1017841"/>
                </a:cubicBezTo>
                <a:cubicBezTo>
                  <a:pt x="5995746" y="1025850"/>
                  <a:pt x="5997266" y="1033184"/>
                  <a:pt x="6003604" y="1039315"/>
                </a:cubicBezTo>
                <a:close/>
                <a:moveTo>
                  <a:pt x="5952811" y="1155350"/>
                </a:moveTo>
                <a:cubicBezTo>
                  <a:pt x="5949976" y="1153146"/>
                  <a:pt x="5951957" y="1149739"/>
                  <a:pt x="5947353" y="1147228"/>
                </a:cubicBezTo>
                <a:cubicBezTo>
                  <a:pt x="5946075" y="1149043"/>
                  <a:pt x="5944797" y="1150858"/>
                  <a:pt x="5943519" y="1152672"/>
                </a:cubicBezTo>
                <a:cubicBezTo>
                  <a:pt x="5946354" y="1154877"/>
                  <a:pt x="5944373" y="1158284"/>
                  <a:pt x="5949153" y="1160396"/>
                </a:cubicBezTo>
                <a:cubicBezTo>
                  <a:pt x="5950255" y="1158980"/>
                  <a:pt x="5951533" y="1157165"/>
                  <a:pt x="5952811" y="1155350"/>
                </a:cubicBezTo>
                <a:close/>
                <a:moveTo>
                  <a:pt x="5982595" y="1090230"/>
                </a:moveTo>
                <a:cubicBezTo>
                  <a:pt x="5984974" y="1083905"/>
                  <a:pt x="5984882" y="1077916"/>
                  <a:pt x="5979276" y="1072822"/>
                </a:cubicBezTo>
                <a:cubicBezTo>
                  <a:pt x="5970579" y="1078497"/>
                  <a:pt x="5983099" y="1099732"/>
                  <a:pt x="5968313" y="1092247"/>
                </a:cubicBezTo>
                <a:cubicBezTo>
                  <a:pt x="5963951" y="1098886"/>
                  <a:pt x="5964629" y="1104895"/>
                  <a:pt x="5971096" y="1109656"/>
                </a:cubicBezTo>
                <a:cubicBezTo>
                  <a:pt x="5975369" y="1103217"/>
                  <a:pt x="5980217" y="1096555"/>
                  <a:pt x="5982595" y="1090230"/>
                </a:cubicBezTo>
                <a:close/>
                <a:moveTo>
                  <a:pt x="5999532" y="1056075"/>
                </a:moveTo>
                <a:cubicBezTo>
                  <a:pt x="5984252" y="1045398"/>
                  <a:pt x="5990536" y="1024708"/>
                  <a:pt x="5987333" y="1012006"/>
                </a:cubicBezTo>
                <a:lnTo>
                  <a:pt x="5983336" y="1007022"/>
                </a:lnTo>
                <a:lnTo>
                  <a:pt x="5979816" y="1002632"/>
                </a:lnTo>
                <a:lnTo>
                  <a:pt x="5980864" y="1012529"/>
                </a:lnTo>
                <a:lnTo>
                  <a:pt x="5983198" y="1034582"/>
                </a:lnTo>
                <a:cubicBezTo>
                  <a:pt x="5984439" y="1045242"/>
                  <a:pt x="5986553" y="1055813"/>
                  <a:pt x="5991818" y="1065991"/>
                </a:cubicBezTo>
                <a:cubicBezTo>
                  <a:pt x="5994198" y="1062760"/>
                  <a:pt x="5996577" y="1059528"/>
                  <a:pt x="5999532" y="1056075"/>
                </a:cubicBezTo>
                <a:close/>
                <a:moveTo>
                  <a:pt x="5973238" y="1129459"/>
                </a:moveTo>
                <a:cubicBezTo>
                  <a:pt x="5942655" y="1193691"/>
                  <a:pt x="5910032" y="1257557"/>
                  <a:pt x="5876184" y="1322310"/>
                </a:cubicBezTo>
                <a:cubicBezTo>
                  <a:pt x="5841368" y="1389251"/>
                  <a:pt x="5811463" y="1456935"/>
                  <a:pt x="5774024" y="1517960"/>
                </a:cubicBezTo>
                <a:cubicBezTo>
                  <a:pt x="5764246" y="1533626"/>
                  <a:pt x="5734925" y="1568733"/>
                  <a:pt x="5723532" y="1575120"/>
                </a:cubicBezTo>
                <a:cubicBezTo>
                  <a:pt x="5713464" y="1580665"/>
                  <a:pt x="5688563" y="1577752"/>
                  <a:pt x="5680182" y="1585946"/>
                </a:cubicBezTo>
                <a:cubicBezTo>
                  <a:pt x="5655120" y="1571542"/>
                  <a:pt x="5622428" y="1564710"/>
                  <a:pt x="5586926" y="1548072"/>
                </a:cubicBezTo>
                <a:cubicBezTo>
                  <a:pt x="5524511" y="1519067"/>
                  <a:pt x="5453182" y="1478985"/>
                  <a:pt x="5386912" y="1446849"/>
                </a:cubicBezTo>
                <a:cubicBezTo>
                  <a:pt x="5317631" y="1412907"/>
                  <a:pt x="5236937" y="1376777"/>
                  <a:pt x="5206176" y="1308460"/>
                </a:cubicBezTo>
                <a:cubicBezTo>
                  <a:pt x="5190883" y="1274103"/>
                  <a:pt x="5200890" y="1242834"/>
                  <a:pt x="5201724" y="1203230"/>
                </a:cubicBezTo>
                <a:cubicBezTo>
                  <a:pt x="5180831" y="1231116"/>
                  <a:pt x="5171321" y="1284970"/>
                  <a:pt x="5134328" y="1310501"/>
                </a:cubicBezTo>
                <a:cubicBezTo>
                  <a:pt x="5100394" y="1302170"/>
                  <a:pt x="5061663" y="1303616"/>
                  <a:pt x="5029478" y="1287016"/>
                </a:cubicBezTo>
                <a:cubicBezTo>
                  <a:pt x="4969934" y="1256899"/>
                  <a:pt x="4904359" y="1182242"/>
                  <a:pt x="4864181" y="1133082"/>
                </a:cubicBezTo>
                <a:cubicBezTo>
                  <a:pt x="4850745" y="1117153"/>
                  <a:pt x="4842116" y="1095733"/>
                  <a:pt x="4829254" y="1079581"/>
                </a:cubicBezTo>
                <a:cubicBezTo>
                  <a:pt x="4770136" y="1005397"/>
                  <a:pt x="4695744" y="942072"/>
                  <a:pt x="4672319" y="872238"/>
                </a:cubicBezTo>
                <a:cubicBezTo>
                  <a:pt x="4663726" y="847503"/>
                  <a:pt x="4665905" y="815631"/>
                  <a:pt x="4656665" y="797748"/>
                </a:cubicBezTo>
                <a:cubicBezTo>
                  <a:pt x="4662357" y="737449"/>
                  <a:pt x="4700681" y="658257"/>
                  <a:pt x="4729521" y="588674"/>
                </a:cubicBezTo>
                <a:cubicBezTo>
                  <a:pt x="4742094" y="558064"/>
                  <a:pt x="4754982" y="529972"/>
                  <a:pt x="4770964" y="501343"/>
                </a:cubicBezTo>
                <a:cubicBezTo>
                  <a:pt x="4787651" y="471122"/>
                  <a:pt x="4807172" y="443106"/>
                  <a:pt x="4825182" y="412042"/>
                </a:cubicBezTo>
                <a:cubicBezTo>
                  <a:pt x="4842665" y="382173"/>
                  <a:pt x="4855848" y="348025"/>
                  <a:pt x="4872312" y="317230"/>
                </a:cubicBezTo>
                <a:cubicBezTo>
                  <a:pt x="4905896" y="253075"/>
                  <a:pt x="4946113" y="188996"/>
                  <a:pt x="4983986" y="124832"/>
                </a:cubicBezTo>
                <a:cubicBezTo>
                  <a:pt x="5001645" y="94565"/>
                  <a:pt x="5028512" y="69318"/>
                  <a:pt x="5038203" y="35531"/>
                </a:cubicBezTo>
                <a:cubicBezTo>
                  <a:pt x="5057693" y="31294"/>
                  <a:pt x="5061088" y="8525"/>
                  <a:pt x="5080567" y="0"/>
                </a:cubicBezTo>
                <a:cubicBezTo>
                  <a:pt x="5163279" y="29408"/>
                  <a:pt x="5239388" y="108243"/>
                  <a:pt x="5307379" y="176355"/>
                </a:cubicBezTo>
                <a:cubicBezTo>
                  <a:pt x="5399175" y="269259"/>
                  <a:pt x="5510098" y="354436"/>
                  <a:pt x="5533817" y="454855"/>
                </a:cubicBezTo>
                <a:cubicBezTo>
                  <a:pt x="5514425" y="481501"/>
                  <a:pt x="5496006" y="508101"/>
                  <a:pt x="5491157" y="533084"/>
                </a:cubicBezTo>
                <a:cubicBezTo>
                  <a:pt x="5508210" y="526818"/>
                  <a:pt x="5510725" y="506039"/>
                  <a:pt x="5525636" y="491689"/>
                </a:cubicBezTo>
                <a:cubicBezTo>
                  <a:pt x="5545975" y="472599"/>
                  <a:pt x="5591028" y="452533"/>
                  <a:pt x="5608500" y="455018"/>
                </a:cubicBezTo>
                <a:cubicBezTo>
                  <a:pt x="5618319" y="456502"/>
                  <a:pt x="5630995" y="468765"/>
                  <a:pt x="5647726" y="476157"/>
                </a:cubicBezTo>
                <a:cubicBezTo>
                  <a:pt x="5677604" y="489359"/>
                  <a:pt x="5729160" y="507380"/>
                  <a:pt x="5760818" y="525175"/>
                </a:cubicBezTo>
                <a:cubicBezTo>
                  <a:pt x="5788844" y="540413"/>
                  <a:pt x="5813304" y="562641"/>
                  <a:pt x="5843100" y="578186"/>
                </a:cubicBezTo>
                <a:cubicBezTo>
                  <a:pt x="5895519" y="606106"/>
                  <a:pt x="5943676" y="626432"/>
                  <a:pt x="6004285" y="658446"/>
                </a:cubicBezTo>
                <a:cubicBezTo>
                  <a:pt x="6032311" y="673684"/>
                  <a:pt x="6063152" y="682552"/>
                  <a:pt x="6082165" y="700946"/>
                </a:cubicBezTo>
                <a:cubicBezTo>
                  <a:pt x="6091560" y="709856"/>
                  <a:pt x="6109315" y="738640"/>
                  <a:pt x="6111633" y="746326"/>
                </a:cubicBezTo>
                <a:cubicBezTo>
                  <a:pt x="6121137" y="781932"/>
                  <a:pt x="6075936" y="888542"/>
                  <a:pt x="6058050" y="934411"/>
                </a:cubicBezTo>
                <a:cubicBezTo>
                  <a:pt x="6032363" y="1000629"/>
                  <a:pt x="6003821" y="1065227"/>
                  <a:pt x="5973238" y="1129459"/>
                </a:cubicBezTo>
                <a:close/>
                <a:moveTo>
                  <a:pt x="1311742" y="11680925"/>
                </a:moveTo>
                <a:cubicBezTo>
                  <a:pt x="1307652" y="11679446"/>
                  <a:pt x="1308017" y="11675879"/>
                  <a:pt x="1305041" y="11673878"/>
                </a:cubicBezTo>
                <a:cubicBezTo>
                  <a:pt x="1303562" y="11677968"/>
                  <a:pt x="1299586" y="11677456"/>
                  <a:pt x="1297994" y="11680580"/>
                </a:cubicBezTo>
                <a:cubicBezTo>
                  <a:pt x="1302084" y="11682058"/>
                  <a:pt x="1301310" y="11685478"/>
                  <a:pt x="1304695" y="11687626"/>
                </a:cubicBezTo>
                <a:cubicBezTo>
                  <a:pt x="1306174" y="11683536"/>
                  <a:pt x="1309741" y="11683901"/>
                  <a:pt x="1311742" y="11680925"/>
                </a:cubicBezTo>
                <a:close/>
                <a:moveTo>
                  <a:pt x="1753321" y="10684594"/>
                </a:moveTo>
                <a:cubicBezTo>
                  <a:pt x="1716539" y="10776466"/>
                  <a:pt x="1644566" y="10821829"/>
                  <a:pt x="1575165" y="10831175"/>
                </a:cubicBezTo>
                <a:cubicBezTo>
                  <a:pt x="1598717" y="10895404"/>
                  <a:pt x="1587388" y="10972801"/>
                  <a:pt x="1527578" y="11035922"/>
                </a:cubicBezTo>
                <a:cubicBezTo>
                  <a:pt x="1481892" y="11084326"/>
                  <a:pt x="1401461" y="11087370"/>
                  <a:pt x="1355902" y="11093436"/>
                </a:cubicBezTo>
                <a:cubicBezTo>
                  <a:pt x="1332103" y="11056724"/>
                  <a:pt x="1303301" y="11037806"/>
                  <a:pt x="1275582" y="11008887"/>
                </a:cubicBezTo>
                <a:cubicBezTo>
                  <a:pt x="1168470" y="10894400"/>
                  <a:pt x="1168093" y="10747529"/>
                  <a:pt x="1143497" y="10612342"/>
                </a:cubicBezTo>
                <a:cubicBezTo>
                  <a:pt x="1154368" y="10586661"/>
                  <a:pt x="1177895" y="10601343"/>
                  <a:pt x="1190130" y="10591983"/>
                </a:cubicBezTo>
                <a:cubicBezTo>
                  <a:pt x="1194282" y="10589055"/>
                  <a:pt x="1185110" y="10544040"/>
                  <a:pt x="1211411" y="10571855"/>
                </a:cubicBezTo>
                <a:cubicBezTo>
                  <a:pt x="1228270" y="10553106"/>
                  <a:pt x="1199933" y="10543920"/>
                  <a:pt x="1216393" y="10524996"/>
                </a:cubicBezTo>
                <a:cubicBezTo>
                  <a:pt x="1240393" y="10533218"/>
                  <a:pt x="1233702" y="10548362"/>
                  <a:pt x="1254429" y="10557520"/>
                </a:cubicBezTo>
                <a:cubicBezTo>
                  <a:pt x="1279077" y="10558884"/>
                  <a:pt x="1275052" y="10539959"/>
                  <a:pt x="1287351" y="10519672"/>
                </a:cubicBezTo>
                <a:cubicBezTo>
                  <a:pt x="1342210" y="10536766"/>
                  <a:pt x="1379319" y="10472189"/>
                  <a:pt x="1431896" y="10478272"/>
                </a:cubicBezTo>
                <a:cubicBezTo>
                  <a:pt x="1439394" y="10467773"/>
                  <a:pt x="1432432" y="10460886"/>
                  <a:pt x="1440903" y="10450340"/>
                </a:cubicBezTo>
                <a:cubicBezTo>
                  <a:pt x="1510132" y="10482357"/>
                  <a:pt x="1626938" y="10481095"/>
                  <a:pt x="1702085" y="10567646"/>
                </a:cubicBezTo>
                <a:cubicBezTo>
                  <a:pt x="1733893" y="10604563"/>
                  <a:pt x="1729392" y="10649254"/>
                  <a:pt x="1753321" y="10684594"/>
                </a:cubicBezTo>
                <a:close/>
                <a:moveTo>
                  <a:pt x="1416396" y="11487887"/>
                </a:moveTo>
                <a:cubicBezTo>
                  <a:pt x="1416396" y="11487887"/>
                  <a:pt x="1399038" y="11503900"/>
                  <a:pt x="1416396" y="11487887"/>
                </a:cubicBezTo>
                <a:close/>
                <a:moveTo>
                  <a:pt x="1342031" y="11723781"/>
                </a:moveTo>
                <a:cubicBezTo>
                  <a:pt x="1324474" y="11732694"/>
                  <a:pt x="1303295" y="11732437"/>
                  <a:pt x="1288383" y="11745543"/>
                </a:cubicBezTo>
                <a:cubicBezTo>
                  <a:pt x="1307892" y="11746584"/>
                  <a:pt x="1342400" y="11741949"/>
                  <a:pt x="1342031" y="11723781"/>
                </a:cubicBezTo>
                <a:close/>
                <a:moveTo>
                  <a:pt x="1470163" y="11464186"/>
                </a:moveTo>
                <a:cubicBezTo>
                  <a:pt x="1472324" y="11462225"/>
                  <a:pt x="1473924" y="11459002"/>
                  <a:pt x="1474580" y="11453667"/>
                </a:cubicBezTo>
                <a:cubicBezTo>
                  <a:pt x="1461852" y="11445351"/>
                  <a:pt x="1456800" y="11454205"/>
                  <a:pt x="1445003" y="11447155"/>
                </a:cubicBezTo>
                <a:cubicBezTo>
                  <a:pt x="1443820" y="11455548"/>
                  <a:pt x="1430367" y="11469722"/>
                  <a:pt x="1445767" y="11470645"/>
                </a:cubicBezTo>
                <a:cubicBezTo>
                  <a:pt x="1452122" y="11464586"/>
                  <a:pt x="1463676" y="11470068"/>
                  <a:pt x="1470163" y="11464186"/>
                </a:cubicBezTo>
                <a:close/>
                <a:moveTo>
                  <a:pt x="1390160" y="11648800"/>
                </a:moveTo>
                <a:lnTo>
                  <a:pt x="1359959" y="11640060"/>
                </a:lnTo>
                <a:lnTo>
                  <a:pt x="1383095" y="11655537"/>
                </a:lnTo>
                <a:close/>
                <a:moveTo>
                  <a:pt x="1377496" y="11713942"/>
                </a:moveTo>
                <a:cubicBezTo>
                  <a:pt x="1364442" y="11707837"/>
                  <a:pt x="1343594" y="11705387"/>
                  <a:pt x="1338484" y="11695216"/>
                </a:cubicBezTo>
                <a:cubicBezTo>
                  <a:pt x="1329506" y="11702144"/>
                  <a:pt x="1318813" y="11706139"/>
                  <a:pt x="1309721" y="11712101"/>
                </a:cubicBezTo>
                <a:cubicBezTo>
                  <a:pt x="1299402" y="11717620"/>
                  <a:pt x="1259030" y="11725684"/>
                  <a:pt x="1273354" y="11735949"/>
                </a:cubicBezTo>
                <a:cubicBezTo>
                  <a:pt x="1300929" y="11738980"/>
                  <a:pt x="1314890" y="11714432"/>
                  <a:pt x="1340750" y="11714532"/>
                </a:cubicBezTo>
                <a:cubicBezTo>
                  <a:pt x="1356267" y="11726615"/>
                  <a:pt x="1365664" y="11724926"/>
                  <a:pt x="1377496" y="11713942"/>
                </a:cubicBezTo>
                <a:close/>
                <a:moveTo>
                  <a:pt x="1493340" y="11515702"/>
                </a:moveTo>
                <a:cubicBezTo>
                  <a:pt x="1467965" y="11506529"/>
                  <a:pt x="1433246" y="11533444"/>
                  <a:pt x="1448920" y="11550254"/>
                </a:cubicBezTo>
                <a:cubicBezTo>
                  <a:pt x="1454435" y="11518353"/>
                  <a:pt x="1483539" y="11537696"/>
                  <a:pt x="1493340" y="11515702"/>
                </a:cubicBezTo>
                <a:close/>
                <a:moveTo>
                  <a:pt x="1511917" y="11489916"/>
                </a:moveTo>
                <a:cubicBezTo>
                  <a:pt x="1507563" y="11487877"/>
                  <a:pt x="1507411" y="11483179"/>
                  <a:pt x="1506700" y="11478743"/>
                </a:cubicBezTo>
                <a:cubicBezTo>
                  <a:pt x="1499630" y="11475259"/>
                  <a:pt x="1496473" y="11480153"/>
                  <a:pt x="1489254" y="11477080"/>
                </a:cubicBezTo>
                <a:cubicBezTo>
                  <a:pt x="1481787" y="11488774"/>
                  <a:pt x="1487854" y="11493753"/>
                  <a:pt x="1484031" y="11503050"/>
                </a:cubicBezTo>
                <a:cubicBezTo>
                  <a:pt x="1496494" y="11505698"/>
                  <a:pt x="1505975" y="11501233"/>
                  <a:pt x="1511917" y="11489916"/>
                </a:cubicBezTo>
                <a:close/>
                <a:moveTo>
                  <a:pt x="1479959" y="11616727"/>
                </a:moveTo>
                <a:cubicBezTo>
                  <a:pt x="1462412" y="11629421"/>
                  <a:pt x="1418592" y="11625188"/>
                  <a:pt x="1415074" y="11643882"/>
                </a:cubicBezTo>
                <a:cubicBezTo>
                  <a:pt x="1433290" y="11631894"/>
                  <a:pt x="1478788" y="11640448"/>
                  <a:pt x="1479959" y="11616727"/>
                </a:cubicBezTo>
                <a:close/>
                <a:moveTo>
                  <a:pt x="1521990" y="11526058"/>
                </a:moveTo>
                <a:cubicBezTo>
                  <a:pt x="1500113" y="11520007"/>
                  <a:pt x="1487627" y="11534066"/>
                  <a:pt x="1473279" y="11545594"/>
                </a:cubicBezTo>
                <a:cubicBezTo>
                  <a:pt x="1492174" y="11544532"/>
                  <a:pt x="1509913" y="11540265"/>
                  <a:pt x="1521990" y="11526058"/>
                </a:cubicBezTo>
                <a:close/>
                <a:moveTo>
                  <a:pt x="1448438" y="11721091"/>
                </a:moveTo>
                <a:cubicBezTo>
                  <a:pt x="1429373" y="11718823"/>
                  <a:pt x="1411092" y="11718226"/>
                  <a:pt x="1391244" y="11714288"/>
                </a:cubicBezTo>
                <a:cubicBezTo>
                  <a:pt x="1376110" y="11747198"/>
                  <a:pt x="1321611" y="11731659"/>
                  <a:pt x="1315125" y="11759834"/>
                </a:cubicBezTo>
                <a:cubicBezTo>
                  <a:pt x="1342267" y="11769183"/>
                  <a:pt x="1353197" y="11733829"/>
                  <a:pt x="1376607" y="11754777"/>
                </a:cubicBezTo>
                <a:cubicBezTo>
                  <a:pt x="1384744" y="11715638"/>
                  <a:pt x="1427446" y="11740785"/>
                  <a:pt x="1448438" y="11721091"/>
                </a:cubicBezTo>
                <a:close/>
                <a:moveTo>
                  <a:pt x="1513995" y="11573778"/>
                </a:moveTo>
                <a:cubicBezTo>
                  <a:pt x="1457945" y="11579053"/>
                  <a:pt x="1412589" y="11607231"/>
                  <a:pt x="1357470" y="11613772"/>
                </a:cubicBezTo>
                <a:cubicBezTo>
                  <a:pt x="1400955" y="11572846"/>
                  <a:pt x="1472908" y="11591427"/>
                  <a:pt x="1517176" y="11552176"/>
                </a:cubicBezTo>
                <a:cubicBezTo>
                  <a:pt x="1469856" y="11544822"/>
                  <a:pt x="1415770" y="11585630"/>
                  <a:pt x="1362135" y="11588064"/>
                </a:cubicBezTo>
                <a:cubicBezTo>
                  <a:pt x="1372615" y="11576994"/>
                  <a:pt x="1369894" y="11570439"/>
                  <a:pt x="1374011" y="11555212"/>
                </a:cubicBezTo>
                <a:cubicBezTo>
                  <a:pt x="1359610" y="11547685"/>
                  <a:pt x="1349062" y="11566623"/>
                  <a:pt x="1342393" y="11553069"/>
                </a:cubicBezTo>
                <a:cubicBezTo>
                  <a:pt x="1359998" y="11522288"/>
                  <a:pt x="1374771" y="11483983"/>
                  <a:pt x="1406372" y="11465691"/>
                </a:cubicBezTo>
                <a:cubicBezTo>
                  <a:pt x="1340091" y="11468545"/>
                  <a:pt x="1318636" y="11558381"/>
                  <a:pt x="1343177" y="11614764"/>
                </a:cubicBezTo>
                <a:lnTo>
                  <a:pt x="1351011" y="11626847"/>
                </a:lnTo>
                <a:lnTo>
                  <a:pt x="1392372" y="11640076"/>
                </a:lnTo>
                <a:lnTo>
                  <a:pt x="1392002" y="11630898"/>
                </a:lnTo>
                <a:cubicBezTo>
                  <a:pt x="1383663" y="11623241"/>
                  <a:pt x="1371703" y="11643525"/>
                  <a:pt x="1370463" y="11627755"/>
                </a:cubicBezTo>
                <a:cubicBezTo>
                  <a:pt x="1410606" y="11593514"/>
                  <a:pt x="1476199" y="11613046"/>
                  <a:pt x="1513995" y="11573778"/>
                </a:cubicBezTo>
                <a:close/>
                <a:moveTo>
                  <a:pt x="1784955" y="11007536"/>
                </a:moveTo>
                <a:cubicBezTo>
                  <a:pt x="1786158" y="11010147"/>
                  <a:pt x="1781348" y="10999699"/>
                  <a:pt x="1781348" y="10999699"/>
                </a:cubicBezTo>
                <a:cubicBezTo>
                  <a:pt x="1783485" y="11004343"/>
                  <a:pt x="1784554" y="11006665"/>
                  <a:pt x="1784955" y="11007536"/>
                </a:cubicBezTo>
                <a:close/>
                <a:moveTo>
                  <a:pt x="1473175" y="11716623"/>
                </a:moveTo>
                <a:cubicBezTo>
                  <a:pt x="1462985" y="11711552"/>
                  <a:pt x="1455145" y="11711493"/>
                  <a:pt x="1452528" y="11722569"/>
                </a:cubicBezTo>
                <a:cubicBezTo>
                  <a:pt x="1462719" y="11727640"/>
                  <a:pt x="1470706" y="11727291"/>
                  <a:pt x="1473175" y="11716623"/>
                </a:cubicBezTo>
                <a:close/>
                <a:moveTo>
                  <a:pt x="6229677" y="965392"/>
                </a:moveTo>
                <a:cubicBezTo>
                  <a:pt x="6211984" y="958050"/>
                  <a:pt x="6195158" y="993978"/>
                  <a:pt x="6194559" y="1006103"/>
                </a:cubicBezTo>
                <a:cubicBezTo>
                  <a:pt x="6207982" y="997262"/>
                  <a:pt x="6220028" y="984001"/>
                  <a:pt x="6229677" y="965392"/>
                </a:cubicBezTo>
                <a:close/>
                <a:moveTo>
                  <a:pt x="1539994" y="11598346"/>
                </a:moveTo>
                <a:cubicBezTo>
                  <a:pt x="1525677" y="11625110"/>
                  <a:pt x="1501361" y="11648570"/>
                  <a:pt x="1473963" y="11663365"/>
                </a:cubicBezTo>
                <a:lnTo>
                  <a:pt x="1469789" y="11664839"/>
                </a:lnTo>
                <a:lnTo>
                  <a:pt x="1502086" y="11675170"/>
                </a:lnTo>
                <a:lnTo>
                  <a:pt x="1495256" y="11679211"/>
                </a:lnTo>
                <a:lnTo>
                  <a:pt x="1458892" y="11668688"/>
                </a:lnTo>
                <a:lnTo>
                  <a:pt x="1431418" y="11678391"/>
                </a:lnTo>
                <a:cubicBezTo>
                  <a:pt x="1417042" y="11680787"/>
                  <a:pt x="1402759" y="11680347"/>
                  <a:pt x="1389435" y="11676401"/>
                </a:cubicBezTo>
                <a:cubicBezTo>
                  <a:pt x="1364806" y="11669007"/>
                  <a:pt x="1346467" y="11653730"/>
                  <a:pt x="1334293" y="11634181"/>
                </a:cubicBezTo>
                <a:lnTo>
                  <a:pt x="1333542" y="11632417"/>
                </a:lnTo>
                <a:lnTo>
                  <a:pt x="1285457" y="11618502"/>
                </a:lnTo>
                <a:lnTo>
                  <a:pt x="1276341" y="11602962"/>
                </a:lnTo>
                <a:lnTo>
                  <a:pt x="1328044" y="11619500"/>
                </a:lnTo>
                <a:lnTo>
                  <a:pt x="1320640" y="11602106"/>
                </a:lnTo>
                <a:cubicBezTo>
                  <a:pt x="1305537" y="11544810"/>
                  <a:pt x="1328567" y="11472099"/>
                  <a:pt x="1387753" y="11440388"/>
                </a:cubicBezTo>
                <a:cubicBezTo>
                  <a:pt x="1424949" y="11439905"/>
                  <a:pt x="1442567" y="11424451"/>
                  <a:pt x="1483126" y="11442827"/>
                </a:cubicBezTo>
                <a:cubicBezTo>
                  <a:pt x="1523684" y="11461203"/>
                  <a:pt x="1550694" y="11513219"/>
                  <a:pt x="1553247" y="11542001"/>
                </a:cubicBezTo>
                <a:cubicBezTo>
                  <a:pt x="1554639" y="11561193"/>
                  <a:pt x="1549539" y="11580503"/>
                  <a:pt x="1539994" y="11598346"/>
                </a:cubicBezTo>
                <a:close/>
                <a:moveTo>
                  <a:pt x="1532894" y="11739591"/>
                </a:moveTo>
                <a:cubicBezTo>
                  <a:pt x="1533825" y="11737854"/>
                  <a:pt x="1533468" y="11735644"/>
                  <a:pt x="1531094" y="11732936"/>
                </a:cubicBezTo>
                <a:cubicBezTo>
                  <a:pt x="1524526" y="11737035"/>
                  <a:pt x="1513370" y="11732078"/>
                  <a:pt x="1509378" y="11743120"/>
                </a:cubicBezTo>
                <a:cubicBezTo>
                  <a:pt x="1515708" y="11745755"/>
                  <a:pt x="1530100" y="11744802"/>
                  <a:pt x="1532894" y="11739591"/>
                </a:cubicBezTo>
                <a:close/>
                <a:moveTo>
                  <a:pt x="1553958" y="11759236"/>
                </a:moveTo>
                <a:cubicBezTo>
                  <a:pt x="1543767" y="11754165"/>
                  <a:pt x="1538391" y="11760082"/>
                  <a:pt x="1535774" y="11771159"/>
                </a:cubicBezTo>
                <a:cubicBezTo>
                  <a:pt x="1546374" y="11776378"/>
                  <a:pt x="1549513" y="11766415"/>
                  <a:pt x="1553958" y="11759236"/>
                </a:cubicBezTo>
                <a:close/>
                <a:moveTo>
                  <a:pt x="6259088" y="1152311"/>
                </a:moveTo>
                <a:cubicBezTo>
                  <a:pt x="6261353" y="1148666"/>
                  <a:pt x="6262217" y="1143211"/>
                  <a:pt x="6259055" y="1142290"/>
                </a:cubicBezTo>
                <a:cubicBezTo>
                  <a:pt x="6259453" y="1142466"/>
                  <a:pt x="6251780" y="1153371"/>
                  <a:pt x="6250716" y="1151471"/>
                </a:cubicBezTo>
                <a:cubicBezTo>
                  <a:pt x="6253157" y="1157792"/>
                  <a:pt x="6256823" y="1155956"/>
                  <a:pt x="6259088" y="1152311"/>
                </a:cubicBezTo>
                <a:close/>
                <a:moveTo>
                  <a:pt x="1847343" y="11154303"/>
                </a:moveTo>
                <a:cubicBezTo>
                  <a:pt x="1836858" y="11134734"/>
                  <a:pt x="1829684" y="11115007"/>
                  <a:pt x="1823563" y="11105409"/>
                </a:cubicBezTo>
                <a:cubicBezTo>
                  <a:pt x="1808458" y="11081316"/>
                  <a:pt x="1820813" y="11107714"/>
                  <a:pt x="1826879" y="11122176"/>
                </a:cubicBezTo>
                <a:cubicBezTo>
                  <a:pt x="1830493" y="11129608"/>
                  <a:pt x="1828285" y="11152931"/>
                  <a:pt x="1847343" y="11154303"/>
                </a:cubicBezTo>
                <a:close/>
                <a:moveTo>
                  <a:pt x="6386476" y="892674"/>
                </a:moveTo>
                <a:cubicBezTo>
                  <a:pt x="6372018" y="916782"/>
                  <a:pt x="6309426" y="970132"/>
                  <a:pt x="6333158" y="993960"/>
                </a:cubicBezTo>
                <a:cubicBezTo>
                  <a:pt x="6350703" y="965021"/>
                  <a:pt x="6378433" y="920569"/>
                  <a:pt x="6386476" y="892674"/>
                </a:cubicBezTo>
                <a:close/>
                <a:moveTo>
                  <a:pt x="6435024" y="793568"/>
                </a:moveTo>
                <a:cubicBezTo>
                  <a:pt x="6443271" y="782441"/>
                  <a:pt x="6435615" y="777152"/>
                  <a:pt x="6442316" y="766294"/>
                </a:cubicBezTo>
                <a:cubicBezTo>
                  <a:pt x="6426308" y="761603"/>
                  <a:pt x="6410474" y="756514"/>
                  <a:pt x="6401966" y="770385"/>
                </a:cubicBezTo>
                <a:cubicBezTo>
                  <a:pt x="6405028" y="777456"/>
                  <a:pt x="6419835" y="777328"/>
                  <a:pt x="6428632" y="777879"/>
                </a:cubicBezTo>
                <a:cubicBezTo>
                  <a:pt x="6431204" y="782828"/>
                  <a:pt x="6424014" y="791563"/>
                  <a:pt x="6435024" y="793568"/>
                </a:cubicBezTo>
                <a:close/>
                <a:moveTo>
                  <a:pt x="6463226" y="767432"/>
                </a:moveTo>
                <a:lnTo>
                  <a:pt x="6456458" y="764442"/>
                </a:lnTo>
                <a:lnTo>
                  <a:pt x="6451702" y="775207"/>
                </a:lnTo>
                <a:lnTo>
                  <a:pt x="6458470" y="778197"/>
                </a:lnTo>
                <a:close/>
                <a:moveTo>
                  <a:pt x="6401102" y="918502"/>
                </a:moveTo>
                <a:cubicBezTo>
                  <a:pt x="6401991" y="914569"/>
                  <a:pt x="6401303" y="910542"/>
                  <a:pt x="6398036" y="906358"/>
                </a:cubicBezTo>
                <a:cubicBezTo>
                  <a:pt x="6392269" y="920488"/>
                  <a:pt x="6372007" y="937267"/>
                  <a:pt x="6377426" y="953003"/>
                </a:cubicBezTo>
                <a:cubicBezTo>
                  <a:pt x="6381551" y="941245"/>
                  <a:pt x="6398432" y="930299"/>
                  <a:pt x="6401102" y="918502"/>
                </a:cubicBezTo>
                <a:close/>
                <a:moveTo>
                  <a:pt x="6287356" y="1176238"/>
                </a:moveTo>
                <a:cubicBezTo>
                  <a:pt x="6270473" y="1177832"/>
                  <a:pt x="6267803" y="1166645"/>
                  <a:pt x="6253538" y="1174161"/>
                </a:cubicBezTo>
                <a:cubicBezTo>
                  <a:pt x="6259999" y="1178922"/>
                  <a:pt x="6250558" y="1189521"/>
                  <a:pt x="6263512" y="1191434"/>
                </a:cubicBezTo>
                <a:cubicBezTo>
                  <a:pt x="6274346" y="1193838"/>
                  <a:pt x="6279454" y="1182276"/>
                  <a:pt x="6287356" y="1176238"/>
                </a:cubicBezTo>
                <a:close/>
                <a:moveTo>
                  <a:pt x="6324845" y="1100933"/>
                </a:moveTo>
                <a:cubicBezTo>
                  <a:pt x="6325848" y="1098748"/>
                  <a:pt x="6325791" y="1096251"/>
                  <a:pt x="6323996" y="1093313"/>
                </a:cubicBezTo>
                <a:cubicBezTo>
                  <a:pt x="6318345" y="1097487"/>
                  <a:pt x="6299087" y="1106610"/>
                  <a:pt x="6305556" y="1115662"/>
                </a:cubicBezTo>
                <a:cubicBezTo>
                  <a:pt x="6309295" y="1111239"/>
                  <a:pt x="6321837" y="1107488"/>
                  <a:pt x="6324845" y="1100933"/>
                </a:cubicBezTo>
                <a:close/>
                <a:moveTo>
                  <a:pt x="1611282" y="11791186"/>
                </a:moveTo>
                <a:cubicBezTo>
                  <a:pt x="1611939" y="11788808"/>
                  <a:pt x="1611470" y="11786268"/>
                  <a:pt x="1609329" y="11783876"/>
                </a:cubicBezTo>
                <a:cubicBezTo>
                  <a:pt x="1602987" y="11789906"/>
                  <a:pt x="1595226" y="11792187"/>
                  <a:pt x="1589667" y="11799889"/>
                </a:cubicBezTo>
                <a:cubicBezTo>
                  <a:pt x="1597199" y="11803998"/>
                  <a:pt x="1609310" y="11798320"/>
                  <a:pt x="1611282" y="11791186"/>
                </a:cubicBezTo>
                <a:close/>
                <a:moveTo>
                  <a:pt x="6314371" y="1153865"/>
                </a:moveTo>
                <a:cubicBezTo>
                  <a:pt x="6318568" y="1151907"/>
                  <a:pt x="6316563" y="1142445"/>
                  <a:pt x="6315545" y="1141518"/>
                </a:cubicBezTo>
                <a:cubicBezTo>
                  <a:pt x="6304298" y="1130355"/>
                  <a:pt x="6305007" y="1157829"/>
                  <a:pt x="6314371" y="1153865"/>
                </a:cubicBezTo>
                <a:close/>
                <a:moveTo>
                  <a:pt x="6470854" y="809400"/>
                </a:moveTo>
                <a:cubicBezTo>
                  <a:pt x="6466253" y="806890"/>
                  <a:pt x="6468191" y="802505"/>
                  <a:pt x="6461690" y="801063"/>
                </a:cubicBezTo>
                <a:lnTo>
                  <a:pt x="6458520" y="808239"/>
                </a:lnTo>
                <a:cubicBezTo>
                  <a:pt x="6462899" y="810174"/>
                  <a:pt x="6461359" y="814735"/>
                  <a:pt x="6467683" y="816576"/>
                </a:cubicBezTo>
                <a:close/>
                <a:moveTo>
                  <a:pt x="6278969" y="1263068"/>
                </a:moveTo>
                <a:cubicBezTo>
                  <a:pt x="6269897" y="1256676"/>
                  <a:pt x="6276506" y="1243872"/>
                  <a:pt x="6263812" y="1239216"/>
                </a:cubicBezTo>
                <a:cubicBezTo>
                  <a:pt x="6259408" y="1249183"/>
                  <a:pt x="6271197" y="1267734"/>
                  <a:pt x="6278969" y="1263068"/>
                </a:cubicBezTo>
                <a:close/>
                <a:moveTo>
                  <a:pt x="6494050" y="776287"/>
                </a:moveTo>
                <a:lnTo>
                  <a:pt x="6476135" y="768371"/>
                </a:lnTo>
                <a:cubicBezTo>
                  <a:pt x="6467412" y="785960"/>
                  <a:pt x="6476026" y="782618"/>
                  <a:pt x="6489294" y="787051"/>
                </a:cubicBezTo>
                <a:close/>
                <a:moveTo>
                  <a:pt x="6296472" y="1262224"/>
                </a:moveTo>
                <a:cubicBezTo>
                  <a:pt x="6304536" y="1247203"/>
                  <a:pt x="6302263" y="1236193"/>
                  <a:pt x="6294999" y="1226788"/>
                </a:cubicBezTo>
                <a:cubicBezTo>
                  <a:pt x="6282280" y="1234034"/>
                  <a:pt x="6283686" y="1255622"/>
                  <a:pt x="6296472" y="1262224"/>
                </a:cubicBezTo>
                <a:close/>
                <a:moveTo>
                  <a:pt x="6486011" y="833251"/>
                </a:moveTo>
                <a:cubicBezTo>
                  <a:pt x="6492398" y="819872"/>
                  <a:pt x="6489199" y="809881"/>
                  <a:pt x="6482776" y="801802"/>
                </a:cubicBezTo>
                <a:cubicBezTo>
                  <a:pt x="6474842" y="815451"/>
                  <a:pt x="6472873" y="827446"/>
                  <a:pt x="6486011" y="833251"/>
                </a:cubicBezTo>
                <a:close/>
                <a:moveTo>
                  <a:pt x="6499931" y="830824"/>
                </a:moveTo>
                <a:cubicBezTo>
                  <a:pt x="6504549" y="817140"/>
                  <a:pt x="6504176" y="805063"/>
                  <a:pt x="6493113" y="797792"/>
                </a:cubicBezTo>
                <a:cubicBezTo>
                  <a:pt x="6490968" y="810186"/>
                  <a:pt x="6495537" y="820306"/>
                  <a:pt x="6499931" y="830824"/>
                </a:cubicBezTo>
                <a:close/>
                <a:moveTo>
                  <a:pt x="1699343" y="11738266"/>
                </a:moveTo>
                <a:lnTo>
                  <a:pt x="1647081" y="11723142"/>
                </a:lnTo>
                <a:lnTo>
                  <a:pt x="1633700" y="11717269"/>
                </a:lnTo>
                <a:close/>
                <a:moveTo>
                  <a:pt x="1917004" y="11259723"/>
                </a:moveTo>
                <a:cubicBezTo>
                  <a:pt x="1911037" y="11236507"/>
                  <a:pt x="1900438" y="11209739"/>
                  <a:pt x="1880271" y="11203101"/>
                </a:cubicBezTo>
                <a:cubicBezTo>
                  <a:pt x="1891104" y="11226370"/>
                  <a:pt x="1902127" y="11250030"/>
                  <a:pt x="1917004" y="11259723"/>
                </a:cubicBezTo>
                <a:close/>
                <a:moveTo>
                  <a:pt x="6390140" y="1156847"/>
                </a:moveTo>
                <a:cubicBezTo>
                  <a:pt x="6390058" y="1134415"/>
                  <a:pt x="6426135" y="1085074"/>
                  <a:pt x="6412433" y="1059007"/>
                </a:cubicBezTo>
                <a:cubicBezTo>
                  <a:pt x="6400088" y="1078331"/>
                  <a:pt x="6369628" y="1155885"/>
                  <a:pt x="6390140" y="1156847"/>
                </a:cubicBezTo>
                <a:close/>
                <a:moveTo>
                  <a:pt x="6464828" y="987810"/>
                </a:moveTo>
                <a:cubicBezTo>
                  <a:pt x="6453191" y="980761"/>
                  <a:pt x="6436650" y="1002044"/>
                  <a:pt x="6441396" y="1011764"/>
                </a:cubicBezTo>
                <a:cubicBezTo>
                  <a:pt x="6444130" y="1007731"/>
                  <a:pt x="6449129" y="1010416"/>
                  <a:pt x="6453731" y="1012926"/>
                </a:cubicBezTo>
                <a:close/>
                <a:moveTo>
                  <a:pt x="6509394" y="886945"/>
                </a:moveTo>
                <a:cubicBezTo>
                  <a:pt x="6496702" y="869901"/>
                  <a:pt x="6482386" y="853569"/>
                  <a:pt x="6464482" y="838630"/>
                </a:cubicBezTo>
                <a:lnTo>
                  <a:pt x="6448944" y="829285"/>
                </a:lnTo>
                <a:lnTo>
                  <a:pt x="6398034" y="798668"/>
                </a:lnTo>
                <a:cubicBezTo>
                  <a:pt x="6351586" y="830561"/>
                  <a:pt x="6312240" y="880839"/>
                  <a:pt x="6274181" y="933593"/>
                </a:cubicBezTo>
                <a:cubicBezTo>
                  <a:pt x="6296429" y="942470"/>
                  <a:pt x="6294781" y="961279"/>
                  <a:pt x="6318002" y="970109"/>
                </a:cubicBezTo>
                <a:cubicBezTo>
                  <a:pt x="6348311" y="934897"/>
                  <a:pt x="6376523" y="834431"/>
                  <a:pt x="6412318" y="882649"/>
                </a:cubicBezTo>
                <a:cubicBezTo>
                  <a:pt x="6411889" y="890083"/>
                  <a:pt x="6399001" y="902020"/>
                  <a:pt x="6406787" y="905937"/>
                </a:cubicBezTo>
                <a:cubicBezTo>
                  <a:pt x="6408966" y="900467"/>
                  <a:pt x="6413580" y="897025"/>
                  <a:pt x="6418175" y="896316"/>
                </a:cubicBezTo>
                <a:lnTo>
                  <a:pt x="6418567" y="896551"/>
                </a:lnTo>
                <a:lnTo>
                  <a:pt x="6429459" y="903088"/>
                </a:lnTo>
                <a:lnTo>
                  <a:pt x="6395804" y="946952"/>
                </a:lnTo>
                <a:lnTo>
                  <a:pt x="6367752" y="983514"/>
                </a:lnTo>
                <a:cubicBezTo>
                  <a:pt x="6346793" y="1006179"/>
                  <a:pt x="6323407" y="1031107"/>
                  <a:pt x="6296455" y="1038259"/>
                </a:cubicBezTo>
                <a:cubicBezTo>
                  <a:pt x="6276176" y="1017386"/>
                  <a:pt x="6272152" y="989877"/>
                  <a:pt x="6244407" y="971900"/>
                </a:cubicBezTo>
                <a:cubicBezTo>
                  <a:pt x="6229322" y="990966"/>
                  <a:pt x="6214810" y="1009809"/>
                  <a:pt x="6200964" y="1030375"/>
                </a:cubicBezTo>
                <a:cubicBezTo>
                  <a:pt x="6240032" y="1052879"/>
                  <a:pt x="6257677" y="1084024"/>
                  <a:pt x="6254647" y="1123188"/>
                </a:cubicBezTo>
                <a:cubicBezTo>
                  <a:pt x="6280718" y="1118030"/>
                  <a:pt x="6301325" y="1096162"/>
                  <a:pt x="6321586" y="1079383"/>
                </a:cubicBezTo>
                <a:lnTo>
                  <a:pt x="6345842" y="1057580"/>
                </a:lnTo>
                <a:lnTo>
                  <a:pt x="6416304" y="994245"/>
                </a:lnTo>
                <a:cubicBezTo>
                  <a:pt x="6446953" y="964186"/>
                  <a:pt x="6476538" y="932229"/>
                  <a:pt x="6504638" y="897709"/>
                </a:cubicBezTo>
                <a:close/>
                <a:moveTo>
                  <a:pt x="1751783" y="11655085"/>
                </a:moveTo>
                <a:cubicBezTo>
                  <a:pt x="1764895" y="11621849"/>
                  <a:pt x="1775162" y="11584174"/>
                  <a:pt x="1787145" y="11545269"/>
                </a:cubicBezTo>
                <a:cubicBezTo>
                  <a:pt x="1799110" y="11507052"/>
                  <a:pt x="1816649" y="11449579"/>
                  <a:pt x="1810816" y="11429898"/>
                </a:cubicBezTo>
                <a:cubicBezTo>
                  <a:pt x="1804834" y="11410626"/>
                  <a:pt x="1762654" y="11386592"/>
                  <a:pt x="1727767" y="11367970"/>
                </a:cubicBezTo>
                <a:cubicBezTo>
                  <a:pt x="1653528" y="11327723"/>
                  <a:pt x="1582399" y="11300623"/>
                  <a:pt x="1526323" y="11276653"/>
                </a:cubicBezTo>
                <a:cubicBezTo>
                  <a:pt x="1460988" y="11248873"/>
                  <a:pt x="1430166" y="11238193"/>
                  <a:pt x="1358795" y="11220717"/>
                </a:cubicBezTo>
                <a:cubicBezTo>
                  <a:pt x="1265008" y="11197450"/>
                  <a:pt x="1236295" y="11201404"/>
                  <a:pt x="1186849" y="11263992"/>
                </a:cubicBezTo>
                <a:cubicBezTo>
                  <a:pt x="1137960" y="11326317"/>
                  <a:pt x="1135341" y="11414155"/>
                  <a:pt x="1111351" y="11498430"/>
                </a:cubicBezTo>
                <a:cubicBezTo>
                  <a:pt x="1143838" y="11524971"/>
                  <a:pt x="1203540" y="11541466"/>
                  <a:pt x="1245499" y="11546923"/>
                </a:cubicBezTo>
                <a:cubicBezTo>
                  <a:pt x="1243690" y="11416329"/>
                  <a:pt x="1380532" y="11357590"/>
                  <a:pt x="1482612" y="11384780"/>
                </a:cubicBezTo>
                <a:cubicBezTo>
                  <a:pt x="1576773" y="11409570"/>
                  <a:pt x="1647985" y="11499126"/>
                  <a:pt x="1601514" y="11602094"/>
                </a:cubicBezTo>
                <a:cubicBezTo>
                  <a:pt x="1585346" y="11637867"/>
                  <a:pt x="1563437" y="11644745"/>
                  <a:pt x="1536975" y="11679571"/>
                </a:cubicBezTo>
                <a:cubicBezTo>
                  <a:pt x="1566208" y="11685052"/>
                  <a:pt x="1593961" y="11698784"/>
                  <a:pt x="1620825" y="11711617"/>
                </a:cubicBezTo>
                <a:lnTo>
                  <a:pt x="1633700" y="11717269"/>
                </a:lnTo>
                <a:lnTo>
                  <a:pt x="1502086" y="11675170"/>
                </a:lnTo>
                <a:lnTo>
                  <a:pt x="1534593" y="11655936"/>
                </a:lnTo>
                <a:cubicBezTo>
                  <a:pt x="1560292" y="11637134"/>
                  <a:pt x="1580429" y="11611813"/>
                  <a:pt x="1591266" y="11566482"/>
                </a:cubicBezTo>
                <a:cubicBezTo>
                  <a:pt x="1600413" y="11530946"/>
                  <a:pt x="1590120" y="11491619"/>
                  <a:pt x="1579126" y="11474697"/>
                </a:cubicBezTo>
                <a:cubicBezTo>
                  <a:pt x="1514735" y="11376508"/>
                  <a:pt x="1295885" y="11353811"/>
                  <a:pt x="1263619" y="11521103"/>
                </a:cubicBezTo>
                <a:cubicBezTo>
                  <a:pt x="1259268" y="11543692"/>
                  <a:pt x="1261282" y="11567223"/>
                  <a:pt x="1268530" y="11589648"/>
                </a:cubicBezTo>
                <a:lnTo>
                  <a:pt x="1276341" y="11602962"/>
                </a:lnTo>
                <a:lnTo>
                  <a:pt x="1254994" y="11596134"/>
                </a:lnTo>
                <a:cubicBezTo>
                  <a:pt x="1246030" y="11591507"/>
                  <a:pt x="1239417" y="11591891"/>
                  <a:pt x="1235677" y="11598401"/>
                </a:cubicBezTo>
                <a:cubicBezTo>
                  <a:pt x="1240959" y="11601697"/>
                  <a:pt x="1241787" y="11607083"/>
                  <a:pt x="1250558" y="11608404"/>
                </a:cubicBezTo>
                <a:lnTo>
                  <a:pt x="1285457" y="11618502"/>
                </a:lnTo>
                <a:lnTo>
                  <a:pt x="1304845" y="11651553"/>
                </a:lnTo>
                <a:cubicBezTo>
                  <a:pt x="1338015" y="11687879"/>
                  <a:pt x="1387597" y="11711583"/>
                  <a:pt x="1444546" y="11706274"/>
                </a:cubicBezTo>
                <a:cubicBezTo>
                  <a:pt x="1461089" y="11696648"/>
                  <a:pt x="1477177" y="11688764"/>
                  <a:pt x="1492340" y="11680936"/>
                </a:cubicBezTo>
                <a:lnTo>
                  <a:pt x="1495256" y="11679211"/>
                </a:lnTo>
                <a:lnTo>
                  <a:pt x="1647081" y="11723142"/>
                </a:lnTo>
                <a:lnTo>
                  <a:pt x="1660529" y="11729047"/>
                </a:lnTo>
                <a:cubicBezTo>
                  <a:pt x="1673591" y="11733870"/>
                  <a:pt x="1686504" y="11737324"/>
                  <a:pt x="1699343" y="11738266"/>
                </a:cubicBezTo>
                <a:cubicBezTo>
                  <a:pt x="1722711" y="11717117"/>
                  <a:pt x="1738670" y="11688321"/>
                  <a:pt x="1751783" y="11655085"/>
                </a:cubicBezTo>
                <a:close/>
                <a:moveTo>
                  <a:pt x="6412384" y="1136656"/>
                </a:moveTo>
                <a:cubicBezTo>
                  <a:pt x="6424976" y="1106005"/>
                  <a:pt x="6438715" y="1074908"/>
                  <a:pt x="6432708" y="1050811"/>
                </a:cubicBezTo>
                <a:cubicBezTo>
                  <a:pt x="6422484" y="1069643"/>
                  <a:pt x="6401301" y="1116510"/>
                  <a:pt x="6412384" y="1136656"/>
                </a:cubicBezTo>
                <a:close/>
                <a:moveTo>
                  <a:pt x="6527059" y="877119"/>
                </a:moveTo>
                <a:cubicBezTo>
                  <a:pt x="6519689" y="857185"/>
                  <a:pt x="6523405" y="832619"/>
                  <a:pt x="6511838" y="814643"/>
                </a:cubicBezTo>
                <a:cubicBezTo>
                  <a:pt x="6509309" y="835445"/>
                  <a:pt x="6504043" y="885057"/>
                  <a:pt x="6527059" y="877119"/>
                </a:cubicBezTo>
                <a:close/>
                <a:moveTo>
                  <a:pt x="6339518" y="1311264"/>
                </a:moveTo>
                <a:cubicBezTo>
                  <a:pt x="6344369" y="1277669"/>
                  <a:pt x="6358010" y="1240334"/>
                  <a:pt x="6343910" y="1214091"/>
                </a:cubicBezTo>
                <a:cubicBezTo>
                  <a:pt x="6329983" y="1212226"/>
                  <a:pt x="6344305" y="1239044"/>
                  <a:pt x="6328655" y="1237847"/>
                </a:cubicBezTo>
                <a:cubicBezTo>
                  <a:pt x="6321256" y="1200746"/>
                  <a:pt x="6359622" y="1146222"/>
                  <a:pt x="6351075" y="1109567"/>
                </a:cubicBezTo>
                <a:cubicBezTo>
                  <a:pt x="6337204" y="1142035"/>
                  <a:pt x="6292427" y="1221840"/>
                  <a:pt x="6331241" y="1251379"/>
                </a:cubicBezTo>
                <a:cubicBezTo>
                  <a:pt x="6332602" y="1271993"/>
                  <a:pt x="6316335" y="1299114"/>
                  <a:pt x="6339518" y="1311264"/>
                </a:cubicBezTo>
                <a:close/>
                <a:moveTo>
                  <a:pt x="1772063" y="11663746"/>
                </a:moveTo>
                <a:cubicBezTo>
                  <a:pt x="1750650" y="11716583"/>
                  <a:pt x="1709937" y="11760130"/>
                  <a:pt x="1680124" y="11791433"/>
                </a:cubicBezTo>
                <a:cubicBezTo>
                  <a:pt x="1668012" y="11791679"/>
                  <a:pt x="1656535" y="11794004"/>
                  <a:pt x="1640915" y="11786046"/>
                </a:cubicBezTo>
                <a:cubicBezTo>
                  <a:pt x="1625028" y="11794174"/>
                  <a:pt x="1623170" y="11813387"/>
                  <a:pt x="1601739" y="11817663"/>
                </a:cubicBezTo>
                <a:cubicBezTo>
                  <a:pt x="1574070" y="11823846"/>
                  <a:pt x="1546092" y="11804021"/>
                  <a:pt x="1509214" y="11793464"/>
                </a:cubicBezTo>
                <a:cubicBezTo>
                  <a:pt x="1503242" y="11779283"/>
                  <a:pt x="1520400" y="11775312"/>
                  <a:pt x="1522372" y="11757066"/>
                </a:cubicBezTo>
                <a:cubicBezTo>
                  <a:pt x="1455672" y="11734342"/>
                  <a:pt x="1407866" y="11819255"/>
                  <a:pt x="1343788" y="11807189"/>
                </a:cubicBezTo>
                <a:cubicBezTo>
                  <a:pt x="1323382" y="11803513"/>
                  <a:pt x="1289131" y="11786969"/>
                  <a:pt x="1262808" y="11777916"/>
                </a:cubicBezTo>
                <a:cubicBezTo>
                  <a:pt x="1239757" y="11770045"/>
                  <a:pt x="1193201" y="11750441"/>
                  <a:pt x="1180695" y="11738985"/>
                </a:cubicBezTo>
                <a:cubicBezTo>
                  <a:pt x="1152150" y="11714331"/>
                  <a:pt x="1169492" y="11670195"/>
                  <a:pt x="1154596" y="11633367"/>
                </a:cubicBezTo>
                <a:cubicBezTo>
                  <a:pt x="1127672" y="11620859"/>
                  <a:pt x="1110475" y="11604470"/>
                  <a:pt x="1087301" y="11590543"/>
                </a:cubicBezTo>
                <a:cubicBezTo>
                  <a:pt x="1086208" y="11562865"/>
                  <a:pt x="1093319" y="11531680"/>
                  <a:pt x="1085544" y="11507135"/>
                </a:cubicBezTo>
                <a:cubicBezTo>
                  <a:pt x="1108129" y="11445937"/>
                  <a:pt x="1112379" y="11375335"/>
                  <a:pt x="1136600" y="11314728"/>
                </a:cubicBezTo>
                <a:cubicBezTo>
                  <a:pt x="1159934" y="11256575"/>
                  <a:pt x="1211459" y="11193352"/>
                  <a:pt x="1261455" y="11185530"/>
                </a:cubicBezTo>
                <a:cubicBezTo>
                  <a:pt x="1284113" y="11181697"/>
                  <a:pt x="1326820" y="11190200"/>
                  <a:pt x="1357860" y="11197721"/>
                </a:cubicBezTo>
                <a:cubicBezTo>
                  <a:pt x="1403543" y="11208223"/>
                  <a:pt x="1455485" y="11227000"/>
                  <a:pt x="1493487" y="11242124"/>
                </a:cubicBezTo>
                <a:cubicBezTo>
                  <a:pt x="1613365" y="11289158"/>
                  <a:pt x="1748533" y="11346344"/>
                  <a:pt x="1831956" y="11409795"/>
                </a:cubicBezTo>
                <a:cubicBezTo>
                  <a:pt x="1833161" y="11476819"/>
                  <a:pt x="1804494" y="11582986"/>
                  <a:pt x="1772063" y="11663746"/>
                </a:cubicBezTo>
                <a:close/>
                <a:moveTo>
                  <a:pt x="6443743" y="1094761"/>
                </a:moveTo>
                <a:cubicBezTo>
                  <a:pt x="6457405" y="1070301"/>
                  <a:pt x="6452117" y="1053192"/>
                  <a:pt x="6463705" y="1030199"/>
                </a:cubicBezTo>
                <a:cubicBezTo>
                  <a:pt x="6464142" y="1027056"/>
                  <a:pt x="6462281" y="1024804"/>
                  <a:pt x="6458124" y="1023444"/>
                </a:cubicBezTo>
                <a:cubicBezTo>
                  <a:pt x="6451515" y="1036249"/>
                  <a:pt x="6428646" y="1080466"/>
                  <a:pt x="6443743" y="1094761"/>
                </a:cubicBezTo>
                <a:close/>
                <a:moveTo>
                  <a:pt x="6347508" y="1331948"/>
                </a:moveTo>
                <a:cubicBezTo>
                  <a:pt x="6340159" y="1324889"/>
                  <a:pt x="6332634" y="1318228"/>
                  <a:pt x="6321617" y="1311931"/>
                </a:cubicBezTo>
                <a:cubicBezTo>
                  <a:pt x="6312274" y="1328769"/>
                  <a:pt x="6326652" y="1336075"/>
                  <a:pt x="6342752" y="1342713"/>
                </a:cubicBezTo>
                <a:close/>
                <a:moveTo>
                  <a:pt x="6467352" y="1070407"/>
                </a:moveTo>
                <a:cubicBezTo>
                  <a:pt x="6484367" y="1042664"/>
                  <a:pt x="6500415" y="990191"/>
                  <a:pt x="6488834" y="963631"/>
                </a:cubicBezTo>
                <a:cubicBezTo>
                  <a:pt x="6482623" y="976612"/>
                  <a:pt x="6473639" y="996944"/>
                  <a:pt x="6468015" y="1017212"/>
                </a:cubicBezTo>
                <a:lnTo>
                  <a:pt x="6464400" y="1037865"/>
                </a:lnTo>
                <a:lnTo>
                  <a:pt x="6462864" y="1046639"/>
                </a:lnTo>
                <a:cubicBezTo>
                  <a:pt x="6462498" y="1055814"/>
                  <a:pt x="6463738" y="1064045"/>
                  <a:pt x="6467352" y="1070407"/>
                </a:cubicBezTo>
                <a:close/>
                <a:moveTo>
                  <a:pt x="6497125" y="1032099"/>
                </a:moveTo>
                <a:cubicBezTo>
                  <a:pt x="6499563" y="1009351"/>
                  <a:pt x="6514060" y="981925"/>
                  <a:pt x="6506337" y="962788"/>
                </a:cubicBezTo>
                <a:cubicBezTo>
                  <a:pt x="6502176" y="986204"/>
                  <a:pt x="6485780" y="1014697"/>
                  <a:pt x="6497125" y="1032099"/>
                </a:cubicBezTo>
                <a:close/>
                <a:moveTo>
                  <a:pt x="6567645" y="882186"/>
                </a:moveTo>
                <a:cubicBezTo>
                  <a:pt x="6574170" y="871727"/>
                  <a:pt x="6562893" y="868174"/>
                  <a:pt x="6559655" y="861502"/>
                </a:cubicBezTo>
                <a:cubicBezTo>
                  <a:pt x="6556001" y="870847"/>
                  <a:pt x="6558665" y="877742"/>
                  <a:pt x="6567645" y="882186"/>
                </a:cubicBezTo>
                <a:close/>
                <a:moveTo>
                  <a:pt x="6439763" y="1200692"/>
                </a:moveTo>
                <a:cubicBezTo>
                  <a:pt x="6447923" y="1162841"/>
                  <a:pt x="6463149" y="1121918"/>
                  <a:pt x="6454256" y="1090352"/>
                </a:cubicBezTo>
                <a:cubicBezTo>
                  <a:pt x="6442475" y="1129938"/>
                  <a:pt x="6420534" y="1173135"/>
                  <a:pt x="6439763" y="1200692"/>
                </a:cubicBezTo>
                <a:close/>
                <a:moveTo>
                  <a:pt x="6567121" y="912451"/>
                </a:moveTo>
                <a:cubicBezTo>
                  <a:pt x="6562826" y="908171"/>
                  <a:pt x="6560430" y="902824"/>
                  <a:pt x="6555960" y="898942"/>
                </a:cubicBezTo>
                <a:cubicBezTo>
                  <a:pt x="6548508" y="910422"/>
                  <a:pt x="6551042" y="918689"/>
                  <a:pt x="6557196" y="925220"/>
                </a:cubicBezTo>
                <a:cubicBezTo>
                  <a:pt x="6560680" y="920565"/>
                  <a:pt x="6565542" y="920331"/>
                  <a:pt x="6567121" y="912451"/>
                </a:cubicBezTo>
                <a:close/>
                <a:moveTo>
                  <a:pt x="6398431" y="1333006"/>
                </a:moveTo>
                <a:cubicBezTo>
                  <a:pt x="6406978" y="1315816"/>
                  <a:pt x="6402518" y="1291449"/>
                  <a:pt x="6386033" y="1293219"/>
                </a:cubicBezTo>
                <a:cubicBezTo>
                  <a:pt x="6380703" y="1304206"/>
                  <a:pt x="6390304" y="1309401"/>
                  <a:pt x="6382102" y="1321502"/>
                </a:cubicBezTo>
                <a:cubicBezTo>
                  <a:pt x="6378106" y="1311160"/>
                  <a:pt x="6374231" y="1319930"/>
                  <a:pt x="6366184" y="1318757"/>
                </a:cubicBezTo>
                <a:cubicBezTo>
                  <a:pt x="6375746" y="1273426"/>
                  <a:pt x="6380314" y="1229700"/>
                  <a:pt x="6381262" y="1187709"/>
                </a:cubicBezTo>
                <a:cubicBezTo>
                  <a:pt x="6381590" y="1198814"/>
                  <a:pt x="6400188" y="1192260"/>
                  <a:pt x="6397591" y="1199213"/>
                </a:cubicBezTo>
                <a:cubicBezTo>
                  <a:pt x="6393178" y="1229665"/>
                  <a:pt x="6388013" y="1260738"/>
                  <a:pt x="6392787" y="1287626"/>
                </a:cubicBezTo>
                <a:cubicBezTo>
                  <a:pt x="6407347" y="1244980"/>
                  <a:pt x="6407950" y="1208078"/>
                  <a:pt x="6410450" y="1170110"/>
                </a:cubicBezTo>
                <a:cubicBezTo>
                  <a:pt x="6416024" y="1172572"/>
                  <a:pt x="6422616" y="1175962"/>
                  <a:pt x="6424194" y="1168082"/>
                </a:cubicBezTo>
                <a:cubicBezTo>
                  <a:pt x="6414280" y="1160366"/>
                  <a:pt x="6412801" y="1174483"/>
                  <a:pt x="6403285" y="1166944"/>
                </a:cubicBezTo>
                <a:cubicBezTo>
                  <a:pt x="6395520" y="1175902"/>
                  <a:pt x="6404232" y="1178798"/>
                  <a:pt x="6398367" y="1186690"/>
                </a:cubicBezTo>
                <a:cubicBezTo>
                  <a:pt x="6390534" y="1181800"/>
                  <a:pt x="6397634" y="1171118"/>
                  <a:pt x="6385384" y="1167611"/>
                </a:cubicBezTo>
                <a:cubicBezTo>
                  <a:pt x="6372856" y="1183042"/>
                  <a:pt x="6370911" y="1183136"/>
                  <a:pt x="6364185" y="1205895"/>
                </a:cubicBezTo>
                <a:cubicBezTo>
                  <a:pt x="6343410" y="1178609"/>
                  <a:pt x="6392073" y="1123393"/>
                  <a:pt x="6390822" y="1088532"/>
                </a:cubicBezTo>
                <a:cubicBezTo>
                  <a:pt x="6366988" y="1083243"/>
                  <a:pt x="6368546" y="1116333"/>
                  <a:pt x="6362472" y="1132233"/>
                </a:cubicBezTo>
                <a:cubicBezTo>
                  <a:pt x="6355035" y="1152296"/>
                  <a:pt x="6348088" y="1174481"/>
                  <a:pt x="6340689" y="1191225"/>
                </a:cubicBezTo>
                <a:cubicBezTo>
                  <a:pt x="6352327" y="1198273"/>
                  <a:pt x="6350424" y="1224117"/>
                  <a:pt x="6366183" y="1211067"/>
                </a:cubicBezTo>
                <a:cubicBezTo>
                  <a:pt x="6356844" y="1256973"/>
                  <a:pt x="6349005" y="1301637"/>
                  <a:pt x="6356672" y="1340286"/>
                </a:cubicBezTo>
                <a:cubicBezTo>
                  <a:pt x="6362330" y="1340403"/>
                  <a:pt x="6363059" y="1326907"/>
                  <a:pt x="6370179" y="1329100"/>
                </a:cubicBezTo>
                <a:cubicBezTo>
                  <a:pt x="6363701" y="1340532"/>
                  <a:pt x="6366808" y="1348576"/>
                  <a:pt x="6376409" y="1353771"/>
                </a:cubicBezTo>
                <a:cubicBezTo>
                  <a:pt x="6389617" y="1348648"/>
                  <a:pt x="6378769" y="1337660"/>
                  <a:pt x="6384099" y="1326673"/>
                </a:cubicBezTo>
                <a:cubicBezTo>
                  <a:pt x="6387337" y="1333345"/>
                  <a:pt x="6391319" y="1335104"/>
                  <a:pt x="6398431" y="1333006"/>
                </a:cubicBezTo>
                <a:close/>
                <a:moveTo>
                  <a:pt x="6580982" y="954849"/>
                </a:moveTo>
                <a:cubicBezTo>
                  <a:pt x="6581753" y="953105"/>
                  <a:pt x="6581905" y="951147"/>
                  <a:pt x="6583088" y="945237"/>
                </a:cubicBezTo>
                <a:cubicBezTo>
                  <a:pt x="6567072" y="936254"/>
                  <a:pt x="6568034" y="956693"/>
                  <a:pt x="6575161" y="963178"/>
                </a:cubicBezTo>
                <a:cubicBezTo>
                  <a:pt x="6578822" y="958124"/>
                  <a:pt x="6580212" y="956594"/>
                  <a:pt x="6580982" y="954849"/>
                </a:cubicBezTo>
                <a:close/>
                <a:moveTo>
                  <a:pt x="6406820" y="1353866"/>
                </a:moveTo>
                <a:cubicBezTo>
                  <a:pt x="6416625" y="1321984"/>
                  <a:pt x="6419936" y="1292951"/>
                  <a:pt x="6414810" y="1266860"/>
                </a:cubicBezTo>
                <a:cubicBezTo>
                  <a:pt x="6412647" y="1295448"/>
                  <a:pt x="6398822" y="1328890"/>
                  <a:pt x="6406820" y="1353866"/>
                </a:cubicBezTo>
                <a:close/>
                <a:moveTo>
                  <a:pt x="6507241" y="1135206"/>
                </a:moveTo>
                <a:cubicBezTo>
                  <a:pt x="6510260" y="1116527"/>
                  <a:pt x="6524366" y="1093216"/>
                  <a:pt x="6499997" y="1084831"/>
                </a:cubicBezTo>
                <a:cubicBezTo>
                  <a:pt x="6492782" y="1105468"/>
                  <a:pt x="6482121" y="1127442"/>
                  <a:pt x="6507241" y="1135206"/>
                </a:cubicBezTo>
                <a:close/>
                <a:moveTo>
                  <a:pt x="6413113" y="1417163"/>
                </a:moveTo>
                <a:cubicBezTo>
                  <a:pt x="6413568" y="1397827"/>
                  <a:pt x="6416717" y="1377776"/>
                  <a:pt x="6396896" y="1366636"/>
                </a:cubicBezTo>
                <a:cubicBezTo>
                  <a:pt x="6393570" y="1387086"/>
                  <a:pt x="6399785" y="1403173"/>
                  <a:pt x="6413113" y="1417163"/>
                </a:cubicBezTo>
                <a:close/>
                <a:moveTo>
                  <a:pt x="6489563" y="1244139"/>
                </a:moveTo>
                <a:cubicBezTo>
                  <a:pt x="6497560" y="1215270"/>
                  <a:pt x="6510902" y="1183997"/>
                  <a:pt x="6494382" y="1164309"/>
                </a:cubicBezTo>
                <a:cubicBezTo>
                  <a:pt x="6485881" y="1182472"/>
                  <a:pt x="6474459" y="1225553"/>
                  <a:pt x="6489563" y="1244139"/>
                </a:cubicBezTo>
                <a:close/>
                <a:moveTo>
                  <a:pt x="2003590" y="11417856"/>
                </a:moveTo>
                <a:cubicBezTo>
                  <a:pt x="1995893" y="11409991"/>
                  <a:pt x="1995237" y="11381774"/>
                  <a:pt x="1981114" y="11391544"/>
                </a:cubicBezTo>
                <a:cubicBezTo>
                  <a:pt x="1987392" y="11404452"/>
                  <a:pt x="1993267" y="11418523"/>
                  <a:pt x="2003590" y="11417856"/>
                </a:cubicBezTo>
                <a:close/>
                <a:moveTo>
                  <a:pt x="6587511" y="1080613"/>
                </a:moveTo>
                <a:cubicBezTo>
                  <a:pt x="6587415" y="1049598"/>
                  <a:pt x="6611263" y="1009625"/>
                  <a:pt x="6590318" y="987029"/>
                </a:cubicBezTo>
                <a:cubicBezTo>
                  <a:pt x="6588867" y="1018313"/>
                  <a:pt x="6570188" y="1056281"/>
                  <a:pt x="6587511" y="1080613"/>
                </a:cubicBezTo>
                <a:close/>
                <a:moveTo>
                  <a:pt x="6484522" y="1323394"/>
                </a:moveTo>
                <a:cubicBezTo>
                  <a:pt x="6492932" y="1303284"/>
                  <a:pt x="6490828" y="1287583"/>
                  <a:pt x="6490800" y="1270416"/>
                </a:cubicBezTo>
                <a:lnTo>
                  <a:pt x="6472885" y="1262500"/>
                </a:lnTo>
                <a:cubicBezTo>
                  <a:pt x="6474396" y="1240773"/>
                  <a:pt x="6486015" y="1210169"/>
                  <a:pt x="6468590" y="1204375"/>
                </a:cubicBezTo>
                <a:cubicBezTo>
                  <a:pt x="6470516" y="1166630"/>
                  <a:pt x="6503101" y="1117652"/>
                  <a:pt x="6475166" y="1091490"/>
                </a:cubicBezTo>
                <a:cubicBezTo>
                  <a:pt x="6462420" y="1135415"/>
                  <a:pt x="6447666" y="1194654"/>
                  <a:pt x="6467240" y="1217121"/>
                </a:cubicBezTo>
                <a:cubicBezTo>
                  <a:pt x="6464749" y="1234604"/>
                  <a:pt x="6459610" y="1253776"/>
                  <a:pt x="6455794" y="1272103"/>
                </a:cubicBezTo>
                <a:cubicBezTo>
                  <a:pt x="6438837" y="1255558"/>
                  <a:pt x="6457309" y="1225599"/>
                  <a:pt x="6445742" y="1207623"/>
                </a:cubicBezTo>
                <a:cubicBezTo>
                  <a:pt x="6431213" y="1242659"/>
                  <a:pt x="6435283" y="1271141"/>
                  <a:pt x="6423847" y="1305638"/>
                </a:cubicBezTo>
                <a:cubicBezTo>
                  <a:pt x="6434219" y="1323087"/>
                  <a:pt x="6447110" y="1340219"/>
                  <a:pt x="6450990" y="1360517"/>
                </a:cubicBezTo>
                <a:cubicBezTo>
                  <a:pt x="6463627" y="1330839"/>
                  <a:pt x="6451014" y="1294770"/>
                  <a:pt x="6473297" y="1271260"/>
                </a:cubicBezTo>
                <a:cubicBezTo>
                  <a:pt x="6477039" y="1288638"/>
                  <a:pt x="6469869" y="1310249"/>
                  <a:pt x="6484522" y="1323394"/>
                </a:cubicBezTo>
                <a:close/>
                <a:moveTo>
                  <a:pt x="6427509" y="1462121"/>
                </a:moveTo>
                <a:cubicBezTo>
                  <a:pt x="6433537" y="1445247"/>
                  <a:pt x="6434446" y="1406575"/>
                  <a:pt x="6422213" y="1386875"/>
                </a:cubicBezTo>
                <a:cubicBezTo>
                  <a:pt x="6414790" y="1415521"/>
                  <a:pt x="6421326" y="1438423"/>
                  <a:pt x="6427509" y="1462121"/>
                </a:cubicBezTo>
                <a:close/>
                <a:moveTo>
                  <a:pt x="6521398" y="1249628"/>
                </a:moveTo>
                <a:cubicBezTo>
                  <a:pt x="6514803" y="1217170"/>
                  <a:pt x="6529853" y="1176646"/>
                  <a:pt x="6520210" y="1145701"/>
                </a:cubicBezTo>
                <a:cubicBezTo>
                  <a:pt x="6507939" y="1183165"/>
                  <a:pt x="6493354" y="1237713"/>
                  <a:pt x="6521398" y="1249628"/>
                </a:cubicBezTo>
                <a:close/>
                <a:moveTo>
                  <a:pt x="6616872" y="1033546"/>
                </a:moveTo>
                <a:cubicBezTo>
                  <a:pt x="6613987" y="1026077"/>
                  <a:pt x="6605404" y="1021808"/>
                  <a:pt x="6603129" y="1035574"/>
                </a:cubicBezTo>
                <a:cubicBezTo>
                  <a:pt x="6609322" y="1038787"/>
                  <a:pt x="6613342" y="1037228"/>
                  <a:pt x="6616872" y="1033546"/>
                </a:cubicBezTo>
                <a:close/>
                <a:moveTo>
                  <a:pt x="6626560" y="1011619"/>
                </a:moveTo>
                <a:cubicBezTo>
                  <a:pt x="6619923" y="1007257"/>
                  <a:pt x="6624020" y="999061"/>
                  <a:pt x="6616985" y="994523"/>
                </a:cubicBezTo>
                <a:cubicBezTo>
                  <a:pt x="6611869" y="1001792"/>
                  <a:pt x="6618926" y="1019206"/>
                  <a:pt x="6626560" y="1011619"/>
                </a:cubicBezTo>
                <a:close/>
                <a:moveTo>
                  <a:pt x="6441002" y="1442351"/>
                </a:moveTo>
                <a:cubicBezTo>
                  <a:pt x="6450786" y="1397594"/>
                  <a:pt x="6444489" y="1359074"/>
                  <a:pt x="6428255" y="1324740"/>
                </a:cubicBezTo>
                <a:cubicBezTo>
                  <a:pt x="6419363" y="1347019"/>
                  <a:pt x="6415815" y="1366894"/>
                  <a:pt x="6423975" y="1382889"/>
                </a:cubicBezTo>
                <a:cubicBezTo>
                  <a:pt x="6426310" y="1378679"/>
                  <a:pt x="6428470" y="1374868"/>
                  <a:pt x="6434136" y="1379277"/>
                </a:cubicBezTo>
                <a:cubicBezTo>
                  <a:pt x="6435717" y="1400466"/>
                  <a:pt x="6432131" y="1423660"/>
                  <a:pt x="6441002" y="1442351"/>
                </a:cubicBezTo>
                <a:close/>
                <a:moveTo>
                  <a:pt x="6429393" y="1488684"/>
                </a:moveTo>
                <a:cubicBezTo>
                  <a:pt x="6431626" y="1485382"/>
                  <a:pt x="6432181" y="1480624"/>
                  <a:pt x="6428334" y="1479639"/>
                </a:cubicBezTo>
                <a:cubicBezTo>
                  <a:pt x="6427277" y="1482031"/>
                  <a:pt x="6425998" y="1483849"/>
                  <a:pt x="6423563" y="1481820"/>
                </a:cubicBezTo>
                <a:lnTo>
                  <a:pt x="6420393" y="1488996"/>
                </a:lnTo>
                <a:cubicBezTo>
                  <a:pt x="6423252" y="1493833"/>
                  <a:pt x="6427161" y="1491987"/>
                  <a:pt x="6429393" y="1488684"/>
                </a:cubicBezTo>
                <a:close/>
                <a:moveTo>
                  <a:pt x="6488043" y="1394043"/>
                </a:moveTo>
                <a:cubicBezTo>
                  <a:pt x="6489920" y="1380100"/>
                  <a:pt x="6500236" y="1363216"/>
                  <a:pt x="6482412" y="1357247"/>
                </a:cubicBezTo>
                <a:cubicBezTo>
                  <a:pt x="6479386" y="1371634"/>
                  <a:pt x="6482279" y="1383395"/>
                  <a:pt x="6488043" y="1394043"/>
                </a:cubicBezTo>
                <a:close/>
                <a:moveTo>
                  <a:pt x="1909857" y="11770979"/>
                </a:moveTo>
                <a:cubicBezTo>
                  <a:pt x="1907601" y="11769396"/>
                  <a:pt x="1904803" y="11768106"/>
                  <a:pt x="1902004" y="11766817"/>
                </a:cubicBezTo>
                <a:cubicBezTo>
                  <a:pt x="1900715" y="11769621"/>
                  <a:pt x="1899424" y="11772425"/>
                  <a:pt x="1898134" y="11775228"/>
                </a:cubicBezTo>
                <a:cubicBezTo>
                  <a:pt x="1900515" y="11776393"/>
                  <a:pt x="1903731" y="11777806"/>
                  <a:pt x="1906111" y="11778971"/>
                </a:cubicBezTo>
                <a:cubicBezTo>
                  <a:pt x="1907401" y="11776168"/>
                  <a:pt x="1908691" y="11773364"/>
                  <a:pt x="1909857" y="11770979"/>
                </a:cubicBezTo>
                <a:close/>
                <a:moveTo>
                  <a:pt x="6528153" y="1351725"/>
                </a:moveTo>
                <a:lnTo>
                  <a:pt x="6529272" y="1345389"/>
                </a:lnTo>
                <a:lnTo>
                  <a:pt x="6530173" y="1340288"/>
                </a:lnTo>
                <a:cubicBezTo>
                  <a:pt x="6530085" y="1336854"/>
                  <a:pt x="6528588" y="1334049"/>
                  <a:pt x="6523745" y="1332624"/>
                </a:cubicBezTo>
                <a:cubicBezTo>
                  <a:pt x="6521945" y="1339929"/>
                  <a:pt x="6518246" y="1348301"/>
                  <a:pt x="6528153" y="1351725"/>
                </a:cubicBezTo>
                <a:close/>
                <a:moveTo>
                  <a:pt x="6417649" y="1621206"/>
                </a:moveTo>
                <a:cubicBezTo>
                  <a:pt x="6394964" y="1561626"/>
                  <a:pt x="6368610" y="1502807"/>
                  <a:pt x="6345526" y="1443051"/>
                </a:cubicBezTo>
                <a:cubicBezTo>
                  <a:pt x="6322442" y="1383295"/>
                  <a:pt x="6297896" y="1321463"/>
                  <a:pt x="6259881" y="1267499"/>
                </a:cubicBezTo>
                <a:cubicBezTo>
                  <a:pt x="6272230" y="1331090"/>
                  <a:pt x="6307021" y="1386965"/>
                  <a:pt x="6326438" y="1447483"/>
                </a:cubicBezTo>
                <a:cubicBezTo>
                  <a:pt x="6295984" y="1421638"/>
                  <a:pt x="6306479" y="1379577"/>
                  <a:pt x="6277923" y="1352665"/>
                </a:cubicBezTo>
                <a:cubicBezTo>
                  <a:pt x="6277634" y="1338242"/>
                  <a:pt x="6270235" y="1301141"/>
                  <a:pt x="6253014" y="1312116"/>
                </a:cubicBezTo>
                <a:cubicBezTo>
                  <a:pt x="6262175" y="1345230"/>
                  <a:pt x="6288387" y="1372061"/>
                  <a:pt x="6292954" y="1406957"/>
                </a:cubicBezTo>
                <a:cubicBezTo>
                  <a:pt x="6276807" y="1399346"/>
                  <a:pt x="6279611" y="1384384"/>
                  <a:pt x="6273802" y="1372763"/>
                </a:cubicBezTo>
                <a:cubicBezTo>
                  <a:pt x="6263796" y="1363100"/>
                  <a:pt x="6265907" y="1383094"/>
                  <a:pt x="6255901" y="1373431"/>
                </a:cubicBezTo>
                <a:cubicBezTo>
                  <a:pt x="6245148" y="1339613"/>
                  <a:pt x="6239211" y="1304587"/>
                  <a:pt x="6228458" y="1270769"/>
                </a:cubicBezTo>
                <a:cubicBezTo>
                  <a:pt x="6217751" y="1237925"/>
                  <a:pt x="6199265" y="1205455"/>
                  <a:pt x="6200441" y="1168331"/>
                </a:cubicBezTo>
                <a:cubicBezTo>
                  <a:pt x="6217151" y="1196204"/>
                  <a:pt x="6225868" y="1228169"/>
                  <a:pt x="6253888" y="1251986"/>
                </a:cubicBezTo>
                <a:cubicBezTo>
                  <a:pt x="6247253" y="1222847"/>
                  <a:pt x="6233904" y="1195982"/>
                  <a:pt x="6216535" y="1170677"/>
                </a:cubicBezTo>
                <a:cubicBezTo>
                  <a:pt x="6226688" y="1162774"/>
                  <a:pt x="6221467" y="1159514"/>
                  <a:pt x="6231215" y="1147143"/>
                </a:cubicBezTo>
                <a:cubicBezTo>
                  <a:pt x="6218264" y="1120455"/>
                  <a:pt x="6155999" y="1077219"/>
                  <a:pt x="6128907" y="1106227"/>
                </a:cubicBezTo>
                <a:cubicBezTo>
                  <a:pt x="6173321" y="1287864"/>
                  <a:pt x="6296234" y="1439379"/>
                  <a:pt x="6370908" y="1609607"/>
                </a:cubicBezTo>
                <a:cubicBezTo>
                  <a:pt x="6384476" y="1607977"/>
                  <a:pt x="6399689" y="1612317"/>
                  <a:pt x="6417649" y="1621206"/>
                </a:cubicBezTo>
                <a:close/>
                <a:moveTo>
                  <a:pt x="6573956" y="1277139"/>
                </a:moveTo>
                <a:lnTo>
                  <a:pt x="6574083" y="1275633"/>
                </a:lnTo>
                <a:lnTo>
                  <a:pt x="6576361" y="1248509"/>
                </a:lnTo>
                <a:cubicBezTo>
                  <a:pt x="6581500" y="1221028"/>
                  <a:pt x="6591604" y="1196544"/>
                  <a:pt x="6577538" y="1171031"/>
                </a:cubicBezTo>
                <a:cubicBezTo>
                  <a:pt x="6568861" y="1189593"/>
                  <a:pt x="6567036" y="1208800"/>
                  <a:pt x="6566092" y="1226013"/>
                </a:cubicBezTo>
                <a:cubicBezTo>
                  <a:pt x="6565685" y="1233934"/>
                  <a:pt x="6565690" y="1243347"/>
                  <a:pt x="6566777" y="1252464"/>
                </a:cubicBezTo>
                <a:lnTo>
                  <a:pt x="6573770" y="1276498"/>
                </a:lnTo>
                <a:close/>
                <a:moveTo>
                  <a:pt x="1920636" y="11811082"/>
                </a:moveTo>
                <a:cubicBezTo>
                  <a:pt x="1903642" y="11805562"/>
                  <a:pt x="1898663" y="11796336"/>
                  <a:pt x="1892307" y="11787155"/>
                </a:cubicBezTo>
                <a:cubicBezTo>
                  <a:pt x="1879095" y="11800980"/>
                  <a:pt x="1911837" y="11816203"/>
                  <a:pt x="1920636" y="11811082"/>
                </a:cubicBezTo>
                <a:close/>
                <a:moveTo>
                  <a:pt x="6451767" y="1563375"/>
                </a:moveTo>
                <a:lnTo>
                  <a:pt x="6444601" y="1560208"/>
                </a:lnTo>
                <a:lnTo>
                  <a:pt x="6441430" y="1567385"/>
                </a:lnTo>
                <a:lnTo>
                  <a:pt x="6448596" y="1570551"/>
                </a:lnTo>
                <a:close/>
                <a:moveTo>
                  <a:pt x="6664802" y="1149072"/>
                </a:moveTo>
                <a:cubicBezTo>
                  <a:pt x="6657499" y="1142986"/>
                  <a:pt x="6660532" y="1132890"/>
                  <a:pt x="6653228" y="1126804"/>
                </a:cubicBezTo>
                <a:cubicBezTo>
                  <a:pt x="6641405" y="1140640"/>
                  <a:pt x="6653331" y="1162111"/>
                  <a:pt x="6664802" y="1149072"/>
                </a:cubicBezTo>
                <a:close/>
                <a:moveTo>
                  <a:pt x="6523485" y="1477388"/>
                </a:moveTo>
                <a:cubicBezTo>
                  <a:pt x="6527192" y="1468998"/>
                  <a:pt x="6522117" y="1457464"/>
                  <a:pt x="6513424" y="1452908"/>
                </a:cubicBezTo>
                <a:cubicBezTo>
                  <a:pt x="6507611" y="1466064"/>
                  <a:pt x="6504095" y="1478329"/>
                  <a:pt x="6516659" y="1484357"/>
                </a:cubicBezTo>
                <a:cubicBezTo>
                  <a:pt x="6520037" y="1482633"/>
                  <a:pt x="6522249" y="1480185"/>
                  <a:pt x="6523485" y="1477388"/>
                </a:cubicBezTo>
                <a:close/>
                <a:moveTo>
                  <a:pt x="6587179" y="1334444"/>
                </a:moveTo>
                <a:cubicBezTo>
                  <a:pt x="6613510" y="1272696"/>
                  <a:pt x="6594651" y="1228149"/>
                  <a:pt x="6612543" y="1169344"/>
                </a:cubicBezTo>
                <a:cubicBezTo>
                  <a:pt x="6600304" y="1145352"/>
                  <a:pt x="6615805" y="1110269"/>
                  <a:pt x="6597073" y="1089126"/>
                </a:cubicBezTo>
                <a:cubicBezTo>
                  <a:pt x="6587318" y="1124128"/>
                  <a:pt x="6592993" y="1167823"/>
                  <a:pt x="6594538" y="1209962"/>
                </a:cubicBezTo>
                <a:lnTo>
                  <a:pt x="6594410" y="1219459"/>
                </a:lnTo>
                <a:lnTo>
                  <a:pt x="6593982" y="1251202"/>
                </a:lnTo>
                <a:cubicBezTo>
                  <a:pt x="6574661" y="1275544"/>
                  <a:pt x="6581968" y="1310698"/>
                  <a:pt x="6587179" y="1334444"/>
                </a:cubicBezTo>
                <a:close/>
                <a:moveTo>
                  <a:pt x="6628811" y="1249914"/>
                </a:moveTo>
                <a:cubicBezTo>
                  <a:pt x="6635092" y="1226004"/>
                  <a:pt x="6620933" y="1190205"/>
                  <a:pt x="6643192" y="1178597"/>
                </a:cubicBezTo>
                <a:cubicBezTo>
                  <a:pt x="6639083" y="1153433"/>
                  <a:pt x="6637448" y="1126979"/>
                  <a:pt x="6629320" y="1103375"/>
                </a:cubicBezTo>
                <a:cubicBezTo>
                  <a:pt x="6632691" y="1083898"/>
                  <a:pt x="6630560" y="1051030"/>
                  <a:pt x="6614688" y="1049259"/>
                </a:cubicBezTo>
                <a:cubicBezTo>
                  <a:pt x="6621322" y="1078398"/>
                  <a:pt x="6615721" y="1112614"/>
                  <a:pt x="6625403" y="1140241"/>
                </a:cubicBezTo>
                <a:cubicBezTo>
                  <a:pt x="6611487" y="1171736"/>
                  <a:pt x="6617399" y="1218663"/>
                  <a:pt x="6628811" y="1249914"/>
                </a:cubicBezTo>
                <a:close/>
                <a:moveTo>
                  <a:pt x="6540091" y="1460401"/>
                </a:moveTo>
                <a:cubicBezTo>
                  <a:pt x="6548845" y="1435203"/>
                  <a:pt x="6549162" y="1412947"/>
                  <a:pt x="6544134" y="1393095"/>
                </a:cubicBezTo>
                <a:cubicBezTo>
                  <a:pt x="6541943" y="1404516"/>
                  <a:pt x="6518279" y="1448382"/>
                  <a:pt x="6540091" y="1460401"/>
                </a:cubicBezTo>
                <a:close/>
                <a:moveTo>
                  <a:pt x="6574243" y="1413092"/>
                </a:moveTo>
                <a:lnTo>
                  <a:pt x="6578826" y="1388619"/>
                </a:lnTo>
                <a:lnTo>
                  <a:pt x="6579264" y="1386281"/>
                </a:lnTo>
                <a:cubicBezTo>
                  <a:pt x="6580770" y="1368064"/>
                  <a:pt x="6578651" y="1349974"/>
                  <a:pt x="6573259" y="1336870"/>
                </a:cubicBezTo>
                <a:cubicBezTo>
                  <a:pt x="6567707" y="1347283"/>
                  <a:pt x="6577023" y="1367123"/>
                  <a:pt x="6562398" y="1371145"/>
                </a:cubicBezTo>
                <a:cubicBezTo>
                  <a:pt x="6568810" y="1345864"/>
                  <a:pt x="6568330" y="1323257"/>
                  <a:pt x="6573196" y="1298245"/>
                </a:cubicBezTo>
                <a:lnTo>
                  <a:pt x="6567275" y="1294449"/>
                </a:lnTo>
                <a:lnTo>
                  <a:pt x="6565131" y="1293074"/>
                </a:lnTo>
                <a:cubicBezTo>
                  <a:pt x="6561926" y="1292790"/>
                  <a:pt x="6558687" y="1292311"/>
                  <a:pt x="6556866" y="1286742"/>
                </a:cubicBezTo>
                <a:cubicBezTo>
                  <a:pt x="6565388" y="1227608"/>
                  <a:pt x="6549790" y="1177831"/>
                  <a:pt x="6557737" y="1118920"/>
                </a:cubicBezTo>
                <a:cubicBezTo>
                  <a:pt x="6556568" y="1106491"/>
                  <a:pt x="6540189" y="1118791"/>
                  <a:pt x="6541408" y="1107417"/>
                </a:cubicBezTo>
                <a:cubicBezTo>
                  <a:pt x="6541897" y="1055693"/>
                  <a:pt x="6582476" y="1002624"/>
                  <a:pt x="6560431" y="956669"/>
                </a:cubicBezTo>
                <a:cubicBezTo>
                  <a:pt x="6549886" y="968688"/>
                  <a:pt x="6559600" y="988704"/>
                  <a:pt x="6544578" y="992550"/>
                </a:cubicBezTo>
                <a:cubicBezTo>
                  <a:pt x="6544855" y="973612"/>
                  <a:pt x="6556619" y="950220"/>
                  <a:pt x="6543689" y="936406"/>
                </a:cubicBezTo>
                <a:cubicBezTo>
                  <a:pt x="6530097" y="949937"/>
                  <a:pt x="6533278" y="976121"/>
                  <a:pt x="6529072" y="998565"/>
                </a:cubicBezTo>
                <a:cubicBezTo>
                  <a:pt x="6523287" y="1028888"/>
                  <a:pt x="6500987" y="1068590"/>
                  <a:pt x="6524666" y="1087154"/>
                </a:cubicBezTo>
                <a:cubicBezTo>
                  <a:pt x="6541544" y="1056491"/>
                  <a:pt x="6517654" y="1016868"/>
                  <a:pt x="6550556" y="999480"/>
                </a:cubicBezTo>
                <a:cubicBezTo>
                  <a:pt x="6517274" y="1108190"/>
                  <a:pt x="6545791" y="1192265"/>
                  <a:pt x="6548114" y="1287163"/>
                </a:cubicBezTo>
                <a:cubicBezTo>
                  <a:pt x="6545250" y="1292569"/>
                  <a:pt x="6537725" y="1285908"/>
                  <a:pt x="6535794" y="1294585"/>
                </a:cubicBezTo>
                <a:lnTo>
                  <a:pt x="6531222" y="1349892"/>
                </a:lnTo>
                <a:lnTo>
                  <a:pt x="6529662" y="1368772"/>
                </a:lnTo>
                <a:lnTo>
                  <a:pt x="6528507" y="1401586"/>
                </a:lnTo>
                <a:lnTo>
                  <a:pt x="6527108" y="1441323"/>
                </a:lnTo>
                <a:cubicBezTo>
                  <a:pt x="6532267" y="1420492"/>
                  <a:pt x="6535560" y="1400385"/>
                  <a:pt x="6538229" y="1380479"/>
                </a:cubicBezTo>
                <a:lnTo>
                  <a:pt x="6539312" y="1371725"/>
                </a:lnTo>
                <a:lnTo>
                  <a:pt x="6539615" y="1369274"/>
                </a:lnTo>
                <a:lnTo>
                  <a:pt x="6545606" y="1320840"/>
                </a:lnTo>
                <a:lnTo>
                  <a:pt x="6550838" y="1339872"/>
                </a:lnTo>
                <a:lnTo>
                  <a:pt x="6555278" y="1356027"/>
                </a:lnTo>
                <a:cubicBezTo>
                  <a:pt x="6554991" y="1369063"/>
                  <a:pt x="6552428" y="1382941"/>
                  <a:pt x="6551301" y="1396261"/>
                </a:cubicBezTo>
                <a:cubicBezTo>
                  <a:pt x="6557938" y="1400624"/>
                  <a:pt x="6560580" y="1394643"/>
                  <a:pt x="6565220" y="1393835"/>
                </a:cubicBezTo>
                <a:cubicBezTo>
                  <a:pt x="6562383" y="1401873"/>
                  <a:pt x="6559500" y="1410010"/>
                  <a:pt x="6558557" y="1417396"/>
                </a:cubicBezTo>
                <a:lnTo>
                  <a:pt x="6561516" y="1428750"/>
                </a:lnTo>
                <a:lnTo>
                  <a:pt x="6563523" y="1436446"/>
                </a:lnTo>
                <a:cubicBezTo>
                  <a:pt x="6568075" y="1429643"/>
                  <a:pt x="6571634" y="1421655"/>
                  <a:pt x="6574243" y="1413092"/>
                </a:cubicBezTo>
                <a:close/>
                <a:moveTo>
                  <a:pt x="6691469" y="1156566"/>
                </a:moveTo>
                <a:cubicBezTo>
                  <a:pt x="6663290" y="1116955"/>
                  <a:pt x="6652932" y="1054244"/>
                  <a:pt x="6625786" y="1024143"/>
                </a:cubicBezTo>
                <a:cubicBezTo>
                  <a:pt x="6633424" y="1045625"/>
                  <a:pt x="6645089" y="1069839"/>
                  <a:pt x="6655162" y="1093350"/>
                </a:cubicBezTo>
                <a:cubicBezTo>
                  <a:pt x="6664615" y="1116110"/>
                  <a:pt x="6670369" y="1147243"/>
                  <a:pt x="6691469" y="1156566"/>
                </a:cubicBezTo>
                <a:close/>
                <a:moveTo>
                  <a:pt x="1979197" y="11844929"/>
                </a:moveTo>
                <a:cubicBezTo>
                  <a:pt x="1977233" y="11843889"/>
                  <a:pt x="1974560" y="11842181"/>
                  <a:pt x="1977352" y="11838914"/>
                </a:cubicBezTo>
                <a:cubicBezTo>
                  <a:pt x="1974554" y="11837625"/>
                  <a:pt x="1971881" y="11835917"/>
                  <a:pt x="1969375" y="11835171"/>
                </a:cubicBezTo>
                <a:cubicBezTo>
                  <a:pt x="1958283" y="11841885"/>
                  <a:pt x="1977121" y="11853419"/>
                  <a:pt x="1979197" y="11844929"/>
                </a:cubicBezTo>
                <a:close/>
                <a:moveTo>
                  <a:pt x="6491893" y="1637332"/>
                </a:moveTo>
                <a:cubicBezTo>
                  <a:pt x="6492716" y="1601005"/>
                  <a:pt x="6504276" y="1560844"/>
                  <a:pt x="6481953" y="1533827"/>
                </a:cubicBezTo>
                <a:lnTo>
                  <a:pt x="6482110" y="1529808"/>
                </a:lnTo>
                <a:lnTo>
                  <a:pt x="6483024" y="1506365"/>
                </a:lnTo>
                <a:cubicBezTo>
                  <a:pt x="6484500" y="1496832"/>
                  <a:pt x="6486097" y="1487293"/>
                  <a:pt x="6484824" y="1478868"/>
                </a:cubicBezTo>
                <a:cubicBezTo>
                  <a:pt x="6492035" y="1483007"/>
                  <a:pt x="6493575" y="1478446"/>
                  <a:pt x="6496746" y="1471270"/>
                </a:cubicBezTo>
                <a:cubicBezTo>
                  <a:pt x="6513970" y="1435518"/>
                  <a:pt x="6495103" y="1386679"/>
                  <a:pt x="6518989" y="1343388"/>
                </a:cubicBezTo>
                <a:cubicBezTo>
                  <a:pt x="6510111" y="1320405"/>
                  <a:pt x="6523100" y="1289929"/>
                  <a:pt x="6508303" y="1269573"/>
                </a:cubicBezTo>
                <a:cubicBezTo>
                  <a:pt x="6492407" y="1333549"/>
                  <a:pt x="6501938" y="1403517"/>
                  <a:pt x="6480416" y="1459766"/>
                </a:cubicBezTo>
                <a:cubicBezTo>
                  <a:pt x="6477914" y="1443889"/>
                  <a:pt x="6485351" y="1423826"/>
                  <a:pt x="6470790" y="1412628"/>
                </a:cubicBezTo>
                <a:cubicBezTo>
                  <a:pt x="6463783" y="1425256"/>
                  <a:pt x="6476459" y="1446105"/>
                  <a:pt x="6462501" y="1451850"/>
                </a:cubicBezTo>
                <a:cubicBezTo>
                  <a:pt x="6462687" y="1430966"/>
                  <a:pt x="6467820" y="1407503"/>
                  <a:pt x="6469729" y="1385951"/>
                </a:cubicBezTo>
                <a:cubicBezTo>
                  <a:pt x="6471861" y="1364973"/>
                  <a:pt x="6477691" y="1335624"/>
                  <a:pt x="6468429" y="1321048"/>
                </a:cubicBezTo>
                <a:cubicBezTo>
                  <a:pt x="6463116" y="1369687"/>
                  <a:pt x="6444420" y="1423848"/>
                  <a:pt x="6450593" y="1468032"/>
                </a:cubicBezTo>
                <a:cubicBezTo>
                  <a:pt x="6455032" y="1479523"/>
                  <a:pt x="6463769" y="1470518"/>
                  <a:pt x="6467321" y="1479711"/>
                </a:cubicBezTo>
                <a:cubicBezTo>
                  <a:pt x="6464781" y="1494075"/>
                  <a:pt x="6464682" y="1507493"/>
                  <a:pt x="6467001" y="1520013"/>
                </a:cubicBezTo>
                <a:lnTo>
                  <a:pt x="6476868" y="1544293"/>
                </a:lnTo>
                <a:lnTo>
                  <a:pt x="6481192" y="1554934"/>
                </a:lnTo>
                <a:cubicBezTo>
                  <a:pt x="6487689" y="1581153"/>
                  <a:pt x="6479477" y="1613739"/>
                  <a:pt x="6491893" y="1637332"/>
                </a:cubicBezTo>
                <a:close/>
                <a:moveTo>
                  <a:pt x="6571513" y="1457132"/>
                </a:moveTo>
                <a:cubicBezTo>
                  <a:pt x="6557748" y="1446284"/>
                  <a:pt x="6536229" y="1477756"/>
                  <a:pt x="6555645" y="1484428"/>
                </a:cubicBezTo>
                <a:cubicBezTo>
                  <a:pt x="6560715" y="1476185"/>
                  <a:pt x="6552401" y="1473465"/>
                  <a:pt x="6559591" y="1464729"/>
                </a:cubicBezTo>
                <a:cubicBezTo>
                  <a:pt x="6566183" y="1468118"/>
                  <a:pt x="6569536" y="1464835"/>
                  <a:pt x="6571513" y="1457132"/>
                </a:cubicBezTo>
                <a:close/>
                <a:moveTo>
                  <a:pt x="6625768" y="1334340"/>
                </a:moveTo>
                <a:cubicBezTo>
                  <a:pt x="6625460" y="1321576"/>
                  <a:pt x="6627735" y="1307810"/>
                  <a:pt x="6628934" y="1294462"/>
                </a:cubicBezTo>
                <a:lnTo>
                  <a:pt x="6627323" y="1276184"/>
                </a:lnTo>
                <a:lnTo>
                  <a:pt x="6625640" y="1257090"/>
                </a:lnTo>
                <a:cubicBezTo>
                  <a:pt x="6610931" y="1263456"/>
                  <a:pt x="6614705" y="1273224"/>
                  <a:pt x="6602621" y="1289804"/>
                </a:cubicBezTo>
                <a:cubicBezTo>
                  <a:pt x="6603160" y="1295045"/>
                  <a:pt x="6608536" y="1298493"/>
                  <a:pt x="6612786" y="1302336"/>
                </a:cubicBezTo>
                <a:lnTo>
                  <a:pt x="6614859" y="1305082"/>
                </a:lnTo>
                <a:lnTo>
                  <a:pt x="6617570" y="1308672"/>
                </a:lnTo>
                <a:cubicBezTo>
                  <a:pt x="6618386" y="1311065"/>
                  <a:pt x="6618176" y="1313831"/>
                  <a:pt x="6616192" y="1317243"/>
                </a:cubicBezTo>
                <a:lnTo>
                  <a:pt x="6613843" y="1318154"/>
                </a:lnTo>
                <a:lnTo>
                  <a:pt x="6611660" y="1315193"/>
                </a:lnTo>
                <a:lnTo>
                  <a:pt x="6612326" y="1310953"/>
                </a:lnTo>
                <a:lnTo>
                  <a:pt x="6612598" y="1309222"/>
                </a:lnTo>
                <a:cubicBezTo>
                  <a:pt x="6611433" y="1306206"/>
                  <a:pt x="6609077" y="1304807"/>
                  <a:pt x="6607028" y="1308906"/>
                </a:cubicBezTo>
                <a:lnTo>
                  <a:pt x="6610927" y="1314197"/>
                </a:lnTo>
                <a:lnTo>
                  <a:pt x="6611660" y="1315193"/>
                </a:lnTo>
                <a:lnTo>
                  <a:pt x="6611024" y="1319248"/>
                </a:lnTo>
                <a:lnTo>
                  <a:pt x="6613843" y="1318154"/>
                </a:lnTo>
                <a:close/>
                <a:moveTo>
                  <a:pt x="6511505" y="1602635"/>
                </a:moveTo>
                <a:cubicBezTo>
                  <a:pt x="6510896" y="1581400"/>
                  <a:pt x="6515233" y="1557585"/>
                  <a:pt x="6515373" y="1535728"/>
                </a:cubicBezTo>
                <a:cubicBezTo>
                  <a:pt x="6494654" y="1542774"/>
                  <a:pt x="6510451" y="1526406"/>
                  <a:pt x="6493463" y="1517470"/>
                </a:cubicBezTo>
                <a:cubicBezTo>
                  <a:pt x="6479747" y="1536665"/>
                  <a:pt x="6505082" y="1540711"/>
                  <a:pt x="6502676" y="1555849"/>
                </a:cubicBezTo>
                <a:cubicBezTo>
                  <a:pt x="6501641" y="1571116"/>
                  <a:pt x="6497494" y="1603116"/>
                  <a:pt x="6511505" y="1602635"/>
                </a:cubicBezTo>
                <a:close/>
                <a:moveTo>
                  <a:pt x="6686600" y="1206354"/>
                </a:moveTo>
                <a:cubicBezTo>
                  <a:pt x="6690200" y="1191744"/>
                  <a:pt x="6683112" y="1181940"/>
                  <a:pt x="6671605" y="1173521"/>
                </a:cubicBezTo>
                <a:cubicBezTo>
                  <a:pt x="6666236" y="1187826"/>
                  <a:pt x="6673255" y="1208558"/>
                  <a:pt x="6686600" y="1206354"/>
                </a:cubicBezTo>
                <a:close/>
                <a:moveTo>
                  <a:pt x="6526584" y="1579278"/>
                </a:moveTo>
                <a:cubicBezTo>
                  <a:pt x="6531349" y="1560417"/>
                  <a:pt x="6535495" y="1541879"/>
                  <a:pt x="6537273" y="1524259"/>
                </a:cubicBezTo>
                <a:lnTo>
                  <a:pt x="6534872" y="1490523"/>
                </a:lnTo>
                <a:lnTo>
                  <a:pt x="6533749" y="1474754"/>
                </a:lnTo>
                <a:lnTo>
                  <a:pt x="6525276" y="1512769"/>
                </a:lnTo>
                <a:lnTo>
                  <a:pt x="6521337" y="1530441"/>
                </a:lnTo>
                <a:cubicBezTo>
                  <a:pt x="6519659" y="1548105"/>
                  <a:pt x="6520924" y="1564626"/>
                  <a:pt x="6526584" y="1579278"/>
                </a:cubicBezTo>
                <a:close/>
                <a:moveTo>
                  <a:pt x="6580663" y="1456885"/>
                </a:moveTo>
                <a:cubicBezTo>
                  <a:pt x="6585458" y="1442803"/>
                  <a:pt x="6587381" y="1429834"/>
                  <a:pt x="6578791" y="1421274"/>
                </a:cubicBezTo>
                <a:cubicBezTo>
                  <a:pt x="6572848" y="1435802"/>
                  <a:pt x="6569952" y="1448817"/>
                  <a:pt x="6580663" y="1456885"/>
                </a:cubicBezTo>
                <a:close/>
                <a:moveTo>
                  <a:pt x="2003420" y="11856702"/>
                </a:moveTo>
                <a:cubicBezTo>
                  <a:pt x="2001238" y="11848765"/>
                  <a:pt x="1987205" y="11840939"/>
                  <a:pt x="1981459" y="11851069"/>
                </a:cubicBezTo>
                <a:cubicBezTo>
                  <a:pt x="1988513" y="11851805"/>
                  <a:pt x="2000260" y="11865780"/>
                  <a:pt x="2003420" y="11856702"/>
                </a:cubicBezTo>
                <a:close/>
                <a:moveTo>
                  <a:pt x="6579553" y="1507858"/>
                </a:moveTo>
                <a:cubicBezTo>
                  <a:pt x="6584930" y="1497844"/>
                  <a:pt x="6586462" y="1488991"/>
                  <a:pt x="6581899" y="1483163"/>
                </a:cubicBezTo>
                <a:cubicBezTo>
                  <a:pt x="6577672" y="1492731"/>
                  <a:pt x="6570573" y="1503413"/>
                  <a:pt x="6579553" y="1507858"/>
                </a:cubicBezTo>
                <a:close/>
                <a:moveTo>
                  <a:pt x="6641735" y="1367126"/>
                </a:moveTo>
                <a:lnTo>
                  <a:pt x="6634569" y="1363960"/>
                </a:lnTo>
                <a:lnTo>
                  <a:pt x="6631222" y="1371534"/>
                </a:lnTo>
                <a:lnTo>
                  <a:pt x="6638388" y="1374701"/>
                </a:lnTo>
                <a:close/>
                <a:moveTo>
                  <a:pt x="6643144" y="1363937"/>
                </a:moveTo>
                <a:cubicBezTo>
                  <a:pt x="6643130" y="1355353"/>
                  <a:pt x="6650866" y="1329228"/>
                  <a:pt x="6638501" y="1335677"/>
                </a:cubicBezTo>
                <a:cubicBezTo>
                  <a:pt x="6643768" y="1339910"/>
                  <a:pt x="6635591" y="1340109"/>
                  <a:pt x="6633745" y="1346441"/>
                </a:cubicBezTo>
                <a:cubicBezTo>
                  <a:pt x="6652540" y="1352364"/>
                  <a:pt x="6628108" y="1359199"/>
                  <a:pt x="6643144" y="1363937"/>
                </a:cubicBezTo>
                <a:close/>
                <a:moveTo>
                  <a:pt x="6720831" y="1217190"/>
                </a:moveTo>
                <a:cubicBezTo>
                  <a:pt x="6712294" y="1213895"/>
                  <a:pt x="6712657" y="1192612"/>
                  <a:pt x="6702680" y="1200116"/>
                </a:cubicBezTo>
                <a:cubicBezTo>
                  <a:pt x="6708521" y="1204127"/>
                  <a:pt x="6708158" y="1225410"/>
                  <a:pt x="6720831" y="1217190"/>
                </a:cubicBezTo>
                <a:close/>
                <a:moveTo>
                  <a:pt x="6577956" y="1547417"/>
                </a:moveTo>
                <a:cubicBezTo>
                  <a:pt x="6581623" y="1536290"/>
                  <a:pt x="6581037" y="1522808"/>
                  <a:pt x="6576383" y="1515034"/>
                </a:cubicBezTo>
                <a:cubicBezTo>
                  <a:pt x="6573025" y="1543094"/>
                  <a:pt x="6556319" y="1544289"/>
                  <a:pt x="6554011" y="1565666"/>
                </a:cubicBezTo>
                <a:cubicBezTo>
                  <a:pt x="6566369" y="1567313"/>
                  <a:pt x="6574289" y="1558543"/>
                  <a:pt x="6577956" y="1547417"/>
                </a:cubicBezTo>
                <a:close/>
                <a:moveTo>
                  <a:pt x="6606092" y="1507969"/>
                </a:moveTo>
                <a:cubicBezTo>
                  <a:pt x="6607231" y="1498525"/>
                  <a:pt x="6605094" y="1489361"/>
                  <a:pt x="6599402" y="1482320"/>
                </a:cubicBezTo>
                <a:cubicBezTo>
                  <a:pt x="6593864" y="1501315"/>
                  <a:pt x="6579712" y="1523653"/>
                  <a:pt x="6593125" y="1535297"/>
                </a:cubicBezTo>
                <a:cubicBezTo>
                  <a:pt x="6600538" y="1527136"/>
                  <a:pt x="6604953" y="1517412"/>
                  <a:pt x="6606092" y="1507969"/>
                </a:cubicBezTo>
                <a:close/>
                <a:moveTo>
                  <a:pt x="6618903" y="1486648"/>
                </a:moveTo>
                <a:cubicBezTo>
                  <a:pt x="6633738" y="1449840"/>
                  <a:pt x="6628873" y="1421006"/>
                  <a:pt x="6637391" y="1386650"/>
                </a:cubicBezTo>
                <a:cubicBezTo>
                  <a:pt x="6610457" y="1377608"/>
                  <a:pt x="6621776" y="1353066"/>
                  <a:pt x="6611848" y="1336767"/>
                </a:cubicBezTo>
                <a:cubicBezTo>
                  <a:pt x="6603417" y="1344001"/>
                  <a:pt x="6615903" y="1356665"/>
                  <a:pt x="6603921" y="1354707"/>
                </a:cubicBezTo>
                <a:cubicBezTo>
                  <a:pt x="6606962" y="1348903"/>
                  <a:pt x="6605584" y="1344482"/>
                  <a:pt x="6601511" y="1340777"/>
                </a:cubicBezTo>
                <a:cubicBezTo>
                  <a:pt x="6589371" y="1376868"/>
                  <a:pt x="6586197" y="1408821"/>
                  <a:pt x="6599103" y="1434536"/>
                </a:cubicBezTo>
                <a:cubicBezTo>
                  <a:pt x="6601272" y="1410241"/>
                  <a:pt x="6606420" y="1395361"/>
                  <a:pt x="6626480" y="1390882"/>
                </a:cubicBezTo>
                <a:cubicBezTo>
                  <a:pt x="6621407" y="1423902"/>
                  <a:pt x="6607146" y="1460486"/>
                  <a:pt x="6618903" y="1486648"/>
                </a:cubicBezTo>
                <a:close/>
                <a:moveTo>
                  <a:pt x="6674743" y="1360268"/>
                </a:moveTo>
                <a:cubicBezTo>
                  <a:pt x="6666982" y="1344449"/>
                  <a:pt x="6675299" y="1322393"/>
                  <a:pt x="6679023" y="1302119"/>
                </a:cubicBezTo>
                <a:cubicBezTo>
                  <a:pt x="6657900" y="1278848"/>
                  <a:pt x="6668110" y="1243422"/>
                  <a:pt x="6661368" y="1214712"/>
                </a:cubicBezTo>
                <a:lnTo>
                  <a:pt x="6657147" y="1207041"/>
                </a:lnTo>
                <a:lnTo>
                  <a:pt x="6647187" y="1188939"/>
                </a:lnTo>
                <a:cubicBezTo>
                  <a:pt x="6645186" y="1208545"/>
                  <a:pt x="6643610" y="1224765"/>
                  <a:pt x="6642824" y="1240142"/>
                </a:cubicBezTo>
                <a:lnTo>
                  <a:pt x="6642824" y="1240246"/>
                </a:lnTo>
                <a:lnTo>
                  <a:pt x="6643193" y="1286288"/>
                </a:lnTo>
                <a:cubicBezTo>
                  <a:pt x="6673953" y="1310362"/>
                  <a:pt x="6662458" y="1335303"/>
                  <a:pt x="6657476" y="1370269"/>
                </a:cubicBezTo>
                <a:cubicBezTo>
                  <a:pt x="6666679" y="1375288"/>
                  <a:pt x="6671710" y="1370363"/>
                  <a:pt x="6674743" y="1360268"/>
                </a:cubicBezTo>
                <a:close/>
                <a:moveTo>
                  <a:pt x="6689011" y="1327975"/>
                </a:moveTo>
                <a:cubicBezTo>
                  <a:pt x="6689494" y="1325806"/>
                  <a:pt x="6698439" y="1308792"/>
                  <a:pt x="6684367" y="1299715"/>
                </a:cubicBezTo>
                <a:cubicBezTo>
                  <a:pt x="6674327" y="1322440"/>
                  <a:pt x="6685594" y="1346478"/>
                  <a:pt x="6689011" y="1327975"/>
                </a:cubicBezTo>
                <a:close/>
                <a:moveTo>
                  <a:pt x="6642099" y="1453534"/>
                </a:moveTo>
                <a:cubicBezTo>
                  <a:pt x="6650607" y="1439663"/>
                  <a:pt x="6660887" y="1401319"/>
                  <a:pt x="6651311" y="1384223"/>
                </a:cubicBezTo>
                <a:cubicBezTo>
                  <a:pt x="6643201" y="1398270"/>
                  <a:pt x="6639238" y="1434163"/>
                  <a:pt x="6642099" y="1453534"/>
                </a:cubicBezTo>
                <a:close/>
                <a:moveTo>
                  <a:pt x="2319949" y="11265705"/>
                </a:moveTo>
                <a:cubicBezTo>
                  <a:pt x="2338457" y="11204365"/>
                  <a:pt x="2311687" y="11099624"/>
                  <a:pt x="2254749" y="11055107"/>
                </a:cubicBezTo>
                <a:cubicBezTo>
                  <a:pt x="2243357" y="11046594"/>
                  <a:pt x="2215644" y="11036326"/>
                  <a:pt x="2194908" y="11028479"/>
                </a:cubicBezTo>
                <a:cubicBezTo>
                  <a:pt x="2146669" y="11008810"/>
                  <a:pt x="2081279" y="10992635"/>
                  <a:pt x="2028092" y="11020440"/>
                </a:cubicBezTo>
                <a:cubicBezTo>
                  <a:pt x="2096151" y="11139509"/>
                  <a:pt x="2156602" y="11260825"/>
                  <a:pt x="2202496" y="11379044"/>
                </a:cubicBezTo>
                <a:cubicBezTo>
                  <a:pt x="2254118" y="11351999"/>
                  <a:pt x="2306269" y="11311128"/>
                  <a:pt x="2319949" y="11265705"/>
                </a:cubicBezTo>
                <a:close/>
                <a:moveTo>
                  <a:pt x="2052159" y="11880791"/>
                </a:moveTo>
                <a:cubicBezTo>
                  <a:pt x="2044219" y="11873871"/>
                  <a:pt x="2026957" y="11855519"/>
                  <a:pt x="2018002" y="11868790"/>
                </a:cubicBezTo>
                <a:cubicBezTo>
                  <a:pt x="2031244" y="11877747"/>
                  <a:pt x="2037850" y="11886091"/>
                  <a:pt x="2052159" y="11880791"/>
                </a:cubicBezTo>
                <a:close/>
                <a:moveTo>
                  <a:pt x="6718074" y="1340816"/>
                </a:moveTo>
                <a:cubicBezTo>
                  <a:pt x="6713381" y="1336360"/>
                  <a:pt x="6711207" y="1331587"/>
                  <a:pt x="6706514" y="1327131"/>
                </a:cubicBezTo>
                <a:cubicBezTo>
                  <a:pt x="6695970" y="1339150"/>
                  <a:pt x="6710622" y="1352296"/>
                  <a:pt x="6718074" y="1340816"/>
                </a:cubicBezTo>
                <a:close/>
                <a:moveTo>
                  <a:pt x="2330086" y="11285431"/>
                </a:moveTo>
                <a:cubicBezTo>
                  <a:pt x="2309248" y="11334152"/>
                  <a:pt x="2267500" y="11375537"/>
                  <a:pt x="2204217" y="11401468"/>
                </a:cubicBezTo>
                <a:cubicBezTo>
                  <a:pt x="2135482" y="11272066"/>
                  <a:pt x="2064723" y="11111664"/>
                  <a:pt x="1998456" y="10988330"/>
                </a:cubicBezTo>
                <a:cubicBezTo>
                  <a:pt x="2121097" y="10920447"/>
                  <a:pt x="2281999" y="10994847"/>
                  <a:pt x="2330493" y="11125370"/>
                </a:cubicBezTo>
                <a:cubicBezTo>
                  <a:pt x="2350852" y="11180650"/>
                  <a:pt x="2350924" y="11236708"/>
                  <a:pt x="2330086" y="11285431"/>
                </a:cubicBezTo>
                <a:close/>
                <a:moveTo>
                  <a:pt x="2076381" y="11892564"/>
                </a:moveTo>
                <a:cubicBezTo>
                  <a:pt x="2074001" y="11891398"/>
                  <a:pt x="2071327" y="11889691"/>
                  <a:pt x="2068404" y="11888820"/>
                </a:cubicBezTo>
                <a:cubicBezTo>
                  <a:pt x="2066323" y="11892754"/>
                  <a:pt x="2062983" y="11891759"/>
                  <a:pt x="2060315" y="11894608"/>
                </a:cubicBezTo>
                <a:cubicBezTo>
                  <a:pt x="2067164" y="11897560"/>
                  <a:pt x="2074349" y="11902433"/>
                  <a:pt x="2076381" y="11892564"/>
                </a:cubicBezTo>
                <a:close/>
                <a:moveTo>
                  <a:pt x="6747499" y="1332375"/>
                </a:moveTo>
                <a:cubicBezTo>
                  <a:pt x="6738190" y="1316826"/>
                  <a:pt x="6737894" y="1298111"/>
                  <a:pt x="6725715" y="1283676"/>
                </a:cubicBezTo>
                <a:cubicBezTo>
                  <a:pt x="6720391" y="1298955"/>
                  <a:pt x="6721114" y="1281167"/>
                  <a:pt x="6709797" y="1280932"/>
                </a:cubicBezTo>
                <a:cubicBezTo>
                  <a:pt x="6706472" y="1301382"/>
                  <a:pt x="6710213" y="1318759"/>
                  <a:pt x="6721245" y="1333640"/>
                </a:cubicBezTo>
                <a:cubicBezTo>
                  <a:pt x="6728787" y="1324107"/>
                  <a:pt x="6719387" y="1306612"/>
                  <a:pt x="6728537" y="1306366"/>
                </a:cubicBezTo>
                <a:cubicBezTo>
                  <a:pt x="6732088" y="1315559"/>
                  <a:pt x="6729665" y="1346890"/>
                  <a:pt x="6747499" y="1332375"/>
                </a:cubicBezTo>
                <a:close/>
                <a:moveTo>
                  <a:pt x="6556802" y="1795020"/>
                </a:moveTo>
                <a:cubicBezTo>
                  <a:pt x="6556436" y="1789233"/>
                  <a:pt x="6550699" y="1783687"/>
                  <a:pt x="6544005" y="1777973"/>
                </a:cubicBezTo>
                <a:cubicBezTo>
                  <a:pt x="6540879" y="1781174"/>
                  <a:pt x="6537335" y="1784499"/>
                  <a:pt x="6534333" y="1788117"/>
                </a:cubicBezTo>
                <a:cubicBezTo>
                  <a:pt x="6541853" y="1798120"/>
                  <a:pt x="6549678" y="1798507"/>
                  <a:pt x="6556802" y="1795020"/>
                </a:cubicBezTo>
                <a:close/>
                <a:moveTo>
                  <a:pt x="2092808" y="11910667"/>
                </a:moveTo>
                <a:cubicBezTo>
                  <a:pt x="2097301" y="11900164"/>
                  <a:pt x="2094703" y="11892102"/>
                  <a:pt x="2084595" y="11886358"/>
                </a:cubicBezTo>
                <a:cubicBezTo>
                  <a:pt x="2080102" y="11896860"/>
                  <a:pt x="2082700" y="11904922"/>
                  <a:pt x="2092808" y="11910667"/>
                </a:cubicBezTo>
                <a:close/>
                <a:moveTo>
                  <a:pt x="6581282" y="1764583"/>
                </a:moveTo>
                <a:cubicBezTo>
                  <a:pt x="6577541" y="1761163"/>
                  <a:pt x="6577087" y="1758123"/>
                  <a:pt x="6576093" y="1754791"/>
                </a:cubicBezTo>
                <a:cubicBezTo>
                  <a:pt x="6569883" y="1759819"/>
                  <a:pt x="6567253" y="1764686"/>
                  <a:pt x="6571492" y="1769772"/>
                </a:cubicBezTo>
                <a:cubicBezTo>
                  <a:pt x="6572909" y="1768442"/>
                  <a:pt x="6574743" y="1766987"/>
                  <a:pt x="6576446" y="1769654"/>
                </a:cubicBezTo>
                <a:cubicBezTo>
                  <a:pt x="6578155" y="1767784"/>
                  <a:pt x="6579573" y="1766454"/>
                  <a:pt x="6581282" y="1764583"/>
                </a:cubicBezTo>
                <a:close/>
                <a:moveTo>
                  <a:pt x="6593373" y="1751903"/>
                </a:moveTo>
                <a:cubicBezTo>
                  <a:pt x="6590004" y="1749733"/>
                  <a:pt x="6586599" y="1744399"/>
                  <a:pt x="6583764" y="1747059"/>
                </a:cubicBezTo>
                <a:cubicBezTo>
                  <a:pt x="6584677" y="1748601"/>
                  <a:pt x="6586132" y="1750435"/>
                  <a:pt x="6583882" y="1752014"/>
                </a:cubicBezTo>
                <a:cubicBezTo>
                  <a:pt x="6586958" y="1754724"/>
                  <a:pt x="6590327" y="1756895"/>
                  <a:pt x="6593373" y="1751903"/>
                </a:cubicBezTo>
                <a:close/>
                <a:moveTo>
                  <a:pt x="6772992" y="1352216"/>
                </a:moveTo>
                <a:cubicBezTo>
                  <a:pt x="6770096" y="1365231"/>
                  <a:pt x="6760718" y="1360611"/>
                  <a:pt x="6754316" y="1365407"/>
                </a:cubicBezTo>
                <a:cubicBezTo>
                  <a:pt x="6712406" y="1415029"/>
                  <a:pt x="6669967" y="1465847"/>
                  <a:pt x="6627704" y="1516267"/>
                </a:cubicBezTo>
                <a:cubicBezTo>
                  <a:pt x="6584997" y="1565538"/>
                  <a:pt x="6535424" y="1605580"/>
                  <a:pt x="6494701" y="1651438"/>
                </a:cubicBezTo>
                <a:cubicBezTo>
                  <a:pt x="6483582" y="1663679"/>
                  <a:pt x="6474813" y="1680295"/>
                  <a:pt x="6468524" y="1699912"/>
                </a:cubicBezTo>
                <a:cubicBezTo>
                  <a:pt x="6446484" y="1683026"/>
                  <a:pt x="6431866" y="1637493"/>
                  <a:pt x="6382895" y="1640634"/>
                </a:cubicBezTo>
                <a:cubicBezTo>
                  <a:pt x="6376239" y="1652465"/>
                  <a:pt x="6396177" y="1653650"/>
                  <a:pt x="6384529" y="1667088"/>
                </a:cubicBezTo>
                <a:cubicBezTo>
                  <a:pt x="6375855" y="1660873"/>
                  <a:pt x="6370687" y="1662878"/>
                  <a:pt x="6368626" y="1672927"/>
                </a:cubicBezTo>
                <a:cubicBezTo>
                  <a:pt x="6349939" y="1652757"/>
                  <a:pt x="6340211" y="1624158"/>
                  <a:pt x="6328324" y="1599369"/>
                </a:cubicBezTo>
                <a:cubicBezTo>
                  <a:pt x="6294790" y="1528801"/>
                  <a:pt x="6262750" y="1452698"/>
                  <a:pt x="6222892" y="1380289"/>
                </a:cubicBezTo>
                <a:cubicBezTo>
                  <a:pt x="6170091" y="1285483"/>
                  <a:pt x="6118039" y="1190056"/>
                  <a:pt x="6090681" y="1085049"/>
                </a:cubicBezTo>
                <a:cubicBezTo>
                  <a:pt x="6138024" y="1059747"/>
                  <a:pt x="6172142" y="1001916"/>
                  <a:pt x="6209764" y="952305"/>
                </a:cubicBezTo>
                <a:cubicBezTo>
                  <a:pt x="6197800" y="934153"/>
                  <a:pt x="6165581" y="937071"/>
                  <a:pt x="6153623" y="923211"/>
                </a:cubicBezTo>
                <a:cubicBezTo>
                  <a:pt x="6159644" y="902046"/>
                  <a:pt x="6179296" y="917876"/>
                  <a:pt x="6190200" y="909352"/>
                </a:cubicBezTo>
                <a:cubicBezTo>
                  <a:pt x="6197683" y="890262"/>
                  <a:pt x="6165189" y="887341"/>
                  <a:pt x="6179165" y="865403"/>
                </a:cubicBezTo>
                <a:cubicBezTo>
                  <a:pt x="6200610" y="869637"/>
                  <a:pt x="6217528" y="889501"/>
                  <a:pt x="6240711" y="901650"/>
                </a:cubicBezTo>
                <a:cubicBezTo>
                  <a:pt x="6256445" y="900502"/>
                  <a:pt x="6265214" y="883886"/>
                  <a:pt x="6274656" y="873286"/>
                </a:cubicBezTo>
                <a:cubicBezTo>
                  <a:pt x="6317944" y="828085"/>
                  <a:pt x="6364963" y="766901"/>
                  <a:pt x="6416234" y="738092"/>
                </a:cubicBezTo>
                <a:cubicBezTo>
                  <a:pt x="6455235" y="746748"/>
                  <a:pt x="6495103" y="744826"/>
                  <a:pt x="6529454" y="774776"/>
                </a:cubicBezTo>
                <a:cubicBezTo>
                  <a:pt x="6545523" y="789023"/>
                  <a:pt x="6560218" y="827919"/>
                  <a:pt x="6577158" y="860658"/>
                </a:cubicBezTo>
                <a:cubicBezTo>
                  <a:pt x="6608197" y="919640"/>
                  <a:pt x="6627698" y="977814"/>
                  <a:pt x="6652864" y="1040396"/>
                </a:cubicBezTo>
                <a:cubicBezTo>
                  <a:pt x="6665738" y="1073721"/>
                  <a:pt x="6684569" y="1101102"/>
                  <a:pt x="6695400" y="1128283"/>
                </a:cubicBezTo>
                <a:cubicBezTo>
                  <a:pt x="6701347" y="1142823"/>
                  <a:pt x="6699163" y="1158536"/>
                  <a:pt x="6706611" y="1171834"/>
                </a:cubicBezTo>
                <a:cubicBezTo>
                  <a:pt x="6710691" y="1179831"/>
                  <a:pt x="6719894" y="1184850"/>
                  <a:pt x="6723353" y="1192097"/>
                </a:cubicBezTo>
                <a:cubicBezTo>
                  <a:pt x="6748192" y="1243574"/>
                  <a:pt x="6755013" y="1305675"/>
                  <a:pt x="6772992" y="1352216"/>
                </a:cubicBezTo>
                <a:close/>
                <a:moveTo>
                  <a:pt x="6592222" y="1781702"/>
                </a:moveTo>
                <a:cubicBezTo>
                  <a:pt x="6593369" y="1777731"/>
                  <a:pt x="6593268" y="1773594"/>
                  <a:pt x="6591308" y="1769303"/>
                </a:cubicBezTo>
                <a:cubicBezTo>
                  <a:pt x="6582878" y="1783611"/>
                  <a:pt x="6550636" y="1798675"/>
                  <a:pt x="6564769" y="1812601"/>
                </a:cubicBezTo>
                <a:cubicBezTo>
                  <a:pt x="6574117" y="1804029"/>
                  <a:pt x="6588782" y="1793615"/>
                  <a:pt x="6592222" y="1781702"/>
                </a:cubicBezTo>
                <a:close/>
                <a:moveTo>
                  <a:pt x="6584937" y="1826995"/>
                </a:moveTo>
                <a:cubicBezTo>
                  <a:pt x="6582402" y="1824577"/>
                  <a:pt x="6579866" y="1822158"/>
                  <a:pt x="6577330" y="1819740"/>
                </a:cubicBezTo>
                <a:cubicBezTo>
                  <a:pt x="6574912" y="1822276"/>
                  <a:pt x="6572494" y="1824812"/>
                  <a:pt x="6570076" y="1827348"/>
                </a:cubicBezTo>
                <a:cubicBezTo>
                  <a:pt x="6572612" y="1829766"/>
                  <a:pt x="6575147" y="1832185"/>
                  <a:pt x="6577683" y="1834603"/>
                </a:cubicBezTo>
                <a:cubicBezTo>
                  <a:pt x="6580101" y="1832067"/>
                  <a:pt x="6582519" y="1829531"/>
                  <a:pt x="6584937" y="1826995"/>
                </a:cubicBezTo>
                <a:close/>
                <a:moveTo>
                  <a:pt x="2127089" y="11922249"/>
                </a:moveTo>
                <a:cubicBezTo>
                  <a:pt x="2119985" y="11915578"/>
                  <a:pt x="2119033" y="11889789"/>
                  <a:pt x="2104768" y="11896468"/>
                </a:cubicBezTo>
                <a:cubicBezTo>
                  <a:pt x="2121930" y="11902949"/>
                  <a:pt x="2102860" y="11905920"/>
                  <a:pt x="2100785" y="11914410"/>
                </a:cubicBezTo>
                <a:cubicBezTo>
                  <a:pt x="2109092" y="11915519"/>
                  <a:pt x="2122677" y="11930954"/>
                  <a:pt x="2127089" y="11922249"/>
                </a:cubicBezTo>
                <a:close/>
                <a:moveTo>
                  <a:pt x="6605215" y="1802802"/>
                </a:moveTo>
                <a:cubicBezTo>
                  <a:pt x="6608108" y="1795588"/>
                  <a:pt x="6606994" y="1788436"/>
                  <a:pt x="6599033" y="1781513"/>
                </a:cubicBezTo>
                <a:cubicBezTo>
                  <a:pt x="6592108" y="1791744"/>
                  <a:pt x="6596464" y="1801784"/>
                  <a:pt x="6594909" y="1811773"/>
                </a:cubicBezTo>
                <a:cubicBezTo>
                  <a:pt x="6587134" y="1805475"/>
                  <a:pt x="6576833" y="1818074"/>
                  <a:pt x="6587355" y="1824460"/>
                </a:cubicBezTo>
                <a:cubicBezTo>
                  <a:pt x="6595421" y="1817290"/>
                  <a:pt x="6602321" y="1810015"/>
                  <a:pt x="6605215" y="1802802"/>
                </a:cubicBezTo>
                <a:close/>
                <a:moveTo>
                  <a:pt x="6619625" y="1791245"/>
                </a:moveTo>
                <a:cubicBezTo>
                  <a:pt x="6624431" y="1778471"/>
                  <a:pt x="6623450" y="1766063"/>
                  <a:pt x="6611187" y="1753846"/>
                </a:cubicBezTo>
                <a:cubicBezTo>
                  <a:pt x="6602633" y="1767738"/>
                  <a:pt x="6607319" y="1780401"/>
                  <a:pt x="6611836" y="1794022"/>
                </a:cubicBezTo>
                <a:cubicBezTo>
                  <a:pt x="6614416" y="1795067"/>
                  <a:pt x="6617039" y="1794738"/>
                  <a:pt x="6619625" y="1791245"/>
                </a:cubicBezTo>
                <a:close/>
                <a:moveTo>
                  <a:pt x="6629297" y="1781101"/>
                </a:moveTo>
                <a:cubicBezTo>
                  <a:pt x="6640095" y="1770168"/>
                  <a:pt x="6634117" y="1759251"/>
                  <a:pt x="6625932" y="1748539"/>
                </a:cubicBezTo>
                <a:cubicBezTo>
                  <a:pt x="6619671" y="1759479"/>
                  <a:pt x="6630604" y="1770278"/>
                  <a:pt x="6629297" y="1781101"/>
                </a:cubicBezTo>
                <a:close/>
                <a:moveTo>
                  <a:pt x="2420279" y="11337875"/>
                </a:moveTo>
                <a:cubicBezTo>
                  <a:pt x="2427101" y="11326153"/>
                  <a:pt x="2431475" y="11313505"/>
                  <a:pt x="2430180" y="11298900"/>
                </a:cubicBezTo>
                <a:cubicBezTo>
                  <a:pt x="2415618" y="11295825"/>
                  <a:pt x="2395423" y="11309032"/>
                  <a:pt x="2383476" y="11298397"/>
                </a:cubicBezTo>
                <a:cubicBezTo>
                  <a:pt x="2388456" y="11270824"/>
                  <a:pt x="2424048" y="11290274"/>
                  <a:pt x="2441829" y="11284045"/>
                </a:cubicBezTo>
                <a:cubicBezTo>
                  <a:pt x="2439531" y="11263396"/>
                  <a:pt x="2457198" y="11249968"/>
                  <a:pt x="2445984" y="11225917"/>
                </a:cubicBezTo>
                <a:cubicBezTo>
                  <a:pt x="2434407" y="11217037"/>
                  <a:pt x="2413163" y="11237042"/>
                  <a:pt x="2405005" y="11218277"/>
                </a:cubicBezTo>
                <a:cubicBezTo>
                  <a:pt x="2415535" y="11199130"/>
                  <a:pt x="2433569" y="11222281"/>
                  <a:pt x="2452008" y="11209444"/>
                </a:cubicBezTo>
                <a:cubicBezTo>
                  <a:pt x="2445905" y="11180973"/>
                  <a:pt x="2445226" y="11154701"/>
                  <a:pt x="2428453" y="11123197"/>
                </a:cubicBezTo>
                <a:cubicBezTo>
                  <a:pt x="2414293" y="11118959"/>
                  <a:pt x="2401023" y="11139440"/>
                  <a:pt x="2392892" y="11135656"/>
                </a:cubicBezTo>
                <a:cubicBezTo>
                  <a:pt x="2380515" y="11111203"/>
                  <a:pt x="2408678" y="11116369"/>
                  <a:pt x="2424948" y="11106038"/>
                </a:cubicBezTo>
                <a:lnTo>
                  <a:pt x="2401168" y="11057144"/>
                </a:lnTo>
                <a:cubicBezTo>
                  <a:pt x="2384561" y="11062802"/>
                  <a:pt x="2362121" y="11085324"/>
                  <a:pt x="2356176" y="11060162"/>
                </a:cubicBezTo>
                <a:lnTo>
                  <a:pt x="2393749" y="11041889"/>
                </a:lnTo>
                <a:cubicBezTo>
                  <a:pt x="2377747" y="11010977"/>
                  <a:pt x="2354576" y="10977264"/>
                  <a:pt x="2325501" y="10949324"/>
                </a:cubicBezTo>
                <a:cubicBezTo>
                  <a:pt x="2310405" y="10959085"/>
                  <a:pt x="2307528" y="10989987"/>
                  <a:pt x="2289830" y="10971509"/>
                </a:cubicBezTo>
                <a:cubicBezTo>
                  <a:pt x="2282612" y="10955672"/>
                  <a:pt x="2301376" y="10948481"/>
                  <a:pt x="2310444" y="10938267"/>
                </a:cubicBezTo>
                <a:cubicBezTo>
                  <a:pt x="2292811" y="10913953"/>
                  <a:pt x="2270351" y="10903594"/>
                  <a:pt x="2247488" y="10894399"/>
                </a:cubicBezTo>
                <a:cubicBezTo>
                  <a:pt x="2236296" y="10903228"/>
                  <a:pt x="2234223" y="10931806"/>
                  <a:pt x="2217144" y="10927536"/>
                </a:cubicBezTo>
                <a:cubicBezTo>
                  <a:pt x="2207622" y="10908951"/>
                  <a:pt x="2225826" y="10899614"/>
                  <a:pt x="2223093" y="10883047"/>
                </a:cubicBezTo>
                <a:cubicBezTo>
                  <a:pt x="2206057" y="10874887"/>
                  <a:pt x="2187826" y="10869243"/>
                  <a:pt x="2167349" y="10872914"/>
                </a:cubicBezTo>
                <a:cubicBezTo>
                  <a:pt x="2156135" y="10883688"/>
                  <a:pt x="2165467" y="10901882"/>
                  <a:pt x="2142430" y="10908250"/>
                </a:cubicBezTo>
                <a:cubicBezTo>
                  <a:pt x="2130559" y="10890807"/>
                  <a:pt x="2146998" y="10882812"/>
                  <a:pt x="2140752" y="10866985"/>
                </a:cubicBezTo>
                <a:cubicBezTo>
                  <a:pt x="2125353" y="10869155"/>
                  <a:pt x="2113171" y="10862020"/>
                  <a:pt x="2095760" y="10870004"/>
                </a:cubicBezTo>
                <a:cubicBezTo>
                  <a:pt x="2084143" y="10881942"/>
                  <a:pt x="2100836" y="10903327"/>
                  <a:pt x="2078560" y="10911259"/>
                </a:cubicBezTo>
                <a:cubicBezTo>
                  <a:pt x="2064753" y="10892822"/>
                  <a:pt x="2077702" y="10883623"/>
                  <a:pt x="2066222" y="10865990"/>
                </a:cubicBezTo>
                <a:cubicBezTo>
                  <a:pt x="2048039" y="10873382"/>
                  <a:pt x="2035499" y="10863520"/>
                  <a:pt x="2015495" y="10877118"/>
                </a:cubicBezTo>
                <a:cubicBezTo>
                  <a:pt x="2010667" y="10891073"/>
                  <a:pt x="2018054" y="10909247"/>
                  <a:pt x="2014781" y="10923415"/>
                </a:cubicBezTo>
                <a:cubicBezTo>
                  <a:pt x="1993418" y="10919293"/>
                  <a:pt x="1997860" y="10887629"/>
                  <a:pt x="1988990" y="10880334"/>
                </a:cubicBezTo>
                <a:cubicBezTo>
                  <a:pt x="1966077" y="10892929"/>
                  <a:pt x="1947802" y="10891176"/>
                  <a:pt x="1930935" y="10885352"/>
                </a:cubicBezTo>
                <a:cubicBezTo>
                  <a:pt x="1914890" y="10858332"/>
                  <a:pt x="1904656" y="10816392"/>
                  <a:pt x="1883168" y="10806044"/>
                </a:cubicBezTo>
                <a:cubicBezTo>
                  <a:pt x="1829761" y="10830567"/>
                  <a:pt x="1783914" y="10857701"/>
                  <a:pt x="1750863" y="10889253"/>
                </a:cubicBezTo>
                <a:cubicBezTo>
                  <a:pt x="1753162" y="10909900"/>
                  <a:pt x="1772740" y="10934236"/>
                  <a:pt x="1785786" y="10951108"/>
                </a:cubicBezTo>
                <a:cubicBezTo>
                  <a:pt x="1806920" y="10940829"/>
                  <a:pt x="1831024" y="10908792"/>
                  <a:pt x="1853495" y="10918178"/>
                </a:cubicBezTo>
                <a:cubicBezTo>
                  <a:pt x="1854006" y="10942114"/>
                  <a:pt x="1806621" y="10950165"/>
                  <a:pt x="1789291" y="10968267"/>
                </a:cubicBezTo>
                <a:cubicBezTo>
                  <a:pt x="1796020" y="10993047"/>
                  <a:pt x="1817685" y="11039586"/>
                  <a:pt x="1838752" y="11069968"/>
                </a:cubicBezTo>
                <a:cubicBezTo>
                  <a:pt x="1869976" y="11062522"/>
                  <a:pt x="1894276" y="11012976"/>
                  <a:pt x="1917905" y="11040662"/>
                </a:cubicBezTo>
                <a:cubicBezTo>
                  <a:pt x="1900966" y="11058575"/>
                  <a:pt x="1859979" y="11068834"/>
                  <a:pt x="1847884" y="11088743"/>
                </a:cubicBezTo>
                <a:cubicBezTo>
                  <a:pt x="1866842" y="11133695"/>
                  <a:pt x="1891634" y="11161784"/>
                  <a:pt x="1910391" y="11207317"/>
                </a:cubicBezTo>
                <a:cubicBezTo>
                  <a:pt x="1924921" y="11213309"/>
                  <a:pt x="1967942" y="11160464"/>
                  <a:pt x="1991054" y="11182113"/>
                </a:cubicBezTo>
                <a:cubicBezTo>
                  <a:pt x="1986666" y="11208915"/>
                  <a:pt x="1927780" y="11201277"/>
                  <a:pt x="1921234" y="11229613"/>
                </a:cubicBezTo>
                <a:cubicBezTo>
                  <a:pt x="1948596" y="11288857"/>
                  <a:pt x="1975001" y="11329220"/>
                  <a:pt x="1998580" y="11378696"/>
                </a:cubicBezTo>
                <a:cubicBezTo>
                  <a:pt x="2028607" y="11373766"/>
                  <a:pt x="2059572" y="11320012"/>
                  <a:pt x="2077041" y="11358917"/>
                </a:cubicBezTo>
                <a:cubicBezTo>
                  <a:pt x="2051220" y="11370507"/>
                  <a:pt x="2026943" y="11383282"/>
                  <a:pt x="2007711" y="11397472"/>
                </a:cubicBezTo>
                <a:cubicBezTo>
                  <a:pt x="2034812" y="11445235"/>
                  <a:pt x="2060695" y="11497460"/>
                  <a:pt x="2090400" y="11538636"/>
                </a:cubicBezTo>
                <a:cubicBezTo>
                  <a:pt x="2120640" y="11532152"/>
                  <a:pt x="2140646" y="11483727"/>
                  <a:pt x="2159713" y="11518953"/>
                </a:cubicBezTo>
                <a:cubicBezTo>
                  <a:pt x="2140312" y="11530807"/>
                  <a:pt x="2122847" y="11543654"/>
                  <a:pt x="2103445" y="11555508"/>
                </a:cubicBezTo>
                <a:cubicBezTo>
                  <a:pt x="2123285" y="11591325"/>
                  <a:pt x="2146331" y="11618811"/>
                  <a:pt x="2169590" y="11644742"/>
                </a:cubicBezTo>
                <a:cubicBezTo>
                  <a:pt x="2216007" y="11618782"/>
                  <a:pt x="2260870" y="11592610"/>
                  <a:pt x="2303798" y="11565445"/>
                </a:cubicBezTo>
                <a:cubicBezTo>
                  <a:pt x="2305712" y="11533558"/>
                  <a:pt x="2268283" y="11504361"/>
                  <a:pt x="2261565" y="11478607"/>
                </a:cubicBezTo>
                <a:lnTo>
                  <a:pt x="2306574" y="11456718"/>
                </a:lnTo>
                <a:cubicBezTo>
                  <a:pt x="2297139" y="11430351"/>
                  <a:pt x="2270617" y="11452440"/>
                  <a:pt x="2260377" y="11428400"/>
                </a:cubicBezTo>
                <a:cubicBezTo>
                  <a:pt x="2281544" y="11415203"/>
                  <a:pt x="2305955" y="11442508"/>
                  <a:pt x="2329182" y="11436533"/>
                </a:cubicBezTo>
                <a:cubicBezTo>
                  <a:pt x="2352410" y="11430556"/>
                  <a:pt x="2367245" y="11409315"/>
                  <a:pt x="2380716" y="11388253"/>
                </a:cubicBezTo>
                <a:cubicBezTo>
                  <a:pt x="2365458" y="11377777"/>
                  <a:pt x="2343573" y="11385519"/>
                  <a:pt x="2330305" y="11371174"/>
                </a:cubicBezTo>
                <a:cubicBezTo>
                  <a:pt x="2356740" y="11356866"/>
                  <a:pt x="2370480" y="11381139"/>
                  <a:pt x="2395698" y="11371293"/>
                </a:cubicBezTo>
                <a:cubicBezTo>
                  <a:pt x="2404189" y="11360392"/>
                  <a:pt x="2413458" y="11349596"/>
                  <a:pt x="2420279" y="11337875"/>
                </a:cubicBezTo>
                <a:close/>
                <a:moveTo>
                  <a:pt x="6651178" y="1763232"/>
                </a:moveTo>
                <a:cubicBezTo>
                  <a:pt x="6651396" y="1756363"/>
                  <a:pt x="6642751" y="1747149"/>
                  <a:pt x="6635957" y="1753259"/>
                </a:cubicBezTo>
                <a:cubicBezTo>
                  <a:pt x="6635739" y="1760128"/>
                  <a:pt x="6644801" y="1769218"/>
                  <a:pt x="6651178" y="1763232"/>
                </a:cubicBezTo>
                <a:close/>
                <a:moveTo>
                  <a:pt x="2167739" y="11952125"/>
                </a:moveTo>
                <a:cubicBezTo>
                  <a:pt x="2158990" y="11932666"/>
                  <a:pt x="2167739" y="11952125"/>
                  <a:pt x="2167739" y="11952125"/>
                </a:cubicBezTo>
                <a:close/>
                <a:moveTo>
                  <a:pt x="6633131" y="1863872"/>
                </a:moveTo>
                <a:cubicBezTo>
                  <a:pt x="6622286" y="1850325"/>
                  <a:pt x="6631505" y="1837142"/>
                  <a:pt x="6622450" y="1823514"/>
                </a:cubicBezTo>
                <a:cubicBezTo>
                  <a:pt x="6609110" y="1836566"/>
                  <a:pt x="6624392" y="1861944"/>
                  <a:pt x="6610773" y="1866461"/>
                </a:cubicBezTo>
                <a:cubicBezTo>
                  <a:pt x="6607411" y="1859753"/>
                  <a:pt x="6616432" y="1839825"/>
                  <a:pt x="6605231" y="1841806"/>
                </a:cubicBezTo>
                <a:cubicBezTo>
                  <a:pt x="6603011" y="1851087"/>
                  <a:pt x="6608640" y="1872994"/>
                  <a:pt x="6598564" y="1874186"/>
                </a:cubicBezTo>
                <a:cubicBezTo>
                  <a:pt x="6592959" y="1864519"/>
                  <a:pt x="6602507" y="1853959"/>
                  <a:pt x="6592780" y="1844160"/>
                </a:cubicBezTo>
                <a:cubicBezTo>
                  <a:pt x="6577153" y="1855627"/>
                  <a:pt x="6594561" y="1879009"/>
                  <a:pt x="6576031" y="1882270"/>
                </a:cubicBezTo>
                <a:cubicBezTo>
                  <a:pt x="6576169" y="1873610"/>
                  <a:pt x="6579178" y="1865455"/>
                  <a:pt x="6570781" y="1857074"/>
                </a:cubicBezTo>
                <a:cubicBezTo>
                  <a:pt x="6552400" y="1872991"/>
                  <a:pt x="6560360" y="1895110"/>
                  <a:pt x="6581580" y="1902387"/>
                </a:cubicBezTo>
                <a:cubicBezTo>
                  <a:pt x="6598719" y="1882305"/>
                  <a:pt x="6616079" y="1881207"/>
                  <a:pt x="6633131" y="1863872"/>
                </a:cubicBezTo>
                <a:close/>
                <a:moveTo>
                  <a:pt x="2463822" y="11301402"/>
                </a:moveTo>
                <a:cubicBezTo>
                  <a:pt x="2462925" y="11294583"/>
                  <a:pt x="2464545" y="11288958"/>
                  <a:pt x="2464230" y="11282340"/>
                </a:cubicBezTo>
                <a:cubicBezTo>
                  <a:pt x="2452544" y="11283187"/>
                  <a:pt x="2453679" y="11303433"/>
                  <a:pt x="2463822" y="11301402"/>
                </a:cubicBezTo>
                <a:close/>
                <a:moveTo>
                  <a:pt x="6662740" y="1827822"/>
                </a:moveTo>
                <a:cubicBezTo>
                  <a:pt x="6654021" y="1812280"/>
                  <a:pt x="6660512" y="1785395"/>
                  <a:pt x="6646577" y="1778213"/>
                </a:cubicBezTo>
                <a:cubicBezTo>
                  <a:pt x="6641852" y="1792777"/>
                  <a:pt x="6659727" y="1810124"/>
                  <a:pt x="6645460" y="1830710"/>
                </a:cubicBezTo>
                <a:cubicBezTo>
                  <a:pt x="6637318" y="1818624"/>
                  <a:pt x="6647552" y="1795159"/>
                  <a:pt x="6634486" y="1790892"/>
                </a:cubicBezTo>
                <a:cubicBezTo>
                  <a:pt x="6622856" y="1802074"/>
                  <a:pt x="6627877" y="1812823"/>
                  <a:pt x="6637436" y="1823579"/>
                </a:cubicBezTo>
                <a:cubicBezTo>
                  <a:pt x="6637503" y="1834445"/>
                  <a:pt x="6628079" y="1845421"/>
                  <a:pt x="6635724" y="1855841"/>
                </a:cubicBezTo>
                <a:cubicBezTo>
                  <a:pt x="6643052" y="1854562"/>
                  <a:pt x="6649779" y="1837586"/>
                  <a:pt x="6662740" y="1827822"/>
                </a:cubicBezTo>
                <a:close/>
                <a:moveTo>
                  <a:pt x="6673912" y="1811398"/>
                </a:moveTo>
                <a:cubicBezTo>
                  <a:pt x="6676682" y="1799877"/>
                  <a:pt x="6665054" y="1781999"/>
                  <a:pt x="6674188" y="1770428"/>
                </a:cubicBezTo>
                <a:cubicBezTo>
                  <a:pt x="6679428" y="1774308"/>
                  <a:pt x="6676674" y="1778759"/>
                  <a:pt x="6681914" y="1782639"/>
                </a:cubicBezTo>
                <a:cubicBezTo>
                  <a:pt x="6688920" y="1774198"/>
                  <a:pt x="6680106" y="1765941"/>
                  <a:pt x="6676247" y="1757567"/>
                </a:cubicBezTo>
                <a:cubicBezTo>
                  <a:pt x="6647672" y="1769722"/>
                  <a:pt x="6668274" y="1800769"/>
                  <a:pt x="6665040" y="1820332"/>
                </a:cubicBezTo>
                <a:cubicBezTo>
                  <a:pt x="6670465" y="1818373"/>
                  <a:pt x="6672988" y="1815239"/>
                  <a:pt x="6673912" y="1811398"/>
                </a:cubicBezTo>
                <a:close/>
                <a:moveTo>
                  <a:pt x="2452896" y="11379792"/>
                </a:moveTo>
                <a:cubicBezTo>
                  <a:pt x="2429861" y="11423270"/>
                  <a:pt x="2392883" y="11461659"/>
                  <a:pt x="2338090" y="11492661"/>
                </a:cubicBezTo>
                <a:cubicBezTo>
                  <a:pt x="2325745" y="11500115"/>
                  <a:pt x="2313736" y="11512243"/>
                  <a:pt x="2296902" y="11503501"/>
                </a:cubicBezTo>
                <a:cubicBezTo>
                  <a:pt x="2300342" y="11526496"/>
                  <a:pt x="2327509" y="11568424"/>
                  <a:pt x="2329496" y="11599380"/>
                </a:cubicBezTo>
                <a:cubicBezTo>
                  <a:pt x="2247730" y="11636243"/>
                  <a:pt x="2206738" y="11664402"/>
                  <a:pt x="2148377" y="11696656"/>
                </a:cubicBezTo>
                <a:cubicBezTo>
                  <a:pt x="2113987" y="11656791"/>
                  <a:pt x="2088821" y="11610021"/>
                  <a:pt x="2060155" y="11563019"/>
                </a:cubicBezTo>
                <a:cubicBezTo>
                  <a:pt x="2030145" y="11514252"/>
                  <a:pt x="1991619" y="11443992"/>
                  <a:pt x="1953196" y="11381905"/>
                </a:cubicBezTo>
                <a:cubicBezTo>
                  <a:pt x="1925291" y="11336468"/>
                  <a:pt x="1895059" y="11290227"/>
                  <a:pt x="1866985" y="11242453"/>
                </a:cubicBezTo>
                <a:cubicBezTo>
                  <a:pt x="1804918" y="11136726"/>
                  <a:pt x="1767726" y="10999553"/>
                  <a:pt x="1711388" y="10903614"/>
                </a:cubicBezTo>
                <a:cubicBezTo>
                  <a:pt x="1713856" y="10891774"/>
                  <a:pt x="1728729" y="10884540"/>
                  <a:pt x="1723054" y="10869887"/>
                </a:cubicBezTo>
                <a:cubicBezTo>
                  <a:pt x="1774059" y="10851369"/>
                  <a:pt x="1829181" y="10795541"/>
                  <a:pt x="1894726" y="10782043"/>
                </a:cubicBezTo>
                <a:cubicBezTo>
                  <a:pt x="1915354" y="10799580"/>
                  <a:pt x="1925099" y="10850464"/>
                  <a:pt x="1946107" y="10868784"/>
                </a:cubicBezTo>
                <a:cubicBezTo>
                  <a:pt x="1977379" y="10874373"/>
                  <a:pt x="2000737" y="10856725"/>
                  <a:pt x="2026862" y="10852726"/>
                </a:cubicBezTo>
                <a:cubicBezTo>
                  <a:pt x="2041870" y="10850747"/>
                  <a:pt x="2060928" y="10852119"/>
                  <a:pt x="2077480" y="10851325"/>
                </a:cubicBezTo>
                <a:cubicBezTo>
                  <a:pt x="2162197" y="10846399"/>
                  <a:pt x="2227726" y="10851773"/>
                  <a:pt x="2297807" y="10902333"/>
                </a:cubicBezTo>
                <a:cubicBezTo>
                  <a:pt x="2370976" y="10955260"/>
                  <a:pt x="2438204" y="10999953"/>
                  <a:pt x="2469825" y="11130646"/>
                </a:cubicBezTo>
                <a:cubicBezTo>
                  <a:pt x="2490952" y="11220734"/>
                  <a:pt x="2491289" y="11307330"/>
                  <a:pt x="2452896" y="11379792"/>
                </a:cubicBezTo>
                <a:close/>
                <a:moveTo>
                  <a:pt x="6700464" y="1768429"/>
                </a:moveTo>
                <a:cubicBezTo>
                  <a:pt x="6699569" y="1764670"/>
                  <a:pt x="6696078" y="1760949"/>
                  <a:pt x="6691109" y="1757215"/>
                </a:cubicBezTo>
                <a:cubicBezTo>
                  <a:pt x="6682605" y="1765196"/>
                  <a:pt x="6694209" y="1772166"/>
                  <a:pt x="6694239" y="1779868"/>
                </a:cubicBezTo>
                <a:cubicBezTo>
                  <a:pt x="6699657" y="1775984"/>
                  <a:pt x="6701359" y="1772187"/>
                  <a:pt x="6700464" y="1768429"/>
                </a:cubicBezTo>
                <a:close/>
                <a:moveTo>
                  <a:pt x="7031881" y="1204462"/>
                </a:moveTo>
                <a:cubicBezTo>
                  <a:pt x="7055410" y="1179336"/>
                  <a:pt x="7024154" y="1148993"/>
                  <a:pt x="7006041" y="1138119"/>
                </a:cubicBezTo>
                <a:cubicBezTo>
                  <a:pt x="7017324" y="1160042"/>
                  <a:pt x="7006124" y="1182770"/>
                  <a:pt x="7031881" y="1204462"/>
                </a:cubicBezTo>
                <a:close/>
                <a:moveTo>
                  <a:pt x="2275038" y="12010060"/>
                </a:moveTo>
                <a:cubicBezTo>
                  <a:pt x="2278946" y="11998472"/>
                  <a:pt x="2273026" y="11972569"/>
                  <a:pt x="2260512" y="11977950"/>
                </a:cubicBezTo>
                <a:cubicBezTo>
                  <a:pt x="2273711" y="11985526"/>
                  <a:pt x="2253370" y="12004970"/>
                  <a:pt x="2275038" y="12010060"/>
                </a:cubicBezTo>
                <a:close/>
                <a:moveTo>
                  <a:pt x="7055032" y="1193191"/>
                </a:moveTo>
                <a:cubicBezTo>
                  <a:pt x="7046730" y="1190992"/>
                  <a:pt x="7054200" y="1175019"/>
                  <a:pt x="7043697" y="1181738"/>
                </a:cubicBezTo>
                <a:cubicBezTo>
                  <a:pt x="7044300" y="1184204"/>
                  <a:pt x="7047299" y="1200233"/>
                  <a:pt x="7055032" y="1193191"/>
                </a:cubicBezTo>
                <a:close/>
                <a:moveTo>
                  <a:pt x="7104577" y="1138642"/>
                </a:moveTo>
                <a:cubicBezTo>
                  <a:pt x="7099405" y="1125989"/>
                  <a:pt x="7072692" y="1110759"/>
                  <a:pt x="7058196" y="1115301"/>
                </a:cubicBezTo>
                <a:cubicBezTo>
                  <a:pt x="7062126" y="1129795"/>
                  <a:pt x="7090978" y="1148424"/>
                  <a:pt x="7104577" y="1138642"/>
                </a:cubicBezTo>
                <a:close/>
                <a:moveTo>
                  <a:pt x="2299261" y="12021833"/>
                </a:moveTo>
                <a:cubicBezTo>
                  <a:pt x="2307805" y="12012993"/>
                  <a:pt x="2293048" y="11995388"/>
                  <a:pt x="2289384" y="12001583"/>
                </a:cubicBezTo>
                <a:cubicBezTo>
                  <a:pt x="2296320" y="12007293"/>
                  <a:pt x="2284691" y="12018858"/>
                  <a:pt x="2299261" y="12021833"/>
                </a:cubicBezTo>
                <a:close/>
                <a:moveTo>
                  <a:pt x="6673223" y="2172394"/>
                </a:moveTo>
                <a:cubicBezTo>
                  <a:pt x="6668519" y="2191339"/>
                  <a:pt x="6649104" y="2210331"/>
                  <a:pt x="6630381" y="2212511"/>
                </a:cubicBezTo>
                <a:cubicBezTo>
                  <a:pt x="6622590" y="2192582"/>
                  <a:pt x="6643582" y="2145444"/>
                  <a:pt x="6672453" y="2154088"/>
                </a:cubicBezTo>
                <a:cubicBezTo>
                  <a:pt x="6674725" y="2159769"/>
                  <a:pt x="6674791" y="2166079"/>
                  <a:pt x="6673223" y="2172394"/>
                </a:cubicBezTo>
                <a:close/>
                <a:moveTo>
                  <a:pt x="2349969" y="12051519"/>
                </a:moveTo>
                <a:cubicBezTo>
                  <a:pt x="2359299" y="12036992"/>
                  <a:pt x="2350774" y="12028986"/>
                  <a:pt x="2345919" y="12019341"/>
                </a:cubicBezTo>
                <a:cubicBezTo>
                  <a:pt x="2336172" y="12033743"/>
                  <a:pt x="2345115" y="12041874"/>
                  <a:pt x="2349969" y="12051519"/>
                </a:cubicBezTo>
                <a:close/>
                <a:moveTo>
                  <a:pt x="7153172" y="1211264"/>
                </a:moveTo>
                <a:cubicBezTo>
                  <a:pt x="7150483" y="1194929"/>
                  <a:pt x="7141097" y="1163162"/>
                  <a:pt x="7121733" y="1155977"/>
                </a:cubicBezTo>
                <a:cubicBezTo>
                  <a:pt x="7133350" y="1172667"/>
                  <a:pt x="7131035" y="1204372"/>
                  <a:pt x="7153172" y="1211264"/>
                </a:cubicBezTo>
                <a:close/>
                <a:moveTo>
                  <a:pt x="7188084" y="1188354"/>
                </a:moveTo>
                <a:cubicBezTo>
                  <a:pt x="7188102" y="1184659"/>
                  <a:pt x="7181105" y="1167685"/>
                  <a:pt x="7173684" y="1173805"/>
                </a:cubicBezTo>
                <a:cubicBezTo>
                  <a:pt x="7173975" y="1177194"/>
                  <a:pt x="7180662" y="1194473"/>
                  <a:pt x="7188084" y="1188354"/>
                </a:cubicBezTo>
                <a:close/>
                <a:moveTo>
                  <a:pt x="6851673" y="1965072"/>
                </a:moveTo>
                <a:cubicBezTo>
                  <a:pt x="6852423" y="1955471"/>
                  <a:pt x="6833454" y="1951180"/>
                  <a:pt x="6825003" y="1944517"/>
                </a:cubicBezTo>
                <a:cubicBezTo>
                  <a:pt x="6821933" y="1937268"/>
                  <a:pt x="6825067" y="1929529"/>
                  <a:pt x="6817043" y="1922397"/>
                </a:cubicBezTo>
                <a:cubicBezTo>
                  <a:pt x="6769942" y="1907421"/>
                  <a:pt x="6722470" y="1860803"/>
                  <a:pt x="6675183" y="1830006"/>
                </a:cubicBezTo>
                <a:cubicBezTo>
                  <a:pt x="6665094" y="1840274"/>
                  <a:pt x="6654589" y="1850666"/>
                  <a:pt x="6650827" y="1860860"/>
                </a:cubicBezTo>
                <a:cubicBezTo>
                  <a:pt x="6702904" y="1918351"/>
                  <a:pt x="6725770" y="1994990"/>
                  <a:pt x="6781709" y="2030463"/>
                </a:cubicBezTo>
                <a:cubicBezTo>
                  <a:pt x="6795838" y="2018536"/>
                  <a:pt x="6764008" y="2007621"/>
                  <a:pt x="6775931" y="1995899"/>
                </a:cubicBezTo>
                <a:cubicBezTo>
                  <a:pt x="6788201" y="2003578"/>
                  <a:pt x="6800319" y="2028993"/>
                  <a:pt x="6811620" y="2015188"/>
                </a:cubicBezTo>
                <a:cubicBezTo>
                  <a:pt x="6794945" y="2003381"/>
                  <a:pt x="6773073" y="1986319"/>
                  <a:pt x="6783132" y="1968350"/>
                </a:cubicBezTo>
                <a:cubicBezTo>
                  <a:pt x="6800237" y="1970957"/>
                  <a:pt x="6808191" y="1997614"/>
                  <a:pt x="6821175" y="2000090"/>
                </a:cubicBezTo>
                <a:cubicBezTo>
                  <a:pt x="6824178" y="1996473"/>
                  <a:pt x="6827721" y="1993147"/>
                  <a:pt x="6830724" y="1989530"/>
                </a:cubicBezTo>
                <a:cubicBezTo>
                  <a:pt x="6826871" y="1976618"/>
                  <a:pt x="6782027" y="1955525"/>
                  <a:pt x="6799998" y="1935194"/>
                </a:cubicBezTo>
                <a:cubicBezTo>
                  <a:pt x="6814132" y="1949121"/>
                  <a:pt x="6828681" y="1962924"/>
                  <a:pt x="6843231" y="1976726"/>
                </a:cubicBezTo>
                <a:cubicBezTo>
                  <a:pt x="6848982" y="1972062"/>
                  <a:pt x="6851423" y="1968272"/>
                  <a:pt x="6851673" y="1965072"/>
                </a:cubicBezTo>
                <a:close/>
                <a:moveTo>
                  <a:pt x="2689686" y="11389987"/>
                </a:moveTo>
                <a:cubicBezTo>
                  <a:pt x="2681306" y="11398175"/>
                  <a:pt x="2653894" y="11416029"/>
                  <a:pt x="2667767" y="11428818"/>
                </a:cubicBezTo>
                <a:cubicBezTo>
                  <a:pt x="2671975" y="11414981"/>
                  <a:pt x="2690738" y="11403770"/>
                  <a:pt x="2689686" y="11389987"/>
                </a:cubicBezTo>
                <a:close/>
                <a:moveTo>
                  <a:pt x="7132222" y="1335557"/>
                </a:moveTo>
                <a:lnTo>
                  <a:pt x="7125865" y="1321161"/>
                </a:lnTo>
                <a:lnTo>
                  <a:pt x="7124573" y="1318234"/>
                </a:lnTo>
                <a:cubicBezTo>
                  <a:pt x="7121099" y="1312403"/>
                  <a:pt x="7116356" y="1306527"/>
                  <a:pt x="7109303" y="1300639"/>
                </a:cubicBezTo>
                <a:cubicBezTo>
                  <a:pt x="7103491" y="1308230"/>
                  <a:pt x="7115999" y="1323885"/>
                  <a:pt x="7125084" y="1331382"/>
                </a:cubicBezTo>
                <a:lnTo>
                  <a:pt x="7130194" y="1334371"/>
                </a:lnTo>
                <a:close/>
                <a:moveTo>
                  <a:pt x="6722651" y="2276726"/>
                </a:moveTo>
                <a:cubicBezTo>
                  <a:pt x="6718709" y="2286692"/>
                  <a:pt x="6712660" y="2296946"/>
                  <a:pt x="6702190" y="2307832"/>
                </a:cubicBezTo>
                <a:cubicBezTo>
                  <a:pt x="6688664" y="2273053"/>
                  <a:pt x="6703286" y="2237638"/>
                  <a:pt x="6729108" y="2202078"/>
                </a:cubicBezTo>
                <a:cubicBezTo>
                  <a:pt x="6736579" y="2213549"/>
                  <a:pt x="6733198" y="2232366"/>
                  <a:pt x="6730468" y="2247337"/>
                </a:cubicBezTo>
                <a:cubicBezTo>
                  <a:pt x="6728427" y="2257079"/>
                  <a:pt x="6726593" y="2266759"/>
                  <a:pt x="6722651" y="2276726"/>
                </a:cubicBezTo>
                <a:close/>
                <a:moveTo>
                  <a:pt x="7152706" y="1303641"/>
                </a:moveTo>
                <a:cubicBezTo>
                  <a:pt x="7154112" y="1269160"/>
                  <a:pt x="7086930" y="1218611"/>
                  <a:pt x="7112922" y="1193498"/>
                </a:cubicBezTo>
                <a:cubicBezTo>
                  <a:pt x="7116258" y="1203678"/>
                  <a:pt x="7125988" y="1228364"/>
                  <a:pt x="7141384" y="1228445"/>
                </a:cubicBezTo>
                <a:cubicBezTo>
                  <a:pt x="7121194" y="1201856"/>
                  <a:pt x="7129030" y="1174492"/>
                  <a:pt x="7107303" y="1147586"/>
                </a:cubicBezTo>
                <a:cubicBezTo>
                  <a:pt x="7093389" y="1158906"/>
                  <a:pt x="7115194" y="1170415"/>
                  <a:pt x="7107129" y="1182074"/>
                </a:cubicBezTo>
                <a:cubicBezTo>
                  <a:pt x="7102239" y="1174658"/>
                  <a:pt x="7100250" y="1141698"/>
                  <a:pt x="7084182" y="1152699"/>
                </a:cubicBezTo>
                <a:cubicBezTo>
                  <a:pt x="7084074" y="1174253"/>
                  <a:pt x="7103059" y="1195293"/>
                  <a:pt x="7083859" y="1216747"/>
                </a:cubicBezTo>
                <a:cubicBezTo>
                  <a:pt x="7088702" y="1233401"/>
                  <a:pt x="7095545" y="1219888"/>
                  <a:pt x="7106868" y="1233805"/>
                </a:cubicBezTo>
                <a:cubicBezTo>
                  <a:pt x="7122772" y="1255445"/>
                  <a:pt x="7135212" y="1292155"/>
                  <a:pt x="7152706" y="1303641"/>
                </a:cubicBezTo>
                <a:close/>
                <a:moveTo>
                  <a:pt x="7170037" y="1286489"/>
                </a:moveTo>
                <a:cubicBezTo>
                  <a:pt x="7175673" y="1268042"/>
                  <a:pt x="7167757" y="1250141"/>
                  <a:pt x="7150300" y="1231264"/>
                </a:cubicBezTo>
                <a:cubicBezTo>
                  <a:pt x="7138206" y="1248136"/>
                  <a:pt x="7155907" y="1279639"/>
                  <a:pt x="7170037" y="1286489"/>
                </a:cubicBezTo>
                <a:close/>
                <a:moveTo>
                  <a:pt x="2696053" y="11441316"/>
                </a:moveTo>
                <a:cubicBezTo>
                  <a:pt x="2690253" y="11438277"/>
                  <a:pt x="2697836" y="11429737"/>
                  <a:pt x="2687793" y="11427678"/>
                </a:cubicBezTo>
                <a:cubicBezTo>
                  <a:pt x="2680515" y="11434451"/>
                  <a:pt x="2690286" y="11451135"/>
                  <a:pt x="2696053" y="11441316"/>
                </a:cubicBezTo>
                <a:close/>
                <a:moveTo>
                  <a:pt x="7187897" y="1286583"/>
                </a:moveTo>
                <a:lnTo>
                  <a:pt x="7184951" y="1254660"/>
                </a:lnTo>
                <a:lnTo>
                  <a:pt x="7184979" y="1254543"/>
                </a:lnTo>
                <a:lnTo>
                  <a:pt x="7184935" y="1254495"/>
                </a:lnTo>
                <a:lnTo>
                  <a:pt x="7182093" y="1223696"/>
                </a:lnTo>
                <a:cubicBezTo>
                  <a:pt x="7175773" y="1202223"/>
                  <a:pt x="7164251" y="1181915"/>
                  <a:pt x="7145077" y="1167802"/>
                </a:cubicBezTo>
                <a:cubicBezTo>
                  <a:pt x="7158135" y="1188888"/>
                  <a:pt x="7157994" y="1216832"/>
                  <a:pt x="7169150" y="1237215"/>
                </a:cubicBezTo>
                <a:lnTo>
                  <a:pt x="7184935" y="1254495"/>
                </a:lnTo>
                <a:lnTo>
                  <a:pt x="7184951" y="1254660"/>
                </a:lnTo>
                <a:lnTo>
                  <a:pt x="7179357" y="1277801"/>
                </a:lnTo>
                <a:cubicBezTo>
                  <a:pt x="7179277" y="1286076"/>
                  <a:pt x="7181557" y="1291939"/>
                  <a:pt x="7187897" y="1286583"/>
                </a:cubicBezTo>
                <a:close/>
                <a:moveTo>
                  <a:pt x="2722063" y="11394303"/>
                </a:moveTo>
                <a:cubicBezTo>
                  <a:pt x="2716930" y="11392987"/>
                  <a:pt x="2710685" y="11388800"/>
                  <a:pt x="2707954" y="11392826"/>
                </a:cubicBezTo>
                <a:cubicBezTo>
                  <a:pt x="2710567" y="11394456"/>
                  <a:pt x="2712384" y="11395734"/>
                  <a:pt x="2710004" y="11398964"/>
                </a:cubicBezTo>
                <a:cubicBezTo>
                  <a:pt x="2715535" y="11400456"/>
                  <a:pt x="2720492" y="11402170"/>
                  <a:pt x="2722063" y="11394303"/>
                </a:cubicBezTo>
                <a:close/>
                <a:moveTo>
                  <a:pt x="7161080" y="1352955"/>
                </a:moveTo>
                <a:cubicBezTo>
                  <a:pt x="7154192" y="1314427"/>
                  <a:pt x="7120822" y="1275758"/>
                  <a:pt x="7098231" y="1236839"/>
                </a:cubicBezTo>
                <a:cubicBezTo>
                  <a:pt x="7091545" y="1249890"/>
                  <a:pt x="7095786" y="1263616"/>
                  <a:pt x="7103878" y="1277362"/>
                </a:cubicBezTo>
                <a:lnTo>
                  <a:pt x="7118105" y="1297482"/>
                </a:lnTo>
                <a:lnTo>
                  <a:pt x="7132619" y="1318007"/>
                </a:lnTo>
                <a:cubicBezTo>
                  <a:pt x="7142395" y="1333456"/>
                  <a:pt x="7147813" y="1358119"/>
                  <a:pt x="7161080" y="1352955"/>
                </a:cubicBezTo>
                <a:close/>
                <a:moveTo>
                  <a:pt x="7155451" y="1370169"/>
                </a:moveTo>
                <a:cubicBezTo>
                  <a:pt x="7142249" y="1362401"/>
                  <a:pt x="7150060" y="1339963"/>
                  <a:pt x="7132501" y="1341410"/>
                </a:cubicBezTo>
                <a:cubicBezTo>
                  <a:pt x="7139238" y="1348836"/>
                  <a:pt x="7141228" y="1381795"/>
                  <a:pt x="7155451" y="1370169"/>
                </a:cubicBezTo>
                <a:close/>
                <a:moveTo>
                  <a:pt x="7152461" y="1413572"/>
                </a:moveTo>
                <a:cubicBezTo>
                  <a:pt x="7151344" y="1390779"/>
                  <a:pt x="7140377" y="1367318"/>
                  <a:pt x="7118014" y="1344104"/>
                </a:cubicBezTo>
                <a:cubicBezTo>
                  <a:pt x="7102206" y="1364652"/>
                  <a:pt x="7139228" y="1411962"/>
                  <a:pt x="7152461" y="1413572"/>
                </a:cubicBezTo>
                <a:close/>
                <a:moveTo>
                  <a:pt x="2722512" y="11448250"/>
                </a:moveTo>
                <a:cubicBezTo>
                  <a:pt x="2726194" y="11435607"/>
                  <a:pt x="2722011" y="11425674"/>
                  <a:pt x="2711337" y="11418579"/>
                </a:cubicBezTo>
                <a:cubicBezTo>
                  <a:pt x="2707655" y="11431222"/>
                  <a:pt x="2711838" y="11441155"/>
                  <a:pt x="2722512" y="11448250"/>
                </a:cubicBezTo>
                <a:close/>
                <a:moveTo>
                  <a:pt x="2634455" y="11658143"/>
                </a:moveTo>
                <a:cubicBezTo>
                  <a:pt x="2636051" y="11635132"/>
                  <a:pt x="2622154" y="11618082"/>
                  <a:pt x="2617613" y="11597102"/>
                </a:cubicBezTo>
                <a:cubicBezTo>
                  <a:pt x="2612400" y="11621835"/>
                  <a:pt x="2612526" y="11644185"/>
                  <a:pt x="2634455" y="11658143"/>
                </a:cubicBezTo>
                <a:close/>
                <a:moveTo>
                  <a:pt x="7166669" y="1405025"/>
                </a:moveTo>
                <a:cubicBezTo>
                  <a:pt x="7176306" y="1386908"/>
                  <a:pt x="7174551" y="1368423"/>
                  <a:pt x="7175876" y="1349954"/>
                </a:cubicBezTo>
                <a:cubicBezTo>
                  <a:pt x="7170547" y="1368709"/>
                  <a:pt x="7165221" y="1386849"/>
                  <a:pt x="7166669" y="1405025"/>
                </a:cubicBezTo>
                <a:close/>
                <a:moveTo>
                  <a:pt x="7140496" y="1465857"/>
                </a:moveTo>
                <a:cubicBezTo>
                  <a:pt x="7136547" y="1455058"/>
                  <a:pt x="7142449" y="1444928"/>
                  <a:pt x="7132035" y="1433787"/>
                </a:cubicBezTo>
                <a:cubicBezTo>
                  <a:pt x="7118490" y="1433099"/>
                  <a:pt x="7120433" y="1475296"/>
                  <a:pt x="7140496" y="1465857"/>
                </a:cubicBezTo>
                <a:close/>
                <a:moveTo>
                  <a:pt x="2724604" y="11487702"/>
                </a:moveTo>
                <a:cubicBezTo>
                  <a:pt x="2700818" y="11471484"/>
                  <a:pt x="2682620" y="11462017"/>
                  <a:pt x="2658799" y="11449114"/>
                </a:cubicBezTo>
                <a:cubicBezTo>
                  <a:pt x="2670515" y="11465706"/>
                  <a:pt x="2700953" y="11506743"/>
                  <a:pt x="2724604" y="11487702"/>
                </a:cubicBezTo>
                <a:close/>
                <a:moveTo>
                  <a:pt x="7163679" y="1448427"/>
                </a:moveTo>
                <a:cubicBezTo>
                  <a:pt x="7171415" y="1440770"/>
                  <a:pt x="7171171" y="1428144"/>
                  <a:pt x="7160702" y="1428088"/>
                </a:cubicBezTo>
                <a:cubicBezTo>
                  <a:pt x="7152352" y="1435126"/>
                  <a:pt x="7155398" y="1441917"/>
                  <a:pt x="7163679" y="1448427"/>
                </a:cubicBezTo>
                <a:close/>
                <a:moveTo>
                  <a:pt x="7005032" y="1808469"/>
                </a:moveTo>
                <a:cubicBezTo>
                  <a:pt x="6991686" y="1829418"/>
                  <a:pt x="6967310" y="1847549"/>
                  <a:pt x="6947909" y="1845873"/>
                </a:cubicBezTo>
                <a:cubicBezTo>
                  <a:pt x="6946836" y="1822667"/>
                  <a:pt x="6983490" y="1761509"/>
                  <a:pt x="7014110" y="1787211"/>
                </a:cubicBezTo>
                <a:cubicBezTo>
                  <a:pt x="7012704" y="1794191"/>
                  <a:pt x="7009481" y="1801487"/>
                  <a:pt x="7005032" y="1808469"/>
                </a:cubicBezTo>
                <a:close/>
                <a:moveTo>
                  <a:pt x="2672359" y="11616548"/>
                </a:moveTo>
                <a:cubicBezTo>
                  <a:pt x="2679628" y="11609798"/>
                  <a:pt x="2670066" y="11593715"/>
                  <a:pt x="2664088" y="11602932"/>
                </a:cubicBezTo>
                <a:cubicBezTo>
                  <a:pt x="2669140" y="11606588"/>
                  <a:pt x="2667881" y="11612672"/>
                  <a:pt x="2672359" y="11616548"/>
                </a:cubicBezTo>
                <a:close/>
                <a:moveTo>
                  <a:pt x="7154895" y="1480406"/>
                </a:moveTo>
                <a:cubicBezTo>
                  <a:pt x="7150907" y="1477613"/>
                  <a:pt x="7146933" y="1471741"/>
                  <a:pt x="7143532" y="1474495"/>
                </a:cubicBezTo>
                <a:cubicBezTo>
                  <a:pt x="7144754" y="1476349"/>
                  <a:pt x="7146283" y="1478512"/>
                  <a:pt x="7143194" y="1480344"/>
                </a:cubicBezTo>
                <a:cubicBezTo>
                  <a:pt x="7147180" y="1483752"/>
                  <a:pt x="7150863" y="1486235"/>
                  <a:pt x="7154895" y="1480406"/>
                </a:cubicBezTo>
                <a:close/>
                <a:moveTo>
                  <a:pt x="2750507" y="11450631"/>
                </a:moveTo>
                <a:cubicBezTo>
                  <a:pt x="2749583" y="11435478"/>
                  <a:pt x="2747687" y="11420370"/>
                  <a:pt x="2734705" y="11409878"/>
                </a:cubicBezTo>
                <a:cubicBezTo>
                  <a:pt x="2721943" y="11416130"/>
                  <a:pt x="2738003" y="11454143"/>
                  <a:pt x="2750507" y="11450631"/>
                </a:cubicBezTo>
                <a:close/>
                <a:moveTo>
                  <a:pt x="2671112" y="11674340"/>
                </a:moveTo>
                <a:cubicBezTo>
                  <a:pt x="2671112" y="11674340"/>
                  <a:pt x="2660257" y="11691363"/>
                  <a:pt x="2671112" y="11674340"/>
                </a:cubicBezTo>
                <a:close/>
                <a:moveTo>
                  <a:pt x="7155674" y="1537897"/>
                </a:moveTo>
                <a:cubicBezTo>
                  <a:pt x="7155930" y="1527332"/>
                  <a:pt x="7145717" y="1514461"/>
                  <a:pt x="7137141" y="1520651"/>
                </a:cubicBezTo>
                <a:cubicBezTo>
                  <a:pt x="7146641" y="1529631"/>
                  <a:pt x="7139208" y="1538214"/>
                  <a:pt x="7151481" y="1546901"/>
                </a:cubicBezTo>
                <a:cubicBezTo>
                  <a:pt x="7154341" y="1544684"/>
                  <a:pt x="7155589" y="1541419"/>
                  <a:pt x="7155674" y="1537897"/>
                </a:cubicBezTo>
                <a:close/>
                <a:moveTo>
                  <a:pt x="2832036" y="11328174"/>
                </a:moveTo>
                <a:cubicBezTo>
                  <a:pt x="2834563" y="11320563"/>
                  <a:pt x="2834305" y="11313037"/>
                  <a:pt x="2828702" y="11306257"/>
                </a:cubicBezTo>
                <a:cubicBezTo>
                  <a:pt x="2815359" y="11313751"/>
                  <a:pt x="2809595" y="11340852"/>
                  <a:pt x="2818664" y="11350598"/>
                </a:cubicBezTo>
                <a:cubicBezTo>
                  <a:pt x="2824198" y="11343480"/>
                  <a:pt x="2829509" y="11335785"/>
                  <a:pt x="2832036" y="11328174"/>
                </a:cubicBezTo>
                <a:close/>
                <a:moveTo>
                  <a:pt x="2780242" y="11478383"/>
                </a:moveTo>
                <a:cubicBezTo>
                  <a:pt x="2745222" y="11550643"/>
                  <a:pt x="2632684" y="11491918"/>
                  <a:pt x="2643931" y="11427800"/>
                </a:cubicBezTo>
                <a:cubicBezTo>
                  <a:pt x="2648810" y="11399514"/>
                  <a:pt x="2680233" y="11359649"/>
                  <a:pt x="2712470" y="11361051"/>
                </a:cubicBezTo>
                <a:cubicBezTo>
                  <a:pt x="2752712" y="11362658"/>
                  <a:pt x="2777325" y="11408256"/>
                  <a:pt x="2789918" y="11439029"/>
                </a:cubicBezTo>
                <a:cubicBezTo>
                  <a:pt x="2788666" y="11455064"/>
                  <a:pt x="2785245" y="11468060"/>
                  <a:pt x="2780242" y="11478383"/>
                </a:cubicBezTo>
                <a:close/>
                <a:moveTo>
                  <a:pt x="2699524" y="11666333"/>
                </a:moveTo>
                <a:cubicBezTo>
                  <a:pt x="2699945" y="11664993"/>
                  <a:pt x="2699215" y="11663278"/>
                  <a:pt x="2696566" y="11660921"/>
                </a:cubicBezTo>
                <a:cubicBezTo>
                  <a:pt x="2692948" y="11662643"/>
                  <a:pt x="2674794" y="11666006"/>
                  <a:pt x="2685392" y="11675431"/>
                </a:cubicBezTo>
                <a:cubicBezTo>
                  <a:pt x="2686636" y="11671001"/>
                  <a:pt x="2698261" y="11670356"/>
                  <a:pt x="2699524" y="11666333"/>
                </a:cubicBezTo>
                <a:close/>
                <a:moveTo>
                  <a:pt x="2726504" y="11643637"/>
                </a:moveTo>
                <a:cubicBezTo>
                  <a:pt x="2723691" y="11655009"/>
                  <a:pt x="2718701" y="11665715"/>
                  <a:pt x="2711446" y="11674633"/>
                </a:cubicBezTo>
                <a:cubicBezTo>
                  <a:pt x="2701773" y="11686523"/>
                  <a:pt x="2688072" y="11695234"/>
                  <a:pt x="2670138" y="11698100"/>
                </a:cubicBezTo>
                <a:cubicBezTo>
                  <a:pt x="2555897" y="11665648"/>
                  <a:pt x="2606097" y="11505685"/>
                  <a:pt x="2695378" y="11553672"/>
                </a:cubicBezTo>
                <a:cubicBezTo>
                  <a:pt x="2723779" y="11569422"/>
                  <a:pt x="2734941" y="11609523"/>
                  <a:pt x="2726504" y="11643637"/>
                </a:cubicBezTo>
                <a:close/>
                <a:moveTo>
                  <a:pt x="6854268" y="2307365"/>
                </a:moveTo>
                <a:cubicBezTo>
                  <a:pt x="6850669" y="2317759"/>
                  <a:pt x="6845691" y="2326852"/>
                  <a:pt x="6840118" y="2332797"/>
                </a:cubicBezTo>
                <a:cubicBezTo>
                  <a:pt x="6806510" y="2298645"/>
                  <a:pt x="6829508" y="2263381"/>
                  <a:pt x="6828306" y="2228576"/>
                </a:cubicBezTo>
                <a:cubicBezTo>
                  <a:pt x="6863465" y="2233301"/>
                  <a:pt x="6865068" y="2276185"/>
                  <a:pt x="6854268" y="2307365"/>
                </a:cubicBezTo>
                <a:close/>
                <a:moveTo>
                  <a:pt x="2660439" y="11820013"/>
                </a:moveTo>
                <a:cubicBezTo>
                  <a:pt x="2647438" y="11802866"/>
                  <a:pt x="2655926" y="11777159"/>
                  <a:pt x="2649438" y="11757186"/>
                </a:cubicBezTo>
                <a:cubicBezTo>
                  <a:pt x="2621107" y="11773651"/>
                  <a:pt x="2639196" y="11833434"/>
                  <a:pt x="2660439" y="11820013"/>
                </a:cubicBezTo>
                <a:close/>
                <a:moveTo>
                  <a:pt x="2551547" y="12078739"/>
                </a:moveTo>
                <a:cubicBezTo>
                  <a:pt x="2556745" y="12068161"/>
                  <a:pt x="2560370" y="12056375"/>
                  <a:pt x="2565693" y="12041566"/>
                </a:cubicBezTo>
                <a:cubicBezTo>
                  <a:pt x="2457542" y="11939197"/>
                  <a:pt x="2289680" y="11910581"/>
                  <a:pt x="2164994" y="11865227"/>
                </a:cubicBezTo>
                <a:cubicBezTo>
                  <a:pt x="2120524" y="11849697"/>
                  <a:pt x="2084354" y="11830721"/>
                  <a:pt x="2043767" y="11815893"/>
                </a:cubicBezTo>
                <a:cubicBezTo>
                  <a:pt x="2025644" y="11809582"/>
                  <a:pt x="2000923" y="11799482"/>
                  <a:pt x="1982943" y="11806422"/>
                </a:cubicBezTo>
                <a:cubicBezTo>
                  <a:pt x="1993226" y="11817683"/>
                  <a:pt x="2003925" y="11829070"/>
                  <a:pt x="2017461" y="11838570"/>
                </a:cubicBezTo>
                <a:cubicBezTo>
                  <a:pt x="2028691" y="11840549"/>
                  <a:pt x="2034979" y="11830126"/>
                  <a:pt x="2045667" y="11832400"/>
                </a:cubicBezTo>
                <a:cubicBezTo>
                  <a:pt x="2052914" y="11852322"/>
                  <a:pt x="2078950" y="11847329"/>
                  <a:pt x="2076438" y="11872541"/>
                </a:cubicBezTo>
                <a:cubicBezTo>
                  <a:pt x="2095720" y="11871910"/>
                  <a:pt x="2094554" y="11874296"/>
                  <a:pt x="2108638" y="11888057"/>
                </a:cubicBezTo>
                <a:cubicBezTo>
                  <a:pt x="2112135" y="11880901"/>
                  <a:pt x="2117182" y="11879217"/>
                  <a:pt x="2122859" y="11879998"/>
                </a:cubicBezTo>
                <a:cubicBezTo>
                  <a:pt x="2140956" y="11898599"/>
                  <a:pt x="2129725" y="11927134"/>
                  <a:pt x="2151368" y="11944514"/>
                </a:cubicBezTo>
                <a:cubicBezTo>
                  <a:pt x="2167216" y="11935573"/>
                  <a:pt x="2141149" y="11917785"/>
                  <a:pt x="2141131" y="11904116"/>
                </a:cubicBezTo>
                <a:cubicBezTo>
                  <a:pt x="2144171" y="11900013"/>
                  <a:pt x="2148721" y="11900001"/>
                  <a:pt x="2153270" y="11899991"/>
                </a:cubicBezTo>
                <a:cubicBezTo>
                  <a:pt x="2156922" y="11915198"/>
                  <a:pt x="2167398" y="11915131"/>
                  <a:pt x="2183681" y="11919984"/>
                </a:cubicBezTo>
                <a:cubicBezTo>
                  <a:pt x="2192050" y="11936142"/>
                  <a:pt x="2183231" y="11958108"/>
                  <a:pt x="2204158" y="11970265"/>
                </a:cubicBezTo>
                <a:cubicBezTo>
                  <a:pt x="2212229" y="11950808"/>
                  <a:pt x="2189595" y="11941330"/>
                  <a:pt x="2197790" y="11921456"/>
                </a:cubicBezTo>
                <a:cubicBezTo>
                  <a:pt x="2213090" y="11908253"/>
                  <a:pt x="2201311" y="11932525"/>
                  <a:pt x="2209749" y="11937772"/>
                </a:cubicBezTo>
                <a:cubicBezTo>
                  <a:pt x="2211294" y="11938688"/>
                  <a:pt x="2230576" y="11938058"/>
                  <a:pt x="2230158" y="11937933"/>
                </a:cubicBezTo>
                <a:cubicBezTo>
                  <a:pt x="2240652" y="11951536"/>
                  <a:pt x="2230917" y="11975050"/>
                  <a:pt x="2248677" y="11991730"/>
                </a:cubicBezTo>
                <a:cubicBezTo>
                  <a:pt x="2262444" y="11986723"/>
                  <a:pt x="2233872" y="11968189"/>
                  <a:pt x="2248374" y="11951559"/>
                </a:cubicBezTo>
                <a:cubicBezTo>
                  <a:pt x="2273849" y="11963706"/>
                  <a:pt x="2280455" y="11972050"/>
                  <a:pt x="2293130" y="11993590"/>
                </a:cubicBezTo>
                <a:cubicBezTo>
                  <a:pt x="2296084" y="11986728"/>
                  <a:pt x="2301256" y="11984626"/>
                  <a:pt x="2306934" y="11985406"/>
                </a:cubicBezTo>
                <a:cubicBezTo>
                  <a:pt x="2314424" y="11999936"/>
                  <a:pt x="2303498" y="12038126"/>
                  <a:pt x="2333960" y="12033540"/>
                </a:cubicBezTo>
                <a:cubicBezTo>
                  <a:pt x="2328345" y="12017293"/>
                  <a:pt x="2314013" y="12004367"/>
                  <a:pt x="2323124" y="11982944"/>
                </a:cubicBezTo>
                <a:cubicBezTo>
                  <a:pt x="2346518" y="11999025"/>
                  <a:pt x="2332266" y="12014817"/>
                  <a:pt x="2364067" y="12013362"/>
                </a:cubicBezTo>
                <a:cubicBezTo>
                  <a:pt x="2373688" y="12029893"/>
                  <a:pt x="2357279" y="12055974"/>
                  <a:pt x="2382461" y="12067577"/>
                </a:cubicBezTo>
                <a:cubicBezTo>
                  <a:pt x="2392869" y="12047907"/>
                  <a:pt x="2355822" y="12027302"/>
                  <a:pt x="2383766" y="12012857"/>
                </a:cubicBezTo>
                <a:cubicBezTo>
                  <a:pt x="2401153" y="12030790"/>
                  <a:pt x="2386207" y="12059584"/>
                  <a:pt x="2402758" y="12077269"/>
                </a:cubicBezTo>
                <a:cubicBezTo>
                  <a:pt x="2413840" y="12061443"/>
                  <a:pt x="2387392" y="12040354"/>
                  <a:pt x="2410251" y="12030769"/>
                </a:cubicBezTo>
                <a:cubicBezTo>
                  <a:pt x="2422041" y="12046125"/>
                  <a:pt x="2403275" y="12089266"/>
                  <a:pt x="2432989" y="12087189"/>
                </a:cubicBezTo>
                <a:cubicBezTo>
                  <a:pt x="2433382" y="12069088"/>
                  <a:pt x="2413435" y="12039916"/>
                  <a:pt x="2432449" y="12026454"/>
                </a:cubicBezTo>
                <a:cubicBezTo>
                  <a:pt x="2446333" y="12046987"/>
                  <a:pt x="2429512" y="12077499"/>
                  <a:pt x="2449236" y="12095218"/>
                </a:cubicBezTo>
                <a:cubicBezTo>
                  <a:pt x="2458971" y="12071704"/>
                  <a:pt x="2439609" y="12043617"/>
                  <a:pt x="2456785" y="12028695"/>
                </a:cubicBezTo>
                <a:cubicBezTo>
                  <a:pt x="2474258" y="12049388"/>
                  <a:pt x="2443465" y="12087122"/>
                  <a:pt x="2475540" y="12103057"/>
                </a:cubicBezTo>
                <a:cubicBezTo>
                  <a:pt x="2481898" y="12081723"/>
                  <a:pt x="2465476" y="12068177"/>
                  <a:pt x="2478926" y="12044403"/>
                </a:cubicBezTo>
                <a:cubicBezTo>
                  <a:pt x="2498855" y="12059906"/>
                  <a:pt x="2473104" y="12091401"/>
                  <a:pt x="2493450" y="12107028"/>
                </a:cubicBezTo>
                <a:cubicBezTo>
                  <a:pt x="2503858" y="12087358"/>
                  <a:pt x="2480165" y="12066178"/>
                  <a:pt x="2499099" y="12054513"/>
                </a:cubicBezTo>
                <a:cubicBezTo>
                  <a:pt x="2515101" y="12067936"/>
                  <a:pt x="2494018" y="12094445"/>
                  <a:pt x="2513984" y="12106771"/>
                </a:cubicBezTo>
                <a:cubicBezTo>
                  <a:pt x="2524772" y="12090402"/>
                  <a:pt x="2498743" y="12069436"/>
                  <a:pt x="2521477" y="12060270"/>
                </a:cubicBezTo>
                <a:cubicBezTo>
                  <a:pt x="2532220" y="12073036"/>
                  <a:pt x="2515306" y="12096234"/>
                  <a:pt x="2527969" y="12108661"/>
                </a:cubicBezTo>
                <a:cubicBezTo>
                  <a:pt x="2539580" y="12098685"/>
                  <a:pt x="2546349" y="12089316"/>
                  <a:pt x="2551547" y="12078739"/>
                </a:cubicBezTo>
                <a:close/>
                <a:moveTo>
                  <a:pt x="6961322" y="2124744"/>
                </a:moveTo>
                <a:cubicBezTo>
                  <a:pt x="7011814" y="2041639"/>
                  <a:pt x="7003252" y="1947578"/>
                  <a:pt x="6908524" y="1877865"/>
                </a:cubicBezTo>
                <a:cubicBezTo>
                  <a:pt x="6857335" y="1840068"/>
                  <a:pt x="6802375" y="1847395"/>
                  <a:pt x="6755229" y="1833792"/>
                </a:cubicBezTo>
                <a:cubicBezTo>
                  <a:pt x="6743122" y="1829694"/>
                  <a:pt x="6732935" y="1821393"/>
                  <a:pt x="6722493" y="1816798"/>
                </a:cubicBezTo>
                <a:cubicBezTo>
                  <a:pt x="6714214" y="1813371"/>
                  <a:pt x="6699459" y="1797362"/>
                  <a:pt x="6687573" y="1812248"/>
                </a:cubicBezTo>
                <a:cubicBezTo>
                  <a:pt x="6691003" y="1829822"/>
                  <a:pt x="6714466" y="1840058"/>
                  <a:pt x="6730688" y="1848826"/>
                </a:cubicBezTo>
                <a:cubicBezTo>
                  <a:pt x="6779728" y="1876378"/>
                  <a:pt x="6848906" y="1910623"/>
                  <a:pt x="6882691" y="1950891"/>
                </a:cubicBezTo>
                <a:cubicBezTo>
                  <a:pt x="6875107" y="1955875"/>
                  <a:pt x="6867836" y="1946705"/>
                  <a:pt x="6860282" y="1959391"/>
                </a:cubicBezTo>
                <a:cubicBezTo>
                  <a:pt x="6867118" y="1982300"/>
                  <a:pt x="6841737" y="2002120"/>
                  <a:pt x="6823822" y="2012001"/>
                </a:cubicBezTo>
                <a:cubicBezTo>
                  <a:pt x="6825163" y="2034734"/>
                  <a:pt x="6795906" y="2029402"/>
                  <a:pt x="6799701" y="2052764"/>
                </a:cubicBezTo>
                <a:cubicBezTo>
                  <a:pt x="6784305" y="2048286"/>
                  <a:pt x="6782700" y="2064187"/>
                  <a:pt x="6769914" y="2068455"/>
                </a:cubicBezTo>
                <a:cubicBezTo>
                  <a:pt x="6704648" y="2006282"/>
                  <a:pt x="6687401" y="1930234"/>
                  <a:pt x="6631240" y="1875776"/>
                </a:cubicBezTo>
                <a:cubicBezTo>
                  <a:pt x="6626112" y="1881389"/>
                  <a:pt x="6621275" y="1886461"/>
                  <a:pt x="6616315" y="1891116"/>
                </a:cubicBezTo>
                <a:cubicBezTo>
                  <a:pt x="6690370" y="1949306"/>
                  <a:pt x="6634041" y="2038689"/>
                  <a:pt x="6693177" y="2107681"/>
                </a:cubicBezTo>
                <a:cubicBezTo>
                  <a:pt x="6741717" y="2163959"/>
                  <a:pt x="6784270" y="2157613"/>
                  <a:pt x="6839930" y="2184551"/>
                </a:cubicBezTo>
                <a:cubicBezTo>
                  <a:pt x="6889009" y="2184876"/>
                  <a:pt x="6932614" y="2171412"/>
                  <a:pt x="6961322" y="2124744"/>
                </a:cubicBezTo>
                <a:close/>
                <a:moveTo>
                  <a:pt x="7088545" y="1848656"/>
                </a:moveTo>
                <a:cubicBezTo>
                  <a:pt x="7064764" y="1870324"/>
                  <a:pt x="7040924" y="1910224"/>
                  <a:pt x="7016092" y="1893043"/>
                </a:cubicBezTo>
                <a:cubicBezTo>
                  <a:pt x="7020393" y="1889027"/>
                  <a:pt x="7024366" y="1882377"/>
                  <a:pt x="7028980" y="1885554"/>
                </a:cubicBezTo>
                <a:cubicBezTo>
                  <a:pt x="7032875" y="1877106"/>
                  <a:pt x="7016963" y="1883675"/>
                  <a:pt x="7013205" y="1875689"/>
                </a:cubicBezTo>
                <a:cubicBezTo>
                  <a:pt x="7022801" y="1846413"/>
                  <a:pt x="7052649" y="1846615"/>
                  <a:pt x="7070649" y="1831682"/>
                </a:cubicBezTo>
                <a:cubicBezTo>
                  <a:pt x="7076557" y="1837660"/>
                  <a:pt x="7082341" y="1843221"/>
                  <a:pt x="7088545" y="1848656"/>
                </a:cubicBezTo>
                <a:close/>
                <a:moveTo>
                  <a:pt x="7162614" y="1720942"/>
                </a:moveTo>
                <a:cubicBezTo>
                  <a:pt x="7165799" y="1700019"/>
                  <a:pt x="7161433" y="1649803"/>
                  <a:pt x="7159901" y="1648255"/>
                </a:cubicBezTo>
                <a:cubicBezTo>
                  <a:pt x="7159173" y="1670423"/>
                  <a:pt x="7146667" y="1707924"/>
                  <a:pt x="7162614" y="1720942"/>
                </a:cubicBezTo>
                <a:close/>
                <a:moveTo>
                  <a:pt x="2890900" y="11396862"/>
                </a:moveTo>
                <a:cubicBezTo>
                  <a:pt x="2854021" y="11394913"/>
                  <a:pt x="2844767" y="11381261"/>
                  <a:pt x="2820893" y="11356365"/>
                </a:cubicBezTo>
                <a:cubicBezTo>
                  <a:pt x="2816105" y="11383421"/>
                  <a:pt x="2845105" y="11396713"/>
                  <a:pt x="2875658" y="11409734"/>
                </a:cubicBezTo>
                <a:cubicBezTo>
                  <a:pt x="2879194" y="11401732"/>
                  <a:pt x="2889148" y="11409477"/>
                  <a:pt x="2890900" y="11396862"/>
                </a:cubicBezTo>
                <a:close/>
                <a:moveTo>
                  <a:pt x="7150402" y="1761216"/>
                </a:moveTo>
                <a:cubicBezTo>
                  <a:pt x="7115601" y="1578736"/>
                  <a:pt x="7115597" y="1396132"/>
                  <a:pt x="7069095" y="1213589"/>
                </a:cubicBezTo>
                <a:cubicBezTo>
                  <a:pt x="7002824" y="1226479"/>
                  <a:pt x="6936151" y="1258150"/>
                  <a:pt x="6869225" y="1279043"/>
                </a:cubicBezTo>
                <a:cubicBezTo>
                  <a:pt x="6980809" y="1440067"/>
                  <a:pt x="7042203" y="1600518"/>
                  <a:pt x="7144859" y="1761187"/>
                </a:cubicBezTo>
                <a:cubicBezTo>
                  <a:pt x="7141765" y="1764250"/>
                  <a:pt x="7146369" y="1767046"/>
                  <a:pt x="7150402" y="1761216"/>
                </a:cubicBezTo>
                <a:close/>
                <a:moveTo>
                  <a:pt x="2602111" y="12059706"/>
                </a:moveTo>
                <a:cubicBezTo>
                  <a:pt x="2579210" y="12037395"/>
                  <a:pt x="2546073" y="12101303"/>
                  <a:pt x="2566413" y="12112374"/>
                </a:cubicBezTo>
                <a:cubicBezTo>
                  <a:pt x="2584025" y="12111247"/>
                  <a:pt x="2590283" y="12078042"/>
                  <a:pt x="2602111" y="12059706"/>
                </a:cubicBezTo>
                <a:close/>
                <a:moveTo>
                  <a:pt x="2904312" y="11378400"/>
                </a:moveTo>
                <a:cubicBezTo>
                  <a:pt x="2911192" y="11354181"/>
                  <a:pt x="2900523" y="11318862"/>
                  <a:pt x="2877579" y="11317811"/>
                </a:cubicBezTo>
                <a:cubicBezTo>
                  <a:pt x="2892122" y="11335713"/>
                  <a:pt x="2882852" y="11363179"/>
                  <a:pt x="2904312" y="11378400"/>
                </a:cubicBezTo>
                <a:close/>
                <a:moveTo>
                  <a:pt x="7005017" y="2103032"/>
                </a:moveTo>
                <a:cubicBezTo>
                  <a:pt x="6994709" y="2124535"/>
                  <a:pt x="6979212" y="2145941"/>
                  <a:pt x="6954475" y="2167157"/>
                </a:cubicBezTo>
                <a:cubicBezTo>
                  <a:pt x="6921379" y="2196083"/>
                  <a:pt x="6881187" y="2210343"/>
                  <a:pt x="6850550" y="2209505"/>
                </a:cubicBezTo>
                <a:cubicBezTo>
                  <a:pt x="6796020" y="2207632"/>
                  <a:pt x="6697373" y="2170386"/>
                  <a:pt x="6658257" y="2103131"/>
                </a:cubicBezTo>
                <a:cubicBezTo>
                  <a:pt x="6643765" y="2078879"/>
                  <a:pt x="6642276" y="2043489"/>
                  <a:pt x="6639028" y="2015882"/>
                </a:cubicBezTo>
                <a:cubicBezTo>
                  <a:pt x="6633929" y="1972951"/>
                  <a:pt x="6644088" y="1943158"/>
                  <a:pt x="6604050" y="1909291"/>
                </a:cubicBezTo>
                <a:cubicBezTo>
                  <a:pt x="6593359" y="1903862"/>
                  <a:pt x="6582884" y="1921956"/>
                  <a:pt x="6572025" y="1917485"/>
                </a:cubicBezTo>
                <a:cubicBezTo>
                  <a:pt x="6549905" y="1899591"/>
                  <a:pt x="6541690" y="1881177"/>
                  <a:pt x="6555621" y="1862505"/>
                </a:cubicBezTo>
                <a:cubicBezTo>
                  <a:pt x="6542482" y="1851910"/>
                  <a:pt x="6535254" y="1841366"/>
                  <a:pt x="6527485" y="1830530"/>
                </a:cubicBezTo>
                <a:cubicBezTo>
                  <a:pt x="6527996" y="1823120"/>
                  <a:pt x="6529339" y="1815462"/>
                  <a:pt x="6539757" y="1807817"/>
                </a:cubicBezTo>
                <a:cubicBezTo>
                  <a:pt x="6531901" y="1799728"/>
                  <a:pt x="6519508" y="1791633"/>
                  <a:pt x="6519353" y="1783514"/>
                </a:cubicBezTo>
                <a:cubicBezTo>
                  <a:pt x="6539699" y="1762021"/>
                  <a:pt x="6560169" y="1740945"/>
                  <a:pt x="6580516" y="1719452"/>
                </a:cubicBezTo>
                <a:cubicBezTo>
                  <a:pt x="6589050" y="1719174"/>
                  <a:pt x="6597316" y="1731676"/>
                  <a:pt x="6605880" y="1739100"/>
                </a:cubicBezTo>
                <a:cubicBezTo>
                  <a:pt x="6614831" y="1738697"/>
                  <a:pt x="6624007" y="1726887"/>
                  <a:pt x="6633249" y="1725944"/>
                </a:cubicBezTo>
                <a:cubicBezTo>
                  <a:pt x="6641646" y="1734325"/>
                  <a:pt x="6649918" y="1742289"/>
                  <a:pt x="6658732" y="1750546"/>
                </a:cubicBezTo>
                <a:cubicBezTo>
                  <a:pt x="6670225" y="1748024"/>
                  <a:pt x="6681936" y="1738633"/>
                  <a:pt x="6693174" y="1739816"/>
                </a:cubicBezTo>
                <a:cubicBezTo>
                  <a:pt x="6701987" y="1748073"/>
                  <a:pt x="6710260" y="1756037"/>
                  <a:pt x="6719073" y="1764294"/>
                </a:cubicBezTo>
                <a:cubicBezTo>
                  <a:pt x="6715647" y="1772573"/>
                  <a:pt x="6711389" y="1781102"/>
                  <a:pt x="6704383" y="1789542"/>
                </a:cubicBezTo>
                <a:cubicBezTo>
                  <a:pt x="6766383" y="1807331"/>
                  <a:pt x="6862845" y="1800775"/>
                  <a:pt x="6930704" y="1854918"/>
                </a:cubicBezTo>
                <a:cubicBezTo>
                  <a:pt x="6992658" y="1904472"/>
                  <a:pt x="7021106" y="1978538"/>
                  <a:pt x="7024433" y="2038328"/>
                </a:cubicBezTo>
                <a:cubicBezTo>
                  <a:pt x="7020446" y="2059929"/>
                  <a:pt x="7015326" y="2081529"/>
                  <a:pt x="7005017" y="2103032"/>
                </a:cubicBezTo>
                <a:close/>
                <a:moveTo>
                  <a:pt x="2920611" y="11398157"/>
                </a:moveTo>
                <a:cubicBezTo>
                  <a:pt x="2915507" y="11407257"/>
                  <a:pt x="2908174" y="11416151"/>
                  <a:pt x="2898271" y="11424508"/>
                </a:cubicBezTo>
                <a:cubicBezTo>
                  <a:pt x="2833537" y="11429380"/>
                  <a:pt x="2768319" y="11361829"/>
                  <a:pt x="2816027" y="11290614"/>
                </a:cubicBezTo>
                <a:cubicBezTo>
                  <a:pt x="2882757" y="11260681"/>
                  <a:pt x="2956332" y="11334457"/>
                  <a:pt x="2920611" y="11398157"/>
                </a:cubicBezTo>
                <a:close/>
                <a:moveTo>
                  <a:pt x="2730128" y="11840167"/>
                </a:moveTo>
                <a:cubicBezTo>
                  <a:pt x="2716271" y="11858075"/>
                  <a:pt x="2693019" y="11860541"/>
                  <a:pt x="2674549" y="11855230"/>
                </a:cubicBezTo>
                <a:cubicBezTo>
                  <a:pt x="2594486" y="11831733"/>
                  <a:pt x="2613111" y="11708352"/>
                  <a:pt x="2692667" y="11737327"/>
                </a:cubicBezTo>
                <a:cubicBezTo>
                  <a:pt x="2719170" y="11746661"/>
                  <a:pt x="2746014" y="11789880"/>
                  <a:pt x="2740329" y="11816827"/>
                </a:cubicBezTo>
                <a:cubicBezTo>
                  <a:pt x="2738322" y="11826512"/>
                  <a:pt x="2734747" y="11834197"/>
                  <a:pt x="2730128" y="11840167"/>
                </a:cubicBezTo>
                <a:close/>
                <a:moveTo>
                  <a:pt x="7184963" y="1807897"/>
                </a:moveTo>
                <a:cubicBezTo>
                  <a:pt x="7206144" y="1759972"/>
                  <a:pt x="7221182" y="1708935"/>
                  <a:pt x="7240855" y="1654536"/>
                </a:cubicBezTo>
                <a:cubicBezTo>
                  <a:pt x="7258654" y="1605669"/>
                  <a:pt x="7280456" y="1556515"/>
                  <a:pt x="7296717" y="1507332"/>
                </a:cubicBezTo>
                <a:cubicBezTo>
                  <a:pt x="7343938" y="1363778"/>
                  <a:pt x="7416334" y="1235138"/>
                  <a:pt x="7434566" y="1100053"/>
                </a:cubicBezTo>
                <a:cubicBezTo>
                  <a:pt x="7359299" y="1126136"/>
                  <a:pt x="7283927" y="1173158"/>
                  <a:pt x="7208481" y="1173681"/>
                </a:cubicBezTo>
                <a:cubicBezTo>
                  <a:pt x="7181242" y="1385086"/>
                  <a:pt x="7169709" y="1596267"/>
                  <a:pt x="7179421" y="1807868"/>
                </a:cubicBezTo>
                <a:cubicBezTo>
                  <a:pt x="7181262" y="1809110"/>
                  <a:pt x="7183409" y="1810661"/>
                  <a:pt x="7184963" y="1807897"/>
                </a:cubicBezTo>
                <a:close/>
                <a:moveTo>
                  <a:pt x="7127933" y="1940380"/>
                </a:moveTo>
                <a:cubicBezTo>
                  <a:pt x="7097854" y="1959359"/>
                  <a:pt x="7067029" y="1962190"/>
                  <a:pt x="7036079" y="1960056"/>
                </a:cubicBezTo>
                <a:cubicBezTo>
                  <a:pt x="7037990" y="1955848"/>
                  <a:pt x="7038115" y="1951718"/>
                  <a:pt x="7033588" y="1947157"/>
                </a:cubicBezTo>
                <a:cubicBezTo>
                  <a:pt x="7063169" y="1921961"/>
                  <a:pt x="7105339" y="1893463"/>
                  <a:pt x="7127933" y="1940380"/>
                </a:cubicBezTo>
                <a:close/>
                <a:moveTo>
                  <a:pt x="6973950" y="2301887"/>
                </a:moveTo>
                <a:cubicBezTo>
                  <a:pt x="6971813" y="2307972"/>
                  <a:pt x="6966608" y="2311961"/>
                  <a:pt x="6956848" y="2312493"/>
                </a:cubicBezTo>
                <a:cubicBezTo>
                  <a:pt x="6935073" y="2286352"/>
                  <a:pt x="6929318" y="2259510"/>
                  <a:pt x="6935320" y="2232787"/>
                </a:cubicBezTo>
                <a:cubicBezTo>
                  <a:pt x="6940247" y="2237210"/>
                  <a:pt x="6945380" y="2225706"/>
                  <a:pt x="6950389" y="2227385"/>
                </a:cubicBezTo>
                <a:cubicBezTo>
                  <a:pt x="6959145" y="2246531"/>
                  <a:pt x="6980359" y="2283634"/>
                  <a:pt x="6973950" y="2301887"/>
                </a:cubicBezTo>
                <a:close/>
                <a:moveTo>
                  <a:pt x="2659208" y="12122492"/>
                </a:moveTo>
                <a:cubicBezTo>
                  <a:pt x="2663784" y="12111332"/>
                  <a:pt x="2666688" y="12098534"/>
                  <a:pt x="2668885" y="12087347"/>
                </a:cubicBezTo>
                <a:cubicBezTo>
                  <a:pt x="2653094" y="12076264"/>
                  <a:pt x="2640699" y="12076670"/>
                  <a:pt x="2626335" y="12071478"/>
                </a:cubicBezTo>
                <a:cubicBezTo>
                  <a:pt x="2619934" y="12091432"/>
                  <a:pt x="2614910" y="12111341"/>
                  <a:pt x="2606882" y="12132177"/>
                </a:cubicBezTo>
                <a:cubicBezTo>
                  <a:pt x="2617533" y="12137629"/>
                  <a:pt x="2628308" y="12142661"/>
                  <a:pt x="2639500" y="12147818"/>
                </a:cubicBezTo>
                <a:cubicBezTo>
                  <a:pt x="2648384" y="12143178"/>
                  <a:pt x="2654631" y="12133654"/>
                  <a:pt x="2659208" y="12122492"/>
                </a:cubicBezTo>
                <a:close/>
                <a:moveTo>
                  <a:pt x="7187707" y="1874425"/>
                </a:moveTo>
                <a:lnTo>
                  <a:pt x="7181827" y="1880245"/>
                </a:lnTo>
                <a:cubicBezTo>
                  <a:pt x="7162817" y="1864132"/>
                  <a:pt x="7152174" y="1837285"/>
                  <a:pt x="7141810" y="1816291"/>
                </a:cubicBezTo>
                <a:cubicBezTo>
                  <a:pt x="7075362" y="1681064"/>
                  <a:pt x="6982451" y="1542002"/>
                  <a:pt x="6894492" y="1398039"/>
                </a:cubicBezTo>
                <a:cubicBezTo>
                  <a:pt x="6870979" y="1358806"/>
                  <a:pt x="6850229" y="1321129"/>
                  <a:pt x="6811335" y="1278736"/>
                </a:cubicBezTo>
                <a:cubicBezTo>
                  <a:pt x="6873394" y="1246116"/>
                  <a:pt x="6935334" y="1236899"/>
                  <a:pt x="6997025" y="1216286"/>
                </a:cubicBezTo>
                <a:cubicBezTo>
                  <a:pt x="7001775" y="1190137"/>
                  <a:pt x="6990818" y="1164829"/>
                  <a:pt x="6982948" y="1137689"/>
                </a:cubicBezTo>
                <a:cubicBezTo>
                  <a:pt x="6975988" y="1113325"/>
                  <a:pt x="6961029" y="1087688"/>
                  <a:pt x="6966083" y="1062464"/>
                </a:cubicBezTo>
                <a:cubicBezTo>
                  <a:pt x="7011987" y="1058088"/>
                  <a:pt x="7057061" y="1096203"/>
                  <a:pt x="7104663" y="1121398"/>
                </a:cubicBezTo>
                <a:cubicBezTo>
                  <a:pt x="7118178" y="1128244"/>
                  <a:pt x="7135093" y="1132337"/>
                  <a:pt x="7150765" y="1138887"/>
                </a:cubicBezTo>
                <a:cubicBezTo>
                  <a:pt x="7166743" y="1145746"/>
                  <a:pt x="7179313" y="1156590"/>
                  <a:pt x="7194081" y="1159132"/>
                </a:cubicBezTo>
                <a:cubicBezTo>
                  <a:pt x="7246376" y="1169879"/>
                  <a:pt x="7293973" y="1135027"/>
                  <a:pt x="7344581" y="1113741"/>
                </a:cubicBezTo>
                <a:cubicBezTo>
                  <a:pt x="7363094" y="1106448"/>
                  <a:pt x="7384351" y="1104405"/>
                  <a:pt x="7402558" y="1096804"/>
                </a:cubicBezTo>
                <a:cubicBezTo>
                  <a:pt x="7420764" y="1089202"/>
                  <a:pt x="7436244" y="1072656"/>
                  <a:pt x="7458086" y="1076775"/>
                </a:cubicBezTo>
                <a:cubicBezTo>
                  <a:pt x="7449714" y="1210681"/>
                  <a:pt x="7369652" y="1332813"/>
                  <a:pt x="7325866" y="1466840"/>
                </a:cubicBezTo>
                <a:cubicBezTo>
                  <a:pt x="7303667" y="1533543"/>
                  <a:pt x="7279627" y="1599005"/>
                  <a:pt x="7255283" y="1663542"/>
                </a:cubicBezTo>
                <a:cubicBezTo>
                  <a:pt x="7228435" y="1736072"/>
                  <a:pt x="7196386" y="1802107"/>
                  <a:pt x="7187707" y="1874425"/>
                </a:cubicBezTo>
                <a:close/>
                <a:moveTo>
                  <a:pt x="7135362" y="2013997"/>
                </a:moveTo>
                <a:cubicBezTo>
                  <a:pt x="7133037" y="2016941"/>
                  <a:pt x="7129915" y="2019898"/>
                  <a:pt x="7126687" y="2022886"/>
                </a:cubicBezTo>
                <a:cubicBezTo>
                  <a:pt x="7101453" y="2019613"/>
                  <a:pt x="7076270" y="2014975"/>
                  <a:pt x="7050964" y="2009923"/>
                </a:cubicBezTo>
                <a:cubicBezTo>
                  <a:pt x="7065245" y="1979557"/>
                  <a:pt x="7109162" y="1987158"/>
                  <a:pt x="7139255" y="2005184"/>
                </a:cubicBezTo>
                <a:cubicBezTo>
                  <a:pt x="7139216" y="2008121"/>
                  <a:pt x="7137688" y="2011053"/>
                  <a:pt x="7135362" y="2013997"/>
                </a:cubicBezTo>
                <a:close/>
                <a:moveTo>
                  <a:pt x="2675189" y="12135225"/>
                </a:moveTo>
                <a:cubicBezTo>
                  <a:pt x="2678581" y="12128037"/>
                  <a:pt x="2679656" y="12120616"/>
                  <a:pt x="2675141" y="12115171"/>
                </a:cubicBezTo>
                <a:cubicBezTo>
                  <a:pt x="2672361" y="12127551"/>
                  <a:pt x="2654438" y="12144982"/>
                  <a:pt x="2661336" y="12153869"/>
                </a:cubicBezTo>
                <a:cubicBezTo>
                  <a:pt x="2666088" y="12149365"/>
                  <a:pt x="2671797" y="12142412"/>
                  <a:pt x="2675189" y="12135225"/>
                </a:cubicBezTo>
                <a:close/>
                <a:moveTo>
                  <a:pt x="2989365" y="11474129"/>
                </a:moveTo>
                <a:cubicBezTo>
                  <a:pt x="2993072" y="11458229"/>
                  <a:pt x="2983449" y="11447816"/>
                  <a:pt x="2977609" y="11435281"/>
                </a:cubicBezTo>
                <a:cubicBezTo>
                  <a:pt x="2971615" y="11452067"/>
                  <a:pt x="2970768" y="11466860"/>
                  <a:pt x="2989365" y="11474129"/>
                </a:cubicBezTo>
                <a:close/>
                <a:moveTo>
                  <a:pt x="7077477" y="2227916"/>
                </a:moveTo>
                <a:cubicBezTo>
                  <a:pt x="7042473" y="2237446"/>
                  <a:pt x="6996023" y="2174991"/>
                  <a:pt x="7002579" y="2146531"/>
                </a:cubicBezTo>
                <a:cubicBezTo>
                  <a:pt x="7035028" y="2139134"/>
                  <a:pt x="7069128" y="2202989"/>
                  <a:pt x="7077477" y="2227916"/>
                </a:cubicBezTo>
                <a:close/>
                <a:moveTo>
                  <a:pt x="7145564" y="2080049"/>
                </a:moveTo>
                <a:cubicBezTo>
                  <a:pt x="7130896" y="2117806"/>
                  <a:pt x="7094123" y="2076904"/>
                  <a:pt x="7070322" y="2091674"/>
                </a:cubicBezTo>
                <a:cubicBezTo>
                  <a:pt x="7070315" y="2071828"/>
                  <a:pt x="7053586" y="2081330"/>
                  <a:pt x="7040099" y="2072724"/>
                </a:cubicBezTo>
                <a:cubicBezTo>
                  <a:pt x="7038198" y="2067879"/>
                  <a:pt x="7049278" y="2062317"/>
                  <a:pt x="7044747" y="2057805"/>
                </a:cubicBezTo>
                <a:cubicBezTo>
                  <a:pt x="7078612" y="2063038"/>
                  <a:pt x="7112093" y="2059363"/>
                  <a:pt x="7145564" y="2080049"/>
                </a:cubicBezTo>
                <a:close/>
                <a:moveTo>
                  <a:pt x="2714831" y="12149031"/>
                </a:moveTo>
                <a:cubicBezTo>
                  <a:pt x="2720783" y="12132872"/>
                  <a:pt x="2718921" y="12113188"/>
                  <a:pt x="2703347" y="12109002"/>
                </a:cubicBezTo>
                <a:cubicBezTo>
                  <a:pt x="2686458" y="12119910"/>
                  <a:pt x="2688751" y="12148831"/>
                  <a:pt x="2679427" y="12167914"/>
                </a:cubicBezTo>
                <a:cubicBezTo>
                  <a:pt x="2695112" y="12177826"/>
                  <a:pt x="2708879" y="12165191"/>
                  <a:pt x="2714831" y="12149031"/>
                </a:cubicBezTo>
                <a:close/>
                <a:moveTo>
                  <a:pt x="3034189" y="11493934"/>
                </a:moveTo>
                <a:lnTo>
                  <a:pt x="3021892" y="11488500"/>
                </a:lnTo>
                <a:cubicBezTo>
                  <a:pt x="3010289" y="11497594"/>
                  <a:pt x="3034883" y="11508460"/>
                  <a:pt x="3034189" y="11493934"/>
                </a:cubicBezTo>
                <a:close/>
                <a:moveTo>
                  <a:pt x="3083937" y="11495200"/>
                </a:moveTo>
                <a:cubicBezTo>
                  <a:pt x="3058198" y="11529663"/>
                  <a:pt x="2981952" y="11520147"/>
                  <a:pt x="2959274" y="11466047"/>
                </a:cubicBezTo>
                <a:cubicBezTo>
                  <a:pt x="2940390" y="11371439"/>
                  <a:pt x="3064984" y="11366294"/>
                  <a:pt x="3088986" y="11446100"/>
                </a:cubicBezTo>
                <a:cubicBezTo>
                  <a:pt x="3095485" y="11467339"/>
                  <a:pt x="3092517" y="11483713"/>
                  <a:pt x="3083937" y="11495200"/>
                </a:cubicBezTo>
                <a:close/>
                <a:moveTo>
                  <a:pt x="7320352" y="1916953"/>
                </a:moveTo>
                <a:cubicBezTo>
                  <a:pt x="7316771" y="1915371"/>
                  <a:pt x="7317032" y="1912629"/>
                  <a:pt x="7314997" y="1910777"/>
                </a:cubicBezTo>
                <a:cubicBezTo>
                  <a:pt x="7313588" y="1913965"/>
                  <a:pt x="7310849" y="1913707"/>
                  <a:pt x="7308821" y="1916145"/>
                </a:cubicBezTo>
                <a:cubicBezTo>
                  <a:pt x="7312003" y="1917551"/>
                  <a:pt x="7311567" y="1920692"/>
                  <a:pt x="7313602" y="1922544"/>
                </a:cubicBezTo>
                <a:cubicBezTo>
                  <a:pt x="7315186" y="1918957"/>
                  <a:pt x="7318324" y="1919391"/>
                  <a:pt x="7320352" y="1916953"/>
                </a:cubicBezTo>
                <a:close/>
                <a:moveTo>
                  <a:pt x="3013916" y="11699559"/>
                </a:moveTo>
                <a:cubicBezTo>
                  <a:pt x="3014092" y="11699160"/>
                  <a:pt x="3009739" y="11698190"/>
                  <a:pt x="3009515" y="11697614"/>
                </a:cubicBezTo>
                <a:cubicBezTo>
                  <a:pt x="2996139" y="11668362"/>
                  <a:pt x="3008887" y="11720680"/>
                  <a:pt x="3013916" y="11699559"/>
                </a:cubicBezTo>
                <a:close/>
                <a:moveTo>
                  <a:pt x="2982773" y="11802512"/>
                </a:moveTo>
                <a:cubicBezTo>
                  <a:pt x="2995232" y="11749422"/>
                  <a:pt x="2994438" y="11701433"/>
                  <a:pt x="2960401" y="11665909"/>
                </a:cubicBezTo>
                <a:cubicBezTo>
                  <a:pt x="2894986" y="11692744"/>
                  <a:pt x="2891594" y="11798907"/>
                  <a:pt x="2982773" y="11802512"/>
                </a:cubicBezTo>
                <a:close/>
                <a:moveTo>
                  <a:pt x="7449008" y="1701785"/>
                </a:moveTo>
                <a:cubicBezTo>
                  <a:pt x="7451119" y="1692299"/>
                  <a:pt x="7450558" y="1680383"/>
                  <a:pt x="7450861" y="1676469"/>
                </a:cubicBezTo>
                <a:cubicBezTo>
                  <a:pt x="7441326" y="1680828"/>
                  <a:pt x="7437382" y="1700518"/>
                  <a:pt x="7431128" y="1712520"/>
                </a:cubicBezTo>
                <a:cubicBezTo>
                  <a:pt x="7442115" y="1718327"/>
                  <a:pt x="7446897" y="1711271"/>
                  <a:pt x="7449008" y="1701785"/>
                </a:cubicBezTo>
                <a:close/>
                <a:moveTo>
                  <a:pt x="7424129" y="1783250"/>
                </a:moveTo>
                <a:cubicBezTo>
                  <a:pt x="7428087" y="1772139"/>
                  <a:pt x="7420566" y="1765482"/>
                  <a:pt x="7419757" y="1756552"/>
                </a:cubicBezTo>
                <a:cubicBezTo>
                  <a:pt x="7412531" y="1768600"/>
                  <a:pt x="7413563" y="1778105"/>
                  <a:pt x="7424129" y="1783250"/>
                </a:cubicBezTo>
                <a:close/>
                <a:moveTo>
                  <a:pt x="7444038" y="1746801"/>
                </a:moveTo>
                <a:cubicBezTo>
                  <a:pt x="7433954" y="1739487"/>
                  <a:pt x="7439941" y="1725939"/>
                  <a:pt x="7428135" y="1719293"/>
                </a:cubicBezTo>
                <a:cubicBezTo>
                  <a:pt x="7421261" y="1730545"/>
                  <a:pt x="7420480" y="1738773"/>
                  <a:pt x="7419169" y="1748196"/>
                </a:cubicBezTo>
                <a:cubicBezTo>
                  <a:pt x="7426676" y="1746273"/>
                  <a:pt x="7440126" y="1758884"/>
                  <a:pt x="7444038" y="1746801"/>
                </a:cubicBezTo>
                <a:close/>
                <a:moveTo>
                  <a:pt x="3022599" y="11756750"/>
                </a:moveTo>
                <a:cubicBezTo>
                  <a:pt x="3020198" y="11755689"/>
                  <a:pt x="3018150" y="11753832"/>
                  <a:pt x="3020359" y="11750997"/>
                </a:cubicBezTo>
                <a:lnTo>
                  <a:pt x="3011957" y="11747284"/>
                </a:lnTo>
                <a:cubicBezTo>
                  <a:pt x="3001153" y="11754421"/>
                  <a:pt x="3020677" y="11765428"/>
                  <a:pt x="3022599" y="11756750"/>
                </a:cubicBezTo>
                <a:close/>
                <a:moveTo>
                  <a:pt x="7584321" y="1457291"/>
                </a:moveTo>
                <a:cubicBezTo>
                  <a:pt x="7582741" y="1436113"/>
                  <a:pt x="7572439" y="1403460"/>
                  <a:pt x="7558292" y="1396733"/>
                </a:cubicBezTo>
                <a:cubicBezTo>
                  <a:pt x="7568175" y="1416341"/>
                  <a:pt x="7564107" y="1441691"/>
                  <a:pt x="7584321" y="1457291"/>
                </a:cubicBezTo>
                <a:close/>
                <a:moveTo>
                  <a:pt x="7472299" y="1738807"/>
                </a:moveTo>
                <a:cubicBezTo>
                  <a:pt x="7469109" y="1733111"/>
                  <a:pt x="7469870" y="1712015"/>
                  <a:pt x="7456187" y="1719305"/>
                </a:cubicBezTo>
                <a:cubicBezTo>
                  <a:pt x="7463792" y="1723618"/>
                  <a:pt x="7460559" y="1746003"/>
                  <a:pt x="7472299" y="1738807"/>
                </a:cubicBezTo>
                <a:close/>
                <a:moveTo>
                  <a:pt x="7481278" y="1718485"/>
                </a:moveTo>
                <a:cubicBezTo>
                  <a:pt x="7494979" y="1695009"/>
                  <a:pt x="7471772" y="1686184"/>
                  <a:pt x="7465784" y="1670678"/>
                </a:cubicBezTo>
                <a:cubicBezTo>
                  <a:pt x="7464885" y="1688857"/>
                  <a:pt x="7467828" y="1705874"/>
                  <a:pt x="7481278" y="1718485"/>
                </a:cubicBezTo>
                <a:close/>
                <a:moveTo>
                  <a:pt x="3030223" y="11828242"/>
                </a:moveTo>
                <a:cubicBezTo>
                  <a:pt x="2963146" y="11837191"/>
                  <a:pt x="2875703" y="11786170"/>
                  <a:pt x="2892950" y="11718997"/>
                </a:cubicBezTo>
                <a:cubicBezTo>
                  <a:pt x="2901613" y="11684238"/>
                  <a:pt x="2932810" y="11658006"/>
                  <a:pt x="2963142" y="11638061"/>
                </a:cubicBezTo>
                <a:cubicBezTo>
                  <a:pt x="2978104" y="11651818"/>
                  <a:pt x="2989052" y="11647604"/>
                  <a:pt x="3011953" y="11659628"/>
                </a:cubicBezTo>
                <a:cubicBezTo>
                  <a:pt x="3041235" y="11705913"/>
                  <a:pt x="3059664" y="11770269"/>
                  <a:pt x="3030223" y="11828242"/>
                </a:cubicBezTo>
                <a:close/>
                <a:moveTo>
                  <a:pt x="7435002" y="1869498"/>
                </a:moveTo>
                <a:cubicBezTo>
                  <a:pt x="7427429" y="1857578"/>
                  <a:pt x="7427493" y="1842366"/>
                  <a:pt x="7414930" y="1832052"/>
                </a:cubicBezTo>
                <a:cubicBezTo>
                  <a:pt x="7414201" y="1845542"/>
                  <a:pt x="7418749" y="1871842"/>
                  <a:pt x="7435002" y="1869498"/>
                </a:cubicBezTo>
                <a:close/>
                <a:moveTo>
                  <a:pt x="7456130" y="1821680"/>
                </a:moveTo>
                <a:cubicBezTo>
                  <a:pt x="7463511" y="1796364"/>
                  <a:pt x="7447537" y="1779781"/>
                  <a:pt x="7433284" y="1762529"/>
                </a:cubicBezTo>
                <a:cubicBezTo>
                  <a:pt x="7434910" y="1784680"/>
                  <a:pt x="7442452" y="1804205"/>
                  <a:pt x="7456130" y="1821680"/>
                </a:cubicBezTo>
                <a:close/>
                <a:moveTo>
                  <a:pt x="7585071" y="1539542"/>
                </a:moveTo>
                <a:cubicBezTo>
                  <a:pt x="7591508" y="1531432"/>
                  <a:pt x="7580903" y="1529603"/>
                  <a:pt x="7579480" y="1524212"/>
                </a:cubicBezTo>
                <a:cubicBezTo>
                  <a:pt x="7575339" y="1531432"/>
                  <a:pt x="7577335" y="1536600"/>
                  <a:pt x="7585071" y="1539542"/>
                </a:cubicBezTo>
                <a:close/>
                <a:moveTo>
                  <a:pt x="3119034" y="11653974"/>
                </a:moveTo>
                <a:cubicBezTo>
                  <a:pt x="3123567" y="11638313"/>
                  <a:pt x="3118535" y="11627018"/>
                  <a:pt x="3110976" y="11616041"/>
                </a:cubicBezTo>
                <a:cubicBezTo>
                  <a:pt x="3104892" y="11631971"/>
                  <a:pt x="3104566" y="11645671"/>
                  <a:pt x="3119034" y="11653974"/>
                </a:cubicBezTo>
                <a:close/>
                <a:moveTo>
                  <a:pt x="7418877" y="1924289"/>
                </a:moveTo>
                <a:cubicBezTo>
                  <a:pt x="7429089" y="1901177"/>
                  <a:pt x="7410428" y="1889598"/>
                  <a:pt x="7409735" y="1870717"/>
                </a:cubicBezTo>
                <a:cubicBezTo>
                  <a:pt x="7423334" y="1865771"/>
                  <a:pt x="7411402" y="1835732"/>
                  <a:pt x="7398423" y="1841429"/>
                </a:cubicBezTo>
                <a:cubicBezTo>
                  <a:pt x="7404817" y="1861399"/>
                  <a:pt x="7400129" y="1886000"/>
                  <a:pt x="7411512" y="1904365"/>
                </a:cubicBezTo>
                <a:cubicBezTo>
                  <a:pt x="7405167" y="1914421"/>
                  <a:pt x="7407606" y="1920738"/>
                  <a:pt x="7418877" y="1924289"/>
                </a:cubicBezTo>
                <a:close/>
                <a:moveTo>
                  <a:pt x="2877601" y="12204652"/>
                </a:moveTo>
                <a:cubicBezTo>
                  <a:pt x="2856300" y="12193750"/>
                  <a:pt x="2835985" y="12170389"/>
                  <a:pt x="2810591" y="12156445"/>
                </a:cubicBezTo>
                <a:cubicBezTo>
                  <a:pt x="2798102" y="12149536"/>
                  <a:pt x="2777001" y="12131862"/>
                  <a:pt x="2761907" y="12142849"/>
                </a:cubicBezTo>
                <a:cubicBezTo>
                  <a:pt x="2789975" y="12158500"/>
                  <a:pt x="2840721" y="12185008"/>
                  <a:pt x="2869511" y="12210439"/>
                </a:cubicBezTo>
                <a:cubicBezTo>
                  <a:pt x="2872976" y="12211017"/>
                  <a:pt x="2876229" y="12209253"/>
                  <a:pt x="2877601" y="12204652"/>
                </a:cubicBezTo>
                <a:close/>
                <a:moveTo>
                  <a:pt x="7616132" y="1487539"/>
                </a:moveTo>
                <a:cubicBezTo>
                  <a:pt x="7594537" y="1492286"/>
                  <a:pt x="7616132" y="1487539"/>
                  <a:pt x="7616132" y="1487539"/>
                </a:cubicBezTo>
                <a:close/>
                <a:moveTo>
                  <a:pt x="7436793" y="1911725"/>
                </a:moveTo>
                <a:cubicBezTo>
                  <a:pt x="7438057" y="1901329"/>
                  <a:pt x="7427555" y="1880971"/>
                  <a:pt x="7420491" y="1884042"/>
                </a:cubicBezTo>
                <a:cubicBezTo>
                  <a:pt x="7429427" y="1891801"/>
                  <a:pt x="7418276" y="1907353"/>
                  <a:pt x="7436793" y="1911725"/>
                </a:cubicBezTo>
                <a:close/>
                <a:moveTo>
                  <a:pt x="7606170" y="1528384"/>
                </a:moveTo>
                <a:cubicBezTo>
                  <a:pt x="7610487" y="1520766"/>
                  <a:pt x="7611184" y="1514883"/>
                  <a:pt x="7605568" y="1511449"/>
                </a:cubicBezTo>
                <a:cubicBezTo>
                  <a:pt x="7597709" y="1514168"/>
                  <a:pt x="7594723" y="1525232"/>
                  <a:pt x="7606170" y="1528384"/>
                </a:cubicBezTo>
                <a:close/>
                <a:moveTo>
                  <a:pt x="2899799" y="12200336"/>
                </a:moveTo>
                <a:cubicBezTo>
                  <a:pt x="2871338" y="12172271"/>
                  <a:pt x="2828777" y="12116775"/>
                  <a:pt x="2780416" y="12126503"/>
                </a:cubicBezTo>
                <a:cubicBezTo>
                  <a:pt x="2831193" y="12145278"/>
                  <a:pt x="2860968" y="12188765"/>
                  <a:pt x="2899799" y="12200336"/>
                </a:cubicBezTo>
                <a:close/>
                <a:moveTo>
                  <a:pt x="3154158" y="11640372"/>
                </a:moveTo>
                <a:cubicBezTo>
                  <a:pt x="3157948" y="11629634"/>
                  <a:pt x="3155228" y="11621748"/>
                  <a:pt x="3145198" y="11616362"/>
                </a:cubicBezTo>
                <a:cubicBezTo>
                  <a:pt x="3140833" y="11627323"/>
                  <a:pt x="3144129" y="11634986"/>
                  <a:pt x="3154158" y="11640372"/>
                </a:cubicBezTo>
                <a:close/>
                <a:moveTo>
                  <a:pt x="7603545" y="1571994"/>
                </a:moveTo>
                <a:cubicBezTo>
                  <a:pt x="7593285" y="1565079"/>
                  <a:pt x="7586690" y="1557403"/>
                  <a:pt x="7580669" y="1549504"/>
                </a:cubicBezTo>
                <a:cubicBezTo>
                  <a:pt x="7568585" y="1561787"/>
                  <a:pt x="7591622" y="1575300"/>
                  <a:pt x="7580052" y="1577808"/>
                </a:cubicBezTo>
                <a:cubicBezTo>
                  <a:pt x="7567059" y="1574925"/>
                  <a:pt x="7565500" y="1566615"/>
                  <a:pt x="7559173" y="1560486"/>
                </a:cubicBezTo>
                <a:cubicBezTo>
                  <a:pt x="7550669" y="1574351"/>
                  <a:pt x="7568742" y="1577573"/>
                  <a:pt x="7562358" y="1590946"/>
                </a:cubicBezTo>
                <a:cubicBezTo>
                  <a:pt x="7554492" y="1589376"/>
                  <a:pt x="7542190" y="1576320"/>
                  <a:pt x="7536680" y="1583411"/>
                </a:cubicBezTo>
                <a:cubicBezTo>
                  <a:pt x="7538070" y="1596408"/>
                  <a:pt x="7548819" y="1605444"/>
                  <a:pt x="7545220" y="1620047"/>
                </a:cubicBezTo>
                <a:cubicBezTo>
                  <a:pt x="7528928" y="1625708"/>
                  <a:pt x="7527634" y="1589892"/>
                  <a:pt x="7510592" y="1596174"/>
                </a:cubicBezTo>
                <a:cubicBezTo>
                  <a:pt x="7513750" y="1609476"/>
                  <a:pt x="7527963" y="1630044"/>
                  <a:pt x="7516139" y="1639585"/>
                </a:cubicBezTo>
                <a:cubicBezTo>
                  <a:pt x="7506108" y="1637534"/>
                  <a:pt x="7504795" y="1617903"/>
                  <a:pt x="7493852" y="1625450"/>
                </a:cubicBezTo>
                <a:cubicBezTo>
                  <a:pt x="7496612" y="1638577"/>
                  <a:pt x="7503389" y="1650144"/>
                  <a:pt x="7500410" y="1665498"/>
                </a:cubicBezTo>
                <a:cubicBezTo>
                  <a:pt x="7487019" y="1662439"/>
                  <a:pt x="7490625" y="1652125"/>
                  <a:pt x="7479531" y="1648176"/>
                </a:cubicBezTo>
                <a:cubicBezTo>
                  <a:pt x="7479160" y="1665158"/>
                  <a:pt x="7484927" y="1680089"/>
                  <a:pt x="7496610" y="1692395"/>
                </a:cubicBezTo>
                <a:cubicBezTo>
                  <a:pt x="7527005" y="1638671"/>
                  <a:pt x="7565829" y="1606768"/>
                  <a:pt x="7603545" y="1571994"/>
                </a:cubicBezTo>
                <a:close/>
                <a:moveTo>
                  <a:pt x="7632244" y="1507041"/>
                </a:moveTo>
                <a:lnTo>
                  <a:pt x="7618318" y="1500889"/>
                </a:lnTo>
                <a:cubicBezTo>
                  <a:pt x="7613075" y="1509526"/>
                  <a:pt x="7621606" y="1512819"/>
                  <a:pt x="7627666" y="1517402"/>
                </a:cubicBezTo>
                <a:close/>
                <a:moveTo>
                  <a:pt x="7621062" y="1559254"/>
                </a:moveTo>
                <a:cubicBezTo>
                  <a:pt x="7607007" y="1554473"/>
                  <a:pt x="7613788" y="1541276"/>
                  <a:pt x="7598187" y="1536764"/>
                </a:cubicBezTo>
                <a:cubicBezTo>
                  <a:pt x="7596708" y="1550875"/>
                  <a:pt x="7601144" y="1562360"/>
                  <a:pt x="7611893" y="1571397"/>
                </a:cubicBezTo>
                <a:cubicBezTo>
                  <a:pt x="7614625" y="1567365"/>
                  <a:pt x="7619485" y="1567130"/>
                  <a:pt x="7621062" y="1559254"/>
                </a:cubicBezTo>
                <a:close/>
                <a:moveTo>
                  <a:pt x="7466020" y="1928449"/>
                </a:moveTo>
                <a:cubicBezTo>
                  <a:pt x="7466022" y="1874630"/>
                  <a:pt x="7453972" y="1825489"/>
                  <a:pt x="7414372" y="1787036"/>
                </a:cubicBezTo>
                <a:cubicBezTo>
                  <a:pt x="7410202" y="1830915"/>
                  <a:pt x="7455213" y="1856043"/>
                  <a:pt x="7459873" y="1897157"/>
                </a:cubicBezTo>
                <a:cubicBezTo>
                  <a:pt x="7447338" y="1904001"/>
                  <a:pt x="7456908" y="1921089"/>
                  <a:pt x="7466020" y="1928449"/>
                </a:cubicBezTo>
                <a:close/>
                <a:moveTo>
                  <a:pt x="3161994" y="11677728"/>
                </a:moveTo>
                <a:cubicBezTo>
                  <a:pt x="3108724" y="11811254"/>
                  <a:pt x="3015371" y="11558045"/>
                  <a:pt x="3120128" y="11561842"/>
                </a:cubicBezTo>
                <a:cubicBezTo>
                  <a:pt x="3169469" y="11563593"/>
                  <a:pt x="3180515" y="11631489"/>
                  <a:pt x="3161994" y="11677728"/>
                </a:cubicBezTo>
                <a:close/>
                <a:moveTo>
                  <a:pt x="7666680" y="1493680"/>
                </a:moveTo>
                <a:lnTo>
                  <a:pt x="7656335" y="1489110"/>
                </a:lnTo>
                <a:lnTo>
                  <a:pt x="7653342" y="1495884"/>
                </a:lnTo>
                <a:cubicBezTo>
                  <a:pt x="7657543" y="1498216"/>
                  <a:pt x="7655782" y="1502201"/>
                  <a:pt x="7662102" y="1504041"/>
                </a:cubicBezTo>
                <a:close/>
                <a:moveTo>
                  <a:pt x="2912186" y="12256405"/>
                </a:moveTo>
                <a:cubicBezTo>
                  <a:pt x="2856336" y="12221088"/>
                  <a:pt x="2822605" y="12183254"/>
                  <a:pt x="2756135" y="12165268"/>
                </a:cubicBezTo>
                <a:cubicBezTo>
                  <a:pt x="2754409" y="12184793"/>
                  <a:pt x="2783605" y="12201236"/>
                  <a:pt x="2803278" y="12213019"/>
                </a:cubicBezTo>
                <a:cubicBezTo>
                  <a:pt x="2832935" y="12230966"/>
                  <a:pt x="2870850" y="12244087"/>
                  <a:pt x="2900045" y="12260530"/>
                </a:cubicBezTo>
                <a:cubicBezTo>
                  <a:pt x="2902919" y="12255465"/>
                  <a:pt x="2909144" y="12260508"/>
                  <a:pt x="2912186" y="12256405"/>
                </a:cubicBezTo>
                <a:close/>
                <a:moveTo>
                  <a:pt x="7645741" y="1549679"/>
                </a:moveTo>
                <a:cubicBezTo>
                  <a:pt x="7635351" y="1544135"/>
                  <a:pt x="7633792" y="1535826"/>
                  <a:pt x="7626271" y="1529169"/>
                </a:cubicBezTo>
                <a:cubicBezTo>
                  <a:pt x="7613201" y="1532920"/>
                  <a:pt x="7633586" y="1572885"/>
                  <a:pt x="7645741" y="1549679"/>
                </a:cubicBezTo>
                <a:close/>
                <a:moveTo>
                  <a:pt x="7672078" y="1540523"/>
                </a:moveTo>
                <a:cubicBezTo>
                  <a:pt x="7676269" y="1529828"/>
                  <a:pt x="7656192" y="1509883"/>
                  <a:pt x="7642001" y="1503256"/>
                </a:cubicBezTo>
                <a:cubicBezTo>
                  <a:pt x="7637613" y="1521797"/>
                  <a:pt x="7648721" y="1534326"/>
                  <a:pt x="7658682" y="1547300"/>
                </a:cubicBezTo>
                <a:cubicBezTo>
                  <a:pt x="7666588" y="1546626"/>
                  <a:pt x="7670681" y="1544088"/>
                  <a:pt x="7672078" y="1540523"/>
                </a:cubicBezTo>
                <a:close/>
                <a:moveTo>
                  <a:pt x="7592762" y="1721742"/>
                </a:moveTo>
                <a:cubicBezTo>
                  <a:pt x="7591547" y="1727735"/>
                  <a:pt x="7586979" y="1726183"/>
                  <a:pt x="7585082" y="1730476"/>
                </a:cubicBezTo>
                <a:cubicBezTo>
                  <a:pt x="7558825" y="1717476"/>
                  <a:pt x="7542668" y="1710803"/>
                  <a:pt x="7524521" y="1699987"/>
                </a:cubicBezTo>
                <a:cubicBezTo>
                  <a:pt x="7535431" y="1679618"/>
                  <a:pt x="7586111" y="1707608"/>
                  <a:pt x="7592762" y="1721742"/>
                </a:cubicBezTo>
                <a:close/>
                <a:moveTo>
                  <a:pt x="7480268" y="2053338"/>
                </a:moveTo>
                <a:cubicBezTo>
                  <a:pt x="7461763" y="2028492"/>
                  <a:pt x="7458930" y="1997234"/>
                  <a:pt x="7438128" y="1973278"/>
                </a:cubicBezTo>
                <a:cubicBezTo>
                  <a:pt x="7438858" y="1959789"/>
                  <a:pt x="7428771" y="1923422"/>
                  <a:pt x="7419641" y="1932247"/>
                </a:cubicBezTo>
                <a:cubicBezTo>
                  <a:pt x="7420245" y="1978237"/>
                  <a:pt x="7451665" y="2012599"/>
                  <a:pt x="7473504" y="2050349"/>
                </a:cubicBezTo>
                <a:cubicBezTo>
                  <a:pt x="7471920" y="2053935"/>
                  <a:pt x="7477536" y="2057370"/>
                  <a:pt x="7480268" y="2053338"/>
                </a:cubicBezTo>
                <a:close/>
                <a:moveTo>
                  <a:pt x="7504977" y="2007102"/>
                </a:moveTo>
                <a:cubicBezTo>
                  <a:pt x="7484489" y="1985666"/>
                  <a:pt x="7481793" y="1957327"/>
                  <a:pt x="7468192" y="1933219"/>
                </a:cubicBezTo>
                <a:cubicBezTo>
                  <a:pt x="7466667" y="1946358"/>
                  <a:pt x="7461717" y="1944646"/>
                  <a:pt x="7461209" y="1958711"/>
                </a:cubicBezTo>
                <a:cubicBezTo>
                  <a:pt x="7471078" y="1969739"/>
                  <a:pt x="7490375" y="2019701"/>
                  <a:pt x="7504977" y="2007102"/>
                </a:cubicBezTo>
                <a:close/>
                <a:moveTo>
                  <a:pt x="7586536" y="1857841"/>
                </a:moveTo>
                <a:cubicBezTo>
                  <a:pt x="7571602" y="1879909"/>
                  <a:pt x="7542241" y="1863176"/>
                  <a:pt x="7524661" y="1878436"/>
                </a:cubicBezTo>
                <a:cubicBezTo>
                  <a:pt x="7512626" y="1876878"/>
                  <a:pt x="7521781" y="1866824"/>
                  <a:pt x="7515600" y="1862684"/>
                </a:cubicBezTo>
                <a:cubicBezTo>
                  <a:pt x="7536581" y="1857856"/>
                  <a:pt x="7565300" y="1837650"/>
                  <a:pt x="7586536" y="1857841"/>
                </a:cubicBezTo>
                <a:close/>
                <a:moveTo>
                  <a:pt x="2973188" y="12306464"/>
                </a:moveTo>
                <a:cubicBezTo>
                  <a:pt x="2923321" y="12281585"/>
                  <a:pt x="2854173" y="12257335"/>
                  <a:pt x="2805303" y="12229108"/>
                </a:cubicBezTo>
                <a:cubicBezTo>
                  <a:pt x="2788471" y="12219993"/>
                  <a:pt x="2774749" y="12195865"/>
                  <a:pt x="2756440" y="12205438"/>
                </a:cubicBezTo>
                <a:cubicBezTo>
                  <a:pt x="2797406" y="12254082"/>
                  <a:pt x="2909585" y="12309373"/>
                  <a:pt x="2964974" y="12312671"/>
                </a:cubicBezTo>
                <a:cubicBezTo>
                  <a:pt x="2968856" y="12313372"/>
                  <a:pt x="2971568" y="12311902"/>
                  <a:pt x="2973188" y="12306464"/>
                </a:cubicBezTo>
                <a:close/>
                <a:moveTo>
                  <a:pt x="7693562" y="1644121"/>
                </a:moveTo>
                <a:cubicBezTo>
                  <a:pt x="7690420" y="1648032"/>
                  <a:pt x="7685333" y="1646747"/>
                  <a:pt x="7682229" y="1651638"/>
                </a:cubicBezTo>
                <a:cubicBezTo>
                  <a:pt x="7669539" y="1629170"/>
                  <a:pt x="7650731" y="1608816"/>
                  <a:pt x="7652921" y="1580397"/>
                </a:cubicBezTo>
                <a:cubicBezTo>
                  <a:pt x="7677592" y="1597079"/>
                  <a:pt x="7679765" y="1623090"/>
                  <a:pt x="7693562" y="1644121"/>
                </a:cubicBezTo>
                <a:close/>
                <a:moveTo>
                  <a:pt x="7503143" y="2075828"/>
                </a:moveTo>
                <a:cubicBezTo>
                  <a:pt x="7509971" y="2063604"/>
                  <a:pt x="7509338" y="2054275"/>
                  <a:pt x="7498772" y="2049130"/>
                </a:cubicBezTo>
                <a:cubicBezTo>
                  <a:pt x="7491944" y="2061354"/>
                  <a:pt x="7496197" y="2068949"/>
                  <a:pt x="7503143" y="2075828"/>
                </a:cubicBezTo>
                <a:close/>
                <a:moveTo>
                  <a:pt x="7754993" y="1524128"/>
                </a:moveTo>
                <a:cubicBezTo>
                  <a:pt x="7742040" y="1517928"/>
                  <a:pt x="7744185" y="1505540"/>
                  <a:pt x="7728759" y="1500630"/>
                </a:cubicBezTo>
                <a:cubicBezTo>
                  <a:pt x="7722459" y="1511658"/>
                  <a:pt x="7744649" y="1519557"/>
                  <a:pt x="7730124" y="1525523"/>
                </a:cubicBezTo>
                <a:cubicBezTo>
                  <a:pt x="7714959" y="1517870"/>
                  <a:pt x="7711559" y="1491125"/>
                  <a:pt x="7694732" y="1493692"/>
                </a:cubicBezTo>
                <a:cubicBezTo>
                  <a:pt x="7699696" y="1503982"/>
                  <a:pt x="7707928" y="1513334"/>
                  <a:pt x="7704857" y="1526742"/>
                </a:cubicBezTo>
                <a:cubicBezTo>
                  <a:pt x="7691115" y="1524480"/>
                  <a:pt x="7690285" y="1502681"/>
                  <a:pt x="7675232" y="1509842"/>
                </a:cubicBezTo>
                <a:cubicBezTo>
                  <a:pt x="7681122" y="1519113"/>
                  <a:pt x="7680875" y="1530434"/>
                  <a:pt x="7691931" y="1537701"/>
                </a:cubicBezTo>
                <a:cubicBezTo>
                  <a:pt x="7711621" y="1529731"/>
                  <a:pt x="7737743" y="1538415"/>
                  <a:pt x="7754993" y="1524128"/>
                </a:cubicBezTo>
                <a:close/>
                <a:moveTo>
                  <a:pt x="7529218" y="2054486"/>
                </a:moveTo>
                <a:cubicBezTo>
                  <a:pt x="7527176" y="2048345"/>
                  <a:pt x="7523124" y="2028456"/>
                  <a:pt x="7513106" y="2034984"/>
                </a:cubicBezTo>
                <a:cubicBezTo>
                  <a:pt x="7520490" y="2038722"/>
                  <a:pt x="7517080" y="2061507"/>
                  <a:pt x="7529218" y="2054486"/>
                </a:cubicBezTo>
                <a:close/>
                <a:moveTo>
                  <a:pt x="7786848" y="1526296"/>
                </a:moveTo>
                <a:cubicBezTo>
                  <a:pt x="7776490" y="1513146"/>
                  <a:pt x="7772843" y="1497723"/>
                  <a:pt x="7749857" y="1489472"/>
                </a:cubicBezTo>
                <a:cubicBezTo>
                  <a:pt x="7748959" y="1507650"/>
                  <a:pt x="7761659" y="1520881"/>
                  <a:pt x="7775285" y="1533094"/>
                </a:cubicBezTo>
                <a:cubicBezTo>
                  <a:pt x="7777971" y="1528089"/>
                  <a:pt x="7785094" y="1534570"/>
                  <a:pt x="7786848" y="1526296"/>
                </a:cubicBezTo>
                <a:close/>
                <a:moveTo>
                  <a:pt x="7543537" y="2085579"/>
                </a:moveTo>
                <a:cubicBezTo>
                  <a:pt x="7538892" y="2082098"/>
                  <a:pt x="7535728" y="2064506"/>
                  <a:pt x="7529819" y="2071421"/>
                </a:cubicBezTo>
                <a:cubicBezTo>
                  <a:pt x="7535963" y="2073659"/>
                  <a:pt x="7533213" y="2093877"/>
                  <a:pt x="7543537" y="2085579"/>
                </a:cubicBezTo>
                <a:close/>
                <a:moveTo>
                  <a:pt x="3201939" y="11922543"/>
                </a:moveTo>
                <a:cubicBezTo>
                  <a:pt x="3206626" y="11912641"/>
                  <a:pt x="3209756" y="11902797"/>
                  <a:pt x="3210581" y="11893393"/>
                </a:cubicBezTo>
                <a:cubicBezTo>
                  <a:pt x="3214003" y="11850113"/>
                  <a:pt x="3205678" y="11784965"/>
                  <a:pt x="3204204" y="11720463"/>
                </a:cubicBezTo>
                <a:cubicBezTo>
                  <a:pt x="3202959" y="11660827"/>
                  <a:pt x="3199808" y="11597966"/>
                  <a:pt x="3186741" y="11552165"/>
                </a:cubicBezTo>
                <a:cubicBezTo>
                  <a:pt x="3158034" y="11455617"/>
                  <a:pt x="3076470" y="11333331"/>
                  <a:pt x="2978434" y="11275243"/>
                </a:cubicBezTo>
                <a:cubicBezTo>
                  <a:pt x="2908668" y="11233934"/>
                  <a:pt x="2868498" y="11237629"/>
                  <a:pt x="2817503" y="11243210"/>
                </a:cubicBezTo>
                <a:cubicBezTo>
                  <a:pt x="2792093" y="11245802"/>
                  <a:pt x="2765437" y="11242600"/>
                  <a:pt x="2742331" y="11248592"/>
                </a:cubicBezTo>
                <a:cubicBezTo>
                  <a:pt x="2659761" y="11270719"/>
                  <a:pt x="2589899" y="11335152"/>
                  <a:pt x="2548708" y="11445607"/>
                </a:cubicBezTo>
                <a:cubicBezTo>
                  <a:pt x="2512970" y="11539413"/>
                  <a:pt x="2526882" y="11615605"/>
                  <a:pt x="2548318" y="11698459"/>
                </a:cubicBezTo>
                <a:cubicBezTo>
                  <a:pt x="2562502" y="11751423"/>
                  <a:pt x="2576119" y="11808902"/>
                  <a:pt x="2601382" y="11852944"/>
                </a:cubicBezTo>
                <a:cubicBezTo>
                  <a:pt x="2635332" y="11911782"/>
                  <a:pt x="2684194" y="11981021"/>
                  <a:pt x="2762200" y="12006911"/>
                </a:cubicBezTo>
                <a:cubicBezTo>
                  <a:pt x="2810706" y="11964969"/>
                  <a:pt x="2829472" y="11870811"/>
                  <a:pt x="2893493" y="11885280"/>
                </a:cubicBezTo>
                <a:cubicBezTo>
                  <a:pt x="2930499" y="11893054"/>
                  <a:pt x="2942359" y="11929743"/>
                  <a:pt x="2978512" y="11956677"/>
                </a:cubicBezTo>
                <a:cubicBezTo>
                  <a:pt x="3029798" y="11994586"/>
                  <a:pt x="3081624" y="12010813"/>
                  <a:pt x="3137963" y="12002828"/>
                </a:cubicBezTo>
                <a:cubicBezTo>
                  <a:pt x="3159808" y="11982461"/>
                  <a:pt x="3187878" y="11952246"/>
                  <a:pt x="3201939" y="11922543"/>
                </a:cubicBezTo>
                <a:close/>
                <a:moveTo>
                  <a:pt x="7813903" y="1538250"/>
                </a:moveTo>
                <a:cubicBezTo>
                  <a:pt x="7817724" y="1524221"/>
                  <a:pt x="7801567" y="1503747"/>
                  <a:pt x="7787257" y="1505997"/>
                </a:cubicBezTo>
                <a:cubicBezTo>
                  <a:pt x="7796904" y="1516451"/>
                  <a:pt x="7796795" y="1530691"/>
                  <a:pt x="7813903" y="1538250"/>
                </a:cubicBezTo>
                <a:close/>
                <a:moveTo>
                  <a:pt x="3209673" y="11961131"/>
                </a:moveTo>
                <a:cubicBezTo>
                  <a:pt x="3181482" y="12020628"/>
                  <a:pt x="3128742" y="12067847"/>
                  <a:pt x="3045730" y="12034980"/>
                </a:cubicBezTo>
                <a:cubicBezTo>
                  <a:pt x="2982575" y="12009935"/>
                  <a:pt x="2947861" y="11943134"/>
                  <a:pt x="2892869" y="11909306"/>
                </a:cubicBezTo>
                <a:cubicBezTo>
                  <a:pt x="2834423" y="11926368"/>
                  <a:pt x="2826172" y="12045183"/>
                  <a:pt x="2751455" y="12031230"/>
                </a:cubicBezTo>
                <a:cubicBezTo>
                  <a:pt x="2658706" y="11990250"/>
                  <a:pt x="2602966" y="11903199"/>
                  <a:pt x="2568682" y="11828964"/>
                </a:cubicBezTo>
                <a:cubicBezTo>
                  <a:pt x="2535064" y="11756454"/>
                  <a:pt x="2502458" y="11626734"/>
                  <a:pt x="2505550" y="11543283"/>
                </a:cubicBezTo>
                <a:cubicBezTo>
                  <a:pt x="2506630" y="11499921"/>
                  <a:pt x="2527702" y="11438232"/>
                  <a:pt x="2549675" y="11387425"/>
                </a:cubicBezTo>
                <a:cubicBezTo>
                  <a:pt x="2585388" y="11305521"/>
                  <a:pt x="2625869" y="11275281"/>
                  <a:pt x="2694330" y="11247397"/>
                </a:cubicBezTo>
                <a:cubicBezTo>
                  <a:pt x="2777676" y="11212747"/>
                  <a:pt x="2842985" y="11175846"/>
                  <a:pt x="2956538" y="11236502"/>
                </a:cubicBezTo>
                <a:cubicBezTo>
                  <a:pt x="3059076" y="11290861"/>
                  <a:pt x="3165014" y="11425822"/>
                  <a:pt x="3200330" y="11509566"/>
                </a:cubicBezTo>
                <a:cubicBezTo>
                  <a:pt x="3223356" y="11564055"/>
                  <a:pt x="3228158" y="11637176"/>
                  <a:pt x="3233489" y="11709100"/>
                </a:cubicBezTo>
                <a:cubicBezTo>
                  <a:pt x="3239087" y="11782574"/>
                  <a:pt x="3248877" y="11878864"/>
                  <a:pt x="3209673" y="11961131"/>
                </a:cubicBezTo>
                <a:close/>
                <a:moveTo>
                  <a:pt x="7568584" y="2112839"/>
                </a:moveTo>
                <a:cubicBezTo>
                  <a:pt x="7573736" y="2102256"/>
                  <a:pt x="7559836" y="2084207"/>
                  <a:pt x="7555466" y="2086563"/>
                </a:cubicBezTo>
                <a:cubicBezTo>
                  <a:pt x="7560339" y="2094908"/>
                  <a:pt x="7555852" y="2107214"/>
                  <a:pt x="7568584" y="2112839"/>
                </a:cubicBezTo>
                <a:close/>
                <a:moveTo>
                  <a:pt x="3052644" y="12334071"/>
                </a:moveTo>
                <a:cubicBezTo>
                  <a:pt x="3050961" y="12335334"/>
                  <a:pt x="3048312" y="12336594"/>
                  <a:pt x="3045732" y="12342202"/>
                </a:cubicBezTo>
                <a:cubicBezTo>
                  <a:pt x="3018112" y="12349456"/>
                  <a:pt x="2978783" y="12339558"/>
                  <a:pt x="2939210" y="12335053"/>
                </a:cubicBezTo>
                <a:cubicBezTo>
                  <a:pt x="2866996" y="12327196"/>
                  <a:pt x="2772246" y="12321734"/>
                  <a:pt x="2710502" y="12248225"/>
                </a:cubicBezTo>
                <a:cubicBezTo>
                  <a:pt x="2694618" y="12229828"/>
                  <a:pt x="2691764" y="12218047"/>
                  <a:pt x="2688182" y="12191929"/>
                </a:cubicBezTo>
                <a:cubicBezTo>
                  <a:pt x="2652648" y="12179974"/>
                  <a:pt x="2591490" y="12138066"/>
                  <a:pt x="2562306" y="12130736"/>
                </a:cubicBezTo>
                <a:cubicBezTo>
                  <a:pt x="2542139" y="12125182"/>
                  <a:pt x="2519486" y="12132550"/>
                  <a:pt x="2497862" y="12128838"/>
                </a:cubicBezTo>
                <a:cubicBezTo>
                  <a:pt x="2428981" y="12117420"/>
                  <a:pt x="2355296" y="12071779"/>
                  <a:pt x="2279325" y="12032288"/>
                </a:cubicBezTo>
                <a:cubicBezTo>
                  <a:pt x="2180632" y="11980562"/>
                  <a:pt x="2088190" y="11921588"/>
                  <a:pt x="1995803" y="11873106"/>
                </a:cubicBezTo>
                <a:cubicBezTo>
                  <a:pt x="1947856" y="11847887"/>
                  <a:pt x="1896332" y="11831622"/>
                  <a:pt x="1857969" y="11795596"/>
                </a:cubicBezTo>
                <a:cubicBezTo>
                  <a:pt x="1854644" y="11712168"/>
                  <a:pt x="1956248" y="11755654"/>
                  <a:pt x="1986746" y="11778406"/>
                </a:cubicBezTo>
                <a:cubicBezTo>
                  <a:pt x="1991257" y="11781572"/>
                  <a:pt x="1992934" y="11786626"/>
                  <a:pt x="2000910" y="11790370"/>
                </a:cubicBezTo>
                <a:cubicBezTo>
                  <a:pt x="2072695" y="11819504"/>
                  <a:pt x="2164584" y="11839144"/>
                  <a:pt x="2253481" y="11868823"/>
                </a:cubicBezTo>
                <a:cubicBezTo>
                  <a:pt x="2338327" y="11896840"/>
                  <a:pt x="2432185" y="11922077"/>
                  <a:pt x="2510755" y="11969629"/>
                </a:cubicBezTo>
                <a:cubicBezTo>
                  <a:pt x="2539409" y="11986366"/>
                  <a:pt x="2557474" y="12012701"/>
                  <a:pt x="2585629" y="12031110"/>
                </a:cubicBezTo>
                <a:cubicBezTo>
                  <a:pt x="2608730" y="12046648"/>
                  <a:pt x="2632985" y="12050688"/>
                  <a:pt x="2656747" y="12060956"/>
                </a:cubicBezTo>
                <a:cubicBezTo>
                  <a:pt x="2680508" y="12071226"/>
                  <a:pt x="2701858" y="12088064"/>
                  <a:pt x="2721439" y="12092531"/>
                </a:cubicBezTo>
                <a:cubicBezTo>
                  <a:pt x="2746155" y="12098075"/>
                  <a:pt x="2775021" y="12086638"/>
                  <a:pt x="2788089" y="12090077"/>
                </a:cubicBezTo>
                <a:cubicBezTo>
                  <a:pt x="2816731" y="12097701"/>
                  <a:pt x="2875004" y="12135561"/>
                  <a:pt x="2893431" y="12151528"/>
                </a:cubicBezTo>
                <a:cubicBezTo>
                  <a:pt x="2914993" y="12170705"/>
                  <a:pt x="2924633" y="12200906"/>
                  <a:pt x="2942237" y="12225736"/>
                </a:cubicBezTo>
                <a:cubicBezTo>
                  <a:pt x="2970503" y="12265130"/>
                  <a:pt x="2993536" y="12291578"/>
                  <a:pt x="3051504" y="12319783"/>
                </a:cubicBezTo>
                <a:cubicBezTo>
                  <a:pt x="3055262" y="12320902"/>
                  <a:pt x="3054514" y="12323412"/>
                  <a:pt x="3053766" y="12325922"/>
                </a:cubicBezTo>
                <a:cubicBezTo>
                  <a:pt x="3055046" y="12331541"/>
                  <a:pt x="3054328" y="12332807"/>
                  <a:pt x="3052644" y="12334071"/>
                </a:cubicBezTo>
                <a:close/>
                <a:moveTo>
                  <a:pt x="7728714" y="1811240"/>
                </a:moveTo>
                <a:cubicBezTo>
                  <a:pt x="7725078" y="1808686"/>
                  <a:pt x="7723544" y="1801377"/>
                  <a:pt x="7718351" y="1806661"/>
                </a:cubicBezTo>
                <a:cubicBezTo>
                  <a:pt x="7722161" y="1808818"/>
                  <a:pt x="7723696" y="1816127"/>
                  <a:pt x="7728714" y="1811240"/>
                </a:cubicBezTo>
                <a:close/>
                <a:moveTo>
                  <a:pt x="7853096" y="1543184"/>
                </a:moveTo>
                <a:cubicBezTo>
                  <a:pt x="7841857" y="1532027"/>
                  <a:pt x="7830330" y="1506453"/>
                  <a:pt x="7815707" y="1506184"/>
                </a:cubicBezTo>
                <a:cubicBezTo>
                  <a:pt x="7825400" y="1517611"/>
                  <a:pt x="7833719" y="1553674"/>
                  <a:pt x="7853096" y="1543184"/>
                </a:cubicBezTo>
                <a:close/>
                <a:moveTo>
                  <a:pt x="7588656" y="2150285"/>
                </a:moveTo>
                <a:cubicBezTo>
                  <a:pt x="7576967" y="2133689"/>
                  <a:pt x="7555214" y="2122650"/>
                  <a:pt x="7538138" y="2107484"/>
                </a:cubicBezTo>
                <a:cubicBezTo>
                  <a:pt x="7525529" y="2096198"/>
                  <a:pt x="7517798" y="2068491"/>
                  <a:pt x="7502323" y="2087372"/>
                </a:cubicBezTo>
                <a:cubicBezTo>
                  <a:pt x="7520163" y="2110496"/>
                  <a:pt x="7552685" y="2143441"/>
                  <a:pt x="7588656" y="2150285"/>
                </a:cubicBezTo>
                <a:close/>
                <a:moveTo>
                  <a:pt x="7594642" y="2136736"/>
                </a:moveTo>
                <a:cubicBezTo>
                  <a:pt x="7594642" y="2136736"/>
                  <a:pt x="7570752" y="2142374"/>
                  <a:pt x="7594642" y="2136736"/>
                </a:cubicBezTo>
                <a:close/>
                <a:moveTo>
                  <a:pt x="7651491" y="2016249"/>
                </a:moveTo>
                <a:cubicBezTo>
                  <a:pt x="7643777" y="2030968"/>
                  <a:pt x="7631535" y="2044697"/>
                  <a:pt x="7623913" y="2049888"/>
                </a:cubicBezTo>
                <a:cubicBezTo>
                  <a:pt x="7605826" y="2033814"/>
                  <a:pt x="7643697" y="1996341"/>
                  <a:pt x="7651905" y="1976669"/>
                </a:cubicBezTo>
                <a:cubicBezTo>
                  <a:pt x="7662393" y="1985821"/>
                  <a:pt x="7659206" y="2001530"/>
                  <a:pt x="7651491" y="2016249"/>
                </a:cubicBezTo>
                <a:close/>
                <a:moveTo>
                  <a:pt x="7614332" y="2128767"/>
                </a:moveTo>
                <a:cubicBezTo>
                  <a:pt x="7609988" y="2119226"/>
                  <a:pt x="7602597" y="2111198"/>
                  <a:pt x="7597855" y="2101483"/>
                </a:cubicBezTo>
                <a:cubicBezTo>
                  <a:pt x="7605876" y="2089785"/>
                  <a:pt x="7599151" y="2083481"/>
                  <a:pt x="7586909" y="2079976"/>
                </a:cubicBezTo>
                <a:cubicBezTo>
                  <a:pt x="7588130" y="2097662"/>
                  <a:pt x="7597498" y="2127044"/>
                  <a:pt x="7614332" y="2128767"/>
                </a:cubicBezTo>
                <a:close/>
                <a:moveTo>
                  <a:pt x="7881735" y="1551552"/>
                </a:moveTo>
                <a:cubicBezTo>
                  <a:pt x="7874827" y="1541355"/>
                  <a:pt x="7864142" y="1517107"/>
                  <a:pt x="7846741" y="1519896"/>
                </a:cubicBezTo>
                <a:cubicBezTo>
                  <a:pt x="7863628" y="1526881"/>
                  <a:pt x="7860317" y="1555900"/>
                  <a:pt x="7881735" y="1551552"/>
                </a:cubicBezTo>
                <a:close/>
                <a:moveTo>
                  <a:pt x="7863795" y="1602903"/>
                </a:moveTo>
                <a:cubicBezTo>
                  <a:pt x="7859665" y="1620132"/>
                  <a:pt x="7840248" y="1639575"/>
                  <a:pt x="7831769" y="1654748"/>
                </a:cubicBezTo>
                <a:cubicBezTo>
                  <a:pt x="7814124" y="1633624"/>
                  <a:pt x="7845447" y="1601296"/>
                  <a:pt x="7861856" y="1586653"/>
                </a:cubicBezTo>
                <a:cubicBezTo>
                  <a:pt x="7864849" y="1591664"/>
                  <a:pt x="7865171" y="1597161"/>
                  <a:pt x="7863795" y="1602903"/>
                </a:cubicBezTo>
                <a:close/>
                <a:moveTo>
                  <a:pt x="7622873" y="2165403"/>
                </a:moveTo>
                <a:cubicBezTo>
                  <a:pt x="7616859" y="2161794"/>
                  <a:pt x="7596769" y="2140534"/>
                  <a:pt x="7590828" y="2155055"/>
                </a:cubicBezTo>
                <a:cubicBezTo>
                  <a:pt x="7600462" y="2156930"/>
                  <a:pt x="7615770" y="2171791"/>
                  <a:pt x="7622873" y="2165403"/>
                </a:cubicBezTo>
                <a:close/>
                <a:moveTo>
                  <a:pt x="7628859" y="2151855"/>
                </a:moveTo>
                <a:cubicBezTo>
                  <a:pt x="7622578" y="2146698"/>
                  <a:pt x="7615441" y="2131638"/>
                  <a:pt x="7608170" y="2142713"/>
                </a:cubicBezTo>
                <a:cubicBezTo>
                  <a:pt x="7614849" y="2148046"/>
                  <a:pt x="7621764" y="2162532"/>
                  <a:pt x="7628859" y="2151855"/>
                </a:cubicBezTo>
                <a:close/>
                <a:moveTo>
                  <a:pt x="7643384" y="2145889"/>
                </a:moveTo>
                <a:cubicBezTo>
                  <a:pt x="7646624" y="2127793"/>
                  <a:pt x="7631738" y="2101212"/>
                  <a:pt x="7614950" y="2100463"/>
                </a:cubicBezTo>
                <a:cubicBezTo>
                  <a:pt x="7625002" y="2115382"/>
                  <a:pt x="7626444" y="2133642"/>
                  <a:pt x="7643384" y="2145889"/>
                </a:cubicBezTo>
                <a:close/>
                <a:moveTo>
                  <a:pt x="7927895" y="1576233"/>
                </a:moveTo>
                <a:cubicBezTo>
                  <a:pt x="7913917" y="1564818"/>
                  <a:pt x="7907464" y="1535296"/>
                  <a:pt x="7884141" y="1536421"/>
                </a:cubicBezTo>
                <a:cubicBezTo>
                  <a:pt x="7902358" y="1546852"/>
                  <a:pt x="7903998" y="1577582"/>
                  <a:pt x="7927895" y="1576233"/>
                </a:cubicBezTo>
                <a:close/>
                <a:moveTo>
                  <a:pt x="3474275" y="11662632"/>
                </a:moveTo>
                <a:cubicBezTo>
                  <a:pt x="3478183" y="11652441"/>
                  <a:pt x="3478589" y="11638320"/>
                  <a:pt x="3485140" y="11628344"/>
                </a:cubicBezTo>
                <a:cubicBezTo>
                  <a:pt x="3465720" y="11625960"/>
                  <a:pt x="3446052" y="11659695"/>
                  <a:pt x="3442405" y="11673338"/>
                </a:cubicBezTo>
                <a:cubicBezTo>
                  <a:pt x="3462959" y="11679083"/>
                  <a:pt x="3470368" y="11672822"/>
                  <a:pt x="3474275" y="11662632"/>
                </a:cubicBezTo>
                <a:close/>
                <a:moveTo>
                  <a:pt x="3453764" y="11719829"/>
                </a:moveTo>
                <a:cubicBezTo>
                  <a:pt x="3450922" y="11713330"/>
                  <a:pt x="3450969" y="11689517"/>
                  <a:pt x="3436168" y="11698231"/>
                </a:cubicBezTo>
                <a:cubicBezTo>
                  <a:pt x="3438435" y="11704953"/>
                  <a:pt x="3442410" y="11727207"/>
                  <a:pt x="3453764" y="11719829"/>
                </a:cubicBezTo>
                <a:close/>
                <a:moveTo>
                  <a:pt x="7671614" y="2174556"/>
                </a:moveTo>
                <a:cubicBezTo>
                  <a:pt x="7655171" y="2168720"/>
                  <a:pt x="7638682" y="2161911"/>
                  <a:pt x="7626056" y="2166809"/>
                </a:cubicBezTo>
                <a:cubicBezTo>
                  <a:pt x="7634777" y="2178284"/>
                  <a:pt x="7663019" y="2186476"/>
                  <a:pt x="7671614" y="2174556"/>
                </a:cubicBezTo>
                <a:close/>
                <a:moveTo>
                  <a:pt x="7683367" y="2175939"/>
                </a:moveTo>
                <a:cubicBezTo>
                  <a:pt x="7690879" y="2149252"/>
                  <a:pt x="7669032" y="2107213"/>
                  <a:pt x="7646994" y="2110811"/>
                </a:cubicBezTo>
                <a:cubicBezTo>
                  <a:pt x="7667345" y="2129329"/>
                  <a:pt x="7658601" y="2158804"/>
                  <a:pt x="7683367" y="2175939"/>
                </a:cubicBezTo>
                <a:close/>
                <a:moveTo>
                  <a:pt x="3480630" y="11690228"/>
                </a:moveTo>
                <a:lnTo>
                  <a:pt x="3473079" y="11686891"/>
                </a:lnTo>
                <a:lnTo>
                  <a:pt x="3469554" y="11694868"/>
                </a:lnTo>
                <a:lnTo>
                  <a:pt x="3477106" y="11698205"/>
                </a:lnTo>
                <a:close/>
                <a:moveTo>
                  <a:pt x="3503752" y="11659449"/>
                </a:moveTo>
                <a:cubicBezTo>
                  <a:pt x="3507981" y="11649876"/>
                  <a:pt x="3501151" y="11628745"/>
                  <a:pt x="3491123" y="11635278"/>
                </a:cubicBezTo>
                <a:cubicBezTo>
                  <a:pt x="3494057" y="11643724"/>
                  <a:pt x="3494692" y="11653062"/>
                  <a:pt x="3503752" y="11659449"/>
                </a:cubicBezTo>
                <a:close/>
                <a:moveTo>
                  <a:pt x="7706620" y="2169544"/>
                </a:moveTo>
                <a:cubicBezTo>
                  <a:pt x="7714726" y="2155502"/>
                  <a:pt x="7703097" y="2148459"/>
                  <a:pt x="7695326" y="2140263"/>
                </a:cubicBezTo>
                <a:cubicBezTo>
                  <a:pt x="7692959" y="2152077"/>
                  <a:pt x="7696536" y="2162230"/>
                  <a:pt x="7706620" y="2169544"/>
                </a:cubicBezTo>
                <a:close/>
                <a:moveTo>
                  <a:pt x="3497989" y="11702664"/>
                </a:moveTo>
                <a:cubicBezTo>
                  <a:pt x="3499645" y="11688143"/>
                  <a:pt x="3495777" y="11676423"/>
                  <a:pt x="3487283" y="11665520"/>
                </a:cubicBezTo>
                <a:cubicBezTo>
                  <a:pt x="3478158" y="11682939"/>
                  <a:pt x="3482231" y="11695225"/>
                  <a:pt x="3497989" y="11702664"/>
                </a:cubicBezTo>
                <a:close/>
                <a:moveTo>
                  <a:pt x="3544443" y="11608308"/>
                </a:moveTo>
                <a:cubicBezTo>
                  <a:pt x="3536612" y="11607708"/>
                  <a:pt x="3523675" y="11593888"/>
                  <a:pt x="3519575" y="11602087"/>
                </a:cubicBezTo>
                <a:cubicBezTo>
                  <a:pt x="3520953" y="11606510"/>
                  <a:pt x="3541682" y="11624249"/>
                  <a:pt x="3544443" y="11608308"/>
                </a:cubicBezTo>
                <a:close/>
                <a:moveTo>
                  <a:pt x="7967671" y="1598095"/>
                </a:moveTo>
                <a:cubicBezTo>
                  <a:pt x="7953341" y="1587477"/>
                  <a:pt x="7947304" y="1558138"/>
                  <a:pt x="7927118" y="1559696"/>
                </a:cubicBezTo>
                <a:cubicBezTo>
                  <a:pt x="7939459" y="1569436"/>
                  <a:pt x="7949090" y="1608936"/>
                  <a:pt x="7967671" y="1598095"/>
                </a:cubicBezTo>
                <a:close/>
                <a:moveTo>
                  <a:pt x="3465425" y="11797915"/>
                </a:moveTo>
                <a:cubicBezTo>
                  <a:pt x="3469793" y="11791265"/>
                  <a:pt x="3463420" y="11788449"/>
                  <a:pt x="3462393" y="11783228"/>
                </a:cubicBezTo>
                <a:cubicBezTo>
                  <a:pt x="3455928" y="11778465"/>
                  <a:pt x="3453108" y="11784847"/>
                  <a:pt x="3447890" y="11785877"/>
                </a:cubicBezTo>
                <a:cubicBezTo>
                  <a:pt x="3434479" y="11769941"/>
                  <a:pt x="3446700" y="11727196"/>
                  <a:pt x="3424361" y="11724952"/>
                </a:cubicBezTo>
                <a:cubicBezTo>
                  <a:pt x="3431998" y="11742151"/>
                  <a:pt x="3435614" y="11760909"/>
                  <a:pt x="3430786" y="11782610"/>
                </a:cubicBezTo>
                <a:close/>
                <a:moveTo>
                  <a:pt x="7731710" y="2168722"/>
                </a:moveTo>
                <a:cubicBezTo>
                  <a:pt x="7737991" y="2144826"/>
                  <a:pt x="7731362" y="2115702"/>
                  <a:pt x="7707475" y="2112768"/>
                </a:cubicBezTo>
                <a:cubicBezTo>
                  <a:pt x="7709612" y="2133715"/>
                  <a:pt x="7713089" y="2153827"/>
                  <a:pt x="7731710" y="2168722"/>
                </a:cubicBezTo>
                <a:close/>
                <a:moveTo>
                  <a:pt x="7735481" y="2178485"/>
                </a:moveTo>
                <a:cubicBezTo>
                  <a:pt x="7729364" y="2164351"/>
                  <a:pt x="7698370" y="2176376"/>
                  <a:pt x="7700458" y="2183490"/>
                </a:cubicBezTo>
                <a:cubicBezTo>
                  <a:pt x="7710965" y="2179083"/>
                  <a:pt x="7728523" y="2192081"/>
                  <a:pt x="7735481" y="2178485"/>
                </a:cubicBezTo>
                <a:close/>
                <a:moveTo>
                  <a:pt x="7874985" y="1887710"/>
                </a:moveTo>
                <a:cubicBezTo>
                  <a:pt x="7848676" y="1876085"/>
                  <a:pt x="7823042" y="1866180"/>
                  <a:pt x="7799881" y="1862577"/>
                </a:cubicBezTo>
                <a:cubicBezTo>
                  <a:pt x="7816962" y="1881018"/>
                  <a:pt x="7844806" y="1880533"/>
                  <a:pt x="7868420" y="1892860"/>
                </a:cubicBezTo>
                <a:cubicBezTo>
                  <a:pt x="7871386" y="1893697"/>
                  <a:pt x="7873632" y="1891848"/>
                  <a:pt x="7874985" y="1887710"/>
                </a:cubicBezTo>
                <a:close/>
                <a:moveTo>
                  <a:pt x="3573354" y="11625849"/>
                </a:moveTo>
                <a:cubicBezTo>
                  <a:pt x="3568795" y="11624311"/>
                  <a:pt x="3562774" y="11620698"/>
                  <a:pt x="3560038" y="11624732"/>
                </a:cubicBezTo>
                <a:cubicBezTo>
                  <a:pt x="3562429" y="11625789"/>
                  <a:pt x="3564642" y="11627243"/>
                  <a:pt x="3562436" y="11630082"/>
                </a:cubicBezTo>
                <a:cubicBezTo>
                  <a:pt x="3567218" y="11632195"/>
                  <a:pt x="3571554" y="11633157"/>
                  <a:pt x="3573354" y="11625849"/>
                </a:cubicBezTo>
                <a:close/>
                <a:moveTo>
                  <a:pt x="7756771" y="2175509"/>
                </a:moveTo>
                <a:cubicBezTo>
                  <a:pt x="7748370" y="2170844"/>
                  <a:pt x="7741918" y="2170375"/>
                  <a:pt x="7738666" y="2179892"/>
                </a:cubicBezTo>
                <a:cubicBezTo>
                  <a:pt x="7747464" y="2184732"/>
                  <a:pt x="7754313" y="2185377"/>
                  <a:pt x="7756771" y="2175509"/>
                </a:cubicBezTo>
                <a:close/>
                <a:moveTo>
                  <a:pt x="3502723" y="11807662"/>
                </a:moveTo>
                <a:cubicBezTo>
                  <a:pt x="3507839" y="11798304"/>
                  <a:pt x="3503794" y="11785433"/>
                  <a:pt x="3496354" y="11779642"/>
                </a:cubicBezTo>
                <a:cubicBezTo>
                  <a:pt x="3488278" y="11790375"/>
                  <a:pt x="3497618" y="11794025"/>
                  <a:pt x="3489719" y="11804359"/>
                </a:cubicBezTo>
                <a:cubicBezTo>
                  <a:pt x="3485021" y="11799900"/>
                  <a:pt x="3482626" y="11794551"/>
                  <a:pt x="3477928" y="11790092"/>
                </a:cubicBezTo>
                <a:cubicBezTo>
                  <a:pt x="3475553" y="11797623"/>
                  <a:pt x="3469845" y="11796532"/>
                  <a:pt x="3467248" y="11803487"/>
                </a:cubicBezTo>
                <a:lnTo>
                  <a:pt x="3494338" y="11815457"/>
                </a:lnTo>
                <a:cubicBezTo>
                  <a:pt x="3498294" y="11813511"/>
                  <a:pt x="3501017" y="11810781"/>
                  <a:pt x="3502723" y="11807662"/>
                </a:cubicBezTo>
                <a:close/>
                <a:moveTo>
                  <a:pt x="7763344" y="2170317"/>
                </a:moveTo>
                <a:cubicBezTo>
                  <a:pt x="7769291" y="2160085"/>
                  <a:pt x="7755529" y="2144954"/>
                  <a:pt x="7749229" y="2155983"/>
                </a:cubicBezTo>
                <a:cubicBezTo>
                  <a:pt x="7755465" y="2160167"/>
                  <a:pt x="7754814" y="2167024"/>
                  <a:pt x="7763344" y="2170317"/>
                </a:cubicBezTo>
                <a:close/>
                <a:moveTo>
                  <a:pt x="7773908" y="2146407"/>
                </a:moveTo>
                <a:cubicBezTo>
                  <a:pt x="7769564" y="2136868"/>
                  <a:pt x="7760229" y="2128933"/>
                  <a:pt x="7767541" y="2114541"/>
                </a:cubicBezTo>
                <a:cubicBezTo>
                  <a:pt x="7755389" y="2112982"/>
                  <a:pt x="7744034" y="2111775"/>
                  <a:pt x="7736494" y="2121304"/>
                </a:cubicBezTo>
                <a:cubicBezTo>
                  <a:pt x="7740617" y="2130269"/>
                  <a:pt x="7769683" y="2155971"/>
                  <a:pt x="7773908" y="2146407"/>
                </a:cubicBezTo>
                <a:close/>
                <a:moveTo>
                  <a:pt x="7808992" y="2067299"/>
                </a:moveTo>
                <a:cubicBezTo>
                  <a:pt x="7807461" y="2075140"/>
                  <a:pt x="7802950" y="2075512"/>
                  <a:pt x="7799408" y="2079153"/>
                </a:cubicBezTo>
                <a:cubicBezTo>
                  <a:pt x="7789840" y="2052685"/>
                  <a:pt x="7766711" y="2016440"/>
                  <a:pt x="7781383" y="1989800"/>
                </a:cubicBezTo>
                <a:cubicBezTo>
                  <a:pt x="7800174" y="2008512"/>
                  <a:pt x="7792879" y="2043617"/>
                  <a:pt x="7808992" y="2067299"/>
                </a:cubicBezTo>
                <a:close/>
                <a:moveTo>
                  <a:pt x="3539962" y="11753149"/>
                </a:moveTo>
                <a:cubicBezTo>
                  <a:pt x="3533950" y="11704254"/>
                  <a:pt x="3541589" y="11647089"/>
                  <a:pt x="3506913" y="11610316"/>
                </a:cubicBezTo>
                <a:cubicBezTo>
                  <a:pt x="3507208" y="11662406"/>
                  <a:pt x="3522060" y="11708533"/>
                  <a:pt x="3539962" y="11753149"/>
                </a:cubicBezTo>
                <a:close/>
                <a:moveTo>
                  <a:pt x="7740126" y="2250584"/>
                </a:moveTo>
                <a:lnTo>
                  <a:pt x="7729786" y="2246015"/>
                </a:lnTo>
                <a:cubicBezTo>
                  <a:pt x="7720790" y="2253470"/>
                  <a:pt x="7741071" y="2262431"/>
                  <a:pt x="7740126" y="2250584"/>
                </a:cubicBezTo>
                <a:close/>
                <a:moveTo>
                  <a:pt x="3562685" y="11722193"/>
                </a:moveTo>
                <a:cubicBezTo>
                  <a:pt x="3569352" y="11689864"/>
                  <a:pt x="3563201" y="11662835"/>
                  <a:pt x="3549358" y="11638128"/>
                </a:cubicBezTo>
                <a:cubicBezTo>
                  <a:pt x="3549411" y="11668182"/>
                  <a:pt x="3546369" y="11698777"/>
                  <a:pt x="3562685" y="11722193"/>
                </a:cubicBezTo>
                <a:close/>
                <a:moveTo>
                  <a:pt x="8085135" y="1543973"/>
                </a:moveTo>
                <a:cubicBezTo>
                  <a:pt x="8071353" y="1540740"/>
                  <a:pt x="8062401" y="1549166"/>
                  <a:pt x="8051721" y="1553971"/>
                </a:cubicBezTo>
                <a:cubicBezTo>
                  <a:pt x="8067277" y="1561796"/>
                  <a:pt x="8078223" y="1558538"/>
                  <a:pt x="8085135" y="1543973"/>
                </a:cubicBezTo>
                <a:close/>
                <a:moveTo>
                  <a:pt x="8002200" y="1738922"/>
                </a:moveTo>
                <a:cubicBezTo>
                  <a:pt x="7992072" y="1748265"/>
                  <a:pt x="7980712" y="1754135"/>
                  <a:pt x="7968491" y="1757752"/>
                </a:cubicBezTo>
                <a:lnTo>
                  <a:pt x="7936720" y="1762077"/>
                </a:lnTo>
                <a:lnTo>
                  <a:pt x="7929594" y="1763047"/>
                </a:lnTo>
                <a:lnTo>
                  <a:pt x="7936935" y="1750281"/>
                </a:lnTo>
                <a:lnTo>
                  <a:pt x="7939602" y="1745646"/>
                </a:lnTo>
                <a:cubicBezTo>
                  <a:pt x="7956369" y="1733426"/>
                  <a:pt x="7989369" y="1735361"/>
                  <a:pt x="8002200" y="1738922"/>
                </a:cubicBezTo>
                <a:close/>
                <a:moveTo>
                  <a:pt x="7834392" y="2148365"/>
                </a:moveTo>
                <a:cubicBezTo>
                  <a:pt x="7838307" y="2138426"/>
                  <a:pt x="7838393" y="2129891"/>
                  <a:pt x="7836541" y="2122108"/>
                </a:cubicBezTo>
                <a:lnTo>
                  <a:pt x="7833614" y="2115390"/>
                </a:lnTo>
                <a:lnTo>
                  <a:pt x="7827068" y="2100359"/>
                </a:lnTo>
                <a:cubicBezTo>
                  <a:pt x="7807670" y="2097980"/>
                  <a:pt x="7794574" y="2113626"/>
                  <a:pt x="7774114" y="2109349"/>
                </a:cubicBezTo>
                <a:cubicBezTo>
                  <a:pt x="7777990" y="2129636"/>
                  <a:pt x="7778997" y="2151037"/>
                  <a:pt x="7798369" y="2165312"/>
                </a:cubicBezTo>
                <a:cubicBezTo>
                  <a:pt x="7821581" y="2149373"/>
                  <a:pt x="7785580" y="2125369"/>
                  <a:pt x="7806145" y="2111118"/>
                </a:cubicBezTo>
                <a:cubicBezTo>
                  <a:pt x="7811301" y="2117207"/>
                  <a:pt x="7812963" y="2126633"/>
                  <a:pt x="7816035" y="2134479"/>
                </a:cubicBezTo>
                <a:lnTo>
                  <a:pt x="7822598" y="2139444"/>
                </a:lnTo>
                <a:close/>
                <a:moveTo>
                  <a:pt x="7764318" y="2334607"/>
                </a:moveTo>
                <a:cubicBezTo>
                  <a:pt x="7768486" y="2319782"/>
                  <a:pt x="7762159" y="2309367"/>
                  <a:pt x="7756006" y="2298554"/>
                </a:cubicBezTo>
                <a:cubicBezTo>
                  <a:pt x="7749714" y="2313868"/>
                  <a:pt x="7760855" y="2323077"/>
                  <a:pt x="7764318" y="2334607"/>
                </a:cubicBezTo>
                <a:close/>
                <a:moveTo>
                  <a:pt x="7853891" y="2132215"/>
                </a:moveTo>
                <a:cubicBezTo>
                  <a:pt x="7858450" y="2123513"/>
                  <a:pt x="7856308" y="2117328"/>
                  <a:pt x="7852611" y="2111705"/>
                </a:cubicBezTo>
                <a:lnTo>
                  <a:pt x="7842658" y="2095646"/>
                </a:lnTo>
                <a:lnTo>
                  <a:pt x="7841991" y="2094570"/>
                </a:lnTo>
                <a:lnTo>
                  <a:pt x="7842256" y="2096523"/>
                </a:lnTo>
                <a:lnTo>
                  <a:pt x="7844713" y="2114645"/>
                </a:lnTo>
                <a:cubicBezTo>
                  <a:pt x="7847359" y="2120636"/>
                  <a:pt x="7851076" y="2126208"/>
                  <a:pt x="7853891" y="2132215"/>
                </a:cubicBezTo>
                <a:close/>
                <a:moveTo>
                  <a:pt x="8044220" y="1701454"/>
                </a:moveTo>
                <a:cubicBezTo>
                  <a:pt x="8053606" y="1685598"/>
                  <a:pt x="8037735" y="1679537"/>
                  <a:pt x="8039260" y="1666400"/>
                </a:cubicBezTo>
                <a:cubicBezTo>
                  <a:pt x="8002531" y="1655886"/>
                  <a:pt x="8014475" y="1611631"/>
                  <a:pt x="7982972" y="1608666"/>
                </a:cubicBezTo>
                <a:cubicBezTo>
                  <a:pt x="7989804" y="1625496"/>
                  <a:pt x="7999260" y="1641225"/>
                  <a:pt x="8009937" y="1656480"/>
                </a:cubicBezTo>
                <a:lnTo>
                  <a:pt x="8031093" y="1684233"/>
                </a:lnTo>
                <a:close/>
                <a:moveTo>
                  <a:pt x="8121742" y="1543957"/>
                </a:moveTo>
                <a:cubicBezTo>
                  <a:pt x="8119427" y="1531981"/>
                  <a:pt x="8089093" y="1532864"/>
                  <a:pt x="8096883" y="1545354"/>
                </a:cubicBezTo>
                <a:cubicBezTo>
                  <a:pt x="8102170" y="1537690"/>
                  <a:pt x="8118225" y="1556212"/>
                  <a:pt x="8121742" y="1543957"/>
                </a:cubicBezTo>
                <a:close/>
                <a:moveTo>
                  <a:pt x="7854494" y="2149151"/>
                </a:moveTo>
                <a:cubicBezTo>
                  <a:pt x="7839748" y="2154542"/>
                  <a:pt x="7821053" y="2150569"/>
                  <a:pt x="7810299" y="2166297"/>
                </a:cubicBezTo>
                <a:cubicBezTo>
                  <a:pt x="7828817" y="2170668"/>
                  <a:pt x="7843341" y="2164703"/>
                  <a:pt x="7854494" y="2149151"/>
                </a:cubicBezTo>
                <a:close/>
                <a:moveTo>
                  <a:pt x="8113173" y="1573028"/>
                </a:moveTo>
                <a:cubicBezTo>
                  <a:pt x="8096666" y="1578115"/>
                  <a:pt x="8097931" y="1567722"/>
                  <a:pt x="8082553" y="1559498"/>
                </a:cubicBezTo>
                <a:cubicBezTo>
                  <a:pt x="8072329" y="1574029"/>
                  <a:pt x="8109347" y="1587052"/>
                  <a:pt x="8113173" y="1573028"/>
                </a:cubicBezTo>
                <a:close/>
                <a:moveTo>
                  <a:pt x="3654515" y="11680301"/>
                </a:moveTo>
                <a:cubicBezTo>
                  <a:pt x="3646998" y="11677933"/>
                  <a:pt x="3648094" y="11672219"/>
                  <a:pt x="3640747" y="11669450"/>
                </a:cubicBezTo>
                <a:cubicBezTo>
                  <a:pt x="3595400" y="11712814"/>
                  <a:pt x="3533825" y="11759493"/>
                  <a:pt x="3511933" y="11837056"/>
                </a:cubicBezTo>
                <a:cubicBezTo>
                  <a:pt x="3549122" y="11831560"/>
                  <a:pt x="3566805" y="11776450"/>
                  <a:pt x="3591775" y="11739336"/>
                </a:cubicBezTo>
                <a:cubicBezTo>
                  <a:pt x="3615547" y="11726483"/>
                  <a:pt x="3633368" y="11699081"/>
                  <a:pt x="3654515" y="11680301"/>
                </a:cubicBezTo>
                <a:close/>
                <a:moveTo>
                  <a:pt x="7782998" y="2338575"/>
                </a:moveTo>
                <a:cubicBezTo>
                  <a:pt x="7791111" y="2299779"/>
                  <a:pt x="7768419" y="2272609"/>
                  <a:pt x="7751463" y="2243213"/>
                </a:cubicBezTo>
                <a:cubicBezTo>
                  <a:pt x="7759638" y="2276348"/>
                  <a:pt x="7768164" y="2308688"/>
                  <a:pt x="7782998" y="2338575"/>
                </a:cubicBezTo>
                <a:close/>
                <a:moveTo>
                  <a:pt x="8126093" y="1562069"/>
                </a:moveTo>
                <a:cubicBezTo>
                  <a:pt x="8118356" y="1554842"/>
                  <a:pt x="8098819" y="1540971"/>
                  <a:pt x="8092482" y="1555314"/>
                </a:cubicBezTo>
                <a:cubicBezTo>
                  <a:pt x="8102860" y="1556566"/>
                  <a:pt x="8121123" y="1576541"/>
                  <a:pt x="8126093" y="1562069"/>
                </a:cubicBezTo>
                <a:close/>
                <a:moveTo>
                  <a:pt x="7879978" y="2119451"/>
                </a:moveTo>
                <a:cubicBezTo>
                  <a:pt x="7877701" y="2104156"/>
                  <a:pt x="7881562" y="2086811"/>
                  <a:pt x="7866084" y="2076639"/>
                </a:cubicBezTo>
                <a:cubicBezTo>
                  <a:pt x="7851435" y="2088264"/>
                  <a:pt x="7862253" y="2111143"/>
                  <a:pt x="7870047" y="2123636"/>
                </a:cubicBezTo>
                <a:cubicBezTo>
                  <a:pt x="7874375" y="2124596"/>
                  <a:pt x="7876977" y="2121935"/>
                  <a:pt x="7879978" y="2119451"/>
                </a:cubicBezTo>
                <a:close/>
                <a:moveTo>
                  <a:pt x="7967880" y="1944858"/>
                </a:moveTo>
                <a:cubicBezTo>
                  <a:pt x="7936615" y="1950936"/>
                  <a:pt x="7908832" y="1925399"/>
                  <a:pt x="7875845" y="1912718"/>
                </a:cubicBezTo>
                <a:cubicBezTo>
                  <a:pt x="7831125" y="1895327"/>
                  <a:pt x="7768560" y="1887102"/>
                  <a:pt x="7740112" y="1840431"/>
                </a:cubicBezTo>
                <a:cubicBezTo>
                  <a:pt x="7726851" y="1840255"/>
                  <a:pt x="7713764" y="1839683"/>
                  <a:pt x="7698093" y="1834180"/>
                </a:cubicBezTo>
                <a:cubicBezTo>
                  <a:pt x="7691630" y="1821851"/>
                  <a:pt x="7678626" y="1799529"/>
                  <a:pt x="7694000" y="1787376"/>
                </a:cubicBezTo>
                <a:cubicBezTo>
                  <a:pt x="7671043" y="1753077"/>
                  <a:pt x="7668913" y="1710456"/>
                  <a:pt x="7679229" y="1663388"/>
                </a:cubicBezTo>
                <a:cubicBezTo>
                  <a:pt x="7712185" y="1679370"/>
                  <a:pt x="7732135" y="1723708"/>
                  <a:pt x="7714868" y="1768179"/>
                </a:cubicBezTo>
                <a:cubicBezTo>
                  <a:pt x="7742751" y="1776236"/>
                  <a:pt x="7758165" y="1803886"/>
                  <a:pt x="7756428" y="1831537"/>
                </a:cubicBezTo>
                <a:cubicBezTo>
                  <a:pt x="7795792" y="1847035"/>
                  <a:pt x="7835976" y="1852002"/>
                  <a:pt x="7870574" y="1869657"/>
                </a:cubicBezTo>
                <a:cubicBezTo>
                  <a:pt x="7904376" y="1886961"/>
                  <a:pt x="7926091" y="1919763"/>
                  <a:pt x="7960892" y="1933719"/>
                </a:cubicBezTo>
                <a:cubicBezTo>
                  <a:pt x="7969165" y="1935480"/>
                  <a:pt x="7962699" y="1942569"/>
                  <a:pt x="7967880" y="1944858"/>
                </a:cubicBezTo>
                <a:close/>
                <a:moveTo>
                  <a:pt x="8133448" y="1581986"/>
                </a:moveTo>
                <a:cubicBezTo>
                  <a:pt x="8129297" y="1580628"/>
                  <a:pt x="8124259" y="1576974"/>
                  <a:pt x="8122100" y="1580781"/>
                </a:cubicBezTo>
                <a:cubicBezTo>
                  <a:pt x="8123913" y="1582059"/>
                  <a:pt x="8125326" y="1583160"/>
                  <a:pt x="8123697" y="1585773"/>
                </a:cubicBezTo>
                <a:cubicBezTo>
                  <a:pt x="8127853" y="1587133"/>
                  <a:pt x="8131998" y="1588488"/>
                  <a:pt x="8133448" y="1581986"/>
                </a:cubicBezTo>
                <a:close/>
                <a:moveTo>
                  <a:pt x="7904067" y="2101518"/>
                </a:moveTo>
                <a:cubicBezTo>
                  <a:pt x="7899272" y="2086539"/>
                  <a:pt x="7904985" y="2067155"/>
                  <a:pt x="7886992" y="2057300"/>
                </a:cubicBezTo>
                <a:cubicBezTo>
                  <a:pt x="7885142" y="2059340"/>
                  <a:pt x="7884175" y="2063675"/>
                  <a:pt x="7880815" y="2062667"/>
                </a:cubicBezTo>
                <a:cubicBezTo>
                  <a:pt x="7884327" y="2075173"/>
                  <a:pt x="7885310" y="2112757"/>
                  <a:pt x="7904067" y="2101518"/>
                </a:cubicBezTo>
                <a:close/>
                <a:moveTo>
                  <a:pt x="7917624" y="2070834"/>
                </a:moveTo>
                <a:cubicBezTo>
                  <a:pt x="7911208" y="2062760"/>
                  <a:pt x="7922980" y="2047958"/>
                  <a:pt x="7905084" y="2044338"/>
                </a:cubicBezTo>
                <a:cubicBezTo>
                  <a:pt x="7902800" y="2053806"/>
                  <a:pt x="7910784" y="2074480"/>
                  <a:pt x="7917624" y="2070834"/>
                </a:cubicBezTo>
                <a:close/>
                <a:moveTo>
                  <a:pt x="7809072" y="2325810"/>
                </a:moveTo>
                <a:cubicBezTo>
                  <a:pt x="7798036" y="2298076"/>
                  <a:pt x="7794068" y="2267275"/>
                  <a:pt x="7771557" y="2243996"/>
                </a:cubicBezTo>
                <a:cubicBezTo>
                  <a:pt x="7776281" y="2274178"/>
                  <a:pt x="7784275" y="2303425"/>
                  <a:pt x="7798924" y="2329421"/>
                </a:cubicBezTo>
                <a:cubicBezTo>
                  <a:pt x="7800861" y="2325039"/>
                  <a:pt x="7806688" y="2329042"/>
                  <a:pt x="7809072" y="2325810"/>
                </a:cubicBezTo>
                <a:close/>
                <a:moveTo>
                  <a:pt x="8051508" y="1786118"/>
                </a:moveTo>
                <a:cubicBezTo>
                  <a:pt x="8048391" y="1769500"/>
                  <a:pt x="8050436" y="1750876"/>
                  <a:pt x="8041008" y="1736709"/>
                </a:cubicBezTo>
                <a:cubicBezTo>
                  <a:pt x="8040765" y="1752318"/>
                  <a:pt x="8032885" y="1795988"/>
                  <a:pt x="8051508" y="1786118"/>
                </a:cubicBezTo>
                <a:close/>
                <a:moveTo>
                  <a:pt x="7999933" y="1909115"/>
                </a:moveTo>
                <a:cubicBezTo>
                  <a:pt x="8008007" y="1893051"/>
                  <a:pt x="8014778" y="1875980"/>
                  <a:pt x="8019816" y="1857844"/>
                </a:cubicBezTo>
                <a:cubicBezTo>
                  <a:pt x="8026283" y="1834864"/>
                  <a:pt x="8027337" y="1809879"/>
                  <a:pt x="8024571" y="1784761"/>
                </a:cubicBezTo>
                <a:lnTo>
                  <a:pt x="8010768" y="1728609"/>
                </a:lnTo>
                <a:lnTo>
                  <a:pt x="8006408" y="1710882"/>
                </a:lnTo>
                <a:cubicBezTo>
                  <a:pt x="7988780" y="1663861"/>
                  <a:pt x="7962257" y="1623803"/>
                  <a:pt x="7939587" y="1605690"/>
                </a:cubicBezTo>
                <a:cubicBezTo>
                  <a:pt x="7825485" y="1515267"/>
                  <a:pt x="7680315" y="1539236"/>
                  <a:pt x="7615487" y="1581558"/>
                </a:cubicBezTo>
                <a:cubicBezTo>
                  <a:pt x="7566723" y="1613355"/>
                  <a:pt x="7485803" y="1702862"/>
                  <a:pt x="7474265" y="1780636"/>
                </a:cubicBezTo>
                <a:cubicBezTo>
                  <a:pt x="7461325" y="1865888"/>
                  <a:pt x="7485767" y="1983850"/>
                  <a:pt x="7541556" y="2035171"/>
                </a:cubicBezTo>
                <a:cubicBezTo>
                  <a:pt x="7567836" y="2059642"/>
                  <a:pt x="7600599" y="2076976"/>
                  <a:pt x="7636048" y="2089305"/>
                </a:cubicBezTo>
                <a:cubicBezTo>
                  <a:pt x="7688162" y="2108045"/>
                  <a:pt x="7782059" y="2104286"/>
                  <a:pt x="7824882" y="2087010"/>
                </a:cubicBezTo>
                <a:lnTo>
                  <a:pt x="7855638" y="2067304"/>
                </a:lnTo>
                <a:lnTo>
                  <a:pt x="7862444" y="2062945"/>
                </a:lnTo>
                <a:cubicBezTo>
                  <a:pt x="7875995" y="2052322"/>
                  <a:pt x="7890168" y="2039890"/>
                  <a:pt x="7903732" y="2028023"/>
                </a:cubicBezTo>
                <a:lnTo>
                  <a:pt x="7932410" y="1997184"/>
                </a:lnTo>
                <a:lnTo>
                  <a:pt x="7972244" y="1954347"/>
                </a:lnTo>
                <a:cubicBezTo>
                  <a:pt x="7982489" y="1940239"/>
                  <a:pt x="7991863" y="1925181"/>
                  <a:pt x="7999933" y="1909115"/>
                </a:cubicBezTo>
                <a:close/>
                <a:moveTo>
                  <a:pt x="3617286" y="11837843"/>
                </a:moveTo>
                <a:cubicBezTo>
                  <a:pt x="3609357" y="11831002"/>
                  <a:pt x="3610845" y="11821173"/>
                  <a:pt x="3610205" y="11811833"/>
                </a:cubicBezTo>
                <a:cubicBezTo>
                  <a:pt x="3603391" y="11807868"/>
                  <a:pt x="3599906" y="11812526"/>
                  <a:pt x="3593310" y="11809135"/>
                </a:cubicBezTo>
                <a:cubicBezTo>
                  <a:pt x="3594485" y="11796783"/>
                  <a:pt x="3596195" y="11787529"/>
                  <a:pt x="3606879" y="11778426"/>
                </a:cubicBezTo>
                <a:cubicBezTo>
                  <a:pt x="3612241" y="11784608"/>
                  <a:pt x="3612791" y="11796292"/>
                  <a:pt x="3622012" y="11785112"/>
                </a:cubicBezTo>
                <a:cubicBezTo>
                  <a:pt x="3620362" y="11774848"/>
                  <a:pt x="3617957" y="11765206"/>
                  <a:pt x="3600040" y="11761579"/>
                </a:cubicBezTo>
                <a:cubicBezTo>
                  <a:pt x="3587056" y="11771573"/>
                  <a:pt x="3578911" y="11793239"/>
                  <a:pt x="3566638" y="11805931"/>
                </a:cubicBezTo>
                <a:cubicBezTo>
                  <a:pt x="3578643" y="11816478"/>
                  <a:pt x="3595447" y="11842017"/>
                  <a:pt x="3617286" y="11837843"/>
                </a:cubicBezTo>
                <a:close/>
                <a:moveTo>
                  <a:pt x="7823416" y="2320243"/>
                </a:moveTo>
                <a:lnTo>
                  <a:pt x="7816655" y="2317256"/>
                </a:lnTo>
                <a:lnTo>
                  <a:pt x="7813662" y="2324029"/>
                </a:lnTo>
                <a:lnTo>
                  <a:pt x="7820423" y="2327016"/>
                </a:lnTo>
                <a:close/>
                <a:moveTo>
                  <a:pt x="8162694" y="1562051"/>
                </a:moveTo>
                <a:cubicBezTo>
                  <a:pt x="8159071" y="1559497"/>
                  <a:pt x="8161405" y="1555291"/>
                  <a:pt x="8163694" y="1550112"/>
                </a:cubicBezTo>
                <a:cubicBezTo>
                  <a:pt x="8146901" y="1540787"/>
                  <a:pt x="8133433" y="1540074"/>
                  <a:pt x="8123911" y="1548725"/>
                </a:cubicBezTo>
                <a:cubicBezTo>
                  <a:pt x="8128733" y="1556093"/>
                  <a:pt x="8155999" y="1572902"/>
                  <a:pt x="8162694" y="1562051"/>
                </a:cubicBezTo>
                <a:close/>
                <a:moveTo>
                  <a:pt x="7942891" y="2069615"/>
                </a:moveTo>
                <a:cubicBezTo>
                  <a:pt x="7947806" y="2049878"/>
                  <a:pt x="7944291" y="2033084"/>
                  <a:pt x="7931988" y="2020028"/>
                </a:cubicBezTo>
                <a:cubicBezTo>
                  <a:pt x="7913324" y="2033214"/>
                  <a:pt x="7931314" y="2067834"/>
                  <a:pt x="7942891" y="2069615"/>
                </a:cubicBezTo>
                <a:close/>
                <a:moveTo>
                  <a:pt x="7838329" y="2314451"/>
                </a:moveTo>
                <a:cubicBezTo>
                  <a:pt x="7840380" y="2295833"/>
                  <a:pt x="7829301" y="2267128"/>
                  <a:pt x="7816093" y="2263674"/>
                </a:cubicBezTo>
                <a:cubicBezTo>
                  <a:pt x="7828651" y="2278270"/>
                  <a:pt x="7824973" y="2299502"/>
                  <a:pt x="7838329" y="2314451"/>
                </a:cubicBezTo>
                <a:close/>
                <a:moveTo>
                  <a:pt x="7845899" y="2297319"/>
                </a:moveTo>
                <a:cubicBezTo>
                  <a:pt x="7852250" y="2291554"/>
                  <a:pt x="7844017" y="2277916"/>
                  <a:pt x="7838731" y="2285581"/>
                </a:cubicBezTo>
                <a:cubicBezTo>
                  <a:pt x="7845843" y="2287771"/>
                  <a:pt x="7843378" y="2293349"/>
                  <a:pt x="7845899" y="2297319"/>
                </a:cubicBezTo>
                <a:close/>
                <a:moveTo>
                  <a:pt x="8152906" y="1602488"/>
                </a:moveTo>
                <a:cubicBezTo>
                  <a:pt x="8148577" y="1601528"/>
                  <a:pt x="8143540" y="1597874"/>
                  <a:pt x="8140985" y="1601507"/>
                </a:cubicBezTo>
                <a:cubicBezTo>
                  <a:pt x="8143193" y="1602958"/>
                  <a:pt x="8145181" y="1603837"/>
                  <a:pt x="8142978" y="1606673"/>
                </a:cubicBezTo>
                <a:cubicBezTo>
                  <a:pt x="8147705" y="1607810"/>
                  <a:pt x="8151458" y="1608991"/>
                  <a:pt x="8152906" y="1602488"/>
                </a:cubicBezTo>
                <a:close/>
                <a:moveTo>
                  <a:pt x="8165465" y="1583752"/>
                </a:moveTo>
                <a:cubicBezTo>
                  <a:pt x="8158620" y="1583108"/>
                  <a:pt x="8155550" y="1567466"/>
                  <a:pt x="8148365" y="1576196"/>
                </a:cubicBezTo>
                <a:cubicBezTo>
                  <a:pt x="8149471" y="1579066"/>
                  <a:pt x="8161147" y="1591367"/>
                  <a:pt x="8165465" y="1583752"/>
                </a:cubicBezTo>
                <a:close/>
                <a:moveTo>
                  <a:pt x="7954419" y="2070422"/>
                </a:moveTo>
                <a:cubicBezTo>
                  <a:pt x="7948077" y="2080480"/>
                  <a:pt x="7937340" y="2080022"/>
                  <a:pt x="7926560" y="2078593"/>
                </a:cubicBezTo>
                <a:cubicBezTo>
                  <a:pt x="7916858" y="2116695"/>
                  <a:pt x="7878210" y="2119146"/>
                  <a:pt x="7872993" y="2144941"/>
                </a:cubicBezTo>
                <a:cubicBezTo>
                  <a:pt x="7899018" y="2122624"/>
                  <a:pt x="7943082" y="2106849"/>
                  <a:pt x="7954419" y="2070422"/>
                </a:cubicBezTo>
                <a:close/>
                <a:moveTo>
                  <a:pt x="7961814" y="2053686"/>
                </a:moveTo>
                <a:cubicBezTo>
                  <a:pt x="7965370" y="2038111"/>
                  <a:pt x="7962035" y="2025207"/>
                  <a:pt x="7950093" y="2015644"/>
                </a:cubicBezTo>
                <a:cubicBezTo>
                  <a:pt x="7950557" y="2029661"/>
                  <a:pt x="7951596" y="2043456"/>
                  <a:pt x="7961814" y="2053686"/>
                </a:cubicBezTo>
                <a:close/>
                <a:moveTo>
                  <a:pt x="3634883" y="11859441"/>
                </a:moveTo>
                <a:cubicBezTo>
                  <a:pt x="3642817" y="11845786"/>
                  <a:pt x="3634668" y="11838372"/>
                  <a:pt x="3629567" y="11829445"/>
                </a:cubicBezTo>
                <a:cubicBezTo>
                  <a:pt x="3627199" y="11841270"/>
                  <a:pt x="3618113" y="11855369"/>
                  <a:pt x="3634883" y="11859441"/>
                </a:cubicBezTo>
                <a:close/>
                <a:moveTo>
                  <a:pt x="7978132" y="2036129"/>
                </a:moveTo>
                <a:cubicBezTo>
                  <a:pt x="7984991" y="2016299"/>
                  <a:pt x="7979227" y="2001369"/>
                  <a:pt x="7970589" y="1987550"/>
                </a:cubicBezTo>
                <a:cubicBezTo>
                  <a:pt x="7950822" y="2002154"/>
                  <a:pt x="7967821" y="2023953"/>
                  <a:pt x="7978132" y="2036129"/>
                </a:cubicBezTo>
                <a:close/>
                <a:moveTo>
                  <a:pt x="7996267" y="1995086"/>
                </a:moveTo>
                <a:cubicBezTo>
                  <a:pt x="7996286" y="1978901"/>
                  <a:pt x="7988140" y="1967205"/>
                  <a:pt x="8002650" y="1952659"/>
                </a:cubicBezTo>
                <a:cubicBezTo>
                  <a:pt x="7990273" y="1946239"/>
                  <a:pt x="7986847" y="1960442"/>
                  <a:pt x="7979568" y="1967228"/>
                </a:cubicBezTo>
                <a:cubicBezTo>
                  <a:pt x="7984219" y="1974998"/>
                  <a:pt x="7981521" y="2000477"/>
                  <a:pt x="7996267" y="1995086"/>
                </a:cubicBezTo>
                <a:close/>
                <a:moveTo>
                  <a:pt x="8029543" y="1919772"/>
                </a:moveTo>
                <a:cubicBezTo>
                  <a:pt x="8025689" y="1912354"/>
                  <a:pt x="8020947" y="1902639"/>
                  <a:pt x="8014034" y="1917206"/>
                </a:cubicBezTo>
                <a:cubicBezTo>
                  <a:pt x="8022612" y="1921472"/>
                  <a:pt x="8021960" y="1928329"/>
                  <a:pt x="8029543" y="1919772"/>
                </a:cubicBezTo>
                <a:close/>
                <a:moveTo>
                  <a:pt x="8074793" y="1817362"/>
                </a:moveTo>
                <a:cubicBezTo>
                  <a:pt x="8073403" y="1804365"/>
                  <a:pt x="8085435" y="1786820"/>
                  <a:pt x="8066254" y="1780726"/>
                </a:cubicBezTo>
                <a:cubicBezTo>
                  <a:pt x="8060535" y="1795822"/>
                  <a:pt x="8063073" y="1808374"/>
                  <a:pt x="8074793" y="1817362"/>
                </a:cubicBezTo>
                <a:close/>
                <a:moveTo>
                  <a:pt x="8020577" y="1948674"/>
                </a:moveTo>
                <a:cubicBezTo>
                  <a:pt x="8015399" y="1942099"/>
                  <a:pt x="8022097" y="1931247"/>
                  <a:pt x="8009632" y="1927168"/>
                </a:cubicBezTo>
                <a:cubicBezTo>
                  <a:pt x="8000770" y="1937540"/>
                  <a:pt x="8013430" y="1954089"/>
                  <a:pt x="8020577" y="1948674"/>
                </a:cubicBezTo>
                <a:close/>
                <a:moveTo>
                  <a:pt x="8073162" y="1849029"/>
                </a:moveTo>
                <a:cubicBezTo>
                  <a:pt x="8074474" y="1839606"/>
                  <a:pt x="8077728" y="1830089"/>
                  <a:pt x="8066810" y="1825742"/>
                </a:cubicBezTo>
                <a:cubicBezTo>
                  <a:pt x="8054010" y="1831040"/>
                  <a:pt x="8058979" y="1845619"/>
                  <a:pt x="8073162" y="1849029"/>
                </a:cubicBezTo>
                <a:close/>
                <a:moveTo>
                  <a:pt x="8006419" y="2019456"/>
                </a:moveTo>
                <a:cubicBezTo>
                  <a:pt x="8010121" y="2012161"/>
                  <a:pt x="8010193" y="2003382"/>
                  <a:pt x="8001622" y="2001262"/>
                </a:cubicBezTo>
                <a:cubicBezTo>
                  <a:pt x="7996523" y="2017107"/>
                  <a:pt x="7989278" y="2016288"/>
                  <a:pt x="7989473" y="2028757"/>
                </a:cubicBezTo>
                <a:cubicBezTo>
                  <a:pt x="7995397" y="2032565"/>
                  <a:pt x="8002722" y="2026753"/>
                  <a:pt x="8006419" y="2019456"/>
                </a:cubicBezTo>
                <a:close/>
                <a:moveTo>
                  <a:pt x="7864955" y="2346692"/>
                </a:moveTo>
                <a:cubicBezTo>
                  <a:pt x="7875530" y="2331364"/>
                  <a:pt x="7865628" y="2323656"/>
                  <a:pt x="7858421" y="2315234"/>
                </a:cubicBezTo>
                <a:cubicBezTo>
                  <a:pt x="7853582" y="2328334"/>
                  <a:pt x="7853334" y="2339652"/>
                  <a:pt x="7864955" y="2346692"/>
                </a:cubicBezTo>
                <a:close/>
                <a:moveTo>
                  <a:pt x="8021133" y="1993689"/>
                </a:moveTo>
                <a:cubicBezTo>
                  <a:pt x="8023025" y="1988334"/>
                  <a:pt x="8026814" y="1981912"/>
                  <a:pt x="8018949" y="1980341"/>
                </a:cubicBezTo>
                <a:cubicBezTo>
                  <a:pt x="8015908" y="1986142"/>
                  <a:pt x="8017285" y="1990560"/>
                  <a:pt x="8021133" y="1993689"/>
                </a:cubicBezTo>
                <a:close/>
                <a:moveTo>
                  <a:pt x="8056565" y="1923317"/>
                </a:moveTo>
                <a:cubicBezTo>
                  <a:pt x="8062478" y="1908724"/>
                  <a:pt x="8065880" y="1895106"/>
                  <a:pt x="8061205" y="1884705"/>
                </a:cubicBezTo>
                <a:cubicBezTo>
                  <a:pt x="8051501" y="1893753"/>
                  <a:pt x="8049264" y="1904195"/>
                  <a:pt x="8049644" y="1920557"/>
                </a:cubicBezTo>
                <a:cubicBezTo>
                  <a:pt x="8042365" y="1927343"/>
                  <a:pt x="8018654" y="1961636"/>
                  <a:pt x="8036863" y="1967776"/>
                </a:cubicBezTo>
                <a:cubicBezTo>
                  <a:pt x="8042229" y="1953478"/>
                  <a:pt x="8050653" y="1937911"/>
                  <a:pt x="8056565" y="1923317"/>
                </a:cubicBezTo>
                <a:close/>
                <a:moveTo>
                  <a:pt x="3661568" y="11871232"/>
                </a:moveTo>
                <a:cubicBezTo>
                  <a:pt x="3654445" y="11869038"/>
                  <a:pt x="3658123" y="11847783"/>
                  <a:pt x="3649779" y="11856967"/>
                </a:cubicBezTo>
                <a:cubicBezTo>
                  <a:pt x="3653632" y="11860099"/>
                  <a:pt x="3650527" y="11881132"/>
                  <a:pt x="3661568" y="11871232"/>
                </a:cubicBezTo>
                <a:close/>
                <a:moveTo>
                  <a:pt x="8196854" y="1613811"/>
                </a:moveTo>
                <a:cubicBezTo>
                  <a:pt x="8187799" y="1611715"/>
                  <a:pt x="8192336" y="1604672"/>
                  <a:pt x="8181563" y="1603245"/>
                </a:cubicBezTo>
                <a:cubicBezTo>
                  <a:pt x="8171418" y="1611143"/>
                  <a:pt x="8195186" y="1619741"/>
                  <a:pt x="8196854" y="1613811"/>
                </a:cubicBezTo>
                <a:close/>
                <a:moveTo>
                  <a:pt x="8215570" y="1581128"/>
                </a:moveTo>
                <a:cubicBezTo>
                  <a:pt x="8205010" y="1575986"/>
                  <a:pt x="8187634" y="1558309"/>
                  <a:pt x="8174619" y="1563034"/>
                </a:cubicBezTo>
                <a:cubicBezTo>
                  <a:pt x="8184206" y="1568222"/>
                  <a:pt x="8206276" y="1594640"/>
                  <a:pt x="8215570" y="1581128"/>
                </a:cubicBezTo>
                <a:close/>
                <a:moveTo>
                  <a:pt x="7885442" y="2347649"/>
                </a:moveTo>
                <a:cubicBezTo>
                  <a:pt x="7893895" y="2299479"/>
                  <a:pt x="7872342" y="2263288"/>
                  <a:pt x="7852905" y="2226605"/>
                </a:cubicBezTo>
                <a:cubicBezTo>
                  <a:pt x="7844993" y="2248824"/>
                  <a:pt x="7862192" y="2266900"/>
                  <a:pt x="7867388" y="2286338"/>
                </a:cubicBezTo>
                <a:cubicBezTo>
                  <a:pt x="7872757" y="2305377"/>
                  <a:pt x="7867187" y="2331964"/>
                  <a:pt x="7885442" y="2347649"/>
                </a:cubicBezTo>
                <a:close/>
                <a:moveTo>
                  <a:pt x="7900757" y="2312987"/>
                </a:moveTo>
                <a:cubicBezTo>
                  <a:pt x="7894997" y="2298061"/>
                  <a:pt x="7893716" y="2266542"/>
                  <a:pt x="7881130" y="2263838"/>
                </a:cubicBezTo>
                <a:cubicBezTo>
                  <a:pt x="7892804" y="2276139"/>
                  <a:pt x="7883580" y="2312064"/>
                  <a:pt x="7900757" y="2312987"/>
                </a:cubicBezTo>
                <a:close/>
                <a:moveTo>
                  <a:pt x="8227128" y="1574330"/>
                </a:moveTo>
                <a:cubicBezTo>
                  <a:pt x="8210768" y="1557578"/>
                  <a:pt x="8182436" y="1534583"/>
                  <a:pt x="8163504" y="1541932"/>
                </a:cubicBezTo>
                <a:cubicBezTo>
                  <a:pt x="8178047" y="1553120"/>
                  <a:pt x="8212997" y="1571896"/>
                  <a:pt x="8227128" y="1574330"/>
                </a:cubicBezTo>
                <a:close/>
                <a:moveTo>
                  <a:pt x="8209961" y="1640079"/>
                </a:moveTo>
                <a:cubicBezTo>
                  <a:pt x="8197359" y="1628796"/>
                  <a:pt x="8178087" y="1612186"/>
                  <a:pt x="8161661" y="1610642"/>
                </a:cubicBezTo>
                <a:cubicBezTo>
                  <a:pt x="8162264" y="1631861"/>
                  <a:pt x="8194998" y="1644896"/>
                  <a:pt x="8209961" y="1640079"/>
                </a:cubicBezTo>
                <a:close/>
                <a:moveTo>
                  <a:pt x="7913882" y="2318786"/>
                </a:moveTo>
                <a:cubicBezTo>
                  <a:pt x="7919475" y="2280304"/>
                  <a:pt x="7907641" y="2247932"/>
                  <a:pt x="7888922" y="2218233"/>
                </a:cubicBezTo>
                <a:cubicBezTo>
                  <a:pt x="7878212" y="2230644"/>
                  <a:pt x="7892414" y="2251205"/>
                  <a:pt x="7896630" y="2266401"/>
                </a:cubicBezTo>
                <a:cubicBezTo>
                  <a:pt x="7901381" y="2284691"/>
                  <a:pt x="7900660" y="2306753"/>
                  <a:pt x="7913882" y="2318786"/>
                </a:cubicBezTo>
                <a:close/>
                <a:moveTo>
                  <a:pt x="3685545" y="11899941"/>
                </a:moveTo>
                <a:cubicBezTo>
                  <a:pt x="3696179" y="11885571"/>
                  <a:pt x="3681570" y="11852899"/>
                  <a:pt x="3667568" y="11837178"/>
                </a:cubicBezTo>
                <a:cubicBezTo>
                  <a:pt x="3663277" y="11861977"/>
                  <a:pt x="3665702" y="11884500"/>
                  <a:pt x="3685545" y="11899941"/>
                </a:cubicBezTo>
                <a:close/>
                <a:moveTo>
                  <a:pt x="8161330" y="1778116"/>
                </a:moveTo>
                <a:cubicBezTo>
                  <a:pt x="8161892" y="1769317"/>
                  <a:pt x="8167438" y="1758910"/>
                  <a:pt x="8159967" y="1753228"/>
                </a:cubicBezTo>
                <a:cubicBezTo>
                  <a:pt x="8151184" y="1756966"/>
                  <a:pt x="8157301" y="1771097"/>
                  <a:pt x="8161330" y="1778116"/>
                </a:cubicBezTo>
                <a:close/>
                <a:moveTo>
                  <a:pt x="8223294" y="1637874"/>
                </a:moveTo>
                <a:cubicBezTo>
                  <a:pt x="8213006" y="1638567"/>
                  <a:pt x="8213379" y="1621589"/>
                  <a:pt x="8206191" y="1630318"/>
                </a:cubicBezTo>
                <a:cubicBezTo>
                  <a:pt x="8207301" y="1633189"/>
                  <a:pt x="8218581" y="1645316"/>
                  <a:pt x="8223294" y="1637874"/>
                </a:cubicBezTo>
                <a:close/>
                <a:moveTo>
                  <a:pt x="8226287" y="1631102"/>
                </a:moveTo>
                <a:cubicBezTo>
                  <a:pt x="8234880" y="1619184"/>
                  <a:pt x="8215790" y="1610749"/>
                  <a:pt x="8212367" y="1624951"/>
                </a:cubicBezTo>
                <a:close/>
                <a:moveTo>
                  <a:pt x="7989952" y="2192873"/>
                </a:moveTo>
                <a:cubicBezTo>
                  <a:pt x="7984601" y="2186699"/>
                  <a:pt x="7988429" y="2176962"/>
                  <a:pt x="7993755" y="2165981"/>
                </a:cubicBezTo>
                <a:cubicBezTo>
                  <a:pt x="7965384" y="2150588"/>
                  <a:pt x="7981264" y="2198557"/>
                  <a:pt x="7989952" y="2192873"/>
                </a:cubicBezTo>
                <a:close/>
                <a:moveTo>
                  <a:pt x="7904282" y="2396449"/>
                </a:moveTo>
                <a:cubicBezTo>
                  <a:pt x="7898839" y="2388330"/>
                  <a:pt x="7905443" y="2375534"/>
                  <a:pt x="7896160" y="2368575"/>
                </a:cubicBezTo>
                <a:cubicBezTo>
                  <a:pt x="7896747" y="2376929"/>
                  <a:pt x="7890735" y="2402368"/>
                  <a:pt x="7904282" y="2396449"/>
                </a:cubicBezTo>
                <a:close/>
                <a:moveTo>
                  <a:pt x="7942130" y="2310791"/>
                </a:moveTo>
                <a:cubicBezTo>
                  <a:pt x="7928351" y="2278512"/>
                  <a:pt x="7934075" y="2238660"/>
                  <a:pt x="7908999" y="2210438"/>
                </a:cubicBezTo>
                <a:cubicBezTo>
                  <a:pt x="7901726" y="2217224"/>
                  <a:pt x="7908948" y="2234224"/>
                  <a:pt x="7912366" y="2249068"/>
                </a:cubicBezTo>
                <a:cubicBezTo>
                  <a:pt x="7919033" y="2279157"/>
                  <a:pt x="7923701" y="2299791"/>
                  <a:pt x="7942130" y="2310791"/>
                </a:cubicBezTo>
                <a:close/>
                <a:moveTo>
                  <a:pt x="7954100" y="2283699"/>
                </a:moveTo>
                <a:cubicBezTo>
                  <a:pt x="7951142" y="2253820"/>
                  <a:pt x="7931148" y="2230224"/>
                  <a:pt x="7935075" y="2197673"/>
                </a:cubicBezTo>
                <a:cubicBezTo>
                  <a:pt x="7910995" y="2215605"/>
                  <a:pt x="7944304" y="2257466"/>
                  <a:pt x="7940768" y="2285903"/>
                </a:cubicBezTo>
                <a:cubicBezTo>
                  <a:pt x="7946734" y="2288539"/>
                  <a:pt x="7950749" y="2286980"/>
                  <a:pt x="7954100" y="2283699"/>
                </a:cubicBezTo>
                <a:close/>
                <a:moveTo>
                  <a:pt x="3728915" y="11864284"/>
                </a:moveTo>
                <a:cubicBezTo>
                  <a:pt x="3720809" y="11857842"/>
                  <a:pt x="3734937" y="11843110"/>
                  <a:pt x="3716666" y="11840281"/>
                </a:cubicBezTo>
                <a:cubicBezTo>
                  <a:pt x="3712613" y="11849454"/>
                  <a:pt x="3719286" y="11870993"/>
                  <a:pt x="3728915" y="11864284"/>
                </a:cubicBezTo>
                <a:close/>
                <a:moveTo>
                  <a:pt x="7944207" y="2331233"/>
                </a:moveTo>
                <a:cubicBezTo>
                  <a:pt x="7944518" y="2328513"/>
                  <a:pt x="7944071" y="2325220"/>
                  <a:pt x="7945722" y="2320949"/>
                </a:cubicBezTo>
                <a:cubicBezTo>
                  <a:pt x="7932872" y="2320986"/>
                  <a:pt x="7933838" y="2316651"/>
                  <a:pt x="7921861" y="2310407"/>
                </a:cubicBezTo>
                <a:cubicBezTo>
                  <a:pt x="7919144" y="2323016"/>
                  <a:pt x="7926528" y="2331040"/>
                  <a:pt x="7938152" y="2338081"/>
                </a:cubicBezTo>
                <a:cubicBezTo>
                  <a:pt x="7942829" y="2336100"/>
                  <a:pt x="7943896" y="2333952"/>
                  <a:pt x="7944207" y="2331233"/>
                </a:cubicBezTo>
                <a:close/>
                <a:moveTo>
                  <a:pt x="7979968" y="2252985"/>
                </a:moveTo>
                <a:cubicBezTo>
                  <a:pt x="7981953" y="2246481"/>
                  <a:pt x="7980593" y="2238261"/>
                  <a:pt x="7975225" y="2235889"/>
                </a:cubicBezTo>
                <a:lnTo>
                  <a:pt x="7964662" y="2259794"/>
                </a:lnTo>
                <a:cubicBezTo>
                  <a:pt x="7972661" y="2264280"/>
                  <a:pt x="7977985" y="2259490"/>
                  <a:pt x="7979968" y="2252985"/>
                </a:cubicBezTo>
                <a:close/>
                <a:moveTo>
                  <a:pt x="8227436" y="1693038"/>
                </a:moveTo>
                <a:cubicBezTo>
                  <a:pt x="8233025" y="1679317"/>
                  <a:pt x="8217960" y="1673613"/>
                  <a:pt x="8206160" y="1666971"/>
                </a:cubicBezTo>
                <a:cubicBezTo>
                  <a:pt x="8200319" y="1658676"/>
                  <a:pt x="8217673" y="1659201"/>
                  <a:pt x="8203800" y="1654023"/>
                </a:cubicBezTo>
                <a:cubicBezTo>
                  <a:pt x="8200559" y="1672115"/>
                  <a:pt x="8159755" y="1636467"/>
                  <a:pt x="8151697" y="1651478"/>
                </a:cubicBezTo>
                <a:cubicBezTo>
                  <a:pt x="8150491" y="1642374"/>
                  <a:pt x="8130329" y="1623466"/>
                  <a:pt x="8122663" y="1634364"/>
                </a:cubicBezTo>
                <a:cubicBezTo>
                  <a:pt x="8144821" y="1658440"/>
                  <a:pt x="8191536" y="1691462"/>
                  <a:pt x="8227436" y="1693038"/>
                </a:cubicBezTo>
                <a:close/>
                <a:moveTo>
                  <a:pt x="8245568" y="1652002"/>
                </a:moveTo>
                <a:cubicBezTo>
                  <a:pt x="8251867" y="1640975"/>
                  <a:pt x="8235729" y="1624797"/>
                  <a:pt x="8228059" y="1635694"/>
                </a:cubicBezTo>
                <a:cubicBezTo>
                  <a:pt x="8234339" y="1640849"/>
                  <a:pt x="8234127" y="1648852"/>
                  <a:pt x="8245568" y="1652002"/>
                </a:cubicBezTo>
                <a:close/>
                <a:moveTo>
                  <a:pt x="8253138" y="1634870"/>
                </a:moveTo>
                <a:cubicBezTo>
                  <a:pt x="8257983" y="1626058"/>
                  <a:pt x="8253295" y="1621606"/>
                  <a:pt x="8243796" y="1618362"/>
                </a:cubicBezTo>
                <a:cubicBezTo>
                  <a:pt x="8239130" y="1626776"/>
                  <a:pt x="8247480" y="1630466"/>
                  <a:pt x="8253138" y="1634870"/>
                </a:cubicBezTo>
                <a:close/>
                <a:moveTo>
                  <a:pt x="8087569" y="2018757"/>
                </a:moveTo>
                <a:cubicBezTo>
                  <a:pt x="8066084" y="2009264"/>
                  <a:pt x="8058949" y="1994205"/>
                  <a:pt x="8037462" y="1984711"/>
                </a:cubicBezTo>
                <a:cubicBezTo>
                  <a:pt x="8023502" y="2010929"/>
                  <a:pt x="8066536" y="2014704"/>
                  <a:pt x="8082991" y="2029118"/>
                </a:cubicBezTo>
                <a:close/>
                <a:moveTo>
                  <a:pt x="7969791" y="2294441"/>
                </a:moveTo>
                <a:cubicBezTo>
                  <a:pt x="7966211" y="2292859"/>
                  <a:pt x="7966650" y="2289720"/>
                  <a:pt x="7964438" y="2288267"/>
                </a:cubicBezTo>
                <a:cubicBezTo>
                  <a:pt x="7962547" y="2293621"/>
                  <a:pt x="7958761" y="2300044"/>
                  <a:pt x="7966622" y="2301613"/>
                </a:cubicBezTo>
                <a:close/>
                <a:moveTo>
                  <a:pt x="8196537" y="1789863"/>
                </a:moveTo>
                <a:cubicBezTo>
                  <a:pt x="8201376" y="1776762"/>
                  <a:pt x="8186200" y="1756248"/>
                  <a:pt x="8173488" y="1759202"/>
                </a:cubicBezTo>
                <a:cubicBezTo>
                  <a:pt x="8179068" y="1770239"/>
                  <a:pt x="8186368" y="1780608"/>
                  <a:pt x="8196537" y="1789863"/>
                </a:cubicBezTo>
                <a:close/>
                <a:moveTo>
                  <a:pt x="8238270" y="1710876"/>
                </a:moveTo>
                <a:cubicBezTo>
                  <a:pt x="8239452" y="1704568"/>
                  <a:pt x="8230399" y="1696015"/>
                  <a:pt x="8218871" y="1693063"/>
                </a:cubicBezTo>
                <a:cubicBezTo>
                  <a:pt x="8212443" y="1705461"/>
                  <a:pt x="8227020" y="1709045"/>
                  <a:pt x="8233388" y="1716144"/>
                </a:cubicBezTo>
                <a:cubicBezTo>
                  <a:pt x="8236344" y="1714831"/>
                  <a:pt x="8237875" y="1712978"/>
                  <a:pt x="8238270" y="1710876"/>
                </a:cubicBezTo>
                <a:close/>
                <a:moveTo>
                  <a:pt x="8260449" y="1682863"/>
                </a:moveTo>
                <a:cubicBezTo>
                  <a:pt x="8268508" y="1667852"/>
                  <a:pt x="8259355" y="1659522"/>
                  <a:pt x="8245757" y="1660180"/>
                </a:cubicBezTo>
                <a:cubicBezTo>
                  <a:pt x="8241800" y="1671290"/>
                  <a:pt x="8247021" y="1678834"/>
                  <a:pt x="8260449" y="1682863"/>
                </a:cubicBezTo>
                <a:close/>
                <a:moveTo>
                  <a:pt x="3757825" y="11881825"/>
                </a:moveTo>
                <a:lnTo>
                  <a:pt x="3753617" y="11879530"/>
                </a:lnTo>
                <a:lnTo>
                  <a:pt x="3746171" y="11875469"/>
                </a:lnTo>
                <a:cubicBezTo>
                  <a:pt x="3744876" y="11874763"/>
                  <a:pt x="3745740" y="11875234"/>
                  <a:pt x="3747467" y="11876176"/>
                </a:cubicBezTo>
                <a:lnTo>
                  <a:pt x="3753617" y="11879530"/>
                </a:lnTo>
                <a:lnTo>
                  <a:pt x="3753941" y="11879707"/>
                </a:lnTo>
                <a:cubicBezTo>
                  <a:pt x="3756100" y="11880884"/>
                  <a:pt x="3757825" y="11881825"/>
                  <a:pt x="3757825" y="11881825"/>
                </a:cubicBezTo>
                <a:close/>
                <a:moveTo>
                  <a:pt x="8227765" y="1766517"/>
                </a:moveTo>
                <a:cubicBezTo>
                  <a:pt x="8235817" y="1747218"/>
                  <a:pt x="8203711" y="1743508"/>
                  <a:pt x="8208896" y="1725323"/>
                </a:cubicBezTo>
                <a:cubicBezTo>
                  <a:pt x="8211856" y="1726154"/>
                  <a:pt x="8214103" y="1724290"/>
                  <a:pt x="8215466" y="1720130"/>
                </a:cubicBezTo>
                <a:cubicBezTo>
                  <a:pt x="8223419" y="1723644"/>
                  <a:pt x="8222591" y="1730898"/>
                  <a:pt x="8234160" y="1732676"/>
                </a:cubicBezTo>
                <a:cubicBezTo>
                  <a:pt x="8234131" y="1711235"/>
                  <a:pt x="8205768" y="1700131"/>
                  <a:pt x="8190245" y="1684701"/>
                </a:cubicBezTo>
                <a:cubicBezTo>
                  <a:pt x="8180863" y="1700555"/>
                  <a:pt x="8214908" y="1699884"/>
                  <a:pt x="8209717" y="1713781"/>
                </a:cubicBezTo>
                <a:cubicBezTo>
                  <a:pt x="8195676" y="1713291"/>
                  <a:pt x="8192468" y="1694731"/>
                  <a:pt x="8182676" y="1701833"/>
                </a:cubicBezTo>
                <a:cubicBezTo>
                  <a:pt x="8186972" y="1710397"/>
                  <a:pt x="8203889" y="1714063"/>
                  <a:pt x="8205316" y="1723741"/>
                </a:cubicBezTo>
                <a:cubicBezTo>
                  <a:pt x="8198692" y="1723672"/>
                  <a:pt x="8187194" y="1710972"/>
                  <a:pt x="8183451" y="1718366"/>
                </a:cubicBezTo>
                <a:cubicBezTo>
                  <a:pt x="8204533" y="1731967"/>
                  <a:pt x="8201520" y="1754921"/>
                  <a:pt x="8227765" y="1766517"/>
                </a:cubicBezTo>
                <a:close/>
                <a:moveTo>
                  <a:pt x="8225371" y="1790222"/>
                </a:moveTo>
                <a:cubicBezTo>
                  <a:pt x="8213097" y="1760989"/>
                  <a:pt x="8177545" y="1725280"/>
                  <a:pt x="8149839" y="1711610"/>
                </a:cubicBezTo>
                <a:cubicBezTo>
                  <a:pt x="8162498" y="1732442"/>
                  <a:pt x="8177233" y="1751809"/>
                  <a:pt x="8202511" y="1767740"/>
                </a:cubicBezTo>
                <a:cubicBezTo>
                  <a:pt x="8209146" y="1776386"/>
                  <a:pt x="8201838" y="1790776"/>
                  <a:pt x="8218800" y="1795413"/>
                </a:cubicBezTo>
                <a:cubicBezTo>
                  <a:pt x="8221936" y="1795847"/>
                  <a:pt x="8224008" y="1794381"/>
                  <a:pt x="8225371" y="1790222"/>
                </a:cubicBezTo>
                <a:close/>
                <a:moveTo>
                  <a:pt x="8214998" y="1822305"/>
                </a:moveTo>
                <a:cubicBezTo>
                  <a:pt x="8221561" y="1812824"/>
                  <a:pt x="8209132" y="1796856"/>
                  <a:pt x="8199294" y="1802986"/>
                </a:cubicBezTo>
                <a:cubicBezTo>
                  <a:pt x="8206367" y="1808492"/>
                  <a:pt x="8200467" y="1819694"/>
                  <a:pt x="8214998" y="1822305"/>
                </a:cubicBezTo>
                <a:close/>
                <a:moveTo>
                  <a:pt x="8262757" y="1716346"/>
                </a:moveTo>
                <a:cubicBezTo>
                  <a:pt x="8263809" y="1716133"/>
                  <a:pt x="8263851" y="1713890"/>
                  <a:pt x="8261635" y="1708149"/>
                </a:cubicBezTo>
                <a:cubicBezTo>
                  <a:pt x="8260924" y="1705454"/>
                  <a:pt x="8264189" y="1704516"/>
                  <a:pt x="8259640" y="1702982"/>
                </a:cubicBezTo>
                <a:cubicBezTo>
                  <a:pt x="8247349" y="1699337"/>
                  <a:pt x="8259602" y="1716983"/>
                  <a:pt x="8262757" y="1716346"/>
                </a:cubicBezTo>
                <a:close/>
                <a:moveTo>
                  <a:pt x="8125968" y="2052393"/>
                </a:moveTo>
                <a:cubicBezTo>
                  <a:pt x="8116947" y="2046978"/>
                  <a:pt x="8103240" y="2066165"/>
                  <a:pt x="8108638" y="2073313"/>
                </a:cubicBezTo>
                <a:cubicBezTo>
                  <a:pt x="8114768" y="2066972"/>
                  <a:pt x="8122498" y="2065625"/>
                  <a:pt x="8125968" y="2052393"/>
                </a:cubicBezTo>
                <a:close/>
                <a:moveTo>
                  <a:pt x="3760903" y="11947061"/>
                </a:moveTo>
                <a:cubicBezTo>
                  <a:pt x="3751394" y="11923316"/>
                  <a:pt x="3748962" y="11896500"/>
                  <a:pt x="3738703" y="11873376"/>
                </a:cubicBezTo>
                <a:cubicBezTo>
                  <a:pt x="3722862" y="11893071"/>
                  <a:pt x="3747840" y="11914119"/>
                  <a:pt x="3729992" y="11924346"/>
                </a:cubicBezTo>
                <a:cubicBezTo>
                  <a:pt x="3711899" y="11871543"/>
                  <a:pt x="3703795" y="11815527"/>
                  <a:pt x="3637091" y="11782240"/>
                </a:cubicBezTo>
                <a:cubicBezTo>
                  <a:pt x="3627580" y="11808070"/>
                  <a:pt x="3656968" y="11819148"/>
                  <a:pt x="3661824" y="11839408"/>
                </a:cubicBezTo>
                <a:cubicBezTo>
                  <a:pt x="3666190" y="11832756"/>
                  <a:pt x="3659703" y="11815112"/>
                  <a:pt x="3672045" y="11816275"/>
                </a:cubicBezTo>
                <a:cubicBezTo>
                  <a:pt x="3691950" y="11845568"/>
                  <a:pt x="3703067" y="11878605"/>
                  <a:pt x="3701140" y="11916366"/>
                </a:cubicBezTo>
                <a:cubicBezTo>
                  <a:pt x="3725610" y="11922409"/>
                  <a:pt x="3740047" y="11959774"/>
                  <a:pt x="3760903" y="11947061"/>
                </a:cubicBezTo>
                <a:close/>
                <a:moveTo>
                  <a:pt x="8233505" y="1826673"/>
                </a:moveTo>
                <a:cubicBezTo>
                  <a:pt x="8243044" y="1797554"/>
                  <a:pt x="8272840" y="1760243"/>
                  <a:pt x="8249853" y="1743419"/>
                </a:cubicBezTo>
                <a:cubicBezTo>
                  <a:pt x="8253078" y="1774844"/>
                  <a:pt x="8205428" y="1800934"/>
                  <a:pt x="8233505" y="1826673"/>
                </a:cubicBezTo>
                <a:close/>
                <a:moveTo>
                  <a:pt x="8137043" y="2056476"/>
                </a:moveTo>
                <a:cubicBezTo>
                  <a:pt x="8130950" y="2071056"/>
                  <a:pt x="8122275" y="2084696"/>
                  <a:pt x="8111413" y="2095019"/>
                </a:cubicBezTo>
                <a:cubicBezTo>
                  <a:pt x="8101884" y="2103668"/>
                  <a:pt x="8082918" y="2093859"/>
                  <a:pt x="8086923" y="2112775"/>
                </a:cubicBezTo>
                <a:cubicBezTo>
                  <a:pt x="8074447" y="2100119"/>
                  <a:pt x="8067866" y="2101021"/>
                  <a:pt x="8055701" y="2090883"/>
                </a:cubicBezTo>
                <a:cubicBezTo>
                  <a:pt x="8054090" y="2077311"/>
                  <a:pt x="8072976" y="2064700"/>
                  <a:pt x="8079001" y="2047835"/>
                </a:cubicBezTo>
                <a:cubicBezTo>
                  <a:pt x="8073664" y="2025473"/>
                  <a:pt x="8040975" y="2026270"/>
                  <a:pt x="8025490" y="2011808"/>
                </a:cubicBezTo>
                <a:cubicBezTo>
                  <a:pt x="7985951" y="2065780"/>
                  <a:pt x="7941909" y="2119190"/>
                  <a:pt x="7889702" y="2152324"/>
                </a:cubicBezTo>
                <a:cubicBezTo>
                  <a:pt x="7817464" y="2198516"/>
                  <a:pt x="7686211" y="2224347"/>
                  <a:pt x="7574321" y="2164431"/>
                </a:cubicBezTo>
                <a:cubicBezTo>
                  <a:pt x="7470196" y="2108422"/>
                  <a:pt x="7437989" y="2024179"/>
                  <a:pt x="7401138" y="1936454"/>
                </a:cubicBezTo>
                <a:cubicBezTo>
                  <a:pt x="7367536" y="1946851"/>
                  <a:pt x="7327104" y="1940417"/>
                  <a:pt x="7289908" y="1940652"/>
                </a:cubicBezTo>
                <a:cubicBezTo>
                  <a:pt x="7295588" y="1928873"/>
                  <a:pt x="7290363" y="1921325"/>
                  <a:pt x="7290127" y="1912172"/>
                </a:cubicBezTo>
                <a:cubicBezTo>
                  <a:pt x="7315888" y="1888310"/>
                  <a:pt x="7351454" y="1890688"/>
                  <a:pt x="7389414" y="1898411"/>
                </a:cubicBezTo>
                <a:cubicBezTo>
                  <a:pt x="7384434" y="1850488"/>
                  <a:pt x="7387644" y="1786180"/>
                  <a:pt x="7411216" y="1719915"/>
                </a:cubicBezTo>
                <a:cubicBezTo>
                  <a:pt x="7446487" y="1620716"/>
                  <a:pt x="7528301" y="1537796"/>
                  <a:pt x="7593051" y="1502108"/>
                </a:cubicBezTo>
                <a:cubicBezTo>
                  <a:pt x="7570807" y="1459893"/>
                  <a:pt x="7532095" y="1423737"/>
                  <a:pt x="7547156" y="1367047"/>
                </a:cubicBezTo>
                <a:cubicBezTo>
                  <a:pt x="7613129" y="1378098"/>
                  <a:pt x="7595303" y="1446426"/>
                  <a:pt x="7627474" y="1480168"/>
                </a:cubicBezTo>
                <a:cubicBezTo>
                  <a:pt x="7666705" y="1481785"/>
                  <a:pt x="7703606" y="1462845"/>
                  <a:pt x="7747084" y="1467766"/>
                </a:cubicBezTo>
                <a:cubicBezTo>
                  <a:pt x="7809163" y="1474716"/>
                  <a:pt x="7891209" y="1508586"/>
                  <a:pt x="7944445" y="1538776"/>
                </a:cubicBezTo>
                <a:cubicBezTo>
                  <a:pt x="7962423" y="1548625"/>
                  <a:pt x="7983780" y="1559490"/>
                  <a:pt x="7999523" y="1571208"/>
                </a:cubicBezTo>
                <a:cubicBezTo>
                  <a:pt x="8054192" y="1611081"/>
                  <a:pt x="8104071" y="1698370"/>
                  <a:pt x="8096097" y="1769146"/>
                </a:cubicBezTo>
                <a:cubicBezTo>
                  <a:pt x="8091260" y="1811303"/>
                  <a:pt x="8094112" y="1855427"/>
                  <a:pt x="8074319" y="1910980"/>
                </a:cubicBezTo>
                <a:cubicBezTo>
                  <a:pt x="8066534" y="1931830"/>
                  <a:pt x="8055343" y="1950699"/>
                  <a:pt x="8047205" y="1972346"/>
                </a:cubicBezTo>
                <a:cubicBezTo>
                  <a:pt x="8049753" y="1989189"/>
                  <a:pt x="8076226" y="1997076"/>
                  <a:pt x="8087380" y="2010577"/>
                </a:cubicBezTo>
                <a:cubicBezTo>
                  <a:pt x="8097214" y="2000158"/>
                  <a:pt x="8091695" y="1973905"/>
                  <a:pt x="8111690" y="1964165"/>
                </a:cubicBezTo>
                <a:cubicBezTo>
                  <a:pt x="8150382" y="1960543"/>
                  <a:pt x="8155319" y="2012733"/>
                  <a:pt x="8137043" y="2056476"/>
                </a:cubicBezTo>
                <a:close/>
                <a:moveTo>
                  <a:pt x="3784703" y="11976168"/>
                </a:moveTo>
                <a:cubicBezTo>
                  <a:pt x="3783993" y="11948683"/>
                  <a:pt x="3783680" y="11921373"/>
                  <a:pt x="3762680" y="11902085"/>
                </a:cubicBezTo>
                <a:cubicBezTo>
                  <a:pt x="3764717" y="11928726"/>
                  <a:pt x="3758313" y="11958311"/>
                  <a:pt x="3784703" y="11976168"/>
                </a:cubicBezTo>
                <a:close/>
                <a:moveTo>
                  <a:pt x="8341811" y="1674050"/>
                </a:moveTo>
                <a:cubicBezTo>
                  <a:pt x="8336157" y="1669647"/>
                  <a:pt x="8339853" y="1661280"/>
                  <a:pt x="8327886" y="1659326"/>
                </a:cubicBezTo>
                <a:cubicBezTo>
                  <a:pt x="8321628" y="1667037"/>
                  <a:pt x="8336084" y="1680567"/>
                  <a:pt x="8341811" y="1674050"/>
                </a:cubicBezTo>
                <a:close/>
                <a:moveTo>
                  <a:pt x="8283427" y="1815874"/>
                </a:moveTo>
                <a:cubicBezTo>
                  <a:pt x="8289413" y="1802328"/>
                  <a:pt x="8290584" y="1789988"/>
                  <a:pt x="8286644" y="1780628"/>
                </a:cubicBezTo>
                <a:cubicBezTo>
                  <a:pt x="8279514" y="1794620"/>
                  <a:pt x="8282529" y="1805000"/>
                  <a:pt x="8283427" y="1815874"/>
                </a:cubicBezTo>
                <a:close/>
                <a:moveTo>
                  <a:pt x="3812027" y="11997298"/>
                </a:moveTo>
                <a:cubicBezTo>
                  <a:pt x="3821615" y="11964829"/>
                  <a:pt x="3798388" y="11935499"/>
                  <a:pt x="3791137" y="11909891"/>
                </a:cubicBezTo>
                <a:cubicBezTo>
                  <a:pt x="3787841" y="11897948"/>
                  <a:pt x="3795227" y="11872609"/>
                  <a:pt x="3771139" y="11882940"/>
                </a:cubicBezTo>
                <a:cubicBezTo>
                  <a:pt x="3781252" y="11898849"/>
                  <a:pt x="3784294" y="11917831"/>
                  <a:pt x="3794053" y="11934538"/>
                </a:cubicBezTo>
                <a:cubicBezTo>
                  <a:pt x="3796080" y="11956884"/>
                  <a:pt x="3794660" y="11980568"/>
                  <a:pt x="3812027" y="11997298"/>
                </a:cubicBezTo>
                <a:close/>
                <a:moveTo>
                  <a:pt x="8420442" y="1571281"/>
                </a:moveTo>
                <a:cubicBezTo>
                  <a:pt x="8411647" y="1597996"/>
                  <a:pt x="8389720" y="1624153"/>
                  <a:pt x="8368442" y="1619000"/>
                </a:cubicBezTo>
                <a:cubicBezTo>
                  <a:pt x="8371678" y="1592579"/>
                  <a:pt x="8391266" y="1549310"/>
                  <a:pt x="8424347" y="1545517"/>
                </a:cubicBezTo>
                <a:cubicBezTo>
                  <a:pt x="8424844" y="1553407"/>
                  <a:pt x="8423373" y="1562375"/>
                  <a:pt x="8420442" y="1571281"/>
                </a:cubicBezTo>
                <a:close/>
                <a:moveTo>
                  <a:pt x="8146872" y="2217445"/>
                </a:moveTo>
                <a:cubicBezTo>
                  <a:pt x="8099360" y="2217404"/>
                  <a:pt x="8047429" y="2243506"/>
                  <a:pt x="8026297" y="2287027"/>
                </a:cubicBezTo>
                <a:cubicBezTo>
                  <a:pt x="8046998" y="2279983"/>
                  <a:pt x="8061902" y="2265616"/>
                  <a:pt x="8081398" y="2253754"/>
                </a:cubicBezTo>
                <a:cubicBezTo>
                  <a:pt x="8103368" y="2240604"/>
                  <a:pt x="8130600" y="2231683"/>
                  <a:pt x="8146872" y="2217445"/>
                </a:cubicBezTo>
                <a:close/>
                <a:moveTo>
                  <a:pt x="3857839" y="12017540"/>
                </a:moveTo>
                <a:cubicBezTo>
                  <a:pt x="3838536" y="11980410"/>
                  <a:pt x="3851982" y="11930578"/>
                  <a:pt x="3807622" y="11903828"/>
                </a:cubicBezTo>
                <a:cubicBezTo>
                  <a:pt x="3824848" y="11942423"/>
                  <a:pt x="3809897" y="11993497"/>
                  <a:pt x="3850908" y="12023535"/>
                </a:cubicBezTo>
                <a:cubicBezTo>
                  <a:pt x="3854050" y="12023970"/>
                  <a:pt x="3856698" y="12022280"/>
                  <a:pt x="3857839" y="12017540"/>
                </a:cubicBezTo>
                <a:close/>
                <a:moveTo>
                  <a:pt x="3767649" y="12296354"/>
                </a:moveTo>
                <a:cubicBezTo>
                  <a:pt x="3609848" y="12253802"/>
                  <a:pt x="3438011" y="12223637"/>
                  <a:pt x="3279020" y="12209636"/>
                </a:cubicBezTo>
                <a:cubicBezTo>
                  <a:pt x="3239801" y="12291935"/>
                  <a:pt x="3203654" y="12360813"/>
                  <a:pt x="3162825" y="12458605"/>
                </a:cubicBezTo>
                <a:cubicBezTo>
                  <a:pt x="3302239" y="12557863"/>
                  <a:pt x="3416623" y="12688961"/>
                  <a:pt x="3556718" y="12773742"/>
                </a:cubicBezTo>
                <a:cubicBezTo>
                  <a:pt x="3589216" y="12610776"/>
                  <a:pt x="3714337" y="12439637"/>
                  <a:pt x="3767649" y="12296354"/>
                </a:cubicBezTo>
                <a:close/>
                <a:moveTo>
                  <a:pt x="3891548" y="12045781"/>
                </a:moveTo>
                <a:cubicBezTo>
                  <a:pt x="3885436" y="12015433"/>
                  <a:pt x="3877776" y="11985353"/>
                  <a:pt x="3861145" y="11959414"/>
                </a:cubicBezTo>
                <a:cubicBezTo>
                  <a:pt x="3874360" y="11954290"/>
                  <a:pt x="3868629" y="11940317"/>
                  <a:pt x="3852480" y="11936995"/>
                </a:cubicBezTo>
                <a:cubicBezTo>
                  <a:pt x="3849401" y="11970909"/>
                  <a:pt x="3870276" y="11995864"/>
                  <a:pt x="3860875" y="12032229"/>
                </a:cubicBezTo>
                <a:cubicBezTo>
                  <a:pt x="3867516" y="12036593"/>
                  <a:pt x="3881564" y="12053288"/>
                  <a:pt x="3891548" y="12045781"/>
                </a:cubicBezTo>
                <a:close/>
                <a:moveTo>
                  <a:pt x="8509297" y="1615080"/>
                </a:moveTo>
                <a:cubicBezTo>
                  <a:pt x="8501132" y="1645346"/>
                  <a:pt x="8452821" y="1662579"/>
                  <a:pt x="8426778" y="1641192"/>
                </a:cubicBezTo>
                <a:cubicBezTo>
                  <a:pt x="8434771" y="1611320"/>
                  <a:pt x="8483702" y="1594832"/>
                  <a:pt x="8509297" y="1615080"/>
                </a:cubicBezTo>
                <a:close/>
                <a:moveTo>
                  <a:pt x="3930298" y="11999027"/>
                </a:moveTo>
                <a:cubicBezTo>
                  <a:pt x="3916304" y="11987600"/>
                  <a:pt x="3894233" y="11962117"/>
                  <a:pt x="3878046" y="11962115"/>
                </a:cubicBezTo>
                <a:cubicBezTo>
                  <a:pt x="3883233" y="11968697"/>
                  <a:pt x="3886121" y="11976171"/>
                  <a:pt x="3886489" y="11983960"/>
                </a:cubicBezTo>
                <a:cubicBezTo>
                  <a:pt x="3895611" y="11991327"/>
                  <a:pt x="3897227" y="11980125"/>
                  <a:pt x="3905194" y="11983645"/>
                </a:cubicBezTo>
                <a:cubicBezTo>
                  <a:pt x="3909415" y="11994566"/>
                  <a:pt x="3917660" y="12003929"/>
                  <a:pt x="3923426" y="12014581"/>
                </a:cubicBezTo>
                <a:close/>
                <a:moveTo>
                  <a:pt x="3753682" y="12419945"/>
                </a:moveTo>
                <a:cubicBezTo>
                  <a:pt x="3755211" y="12415004"/>
                  <a:pt x="3754528" y="12410084"/>
                  <a:pt x="3750141" y="12404929"/>
                </a:cubicBezTo>
                <a:cubicBezTo>
                  <a:pt x="3739425" y="12421645"/>
                  <a:pt x="3703260" y="12452856"/>
                  <a:pt x="3720537" y="12471931"/>
                </a:cubicBezTo>
                <a:cubicBezTo>
                  <a:pt x="3724614" y="12449779"/>
                  <a:pt x="3749097" y="12434766"/>
                  <a:pt x="3753682" y="12419945"/>
                </a:cubicBezTo>
                <a:close/>
                <a:moveTo>
                  <a:pt x="8297154" y="2166524"/>
                </a:moveTo>
                <a:cubicBezTo>
                  <a:pt x="8299655" y="2163045"/>
                  <a:pt x="8301080" y="2159151"/>
                  <a:pt x="8300885" y="2155017"/>
                </a:cubicBezTo>
                <a:cubicBezTo>
                  <a:pt x="8289027" y="2167873"/>
                  <a:pt x="8270832" y="2166024"/>
                  <a:pt x="8260082" y="2181751"/>
                </a:cubicBezTo>
                <a:cubicBezTo>
                  <a:pt x="8272434" y="2183637"/>
                  <a:pt x="8289646" y="2176956"/>
                  <a:pt x="8297154" y="2166524"/>
                </a:cubicBezTo>
                <a:close/>
                <a:moveTo>
                  <a:pt x="3675121" y="12629666"/>
                </a:moveTo>
                <a:cubicBezTo>
                  <a:pt x="3661139" y="12651612"/>
                  <a:pt x="3675121" y="12629666"/>
                  <a:pt x="3675121" y="12629666"/>
                </a:cubicBezTo>
                <a:close/>
                <a:moveTo>
                  <a:pt x="3924682" y="12074246"/>
                </a:moveTo>
                <a:cubicBezTo>
                  <a:pt x="3914247" y="12051521"/>
                  <a:pt x="3919742" y="12006756"/>
                  <a:pt x="3892753" y="12001029"/>
                </a:cubicBezTo>
                <a:cubicBezTo>
                  <a:pt x="3900488" y="12024467"/>
                  <a:pt x="3886023" y="12073372"/>
                  <a:pt x="3924682" y="12074246"/>
                </a:cubicBezTo>
                <a:close/>
                <a:moveTo>
                  <a:pt x="8435047" y="1870922"/>
                </a:moveTo>
                <a:cubicBezTo>
                  <a:pt x="8402967" y="1853400"/>
                  <a:pt x="8359811" y="1814244"/>
                  <a:pt x="8392957" y="1777237"/>
                </a:cubicBezTo>
                <a:cubicBezTo>
                  <a:pt x="8416590" y="1798679"/>
                  <a:pt x="8446012" y="1834157"/>
                  <a:pt x="8435047" y="1870922"/>
                </a:cubicBezTo>
                <a:close/>
                <a:moveTo>
                  <a:pt x="8330940" y="2114963"/>
                </a:moveTo>
                <a:cubicBezTo>
                  <a:pt x="8353715" y="2048359"/>
                  <a:pt x="8317973" y="2004472"/>
                  <a:pt x="8299838" y="1954077"/>
                </a:cubicBezTo>
                <a:cubicBezTo>
                  <a:pt x="8306497" y="2008925"/>
                  <a:pt x="8326925" y="2058427"/>
                  <a:pt x="8330940" y="2114963"/>
                </a:cubicBezTo>
                <a:close/>
                <a:moveTo>
                  <a:pt x="3637403" y="12743849"/>
                </a:moveTo>
                <a:cubicBezTo>
                  <a:pt x="3646506" y="12727016"/>
                  <a:pt x="3653185" y="12708398"/>
                  <a:pt x="3653160" y="12693371"/>
                </a:cubicBezTo>
                <a:lnTo>
                  <a:pt x="3632849" y="12684397"/>
                </a:lnTo>
                <a:cubicBezTo>
                  <a:pt x="3615664" y="12721134"/>
                  <a:pt x="3602677" y="12755915"/>
                  <a:pt x="3607101" y="12783610"/>
                </a:cubicBezTo>
                <a:cubicBezTo>
                  <a:pt x="3616772" y="12775727"/>
                  <a:pt x="3628299" y="12760681"/>
                  <a:pt x="3637403" y="12743849"/>
                </a:cubicBezTo>
                <a:close/>
                <a:moveTo>
                  <a:pt x="3717790" y="12575110"/>
                </a:moveTo>
                <a:cubicBezTo>
                  <a:pt x="3707611" y="12570136"/>
                  <a:pt x="3717586" y="12558336"/>
                  <a:pt x="3701662" y="12555590"/>
                </a:cubicBezTo>
                <a:cubicBezTo>
                  <a:pt x="3697517" y="12562816"/>
                  <a:pt x="3689422" y="12560669"/>
                  <a:pt x="3684833" y="12566744"/>
                </a:cubicBezTo>
                <a:lnTo>
                  <a:pt x="3694756" y="12575207"/>
                </a:lnTo>
                <a:lnTo>
                  <a:pt x="3700348" y="12579976"/>
                </a:lnTo>
                <a:cubicBezTo>
                  <a:pt x="3707366" y="12582541"/>
                  <a:pt x="3714706" y="12582090"/>
                  <a:pt x="3717790" y="12575110"/>
                </a:cubicBezTo>
                <a:close/>
                <a:moveTo>
                  <a:pt x="3958500" y="12038658"/>
                </a:moveTo>
                <a:cubicBezTo>
                  <a:pt x="3967984" y="12024734"/>
                  <a:pt x="3964430" y="12015537"/>
                  <a:pt x="3947836" y="12011066"/>
                </a:cubicBezTo>
                <a:cubicBezTo>
                  <a:pt x="3944893" y="12023113"/>
                  <a:pt x="3948049" y="12032134"/>
                  <a:pt x="3958500" y="12038658"/>
                </a:cubicBezTo>
                <a:close/>
                <a:moveTo>
                  <a:pt x="3815594" y="12379745"/>
                </a:moveTo>
                <a:cubicBezTo>
                  <a:pt x="3820789" y="12368932"/>
                  <a:pt x="3822641" y="12352351"/>
                  <a:pt x="3827287" y="12341296"/>
                </a:cubicBezTo>
                <a:cubicBezTo>
                  <a:pt x="3802948" y="12329588"/>
                  <a:pt x="3799258" y="12371335"/>
                  <a:pt x="3783846" y="12383593"/>
                </a:cubicBezTo>
                <a:cubicBezTo>
                  <a:pt x="3801863" y="12395606"/>
                  <a:pt x="3810399" y="12390559"/>
                  <a:pt x="3815594" y="12379745"/>
                </a:cubicBezTo>
                <a:close/>
                <a:moveTo>
                  <a:pt x="3762155" y="12502713"/>
                </a:moveTo>
                <a:cubicBezTo>
                  <a:pt x="3737371" y="12489855"/>
                  <a:pt x="3718138" y="12491367"/>
                  <a:pt x="3710452" y="12522769"/>
                </a:cubicBezTo>
                <a:cubicBezTo>
                  <a:pt x="3721089" y="12537480"/>
                  <a:pt x="3756551" y="12536941"/>
                  <a:pt x="3762155" y="12502713"/>
                </a:cubicBezTo>
                <a:close/>
                <a:moveTo>
                  <a:pt x="8348655" y="2123684"/>
                </a:moveTo>
                <a:cubicBezTo>
                  <a:pt x="8342415" y="2140629"/>
                  <a:pt x="8333652" y="2156162"/>
                  <a:pt x="8323337" y="2168748"/>
                </a:cubicBezTo>
                <a:cubicBezTo>
                  <a:pt x="8286137" y="2214216"/>
                  <a:pt x="8221507" y="2193755"/>
                  <a:pt x="8168561" y="2223218"/>
                </a:cubicBezTo>
                <a:cubicBezTo>
                  <a:pt x="8126536" y="2261316"/>
                  <a:pt x="8075978" y="2291835"/>
                  <a:pt x="8026265" y="2323680"/>
                </a:cubicBezTo>
                <a:cubicBezTo>
                  <a:pt x="8010381" y="2333804"/>
                  <a:pt x="7994507" y="2348219"/>
                  <a:pt x="7979109" y="2356177"/>
                </a:cubicBezTo>
                <a:cubicBezTo>
                  <a:pt x="7975314" y="2358310"/>
                  <a:pt x="7966612" y="2355418"/>
                  <a:pt x="7957431" y="2358981"/>
                </a:cubicBezTo>
                <a:cubicBezTo>
                  <a:pt x="7944814" y="2363882"/>
                  <a:pt x="7932960" y="2381025"/>
                  <a:pt x="7912672" y="2367776"/>
                </a:cubicBezTo>
                <a:cubicBezTo>
                  <a:pt x="7906700" y="2389899"/>
                  <a:pt x="7926544" y="2402000"/>
                  <a:pt x="7915408" y="2426127"/>
                </a:cubicBezTo>
                <a:cubicBezTo>
                  <a:pt x="7898288" y="2434754"/>
                  <a:pt x="7876563" y="2432298"/>
                  <a:pt x="7850177" y="2417782"/>
                </a:cubicBezTo>
                <a:cubicBezTo>
                  <a:pt x="7841724" y="2403570"/>
                  <a:pt x="7850129" y="2383475"/>
                  <a:pt x="7837880" y="2371396"/>
                </a:cubicBezTo>
                <a:cubicBezTo>
                  <a:pt x="7803032" y="2363141"/>
                  <a:pt x="7763965" y="2364451"/>
                  <a:pt x="7739648" y="2344183"/>
                </a:cubicBezTo>
                <a:cubicBezTo>
                  <a:pt x="7710688" y="2320435"/>
                  <a:pt x="7702978" y="2272266"/>
                  <a:pt x="7712686" y="2238460"/>
                </a:cubicBezTo>
                <a:cubicBezTo>
                  <a:pt x="7732180" y="2222311"/>
                  <a:pt x="7751320" y="2236006"/>
                  <a:pt x="7771543" y="2235418"/>
                </a:cubicBezTo>
                <a:lnTo>
                  <a:pt x="7776680" y="2234298"/>
                </a:lnTo>
                <a:lnTo>
                  <a:pt x="7839386" y="2220632"/>
                </a:lnTo>
                <a:cubicBezTo>
                  <a:pt x="7849866" y="2217881"/>
                  <a:pt x="7861741" y="2215747"/>
                  <a:pt x="7873093" y="2213323"/>
                </a:cubicBezTo>
                <a:lnTo>
                  <a:pt x="7895690" y="2206624"/>
                </a:lnTo>
                <a:lnTo>
                  <a:pt x="7903652" y="2204265"/>
                </a:lnTo>
                <a:cubicBezTo>
                  <a:pt x="7940799" y="2186869"/>
                  <a:pt x="7967417" y="2152439"/>
                  <a:pt x="8004129" y="2133898"/>
                </a:cubicBezTo>
                <a:cubicBezTo>
                  <a:pt x="8047368" y="2171574"/>
                  <a:pt x="8005888" y="2250390"/>
                  <a:pt x="8004622" y="2289831"/>
                </a:cubicBezTo>
                <a:cubicBezTo>
                  <a:pt x="8029147" y="2273048"/>
                  <a:pt x="8035861" y="2246015"/>
                  <a:pt x="8055181" y="2230265"/>
                </a:cubicBezTo>
                <a:cubicBezTo>
                  <a:pt x="8081648" y="2209102"/>
                  <a:pt x="8121813" y="2202087"/>
                  <a:pt x="8157435" y="2193540"/>
                </a:cubicBezTo>
                <a:cubicBezTo>
                  <a:pt x="8173987" y="2189424"/>
                  <a:pt x="8192658" y="2184818"/>
                  <a:pt x="8208559" y="2187558"/>
                </a:cubicBezTo>
                <a:cubicBezTo>
                  <a:pt x="8243686" y="2172602"/>
                  <a:pt x="8276244" y="2152701"/>
                  <a:pt x="8308045" y="2129133"/>
                </a:cubicBezTo>
                <a:cubicBezTo>
                  <a:pt x="8317012" y="2042142"/>
                  <a:pt x="8274909" y="1966396"/>
                  <a:pt x="8266260" y="1881622"/>
                </a:cubicBezTo>
                <a:cubicBezTo>
                  <a:pt x="8260528" y="1825756"/>
                  <a:pt x="8278863" y="1772428"/>
                  <a:pt x="8293064" y="1701559"/>
                </a:cubicBezTo>
                <a:cubicBezTo>
                  <a:pt x="8263820" y="1692448"/>
                  <a:pt x="8276100" y="1725969"/>
                  <a:pt x="8273524" y="1745783"/>
                </a:cubicBezTo>
                <a:cubicBezTo>
                  <a:pt x="8266535" y="1796029"/>
                  <a:pt x="8235404" y="1854655"/>
                  <a:pt x="8195867" y="1875281"/>
                </a:cubicBezTo>
                <a:cubicBezTo>
                  <a:pt x="8182940" y="1881951"/>
                  <a:pt x="8161583" y="1891562"/>
                  <a:pt x="8151108" y="1884076"/>
                </a:cubicBezTo>
                <a:cubicBezTo>
                  <a:pt x="8135593" y="1872936"/>
                  <a:pt x="8147359" y="1824800"/>
                  <a:pt x="8147188" y="1800439"/>
                </a:cubicBezTo>
                <a:lnTo>
                  <a:pt x="8144688" y="1779440"/>
                </a:lnTo>
                <a:lnTo>
                  <a:pt x="8135868" y="1705318"/>
                </a:lnTo>
                <a:cubicBezTo>
                  <a:pt x="8131886" y="1690939"/>
                  <a:pt x="8126698" y="1677070"/>
                  <a:pt x="8120068" y="1663366"/>
                </a:cubicBezTo>
                <a:lnTo>
                  <a:pt x="8097995" y="1626388"/>
                </a:lnTo>
                <a:lnTo>
                  <a:pt x="8095623" y="1622416"/>
                </a:lnTo>
                <a:cubicBezTo>
                  <a:pt x="8061291" y="1604390"/>
                  <a:pt x="8041120" y="1581192"/>
                  <a:pt x="8026865" y="1555369"/>
                </a:cubicBezTo>
                <a:cubicBezTo>
                  <a:pt x="8067924" y="1521606"/>
                  <a:pt x="8155019" y="1506278"/>
                  <a:pt x="8215607" y="1544478"/>
                </a:cubicBezTo>
                <a:cubicBezTo>
                  <a:pt x="8251935" y="1567672"/>
                  <a:pt x="8262194" y="1607919"/>
                  <a:pt x="8268828" y="1645612"/>
                </a:cubicBezTo>
                <a:cubicBezTo>
                  <a:pt x="8303000" y="1643568"/>
                  <a:pt x="8352834" y="1630825"/>
                  <a:pt x="8360497" y="1678020"/>
                </a:cubicBezTo>
                <a:cubicBezTo>
                  <a:pt x="8352238" y="1705324"/>
                  <a:pt x="8329615" y="1696281"/>
                  <a:pt x="8314929" y="1706935"/>
                </a:cubicBezTo>
                <a:cubicBezTo>
                  <a:pt x="8292940" y="1798648"/>
                  <a:pt x="8286893" y="1889786"/>
                  <a:pt x="8325881" y="1977965"/>
                </a:cubicBezTo>
                <a:cubicBezTo>
                  <a:pt x="8339127" y="2007152"/>
                  <a:pt x="8358729" y="2034860"/>
                  <a:pt x="8358825" y="2070141"/>
                </a:cubicBezTo>
                <a:cubicBezTo>
                  <a:pt x="8358609" y="2088379"/>
                  <a:pt x="8354895" y="2106738"/>
                  <a:pt x="8348655" y="2123684"/>
                </a:cubicBezTo>
                <a:close/>
                <a:moveTo>
                  <a:pt x="8535475" y="1709732"/>
                </a:moveTo>
                <a:cubicBezTo>
                  <a:pt x="8533323" y="1713791"/>
                  <a:pt x="8530756" y="1717427"/>
                  <a:pt x="8528615" y="1721729"/>
                </a:cubicBezTo>
                <a:cubicBezTo>
                  <a:pt x="8504145" y="1722843"/>
                  <a:pt x="8465840" y="1714028"/>
                  <a:pt x="8441588" y="1703789"/>
                </a:cubicBezTo>
                <a:cubicBezTo>
                  <a:pt x="8433739" y="1656433"/>
                  <a:pt x="8516004" y="1685148"/>
                  <a:pt x="8539853" y="1695209"/>
                </a:cubicBezTo>
                <a:cubicBezTo>
                  <a:pt x="8539367" y="1701196"/>
                  <a:pt x="8537628" y="1705675"/>
                  <a:pt x="8535475" y="1709732"/>
                </a:cubicBezTo>
                <a:close/>
                <a:moveTo>
                  <a:pt x="3951831" y="12095775"/>
                </a:moveTo>
                <a:cubicBezTo>
                  <a:pt x="3944946" y="12077956"/>
                  <a:pt x="3952041" y="12038188"/>
                  <a:pt x="3931869" y="12036426"/>
                </a:cubicBezTo>
                <a:cubicBezTo>
                  <a:pt x="3936450" y="12050843"/>
                  <a:pt x="3936787" y="12066246"/>
                  <a:pt x="3928725" y="12085565"/>
                </a:cubicBezTo>
                <a:cubicBezTo>
                  <a:pt x="3940624" y="12085580"/>
                  <a:pt x="3941941" y="12105229"/>
                  <a:pt x="3951831" y="12095775"/>
                </a:cubicBezTo>
                <a:close/>
                <a:moveTo>
                  <a:pt x="8510217" y="1814815"/>
                </a:moveTo>
                <a:cubicBezTo>
                  <a:pt x="8469351" y="1806315"/>
                  <a:pt x="8456056" y="1775593"/>
                  <a:pt x="8423138" y="1761049"/>
                </a:cubicBezTo>
                <a:cubicBezTo>
                  <a:pt x="8422690" y="1747949"/>
                  <a:pt x="8430430" y="1745635"/>
                  <a:pt x="8433963" y="1737639"/>
                </a:cubicBezTo>
                <a:cubicBezTo>
                  <a:pt x="8473640" y="1749914"/>
                  <a:pt x="8522083" y="1772752"/>
                  <a:pt x="8510217" y="1814815"/>
                </a:cubicBezTo>
                <a:close/>
                <a:moveTo>
                  <a:pt x="3992345" y="12045033"/>
                </a:moveTo>
                <a:cubicBezTo>
                  <a:pt x="3989327" y="12038931"/>
                  <a:pt x="3980165" y="12034883"/>
                  <a:pt x="3976749" y="12028607"/>
                </a:cubicBezTo>
                <a:cubicBezTo>
                  <a:pt x="3969960" y="12041815"/>
                  <a:pt x="3973515" y="12051013"/>
                  <a:pt x="3987411" y="12056199"/>
                </a:cubicBezTo>
                <a:close/>
                <a:moveTo>
                  <a:pt x="3982981" y="12127652"/>
                </a:moveTo>
                <a:cubicBezTo>
                  <a:pt x="3995216" y="12093493"/>
                  <a:pt x="3968350" y="12057312"/>
                  <a:pt x="3951389" y="12045051"/>
                </a:cubicBezTo>
                <a:cubicBezTo>
                  <a:pt x="3961018" y="12063129"/>
                  <a:pt x="3959954" y="12086017"/>
                  <a:pt x="3960036" y="12108458"/>
                </a:cubicBezTo>
                <a:cubicBezTo>
                  <a:pt x="3967170" y="12114946"/>
                  <a:pt x="3977748" y="12120097"/>
                  <a:pt x="3982981" y="12127652"/>
                </a:cubicBezTo>
                <a:close/>
                <a:moveTo>
                  <a:pt x="4021433" y="12062175"/>
                </a:moveTo>
                <a:cubicBezTo>
                  <a:pt x="4006151" y="12048273"/>
                  <a:pt x="3999476" y="12076308"/>
                  <a:pt x="4014560" y="12077729"/>
                </a:cubicBezTo>
                <a:close/>
                <a:moveTo>
                  <a:pt x="3867256" y="12444759"/>
                </a:moveTo>
                <a:lnTo>
                  <a:pt x="3851397" y="12437337"/>
                </a:lnTo>
                <a:lnTo>
                  <a:pt x="3849013" y="12436221"/>
                </a:lnTo>
                <a:cubicBezTo>
                  <a:pt x="3843095" y="12433726"/>
                  <a:pt x="3838274" y="12433859"/>
                  <a:pt x="3837362" y="12443467"/>
                </a:cubicBezTo>
                <a:lnTo>
                  <a:pt x="3845947" y="12446964"/>
                </a:lnTo>
                <a:lnTo>
                  <a:pt x="3854657" y="12450513"/>
                </a:lnTo>
                <a:cubicBezTo>
                  <a:pt x="3859917" y="12451406"/>
                  <a:pt x="3864390" y="12450166"/>
                  <a:pt x="3867256" y="12444759"/>
                </a:cubicBezTo>
                <a:close/>
                <a:moveTo>
                  <a:pt x="3740977" y="12744565"/>
                </a:moveTo>
                <a:cubicBezTo>
                  <a:pt x="3733865" y="12721880"/>
                  <a:pt x="3737666" y="12694959"/>
                  <a:pt x="3715220" y="12677891"/>
                </a:cubicBezTo>
                <a:cubicBezTo>
                  <a:pt x="3708309" y="12696764"/>
                  <a:pt x="3728758" y="12762524"/>
                  <a:pt x="3740977" y="12744565"/>
                </a:cubicBezTo>
                <a:close/>
                <a:moveTo>
                  <a:pt x="4008305" y="12143608"/>
                </a:moveTo>
                <a:cubicBezTo>
                  <a:pt x="4012811" y="12115092"/>
                  <a:pt x="4003353" y="12092321"/>
                  <a:pt x="3995439" y="12069280"/>
                </a:cubicBezTo>
                <a:cubicBezTo>
                  <a:pt x="3989386" y="12098068"/>
                  <a:pt x="3988681" y="12124451"/>
                  <a:pt x="4008305" y="12143608"/>
                </a:cubicBezTo>
                <a:close/>
                <a:moveTo>
                  <a:pt x="4050580" y="12088878"/>
                </a:moveTo>
                <a:cubicBezTo>
                  <a:pt x="4045930" y="12085393"/>
                  <a:pt x="4045878" y="12080126"/>
                  <a:pt x="4037205" y="12078201"/>
                </a:cubicBezTo>
                <a:lnTo>
                  <a:pt x="4032095" y="12089767"/>
                </a:lnTo>
                <a:cubicBezTo>
                  <a:pt x="4040507" y="12094437"/>
                  <a:pt x="4046788" y="12095306"/>
                  <a:pt x="4050580" y="12088878"/>
                </a:cubicBezTo>
                <a:close/>
                <a:moveTo>
                  <a:pt x="3902505" y="12447939"/>
                </a:moveTo>
                <a:cubicBezTo>
                  <a:pt x="3887370" y="12441251"/>
                  <a:pt x="3868578" y="12414835"/>
                  <a:pt x="3854015" y="12432710"/>
                </a:cubicBezTo>
                <a:cubicBezTo>
                  <a:pt x="3869363" y="12435678"/>
                  <a:pt x="3892216" y="12457217"/>
                  <a:pt x="3902505" y="12447939"/>
                </a:cubicBezTo>
                <a:close/>
                <a:moveTo>
                  <a:pt x="4037629" y="12169912"/>
                </a:moveTo>
                <a:cubicBezTo>
                  <a:pt x="4044035" y="12140328"/>
                  <a:pt x="4032407" y="12117077"/>
                  <a:pt x="4021178" y="12094001"/>
                </a:cubicBezTo>
                <a:cubicBezTo>
                  <a:pt x="4012297" y="12124875"/>
                  <a:pt x="4011285" y="12153029"/>
                  <a:pt x="4037629" y="12169912"/>
                </a:cubicBezTo>
                <a:close/>
                <a:moveTo>
                  <a:pt x="4063005" y="12112482"/>
                </a:moveTo>
                <a:cubicBezTo>
                  <a:pt x="4071617" y="12104846"/>
                  <a:pt x="4057659" y="12090099"/>
                  <a:pt x="4051215" y="12098215"/>
                </a:cubicBezTo>
                <a:cubicBezTo>
                  <a:pt x="4058785" y="12101560"/>
                  <a:pt x="4051812" y="12110873"/>
                  <a:pt x="4063005" y="12112482"/>
                </a:cubicBezTo>
                <a:close/>
                <a:moveTo>
                  <a:pt x="3780500" y="12793013"/>
                </a:moveTo>
                <a:cubicBezTo>
                  <a:pt x="3768784" y="12767816"/>
                  <a:pt x="3782346" y="12732813"/>
                  <a:pt x="3754545" y="12713856"/>
                </a:cubicBezTo>
                <a:cubicBezTo>
                  <a:pt x="3758478" y="12739428"/>
                  <a:pt x="3757499" y="12789048"/>
                  <a:pt x="3780500" y="12793013"/>
                </a:cubicBezTo>
                <a:close/>
                <a:moveTo>
                  <a:pt x="3878721" y="12584724"/>
                </a:moveTo>
                <a:cubicBezTo>
                  <a:pt x="3850757" y="12574752"/>
                  <a:pt x="3820305" y="12557484"/>
                  <a:pt x="3800558" y="12568779"/>
                </a:cubicBezTo>
                <a:cubicBezTo>
                  <a:pt x="3828122" y="12578575"/>
                  <a:pt x="3862035" y="12603092"/>
                  <a:pt x="3878721" y="12584724"/>
                </a:cubicBezTo>
                <a:close/>
                <a:moveTo>
                  <a:pt x="3802309" y="12771665"/>
                </a:moveTo>
                <a:cubicBezTo>
                  <a:pt x="3795525" y="12760087"/>
                  <a:pt x="3803102" y="12742938"/>
                  <a:pt x="3788099" y="12734879"/>
                </a:cubicBezTo>
                <a:cubicBezTo>
                  <a:pt x="3785952" y="12747278"/>
                  <a:pt x="3788835" y="12779536"/>
                  <a:pt x="3802309" y="12771665"/>
                </a:cubicBezTo>
                <a:close/>
                <a:moveTo>
                  <a:pt x="4064718" y="12181882"/>
                </a:moveTo>
                <a:cubicBezTo>
                  <a:pt x="4056944" y="12161762"/>
                  <a:pt x="4067157" y="12134337"/>
                  <a:pt x="4046741" y="12119119"/>
                </a:cubicBezTo>
                <a:cubicBezTo>
                  <a:pt x="4045185" y="12139882"/>
                  <a:pt x="4043458" y="12190126"/>
                  <a:pt x="4064718" y="12181882"/>
                </a:cubicBezTo>
                <a:close/>
                <a:moveTo>
                  <a:pt x="4084935" y="12209405"/>
                </a:moveTo>
                <a:cubicBezTo>
                  <a:pt x="4098258" y="12190028"/>
                  <a:pt x="4086576" y="12136720"/>
                  <a:pt x="4069448" y="12129152"/>
                </a:cubicBezTo>
                <a:cubicBezTo>
                  <a:pt x="4076923" y="12155336"/>
                  <a:pt x="4068088" y="12187184"/>
                  <a:pt x="4084935" y="12209405"/>
                </a:cubicBezTo>
                <a:close/>
                <a:moveTo>
                  <a:pt x="4120819" y="12283603"/>
                </a:moveTo>
                <a:cubicBezTo>
                  <a:pt x="4120573" y="12273148"/>
                  <a:pt x="4109632" y="12257499"/>
                  <a:pt x="4114321" y="12245270"/>
                </a:cubicBezTo>
                <a:cubicBezTo>
                  <a:pt x="4076254" y="12227974"/>
                  <a:pt x="4047803" y="12195382"/>
                  <a:pt x="4014984" y="12169441"/>
                </a:cubicBezTo>
                <a:cubicBezTo>
                  <a:pt x="3961883" y="12126911"/>
                  <a:pt x="3920299" y="12097097"/>
                  <a:pt x="3867378" y="12058459"/>
                </a:cubicBezTo>
                <a:cubicBezTo>
                  <a:pt x="3777654" y="11992121"/>
                  <a:pt x="3685093" y="11919285"/>
                  <a:pt x="3599273" y="11857055"/>
                </a:cubicBezTo>
                <a:cubicBezTo>
                  <a:pt x="3587362" y="11848456"/>
                  <a:pt x="3569320" y="11821416"/>
                  <a:pt x="3554655" y="11833051"/>
                </a:cubicBezTo>
                <a:cubicBezTo>
                  <a:pt x="3545928" y="11825858"/>
                  <a:pt x="3549909" y="11852405"/>
                  <a:pt x="3540612" y="11845437"/>
                </a:cubicBezTo>
                <a:cubicBezTo>
                  <a:pt x="3533923" y="11864886"/>
                  <a:pt x="3558253" y="11868009"/>
                  <a:pt x="3568168" y="11875727"/>
                </a:cubicBezTo>
                <a:cubicBezTo>
                  <a:pt x="3603201" y="11903123"/>
                  <a:pt x="3641278" y="11929004"/>
                  <a:pt x="3679054" y="11956659"/>
                </a:cubicBezTo>
                <a:cubicBezTo>
                  <a:pt x="3826790" y="12066268"/>
                  <a:pt x="3954610" y="12191864"/>
                  <a:pt x="4116525" y="12292007"/>
                </a:cubicBezTo>
                <a:cubicBezTo>
                  <a:pt x="4119795" y="12289996"/>
                  <a:pt x="4120901" y="12287088"/>
                  <a:pt x="4120819" y="12283603"/>
                </a:cubicBezTo>
                <a:close/>
                <a:moveTo>
                  <a:pt x="3864506" y="12866836"/>
                </a:moveTo>
                <a:cubicBezTo>
                  <a:pt x="3840617" y="12860570"/>
                  <a:pt x="3848325" y="12842048"/>
                  <a:pt x="3830357" y="12833156"/>
                </a:cubicBezTo>
                <a:cubicBezTo>
                  <a:pt x="3810050" y="12853261"/>
                  <a:pt x="3859671" y="12884242"/>
                  <a:pt x="3864506" y="12866836"/>
                </a:cubicBezTo>
                <a:close/>
                <a:moveTo>
                  <a:pt x="3866797" y="12861651"/>
                </a:moveTo>
                <a:cubicBezTo>
                  <a:pt x="3871073" y="12853053"/>
                  <a:pt x="3868630" y="12846730"/>
                  <a:pt x="3863139" y="12841921"/>
                </a:cubicBezTo>
                <a:cubicBezTo>
                  <a:pt x="3859438" y="12850295"/>
                  <a:pt x="3861306" y="12856841"/>
                  <a:pt x="3866797" y="12861651"/>
                </a:cubicBezTo>
                <a:close/>
                <a:moveTo>
                  <a:pt x="8718549" y="1882789"/>
                </a:moveTo>
                <a:cubicBezTo>
                  <a:pt x="8700657" y="1848579"/>
                  <a:pt x="8708868" y="1804381"/>
                  <a:pt x="8706225" y="1764473"/>
                </a:cubicBezTo>
                <a:cubicBezTo>
                  <a:pt x="8721532" y="1797063"/>
                  <a:pt x="8711512" y="1844288"/>
                  <a:pt x="8718549" y="1882789"/>
                </a:cubicBezTo>
                <a:close/>
                <a:moveTo>
                  <a:pt x="4149869" y="12238096"/>
                </a:moveTo>
                <a:cubicBezTo>
                  <a:pt x="4120343" y="12224097"/>
                  <a:pt x="4140947" y="12168848"/>
                  <a:pt x="4113835" y="12143997"/>
                </a:cubicBezTo>
                <a:cubicBezTo>
                  <a:pt x="4107338" y="12171635"/>
                  <a:pt x="4124621" y="12190712"/>
                  <a:pt x="4116973" y="12218794"/>
                </a:cubicBezTo>
                <a:cubicBezTo>
                  <a:pt x="4105168" y="12195941"/>
                  <a:pt x="4116347" y="12164175"/>
                  <a:pt x="4094774" y="12145110"/>
                </a:cubicBezTo>
                <a:cubicBezTo>
                  <a:pt x="4092297" y="12171186"/>
                  <a:pt x="4110157" y="12190042"/>
                  <a:pt x="4098310" y="12220082"/>
                </a:cubicBezTo>
                <a:cubicBezTo>
                  <a:pt x="4115886" y="12228801"/>
                  <a:pt x="4120466" y="12243219"/>
                  <a:pt x="4144758" y="12249662"/>
                </a:cubicBezTo>
                <a:close/>
                <a:moveTo>
                  <a:pt x="4161420" y="12243200"/>
                </a:moveTo>
                <a:cubicBezTo>
                  <a:pt x="4161261" y="12227398"/>
                  <a:pt x="4168746" y="12208301"/>
                  <a:pt x="4153647" y="12198293"/>
                </a:cubicBezTo>
                <a:cubicBezTo>
                  <a:pt x="4150536" y="12215033"/>
                  <a:pt x="4153393" y="12230120"/>
                  <a:pt x="4161420" y="12243200"/>
                </a:cubicBezTo>
                <a:close/>
                <a:moveTo>
                  <a:pt x="8735688" y="1894558"/>
                </a:moveTo>
                <a:cubicBezTo>
                  <a:pt x="8725848" y="1860927"/>
                  <a:pt x="8715457" y="1814571"/>
                  <a:pt x="8723423" y="1782567"/>
                </a:cubicBezTo>
                <a:cubicBezTo>
                  <a:pt x="8733115" y="1799331"/>
                  <a:pt x="8727818" y="1820993"/>
                  <a:pt x="8730435" y="1840871"/>
                </a:cubicBezTo>
                <a:cubicBezTo>
                  <a:pt x="8732434" y="1859996"/>
                  <a:pt x="8745171" y="1879545"/>
                  <a:pt x="8735688" y="1894558"/>
                </a:cubicBezTo>
                <a:close/>
                <a:moveTo>
                  <a:pt x="8685130" y="2074925"/>
                </a:moveTo>
                <a:cubicBezTo>
                  <a:pt x="8686883" y="2046189"/>
                  <a:pt x="8680551" y="2019594"/>
                  <a:pt x="8664766" y="1995008"/>
                </a:cubicBezTo>
                <a:cubicBezTo>
                  <a:pt x="8599282" y="2044133"/>
                  <a:pt x="8561767" y="2132269"/>
                  <a:pt x="8517864" y="2209016"/>
                </a:cubicBezTo>
                <a:cubicBezTo>
                  <a:pt x="8465683" y="2300191"/>
                  <a:pt x="8437502" y="2371509"/>
                  <a:pt x="8409700" y="2454894"/>
                </a:cubicBezTo>
                <a:cubicBezTo>
                  <a:pt x="8387428" y="2519303"/>
                  <a:pt x="8371923" y="2586703"/>
                  <a:pt x="8392799" y="2636384"/>
                </a:cubicBezTo>
                <a:cubicBezTo>
                  <a:pt x="8405642" y="2627780"/>
                  <a:pt x="8430059" y="2616674"/>
                  <a:pt x="8432717" y="2598810"/>
                </a:cubicBezTo>
                <a:cubicBezTo>
                  <a:pt x="8430116" y="2601468"/>
                  <a:pt x="8426403" y="2601255"/>
                  <a:pt x="8423264" y="2600821"/>
                </a:cubicBezTo>
                <a:cubicBezTo>
                  <a:pt x="8400175" y="2549686"/>
                  <a:pt x="8411199" y="2474119"/>
                  <a:pt x="8433944" y="2403255"/>
                </a:cubicBezTo>
                <a:cubicBezTo>
                  <a:pt x="8458801" y="2327612"/>
                  <a:pt x="8509991" y="2248374"/>
                  <a:pt x="8547078" y="2188130"/>
                </a:cubicBezTo>
                <a:cubicBezTo>
                  <a:pt x="8582137" y="2130322"/>
                  <a:pt x="8606290" y="2056273"/>
                  <a:pt x="8657809" y="2049526"/>
                </a:cubicBezTo>
                <a:cubicBezTo>
                  <a:pt x="8666605" y="2050081"/>
                  <a:pt x="8679631" y="2065832"/>
                  <a:pt x="8685130" y="2074925"/>
                </a:cubicBezTo>
                <a:close/>
                <a:moveTo>
                  <a:pt x="8621965" y="2230150"/>
                </a:moveTo>
                <a:cubicBezTo>
                  <a:pt x="8624504" y="2223917"/>
                  <a:pt x="8626228" y="2217390"/>
                  <a:pt x="8626677" y="2210450"/>
                </a:cubicBezTo>
                <a:cubicBezTo>
                  <a:pt x="8590786" y="2250755"/>
                  <a:pt x="8559913" y="2302321"/>
                  <a:pt x="8537446" y="2358553"/>
                </a:cubicBezTo>
                <a:cubicBezTo>
                  <a:pt x="8522101" y="2396514"/>
                  <a:pt x="8502423" y="2433512"/>
                  <a:pt x="8509282" y="2458912"/>
                </a:cubicBezTo>
                <a:cubicBezTo>
                  <a:pt x="8523572" y="2423342"/>
                  <a:pt x="8530184" y="2394374"/>
                  <a:pt x="8547307" y="2361006"/>
                </a:cubicBezTo>
                <a:cubicBezTo>
                  <a:pt x="8564957" y="2326444"/>
                  <a:pt x="8575125" y="2306663"/>
                  <a:pt x="8589524" y="2281611"/>
                </a:cubicBezTo>
                <a:cubicBezTo>
                  <a:pt x="8599401" y="2264914"/>
                  <a:pt x="8614350" y="2248851"/>
                  <a:pt x="8621965" y="2230150"/>
                </a:cubicBezTo>
                <a:close/>
                <a:moveTo>
                  <a:pt x="4020203" y="12653434"/>
                </a:moveTo>
                <a:cubicBezTo>
                  <a:pt x="4015761" y="12641938"/>
                  <a:pt x="3999570" y="12637644"/>
                  <a:pt x="3994911" y="12654653"/>
                </a:cubicBezTo>
                <a:cubicBezTo>
                  <a:pt x="4006331" y="12661129"/>
                  <a:pt x="4014558" y="12661904"/>
                  <a:pt x="4020203" y="12653434"/>
                </a:cubicBezTo>
                <a:close/>
                <a:moveTo>
                  <a:pt x="4081350" y="12515044"/>
                </a:moveTo>
                <a:cubicBezTo>
                  <a:pt x="4115022" y="12447456"/>
                  <a:pt x="4003399" y="12466300"/>
                  <a:pt x="3970931" y="12460059"/>
                </a:cubicBezTo>
                <a:cubicBezTo>
                  <a:pt x="3964986" y="12474592"/>
                  <a:pt x="3970752" y="12485243"/>
                  <a:pt x="3965603" y="12500129"/>
                </a:cubicBezTo>
                <a:cubicBezTo>
                  <a:pt x="4006970" y="12513163"/>
                  <a:pt x="4039585" y="12501833"/>
                  <a:pt x="4081350" y="12515044"/>
                </a:cubicBezTo>
                <a:close/>
                <a:moveTo>
                  <a:pt x="4245300" y="12158512"/>
                </a:moveTo>
                <a:cubicBezTo>
                  <a:pt x="4249019" y="12151561"/>
                  <a:pt x="4251273" y="12142754"/>
                  <a:pt x="4251542" y="12131909"/>
                </a:cubicBezTo>
                <a:cubicBezTo>
                  <a:pt x="4194347" y="12077083"/>
                  <a:pt x="4124121" y="12031277"/>
                  <a:pt x="4061013" y="11983372"/>
                </a:cubicBezTo>
                <a:cubicBezTo>
                  <a:pt x="4028240" y="11958404"/>
                  <a:pt x="3993292" y="11928662"/>
                  <a:pt x="3969243" y="11910885"/>
                </a:cubicBezTo>
                <a:cubicBezTo>
                  <a:pt x="3941343" y="11889978"/>
                  <a:pt x="3910847" y="11876026"/>
                  <a:pt x="3884092" y="11854671"/>
                </a:cubicBezTo>
                <a:cubicBezTo>
                  <a:pt x="3858804" y="11835394"/>
                  <a:pt x="3837136" y="11810089"/>
                  <a:pt x="3811846" y="11790812"/>
                </a:cubicBezTo>
                <a:cubicBezTo>
                  <a:pt x="3787578" y="11772461"/>
                  <a:pt x="3762213" y="11759824"/>
                  <a:pt x="3738074" y="11740101"/>
                </a:cubicBezTo>
                <a:cubicBezTo>
                  <a:pt x="3717569" y="11722937"/>
                  <a:pt x="3698734" y="11699838"/>
                  <a:pt x="3672051" y="11692339"/>
                </a:cubicBezTo>
                <a:cubicBezTo>
                  <a:pt x="3652396" y="11705582"/>
                  <a:pt x="3621080" y="11727974"/>
                  <a:pt x="3614882" y="11749546"/>
                </a:cubicBezTo>
                <a:cubicBezTo>
                  <a:pt x="3735750" y="11827262"/>
                  <a:pt x="3880927" y="11940507"/>
                  <a:pt x="3991649" y="12026134"/>
                </a:cubicBezTo>
                <a:cubicBezTo>
                  <a:pt x="4035980" y="12060499"/>
                  <a:pt x="4081408" y="12089151"/>
                  <a:pt x="4119895" y="12119504"/>
                </a:cubicBezTo>
                <a:cubicBezTo>
                  <a:pt x="4141378" y="12136623"/>
                  <a:pt x="4158238" y="12167430"/>
                  <a:pt x="4186338" y="12176032"/>
                </a:cubicBezTo>
                <a:cubicBezTo>
                  <a:pt x="4209802" y="12183540"/>
                  <a:pt x="4234144" y="12179369"/>
                  <a:pt x="4245300" y="12158512"/>
                </a:cubicBezTo>
                <a:close/>
                <a:moveTo>
                  <a:pt x="8779444" y="1915994"/>
                </a:moveTo>
                <a:cubicBezTo>
                  <a:pt x="8765944" y="1910029"/>
                  <a:pt x="8779283" y="1890580"/>
                  <a:pt x="8760526" y="1893291"/>
                </a:cubicBezTo>
                <a:cubicBezTo>
                  <a:pt x="8752778" y="1863568"/>
                  <a:pt x="8750768" y="1831598"/>
                  <a:pt x="8743196" y="1801475"/>
                </a:cubicBezTo>
                <a:cubicBezTo>
                  <a:pt x="8735011" y="1836112"/>
                  <a:pt x="8759525" y="1870852"/>
                  <a:pt x="8747328" y="1898457"/>
                </a:cubicBezTo>
                <a:cubicBezTo>
                  <a:pt x="8737954" y="1858452"/>
                  <a:pt x="8733170" y="1816650"/>
                  <a:pt x="8734123" y="1772602"/>
                </a:cubicBezTo>
                <a:cubicBezTo>
                  <a:pt x="8771711" y="1790644"/>
                  <a:pt x="8744624" y="1846576"/>
                  <a:pt x="8767244" y="1878088"/>
                </a:cubicBezTo>
                <a:cubicBezTo>
                  <a:pt x="8769332" y="1855102"/>
                  <a:pt x="8759590" y="1837409"/>
                  <a:pt x="8762826" y="1813974"/>
                </a:cubicBezTo>
                <a:cubicBezTo>
                  <a:pt x="8778385" y="1844279"/>
                  <a:pt x="8776332" y="1881147"/>
                  <a:pt x="8779444" y="1915994"/>
                </a:cubicBezTo>
                <a:close/>
                <a:moveTo>
                  <a:pt x="8656270" y="2201631"/>
                </a:moveTo>
                <a:cubicBezTo>
                  <a:pt x="8661431" y="2154411"/>
                  <a:pt x="8696499" y="2100891"/>
                  <a:pt x="8656558" y="2064204"/>
                </a:cubicBezTo>
                <a:cubicBezTo>
                  <a:pt x="8620058" y="2067116"/>
                  <a:pt x="8604814" y="2111308"/>
                  <a:pt x="8583766" y="2148177"/>
                </a:cubicBezTo>
                <a:cubicBezTo>
                  <a:pt x="8560383" y="2189250"/>
                  <a:pt x="8528030" y="2230166"/>
                  <a:pt x="8504036" y="2274776"/>
                </a:cubicBezTo>
                <a:cubicBezTo>
                  <a:pt x="8469430" y="2338020"/>
                  <a:pt x="8445268" y="2407782"/>
                  <a:pt x="8434811" y="2458374"/>
                </a:cubicBezTo>
                <a:cubicBezTo>
                  <a:pt x="8425002" y="2502112"/>
                  <a:pt x="8409592" y="2550991"/>
                  <a:pt x="8431135" y="2581928"/>
                </a:cubicBezTo>
                <a:cubicBezTo>
                  <a:pt x="8462442" y="2568155"/>
                  <a:pt x="8498444" y="2517903"/>
                  <a:pt x="8517067" y="2483295"/>
                </a:cubicBezTo>
                <a:cubicBezTo>
                  <a:pt x="8506716" y="2478721"/>
                  <a:pt x="8497660" y="2480907"/>
                  <a:pt x="8487513" y="2468333"/>
                </a:cubicBezTo>
                <a:cubicBezTo>
                  <a:pt x="8501625" y="2453626"/>
                  <a:pt x="8496895" y="2432021"/>
                  <a:pt x="8503526" y="2411629"/>
                </a:cubicBezTo>
                <a:cubicBezTo>
                  <a:pt x="8526410" y="2343682"/>
                  <a:pt x="8565767" y="2269686"/>
                  <a:pt x="8618067" y="2193318"/>
                </a:cubicBezTo>
                <a:cubicBezTo>
                  <a:pt x="8630262" y="2191567"/>
                  <a:pt x="8640233" y="2204540"/>
                  <a:pt x="8656270" y="2201631"/>
                </a:cubicBezTo>
                <a:close/>
                <a:moveTo>
                  <a:pt x="8549329" y="2456028"/>
                </a:moveTo>
                <a:cubicBezTo>
                  <a:pt x="8545442" y="2427645"/>
                  <a:pt x="8562665" y="2393828"/>
                  <a:pt x="8569995" y="2362782"/>
                </a:cubicBezTo>
                <a:cubicBezTo>
                  <a:pt x="8574997" y="2390706"/>
                  <a:pt x="8562823" y="2423421"/>
                  <a:pt x="8549329" y="2456028"/>
                </a:cubicBezTo>
                <a:close/>
                <a:moveTo>
                  <a:pt x="8676390" y="2206713"/>
                </a:moveTo>
                <a:cubicBezTo>
                  <a:pt x="8684059" y="2175356"/>
                  <a:pt x="8696913" y="2130107"/>
                  <a:pt x="8686443" y="2110726"/>
                </a:cubicBezTo>
                <a:cubicBezTo>
                  <a:pt x="8690617" y="2141128"/>
                  <a:pt x="8664707" y="2178228"/>
                  <a:pt x="8676390" y="2206713"/>
                </a:cubicBezTo>
                <a:close/>
                <a:moveTo>
                  <a:pt x="4121776" y="12520511"/>
                </a:moveTo>
                <a:cubicBezTo>
                  <a:pt x="4128211" y="12508101"/>
                  <a:pt x="4121035" y="12500641"/>
                  <a:pt x="4115406" y="12492909"/>
                </a:cubicBezTo>
                <a:cubicBezTo>
                  <a:pt x="4102371" y="12497637"/>
                  <a:pt x="4108013" y="12513954"/>
                  <a:pt x="4121776" y="12520511"/>
                </a:cubicBezTo>
                <a:close/>
                <a:moveTo>
                  <a:pt x="8798600" y="1939151"/>
                </a:moveTo>
                <a:cubicBezTo>
                  <a:pt x="8783098" y="1905511"/>
                  <a:pt x="8781014" y="1867277"/>
                  <a:pt x="8778886" y="1828065"/>
                </a:cubicBezTo>
                <a:cubicBezTo>
                  <a:pt x="8794317" y="1842538"/>
                  <a:pt x="8787192" y="1866179"/>
                  <a:pt x="8790530" y="1884397"/>
                </a:cubicBezTo>
                <a:cubicBezTo>
                  <a:pt x="8793470" y="1902440"/>
                  <a:pt x="8804750" y="1919862"/>
                  <a:pt x="8798600" y="1939151"/>
                </a:cubicBezTo>
                <a:close/>
                <a:moveTo>
                  <a:pt x="8579008" y="2483834"/>
                </a:moveTo>
                <a:cubicBezTo>
                  <a:pt x="8573975" y="2478264"/>
                  <a:pt x="8576157" y="2470146"/>
                  <a:pt x="8576848" y="2463282"/>
                </a:cubicBezTo>
                <a:cubicBezTo>
                  <a:pt x="8571500" y="2459485"/>
                  <a:pt x="8568573" y="2468229"/>
                  <a:pt x="8562149" y="2461567"/>
                </a:cubicBezTo>
                <a:cubicBezTo>
                  <a:pt x="8574281" y="2437291"/>
                  <a:pt x="8560603" y="2407825"/>
                  <a:pt x="8580295" y="2389758"/>
                </a:cubicBezTo>
                <a:cubicBezTo>
                  <a:pt x="8591014" y="2393060"/>
                  <a:pt x="8578267" y="2401768"/>
                  <a:pt x="8581341" y="2406472"/>
                </a:cubicBezTo>
                <a:cubicBezTo>
                  <a:pt x="8585183" y="2406257"/>
                  <a:pt x="8588948" y="2404097"/>
                  <a:pt x="8592320" y="2401763"/>
                </a:cubicBezTo>
                <a:cubicBezTo>
                  <a:pt x="8599428" y="2411118"/>
                  <a:pt x="8589110" y="2422811"/>
                  <a:pt x="8587435" y="2434021"/>
                </a:cubicBezTo>
                <a:cubicBezTo>
                  <a:pt x="8583932" y="2452549"/>
                  <a:pt x="8587660" y="2473795"/>
                  <a:pt x="8579008" y="2483834"/>
                </a:cubicBezTo>
                <a:close/>
                <a:moveTo>
                  <a:pt x="8816365" y="1951196"/>
                </a:moveTo>
                <a:cubicBezTo>
                  <a:pt x="8799406" y="1918710"/>
                  <a:pt x="8803352" y="1878640"/>
                  <a:pt x="8795409" y="1842929"/>
                </a:cubicBezTo>
                <a:cubicBezTo>
                  <a:pt x="8813324" y="1847480"/>
                  <a:pt x="8806936" y="1875898"/>
                  <a:pt x="8809408" y="1892851"/>
                </a:cubicBezTo>
                <a:cubicBezTo>
                  <a:pt x="8812184" y="1912341"/>
                  <a:pt x="8822992" y="1932977"/>
                  <a:pt x="8816365" y="1951196"/>
                </a:cubicBezTo>
                <a:close/>
                <a:moveTo>
                  <a:pt x="3972634" y="12927005"/>
                </a:moveTo>
                <a:cubicBezTo>
                  <a:pt x="3952999" y="12899261"/>
                  <a:pt x="3949228" y="12864704"/>
                  <a:pt x="3925968" y="12838697"/>
                </a:cubicBezTo>
                <a:cubicBezTo>
                  <a:pt x="3910916" y="12854451"/>
                  <a:pt x="3896354" y="12872326"/>
                  <a:pt x="3883300" y="12893253"/>
                </a:cubicBezTo>
                <a:cubicBezTo>
                  <a:pt x="3907607" y="12912574"/>
                  <a:pt x="3954389" y="12937057"/>
                  <a:pt x="3972634" y="12927005"/>
                </a:cubicBezTo>
                <a:close/>
                <a:moveTo>
                  <a:pt x="8596771" y="2502182"/>
                </a:moveTo>
                <a:cubicBezTo>
                  <a:pt x="8588883" y="2489728"/>
                  <a:pt x="8597957" y="2469192"/>
                  <a:pt x="8600062" y="2453601"/>
                </a:cubicBezTo>
                <a:cubicBezTo>
                  <a:pt x="8602743" y="2437792"/>
                  <a:pt x="8599391" y="2415070"/>
                  <a:pt x="8614660" y="2411904"/>
                </a:cubicBezTo>
                <a:cubicBezTo>
                  <a:pt x="8611844" y="2439925"/>
                  <a:pt x="8607744" y="2480597"/>
                  <a:pt x="8596771" y="2502182"/>
                </a:cubicBezTo>
                <a:close/>
                <a:moveTo>
                  <a:pt x="4314840" y="12237577"/>
                </a:moveTo>
                <a:cubicBezTo>
                  <a:pt x="4291490" y="12213913"/>
                  <a:pt x="4289370" y="12164830"/>
                  <a:pt x="4260382" y="12153929"/>
                </a:cubicBezTo>
                <a:cubicBezTo>
                  <a:pt x="4262787" y="12163573"/>
                  <a:pt x="4259447" y="12175443"/>
                  <a:pt x="4254381" y="12187983"/>
                </a:cubicBezTo>
                <a:cubicBezTo>
                  <a:pt x="4237053" y="12192721"/>
                  <a:pt x="4215724" y="12187110"/>
                  <a:pt x="4202568" y="12201795"/>
                </a:cubicBezTo>
                <a:cubicBezTo>
                  <a:pt x="4196592" y="12223942"/>
                  <a:pt x="4217446" y="12236016"/>
                  <a:pt x="4208995" y="12259454"/>
                </a:cubicBezTo>
                <a:cubicBezTo>
                  <a:pt x="4182511" y="12264436"/>
                  <a:pt x="4149407" y="12253146"/>
                  <a:pt x="4133188" y="12285545"/>
                </a:cubicBezTo>
                <a:cubicBezTo>
                  <a:pt x="4163991" y="12322513"/>
                  <a:pt x="4219358" y="12293110"/>
                  <a:pt x="4263707" y="12311276"/>
                </a:cubicBezTo>
                <a:cubicBezTo>
                  <a:pt x="4279582" y="12283968"/>
                  <a:pt x="4296568" y="12259535"/>
                  <a:pt x="4314840" y="12237577"/>
                </a:cubicBezTo>
                <a:close/>
                <a:moveTo>
                  <a:pt x="8617385" y="2502808"/>
                </a:moveTo>
                <a:cubicBezTo>
                  <a:pt x="8616032" y="2506555"/>
                  <a:pt x="8613970" y="2509883"/>
                  <a:pt x="8610780" y="2512562"/>
                </a:cubicBezTo>
                <a:cubicBezTo>
                  <a:pt x="8603885" y="2500376"/>
                  <a:pt x="8612677" y="2482614"/>
                  <a:pt x="8615384" y="2467936"/>
                </a:cubicBezTo>
                <a:cubicBezTo>
                  <a:pt x="8618348" y="2454815"/>
                  <a:pt x="8615622" y="2435331"/>
                  <a:pt x="8628543" y="2428533"/>
                </a:cubicBezTo>
                <a:cubicBezTo>
                  <a:pt x="8639232" y="2438547"/>
                  <a:pt x="8624651" y="2452308"/>
                  <a:pt x="8621825" y="2464048"/>
                </a:cubicBezTo>
                <a:cubicBezTo>
                  <a:pt x="8619128" y="2476565"/>
                  <a:pt x="8621443" y="2491568"/>
                  <a:pt x="8617385" y="2502808"/>
                </a:cubicBezTo>
                <a:close/>
                <a:moveTo>
                  <a:pt x="8847242" y="1985830"/>
                </a:moveTo>
                <a:cubicBezTo>
                  <a:pt x="8839302" y="1975605"/>
                  <a:pt x="8841771" y="1961343"/>
                  <a:pt x="8838056" y="1949146"/>
                </a:cubicBezTo>
                <a:cubicBezTo>
                  <a:pt x="8829198" y="1948591"/>
                  <a:pt x="8840792" y="1961390"/>
                  <a:pt x="8833282" y="1968627"/>
                </a:cubicBezTo>
                <a:cubicBezTo>
                  <a:pt x="8818715" y="1934363"/>
                  <a:pt x="8812243" y="1896959"/>
                  <a:pt x="8817159" y="1855471"/>
                </a:cubicBezTo>
                <a:cubicBezTo>
                  <a:pt x="8832914" y="1881623"/>
                  <a:pt x="8817444" y="1919888"/>
                  <a:pt x="8836268" y="1944518"/>
                </a:cubicBezTo>
                <a:cubicBezTo>
                  <a:pt x="8839918" y="1917823"/>
                  <a:pt x="8823907" y="1898754"/>
                  <a:pt x="8832938" y="1869639"/>
                </a:cubicBezTo>
                <a:cubicBezTo>
                  <a:pt x="8842180" y="1886677"/>
                  <a:pt x="8841993" y="1907705"/>
                  <a:pt x="8844427" y="1926053"/>
                </a:cubicBezTo>
                <a:cubicBezTo>
                  <a:pt x="8846907" y="1945380"/>
                  <a:pt x="8851392" y="1965594"/>
                  <a:pt x="8847242" y="1985830"/>
                </a:cubicBezTo>
                <a:close/>
                <a:moveTo>
                  <a:pt x="4111279" y="12724183"/>
                </a:moveTo>
                <a:cubicBezTo>
                  <a:pt x="4087500" y="12703666"/>
                  <a:pt x="4075784" y="12678469"/>
                  <a:pt x="4047983" y="12659512"/>
                </a:cubicBezTo>
                <a:cubicBezTo>
                  <a:pt x="4028007" y="12665940"/>
                  <a:pt x="4013674" y="12688684"/>
                  <a:pt x="4003420" y="12719428"/>
                </a:cubicBezTo>
                <a:cubicBezTo>
                  <a:pt x="4042972" y="12731183"/>
                  <a:pt x="4078879" y="12731795"/>
                  <a:pt x="4111279" y="12724183"/>
                </a:cubicBezTo>
                <a:close/>
                <a:moveTo>
                  <a:pt x="8628644" y="2533057"/>
                </a:moveTo>
                <a:cubicBezTo>
                  <a:pt x="8616947" y="2507523"/>
                  <a:pt x="8632156" y="2476352"/>
                  <a:pt x="8640182" y="2446270"/>
                </a:cubicBezTo>
                <a:cubicBezTo>
                  <a:pt x="8650727" y="2472243"/>
                  <a:pt x="8630687" y="2504595"/>
                  <a:pt x="8628644" y="2533057"/>
                </a:cubicBezTo>
                <a:close/>
                <a:moveTo>
                  <a:pt x="4310409" y="12309030"/>
                </a:moveTo>
                <a:cubicBezTo>
                  <a:pt x="4302175" y="12303961"/>
                  <a:pt x="4295716" y="12303491"/>
                  <a:pt x="4291923" y="12309919"/>
                </a:cubicBezTo>
                <a:cubicBezTo>
                  <a:pt x="4299269" y="12312689"/>
                  <a:pt x="4305905" y="12312759"/>
                  <a:pt x="4310409" y="12309030"/>
                </a:cubicBezTo>
                <a:close/>
                <a:moveTo>
                  <a:pt x="8868314" y="1995147"/>
                </a:moveTo>
                <a:cubicBezTo>
                  <a:pt x="8856088" y="1980253"/>
                  <a:pt x="8857668" y="1954850"/>
                  <a:pt x="8854424" y="1934908"/>
                </a:cubicBezTo>
                <a:cubicBezTo>
                  <a:pt x="8851583" y="1915145"/>
                  <a:pt x="8842164" y="1893898"/>
                  <a:pt x="8850392" y="1878551"/>
                </a:cubicBezTo>
                <a:cubicBezTo>
                  <a:pt x="8863705" y="1895348"/>
                  <a:pt x="8857863" y="1918394"/>
                  <a:pt x="8860879" y="1937760"/>
                </a:cubicBezTo>
                <a:cubicBezTo>
                  <a:pt x="8863439" y="1955976"/>
                  <a:pt x="8873963" y="1975812"/>
                  <a:pt x="8868314" y="1995147"/>
                </a:cubicBezTo>
                <a:close/>
                <a:moveTo>
                  <a:pt x="8655037" y="2535084"/>
                </a:moveTo>
                <a:cubicBezTo>
                  <a:pt x="8652990" y="2537515"/>
                  <a:pt x="8650263" y="2534881"/>
                  <a:pt x="8647238" y="2534021"/>
                </a:cubicBezTo>
                <a:cubicBezTo>
                  <a:pt x="8639147" y="2517107"/>
                  <a:pt x="8640918" y="2477873"/>
                  <a:pt x="8654856" y="2471646"/>
                </a:cubicBezTo>
                <a:cubicBezTo>
                  <a:pt x="8661891" y="2490951"/>
                  <a:pt x="8648355" y="2514982"/>
                  <a:pt x="8655037" y="2535084"/>
                </a:cubicBezTo>
                <a:close/>
                <a:moveTo>
                  <a:pt x="8903088" y="2006714"/>
                </a:moveTo>
                <a:cubicBezTo>
                  <a:pt x="8895052" y="2017453"/>
                  <a:pt x="8891637" y="2000702"/>
                  <a:pt x="8890954" y="1993731"/>
                </a:cubicBezTo>
                <a:cubicBezTo>
                  <a:pt x="8884171" y="1993116"/>
                  <a:pt x="8881395" y="2000464"/>
                  <a:pt x="8877348" y="1991530"/>
                </a:cubicBezTo>
                <a:cubicBezTo>
                  <a:pt x="8879237" y="1954258"/>
                  <a:pt x="8863646" y="1923553"/>
                  <a:pt x="8871801" y="1883810"/>
                </a:cubicBezTo>
                <a:cubicBezTo>
                  <a:pt x="8886057" y="1905828"/>
                  <a:pt x="8873150" y="1938232"/>
                  <a:pt x="8883596" y="1961424"/>
                </a:cubicBezTo>
                <a:cubicBezTo>
                  <a:pt x="8895972" y="1948315"/>
                  <a:pt x="8877252" y="1925754"/>
                  <a:pt x="8886979" y="1904806"/>
                </a:cubicBezTo>
                <a:cubicBezTo>
                  <a:pt x="8898189" y="1936911"/>
                  <a:pt x="8893804" y="1974509"/>
                  <a:pt x="8903088" y="2006714"/>
                </a:cubicBezTo>
                <a:close/>
                <a:moveTo>
                  <a:pt x="4355923" y="12310549"/>
                </a:moveTo>
                <a:cubicBezTo>
                  <a:pt x="4350683" y="12298700"/>
                  <a:pt x="4332551" y="12298792"/>
                  <a:pt x="4327708" y="12311906"/>
                </a:cubicBezTo>
                <a:cubicBezTo>
                  <a:pt x="4339083" y="12317409"/>
                  <a:pt x="4348814" y="12316942"/>
                  <a:pt x="4355923" y="12310549"/>
                </a:cubicBezTo>
                <a:close/>
                <a:moveTo>
                  <a:pt x="8673277" y="2550678"/>
                </a:moveTo>
                <a:cubicBezTo>
                  <a:pt x="8666628" y="2528254"/>
                  <a:pt x="8667453" y="2503905"/>
                  <a:pt x="8676543" y="2477980"/>
                </a:cubicBezTo>
                <a:cubicBezTo>
                  <a:pt x="8685997" y="2481207"/>
                  <a:pt x="8682794" y="2495951"/>
                  <a:pt x="8682446" y="2505302"/>
                </a:cubicBezTo>
                <a:cubicBezTo>
                  <a:pt x="8681837" y="2521667"/>
                  <a:pt x="8681934" y="2540720"/>
                  <a:pt x="8673277" y="2550678"/>
                </a:cubicBezTo>
                <a:close/>
                <a:moveTo>
                  <a:pt x="4251712" y="12559333"/>
                </a:moveTo>
                <a:cubicBezTo>
                  <a:pt x="4221476" y="12538345"/>
                  <a:pt x="4189184" y="12477840"/>
                  <a:pt x="4155458" y="12486296"/>
                </a:cubicBezTo>
                <a:cubicBezTo>
                  <a:pt x="4191486" y="12506028"/>
                  <a:pt x="4215178" y="12553677"/>
                  <a:pt x="4251712" y="12559333"/>
                </a:cubicBezTo>
                <a:close/>
                <a:moveTo>
                  <a:pt x="4245899" y="12584948"/>
                </a:moveTo>
                <a:cubicBezTo>
                  <a:pt x="4247761" y="12583089"/>
                  <a:pt x="4247812" y="12580013"/>
                  <a:pt x="4244840" y="12574886"/>
                </a:cubicBezTo>
                <a:cubicBezTo>
                  <a:pt x="4237823" y="12583227"/>
                  <a:pt x="4201365" y="12570932"/>
                  <a:pt x="4212852" y="12591260"/>
                </a:cubicBezTo>
                <a:cubicBezTo>
                  <a:pt x="4218413" y="12585138"/>
                  <a:pt x="4240312" y="12590523"/>
                  <a:pt x="4245899" y="12584948"/>
                </a:cubicBezTo>
                <a:close/>
                <a:moveTo>
                  <a:pt x="8932519" y="2025614"/>
                </a:moveTo>
                <a:cubicBezTo>
                  <a:pt x="8920277" y="2015934"/>
                  <a:pt x="8930190" y="2004179"/>
                  <a:pt x="8911062" y="2009015"/>
                </a:cubicBezTo>
                <a:cubicBezTo>
                  <a:pt x="8906144" y="1977419"/>
                  <a:pt x="8895696" y="1934836"/>
                  <a:pt x="8906353" y="1905376"/>
                </a:cubicBezTo>
                <a:cubicBezTo>
                  <a:pt x="8914649" y="1934669"/>
                  <a:pt x="8907942" y="1970145"/>
                  <a:pt x="8919265" y="1997928"/>
                </a:cubicBezTo>
                <a:cubicBezTo>
                  <a:pt x="8927422" y="1977329"/>
                  <a:pt x="8907236" y="1946105"/>
                  <a:pt x="8919955" y="1915183"/>
                </a:cubicBezTo>
                <a:cubicBezTo>
                  <a:pt x="8923953" y="1952067"/>
                  <a:pt x="8935935" y="1985836"/>
                  <a:pt x="8932519" y="2025614"/>
                </a:cubicBezTo>
                <a:close/>
                <a:moveTo>
                  <a:pt x="8694809" y="2568588"/>
                </a:moveTo>
                <a:cubicBezTo>
                  <a:pt x="8684521" y="2559754"/>
                  <a:pt x="8689372" y="2538070"/>
                  <a:pt x="8691447" y="2523737"/>
                </a:cubicBezTo>
                <a:cubicBezTo>
                  <a:pt x="8694271" y="2508782"/>
                  <a:pt x="8696877" y="2488966"/>
                  <a:pt x="8707435" y="2486483"/>
                </a:cubicBezTo>
                <a:cubicBezTo>
                  <a:pt x="8703989" y="2513553"/>
                  <a:pt x="8700543" y="2540623"/>
                  <a:pt x="8694809" y="2568588"/>
                </a:cubicBezTo>
                <a:close/>
                <a:moveTo>
                  <a:pt x="4384835" y="12328090"/>
                </a:moveTo>
                <a:cubicBezTo>
                  <a:pt x="4382812" y="12334824"/>
                  <a:pt x="4378032" y="12332712"/>
                  <a:pt x="4375741" y="12337896"/>
                </a:cubicBezTo>
                <a:cubicBezTo>
                  <a:pt x="4288061" y="12327280"/>
                  <a:pt x="4204204" y="12327409"/>
                  <a:pt x="4117857" y="12320243"/>
                </a:cubicBezTo>
                <a:cubicBezTo>
                  <a:pt x="4037274" y="12245072"/>
                  <a:pt x="3938995" y="12191638"/>
                  <a:pt x="3853554" y="12120995"/>
                </a:cubicBezTo>
                <a:cubicBezTo>
                  <a:pt x="3827156" y="12098844"/>
                  <a:pt x="3806235" y="12072916"/>
                  <a:pt x="3779083" y="12051386"/>
                </a:cubicBezTo>
                <a:cubicBezTo>
                  <a:pt x="3725182" y="12008502"/>
                  <a:pt x="3669560" y="11966288"/>
                  <a:pt x="3614123" y="11927969"/>
                </a:cubicBezTo>
                <a:cubicBezTo>
                  <a:pt x="3568560" y="11896398"/>
                  <a:pt x="3513329" y="11874854"/>
                  <a:pt x="3491227" y="11832197"/>
                </a:cubicBezTo>
                <a:cubicBezTo>
                  <a:pt x="3435410" y="11806581"/>
                  <a:pt x="3390704" y="11776341"/>
                  <a:pt x="3374135" y="11735175"/>
                </a:cubicBezTo>
                <a:cubicBezTo>
                  <a:pt x="3405210" y="11699329"/>
                  <a:pt x="3462098" y="11578121"/>
                  <a:pt x="3512913" y="11576263"/>
                </a:cubicBezTo>
                <a:cubicBezTo>
                  <a:pt x="3538017" y="11575437"/>
                  <a:pt x="3578947" y="11612113"/>
                  <a:pt x="3614946" y="11635169"/>
                </a:cubicBezTo>
                <a:cubicBezTo>
                  <a:pt x="3794750" y="11750843"/>
                  <a:pt x="3917052" y="11858747"/>
                  <a:pt x="4081260" y="11978494"/>
                </a:cubicBezTo>
                <a:cubicBezTo>
                  <a:pt x="4112791" y="12001960"/>
                  <a:pt x="4145249" y="12024404"/>
                  <a:pt x="4174613" y="12047390"/>
                </a:cubicBezTo>
                <a:cubicBezTo>
                  <a:pt x="4207034" y="12073154"/>
                  <a:pt x="4242802" y="12091342"/>
                  <a:pt x="4263762" y="12113951"/>
                </a:cubicBezTo>
                <a:cubicBezTo>
                  <a:pt x="4288000" y="12139914"/>
                  <a:pt x="4301298" y="12182018"/>
                  <a:pt x="4319315" y="12216673"/>
                </a:cubicBezTo>
                <a:cubicBezTo>
                  <a:pt x="4340526" y="12257031"/>
                  <a:pt x="4361952" y="12293668"/>
                  <a:pt x="4384835" y="12328090"/>
                </a:cubicBezTo>
                <a:close/>
                <a:moveTo>
                  <a:pt x="8778322" y="2409162"/>
                </a:moveTo>
                <a:cubicBezTo>
                  <a:pt x="8773026" y="2400633"/>
                  <a:pt x="8746786" y="2379043"/>
                  <a:pt x="8737198" y="2386707"/>
                </a:cubicBezTo>
                <a:cubicBezTo>
                  <a:pt x="8743387" y="2397534"/>
                  <a:pt x="8767923" y="2412183"/>
                  <a:pt x="8778322" y="2409162"/>
                </a:cubicBezTo>
                <a:close/>
                <a:moveTo>
                  <a:pt x="8710761" y="2573538"/>
                </a:moveTo>
                <a:cubicBezTo>
                  <a:pt x="8705045" y="2552053"/>
                  <a:pt x="8710531" y="2528882"/>
                  <a:pt x="8719453" y="2504386"/>
                </a:cubicBezTo>
                <a:cubicBezTo>
                  <a:pt x="8726045" y="2523888"/>
                  <a:pt x="8720506" y="2557936"/>
                  <a:pt x="8710761" y="2573538"/>
                </a:cubicBezTo>
                <a:close/>
                <a:moveTo>
                  <a:pt x="8959819" y="2020838"/>
                </a:moveTo>
                <a:cubicBezTo>
                  <a:pt x="8957852" y="2024217"/>
                  <a:pt x="8953215" y="2020752"/>
                  <a:pt x="8949467" y="2019568"/>
                </a:cubicBezTo>
                <a:cubicBezTo>
                  <a:pt x="8942201" y="1986619"/>
                  <a:pt x="8934363" y="1953889"/>
                  <a:pt x="8936986" y="1916812"/>
                </a:cubicBezTo>
                <a:cubicBezTo>
                  <a:pt x="8952349" y="1948619"/>
                  <a:pt x="8945599" y="1988592"/>
                  <a:pt x="8959819" y="2020838"/>
                </a:cubicBezTo>
                <a:close/>
                <a:moveTo>
                  <a:pt x="8798108" y="2390294"/>
                </a:moveTo>
                <a:cubicBezTo>
                  <a:pt x="8809958" y="2368872"/>
                  <a:pt x="8818358" y="2348782"/>
                  <a:pt x="8806839" y="2332743"/>
                </a:cubicBezTo>
                <a:cubicBezTo>
                  <a:pt x="8799564" y="2343810"/>
                  <a:pt x="8789911" y="2374295"/>
                  <a:pt x="8798108" y="2390294"/>
                </a:cubicBezTo>
                <a:close/>
                <a:moveTo>
                  <a:pt x="8789974" y="2440016"/>
                </a:moveTo>
                <a:cubicBezTo>
                  <a:pt x="8775815" y="2429952"/>
                  <a:pt x="8745240" y="2439768"/>
                  <a:pt x="8728857" y="2456331"/>
                </a:cubicBezTo>
                <a:cubicBezTo>
                  <a:pt x="8751655" y="2467356"/>
                  <a:pt x="8781432" y="2457187"/>
                  <a:pt x="8789974" y="2440016"/>
                </a:cubicBezTo>
                <a:close/>
                <a:moveTo>
                  <a:pt x="4316855" y="12563805"/>
                </a:moveTo>
                <a:cubicBezTo>
                  <a:pt x="4299162" y="12560754"/>
                  <a:pt x="4282940" y="12564073"/>
                  <a:pt x="4269733" y="12573492"/>
                </a:cubicBezTo>
                <a:cubicBezTo>
                  <a:pt x="4288934" y="12579593"/>
                  <a:pt x="4303650" y="12573224"/>
                  <a:pt x="4316855" y="12563805"/>
                </a:cubicBezTo>
                <a:close/>
                <a:moveTo>
                  <a:pt x="8977763" y="2018229"/>
                </a:moveTo>
                <a:cubicBezTo>
                  <a:pt x="8975780" y="2021638"/>
                  <a:pt x="8970943" y="2018549"/>
                  <a:pt x="8967175" y="2017360"/>
                </a:cubicBezTo>
                <a:cubicBezTo>
                  <a:pt x="8965400" y="2000862"/>
                  <a:pt x="8963308" y="1981843"/>
                  <a:pt x="8961662" y="1963974"/>
                </a:cubicBezTo>
                <a:cubicBezTo>
                  <a:pt x="8960287" y="1947652"/>
                  <a:pt x="8955401" y="1927399"/>
                  <a:pt x="8965330" y="1914644"/>
                </a:cubicBezTo>
                <a:cubicBezTo>
                  <a:pt x="8972152" y="1930515"/>
                  <a:pt x="8969995" y="1950513"/>
                  <a:pt x="8970842" y="1968030"/>
                </a:cubicBezTo>
                <a:cubicBezTo>
                  <a:pt x="8972089" y="1985723"/>
                  <a:pt x="8972890" y="2002266"/>
                  <a:pt x="8977763" y="2018229"/>
                </a:cubicBezTo>
                <a:close/>
                <a:moveTo>
                  <a:pt x="8729933" y="2584107"/>
                </a:moveTo>
                <a:cubicBezTo>
                  <a:pt x="8719726" y="2568148"/>
                  <a:pt x="8721785" y="2537095"/>
                  <a:pt x="8733522" y="2523198"/>
                </a:cubicBezTo>
                <a:cubicBezTo>
                  <a:pt x="8740758" y="2541661"/>
                  <a:pt x="8732582" y="2563333"/>
                  <a:pt x="8729933" y="2584107"/>
                </a:cubicBezTo>
                <a:close/>
                <a:moveTo>
                  <a:pt x="9003336" y="2003107"/>
                </a:moveTo>
                <a:cubicBezTo>
                  <a:pt x="8991516" y="1989306"/>
                  <a:pt x="9002348" y="1966926"/>
                  <a:pt x="8989563" y="1953175"/>
                </a:cubicBezTo>
                <a:cubicBezTo>
                  <a:pt x="8983381" y="1975703"/>
                  <a:pt x="8997568" y="1990550"/>
                  <a:pt x="8987568" y="2014251"/>
                </a:cubicBezTo>
                <a:cubicBezTo>
                  <a:pt x="8978601" y="1999327"/>
                  <a:pt x="8982408" y="1980039"/>
                  <a:pt x="8980945" y="1964142"/>
                </a:cubicBezTo>
                <a:cubicBezTo>
                  <a:pt x="8980010" y="1947048"/>
                  <a:pt x="8974031" y="1929632"/>
                  <a:pt x="8978888" y="1912237"/>
                </a:cubicBezTo>
                <a:cubicBezTo>
                  <a:pt x="8991857" y="1921303"/>
                  <a:pt x="8984353" y="1922278"/>
                  <a:pt x="8999797" y="1921476"/>
                </a:cubicBezTo>
                <a:cubicBezTo>
                  <a:pt x="8996982" y="1950257"/>
                  <a:pt x="9010146" y="1972754"/>
                  <a:pt x="9003336" y="2003107"/>
                </a:cubicBezTo>
                <a:close/>
                <a:moveTo>
                  <a:pt x="9020534" y="1978436"/>
                </a:moveTo>
                <a:cubicBezTo>
                  <a:pt x="9003950" y="1962456"/>
                  <a:pt x="9001096" y="1928507"/>
                  <a:pt x="9009722" y="1911168"/>
                </a:cubicBezTo>
                <a:cubicBezTo>
                  <a:pt x="9015130" y="1932785"/>
                  <a:pt x="9020537" y="1954403"/>
                  <a:pt x="9020534" y="1978436"/>
                </a:cubicBezTo>
                <a:close/>
                <a:moveTo>
                  <a:pt x="9028834" y="1989268"/>
                </a:moveTo>
                <a:cubicBezTo>
                  <a:pt x="9045443" y="1951777"/>
                  <a:pt x="9042201" y="1903709"/>
                  <a:pt x="9049627" y="1878813"/>
                </a:cubicBezTo>
                <a:cubicBezTo>
                  <a:pt x="9062119" y="1838678"/>
                  <a:pt x="9085918" y="1822561"/>
                  <a:pt x="9097120" y="1779954"/>
                </a:cubicBezTo>
                <a:cubicBezTo>
                  <a:pt x="9111426" y="1724927"/>
                  <a:pt x="9081903" y="1659094"/>
                  <a:pt x="9021208" y="1630374"/>
                </a:cubicBezTo>
                <a:cubicBezTo>
                  <a:pt x="8957501" y="1599847"/>
                  <a:pt x="8886318" y="1600259"/>
                  <a:pt x="8832866" y="1612309"/>
                </a:cubicBezTo>
                <a:cubicBezTo>
                  <a:pt x="8802757" y="1618979"/>
                  <a:pt x="8765789" y="1624997"/>
                  <a:pt x="8750818" y="1634076"/>
                </a:cubicBezTo>
                <a:cubicBezTo>
                  <a:pt x="8739246" y="1640852"/>
                  <a:pt x="8736716" y="1653050"/>
                  <a:pt x="8726880" y="1663447"/>
                </a:cubicBezTo>
                <a:cubicBezTo>
                  <a:pt x="8714442" y="1676499"/>
                  <a:pt x="8695471" y="1679530"/>
                  <a:pt x="8697116" y="1697377"/>
                </a:cubicBezTo>
                <a:cubicBezTo>
                  <a:pt x="8705080" y="1712785"/>
                  <a:pt x="8717640" y="1726419"/>
                  <a:pt x="8711641" y="1747547"/>
                </a:cubicBezTo>
                <a:cubicBezTo>
                  <a:pt x="8706765" y="1759660"/>
                  <a:pt x="8695555" y="1753756"/>
                  <a:pt x="8691923" y="1767369"/>
                </a:cubicBezTo>
                <a:cubicBezTo>
                  <a:pt x="8692678" y="1799091"/>
                  <a:pt x="8705360" y="1839411"/>
                  <a:pt x="8700604" y="1862039"/>
                </a:cubicBezTo>
                <a:cubicBezTo>
                  <a:pt x="8685511" y="1844432"/>
                  <a:pt x="8698307" y="1802529"/>
                  <a:pt x="8679792" y="1794824"/>
                </a:cubicBezTo>
                <a:cubicBezTo>
                  <a:pt x="8677497" y="1811881"/>
                  <a:pt x="8691500" y="1835189"/>
                  <a:pt x="8682111" y="1846734"/>
                </a:cubicBezTo>
                <a:cubicBezTo>
                  <a:pt x="8667064" y="1830099"/>
                  <a:pt x="8670578" y="1805971"/>
                  <a:pt x="8661452" y="1786720"/>
                </a:cubicBezTo>
                <a:cubicBezTo>
                  <a:pt x="8635738" y="1843841"/>
                  <a:pt x="8713271" y="1881903"/>
                  <a:pt x="8749472" y="1916445"/>
                </a:cubicBezTo>
                <a:cubicBezTo>
                  <a:pt x="8786072" y="1951164"/>
                  <a:pt x="8815967" y="1992431"/>
                  <a:pt x="8852259" y="2012747"/>
                </a:cubicBezTo>
                <a:cubicBezTo>
                  <a:pt x="8908580" y="2043815"/>
                  <a:pt x="8977067" y="2044114"/>
                  <a:pt x="9004476" y="2021983"/>
                </a:cubicBezTo>
                <a:cubicBezTo>
                  <a:pt x="9015554" y="2013087"/>
                  <a:pt x="9023297" y="2001765"/>
                  <a:pt x="9028834" y="1989268"/>
                </a:cubicBezTo>
                <a:close/>
                <a:moveTo>
                  <a:pt x="9092058" y="1864746"/>
                </a:moveTo>
                <a:cubicBezTo>
                  <a:pt x="9089923" y="1860950"/>
                  <a:pt x="9085842" y="1857244"/>
                  <a:pt x="9078314" y="1854869"/>
                </a:cubicBezTo>
                <a:cubicBezTo>
                  <a:pt x="9070601" y="1864777"/>
                  <a:pt x="9088190" y="1873500"/>
                  <a:pt x="9092058" y="1864746"/>
                </a:cubicBezTo>
                <a:close/>
                <a:moveTo>
                  <a:pt x="8798507" y="2539470"/>
                </a:moveTo>
                <a:cubicBezTo>
                  <a:pt x="8795954" y="2515016"/>
                  <a:pt x="8811946" y="2486379"/>
                  <a:pt x="8798196" y="2464594"/>
                </a:cubicBezTo>
                <a:cubicBezTo>
                  <a:pt x="8784281" y="2491769"/>
                  <a:pt x="8783512" y="2516183"/>
                  <a:pt x="8790842" y="2538463"/>
                </a:cubicBezTo>
                <a:cubicBezTo>
                  <a:pt x="8788730" y="2543242"/>
                  <a:pt x="8795104" y="2541774"/>
                  <a:pt x="8798507" y="2539470"/>
                </a:cubicBezTo>
                <a:close/>
                <a:moveTo>
                  <a:pt x="8870074" y="2388293"/>
                </a:moveTo>
                <a:cubicBezTo>
                  <a:pt x="8844812" y="2382844"/>
                  <a:pt x="8825073" y="2402684"/>
                  <a:pt x="8804699" y="2417484"/>
                </a:cubicBezTo>
                <a:cubicBezTo>
                  <a:pt x="8830185" y="2423508"/>
                  <a:pt x="8850335" y="2408134"/>
                  <a:pt x="8870074" y="2388293"/>
                </a:cubicBezTo>
                <a:close/>
                <a:moveTo>
                  <a:pt x="8763181" y="2632379"/>
                </a:moveTo>
                <a:cubicBezTo>
                  <a:pt x="8753819" y="2613849"/>
                  <a:pt x="8761642" y="2590917"/>
                  <a:pt x="8768901" y="2568216"/>
                </a:cubicBezTo>
                <a:cubicBezTo>
                  <a:pt x="8778649" y="2586917"/>
                  <a:pt x="8764207" y="2611242"/>
                  <a:pt x="8763181" y="2632379"/>
                </a:cubicBezTo>
                <a:close/>
                <a:moveTo>
                  <a:pt x="9119185" y="1836784"/>
                </a:moveTo>
                <a:lnTo>
                  <a:pt x="9106825" y="1831323"/>
                </a:lnTo>
                <a:lnTo>
                  <a:pt x="9104188" y="1837292"/>
                </a:lnTo>
                <a:lnTo>
                  <a:pt x="9116547" y="1842753"/>
                </a:lnTo>
                <a:close/>
                <a:moveTo>
                  <a:pt x="4394622" y="12554788"/>
                </a:moveTo>
                <a:lnTo>
                  <a:pt x="4390041" y="12565157"/>
                </a:lnTo>
                <a:cubicBezTo>
                  <a:pt x="4308862" y="12596978"/>
                  <a:pt x="4165471" y="12657558"/>
                  <a:pt x="4102434" y="12536276"/>
                </a:cubicBezTo>
                <a:cubicBezTo>
                  <a:pt x="4024822" y="12532014"/>
                  <a:pt x="3942913" y="12523471"/>
                  <a:pt x="3845297" y="12508464"/>
                </a:cubicBezTo>
                <a:cubicBezTo>
                  <a:pt x="3838818" y="12507508"/>
                  <a:pt x="3830502" y="12505383"/>
                  <a:pt x="3821551" y="12503491"/>
                </a:cubicBezTo>
                <a:lnTo>
                  <a:pt x="3814467" y="12502572"/>
                </a:lnTo>
                <a:lnTo>
                  <a:pt x="3793977" y="12499911"/>
                </a:lnTo>
                <a:cubicBezTo>
                  <a:pt x="3775913" y="12499853"/>
                  <a:pt x="3760083" y="12506325"/>
                  <a:pt x="3756054" y="12530525"/>
                </a:cubicBezTo>
                <a:lnTo>
                  <a:pt x="3791726" y="12542743"/>
                </a:lnTo>
                <a:lnTo>
                  <a:pt x="3822870" y="12553411"/>
                </a:lnTo>
                <a:cubicBezTo>
                  <a:pt x="3895282" y="12577742"/>
                  <a:pt x="3980998" y="12604532"/>
                  <a:pt x="4048708" y="12616931"/>
                </a:cubicBezTo>
                <a:cubicBezTo>
                  <a:pt x="4078329" y="12666246"/>
                  <a:pt x="4134950" y="12705087"/>
                  <a:pt x="4165543" y="12754356"/>
                </a:cubicBezTo>
                <a:cubicBezTo>
                  <a:pt x="4141559" y="12770929"/>
                  <a:pt x="4106244" y="12753895"/>
                  <a:pt x="4074710" y="12750927"/>
                </a:cubicBezTo>
                <a:cubicBezTo>
                  <a:pt x="4044770" y="12748661"/>
                  <a:pt x="4010580" y="12743088"/>
                  <a:pt x="3990050" y="12762618"/>
                </a:cubicBezTo>
                <a:cubicBezTo>
                  <a:pt x="3972712" y="12726714"/>
                  <a:pt x="3891877" y="12679379"/>
                  <a:pt x="3818326" y="12644043"/>
                </a:cubicBezTo>
                <a:lnTo>
                  <a:pt x="3751265" y="12614216"/>
                </a:lnTo>
                <a:lnTo>
                  <a:pt x="3749824" y="12613575"/>
                </a:lnTo>
                <a:cubicBezTo>
                  <a:pt x="3732125" y="12606231"/>
                  <a:pt x="3722947" y="12618382"/>
                  <a:pt x="3707107" y="12613291"/>
                </a:cubicBezTo>
                <a:cubicBezTo>
                  <a:pt x="3710227" y="12614312"/>
                  <a:pt x="3700803" y="12595847"/>
                  <a:pt x="3689823" y="12592113"/>
                </a:cubicBezTo>
                <a:lnTo>
                  <a:pt x="3688719" y="12592356"/>
                </a:lnTo>
                <a:lnTo>
                  <a:pt x="3678733" y="12594557"/>
                </a:lnTo>
                <a:cubicBezTo>
                  <a:pt x="3676297" y="12598724"/>
                  <a:pt x="3676228" y="12602715"/>
                  <a:pt x="3677697" y="12606292"/>
                </a:cubicBezTo>
                <a:lnTo>
                  <a:pt x="3682076" y="12611232"/>
                </a:lnTo>
                <a:lnTo>
                  <a:pt x="3685887" y="12615534"/>
                </a:lnTo>
                <a:cubicBezTo>
                  <a:pt x="3693313" y="12620543"/>
                  <a:pt x="3703564" y="12622927"/>
                  <a:pt x="3709994" y="12620764"/>
                </a:cubicBezTo>
                <a:cubicBezTo>
                  <a:pt x="3714103" y="12632470"/>
                  <a:pt x="3720847" y="12642392"/>
                  <a:pt x="3729273" y="12651231"/>
                </a:cubicBezTo>
                <a:lnTo>
                  <a:pt x="3729983" y="12651811"/>
                </a:lnTo>
                <a:lnTo>
                  <a:pt x="3758648" y="12675211"/>
                </a:lnTo>
                <a:cubicBezTo>
                  <a:pt x="3780330" y="12689975"/>
                  <a:pt x="3804937" y="12703231"/>
                  <a:pt x="3824865" y="12720616"/>
                </a:cubicBezTo>
                <a:cubicBezTo>
                  <a:pt x="3865294" y="12755164"/>
                  <a:pt x="3887706" y="12804630"/>
                  <a:pt x="3952779" y="12820036"/>
                </a:cubicBezTo>
                <a:cubicBezTo>
                  <a:pt x="3963879" y="12873561"/>
                  <a:pt x="3994909" y="12919687"/>
                  <a:pt x="4022491" y="12967148"/>
                </a:cubicBezTo>
                <a:cubicBezTo>
                  <a:pt x="4004320" y="12995347"/>
                  <a:pt x="3976765" y="12965057"/>
                  <a:pt x="3953888" y="12955426"/>
                </a:cubicBezTo>
                <a:cubicBezTo>
                  <a:pt x="3859545" y="12914694"/>
                  <a:pt x="3827647" y="12879151"/>
                  <a:pt x="3769222" y="12818538"/>
                </a:cubicBezTo>
                <a:cubicBezTo>
                  <a:pt x="3734361" y="12782161"/>
                  <a:pt x="3699861" y="12749280"/>
                  <a:pt x="3672175" y="12720364"/>
                </a:cubicBezTo>
                <a:cubicBezTo>
                  <a:pt x="3632910" y="12747822"/>
                  <a:pt x="3618246" y="12838109"/>
                  <a:pt x="3581155" y="12870342"/>
                </a:cubicBezTo>
                <a:cubicBezTo>
                  <a:pt x="3549909" y="12852723"/>
                  <a:pt x="3543362" y="12825519"/>
                  <a:pt x="3547731" y="12794082"/>
                </a:cubicBezTo>
                <a:cubicBezTo>
                  <a:pt x="3382978" y="12690779"/>
                  <a:pt x="3285042" y="12561228"/>
                  <a:pt x="3112835" y="12460828"/>
                </a:cubicBezTo>
                <a:cubicBezTo>
                  <a:pt x="3127813" y="12373063"/>
                  <a:pt x="3201151" y="12253407"/>
                  <a:pt x="3232045" y="12164094"/>
                </a:cubicBezTo>
                <a:cubicBezTo>
                  <a:pt x="3242999" y="12156540"/>
                  <a:pt x="3262299" y="12168881"/>
                  <a:pt x="3271300" y="12157128"/>
                </a:cubicBezTo>
                <a:cubicBezTo>
                  <a:pt x="3288844" y="12161543"/>
                  <a:pt x="3288422" y="12173273"/>
                  <a:pt x="3297942" y="12180816"/>
                </a:cubicBezTo>
                <a:cubicBezTo>
                  <a:pt x="3453555" y="12210009"/>
                  <a:pt x="3598902" y="12211784"/>
                  <a:pt x="3769345" y="12278513"/>
                </a:cubicBezTo>
                <a:cubicBezTo>
                  <a:pt x="3795547" y="12292473"/>
                  <a:pt x="3800162" y="12249705"/>
                  <a:pt x="3826050" y="12261143"/>
                </a:cubicBezTo>
                <a:cubicBezTo>
                  <a:pt x="3871680" y="12286071"/>
                  <a:pt x="3851600" y="12335831"/>
                  <a:pt x="3824271" y="12389061"/>
                </a:cubicBezTo>
                <a:cubicBezTo>
                  <a:pt x="3915801" y="12386602"/>
                  <a:pt x="4016383" y="12456308"/>
                  <a:pt x="4119018" y="12457801"/>
                </a:cubicBezTo>
                <a:cubicBezTo>
                  <a:pt x="4146523" y="12458038"/>
                  <a:pt x="4169227" y="12443282"/>
                  <a:pt x="4191034" y="12446720"/>
                </a:cubicBezTo>
                <a:cubicBezTo>
                  <a:pt x="4264103" y="12458031"/>
                  <a:pt x="4306246" y="12512402"/>
                  <a:pt x="4381205" y="12543139"/>
                </a:cubicBezTo>
                <a:cubicBezTo>
                  <a:pt x="4390512" y="12529615"/>
                  <a:pt x="4385645" y="12554635"/>
                  <a:pt x="4394622" y="12554788"/>
                </a:cubicBezTo>
                <a:close/>
                <a:moveTo>
                  <a:pt x="8782609" y="2638872"/>
                </a:moveTo>
                <a:cubicBezTo>
                  <a:pt x="8774715" y="2617488"/>
                  <a:pt x="8779627" y="2593287"/>
                  <a:pt x="8787829" y="2568183"/>
                </a:cubicBezTo>
                <a:cubicBezTo>
                  <a:pt x="8793708" y="2588676"/>
                  <a:pt x="8792340" y="2623392"/>
                  <a:pt x="8782609" y="2638872"/>
                </a:cubicBezTo>
                <a:close/>
                <a:moveTo>
                  <a:pt x="9159826" y="1785784"/>
                </a:moveTo>
                <a:lnTo>
                  <a:pt x="9153846" y="1783142"/>
                </a:lnTo>
                <a:lnTo>
                  <a:pt x="9151209" y="1789110"/>
                </a:lnTo>
                <a:lnTo>
                  <a:pt x="9157189" y="1791752"/>
                </a:lnTo>
                <a:close/>
                <a:moveTo>
                  <a:pt x="9150031" y="1825208"/>
                </a:moveTo>
                <a:cubicBezTo>
                  <a:pt x="9144274" y="1823140"/>
                  <a:pt x="9135889" y="1815155"/>
                  <a:pt x="9135035" y="1825716"/>
                </a:cubicBezTo>
                <a:cubicBezTo>
                  <a:pt x="9141860" y="1829683"/>
                  <a:pt x="9146948" y="1830029"/>
                  <a:pt x="9150031" y="1825208"/>
                </a:cubicBezTo>
                <a:close/>
                <a:moveTo>
                  <a:pt x="9176929" y="1764331"/>
                </a:moveTo>
                <a:cubicBezTo>
                  <a:pt x="9170808" y="1758773"/>
                  <a:pt x="9159249" y="1769835"/>
                  <a:pt x="9165276" y="1773449"/>
                </a:cubicBezTo>
                <a:cubicBezTo>
                  <a:pt x="9167913" y="1767481"/>
                  <a:pt x="9175407" y="1773170"/>
                  <a:pt x="9176929" y="1764331"/>
                </a:cubicBezTo>
                <a:close/>
                <a:moveTo>
                  <a:pt x="8868745" y="2477677"/>
                </a:moveTo>
                <a:cubicBezTo>
                  <a:pt x="8854891" y="2465843"/>
                  <a:pt x="8837369" y="2426683"/>
                  <a:pt x="8814154" y="2439275"/>
                </a:cubicBezTo>
                <a:cubicBezTo>
                  <a:pt x="8794848" y="2455975"/>
                  <a:pt x="8850238" y="2494730"/>
                  <a:pt x="8868745" y="2477677"/>
                </a:cubicBezTo>
                <a:close/>
                <a:moveTo>
                  <a:pt x="9212599" y="1707329"/>
                </a:moveTo>
                <a:cubicBezTo>
                  <a:pt x="9189431" y="1712311"/>
                  <a:pt x="9174780" y="1740078"/>
                  <a:pt x="9157359" y="1759013"/>
                </a:cubicBezTo>
                <a:cubicBezTo>
                  <a:pt x="9179460" y="1752133"/>
                  <a:pt x="9195226" y="1727236"/>
                  <a:pt x="9212599" y="1707329"/>
                </a:cubicBezTo>
                <a:close/>
                <a:moveTo>
                  <a:pt x="8804918" y="2642431"/>
                </a:moveTo>
                <a:cubicBezTo>
                  <a:pt x="8797997" y="2623258"/>
                  <a:pt x="8799470" y="2589307"/>
                  <a:pt x="8813950" y="2573427"/>
                </a:cubicBezTo>
                <a:cubicBezTo>
                  <a:pt x="8818617" y="2579756"/>
                  <a:pt x="8815057" y="2590980"/>
                  <a:pt x="8814165" y="2597222"/>
                </a:cubicBezTo>
                <a:cubicBezTo>
                  <a:pt x="8812110" y="2612430"/>
                  <a:pt x="8811887" y="2625603"/>
                  <a:pt x="8804918" y="2642431"/>
                </a:cubicBezTo>
                <a:close/>
                <a:moveTo>
                  <a:pt x="9131865" y="1935037"/>
                </a:moveTo>
                <a:lnTo>
                  <a:pt x="9129242" y="1938322"/>
                </a:lnTo>
                <a:lnTo>
                  <a:pt x="9125266" y="1931079"/>
                </a:lnTo>
                <a:lnTo>
                  <a:pt x="9125090" y="1931535"/>
                </a:lnTo>
                <a:cubicBezTo>
                  <a:pt x="9124657" y="1934673"/>
                  <a:pt x="9125516" y="1937311"/>
                  <a:pt x="9128817" y="1939008"/>
                </a:cubicBezTo>
                <a:close/>
                <a:moveTo>
                  <a:pt x="9253320" y="1672259"/>
                </a:moveTo>
                <a:cubicBezTo>
                  <a:pt x="9254073" y="1670756"/>
                  <a:pt x="9253952" y="1669008"/>
                  <a:pt x="9252387" y="1666890"/>
                </a:cubicBezTo>
                <a:cubicBezTo>
                  <a:pt x="9249128" y="1672108"/>
                  <a:pt x="9231165" y="1671780"/>
                  <a:pt x="9238319" y="1682551"/>
                </a:cubicBezTo>
                <a:cubicBezTo>
                  <a:pt x="9240930" y="1679067"/>
                  <a:pt x="9251060" y="1676766"/>
                  <a:pt x="9253320" y="1672259"/>
                </a:cubicBezTo>
                <a:close/>
                <a:moveTo>
                  <a:pt x="8821907" y="2656237"/>
                </a:moveTo>
                <a:cubicBezTo>
                  <a:pt x="8812334" y="2630331"/>
                  <a:pt x="8815804" y="2590397"/>
                  <a:pt x="8829701" y="2567793"/>
                </a:cubicBezTo>
                <a:cubicBezTo>
                  <a:pt x="8831867" y="2596081"/>
                  <a:pt x="8823824" y="2626454"/>
                  <a:pt x="8821907" y="2656237"/>
                </a:cubicBezTo>
                <a:close/>
                <a:moveTo>
                  <a:pt x="9207383" y="1784921"/>
                </a:moveTo>
                <a:cubicBezTo>
                  <a:pt x="9200863" y="1779186"/>
                  <a:pt x="9199513" y="1771456"/>
                  <a:pt x="9190296" y="1766433"/>
                </a:cubicBezTo>
                <a:cubicBezTo>
                  <a:pt x="9184096" y="1779387"/>
                  <a:pt x="9170670" y="1772028"/>
                  <a:pt x="9164422" y="1784010"/>
                </a:cubicBezTo>
                <a:cubicBezTo>
                  <a:pt x="9176932" y="1780502"/>
                  <a:pt x="9182517" y="1799139"/>
                  <a:pt x="9191379" y="1788787"/>
                </a:cubicBezTo>
                <a:cubicBezTo>
                  <a:pt x="9186771" y="1786276"/>
                  <a:pt x="9180439" y="1784429"/>
                  <a:pt x="9184846" y="1778767"/>
                </a:cubicBezTo>
                <a:cubicBezTo>
                  <a:pt x="9190522" y="1783177"/>
                  <a:pt x="9201217" y="1794561"/>
                  <a:pt x="9207383" y="1784921"/>
                </a:cubicBezTo>
                <a:close/>
                <a:moveTo>
                  <a:pt x="8896968" y="2495859"/>
                </a:moveTo>
                <a:cubicBezTo>
                  <a:pt x="8873706" y="2507479"/>
                  <a:pt x="8845097" y="2493410"/>
                  <a:pt x="8816135" y="2480137"/>
                </a:cubicBezTo>
                <a:cubicBezTo>
                  <a:pt x="8808066" y="2507038"/>
                  <a:pt x="8825305" y="2540361"/>
                  <a:pt x="8794240" y="2564242"/>
                </a:cubicBezTo>
                <a:cubicBezTo>
                  <a:pt x="8781468" y="2558599"/>
                  <a:pt x="8781618" y="2549621"/>
                  <a:pt x="8772696" y="2542822"/>
                </a:cubicBezTo>
                <a:cubicBezTo>
                  <a:pt x="8778289" y="2517207"/>
                  <a:pt x="8775783" y="2493726"/>
                  <a:pt x="8780050" y="2468954"/>
                </a:cubicBezTo>
                <a:cubicBezTo>
                  <a:pt x="8757032" y="2473541"/>
                  <a:pt x="8718921" y="2480979"/>
                  <a:pt x="8704041" y="2452031"/>
                </a:cubicBezTo>
                <a:cubicBezTo>
                  <a:pt x="8722819" y="2436526"/>
                  <a:pt x="8744016" y="2430659"/>
                  <a:pt x="8764991" y="2424217"/>
                </a:cubicBezTo>
                <a:cubicBezTo>
                  <a:pt x="8754305" y="2405214"/>
                  <a:pt x="8707726" y="2395106"/>
                  <a:pt x="8710185" y="2373344"/>
                </a:cubicBezTo>
                <a:cubicBezTo>
                  <a:pt x="8730958" y="2358720"/>
                  <a:pt x="8759426" y="2369870"/>
                  <a:pt x="8781769" y="2391643"/>
                </a:cubicBezTo>
                <a:cubicBezTo>
                  <a:pt x="8792220" y="2361511"/>
                  <a:pt x="8782586" y="2323931"/>
                  <a:pt x="8799613" y="2300512"/>
                </a:cubicBezTo>
                <a:cubicBezTo>
                  <a:pt x="8815509" y="2314200"/>
                  <a:pt x="8827591" y="2325727"/>
                  <a:pt x="8828393" y="2342267"/>
                </a:cubicBezTo>
                <a:cubicBezTo>
                  <a:pt x="8829641" y="2359955"/>
                  <a:pt x="8812190" y="2374619"/>
                  <a:pt x="8815833" y="2393365"/>
                </a:cubicBezTo>
                <a:cubicBezTo>
                  <a:pt x="8839799" y="2380153"/>
                  <a:pt x="8873435" y="2356932"/>
                  <a:pt x="8895894" y="2373044"/>
                </a:cubicBezTo>
                <a:cubicBezTo>
                  <a:pt x="8888142" y="2402465"/>
                  <a:pt x="8858026" y="2417720"/>
                  <a:pt x="8838167" y="2427035"/>
                </a:cubicBezTo>
                <a:cubicBezTo>
                  <a:pt x="8835364" y="2437698"/>
                  <a:pt x="8853077" y="2436479"/>
                  <a:pt x="8859712" y="2448456"/>
                </a:cubicBezTo>
                <a:cubicBezTo>
                  <a:pt x="8870269" y="2468829"/>
                  <a:pt x="8887398" y="2479730"/>
                  <a:pt x="8896968" y="2495859"/>
                </a:cubicBezTo>
                <a:close/>
                <a:moveTo>
                  <a:pt x="9195805" y="1819753"/>
                </a:moveTo>
                <a:cubicBezTo>
                  <a:pt x="9182579" y="1820567"/>
                  <a:pt x="9182529" y="1803424"/>
                  <a:pt x="9178696" y="1808864"/>
                </a:cubicBezTo>
                <a:cubicBezTo>
                  <a:pt x="9183728" y="1820124"/>
                  <a:pt x="9171064" y="1816430"/>
                  <a:pt x="9167994" y="1825536"/>
                </a:cubicBezTo>
                <a:cubicBezTo>
                  <a:pt x="9182755" y="1820169"/>
                  <a:pt x="9181010" y="1828434"/>
                  <a:pt x="9195805" y="1819753"/>
                </a:cubicBezTo>
                <a:close/>
                <a:moveTo>
                  <a:pt x="9242745" y="1713516"/>
                </a:moveTo>
                <a:cubicBezTo>
                  <a:pt x="9239110" y="1710958"/>
                  <a:pt x="9238699" y="1706497"/>
                  <a:pt x="9232191" y="1705048"/>
                </a:cubicBezTo>
                <a:cubicBezTo>
                  <a:pt x="9223316" y="1711114"/>
                  <a:pt x="9241257" y="1719041"/>
                  <a:pt x="9242745" y="1713516"/>
                </a:cubicBezTo>
                <a:close/>
                <a:moveTo>
                  <a:pt x="9233104" y="1760142"/>
                </a:moveTo>
                <a:cubicBezTo>
                  <a:pt x="9230476" y="1754225"/>
                  <a:pt x="9223300" y="1751054"/>
                  <a:pt x="9219514" y="1757466"/>
                </a:cubicBezTo>
                <a:cubicBezTo>
                  <a:pt x="9221743" y="1763206"/>
                  <a:pt x="9229318" y="1766553"/>
                  <a:pt x="9233104" y="1760142"/>
                </a:cubicBezTo>
                <a:close/>
                <a:moveTo>
                  <a:pt x="4569615" y="12342423"/>
                </a:moveTo>
                <a:lnTo>
                  <a:pt x="4561649" y="12338903"/>
                </a:lnTo>
                <a:lnTo>
                  <a:pt x="4558131" y="12346865"/>
                </a:lnTo>
                <a:lnTo>
                  <a:pt x="4566097" y="12350385"/>
                </a:lnTo>
                <a:close/>
                <a:moveTo>
                  <a:pt x="9217334" y="1829265"/>
                </a:moveTo>
                <a:lnTo>
                  <a:pt x="9210955" y="1826446"/>
                </a:lnTo>
                <a:lnTo>
                  <a:pt x="9208142" y="1832813"/>
                </a:lnTo>
                <a:lnTo>
                  <a:pt x="9214521" y="1835631"/>
                </a:lnTo>
                <a:close/>
                <a:moveTo>
                  <a:pt x="4406524" y="12723389"/>
                </a:moveTo>
                <a:lnTo>
                  <a:pt x="4398160" y="12719693"/>
                </a:lnTo>
                <a:lnTo>
                  <a:pt x="4394641" y="12727656"/>
                </a:lnTo>
                <a:lnTo>
                  <a:pt x="4403005" y="12731352"/>
                </a:lnTo>
                <a:close/>
                <a:moveTo>
                  <a:pt x="9226805" y="1815378"/>
                </a:moveTo>
                <a:cubicBezTo>
                  <a:pt x="9229734" y="1803357"/>
                  <a:pt x="9218477" y="1796480"/>
                  <a:pt x="9209166" y="1789513"/>
                </a:cubicBezTo>
                <a:cubicBezTo>
                  <a:pt x="9201676" y="1799995"/>
                  <a:pt x="9213893" y="1802540"/>
                  <a:pt x="9210249" y="1811868"/>
                </a:cubicBezTo>
                <a:cubicBezTo>
                  <a:pt x="9217566" y="1817954"/>
                  <a:pt x="9219758" y="1810838"/>
                  <a:pt x="9226805" y="1815378"/>
                </a:cubicBezTo>
                <a:close/>
                <a:moveTo>
                  <a:pt x="9254934" y="1751716"/>
                </a:moveTo>
                <a:cubicBezTo>
                  <a:pt x="9260126" y="1742121"/>
                  <a:pt x="9257851" y="1735408"/>
                  <a:pt x="9249654" y="1731311"/>
                </a:cubicBezTo>
                <a:cubicBezTo>
                  <a:pt x="9240064" y="1734683"/>
                  <a:pt x="9229406" y="1736156"/>
                  <a:pt x="9221997" y="1744296"/>
                </a:cubicBezTo>
                <a:cubicBezTo>
                  <a:pt x="9240406" y="1745772"/>
                  <a:pt x="9235766" y="1762745"/>
                  <a:pt x="9250890" y="1760867"/>
                </a:cubicBezTo>
                <a:cubicBezTo>
                  <a:pt x="9250913" y="1753268"/>
                  <a:pt x="9242493" y="1748597"/>
                  <a:pt x="9241191" y="1741839"/>
                </a:cubicBezTo>
                <a:cubicBezTo>
                  <a:pt x="9250794" y="1742753"/>
                  <a:pt x="9246832" y="1749562"/>
                  <a:pt x="9254934" y="1751716"/>
                </a:cubicBezTo>
                <a:close/>
                <a:moveTo>
                  <a:pt x="9240018" y="1810278"/>
                </a:moveTo>
                <a:cubicBezTo>
                  <a:pt x="9244062" y="1801127"/>
                  <a:pt x="9236616" y="1796410"/>
                  <a:pt x="9238936" y="1787924"/>
                </a:cubicBezTo>
                <a:cubicBezTo>
                  <a:pt x="9216000" y="1781594"/>
                  <a:pt x="9220465" y="1765020"/>
                  <a:pt x="9206147" y="1755365"/>
                </a:cubicBezTo>
                <a:cubicBezTo>
                  <a:pt x="9211446" y="1751999"/>
                  <a:pt x="9218258" y="1751680"/>
                  <a:pt x="9223381" y="1748712"/>
                </a:cubicBezTo>
                <a:cubicBezTo>
                  <a:pt x="9210718" y="1745019"/>
                  <a:pt x="9213907" y="1746429"/>
                  <a:pt x="9202251" y="1739376"/>
                </a:cubicBezTo>
                <a:cubicBezTo>
                  <a:pt x="9202546" y="1749494"/>
                  <a:pt x="9197084" y="1757542"/>
                  <a:pt x="9183610" y="1749211"/>
                </a:cubicBezTo>
                <a:cubicBezTo>
                  <a:pt x="9179497" y="1764990"/>
                  <a:pt x="9193907" y="1760419"/>
                  <a:pt x="9203510" y="1761333"/>
                </a:cubicBezTo>
                <a:cubicBezTo>
                  <a:pt x="9200370" y="1777066"/>
                  <a:pt x="9227456" y="1780473"/>
                  <a:pt x="9220295" y="1797759"/>
                </a:cubicBezTo>
                <a:cubicBezTo>
                  <a:pt x="9235244" y="1796279"/>
                  <a:pt x="9227085" y="1805039"/>
                  <a:pt x="9240018" y="1810278"/>
                </a:cubicBezTo>
                <a:close/>
                <a:moveTo>
                  <a:pt x="4568354" y="12389452"/>
                </a:moveTo>
                <a:cubicBezTo>
                  <a:pt x="4573057" y="12377730"/>
                  <a:pt x="4571620" y="12368054"/>
                  <a:pt x="4555077" y="12364551"/>
                </a:cubicBezTo>
                <a:cubicBezTo>
                  <a:pt x="4549225" y="12376718"/>
                  <a:pt x="4559452" y="12382663"/>
                  <a:pt x="4568354" y="12389452"/>
                </a:cubicBezTo>
                <a:close/>
                <a:moveTo>
                  <a:pt x="9253932" y="1787416"/>
                </a:moveTo>
                <a:lnTo>
                  <a:pt x="9247553" y="1784598"/>
                </a:lnTo>
                <a:lnTo>
                  <a:pt x="9244916" y="1790566"/>
                </a:lnTo>
                <a:lnTo>
                  <a:pt x="9251295" y="1793385"/>
                </a:lnTo>
                <a:close/>
                <a:moveTo>
                  <a:pt x="9278017" y="1732905"/>
                </a:moveTo>
                <a:lnTo>
                  <a:pt x="9262868" y="1726211"/>
                </a:lnTo>
                <a:cubicBezTo>
                  <a:pt x="9254451" y="1737711"/>
                  <a:pt x="9274244" y="1743603"/>
                  <a:pt x="9278017" y="1732905"/>
                </a:cubicBezTo>
                <a:close/>
                <a:moveTo>
                  <a:pt x="4399587" y="12782187"/>
                </a:moveTo>
                <a:cubicBezTo>
                  <a:pt x="4395604" y="12780427"/>
                  <a:pt x="4396215" y="12776890"/>
                  <a:pt x="4393380" y="12774685"/>
                </a:cubicBezTo>
                <a:cubicBezTo>
                  <a:pt x="4390964" y="12781231"/>
                  <a:pt x="4386426" y="12788269"/>
                  <a:pt x="4396069" y="12790149"/>
                </a:cubicBezTo>
                <a:close/>
                <a:moveTo>
                  <a:pt x="4558264" y="12423063"/>
                </a:moveTo>
                <a:cubicBezTo>
                  <a:pt x="4563003" y="12408026"/>
                  <a:pt x="4558732" y="12396145"/>
                  <a:pt x="4544522" y="12388439"/>
                </a:cubicBezTo>
                <a:cubicBezTo>
                  <a:pt x="4542478" y="12402764"/>
                  <a:pt x="4546749" y="12414645"/>
                  <a:pt x="4558264" y="12423063"/>
                </a:cubicBezTo>
                <a:close/>
                <a:moveTo>
                  <a:pt x="9294722" y="1711276"/>
                </a:moveTo>
                <a:cubicBezTo>
                  <a:pt x="9284099" y="1709436"/>
                  <a:pt x="9277522" y="1714614"/>
                  <a:pt x="9269172" y="1703316"/>
                </a:cubicBezTo>
                <a:cubicBezTo>
                  <a:pt x="9268751" y="1710739"/>
                  <a:pt x="9250810" y="1702812"/>
                  <a:pt x="9259148" y="1709825"/>
                </a:cubicBezTo>
                <a:cubicBezTo>
                  <a:pt x="9268914" y="1706056"/>
                  <a:pt x="9266255" y="1719623"/>
                  <a:pt x="9278871" y="1722344"/>
                </a:cubicBezTo>
                <a:cubicBezTo>
                  <a:pt x="9282387" y="1714387"/>
                  <a:pt x="9291429" y="1719808"/>
                  <a:pt x="9294722" y="1711276"/>
                </a:cubicBezTo>
                <a:close/>
                <a:moveTo>
                  <a:pt x="8858364" y="2699626"/>
                </a:moveTo>
                <a:cubicBezTo>
                  <a:pt x="8849442" y="2692826"/>
                  <a:pt x="8858092" y="2681885"/>
                  <a:pt x="8854969" y="2673837"/>
                </a:cubicBezTo>
                <a:cubicBezTo>
                  <a:pt x="8824411" y="2659859"/>
                  <a:pt x="8830360" y="2617243"/>
                  <a:pt x="8843411" y="2580146"/>
                </a:cubicBezTo>
                <a:cubicBezTo>
                  <a:pt x="8850080" y="2588808"/>
                  <a:pt x="8849669" y="2584340"/>
                  <a:pt x="8860317" y="2590473"/>
                </a:cubicBezTo>
                <a:cubicBezTo>
                  <a:pt x="8855951" y="2613310"/>
                  <a:pt x="8846362" y="2637172"/>
                  <a:pt x="8853595" y="2657513"/>
                </a:cubicBezTo>
                <a:cubicBezTo>
                  <a:pt x="8860672" y="2638256"/>
                  <a:pt x="8855634" y="2610788"/>
                  <a:pt x="8871411" y="2597756"/>
                </a:cubicBezTo>
                <a:cubicBezTo>
                  <a:pt x="8884324" y="2606320"/>
                  <a:pt x="8874218" y="2619476"/>
                  <a:pt x="8869734" y="2631782"/>
                </a:cubicBezTo>
                <a:cubicBezTo>
                  <a:pt x="8864523" y="2653293"/>
                  <a:pt x="8870149" y="2684830"/>
                  <a:pt x="8858364" y="2699626"/>
                </a:cubicBezTo>
                <a:close/>
                <a:moveTo>
                  <a:pt x="9269782" y="1776348"/>
                </a:moveTo>
                <a:lnTo>
                  <a:pt x="9257423" y="1770887"/>
                </a:lnTo>
                <a:cubicBezTo>
                  <a:pt x="9253110" y="1778493"/>
                  <a:pt x="9257414" y="1782772"/>
                  <a:pt x="9265739" y="1785500"/>
                </a:cubicBezTo>
                <a:close/>
                <a:moveTo>
                  <a:pt x="4428206" y="12734233"/>
                </a:moveTo>
                <a:cubicBezTo>
                  <a:pt x="4427763" y="12733368"/>
                  <a:pt x="4426580" y="12731061"/>
                  <a:pt x="4424216" y="12726447"/>
                </a:cubicBezTo>
                <a:cubicBezTo>
                  <a:pt x="4424216" y="12726447"/>
                  <a:pt x="4429536" y="12736829"/>
                  <a:pt x="4428206" y="12734233"/>
                </a:cubicBezTo>
                <a:close/>
                <a:moveTo>
                  <a:pt x="9318813" y="1689106"/>
                </a:moveTo>
                <a:cubicBezTo>
                  <a:pt x="9316854" y="1684912"/>
                  <a:pt x="9312597" y="1681604"/>
                  <a:pt x="9305069" y="1679229"/>
                </a:cubicBezTo>
                <a:cubicBezTo>
                  <a:pt x="9302608" y="1684800"/>
                  <a:pt x="9301647" y="1689131"/>
                  <a:pt x="9302809" y="1692973"/>
                </a:cubicBezTo>
                <a:cubicBezTo>
                  <a:pt x="9292537" y="1690337"/>
                  <a:pt x="9293837" y="1680924"/>
                  <a:pt x="9284469" y="1684870"/>
                </a:cubicBezTo>
                <a:cubicBezTo>
                  <a:pt x="9277729" y="1694732"/>
                  <a:pt x="9289595" y="1698073"/>
                  <a:pt x="9298941" y="1701727"/>
                </a:cubicBezTo>
                <a:lnTo>
                  <a:pt x="9302809" y="1692973"/>
                </a:lnTo>
                <a:cubicBezTo>
                  <a:pt x="9310431" y="1697292"/>
                  <a:pt x="9316094" y="1697416"/>
                  <a:pt x="9318813" y="1689106"/>
                </a:cubicBezTo>
                <a:close/>
                <a:moveTo>
                  <a:pt x="9313430" y="1716927"/>
                </a:moveTo>
                <a:cubicBezTo>
                  <a:pt x="9315379" y="1713864"/>
                  <a:pt x="9315111" y="1709347"/>
                  <a:pt x="9310902" y="1707011"/>
                </a:cubicBezTo>
                <a:cubicBezTo>
                  <a:pt x="9308171" y="1711036"/>
                  <a:pt x="9303879" y="1711042"/>
                  <a:pt x="9302661" y="1718113"/>
                </a:cubicBezTo>
                <a:cubicBezTo>
                  <a:pt x="9307316" y="1721597"/>
                  <a:pt x="9311481" y="1719989"/>
                  <a:pt x="9313430" y="1716927"/>
                </a:cubicBezTo>
                <a:close/>
                <a:moveTo>
                  <a:pt x="9300406" y="1764198"/>
                </a:moveTo>
                <a:cubicBezTo>
                  <a:pt x="9297556" y="1757707"/>
                  <a:pt x="9285197" y="1752247"/>
                  <a:pt x="9282443" y="1763870"/>
                </a:cubicBezTo>
                <a:cubicBezTo>
                  <a:pt x="9288728" y="1764745"/>
                  <a:pt x="9299024" y="1775952"/>
                  <a:pt x="9300406" y="1764198"/>
                </a:cubicBezTo>
                <a:close/>
                <a:moveTo>
                  <a:pt x="4630300" y="12335449"/>
                </a:moveTo>
                <a:cubicBezTo>
                  <a:pt x="4625122" y="12333161"/>
                  <a:pt x="4626835" y="12328208"/>
                  <a:pt x="4620110" y="12326187"/>
                </a:cubicBezTo>
                <a:lnTo>
                  <a:pt x="4616592" y="12334151"/>
                </a:lnTo>
                <a:cubicBezTo>
                  <a:pt x="4621594" y="12336836"/>
                  <a:pt x="4619881" y="12341790"/>
                  <a:pt x="4626781" y="12343412"/>
                </a:cubicBezTo>
                <a:close/>
                <a:moveTo>
                  <a:pt x="9073756" y="2292806"/>
                </a:moveTo>
                <a:cubicBezTo>
                  <a:pt x="8930854" y="2262983"/>
                  <a:pt x="8779533" y="2244671"/>
                  <a:pt x="8645167" y="2218143"/>
                </a:cubicBezTo>
                <a:cubicBezTo>
                  <a:pt x="8598125" y="2294455"/>
                  <a:pt x="8537814" y="2386798"/>
                  <a:pt x="8518716" y="2468793"/>
                </a:cubicBezTo>
                <a:cubicBezTo>
                  <a:pt x="8592962" y="2509689"/>
                  <a:pt x="8662216" y="2572654"/>
                  <a:pt x="8740322" y="2620968"/>
                </a:cubicBezTo>
                <a:cubicBezTo>
                  <a:pt x="8746546" y="2596112"/>
                  <a:pt x="8743113" y="2560802"/>
                  <a:pt x="8754744" y="2543094"/>
                </a:cubicBezTo>
                <a:cubicBezTo>
                  <a:pt x="8761297" y="2570264"/>
                  <a:pt x="8747619" y="2602298"/>
                  <a:pt x="8754969" y="2629819"/>
                </a:cubicBezTo>
                <a:cubicBezTo>
                  <a:pt x="8795522" y="2662968"/>
                  <a:pt x="8849722" y="2692152"/>
                  <a:pt x="8876701" y="2722635"/>
                </a:cubicBezTo>
                <a:cubicBezTo>
                  <a:pt x="8879257" y="2719005"/>
                  <a:pt x="8882664" y="2720986"/>
                  <a:pt x="8884951" y="2715809"/>
                </a:cubicBezTo>
                <a:cubicBezTo>
                  <a:pt x="8884112" y="2673553"/>
                  <a:pt x="8908589" y="2606310"/>
                  <a:pt x="8936825" y="2540252"/>
                </a:cubicBezTo>
                <a:cubicBezTo>
                  <a:pt x="8973682" y="2454681"/>
                  <a:pt x="9016854" y="2366664"/>
                  <a:pt x="9073756" y="2292806"/>
                </a:cubicBezTo>
                <a:close/>
                <a:moveTo>
                  <a:pt x="9314850" y="1756313"/>
                </a:moveTo>
                <a:cubicBezTo>
                  <a:pt x="9309878" y="1750311"/>
                  <a:pt x="9307272" y="1736795"/>
                  <a:pt x="9295958" y="1740832"/>
                </a:cubicBezTo>
                <a:cubicBezTo>
                  <a:pt x="9291563" y="1750779"/>
                  <a:pt x="9300205" y="1756025"/>
                  <a:pt x="9304428" y="1762646"/>
                </a:cubicBezTo>
                <a:cubicBezTo>
                  <a:pt x="9307159" y="1758622"/>
                  <a:pt x="9311896" y="1759763"/>
                  <a:pt x="9314850" y="1756313"/>
                </a:cubicBezTo>
                <a:close/>
                <a:moveTo>
                  <a:pt x="9309952" y="1776025"/>
                </a:moveTo>
                <a:lnTo>
                  <a:pt x="9303574" y="1773207"/>
                </a:lnTo>
                <a:lnTo>
                  <a:pt x="9299530" y="1782358"/>
                </a:lnTo>
                <a:lnTo>
                  <a:pt x="9305909" y="1785177"/>
                </a:lnTo>
                <a:close/>
                <a:moveTo>
                  <a:pt x="9303425" y="1798347"/>
                </a:moveTo>
                <a:cubicBezTo>
                  <a:pt x="9285161" y="1815957"/>
                  <a:pt x="9264492" y="1828225"/>
                  <a:pt x="9242884" y="1837225"/>
                </a:cubicBezTo>
                <a:cubicBezTo>
                  <a:pt x="9259899" y="1846170"/>
                  <a:pt x="9296440" y="1815234"/>
                  <a:pt x="9303425" y="1798347"/>
                </a:cubicBezTo>
                <a:close/>
                <a:moveTo>
                  <a:pt x="9326280" y="1746621"/>
                </a:moveTo>
                <a:cubicBezTo>
                  <a:pt x="9322645" y="1744063"/>
                  <a:pt x="9322457" y="1740176"/>
                  <a:pt x="9315152" y="1738375"/>
                </a:cubicBezTo>
                <a:cubicBezTo>
                  <a:pt x="9308587" y="1747839"/>
                  <a:pt x="9321838" y="1755596"/>
                  <a:pt x="9326280" y="1746621"/>
                </a:cubicBezTo>
                <a:close/>
                <a:moveTo>
                  <a:pt x="9331708" y="1741885"/>
                </a:moveTo>
                <a:lnTo>
                  <a:pt x="9330807" y="1728758"/>
                </a:lnTo>
                <a:lnTo>
                  <a:pt x="9330715" y="1727417"/>
                </a:lnTo>
                <a:cubicBezTo>
                  <a:pt x="9327507" y="1723622"/>
                  <a:pt x="9322289" y="1720603"/>
                  <a:pt x="9317657" y="1717605"/>
                </a:cubicBezTo>
                <a:cubicBezTo>
                  <a:pt x="9318555" y="1722044"/>
                  <a:pt x="9319221" y="1726738"/>
                  <a:pt x="9321086" y="1731010"/>
                </a:cubicBezTo>
                <a:lnTo>
                  <a:pt x="9328742" y="1738849"/>
                </a:lnTo>
                <a:close/>
                <a:moveTo>
                  <a:pt x="9320435" y="1769422"/>
                </a:moveTo>
                <a:cubicBezTo>
                  <a:pt x="9322280" y="1766729"/>
                  <a:pt x="9322678" y="1762863"/>
                  <a:pt x="9319424" y="1762138"/>
                </a:cubicBezTo>
                <a:cubicBezTo>
                  <a:pt x="9318720" y="1763730"/>
                  <a:pt x="9317443" y="1765543"/>
                  <a:pt x="9315402" y="1763691"/>
                </a:cubicBezTo>
                <a:lnTo>
                  <a:pt x="9312765" y="1769659"/>
                </a:lnTo>
                <a:cubicBezTo>
                  <a:pt x="9315298" y="1773631"/>
                  <a:pt x="9318590" y="1772114"/>
                  <a:pt x="9320435" y="1769422"/>
                </a:cubicBezTo>
                <a:close/>
                <a:moveTo>
                  <a:pt x="9348490" y="1720098"/>
                </a:moveTo>
                <a:cubicBezTo>
                  <a:pt x="9348413" y="1717255"/>
                  <a:pt x="9347072" y="1714730"/>
                  <a:pt x="9345023" y="1712695"/>
                </a:cubicBezTo>
                <a:lnTo>
                  <a:pt x="9334732" y="1709572"/>
                </a:lnTo>
                <a:lnTo>
                  <a:pt x="9328689" y="1707737"/>
                </a:lnTo>
                <a:cubicBezTo>
                  <a:pt x="9326515" y="1713197"/>
                  <a:pt x="9327600" y="1717481"/>
                  <a:pt x="9330646" y="1720967"/>
                </a:cubicBezTo>
                <a:lnTo>
                  <a:pt x="9332205" y="1721926"/>
                </a:lnTo>
                <a:lnTo>
                  <a:pt x="9344369" y="1729408"/>
                </a:lnTo>
                <a:cubicBezTo>
                  <a:pt x="9347379" y="1726101"/>
                  <a:pt x="9348567" y="1722940"/>
                  <a:pt x="9348490" y="1720098"/>
                </a:cubicBezTo>
                <a:close/>
                <a:moveTo>
                  <a:pt x="9340878" y="1745937"/>
                </a:moveTo>
                <a:cubicBezTo>
                  <a:pt x="9332681" y="1741840"/>
                  <a:pt x="9329165" y="1749798"/>
                  <a:pt x="9325027" y="1757005"/>
                </a:cubicBezTo>
                <a:cubicBezTo>
                  <a:pt x="9333623" y="1761279"/>
                  <a:pt x="9337537" y="1753497"/>
                  <a:pt x="9340878" y="1745937"/>
                </a:cubicBezTo>
                <a:close/>
                <a:moveTo>
                  <a:pt x="9366922" y="1695621"/>
                </a:moveTo>
                <a:cubicBezTo>
                  <a:pt x="9358550" y="1691921"/>
                  <a:pt x="9352836" y="1674654"/>
                  <a:pt x="9340643" y="1680681"/>
                </a:cubicBezTo>
                <a:cubicBezTo>
                  <a:pt x="9351185" y="1684863"/>
                  <a:pt x="9357133" y="1706989"/>
                  <a:pt x="9366922" y="1695621"/>
                </a:cubicBezTo>
                <a:close/>
                <a:moveTo>
                  <a:pt x="9055281" y="2411137"/>
                </a:moveTo>
                <a:cubicBezTo>
                  <a:pt x="9057219" y="2406364"/>
                  <a:pt x="9057763" y="2401160"/>
                  <a:pt x="9056027" y="2395396"/>
                </a:cubicBezTo>
                <a:cubicBezTo>
                  <a:pt x="8996727" y="2463911"/>
                  <a:pt x="8951925" y="2554539"/>
                  <a:pt x="8937050" y="2626977"/>
                </a:cubicBezTo>
                <a:cubicBezTo>
                  <a:pt x="8945586" y="2630273"/>
                  <a:pt x="8953003" y="2626410"/>
                  <a:pt x="8958995" y="2617159"/>
                </a:cubicBezTo>
                <a:cubicBezTo>
                  <a:pt x="8957053" y="2576320"/>
                  <a:pt x="8985565" y="2536561"/>
                  <a:pt x="9007744" y="2490673"/>
                </a:cubicBezTo>
                <a:cubicBezTo>
                  <a:pt x="9015180" y="2474920"/>
                  <a:pt x="9015366" y="2458344"/>
                  <a:pt x="9024135" y="2446036"/>
                </a:cubicBezTo>
                <a:cubicBezTo>
                  <a:pt x="9031108" y="2435908"/>
                  <a:pt x="9049466" y="2425457"/>
                  <a:pt x="9055281" y="2411137"/>
                </a:cubicBezTo>
                <a:close/>
                <a:moveTo>
                  <a:pt x="4450172" y="12861642"/>
                </a:moveTo>
                <a:cubicBezTo>
                  <a:pt x="4454218" y="12852484"/>
                  <a:pt x="4448502" y="12847104"/>
                  <a:pt x="4456744" y="12835993"/>
                </a:cubicBezTo>
                <a:cubicBezTo>
                  <a:pt x="4420193" y="12821747"/>
                  <a:pt x="4435633" y="12769561"/>
                  <a:pt x="4402641" y="12764502"/>
                </a:cubicBezTo>
                <a:cubicBezTo>
                  <a:pt x="4418809" y="12796866"/>
                  <a:pt x="4417352" y="12835719"/>
                  <a:pt x="4450172" y="12861642"/>
                </a:cubicBezTo>
                <a:close/>
                <a:moveTo>
                  <a:pt x="8993005" y="2580841"/>
                </a:moveTo>
                <a:cubicBezTo>
                  <a:pt x="8993254" y="2578393"/>
                  <a:pt x="8992321" y="2576196"/>
                  <a:pt x="8989886" y="2574168"/>
                </a:cubicBezTo>
                <a:cubicBezTo>
                  <a:pt x="8987423" y="2579743"/>
                  <a:pt x="8986108" y="2584874"/>
                  <a:pt x="8989033" y="2589022"/>
                </a:cubicBezTo>
                <a:cubicBezTo>
                  <a:pt x="8991325" y="2585989"/>
                  <a:pt x="8992755" y="2583289"/>
                  <a:pt x="8993005" y="2580841"/>
                </a:cubicBezTo>
                <a:close/>
                <a:moveTo>
                  <a:pt x="8934645" y="2723963"/>
                </a:moveTo>
                <a:cubicBezTo>
                  <a:pt x="8944813" y="2704181"/>
                  <a:pt x="8936647" y="2688198"/>
                  <a:pt x="8941602" y="2669445"/>
                </a:cubicBezTo>
                <a:cubicBezTo>
                  <a:pt x="8931258" y="2689625"/>
                  <a:pt x="8928025" y="2707711"/>
                  <a:pt x="8934645" y="2723963"/>
                </a:cubicBezTo>
                <a:close/>
                <a:moveTo>
                  <a:pt x="9391640" y="1706542"/>
                </a:moveTo>
                <a:lnTo>
                  <a:pt x="9385262" y="1703724"/>
                </a:lnTo>
                <a:lnTo>
                  <a:pt x="9381218" y="1712875"/>
                </a:lnTo>
                <a:lnTo>
                  <a:pt x="9387597" y="1715694"/>
                </a:lnTo>
                <a:close/>
                <a:moveTo>
                  <a:pt x="4617568" y="12525881"/>
                </a:moveTo>
                <a:cubicBezTo>
                  <a:pt x="4613177" y="12519659"/>
                  <a:pt x="4607637" y="12513880"/>
                  <a:pt x="4612655" y="12504676"/>
                </a:cubicBezTo>
                <a:cubicBezTo>
                  <a:pt x="4567305" y="12489873"/>
                  <a:pt x="4572271" y="12438769"/>
                  <a:pt x="4535295" y="12431949"/>
                </a:cubicBezTo>
                <a:cubicBezTo>
                  <a:pt x="4544848" y="12452350"/>
                  <a:pt x="4570877" y="12466706"/>
                  <a:pt x="4565324" y="12493281"/>
                </a:cubicBezTo>
                <a:cubicBezTo>
                  <a:pt x="4591519" y="12502950"/>
                  <a:pt x="4593199" y="12521776"/>
                  <a:pt x="4608308" y="12536066"/>
                </a:cubicBezTo>
                <a:cubicBezTo>
                  <a:pt x="4610993" y="12531066"/>
                  <a:pt x="4616124" y="12532381"/>
                  <a:pt x="4617568" y="12525881"/>
                </a:cubicBezTo>
                <a:close/>
                <a:moveTo>
                  <a:pt x="9209619" y="2137162"/>
                </a:moveTo>
                <a:cubicBezTo>
                  <a:pt x="9210011" y="2137178"/>
                  <a:pt x="9209446" y="2136464"/>
                  <a:pt x="9207466" y="2134661"/>
                </a:cubicBezTo>
                <a:cubicBezTo>
                  <a:pt x="9183472" y="2119653"/>
                  <a:pt x="9146715" y="2090909"/>
                  <a:pt x="9111359" y="2090066"/>
                </a:cubicBezTo>
                <a:cubicBezTo>
                  <a:pt x="9117430" y="2090061"/>
                  <a:pt x="9174680" y="2117442"/>
                  <a:pt x="9192355" y="2126957"/>
                </a:cubicBezTo>
                <a:cubicBezTo>
                  <a:pt x="9198621" y="2130490"/>
                  <a:pt x="9208439" y="2137113"/>
                  <a:pt x="9209619" y="2137162"/>
                </a:cubicBezTo>
                <a:close/>
                <a:moveTo>
                  <a:pt x="9124753" y="2340683"/>
                </a:moveTo>
                <a:cubicBezTo>
                  <a:pt x="9126283" y="2334934"/>
                  <a:pt x="9125165" y="2328847"/>
                  <a:pt x="9119568" y="2325898"/>
                </a:cubicBezTo>
                <a:cubicBezTo>
                  <a:pt x="9110929" y="2336836"/>
                  <a:pt x="9115187" y="2344429"/>
                  <a:pt x="9114057" y="2353449"/>
                </a:cubicBezTo>
                <a:cubicBezTo>
                  <a:pt x="9119048" y="2351847"/>
                  <a:pt x="9123224" y="2346433"/>
                  <a:pt x="9124753" y="2340683"/>
                </a:cubicBezTo>
                <a:close/>
                <a:moveTo>
                  <a:pt x="4484625" y="12848312"/>
                </a:moveTo>
                <a:lnTo>
                  <a:pt x="4468693" y="12841273"/>
                </a:lnTo>
                <a:cubicBezTo>
                  <a:pt x="4463323" y="12851272"/>
                  <a:pt x="4469038" y="12856653"/>
                  <a:pt x="4473606" y="12862478"/>
                </a:cubicBezTo>
                <a:cubicBezTo>
                  <a:pt x="4477485" y="12858007"/>
                  <a:pt x="4482922" y="12857553"/>
                  <a:pt x="4484625" y="12848312"/>
                </a:cubicBezTo>
                <a:close/>
                <a:moveTo>
                  <a:pt x="9040064" y="2539223"/>
                </a:moveTo>
                <a:cubicBezTo>
                  <a:pt x="9047205" y="2509061"/>
                  <a:pt x="9052447" y="2479963"/>
                  <a:pt x="9047264" y="2452923"/>
                </a:cubicBezTo>
                <a:cubicBezTo>
                  <a:pt x="9038143" y="2466028"/>
                  <a:pt x="9037031" y="2483623"/>
                  <a:pt x="9035113" y="2496579"/>
                </a:cubicBezTo>
                <a:cubicBezTo>
                  <a:pt x="9033594" y="2509710"/>
                  <a:pt x="9028463" y="2528862"/>
                  <a:pt x="9040064" y="2539223"/>
                </a:cubicBezTo>
                <a:close/>
                <a:moveTo>
                  <a:pt x="8966403" y="2736091"/>
                </a:moveTo>
                <a:lnTo>
                  <a:pt x="8969817" y="2720206"/>
                </a:lnTo>
                <a:lnTo>
                  <a:pt x="8982182" y="2662685"/>
                </a:lnTo>
                <a:cubicBezTo>
                  <a:pt x="8986462" y="2638457"/>
                  <a:pt x="8988888" y="2614660"/>
                  <a:pt x="8986829" y="2591856"/>
                </a:cubicBezTo>
                <a:cubicBezTo>
                  <a:pt x="8980245" y="2613221"/>
                  <a:pt x="8976576" y="2634446"/>
                  <a:pt x="8974631" y="2655005"/>
                </a:cubicBezTo>
                <a:cubicBezTo>
                  <a:pt x="8956713" y="2667555"/>
                  <a:pt x="8963045" y="2694150"/>
                  <a:pt x="8958395" y="2711134"/>
                </a:cubicBezTo>
                <a:cubicBezTo>
                  <a:pt x="8958013" y="2718462"/>
                  <a:pt x="8950474" y="2727447"/>
                  <a:pt x="8951396" y="2734547"/>
                </a:cubicBezTo>
                <a:lnTo>
                  <a:pt x="8951864" y="2735233"/>
                </a:lnTo>
                <a:lnTo>
                  <a:pt x="8955717" y="2740889"/>
                </a:lnTo>
                <a:cubicBezTo>
                  <a:pt x="8959874" y="2742250"/>
                  <a:pt x="8963717" y="2741092"/>
                  <a:pt x="8966403" y="2736091"/>
                </a:cubicBezTo>
                <a:close/>
                <a:moveTo>
                  <a:pt x="4740265" y="12303139"/>
                </a:moveTo>
                <a:lnTo>
                  <a:pt x="4731900" y="12299443"/>
                </a:lnTo>
                <a:cubicBezTo>
                  <a:pt x="4730142" y="12303424"/>
                  <a:pt x="4727001" y="12302988"/>
                  <a:pt x="4724399" y="12305646"/>
                </a:cubicBezTo>
                <a:cubicBezTo>
                  <a:pt x="4730948" y="12308064"/>
                  <a:pt x="4738164" y="12312203"/>
                  <a:pt x="4740265" y="12303139"/>
                </a:cubicBezTo>
                <a:close/>
                <a:moveTo>
                  <a:pt x="9426838" y="1700218"/>
                </a:moveTo>
                <a:cubicBezTo>
                  <a:pt x="9365804" y="1736976"/>
                  <a:pt x="9324182" y="1816078"/>
                  <a:pt x="9256804" y="1846704"/>
                </a:cubicBezTo>
                <a:cubicBezTo>
                  <a:pt x="9203916" y="1870418"/>
                  <a:pt x="9165422" y="1869103"/>
                  <a:pt x="9096176" y="1881309"/>
                </a:cubicBezTo>
                <a:cubicBezTo>
                  <a:pt x="9121258" y="1895720"/>
                  <a:pt x="9140195" y="1896002"/>
                  <a:pt x="9160820" y="1898933"/>
                </a:cubicBezTo>
                <a:cubicBezTo>
                  <a:pt x="9153342" y="1913700"/>
                  <a:pt x="9140885" y="1950522"/>
                  <a:pt x="9136056" y="1963607"/>
                </a:cubicBezTo>
                <a:cubicBezTo>
                  <a:pt x="9107995" y="1944074"/>
                  <a:pt x="9097566" y="1918066"/>
                  <a:pt x="9061286" y="1902036"/>
                </a:cubicBezTo>
                <a:cubicBezTo>
                  <a:pt x="9054212" y="1949321"/>
                  <a:pt x="9047117" y="2004205"/>
                  <a:pt x="9014198" y="2033413"/>
                </a:cubicBezTo>
                <a:cubicBezTo>
                  <a:pt x="8984632" y="2059346"/>
                  <a:pt x="8897784" y="2058543"/>
                  <a:pt x="8843620" y="2023672"/>
                </a:cubicBezTo>
                <a:cubicBezTo>
                  <a:pt x="8808956" y="2000748"/>
                  <a:pt x="8776717" y="1959395"/>
                  <a:pt x="8736259" y="1921545"/>
                </a:cubicBezTo>
                <a:cubicBezTo>
                  <a:pt x="8693760" y="1881842"/>
                  <a:pt x="8644204" y="1849484"/>
                  <a:pt x="8641935" y="1814716"/>
                </a:cubicBezTo>
                <a:cubicBezTo>
                  <a:pt x="8639820" y="1787149"/>
                  <a:pt x="8663535" y="1757204"/>
                  <a:pt x="8675492" y="1746318"/>
                </a:cubicBezTo>
                <a:cubicBezTo>
                  <a:pt x="8669999" y="1713454"/>
                  <a:pt x="8699666" y="1661409"/>
                  <a:pt x="8706206" y="1643374"/>
                </a:cubicBezTo>
                <a:cubicBezTo>
                  <a:pt x="8773452" y="1597946"/>
                  <a:pt x="8905986" y="1563294"/>
                  <a:pt x="9015706" y="1609395"/>
                </a:cubicBezTo>
                <a:cubicBezTo>
                  <a:pt x="9088793" y="1640262"/>
                  <a:pt x="9131310" y="1716592"/>
                  <a:pt x="9099609" y="1799125"/>
                </a:cubicBezTo>
                <a:cubicBezTo>
                  <a:pt x="9114194" y="1794156"/>
                  <a:pt x="9122457" y="1775455"/>
                  <a:pt x="9133570" y="1763245"/>
                </a:cubicBezTo>
                <a:cubicBezTo>
                  <a:pt x="9178550" y="1713210"/>
                  <a:pt x="9239752" y="1627542"/>
                  <a:pt x="9310667" y="1641755"/>
                </a:cubicBezTo>
                <a:cubicBezTo>
                  <a:pt x="9348693" y="1649521"/>
                  <a:pt x="9386335" y="1677566"/>
                  <a:pt x="9426838" y="1700218"/>
                </a:cubicBezTo>
                <a:close/>
                <a:moveTo>
                  <a:pt x="4721203" y="12357055"/>
                </a:moveTo>
                <a:cubicBezTo>
                  <a:pt x="4711096" y="12345451"/>
                  <a:pt x="4713223" y="12328784"/>
                  <a:pt x="4693929" y="12320735"/>
                </a:cubicBezTo>
                <a:cubicBezTo>
                  <a:pt x="4682123" y="12338836"/>
                  <a:pt x="4708431" y="12359026"/>
                  <a:pt x="4721203" y="12357055"/>
                </a:cubicBezTo>
                <a:close/>
                <a:moveTo>
                  <a:pt x="8982727" y="2722837"/>
                </a:moveTo>
                <a:lnTo>
                  <a:pt x="8989059" y="2704099"/>
                </a:lnTo>
                <a:lnTo>
                  <a:pt x="8999940" y="2671899"/>
                </a:lnTo>
                <a:cubicBezTo>
                  <a:pt x="9003591" y="2655426"/>
                  <a:pt x="9006131" y="2639175"/>
                  <a:pt x="9010493" y="2622302"/>
                </a:cubicBezTo>
                <a:cubicBezTo>
                  <a:pt x="8985255" y="2599728"/>
                  <a:pt x="9018302" y="2573396"/>
                  <a:pt x="9013480" y="2549847"/>
                </a:cubicBezTo>
                <a:cubicBezTo>
                  <a:pt x="9026250" y="2527408"/>
                  <a:pt x="9036455" y="2504311"/>
                  <a:pt x="9029512" y="2481253"/>
                </a:cubicBezTo>
                <a:cubicBezTo>
                  <a:pt x="9022780" y="2495413"/>
                  <a:pt x="9026863" y="2503404"/>
                  <a:pt x="9012742" y="2513824"/>
                </a:cubicBezTo>
                <a:cubicBezTo>
                  <a:pt x="9012508" y="2549894"/>
                  <a:pt x="8984885" y="2591949"/>
                  <a:pt x="8997197" y="2625470"/>
                </a:cubicBezTo>
                <a:cubicBezTo>
                  <a:pt x="8994397" y="2649578"/>
                  <a:pt x="8981732" y="2676021"/>
                  <a:pt x="8980019" y="2699940"/>
                </a:cubicBezTo>
                <a:lnTo>
                  <a:pt x="8980111" y="2700714"/>
                </a:lnTo>
                <a:lnTo>
                  <a:pt x="8981281" y="2710610"/>
                </a:lnTo>
                <a:close/>
                <a:moveTo>
                  <a:pt x="9066803" y="2540090"/>
                </a:moveTo>
                <a:cubicBezTo>
                  <a:pt x="9066204" y="2506984"/>
                  <a:pt x="9073160" y="2472933"/>
                  <a:pt x="9070839" y="2440493"/>
                </a:cubicBezTo>
                <a:cubicBezTo>
                  <a:pt x="9062338" y="2454348"/>
                  <a:pt x="9065522" y="2476221"/>
                  <a:pt x="9063881" y="2495011"/>
                </a:cubicBezTo>
                <a:cubicBezTo>
                  <a:pt x="9061972" y="2512254"/>
                  <a:pt x="9047934" y="2540796"/>
                  <a:pt x="9066803" y="2540090"/>
                </a:cubicBezTo>
                <a:close/>
                <a:moveTo>
                  <a:pt x="9153509" y="2347082"/>
                </a:moveTo>
                <a:cubicBezTo>
                  <a:pt x="9163204" y="2333755"/>
                  <a:pt x="9161724" y="2323106"/>
                  <a:pt x="9150791" y="2314468"/>
                </a:cubicBezTo>
                <a:cubicBezTo>
                  <a:pt x="9132022" y="2321406"/>
                  <a:pt x="9145493" y="2338305"/>
                  <a:pt x="9153509" y="2347082"/>
                </a:cubicBezTo>
                <a:close/>
                <a:moveTo>
                  <a:pt x="9138301" y="2408426"/>
                </a:moveTo>
                <a:cubicBezTo>
                  <a:pt x="9135089" y="2394156"/>
                  <a:pt x="9144776" y="2376541"/>
                  <a:pt x="9135380" y="2363346"/>
                </a:cubicBezTo>
                <a:cubicBezTo>
                  <a:pt x="9130240" y="2378210"/>
                  <a:pt x="9128394" y="2405000"/>
                  <a:pt x="9138301" y="2408426"/>
                </a:cubicBezTo>
                <a:close/>
                <a:moveTo>
                  <a:pt x="4638509" y="12596997"/>
                </a:moveTo>
                <a:cubicBezTo>
                  <a:pt x="4640201" y="12583468"/>
                  <a:pt x="4646265" y="12567590"/>
                  <a:pt x="4637052" y="12558284"/>
                </a:cubicBezTo>
                <a:cubicBezTo>
                  <a:pt x="4631340" y="12573367"/>
                  <a:pt x="4631764" y="12586403"/>
                  <a:pt x="4638509" y="12596997"/>
                </a:cubicBezTo>
                <a:close/>
                <a:moveTo>
                  <a:pt x="9000234" y="2726289"/>
                </a:moveTo>
                <a:cubicBezTo>
                  <a:pt x="8990466" y="2725781"/>
                  <a:pt x="8984622" y="2742237"/>
                  <a:pt x="8972847" y="2732275"/>
                </a:cubicBezTo>
                <a:cubicBezTo>
                  <a:pt x="8967865" y="2738165"/>
                  <a:pt x="8966550" y="2743296"/>
                  <a:pt x="8966781" y="2748157"/>
                </a:cubicBezTo>
                <a:cubicBezTo>
                  <a:pt x="8978853" y="2752063"/>
                  <a:pt x="8998929" y="2735707"/>
                  <a:pt x="9000234" y="2726289"/>
                </a:cubicBezTo>
                <a:close/>
                <a:moveTo>
                  <a:pt x="9153423" y="2390357"/>
                </a:moveTo>
                <a:cubicBezTo>
                  <a:pt x="9157126" y="2386282"/>
                  <a:pt x="9158729" y="2370807"/>
                  <a:pt x="9150433" y="2376661"/>
                </a:cubicBezTo>
                <a:cubicBezTo>
                  <a:pt x="9155479" y="2380318"/>
                  <a:pt x="9146655" y="2387367"/>
                  <a:pt x="9153423" y="2390357"/>
                </a:cubicBezTo>
                <a:close/>
                <a:moveTo>
                  <a:pt x="9024858" y="2686717"/>
                </a:moveTo>
                <a:lnTo>
                  <a:pt x="9030169" y="2669687"/>
                </a:lnTo>
                <a:lnTo>
                  <a:pt x="9043416" y="2627211"/>
                </a:lnTo>
                <a:cubicBezTo>
                  <a:pt x="9049154" y="2607495"/>
                  <a:pt x="9053975" y="2587968"/>
                  <a:pt x="9056476" y="2568845"/>
                </a:cubicBezTo>
                <a:cubicBezTo>
                  <a:pt x="9045968" y="2573246"/>
                  <a:pt x="9043006" y="2572412"/>
                  <a:pt x="9033349" y="2561958"/>
                </a:cubicBezTo>
                <a:cubicBezTo>
                  <a:pt x="9020469" y="2573878"/>
                  <a:pt x="9031487" y="2580174"/>
                  <a:pt x="9022847" y="2591112"/>
                </a:cubicBezTo>
                <a:cubicBezTo>
                  <a:pt x="9017449" y="2588251"/>
                  <a:pt x="9021562" y="2568173"/>
                  <a:pt x="9013589" y="2580833"/>
                </a:cubicBezTo>
                <a:cubicBezTo>
                  <a:pt x="9006681" y="2595392"/>
                  <a:pt x="9012494" y="2607004"/>
                  <a:pt x="9016938" y="2618486"/>
                </a:cubicBezTo>
                <a:cubicBezTo>
                  <a:pt x="9016027" y="2642358"/>
                  <a:pt x="9003339" y="2669861"/>
                  <a:pt x="8999776" y="2692762"/>
                </a:cubicBezTo>
                <a:lnTo>
                  <a:pt x="8999805" y="2695103"/>
                </a:lnTo>
                <a:lnTo>
                  <a:pt x="9000031" y="2713824"/>
                </a:lnTo>
                <a:lnTo>
                  <a:pt x="9014755" y="2682589"/>
                </a:lnTo>
                <a:lnTo>
                  <a:pt x="9015225" y="2681591"/>
                </a:lnTo>
                <a:cubicBezTo>
                  <a:pt x="9025889" y="2648976"/>
                  <a:pt x="9025938" y="2616156"/>
                  <a:pt x="9042160" y="2591553"/>
                </a:cubicBezTo>
                <a:cubicBezTo>
                  <a:pt x="9041330" y="2606894"/>
                  <a:pt x="9036260" y="2623216"/>
                  <a:pt x="9031769" y="2639437"/>
                </a:cubicBezTo>
                <a:lnTo>
                  <a:pt x="9026953" y="2672378"/>
                </a:lnTo>
                <a:close/>
                <a:moveTo>
                  <a:pt x="4555579" y="12808592"/>
                </a:moveTo>
                <a:cubicBezTo>
                  <a:pt x="4579499" y="12757874"/>
                  <a:pt x="4524619" y="12705676"/>
                  <a:pt x="4466169" y="12706915"/>
                </a:cubicBezTo>
                <a:cubicBezTo>
                  <a:pt x="4388239" y="12769083"/>
                  <a:pt x="4467920" y="12869959"/>
                  <a:pt x="4540284" y="12830077"/>
                </a:cubicBezTo>
                <a:cubicBezTo>
                  <a:pt x="4547138" y="12823053"/>
                  <a:pt x="4552162" y="12815837"/>
                  <a:pt x="4555579" y="12808592"/>
                </a:cubicBezTo>
                <a:close/>
                <a:moveTo>
                  <a:pt x="4579915" y="12761931"/>
                </a:moveTo>
                <a:cubicBezTo>
                  <a:pt x="4581904" y="12742348"/>
                  <a:pt x="4569360" y="12728715"/>
                  <a:pt x="4558544" y="12714418"/>
                </a:cubicBezTo>
                <a:cubicBezTo>
                  <a:pt x="4552711" y="12735160"/>
                  <a:pt x="4570243" y="12747188"/>
                  <a:pt x="4579915" y="12761931"/>
                </a:cubicBezTo>
                <a:close/>
                <a:moveTo>
                  <a:pt x="9023180" y="2708822"/>
                </a:moveTo>
                <a:cubicBezTo>
                  <a:pt x="9019902" y="2705470"/>
                  <a:pt x="9020115" y="2701756"/>
                  <a:pt x="9013745" y="2698941"/>
                </a:cubicBezTo>
                <a:cubicBezTo>
                  <a:pt x="9010050" y="2707304"/>
                  <a:pt x="9005161" y="2715139"/>
                  <a:pt x="9006457" y="2721899"/>
                </a:cubicBezTo>
                <a:cubicBezTo>
                  <a:pt x="9012327" y="2718305"/>
                  <a:pt x="9018022" y="2715110"/>
                  <a:pt x="9023180" y="2708822"/>
                </a:cubicBezTo>
                <a:close/>
                <a:moveTo>
                  <a:pt x="9151976" y="2417324"/>
                </a:moveTo>
                <a:cubicBezTo>
                  <a:pt x="9149847" y="2413527"/>
                  <a:pt x="9158339" y="2395385"/>
                  <a:pt x="9146552" y="2401600"/>
                </a:cubicBezTo>
                <a:cubicBezTo>
                  <a:pt x="9148903" y="2405971"/>
                  <a:pt x="9140189" y="2423539"/>
                  <a:pt x="9151976" y="2417324"/>
                </a:cubicBezTo>
                <a:close/>
                <a:moveTo>
                  <a:pt x="4751347" y="12385237"/>
                </a:moveTo>
                <a:cubicBezTo>
                  <a:pt x="4753125" y="12373688"/>
                  <a:pt x="4745671" y="12362274"/>
                  <a:pt x="4734974" y="12367898"/>
                </a:cubicBezTo>
                <a:cubicBezTo>
                  <a:pt x="4741274" y="12377344"/>
                  <a:pt x="4728362" y="12376398"/>
                  <a:pt x="4730337" y="12389167"/>
                </a:cubicBezTo>
                <a:lnTo>
                  <a:pt x="4746269" y="12396207"/>
                </a:lnTo>
                <a:cubicBezTo>
                  <a:pt x="4749136" y="12392953"/>
                  <a:pt x="4750754" y="12389087"/>
                  <a:pt x="4751347" y="12385237"/>
                </a:cubicBezTo>
                <a:close/>
                <a:moveTo>
                  <a:pt x="9031411" y="2713886"/>
                </a:moveTo>
                <a:cubicBezTo>
                  <a:pt x="9009548" y="2741827"/>
                  <a:pt x="8954659" y="2784210"/>
                  <a:pt x="8925698" y="2757135"/>
                </a:cubicBezTo>
                <a:cubicBezTo>
                  <a:pt x="8910644" y="2743820"/>
                  <a:pt x="8919638" y="2691154"/>
                  <a:pt x="8924918" y="2658742"/>
                </a:cubicBezTo>
                <a:cubicBezTo>
                  <a:pt x="8930893" y="2620449"/>
                  <a:pt x="8937664" y="2582508"/>
                  <a:pt x="8947462" y="2554947"/>
                </a:cubicBezTo>
                <a:cubicBezTo>
                  <a:pt x="8968726" y="2493900"/>
                  <a:pt x="9017358" y="2438758"/>
                  <a:pt x="9057278" y="2380718"/>
                </a:cubicBezTo>
                <a:cubicBezTo>
                  <a:pt x="9089577" y="2334541"/>
                  <a:pt x="9118071" y="2286208"/>
                  <a:pt x="9155653" y="2293770"/>
                </a:cubicBezTo>
                <a:cubicBezTo>
                  <a:pt x="9167421" y="2299446"/>
                  <a:pt x="9162780" y="2320717"/>
                  <a:pt x="9175326" y="2318169"/>
                </a:cubicBezTo>
                <a:cubicBezTo>
                  <a:pt x="9171839" y="2277599"/>
                  <a:pt x="9144471" y="2251228"/>
                  <a:pt x="9108591" y="2275355"/>
                </a:cubicBezTo>
                <a:cubicBezTo>
                  <a:pt x="9101794" y="2279968"/>
                  <a:pt x="9103664" y="2286505"/>
                  <a:pt x="9097710" y="2292442"/>
                </a:cubicBezTo>
                <a:cubicBezTo>
                  <a:pt x="9090830" y="2299397"/>
                  <a:pt x="9081904" y="2300213"/>
                  <a:pt x="9078774" y="2304066"/>
                </a:cubicBezTo>
                <a:cubicBezTo>
                  <a:pt x="9011316" y="2381352"/>
                  <a:pt x="8964549" y="2504429"/>
                  <a:pt x="8930692" y="2587518"/>
                </a:cubicBezTo>
                <a:cubicBezTo>
                  <a:pt x="8923172" y="2605614"/>
                  <a:pt x="8912467" y="2622303"/>
                  <a:pt x="8906049" y="2638982"/>
                </a:cubicBezTo>
                <a:cubicBezTo>
                  <a:pt x="8886666" y="2690389"/>
                  <a:pt x="8884457" y="2775086"/>
                  <a:pt x="8917381" y="2795345"/>
                </a:cubicBezTo>
                <a:cubicBezTo>
                  <a:pt x="8958136" y="2820492"/>
                  <a:pt x="9007945" y="2757302"/>
                  <a:pt x="9031411" y="2713886"/>
                </a:cubicBezTo>
                <a:close/>
                <a:moveTo>
                  <a:pt x="9112700" y="2529908"/>
                </a:moveTo>
                <a:cubicBezTo>
                  <a:pt x="9108205" y="2472234"/>
                  <a:pt x="9126283" y="2409779"/>
                  <a:pt x="9109242" y="2354653"/>
                </a:cubicBezTo>
                <a:cubicBezTo>
                  <a:pt x="9100621" y="2374166"/>
                  <a:pt x="9094249" y="2391817"/>
                  <a:pt x="9091045" y="2402301"/>
                </a:cubicBezTo>
                <a:cubicBezTo>
                  <a:pt x="9082563" y="2404265"/>
                  <a:pt x="9084008" y="2397764"/>
                  <a:pt x="9076972" y="2393227"/>
                </a:cubicBezTo>
                <a:cubicBezTo>
                  <a:pt x="9073536" y="2398848"/>
                  <a:pt x="9069925" y="2404868"/>
                  <a:pt x="9066665" y="2410091"/>
                </a:cubicBezTo>
                <a:cubicBezTo>
                  <a:pt x="9097245" y="2450733"/>
                  <a:pt x="9059177" y="2506735"/>
                  <a:pt x="9076236" y="2549970"/>
                </a:cubicBezTo>
                <a:cubicBezTo>
                  <a:pt x="9093850" y="2518723"/>
                  <a:pt x="9077511" y="2482471"/>
                  <a:pt x="9094346" y="2459447"/>
                </a:cubicBezTo>
                <a:cubicBezTo>
                  <a:pt x="9090003" y="2474663"/>
                  <a:pt x="9091407" y="2491942"/>
                  <a:pt x="9090998" y="2507944"/>
                </a:cubicBezTo>
                <a:cubicBezTo>
                  <a:pt x="9090544" y="2522974"/>
                  <a:pt x="9081311" y="2546025"/>
                  <a:pt x="9099366" y="2556858"/>
                </a:cubicBezTo>
                <a:cubicBezTo>
                  <a:pt x="9105386" y="2519537"/>
                  <a:pt x="9099259" y="2484940"/>
                  <a:pt x="9106031" y="2446999"/>
                </a:cubicBezTo>
                <a:cubicBezTo>
                  <a:pt x="9101597" y="2439805"/>
                  <a:pt x="9100052" y="2419608"/>
                  <a:pt x="9109108" y="2417421"/>
                </a:cubicBezTo>
                <a:cubicBezTo>
                  <a:pt x="9110993" y="2452999"/>
                  <a:pt x="9102128" y="2504295"/>
                  <a:pt x="9112700" y="2529908"/>
                </a:cubicBezTo>
                <a:close/>
                <a:moveTo>
                  <a:pt x="9131330" y="2488283"/>
                </a:moveTo>
                <a:cubicBezTo>
                  <a:pt x="9133967" y="2481237"/>
                  <a:pt x="9135695" y="2472481"/>
                  <a:pt x="9139797" y="2468582"/>
                </a:cubicBezTo>
                <a:cubicBezTo>
                  <a:pt x="9135372" y="2465675"/>
                  <a:pt x="9134854" y="2450691"/>
                  <a:pt x="9127530" y="2456499"/>
                </a:cubicBezTo>
                <a:cubicBezTo>
                  <a:pt x="9125529" y="2471797"/>
                  <a:pt x="9132055" y="2486104"/>
                  <a:pt x="9117406" y="2497718"/>
                </a:cubicBezTo>
                <a:cubicBezTo>
                  <a:pt x="9125147" y="2500662"/>
                  <a:pt x="9128694" y="2495328"/>
                  <a:pt x="9131330" y="2488283"/>
                </a:cubicBezTo>
                <a:close/>
                <a:moveTo>
                  <a:pt x="4731190" y="12451883"/>
                </a:moveTo>
                <a:cubicBezTo>
                  <a:pt x="4740262" y="12417345"/>
                  <a:pt x="4722843" y="12379194"/>
                  <a:pt x="4690046" y="12361847"/>
                </a:cubicBezTo>
                <a:cubicBezTo>
                  <a:pt x="4630864" y="12330939"/>
                  <a:pt x="4572447" y="12381267"/>
                  <a:pt x="4570213" y="12428343"/>
                </a:cubicBezTo>
                <a:cubicBezTo>
                  <a:pt x="4568311" y="12466048"/>
                  <a:pt x="4630533" y="12511624"/>
                  <a:pt x="4673404" y="12507248"/>
                </a:cubicBezTo>
                <a:cubicBezTo>
                  <a:pt x="4689714" y="12505889"/>
                  <a:pt x="4723526" y="12483236"/>
                  <a:pt x="4731190" y="12451883"/>
                </a:cubicBezTo>
                <a:close/>
                <a:moveTo>
                  <a:pt x="9087232" y="2599985"/>
                </a:moveTo>
                <a:cubicBezTo>
                  <a:pt x="9089680" y="2592440"/>
                  <a:pt x="9090773" y="2585189"/>
                  <a:pt x="9089864" y="2578362"/>
                </a:cubicBezTo>
                <a:cubicBezTo>
                  <a:pt x="9078938" y="2574010"/>
                  <a:pt x="9074197" y="2589050"/>
                  <a:pt x="9067540" y="2576113"/>
                </a:cubicBezTo>
                <a:cubicBezTo>
                  <a:pt x="9060799" y="2585986"/>
                  <a:pt x="9060215" y="2602387"/>
                  <a:pt x="9071909" y="2594227"/>
                </a:cubicBezTo>
                <a:cubicBezTo>
                  <a:pt x="9066547" y="2613633"/>
                  <a:pt x="9052934" y="2634748"/>
                  <a:pt x="9047752" y="2653899"/>
                </a:cubicBezTo>
                <a:lnTo>
                  <a:pt x="9047641" y="2655062"/>
                </a:lnTo>
                <a:lnTo>
                  <a:pt x="9045997" y="2672259"/>
                </a:lnTo>
                <a:lnTo>
                  <a:pt x="9066602" y="2639191"/>
                </a:lnTo>
                <a:lnTo>
                  <a:pt x="9076461" y="2623368"/>
                </a:lnTo>
                <a:cubicBezTo>
                  <a:pt x="9080978" y="2615368"/>
                  <a:pt x="9084783" y="2607530"/>
                  <a:pt x="9087232" y="2599985"/>
                </a:cubicBezTo>
                <a:close/>
                <a:moveTo>
                  <a:pt x="4589276" y="12794620"/>
                </a:moveTo>
                <a:cubicBezTo>
                  <a:pt x="4584051" y="12791359"/>
                  <a:pt x="4585893" y="12785035"/>
                  <a:pt x="4581021" y="12780979"/>
                </a:cubicBezTo>
                <a:cubicBezTo>
                  <a:pt x="4573964" y="12788330"/>
                  <a:pt x="4583683" y="12804045"/>
                  <a:pt x="4589276" y="12794620"/>
                </a:cubicBezTo>
                <a:close/>
                <a:moveTo>
                  <a:pt x="4707492" y="12527068"/>
                </a:moveTo>
                <a:cubicBezTo>
                  <a:pt x="4699924" y="12523725"/>
                  <a:pt x="4707462" y="12514206"/>
                  <a:pt x="4695078" y="12512065"/>
                </a:cubicBezTo>
                <a:cubicBezTo>
                  <a:pt x="4689578" y="12523436"/>
                  <a:pt x="4699343" y="12540123"/>
                  <a:pt x="4707492" y="12527068"/>
                </a:cubicBezTo>
                <a:close/>
                <a:moveTo>
                  <a:pt x="9103699" y="2600360"/>
                </a:moveTo>
                <a:cubicBezTo>
                  <a:pt x="9106793" y="2595242"/>
                  <a:pt x="9108274" y="2590542"/>
                  <a:pt x="9104113" y="2587037"/>
                </a:cubicBezTo>
                <a:cubicBezTo>
                  <a:pt x="9096622" y="2597530"/>
                  <a:pt x="9090853" y="2607356"/>
                  <a:pt x="9093611" y="2616191"/>
                </a:cubicBezTo>
                <a:cubicBezTo>
                  <a:pt x="9095898" y="2611014"/>
                  <a:pt x="9100605" y="2605478"/>
                  <a:pt x="9103699" y="2600360"/>
                </a:cubicBezTo>
                <a:close/>
                <a:moveTo>
                  <a:pt x="9164313" y="2470312"/>
                </a:moveTo>
                <a:cubicBezTo>
                  <a:pt x="9176074" y="2438442"/>
                  <a:pt x="9181500" y="2407046"/>
                  <a:pt x="9175367" y="2380538"/>
                </a:cubicBezTo>
                <a:cubicBezTo>
                  <a:pt x="9168625" y="2400644"/>
                  <a:pt x="9162251" y="2422340"/>
                  <a:pt x="9155440" y="2443545"/>
                </a:cubicBezTo>
                <a:lnTo>
                  <a:pt x="9133066" y="2503129"/>
                </a:lnTo>
                <a:lnTo>
                  <a:pt x="9132887" y="2503606"/>
                </a:lnTo>
                <a:cubicBezTo>
                  <a:pt x="9125761" y="2519734"/>
                  <a:pt x="9113365" y="2535675"/>
                  <a:pt x="9112138" y="2549658"/>
                </a:cubicBezTo>
                <a:lnTo>
                  <a:pt x="9114108" y="2558071"/>
                </a:lnTo>
                <a:lnTo>
                  <a:pt x="9115244" y="2562922"/>
                </a:lnTo>
                <a:cubicBezTo>
                  <a:pt x="9134455" y="2534522"/>
                  <a:pt x="9152551" y="2502180"/>
                  <a:pt x="9164313" y="2470312"/>
                </a:cubicBezTo>
                <a:close/>
                <a:moveTo>
                  <a:pt x="4732518" y="12514332"/>
                </a:moveTo>
                <a:cubicBezTo>
                  <a:pt x="4734585" y="12509655"/>
                  <a:pt x="4735359" y="12504405"/>
                  <a:pt x="4733914" y="12500673"/>
                </a:cubicBezTo>
                <a:cubicBezTo>
                  <a:pt x="4726918" y="12497107"/>
                  <a:pt x="4721213" y="12496013"/>
                  <a:pt x="4715823" y="12497439"/>
                </a:cubicBezTo>
                <a:cubicBezTo>
                  <a:pt x="4711341" y="12509735"/>
                  <a:pt x="4718474" y="12516217"/>
                  <a:pt x="4723359" y="12524561"/>
                </a:cubicBezTo>
                <a:cubicBezTo>
                  <a:pt x="4727091" y="12523117"/>
                  <a:pt x="4730451" y="12519011"/>
                  <a:pt x="4732518" y="12514332"/>
                </a:cubicBezTo>
                <a:close/>
                <a:moveTo>
                  <a:pt x="4757711" y="12468359"/>
                </a:moveTo>
                <a:cubicBezTo>
                  <a:pt x="4762905" y="12458757"/>
                  <a:pt x="4757190" y="12453377"/>
                  <a:pt x="4752798" y="12447154"/>
                </a:cubicBezTo>
                <a:cubicBezTo>
                  <a:pt x="4747604" y="12456756"/>
                  <a:pt x="4753319" y="12462137"/>
                  <a:pt x="4757711" y="12468359"/>
                </a:cubicBezTo>
                <a:close/>
                <a:moveTo>
                  <a:pt x="9134113" y="2582682"/>
                </a:moveTo>
                <a:cubicBezTo>
                  <a:pt x="9118883" y="2569765"/>
                  <a:pt x="9124149" y="2594462"/>
                  <a:pt x="9134113" y="2582682"/>
                </a:cubicBezTo>
                <a:close/>
                <a:moveTo>
                  <a:pt x="4776696" y="12457713"/>
                </a:moveTo>
                <a:cubicBezTo>
                  <a:pt x="4776315" y="12445647"/>
                  <a:pt x="4786843" y="12429361"/>
                  <a:pt x="4773254" y="12422406"/>
                </a:cubicBezTo>
                <a:cubicBezTo>
                  <a:pt x="4773062" y="12434693"/>
                  <a:pt x="4763107" y="12450758"/>
                  <a:pt x="4776696" y="12457713"/>
                </a:cubicBezTo>
                <a:close/>
                <a:moveTo>
                  <a:pt x="4812808" y="12397531"/>
                </a:moveTo>
                <a:cubicBezTo>
                  <a:pt x="4797116" y="12379176"/>
                  <a:pt x="4795205" y="12355490"/>
                  <a:pt x="4776640" y="12338246"/>
                </a:cubicBezTo>
                <a:cubicBezTo>
                  <a:pt x="4774031" y="12357079"/>
                  <a:pt x="4798954" y="12409492"/>
                  <a:pt x="4812808" y="12397531"/>
                </a:cubicBezTo>
                <a:close/>
                <a:moveTo>
                  <a:pt x="4847173" y="12459826"/>
                </a:moveTo>
                <a:cubicBezTo>
                  <a:pt x="4829906" y="12449341"/>
                  <a:pt x="4831391" y="12402886"/>
                  <a:pt x="4809931" y="12414818"/>
                </a:cubicBezTo>
                <a:cubicBezTo>
                  <a:pt x="4823976" y="12427210"/>
                  <a:pt x="4829269" y="12460481"/>
                  <a:pt x="4847173" y="12459826"/>
                </a:cubicBezTo>
                <a:close/>
                <a:moveTo>
                  <a:pt x="9357174" y="2260258"/>
                </a:moveTo>
                <a:cubicBezTo>
                  <a:pt x="9362058" y="2252317"/>
                  <a:pt x="9353049" y="2236200"/>
                  <a:pt x="9357244" y="2231323"/>
                </a:cubicBezTo>
                <a:cubicBezTo>
                  <a:pt x="9322297" y="2218199"/>
                  <a:pt x="9302965" y="2205594"/>
                  <a:pt x="9276092" y="2194027"/>
                </a:cubicBezTo>
                <a:cubicBezTo>
                  <a:pt x="9279614" y="2244424"/>
                  <a:pt x="9274656" y="2299486"/>
                  <a:pt x="9296924" y="2340336"/>
                </a:cubicBezTo>
                <a:cubicBezTo>
                  <a:pt x="9320797" y="2334408"/>
                  <a:pt x="9337675" y="2289679"/>
                  <a:pt x="9357174" y="2260258"/>
                </a:cubicBezTo>
                <a:close/>
                <a:moveTo>
                  <a:pt x="9445409" y="2127907"/>
                </a:moveTo>
                <a:cubicBezTo>
                  <a:pt x="9445915" y="2102535"/>
                  <a:pt x="9444547" y="2078351"/>
                  <a:pt x="9421739" y="2065217"/>
                </a:cubicBezTo>
                <a:cubicBezTo>
                  <a:pt x="9405532" y="2066795"/>
                  <a:pt x="9399896" y="2088548"/>
                  <a:pt x="9384157" y="2091343"/>
                </a:cubicBezTo>
                <a:cubicBezTo>
                  <a:pt x="9383595" y="2085032"/>
                  <a:pt x="9379277" y="2081099"/>
                  <a:pt x="9370736" y="2078325"/>
                </a:cubicBezTo>
                <a:cubicBezTo>
                  <a:pt x="9360470" y="2095333"/>
                  <a:pt x="9355801" y="2123241"/>
                  <a:pt x="9343719" y="2136751"/>
                </a:cubicBezTo>
                <a:cubicBezTo>
                  <a:pt x="9336711" y="2134320"/>
                  <a:pt x="9329453" y="2132452"/>
                  <a:pt x="9322445" y="2130021"/>
                </a:cubicBezTo>
                <a:cubicBezTo>
                  <a:pt x="9309800" y="2149343"/>
                  <a:pt x="9294622" y="2164512"/>
                  <a:pt x="9284103" y="2188145"/>
                </a:cubicBezTo>
                <a:cubicBezTo>
                  <a:pt x="9297307" y="2187257"/>
                  <a:pt x="9309255" y="2201307"/>
                  <a:pt x="9328308" y="2204696"/>
                </a:cubicBezTo>
                <a:cubicBezTo>
                  <a:pt x="9357636" y="2166829"/>
                  <a:pt x="9394624" y="2142797"/>
                  <a:pt x="9440212" y="2135037"/>
                </a:cubicBezTo>
                <a:cubicBezTo>
                  <a:pt x="9441307" y="2131817"/>
                  <a:pt x="9444938" y="2132751"/>
                  <a:pt x="9445409" y="2127907"/>
                </a:cubicBezTo>
                <a:close/>
                <a:moveTo>
                  <a:pt x="9374337" y="2362577"/>
                </a:moveTo>
                <a:cubicBezTo>
                  <a:pt x="9383338" y="2339441"/>
                  <a:pt x="9362293" y="2304794"/>
                  <a:pt x="9355729" y="2283194"/>
                </a:cubicBezTo>
                <a:cubicBezTo>
                  <a:pt x="9347494" y="2305481"/>
                  <a:pt x="9333819" y="2317274"/>
                  <a:pt x="9327710" y="2343870"/>
                </a:cubicBezTo>
                <a:cubicBezTo>
                  <a:pt x="9334807" y="2357455"/>
                  <a:pt x="9335805" y="2373390"/>
                  <a:pt x="9353669" y="2380966"/>
                </a:cubicBezTo>
                <a:cubicBezTo>
                  <a:pt x="9364995" y="2376722"/>
                  <a:pt x="9371335" y="2370289"/>
                  <a:pt x="9374337" y="2362577"/>
                </a:cubicBezTo>
                <a:close/>
                <a:moveTo>
                  <a:pt x="9494719" y="2120112"/>
                </a:moveTo>
                <a:cubicBezTo>
                  <a:pt x="9499196" y="2112328"/>
                  <a:pt x="9498889" y="2093330"/>
                  <a:pt x="9491163" y="2084182"/>
                </a:cubicBezTo>
                <a:cubicBezTo>
                  <a:pt x="9470828" y="2073827"/>
                  <a:pt x="9447667" y="2104658"/>
                  <a:pt x="9456046" y="2131273"/>
                </a:cubicBezTo>
                <a:cubicBezTo>
                  <a:pt x="9468561" y="2127386"/>
                  <a:pt x="9486206" y="2133182"/>
                  <a:pt x="9494719" y="2120112"/>
                </a:cubicBezTo>
                <a:close/>
                <a:moveTo>
                  <a:pt x="9483130" y="2174930"/>
                </a:moveTo>
                <a:cubicBezTo>
                  <a:pt x="9464606" y="2174134"/>
                  <a:pt x="9447587" y="2176026"/>
                  <a:pt x="9430189" y="2177244"/>
                </a:cubicBezTo>
                <a:lnTo>
                  <a:pt x="9412584" y="2176697"/>
                </a:lnTo>
                <a:lnTo>
                  <a:pt x="9374998" y="2175530"/>
                </a:lnTo>
                <a:cubicBezTo>
                  <a:pt x="9361510" y="2185386"/>
                  <a:pt x="9347086" y="2192805"/>
                  <a:pt x="9337945" y="2210311"/>
                </a:cubicBezTo>
                <a:lnTo>
                  <a:pt x="9377864" y="2229059"/>
                </a:lnTo>
                <a:lnTo>
                  <a:pt x="9413777" y="2245925"/>
                </a:lnTo>
                <a:cubicBezTo>
                  <a:pt x="9427891" y="2231632"/>
                  <a:pt x="9448542" y="2230675"/>
                  <a:pt x="9463689" y="2217850"/>
                </a:cubicBezTo>
                <a:cubicBezTo>
                  <a:pt x="9468387" y="2199723"/>
                  <a:pt x="9475837" y="2187530"/>
                  <a:pt x="9483130" y="2174930"/>
                </a:cubicBezTo>
                <a:close/>
                <a:moveTo>
                  <a:pt x="9248528" y="2706058"/>
                </a:moveTo>
                <a:cubicBezTo>
                  <a:pt x="9248528" y="2706058"/>
                  <a:pt x="9229306" y="2707560"/>
                  <a:pt x="9248528" y="2706058"/>
                </a:cubicBezTo>
                <a:close/>
                <a:moveTo>
                  <a:pt x="9223440" y="2776839"/>
                </a:moveTo>
                <a:cubicBezTo>
                  <a:pt x="9230164" y="2758391"/>
                  <a:pt x="9215684" y="2744854"/>
                  <a:pt x="9214897" y="2728324"/>
                </a:cubicBezTo>
                <a:cubicBezTo>
                  <a:pt x="9218930" y="2722966"/>
                  <a:pt x="9223377" y="2715055"/>
                  <a:pt x="9225156" y="2706857"/>
                </a:cubicBezTo>
                <a:lnTo>
                  <a:pt x="9223096" y="2698560"/>
                </a:lnTo>
                <a:lnTo>
                  <a:pt x="9219400" y="2683669"/>
                </a:lnTo>
                <a:cubicBezTo>
                  <a:pt x="9207583" y="2717953"/>
                  <a:pt x="9204822" y="2750050"/>
                  <a:pt x="9223440" y="2776839"/>
                </a:cubicBezTo>
                <a:close/>
                <a:moveTo>
                  <a:pt x="9240211" y="2744268"/>
                </a:moveTo>
                <a:cubicBezTo>
                  <a:pt x="9232646" y="2740926"/>
                  <a:pt x="9237452" y="2735434"/>
                  <a:pt x="9228341" y="2732360"/>
                </a:cubicBezTo>
                <a:cubicBezTo>
                  <a:pt x="9219433" y="2741751"/>
                  <a:pt x="9229609" y="2746723"/>
                  <a:pt x="9230330" y="2753705"/>
                </a:cubicBezTo>
                <a:cubicBezTo>
                  <a:pt x="9233683" y="2750427"/>
                  <a:pt x="9237794" y="2750816"/>
                  <a:pt x="9240211" y="2744268"/>
                </a:cubicBezTo>
                <a:close/>
                <a:moveTo>
                  <a:pt x="9249285" y="2730191"/>
                </a:moveTo>
                <a:cubicBezTo>
                  <a:pt x="9243703" y="2723440"/>
                  <a:pt x="9242935" y="2715486"/>
                  <a:pt x="9234834" y="2709050"/>
                </a:cubicBezTo>
                <a:cubicBezTo>
                  <a:pt x="9228000" y="2716979"/>
                  <a:pt x="9239497" y="2741573"/>
                  <a:pt x="9249285" y="2730191"/>
                </a:cubicBezTo>
                <a:close/>
                <a:moveTo>
                  <a:pt x="9442707" y="2317429"/>
                </a:moveTo>
                <a:cubicBezTo>
                  <a:pt x="9448717" y="2306956"/>
                  <a:pt x="9452389" y="2295868"/>
                  <a:pt x="9449561" y="2280638"/>
                </a:cubicBezTo>
                <a:cubicBezTo>
                  <a:pt x="9435342" y="2272824"/>
                  <a:pt x="9423352" y="2266249"/>
                  <a:pt x="9410980" y="2259590"/>
                </a:cubicBezTo>
                <a:lnTo>
                  <a:pt x="9371444" y="2238737"/>
                </a:lnTo>
                <a:lnTo>
                  <a:pt x="9370102" y="2238029"/>
                </a:lnTo>
                <a:lnTo>
                  <a:pt x="9370032" y="2240868"/>
                </a:lnTo>
                <a:lnTo>
                  <a:pt x="9369306" y="2270389"/>
                </a:lnTo>
                <a:cubicBezTo>
                  <a:pt x="9370331" y="2280484"/>
                  <a:pt x="9372183" y="2290146"/>
                  <a:pt x="9373463" y="2300144"/>
                </a:cubicBezTo>
                <a:cubicBezTo>
                  <a:pt x="9403279" y="2309647"/>
                  <a:pt x="9406683" y="2333047"/>
                  <a:pt x="9421822" y="2350531"/>
                </a:cubicBezTo>
                <a:lnTo>
                  <a:pt x="9439626" y="2322314"/>
                </a:lnTo>
                <a:close/>
                <a:moveTo>
                  <a:pt x="4918824" y="12568099"/>
                </a:moveTo>
                <a:cubicBezTo>
                  <a:pt x="4906003" y="12548634"/>
                  <a:pt x="4897334" y="12510065"/>
                  <a:pt x="4874912" y="12505868"/>
                </a:cubicBezTo>
                <a:cubicBezTo>
                  <a:pt x="4893650" y="12522713"/>
                  <a:pt x="4893705" y="12564614"/>
                  <a:pt x="4918824" y="12568099"/>
                </a:cubicBezTo>
                <a:close/>
                <a:moveTo>
                  <a:pt x="9521681" y="2154959"/>
                </a:moveTo>
                <a:cubicBezTo>
                  <a:pt x="9525721" y="2143613"/>
                  <a:pt x="9528038" y="2133862"/>
                  <a:pt x="9520750" y="2128275"/>
                </a:cubicBezTo>
                <a:cubicBezTo>
                  <a:pt x="9496837" y="2137133"/>
                  <a:pt x="9462398" y="2139812"/>
                  <a:pt x="9435123" y="2146423"/>
                </a:cubicBezTo>
                <a:lnTo>
                  <a:pt x="9431939" y="2147514"/>
                </a:lnTo>
                <a:lnTo>
                  <a:pt x="9410890" y="2154718"/>
                </a:lnTo>
                <a:cubicBezTo>
                  <a:pt x="9407387" y="2156534"/>
                  <a:pt x="9388894" y="2159457"/>
                  <a:pt x="9398686" y="2165478"/>
                </a:cubicBezTo>
                <a:lnTo>
                  <a:pt x="9420254" y="2165132"/>
                </a:lnTo>
                <a:lnTo>
                  <a:pt x="9462341" y="2164458"/>
                </a:lnTo>
                <a:cubicBezTo>
                  <a:pt x="9482516" y="2162112"/>
                  <a:pt x="9501970" y="2158352"/>
                  <a:pt x="9521681" y="2154959"/>
                </a:cubicBezTo>
                <a:close/>
                <a:moveTo>
                  <a:pt x="9278101" y="2709129"/>
                </a:moveTo>
                <a:cubicBezTo>
                  <a:pt x="9272223" y="2687970"/>
                  <a:pt x="9258438" y="2668552"/>
                  <a:pt x="9236171" y="2651098"/>
                </a:cubicBezTo>
                <a:cubicBezTo>
                  <a:pt x="9218947" y="2678233"/>
                  <a:pt x="9261890" y="2691971"/>
                  <a:pt x="9271656" y="2712945"/>
                </a:cubicBezTo>
                <a:cubicBezTo>
                  <a:pt x="9274221" y="2713603"/>
                  <a:pt x="9276517" y="2712713"/>
                  <a:pt x="9278101" y="2709129"/>
                </a:cubicBezTo>
                <a:close/>
                <a:moveTo>
                  <a:pt x="9423125" y="2391526"/>
                </a:moveTo>
                <a:cubicBezTo>
                  <a:pt x="9407612" y="2371855"/>
                  <a:pt x="9411093" y="2342074"/>
                  <a:pt x="9388819" y="2325471"/>
                </a:cubicBezTo>
                <a:cubicBezTo>
                  <a:pt x="9394100" y="2353744"/>
                  <a:pt x="9374848" y="2394727"/>
                  <a:pt x="9406132" y="2409259"/>
                </a:cubicBezTo>
                <a:cubicBezTo>
                  <a:pt x="9414235" y="2408470"/>
                  <a:pt x="9418336" y="2398498"/>
                  <a:pt x="9423125" y="2391526"/>
                </a:cubicBezTo>
                <a:close/>
                <a:moveTo>
                  <a:pt x="9279663" y="2737902"/>
                </a:moveTo>
                <a:cubicBezTo>
                  <a:pt x="9276960" y="2734327"/>
                  <a:pt x="9276377" y="2730262"/>
                  <a:pt x="9279461" y="2725437"/>
                </a:cubicBezTo>
                <a:cubicBezTo>
                  <a:pt x="9271730" y="2726781"/>
                  <a:pt x="9260787" y="2713854"/>
                  <a:pt x="9253147" y="2717142"/>
                </a:cubicBezTo>
                <a:cubicBezTo>
                  <a:pt x="9264341" y="2723040"/>
                  <a:pt x="9268589" y="2746811"/>
                  <a:pt x="9279663" y="2737902"/>
                </a:cubicBezTo>
                <a:close/>
                <a:moveTo>
                  <a:pt x="9308566" y="2673566"/>
                </a:moveTo>
                <a:cubicBezTo>
                  <a:pt x="9304835" y="2664778"/>
                  <a:pt x="9301104" y="2655990"/>
                  <a:pt x="9288494" y="2648990"/>
                </a:cubicBezTo>
                <a:cubicBezTo>
                  <a:pt x="9286345" y="2657085"/>
                  <a:pt x="9303547" y="2682772"/>
                  <a:pt x="9308566" y="2673566"/>
                </a:cubicBezTo>
                <a:close/>
                <a:moveTo>
                  <a:pt x="9259836" y="2788161"/>
                </a:moveTo>
                <a:cubicBezTo>
                  <a:pt x="9252263" y="2780531"/>
                  <a:pt x="9246024" y="2755880"/>
                  <a:pt x="9235125" y="2764391"/>
                </a:cubicBezTo>
                <a:cubicBezTo>
                  <a:pt x="9234746" y="2772791"/>
                  <a:pt x="9256346" y="2788522"/>
                  <a:pt x="9259836" y="2788161"/>
                </a:cubicBezTo>
                <a:close/>
                <a:moveTo>
                  <a:pt x="9268513" y="2773908"/>
                </a:moveTo>
                <a:cubicBezTo>
                  <a:pt x="9265273" y="2767241"/>
                  <a:pt x="9258561" y="2749044"/>
                  <a:pt x="9247034" y="2752518"/>
                </a:cubicBezTo>
                <a:cubicBezTo>
                  <a:pt x="9254690" y="2757805"/>
                  <a:pt x="9257161" y="2776983"/>
                  <a:pt x="9268513" y="2773908"/>
                </a:cubicBezTo>
                <a:close/>
                <a:moveTo>
                  <a:pt x="4934855" y="12618010"/>
                </a:moveTo>
                <a:cubicBezTo>
                  <a:pt x="4938011" y="12606556"/>
                  <a:pt x="4931191" y="12582129"/>
                  <a:pt x="4919754" y="12587544"/>
                </a:cubicBezTo>
                <a:cubicBezTo>
                  <a:pt x="4928350" y="12596101"/>
                  <a:pt x="4925860" y="12609277"/>
                  <a:pt x="4934855" y="12618010"/>
                </a:cubicBezTo>
                <a:close/>
                <a:moveTo>
                  <a:pt x="4688334" y="13186723"/>
                </a:moveTo>
                <a:lnTo>
                  <a:pt x="4680368" y="13183204"/>
                </a:lnTo>
                <a:lnTo>
                  <a:pt x="4676849" y="13191167"/>
                </a:lnTo>
                <a:lnTo>
                  <a:pt x="4684815" y="13194687"/>
                </a:lnTo>
                <a:close/>
                <a:moveTo>
                  <a:pt x="9466736" y="2408656"/>
                </a:moveTo>
                <a:cubicBezTo>
                  <a:pt x="9468379" y="2406858"/>
                  <a:pt x="9469803" y="2404794"/>
                  <a:pt x="9470022" y="2400512"/>
                </a:cubicBezTo>
                <a:cubicBezTo>
                  <a:pt x="9451222" y="2384438"/>
                  <a:pt x="9452638" y="2357783"/>
                  <a:pt x="9440035" y="2338391"/>
                </a:cubicBezTo>
                <a:cubicBezTo>
                  <a:pt x="9438641" y="2345689"/>
                  <a:pt x="9436339" y="2351237"/>
                  <a:pt x="9433397" y="2355575"/>
                </a:cubicBezTo>
                <a:lnTo>
                  <a:pt x="9431200" y="2357654"/>
                </a:lnTo>
                <a:lnTo>
                  <a:pt x="9422913" y="2365498"/>
                </a:lnTo>
                <a:lnTo>
                  <a:pt x="9426088" y="2379101"/>
                </a:lnTo>
                <a:lnTo>
                  <a:pt x="9426508" y="2380899"/>
                </a:lnTo>
                <a:cubicBezTo>
                  <a:pt x="9446155" y="2382193"/>
                  <a:pt x="9441674" y="2408163"/>
                  <a:pt x="9462136" y="2415206"/>
                </a:cubicBezTo>
                <a:cubicBezTo>
                  <a:pt x="9463231" y="2411987"/>
                  <a:pt x="9465093" y="2410454"/>
                  <a:pt x="9466736" y="2408656"/>
                </a:cubicBezTo>
                <a:close/>
                <a:moveTo>
                  <a:pt x="9365771" y="2638870"/>
                </a:moveTo>
                <a:cubicBezTo>
                  <a:pt x="9362670" y="2635120"/>
                  <a:pt x="9361466" y="2630304"/>
                  <a:pt x="9358142" y="2625980"/>
                </a:cubicBezTo>
                <a:cubicBezTo>
                  <a:pt x="9351744" y="2630768"/>
                  <a:pt x="9344938" y="2631093"/>
                  <a:pt x="9340012" y="2642243"/>
                </a:cubicBezTo>
                <a:cubicBezTo>
                  <a:pt x="9347752" y="2645188"/>
                  <a:pt x="9343169" y="2651254"/>
                  <a:pt x="9352456" y="2653929"/>
                </a:cubicBezTo>
                <a:cubicBezTo>
                  <a:pt x="9357956" y="2642557"/>
                  <a:pt x="9355392" y="2641899"/>
                  <a:pt x="9365771" y="2638870"/>
                </a:cubicBezTo>
                <a:close/>
                <a:moveTo>
                  <a:pt x="9565849" y="2198101"/>
                </a:moveTo>
                <a:cubicBezTo>
                  <a:pt x="9575617" y="2170095"/>
                  <a:pt x="9530560" y="2180448"/>
                  <a:pt x="9524307" y="2164206"/>
                </a:cubicBezTo>
                <a:cubicBezTo>
                  <a:pt x="9515576" y="2169432"/>
                  <a:pt x="9504251" y="2169130"/>
                  <a:pt x="9495458" y="2172982"/>
                </a:cubicBezTo>
                <a:cubicBezTo>
                  <a:pt x="9490104" y="2185767"/>
                  <a:pt x="9481530" y="2191399"/>
                  <a:pt x="9478147" y="2208088"/>
                </a:cubicBezTo>
                <a:cubicBezTo>
                  <a:pt x="9506307" y="2202375"/>
                  <a:pt x="9535248" y="2198691"/>
                  <a:pt x="9565849" y="2198101"/>
                </a:cubicBezTo>
                <a:close/>
                <a:moveTo>
                  <a:pt x="9359192" y="2705454"/>
                </a:moveTo>
                <a:cubicBezTo>
                  <a:pt x="9350378" y="2696324"/>
                  <a:pt x="9350222" y="2684832"/>
                  <a:pt x="9333500" y="2677444"/>
                </a:cubicBezTo>
                <a:cubicBezTo>
                  <a:pt x="9332194" y="2686862"/>
                  <a:pt x="9350636" y="2714049"/>
                  <a:pt x="9359192" y="2705454"/>
                </a:cubicBezTo>
                <a:close/>
                <a:moveTo>
                  <a:pt x="9393160" y="2632885"/>
                </a:moveTo>
                <a:cubicBezTo>
                  <a:pt x="9391067" y="2625773"/>
                  <a:pt x="9389477" y="2604604"/>
                  <a:pt x="9376902" y="2614755"/>
                </a:cubicBezTo>
                <a:cubicBezTo>
                  <a:pt x="9391624" y="2616976"/>
                  <a:pt x="9380706" y="2637378"/>
                  <a:pt x="9393160" y="2632885"/>
                </a:cubicBezTo>
                <a:close/>
                <a:moveTo>
                  <a:pt x="4933219" y="12751006"/>
                </a:moveTo>
                <a:cubicBezTo>
                  <a:pt x="4928911" y="12742440"/>
                  <a:pt x="4920367" y="12718679"/>
                  <a:pt x="4909321" y="12740447"/>
                </a:cubicBezTo>
                <a:cubicBezTo>
                  <a:pt x="4922186" y="12740421"/>
                  <a:pt x="4929478" y="12758395"/>
                  <a:pt x="4933219" y="12751006"/>
                </a:cubicBezTo>
                <a:close/>
                <a:moveTo>
                  <a:pt x="9583830" y="2232675"/>
                </a:moveTo>
                <a:cubicBezTo>
                  <a:pt x="9557610" y="2238573"/>
                  <a:pt x="9513991" y="2244175"/>
                  <a:pt x="9489752" y="2217607"/>
                </a:cubicBezTo>
                <a:cubicBezTo>
                  <a:pt x="9469505" y="2230531"/>
                  <a:pt x="9444598" y="2234991"/>
                  <a:pt x="9426228" y="2252788"/>
                </a:cubicBezTo>
                <a:cubicBezTo>
                  <a:pt x="9448471" y="2265672"/>
                  <a:pt x="9471526" y="2278243"/>
                  <a:pt x="9492955" y="2291441"/>
                </a:cubicBezTo>
                <a:cubicBezTo>
                  <a:pt x="9512481" y="2283923"/>
                  <a:pt x="9531224" y="2274375"/>
                  <a:pt x="9553908" y="2272635"/>
                </a:cubicBezTo>
                <a:cubicBezTo>
                  <a:pt x="9564362" y="2259752"/>
                  <a:pt x="9574660" y="2246463"/>
                  <a:pt x="9583830" y="2232675"/>
                </a:cubicBezTo>
                <a:close/>
                <a:moveTo>
                  <a:pt x="9592408" y="2214919"/>
                </a:moveTo>
                <a:cubicBezTo>
                  <a:pt x="9561559" y="2210010"/>
                  <a:pt x="9528082" y="2201916"/>
                  <a:pt x="9507398" y="2217341"/>
                </a:cubicBezTo>
                <a:cubicBezTo>
                  <a:pt x="9536241" y="2232812"/>
                  <a:pt x="9572380" y="2229623"/>
                  <a:pt x="9592408" y="2214919"/>
                </a:cubicBezTo>
                <a:close/>
                <a:moveTo>
                  <a:pt x="9507097" y="2411884"/>
                </a:moveTo>
                <a:cubicBezTo>
                  <a:pt x="9485635" y="2401029"/>
                  <a:pt x="9485614" y="2367002"/>
                  <a:pt x="9460708" y="2365399"/>
                </a:cubicBezTo>
                <a:cubicBezTo>
                  <a:pt x="9472906" y="2384949"/>
                  <a:pt x="9485510" y="2404341"/>
                  <a:pt x="9501055" y="2421669"/>
                </a:cubicBezTo>
                <a:cubicBezTo>
                  <a:pt x="9503121" y="2418543"/>
                  <a:pt x="9506125" y="2417852"/>
                  <a:pt x="9507097" y="2411884"/>
                </a:cubicBezTo>
                <a:close/>
                <a:moveTo>
                  <a:pt x="9431226" y="2597348"/>
                </a:moveTo>
                <a:cubicBezTo>
                  <a:pt x="9416892" y="2611482"/>
                  <a:pt x="9431226" y="2597348"/>
                  <a:pt x="9431226" y="2597348"/>
                </a:cubicBezTo>
                <a:close/>
                <a:moveTo>
                  <a:pt x="9413853" y="2637745"/>
                </a:moveTo>
                <a:cubicBezTo>
                  <a:pt x="9408354" y="2628651"/>
                  <a:pt x="9405522" y="2605982"/>
                  <a:pt x="9394606" y="2605918"/>
                </a:cubicBezTo>
                <a:cubicBezTo>
                  <a:pt x="9404170" y="2614428"/>
                  <a:pt x="9400817" y="2638172"/>
                  <a:pt x="9413853" y="2637745"/>
                </a:cubicBezTo>
                <a:close/>
                <a:moveTo>
                  <a:pt x="9393939" y="2731278"/>
                </a:moveTo>
                <a:cubicBezTo>
                  <a:pt x="9384774" y="2722945"/>
                  <a:pt x="9381942" y="2700275"/>
                  <a:pt x="9365637" y="2701638"/>
                </a:cubicBezTo>
                <a:cubicBezTo>
                  <a:pt x="9375951" y="2709527"/>
                  <a:pt x="9377810" y="2732243"/>
                  <a:pt x="9393939" y="2731278"/>
                </a:cubicBezTo>
                <a:close/>
                <a:moveTo>
                  <a:pt x="4971687" y="12772762"/>
                </a:moveTo>
                <a:cubicBezTo>
                  <a:pt x="4962795" y="12770261"/>
                  <a:pt x="4958972" y="12779992"/>
                  <a:pt x="4952702" y="12783408"/>
                </a:cubicBezTo>
                <a:cubicBezTo>
                  <a:pt x="4924997" y="12770692"/>
                  <a:pt x="4895792" y="12759214"/>
                  <a:pt x="4885887" y="12739611"/>
                </a:cubicBezTo>
                <a:cubicBezTo>
                  <a:pt x="4885160" y="12712164"/>
                  <a:pt x="4917672" y="12719392"/>
                  <a:pt x="4930896" y="12702393"/>
                </a:cubicBezTo>
                <a:cubicBezTo>
                  <a:pt x="4931609" y="12590879"/>
                  <a:pt x="4842347" y="12513845"/>
                  <a:pt x="4798446" y="12419261"/>
                </a:cubicBezTo>
                <a:cubicBezTo>
                  <a:pt x="4809981" y="12493358"/>
                  <a:pt x="4739322" y="12564926"/>
                  <a:pt x="4673792" y="12560240"/>
                </a:cubicBezTo>
                <a:cubicBezTo>
                  <a:pt x="4671242" y="12604798"/>
                  <a:pt x="4643664" y="12684456"/>
                  <a:pt x="4604719" y="12705793"/>
                </a:cubicBezTo>
                <a:cubicBezTo>
                  <a:pt x="4603528" y="12725730"/>
                  <a:pt x="4625704" y="12736955"/>
                  <a:pt x="4628940" y="12759799"/>
                </a:cubicBezTo>
                <a:cubicBezTo>
                  <a:pt x="4636394" y="12809727"/>
                  <a:pt x="4603680" y="12867605"/>
                  <a:pt x="4560698" y="12881924"/>
                </a:cubicBezTo>
                <a:cubicBezTo>
                  <a:pt x="4588406" y="12915105"/>
                  <a:pt x="4620786" y="12960344"/>
                  <a:pt x="4658471" y="13006499"/>
                </a:cubicBezTo>
                <a:cubicBezTo>
                  <a:pt x="4706932" y="13065981"/>
                  <a:pt x="4783066" y="13125317"/>
                  <a:pt x="4738353" y="13213583"/>
                </a:cubicBezTo>
                <a:cubicBezTo>
                  <a:pt x="4698722" y="13224624"/>
                  <a:pt x="4605039" y="13185611"/>
                  <a:pt x="4625610" y="13134740"/>
                </a:cubicBezTo>
                <a:cubicBezTo>
                  <a:pt x="4650452" y="13132392"/>
                  <a:pt x="4668018" y="13157284"/>
                  <a:pt x="4693322" y="13164658"/>
                </a:cubicBezTo>
                <a:cubicBezTo>
                  <a:pt x="4699950" y="13144270"/>
                  <a:pt x="4686044" y="13114331"/>
                  <a:pt x="4670154" y="13087800"/>
                </a:cubicBezTo>
                <a:cubicBezTo>
                  <a:pt x="4643528" y="13044628"/>
                  <a:pt x="4616978" y="13015290"/>
                  <a:pt x="4572670" y="12973347"/>
                </a:cubicBezTo>
                <a:cubicBezTo>
                  <a:pt x="4541609" y="12943443"/>
                  <a:pt x="4522079" y="12910069"/>
                  <a:pt x="4482421" y="12928712"/>
                </a:cubicBezTo>
                <a:cubicBezTo>
                  <a:pt x="4470067" y="12918972"/>
                  <a:pt x="4465397" y="12906914"/>
                  <a:pt x="4453614" y="12896949"/>
                </a:cubicBezTo>
                <a:cubicBezTo>
                  <a:pt x="4373279" y="12876206"/>
                  <a:pt x="4338912" y="12793448"/>
                  <a:pt x="4376884" y="12715051"/>
                </a:cubicBezTo>
                <a:cubicBezTo>
                  <a:pt x="4417447" y="12629711"/>
                  <a:pt x="4508336" y="12626565"/>
                  <a:pt x="4584340" y="12687271"/>
                </a:cubicBezTo>
                <a:cubicBezTo>
                  <a:pt x="4614621" y="12647829"/>
                  <a:pt x="4626949" y="12587606"/>
                  <a:pt x="4614979" y="12553289"/>
                </a:cubicBezTo>
                <a:cubicBezTo>
                  <a:pt x="4417596" y="12522706"/>
                  <a:pt x="4538889" y="12209403"/>
                  <a:pt x="4700501" y="12295086"/>
                </a:cubicBezTo>
                <a:cubicBezTo>
                  <a:pt x="4765202" y="12266094"/>
                  <a:pt x="4779534" y="12309068"/>
                  <a:pt x="4817333" y="12365743"/>
                </a:cubicBezTo>
                <a:cubicBezTo>
                  <a:pt x="4836233" y="12394081"/>
                  <a:pt x="4850528" y="12419907"/>
                  <a:pt x="4863936" y="12443438"/>
                </a:cubicBezTo>
                <a:cubicBezTo>
                  <a:pt x="4890395" y="12491295"/>
                  <a:pt x="4935855" y="12553258"/>
                  <a:pt x="4953377" y="12597642"/>
                </a:cubicBezTo>
                <a:cubicBezTo>
                  <a:pt x="4973122" y="12647767"/>
                  <a:pt x="4989545" y="12714031"/>
                  <a:pt x="4971687" y="12772762"/>
                </a:cubicBezTo>
                <a:close/>
                <a:moveTo>
                  <a:pt x="9459732" y="2639453"/>
                </a:moveTo>
                <a:cubicBezTo>
                  <a:pt x="9471668" y="2619977"/>
                  <a:pt x="9444068" y="2609210"/>
                  <a:pt x="9455606" y="2589558"/>
                </a:cubicBezTo>
                <a:cubicBezTo>
                  <a:pt x="9446264" y="2581622"/>
                  <a:pt x="9439338" y="2587606"/>
                  <a:pt x="9432051" y="2590097"/>
                </a:cubicBezTo>
                <a:cubicBezTo>
                  <a:pt x="9450068" y="2604246"/>
                  <a:pt x="9440742" y="2625351"/>
                  <a:pt x="9459732" y="2639453"/>
                </a:cubicBezTo>
                <a:close/>
                <a:moveTo>
                  <a:pt x="9457277" y="2649316"/>
                </a:moveTo>
                <a:cubicBezTo>
                  <a:pt x="9455722" y="2645297"/>
                  <a:pt x="9451824" y="2641195"/>
                  <a:pt x="9445232" y="2637806"/>
                </a:cubicBezTo>
                <a:cubicBezTo>
                  <a:pt x="9432602" y="2642697"/>
                  <a:pt x="9413111" y="2663119"/>
                  <a:pt x="9403973" y="2647182"/>
                </a:cubicBezTo>
                <a:cubicBezTo>
                  <a:pt x="9398593" y="2652897"/>
                  <a:pt x="9390908" y="2655212"/>
                  <a:pt x="9393269" y="2663871"/>
                </a:cubicBezTo>
                <a:cubicBezTo>
                  <a:pt x="9416434" y="2667443"/>
                  <a:pt x="9435629" y="2653078"/>
                  <a:pt x="9457277" y="2649316"/>
                </a:cubicBezTo>
                <a:close/>
                <a:moveTo>
                  <a:pt x="9560248" y="2437113"/>
                </a:moveTo>
                <a:cubicBezTo>
                  <a:pt x="9562283" y="2430268"/>
                  <a:pt x="9564725" y="2423266"/>
                  <a:pt x="9566605" y="2416015"/>
                </a:cubicBezTo>
                <a:cubicBezTo>
                  <a:pt x="9542333" y="2385728"/>
                  <a:pt x="9523288" y="2352031"/>
                  <a:pt x="9511658" y="2314545"/>
                </a:cubicBezTo>
                <a:cubicBezTo>
                  <a:pt x="9491010" y="2309440"/>
                  <a:pt x="9475965" y="2290987"/>
                  <a:pt x="9461167" y="2290157"/>
                </a:cubicBezTo>
                <a:cubicBezTo>
                  <a:pt x="9458785" y="2310658"/>
                  <a:pt x="9457463" y="2330281"/>
                  <a:pt x="9456551" y="2349749"/>
                </a:cubicBezTo>
                <a:cubicBezTo>
                  <a:pt x="9490402" y="2360029"/>
                  <a:pt x="9496622" y="2384677"/>
                  <a:pt x="9512292" y="2404754"/>
                </a:cubicBezTo>
                <a:cubicBezTo>
                  <a:pt x="9511763" y="2396099"/>
                  <a:pt x="9519207" y="2402092"/>
                  <a:pt x="9524214" y="2402962"/>
                </a:cubicBezTo>
                <a:cubicBezTo>
                  <a:pt x="9535787" y="2414825"/>
                  <a:pt x="9537910" y="2431259"/>
                  <a:pt x="9560248" y="2437113"/>
                </a:cubicBezTo>
                <a:close/>
                <a:moveTo>
                  <a:pt x="9424873" y="2750657"/>
                </a:moveTo>
                <a:cubicBezTo>
                  <a:pt x="9414965" y="2747232"/>
                  <a:pt x="9419725" y="2740768"/>
                  <a:pt x="9409420" y="2737166"/>
                </a:cubicBezTo>
                <a:cubicBezTo>
                  <a:pt x="9399225" y="2744085"/>
                  <a:pt x="9420168" y="2762382"/>
                  <a:pt x="9424873" y="2750657"/>
                </a:cubicBezTo>
                <a:close/>
                <a:moveTo>
                  <a:pt x="9496388" y="2605495"/>
                </a:moveTo>
                <a:cubicBezTo>
                  <a:pt x="9496111" y="2600196"/>
                  <a:pt x="9490244" y="2594629"/>
                  <a:pt x="9477929" y="2591806"/>
                </a:cubicBezTo>
                <a:cubicBezTo>
                  <a:pt x="9472956" y="2601984"/>
                  <a:pt x="9478761" y="2609308"/>
                  <a:pt x="9481298" y="2617568"/>
                </a:cubicBezTo>
                <a:cubicBezTo>
                  <a:pt x="9491349" y="2615822"/>
                  <a:pt x="9496664" y="2610793"/>
                  <a:pt x="9496388" y="2605495"/>
                </a:cubicBezTo>
                <a:close/>
                <a:moveTo>
                  <a:pt x="9646050" y="2275393"/>
                </a:moveTo>
                <a:cubicBezTo>
                  <a:pt x="9642267" y="2267992"/>
                  <a:pt x="9622023" y="2268792"/>
                  <a:pt x="9622151" y="2259417"/>
                </a:cubicBezTo>
                <a:cubicBezTo>
                  <a:pt x="9618554" y="2250077"/>
                  <a:pt x="9632075" y="2231817"/>
                  <a:pt x="9624319" y="2225013"/>
                </a:cubicBezTo>
                <a:cubicBezTo>
                  <a:pt x="9619970" y="2223423"/>
                  <a:pt x="9615778" y="2222240"/>
                  <a:pt x="9611022" y="2220806"/>
                </a:cubicBezTo>
                <a:cubicBezTo>
                  <a:pt x="9596658" y="2235663"/>
                  <a:pt x="9584106" y="2254016"/>
                  <a:pt x="9569741" y="2268872"/>
                </a:cubicBezTo>
                <a:lnTo>
                  <a:pt x="9620653" y="2276650"/>
                </a:lnTo>
                <a:lnTo>
                  <a:pt x="9641700" y="2279866"/>
                </a:lnTo>
                <a:cubicBezTo>
                  <a:pt x="9644047" y="2279895"/>
                  <a:pt x="9645517" y="2278862"/>
                  <a:pt x="9646050" y="2275393"/>
                </a:cubicBezTo>
                <a:close/>
                <a:moveTo>
                  <a:pt x="9642476" y="2306144"/>
                </a:moveTo>
                <a:cubicBezTo>
                  <a:pt x="9642915" y="2303644"/>
                  <a:pt x="9644168" y="2300831"/>
                  <a:pt x="9645013" y="2298173"/>
                </a:cubicBezTo>
                <a:cubicBezTo>
                  <a:pt x="9639694" y="2296491"/>
                  <a:pt x="9643825" y="2290238"/>
                  <a:pt x="9635659" y="2289652"/>
                </a:cubicBezTo>
                <a:cubicBezTo>
                  <a:pt x="9632194" y="2290054"/>
                  <a:pt x="9627176" y="2289304"/>
                  <a:pt x="9621352" y="2288130"/>
                </a:cubicBezTo>
                <a:lnTo>
                  <a:pt x="9619686" y="2287775"/>
                </a:lnTo>
                <a:lnTo>
                  <a:pt x="9602210" y="2284054"/>
                </a:lnTo>
                <a:cubicBezTo>
                  <a:pt x="9588831" y="2281454"/>
                  <a:pt x="9575213" y="2280053"/>
                  <a:pt x="9567328" y="2285653"/>
                </a:cubicBezTo>
                <a:cubicBezTo>
                  <a:pt x="9582079" y="2289998"/>
                  <a:pt x="9594013" y="2294611"/>
                  <a:pt x="9605686" y="2298393"/>
                </a:cubicBezTo>
                <a:lnTo>
                  <a:pt x="9618529" y="2301099"/>
                </a:lnTo>
                <a:close/>
                <a:moveTo>
                  <a:pt x="9510694" y="2620234"/>
                </a:moveTo>
                <a:cubicBezTo>
                  <a:pt x="9513270" y="2615750"/>
                  <a:pt x="9514254" y="2610830"/>
                  <a:pt x="9512696" y="2605740"/>
                </a:cubicBezTo>
                <a:cubicBezTo>
                  <a:pt x="9506288" y="2626706"/>
                  <a:pt x="9482983" y="2620217"/>
                  <a:pt x="9470167" y="2641684"/>
                </a:cubicBezTo>
                <a:cubicBezTo>
                  <a:pt x="9480909" y="2643218"/>
                  <a:pt x="9502965" y="2633687"/>
                  <a:pt x="9510694" y="2620234"/>
                </a:cubicBezTo>
                <a:close/>
                <a:moveTo>
                  <a:pt x="9602144" y="2433105"/>
                </a:moveTo>
                <a:cubicBezTo>
                  <a:pt x="9604180" y="2426260"/>
                  <a:pt x="9606622" y="2419259"/>
                  <a:pt x="9608908" y="2411852"/>
                </a:cubicBezTo>
                <a:cubicBezTo>
                  <a:pt x="9606689" y="2402448"/>
                  <a:pt x="9575185" y="2386135"/>
                  <a:pt x="9564702" y="2395300"/>
                </a:cubicBezTo>
                <a:cubicBezTo>
                  <a:pt x="9576338" y="2408538"/>
                  <a:pt x="9581214" y="2424844"/>
                  <a:pt x="9602144" y="2433105"/>
                </a:cubicBezTo>
                <a:close/>
                <a:moveTo>
                  <a:pt x="9653236" y="2318320"/>
                </a:moveTo>
                <a:cubicBezTo>
                  <a:pt x="9645727" y="2317015"/>
                  <a:pt x="9639031" y="2316911"/>
                  <a:pt x="9632030" y="2316168"/>
                </a:cubicBezTo>
                <a:lnTo>
                  <a:pt x="9617548" y="2312399"/>
                </a:lnTo>
                <a:lnTo>
                  <a:pt x="9608996" y="2310174"/>
                </a:lnTo>
                <a:lnTo>
                  <a:pt x="9616591" y="2323418"/>
                </a:lnTo>
                <a:lnTo>
                  <a:pt x="9618770" y="2327218"/>
                </a:lnTo>
                <a:cubicBezTo>
                  <a:pt x="9624220" y="2331822"/>
                  <a:pt x="9631189" y="2335667"/>
                  <a:pt x="9637649" y="2339707"/>
                </a:cubicBezTo>
                <a:cubicBezTo>
                  <a:pt x="9641030" y="2329080"/>
                  <a:pt x="9647165" y="2324388"/>
                  <a:pt x="9653236" y="2318320"/>
                </a:cubicBezTo>
                <a:close/>
                <a:moveTo>
                  <a:pt x="9457436" y="2767425"/>
                </a:moveTo>
                <a:cubicBezTo>
                  <a:pt x="9455612" y="2761860"/>
                  <a:pt x="9438567" y="2747665"/>
                  <a:pt x="9432122" y="2751481"/>
                </a:cubicBezTo>
                <a:cubicBezTo>
                  <a:pt x="9433548" y="2756870"/>
                  <a:pt x="9450593" y="2771065"/>
                  <a:pt x="9457436" y="2767425"/>
                </a:cubicBezTo>
                <a:close/>
                <a:moveTo>
                  <a:pt x="4925679" y="13025316"/>
                </a:moveTo>
                <a:cubicBezTo>
                  <a:pt x="4915163" y="13021614"/>
                  <a:pt x="4910835" y="13001257"/>
                  <a:pt x="4899217" y="13007582"/>
                </a:cubicBezTo>
                <a:cubicBezTo>
                  <a:pt x="4905411" y="13012677"/>
                  <a:pt x="4914061" y="13031641"/>
                  <a:pt x="4925679" y="13025316"/>
                </a:cubicBezTo>
                <a:close/>
                <a:moveTo>
                  <a:pt x="9644078" y="2402507"/>
                </a:moveTo>
                <a:lnTo>
                  <a:pt x="9611396" y="2383207"/>
                </a:lnTo>
                <a:lnTo>
                  <a:pt x="9584456" y="2367296"/>
                </a:lnTo>
                <a:cubicBezTo>
                  <a:pt x="9566245" y="2354725"/>
                  <a:pt x="9548963" y="2341680"/>
                  <a:pt x="9530397" y="2329246"/>
                </a:cubicBezTo>
                <a:cubicBezTo>
                  <a:pt x="9533582" y="2350865"/>
                  <a:pt x="9544591" y="2368540"/>
                  <a:pt x="9559260" y="2384806"/>
                </a:cubicBezTo>
                <a:cubicBezTo>
                  <a:pt x="9573311" y="2375200"/>
                  <a:pt x="9588100" y="2384193"/>
                  <a:pt x="9602585" y="2393305"/>
                </a:cubicBezTo>
                <a:lnTo>
                  <a:pt x="9610167" y="2397365"/>
                </a:lnTo>
                <a:lnTo>
                  <a:pt x="9623952" y="2404749"/>
                </a:lnTo>
                <a:cubicBezTo>
                  <a:pt x="9630910" y="2407052"/>
                  <a:pt x="9637662" y="2407075"/>
                  <a:pt x="9644078" y="2402507"/>
                </a:cubicBezTo>
                <a:close/>
                <a:moveTo>
                  <a:pt x="9657689" y="2395401"/>
                </a:moveTo>
                <a:cubicBezTo>
                  <a:pt x="9648714" y="2383005"/>
                  <a:pt x="9646309" y="2363416"/>
                  <a:pt x="9634266" y="2350334"/>
                </a:cubicBezTo>
                <a:cubicBezTo>
                  <a:pt x="9630999" y="2346697"/>
                  <a:pt x="9625961" y="2343624"/>
                  <a:pt x="9620694" y="2340406"/>
                </a:cubicBezTo>
                <a:lnTo>
                  <a:pt x="9615443" y="2336617"/>
                </a:lnTo>
                <a:lnTo>
                  <a:pt x="9605737" y="2329613"/>
                </a:lnTo>
                <a:cubicBezTo>
                  <a:pt x="9597198" y="2320778"/>
                  <a:pt x="9592915" y="2308439"/>
                  <a:pt x="9585219" y="2303009"/>
                </a:cubicBezTo>
                <a:cubicBezTo>
                  <a:pt x="9573677" y="2294865"/>
                  <a:pt x="9556030" y="2295131"/>
                  <a:pt x="9544363" y="2284237"/>
                </a:cubicBezTo>
                <a:cubicBezTo>
                  <a:pt x="9533285" y="2289434"/>
                  <a:pt x="9509256" y="2288894"/>
                  <a:pt x="9509315" y="2302392"/>
                </a:cubicBezTo>
                <a:cubicBezTo>
                  <a:pt x="9536282" y="2316023"/>
                  <a:pt x="9559806" y="2334358"/>
                  <a:pt x="9583372" y="2351744"/>
                </a:cubicBezTo>
                <a:lnTo>
                  <a:pt x="9612636" y="2368935"/>
                </a:lnTo>
                <a:close/>
                <a:moveTo>
                  <a:pt x="9682714" y="2417938"/>
                </a:moveTo>
                <a:cubicBezTo>
                  <a:pt x="9669226" y="2433856"/>
                  <a:pt x="9637659" y="2416168"/>
                  <a:pt x="9617853" y="2420530"/>
                </a:cubicBezTo>
                <a:cubicBezTo>
                  <a:pt x="9613752" y="2430501"/>
                  <a:pt x="9617941" y="2443808"/>
                  <a:pt x="9608554" y="2449754"/>
                </a:cubicBezTo>
                <a:cubicBezTo>
                  <a:pt x="9593881" y="2445612"/>
                  <a:pt x="9585810" y="2437995"/>
                  <a:pt x="9576519" y="2430848"/>
                </a:cubicBezTo>
                <a:cubicBezTo>
                  <a:pt x="9565067" y="2433858"/>
                  <a:pt x="9572697" y="2450037"/>
                  <a:pt x="9560650" y="2455141"/>
                </a:cubicBezTo>
                <a:cubicBezTo>
                  <a:pt x="9538750" y="2446788"/>
                  <a:pt x="9533874" y="2430482"/>
                  <a:pt x="9519140" y="2418902"/>
                </a:cubicBezTo>
                <a:cubicBezTo>
                  <a:pt x="9512287" y="2422940"/>
                  <a:pt x="9508405" y="2434692"/>
                  <a:pt x="9501301" y="2439292"/>
                </a:cubicBezTo>
                <a:cubicBezTo>
                  <a:pt x="9491196" y="2432458"/>
                  <a:pt x="9486381" y="2423589"/>
                  <a:pt x="9479938" y="2415346"/>
                </a:cubicBezTo>
                <a:cubicBezTo>
                  <a:pt x="9470551" y="2415229"/>
                  <a:pt x="9468013" y="2429261"/>
                  <a:pt x="9459878" y="2432394"/>
                </a:cubicBezTo>
                <a:cubicBezTo>
                  <a:pt x="9444361" y="2424846"/>
                  <a:pt x="9440828" y="2410819"/>
                  <a:pt x="9432478" y="2400047"/>
                </a:cubicBezTo>
                <a:cubicBezTo>
                  <a:pt x="9422652" y="2408494"/>
                  <a:pt x="9417641" y="2425809"/>
                  <a:pt x="9403718" y="2426040"/>
                </a:cubicBezTo>
                <a:cubicBezTo>
                  <a:pt x="9384259" y="2416747"/>
                  <a:pt x="9384765" y="2397436"/>
                  <a:pt x="9373285" y="2384604"/>
                </a:cubicBezTo>
                <a:cubicBezTo>
                  <a:pt x="9365025" y="2384987"/>
                  <a:pt x="9363333" y="2396362"/>
                  <a:pt x="9354917" y="2396339"/>
                </a:cubicBezTo>
                <a:cubicBezTo>
                  <a:pt x="9328729" y="2387770"/>
                  <a:pt x="9326264" y="2366806"/>
                  <a:pt x="9317353" y="2349723"/>
                </a:cubicBezTo>
                <a:cubicBezTo>
                  <a:pt x="9307840" y="2346856"/>
                  <a:pt x="9304554" y="2356515"/>
                  <a:pt x="9293948" y="2350806"/>
                </a:cubicBezTo>
                <a:cubicBezTo>
                  <a:pt x="9253065" y="2310129"/>
                  <a:pt x="9270386" y="2238652"/>
                  <a:pt x="9259168" y="2182824"/>
                </a:cubicBezTo>
                <a:cubicBezTo>
                  <a:pt x="9203334" y="2146976"/>
                  <a:pt x="9159881" y="2116612"/>
                  <a:pt x="9077035" y="2096754"/>
                </a:cubicBezTo>
                <a:cubicBezTo>
                  <a:pt x="9079728" y="2083128"/>
                  <a:pt x="9080386" y="2082408"/>
                  <a:pt x="9081984" y="2072001"/>
                </a:cubicBezTo>
                <a:cubicBezTo>
                  <a:pt x="9162987" y="2078582"/>
                  <a:pt x="9226491" y="2128269"/>
                  <a:pt x="9276569" y="2164935"/>
                </a:cubicBezTo>
                <a:cubicBezTo>
                  <a:pt x="9293529" y="2155608"/>
                  <a:pt x="9304674" y="2133600"/>
                  <a:pt x="9317850" y="2116871"/>
                </a:cubicBezTo>
                <a:cubicBezTo>
                  <a:pt x="9324640" y="2117521"/>
                  <a:pt x="9331523" y="2117201"/>
                  <a:pt x="9339969" y="2120943"/>
                </a:cubicBezTo>
                <a:cubicBezTo>
                  <a:pt x="9352206" y="2107840"/>
                  <a:pt x="9357032" y="2080338"/>
                  <a:pt x="9367143" y="2062924"/>
                </a:cubicBezTo>
                <a:cubicBezTo>
                  <a:pt x="9378781" y="2064038"/>
                  <a:pt x="9378028" y="2071788"/>
                  <a:pt x="9386569" y="2074561"/>
                </a:cubicBezTo>
                <a:cubicBezTo>
                  <a:pt x="9400871" y="2070455"/>
                  <a:pt x="9405945" y="2048453"/>
                  <a:pt x="9422902" y="2051249"/>
                </a:cubicBezTo>
                <a:cubicBezTo>
                  <a:pt x="9437200" y="2053205"/>
                  <a:pt x="9444956" y="2066071"/>
                  <a:pt x="9444951" y="2084256"/>
                </a:cubicBezTo>
                <a:cubicBezTo>
                  <a:pt x="9463942" y="2086270"/>
                  <a:pt x="9476588" y="2060885"/>
                  <a:pt x="9493576" y="2067400"/>
                </a:cubicBezTo>
                <a:cubicBezTo>
                  <a:pt x="9512408" y="2075069"/>
                  <a:pt x="9505176" y="2095105"/>
                  <a:pt x="9503544" y="2119980"/>
                </a:cubicBezTo>
                <a:cubicBezTo>
                  <a:pt x="9514276" y="2122376"/>
                  <a:pt x="9526418" y="2110241"/>
                  <a:pt x="9533111" y="2117921"/>
                </a:cubicBezTo>
                <a:cubicBezTo>
                  <a:pt x="9533545" y="2133607"/>
                  <a:pt x="9533728" y="2149854"/>
                  <a:pt x="9542798" y="2161282"/>
                </a:cubicBezTo>
                <a:cubicBezTo>
                  <a:pt x="9568237" y="2159416"/>
                  <a:pt x="9580090" y="2180497"/>
                  <a:pt x="9579834" y="2199244"/>
                </a:cubicBezTo>
                <a:cubicBezTo>
                  <a:pt x="9601859" y="2204286"/>
                  <a:pt x="9626139" y="2204263"/>
                  <a:pt x="9640996" y="2218591"/>
                </a:cubicBezTo>
                <a:cubicBezTo>
                  <a:pt x="9643466" y="2227432"/>
                  <a:pt x="9633293" y="2243471"/>
                  <a:pt x="9636169" y="2252155"/>
                </a:cubicBezTo>
                <a:cubicBezTo>
                  <a:pt x="9642300" y="2259586"/>
                  <a:pt x="9658694" y="2262133"/>
                  <a:pt x="9661884" y="2271629"/>
                </a:cubicBezTo>
                <a:cubicBezTo>
                  <a:pt x="9658032" y="2281038"/>
                  <a:pt x="9653714" y="2283167"/>
                  <a:pt x="9655120" y="2292883"/>
                </a:cubicBezTo>
                <a:cubicBezTo>
                  <a:pt x="9656526" y="2302600"/>
                  <a:pt x="9672199" y="2304491"/>
                  <a:pt x="9674669" y="2313332"/>
                </a:cubicBezTo>
                <a:cubicBezTo>
                  <a:pt x="9671255" y="2326302"/>
                  <a:pt x="9660024" y="2325032"/>
                  <a:pt x="9654327" y="2333286"/>
                </a:cubicBezTo>
                <a:cubicBezTo>
                  <a:pt x="9645464" y="2366072"/>
                  <a:pt x="9669987" y="2389734"/>
                  <a:pt x="9682714" y="2417938"/>
                </a:cubicBezTo>
                <a:close/>
                <a:moveTo>
                  <a:pt x="5212046" y="12645357"/>
                </a:moveTo>
                <a:cubicBezTo>
                  <a:pt x="5214223" y="12641374"/>
                  <a:pt x="5215466" y="12637752"/>
                  <a:pt x="5211966" y="12635967"/>
                </a:cubicBezTo>
                <a:cubicBezTo>
                  <a:pt x="5211316" y="12642830"/>
                  <a:pt x="5199522" y="12653348"/>
                  <a:pt x="5206521" y="12656917"/>
                </a:cubicBezTo>
                <a:cubicBezTo>
                  <a:pt x="5206758" y="12653685"/>
                  <a:pt x="5209869" y="12649340"/>
                  <a:pt x="5212046" y="12645357"/>
                </a:cubicBezTo>
                <a:close/>
                <a:moveTo>
                  <a:pt x="9542993" y="2849493"/>
                </a:moveTo>
                <a:cubicBezTo>
                  <a:pt x="9500830" y="2807065"/>
                  <a:pt x="9398866" y="2720128"/>
                  <a:pt x="9361602" y="2801236"/>
                </a:cubicBezTo>
                <a:cubicBezTo>
                  <a:pt x="9394819" y="2856369"/>
                  <a:pt x="9471633" y="2856992"/>
                  <a:pt x="9520778" y="2878230"/>
                </a:cubicBezTo>
                <a:cubicBezTo>
                  <a:pt x="9533241" y="2878026"/>
                  <a:pt x="9531354" y="2862912"/>
                  <a:pt x="9542993" y="2849493"/>
                </a:cubicBezTo>
                <a:close/>
                <a:moveTo>
                  <a:pt x="5246889" y="12574183"/>
                </a:moveTo>
                <a:cubicBezTo>
                  <a:pt x="5249179" y="12568998"/>
                  <a:pt x="5252620" y="12563370"/>
                  <a:pt x="5244739" y="12561793"/>
                </a:cubicBezTo>
                <a:cubicBezTo>
                  <a:pt x="5242050" y="12566801"/>
                  <a:pt x="5243431" y="12571225"/>
                  <a:pt x="5246889" y="12574183"/>
                </a:cubicBezTo>
                <a:close/>
                <a:moveTo>
                  <a:pt x="5196246" y="12696347"/>
                </a:moveTo>
                <a:cubicBezTo>
                  <a:pt x="5201010" y="12682603"/>
                  <a:pt x="5203470" y="12668676"/>
                  <a:pt x="5201922" y="12658698"/>
                </a:cubicBezTo>
                <a:cubicBezTo>
                  <a:pt x="5192370" y="12683552"/>
                  <a:pt x="5172693" y="12712989"/>
                  <a:pt x="5176761" y="12732898"/>
                </a:cubicBezTo>
                <a:cubicBezTo>
                  <a:pt x="5184421" y="12723651"/>
                  <a:pt x="5191485" y="12710090"/>
                  <a:pt x="5196246" y="12696347"/>
                </a:cubicBezTo>
                <a:close/>
                <a:moveTo>
                  <a:pt x="5174549" y="12749497"/>
                </a:moveTo>
                <a:cubicBezTo>
                  <a:pt x="5176804" y="12743046"/>
                  <a:pt x="5176590" y="12735444"/>
                  <a:pt x="5172162" y="12734680"/>
                </a:cubicBezTo>
                <a:cubicBezTo>
                  <a:pt x="5166562" y="12744120"/>
                  <a:pt x="5172865" y="12753579"/>
                  <a:pt x="5162119" y="12757411"/>
                </a:cubicBezTo>
                <a:cubicBezTo>
                  <a:pt x="5167570" y="12761249"/>
                  <a:pt x="5172294" y="12755948"/>
                  <a:pt x="5174549" y="12749497"/>
                </a:cubicBezTo>
                <a:close/>
                <a:moveTo>
                  <a:pt x="9526534" y="2925514"/>
                </a:moveTo>
                <a:cubicBezTo>
                  <a:pt x="9525184" y="2913494"/>
                  <a:pt x="9523833" y="2901474"/>
                  <a:pt x="9521157" y="2890297"/>
                </a:cubicBezTo>
                <a:lnTo>
                  <a:pt x="9519124" y="2890554"/>
                </a:lnTo>
                <a:lnTo>
                  <a:pt x="9426405" y="2902274"/>
                </a:lnTo>
                <a:cubicBezTo>
                  <a:pt x="9395616" y="2910030"/>
                  <a:pt x="9366412" y="2924970"/>
                  <a:pt x="9341156" y="2957361"/>
                </a:cubicBezTo>
                <a:cubicBezTo>
                  <a:pt x="9342746" y="2978530"/>
                  <a:pt x="9353624" y="3002375"/>
                  <a:pt x="9382280" y="3010753"/>
                </a:cubicBezTo>
                <a:cubicBezTo>
                  <a:pt x="9417659" y="3021149"/>
                  <a:pt x="9502006" y="2946566"/>
                  <a:pt x="9526534" y="2925514"/>
                </a:cubicBezTo>
                <a:close/>
                <a:moveTo>
                  <a:pt x="5209897" y="12727997"/>
                </a:moveTo>
                <a:cubicBezTo>
                  <a:pt x="5198123" y="12726608"/>
                  <a:pt x="5210093" y="12715692"/>
                  <a:pt x="5205969" y="12711009"/>
                </a:cubicBezTo>
                <a:cubicBezTo>
                  <a:pt x="5241437" y="12656614"/>
                  <a:pt x="5263667" y="12598755"/>
                  <a:pt x="5283514" y="12544131"/>
                </a:cubicBezTo>
                <a:cubicBezTo>
                  <a:pt x="5259882" y="12543699"/>
                  <a:pt x="5254194" y="12575980"/>
                  <a:pt x="5245031" y="12596717"/>
                </a:cubicBezTo>
                <a:cubicBezTo>
                  <a:pt x="5200667" y="12693891"/>
                  <a:pt x="5168299" y="12793029"/>
                  <a:pt x="5126245" y="12873111"/>
                </a:cubicBezTo>
                <a:cubicBezTo>
                  <a:pt x="5124278" y="12885111"/>
                  <a:pt x="5111726" y="12871463"/>
                  <a:pt x="5109629" y="12884835"/>
                </a:cubicBezTo>
                <a:cubicBezTo>
                  <a:pt x="5135503" y="12899604"/>
                  <a:pt x="5147765" y="12857834"/>
                  <a:pt x="5156491" y="12840241"/>
                </a:cubicBezTo>
                <a:cubicBezTo>
                  <a:pt x="5176763" y="12798675"/>
                  <a:pt x="5196165" y="12742901"/>
                  <a:pt x="5209897" y="12727997"/>
                </a:cubicBezTo>
                <a:close/>
                <a:moveTo>
                  <a:pt x="9585252" y="2832467"/>
                </a:moveTo>
                <a:cubicBezTo>
                  <a:pt x="9576506" y="2791954"/>
                  <a:pt x="9601179" y="2691956"/>
                  <a:pt x="9545978" y="2670421"/>
                </a:cubicBezTo>
                <a:cubicBezTo>
                  <a:pt x="9516387" y="2658774"/>
                  <a:pt x="9505098" y="2691863"/>
                  <a:pt x="9505633" y="2715422"/>
                </a:cubicBezTo>
                <a:cubicBezTo>
                  <a:pt x="9506558" y="2734869"/>
                  <a:pt x="9521185" y="2755611"/>
                  <a:pt x="9529452" y="2777827"/>
                </a:cubicBezTo>
                <a:cubicBezTo>
                  <a:pt x="9538385" y="2801764"/>
                  <a:pt x="9538263" y="2827888"/>
                  <a:pt x="9555660" y="2841287"/>
                </a:cubicBezTo>
                <a:cubicBezTo>
                  <a:pt x="9565420" y="2837507"/>
                  <a:pt x="9575938" y="2837395"/>
                  <a:pt x="9585252" y="2832467"/>
                </a:cubicBezTo>
                <a:close/>
                <a:moveTo>
                  <a:pt x="5223130" y="12706676"/>
                </a:moveTo>
                <a:cubicBezTo>
                  <a:pt x="5214703" y="12697710"/>
                  <a:pt x="5206524" y="12722693"/>
                  <a:pt x="5211307" y="12724807"/>
                </a:cubicBezTo>
                <a:cubicBezTo>
                  <a:pt x="5216480" y="12722803"/>
                  <a:pt x="5219828" y="12715226"/>
                  <a:pt x="5223130" y="12706676"/>
                </a:cubicBezTo>
                <a:close/>
                <a:moveTo>
                  <a:pt x="9544598" y="2940635"/>
                </a:moveTo>
                <a:cubicBezTo>
                  <a:pt x="9552220" y="2908306"/>
                  <a:pt x="9539890" y="2866208"/>
                  <a:pt x="9579187" y="2848350"/>
                </a:cubicBezTo>
                <a:lnTo>
                  <a:pt x="9564863" y="2850378"/>
                </a:lnTo>
                <a:lnTo>
                  <a:pt x="9558192" y="2851322"/>
                </a:lnTo>
                <a:cubicBezTo>
                  <a:pt x="9552380" y="2854667"/>
                  <a:pt x="9547670" y="2859978"/>
                  <a:pt x="9543807" y="2866094"/>
                </a:cubicBezTo>
                <a:lnTo>
                  <a:pt x="9542060" y="2870407"/>
                </a:lnTo>
                <a:lnTo>
                  <a:pt x="9528786" y="2903187"/>
                </a:lnTo>
                <a:cubicBezTo>
                  <a:pt x="9533970" y="2909761"/>
                  <a:pt x="9529349" y="2919143"/>
                  <a:pt x="9543016" y="2923753"/>
                </a:cubicBezTo>
                <a:cubicBezTo>
                  <a:pt x="9546561" y="2928651"/>
                  <a:pt x="9533718" y="2937256"/>
                  <a:pt x="9544598" y="2940635"/>
                </a:cubicBezTo>
                <a:close/>
                <a:moveTo>
                  <a:pt x="5299858" y="12551353"/>
                </a:moveTo>
                <a:lnTo>
                  <a:pt x="5293081" y="12548358"/>
                </a:lnTo>
                <a:lnTo>
                  <a:pt x="5288852" y="12557930"/>
                </a:lnTo>
                <a:lnTo>
                  <a:pt x="5295629" y="12560924"/>
                </a:lnTo>
                <a:close/>
                <a:moveTo>
                  <a:pt x="5180724" y="12834326"/>
                </a:moveTo>
                <a:cubicBezTo>
                  <a:pt x="5189377" y="12815687"/>
                  <a:pt x="5196274" y="12796572"/>
                  <a:pt x="5201186" y="12774672"/>
                </a:cubicBezTo>
                <a:cubicBezTo>
                  <a:pt x="5188445" y="12798117"/>
                  <a:pt x="5159429" y="12848689"/>
                  <a:pt x="5149736" y="12891116"/>
                </a:cubicBezTo>
                <a:cubicBezTo>
                  <a:pt x="5161665" y="12871126"/>
                  <a:pt x="5172072" y="12852965"/>
                  <a:pt x="5180724" y="12834326"/>
                </a:cubicBezTo>
                <a:close/>
                <a:moveTo>
                  <a:pt x="9579925" y="2884373"/>
                </a:moveTo>
                <a:cubicBezTo>
                  <a:pt x="9584907" y="2878483"/>
                  <a:pt x="9586222" y="2873353"/>
                  <a:pt x="9585991" y="2868491"/>
                </a:cubicBezTo>
                <a:cubicBezTo>
                  <a:pt x="9576603" y="2859583"/>
                  <a:pt x="9568342" y="2882587"/>
                  <a:pt x="9579925" y="2884373"/>
                </a:cubicBezTo>
                <a:close/>
                <a:moveTo>
                  <a:pt x="9546213" y="2983828"/>
                </a:moveTo>
                <a:cubicBezTo>
                  <a:pt x="9550424" y="2974028"/>
                  <a:pt x="9552823" y="2964022"/>
                  <a:pt x="9550198" y="2955960"/>
                </a:cubicBezTo>
                <a:cubicBezTo>
                  <a:pt x="9540384" y="2954480"/>
                  <a:pt x="9537986" y="2949137"/>
                  <a:pt x="9532135" y="2940840"/>
                </a:cubicBezTo>
                <a:cubicBezTo>
                  <a:pt x="9511190" y="2963475"/>
                  <a:pt x="9475902" y="2975489"/>
                  <a:pt x="9450909" y="3007283"/>
                </a:cubicBezTo>
                <a:cubicBezTo>
                  <a:pt x="9426667" y="3038456"/>
                  <a:pt x="9411802" y="3094716"/>
                  <a:pt x="9435384" y="3107039"/>
                </a:cubicBezTo>
                <a:cubicBezTo>
                  <a:pt x="9466799" y="3124251"/>
                  <a:pt x="9508979" y="3048172"/>
                  <a:pt x="9531352" y="3010461"/>
                </a:cubicBezTo>
                <a:cubicBezTo>
                  <a:pt x="9535978" y="3003223"/>
                  <a:pt x="9542001" y="2993628"/>
                  <a:pt x="9546213" y="2983828"/>
                </a:cubicBezTo>
                <a:close/>
                <a:moveTo>
                  <a:pt x="5215324" y="12796052"/>
                </a:moveTo>
                <a:cubicBezTo>
                  <a:pt x="5217332" y="12793126"/>
                  <a:pt x="5217766" y="12788909"/>
                  <a:pt x="5214312" y="12788098"/>
                </a:cubicBezTo>
                <a:cubicBezTo>
                  <a:pt x="5213033" y="12789915"/>
                  <a:pt x="5212152" y="12791910"/>
                  <a:pt x="5209714" y="12789879"/>
                </a:cubicBezTo>
                <a:lnTo>
                  <a:pt x="5206894" y="12796260"/>
                </a:lnTo>
                <a:cubicBezTo>
                  <a:pt x="5209736" y="12800613"/>
                  <a:pt x="5213317" y="12798978"/>
                  <a:pt x="5215324" y="12796052"/>
                </a:cubicBezTo>
                <a:close/>
                <a:moveTo>
                  <a:pt x="9575155" y="2936228"/>
                </a:moveTo>
                <a:cubicBezTo>
                  <a:pt x="9578885" y="2931153"/>
                  <a:pt x="9580450" y="2924111"/>
                  <a:pt x="9576422" y="2921379"/>
                </a:cubicBezTo>
                <a:cubicBezTo>
                  <a:pt x="9569978" y="2925195"/>
                  <a:pt x="9558848" y="2928845"/>
                  <a:pt x="9560903" y="2939272"/>
                </a:cubicBezTo>
                <a:cubicBezTo>
                  <a:pt x="9565532" y="2944411"/>
                  <a:pt x="9571426" y="2941304"/>
                  <a:pt x="9575155" y="2936228"/>
                </a:cubicBezTo>
                <a:close/>
                <a:moveTo>
                  <a:pt x="5287994" y="12644120"/>
                </a:moveTo>
                <a:cubicBezTo>
                  <a:pt x="5303449" y="12608467"/>
                  <a:pt x="5316873" y="12572694"/>
                  <a:pt x="5327627" y="12540267"/>
                </a:cubicBezTo>
                <a:cubicBezTo>
                  <a:pt x="5307166" y="12532656"/>
                  <a:pt x="5297334" y="12572163"/>
                  <a:pt x="5299752" y="12586100"/>
                </a:cubicBezTo>
                <a:cubicBezTo>
                  <a:pt x="5267307" y="12626102"/>
                  <a:pt x="5257499" y="12698983"/>
                  <a:pt x="5221167" y="12763958"/>
                </a:cubicBezTo>
                <a:cubicBezTo>
                  <a:pt x="5230289" y="12767036"/>
                  <a:pt x="5232563" y="12753264"/>
                  <a:pt x="5236179" y="12747236"/>
                </a:cubicBezTo>
                <a:cubicBezTo>
                  <a:pt x="5255054" y="12715300"/>
                  <a:pt x="5272539" y="12679771"/>
                  <a:pt x="5287994" y="12644120"/>
                </a:cubicBezTo>
                <a:close/>
                <a:moveTo>
                  <a:pt x="9600443" y="2889631"/>
                </a:moveTo>
                <a:cubicBezTo>
                  <a:pt x="9593452" y="2886067"/>
                  <a:pt x="9602277" y="2879019"/>
                  <a:pt x="9597231" y="2875361"/>
                </a:cubicBezTo>
                <a:cubicBezTo>
                  <a:pt x="9590083" y="2880770"/>
                  <a:pt x="9593118" y="2895438"/>
                  <a:pt x="9600443" y="2889631"/>
                </a:cubicBezTo>
                <a:close/>
                <a:moveTo>
                  <a:pt x="9597097" y="2938129"/>
                </a:moveTo>
                <a:cubicBezTo>
                  <a:pt x="9593245" y="2935000"/>
                  <a:pt x="9595181" y="2930619"/>
                  <a:pt x="9591904" y="2927267"/>
                </a:cubicBezTo>
                <a:cubicBezTo>
                  <a:pt x="9578514" y="2928491"/>
                  <a:pt x="9587661" y="2948715"/>
                  <a:pt x="9597097" y="2938129"/>
                </a:cubicBezTo>
                <a:close/>
                <a:moveTo>
                  <a:pt x="5347724" y="12564876"/>
                </a:moveTo>
                <a:cubicBezTo>
                  <a:pt x="5337704" y="12555206"/>
                  <a:pt x="5326686" y="12577982"/>
                  <a:pt x="5331478" y="12584389"/>
                </a:cubicBezTo>
                <a:cubicBezTo>
                  <a:pt x="5337440" y="12578445"/>
                  <a:pt x="5344783" y="12576923"/>
                  <a:pt x="5347724" y="12564876"/>
                </a:cubicBezTo>
                <a:close/>
                <a:moveTo>
                  <a:pt x="9609412" y="2930719"/>
                </a:moveTo>
                <a:cubicBezTo>
                  <a:pt x="9621256" y="2909299"/>
                  <a:pt x="9619054" y="2891667"/>
                  <a:pt x="9609120" y="2875379"/>
                </a:cubicBezTo>
                <a:cubicBezTo>
                  <a:pt x="9605535" y="2894261"/>
                  <a:pt x="9604867" y="2913004"/>
                  <a:pt x="9609412" y="2930719"/>
                </a:cubicBezTo>
                <a:close/>
                <a:moveTo>
                  <a:pt x="9627988" y="2895139"/>
                </a:moveTo>
                <a:cubicBezTo>
                  <a:pt x="9633933" y="2884914"/>
                  <a:pt x="9630823" y="2876876"/>
                  <a:pt x="9624619" y="2869376"/>
                </a:cubicBezTo>
                <a:cubicBezTo>
                  <a:pt x="9617702" y="2879647"/>
                  <a:pt x="9620637" y="2888083"/>
                  <a:pt x="9627988" y="2895139"/>
                </a:cubicBezTo>
                <a:close/>
                <a:moveTo>
                  <a:pt x="5042936" y="13272622"/>
                </a:moveTo>
                <a:cubicBezTo>
                  <a:pt x="5047519" y="13241210"/>
                  <a:pt x="5054251" y="13208449"/>
                  <a:pt x="5071366" y="13172868"/>
                </a:cubicBezTo>
                <a:cubicBezTo>
                  <a:pt x="5069373" y="13160294"/>
                  <a:pt x="5049679" y="13154603"/>
                  <a:pt x="5041214" y="13144770"/>
                </a:cubicBezTo>
                <a:cubicBezTo>
                  <a:pt x="5023913" y="13171221"/>
                  <a:pt x="5026693" y="13222492"/>
                  <a:pt x="5032468" y="13249780"/>
                </a:cubicBezTo>
                <a:cubicBezTo>
                  <a:pt x="5033912" y="13256710"/>
                  <a:pt x="5029249" y="13284209"/>
                  <a:pt x="5042936" y="13272622"/>
                </a:cubicBezTo>
                <a:close/>
                <a:moveTo>
                  <a:pt x="9705127" y="2755019"/>
                </a:moveTo>
                <a:cubicBezTo>
                  <a:pt x="9716730" y="2724449"/>
                  <a:pt x="9710085" y="2695334"/>
                  <a:pt x="9698457" y="2672110"/>
                </a:cubicBezTo>
                <a:cubicBezTo>
                  <a:pt x="9630587" y="2679247"/>
                  <a:pt x="9606627" y="2781940"/>
                  <a:pt x="9598123" y="2836726"/>
                </a:cubicBezTo>
                <a:cubicBezTo>
                  <a:pt x="9604057" y="2842680"/>
                  <a:pt x="9617020" y="2848883"/>
                  <a:pt x="9627250" y="2859115"/>
                </a:cubicBezTo>
                <a:cubicBezTo>
                  <a:pt x="9647696" y="2830072"/>
                  <a:pt x="9689170" y="2796517"/>
                  <a:pt x="9705127" y="2755019"/>
                </a:cubicBezTo>
                <a:close/>
                <a:moveTo>
                  <a:pt x="5139595" y="13153161"/>
                </a:moveTo>
                <a:cubicBezTo>
                  <a:pt x="5146196" y="13140793"/>
                  <a:pt x="5149573" y="13124956"/>
                  <a:pt x="5150165" y="13111242"/>
                </a:cubicBezTo>
                <a:cubicBezTo>
                  <a:pt x="5111268" y="13102461"/>
                  <a:pt x="5076097" y="13105784"/>
                  <a:pt x="5046479" y="13125524"/>
                </a:cubicBezTo>
                <a:cubicBezTo>
                  <a:pt x="5065096" y="13142546"/>
                  <a:pt x="5087608" y="13158619"/>
                  <a:pt x="5109679" y="13174266"/>
                </a:cubicBezTo>
                <a:cubicBezTo>
                  <a:pt x="5123168" y="13174427"/>
                  <a:pt x="5132994" y="13165528"/>
                  <a:pt x="5139595" y="13153161"/>
                </a:cubicBezTo>
                <a:close/>
                <a:moveTo>
                  <a:pt x="9979338" y="2238276"/>
                </a:moveTo>
                <a:cubicBezTo>
                  <a:pt x="9973055" y="2233113"/>
                  <a:pt x="9952566" y="2215945"/>
                  <a:pt x="9947231" y="2231251"/>
                </a:cubicBezTo>
                <a:cubicBezTo>
                  <a:pt x="9958288" y="2234226"/>
                  <a:pt x="9973157" y="2247957"/>
                  <a:pt x="9979338" y="2238276"/>
                </a:cubicBezTo>
                <a:close/>
                <a:moveTo>
                  <a:pt x="9674557" y="2952364"/>
                </a:moveTo>
                <a:cubicBezTo>
                  <a:pt x="9666410" y="2944956"/>
                  <a:pt x="9657309" y="2925705"/>
                  <a:pt x="9642995" y="2927947"/>
                </a:cubicBezTo>
                <a:cubicBezTo>
                  <a:pt x="9656531" y="2933928"/>
                  <a:pt x="9662539" y="2953717"/>
                  <a:pt x="9674557" y="2952364"/>
                </a:cubicBezTo>
                <a:close/>
                <a:moveTo>
                  <a:pt x="5423115" y="12578646"/>
                </a:moveTo>
                <a:cubicBezTo>
                  <a:pt x="5415839" y="12569234"/>
                  <a:pt x="5405020" y="12559210"/>
                  <a:pt x="5393616" y="12565612"/>
                </a:cubicBezTo>
                <a:cubicBezTo>
                  <a:pt x="5393821" y="12557599"/>
                  <a:pt x="5388853" y="12551590"/>
                  <a:pt x="5378710" y="12547586"/>
                </a:cubicBezTo>
                <a:cubicBezTo>
                  <a:pt x="5371468" y="12555349"/>
                  <a:pt x="5375325" y="12558483"/>
                  <a:pt x="5362736" y="12548154"/>
                </a:cubicBezTo>
                <a:cubicBezTo>
                  <a:pt x="5349680" y="12569076"/>
                  <a:pt x="5377734" y="12568126"/>
                  <a:pt x="5394385" y="12573577"/>
                </a:cubicBezTo>
                <a:cubicBezTo>
                  <a:pt x="5401116" y="12575597"/>
                  <a:pt x="5418766" y="12593882"/>
                  <a:pt x="5423115" y="12578646"/>
                </a:cubicBezTo>
                <a:close/>
                <a:moveTo>
                  <a:pt x="9591414" y="3158845"/>
                </a:moveTo>
                <a:cubicBezTo>
                  <a:pt x="9600176" y="3121784"/>
                  <a:pt x="9605049" y="3084908"/>
                  <a:pt x="9604931" y="3049634"/>
                </a:cubicBezTo>
                <a:cubicBezTo>
                  <a:pt x="9605526" y="3017056"/>
                  <a:pt x="9609816" y="2976115"/>
                  <a:pt x="9583781" y="2953188"/>
                </a:cubicBezTo>
                <a:cubicBezTo>
                  <a:pt x="9563411" y="2955135"/>
                  <a:pt x="9557029" y="2988964"/>
                  <a:pt x="9550064" y="3018728"/>
                </a:cubicBezTo>
                <a:cubicBezTo>
                  <a:pt x="9544062" y="3044158"/>
                  <a:pt x="9534977" y="3074414"/>
                  <a:pt x="9533605" y="3094750"/>
                </a:cubicBezTo>
                <a:cubicBezTo>
                  <a:pt x="9530844" y="3126847"/>
                  <a:pt x="9546988" y="3175389"/>
                  <a:pt x="9591414" y="3158845"/>
                </a:cubicBezTo>
                <a:close/>
                <a:moveTo>
                  <a:pt x="10025423" y="2206126"/>
                </a:moveTo>
                <a:cubicBezTo>
                  <a:pt x="9994195" y="2192805"/>
                  <a:pt x="9986348" y="2170720"/>
                  <a:pt x="9976777" y="2149305"/>
                </a:cubicBezTo>
                <a:cubicBezTo>
                  <a:pt x="9966459" y="2179118"/>
                  <a:pt x="9988893" y="2196191"/>
                  <a:pt x="10019592" y="2210710"/>
                </a:cubicBezTo>
                <a:cubicBezTo>
                  <a:pt x="10022333" y="2210966"/>
                  <a:pt x="10024410" y="2209497"/>
                  <a:pt x="10025423" y="2206126"/>
                </a:cubicBezTo>
                <a:close/>
                <a:moveTo>
                  <a:pt x="9996867" y="2287852"/>
                </a:moveTo>
                <a:cubicBezTo>
                  <a:pt x="10002657" y="2279729"/>
                  <a:pt x="10002580" y="2268595"/>
                  <a:pt x="9990724" y="2260970"/>
                </a:cubicBezTo>
                <a:cubicBezTo>
                  <a:pt x="9981981" y="2274293"/>
                  <a:pt x="9998697" y="2277383"/>
                  <a:pt x="9987657" y="2291600"/>
                </a:cubicBezTo>
                <a:cubicBezTo>
                  <a:pt x="9984472" y="2290193"/>
                  <a:pt x="9983192" y="2292014"/>
                  <a:pt x="9980450" y="2291757"/>
                </a:cubicBezTo>
                <a:cubicBezTo>
                  <a:pt x="9974787" y="2287345"/>
                  <a:pt x="9974869" y="2280699"/>
                  <a:pt x="9965006" y="2278250"/>
                </a:cubicBezTo>
                <a:cubicBezTo>
                  <a:pt x="9957455" y="2287803"/>
                  <a:pt x="9967317" y="2290251"/>
                  <a:pt x="9967810" y="2296675"/>
                </a:cubicBezTo>
                <a:cubicBezTo>
                  <a:pt x="9979420" y="2301089"/>
                  <a:pt x="9991077" y="2295976"/>
                  <a:pt x="9996867" y="2287852"/>
                </a:cubicBezTo>
                <a:close/>
                <a:moveTo>
                  <a:pt x="10065735" y="2146123"/>
                </a:moveTo>
                <a:cubicBezTo>
                  <a:pt x="10059315" y="2138035"/>
                  <a:pt x="10057493" y="2128160"/>
                  <a:pt x="10044578" y="2122930"/>
                </a:cubicBezTo>
                <a:cubicBezTo>
                  <a:pt x="10040383" y="2129192"/>
                  <a:pt x="10032737" y="2132498"/>
                  <a:pt x="10040835" y="2138940"/>
                </a:cubicBezTo>
                <a:cubicBezTo>
                  <a:pt x="10051559" y="2117899"/>
                  <a:pt x="10053052" y="2154363"/>
                  <a:pt x="10065735" y="2146123"/>
                </a:cubicBezTo>
                <a:close/>
                <a:moveTo>
                  <a:pt x="10054899" y="2183638"/>
                </a:moveTo>
                <a:lnTo>
                  <a:pt x="10055015" y="2183240"/>
                </a:lnTo>
                <a:cubicBezTo>
                  <a:pt x="10054855" y="2179969"/>
                  <a:pt x="10053716" y="2176825"/>
                  <a:pt x="10052044" y="2174147"/>
                </a:cubicBezTo>
                <a:lnTo>
                  <a:pt x="10040812" y="2167361"/>
                </a:lnTo>
                <a:close/>
                <a:moveTo>
                  <a:pt x="10052118" y="2193096"/>
                </a:moveTo>
                <a:lnTo>
                  <a:pt x="10054699" y="2184318"/>
                </a:lnTo>
                <a:lnTo>
                  <a:pt x="10051318" y="2191970"/>
                </a:lnTo>
                <a:close/>
                <a:moveTo>
                  <a:pt x="5466754" y="12601739"/>
                </a:moveTo>
                <a:cubicBezTo>
                  <a:pt x="5462721" y="12599004"/>
                  <a:pt x="5462888" y="12594312"/>
                  <a:pt x="5455406" y="12592913"/>
                </a:cubicBezTo>
                <a:cubicBezTo>
                  <a:pt x="5447858" y="12602447"/>
                  <a:pt x="5462302" y="12610736"/>
                  <a:pt x="5466754" y="12601739"/>
                </a:cubicBezTo>
                <a:close/>
                <a:moveTo>
                  <a:pt x="5130783" y="13378283"/>
                </a:moveTo>
                <a:cubicBezTo>
                  <a:pt x="5117021" y="13343328"/>
                  <a:pt x="5121384" y="13301045"/>
                  <a:pt x="5111573" y="13267750"/>
                </a:cubicBezTo>
                <a:cubicBezTo>
                  <a:pt x="5095498" y="13290260"/>
                  <a:pt x="5087524" y="13326091"/>
                  <a:pt x="5081204" y="13336224"/>
                </a:cubicBezTo>
                <a:cubicBezTo>
                  <a:pt x="5053713" y="13310683"/>
                  <a:pt x="5105186" y="13253090"/>
                  <a:pt x="5122095" y="13228823"/>
                </a:cubicBezTo>
                <a:cubicBezTo>
                  <a:pt x="5121690" y="13208821"/>
                  <a:pt x="5103987" y="13193956"/>
                  <a:pt x="5084988" y="13179552"/>
                </a:cubicBezTo>
                <a:cubicBezTo>
                  <a:pt x="5074149" y="13202826"/>
                  <a:pt x="5057485" y="13239268"/>
                  <a:pt x="5053311" y="13269366"/>
                </a:cubicBezTo>
                <a:cubicBezTo>
                  <a:pt x="5052608" y="13277646"/>
                  <a:pt x="5057994" y="13285801"/>
                  <a:pt x="5055073" y="13291950"/>
                </a:cubicBezTo>
                <a:cubicBezTo>
                  <a:pt x="5053405" y="13295464"/>
                  <a:pt x="5042533" y="13295685"/>
                  <a:pt x="5042603" y="13299163"/>
                </a:cubicBezTo>
                <a:cubicBezTo>
                  <a:pt x="5043098" y="13323512"/>
                  <a:pt x="5083631" y="13370104"/>
                  <a:pt x="5123495" y="13383651"/>
                </a:cubicBezTo>
                <a:cubicBezTo>
                  <a:pt x="5126549" y="13384024"/>
                  <a:pt x="5129131" y="13382667"/>
                  <a:pt x="5130783" y="13378283"/>
                </a:cubicBezTo>
                <a:close/>
                <a:moveTo>
                  <a:pt x="5232714" y="13148717"/>
                </a:moveTo>
                <a:cubicBezTo>
                  <a:pt x="5217202" y="13134677"/>
                  <a:pt x="5189949" y="13120874"/>
                  <a:pt x="5169422" y="13116941"/>
                </a:cubicBezTo>
                <a:cubicBezTo>
                  <a:pt x="5164433" y="13128352"/>
                  <a:pt x="5154261" y="13141608"/>
                  <a:pt x="5157046" y="13150251"/>
                </a:cubicBezTo>
                <a:cubicBezTo>
                  <a:pt x="5183652" y="13153627"/>
                  <a:pt x="5206559" y="13146202"/>
                  <a:pt x="5232714" y="13148717"/>
                </a:cubicBezTo>
                <a:close/>
                <a:moveTo>
                  <a:pt x="10017853" y="2333108"/>
                </a:moveTo>
                <a:cubicBezTo>
                  <a:pt x="10004888" y="2322605"/>
                  <a:pt x="9998362" y="2341682"/>
                  <a:pt x="10012735" y="2344691"/>
                </a:cubicBezTo>
                <a:close/>
                <a:moveTo>
                  <a:pt x="5495767" y="12571662"/>
                </a:moveTo>
                <a:cubicBezTo>
                  <a:pt x="5484957" y="12565932"/>
                  <a:pt x="5470718" y="12549631"/>
                  <a:pt x="5465449" y="12570182"/>
                </a:cubicBezTo>
                <a:lnTo>
                  <a:pt x="5491362" y="12581631"/>
                </a:lnTo>
                <a:close/>
                <a:moveTo>
                  <a:pt x="10046378" y="2292025"/>
                </a:moveTo>
                <a:lnTo>
                  <a:pt x="10044757" y="2286217"/>
                </a:lnTo>
                <a:cubicBezTo>
                  <a:pt x="10045054" y="2283662"/>
                  <a:pt x="10045084" y="2281170"/>
                  <a:pt x="10041325" y="2279986"/>
                </a:cubicBezTo>
                <a:cubicBezTo>
                  <a:pt x="10037481" y="2283300"/>
                  <a:pt x="10036934" y="2288310"/>
                  <a:pt x="10038279" y="2291590"/>
                </a:cubicBezTo>
                <a:lnTo>
                  <a:pt x="10045801" y="2292701"/>
                </a:lnTo>
                <a:close/>
                <a:moveTo>
                  <a:pt x="5489477" y="12611779"/>
                </a:moveTo>
                <a:cubicBezTo>
                  <a:pt x="5487121" y="12607403"/>
                  <a:pt x="5482644" y="12603518"/>
                  <a:pt x="5474940" y="12601544"/>
                </a:cubicBezTo>
                <a:cubicBezTo>
                  <a:pt x="5466066" y="12611922"/>
                  <a:pt x="5484850" y="12621175"/>
                  <a:pt x="5489477" y="12611779"/>
                </a:cubicBezTo>
                <a:close/>
                <a:moveTo>
                  <a:pt x="9815192" y="2848391"/>
                </a:moveTo>
                <a:cubicBezTo>
                  <a:pt x="9808934" y="2835631"/>
                  <a:pt x="9798620" y="2827742"/>
                  <a:pt x="9787694" y="2823391"/>
                </a:cubicBezTo>
                <a:cubicBezTo>
                  <a:pt x="9768186" y="2814771"/>
                  <a:pt x="9721621" y="2823230"/>
                  <a:pt x="9695519" y="2831688"/>
                </a:cubicBezTo>
                <a:cubicBezTo>
                  <a:pt x="9670964" y="2839877"/>
                  <a:pt x="9647306" y="2854650"/>
                  <a:pt x="9634074" y="2867366"/>
                </a:cubicBezTo>
                <a:cubicBezTo>
                  <a:pt x="9662302" y="2903636"/>
                  <a:pt x="9692061" y="2890132"/>
                  <a:pt x="9732005" y="2885886"/>
                </a:cubicBezTo>
                <a:cubicBezTo>
                  <a:pt x="9767709" y="2882623"/>
                  <a:pt x="9801783" y="2881971"/>
                  <a:pt x="9815192" y="2848391"/>
                </a:cubicBezTo>
                <a:close/>
                <a:moveTo>
                  <a:pt x="5506463" y="12607845"/>
                </a:moveTo>
                <a:cubicBezTo>
                  <a:pt x="5504590" y="12601298"/>
                  <a:pt x="5494606" y="12588308"/>
                  <a:pt x="5487326" y="12599390"/>
                </a:cubicBezTo>
                <a:cubicBezTo>
                  <a:pt x="5489376" y="12605539"/>
                  <a:pt x="5499535" y="12618130"/>
                  <a:pt x="5506463" y="12607845"/>
                </a:cubicBezTo>
                <a:close/>
                <a:moveTo>
                  <a:pt x="9719352" y="3082937"/>
                </a:moveTo>
                <a:cubicBezTo>
                  <a:pt x="9723566" y="3077303"/>
                  <a:pt x="9725562" y="3070093"/>
                  <a:pt x="9726012" y="3063152"/>
                </a:cubicBezTo>
                <a:cubicBezTo>
                  <a:pt x="9726790" y="3054929"/>
                  <a:pt x="9716033" y="3025426"/>
                  <a:pt x="9707210" y="3012008"/>
                </a:cubicBezTo>
                <a:cubicBezTo>
                  <a:pt x="9686944" y="2979255"/>
                  <a:pt x="9645558" y="2949070"/>
                  <a:pt x="9629727" y="2923513"/>
                </a:cubicBezTo>
                <a:cubicBezTo>
                  <a:pt x="9600031" y="2946565"/>
                  <a:pt x="9604808" y="2948676"/>
                  <a:pt x="9620158" y="2976401"/>
                </a:cubicBezTo>
                <a:cubicBezTo>
                  <a:pt x="9643229" y="3018960"/>
                  <a:pt x="9650975" y="3067123"/>
                  <a:pt x="9699381" y="3093270"/>
                </a:cubicBezTo>
                <a:cubicBezTo>
                  <a:pt x="9708704" y="3092630"/>
                  <a:pt x="9715138" y="3088572"/>
                  <a:pt x="9719352" y="3082937"/>
                </a:cubicBezTo>
                <a:close/>
                <a:moveTo>
                  <a:pt x="10114524" y="2210167"/>
                </a:moveTo>
                <a:cubicBezTo>
                  <a:pt x="10098155" y="2201980"/>
                  <a:pt x="10115292" y="2180431"/>
                  <a:pt x="10104094" y="2170232"/>
                </a:cubicBezTo>
                <a:cubicBezTo>
                  <a:pt x="10101627" y="2180122"/>
                  <a:pt x="10094331" y="2178331"/>
                  <a:pt x="10092129" y="2189770"/>
                </a:cubicBezTo>
                <a:cubicBezTo>
                  <a:pt x="10108626" y="2192285"/>
                  <a:pt x="10100828" y="2221780"/>
                  <a:pt x="10114524" y="2210167"/>
                </a:cubicBezTo>
                <a:close/>
                <a:moveTo>
                  <a:pt x="9776200" y="2985911"/>
                </a:moveTo>
                <a:cubicBezTo>
                  <a:pt x="9778946" y="2972429"/>
                  <a:pt x="9773472" y="2954660"/>
                  <a:pt x="9761871" y="2944299"/>
                </a:cubicBezTo>
                <a:cubicBezTo>
                  <a:pt x="9752861" y="2936153"/>
                  <a:pt x="9742990" y="2930155"/>
                  <a:pt x="9732736" y="2925476"/>
                </a:cubicBezTo>
                <a:lnTo>
                  <a:pt x="9730691" y="2924766"/>
                </a:lnTo>
                <a:lnTo>
                  <a:pt x="9701310" y="2914566"/>
                </a:lnTo>
                <a:cubicBezTo>
                  <a:pt x="9680234" y="2908823"/>
                  <a:pt x="9659543" y="2905035"/>
                  <a:pt x="9643062" y="2896563"/>
                </a:cubicBezTo>
                <a:cubicBezTo>
                  <a:pt x="9641384" y="2918668"/>
                  <a:pt x="9664244" y="2924009"/>
                  <a:pt x="9678993" y="2939093"/>
                </a:cubicBezTo>
                <a:cubicBezTo>
                  <a:pt x="9689645" y="2949987"/>
                  <a:pt x="9698424" y="2963504"/>
                  <a:pt x="9707929" y="2975379"/>
                </a:cubicBezTo>
                <a:lnTo>
                  <a:pt x="9728430" y="2991655"/>
                </a:lnTo>
                <a:lnTo>
                  <a:pt x="9741220" y="3001809"/>
                </a:lnTo>
                <a:cubicBezTo>
                  <a:pt x="9762492" y="3008590"/>
                  <a:pt x="9773455" y="2999393"/>
                  <a:pt x="9776200" y="2985911"/>
                </a:cubicBezTo>
                <a:close/>
                <a:moveTo>
                  <a:pt x="10062440" y="2352809"/>
                </a:moveTo>
                <a:cubicBezTo>
                  <a:pt x="10063012" y="2348287"/>
                  <a:pt x="10061148" y="2341735"/>
                  <a:pt x="10058304" y="2336599"/>
                </a:cubicBezTo>
                <a:lnTo>
                  <a:pt x="10057629" y="2336081"/>
                </a:lnTo>
                <a:lnTo>
                  <a:pt x="10054626" y="2347089"/>
                </a:lnTo>
                <a:close/>
                <a:moveTo>
                  <a:pt x="10106629" y="2256029"/>
                </a:moveTo>
                <a:cubicBezTo>
                  <a:pt x="10108161" y="2251753"/>
                  <a:pt x="10109318" y="2247252"/>
                  <a:pt x="10110619" y="2243769"/>
                </a:cubicBezTo>
                <a:cubicBezTo>
                  <a:pt x="10088975" y="2218452"/>
                  <a:pt x="10039793" y="2204837"/>
                  <a:pt x="10023548" y="2232986"/>
                </a:cubicBezTo>
                <a:cubicBezTo>
                  <a:pt x="10026524" y="2246713"/>
                  <a:pt x="10027559" y="2264833"/>
                  <a:pt x="10041583" y="2272939"/>
                </a:cubicBezTo>
                <a:cubicBezTo>
                  <a:pt x="10057820" y="2282500"/>
                  <a:pt x="10094774" y="2272094"/>
                  <a:pt x="10100383" y="2266935"/>
                </a:cubicBezTo>
                <a:cubicBezTo>
                  <a:pt x="10103189" y="2264355"/>
                  <a:pt x="10105096" y="2260305"/>
                  <a:pt x="10106629" y="2256029"/>
                </a:cubicBezTo>
                <a:close/>
                <a:moveTo>
                  <a:pt x="10076875" y="2327679"/>
                </a:moveTo>
                <a:cubicBezTo>
                  <a:pt x="10076994" y="2313410"/>
                  <a:pt x="10086527" y="2296139"/>
                  <a:pt x="10069632" y="2289152"/>
                </a:cubicBezTo>
                <a:cubicBezTo>
                  <a:pt x="10066420" y="2303964"/>
                  <a:pt x="10069526" y="2316316"/>
                  <a:pt x="10076875" y="2327679"/>
                </a:cubicBezTo>
                <a:close/>
                <a:moveTo>
                  <a:pt x="5212980" y="13337161"/>
                </a:moveTo>
                <a:cubicBezTo>
                  <a:pt x="5215017" y="13330030"/>
                  <a:pt x="5213820" y="13321900"/>
                  <a:pt x="5207746" y="13311910"/>
                </a:cubicBezTo>
                <a:cubicBezTo>
                  <a:pt x="5204570" y="13305449"/>
                  <a:pt x="5185311" y="13299750"/>
                  <a:pt x="5178194" y="13292065"/>
                </a:cubicBezTo>
                <a:cubicBezTo>
                  <a:pt x="5162204" y="13275859"/>
                  <a:pt x="5156961" y="13253345"/>
                  <a:pt x="5137580" y="13241559"/>
                </a:cubicBezTo>
                <a:cubicBezTo>
                  <a:pt x="5120506" y="13300628"/>
                  <a:pt x="5138011" y="13348558"/>
                  <a:pt x="5151618" y="13397436"/>
                </a:cubicBezTo>
                <a:cubicBezTo>
                  <a:pt x="5171637" y="13370930"/>
                  <a:pt x="5206868" y="13358552"/>
                  <a:pt x="5212980" y="13337161"/>
                </a:cubicBezTo>
                <a:close/>
                <a:moveTo>
                  <a:pt x="10141308" y="2190114"/>
                </a:moveTo>
                <a:cubicBezTo>
                  <a:pt x="10147035" y="2182552"/>
                  <a:pt x="10145087" y="2164953"/>
                  <a:pt x="10139944" y="2161248"/>
                </a:cubicBezTo>
                <a:cubicBezTo>
                  <a:pt x="10129118" y="2167445"/>
                  <a:pt x="10142747" y="2179673"/>
                  <a:pt x="10132855" y="2193443"/>
                </a:cubicBezTo>
                <a:cubicBezTo>
                  <a:pt x="10136637" y="2194040"/>
                  <a:pt x="10139399" y="2192634"/>
                  <a:pt x="10141308" y="2190114"/>
                </a:cubicBezTo>
                <a:close/>
                <a:moveTo>
                  <a:pt x="9789302" y="3000683"/>
                </a:moveTo>
                <a:cubicBezTo>
                  <a:pt x="9775778" y="3021600"/>
                  <a:pt x="9754905" y="3021183"/>
                  <a:pt x="9734332" y="3010665"/>
                </a:cubicBezTo>
                <a:lnTo>
                  <a:pt x="9727946" y="3005942"/>
                </a:lnTo>
                <a:lnTo>
                  <a:pt x="9704653" y="2988716"/>
                </a:lnTo>
                <a:cubicBezTo>
                  <a:pt x="9695472" y="2979811"/>
                  <a:pt x="9687322" y="2969784"/>
                  <a:pt x="9681158" y="2960040"/>
                </a:cubicBezTo>
                <a:cubicBezTo>
                  <a:pt x="9680362" y="2959689"/>
                  <a:pt x="9679566" y="2959337"/>
                  <a:pt x="9678547" y="2958411"/>
                </a:cubicBezTo>
                <a:cubicBezTo>
                  <a:pt x="9690120" y="2976375"/>
                  <a:pt x="9709301" y="2997582"/>
                  <a:pt x="9722626" y="3021140"/>
                </a:cubicBezTo>
                <a:lnTo>
                  <a:pt x="9727036" y="3032866"/>
                </a:lnTo>
                <a:lnTo>
                  <a:pt x="9736537" y="3058127"/>
                </a:lnTo>
                <a:cubicBezTo>
                  <a:pt x="9738587" y="3070970"/>
                  <a:pt x="9737491" y="3084288"/>
                  <a:pt x="9731564" y="3097971"/>
                </a:cubicBezTo>
                <a:cubicBezTo>
                  <a:pt x="9664453" y="3129242"/>
                  <a:pt x="9632200" y="3028842"/>
                  <a:pt x="9615722" y="2989671"/>
                </a:cubicBezTo>
                <a:cubicBezTo>
                  <a:pt x="9610839" y="3042726"/>
                  <a:pt x="9625833" y="3112178"/>
                  <a:pt x="9593579" y="3179793"/>
                </a:cubicBezTo>
                <a:cubicBezTo>
                  <a:pt x="9511109" y="3179051"/>
                  <a:pt x="9514986" y="3088427"/>
                  <a:pt x="9536748" y="3033787"/>
                </a:cubicBezTo>
                <a:cubicBezTo>
                  <a:pt x="9502524" y="3068166"/>
                  <a:pt x="9475214" y="3133206"/>
                  <a:pt x="9431929" y="3124551"/>
                </a:cubicBezTo>
                <a:cubicBezTo>
                  <a:pt x="9398941" y="3094745"/>
                  <a:pt x="9415073" y="3052849"/>
                  <a:pt x="9432576" y="3011082"/>
                </a:cubicBezTo>
                <a:cubicBezTo>
                  <a:pt x="9391907" y="3049276"/>
                  <a:pt x="9320301" y="3002406"/>
                  <a:pt x="9329267" y="2957344"/>
                </a:cubicBezTo>
                <a:cubicBezTo>
                  <a:pt x="9340465" y="2901844"/>
                  <a:pt x="9433289" y="2886694"/>
                  <a:pt x="9475705" y="2881161"/>
                </a:cubicBezTo>
                <a:cubicBezTo>
                  <a:pt x="9447438" y="2868672"/>
                  <a:pt x="9334729" y="2842670"/>
                  <a:pt x="9351769" y="2791180"/>
                </a:cubicBezTo>
                <a:cubicBezTo>
                  <a:pt x="9359456" y="2768398"/>
                  <a:pt x="9380835" y="2763089"/>
                  <a:pt x="9399114" y="2754031"/>
                </a:cubicBezTo>
                <a:cubicBezTo>
                  <a:pt x="9372579" y="2724696"/>
                  <a:pt x="9309925" y="2689873"/>
                  <a:pt x="9275983" y="2668689"/>
                </a:cubicBezTo>
                <a:cubicBezTo>
                  <a:pt x="9288026" y="2721130"/>
                  <a:pt x="9286198" y="2776962"/>
                  <a:pt x="9286490" y="2832303"/>
                </a:cubicBezTo>
                <a:cubicBezTo>
                  <a:pt x="9213086" y="2813197"/>
                  <a:pt x="9169694" y="2732625"/>
                  <a:pt x="9221476" y="2661740"/>
                </a:cubicBezTo>
                <a:cubicBezTo>
                  <a:pt x="9220393" y="2651266"/>
                  <a:pt x="9215292" y="2642349"/>
                  <a:pt x="9213061" y="2632320"/>
                </a:cubicBezTo>
                <a:cubicBezTo>
                  <a:pt x="9196646" y="2623163"/>
                  <a:pt x="9180908" y="2615971"/>
                  <a:pt x="9165337" y="2609210"/>
                </a:cubicBezTo>
                <a:lnTo>
                  <a:pt x="9124075" y="2591084"/>
                </a:lnTo>
                <a:lnTo>
                  <a:pt x="9118613" y="2588684"/>
                </a:lnTo>
                <a:lnTo>
                  <a:pt x="9111650" y="2601484"/>
                </a:lnTo>
                <a:lnTo>
                  <a:pt x="9083754" y="2652768"/>
                </a:lnTo>
                <a:cubicBezTo>
                  <a:pt x="9071190" y="2678512"/>
                  <a:pt x="9057184" y="2706711"/>
                  <a:pt x="9040243" y="2731592"/>
                </a:cubicBezTo>
                <a:cubicBezTo>
                  <a:pt x="9011601" y="2772721"/>
                  <a:pt x="8957960" y="2820890"/>
                  <a:pt x="8931434" y="2816309"/>
                </a:cubicBezTo>
                <a:cubicBezTo>
                  <a:pt x="8894473" y="2809497"/>
                  <a:pt x="8892263" y="2767112"/>
                  <a:pt x="8880894" y="2741146"/>
                </a:cubicBezTo>
                <a:cubicBezTo>
                  <a:pt x="8780615" y="2656858"/>
                  <a:pt x="8653438" y="2580675"/>
                  <a:pt x="8532520" y="2496786"/>
                </a:cubicBezTo>
                <a:cubicBezTo>
                  <a:pt x="8512322" y="2539266"/>
                  <a:pt x="8478626" y="2572450"/>
                  <a:pt x="8448198" y="2604698"/>
                </a:cubicBezTo>
                <a:cubicBezTo>
                  <a:pt x="8427781" y="2626139"/>
                  <a:pt x="8410510" y="2652301"/>
                  <a:pt x="8384927" y="2655276"/>
                </a:cubicBezTo>
                <a:cubicBezTo>
                  <a:pt x="8366049" y="2631229"/>
                  <a:pt x="8370923" y="2594353"/>
                  <a:pt x="8375268" y="2558671"/>
                </a:cubicBezTo>
                <a:cubicBezTo>
                  <a:pt x="8383133" y="2494560"/>
                  <a:pt x="8403295" y="2434929"/>
                  <a:pt x="8431022" y="2358175"/>
                </a:cubicBezTo>
                <a:cubicBezTo>
                  <a:pt x="8450183" y="2306194"/>
                  <a:pt x="8474453" y="2267417"/>
                  <a:pt x="8505976" y="2208999"/>
                </a:cubicBezTo>
                <a:cubicBezTo>
                  <a:pt x="8541461" y="2143764"/>
                  <a:pt x="8571910" y="2079159"/>
                  <a:pt x="8614006" y="2025888"/>
                </a:cubicBezTo>
                <a:cubicBezTo>
                  <a:pt x="8629608" y="2005652"/>
                  <a:pt x="8646888" y="1983777"/>
                  <a:pt x="8671230" y="1979302"/>
                </a:cubicBezTo>
                <a:cubicBezTo>
                  <a:pt x="8695320" y="2002321"/>
                  <a:pt x="8695355" y="2039938"/>
                  <a:pt x="8699001" y="2071534"/>
                </a:cubicBezTo>
                <a:cubicBezTo>
                  <a:pt x="8703914" y="2117494"/>
                  <a:pt x="8702013" y="2159491"/>
                  <a:pt x="8689259" y="2210971"/>
                </a:cubicBezTo>
                <a:cubicBezTo>
                  <a:pt x="8821894" y="2233878"/>
                  <a:pt x="8954928" y="2256961"/>
                  <a:pt x="9087073" y="2277747"/>
                </a:cubicBezTo>
                <a:cubicBezTo>
                  <a:pt x="9103480" y="2262150"/>
                  <a:pt x="9121268" y="2250971"/>
                  <a:pt x="9139861" y="2244431"/>
                </a:cubicBezTo>
                <a:cubicBezTo>
                  <a:pt x="9160416" y="2246374"/>
                  <a:pt x="9183014" y="2274921"/>
                  <a:pt x="9188234" y="2298646"/>
                </a:cubicBezTo>
                <a:cubicBezTo>
                  <a:pt x="9190021" y="2307527"/>
                  <a:pt x="9185103" y="2322965"/>
                  <a:pt x="9185713" y="2339893"/>
                </a:cubicBezTo>
                <a:cubicBezTo>
                  <a:pt x="9185896" y="2364248"/>
                  <a:pt x="9190969" y="2380769"/>
                  <a:pt x="9188819" y="2409328"/>
                </a:cubicBezTo>
                <a:cubicBezTo>
                  <a:pt x="9186205" y="2448630"/>
                  <a:pt x="9163747" y="2509150"/>
                  <a:pt x="9127309" y="2562541"/>
                </a:cubicBezTo>
                <a:cubicBezTo>
                  <a:pt x="9177649" y="2584308"/>
                  <a:pt x="9259302" y="2617054"/>
                  <a:pt x="9313429" y="2652868"/>
                </a:cubicBezTo>
                <a:cubicBezTo>
                  <a:pt x="9331068" y="2634484"/>
                  <a:pt x="9353745" y="2615470"/>
                  <a:pt x="9376922" y="2602864"/>
                </a:cubicBezTo>
                <a:cubicBezTo>
                  <a:pt x="9396829" y="2591194"/>
                  <a:pt x="9425524" y="2575790"/>
                  <a:pt x="9445191" y="2575437"/>
                </a:cubicBezTo>
                <a:cubicBezTo>
                  <a:pt x="9459774" y="2574741"/>
                  <a:pt x="9478226" y="2585750"/>
                  <a:pt x="9494633" y="2590619"/>
                </a:cubicBezTo>
                <a:cubicBezTo>
                  <a:pt x="9510465" y="2595711"/>
                  <a:pt x="9526511" y="2597089"/>
                  <a:pt x="9539261" y="2607006"/>
                </a:cubicBezTo>
                <a:cubicBezTo>
                  <a:pt x="9497303" y="2663193"/>
                  <a:pt x="9441916" y="2658235"/>
                  <a:pt x="9391444" y="2678771"/>
                </a:cubicBezTo>
                <a:cubicBezTo>
                  <a:pt x="9377694" y="2676504"/>
                  <a:pt x="9362658" y="2671764"/>
                  <a:pt x="9349399" y="2671617"/>
                </a:cubicBezTo>
                <a:cubicBezTo>
                  <a:pt x="9407745" y="2718340"/>
                  <a:pt x="9473825" y="2763719"/>
                  <a:pt x="9522940" y="2813026"/>
                </a:cubicBezTo>
                <a:cubicBezTo>
                  <a:pt x="9532886" y="2792671"/>
                  <a:pt x="9502195" y="2761975"/>
                  <a:pt x="9496132" y="2736926"/>
                </a:cubicBezTo>
                <a:cubicBezTo>
                  <a:pt x="9490513" y="2713025"/>
                  <a:pt x="9499394" y="2690771"/>
                  <a:pt x="9506544" y="2664897"/>
                </a:cubicBezTo>
                <a:cubicBezTo>
                  <a:pt x="9577314" y="2628579"/>
                  <a:pt x="9598695" y="2729887"/>
                  <a:pt x="9598655" y="2774134"/>
                </a:cubicBezTo>
                <a:cubicBezTo>
                  <a:pt x="9602241" y="2734786"/>
                  <a:pt x="9661885" y="2640720"/>
                  <a:pt x="9702717" y="2659237"/>
                </a:cubicBezTo>
                <a:cubicBezTo>
                  <a:pt x="9716077" y="2665617"/>
                  <a:pt x="9726973" y="2698037"/>
                  <a:pt x="9726962" y="2714215"/>
                </a:cubicBezTo>
                <a:cubicBezTo>
                  <a:pt x="9726460" y="2748738"/>
                  <a:pt x="9699994" y="2794636"/>
                  <a:pt x="9674196" y="2821790"/>
                </a:cubicBezTo>
                <a:cubicBezTo>
                  <a:pt x="9686186" y="2828040"/>
                  <a:pt x="9705835" y="2819111"/>
                  <a:pt x="9725936" y="2815618"/>
                </a:cubicBezTo>
                <a:cubicBezTo>
                  <a:pt x="9755667" y="2809716"/>
                  <a:pt x="9807927" y="2798061"/>
                  <a:pt x="9828489" y="2845223"/>
                </a:cubicBezTo>
                <a:cubicBezTo>
                  <a:pt x="9819110" y="2893911"/>
                  <a:pt x="9779355" y="2896247"/>
                  <a:pt x="9743181" y="2898960"/>
                </a:cubicBezTo>
                <a:lnTo>
                  <a:pt x="9731510" y="2900542"/>
                </a:lnTo>
                <a:lnTo>
                  <a:pt x="9709458" y="2903530"/>
                </a:lnTo>
                <a:lnTo>
                  <a:pt x="9731039" y="2914480"/>
                </a:lnTo>
                <a:lnTo>
                  <a:pt x="9746665" y="2922409"/>
                </a:lnTo>
                <a:cubicBezTo>
                  <a:pt x="9782024" y="2943654"/>
                  <a:pt x="9807936" y="2971434"/>
                  <a:pt x="9789302" y="3000683"/>
                </a:cubicBezTo>
                <a:close/>
                <a:moveTo>
                  <a:pt x="10134108" y="2254148"/>
                </a:moveTo>
                <a:cubicBezTo>
                  <a:pt x="10132290" y="2248570"/>
                  <a:pt x="10123667" y="2247624"/>
                  <a:pt x="10118142" y="2250435"/>
                </a:cubicBezTo>
                <a:cubicBezTo>
                  <a:pt x="10119961" y="2256012"/>
                  <a:pt x="10130533" y="2261161"/>
                  <a:pt x="10134108" y="2254148"/>
                </a:cubicBezTo>
                <a:close/>
                <a:moveTo>
                  <a:pt x="10105658" y="2326075"/>
                </a:moveTo>
                <a:cubicBezTo>
                  <a:pt x="10110551" y="2309618"/>
                  <a:pt x="10105674" y="2296961"/>
                  <a:pt x="10091206" y="2287704"/>
                </a:cubicBezTo>
                <a:cubicBezTo>
                  <a:pt x="10089762" y="2302820"/>
                  <a:pt x="10091766" y="2316595"/>
                  <a:pt x="10105658" y="2326075"/>
                </a:cubicBezTo>
                <a:close/>
                <a:moveTo>
                  <a:pt x="10104961" y="2336269"/>
                </a:moveTo>
                <a:lnTo>
                  <a:pt x="10098989" y="2333631"/>
                </a:lnTo>
                <a:lnTo>
                  <a:pt x="10096342" y="2339622"/>
                </a:lnTo>
                <a:lnTo>
                  <a:pt x="10102313" y="2342260"/>
                </a:lnTo>
                <a:close/>
                <a:moveTo>
                  <a:pt x="5565062" y="12633737"/>
                </a:moveTo>
                <a:cubicBezTo>
                  <a:pt x="5562616" y="12627413"/>
                  <a:pt x="5545158" y="12617316"/>
                  <a:pt x="5540929" y="12626888"/>
                </a:cubicBezTo>
                <a:cubicBezTo>
                  <a:pt x="5546825" y="12631876"/>
                  <a:pt x="5548299" y="12638246"/>
                  <a:pt x="5552646" y="12643504"/>
                </a:cubicBezTo>
                <a:cubicBezTo>
                  <a:pt x="5555465" y="12637124"/>
                  <a:pt x="5563578" y="12643567"/>
                  <a:pt x="5565062" y="12633737"/>
                </a:cubicBezTo>
                <a:close/>
                <a:moveTo>
                  <a:pt x="5232385" y="13411457"/>
                </a:moveTo>
                <a:cubicBezTo>
                  <a:pt x="5223806" y="13395972"/>
                  <a:pt x="5223000" y="13377718"/>
                  <a:pt x="5213115" y="13362259"/>
                </a:cubicBezTo>
                <a:cubicBezTo>
                  <a:pt x="5198115" y="13373438"/>
                  <a:pt x="5184491" y="13388069"/>
                  <a:pt x="5170867" y="13402701"/>
                </a:cubicBezTo>
                <a:cubicBezTo>
                  <a:pt x="5193220" y="13410946"/>
                  <a:pt x="5217456" y="13426115"/>
                  <a:pt x="5232385" y="13411457"/>
                </a:cubicBezTo>
                <a:close/>
                <a:moveTo>
                  <a:pt x="10119830" y="2350000"/>
                </a:moveTo>
                <a:cubicBezTo>
                  <a:pt x="10110723" y="2351227"/>
                  <a:pt x="10098558" y="2345375"/>
                  <a:pt x="10091224" y="2351205"/>
                </a:cubicBezTo>
                <a:cubicBezTo>
                  <a:pt x="10094236" y="2357309"/>
                  <a:pt x="10097648" y="2363591"/>
                  <a:pt x="10109278" y="2366343"/>
                </a:cubicBezTo>
                <a:cubicBezTo>
                  <a:pt x="10114051" y="2364155"/>
                  <a:pt x="10117051" y="2357365"/>
                  <a:pt x="10119830" y="2350000"/>
                </a:cubicBezTo>
                <a:close/>
                <a:moveTo>
                  <a:pt x="5313338" y="13241475"/>
                </a:moveTo>
                <a:cubicBezTo>
                  <a:pt x="5292040" y="13221028"/>
                  <a:pt x="5288743" y="13187165"/>
                  <a:pt x="5260579" y="13171207"/>
                </a:cubicBezTo>
                <a:cubicBezTo>
                  <a:pt x="5218771" y="13147695"/>
                  <a:pt x="5156468" y="13164618"/>
                  <a:pt x="5123494" y="13190516"/>
                </a:cubicBezTo>
                <a:cubicBezTo>
                  <a:pt x="5132979" y="13207723"/>
                  <a:pt x="5145490" y="13223998"/>
                  <a:pt x="5160593" y="13239352"/>
                </a:cubicBezTo>
                <a:cubicBezTo>
                  <a:pt x="5182022" y="13234134"/>
                  <a:pt x="5202629" y="13225886"/>
                  <a:pt x="5225548" y="13224442"/>
                </a:cubicBezTo>
                <a:lnTo>
                  <a:pt x="5239972" y="13226089"/>
                </a:lnTo>
                <a:lnTo>
                  <a:pt x="5262053" y="13228609"/>
                </a:lnTo>
                <a:cubicBezTo>
                  <a:pt x="5275062" y="13232518"/>
                  <a:pt x="5289040" y="13239358"/>
                  <a:pt x="5304381" y="13250356"/>
                </a:cubicBezTo>
                <a:cubicBezTo>
                  <a:pt x="5306903" y="13245956"/>
                  <a:pt x="5311296" y="13248041"/>
                  <a:pt x="5313338" y="13241475"/>
                </a:cubicBezTo>
                <a:close/>
                <a:moveTo>
                  <a:pt x="10142882" y="2321517"/>
                </a:moveTo>
                <a:cubicBezTo>
                  <a:pt x="10125669" y="2307706"/>
                  <a:pt x="10127241" y="2286918"/>
                  <a:pt x="10116349" y="2270648"/>
                </a:cubicBezTo>
                <a:cubicBezTo>
                  <a:pt x="10105567" y="2277818"/>
                  <a:pt x="10115500" y="2307031"/>
                  <a:pt x="10126918" y="2317805"/>
                </a:cubicBezTo>
                <a:cubicBezTo>
                  <a:pt x="10128953" y="2319659"/>
                  <a:pt x="10141521" y="2329986"/>
                  <a:pt x="10142882" y="2321517"/>
                </a:cubicBezTo>
                <a:close/>
                <a:moveTo>
                  <a:pt x="10189796" y="2246253"/>
                </a:moveTo>
                <a:cubicBezTo>
                  <a:pt x="10195521" y="2231932"/>
                  <a:pt x="10163780" y="2200185"/>
                  <a:pt x="10145394" y="2219988"/>
                </a:cubicBezTo>
                <a:cubicBezTo>
                  <a:pt x="10168341" y="2218670"/>
                  <a:pt x="10194095" y="2240074"/>
                  <a:pt x="10169700" y="2252210"/>
                </a:cubicBezTo>
                <a:cubicBezTo>
                  <a:pt x="10181817" y="2253864"/>
                  <a:pt x="10187887" y="2251026"/>
                  <a:pt x="10189796" y="2246253"/>
                </a:cubicBezTo>
                <a:close/>
                <a:moveTo>
                  <a:pt x="5603167" y="12634845"/>
                </a:moveTo>
                <a:cubicBezTo>
                  <a:pt x="5611653" y="12608089"/>
                  <a:pt x="5568721" y="12583401"/>
                  <a:pt x="5554532" y="12613356"/>
                </a:cubicBezTo>
                <a:cubicBezTo>
                  <a:pt x="5575874" y="12618972"/>
                  <a:pt x="5586970" y="12634837"/>
                  <a:pt x="5603167" y="12634845"/>
                </a:cubicBezTo>
                <a:close/>
                <a:moveTo>
                  <a:pt x="10160400" y="2329257"/>
                </a:moveTo>
                <a:cubicBezTo>
                  <a:pt x="10166758" y="2319177"/>
                  <a:pt x="10164718" y="2313024"/>
                  <a:pt x="10159583" y="2307414"/>
                </a:cubicBezTo>
                <a:cubicBezTo>
                  <a:pt x="10155524" y="2316600"/>
                  <a:pt x="10149343" y="2326281"/>
                  <a:pt x="10160400" y="2329257"/>
                </a:cubicBezTo>
                <a:close/>
                <a:moveTo>
                  <a:pt x="5595272" y="12669964"/>
                </a:moveTo>
                <a:cubicBezTo>
                  <a:pt x="5599363" y="12657473"/>
                  <a:pt x="5579812" y="12640254"/>
                  <a:pt x="5573220" y="12641155"/>
                </a:cubicBezTo>
                <a:cubicBezTo>
                  <a:pt x="5585670" y="12648563"/>
                  <a:pt x="5578399" y="12663939"/>
                  <a:pt x="5595272" y="12669964"/>
                </a:cubicBezTo>
                <a:close/>
                <a:moveTo>
                  <a:pt x="9960942" y="2837194"/>
                </a:moveTo>
                <a:cubicBezTo>
                  <a:pt x="9958672" y="2826193"/>
                  <a:pt x="9958696" y="2814301"/>
                  <a:pt x="9946281" y="2811196"/>
                </a:cubicBezTo>
                <a:cubicBezTo>
                  <a:pt x="9932387" y="2822196"/>
                  <a:pt x="9948304" y="2833514"/>
                  <a:pt x="9960942" y="2837194"/>
                </a:cubicBezTo>
                <a:close/>
                <a:moveTo>
                  <a:pt x="5627192" y="12676441"/>
                </a:moveTo>
                <a:lnTo>
                  <a:pt x="5620814" y="12673623"/>
                </a:lnTo>
                <a:cubicBezTo>
                  <a:pt x="5619404" y="12676814"/>
                  <a:pt x="5616261" y="12676378"/>
                  <a:pt x="5614806" y="12678595"/>
                </a:cubicBezTo>
                <a:cubicBezTo>
                  <a:pt x="5619766" y="12680310"/>
                  <a:pt x="5625792" y="12683926"/>
                  <a:pt x="5627192" y="12676441"/>
                </a:cubicBezTo>
                <a:close/>
                <a:moveTo>
                  <a:pt x="9976265" y="2835871"/>
                </a:moveTo>
                <a:cubicBezTo>
                  <a:pt x="9979510" y="2822069"/>
                  <a:pt x="9972741" y="2814794"/>
                  <a:pt x="9962001" y="2810048"/>
                </a:cubicBezTo>
                <a:cubicBezTo>
                  <a:pt x="9963874" y="2820874"/>
                  <a:pt x="9964026" y="2832367"/>
                  <a:pt x="9976265" y="2835871"/>
                </a:cubicBezTo>
                <a:close/>
                <a:moveTo>
                  <a:pt x="9987758" y="2815239"/>
                </a:moveTo>
                <a:cubicBezTo>
                  <a:pt x="9997199" y="2808937"/>
                  <a:pt x="9991348" y="2796353"/>
                  <a:pt x="9980746" y="2794525"/>
                </a:cubicBezTo>
                <a:cubicBezTo>
                  <a:pt x="9980010" y="2803722"/>
                  <a:pt x="9980950" y="2811279"/>
                  <a:pt x="9987758" y="2815239"/>
                </a:cubicBezTo>
                <a:close/>
                <a:moveTo>
                  <a:pt x="9966729" y="2864984"/>
                </a:moveTo>
                <a:cubicBezTo>
                  <a:pt x="9961122" y="2865839"/>
                  <a:pt x="9960696" y="2848511"/>
                  <a:pt x="9956517" y="2859044"/>
                </a:cubicBezTo>
                <a:cubicBezTo>
                  <a:pt x="9960227" y="2859255"/>
                  <a:pt x="9960654" y="2876583"/>
                  <a:pt x="9966729" y="2864984"/>
                </a:cubicBezTo>
                <a:close/>
                <a:moveTo>
                  <a:pt x="5344839" y="13336099"/>
                </a:moveTo>
                <a:cubicBezTo>
                  <a:pt x="5337440" y="13314500"/>
                  <a:pt x="5336085" y="13290603"/>
                  <a:pt x="5320469" y="13271344"/>
                </a:cubicBezTo>
                <a:cubicBezTo>
                  <a:pt x="5301749" y="13259980"/>
                  <a:pt x="5273542" y="13247394"/>
                  <a:pt x="5245652" y="13242358"/>
                </a:cubicBezTo>
                <a:lnTo>
                  <a:pt x="5233949" y="13242130"/>
                </a:lnTo>
                <a:lnTo>
                  <a:pt x="5205278" y="13241567"/>
                </a:lnTo>
                <a:cubicBezTo>
                  <a:pt x="5192716" y="13243922"/>
                  <a:pt x="5181459" y="13249260"/>
                  <a:pt x="5172732" y="13258681"/>
                </a:cubicBezTo>
                <a:cubicBezTo>
                  <a:pt x="5183442" y="13271948"/>
                  <a:pt x="5198901" y="13283380"/>
                  <a:pt x="5211333" y="13295743"/>
                </a:cubicBezTo>
                <a:lnTo>
                  <a:pt x="5213825" y="13295722"/>
                </a:lnTo>
                <a:lnTo>
                  <a:pt x="5242827" y="13295470"/>
                </a:lnTo>
                <a:cubicBezTo>
                  <a:pt x="5276423" y="13300947"/>
                  <a:pt x="5314849" y="13321374"/>
                  <a:pt x="5344839" y="13336099"/>
                </a:cubicBezTo>
                <a:close/>
                <a:moveTo>
                  <a:pt x="10013236" y="2785552"/>
                </a:moveTo>
                <a:cubicBezTo>
                  <a:pt x="10005450" y="2777351"/>
                  <a:pt x="10003179" y="2766350"/>
                  <a:pt x="9990894" y="2761874"/>
                </a:cubicBezTo>
                <a:cubicBezTo>
                  <a:pt x="9986508" y="2780408"/>
                  <a:pt x="10001522" y="2805609"/>
                  <a:pt x="10013236" y="2785552"/>
                </a:cubicBezTo>
                <a:close/>
                <a:moveTo>
                  <a:pt x="10032100" y="2745600"/>
                </a:moveTo>
                <a:cubicBezTo>
                  <a:pt x="10033592" y="2744526"/>
                  <a:pt x="10034342" y="2742626"/>
                  <a:pt x="10033477" y="2739744"/>
                </a:cubicBezTo>
                <a:cubicBezTo>
                  <a:pt x="10030118" y="2738736"/>
                  <a:pt x="10026186" y="2737951"/>
                  <a:pt x="10022254" y="2737166"/>
                </a:cubicBezTo>
                <a:cubicBezTo>
                  <a:pt x="10016470" y="2744608"/>
                  <a:pt x="10027623" y="2748822"/>
                  <a:pt x="10032100" y="2745600"/>
                </a:cubicBezTo>
                <a:close/>
                <a:moveTo>
                  <a:pt x="10026250" y="2776543"/>
                </a:moveTo>
                <a:cubicBezTo>
                  <a:pt x="10035515" y="2770639"/>
                  <a:pt x="10029840" y="2757657"/>
                  <a:pt x="10018840" y="2755653"/>
                </a:cubicBezTo>
                <a:cubicBezTo>
                  <a:pt x="10014708" y="2767158"/>
                  <a:pt x="10020590" y="2772138"/>
                  <a:pt x="10026250" y="2776543"/>
                </a:cubicBezTo>
                <a:close/>
                <a:moveTo>
                  <a:pt x="9960753" y="2936615"/>
                </a:moveTo>
                <a:cubicBezTo>
                  <a:pt x="9963745" y="2929844"/>
                  <a:pt x="9954314" y="2915679"/>
                  <a:pt x="9951766" y="2923598"/>
                </a:cubicBezTo>
                <a:cubicBezTo>
                  <a:pt x="9960158" y="2923974"/>
                  <a:pt x="9953463" y="2934822"/>
                  <a:pt x="9960753" y="2936615"/>
                </a:cubicBezTo>
                <a:close/>
                <a:moveTo>
                  <a:pt x="9954751" y="2966338"/>
                </a:moveTo>
                <a:cubicBezTo>
                  <a:pt x="9956131" y="2946000"/>
                  <a:pt x="9940597" y="2926281"/>
                  <a:pt x="9939635" y="2905860"/>
                </a:cubicBezTo>
                <a:cubicBezTo>
                  <a:pt x="9939178" y="2896136"/>
                  <a:pt x="9943986" y="2865886"/>
                  <a:pt x="9950572" y="2869272"/>
                </a:cubicBezTo>
                <a:cubicBezTo>
                  <a:pt x="9948256" y="2857298"/>
                  <a:pt x="9945717" y="2844750"/>
                  <a:pt x="9937931" y="2836549"/>
                </a:cubicBezTo>
                <a:cubicBezTo>
                  <a:pt x="9927008" y="2881713"/>
                  <a:pt x="9929635" y="2920961"/>
                  <a:pt x="9939087" y="2947991"/>
                </a:cubicBezTo>
                <a:cubicBezTo>
                  <a:pt x="9941748" y="2954880"/>
                  <a:pt x="9948239" y="2981077"/>
                  <a:pt x="9954751" y="2966338"/>
                </a:cubicBezTo>
                <a:close/>
                <a:moveTo>
                  <a:pt x="5662671" y="12692117"/>
                </a:moveTo>
                <a:cubicBezTo>
                  <a:pt x="5652474" y="12682845"/>
                  <a:pt x="5655498" y="12668453"/>
                  <a:pt x="5632831" y="12663680"/>
                </a:cubicBezTo>
                <a:cubicBezTo>
                  <a:pt x="5631578" y="12678379"/>
                  <a:pt x="5638946" y="12689738"/>
                  <a:pt x="5651887" y="12699269"/>
                </a:cubicBezTo>
                <a:cubicBezTo>
                  <a:pt x="5654577" y="12694261"/>
                  <a:pt x="5661492" y="12700176"/>
                  <a:pt x="5662671" y="12692117"/>
                </a:cubicBezTo>
                <a:close/>
                <a:moveTo>
                  <a:pt x="10052676" y="2758701"/>
                </a:moveTo>
                <a:cubicBezTo>
                  <a:pt x="10056012" y="2746845"/>
                  <a:pt x="10051982" y="2739827"/>
                  <a:pt x="10041731" y="2737202"/>
                </a:cubicBezTo>
                <a:cubicBezTo>
                  <a:pt x="10041791" y="2746750"/>
                  <a:pt x="10041101" y="2756920"/>
                  <a:pt x="10052676" y="2758701"/>
                </a:cubicBezTo>
                <a:close/>
                <a:moveTo>
                  <a:pt x="5812856" y="12361410"/>
                </a:moveTo>
                <a:cubicBezTo>
                  <a:pt x="5814103" y="12358991"/>
                  <a:pt x="5813860" y="12356032"/>
                  <a:pt x="5810996" y="12353341"/>
                </a:cubicBezTo>
                <a:cubicBezTo>
                  <a:pt x="5808489" y="12357936"/>
                  <a:pt x="5802884" y="12363064"/>
                  <a:pt x="5805773" y="12366241"/>
                </a:cubicBezTo>
                <a:cubicBezTo>
                  <a:pt x="5808870" y="12365709"/>
                  <a:pt x="5811608" y="12363829"/>
                  <a:pt x="5812856" y="12361410"/>
                </a:cubicBezTo>
                <a:close/>
                <a:moveTo>
                  <a:pt x="5830971" y="12330800"/>
                </a:moveTo>
                <a:cubicBezTo>
                  <a:pt x="5837421" y="12326996"/>
                  <a:pt x="5832284" y="12313795"/>
                  <a:pt x="5826505" y="12319320"/>
                </a:cubicBezTo>
                <a:cubicBezTo>
                  <a:pt x="5830191" y="12322850"/>
                  <a:pt x="5828258" y="12327224"/>
                  <a:pt x="5830971" y="12330800"/>
                </a:cubicBezTo>
                <a:close/>
                <a:moveTo>
                  <a:pt x="5356923" y="13417197"/>
                </a:moveTo>
                <a:cubicBezTo>
                  <a:pt x="5299117" y="13398359"/>
                  <a:pt x="5271673" y="13353677"/>
                  <a:pt x="5228756" y="13339758"/>
                </a:cubicBezTo>
                <a:cubicBezTo>
                  <a:pt x="5235453" y="13369636"/>
                  <a:pt x="5231348" y="13403214"/>
                  <a:pt x="5260081" y="13425685"/>
                </a:cubicBezTo>
                <a:cubicBezTo>
                  <a:pt x="5292661" y="13423285"/>
                  <a:pt x="5329401" y="13432979"/>
                  <a:pt x="5356923" y="13417197"/>
                </a:cubicBezTo>
                <a:close/>
                <a:moveTo>
                  <a:pt x="5849818" y="12302918"/>
                </a:moveTo>
                <a:cubicBezTo>
                  <a:pt x="5851434" y="12294809"/>
                  <a:pt x="5844015" y="12288324"/>
                  <a:pt x="5841599" y="12280840"/>
                </a:cubicBezTo>
                <a:cubicBezTo>
                  <a:pt x="5838803" y="12291486"/>
                  <a:pt x="5835256" y="12302752"/>
                  <a:pt x="5844672" y="12311665"/>
                </a:cubicBezTo>
                <a:cubicBezTo>
                  <a:pt x="5847738" y="12308504"/>
                  <a:pt x="5849280" y="12305621"/>
                  <a:pt x="5849818" y="12302918"/>
                </a:cubicBezTo>
                <a:close/>
                <a:moveTo>
                  <a:pt x="9890107" y="3161066"/>
                </a:moveTo>
                <a:cubicBezTo>
                  <a:pt x="9890191" y="3158723"/>
                  <a:pt x="9890849" y="3156157"/>
                  <a:pt x="9890934" y="3153814"/>
                </a:cubicBezTo>
                <a:cubicBezTo>
                  <a:pt x="9888769" y="3153333"/>
                  <a:pt x="9886206" y="3152677"/>
                  <a:pt x="9884042" y="3152197"/>
                </a:cubicBezTo>
                <a:cubicBezTo>
                  <a:pt x="9883383" y="3154762"/>
                  <a:pt x="9882901" y="3156930"/>
                  <a:pt x="9882641" y="3159671"/>
                </a:cubicBezTo>
                <a:cubicBezTo>
                  <a:pt x="9884806" y="3160152"/>
                  <a:pt x="9887368" y="3160808"/>
                  <a:pt x="9890107" y="3161066"/>
                </a:cubicBezTo>
                <a:close/>
                <a:moveTo>
                  <a:pt x="10074166" y="2747724"/>
                </a:moveTo>
                <a:cubicBezTo>
                  <a:pt x="10077020" y="2738035"/>
                  <a:pt x="10075729" y="2731275"/>
                  <a:pt x="10066143" y="2730372"/>
                </a:cubicBezTo>
                <a:cubicBezTo>
                  <a:pt x="10063289" y="2740061"/>
                  <a:pt x="10064183" y="2746646"/>
                  <a:pt x="10074166" y="2747724"/>
                </a:cubicBezTo>
                <a:close/>
                <a:moveTo>
                  <a:pt x="5690468" y="12673418"/>
                </a:moveTo>
                <a:cubicBezTo>
                  <a:pt x="5695170" y="12657384"/>
                  <a:pt x="5686077" y="12646693"/>
                  <a:pt x="5666636" y="12640010"/>
                </a:cubicBezTo>
                <a:cubicBezTo>
                  <a:pt x="5661777" y="12644536"/>
                  <a:pt x="5643642" y="12648915"/>
                  <a:pt x="5649992" y="12659348"/>
                </a:cubicBezTo>
                <a:cubicBezTo>
                  <a:pt x="5659940" y="12655163"/>
                  <a:pt x="5677628" y="12670128"/>
                  <a:pt x="5690468" y="12673418"/>
                </a:cubicBezTo>
                <a:close/>
                <a:moveTo>
                  <a:pt x="9196043" y="4740515"/>
                </a:moveTo>
                <a:cubicBezTo>
                  <a:pt x="9201112" y="4732279"/>
                  <a:pt x="9201582" y="4725822"/>
                  <a:pt x="9195154" y="4722029"/>
                </a:cubicBezTo>
                <a:cubicBezTo>
                  <a:pt x="9192385" y="4729376"/>
                  <a:pt x="9192313" y="4736010"/>
                  <a:pt x="9196043" y="4740515"/>
                </a:cubicBezTo>
                <a:close/>
                <a:moveTo>
                  <a:pt x="5896391" y="12209048"/>
                </a:moveTo>
                <a:cubicBezTo>
                  <a:pt x="5898190" y="12205921"/>
                  <a:pt x="5898255" y="12202267"/>
                  <a:pt x="5894616" y="12199709"/>
                </a:cubicBezTo>
                <a:cubicBezTo>
                  <a:pt x="5889235" y="12205411"/>
                  <a:pt x="5880742" y="12207361"/>
                  <a:pt x="5887764" y="12215216"/>
                </a:cubicBezTo>
                <a:cubicBezTo>
                  <a:pt x="5891060" y="12214772"/>
                  <a:pt x="5894593" y="12212174"/>
                  <a:pt x="5896391" y="12209048"/>
                </a:cubicBezTo>
                <a:close/>
                <a:moveTo>
                  <a:pt x="5374400" y="13399443"/>
                </a:moveTo>
                <a:cubicBezTo>
                  <a:pt x="5351490" y="13363803"/>
                  <a:pt x="5287539" y="13299417"/>
                  <a:pt x="5235682" y="13316563"/>
                </a:cubicBezTo>
                <a:cubicBezTo>
                  <a:pt x="5277106" y="13342693"/>
                  <a:pt x="5320416" y="13397492"/>
                  <a:pt x="5374400" y="13399443"/>
                </a:cubicBezTo>
                <a:close/>
                <a:moveTo>
                  <a:pt x="5682574" y="12708538"/>
                </a:moveTo>
                <a:cubicBezTo>
                  <a:pt x="5686488" y="12696445"/>
                  <a:pt x="5679480" y="12688582"/>
                  <a:pt x="5666899" y="12682547"/>
                </a:cubicBezTo>
                <a:cubicBezTo>
                  <a:pt x="5662810" y="12695039"/>
                  <a:pt x="5665793" y="12704460"/>
                  <a:pt x="5682574" y="12708538"/>
                </a:cubicBezTo>
                <a:close/>
                <a:moveTo>
                  <a:pt x="9855062" y="3281270"/>
                </a:moveTo>
                <a:cubicBezTo>
                  <a:pt x="9856540" y="3267164"/>
                  <a:pt x="9864460" y="3249239"/>
                  <a:pt x="9859145" y="3239749"/>
                </a:cubicBezTo>
                <a:cubicBezTo>
                  <a:pt x="9849873" y="3241365"/>
                  <a:pt x="9847536" y="3270327"/>
                  <a:pt x="9855062" y="3281270"/>
                </a:cubicBezTo>
                <a:close/>
                <a:moveTo>
                  <a:pt x="5923880" y="12187450"/>
                </a:moveTo>
                <a:cubicBezTo>
                  <a:pt x="5920131" y="12178664"/>
                  <a:pt x="5909416" y="12191040"/>
                  <a:pt x="5915402" y="12193685"/>
                </a:cubicBezTo>
                <a:cubicBezTo>
                  <a:pt x="5918356" y="12190236"/>
                  <a:pt x="5921596" y="12192619"/>
                  <a:pt x="5923880" y="12187450"/>
                </a:cubicBezTo>
                <a:close/>
                <a:moveTo>
                  <a:pt x="9203207" y="4771772"/>
                </a:moveTo>
                <a:cubicBezTo>
                  <a:pt x="9203026" y="4765978"/>
                  <a:pt x="9199724" y="4760234"/>
                  <a:pt x="9193167" y="4757813"/>
                </a:cubicBezTo>
                <a:cubicBezTo>
                  <a:pt x="9187664" y="4769189"/>
                  <a:pt x="9188132" y="4778919"/>
                  <a:pt x="9194524" y="4786029"/>
                </a:cubicBezTo>
                <a:cubicBezTo>
                  <a:pt x="9200449" y="4783409"/>
                  <a:pt x="9203388" y="4777566"/>
                  <a:pt x="9203207" y="4771772"/>
                </a:cubicBezTo>
                <a:close/>
                <a:moveTo>
                  <a:pt x="9926132" y="3152703"/>
                </a:moveTo>
                <a:cubicBezTo>
                  <a:pt x="9928811" y="3143412"/>
                  <a:pt x="9927519" y="3136652"/>
                  <a:pt x="9917933" y="3135749"/>
                </a:cubicBezTo>
                <a:cubicBezTo>
                  <a:pt x="9915255" y="3145040"/>
                  <a:pt x="9921267" y="3148649"/>
                  <a:pt x="9926132" y="3152703"/>
                </a:cubicBezTo>
                <a:close/>
                <a:moveTo>
                  <a:pt x="9855302" y="3319464"/>
                </a:moveTo>
                <a:cubicBezTo>
                  <a:pt x="9855999" y="3313583"/>
                  <a:pt x="9858020" y="3306858"/>
                  <a:pt x="9849849" y="3307057"/>
                </a:cubicBezTo>
                <a:cubicBezTo>
                  <a:pt x="9848579" y="3313160"/>
                  <a:pt x="9850705" y="3316957"/>
                  <a:pt x="9855302" y="3319464"/>
                </a:cubicBezTo>
                <a:close/>
                <a:moveTo>
                  <a:pt x="9306779" y="4583754"/>
                </a:moveTo>
                <a:cubicBezTo>
                  <a:pt x="9290040" y="4580642"/>
                  <a:pt x="9274954" y="4583499"/>
                  <a:pt x="9261873" y="4591527"/>
                </a:cubicBezTo>
                <a:cubicBezTo>
                  <a:pt x="9277674" y="4591367"/>
                  <a:pt x="9296771" y="4598853"/>
                  <a:pt x="9306779" y="4583754"/>
                </a:cubicBezTo>
                <a:close/>
                <a:moveTo>
                  <a:pt x="5412910" y="13410408"/>
                </a:moveTo>
                <a:cubicBezTo>
                  <a:pt x="5412075" y="13412164"/>
                  <a:pt x="5410823" y="13414800"/>
                  <a:pt x="5409572" y="13417435"/>
                </a:cubicBezTo>
                <a:cubicBezTo>
                  <a:pt x="5392900" y="13432127"/>
                  <a:pt x="5365306" y="13444431"/>
                  <a:pt x="5341033" y="13448838"/>
                </a:cubicBezTo>
                <a:cubicBezTo>
                  <a:pt x="5292913" y="13457209"/>
                  <a:pt x="5218002" y="13453072"/>
                  <a:pt x="5162005" y="13437679"/>
                </a:cubicBezTo>
                <a:cubicBezTo>
                  <a:pt x="5119141" y="13426368"/>
                  <a:pt x="5085473" y="13396601"/>
                  <a:pt x="5044564" y="13374376"/>
                </a:cubicBezTo>
                <a:cubicBezTo>
                  <a:pt x="5005807" y="13308173"/>
                  <a:pt x="4962738" y="13243798"/>
                  <a:pt x="5018627" y="13146533"/>
                </a:cubicBezTo>
                <a:cubicBezTo>
                  <a:pt x="4935867" y="13098623"/>
                  <a:pt x="4908000" y="13033069"/>
                  <a:pt x="4811412" y="12989789"/>
                </a:cubicBezTo>
                <a:cubicBezTo>
                  <a:pt x="4823052" y="12963018"/>
                  <a:pt x="4838859" y="12948778"/>
                  <a:pt x="4858854" y="12947937"/>
                </a:cubicBezTo>
                <a:cubicBezTo>
                  <a:pt x="4915798" y="12988542"/>
                  <a:pt x="4965035" y="13056707"/>
                  <a:pt x="5020452" y="13107782"/>
                </a:cubicBezTo>
                <a:cubicBezTo>
                  <a:pt x="5050805" y="13102817"/>
                  <a:pt x="5066045" y="13082064"/>
                  <a:pt x="5092501" y="13078047"/>
                </a:cubicBezTo>
                <a:cubicBezTo>
                  <a:pt x="5138473" y="13071025"/>
                  <a:pt x="5202777" y="13088426"/>
                  <a:pt x="5236198" y="13106018"/>
                </a:cubicBezTo>
                <a:cubicBezTo>
                  <a:pt x="5284139" y="13131581"/>
                  <a:pt x="5325549" y="13178589"/>
                  <a:pt x="5343035" y="13225648"/>
                </a:cubicBezTo>
                <a:cubicBezTo>
                  <a:pt x="5363758" y="13282212"/>
                  <a:pt x="5355087" y="13348071"/>
                  <a:pt x="5386870" y="13392230"/>
                </a:cubicBezTo>
                <a:cubicBezTo>
                  <a:pt x="5396561" y="13398123"/>
                  <a:pt x="5410999" y="13402181"/>
                  <a:pt x="5412910" y="13410408"/>
                </a:cubicBezTo>
                <a:close/>
                <a:moveTo>
                  <a:pt x="10133204" y="2740007"/>
                </a:moveTo>
                <a:cubicBezTo>
                  <a:pt x="10137031" y="2730271"/>
                  <a:pt x="10124286" y="2716070"/>
                  <a:pt x="10116925" y="2725196"/>
                </a:cubicBezTo>
                <a:cubicBezTo>
                  <a:pt x="10122586" y="2729602"/>
                  <a:pt x="10119027" y="2740884"/>
                  <a:pt x="10133204" y="2740007"/>
                </a:cubicBezTo>
                <a:close/>
                <a:moveTo>
                  <a:pt x="5731212" y="12730028"/>
                </a:moveTo>
                <a:cubicBezTo>
                  <a:pt x="5733800" y="12718779"/>
                  <a:pt x="5730593" y="12708783"/>
                  <a:pt x="5715534" y="12704036"/>
                </a:cubicBezTo>
                <a:cubicBezTo>
                  <a:pt x="5713169" y="12715859"/>
                  <a:pt x="5716156" y="12725283"/>
                  <a:pt x="5731212" y="12730028"/>
                </a:cubicBezTo>
                <a:close/>
                <a:moveTo>
                  <a:pt x="10027386" y="3007477"/>
                </a:moveTo>
                <a:cubicBezTo>
                  <a:pt x="10040808" y="2978176"/>
                  <a:pt x="10045186" y="2955354"/>
                  <a:pt x="10047738" y="2922678"/>
                </a:cubicBezTo>
                <a:cubicBezTo>
                  <a:pt x="10023242" y="2907094"/>
                  <a:pt x="9990184" y="2866778"/>
                  <a:pt x="10013811" y="2839129"/>
                </a:cubicBezTo>
                <a:cubicBezTo>
                  <a:pt x="10046981" y="2840455"/>
                  <a:pt x="10028913" y="2891032"/>
                  <a:pt x="10054963" y="2885878"/>
                </a:cubicBezTo>
                <a:cubicBezTo>
                  <a:pt x="10060759" y="2839401"/>
                  <a:pt x="10075719" y="2805542"/>
                  <a:pt x="10083153" y="2760741"/>
                </a:cubicBezTo>
                <a:cubicBezTo>
                  <a:pt x="9975913" y="2782868"/>
                  <a:pt x="9933212" y="2947299"/>
                  <a:pt x="10027386" y="3007477"/>
                </a:cubicBezTo>
                <a:close/>
                <a:moveTo>
                  <a:pt x="5950816" y="12243076"/>
                </a:moveTo>
                <a:cubicBezTo>
                  <a:pt x="5956614" y="12229953"/>
                  <a:pt x="5943830" y="12220027"/>
                  <a:pt x="5937236" y="12209035"/>
                </a:cubicBezTo>
                <a:cubicBezTo>
                  <a:pt x="5935114" y="12221404"/>
                  <a:pt x="5943252" y="12232129"/>
                  <a:pt x="5950816" y="12243076"/>
                </a:cubicBezTo>
                <a:close/>
                <a:moveTo>
                  <a:pt x="10071362" y="2919785"/>
                </a:moveTo>
                <a:cubicBezTo>
                  <a:pt x="10082200" y="2876964"/>
                  <a:pt x="10079848" y="2843550"/>
                  <a:pt x="10090286" y="2800552"/>
                </a:cubicBezTo>
                <a:cubicBezTo>
                  <a:pt x="10079155" y="2799919"/>
                  <a:pt x="10079895" y="2819766"/>
                  <a:pt x="10075991" y="2836133"/>
                </a:cubicBezTo>
                <a:cubicBezTo>
                  <a:pt x="10067527" y="2871433"/>
                  <a:pt x="10052268" y="2911349"/>
                  <a:pt x="10071362" y="2919785"/>
                </a:cubicBezTo>
                <a:close/>
                <a:moveTo>
                  <a:pt x="10021560" y="3036802"/>
                </a:moveTo>
                <a:cubicBezTo>
                  <a:pt x="10024394" y="3014249"/>
                  <a:pt x="10008743" y="3004477"/>
                  <a:pt x="9995561" y="2993416"/>
                </a:cubicBezTo>
                <a:cubicBezTo>
                  <a:pt x="9996477" y="3012864"/>
                  <a:pt x="10006086" y="3026632"/>
                  <a:pt x="10021560" y="3036802"/>
                </a:cubicBezTo>
                <a:close/>
                <a:moveTo>
                  <a:pt x="9375920" y="4499555"/>
                </a:moveTo>
                <a:cubicBezTo>
                  <a:pt x="9349736" y="4507031"/>
                  <a:pt x="9317888" y="4498196"/>
                  <a:pt x="9295667" y="4515042"/>
                </a:cubicBezTo>
                <a:cubicBezTo>
                  <a:pt x="9315045" y="4528365"/>
                  <a:pt x="9368352" y="4516685"/>
                  <a:pt x="9375920" y="4499555"/>
                </a:cubicBezTo>
                <a:close/>
                <a:moveTo>
                  <a:pt x="9385953" y="4476848"/>
                </a:moveTo>
                <a:cubicBezTo>
                  <a:pt x="9365190" y="4475292"/>
                  <a:pt x="9314946" y="4473566"/>
                  <a:pt x="9323191" y="4494826"/>
                </a:cubicBezTo>
                <a:cubicBezTo>
                  <a:pt x="9343310" y="4487051"/>
                  <a:pt x="9370735" y="4497264"/>
                  <a:pt x="9385953" y="4476848"/>
                </a:cubicBezTo>
                <a:close/>
                <a:moveTo>
                  <a:pt x="9988410" y="3120722"/>
                </a:moveTo>
                <a:cubicBezTo>
                  <a:pt x="9988174" y="3111825"/>
                  <a:pt x="9976765" y="3102945"/>
                  <a:pt x="9967252" y="3099456"/>
                </a:cubicBezTo>
                <a:cubicBezTo>
                  <a:pt x="9966746" y="3113515"/>
                  <a:pt x="9967563" y="3126731"/>
                  <a:pt x="9984438" y="3129426"/>
                </a:cubicBezTo>
                <a:cubicBezTo>
                  <a:pt x="9987327" y="3126656"/>
                  <a:pt x="9988489" y="3123688"/>
                  <a:pt x="9988410" y="3120722"/>
                </a:cubicBezTo>
                <a:close/>
                <a:moveTo>
                  <a:pt x="9361075" y="4543942"/>
                </a:moveTo>
                <a:cubicBezTo>
                  <a:pt x="9333438" y="4537444"/>
                  <a:pt x="9314361" y="4554726"/>
                  <a:pt x="9286279" y="4547080"/>
                </a:cubicBezTo>
                <a:cubicBezTo>
                  <a:pt x="9309132" y="4535275"/>
                  <a:pt x="9340898" y="4546454"/>
                  <a:pt x="9359963" y="4524881"/>
                </a:cubicBezTo>
                <a:cubicBezTo>
                  <a:pt x="9333886" y="4522406"/>
                  <a:pt x="9315032" y="4540262"/>
                  <a:pt x="9284990" y="4528417"/>
                </a:cubicBezTo>
                <a:cubicBezTo>
                  <a:pt x="9276272" y="4545991"/>
                  <a:pt x="9261854" y="4550572"/>
                  <a:pt x="9255411" y="4574864"/>
                </a:cubicBezTo>
                <a:lnTo>
                  <a:pt x="9266977" y="4579975"/>
                </a:lnTo>
                <a:cubicBezTo>
                  <a:pt x="9280976" y="4550450"/>
                  <a:pt x="9336226" y="4571053"/>
                  <a:pt x="9361075" y="4543942"/>
                </a:cubicBezTo>
                <a:close/>
                <a:moveTo>
                  <a:pt x="10099068" y="2875371"/>
                </a:moveTo>
                <a:cubicBezTo>
                  <a:pt x="10111955" y="2842977"/>
                  <a:pt x="10122145" y="2782254"/>
                  <a:pt x="10126647" y="2753773"/>
                </a:cubicBezTo>
                <a:cubicBezTo>
                  <a:pt x="10121743" y="2753035"/>
                  <a:pt x="10116616" y="2751721"/>
                  <a:pt x="10111712" y="2750983"/>
                </a:cubicBezTo>
                <a:cubicBezTo>
                  <a:pt x="10105336" y="2793395"/>
                  <a:pt x="10105154" y="2843305"/>
                  <a:pt x="10099068" y="2875371"/>
                </a:cubicBezTo>
                <a:close/>
                <a:moveTo>
                  <a:pt x="10061334" y="2971534"/>
                </a:moveTo>
                <a:cubicBezTo>
                  <a:pt x="10060570" y="2963579"/>
                  <a:pt x="10072246" y="2946837"/>
                  <a:pt x="10058070" y="2947716"/>
                </a:cubicBezTo>
                <a:cubicBezTo>
                  <a:pt x="10055261" y="2958377"/>
                  <a:pt x="10055275" y="2966953"/>
                  <a:pt x="10061334" y="2971534"/>
                </a:cubicBezTo>
                <a:close/>
                <a:moveTo>
                  <a:pt x="9411072" y="4451285"/>
                </a:moveTo>
                <a:cubicBezTo>
                  <a:pt x="9380198" y="4442404"/>
                  <a:pt x="9352044" y="4441392"/>
                  <a:pt x="9335160" y="4467737"/>
                </a:cubicBezTo>
                <a:cubicBezTo>
                  <a:pt x="9364744" y="4474143"/>
                  <a:pt x="9387996" y="4462515"/>
                  <a:pt x="9411072" y="4451285"/>
                </a:cubicBezTo>
                <a:close/>
                <a:moveTo>
                  <a:pt x="10078159" y="2944213"/>
                </a:moveTo>
                <a:cubicBezTo>
                  <a:pt x="10083788" y="2902423"/>
                  <a:pt x="10101152" y="2853439"/>
                  <a:pt x="10094737" y="2820611"/>
                </a:cubicBezTo>
                <a:cubicBezTo>
                  <a:pt x="10093524" y="2861019"/>
                  <a:pt x="10073298" y="2915404"/>
                  <a:pt x="10078159" y="2944213"/>
                </a:cubicBezTo>
                <a:close/>
                <a:moveTo>
                  <a:pt x="5756754" y="12733687"/>
                </a:moveTo>
                <a:cubicBezTo>
                  <a:pt x="5745684" y="12730703"/>
                  <a:pt x="5753983" y="12720547"/>
                  <a:pt x="5740039" y="12718676"/>
                </a:cubicBezTo>
                <a:cubicBezTo>
                  <a:pt x="5735319" y="12726123"/>
                  <a:pt x="5748464" y="12748136"/>
                  <a:pt x="5756754" y="12733687"/>
                </a:cubicBezTo>
                <a:close/>
                <a:moveTo>
                  <a:pt x="10003517" y="3129287"/>
                </a:moveTo>
                <a:cubicBezTo>
                  <a:pt x="10008150" y="3126334"/>
                  <a:pt x="10009004" y="3121713"/>
                  <a:pt x="10007324" y="3117578"/>
                </a:cubicBezTo>
                <a:lnTo>
                  <a:pt x="10005988" y="3116549"/>
                </a:lnTo>
                <a:lnTo>
                  <a:pt x="9995931" y="3108795"/>
                </a:lnTo>
                <a:cubicBezTo>
                  <a:pt x="9993953" y="3114348"/>
                  <a:pt x="9994335" y="3118326"/>
                  <a:pt x="9995969" y="3121488"/>
                </a:cubicBezTo>
                <a:lnTo>
                  <a:pt x="10003494" y="3129263"/>
                </a:lnTo>
                <a:close/>
                <a:moveTo>
                  <a:pt x="6157727" y="11835279"/>
                </a:moveTo>
                <a:cubicBezTo>
                  <a:pt x="6156837" y="11832987"/>
                  <a:pt x="6152164" y="11820947"/>
                  <a:pt x="6146838" y="11827618"/>
                </a:cubicBezTo>
                <a:cubicBezTo>
                  <a:pt x="6148477" y="11829293"/>
                  <a:pt x="6152576" y="11841552"/>
                  <a:pt x="6157727" y="11835279"/>
                </a:cubicBezTo>
                <a:close/>
                <a:moveTo>
                  <a:pt x="9405631" y="4492863"/>
                </a:moveTo>
                <a:cubicBezTo>
                  <a:pt x="9409258" y="4489645"/>
                  <a:pt x="9410915" y="4484545"/>
                  <a:pt x="9406857" y="4481323"/>
                </a:cubicBezTo>
                <a:cubicBezTo>
                  <a:pt x="9403513" y="4488892"/>
                  <a:pt x="9394199" y="4481920"/>
                  <a:pt x="9392591" y="4493113"/>
                </a:cubicBezTo>
                <a:cubicBezTo>
                  <a:pt x="9396409" y="4497418"/>
                  <a:pt x="9402004" y="4496082"/>
                  <a:pt x="9405631" y="4492863"/>
                </a:cubicBezTo>
                <a:close/>
                <a:moveTo>
                  <a:pt x="9435793" y="4425545"/>
                </a:moveTo>
                <a:cubicBezTo>
                  <a:pt x="9407006" y="4419492"/>
                  <a:pt x="9380623" y="4418785"/>
                  <a:pt x="9361464" y="4438412"/>
                </a:cubicBezTo>
                <a:cubicBezTo>
                  <a:pt x="9389981" y="4442918"/>
                  <a:pt x="9412752" y="4433458"/>
                  <a:pt x="9435793" y="4425545"/>
                </a:cubicBezTo>
                <a:close/>
                <a:moveTo>
                  <a:pt x="5783588" y="12698834"/>
                </a:moveTo>
                <a:cubicBezTo>
                  <a:pt x="5778770" y="12679545"/>
                  <a:pt x="5748130" y="12671250"/>
                  <a:pt x="5737326" y="12690309"/>
                </a:cubicBezTo>
                <a:cubicBezTo>
                  <a:pt x="5752688" y="12693283"/>
                  <a:pt x="5776058" y="12716956"/>
                  <a:pt x="5783588" y="12698834"/>
                </a:cubicBezTo>
                <a:close/>
                <a:moveTo>
                  <a:pt x="9460022" y="4381496"/>
                </a:moveTo>
                <a:cubicBezTo>
                  <a:pt x="9441944" y="4391124"/>
                  <a:pt x="9419057" y="4390058"/>
                  <a:pt x="9396616" y="4390142"/>
                </a:cubicBezTo>
                <a:cubicBezTo>
                  <a:pt x="9390128" y="4397274"/>
                  <a:pt x="9384976" y="4407854"/>
                  <a:pt x="9377421" y="4413086"/>
                </a:cubicBezTo>
                <a:cubicBezTo>
                  <a:pt x="9411580" y="4425322"/>
                  <a:pt x="9447761" y="4398456"/>
                  <a:pt x="9460022" y="4381496"/>
                </a:cubicBezTo>
                <a:close/>
                <a:moveTo>
                  <a:pt x="9468647" y="4361976"/>
                </a:moveTo>
                <a:cubicBezTo>
                  <a:pt x="9454229" y="4366556"/>
                  <a:pt x="9438827" y="4366893"/>
                  <a:pt x="9419507" y="4358833"/>
                </a:cubicBezTo>
                <a:cubicBezTo>
                  <a:pt x="9419493" y="4370730"/>
                  <a:pt x="9399844" y="4372047"/>
                  <a:pt x="9409298" y="4381938"/>
                </a:cubicBezTo>
                <a:cubicBezTo>
                  <a:pt x="9427118" y="4375051"/>
                  <a:pt x="9466885" y="4382147"/>
                  <a:pt x="9468647" y="4361976"/>
                </a:cubicBezTo>
                <a:close/>
                <a:moveTo>
                  <a:pt x="10034544" y="3089196"/>
                </a:moveTo>
                <a:cubicBezTo>
                  <a:pt x="10035188" y="3078054"/>
                  <a:pt x="10043949" y="3061453"/>
                  <a:pt x="10032903" y="3058477"/>
                </a:cubicBezTo>
                <a:cubicBezTo>
                  <a:pt x="10026330" y="3063667"/>
                  <a:pt x="10017629" y="3089816"/>
                  <a:pt x="10034544" y="3089196"/>
                </a:cubicBezTo>
                <a:close/>
                <a:moveTo>
                  <a:pt x="9426872" y="4467312"/>
                </a:moveTo>
                <a:lnTo>
                  <a:pt x="9415306" y="4462202"/>
                </a:lnTo>
                <a:cubicBezTo>
                  <a:pt x="9410636" y="4470613"/>
                  <a:pt x="9409767" y="4476895"/>
                  <a:pt x="9416195" y="4480688"/>
                </a:cubicBezTo>
                <a:cubicBezTo>
                  <a:pt x="9419680" y="4476038"/>
                  <a:pt x="9424947" y="4475984"/>
                  <a:pt x="9426872" y="4467312"/>
                </a:cubicBezTo>
                <a:close/>
                <a:moveTo>
                  <a:pt x="10188429" y="2750601"/>
                </a:moveTo>
                <a:cubicBezTo>
                  <a:pt x="10188429" y="2750601"/>
                  <a:pt x="10174732" y="2720267"/>
                  <a:pt x="10188429" y="2750601"/>
                </a:cubicBezTo>
                <a:close/>
                <a:moveTo>
                  <a:pt x="10074040" y="3015341"/>
                </a:moveTo>
                <a:cubicBezTo>
                  <a:pt x="10076166" y="2998828"/>
                  <a:pt x="10062756" y="2976923"/>
                  <a:pt x="10079283" y="2955660"/>
                </a:cubicBezTo>
                <a:cubicBezTo>
                  <a:pt x="10065941" y="2953574"/>
                  <a:pt x="10067927" y="2979208"/>
                  <a:pt x="10064988" y="2991241"/>
                </a:cubicBezTo>
                <a:cubicBezTo>
                  <a:pt x="10061345" y="3004866"/>
                  <a:pt x="10045085" y="3027676"/>
                  <a:pt x="10065052" y="3029833"/>
                </a:cubicBezTo>
                <a:cubicBezTo>
                  <a:pt x="10070897" y="3025750"/>
                  <a:pt x="10073332" y="3020845"/>
                  <a:pt x="10074040" y="3015341"/>
                </a:cubicBezTo>
                <a:close/>
                <a:moveTo>
                  <a:pt x="10027141" y="3126394"/>
                </a:moveTo>
                <a:cubicBezTo>
                  <a:pt x="10027838" y="3120512"/>
                  <a:pt x="10029859" y="3113788"/>
                  <a:pt x="10021688" y="3113986"/>
                </a:cubicBezTo>
                <a:cubicBezTo>
                  <a:pt x="10020418" y="3120091"/>
                  <a:pt x="10022942" y="3124062"/>
                  <a:pt x="10027141" y="3126394"/>
                </a:cubicBezTo>
                <a:close/>
                <a:moveTo>
                  <a:pt x="9442898" y="4451539"/>
                </a:moveTo>
                <a:cubicBezTo>
                  <a:pt x="9456801" y="4436256"/>
                  <a:pt x="9428765" y="4429582"/>
                  <a:pt x="9427344" y="4444666"/>
                </a:cubicBezTo>
                <a:close/>
                <a:moveTo>
                  <a:pt x="6186938" y="11823012"/>
                </a:moveTo>
                <a:cubicBezTo>
                  <a:pt x="6182418" y="11818166"/>
                  <a:pt x="6184479" y="11812426"/>
                  <a:pt x="6177441" y="11807892"/>
                </a:cubicBezTo>
                <a:cubicBezTo>
                  <a:pt x="6164516" y="11814530"/>
                  <a:pt x="6182091" y="11827521"/>
                  <a:pt x="6186938" y="11823012"/>
                </a:cubicBezTo>
                <a:close/>
                <a:moveTo>
                  <a:pt x="6055431" y="12120907"/>
                </a:moveTo>
                <a:cubicBezTo>
                  <a:pt x="6039690" y="12112519"/>
                  <a:pt x="6053282" y="12098934"/>
                  <a:pt x="6040806" y="12089599"/>
                </a:cubicBezTo>
                <a:cubicBezTo>
                  <a:pt x="6037755" y="12104018"/>
                  <a:pt x="6037394" y="12117715"/>
                  <a:pt x="6049957" y="12129000"/>
                </a:cubicBezTo>
                <a:cubicBezTo>
                  <a:pt x="6051591" y="12126377"/>
                  <a:pt x="6053798" y="12123530"/>
                  <a:pt x="6055431" y="12120907"/>
                </a:cubicBezTo>
                <a:close/>
                <a:moveTo>
                  <a:pt x="9504044" y="4322860"/>
                </a:moveTo>
                <a:cubicBezTo>
                  <a:pt x="9480605" y="4330597"/>
                  <a:pt x="9431701" y="4316131"/>
                  <a:pt x="9430828" y="4354788"/>
                </a:cubicBezTo>
                <a:cubicBezTo>
                  <a:pt x="9453552" y="4344355"/>
                  <a:pt x="9498316" y="4349850"/>
                  <a:pt x="9504044" y="4322860"/>
                </a:cubicBezTo>
                <a:close/>
                <a:moveTo>
                  <a:pt x="6066748" y="12109886"/>
                </a:moveTo>
                <a:cubicBezTo>
                  <a:pt x="6068251" y="12106384"/>
                  <a:pt x="6060414" y="12100771"/>
                  <a:pt x="6060913" y="12095617"/>
                </a:cubicBezTo>
                <a:cubicBezTo>
                  <a:pt x="6058847" y="12084192"/>
                  <a:pt x="6065249" y="12070776"/>
                  <a:pt x="6052553" y="12060866"/>
                </a:cubicBezTo>
                <a:cubicBezTo>
                  <a:pt x="6042354" y="12080727"/>
                  <a:pt x="6060296" y="12094867"/>
                  <a:pt x="6061477" y="12112589"/>
                </a:cubicBezTo>
                <a:cubicBezTo>
                  <a:pt x="6064708" y="12111986"/>
                  <a:pt x="6066247" y="12111053"/>
                  <a:pt x="6066748" y="12109886"/>
                </a:cubicBezTo>
                <a:close/>
                <a:moveTo>
                  <a:pt x="6079886" y="12080588"/>
                </a:moveTo>
                <a:cubicBezTo>
                  <a:pt x="6071910" y="12067508"/>
                  <a:pt x="6085150" y="12050424"/>
                  <a:pt x="6067912" y="12038985"/>
                </a:cubicBezTo>
                <a:cubicBezTo>
                  <a:pt x="6059746" y="12052100"/>
                  <a:pt x="6067710" y="12086675"/>
                  <a:pt x="6079886" y="12080588"/>
                </a:cubicBezTo>
                <a:close/>
                <a:moveTo>
                  <a:pt x="6088584" y="12061975"/>
                </a:moveTo>
                <a:cubicBezTo>
                  <a:pt x="6097457" y="12047261"/>
                  <a:pt x="6095743" y="12035037"/>
                  <a:pt x="6087061" y="12023557"/>
                </a:cubicBezTo>
                <a:cubicBezTo>
                  <a:pt x="6075675" y="12038592"/>
                  <a:pt x="6084930" y="12049849"/>
                  <a:pt x="6088584" y="12061975"/>
                </a:cubicBezTo>
                <a:close/>
                <a:moveTo>
                  <a:pt x="9901909" y="3432420"/>
                </a:moveTo>
                <a:cubicBezTo>
                  <a:pt x="9907305" y="3410524"/>
                  <a:pt x="9886850" y="3406246"/>
                  <a:pt x="9896790" y="3381596"/>
                </a:cubicBezTo>
                <a:cubicBezTo>
                  <a:pt x="9876130" y="3360565"/>
                  <a:pt x="9859385" y="3356499"/>
                  <a:pt x="9844636" y="3332843"/>
                </a:cubicBezTo>
                <a:cubicBezTo>
                  <a:pt x="9852788" y="3373581"/>
                  <a:pt x="9874526" y="3405086"/>
                  <a:pt x="9901909" y="3432420"/>
                </a:cubicBezTo>
                <a:close/>
                <a:moveTo>
                  <a:pt x="10052222" y="3096531"/>
                </a:moveTo>
                <a:cubicBezTo>
                  <a:pt x="10058220" y="3091564"/>
                  <a:pt x="10067098" y="3065016"/>
                  <a:pt x="10050183" y="3065636"/>
                </a:cubicBezTo>
                <a:cubicBezTo>
                  <a:pt x="10044009" y="3071002"/>
                  <a:pt x="10035307" y="3097151"/>
                  <a:pt x="10052222" y="3096531"/>
                </a:cubicBezTo>
                <a:close/>
                <a:moveTo>
                  <a:pt x="9351144" y="4690488"/>
                </a:moveTo>
                <a:cubicBezTo>
                  <a:pt x="9341501" y="4692893"/>
                  <a:pt x="9329629" y="4689552"/>
                  <a:pt x="9317090" y="4684488"/>
                </a:cubicBezTo>
                <a:cubicBezTo>
                  <a:pt x="9312353" y="4667159"/>
                  <a:pt x="9317963" y="4645831"/>
                  <a:pt x="9303277" y="4632676"/>
                </a:cubicBezTo>
                <a:cubicBezTo>
                  <a:pt x="9281130" y="4626700"/>
                  <a:pt x="9269057" y="4647552"/>
                  <a:pt x="9245619" y="4639101"/>
                </a:cubicBezTo>
                <a:cubicBezTo>
                  <a:pt x="9240637" y="4612617"/>
                  <a:pt x="9251926" y="4579514"/>
                  <a:pt x="9219528" y="4563295"/>
                </a:cubicBezTo>
                <a:cubicBezTo>
                  <a:pt x="9182560" y="4594098"/>
                  <a:pt x="9211962" y="4649465"/>
                  <a:pt x="9193797" y="4693814"/>
                </a:cubicBezTo>
                <a:cubicBezTo>
                  <a:pt x="9221104" y="4709688"/>
                  <a:pt x="9245538" y="4726674"/>
                  <a:pt x="9267496" y="4744946"/>
                </a:cubicBezTo>
                <a:cubicBezTo>
                  <a:pt x="9291160" y="4721597"/>
                  <a:pt x="9340242" y="4719477"/>
                  <a:pt x="9351144" y="4690488"/>
                </a:cubicBezTo>
                <a:close/>
                <a:moveTo>
                  <a:pt x="9476466" y="4406854"/>
                </a:moveTo>
                <a:cubicBezTo>
                  <a:pt x="9463258" y="4400066"/>
                  <a:pt x="9454060" y="4403620"/>
                  <a:pt x="9448873" y="4417517"/>
                </a:cubicBezTo>
                <a:lnTo>
                  <a:pt x="9460041" y="4422451"/>
                </a:lnTo>
                <a:cubicBezTo>
                  <a:pt x="9466141" y="4419433"/>
                  <a:pt x="9470189" y="4410271"/>
                  <a:pt x="9476466" y="4406854"/>
                </a:cubicBezTo>
                <a:close/>
                <a:moveTo>
                  <a:pt x="5979211" y="12324534"/>
                </a:moveTo>
                <a:cubicBezTo>
                  <a:pt x="5970101" y="12301974"/>
                  <a:pt x="5965991" y="12265939"/>
                  <a:pt x="5952043" y="12252172"/>
                </a:cubicBezTo>
                <a:cubicBezTo>
                  <a:pt x="5963100" y="12274642"/>
                  <a:pt x="5962564" y="12311476"/>
                  <a:pt x="5979211" y="12324534"/>
                </a:cubicBezTo>
                <a:close/>
                <a:moveTo>
                  <a:pt x="9976697" y="3278744"/>
                </a:moveTo>
                <a:cubicBezTo>
                  <a:pt x="9978090" y="3274599"/>
                  <a:pt x="9978312" y="3270264"/>
                  <a:pt x="9976847" y="3266046"/>
                </a:cubicBezTo>
                <a:lnTo>
                  <a:pt x="9976624" y="3266235"/>
                </a:lnTo>
                <a:lnTo>
                  <a:pt x="9959217" y="3280930"/>
                </a:lnTo>
                <a:cubicBezTo>
                  <a:pt x="9953495" y="3286079"/>
                  <a:pt x="9948581" y="3292358"/>
                  <a:pt x="9946434" y="3302598"/>
                </a:cubicBezTo>
                <a:cubicBezTo>
                  <a:pt x="9954007" y="3302136"/>
                  <a:pt x="9963075" y="3297215"/>
                  <a:pt x="9969518" y="3290302"/>
                </a:cubicBezTo>
                <a:lnTo>
                  <a:pt x="9973003" y="3284691"/>
                </a:lnTo>
                <a:close/>
                <a:moveTo>
                  <a:pt x="10004093" y="3219598"/>
                </a:moveTo>
                <a:cubicBezTo>
                  <a:pt x="10009419" y="3214051"/>
                  <a:pt x="10009813" y="3196818"/>
                  <a:pt x="10006233" y="3195236"/>
                </a:cubicBezTo>
                <a:cubicBezTo>
                  <a:pt x="10006476" y="3208674"/>
                  <a:pt x="9997686" y="3208123"/>
                  <a:pt x="9997088" y="3220237"/>
                </a:cubicBezTo>
                <a:cubicBezTo>
                  <a:pt x="9999994" y="3221998"/>
                  <a:pt x="10002318" y="3221447"/>
                  <a:pt x="10004093" y="3219598"/>
                </a:cubicBezTo>
                <a:close/>
                <a:moveTo>
                  <a:pt x="9494007" y="4377942"/>
                </a:moveTo>
                <a:cubicBezTo>
                  <a:pt x="9481960" y="4375000"/>
                  <a:pt x="9472938" y="4378156"/>
                  <a:pt x="9466415" y="4388605"/>
                </a:cubicBezTo>
                <a:cubicBezTo>
                  <a:pt x="9480338" y="4398090"/>
                  <a:pt x="9489536" y="4394536"/>
                  <a:pt x="9494007" y="4377942"/>
                </a:cubicBezTo>
                <a:close/>
                <a:moveTo>
                  <a:pt x="10351293" y="2455263"/>
                </a:moveTo>
                <a:cubicBezTo>
                  <a:pt x="10333233" y="2484291"/>
                  <a:pt x="10299074" y="2494168"/>
                  <a:pt x="10269693" y="2480472"/>
                </a:cubicBezTo>
                <a:cubicBezTo>
                  <a:pt x="10241294" y="2466973"/>
                  <a:pt x="10213691" y="2425765"/>
                  <a:pt x="10232595" y="2397020"/>
                </a:cubicBezTo>
                <a:cubicBezTo>
                  <a:pt x="10246034" y="2376324"/>
                  <a:pt x="10280678" y="2377838"/>
                  <a:pt x="10296231" y="2404211"/>
                </a:cubicBezTo>
                <a:cubicBezTo>
                  <a:pt x="10291052" y="2418093"/>
                  <a:pt x="10293096" y="2419947"/>
                  <a:pt x="10284451" y="2430871"/>
                </a:cubicBezTo>
                <a:cubicBezTo>
                  <a:pt x="10266485" y="2422933"/>
                  <a:pt x="10269041" y="2407416"/>
                  <a:pt x="10252624" y="2399211"/>
                </a:cubicBezTo>
                <a:cubicBezTo>
                  <a:pt x="10222950" y="2439368"/>
                  <a:pt x="10269407" y="2474639"/>
                  <a:pt x="10302392" y="2470189"/>
                </a:cubicBezTo>
                <a:cubicBezTo>
                  <a:pt x="10362162" y="2462354"/>
                  <a:pt x="10341874" y="2371109"/>
                  <a:pt x="10319458" y="2344083"/>
                </a:cubicBezTo>
                <a:cubicBezTo>
                  <a:pt x="10311810" y="2335472"/>
                  <a:pt x="10295103" y="2321432"/>
                  <a:pt x="10286224" y="2315606"/>
                </a:cubicBezTo>
                <a:cubicBezTo>
                  <a:pt x="10252964" y="2294490"/>
                  <a:pt x="10194455" y="2284957"/>
                  <a:pt x="10157021" y="2265541"/>
                </a:cubicBezTo>
                <a:lnTo>
                  <a:pt x="10155162" y="2264018"/>
                </a:lnTo>
                <a:lnTo>
                  <a:pt x="10144419" y="2262045"/>
                </a:lnTo>
                <a:cubicBezTo>
                  <a:pt x="10150279" y="2287549"/>
                  <a:pt x="10182172" y="2302595"/>
                  <a:pt x="10176542" y="2332570"/>
                </a:cubicBezTo>
                <a:cubicBezTo>
                  <a:pt x="10165678" y="2346388"/>
                  <a:pt x="10148432" y="2344497"/>
                  <a:pt x="10129146" y="2336453"/>
                </a:cubicBezTo>
                <a:cubicBezTo>
                  <a:pt x="10131995" y="2355852"/>
                  <a:pt x="10124636" y="2382199"/>
                  <a:pt x="10102748" y="2381121"/>
                </a:cubicBezTo>
                <a:cubicBezTo>
                  <a:pt x="10086513" y="2371560"/>
                  <a:pt x="10090034" y="2354975"/>
                  <a:pt x="10080516" y="2343132"/>
                </a:cubicBezTo>
                <a:cubicBezTo>
                  <a:pt x="10073051" y="2350336"/>
                  <a:pt x="10072398" y="2361505"/>
                  <a:pt x="10060109" y="2365623"/>
                </a:cubicBezTo>
                <a:lnTo>
                  <a:pt x="10051338" y="2359140"/>
                </a:lnTo>
                <a:lnTo>
                  <a:pt x="10050587" y="2361894"/>
                </a:lnTo>
                <a:cubicBezTo>
                  <a:pt x="10045917" y="2372597"/>
                  <a:pt x="10039708" y="2383153"/>
                  <a:pt x="10031269" y="2397949"/>
                </a:cubicBezTo>
                <a:cubicBezTo>
                  <a:pt x="10026435" y="2406737"/>
                  <a:pt x="10023729" y="2419317"/>
                  <a:pt x="10019153" y="2425370"/>
                </a:cubicBezTo>
                <a:cubicBezTo>
                  <a:pt x="10006605" y="2439775"/>
                  <a:pt x="9992316" y="2446287"/>
                  <a:pt x="9984005" y="2459714"/>
                </a:cubicBezTo>
                <a:cubicBezTo>
                  <a:pt x="9965933" y="2488778"/>
                  <a:pt x="9949904" y="2556270"/>
                  <a:pt x="10000486" y="2583844"/>
                </a:cubicBezTo>
                <a:cubicBezTo>
                  <a:pt x="10025866" y="2597433"/>
                  <a:pt x="10097147" y="2569554"/>
                  <a:pt x="10094052" y="2533513"/>
                </a:cubicBezTo>
                <a:cubicBezTo>
                  <a:pt x="10091915" y="2509293"/>
                  <a:pt x="10038043" y="2474091"/>
                  <a:pt x="10039813" y="2527122"/>
                </a:cubicBezTo>
                <a:cubicBezTo>
                  <a:pt x="10049467" y="2537563"/>
                  <a:pt x="10056551" y="2510768"/>
                  <a:pt x="10067501" y="2527956"/>
                </a:cubicBezTo>
                <a:cubicBezTo>
                  <a:pt x="10065252" y="2545962"/>
                  <a:pt x="10040970" y="2547108"/>
                  <a:pt x="10028823" y="2545541"/>
                </a:cubicBezTo>
                <a:cubicBezTo>
                  <a:pt x="10010559" y="2517996"/>
                  <a:pt x="10031628" y="2486456"/>
                  <a:pt x="10064781" y="2483530"/>
                </a:cubicBezTo>
                <a:cubicBezTo>
                  <a:pt x="10095007" y="2492610"/>
                  <a:pt x="10117447" y="2526572"/>
                  <a:pt x="10113530" y="2556168"/>
                </a:cubicBezTo>
                <a:cubicBezTo>
                  <a:pt x="10112225" y="2566034"/>
                  <a:pt x="10107991" y="2575415"/>
                  <a:pt x="10100141" y="2583227"/>
                </a:cubicBezTo>
                <a:cubicBezTo>
                  <a:pt x="10073187" y="2609792"/>
                  <a:pt x="10026298" y="2610449"/>
                  <a:pt x="9995510" y="2605870"/>
                </a:cubicBezTo>
                <a:cubicBezTo>
                  <a:pt x="9947491" y="2562804"/>
                  <a:pt x="9935188" y="2501319"/>
                  <a:pt x="9960647" y="2459844"/>
                </a:cubicBezTo>
                <a:cubicBezTo>
                  <a:pt x="9926311" y="2466522"/>
                  <a:pt x="9874787" y="2467981"/>
                  <a:pt x="9842726" y="2449065"/>
                </a:cubicBezTo>
                <a:cubicBezTo>
                  <a:pt x="9792096" y="2420519"/>
                  <a:pt x="9780579" y="2355107"/>
                  <a:pt x="9827030" y="2321007"/>
                </a:cubicBezTo>
                <a:cubicBezTo>
                  <a:pt x="9867091" y="2291683"/>
                  <a:pt x="9921644" y="2300588"/>
                  <a:pt x="9949603" y="2355690"/>
                </a:cubicBezTo>
                <a:cubicBezTo>
                  <a:pt x="9958491" y="2394767"/>
                  <a:pt x="9901614" y="2426635"/>
                  <a:pt x="9866544" y="2422064"/>
                </a:cubicBezTo>
                <a:cubicBezTo>
                  <a:pt x="9832960" y="2411976"/>
                  <a:pt x="9830803" y="2363048"/>
                  <a:pt x="9858234" y="2350469"/>
                </a:cubicBezTo>
                <a:cubicBezTo>
                  <a:pt x="9868509" y="2345509"/>
                  <a:pt x="9885208" y="2348612"/>
                  <a:pt x="9896252" y="2367742"/>
                </a:cubicBezTo>
                <a:cubicBezTo>
                  <a:pt x="9888995" y="2378785"/>
                  <a:pt x="9859865" y="2400589"/>
                  <a:pt x="9859670" y="2376278"/>
                </a:cubicBezTo>
                <a:cubicBezTo>
                  <a:pt x="9836807" y="2431250"/>
                  <a:pt x="9949034" y="2408638"/>
                  <a:pt x="9935655" y="2357127"/>
                </a:cubicBezTo>
                <a:cubicBezTo>
                  <a:pt x="9928076" y="2329079"/>
                  <a:pt x="9890223" y="2307129"/>
                  <a:pt x="9865295" y="2315114"/>
                </a:cubicBezTo>
                <a:cubicBezTo>
                  <a:pt x="9784384" y="2341114"/>
                  <a:pt x="9813404" y="2430409"/>
                  <a:pt x="9872882" y="2448614"/>
                </a:cubicBezTo>
                <a:cubicBezTo>
                  <a:pt x="9929003" y="2465811"/>
                  <a:pt x="10015207" y="2436451"/>
                  <a:pt x="10034176" y="2361234"/>
                </a:cubicBezTo>
                <a:cubicBezTo>
                  <a:pt x="10037278" y="2348830"/>
                  <a:pt x="10035428" y="2333644"/>
                  <a:pt x="10036318" y="2319253"/>
                </a:cubicBezTo>
                <a:lnTo>
                  <a:pt x="10037921" y="2311691"/>
                </a:lnTo>
                <a:lnTo>
                  <a:pt x="10033869" y="2319411"/>
                </a:lnTo>
                <a:cubicBezTo>
                  <a:pt x="10029355" y="2334669"/>
                  <a:pt x="10027837" y="2357092"/>
                  <a:pt x="10010626" y="2358081"/>
                </a:cubicBezTo>
                <a:cubicBezTo>
                  <a:pt x="9986563" y="2347926"/>
                  <a:pt x="9999450" y="2323067"/>
                  <a:pt x="10003939" y="2302136"/>
                </a:cubicBezTo>
                <a:cubicBezTo>
                  <a:pt x="9985199" y="2310087"/>
                  <a:pt x="9957611" y="2312219"/>
                  <a:pt x="9951130" y="2285964"/>
                </a:cubicBezTo>
                <a:cubicBezTo>
                  <a:pt x="9956335" y="2272032"/>
                  <a:pt x="9962425" y="2260401"/>
                  <a:pt x="9971397" y="2256250"/>
                </a:cubicBezTo>
                <a:cubicBezTo>
                  <a:pt x="9917086" y="2241323"/>
                  <a:pt x="9932813" y="2180960"/>
                  <a:pt x="9990846" y="2204692"/>
                </a:cubicBezTo>
                <a:cubicBezTo>
                  <a:pt x="9980877" y="2183101"/>
                  <a:pt x="9955615" y="2168121"/>
                  <a:pt x="9967481" y="2138036"/>
                </a:cubicBezTo>
                <a:cubicBezTo>
                  <a:pt x="9970268" y="2139268"/>
                  <a:pt x="9971458" y="2135497"/>
                  <a:pt x="9972915" y="2133277"/>
                </a:cubicBezTo>
                <a:lnTo>
                  <a:pt x="9988692" y="2139139"/>
                </a:lnTo>
                <a:lnTo>
                  <a:pt x="9977173" y="2124448"/>
                </a:lnTo>
                <a:cubicBezTo>
                  <a:pt x="9952698" y="2094206"/>
                  <a:pt x="9924042" y="2065741"/>
                  <a:pt x="9882024" y="2058345"/>
                </a:cubicBezTo>
                <a:cubicBezTo>
                  <a:pt x="9849922" y="2052241"/>
                  <a:pt x="9801605" y="2053707"/>
                  <a:pt x="9787507" y="2072670"/>
                </a:cubicBezTo>
                <a:cubicBezTo>
                  <a:pt x="9775084" y="2089996"/>
                  <a:pt x="9776872" y="2122631"/>
                  <a:pt x="9779625" y="2139057"/>
                </a:cubicBezTo>
                <a:cubicBezTo>
                  <a:pt x="9794471" y="2227370"/>
                  <a:pt x="9917637" y="2232358"/>
                  <a:pt x="9908352" y="2126065"/>
                </a:cubicBezTo>
                <a:cubicBezTo>
                  <a:pt x="9892264" y="2104221"/>
                  <a:pt x="9843766" y="2078040"/>
                  <a:pt x="9826682" y="2103763"/>
                </a:cubicBezTo>
                <a:cubicBezTo>
                  <a:pt x="9819240" y="2115209"/>
                  <a:pt x="9822163" y="2143118"/>
                  <a:pt x="9843192" y="2146231"/>
                </a:cubicBezTo>
                <a:cubicBezTo>
                  <a:pt x="9853398" y="2127450"/>
                  <a:pt x="9817464" y="2126782"/>
                  <a:pt x="9837084" y="2105032"/>
                </a:cubicBezTo>
                <a:cubicBezTo>
                  <a:pt x="9871855" y="2101858"/>
                  <a:pt x="9871449" y="2153487"/>
                  <a:pt x="9843904" y="2160804"/>
                </a:cubicBezTo>
                <a:cubicBezTo>
                  <a:pt x="9814038" y="2148559"/>
                  <a:pt x="9797988" y="2111523"/>
                  <a:pt x="9820211" y="2087120"/>
                </a:cubicBezTo>
                <a:cubicBezTo>
                  <a:pt x="9836831" y="2067846"/>
                  <a:pt x="9896182" y="2084563"/>
                  <a:pt x="9916416" y="2115368"/>
                </a:cubicBezTo>
                <a:cubicBezTo>
                  <a:pt x="9950076" y="2165413"/>
                  <a:pt x="9895663" y="2237859"/>
                  <a:pt x="9832988" y="2232981"/>
                </a:cubicBezTo>
                <a:cubicBezTo>
                  <a:pt x="9793246" y="2218273"/>
                  <a:pt x="9784809" y="2209317"/>
                  <a:pt x="9767509" y="2182661"/>
                </a:cubicBezTo>
                <a:cubicBezTo>
                  <a:pt x="9747322" y="2152828"/>
                  <a:pt x="9719036" y="2108959"/>
                  <a:pt x="9755201" y="2058396"/>
                </a:cubicBezTo>
                <a:cubicBezTo>
                  <a:pt x="9788109" y="2013047"/>
                  <a:pt x="9873889" y="2019578"/>
                  <a:pt x="9939785" y="2062477"/>
                </a:cubicBezTo>
                <a:cubicBezTo>
                  <a:pt x="9930082" y="2031573"/>
                  <a:pt x="9925327" y="1998102"/>
                  <a:pt x="9948947" y="1954353"/>
                </a:cubicBezTo>
                <a:cubicBezTo>
                  <a:pt x="9963392" y="1946476"/>
                  <a:pt x="9976815" y="1937672"/>
                  <a:pt x="9992693" y="1935181"/>
                </a:cubicBezTo>
                <a:cubicBezTo>
                  <a:pt x="10056301" y="1955206"/>
                  <a:pt x="10087677" y="2010422"/>
                  <a:pt x="10044861" y="2056621"/>
                </a:cubicBezTo>
                <a:cubicBezTo>
                  <a:pt x="10015465" y="2065971"/>
                  <a:pt x="9978513" y="2024454"/>
                  <a:pt x="10007056" y="1997614"/>
                </a:cubicBezTo>
                <a:lnTo>
                  <a:pt x="10030985" y="2008187"/>
                </a:lnTo>
                <a:cubicBezTo>
                  <a:pt x="10039741" y="2019661"/>
                  <a:pt x="10020476" y="2028735"/>
                  <a:pt x="10023567" y="2040082"/>
                </a:cubicBezTo>
                <a:cubicBezTo>
                  <a:pt x="10071147" y="2043519"/>
                  <a:pt x="10038946" y="1979384"/>
                  <a:pt x="10020058" y="1968186"/>
                </a:cubicBezTo>
                <a:cubicBezTo>
                  <a:pt x="10002591" y="1958092"/>
                  <a:pt x="9982421" y="1960587"/>
                  <a:pt x="9966495" y="1962106"/>
                </a:cubicBezTo>
                <a:cubicBezTo>
                  <a:pt x="9920404" y="2025158"/>
                  <a:pt x="9967640" y="2084529"/>
                  <a:pt x="10013320" y="2135592"/>
                </a:cubicBezTo>
                <a:lnTo>
                  <a:pt x="10033016" y="2158352"/>
                </a:lnTo>
                <a:lnTo>
                  <a:pt x="10033577" y="2151077"/>
                </a:lnTo>
                <a:cubicBezTo>
                  <a:pt x="10032138" y="2135604"/>
                  <a:pt x="10025707" y="2120679"/>
                  <a:pt x="10040715" y="2106902"/>
                </a:cubicBezTo>
                <a:cubicBezTo>
                  <a:pt x="10043946" y="2109284"/>
                  <a:pt x="10046068" y="2108790"/>
                  <a:pt x="10047922" y="2106745"/>
                </a:cubicBezTo>
                <a:cubicBezTo>
                  <a:pt x="10075839" y="2124331"/>
                  <a:pt x="10075027" y="2153093"/>
                  <a:pt x="10086856" y="2176938"/>
                </a:cubicBezTo>
                <a:cubicBezTo>
                  <a:pt x="10101655" y="2163904"/>
                  <a:pt x="10116702" y="2130929"/>
                  <a:pt x="10143113" y="2145463"/>
                </a:cubicBezTo>
                <a:cubicBezTo>
                  <a:pt x="10160497" y="2154576"/>
                  <a:pt x="10161753" y="2173271"/>
                  <a:pt x="10146174" y="2203147"/>
                </a:cubicBezTo>
                <a:cubicBezTo>
                  <a:pt x="10193949" y="2198000"/>
                  <a:pt x="10209655" y="2232202"/>
                  <a:pt x="10197006" y="2252385"/>
                </a:cubicBezTo>
                <a:lnTo>
                  <a:pt x="10189215" y="2259492"/>
                </a:lnTo>
                <a:lnTo>
                  <a:pt x="10223064" y="2268995"/>
                </a:lnTo>
                <a:cubicBezTo>
                  <a:pt x="10276953" y="2278604"/>
                  <a:pt x="10334047" y="2271103"/>
                  <a:pt x="10349153" y="2220704"/>
                </a:cubicBezTo>
                <a:cubicBezTo>
                  <a:pt x="10355900" y="2198954"/>
                  <a:pt x="10341519" y="2164538"/>
                  <a:pt x="10312773" y="2151837"/>
                </a:cubicBezTo>
                <a:cubicBezTo>
                  <a:pt x="10303591" y="2147780"/>
                  <a:pt x="10266428" y="2134689"/>
                  <a:pt x="10264230" y="2165584"/>
                </a:cubicBezTo>
                <a:cubicBezTo>
                  <a:pt x="10266588" y="2181845"/>
                  <a:pt x="10279738" y="2167204"/>
                  <a:pt x="10290423" y="2170023"/>
                </a:cubicBezTo>
                <a:cubicBezTo>
                  <a:pt x="10330025" y="2197033"/>
                  <a:pt x="10286221" y="2223812"/>
                  <a:pt x="10259845" y="2191707"/>
                </a:cubicBezTo>
                <a:cubicBezTo>
                  <a:pt x="10250058" y="2179298"/>
                  <a:pt x="10246985" y="2148452"/>
                  <a:pt x="10249142" y="2144649"/>
                </a:cubicBezTo>
                <a:cubicBezTo>
                  <a:pt x="10254241" y="2133109"/>
                  <a:pt x="10276940" y="2126017"/>
                  <a:pt x="10291698" y="2128257"/>
                </a:cubicBezTo>
                <a:cubicBezTo>
                  <a:pt x="10338988" y="2136786"/>
                  <a:pt x="10383922" y="2192786"/>
                  <a:pt x="10377987" y="2219176"/>
                </a:cubicBezTo>
                <a:cubicBezTo>
                  <a:pt x="10372628" y="2245345"/>
                  <a:pt x="10343824" y="2267337"/>
                  <a:pt x="10324538" y="2276413"/>
                </a:cubicBezTo>
                <a:cubicBezTo>
                  <a:pt x="10308132" y="2284384"/>
                  <a:pt x="10293630" y="2279403"/>
                  <a:pt x="10273198" y="2288924"/>
                </a:cubicBezTo>
                <a:cubicBezTo>
                  <a:pt x="10305088" y="2313953"/>
                  <a:pt x="10342076" y="2339333"/>
                  <a:pt x="10355306" y="2374191"/>
                </a:cubicBezTo>
                <a:cubicBezTo>
                  <a:pt x="10359376" y="2385501"/>
                  <a:pt x="10364591" y="2408257"/>
                  <a:pt x="10363214" y="2420014"/>
                </a:cubicBezTo>
                <a:cubicBezTo>
                  <a:pt x="10361544" y="2433782"/>
                  <a:pt x="10357313" y="2445586"/>
                  <a:pt x="10351293" y="2455263"/>
                </a:cubicBezTo>
                <a:close/>
                <a:moveTo>
                  <a:pt x="5801800" y="12753591"/>
                </a:moveTo>
                <a:cubicBezTo>
                  <a:pt x="5796303" y="12748779"/>
                  <a:pt x="5795488" y="12739840"/>
                  <a:pt x="5787264" y="12743355"/>
                </a:cubicBezTo>
                <a:cubicBezTo>
                  <a:pt x="5784139" y="12751507"/>
                  <a:pt x="5786010" y="12758054"/>
                  <a:pt x="5794206" y="12762152"/>
                </a:cubicBezTo>
                <a:cubicBezTo>
                  <a:pt x="5796144" y="12757765"/>
                  <a:pt x="5800307" y="12759127"/>
                  <a:pt x="5801800" y="12753591"/>
                </a:cubicBezTo>
                <a:close/>
                <a:moveTo>
                  <a:pt x="9674394" y="3996235"/>
                </a:moveTo>
                <a:cubicBezTo>
                  <a:pt x="9675427" y="3992294"/>
                  <a:pt x="9674935" y="3988417"/>
                  <a:pt x="9672027" y="3984751"/>
                </a:cubicBezTo>
                <a:cubicBezTo>
                  <a:pt x="9679219" y="3976025"/>
                  <a:pt x="9652671" y="3980008"/>
                  <a:pt x="9659641" y="3970708"/>
                </a:cubicBezTo>
                <a:cubicBezTo>
                  <a:pt x="9640192" y="3964019"/>
                  <a:pt x="9637068" y="3988350"/>
                  <a:pt x="9629348" y="3998271"/>
                </a:cubicBezTo>
                <a:cubicBezTo>
                  <a:pt x="9601952" y="4033303"/>
                  <a:pt x="9576069" y="4071384"/>
                  <a:pt x="9548414" y="4109160"/>
                </a:cubicBezTo>
                <a:cubicBezTo>
                  <a:pt x="9438805" y="4256896"/>
                  <a:pt x="9313210" y="4384714"/>
                  <a:pt x="9213066" y="4546632"/>
                </a:cubicBezTo>
                <a:cubicBezTo>
                  <a:pt x="9221112" y="4559710"/>
                  <a:pt x="9243497" y="4538175"/>
                  <a:pt x="9259802" y="4544428"/>
                </a:cubicBezTo>
                <a:cubicBezTo>
                  <a:pt x="9277098" y="4506361"/>
                  <a:pt x="9309690" y="4477910"/>
                  <a:pt x="9335632" y="4445091"/>
                </a:cubicBezTo>
                <a:cubicBezTo>
                  <a:pt x="9378163" y="4391987"/>
                  <a:pt x="9407976" y="4350405"/>
                  <a:pt x="9446613" y="4297485"/>
                </a:cubicBezTo>
                <a:cubicBezTo>
                  <a:pt x="9512951" y="4207762"/>
                  <a:pt x="9585788" y="4115198"/>
                  <a:pt x="9648020" y="4029375"/>
                </a:cubicBezTo>
                <a:cubicBezTo>
                  <a:pt x="9654470" y="4020441"/>
                  <a:pt x="9671293" y="4008055"/>
                  <a:pt x="9674394" y="3996235"/>
                </a:cubicBezTo>
                <a:close/>
                <a:moveTo>
                  <a:pt x="9924921" y="3433066"/>
                </a:moveTo>
                <a:cubicBezTo>
                  <a:pt x="9924678" y="3419628"/>
                  <a:pt x="9918538" y="3392634"/>
                  <a:pt x="9905165" y="3398151"/>
                </a:cubicBezTo>
                <a:cubicBezTo>
                  <a:pt x="9911942" y="3409715"/>
                  <a:pt x="9908527" y="3428203"/>
                  <a:pt x="9924921" y="3433066"/>
                </a:cubicBezTo>
                <a:close/>
                <a:moveTo>
                  <a:pt x="9538796" y="4321178"/>
                </a:moveTo>
                <a:cubicBezTo>
                  <a:pt x="9541364" y="4316614"/>
                  <a:pt x="9542957" y="4312200"/>
                  <a:pt x="9542957" y="4308153"/>
                </a:cubicBezTo>
                <a:cubicBezTo>
                  <a:pt x="9536376" y="4313339"/>
                  <a:pt x="9528903" y="4316227"/>
                  <a:pt x="9521113" y="4316594"/>
                </a:cubicBezTo>
                <a:cubicBezTo>
                  <a:pt x="9513745" y="4325718"/>
                  <a:pt x="9524948" y="4327335"/>
                  <a:pt x="9521428" y="4335302"/>
                </a:cubicBezTo>
                <a:cubicBezTo>
                  <a:pt x="9510506" y="4339523"/>
                  <a:pt x="9501143" y="4347766"/>
                  <a:pt x="9490491" y="4353534"/>
                </a:cubicBezTo>
                <a:lnTo>
                  <a:pt x="9506045" y="4360407"/>
                </a:lnTo>
                <a:cubicBezTo>
                  <a:pt x="9514616" y="4349910"/>
                  <a:pt x="9531093" y="4334871"/>
                  <a:pt x="9538796" y="4321178"/>
                </a:cubicBezTo>
                <a:close/>
                <a:moveTo>
                  <a:pt x="6138796" y="12019181"/>
                </a:moveTo>
                <a:cubicBezTo>
                  <a:pt x="6097808" y="12050761"/>
                  <a:pt x="6093947" y="12094924"/>
                  <a:pt x="6053123" y="12147599"/>
                </a:cubicBezTo>
                <a:cubicBezTo>
                  <a:pt x="6037339" y="12138237"/>
                  <a:pt x="6033905" y="12126685"/>
                  <a:pt x="6016798" y="12118171"/>
                </a:cubicBezTo>
                <a:cubicBezTo>
                  <a:pt x="6010022" y="12088421"/>
                  <a:pt x="6061708" y="12013310"/>
                  <a:pt x="6089202" y="11980067"/>
                </a:cubicBezTo>
                <a:cubicBezTo>
                  <a:pt x="6111294" y="11986961"/>
                  <a:pt x="6130913" y="11999452"/>
                  <a:pt x="6138796" y="12019181"/>
                </a:cubicBezTo>
                <a:close/>
                <a:moveTo>
                  <a:pt x="9650061" y="4084244"/>
                </a:moveTo>
                <a:cubicBezTo>
                  <a:pt x="9650797" y="4083304"/>
                  <a:pt x="9650403" y="4081970"/>
                  <a:pt x="9648107" y="4079884"/>
                </a:cubicBezTo>
                <a:cubicBezTo>
                  <a:pt x="9644974" y="4083737"/>
                  <a:pt x="9623941" y="4080634"/>
                  <a:pt x="9633841" y="4091673"/>
                </a:cubicBezTo>
                <a:cubicBezTo>
                  <a:pt x="9635487" y="4086330"/>
                  <a:pt x="9647855" y="4087063"/>
                  <a:pt x="9650061" y="4084244"/>
                </a:cubicBezTo>
                <a:close/>
                <a:moveTo>
                  <a:pt x="9602987" y="4192789"/>
                </a:moveTo>
                <a:cubicBezTo>
                  <a:pt x="9576346" y="4194826"/>
                  <a:pt x="9546762" y="4188420"/>
                  <a:pt x="9528904" y="4214811"/>
                </a:cubicBezTo>
                <a:cubicBezTo>
                  <a:pt x="9556390" y="4214100"/>
                  <a:pt x="9583699" y="4213787"/>
                  <a:pt x="9602987" y="4192789"/>
                </a:cubicBezTo>
                <a:close/>
                <a:moveTo>
                  <a:pt x="6214200" y="11871156"/>
                </a:moveTo>
                <a:cubicBezTo>
                  <a:pt x="6205289" y="11860094"/>
                  <a:pt x="6204561" y="11836973"/>
                  <a:pt x="6186752" y="11835279"/>
                </a:cubicBezTo>
                <a:cubicBezTo>
                  <a:pt x="6185384" y="11851299"/>
                  <a:pt x="6191567" y="11866381"/>
                  <a:pt x="6204109" y="11879996"/>
                </a:cubicBezTo>
                <a:cubicBezTo>
                  <a:pt x="6207140" y="11874211"/>
                  <a:pt x="6211519" y="11876146"/>
                  <a:pt x="6214200" y="11871156"/>
                </a:cubicBezTo>
                <a:close/>
                <a:moveTo>
                  <a:pt x="10013429" y="3273639"/>
                </a:moveTo>
                <a:cubicBezTo>
                  <a:pt x="10022799" y="3224456"/>
                  <a:pt x="10028846" y="3195705"/>
                  <a:pt x="10043539" y="3160301"/>
                </a:cubicBezTo>
                <a:cubicBezTo>
                  <a:pt x="10044809" y="3154197"/>
                  <a:pt x="10042285" y="3150225"/>
                  <a:pt x="10038262" y="3147495"/>
                </a:cubicBezTo>
                <a:cubicBezTo>
                  <a:pt x="10015782" y="3174698"/>
                  <a:pt x="10006571" y="3239663"/>
                  <a:pt x="10013429" y="3273639"/>
                </a:cubicBezTo>
                <a:close/>
                <a:moveTo>
                  <a:pt x="9568077" y="4282589"/>
                </a:moveTo>
                <a:cubicBezTo>
                  <a:pt x="9534163" y="4279508"/>
                  <a:pt x="9509209" y="4300383"/>
                  <a:pt x="9472844" y="4290982"/>
                </a:cubicBezTo>
                <a:cubicBezTo>
                  <a:pt x="9468479" y="4297624"/>
                  <a:pt x="9451785" y="4311673"/>
                  <a:pt x="9459291" y="4321655"/>
                </a:cubicBezTo>
                <a:cubicBezTo>
                  <a:pt x="9489640" y="4315544"/>
                  <a:pt x="9519719" y="4307884"/>
                  <a:pt x="9545658" y="4291253"/>
                </a:cubicBezTo>
                <a:cubicBezTo>
                  <a:pt x="9550782" y="4304468"/>
                  <a:pt x="9564755" y="4298739"/>
                  <a:pt x="9568077" y="4282589"/>
                </a:cubicBezTo>
                <a:close/>
                <a:moveTo>
                  <a:pt x="9725433" y="3926453"/>
                </a:moveTo>
                <a:cubicBezTo>
                  <a:pt x="9714700" y="3918378"/>
                  <a:pt x="9711051" y="3927717"/>
                  <a:pt x="9700717" y="3919818"/>
                </a:cubicBezTo>
                <a:cubicBezTo>
                  <a:pt x="9705175" y="3915122"/>
                  <a:pt x="9710525" y="3912724"/>
                  <a:pt x="9714983" y="3908028"/>
                </a:cubicBezTo>
                <a:cubicBezTo>
                  <a:pt x="9707452" y="3905653"/>
                  <a:pt x="9708544" y="3899946"/>
                  <a:pt x="9701588" y="3897348"/>
                </a:cubicBezTo>
                <a:lnTo>
                  <a:pt x="9689619" y="3924437"/>
                </a:lnTo>
                <a:cubicBezTo>
                  <a:pt x="9697406" y="3940257"/>
                  <a:pt x="9717713" y="3936374"/>
                  <a:pt x="9725433" y="3926453"/>
                </a:cubicBezTo>
                <a:close/>
                <a:moveTo>
                  <a:pt x="8571424" y="6543092"/>
                </a:moveTo>
                <a:cubicBezTo>
                  <a:pt x="8569980" y="6535336"/>
                  <a:pt x="8568099" y="6527618"/>
                  <a:pt x="8559660" y="6525623"/>
                </a:cubicBezTo>
                <a:cubicBezTo>
                  <a:pt x="8551895" y="6532746"/>
                  <a:pt x="8559304" y="6544422"/>
                  <a:pt x="8571424" y="6543092"/>
                </a:cubicBezTo>
                <a:close/>
                <a:moveTo>
                  <a:pt x="9962012" y="3401844"/>
                </a:moveTo>
                <a:cubicBezTo>
                  <a:pt x="9954359" y="3367516"/>
                  <a:pt x="9982164" y="3329335"/>
                  <a:pt x="9970058" y="3299705"/>
                </a:cubicBezTo>
                <a:cubicBezTo>
                  <a:pt x="9950739" y="3315451"/>
                  <a:pt x="9940852" y="3345361"/>
                  <a:pt x="9911261" y="3345617"/>
                </a:cubicBezTo>
                <a:cubicBezTo>
                  <a:pt x="9884420" y="3325664"/>
                  <a:pt x="9903850" y="3270928"/>
                  <a:pt x="9942780" y="3282892"/>
                </a:cubicBezTo>
                <a:lnTo>
                  <a:pt x="9980599" y="3245972"/>
                </a:lnTo>
                <a:lnTo>
                  <a:pt x="9985419" y="3241267"/>
                </a:lnTo>
                <a:cubicBezTo>
                  <a:pt x="9989385" y="3209693"/>
                  <a:pt x="10003719" y="3170796"/>
                  <a:pt x="10000716" y="3144236"/>
                </a:cubicBezTo>
                <a:lnTo>
                  <a:pt x="10000548" y="3144280"/>
                </a:lnTo>
                <a:lnTo>
                  <a:pt x="9940793" y="3159827"/>
                </a:lnTo>
                <a:cubicBezTo>
                  <a:pt x="9884416" y="3195063"/>
                  <a:pt x="9844528" y="3280901"/>
                  <a:pt x="9873715" y="3342359"/>
                </a:cubicBezTo>
                <a:cubicBezTo>
                  <a:pt x="9888430" y="3373618"/>
                  <a:pt x="9923618" y="3392974"/>
                  <a:pt x="9962012" y="3401844"/>
                </a:cubicBezTo>
                <a:close/>
                <a:moveTo>
                  <a:pt x="6202519" y="11911592"/>
                </a:moveTo>
                <a:cubicBezTo>
                  <a:pt x="6209567" y="11904256"/>
                  <a:pt x="6200023" y="11888165"/>
                  <a:pt x="6191816" y="11891664"/>
                </a:cubicBezTo>
                <a:cubicBezTo>
                  <a:pt x="6193339" y="11898986"/>
                  <a:pt x="6198303" y="11904980"/>
                  <a:pt x="6202519" y="11911592"/>
                </a:cubicBezTo>
                <a:close/>
                <a:moveTo>
                  <a:pt x="5992621" y="12387015"/>
                </a:moveTo>
                <a:cubicBezTo>
                  <a:pt x="5990179" y="12384985"/>
                  <a:pt x="5990834" y="12382424"/>
                  <a:pt x="5989190" y="12380747"/>
                </a:cubicBezTo>
                <a:cubicBezTo>
                  <a:pt x="5986459" y="12384769"/>
                  <a:pt x="5982228" y="12390027"/>
                  <a:pt x="5988613" y="12392848"/>
                </a:cubicBezTo>
                <a:cubicBezTo>
                  <a:pt x="5990066" y="12390639"/>
                  <a:pt x="5991343" y="12388827"/>
                  <a:pt x="5992621" y="12387015"/>
                </a:cubicBezTo>
                <a:close/>
                <a:moveTo>
                  <a:pt x="10114349" y="3065005"/>
                </a:moveTo>
                <a:cubicBezTo>
                  <a:pt x="10115677" y="3063747"/>
                  <a:pt x="10116823" y="3062230"/>
                  <a:pt x="10116862" y="3058914"/>
                </a:cubicBezTo>
                <a:lnTo>
                  <a:pt x="10104250" y="3054014"/>
                </a:lnTo>
                <a:lnTo>
                  <a:pt x="10099008" y="3051978"/>
                </a:lnTo>
                <a:lnTo>
                  <a:pt x="10101610" y="3055873"/>
                </a:lnTo>
                <a:lnTo>
                  <a:pt x="10110741" y="3069540"/>
                </a:lnTo>
                <a:cubicBezTo>
                  <a:pt x="10111510" y="3067262"/>
                  <a:pt x="10113021" y="3066263"/>
                  <a:pt x="10114349" y="3065005"/>
                </a:cubicBezTo>
                <a:close/>
                <a:moveTo>
                  <a:pt x="9675630" y="4059668"/>
                </a:moveTo>
                <a:cubicBezTo>
                  <a:pt x="9663806" y="4057300"/>
                  <a:pt x="9649706" y="4048213"/>
                  <a:pt x="9645634" y="4064983"/>
                </a:cubicBezTo>
                <a:cubicBezTo>
                  <a:pt x="9659287" y="4072920"/>
                  <a:pt x="9666702" y="4064770"/>
                  <a:pt x="9675630" y="4059668"/>
                </a:cubicBezTo>
                <a:close/>
                <a:moveTo>
                  <a:pt x="9949453" y="3445334"/>
                </a:moveTo>
                <a:cubicBezTo>
                  <a:pt x="9950174" y="3427560"/>
                  <a:pt x="9952617" y="3409120"/>
                  <a:pt x="9930134" y="3407279"/>
                </a:cubicBezTo>
                <a:cubicBezTo>
                  <a:pt x="9930912" y="3423811"/>
                  <a:pt x="9937910" y="3435949"/>
                  <a:pt x="9949453" y="3445334"/>
                </a:cubicBezTo>
                <a:close/>
                <a:moveTo>
                  <a:pt x="9601246" y="4237728"/>
                </a:moveTo>
                <a:cubicBezTo>
                  <a:pt x="9562649" y="4254956"/>
                  <a:pt x="9511574" y="4240007"/>
                  <a:pt x="9481538" y="4281015"/>
                </a:cubicBezTo>
                <a:cubicBezTo>
                  <a:pt x="9481104" y="4284156"/>
                  <a:pt x="9482792" y="4286807"/>
                  <a:pt x="9487531" y="4287949"/>
                </a:cubicBezTo>
                <a:cubicBezTo>
                  <a:pt x="9524662" y="4268645"/>
                  <a:pt x="9574493" y="4282092"/>
                  <a:pt x="9601246" y="4237728"/>
                </a:cubicBezTo>
                <a:close/>
                <a:moveTo>
                  <a:pt x="9629603" y="4176279"/>
                </a:moveTo>
                <a:cubicBezTo>
                  <a:pt x="9628897" y="4177574"/>
                  <a:pt x="9627014" y="4181027"/>
                  <a:pt x="9623247" y="4187933"/>
                </a:cubicBezTo>
                <a:cubicBezTo>
                  <a:pt x="9623247" y="4187933"/>
                  <a:pt x="9631722" y="4172394"/>
                  <a:pt x="9629603" y="4176279"/>
                </a:cubicBezTo>
                <a:close/>
                <a:moveTo>
                  <a:pt x="8569524" y="6576413"/>
                </a:moveTo>
                <a:cubicBezTo>
                  <a:pt x="8556827" y="6569928"/>
                  <a:pt x="8561731" y="6547737"/>
                  <a:pt x="8541639" y="6547475"/>
                </a:cubicBezTo>
                <a:cubicBezTo>
                  <a:pt x="8539049" y="6565567"/>
                  <a:pt x="8562419" y="6586543"/>
                  <a:pt x="8569524" y="6576413"/>
                </a:cubicBezTo>
                <a:close/>
                <a:moveTo>
                  <a:pt x="9667895" y="4097674"/>
                </a:moveTo>
                <a:cubicBezTo>
                  <a:pt x="9643096" y="4093382"/>
                  <a:pt x="9620573" y="4095810"/>
                  <a:pt x="9605132" y="4115651"/>
                </a:cubicBezTo>
                <a:cubicBezTo>
                  <a:pt x="9619501" y="4126285"/>
                  <a:pt x="9652174" y="4111677"/>
                  <a:pt x="9667895" y="4097674"/>
                </a:cubicBezTo>
                <a:close/>
                <a:moveTo>
                  <a:pt x="5851950" y="12737142"/>
                </a:moveTo>
                <a:cubicBezTo>
                  <a:pt x="5861447" y="12707020"/>
                  <a:pt x="5819061" y="12689722"/>
                  <a:pt x="5803316" y="12715653"/>
                </a:cubicBezTo>
                <a:cubicBezTo>
                  <a:pt x="5810991" y="12725241"/>
                  <a:pt x="5839295" y="12737747"/>
                  <a:pt x="5851950" y="12737142"/>
                </a:cubicBezTo>
                <a:close/>
                <a:moveTo>
                  <a:pt x="9984903" y="3383393"/>
                </a:moveTo>
                <a:cubicBezTo>
                  <a:pt x="9985403" y="3365046"/>
                  <a:pt x="9993453" y="3345750"/>
                  <a:pt x="9995720" y="3327707"/>
                </a:cubicBezTo>
                <a:cubicBezTo>
                  <a:pt x="9996892" y="3315371"/>
                  <a:pt x="10001362" y="3294493"/>
                  <a:pt x="9992336" y="3284792"/>
                </a:cubicBezTo>
                <a:cubicBezTo>
                  <a:pt x="9990098" y="3319986"/>
                  <a:pt x="9959562" y="3362198"/>
                  <a:pt x="9984903" y="3383393"/>
                </a:cubicBezTo>
                <a:close/>
                <a:moveTo>
                  <a:pt x="6105929" y="12169244"/>
                </a:moveTo>
                <a:cubicBezTo>
                  <a:pt x="6097934" y="12159502"/>
                  <a:pt x="6116700" y="12144866"/>
                  <a:pt x="6114472" y="12133851"/>
                </a:cubicBezTo>
                <a:cubicBezTo>
                  <a:pt x="6100687" y="12142567"/>
                  <a:pt x="6101819" y="12150710"/>
                  <a:pt x="6093088" y="12164048"/>
                </a:cubicBezTo>
                <a:cubicBezTo>
                  <a:pt x="6097484" y="12166945"/>
                  <a:pt x="6102756" y="12172141"/>
                  <a:pt x="6105929" y="12169244"/>
                </a:cubicBezTo>
                <a:close/>
                <a:moveTo>
                  <a:pt x="9780132" y="3854443"/>
                </a:moveTo>
                <a:cubicBezTo>
                  <a:pt x="9762933" y="3862080"/>
                  <a:pt x="9744175" y="3865695"/>
                  <a:pt x="9722474" y="3860868"/>
                </a:cubicBezTo>
                <a:lnTo>
                  <a:pt x="9707160" y="3895525"/>
                </a:lnTo>
                <a:cubicBezTo>
                  <a:pt x="9713811" y="3899892"/>
                  <a:pt x="9716627" y="3893518"/>
                  <a:pt x="9721848" y="3892492"/>
                </a:cubicBezTo>
                <a:cubicBezTo>
                  <a:pt x="9726611" y="3886026"/>
                  <a:pt x="9720230" y="3883207"/>
                  <a:pt x="9719198" y="3877990"/>
                </a:cubicBezTo>
                <a:cubicBezTo>
                  <a:pt x="9735142" y="3864561"/>
                  <a:pt x="9777888" y="3876782"/>
                  <a:pt x="9780132" y="3854443"/>
                </a:cubicBezTo>
                <a:close/>
                <a:moveTo>
                  <a:pt x="5843686" y="12764472"/>
                </a:moveTo>
                <a:cubicBezTo>
                  <a:pt x="5833220" y="12753651"/>
                  <a:pt x="5833209" y="12769852"/>
                  <a:pt x="5826302" y="12768230"/>
                </a:cubicBezTo>
                <a:cubicBezTo>
                  <a:pt x="5825840" y="12758494"/>
                  <a:pt x="5817728" y="12752050"/>
                  <a:pt x="5809218" y="12745429"/>
                </a:cubicBezTo>
                <a:cubicBezTo>
                  <a:pt x="5800466" y="12750141"/>
                  <a:pt x="5808418" y="12765571"/>
                  <a:pt x="5816928" y="12772192"/>
                </a:cubicBezTo>
                <a:cubicBezTo>
                  <a:pt x="5826617" y="12770753"/>
                  <a:pt x="5839067" y="12778160"/>
                  <a:pt x="5843686" y="12764472"/>
                </a:cubicBezTo>
                <a:close/>
                <a:moveTo>
                  <a:pt x="9623959" y="4214070"/>
                </a:moveTo>
                <a:cubicBezTo>
                  <a:pt x="9625068" y="4211324"/>
                  <a:pt x="9624714" y="4207269"/>
                  <a:pt x="9622131" y="4201248"/>
                </a:cubicBezTo>
                <a:cubicBezTo>
                  <a:pt x="9606223" y="4211359"/>
                  <a:pt x="9587242" y="4214400"/>
                  <a:pt x="9570536" y="4224159"/>
                </a:cubicBezTo>
                <a:cubicBezTo>
                  <a:pt x="9548188" y="4226189"/>
                  <a:pt x="9524504" y="4224770"/>
                  <a:pt x="9507773" y="4242137"/>
                </a:cubicBezTo>
                <a:cubicBezTo>
                  <a:pt x="9540243" y="4251722"/>
                  <a:pt x="9569573" y="4228495"/>
                  <a:pt x="9595183" y="4221242"/>
                </a:cubicBezTo>
                <a:cubicBezTo>
                  <a:pt x="9604140" y="4218771"/>
                  <a:pt x="9620631" y="4222308"/>
                  <a:pt x="9623959" y="4214070"/>
                </a:cubicBezTo>
                <a:close/>
                <a:moveTo>
                  <a:pt x="10101843" y="3137024"/>
                </a:moveTo>
                <a:cubicBezTo>
                  <a:pt x="10088494" y="3130650"/>
                  <a:pt x="10083087" y="3119215"/>
                  <a:pt x="10063166" y="3118030"/>
                </a:cubicBezTo>
                <a:cubicBezTo>
                  <a:pt x="10065092" y="3134116"/>
                  <a:pt x="10082281" y="3139331"/>
                  <a:pt x="10095721" y="3147650"/>
                </a:cubicBezTo>
                <a:cubicBezTo>
                  <a:pt x="10096640" y="3142342"/>
                  <a:pt x="10099241" y="3139683"/>
                  <a:pt x="10101843" y="3137024"/>
                </a:cubicBezTo>
                <a:close/>
                <a:moveTo>
                  <a:pt x="8535596" y="6684144"/>
                </a:moveTo>
                <a:cubicBezTo>
                  <a:pt x="8537574" y="6675484"/>
                  <a:pt x="8533721" y="6672057"/>
                  <a:pt x="8529868" y="6668630"/>
                </a:cubicBezTo>
                <a:lnTo>
                  <a:pt x="8529503" y="6667642"/>
                </a:lnTo>
                <a:lnTo>
                  <a:pt x="8524139" y="6653119"/>
                </a:lnTo>
                <a:lnTo>
                  <a:pt x="8530682" y="6652202"/>
                </a:lnTo>
                <a:lnTo>
                  <a:pt x="8533208" y="6651848"/>
                </a:lnTo>
                <a:cubicBezTo>
                  <a:pt x="8536279" y="6653530"/>
                  <a:pt x="8539136" y="6655283"/>
                  <a:pt x="8541001" y="6650999"/>
                </a:cubicBezTo>
                <a:lnTo>
                  <a:pt x="8531483" y="6641732"/>
                </a:lnTo>
                <a:lnTo>
                  <a:pt x="8530421" y="6640702"/>
                </a:lnTo>
                <a:cubicBezTo>
                  <a:pt x="8529103" y="6638371"/>
                  <a:pt x="8528322" y="6635902"/>
                  <a:pt x="8528543" y="6633561"/>
                </a:cubicBezTo>
                <a:lnTo>
                  <a:pt x="8532582" y="6627333"/>
                </a:lnTo>
                <a:lnTo>
                  <a:pt x="8532693" y="6627162"/>
                </a:lnTo>
                <a:cubicBezTo>
                  <a:pt x="8543045" y="6625525"/>
                  <a:pt x="8545485" y="6646738"/>
                  <a:pt x="8555534" y="6635079"/>
                </a:cubicBezTo>
                <a:cubicBezTo>
                  <a:pt x="8548157" y="6623836"/>
                  <a:pt x="8538336" y="6614958"/>
                  <a:pt x="8534642" y="6600383"/>
                </a:cubicBezTo>
                <a:cubicBezTo>
                  <a:pt x="8543418" y="6589258"/>
                  <a:pt x="8542519" y="6577101"/>
                  <a:pt x="8526110" y="6573506"/>
                </a:cubicBezTo>
                <a:cubicBezTo>
                  <a:pt x="8514533" y="6594012"/>
                  <a:pt x="8506154" y="6640039"/>
                  <a:pt x="8509398" y="6672107"/>
                </a:cubicBezTo>
                <a:cubicBezTo>
                  <a:pt x="8510570" y="6682064"/>
                  <a:pt x="8501115" y="6707649"/>
                  <a:pt x="8523893" y="6702908"/>
                </a:cubicBezTo>
                <a:cubicBezTo>
                  <a:pt x="8524666" y="6689753"/>
                  <a:pt x="8504928" y="6682480"/>
                  <a:pt x="8516615" y="6669392"/>
                </a:cubicBezTo>
                <a:lnTo>
                  <a:pt x="8528654" y="6678749"/>
                </a:lnTo>
                <a:close/>
                <a:moveTo>
                  <a:pt x="8593909" y="6558021"/>
                </a:moveTo>
                <a:cubicBezTo>
                  <a:pt x="8595743" y="6547406"/>
                  <a:pt x="8590987" y="6542080"/>
                  <a:pt x="8582147" y="6540549"/>
                </a:cubicBezTo>
                <a:cubicBezTo>
                  <a:pt x="8583190" y="6548769"/>
                  <a:pt x="8583429" y="6557922"/>
                  <a:pt x="8593909" y="6558021"/>
                </a:cubicBezTo>
                <a:close/>
                <a:moveTo>
                  <a:pt x="10354905" y="2575910"/>
                </a:moveTo>
                <a:cubicBezTo>
                  <a:pt x="10355271" y="2558912"/>
                  <a:pt x="10376847" y="2528407"/>
                  <a:pt x="10361082" y="2520964"/>
                </a:cubicBezTo>
                <a:cubicBezTo>
                  <a:pt x="10344217" y="2539728"/>
                  <a:pt x="10347614" y="2557913"/>
                  <a:pt x="10354905" y="2575910"/>
                </a:cubicBezTo>
                <a:close/>
                <a:moveTo>
                  <a:pt x="5989505" y="12464769"/>
                </a:moveTo>
                <a:cubicBezTo>
                  <a:pt x="5990380" y="12461710"/>
                  <a:pt x="5989571" y="12458145"/>
                  <a:pt x="5985644" y="12455697"/>
                </a:cubicBezTo>
                <a:cubicBezTo>
                  <a:pt x="5980263" y="12461399"/>
                  <a:pt x="5978953" y="12466523"/>
                  <a:pt x="5983262" y="12470803"/>
                </a:cubicBezTo>
                <a:cubicBezTo>
                  <a:pt x="5986072" y="12470380"/>
                  <a:pt x="5988631" y="12467828"/>
                  <a:pt x="5989505" y="12464769"/>
                </a:cubicBezTo>
                <a:close/>
                <a:moveTo>
                  <a:pt x="9664792" y="4146772"/>
                </a:moveTo>
                <a:cubicBezTo>
                  <a:pt x="9655619" y="4142719"/>
                  <a:pt x="9634080" y="4149391"/>
                  <a:pt x="9640789" y="4159021"/>
                </a:cubicBezTo>
                <a:cubicBezTo>
                  <a:pt x="9647230" y="4150916"/>
                  <a:pt x="9661962" y="4165044"/>
                  <a:pt x="9664792" y="4146772"/>
                </a:cubicBezTo>
                <a:close/>
                <a:moveTo>
                  <a:pt x="8585001" y="6590988"/>
                </a:moveTo>
                <a:cubicBezTo>
                  <a:pt x="8586756" y="6573392"/>
                  <a:pt x="8576662" y="6566717"/>
                  <a:pt x="8567403" y="6559543"/>
                </a:cubicBezTo>
                <a:cubicBezTo>
                  <a:pt x="8571775" y="6571444"/>
                  <a:pt x="8571196" y="6587202"/>
                  <a:pt x="8585001" y="6590988"/>
                </a:cubicBezTo>
                <a:close/>
                <a:moveTo>
                  <a:pt x="8616176" y="6522754"/>
                </a:moveTo>
                <a:cubicBezTo>
                  <a:pt x="8618462" y="6506427"/>
                  <a:pt x="8609671" y="6499654"/>
                  <a:pt x="8598404" y="6494810"/>
                </a:cubicBezTo>
                <a:cubicBezTo>
                  <a:pt x="8601472" y="6506811"/>
                  <a:pt x="8600425" y="6522170"/>
                  <a:pt x="8616176" y="6522754"/>
                </a:cubicBezTo>
                <a:close/>
                <a:moveTo>
                  <a:pt x="9977009" y="3443226"/>
                </a:moveTo>
                <a:cubicBezTo>
                  <a:pt x="9978631" y="3436325"/>
                  <a:pt x="9974432" y="3433994"/>
                  <a:pt x="9975878" y="3427491"/>
                </a:cubicBezTo>
                <a:cubicBezTo>
                  <a:pt x="9965490" y="3421949"/>
                  <a:pt x="9968029" y="3434497"/>
                  <a:pt x="9965786" y="3440648"/>
                </a:cubicBezTo>
                <a:cubicBezTo>
                  <a:pt x="9969542" y="3441831"/>
                  <a:pt x="9973077" y="3442441"/>
                  <a:pt x="9977009" y="3443226"/>
                </a:cubicBezTo>
                <a:close/>
                <a:moveTo>
                  <a:pt x="6170359" y="12065042"/>
                </a:moveTo>
                <a:cubicBezTo>
                  <a:pt x="6171491" y="12062078"/>
                  <a:pt x="6171275" y="12059356"/>
                  <a:pt x="6168352" y="12056870"/>
                </a:cubicBezTo>
                <a:cubicBezTo>
                  <a:pt x="6166099" y="12063040"/>
                  <a:pt x="6153063" y="12071132"/>
                  <a:pt x="6164278" y="12074655"/>
                </a:cubicBezTo>
                <a:cubicBezTo>
                  <a:pt x="6166747" y="12071208"/>
                  <a:pt x="6169227" y="12068005"/>
                  <a:pt x="6170359" y="12065042"/>
                </a:cubicBezTo>
                <a:close/>
                <a:moveTo>
                  <a:pt x="6130454" y="12157631"/>
                </a:moveTo>
                <a:cubicBezTo>
                  <a:pt x="6127422" y="12154858"/>
                  <a:pt x="6127916" y="12148388"/>
                  <a:pt x="6122235" y="12151610"/>
                </a:cubicBezTo>
                <a:cubicBezTo>
                  <a:pt x="6125267" y="12154383"/>
                  <a:pt x="6124993" y="12161427"/>
                  <a:pt x="6130454" y="12157631"/>
                </a:cubicBezTo>
                <a:close/>
                <a:moveTo>
                  <a:pt x="5845359" y="12803819"/>
                </a:moveTo>
                <a:cubicBezTo>
                  <a:pt x="5842518" y="12799466"/>
                  <a:pt x="5838993" y="12801244"/>
                  <a:pt x="5837063" y="12804264"/>
                </a:cubicBezTo>
                <a:lnTo>
                  <a:pt x="5838253" y="12811616"/>
                </a:lnTo>
                <a:lnTo>
                  <a:pt x="5838340" y="12812157"/>
                </a:lnTo>
                <a:lnTo>
                  <a:pt x="5839144" y="12811403"/>
                </a:lnTo>
                <a:lnTo>
                  <a:pt x="5842100" y="12808635"/>
                </a:lnTo>
                <a:cubicBezTo>
                  <a:pt x="5843498" y="12807762"/>
                  <a:pt x="5844812" y="12806676"/>
                  <a:pt x="5845359" y="12803819"/>
                </a:cubicBezTo>
                <a:close/>
                <a:moveTo>
                  <a:pt x="6141177" y="12136574"/>
                </a:moveTo>
                <a:cubicBezTo>
                  <a:pt x="6138717" y="12133577"/>
                  <a:pt x="6138431" y="12118166"/>
                  <a:pt x="6129578" y="12124285"/>
                </a:cubicBezTo>
                <a:cubicBezTo>
                  <a:pt x="6132214" y="12126883"/>
                  <a:pt x="6131928" y="12142519"/>
                  <a:pt x="6141177" y="12136574"/>
                </a:cubicBezTo>
                <a:close/>
                <a:moveTo>
                  <a:pt x="10330156" y="2658876"/>
                </a:moveTo>
                <a:cubicBezTo>
                  <a:pt x="10321472" y="2652656"/>
                  <a:pt x="10309687" y="2667468"/>
                  <a:pt x="10318501" y="2672316"/>
                </a:cubicBezTo>
                <a:cubicBezTo>
                  <a:pt x="10320477" y="2664609"/>
                  <a:pt x="10330486" y="2669985"/>
                  <a:pt x="10330156" y="2658876"/>
                </a:cubicBezTo>
                <a:close/>
                <a:moveTo>
                  <a:pt x="10399415" y="2503642"/>
                </a:moveTo>
                <a:cubicBezTo>
                  <a:pt x="10401794" y="2502906"/>
                  <a:pt x="10396242" y="2504623"/>
                  <a:pt x="10392276" y="2505850"/>
                </a:cubicBezTo>
                <a:close/>
                <a:moveTo>
                  <a:pt x="9906156" y="3622423"/>
                </a:moveTo>
                <a:lnTo>
                  <a:pt x="9893024" y="3616621"/>
                </a:lnTo>
                <a:cubicBezTo>
                  <a:pt x="9887871" y="3627207"/>
                  <a:pt x="9902510" y="3636057"/>
                  <a:pt x="9906156" y="3622423"/>
                </a:cubicBezTo>
                <a:close/>
                <a:moveTo>
                  <a:pt x="6132025" y="12166922"/>
                </a:moveTo>
                <a:cubicBezTo>
                  <a:pt x="6130223" y="12165648"/>
                  <a:pt x="6128244" y="12164774"/>
                  <a:pt x="6126619" y="12163100"/>
                </a:cubicBezTo>
                <a:cubicBezTo>
                  <a:pt x="6124414" y="12165948"/>
                  <a:pt x="6122782" y="12168570"/>
                  <a:pt x="6120578" y="12171417"/>
                </a:cubicBezTo>
                <a:cubicBezTo>
                  <a:pt x="6122381" y="12172691"/>
                  <a:pt x="6124183" y="12173966"/>
                  <a:pt x="6125985" y="12175240"/>
                </a:cubicBezTo>
                <a:cubicBezTo>
                  <a:pt x="6128012" y="12172792"/>
                  <a:pt x="6129821" y="12169769"/>
                  <a:pt x="6132025" y="12166922"/>
                </a:cubicBezTo>
                <a:close/>
                <a:moveTo>
                  <a:pt x="8578745" y="6630307"/>
                </a:moveTo>
                <a:cubicBezTo>
                  <a:pt x="8579807" y="6609273"/>
                  <a:pt x="8553789" y="6570152"/>
                  <a:pt x="8542375" y="6581038"/>
                </a:cubicBezTo>
                <a:cubicBezTo>
                  <a:pt x="8558623" y="6594249"/>
                  <a:pt x="8558846" y="6620863"/>
                  <a:pt x="8578745" y="6630307"/>
                </a:cubicBezTo>
                <a:close/>
                <a:moveTo>
                  <a:pt x="10011737" y="3388956"/>
                </a:moveTo>
                <a:cubicBezTo>
                  <a:pt x="10018158" y="3367110"/>
                  <a:pt x="10018442" y="3333581"/>
                  <a:pt x="10022146" y="3309865"/>
                </a:cubicBezTo>
                <a:cubicBezTo>
                  <a:pt x="10026028" y="3280634"/>
                  <a:pt x="10037823" y="3229190"/>
                  <a:pt x="10024215" y="3279357"/>
                </a:cubicBezTo>
                <a:cubicBezTo>
                  <a:pt x="10010839" y="3309631"/>
                  <a:pt x="10004493" y="3344438"/>
                  <a:pt x="10002240" y="3371057"/>
                </a:cubicBezTo>
                <a:cubicBezTo>
                  <a:pt x="10001374" y="3381625"/>
                  <a:pt x="9989744" y="3399339"/>
                  <a:pt x="10002917" y="3406111"/>
                </a:cubicBezTo>
                <a:cubicBezTo>
                  <a:pt x="10006775" y="3402221"/>
                  <a:pt x="10009597" y="3396238"/>
                  <a:pt x="10011737" y="3388956"/>
                </a:cubicBezTo>
                <a:close/>
                <a:moveTo>
                  <a:pt x="10279528" y="2795137"/>
                </a:moveTo>
                <a:cubicBezTo>
                  <a:pt x="10284463" y="2788272"/>
                  <a:pt x="10273402" y="2776719"/>
                  <a:pt x="10270104" y="2785260"/>
                </a:cubicBezTo>
                <a:cubicBezTo>
                  <a:pt x="10275275" y="2787545"/>
                  <a:pt x="10275152" y="2793204"/>
                  <a:pt x="10279528" y="2795137"/>
                </a:cubicBezTo>
                <a:close/>
                <a:moveTo>
                  <a:pt x="10325604" y="2693567"/>
                </a:moveTo>
                <a:cubicBezTo>
                  <a:pt x="10327550" y="2690375"/>
                  <a:pt x="10328174" y="2687076"/>
                  <a:pt x="10323614" y="2685538"/>
                </a:cubicBezTo>
                <a:cubicBezTo>
                  <a:pt x="10321760" y="2687579"/>
                  <a:pt x="10310144" y="2697699"/>
                  <a:pt x="10319662" y="2700951"/>
                </a:cubicBezTo>
                <a:cubicBezTo>
                  <a:pt x="10320390" y="2699843"/>
                  <a:pt x="10323658" y="2696759"/>
                  <a:pt x="10325604" y="2693567"/>
                </a:cubicBezTo>
                <a:close/>
                <a:moveTo>
                  <a:pt x="6165940" y="12112647"/>
                </a:moveTo>
                <a:cubicBezTo>
                  <a:pt x="6159919" y="12108075"/>
                  <a:pt x="6167030" y="12088767"/>
                  <a:pt x="6155188" y="12093089"/>
                </a:cubicBezTo>
                <a:cubicBezTo>
                  <a:pt x="6158128" y="12098209"/>
                  <a:pt x="6156210" y="12116467"/>
                  <a:pt x="6165940" y="12112647"/>
                </a:cubicBezTo>
                <a:close/>
                <a:moveTo>
                  <a:pt x="7819078" y="8371873"/>
                </a:moveTo>
                <a:cubicBezTo>
                  <a:pt x="7806101" y="8359453"/>
                  <a:pt x="7793915" y="8347383"/>
                  <a:pt x="7775211" y="8337209"/>
                </a:cubicBezTo>
                <a:cubicBezTo>
                  <a:pt x="7772377" y="8352194"/>
                  <a:pt x="7802858" y="8387153"/>
                  <a:pt x="7819078" y="8371873"/>
                </a:cubicBezTo>
                <a:close/>
                <a:moveTo>
                  <a:pt x="6155826" y="12138748"/>
                </a:moveTo>
                <a:cubicBezTo>
                  <a:pt x="6149591" y="12129307"/>
                  <a:pt x="6158189" y="12117342"/>
                  <a:pt x="6148301" y="12108674"/>
                </a:cubicBezTo>
                <a:cubicBezTo>
                  <a:pt x="6138870" y="12119314"/>
                  <a:pt x="6148081" y="12139148"/>
                  <a:pt x="6155826" y="12138748"/>
                </a:cubicBezTo>
                <a:close/>
                <a:moveTo>
                  <a:pt x="6259140" y="11906211"/>
                </a:moveTo>
                <a:lnTo>
                  <a:pt x="6259144" y="11905957"/>
                </a:lnTo>
                <a:lnTo>
                  <a:pt x="6259378" y="11888980"/>
                </a:lnTo>
                <a:cubicBezTo>
                  <a:pt x="6256307" y="11884893"/>
                  <a:pt x="6250638" y="11883456"/>
                  <a:pt x="6244023" y="11887658"/>
                </a:cubicBezTo>
                <a:cubicBezTo>
                  <a:pt x="6246218" y="11890765"/>
                  <a:pt x="6247311" y="11894216"/>
                  <a:pt x="6249197" y="11897484"/>
                </a:cubicBezTo>
                <a:lnTo>
                  <a:pt x="6258801" y="11905914"/>
                </a:lnTo>
                <a:close/>
                <a:moveTo>
                  <a:pt x="9722834" y="4067193"/>
                </a:moveTo>
                <a:cubicBezTo>
                  <a:pt x="9697004" y="4057684"/>
                  <a:pt x="9685927" y="4087071"/>
                  <a:pt x="9665667" y="4091928"/>
                </a:cubicBezTo>
                <a:cubicBezTo>
                  <a:pt x="9672317" y="4096295"/>
                  <a:pt x="9689962" y="4089806"/>
                  <a:pt x="9688799" y="4102148"/>
                </a:cubicBezTo>
                <a:cubicBezTo>
                  <a:pt x="9659504" y="4122058"/>
                  <a:pt x="9626469" y="4133173"/>
                  <a:pt x="9588707" y="4131248"/>
                </a:cubicBezTo>
                <a:cubicBezTo>
                  <a:pt x="9582662" y="4155717"/>
                  <a:pt x="9545298" y="4170156"/>
                  <a:pt x="9558011" y="4191010"/>
                </a:cubicBezTo>
                <a:cubicBezTo>
                  <a:pt x="9581756" y="4181504"/>
                  <a:pt x="9608573" y="4179069"/>
                  <a:pt x="9631696" y="4168812"/>
                </a:cubicBezTo>
                <a:cubicBezTo>
                  <a:pt x="9612002" y="4152968"/>
                  <a:pt x="9590953" y="4177949"/>
                  <a:pt x="9580726" y="4160099"/>
                </a:cubicBezTo>
                <a:cubicBezTo>
                  <a:pt x="9633529" y="4142006"/>
                  <a:pt x="9689545" y="4133903"/>
                  <a:pt x="9722834" y="4067193"/>
                </a:cubicBezTo>
                <a:close/>
                <a:moveTo>
                  <a:pt x="9808069" y="3874844"/>
                </a:moveTo>
                <a:cubicBezTo>
                  <a:pt x="9809177" y="3872722"/>
                  <a:pt x="9809032" y="3869950"/>
                  <a:pt x="9806853" y="3866249"/>
                </a:cubicBezTo>
                <a:cubicBezTo>
                  <a:pt x="9800131" y="3868517"/>
                  <a:pt x="9777877" y="3872492"/>
                  <a:pt x="9785254" y="3883846"/>
                </a:cubicBezTo>
                <a:cubicBezTo>
                  <a:pt x="9790129" y="3881714"/>
                  <a:pt x="9804743" y="3881208"/>
                  <a:pt x="9808069" y="3874844"/>
                </a:cubicBezTo>
                <a:close/>
                <a:moveTo>
                  <a:pt x="8576843" y="6663632"/>
                </a:moveTo>
                <a:cubicBezTo>
                  <a:pt x="8574803" y="6653740"/>
                  <a:pt x="8581875" y="6654965"/>
                  <a:pt x="8581298" y="6647148"/>
                </a:cubicBezTo>
                <a:cubicBezTo>
                  <a:pt x="8570835" y="6641370"/>
                  <a:pt x="8567364" y="6629840"/>
                  <a:pt x="8555695" y="6625462"/>
                </a:cubicBezTo>
                <a:cubicBezTo>
                  <a:pt x="8561094" y="6639473"/>
                  <a:pt x="8562378" y="6656841"/>
                  <a:pt x="8576843" y="6663632"/>
                </a:cubicBezTo>
                <a:close/>
                <a:moveTo>
                  <a:pt x="9743497" y="4030138"/>
                </a:moveTo>
                <a:cubicBezTo>
                  <a:pt x="9733504" y="4017152"/>
                  <a:pt x="9711838" y="4009007"/>
                  <a:pt x="9699147" y="3996734"/>
                </a:cubicBezTo>
                <a:cubicBezTo>
                  <a:pt x="9688599" y="4008738"/>
                  <a:pt x="9663059" y="4025545"/>
                  <a:pt x="9667233" y="4047387"/>
                </a:cubicBezTo>
                <a:cubicBezTo>
                  <a:pt x="9674073" y="4039458"/>
                  <a:pt x="9683903" y="4040945"/>
                  <a:pt x="9693241" y="4040309"/>
                </a:cubicBezTo>
                <a:cubicBezTo>
                  <a:pt x="9697207" y="4033491"/>
                  <a:pt x="9692550" y="4030005"/>
                  <a:pt x="9695941" y="4023409"/>
                </a:cubicBezTo>
                <a:cubicBezTo>
                  <a:pt x="9708294" y="4024582"/>
                  <a:pt x="9717549" y="4026291"/>
                  <a:pt x="9726651" y="4036978"/>
                </a:cubicBezTo>
                <a:cubicBezTo>
                  <a:pt x="9720468" y="4042340"/>
                  <a:pt x="9708784" y="4042892"/>
                  <a:pt x="9719962" y="4052116"/>
                </a:cubicBezTo>
                <a:cubicBezTo>
                  <a:pt x="9730227" y="4050462"/>
                  <a:pt x="9739870" y="4048057"/>
                  <a:pt x="9743497" y="4030138"/>
                </a:cubicBezTo>
                <a:close/>
                <a:moveTo>
                  <a:pt x="10127720" y="3161312"/>
                </a:moveTo>
                <a:cubicBezTo>
                  <a:pt x="10121753" y="3158676"/>
                  <a:pt x="10114480" y="3140703"/>
                  <a:pt x="10106898" y="3149255"/>
                </a:cubicBezTo>
                <a:cubicBezTo>
                  <a:pt x="10113262" y="3152067"/>
                  <a:pt x="10119961" y="3170263"/>
                  <a:pt x="10127720" y="3161312"/>
                </a:cubicBezTo>
                <a:close/>
                <a:moveTo>
                  <a:pt x="6449992" y="11490563"/>
                </a:moveTo>
                <a:cubicBezTo>
                  <a:pt x="6440272" y="11486744"/>
                  <a:pt x="6450236" y="11479255"/>
                  <a:pt x="6440516" y="11475436"/>
                </a:cubicBezTo>
                <a:cubicBezTo>
                  <a:pt x="6436639" y="11479906"/>
                  <a:pt x="6435103" y="11484460"/>
                  <a:pt x="6435287" y="11488346"/>
                </a:cubicBezTo>
                <a:cubicBezTo>
                  <a:pt x="6440900" y="11491778"/>
                  <a:pt x="6445626" y="11492914"/>
                  <a:pt x="6449992" y="11490563"/>
                </a:cubicBezTo>
                <a:close/>
                <a:moveTo>
                  <a:pt x="5613443" y="13390406"/>
                </a:moveTo>
                <a:cubicBezTo>
                  <a:pt x="5601015" y="13383010"/>
                  <a:pt x="5588919" y="13420075"/>
                  <a:pt x="5598999" y="13423098"/>
                </a:cubicBezTo>
                <a:close/>
                <a:moveTo>
                  <a:pt x="6278270" y="11890916"/>
                </a:moveTo>
                <a:cubicBezTo>
                  <a:pt x="6276677" y="11890212"/>
                  <a:pt x="6274465" y="11888759"/>
                  <a:pt x="6272650" y="11887482"/>
                </a:cubicBezTo>
                <a:cubicBezTo>
                  <a:pt x="6271374" y="11889293"/>
                  <a:pt x="6270098" y="11891104"/>
                  <a:pt x="6268822" y="11892915"/>
                </a:cubicBezTo>
                <a:cubicBezTo>
                  <a:pt x="6270637" y="11894192"/>
                  <a:pt x="6272627" y="11895072"/>
                  <a:pt x="6274266" y="11896746"/>
                </a:cubicBezTo>
                <a:cubicBezTo>
                  <a:pt x="6275542" y="11894935"/>
                  <a:pt x="6276819" y="11893123"/>
                  <a:pt x="6278270" y="11890916"/>
                </a:cubicBezTo>
                <a:close/>
                <a:moveTo>
                  <a:pt x="10292447" y="2808939"/>
                </a:moveTo>
                <a:cubicBezTo>
                  <a:pt x="10293144" y="2803058"/>
                  <a:pt x="10295164" y="2796333"/>
                  <a:pt x="10287392" y="2796707"/>
                </a:cubicBezTo>
                <a:cubicBezTo>
                  <a:pt x="10285547" y="2803034"/>
                  <a:pt x="10288247" y="2806607"/>
                  <a:pt x="10292447" y="2808939"/>
                </a:cubicBezTo>
                <a:close/>
                <a:moveTo>
                  <a:pt x="5881315" y="12792537"/>
                </a:moveTo>
                <a:lnTo>
                  <a:pt x="5868558" y="12786901"/>
                </a:lnTo>
                <a:cubicBezTo>
                  <a:pt x="5863662" y="12794747"/>
                  <a:pt x="5868186" y="12799605"/>
                  <a:pt x="5876910" y="12802506"/>
                </a:cubicBezTo>
                <a:close/>
                <a:moveTo>
                  <a:pt x="10013766" y="3450421"/>
                </a:moveTo>
                <a:cubicBezTo>
                  <a:pt x="10016575" y="3439760"/>
                  <a:pt x="10018061" y="3429942"/>
                  <a:pt x="10006356" y="3429531"/>
                </a:cubicBezTo>
                <a:cubicBezTo>
                  <a:pt x="10002400" y="3440638"/>
                  <a:pt x="10007884" y="3445442"/>
                  <a:pt x="10013766" y="3450421"/>
                </a:cubicBezTo>
                <a:close/>
                <a:moveTo>
                  <a:pt x="6380191" y="11676137"/>
                </a:moveTo>
                <a:cubicBezTo>
                  <a:pt x="6375700" y="11659442"/>
                  <a:pt x="6369020" y="11649849"/>
                  <a:pt x="6357049" y="11639340"/>
                </a:cubicBezTo>
                <a:cubicBezTo>
                  <a:pt x="6344075" y="11652588"/>
                  <a:pt x="6364602" y="11683483"/>
                  <a:pt x="6380191" y="11676137"/>
                </a:cubicBezTo>
                <a:close/>
                <a:moveTo>
                  <a:pt x="6635234" y="11106360"/>
                </a:moveTo>
                <a:cubicBezTo>
                  <a:pt x="6598701" y="11121774"/>
                  <a:pt x="6551777" y="11075455"/>
                  <a:pt x="6548590" y="11036017"/>
                </a:cubicBezTo>
                <a:cubicBezTo>
                  <a:pt x="6596833" y="11029326"/>
                  <a:pt x="6609156" y="11081163"/>
                  <a:pt x="6635234" y="11106360"/>
                </a:cubicBezTo>
                <a:close/>
                <a:moveTo>
                  <a:pt x="9818192" y="3903160"/>
                </a:moveTo>
                <a:lnTo>
                  <a:pt x="9810216" y="3899636"/>
                </a:lnTo>
                <a:lnTo>
                  <a:pt x="9806871" y="3907205"/>
                </a:lnTo>
                <a:lnTo>
                  <a:pt x="9814848" y="3910729"/>
                </a:lnTo>
                <a:close/>
                <a:moveTo>
                  <a:pt x="6205633" y="12079553"/>
                </a:moveTo>
                <a:cubicBezTo>
                  <a:pt x="6203776" y="12085897"/>
                  <a:pt x="6190782" y="12094963"/>
                  <a:pt x="6186453" y="12106903"/>
                </a:cubicBezTo>
                <a:cubicBezTo>
                  <a:pt x="6185217" y="12109700"/>
                  <a:pt x="6188554" y="12114995"/>
                  <a:pt x="6185820" y="12119042"/>
                </a:cubicBezTo>
                <a:cubicBezTo>
                  <a:pt x="6169806" y="12147791"/>
                  <a:pt x="6143624" y="12179212"/>
                  <a:pt x="6119884" y="12195472"/>
                </a:cubicBezTo>
                <a:cubicBezTo>
                  <a:pt x="6025734" y="12185875"/>
                  <a:pt x="6157934" y="12049402"/>
                  <a:pt x="6188104" y="12029296"/>
                </a:cubicBezTo>
                <a:cubicBezTo>
                  <a:pt x="6207497" y="12037864"/>
                  <a:pt x="6209834" y="12064691"/>
                  <a:pt x="6205633" y="12079553"/>
                </a:cubicBezTo>
                <a:close/>
                <a:moveTo>
                  <a:pt x="6041387" y="12457989"/>
                </a:moveTo>
                <a:cubicBezTo>
                  <a:pt x="6049246" y="12439125"/>
                  <a:pt x="6045690" y="12422345"/>
                  <a:pt x="6036867" y="12405614"/>
                </a:cubicBezTo>
                <a:cubicBezTo>
                  <a:pt x="6028258" y="12425098"/>
                  <a:pt x="6032212" y="12442054"/>
                  <a:pt x="6041387" y="12457989"/>
                </a:cubicBezTo>
                <a:close/>
                <a:moveTo>
                  <a:pt x="6266637" y="11948472"/>
                </a:moveTo>
                <a:cubicBezTo>
                  <a:pt x="6277232" y="11929879"/>
                  <a:pt x="6256786" y="11901847"/>
                  <a:pt x="6237175" y="11903156"/>
                </a:cubicBezTo>
                <a:cubicBezTo>
                  <a:pt x="6234470" y="11899586"/>
                  <a:pt x="6235728" y="11895392"/>
                  <a:pt x="6236528" y="11891293"/>
                </a:cubicBezTo>
                <a:lnTo>
                  <a:pt x="6235630" y="11888302"/>
                </a:lnTo>
                <a:lnTo>
                  <a:pt x="6233133" y="11879996"/>
                </a:lnTo>
                <a:cubicBezTo>
                  <a:pt x="6229723" y="11880983"/>
                  <a:pt x="6228403" y="11882627"/>
                  <a:pt x="6228247" y="11884694"/>
                </a:cubicBezTo>
                <a:lnTo>
                  <a:pt x="6229432" y="11888777"/>
                </a:lnTo>
                <a:lnTo>
                  <a:pt x="6230351" y="11891947"/>
                </a:lnTo>
                <a:cubicBezTo>
                  <a:pt x="6232851" y="11897326"/>
                  <a:pt x="6236315" y="11903488"/>
                  <a:pt x="6233347" y="11908589"/>
                </a:cubicBezTo>
                <a:cubicBezTo>
                  <a:pt x="6256202" y="11913938"/>
                  <a:pt x="6247119" y="11935572"/>
                  <a:pt x="6266637" y="11948472"/>
                </a:cubicBezTo>
                <a:close/>
                <a:moveTo>
                  <a:pt x="6468729" y="11499793"/>
                </a:moveTo>
                <a:cubicBezTo>
                  <a:pt x="6459980" y="11495927"/>
                  <a:pt x="6462463" y="11478474"/>
                  <a:pt x="6451391" y="11483094"/>
                </a:cubicBezTo>
                <a:cubicBezTo>
                  <a:pt x="6454137" y="11487638"/>
                  <a:pt x="6457405" y="11511438"/>
                  <a:pt x="6468729" y="11499793"/>
                </a:cubicBezTo>
                <a:close/>
                <a:moveTo>
                  <a:pt x="6060280" y="12425265"/>
                </a:moveTo>
                <a:cubicBezTo>
                  <a:pt x="6062150" y="12416935"/>
                  <a:pt x="6057224" y="12403797"/>
                  <a:pt x="6052018" y="12396150"/>
                </a:cubicBezTo>
                <a:cubicBezTo>
                  <a:pt x="6046795" y="12409051"/>
                  <a:pt x="6047191" y="12421107"/>
                  <a:pt x="6055904" y="12431611"/>
                </a:cubicBezTo>
                <a:cubicBezTo>
                  <a:pt x="6058279" y="12430283"/>
                  <a:pt x="6059657" y="12428041"/>
                  <a:pt x="6060280" y="12425265"/>
                </a:cubicBezTo>
                <a:close/>
                <a:moveTo>
                  <a:pt x="6068792" y="12407839"/>
                </a:moveTo>
                <a:cubicBezTo>
                  <a:pt x="6071731" y="12400108"/>
                  <a:pt x="6076219" y="12392110"/>
                  <a:pt x="6067345" y="12386288"/>
                </a:cubicBezTo>
                <a:cubicBezTo>
                  <a:pt x="6063831" y="12394240"/>
                  <a:pt x="6059519" y="12401841"/>
                  <a:pt x="6068792" y="12407839"/>
                </a:cubicBezTo>
                <a:close/>
                <a:moveTo>
                  <a:pt x="8574826" y="6736694"/>
                </a:moveTo>
                <a:cubicBezTo>
                  <a:pt x="8582930" y="6716447"/>
                  <a:pt x="8560590" y="6697577"/>
                  <a:pt x="8548744" y="6684919"/>
                </a:cubicBezTo>
                <a:cubicBezTo>
                  <a:pt x="8553757" y="6705505"/>
                  <a:pt x="8562419" y="6722329"/>
                  <a:pt x="8574826" y="6736694"/>
                </a:cubicBezTo>
                <a:close/>
                <a:moveTo>
                  <a:pt x="8696245" y="6478415"/>
                </a:moveTo>
                <a:cubicBezTo>
                  <a:pt x="8695089" y="6462782"/>
                  <a:pt x="8685737" y="6454302"/>
                  <a:pt x="8671462" y="6450121"/>
                </a:cubicBezTo>
                <a:cubicBezTo>
                  <a:pt x="8666509" y="6465768"/>
                  <a:pt x="8671846" y="6478906"/>
                  <a:pt x="8662522" y="6482653"/>
                </a:cubicBezTo>
                <a:cubicBezTo>
                  <a:pt x="8653746" y="6481991"/>
                  <a:pt x="8655612" y="6471810"/>
                  <a:pt x="8646465" y="6472052"/>
                </a:cubicBezTo>
                <a:cubicBezTo>
                  <a:pt x="8645404" y="6481296"/>
                  <a:pt x="8659258" y="6491626"/>
                  <a:pt x="8645097" y="6494854"/>
                </a:cubicBezTo>
                <a:cubicBezTo>
                  <a:pt x="8631145" y="6495012"/>
                  <a:pt x="8627097" y="6475663"/>
                  <a:pt x="8615426" y="6483076"/>
                </a:cubicBezTo>
                <a:cubicBezTo>
                  <a:pt x="8616229" y="6493930"/>
                  <a:pt x="8624394" y="6498129"/>
                  <a:pt x="8627238" y="6507089"/>
                </a:cubicBezTo>
                <a:cubicBezTo>
                  <a:pt x="8651028" y="6498345"/>
                  <a:pt x="8669627" y="6484309"/>
                  <a:pt x="8696245" y="6478415"/>
                </a:cubicBezTo>
                <a:close/>
                <a:moveTo>
                  <a:pt x="5632851" y="13412183"/>
                </a:moveTo>
                <a:cubicBezTo>
                  <a:pt x="5635711" y="13404802"/>
                  <a:pt x="5629854" y="13394441"/>
                  <a:pt x="5622192" y="13389984"/>
                </a:cubicBezTo>
                <a:cubicBezTo>
                  <a:pt x="5614213" y="13402660"/>
                  <a:pt x="5622531" y="13409671"/>
                  <a:pt x="5626830" y="13418241"/>
                </a:cubicBezTo>
                <a:cubicBezTo>
                  <a:pt x="5629976" y="13416772"/>
                  <a:pt x="5631898" y="13414643"/>
                  <a:pt x="5632851" y="13412183"/>
                </a:cubicBezTo>
                <a:close/>
                <a:moveTo>
                  <a:pt x="10245913" y="2974667"/>
                </a:moveTo>
                <a:lnTo>
                  <a:pt x="10255528" y="2947478"/>
                </a:lnTo>
                <a:lnTo>
                  <a:pt x="10263100" y="2926066"/>
                </a:lnTo>
                <a:cubicBezTo>
                  <a:pt x="10270270" y="2892218"/>
                  <a:pt x="10268236" y="2857278"/>
                  <a:pt x="10253222" y="2832076"/>
                </a:cubicBezTo>
                <a:cubicBezTo>
                  <a:pt x="10230767" y="2793588"/>
                  <a:pt x="10194248" y="2770787"/>
                  <a:pt x="10149260" y="2754243"/>
                </a:cubicBezTo>
                <a:cubicBezTo>
                  <a:pt x="10120372" y="2831461"/>
                  <a:pt x="10095120" y="2944566"/>
                  <a:pt x="10082730" y="3037168"/>
                </a:cubicBezTo>
                <a:lnTo>
                  <a:pt x="10120799" y="3042360"/>
                </a:lnTo>
                <a:lnTo>
                  <a:pt x="10123158" y="3042681"/>
                </a:lnTo>
                <a:cubicBezTo>
                  <a:pt x="10161813" y="3044675"/>
                  <a:pt x="10194699" y="3035817"/>
                  <a:pt x="10217749" y="3013508"/>
                </a:cubicBezTo>
                <a:cubicBezTo>
                  <a:pt x="10228652" y="3003090"/>
                  <a:pt x="10238197" y="2989692"/>
                  <a:pt x="10245913" y="2974667"/>
                </a:cubicBezTo>
                <a:close/>
                <a:moveTo>
                  <a:pt x="6091385" y="12386930"/>
                </a:moveTo>
                <a:cubicBezTo>
                  <a:pt x="6096144" y="12380478"/>
                  <a:pt x="6093913" y="12362858"/>
                  <a:pt x="6085117" y="12366575"/>
                </a:cubicBezTo>
                <a:cubicBezTo>
                  <a:pt x="6090495" y="12372754"/>
                  <a:pt x="6086406" y="12380928"/>
                  <a:pt x="6091385" y="12386930"/>
                </a:cubicBezTo>
                <a:close/>
                <a:moveTo>
                  <a:pt x="10155730" y="3193684"/>
                </a:moveTo>
                <a:cubicBezTo>
                  <a:pt x="10147644" y="3191540"/>
                  <a:pt x="10145972" y="3168424"/>
                  <a:pt x="10135919" y="3178265"/>
                </a:cubicBezTo>
                <a:cubicBezTo>
                  <a:pt x="10140034" y="3182940"/>
                  <a:pt x="10144529" y="3203970"/>
                  <a:pt x="10155730" y="3193684"/>
                </a:cubicBezTo>
                <a:close/>
                <a:moveTo>
                  <a:pt x="7857141" y="8398243"/>
                </a:moveTo>
                <a:cubicBezTo>
                  <a:pt x="7828322" y="8418462"/>
                  <a:pt x="7708973" y="8345670"/>
                  <a:pt x="7708660" y="8307803"/>
                </a:cubicBezTo>
                <a:cubicBezTo>
                  <a:pt x="7764063" y="8300286"/>
                  <a:pt x="7824082" y="8344475"/>
                  <a:pt x="7860418" y="8380111"/>
                </a:cubicBezTo>
                <a:cubicBezTo>
                  <a:pt x="7857990" y="8386679"/>
                  <a:pt x="7851376" y="8395218"/>
                  <a:pt x="7857141" y="8398243"/>
                </a:cubicBezTo>
                <a:close/>
                <a:moveTo>
                  <a:pt x="6314436" y="11891043"/>
                </a:moveTo>
                <a:cubicBezTo>
                  <a:pt x="6315043" y="11888996"/>
                  <a:pt x="6314419" y="11887176"/>
                  <a:pt x="6310948" y="11885880"/>
                </a:cubicBezTo>
                <a:cubicBezTo>
                  <a:pt x="6307646" y="11890120"/>
                  <a:pt x="6308232" y="11894179"/>
                  <a:pt x="6310539" y="11897573"/>
                </a:cubicBezTo>
                <a:cubicBezTo>
                  <a:pt x="6311991" y="11895364"/>
                  <a:pt x="6313828" y="11893090"/>
                  <a:pt x="6314436" y="11891043"/>
                </a:cubicBezTo>
                <a:close/>
                <a:moveTo>
                  <a:pt x="6486043" y="11503637"/>
                </a:moveTo>
                <a:cubicBezTo>
                  <a:pt x="6477370" y="11493146"/>
                  <a:pt x="6482025" y="11480457"/>
                  <a:pt x="6468320" y="11470597"/>
                </a:cubicBezTo>
                <a:cubicBezTo>
                  <a:pt x="6465293" y="11480676"/>
                  <a:pt x="6471269" y="11512331"/>
                  <a:pt x="6486043" y="11503637"/>
                </a:cubicBezTo>
                <a:close/>
                <a:moveTo>
                  <a:pt x="9109698" y="5566438"/>
                </a:moveTo>
                <a:lnTo>
                  <a:pt x="9101124" y="5562165"/>
                </a:lnTo>
                <a:lnTo>
                  <a:pt x="9092362" y="5579749"/>
                </a:lnTo>
                <a:lnTo>
                  <a:pt x="9100936" y="5584021"/>
                </a:lnTo>
                <a:close/>
                <a:moveTo>
                  <a:pt x="9839564" y="3917365"/>
                </a:moveTo>
                <a:cubicBezTo>
                  <a:pt x="9822145" y="3908240"/>
                  <a:pt x="9809850" y="3912330"/>
                  <a:pt x="9802411" y="3928089"/>
                </a:cubicBezTo>
                <a:cubicBezTo>
                  <a:pt x="9816934" y="3929744"/>
                  <a:pt x="9828653" y="3925876"/>
                  <a:pt x="9839564" y="3917365"/>
                </a:cubicBezTo>
                <a:close/>
                <a:moveTo>
                  <a:pt x="8999213" y="5820708"/>
                </a:moveTo>
                <a:cubicBezTo>
                  <a:pt x="8989444" y="5812925"/>
                  <a:pt x="8973781" y="5788604"/>
                  <a:pt x="8957614" y="5794636"/>
                </a:cubicBezTo>
                <a:cubicBezTo>
                  <a:pt x="8965437" y="5803392"/>
                  <a:pt x="8982462" y="5826935"/>
                  <a:pt x="8999213" y="5820708"/>
                </a:cubicBezTo>
                <a:close/>
                <a:moveTo>
                  <a:pt x="8713494" y="6469715"/>
                </a:moveTo>
                <a:cubicBezTo>
                  <a:pt x="8715503" y="6455599"/>
                  <a:pt x="8703160" y="6453888"/>
                  <a:pt x="8698177" y="6445527"/>
                </a:cubicBezTo>
                <a:cubicBezTo>
                  <a:pt x="8693420" y="6451988"/>
                  <a:pt x="8699942" y="6469410"/>
                  <a:pt x="8713494" y="6469715"/>
                </a:cubicBezTo>
                <a:close/>
                <a:moveTo>
                  <a:pt x="6289809" y="11956335"/>
                </a:moveTo>
                <a:cubicBezTo>
                  <a:pt x="6291172" y="11946251"/>
                  <a:pt x="6290504" y="11936456"/>
                  <a:pt x="6287103" y="11927057"/>
                </a:cubicBezTo>
                <a:lnTo>
                  <a:pt x="6273415" y="11907777"/>
                </a:lnTo>
                <a:lnTo>
                  <a:pt x="6268003" y="11900153"/>
                </a:lnTo>
                <a:lnTo>
                  <a:pt x="6268589" y="11907161"/>
                </a:lnTo>
                <a:lnTo>
                  <a:pt x="6270718" y="11932641"/>
                </a:lnTo>
                <a:cubicBezTo>
                  <a:pt x="6274233" y="11943397"/>
                  <a:pt x="6280478" y="11952686"/>
                  <a:pt x="6289809" y="11956335"/>
                </a:cubicBezTo>
                <a:close/>
                <a:moveTo>
                  <a:pt x="6692461" y="11050722"/>
                </a:moveTo>
                <a:cubicBezTo>
                  <a:pt x="6649892" y="11040483"/>
                  <a:pt x="6611733" y="11005384"/>
                  <a:pt x="6616205" y="10971795"/>
                </a:cubicBezTo>
                <a:cubicBezTo>
                  <a:pt x="6649677" y="10973198"/>
                  <a:pt x="6696794" y="11018429"/>
                  <a:pt x="6692461" y="11050722"/>
                </a:cubicBezTo>
                <a:close/>
                <a:moveTo>
                  <a:pt x="7361238" y="9538743"/>
                </a:moveTo>
                <a:cubicBezTo>
                  <a:pt x="7361212" y="9534110"/>
                  <a:pt x="7361186" y="9529476"/>
                  <a:pt x="7361205" y="9525457"/>
                </a:cubicBezTo>
                <a:cubicBezTo>
                  <a:pt x="7359031" y="9525313"/>
                  <a:pt x="7356858" y="9525169"/>
                  <a:pt x="7354730" y="9525640"/>
                </a:cubicBezTo>
                <a:cubicBezTo>
                  <a:pt x="7354711" y="9529658"/>
                  <a:pt x="7354737" y="9534292"/>
                  <a:pt x="7354434" y="9538642"/>
                </a:cubicBezTo>
                <a:cubicBezTo>
                  <a:pt x="7356892" y="9538456"/>
                  <a:pt x="7359350" y="9538269"/>
                  <a:pt x="7361238" y="9538743"/>
                </a:cubicBezTo>
                <a:close/>
                <a:moveTo>
                  <a:pt x="5907149" y="12831120"/>
                </a:moveTo>
                <a:cubicBezTo>
                  <a:pt x="5886559" y="12824882"/>
                  <a:pt x="5876491" y="12814238"/>
                  <a:pt x="5859924" y="12806441"/>
                </a:cubicBezTo>
                <a:cubicBezTo>
                  <a:pt x="5851311" y="12814074"/>
                  <a:pt x="5845811" y="12829756"/>
                  <a:pt x="5839468" y="12844112"/>
                </a:cubicBezTo>
                <a:cubicBezTo>
                  <a:pt x="5828411" y="12847569"/>
                  <a:pt x="5813568" y="12844228"/>
                  <a:pt x="5803512" y="12836389"/>
                </a:cubicBezTo>
                <a:lnTo>
                  <a:pt x="5793606" y="12822277"/>
                </a:lnTo>
                <a:lnTo>
                  <a:pt x="5793090" y="12821543"/>
                </a:lnTo>
                <a:cubicBezTo>
                  <a:pt x="5791527" y="12815662"/>
                  <a:pt x="5792233" y="12808943"/>
                  <a:pt x="5796278" y="12801675"/>
                </a:cubicBezTo>
                <a:cubicBezTo>
                  <a:pt x="5803956" y="12790767"/>
                  <a:pt x="5823247" y="12810731"/>
                  <a:pt x="5829414" y="12796774"/>
                </a:cubicBezTo>
                <a:cubicBezTo>
                  <a:pt x="5814869" y="12782244"/>
                  <a:pt x="5795327" y="12769319"/>
                  <a:pt x="5768023" y="12769648"/>
                </a:cubicBezTo>
                <a:cubicBezTo>
                  <a:pt x="5751148" y="12784118"/>
                  <a:pt x="5764173" y="12791302"/>
                  <a:pt x="5758544" y="12808356"/>
                </a:cubicBezTo>
                <a:cubicBezTo>
                  <a:pt x="5733519" y="12819702"/>
                  <a:pt x="5706859" y="12788380"/>
                  <a:pt x="5716940" y="12762330"/>
                </a:cubicBezTo>
                <a:cubicBezTo>
                  <a:pt x="5733174" y="12759016"/>
                  <a:pt x="5745223" y="12786742"/>
                  <a:pt x="5754868" y="12763836"/>
                </a:cubicBezTo>
                <a:cubicBezTo>
                  <a:pt x="5752635" y="12753793"/>
                  <a:pt x="5715070" y="12735288"/>
                  <a:pt x="5694884" y="12733519"/>
                </a:cubicBezTo>
                <a:cubicBezTo>
                  <a:pt x="5678314" y="12746217"/>
                  <a:pt x="5685563" y="12763241"/>
                  <a:pt x="5678162" y="12779990"/>
                </a:cubicBezTo>
                <a:cubicBezTo>
                  <a:pt x="5648094" y="12791967"/>
                  <a:pt x="5620359" y="12754450"/>
                  <a:pt x="5628048" y="12727343"/>
                </a:cubicBezTo>
                <a:cubicBezTo>
                  <a:pt x="5643439" y="12722704"/>
                  <a:pt x="5673288" y="12755435"/>
                  <a:pt x="5678539" y="12726297"/>
                </a:cubicBezTo>
                <a:cubicBezTo>
                  <a:pt x="5664745" y="12711146"/>
                  <a:pt x="5630434" y="12703612"/>
                  <a:pt x="5608991" y="12691755"/>
                </a:cubicBezTo>
                <a:cubicBezTo>
                  <a:pt x="5593312" y="12706752"/>
                  <a:pt x="5586822" y="12713893"/>
                  <a:pt x="5590314" y="12734025"/>
                </a:cubicBezTo>
                <a:cubicBezTo>
                  <a:pt x="5566801" y="12748422"/>
                  <a:pt x="5527133" y="12718502"/>
                  <a:pt x="5540746" y="12688770"/>
                </a:cubicBezTo>
                <a:cubicBezTo>
                  <a:pt x="5558047" y="12687357"/>
                  <a:pt x="5586645" y="12714292"/>
                  <a:pt x="5592647" y="12684533"/>
                </a:cubicBezTo>
                <a:cubicBezTo>
                  <a:pt x="5563954" y="12676145"/>
                  <a:pt x="5545942" y="12654364"/>
                  <a:pt x="5521290" y="12653005"/>
                </a:cubicBezTo>
                <a:cubicBezTo>
                  <a:pt x="5508383" y="12660647"/>
                  <a:pt x="5497764" y="12683601"/>
                  <a:pt x="5501380" y="12698067"/>
                </a:cubicBezTo>
                <a:cubicBezTo>
                  <a:pt x="5475382" y="12709459"/>
                  <a:pt x="5436288" y="12679316"/>
                  <a:pt x="5458219" y="12648015"/>
                </a:cubicBezTo>
                <a:cubicBezTo>
                  <a:pt x="5473841" y="12648245"/>
                  <a:pt x="5486671" y="12667736"/>
                  <a:pt x="5495778" y="12641732"/>
                </a:cubicBezTo>
                <a:cubicBezTo>
                  <a:pt x="5493582" y="12628370"/>
                  <a:pt x="5459038" y="12615967"/>
                  <a:pt x="5445363" y="12615643"/>
                </a:cubicBezTo>
                <a:cubicBezTo>
                  <a:pt x="5431621" y="12626254"/>
                  <a:pt x="5425221" y="12655837"/>
                  <a:pt x="5409477" y="12661273"/>
                </a:cubicBezTo>
                <a:cubicBezTo>
                  <a:pt x="5386004" y="12651855"/>
                  <a:pt x="5362132" y="12642261"/>
                  <a:pt x="5369301" y="12620643"/>
                </a:cubicBezTo>
                <a:cubicBezTo>
                  <a:pt x="5382245" y="12609680"/>
                  <a:pt x="5407183" y="12621176"/>
                  <a:pt x="5414375" y="12632933"/>
                </a:cubicBezTo>
                <a:lnTo>
                  <a:pt x="5425828" y="12607012"/>
                </a:lnTo>
                <a:cubicBezTo>
                  <a:pt x="5410180" y="12593902"/>
                  <a:pt x="5387198" y="12586607"/>
                  <a:pt x="5363029" y="12583077"/>
                </a:cubicBezTo>
                <a:cubicBezTo>
                  <a:pt x="5352069" y="12590627"/>
                  <a:pt x="5343686" y="12603130"/>
                  <a:pt x="5337011" y="12606376"/>
                </a:cubicBezTo>
                <a:cubicBezTo>
                  <a:pt x="5323084" y="12613092"/>
                  <a:pt x="5305176" y="12663329"/>
                  <a:pt x="5293454" y="12687701"/>
                </a:cubicBezTo>
                <a:cubicBezTo>
                  <a:pt x="5277458" y="12720671"/>
                  <a:pt x="5260672" y="12757582"/>
                  <a:pt x="5243043" y="12793167"/>
                </a:cubicBezTo>
                <a:cubicBezTo>
                  <a:pt x="5224005" y="12831941"/>
                  <a:pt x="5198216" y="12880602"/>
                  <a:pt x="5190184" y="12912801"/>
                </a:cubicBezTo>
                <a:cubicBezTo>
                  <a:pt x="5187289" y="12925822"/>
                  <a:pt x="5199359" y="12941640"/>
                  <a:pt x="5185479" y="12949330"/>
                </a:cubicBezTo>
                <a:lnTo>
                  <a:pt x="5206218" y="12962539"/>
                </a:lnTo>
                <a:lnTo>
                  <a:pt x="5282897" y="13011380"/>
                </a:lnTo>
                <a:cubicBezTo>
                  <a:pt x="5317973" y="13029320"/>
                  <a:pt x="5354746" y="13045568"/>
                  <a:pt x="5390517" y="13063280"/>
                </a:cubicBezTo>
                <a:cubicBezTo>
                  <a:pt x="5434683" y="13085178"/>
                  <a:pt x="5475677" y="13114253"/>
                  <a:pt x="5519036" y="13131504"/>
                </a:cubicBezTo>
                <a:cubicBezTo>
                  <a:pt x="5577723" y="13155052"/>
                  <a:pt x="5639616" y="13168100"/>
                  <a:pt x="5700498" y="13184515"/>
                </a:cubicBezTo>
                <a:cubicBezTo>
                  <a:pt x="5790808" y="13113838"/>
                  <a:pt x="5843145" y="12954411"/>
                  <a:pt x="5907149" y="12831120"/>
                </a:cubicBezTo>
                <a:close/>
                <a:moveTo>
                  <a:pt x="5654427" y="13404227"/>
                </a:moveTo>
                <a:cubicBezTo>
                  <a:pt x="5649103" y="13390438"/>
                  <a:pt x="5654114" y="13372639"/>
                  <a:pt x="5638457" y="13362862"/>
                </a:cubicBezTo>
                <a:cubicBezTo>
                  <a:pt x="5632781" y="13378937"/>
                  <a:pt x="5642762" y="13404791"/>
                  <a:pt x="5654427" y="13404227"/>
                </a:cubicBezTo>
                <a:close/>
                <a:moveTo>
                  <a:pt x="8966723" y="5918184"/>
                </a:moveTo>
                <a:cubicBezTo>
                  <a:pt x="8955404" y="5914488"/>
                  <a:pt x="8961424" y="5905342"/>
                  <a:pt x="8947381" y="5903202"/>
                </a:cubicBezTo>
                <a:cubicBezTo>
                  <a:pt x="8933955" y="5913515"/>
                  <a:pt x="8961702" y="5936085"/>
                  <a:pt x="8966723" y="5918184"/>
                </a:cubicBezTo>
                <a:close/>
                <a:moveTo>
                  <a:pt x="8979716" y="5892111"/>
                </a:moveTo>
                <a:cubicBezTo>
                  <a:pt x="8961253" y="5914489"/>
                  <a:pt x="8979716" y="5892111"/>
                  <a:pt x="8979716" y="5892111"/>
                </a:cubicBezTo>
                <a:close/>
                <a:moveTo>
                  <a:pt x="6308764" y="11941436"/>
                </a:moveTo>
                <a:cubicBezTo>
                  <a:pt x="6303886" y="11935244"/>
                  <a:pt x="6302633" y="11925428"/>
                  <a:pt x="6300173" y="11916861"/>
                </a:cubicBezTo>
                <a:lnTo>
                  <a:pt x="6294215" y="11910428"/>
                </a:lnTo>
                <a:lnTo>
                  <a:pt x="6284348" y="11899775"/>
                </a:lnTo>
                <a:lnTo>
                  <a:pt x="6286731" y="11909474"/>
                </a:lnTo>
                <a:lnTo>
                  <a:pt x="6291108" y="11927282"/>
                </a:lnTo>
                <a:cubicBezTo>
                  <a:pt x="6294414" y="11936759"/>
                  <a:pt x="6299537" y="11944010"/>
                  <a:pt x="6308764" y="11941436"/>
                </a:cubicBezTo>
                <a:close/>
                <a:moveTo>
                  <a:pt x="5673086" y="13382450"/>
                </a:moveTo>
                <a:cubicBezTo>
                  <a:pt x="5678409" y="13367172"/>
                  <a:pt x="5668806" y="13357687"/>
                  <a:pt x="5672806" y="13343253"/>
                </a:cubicBezTo>
                <a:cubicBezTo>
                  <a:pt x="5659804" y="13336078"/>
                  <a:pt x="5652966" y="13344017"/>
                  <a:pt x="5644798" y="13348509"/>
                </a:cubicBezTo>
                <a:cubicBezTo>
                  <a:pt x="5662661" y="13355449"/>
                  <a:pt x="5657180" y="13384000"/>
                  <a:pt x="5673086" y="13382450"/>
                </a:cubicBezTo>
                <a:close/>
                <a:moveTo>
                  <a:pt x="7809931" y="8547813"/>
                </a:moveTo>
                <a:cubicBezTo>
                  <a:pt x="7797577" y="8537096"/>
                  <a:pt x="7773741" y="8543773"/>
                  <a:pt x="7781857" y="8555485"/>
                </a:cubicBezTo>
                <a:cubicBezTo>
                  <a:pt x="7790201" y="8550567"/>
                  <a:pt x="7803615" y="8558885"/>
                  <a:pt x="7809931" y="8547813"/>
                </a:cubicBezTo>
                <a:close/>
                <a:moveTo>
                  <a:pt x="6385048" y="11773655"/>
                </a:moveTo>
                <a:cubicBezTo>
                  <a:pt x="6383588" y="11771586"/>
                  <a:pt x="6379106" y="11759168"/>
                  <a:pt x="6374361" y="11765611"/>
                </a:cubicBezTo>
                <a:cubicBezTo>
                  <a:pt x="6381013" y="11782785"/>
                  <a:pt x="6364183" y="11768232"/>
                  <a:pt x="6357694" y="11782920"/>
                </a:cubicBezTo>
                <a:cubicBezTo>
                  <a:pt x="6370072" y="11797879"/>
                  <a:pt x="6375794" y="11775260"/>
                  <a:pt x="6385048" y="11773655"/>
                </a:cubicBezTo>
                <a:close/>
                <a:moveTo>
                  <a:pt x="8733988" y="6457725"/>
                </a:moveTo>
                <a:cubicBezTo>
                  <a:pt x="8733957" y="6457288"/>
                  <a:pt x="8730918" y="6457515"/>
                  <a:pt x="8730484" y="6457547"/>
                </a:cubicBezTo>
                <a:cubicBezTo>
                  <a:pt x="8713947" y="6440430"/>
                  <a:pt x="8735643" y="6474192"/>
                  <a:pt x="8733988" y="6457725"/>
                </a:cubicBezTo>
                <a:close/>
                <a:moveTo>
                  <a:pt x="8579639" y="6813620"/>
                </a:moveTo>
                <a:cubicBezTo>
                  <a:pt x="8568187" y="6803335"/>
                  <a:pt x="8558477" y="6791497"/>
                  <a:pt x="8549176" y="6779305"/>
                </a:cubicBezTo>
                <a:lnTo>
                  <a:pt x="8523524" y="6745902"/>
                </a:lnTo>
                <a:lnTo>
                  <a:pt x="8521172" y="6742840"/>
                </a:lnTo>
                <a:cubicBezTo>
                  <a:pt x="8522170" y="6732726"/>
                  <a:pt x="8524808" y="6721178"/>
                  <a:pt x="8512655" y="6722078"/>
                </a:cubicBezTo>
                <a:lnTo>
                  <a:pt x="8522999" y="6752774"/>
                </a:lnTo>
                <a:lnTo>
                  <a:pt x="8533198" y="6783051"/>
                </a:lnTo>
                <a:cubicBezTo>
                  <a:pt x="8543975" y="6800424"/>
                  <a:pt x="8559067" y="6812735"/>
                  <a:pt x="8579639" y="6813620"/>
                </a:cubicBezTo>
                <a:close/>
                <a:moveTo>
                  <a:pt x="6394493" y="11759797"/>
                </a:moveTo>
                <a:cubicBezTo>
                  <a:pt x="6399636" y="11753529"/>
                  <a:pt x="6396274" y="11748247"/>
                  <a:pt x="6394278" y="11743095"/>
                </a:cubicBezTo>
                <a:cubicBezTo>
                  <a:pt x="6387990" y="11749806"/>
                  <a:pt x="6386726" y="11755890"/>
                  <a:pt x="6394493" y="11759797"/>
                </a:cubicBezTo>
                <a:close/>
                <a:moveTo>
                  <a:pt x="7943080" y="8256000"/>
                </a:moveTo>
                <a:cubicBezTo>
                  <a:pt x="7934760" y="8269459"/>
                  <a:pt x="7920560" y="8269373"/>
                  <a:pt x="7909586" y="8275947"/>
                </a:cubicBezTo>
                <a:cubicBezTo>
                  <a:pt x="7875497" y="8237086"/>
                  <a:pt x="7824595" y="8187939"/>
                  <a:pt x="7846414" y="8138557"/>
                </a:cubicBezTo>
                <a:cubicBezTo>
                  <a:pt x="7869382" y="8130618"/>
                  <a:pt x="7883088" y="8161901"/>
                  <a:pt x="7897000" y="8180900"/>
                </a:cubicBezTo>
                <a:cubicBezTo>
                  <a:pt x="7915683" y="8206291"/>
                  <a:pt x="7935245" y="8229690"/>
                  <a:pt x="7943080" y="8256000"/>
                </a:cubicBezTo>
                <a:close/>
                <a:moveTo>
                  <a:pt x="5912681" y="12853107"/>
                </a:moveTo>
                <a:cubicBezTo>
                  <a:pt x="5872473" y="12926855"/>
                  <a:pt x="5849212" y="12999989"/>
                  <a:pt x="5813640" y="13068635"/>
                </a:cubicBezTo>
                <a:cubicBezTo>
                  <a:pt x="5788249" y="13117473"/>
                  <a:pt x="5739074" y="13199652"/>
                  <a:pt x="5703240" y="13205268"/>
                </a:cubicBezTo>
                <a:cubicBezTo>
                  <a:pt x="5674749" y="13209362"/>
                  <a:pt x="5590162" y="13178661"/>
                  <a:pt x="5553672" y="13166350"/>
                </a:cubicBezTo>
                <a:cubicBezTo>
                  <a:pt x="5476748" y="13140942"/>
                  <a:pt x="5416352" y="13101864"/>
                  <a:pt x="5339804" y="13063752"/>
                </a:cubicBezTo>
                <a:cubicBezTo>
                  <a:pt x="5282660" y="13035643"/>
                  <a:pt x="5221527" y="13005772"/>
                  <a:pt x="5172246" y="12970652"/>
                </a:cubicBezTo>
                <a:cubicBezTo>
                  <a:pt x="5170940" y="12959588"/>
                  <a:pt x="5170209" y="12948303"/>
                  <a:pt x="5172353" y="12935905"/>
                </a:cubicBezTo>
                <a:cubicBezTo>
                  <a:pt x="5146348" y="12922508"/>
                  <a:pt x="5111545" y="12912849"/>
                  <a:pt x="5092837" y="12896958"/>
                </a:cubicBezTo>
                <a:cubicBezTo>
                  <a:pt x="5077913" y="12870345"/>
                  <a:pt x="5096309" y="12863221"/>
                  <a:pt x="5113770" y="12832328"/>
                </a:cubicBezTo>
                <a:cubicBezTo>
                  <a:pt x="5154117" y="12761501"/>
                  <a:pt x="5189786" y="12588036"/>
                  <a:pt x="5243806" y="12538026"/>
                </a:cubicBezTo>
                <a:cubicBezTo>
                  <a:pt x="5264167" y="12518901"/>
                  <a:pt x="5300270" y="12514834"/>
                  <a:pt x="5318535" y="12509082"/>
                </a:cubicBezTo>
                <a:lnTo>
                  <a:pt x="5350825" y="12523349"/>
                </a:lnTo>
                <a:cubicBezTo>
                  <a:pt x="5370128" y="12527111"/>
                  <a:pt x="5383963" y="12497954"/>
                  <a:pt x="5406585" y="12501752"/>
                </a:cubicBezTo>
                <a:cubicBezTo>
                  <a:pt x="5432349" y="12505987"/>
                  <a:pt x="5445262" y="12523131"/>
                  <a:pt x="5452963" y="12545600"/>
                </a:cubicBezTo>
                <a:cubicBezTo>
                  <a:pt x="5487798" y="12527150"/>
                  <a:pt x="5542368" y="12550308"/>
                  <a:pt x="5536039" y="12593745"/>
                </a:cubicBezTo>
                <a:cubicBezTo>
                  <a:pt x="5549277" y="12597212"/>
                  <a:pt x="5551662" y="12573480"/>
                  <a:pt x="5563835" y="12575046"/>
                </a:cubicBezTo>
                <a:cubicBezTo>
                  <a:pt x="5595602" y="12549521"/>
                  <a:pt x="5630169" y="12595298"/>
                  <a:pt x="5627570" y="12622748"/>
                </a:cubicBezTo>
                <a:cubicBezTo>
                  <a:pt x="5662536" y="12582432"/>
                  <a:pt x="5719336" y="12615631"/>
                  <a:pt x="5718459" y="12662907"/>
                </a:cubicBezTo>
                <a:cubicBezTo>
                  <a:pt x="5741361" y="12652054"/>
                  <a:pt x="5791161" y="12636404"/>
                  <a:pt x="5797015" y="12685701"/>
                </a:cubicBezTo>
                <a:cubicBezTo>
                  <a:pt x="5842020" y="12663642"/>
                  <a:pt x="5887740" y="12710058"/>
                  <a:pt x="5875042" y="12754971"/>
                </a:cubicBezTo>
                <a:cubicBezTo>
                  <a:pt x="5895633" y="12761209"/>
                  <a:pt x="5898979" y="12774126"/>
                  <a:pt x="5917270" y="12781255"/>
                </a:cubicBezTo>
                <a:cubicBezTo>
                  <a:pt x="5924007" y="12808064"/>
                  <a:pt x="5929920" y="12821640"/>
                  <a:pt x="5912681" y="12853107"/>
                </a:cubicBezTo>
                <a:close/>
                <a:moveTo>
                  <a:pt x="10294558" y="2936514"/>
                </a:moveTo>
                <a:cubicBezTo>
                  <a:pt x="10294818" y="2933772"/>
                  <a:pt x="10295476" y="2931207"/>
                  <a:pt x="10295561" y="2928863"/>
                </a:cubicBezTo>
                <a:cubicBezTo>
                  <a:pt x="10292027" y="2928254"/>
                  <a:pt x="10292065" y="2924938"/>
                  <a:pt x="10289281" y="2923708"/>
                </a:cubicBezTo>
                <a:cubicBezTo>
                  <a:pt x="10288584" y="2929590"/>
                  <a:pt x="10285990" y="2936537"/>
                  <a:pt x="10294558" y="2936514"/>
                </a:cubicBezTo>
                <a:close/>
                <a:moveTo>
                  <a:pt x="6319839" y="11936831"/>
                </a:moveTo>
                <a:cubicBezTo>
                  <a:pt x="6321039" y="11931423"/>
                  <a:pt x="6320263" y="11926449"/>
                  <a:pt x="6318034" y="11921666"/>
                </a:cubicBezTo>
                <a:lnTo>
                  <a:pt x="6311238" y="11912598"/>
                </a:lnTo>
                <a:lnTo>
                  <a:pt x="6307519" y="11907638"/>
                </a:lnTo>
                <a:lnTo>
                  <a:pt x="6307837" y="11912165"/>
                </a:lnTo>
                <a:lnTo>
                  <a:pt x="6308612" y="11923202"/>
                </a:lnTo>
                <a:cubicBezTo>
                  <a:pt x="6310747" y="11928063"/>
                  <a:pt x="6314570" y="11932603"/>
                  <a:pt x="6319839" y="11936831"/>
                </a:cubicBezTo>
                <a:close/>
                <a:moveTo>
                  <a:pt x="6137605" y="12362202"/>
                </a:moveTo>
                <a:cubicBezTo>
                  <a:pt x="6131917" y="12381551"/>
                  <a:pt x="6105447" y="12395044"/>
                  <a:pt x="6089000" y="12413916"/>
                </a:cubicBezTo>
                <a:cubicBezTo>
                  <a:pt x="6057912" y="12448656"/>
                  <a:pt x="6036510" y="12493855"/>
                  <a:pt x="6011189" y="12506905"/>
                </a:cubicBezTo>
                <a:cubicBezTo>
                  <a:pt x="5962938" y="12482259"/>
                  <a:pt x="5955001" y="12427900"/>
                  <a:pt x="5946169" y="12383125"/>
                </a:cubicBezTo>
                <a:cubicBezTo>
                  <a:pt x="5937017" y="12335833"/>
                  <a:pt x="5938434" y="12285130"/>
                  <a:pt x="5912437" y="12244652"/>
                </a:cubicBezTo>
                <a:cubicBezTo>
                  <a:pt x="5877185" y="12266147"/>
                  <a:pt x="5852698" y="12328042"/>
                  <a:pt x="5814069" y="12384165"/>
                </a:cubicBezTo>
                <a:cubicBezTo>
                  <a:pt x="5800707" y="12386341"/>
                  <a:pt x="5785610" y="12373016"/>
                  <a:pt x="5776275" y="12361763"/>
                </a:cubicBezTo>
                <a:cubicBezTo>
                  <a:pt x="5790547" y="12290601"/>
                  <a:pt x="5857262" y="12202214"/>
                  <a:pt x="5922831" y="12166075"/>
                </a:cubicBezTo>
                <a:cubicBezTo>
                  <a:pt x="5984133" y="12237835"/>
                  <a:pt x="5982739" y="12320866"/>
                  <a:pt x="6004175" y="12399724"/>
                </a:cubicBezTo>
                <a:cubicBezTo>
                  <a:pt x="6047768" y="12409005"/>
                  <a:pt x="6060218" y="12348446"/>
                  <a:pt x="6089294" y="12320420"/>
                </a:cubicBezTo>
                <a:cubicBezTo>
                  <a:pt x="6119657" y="12318627"/>
                  <a:pt x="6145353" y="12337110"/>
                  <a:pt x="6137605" y="12362202"/>
                </a:cubicBezTo>
                <a:close/>
                <a:moveTo>
                  <a:pt x="10175447" y="3231914"/>
                </a:moveTo>
                <a:cubicBezTo>
                  <a:pt x="10169917" y="3226138"/>
                  <a:pt x="10165682" y="3202366"/>
                  <a:pt x="10152316" y="3212172"/>
                </a:cubicBezTo>
                <a:cubicBezTo>
                  <a:pt x="10161335" y="3217585"/>
                  <a:pt x="10163197" y="3248879"/>
                  <a:pt x="10175447" y="3231914"/>
                </a:cubicBezTo>
                <a:close/>
                <a:moveTo>
                  <a:pt x="7627368" y="9000547"/>
                </a:moveTo>
                <a:cubicBezTo>
                  <a:pt x="7630361" y="8991959"/>
                  <a:pt x="7624443" y="8987776"/>
                  <a:pt x="7620284" y="8983234"/>
                </a:cubicBezTo>
                <a:cubicBezTo>
                  <a:pt x="7617899" y="8987924"/>
                  <a:pt x="7613056" y="8989019"/>
                  <a:pt x="7612712" y="8996851"/>
                </a:cubicBezTo>
                <a:cubicBezTo>
                  <a:pt x="7617875" y="8998386"/>
                  <a:pt x="7622622" y="8999466"/>
                  <a:pt x="7627368" y="9000547"/>
                </a:cubicBezTo>
                <a:close/>
                <a:moveTo>
                  <a:pt x="6589415" y="11351437"/>
                </a:moveTo>
                <a:cubicBezTo>
                  <a:pt x="6583404" y="11347829"/>
                  <a:pt x="6585934" y="11331347"/>
                  <a:pt x="6579717" y="11335736"/>
                </a:cubicBezTo>
                <a:cubicBezTo>
                  <a:pt x="6580696" y="11339973"/>
                  <a:pt x="6578167" y="11356455"/>
                  <a:pt x="6589415" y="11351437"/>
                </a:cubicBezTo>
                <a:close/>
                <a:moveTo>
                  <a:pt x="9870130" y="3928006"/>
                </a:moveTo>
                <a:cubicBezTo>
                  <a:pt x="9871343" y="3926020"/>
                  <a:pt x="9871439" y="3923712"/>
                  <a:pt x="9869806" y="3921204"/>
                </a:cubicBezTo>
                <a:cubicBezTo>
                  <a:pt x="9861359" y="3924138"/>
                  <a:pt x="9852021" y="3924774"/>
                  <a:pt x="9845627" y="3933852"/>
                </a:cubicBezTo>
                <a:cubicBezTo>
                  <a:pt x="9852806" y="3937024"/>
                  <a:pt x="9866492" y="3933965"/>
                  <a:pt x="9870130" y="3928006"/>
                </a:cubicBezTo>
                <a:close/>
                <a:moveTo>
                  <a:pt x="9876740" y="3915221"/>
                </a:moveTo>
                <a:cubicBezTo>
                  <a:pt x="9879123" y="3895801"/>
                  <a:pt x="9845388" y="3876134"/>
                  <a:pt x="9831745" y="3872487"/>
                </a:cubicBezTo>
                <a:cubicBezTo>
                  <a:pt x="9820256" y="3913595"/>
                  <a:pt x="9856787" y="3902120"/>
                  <a:pt x="9876740" y="3915221"/>
                </a:cubicBezTo>
                <a:close/>
                <a:moveTo>
                  <a:pt x="7364415" y="9608348"/>
                </a:moveTo>
                <a:cubicBezTo>
                  <a:pt x="7362697" y="9601680"/>
                  <a:pt x="7368391" y="9586412"/>
                  <a:pt x="7361213" y="9585412"/>
                </a:cubicBezTo>
                <a:cubicBezTo>
                  <a:pt x="7355137" y="9591128"/>
                  <a:pt x="7359428" y="9603473"/>
                  <a:pt x="7364415" y="9608348"/>
                </a:cubicBezTo>
                <a:close/>
                <a:moveTo>
                  <a:pt x="6529532" y="11505254"/>
                </a:moveTo>
                <a:cubicBezTo>
                  <a:pt x="6519222" y="11493088"/>
                  <a:pt x="6517935" y="11465882"/>
                  <a:pt x="6502961" y="11462119"/>
                </a:cubicBezTo>
                <a:cubicBezTo>
                  <a:pt x="6510052" y="11476192"/>
                  <a:pt x="6518687" y="11489997"/>
                  <a:pt x="6517656" y="11505239"/>
                </a:cubicBezTo>
                <a:cubicBezTo>
                  <a:pt x="6493239" y="11503488"/>
                  <a:pt x="6494948" y="11473800"/>
                  <a:pt x="6480594" y="11470788"/>
                </a:cubicBezTo>
                <a:cubicBezTo>
                  <a:pt x="6482623" y="11493090"/>
                  <a:pt x="6504406" y="11525546"/>
                  <a:pt x="6529532" y="11505254"/>
                </a:cubicBezTo>
                <a:close/>
                <a:moveTo>
                  <a:pt x="10119032" y="3382192"/>
                </a:moveTo>
                <a:cubicBezTo>
                  <a:pt x="10083190" y="3394445"/>
                  <a:pt x="10052970" y="3414420"/>
                  <a:pt x="10015223" y="3423451"/>
                </a:cubicBezTo>
                <a:cubicBezTo>
                  <a:pt x="10033331" y="3423358"/>
                  <a:pt x="10034982" y="3433610"/>
                  <a:pt x="10042501" y="3440265"/>
                </a:cubicBezTo>
                <a:cubicBezTo>
                  <a:pt x="10048334" y="3415228"/>
                  <a:pt x="10054565" y="3444167"/>
                  <a:pt x="10064724" y="3444847"/>
                </a:cubicBezTo>
                <a:cubicBezTo>
                  <a:pt x="10070096" y="3434841"/>
                  <a:pt x="10061306" y="3434290"/>
                  <a:pt x="10064780" y="3425351"/>
                </a:cubicBezTo>
                <a:cubicBezTo>
                  <a:pt x="10072943" y="3420865"/>
                  <a:pt x="10069332" y="3426886"/>
                  <a:pt x="10079537" y="3428539"/>
                </a:cubicBezTo>
                <a:cubicBezTo>
                  <a:pt x="10081338" y="3396484"/>
                  <a:pt x="10115372" y="3411997"/>
                  <a:pt x="10119032" y="3382192"/>
                </a:cubicBezTo>
                <a:close/>
                <a:moveTo>
                  <a:pt x="6460225" y="11666897"/>
                </a:moveTo>
                <a:cubicBezTo>
                  <a:pt x="6465405" y="11657323"/>
                  <a:pt x="6459963" y="11649225"/>
                  <a:pt x="6458004" y="11640768"/>
                </a:cubicBezTo>
                <a:cubicBezTo>
                  <a:pt x="6448992" y="11651495"/>
                  <a:pt x="6448439" y="11660267"/>
                  <a:pt x="6460225" y="11666897"/>
                </a:cubicBezTo>
                <a:close/>
                <a:moveTo>
                  <a:pt x="7612570" y="9059623"/>
                </a:moveTo>
                <a:cubicBezTo>
                  <a:pt x="7601910" y="9044332"/>
                  <a:pt x="7631403" y="9027753"/>
                  <a:pt x="7609453" y="9011531"/>
                </a:cubicBezTo>
                <a:cubicBezTo>
                  <a:pt x="7600500" y="9026832"/>
                  <a:pt x="7586562" y="9066327"/>
                  <a:pt x="7612570" y="9059623"/>
                </a:cubicBezTo>
                <a:close/>
                <a:moveTo>
                  <a:pt x="10143204" y="3337169"/>
                </a:moveTo>
                <a:cubicBezTo>
                  <a:pt x="10151033" y="3317299"/>
                  <a:pt x="10146878" y="3262140"/>
                  <a:pt x="10140034" y="3236740"/>
                </a:cubicBezTo>
                <a:cubicBezTo>
                  <a:pt x="10130614" y="3202107"/>
                  <a:pt x="10085038" y="3177209"/>
                  <a:pt x="10059084" y="3159551"/>
                </a:cubicBezTo>
                <a:cubicBezTo>
                  <a:pt x="10042804" y="3223297"/>
                  <a:pt x="10035540" y="3317212"/>
                  <a:pt x="10019035" y="3405139"/>
                </a:cubicBezTo>
                <a:cubicBezTo>
                  <a:pt x="10056919" y="3399025"/>
                  <a:pt x="10129659" y="3372129"/>
                  <a:pt x="10143204" y="3337169"/>
                </a:cubicBezTo>
                <a:close/>
                <a:moveTo>
                  <a:pt x="6346030" y="11934629"/>
                </a:moveTo>
                <a:lnTo>
                  <a:pt x="6340217" y="11916293"/>
                </a:lnTo>
                <a:lnTo>
                  <a:pt x="6339595" y="11914330"/>
                </a:lnTo>
                <a:cubicBezTo>
                  <a:pt x="6337317" y="11907505"/>
                  <a:pt x="6333587" y="11900870"/>
                  <a:pt x="6324448" y="11895169"/>
                </a:cubicBezTo>
                <a:lnTo>
                  <a:pt x="6323999" y="11914226"/>
                </a:lnTo>
                <a:lnTo>
                  <a:pt x="6323906" y="11918203"/>
                </a:lnTo>
                <a:cubicBezTo>
                  <a:pt x="6325142" y="11925637"/>
                  <a:pt x="6328310" y="11932736"/>
                  <a:pt x="6334955" y="11939235"/>
                </a:cubicBezTo>
                <a:cubicBezTo>
                  <a:pt x="6338303" y="11935964"/>
                  <a:pt x="6342284" y="11937723"/>
                  <a:pt x="6346030" y="11934629"/>
                </a:cubicBezTo>
                <a:close/>
                <a:moveTo>
                  <a:pt x="7599086" y="9098702"/>
                </a:moveTo>
                <a:cubicBezTo>
                  <a:pt x="7599616" y="9096546"/>
                  <a:pt x="7600166" y="9093954"/>
                  <a:pt x="7601151" y="9091381"/>
                </a:cubicBezTo>
                <a:cubicBezTo>
                  <a:pt x="7596404" y="9090301"/>
                  <a:pt x="7597049" y="9085534"/>
                  <a:pt x="7590960" y="9085266"/>
                </a:cubicBezTo>
                <a:cubicBezTo>
                  <a:pt x="7589937" y="9088709"/>
                  <a:pt x="7588895" y="9092587"/>
                  <a:pt x="7588307" y="9096049"/>
                </a:cubicBezTo>
                <a:cubicBezTo>
                  <a:pt x="7591748" y="9097072"/>
                  <a:pt x="7595644" y="9097679"/>
                  <a:pt x="7599086" y="9098702"/>
                </a:cubicBezTo>
                <a:close/>
                <a:moveTo>
                  <a:pt x="5644313" y="13525080"/>
                </a:moveTo>
                <a:cubicBezTo>
                  <a:pt x="5649056" y="13505733"/>
                  <a:pt x="5644391" y="13489377"/>
                  <a:pt x="5620781" y="13480374"/>
                </a:cubicBezTo>
                <a:cubicBezTo>
                  <a:pt x="5611445" y="13501504"/>
                  <a:pt x="5629712" y="13512911"/>
                  <a:pt x="5644313" y="13525080"/>
                </a:cubicBezTo>
                <a:close/>
                <a:moveTo>
                  <a:pt x="8455474" y="7164673"/>
                </a:moveTo>
                <a:cubicBezTo>
                  <a:pt x="8457000" y="7155833"/>
                  <a:pt x="8455282" y="7150280"/>
                  <a:pt x="8446570" y="7150488"/>
                </a:cubicBezTo>
                <a:cubicBezTo>
                  <a:pt x="8443000" y="7161231"/>
                  <a:pt x="8450876" y="7161522"/>
                  <a:pt x="8455474" y="7164673"/>
                </a:cubicBezTo>
                <a:close/>
                <a:moveTo>
                  <a:pt x="8982083" y="5974413"/>
                </a:moveTo>
                <a:cubicBezTo>
                  <a:pt x="8971335" y="5965659"/>
                  <a:pt x="8972226" y="5934528"/>
                  <a:pt x="8949436" y="5942113"/>
                </a:cubicBezTo>
                <a:cubicBezTo>
                  <a:pt x="8962714" y="5949703"/>
                  <a:pt x="8959292" y="5982000"/>
                  <a:pt x="8982083" y="5974413"/>
                </a:cubicBezTo>
                <a:close/>
                <a:moveTo>
                  <a:pt x="8218368" y="7703863"/>
                </a:moveTo>
                <a:lnTo>
                  <a:pt x="8212403" y="7701227"/>
                </a:lnTo>
                <a:lnTo>
                  <a:pt x="8209768" y="7707191"/>
                </a:lnTo>
                <a:lnTo>
                  <a:pt x="8215733" y="7709827"/>
                </a:lnTo>
                <a:close/>
                <a:moveTo>
                  <a:pt x="9511907" y="4777099"/>
                </a:moveTo>
                <a:cubicBezTo>
                  <a:pt x="9510600" y="4764236"/>
                  <a:pt x="9500428" y="4761575"/>
                  <a:pt x="9492244" y="4757161"/>
                </a:cubicBezTo>
                <a:cubicBezTo>
                  <a:pt x="9497599" y="4773319"/>
                  <a:pt x="9489461" y="4778494"/>
                  <a:pt x="9491505" y="4792519"/>
                </a:cubicBezTo>
                <a:cubicBezTo>
                  <a:pt x="9505165" y="4792962"/>
                  <a:pt x="9501958" y="4779676"/>
                  <a:pt x="9511907" y="4777099"/>
                </a:cubicBezTo>
                <a:close/>
                <a:moveTo>
                  <a:pt x="9069576" y="5779781"/>
                </a:moveTo>
                <a:cubicBezTo>
                  <a:pt x="9059049" y="5758908"/>
                  <a:pt x="9041893" y="5740593"/>
                  <a:pt x="9028050" y="5721490"/>
                </a:cubicBezTo>
                <a:cubicBezTo>
                  <a:pt x="9028442" y="5743168"/>
                  <a:pt x="9042674" y="5779070"/>
                  <a:pt x="9069576" y="5779781"/>
                </a:cubicBezTo>
                <a:close/>
                <a:moveTo>
                  <a:pt x="6455635" y="11696304"/>
                </a:moveTo>
                <a:cubicBezTo>
                  <a:pt x="6460470" y="11688031"/>
                  <a:pt x="6455110" y="11675788"/>
                  <a:pt x="6445772" y="11669526"/>
                </a:cubicBezTo>
                <a:cubicBezTo>
                  <a:pt x="6436455" y="11682017"/>
                  <a:pt x="6445296" y="11692091"/>
                  <a:pt x="6447172" y="11702885"/>
                </a:cubicBezTo>
                <a:cubicBezTo>
                  <a:pt x="6451279" y="11701379"/>
                  <a:pt x="6454024" y="11699062"/>
                  <a:pt x="6455635" y="11696304"/>
                </a:cubicBezTo>
                <a:close/>
                <a:moveTo>
                  <a:pt x="10168344" y="3294864"/>
                </a:moveTo>
                <a:cubicBezTo>
                  <a:pt x="10169349" y="3286739"/>
                  <a:pt x="10168079" y="3269842"/>
                  <a:pt x="10176124" y="3266968"/>
                </a:cubicBezTo>
                <a:cubicBezTo>
                  <a:pt x="10166753" y="3262352"/>
                  <a:pt x="10164574" y="3253295"/>
                  <a:pt x="10157100" y="3247613"/>
                </a:cubicBezTo>
                <a:cubicBezTo>
                  <a:pt x="10156471" y="3267331"/>
                  <a:pt x="10153943" y="3288115"/>
                  <a:pt x="10166152" y="3299222"/>
                </a:cubicBezTo>
                <a:cubicBezTo>
                  <a:pt x="10167422" y="3299307"/>
                  <a:pt x="10168009" y="3297573"/>
                  <a:pt x="10168344" y="3294864"/>
                </a:cubicBezTo>
                <a:close/>
                <a:moveTo>
                  <a:pt x="5675022" y="13465267"/>
                </a:moveTo>
                <a:cubicBezTo>
                  <a:pt x="5669921" y="13452053"/>
                  <a:pt x="5670579" y="13449485"/>
                  <a:pt x="5665817" y="13426891"/>
                </a:cubicBezTo>
                <a:cubicBezTo>
                  <a:pt x="5652782" y="13427326"/>
                  <a:pt x="5638965" y="13435992"/>
                  <a:pt x="5641202" y="13454611"/>
                </a:cubicBezTo>
                <a:cubicBezTo>
                  <a:pt x="5657127" y="13465936"/>
                  <a:pt x="5654126" y="13439355"/>
                  <a:pt x="5659476" y="13441242"/>
                </a:cubicBezTo>
                <a:cubicBezTo>
                  <a:pt x="5671147" y="13444970"/>
                  <a:pt x="5659965" y="13472432"/>
                  <a:pt x="5675022" y="13465267"/>
                </a:cubicBezTo>
                <a:close/>
                <a:moveTo>
                  <a:pt x="6539826" y="11508851"/>
                </a:moveTo>
                <a:cubicBezTo>
                  <a:pt x="6544825" y="11491081"/>
                  <a:pt x="6531837" y="11463462"/>
                  <a:pt x="6513858" y="11457897"/>
                </a:cubicBezTo>
                <a:cubicBezTo>
                  <a:pt x="6520911" y="11475282"/>
                  <a:pt x="6530257" y="11491780"/>
                  <a:pt x="6539826" y="11508851"/>
                </a:cubicBezTo>
                <a:close/>
                <a:moveTo>
                  <a:pt x="9812736" y="4102154"/>
                </a:moveTo>
                <a:cubicBezTo>
                  <a:pt x="9799494" y="4082495"/>
                  <a:pt x="9777104" y="4051176"/>
                  <a:pt x="9755531" y="4044978"/>
                </a:cubicBezTo>
                <a:cubicBezTo>
                  <a:pt x="9677810" y="4165857"/>
                  <a:pt x="9564565" y="4311034"/>
                  <a:pt x="9478939" y="4421755"/>
                </a:cubicBezTo>
                <a:cubicBezTo>
                  <a:pt x="9444574" y="4466087"/>
                  <a:pt x="9415921" y="4511515"/>
                  <a:pt x="9385568" y="4550003"/>
                </a:cubicBezTo>
                <a:cubicBezTo>
                  <a:pt x="9368450" y="4571483"/>
                  <a:pt x="9337643" y="4588344"/>
                  <a:pt x="9329041" y="4616444"/>
                </a:cubicBezTo>
                <a:cubicBezTo>
                  <a:pt x="9319030" y="4647731"/>
                  <a:pt x="9329783" y="4680574"/>
                  <a:pt x="9373164" y="4681648"/>
                </a:cubicBezTo>
                <a:cubicBezTo>
                  <a:pt x="9427990" y="4624454"/>
                  <a:pt x="9473796" y="4554228"/>
                  <a:pt x="9521701" y="4491119"/>
                </a:cubicBezTo>
                <a:cubicBezTo>
                  <a:pt x="9546669" y="4458346"/>
                  <a:pt x="9576411" y="4423399"/>
                  <a:pt x="9594186" y="4399352"/>
                </a:cubicBezTo>
                <a:cubicBezTo>
                  <a:pt x="9615094" y="4371451"/>
                  <a:pt x="9629046" y="4340953"/>
                  <a:pt x="9650400" y="4314202"/>
                </a:cubicBezTo>
                <a:cubicBezTo>
                  <a:pt x="9669677" y="4288914"/>
                  <a:pt x="9694983" y="4267242"/>
                  <a:pt x="9714260" y="4241954"/>
                </a:cubicBezTo>
                <a:cubicBezTo>
                  <a:pt x="9732611" y="4217685"/>
                  <a:pt x="9745248" y="4192320"/>
                  <a:pt x="9764971" y="4168181"/>
                </a:cubicBezTo>
                <a:cubicBezTo>
                  <a:pt x="9782136" y="4147674"/>
                  <a:pt x="9805236" y="4128837"/>
                  <a:pt x="9812736" y="4102154"/>
                </a:cubicBezTo>
                <a:close/>
                <a:moveTo>
                  <a:pt x="9866948" y="3979458"/>
                </a:moveTo>
                <a:cubicBezTo>
                  <a:pt x="9836893" y="3979511"/>
                  <a:pt x="9806300" y="3976468"/>
                  <a:pt x="9782883" y="3992785"/>
                </a:cubicBezTo>
                <a:cubicBezTo>
                  <a:pt x="9815212" y="3999451"/>
                  <a:pt x="9842241" y="3993300"/>
                  <a:pt x="9866948" y="3979458"/>
                </a:cubicBezTo>
                <a:close/>
                <a:moveTo>
                  <a:pt x="6610735" y="11349441"/>
                </a:moveTo>
                <a:cubicBezTo>
                  <a:pt x="6614328" y="11334856"/>
                  <a:pt x="6603650" y="11314916"/>
                  <a:pt x="6589602" y="11310136"/>
                </a:cubicBezTo>
                <a:cubicBezTo>
                  <a:pt x="6587048" y="11313764"/>
                  <a:pt x="6584097" y="11317217"/>
                  <a:pt x="6581941" y="11321021"/>
                </a:cubicBezTo>
                <a:cubicBezTo>
                  <a:pt x="6600133" y="11322876"/>
                  <a:pt x="6600916" y="11339393"/>
                  <a:pt x="6610735" y="11349441"/>
                </a:cubicBezTo>
                <a:close/>
                <a:moveTo>
                  <a:pt x="8269685" y="7596328"/>
                </a:moveTo>
                <a:cubicBezTo>
                  <a:pt x="8262248" y="7587339"/>
                  <a:pt x="8254482" y="7608143"/>
                  <a:pt x="8259828" y="7610030"/>
                </a:cubicBezTo>
                <a:cubicBezTo>
                  <a:pt x="8263795" y="7607506"/>
                  <a:pt x="8267494" y="7603439"/>
                  <a:pt x="8269685" y="7596328"/>
                </a:cubicBezTo>
                <a:close/>
                <a:moveTo>
                  <a:pt x="10136988" y="3370606"/>
                </a:moveTo>
                <a:cubicBezTo>
                  <a:pt x="10134426" y="3369950"/>
                  <a:pt x="10131863" y="3369293"/>
                  <a:pt x="10129522" y="3369212"/>
                </a:cubicBezTo>
                <a:cubicBezTo>
                  <a:pt x="10128910" y="3372750"/>
                  <a:pt x="10125597" y="3372714"/>
                  <a:pt x="10124189" y="3375901"/>
                </a:cubicBezTo>
                <a:cubicBezTo>
                  <a:pt x="10130064" y="3376592"/>
                  <a:pt x="10136781" y="3378608"/>
                  <a:pt x="10136988" y="3370606"/>
                </a:cubicBezTo>
                <a:close/>
                <a:moveTo>
                  <a:pt x="9532346" y="4739586"/>
                </a:moveTo>
                <a:cubicBezTo>
                  <a:pt x="9536281" y="4736819"/>
                  <a:pt x="9538663" y="4732858"/>
                  <a:pt x="9537672" y="4726152"/>
                </a:cubicBezTo>
                <a:cubicBezTo>
                  <a:pt x="9530448" y="4728138"/>
                  <a:pt x="9514655" y="4715846"/>
                  <a:pt x="9511614" y="4728540"/>
                </a:cubicBezTo>
                <a:cubicBezTo>
                  <a:pt x="9518137" y="4728793"/>
                  <a:pt x="9516684" y="4738847"/>
                  <a:pt x="9517706" y="4745860"/>
                </a:cubicBezTo>
                <a:cubicBezTo>
                  <a:pt x="9522924" y="4743927"/>
                  <a:pt x="9528411" y="4742353"/>
                  <a:pt x="9532346" y="4739586"/>
                </a:cubicBezTo>
                <a:close/>
                <a:moveTo>
                  <a:pt x="5718591" y="13376349"/>
                </a:moveTo>
                <a:cubicBezTo>
                  <a:pt x="5720248" y="13361832"/>
                  <a:pt x="5715590" y="13349767"/>
                  <a:pt x="5704219" y="13339979"/>
                </a:cubicBezTo>
                <a:cubicBezTo>
                  <a:pt x="5702386" y="13354893"/>
                  <a:pt x="5707442" y="13367134"/>
                  <a:pt x="5718591" y="13376349"/>
                </a:cubicBezTo>
                <a:close/>
                <a:moveTo>
                  <a:pt x="6664188" y="11236922"/>
                </a:moveTo>
                <a:cubicBezTo>
                  <a:pt x="6626039" y="11229284"/>
                  <a:pt x="6607037" y="11206391"/>
                  <a:pt x="6605838" y="11168543"/>
                </a:cubicBezTo>
                <a:cubicBezTo>
                  <a:pt x="6639244" y="11163246"/>
                  <a:pt x="6676804" y="11204991"/>
                  <a:pt x="6664188" y="11236922"/>
                </a:cubicBezTo>
                <a:close/>
                <a:moveTo>
                  <a:pt x="8235612" y="7680437"/>
                </a:moveTo>
                <a:cubicBezTo>
                  <a:pt x="8246419" y="7661221"/>
                  <a:pt x="8250274" y="7631115"/>
                  <a:pt x="8254011" y="7614589"/>
                </a:cubicBezTo>
                <a:cubicBezTo>
                  <a:pt x="8243729" y="7635707"/>
                  <a:pt x="8210587" y="7679516"/>
                  <a:pt x="8222233" y="7695115"/>
                </a:cubicBezTo>
                <a:cubicBezTo>
                  <a:pt x="8227634" y="7692037"/>
                  <a:pt x="8232009" y="7686842"/>
                  <a:pt x="8235612" y="7680437"/>
                </a:cubicBezTo>
                <a:close/>
                <a:moveTo>
                  <a:pt x="8966822" y="6026555"/>
                </a:moveTo>
                <a:cubicBezTo>
                  <a:pt x="8970099" y="6013132"/>
                  <a:pt x="8956965" y="5986671"/>
                  <a:pt x="8941187" y="5991923"/>
                </a:cubicBezTo>
                <a:cubicBezTo>
                  <a:pt x="8949018" y="6003597"/>
                  <a:pt x="8952563" y="6017023"/>
                  <a:pt x="8966822" y="6026555"/>
                </a:cubicBezTo>
                <a:close/>
                <a:moveTo>
                  <a:pt x="8473896" y="7142357"/>
                </a:moveTo>
                <a:cubicBezTo>
                  <a:pt x="8475969" y="7129110"/>
                  <a:pt x="8455576" y="7118820"/>
                  <a:pt x="8469432" y="7105574"/>
                </a:cubicBezTo>
                <a:cubicBezTo>
                  <a:pt x="8478387" y="7102726"/>
                  <a:pt x="8484653" y="7116672"/>
                  <a:pt x="8489588" y="7106703"/>
                </a:cubicBezTo>
                <a:cubicBezTo>
                  <a:pt x="8479286" y="7103099"/>
                  <a:pt x="8483371" y="7087512"/>
                  <a:pt x="8471026" y="7085807"/>
                </a:cubicBezTo>
                <a:cubicBezTo>
                  <a:pt x="8457861" y="7090710"/>
                  <a:pt x="8459529" y="7113293"/>
                  <a:pt x="8451620" y="7124355"/>
                </a:cubicBezTo>
                <a:cubicBezTo>
                  <a:pt x="8455734" y="7132783"/>
                  <a:pt x="8463593" y="7138752"/>
                  <a:pt x="8473896" y="7142357"/>
                </a:cubicBezTo>
                <a:close/>
                <a:moveTo>
                  <a:pt x="9499180" y="4822363"/>
                </a:moveTo>
                <a:cubicBezTo>
                  <a:pt x="9498620" y="4816850"/>
                  <a:pt x="9504070" y="4815667"/>
                  <a:pt x="9502160" y="4809057"/>
                </a:cubicBezTo>
                <a:cubicBezTo>
                  <a:pt x="9499098" y="4809373"/>
                  <a:pt x="9496311" y="4809352"/>
                  <a:pt x="9493249" y="4809670"/>
                </a:cubicBezTo>
                <a:cubicBezTo>
                  <a:pt x="9493809" y="4815182"/>
                  <a:pt x="9488360" y="4816365"/>
                  <a:pt x="9490332" y="4823589"/>
                </a:cubicBezTo>
                <a:cubicBezTo>
                  <a:pt x="9493056" y="4822997"/>
                  <a:pt x="9496118" y="4822680"/>
                  <a:pt x="9499180" y="4822363"/>
                </a:cubicBezTo>
                <a:close/>
                <a:moveTo>
                  <a:pt x="6314673" y="12031443"/>
                </a:moveTo>
                <a:cubicBezTo>
                  <a:pt x="6309345" y="12021964"/>
                  <a:pt x="6313688" y="12011058"/>
                  <a:pt x="6302353" y="12002251"/>
                </a:cubicBezTo>
                <a:cubicBezTo>
                  <a:pt x="6296992" y="12012231"/>
                  <a:pt x="6303235" y="12032563"/>
                  <a:pt x="6314673" y="12031443"/>
                </a:cubicBezTo>
                <a:close/>
                <a:moveTo>
                  <a:pt x="6481751" y="11653633"/>
                </a:moveTo>
                <a:cubicBezTo>
                  <a:pt x="6490154" y="11646432"/>
                  <a:pt x="6483531" y="11642083"/>
                  <a:pt x="6481138" y="11636755"/>
                </a:cubicBezTo>
                <a:cubicBezTo>
                  <a:pt x="6475644" y="11643817"/>
                  <a:pt x="6474159" y="11649329"/>
                  <a:pt x="6481751" y="11653633"/>
                </a:cubicBezTo>
                <a:close/>
                <a:moveTo>
                  <a:pt x="9124926" y="5677443"/>
                </a:moveTo>
                <a:cubicBezTo>
                  <a:pt x="9118495" y="5668870"/>
                  <a:pt x="9127842" y="5654994"/>
                  <a:pt x="9112060" y="5649565"/>
                </a:cubicBezTo>
                <a:cubicBezTo>
                  <a:pt x="9106995" y="5659728"/>
                  <a:pt x="9113042" y="5684692"/>
                  <a:pt x="9124926" y="5677443"/>
                </a:cubicBezTo>
                <a:close/>
                <a:moveTo>
                  <a:pt x="9835626" y="4070845"/>
                </a:moveTo>
                <a:cubicBezTo>
                  <a:pt x="9792263" y="4025497"/>
                  <a:pt x="9745582" y="3963924"/>
                  <a:pt x="9668020" y="3942033"/>
                </a:cubicBezTo>
                <a:cubicBezTo>
                  <a:pt x="9673517" y="3979220"/>
                  <a:pt x="9728627" y="3996904"/>
                  <a:pt x="9765740" y="4021872"/>
                </a:cubicBezTo>
                <a:cubicBezTo>
                  <a:pt x="9778594" y="4045645"/>
                  <a:pt x="9805995" y="4063466"/>
                  <a:pt x="9824774" y="4084618"/>
                </a:cubicBezTo>
                <a:cubicBezTo>
                  <a:pt x="9827144" y="4077095"/>
                  <a:pt x="9832857" y="4078191"/>
                  <a:pt x="9835626" y="4070845"/>
                </a:cubicBezTo>
                <a:close/>
                <a:moveTo>
                  <a:pt x="9894767" y="3936995"/>
                </a:moveTo>
                <a:cubicBezTo>
                  <a:pt x="9842670" y="3937306"/>
                  <a:pt x="9796543" y="3952159"/>
                  <a:pt x="9751928" y="3970061"/>
                </a:cubicBezTo>
                <a:cubicBezTo>
                  <a:pt x="9800823" y="3964049"/>
                  <a:pt x="9857987" y="3971689"/>
                  <a:pt x="9894767" y="3936995"/>
                </a:cubicBezTo>
                <a:close/>
                <a:moveTo>
                  <a:pt x="8452365" y="7211188"/>
                </a:moveTo>
                <a:cubicBezTo>
                  <a:pt x="8450887" y="7203001"/>
                  <a:pt x="8449007" y="7195280"/>
                  <a:pt x="8440135" y="7193316"/>
                </a:cubicBezTo>
                <a:cubicBezTo>
                  <a:pt x="8437128" y="7205763"/>
                  <a:pt x="8442657" y="7209722"/>
                  <a:pt x="8452365" y="7211188"/>
                </a:cubicBezTo>
                <a:close/>
                <a:moveTo>
                  <a:pt x="8519026" y="7062174"/>
                </a:moveTo>
                <a:cubicBezTo>
                  <a:pt x="8511520" y="7060982"/>
                  <a:pt x="8513787" y="7050336"/>
                  <a:pt x="8503372" y="7051104"/>
                </a:cubicBezTo>
                <a:cubicBezTo>
                  <a:pt x="8500541" y="7060046"/>
                  <a:pt x="8515601" y="7068977"/>
                  <a:pt x="8519026" y="7062174"/>
                </a:cubicBezTo>
                <a:close/>
                <a:moveTo>
                  <a:pt x="8342048" y="7464827"/>
                </a:moveTo>
                <a:lnTo>
                  <a:pt x="8333299" y="7460961"/>
                </a:lnTo>
                <a:cubicBezTo>
                  <a:pt x="8324661" y="7467599"/>
                  <a:pt x="8342956" y="7475683"/>
                  <a:pt x="8342048" y="7464827"/>
                </a:cubicBezTo>
                <a:close/>
                <a:moveTo>
                  <a:pt x="7866737" y="8542798"/>
                </a:moveTo>
                <a:lnTo>
                  <a:pt x="7862850" y="8551596"/>
                </a:lnTo>
                <a:cubicBezTo>
                  <a:pt x="7824973" y="8570711"/>
                  <a:pt x="7772665" y="8584884"/>
                  <a:pt x="7726995" y="8556100"/>
                </a:cubicBezTo>
                <a:cubicBezTo>
                  <a:pt x="7756761" y="8512370"/>
                  <a:pt x="7805354" y="8515198"/>
                  <a:pt x="7858136" y="8528959"/>
                </a:cubicBezTo>
                <a:cubicBezTo>
                  <a:pt x="7868154" y="8530996"/>
                  <a:pt x="7860560" y="8539590"/>
                  <a:pt x="7866737" y="8542798"/>
                </a:cubicBezTo>
                <a:close/>
                <a:moveTo>
                  <a:pt x="6562369" y="11499784"/>
                </a:moveTo>
                <a:cubicBezTo>
                  <a:pt x="6551385" y="11481613"/>
                  <a:pt x="6553555" y="11461642"/>
                  <a:pt x="6531361" y="11445177"/>
                </a:cubicBezTo>
                <a:cubicBezTo>
                  <a:pt x="6528090" y="11466563"/>
                  <a:pt x="6545872" y="11484409"/>
                  <a:pt x="6555532" y="11503423"/>
                </a:cubicBezTo>
                <a:cubicBezTo>
                  <a:pt x="6558316" y="11504653"/>
                  <a:pt x="6560213" y="11503588"/>
                  <a:pt x="6562369" y="11499784"/>
                </a:cubicBezTo>
                <a:close/>
                <a:moveTo>
                  <a:pt x="7374364" y="9664767"/>
                </a:moveTo>
                <a:cubicBezTo>
                  <a:pt x="7370491" y="9653936"/>
                  <a:pt x="7371823" y="9621075"/>
                  <a:pt x="7360921" y="9628393"/>
                </a:cubicBezTo>
                <a:cubicBezTo>
                  <a:pt x="7369817" y="9636062"/>
                  <a:pt x="7360291" y="9662437"/>
                  <a:pt x="7374364" y="9664767"/>
                </a:cubicBezTo>
                <a:close/>
                <a:moveTo>
                  <a:pt x="7397653" y="9615096"/>
                </a:moveTo>
                <a:cubicBezTo>
                  <a:pt x="7396880" y="9608664"/>
                  <a:pt x="7401752" y="9607676"/>
                  <a:pt x="7401022" y="9601860"/>
                </a:cubicBezTo>
                <a:cubicBezTo>
                  <a:pt x="7389694" y="9599011"/>
                  <a:pt x="7388017" y="9614282"/>
                  <a:pt x="7397653" y="9615096"/>
                </a:cubicBezTo>
                <a:close/>
                <a:moveTo>
                  <a:pt x="9879227" y="4003453"/>
                </a:moveTo>
                <a:cubicBezTo>
                  <a:pt x="9880764" y="3998895"/>
                  <a:pt x="9884378" y="3992873"/>
                  <a:pt x="9880343" y="3990138"/>
                </a:cubicBezTo>
                <a:cubicBezTo>
                  <a:pt x="9879287" y="3992528"/>
                  <a:pt x="9877832" y="3994742"/>
                  <a:pt x="9874994" y="3992536"/>
                </a:cubicBezTo>
                <a:cubicBezTo>
                  <a:pt x="9872882" y="3997316"/>
                  <a:pt x="9871919" y="4001652"/>
                  <a:pt x="9879227" y="4003453"/>
                </a:cubicBezTo>
                <a:close/>
                <a:moveTo>
                  <a:pt x="10129256" y="3438091"/>
                </a:moveTo>
                <a:cubicBezTo>
                  <a:pt x="10128801" y="3437154"/>
                  <a:pt x="10127588" y="3434654"/>
                  <a:pt x="10125161" y="3429654"/>
                </a:cubicBezTo>
                <a:cubicBezTo>
                  <a:pt x="10125161" y="3429654"/>
                  <a:pt x="10130621" y="3440903"/>
                  <a:pt x="10129256" y="3438091"/>
                </a:cubicBezTo>
                <a:close/>
                <a:moveTo>
                  <a:pt x="9513073" y="4834233"/>
                </a:moveTo>
                <a:cubicBezTo>
                  <a:pt x="9497249" y="4839894"/>
                  <a:pt x="9484061" y="4847140"/>
                  <a:pt x="9485840" y="4867691"/>
                </a:cubicBezTo>
                <a:cubicBezTo>
                  <a:pt x="9502677" y="4862853"/>
                  <a:pt x="9507369" y="4848131"/>
                  <a:pt x="9513073" y="4834233"/>
                </a:cubicBezTo>
                <a:close/>
                <a:moveTo>
                  <a:pt x="8489760" y="7150353"/>
                </a:moveTo>
                <a:cubicBezTo>
                  <a:pt x="8498503" y="7138796"/>
                  <a:pt x="8487675" y="7122125"/>
                  <a:pt x="8475234" y="7119115"/>
                </a:cubicBezTo>
                <a:cubicBezTo>
                  <a:pt x="8478299" y="7131121"/>
                  <a:pt x="8480968" y="7143581"/>
                  <a:pt x="8489760" y="7150353"/>
                </a:cubicBezTo>
                <a:close/>
                <a:moveTo>
                  <a:pt x="6456020" y="11753769"/>
                </a:moveTo>
                <a:cubicBezTo>
                  <a:pt x="6445257" y="11731931"/>
                  <a:pt x="6442380" y="11708359"/>
                  <a:pt x="6429677" y="11686614"/>
                </a:cubicBezTo>
                <a:cubicBezTo>
                  <a:pt x="6425262" y="11683714"/>
                  <a:pt x="6422992" y="11693150"/>
                  <a:pt x="6418623" y="11691220"/>
                </a:cubicBezTo>
                <a:cubicBezTo>
                  <a:pt x="6420625" y="11680242"/>
                  <a:pt x="6413374" y="11670869"/>
                  <a:pt x="6401717" y="11662872"/>
                </a:cubicBezTo>
                <a:cubicBezTo>
                  <a:pt x="6400426" y="11676537"/>
                  <a:pt x="6410081" y="11695512"/>
                  <a:pt x="6424858" y="11699669"/>
                </a:cubicBezTo>
                <a:cubicBezTo>
                  <a:pt x="6423800" y="11718180"/>
                  <a:pt x="6438942" y="11746223"/>
                  <a:pt x="6456020" y="11753769"/>
                </a:cubicBezTo>
                <a:close/>
                <a:moveTo>
                  <a:pt x="10151467" y="3392715"/>
                </a:moveTo>
                <a:cubicBezTo>
                  <a:pt x="10152653" y="3388954"/>
                  <a:pt x="10152868" y="3385240"/>
                  <a:pt x="10154054" y="3381479"/>
                </a:cubicBezTo>
                <a:cubicBezTo>
                  <a:pt x="10151315" y="3381221"/>
                  <a:pt x="10148753" y="3380565"/>
                  <a:pt x="10146588" y="3380085"/>
                </a:cubicBezTo>
                <a:cubicBezTo>
                  <a:pt x="10145975" y="3383623"/>
                  <a:pt x="10145187" y="3387559"/>
                  <a:pt x="10144177" y="3390922"/>
                </a:cubicBezTo>
                <a:cubicBezTo>
                  <a:pt x="10146739" y="3391578"/>
                  <a:pt x="10149302" y="3392234"/>
                  <a:pt x="10151467" y="3392715"/>
                </a:cubicBezTo>
                <a:close/>
                <a:moveTo>
                  <a:pt x="8507649" y="7113529"/>
                </a:moveTo>
                <a:cubicBezTo>
                  <a:pt x="8509807" y="7103133"/>
                  <a:pt x="8493731" y="7085983"/>
                  <a:pt x="8484352" y="7083075"/>
                </a:cubicBezTo>
                <a:cubicBezTo>
                  <a:pt x="8487179" y="7097712"/>
                  <a:pt x="8497336" y="7105259"/>
                  <a:pt x="8498491" y="7120892"/>
                </a:cubicBezTo>
                <a:cubicBezTo>
                  <a:pt x="8504186" y="7119704"/>
                  <a:pt x="8506931" y="7116991"/>
                  <a:pt x="8507649" y="7113529"/>
                </a:cubicBezTo>
                <a:close/>
                <a:moveTo>
                  <a:pt x="8333804" y="7508230"/>
                </a:moveTo>
                <a:cubicBezTo>
                  <a:pt x="8327838" y="7505594"/>
                  <a:pt x="8333340" y="7498521"/>
                  <a:pt x="8324110" y="7496819"/>
                </a:cubicBezTo>
                <a:cubicBezTo>
                  <a:pt x="8317590" y="7502967"/>
                  <a:pt x="8328477" y="7514906"/>
                  <a:pt x="8333804" y="7508230"/>
                </a:cubicBezTo>
                <a:close/>
                <a:moveTo>
                  <a:pt x="9159403" y="5640474"/>
                </a:moveTo>
                <a:cubicBezTo>
                  <a:pt x="9156670" y="5619599"/>
                  <a:pt x="9147312" y="5601278"/>
                  <a:pt x="9133474" y="5584139"/>
                </a:cubicBezTo>
                <a:cubicBezTo>
                  <a:pt x="9131531" y="5602682"/>
                  <a:pt x="9143039" y="5651835"/>
                  <a:pt x="9159403" y="5640474"/>
                </a:cubicBezTo>
                <a:close/>
                <a:moveTo>
                  <a:pt x="10178005" y="3335882"/>
                </a:moveTo>
                <a:cubicBezTo>
                  <a:pt x="10178487" y="3333714"/>
                  <a:pt x="10179145" y="3331149"/>
                  <a:pt x="10179230" y="3328805"/>
                </a:cubicBezTo>
                <a:cubicBezTo>
                  <a:pt x="10177065" y="3328325"/>
                  <a:pt x="10174502" y="3327669"/>
                  <a:pt x="10172161" y="3327587"/>
                </a:cubicBezTo>
                <a:cubicBezTo>
                  <a:pt x="10171679" y="3329754"/>
                  <a:pt x="10171021" y="3332320"/>
                  <a:pt x="10170362" y="3334885"/>
                </a:cubicBezTo>
                <a:cubicBezTo>
                  <a:pt x="10173101" y="3335143"/>
                  <a:pt x="10175664" y="3335800"/>
                  <a:pt x="10178005" y="3335882"/>
                </a:cubicBezTo>
                <a:close/>
                <a:moveTo>
                  <a:pt x="9903178" y="3960709"/>
                </a:moveTo>
                <a:cubicBezTo>
                  <a:pt x="9905683" y="3955983"/>
                  <a:pt x="9907089" y="3951723"/>
                  <a:pt x="9902989" y="3949674"/>
                </a:cubicBezTo>
                <a:cubicBezTo>
                  <a:pt x="9898566" y="3951053"/>
                  <a:pt x="9880826" y="3971783"/>
                  <a:pt x="9896768" y="3974541"/>
                </a:cubicBezTo>
                <a:cubicBezTo>
                  <a:pt x="9897068" y="3970626"/>
                  <a:pt x="9900673" y="3965434"/>
                  <a:pt x="9903178" y="3960709"/>
                </a:cubicBezTo>
                <a:close/>
                <a:moveTo>
                  <a:pt x="9010377" y="5983168"/>
                </a:moveTo>
                <a:cubicBezTo>
                  <a:pt x="8993186" y="5970716"/>
                  <a:pt x="9005019" y="5948928"/>
                  <a:pt x="8977894" y="5939782"/>
                </a:cubicBezTo>
                <a:cubicBezTo>
                  <a:pt x="8971706" y="5958069"/>
                  <a:pt x="8994226" y="5995037"/>
                  <a:pt x="9010377" y="5983168"/>
                </a:cubicBezTo>
                <a:close/>
                <a:moveTo>
                  <a:pt x="7678907" y="8998015"/>
                </a:moveTo>
                <a:cubicBezTo>
                  <a:pt x="7685360" y="8990016"/>
                  <a:pt x="7682497" y="8965912"/>
                  <a:pt x="7664304" y="8963369"/>
                </a:cubicBezTo>
                <a:cubicBezTo>
                  <a:pt x="7664997" y="8977350"/>
                  <a:pt x="7669720" y="8988893"/>
                  <a:pt x="7678907" y="8998015"/>
                </a:cubicBezTo>
                <a:close/>
                <a:moveTo>
                  <a:pt x="5745235" y="13375256"/>
                </a:moveTo>
                <a:cubicBezTo>
                  <a:pt x="5737934" y="13369171"/>
                  <a:pt x="5750330" y="13355110"/>
                  <a:pt x="5733270" y="13352815"/>
                </a:cubicBezTo>
                <a:cubicBezTo>
                  <a:pt x="5727672" y="13362254"/>
                  <a:pt x="5735214" y="13381788"/>
                  <a:pt x="5745235" y="13375256"/>
                </a:cubicBezTo>
                <a:close/>
                <a:moveTo>
                  <a:pt x="8632938" y="6842478"/>
                </a:moveTo>
                <a:cubicBezTo>
                  <a:pt x="8634296" y="6841668"/>
                  <a:pt x="8635050" y="6840090"/>
                  <a:pt x="8634608" y="6837066"/>
                </a:cubicBezTo>
                <a:cubicBezTo>
                  <a:pt x="8609777" y="6814013"/>
                  <a:pt x="8590702" y="6786167"/>
                  <a:pt x="8563025" y="6765946"/>
                </a:cubicBezTo>
                <a:cubicBezTo>
                  <a:pt x="8573872" y="6800507"/>
                  <a:pt x="8601581" y="6821163"/>
                  <a:pt x="8627650" y="6843251"/>
                </a:cubicBezTo>
                <a:cubicBezTo>
                  <a:pt x="8629619" y="6843323"/>
                  <a:pt x="8631580" y="6843288"/>
                  <a:pt x="8632938" y="6842478"/>
                </a:cubicBezTo>
                <a:close/>
                <a:moveTo>
                  <a:pt x="8483712" y="7186602"/>
                </a:moveTo>
                <a:cubicBezTo>
                  <a:pt x="8487411" y="7165808"/>
                  <a:pt x="8475920" y="7157925"/>
                  <a:pt x="8463254" y="7151876"/>
                </a:cubicBezTo>
                <a:cubicBezTo>
                  <a:pt x="8469794" y="7163617"/>
                  <a:pt x="8468941" y="7181580"/>
                  <a:pt x="8483712" y="7186602"/>
                </a:cubicBezTo>
                <a:close/>
                <a:moveTo>
                  <a:pt x="6594621" y="11465517"/>
                </a:moveTo>
                <a:cubicBezTo>
                  <a:pt x="6603643" y="11450477"/>
                  <a:pt x="6586945" y="11422646"/>
                  <a:pt x="6573487" y="11426212"/>
                </a:cubicBezTo>
                <a:cubicBezTo>
                  <a:pt x="6580134" y="11439138"/>
                  <a:pt x="6584663" y="11452555"/>
                  <a:pt x="6594621" y="11465517"/>
                </a:cubicBezTo>
                <a:close/>
                <a:moveTo>
                  <a:pt x="10452944" y="2734578"/>
                </a:moveTo>
                <a:cubicBezTo>
                  <a:pt x="10445946" y="2731010"/>
                  <a:pt x="10453578" y="2719129"/>
                  <a:pt x="10440527" y="2719559"/>
                </a:cubicBezTo>
                <a:cubicBezTo>
                  <a:pt x="10428969" y="2714452"/>
                  <a:pt x="10434368" y="2737810"/>
                  <a:pt x="10421346" y="2730627"/>
                </a:cubicBezTo>
                <a:cubicBezTo>
                  <a:pt x="10421376" y="2723013"/>
                  <a:pt x="10424057" y="2713712"/>
                  <a:pt x="10413657" y="2712453"/>
                </a:cubicBezTo>
                <a:cubicBezTo>
                  <a:pt x="10392161" y="2715825"/>
                  <a:pt x="10353203" y="2680022"/>
                  <a:pt x="10338607" y="2705509"/>
                </a:cubicBezTo>
                <a:cubicBezTo>
                  <a:pt x="10366903" y="2718011"/>
                  <a:pt x="10422613" y="2745009"/>
                  <a:pt x="10452944" y="2734578"/>
                </a:cubicBezTo>
                <a:close/>
                <a:moveTo>
                  <a:pt x="7661709" y="9052190"/>
                </a:moveTo>
                <a:cubicBezTo>
                  <a:pt x="7664295" y="9023095"/>
                  <a:pt x="7646694" y="9007063"/>
                  <a:pt x="7634940" y="8986929"/>
                </a:cubicBezTo>
                <a:cubicBezTo>
                  <a:pt x="7635514" y="9013547"/>
                  <a:pt x="7639663" y="9038143"/>
                  <a:pt x="7661709" y="9052190"/>
                </a:cubicBezTo>
                <a:close/>
                <a:moveTo>
                  <a:pt x="7578840" y="9242113"/>
                </a:moveTo>
                <a:cubicBezTo>
                  <a:pt x="7573395" y="9237079"/>
                  <a:pt x="7569748" y="9230816"/>
                  <a:pt x="7567878" y="9223758"/>
                </a:cubicBezTo>
                <a:cubicBezTo>
                  <a:pt x="7576889" y="9207151"/>
                  <a:pt x="7589360" y="9191133"/>
                  <a:pt x="7572233" y="9174250"/>
                </a:cubicBezTo>
                <a:cubicBezTo>
                  <a:pt x="7566377" y="9198407"/>
                  <a:pt x="7560503" y="9222998"/>
                  <a:pt x="7554213" y="9247135"/>
                </a:cubicBezTo>
                <a:cubicBezTo>
                  <a:pt x="7563782" y="9247556"/>
                  <a:pt x="7576603" y="9253350"/>
                  <a:pt x="7578840" y="9242113"/>
                </a:cubicBezTo>
                <a:close/>
                <a:moveTo>
                  <a:pt x="6325591" y="12079964"/>
                </a:moveTo>
                <a:cubicBezTo>
                  <a:pt x="6316036" y="12075742"/>
                  <a:pt x="6304373" y="12060139"/>
                  <a:pt x="6296341" y="12063241"/>
                </a:cubicBezTo>
                <a:cubicBezTo>
                  <a:pt x="6302243" y="12072498"/>
                  <a:pt x="6313825" y="12090439"/>
                  <a:pt x="6325591" y="12079964"/>
                </a:cubicBezTo>
                <a:close/>
                <a:moveTo>
                  <a:pt x="5677356" y="13548258"/>
                </a:moveTo>
                <a:cubicBezTo>
                  <a:pt x="5682733" y="13538243"/>
                  <a:pt x="5680208" y="13505202"/>
                  <a:pt x="5656996" y="13496375"/>
                </a:cubicBezTo>
                <a:cubicBezTo>
                  <a:pt x="5658483" y="13515617"/>
                  <a:pt x="5654053" y="13537485"/>
                  <a:pt x="5677356" y="13548258"/>
                </a:cubicBezTo>
                <a:close/>
                <a:moveTo>
                  <a:pt x="7674979" y="9027924"/>
                </a:moveTo>
                <a:cubicBezTo>
                  <a:pt x="7671737" y="9002496"/>
                  <a:pt x="7662726" y="8979430"/>
                  <a:pt x="7640264" y="8964929"/>
                </a:cubicBezTo>
                <a:cubicBezTo>
                  <a:pt x="7648840" y="8987975"/>
                  <a:pt x="7649811" y="9015483"/>
                  <a:pt x="7674979" y="9027924"/>
                </a:cubicBezTo>
                <a:close/>
                <a:moveTo>
                  <a:pt x="6583735" y="11498761"/>
                </a:moveTo>
                <a:cubicBezTo>
                  <a:pt x="6563086" y="11482026"/>
                  <a:pt x="6572007" y="11460758"/>
                  <a:pt x="6552505" y="11443579"/>
                </a:cubicBezTo>
                <a:cubicBezTo>
                  <a:pt x="6545664" y="11467669"/>
                  <a:pt x="6566229" y="11486745"/>
                  <a:pt x="6577878" y="11506637"/>
                </a:cubicBezTo>
                <a:cubicBezTo>
                  <a:pt x="6579904" y="11504203"/>
                  <a:pt x="6581533" y="11501592"/>
                  <a:pt x="6583735" y="11498761"/>
                </a:cubicBezTo>
                <a:close/>
                <a:moveTo>
                  <a:pt x="8529839" y="7096305"/>
                </a:moveTo>
                <a:cubicBezTo>
                  <a:pt x="8522623" y="7087232"/>
                  <a:pt x="8509766" y="7066788"/>
                  <a:pt x="8498708" y="7070660"/>
                </a:cubicBezTo>
                <a:cubicBezTo>
                  <a:pt x="8502612" y="7082162"/>
                  <a:pt x="8510567" y="7089434"/>
                  <a:pt x="8513235" y="7101897"/>
                </a:cubicBezTo>
                <a:cubicBezTo>
                  <a:pt x="8521175" y="7103057"/>
                  <a:pt x="8529082" y="7103784"/>
                  <a:pt x="8529839" y="7096305"/>
                </a:cubicBezTo>
                <a:close/>
                <a:moveTo>
                  <a:pt x="6802385" y="11006112"/>
                </a:moveTo>
                <a:cubicBezTo>
                  <a:pt x="6791792" y="11015019"/>
                  <a:pt x="6785273" y="10998165"/>
                  <a:pt x="6780475" y="10989791"/>
                </a:cubicBezTo>
                <a:cubicBezTo>
                  <a:pt x="6736092" y="10982852"/>
                  <a:pt x="6717550" y="10955539"/>
                  <a:pt x="6707684" y="10920860"/>
                </a:cubicBezTo>
                <a:cubicBezTo>
                  <a:pt x="6750272" y="10924112"/>
                  <a:pt x="6792099" y="10963089"/>
                  <a:pt x="6802385" y="11006112"/>
                </a:cubicBezTo>
                <a:close/>
                <a:moveTo>
                  <a:pt x="8301465" y="7613695"/>
                </a:moveTo>
                <a:cubicBezTo>
                  <a:pt x="8299254" y="7612244"/>
                  <a:pt x="8298940" y="7609729"/>
                  <a:pt x="8300918" y="7606327"/>
                </a:cubicBezTo>
                <a:lnTo>
                  <a:pt x="8292168" y="7602461"/>
                </a:lnTo>
                <a:cubicBezTo>
                  <a:pt x="8288433" y="7609839"/>
                  <a:pt x="8285271" y="7616995"/>
                  <a:pt x="8291459" y="7620205"/>
                </a:cubicBezTo>
                <a:cubicBezTo>
                  <a:pt x="8294187" y="7616183"/>
                  <a:pt x="8298913" y="7617321"/>
                  <a:pt x="8301465" y="7613695"/>
                </a:cubicBezTo>
                <a:close/>
                <a:moveTo>
                  <a:pt x="9516461" y="4864521"/>
                </a:moveTo>
                <a:cubicBezTo>
                  <a:pt x="9500797" y="4874808"/>
                  <a:pt x="9470234" y="4893756"/>
                  <a:pt x="9486410" y="4915912"/>
                </a:cubicBezTo>
                <a:cubicBezTo>
                  <a:pt x="9495140" y="4898296"/>
                  <a:pt x="9512179" y="4886319"/>
                  <a:pt x="9516461" y="4864521"/>
                </a:cubicBezTo>
                <a:close/>
                <a:moveTo>
                  <a:pt x="10162905" y="3401934"/>
                </a:moveTo>
                <a:cubicBezTo>
                  <a:pt x="10148006" y="3429869"/>
                  <a:pt x="10130991" y="3456273"/>
                  <a:pt x="10115746" y="3477865"/>
                </a:cubicBezTo>
                <a:cubicBezTo>
                  <a:pt x="10103612" y="3484882"/>
                  <a:pt x="10095329" y="3470272"/>
                  <a:pt x="10083135" y="3467740"/>
                </a:cubicBezTo>
                <a:cubicBezTo>
                  <a:pt x="10020533" y="3482453"/>
                  <a:pt x="9924059" y="3472677"/>
                  <a:pt x="9867285" y="3433309"/>
                </a:cubicBezTo>
                <a:cubicBezTo>
                  <a:pt x="9856548" y="3403808"/>
                  <a:pt x="9831511" y="3380843"/>
                  <a:pt x="9822755" y="3347932"/>
                </a:cubicBezTo>
                <a:cubicBezTo>
                  <a:pt x="9798669" y="3258257"/>
                  <a:pt x="9852005" y="3141850"/>
                  <a:pt x="9924762" y="3098774"/>
                </a:cubicBezTo>
                <a:cubicBezTo>
                  <a:pt x="9936322" y="3091979"/>
                  <a:pt x="9950139" y="3087610"/>
                  <a:pt x="9965620" y="3084988"/>
                </a:cubicBezTo>
                <a:lnTo>
                  <a:pt x="10012781" y="3081925"/>
                </a:lnTo>
                <a:lnTo>
                  <a:pt x="10016467" y="3081685"/>
                </a:lnTo>
                <a:cubicBezTo>
                  <a:pt x="10022082" y="3071669"/>
                  <a:pt x="10022682" y="3063721"/>
                  <a:pt x="10020106" y="3057108"/>
                </a:cubicBezTo>
                <a:lnTo>
                  <a:pt x="10018077" y="3054926"/>
                </a:lnTo>
                <a:lnTo>
                  <a:pt x="10004695" y="3040539"/>
                </a:lnTo>
                <a:cubicBezTo>
                  <a:pt x="9990523" y="3031182"/>
                  <a:pt x="9971012" y="3024227"/>
                  <a:pt x="9960881" y="3013800"/>
                </a:cubicBezTo>
                <a:cubicBezTo>
                  <a:pt x="9898412" y="2948586"/>
                  <a:pt x="9905147" y="2802067"/>
                  <a:pt x="9970906" y="2746853"/>
                </a:cubicBezTo>
                <a:cubicBezTo>
                  <a:pt x="9978182" y="2740069"/>
                  <a:pt x="9994959" y="2736532"/>
                  <a:pt x="10012655" y="2727687"/>
                </a:cubicBezTo>
                <a:cubicBezTo>
                  <a:pt x="10039883" y="2714485"/>
                  <a:pt x="10075228" y="2695823"/>
                  <a:pt x="10115460" y="2694079"/>
                </a:cubicBezTo>
                <a:cubicBezTo>
                  <a:pt x="10169870" y="2691458"/>
                  <a:pt x="10230938" y="2710347"/>
                  <a:pt x="10269076" y="2751003"/>
                </a:cubicBezTo>
                <a:cubicBezTo>
                  <a:pt x="10279288" y="2756943"/>
                  <a:pt x="10294970" y="2759111"/>
                  <a:pt x="10305006" y="2765450"/>
                </a:cubicBezTo>
                <a:cubicBezTo>
                  <a:pt x="10335590" y="2831810"/>
                  <a:pt x="10317161" y="2957451"/>
                  <a:pt x="10269837" y="3023668"/>
                </a:cubicBezTo>
                <a:cubicBezTo>
                  <a:pt x="10248643" y="3053343"/>
                  <a:pt x="10216771" y="3063066"/>
                  <a:pt x="10199586" y="3086896"/>
                </a:cubicBezTo>
                <a:cubicBezTo>
                  <a:pt x="10163670" y="3081024"/>
                  <a:pt x="10107066" y="3090769"/>
                  <a:pt x="10067034" y="3080223"/>
                </a:cubicBezTo>
                <a:cubicBezTo>
                  <a:pt x="10061744" y="3112641"/>
                  <a:pt x="10098273" y="3114974"/>
                  <a:pt x="10114857" y="3128015"/>
                </a:cubicBezTo>
                <a:cubicBezTo>
                  <a:pt x="10164386" y="3166562"/>
                  <a:pt x="10216221" y="3237552"/>
                  <a:pt x="10197362" y="3316821"/>
                </a:cubicBezTo>
                <a:cubicBezTo>
                  <a:pt x="10190584" y="3344535"/>
                  <a:pt x="10177803" y="3374000"/>
                  <a:pt x="10162905" y="3401934"/>
                </a:cubicBezTo>
                <a:close/>
                <a:moveTo>
                  <a:pt x="7442964" y="9558034"/>
                </a:moveTo>
                <a:cubicBezTo>
                  <a:pt x="7444980" y="9553863"/>
                  <a:pt x="7445262" y="9549206"/>
                  <a:pt x="7441076" y="9544733"/>
                </a:cubicBezTo>
                <a:cubicBezTo>
                  <a:pt x="7429703" y="9541270"/>
                  <a:pt x="7419848" y="9567361"/>
                  <a:pt x="7434446" y="9568416"/>
                </a:cubicBezTo>
                <a:cubicBezTo>
                  <a:pt x="7437198" y="9565888"/>
                  <a:pt x="7440949" y="9562204"/>
                  <a:pt x="7442964" y="9558034"/>
                </a:cubicBezTo>
                <a:close/>
                <a:moveTo>
                  <a:pt x="7654320" y="9081510"/>
                </a:moveTo>
                <a:cubicBezTo>
                  <a:pt x="7651552" y="9055232"/>
                  <a:pt x="7638057" y="9035021"/>
                  <a:pt x="7624109" y="9015226"/>
                </a:cubicBezTo>
                <a:cubicBezTo>
                  <a:pt x="7622015" y="9043036"/>
                  <a:pt x="7636715" y="9075506"/>
                  <a:pt x="7654320" y="9081510"/>
                </a:cubicBezTo>
                <a:close/>
                <a:moveTo>
                  <a:pt x="5712822" y="13477679"/>
                </a:moveTo>
                <a:cubicBezTo>
                  <a:pt x="5714271" y="13442104"/>
                  <a:pt x="5700793" y="13412324"/>
                  <a:pt x="5690583" y="13381605"/>
                </a:cubicBezTo>
                <a:cubicBezTo>
                  <a:pt x="5682421" y="13419455"/>
                  <a:pt x="5698196" y="13448344"/>
                  <a:pt x="5712822" y="13477679"/>
                </a:cubicBezTo>
                <a:close/>
                <a:moveTo>
                  <a:pt x="8474208" y="7229219"/>
                </a:moveTo>
                <a:cubicBezTo>
                  <a:pt x="8482732" y="7202825"/>
                  <a:pt x="8467269" y="7182577"/>
                  <a:pt x="8444798" y="7173762"/>
                </a:cubicBezTo>
                <a:cubicBezTo>
                  <a:pt x="8451580" y="7194652"/>
                  <a:pt x="8457557" y="7216478"/>
                  <a:pt x="8474208" y="7229219"/>
                </a:cubicBezTo>
                <a:close/>
                <a:moveTo>
                  <a:pt x="7642012" y="9113666"/>
                </a:moveTo>
                <a:cubicBezTo>
                  <a:pt x="7655505" y="9094205"/>
                  <a:pt x="7629812" y="9073895"/>
                  <a:pt x="7620949" y="9057375"/>
                </a:cubicBezTo>
                <a:cubicBezTo>
                  <a:pt x="7617666" y="9082516"/>
                  <a:pt x="7626925" y="9099925"/>
                  <a:pt x="7642012" y="9113666"/>
                </a:cubicBezTo>
                <a:close/>
                <a:moveTo>
                  <a:pt x="6597834" y="11484061"/>
                </a:moveTo>
                <a:cubicBezTo>
                  <a:pt x="6591547" y="11474624"/>
                  <a:pt x="6588150" y="11452193"/>
                  <a:pt x="6571242" y="11452809"/>
                </a:cubicBezTo>
                <a:cubicBezTo>
                  <a:pt x="6575984" y="11462515"/>
                  <a:pt x="6583618" y="11483963"/>
                  <a:pt x="6597834" y="11484061"/>
                </a:cubicBezTo>
                <a:close/>
                <a:moveTo>
                  <a:pt x="6632299" y="11406059"/>
                </a:moveTo>
                <a:cubicBezTo>
                  <a:pt x="6637009" y="11398626"/>
                  <a:pt x="6636335" y="11392621"/>
                  <a:pt x="6629261" y="11387117"/>
                </a:cubicBezTo>
                <a:cubicBezTo>
                  <a:pt x="6621860" y="11395263"/>
                  <a:pt x="6630654" y="11400100"/>
                  <a:pt x="6632299" y="11406059"/>
                </a:cubicBezTo>
                <a:close/>
                <a:moveTo>
                  <a:pt x="9923203" y="3964475"/>
                </a:moveTo>
                <a:cubicBezTo>
                  <a:pt x="9912152" y="3988272"/>
                  <a:pt x="9887199" y="4018045"/>
                  <a:pt x="9869908" y="4045044"/>
                </a:cubicBezTo>
                <a:cubicBezTo>
                  <a:pt x="9754230" y="4224857"/>
                  <a:pt x="9646325" y="4347159"/>
                  <a:pt x="9526579" y="4511367"/>
                </a:cubicBezTo>
                <a:cubicBezTo>
                  <a:pt x="9503113" y="4542899"/>
                  <a:pt x="9480668" y="4575357"/>
                  <a:pt x="9457683" y="4604721"/>
                </a:cubicBezTo>
                <a:cubicBezTo>
                  <a:pt x="9431918" y="4637141"/>
                  <a:pt x="9413730" y="4672909"/>
                  <a:pt x="9391122" y="4693868"/>
                </a:cubicBezTo>
                <a:cubicBezTo>
                  <a:pt x="9365159" y="4718106"/>
                  <a:pt x="9323055" y="4731404"/>
                  <a:pt x="9288400" y="4749421"/>
                </a:cubicBezTo>
                <a:cubicBezTo>
                  <a:pt x="9248043" y="4770633"/>
                  <a:pt x="9211404" y="4792059"/>
                  <a:pt x="9176983" y="4814940"/>
                </a:cubicBezTo>
                <a:cubicBezTo>
                  <a:pt x="9170250" y="4812917"/>
                  <a:pt x="9172362" y="4808137"/>
                  <a:pt x="9167177" y="4805846"/>
                </a:cubicBezTo>
                <a:cubicBezTo>
                  <a:pt x="9177793" y="4718167"/>
                  <a:pt x="9177663" y="4634310"/>
                  <a:pt x="9184830" y="4547964"/>
                </a:cubicBezTo>
                <a:cubicBezTo>
                  <a:pt x="9260000" y="4467381"/>
                  <a:pt x="9313435" y="4369101"/>
                  <a:pt x="9384077" y="4283662"/>
                </a:cubicBezTo>
                <a:cubicBezTo>
                  <a:pt x="9406229" y="4257263"/>
                  <a:pt x="9432156" y="4236342"/>
                  <a:pt x="9453686" y="4209192"/>
                </a:cubicBezTo>
                <a:cubicBezTo>
                  <a:pt x="9496569" y="4155292"/>
                  <a:pt x="9538784" y="4099667"/>
                  <a:pt x="9577104" y="4044226"/>
                </a:cubicBezTo>
                <a:cubicBezTo>
                  <a:pt x="9608678" y="3998660"/>
                  <a:pt x="9630223" y="3943426"/>
                  <a:pt x="9672879" y="3921326"/>
                </a:cubicBezTo>
                <a:cubicBezTo>
                  <a:pt x="9698495" y="3865509"/>
                  <a:pt x="9728743" y="3820786"/>
                  <a:pt x="9769909" y="3804217"/>
                </a:cubicBezTo>
                <a:cubicBezTo>
                  <a:pt x="9805754" y="3835291"/>
                  <a:pt x="9926963" y="3892179"/>
                  <a:pt x="9928821" y="3942995"/>
                </a:cubicBezTo>
                <a:cubicBezTo>
                  <a:pt x="9929026" y="3949275"/>
                  <a:pt x="9926887" y="3956543"/>
                  <a:pt x="9923203" y="3964475"/>
                </a:cubicBezTo>
                <a:close/>
                <a:moveTo>
                  <a:pt x="7404262" y="9668060"/>
                </a:moveTo>
                <a:cubicBezTo>
                  <a:pt x="7405895" y="9652174"/>
                  <a:pt x="7419478" y="9647743"/>
                  <a:pt x="7417442" y="9628118"/>
                </a:cubicBezTo>
                <a:cubicBezTo>
                  <a:pt x="7406228" y="9631133"/>
                  <a:pt x="7392186" y="9663414"/>
                  <a:pt x="7404262" y="9668060"/>
                </a:cubicBezTo>
                <a:close/>
                <a:moveTo>
                  <a:pt x="7204946" y="10122173"/>
                </a:moveTo>
                <a:cubicBezTo>
                  <a:pt x="7204312" y="10109559"/>
                  <a:pt x="7197334" y="10102970"/>
                  <a:pt x="7188083" y="10099017"/>
                </a:cubicBezTo>
                <a:cubicBezTo>
                  <a:pt x="7188148" y="10112291"/>
                  <a:pt x="7190249" y="10123870"/>
                  <a:pt x="7204946" y="10122173"/>
                </a:cubicBezTo>
                <a:close/>
                <a:moveTo>
                  <a:pt x="9543694" y="4831063"/>
                </a:moveTo>
                <a:cubicBezTo>
                  <a:pt x="9539216" y="4808315"/>
                  <a:pt x="9548968" y="4797712"/>
                  <a:pt x="9547250" y="4777773"/>
                </a:cubicBezTo>
                <a:cubicBezTo>
                  <a:pt x="9509317" y="4785104"/>
                  <a:pt x="9548863" y="4808864"/>
                  <a:pt x="9530833" y="4832394"/>
                </a:cubicBezTo>
                <a:cubicBezTo>
                  <a:pt x="9535120" y="4831951"/>
                  <a:pt x="9539407" y="4831507"/>
                  <a:pt x="9543694" y="4831063"/>
                </a:cubicBezTo>
                <a:close/>
                <a:moveTo>
                  <a:pt x="7637911" y="9147490"/>
                </a:moveTo>
                <a:cubicBezTo>
                  <a:pt x="7637093" y="9116502"/>
                  <a:pt x="7625510" y="9092452"/>
                  <a:pt x="7600969" y="9075679"/>
                </a:cubicBezTo>
                <a:cubicBezTo>
                  <a:pt x="7609392" y="9102206"/>
                  <a:pt x="7610229" y="9132760"/>
                  <a:pt x="7637911" y="9147490"/>
                </a:cubicBezTo>
                <a:close/>
                <a:moveTo>
                  <a:pt x="6612332" y="11469537"/>
                </a:moveTo>
                <a:cubicBezTo>
                  <a:pt x="6616720" y="11455303"/>
                  <a:pt x="6607725" y="11438011"/>
                  <a:pt x="6602271" y="11425612"/>
                </a:cubicBezTo>
                <a:cubicBezTo>
                  <a:pt x="6595754" y="11411317"/>
                  <a:pt x="6586897" y="11396939"/>
                  <a:pt x="6578308" y="11384105"/>
                </a:cubicBezTo>
                <a:cubicBezTo>
                  <a:pt x="6575099" y="11415033"/>
                  <a:pt x="6600667" y="11441076"/>
                  <a:pt x="6612332" y="11469537"/>
                </a:cubicBezTo>
                <a:close/>
                <a:moveTo>
                  <a:pt x="5733079" y="13460898"/>
                </a:moveTo>
                <a:cubicBezTo>
                  <a:pt x="5731129" y="13427634"/>
                  <a:pt x="5720567" y="13397712"/>
                  <a:pt x="5704264" y="13370019"/>
                </a:cubicBezTo>
                <a:cubicBezTo>
                  <a:pt x="5701622" y="13405065"/>
                  <a:pt x="5727286" y="13428795"/>
                  <a:pt x="5733079" y="13460898"/>
                </a:cubicBezTo>
                <a:close/>
                <a:moveTo>
                  <a:pt x="8551574" y="7082726"/>
                </a:moveTo>
                <a:cubicBezTo>
                  <a:pt x="8554898" y="7071532"/>
                  <a:pt x="8530087" y="7052404"/>
                  <a:pt x="8520442" y="7045916"/>
                </a:cubicBezTo>
                <a:cubicBezTo>
                  <a:pt x="8520585" y="7065551"/>
                  <a:pt x="8533844" y="7073741"/>
                  <a:pt x="8537267" y="7090515"/>
                </a:cubicBezTo>
                <a:cubicBezTo>
                  <a:pt x="8546231" y="7089308"/>
                  <a:pt x="8550466" y="7086458"/>
                  <a:pt x="8551574" y="7082726"/>
                </a:cubicBezTo>
                <a:close/>
                <a:moveTo>
                  <a:pt x="8447802" y="7320681"/>
                </a:moveTo>
                <a:cubicBezTo>
                  <a:pt x="8441712" y="7303230"/>
                  <a:pt x="8426219" y="7294332"/>
                  <a:pt x="8424581" y="7272187"/>
                </a:cubicBezTo>
                <a:cubicBezTo>
                  <a:pt x="8440125" y="7275838"/>
                  <a:pt x="8430821" y="7250330"/>
                  <a:pt x="8449224" y="7257267"/>
                </a:cubicBezTo>
                <a:cubicBezTo>
                  <a:pt x="8448197" y="7243370"/>
                  <a:pt x="8442284" y="7234200"/>
                  <a:pt x="8431016" y="7229357"/>
                </a:cubicBezTo>
                <a:cubicBezTo>
                  <a:pt x="8420180" y="7248060"/>
                  <a:pt x="8418761" y="7287896"/>
                  <a:pt x="8421860" y="7312120"/>
                </a:cubicBezTo>
                <a:cubicBezTo>
                  <a:pt x="8429029" y="7314646"/>
                  <a:pt x="8442208" y="7327644"/>
                  <a:pt x="8447802" y="7320681"/>
                </a:cubicBezTo>
                <a:close/>
                <a:moveTo>
                  <a:pt x="8660938" y="6839046"/>
                </a:moveTo>
                <a:cubicBezTo>
                  <a:pt x="8644817" y="6815791"/>
                  <a:pt x="8619294" y="6801086"/>
                  <a:pt x="8612580" y="6769270"/>
                </a:cubicBezTo>
                <a:cubicBezTo>
                  <a:pt x="8588983" y="6768831"/>
                  <a:pt x="8592860" y="6744531"/>
                  <a:pt x="8567657" y="6745954"/>
                </a:cubicBezTo>
                <a:cubicBezTo>
                  <a:pt x="8558561" y="6729163"/>
                  <a:pt x="8552310" y="6709542"/>
                  <a:pt x="8534180" y="6700403"/>
                </a:cubicBezTo>
                <a:cubicBezTo>
                  <a:pt x="8540752" y="6724366"/>
                  <a:pt x="8557225" y="6740615"/>
                  <a:pt x="8566706" y="6762618"/>
                </a:cubicBezTo>
                <a:cubicBezTo>
                  <a:pt x="8575515" y="6763712"/>
                  <a:pt x="8573763" y="6757731"/>
                  <a:pt x="8579854" y="6763393"/>
                </a:cubicBezTo>
                <a:cubicBezTo>
                  <a:pt x="8599896" y="6792473"/>
                  <a:pt x="8626124" y="6816735"/>
                  <a:pt x="8650683" y="6841986"/>
                </a:cubicBezTo>
                <a:cubicBezTo>
                  <a:pt x="8655313" y="6845573"/>
                  <a:pt x="8658814" y="6845757"/>
                  <a:pt x="8660938" y="6839046"/>
                </a:cubicBezTo>
                <a:close/>
                <a:moveTo>
                  <a:pt x="6585529" y="11536654"/>
                </a:moveTo>
                <a:cubicBezTo>
                  <a:pt x="6583716" y="11535378"/>
                  <a:pt x="6581903" y="11534101"/>
                  <a:pt x="6580091" y="11532825"/>
                </a:cubicBezTo>
                <a:cubicBezTo>
                  <a:pt x="6578814" y="11534639"/>
                  <a:pt x="6577537" y="11536453"/>
                  <a:pt x="6576260" y="11538267"/>
                </a:cubicBezTo>
                <a:cubicBezTo>
                  <a:pt x="6577897" y="11539941"/>
                  <a:pt x="6579709" y="11541219"/>
                  <a:pt x="6581698" y="11542097"/>
                </a:cubicBezTo>
                <a:cubicBezTo>
                  <a:pt x="6582799" y="11540681"/>
                  <a:pt x="6584252" y="11538469"/>
                  <a:pt x="6585529" y="11536654"/>
                </a:cubicBezTo>
                <a:close/>
                <a:moveTo>
                  <a:pt x="7437948" y="9608326"/>
                </a:moveTo>
                <a:cubicBezTo>
                  <a:pt x="7436667" y="9599152"/>
                  <a:pt x="7451409" y="9589379"/>
                  <a:pt x="7441284" y="9581804"/>
                </a:cubicBezTo>
                <a:cubicBezTo>
                  <a:pt x="7441621" y="9590741"/>
                  <a:pt x="7427208" y="9600798"/>
                  <a:pt x="7437948" y="9608326"/>
                </a:cubicBezTo>
                <a:close/>
                <a:moveTo>
                  <a:pt x="8471276" y="7272226"/>
                </a:moveTo>
                <a:cubicBezTo>
                  <a:pt x="8473288" y="7246318"/>
                  <a:pt x="8453699" y="7223311"/>
                  <a:pt x="8438413" y="7223131"/>
                </a:cubicBezTo>
                <a:cubicBezTo>
                  <a:pt x="8451686" y="7237436"/>
                  <a:pt x="8454286" y="7260823"/>
                  <a:pt x="8471276" y="7272226"/>
                </a:cubicBezTo>
                <a:close/>
                <a:moveTo>
                  <a:pt x="8439682" y="7346605"/>
                </a:moveTo>
                <a:cubicBezTo>
                  <a:pt x="8434812" y="7345654"/>
                  <a:pt x="8434459" y="7340878"/>
                  <a:pt x="8429990" y="7339463"/>
                </a:cubicBezTo>
                <a:cubicBezTo>
                  <a:pt x="8421197" y="7344479"/>
                  <a:pt x="8437173" y="7359889"/>
                  <a:pt x="8439682" y="7346605"/>
                </a:cubicBezTo>
                <a:close/>
                <a:moveTo>
                  <a:pt x="6855180" y="10936848"/>
                </a:moveTo>
                <a:cubicBezTo>
                  <a:pt x="6819976" y="10916519"/>
                  <a:pt x="6768995" y="10889272"/>
                  <a:pt x="6781193" y="10844394"/>
                </a:cubicBezTo>
                <a:cubicBezTo>
                  <a:pt x="6819345" y="10861552"/>
                  <a:pt x="6868714" y="10891677"/>
                  <a:pt x="6855180" y="10936848"/>
                </a:cubicBezTo>
                <a:close/>
                <a:moveTo>
                  <a:pt x="7626826" y="9191471"/>
                </a:moveTo>
                <a:cubicBezTo>
                  <a:pt x="7635487" y="9153052"/>
                  <a:pt x="7615525" y="9131249"/>
                  <a:pt x="7591950" y="9112339"/>
                </a:cubicBezTo>
                <a:cubicBezTo>
                  <a:pt x="7589010" y="9129648"/>
                  <a:pt x="7602624" y="9137222"/>
                  <a:pt x="7601028" y="9153718"/>
                </a:cubicBezTo>
                <a:cubicBezTo>
                  <a:pt x="7593977" y="9145561"/>
                  <a:pt x="7597218" y="9131317"/>
                  <a:pt x="7579875" y="9129247"/>
                </a:cubicBezTo>
                <a:cubicBezTo>
                  <a:pt x="7570674" y="9150205"/>
                  <a:pt x="7588317" y="9155339"/>
                  <a:pt x="7607323" y="9159226"/>
                </a:cubicBezTo>
                <a:cubicBezTo>
                  <a:pt x="7610684" y="9172016"/>
                  <a:pt x="7613155" y="9185203"/>
                  <a:pt x="7626826" y="9191471"/>
                </a:cubicBezTo>
                <a:close/>
                <a:moveTo>
                  <a:pt x="7608405" y="9233821"/>
                </a:moveTo>
                <a:cubicBezTo>
                  <a:pt x="7600011" y="9226477"/>
                  <a:pt x="7598352" y="9214634"/>
                  <a:pt x="7587271" y="9208916"/>
                </a:cubicBezTo>
                <a:cubicBezTo>
                  <a:pt x="7576091" y="9215400"/>
                  <a:pt x="7596751" y="9241157"/>
                  <a:pt x="7608405" y="9233821"/>
                </a:cubicBezTo>
                <a:close/>
                <a:moveTo>
                  <a:pt x="9187660" y="5659921"/>
                </a:moveTo>
                <a:cubicBezTo>
                  <a:pt x="9183367" y="5632414"/>
                  <a:pt x="9188028" y="5583034"/>
                  <a:pt x="9153345" y="5577458"/>
                </a:cubicBezTo>
                <a:cubicBezTo>
                  <a:pt x="9172836" y="5599852"/>
                  <a:pt x="9163303" y="5651199"/>
                  <a:pt x="9187660" y="5659921"/>
                </a:cubicBezTo>
                <a:close/>
                <a:moveTo>
                  <a:pt x="9511393" y="4930627"/>
                </a:moveTo>
                <a:cubicBezTo>
                  <a:pt x="9514009" y="4925453"/>
                  <a:pt x="9515962" y="4919738"/>
                  <a:pt x="9516755" y="4913080"/>
                </a:cubicBezTo>
                <a:cubicBezTo>
                  <a:pt x="9497578" y="4928373"/>
                  <a:pt x="9473616" y="4939209"/>
                  <a:pt x="9474279" y="4970089"/>
                </a:cubicBezTo>
                <a:cubicBezTo>
                  <a:pt x="9475540" y="4973363"/>
                  <a:pt x="9478176" y="4974947"/>
                  <a:pt x="9483288" y="4973489"/>
                </a:cubicBezTo>
                <a:cubicBezTo>
                  <a:pt x="9489715" y="4956808"/>
                  <a:pt x="9503543" y="4946150"/>
                  <a:pt x="9511393" y="4930627"/>
                </a:cubicBezTo>
                <a:close/>
                <a:moveTo>
                  <a:pt x="8849081" y="6432624"/>
                </a:moveTo>
                <a:cubicBezTo>
                  <a:pt x="8847556" y="6406104"/>
                  <a:pt x="8823557" y="6417918"/>
                  <a:pt x="8811118" y="6403119"/>
                </a:cubicBezTo>
                <a:cubicBezTo>
                  <a:pt x="8801535" y="6415184"/>
                  <a:pt x="8827961" y="6418467"/>
                  <a:pt x="8829357" y="6431465"/>
                </a:cubicBezTo>
                <a:cubicBezTo>
                  <a:pt x="8825836" y="6436964"/>
                  <a:pt x="8817382" y="6440644"/>
                  <a:pt x="8828150" y="6444651"/>
                </a:cubicBezTo>
                <a:cubicBezTo>
                  <a:pt x="8830482" y="6434874"/>
                  <a:pt x="8839531" y="6433333"/>
                  <a:pt x="8849081" y="6432624"/>
                </a:cubicBezTo>
                <a:close/>
                <a:moveTo>
                  <a:pt x="9540860" y="4871686"/>
                </a:moveTo>
                <a:cubicBezTo>
                  <a:pt x="9542291" y="4867882"/>
                  <a:pt x="9542881" y="4863411"/>
                  <a:pt x="9542084" y="4857846"/>
                </a:cubicBezTo>
                <a:cubicBezTo>
                  <a:pt x="9527822" y="4863654"/>
                  <a:pt x="9509791" y="4887185"/>
                  <a:pt x="9520009" y="4899435"/>
                </a:cubicBezTo>
                <a:cubicBezTo>
                  <a:pt x="9524700" y="4888504"/>
                  <a:pt x="9536566" y="4883098"/>
                  <a:pt x="9540860" y="4871686"/>
                </a:cubicBezTo>
                <a:close/>
                <a:moveTo>
                  <a:pt x="5700667" y="13563322"/>
                </a:moveTo>
                <a:cubicBezTo>
                  <a:pt x="5698122" y="13546473"/>
                  <a:pt x="5702820" y="13526152"/>
                  <a:pt x="5688043" y="13514382"/>
                </a:cubicBezTo>
                <a:cubicBezTo>
                  <a:pt x="5685421" y="13533237"/>
                  <a:pt x="5693131" y="13548080"/>
                  <a:pt x="5700667" y="13563322"/>
                </a:cubicBezTo>
                <a:close/>
                <a:moveTo>
                  <a:pt x="6752313" y="11183438"/>
                </a:moveTo>
                <a:cubicBezTo>
                  <a:pt x="6749490" y="11187044"/>
                  <a:pt x="6745004" y="11190236"/>
                  <a:pt x="6738527" y="11192758"/>
                </a:cubicBezTo>
                <a:cubicBezTo>
                  <a:pt x="6711691" y="11178982"/>
                  <a:pt x="6681995" y="11167515"/>
                  <a:pt x="6679000" y="11134492"/>
                </a:cubicBezTo>
                <a:cubicBezTo>
                  <a:pt x="6710303" y="11112666"/>
                  <a:pt x="6772072" y="11158199"/>
                  <a:pt x="6752313" y="11183438"/>
                </a:cubicBezTo>
                <a:close/>
                <a:moveTo>
                  <a:pt x="7618395" y="9224669"/>
                </a:moveTo>
                <a:cubicBezTo>
                  <a:pt x="7625029" y="9192700"/>
                  <a:pt x="7603022" y="9177783"/>
                  <a:pt x="7583700" y="9161240"/>
                </a:cubicBezTo>
                <a:cubicBezTo>
                  <a:pt x="7582438" y="9189957"/>
                  <a:pt x="7597276" y="9209355"/>
                  <a:pt x="7618395" y="9224669"/>
                </a:cubicBezTo>
                <a:close/>
                <a:moveTo>
                  <a:pt x="8255983" y="7782260"/>
                </a:moveTo>
                <a:cubicBezTo>
                  <a:pt x="8253716" y="7775556"/>
                  <a:pt x="8240813" y="7770330"/>
                  <a:pt x="8238235" y="7781546"/>
                </a:cubicBezTo>
                <a:cubicBezTo>
                  <a:pt x="8241389" y="7790544"/>
                  <a:pt x="8251183" y="7787743"/>
                  <a:pt x="8255983" y="7782260"/>
                </a:cubicBezTo>
                <a:close/>
                <a:moveTo>
                  <a:pt x="9053660" y="5983364"/>
                </a:moveTo>
                <a:cubicBezTo>
                  <a:pt x="9052602" y="5953209"/>
                  <a:pt x="9037718" y="5928304"/>
                  <a:pt x="9016599" y="5905150"/>
                </a:cubicBezTo>
                <a:cubicBezTo>
                  <a:pt x="9017459" y="5934723"/>
                  <a:pt x="9026696" y="5962158"/>
                  <a:pt x="9053660" y="5983364"/>
                </a:cubicBezTo>
                <a:close/>
                <a:moveTo>
                  <a:pt x="8843595" y="6458792"/>
                </a:moveTo>
                <a:cubicBezTo>
                  <a:pt x="8843869" y="6456588"/>
                  <a:pt x="8844143" y="6454383"/>
                  <a:pt x="8844415" y="6452183"/>
                </a:cubicBezTo>
                <a:cubicBezTo>
                  <a:pt x="8842214" y="6451909"/>
                  <a:pt x="8840045" y="6452067"/>
                  <a:pt x="8837841" y="6451797"/>
                </a:cubicBezTo>
                <a:cubicBezTo>
                  <a:pt x="8837568" y="6453998"/>
                  <a:pt x="8837295" y="6456201"/>
                  <a:pt x="8837457" y="6458369"/>
                </a:cubicBezTo>
                <a:cubicBezTo>
                  <a:pt x="8839193" y="6458241"/>
                  <a:pt x="8841859" y="6458921"/>
                  <a:pt x="8843595" y="6458792"/>
                </a:cubicBezTo>
                <a:close/>
                <a:moveTo>
                  <a:pt x="8573159" y="7071241"/>
                </a:moveTo>
                <a:cubicBezTo>
                  <a:pt x="8572703" y="7062600"/>
                  <a:pt x="8557463" y="7052347"/>
                  <a:pt x="8550243" y="7047641"/>
                </a:cubicBezTo>
                <a:cubicBezTo>
                  <a:pt x="8550096" y="7063372"/>
                  <a:pt x="8557312" y="7072443"/>
                  <a:pt x="8567840" y="7079087"/>
                </a:cubicBezTo>
                <a:cubicBezTo>
                  <a:pt x="8571818" y="7076828"/>
                  <a:pt x="8573309" y="7074127"/>
                  <a:pt x="8573159" y="7071241"/>
                </a:cubicBezTo>
                <a:close/>
                <a:moveTo>
                  <a:pt x="8075164" y="8198778"/>
                </a:moveTo>
                <a:cubicBezTo>
                  <a:pt x="8069007" y="8209859"/>
                  <a:pt x="8061035" y="8219188"/>
                  <a:pt x="8051624" y="8225358"/>
                </a:cubicBezTo>
                <a:cubicBezTo>
                  <a:pt x="8033137" y="8191547"/>
                  <a:pt x="8026436" y="8115931"/>
                  <a:pt x="8071431" y="8089749"/>
                </a:cubicBezTo>
                <a:cubicBezTo>
                  <a:pt x="8095769" y="8116530"/>
                  <a:pt x="8093634" y="8165537"/>
                  <a:pt x="8075164" y="8198778"/>
                </a:cubicBezTo>
                <a:close/>
                <a:moveTo>
                  <a:pt x="5776295" y="13401845"/>
                </a:moveTo>
                <a:cubicBezTo>
                  <a:pt x="5768636" y="13392266"/>
                  <a:pt x="5785442" y="13372531"/>
                  <a:pt x="5760736" y="13369239"/>
                </a:cubicBezTo>
                <a:cubicBezTo>
                  <a:pt x="5758146" y="13380484"/>
                  <a:pt x="5767918" y="13414345"/>
                  <a:pt x="5776295" y="13401845"/>
                </a:cubicBezTo>
                <a:close/>
                <a:moveTo>
                  <a:pt x="6639928" y="11447959"/>
                </a:moveTo>
                <a:cubicBezTo>
                  <a:pt x="6645258" y="11441275"/>
                  <a:pt x="6641716" y="11436382"/>
                  <a:pt x="6639146" y="11431440"/>
                </a:cubicBezTo>
                <a:cubicBezTo>
                  <a:pt x="6633419" y="11437948"/>
                  <a:pt x="6632150" y="11444046"/>
                  <a:pt x="6639928" y="11447959"/>
                </a:cubicBezTo>
                <a:close/>
                <a:moveTo>
                  <a:pt x="7452136" y="9611190"/>
                </a:moveTo>
                <a:cubicBezTo>
                  <a:pt x="7453412" y="9608543"/>
                  <a:pt x="7453772" y="9604961"/>
                  <a:pt x="7454471" y="9601818"/>
                </a:cubicBezTo>
                <a:cubicBezTo>
                  <a:pt x="7445404" y="9600343"/>
                  <a:pt x="7443346" y="9606062"/>
                  <a:pt x="7444298" y="9614953"/>
                </a:cubicBezTo>
                <a:cubicBezTo>
                  <a:pt x="7448666" y="9615548"/>
                  <a:pt x="7450860" y="9613836"/>
                  <a:pt x="7452136" y="9611190"/>
                </a:cubicBezTo>
                <a:close/>
                <a:moveTo>
                  <a:pt x="9326051" y="5380955"/>
                </a:moveTo>
                <a:cubicBezTo>
                  <a:pt x="9315968" y="5339599"/>
                  <a:pt x="9376877" y="5317820"/>
                  <a:pt x="9347395" y="5286519"/>
                </a:cubicBezTo>
                <a:cubicBezTo>
                  <a:pt x="9329784" y="5323314"/>
                  <a:pt x="9301992" y="5351259"/>
                  <a:pt x="9292077" y="5393757"/>
                </a:cubicBezTo>
                <a:cubicBezTo>
                  <a:pt x="9303235" y="5400030"/>
                  <a:pt x="9313029" y="5377661"/>
                  <a:pt x="9326051" y="5380955"/>
                </a:cubicBezTo>
                <a:close/>
                <a:moveTo>
                  <a:pt x="9502313" y="4982240"/>
                </a:moveTo>
                <a:cubicBezTo>
                  <a:pt x="9504246" y="4978186"/>
                  <a:pt x="9505247" y="4973382"/>
                  <a:pt x="9504624" y="4967257"/>
                </a:cubicBezTo>
                <a:cubicBezTo>
                  <a:pt x="9490087" y="4973404"/>
                  <a:pt x="9458319" y="5004856"/>
                  <a:pt x="9478424" y="5013916"/>
                </a:cubicBezTo>
                <a:cubicBezTo>
                  <a:pt x="9482328" y="4999817"/>
                  <a:pt x="9496515" y="4994403"/>
                  <a:pt x="9502313" y="4982240"/>
                </a:cubicBezTo>
                <a:close/>
                <a:moveTo>
                  <a:pt x="8285332" y="7740579"/>
                </a:moveTo>
                <a:cubicBezTo>
                  <a:pt x="8279764" y="7738118"/>
                  <a:pt x="8285266" y="7731045"/>
                  <a:pt x="8276036" y="7729343"/>
                </a:cubicBezTo>
                <a:lnTo>
                  <a:pt x="8271996" y="7738487"/>
                </a:lnTo>
                <a:cubicBezTo>
                  <a:pt x="8276546" y="7740023"/>
                  <a:pt x="8282604" y="7744601"/>
                  <a:pt x="8285332" y="7740579"/>
                </a:cubicBezTo>
                <a:close/>
                <a:moveTo>
                  <a:pt x="6498310" y="11787534"/>
                </a:moveTo>
                <a:cubicBezTo>
                  <a:pt x="6499362" y="11773720"/>
                  <a:pt x="6481116" y="11754180"/>
                  <a:pt x="6469901" y="11751360"/>
                </a:cubicBezTo>
                <a:cubicBezTo>
                  <a:pt x="6476987" y="11765405"/>
                  <a:pt x="6478874" y="11780473"/>
                  <a:pt x="6484593" y="11794388"/>
                </a:cubicBezTo>
                <a:cubicBezTo>
                  <a:pt x="6486403" y="11795662"/>
                  <a:pt x="6488038" y="11797334"/>
                  <a:pt x="6489849" y="11798608"/>
                </a:cubicBezTo>
                <a:cubicBezTo>
                  <a:pt x="6495463" y="11796107"/>
                  <a:pt x="6497959" y="11792139"/>
                  <a:pt x="6498310" y="11787534"/>
                </a:cubicBezTo>
                <a:close/>
                <a:moveTo>
                  <a:pt x="8876489" y="6408663"/>
                </a:moveTo>
                <a:cubicBezTo>
                  <a:pt x="8877503" y="6406835"/>
                  <a:pt x="8878218" y="6404709"/>
                  <a:pt x="8877743" y="6401253"/>
                </a:cubicBezTo>
                <a:cubicBezTo>
                  <a:pt x="8871231" y="6401739"/>
                  <a:pt x="8870880" y="6396959"/>
                  <a:pt x="8864770" y="6396977"/>
                </a:cubicBezTo>
                <a:cubicBezTo>
                  <a:pt x="8862470" y="6407190"/>
                  <a:pt x="8867968" y="6410712"/>
                  <a:pt x="8873465" y="6414235"/>
                </a:cubicBezTo>
                <a:cubicBezTo>
                  <a:pt x="8874173" y="6411997"/>
                  <a:pt x="8875478" y="6410484"/>
                  <a:pt x="8876489" y="6408663"/>
                </a:cubicBezTo>
                <a:close/>
                <a:moveTo>
                  <a:pt x="8470674" y="7329033"/>
                </a:moveTo>
                <a:cubicBezTo>
                  <a:pt x="8463586" y="7321698"/>
                  <a:pt x="8456581" y="7297766"/>
                  <a:pt x="8446116" y="7303778"/>
                </a:cubicBezTo>
                <a:cubicBezTo>
                  <a:pt x="8453204" y="7311113"/>
                  <a:pt x="8456496" y="7337940"/>
                  <a:pt x="8470674" y="7329033"/>
                </a:cubicBezTo>
                <a:close/>
                <a:moveTo>
                  <a:pt x="8865121" y="6437116"/>
                </a:moveTo>
                <a:cubicBezTo>
                  <a:pt x="8877258" y="6418320"/>
                  <a:pt x="8853696" y="6406524"/>
                  <a:pt x="8848296" y="6392516"/>
                </a:cubicBezTo>
                <a:cubicBezTo>
                  <a:pt x="8839987" y="6392255"/>
                  <a:pt x="8836465" y="6397758"/>
                  <a:pt x="8831048" y="6401214"/>
                </a:cubicBezTo>
                <a:cubicBezTo>
                  <a:pt x="8854305" y="6402990"/>
                  <a:pt x="8850059" y="6428192"/>
                  <a:pt x="8865121" y="6437116"/>
                </a:cubicBezTo>
                <a:close/>
                <a:moveTo>
                  <a:pt x="7453691" y="9632705"/>
                </a:moveTo>
                <a:cubicBezTo>
                  <a:pt x="7456460" y="9629327"/>
                  <a:pt x="7458311" y="9625014"/>
                  <a:pt x="7457515" y="9618275"/>
                </a:cubicBezTo>
                <a:cubicBezTo>
                  <a:pt x="7450317" y="9621295"/>
                  <a:pt x="7439796" y="9638164"/>
                  <a:pt x="7444364" y="9641526"/>
                </a:cubicBezTo>
                <a:cubicBezTo>
                  <a:pt x="7447237" y="9638526"/>
                  <a:pt x="7450923" y="9636083"/>
                  <a:pt x="7453691" y="9632705"/>
                </a:cubicBezTo>
                <a:close/>
                <a:moveTo>
                  <a:pt x="5740712" y="13511445"/>
                </a:moveTo>
                <a:cubicBezTo>
                  <a:pt x="5743471" y="13495511"/>
                  <a:pt x="5734175" y="13484255"/>
                  <a:pt x="5728323" y="13471662"/>
                </a:cubicBezTo>
                <a:cubicBezTo>
                  <a:pt x="5716149" y="13486297"/>
                  <a:pt x="5742023" y="13502017"/>
                  <a:pt x="5729967" y="13506697"/>
                </a:cubicBezTo>
                <a:cubicBezTo>
                  <a:pt x="5720357" y="13492921"/>
                  <a:pt x="5714440" y="13495549"/>
                  <a:pt x="5700903" y="13485279"/>
                </a:cubicBezTo>
                <a:cubicBezTo>
                  <a:pt x="5695103" y="13477950"/>
                  <a:pt x="5696754" y="13459143"/>
                  <a:pt x="5691698" y="13446903"/>
                </a:cubicBezTo>
                <a:cubicBezTo>
                  <a:pt x="5687438" y="13435014"/>
                  <a:pt x="5676706" y="13409782"/>
                  <a:pt x="5668988" y="13419714"/>
                </a:cubicBezTo>
                <a:cubicBezTo>
                  <a:pt x="5673444" y="13444078"/>
                  <a:pt x="5685969" y="13515848"/>
                  <a:pt x="5740712" y="13511445"/>
                </a:cubicBezTo>
                <a:close/>
                <a:moveTo>
                  <a:pt x="7422074" y="9707695"/>
                </a:moveTo>
                <a:cubicBezTo>
                  <a:pt x="7424628" y="9701900"/>
                  <a:pt x="7425643" y="9694560"/>
                  <a:pt x="7424317" y="9684771"/>
                </a:cubicBezTo>
                <a:cubicBezTo>
                  <a:pt x="7413477" y="9688685"/>
                  <a:pt x="7402323" y="9709620"/>
                  <a:pt x="7410586" y="9721355"/>
                </a:cubicBezTo>
                <a:cubicBezTo>
                  <a:pt x="7415423" y="9717742"/>
                  <a:pt x="7419519" y="9713491"/>
                  <a:pt x="7422074" y="9707695"/>
                </a:cubicBezTo>
                <a:close/>
                <a:moveTo>
                  <a:pt x="7655956" y="9183159"/>
                </a:moveTo>
                <a:cubicBezTo>
                  <a:pt x="7656979" y="9179717"/>
                  <a:pt x="7658021" y="9175839"/>
                  <a:pt x="7659044" y="9172396"/>
                </a:cubicBezTo>
                <a:cubicBezTo>
                  <a:pt x="7653408" y="9171713"/>
                  <a:pt x="7645315" y="9167434"/>
                  <a:pt x="7643365" y="9172144"/>
                </a:cubicBezTo>
                <a:cubicBezTo>
                  <a:pt x="7650684" y="9174209"/>
                  <a:pt x="7645478" y="9183571"/>
                  <a:pt x="7655956" y="9183159"/>
                </a:cubicBezTo>
                <a:close/>
                <a:moveTo>
                  <a:pt x="8591663" y="7070776"/>
                </a:moveTo>
                <a:cubicBezTo>
                  <a:pt x="8600505" y="7060516"/>
                  <a:pt x="8578309" y="7037708"/>
                  <a:pt x="8570385" y="7042658"/>
                </a:cubicBezTo>
                <a:cubicBezTo>
                  <a:pt x="8580912" y="7049302"/>
                  <a:pt x="8577084" y="7068360"/>
                  <a:pt x="8591663" y="7070776"/>
                </a:cubicBezTo>
                <a:close/>
                <a:moveTo>
                  <a:pt x="9044933" y="6045749"/>
                </a:moveTo>
                <a:cubicBezTo>
                  <a:pt x="9048111" y="6040471"/>
                  <a:pt x="9049999" y="6035704"/>
                  <a:pt x="9045411" y="6033173"/>
                </a:cubicBezTo>
                <a:cubicBezTo>
                  <a:pt x="9040000" y="6050878"/>
                  <a:pt x="9013472" y="6046403"/>
                  <a:pt x="9036714" y="6061385"/>
                </a:cubicBezTo>
                <a:cubicBezTo>
                  <a:pt x="9037286" y="6056813"/>
                  <a:pt x="9041755" y="6051024"/>
                  <a:pt x="9044933" y="6045749"/>
                </a:cubicBezTo>
                <a:close/>
                <a:moveTo>
                  <a:pt x="8281128" y="7774837"/>
                </a:moveTo>
                <a:cubicBezTo>
                  <a:pt x="8273960" y="7767393"/>
                  <a:pt x="8263407" y="7766532"/>
                  <a:pt x="8257388" y="7779079"/>
                </a:cubicBezTo>
                <a:cubicBezTo>
                  <a:pt x="8267109" y="7782898"/>
                  <a:pt x="8276561" y="7785174"/>
                  <a:pt x="8281128" y="7774837"/>
                </a:cubicBezTo>
                <a:close/>
                <a:moveTo>
                  <a:pt x="7214864" y="10188762"/>
                </a:moveTo>
                <a:cubicBezTo>
                  <a:pt x="7218704" y="10182303"/>
                  <a:pt x="7209654" y="10172778"/>
                  <a:pt x="7208170" y="10181842"/>
                </a:cubicBezTo>
                <a:cubicBezTo>
                  <a:pt x="7212516" y="10182140"/>
                  <a:pt x="7211086" y="10187804"/>
                  <a:pt x="7214864" y="10188762"/>
                </a:cubicBezTo>
                <a:close/>
                <a:moveTo>
                  <a:pt x="6617770" y="11543290"/>
                </a:moveTo>
                <a:cubicBezTo>
                  <a:pt x="6622647" y="11531174"/>
                  <a:pt x="6608818" y="11502232"/>
                  <a:pt x="6592981" y="11509030"/>
                </a:cubicBezTo>
                <a:cubicBezTo>
                  <a:pt x="6586827" y="11522959"/>
                  <a:pt x="6611567" y="11531511"/>
                  <a:pt x="6617770" y="11543290"/>
                </a:cubicBezTo>
                <a:close/>
                <a:moveTo>
                  <a:pt x="6591967" y="11602763"/>
                </a:moveTo>
                <a:cubicBezTo>
                  <a:pt x="6577948" y="11590385"/>
                  <a:pt x="6584760" y="11573893"/>
                  <a:pt x="6577272" y="11559644"/>
                </a:cubicBezTo>
                <a:cubicBezTo>
                  <a:pt x="6569221" y="11574637"/>
                  <a:pt x="6569684" y="11609090"/>
                  <a:pt x="6591967" y="11602763"/>
                </a:cubicBezTo>
                <a:close/>
                <a:moveTo>
                  <a:pt x="9504757" y="5011190"/>
                </a:moveTo>
                <a:cubicBezTo>
                  <a:pt x="9491144" y="5020336"/>
                  <a:pt x="9460606" y="5036496"/>
                  <a:pt x="9473497" y="5053731"/>
                </a:cubicBezTo>
                <a:cubicBezTo>
                  <a:pt x="9481402" y="5037129"/>
                  <a:pt x="9497128" y="5027454"/>
                  <a:pt x="9504757" y="5011190"/>
                </a:cubicBezTo>
                <a:close/>
                <a:moveTo>
                  <a:pt x="6616399" y="11548459"/>
                </a:moveTo>
                <a:cubicBezTo>
                  <a:pt x="6618764" y="11548099"/>
                  <a:pt x="6609305" y="11549539"/>
                  <a:pt x="6609305" y="11549539"/>
                </a:cubicBezTo>
                <a:cubicBezTo>
                  <a:pt x="6613509" y="11548899"/>
                  <a:pt x="6615611" y="11548579"/>
                  <a:pt x="6616399" y="11548459"/>
                </a:cubicBezTo>
                <a:close/>
                <a:moveTo>
                  <a:pt x="7639365" y="9233437"/>
                </a:moveTo>
                <a:cubicBezTo>
                  <a:pt x="7640388" y="9229995"/>
                  <a:pt x="7641411" y="9226552"/>
                  <a:pt x="7642453" y="9222674"/>
                </a:cubicBezTo>
                <a:cubicBezTo>
                  <a:pt x="7638557" y="9222067"/>
                  <a:pt x="7635135" y="9220609"/>
                  <a:pt x="7631239" y="9220002"/>
                </a:cubicBezTo>
                <a:cubicBezTo>
                  <a:pt x="7630651" y="9223464"/>
                  <a:pt x="7629609" y="9227342"/>
                  <a:pt x="7628586" y="9230784"/>
                </a:cubicBezTo>
                <a:cubicBezTo>
                  <a:pt x="7632028" y="9231807"/>
                  <a:pt x="7635904" y="9232849"/>
                  <a:pt x="7639365" y="9233437"/>
                </a:cubicBezTo>
                <a:close/>
                <a:moveTo>
                  <a:pt x="8610861" y="7035297"/>
                </a:moveTo>
                <a:cubicBezTo>
                  <a:pt x="8609220" y="7024944"/>
                  <a:pt x="8599418" y="7010385"/>
                  <a:pt x="8588584" y="7017298"/>
                </a:cubicBezTo>
                <a:cubicBezTo>
                  <a:pt x="8590690" y="7028052"/>
                  <a:pt x="8600589" y="7032128"/>
                  <a:pt x="8610861" y="7035297"/>
                </a:cubicBezTo>
                <a:close/>
                <a:moveTo>
                  <a:pt x="6443199" y="11941939"/>
                </a:moveTo>
                <a:cubicBezTo>
                  <a:pt x="6445704" y="11937346"/>
                  <a:pt x="6437003" y="11922578"/>
                  <a:pt x="6429065" y="11927620"/>
                </a:cubicBezTo>
                <a:cubicBezTo>
                  <a:pt x="6429804" y="11930795"/>
                  <a:pt x="6432418" y="11933494"/>
                  <a:pt x="6433944" y="11936366"/>
                </a:cubicBezTo>
                <a:lnTo>
                  <a:pt x="6432365" y="11945752"/>
                </a:lnTo>
                <a:lnTo>
                  <a:pt x="6432104" y="11945845"/>
                </a:lnTo>
                <a:lnTo>
                  <a:pt x="6420950" y="11928487"/>
                </a:lnTo>
                <a:lnTo>
                  <a:pt x="6418441" y="11926265"/>
                </a:lnTo>
                <a:lnTo>
                  <a:pt x="6407696" y="11916754"/>
                </a:lnTo>
                <a:lnTo>
                  <a:pt x="6411021" y="11925319"/>
                </a:lnTo>
                <a:lnTo>
                  <a:pt x="6412759" y="11929795"/>
                </a:lnTo>
                <a:cubicBezTo>
                  <a:pt x="6413965" y="11934603"/>
                  <a:pt x="6413723" y="11938652"/>
                  <a:pt x="6409127" y="11938285"/>
                </a:cubicBezTo>
                <a:lnTo>
                  <a:pt x="6401323" y="11924083"/>
                </a:lnTo>
                <a:lnTo>
                  <a:pt x="6399862" y="11921426"/>
                </a:lnTo>
                <a:cubicBezTo>
                  <a:pt x="6397928" y="11915169"/>
                  <a:pt x="6395484" y="11909932"/>
                  <a:pt x="6387534" y="11910694"/>
                </a:cubicBezTo>
                <a:lnTo>
                  <a:pt x="6391223" y="11922795"/>
                </a:lnTo>
                <a:lnTo>
                  <a:pt x="6391759" y="11924554"/>
                </a:lnTo>
                <a:cubicBezTo>
                  <a:pt x="6393197" y="11929109"/>
                  <a:pt x="6394005" y="11933740"/>
                  <a:pt x="6392209" y="11938883"/>
                </a:cubicBezTo>
                <a:lnTo>
                  <a:pt x="6381132" y="11921509"/>
                </a:lnTo>
                <a:lnTo>
                  <a:pt x="6378402" y="11917228"/>
                </a:lnTo>
                <a:cubicBezTo>
                  <a:pt x="6375603" y="11909697"/>
                  <a:pt x="6372997" y="11902134"/>
                  <a:pt x="6365755" y="11895372"/>
                </a:cubicBezTo>
                <a:cubicBezTo>
                  <a:pt x="6358620" y="11902906"/>
                  <a:pt x="6361486" y="11908803"/>
                  <a:pt x="6364910" y="11914650"/>
                </a:cubicBezTo>
                <a:lnTo>
                  <a:pt x="6367411" y="11919760"/>
                </a:lnTo>
                <a:lnTo>
                  <a:pt x="6369283" y="11923581"/>
                </a:lnTo>
                <a:cubicBezTo>
                  <a:pt x="6370093" y="11926678"/>
                  <a:pt x="6369862" y="11929960"/>
                  <a:pt x="6367410" y="11933626"/>
                </a:cubicBezTo>
                <a:cubicBezTo>
                  <a:pt x="6363206" y="11931293"/>
                  <a:pt x="6360694" y="11928700"/>
                  <a:pt x="6359116" y="11925961"/>
                </a:cubicBezTo>
                <a:lnTo>
                  <a:pt x="6356729" y="11918398"/>
                </a:lnTo>
                <a:lnTo>
                  <a:pt x="6356424" y="11917432"/>
                </a:lnTo>
                <a:cubicBezTo>
                  <a:pt x="6355486" y="11911614"/>
                  <a:pt x="6355248" y="11905691"/>
                  <a:pt x="6349645" y="11900603"/>
                </a:cubicBezTo>
                <a:lnTo>
                  <a:pt x="6352060" y="11917803"/>
                </a:lnTo>
                <a:lnTo>
                  <a:pt x="6353874" y="11930725"/>
                </a:lnTo>
                <a:cubicBezTo>
                  <a:pt x="6365570" y="11946624"/>
                  <a:pt x="6391938" y="11954016"/>
                  <a:pt x="6414507" y="11952038"/>
                </a:cubicBezTo>
                <a:lnTo>
                  <a:pt x="6432104" y="11945845"/>
                </a:lnTo>
                <a:lnTo>
                  <a:pt x="6432299" y="11946147"/>
                </a:lnTo>
                <a:lnTo>
                  <a:pt x="6432365" y="11945752"/>
                </a:lnTo>
                <a:close/>
                <a:moveTo>
                  <a:pt x="7621378" y="9275807"/>
                </a:moveTo>
                <a:cubicBezTo>
                  <a:pt x="7598195" y="9267813"/>
                  <a:pt x="7599170" y="9245622"/>
                  <a:pt x="7580905" y="9234793"/>
                </a:cubicBezTo>
                <a:cubicBezTo>
                  <a:pt x="7575637" y="9255488"/>
                  <a:pt x="7606780" y="9270806"/>
                  <a:pt x="7600174" y="9282287"/>
                </a:cubicBezTo>
                <a:cubicBezTo>
                  <a:pt x="7587334" y="9276927"/>
                  <a:pt x="7591087" y="9260961"/>
                  <a:pt x="7570661" y="9259628"/>
                </a:cubicBezTo>
                <a:cubicBezTo>
                  <a:pt x="7571202" y="9277090"/>
                  <a:pt x="7590547" y="9283171"/>
                  <a:pt x="7600963" y="9294092"/>
                </a:cubicBezTo>
                <a:cubicBezTo>
                  <a:pt x="7610193" y="9292318"/>
                  <a:pt x="7616985" y="9286513"/>
                  <a:pt x="7621378" y="9275807"/>
                </a:cubicBezTo>
                <a:close/>
                <a:moveTo>
                  <a:pt x="8867093" y="6458638"/>
                </a:moveTo>
                <a:cubicBezTo>
                  <a:pt x="8867654" y="6455159"/>
                  <a:pt x="8867683" y="6451117"/>
                  <a:pt x="8867594" y="6446977"/>
                </a:cubicBezTo>
                <a:cubicBezTo>
                  <a:pt x="8863222" y="6446864"/>
                  <a:pt x="8858850" y="6446750"/>
                  <a:pt x="8854447" y="6446201"/>
                </a:cubicBezTo>
                <a:cubicBezTo>
                  <a:pt x="8852243" y="6457718"/>
                  <a:pt x="8856598" y="6463508"/>
                  <a:pt x="8863397" y="6466934"/>
                </a:cubicBezTo>
                <a:cubicBezTo>
                  <a:pt x="8865438" y="6465039"/>
                  <a:pt x="8866532" y="6462118"/>
                  <a:pt x="8867093" y="6458638"/>
                </a:cubicBezTo>
                <a:close/>
                <a:moveTo>
                  <a:pt x="7697446" y="9111742"/>
                </a:moveTo>
                <a:cubicBezTo>
                  <a:pt x="7688751" y="9101333"/>
                  <a:pt x="7688569" y="9085631"/>
                  <a:pt x="7674482" y="9078908"/>
                </a:cubicBezTo>
                <a:cubicBezTo>
                  <a:pt x="7673890" y="9092397"/>
                  <a:pt x="7688197" y="9113951"/>
                  <a:pt x="7697446" y="9111742"/>
                </a:cubicBezTo>
                <a:close/>
                <a:moveTo>
                  <a:pt x="5724727" y="13577765"/>
                </a:moveTo>
                <a:cubicBezTo>
                  <a:pt x="5726776" y="13559134"/>
                  <a:pt x="5719815" y="13543668"/>
                  <a:pt x="5711529" y="13529048"/>
                </a:cubicBezTo>
                <a:cubicBezTo>
                  <a:pt x="5706610" y="13548794"/>
                  <a:pt x="5710877" y="13564974"/>
                  <a:pt x="5724727" y="13577765"/>
                </a:cubicBezTo>
                <a:close/>
                <a:moveTo>
                  <a:pt x="9322929" y="5438533"/>
                </a:moveTo>
                <a:cubicBezTo>
                  <a:pt x="9321497" y="5424445"/>
                  <a:pt x="9328099" y="5416334"/>
                  <a:pt x="9323569" y="5399162"/>
                </a:cubicBezTo>
                <a:cubicBezTo>
                  <a:pt x="9306245" y="5405289"/>
                  <a:pt x="9298305" y="5418489"/>
                  <a:pt x="9301220" y="5441090"/>
                </a:cubicBezTo>
                <a:cubicBezTo>
                  <a:pt x="9308569" y="5440328"/>
                  <a:pt x="9315917" y="5439569"/>
                  <a:pt x="9322929" y="5438533"/>
                </a:cubicBezTo>
                <a:close/>
                <a:moveTo>
                  <a:pt x="6629240" y="11538844"/>
                </a:moveTo>
                <a:cubicBezTo>
                  <a:pt x="6633766" y="11527526"/>
                  <a:pt x="6630109" y="11507834"/>
                  <a:pt x="6619158" y="11506801"/>
                </a:cubicBezTo>
                <a:cubicBezTo>
                  <a:pt x="6613882" y="11518740"/>
                  <a:pt x="6619068" y="11529593"/>
                  <a:pt x="6629240" y="11538844"/>
                </a:cubicBezTo>
                <a:close/>
                <a:moveTo>
                  <a:pt x="7435491" y="9715460"/>
                </a:moveTo>
                <a:cubicBezTo>
                  <a:pt x="7436777" y="9711543"/>
                  <a:pt x="7437518" y="9707102"/>
                  <a:pt x="7437283" y="9701711"/>
                </a:cubicBezTo>
                <a:cubicBezTo>
                  <a:pt x="7419486" y="9707699"/>
                  <a:pt x="7419046" y="9731529"/>
                  <a:pt x="7410653" y="9747928"/>
                </a:cubicBezTo>
                <a:cubicBezTo>
                  <a:pt x="7414056" y="9747978"/>
                  <a:pt x="7417128" y="9747745"/>
                  <a:pt x="7420860" y="9748080"/>
                </a:cubicBezTo>
                <a:cubicBezTo>
                  <a:pt x="7422873" y="9734252"/>
                  <a:pt x="7431633" y="9727212"/>
                  <a:pt x="7435491" y="9715460"/>
                </a:cubicBezTo>
                <a:close/>
                <a:moveTo>
                  <a:pt x="6515715" y="11797197"/>
                </a:moveTo>
                <a:cubicBezTo>
                  <a:pt x="6514873" y="11801850"/>
                  <a:pt x="6512786" y="11806726"/>
                  <a:pt x="6509145" y="11811878"/>
                </a:cubicBezTo>
                <a:cubicBezTo>
                  <a:pt x="6472139" y="11822574"/>
                  <a:pt x="6442716" y="11776359"/>
                  <a:pt x="6421450" y="11750356"/>
                </a:cubicBezTo>
                <a:cubicBezTo>
                  <a:pt x="6428023" y="11733331"/>
                  <a:pt x="6419921" y="11718364"/>
                  <a:pt x="6413582" y="11703702"/>
                </a:cubicBezTo>
                <a:cubicBezTo>
                  <a:pt x="6410657" y="11715694"/>
                  <a:pt x="6409449" y="11727023"/>
                  <a:pt x="6419434" y="11736655"/>
                </a:cubicBezTo>
                <a:cubicBezTo>
                  <a:pt x="6406848" y="11745802"/>
                  <a:pt x="6413060" y="11725297"/>
                  <a:pt x="6402115" y="11719986"/>
                </a:cubicBezTo>
                <a:cubicBezTo>
                  <a:pt x="6394433" y="11734149"/>
                  <a:pt x="6406229" y="11745054"/>
                  <a:pt x="6413001" y="11756587"/>
                </a:cubicBezTo>
                <a:cubicBezTo>
                  <a:pt x="6392283" y="11794882"/>
                  <a:pt x="6323145" y="11844997"/>
                  <a:pt x="6334559" y="11786933"/>
                </a:cubicBezTo>
                <a:cubicBezTo>
                  <a:pt x="6342098" y="11749458"/>
                  <a:pt x="6392540" y="11735210"/>
                  <a:pt x="6382015" y="11702090"/>
                </a:cubicBezTo>
                <a:cubicBezTo>
                  <a:pt x="6360677" y="11682698"/>
                  <a:pt x="6320544" y="11656425"/>
                  <a:pt x="6353831" y="11620837"/>
                </a:cubicBezTo>
                <a:cubicBezTo>
                  <a:pt x="6386875" y="11612661"/>
                  <a:pt x="6404682" y="11667978"/>
                  <a:pt x="6435889" y="11666109"/>
                </a:cubicBezTo>
                <a:cubicBezTo>
                  <a:pt x="6444908" y="11639252"/>
                  <a:pt x="6461488" y="11603874"/>
                  <a:pt x="6489389" y="11601967"/>
                </a:cubicBezTo>
                <a:cubicBezTo>
                  <a:pt x="6525700" y="11633669"/>
                  <a:pt x="6476400" y="11684008"/>
                  <a:pt x="6455837" y="11713356"/>
                </a:cubicBezTo>
                <a:cubicBezTo>
                  <a:pt x="6466437" y="11742950"/>
                  <a:pt x="6521604" y="11764627"/>
                  <a:pt x="6515715" y="11797197"/>
                </a:cubicBezTo>
                <a:close/>
                <a:moveTo>
                  <a:pt x="8833844" y="6551202"/>
                </a:moveTo>
                <a:cubicBezTo>
                  <a:pt x="8817678" y="6509610"/>
                  <a:pt x="8847245" y="6443242"/>
                  <a:pt x="8795811" y="6432198"/>
                </a:cubicBezTo>
                <a:cubicBezTo>
                  <a:pt x="8799299" y="6449837"/>
                  <a:pt x="8812219" y="6459364"/>
                  <a:pt x="8819386" y="6473682"/>
                </a:cubicBezTo>
                <a:cubicBezTo>
                  <a:pt x="8803923" y="6477007"/>
                  <a:pt x="8796598" y="6448729"/>
                  <a:pt x="8781633" y="6441104"/>
                </a:cubicBezTo>
                <a:cubicBezTo>
                  <a:pt x="8787046" y="6473014"/>
                  <a:pt x="8807137" y="6485064"/>
                  <a:pt x="8816876" y="6510539"/>
                </a:cubicBezTo>
                <a:cubicBezTo>
                  <a:pt x="8822803" y="6525823"/>
                  <a:pt x="8815375" y="6543400"/>
                  <a:pt x="8833844" y="6551202"/>
                </a:cubicBezTo>
                <a:close/>
                <a:moveTo>
                  <a:pt x="9533521" y="4969532"/>
                </a:moveTo>
                <a:cubicBezTo>
                  <a:pt x="9543014" y="4953766"/>
                  <a:pt x="9539197" y="4923059"/>
                  <a:pt x="9534515" y="4911241"/>
                </a:cubicBezTo>
                <a:cubicBezTo>
                  <a:pt x="9527570" y="4934243"/>
                  <a:pt x="9529438" y="4952619"/>
                  <a:pt x="9519129" y="4979063"/>
                </a:cubicBezTo>
                <a:cubicBezTo>
                  <a:pt x="9525713" y="4978382"/>
                  <a:pt x="9530356" y="4974787"/>
                  <a:pt x="9533521" y="4969532"/>
                </a:cubicBezTo>
                <a:close/>
                <a:moveTo>
                  <a:pt x="9495980" y="5055736"/>
                </a:moveTo>
                <a:cubicBezTo>
                  <a:pt x="9475744" y="5060616"/>
                  <a:pt x="9465016" y="5073797"/>
                  <a:pt x="9464621" y="5094263"/>
                </a:cubicBezTo>
                <a:cubicBezTo>
                  <a:pt x="9480871" y="5086701"/>
                  <a:pt x="9491599" y="5073521"/>
                  <a:pt x="9495980" y="5055736"/>
                </a:cubicBezTo>
                <a:close/>
                <a:moveTo>
                  <a:pt x="8295960" y="7774083"/>
                </a:moveTo>
                <a:cubicBezTo>
                  <a:pt x="8298522" y="7770167"/>
                  <a:pt x="8299513" y="7764427"/>
                  <a:pt x="8298181" y="7760986"/>
                </a:cubicBezTo>
                <a:cubicBezTo>
                  <a:pt x="8294204" y="7759229"/>
                  <a:pt x="8290718" y="7759589"/>
                  <a:pt x="8287804" y="7759728"/>
                </a:cubicBezTo>
                <a:cubicBezTo>
                  <a:pt x="8281553" y="7767421"/>
                  <a:pt x="8288665" y="7769614"/>
                  <a:pt x="8284310" y="7776242"/>
                </a:cubicBezTo>
                <a:cubicBezTo>
                  <a:pt x="8289263" y="7780095"/>
                  <a:pt x="8293397" y="7778000"/>
                  <a:pt x="8295960" y="7774083"/>
                </a:cubicBezTo>
                <a:close/>
                <a:moveTo>
                  <a:pt x="7218066" y="10215083"/>
                </a:moveTo>
                <a:cubicBezTo>
                  <a:pt x="7223566" y="10206032"/>
                  <a:pt x="7209547" y="10200269"/>
                  <a:pt x="7208017" y="10208718"/>
                </a:cubicBezTo>
                <a:cubicBezTo>
                  <a:pt x="7213591" y="10208927"/>
                  <a:pt x="7210787" y="10216853"/>
                  <a:pt x="7218066" y="10215083"/>
                </a:cubicBezTo>
                <a:close/>
                <a:moveTo>
                  <a:pt x="6462328" y="11926643"/>
                </a:moveTo>
                <a:cubicBezTo>
                  <a:pt x="6442397" y="12001906"/>
                  <a:pt x="6360327" y="11944271"/>
                  <a:pt x="6312991" y="11952329"/>
                </a:cubicBezTo>
                <a:cubicBezTo>
                  <a:pt x="6303991" y="11987775"/>
                  <a:pt x="6342503" y="12014766"/>
                  <a:pt x="6348735" y="12046967"/>
                </a:cubicBezTo>
                <a:cubicBezTo>
                  <a:pt x="6344545" y="12065065"/>
                  <a:pt x="6349254" y="12089945"/>
                  <a:pt x="6329632" y="12103124"/>
                </a:cubicBezTo>
                <a:cubicBezTo>
                  <a:pt x="6301122" y="12097651"/>
                  <a:pt x="6284915" y="12068641"/>
                  <a:pt x="6271553" y="12046114"/>
                </a:cubicBezTo>
                <a:cubicBezTo>
                  <a:pt x="6257747" y="12022439"/>
                  <a:pt x="6246457" y="11998452"/>
                  <a:pt x="6230579" y="11976237"/>
                </a:cubicBezTo>
                <a:cubicBezTo>
                  <a:pt x="6197978" y="11930484"/>
                  <a:pt x="6171290" y="11882119"/>
                  <a:pt x="6139182" y="11838484"/>
                </a:cubicBezTo>
                <a:cubicBezTo>
                  <a:pt x="6143816" y="11821533"/>
                  <a:pt x="6127903" y="11802628"/>
                  <a:pt x="6138930" y="11780901"/>
                </a:cubicBezTo>
                <a:cubicBezTo>
                  <a:pt x="6156325" y="11745839"/>
                  <a:pt x="6214210" y="11734368"/>
                  <a:pt x="6226379" y="11772517"/>
                </a:cubicBezTo>
                <a:cubicBezTo>
                  <a:pt x="6222844" y="11788055"/>
                  <a:pt x="6215294" y="11805143"/>
                  <a:pt x="6200039" y="11815977"/>
                </a:cubicBezTo>
                <a:cubicBezTo>
                  <a:pt x="6204069" y="11834856"/>
                  <a:pt x="6214421" y="11855579"/>
                  <a:pt x="6230486" y="11865528"/>
                </a:cubicBezTo>
                <a:cubicBezTo>
                  <a:pt x="6252393" y="11879482"/>
                  <a:pt x="6278608" y="11869690"/>
                  <a:pt x="6304062" y="11872388"/>
                </a:cubicBezTo>
                <a:cubicBezTo>
                  <a:pt x="6311707" y="11873391"/>
                  <a:pt x="6318616" y="11879293"/>
                  <a:pt x="6326660" y="11880473"/>
                </a:cubicBezTo>
                <a:cubicBezTo>
                  <a:pt x="6341377" y="11882701"/>
                  <a:pt x="6356657" y="11880427"/>
                  <a:pt x="6370402" y="11882701"/>
                </a:cubicBezTo>
                <a:cubicBezTo>
                  <a:pt x="6400235" y="11887333"/>
                  <a:pt x="6432282" y="11893418"/>
                  <a:pt x="6462328" y="11926643"/>
                </a:cubicBezTo>
                <a:close/>
                <a:moveTo>
                  <a:pt x="8323295" y="7715378"/>
                </a:moveTo>
                <a:cubicBezTo>
                  <a:pt x="8333193" y="7700036"/>
                  <a:pt x="8331544" y="7673914"/>
                  <a:pt x="8312745" y="7662399"/>
                </a:cubicBezTo>
                <a:cubicBezTo>
                  <a:pt x="8307501" y="7666736"/>
                  <a:pt x="8317500" y="7676381"/>
                  <a:pt x="8307299" y="7674725"/>
                </a:cubicBezTo>
                <a:cubicBezTo>
                  <a:pt x="8303256" y="7663434"/>
                  <a:pt x="8303624" y="7650766"/>
                  <a:pt x="8297112" y="7640761"/>
                </a:cubicBezTo>
                <a:cubicBezTo>
                  <a:pt x="8284451" y="7644671"/>
                  <a:pt x="8278962" y="7676461"/>
                  <a:pt x="8283051" y="7688722"/>
                </a:cubicBezTo>
                <a:cubicBezTo>
                  <a:pt x="8273645" y="7687418"/>
                  <a:pt x="8269697" y="7698503"/>
                  <a:pt x="8259311" y="7692964"/>
                </a:cubicBezTo>
                <a:cubicBezTo>
                  <a:pt x="8248724" y="7715849"/>
                  <a:pt x="8268785" y="7724238"/>
                  <a:pt x="8278671" y="7723379"/>
                </a:cubicBezTo>
                <a:cubicBezTo>
                  <a:pt x="8284395" y="7716879"/>
                  <a:pt x="8271649" y="7702693"/>
                  <a:pt x="8283024" y="7696313"/>
                </a:cubicBezTo>
                <a:cubicBezTo>
                  <a:pt x="8280445" y="7707530"/>
                  <a:pt x="8283776" y="7716129"/>
                  <a:pt x="8293414" y="7722288"/>
                </a:cubicBezTo>
                <a:cubicBezTo>
                  <a:pt x="8299386" y="7708771"/>
                  <a:pt x="8286391" y="7701604"/>
                  <a:pt x="8294833" y="7686800"/>
                </a:cubicBezTo>
                <a:cubicBezTo>
                  <a:pt x="8303954" y="7698433"/>
                  <a:pt x="8302180" y="7714282"/>
                  <a:pt x="8309756" y="7726184"/>
                </a:cubicBezTo>
                <a:cubicBezTo>
                  <a:pt x="8315413" y="7724406"/>
                  <a:pt x="8319995" y="7720491"/>
                  <a:pt x="8323295" y="7715378"/>
                </a:cubicBezTo>
                <a:close/>
                <a:moveTo>
                  <a:pt x="8616482" y="7052351"/>
                </a:moveTo>
                <a:cubicBezTo>
                  <a:pt x="8606807" y="7051317"/>
                  <a:pt x="8602968" y="7028898"/>
                  <a:pt x="8590316" y="7040750"/>
                </a:cubicBezTo>
                <a:cubicBezTo>
                  <a:pt x="8598610" y="7046685"/>
                  <a:pt x="8598207" y="7058939"/>
                  <a:pt x="8608911" y="7062078"/>
                </a:cubicBezTo>
                <a:cubicBezTo>
                  <a:pt x="8613187" y="7060889"/>
                  <a:pt x="8616033" y="7058057"/>
                  <a:pt x="8616482" y="7052351"/>
                </a:cubicBezTo>
                <a:close/>
                <a:moveTo>
                  <a:pt x="7510487" y="9562018"/>
                </a:moveTo>
                <a:cubicBezTo>
                  <a:pt x="7512232" y="9556713"/>
                  <a:pt x="7512677" y="9551117"/>
                  <a:pt x="7510922" y="9544992"/>
                </a:cubicBezTo>
                <a:cubicBezTo>
                  <a:pt x="7494406" y="9560153"/>
                  <a:pt x="7484151" y="9580712"/>
                  <a:pt x="7477566" y="9605009"/>
                </a:cubicBezTo>
                <a:cubicBezTo>
                  <a:pt x="7478358" y="9607421"/>
                  <a:pt x="7480005" y="9608841"/>
                  <a:pt x="7483978" y="9608230"/>
                </a:cubicBezTo>
                <a:cubicBezTo>
                  <a:pt x="7488309" y="9591212"/>
                  <a:pt x="7505250" y="9577931"/>
                  <a:pt x="7510487" y="9562018"/>
                </a:cubicBezTo>
                <a:close/>
                <a:moveTo>
                  <a:pt x="7466290" y="9663812"/>
                </a:moveTo>
                <a:cubicBezTo>
                  <a:pt x="7471405" y="9652298"/>
                  <a:pt x="7474104" y="9638340"/>
                  <a:pt x="7474134" y="9621649"/>
                </a:cubicBezTo>
                <a:cubicBezTo>
                  <a:pt x="7450984" y="9630516"/>
                  <a:pt x="7454176" y="9666123"/>
                  <a:pt x="7437375" y="9681616"/>
                </a:cubicBezTo>
                <a:cubicBezTo>
                  <a:pt x="7437160" y="9687195"/>
                  <a:pt x="7439841" y="9690082"/>
                  <a:pt x="7443947" y="9691315"/>
                </a:cubicBezTo>
                <a:cubicBezTo>
                  <a:pt x="7453643" y="9684398"/>
                  <a:pt x="7461175" y="9675326"/>
                  <a:pt x="7466290" y="9663812"/>
                </a:cubicBezTo>
                <a:close/>
                <a:moveTo>
                  <a:pt x="6646169" y="11526347"/>
                </a:moveTo>
                <a:cubicBezTo>
                  <a:pt x="6652759" y="11509281"/>
                  <a:pt x="6640415" y="11495264"/>
                  <a:pt x="6638135" y="11479987"/>
                </a:cubicBezTo>
                <a:cubicBezTo>
                  <a:pt x="6641714" y="11481568"/>
                  <a:pt x="6645607" y="11485666"/>
                  <a:pt x="6648382" y="11482611"/>
                </a:cubicBezTo>
                <a:cubicBezTo>
                  <a:pt x="6642279" y="11477061"/>
                  <a:pt x="6649903" y="11469489"/>
                  <a:pt x="6640137" y="11464699"/>
                </a:cubicBezTo>
                <a:cubicBezTo>
                  <a:pt x="6617639" y="11474737"/>
                  <a:pt x="6624343" y="11517655"/>
                  <a:pt x="6646169" y="11526347"/>
                </a:cubicBezTo>
                <a:close/>
                <a:moveTo>
                  <a:pt x="9526192" y="5008971"/>
                </a:moveTo>
                <a:cubicBezTo>
                  <a:pt x="9526581" y="5003670"/>
                  <a:pt x="9532819" y="4998072"/>
                  <a:pt x="9525160" y="4995770"/>
                </a:cubicBezTo>
                <a:cubicBezTo>
                  <a:pt x="9525045" y="5000734"/>
                  <a:pt x="9518531" y="5006670"/>
                  <a:pt x="9526192" y="5008971"/>
                </a:cubicBezTo>
                <a:close/>
                <a:moveTo>
                  <a:pt x="8706087" y="6865397"/>
                </a:moveTo>
                <a:cubicBezTo>
                  <a:pt x="8693184" y="6826621"/>
                  <a:pt x="8674156" y="6793535"/>
                  <a:pt x="8631738" y="6780516"/>
                </a:cubicBezTo>
                <a:cubicBezTo>
                  <a:pt x="8651603" y="6813102"/>
                  <a:pt x="8665711" y="6850481"/>
                  <a:pt x="8706087" y="6865397"/>
                </a:cubicBezTo>
                <a:close/>
                <a:moveTo>
                  <a:pt x="7720281" y="9097922"/>
                </a:moveTo>
                <a:cubicBezTo>
                  <a:pt x="7716600" y="9082502"/>
                  <a:pt x="7714262" y="9066269"/>
                  <a:pt x="7699381" y="9057768"/>
                </a:cubicBezTo>
                <a:cubicBezTo>
                  <a:pt x="7699506" y="9074776"/>
                  <a:pt x="7711681" y="9085338"/>
                  <a:pt x="7720281" y="9097922"/>
                </a:cubicBezTo>
                <a:close/>
                <a:moveTo>
                  <a:pt x="8858149" y="6524142"/>
                </a:moveTo>
                <a:cubicBezTo>
                  <a:pt x="8864119" y="6510300"/>
                  <a:pt x="8860872" y="6482947"/>
                  <a:pt x="8862366" y="6476619"/>
                </a:cubicBezTo>
                <a:cubicBezTo>
                  <a:pt x="8838544" y="6484928"/>
                  <a:pt x="8851385" y="6511046"/>
                  <a:pt x="8848585" y="6532213"/>
                </a:cubicBezTo>
                <a:cubicBezTo>
                  <a:pt x="8853143" y="6531874"/>
                  <a:pt x="8856157" y="6528761"/>
                  <a:pt x="8858149" y="6524142"/>
                </a:cubicBezTo>
                <a:close/>
                <a:moveTo>
                  <a:pt x="6617164" y="11596296"/>
                </a:moveTo>
                <a:cubicBezTo>
                  <a:pt x="6604820" y="11582280"/>
                  <a:pt x="6602142" y="11566826"/>
                  <a:pt x="6586135" y="11553570"/>
                </a:cubicBezTo>
                <a:cubicBezTo>
                  <a:pt x="6579674" y="11569267"/>
                  <a:pt x="6600072" y="11593025"/>
                  <a:pt x="6617164" y="11596296"/>
                </a:cubicBezTo>
                <a:close/>
                <a:moveTo>
                  <a:pt x="5817266" y="13407082"/>
                </a:moveTo>
                <a:cubicBezTo>
                  <a:pt x="5812490" y="13404972"/>
                  <a:pt x="5814030" y="13400410"/>
                  <a:pt x="5807708" y="13398570"/>
                </a:cubicBezTo>
                <a:lnTo>
                  <a:pt x="5802952" y="13409334"/>
                </a:lnTo>
                <a:lnTo>
                  <a:pt x="5814095" y="13414258"/>
                </a:lnTo>
                <a:close/>
                <a:moveTo>
                  <a:pt x="7717193" y="9108686"/>
                </a:moveTo>
                <a:cubicBezTo>
                  <a:pt x="7696638" y="9100371"/>
                  <a:pt x="7702785" y="9059662"/>
                  <a:pt x="7677742" y="9064229"/>
                </a:cubicBezTo>
                <a:cubicBezTo>
                  <a:pt x="7690085" y="9080902"/>
                  <a:pt x="7696184" y="9100788"/>
                  <a:pt x="7712102" y="9115437"/>
                </a:cubicBezTo>
                <a:cubicBezTo>
                  <a:pt x="7715166" y="9115136"/>
                  <a:pt x="7716983" y="9113472"/>
                  <a:pt x="7717193" y="9108686"/>
                </a:cubicBezTo>
                <a:close/>
                <a:moveTo>
                  <a:pt x="9143271" y="5881936"/>
                </a:moveTo>
                <a:cubicBezTo>
                  <a:pt x="9126505" y="5859907"/>
                  <a:pt x="9103304" y="5820514"/>
                  <a:pt x="9080105" y="5812373"/>
                </a:cubicBezTo>
                <a:cubicBezTo>
                  <a:pt x="9096092" y="5834986"/>
                  <a:pt x="9108961" y="5877533"/>
                  <a:pt x="9143271" y="5881936"/>
                </a:cubicBezTo>
                <a:close/>
                <a:moveTo>
                  <a:pt x="7686310" y="9186673"/>
                </a:moveTo>
                <a:cubicBezTo>
                  <a:pt x="7676142" y="9170096"/>
                  <a:pt x="7672237" y="9149870"/>
                  <a:pt x="7651778" y="9139381"/>
                </a:cubicBezTo>
                <a:cubicBezTo>
                  <a:pt x="7647629" y="9154457"/>
                  <a:pt x="7655946" y="9163541"/>
                  <a:pt x="7666969" y="9170564"/>
                </a:cubicBezTo>
                <a:cubicBezTo>
                  <a:pt x="7668442" y="9176733"/>
                  <a:pt x="7683050" y="9201352"/>
                  <a:pt x="7686310" y="9186673"/>
                </a:cubicBezTo>
                <a:close/>
                <a:moveTo>
                  <a:pt x="8708593" y="6875691"/>
                </a:moveTo>
                <a:cubicBezTo>
                  <a:pt x="8689707" y="6874031"/>
                  <a:pt x="8689323" y="6857032"/>
                  <a:pt x="8673347" y="6853409"/>
                </a:cubicBezTo>
                <a:cubicBezTo>
                  <a:pt x="8672928" y="6859552"/>
                  <a:pt x="8662556" y="6855089"/>
                  <a:pt x="8662667" y="6862504"/>
                </a:cubicBezTo>
                <a:cubicBezTo>
                  <a:pt x="8673855" y="6872153"/>
                  <a:pt x="8693605" y="6897332"/>
                  <a:pt x="8708593" y="6875691"/>
                </a:cubicBezTo>
                <a:close/>
                <a:moveTo>
                  <a:pt x="9499253" y="5090988"/>
                </a:moveTo>
                <a:cubicBezTo>
                  <a:pt x="9481192" y="5095952"/>
                  <a:pt x="9448988" y="5123117"/>
                  <a:pt x="9468605" y="5133465"/>
                </a:cubicBezTo>
                <a:cubicBezTo>
                  <a:pt x="9475898" y="5116926"/>
                  <a:pt x="9491961" y="5107527"/>
                  <a:pt x="9499253" y="5090988"/>
                </a:cubicBezTo>
                <a:close/>
                <a:moveTo>
                  <a:pt x="7699976" y="9163295"/>
                </a:moveTo>
                <a:cubicBezTo>
                  <a:pt x="7698513" y="9137074"/>
                  <a:pt x="7685869" y="9117337"/>
                  <a:pt x="7668742" y="9100454"/>
                </a:cubicBezTo>
                <a:cubicBezTo>
                  <a:pt x="7670186" y="9127110"/>
                  <a:pt x="7681959" y="9146810"/>
                  <a:pt x="7699976" y="9163295"/>
                </a:cubicBezTo>
                <a:close/>
                <a:moveTo>
                  <a:pt x="7427213" y="9784684"/>
                </a:moveTo>
                <a:cubicBezTo>
                  <a:pt x="7425299" y="9779575"/>
                  <a:pt x="7431215" y="9767382"/>
                  <a:pt x="7423841" y="9767942"/>
                </a:cubicBezTo>
                <a:cubicBezTo>
                  <a:pt x="7421230" y="9770304"/>
                  <a:pt x="7415385" y="9787746"/>
                  <a:pt x="7427213" y="9784684"/>
                </a:cubicBezTo>
                <a:close/>
                <a:moveTo>
                  <a:pt x="9187696" y="5801413"/>
                </a:moveTo>
                <a:cubicBezTo>
                  <a:pt x="9181850" y="5798499"/>
                  <a:pt x="9179511" y="5794407"/>
                  <a:pt x="9177171" y="5790315"/>
                </a:cubicBezTo>
                <a:cubicBezTo>
                  <a:pt x="9173082" y="5795593"/>
                  <a:pt x="9166652" y="5795803"/>
                  <a:pt x="9164317" y="5805370"/>
                </a:cubicBezTo>
                <a:lnTo>
                  <a:pt x="9181465" y="5813916"/>
                </a:lnTo>
                <a:close/>
                <a:moveTo>
                  <a:pt x="9095584" y="6012819"/>
                </a:moveTo>
                <a:cubicBezTo>
                  <a:pt x="9071275" y="6062700"/>
                  <a:pt x="9026498" y="6104871"/>
                  <a:pt x="8993323" y="6093682"/>
                </a:cubicBezTo>
                <a:cubicBezTo>
                  <a:pt x="8957418" y="6081618"/>
                  <a:pt x="8894332" y="5968574"/>
                  <a:pt x="8897172" y="5937443"/>
                </a:cubicBezTo>
                <a:cubicBezTo>
                  <a:pt x="8901931" y="5895616"/>
                  <a:pt x="8928971" y="5872655"/>
                  <a:pt x="8964639" y="5868569"/>
                </a:cubicBezTo>
                <a:cubicBezTo>
                  <a:pt x="8960283" y="5844055"/>
                  <a:pt x="8929870" y="5844442"/>
                  <a:pt x="8912482" y="5831407"/>
                </a:cubicBezTo>
                <a:cubicBezTo>
                  <a:pt x="8884548" y="5811170"/>
                  <a:pt x="8862249" y="5784515"/>
                  <a:pt x="8855359" y="5760195"/>
                </a:cubicBezTo>
                <a:cubicBezTo>
                  <a:pt x="8862333" y="5743266"/>
                  <a:pt x="8870295" y="5732178"/>
                  <a:pt x="8879239" y="5723034"/>
                </a:cubicBezTo>
                <a:cubicBezTo>
                  <a:pt x="8968585" y="5742299"/>
                  <a:pt x="9048738" y="5822071"/>
                  <a:pt x="9075036" y="5885696"/>
                </a:cubicBezTo>
                <a:cubicBezTo>
                  <a:pt x="9123733" y="5905348"/>
                  <a:pt x="9119892" y="5962939"/>
                  <a:pt x="9095584" y="6012819"/>
                </a:cubicBezTo>
                <a:close/>
                <a:moveTo>
                  <a:pt x="8368800" y="7658179"/>
                </a:moveTo>
                <a:cubicBezTo>
                  <a:pt x="8357764" y="7639046"/>
                  <a:pt x="8368692" y="7611085"/>
                  <a:pt x="8354040" y="7593682"/>
                </a:cubicBezTo>
                <a:cubicBezTo>
                  <a:pt x="8355058" y="7594606"/>
                  <a:pt x="8340491" y="7595299"/>
                  <a:pt x="8346298" y="7586460"/>
                </a:cubicBezTo>
                <a:cubicBezTo>
                  <a:pt x="8352718" y="7594523"/>
                  <a:pt x="8367192" y="7591888"/>
                  <a:pt x="8371105" y="7604548"/>
                </a:cubicBezTo>
                <a:cubicBezTo>
                  <a:pt x="8380277" y="7580563"/>
                  <a:pt x="8347379" y="7576482"/>
                  <a:pt x="8338010" y="7571867"/>
                </a:cubicBezTo>
                <a:cubicBezTo>
                  <a:pt x="8343402" y="7574725"/>
                  <a:pt x="8347019" y="7572996"/>
                  <a:pt x="8349793" y="7569944"/>
                </a:cubicBezTo>
                <a:cubicBezTo>
                  <a:pt x="8346157" y="7563112"/>
                  <a:pt x="8344815" y="7555389"/>
                  <a:pt x="8345942" y="7546384"/>
                </a:cubicBezTo>
                <a:cubicBezTo>
                  <a:pt x="8340726" y="7543128"/>
                  <a:pt x="8337600" y="7546975"/>
                  <a:pt x="8332208" y="7544117"/>
                </a:cubicBezTo>
                <a:cubicBezTo>
                  <a:pt x="8341197" y="7536683"/>
                  <a:pt x="8334787" y="7532900"/>
                  <a:pt x="8334323" y="7523193"/>
                </a:cubicBezTo>
                <a:lnTo>
                  <a:pt x="8320972" y="7553409"/>
                </a:lnTo>
                <a:cubicBezTo>
                  <a:pt x="8332940" y="7555370"/>
                  <a:pt x="8320909" y="7564310"/>
                  <a:pt x="8321492" y="7568371"/>
                </a:cubicBezTo>
                <a:cubicBezTo>
                  <a:pt x="8323278" y="7577238"/>
                  <a:pt x="8333101" y="7587281"/>
                  <a:pt x="8323105" y="7598071"/>
                </a:cubicBezTo>
                <a:cubicBezTo>
                  <a:pt x="8331198" y="7604498"/>
                  <a:pt x="8332362" y="7592182"/>
                  <a:pt x="8340853" y="7598784"/>
                </a:cubicBezTo>
                <a:cubicBezTo>
                  <a:pt x="8335887" y="7608946"/>
                  <a:pt x="8346802" y="7613293"/>
                  <a:pt x="8345100" y="7622522"/>
                </a:cubicBezTo>
                <a:cubicBezTo>
                  <a:pt x="8362904" y="7628488"/>
                  <a:pt x="8353262" y="7658918"/>
                  <a:pt x="8368800" y="7658179"/>
                </a:cubicBezTo>
                <a:close/>
                <a:moveTo>
                  <a:pt x="7248108" y="10195582"/>
                </a:moveTo>
                <a:cubicBezTo>
                  <a:pt x="7242661" y="10180543"/>
                  <a:pt x="7237544" y="10165788"/>
                  <a:pt x="7224661" y="10158706"/>
                </a:cubicBezTo>
                <a:cubicBezTo>
                  <a:pt x="7231246" y="10172427"/>
                  <a:pt x="7232623" y="10190853"/>
                  <a:pt x="7248108" y="10195582"/>
                </a:cubicBezTo>
                <a:close/>
                <a:moveTo>
                  <a:pt x="7473192" y="9686569"/>
                </a:moveTo>
                <a:cubicBezTo>
                  <a:pt x="7475471" y="9680229"/>
                  <a:pt x="7477087" y="9673191"/>
                  <a:pt x="7477573" y="9664965"/>
                </a:cubicBezTo>
                <a:cubicBezTo>
                  <a:pt x="7456471" y="9680783"/>
                  <a:pt x="7450329" y="9711228"/>
                  <a:pt x="7437509" y="9734763"/>
                </a:cubicBezTo>
                <a:cubicBezTo>
                  <a:pt x="7441526" y="9734767"/>
                  <a:pt x="7441837" y="9739070"/>
                  <a:pt x="7447323" y="9738035"/>
                </a:cubicBezTo>
                <a:cubicBezTo>
                  <a:pt x="7453546" y="9718324"/>
                  <a:pt x="7466355" y="9705588"/>
                  <a:pt x="7473192" y="9686569"/>
                </a:cubicBezTo>
                <a:close/>
                <a:moveTo>
                  <a:pt x="5746628" y="13596019"/>
                </a:moveTo>
                <a:cubicBezTo>
                  <a:pt x="5749916" y="13578888"/>
                  <a:pt x="5747307" y="13548192"/>
                  <a:pt x="5728263" y="13549308"/>
                </a:cubicBezTo>
                <a:cubicBezTo>
                  <a:pt x="5735799" y="13564549"/>
                  <a:pt x="5733175" y="13583404"/>
                  <a:pt x="5746628" y="13596019"/>
                </a:cubicBezTo>
                <a:close/>
                <a:moveTo>
                  <a:pt x="5778335" y="13524257"/>
                </a:moveTo>
                <a:cubicBezTo>
                  <a:pt x="5764831" y="13477311"/>
                  <a:pt x="5754596" y="13429425"/>
                  <a:pt x="5731156" y="13386666"/>
                </a:cubicBezTo>
                <a:cubicBezTo>
                  <a:pt x="5729243" y="13437284"/>
                  <a:pt x="5754889" y="13477205"/>
                  <a:pt x="5766181" y="13522698"/>
                </a:cubicBezTo>
                <a:cubicBezTo>
                  <a:pt x="5770735" y="13524235"/>
                  <a:pt x="5775778" y="13527892"/>
                  <a:pt x="5778335" y="13524257"/>
                </a:cubicBezTo>
                <a:close/>
                <a:moveTo>
                  <a:pt x="7656804" y="9273003"/>
                </a:moveTo>
                <a:cubicBezTo>
                  <a:pt x="7639461" y="9270934"/>
                  <a:pt x="7637784" y="9259525"/>
                  <a:pt x="7622219" y="9256662"/>
                </a:cubicBezTo>
                <a:cubicBezTo>
                  <a:pt x="7616101" y="9276883"/>
                  <a:pt x="7645661" y="9278617"/>
                  <a:pt x="7656804" y="9273003"/>
                </a:cubicBezTo>
                <a:close/>
                <a:moveTo>
                  <a:pt x="9328284" y="5491209"/>
                </a:moveTo>
                <a:cubicBezTo>
                  <a:pt x="9335586" y="5480859"/>
                  <a:pt x="9328108" y="5459043"/>
                  <a:pt x="9327989" y="5442651"/>
                </a:cubicBezTo>
                <a:cubicBezTo>
                  <a:pt x="9299979" y="5450194"/>
                  <a:pt x="9322954" y="5472265"/>
                  <a:pt x="9328284" y="5491209"/>
                </a:cubicBezTo>
                <a:close/>
                <a:moveTo>
                  <a:pt x="7679690" y="9228234"/>
                </a:moveTo>
                <a:cubicBezTo>
                  <a:pt x="7682099" y="9213081"/>
                  <a:pt x="7668824" y="9207702"/>
                  <a:pt x="7664498" y="9197049"/>
                </a:cubicBezTo>
                <a:cubicBezTo>
                  <a:pt x="7657008" y="9198900"/>
                  <a:pt x="7644680" y="9191819"/>
                  <a:pt x="7643294" y="9203529"/>
                </a:cubicBezTo>
                <a:cubicBezTo>
                  <a:pt x="7654996" y="9214942"/>
                  <a:pt x="7661444" y="9216969"/>
                  <a:pt x="7679690" y="9228234"/>
                </a:cubicBezTo>
                <a:close/>
                <a:moveTo>
                  <a:pt x="7520837" y="9588124"/>
                </a:moveTo>
                <a:cubicBezTo>
                  <a:pt x="7498846" y="9591648"/>
                  <a:pt x="7502800" y="9646360"/>
                  <a:pt x="7480483" y="9628275"/>
                </a:cubicBezTo>
                <a:cubicBezTo>
                  <a:pt x="7481497" y="9633761"/>
                  <a:pt x="7469658" y="9649495"/>
                  <a:pt x="7484078" y="9648090"/>
                </a:cubicBezTo>
                <a:cubicBezTo>
                  <a:pt x="7500878" y="9632598"/>
                  <a:pt x="7513022" y="9612515"/>
                  <a:pt x="7520837" y="9588124"/>
                </a:cubicBezTo>
                <a:close/>
                <a:moveTo>
                  <a:pt x="8642988" y="7050828"/>
                </a:moveTo>
                <a:cubicBezTo>
                  <a:pt x="8635598" y="7045256"/>
                  <a:pt x="8632253" y="7035466"/>
                  <a:pt x="8620713" y="7032825"/>
                </a:cubicBezTo>
                <a:cubicBezTo>
                  <a:pt x="8618637" y="7046078"/>
                  <a:pt x="8634129" y="7066766"/>
                  <a:pt x="8642988" y="7050828"/>
                </a:cubicBezTo>
                <a:close/>
                <a:moveTo>
                  <a:pt x="6665685" y="11527359"/>
                </a:moveTo>
                <a:cubicBezTo>
                  <a:pt x="6670287" y="11509415"/>
                  <a:pt x="6663456" y="11492602"/>
                  <a:pt x="6652213" y="11477169"/>
                </a:cubicBezTo>
                <a:cubicBezTo>
                  <a:pt x="6648582" y="11495068"/>
                  <a:pt x="6653869" y="11512148"/>
                  <a:pt x="6665685" y="11527359"/>
                </a:cubicBezTo>
                <a:close/>
                <a:moveTo>
                  <a:pt x="6945560" y="10895340"/>
                </a:moveTo>
                <a:cubicBezTo>
                  <a:pt x="6943295" y="10908330"/>
                  <a:pt x="6935642" y="10914567"/>
                  <a:pt x="6920675" y="10911641"/>
                </a:cubicBezTo>
                <a:cubicBezTo>
                  <a:pt x="6903551" y="10908482"/>
                  <a:pt x="6905081" y="10890121"/>
                  <a:pt x="6895610" y="10880725"/>
                </a:cubicBezTo>
                <a:cubicBezTo>
                  <a:pt x="6879467" y="10868409"/>
                  <a:pt x="6850738" y="10847246"/>
                  <a:pt x="6868835" y="10820955"/>
                </a:cubicBezTo>
                <a:cubicBezTo>
                  <a:pt x="6911295" y="10832121"/>
                  <a:pt x="6922665" y="10868626"/>
                  <a:pt x="6945560" y="10895340"/>
                </a:cubicBezTo>
                <a:close/>
                <a:moveTo>
                  <a:pt x="8369893" y="7672918"/>
                </a:moveTo>
                <a:cubicBezTo>
                  <a:pt x="8366711" y="7671513"/>
                  <a:pt x="8367367" y="7668951"/>
                  <a:pt x="8364759" y="7667323"/>
                </a:cubicBezTo>
                <a:cubicBezTo>
                  <a:pt x="8363224" y="7671873"/>
                  <a:pt x="8359794" y="7677485"/>
                  <a:pt x="8367082" y="7679281"/>
                </a:cubicBezTo>
                <a:close/>
                <a:moveTo>
                  <a:pt x="8848210" y="6592054"/>
                </a:moveTo>
                <a:cubicBezTo>
                  <a:pt x="8848081" y="6590317"/>
                  <a:pt x="8848323" y="6587679"/>
                  <a:pt x="8848194" y="6585942"/>
                </a:cubicBezTo>
                <a:cubicBezTo>
                  <a:pt x="8846426" y="6585636"/>
                  <a:pt x="8843790" y="6585396"/>
                  <a:pt x="8841588" y="6585121"/>
                </a:cubicBezTo>
                <a:cubicBezTo>
                  <a:pt x="8841315" y="6587324"/>
                  <a:pt x="8841475" y="6589495"/>
                  <a:pt x="8841202" y="6591698"/>
                </a:cubicBezTo>
                <a:cubicBezTo>
                  <a:pt x="8843404" y="6591972"/>
                  <a:pt x="8845606" y="6592247"/>
                  <a:pt x="8848210" y="6592054"/>
                </a:cubicBezTo>
                <a:close/>
                <a:moveTo>
                  <a:pt x="8740968" y="6841429"/>
                </a:moveTo>
                <a:cubicBezTo>
                  <a:pt x="8740390" y="6833613"/>
                  <a:pt x="8738575" y="6826761"/>
                  <a:pt x="8732275" y="6824170"/>
                </a:cubicBezTo>
                <a:cubicBezTo>
                  <a:pt x="8724447" y="6830422"/>
                  <a:pt x="8730890" y="6840864"/>
                  <a:pt x="8740968" y="6841429"/>
                </a:cubicBezTo>
                <a:close/>
                <a:moveTo>
                  <a:pt x="7677219" y="9254718"/>
                </a:moveTo>
                <a:cubicBezTo>
                  <a:pt x="7675082" y="9253752"/>
                  <a:pt x="7672927" y="9253222"/>
                  <a:pt x="7674365" y="9250233"/>
                </a:cubicBezTo>
                <a:cubicBezTo>
                  <a:pt x="7671794" y="9249249"/>
                  <a:pt x="7669638" y="9248718"/>
                  <a:pt x="7667047" y="9248168"/>
                </a:cubicBezTo>
                <a:cubicBezTo>
                  <a:pt x="7658854" y="9256091"/>
                  <a:pt x="7676894" y="9262115"/>
                  <a:pt x="7677219" y="9254718"/>
                </a:cubicBezTo>
                <a:close/>
                <a:moveTo>
                  <a:pt x="7948768" y="8642181"/>
                </a:moveTo>
                <a:cubicBezTo>
                  <a:pt x="7925967" y="8693785"/>
                  <a:pt x="7899508" y="8733334"/>
                  <a:pt x="7860145" y="8741088"/>
                </a:cubicBezTo>
                <a:cubicBezTo>
                  <a:pt x="7838223" y="8698665"/>
                  <a:pt x="7903757" y="8624191"/>
                  <a:pt x="7948768" y="8642181"/>
                </a:cubicBezTo>
                <a:close/>
                <a:moveTo>
                  <a:pt x="8342851" y="7758865"/>
                </a:moveTo>
                <a:cubicBezTo>
                  <a:pt x="8340409" y="7752558"/>
                  <a:pt x="8332852" y="7749219"/>
                  <a:pt x="8331069" y="7760787"/>
                </a:cubicBezTo>
                <a:cubicBezTo>
                  <a:pt x="8336063" y="7763468"/>
                  <a:pt x="8340077" y="7761916"/>
                  <a:pt x="8342851" y="7758865"/>
                </a:cubicBezTo>
                <a:close/>
                <a:moveTo>
                  <a:pt x="5818380" y="13472380"/>
                </a:moveTo>
                <a:cubicBezTo>
                  <a:pt x="5819151" y="13455566"/>
                  <a:pt x="5817976" y="13438846"/>
                  <a:pt x="5803996" y="13427427"/>
                </a:cubicBezTo>
                <a:cubicBezTo>
                  <a:pt x="5800753" y="13445530"/>
                  <a:pt x="5805548" y="13460516"/>
                  <a:pt x="5818380" y="13472380"/>
                </a:cubicBezTo>
                <a:close/>
                <a:moveTo>
                  <a:pt x="8841793" y="6630354"/>
                </a:moveTo>
                <a:cubicBezTo>
                  <a:pt x="8842504" y="6624490"/>
                  <a:pt x="8835993" y="6617192"/>
                  <a:pt x="8832292" y="6624668"/>
                </a:cubicBezTo>
                <a:cubicBezTo>
                  <a:pt x="8837999" y="6625118"/>
                  <a:pt x="8833835" y="6633721"/>
                  <a:pt x="8838302" y="6635141"/>
                </a:cubicBezTo>
                <a:cubicBezTo>
                  <a:pt x="8840516" y="6634104"/>
                  <a:pt x="8841556" y="6632309"/>
                  <a:pt x="8841793" y="6630354"/>
                </a:cubicBezTo>
                <a:close/>
                <a:moveTo>
                  <a:pt x="7271643" y="10192309"/>
                </a:moveTo>
                <a:cubicBezTo>
                  <a:pt x="7265033" y="10190633"/>
                  <a:pt x="7268506" y="10179261"/>
                  <a:pt x="7257917" y="10182201"/>
                </a:cubicBezTo>
                <a:cubicBezTo>
                  <a:pt x="7256910" y="10189377"/>
                  <a:pt x="7267940" y="10200610"/>
                  <a:pt x="7271643" y="10192309"/>
                </a:cubicBezTo>
                <a:close/>
                <a:moveTo>
                  <a:pt x="5807518" y="13506654"/>
                </a:moveTo>
                <a:cubicBezTo>
                  <a:pt x="5805358" y="13481398"/>
                  <a:pt x="5804589" y="13440079"/>
                  <a:pt x="5784515" y="13431685"/>
                </a:cubicBezTo>
                <a:cubicBezTo>
                  <a:pt x="5791932" y="13456882"/>
                  <a:pt x="5788618" y="13485914"/>
                  <a:pt x="5807518" y="13506654"/>
                </a:cubicBezTo>
                <a:close/>
                <a:moveTo>
                  <a:pt x="9458132" y="5245238"/>
                </a:moveTo>
                <a:cubicBezTo>
                  <a:pt x="9458621" y="5243012"/>
                  <a:pt x="9458329" y="5240140"/>
                  <a:pt x="9456769" y="5236201"/>
                </a:cubicBezTo>
                <a:cubicBezTo>
                  <a:pt x="9441448" y="5231597"/>
                  <a:pt x="9435515" y="5255423"/>
                  <a:pt x="9445812" y="5259309"/>
                </a:cubicBezTo>
                <a:cubicBezTo>
                  <a:pt x="9448167" y="5252798"/>
                  <a:pt x="9456664" y="5251918"/>
                  <a:pt x="9458132" y="5245238"/>
                </a:cubicBezTo>
                <a:close/>
                <a:moveTo>
                  <a:pt x="8772602" y="6797122"/>
                </a:moveTo>
                <a:lnTo>
                  <a:pt x="8774991" y="6787073"/>
                </a:lnTo>
                <a:lnTo>
                  <a:pt x="8778926" y="6770514"/>
                </a:lnTo>
                <a:cubicBezTo>
                  <a:pt x="8778637" y="6766606"/>
                  <a:pt x="8772337" y="6764013"/>
                  <a:pt x="8772915" y="6760044"/>
                </a:cubicBezTo>
                <a:cubicBezTo>
                  <a:pt x="8773221" y="6758273"/>
                  <a:pt x="8784410" y="6744348"/>
                  <a:pt x="8788044" y="6734474"/>
                </a:cubicBezTo>
                <a:cubicBezTo>
                  <a:pt x="8799410" y="6705256"/>
                  <a:pt x="8800524" y="6690759"/>
                  <a:pt x="8806312" y="6662828"/>
                </a:cubicBezTo>
                <a:cubicBezTo>
                  <a:pt x="8808821" y="6649545"/>
                  <a:pt x="8813935" y="6636066"/>
                  <a:pt x="8815607" y="6623282"/>
                </a:cubicBezTo>
                <a:cubicBezTo>
                  <a:pt x="8824714" y="6557552"/>
                  <a:pt x="8805851" y="6479485"/>
                  <a:pt x="8773335" y="6470534"/>
                </a:cubicBezTo>
                <a:cubicBezTo>
                  <a:pt x="8758194" y="6466415"/>
                  <a:pt x="8736735" y="6477167"/>
                  <a:pt x="8712109" y="6486411"/>
                </a:cubicBezTo>
                <a:cubicBezTo>
                  <a:pt x="8639405" y="6512302"/>
                  <a:pt x="8602787" y="6524616"/>
                  <a:pt x="8593486" y="6611318"/>
                </a:cubicBezTo>
                <a:cubicBezTo>
                  <a:pt x="8588465" y="6661464"/>
                  <a:pt x="8579411" y="6710158"/>
                  <a:pt x="8594596" y="6744401"/>
                </a:cubicBezTo>
                <a:cubicBezTo>
                  <a:pt x="8619508" y="6762646"/>
                  <a:pt x="8644631" y="6766028"/>
                  <a:pt x="8671826" y="6779736"/>
                </a:cubicBezTo>
                <a:cubicBezTo>
                  <a:pt x="8693155" y="6790822"/>
                  <a:pt x="8721602" y="6821465"/>
                  <a:pt x="8752561" y="6815247"/>
                </a:cubicBezTo>
                <a:cubicBezTo>
                  <a:pt x="8761393" y="6813722"/>
                  <a:pt x="8768142" y="6806127"/>
                  <a:pt x="8772602" y="6797122"/>
                </a:cubicBezTo>
                <a:close/>
                <a:moveTo>
                  <a:pt x="10553839" y="2768195"/>
                </a:moveTo>
                <a:cubicBezTo>
                  <a:pt x="10556964" y="2760043"/>
                  <a:pt x="10553814" y="2755315"/>
                  <a:pt x="10545361" y="2753963"/>
                </a:cubicBezTo>
                <a:cubicBezTo>
                  <a:pt x="10520425" y="2762965"/>
                  <a:pt x="10482062" y="2715032"/>
                  <a:pt x="10463398" y="2741104"/>
                </a:cubicBezTo>
                <a:cubicBezTo>
                  <a:pt x="10502483" y="2750747"/>
                  <a:pt x="10514707" y="2757578"/>
                  <a:pt x="10553839" y="2768195"/>
                </a:cubicBezTo>
                <a:close/>
                <a:moveTo>
                  <a:pt x="8371479" y="7710211"/>
                </a:moveTo>
                <a:cubicBezTo>
                  <a:pt x="8367279" y="7707881"/>
                  <a:pt x="8364588" y="7708592"/>
                  <a:pt x="8361102" y="7708952"/>
                </a:cubicBezTo>
                <a:cubicBezTo>
                  <a:pt x="8350584" y="7684345"/>
                  <a:pt x="8354621" y="7654765"/>
                  <a:pt x="8345249" y="7629716"/>
                </a:cubicBezTo>
                <a:cubicBezTo>
                  <a:pt x="8343446" y="7632720"/>
                  <a:pt x="8340135" y="7632683"/>
                  <a:pt x="8336649" y="7633044"/>
                </a:cubicBezTo>
                <a:cubicBezTo>
                  <a:pt x="8336934" y="7622715"/>
                  <a:pt x="8332457" y="7614559"/>
                  <a:pt x="8326435" y="7606671"/>
                </a:cubicBezTo>
                <a:cubicBezTo>
                  <a:pt x="8312879" y="7624442"/>
                  <a:pt x="8331657" y="7650797"/>
                  <a:pt x="8338425" y="7637630"/>
                </a:cubicBezTo>
                <a:cubicBezTo>
                  <a:pt x="8339269" y="7659388"/>
                  <a:pt x="8351166" y="7688405"/>
                  <a:pt x="8340172" y="7706833"/>
                </a:cubicBezTo>
                <a:cubicBezTo>
                  <a:pt x="8349293" y="7718465"/>
                  <a:pt x="8361111" y="7713234"/>
                  <a:pt x="8371479" y="7710211"/>
                </a:cubicBezTo>
                <a:close/>
                <a:moveTo>
                  <a:pt x="8662744" y="7052421"/>
                </a:moveTo>
                <a:cubicBezTo>
                  <a:pt x="8664594" y="7036130"/>
                  <a:pt x="8651719" y="7033153"/>
                  <a:pt x="8641255" y="7027379"/>
                </a:cubicBezTo>
                <a:cubicBezTo>
                  <a:pt x="8643521" y="7040308"/>
                  <a:pt x="8650673" y="7048512"/>
                  <a:pt x="8662744" y="7052421"/>
                </a:cubicBezTo>
                <a:close/>
                <a:moveTo>
                  <a:pt x="7257895" y="10235624"/>
                </a:moveTo>
                <a:cubicBezTo>
                  <a:pt x="7254345" y="10217048"/>
                  <a:pt x="7247623" y="10201485"/>
                  <a:pt x="7231431" y="10195573"/>
                </a:cubicBezTo>
                <a:cubicBezTo>
                  <a:pt x="7237585" y="10211795"/>
                  <a:pt x="7244545" y="10226415"/>
                  <a:pt x="7257895" y="10235624"/>
                </a:cubicBezTo>
                <a:close/>
                <a:moveTo>
                  <a:pt x="7730329" y="9166809"/>
                </a:moveTo>
                <a:cubicBezTo>
                  <a:pt x="7716223" y="9160521"/>
                  <a:pt x="7708618" y="9164983"/>
                  <a:pt x="7707495" y="9180628"/>
                </a:cubicBezTo>
                <a:cubicBezTo>
                  <a:pt x="7720373" y="9185117"/>
                  <a:pt x="7725162" y="9175301"/>
                  <a:pt x="7730329" y="9166809"/>
                </a:cubicBezTo>
                <a:close/>
                <a:moveTo>
                  <a:pt x="8508357" y="7407896"/>
                </a:moveTo>
                <a:cubicBezTo>
                  <a:pt x="8506304" y="7380104"/>
                  <a:pt x="8464177" y="7359203"/>
                  <a:pt x="8443348" y="7337165"/>
                </a:cubicBezTo>
                <a:cubicBezTo>
                  <a:pt x="8455737" y="7368996"/>
                  <a:pt x="8474251" y="7395135"/>
                  <a:pt x="8508357" y="7407896"/>
                </a:cubicBezTo>
                <a:close/>
                <a:moveTo>
                  <a:pt x="6687855" y="11530971"/>
                </a:moveTo>
                <a:cubicBezTo>
                  <a:pt x="6687730" y="11511890"/>
                  <a:pt x="6684094" y="11480316"/>
                  <a:pt x="6663286" y="11472548"/>
                </a:cubicBezTo>
                <a:cubicBezTo>
                  <a:pt x="6670782" y="11491082"/>
                  <a:pt x="6669164" y="11522712"/>
                  <a:pt x="6687855" y="11530971"/>
                </a:cubicBezTo>
                <a:close/>
                <a:moveTo>
                  <a:pt x="9213809" y="5814424"/>
                </a:moveTo>
                <a:cubicBezTo>
                  <a:pt x="9202892" y="5798254"/>
                  <a:pt x="9214966" y="5775002"/>
                  <a:pt x="9190219" y="5764132"/>
                </a:cubicBezTo>
                <a:cubicBezTo>
                  <a:pt x="9178730" y="5785235"/>
                  <a:pt x="9199975" y="5813871"/>
                  <a:pt x="9213809" y="5814424"/>
                </a:cubicBezTo>
                <a:close/>
                <a:moveTo>
                  <a:pt x="6627809" y="11669020"/>
                </a:moveTo>
                <a:cubicBezTo>
                  <a:pt x="6612192" y="11651655"/>
                  <a:pt x="6607387" y="11632408"/>
                  <a:pt x="6587136" y="11615849"/>
                </a:cubicBezTo>
                <a:cubicBezTo>
                  <a:pt x="6581433" y="11635210"/>
                  <a:pt x="6609165" y="11661733"/>
                  <a:pt x="6627809" y="11669020"/>
                </a:cubicBezTo>
                <a:close/>
                <a:moveTo>
                  <a:pt x="7699011" y="9244777"/>
                </a:moveTo>
                <a:cubicBezTo>
                  <a:pt x="7687893" y="9239929"/>
                  <a:pt x="7682840" y="9245810"/>
                  <a:pt x="7678242" y="9251276"/>
                </a:cubicBezTo>
                <a:cubicBezTo>
                  <a:pt x="7682912" y="9254096"/>
                  <a:pt x="7686201" y="9258600"/>
                  <a:pt x="7690852" y="9261856"/>
                </a:cubicBezTo>
                <a:cubicBezTo>
                  <a:pt x="7694920" y="9258547"/>
                  <a:pt x="7698194" y="9253460"/>
                  <a:pt x="7699011" y="9244777"/>
                </a:cubicBezTo>
                <a:close/>
                <a:moveTo>
                  <a:pt x="5763994" y="13625612"/>
                </a:moveTo>
                <a:cubicBezTo>
                  <a:pt x="5739712" y="13610594"/>
                  <a:pt x="5713773" y="13581026"/>
                  <a:pt x="5690744" y="13576092"/>
                </a:cubicBezTo>
                <a:cubicBezTo>
                  <a:pt x="5714190" y="13594076"/>
                  <a:pt x="5729378" y="13614605"/>
                  <a:pt x="5756844" y="13631030"/>
                </a:cubicBezTo>
                <a:cubicBezTo>
                  <a:pt x="5759982" y="13631463"/>
                  <a:pt x="5762631" y="13629775"/>
                  <a:pt x="5763994" y="13625612"/>
                </a:cubicBezTo>
                <a:close/>
                <a:moveTo>
                  <a:pt x="7512333" y="9669780"/>
                </a:moveTo>
                <a:cubicBezTo>
                  <a:pt x="7515351" y="9666113"/>
                  <a:pt x="7517827" y="9661907"/>
                  <a:pt x="7517316" y="9654838"/>
                </a:cubicBezTo>
                <a:cubicBezTo>
                  <a:pt x="7508516" y="9657052"/>
                  <a:pt x="7496107" y="9673446"/>
                  <a:pt x="7504103" y="9681493"/>
                </a:cubicBezTo>
                <a:cubicBezTo>
                  <a:pt x="7505756" y="9676577"/>
                  <a:pt x="7509315" y="9673448"/>
                  <a:pt x="7512333" y="9669780"/>
                </a:cubicBezTo>
                <a:close/>
                <a:moveTo>
                  <a:pt x="6880714" y="11104080"/>
                </a:moveTo>
                <a:cubicBezTo>
                  <a:pt x="6873023" y="11118888"/>
                  <a:pt x="6869183" y="11138452"/>
                  <a:pt x="6853405" y="11143275"/>
                </a:cubicBezTo>
                <a:cubicBezTo>
                  <a:pt x="6814695" y="11126101"/>
                  <a:pt x="6779755" y="11106290"/>
                  <a:pt x="6777687" y="11060474"/>
                </a:cubicBezTo>
                <a:cubicBezTo>
                  <a:pt x="6823313" y="11049730"/>
                  <a:pt x="6841946" y="11095584"/>
                  <a:pt x="6880714" y="11104080"/>
                </a:cubicBezTo>
                <a:close/>
                <a:moveTo>
                  <a:pt x="9481457" y="5220338"/>
                </a:moveTo>
                <a:cubicBezTo>
                  <a:pt x="9469460" y="5187536"/>
                  <a:pt x="9500365" y="5190217"/>
                  <a:pt x="9497875" y="5165716"/>
                </a:cubicBezTo>
                <a:cubicBezTo>
                  <a:pt x="9483976" y="5169012"/>
                  <a:pt x="9487282" y="5186310"/>
                  <a:pt x="9469335" y="5186311"/>
                </a:cubicBezTo>
                <a:cubicBezTo>
                  <a:pt x="9468162" y="5180862"/>
                  <a:pt x="9482352" y="5168252"/>
                  <a:pt x="9472154" y="5168379"/>
                </a:cubicBezTo>
                <a:cubicBezTo>
                  <a:pt x="9460227" y="5178898"/>
                  <a:pt x="9464830" y="5202871"/>
                  <a:pt x="9459587" y="5218269"/>
                </a:cubicBezTo>
                <a:cubicBezTo>
                  <a:pt x="9470284" y="5223042"/>
                  <a:pt x="9468482" y="5226632"/>
                  <a:pt x="9481457" y="5220338"/>
                </a:cubicBezTo>
                <a:close/>
                <a:moveTo>
                  <a:pt x="5802409" y="13547283"/>
                </a:moveTo>
                <a:cubicBezTo>
                  <a:pt x="5791240" y="13496126"/>
                  <a:pt x="5785017" y="13442390"/>
                  <a:pt x="5756625" y="13397919"/>
                </a:cubicBezTo>
                <a:cubicBezTo>
                  <a:pt x="5760637" y="13450202"/>
                  <a:pt x="5778009" y="13513153"/>
                  <a:pt x="5802409" y="13547283"/>
                </a:cubicBezTo>
                <a:close/>
                <a:moveTo>
                  <a:pt x="7467160" y="9781650"/>
                </a:moveTo>
                <a:cubicBezTo>
                  <a:pt x="7467216" y="9769593"/>
                  <a:pt x="7476871" y="9766387"/>
                  <a:pt x="7477256" y="9754614"/>
                </a:cubicBezTo>
                <a:cubicBezTo>
                  <a:pt x="7468974" y="9746898"/>
                  <a:pt x="7450556" y="9744279"/>
                  <a:pt x="7450570" y="9761585"/>
                </a:cubicBezTo>
                <a:cubicBezTo>
                  <a:pt x="7470692" y="9753567"/>
                  <a:pt x="7451030" y="9785039"/>
                  <a:pt x="7467160" y="9781650"/>
                </a:cubicBezTo>
                <a:close/>
                <a:moveTo>
                  <a:pt x="6644936" y="11644242"/>
                </a:moveTo>
                <a:cubicBezTo>
                  <a:pt x="6659552" y="11599329"/>
                  <a:pt x="6613352" y="11565121"/>
                  <a:pt x="6588556" y="11526576"/>
                </a:cubicBezTo>
                <a:cubicBezTo>
                  <a:pt x="6589722" y="11559436"/>
                  <a:pt x="6628710" y="11585226"/>
                  <a:pt x="6640115" y="11616426"/>
                </a:cubicBezTo>
                <a:cubicBezTo>
                  <a:pt x="6628967" y="11627673"/>
                  <a:pt x="6634459" y="11636758"/>
                  <a:pt x="6644936" y="11644242"/>
                </a:cubicBezTo>
                <a:close/>
                <a:moveTo>
                  <a:pt x="8746011" y="6890446"/>
                </a:moveTo>
                <a:cubicBezTo>
                  <a:pt x="8747012" y="6889225"/>
                  <a:pt x="8747889" y="6887857"/>
                  <a:pt x="8747680" y="6885035"/>
                </a:cubicBezTo>
                <a:cubicBezTo>
                  <a:pt x="8738344" y="6882664"/>
                  <a:pt x="8729842" y="6879799"/>
                  <a:pt x="8728701" y="6870278"/>
                </a:cubicBezTo>
                <a:cubicBezTo>
                  <a:pt x="8733073" y="6870393"/>
                  <a:pt x="8736948" y="6869667"/>
                  <a:pt x="8735660" y="6864092"/>
                </a:cubicBezTo>
                <a:cubicBezTo>
                  <a:pt x="8721727" y="6846783"/>
                  <a:pt x="8716329" y="6820984"/>
                  <a:pt x="8692927" y="6811360"/>
                </a:cubicBezTo>
                <a:cubicBezTo>
                  <a:pt x="8697330" y="6835484"/>
                  <a:pt x="8714847" y="6848163"/>
                  <a:pt x="8725841" y="6866995"/>
                </a:cubicBezTo>
                <a:cubicBezTo>
                  <a:pt x="8717532" y="6866735"/>
                  <a:pt x="8712610" y="6871033"/>
                  <a:pt x="8711454" y="6878973"/>
                </a:cubicBezTo>
                <a:cubicBezTo>
                  <a:pt x="8732589" y="6875671"/>
                  <a:pt x="8729499" y="6892931"/>
                  <a:pt x="8743616" y="6894934"/>
                </a:cubicBezTo>
                <a:cubicBezTo>
                  <a:pt x="8743886" y="6892739"/>
                  <a:pt x="8745008" y="6891672"/>
                  <a:pt x="8746011" y="6890446"/>
                </a:cubicBezTo>
                <a:close/>
                <a:moveTo>
                  <a:pt x="8837588" y="6685439"/>
                </a:moveTo>
                <a:cubicBezTo>
                  <a:pt x="8842164" y="6675953"/>
                  <a:pt x="8833188" y="6657459"/>
                  <a:pt x="8823351" y="6657202"/>
                </a:cubicBezTo>
                <a:cubicBezTo>
                  <a:pt x="8816342" y="6668636"/>
                  <a:pt x="8827029" y="6677453"/>
                  <a:pt x="8828024" y="6690916"/>
                </a:cubicBezTo>
                <a:cubicBezTo>
                  <a:pt x="8833031" y="6690763"/>
                  <a:pt x="8836063" y="6688600"/>
                  <a:pt x="8837588" y="6685439"/>
                </a:cubicBezTo>
                <a:close/>
                <a:moveTo>
                  <a:pt x="8404842" y="7666976"/>
                </a:moveTo>
                <a:cubicBezTo>
                  <a:pt x="8395339" y="7622858"/>
                  <a:pt x="8395981" y="7575145"/>
                  <a:pt x="8372318" y="7536178"/>
                </a:cubicBezTo>
                <a:cubicBezTo>
                  <a:pt x="8368121" y="7554283"/>
                  <a:pt x="8389746" y="7570966"/>
                  <a:pt x="8375829" y="7585251"/>
                </a:cubicBezTo>
                <a:cubicBezTo>
                  <a:pt x="8383405" y="7597151"/>
                  <a:pt x="8388909" y="7610514"/>
                  <a:pt x="8382326" y="7627564"/>
                </a:cubicBezTo>
                <a:cubicBezTo>
                  <a:pt x="8393121" y="7637561"/>
                  <a:pt x="8388131" y="7675750"/>
                  <a:pt x="8404842" y="7666976"/>
                </a:cubicBezTo>
                <a:close/>
                <a:moveTo>
                  <a:pt x="5761645" y="13650306"/>
                </a:moveTo>
                <a:cubicBezTo>
                  <a:pt x="5738459" y="13629578"/>
                  <a:pt x="5716911" y="13610527"/>
                  <a:pt x="5693151" y="13590021"/>
                </a:cubicBezTo>
                <a:cubicBezTo>
                  <a:pt x="5673814" y="13572424"/>
                  <a:pt x="5655397" y="13549514"/>
                  <a:pt x="5635799" y="13534660"/>
                </a:cubicBezTo>
                <a:cubicBezTo>
                  <a:pt x="5621642" y="13523641"/>
                  <a:pt x="5600204" y="13519410"/>
                  <a:pt x="5587019" y="13508343"/>
                </a:cubicBezTo>
                <a:cubicBezTo>
                  <a:pt x="5580737" y="13503184"/>
                  <a:pt x="5577801" y="13490451"/>
                  <a:pt x="5571871" y="13484495"/>
                </a:cubicBezTo>
                <a:cubicBezTo>
                  <a:pt x="5562268" y="13475010"/>
                  <a:pt x="5552671" y="13469817"/>
                  <a:pt x="5542409" y="13462900"/>
                </a:cubicBezTo>
                <a:cubicBezTo>
                  <a:pt x="5546270" y="13503681"/>
                  <a:pt x="5584879" y="13525028"/>
                  <a:pt x="5619123" y="13553025"/>
                </a:cubicBezTo>
                <a:cubicBezTo>
                  <a:pt x="5661242" y="13586882"/>
                  <a:pt x="5707522" y="13626392"/>
                  <a:pt x="5754495" y="13655723"/>
                </a:cubicBezTo>
                <a:cubicBezTo>
                  <a:pt x="5757633" y="13656156"/>
                  <a:pt x="5760106" y="13654867"/>
                  <a:pt x="5761645" y="13650306"/>
                </a:cubicBezTo>
                <a:close/>
                <a:moveTo>
                  <a:pt x="8691843" y="7021014"/>
                </a:moveTo>
                <a:cubicBezTo>
                  <a:pt x="8687343" y="7007377"/>
                  <a:pt x="8681606" y="6994702"/>
                  <a:pt x="8663989" y="6992513"/>
                </a:cubicBezTo>
                <a:cubicBezTo>
                  <a:pt x="8663970" y="7009979"/>
                  <a:pt x="8682022" y="7012137"/>
                  <a:pt x="8691843" y="7021014"/>
                </a:cubicBezTo>
                <a:close/>
                <a:moveTo>
                  <a:pt x="8802185" y="6772286"/>
                </a:moveTo>
                <a:cubicBezTo>
                  <a:pt x="8802844" y="6763508"/>
                  <a:pt x="8805113" y="6752857"/>
                  <a:pt x="8797172" y="6751701"/>
                </a:cubicBezTo>
                <a:cubicBezTo>
                  <a:pt x="8793989" y="6755865"/>
                  <a:pt x="8792141" y="6760366"/>
                  <a:pt x="8792717" y="6768185"/>
                </a:cubicBezTo>
                <a:cubicBezTo>
                  <a:pt x="8797090" y="6768298"/>
                  <a:pt x="8799855" y="6770275"/>
                  <a:pt x="8802185" y="6772286"/>
                </a:cubicBezTo>
                <a:close/>
                <a:moveTo>
                  <a:pt x="10662020" y="2564321"/>
                </a:moveTo>
                <a:cubicBezTo>
                  <a:pt x="10644048" y="2559717"/>
                  <a:pt x="10624122" y="2550912"/>
                  <a:pt x="10620132" y="2569646"/>
                </a:cubicBezTo>
                <a:cubicBezTo>
                  <a:pt x="10635796" y="2570847"/>
                  <a:pt x="10652304" y="2573374"/>
                  <a:pt x="10662020" y="2564321"/>
                </a:cubicBezTo>
                <a:close/>
                <a:moveTo>
                  <a:pt x="7251409" y="10285199"/>
                </a:moveTo>
                <a:cubicBezTo>
                  <a:pt x="7249803" y="10263702"/>
                  <a:pt x="7237543" y="10252560"/>
                  <a:pt x="7224716" y="10242076"/>
                </a:cubicBezTo>
                <a:cubicBezTo>
                  <a:pt x="7228926" y="10261221"/>
                  <a:pt x="7238866" y="10274386"/>
                  <a:pt x="7251409" y="10285199"/>
                </a:cubicBezTo>
                <a:close/>
                <a:moveTo>
                  <a:pt x="6643516" y="11663592"/>
                </a:moveTo>
                <a:cubicBezTo>
                  <a:pt x="6644211" y="11657715"/>
                  <a:pt x="6641030" y="11656310"/>
                  <a:pt x="6636471" y="11650491"/>
                </a:cubicBezTo>
                <a:cubicBezTo>
                  <a:pt x="6624701" y="11636252"/>
                  <a:pt x="6610964" y="11609253"/>
                  <a:pt x="6593993" y="11600328"/>
                </a:cubicBezTo>
                <a:cubicBezTo>
                  <a:pt x="6605864" y="11620795"/>
                  <a:pt x="6623540" y="11652863"/>
                  <a:pt x="6643516" y="11663592"/>
                </a:cubicBezTo>
                <a:close/>
                <a:moveTo>
                  <a:pt x="7460581" y="9814600"/>
                </a:moveTo>
                <a:cubicBezTo>
                  <a:pt x="7458882" y="9803912"/>
                  <a:pt x="7466542" y="9803022"/>
                  <a:pt x="7463810" y="9790867"/>
                </a:cubicBezTo>
                <a:cubicBezTo>
                  <a:pt x="7451385" y="9789956"/>
                  <a:pt x="7449878" y="9799033"/>
                  <a:pt x="7447428" y="9807873"/>
                </a:cubicBezTo>
                <a:cubicBezTo>
                  <a:pt x="7453903" y="9807690"/>
                  <a:pt x="7451167" y="9816860"/>
                  <a:pt x="7460581" y="9814600"/>
                </a:cubicBezTo>
                <a:close/>
                <a:moveTo>
                  <a:pt x="8376365" y="7746556"/>
                </a:moveTo>
                <a:cubicBezTo>
                  <a:pt x="8378308" y="7743167"/>
                  <a:pt x="8379237" y="7739181"/>
                  <a:pt x="8378686" y="7734780"/>
                </a:cubicBezTo>
                <a:cubicBezTo>
                  <a:pt x="8365472" y="7747475"/>
                  <a:pt x="8370537" y="7723101"/>
                  <a:pt x="8360243" y="7719502"/>
                </a:cubicBezTo>
                <a:cubicBezTo>
                  <a:pt x="8355887" y="7726133"/>
                  <a:pt x="8366867" y="7740013"/>
                  <a:pt x="8353716" y="7741805"/>
                </a:cubicBezTo>
                <a:cubicBezTo>
                  <a:pt x="8344393" y="7738161"/>
                  <a:pt x="8357608" y="7725466"/>
                  <a:pt x="8348461" y="7721425"/>
                </a:cubicBezTo>
                <a:cubicBezTo>
                  <a:pt x="8337503" y="7736542"/>
                  <a:pt x="8349305" y="7743182"/>
                  <a:pt x="8344081" y="7756081"/>
                </a:cubicBezTo>
                <a:cubicBezTo>
                  <a:pt x="8355582" y="7761519"/>
                  <a:pt x="8370536" y="7756722"/>
                  <a:pt x="8376365" y="7746556"/>
                </a:cubicBezTo>
                <a:close/>
                <a:moveTo>
                  <a:pt x="7294354" y="10198668"/>
                </a:moveTo>
                <a:cubicBezTo>
                  <a:pt x="7284937" y="10184229"/>
                  <a:pt x="7269925" y="10156924"/>
                  <a:pt x="7251488" y="10162293"/>
                </a:cubicBezTo>
                <a:cubicBezTo>
                  <a:pt x="7266250" y="10173869"/>
                  <a:pt x="7270974" y="10195755"/>
                  <a:pt x="7294354" y="10198668"/>
                </a:cubicBezTo>
                <a:close/>
                <a:moveTo>
                  <a:pt x="6801867" y="11317336"/>
                </a:moveTo>
                <a:cubicBezTo>
                  <a:pt x="6755651" y="11305420"/>
                  <a:pt x="6722372" y="11274429"/>
                  <a:pt x="6726230" y="11234358"/>
                </a:cubicBezTo>
                <a:cubicBezTo>
                  <a:pt x="6772107" y="11245367"/>
                  <a:pt x="6797478" y="11272899"/>
                  <a:pt x="6801867" y="11317336"/>
                </a:cubicBezTo>
                <a:close/>
                <a:moveTo>
                  <a:pt x="9220246" y="5844463"/>
                </a:moveTo>
                <a:cubicBezTo>
                  <a:pt x="9225700" y="5835471"/>
                  <a:pt x="9223554" y="5829037"/>
                  <a:pt x="9214006" y="5824767"/>
                </a:cubicBezTo>
                <a:cubicBezTo>
                  <a:pt x="9205046" y="5834936"/>
                  <a:pt x="9218686" y="5837830"/>
                  <a:pt x="9220246" y="5844463"/>
                </a:cubicBezTo>
                <a:close/>
                <a:moveTo>
                  <a:pt x="7515455" y="9703887"/>
                </a:moveTo>
                <a:cubicBezTo>
                  <a:pt x="7521454" y="9692846"/>
                  <a:pt x="7525230" y="9680970"/>
                  <a:pt x="7520423" y="9667891"/>
                </a:cubicBezTo>
                <a:cubicBezTo>
                  <a:pt x="7515262" y="9690535"/>
                  <a:pt x="7491487" y="9712120"/>
                  <a:pt x="7497148" y="9734869"/>
                </a:cubicBezTo>
                <a:cubicBezTo>
                  <a:pt x="7501233" y="9725133"/>
                  <a:pt x="7509455" y="9714927"/>
                  <a:pt x="7515455" y="9703887"/>
                </a:cubicBezTo>
                <a:close/>
                <a:moveTo>
                  <a:pt x="8828164" y="6734129"/>
                </a:moveTo>
                <a:cubicBezTo>
                  <a:pt x="8832682" y="6730300"/>
                  <a:pt x="8834417" y="6718387"/>
                  <a:pt x="8826045" y="6717256"/>
                </a:cubicBezTo>
                <a:cubicBezTo>
                  <a:pt x="8821092" y="6721117"/>
                  <a:pt x="8819822" y="6733435"/>
                  <a:pt x="8828164" y="6734129"/>
                </a:cubicBezTo>
                <a:close/>
                <a:moveTo>
                  <a:pt x="7288067" y="10221981"/>
                </a:moveTo>
                <a:cubicBezTo>
                  <a:pt x="7289743" y="10211359"/>
                  <a:pt x="7279574" y="10195123"/>
                  <a:pt x="7271379" y="10205297"/>
                </a:cubicBezTo>
                <a:cubicBezTo>
                  <a:pt x="7277320" y="10210419"/>
                  <a:pt x="7279522" y="10219212"/>
                  <a:pt x="7288067" y="10221981"/>
                </a:cubicBezTo>
                <a:close/>
                <a:moveTo>
                  <a:pt x="9489945" y="5248667"/>
                </a:moveTo>
                <a:cubicBezTo>
                  <a:pt x="9492224" y="5244833"/>
                  <a:pt x="9492685" y="5240994"/>
                  <a:pt x="9487825" y="5237319"/>
                </a:cubicBezTo>
                <a:cubicBezTo>
                  <a:pt x="9474129" y="5233476"/>
                  <a:pt x="9470983" y="5257322"/>
                  <a:pt x="9481155" y="5259983"/>
                </a:cubicBezTo>
                <a:cubicBezTo>
                  <a:pt x="9483568" y="5256329"/>
                  <a:pt x="9487666" y="5252500"/>
                  <a:pt x="9489945" y="5248667"/>
                </a:cubicBezTo>
                <a:close/>
                <a:moveTo>
                  <a:pt x="6917353" y="11074813"/>
                </a:moveTo>
                <a:cubicBezTo>
                  <a:pt x="6878524" y="11070652"/>
                  <a:pt x="6863120" y="11047444"/>
                  <a:pt x="6857753" y="11016070"/>
                </a:cubicBezTo>
                <a:cubicBezTo>
                  <a:pt x="6895332" y="11003378"/>
                  <a:pt x="6931541" y="11044215"/>
                  <a:pt x="6917353" y="11074813"/>
                </a:cubicBezTo>
                <a:close/>
                <a:moveTo>
                  <a:pt x="10584647" y="2776088"/>
                </a:moveTo>
                <a:cubicBezTo>
                  <a:pt x="10587412" y="2764440"/>
                  <a:pt x="10566068" y="2754532"/>
                  <a:pt x="10565304" y="2771354"/>
                </a:cubicBezTo>
                <a:cubicBezTo>
                  <a:pt x="10571810" y="2772799"/>
                  <a:pt x="10577919" y="2774068"/>
                  <a:pt x="10584647" y="2776088"/>
                </a:cubicBezTo>
                <a:close/>
                <a:moveTo>
                  <a:pt x="6232294" y="12639285"/>
                </a:moveTo>
                <a:cubicBezTo>
                  <a:pt x="6232367" y="12632657"/>
                  <a:pt x="6199727" y="12622517"/>
                  <a:pt x="6202192" y="12637403"/>
                </a:cubicBezTo>
                <a:cubicBezTo>
                  <a:pt x="6201720" y="12643856"/>
                  <a:pt x="6234584" y="12654569"/>
                  <a:pt x="6232294" y="12639285"/>
                </a:cubicBezTo>
                <a:close/>
                <a:moveTo>
                  <a:pt x="8407521" y="7719008"/>
                </a:moveTo>
                <a:cubicBezTo>
                  <a:pt x="8392797" y="7708224"/>
                  <a:pt x="8393775" y="7692023"/>
                  <a:pt x="8398018" y="7674890"/>
                </a:cubicBezTo>
                <a:cubicBezTo>
                  <a:pt x="8390064" y="7671375"/>
                  <a:pt x="8380167" y="7667953"/>
                  <a:pt x="8377947" y="7662220"/>
                </a:cubicBezTo>
                <a:cubicBezTo>
                  <a:pt x="8374785" y="7669377"/>
                  <a:pt x="8379650" y="7673428"/>
                  <a:pt x="8373047" y="7681916"/>
                </a:cubicBezTo>
                <a:cubicBezTo>
                  <a:pt x="8396114" y="7692108"/>
                  <a:pt x="8381163" y="7717340"/>
                  <a:pt x="8395056" y="7731083"/>
                </a:cubicBezTo>
                <a:cubicBezTo>
                  <a:pt x="8401419" y="7733895"/>
                  <a:pt x="8404757" y="7726341"/>
                  <a:pt x="8407521" y="7719008"/>
                </a:cubicBezTo>
                <a:close/>
                <a:moveTo>
                  <a:pt x="5789476" y="13645449"/>
                </a:moveTo>
                <a:cubicBezTo>
                  <a:pt x="5784525" y="13643737"/>
                  <a:pt x="5782222" y="13640337"/>
                  <a:pt x="5780317" y="13637113"/>
                </a:cubicBezTo>
                <a:lnTo>
                  <a:pt x="5775561" y="13647877"/>
                </a:lnTo>
                <a:cubicBezTo>
                  <a:pt x="5781354" y="13650913"/>
                  <a:pt x="5785947" y="13649130"/>
                  <a:pt x="5789476" y="13645449"/>
                </a:cubicBezTo>
                <a:close/>
                <a:moveTo>
                  <a:pt x="5856591" y="13493552"/>
                </a:moveTo>
                <a:cubicBezTo>
                  <a:pt x="5846147" y="13482742"/>
                  <a:pt x="5855639" y="13448339"/>
                  <a:pt x="5836641" y="13450429"/>
                </a:cubicBezTo>
                <a:cubicBezTo>
                  <a:pt x="5840021" y="13464311"/>
                  <a:pt x="5847177" y="13492251"/>
                  <a:pt x="5856591" y="13493552"/>
                </a:cubicBezTo>
                <a:close/>
                <a:moveTo>
                  <a:pt x="10080244" y="3935639"/>
                </a:moveTo>
                <a:cubicBezTo>
                  <a:pt x="10084249" y="3925499"/>
                  <a:pt x="10078541" y="3920118"/>
                  <a:pt x="10074907" y="3913272"/>
                </a:cubicBezTo>
                <a:cubicBezTo>
                  <a:pt x="10070360" y="3916027"/>
                  <a:pt x="10066655" y="3920107"/>
                  <a:pt x="10063929" y="3928431"/>
                </a:cubicBezTo>
                <a:lnTo>
                  <a:pt x="10073817" y="3932800"/>
                </a:lnTo>
                <a:close/>
                <a:moveTo>
                  <a:pt x="8815453" y="6798390"/>
                </a:moveTo>
                <a:cubicBezTo>
                  <a:pt x="8816917" y="6794119"/>
                  <a:pt x="8817839" y="6789249"/>
                  <a:pt x="8817839" y="6783356"/>
                </a:cubicBezTo>
                <a:cubicBezTo>
                  <a:pt x="8809336" y="6780491"/>
                  <a:pt x="8810878" y="6789547"/>
                  <a:pt x="8804305" y="6789157"/>
                </a:cubicBezTo>
                <a:cubicBezTo>
                  <a:pt x="8812436" y="6804712"/>
                  <a:pt x="8782152" y="6820047"/>
                  <a:pt x="8797871" y="6831983"/>
                </a:cubicBezTo>
                <a:cubicBezTo>
                  <a:pt x="8801790" y="6818596"/>
                  <a:pt x="8811061" y="6811199"/>
                  <a:pt x="8815453" y="6798390"/>
                </a:cubicBezTo>
                <a:close/>
                <a:moveTo>
                  <a:pt x="7516753" y="9738422"/>
                </a:moveTo>
                <a:cubicBezTo>
                  <a:pt x="7519886" y="9731268"/>
                  <a:pt x="7522353" y="9723451"/>
                  <a:pt x="7523800" y="9714611"/>
                </a:cubicBezTo>
                <a:cubicBezTo>
                  <a:pt x="7498262" y="9728913"/>
                  <a:pt x="7495726" y="9766500"/>
                  <a:pt x="7473857" y="9784541"/>
                </a:cubicBezTo>
                <a:cubicBezTo>
                  <a:pt x="7473643" y="9790120"/>
                  <a:pt x="7476323" y="9793007"/>
                  <a:pt x="7480144" y="9794571"/>
                </a:cubicBezTo>
                <a:cubicBezTo>
                  <a:pt x="7491964" y="9775362"/>
                  <a:pt x="7507355" y="9759881"/>
                  <a:pt x="7516753" y="9738422"/>
                </a:cubicBezTo>
                <a:close/>
                <a:moveTo>
                  <a:pt x="8548300" y="7411057"/>
                </a:moveTo>
                <a:cubicBezTo>
                  <a:pt x="8531796" y="7382586"/>
                  <a:pt x="8509167" y="7359808"/>
                  <a:pt x="8490653" y="7333670"/>
                </a:cubicBezTo>
                <a:cubicBezTo>
                  <a:pt x="8490766" y="7329294"/>
                  <a:pt x="8490847" y="7324487"/>
                  <a:pt x="8491395" y="7320077"/>
                </a:cubicBezTo>
                <a:cubicBezTo>
                  <a:pt x="8472026" y="7311905"/>
                  <a:pt x="8471212" y="7271359"/>
                  <a:pt x="8447662" y="7277467"/>
                </a:cubicBezTo>
                <a:cubicBezTo>
                  <a:pt x="8457289" y="7295529"/>
                  <a:pt x="8473537" y="7308737"/>
                  <a:pt x="8480720" y="7329164"/>
                </a:cubicBezTo>
                <a:cubicBezTo>
                  <a:pt x="8479899" y="7335775"/>
                  <a:pt x="8469500" y="7330867"/>
                  <a:pt x="8470078" y="7338683"/>
                </a:cubicBezTo>
                <a:cubicBezTo>
                  <a:pt x="8493462" y="7365772"/>
                  <a:pt x="8511123" y="7398086"/>
                  <a:pt x="8544378" y="7417023"/>
                </a:cubicBezTo>
                <a:cubicBezTo>
                  <a:pt x="8547384" y="7416364"/>
                  <a:pt x="8548557" y="7414530"/>
                  <a:pt x="8548300" y="7411057"/>
                </a:cubicBezTo>
                <a:close/>
                <a:moveTo>
                  <a:pt x="9203350" y="5931536"/>
                </a:moveTo>
                <a:cubicBezTo>
                  <a:pt x="9199600" y="5938174"/>
                  <a:pt x="9192791" y="5943232"/>
                  <a:pt x="9182458" y="5944921"/>
                </a:cubicBezTo>
                <a:cubicBezTo>
                  <a:pt x="9133915" y="5911453"/>
                  <a:pt x="9098238" y="5860959"/>
                  <a:pt x="9067239" y="5816703"/>
                </a:cubicBezTo>
                <a:cubicBezTo>
                  <a:pt x="9038190" y="5774395"/>
                  <a:pt x="8990817" y="5727835"/>
                  <a:pt x="9010892" y="5668992"/>
                </a:cubicBezTo>
                <a:cubicBezTo>
                  <a:pt x="9096865" y="5726973"/>
                  <a:pt x="9120849" y="5805817"/>
                  <a:pt x="9166858" y="5877577"/>
                </a:cubicBezTo>
                <a:cubicBezTo>
                  <a:pt x="9198293" y="5877494"/>
                  <a:pt x="9214597" y="5911621"/>
                  <a:pt x="9203350" y="5931536"/>
                </a:cubicBezTo>
                <a:close/>
                <a:moveTo>
                  <a:pt x="8780841" y="6890877"/>
                </a:moveTo>
                <a:cubicBezTo>
                  <a:pt x="8790666" y="6864390"/>
                  <a:pt x="8776910" y="6831788"/>
                  <a:pt x="8751997" y="6825331"/>
                </a:cubicBezTo>
                <a:cubicBezTo>
                  <a:pt x="8752075" y="6855888"/>
                  <a:pt x="8766039" y="6873635"/>
                  <a:pt x="8780841" y="6890877"/>
                </a:cubicBezTo>
                <a:close/>
                <a:moveTo>
                  <a:pt x="10655959" y="2650650"/>
                </a:moveTo>
                <a:cubicBezTo>
                  <a:pt x="10657338" y="2649766"/>
                  <a:pt x="10658159" y="2647908"/>
                  <a:pt x="10658107" y="2644525"/>
                </a:cubicBezTo>
                <a:cubicBezTo>
                  <a:pt x="10648594" y="2641281"/>
                  <a:pt x="10641599" y="2642032"/>
                  <a:pt x="10636946" y="2647177"/>
                </a:cubicBezTo>
                <a:cubicBezTo>
                  <a:pt x="10642656" y="2647180"/>
                  <a:pt x="10651821" y="2653300"/>
                  <a:pt x="10655959" y="2650650"/>
                </a:cubicBezTo>
                <a:close/>
                <a:moveTo>
                  <a:pt x="8737410" y="6994016"/>
                </a:moveTo>
                <a:cubicBezTo>
                  <a:pt x="8738150" y="6990742"/>
                  <a:pt x="8737101" y="6986892"/>
                  <a:pt x="8733861" y="6987351"/>
                </a:cubicBezTo>
                <a:cubicBezTo>
                  <a:pt x="8734023" y="6989519"/>
                  <a:pt x="8733283" y="6991321"/>
                  <a:pt x="8730584" y="6990209"/>
                </a:cubicBezTo>
                <a:cubicBezTo>
                  <a:pt x="8730342" y="6992847"/>
                  <a:pt x="8730069" y="6995050"/>
                  <a:pt x="8730229" y="6997221"/>
                </a:cubicBezTo>
                <a:cubicBezTo>
                  <a:pt x="8734141" y="6999992"/>
                  <a:pt x="8736671" y="6997290"/>
                  <a:pt x="8737410" y="6994016"/>
                </a:cubicBezTo>
                <a:close/>
                <a:moveTo>
                  <a:pt x="8752030" y="6963795"/>
                </a:moveTo>
                <a:cubicBezTo>
                  <a:pt x="8751193" y="6959108"/>
                  <a:pt x="8740138" y="6955668"/>
                  <a:pt x="8742029" y="6967972"/>
                </a:cubicBezTo>
                <a:cubicBezTo>
                  <a:pt x="8744231" y="6968246"/>
                  <a:pt x="8746400" y="6968088"/>
                  <a:pt x="8748602" y="6968362"/>
                </a:cubicBezTo>
                <a:cubicBezTo>
                  <a:pt x="8751453" y="6967056"/>
                  <a:pt x="8752310" y="6965353"/>
                  <a:pt x="8752030" y="6963795"/>
                </a:cubicBezTo>
                <a:close/>
                <a:moveTo>
                  <a:pt x="7294398" y="10265365"/>
                </a:moveTo>
                <a:cubicBezTo>
                  <a:pt x="7294220" y="10238204"/>
                  <a:pt x="7282777" y="10221444"/>
                  <a:pt x="7264797" y="10212266"/>
                </a:cubicBezTo>
                <a:cubicBezTo>
                  <a:pt x="7260151" y="10241017"/>
                  <a:pt x="7282541" y="10243076"/>
                  <a:pt x="7284808" y="10265143"/>
                </a:cubicBezTo>
                <a:cubicBezTo>
                  <a:pt x="7287925" y="10265532"/>
                  <a:pt x="7291280" y="10264977"/>
                  <a:pt x="7294398" y="10265365"/>
                </a:cubicBezTo>
                <a:close/>
                <a:moveTo>
                  <a:pt x="8712122" y="7059251"/>
                </a:moveTo>
                <a:cubicBezTo>
                  <a:pt x="8702448" y="7034643"/>
                  <a:pt x="8680863" y="7020082"/>
                  <a:pt x="8659713" y="7005489"/>
                </a:cubicBezTo>
                <a:cubicBezTo>
                  <a:pt x="8647913" y="7011166"/>
                  <a:pt x="8666911" y="7020242"/>
                  <a:pt x="8658327" y="7022185"/>
                </a:cubicBezTo>
                <a:cubicBezTo>
                  <a:pt x="8651081" y="7012675"/>
                  <a:pt x="8645489" y="6996061"/>
                  <a:pt x="8629879" y="7003329"/>
                </a:cubicBezTo>
                <a:cubicBezTo>
                  <a:pt x="8641481" y="7030417"/>
                  <a:pt x="8672682" y="7021560"/>
                  <a:pt x="8680039" y="7050271"/>
                </a:cubicBezTo>
                <a:cubicBezTo>
                  <a:pt x="8696466" y="7048186"/>
                  <a:pt x="8698170" y="7059409"/>
                  <a:pt x="8712122" y="7059251"/>
                </a:cubicBezTo>
                <a:close/>
                <a:moveTo>
                  <a:pt x="6736201" y="11532354"/>
                </a:moveTo>
                <a:cubicBezTo>
                  <a:pt x="6725707" y="11516301"/>
                  <a:pt x="6726513" y="11475751"/>
                  <a:pt x="6704971" y="11477173"/>
                </a:cubicBezTo>
                <a:cubicBezTo>
                  <a:pt x="6706326" y="11493469"/>
                  <a:pt x="6727167" y="11518374"/>
                  <a:pt x="6718665" y="11527936"/>
                </a:cubicBezTo>
                <a:cubicBezTo>
                  <a:pt x="6700050" y="11513052"/>
                  <a:pt x="6710936" y="11479808"/>
                  <a:pt x="6682450" y="11474357"/>
                </a:cubicBezTo>
                <a:cubicBezTo>
                  <a:pt x="6689243" y="11494482"/>
                  <a:pt x="6690078" y="11516256"/>
                  <a:pt x="6705566" y="11534991"/>
                </a:cubicBezTo>
                <a:cubicBezTo>
                  <a:pt x="6716923" y="11540484"/>
                  <a:pt x="6726183" y="11534588"/>
                  <a:pt x="6736201" y="11532354"/>
                </a:cubicBezTo>
                <a:close/>
                <a:moveTo>
                  <a:pt x="7523678" y="9751397"/>
                </a:moveTo>
                <a:cubicBezTo>
                  <a:pt x="7504830" y="9759937"/>
                  <a:pt x="7505289" y="9783390"/>
                  <a:pt x="7493690" y="9798178"/>
                </a:cubicBezTo>
                <a:cubicBezTo>
                  <a:pt x="7485753" y="9808053"/>
                  <a:pt x="7464902" y="9810254"/>
                  <a:pt x="7467090" y="9827704"/>
                </a:cubicBezTo>
                <a:cubicBezTo>
                  <a:pt x="7471436" y="9827992"/>
                  <a:pt x="7476068" y="9827950"/>
                  <a:pt x="7480085" y="9827953"/>
                </a:cubicBezTo>
                <a:cubicBezTo>
                  <a:pt x="7495934" y="9803571"/>
                  <a:pt x="7516440" y="9783779"/>
                  <a:pt x="7523678" y="9751397"/>
                </a:cubicBezTo>
                <a:close/>
                <a:moveTo>
                  <a:pt x="8436012" y="7687876"/>
                </a:moveTo>
                <a:cubicBezTo>
                  <a:pt x="8441680" y="7676124"/>
                  <a:pt x="8438571" y="7668099"/>
                  <a:pt x="8428582" y="7662735"/>
                </a:cubicBezTo>
                <a:cubicBezTo>
                  <a:pt x="8426531" y="7672757"/>
                  <a:pt x="8425626" y="7682337"/>
                  <a:pt x="8436012" y="7687876"/>
                </a:cubicBezTo>
                <a:close/>
                <a:moveTo>
                  <a:pt x="10076757" y="3976498"/>
                </a:moveTo>
                <a:lnTo>
                  <a:pt x="10074751" y="3970420"/>
                </a:lnTo>
                <a:lnTo>
                  <a:pt x="10072156" y="3962556"/>
                </a:lnTo>
                <a:cubicBezTo>
                  <a:pt x="10067610" y="3965311"/>
                  <a:pt x="10064302" y="3969566"/>
                  <a:pt x="10061752" y="3977491"/>
                </a:cubicBezTo>
                <a:lnTo>
                  <a:pt x="10062353" y="3977685"/>
                </a:lnTo>
                <a:lnTo>
                  <a:pt x="10071582" y="3980658"/>
                </a:lnTo>
                <a:cubicBezTo>
                  <a:pt x="10074096" y="3980266"/>
                  <a:pt x="10075835" y="3978652"/>
                  <a:pt x="10076757" y="3976498"/>
                </a:cubicBezTo>
                <a:close/>
                <a:moveTo>
                  <a:pt x="5823004" y="13608323"/>
                </a:moveTo>
                <a:cubicBezTo>
                  <a:pt x="5811111" y="13604021"/>
                  <a:pt x="5810700" y="13595262"/>
                  <a:pt x="5795538" y="13591898"/>
                </a:cubicBezTo>
                <a:cubicBezTo>
                  <a:pt x="5789112" y="13608595"/>
                  <a:pt x="5778843" y="13626455"/>
                  <a:pt x="5794233" y="13634684"/>
                </a:cubicBezTo>
                <a:cubicBezTo>
                  <a:pt x="5807092" y="13634647"/>
                  <a:pt x="5815958" y="13624269"/>
                  <a:pt x="5823004" y="13608323"/>
                </a:cubicBezTo>
                <a:close/>
                <a:moveTo>
                  <a:pt x="10103956" y="3926108"/>
                </a:moveTo>
                <a:cubicBezTo>
                  <a:pt x="10110479" y="3915650"/>
                  <a:pt x="10095938" y="3913037"/>
                  <a:pt x="10102859" y="3902755"/>
                </a:cubicBezTo>
                <a:cubicBezTo>
                  <a:pt x="10092911" y="3898360"/>
                  <a:pt x="10087353" y="3904479"/>
                  <a:pt x="10080732" y="3908700"/>
                </a:cubicBezTo>
                <a:cubicBezTo>
                  <a:pt x="10090902" y="3913670"/>
                  <a:pt x="10091888" y="3922204"/>
                  <a:pt x="10103956" y="3926108"/>
                </a:cubicBezTo>
                <a:close/>
                <a:moveTo>
                  <a:pt x="7786099" y="9177105"/>
                </a:moveTo>
                <a:cubicBezTo>
                  <a:pt x="7795922" y="9161842"/>
                  <a:pt x="7800453" y="9138064"/>
                  <a:pt x="7808216" y="9120095"/>
                </a:cubicBezTo>
                <a:cubicBezTo>
                  <a:pt x="7784937" y="9114277"/>
                  <a:pt x="7761657" y="9108459"/>
                  <a:pt x="7738378" y="9102641"/>
                </a:cubicBezTo>
                <a:cubicBezTo>
                  <a:pt x="7728331" y="9113098"/>
                  <a:pt x="7723140" y="9132052"/>
                  <a:pt x="7715492" y="9147411"/>
                </a:cubicBezTo>
                <a:cubicBezTo>
                  <a:pt x="7730975" y="9162041"/>
                  <a:pt x="7758982" y="9169375"/>
                  <a:pt x="7786099" y="9177105"/>
                </a:cubicBezTo>
                <a:close/>
                <a:moveTo>
                  <a:pt x="9520349" y="5255925"/>
                </a:moveTo>
                <a:cubicBezTo>
                  <a:pt x="9520038" y="5252863"/>
                  <a:pt x="9519727" y="5249800"/>
                  <a:pt x="9519477" y="5247350"/>
                </a:cubicBezTo>
                <a:cubicBezTo>
                  <a:pt x="9516690" y="5247329"/>
                  <a:pt x="9513628" y="5247646"/>
                  <a:pt x="9510566" y="5247963"/>
                </a:cubicBezTo>
                <a:cubicBezTo>
                  <a:pt x="9511153" y="5250688"/>
                  <a:pt x="9511464" y="5253750"/>
                  <a:pt x="9511775" y="5256813"/>
                </a:cubicBezTo>
                <a:cubicBezTo>
                  <a:pt x="9514500" y="5256221"/>
                  <a:pt x="9517562" y="5255904"/>
                  <a:pt x="9520349" y="5255925"/>
                </a:cubicBezTo>
                <a:close/>
                <a:moveTo>
                  <a:pt x="8773635" y="6946858"/>
                </a:moveTo>
                <a:cubicBezTo>
                  <a:pt x="8775727" y="6927928"/>
                  <a:pt x="8762724" y="6923211"/>
                  <a:pt x="8755810" y="6912380"/>
                </a:cubicBezTo>
                <a:cubicBezTo>
                  <a:pt x="8761453" y="6923746"/>
                  <a:pt x="8759361" y="6942674"/>
                  <a:pt x="8773635" y="6946858"/>
                </a:cubicBezTo>
                <a:close/>
                <a:moveTo>
                  <a:pt x="7414621" y="10024857"/>
                </a:moveTo>
                <a:cubicBezTo>
                  <a:pt x="7417789" y="10020765"/>
                  <a:pt x="7419785" y="10015445"/>
                  <a:pt x="7421049" y="10009640"/>
                </a:cubicBezTo>
                <a:cubicBezTo>
                  <a:pt x="7408856" y="10011771"/>
                  <a:pt x="7398689" y="10016224"/>
                  <a:pt x="7401157" y="10032717"/>
                </a:cubicBezTo>
                <a:cubicBezTo>
                  <a:pt x="7407111" y="10031817"/>
                  <a:pt x="7411452" y="10028950"/>
                  <a:pt x="7414621" y="10024857"/>
                </a:cubicBezTo>
                <a:close/>
                <a:moveTo>
                  <a:pt x="8567814" y="7415290"/>
                </a:moveTo>
                <a:cubicBezTo>
                  <a:pt x="8569743" y="7405979"/>
                  <a:pt x="8555021" y="7395716"/>
                  <a:pt x="8552368" y="7401151"/>
                </a:cubicBezTo>
                <a:cubicBezTo>
                  <a:pt x="8559971" y="7403645"/>
                  <a:pt x="8560211" y="7412796"/>
                  <a:pt x="8567814" y="7415290"/>
                </a:cubicBezTo>
                <a:close/>
                <a:moveTo>
                  <a:pt x="5892350" y="13470754"/>
                </a:moveTo>
                <a:cubicBezTo>
                  <a:pt x="5887131" y="13467495"/>
                  <a:pt x="5879106" y="13450130"/>
                  <a:pt x="5872445" y="13457670"/>
                </a:cubicBezTo>
                <a:cubicBezTo>
                  <a:pt x="5873907" y="13459745"/>
                  <a:pt x="5876544" y="13465080"/>
                  <a:pt x="5879985" y="13468865"/>
                </a:cubicBezTo>
                <a:lnTo>
                  <a:pt x="5882998" y="13469325"/>
                </a:lnTo>
                <a:close/>
                <a:moveTo>
                  <a:pt x="7617226" y="9570944"/>
                </a:moveTo>
                <a:cubicBezTo>
                  <a:pt x="7616580" y="9558343"/>
                  <a:pt x="7612484" y="9549077"/>
                  <a:pt x="7600636" y="9547467"/>
                </a:cubicBezTo>
                <a:cubicBezTo>
                  <a:pt x="7598255" y="9564916"/>
                  <a:pt x="7601305" y="9580736"/>
                  <a:pt x="7617226" y="9570944"/>
                </a:cubicBezTo>
                <a:close/>
                <a:moveTo>
                  <a:pt x="8764467" y="6976356"/>
                </a:moveTo>
                <a:cubicBezTo>
                  <a:pt x="8766769" y="6966140"/>
                  <a:pt x="8761703" y="6962591"/>
                  <a:pt x="8755773" y="6959099"/>
                </a:cubicBezTo>
                <a:cubicBezTo>
                  <a:pt x="8756351" y="6966914"/>
                  <a:pt x="8758134" y="6973333"/>
                  <a:pt x="8764467" y="6976356"/>
                </a:cubicBezTo>
                <a:close/>
                <a:moveTo>
                  <a:pt x="6750906" y="11534571"/>
                </a:moveTo>
                <a:cubicBezTo>
                  <a:pt x="6757137" y="11514016"/>
                  <a:pt x="6745625" y="11497038"/>
                  <a:pt x="6731775" y="11479978"/>
                </a:cubicBezTo>
                <a:cubicBezTo>
                  <a:pt x="6729207" y="11499773"/>
                  <a:pt x="6734937" y="11518002"/>
                  <a:pt x="6750906" y="11534571"/>
                </a:cubicBezTo>
                <a:close/>
                <a:moveTo>
                  <a:pt x="10670475" y="2669231"/>
                </a:moveTo>
                <a:cubicBezTo>
                  <a:pt x="10657612" y="2689405"/>
                  <a:pt x="10631461" y="2696484"/>
                  <a:pt x="10620622" y="2679813"/>
                </a:cubicBezTo>
                <a:cubicBezTo>
                  <a:pt x="10622276" y="2664220"/>
                  <a:pt x="10643549" y="2681782"/>
                  <a:pt x="10647324" y="2670007"/>
                </a:cubicBezTo>
                <a:cubicBezTo>
                  <a:pt x="10636491" y="2658979"/>
                  <a:pt x="10609135" y="2658414"/>
                  <a:pt x="10615044" y="2637500"/>
                </a:cubicBezTo>
                <a:cubicBezTo>
                  <a:pt x="10631518" y="2630376"/>
                  <a:pt x="10664280" y="2625168"/>
                  <a:pt x="10677849" y="2645086"/>
                </a:cubicBezTo>
                <a:cubicBezTo>
                  <a:pt x="10677574" y="2654326"/>
                  <a:pt x="10674763" y="2662506"/>
                  <a:pt x="10670475" y="2669231"/>
                </a:cubicBezTo>
                <a:close/>
                <a:moveTo>
                  <a:pt x="8230875" y="8191221"/>
                </a:moveTo>
                <a:cubicBezTo>
                  <a:pt x="8217838" y="8214898"/>
                  <a:pt x="8198788" y="8236867"/>
                  <a:pt x="8191330" y="8246154"/>
                </a:cubicBezTo>
                <a:cubicBezTo>
                  <a:pt x="8168806" y="8238576"/>
                  <a:pt x="8162312" y="8253274"/>
                  <a:pt x="8143798" y="8239871"/>
                </a:cubicBezTo>
                <a:cubicBezTo>
                  <a:pt x="8172125" y="8196362"/>
                  <a:pt x="8205235" y="8165886"/>
                  <a:pt x="8234339" y="8126044"/>
                </a:cubicBezTo>
                <a:cubicBezTo>
                  <a:pt x="8250935" y="8142161"/>
                  <a:pt x="8243911" y="8167545"/>
                  <a:pt x="8230875" y="8191221"/>
                </a:cubicBezTo>
                <a:close/>
                <a:moveTo>
                  <a:pt x="7311195" y="10275247"/>
                </a:moveTo>
                <a:cubicBezTo>
                  <a:pt x="7310314" y="10267592"/>
                  <a:pt x="7307682" y="10261301"/>
                  <a:pt x="7301310" y="10258681"/>
                </a:cubicBezTo>
                <a:cubicBezTo>
                  <a:pt x="7295534" y="10264047"/>
                  <a:pt x="7298763" y="10278322"/>
                  <a:pt x="7311195" y="10275247"/>
                </a:cubicBezTo>
                <a:close/>
                <a:moveTo>
                  <a:pt x="10080763" y="4013046"/>
                </a:moveTo>
                <a:cubicBezTo>
                  <a:pt x="10067142" y="4005122"/>
                  <a:pt x="10060761" y="3993727"/>
                  <a:pt x="10051158" y="3984244"/>
                </a:cubicBezTo>
                <a:cubicBezTo>
                  <a:pt x="10033338" y="4003049"/>
                  <a:pt x="10069719" y="4014359"/>
                  <a:pt x="10080763" y="4013046"/>
                </a:cubicBezTo>
                <a:close/>
                <a:moveTo>
                  <a:pt x="7522666" y="9803124"/>
                </a:moveTo>
                <a:cubicBezTo>
                  <a:pt x="7523895" y="9799284"/>
                  <a:pt x="7523189" y="9795938"/>
                  <a:pt x="7516910" y="9794561"/>
                </a:cubicBezTo>
                <a:cubicBezTo>
                  <a:pt x="7520605" y="9802933"/>
                  <a:pt x="7506630" y="9810485"/>
                  <a:pt x="7516818" y="9814656"/>
                </a:cubicBezTo>
                <a:cubicBezTo>
                  <a:pt x="7518275" y="9811300"/>
                  <a:pt x="7521437" y="9806965"/>
                  <a:pt x="7522666" y="9803124"/>
                </a:cubicBezTo>
                <a:close/>
                <a:moveTo>
                  <a:pt x="6772261" y="11504527"/>
                </a:moveTo>
                <a:cubicBezTo>
                  <a:pt x="6765195" y="11503307"/>
                  <a:pt x="6768834" y="11489693"/>
                  <a:pt x="6760988" y="11496692"/>
                </a:cubicBezTo>
                <a:cubicBezTo>
                  <a:pt x="6762449" y="11498764"/>
                  <a:pt x="6767108" y="11510811"/>
                  <a:pt x="6772261" y="11504527"/>
                </a:cubicBezTo>
                <a:close/>
                <a:moveTo>
                  <a:pt x="7331252" y="10241967"/>
                </a:moveTo>
                <a:cubicBezTo>
                  <a:pt x="7329151" y="10230387"/>
                  <a:pt x="7316671" y="10212160"/>
                  <a:pt x="7307916" y="10218979"/>
                </a:cubicBezTo>
                <a:cubicBezTo>
                  <a:pt x="7317928" y="10220713"/>
                  <a:pt x="7304735" y="10226006"/>
                  <a:pt x="7307651" y="10231968"/>
                </a:cubicBezTo>
                <a:cubicBezTo>
                  <a:pt x="7322825" y="10228382"/>
                  <a:pt x="7315226" y="10246542"/>
                  <a:pt x="7331252" y="10241967"/>
                </a:cubicBezTo>
                <a:close/>
                <a:moveTo>
                  <a:pt x="9401006" y="5558268"/>
                </a:moveTo>
                <a:cubicBezTo>
                  <a:pt x="9400570" y="5553981"/>
                  <a:pt x="9400135" y="5549692"/>
                  <a:pt x="9399699" y="5545404"/>
                </a:cubicBezTo>
                <a:cubicBezTo>
                  <a:pt x="9395412" y="5545848"/>
                  <a:pt x="9391125" y="5546293"/>
                  <a:pt x="9386838" y="5546736"/>
                </a:cubicBezTo>
                <a:cubicBezTo>
                  <a:pt x="9386999" y="5551362"/>
                  <a:pt x="9387435" y="5555650"/>
                  <a:pt x="9387870" y="5559938"/>
                </a:cubicBezTo>
                <a:cubicBezTo>
                  <a:pt x="9392157" y="5559494"/>
                  <a:pt x="9396444" y="5559050"/>
                  <a:pt x="9401006" y="5558268"/>
                </a:cubicBezTo>
                <a:close/>
                <a:moveTo>
                  <a:pt x="10098211" y="3982167"/>
                </a:moveTo>
                <a:cubicBezTo>
                  <a:pt x="10103762" y="3971756"/>
                  <a:pt x="10101675" y="3964641"/>
                  <a:pt x="10092874" y="3959800"/>
                </a:cubicBezTo>
                <a:cubicBezTo>
                  <a:pt x="10090944" y="3968475"/>
                  <a:pt x="10088087" y="3978170"/>
                  <a:pt x="10098211" y="3982167"/>
                </a:cubicBezTo>
                <a:close/>
                <a:moveTo>
                  <a:pt x="6987498" y="11026560"/>
                </a:moveTo>
                <a:cubicBezTo>
                  <a:pt x="6949902" y="11035815"/>
                  <a:pt x="6921665" y="11007109"/>
                  <a:pt x="6922364" y="10971762"/>
                </a:cubicBezTo>
                <a:cubicBezTo>
                  <a:pt x="6952422" y="10967013"/>
                  <a:pt x="6985113" y="10995310"/>
                  <a:pt x="6987498" y="11026560"/>
                </a:cubicBezTo>
                <a:close/>
                <a:moveTo>
                  <a:pt x="6892947" y="11254012"/>
                </a:moveTo>
                <a:cubicBezTo>
                  <a:pt x="6890391" y="11256989"/>
                  <a:pt x="6887503" y="11259498"/>
                  <a:pt x="6885988" y="11263453"/>
                </a:cubicBezTo>
                <a:cubicBezTo>
                  <a:pt x="6836894" y="11261228"/>
                  <a:pt x="6799481" y="11235545"/>
                  <a:pt x="6813385" y="11195421"/>
                </a:cubicBezTo>
                <a:cubicBezTo>
                  <a:pt x="6854296" y="11200671"/>
                  <a:pt x="6865601" y="11229625"/>
                  <a:pt x="6897917" y="11241757"/>
                </a:cubicBezTo>
                <a:cubicBezTo>
                  <a:pt x="6897729" y="11247589"/>
                  <a:pt x="6895504" y="11251035"/>
                  <a:pt x="6892947" y="11254012"/>
                </a:cubicBezTo>
                <a:close/>
                <a:moveTo>
                  <a:pt x="10150766" y="3881523"/>
                </a:moveTo>
                <a:lnTo>
                  <a:pt x="10144001" y="3878534"/>
                </a:lnTo>
                <a:lnTo>
                  <a:pt x="10141183" y="3884911"/>
                </a:lnTo>
                <a:lnTo>
                  <a:pt x="10147948" y="3887900"/>
                </a:lnTo>
                <a:close/>
                <a:moveTo>
                  <a:pt x="9274613" y="5866188"/>
                </a:moveTo>
                <a:cubicBezTo>
                  <a:pt x="9254932" y="5861748"/>
                  <a:pt x="9257464" y="5856667"/>
                  <a:pt x="9235639" y="5846767"/>
                </a:cubicBezTo>
                <a:cubicBezTo>
                  <a:pt x="9232329" y="5853410"/>
                  <a:pt x="9210507" y="5856196"/>
                  <a:pt x="9220641" y="5866125"/>
                </a:cubicBezTo>
                <a:cubicBezTo>
                  <a:pt x="9238762" y="5866861"/>
                  <a:pt x="9257857" y="5869547"/>
                  <a:pt x="9274613" y="5866188"/>
                </a:cubicBezTo>
                <a:close/>
                <a:moveTo>
                  <a:pt x="7327872" y="10275257"/>
                </a:moveTo>
                <a:cubicBezTo>
                  <a:pt x="7326386" y="10263632"/>
                  <a:pt x="7322296" y="10254360"/>
                  <a:pt x="7311009" y="10252101"/>
                </a:cubicBezTo>
                <a:cubicBezTo>
                  <a:pt x="7313394" y="10263351"/>
                  <a:pt x="7311993" y="10277659"/>
                  <a:pt x="7327872" y="10275257"/>
                </a:cubicBezTo>
                <a:close/>
                <a:moveTo>
                  <a:pt x="7610537" y="9637447"/>
                </a:moveTo>
                <a:cubicBezTo>
                  <a:pt x="7610984" y="9618905"/>
                  <a:pt x="7623171" y="9612777"/>
                  <a:pt x="7627250" y="9597365"/>
                </a:cubicBezTo>
                <a:cubicBezTo>
                  <a:pt x="7610864" y="9601021"/>
                  <a:pt x="7595496" y="9622187"/>
                  <a:pt x="7610537" y="9637447"/>
                </a:cubicBezTo>
                <a:close/>
                <a:moveTo>
                  <a:pt x="7447655" y="10006141"/>
                </a:moveTo>
                <a:cubicBezTo>
                  <a:pt x="7447472" y="10003684"/>
                  <a:pt x="7447664" y="10002126"/>
                  <a:pt x="7447481" y="9999669"/>
                </a:cubicBezTo>
                <a:cubicBezTo>
                  <a:pt x="7445308" y="9999520"/>
                  <a:pt x="7442851" y="9999700"/>
                  <a:pt x="7440678" y="9999551"/>
                </a:cubicBezTo>
                <a:cubicBezTo>
                  <a:pt x="7440861" y="10002008"/>
                  <a:pt x="7440999" y="10003851"/>
                  <a:pt x="7440853" y="10006023"/>
                </a:cubicBezTo>
                <a:cubicBezTo>
                  <a:pt x="7443025" y="10006172"/>
                  <a:pt x="7445198" y="10006321"/>
                  <a:pt x="7447655" y="10006141"/>
                </a:cubicBezTo>
                <a:close/>
                <a:moveTo>
                  <a:pt x="10134048" y="3927970"/>
                </a:moveTo>
                <a:cubicBezTo>
                  <a:pt x="10128516" y="3922191"/>
                  <a:pt x="10128725" y="3914184"/>
                  <a:pt x="10118777" y="3909788"/>
                </a:cubicBezTo>
                <a:cubicBezTo>
                  <a:pt x="10110342" y="3912731"/>
                  <a:pt x="10116141" y="3920058"/>
                  <a:pt x="10114739" y="3927537"/>
                </a:cubicBezTo>
                <a:cubicBezTo>
                  <a:pt x="10122522" y="3931452"/>
                  <a:pt x="10130480" y="3934969"/>
                  <a:pt x="10134048" y="3927970"/>
                </a:cubicBezTo>
                <a:close/>
                <a:moveTo>
                  <a:pt x="7784365" y="9246346"/>
                </a:moveTo>
                <a:cubicBezTo>
                  <a:pt x="7773217" y="9222315"/>
                  <a:pt x="7730569" y="9220878"/>
                  <a:pt x="7701936" y="9217876"/>
                </a:cubicBezTo>
                <a:cubicBezTo>
                  <a:pt x="7700713" y="9245723"/>
                  <a:pt x="7752745" y="9241905"/>
                  <a:pt x="7778858" y="9252644"/>
                </a:cubicBezTo>
                <a:cubicBezTo>
                  <a:pt x="7781903" y="9252777"/>
                  <a:pt x="7783720" y="9251113"/>
                  <a:pt x="7784365" y="9246346"/>
                </a:cubicBezTo>
                <a:close/>
                <a:moveTo>
                  <a:pt x="8768546" y="7019713"/>
                </a:moveTo>
                <a:cubicBezTo>
                  <a:pt x="8762310" y="7006205"/>
                  <a:pt x="8759385" y="6990269"/>
                  <a:pt x="8744151" y="6984840"/>
                </a:cubicBezTo>
                <a:cubicBezTo>
                  <a:pt x="8748278" y="6999384"/>
                  <a:pt x="8754112" y="7013359"/>
                  <a:pt x="8768546" y="7019713"/>
                </a:cubicBezTo>
                <a:close/>
                <a:moveTo>
                  <a:pt x="9318041" y="5789779"/>
                </a:moveTo>
                <a:cubicBezTo>
                  <a:pt x="9300305" y="5765817"/>
                  <a:pt x="9294453" y="5737532"/>
                  <a:pt x="9267949" y="5716519"/>
                </a:cubicBezTo>
                <a:cubicBezTo>
                  <a:pt x="9255484" y="5732746"/>
                  <a:pt x="9290753" y="5751790"/>
                  <a:pt x="9274779" y="5757486"/>
                </a:cubicBezTo>
                <a:cubicBezTo>
                  <a:pt x="9267569" y="5751453"/>
                  <a:pt x="9273216" y="5741095"/>
                  <a:pt x="9257237" y="5738014"/>
                </a:cubicBezTo>
                <a:cubicBezTo>
                  <a:pt x="9260750" y="5757325"/>
                  <a:pt x="9267383" y="5794782"/>
                  <a:pt x="9294272" y="5794520"/>
                </a:cubicBezTo>
                <a:cubicBezTo>
                  <a:pt x="9290373" y="5786723"/>
                  <a:pt x="9277118" y="5764507"/>
                  <a:pt x="9287639" y="5763897"/>
                </a:cubicBezTo>
                <a:cubicBezTo>
                  <a:pt x="9290565" y="5772670"/>
                  <a:pt x="9302651" y="5797232"/>
                  <a:pt x="9318041" y="5789779"/>
                </a:cubicBezTo>
                <a:close/>
                <a:moveTo>
                  <a:pt x="9087206" y="6313664"/>
                </a:moveTo>
                <a:cubicBezTo>
                  <a:pt x="9085941" y="6308859"/>
                  <a:pt x="9093852" y="6291217"/>
                  <a:pt x="9080305" y="6292987"/>
                </a:cubicBezTo>
                <a:cubicBezTo>
                  <a:pt x="9082398" y="6301844"/>
                  <a:pt x="9069510" y="6317828"/>
                  <a:pt x="9087206" y="6313664"/>
                </a:cubicBezTo>
                <a:close/>
                <a:moveTo>
                  <a:pt x="6789378" y="11520651"/>
                </a:moveTo>
                <a:cubicBezTo>
                  <a:pt x="6748426" y="11576760"/>
                  <a:pt x="6691580" y="11539751"/>
                  <a:pt x="6640940" y="11539257"/>
                </a:cubicBezTo>
                <a:cubicBezTo>
                  <a:pt x="6632080" y="11570067"/>
                  <a:pt x="6688282" y="11663394"/>
                  <a:pt x="6641095" y="11690587"/>
                </a:cubicBezTo>
                <a:cubicBezTo>
                  <a:pt x="6601317" y="11713918"/>
                  <a:pt x="6563982" y="11628450"/>
                  <a:pt x="6562172" y="11581987"/>
                </a:cubicBezTo>
                <a:cubicBezTo>
                  <a:pt x="6561290" y="11559241"/>
                  <a:pt x="6570165" y="11537002"/>
                  <a:pt x="6568412" y="11520530"/>
                </a:cubicBezTo>
                <a:cubicBezTo>
                  <a:pt x="6521390" y="11518304"/>
                  <a:pt x="6478338" y="11538286"/>
                  <a:pt x="6425423" y="11502064"/>
                </a:cubicBezTo>
                <a:cubicBezTo>
                  <a:pt x="6426784" y="11497908"/>
                  <a:pt x="6426203" y="11493846"/>
                  <a:pt x="6421384" y="11490766"/>
                </a:cubicBezTo>
                <a:cubicBezTo>
                  <a:pt x="6437123" y="11443850"/>
                  <a:pt x="6479491" y="11427431"/>
                  <a:pt x="6521069" y="11429593"/>
                </a:cubicBezTo>
                <a:lnTo>
                  <a:pt x="6560135" y="11437264"/>
                </a:lnTo>
                <a:lnTo>
                  <a:pt x="6561368" y="11437505"/>
                </a:lnTo>
                <a:lnTo>
                  <a:pt x="6561609" y="11436043"/>
                </a:lnTo>
                <a:lnTo>
                  <a:pt x="6567383" y="11401166"/>
                </a:lnTo>
                <a:cubicBezTo>
                  <a:pt x="6569517" y="11365476"/>
                  <a:pt x="6563583" y="11331104"/>
                  <a:pt x="6581754" y="11292399"/>
                </a:cubicBezTo>
                <a:cubicBezTo>
                  <a:pt x="6644968" y="11311767"/>
                  <a:pt x="6636565" y="11397479"/>
                  <a:pt x="6652026" y="11448547"/>
                </a:cubicBezTo>
                <a:cubicBezTo>
                  <a:pt x="6695218" y="11456215"/>
                  <a:pt x="6780071" y="11455654"/>
                  <a:pt x="6789378" y="11520651"/>
                </a:cubicBezTo>
                <a:close/>
                <a:moveTo>
                  <a:pt x="7533630" y="9837794"/>
                </a:moveTo>
                <a:cubicBezTo>
                  <a:pt x="7479974" y="9852068"/>
                  <a:pt x="7439168" y="9826116"/>
                  <a:pt x="7400658" y="9814824"/>
                </a:cubicBezTo>
                <a:cubicBezTo>
                  <a:pt x="7394308" y="9756896"/>
                  <a:pt x="7363883" y="9703577"/>
                  <a:pt x="7354479" y="9641862"/>
                </a:cubicBezTo>
                <a:cubicBezTo>
                  <a:pt x="7347281" y="9593579"/>
                  <a:pt x="7339817" y="9541607"/>
                  <a:pt x="7347984" y="9492156"/>
                </a:cubicBezTo>
                <a:cubicBezTo>
                  <a:pt x="7375876" y="9510435"/>
                  <a:pt x="7380501" y="9553042"/>
                  <a:pt x="7401178" y="9578360"/>
                </a:cubicBezTo>
                <a:cubicBezTo>
                  <a:pt x="7423428" y="9569870"/>
                  <a:pt x="7419622" y="9534309"/>
                  <a:pt x="7434534" y="9518343"/>
                </a:cubicBezTo>
                <a:cubicBezTo>
                  <a:pt x="7455115" y="9533777"/>
                  <a:pt x="7458040" y="9565697"/>
                  <a:pt x="7467655" y="9591854"/>
                </a:cubicBezTo>
                <a:cubicBezTo>
                  <a:pt x="7495143" y="9574623"/>
                  <a:pt x="7488009" y="9522935"/>
                  <a:pt x="7517848" y="9508307"/>
                </a:cubicBezTo>
                <a:cubicBezTo>
                  <a:pt x="7546230" y="9584650"/>
                  <a:pt x="7550000" y="9730855"/>
                  <a:pt x="7526918" y="9817597"/>
                </a:cubicBezTo>
                <a:cubicBezTo>
                  <a:pt x="7525215" y="9828235"/>
                  <a:pt x="7536758" y="9825504"/>
                  <a:pt x="7533630" y="9837794"/>
                </a:cubicBezTo>
                <a:close/>
                <a:moveTo>
                  <a:pt x="7424285" y="10085983"/>
                </a:moveTo>
                <a:cubicBezTo>
                  <a:pt x="7413877" y="10070691"/>
                  <a:pt x="7418321" y="10047513"/>
                  <a:pt x="7404394" y="10042978"/>
                </a:cubicBezTo>
                <a:cubicBezTo>
                  <a:pt x="7388204" y="10057755"/>
                  <a:pt x="7408799" y="10081254"/>
                  <a:pt x="7424285" y="10085983"/>
                </a:cubicBezTo>
                <a:close/>
                <a:moveTo>
                  <a:pt x="7377565" y="10192245"/>
                </a:moveTo>
                <a:cubicBezTo>
                  <a:pt x="7386925" y="10102624"/>
                  <a:pt x="7379900" y="9987960"/>
                  <a:pt x="7384318" y="9890056"/>
                </a:cubicBezTo>
                <a:cubicBezTo>
                  <a:pt x="7369328" y="9896099"/>
                  <a:pt x="7374905" y="9916996"/>
                  <a:pt x="7374310" y="9929700"/>
                </a:cubicBezTo>
                <a:cubicBezTo>
                  <a:pt x="7369910" y="10019574"/>
                  <a:pt x="7373184" y="10121235"/>
                  <a:pt x="7377565" y="10192245"/>
                </a:cubicBezTo>
                <a:close/>
                <a:moveTo>
                  <a:pt x="8600764" y="7424207"/>
                </a:moveTo>
                <a:cubicBezTo>
                  <a:pt x="8588549" y="7412448"/>
                  <a:pt x="8575951" y="7383688"/>
                  <a:pt x="8559893" y="7384876"/>
                </a:cubicBezTo>
                <a:cubicBezTo>
                  <a:pt x="8579132" y="7391314"/>
                  <a:pt x="8578581" y="7431087"/>
                  <a:pt x="8600764" y="7424207"/>
                </a:cubicBezTo>
                <a:close/>
                <a:moveTo>
                  <a:pt x="7361084" y="10232055"/>
                </a:moveTo>
                <a:cubicBezTo>
                  <a:pt x="7363769" y="10214257"/>
                  <a:pt x="7347422" y="10214531"/>
                  <a:pt x="7338033" y="10208737"/>
                </a:cubicBezTo>
                <a:cubicBezTo>
                  <a:pt x="7341408" y="10220841"/>
                  <a:pt x="7350229" y="10227295"/>
                  <a:pt x="7361084" y="10232055"/>
                </a:cubicBezTo>
                <a:close/>
                <a:moveTo>
                  <a:pt x="7031190" y="10978875"/>
                </a:moveTo>
                <a:cubicBezTo>
                  <a:pt x="6995064" y="10970621"/>
                  <a:pt x="6964737" y="10936689"/>
                  <a:pt x="6978445" y="10902214"/>
                </a:cubicBezTo>
                <a:cubicBezTo>
                  <a:pt x="7010186" y="10914820"/>
                  <a:pt x="7051659" y="10950385"/>
                  <a:pt x="7031190" y="10978875"/>
                </a:cubicBezTo>
                <a:close/>
                <a:moveTo>
                  <a:pt x="5918641" y="13499525"/>
                </a:moveTo>
                <a:cubicBezTo>
                  <a:pt x="5913193" y="13491400"/>
                  <a:pt x="5907015" y="13496771"/>
                  <a:pt x="5898339" y="13486266"/>
                </a:cubicBezTo>
                <a:cubicBezTo>
                  <a:pt x="5870990" y="13518021"/>
                  <a:pt x="5835701" y="13530066"/>
                  <a:pt x="5814608" y="13578881"/>
                </a:cubicBezTo>
                <a:cubicBezTo>
                  <a:pt x="5826632" y="13581811"/>
                  <a:pt x="5824524" y="13590887"/>
                  <a:pt x="5838094" y="13593547"/>
                </a:cubicBezTo>
                <a:cubicBezTo>
                  <a:pt x="5866866" y="13567185"/>
                  <a:pt x="5896746" y="13543696"/>
                  <a:pt x="5918641" y="13499525"/>
                </a:cubicBezTo>
                <a:close/>
                <a:moveTo>
                  <a:pt x="7357639" y="10252071"/>
                </a:moveTo>
                <a:cubicBezTo>
                  <a:pt x="7358317" y="10244610"/>
                  <a:pt x="7356721" y="10239787"/>
                  <a:pt x="7350771" y="10238680"/>
                </a:cubicBezTo>
                <a:cubicBezTo>
                  <a:pt x="7345894" y="10243671"/>
                  <a:pt x="7347242" y="10253453"/>
                  <a:pt x="7357639" y="10252071"/>
                </a:cubicBezTo>
                <a:close/>
                <a:moveTo>
                  <a:pt x="9952188" y="4380583"/>
                </a:moveTo>
                <a:cubicBezTo>
                  <a:pt x="9948335" y="4377452"/>
                  <a:pt x="9948151" y="4373560"/>
                  <a:pt x="9940453" y="4371588"/>
                </a:cubicBezTo>
                <a:cubicBezTo>
                  <a:pt x="9938052" y="4386719"/>
                  <a:pt x="9918433" y="4392337"/>
                  <a:pt x="9935781" y="4400479"/>
                </a:cubicBezTo>
                <a:cubicBezTo>
                  <a:pt x="9938672" y="4387470"/>
                  <a:pt x="9945342" y="4384225"/>
                  <a:pt x="9952188" y="4380583"/>
                </a:cubicBezTo>
                <a:close/>
                <a:moveTo>
                  <a:pt x="9539871" y="5320134"/>
                </a:moveTo>
                <a:cubicBezTo>
                  <a:pt x="9463563" y="5214762"/>
                  <a:pt x="9293377" y="5327392"/>
                  <a:pt x="9347813" y="5467216"/>
                </a:cubicBezTo>
                <a:cubicBezTo>
                  <a:pt x="9402542" y="5430292"/>
                  <a:pt x="9441812" y="5359996"/>
                  <a:pt x="9497697" y="5337498"/>
                </a:cubicBezTo>
                <a:cubicBezTo>
                  <a:pt x="9499938" y="5359550"/>
                  <a:pt x="9475079" y="5364599"/>
                  <a:pt x="9461714" y="5376195"/>
                </a:cubicBezTo>
                <a:cubicBezTo>
                  <a:pt x="9449512" y="5387053"/>
                  <a:pt x="9439096" y="5403296"/>
                  <a:pt x="9426069" y="5415167"/>
                </a:cubicBezTo>
                <a:cubicBezTo>
                  <a:pt x="9401789" y="5438107"/>
                  <a:pt x="9364701" y="5456802"/>
                  <a:pt x="9355052" y="5492772"/>
                </a:cubicBezTo>
                <a:cubicBezTo>
                  <a:pt x="9355976" y="5495771"/>
                  <a:pt x="9359225" y="5497292"/>
                  <a:pt x="9364062" y="5496172"/>
                </a:cubicBezTo>
                <a:cubicBezTo>
                  <a:pt x="9418075" y="5433945"/>
                  <a:pt x="9500362" y="5394168"/>
                  <a:pt x="9539871" y="5320134"/>
                </a:cubicBezTo>
                <a:close/>
                <a:moveTo>
                  <a:pt x="9322138" y="5813775"/>
                </a:moveTo>
                <a:cubicBezTo>
                  <a:pt x="9315123" y="5806375"/>
                  <a:pt x="9311807" y="5791550"/>
                  <a:pt x="9298559" y="5796657"/>
                </a:cubicBezTo>
                <a:cubicBezTo>
                  <a:pt x="9288235" y="5806635"/>
                  <a:pt x="9315909" y="5832134"/>
                  <a:pt x="9322138" y="5813775"/>
                </a:cubicBezTo>
                <a:close/>
                <a:moveTo>
                  <a:pt x="6131782" y="13040183"/>
                </a:moveTo>
                <a:cubicBezTo>
                  <a:pt x="6122272" y="13036932"/>
                  <a:pt x="6115689" y="13037829"/>
                  <a:pt x="6113320" y="13045346"/>
                </a:cubicBezTo>
                <a:cubicBezTo>
                  <a:pt x="6119886" y="13056335"/>
                  <a:pt x="6127691" y="13048365"/>
                  <a:pt x="6131782" y="13040183"/>
                </a:cubicBezTo>
                <a:close/>
                <a:moveTo>
                  <a:pt x="10129518" y="3993625"/>
                </a:moveTo>
                <a:cubicBezTo>
                  <a:pt x="10131464" y="3984681"/>
                  <a:pt x="10125214" y="3972183"/>
                  <a:pt x="10116789" y="3967031"/>
                </a:cubicBezTo>
                <a:cubicBezTo>
                  <a:pt x="10106255" y="3983339"/>
                  <a:pt x="10108173" y="3995143"/>
                  <a:pt x="10124619" y="4000980"/>
                </a:cubicBezTo>
                <a:cubicBezTo>
                  <a:pt x="10127311" y="3999193"/>
                  <a:pt x="10128870" y="3996606"/>
                  <a:pt x="10129518" y="3993625"/>
                </a:cubicBezTo>
                <a:close/>
                <a:moveTo>
                  <a:pt x="7632324" y="9647552"/>
                </a:moveTo>
                <a:cubicBezTo>
                  <a:pt x="7637244" y="9638673"/>
                  <a:pt x="7640526" y="9628024"/>
                  <a:pt x="7643891" y="9617445"/>
                </a:cubicBezTo>
                <a:cubicBezTo>
                  <a:pt x="7629806" y="9631114"/>
                  <a:pt x="7613694" y="9642463"/>
                  <a:pt x="7610927" y="9667034"/>
                </a:cubicBezTo>
                <a:cubicBezTo>
                  <a:pt x="7620845" y="9663539"/>
                  <a:pt x="7627403" y="9656431"/>
                  <a:pt x="7632324" y="9647552"/>
                </a:cubicBezTo>
                <a:close/>
                <a:moveTo>
                  <a:pt x="9965778" y="4367062"/>
                </a:moveTo>
                <a:lnTo>
                  <a:pt x="9956220" y="4362839"/>
                </a:lnTo>
                <a:lnTo>
                  <a:pt x="9953227" y="4369612"/>
                </a:lnTo>
                <a:cubicBezTo>
                  <a:pt x="9957210" y="4371372"/>
                  <a:pt x="9955847" y="4375533"/>
                  <a:pt x="9961377" y="4377023"/>
                </a:cubicBezTo>
                <a:close/>
                <a:moveTo>
                  <a:pt x="9111290" y="6301415"/>
                </a:moveTo>
                <a:cubicBezTo>
                  <a:pt x="9112325" y="6297547"/>
                  <a:pt x="9110739" y="6293052"/>
                  <a:pt x="9106530" y="6287931"/>
                </a:cubicBezTo>
                <a:cubicBezTo>
                  <a:pt x="9093752" y="6292782"/>
                  <a:pt x="9101575" y="6302865"/>
                  <a:pt x="9100317" y="6311139"/>
                </a:cubicBezTo>
                <a:cubicBezTo>
                  <a:pt x="9106596" y="6308526"/>
                  <a:pt x="9110254" y="6305284"/>
                  <a:pt x="9111290" y="6301415"/>
                </a:cubicBezTo>
                <a:close/>
                <a:moveTo>
                  <a:pt x="7357595" y="10272146"/>
                </a:moveTo>
                <a:cubicBezTo>
                  <a:pt x="7357412" y="10269689"/>
                  <a:pt x="7357888" y="10267801"/>
                  <a:pt x="7357705" y="10265345"/>
                </a:cubicBezTo>
                <a:cubicBezTo>
                  <a:pt x="7355816" y="10264866"/>
                  <a:pt x="7353973" y="10265001"/>
                  <a:pt x="7354688" y="10262170"/>
                </a:cubicBezTo>
                <a:cubicBezTo>
                  <a:pt x="7352185" y="10261736"/>
                  <a:pt x="7350058" y="10262201"/>
                  <a:pt x="7347885" y="10262052"/>
                </a:cubicBezTo>
                <a:cubicBezTo>
                  <a:pt x="7347739" y="10264224"/>
                  <a:pt x="7347262" y="10266112"/>
                  <a:pt x="7344429" y="10265394"/>
                </a:cubicBezTo>
                <a:cubicBezTo>
                  <a:pt x="7344283" y="10267566"/>
                  <a:pt x="7344466" y="10270023"/>
                  <a:pt x="7344320" y="10272195"/>
                </a:cubicBezTo>
                <a:cubicBezTo>
                  <a:pt x="7346493" y="10272344"/>
                  <a:pt x="7348051" y="10272539"/>
                  <a:pt x="7347951" y="10275325"/>
                </a:cubicBezTo>
                <a:cubicBezTo>
                  <a:pt x="7349793" y="10275190"/>
                  <a:pt x="7351966" y="10275339"/>
                  <a:pt x="7354423" y="10275159"/>
                </a:cubicBezTo>
                <a:cubicBezTo>
                  <a:pt x="7354570" y="10272986"/>
                  <a:pt x="7354762" y="10271428"/>
                  <a:pt x="7357595" y="10272146"/>
                </a:cubicBezTo>
                <a:close/>
                <a:moveTo>
                  <a:pt x="7451748" y="10062967"/>
                </a:moveTo>
                <a:cubicBezTo>
                  <a:pt x="7455470" y="10056981"/>
                  <a:pt x="7456631" y="10049793"/>
                  <a:pt x="7454041" y="10046124"/>
                </a:cubicBezTo>
                <a:cubicBezTo>
                  <a:pt x="7449953" y="10057541"/>
                  <a:pt x="7436861" y="10060047"/>
                  <a:pt x="7434093" y="10072602"/>
                </a:cubicBezTo>
                <a:cubicBezTo>
                  <a:pt x="7441744" y="10073738"/>
                  <a:pt x="7448027" y="10068953"/>
                  <a:pt x="7451748" y="10062967"/>
                </a:cubicBezTo>
                <a:close/>
                <a:moveTo>
                  <a:pt x="9794120" y="4763612"/>
                </a:moveTo>
                <a:cubicBezTo>
                  <a:pt x="9800342" y="4755489"/>
                  <a:pt x="9799145" y="4737190"/>
                  <a:pt x="9803433" y="4725870"/>
                </a:cubicBezTo>
                <a:cubicBezTo>
                  <a:pt x="9808844" y="4712545"/>
                  <a:pt x="9818154" y="4703324"/>
                  <a:pt x="9814507" y="4692188"/>
                </a:cubicBezTo>
                <a:cubicBezTo>
                  <a:pt x="9816695" y="4680772"/>
                  <a:pt x="9826085" y="4689684"/>
                  <a:pt x="9828274" y="4678267"/>
                </a:cubicBezTo>
                <a:cubicBezTo>
                  <a:pt x="9821411" y="4673331"/>
                  <a:pt x="9826386" y="4663149"/>
                  <a:pt x="9827165" y="4654921"/>
                </a:cubicBezTo>
                <a:cubicBezTo>
                  <a:pt x="9829353" y="4643505"/>
                  <a:pt x="9839142" y="4652592"/>
                  <a:pt x="9840756" y="4641399"/>
                </a:cubicBezTo>
                <a:cubicBezTo>
                  <a:pt x="9829729" y="4610333"/>
                  <a:pt x="9859501" y="4596820"/>
                  <a:pt x="9851345" y="4564643"/>
                </a:cubicBezTo>
                <a:cubicBezTo>
                  <a:pt x="9867389" y="4561730"/>
                  <a:pt x="9878861" y="4528224"/>
                  <a:pt x="9869638" y="4514623"/>
                </a:cubicBezTo>
                <a:cubicBezTo>
                  <a:pt x="9828257" y="4603969"/>
                  <a:pt x="9808525" y="4685258"/>
                  <a:pt x="9784948" y="4767706"/>
                </a:cubicBezTo>
                <a:cubicBezTo>
                  <a:pt x="9789148" y="4767896"/>
                  <a:pt x="9792046" y="4766320"/>
                  <a:pt x="9794120" y="4763612"/>
                </a:cubicBezTo>
                <a:close/>
                <a:moveTo>
                  <a:pt x="9081835" y="6380170"/>
                </a:moveTo>
                <a:cubicBezTo>
                  <a:pt x="9072300" y="6361004"/>
                  <a:pt x="9087361" y="6348807"/>
                  <a:pt x="9076637" y="6329321"/>
                </a:cubicBezTo>
                <a:cubicBezTo>
                  <a:pt x="9058099" y="6339007"/>
                  <a:pt x="9070894" y="6373395"/>
                  <a:pt x="9081835" y="6380170"/>
                </a:cubicBezTo>
                <a:close/>
                <a:moveTo>
                  <a:pt x="9365765" y="5737945"/>
                </a:moveTo>
                <a:cubicBezTo>
                  <a:pt x="9355632" y="5728989"/>
                  <a:pt x="9349193" y="5699929"/>
                  <a:pt x="9333023" y="5705042"/>
                </a:cubicBezTo>
                <a:cubicBezTo>
                  <a:pt x="9344327" y="5713600"/>
                  <a:pt x="9353101" y="5741878"/>
                  <a:pt x="9365765" y="5737945"/>
                </a:cubicBezTo>
                <a:close/>
                <a:moveTo>
                  <a:pt x="8740338" y="7160759"/>
                </a:moveTo>
                <a:lnTo>
                  <a:pt x="8735452" y="7109977"/>
                </a:lnTo>
                <a:cubicBezTo>
                  <a:pt x="8730055" y="7092313"/>
                  <a:pt x="8720043" y="7077878"/>
                  <a:pt x="8701881" y="7068306"/>
                </a:cubicBezTo>
                <a:cubicBezTo>
                  <a:pt x="8693892" y="7072388"/>
                  <a:pt x="8707490" y="7079242"/>
                  <a:pt x="8694308" y="7078037"/>
                </a:cubicBezTo>
                <a:cubicBezTo>
                  <a:pt x="8683734" y="7076630"/>
                  <a:pt x="8685502" y="7065149"/>
                  <a:pt x="8675328" y="7063282"/>
                </a:cubicBezTo>
                <a:cubicBezTo>
                  <a:pt x="8625791" y="7070546"/>
                  <a:pt x="8581344" y="7083574"/>
                  <a:pt x="8544835" y="7106022"/>
                </a:cubicBezTo>
                <a:lnTo>
                  <a:pt x="8526432" y="7120048"/>
                </a:lnTo>
                <a:close/>
                <a:moveTo>
                  <a:pt x="6302838" y="12679969"/>
                </a:moveTo>
                <a:cubicBezTo>
                  <a:pt x="6292837" y="12674599"/>
                  <a:pt x="6286852" y="12647215"/>
                  <a:pt x="6272686" y="12656657"/>
                </a:cubicBezTo>
                <a:cubicBezTo>
                  <a:pt x="6285909" y="12660120"/>
                  <a:pt x="6286024" y="12691095"/>
                  <a:pt x="6302838" y="12679969"/>
                </a:cubicBezTo>
                <a:close/>
                <a:moveTo>
                  <a:pt x="9787235" y="4799629"/>
                </a:moveTo>
                <a:cubicBezTo>
                  <a:pt x="9788266" y="4799384"/>
                  <a:pt x="9788344" y="4797187"/>
                  <a:pt x="9786278" y="4791629"/>
                </a:cubicBezTo>
                <a:cubicBezTo>
                  <a:pt x="9784814" y="4789555"/>
                  <a:pt x="9788260" y="4788220"/>
                  <a:pt x="9784500" y="4787035"/>
                </a:cubicBezTo>
                <a:cubicBezTo>
                  <a:pt x="9772489" y="4783514"/>
                  <a:pt x="9784145" y="4800362"/>
                  <a:pt x="9787235" y="4799629"/>
                </a:cubicBezTo>
                <a:close/>
                <a:moveTo>
                  <a:pt x="10216297" y="3829012"/>
                </a:moveTo>
                <a:cubicBezTo>
                  <a:pt x="10222774" y="3817582"/>
                  <a:pt x="10221965" y="3808649"/>
                  <a:pt x="10211795" y="3803679"/>
                </a:cubicBezTo>
                <a:cubicBezTo>
                  <a:pt x="10205481" y="3806130"/>
                  <a:pt x="10195788" y="3823761"/>
                  <a:pt x="10205338" y="3827981"/>
                </a:cubicBezTo>
                <a:cubicBezTo>
                  <a:pt x="10207321" y="3824570"/>
                  <a:pt x="10211522" y="3826902"/>
                  <a:pt x="10216297" y="3829012"/>
                </a:cubicBezTo>
                <a:close/>
                <a:moveTo>
                  <a:pt x="9350580" y="5789895"/>
                </a:moveTo>
                <a:cubicBezTo>
                  <a:pt x="9360900" y="5761374"/>
                  <a:pt x="9339458" y="5727275"/>
                  <a:pt x="9307114" y="5724815"/>
                </a:cubicBezTo>
                <a:cubicBezTo>
                  <a:pt x="9307121" y="5751162"/>
                  <a:pt x="9324272" y="5772393"/>
                  <a:pt x="9350580" y="5789895"/>
                </a:cubicBezTo>
                <a:close/>
                <a:moveTo>
                  <a:pt x="8738226" y="7177266"/>
                </a:moveTo>
                <a:lnTo>
                  <a:pt x="8623966" y="7158820"/>
                </a:lnTo>
                <a:cubicBezTo>
                  <a:pt x="8607109" y="7155639"/>
                  <a:pt x="8590424" y="7145684"/>
                  <a:pt x="8574182" y="7142516"/>
                </a:cubicBezTo>
                <a:cubicBezTo>
                  <a:pt x="8564298" y="7140659"/>
                  <a:pt x="8548724" y="7137794"/>
                  <a:pt x="8538015" y="7142889"/>
                </a:cubicBezTo>
                <a:lnTo>
                  <a:pt x="8531949" y="7148524"/>
                </a:lnTo>
                <a:lnTo>
                  <a:pt x="8529318" y="7150971"/>
                </a:lnTo>
                <a:cubicBezTo>
                  <a:pt x="8532967" y="7158913"/>
                  <a:pt x="8539795" y="7162929"/>
                  <a:pt x="8547549" y="7165313"/>
                </a:cubicBezTo>
                <a:lnTo>
                  <a:pt x="8554485" y="7166641"/>
                </a:lnTo>
                <a:lnTo>
                  <a:pt x="8571336" y="7169863"/>
                </a:lnTo>
                <a:lnTo>
                  <a:pt x="8729576" y="7196657"/>
                </a:lnTo>
                <a:lnTo>
                  <a:pt x="8730478" y="7183643"/>
                </a:lnTo>
                <a:cubicBezTo>
                  <a:pt x="8731338" y="7180525"/>
                  <a:pt x="8734576" y="7180070"/>
                  <a:pt x="8737338" y="7179044"/>
                </a:cubicBezTo>
                <a:close/>
                <a:moveTo>
                  <a:pt x="9127560" y="6296322"/>
                </a:moveTo>
                <a:cubicBezTo>
                  <a:pt x="9131158" y="6287572"/>
                  <a:pt x="9125611" y="6276804"/>
                  <a:pt x="9115286" y="6277852"/>
                </a:cubicBezTo>
                <a:cubicBezTo>
                  <a:pt x="9116567" y="6286171"/>
                  <a:pt x="9117092" y="6294927"/>
                  <a:pt x="9120752" y="6303886"/>
                </a:cubicBezTo>
                <a:cubicBezTo>
                  <a:pt x="9124145" y="6301931"/>
                  <a:pt x="9126361" y="6299238"/>
                  <a:pt x="9127560" y="6296322"/>
                </a:cubicBezTo>
                <a:close/>
                <a:moveTo>
                  <a:pt x="7666945" y="9604051"/>
                </a:moveTo>
                <a:cubicBezTo>
                  <a:pt x="7658919" y="9604016"/>
                  <a:pt x="7656552" y="9609432"/>
                  <a:pt x="7650461" y="9610491"/>
                </a:cubicBezTo>
                <a:cubicBezTo>
                  <a:pt x="7650879" y="9616013"/>
                  <a:pt x="7649265" y="9623225"/>
                  <a:pt x="7653655" y="9624141"/>
                </a:cubicBezTo>
                <a:cubicBezTo>
                  <a:pt x="7655743" y="9615044"/>
                  <a:pt x="7667544" y="9616039"/>
                  <a:pt x="7666945" y="9604051"/>
                </a:cubicBezTo>
                <a:close/>
                <a:moveTo>
                  <a:pt x="7648014" y="9648459"/>
                </a:moveTo>
                <a:cubicBezTo>
                  <a:pt x="7649992" y="9647081"/>
                  <a:pt x="7651717" y="9645414"/>
                  <a:pt x="7650613" y="9641021"/>
                </a:cubicBezTo>
                <a:cubicBezTo>
                  <a:pt x="7642309" y="9637303"/>
                  <a:pt x="7635399" y="9651995"/>
                  <a:pt x="7643894" y="9654156"/>
                </a:cubicBezTo>
                <a:cubicBezTo>
                  <a:pt x="7643803" y="9650924"/>
                  <a:pt x="7646035" y="9649836"/>
                  <a:pt x="7648014" y="9648459"/>
                </a:cubicBezTo>
                <a:close/>
                <a:moveTo>
                  <a:pt x="10167879" y="3947205"/>
                </a:moveTo>
                <a:cubicBezTo>
                  <a:pt x="10172021" y="3939984"/>
                  <a:pt x="10172941" y="3934673"/>
                  <a:pt x="10171916" y="3929457"/>
                </a:cubicBezTo>
                <a:lnTo>
                  <a:pt x="10162366" y="3925237"/>
                </a:lnTo>
                <a:cubicBezTo>
                  <a:pt x="10156593" y="3935073"/>
                  <a:pt x="10159079" y="3942364"/>
                  <a:pt x="10167879" y="3947205"/>
                </a:cubicBezTo>
                <a:close/>
                <a:moveTo>
                  <a:pt x="10273724" y="3707654"/>
                </a:moveTo>
                <a:cubicBezTo>
                  <a:pt x="10273893" y="3702965"/>
                  <a:pt x="10284382" y="3685684"/>
                  <a:pt x="10271028" y="3679308"/>
                </a:cubicBezTo>
                <a:cubicBezTo>
                  <a:pt x="10261061" y="3691102"/>
                  <a:pt x="10264761" y="3711792"/>
                  <a:pt x="10273724" y="3707654"/>
                </a:cubicBezTo>
                <a:close/>
                <a:moveTo>
                  <a:pt x="8776041" y="7103430"/>
                </a:moveTo>
                <a:cubicBezTo>
                  <a:pt x="8790173" y="7087975"/>
                  <a:pt x="8776304" y="7059748"/>
                  <a:pt x="8773526" y="7039868"/>
                </a:cubicBezTo>
                <a:cubicBezTo>
                  <a:pt x="8747263" y="7026965"/>
                  <a:pt x="8727995" y="6984728"/>
                  <a:pt x="8702901" y="7005357"/>
                </a:cubicBezTo>
                <a:cubicBezTo>
                  <a:pt x="8737123" y="7013738"/>
                  <a:pt x="8748820" y="7042131"/>
                  <a:pt x="8764972" y="7065823"/>
                </a:cubicBezTo>
                <a:cubicBezTo>
                  <a:pt x="8735414" y="7049671"/>
                  <a:pt x="8723394" y="7016940"/>
                  <a:pt x="8692968" y="7000851"/>
                </a:cubicBezTo>
                <a:cubicBezTo>
                  <a:pt x="8698880" y="7033595"/>
                  <a:pt x="8723199" y="7049698"/>
                  <a:pt x="8738111" y="7074360"/>
                </a:cubicBezTo>
                <a:cubicBezTo>
                  <a:pt x="8730266" y="7086291"/>
                  <a:pt x="8749312" y="7101909"/>
                  <a:pt x="8755287" y="7111954"/>
                </a:cubicBezTo>
                <a:cubicBezTo>
                  <a:pt x="8757670" y="7096929"/>
                  <a:pt x="8734189" y="7080324"/>
                  <a:pt x="8751468" y="7072064"/>
                </a:cubicBezTo>
                <a:cubicBezTo>
                  <a:pt x="8763764" y="7079012"/>
                  <a:pt x="8761704" y="7098376"/>
                  <a:pt x="8776041" y="7103430"/>
                </a:cubicBezTo>
                <a:close/>
                <a:moveTo>
                  <a:pt x="6559359" y="12121847"/>
                </a:moveTo>
                <a:cubicBezTo>
                  <a:pt x="6574799" y="12106312"/>
                  <a:pt x="6535828" y="12107169"/>
                  <a:pt x="6541925" y="12120329"/>
                </a:cubicBezTo>
                <a:cubicBezTo>
                  <a:pt x="6544950" y="12126422"/>
                  <a:pt x="6557682" y="12123485"/>
                  <a:pt x="6559359" y="12121847"/>
                </a:cubicBezTo>
                <a:close/>
                <a:moveTo>
                  <a:pt x="7337746" y="10361920"/>
                </a:moveTo>
                <a:cubicBezTo>
                  <a:pt x="7337652" y="10340002"/>
                  <a:pt x="7332266" y="10296859"/>
                  <a:pt x="7314771" y="10281778"/>
                </a:cubicBezTo>
                <a:cubicBezTo>
                  <a:pt x="7294255" y="10308915"/>
                  <a:pt x="7343023" y="10325094"/>
                  <a:pt x="7327596" y="10358343"/>
                </a:cubicBezTo>
                <a:cubicBezTo>
                  <a:pt x="7331942" y="10358641"/>
                  <a:pt x="7332264" y="10362940"/>
                  <a:pt x="7337746" y="10361920"/>
                </a:cubicBezTo>
                <a:close/>
                <a:moveTo>
                  <a:pt x="10774570" y="2584498"/>
                </a:moveTo>
                <a:cubicBezTo>
                  <a:pt x="10768239" y="2582654"/>
                  <a:pt x="10764262" y="2585187"/>
                  <a:pt x="10761128" y="2589045"/>
                </a:cubicBezTo>
                <a:cubicBezTo>
                  <a:pt x="10767635" y="2590490"/>
                  <a:pt x="10774586" y="2593085"/>
                  <a:pt x="10774570" y="2584498"/>
                </a:cubicBezTo>
                <a:close/>
                <a:moveTo>
                  <a:pt x="10145716" y="4014590"/>
                </a:moveTo>
                <a:cubicBezTo>
                  <a:pt x="10151267" y="4004180"/>
                  <a:pt x="10145434" y="3975400"/>
                  <a:pt x="10133926" y="3962693"/>
                </a:cubicBezTo>
                <a:cubicBezTo>
                  <a:pt x="10125433" y="3985143"/>
                  <a:pt x="10132218" y="4001004"/>
                  <a:pt x="10145716" y="4014590"/>
                </a:cubicBezTo>
                <a:close/>
                <a:moveTo>
                  <a:pt x="6557859" y="12139260"/>
                </a:moveTo>
                <a:lnTo>
                  <a:pt x="6547893" y="12134857"/>
                </a:lnTo>
                <a:lnTo>
                  <a:pt x="6543496" y="12144807"/>
                </a:lnTo>
                <a:lnTo>
                  <a:pt x="6553462" y="12149210"/>
                </a:lnTo>
                <a:close/>
                <a:moveTo>
                  <a:pt x="9886712" y="4607415"/>
                </a:moveTo>
                <a:cubicBezTo>
                  <a:pt x="9885614" y="4588355"/>
                  <a:pt x="9885264" y="4568676"/>
                  <a:pt x="9876125" y="4552731"/>
                </a:cubicBezTo>
                <a:cubicBezTo>
                  <a:pt x="9872055" y="4573793"/>
                  <a:pt x="9873553" y="4593027"/>
                  <a:pt x="9886712" y="4607415"/>
                </a:cubicBezTo>
                <a:close/>
                <a:moveTo>
                  <a:pt x="9961191" y="4438852"/>
                </a:moveTo>
                <a:cubicBezTo>
                  <a:pt x="9966824" y="4426101"/>
                  <a:pt x="9963269" y="4416911"/>
                  <a:pt x="9950701" y="4410881"/>
                </a:cubicBezTo>
                <a:cubicBezTo>
                  <a:pt x="9948115" y="4422121"/>
                  <a:pt x="9946724" y="4433888"/>
                  <a:pt x="9961191" y="4438852"/>
                </a:cubicBezTo>
                <a:close/>
                <a:moveTo>
                  <a:pt x="8777949" y="7123380"/>
                </a:moveTo>
                <a:cubicBezTo>
                  <a:pt x="8777821" y="7121640"/>
                  <a:pt x="8778066" y="7118996"/>
                  <a:pt x="8778340" y="7116791"/>
                </a:cubicBezTo>
                <a:cubicBezTo>
                  <a:pt x="8776166" y="7116961"/>
                  <a:pt x="8773964" y="7116686"/>
                  <a:pt x="8771765" y="7116406"/>
                </a:cubicBezTo>
                <a:cubicBezTo>
                  <a:pt x="8771488" y="7118617"/>
                  <a:pt x="8771651" y="7120783"/>
                  <a:pt x="8770974" y="7123456"/>
                </a:cubicBezTo>
                <a:cubicBezTo>
                  <a:pt x="8773577" y="7123265"/>
                  <a:pt x="8775779" y="7123540"/>
                  <a:pt x="8777949" y="7123380"/>
                </a:cubicBezTo>
                <a:close/>
                <a:moveTo>
                  <a:pt x="9816837" y="4774177"/>
                </a:moveTo>
                <a:cubicBezTo>
                  <a:pt x="9819507" y="4760594"/>
                  <a:pt x="9822001" y="4747409"/>
                  <a:pt x="9809164" y="4739831"/>
                </a:cubicBezTo>
                <a:cubicBezTo>
                  <a:pt x="9807643" y="4752970"/>
                  <a:pt x="9804001" y="4766600"/>
                  <a:pt x="9816837" y="4774177"/>
                </a:cubicBezTo>
                <a:close/>
                <a:moveTo>
                  <a:pt x="7680438" y="9611094"/>
                </a:moveTo>
                <a:cubicBezTo>
                  <a:pt x="7670478" y="9609965"/>
                  <a:pt x="7660262" y="9625822"/>
                  <a:pt x="7667102" y="9630571"/>
                </a:cubicBezTo>
                <a:cubicBezTo>
                  <a:pt x="7668906" y="9621802"/>
                  <a:pt x="7680991" y="9622469"/>
                  <a:pt x="7680438" y="9611094"/>
                </a:cubicBezTo>
                <a:close/>
                <a:moveTo>
                  <a:pt x="7697048" y="9577807"/>
                </a:moveTo>
                <a:cubicBezTo>
                  <a:pt x="7694989" y="9562840"/>
                  <a:pt x="7688107" y="9553466"/>
                  <a:pt x="7680329" y="9544467"/>
                </a:cubicBezTo>
                <a:cubicBezTo>
                  <a:pt x="7673186" y="9556091"/>
                  <a:pt x="7671707" y="9569155"/>
                  <a:pt x="7676933" y="9581116"/>
                </a:cubicBezTo>
                <a:cubicBezTo>
                  <a:pt x="7683178" y="9569866"/>
                  <a:pt x="7688321" y="9572578"/>
                  <a:pt x="7697048" y="9577807"/>
                </a:cubicBezTo>
                <a:close/>
                <a:moveTo>
                  <a:pt x="8772737" y="7144336"/>
                </a:moveTo>
                <a:cubicBezTo>
                  <a:pt x="8774184" y="7141771"/>
                  <a:pt x="8774205" y="7137623"/>
                  <a:pt x="8773883" y="7133280"/>
                </a:cubicBezTo>
                <a:cubicBezTo>
                  <a:pt x="8765043" y="7131751"/>
                  <a:pt x="8762825" y="7137153"/>
                  <a:pt x="8763031" y="7145873"/>
                </a:cubicBezTo>
                <a:cubicBezTo>
                  <a:pt x="8768416" y="7147876"/>
                  <a:pt x="8771288" y="7146901"/>
                  <a:pt x="8772737" y="7144336"/>
                </a:cubicBezTo>
                <a:close/>
                <a:moveTo>
                  <a:pt x="9973771" y="4428694"/>
                </a:moveTo>
                <a:cubicBezTo>
                  <a:pt x="9982155" y="4420492"/>
                  <a:pt x="9972533" y="4406717"/>
                  <a:pt x="9964853" y="4413325"/>
                </a:cubicBezTo>
                <a:cubicBezTo>
                  <a:pt x="9970698" y="4417335"/>
                  <a:pt x="9961785" y="4426732"/>
                  <a:pt x="9973771" y="4428694"/>
                </a:cubicBezTo>
                <a:close/>
                <a:moveTo>
                  <a:pt x="7650546" y="9697172"/>
                </a:moveTo>
                <a:cubicBezTo>
                  <a:pt x="7640070" y="9693303"/>
                  <a:pt x="7611180" y="9731492"/>
                  <a:pt x="7627216" y="9743595"/>
                </a:cubicBezTo>
                <a:cubicBezTo>
                  <a:pt x="7633657" y="9726778"/>
                  <a:pt x="7645096" y="9714842"/>
                  <a:pt x="7650546" y="9697172"/>
                </a:cubicBezTo>
                <a:close/>
                <a:moveTo>
                  <a:pt x="7673893" y="9650979"/>
                </a:moveTo>
                <a:cubicBezTo>
                  <a:pt x="7677908" y="9643901"/>
                  <a:pt x="7681258" y="9636177"/>
                  <a:pt x="7683534" y="9627529"/>
                </a:cubicBezTo>
                <a:cubicBezTo>
                  <a:pt x="7669743" y="9632847"/>
                  <a:pt x="7649738" y="9662062"/>
                  <a:pt x="7660256" y="9670554"/>
                </a:cubicBezTo>
                <a:cubicBezTo>
                  <a:pt x="7665196" y="9664489"/>
                  <a:pt x="7669878" y="9658057"/>
                  <a:pt x="7673893" y="9650979"/>
                </a:cubicBezTo>
                <a:close/>
                <a:moveTo>
                  <a:pt x="9220097" y="6158864"/>
                </a:moveTo>
                <a:cubicBezTo>
                  <a:pt x="9188323" y="6224573"/>
                  <a:pt x="9136815" y="6140799"/>
                  <a:pt x="9172451" y="6113148"/>
                </a:cubicBezTo>
                <a:cubicBezTo>
                  <a:pt x="9175410" y="6061401"/>
                  <a:pt x="9145094" y="6002354"/>
                  <a:pt x="9170820" y="5954627"/>
                </a:cubicBezTo>
                <a:cubicBezTo>
                  <a:pt x="9205818" y="5998431"/>
                  <a:pt x="9194875" y="6057430"/>
                  <a:pt x="9200671" y="6111100"/>
                </a:cubicBezTo>
                <a:cubicBezTo>
                  <a:pt x="9210780" y="6125902"/>
                  <a:pt x="9220500" y="6140510"/>
                  <a:pt x="9220097" y="6158864"/>
                </a:cubicBezTo>
                <a:close/>
                <a:moveTo>
                  <a:pt x="8648161" y="7457380"/>
                </a:moveTo>
                <a:cubicBezTo>
                  <a:pt x="8639675" y="7448839"/>
                  <a:pt x="8635642" y="7435602"/>
                  <a:pt x="8623411" y="7429520"/>
                </a:cubicBezTo>
                <a:cubicBezTo>
                  <a:pt x="8611131" y="7428681"/>
                  <a:pt x="8622606" y="7442241"/>
                  <a:pt x="8616064" y="7442288"/>
                </a:cubicBezTo>
                <a:cubicBezTo>
                  <a:pt x="8597628" y="7434918"/>
                  <a:pt x="8578421" y="7428914"/>
                  <a:pt x="8560853" y="7421481"/>
                </a:cubicBezTo>
                <a:cubicBezTo>
                  <a:pt x="8557347" y="7433092"/>
                  <a:pt x="8575623" y="7438291"/>
                  <a:pt x="8586054" y="7443632"/>
                </a:cubicBezTo>
                <a:cubicBezTo>
                  <a:pt x="8603188" y="7451098"/>
                  <a:pt x="8621303" y="7454125"/>
                  <a:pt x="8632152" y="7453324"/>
                </a:cubicBezTo>
                <a:cubicBezTo>
                  <a:pt x="8632875" y="7457200"/>
                  <a:pt x="8645299" y="7465888"/>
                  <a:pt x="8648161" y="7457380"/>
                </a:cubicBezTo>
                <a:close/>
                <a:moveTo>
                  <a:pt x="8053356" y="8804445"/>
                </a:moveTo>
                <a:cubicBezTo>
                  <a:pt x="8047282" y="8817023"/>
                  <a:pt x="8039797" y="8828478"/>
                  <a:pt x="8031242" y="8837675"/>
                </a:cubicBezTo>
                <a:cubicBezTo>
                  <a:pt x="8002422" y="8804464"/>
                  <a:pt x="8003045" y="8705688"/>
                  <a:pt x="8060770" y="8691668"/>
                </a:cubicBezTo>
                <a:cubicBezTo>
                  <a:pt x="8077109" y="8718888"/>
                  <a:pt x="8071578" y="8766714"/>
                  <a:pt x="8053356" y="8804445"/>
                </a:cubicBezTo>
                <a:close/>
                <a:moveTo>
                  <a:pt x="6602233" y="12092746"/>
                </a:moveTo>
                <a:cubicBezTo>
                  <a:pt x="6614261" y="12075228"/>
                  <a:pt x="6580754" y="12084208"/>
                  <a:pt x="6577729" y="12094288"/>
                </a:cubicBezTo>
                <a:cubicBezTo>
                  <a:pt x="6591037" y="12107303"/>
                  <a:pt x="6588527" y="12079556"/>
                  <a:pt x="6602233" y="12092746"/>
                </a:cubicBezTo>
                <a:close/>
                <a:moveTo>
                  <a:pt x="9884749" y="4664648"/>
                </a:moveTo>
                <a:cubicBezTo>
                  <a:pt x="9874259" y="4636676"/>
                  <a:pt x="9880600" y="4601856"/>
                  <a:pt x="9861496" y="4577222"/>
                </a:cubicBezTo>
                <a:cubicBezTo>
                  <a:pt x="9855350" y="4599749"/>
                  <a:pt x="9852239" y="4657426"/>
                  <a:pt x="9884749" y="4664648"/>
                </a:cubicBezTo>
                <a:close/>
                <a:moveTo>
                  <a:pt x="10189508" y="3977988"/>
                </a:moveTo>
                <a:lnTo>
                  <a:pt x="10189434" y="3977810"/>
                </a:lnTo>
                <a:lnTo>
                  <a:pt x="10189381" y="3975836"/>
                </a:lnTo>
                <a:lnTo>
                  <a:pt x="10189884" y="3975984"/>
                </a:lnTo>
                <a:close/>
                <a:moveTo>
                  <a:pt x="10711015" y="2803800"/>
                </a:moveTo>
                <a:cubicBezTo>
                  <a:pt x="10677631" y="2790956"/>
                  <a:pt x="10635450" y="2781852"/>
                  <a:pt x="10601629" y="2772151"/>
                </a:cubicBezTo>
                <a:cubicBezTo>
                  <a:pt x="10594971" y="2783986"/>
                  <a:pt x="10614399" y="2786373"/>
                  <a:pt x="10625511" y="2790330"/>
                </a:cubicBezTo>
                <a:cubicBezTo>
                  <a:pt x="10648135" y="2798420"/>
                  <a:pt x="10707055" y="2814920"/>
                  <a:pt x="10711015" y="2803800"/>
                </a:cubicBezTo>
                <a:close/>
                <a:moveTo>
                  <a:pt x="9376502" y="5824766"/>
                </a:moveTo>
                <a:cubicBezTo>
                  <a:pt x="9363056" y="5813674"/>
                  <a:pt x="9351368" y="5826389"/>
                  <a:pt x="9355072" y="5835553"/>
                </a:cubicBezTo>
                <a:cubicBezTo>
                  <a:pt x="9365595" y="5842749"/>
                  <a:pt x="9372024" y="5836682"/>
                  <a:pt x="9376502" y="5824766"/>
                </a:cubicBezTo>
                <a:close/>
                <a:moveTo>
                  <a:pt x="7058363" y="11071743"/>
                </a:moveTo>
                <a:cubicBezTo>
                  <a:pt x="7029298" y="11069067"/>
                  <a:pt x="7013722" y="11083602"/>
                  <a:pt x="6998966" y="11098663"/>
                </a:cubicBezTo>
                <a:cubicBezTo>
                  <a:pt x="7022616" y="11094629"/>
                  <a:pt x="7047814" y="11092511"/>
                  <a:pt x="7058363" y="11071743"/>
                </a:cubicBezTo>
                <a:close/>
                <a:moveTo>
                  <a:pt x="10143051" y="4090590"/>
                </a:moveTo>
                <a:cubicBezTo>
                  <a:pt x="10124753" y="4086792"/>
                  <a:pt x="10117147" y="4111540"/>
                  <a:pt x="10105060" y="4123826"/>
                </a:cubicBezTo>
                <a:cubicBezTo>
                  <a:pt x="10125837" y="4130624"/>
                  <a:pt x="10139411" y="4108514"/>
                  <a:pt x="10143051" y="4090590"/>
                </a:cubicBezTo>
                <a:close/>
                <a:moveTo>
                  <a:pt x="8700883" y="7355954"/>
                </a:moveTo>
                <a:lnTo>
                  <a:pt x="8721147" y="7300589"/>
                </a:lnTo>
                <a:lnTo>
                  <a:pt x="8722669" y="7296432"/>
                </a:lnTo>
                <a:lnTo>
                  <a:pt x="8728598" y="7210784"/>
                </a:lnTo>
                <a:lnTo>
                  <a:pt x="8580815" y="7184871"/>
                </a:lnTo>
                <a:cubicBezTo>
                  <a:pt x="8578127" y="7187728"/>
                  <a:pt x="8580489" y="7188636"/>
                  <a:pt x="8583881" y="7189988"/>
                </a:cubicBezTo>
                <a:lnTo>
                  <a:pt x="8590516" y="7195599"/>
                </a:lnTo>
                <a:lnTo>
                  <a:pt x="8593115" y="7197798"/>
                </a:lnTo>
                <a:cubicBezTo>
                  <a:pt x="8565826" y="7193128"/>
                  <a:pt x="8538346" y="7183833"/>
                  <a:pt x="8510773" y="7178232"/>
                </a:cubicBezTo>
                <a:cubicBezTo>
                  <a:pt x="8511485" y="7168245"/>
                  <a:pt x="8511428" y="7158236"/>
                  <a:pt x="8512063" y="7148246"/>
                </a:cubicBezTo>
                <a:lnTo>
                  <a:pt x="8514561" y="7134547"/>
                </a:lnTo>
                <a:lnTo>
                  <a:pt x="8515713" y="7128218"/>
                </a:lnTo>
                <a:lnTo>
                  <a:pt x="8511076" y="7131748"/>
                </a:lnTo>
                <a:cubicBezTo>
                  <a:pt x="8514656" y="7150701"/>
                  <a:pt x="8509514" y="7151951"/>
                  <a:pt x="8498808" y="7160600"/>
                </a:cubicBezTo>
                <a:cubicBezTo>
                  <a:pt x="8497566" y="7196931"/>
                  <a:pt x="8483675" y="7221535"/>
                  <a:pt x="8482690" y="7249554"/>
                </a:cubicBezTo>
                <a:cubicBezTo>
                  <a:pt x="8482948" y="7253026"/>
                  <a:pt x="8488734" y="7260457"/>
                  <a:pt x="8488315" y="7266601"/>
                </a:cubicBezTo>
                <a:cubicBezTo>
                  <a:pt x="8485766" y="7338397"/>
                  <a:pt x="8560041" y="7357358"/>
                  <a:pt x="8612983" y="7388812"/>
                </a:cubicBezTo>
                <a:cubicBezTo>
                  <a:pt x="8625279" y="7395763"/>
                  <a:pt x="8643813" y="7392646"/>
                  <a:pt x="8659259" y="7394997"/>
                </a:cubicBezTo>
                <a:cubicBezTo>
                  <a:pt x="8676339" y="7386966"/>
                  <a:pt x="8690265" y="7373166"/>
                  <a:pt x="8700883" y="7355954"/>
                </a:cubicBezTo>
                <a:close/>
                <a:moveTo>
                  <a:pt x="7633790" y="9773350"/>
                </a:moveTo>
                <a:cubicBezTo>
                  <a:pt x="7636389" y="9771003"/>
                  <a:pt x="7641365" y="9755217"/>
                  <a:pt x="7633814" y="9753297"/>
                </a:cubicBezTo>
                <a:cubicBezTo>
                  <a:pt x="7630648" y="9756303"/>
                  <a:pt x="7619343" y="9774089"/>
                  <a:pt x="7633790" y="9773350"/>
                </a:cubicBezTo>
                <a:close/>
                <a:moveTo>
                  <a:pt x="7593903" y="9863847"/>
                </a:moveTo>
                <a:cubicBezTo>
                  <a:pt x="7554240" y="9853792"/>
                  <a:pt x="7514578" y="9864427"/>
                  <a:pt x="7484250" y="9863568"/>
                </a:cubicBezTo>
                <a:cubicBezTo>
                  <a:pt x="7456378" y="9862528"/>
                  <a:pt x="7418374" y="9849881"/>
                  <a:pt x="7404211" y="9866979"/>
                </a:cubicBezTo>
                <a:cubicBezTo>
                  <a:pt x="7451226" y="9863833"/>
                  <a:pt x="7534200" y="9879042"/>
                  <a:pt x="7593903" y="9863847"/>
                </a:cubicBezTo>
                <a:close/>
                <a:moveTo>
                  <a:pt x="7647280" y="9743683"/>
                </a:moveTo>
                <a:cubicBezTo>
                  <a:pt x="7647569" y="9739343"/>
                  <a:pt x="7656836" y="9727257"/>
                  <a:pt x="7650652" y="9727088"/>
                </a:cubicBezTo>
                <a:cubicBezTo>
                  <a:pt x="7649703" y="9730859"/>
                  <a:pt x="7637088" y="9739485"/>
                  <a:pt x="7647280" y="9743683"/>
                </a:cubicBezTo>
                <a:close/>
                <a:moveTo>
                  <a:pt x="9992888" y="4437141"/>
                </a:moveTo>
                <a:cubicBezTo>
                  <a:pt x="9994019" y="4428116"/>
                  <a:pt x="9996475" y="4418248"/>
                  <a:pt x="9983999" y="4414164"/>
                </a:cubicBezTo>
                <a:cubicBezTo>
                  <a:pt x="9978847" y="4424746"/>
                  <a:pt x="9987878" y="4430165"/>
                  <a:pt x="9992888" y="4437141"/>
                </a:cubicBezTo>
                <a:close/>
                <a:moveTo>
                  <a:pt x="9113775" y="6430884"/>
                </a:moveTo>
                <a:cubicBezTo>
                  <a:pt x="9113928" y="6427335"/>
                  <a:pt x="9111924" y="6423207"/>
                  <a:pt x="9108528" y="6418623"/>
                </a:cubicBezTo>
                <a:cubicBezTo>
                  <a:pt x="9094880" y="6421963"/>
                  <a:pt x="9110594" y="6433534"/>
                  <a:pt x="9106086" y="6439656"/>
                </a:cubicBezTo>
                <a:cubicBezTo>
                  <a:pt x="9111313" y="6437399"/>
                  <a:pt x="9113623" y="6434429"/>
                  <a:pt x="9113775" y="6430884"/>
                </a:cubicBezTo>
                <a:close/>
                <a:moveTo>
                  <a:pt x="6647544" y="12017154"/>
                </a:moveTo>
                <a:cubicBezTo>
                  <a:pt x="6641342" y="12013938"/>
                  <a:pt x="6643581" y="12007792"/>
                  <a:pt x="6634905" y="12005861"/>
                </a:cubicBezTo>
                <a:cubicBezTo>
                  <a:pt x="6630814" y="12014043"/>
                  <a:pt x="6633264" y="12020359"/>
                  <a:pt x="6638365" y="12024990"/>
                </a:cubicBezTo>
                <a:cubicBezTo>
                  <a:pt x="6640651" y="12019816"/>
                  <a:pt x="6644988" y="12020782"/>
                  <a:pt x="6647544" y="12017154"/>
                </a:cubicBezTo>
                <a:close/>
                <a:moveTo>
                  <a:pt x="7700277" y="9640814"/>
                </a:moveTo>
                <a:cubicBezTo>
                  <a:pt x="7680106" y="9651531"/>
                  <a:pt x="7665970" y="9668597"/>
                  <a:pt x="7660794" y="9693961"/>
                </a:cubicBezTo>
                <a:cubicBezTo>
                  <a:pt x="7680682" y="9683573"/>
                  <a:pt x="7688782" y="9660157"/>
                  <a:pt x="7700277" y="9640814"/>
                </a:cubicBezTo>
                <a:close/>
                <a:moveTo>
                  <a:pt x="6919442" y="11409437"/>
                </a:moveTo>
                <a:cubicBezTo>
                  <a:pt x="6892755" y="11440999"/>
                  <a:pt x="6832060" y="11400075"/>
                  <a:pt x="6839072" y="11363356"/>
                </a:cubicBezTo>
                <a:cubicBezTo>
                  <a:pt x="6875624" y="11354636"/>
                  <a:pt x="6892727" y="11396118"/>
                  <a:pt x="6919442" y="11409437"/>
                </a:cubicBezTo>
                <a:close/>
                <a:moveTo>
                  <a:pt x="6588541" y="12164710"/>
                </a:moveTo>
                <a:cubicBezTo>
                  <a:pt x="6565691" y="12156040"/>
                  <a:pt x="6545513" y="12154261"/>
                  <a:pt x="6534916" y="12177168"/>
                </a:cubicBezTo>
                <a:cubicBezTo>
                  <a:pt x="6555093" y="12178948"/>
                  <a:pt x="6576829" y="12184747"/>
                  <a:pt x="6588541" y="12164710"/>
                </a:cubicBezTo>
                <a:close/>
                <a:moveTo>
                  <a:pt x="9558011" y="5446361"/>
                </a:moveTo>
                <a:cubicBezTo>
                  <a:pt x="9567703" y="5415454"/>
                  <a:pt x="9567104" y="5379067"/>
                  <a:pt x="9550961" y="5340960"/>
                </a:cubicBezTo>
                <a:cubicBezTo>
                  <a:pt x="9495173" y="5403989"/>
                  <a:pt x="9420244" y="5449194"/>
                  <a:pt x="9369817" y="5513217"/>
                </a:cubicBezTo>
                <a:cubicBezTo>
                  <a:pt x="9382243" y="5522840"/>
                  <a:pt x="9395291" y="5529482"/>
                  <a:pt x="9408497" y="5533475"/>
                </a:cubicBezTo>
                <a:lnTo>
                  <a:pt x="9433860" y="5536263"/>
                </a:lnTo>
                <a:lnTo>
                  <a:pt x="9448133" y="5537833"/>
                </a:lnTo>
                <a:cubicBezTo>
                  <a:pt x="9461196" y="5536855"/>
                  <a:pt x="9473957" y="5533557"/>
                  <a:pt x="9485955" y="5528270"/>
                </a:cubicBezTo>
                <a:lnTo>
                  <a:pt x="9501631" y="5518129"/>
                </a:lnTo>
                <a:lnTo>
                  <a:pt x="9519194" y="5506767"/>
                </a:lnTo>
                <a:cubicBezTo>
                  <a:pt x="9529203" y="5497828"/>
                  <a:pt x="9537986" y="5487232"/>
                  <a:pt x="9545083" y="5475304"/>
                </a:cubicBezTo>
                <a:cubicBezTo>
                  <a:pt x="9550406" y="5466358"/>
                  <a:pt x="9554780" y="5456664"/>
                  <a:pt x="9558011" y="5446361"/>
                </a:cubicBezTo>
                <a:close/>
                <a:moveTo>
                  <a:pt x="6982315" y="11277586"/>
                </a:moveTo>
                <a:cubicBezTo>
                  <a:pt x="6985472" y="11271629"/>
                  <a:pt x="6986976" y="11265768"/>
                  <a:pt x="6981477" y="11261894"/>
                </a:cubicBezTo>
                <a:cubicBezTo>
                  <a:pt x="6978136" y="11268543"/>
                  <a:pt x="6960642" y="11284625"/>
                  <a:pt x="6973233" y="11293857"/>
                </a:cubicBezTo>
                <a:cubicBezTo>
                  <a:pt x="6974347" y="11289597"/>
                  <a:pt x="6979157" y="11283544"/>
                  <a:pt x="6982315" y="11277586"/>
                </a:cubicBezTo>
                <a:close/>
                <a:moveTo>
                  <a:pt x="9763405" y="4983448"/>
                </a:moveTo>
                <a:cubicBezTo>
                  <a:pt x="9779836" y="4931178"/>
                  <a:pt x="9805280" y="4875748"/>
                  <a:pt x="9808501" y="4828596"/>
                </a:cubicBezTo>
                <a:cubicBezTo>
                  <a:pt x="9798176" y="4816413"/>
                  <a:pt x="9780086" y="4813183"/>
                  <a:pt x="9770240" y="4819308"/>
                </a:cubicBezTo>
                <a:cubicBezTo>
                  <a:pt x="9753595" y="4875295"/>
                  <a:pt x="9738261" y="4901380"/>
                  <a:pt x="9714817" y="4961980"/>
                </a:cubicBezTo>
                <a:cubicBezTo>
                  <a:pt x="9727394" y="4972299"/>
                  <a:pt x="9746130" y="4989149"/>
                  <a:pt x="9763405" y="4983448"/>
                </a:cubicBezTo>
                <a:close/>
                <a:moveTo>
                  <a:pt x="10134299" y="4144844"/>
                </a:moveTo>
                <a:cubicBezTo>
                  <a:pt x="10127488" y="4140882"/>
                  <a:pt x="10122008" y="4140366"/>
                  <a:pt x="10118747" y="4145595"/>
                </a:cubicBezTo>
                <a:cubicBezTo>
                  <a:pt x="10122596" y="4148725"/>
                  <a:pt x="10122603" y="4153015"/>
                  <a:pt x="10130072" y="4154410"/>
                </a:cubicBezTo>
                <a:close/>
                <a:moveTo>
                  <a:pt x="7370967" y="10401475"/>
                </a:moveTo>
                <a:lnTo>
                  <a:pt x="7370196" y="10394626"/>
                </a:lnTo>
                <a:lnTo>
                  <a:pt x="7370162" y="10394316"/>
                </a:lnTo>
                <a:cubicBezTo>
                  <a:pt x="7369369" y="10392482"/>
                  <a:pt x="7368248" y="10391948"/>
                  <a:pt x="7367391" y="10394944"/>
                </a:cubicBezTo>
                <a:cubicBezTo>
                  <a:pt x="7366814" y="10399619"/>
                  <a:pt x="7369914" y="10408037"/>
                  <a:pt x="7370967" y="10401475"/>
                </a:cubicBezTo>
                <a:close/>
                <a:moveTo>
                  <a:pt x="7544434" y="10010490"/>
                </a:moveTo>
                <a:cubicBezTo>
                  <a:pt x="7545855" y="10008246"/>
                  <a:pt x="7545957" y="10005746"/>
                  <a:pt x="7543717" y="10002665"/>
                </a:cubicBezTo>
                <a:cubicBezTo>
                  <a:pt x="7538067" y="10007716"/>
                  <a:pt x="7519933" y="10015594"/>
                  <a:pt x="7518494" y="10024031"/>
                </a:cubicBezTo>
                <a:lnTo>
                  <a:pt x="7520985" y="10028118"/>
                </a:lnTo>
                <a:lnTo>
                  <a:pt x="7523699" y="10032571"/>
                </a:lnTo>
                <a:lnTo>
                  <a:pt x="7528211" y="10026174"/>
                </a:lnTo>
                <a:lnTo>
                  <a:pt x="7532595" y="10019959"/>
                </a:lnTo>
                <a:cubicBezTo>
                  <a:pt x="7537204" y="10016645"/>
                  <a:pt x="7542302" y="10013855"/>
                  <a:pt x="7544434" y="10010490"/>
                </a:cubicBezTo>
                <a:close/>
                <a:moveTo>
                  <a:pt x="10030150" y="4388360"/>
                </a:moveTo>
                <a:cubicBezTo>
                  <a:pt x="10024482" y="4383951"/>
                  <a:pt x="10032995" y="4374378"/>
                  <a:pt x="10021408" y="4372592"/>
                </a:cubicBezTo>
                <a:cubicBezTo>
                  <a:pt x="10013024" y="4380793"/>
                  <a:pt x="10022470" y="4394968"/>
                  <a:pt x="10030150" y="4388360"/>
                </a:cubicBezTo>
                <a:close/>
                <a:moveTo>
                  <a:pt x="6577850" y="12201847"/>
                </a:moveTo>
                <a:cubicBezTo>
                  <a:pt x="6560451" y="12197013"/>
                  <a:pt x="6543627" y="12191958"/>
                  <a:pt x="6533803" y="12206645"/>
                </a:cubicBezTo>
                <a:cubicBezTo>
                  <a:pt x="6553253" y="12217618"/>
                  <a:pt x="6562902" y="12203328"/>
                  <a:pt x="6577850" y="12201847"/>
                </a:cubicBezTo>
                <a:close/>
                <a:moveTo>
                  <a:pt x="8737936" y="7314079"/>
                </a:moveTo>
                <a:cubicBezTo>
                  <a:pt x="8736305" y="7309724"/>
                  <a:pt x="8734911" y="7308221"/>
                  <a:pt x="8733884" y="7308239"/>
                </a:cubicBezTo>
                <a:lnTo>
                  <a:pt x="8732888" y="7310021"/>
                </a:lnTo>
                <a:lnTo>
                  <a:pt x="8732022" y="7311573"/>
                </a:lnTo>
                <a:cubicBezTo>
                  <a:pt x="8731682" y="7315091"/>
                  <a:pt x="8733312" y="7319446"/>
                  <a:pt x="8737936" y="7314079"/>
                </a:cubicBezTo>
                <a:close/>
                <a:moveTo>
                  <a:pt x="10038147" y="4371825"/>
                </a:moveTo>
                <a:cubicBezTo>
                  <a:pt x="10038507" y="4371128"/>
                  <a:pt x="10037893" y="4369756"/>
                  <a:pt x="10035590" y="4367428"/>
                </a:cubicBezTo>
                <a:cubicBezTo>
                  <a:pt x="10034127" y="4365352"/>
                  <a:pt x="10027893" y="4365456"/>
                  <a:pt x="10027985" y="4367402"/>
                </a:cubicBezTo>
                <a:cubicBezTo>
                  <a:pt x="10027227" y="4369925"/>
                  <a:pt x="10037067" y="4373915"/>
                  <a:pt x="10038147" y="4371825"/>
                </a:cubicBezTo>
                <a:close/>
                <a:moveTo>
                  <a:pt x="10308006" y="3761390"/>
                </a:moveTo>
                <a:cubicBezTo>
                  <a:pt x="10301991" y="3757780"/>
                  <a:pt x="10312064" y="3756513"/>
                  <a:pt x="10307243" y="3753430"/>
                </a:cubicBezTo>
                <a:cubicBezTo>
                  <a:pt x="10302527" y="3760874"/>
                  <a:pt x="10299499" y="3746197"/>
                  <a:pt x="10305676" y="3740828"/>
                </a:cubicBezTo>
                <a:lnTo>
                  <a:pt x="10295728" y="3736432"/>
                </a:lnTo>
                <a:cubicBezTo>
                  <a:pt x="10296492" y="3744392"/>
                  <a:pt x="10299617" y="3765306"/>
                  <a:pt x="10308006" y="3761390"/>
                </a:cubicBezTo>
                <a:close/>
                <a:moveTo>
                  <a:pt x="10222604" y="3963286"/>
                </a:moveTo>
                <a:lnTo>
                  <a:pt x="10223609" y="3956517"/>
                </a:lnTo>
                <a:lnTo>
                  <a:pt x="10224288" y="3951941"/>
                </a:lnTo>
                <a:cubicBezTo>
                  <a:pt x="10223719" y="3948653"/>
                  <a:pt x="10221406" y="3946083"/>
                  <a:pt x="10215506" y="3944905"/>
                </a:cubicBezTo>
                <a:lnTo>
                  <a:pt x="10222110" y="3962007"/>
                </a:lnTo>
                <a:close/>
                <a:moveTo>
                  <a:pt x="10289880" y="3811026"/>
                </a:moveTo>
                <a:cubicBezTo>
                  <a:pt x="10305933" y="3791916"/>
                  <a:pt x="10277927" y="3768108"/>
                  <a:pt x="10284958" y="3743584"/>
                </a:cubicBezTo>
                <a:cubicBezTo>
                  <a:pt x="10275317" y="3737418"/>
                  <a:pt x="10270287" y="3742342"/>
                  <a:pt x="10262642" y="3741346"/>
                </a:cubicBezTo>
                <a:cubicBezTo>
                  <a:pt x="10238161" y="3767688"/>
                  <a:pt x="10256708" y="3789223"/>
                  <a:pt x="10249018" y="3816315"/>
                </a:cubicBezTo>
                <a:cubicBezTo>
                  <a:pt x="10256931" y="3818858"/>
                  <a:pt x="10261001" y="3822562"/>
                  <a:pt x="10263526" y="3826536"/>
                </a:cubicBezTo>
                <a:cubicBezTo>
                  <a:pt x="10270551" y="3797721"/>
                  <a:pt x="10254620" y="3782107"/>
                  <a:pt x="10260190" y="3755507"/>
                </a:cubicBezTo>
                <a:cubicBezTo>
                  <a:pt x="10268253" y="3769551"/>
                  <a:pt x="10259017" y="3796913"/>
                  <a:pt x="10284191" y="3789456"/>
                </a:cubicBezTo>
                <a:cubicBezTo>
                  <a:pt x="10284556" y="3797240"/>
                  <a:pt x="10283598" y="3805868"/>
                  <a:pt x="10289880" y="3811026"/>
                </a:cubicBezTo>
                <a:close/>
                <a:moveTo>
                  <a:pt x="7734020" y="9595912"/>
                </a:moveTo>
                <a:cubicBezTo>
                  <a:pt x="7736417" y="9590378"/>
                  <a:pt x="7737545" y="9584897"/>
                  <a:pt x="7733395" y="9581034"/>
                </a:cubicBezTo>
                <a:cubicBezTo>
                  <a:pt x="7726825" y="9587988"/>
                  <a:pt x="7723886" y="9598073"/>
                  <a:pt x="7713637" y="9601284"/>
                </a:cubicBezTo>
                <a:cubicBezTo>
                  <a:pt x="7706323" y="9598420"/>
                  <a:pt x="7709030" y="9585268"/>
                  <a:pt x="7700344" y="9584663"/>
                </a:cubicBezTo>
                <a:cubicBezTo>
                  <a:pt x="7698768" y="9600510"/>
                  <a:pt x="7690346" y="9615620"/>
                  <a:pt x="7693531" y="9637293"/>
                </a:cubicBezTo>
                <a:cubicBezTo>
                  <a:pt x="7701761" y="9623739"/>
                  <a:pt x="7712684" y="9609065"/>
                  <a:pt x="7727033" y="9611110"/>
                </a:cubicBezTo>
                <a:cubicBezTo>
                  <a:pt x="7727959" y="9607032"/>
                  <a:pt x="7731624" y="9601445"/>
                  <a:pt x="7734020" y="9595912"/>
                </a:cubicBezTo>
                <a:close/>
                <a:moveTo>
                  <a:pt x="7713216" y="9643077"/>
                </a:moveTo>
                <a:cubicBezTo>
                  <a:pt x="7714843" y="9639604"/>
                  <a:pt x="7714375" y="9635473"/>
                  <a:pt x="7710293" y="9634535"/>
                </a:cubicBezTo>
                <a:cubicBezTo>
                  <a:pt x="7710144" y="9640716"/>
                  <a:pt x="7701319" y="9638271"/>
                  <a:pt x="7703574" y="9647671"/>
                </a:cubicBezTo>
                <a:cubicBezTo>
                  <a:pt x="7707868" y="9649364"/>
                  <a:pt x="7711589" y="9646550"/>
                  <a:pt x="7713216" y="9643077"/>
                </a:cubicBezTo>
                <a:close/>
                <a:moveTo>
                  <a:pt x="10178087" y="4066648"/>
                </a:moveTo>
                <a:cubicBezTo>
                  <a:pt x="10180494" y="4044397"/>
                  <a:pt x="10163723" y="4016353"/>
                  <a:pt x="10157529" y="3996466"/>
                </a:cubicBezTo>
                <a:cubicBezTo>
                  <a:pt x="10158111" y="4029595"/>
                  <a:pt x="10144282" y="4058739"/>
                  <a:pt x="10168185" y="4086450"/>
                </a:cubicBezTo>
                <a:cubicBezTo>
                  <a:pt x="10174351" y="4080838"/>
                  <a:pt x="10177284" y="4074064"/>
                  <a:pt x="10178087" y="4066648"/>
                </a:cubicBezTo>
                <a:close/>
                <a:moveTo>
                  <a:pt x="9404949" y="5822355"/>
                </a:moveTo>
                <a:cubicBezTo>
                  <a:pt x="9398133" y="5837984"/>
                  <a:pt x="9368913" y="5860498"/>
                  <a:pt x="9354886" y="5868143"/>
                </a:cubicBezTo>
                <a:cubicBezTo>
                  <a:pt x="9307937" y="5893039"/>
                  <a:pt x="9200583" y="5902470"/>
                  <a:pt x="9161985" y="5831529"/>
                </a:cubicBezTo>
                <a:cubicBezTo>
                  <a:pt x="9155553" y="5820028"/>
                  <a:pt x="9151260" y="5795450"/>
                  <a:pt x="9142485" y="5773030"/>
                </a:cubicBezTo>
                <a:cubicBezTo>
                  <a:pt x="9125329" y="5731307"/>
                  <a:pt x="9077958" y="5633061"/>
                  <a:pt x="9077169" y="5599497"/>
                </a:cubicBezTo>
                <a:cubicBezTo>
                  <a:pt x="9076379" y="5559102"/>
                  <a:pt x="9094295" y="5529007"/>
                  <a:pt x="9127027" y="5520924"/>
                </a:cubicBezTo>
                <a:cubicBezTo>
                  <a:pt x="9152359" y="5534526"/>
                  <a:pt x="9176914" y="5551641"/>
                  <a:pt x="9187635" y="5573083"/>
                </a:cubicBezTo>
                <a:cubicBezTo>
                  <a:pt x="9213174" y="5622391"/>
                  <a:pt x="9190588" y="5681382"/>
                  <a:pt x="9198785" y="5736203"/>
                </a:cubicBezTo>
                <a:cubicBezTo>
                  <a:pt x="9225276" y="5707452"/>
                  <a:pt x="9248648" y="5668361"/>
                  <a:pt x="9281183" y="5657745"/>
                </a:cubicBezTo>
                <a:cubicBezTo>
                  <a:pt x="9355024" y="5653083"/>
                  <a:pt x="9426174" y="5771951"/>
                  <a:pt x="9404949" y="5822355"/>
                </a:cubicBezTo>
                <a:close/>
                <a:moveTo>
                  <a:pt x="10204302" y="4013321"/>
                </a:moveTo>
                <a:cubicBezTo>
                  <a:pt x="10211920" y="3997155"/>
                  <a:pt x="10206877" y="3964436"/>
                  <a:pt x="10199557" y="3945480"/>
                </a:cubicBezTo>
                <a:cubicBezTo>
                  <a:pt x="10193630" y="3948936"/>
                  <a:pt x="10190363" y="3953775"/>
                  <a:pt x="10188945" y="3959372"/>
                </a:cubicBezTo>
                <a:lnTo>
                  <a:pt x="10189381" y="3975836"/>
                </a:lnTo>
                <a:lnTo>
                  <a:pt x="10182984" y="3973955"/>
                </a:lnTo>
                <a:cubicBezTo>
                  <a:pt x="10179762" y="3970500"/>
                  <a:pt x="10185501" y="3963567"/>
                  <a:pt x="10181553" y="3960393"/>
                </a:cubicBezTo>
                <a:cubicBezTo>
                  <a:pt x="10177319" y="3965668"/>
                  <a:pt x="10177352" y="3958060"/>
                  <a:pt x="10171604" y="3955998"/>
                </a:cubicBezTo>
                <a:cubicBezTo>
                  <a:pt x="10171899" y="3974707"/>
                  <a:pt x="10174438" y="4016323"/>
                  <a:pt x="10189761" y="4010707"/>
                </a:cubicBezTo>
                <a:cubicBezTo>
                  <a:pt x="10185155" y="4003908"/>
                  <a:pt x="10185193" y="3999518"/>
                  <a:pt x="10186378" y="3994682"/>
                </a:cubicBezTo>
                <a:lnTo>
                  <a:pt x="10189508" y="3977988"/>
                </a:lnTo>
                <a:close/>
                <a:moveTo>
                  <a:pt x="10234417" y="3945162"/>
                </a:moveTo>
                <a:lnTo>
                  <a:pt x="10236274" y="3910111"/>
                </a:lnTo>
                <a:lnTo>
                  <a:pt x="10237089" y="3894713"/>
                </a:lnTo>
                <a:cubicBezTo>
                  <a:pt x="10237329" y="3878561"/>
                  <a:pt x="10234841" y="3862932"/>
                  <a:pt x="10223395" y="3847394"/>
                </a:cubicBezTo>
                <a:cubicBezTo>
                  <a:pt x="10216632" y="3873466"/>
                  <a:pt x="10211917" y="3909971"/>
                  <a:pt x="10226954" y="3918997"/>
                </a:cubicBezTo>
                <a:cubicBezTo>
                  <a:pt x="10227557" y="3923552"/>
                  <a:pt x="10226152" y="3928886"/>
                  <a:pt x="10226231" y="3933684"/>
                </a:cubicBezTo>
                <a:lnTo>
                  <a:pt x="10228841" y="3937344"/>
                </a:lnTo>
                <a:close/>
                <a:moveTo>
                  <a:pt x="9111282" y="6490509"/>
                </a:moveTo>
                <a:cubicBezTo>
                  <a:pt x="9103416" y="6482970"/>
                  <a:pt x="9118788" y="6466050"/>
                  <a:pt x="9102046" y="6466649"/>
                </a:cubicBezTo>
                <a:cubicBezTo>
                  <a:pt x="9099423" y="6471684"/>
                  <a:pt x="9095285" y="6500238"/>
                  <a:pt x="9111282" y="6490509"/>
                </a:cubicBezTo>
                <a:close/>
                <a:moveTo>
                  <a:pt x="7640670" y="9823445"/>
                </a:moveTo>
                <a:cubicBezTo>
                  <a:pt x="7641870" y="9806699"/>
                  <a:pt x="7655011" y="9792790"/>
                  <a:pt x="7647335" y="9776996"/>
                </a:cubicBezTo>
                <a:cubicBezTo>
                  <a:pt x="7653900" y="9774052"/>
                  <a:pt x="7666711" y="9759858"/>
                  <a:pt x="7653827" y="9756782"/>
                </a:cubicBezTo>
                <a:cubicBezTo>
                  <a:pt x="7643090" y="9773911"/>
                  <a:pt x="7618036" y="9801640"/>
                  <a:pt x="7640670" y="9823445"/>
                </a:cubicBezTo>
                <a:close/>
                <a:moveTo>
                  <a:pt x="10224568" y="3976064"/>
                </a:moveTo>
                <a:lnTo>
                  <a:pt x="10220250" y="3968823"/>
                </a:lnTo>
                <a:lnTo>
                  <a:pt x="10218012" y="3965069"/>
                </a:lnTo>
                <a:cubicBezTo>
                  <a:pt x="10215122" y="3967841"/>
                  <a:pt x="10215582" y="3972451"/>
                  <a:pt x="10217354" y="3975437"/>
                </a:cubicBezTo>
                <a:lnTo>
                  <a:pt x="10218420" y="3975530"/>
                </a:lnTo>
                <a:close/>
                <a:moveTo>
                  <a:pt x="7720238" y="9647697"/>
                </a:moveTo>
                <a:cubicBezTo>
                  <a:pt x="7710706" y="9644068"/>
                  <a:pt x="7708005" y="9653211"/>
                  <a:pt x="7703703" y="9657533"/>
                </a:cubicBezTo>
                <a:cubicBezTo>
                  <a:pt x="7686499" y="9674822"/>
                  <a:pt x="7671275" y="9693818"/>
                  <a:pt x="7663839" y="9713792"/>
                </a:cubicBezTo>
                <a:cubicBezTo>
                  <a:pt x="7693547" y="9702692"/>
                  <a:pt x="7703545" y="9671735"/>
                  <a:pt x="7720238" y="9647697"/>
                </a:cubicBezTo>
                <a:close/>
                <a:moveTo>
                  <a:pt x="8723589" y="7379763"/>
                </a:moveTo>
                <a:cubicBezTo>
                  <a:pt x="8726292" y="7369082"/>
                  <a:pt x="8722433" y="7364131"/>
                  <a:pt x="8721856" y="7356313"/>
                </a:cubicBezTo>
                <a:cubicBezTo>
                  <a:pt x="8703837" y="7354589"/>
                  <a:pt x="8717159" y="7375437"/>
                  <a:pt x="8723589" y="7379763"/>
                </a:cubicBezTo>
                <a:close/>
                <a:moveTo>
                  <a:pt x="10346453" y="3708822"/>
                </a:moveTo>
                <a:cubicBezTo>
                  <a:pt x="10340086" y="3706009"/>
                  <a:pt x="10346348" y="3698295"/>
                  <a:pt x="10336537" y="3696819"/>
                </a:cubicBezTo>
                <a:cubicBezTo>
                  <a:pt x="10329433" y="3703208"/>
                  <a:pt x="10340941" y="3715915"/>
                  <a:pt x="10346453" y="3708822"/>
                </a:cubicBezTo>
                <a:close/>
                <a:moveTo>
                  <a:pt x="9757217" y="5050242"/>
                </a:moveTo>
                <a:cubicBezTo>
                  <a:pt x="9750086" y="5043759"/>
                  <a:pt x="9742132" y="5024052"/>
                  <a:pt x="9727552" y="5029039"/>
                </a:cubicBezTo>
                <a:cubicBezTo>
                  <a:pt x="9733710" y="5035571"/>
                  <a:pt x="9746481" y="5054072"/>
                  <a:pt x="9757217" y="5050242"/>
                </a:cubicBezTo>
                <a:close/>
                <a:moveTo>
                  <a:pt x="7739140" y="9617675"/>
                </a:moveTo>
                <a:cubicBezTo>
                  <a:pt x="7740978" y="9614958"/>
                  <a:pt x="7740959" y="9611643"/>
                  <a:pt x="7736900" y="9611012"/>
                </a:cubicBezTo>
                <a:cubicBezTo>
                  <a:pt x="7736044" y="9616010"/>
                  <a:pt x="7731464" y="9616650"/>
                  <a:pt x="7730232" y="9620750"/>
                </a:cubicBezTo>
                <a:cubicBezTo>
                  <a:pt x="7733605" y="9622511"/>
                  <a:pt x="7737302" y="9620392"/>
                  <a:pt x="7739140" y="9617675"/>
                </a:cubicBezTo>
                <a:close/>
                <a:moveTo>
                  <a:pt x="10156791" y="4146683"/>
                </a:moveTo>
                <a:cubicBezTo>
                  <a:pt x="10150777" y="4143073"/>
                  <a:pt x="10154123" y="4135500"/>
                  <a:pt x="10148284" y="4131491"/>
                </a:cubicBezTo>
                <a:cubicBezTo>
                  <a:pt x="10144142" y="4138712"/>
                  <a:pt x="10143046" y="4144421"/>
                  <a:pt x="10144247" y="4149240"/>
                </a:cubicBezTo>
                <a:cubicBezTo>
                  <a:pt x="10149642" y="4152100"/>
                  <a:pt x="10153836" y="4150142"/>
                  <a:pt x="10156791" y="4146683"/>
                </a:cubicBezTo>
                <a:close/>
                <a:moveTo>
                  <a:pt x="10322514" y="3771612"/>
                </a:moveTo>
                <a:cubicBezTo>
                  <a:pt x="10330348" y="3751729"/>
                  <a:pt x="10333192" y="3733453"/>
                  <a:pt x="10321684" y="3720746"/>
                </a:cubicBezTo>
                <a:cubicBezTo>
                  <a:pt x="10312526" y="3741472"/>
                  <a:pt x="10313127" y="3758412"/>
                  <a:pt x="10322514" y="3771612"/>
                </a:cubicBezTo>
                <a:close/>
                <a:moveTo>
                  <a:pt x="9808064" y="4938531"/>
                </a:moveTo>
                <a:cubicBezTo>
                  <a:pt x="9809504" y="4931905"/>
                  <a:pt x="9808759" y="4924432"/>
                  <a:pt x="9807839" y="4917358"/>
                </a:cubicBezTo>
                <a:cubicBezTo>
                  <a:pt x="9823316" y="4918958"/>
                  <a:pt x="9816558" y="4899780"/>
                  <a:pt x="9826052" y="4894451"/>
                </a:cubicBezTo>
                <a:cubicBezTo>
                  <a:pt x="9816108" y="4873865"/>
                  <a:pt x="9846575" y="4854467"/>
                  <a:pt x="9823421" y="4838998"/>
                </a:cubicBezTo>
                <a:cubicBezTo>
                  <a:pt x="9820484" y="4851034"/>
                  <a:pt x="9816934" y="4866610"/>
                  <a:pt x="9812541" y="4880861"/>
                </a:cubicBezTo>
                <a:cubicBezTo>
                  <a:pt x="9804061" y="4907593"/>
                  <a:pt x="9787319" y="4936867"/>
                  <a:pt x="9795180" y="4954626"/>
                </a:cubicBezTo>
                <a:cubicBezTo>
                  <a:pt x="9802998" y="4950937"/>
                  <a:pt x="9806624" y="4945157"/>
                  <a:pt x="9808064" y="4938531"/>
                </a:cubicBezTo>
                <a:close/>
                <a:moveTo>
                  <a:pt x="8718361" y="7409404"/>
                </a:moveTo>
                <a:cubicBezTo>
                  <a:pt x="8717206" y="7393770"/>
                  <a:pt x="8714379" y="7379132"/>
                  <a:pt x="8700508" y="7374481"/>
                </a:cubicBezTo>
                <a:cubicBezTo>
                  <a:pt x="8702097" y="7390084"/>
                  <a:pt x="8707335" y="7401923"/>
                  <a:pt x="8718361" y="7409404"/>
                </a:cubicBezTo>
                <a:close/>
                <a:moveTo>
                  <a:pt x="7765965" y="9569533"/>
                </a:moveTo>
                <a:cubicBezTo>
                  <a:pt x="7770888" y="9563739"/>
                  <a:pt x="7772135" y="9556784"/>
                  <a:pt x="7763220" y="9551107"/>
                </a:cubicBezTo>
                <a:cubicBezTo>
                  <a:pt x="7757165" y="9560801"/>
                  <a:pt x="7748423" y="9567604"/>
                  <a:pt x="7746661" y="9580997"/>
                </a:cubicBezTo>
                <a:cubicBezTo>
                  <a:pt x="7752445" y="9579961"/>
                  <a:pt x="7761043" y="9575327"/>
                  <a:pt x="7765965" y="9569533"/>
                </a:cubicBezTo>
                <a:close/>
                <a:moveTo>
                  <a:pt x="7391057" y="10418217"/>
                </a:moveTo>
                <a:lnTo>
                  <a:pt x="7387955" y="10392609"/>
                </a:lnTo>
                <a:lnTo>
                  <a:pt x="7387831" y="10391590"/>
                </a:lnTo>
                <a:cubicBezTo>
                  <a:pt x="7388646" y="10380799"/>
                  <a:pt x="7389461" y="10370008"/>
                  <a:pt x="7384606" y="10364962"/>
                </a:cubicBezTo>
                <a:cubicBezTo>
                  <a:pt x="7384555" y="10366355"/>
                  <a:pt x="7384209" y="10370761"/>
                  <a:pt x="7383899" y="10376492"/>
                </a:cubicBezTo>
                <a:lnTo>
                  <a:pt x="7383482" y="10393116"/>
                </a:lnTo>
                <a:lnTo>
                  <a:pt x="7383410" y="10395967"/>
                </a:lnTo>
                <a:cubicBezTo>
                  <a:pt x="7383600" y="10409347"/>
                  <a:pt x="7385263" y="10421268"/>
                  <a:pt x="7391057" y="10418217"/>
                </a:cubicBezTo>
                <a:close/>
                <a:moveTo>
                  <a:pt x="9556658" y="5517174"/>
                </a:moveTo>
                <a:cubicBezTo>
                  <a:pt x="9558098" y="5513218"/>
                  <a:pt x="9558674" y="5508559"/>
                  <a:pt x="9558148" y="5503005"/>
                </a:cubicBezTo>
                <a:cubicBezTo>
                  <a:pt x="9531010" y="5519121"/>
                  <a:pt x="9512366" y="5542716"/>
                  <a:pt x="9474833" y="5550934"/>
                </a:cubicBezTo>
                <a:cubicBezTo>
                  <a:pt x="9476281" y="5556045"/>
                  <a:pt x="9475465" y="5563248"/>
                  <a:pt x="9480764" y="5563628"/>
                </a:cubicBezTo>
                <a:cubicBezTo>
                  <a:pt x="9494148" y="5538141"/>
                  <a:pt x="9546578" y="5544866"/>
                  <a:pt x="9556658" y="5517174"/>
                </a:cubicBezTo>
                <a:close/>
                <a:moveTo>
                  <a:pt x="6395866" y="12677304"/>
                </a:moveTo>
                <a:cubicBezTo>
                  <a:pt x="6389319" y="12674887"/>
                  <a:pt x="6379511" y="12657232"/>
                  <a:pt x="6371448" y="12667942"/>
                </a:cubicBezTo>
                <a:cubicBezTo>
                  <a:pt x="6376448" y="12670628"/>
                  <a:pt x="6379199" y="12675173"/>
                  <a:pt x="6377005" y="12682292"/>
                </a:cubicBezTo>
                <a:cubicBezTo>
                  <a:pt x="6364098" y="12681346"/>
                  <a:pt x="6358142" y="12666821"/>
                  <a:pt x="6351237" y="12681372"/>
                </a:cubicBezTo>
                <a:cubicBezTo>
                  <a:pt x="6356469" y="12688918"/>
                  <a:pt x="6372894" y="12681903"/>
                  <a:pt x="6389219" y="12689116"/>
                </a:cubicBezTo>
                <a:cubicBezTo>
                  <a:pt x="6390135" y="12683811"/>
                  <a:pt x="6395617" y="12684330"/>
                  <a:pt x="6395866" y="12677304"/>
                </a:cubicBezTo>
                <a:close/>
                <a:moveTo>
                  <a:pt x="10750302" y="2825925"/>
                </a:moveTo>
                <a:cubicBezTo>
                  <a:pt x="10763236" y="2810667"/>
                  <a:pt x="10728610" y="2796321"/>
                  <a:pt x="10725232" y="2811512"/>
                </a:cubicBezTo>
                <a:cubicBezTo>
                  <a:pt x="10729671" y="2818716"/>
                  <a:pt x="10740561" y="2822098"/>
                  <a:pt x="10750302" y="2825925"/>
                </a:cubicBezTo>
                <a:close/>
                <a:moveTo>
                  <a:pt x="7550539" y="10068936"/>
                </a:moveTo>
                <a:cubicBezTo>
                  <a:pt x="7550831" y="10064586"/>
                  <a:pt x="7554521" y="10064316"/>
                  <a:pt x="7553822" y="10059112"/>
                </a:cubicBezTo>
                <a:cubicBezTo>
                  <a:pt x="7551646" y="10058962"/>
                  <a:pt x="7549187" y="10059143"/>
                  <a:pt x="7547011" y="10058993"/>
                </a:cubicBezTo>
                <a:cubicBezTo>
                  <a:pt x="7546719" y="10063342"/>
                  <a:pt x="7543029" y="10063612"/>
                  <a:pt x="7543728" y="10068816"/>
                </a:cubicBezTo>
                <a:cubicBezTo>
                  <a:pt x="7545904" y="10068966"/>
                  <a:pt x="7548364" y="10068786"/>
                  <a:pt x="7550539" y="10068936"/>
                </a:cubicBezTo>
                <a:close/>
                <a:moveTo>
                  <a:pt x="7580467" y="10002136"/>
                </a:moveTo>
                <a:cubicBezTo>
                  <a:pt x="7568030" y="10001193"/>
                  <a:pt x="7560597" y="10005137"/>
                  <a:pt x="7560765" y="10015635"/>
                </a:cubicBezTo>
                <a:cubicBezTo>
                  <a:pt x="7569897" y="10013730"/>
                  <a:pt x="7575724" y="10008975"/>
                  <a:pt x="7580467" y="10002136"/>
                </a:cubicBezTo>
                <a:close/>
                <a:moveTo>
                  <a:pt x="9930150" y="4684708"/>
                </a:moveTo>
                <a:cubicBezTo>
                  <a:pt x="9909254" y="4626423"/>
                  <a:pt x="9912304" y="4559191"/>
                  <a:pt x="9886645" y="4503067"/>
                </a:cubicBezTo>
                <a:cubicBezTo>
                  <a:pt x="9873202" y="4528104"/>
                  <a:pt x="9888010" y="4548457"/>
                  <a:pt x="9894600" y="4572324"/>
                </a:cubicBezTo>
                <a:cubicBezTo>
                  <a:pt x="9902617" y="4601583"/>
                  <a:pt x="9906919" y="4630630"/>
                  <a:pt x="9911306" y="4657332"/>
                </a:cubicBezTo>
                <a:cubicBezTo>
                  <a:pt x="9913277" y="4670108"/>
                  <a:pt x="9910310" y="4689752"/>
                  <a:pt x="9924341" y="4697857"/>
                </a:cubicBezTo>
                <a:close/>
                <a:moveTo>
                  <a:pt x="8696798" y="7477800"/>
                </a:moveTo>
                <a:cubicBezTo>
                  <a:pt x="8692429" y="7454108"/>
                  <a:pt x="8677047" y="7440838"/>
                  <a:pt x="8670637" y="7419044"/>
                </a:cubicBezTo>
                <a:cubicBezTo>
                  <a:pt x="8674029" y="7411807"/>
                  <a:pt x="8680314" y="7408286"/>
                  <a:pt x="8685201" y="7403559"/>
                </a:cubicBezTo>
                <a:cubicBezTo>
                  <a:pt x="8696083" y="7414978"/>
                  <a:pt x="8698764" y="7433556"/>
                  <a:pt x="8712490" y="7442147"/>
                </a:cubicBezTo>
                <a:cubicBezTo>
                  <a:pt x="8718214" y="7425134"/>
                  <a:pt x="8702930" y="7401377"/>
                  <a:pt x="8689478" y="7390582"/>
                </a:cubicBezTo>
                <a:cubicBezTo>
                  <a:pt x="8673935" y="7398714"/>
                  <a:pt x="8663180" y="7412607"/>
                  <a:pt x="8635260" y="7406813"/>
                </a:cubicBezTo>
                <a:cubicBezTo>
                  <a:pt x="8639567" y="7417846"/>
                  <a:pt x="8645046" y="7427048"/>
                  <a:pt x="8663676" y="7425234"/>
                </a:cubicBezTo>
                <a:cubicBezTo>
                  <a:pt x="8669685" y="7447494"/>
                  <a:pt x="8683426" y="7462197"/>
                  <a:pt x="8696798" y="7477800"/>
                </a:cubicBezTo>
                <a:close/>
                <a:moveTo>
                  <a:pt x="10592628" y="3189308"/>
                </a:moveTo>
                <a:cubicBezTo>
                  <a:pt x="10587801" y="3186224"/>
                  <a:pt x="10582897" y="3169303"/>
                  <a:pt x="10573894" y="3176747"/>
                </a:cubicBezTo>
                <a:cubicBezTo>
                  <a:pt x="10579119" y="3180008"/>
                  <a:pt x="10586320" y="3196040"/>
                  <a:pt x="10592628" y="3189308"/>
                </a:cubicBezTo>
                <a:close/>
                <a:moveTo>
                  <a:pt x="7746742" y="9630968"/>
                </a:moveTo>
                <a:cubicBezTo>
                  <a:pt x="7747273" y="9621674"/>
                  <a:pt x="7762064" y="9609188"/>
                  <a:pt x="7753435" y="9601175"/>
                </a:cubicBezTo>
                <a:cubicBezTo>
                  <a:pt x="7750877" y="9608148"/>
                  <a:pt x="7730366" y="9626602"/>
                  <a:pt x="7746742" y="9630968"/>
                </a:cubicBezTo>
                <a:close/>
                <a:moveTo>
                  <a:pt x="7573948" y="10022397"/>
                </a:moveTo>
                <a:cubicBezTo>
                  <a:pt x="7565208" y="10017165"/>
                  <a:pt x="7553923" y="10031593"/>
                  <a:pt x="7550402" y="10042361"/>
                </a:cubicBezTo>
                <a:cubicBezTo>
                  <a:pt x="7562278" y="10039945"/>
                  <a:pt x="7571464" y="10034635"/>
                  <a:pt x="7573948" y="10022397"/>
                </a:cubicBezTo>
                <a:close/>
                <a:moveTo>
                  <a:pt x="7722228" y="9686890"/>
                </a:moveTo>
                <a:cubicBezTo>
                  <a:pt x="7726775" y="9678998"/>
                  <a:pt x="7730680" y="9670462"/>
                  <a:pt x="7733583" y="9660920"/>
                </a:cubicBezTo>
                <a:cubicBezTo>
                  <a:pt x="7710306" y="9663224"/>
                  <a:pt x="7694403" y="9697694"/>
                  <a:pt x="7680453" y="9717215"/>
                </a:cubicBezTo>
                <a:cubicBezTo>
                  <a:pt x="7672887" y="9727327"/>
                  <a:pt x="7655552" y="9734754"/>
                  <a:pt x="7663894" y="9747106"/>
                </a:cubicBezTo>
                <a:cubicBezTo>
                  <a:pt x="7665605" y="9737110"/>
                  <a:pt x="7668892" y="9751988"/>
                  <a:pt x="7673709" y="9750405"/>
                </a:cubicBezTo>
                <a:cubicBezTo>
                  <a:pt x="7689173" y="9728460"/>
                  <a:pt x="7708588" y="9710568"/>
                  <a:pt x="7722228" y="9686890"/>
                </a:cubicBezTo>
                <a:close/>
                <a:moveTo>
                  <a:pt x="7699739" y="9740651"/>
                </a:moveTo>
                <a:cubicBezTo>
                  <a:pt x="7702170" y="9736079"/>
                  <a:pt x="7703603" y="9731579"/>
                  <a:pt x="7703431" y="9727273"/>
                </a:cubicBezTo>
                <a:cubicBezTo>
                  <a:pt x="7691327" y="9742649"/>
                  <a:pt x="7661991" y="9758658"/>
                  <a:pt x="7667347" y="9780481"/>
                </a:cubicBezTo>
                <a:cubicBezTo>
                  <a:pt x="7676177" y="9768736"/>
                  <a:pt x="7692446" y="9754368"/>
                  <a:pt x="7699739" y="9740651"/>
                </a:cubicBezTo>
                <a:close/>
                <a:moveTo>
                  <a:pt x="9784221" y="5023600"/>
                </a:moveTo>
                <a:cubicBezTo>
                  <a:pt x="9777979" y="5019414"/>
                  <a:pt x="9783549" y="4997111"/>
                  <a:pt x="9769108" y="5005016"/>
                </a:cubicBezTo>
                <a:cubicBezTo>
                  <a:pt x="9771154" y="5011159"/>
                  <a:pt x="9778793" y="5028345"/>
                  <a:pt x="9784221" y="5023600"/>
                </a:cubicBezTo>
                <a:close/>
                <a:moveTo>
                  <a:pt x="10037920" y="4449418"/>
                </a:moveTo>
                <a:cubicBezTo>
                  <a:pt x="10044656" y="4435250"/>
                  <a:pt x="10039332" y="4425754"/>
                  <a:pt x="10033035" y="4416304"/>
                </a:cubicBezTo>
                <a:cubicBezTo>
                  <a:pt x="10029392" y="4429935"/>
                  <a:pt x="10033744" y="4439477"/>
                  <a:pt x="10037920" y="4449418"/>
                </a:cubicBezTo>
                <a:close/>
                <a:moveTo>
                  <a:pt x="9862053" y="4856067"/>
                </a:moveTo>
                <a:cubicBezTo>
                  <a:pt x="9852023" y="4792581"/>
                  <a:pt x="9858869" y="4723219"/>
                  <a:pt x="9833907" y="4665519"/>
                </a:cubicBezTo>
                <a:cubicBezTo>
                  <a:pt x="9825944" y="4707241"/>
                  <a:pt x="9857504" y="4747856"/>
                  <a:pt x="9844531" y="4782603"/>
                </a:cubicBezTo>
                <a:cubicBezTo>
                  <a:pt x="9827639" y="4759425"/>
                  <a:pt x="9842734" y="4724185"/>
                  <a:pt x="9821823" y="4702564"/>
                </a:cubicBezTo>
                <a:cubicBezTo>
                  <a:pt x="9814480" y="4745038"/>
                  <a:pt x="9834898" y="4785014"/>
                  <a:pt x="9844424" y="4817321"/>
                </a:cubicBezTo>
                <a:cubicBezTo>
                  <a:pt x="9848386" y="4830978"/>
                  <a:pt x="9844215" y="4845803"/>
                  <a:pt x="9854273" y="4856438"/>
                </a:cubicBezTo>
                <a:cubicBezTo>
                  <a:pt x="9856838" y="4857096"/>
                  <a:pt x="9860645" y="4859253"/>
                  <a:pt x="9862053" y="4856067"/>
                </a:cubicBezTo>
                <a:close/>
                <a:moveTo>
                  <a:pt x="9882123" y="4810643"/>
                </a:moveTo>
                <a:cubicBezTo>
                  <a:pt x="9888704" y="4784977"/>
                  <a:pt x="9878230" y="4765586"/>
                  <a:pt x="9881940" y="4741031"/>
                </a:cubicBezTo>
                <a:cubicBezTo>
                  <a:pt x="9849294" y="4710415"/>
                  <a:pt x="9873728" y="4658348"/>
                  <a:pt x="9847798" y="4625462"/>
                </a:cubicBezTo>
                <a:cubicBezTo>
                  <a:pt x="9840198" y="4650201"/>
                  <a:pt x="9850550" y="4675254"/>
                  <a:pt x="9856530" y="4702658"/>
                </a:cubicBezTo>
                <a:cubicBezTo>
                  <a:pt x="9862110" y="4729890"/>
                  <a:pt x="9858058" y="4759531"/>
                  <a:pt x="9863278" y="4783268"/>
                </a:cubicBezTo>
                <a:cubicBezTo>
                  <a:pt x="9865241" y="4791754"/>
                  <a:pt x="9871110" y="4808635"/>
                  <a:pt x="9882123" y="4810643"/>
                </a:cubicBezTo>
                <a:close/>
                <a:moveTo>
                  <a:pt x="7892005" y="9316031"/>
                </a:moveTo>
                <a:cubicBezTo>
                  <a:pt x="7893749" y="9306081"/>
                  <a:pt x="7888061" y="9296676"/>
                  <a:pt x="7879566" y="9301535"/>
                </a:cubicBezTo>
                <a:cubicBezTo>
                  <a:pt x="7876101" y="9310973"/>
                  <a:pt x="7885159" y="9313115"/>
                  <a:pt x="7892005" y="9316031"/>
                </a:cubicBezTo>
                <a:close/>
                <a:moveTo>
                  <a:pt x="10237388" y="4008407"/>
                </a:moveTo>
                <a:lnTo>
                  <a:pt x="10236242" y="4004046"/>
                </a:lnTo>
                <a:lnTo>
                  <a:pt x="10232910" y="3991362"/>
                </a:lnTo>
                <a:cubicBezTo>
                  <a:pt x="10232646" y="3985231"/>
                  <a:pt x="10232504" y="3979094"/>
                  <a:pt x="10229161" y="3974282"/>
                </a:cubicBezTo>
                <a:cubicBezTo>
                  <a:pt x="10227093" y="3980038"/>
                  <a:pt x="10223962" y="3983895"/>
                  <a:pt x="10220342" y="3985631"/>
                </a:cubicBezTo>
                <a:cubicBezTo>
                  <a:pt x="10229129" y="3989156"/>
                  <a:pt x="10224718" y="4008020"/>
                  <a:pt x="10229168" y="4011370"/>
                </a:cubicBezTo>
                <a:lnTo>
                  <a:pt x="10235630" y="4009041"/>
                </a:lnTo>
                <a:close/>
                <a:moveTo>
                  <a:pt x="7391078" y="10451566"/>
                </a:moveTo>
                <a:cubicBezTo>
                  <a:pt x="7390665" y="10446038"/>
                  <a:pt x="7392845" y="10421482"/>
                  <a:pt x="7387721" y="10431432"/>
                </a:cubicBezTo>
                <a:cubicBezTo>
                  <a:pt x="7388134" y="10436960"/>
                  <a:pt x="7385670" y="10461845"/>
                  <a:pt x="7391078" y="10451566"/>
                </a:cubicBezTo>
                <a:close/>
                <a:moveTo>
                  <a:pt x="8234439" y="8546070"/>
                </a:moveTo>
                <a:cubicBezTo>
                  <a:pt x="8301265" y="8435715"/>
                  <a:pt x="8160031" y="8360465"/>
                  <a:pt x="8049580" y="8310236"/>
                </a:cubicBezTo>
                <a:cubicBezTo>
                  <a:pt x="8002938" y="8328642"/>
                  <a:pt x="7965956" y="8341325"/>
                  <a:pt x="7941224" y="8386540"/>
                </a:cubicBezTo>
                <a:cubicBezTo>
                  <a:pt x="7902191" y="8458741"/>
                  <a:pt x="7929095" y="8558174"/>
                  <a:pt x="7969701" y="8593244"/>
                </a:cubicBezTo>
                <a:cubicBezTo>
                  <a:pt x="8064757" y="8676162"/>
                  <a:pt x="8190678" y="8617134"/>
                  <a:pt x="8234439" y="8546070"/>
                </a:cubicBezTo>
                <a:close/>
                <a:moveTo>
                  <a:pt x="10269102" y="3945242"/>
                </a:moveTo>
                <a:cubicBezTo>
                  <a:pt x="10265566" y="3930102"/>
                  <a:pt x="10265187" y="3913737"/>
                  <a:pt x="10263731" y="3897790"/>
                </a:cubicBezTo>
                <a:lnTo>
                  <a:pt x="10253867" y="3860306"/>
                </a:lnTo>
                <a:lnTo>
                  <a:pt x="10251903" y="3852843"/>
                </a:lnTo>
                <a:cubicBezTo>
                  <a:pt x="10250291" y="3839268"/>
                  <a:pt x="10252697" y="3824134"/>
                  <a:pt x="10232892" y="3817288"/>
                </a:cubicBezTo>
                <a:cubicBezTo>
                  <a:pt x="10229875" y="3823578"/>
                  <a:pt x="10231066" y="3836491"/>
                  <a:pt x="10234532" y="3848562"/>
                </a:cubicBezTo>
                <a:lnTo>
                  <a:pt x="10247158" y="3870228"/>
                </a:lnTo>
                <a:lnTo>
                  <a:pt x="10249816" y="3874789"/>
                </a:lnTo>
                <a:lnTo>
                  <a:pt x="10250887" y="3884609"/>
                </a:lnTo>
                <a:lnTo>
                  <a:pt x="10252640" y="3900690"/>
                </a:lnTo>
                <a:cubicBezTo>
                  <a:pt x="10251773" y="3911265"/>
                  <a:pt x="10250399" y="3922448"/>
                  <a:pt x="10252421" y="3930250"/>
                </a:cubicBezTo>
                <a:cubicBezTo>
                  <a:pt x="10253798" y="3934669"/>
                  <a:pt x="10259931" y="3957388"/>
                  <a:pt x="10269102" y="3945242"/>
                </a:cubicBezTo>
                <a:close/>
                <a:moveTo>
                  <a:pt x="10185005" y="4137592"/>
                </a:moveTo>
                <a:cubicBezTo>
                  <a:pt x="10184067" y="4134200"/>
                  <a:pt x="10180979" y="4130692"/>
                  <a:pt x="10176602" y="4128758"/>
                </a:cubicBezTo>
                <a:cubicBezTo>
                  <a:pt x="10172108" y="4136777"/>
                  <a:pt x="10171632" y="4143236"/>
                  <a:pt x="10180517" y="4145733"/>
                </a:cubicBezTo>
                <a:cubicBezTo>
                  <a:pt x="10184734" y="4144261"/>
                  <a:pt x="10185944" y="4140984"/>
                  <a:pt x="10185005" y="4137592"/>
                </a:cubicBezTo>
                <a:close/>
                <a:moveTo>
                  <a:pt x="7679449" y="9812179"/>
                </a:moveTo>
                <a:cubicBezTo>
                  <a:pt x="7679904" y="9810305"/>
                  <a:pt x="7679423" y="9808528"/>
                  <a:pt x="7677371" y="9806902"/>
                </a:cubicBezTo>
                <a:cubicBezTo>
                  <a:pt x="7672596" y="9813110"/>
                  <a:pt x="7669517" y="9821354"/>
                  <a:pt x="7657386" y="9820074"/>
                </a:cubicBezTo>
                <a:cubicBezTo>
                  <a:pt x="7663641" y="9800802"/>
                  <a:pt x="7701713" y="9782001"/>
                  <a:pt x="7690685" y="9766759"/>
                </a:cubicBezTo>
                <a:cubicBezTo>
                  <a:pt x="7678339" y="9787089"/>
                  <a:pt x="7652886" y="9793252"/>
                  <a:pt x="7650537" y="9823347"/>
                </a:cubicBezTo>
                <a:cubicBezTo>
                  <a:pt x="7655112" y="9826717"/>
                  <a:pt x="7662807" y="9826468"/>
                  <a:pt x="7667099" y="9830167"/>
                </a:cubicBezTo>
                <a:cubicBezTo>
                  <a:pt x="7668274" y="9824298"/>
                  <a:pt x="7678081" y="9817803"/>
                  <a:pt x="7679449" y="9812179"/>
                </a:cubicBezTo>
                <a:close/>
                <a:moveTo>
                  <a:pt x="9905970" y="4774985"/>
                </a:moveTo>
                <a:cubicBezTo>
                  <a:pt x="9915082" y="4732816"/>
                  <a:pt x="9911559" y="4695543"/>
                  <a:pt x="9897522" y="4662672"/>
                </a:cubicBezTo>
                <a:cubicBezTo>
                  <a:pt x="9894936" y="4673911"/>
                  <a:pt x="9891915" y="4688291"/>
                  <a:pt x="9883534" y="4676015"/>
                </a:cubicBezTo>
                <a:cubicBezTo>
                  <a:pt x="9885430" y="4695427"/>
                  <a:pt x="9889703" y="4732080"/>
                  <a:pt x="9886341" y="4731071"/>
                </a:cubicBezTo>
                <a:cubicBezTo>
                  <a:pt x="9899077" y="4732411"/>
                  <a:pt x="9895292" y="4763600"/>
                  <a:pt x="9905970" y="4774985"/>
                </a:cubicBezTo>
                <a:close/>
                <a:moveTo>
                  <a:pt x="10032032" y="4489678"/>
                </a:moveTo>
                <a:cubicBezTo>
                  <a:pt x="10024078" y="4469972"/>
                  <a:pt x="10028010" y="4445992"/>
                  <a:pt x="10011664" y="4430197"/>
                </a:cubicBezTo>
                <a:cubicBezTo>
                  <a:pt x="9996036" y="4441866"/>
                  <a:pt x="10020906" y="4497621"/>
                  <a:pt x="10032032" y="4489678"/>
                </a:cubicBezTo>
                <a:close/>
                <a:moveTo>
                  <a:pt x="8699273" y="7510643"/>
                </a:moveTo>
                <a:cubicBezTo>
                  <a:pt x="8701197" y="7509648"/>
                  <a:pt x="8702283" y="7507739"/>
                  <a:pt x="8701826" y="7504499"/>
                </a:cubicBezTo>
                <a:cubicBezTo>
                  <a:pt x="8696635" y="7499206"/>
                  <a:pt x="8683808" y="7502773"/>
                  <a:pt x="8678390" y="7506231"/>
                </a:cubicBezTo>
                <a:cubicBezTo>
                  <a:pt x="8680186" y="7508389"/>
                  <a:pt x="8693500" y="7513628"/>
                  <a:pt x="8699273" y="7510643"/>
                </a:cubicBezTo>
                <a:close/>
                <a:moveTo>
                  <a:pt x="9950064" y="4690812"/>
                </a:moveTo>
                <a:cubicBezTo>
                  <a:pt x="9952600" y="4682244"/>
                  <a:pt x="9945630" y="4670951"/>
                  <a:pt x="9947966" y="4661624"/>
                </a:cubicBezTo>
                <a:cubicBezTo>
                  <a:pt x="9961669" y="4638153"/>
                  <a:pt x="9945483" y="4613378"/>
                  <a:pt x="9941411" y="4589197"/>
                </a:cubicBezTo>
                <a:cubicBezTo>
                  <a:pt x="9938190" y="4570629"/>
                  <a:pt x="9941074" y="4553331"/>
                  <a:pt x="9932777" y="4538711"/>
                </a:cubicBezTo>
                <a:cubicBezTo>
                  <a:pt x="9931743" y="4504420"/>
                  <a:pt x="9929130" y="4457547"/>
                  <a:pt x="9908571" y="4435127"/>
                </a:cubicBezTo>
                <a:cubicBezTo>
                  <a:pt x="9894714" y="4492345"/>
                  <a:pt x="9938112" y="4527713"/>
                  <a:pt x="9928268" y="4583390"/>
                </a:cubicBezTo>
                <a:cubicBezTo>
                  <a:pt x="9926331" y="4587774"/>
                  <a:pt x="9921460" y="4583716"/>
                  <a:pt x="9919079" y="4586950"/>
                </a:cubicBezTo>
                <a:cubicBezTo>
                  <a:pt x="9929188" y="4623324"/>
                  <a:pt x="9922818" y="4665752"/>
                  <a:pt x="9943663" y="4698297"/>
                </a:cubicBezTo>
                <a:cubicBezTo>
                  <a:pt x="9947317" y="4696221"/>
                  <a:pt x="9949219" y="4693669"/>
                  <a:pt x="9950064" y="4690812"/>
                </a:cubicBezTo>
                <a:close/>
                <a:moveTo>
                  <a:pt x="10074319" y="4411210"/>
                </a:moveTo>
                <a:cubicBezTo>
                  <a:pt x="10079118" y="4401424"/>
                  <a:pt x="10077202" y="4393910"/>
                  <a:pt x="10077805" y="4386081"/>
                </a:cubicBezTo>
                <a:lnTo>
                  <a:pt x="10048334" y="4373059"/>
                </a:lnTo>
                <a:cubicBezTo>
                  <a:pt x="10043153" y="4391249"/>
                  <a:pt x="10069560" y="4397201"/>
                  <a:pt x="10074319" y="4411210"/>
                </a:cubicBezTo>
                <a:close/>
                <a:moveTo>
                  <a:pt x="10306172" y="3888255"/>
                </a:moveTo>
                <a:cubicBezTo>
                  <a:pt x="10311963" y="3862230"/>
                  <a:pt x="10316365" y="3823204"/>
                  <a:pt x="10299430" y="3815245"/>
                </a:cubicBezTo>
                <a:cubicBezTo>
                  <a:pt x="10305145" y="3824917"/>
                  <a:pt x="10303573" y="3837085"/>
                  <a:pt x="10294937" y="3852325"/>
                </a:cubicBezTo>
                <a:cubicBezTo>
                  <a:pt x="10307580" y="3856006"/>
                  <a:pt x="10299876" y="3874516"/>
                  <a:pt x="10306172" y="3888255"/>
                </a:cubicBezTo>
                <a:close/>
                <a:moveTo>
                  <a:pt x="10237703" y="4043621"/>
                </a:moveTo>
                <a:lnTo>
                  <a:pt x="10232204" y="4036985"/>
                </a:lnTo>
                <a:lnTo>
                  <a:pt x="10227350" y="4031127"/>
                </a:lnTo>
                <a:cubicBezTo>
                  <a:pt x="10224111" y="4036842"/>
                  <a:pt x="10223555" y="4041599"/>
                  <a:pt x="10224650" y="4045715"/>
                </a:cubicBezTo>
                <a:lnTo>
                  <a:pt x="10230131" y="4053892"/>
                </a:lnTo>
                <a:lnTo>
                  <a:pt x="10231852" y="4056460"/>
                </a:lnTo>
                <a:cubicBezTo>
                  <a:pt x="10236421" y="4054191"/>
                  <a:pt x="10238412" y="4048878"/>
                  <a:pt x="10237703" y="4043621"/>
                </a:cubicBezTo>
                <a:close/>
                <a:moveTo>
                  <a:pt x="10329257" y="3837774"/>
                </a:moveTo>
                <a:cubicBezTo>
                  <a:pt x="10330580" y="3824334"/>
                  <a:pt x="10320371" y="3806871"/>
                  <a:pt x="10316423" y="3803697"/>
                </a:cubicBezTo>
                <a:cubicBezTo>
                  <a:pt x="10337278" y="3803861"/>
                  <a:pt x="10314739" y="3771987"/>
                  <a:pt x="10318288" y="3781178"/>
                </a:cubicBezTo>
                <a:cubicBezTo>
                  <a:pt x="10316970" y="3786312"/>
                  <a:pt x="10321393" y="3789219"/>
                  <a:pt x="10320650" y="3794131"/>
                </a:cubicBezTo>
                <a:cubicBezTo>
                  <a:pt x="10310754" y="3794999"/>
                  <a:pt x="10311289" y="3798094"/>
                  <a:pt x="10302926" y="3790111"/>
                </a:cubicBezTo>
                <a:cubicBezTo>
                  <a:pt x="10294061" y="3800486"/>
                  <a:pt x="10312972" y="3800743"/>
                  <a:pt x="10305255" y="3810673"/>
                </a:cubicBezTo>
                <a:cubicBezTo>
                  <a:pt x="10309633" y="3812607"/>
                  <a:pt x="10313299" y="3811845"/>
                  <a:pt x="10316789" y="3811481"/>
                </a:cubicBezTo>
                <a:cubicBezTo>
                  <a:pt x="10317207" y="3824529"/>
                  <a:pt x="10307690" y="3841762"/>
                  <a:pt x="10323431" y="3849194"/>
                </a:cubicBezTo>
                <a:cubicBezTo>
                  <a:pt x="10327094" y="3846286"/>
                  <a:pt x="10328816" y="3842253"/>
                  <a:pt x="10329257" y="3837774"/>
                </a:cubicBezTo>
                <a:close/>
                <a:moveTo>
                  <a:pt x="5943800" y="13774152"/>
                </a:moveTo>
                <a:cubicBezTo>
                  <a:pt x="5898446" y="13733623"/>
                  <a:pt x="5849869" y="13695005"/>
                  <a:pt x="5802218" y="13655366"/>
                </a:cubicBezTo>
                <a:cubicBezTo>
                  <a:pt x="5796438" y="13660913"/>
                  <a:pt x="5790435" y="13665885"/>
                  <a:pt x="5785542" y="13673730"/>
                </a:cubicBezTo>
                <a:cubicBezTo>
                  <a:pt x="5833147" y="13712395"/>
                  <a:pt x="5900448" y="13743085"/>
                  <a:pt x="5939044" y="13784916"/>
                </a:cubicBezTo>
                <a:close/>
                <a:moveTo>
                  <a:pt x="8259894" y="8532576"/>
                </a:moveTo>
                <a:cubicBezTo>
                  <a:pt x="8236051" y="8604828"/>
                  <a:pt x="8125016" y="8665675"/>
                  <a:pt x="8066132" y="8655835"/>
                </a:cubicBezTo>
                <a:cubicBezTo>
                  <a:pt x="8013123" y="8646686"/>
                  <a:pt x="7950694" y="8607208"/>
                  <a:pt x="7925210" y="8558360"/>
                </a:cubicBezTo>
                <a:cubicBezTo>
                  <a:pt x="7908149" y="8527033"/>
                  <a:pt x="7898329" y="8471785"/>
                  <a:pt x="7903037" y="8439608"/>
                </a:cubicBezTo>
                <a:cubicBezTo>
                  <a:pt x="7922528" y="8308338"/>
                  <a:pt x="8047860" y="8240962"/>
                  <a:pt x="8174881" y="8320399"/>
                </a:cubicBezTo>
                <a:cubicBezTo>
                  <a:pt x="8190135" y="8329994"/>
                  <a:pt x="8225745" y="8362380"/>
                  <a:pt x="8232164" y="8370450"/>
                </a:cubicBezTo>
                <a:cubicBezTo>
                  <a:pt x="8257753" y="8405070"/>
                  <a:pt x="8281189" y="8468238"/>
                  <a:pt x="8259894" y="8532576"/>
                </a:cubicBezTo>
                <a:close/>
                <a:moveTo>
                  <a:pt x="7584239" y="10062553"/>
                </a:moveTo>
                <a:cubicBezTo>
                  <a:pt x="7587170" y="10057654"/>
                  <a:pt x="7589267" y="10051994"/>
                  <a:pt x="7590219" y="10045626"/>
                </a:cubicBezTo>
                <a:cubicBezTo>
                  <a:pt x="7570149" y="10054206"/>
                  <a:pt x="7568157" y="10081246"/>
                  <a:pt x="7540722" y="10082329"/>
                </a:cubicBezTo>
                <a:cubicBezTo>
                  <a:pt x="7535857" y="10079285"/>
                  <a:pt x="7530138" y="10077231"/>
                  <a:pt x="7530438" y="10068863"/>
                </a:cubicBezTo>
                <a:cubicBezTo>
                  <a:pt x="7533721" y="10059039"/>
                  <a:pt x="7543660" y="10055529"/>
                  <a:pt x="7540571" y="10039063"/>
                </a:cubicBezTo>
                <a:cubicBezTo>
                  <a:pt x="7526842" y="10045633"/>
                  <a:pt x="7517287" y="10046024"/>
                  <a:pt x="7507233" y="10035632"/>
                </a:cubicBezTo>
                <a:cubicBezTo>
                  <a:pt x="7502401" y="10093869"/>
                  <a:pt x="7563727" y="10096848"/>
                  <a:pt x="7584239" y="10062553"/>
                </a:cubicBezTo>
                <a:close/>
                <a:moveTo>
                  <a:pt x="7742553" y="9707932"/>
                </a:moveTo>
                <a:cubicBezTo>
                  <a:pt x="7745648" y="9702579"/>
                  <a:pt x="7747419" y="9696937"/>
                  <a:pt x="7746954" y="9690801"/>
                </a:cubicBezTo>
                <a:cubicBezTo>
                  <a:pt x="7732344" y="9709752"/>
                  <a:pt x="7700739" y="9728393"/>
                  <a:pt x="7703588" y="9753792"/>
                </a:cubicBezTo>
                <a:cubicBezTo>
                  <a:pt x="7712070" y="9737444"/>
                  <a:pt x="7733268" y="9723991"/>
                  <a:pt x="7742553" y="9707932"/>
                </a:cubicBezTo>
                <a:close/>
                <a:moveTo>
                  <a:pt x="7723067" y="9762965"/>
                </a:moveTo>
                <a:cubicBezTo>
                  <a:pt x="7724533" y="9759909"/>
                  <a:pt x="7724958" y="9756870"/>
                  <a:pt x="7723652" y="9753880"/>
                </a:cubicBezTo>
                <a:cubicBezTo>
                  <a:pt x="7718444" y="9766597"/>
                  <a:pt x="7692609" y="9775874"/>
                  <a:pt x="7700476" y="9790112"/>
                </a:cubicBezTo>
                <a:cubicBezTo>
                  <a:pt x="7704913" y="9781460"/>
                  <a:pt x="7718670" y="9772134"/>
                  <a:pt x="7723067" y="9762965"/>
                </a:cubicBezTo>
                <a:close/>
                <a:moveTo>
                  <a:pt x="5966345" y="13743313"/>
                </a:moveTo>
                <a:cubicBezTo>
                  <a:pt x="5969274" y="13736684"/>
                  <a:pt x="5971792" y="13729101"/>
                  <a:pt x="5974920" y="13723097"/>
                </a:cubicBezTo>
                <a:cubicBezTo>
                  <a:pt x="5928294" y="13688676"/>
                  <a:pt x="5878001" y="13655018"/>
                  <a:pt x="5836143" y="13618417"/>
                </a:cubicBezTo>
                <a:cubicBezTo>
                  <a:pt x="5826788" y="13626672"/>
                  <a:pt x="5818626" y="13635455"/>
                  <a:pt x="5810556" y="13646185"/>
                </a:cubicBezTo>
                <a:cubicBezTo>
                  <a:pt x="5862884" y="13681695"/>
                  <a:pt x="5905851" y="13721170"/>
                  <a:pt x="5955309" y="13757794"/>
                </a:cubicBezTo>
                <a:cubicBezTo>
                  <a:pt x="5960078" y="13755612"/>
                  <a:pt x="5963416" y="13749940"/>
                  <a:pt x="5966345" y="13743313"/>
                </a:cubicBezTo>
                <a:close/>
                <a:moveTo>
                  <a:pt x="9861050" y="4929440"/>
                </a:moveTo>
                <a:cubicBezTo>
                  <a:pt x="9859729" y="4909807"/>
                  <a:pt x="9864477" y="4874282"/>
                  <a:pt x="9839274" y="4873147"/>
                </a:cubicBezTo>
                <a:cubicBezTo>
                  <a:pt x="9849562" y="4888646"/>
                  <a:pt x="9842165" y="4925857"/>
                  <a:pt x="9861050" y="4929440"/>
                </a:cubicBezTo>
                <a:close/>
                <a:moveTo>
                  <a:pt x="9893972" y="4854930"/>
                </a:moveTo>
                <a:cubicBezTo>
                  <a:pt x="9899467" y="4839261"/>
                  <a:pt x="9895199" y="4827374"/>
                  <a:pt x="9887308" y="4817221"/>
                </a:cubicBezTo>
                <a:cubicBezTo>
                  <a:pt x="9881990" y="4832491"/>
                  <a:pt x="9880691" y="4846204"/>
                  <a:pt x="9893972" y="4854930"/>
                </a:cubicBezTo>
                <a:close/>
                <a:moveTo>
                  <a:pt x="9972446" y="4678906"/>
                </a:moveTo>
                <a:cubicBezTo>
                  <a:pt x="9972914" y="4670474"/>
                  <a:pt x="9965082" y="4658709"/>
                  <a:pt x="9964965" y="4650085"/>
                </a:cubicBezTo>
                <a:cubicBezTo>
                  <a:pt x="9969920" y="4651799"/>
                  <a:pt x="9975940" y="4655411"/>
                  <a:pt x="9977515" y="4647536"/>
                </a:cubicBezTo>
                <a:lnTo>
                  <a:pt x="9972623" y="4613877"/>
                </a:lnTo>
                <a:lnTo>
                  <a:pt x="9964096" y="4555226"/>
                </a:lnTo>
                <a:cubicBezTo>
                  <a:pt x="9957571" y="4524881"/>
                  <a:pt x="9950117" y="4495157"/>
                  <a:pt x="9945153" y="4466531"/>
                </a:cubicBezTo>
                <a:cubicBezTo>
                  <a:pt x="9941664" y="4446416"/>
                  <a:pt x="9945503" y="4420490"/>
                  <a:pt x="9924785" y="4407050"/>
                </a:cubicBezTo>
                <a:cubicBezTo>
                  <a:pt x="9920091" y="4447838"/>
                  <a:pt x="9938555" y="4483618"/>
                  <a:pt x="9944597" y="4520577"/>
                </a:cubicBezTo>
                <a:lnTo>
                  <a:pt x="9962139" y="4634179"/>
                </a:lnTo>
                <a:lnTo>
                  <a:pt x="9962596" y="4637132"/>
                </a:lnTo>
                <a:lnTo>
                  <a:pt x="9960933" y="4636514"/>
                </a:lnTo>
                <a:lnTo>
                  <a:pt x="9957083" y="4635084"/>
                </a:lnTo>
                <a:cubicBezTo>
                  <a:pt x="9954581" y="4635139"/>
                  <a:pt x="9959309" y="4640801"/>
                  <a:pt x="9955008" y="4645686"/>
                </a:cubicBezTo>
                <a:lnTo>
                  <a:pt x="9955396" y="4647236"/>
                </a:lnTo>
                <a:lnTo>
                  <a:pt x="9960240" y="4666571"/>
                </a:lnTo>
                <a:cubicBezTo>
                  <a:pt x="9960404" y="4674144"/>
                  <a:pt x="9961092" y="4681474"/>
                  <a:pt x="9968618" y="4685988"/>
                </a:cubicBezTo>
                <a:cubicBezTo>
                  <a:pt x="9971212" y="4684158"/>
                  <a:pt x="9972290" y="4681717"/>
                  <a:pt x="9972446" y="4678906"/>
                </a:cubicBezTo>
                <a:close/>
                <a:moveTo>
                  <a:pt x="9606787" y="5506635"/>
                </a:moveTo>
                <a:cubicBezTo>
                  <a:pt x="9572718" y="5573298"/>
                  <a:pt x="9473460" y="5610498"/>
                  <a:pt x="9404555" y="5593182"/>
                </a:cubicBezTo>
                <a:cubicBezTo>
                  <a:pt x="9315030" y="5570883"/>
                  <a:pt x="9230674" y="5431990"/>
                  <a:pt x="9288670" y="5314572"/>
                </a:cubicBezTo>
                <a:cubicBezTo>
                  <a:pt x="9312998" y="5264702"/>
                  <a:pt x="9360491" y="5223576"/>
                  <a:pt x="9437541" y="5220551"/>
                </a:cubicBezTo>
                <a:cubicBezTo>
                  <a:pt x="9437219" y="5080388"/>
                  <a:pt x="9470694" y="4931775"/>
                  <a:pt x="9478743" y="4797863"/>
                </a:cubicBezTo>
                <a:cubicBezTo>
                  <a:pt x="9481319" y="4762316"/>
                  <a:pt x="9469436" y="4724550"/>
                  <a:pt x="9499927" y="4698802"/>
                </a:cubicBezTo>
                <a:cubicBezTo>
                  <a:pt x="9530184" y="4698145"/>
                  <a:pt x="9548551" y="4711409"/>
                  <a:pt x="9568292" y="4722982"/>
                </a:cubicBezTo>
                <a:cubicBezTo>
                  <a:pt x="9560190" y="4898989"/>
                  <a:pt x="9550400" y="5073623"/>
                  <a:pt x="9508227" y="5221899"/>
                </a:cubicBezTo>
                <a:cubicBezTo>
                  <a:pt x="9526780" y="5237000"/>
                  <a:pt x="9551411" y="5241878"/>
                  <a:pt x="9568989" y="5259555"/>
                </a:cubicBezTo>
                <a:cubicBezTo>
                  <a:pt x="9616874" y="5307521"/>
                  <a:pt x="9649560" y="5425146"/>
                  <a:pt x="9606787" y="5506635"/>
                </a:cubicBezTo>
                <a:close/>
                <a:moveTo>
                  <a:pt x="7919251" y="9330742"/>
                </a:moveTo>
                <a:cubicBezTo>
                  <a:pt x="7917569" y="9329361"/>
                  <a:pt x="7907153" y="9318440"/>
                  <a:pt x="7904576" y="9327482"/>
                </a:cubicBezTo>
                <a:cubicBezTo>
                  <a:pt x="7906694" y="9328883"/>
                  <a:pt x="7916240" y="9339766"/>
                  <a:pt x="7919251" y="9330742"/>
                </a:cubicBezTo>
                <a:close/>
                <a:moveTo>
                  <a:pt x="10217830" y="4131253"/>
                </a:moveTo>
                <a:cubicBezTo>
                  <a:pt x="10204998" y="4119390"/>
                  <a:pt x="10212831" y="4099507"/>
                  <a:pt x="10212231" y="4082568"/>
                </a:cubicBezTo>
                <a:cubicBezTo>
                  <a:pt x="10205052" y="4083207"/>
                  <a:pt x="10202020" y="4079843"/>
                  <a:pt x="10199020" y="4075599"/>
                </a:cubicBezTo>
                <a:lnTo>
                  <a:pt x="10192725" y="4069680"/>
                </a:lnTo>
                <a:lnTo>
                  <a:pt x="10185999" y="4063355"/>
                </a:lnTo>
                <a:lnTo>
                  <a:pt x="10187483" y="4088888"/>
                </a:lnTo>
                <a:lnTo>
                  <a:pt x="10188287" y="4102716"/>
                </a:lnTo>
                <a:cubicBezTo>
                  <a:pt x="10192111" y="4114649"/>
                  <a:pt x="10197320" y="4126002"/>
                  <a:pt x="10198886" y="4138604"/>
                </a:cubicBezTo>
                <a:cubicBezTo>
                  <a:pt x="10202983" y="4130410"/>
                  <a:pt x="10213733" y="4139447"/>
                  <a:pt x="10217830" y="4131253"/>
                </a:cubicBezTo>
                <a:close/>
                <a:moveTo>
                  <a:pt x="10233504" y="4095778"/>
                </a:moveTo>
                <a:cubicBezTo>
                  <a:pt x="10245422" y="4088181"/>
                  <a:pt x="10241194" y="4068686"/>
                  <a:pt x="10229034" y="4062837"/>
                </a:cubicBezTo>
                <a:cubicBezTo>
                  <a:pt x="10226888" y="4075229"/>
                  <a:pt x="10226067" y="4086776"/>
                  <a:pt x="10233504" y="4095778"/>
                </a:cubicBezTo>
                <a:close/>
                <a:moveTo>
                  <a:pt x="10299194" y="3947105"/>
                </a:moveTo>
                <a:cubicBezTo>
                  <a:pt x="10306108" y="3932533"/>
                  <a:pt x="10298495" y="3923929"/>
                  <a:pt x="10289734" y="3915770"/>
                </a:cubicBezTo>
                <a:cubicBezTo>
                  <a:pt x="10288754" y="3882465"/>
                  <a:pt x="10297292" y="3860989"/>
                  <a:pt x="10278256" y="3837332"/>
                </a:cubicBezTo>
                <a:cubicBezTo>
                  <a:pt x="10271473" y="3850533"/>
                  <a:pt x="10264315" y="3822597"/>
                  <a:pt x="10257349" y="3831906"/>
                </a:cubicBezTo>
                <a:cubicBezTo>
                  <a:pt x="10263285" y="3842151"/>
                  <a:pt x="10256593" y="3857298"/>
                  <a:pt x="10274585" y="3862865"/>
                </a:cubicBezTo>
                <a:cubicBezTo>
                  <a:pt x="10280418" y="3891645"/>
                  <a:pt x="10266557" y="3928397"/>
                  <a:pt x="10299194" y="3947105"/>
                </a:cubicBezTo>
                <a:close/>
                <a:moveTo>
                  <a:pt x="7898764" y="9380413"/>
                </a:moveTo>
                <a:cubicBezTo>
                  <a:pt x="7899151" y="9361685"/>
                  <a:pt x="7904930" y="9339268"/>
                  <a:pt x="7887855" y="9331107"/>
                </a:cubicBezTo>
                <a:cubicBezTo>
                  <a:pt x="7878391" y="9348130"/>
                  <a:pt x="7899362" y="9356898"/>
                  <a:pt x="7887196" y="9365955"/>
                </a:cubicBezTo>
                <a:cubicBezTo>
                  <a:pt x="7869577" y="9350358"/>
                  <a:pt x="7884194" y="9315252"/>
                  <a:pt x="7859404" y="9304136"/>
                </a:cubicBezTo>
                <a:cubicBezTo>
                  <a:pt x="7855633" y="9320537"/>
                  <a:pt x="7876393" y="9334091"/>
                  <a:pt x="7860557" y="9347346"/>
                </a:cubicBezTo>
                <a:cubicBezTo>
                  <a:pt x="7875815" y="9357172"/>
                  <a:pt x="7877660" y="9374691"/>
                  <a:pt x="7898764" y="9380413"/>
                </a:cubicBezTo>
                <a:close/>
                <a:moveTo>
                  <a:pt x="8401172" y="8245370"/>
                </a:moveTo>
                <a:cubicBezTo>
                  <a:pt x="8371196" y="8296091"/>
                  <a:pt x="8316678" y="8282504"/>
                  <a:pt x="8280742" y="8316748"/>
                </a:cubicBezTo>
                <a:cubicBezTo>
                  <a:pt x="8260798" y="8299821"/>
                  <a:pt x="8244361" y="8323110"/>
                  <a:pt x="8235719" y="8307357"/>
                </a:cubicBezTo>
                <a:cubicBezTo>
                  <a:pt x="8276862" y="8259183"/>
                  <a:pt x="8334398" y="8253100"/>
                  <a:pt x="8386717" y="8234210"/>
                </a:cubicBezTo>
                <a:cubicBezTo>
                  <a:pt x="8394191" y="8236557"/>
                  <a:pt x="8393126" y="8243247"/>
                  <a:pt x="8401172" y="8245370"/>
                </a:cubicBezTo>
                <a:close/>
                <a:moveTo>
                  <a:pt x="10793142" y="2832461"/>
                </a:moveTo>
                <a:cubicBezTo>
                  <a:pt x="10797279" y="2820942"/>
                  <a:pt x="10779789" y="2814168"/>
                  <a:pt x="10771835" y="2819234"/>
                </a:cubicBezTo>
                <a:cubicBezTo>
                  <a:pt x="10765270" y="2833015"/>
                  <a:pt x="10785939" y="2836905"/>
                  <a:pt x="10793142" y="2832461"/>
                </a:cubicBezTo>
                <a:close/>
                <a:moveTo>
                  <a:pt x="6435859" y="12694500"/>
                </a:moveTo>
                <a:cubicBezTo>
                  <a:pt x="6437220" y="12690343"/>
                  <a:pt x="6438007" y="12686408"/>
                  <a:pt x="6438969" y="12682076"/>
                </a:cubicBezTo>
                <a:cubicBezTo>
                  <a:pt x="6436006" y="12681243"/>
                  <a:pt x="6433441" y="12680585"/>
                  <a:pt x="6430302" y="12680149"/>
                </a:cubicBezTo>
                <a:cubicBezTo>
                  <a:pt x="6429340" y="12684482"/>
                  <a:pt x="6428553" y="12688417"/>
                  <a:pt x="6427591" y="12692748"/>
                </a:cubicBezTo>
                <a:cubicBezTo>
                  <a:pt x="6430554" y="12693582"/>
                  <a:pt x="6433295" y="12693842"/>
                  <a:pt x="6435859" y="12694500"/>
                </a:cubicBezTo>
                <a:close/>
                <a:moveTo>
                  <a:pt x="8050566" y="9040062"/>
                </a:moveTo>
                <a:cubicBezTo>
                  <a:pt x="8051096" y="9037905"/>
                  <a:pt x="8051646" y="9035314"/>
                  <a:pt x="8052196" y="9032722"/>
                </a:cubicBezTo>
                <a:cubicBezTo>
                  <a:pt x="8049605" y="9032173"/>
                  <a:pt x="8047033" y="9031188"/>
                  <a:pt x="8044877" y="9030657"/>
                </a:cubicBezTo>
                <a:cubicBezTo>
                  <a:pt x="8044327" y="9033249"/>
                  <a:pt x="8043778" y="9035840"/>
                  <a:pt x="8043247" y="9037997"/>
                </a:cubicBezTo>
                <a:cubicBezTo>
                  <a:pt x="8045384" y="9038963"/>
                  <a:pt x="8047975" y="9039512"/>
                  <a:pt x="8050566" y="9040062"/>
                </a:cubicBezTo>
                <a:close/>
                <a:moveTo>
                  <a:pt x="10312416" y="3925792"/>
                </a:moveTo>
                <a:cubicBezTo>
                  <a:pt x="10310720" y="3914562"/>
                  <a:pt x="10316310" y="3900834"/>
                  <a:pt x="10303354" y="3894633"/>
                </a:cubicBezTo>
                <a:cubicBezTo>
                  <a:pt x="10294320" y="3909697"/>
                  <a:pt x="10308821" y="3915628"/>
                  <a:pt x="10312416" y="3925792"/>
                </a:cubicBezTo>
                <a:close/>
                <a:moveTo>
                  <a:pt x="7783066" y="9654248"/>
                </a:moveTo>
                <a:cubicBezTo>
                  <a:pt x="7782718" y="9629285"/>
                  <a:pt x="7784402" y="9602633"/>
                  <a:pt x="7773420" y="9588004"/>
                </a:cubicBezTo>
                <a:cubicBezTo>
                  <a:pt x="7767970" y="9605675"/>
                  <a:pt x="7756018" y="9651582"/>
                  <a:pt x="7783066" y="9654248"/>
                </a:cubicBezTo>
                <a:close/>
                <a:moveTo>
                  <a:pt x="6449162" y="12675162"/>
                </a:moveTo>
                <a:cubicBezTo>
                  <a:pt x="6451170" y="12664155"/>
                  <a:pt x="6456400" y="12651242"/>
                  <a:pt x="6445742" y="12648436"/>
                </a:cubicBezTo>
                <a:cubicBezTo>
                  <a:pt x="6437975" y="12653091"/>
                  <a:pt x="6432236" y="12675772"/>
                  <a:pt x="6449162" y="12675162"/>
                </a:cubicBezTo>
                <a:close/>
                <a:moveTo>
                  <a:pt x="9910748" y="4842817"/>
                </a:moveTo>
                <a:cubicBezTo>
                  <a:pt x="9915975" y="4825600"/>
                  <a:pt x="9913162" y="4811499"/>
                  <a:pt x="9897713" y="4802292"/>
                </a:cubicBezTo>
                <a:cubicBezTo>
                  <a:pt x="9893366" y="4817516"/>
                  <a:pt x="9900108" y="4828115"/>
                  <a:pt x="9899782" y="4841780"/>
                </a:cubicBezTo>
                <a:cubicBezTo>
                  <a:pt x="9903987" y="4844115"/>
                  <a:pt x="9907080" y="4843577"/>
                  <a:pt x="9910748" y="4842817"/>
                </a:cubicBezTo>
                <a:close/>
                <a:moveTo>
                  <a:pt x="9999478" y="4642000"/>
                </a:moveTo>
                <a:lnTo>
                  <a:pt x="9993361" y="4573720"/>
                </a:lnTo>
                <a:lnTo>
                  <a:pt x="9992486" y="4563962"/>
                </a:lnTo>
                <a:cubicBezTo>
                  <a:pt x="9987774" y="4538940"/>
                  <a:pt x="9981570" y="4515006"/>
                  <a:pt x="9976595" y="4492329"/>
                </a:cubicBezTo>
                <a:cubicBezTo>
                  <a:pt x="9973161" y="4477477"/>
                  <a:pt x="9973072" y="4455055"/>
                  <a:pt x="9958374" y="4445227"/>
                </a:cubicBezTo>
                <a:cubicBezTo>
                  <a:pt x="9945467" y="4469051"/>
                  <a:pt x="9961839" y="4497716"/>
                  <a:pt x="9966929" y="4522825"/>
                </a:cubicBezTo>
                <a:lnTo>
                  <a:pt x="9979492" y="4600577"/>
                </a:lnTo>
                <a:lnTo>
                  <a:pt x="9980440" y="4606442"/>
                </a:lnTo>
                <a:cubicBezTo>
                  <a:pt x="9995842" y="4614677"/>
                  <a:pt x="9989995" y="4631142"/>
                  <a:pt x="9999478" y="4642000"/>
                </a:cubicBezTo>
                <a:close/>
                <a:moveTo>
                  <a:pt x="10092618" y="4431201"/>
                </a:moveTo>
                <a:cubicBezTo>
                  <a:pt x="10090916" y="4419971"/>
                  <a:pt x="10096504" y="4406249"/>
                  <a:pt x="10083138" y="4399867"/>
                </a:cubicBezTo>
                <a:cubicBezTo>
                  <a:pt x="10078163" y="4410051"/>
                  <a:pt x="10086749" y="4414320"/>
                  <a:pt x="10079476" y="4425394"/>
                </a:cubicBezTo>
                <a:close/>
                <a:moveTo>
                  <a:pt x="6430636" y="12719786"/>
                </a:moveTo>
                <a:cubicBezTo>
                  <a:pt x="6431663" y="12714768"/>
                  <a:pt x="6428556" y="12708875"/>
                  <a:pt x="6419982" y="12708892"/>
                </a:cubicBezTo>
                <a:cubicBezTo>
                  <a:pt x="6418890" y="12714596"/>
                  <a:pt x="6417798" y="12720298"/>
                  <a:pt x="6416484" y="12725426"/>
                </a:cubicBezTo>
                <a:cubicBezTo>
                  <a:pt x="6424447" y="12728945"/>
                  <a:pt x="6429609" y="12724802"/>
                  <a:pt x="6430636" y="12719786"/>
                </a:cubicBezTo>
                <a:close/>
                <a:moveTo>
                  <a:pt x="9812597" y="5067197"/>
                </a:moveTo>
                <a:cubicBezTo>
                  <a:pt x="9813481" y="5056560"/>
                  <a:pt x="9803347" y="5042529"/>
                  <a:pt x="9794547" y="5035782"/>
                </a:cubicBezTo>
                <a:cubicBezTo>
                  <a:pt x="9789433" y="5043047"/>
                  <a:pt x="9797528" y="5045195"/>
                  <a:pt x="9790515" y="5053526"/>
                </a:cubicBezTo>
                <a:cubicBezTo>
                  <a:pt x="9808382" y="5056183"/>
                  <a:pt x="9797357" y="5070360"/>
                  <a:pt x="9807582" y="5076307"/>
                </a:cubicBezTo>
                <a:cubicBezTo>
                  <a:pt x="9810783" y="5073910"/>
                  <a:pt x="9812302" y="5070743"/>
                  <a:pt x="9812597" y="5067197"/>
                </a:cubicBezTo>
                <a:close/>
                <a:moveTo>
                  <a:pt x="7730871" y="9781020"/>
                </a:moveTo>
                <a:cubicBezTo>
                  <a:pt x="7734948" y="9775196"/>
                  <a:pt x="7738187" y="9768560"/>
                  <a:pt x="7739884" y="9760416"/>
                </a:cubicBezTo>
                <a:cubicBezTo>
                  <a:pt x="7719796" y="9780382"/>
                  <a:pt x="7683318" y="9808014"/>
                  <a:pt x="7680365" y="9830131"/>
                </a:cubicBezTo>
                <a:cubicBezTo>
                  <a:pt x="7683764" y="9830193"/>
                  <a:pt x="7687163" y="9830255"/>
                  <a:pt x="7690562" y="9830317"/>
                </a:cubicBezTo>
                <a:cubicBezTo>
                  <a:pt x="7698873" y="9808660"/>
                  <a:pt x="7718642" y="9798493"/>
                  <a:pt x="7730871" y="9781020"/>
                </a:cubicBezTo>
                <a:close/>
                <a:moveTo>
                  <a:pt x="7610158" y="10055912"/>
                </a:moveTo>
                <a:cubicBezTo>
                  <a:pt x="7603946" y="10088516"/>
                  <a:pt x="7567448" y="10104791"/>
                  <a:pt x="7530467" y="10102246"/>
                </a:cubicBezTo>
                <a:cubicBezTo>
                  <a:pt x="7507377" y="10082917"/>
                  <a:pt x="7490767" y="10063423"/>
                  <a:pt x="7493943" y="10035679"/>
                </a:cubicBezTo>
                <a:lnTo>
                  <a:pt x="7494103" y="10035348"/>
                </a:lnTo>
                <a:lnTo>
                  <a:pt x="7504229" y="10014441"/>
                </a:lnTo>
                <a:cubicBezTo>
                  <a:pt x="7521277" y="9993818"/>
                  <a:pt x="7555072" y="9976794"/>
                  <a:pt x="7573796" y="9979131"/>
                </a:cubicBezTo>
                <a:cubicBezTo>
                  <a:pt x="7580511" y="9980030"/>
                  <a:pt x="7586553" y="9983297"/>
                  <a:pt x="7591735" y="9988187"/>
                </a:cubicBezTo>
                <a:lnTo>
                  <a:pt x="7603754" y="10005855"/>
                </a:lnTo>
                <a:lnTo>
                  <a:pt x="7604520" y="10006981"/>
                </a:lnTo>
                <a:cubicBezTo>
                  <a:pt x="7611077" y="10021763"/>
                  <a:pt x="7613453" y="10040060"/>
                  <a:pt x="7610158" y="10055912"/>
                </a:cubicBezTo>
                <a:close/>
                <a:moveTo>
                  <a:pt x="10391694" y="3763590"/>
                </a:moveTo>
                <a:cubicBezTo>
                  <a:pt x="10396456" y="3757118"/>
                  <a:pt x="10390069" y="3741433"/>
                  <a:pt x="10383363" y="3747999"/>
                </a:cubicBezTo>
                <a:cubicBezTo>
                  <a:pt x="10386156" y="3753520"/>
                  <a:pt x="10385680" y="3759979"/>
                  <a:pt x="10391694" y="3763590"/>
                </a:cubicBezTo>
                <a:close/>
                <a:moveTo>
                  <a:pt x="8077263" y="9006522"/>
                </a:moveTo>
                <a:cubicBezTo>
                  <a:pt x="8080097" y="9002777"/>
                  <a:pt x="8080572" y="8996913"/>
                  <a:pt x="8077936" y="8992437"/>
                </a:cubicBezTo>
                <a:cubicBezTo>
                  <a:pt x="8066798" y="8988024"/>
                  <a:pt x="8067037" y="9002422"/>
                  <a:pt x="8062439" y="9007887"/>
                </a:cubicBezTo>
                <a:cubicBezTo>
                  <a:pt x="8069236" y="9011891"/>
                  <a:pt x="8074429" y="9010267"/>
                  <a:pt x="8077263" y="9006522"/>
                </a:cubicBezTo>
                <a:close/>
                <a:moveTo>
                  <a:pt x="9823990" y="5056411"/>
                </a:moveTo>
                <a:cubicBezTo>
                  <a:pt x="9830319" y="5037777"/>
                  <a:pt x="9818668" y="5026439"/>
                  <a:pt x="9807768" y="5014479"/>
                </a:cubicBezTo>
                <a:cubicBezTo>
                  <a:pt x="9803912" y="5031825"/>
                  <a:pt x="9810792" y="5045341"/>
                  <a:pt x="9823990" y="5056411"/>
                </a:cubicBezTo>
                <a:close/>
                <a:moveTo>
                  <a:pt x="10106209" y="4417680"/>
                </a:moveTo>
                <a:cubicBezTo>
                  <a:pt x="10114408" y="4405587"/>
                  <a:pt x="10111121" y="4397944"/>
                  <a:pt x="10097320" y="4394703"/>
                </a:cubicBezTo>
                <a:cubicBezTo>
                  <a:pt x="10094466" y="4404396"/>
                  <a:pt x="10097179" y="4412261"/>
                  <a:pt x="10106209" y="4417680"/>
                </a:cubicBezTo>
                <a:close/>
                <a:moveTo>
                  <a:pt x="9396744" y="6025743"/>
                </a:moveTo>
                <a:cubicBezTo>
                  <a:pt x="9395286" y="6032082"/>
                  <a:pt x="9392407" y="6037982"/>
                  <a:pt x="9388445" y="6042762"/>
                </a:cubicBezTo>
                <a:cubicBezTo>
                  <a:pt x="9358027" y="6045280"/>
                  <a:pt x="9324560" y="6021729"/>
                  <a:pt x="9295178" y="6001686"/>
                </a:cubicBezTo>
                <a:cubicBezTo>
                  <a:pt x="9267936" y="5983200"/>
                  <a:pt x="9229206" y="5959481"/>
                  <a:pt x="9226156" y="5934389"/>
                </a:cubicBezTo>
                <a:cubicBezTo>
                  <a:pt x="9243355" y="5918408"/>
                  <a:pt x="9264528" y="5946147"/>
                  <a:pt x="9280098" y="5955867"/>
                </a:cubicBezTo>
                <a:cubicBezTo>
                  <a:pt x="9299754" y="5968120"/>
                  <a:pt x="9319614" y="5977034"/>
                  <a:pt x="9327960" y="5990523"/>
                </a:cubicBezTo>
                <a:cubicBezTo>
                  <a:pt x="9341603" y="5991430"/>
                  <a:pt x="9348285" y="5972170"/>
                  <a:pt x="9362313" y="5975233"/>
                </a:cubicBezTo>
                <a:cubicBezTo>
                  <a:pt x="9392701" y="5983746"/>
                  <a:pt x="9401119" y="6006723"/>
                  <a:pt x="9396744" y="6025743"/>
                </a:cubicBezTo>
                <a:close/>
                <a:moveTo>
                  <a:pt x="7770399" y="9708286"/>
                </a:moveTo>
                <a:cubicBezTo>
                  <a:pt x="7778579" y="9692538"/>
                  <a:pt x="7787803" y="9669947"/>
                  <a:pt x="7766809" y="9667767"/>
                </a:cubicBezTo>
                <a:cubicBezTo>
                  <a:pt x="7762643" y="9677940"/>
                  <a:pt x="7772040" y="9675717"/>
                  <a:pt x="7773356" y="9680866"/>
                </a:cubicBezTo>
                <a:cubicBezTo>
                  <a:pt x="7769096" y="9689813"/>
                  <a:pt x="7745749" y="9711557"/>
                  <a:pt x="7763725" y="9720743"/>
                </a:cubicBezTo>
                <a:cubicBezTo>
                  <a:pt x="7765062" y="9718024"/>
                  <a:pt x="7767672" y="9713535"/>
                  <a:pt x="7770399" y="9708286"/>
                </a:cubicBezTo>
                <a:close/>
                <a:moveTo>
                  <a:pt x="8089757" y="8991213"/>
                </a:moveTo>
                <a:cubicBezTo>
                  <a:pt x="8094848" y="8984461"/>
                  <a:pt x="8084470" y="8972670"/>
                  <a:pt x="8080589" y="8981655"/>
                </a:cubicBezTo>
                <a:cubicBezTo>
                  <a:pt x="8086186" y="8983209"/>
                  <a:pt x="8081038" y="8991266"/>
                  <a:pt x="8089757" y="8991213"/>
                </a:cubicBezTo>
                <a:close/>
                <a:moveTo>
                  <a:pt x="10335586" y="3908875"/>
                </a:moveTo>
                <a:cubicBezTo>
                  <a:pt x="10337028" y="3898078"/>
                  <a:pt x="10345253" y="3874081"/>
                  <a:pt x="10323588" y="3864985"/>
                </a:cubicBezTo>
                <a:cubicBezTo>
                  <a:pt x="10320432" y="3880740"/>
                  <a:pt x="10321359" y="3908781"/>
                  <a:pt x="10335586" y="3908875"/>
                </a:cubicBezTo>
                <a:close/>
                <a:moveTo>
                  <a:pt x="10425797" y="3709281"/>
                </a:moveTo>
                <a:cubicBezTo>
                  <a:pt x="10426346" y="3706963"/>
                  <a:pt x="10424785" y="3704844"/>
                  <a:pt x="10418992" y="3701808"/>
                </a:cubicBezTo>
                <a:cubicBezTo>
                  <a:pt x="10413702" y="3709475"/>
                  <a:pt x="10408183" y="3712277"/>
                  <a:pt x="10419945" y="3717951"/>
                </a:cubicBezTo>
                <a:cubicBezTo>
                  <a:pt x="10422590" y="3714117"/>
                  <a:pt x="10425248" y="3711599"/>
                  <a:pt x="10425797" y="3709281"/>
                </a:cubicBezTo>
                <a:close/>
                <a:moveTo>
                  <a:pt x="7736760" y="9799065"/>
                </a:moveTo>
                <a:cubicBezTo>
                  <a:pt x="7738258" y="9795220"/>
                  <a:pt x="7738596" y="9791282"/>
                  <a:pt x="7736972" y="9787157"/>
                </a:cubicBezTo>
                <a:cubicBezTo>
                  <a:pt x="7727700" y="9803254"/>
                  <a:pt x="7707441" y="9808733"/>
                  <a:pt x="7703827" y="9830281"/>
                </a:cubicBezTo>
                <a:cubicBezTo>
                  <a:pt x="7707840" y="9830299"/>
                  <a:pt x="7708449" y="9834265"/>
                  <a:pt x="7713643" y="9833581"/>
                </a:cubicBezTo>
                <a:cubicBezTo>
                  <a:pt x="7717340" y="9821281"/>
                  <a:pt x="7732268" y="9810597"/>
                  <a:pt x="7736760" y="9799065"/>
                </a:cubicBezTo>
                <a:close/>
                <a:moveTo>
                  <a:pt x="10289637" y="4021628"/>
                </a:moveTo>
                <a:lnTo>
                  <a:pt x="10276883" y="4043892"/>
                </a:lnTo>
                <a:lnTo>
                  <a:pt x="10276780" y="4043336"/>
                </a:lnTo>
                <a:lnTo>
                  <a:pt x="10289300" y="4019209"/>
                </a:lnTo>
                <a:close/>
                <a:moveTo>
                  <a:pt x="8108949" y="8961103"/>
                </a:moveTo>
                <a:cubicBezTo>
                  <a:pt x="8094905" y="8943484"/>
                  <a:pt x="8098896" y="8981587"/>
                  <a:pt x="8108949" y="8961103"/>
                </a:cubicBezTo>
                <a:close/>
                <a:moveTo>
                  <a:pt x="9929894" y="4843656"/>
                </a:moveTo>
                <a:cubicBezTo>
                  <a:pt x="9925222" y="4806826"/>
                  <a:pt x="9933878" y="4779696"/>
                  <a:pt x="9918998" y="4745500"/>
                </a:cubicBezTo>
                <a:cubicBezTo>
                  <a:pt x="9918669" y="4779644"/>
                  <a:pt x="9902435" y="4819617"/>
                  <a:pt x="9929894" y="4843656"/>
                </a:cubicBezTo>
                <a:close/>
                <a:moveTo>
                  <a:pt x="10317546" y="3972908"/>
                </a:moveTo>
                <a:lnTo>
                  <a:pt x="10306769" y="3991722"/>
                </a:lnTo>
                <a:lnTo>
                  <a:pt x="10307205" y="3984707"/>
                </a:lnTo>
                <a:lnTo>
                  <a:pt x="10315700" y="3968338"/>
                </a:lnTo>
                <a:close/>
                <a:moveTo>
                  <a:pt x="7205728" y="11017023"/>
                </a:moveTo>
                <a:cubicBezTo>
                  <a:pt x="7199416" y="11014595"/>
                  <a:pt x="7197807" y="11009168"/>
                  <a:pt x="7187614" y="11010265"/>
                </a:cubicBezTo>
                <a:cubicBezTo>
                  <a:pt x="7178859" y="11022465"/>
                  <a:pt x="7206578" y="11025435"/>
                  <a:pt x="7205728" y="11017023"/>
                </a:cubicBezTo>
                <a:close/>
                <a:moveTo>
                  <a:pt x="10631459" y="3267384"/>
                </a:moveTo>
                <a:cubicBezTo>
                  <a:pt x="10559603" y="3191849"/>
                  <a:pt x="10517611" y="3104762"/>
                  <a:pt x="10448627" y="3028117"/>
                </a:cubicBezTo>
                <a:cubicBezTo>
                  <a:pt x="10414843" y="3084103"/>
                  <a:pt x="10383940" y="3143266"/>
                  <a:pt x="10358350" y="3223813"/>
                </a:cubicBezTo>
                <a:cubicBezTo>
                  <a:pt x="10445960" y="3229208"/>
                  <a:pt x="10536953" y="3244188"/>
                  <a:pt x="10631459" y="3267384"/>
                </a:cubicBezTo>
                <a:close/>
                <a:moveTo>
                  <a:pt x="10333363" y="3945297"/>
                </a:moveTo>
                <a:lnTo>
                  <a:pt x="10329855" y="3951420"/>
                </a:lnTo>
                <a:lnTo>
                  <a:pt x="10330049" y="3940687"/>
                </a:lnTo>
                <a:lnTo>
                  <a:pt x="10330834" y="3939176"/>
                </a:lnTo>
                <a:close/>
                <a:moveTo>
                  <a:pt x="9913379" y="4898270"/>
                </a:moveTo>
                <a:cubicBezTo>
                  <a:pt x="9914909" y="4889421"/>
                  <a:pt x="9917986" y="4880304"/>
                  <a:pt x="9907454" y="4876128"/>
                </a:cubicBezTo>
                <a:cubicBezTo>
                  <a:pt x="9906324" y="4885152"/>
                  <a:pt x="9905146" y="4893204"/>
                  <a:pt x="9913379" y="4898270"/>
                </a:cubicBezTo>
                <a:close/>
                <a:moveTo>
                  <a:pt x="9974998" y="4758813"/>
                </a:moveTo>
                <a:cubicBezTo>
                  <a:pt x="9981050" y="4734342"/>
                  <a:pt x="9984906" y="4716997"/>
                  <a:pt x="9971599" y="4695402"/>
                </a:cubicBezTo>
                <a:cubicBezTo>
                  <a:pt x="9962918" y="4709662"/>
                  <a:pt x="9970892" y="4717472"/>
                  <a:pt x="9973298" y="4727108"/>
                </a:cubicBezTo>
                <a:cubicBezTo>
                  <a:pt x="9967313" y="4740654"/>
                  <a:pt x="9962429" y="4752784"/>
                  <a:pt x="9974998" y="4758813"/>
                </a:cubicBezTo>
                <a:close/>
                <a:moveTo>
                  <a:pt x="10012144" y="4674741"/>
                </a:moveTo>
                <a:cubicBezTo>
                  <a:pt x="10027051" y="4656087"/>
                  <a:pt x="10013747" y="4614015"/>
                  <a:pt x="10004356" y="4605103"/>
                </a:cubicBezTo>
                <a:cubicBezTo>
                  <a:pt x="10012356" y="4625783"/>
                  <a:pt x="9998754" y="4655491"/>
                  <a:pt x="10012144" y="4674741"/>
                </a:cubicBezTo>
                <a:close/>
                <a:moveTo>
                  <a:pt x="6166772" y="13381060"/>
                </a:moveTo>
                <a:cubicBezTo>
                  <a:pt x="6141863" y="13369578"/>
                  <a:pt x="6120449" y="13321104"/>
                  <a:pt x="6092682" y="13335479"/>
                </a:cubicBezTo>
                <a:cubicBezTo>
                  <a:pt x="6109582" y="13342469"/>
                  <a:pt x="6118935" y="13354690"/>
                  <a:pt x="6135834" y="13361681"/>
                </a:cubicBezTo>
                <a:cubicBezTo>
                  <a:pt x="6141020" y="13368255"/>
                  <a:pt x="6156432" y="13401230"/>
                  <a:pt x="6166772" y="13381060"/>
                </a:cubicBezTo>
                <a:close/>
                <a:moveTo>
                  <a:pt x="9166614" y="6596173"/>
                </a:moveTo>
                <a:cubicBezTo>
                  <a:pt x="9168721" y="6586218"/>
                  <a:pt x="9167164" y="6576549"/>
                  <a:pt x="9157880" y="6571332"/>
                </a:cubicBezTo>
                <a:cubicBezTo>
                  <a:pt x="9159961" y="6589759"/>
                  <a:pt x="9146144" y="6603259"/>
                  <a:pt x="9153358" y="6622756"/>
                </a:cubicBezTo>
                <a:cubicBezTo>
                  <a:pt x="9158732" y="6616383"/>
                  <a:pt x="9164503" y="6606140"/>
                  <a:pt x="9166614" y="6596173"/>
                </a:cubicBezTo>
                <a:close/>
                <a:moveTo>
                  <a:pt x="6468158" y="12709722"/>
                </a:moveTo>
                <a:cubicBezTo>
                  <a:pt x="6461296" y="12704787"/>
                  <a:pt x="6461672" y="12675932"/>
                  <a:pt x="6451571" y="12684790"/>
                </a:cubicBezTo>
                <a:cubicBezTo>
                  <a:pt x="6450665" y="12694380"/>
                  <a:pt x="6469780" y="12723284"/>
                  <a:pt x="6468158" y="12709722"/>
                </a:cubicBezTo>
                <a:close/>
                <a:moveTo>
                  <a:pt x="7750446" y="9810243"/>
                </a:moveTo>
                <a:cubicBezTo>
                  <a:pt x="7737129" y="9813677"/>
                  <a:pt x="7731498" y="9824882"/>
                  <a:pt x="7723840" y="9833767"/>
                </a:cubicBezTo>
                <a:cubicBezTo>
                  <a:pt x="7728229" y="9834683"/>
                  <a:pt x="7729735" y="9838275"/>
                  <a:pt x="7736724" y="9836843"/>
                </a:cubicBezTo>
                <a:cubicBezTo>
                  <a:pt x="7740607" y="9826999"/>
                  <a:pt x="7743876" y="9817198"/>
                  <a:pt x="7750446" y="9810243"/>
                </a:cubicBezTo>
                <a:close/>
                <a:moveTo>
                  <a:pt x="9846690" y="5066441"/>
                </a:moveTo>
                <a:cubicBezTo>
                  <a:pt x="9853761" y="5042896"/>
                  <a:pt x="9840555" y="5027538"/>
                  <a:pt x="9832694" y="5009777"/>
                </a:cubicBezTo>
                <a:cubicBezTo>
                  <a:pt x="9829468" y="5032162"/>
                  <a:pt x="9834633" y="5050637"/>
                  <a:pt x="9846690" y="5066441"/>
                </a:cubicBezTo>
                <a:close/>
                <a:moveTo>
                  <a:pt x="9962708" y="4803865"/>
                </a:moveTo>
                <a:cubicBezTo>
                  <a:pt x="9966371" y="4778337"/>
                  <a:pt x="9960270" y="4756592"/>
                  <a:pt x="9950150" y="4736405"/>
                </a:cubicBezTo>
                <a:cubicBezTo>
                  <a:pt x="9962525" y="4734253"/>
                  <a:pt x="9953322" y="4708757"/>
                  <a:pt x="9944225" y="4714262"/>
                </a:cubicBezTo>
                <a:cubicBezTo>
                  <a:pt x="9935763" y="4749573"/>
                  <a:pt x="9948198" y="4777452"/>
                  <a:pt x="9962708" y="4803865"/>
                </a:cubicBezTo>
                <a:close/>
                <a:moveTo>
                  <a:pt x="7470833" y="10448484"/>
                </a:moveTo>
                <a:cubicBezTo>
                  <a:pt x="7449994" y="10450633"/>
                  <a:pt x="7437169" y="10460839"/>
                  <a:pt x="7434383" y="10481425"/>
                </a:cubicBezTo>
                <a:cubicBezTo>
                  <a:pt x="7438115" y="10481768"/>
                  <a:pt x="7438721" y="10485737"/>
                  <a:pt x="7444203" y="10484717"/>
                </a:cubicBezTo>
                <a:cubicBezTo>
                  <a:pt x="7448208" y="10468057"/>
                  <a:pt x="7466828" y="10465145"/>
                  <a:pt x="7470833" y="10448484"/>
                </a:cubicBezTo>
                <a:close/>
                <a:moveTo>
                  <a:pt x="6546871" y="12543182"/>
                </a:moveTo>
                <a:cubicBezTo>
                  <a:pt x="6531846" y="12554870"/>
                  <a:pt x="6530293" y="12587079"/>
                  <a:pt x="6504290" y="12582169"/>
                </a:cubicBezTo>
                <a:cubicBezTo>
                  <a:pt x="6507952" y="12557940"/>
                  <a:pt x="6519532" y="12546610"/>
                  <a:pt x="6530939" y="12535672"/>
                </a:cubicBezTo>
                <a:cubicBezTo>
                  <a:pt x="6540359" y="12535604"/>
                  <a:pt x="6541765" y="12540925"/>
                  <a:pt x="6546871" y="12543182"/>
                </a:cubicBezTo>
                <a:close/>
                <a:moveTo>
                  <a:pt x="6094925" y="13568837"/>
                </a:moveTo>
                <a:cubicBezTo>
                  <a:pt x="6034859" y="13530385"/>
                  <a:pt x="5970142" y="13484159"/>
                  <a:pt x="5901216" y="13431309"/>
                </a:cubicBezTo>
                <a:cubicBezTo>
                  <a:pt x="5839591" y="13384543"/>
                  <a:pt x="5768715" y="13327496"/>
                  <a:pt x="5708140" y="13303114"/>
                </a:cubicBezTo>
                <a:cubicBezTo>
                  <a:pt x="5656497" y="13282201"/>
                  <a:pt x="5636422" y="13302875"/>
                  <a:pt x="5596664" y="13340107"/>
                </a:cubicBezTo>
                <a:cubicBezTo>
                  <a:pt x="5562687" y="13371792"/>
                  <a:pt x="5513097" y="13423741"/>
                  <a:pt x="5552332" y="13450130"/>
                </a:cubicBezTo>
                <a:cubicBezTo>
                  <a:pt x="5563397" y="13432624"/>
                  <a:pt x="5554766" y="13423091"/>
                  <a:pt x="5557617" y="13409103"/>
                </a:cubicBezTo>
                <a:cubicBezTo>
                  <a:pt x="5563176" y="13402981"/>
                  <a:pt x="5578050" y="13420990"/>
                  <a:pt x="5580282" y="13406251"/>
                </a:cubicBezTo>
                <a:cubicBezTo>
                  <a:pt x="5606626" y="13353086"/>
                  <a:pt x="5644283" y="13329221"/>
                  <a:pt x="5681496" y="13304207"/>
                </a:cubicBezTo>
                <a:cubicBezTo>
                  <a:pt x="5686813" y="13313704"/>
                  <a:pt x="5685463" y="13326449"/>
                  <a:pt x="5693872" y="13335407"/>
                </a:cubicBezTo>
                <a:cubicBezTo>
                  <a:pt x="5697088" y="13329204"/>
                  <a:pt x="5697819" y="13315708"/>
                  <a:pt x="5707377" y="13324219"/>
                </a:cubicBezTo>
                <a:cubicBezTo>
                  <a:pt x="5775565" y="13357207"/>
                  <a:pt x="5820691" y="13392870"/>
                  <a:pt x="5867409" y="13429237"/>
                </a:cubicBezTo>
                <a:cubicBezTo>
                  <a:pt x="5896343" y="13452028"/>
                  <a:pt x="5927879" y="13472157"/>
                  <a:pt x="5941305" y="13496674"/>
                </a:cubicBezTo>
                <a:cubicBezTo>
                  <a:pt x="5911888" y="13534186"/>
                  <a:pt x="5885530" y="13578768"/>
                  <a:pt x="5850835" y="13603465"/>
                </a:cubicBezTo>
                <a:cubicBezTo>
                  <a:pt x="5893704" y="13636702"/>
                  <a:pt x="5939267" y="13669223"/>
                  <a:pt x="5989599" y="13699563"/>
                </a:cubicBezTo>
                <a:cubicBezTo>
                  <a:pt x="6020805" y="13646162"/>
                  <a:pt x="6058396" y="13608450"/>
                  <a:pt x="6094925" y="13568837"/>
                </a:cubicBezTo>
                <a:close/>
                <a:moveTo>
                  <a:pt x="8219138" y="8763042"/>
                </a:moveTo>
                <a:cubicBezTo>
                  <a:pt x="8206513" y="8752689"/>
                  <a:pt x="8211086" y="8717470"/>
                  <a:pt x="8192283" y="8721098"/>
                </a:cubicBezTo>
                <a:cubicBezTo>
                  <a:pt x="8203180" y="8732119"/>
                  <a:pt x="8203393" y="8765156"/>
                  <a:pt x="8219138" y="8763042"/>
                </a:cubicBezTo>
                <a:close/>
                <a:moveTo>
                  <a:pt x="9917497" y="4923425"/>
                </a:moveTo>
                <a:cubicBezTo>
                  <a:pt x="9915007" y="4916134"/>
                  <a:pt x="9920233" y="4898918"/>
                  <a:pt x="9906978" y="4903061"/>
                </a:cubicBezTo>
                <a:cubicBezTo>
                  <a:pt x="9903457" y="4911031"/>
                  <a:pt x="9909373" y="4928884"/>
                  <a:pt x="9917497" y="4923425"/>
                </a:cubicBezTo>
                <a:close/>
                <a:moveTo>
                  <a:pt x="9931934" y="4890752"/>
                </a:moveTo>
                <a:cubicBezTo>
                  <a:pt x="9929694" y="4876429"/>
                  <a:pt x="9933198" y="4859879"/>
                  <a:pt x="9918899" y="4850227"/>
                </a:cubicBezTo>
                <a:cubicBezTo>
                  <a:pt x="9916275" y="4864784"/>
                  <a:pt x="9918141" y="4891802"/>
                  <a:pt x="9931934" y="4890752"/>
                </a:cubicBezTo>
                <a:close/>
                <a:moveTo>
                  <a:pt x="7941102" y="9398839"/>
                </a:moveTo>
                <a:cubicBezTo>
                  <a:pt x="7934056" y="9380656"/>
                  <a:pt x="7932144" y="9344824"/>
                  <a:pt x="7907196" y="9347215"/>
                </a:cubicBezTo>
                <a:cubicBezTo>
                  <a:pt x="7904802" y="9371960"/>
                  <a:pt x="7911724" y="9412807"/>
                  <a:pt x="7941102" y="9398839"/>
                </a:cubicBezTo>
                <a:close/>
                <a:moveTo>
                  <a:pt x="10630398" y="3312485"/>
                </a:moveTo>
                <a:cubicBezTo>
                  <a:pt x="10630677" y="3311181"/>
                  <a:pt x="10630341" y="3309248"/>
                  <a:pt x="10630049" y="3307215"/>
                </a:cubicBezTo>
                <a:cubicBezTo>
                  <a:pt x="10538534" y="3277250"/>
                  <a:pt x="10450087" y="3254352"/>
                  <a:pt x="10369695" y="3253098"/>
                </a:cubicBezTo>
                <a:cubicBezTo>
                  <a:pt x="10364025" y="3248688"/>
                  <a:pt x="10368118" y="3240502"/>
                  <a:pt x="10355556" y="3238759"/>
                </a:cubicBezTo>
                <a:cubicBezTo>
                  <a:pt x="10336233" y="3295424"/>
                  <a:pt x="10327035" y="3351803"/>
                  <a:pt x="10321838" y="3398050"/>
                </a:cubicBezTo>
                <a:cubicBezTo>
                  <a:pt x="10320238" y="3413525"/>
                  <a:pt x="10315953" y="3434000"/>
                  <a:pt x="10324608" y="3447819"/>
                </a:cubicBezTo>
                <a:cubicBezTo>
                  <a:pt x="10383468" y="3430992"/>
                  <a:pt x="10451688" y="3389746"/>
                  <a:pt x="10511500" y="3364298"/>
                </a:cubicBezTo>
                <a:cubicBezTo>
                  <a:pt x="10551035" y="3347024"/>
                  <a:pt x="10590172" y="3329573"/>
                  <a:pt x="10627058" y="3313984"/>
                </a:cubicBezTo>
                <a:cubicBezTo>
                  <a:pt x="10629226" y="3314466"/>
                  <a:pt x="10630120" y="3313790"/>
                  <a:pt x="10630398" y="3312485"/>
                </a:cubicBezTo>
                <a:close/>
                <a:moveTo>
                  <a:pt x="7464052" y="10481714"/>
                </a:moveTo>
                <a:cubicBezTo>
                  <a:pt x="7448934" y="10481899"/>
                  <a:pt x="7436274" y="10502593"/>
                  <a:pt x="7440649" y="10511534"/>
                </a:cubicBezTo>
                <a:cubicBezTo>
                  <a:pt x="7445873" y="10498799"/>
                  <a:pt x="7461468" y="10496726"/>
                  <a:pt x="7464052" y="10481714"/>
                </a:cubicBezTo>
                <a:close/>
                <a:moveTo>
                  <a:pt x="9758200" y="5292948"/>
                </a:moveTo>
                <a:cubicBezTo>
                  <a:pt x="9748623" y="5288716"/>
                  <a:pt x="9736596" y="5306222"/>
                  <a:pt x="9746396" y="5311028"/>
                </a:cubicBezTo>
                <a:cubicBezTo>
                  <a:pt x="9749735" y="5303470"/>
                  <a:pt x="9756200" y="5303950"/>
                  <a:pt x="9758200" y="5292948"/>
                </a:cubicBezTo>
                <a:close/>
                <a:moveTo>
                  <a:pt x="10126014" y="4461197"/>
                </a:moveTo>
                <a:cubicBezTo>
                  <a:pt x="10129573" y="4449910"/>
                  <a:pt x="10122220" y="4442852"/>
                  <a:pt x="10118312" y="4434458"/>
                </a:cubicBezTo>
                <a:cubicBezTo>
                  <a:pt x="10115902" y="4445299"/>
                  <a:pt x="10114817" y="4455296"/>
                  <a:pt x="10126014" y="4461197"/>
                </a:cubicBezTo>
                <a:close/>
                <a:moveTo>
                  <a:pt x="9998339" y="4757697"/>
                </a:moveTo>
                <a:cubicBezTo>
                  <a:pt x="9995898" y="4730902"/>
                  <a:pt x="10007240" y="4698768"/>
                  <a:pt x="9986996" y="4678870"/>
                </a:cubicBezTo>
                <a:cubicBezTo>
                  <a:pt x="9984843" y="4707444"/>
                  <a:pt x="9984412" y="4735351"/>
                  <a:pt x="9998339" y="4757697"/>
                </a:cubicBezTo>
                <a:close/>
                <a:moveTo>
                  <a:pt x="10080035" y="4572800"/>
                </a:moveTo>
                <a:cubicBezTo>
                  <a:pt x="10069098" y="4564156"/>
                  <a:pt x="10068959" y="4561238"/>
                  <a:pt x="10079103" y="4549053"/>
                </a:cubicBezTo>
                <a:cubicBezTo>
                  <a:pt x="10076311" y="4545675"/>
                  <a:pt x="10073833" y="4538627"/>
                  <a:pt x="10070185" y="4533146"/>
                </a:cubicBezTo>
                <a:lnTo>
                  <a:pt x="10068074" y="4532284"/>
                </a:lnTo>
                <a:lnTo>
                  <a:pt x="10054256" y="4526643"/>
                </a:lnTo>
                <a:cubicBezTo>
                  <a:pt x="10061077" y="4532752"/>
                  <a:pt x="10060192" y="4549030"/>
                  <a:pt x="10061266" y="4561411"/>
                </a:cubicBezTo>
                <a:lnTo>
                  <a:pt x="10061664" y="4562699"/>
                </a:lnTo>
                <a:lnTo>
                  <a:pt x="10065557" y="4575302"/>
                </a:lnTo>
                <a:cubicBezTo>
                  <a:pt x="10068282" y="4577786"/>
                  <a:pt x="10072705" y="4577538"/>
                  <a:pt x="10080035" y="4572800"/>
                </a:cubicBezTo>
                <a:close/>
                <a:moveTo>
                  <a:pt x="6688269" y="12250635"/>
                </a:moveTo>
                <a:cubicBezTo>
                  <a:pt x="6684612" y="12239504"/>
                  <a:pt x="6667365" y="12241874"/>
                  <a:pt x="6658983" y="12250062"/>
                </a:cubicBezTo>
                <a:cubicBezTo>
                  <a:pt x="6671165" y="12255920"/>
                  <a:pt x="6680942" y="12256436"/>
                  <a:pt x="6688269" y="12250635"/>
                </a:cubicBezTo>
                <a:close/>
                <a:moveTo>
                  <a:pt x="6810133" y="11974828"/>
                </a:moveTo>
                <a:cubicBezTo>
                  <a:pt x="6785525" y="11986312"/>
                  <a:pt x="6750446" y="11970813"/>
                  <a:pt x="6730293" y="11993779"/>
                </a:cubicBezTo>
                <a:cubicBezTo>
                  <a:pt x="6756390" y="11992942"/>
                  <a:pt x="6804788" y="11993397"/>
                  <a:pt x="6810133" y="11974828"/>
                </a:cubicBezTo>
                <a:close/>
                <a:moveTo>
                  <a:pt x="10804409" y="2936170"/>
                </a:moveTo>
                <a:cubicBezTo>
                  <a:pt x="10806830" y="2933789"/>
                  <a:pt x="10808427" y="2931521"/>
                  <a:pt x="10806425" y="2926353"/>
                </a:cubicBezTo>
                <a:cubicBezTo>
                  <a:pt x="10795483" y="2917710"/>
                  <a:pt x="10789004" y="2945307"/>
                  <a:pt x="10797452" y="2946660"/>
                </a:cubicBezTo>
                <a:cubicBezTo>
                  <a:pt x="10798744" y="2941044"/>
                  <a:pt x="10801988" y="2938551"/>
                  <a:pt x="10804409" y="2936170"/>
                </a:cubicBezTo>
                <a:close/>
                <a:moveTo>
                  <a:pt x="7756788" y="9836931"/>
                </a:moveTo>
                <a:cubicBezTo>
                  <a:pt x="7754022" y="9820781"/>
                  <a:pt x="7766297" y="9819892"/>
                  <a:pt x="7763531" y="9803742"/>
                </a:cubicBezTo>
                <a:cubicBezTo>
                  <a:pt x="7749270" y="9806935"/>
                  <a:pt x="7751748" y="9827425"/>
                  <a:pt x="7743522" y="9836968"/>
                </a:cubicBezTo>
                <a:cubicBezTo>
                  <a:pt x="7747818" y="9836656"/>
                  <a:pt x="7752445" y="9836629"/>
                  <a:pt x="7756788" y="9836931"/>
                </a:cubicBezTo>
                <a:close/>
                <a:moveTo>
                  <a:pt x="6398531" y="12913260"/>
                </a:moveTo>
                <a:cubicBezTo>
                  <a:pt x="6381722" y="12894294"/>
                  <a:pt x="6401123" y="12861999"/>
                  <a:pt x="6406501" y="12835046"/>
                </a:cubicBezTo>
                <a:cubicBezTo>
                  <a:pt x="6412108" y="12836081"/>
                  <a:pt x="6417714" y="12837117"/>
                  <a:pt x="6423144" y="12838553"/>
                </a:cubicBezTo>
                <a:cubicBezTo>
                  <a:pt x="6416842" y="12866540"/>
                  <a:pt x="6409902" y="12892803"/>
                  <a:pt x="6398531" y="12913260"/>
                </a:cubicBezTo>
                <a:close/>
                <a:moveTo>
                  <a:pt x="6020235" y="13769654"/>
                </a:moveTo>
                <a:cubicBezTo>
                  <a:pt x="6023994" y="13750499"/>
                  <a:pt x="6000819" y="13733110"/>
                  <a:pt x="5984080" y="13731433"/>
                </a:cubicBezTo>
                <a:cubicBezTo>
                  <a:pt x="5978717" y="13750030"/>
                  <a:pt x="5968030" y="13754838"/>
                  <a:pt x="5968226" y="13767313"/>
                </a:cubicBezTo>
                <a:cubicBezTo>
                  <a:pt x="5980080" y="13774934"/>
                  <a:pt x="5989240" y="13783269"/>
                  <a:pt x="6006260" y="13788884"/>
                </a:cubicBezTo>
                <a:cubicBezTo>
                  <a:pt x="6014735" y="13782622"/>
                  <a:pt x="6018981" y="13776040"/>
                  <a:pt x="6020235" y="13769654"/>
                </a:cubicBezTo>
                <a:close/>
                <a:moveTo>
                  <a:pt x="6195087" y="13374064"/>
                </a:moveTo>
                <a:cubicBezTo>
                  <a:pt x="6173797" y="13360852"/>
                  <a:pt x="6164998" y="13339837"/>
                  <a:pt x="6137710" y="13331586"/>
                </a:cubicBezTo>
                <a:cubicBezTo>
                  <a:pt x="6139694" y="13348638"/>
                  <a:pt x="6182218" y="13390263"/>
                  <a:pt x="6195087" y="13374064"/>
                </a:cubicBezTo>
                <a:close/>
                <a:moveTo>
                  <a:pt x="10260931" y="4173641"/>
                </a:moveTo>
                <a:cubicBezTo>
                  <a:pt x="10261948" y="4145506"/>
                  <a:pt x="10255502" y="4120267"/>
                  <a:pt x="10239871" y="4098592"/>
                </a:cubicBezTo>
                <a:cubicBezTo>
                  <a:pt x="10233126" y="4108474"/>
                  <a:pt x="10237100" y="4135003"/>
                  <a:pt x="10240701" y="4149457"/>
                </a:cubicBezTo>
                <a:cubicBezTo>
                  <a:pt x="10231542" y="4141123"/>
                  <a:pt x="10228020" y="4149095"/>
                  <a:pt x="10225515" y="4157993"/>
                </a:cubicBezTo>
                <a:cubicBezTo>
                  <a:pt x="10237062" y="4167382"/>
                  <a:pt x="10243553" y="4164533"/>
                  <a:pt x="10260931" y="4173641"/>
                </a:cubicBezTo>
                <a:close/>
                <a:moveTo>
                  <a:pt x="10019392" y="4722859"/>
                </a:moveTo>
                <a:cubicBezTo>
                  <a:pt x="10024479" y="4711801"/>
                  <a:pt x="10017425" y="4695648"/>
                  <a:pt x="10011105" y="4685712"/>
                </a:cubicBezTo>
                <a:cubicBezTo>
                  <a:pt x="10004730" y="4703373"/>
                  <a:pt x="10007543" y="4717474"/>
                  <a:pt x="10009783" y="4731797"/>
                </a:cubicBezTo>
                <a:cubicBezTo>
                  <a:pt x="10014653" y="4729663"/>
                  <a:pt x="10017697" y="4726545"/>
                  <a:pt x="10019392" y="4722859"/>
                </a:cubicBezTo>
                <a:close/>
                <a:moveTo>
                  <a:pt x="10652567" y="3292892"/>
                </a:moveTo>
                <a:cubicBezTo>
                  <a:pt x="10612237" y="3273169"/>
                  <a:pt x="10575958" y="3264754"/>
                  <a:pt x="10543192" y="3264554"/>
                </a:cubicBezTo>
                <a:cubicBezTo>
                  <a:pt x="10570763" y="3274357"/>
                  <a:pt x="10605800" y="3281271"/>
                  <a:pt x="10644583" y="3301262"/>
                </a:cubicBezTo>
                <a:cubicBezTo>
                  <a:pt x="10646917" y="3297058"/>
                  <a:pt x="10651475" y="3298596"/>
                  <a:pt x="10652567" y="3292892"/>
                </a:cubicBezTo>
                <a:close/>
                <a:moveTo>
                  <a:pt x="6837695" y="11927545"/>
                </a:moveTo>
                <a:cubicBezTo>
                  <a:pt x="6799604" y="11926412"/>
                  <a:pt x="6736539" y="11917099"/>
                  <a:pt x="6728333" y="11957237"/>
                </a:cubicBezTo>
                <a:cubicBezTo>
                  <a:pt x="6760035" y="11935092"/>
                  <a:pt x="6805326" y="11947968"/>
                  <a:pt x="6837695" y="11927545"/>
                </a:cubicBezTo>
                <a:close/>
                <a:moveTo>
                  <a:pt x="8145915" y="8968953"/>
                </a:moveTo>
                <a:cubicBezTo>
                  <a:pt x="8148119" y="8970398"/>
                  <a:pt x="8139303" y="8964616"/>
                  <a:pt x="8139303" y="8964616"/>
                </a:cubicBezTo>
                <a:cubicBezTo>
                  <a:pt x="8143221" y="8967186"/>
                  <a:pt x="8145180" y="8968471"/>
                  <a:pt x="8145915" y="8968953"/>
                </a:cubicBezTo>
                <a:close/>
                <a:moveTo>
                  <a:pt x="10315716" y="4058261"/>
                </a:moveTo>
                <a:cubicBezTo>
                  <a:pt x="10322154" y="4050148"/>
                  <a:pt x="10318814" y="4032951"/>
                  <a:pt x="10308220" y="4039704"/>
                </a:cubicBezTo>
                <a:cubicBezTo>
                  <a:pt x="10312780" y="4045530"/>
                  <a:pt x="10308508" y="4054123"/>
                  <a:pt x="10315716" y="4058261"/>
                </a:cubicBezTo>
                <a:close/>
                <a:moveTo>
                  <a:pt x="9113423" y="6782649"/>
                </a:moveTo>
                <a:lnTo>
                  <a:pt x="9107110" y="6771692"/>
                </a:lnTo>
                <a:cubicBezTo>
                  <a:pt x="9093125" y="6772713"/>
                  <a:pt x="9105536" y="6794241"/>
                  <a:pt x="9113423" y="6782649"/>
                </a:cubicBezTo>
                <a:close/>
                <a:moveTo>
                  <a:pt x="10667717" y="3267223"/>
                </a:moveTo>
                <a:cubicBezTo>
                  <a:pt x="10685306" y="3149826"/>
                  <a:pt x="10740720" y="3040575"/>
                  <a:pt x="10795277" y="2905245"/>
                </a:cubicBezTo>
                <a:cubicBezTo>
                  <a:pt x="10751402" y="2901089"/>
                  <a:pt x="10704888" y="2902906"/>
                  <a:pt x="10666001" y="2913327"/>
                </a:cubicBezTo>
                <a:cubicBezTo>
                  <a:pt x="10593616" y="2932745"/>
                  <a:pt x="10524589" y="2969351"/>
                  <a:pt x="10461185" y="3009394"/>
                </a:cubicBezTo>
                <a:cubicBezTo>
                  <a:pt x="10499899" y="3056482"/>
                  <a:pt x="10539854" y="3105072"/>
                  <a:pt x="10577678" y="3149864"/>
                </a:cubicBezTo>
                <a:cubicBezTo>
                  <a:pt x="10611425" y="3190951"/>
                  <a:pt x="10632971" y="3233786"/>
                  <a:pt x="10667717" y="3267223"/>
                </a:cubicBezTo>
                <a:close/>
                <a:moveTo>
                  <a:pt x="7972550" y="9367524"/>
                </a:moveTo>
                <a:cubicBezTo>
                  <a:pt x="7973592" y="9363646"/>
                  <a:pt x="7974180" y="9360185"/>
                  <a:pt x="7975203" y="9356742"/>
                </a:cubicBezTo>
                <a:cubicBezTo>
                  <a:pt x="7965294" y="9354127"/>
                  <a:pt x="7969457" y="9348642"/>
                  <a:pt x="7960566" y="9352611"/>
                </a:cubicBezTo>
                <a:cubicBezTo>
                  <a:pt x="7956647" y="9362466"/>
                  <a:pt x="7965724" y="9364173"/>
                  <a:pt x="7972550" y="9367524"/>
                </a:cubicBezTo>
                <a:close/>
                <a:moveTo>
                  <a:pt x="6187915" y="13407529"/>
                </a:moveTo>
                <a:cubicBezTo>
                  <a:pt x="6178329" y="13390448"/>
                  <a:pt x="6139662" y="13392870"/>
                  <a:pt x="6130683" y="13408884"/>
                </a:cubicBezTo>
                <a:cubicBezTo>
                  <a:pt x="6148472" y="13418170"/>
                  <a:pt x="6172425" y="13417813"/>
                  <a:pt x="6187915" y="13407529"/>
                </a:cubicBezTo>
                <a:close/>
                <a:moveTo>
                  <a:pt x="10338800" y="4014627"/>
                </a:moveTo>
                <a:cubicBezTo>
                  <a:pt x="10345610" y="4004058"/>
                  <a:pt x="10346789" y="3987667"/>
                  <a:pt x="10344589" y="3972462"/>
                </a:cubicBezTo>
                <a:lnTo>
                  <a:pt x="10333363" y="3945297"/>
                </a:lnTo>
                <a:lnTo>
                  <a:pt x="10352204" y="3912406"/>
                </a:lnTo>
                <a:lnTo>
                  <a:pt x="10352913" y="3912719"/>
                </a:lnTo>
                <a:lnTo>
                  <a:pt x="10355907" y="3905943"/>
                </a:lnTo>
                <a:lnTo>
                  <a:pt x="10352204" y="3912406"/>
                </a:lnTo>
                <a:lnTo>
                  <a:pt x="10348246" y="3910657"/>
                </a:lnTo>
                <a:lnTo>
                  <a:pt x="10346546" y="3909906"/>
                </a:lnTo>
                <a:lnTo>
                  <a:pt x="10349540" y="3903130"/>
                </a:lnTo>
                <a:lnTo>
                  <a:pt x="10337094" y="3927112"/>
                </a:lnTo>
                <a:lnTo>
                  <a:pt x="10330834" y="3939176"/>
                </a:lnTo>
                <a:lnTo>
                  <a:pt x="10330108" y="3937420"/>
                </a:lnTo>
                <a:lnTo>
                  <a:pt x="10330049" y="3940687"/>
                </a:lnTo>
                <a:lnTo>
                  <a:pt x="10315700" y="3968338"/>
                </a:lnTo>
                <a:lnTo>
                  <a:pt x="10306970" y="3946730"/>
                </a:lnTo>
                <a:cubicBezTo>
                  <a:pt x="10296292" y="3955827"/>
                  <a:pt x="10308550" y="3967913"/>
                  <a:pt x="10307422" y="3981230"/>
                </a:cubicBezTo>
                <a:lnTo>
                  <a:pt x="10307205" y="3984707"/>
                </a:lnTo>
                <a:lnTo>
                  <a:pt x="10289300" y="4019209"/>
                </a:lnTo>
                <a:lnTo>
                  <a:pt x="10288247" y="4011659"/>
                </a:lnTo>
                <a:cubicBezTo>
                  <a:pt x="10286301" y="4005753"/>
                  <a:pt x="10283040" y="4000351"/>
                  <a:pt x="10277708" y="3995733"/>
                </a:cubicBezTo>
                <a:cubicBezTo>
                  <a:pt x="10277464" y="4009203"/>
                  <a:pt x="10275068" y="4023507"/>
                  <a:pt x="10275541" y="4036699"/>
                </a:cubicBezTo>
                <a:lnTo>
                  <a:pt x="10276780" y="4043336"/>
                </a:lnTo>
                <a:lnTo>
                  <a:pt x="10272714" y="4051171"/>
                </a:lnTo>
                <a:cubicBezTo>
                  <a:pt x="10256534" y="4017820"/>
                  <a:pt x="10274622" y="3971502"/>
                  <a:pt x="10246609" y="3943403"/>
                </a:cubicBezTo>
                <a:cubicBezTo>
                  <a:pt x="10241300" y="3967260"/>
                  <a:pt x="10247218" y="3993694"/>
                  <a:pt x="10249111" y="4017398"/>
                </a:cubicBezTo>
                <a:cubicBezTo>
                  <a:pt x="10249899" y="4034182"/>
                  <a:pt x="10245353" y="4056381"/>
                  <a:pt x="10252602" y="4072469"/>
                </a:cubicBezTo>
                <a:lnTo>
                  <a:pt x="10260123" y="4081142"/>
                </a:lnTo>
                <a:lnTo>
                  <a:pt x="10264417" y="4086094"/>
                </a:lnTo>
                <a:lnTo>
                  <a:pt x="10264964" y="4076972"/>
                </a:lnTo>
                <a:lnTo>
                  <a:pt x="10265564" y="4066949"/>
                </a:lnTo>
                <a:cubicBezTo>
                  <a:pt x="10264722" y="4061455"/>
                  <a:pt x="10264879" y="4056523"/>
                  <a:pt x="10272714" y="4051171"/>
                </a:cubicBezTo>
                <a:lnTo>
                  <a:pt x="10276883" y="4043892"/>
                </a:lnTo>
                <a:lnTo>
                  <a:pt x="10279032" y="4055406"/>
                </a:lnTo>
                <a:lnTo>
                  <a:pt x="10283308" y="4061167"/>
                </a:lnTo>
                <a:lnTo>
                  <a:pt x="10290595" y="4070982"/>
                </a:lnTo>
                <a:lnTo>
                  <a:pt x="10290714" y="4054787"/>
                </a:lnTo>
                <a:lnTo>
                  <a:pt x="10290891" y="4030618"/>
                </a:lnTo>
                <a:lnTo>
                  <a:pt x="10289637" y="4021628"/>
                </a:lnTo>
                <a:lnTo>
                  <a:pt x="10306769" y="3991722"/>
                </a:lnTo>
                <a:lnTo>
                  <a:pt x="10306145" y="4001747"/>
                </a:lnTo>
                <a:cubicBezTo>
                  <a:pt x="10305929" y="4008559"/>
                  <a:pt x="10307915" y="4014558"/>
                  <a:pt x="10318082" y="4017383"/>
                </a:cubicBezTo>
                <a:cubicBezTo>
                  <a:pt x="10320469" y="4003907"/>
                  <a:pt x="10321521" y="3991033"/>
                  <a:pt x="10320061" y="3979132"/>
                </a:cubicBezTo>
                <a:lnTo>
                  <a:pt x="10317546" y="3972908"/>
                </a:lnTo>
                <a:lnTo>
                  <a:pt x="10329855" y="3951420"/>
                </a:lnTo>
                <a:lnTo>
                  <a:pt x="10329371" y="3978244"/>
                </a:lnTo>
                <a:cubicBezTo>
                  <a:pt x="10330733" y="3991173"/>
                  <a:pt x="10333790" y="4003362"/>
                  <a:pt x="10338800" y="4014627"/>
                </a:cubicBezTo>
                <a:close/>
                <a:moveTo>
                  <a:pt x="9140398" y="6728344"/>
                </a:moveTo>
                <a:cubicBezTo>
                  <a:pt x="9136753" y="6722899"/>
                  <a:pt x="9134066" y="6713881"/>
                  <a:pt x="9128511" y="6715574"/>
                </a:cubicBezTo>
                <a:cubicBezTo>
                  <a:pt x="9132648" y="6722750"/>
                  <a:pt x="9121320" y="6725758"/>
                  <a:pt x="9129462" y="6734651"/>
                </a:cubicBezTo>
                <a:close/>
                <a:moveTo>
                  <a:pt x="10770532" y="3044229"/>
                </a:moveTo>
                <a:cubicBezTo>
                  <a:pt x="10758942" y="3042439"/>
                  <a:pt x="10771650" y="3030921"/>
                  <a:pt x="10756392" y="3029890"/>
                </a:cubicBezTo>
                <a:cubicBezTo>
                  <a:pt x="10750493" y="3041086"/>
                  <a:pt x="10752987" y="3048375"/>
                  <a:pt x="10762372" y="3052997"/>
                </a:cubicBezTo>
                <a:cubicBezTo>
                  <a:pt x="10764706" y="3048793"/>
                  <a:pt x="10768689" y="3050553"/>
                  <a:pt x="10770532" y="3044229"/>
                </a:cubicBezTo>
                <a:close/>
                <a:moveTo>
                  <a:pt x="9873985" y="5074692"/>
                </a:moveTo>
                <a:cubicBezTo>
                  <a:pt x="9875833" y="5047887"/>
                  <a:pt x="9871103" y="5026271"/>
                  <a:pt x="9862437" y="5003869"/>
                </a:cubicBezTo>
                <a:lnTo>
                  <a:pt x="9862125" y="5002959"/>
                </a:lnTo>
                <a:lnTo>
                  <a:pt x="9854861" y="4981829"/>
                </a:lnTo>
                <a:cubicBezTo>
                  <a:pt x="9851216" y="4974861"/>
                  <a:pt x="9845922" y="4970142"/>
                  <a:pt x="9837396" y="4973279"/>
                </a:cubicBezTo>
                <a:lnTo>
                  <a:pt x="9847162" y="5002273"/>
                </a:lnTo>
                <a:lnTo>
                  <a:pt x="9854614" y="5024402"/>
                </a:lnTo>
                <a:cubicBezTo>
                  <a:pt x="9860180" y="5041566"/>
                  <a:pt x="9866106" y="5058590"/>
                  <a:pt x="9873985" y="5074692"/>
                </a:cubicBezTo>
                <a:close/>
                <a:moveTo>
                  <a:pt x="10296194" y="4119667"/>
                </a:moveTo>
                <a:cubicBezTo>
                  <a:pt x="10291595" y="4117158"/>
                  <a:pt x="10297107" y="4110065"/>
                  <a:pt x="10289462" y="4109069"/>
                </a:cubicBezTo>
                <a:cubicBezTo>
                  <a:pt x="10283858" y="4114216"/>
                  <a:pt x="10291478" y="4127111"/>
                  <a:pt x="10296194" y="4119667"/>
                </a:cubicBezTo>
                <a:close/>
                <a:moveTo>
                  <a:pt x="8695635" y="7747940"/>
                </a:moveTo>
                <a:cubicBezTo>
                  <a:pt x="8640742" y="7719409"/>
                  <a:pt x="8608332" y="7697010"/>
                  <a:pt x="8557816" y="7690847"/>
                </a:cubicBezTo>
                <a:cubicBezTo>
                  <a:pt x="8552839" y="7676292"/>
                  <a:pt x="8528903" y="7672370"/>
                  <a:pt x="8513485" y="7667458"/>
                </a:cubicBezTo>
                <a:cubicBezTo>
                  <a:pt x="8477862" y="7610374"/>
                  <a:pt x="8440629" y="7544025"/>
                  <a:pt x="8397940" y="7485721"/>
                </a:cubicBezTo>
                <a:cubicBezTo>
                  <a:pt x="8375443" y="7454872"/>
                  <a:pt x="8363490" y="7420602"/>
                  <a:pt x="8320614" y="7415438"/>
                </a:cubicBezTo>
                <a:cubicBezTo>
                  <a:pt x="8266086" y="7508723"/>
                  <a:pt x="8220908" y="7598062"/>
                  <a:pt x="8181467" y="7705616"/>
                </a:cubicBezTo>
                <a:cubicBezTo>
                  <a:pt x="8169401" y="7738302"/>
                  <a:pt x="8146654" y="7771495"/>
                  <a:pt x="8154398" y="7799154"/>
                </a:cubicBezTo>
                <a:cubicBezTo>
                  <a:pt x="8171251" y="7813727"/>
                  <a:pt x="8196555" y="7817781"/>
                  <a:pt x="8209770" y="7805086"/>
                </a:cubicBezTo>
                <a:cubicBezTo>
                  <a:pt x="8190505" y="7797048"/>
                  <a:pt x="8172164" y="7787994"/>
                  <a:pt x="8169701" y="7773126"/>
                </a:cubicBezTo>
                <a:cubicBezTo>
                  <a:pt x="8198915" y="7671506"/>
                  <a:pt x="8255609" y="7599137"/>
                  <a:pt x="8290051" y="7525490"/>
                </a:cubicBezTo>
                <a:cubicBezTo>
                  <a:pt x="8302043" y="7499424"/>
                  <a:pt x="8304405" y="7451045"/>
                  <a:pt x="8338198" y="7441267"/>
                </a:cubicBezTo>
                <a:cubicBezTo>
                  <a:pt x="8382217" y="7482575"/>
                  <a:pt x="8405964" y="7539640"/>
                  <a:pt x="8429249" y="7586994"/>
                </a:cubicBezTo>
                <a:cubicBezTo>
                  <a:pt x="8442107" y="7611685"/>
                  <a:pt x="8459904" y="7633804"/>
                  <a:pt x="8464105" y="7656570"/>
                </a:cubicBezTo>
                <a:cubicBezTo>
                  <a:pt x="8446509" y="7683485"/>
                  <a:pt x="8444450" y="7709662"/>
                  <a:pt x="8428463" y="7745844"/>
                </a:cubicBezTo>
                <a:cubicBezTo>
                  <a:pt x="8358464" y="7771941"/>
                  <a:pt x="8285042" y="7787497"/>
                  <a:pt x="8212554" y="7806316"/>
                </a:cubicBezTo>
                <a:cubicBezTo>
                  <a:pt x="8302514" y="7802819"/>
                  <a:pt x="8383103" y="7774273"/>
                  <a:pt x="8465736" y="7751858"/>
                </a:cubicBezTo>
                <a:cubicBezTo>
                  <a:pt x="8477704" y="7753819"/>
                  <a:pt x="8468841" y="7739449"/>
                  <a:pt x="8481161" y="7740615"/>
                </a:cubicBezTo>
                <a:cubicBezTo>
                  <a:pt x="8537553" y="7767907"/>
                  <a:pt x="8604404" y="7794119"/>
                  <a:pt x="8664717" y="7817915"/>
                </a:cubicBezTo>
                <a:cubicBezTo>
                  <a:pt x="8677143" y="7788716"/>
                  <a:pt x="8681174" y="7775291"/>
                  <a:pt x="8695635" y="7747940"/>
                </a:cubicBezTo>
                <a:close/>
                <a:moveTo>
                  <a:pt x="6363431" y="13026450"/>
                </a:moveTo>
                <a:cubicBezTo>
                  <a:pt x="6353069" y="13017590"/>
                  <a:pt x="6347822" y="13042390"/>
                  <a:pt x="6355424" y="13042419"/>
                </a:cubicBezTo>
                <a:cubicBezTo>
                  <a:pt x="6356200" y="13034198"/>
                  <a:pt x="6362432" y="13034097"/>
                  <a:pt x="6363431" y="13026450"/>
                </a:cubicBezTo>
                <a:close/>
                <a:moveTo>
                  <a:pt x="9961676" y="4884845"/>
                </a:moveTo>
                <a:cubicBezTo>
                  <a:pt x="9981198" y="4852513"/>
                  <a:pt x="9956056" y="4815688"/>
                  <a:pt x="9942824" y="4787459"/>
                </a:cubicBezTo>
                <a:cubicBezTo>
                  <a:pt x="9942142" y="4822399"/>
                  <a:pt x="9943007" y="4857071"/>
                  <a:pt x="9961676" y="4884845"/>
                </a:cubicBezTo>
                <a:close/>
                <a:moveTo>
                  <a:pt x="9723271" y="5424893"/>
                </a:moveTo>
                <a:lnTo>
                  <a:pt x="9716488" y="5421895"/>
                </a:lnTo>
                <a:lnTo>
                  <a:pt x="9713676" y="5428258"/>
                </a:lnTo>
                <a:lnTo>
                  <a:pt x="9720460" y="5431256"/>
                </a:lnTo>
                <a:close/>
                <a:moveTo>
                  <a:pt x="8925090" y="7233914"/>
                </a:moveTo>
                <a:cubicBezTo>
                  <a:pt x="8937997" y="7198199"/>
                  <a:pt x="8905031" y="7198931"/>
                  <a:pt x="8873417" y="7194774"/>
                </a:cubicBezTo>
                <a:lnTo>
                  <a:pt x="8778578" y="7182645"/>
                </a:lnTo>
                <a:lnTo>
                  <a:pt x="8776174" y="7205915"/>
                </a:lnTo>
                <a:lnTo>
                  <a:pt x="8917643" y="7236195"/>
                </a:lnTo>
                <a:cubicBezTo>
                  <a:pt x="8920168" y="7233791"/>
                  <a:pt x="8922599" y="7235082"/>
                  <a:pt x="8925090" y="7233914"/>
                </a:cubicBezTo>
                <a:close/>
                <a:moveTo>
                  <a:pt x="10867403" y="2843347"/>
                </a:moveTo>
                <a:cubicBezTo>
                  <a:pt x="10860129" y="2833936"/>
                  <a:pt x="10837652" y="2833061"/>
                  <a:pt x="10822776" y="2827918"/>
                </a:cubicBezTo>
                <a:cubicBezTo>
                  <a:pt x="10821459" y="2833056"/>
                  <a:pt x="10820141" y="2838194"/>
                  <a:pt x="10818824" y="2843332"/>
                </a:cubicBezTo>
                <a:cubicBezTo>
                  <a:pt x="10840848" y="2838763"/>
                  <a:pt x="10852485" y="2862018"/>
                  <a:pt x="10867403" y="2843347"/>
                </a:cubicBezTo>
                <a:close/>
                <a:moveTo>
                  <a:pt x="9887576" y="5061171"/>
                </a:moveTo>
                <a:lnTo>
                  <a:pt x="9879669" y="5003764"/>
                </a:lnTo>
                <a:lnTo>
                  <a:pt x="9878654" y="4996389"/>
                </a:lnTo>
                <a:cubicBezTo>
                  <a:pt x="9873047" y="4975815"/>
                  <a:pt x="9865524" y="4955943"/>
                  <a:pt x="9858233" y="4935815"/>
                </a:cubicBezTo>
                <a:cubicBezTo>
                  <a:pt x="9856377" y="4958331"/>
                  <a:pt x="9859706" y="4981232"/>
                  <a:pt x="9865502" y="5002722"/>
                </a:cubicBezTo>
                <a:lnTo>
                  <a:pt x="9865653" y="5003121"/>
                </a:lnTo>
                <a:close/>
                <a:moveTo>
                  <a:pt x="10072254" y="4643199"/>
                </a:moveTo>
                <a:cubicBezTo>
                  <a:pt x="10070468" y="4634314"/>
                  <a:pt x="10072878" y="4623473"/>
                  <a:pt x="10064551" y="4616462"/>
                </a:cubicBezTo>
                <a:cubicBezTo>
                  <a:pt x="10061873" y="4625755"/>
                  <a:pt x="10059842" y="4648668"/>
                  <a:pt x="10072254" y="4643199"/>
                </a:cubicBezTo>
                <a:close/>
                <a:moveTo>
                  <a:pt x="6396894" y="12964208"/>
                </a:moveTo>
                <a:cubicBezTo>
                  <a:pt x="6393625" y="12973717"/>
                  <a:pt x="6388503" y="12982408"/>
                  <a:pt x="6383872" y="12986553"/>
                </a:cubicBezTo>
                <a:cubicBezTo>
                  <a:pt x="6364711" y="12977135"/>
                  <a:pt x="6381757" y="12952281"/>
                  <a:pt x="6385853" y="12934563"/>
                </a:cubicBezTo>
                <a:cubicBezTo>
                  <a:pt x="6390108" y="12935491"/>
                  <a:pt x="6394363" y="12936418"/>
                  <a:pt x="6398794" y="12936947"/>
                </a:cubicBezTo>
                <a:cubicBezTo>
                  <a:pt x="6401578" y="12944369"/>
                  <a:pt x="6400163" y="12954698"/>
                  <a:pt x="6396894" y="12964208"/>
                </a:cubicBezTo>
                <a:close/>
                <a:moveTo>
                  <a:pt x="8250260" y="8771541"/>
                </a:moveTo>
                <a:cubicBezTo>
                  <a:pt x="8245905" y="8786804"/>
                  <a:pt x="8238248" y="8794402"/>
                  <a:pt x="8231437" y="8803329"/>
                </a:cubicBezTo>
                <a:cubicBezTo>
                  <a:pt x="8201515" y="8795360"/>
                  <a:pt x="8197527" y="8761132"/>
                  <a:pt x="8184870" y="8737874"/>
                </a:cubicBezTo>
                <a:cubicBezTo>
                  <a:pt x="8173636" y="8715723"/>
                  <a:pt x="8158815" y="8696284"/>
                  <a:pt x="8173240" y="8662553"/>
                </a:cubicBezTo>
                <a:cubicBezTo>
                  <a:pt x="8230355" y="8686834"/>
                  <a:pt x="8231752" y="8732330"/>
                  <a:pt x="8250260" y="8771541"/>
                </a:cubicBezTo>
                <a:close/>
                <a:moveTo>
                  <a:pt x="10460956" y="3769241"/>
                </a:moveTo>
                <a:cubicBezTo>
                  <a:pt x="10461351" y="3763639"/>
                  <a:pt x="10459044" y="3758094"/>
                  <a:pt x="10453098" y="3755943"/>
                </a:cubicBezTo>
                <a:cubicBezTo>
                  <a:pt x="10449953" y="3757412"/>
                  <a:pt x="10448000" y="3759407"/>
                  <a:pt x="10446929" y="3761681"/>
                </a:cubicBezTo>
                <a:lnTo>
                  <a:pt x="10446440" y="3765767"/>
                </a:lnTo>
                <a:lnTo>
                  <a:pt x="10446044" y="3769083"/>
                </a:lnTo>
                <a:cubicBezTo>
                  <a:pt x="10446797" y="3774240"/>
                  <a:pt x="10449821" y="3779506"/>
                  <a:pt x="10452610" y="3782882"/>
                </a:cubicBezTo>
                <a:cubicBezTo>
                  <a:pt x="10457467" y="3780502"/>
                  <a:pt x="10460562" y="3774843"/>
                  <a:pt x="10460956" y="3769241"/>
                </a:cubicBezTo>
                <a:close/>
                <a:moveTo>
                  <a:pt x="10393319" y="3926761"/>
                </a:moveTo>
                <a:cubicBezTo>
                  <a:pt x="10394698" y="3918795"/>
                  <a:pt x="10393391" y="3909643"/>
                  <a:pt x="10391398" y="3899353"/>
                </a:cubicBezTo>
                <a:lnTo>
                  <a:pt x="10389598" y="3889150"/>
                </a:lnTo>
                <a:lnTo>
                  <a:pt x="10385358" y="3865122"/>
                </a:lnTo>
                <a:lnTo>
                  <a:pt x="10384801" y="3856718"/>
                </a:lnTo>
                <a:lnTo>
                  <a:pt x="10382513" y="3822180"/>
                </a:lnTo>
                <a:cubicBezTo>
                  <a:pt x="10379726" y="3809515"/>
                  <a:pt x="10372974" y="3800576"/>
                  <a:pt x="10355876" y="3801597"/>
                </a:cubicBezTo>
                <a:cubicBezTo>
                  <a:pt x="10350698" y="3824082"/>
                  <a:pt x="10353327" y="3838583"/>
                  <a:pt x="10355298" y="3855651"/>
                </a:cubicBezTo>
                <a:lnTo>
                  <a:pt x="10357497" y="3897006"/>
                </a:lnTo>
                <a:lnTo>
                  <a:pt x="10357591" y="3898767"/>
                </a:lnTo>
                <a:lnTo>
                  <a:pt x="10371213" y="3926835"/>
                </a:lnTo>
                <a:lnTo>
                  <a:pt x="10374551" y="3933714"/>
                </a:lnTo>
                <a:cubicBezTo>
                  <a:pt x="10376642" y="3928444"/>
                  <a:pt x="10376838" y="3923022"/>
                  <a:pt x="10376221" y="3917606"/>
                </a:cubicBezTo>
                <a:lnTo>
                  <a:pt x="10376075" y="3916870"/>
                </a:lnTo>
                <a:lnTo>
                  <a:pt x="10373015" y="3901533"/>
                </a:lnTo>
                <a:cubicBezTo>
                  <a:pt x="10370696" y="3891039"/>
                  <a:pt x="10369455" y="3881201"/>
                  <a:pt x="10377948" y="3873282"/>
                </a:cubicBezTo>
                <a:cubicBezTo>
                  <a:pt x="10377984" y="3882349"/>
                  <a:pt x="10378064" y="3891317"/>
                  <a:pt x="10379171" y="3899846"/>
                </a:cubicBezTo>
                <a:lnTo>
                  <a:pt x="10381189" y="3906386"/>
                </a:lnTo>
                <a:lnTo>
                  <a:pt x="10386554" y="3923772"/>
                </a:lnTo>
                <a:close/>
                <a:moveTo>
                  <a:pt x="10432064" y="3839071"/>
                </a:moveTo>
                <a:lnTo>
                  <a:pt x="10427941" y="3793064"/>
                </a:lnTo>
                <a:lnTo>
                  <a:pt x="10427202" y="3784816"/>
                </a:lnTo>
                <a:cubicBezTo>
                  <a:pt x="10423872" y="3764230"/>
                  <a:pt x="10418175" y="3744562"/>
                  <a:pt x="10408132" y="3736075"/>
                </a:cubicBezTo>
                <a:cubicBezTo>
                  <a:pt x="10406933" y="3760318"/>
                  <a:pt x="10414742" y="3781395"/>
                  <a:pt x="10416061" y="3805322"/>
                </a:cubicBezTo>
                <a:cubicBezTo>
                  <a:pt x="10406804" y="3790751"/>
                  <a:pt x="10414592" y="3769895"/>
                  <a:pt x="10398094" y="3758795"/>
                </a:cubicBezTo>
                <a:cubicBezTo>
                  <a:pt x="10397103" y="3775031"/>
                  <a:pt x="10398982" y="3790153"/>
                  <a:pt x="10400111" y="3805897"/>
                </a:cubicBezTo>
                <a:cubicBezTo>
                  <a:pt x="10391572" y="3798313"/>
                  <a:pt x="10397031" y="3785957"/>
                  <a:pt x="10384650" y="3779533"/>
                </a:cubicBezTo>
                <a:cubicBezTo>
                  <a:pt x="10384631" y="3795722"/>
                  <a:pt x="10383938" y="3812091"/>
                  <a:pt x="10385327" y="3827651"/>
                </a:cubicBezTo>
                <a:lnTo>
                  <a:pt x="10391267" y="3847178"/>
                </a:lnTo>
                <a:lnTo>
                  <a:pt x="10398490" y="3870924"/>
                </a:lnTo>
                <a:cubicBezTo>
                  <a:pt x="10409468" y="3855766"/>
                  <a:pt x="10394189" y="3833294"/>
                  <a:pt x="10417347" y="3836857"/>
                </a:cubicBezTo>
                <a:cubicBezTo>
                  <a:pt x="10422102" y="3826094"/>
                  <a:pt x="10411534" y="3820949"/>
                  <a:pt x="10417835" y="3809917"/>
                </a:cubicBezTo>
                <a:cubicBezTo>
                  <a:pt x="10427745" y="3817630"/>
                  <a:pt x="10415840" y="3833809"/>
                  <a:pt x="10432064" y="3839071"/>
                </a:cubicBezTo>
                <a:close/>
                <a:moveTo>
                  <a:pt x="7776600" y="9849994"/>
                </a:moveTo>
                <a:cubicBezTo>
                  <a:pt x="7727973" y="9851669"/>
                  <a:pt x="7673334" y="9826939"/>
                  <a:pt x="7624032" y="9840076"/>
                </a:cubicBezTo>
                <a:cubicBezTo>
                  <a:pt x="7613932" y="9759674"/>
                  <a:pt x="7604263" y="9672762"/>
                  <a:pt x="7593940" y="9581270"/>
                </a:cubicBezTo>
                <a:cubicBezTo>
                  <a:pt x="7590718" y="9550963"/>
                  <a:pt x="7581206" y="9531291"/>
                  <a:pt x="7590534" y="9507787"/>
                </a:cubicBezTo>
                <a:cubicBezTo>
                  <a:pt x="7617041" y="9527768"/>
                  <a:pt x="7625777" y="9565697"/>
                  <a:pt x="7647132" y="9590988"/>
                </a:cubicBezTo>
                <a:cubicBezTo>
                  <a:pt x="7667448" y="9578101"/>
                  <a:pt x="7662395" y="9539906"/>
                  <a:pt x="7676721" y="9521283"/>
                </a:cubicBezTo>
                <a:cubicBezTo>
                  <a:pt x="7701825" y="9530877"/>
                  <a:pt x="7695072" y="9572088"/>
                  <a:pt x="7716679" y="9584404"/>
                </a:cubicBezTo>
                <a:cubicBezTo>
                  <a:pt x="7740063" y="9571295"/>
                  <a:pt x="7749443" y="9544393"/>
                  <a:pt x="7766791" y="9524935"/>
                </a:cubicBezTo>
                <a:cubicBezTo>
                  <a:pt x="7782121" y="9535854"/>
                  <a:pt x="7783557" y="9558888"/>
                  <a:pt x="7786556" y="9578105"/>
                </a:cubicBezTo>
                <a:cubicBezTo>
                  <a:pt x="7798967" y="9660499"/>
                  <a:pt x="7786768" y="9756092"/>
                  <a:pt x="7770156" y="9830101"/>
                </a:cubicBezTo>
                <a:cubicBezTo>
                  <a:pt x="7771369" y="9842044"/>
                  <a:pt x="7784877" y="9837055"/>
                  <a:pt x="7776600" y="9849994"/>
                </a:cubicBezTo>
                <a:close/>
                <a:moveTo>
                  <a:pt x="6746443" y="12186909"/>
                </a:moveTo>
                <a:cubicBezTo>
                  <a:pt x="6735000" y="12192319"/>
                  <a:pt x="6721377" y="12192958"/>
                  <a:pt x="6707753" y="12193599"/>
                </a:cubicBezTo>
                <a:cubicBezTo>
                  <a:pt x="6714624" y="12182363"/>
                  <a:pt x="6728223" y="12189324"/>
                  <a:pt x="6736876" y="12182682"/>
                </a:cubicBezTo>
                <a:cubicBezTo>
                  <a:pt x="6708409" y="12158688"/>
                  <a:pt x="6675876" y="12199968"/>
                  <a:pt x="6638768" y="12186903"/>
                </a:cubicBezTo>
                <a:cubicBezTo>
                  <a:pt x="6635064" y="12207147"/>
                  <a:pt x="6599610" y="12200045"/>
                  <a:pt x="6608146" y="12215233"/>
                </a:cubicBezTo>
                <a:cubicBezTo>
                  <a:pt x="6637468" y="12212491"/>
                  <a:pt x="6680354" y="12187676"/>
                  <a:pt x="6703357" y="12203548"/>
                </a:cubicBezTo>
                <a:cubicBezTo>
                  <a:pt x="6686134" y="12198317"/>
                  <a:pt x="6675149" y="12209161"/>
                  <a:pt x="6662382" y="12215412"/>
                </a:cubicBezTo>
                <a:cubicBezTo>
                  <a:pt x="6669525" y="12214881"/>
                  <a:pt x="6678022" y="12214385"/>
                  <a:pt x="6686833" y="12213550"/>
                </a:cubicBezTo>
                <a:lnTo>
                  <a:pt x="6700814" y="12211486"/>
                </a:lnTo>
                <a:lnTo>
                  <a:pt x="6713162" y="12209664"/>
                </a:lnTo>
                <a:cubicBezTo>
                  <a:pt x="6729951" y="12205904"/>
                  <a:pt x="6743823" y="12199309"/>
                  <a:pt x="6746443" y="12186909"/>
                </a:cubicBezTo>
                <a:close/>
                <a:moveTo>
                  <a:pt x="9190987" y="6654902"/>
                </a:moveTo>
                <a:cubicBezTo>
                  <a:pt x="9187109" y="6645566"/>
                  <a:pt x="9189183" y="6637823"/>
                  <a:pt x="9179952" y="6627043"/>
                </a:cubicBezTo>
                <a:cubicBezTo>
                  <a:pt x="9164434" y="6634985"/>
                  <a:pt x="9161247" y="6646886"/>
                  <a:pt x="9170711" y="6661560"/>
                </a:cubicBezTo>
                <a:cubicBezTo>
                  <a:pt x="9178514" y="6655046"/>
                  <a:pt x="9182549" y="6663792"/>
                  <a:pt x="9190987" y="6654902"/>
                </a:cubicBezTo>
                <a:close/>
                <a:moveTo>
                  <a:pt x="10008955" y="4804773"/>
                </a:moveTo>
                <a:cubicBezTo>
                  <a:pt x="10001288" y="4795194"/>
                  <a:pt x="10015444" y="4777161"/>
                  <a:pt x="9995716" y="4772254"/>
                </a:cubicBezTo>
                <a:cubicBezTo>
                  <a:pt x="9993926" y="4783846"/>
                  <a:pt x="10000823" y="4805942"/>
                  <a:pt x="10008955" y="4804773"/>
                </a:cubicBezTo>
                <a:close/>
                <a:moveTo>
                  <a:pt x="6243905" y="13327126"/>
                </a:moveTo>
                <a:cubicBezTo>
                  <a:pt x="6236200" y="13320867"/>
                  <a:pt x="6228894" y="13314784"/>
                  <a:pt x="6221411" y="13309099"/>
                </a:cubicBezTo>
                <a:cubicBezTo>
                  <a:pt x="6215784" y="13321836"/>
                  <a:pt x="6239146" y="13333587"/>
                  <a:pt x="6243905" y="13327126"/>
                </a:cubicBezTo>
                <a:close/>
                <a:moveTo>
                  <a:pt x="9973555" y="4887867"/>
                </a:moveTo>
                <a:lnTo>
                  <a:pt x="9964248" y="4901345"/>
                </a:lnTo>
                <a:lnTo>
                  <a:pt x="9964262" y="4900244"/>
                </a:lnTo>
                <a:lnTo>
                  <a:pt x="9972894" y="4886255"/>
                </a:lnTo>
                <a:lnTo>
                  <a:pt x="9973041" y="4886056"/>
                </a:lnTo>
                <a:close/>
                <a:moveTo>
                  <a:pt x="10060732" y="4696210"/>
                </a:moveTo>
                <a:cubicBezTo>
                  <a:pt x="10068285" y="4670496"/>
                  <a:pt x="10053301" y="4650542"/>
                  <a:pt x="10047775" y="4628574"/>
                </a:cubicBezTo>
                <a:cubicBezTo>
                  <a:pt x="10045990" y="4619688"/>
                  <a:pt x="10038786" y="4599362"/>
                  <a:pt x="10041687" y="4590642"/>
                </a:cubicBezTo>
                <a:cubicBezTo>
                  <a:pt x="10041465" y="4590068"/>
                  <a:pt x="10050847" y="4594689"/>
                  <a:pt x="10050884" y="4587064"/>
                </a:cubicBezTo>
                <a:cubicBezTo>
                  <a:pt x="10050321" y="4571101"/>
                  <a:pt x="10045127" y="4560233"/>
                  <a:pt x="10037450" y="4546364"/>
                </a:cubicBezTo>
                <a:cubicBezTo>
                  <a:pt x="10049113" y="4541515"/>
                  <a:pt x="10042308" y="4521364"/>
                  <a:pt x="10031555" y="4516613"/>
                </a:cubicBezTo>
                <a:cubicBezTo>
                  <a:pt x="10026484" y="4545328"/>
                  <a:pt x="10047173" y="4566376"/>
                  <a:pt x="10033508" y="4590838"/>
                </a:cubicBezTo>
                <a:cubicBezTo>
                  <a:pt x="10025571" y="4575404"/>
                  <a:pt x="10024286" y="4557572"/>
                  <a:pt x="10021903" y="4540209"/>
                </a:cubicBezTo>
                <a:lnTo>
                  <a:pt x="10018633" y="4524779"/>
                </a:lnTo>
                <a:lnTo>
                  <a:pt x="10016534" y="4514872"/>
                </a:lnTo>
                <a:cubicBezTo>
                  <a:pt x="10013823" y="4506784"/>
                  <a:pt x="10009867" y="4499173"/>
                  <a:pt x="10003697" y="4492398"/>
                </a:cubicBezTo>
                <a:cubicBezTo>
                  <a:pt x="10003241" y="4507436"/>
                  <a:pt x="9989230" y="4487435"/>
                  <a:pt x="9986153" y="4496552"/>
                </a:cubicBezTo>
                <a:cubicBezTo>
                  <a:pt x="9993236" y="4512303"/>
                  <a:pt x="9996962" y="4529189"/>
                  <a:pt x="10000256" y="4546241"/>
                </a:cubicBezTo>
                <a:lnTo>
                  <a:pt x="10002485" y="4556048"/>
                </a:lnTo>
                <a:lnTo>
                  <a:pt x="10011768" y="4596947"/>
                </a:lnTo>
                <a:cubicBezTo>
                  <a:pt x="10014149" y="4593714"/>
                  <a:pt x="10017243" y="4593176"/>
                  <a:pt x="10020957" y="4593388"/>
                </a:cubicBezTo>
                <a:cubicBezTo>
                  <a:pt x="10027216" y="4606156"/>
                  <a:pt x="10018338" y="4632712"/>
                  <a:pt x="10038587" y="4632134"/>
                </a:cubicBezTo>
                <a:cubicBezTo>
                  <a:pt x="10040667" y="4655435"/>
                  <a:pt x="10045045" y="4677848"/>
                  <a:pt x="10060732" y="4696210"/>
                </a:cubicBezTo>
                <a:close/>
                <a:moveTo>
                  <a:pt x="10106690" y="4592197"/>
                </a:moveTo>
                <a:cubicBezTo>
                  <a:pt x="10131514" y="4536014"/>
                  <a:pt x="10077081" y="4510535"/>
                  <a:pt x="10082953" y="4461696"/>
                </a:cubicBezTo>
                <a:cubicBezTo>
                  <a:pt x="10074721" y="4457702"/>
                  <a:pt x="10069290" y="4452623"/>
                  <a:pt x="10065500" y="4446908"/>
                </a:cubicBezTo>
                <a:lnTo>
                  <a:pt x="10062561" y="4439714"/>
                </a:lnTo>
                <a:lnTo>
                  <a:pt x="10057900" y="4428303"/>
                </a:lnTo>
                <a:cubicBezTo>
                  <a:pt x="10054575" y="4415226"/>
                  <a:pt x="10053188" y="4401397"/>
                  <a:pt x="10044478" y="4390405"/>
                </a:cubicBezTo>
                <a:cubicBezTo>
                  <a:pt x="10043758" y="4406041"/>
                  <a:pt x="10044705" y="4420865"/>
                  <a:pt x="10047496" y="4435017"/>
                </a:cubicBezTo>
                <a:lnTo>
                  <a:pt x="10054528" y="4455271"/>
                </a:lnTo>
                <a:lnTo>
                  <a:pt x="10061581" y="4475589"/>
                </a:lnTo>
                <a:cubicBezTo>
                  <a:pt x="10070863" y="4473975"/>
                  <a:pt x="10060722" y="4465684"/>
                  <a:pt x="10069169" y="4467035"/>
                </a:cubicBezTo>
                <a:lnTo>
                  <a:pt x="10076451" y="4492544"/>
                </a:lnTo>
                <a:lnTo>
                  <a:pt x="10078145" y="4498482"/>
                </a:lnTo>
                <a:cubicBezTo>
                  <a:pt x="10083622" y="4531284"/>
                  <a:pt x="10082234" y="4566746"/>
                  <a:pt x="10106690" y="4592197"/>
                </a:cubicBezTo>
                <a:close/>
                <a:moveTo>
                  <a:pt x="10156865" y="4478638"/>
                </a:moveTo>
                <a:cubicBezTo>
                  <a:pt x="10148631" y="4473571"/>
                  <a:pt x="10152210" y="4450389"/>
                  <a:pt x="10139797" y="4455857"/>
                </a:cubicBezTo>
                <a:cubicBezTo>
                  <a:pt x="10139861" y="4465410"/>
                  <a:pt x="10145526" y="4490296"/>
                  <a:pt x="10156865" y="4478638"/>
                </a:cubicBezTo>
                <a:close/>
                <a:moveTo>
                  <a:pt x="10366928" y="4003712"/>
                </a:moveTo>
                <a:cubicBezTo>
                  <a:pt x="10356171" y="3990383"/>
                  <a:pt x="10375792" y="3964275"/>
                  <a:pt x="10358146" y="3953620"/>
                </a:cubicBezTo>
                <a:cubicBezTo>
                  <a:pt x="10344467" y="3965203"/>
                  <a:pt x="10361024" y="3985858"/>
                  <a:pt x="10355571" y="4002505"/>
                </a:cubicBezTo>
                <a:cubicBezTo>
                  <a:pt x="10359727" y="4003864"/>
                  <a:pt x="10364372" y="4007346"/>
                  <a:pt x="10366928" y="4003712"/>
                </a:cubicBezTo>
                <a:close/>
                <a:moveTo>
                  <a:pt x="6727358" y="12244121"/>
                </a:moveTo>
                <a:lnTo>
                  <a:pt x="6717392" y="12239718"/>
                </a:lnTo>
                <a:cubicBezTo>
                  <a:pt x="6714180" y="12245910"/>
                  <a:pt x="6707849" y="12244064"/>
                  <a:pt x="6705926" y="12252728"/>
                </a:cubicBezTo>
                <a:lnTo>
                  <a:pt x="6715493" y="12256955"/>
                </a:lnTo>
                <a:cubicBezTo>
                  <a:pt x="6719104" y="12250940"/>
                  <a:pt x="6725435" y="12252785"/>
                  <a:pt x="6727358" y="12244121"/>
                </a:cubicBezTo>
                <a:close/>
                <a:moveTo>
                  <a:pt x="6793829" y="12093681"/>
                </a:moveTo>
                <a:cubicBezTo>
                  <a:pt x="6745268" y="12097912"/>
                  <a:pt x="6684582" y="12069196"/>
                  <a:pt x="6652460" y="12114939"/>
                </a:cubicBezTo>
                <a:cubicBezTo>
                  <a:pt x="6672532" y="12126662"/>
                  <a:pt x="6698512" y="12099135"/>
                  <a:pt x="6706696" y="12115119"/>
                </a:cubicBezTo>
                <a:cubicBezTo>
                  <a:pt x="6685218" y="12138927"/>
                  <a:pt x="6646094" y="12116407"/>
                  <a:pt x="6627019" y="12145559"/>
                </a:cubicBezTo>
                <a:cubicBezTo>
                  <a:pt x="6678020" y="12159531"/>
                  <a:pt x="6751483" y="12137762"/>
                  <a:pt x="6793829" y="12093681"/>
                </a:cubicBezTo>
                <a:close/>
                <a:moveTo>
                  <a:pt x="6230087" y="13372402"/>
                </a:moveTo>
                <a:cubicBezTo>
                  <a:pt x="6210556" y="13355209"/>
                  <a:pt x="6193452" y="13335758"/>
                  <a:pt x="6165404" y="13323840"/>
                </a:cubicBezTo>
                <a:cubicBezTo>
                  <a:pt x="6161471" y="13343512"/>
                  <a:pt x="6185694" y="13344699"/>
                  <a:pt x="6193853" y="13356392"/>
                </a:cubicBezTo>
                <a:cubicBezTo>
                  <a:pt x="6202085" y="13361457"/>
                  <a:pt x="6220321" y="13392350"/>
                  <a:pt x="6230087" y="13372402"/>
                </a:cubicBezTo>
                <a:close/>
                <a:moveTo>
                  <a:pt x="10305654" y="4151002"/>
                </a:moveTo>
                <a:lnTo>
                  <a:pt x="10299287" y="4148188"/>
                </a:lnTo>
                <a:lnTo>
                  <a:pt x="10296470" y="4154566"/>
                </a:lnTo>
                <a:lnTo>
                  <a:pt x="10302836" y="4157379"/>
                </a:lnTo>
                <a:close/>
                <a:moveTo>
                  <a:pt x="7530728" y="10431731"/>
                </a:moveTo>
                <a:cubicBezTo>
                  <a:pt x="7521999" y="10426505"/>
                  <a:pt x="7502389" y="10428564"/>
                  <a:pt x="7487224" y="10428134"/>
                </a:cubicBezTo>
                <a:cubicBezTo>
                  <a:pt x="7470877" y="10428409"/>
                  <a:pt x="7448542" y="10422949"/>
                  <a:pt x="7443886" y="10435025"/>
                </a:cubicBezTo>
                <a:cubicBezTo>
                  <a:pt x="7447023" y="10448072"/>
                  <a:pt x="7456336" y="10423919"/>
                  <a:pt x="7457492" y="10435260"/>
                </a:cubicBezTo>
                <a:cubicBezTo>
                  <a:pt x="7457813" y="10439559"/>
                  <a:pt x="7444007" y="10444897"/>
                  <a:pt x="7454156" y="10448474"/>
                </a:cubicBezTo>
                <a:cubicBezTo>
                  <a:pt x="7460830" y="10442735"/>
                  <a:pt x="7466230" y="10436470"/>
                  <a:pt x="7477240" y="10435044"/>
                </a:cubicBezTo>
                <a:cubicBezTo>
                  <a:pt x="7488088" y="10443819"/>
                  <a:pt x="7496027" y="10442619"/>
                  <a:pt x="7507314" y="10444877"/>
                </a:cubicBezTo>
                <a:cubicBezTo>
                  <a:pt x="7497275" y="10455187"/>
                  <a:pt x="7492949" y="10467548"/>
                  <a:pt x="7483855" y="10478098"/>
                </a:cubicBezTo>
                <a:cubicBezTo>
                  <a:pt x="7472807" y="10491416"/>
                  <a:pt x="7455094" y="10501576"/>
                  <a:pt x="7446184" y="10518515"/>
                </a:cubicBezTo>
                <a:lnTo>
                  <a:pt x="7442805" y="10530749"/>
                </a:lnTo>
                <a:lnTo>
                  <a:pt x="7440780" y="10538081"/>
                </a:lnTo>
                <a:cubicBezTo>
                  <a:pt x="7444181" y="10538140"/>
                  <a:pt x="7447252" y="10537915"/>
                  <a:pt x="7450654" y="10537973"/>
                </a:cubicBezTo>
                <a:lnTo>
                  <a:pt x="7450756" y="10537852"/>
                </a:lnTo>
                <a:lnTo>
                  <a:pt x="7493325" y="10487553"/>
                </a:lnTo>
                <a:cubicBezTo>
                  <a:pt x="7507635" y="10470869"/>
                  <a:pt x="7521067" y="10453284"/>
                  <a:pt x="7530728" y="10431731"/>
                </a:cubicBezTo>
                <a:close/>
                <a:moveTo>
                  <a:pt x="8174910" y="8977515"/>
                </a:moveTo>
                <a:cubicBezTo>
                  <a:pt x="8164130" y="8974862"/>
                  <a:pt x="8164986" y="8965308"/>
                  <a:pt x="8155588" y="8960972"/>
                </a:cubicBezTo>
                <a:cubicBezTo>
                  <a:pt x="8151195" y="8971678"/>
                  <a:pt x="8167625" y="8984606"/>
                  <a:pt x="8174910" y="8977515"/>
                </a:cubicBezTo>
                <a:close/>
                <a:moveTo>
                  <a:pt x="7720456" y="10006665"/>
                </a:moveTo>
                <a:cubicBezTo>
                  <a:pt x="7705844" y="9970494"/>
                  <a:pt x="7649330" y="10002854"/>
                  <a:pt x="7643978" y="10026992"/>
                </a:cubicBezTo>
                <a:cubicBezTo>
                  <a:pt x="7663126" y="10023372"/>
                  <a:pt x="7671393" y="10009797"/>
                  <a:pt x="7683972" y="10000516"/>
                </a:cubicBezTo>
                <a:cubicBezTo>
                  <a:pt x="7705022" y="9993361"/>
                  <a:pt x="7707920" y="10016559"/>
                  <a:pt x="7720456" y="10006665"/>
                </a:cubicBezTo>
                <a:close/>
                <a:moveTo>
                  <a:pt x="9135987" y="6804362"/>
                </a:moveTo>
                <a:lnTo>
                  <a:pt x="9129456" y="6793030"/>
                </a:lnTo>
                <a:cubicBezTo>
                  <a:pt x="9115472" y="6794049"/>
                  <a:pt x="9127885" y="6815573"/>
                  <a:pt x="9135987" y="6804362"/>
                </a:cubicBezTo>
                <a:close/>
                <a:moveTo>
                  <a:pt x="10000205" y="4849276"/>
                </a:moveTo>
                <a:lnTo>
                  <a:pt x="9985887" y="4870010"/>
                </a:lnTo>
                <a:lnTo>
                  <a:pt x="9985585" y="4865686"/>
                </a:lnTo>
                <a:lnTo>
                  <a:pt x="9999178" y="4843657"/>
                </a:lnTo>
                <a:close/>
                <a:moveTo>
                  <a:pt x="9938234" y="4990689"/>
                </a:moveTo>
                <a:cubicBezTo>
                  <a:pt x="9941860" y="4968479"/>
                  <a:pt x="9942437" y="4947780"/>
                  <a:pt x="9919644" y="4935804"/>
                </a:cubicBezTo>
                <a:cubicBezTo>
                  <a:pt x="9917566" y="4957745"/>
                  <a:pt x="9925603" y="4975106"/>
                  <a:pt x="9938234" y="4990689"/>
                </a:cubicBezTo>
                <a:close/>
                <a:moveTo>
                  <a:pt x="10810398" y="3017582"/>
                </a:moveTo>
                <a:cubicBezTo>
                  <a:pt x="10804024" y="3014766"/>
                  <a:pt x="10810461" y="3006664"/>
                  <a:pt x="10799844" y="3004828"/>
                </a:cubicBezTo>
                <a:cubicBezTo>
                  <a:pt x="10795048" y="3014607"/>
                  <a:pt x="10803128" y="3028648"/>
                  <a:pt x="10810398" y="3017582"/>
                </a:cubicBezTo>
                <a:close/>
                <a:moveTo>
                  <a:pt x="10384736" y="3981760"/>
                </a:moveTo>
                <a:cubicBezTo>
                  <a:pt x="10385830" y="3973177"/>
                  <a:pt x="10378149" y="3966746"/>
                  <a:pt x="10371833" y="3975389"/>
                </a:cubicBezTo>
                <a:cubicBezTo>
                  <a:pt x="10377848" y="3978999"/>
                  <a:pt x="10374501" y="3986572"/>
                  <a:pt x="10380340" y="3990581"/>
                </a:cubicBezTo>
                <a:cubicBezTo>
                  <a:pt x="10383031" y="3987721"/>
                  <a:pt x="10384371" y="3984621"/>
                  <a:pt x="10384736" y="3981760"/>
                </a:cubicBezTo>
                <a:close/>
                <a:moveTo>
                  <a:pt x="8329873" y="8635873"/>
                </a:moveTo>
                <a:cubicBezTo>
                  <a:pt x="8323472" y="8632095"/>
                  <a:pt x="8314565" y="8612499"/>
                  <a:pt x="8306605" y="8620846"/>
                </a:cubicBezTo>
                <a:cubicBezTo>
                  <a:pt x="8313006" y="8624624"/>
                  <a:pt x="8319049" y="8645328"/>
                  <a:pt x="8329873" y="8635873"/>
                </a:cubicBezTo>
                <a:close/>
                <a:moveTo>
                  <a:pt x="10294938" y="4192478"/>
                </a:moveTo>
                <a:cubicBezTo>
                  <a:pt x="10302870" y="4178832"/>
                  <a:pt x="10301617" y="4168750"/>
                  <a:pt x="10284069" y="4164332"/>
                </a:cubicBezTo>
                <a:cubicBezTo>
                  <a:pt x="10281702" y="4176148"/>
                  <a:pt x="10285649" y="4185515"/>
                  <a:pt x="10294938" y="4192478"/>
                </a:cubicBezTo>
                <a:close/>
                <a:moveTo>
                  <a:pt x="10947846" y="2719332"/>
                </a:moveTo>
                <a:cubicBezTo>
                  <a:pt x="10939587" y="2736936"/>
                  <a:pt x="10923616" y="2742631"/>
                  <a:pt x="10916897" y="2763277"/>
                </a:cubicBezTo>
                <a:cubicBezTo>
                  <a:pt x="10912527" y="2762291"/>
                  <a:pt x="10908560" y="2761482"/>
                  <a:pt x="10905169" y="2760457"/>
                </a:cubicBezTo>
                <a:cubicBezTo>
                  <a:pt x="10906037" y="2747616"/>
                  <a:pt x="10911698" y="2743505"/>
                  <a:pt x="10915364" y="2735207"/>
                </a:cubicBezTo>
                <a:cubicBezTo>
                  <a:pt x="10896570" y="2717929"/>
                  <a:pt x="10882026" y="2749759"/>
                  <a:pt x="10860179" y="2744829"/>
                </a:cubicBezTo>
                <a:cubicBezTo>
                  <a:pt x="10866148" y="2724796"/>
                  <a:pt x="10879198" y="2715921"/>
                  <a:pt x="10893159" y="2709338"/>
                </a:cubicBezTo>
                <a:cubicBezTo>
                  <a:pt x="10895725" y="2702443"/>
                  <a:pt x="10894234" y="2689504"/>
                  <a:pt x="10904792" y="2696059"/>
                </a:cubicBezTo>
                <a:cubicBezTo>
                  <a:pt x="10919297" y="2695856"/>
                  <a:pt x="10906669" y="2712474"/>
                  <a:pt x="10906917" y="2720612"/>
                </a:cubicBezTo>
                <a:cubicBezTo>
                  <a:pt x="10921248" y="2720804"/>
                  <a:pt x="10930437" y="2713057"/>
                  <a:pt x="10947846" y="2719332"/>
                </a:cubicBezTo>
                <a:close/>
                <a:moveTo>
                  <a:pt x="10021637" y="4818243"/>
                </a:moveTo>
                <a:lnTo>
                  <a:pt x="10019883" y="4820782"/>
                </a:lnTo>
                <a:lnTo>
                  <a:pt x="10020292" y="4813591"/>
                </a:lnTo>
                <a:close/>
                <a:moveTo>
                  <a:pt x="9927752" y="5032728"/>
                </a:moveTo>
                <a:lnTo>
                  <a:pt x="9929728" y="5006060"/>
                </a:lnTo>
                <a:lnTo>
                  <a:pt x="9930488" y="4995816"/>
                </a:lnTo>
                <a:cubicBezTo>
                  <a:pt x="9925742" y="4961863"/>
                  <a:pt x="9902080" y="4935425"/>
                  <a:pt x="9891241" y="4904205"/>
                </a:cubicBezTo>
                <a:cubicBezTo>
                  <a:pt x="9900999" y="4875656"/>
                  <a:pt x="9886414" y="4855877"/>
                  <a:pt x="9875274" y="4834762"/>
                </a:cubicBezTo>
                <a:cubicBezTo>
                  <a:pt x="9858070" y="4854308"/>
                  <a:pt x="9873516" y="4883990"/>
                  <a:pt x="9871085" y="4906728"/>
                </a:cubicBezTo>
                <a:cubicBezTo>
                  <a:pt x="9876661" y="4909192"/>
                  <a:pt x="9881394" y="4910331"/>
                  <a:pt x="9885238" y="4909171"/>
                </a:cubicBezTo>
                <a:cubicBezTo>
                  <a:pt x="9894076" y="4929030"/>
                  <a:pt x="9898894" y="4950447"/>
                  <a:pt x="9904407" y="4971635"/>
                </a:cubicBezTo>
                <a:lnTo>
                  <a:pt x="9917345" y="5005490"/>
                </a:lnTo>
                <a:close/>
                <a:moveTo>
                  <a:pt x="10808597" y="3041058"/>
                </a:moveTo>
                <a:cubicBezTo>
                  <a:pt x="10804390" y="3038724"/>
                  <a:pt x="10805751" y="3034566"/>
                  <a:pt x="10799822" y="3032898"/>
                </a:cubicBezTo>
                <a:lnTo>
                  <a:pt x="10795248" y="3043251"/>
                </a:lnTo>
                <a:lnTo>
                  <a:pt x="10805606" y="3047828"/>
                </a:lnTo>
                <a:close/>
                <a:moveTo>
                  <a:pt x="6628835" y="12501822"/>
                </a:moveTo>
                <a:cubicBezTo>
                  <a:pt x="6613944" y="12521606"/>
                  <a:pt x="6580990" y="12513755"/>
                  <a:pt x="6561976" y="12527883"/>
                </a:cubicBezTo>
                <a:cubicBezTo>
                  <a:pt x="6565944" y="12493208"/>
                  <a:pt x="6604486" y="12486271"/>
                  <a:pt x="6628835" y="12501822"/>
                </a:cubicBezTo>
                <a:close/>
                <a:moveTo>
                  <a:pt x="9584045" y="5813671"/>
                </a:moveTo>
                <a:lnTo>
                  <a:pt x="9577278" y="5810682"/>
                </a:lnTo>
                <a:lnTo>
                  <a:pt x="9572865" y="5820670"/>
                </a:lnTo>
                <a:lnTo>
                  <a:pt x="9579632" y="5823660"/>
                </a:lnTo>
                <a:close/>
                <a:moveTo>
                  <a:pt x="7988105" y="9430113"/>
                </a:moveTo>
                <a:cubicBezTo>
                  <a:pt x="7988946" y="9410968"/>
                  <a:pt x="7988918" y="9391785"/>
                  <a:pt x="7977216" y="9380372"/>
                </a:cubicBezTo>
                <a:cubicBezTo>
                  <a:pt x="7966154" y="9374219"/>
                  <a:pt x="7966848" y="9388200"/>
                  <a:pt x="7959453" y="9387875"/>
                </a:cubicBezTo>
                <a:cubicBezTo>
                  <a:pt x="7958984" y="9378699"/>
                  <a:pt x="7955829" y="9371149"/>
                  <a:pt x="7944615" y="9368477"/>
                </a:cubicBezTo>
                <a:cubicBezTo>
                  <a:pt x="7935452" y="9388564"/>
                  <a:pt x="7954477" y="9392016"/>
                  <a:pt x="7945768" y="9411687"/>
                </a:cubicBezTo>
                <a:cubicBezTo>
                  <a:pt x="7950950" y="9412786"/>
                  <a:pt x="7955696" y="9413867"/>
                  <a:pt x="7960424" y="9415382"/>
                </a:cubicBezTo>
                <a:cubicBezTo>
                  <a:pt x="7966896" y="9406948"/>
                  <a:pt x="7953908" y="9395042"/>
                  <a:pt x="7966183" y="9393402"/>
                </a:cubicBezTo>
                <a:cubicBezTo>
                  <a:pt x="7968578" y="9408329"/>
                  <a:pt x="7966017" y="9426963"/>
                  <a:pt x="7988105" y="9430113"/>
                </a:cubicBezTo>
                <a:close/>
                <a:moveTo>
                  <a:pt x="9920505" y="5056671"/>
                </a:moveTo>
                <a:lnTo>
                  <a:pt x="9906847" y="5005010"/>
                </a:lnTo>
                <a:lnTo>
                  <a:pt x="9902774" y="4989606"/>
                </a:lnTo>
                <a:cubicBezTo>
                  <a:pt x="9896198" y="4967590"/>
                  <a:pt x="9888451" y="4946071"/>
                  <a:pt x="9878020" y="4925508"/>
                </a:cubicBezTo>
                <a:cubicBezTo>
                  <a:pt x="9867809" y="4948618"/>
                  <a:pt x="9883283" y="4970696"/>
                  <a:pt x="9887569" y="4991161"/>
                </a:cubicBezTo>
                <a:lnTo>
                  <a:pt x="9889461" y="5004213"/>
                </a:lnTo>
                <a:lnTo>
                  <a:pt x="9893654" y="5033140"/>
                </a:lnTo>
                <a:cubicBezTo>
                  <a:pt x="9896269" y="5047153"/>
                  <a:pt x="9900705" y="5060543"/>
                  <a:pt x="9910675" y="5071377"/>
                </a:cubicBezTo>
                <a:cubicBezTo>
                  <a:pt x="9914648" y="5068847"/>
                  <a:pt x="9918531" y="5064371"/>
                  <a:pt x="9920505" y="5056671"/>
                </a:cubicBezTo>
                <a:close/>
                <a:moveTo>
                  <a:pt x="10441492" y="3878015"/>
                </a:moveTo>
                <a:lnTo>
                  <a:pt x="10436747" y="3875918"/>
                </a:lnTo>
                <a:lnTo>
                  <a:pt x="10428758" y="3872388"/>
                </a:lnTo>
                <a:cubicBezTo>
                  <a:pt x="10425718" y="3878191"/>
                  <a:pt x="10424975" y="3883103"/>
                  <a:pt x="10426130" y="3886948"/>
                </a:cubicBezTo>
                <a:lnTo>
                  <a:pt x="10431958" y="3887433"/>
                </a:lnTo>
                <a:lnTo>
                  <a:pt x="10435592" y="3887735"/>
                </a:lnTo>
                <a:cubicBezTo>
                  <a:pt x="10438069" y="3886030"/>
                  <a:pt x="10439952" y="3882575"/>
                  <a:pt x="10441492" y="3878015"/>
                </a:cubicBezTo>
                <a:close/>
                <a:moveTo>
                  <a:pt x="8686861" y="7849561"/>
                </a:moveTo>
                <a:cubicBezTo>
                  <a:pt x="8683457" y="7847582"/>
                  <a:pt x="8686537" y="7842765"/>
                  <a:pt x="8683531" y="7840961"/>
                </a:cubicBezTo>
                <a:cubicBezTo>
                  <a:pt x="8680979" y="7844585"/>
                  <a:pt x="8676872" y="7844196"/>
                  <a:pt x="8675477" y="7851658"/>
                </a:cubicBezTo>
                <a:lnTo>
                  <a:pt x="8681442" y="7854294"/>
                </a:lnTo>
                <a:cubicBezTo>
                  <a:pt x="8682848" y="7851114"/>
                  <a:pt x="8685410" y="7851770"/>
                  <a:pt x="8686861" y="7849561"/>
                </a:cubicBezTo>
                <a:close/>
                <a:moveTo>
                  <a:pt x="10057877" y="4747920"/>
                </a:moveTo>
                <a:cubicBezTo>
                  <a:pt x="10063929" y="4731999"/>
                  <a:pt x="10043364" y="4699965"/>
                  <a:pt x="10038031" y="4686179"/>
                </a:cubicBezTo>
                <a:cubicBezTo>
                  <a:pt x="10034758" y="4707592"/>
                  <a:pt x="10033442" y="4712725"/>
                  <a:pt x="10038293" y="4728679"/>
                </a:cubicBezTo>
                <a:cubicBezTo>
                  <a:pt x="10032680" y="4729533"/>
                  <a:pt x="10026048" y="4729460"/>
                  <a:pt x="10022925" y="4737604"/>
                </a:cubicBezTo>
                <a:cubicBezTo>
                  <a:pt x="10041162" y="4748043"/>
                  <a:pt x="10033184" y="4760711"/>
                  <a:pt x="10019632" y="4770915"/>
                </a:cubicBezTo>
                <a:cubicBezTo>
                  <a:pt x="10029450" y="4772394"/>
                  <a:pt x="10037536" y="4770254"/>
                  <a:pt x="10041400" y="4757199"/>
                </a:cubicBezTo>
                <a:cubicBezTo>
                  <a:pt x="10050884" y="4756744"/>
                  <a:pt x="10055858" y="4753228"/>
                  <a:pt x="10057877" y="4747920"/>
                </a:cubicBezTo>
                <a:close/>
                <a:moveTo>
                  <a:pt x="8463535" y="8356869"/>
                </a:moveTo>
                <a:cubicBezTo>
                  <a:pt x="8457232" y="8379783"/>
                  <a:pt x="8425031" y="8400772"/>
                  <a:pt x="8397951" y="8402608"/>
                </a:cubicBezTo>
                <a:cubicBezTo>
                  <a:pt x="8366793" y="8405021"/>
                  <a:pt x="8316470" y="8403250"/>
                  <a:pt x="8294956" y="8387082"/>
                </a:cubicBezTo>
                <a:cubicBezTo>
                  <a:pt x="8345732" y="8366210"/>
                  <a:pt x="8396732" y="8345912"/>
                  <a:pt x="8457078" y="8348781"/>
                </a:cubicBezTo>
                <a:cubicBezTo>
                  <a:pt x="8462049" y="8350502"/>
                  <a:pt x="8463743" y="8353154"/>
                  <a:pt x="8463535" y="8356869"/>
                </a:cubicBezTo>
                <a:close/>
                <a:moveTo>
                  <a:pt x="10804394" y="3059190"/>
                </a:moveTo>
                <a:cubicBezTo>
                  <a:pt x="10801207" y="3057782"/>
                  <a:pt x="10801466" y="3055041"/>
                  <a:pt x="10799029" y="3053013"/>
                </a:cubicBezTo>
                <a:cubicBezTo>
                  <a:pt x="10797622" y="3056198"/>
                  <a:pt x="10794481" y="3055762"/>
                  <a:pt x="10792453" y="3058198"/>
                </a:cubicBezTo>
                <a:cubicBezTo>
                  <a:pt x="10796038" y="3059782"/>
                  <a:pt x="10795603" y="3062921"/>
                  <a:pt x="10798040" y="3064950"/>
                </a:cubicBezTo>
                <a:cubicBezTo>
                  <a:pt x="10799624" y="3061366"/>
                  <a:pt x="10802366" y="3061626"/>
                  <a:pt x="10804394" y="3059190"/>
                </a:cubicBezTo>
                <a:close/>
                <a:moveTo>
                  <a:pt x="10038734" y="4793485"/>
                </a:moveTo>
                <a:lnTo>
                  <a:pt x="10029347" y="4807078"/>
                </a:lnTo>
                <a:lnTo>
                  <a:pt x="10025349" y="4801242"/>
                </a:lnTo>
                <a:lnTo>
                  <a:pt x="10033142" y="4788612"/>
                </a:lnTo>
                <a:close/>
                <a:moveTo>
                  <a:pt x="8711224" y="7798726"/>
                </a:moveTo>
                <a:cubicBezTo>
                  <a:pt x="8713021" y="7793044"/>
                  <a:pt x="8713846" y="7786874"/>
                  <a:pt x="8713591" y="7781534"/>
                </a:cubicBezTo>
                <a:cubicBezTo>
                  <a:pt x="8710521" y="7790633"/>
                  <a:pt x="8691248" y="7798751"/>
                  <a:pt x="8703023" y="7812982"/>
                </a:cubicBezTo>
                <a:cubicBezTo>
                  <a:pt x="8706658" y="7809598"/>
                  <a:pt x="8709427" y="7804406"/>
                  <a:pt x="8711224" y="7798726"/>
                </a:cubicBezTo>
                <a:close/>
                <a:moveTo>
                  <a:pt x="7730376" y="10020391"/>
                </a:moveTo>
                <a:cubicBezTo>
                  <a:pt x="7702609" y="10032681"/>
                  <a:pt x="7691730" y="10078504"/>
                  <a:pt x="7653844" y="10069996"/>
                </a:cubicBezTo>
                <a:cubicBezTo>
                  <a:pt x="7655161" y="10079757"/>
                  <a:pt x="7660788" y="10085182"/>
                  <a:pt x="7670439" y="10086602"/>
                </a:cubicBezTo>
                <a:cubicBezTo>
                  <a:pt x="7684434" y="10058414"/>
                  <a:pt x="7723650" y="10055418"/>
                  <a:pt x="7730376" y="10020391"/>
                </a:cubicBezTo>
                <a:close/>
                <a:moveTo>
                  <a:pt x="10361726" y="4067156"/>
                </a:moveTo>
                <a:cubicBezTo>
                  <a:pt x="10359997" y="4063534"/>
                  <a:pt x="10358776" y="4045844"/>
                  <a:pt x="10348450" y="4054145"/>
                </a:cubicBezTo>
                <a:cubicBezTo>
                  <a:pt x="10353049" y="4056653"/>
                  <a:pt x="10355992" y="4073675"/>
                  <a:pt x="10361726" y="4067156"/>
                </a:cubicBezTo>
                <a:close/>
                <a:moveTo>
                  <a:pt x="10794034" y="3091259"/>
                </a:moveTo>
                <a:cubicBezTo>
                  <a:pt x="10806121" y="3078990"/>
                  <a:pt x="10786813" y="3066652"/>
                  <a:pt x="10780293" y="3077097"/>
                </a:cubicBezTo>
                <a:cubicBezTo>
                  <a:pt x="10786362" y="3081682"/>
                  <a:pt x="10785492" y="3087961"/>
                  <a:pt x="10794034" y="3091259"/>
                </a:cubicBezTo>
                <a:close/>
                <a:moveTo>
                  <a:pt x="10047944" y="4780149"/>
                </a:moveTo>
                <a:lnTo>
                  <a:pt x="10046312" y="4782512"/>
                </a:lnTo>
                <a:lnTo>
                  <a:pt x="10045326" y="4774171"/>
                </a:lnTo>
                <a:close/>
                <a:moveTo>
                  <a:pt x="7716953" y="10056546"/>
                </a:moveTo>
                <a:cubicBezTo>
                  <a:pt x="7705074" y="10067007"/>
                  <a:pt x="7693152" y="10076854"/>
                  <a:pt x="7683615" y="10089909"/>
                </a:cubicBezTo>
                <a:cubicBezTo>
                  <a:pt x="7701012" y="10087656"/>
                  <a:pt x="7717986" y="10066636"/>
                  <a:pt x="7716953" y="10056546"/>
                </a:cubicBezTo>
                <a:close/>
                <a:moveTo>
                  <a:pt x="6351465" y="13147239"/>
                </a:moveTo>
                <a:cubicBezTo>
                  <a:pt x="6353991" y="13130752"/>
                  <a:pt x="6351443" y="13118208"/>
                  <a:pt x="6336405" y="13113466"/>
                </a:cubicBezTo>
                <a:cubicBezTo>
                  <a:pt x="6323305" y="13124806"/>
                  <a:pt x="6328706" y="13148125"/>
                  <a:pt x="6351465" y="13147239"/>
                </a:cubicBezTo>
                <a:close/>
                <a:moveTo>
                  <a:pt x="8194484" y="8978375"/>
                </a:moveTo>
                <a:cubicBezTo>
                  <a:pt x="8189264" y="8978145"/>
                  <a:pt x="8186965" y="8961042"/>
                  <a:pt x="8180851" y="8971237"/>
                </a:cubicBezTo>
                <a:cubicBezTo>
                  <a:pt x="8185617" y="8971882"/>
                  <a:pt x="8187916" y="8988985"/>
                  <a:pt x="8194484" y="8978375"/>
                </a:cubicBezTo>
                <a:close/>
                <a:moveTo>
                  <a:pt x="10176573" y="4495442"/>
                </a:moveTo>
                <a:cubicBezTo>
                  <a:pt x="10181401" y="4478049"/>
                  <a:pt x="10181459" y="4462836"/>
                  <a:pt x="10168309" y="4452739"/>
                </a:cubicBezTo>
                <a:cubicBezTo>
                  <a:pt x="10164804" y="4469287"/>
                  <a:pt x="10167618" y="4483389"/>
                  <a:pt x="10176573" y="4495442"/>
                </a:cubicBezTo>
                <a:close/>
                <a:moveTo>
                  <a:pt x="6803468" y="12139801"/>
                </a:moveTo>
                <a:cubicBezTo>
                  <a:pt x="6775165" y="12127295"/>
                  <a:pt x="6762012" y="12153830"/>
                  <a:pt x="6738165" y="12152807"/>
                </a:cubicBezTo>
                <a:cubicBezTo>
                  <a:pt x="6696696" y="12146377"/>
                  <a:pt x="6634137" y="12159644"/>
                  <a:pt x="6591825" y="12184237"/>
                </a:cubicBezTo>
                <a:cubicBezTo>
                  <a:pt x="6646143" y="12198248"/>
                  <a:pt x="6708104" y="12144282"/>
                  <a:pt x="6741272" y="12172733"/>
                </a:cubicBezTo>
                <a:cubicBezTo>
                  <a:pt x="6741447" y="12156161"/>
                  <a:pt x="6806634" y="12164984"/>
                  <a:pt x="6803468" y="12139801"/>
                </a:cubicBezTo>
                <a:close/>
                <a:moveTo>
                  <a:pt x="10903715" y="2860344"/>
                </a:moveTo>
                <a:cubicBezTo>
                  <a:pt x="10904504" y="2856403"/>
                  <a:pt x="10905515" y="2853036"/>
                  <a:pt x="10906703" y="2849271"/>
                </a:cubicBezTo>
                <a:cubicBezTo>
                  <a:pt x="10895238" y="2846112"/>
                  <a:pt x="10882086" y="2840301"/>
                  <a:pt x="10880831" y="2855000"/>
                </a:cubicBezTo>
                <a:cubicBezTo>
                  <a:pt x="10884250" y="2861277"/>
                  <a:pt x="10897263" y="2864167"/>
                  <a:pt x="10903715" y="2860344"/>
                </a:cubicBezTo>
                <a:close/>
                <a:moveTo>
                  <a:pt x="7557574" y="10437359"/>
                </a:moveTo>
                <a:lnTo>
                  <a:pt x="7536250" y="10470985"/>
                </a:lnTo>
                <a:lnTo>
                  <a:pt x="7524847" y="10488966"/>
                </a:lnTo>
                <a:cubicBezTo>
                  <a:pt x="7514244" y="10506576"/>
                  <a:pt x="7503440" y="10524012"/>
                  <a:pt x="7490908" y="10539530"/>
                </a:cubicBezTo>
                <a:cubicBezTo>
                  <a:pt x="7486825" y="10544593"/>
                  <a:pt x="7481439" y="10550678"/>
                  <a:pt x="7475265" y="10555799"/>
                </a:cubicBezTo>
                <a:lnTo>
                  <a:pt x="7472458" y="10557243"/>
                </a:lnTo>
                <a:lnTo>
                  <a:pt x="7454896" y="10566277"/>
                </a:lnTo>
                <a:lnTo>
                  <a:pt x="7466272" y="10551716"/>
                </a:lnTo>
                <a:lnTo>
                  <a:pt x="7499171" y="10509605"/>
                </a:lnTo>
                <a:lnTo>
                  <a:pt x="7527338" y="10464127"/>
                </a:lnTo>
                <a:lnTo>
                  <a:pt x="7537811" y="10447216"/>
                </a:lnTo>
                <a:cubicBezTo>
                  <a:pt x="7543026" y="10443127"/>
                  <a:pt x="7545897" y="10435875"/>
                  <a:pt x="7557574" y="10437359"/>
                </a:cubicBezTo>
                <a:close/>
                <a:moveTo>
                  <a:pt x="8730109" y="7785031"/>
                </a:moveTo>
                <a:cubicBezTo>
                  <a:pt x="8716499" y="7817986"/>
                  <a:pt x="8697026" y="7854528"/>
                  <a:pt x="8679327" y="7875220"/>
                </a:cubicBezTo>
                <a:cubicBezTo>
                  <a:pt x="8649601" y="7868264"/>
                  <a:pt x="8653132" y="7848439"/>
                  <a:pt x="8652075" y="7830389"/>
                </a:cubicBezTo>
                <a:cubicBezTo>
                  <a:pt x="8597507" y="7808653"/>
                  <a:pt x="8545824" y="7794372"/>
                  <a:pt x="8488766" y="7765360"/>
                </a:cubicBezTo>
                <a:cubicBezTo>
                  <a:pt x="8421161" y="7776358"/>
                  <a:pt x="8328263" y="7808018"/>
                  <a:pt x="8246359" y="7821253"/>
                </a:cubicBezTo>
                <a:cubicBezTo>
                  <a:pt x="8200201" y="7828895"/>
                  <a:pt x="8139615" y="7840143"/>
                  <a:pt x="8132949" y="7782073"/>
                </a:cubicBezTo>
                <a:cubicBezTo>
                  <a:pt x="8160364" y="7724330"/>
                  <a:pt x="8176912" y="7663210"/>
                  <a:pt x="8206408" y="7608288"/>
                </a:cubicBezTo>
                <a:cubicBezTo>
                  <a:pt x="8245834" y="7533041"/>
                  <a:pt x="8268557" y="7450414"/>
                  <a:pt x="8319547" y="7393107"/>
                </a:cubicBezTo>
                <a:cubicBezTo>
                  <a:pt x="8369444" y="7398521"/>
                  <a:pt x="8378928" y="7434075"/>
                  <a:pt x="8403061" y="7466599"/>
                </a:cubicBezTo>
                <a:cubicBezTo>
                  <a:pt x="8447387" y="7526577"/>
                  <a:pt x="8485194" y="7592705"/>
                  <a:pt x="8524572" y="7650972"/>
                </a:cubicBezTo>
                <a:cubicBezTo>
                  <a:pt x="8588695" y="7681206"/>
                  <a:pt x="8662418" y="7700473"/>
                  <a:pt x="8699130" y="7731425"/>
                </a:cubicBezTo>
                <a:cubicBezTo>
                  <a:pt x="8708330" y="7720284"/>
                  <a:pt x="8722367" y="7700349"/>
                  <a:pt x="8740632" y="7695589"/>
                </a:cubicBezTo>
                <a:cubicBezTo>
                  <a:pt x="8760269" y="7711394"/>
                  <a:pt x="8740557" y="7759234"/>
                  <a:pt x="8730109" y="7785031"/>
                </a:cubicBezTo>
                <a:close/>
                <a:moveTo>
                  <a:pt x="6251229" y="13398871"/>
                </a:moveTo>
                <a:cubicBezTo>
                  <a:pt x="6233822" y="13401646"/>
                  <a:pt x="6202977" y="13384212"/>
                  <a:pt x="6197146" y="13404947"/>
                </a:cubicBezTo>
                <a:cubicBezTo>
                  <a:pt x="6207990" y="13411642"/>
                  <a:pt x="6236702" y="13404822"/>
                  <a:pt x="6251229" y="13398871"/>
                </a:cubicBezTo>
                <a:close/>
                <a:moveTo>
                  <a:pt x="6265883" y="13371091"/>
                </a:moveTo>
                <a:cubicBezTo>
                  <a:pt x="6240788" y="13355721"/>
                  <a:pt x="6224255" y="13315589"/>
                  <a:pt x="6188199" y="13319640"/>
                </a:cubicBezTo>
                <a:cubicBezTo>
                  <a:pt x="6208934" y="13341646"/>
                  <a:pt x="6231520" y="13361617"/>
                  <a:pt x="6259625" y="13378793"/>
                </a:cubicBezTo>
                <a:cubicBezTo>
                  <a:pt x="6263116" y="13378432"/>
                  <a:pt x="6265143" y="13375997"/>
                  <a:pt x="6265883" y="13371091"/>
                </a:cubicBezTo>
                <a:close/>
                <a:moveTo>
                  <a:pt x="9012358" y="7155661"/>
                </a:moveTo>
                <a:cubicBezTo>
                  <a:pt x="9009385" y="7151286"/>
                  <a:pt x="9012256" y="7147350"/>
                  <a:pt x="9009906" y="7142975"/>
                </a:cubicBezTo>
                <a:cubicBezTo>
                  <a:pt x="8982220" y="7043758"/>
                  <a:pt x="8955252" y="6940261"/>
                  <a:pt x="8929977" y="6842961"/>
                </a:cubicBezTo>
                <a:cubicBezTo>
                  <a:pt x="8921246" y="6810419"/>
                  <a:pt x="8912911" y="6774494"/>
                  <a:pt x="8892348" y="6747203"/>
                </a:cubicBezTo>
                <a:cubicBezTo>
                  <a:pt x="8883297" y="6764228"/>
                  <a:pt x="8894814" y="6783906"/>
                  <a:pt x="8898421" y="6799697"/>
                </a:cubicBezTo>
                <a:cubicBezTo>
                  <a:pt x="8926741" y="6922937"/>
                  <a:pt x="8941767" y="7048020"/>
                  <a:pt x="8971660" y="7169766"/>
                </a:cubicBezTo>
                <a:cubicBezTo>
                  <a:pt x="8985374" y="7163320"/>
                  <a:pt x="8998838" y="7166726"/>
                  <a:pt x="9012358" y="7155661"/>
                </a:cubicBezTo>
                <a:close/>
                <a:moveTo>
                  <a:pt x="9794597" y="5386521"/>
                </a:moveTo>
                <a:cubicBezTo>
                  <a:pt x="9781324" y="5362591"/>
                  <a:pt x="9791924" y="5315931"/>
                  <a:pt x="9763383" y="5307123"/>
                </a:cubicBezTo>
                <a:cubicBezTo>
                  <a:pt x="9774709" y="5331144"/>
                  <a:pt x="9773129" y="5374659"/>
                  <a:pt x="9794597" y="5386521"/>
                </a:cubicBezTo>
                <a:close/>
                <a:moveTo>
                  <a:pt x="7375624" y="10863778"/>
                </a:moveTo>
                <a:cubicBezTo>
                  <a:pt x="7365372" y="10889019"/>
                  <a:pt x="7330939" y="10913185"/>
                  <a:pt x="7314092" y="10927542"/>
                </a:cubicBezTo>
                <a:cubicBezTo>
                  <a:pt x="7197032" y="10944431"/>
                  <a:pt x="7136972" y="10897032"/>
                  <a:pt x="7089218" y="10835852"/>
                </a:cubicBezTo>
                <a:cubicBezTo>
                  <a:pt x="7059937" y="10809927"/>
                  <a:pt x="7004783" y="10780611"/>
                  <a:pt x="7010624" y="10736162"/>
                </a:cubicBezTo>
                <a:cubicBezTo>
                  <a:pt x="7071418" y="10733273"/>
                  <a:pt x="7093670" y="10813763"/>
                  <a:pt x="7138834" y="10851490"/>
                </a:cubicBezTo>
                <a:cubicBezTo>
                  <a:pt x="7153439" y="10863798"/>
                  <a:pt x="7214617" y="10899776"/>
                  <a:pt x="7239525" y="10901472"/>
                </a:cubicBezTo>
                <a:cubicBezTo>
                  <a:pt x="7281892" y="10903962"/>
                  <a:pt x="7321717" y="10883869"/>
                  <a:pt x="7339807" y="10840497"/>
                </a:cubicBezTo>
                <a:cubicBezTo>
                  <a:pt x="7330424" y="10772413"/>
                  <a:pt x="7264411" y="10719659"/>
                  <a:pt x="7220749" y="10669615"/>
                </a:cubicBezTo>
                <a:cubicBezTo>
                  <a:pt x="7196124" y="10641251"/>
                  <a:pt x="7178954" y="10605925"/>
                  <a:pt x="7161286" y="10593347"/>
                </a:cubicBezTo>
                <a:cubicBezTo>
                  <a:pt x="7140414" y="10577885"/>
                  <a:pt x="7080338" y="10554081"/>
                  <a:pt x="7061720" y="10555973"/>
                </a:cubicBezTo>
                <a:cubicBezTo>
                  <a:pt x="7036159" y="10558245"/>
                  <a:pt x="7021246" y="10572169"/>
                  <a:pt x="7009029" y="10595558"/>
                </a:cubicBezTo>
                <a:cubicBezTo>
                  <a:pt x="7006065" y="10628926"/>
                  <a:pt x="7031432" y="10631034"/>
                  <a:pt x="7030930" y="10661647"/>
                </a:cubicBezTo>
                <a:cubicBezTo>
                  <a:pt x="7064141" y="10687794"/>
                  <a:pt x="7092192" y="10715097"/>
                  <a:pt x="7127420" y="10754242"/>
                </a:cubicBezTo>
                <a:cubicBezTo>
                  <a:pt x="7156119" y="10785442"/>
                  <a:pt x="7196398" y="10845283"/>
                  <a:pt x="7230089" y="10840382"/>
                </a:cubicBezTo>
                <a:cubicBezTo>
                  <a:pt x="7244776" y="10838267"/>
                  <a:pt x="7261590" y="10827298"/>
                  <a:pt x="7265240" y="10814428"/>
                </a:cubicBezTo>
                <a:cubicBezTo>
                  <a:pt x="7278293" y="10766525"/>
                  <a:pt x="7212164" y="10743490"/>
                  <a:pt x="7174135" y="10708868"/>
                </a:cubicBezTo>
                <a:cubicBezTo>
                  <a:pt x="7167291" y="10703125"/>
                  <a:pt x="7151770" y="10689992"/>
                  <a:pt x="7148493" y="10685802"/>
                </a:cubicBezTo>
                <a:cubicBezTo>
                  <a:pt x="7143867" y="10680811"/>
                  <a:pt x="7150507" y="10666903"/>
                  <a:pt x="7147159" y="10661406"/>
                </a:cubicBezTo>
                <a:cubicBezTo>
                  <a:pt x="7143353" y="10655498"/>
                  <a:pt x="7108103" y="10647813"/>
                  <a:pt x="7126493" y="10625835"/>
                </a:cubicBezTo>
                <a:cubicBezTo>
                  <a:pt x="7159524" y="10632767"/>
                  <a:pt x="7204474" y="10666573"/>
                  <a:pt x="7234571" y="10699445"/>
                </a:cubicBezTo>
                <a:cubicBezTo>
                  <a:pt x="7265149" y="10733164"/>
                  <a:pt x="7305100" y="10779040"/>
                  <a:pt x="7290858" y="10837057"/>
                </a:cubicBezTo>
                <a:cubicBezTo>
                  <a:pt x="7253090" y="10918645"/>
                  <a:pt x="7141526" y="10829059"/>
                  <a:pt x="7105114" y="10792164"/>
                </a:cubicBezTo>
                <a:cubicBezTo>
                  <a:pt x="7097258" y="10783855"/>
                  <a:pt x="7100641" y="10774057"/>
                  <a:pt x="7091292" y="10762335"/>
                </a:cubicBezTo>
                <a:cubicBezTo>
                  <a:pt x="7065031" y="10727942"/>
                  <a:pt x="6977820" y="10677659"/>
                  <a:pt x="6968159" y="10628378"/>
                </a:cubicBezTo>
                <a:cubicBezTo>
                  <a:pt x="6959675" y="10584712"/>
                  <a:pt x="6995983" y="10524178"/>
                  <a:pt x="7035078" y="10514612"/>
                </a:cubicBezTo>
                <a:cubicBezTo>
                  <a:pt x="7068554" y="10505790"/>
                  <a:pt x="7145292" y="10531740"/>
                  <a:pt x="7171540" y="10549967"/>
                </a:cubicBezTo>
                <a:cubicBezTo>
                  <a:pt x="7200053" y="10569816"/>
                  <a:pt x="7237542" y="10618450"/>
                  <a:pt x="7268697" y="10654759"/>
                </a:cubicBezTo>
                <a:cubicBezTo>
                  <a:pt x="7331056" y="10728248"/>
                  <a:pt x="7342588" y="10756017"/>
                  <a:pt x="7376269" y="10838503"/>
                </a:cubicBezTo>
                <a:cubicBezTo>
                  <a:pt x="7379772" y="10846831"/>
                  <a:pt x="7379041" y="10855364"/>
                  <a:pt x="7375624" y="10863778"/>
                </a:cubicBezTo>
                <a:close/>
                <a:moveTo>
                  <a:pt x="9586247" y="5861447"/>
                </a:moveTo>
                <a:cubicBezTo>
                  <a:pt x="9588273" y="5850402"/>
                  <a:pt x="9586100" y="5841323"/>
                  <a:pt x="9573805" y="5836848"/>
                </a:cubicBezTo>
                <a:cubicBezTo>
                  <a:pt x="9571558" y="5847316"/>
                  <a:pt x="9573732" y="5856395"/>
                  <a:pt x="9586247" y="5861447"/>
                </a:cubicBezTo>
                <a:close/>
                <a:moveTo>
                  <a:pt x="10495157" y="3809304"/>
                </a:moveTo>
                <a:cubicBezTo>
                  <a:pt x="10487374" y="3805389"/>
                  <a:pt x="10482919" y="3810090"/>
                  <a:pt x="10476024" y="3808472"/>
                </a:cubicBezTo>
                <a:cubicBezTo>
                  <a:pt x="10478978" y="3805014"/>
                  <a:pt x="10471802" y="3793268"/>
                  <a:pt x="10467882" y="3801064"/>
                </a:cubicBezTo>
                <a:cubicBezTo>
                  <a:pt x="10470850" y="3806187"/>
                  <a:pt x="10489489" y="3829667"/>
                  <a:pt x="10495157" y="3809304"/>
                </a:cubicBezTo>
                <a:close/>
                <a:moveTo>
                  <a:pt x="8010099" y="9435438"/>
                </a:moveTo>
                <a:cubicBezTo>
                  <a:pt x="8004147" y="9422099"/>
                  <a:pt x="8017871" y="9397416"/>
                  <a:pt x="7997125" y="9393453"/>
                </a:cubicBezTo>
                <a:cubicBezTo>
                  <a:pt x="8000844" y="9408003"/>
                  <a:pt x="7987575" y="9432270"/>
                  <a:pt x="8010099" y="9435438"/>
                </a:cubicBezTo>
                <a:close/>
                <a:moveTo>
                  <a:pt x="6966246" y="11798351"/>
                </a:moveTo>
                <a:cubicBezTo>
                  <a:pt x="6935095" y="11795528"/>
                  <a:pt x="6882008" y="11794905"/>
                  <a:pt x="6873931" y="11817499"/>
                </a:cubicBezTo>
                <a:cubicBezTo>
                  <a:pt x="6904167" y="11809452"/>
                  <a:pt x="6939352" y="11815009"/>
                  <a:pt x="6966246" y="11798351"/>
                </a:cubicBezTo>
                <a:close/>
                <a:moveTo>
                  <a:pt x="6990690" y="11743030"/>
                </a:moveTo>
                <a:cubicBezTo>
                  <a:pt x="6981286" y="11734119"/>
                  <a:pt x="6975729" y="11724052"/>
                  <a:pt x="6960007" y="11717581"/>
                </a:cubicBezTo>
                <a:cubicBezTo>
                  <a:pt x="6954344" y="11733631"/>
                  <a:pt x="6965342" y="11743247"/>
                  <a:pt x="6966972" y="11756811"/>
                </a:cubicBezTo>
                <a:cubicBezTo>
                  <a:pt x="6972740" y="11746992"/>
                  <a:pt x="6984921" y="11752850"/>
                  <a:pt x="6990690" y="11743030"/>
                </a:cubicBezTo>
                <a:close/>
                <a:moveTo>
                  <a:pt x="6383619" y="13118628"/>
                </a:moveTo>
                <a:cubicBezTo>
                  <a:pt x="6384728" y="13101039"/>
                  <a:pt x="6380939" y="13086995"/>
                  <a:pt x="6365586" y="13079736"/>
                </a:cubicBezTo>
                <a:cubicBezTo>
                  <a:pt x="6369949" y="13093558"/>
                  <a:pt x="6367341" y="13112387"/>
                  <a:pt x="6383619" y="13118628"/>
                </a:cubicBezTo>
                <a:close/>
                <a:moveTo>
                  <a:pt x="6084399" y="13797200"/>
                </a:moveTo>
                <a:cubicBezTo>
                  <a:pt x="6068695" y="13786451"/>
                  <a:pt x="6055465" y="13774409"/>
                  <a:pt x="6038614" y="13764105"/>
                </a:cubicBezTo>
                <a:cubicBezTo>
                  <a:pt x="6030002" y="13767448"/>
                  <a:pt x="6026315" y="13784403"/>
                  <a:pt x="6020587" y="13795214"/>
                </a:cubicBezTo>
                <a:cubicBezTo>
                  <a:pt x="6037178" y="13808263"/>
                  <a:pt x="6067932" y="13807556"/>
                  <a:pt x="6084399" y="13797200"/>
                </a:cubicBezTo>
                <a:close/>
                <a:moveTo>
                  <a:pt x="7570217" y="10435313"/>
                </a:moveTo>
                <a:cubicBezTo>
                  <a:pt x="7542408" y="10426858"/>
                  <a:pt x="7537074" y="10446395"/>
                  <a:pt x="7524002" y="10461560"/>
                </a:cubicBezTo>
                <a:cubicBezTo>
                  <a:pt x="7510054" y="10477408"/>
                  <a:pt x="7496871" y="10494202"/>
                  <a:pt x="7483750" y="10510259"/>
                </a:cubicBezTo>
                <a:lnTo>
                  <a:pt x="7455261" y="10541878"/>
                </a:lnTo>
                <a:lnTo>
                  <a:pt x="7443862" y="10554530"/>
                </a:lnTo>
                <a:cubicBezTo>
                  <a:pt x="7449915" y="10573539"/>
                  <a:pt x="7445565" y="10618634"/>
                  <a:pt x="7467220" y="10610867"/>
                </a:cubicBezTo>
                <a:cubicBezTo>
                  <a:pt x="7477019" y="10601500"/>
                  <a:pt x="7457354" y="10606959"/>
                  <a:pt x="7460736" y="10594359"/>
                </a:cubicBezTo>
                <a:lnTo>
                  <a:pt x="7482147" y="10565900"/>
                </a:lnTo>
                <a:lnTo>
                  <a:pt x="7518464" y="10517627"/>
                </a:lnTo>
                <a:lnTo>
                  <a:pt x="7544027" y="10476968"/>
                </a:lnTo>
                <a:close/>
                <a:moveTo>
                  <a:pt x="7463807" y="10680905"/>
                </a:moveTo>
                <a:cubicBezTo>
                  <a:pt x="7446666" y="10633375"/>
                  <a:pt x="7425784" y="10568827"/>
                  <a:pt x="7420854" y="10511136"/>
                </a:cubicBezTo>
                <a:cubicBezTo>
                  <a:pt x="7419652" y="10499182"/>
                  <a:pt x="7433339" y="10483972"/>
                  <a:pt x="7417531" y="10474943"/>
                </a:cubicBezTo>
                <a:cubicBezTo>
                  <a:pt x="7399562" y="10482439"/>
                  <a:pt x="7405736" y="10511321"/>
                  <a:pt x="7407589" y="10527860"/>
                </a:cubicBezTo>
                <a:cubicBezTo>
                  <a:pt x="7413380" y="10580547"/>
                  <a:pt x="7436821" y="10642127"/>
                  <a:pt x="7453933" y="10681013"/>
                </a:cubicBezTo>
                <a:cubicBezTo>
                  <a:pt x="7457334" y="10681072"/>
                  <a:pt x="7460406" y="10680846"/>
                  <a:pt x="7463807" y="10680905"/>
                </a:cubicBezTo>
                <a:close/>
                <a:moveTo>
                  <a:pt x="8022154" y="9418966"/>
                </a:moveTo>
                <a:cubicBezTo>
                  <a:pt x="8025223" y="9408638"/>
                  <a:pt x="8027383" y="9399142"/>
                  <a:pt x="8015676" y="9397756"/>
                </a:cubicBezTo>
                <a:cubicBezTo>
                  <a:pt x="8010830" y="9408877"/>
                  <a:pt x="8016274" y="9413912"/>
                  <a:pt x="8022154" y="9418966"/>
                </a:cubicBezTo>
                <a:close/>
                <a:moveTo>
                  <a:pt x="6898275" y="11966204"/>
                </a:moveTo>
                <a:cubicBezTo>
                  <a:pt x="6881146" y="11979091"/>
                  <a:pt x="6835082" y="11974435"/>
                  <a:pt x="6832961" y="11991098"/>
                </a:cubicBezTo>
                <a:cubicBezTo>
                  <a:pt x="6852493" y="11983555"/>
                  <a:pt x="6896775" y="11983617"/>
                  <a:pt x="6898275" y="11966204"/>
                </a:cubicBezTo>
                <a:close/>
                <a:moveTo>
                  <a:pt x="7739004" y="10067072"/>
                </a:moveTo>
                <a:cubicBezTo>
                  <a:pt x="7731852" y="10084914"/>
                  <a:pt x="7721260" y="10099359"/>
                  <a:pt x="7706930" y="10110007"/>
                </a:cubicBezTo>
                <a:cubicBezTo>
                  <a:pt x="7689357" y="10109809"/>
                  <a:pt x="7687668" y="10099153"/>
                  <a:pt x="7670338" y="10106640"/>
                </a:cubicBezTo>
                <a:cubicBezTo>
                  <a:pt x="7645032" y="10088851"/>
                  <a:pt x="7622262" y="10063473"/>
                  <a:pt x="7630738" y="10027079"/>
                </a:cubicBezTo>
                <a:cubicBezTo>
                  <a:pt x="7638385" y="9996295"/>
                  <a:pt x="7678711" y="9978730"/>
                  <a:pt x="7717338" y="9980401"/>
                </a:cubicBezTo>
                <a:cubicBezTo>
                  <a:pt x="7731783" y="9984228"/>
                  <a:pt x="7731922" y="10003324"/>
                  <a:pt x="7750437" y="10003758"/>
                </a:cubicBezTo>
                <a:cubicBezTo>
                  <a:pt x="7749867" y="10027992"/>
                  <a:pt x="7746155" y="10049230"/>
                  <a:pt x="7739004" y="10067072"/>
                </a:cubicBezTo>
                <a:close/>
                <a:moveTo>
                  <a:pt x="6401682" y="13093938"/>
                </a:moveTo>
                <a:cubicBezTo>
                  <a:pt x="6401457" y="13087884"/>
                  <a:pt x="6388043" y="13081690"/>
                  <a:pt x="6388079" y="13097763"/>
                </a:cubicBezTo>
                <a:cubicBezTo>
                  <a:pt x="6390645" y="13098420"/>
                  <a:pt x="6393783" y="13098855"/>
                  <a:pt x="6396524" y="13099115"/>
                </a:cubicBezTo>
                <a:cubicBezTo>
                  <a:pt x="6400367" y="13097958"/>
                  <a:pt x="6401757" y="13095956"/>
                  <a:pt x="6401682" y="13093938"/>
                </a:cubicBezTo>
                <a:close/>
                <a:moveTo>
                  <a:pt x="9585737" y="5888444"/>
                </a:moveTo>
                <a:cubicBezTo>
                  <a:pt x="9592009" y="5880710"/>
                  <a:pt x="9581795" y="5879061"/>
                  <a:pt x="9580598" y="5874232"/>
                </a:cubicBezTo>
                <a:cubicBezTo>
                  <a:pt x="9576448" y="5881473"/>
                  <a:pt x="9578219" y="5886077"/>
                  <a:pt x="9585737" y="5888444"/>
                </a:cubicBezTo>
                <a:close/>
                <a:moveTo>
                  <a:pt x="9709674" y="5608929"/>
                </a:moveTo>
                <a:lnTo>
                  <a:pt x="9693292" y="5601691"/>
                </a:lnTo>
                <a:cubicBezTo>
                  <a:pt x="9684106" y="5609512"/>
                  <a:pt x="9710477" y="5621164"/>
                  <a:pt x="9709674" y="5608929"/>
                </a:cubicBezTo>
                <a:close/>
                <a:moveTo>
                  <a:pt x="10921695" y="2869242"/>
                </a:moveTo>
                <a:cubicBezTo>
                  <a:pt x="10922883" y="2865477"/>
                  <a:pt x="10923671" y="2861535"/>
                  <a:pt x="10924460" y="2857594"/>
                </a:cubicBezTo>
                <a:cubicBezTo>
                  <a:pt x="10914711" y="2849473"/>
                  <a:pt x="10909135" y="2871795"/>
                  <a:pt x="10921695" y="2869242"/>
                </a:cubicBezTo>
                <a:close/>
                <a:moveTo>
                  <a:pt x="8551394" y="8234967"/>
                </a:moveTo>
                <a:cubicBezTo>
                  <a:pt x="8541638" y="8226848"/>
                  <a:pt x="8545452" y="8212823"/>
                  <a:pt x="8535473" y="8204130"/>
                </a:cubicBezTo>
                <a:cubicBezTo>
                  <a:pt x="8523696" y="8218920"/>
                  <a:pt x="8536639" y="8244634"/>
                  <a:pt x="8551394" y="8234967"/>
                </a:cubicBezTo>
                <a:close/>
                <a:moveTo>
                  <a:pt x="10133422" y="4654511"/>
                </a:moveTo>
                <a:cubicBezTo>
                  <a:pt x="10123440" y="4637240"/>
                  <a:pt x="10134689" y="4598853"/>
                  <a:pt x="10108467" y="4596792"/>
                </a:cubicBezTo>
                <a:cubicBezTo>
                  <a:pt x="10100574" y="4607115"/>
                  <a:pt x="10111512" y="4620065"/>
                  <a:pt x="10116531" y="4631331"/>
                </a:cubicBezTo>
                <a:cubicBezTo>
                  <a:pt x="10119466" y="4639771"/>
                  <a:pt x="10122305" y="4666743"/>
                  <a:pt x="10133422" y="4654511"/>
                </a:cubicBezTo>
                <a:close/>
                <a:moveTo>
                  <a:pt x="6316753" y="13293659"/>
                </a:moveTo>
                <a:cubicBezTo>
                  <a:pt x="6317454" y="13271608"/>
                  <a:pt x="6300960" y="13248621"/>
                  <a:pt x="6302122" y="13215831"/>
                </a:cubicBezTo>
                <a:cubicBezTo>
                  <a:pt x="6303543" y="13180302"/>
                  <a:pt x="6320826" y="13142264"/>
                  <a:pt x="6325552" y="13102486"/>
                </a:cubicBezTo>
                <a:cubicBezTo>
                  <a:pt x="6246483" y="13083251"/>
                  <a:pt x="6155920" y="13100802"/>
                  <a:pt x="6091359" y="13067043"/>
                </a:cubicBezTo>
                <a:cubicBezTo>
                  <a:pt x="6098182" y="13054833"/>
                  <a:pt x="6094410" y="13028903"/>
                  <a:pt x="6110075" y="13018222"/>
                </a:cubicBezTo>
                <a:cubicBezTo>
                  <a:pt x="6179391" y="13025061"/>
                  <a:pt x="6252201" y="13051998"/>
                  <a:pt x="6334250" y="13060181"/>
                </a:cubicBezTo>
                <a:cubicBezTo>
                  <a:pt x="6349066" y="12929710"/>
                  <a:pt x="6378820" y="12818208"/>
                  <a:pt x="6408341" y="12701847"/>
                </a:cubicBezTo>
                <a:cubicBezTo>
                  <a:pt x="6332090" y="12696701"/>
                  <a:pt x="6228377" y="12704160"/>
                  <a:pt x="6172351" y="12653240"/>
                </a:cubicBezTo>
                <a:cubicBezTo>
                  <a:pt x="6182081" y="12636605"/>
                  <a:pt x="6184669" y="12609203"/>
                  <a:pt x="6203669" y="12607132"/>
                </a:cubicBezTo>
                <a:cubicBezTo>
                  <a:pt x="6265347" y="12617257"/>
                  <a:pt x="6371684" y="12636171"/>
                  <a:pt x="6423909" y="12648304"/>
                </a:cubicBezTo>
                <a:cubicBezTo>
                  <a:pt x="6451013" y="12595577"/>
                  <a:pt x="6476209" y="12539628"/>
                  <a:pt x="6511695" y="12499168"/>
                </a:cubicBezTo>
                <a:cubicBezTo>
                  <a:pt x="6440322" y="12481905"/>
                  <a:pt x="6379663" y="12472706"/>
                  <a:pt x="6322743" y="12456120"/>
                </a:cubicBezTo>
                <a:cubicBezTo>
                  <a:pt x="6284176" y="12444313"/>
                  <a:pt x="6251997" y="12423434"/>
                  <a:pt x="6224284" y="12422607"/>
                </a:cubicBezTo>
                <a:cubicBezTo>
                  <a:pt x="6170978" y="12420463"/>
                  <a:pt x="6142300" y="12481059"/>
                  <a:pt x="6123799" y="12546626"/>
                </a:cubicBezTo>
                <a:cubicBezTo>
                  <a:pt x="6097145" y="12641419"/>
                  <a:pt x="6074146" y="12788257"/>
                  <a:pt x="6055306" y="12879365"/>
                </a:cubicBezTo>
                <a:cubicBezTo>
                  <a:pt x="6023530" y="13034219"/>
                  <a:pt x="5977327" y="13180794"/>
                  <a:pt x="6002795" y="13281489"/>
                </a:cubicBezTo>
                <a:cubicBezTo>
                  <a:pt x="6010592" y="13289692"/>
                  <a:pt x="6027833" y="13291601"/>
                  <a:pt x="6029233" y="13304589"/>
                </a:cubicBezTo>
                <a:cubicBezTo>
                  <a:pt x="6106506" y="13331120"/>
                  <a:pt x="6153880" y="13290679"/>
                  <a:pt x="6212871" y="13285344"/>
                </a:cubicBezTo>
                <a:cubicBezTo>
                  <a:pt x="6243936" y="13282894"/>
                  <a:pt x="6276308" y="13291488"/>
                  <a:pt x="6316753" y="13293659"/>
                </a:cubicBezTo>
                <a:close/>
                <a:moveTo>
                  <a:pt x="9602169" y="5868482"/>
                </a:moveTo>
                <a:cubicBezTo>
                  <a:pt x="9610114" y="5850501"/>
                  <a:pt x="9603472" y="5837538"/>
                  <a:pt x="9589185" y="5827881"/>
                </a:cubicBezTo>
                <a:cubicBezTo>
                  <a:pt x="9589682" y="5842906"/>
                  <a:pt x="9592478" y="5857037"/>
                  <a:pt x="9602169" y="5868482"/>
                </a:cubicBezTo>
                <a:close/>
                <a:moveTo>
                  <a:pt x="10486846" y="3869269"/>
                </a:moveTo>
                <a:cubicBezTo>
                  <a:pt x="10487052" y="3866464"/>
                  <a:pt x="10486073" y="3863769"/>
                  <a:pt x="10483397" y="3861753"/>
                </a:cubicBezTo>
                <a:cubicBezTo>
                  <a:pt x="10477396" y="3866723"/>
                  <a:pt x="10472549" y="3875539"/>
                  <a:pt x="10466816" y="3882058"/>
                </a:cubicBezTo>
                <a:cubicBezTo>
                  <a:pt x="10474942" y="3887077"/>
                  <a:pt x="10486228" y="3877682"/>
                  <a:pt x="10486846" y="3869269"/>
                </a:cubicBezTo>
                <a:close/>
                <a:moveTo>
                  <a:pt x="8220101" y="9000426"/>
                </a:moveTo>
                <a:cubicBezTo>
                  <a:pt x="8212104" y="8993971"/>
                  <a:pt x="8214417" y="8980994"/>
                  <a:pt x="8202390" y="8976978"/>
                </a:cubicBezTo>
                <a:cubicBezTo>
                  <a:pt x="8196143" y="8990218"/>
                  <a:pt x="8211985" y="9006608"/>
                  <a:pt x="8220101" y="9000426"/>
                </a:cubicBezTo>
                <a:close/>
                <a:moveTo>
                  <a:pt x="10733444" y="3312446"/>
                </a:moveTo>
                <a:cubicBezTo>
                  <a:pt x="10724281" y="3308397"/>
                  <a:pt x="10714405" y="3301654"/>
                  <a:pt x="10709738" y="3310062"/>
                </a:cubicBezTo>
                <a:cubicBezTo>
                  <a:pt x="10718900" y="3314110"/>
                  <a:pt x="10729175" y="3321030"/>
                  <a:pt x="10733444" y="3312446"/>
                </a:cubicBezTo>
                <a:close/>
                <a:moveTo>
                  <a:pt x="7577765" y="10454705"/>
                </a:moveTo>
                <a:cubicBezTo>
                  <a:pt x="7580993" y="10449343"/>
                  <a:pt x="7583142" y="10444013"/>
                  <a:pt x="7583437" y="10438665"/>
                </a:cubicBezTo>
                <a:cubicBezTo>
                  <a:pt x="7575952" y="10448016"/>
                  <a:pt x="7566089" y="10459626"/>
                  <a:pt x="7557665" y="10471400"/>
                </a:cubicBezTo>
                <a:lnTo>
                  <a:pt x="7551800" y="10482948"/>
                </a:lnTo>
                <a:lnTo>
                  <a:pt x="7540536" y="10505121"/>
                </a:lnTo>
                <a:lnTo>
                  <a:pt x="7554999" y="10485409"/>
                </a:lnTo>
                <a:lnTo>
                  <a:pt x="7565621" y="10470930"/>
                </a:lnTo>
                <a:cubicBezTo>
                  <a:pt x="7570231" y="10465458"/>
                  <a:pt x="7574537" y="10460066"/>
                  <a:pt x="7577765" y="10454705"/>
                </a:cubicBezTo>
                <a:close/>
                <a:moveTo>
                  <a:pt x="6804138" y="12206218"/>
                </a:moveTo>
                <a:cubicBezTo>
                  <a:pt x="6786657" y="12203726"/>
                  <a:pt x="6771182" y="12206402"/>
                  <a:pt x="6757980" y="12215792"/>
                </a:cubicBezTo>
                <a:cubicBezTo>
                  <a:pt x="6778979" y="12226496"/>
                  <a:pt x="6790397" y="12212514"/>
                  <a:pt x="6804138" y="12206218"/>
                </a:cubicBezTo>
                <a:close/>
                <a:moveTo>
                  <a:pt x="10385726" y="4101105"/>
                </a:moveTo>
                <a:cubicBezTo>
                  <a:pt x="10383781" y="4072137"/>
                  <a:pt x="10386826" y="4041564"/>
                  <a:pt x="10367484" y="4019678"/>
                </a:cubicBezTo>
                <a:cubicBezTo>
                  <a:pt x="10357550" y="4052925"/>
                  <a:pt x="10367532" y="4078774"/>
                  <a:pt x="10385726" y="4101105"/>
                </a:cubicBezTo>
                <a:close/>
                <a:moveTo>
                  <a:pt x="10450008" y="3955620"/>
                </a:moveTo>
                <a:cubicBezTo>
                  <a:pt x="10435246" y="3952432"/>
                  <a:pt x="10413561" y="3930464"/>
                  <a:pt x="10406784" y="3947955"/>
                </a:cubicBezTo>
                <a:cubicBezTo>
                  <a:pt x="10417542" y="3961284"/>
                  <a:pt x="10431142" y="3956336"/>
                  <a:pt x="10439780" y="3970157"/>
                </a:cubicBezTo>
                <a:cubicBezTo>
                  <a:pt x="10443753" y="3967624"/>
                  <a:pt x="10447458" y="3963545"/>
                  <a:pt x="10450008" y="3955620"/>
                </a:cubicBezTo>
                <a:close/>
                <a:moveTo>
                  <a:pt x="10643736" y="3524098"/>
                </a:moveTo>
                <a:cubicBezTo>
                  <a:pt x="10632489" y="3517224"/>
                  <a:pt x="10613742" y="3537021"/>
                  <a:pt x="10631400" y="3543396"/>
                </a:cubicBezTo>
                <a:cubicBezTo>
                  <a:pt x="10640238" y="3540637"/>
                  <a:pt x="10632203" y="3527569"/>
                  <a:pt x="10643736" y="3524098"/>
                </a:cubicBezTo>
                <a:close/>
                <a:moveTo>
                  <a:pt x="8924667" y="7414779"/>
                </a:moveTo>
                <a:cubicBezTo>
                  <a:pt x="8923970" y="7410409"/>
                  <a:pt x="8920590" y="7407018"/>
                  <a:pt x="8915459" y="7408900"/>
                </a:cubicBezTo>
                <a:cubicBezTo>
                  <a:pt x="8919316" y="7414839"/>
                  <a:pt x="8907783" y="7420407"/>
                  <a:pt x="8917792" y="7426502"/>
                </a:cubicBezTo>
                <a:cubicBezTo>
                  <a:pt x="8923386" y="7424481"/>
                  <a:pt x="8925365" y="7419147"/>
                  <a:pt x="8924667" y="7414779"/>
                </a:cubicBezTo>
                <a:close/>
                <a:moveTo>
                  <a:pt x="10214642" y="4496546"/>
                </a:moveTo>
                <a:cubicBezTo>
                  <a:pt x="10219533" y="4488707"/>
                  <a:pt x="10219609" y="4482073"/>
                  <a:pt x="10210893" y="4479174"/>
                </a:cubicBezTo>
                <a:cubicBezTo>
                  <a:pt x="10206798" y="4487365"/>
                  <a:pt x="10211095" y="4491646"/>
                  <a:pt x="10214642" y="4496546"/>
                </a:cubicBezTo>
                <a:close/>
                <a:moveTo>
                  <a:pt x="9977157" y="5042650"/>
                </a:moveTo>
                <a:cubicBezTo>
                  <a:pt x="9981206" y="5033487"/>
                  <a:pt x="9984781" y="5024589"/>
                  <a:pt x="9985074" y="5016921"/>
                </a:cubicBezTo>
                <a:lnTo>
                  <a:pt x="9979577" y="5008344"/>
                </a:lnTo>
                <a:lnTo>
                  <a:pt x="9974574" y="5000538"/>
                </a:lnTo>
                <a:lnTo>
                  <a:pt x="9973310" y="4998568"/>
                </a:lnTo>
                <a:lnTo>
                  <a:pt x="9972739" y="5002548"/>
                </a:lnTo>
                <a:lnTo>
                  <a:pt x="9971958" y="5007995"/>
                </a:lnTo>
                <a:lnTo>
                  <a:pt x="9969850" y="5022694"/>
                </a:lnTo>
                <a:cubicBezTo>
                  <a:pt x="9971041" y="5029829"/>
                  <a:pt x="9974027" y="5036268"/>
                  <a:pt x="9977157" y="5042650"/>
                </a:cubicBezTo>
                <a:close/>
                <a:moveTo>
                  <a:pt x="10153384" y="4643805"/>
                </a:moveTo>
                <a:cubicBezTo>
                  <a:pt x="10147012" y="4640990"/>
                  <a:pt x="10153275" y="4633280"/>
                  <a:pt x="10143457" y="4631799"/>
                </a:cubicBezTo>
                <a:cubicBezTo>
                  <a:pt x="10137899" y="4637914"/>
                  <a:pt x="10149595" y="4650227"/>
                  <a:pt x="10153384" y="4643805"/>
                </a:cubicBezTo>
                <a:close/>
                <a:moveTo>
                  <a:pt x="7453821" y="10753897"/>
                </a:moveTo>
                <a:cubicBezTo>
                  <a:pt x="7449189" y="10733239"/>
                  <a:pt x="7440541" y="10712568"/>
                  <a:pt x="7433974" y="10690817"/>
                </a:cubicBezTo>
                <a:cubicBezTo>
                  <a:pt x="7427784" y="10669965"/>
                  <a:pt x="7427414" y="10644363"/>
                  <a:pt x="7410956" y="10630750"/>
                </a:cubicBezTo>
                <a:cubicBezTo>
                  <a:pt x="7422861" y="10674341"/>
                  <a:pt x="7432446" y="10719956"/>
                  <a:pt x="7453821" y="10753897"/>
                </a:cubicBezTo>
                <a:close/>
                <a:moveTo>
                  <a:pt x="9632247" y="5827328"/>
                </a:moveTo>
                <a:cubicBezTo>
                  <a:pt x="9628526" y="5818522"/>
                  <a:pt x="9607160" y="5803351"/>
                  <a:pt x="9594651" y="5806896"/>
                </a:cubicBezTo>
                <a:cubicBezTo>
                  <a:pt x="9603719" y="5813291"/>
                  <a:pt x="9618986" y="5831498"/>
                  <a:pt x="9632247" y="5827328"/>
                </a:cubicBezTo>
                <a:close/>
                <a:moveTo>
                  <a:pt x="10425960" y="4033104"/>
                </a:moveTo>
                <a:lnTo>
                  <a:pt x="10411277" y="4009993"/>
                </a:lnTo>
                <a:lnTo>
                  <a:pt x="10406206" y="4002010"/>
                </a:lnTo>
                <a:lnTo>
                  <a:pt x="10416497" y="4008838"/>
                </a:lnTo>
                <a:lnTo>
                  <a:pt x="10423223" y="4013301"/>
                </a:lnTo>
                <a:close/>
                <a:moveTo>
                  <a:pt x="8538212" y="8305787"/>
                </a:moveTo>
                <a:cubicBezTo>
                  <a:pt x="8532080" y="8295937"/>
                  <a:pt x="8542215" y="8279469"/>
                  <a:pt x="8529187" y="8272285"/>
                </a:cubicBezTo>
                <a:cubicBezTo>
                  <a:pt x="8516437" y="8287121"/>
                  <a:pt x="8523632" y="8315056"/>
                  <a:pt x="8538212" y="8305787"/>
                </a:cubicBezTo>
                <a:close/>
                <a:moveTo>
                  <a:pt x="7776746" y="10033526"/>
                </a:moveTo>
                <a:cubicBezTo>
                  <a:pt x="7770426" y="10006816"/>
                  <a:pt x="7789392" y="9975469"/>
                  <a:pt x="7773126" y="9960299"/>
                </a:cubicBezTo>
                <a:cubicBezTo>
                  <a:pt x="7772339" y="9974561"/>
                  <a:pt x="7770207" y="10020419"/>
                  <a:pt x="7776746" y="10033526"/>
                </a:cubicBezTo>
                <a:close/>
                <a:moveTo>
                  <a:pt x="10947567" y="2863514"/>
                </a:moveTo>
                <a:cubicBezTo>
                  <a:pt x="10943804" y="2862328"/>
                  <a:pt x="10939864" y="2861540"/>
                  <a:pt x="10936102" y="2860354"/>
                </a:cubicBezTo>
                <a:cubicBezTo>
                  <a:pt x="10935137" y="2864694"/>
                  <a:pt x="10934125" y="2868061"/>
                  <a:pt x="10933337" y="2872002"/>
                </a:cubicBezTo>
                <a:cubicBezTo>
                  <a:pt x="10935505" y="2872484"/>
                  <a:pt x="10937897" y="2873540"/>
                  <a:pt x="10940464" y="2874198"/>
                </a:cubicBezTo>
                <a:cubicBezTo>
                  <a:pt x="10942180" y="2869236"/>
                  <a:pt x="10947092" y="2869977"/>
                  <a:pt x="10947567" y="2863514"/>
                </a:cubicBezTo>
                <a:close/>
                <a:moveTo>
                  <a:pt x="10402863" y="4096766"/>
                </a:moveTo>
                <a:cubicBezTo>
                  <a:pt x="10408140" y="4080518"/>
                  <a:pt x="10408641" y="4062160"/>
                  <a:pt x="10405553" y="4044121"/>
                </a:cubicBezTo>
                <a:lnTo>
                  <a:pt x="10394271" y="4013754"/>
                </a:lnTo>
                <a:lnTo>
                  <a:pt x="10386707" y="3993394"/>
                </a:lnTo>
                <a:lnTo>
                  <a:pt x="10382018" y="4016464"/>
                </a:lnTo>
                <a:lnTo>
                  <a:pt x="10380641" y="4023236"/>
                </a:lnTo>
                <a:cubicBezTo>
                  <a:pt x="10380249" y="4050866"/>
                  <a:pt x="10394574" y="4072738"/>
                  <a:pt x="10402863" y="4096766"/>
                </a:cubicBezTo>
                <a:close/>
                <a:moveTo>
                  <a:pt x="10016849" y="4971133"/>
                </a:moveTo>
                <a:cubicBezTo>
                  <a:pt x="10007357" y="4955987"/>
                  <a:pt x="10022737" y="4930873"/>
                  <a:pt x="10000036" y="4920842"/>
                </a:cubicBezTo>
                <a:cubicBezTo>
                  <a:pt x="9997773" y="4938892"/>
                  <a:pt x="9998278" y="4970070"/>
                  <a:pt x="10016849" y="4971133"/>
                </a:cubicBezTo>
                <a:close/>
                <a:moveTo>
                  <a:pt x="10062799" y="4867138"/>
                </a:moveTo>
                <a:cubicBezTo>
                  <a:pt x="10065946" y="4849242"/>
                  <a:pt x="10066386" y="4831816"/>
                  <a:pt x="10063635" y="4815956"/>
                </a:cubicBezTo>
                <a:lnTo>
                  <a:pt x="10049465" y="4783619"/>
                </a:lnTo>
                <a:lnTo>
                  <a:pt x="10047944" y="4780149"/>
                </a:lnTo>
                <a:lnTo>
                  <a:pt x="10052766" y="4773166"/>
                </a:lnTo>
                <a:lnTo>
                  <a:pt x="10071344" y="4746264"/>
                </a:lnTo>
                <a:lnTo>
                  <a:pt x="10072728" y="4747705"/>
                </a:lnTo>
                <a:lnTo>
                  <a:pt x="10076953" y="4738142"/>
                </a:lnTo>
                <a:lnTo>
                  <a:pt x="10071344" y="4746264"/>
                </a:lnTo>
                <a:lnTo>
                  <a:pt x="10067062" y="4741809"/>
                </a:lnTo>
                <a:cubicBezTo>
                  <a:pt x="10065141" y="4739828"/>
                  <a:pt x="10064152" y="4737487"/>
                  <a:pt x="10066997" y="4733743"/>
                </a:cubicBezTo>
                <a:lnTo>
                  <a:pt x="10063349" y="4739656"/>
                </a:lnTo>
                <a:lnTo>
                  <a:pt x="10033142" y="4788612"/>
                </a:lnTo>
                <a:lnTo>
                  <a:pt x="10023586" y="4780281"/>
                </a:lnTo>
                <a:cubicBezTo>
                  <a:pt x="10028013" y="4783190"/>
                  <a:pt x="10022852" y="4789482"/>
                  <a:pt x="10020961" y="4794838"/>
                </a:cubicBezTo>
                <a:lnTo>
                  <a:pt x="10025349" y="4801242"/>
                </a:lnTo>
                <a:lnTo>
                  <a:pt x="9999178" y="4843657"/>
                </a:lnTo>
                <a:lnTo>
                  <a:pt x="9997761" y="4835901"/>
                </a:lnTo>
                <a:cubicBezTo>
                  <a:pt x="9993000" y="4812604"/>
                  <a:pt x="9986423" y="4790054"/>
                  <a:pt x="9973958" y="4769784"/>
                </a:cubicBezTo>
                <a:cubicBezTo>
                  <a:pt x="9964590" y="4794219"/>
                  <a:pt x="9976647" y="4810023"/>
                  <a:pt x="9982961" y="4828053"/>
                </a:cubicBezTo>
                <a:lnTo>
                  <a:pt x="9985585" y="4865686"/>
                </a:lnTo>
                <a:lnTo>
                  <a:pt x="9972894" y="4886255"/>
                </a:lnTo>
                <a:lnTo>
                  <a:pt x="9964295" y="4897856"/>
                </a:lnTo>
                <a:lnTo>
                  <a:pt x="9964262" y="4900244"/>
                </a:lnTo>
                <a:lnTo>
                  <a:pt x="9958014" y="4910372"/>
                </a:lnTo>
                <a:cubicBezTo>
                  <a:pt x="9947872" y="4902082"/>
                  <a:pt x="9950225" y="4906454"/>
                  <a:pt x="9939907" y="4898563"/>
                </a:cubicBezTo>
                <a:cubicBezTo>
                  <a:pt x="9924952" y="4936719"/>
                  <a:pt x="9948475" y="4959971"/>
                  <a:pt x="9953796" y="4989945"/>
                </a:cubicBezTo>
                <a:cubicBezTo>
                  <a:pt x="9959769" y="4992585"/>
                  <a:pt x="9963790" y="4991027"/>
                  <a:pt x="9966745" y="4987570"/>
                </a:cubicBezTo>
                <a:cubicBezTo>
                  <a:pt x="9951049" y="4964919"/>
                  <a:pt x="9945069" y="4937513"/>
                  <a:pt x="9958014" y="4910372"/>
                </a:cubicBezTo>
                <a:lnTo>
                  <a:pt x="9964248" y="4901345"/>
                </a:lnTo>
                <a:lnTo>
                  <a:pt x="9964082" y="4913471"/>
                </a:lnTo>
                <a:cubicBezTo>
                  <a:pt x="9966253" y="4923774"/>
                  <a:pt x="9972515" y="4932495"/>
                  <a:pt x="9979675" y="4931373"/>
                </a:cubicBezTo>
                <a:cubicBezTo>
                  <a:pt x="9977296" y="4924368"/>
                  <a:pt x="9978694" y="4915818"/>
                  <a:pt x="9979158" y="4907630"/>
                </a:cubicBezTo>
                <a:lnTo>
                  <a:pt x="9973555" y="4887867"/>
                </a:lnTo>
                <a:lnTo>
                  <a:pt x="9985887" y="4870010"/>
                </a:lnTo>
                <a:lnTo>
                  <a:pt x="9986165" y="4873996"/>
                </a:lnTo>
                <a:cubicBezTo>
                  <a:pt x="9988378" y="4888784"/>
                  <a:pt x="9992837" y="4902661"/>
                  <a:pt x="10002852" y="4914469"/>
                </a:cubicBezTo>
                <a:cubicBezTo>
                  <a:pt x="10004613" y="4910483"/>
                  <a:pt x="10008772" y="4911845"/>
                  <a:pt x="10010662" y="4906489"/>
                </a:cubicBezTo>
                <a:lnTo>
                  <a:pt x="10000205" y="4849276"/>
                </a:lnTo>
                <a:lnTo>
                  <a:pt x="10019883" y="4820782"/>
                </a:lnTo>
                <a:lnTo>
                  <a:pt x="10017462" y="4863358"/>
                </a:lnTo>
                <a:lnTo>
                  <a:pt x="10018881" y="4880465"/>
                </a:lnTo>
                <a:lnTo>
                  <a:pt x="10019406" y="4886800"/>
                </a:lnTo>
                <a:lnTo>
                  <a:pt x="10025450" y="4899096"/>
                </a:lnTo>
                <a:lnTo>
                  <a:pt x="10029410" y="4907151"/>
                </a:lnTo>
                <a:lnTo>
                  <a:pt x="10032496" y="4893067"/>
                </a:lnTo>
                <a:lnTo>
                  <a:pt x="10035254" y="4880476"/>
                </a:lnTo>
                <a:cubicBezTo>
                  <a:pt x="10035600" y="4872235"/>
                  <a:pt x="10034578" y="4864551"/>
                  <a:pt x="10032886" y="4857135"/>
                </a:cubicBezTo>
                <a:lnTo>
                  <a:pt x="10029713" y="4846165"/>
                </a:lnTo>
                <a:lnTo>
                  <a:pt x="10021637" y="4818243"/>
                </a:lnTo>
                <a:lnTo>
                  <a:pt x="10029347" y="4807078"/>
                </a:lnTo>
                <a:lnTo>
                  <a:pt x="10032577" y="4811794"/>
                </a:lnTo>
                <a:lnTo>
                  <a:pt x="10035602" y="4827517"/>
                </a:lnTo>
                <a:lnTo>
                  <a:pt x="10036762" y="4833549"/>
                </a:lnTo>
                <a:cubicBezTo>
                  <a:pt x="10038654" y="4848254"/>
                  <a:pt x="10040328" y="4861972"/>
                  <a:pt x="10051257" y="4866325"/>
                </a:cubicBezTo>
                <a:cubicBezTo>
                  <a:pt x="10051404" y="4850911"/>
                  <a:pt x="10051244" y="4832149"/>
                  <a:pt x="10047669" y="4815866"/>
                </a:cubicBezTo>
                <a:lnTo>
                  <a:pt x="10043085" y="4803823"/>
                </a:lnTo>
                <a:lnTo>
                  <a:pt x="10039356" y="4794028"/>
                </a:lnTo>
                <a:lnTo>
                  <a:pt x="10038734" y="4793485"/>
                </a:lnTo>
                <a:lnTo>
                  <a:pt x="10046312" y="4782512"/>
                </a:lnTo>
                <a:lnTo>
                  <a:pt x="10047267" y="4790579"/>
                </a:lnTo>
                <a:lnTo>
                  <a:pt x="10050981" y="4821972"/>
                </a:lnTo>
                <a:cubicBezTo>
                  <a:pt x="10054460" y="4837261"/>
                  <a:pt x="10058966" y="4852110"/>
                  <a:pt x="10062799" y="4867138"/>
                </a:cubicBezTo>
                <a:close/>
                <a:moveTo>
                  <a:pt x="9830112" y="5402213"/>
                </a:moveTo>
                <a:cubicBezTo>
                  <a:pt x="9821085" y="5377307"/>
                  <a:pt x="9816257" y="5350453"/>
                  <a:pt x="9796485" y="5329356"/>
                </a:cubicBezTo>
                <a:cubicBezTo>
                  <a:pt x="9793266" y="5359310"/>
                  <a:pt x="9812064" y="5380452"/>
                  <a:pt x="9820915" y="5405757"/>
                </a:cubicBezTo>
                <a:cubicBezTo>
                  <a:pt x="9824507" y="5407343"/>
                  <a:pt x="9828849" y="5408311"/>
                  <a:pt x="9830112" y="5402213"/>
                </a:cubicBezTo>
                <a:close/>
                <a:moveTo>
                  <a:pt x="9952607" y="5125146"/>
                </a:moveTo>
                <a:cubicBezTo>
                  <a:pt x="9947773" y="5117772"/>
                  <a:pt x="9953675" y="5106569"/>
                  <a:pt x="9938902" y="5103375"/>
                </a:cubicBezTo>
                <a:cubicBezTo>
                  <a:pt x="9935029" y="5112141"/>
                  <a:pt x="9945585" y="5129187"/>
                  <a:pt x="9952607" y="5125146"/>
                </a:cubicBezTo>
                <a:close/>
                <a:moveTo>
                  <a:pt x="8444944" y="8543215"/>
                </a:moveTo>
                <a:cubicBezTo>
                  <a:pt x="8440874" y="8548139"/>
                  <a:pt x="8434794" y="8546893"/>
                  <a:pt x="8431121" y="8551991"/>
                </a:cubicBezTo>
                <a:cubicBezTo>
                  <a:pt x="8387902" y="8527614"/>
                  <a:pt x="8290194" y="8534374"/>
                  <a:pt x="8305656" y="8476871"/>
                </a:cubicBezTo>
                <a:cubicBezTo>
                  <a:pt x="8349784" y="8476684"/>
                  <a:pt x="8402757" y="8497209"/>
                  <a:pt x="8443842" y="8512481"/>
                </a:cubicBezTo>
                <a:cubicBezTo>
                  <a:pt x="8453369" y="8526293"/>
                  <a:pt x="8431976" y="8530764"/>
                  <a:pt x="8444944" y="8543215"/>
                </a:cubicBezTo>
                <a:close/>
                <a:moveTo>
                  <a:pt x="8053884" y="9430823"/>
                </a:moveTo>
                <a:cubicBezTo>
                  <a:pt x="8041026" y="9425898"/>
                  <a:pt x="8060366" y="9402334"/>
                  <a:pt x="8037651" y="9403516"/>
                </a:cubicBezTo>
                <a:cubicBezTo>
                  <a:pt x="8028248" y="9409207"/>
                  <a:pt x="8038626" y="9420997"/>
                  <a:pt x="8038641" y="9430589"/>
                </a:cubicBezTo>
                <a:cubicBezTo>
                  <a:pt x="8044257" y="9431707"/>
                  <a:pt x="8051499" y="9435513"/>
                  <a:pt x="8053884" y="9430823"/>
                </a:cubicBezTo>
                <a:close/>
                <a:moveTo>
                  <a:pt x="6839544" y="12180001"/>
                </a:moveTo>
                <a:lnTo>
                  <a:pt x="6819613" y="12171194"/>
                </a:lnTo>
                <a:cubicBezTo>
                  <a:pt x="6807631" y="12189685"/>
                  <a:pt x="6833929" y="12197023"/>
                  <a:pt x="6839544" y="12180001"/>
                </a:cubicBezTo>
                <a:close/>
                <a:moveTo>
                  <a:pt x="10582750" y="3708463"/>
                </a:moveTo>
                <a:cubicBezTo>
                  <a:pt x="10608581" y="3579954"/>
                  <a:pt x="10622750" y="3456286"/>
                  <a:pt x="10654148" y="3325954"/>
                </a:cubicBezTo>
                <a:cubicBezTo>
                  <a:pt x="10599717" y="3345689"/>
                  <a:pt x="10550356" y="3377659"/>
                  <a:pt x="10498149" y="3403136"/>
                </a:cubicBezTo>
                <a:cubicBezTo>
                  <a:pt x="10445193" y="3429234"/>
                  <a:pt x="10392986" y="3454711"/>
                  <a:pt x="10338964" y="3478910"/>
                </a:cubicBezTo>
                <a:cubicBezTo>
                  <a:pt x="10399649" y="3561407"/>
                  <a:pt x="10455863" y="3660489"/>
                  <a:pt x="10582750" y="3708463"/>
                </a:cubicBezTo>
                <a:close/>
                <a:moveTo>
                  <a:pt x="8950670" y="7404823"/>
                </a:moveTo>
                <a:cubicBezTo>
                  <a:pt x="8946813" y="7398885"/>
                  <a:pt x="8953124" y="7392877"/>
                  <a:pt x="8948954" y="7387235"/>
                </a:cubicBezTo>
                <a:cubicBezTo>
                  <a:pt x="8942076" y="7391377"/>
                  <a:pt x="8941955" y="7408318"/>
                  <a:pt x="8950670" y="7404823"/>
                </a:cubicBezTo>
                <a:close/>
                <a:moveTo>
                  <a:pt x="6328926" y="13340428"/>
                </a:moveTo>
                <a:cubicBezTo>
                  <a:pt x="6308221" y="13331280"/>
                  <a:pt x="6296561" y="13315661"/>
                  <a:pt x="6279606" y="13303412"/>
                </a:cubicBezTo>
                <a:cubicBezTo>
                  <a:pt x="6278285" y="13324713"/>
                  <a:pt x="6319048" y="13349860"/>
                  <a:pt x="6328926" y="13340428"/>
                </a:cubicBezTo>
                <a:close/>
                <a:moveTo>
                  <a:pt x="6117442" y="13820378"/>
                </a:moveTo>
                <a:cubicBezTo>
                  <a:pt x="6094452" y="13812126"/>
                  <a:pt x="6060246" y="13809879"/>
                  <a:pt x="6057623" y="13828733"/>
                </a:cubicBezTo>
                <a:cubicBezTo>
                  <a:pt x="6082649" y="13838837"/>
                  <a:pt x="6099070" y="13827509"/>
                  <a:pt x="6117442" y="13820378"/>
                </a:cubicBezTo>
                <a:close/>
                <a:moveTo>
                  <a:pt x="9823667" y="5434070"/>
                </a:moveTo>
                <a:cubicBezTo>
                  <a:pt x="9818688" y="5428068"/>
                  <a:pt x="9824806" y="5417459"/>
                  <a:pt x="9813329" y="5414290"/>
                </a:cubicBezTo>
                <a:cubicBezTo>
                  <a:pt x="9809990" y="5421847"/>
                  <a:pt x="9815364" y="5439910"/>
                  <a:pt x="9823667" y="5434070"/>
                </a:cubicBezTo>
                <a:close/>
                <a:moveTo>
                  <a:pt x="8386903" y="8686224"/>
                </a:moveTo>
                <a:lnTo>
                  <a:pt x="8381465" y="8698532"/>
                </a:lnTo>
                <a:cubicBezTo>
                  <a:pt x="8313669" y="8683289"/>
                  <a:pt x="8285538" y="8623402"/>
                  <a:pt x="8259957" y="8580303"/>
                </a:cubicBezTo>
                <a:cubicBezTo>
                  <a:pt x="8325248" y="8579728"/>
                  <a:pt x="8362921" y="8648102"/>
                  <a:pt x="8386903" y="8686224"/>
                </a:cubicBezTo>
                <a:close/>
                <a:moveTo>
                  <a:pt x="9727633" y="5655833"/>
                </a:moveTo>
                <a:cubicBezTo>
                  <a:pt x="9727932" y="5642185"/>
                  <a:pt x="9732834" y="5626766"/>
                  <a:pt x="9716453" y="5619528"/>
                </a:cubicBezTo>
                <a:cubicBezTo>
                  <a:pt x="9713675" y="5634461"/>
                  <a:pt x="9716428" y="5646605"/>
                  <a:pt x="9727633" y="5655833"/>
                </a:cubicBezTo>
                <a:close/>
                <a:moveTo>
                  <a:pt x="10399747" y="4138266"/>
                </a:moveTo>
                <a:cubicBezTo>
                  <a:pt x="10393106" y="4129614"/>
                  <a:pt x="10390835" y="4118607"/>
                  <a:pt x="10376907" y="4112453"/>
                </a:cubicBezTo>
                <a:cubicBezTo>
                  <a:pt x="10375864" y="4123426"/>
                  <a:pt x="10389910" y="4148688"/>
                  <a:pt x="10399747" y="4138266"/>
                </a:cubicBezTo>
                <a:close/>
                <a:moveTo>
                  <a:pt x="10012340" y="5015813"/>
                </a:moveTo>
                <a:lnTo>
                  <a:pt x="10011662" y="5009814"/>
                </a:lnTo>
                <a:lnTo>
                  <a:pt x="10009696" y="4992439"/>
                </a:lnTo>
                <a:cubicBezTo>
                  <a:pt x="10008100" y="4985008"/>
                  <a:pt x="10005478" y="4978015"/>
                  <a:pt x="10000889" y="4971702"/>
                </a:cubicBezTo>
                <a:cubicBezTo>
                  <a:pt x="9995135" y="4973683"/>
                  <a:pt x="9992071" y="4976644"/>
                  <a:pt x="9990594" y="4980257"/>
                </a:cubicBezTo>
                <a:lnTo>
                  <a:pt x="9990412" y="4983182"/>
                </a:lnTo>
                <a:lnTo>
                  <a:pt x="9989823" y="4992707"/>
                </a:lnTo>
                <a:cubicBezTo>
                  <a:pt x="9990418" y="4997285"/>
                  <a:pt x="9991498" y="5002182"/>
                  <a:pt x="9991958" y="5007066"/>
                </a:cubicBezTo>
                <a:lnTo>
                  <a:pt x="9991754" y="5008903"/>
                </a:lnTo>
                <a:lnTo>
                  <a:pt x="9990377" y="5021348"/>
                </a:lnTo>
                <a:cubicBezTo>
                  <a:pt x="10001864" y="5016898"/>
                  <a:pt x="10006559" y="5021354"/>
                  <a:pt x="10012340" y="5015813"/>
                </a:cubicBezTo>
                <a:close/>
                <a:moveTo>
                  <a:pt x="8577682" y="8270385"/>
                </a:moveTo>
                <a:cubicBezTo>
                  <a:pt x="8574789" y="8246733"/>
                  <a:pt x="8577244" y="8220683"/>
                  <a:pt x="8559808" y="8202982"/>
                </a:cubicBezTo>
                <a:cubicBezTo>
                  <a:pt x="8551782" y="8230854"/>
                  <a:pt x="8556973" y="8253619"/>
                  <a:pt x="8577682" y="8270385"/>
                </a:cubicBezTo>
                <a:close/>
                <a:moveTo>
                  <a:pt x="8915782" y="7506517"/>
                </a:moveTo>
                <a:cubicBezTo>
                  <a:pt x="8912890" y="7499058"/>
                  <a:pt x="8916469" y="7491445"/>
                  <a:pt x="8908652" y="7483865"/>
                </a:cubicBezTo>
                <a:cubicBezTo>
                  <a:pt x="8903272" y="7489587"/>
                  <a:pt x="8905887" y="7508125"/>
                  <a:pt x="8915782" y="7506517"/>
                </a:cubicBezTo>
                <a:close/>
                <a:moveTo>
                  <a:pt x="9970151" y="5120992"/>
                </a:moveTo>
                <a:cubicBezTo>
                  <a:pt x="9960097" y="5089880"/>
                  <a:pt x="9974914" y="5048804"/>
                  <a:pt x="9955671" y="5021252"/>
                </a:cubicBezTo>
                <a:cubicBezTo>
                  <a:pt x="9947746" y="5059658"/>
                  <a:pt x="9956651" y="5091215"/>
                  <a:pt x="9970151" y="5120992"/>
                </a:cubicBezTo>
                <a:close/>
                <a:moveTo>
                  <a:pt x="6326134" y="13368692"/>
                </a:moveTo>
                <a:cubicBezTo>
                  <a:pt x="6327629" y="13367330"/>
                  <a:pt x="6328962" y="13365659"/>
                  <a:pt x="6328975" y="13361859"/>
                </a:cubicBezTo>
                <a:cubicBezTo>
                  <a:pt x="6315447" y="13360163"/>
                  <a:pt x="6317585" y="13347786"/>
                  <a:pt x="6301408" y="13347776"/>
                </a:cubicBezTo>
                <a:cubicBezTo>
                  <a:pt x="6299188" y="13362495"/>
                  <a:pt x="6309985" y="13368217"/>
                  <a:pt x="6322329" y="13373671"/>
                </a:cubicBezTo>
                <a:cubicBezTo>
                  <a:pt x="6322986" y="13371106"/>
                  <a:pt x="6324641" y="13370053"/>
                  <a:pt x="6326134" y="13368692"/>
                </a:cubicBezTo>
                <a:close/>
                <a:moveTo>
                  <a:pt x="6969486" y="11913947"/>
                </a:moveTo>
                <a:cubicBezTo>
                  <a:pt x="6874872" y="11901635"/>
                  <a:pt x="6813275" y="11975265"/>
                  <a:pt x="6716258" y="11957609"/>
                </a:cubicBezTo>
                <a:cubicBezTo>
                  <a:pt x="6699481" y="11985873"/>
                  <a:pt x="6675576" y="11995766"/>
                  <a:pt x="6657510" y="12021558"/>
                </a:cubicBezTo>
                <a:cubicBezTo>
                  <a:pt x="6687396" y="12046654"/>
                  <a:pt x="6745194" y="12007499"/>
                  <a:pt x="6770941" y="12023632"/>
                </a:cubicBezTo>
                <a:cubicBezTo>
                  <a:pt x="6744457" y="12044752"/>
                  <a:pt x="6703047" y="12027406"/>
                  <a:pt x="6676515" y="12047556"/>
                </a:cubicBezTo>
                <a:cubicBezTo>
                  <a:pt x="6702345" y="12077520"/>
                  <a:pt x="6747986" y="12041079"/>
                  <a:pt x="6764646" y="12050819"/>
                </a:cubicBezTo>
                <a:cubicBezTo>
                  <a:pt x="6747635" y="12074223"/>
                  <a:pt x="6715745" y="12060132"/>
                  <a:pt x="6694771" y="12074173"/>
                </a:cubicBezTo>
                <a:cubicBezTo>
                  <a:pt x="6724018" y="12092090"/>
                  <a:pt x="6768272" y="12066335"/>
                  <a:pt x="6799592" y="12048777"/>
                </a:cubicBezTo>
                <a:lnTo>
                  <a:pt x="6819421" y="12038927"/>
                </a:lnTo>
                <a:lnTo>
                  <a:pt x="6821425" y="12039397"/>
                </a:lnTo>
                <a:cubicBezTo>
                  <a:pt x="6823876" y="12039291"/>
                  <a:pt x="6825582" y="12038261"/>
                  <a:pt x="6825564" y="12035874"/>
                </a:cubicBezTo>
                <a:lnTo>
                  <a:pt x="6819421" y="12038927"/>
                </a:lnTo>
                <a:lnTo>
                  <a:pt x="6812811" y="12037375"/>
                </a:lnTo>
                <a:cubicBezTo>
                  <a:pt x="6806882" y="12034755"/>
                  <a:pt x="6801882" y="12030167"/>
                  <a:pt x="6805633" y="12027068"/>
                </a:cubicBezTo>
                <a:cubicBezTo>
                  <a:pt x="6821823" y="12010913"/>
                  <a:pt x="6871546" y="12026698"/>
                  <a:pt x="6867653" y="11994535"/>
                </a:cubicBezTo>
                <a:cubicBezTo>
                  <a:pt x="6814836" y="12011631"/>
                  <a:pt x="6750482" y="11999845"/>
                  <a:pt x="6694100" y="12007756"/>
                </a:cubicBezTo>
                <a:cubicBezTo>
                  <a:pt x="6704171" y="12002217"/>
                  <a:pt x="6714641" y="11996853"/>
                  <a:pt x="6719541" y="11977136"/>
                </a:cubicBezTo>
                <a:cubicBezTo>
                  <a:pt x="6774105" y="11984121"/>
                  <a:pt x="6814541" y="11952991"/>
                  <a:pt x="6855118" y="11940952"/>
                </a:cubicBezTo>
                <a:cubicBezTo>
                  <a:pt x="6891673" y="11930465"/>
                  <a:pt x="6938957" y="11944222"/>
                  <a:pt x="6969486" y="11913947"/>
                </a:cubicBezTo>
                <a:close/>
                <a:moveTo>
                  <a:pt x="9643460" y="5863324"/>
                </a:moveTo>
                <a:cubicBezTo>
                  <a:pt x="9636693" y="5860334"/>
                  <a:pt x="9642966" y="5852598"/>
                  <a:pt x="9633150" y="5851125"/>
                </a:cubicBezTo>
                <a:cubicBezTo>
                  <a:pt x="9627583" y="5857265"/>
                  <a:pt x="9639264" y="5869589"/>
                  <a:pt x="9643460" y="5863324"/>
                </a:cubicBezTo>
                <a:close/>
                <a:moveTo>
                  <a:pt x="10233680" y="4532104"/>
                </a:moveTo>
                <a:cubicBezTo>
                  <a:pt x="10229651" y="4529371"/>
                  <a:pt x="10230791" y="4524636"/>
                  <a:pt x="10226939" y="4521505"/>
                </a:cubicBezTo>
                <a:cubicBezTo>
                  <a:pt x="10221334" y="4526649"/>
                  <a:pt x="10228964" y="4539545"/>
                  <a:pt x="10233680" y="4532104"/>
                </a:cubicBezTo>
                <a:close/>
                <a:moveTo>
                  <a:pt x="10413556" y="4125311"/>
                </a:moveTo>
                <a:cubicBezTo>
                  <a:pt x="10418533" y="4115124"/>
                  <a:pt x="10410131" y="4110458"/>
                  <a:pt x="10403450" y="4105125"/>
                </a:cubicBezTo>
                <a:cubicBezTo>
                  <a:pt x="10395779" y="4116027"/>
                  <a:pt x="10404182" y="4120693"/>
                  <a:pt x="10413556" y="4125311"/>
                </a:cubicBezTo>
                <a:close/>
                <a:moveTo>
                  <a:pt x="9199397" y="6875682"/>
                </a:moveTo>
                <a:cubicBezTo>
                  <a:pt x="9199553" y="6872128"/>
                  <a:pt x="9197551" y="6867996"/>
                  <a:pt x="9194153" y="6863415"/>
                </a:cubicBezTo>
                <a:cubicBezTo>
                  <a:pt x="9184292" y="6868094"/>
                  <a:pt x="9189079" y="6876409"/>
                  <a:pt x="9191709" y="6884453"/>
                </a:cubicBezTo>
                <a:cubicBezTo>
                  <a:pt x="9196937" y="6882194"/>
                  <a:pt x="9199246" y="6879227"/>
                  <a:pt x="9199397" y="6875682"/>
                </a:cubicBezTo>
                <a:close/>
                <a:moveTo>
                  <a:pt x="10617458" y="3666687"/>
                </a:moveTo>
                <a:cubicBezTo>
                  <a:pt x="10618473" y="3663447"/>
                  <a:pt x="10617814" y="3660896"/>
                  <a:pt x="10612043" y="3660487"/>
                </a:cubicBezTo>
                <a:cubicBezTo>
                  <a:pt x="10607505" y="3667525"/>
                  <a:pt x="10607210" y="3673581"/>
                  <a:pt x="10612834" y="3677018"/>
                </a:cubicBezTo>
                <a:cubicBezTo>
                  <a:pt x="10613755" y="3673855"/>
                  <a:pt x="10616443" y="3669927"/>
                  <a:pt x="10617458" y="3666687"/>
                </a:cubicBezTo>
                <a:close/>
                <a:moveTo>
                  <a:pt x="8014771" y="9557275"/>
                </a:moveTo>
                <a:cubicBezTo>
                  <a:pt x="8004580" y="9551160"/>
                  <a:pt x="8007404" y="9536462"/>
                  <a:pt x="7993619" y="9532805"/>
                </a:cubicBezTo>
                <a:cubicBezTo>
                  <a:pt x="7991362" y="9544476"/>
                  <a:pt x="8006277" y="9562133"/>
                  <a:pt x="8014771" y="9557275"/>
                </a:cubicBezTo>
                <a:close/>
                <a:moveTo>
                  <a:pt x="8975585" y="7389000"/>
                </a:moveTo>
                <a:cubicBezTo>
                  <a:pt x="8975047" y="7384331"/>
                  <a:pt x="8972701" y="7379653"/>
                  <a:pt x="8971735" y="7375168"/>
                </a:cubicBezTo>
                <a:cubicBezTo>
                  <a:pt x="8961971" y="7383858"/>
                  <a:pt x="8962657" y="7393417"/>
                  <a:pt x="8968580" y="7402800"/>
                </a:cubicBezTo>
                <a:cubicBezTo>
                  <a:pt x="8974850" y="7398334"/>
                  <a:pt x="8976120" y="7393674"/>
                  <a:pt x="8975585" y="7389000"/>
                </a:cubicBezTo>
                <a:close/>
                <a:moveTo>
                  <a:pt x="8261215" y="9007027"/>
                </a:moveTo>
                <a:cubicBezTo>
                  <a:pt x="8250383" y="8995652"/>
                  <a:pt x="8243997" y="8982293"/>
                  <a:pt x="8230932" y="8972129"/>
                </a:cubicBezTo>
                <a:cubicBezTo>
                  <a:pt x="8233366" y="8986186"/>
                  <a:pt x="8246688" y="9010313"/>
                  <a:pt x="8261215" y="9007027"/>
                </a:cubicBezTo>
                <a:close/>
                <a:moveTo>
                  <a:pt x="10686572" y="3518752"/>
                </a:moveTo>
                <a:cubicBezTo>
                  <a:pt x="10693536" y="3509455"/>
                  <a:pt x="10688839" y="3505000"/>
                  <a:pt x="10692357" y="3497036"/>
                </a:cubicBezTo>
                <a:cubicBezTo>
                  <a:pt x="10682620" y="3493210"/>
                  <a:pt x="10674978" y="3496496"/>
                  <a:pt x="10671423" y="3507775"/>
                </a:cubicBezTo>
                <a:cubicBezTo>
                  <a:pt x="10679918" y="3510101"/>
                  <a:pt x="10675779" y="3517315"/>
                  <a:pt x="10686572" y="3518752"/>
                </a:cubicBezTo>
                <a:close/>
                <a:moveTo>
                  <a:pt x="9031809" y="7263919"/>
                </a:moveTo>
                <a:cubicBezTo>
                  <a:pt x="9041135" y="7260448"/>
                  <a:pt x="9035680" y="7244615"/>
                  <a:pt x="9027570" y="7248729"/>
                </a:cubicBezTo>
                <a:cubicBezTo>
                  <a:pt x="9032372" y="7253770"/>
                  <a:pt x="9023631" y="7258485"/>
                  <a:pt x="9031809" y="7263919"/>
                </a:cubicBezTo>
                <a:close/>
                <a:moveTo>
                  <a:pt x="9746616" y="5648537"/>
                </a:moveTo>
                <a:cubicBezTo>
                  <a:pt x="9751583" y="5638376"/>
                  <a:pt x="9738922" y="5619475"/>
                  <a:pt x="9731254" y="5630344"/>
                </a:cubicBezTo>
                <a:cubicBezTo>
                  <a:pt x="9739117" y="5635244"/>
                  <a:pt x="9736627" y="5644124"/>
                  <a:pt x="9746616" y="5648537"/>
                </a:cubicBezTo>
                <a:close/>
                <a:moveTo>
                  <a:pt x="6378702" y="13272212"/>
                </a:moveTo>
                <a:cubicBezTo>
                  <a:pt x="6356612" y="13266276"/>
                  <a:pt x="6343842" y="13238168"/>
                  <a:pt x="6359172" y="13219607"/>
                </a:cubicBezTo>
                <a:cubicBezTo>
                  <a:pt x="6372604" y="13232234"/>
                  <a:pt x="6373577" y="13253696"/>
                  <a:pt x="6378702" y="13272212"/>
                </a:cubicBezTo>
                <a:close/>
                <a:moveTo>
                  <a:pt x="7483603" y="10771577"/>
                </a:moveTo>
                <a:cubicBezTo>
                  <a:pt x="7483827" y="10770065"/>
                  <a:pt x="7483104" y="10768651"/>
                  <a:pt x="7480768" y="10767356"/>
                </a:cubicBezTo>
                <a:cubicBezTo>
                  <a:pt x="7479201" y="10771177"/>
                  <a:pt x="7476313" y="10773860"/>
                  <a:pt x="7470739" y="10773652"/>
                </a:cubicBezTo>
                <a:cubicBezTo>
                  <a:pt x="7471152" y="10779180"/>
                  <a:pt x="7469530" y="10786401"/>
                  <a:pt x="7473922" y="10787314"/>
                </a:cubicBezTo>
                <a:cubicBezTo>
                  <a:pt x="7473722" y="10781538"/>
                  <a:pt x="7482928" y="10776114"/>
                  <a:pt x="7483603" y="10771577"/>
                </a:cubicBezTo>
                <a:close/>
                <a:moveTo>
                  <a:pt x="10649603" y="3612119"/>
                </a:moveTo>
                <a:cubicBezTo>
                  <a:pt x="10651363" y="3608137"/>
                  <a:pt x="10651927" y="3603627"/>
                  <a:pt x="10650504" y="3600381"/>
                </a:cubicBezTo>
                <a:cubicBezTo>
                  <a:pt x="10645103" y="3597519"/>
                  <a:pt x="10639971" y="3596203"/>
                  <a:pt x="10635376" y="3597980"/>
                </a:cubicBezTo>
                <a:cubicBezTo>
                  <a:pt x="10631552" y="3607712"/>
                  <a:pt x="10637890" y="3613844"/>
                  <a:pt x="10641532" y="3620689"/>
                </a:cubicBezTo>
                <a:cubicBezTo>
                  <a:pt x="10644889" y="3619555"/>
                  <a:pt x="10647844" y="3616101"/>
                  <a:pt x="10649603" y="3612119"/>
                </a:cubicBezTo>
                <a:close/>
                <a:moveTo>
                  <a:pt x="10667637" y="3571305"/>
                </a:moveTo>
                <a:cubicBezTo>
                  <a:pt x="10674074" y="3563202"/>
                  <a:pt x="10663281" y="3561765"/>
                  <a:pt x="10661677" y="3556773"/>
                </a:cubicBezTo>
                <a:cubicBezTo>
                  <a:pt x="10658112" y="3563765"/>
                  <a:pt x="10659892" y="3568358"/>
                  <a:pt x="10667637" y="3571305"/>
                </a:cubicBezTo>
                <a:close/>
                <a:moveTo>
                  <a:pt x="10053140" y="4967642"/>
                </a:moveTo>
                <a:cubicBezTo>
                  <a:pt x="10066658" y="4940279"/>
                  <a:pt x="10051813" y="4923242"/>
                  <a:pt x="10046954" y="4902999"/>
                </a:cubicBezTo>
                <a:cubicBezTo>
                  <a:pt x="10038448" y="4916861"/>
                  <a:pt x="10044699" y="4925338"/>
                  <a:pt x="10043660" y="4936309"/>
                </a:cubicBezTo>
                <a:cubicBezTo>
                  <a:pt x="10036445" y="4932168"/>
                  <a:pt x="10042615" y="4922513"/>
                  <a:pt x="10031556" y="4919531"/>
                </a:cubicBezTo>
                <a:cubicBezTo>
                  <a:pt x="10020004" y="4934904"/>
                  <a:pt x="10030930" y="4959734"/>
                  <a:pt x="10041968" y="4974612"/>
                </a:cubicBezTo>
                <a:cubicBezTo>
                  <a:pt x="10044722" y="4958684"/>
                  <a:pt x="10042311" y="4969526"/>
                  <a:pt x="10053140" y="4967642"/>
                </a:cubicBezTo>
                <a:close/>
                <a:moveTo>
                  <a:pt x="9431125" y="6376826"/>
                </a:moveTo>
                <a:cubicBezTo>
                  <a:pt x="9415587" y="6366632"/>
                  <a:pt x="9413275" y="6351346"/>
                  <a:pt x="9401012" y="6340221"/>
                </a:cubicBezTo>
                <a:cubicBezTo>
                  <a:pt x="9403229" y="6353563"/>
                  <a:pt x="9408237" y="6380028"/>
                  <a:pt x="9431125" y="6376826"/>
                </a:cubicBezTo>
                <a:close/>
                <a:moveTo>
                  <a:pt x="8241952" y="9068522"/>
                </a:moveTo>
                <a:cubicBezTo>
                  <a:pt x="8230895" y="9022589"/>
                  <a:pt x="8154653" y="8981639"/>
                  <a:pt x="8105884" y="9000320"/>
                </a:cubicBezTo>
                <a:lnTo>
                  <a:pt x="8094148" y="9008209"/>
                </a:lnTo>
                <a:lnTo>
                  <a:pt x="8084219" y="9014883"/>
                </a:lnTo>
                <a:cubicBezTo>
                  <a:pt x="8078046" y="9021562"/>
                  <a:pt x="8073065" y="9030151"/>
                  <a:pt x="8069705" y="9040903"/>
                </a:cubicBezTo>
                <a:lnTo>
                  <a:pt x="8083097" y="9043381"/>
                </a:lnTo>
                <a:lnTo>
                  <a:pt x="8145738" y="9054978"/>
                </a:lnTo>
                <a:cubicBezTo>
                  <a:pt x="8174144" y="9059440"/>
                  <a:pt x="8204421" y="9064694"/>
                  <a:pt x="8233004" y="9073797"/>
                </a:cubicBezTo>
                <a:cubicBezTo>
                  <a:pt x="8236900" y="9074404"/>
                  <a:pt x="8239208" y="9071454"/>
                  <a:pt x="8241952" y="9068522"/>
                </a:cubicBezTo>
                <a:close/>
                <a:moveTo>
                  <a:pt x="8640251" y="8167604"/>
                </a:moveTo>
                <a:cubicBezTo>
                  <a:pt x="8649506" y="8153128"/>
                  <a:pt x="8643069" y="8145048"/>
                  <a:pt x="8636808" y="8136568"/>
                </a:cubicBezTo>
                <a:cubicBezTo>
                  <a:pt x="8625314" y="8141011"/>
                  <a:pt x="8628771" y="8160151"/>
                  <a:pt x="8640251" y="8167604"/>
                </a:cubicBezTo>
                <a:close/>
                <a:moveTo>
                  <a:pt x="9770050" y="5612792"/>
                </a:moveTo>
                <a:cubicBezTo>
                  <a:pt x="9773068" y="5602720"/>
                  <a:pt x="9766639" y="5579442"/>
                  <a:pt x="9756270" y="5591020"/>
                </a:cubicBezTo>
                <a:cubicBezTo>
                  <a:pt x="9759404" y="5599058"/>
                  <a:pt x="9759262" y="5608026"/>
                  <a:pt x="9770050" y="5612792"/>
                </a:cubicBezTo>
                <a:close/>
                <a:moveTo>
                  <a:pt x="10409207" y="4169601"/>
                </a:moveTo>
                <a:cubicBezTo>
                  <a:pt x="10406812" y="4164255"/>
                  <a:pt x="10398678" y="4161137"/>
                  <a:pt x="10396107" y="4156190"/>
                </a:cubicBezTo>
                <a:cubicBezTo>
                  <a:pt x="10390197" y="4163107"/>
                  <a:pt x="10403649" y="4175720"/>
                  <a:pt x="10409207" y="4169601"/>
                </a:cubicBezTo>
                <a:close/>
                <a:moveTo>
                  <a:pt x="9850631" y="5434574"/>
                </a:moveTo>
                <a:cubicBezTo>
                  <a:pt x="9853651" y="5424500"/>
                  <a:pt x="9850349" y="5416860"/>
                  <a:pt x="9841874" y="5411214"/>
                </a:cubicBezTo>
                <a:cubicBezTo>
                  <a:pt x="9835980" y="5422396"/>
                  <a:pt x="9838707" y="5430257"/>
                  <a:pt x="9850631" y="5434574"/>
                </a:cubicBezTo>
                <a:close/>
                <a:moveTo>
                  <a:pt x="10067769" y="4943152"/>
                </a:moveTo>
                <a:cubicBezTo>
                  <a:pt x="10066050" y="4923341"/>
                  <a:pt x="10069675" y="4901132"/>
                  <a:pt x="10054172" y="4886662"/>
                </a:cubicBezTo>
                <a:cubicBezTo>
                  <a:pt x="10047851" y="4909586"/>
                  <a:pt x="10057611" y="4926280"/>
                  <a:pt x="10067769" y="4943152"/>
                </a:cubicBezTo>
                <a:close/>
                <a:moveTo>
                  <a:pt x="10138014" y="4784170"/>
                </a:moveTo>
                <a:cubicBezTo>
                  <a:pt x="10134828" y="4782762"/>
                  <a:pt x="10135087" y="4780020"/>
                  <a:pt x="10132476" y="4778390"/>
                </a:cubicBezTo>
                <a:cubicBezTo>
                  <a:pt x="10130762" y="4783347"/>
                  <a:pt x="10127148" y="4789371"/>
                  <a:pt x="10135021" y="4790945"/>
                </a:cubicBezTo>
                <a:close/>
                <a:moveTo>
                  <a:pt x="10193823" y="4657862"/>
                </a:moveTo>
                <a:cubicBezTo>
                  <a:pt x="10197358" y="4608922"/>
                  <a:pt x="10175042" y="4570011"/>
                  <a:pt x="10166907" y="4525937"/>
                </a:cubicBezTo>
                <a:cubicBezTo>
                  <a:pt x="10160870" y="4513744"/>
                  <a:pt x="10171886" y="4495276"/>
                  <a:pt x="10152464" y="4488599"/>
                </a:cubicBezTo>
                <a:cubicBezTo>
                  <a:pt x="10139314" y="4523745"/>
                  <a:pt x="10174055" y="4541001"/>
                  <a:pt x="10159581" y="4576991"/>
                </a:cubicBezTo>
                <a:cubicBezTo>
                  <a:pt x="10182660" y="4599094"/>
                  <a:pt x="10178394" y="4632450"/>
                  <a:pt x="10193823" y="4657862"/>
                </a:cubicBezTo>
                <a:close/>
                <a:moveTo>
                  <a:pt x="9447591" y="6347979"/>
                </a:moveTo>
                <a:cubicBezTo>
                  <a:pt x="9448175" y="6347687"/>
                  <a:pt x="9447662" y="6346688"/>
                  <a:pt x="9445363" y="6344602"/>
                </a:cubicBezTo>
                <a:cubicBezTo>
                  <a:pt x="9441322" y="6341867"/>
                  <a:pt x="9422159" y="6333400"/>
                  <a:pt x="9431357" y="6341742"/>
                </a:cubicBezTo>
                <a:cubicBezTo>
                  <a:pt x="9434219" y="6343364"/>
                  <a:pt x="9445840" y="6348855"/>
                  <a:pt x="9447591" y="6347979"/>
                </a:cubicBezTo>
                <a:close/>
                <a:moveTo>
                  <a:pt x="9786248" y="5584779"/>
                </a:moveTo>
                <a:cubicBezTo>
                  <a:pt x="9798039" y="5574306"/>
                  <a:pt x="9767208" y="5555456"/>
                  <a:pt x="9773077" y="5571356"/>
                </a:cubicBezTo>
                <a:cubicBezTo>
                  <a:pt x="9781289" y="5563578"/>
                  <a:pt x="9777203" y="5583635"/>
                  <a:pt x="9786248" y="5584779"/>
                </a:cubicBezTo>
                <a:close/>
                <a:moveTo>
                  <a:pt x="9727250" y="5718831"/>
                </a:moveTo>
                <a:cubicBezTo>
                  <a:pt x="9732890" y="5706218"/>
                  <a:pt x="9730477" y="5688576"/>
                  <a:pt x="9724796" y="5689274"/>
                </a:cubicBezTo>
                <a:cubicBezTo>
                  <a:pt x="9727499" y="5700450"/>
                  <a:pt x="9716220" y="5717330"/>
                  <a:pt x="9718747" y="5728903"/>
                </a:cubicBezTo>
                <a:cubicBezTo>
                  <a:pt x="9722594" y="5726683"/>
                  <a:pt x="9725369" y="5723036"/>
                  <a:pt x="9727250" y="5718831"/>
                </a:cubicBezTo>
                <a:close/>
                <a:moveTo>
                  <a:pt x="9987859" y="5132625"/>
                </a:moveTo>
                <a:cubicBezTo>
                  <a:pt x="9986945" y="5117458"/>
                  <a:pt x="9993144" y="5100196"/>
                  <a:pt x="9979418" y="5090322"/>
                </a:cubicBezTo>
                <a:cubicBezTo>
                  <a:pt x="9980509" y="5105090"/>
                  <a:pt x="9971262" y="5123864"/>
                  <a:pt x="9987859" y="5132625"/>
                </a:cubicBezTo>
                <a:close/>
                <a:moveTo>
                  <a:pt x="10183980" y="4688755"/>
                </a:moveTo>
                <a:cubicBezTo>
                  <a:pt x="10176157" y="4667678"/>
                  <a:pt x="10179459" y="4634350"/>
                  <a:pt x="10171606" y="4620879"/>
                </a:cubicBezTo>
                <a:cubicBezTo>
                  <a:pt x="10169745" y="4618628"/>
                  <a:pt x="10160585" y="4614581"/>
                  <a:pt x="10161650" y="4616480"/>
                </a:cubicBezTo>
                <a:cubicBezTo>
                  <a:pt x="10155835" y="4604862"/>
                  <a:pt x="10157267" y="4569301"/>
                  <a:pt x="10134540" y="4546401"/>
                </a:cubicBezTo>
                <a:cubicBezTo>
                  <a:pt x="10125727" y="4516789"/>
                  <a:pt x="10125529" y="4483841"/>
                  <a:pt x="10108277" y="4457170"/>
                </a:cubicBezTo>
                <a:cubicBezTo>
                  <a:pt x="10098453" y="4496643"/>
                  <a:pt x="10124676" y="4543948"/>
                  <a:pt x="10136433" y="4586289"/>
                </a:cubicBezTo>
                <a:cubicBezTo>
                  <a:pt x="10140885" y="4602067"/>
                  <a:pt x="10143699" y="4616169"/>
                  <a:pt x="10148060" y="4630001"/>
                </a:cubicBezTo>
                <a:cubicBezTo>
                  <a:pt x="10153635" y="4632464"/>
                  <a:pt x="10155359" y="4636105"/>
                  <a:pt x="10154793" y="4640617"/>
                </a:cubicBezTo>
                <a:cubicBezTo>
                  <a:pt x="10159396" y="4643128"/>
                  <a:pt x="10162490" y="4642589"/>
                  <a:pt x="10166158" y="4641829"/>
                </a:cubicBezTo>
                <a:cubicBezTo>
                  <a:pt x="10165777" y="4650232"/>
                  <a:pt x="10171491" y="4655615"/>
                  <a:pt x="10167090" y="4665575"/>
                </a:cubicBezTo>
                <a:cubicBezTo>
                  <a:pt x="10161199" y="4660593"/>
                  <a:pt x="10161451" y="4653560"/>
                  <a:pt x="10150392" y="4650578"/>
                </a:cubicBezTo>
                <a:cubicBezTo>
                  <a:pt x="10144490" y="4661781"/>
                  <a:pt x="10155243" y="4666533"/>
                  <a:pt x="10150313" y="4677689"/>
                </a:cubicBezTo>
                <a:cubicBezTo>
                  <a:pt x="10144960" y="4675800"/>
                  <a:pt x="10138894" y="4671214"/>
                  <a:pt x="10135762" y="4675070"/>
                </a:cubicBezTo>
                <a:cubicBezTo>
                  <a:pt x="10147513" y="4692645"/>
                  <a:pt x="10117577" y="4690371"/>
                  <a:pt x="10121502" y="4707344"/>
                </a:cubicBezTo>
                <a:cubicBezTo>
                  <a:pt x="10141109" y="4717913"/>
                  <a:pt x="10138287" y="4699521"/>
                  <a:pt x="10141686" y="4697214"/>
                </a:cubicBezTo>
                <a:cubicBezTo>
                  <a:pt x="10149792" y="4704725"/>
                  <a:pt x="10144517" y="4723734"/>
                  <a:pt x="10151740" y="4731121"/>
                </a:cubicBezTo>
                <a:lnTo>
                  <a:pt x="10154198" y="4731652"/>
                </a:lnTo>
                <a:lnTo>
                  <a:pt x="10164087" y="4733780"/>
                </a:lnTo>
                <a:lnTo>
                  <a:pt x="10162996" y="4725939"/>
                </a:lnTo>
                <a:lnTo>
                  <a:pt x="10161793" y="4717290"/>
                </a:lnTo>
                <a:cubicBezTo>
                  <a:pt x="10159081" y="4712520"/>
                  <a:pt x="10156320" y="4707726"/>
                  <a:pt x="10159201" y="4700667"/>
                </a:cubicBezTo>
                <a:cubicBezTo>
                  <a:pt x="10176335" y="4712523"/>
                  <a:pt x="10163188" y="4681948"/>
                  <a:pt x="10183980" y="4688755"/>
                </a:cubicBezTo>
                <a:close/>
                <a:moveTo>
                  <a:pt x="10495738" y="3983448"/>
                </a:moveTo>
                <a:cubicBezTo>
                  <a:pt x="10490258" y="3982932"/>
                  <a:pt x="10480212" y="3972300"/>
                  <a:pt x="10478014" y="3979428"/>
                </a:cubicBezTo>
                <a:cubicBezTo>
                  <a:pt x="10484149" y="3982496"/>
                  <a:pt x="10479405" y="3989600"/>
                  <a:pt x="10482932" y="3993727"/>
                </a:cubicBezTo>
                <a:lnTo>
                  <a:pt x="10483593" y="3993999"/>
                </a:lnTo>
                <a:lnTo>
                  <a:pt x="10489926" y="3996601"/>
                </a:lnTo>
                <a:lnTo>
                  <a:pt x="10491886" y="3992164"/>
                </a:lnTo>
                <a:close/>
                <a:moveTo>
                  <a:pt x="8079936" y="9452893"/>
                </a:moveTo>
                <a:cubicBezTo>
                  <a:pt x="8079114" y="9431931"/>
                  <a:pt x="8079644" y="9429774"/>
                  <a:pt x="8078784" y="9409683"/>
                </a:cubicBezTo>
                <a:cubicBezTo>
                  <a:pt x="8072751" y="9408110"/>
                  <a:pt x="8066719" y="9406537"/>
                  <a:pt x="8060251" y="9404945"/>
                </a:cubicBezTo>
                <a:cubicBezTo>
                  <a:pt x="8061131" y="9424602"/>
                  <a:pt x="8053971" y="9448701"/>
                  <a:pt x="8079936" y="9452893"/>
                </a:cubicBezTo>
                <a:close/>
                <a:moveTo>
                  <a:pt x="7643573" y="10441657"/>
                </a:moveTo>
                <a:cubicBezTo>
                  <a:pt x="7635871" y="10441915"/>
                  <a:pt x="7627840" y="10441887"/>
                  <a:pt x="7620423" y="10441815"/>
                </a:cubicBezTo>
                <a:lnTo>
                  <a:pt x="7574838" y="10500672"/>
                </a:lnTo>
                <a:lnTo>
                  <a:pt x="7572684" y="10503453"/>
                </a:lnTo>
                <a:cubicBezTo>
                  <a:pt x="7557477" y="10525182"/>
                  <a:pt x="7543232" y="10547382"/>
                  <a:pt x="7530715" y="10567910"/>
                </a:cubicBezTo>
                <a:lnTo>
                  <a:pt x="7514959" y="10595216"/>
                </a:lnTo>
                <a:lnTo>
                  <a:pt x="7503921" y="10614345"/>
                </a:lnTo>
                <a:cubicBezTo>
                  <a:pt x="7497715" y="10622212"/>
                  <a:pt x="7485403" y="10635160"/>
                  <a:pt x="7473924" y="10634460"/>
                </a:cubicBezTo>
                <a:lnTo>
                  <a:pt x="7506666" y="10587807"/>
                </a:lnTo>
                <a:lnTo>
                  <a:pt x="7541048" y="10538818"/>
                </a:lnTo>
                <a:lnTo>
                  <a:pt x="7569732" y="10496745"/>
                </a:lnTo>
                <a:lnTo>
                  <a:pt x="7607147" y="10441863"/>
                </a:lnTo>
                <a:cubicBezTo>
                  <a:pt x="7597010" y="10448784"/>
                  <a:pt x="7587157" y="10458213"/>
                  <a:pt x="7577560" y="10469200"/>
                </a:cubicBezTo>
                <a:lnTo>
                  <a:pt x="7561402" y="10490336"/>
                </a:lnTo>
                <a:lnTo>
                  <a:pt x="7549511" y="10505890"/>
                </a:lnTo>
                <a:lnTo>
                  <a:pt x="7499479" y="10581385"/>
                </a:lnTo>
                <a:lnTo>
                  <a:pt x="7497371" y="10584565"/>
                </a:lnTo>
                <a:cubicBezTo>
                  <a:pt x="7476379" y="10613590"/>
                  <a:pt x="7443311" y="10633931"/>
                  <a:pt x="7473670" y="10664123"/>
                </a:cubicBezTo>
                <a:cubicBezTo>
                  <a:pt x="7486734" y="10652973"/>
                  <a:pt x="7497464" y="10639524"/>
                  <a:pt x="7507476" y="10625240"/>
                </a:cubicBezTo>
                <a:lnTo>
                  <a:pt x="7522889" y="10602301"/>
                </a:lnTo>
                <a:lnTo>
                  <a:pt x="7536969" y="10581346"/>
                </a:lnTo>
                <a:cubicBezTo>
                  <a:pt x="7550664" y="10562121"/>
                  <a:pt x="7564607" y="10543109"/>
                  <a:pt x="7577306" y="10523455"/>
                </a:cubicBezTo>
                <a:lnTo>
                  <a:pt x="7585193" y="10508639"/>
                </a:lnTo>
                <a:lnTo>
                  <a:pt x="7610175" y="10461712"/>
                </a:lnTo>
                <a:cubicBezTo>
                  <a:pt x="7610138" y="10457083"/>
                  <a:pt x="7611797" y="10454491"/>
                  <a:pt x="7613456" y="10451899"/>
                </a:cubicBezTo>
                <a:cubicBezTo>
                  <a:pt x="7618746" y="10452436"/>
                  <a:pt x="7626026" y="10450666"/>
                  <a:pt x="7627007" y="10455535"/>
                </a:cubicBezTo>
                <a:lnTo>
                  <a:pt x="7592241" y="10514062"/>
                </a:lnTo>
                <a:lnTo>
                  <a:pt x="7581575" y="10532019"/>
                </a:lnTo>
                <a:cubicBezTo>
                  <a:pt x="7564590" y="10556311"/>
                  <a:pt x="7546706" y="10579396"/>
                  <a:pt x="7530736" y="10601259"/>
                </a:cubicBezTo>
                <a:lnTo>
                  <a:pt x="7527359" y="10606294"/>
                </a:lnTo>
                <a:lnTo>
                  <a:pt x="7514586" y="10625334"/>
                </a:lnTo>
                <a:cubicBezTo>
                  <a:pt x="7509701" y="10633838"/>
                  <a:pt x="7505725" y="10642622"/>
                  <a:pt x="7503888" y="10651094"/>
                </a:cubicBezTo>
                <a:lnTo>
                  <a:pt x="7534486" y="10612662"/>
                </a:lnTo>
                <a:lnTo>
                  <a:pt x="7580397" y="10554995"/>
                </a:lnTo>
                <a:lnTo>
                  <a:pt x="7602138" y="10521677"/>
                </a:lnTo>
                <a:lnTo>
                  <a:pt x="7615344" y="10501437"/>
                </a:lnTo>
                <a:cubicBezTo>
                  <a:pt x="7626499" y="10482824"/>
                  <a:pt x="7636534" y="10463172"/>
                  <a:pt x="7643573" y="10441657"/>
                </a:cubicBezTo>
                <a:close/>
                <a:moveTo>
                  <a:pt x="8993886" y="7388329"/>
                </a:moveTo>
                <a:cubicBezTo>
                  <a:pt x="9003210" y="7384864"/>
                  <a:pt x="8997140" y="7369014"/>
                  <a:pt x="8989032" y="7373123"/>
                </a:cubicBezTo>
                <a:cubicBezTo>
                  <a:pt x="8994131" y="7378486"/>
                  <a:pt x="8985707" y="7382897"/>
                  <a:pt x="8993886" y="7388329"/>
                </a:cubicBezTo>
                <a:close/>
                <a:moveTo>
                  <a:pt x="9011990" y="7351048"/>
                </a:moveTo>
                <a:cubicBezTo>
                  <a:pt x="9012072" y="7347741"/>
                  <a:pt x="9010694" y="7344395"/>
                  <a:pt x="9007701" y="7340936"/>
                </a:cubicBezTo>
                <a:cubicBezTo>
                  <a:pt x="9003331" y="7343293"/>
                  <a:pt x="8999054" y="7341955"/>
                  <a:pt x="8995205" y="7348023"/>
                </a:cubicBezTo>
                <a:cubicBezTo>
                  <a:pt x="9004287" y="7354395"/>
                  <a:pt x="9001284" y="7351248"/>
                  <a:pt x="9007503" y="7360956"/>
                </a:cubicBezTo>
                <a:cubicBezTo>
                  <a:pt x="9010362" y="7357629"/>
                  <a:pt x="9011906" y="7354357"/>
                  <a:pt x="9011990" y="7351048"/>
                </a:cubicBezTo>
                <a:close/>
                <a:moveTo>
                  <a:pt x="6147062" y="13841447"/>
                </a:moveTo>
                <a:cubicBezTo>
                  <a:pt x="6147385" y="13840279"/>
                  <a:pt x="6146712" y="13838910"/>
                  <a:pt x="6144334" y="13837026"/>
                </a:cubicBezTo>
                <a:cubicBezTo>
                  <a:pt x="6113436" y="13830521"/>
                  <a:pt x="6087718" y="13859661"/>
                  <a:pt x="6056860" y="13849839"/>
                </a:cubicBezTo>
                <a:cubicBezTo>
                  <a:pt x="6023659" y="13839934"/>
                  <a:pt x="6000265" y="13798147"/>
                  <a:pt x="5956541" y="13784070"/>
                </a:cubicBezTo>
                <a:cubicBezTo>
                  <a:pt x="5954845" y="13801904"/>
                  <a:pt x="5942149" y="13792959"/>
                  <a:pt x="5936284" y="13800851"/>
                </a:cubicBezTo>
                <a:cubicBezTo>
                  <a:pt x="5945685" y="13822636"/>
                  <a:pt x="5972988" y="13818975"/>
                  <a:pt x="5989996" y="13816007"/>
                </a:cubicBezTo>
                <a:cubicBezTo>
                  <a:pt x="5999866" y="13885173"/>
                  <a:pt x="6085989" y="13856038"/>
                  <a:pt x="6136407" y="13854965"/>
                </a:cubicBezTo>
                <a:cubicBezTo>
                  <a:pt x="6136162" y="13846638"/>
                  <a:pt x="6146094" y="13844951"/>
                  <a:pt x="6147062" y="13841447"/>
                </a:cubicBezTo>
                <a:close/>
                <a:moveTo>
                  <a:pt x="10474983" y="4047644"/>
                </a:moveTo>
                <a:lnTo>
                  <a:pt x="10473378" y="4046996"/>
                </a:lnTo>
                <a:lnTo>
                  <a:pt x="10466682" y="4044296"/>
                </a:lnTo>
                <a:lnTo>
                  <a:pt x="10465965" y="4041660"/>
                </a:lnTo>
                <a:lnTo>
                  <a:pt x="10473464" y="4046636"/>
                </a:lnTo>
                <a:close/>
                <a:moveTo>
                  <a:pt x="8822124" y="7788580"/>
                </a:moveTo>
                <a:cubicBezTo>
                  <a:pt x="8827303" y="7779020"/>
                  <a:pt x="8824296" y="7763116"/>
                  <a:pt x="8807217" y="7755807"/>
                </a:cubicBezTo>
                <a:cubicBezTo>
                  <a:pt x="8798143" y="7757959"/>
                  <a:pt x="8793111" y="7770430"/>
                  <a:pt x="8787904" y="7783296"/>
                </a:cubicBezTo>
                <a:cubicBezTo>
                  <a:pt x="8803576" y="7801358"/>
                  <a:pt x="8816944" y="7798141"/>
                  <a:pt x="8822124" y="7788580"/>
                </a:cubicBezTo>
                <a:close/>
                <a:moveTo>
                  <a:pt x="7027835" y="11849824"/>
                </a:moveTo>
                <a:cubicBezTo>
                  <a:pt x="6951558" y="11861787"/>
                  <a:pt x="6884683" y="11850315"/>
                  <a:pt x="6804831" y="11864979"/>
                </a:cubicBezTo>
                <a:cubicBezTo>
                  <a:pt x="6796847" y="11889518"/>
                  <a:pt x="6776083" y="11883674"/>
                  <a:pt x="6767924" y="11908610"/>
                </a:cubicBezTo>
                <a:cubicBezTo>
                  <a:pt x="6849466" y="11912767"/>
                  <a:pt x="6923950" y="11924271"/>
                  <a:pt x="6995103" y="11882929"/>
                </a:cubicBezTo>
                <a:cubicBezTo>
                  <a:pt x="6923444" y="11885517"/>
                  <a:pt x="6857227" y="11903828"/>
                  <a:pt x="6798934" y="11892342"/>
                </a:cubicBezTo>
                <a:cubicBezTo>
                  <a:pt x="6866828" y="11856220"/>
                  <a:pt x="6966578" y="11902198"/>
                  <a:pt x="7027835" y="11849824"/>
                </a:cubicBezTo>
                <a:close/>
                <a:moveTo>
                  <a:pt x="9724728" y="5751035"/>
                </a:moveTo>
                <a:cubicBezTo>
                  <a:pt x="9730720" y="5741797"/>
                  <a:pt x="9720380" y="5738178"/>
                  <a:pt x="9717342" y="5732084"/>
                </a:cubicBezTo>
                <a:cubicBezTo>
                  <a:pt x="9715202" y="5740169"/>
                  <a:pt x="9712488" y="5748474"/>
                  <a:pt x="9724728" y="5751035"/>
                </a:cubicBezTo>
                <a:close/>
                <a:moveTo>
                  <a:pt x="6172858" y="13792923"/>
                </a:moveTo>
                <a:cubicBezTo>
                  <a:pt x="6141810" y="13774916"/>
                  <a:pt x="6106887" y="13765681"/>
                  <a:pt x="6077999" y="13772930"/>
                </a:cubicBezTo>
                <a:cubicBezTo>
                  <a:pt x="6110768" y="13790268"/>
                  <a:pt x="6134712" y="13785599"/>
                  <a:pt x="6165929" y="13798915"/>
                </a:cubicBezTo>
                <a:cubicBezTo>
                  <a:pt x="6169067" y="13799349"/>
                  <a:pt x="6171318" y="13797485"/>
                  <a:pt x="6172858" y="13792923"/>
                </a:cubicBezTo>
                <a:close/>
                <a:moveTo>
                  <a:pt x="10996133" y="2879729"/>
                </a:moveTo>
                <a:cubicBezTo>
                  <a:pt x="10992269" y="2872302"/>
                  <a:pt x="10960219" y="2862907"/>
                  <a:pt x="10957232" y="2873980"/>
                </a:cubicBezTo>
                <a:cubicBezTo>
                  <a:pt x="10961355" y="2878662"/>
                  <a:pt x="10993330" y="2894697"/>
                  <a:pt x="10996133" y="2879729"/>
                </a:cubicBezTo>
                <a:close/>
                <a:moveTo>
                  <a:pt x="10200228" y="4682958"/>
                </a:moveTo>
                <a:cubicBezTo>
                  <a:pt x="10201150" y="4679792"/>
                  <a:pt x="10199983" y="4676777"/>
                  <a:pt x="10194385" y="4673828"/>
                </a:cubicBezTo>
                <a:cubicBezTo>
                  <a:pt x="10190466" y="4681620"/>
                  <a:pt x="10190567" y="4687855"/>
                  <a:pt x="10193539" y="4692979"/>
                </a:cubicBezTo>
                <a:cubicBezTo>
                  <a:pt x="10196295" y="4689433"/>
                  <a:pt x="10199306" y="4686121"/>
                  <a:pt x="10200228" y="4682958"/>
                </a:cubicBezTo>
                <a:close/>
                <a:moveTo>
                  <a:pt x="10020875" y="5089112"/>
                </a:moveTo>
                <a:lnTo>
                  <a:pt x="10012782" y="5085536"/>
                </a:lnTo>
                <a:lnTo>
                  <a:pt x="10012301" y="5084312"/>
                </a:lnTo>
                <a:cubicBezTo>
                  <a:pt x="10011203" y="5077101"/>
                  <a:pt x="10011275" y="5069394"/>
                  <a:pt x="10011592" y="5061676"/>
                </a:cubicBezTo>
                <a:lnTo>
                  <a:pt x="10021278" y="5082014"/>
                </a:lnTo>
                <a:close/>
                <a:moveTo>
                  <a:pt x="9221220" y="6901658"/>
                </a:moveTo>
                <a:cubicBezTo>
                  <a:pt x="9213993" y="6891734"/>
                  <a:pt x="9222984" y="6885543"/>
                  <a:pt x="9215758" y="6875615"/>
                </a:cubicBezTo>
                <a:cubicBezTo>
                  <a:pt x="9206211" y="6879114"/>
                  <a:pt x="9211758" y="6886982"/>
                  <a:pt x="9199458" y="6890047"/>
                </a:cubicBezTo>
                <a:cubicBezTo>
                  <a:pt x="9204583" y="6900680"/>
                  <a:pt x="9210404" y="6909905"/>
                  <a:pt x="9221220" y="6901658"/>
                </a:cubicBezTo>
                <a:close/>
                <a:moveTo>
                  <a:pt x="10429749" y="4167243"/>
                </a:moveTo>
                <a:cubicBezTo>
                  <a:pt x="10427263" y="4159952"/>
                  <a:pt x="10424137" y="4139038"/>
                  <a:pt x="10412878" y="4144068"/>
                </a:cubicBezTo>
                <a:cubicBezTo>
                  <a:pt x="10415364" y="4151359"/>
                  <a:pt x="10418092" y="4172097"/>
                  <a:pt x="10429749" y="4167243"/>
                </a:cubicBezTo>
                <a:close/>
                <a:moveTo>
                  <a:pt x="10441372" y="4140936"/>
                </a:moveTo>
                <a:lnTo>
                  <a:pt x="10435005" y="4138123"/>
                </a:lnTo>
                <a:lnTo>
                  <a:pt x="10432011" y="4144899"/>
                </a:lnTo>
                <a:lnTo>
                  <a:pt x="10438378" y="4147712"/>
                </a:lnTo>
                <a:close/>
                <a:moveTo>
                  <a:pt x="10507063" y="3992263"/>
                </a:moveTo>
                <a:cubicBezTo>
                  <a:pt x="10502731" y="3991302"/>
                  <a:pt x="10498087" y="3987820"/>
                  <a:pt x="10496103" y="3991232"/>
                </a:cubicBezTo>
                <a:cubicBezTo>
                  <a:pt x="10497519" y="3992334"/>
                  <a:pt x="10499509" y="3993213"/>
                  <a:pt x="10497878" y="3995827"/>
                </a:cubicBezTo>
                <a:cubicBezTo>
                  <a:pt x="10501459" y="3997409"/>
                  <a:pt x="10505791" y="3998370"/>
                  <a:pt x="10507063" y="3992263"/>
                </a:cubicBezTo>
                <a:close/>
                <a:moveTo>
                  <a:pt x="6166751" y="13816433"/>
                </a:moveTo>
                <a:cubicBezTo>
                  <a:pt x="6155158" y="13806069"/>
                  <a:pt x="6133974" y="13794804"/>
                  <a:pt x="6116620" y="13802861"/>
                </a:cubicBezTo>
                <a:cubicBezTo>
                  <a:pt x="6139122" y="13808990"/>
                  <a:pt x="6155366" y="13827128"/>
                  <a:pt x="6166751" y="13816433"/>
                </a:cubicBezTo>
                <a:close/>
                <a:moveTo>
                  <a:pt x="9773992" y="5656832"/>
                </a:moveTo>
                <a:cubicBezTo>
                  <a:pt x="9783930" y="5648392"/>
                  <a:pt x="9768776" y="5626486"/>
                  <a:pt x="9760847" y="5616329"/>
                </a:cubicBezTo>
                <a:cubicBezTo>
                  <a:pt x="9755241" y="5633339"/>
                  <a:pt x="9758489" y="5647606"/>
                  <a:pt x="9773992" y="5656832"/>
                </a:cubicBezTo>
                <a:close/>
                <a:moveTo>
                  <a:pt x="6745429" y="12511754"/>
                </a:moveTo>
                <a:cubicBezTo>
                  <a:pt x="6745034" y="12519126"/>
                  <a:pt x="6739721" y="12518195"/>
                  <a:pt x="6738826" y="12523459"/>
                </a:cubicBezTo>
                <a:cubicBezTo>
                  <a:pt x="6705578" y="12517731"/>
                  <a:pt x="6693227" y="12508972"/>
                  <a:pt x="6666144" y="12513044"/>
                </a:cubicBezTo>
                <a:cubicBezTo>
                  <a:pt x="6670414" y="12475307"/>
                  <a:pt x="6727390" y="12498595"/>
                  <a:pt x="6745429" y="12511754"/>
                </a:cubicBezTo>
                <a:close/>
                <a:moveTo>
                  <a:pt x="10123023" y="4870889"/>
                </a:moveTo>
                <a:cubicBezTo>
                  <a:pt x="10129280" y="4838412"/>
                  <a:pt x="10112346" y="4793783"/>
                  <a:pt x="10109980" y="4760354"/>
                </a:cubicBezTo>
                <a:cubicBezTo>
                  <a:pt x="10109397" y="4756287"/>
                  <a:pt x="10115224" y="4751718"/>
                  <a:pt x="10115614" y="4747604"/>
                </a:cubicBezTo>
                <a:cubicBezTo>
                  <a:pt x="10116301" y="4737429"/>
                  <a:pt x="10107640" y="4739794"/>
                  <a:pt x="10110058" y="4733244"/>
                </a:cubicBezTo>
                <a:cubicBezTo>
                  <a:pt x="10112125" y="4727489"/>
                  <a:pt x="10135299" y="4731062"/>
                  <a:pt x="10120287" y="4718713"/>
                </a:cubicBezTo>
                <a:cubicBezTo>
                  <a:pt x="10118434" y="4720753"/>
                  <a:pt x="10117470" y="4725088"/>
                  <a:pt x="10114284" y="4723680"/>
                </a:cubicBezTo>
                <a:cubicBezTo>
                  <a:pt x="10121120" y="4715749"/>
                  <a:pt x="10113202" y="4713201"/>
                  <a:pt x="10118316" y="4705936"/>
                </a:cubicBezTo>
                <a:cubicBezTo>
                  <a:pt x="10107828" y="4690350"/>
                  <a:pt x="10100931" y="4673371"/>
                  <a:pt x="10096854" y="4655260"/>
                </a:cubicBezTo>
                <a:lnTo>
                  <a:pt x="10095486" y="4637890"/>
                </a:lnTo>
                <a:lnTo>
                  <a:pt x="10092332" y="4597758"/>
                </a:lnTo>
                <a:cubicBezTo>
                  <a:pt x="10075159" y="4603766"/>
                  <a:pt x="10074136" y="4622242"/>
                  <a:pt x="10078280" y="4641277"/>
                </a:cubicBezTo>
                <a:lnTo>
                  <a:pt x="10086368" y="4666763"/>
                </a:lnTo>
                <a:lnTo>
                  <a:pt x="10087000" y="4668758"/>
                </a:lnTo>
                <a:cubicBezTo>
                  <a:pt x="10090285" y="4677063"/>
                  <a:pt x="10093491" y="4684015"/>
                  <a:pt x="10095246" y="4688123"/>
                </a:cubicBezTo>
                <a:cubicBezTo>
                  <a:pt x="10074629" y="4680918"/>
                  <a:pt x="10093372" y="4702060"/>
                  <a:pt x="10075254" y="4706435"/>
                </a:cubicBezTo>
                <a:cubicBezTo>
                  <a:pt x="10082968" y="4716987"/>
                  <a:pt x="10089135" y="4727809"/>
                  <a:pt x="10100693" y="4737202"/>
                </a:cubicBezTo>
                <a:cubicBezTo>
                  <a:pt x="10100987" y="4751619"/>
                  <a:pt x="10096414" y="4741501"/>
                  <a:pt x="10090465" y="4751731"/>
                </a:cubicBezTo>
                <a:cubicBezTo>
                  <a:pt x="10102083" y="4791154"/>
                  <a:pt x="10107384" y="4833024"/>
                  <a:pt x="10123023" y="4870889"/>
                </a:cubicBezTo>
                <a:close/>
                <a:moveTo>
                  <a:pt x="6206972" y="13735090"/>
                </a:moveTo>
                <a:cubicBezTo>
                  <a:pt x="6189854" y="13694171"/>
                  <a:pt x="6220100" y="13620333"/>
                  <a:pt x="6144703" y="13612275"/>
                </a:cubicBezTo>
                <a:cubicBezTo>
                  <a:pt x="6146223" y="13594839"/>
                  <a:pt x="6140854" y="13580077"/>
                  <a:pt x="6114816" y="13573338"/>
                </a:cubicBezTo>
                <a:cubicBezTo>
                  <a:pt x="6077414" y="13619235"/>
                  <a:pt x="6035085" y="13651520"/>
                  <a:pt x="6002517" y="13709082"/>
                </a:cubicBezTo>
                <a:cubicBezTo>
                  <a:pt x="6014814" y="13717852"/>
                  <a:pt x="6028613" y="13725377"/>
                  <a:pt x="6039142" y="13733842"/>
                </a:cubicBezTo>
                <a:cubicBezTo>
                  <a:pt x="6060835" y="13701970"/>
                  <a:pt x="6083513" y="13678635"/>
                  <a:pt x="6104024" y="13654819"/>
                </a:cubicBezTo>
                <a:cubicBezTo>
                  <a:pt x="6116068" y="13641556"/>
                  <a:pt x="6128445" y="13614621"/>
                  <a:pt x="6148695" y="13622616"/>
                </a:cubicBezTo>
                <a:cubicBezTo>
                  <a:pt x="6133650" y="13667432"/>
                  <a:pt x="6072317" y="13697514"/>
                  <a:pt x="6057051" y="13741755"/>
                </a:cubicBezTo>
                <a:cubicBezTo>
                  <a:pt x="6096005" y="13758013"/>
                  <a:pt x="6139299" y="13750458"/>
                  <a:pt x="6173856" y="13780975"/>
                </a:cubicBezTo>
                <a:cubicBezTo>
                  <a:pt x="6184614" y="13765239"/>
                  <a:pt x="6196436" y="13751401"/>
                  <a:pt x="6206972" y="13735090"/>
                </a:cubicBezTo>
                <a:close/>
                <a:moveTo>
                  <a:pt x="8099076" y="9453733"/>
                </a:moveTo>
                <a:cubicBezTo>
                  <a:pt x="8097589" y="9437974"/>
                  <a:pt x="8104615" y="9416921"/>
                  <a:pt x="8086102" y="9411748"/>
                </a:cubicBezTo>
                <a:cubicBezTo>
                  <a:pt x="8088043" y="9427092"/>
                  <a:pt x="8082814" y="9446916"/>
                  <a:pt x="8099076" y="9453733"/>
                </a:cubicBezTo>
                <a:close/>
                <a:moveTo>
                  <a:pt x="8787335" y="7897071"/>
                </a:moveTo>
                <a:cubicBezTo>
                  <a:pt x="8788396" y="7893682"/>
                  <a:pt x="8788639" y="7889399"/>
                  <a:pt x="8787794" y="7884118"/>
                </a:cubicBezTo>
                <a:cubicBezTo>
                  <a:pt x="8770513" y="7879794"/>
                  <a:pt x="8755979" y="7868168"/>
                  <a:pt x="8737609" y="7872823"/>
                </a:cubicBezTo>
                <a:cubicBezTo>
                  <a:pt x="8732411" y="7900741"/>
                  <a:pt x="8779909" y="7920797"/>
                  <a:pt x="8787335" y="7897071"/>
                </a:cubicBezTo>
                <a:close/>
                <a:moveTo>
                  <a:pt x="9032497" y="7346777"/>
                </a:moveTo>
                <a:lnTo>
                  <a:pt x="9027697" y="7341732"/>
                </a:lnTo>
                <a:lnTo>
                  <a:pt x="9020126" y="7348936"/>
                </a:lnTo>
                <a:lnTo>
                  <a:pt x="9024927" y="7353978"/>
                </a:lnTo>
                <a:close/>
                <a:moveTo>
                  <a:pt x="10467640" y="4098709"/>
                </a:moveTo>
                <a:lnTo>
                  <a:pt x="10462856" y="4091179"/>
                </a:lnTo>
                <a:lnTo>
                  <a:pt x="10455366" y="4079390"/>
                </a:lnTo>
                <a:lnTo>
                  <a:pt x="10453588" y="4069156"/>
                </a:lnTo>
                <a:lnTo>
                  <a:pt x="10451857" y="4073866"/>
                </a:lnTo>
                <a:lnTo>
                  <a:pt x="10432276" y="4043045"/>
                </a:lnTo>
                <a:lnTo>
                  <a:pt x="10431981" y="4040553"/>
                </a:lnTo>
                <a:lnTo>
                  <a:pt x="10429153" y="4017235"/>
                </a:lnTo>
                <a:lnTo>
                  <a:pt x="10444160" y="4027193"/>
                </a:lnTo>
                <a:lnTo>
                  <a:pt x="10448629" y="4063154"/>
                </a:lnTo>
                <a:cubicBezTo>
                  <a:pt x="10452882" y="4056220"/>
                  <a:pt x="10453373" y="4044884"/>
                  <a:pt x="10452184" y="4033044"/>
                </a:cubicBezTo>
                <a:lnTo>
                  <a:pt x="10452064" y="4032437"/>
                </a:lnTo>
                <a:lnTo>
                  <a:pt x="10461337" y="4038589"/>
                </a:lnTo>
                <a:lnTo>
                  <a:pt x="10462805" y="4057984"/>
                </a:lnTo>
                <a:lnTo>
                  <a:pt x="10466247" y="4076942"/>
                </a:lnTo>
                <a:lnTo>
                  <a:pt x="10466648" y="4079155"/>
                </a:lnTo>
                <a:cubicBezTo>
                  <a:pt x="10467863" y="4085825"/>
                  <a:pt x="10468602" y="4092226"/>
                  <a:pt x="10467640" y="4098709"/>
                </a:cubicBezTo>
                <a:close/>
                <a:moveTo>
                  <a:pt x="10467640" y="4098709"/>
                </a:moveTo>
                <a:lnTo>
                  <a:pt x="10474983" y="4047644"/>
                </a:lnTo>
                <a:lnTo>
                  <a:pt x="10474531" y="4042156"/>
                </a:lnTo>
                <a:lnTo>
                  <a:pt x="10473001" y="4023603"/>
                </a:lnTo>
                <a:cubicBezTo>
                  <a:pt x="10471906" y="4015318"/>
                  <a:pt x="10469068" y="4008823"/>
                  <a:pt x="10460565" y="4010307"/>
                </a:cubicBezTo>
                <a:cubicBezTo>
                  <a:pt x="10463445" y="4015629"/>
                  <a:pt x="10462986" y="4025549"/>
                  <a:pt x="10463838" y="4033846"/>
                </a:cubicBezTo>
                <a:lnTo>
                  <a:pt x="10465965" y="4041660"/>
                </a:lnTo>
                <a:lnTo>
                  <a:pt x="10461337" y="4038589"/>
                </a:lnTo>
                <a:lnTo>
                  <a:pt x="10460171" y="4023174"/>
                </a:lnTo>
                <a:cubicBezTo>
                  <a:pt x="10459430" y="4017517"/>
                  <a:pt x="10458195" y="4012341"/>
                  <a:pt x="10455948" y="4008259"/>
                </a:cubicBezTo>
                <a:lnTo>
                  <a:pt x="10448059" y="4001857"/>
                </a:lnTo>
                <a:lnTo>
                  <a:pt x="10445659" y="3999909"/>
                </a:lnTo>
                <a:lnTo>
                  <a:pt x="10446127" y="4002285"/>
                </a:lnTo>
                <a:lnTo>
                  <a:pt x="10452064" y="4032437"/>
                </a:lnTo>
                <a:lnTo>
                  <a:pt x="10444160" y="4027193"/>
                </a:lnTo>
                <a:lnTo>
                  <a:pt x="10443383" y="4020937"/>
                </a:lnTo>
                <a:lnTo>
                  <a:pt x="10437810" y="4004124"/>
                </a:lnTo>
                <a:lnTo>
                  <a:pt x="10430387" y="3981728"/>
                </a:lnTo>
                <a:lnTo>
                  <a:pt x="10428400" y="4006206"/>
                </a:lnTo>
                <a:lnTo>
                  <a:pt x="10428165" y="4009092"/>
                </a:lnTo>
                <a:lnTo>
                  <a:pt x="10429153" y="4017235"/>
                </a:lnTo>
                <a:lnTo>
                  <a:pt x="10423223" y="4013301"/>
                </a:lnTo>
                <a:lnTo>
                  <a:pt x="10422425" y="4007527"/>
                </a:lnTo>
                <a:lnTo>
                  <a:pt x="10419793" y="3988481"/>
                </a:lnTo>
                <a:cubicBezTo>
                  <a:pt x="10401188" y="3986454"/>
                  <a:pt x="10402851" y="3976231"/>
                  <a:pt x="10390744" y="3975645"/>
                </a:cubicBezTo>
                <a:cubicBezTo>
                  <a:pt x="10380118" y="3990007"/>
                  <a:pt x="10406251" y="4002983"/>
                  <a:pt x="10406206" y="4002010"/>
                </a:cubicBezTo>
                <a:lnTo>
                  <a:pt x="10407962" y="4010726"/>
                </a:lnTo>
                <a:lnTo>
                  <a:pt x="10412462" y="4033061"/>
                </a:lnTo>
                <a:cubicBezTo>
                  <a:pt x="10413685" y="4045094"/>
                  <a:pt x="10414378" y="4057787"/>
                  <a:pt x="10415543" y="4068068"/>
                </a:cubicBezTo>
                <a:cubicBezTo>
                  <a:pt x="10418049" y="4088231"/>
                  <a:pt x="10411070" y="4118020"/>
                  <a:pt x="10434464" y="4130738"/>
                </a:cubicBezTo>
                <a:cubicBezTo>
                  <a:pt x="10432460" y="4106747"/>
                  <a:pt x="10431373" y="4082565"/>
                  <a:pt x="10429496" y="4058690"/>
                </a:cubicBezTo>
                <a:lnTo>
                  <a:pt x="10425960" y="4033104"/>
                </a:lnTo>
                <a:lnTo>
                  <a:pt x="10432276" y="4043045"/>
                </a:lnTo>
                <a:lnTo>
                  <a:pt x="10435815" y="4072916"/>
                </a:lnTo>
                <a:cubicBezTo>
                  <a:pt x="10437859" y="4083764"/>
                  <a:pt x="10441210" y="4093939"/>
                  <a:pt x="10447496" y="4101242"/>
                </a:cubicBezTo>
                <a:cubicBezTo>
                  <a:pt x="10448836" y="4096594"/>
                  <a:pt x="10448394" y="4089253"/>
                  <a:pt x="10448599" y="4082733"/>
                </a:cubicBezTo>
                <a:lnTo>
                  <a:pt x="10451857" y="4073866"/>
                </a:lnTo>
                <a:lnTo>
                  <a:pt x="10455366" y="4079390"/>
                </a:lnTo>
                <a:lnTo>
                  <a:pt x="10456458" y="4085669"/>
                </a:lnTo>
                <a:lnTo>
                  <a:pt x="10462493" y="4092707"/>
                </a:lnTo>
                <a:close/>
                <a:moveTo>
                  <a:pt x="8623842" y="8272691"/>
                </a:moveTo>
                <a:cubicBezTo>
                  <a:pt x="8623061" y="8244258"/>
                  <a:pt x="8611278" y="8222391"/>
                  <a:pt x="8634524" y="8194586"/>
                </a:cubicBezTo>
                <a:cubicBezTo>
                  <a:pt x="8620596" y="8164631"/>
                  <a:pt x="8625985" y="8126550"/>
                  <a:pt x="8605559" y="8099436"/>
                </a:cubicBezTo>
                <a:cubicBezTo>
                  <a:pt x="8599689" y="8139686"/>
                  <a:pt x="8622953" y="8169004"/>
                  <a:pt x="8615758" y="8210096"/>
                </a:cubicBezTo>
                <a:cubicBezTo>
                  <a:pt x="8596248" y="8177674"/>
                  <a:pt x="8605695" y="8134722"/>
                  <a:pt x="8586185" y="8102300"/>
                </a:cubicBezTo>
                <a:cubicBezTo>
                  <a:pt x="8570594" y="8131113"/>
                  <a:pt x="8612490" y="8178664"/>
                  <a:pt x="8578572" y="8187478"/>
                </a:cubicBezTo>
                <a:cubicBezTo>
                  <a:pt x="8574514" y="8208527"/>
                  <a:pt x="8577701" y="8226121"/>
                  <a:pt x="8590881" y="8240513"/>
                </a:cubicBezTo>
                <a:cubicBezTo>
                  <a:pt x="8605328" y="8248801"/>
                  <a:pt x="8584457" y="8220537"/>
                  <a:pt x="8602177" y="8227890"/>
                </a:cubicBezTo>
                <a:cubicBezTo>
                  <a:pt x="8617069" y="8237327"/>
                  <a:pt x="8603282" y="8279316"/>
                  <a:pt x="8623842" y="8272691"/>
                </a:cubicBezTo>
                <a:close/>
                <a:moveTo>
                  <a:pt x="7513012" y="10792682"/>
                </a:moveTo>
                <a:cubicBezTo>
                  <a:pt x="7514699" y="10789818"/>
                  <a:pt x="7515190" y="10786828"/>
                  <a:pt x="7513803" y="10783765"/>
                </a:cubicBezTo>
                <a:cubicBezTo>
                  <a:pt x="7503105" y="10793507"/>
                  <a:pt x="7487648" y="10797421"/>
                  <a:pt x="7483927" y="10813752"/>
                </a:cubicBezTo>
                <a:cubicBezTo>
                  <a:pt x="7492123" y="10808750"/>
                  <a:pt x="7507951" y="10801275"/>
                  <a:pt x="7513012" y="10792682"/>
                </a:cubicBezTo>
                <a:close/>
                <a:moveTo>
                  <a:pt x="7060744" y="11816320"/>
                </a:moveTo>
                <a:cubicBezTo>
                  <a:pt x="7050379" y="11811740"/>
                  <a:pt x="7060520" y="11799572"/>
                  <a:pt x="7044986" y="11796989"/>
                </a:cubicBezTo>
                <a:cubicBezTo>
                  <a:pt x="7019017" y="11812629"/>
                  <a:pt x="6995007" y="11832464"/>
                  <a:pt x="6965919" y="11840067"/>
                </a:cubicBezTo>
                <a:cubicBezTo>
                  <a:pt x="6997973" y="11833299"/>
                  <a:pt x="7035819" y="11841459"/>
                  <a:pt x="7060744" y="11816320"/>
                </a:cubicBezTo>
                <a:close/>
                <a:moveTo>
                  <a:pt x="9024113" y="7373984"/>
                </a:moveTo>
                <a:cubicBezTo>
                  <a:pt x="9021427" y="7370535"/>
                  <a:pt x="9024285" y="7367209"/>
                  <a:pt x="9019758" y="7363702"/>
                </a:cubicBezTo>
                <a:lnTo>
                  <a:pt x="9014704" y="7368521"/>
                </a:lnTo>
                <a:cubicBezTo>
                  <a:pt x="9017390" y="7371971"/>
                  <a:pt x="9014535" y="7375288"/>
                  <a:pt x="9019066" y="7378787"/>
                </a:cubicBezTo>
                <a:close/>
                <a:moveTo>
                  <a:pt x="8949983" y="7542460"/>
                </a:moveTo>
                <a:cubicBezTo>
                  <a:pt x="8943610" y="7514277"/>
                  <a:pt x="8957262" y="7485665"/>
                  <a:pt x="8937044" y="7456846"/>
                </a:cubicBezTo>
                <a:cubicBezTo>
                  <a:pt x="8929210" y="7474515"/>
                  <a:pt x="8938987" y="7489843"/>
                  <a:pt x="8941017" y="7507134"/>
                </a:cubicBezTo>
                <a:cubicBezTo>
                  <a:pt x="8942491" y="7521954"/>
                  <a:pt x="8933242" y="7546976"/>
                  <a:pt x="8949983" y="7542460"/>
                </a:cubicBezTo>
                <a:close/>
                <a:moveTo>
                  <a:pt x="11052490" y="2784780"/>
                </a:moveTo>
                <a:cubicBezTo>
                  <a:pt x="11041571" y="2789962"/>
                  <a:pt x="11018180" y="2781056"/>
                  <a:pt x="11015334" y="2771221"/>
                </a:cubicBezTo>
                <a:cubicBezTo>
                  <a:pt x="11014748" y="2759527"/>
                  <a:pt x="11022946" y="2762673"/>
                  <a:pt x="11023837" y="2753061"/>
                </a:cubicBezTo>
                <a:cubicBezTo>
                  <a:pt x="11022420" y="2744334"/>
                  <a:pt x="11002725" y="2746591"/>
                  <a:pt x="11004145" y="2735783"/>
                </a:cubicBezTo>
                <a:cubicBezTo>
                  <a:pt x="11010575" y="2711465"/>
                  <a:pt x="11054737" y="2720018"/>
                  <a:pt x="11073657" y="2733619"/>
                </a:cubicBezTo>
                <a:cubicBezTo>
                  <a:pt x="11070221" y="2751160"/>
                  <a:pt x="11040482" y="2725155"/>
                  <a:pt x="11032341" y="2734900"/>
                </a:cubicBezTo>
                <a:cubicBezTo>
                  <a:pt x="11033005" y="2744247"/>
                  <a:pt x="11053678" y="2741945"/>
                  <a:pt x="11062150" y="2746641"/>
                </a:cubicBezTo>
                <a:cubicBezTo>
                  <a:pt x="11062471" y="2768701"/>
                  <a:pt x="11039892" y="2752531"/>
                  <a:pt x="11036182" y="2768521"/>
                </a:cubicBezTo>
                <a:cubicBezTo>
                  <a:pt x="11036768" y="2780216"/>
                  <a:pt x="11047248" y="2766263"/>
                  <a:pt x="11055641" y="2773307"/>
                </a:cubicBezTo>
                <a:cubicBezTo>
                  <a:pt x="11054457" y="2777072"/>
                  <a:pt x="11053674" y="2781015"/>
                  <a:pt x="11052490" y="2784780"/>
                </a:cubicBezTo>
                <a:close/>
                <a:moveTo>
                  <a:pt x="9856933" y="5491555"/>
                </a:moveTo>
                <a:cubicBezTo>
                  <a:pt x="9853469" y="5488599"/>
                  <a:pt x="9856110" y="5470749"/>
                  <a:pt x="9846177" y="5479197"/>
                </a:cubicBezTo>
                <a:cubicBezTo>
                  <a:pt x="9853663" y="5480604"/>
                  <a:pt x="9846026" y="5500048"/>
                  <a:pt x="9856933" y="5491555"/>
                </a:cubicBezTo>
                <a:close/>
                <a:moveTo>
                  <a:pt x="9460669" y="6389879"/>
                </a:moveTo>
                <a:cubicBezTo>
                  <a:pt x="9456932" y="6385377"/>
                  <a:pt x="9444320" y="6363161"/>
                  <a:pt x="9448694" y="6372701"/>
                </a:cubicBezTo>
                <a:cubicBezTo>
                  <a:pt x="9449156" y="6378136"/>
                  <a:pt x="9451787" y="6395941"/>
                  <a:pt x="9460669" y="6389879"/>
                </a:cubicBezTo>
                <a:close/>
                <a:moveTo>
                  <a:pt x="8840506" y="7795102"/>
                </a:moveTo>
                <a:cubicBezTo>
                  <a:pt x="8836851" y="7802021"/>
                  <a:pt x="8830846" y="7808313"/>
                  <a:pt x="8822051" y="7813076"/>
                </a:cubicBezTo>
                <a:cubicBezTo>
                  <a:pt x="8751570" y="7810374"/>
                  <a:pt x="8772423" y="7721001"/>
                  <a:pt x="8821674" y="7740391"/>
                </a:cubicBezTo>
                <a:cubicBezTo>
                  <a:pt x="8841258" y="7747979"/>
                  <a:pt x="8851466" y="7774352"/>
                  <a:pt x="8840506" y="7795102"/>
                </a:cubicBezTo>
                <a:close/>
                <a:moveTo>
                  <a:pt x="8239949" y="9161506"/>
                </a:moveTo>
                <a:cubicBezTo>
                  <a:pt x="8241525" y="9155382"/>
                  <a:pt x="8242594" y="9148413"/>
                  <a:pt x="8244366" y="9142790"/>
                </a:cubicBezTo>
                <a:cubicBezTo>
                  <a:pt x="8215530" y="9134508"/>
                  <a:pt x="8178621" y="9121486"/>
                  <a:pt x="8156180" y="9136286"/>
                </a:cubicBezTo>
                <a:cubicBezTo>
                  <a:pt x="8186244" y="9146376"/>
                  <a:pt x="8203310" y="9164665"/>
                  <a:pt x="8232485" y="9175155"/>
                </a:cubicBezTo>
                <a:cubicBezTo>
                  <a:pt x="8236288" y="9172910"/>
                  <a:pt x="8238372" y="9167630"/>
                  <a:pt x="8239949" y="9161506"/>
                </a:cubicBezTo>
                <a:close/>
                <a:moveTo>
                  <a:pt x="8062615" y="9569404"/>
                </a:moveTo>
                <a:cubicBezTo>
                  <a:pt x="8064627" y="9553362"/>
                  <a:pt x="8054986" y="9544655"/>
                  <a:pt x="8043112" y="9537158"/>
                </a:cubicBezTo>
                <a:cubicBezTo>
                  <a:pt x="8043805" y="9551139"/>
                  <a:pt x="8050306" y="9561887"/>
                  <a:pt x="8062615" y="9569404"/>
                </a:cubicBezTo>
                <a:close/>
                <a:moveTo>
                  <a:pt x="8803240" y="7899517"/>
                </a:moveTo>
                <a:cubicBezTo>
                  <a:pt x="8798996" y="7916858"/>
                  <a:pt x="8786889" y="7929601"/>
                  <a:pt x="8766047" y="7924650"/>
                </a:cubicBezTo>
                <a:cubicBezTo>
                  <a:pt x="8731135" y="7916793"/>
                  <a:pt x="8719577" y="7869114"/>
                  <a:pt x="8739031" y="7837030"/>
                </a:cubicBezTo>
                <a:cubicBezTo>
                  <a:pt x="8753211" y="7830996"/>
                  <a:pt x="8771418" y="7834311"/>
                  <a:pt x="8793250" y="7846795"/>
                </a:cubicBezTo>
                <a:cubicBezTo>
                  <a:pt x="8803864" y="7860235"/>
                  <a:pt x="8807484" y="7882176"/>
                  <a:pt x="8803240" y="7899517"/>
                </a:cubicBezTo>
                <a:close/>
                <a:moveTo>
                  <a:pt x="10207789" y="4722135"/>
                </a:moveTo>
                <a:cubicBezTo>
                  <a:pt x="10213562" y="4712302"/>
                  <a:pt x="10211071" y="4705011"/>
                  <a:pt x="10202087" y="4700565"/>
                </a:cubicBezTo>
                <a:cubicBezTo>
                  <a:pt x="10198436" y="4709905"/>
                  <a:pt x="10203974" y="4715687"/>
                  <a:pt x="10207789" y="4722135"/>
                </a:cubicBezTo>
                <a:close/>
                <a:moveTo>
                  <a:pt x="10483590" y="4098134"/>
                </a:moveTo>
                <a:cubicBezTo>
                  <a:pt x="10481111" y="4095133"/>
                  <a:pt x="10479362" y="4078639"/>
                  <a:pt x="10473276" y="4085954"/>
                </a:cubicBezTo>
                <a:cubicBezTo>
                  <a:pt x="10475357" y="4088779"/>
                  <a:pt x="10472513" y="4107055"/>
                  <a:pt x="10483590" y="4098134"/>
                </a:cubicBezTo>
                <a:close/>
                <a:moveTo>
                  <a:pt x="9239400" y="6916714"/>
                </a:moveTo>
                <a:cubicBezTo>
                  <a:pt x="9244939" y="6906632"/>
                  <a:pt x="9240545" y="6893789"/>
                  <a:pt x="9238953" y="6881872"/>
                </a:cubicBezTo>
                <a:cubicBezTo>
                  <a:pt x="9225611" y="6893592"/>
                  <a:pt x="9227955" y="6909850"/>
                  <a:pt x="9230080" y="6925735"/>
                </a:cubicBezTo>
                <a:cubicBezTo>
                  <a:pt x="9234606" y="6923123"/>
                  <a:pt x="9237554" y="6920073"/>
                  <a:pt x="9239400" y="6916714"/>
                </a:cubicBezTo>
                <a:close/>
                <a:moveTo>
                  <a:pt x="10462469" y="4154546"/>
                </a:moveTo>
                <a:cubicBezTo>
                  <a:pt x="10467401" y="4143385"/>
                  <a:pt x="10458202" y="4138368"/>
                  <a:pt x="10453375" y="4130995"/>
                </a:cubicBezTo>
                <a:cubicBezTo>
                  <a:pt x="10446898" y="4142425"/>
                  <a:pt x="10455346" y="4148063"/>
                  <a:pt x="10462469" y="4154546"/>
                </a:cubicBezTo>
                <a:close/>
                <a:moveTo>
                  <a:pt x="9570110" y="6177369"/>
                </a:moveTo>
                <a:cubicBezTo>
                  <a:pt x="9562167" y="6163415"/>
                  <a:pt x="9567703" y="6144501"/>
                  <a:pt x="9559934" y="6130152"/>
                </a:cubicBezTo>
                <a:cubicBezTo>
                  <a:pt x="9554532" y="6147701"/>
                  <a:pt x="9550292" y="6178582"/>
                  <a:pt x="9570110" y="6177369"/>
                </a:cubicBezTo>
                <a:close/>
                <a:moveTo>
                  <a:pt x="9089602" y="7267795"/>
                </a:moveTo>
                <a:cubicBezTo>
                  <a:pt x="9082339" y="7262693"/>
                  <a:pt x="9074899" y="7252352"/>
                  <a:pt x="9067328" y="7259557"/>
                </a:cubicBezTo>
                <a:cubicBezTo>
                  <a:pt x="9059574" y="7274143"/>
                  <a:pt x="9081641" y="7278372"/>
                  <a:pt x="9089602" y="7267795"/>
                </a:cubicBezTo>
                <a:close/>
                <a:moveTo>
                  <a:pt x="10498586" y="4081416"/>
                </a:moveTo>
                <a:cubicBezTo>
                  <a:pt x="10486406" y="4062695"/>
                  <a:pt x="10503901" y="4032789"/>
                  <a:pt x="10480064" y="4018922"/>
                </a:cubicBezTo>
                <a:cubicBezTo>
                  <a:pt x="10477449" y="4042063"/>
                  <a:pt x="10480972" y="4063153"/>
                  <a:pt x="10485820" y="4083398"/>
                </a:cubicBezTo>
                <a:cubicBezTo>
                  <a:pt x="10491215" y="4086258"/>
                  <a:pt x="10495233" y="4084699"/>
                  <a:pt x="10498586" y="4081416"/>
                </a:cubicBezTo>
                <a:close/>
                <a:moveTo>
                  <a:pt x="9043077" y="7375616"/>
                </a:moveTo>
                <a:cubicBezTo>
                  <a:pt x="9045974" y="7368834"/>
                  <a:pt x="9039754" y="7361346"/>
                  <a:pt x="9032006" y="7366465"/>
                </a:cubicBezTo>
                <a:cubicBezTo>
                  <a:pt x="9040799" y="7371916"/>
                  <a:pt x="9032052" y="7376643"/>
                  <a:pt x="9036853" y="7381686"/>
                </a:cubicBezTo>
                <a:cubicBezTo>
                  <a:pt x="9040125" y="7380076"/>
                  <a:pt x="9042107" y="7377886"/>
                  <a:pt x="9043077" y="7375616"/>
                </a:cubicBezTo>
                <a:close/>
                <a:moveTo>
                  <a:pt x="10293263" y="4547001"/>
                </a:moveTo>
                <a:lnTo>
                  <a:pt x="10295082" y="4520527"/>
                </a:lnTo>
                <a:lnTo>
                  <a:pt x="10295454" y="4515109"/>
                </a:lnTo>
                <a:cubicBezTo>
                  <a:pt x="10295644" y="4504714"/>
                  <a:pt x="10293536" y="4495211"/>
                  <a:pt x="10283862" y="4488556"/>
                </a:cubicBezTo>
                <a:cubicBezTo>
                  <a:pt x="10280988" y="4499907"/>
                  <a:pt x="10281230" y="4510134"/>
                  <a:pt x="10283244" y="4519715"/>
                </a:cubicBezTo>
                <a:lnTo>
                  <a:pt x="10288357" y="4533639"/>
                </a:lnTo>
                <a:close/>
                <a:moveTo>
                  <a:pt x="10451753" y="4196022"/>
                </a:moveTo>
                <a:cubicBezTo>
                  <a:pt x="10444192" y="4192681"/>
                  <a:pt x="10444668" y="4186222"/>
                  <a:pt x="10433663" y="4184218"/>
                </a:cubicBezTo>
                <a:cubicBezTo>
                  <a:pt x="10423957" y="4193268"/>
                  <a:pt x="10448681" y="4209433"/>
                  <a:pt x="10451753" y="4196022"/>
                </a:cubicBezTo>
                <a:close/>
                <a:moveTo>
                  <a:pt x="10030075" y="5151278"/>
                </a:moveTo>
                <a:cubicBezTo>
                  <a:pt x="10044649" y="5121525"/>
                  <a:pt x="10045871" y="5069203"/>
                  <a:pt x="10025006" y="5048553"/>
                </a:cubicBezTo>
                <a:cubicBezTo>
                  <a:pt x="10015742" y="5058747"/>
                  <a:pt x="10024001" y="5076684"/>
                  <a:pt x="10025667" y="5091229"/>
                </a:cubicBezTo>
                <a:lnTo>
                  <a:pt x="10021278" y="5082014"/>
                </a:lnTo>
                <a:lnTo>
                  <a:pt x="10021346" y="5080808"/>
                </a:lnTo>
                <a:cubicBezTo>
                  <a:pt x="10020248" y="5073597"/>
                  <a:pt x="10017306" y="5067059"/>
                  <a:pt x="10011592" y="5061676"/>
                </a:cubicBezTo>
                <a:lnTo>
                  <a:pt x="9999381" y="5079615"/>
                </a:lnTo>
                <a:cubicBezTo>
                  <a:pt x="9991542" y="5095202"/>
                  <a:pt x="9993510" y="5128456"/>
                  <a:pt x="10005965" y="5144436"/>
                </a:cubicBezTo>
                <a:cubicBezTo>
                  <a:pt x="10008347" y="5141202"/>
                  <a:pt x="10011663" y="5141238"/>
                  <a:pt x="10015155" y="5140876"/>
                </a:cubicBezTo>
                <a:cubicBezTo>
                  <a:pt x="10013343" y="5119121"/>
                  <a:pt x="10018247" y="5095094"/>
                  <a:pt x="9999381" y="5079615"/>
                </a:cubicBezTo>
                <a:lnTo>
                  <a:pt x="10012782" y="5085536"/>
                </a:lnTo>
                <a:lnTo>
                  <a:pt x="10020032" y="5103981"/>
                </a:lnTo>
                <a:lnTo>
                  <a:pt x="10020875" y="5089112"/>
                </a:lnTo>
                <a:lnTo>
                  <a:pt x="10025667" y="5091229"/>
                </a:lnTo>
                <a:cubicBezTo>
                  <a:pt x="10027608" y="5111614"/>
                  <a:pt x="10023010" y="5133870"/>
                  <a:pt x="10030075" y="5151278"/>
                </a:cubicBezTo>
                <a:close/>
                <a:moveTo>
                  <a:pt x="9864663" y="5525873"/>
                </a:moveTo>
                <a:cubicBezTo>
                  <a:pt x="9857033" y="5521552"/>
                  <a:pt x="9859084" y="5499638"/>
                  <a:pt x="9851133" y="5504682"/>
                </a:cubicBezTo>
                <a:cubicBezTo>
                  <a:pt x="9854164" y="5510775"/>
                  <a:pt x="9852288" y="5532291"/>
                  <a:pt x="9864663" y="5525873"/>
                </a:cubicBezTo>
                <a:close/>
                <a:moveTo>
                  <a:pt x="9515691" y="6317189"/>
                </a:moveTo>
                <a:lnTo>
                  <a:pt x="9509303" y="6314367"/>
                </a:lnTo>
                <a:lnTo>
                  <a:pt x="9504909" y="6324312"/>
                </a:lnTo>
                <a:lnTo>
                  <a:pt x="9511297" y="6327134"/>
                </a:lnTo>
                <a:close/>
                <a:moveTo>
                  <a:pt x="8129411" y="9457681"/>
                </a:moveTo>
                <a:cubicBezTo>
                  <a:pt x="8117689" y="9446704"/>
                  <a:pt x="8136408" y="9417445"/>
                  <a:pt x="8108095" y="9417074"/>
                </a:cubicBezTo>
                <a:cubicBezTo>
                  <a:pt x="8103263" y="9437787"/>
                  <a:pt x="8107398" y="9452791"/>
                  <a:pt x="8120027" y="9462937"/>
                </a:cubicBezTo>
                <a:cubicBezTo>
                  <a:pt x="8124377" y="9463128"/>
                  <a:pt x="8127121" y="9460197"/>
                  <a:pt x="8129411" y="9457681"/>
                </a:cubicBezTo>
                <a:close/>
                <a:moveTo>
                  <a:pt x="8646274" y="8288792"/>
                </a:moveTo>
                <a:cubicBezTo>
                  <a:pt x="8653597" y="8262512"/>
                  <a:pt x="8653671" y="8239694"/>
                  <a:pt x="8633408" y="8224076"/>
                </a:cubicBezTo>
                <a:cubicBezTo>
                  <a:pt x="8628162" y="8248893"/>
                  <a:pt x="8623138" y="8274284"/>
                  <a:pt x="8646274" y="8288792"/>
                </a:cubicBezTo>
                <a:close/>
                <a:moveTo>
                  <a:pt x="10510765" y="4071076"/>
                </a:moveTo>
                <a:cubicBezTo>
                  <a:pt x="10505272" y="4061979"/>
                  <a:pt x="10513158" y="4047360"/>
                  <a:pt x="10501128" y="4040140"/>
                </a:cubicBezTo>
                <a:cubicBezTo>
                  <a:pt x="10499289" y="4050761"/>
                  <a:pt x="10497516" y="4075227"/>
                  <a:pt x="10510765" y="4071076"/>
                </a:cubicBezTo>
                <a:close/>
                <a:moveTo>
                  <a:pt x="8245859" y="9198105"/>
                </a:moveTo>
                <a:cubicBezTo>
                  <a:pt x="8222812" y="9187008"/>
                  <a:pt x="8198140" y="9173208"/>
                  <a:pt x="8173865" y="9160303"/>
                </a:cubicBezTo>
                <a:cubicBezTo>
                  <a:pt x="8149551" y="9148272"/>
                  <a:pt x="8122416" y="9140941"/>
                  <a:pt x="8108319" y="9124537"/>
                </a:cubicBezTo>
                <a:cubicBezTo>
                  <a:pt x="8148448" y="9103937"/>
                  <a:pt x="8210868" y="9121587"/>
                  <a:pt x="8267204" y="9128885"/>
                </a:cubicBezTo>
                <a:cubicBezTo>
                  <a:pt x="8266608" y="9142452"/>
                  <a:pt x="8239183" y="9171503"/>
                  <a:pt x="8245859" y="9198105"/>
                </a:cubicBezTo>
                <a:close/>
                <a:moveTo>
                  <a:pt x="7544340" y="10792696"/>
                </a:moveTo>
                <a:cubicBezTo>
                  <a:pt x="7548155" y="10788092"/>
                  <a:pt x="7550502" y="10783075"/>
                  <a:pt x="7550384" y="10777371"/>
                </a:cubicBezTo>
                <a:cubicBezTo>
                  <a:pt x="7547387" y="10786856"/>
                  <a:pt x="7532599" y="10787324"/>
                  <a:pt x="7523844" y="10794144"/>
                </a:cubicBezTo>
                <a:cubicBezTo>
                  <a:pt x="7510074" y="10804111"/>
                  <a:pt x="7488301" y="10822695"/>
                  <a:pt x="7497214" y="10830377"/>
                </a:cubicBezTo>
                <a:cubicBezTo>
                  <a:pt x="7508228" y="10816598"/>
                  <a:pt x="7532894" y="10806506"/>
                  <a:pt x="7544340" y="10792696"/>
                </a:cubicBezTo>
                <a:close/>
                <a:moveTo>
                  <a:pt x="7560632" y="10757473"/>
                </a:moveTo>
                <a:cubicBezTo>
                  <a:pt x="7544185" y="10760534"/>
                  <a:pt x="7515955" y="10750566"/>
                  <a:pt x="7510776" y="10763916"/>
                </a:cubicBezTo>
                <a:lnTo>
                  <a:pt x="7528412" y="10767341"/>
                </a:lnTo>
                <a:lnTo>
                  <a:pt x="7531106" y="10767865"/>
                </a:lnTo>
                <a:cubicBezTo>
                  <a:pt x="7538017" y="10766855"/>
                  <a:pt x="7544763" y="10766205"/>
                  <a:pt x="7550439" y="10773970"/>
                </a:cubicBezTo>
                <a:lnTo>
                  <a:pt x="7555899" y="10767332"/>
                </a:lnTo>
                <a:lnTo>
                  <a:pt x="7556419" y="10766699"/>
                </a:lnTo>
                <a:cubicBezTo>
                  <a:pt x="7559022" y="10764849"/>
                  <a:pt x="7561330" y="10762672"/>
                  <a:pt x="7560632" y="10757473"/>
                </a:cubicBezTo>
                <a:close/>
                <a:moveTo>
                  <a:pt x="8085196" y="9571267"/>
                </a:moveTo>
                <a:cubicBezTo>
                  <a:pt x="8089967" y="9561886"/>
                  <a:pt x="8079508" y="9561863"/>
                  <a:pt x="8077089" y="9557397"/>
                </a:cubicBezTo>
                <a:cubicBezTo>
                  <a:pt x="8074570" y="9565133"/>
                  <a:pt x="8076970" y="9570034"/>
                  <a:pt x="8085196" y="9571267"/>
                </a:cubicBezTo>
                <a:close/>
                <a:moveTo>
                  <a:pt x="10326078" y="4507208"/>
                </a:moveTo>
                <a:lnTo>
                  <a:pt x="10325353" y="4503645"/>
                </a:lnTo>
                <a:lnTo>
                  <a:pt x="10322422" y="4489222"/>
                </a:lnTo>
                <a:cubicBezTo>
                  <a:pt x="10321408" y="4482763"/>
                  <a:pt x="10319033" y="4477903"/>
                  <a:pt x="10310595" y="4480842"/>
                </a:cubicBezTo>
                <a:cubicBezTo>
                  <a:pt x="10312813" y="4484440"/>
                  <a:pt x="10313668" y="4492200"/>
                  <a:pt x="10315477" y="4498476"/>
                </a:cubicBezTo>
                <a:lnTo>
                  <a:pt x="10320769" y="4502837"/>
                </a:lnTo>
                <a:close/>
                <a:moveTo>
                  <a:pt x="6402452" y="13390518"/>
                </a:moveTo>
                <a:cubicBezTo>
                  <a:pt x="6373730" y="13393052"/>
                  <a:pt x="6338710" y="13386142"/>
                  <a:pt x="6317128" y="13399442"/>
                </a:cubicBezTo>
                <a:cubicBezTo>
                  <a:pt x="6346073" y="13397483"/>
                  <a:pt x="6383621" y="13408365"/>
                  <a:pt x="6402452" y="13390518"/>
                </a:cubicBezTo>
                <a:close/>
                <a:moveTo>
                  <a:pt x="6441294" y="13306743"/>
                </a:moveTo>
                <a:cubicBezTo>
                  <a:pt x="6441144" y="13311416"/>
                  <a:pt x="6438941" y="13314235"/>
                  <a:pt x="6435612" y="13314187"/>
                </a:cubicBezTo>
                <a:cubicBezTo>
                  <a:pt x="6409552" y="13321157"/>
                  <a:pt x="6386646" y="13298239"/>
                  <a:pt x="6370423" y="13287279"/>
                </a:cubicBezTo>
                <a:cubicBezTo>
                  <a:pt x="6391226" y="13269453"/>
                  <a:pt x="6408150" y="13309162"/>
                  <a:pt x="6441294" y="13306743"/>
                </a:cubicBezTo>
                <a:close/>
                <a:moveTo>
                  <a:pt x="10487382" y="4149832"/>
                </a:moveTo>
                <a:cubicBezTo>
                  <a:pt x="10483579" y="4147675"/>
                  <a:pt x="10482685" y="4141087"/>
                  <a:pt x="10477831" y="4145612"/>
                </a:cubicBezTo>
                <a:cubicBezTo>
                  <a:pt x="10481458" y="4148167"/>
                  <a:pt x="10482926" y="4154533"/>
                  <a:pt x="10487382" y="4149832"/>
                </a:cubicBezTo>
                <a:close/>
                <a:moveTo>
                  <a:pt x="7793189" y="10249400"/>
                </a:moveTo>
                <a:cubicBezTo>
                  <a:pt x="7788080" y="10230630"/>
                  <a:pt x="7809405" y="10222578"/>
                  <a:pt x="7813180" y="10202847"/>
                </a:cubicBezTo>
                <a:cubicBezTo>
                  <a:pt x="7789792" y="10203948"/>
                  <a:pt x="7771661" y="10242336"/>
                  <a:pt x="7793189" y="10249400"/>
                </a:cubicBezTo>
                <a:close/>
                <a:moveTo>
                  <a:pt x="9491601" y="6407350"/>
                </a:moveTo>
                <a:cubicBezTo>
                  <a:pt x="9478667" y="6394504"/>
                  <a:pt x="9481435" y="6375279"/>
                  <a:pt x="9463901" y="6364205"/>
                </a:cubicBezTo>
                <a:cubicBezTo>
                  <a:pt x="9455690" y="6371988"/>
                  <a:pt x="9472240" y="6418768"/>
                  <a:pt x="9491601" y="6407350"/>
                </a:cubicBezTo>
                <a:close/>
                <a:moveTo>
                  <a:pt x="9554529" y="6264927"/>
                </a:moveTo>
                <a:lnTo>
                  <a:pt x="9548142" y="6262105"/>
                </a:lnTo>
                <a:lnTo>
                  <a:pt x="9545329" y="6268470"/>
                </a:lnTo>
                <a:lnTo>
                  <a:pt x="9551717" y="6271293"/>
                </a:lnTo>
                <a:close/>
                <a:moveTo>
                  <a:pt x="6914171" y="12242942"/>
                </a:moveTo>
                <a:cubicBezTo>
                  <a:pt x="6796872" y="12298144"/>
                  <a:pt x="6641702" y="12255746"/>
                  <a:pt x="6513217" y="12281270"/>
                </a:cubicBezTo>
                <a:cubicBezTo>
                  <a:pt x="6504143" y="12279163"/>
                  <a:pt x="6506558" y="12272620"/>
                  <a:pt x="6500180" y="12269802"/>
                </a:cubicBezTo>
                <a:cubicBezTo>
                  <a:pt x="6517750" y="12144848"/>
                  <a:pt x="6532671" y="12021578"/>
                  <a:pt x="6543747" y="11899463"/>
                </a:cubicBezTo>
                <a:cubicBezTo>
                  <a:pt x="6553044" y="11902144"/>
                  <a:pt x="6566750" y="11915335"/>
                  <a:pt x="6568074" y="11898320"/>
                </a:cubicBezTo>
                <a:cubicBezTo>
                  <a:pt x="6589577" y="11931605"/>
                  <a:pt x="6614527" y="11963560"/>
                  <a:pt x="6646547" y="11992453"/>
                </a:cubicBezTo>
                <a:cubicBezTo>
                  <a:pt x="6755954" y="11899039"/>
                  <a:pt x="6856050" y="11782484"/>
                  <a:pt x="6965903" y="11690218"/>
                </a:cubicBezTo>
                <a:cubicBezTo>
                  <a:pt x="7009060" y="11715471"/>
                  <a:pt x="7051035" y="11776829"/>
                  <a:pt x="7097323" y="11814406"/>
                </a:cubicBezTo>
                <a:cubicBezTo>
                  <a:pt x="7014542" y="11921963"/>
                  <a:pt x="6915592" y="11989554"/>
                  <a:pt x="6827735" y="12084878"/>
                </a:cubicBezTo>
                <a:cubicBezTo>
                  <a:pt x="6836904" y="12105103"/>
                  <a:pt x="6846823" y="12108533"/>
                  <a:pt x="6822226" y="12124304"/>
                </a:cubicBezTo>
                <a:cubicBezTo>
                  <a:pt x="6836730" y="12170195"/>
                  <a:pt x="6885879" y="12202376"/>
                  <a:pt x="6914171" y="12242942"/>
                </a:cubicBezTo>
                <a:close/>
                <a:moveTo>
                  <a:pt x="9262998" y="6926978"/>
                </a:moveTo>
                <a:cubicBezTo>
                  <a:pt x="9264040" y="6923643"/>
                  <a:pt x="9263868" y="6919968"/>
                  <a:pt x="9263250" y="6916171"/>
                </a:cubicBezTo>
                <a:lnTo>
                  <a:pt x="9262685" y="6911820"/>
                </a:lnTo>
                <a:lnTo>
                  <a:pt x="9260338" y="6893699"/>
                </a:lnTo>
                <a:cubicBezTo>
                  <a:pt x="9255128" y="6899466"/>
                  <a:pt x="9250956" y="6905521"/>
                  <a:pt x="9249561" y="6912366"/>
                </a:cubicBezTo>
                <a:lnTo>
                  <a:pt x="9254006" y="6930014"/>
                </a:lnTo>
                <a:lnTo>
                  <a:pt x="9255454" y="6935763"/>
                </a:lnTo>
                <a:cubicBezTo>
                  <a:pt x="9259697" y="6933316"/>
                  <a:pt x="9261954" y="6930317"/>
                  <a:pt x="9262998" y="6926978"/>
                </a:cubicBezTo>
                <a:close/>
                <a:moveTo>
                  <a:pt x="9595944" y="6174246"/>
                </a:moveTo>
                <a:cubicBezTo>
                  <a:pt x="9589226" y="6185459"/>
                  <a:pt x="9580587" y="6194103"/>
                  <a:pt x="9569386" y="6196037"/>
                </a:cubicBezTo>
                <a:cubicBezTo>
                  <a:pt x="9527238" y="6180736"/>
                  <a:pt x="9553469" y="6123498"/>
                  <a:pt x="9565943" y="6082493"/>
                </a:cubicBezTo>
                <a:cubicBezTo>
                  <a:pt x="9571872" y="6063753"/>
                  <a:pt x="9575626" y="6035034"/>
                  <a:pt x="9596506" y="6022901"/>
                </a:cubicBezTo>
                <a:cubicBezTo>
                  <a:pt x="9631961" y="6039515"/>
                  <a:pt x="9622134" y="6096878"/>
                  <a:pt x="9610973" y="6137039"/>
                </a:cubicBezTo>
                <a:cubicBezTo>
                  <a:pt x="9607458" y="6149251"/>
                  <a:pt x="9602662" y="6163034"/>
                  <a:pt x="9595944" y="6174246"/>
                </a:cubicBezTo>
                <a:close/>
                <a:moveTo>
                  <a:pt x="10232092" y="4737159"/>
                </a:moveTo>
                <a:cubicBezTo>
                  <a:pt x="10241703" y="4701402"/>
                  <a:pt x="10228805" y="4659488"/>
                  <a:pt x="10207245" y="4644722"/>
                </a:cubicBezTo>
                <a:cubicBezTo>
                  <a:pt x="10216670" y="4675101"/>
                  <a:pt x="10218462" y="4708753"/>
                  <a:pt x="10232092" y="4737159"/>
                </a:cubicBezTo>
                <a:close/>
                <a:moveTo>
                  <a:pt x="11049251" y="2893189"/>
                </a:moveTo>
                <a:cubicBezTo>
                  <a:pt x="11046537" y="2885317"/>
                  <a:pt x="11016127" y="2877600"/>
                  <a:pt x="11014113" y="2888626"/>
                </a:cubicBezTo>
                <a:cubicBezTo>
                  <a:pt x="11017838" y="2893132"/>
                  <a:pt x="11047421" y="2908110"/>
                  <a:pt x="11049251" y="2893189"/>
                </a:cubicBezTo>
                <a:close/>
                <a:moveTo>
                  <a:pt x="10528091" y="4074920"/>
                </a:moveTo>
                <a:lnTo>
                  <a:pt x="10521724" y="4072107"/>
                </a:lnTo>
                <a:lnTo>
                  <a:pt x="10518730" y="4078883"/>
                </a:lnTo>
                <a:lnTo>
                  <a:pt x="10525097" y="4081696"/>
                </a:lnTo>
                <a:close/>
                <a:moveTo>
                  <a:pt x="9064047" y="7390053"/>
                </a:moveTo>
                <a:cubicBezTo>
                  <a:pt x="9061049" y="7386896"/>
                  <a:pt x="9063607" y="7383256"/>
                  <a:pt x="9059375" y="7380075"/>
                </a:cubicBezTo>
                <a:lnTo>
                  <a:pt x="9054322" y="7384889"/>
                </a:lnTo>
                <a:cubicBezTo>
                  <a:pt x="9057325" y="7388036"/>
                  <a:pt x="9054471" y="7391353"/>
                  <a:pt x="9059003" y="7394848"/>
                </a:cubicBezTo>
                <a:close/>
                <a:moveTo>
                  <a:pt x="8110095" y="9550128"/>
                </a:moveTo>
                <a:cubicBezTo>
                  <a:pt x="8114526" y="9538551"/>
                  <a:pt x="8099856" y="9525264"/>
                  <a:pt x="8093628" y="9538069"/>
                </a:cubicBezTo>
                <a:cubicBezTo>
                  <a:pt x="8100019" y="9541402"/>
                  <a:pt x="8097443" y="9550443"/>
                  <a:pt x="8110095" y="9550128"/>
                </a:cubicBezTo>
                <a:close/>
                <a:moveTo>
                  <a:pt x="8145897" y="9469305"/>
                </a:moveTo>
                <a:cubicBezTo>
                  <a:pt x="8145147" y="9456629"/>
                  <a:pt x="8151604" y="9438603"/>
                  <a:pt x="8148621" y="9427137"/>
                </a:cubicBezTo>
                <a:cubicBezTo>
                  <a:pt x="8143440" y="9426037"/>
                  <a:pt x="8138712" y="9424522"/>
                  <a:pt x="8133965" y="9423441"/>
                </a:cubicBezTo>
                <a:cubicBezTo>
                  <a:pt x="8130103" y="9431991"/>
                  <a:pt x="8127403" y="9463697"/>
                  <a:pt x="8145897" y="9469305"/>
                </a:cubicBezTo>
                <a:close/>
                <a:moveTo>
                  <a:pt x="6416581" y="13384391"/>
                </a:moveTo>
                <a:cubicBezTo>
                  <a:pt x="6417238" y="13381827"/>
                  <a:pt x="6418071" y="13378865"/>
                  <a:pt x="6418154" y="13376523"/>
                </a:cubicBezTo>
                <a:cubicBezTo>
                  <a:pt x="6415589" y="13375865"/>
                  <a:pt x="6412626" y="13375032"/>
                  <a:pt x="6409885" y="13374773"/>
                </a:cubicBezTo>
                <a:cubicBezTo>
                  <a:pt x="6409228" y="13377336"/>
                  <a:pt x="6408793" y="13380475"/>
                  <a:pt x="6408312" y="13382641"/>
                </a:cubicBezTo>
                <a:cubicBezTo>
                  <a:pt x="6410877" y="13383298"/>
                  <a:pt x="6413840" y="13384132"/>
                  <a:pt x="6416581" y="13384391"/>
                </a:cubicBezTo>
                <a:close/>
                <a:moveTo>
                  <a:pt x="8135654" y="9494140"/>
                </a:moveTo>
                <a:cubicBezTo>
                  <a:pt x="8079224" y="9479019"/>
                  <a:pt x="8015481" y="9451806"/>
                  <a:pt x="7969755" y="9441077"/>
                </a:cubicBezTo>
                <a:cubicBezTo>
                  <a:pt x="7954890" y="9521512"/>
                  <a:pt x="8098824" y="9548761"/>
                  <a:pt x="8135654" y="9494140"/>
                </a:cubicBezTo>
                <a:close/>
                <a:moveTo>
                  <a:pt x="7631332" y="10641498"/>
                </a:moveTo>
                <a:cubicBezTo>
                  <a:pt x="7637569" y="10627838"/>
                  <a:pt x="7641739" y="10611320"/>
                  <a:pt x="7646742" y="10591498"/>
                </a:cubicBezTo>
                <a:lnTo>
                  <a:pt x="7654621" y="10562055"/>
                </a:lnTo>
                <a:lnTo>
                  <a:pt x="7665842" y="10520115"/>
                </a:lnTo>
                <a:cubicBezTo>
                  <a:pt x="7671081" y="10495683"/>
                  <a:pt x="7673840" y="10470621"/>
                  <a:pt x="7670069" y="10444960"/>
                </a:cubicBezTo>
                <a:cubicBezTo>
                  <a:pt x="7647562" y="10453715"/>
                  <a:pt x="7638103" y="10480041"/>
                  <a:pt x="7626819" y="10498471"/>
                </a:cubicBezTo>
                <a:lnTo>
                  <a:pt x="7607598" y="10525878"/>
                </a:lnTo>
                <a:lnTo>
                  <a:pt x="7542014" y="10619388"/>
                </a:lnTo>
                <a:lnTo>
                  <a:pt x="7503743" y="10673956"/>
                </a:lnTo>
                <a:cubicBezTo>
                  <a:pt x="7534376" y="10687144"/>
                  <a:pt x="7567774" y="10667089"/>
                  <a:pt x="7603522" y="10674344"/>
                </a:cubicBezTo>
                <a:cubicBezTo>
                  <a:pt x="7616792" y="10665958"/>
                  <a:pt x="7625096" y="10655157"/>
                  <a:pt x="7631332" y="10641498"/>
                </a:cubicBezTo>
                <a:close/>
                <a:moveTo>
                  <a:pt x="7567182" y="10787254"/>
                </a:moveTo>
                <a:cubicBezTo>
                  <a:pt x="7540604" y="10799397"/>
                  <a:pt x="7522701" y="10820167"/>
                  <a:pt x="7500506" y="10837238"/>
                </a:cubicBezTo>
                <a:cubicBezTo>
                  <a:pt x="7501065" y="10840593"/>
                  <a:pt x="7499966" y="10846541"/>
                  <a:pt x="7504027" y="10847169"/>
                </a:cubicBezTo>
                <a:cubicBezTo>
                  <a:pt x="7522123" y="10824841"/>
                  <a:pt x="7555165" y="10816546"/>
                  <a:pt x="7567182" y="10787254"/>
                </a:cubicBezTo>
                <a:close/>
                <a:moveTo>
                  <a:pt x="10510552" y="4132914"/>
                </a:moveTo>
                <a:lnTo>
                  <a:pt x="10508581" y="4122170"/>
                </a:lnTo>
                <a:lnTo>
                  <a:pt x="10506558" y="4111141"/>
                </a:lnTo>
                <a:cubicBezTo>
                  <a:pt x="10502974" y="4104317"/>
                  <a:pt x="10497289" y="4099423"/>
                  <a:pt x="10489956" y="4100947"/>
                </a:cubicBezTo>
                <a:cubicBezTo>
                  <a:pt x="10492175" y="4106691"/>
                  <a:pt x="10492958" y="4112992"/>
                  <a:pt x="10495369" y="4118702"/>
                </a:cubicBezTo>
                <a:lnTo>
                  <a:pt x="10505396" y="4128088"/>
                </a:lnTo>
                <a:close/>
                <a:moveTo>
                  <a:pt x="10187824" y="4864280"/>
                </a:moveTo>
                <a:cubicBezTo>
                  <a:pt x="10194405" y="4838612"/>
                  <a:pt x="10166735" y="4797814"/>
                  <a:pt x="10189049" y="4791481"/>
                </a:cubicBezTo>
                <a:cubicBezTo>
                  <a:pt x="10174917" y="4777140"/>
                  <a:pt x="10178069" y="4761389"/>
                  <a:pt x="10164280" y="4741962"/>
                </a:cubicBezTo>
                <a:cubicBezTo>
                  <a:pt x="10149856" y="4758447"/>
                  <a:pt x="10164848" y="4782692"/>
                  <a:pt x="10168689" y="4802009"/>
                </a:cubicBezTo>
                <a:cubicBezTo>
                  <a:pt x="10173372" y="4822652"/>
                  <a:pt x="10171747" y="4850032"/>
                  <a:pt x="10187824" y="4864280"/>
                </a:cubicBezTo>
                <a:close/>
                <a:moveTo>
                  <a:pt x="7560226" y="10814012"/>
                </a:moveTo>
                <a:cubicBezTo>
                  <a:pt x="7551855" y="10817715"/>
                  <a:pt x="7544475" y="10822272"/>
                  <a:pt x="7540442" y="10830288"/>
                </a:cubicBezTo>
                <a:cubicBezTo>
                  <a:pt x="7549326" y="10829327"/>
                  <a:pt x="7564141" y="10816813"/>
                  <a:pt x="7560226" y="10814012"/>
                </a:cubicBezTo>
                <a:close/>
                <a:moveTo>
                  <a:pt x="9706666" y="5957158"/>
                </a:moveTo>
                <a:cubicBezTo>
                  <a:pt x="9702287" y="5955223"/>
                  <a:pt x="9703654" y="5951052"/>
                  <a:pt x="9697950" y="5949964"/>
                </a:cubicBezTo>
                <a:lnTo>
                  <a:pt x="9695125" y="5956358"/>
                </a:lnTo>
                <a:cubicBezTo>
                  <a:pt x="9699106" y="5958116"/>
                  <a:pt x="9697739" y="5962287"/>
                  <a:pt x="9703664" y="5963951"/>
                </a:cubicBezTo>
                <a:close/>
                <a:moveTo>
                  <a:pt x="10341191" y="4525792"/>
                </a:moveTo>
                <a:cubicBezTo>
                  <a:pt x="10344624" y="4518022"/>
                  <a:pt x="10344137" y="4511853"/>
                  <a:pt x="10341473" y="4506569"/>
                </a:cubicBezTo>
                <a:lnTo>
                  <a:pt x="10341384" y="4506472"/>
                </a:lnTo>
                <a:lnTo>
                  <a:pt x="10328701" y="4492652"/>
                </a:lnTo>
                <a:lnTo>
                  <a:pt x="10328875" y="4504265"/>
                </a:lnTo>
                <a:lnTo>
                  <a:pt x="10328982" y="4511408"/>
                </a:lnTo>
                <a:cubicBezTo>
                  <a:pt x="10330066" y="4517305"/>
                  <a:pt x="10333138" y="4522472"/>
                  <a:pt x="10341191" y="4525792"/>
                </a:cubicBezTo>
                <a:close/>
                <a:moveTo>
                  <a:pt x="11145165" y="2706297"/>
                </a:moveTo>
                <a:cubicBezTo>
                  <a:pt x="11155485" y="2689408"/>
                  <a:pt x="11130801" y="2691371"/>
                  <a:pt x="11127407" y="2697975"/>
                </a:cubicBezTo>
                <a:cubicBezTo>
                  <a:pt x="11130734" y="2702304"/>
                  <a:pt x="11136536" y="2705344"/>
                  <a:pt x="11145165" y="2706297"/>
                </a:cubicBezTo>
                <a:close/>
                <a:moveTo>
                  <a:pt x="9004691" y="7558883"/>
                </a:moveTo>
                <a:cubicBezTo>
                  <a:pt x="9004863" y="7552109"/>
                  <a:pt x="8999163" y="7546119"/>
                  <a:pt x="8992568" y="7551194"/>
                </a:cubicBezTo>
                <a:cubicBezTo>
                  <a:pt x="8992099" y="7557648"/>
                  <a:pt x="8997797" y="7563643"/>
                  <a:pt x="9004691" y="7558883"/>
                </a:cubicBezTo>
                <a:close/>
                <a:moveTo>
                  <a:pt x="10068144" y="5152383"/>
                </a:moveTo>
                <a:cubicBezTo>
                  <a:pt x="10061190" y="5107522"/>
                  <a:pt x="10064574" y="5058655"/>
                  <a:pt x="10050507" y="5016409"/>
                </a:cubicBezTo>
                <a:lnTo>
                  <a:pt x="10047904" y="5011476"/>
                </a:lnTo>
                <a:lnTo>
                  <a:pt x="10029593" y="4976764"/>
                </a:lnTo>
                <a:cubicBezTo>
                  <a:pt x="10028139" y="4978979"/>
                  <a:pt x="10025045" y="4979517"/>
                  <a:pt x="10021812" y="4977136"/>
                </a:cubicBezTo>
                <a:cubicBezTo>
                  <a:pt x="10020190" y="4984040"/>
                  <a:pt x="10019286" y="4990664"/>
                  <a:pt x="10019624" y="4996767"/>
                </a:cubicBezTo>
                <a:lnTo>
                  <a:pt x="10023971" y="5010380"/>
                </a:lnTo>
                <a:lnTo>
                  <a:pt x="10024891" y="5013262"/>
                </a:lnTo>
                <a:lnTo>
                  <a:pt x="10029305" y="5010624"/>
                </a:lnTo>
                <a:lnTo>
                  <a:pt x="10035887" y="5006691"/>
                </a:lnTo>
                <a:lnTo>
                  <a:pt x="10036315" y="5010946"/>
                </a:lnTo>
                <a:lnTo>
                  <a:pt x="10050998" y="5156713"/>
                </a:lnTo>
                <a:cubicBezTo>
                  <a:pt x="10058787" y="5160631"/>
                  <a:pt x="10063067" y="5156332"/>
                  <a:pt x="10068144" y="5152383"/>
                </a:cubicBezTo>
                <a:close/>
                <a:moveTo>
                  <a:pt x="8880801" y="7845535"/>
                </a:moveTo>
                <a:cubicBezTo>
                  <a:pt x="8877345" y="7842586"/>
                  <a:pt x="8876756" y="7838534"/>
                  <a:pt x="8870257" y="7837085"/>
                </a:cubicBezTo>
                <a:cubicBezTo>
                  <a:pt x="8865033" y="7845678"/>
                  <a:pt x="8876548" y="7854083"/>
                  <a:pt x="8880801" y="7845535"/>
                </a:cubicBezTo>
                <a:close/>
                <a:moveTo>
                  <a:pt x="9714232" y="5964800"/>
                </a:moveTo>
                <a:cubicBezTo>
                  <a:pt x="9720417" y="5959415"/>
                  <a:pt x="9712405" y="5946321"/>
                  <a:pt x="9707901" y="5954361"/>
                </a:cubicBezTo>
                <a:cubicBezTo>
                  <a:pt x="9712103" y="5956695"/>
                  <a:pt x="9710957" y="5961443"/>
                  <a:pt x="9714232" y="5964800"/>
                </a:cubicBezTo>
                <a:close/>
                <a:moveTo>
                  <a:pt x="10080548" y="5142624"/>
                </a:moveTo>
                <a:cubicBezTo>
                  <a:pt x="10095122" y="5112871"/>
                  <a:pt x="10089934" y="5061050"/>
                  <a:pt x="10071332" y="5022352"/>
                </a:cubicBezTo>
                <a:cubicBezTo>
                  <a:pt x="10070512" y="5054373"/>
                  <a:pt x="10077510" y="5082706"/>
                  <a:pt x="10082035" y="5112325"/>
                </a:cubicBezTo>
                <a:cubicBezTo>
                  <a:pt x="10071567" y="5117702"/>
                  <a:pt x="10073194" y="5135566"/>
                  <a:pt x="10080548" y="5142624"/>
                </a:cubicBezTo>
                <a:close/>
                <a:moveTo>
                  <a:pt x="10271036" y="4711503"/>
                </a:moveTo>
                <a:cubicBezTo>
                  <a:pt x="10288879" y="4676506"/>
                  <a:pt x="10251669" y="4640062"/>
                  <a:pt x="10253009" y="4602555"/>
                </a:cubicBezTo>
                <a:cubicBezTo>
                  <a:pt x="10238922" y="4589188"/>
                  <a:pt x="10238620" y="4570480"/>
                  <a:pt x="10231425" y="4554444"/>
                </a:cubicBezTo>
                <a:cubicBezTo>
                  <a:pt x="10227393" y="4572188"/>
                  <a:pt x="10249101" y="4594161"/>
                  <a:pt x="10235863" y="4606885"/>
                </a:cubicBezTo>
                <a:cubicBezTo>
                  <a:pt x="10215223" y="4566334"/>
                  <a:pt x="10221975" y="4515503"/>
                  <a:pt x="10196166" y="4476953"/>
                </a:cubicBezTo>
                <a:cubicBezTo>
                  <a:pt x="10183340" y="4518910"/>
                  <a:pt x="10220153" y="4555177"/>
                  <a:pt x="10209209" y="4587488"/>
                </a:cubicBezTo>
                <a:cubicBezTo>
                  <a:pt x="10192539" y="4564884"/>
                  <a:pt x="10205957" y="4531284"/>
                  <a:pt x="10180497" y="4512415"/>
                </a:cubicBezTo>
                <a:cubicBezTo>
                  <a:pt x="10172693" y="4545162"/>
                  <a:pt x="10204516" y="4562556"/>
                  <a:pt x="10189421" y="4597796"/>
                </a:cubicBezTo>
                <a:cubicBezTo>
                  <a:pt x="10195442" y="4601408"/>
                  <a:pt x="10197731" y="4596228"/>
                  <a:pt x="10202195" y="4595820"/>
                </a:cubicBezTo>
                <a:cubicBezTo>
                  <a:pt x="10198163" y="4613564"/>
                  <a:pt x="10213331" y="4637410"/>
                  <a:pt x="10224789" y="4640568"/>
                </a:cubicBezTo>
                <a:cubicBezTo>
                  <a:pt x="10218890" y="4631294"/>
                  <a:pt x="10213565" y="4621798"/>
                  <a:pt x="10219903" y="4607453"/>
                </a:cubicBezTo>
                <a:cubicBezTo>
                  <a:pt x="10229822" y="4615170"/>
                  <a:pt x="10219464" y="4631071"/>
                  <a:pt x="10233978" y="4637008"/>
                </a:cubicBezTo>
                <a:cubicBezTo>
                  <a:pt x="10236137" y="4633199"/>
                  <a:pt x="10237230" y="4627493"/>
                  <a:pt x="10241565" y="4628454"/>
                </a:cubicBezTo>
                <a:cubicBezTo>
                  <a:pt x="10257400" y="4654024"/>
                  <a:pt x="10248309" y="4688604"/>
                  <a:pt x="10271036" y="4711503"/>
                </a:cubicBezTo>
                <a:close/>
                <a:moveTo>
                  <a:pt x="10109987" y="5077730"/>
                </a:moveTo>
                <a:cubicBezTo>
                  <a:pt x="10114217" y="5067702"/>
                  <a:pt x="10107314" y="5052419"/>
                  <a:pt x="10105767" y="5041376"/>
                </a:cubicBezTo>
                <a:lnTo>
                  <a:pt x="10101176" y="5013918"/>
                </a:lnTo>
                <a:lnTo>
                  <a:pt x="10096342" y="4985005"/>
                </a:lnTo>
                <a:cubicBezTo>
                  <a:pt x="10093525" y="4966198"/>
                  <a:pt x="10091675" y="4947761"/>
                  <a:pt x="10092725" y="4930842"/>
                </a:cubicBezTo>
                <a:cubicBezTo>
                  <a:pt x="10082362" y="4921976"/>
                  <a:pt x="10088010" y="4872563"/>
                  <a:pt x="10074726" y="4884314"/>
                </a:cubicBezTo>
                <a:cubicBezTo>
                  <a:pt x="10075990" y="4919160"/>
                  <a:pt x="10080555" y="4952729"/>
                  <a:pt x="10085860" y="4985969"/>
                </a:cubicBezTo>
                <a:lnTo>
                  <a:pt x="10090148" y="5013413"/>
                </a:lnTo>
                <a:lnTo>
                  <a:pt x="10101435" y="5085656"/>
                </a:lnTo>
                <a:cubicBezTo>
                  <a:pt x="10105929" y="5083833"/>
                  <a:pt x="10108577" y="5081073"/>
                  <a:pt x="10109987" y="5077730"/>
                </a:cubicBezTo>
                <a:close/>
                <a:moveTo>
                  <a:pt x="8876085" y="7872364"/>
                </a:moveTo>
                <a:cubicBezTo>
                  <a:pt x="8858358" y="7868324"/>
                  <a:pt x="8857260" y="7857885"/>
                  <a:pt x="8849854" y="7849873"/>
                </a:cubicBezTo>
                <a:cubicBezTo>
                  <a:pt x="8843053" y="7862035"/>
                  <a:pt x="8864904" y="7882590"/>
                  <a:pt x="8876085" y="7872364"/>
                </a:cubicBezTo>
                <a:close/>
                <a:moveTo>
                  <a:pt x="7536975" y="10903727"/>
                </a:moveTo>
                <a:cubicBezTo>
                  <a:pt x="7539679" y="10898588"/>
                  <a:pt x="7539321" y="10889659"/>
                  <a:pt x="7536964" y="10887053"/>
                </a:cubicBezTo>
                <a:cubicBezTo>
                  <a:pt x="7536533" y="10889556"/>
                  <a:pt x="7534168" y="10890964"/>
                  <a:pt x="7530721" y="10890291"/>
                </a:cubicBezTo>
                <a:cubicBezTo>
                  <a:pt x="7529429" y="10897797"/>
                  <a:pt x="7531025" y="10902621"/>
                  <a:pt x="7536975" y="10903727"/>
                </a:cubicBezTo>
                <a:close/>
                <a:moveTo>
                  <a:pt x="8166849" y="9478508"/>
                </a:moveTo>
                <a:cubicBezTo>
                  <a:pt x="8172962" y="9468314"/>
                  <a:pt x="8179238" y="9434585"/>
                  <a:pt x="8159400" y="9429790"/>
                </a:cubicBezTo>
                <a:cubicBezTo>
                  <a:pt x="8150127" y="9442461"/>
                  <a:pt x="8154162" y="9469668"/>
                  <a:pt x="8166849" y="9478508"/>
                </a:cubicBezTo>
                <a:close/>
                <a:moveTo>
                  <a:pt x="7576903" y="10814022"/>
                </a:moveTo>
                <a:cubicBezTo>
                  <a:pt x="7560337" y="10827900"/>
                  <a:pt x="7539196" y="10838408"/>
                  <a:pt x="7527298" y="10856884"/>
                </a:cubicBezTo>
                <a:cubicBezTo>
                  <a:pt x="7547394" y="10848922"/>
                  <a:pt x="7574649" y="10829318"/>
                  <a:pt x="7576903" y="10814022"/>
                </a:cubicBezTo>
                <a:close/>
                <a:moveTo>
                  <a:pt x="10328630" y="4589773"/>
                </a:moveTo>
                <a:cubicBezTo>
                  <a:pt x="10326011" y="4573614"/>
                  <a:pt x="10325215" y="4556832"/>
                  <a:pt x="10322889" y="4540685"/>
                </a:cubicBezTo>
                <a:lnTo>
                  <a:pt x="10309783" y="4500898"/>
                </a:lnTo>
                <a:lnTo>
                  <a:pt x="10307971" y="4495398"/>
                </a:lnTo>
                <a:lnTo>
                  <a:pt x="10308501" y="4500672"/>
                </a:lnTo>
                <a:lnTo>
                  <a:pt x="10312916" y="4544671"/>
                </a:lnTo>
                <a:cubicBezTo>
                  <a:pt x="10315364" y="4560814"/>
                  <a:pt x="10319606" y="4576261"/>
                  <a:pt x="10328630" y="4589773"/>
                </a:cubicBezTo>
                <a:close/>
                <a:moveTo>
                  <a:pt x="7888411" y="10112902"/>
                </a:moveTo>
                <a:cubicBezTo>
                  <a:pt x="7891243" y="10108949"/>
                  <a:pt x="7892150" y="10104560"/>
                  <a:pt x="7889129" y="10103392"/>
                </a:cubicBezTo>
                <a:cubicBezTo>
                  <a:pt x="7887223" y="10110943"/>
                  <a:pt x="7878339" y="10111905"/>
                  <a:pt x="7876148" y="10119786"/>
                </a:cubicBezTo>
                <a:cubicBezTo>
                  <a:pt x="7880824" y="10120368"/>
                  <a:pt x="7885580" y="10116854"/>
                  <a:pt x="7888411" y="10112902"/>
                </a:cubicBezTo>
                <a:close/>
                <a:moveTo>
                  <a:pt x="9519338" y="6423411"/>
                </a:moveTo>
                <a:cubicBezTo>
                  <a:pt x="9508961" y="6406939"/>
                  <a:pt x="9505085" y="6387632"/>
                  <a:pt x="9486657" y="6374259"/>
                </a:cubicBezTo>
                <a:cubicBezTo>
                  <a:pt x="9485424" y="6388930"/>
                  <a:pt x="9507102" y="6432746"/>
                  <a:pt x="9519338" y="6423411"/>
                </a:cubicBezTo>
                <a:close/>
                <a:moveTo>
                  <a:pt x="10872283" y="3365700"/>
                </a:moveTo>
                <a:cubicBezTo>
                  <a:pt x="10810093" y="3357735"/>
                  <a:pt x="10733070" y="3341312"/>
                  <a:pt x="10669893" y="3308638"/>
                </a:cubicBezTo>
                <a:cubicBezTo>
                  <a:pt x="10660400" y="3371074"/>
                  <a:pt x="10649982" y="3434528"/>
                  <a:pt x="10634171" y="3499407"/>
                </a:cubicBezTo>
                <a:cubicBezTo>
                  <a:pt x="10675217" y="3485179"/>
                  <a:pt x="10708756" y="3456689"/>
                  <a:pt x="10747355" y="3436146"/>
                </a:cubicBezTo>
                <a:cubicBezTo>
                  <a:pt x="10786352" y="3415778"/>
                  <a:pt x="10825302" y="3394438"/>
                  <a:pt x="10864299" y="3374071"/>
                </a:cubicBezTo>
                <a:cubicBezTo>
                  <a:pt x="10866633" y="3369867"/>
                  <a:pt x="10870793" y="3371229"/>
                  <a:pt x="10872283" y="3365700"/>
                </a:cubicBezTo>
                <a:close/>
                <a:moveTo>
                  <a:pt x="10563819" y="4064028"/>
                </a:moveTo>
                <a:cubicBezTo>
                  <a:pt x="10553388" y="4061801"/>
                  <a:pt x="10553864" y="4055342"/>
                  <a:pt x="10546127" y="4052400"/>
                </a:cubicBezTo>
                <a:cubicBezTo>
                  <a:pt x="10541678" y="4061391"/>
                  <a:pt x="10527803" y="4060501"/>
                  <a:pt x="10533081" y="4073314"/>
                </a:cubicBezTo>
                <a:lnTo>
                  <a:pt x="10534821" y="4073409"/>
                </a:lnTo>
                <a:lnTo>
                  <a:pt x="10550613" y="4074271"/>
                </a:lnTo>
                <a:cubicBezTo>
                  <a:pt x="10555636" y="4072322"/>
                  <a:pt x="10559938" y="4068506"/>
                  <a:pt x="10563819" y="4064028"/>
                </a:cubicBezTo>
                <a:close/>
                <a:moveTo>
                  <a:pt x="9200266" y="7152863"/>
                </a:moveTo>
                <a:cubicBezTo>
                  <a:pt x="9198370" y="7142648"/>
                  <a:pt x="9184546" y="7153407"/>
                  <a:pt x="9190294" y="7157548"/>
                </a:cubicBezTo>
                <a:cubicBezTo>
                  <a:pt x="9193746" y="7154867"/>
                  <a:pt x="9196764" y="7157400"/>
                  <a:pt x="9200266" y="7152863"/>
                </a:cubicBezTo>
                <a:close/>
                <a:moveTo>
                  <a:pt x="9562610" y="6334116"/>
                </a:moveTo>
                <a:cubicBezTo>
                  <a:pt x="9576110" y="6318683"/>
                  <a:pt x="9553660" y="6294975"/>
                  <a:pt x="9543730" y="6279650"/>
                </a:cubicBezTo>
                <a:cubicBezTo>
                  <a:pt x="9537830" y="6302721"/>
                  <a:pt x="9555108" y="6316537"/>
                  <a:pt x="9562610" y="6334116"/>
                </a:cubicBezTo>
                <a:close/>
                <a:moveTo>
                  <a:pt x="9843088" y="5702569"/>
                </a:moveTo>
                <a:cubicBezTo>
                  <a:pt x="9847672" y="5696517"/>
                  <a:pt x="9840829" y="5680661"/>
                  <a:pt x="9834119" y="5687200"/>
                </a:cubicBezTo>
                <a:cubicBezTo>
                  <a:pt x="9840384" y="5691395"/>
                  <a:pt x="9837046" y="5698950"/>
                  <a:pt x="9843088" y="5702569"/>
                </a:cubicBezTo>
                <a:close/>
                <a:moveTo>
                  <a:pt x="10259115" y="4764339"/>
                </a:moveTo>
                <a:cubicBezTo>
                  <a:pt x="10272504" y="4738346"/>
                  <a:pt x="10257838" y="4700435"/>
                  <a:pt x="10243819" y="4676143"/>
                </a:cubicBezTo>
                <a:cubicBezTo>
                  <a:pt x="10245073" y="4706701"/>
                  <a:pt x="10246550" y="4737832"/>
                  <a:pt x="10259115" y="4764339"/>
                </a:cubicBezTo>
                <a:close/>
                <a:moveTo>
                  <a:pt x="10296446" y="4679850"/>
                </a:moveTo>
                <a:cubicBezTo>
                  <a:pt x="10295117" y="4655926"/>
                  <a:pt x="10286099" y="4634320"/>
                  <a:pt x="10299449" y="4611645"/>
                </a:cubicBezTo>
                <a:cubicBezTo>
                  <a:pt x="10291660" y="4607727"/>
                  <a:pt x="10292134" y="4601269"/>
                  <a:pt x="10283121" y="4604431"/>
                </a:cubicBezTo>
                <a:cubicBezTo>
                  <a:pt x="10287105" y="4595951"/>
                  <a:pt x="10285391" y="4584479"/>
                  <a:pt x="10282542" y="4572207"/>
                </a:cubicBezTo>
                <a:lnTo>
                  <a:pt x="10278630" y="4552602"/>
                </a:lnTo>
                <a:lnTo>
                  <a:pt x="10275157" y="4535190"/>
                </a:lnTo>
                <a:cubicBezTo>
                  <a:pt x="10274641" y="4520199"/>
                  <a:pt x="10270188" y="4504421"/>
                  <a:pt x="10262298" y="4494267"/>
                </a:cubicBezTo>
                <a:cubicBezTo>
                  <a:pt x="10250572" y="4489563"/>
                  <a:pt x="10264315" y="4508017"/>
                  <a:pt x="10254312" y="4502645"/>
                </a:cubicBezTo>
                <a:cubicBezTo>
                  <a:pt x="10257343" y="4492554"/>
                  <a:pt x="10243822" y="4474674"/>
                  <a:pt x="10258180" y="4469112"/>
                </a:cubicBezTo>
                <a:cubicBezTo>
                  <a:pt x="10266997" y="4478246"/>
                  <a:pt x="10262205" y="4492321"/>
                  <a:pt x="10275042" y="4499898"/>
                </a:cubicBezTo>
                <a:cubicBezTo>
                  <a:pt x="10280638" y="4490465"/>
                  <a:pt x="10265885" y="4475374"/>
                  <a:pt x="10280113" y="4471184"/>
                </a:cubicBezTo>
                <a:cubicBezTo>
                  <a:pt x="10287819" y="4477445"/>
                  <a:pt x="10299948" y="4507093"/>
                  <a:pt x="10298782" y="4498958"/>
                </a:cubicBezTo>
                <a:cubicBezTo>
                  <a:pt x="10300664" y="4489312"/>
                  <a:pt x="10295080" y="4482558"/>
                  <a:pt x="10294664" y="4473803"/>
                </a:cubicBezTo>
                <a:cubicBezTo>
                  <a:pt x="10229099" y="4451976"/>
                  <a:pt x="10176159" y="4420966"/>
                  <a:pt x="10115205" y="4405939"/>
                </a:cubicBezTo>
                <a:cubicBezTo>
                  <a:pt x="10124474" y="4420512"/>
                  <a:pt x="10140133" y="4446480"/>
                  <a:pt x="10153757" y="4450119"/>
                </a:cubicBezTo>
                <a:cubicBezTo>
                  <a:pt x="10150525" y="4447738"/>
                  <a:pt x="10148768" y="4431247"/>
                  <a:pt x="10157613" y="4432773"/>
                </a:cubicBezTo>
                <a:cubicBezTo>
                  <a:pt x="10170727" y="4446187"/>
                  <a:pt x="10178805" y="4439756"/>
                  <a:pt x="10192865" y="4440253"/>
                </a:cubicBezTo>
                <a:cubicBezTo>
                  <a:pt x="10204331" y="4447700"/>
                  <a:pt x="10213450" y="4475542"/>
                  <a:pt x="10230310" y="4461084"/>
                </a:cubicBezTo>
                <a:cubicBezTo>
                  <a:pt x="10237098" y="4472656"/>
                  <a:pt x="10241987" y="4485293"/>
                  <a:pt x="10245153" y="4498597"/>
                </a:cubicBezTo>
                <a:cubicBezTo>
                  <a:pt x="10239975" y="4496310"/>
                  <a:pt x="10233779" y="4493096"/>
                  <a:pt x="10232379" y="4500573"/>
                </a:cubicBezTo>
                <a:cubicBezTo>
                  <a:pt x="10232987" y="4517511"/>
                  <a:pt x="10240886" y="4531954"/>
                  <a:pt x="10245783" y="4548881"/>
                </a:cubicBezTo>
                <a:cubicBezTo>
                  <a:pt x="10247987" y="4556284"/>
                  <a:pt x="10248513" y="4565327"/>
                  <a:pt x="10250453" y="4573864"/>
                </a:cubicBezTo>
                <a:lnTo>
                  <a:pt x="10259760" y="4589392"/>
                </a:lnTo>
                <a:lnTo>
                  <a:pt x="10263606" y="4595808"/>
                </a:lnTo>
                <a:lnTo>
                  <a:pt x="10263861" y="4581396"/>
                </a:lnTo>
                <a:lnTo>
                  <a:pt x="10263991" y="4574063"/>
                </a:lnTo>
                <a:cubicBezTo>
                  <a:pt x="10260772" y="4552260"/>
                  <a:pt x="10249273" y="4531017"/>
                  <a:pt x="10252263" y="4516979"/>
                </a:cubicBezTo>
                <a:cubicBezTo>
                  <a:pt x="10263825" y="4528517"/>
                  <a:pt x="10267303" y="4543269"/>
                  <a:pt x="10269611" y="4558516"/>
                </a:cubicBezTo>
                <a:lnTo>
                  <a:pt x="10271475" y="4566553"/>
                </a:lnTo>
                <a:lnTo>
                  <a:pt x="10279934" y="4603023"/>
                </a:lnTo>
                <a:cubicBezTo>
                  <a:pt x="10277470" y="4608601"/>
                  <a:pt x="10270070" y="4600569"/>
                  <a:pt x="10267560" y="4605174"/>
                </a:cubicBezTo>
                <a:cubicBezTo>
                  <a:pt x="10278661" y="4629606"/>
                  <a:pt x="10271561" y="4660758"/>
                  <a:pt x="10296446" y="4679850"/>
                </a:cubicBezTo>
                <a:close/>
                <a:moveTo>
                  <a:pt x="10360706" y="4534414"/>
                </a:moveTo>
                <a:cubicBezTo>
                  <a:pt x="10362764" y="4524371"/>
                  <a:pt x="10361200" y="4516060"/>
                  <a:pt x="10356190" y="4509083"/>
                </a:cubicBezTo>
                <a:cubicBezTo>
                  <a:pt x="10349890" y="4520111"/>
                  <a:pt x="10354149" y="4527707"/>
                  <a:pt x="10360706" y="4534414"/>
                </a:cubicBezTo>
                <a:close/>
                <a:moveTo>
                  <a:pt x="9914928" y="5543804"/>
                </a:moveTo>
                <a:cubicBezTo>
                  <a:pt x="9858574" y="5545051"/>
                  <a:pt x="9882479" y="5479073"/>
                  <a:pt x="9857795" y="5445347"/>
                </a:cubicBezTo>
                <a:cubicBezTo>
                  <a:pt x="9846946" y="5470979"/>
                  <a:pt x="9883027" y="5510217"/>
                  <a:pt x="9867229" y="5538416"/>
                </a:cubicBezTo>
                <a:cubicBezTo>
                  <a:pt x="9884197" y="5542111"/>
                  <a:pt x="9891761" y="5553059"/>
                  <a:pt x="9910534" y="5553747"/>
                </a:cubicBezTo>
                <a:close/>
                <a:moveTo>
                  <a:pt x="9548578" y="6374515"/>
                </a:moveTo>
                <a:cubicBezTo>
                  <a:pt x="9545786" y="6361394"/>
                  <a:pt x="9538784" y="6322163"/>
                  <a:pt x="9516660" y="6340916"/>
                </a:cubicBezTo>
                <a:cubicBezTo>
                  <a:pt x="9537629" y="6346377"/>
                  <a:pt x="9529187" y="6377361"/>
                  <a:pt x="9548578" y="6374515"/>
                </a:cubicBezTo>
                <a:close/>
                <a:moveTo>
                  <a:pt x="6233086" y="13880528"/>
                </a:moveTo>
                <a:cubicBezTo>
                  <a:pt x="6218094" y="13872475"/>
                  <a:pt x="6215125" y="13896418"/>
                  <a:pt x="6199689" y="13887215"/>
                </a:cubicBezTo>
                <a:cubicBezTo>
                  <a:pt x="6181964" y="13883195"/>
                  <a:pt x="6175368" y="13846449"/>
                  <a:pt x="6160056" y="13860650"/>
                </a:cubicBezTo>
                <a:cubicBezTo>
                  <a:pt x="6172413" y="13878975"/>
                  <a:pt x="6191084" y="13894850"/>
                  <a:pt x="6216821" y="13907650"/>
                </a:cubicBezTo>
                <a:cubicBezTo>
                  <a:pt x="6222510" y="13900157"/>
                  <a:pt x="6229217" y="13893591"/>
                  <a:pt x="6233086" y="13880528"/>
                </a:cubicBezTo>
                <a:close/>
                <a:moveTo>
                  <a:pt x="6239604" y="13865777"/>
                </a:moveTo>
                <a:cubicBezTo>
                  <a:pt x="6230026" y="13858924"/>
                  <a:pt x="6223231" y="13851158"/>
                  <a:pt x="6216653" y="13843306"/>
                </a:cubicBezTo>
                <a:lnTo>
                  <a:pt x="6202510" y="13828307"/>
                </a:lnTo>
                <a:lnTo>
                  <a:pt x="6194993" y="13820335"/>
                </a:lnTo>
                <a:cubicBezTo>
                  <a:pt x="6194006" y="13825259"/>
                  <a:pt x="6195514" y="13830929"/>
                  <a:pt x="6198528" y="13836572"/>
                </a:cubicBezTo>
                <a:lnTo>
                  <a:pt x="6201907" y="13840893"/>
                </a:lnTo>
                <a:lnTo>
                  <a:pt x="6211099" y="13852646"/>
                </a:lnTo>
                <a:cubicBezTo>
                  <a:pt x="6221172" y="13862279"/>
                  <a:pt x="6233311" y="13868714"/>
                  <a:pt x="6239604" y="13865777"/>
                </a:cubicBezTo>
                <a:close/>
                <a:moveTo>
                  <a:pt x="6247530" y="13847837"/>
                </a:moveTo>
                <a:cubicBezTo>
                  <a:pt x="6232930" y="13835667"/>
                  <a:pt x="6226941" y="13820155"/>
                  <a:pt x="6208674" y="13808748"/>
                </a:cubicBezTo>
                <a:cubicBezTo>
                  <a:pt x="6208961" y="13823171"/>
                  <a:pt x="6233406" y="13858274"/>
                  <a:pt x="6247530" y="13847837"/>
                </a:cubicBezTo>
                <a:close/>
                <a:moveTo>
                  <a:pt x="10895594" y="3331263"/>
                </a:moveTo>
                <a:cubicBezTo>
                  <a:pt x="10841133" y="3244377"/>
                  <a:pt x="10814814" y="3146606"/>
                  <a:pt x="10744847" y="3065719"/>
                </a:cubicBezTo>
                <a:cubicBezTo>
                  <a:pt x="10707233" y="3147616"/>
                  <a:pt x="10696757" y="3205810"/>
                  <a:pt x="10676864" y="3283163"/>
                </a:cubicBezTo>
                <a:cubicBezTo>
                  <a:pt x="10746282" y="3299557"/>
                  <a:pt x="10808581" y="3297576"/>
                  <a:pt x="10885831" y="3335040"/>
                </a:cubicBezTo>
                <a:cubicBezTo>
                  <a:pt x="10889768" y="3335827"/>
                  <a:pt x="10892769" y="3333346"/>
                  <a:pt x="10895594" y="3331263"/>
                </a:cubicBezTo>
                <a:close/>
                <a:moveTo>
                  <a:pt x="9175987" y="7224630"/>
                </a:moveTo>
                <a:cubicBezTo>
                  <a:pt x="9182337" y="7204769"/>
                  <a:pt x="9181914" y="7184747"/>
                  <a:pt x="9187648" y="7164871"/>
                </a:cubicBezTo>
                <a:cubicBezTo>
                  <a:pt x="9172067" y="7184504"/>
                  <a:pt x="9170325" y="7204787"/>
                  <a:pt x="9175987" y="7224630"/>
                </a:cubicBezTo>
                <a:close/>
                <a:moveTo>
                  <a:pt x="8165344" y="9512140"/>
                </a:moveTo>
                <a:cubicBezTo>
                  <a:pt x="8166931" y="9511344"/>
                  <a:pt x="8167884" y="9509506"/>
                  <a:pt x="8167819" y="9506016"/>
                </a:cubicBezTo>
                <a:cubicBezTo>
                  <a:pt x="8163340" y="9498844"/>
                  <a:pt x="8144411" y="9493217"/>
                  <a:pt x="8144215" y="9507595"/>
                </a:cubicBezTo>
                <a:cubicBezTo>
                  <a:pt x="8150102" y="9507527"/>
                  <a:pt x="8160581" y="9514526"/>
                  <a:pt x="8165344" y="9512140"/>
                </a:cubicBezTo>
                <a:close/>
                <a:moveTo>
                  <a:pt x="9306468" y="6931011"/>
                </a:moveTo>
                <a:lnTo>
                  <a:pt x="9300154" y="6920056"/>
                </a:lnTo>
                <a:lnTo>
                  <a:pt x="9292989" y="6924188"/>
                </a:lnTo>
                <a:cubicBezTo>
                  <a:pt x="9295226" y="6928937"/>
                  <a:pt x="9290918" y="6931924"/>
                  <a:pt x="9295533" y="6937315"/>
                </a:cubicBezTo>
                <a:close/>
                <a:moveTo>
                  <a:pt x="11087761" y="2903055"/>
                </a:moveTo>
                <a:cubicBezTo>
                  <a:pt x="11085270" y="2895757"/>
                  <a:pt x="11072349" y="2894815"/>
                  <a:pt x="11066631" y="2889429"/>
                </a:cubicBezTo>
                <a:cubicBezTo>
                  <a:pt x="11065628" y="2897089"/>
                  <a:pt x="11059965" y="2896970"/>
                  <a:pt x="11058916" y="2903656"/>
                </a:cubicBezTo>
                <a:cubicBezTo>
                  <a:pt x="11068250" y="2903014"/>
                  <a:pt x="11087127" y="2918504"/>
                  <a:pt x="11087761" y="2903055"/>
                </a:cubicBezTo>
                <a:close/>
                <a:moveTo>
                  <a:pt x="7902855" y="10113500"/>
                </a:moveTo>
                <a:cubicBezTo>
                  <a:pt x="7886281" y="10131393"/>
                  <a:pt x="7854194" y="10156602"/>
                  <a:pt x="7839600" y="10176202"/>
                </a:cubicBezTo>
                <a:cubicBezTo>
                  <a:pt x="7839316" y="10176531"/>
                  <a:pt x="7825767" y="10193584"/>
                  <a:pt x="7836210" y="10192817"/>
                </a:cubicBezTo>
                <a:cubicBezTo>
                  <a:pt x="7858000" y="10166204"/>
                  <a:pt x="7886768" y="10146179"/>
                  <a:pt x="7902855" y="10113500"/>
                </a:cubicBezTo>
                <a:close/>
                <a:moveTo>
                  <a:pt x="7866053" y="10199579"/>
                </a:moveTo>
                <a:cubicBezTo>
                  <a:pt x="7856391" y="10210788"/>
                  <a:pt x="7838275" y="10220457"/>
                  <a:pt x="7823131" y="10232687"/>
                </a:cubicBezTo>
                <a:cubicBezTo>
                  <a:pt x="7810919" y="10242848"/>
                  <a:pt x="7787313" y="10257552"/>
                  <a:pt x="7796216" y="10269249"/>
                </a:cubicBezTo>
                <a:cubicBezTo>
                  <a:pt x="7805457" y="10256527"/>
                  <a:pt x="7822720" y="10247847"/>
                  <a:pt x="7836352" y="10236038"/>
                </a:cubicBezTo>
                <a:cubicBezTo>
                  <a:pt x="7848847" y="10225547"/>
                  <a:pt x="7866779" y="10213422"/>
                  <a:pt x="7866053" y="10199579"/>
                </a:cubicBezTo>
                <a:close/>
                <a:moveTo>
                  <a:pt x="7580501" y="10853901"/>
                </a:moveTo>
                <a:cubicBezTo>
                  <a:pt x="7570810" y="10856466"/>
                  <a:pt x="7563761" y="10861307"/>
                  <a:pt x="7560433" y="10870507"/>
                </a:cubicBezTo>
                <a:cubicBezTo>
                  <a:pt x="7570784" y="10868511"/>
                  <a:pt x="7576514" y="10862531"/>
                  <a:pt x="7580501" y="10853901"/>
                </a:cubicBezTo>
                <a:close/>
                <a:moveTo>
                  <a:pt x="9667805" y="6131255"/>
                </a:moveTo>
                <a:cubicBezTo>
                  <a:pt x="9671711" y="6123502"/>
                  <a:pt x="9666960" y="6119033"/>
                  <a:pt x="9663364" y="6114125"/>
                </a:cubicBezTo>
                <a:cubicBezTo>
                  <a:pt x="9658881" y="6122098"/>
                  <a:pt x="9658437" y="6128538"/>
                  <a:pt x="9667805" y="6131255"/>
                </a:cubicBezTo>
                <a:close/>
                <a:moveTo>
                  <a:pt x="7620044" y="10767312"/>
                </a:moveTo>
                <a:cubicBezTo>
                  <a:pt x="7602891" y="10769190"/>
                  <a:pt x="7598663" y="10758075"/>
                  <a:pt x="7580326" y="10760657"/>
                </a:cubicBezTo>
                <a:lnTo>
                  <a:pt x="7585131" y="10767323"/>
                </a:lnTo>
                <a:lnTo>
                  <a:pt x="7588122" y="10771471"/>
                </a:lnTo>
                <a:cubicBezTo>
                  <a:pt x="7589320" y="10774587"/>
                  <a:pt x="7588414" y="10777973"/>
                  <a:pt x="7583299" y="10783907"/>
                </a:cubicBezTo>
                <a:cubicBezTo>
                  <a:pt x="7597307" y="10772997"/>
                  <a:pt x="7615663" y="10783073"/>
                  <a:pt x="7620044" y="10767312"/>
                </a:cubicBezTo>
                <a:close/>
                <a:moveTo>
                  <a:pt x="8190472" y="9476494"/>
                </a:moveTo>
                <a:cubicBezTo>
                  <a:pt x="8197685" y="9461117"/>
                  <a:pt x="8191485" y="9453433"/>
                  <a:pt x="8196030" y="9439246"/>
                </a:cubicBezTo>
                <a:cubicBezTo>
                  <a:pt x="8170313" y="9429398"/>
                  <a:pt x="8177594" y="9472005"/>
                  <a:pt x="8190472" y="9476494"/>
                </a:cubicBezTo>
                <a:close/>
                <a:moveTo>
                  <a:pt x="10124329" y="5103868"/>
                </a:moveTo>
                <a:cubicBezTo>
                  <a:pt x="10132343" y="5087884"/>
                  <a:pt x="10132384" y="5064090"/>
                  <a:pt x="10131284" y="5045032"/>
                </a:cubicBezTo>
                <a:lnTo>
                  <a:pt x="10126856" y="5015096"/>
                </a:lnTo>
                <a:lnTo>
                  <a:pt x="10121419" y="4978345"/>
                </a:lnTo>
                <a:cubicBezTo>
                  <a:pt x="10117257" y="4955850"/>
                  <a:pt x="10113222" y="4933470"/>
                  <a:pt x="10112318" y="4912353"/>
                </a:cubicBezTo>
                <a:cubicBezTo>
                  <a:pt x="10112309" y="4908064"/>
                  <a:pt x="10117960" y="4903893"/>
                  <a:pt x="10117952" y="4899603"/>
                </a:cubicBezTo>
                <a:cubicBezTo>
                  <a:pt x="10119355" y="4871648"/>
                  <a:pt x="10102316" y="4841261"/>
                  <a:pt x="10093835" y="4822751"/>
                </a:cubicBezTo>
                <a:cubicBezTo>
                  <a:pt x="10098984" y="4832645"/>
                  <a:pt x="10088481" y="4820861"/>
                  <a:pt x="10084276" y="4818528"/>
                </a:cubicBezTo>
                <a:cubicBezTo>
                  <a:pt x="10064311" y="4849709"/>
                  <a:pt x="10088879" y="4886757"/>
                  <a:pt x="10094774" y="4916507"/>
                </a:cubicBezTo>
                <a:cubicBezTo>
                  <a:pt x="10104344" y="4904545"/>
                  <a:pt x="10089147" y="4888305"/>
                  <a:pt x="10101430" y="4884207"/>
                </a:cubicBezTo>
                <a:cubicBezTo>
                  <a:pt x="10101819" y="4912952"/>
                  <a:pt x="10102995" y="4937762"/>
                  <a:pt x="10104780" y="4962003"/>
                </a:cubicBezTo>
                <a:lnTo>
                  <a:pt x="10109694" y="5014309"/>
                </a:lnTo>
                <a:lnTo>
                  <a:pt x="10111770" y="5036410"/>
                </a:lnTo>
                <a:cubicBezTo>
                  <a:pt x="10113981" y="5058339"/>
                  <a:pt x="10111114" y="5084220"/>
                  <a:pt x="10124329" y="5103868"/>
                </a:cubicBezTo>
                <a:close/>
                <a:moveTo>
                  <a:pt x="7563210" y="10902495"/>
                </a:moveTo>
                <a:cubicBezTo>
                  <a:pt x="7566196" y="10898029"/>
                  <a:pt x="7567046" y="10892871"/>
                  <a:pt x="7563461" y="10890356"/>
                </a:cubicBezTo>
                <a:cubicBezTo>
                  <a:pt x="7559666" y="10897428"/>
                  <a:pt x="7554551" y="10903362"/>
                  <a:pt x="7550141" y="10910480"/>
                </a:cubicBezTo>
                <a:cubicBezTo>
                  <a:pt x="7555102" y="10910732"/>
                  <a:pt x="7560224" y="10906960"/>
                  <a:pt x="7563210" y="10902495"/>
                </a:cubicBezTo>
                <a:close/>
                <a:moveTo>
                  <a:pt x="9663837" y="6148935"/>
                </a:moveTo>
                <a:cubicBezTo>
                  <a:pt x="9659415" y="6146981"/>
                  <a:pt x="9661168" y="6143016"/>
                  <a:pt x="9655592" y="6141500"/>
                </a:cubicBezTo>
                <a:lnTo>
                  <a:pt x="9652789" y="6147845"/>
                </a:lnTo>
                <a:cubicBezTo>
                  <a:pt x="9656230" y="6149841"/>
                  <a:pt x="9655282" y="6154161"/>
                  <a:pt x="9661033" y="6155281"/>
                </a:cubicBezTo>
                <a:close/>
                <a:moveTo>
                  <a:pt x="8906365" y="7867266"/>
                </a:moveTo>
                <a:cubicBezTo>
                  <a:pt x="8903608" y="7873402"/>
                  <a:pt x="8898898" y="7879838"/>
                  <a:pt x="8891772" y="7886405"/>
                </a:cubicBezTo>
                <a:cubicBezTo>
                  <a:pt x="8860714" y="7896382"/>
                  <a:pt x="8829053" y="7862485"/>
                  <a:pt x="8835950" y="7840413"/>
                </a:cubicBezTo>
                <a:cubicBezTo>
                  <a:pt x="8849275" y="7796117"/>
                  <a:pt x="8925665" y="7824322"/>
                  <a:pt x="8906365" y="7867266"/>
                </a:cubicBezTo>
                <a:close/>
                <a:moveTo>
                  <a:pt x="10149391" y="5056842"/>
                </a:moveTo>
                <a:cubicBezTo>
                  <a:pt x="10153107" y="5046816"/>
                  <a:pt x="10153403" y="5034565"/>
                  <a:pt x="10151095" y="5024436"/>
                </a:cubicBezTo>
                <a:lnTo>
                  <a:pt x="10145073" y="5015931"/>
                </a:lnTo>
                <a:lnTo>
                  <a:pt x="10137173" y="5004772"/>
                </a:lnTo>
                <a:lnTo>
                  <a:pt x="10140500" y="5015721"/>
                </a:lnTo>
                <a:lnTo>
                  <a:pt x="10141025" y="5017450"/>
                </a:lnTo>
                <a:cubicBezTo>
                  <a:pt x="10141714" y="5031393"/>
                  <a:pt x="10135811" y="5047985"/>
                  <a:pt x="10149391" y="5056842"/>
                </a:cubicBezTo>
                <a:close/>
                <a:moveTo>
                  <a:pt x="9542095" y="6433466"/>
                </a:moveTo>
                <a:cubicBezTo>
                  <a:pt x="9545549" y="6420250"/>
                  <a:pt x="9540775" y="6410533"/>
                  <a:pt x="9527952" y="6403917"/>
                </a:cubicBezTo>
                <a:cubicBezTo>
                  <a:pt x="9524675" y="6416734"/>
                  <a:pt x="9531572" y="6425962"/>
                  <a:pt x="9542095" y="6433466"/>
                </a:cubicBezTo>
                <a:close/>
                <a:moveTo>
                  <a:pt x="9328337" y="6918402"/>
                </a:moveTo>
                <a:cubicBezTo>
                  <a:pt x="9349613" y="6834172"/>
                  <a:pt x="9379208" y="6752203"/>
                  <a:pt x="9381447" y="6662851"/>
                </a:cubicBezTo>
                <a:cubicBezTo>
                  <a:pt x="9356105" y="6659848"/>
                  <a:pt x="9325246" y="6678644"/>
                  <a:pt x="9303467" y="6663522"/>
                </a:cubicBezTo>
                <a:cubicBezTo>
                  <a:pt x="9247989" y="6542029"/>
                  <a:pt x="9207984" y="6424684"/>
                  <a:pt x="9160454" y="6305655"/>
                </a:cubicBezTo>
                <a:cubicBezTo>
                  <a:pt x="9140354" y="6315230"/>
                  <a:pt x="9121905" y="6319828"/>
                  <a:pt x="9101428" y="6329619"/>
                </a:cubicBezTo>
                <a:cubicBezTo>
                  <a:pt x="9118038" y="6408109"/>
                  <a:pt x="9149851" y="6479843"/>
                  <a:pt x="9177569" y="6554952"/>
                </a:cubicBezTo>
                <a:cubicBezTo>
                  <a:pt x="9195563" y="6604461"/>
                  <a:pt x="9213453" y="6655542"/>
                  <a:pt x="9218422" y="6702491"/>
                </a:cubicBezTo>
                <a:cubicBezTo>
                  <a:pt x="9201271" y="6718918"/>
                  <a:pt x="9147418" y="6728323"/>
                  <a:pt x="9126801" y="6755309"/>
                </a:cubicBezTo>
                <a:cubicBezTo>
                  <a:pt x="9159530" y="6785505"/>
                  <a:pt x="9193071" y="6812966"/>
                  <a:pt x="9226851" y="6839535"/>
                </a:cubicBezTo>
                <a:lnTo>
                  <a:pt x="9278149" y="6879401"/>
                </a:lnTo>
                <a:close/>
                <a:moveTo>
                  <a:pt x="8710866" y="8317331"/>
                </a:moveTo>
                <a:cubicBezTo>
                  <a:pt x="8725027" y="8283123"/>
                  <a:pt x="8711603" y="8259577"/>
                  <a:pt x="8699501" y="8235197"/>
                </a:cubicBezTo>
                <a:cubicBezTo>
                  <a:pt x="8681100" y="8238015"/>
                  <a:pt x="8703978" y="8271443"/>
                  <a:pt x="8688978" y="8271956"/>
                </a:cubicBezTo>
                <a:cubicBezTo>
                  <a:pt x="8675542" y="8227944"/>
                  <a:pt x="8688368" y="8174108"/>
                  <a:pt x="8660744" y="8135244"/>
                </a:cubicBezTo>
                <a:cubicBezTo>
                  <a:pt x="8649174" y="8178686"/>
                  <a:pt x="8659877" y="8210548"/>
                  <a:pt x="8665985" y="8244182"/>
                </a:cubicBezTo>
                <a:cubicBezTo>
                  <a:pt x="8669664" y="8263897"/>
                  <a:pt x="8671044" y="8284502"/>
                  <a:pt x="8683250" y="8298940"/>
                </a:cubicBezTo>
                <a:cubicBezTo>
                  <a:pt x="8700923" y="8305321"/>
                  <a:pt x="8683759" y="8272982"/>
                  <a:pt x="8696658" y="8281538"/>
                </a:cubicBezTo>
                <a:cubicBezTo>
                  <a:pt x="8703060" y="8292935"/>
                  <a:pt x="8692971" y="8310375"/>
                  <a:pt x="8710866" y="8317331"/>
                </a:cubicBezTo>
                <a:close/>
                <a:moveTo>
                  <a:pt x="7633530" y="10757674"/>
                </a:moveTo>
                <a:cubicBezTo>
                  <a:pt x="7658444" y="10706746"/>
                  <a:pt x="7673538" y="10652524"/>
                  <a:pt x="7696948" y="10597999"/>
                </a:cubicBezTo>
                <a:lnTo>
                  <a:pt x="7697966" y="10595404"/>
                </a:lnTo>
                <a:lnTo>
                  <a:pt x="7722888" y="10531864"/>
                </a:lnTo>
                <a:cubicBezTo>
                  <a:pt x="7737000" y="10484122"/>
                  <a:pt x="7746400" y="10434545"/>
                  <a:pt x="7752607" y="10383490"/>
                </a:cubicBezTo>
                <a:lnTo>
                  <a:pt x="7754791" y="10350953"/>
                </a:lnTo>
                <a:lnTo>
                  <a:pt x="7763162" y="10226247"/>
                </a:lnTo>
                <a:cubicBezTo>
                  <a:pt x="7764499" y="10172592"/>
                  <a:pt x="7764159" y="10117816"/>
                  <a:pt x="7763661" y="10062274"/>
                </a:cubicBezTo>
                <a:lnTo>
                  <a:pt x="7763394" y="9962916"/>
                </a:lnTo>
                <a:lnTo>
                  <a:pt x="7763208" y="9893710"/>
                </a:lnTo>
                <a:cubicBezTo>
                  <a:pt x="7662695" y="9883495"/>
                  <a:pt x="7527389" y="9882939"/>
                  <a:pt x="7404176" y="9883039"/>
                </a:cubicBezTo>
                <a:cubicBezTo>
                  <a:pt x="7397056" y="9920000"/>
                  <a:pt x="7401801" y="9975234"/>
                  <a:pt x="7404307" y="9996357"/>
                </a:cubicBezTo>
                <a:cubicBezTo>
                  <a:pt x="7422276" y="9988860"/>
                  <a:pt x="7448230" y="9980777"/>
                  <a:pt x="7467384" y="9993265"/>
                </a:cubicBezTo>
                <a:cubicBezTo>
                  <a:pt x="7473432" y="10003937"/>
                  <a:pt x="7476884" y="10015785"/>
                  <a:pt x="7477988" y="10027582"/>
                </a:cubicBezTo>
                <a:lnTo>
                  <a:pt x="7476712" y="10040026"/>
                </a:lnTo>
                <a:lnTo>
                  <a:pt x="7474499" y="10061604"/>
                </a:lnTo>
                <a:cubicBezTo>
                  <a:pt x="7467804" y="10082553"/>
                  <a:pt x="7452698" y="10098408"/>
                  <a:pt x="7431153" y="10099374"/>
                </a:cubicBezTo>
                <a:cubicBezTo>
                  <a:pt x="7415136" y="10099934"/>
                  <a:pt x="7410871" y="10084189"/>
                  <a:pt x="7394277" y="10089423"/>
                </a:cubicBezTo>
                <a:cubicBezTo>
                  <a:pt x="7388857" y="10159455"/>
                  <a:pt x="7390466" y="10223334"/>
                  <a:pt x="7393838" y="10285501"/>
                </a:cubicBezTo>
                <a:lnTo>
                  <a:pt x="7399612" y="10391285"/>
                </a:lnTo>
                <a:lnTo>
                  <a:pt x="7403980" y="10471307"/>
                </a:lnTo>
                <a:cubicBezTo>
                  <a:pt x="7434832" y="10470892"/>
                  <a:pt x="7417975" y="10423033"/>
                  <a:pt x="7437512" y="10411715"/>
                </a:cubicBezTo>
                <a:cubicBezTo>
                  <a:pt x="7511078" y="10408471"/>
                  <a:pt x="7605276" y="10433354"/>
                  <a:pt x="7666812" y="10422039"/>
                </a:cubicBezTo>
                <a:cubicBezTo>
                  <a:pt x="7662615" y="10440258"/>
                  <a:pt x="7692933" y="10424443"/>
                  <a:pt x="7693375" y="10438615"/>
                </a:cubicBezTo>
                <a:cubicBezTo>
                  <a:pt x="7692446" y="10463387"/>
                  <a:pt x="7688988" y="10489425"/>
                  <a:pt x="7684185" y="10514521"/>
                </a:cubicBezTo>
                <a:lnTo>
                  <a:pt x="7669665" y="10573631"/>
                </a:lnTo>
                <a:lnTo>
                  <a:pt x="7666930" y="10584766"/>
                </a:lnTo>
                <a:cubicBezTo>
                  <a:pt x="7653989" y="10626478"/>
                  <a:pt x="7637580" y="10654857"/>
                  <a:pt x="7629910" y="10684447"/>
                </a:cubicBezTo>
                <a:cubicBezTo>
                  <a:pt x="7592448" y="10683186"/>
                  <a:pt x="7549908" y="10692488"/>
                  <a:pt x="7513959" y="10690806"/>
                </a:cubicBezTo>
                <a:cubicBezTo>
                  <a:pt x="7493504" y="10689839"/>
                  <a:pt x="7476331" y="10679058"/>
                  <a:pt x="7463927" y="10690777"/>
                </a:cubicBezTo>
                <a:cubicBezTo>
                  <a:pt x="7456182" y="10711110"/>
                  <a:pt x="7476702" y="10725351"/>
                  <a:pt x="7473955" y="10750564"/>
                </a:cubicBezTo>
                <a:cubicBezTo>
                  <a:pt x="7530944" y="10744524"/>
                  <a:pt x="7583387" y="10743758"/>
                  <a:pt x="7633530" y="10757674"/>
                </a:cubicBezTo>
                <a:close/>
                <a:moveTo>
                  <a:pt x="9864934" y="5709617"/>
                </a:moveTo>
                <a:cubicBezTo>
                  <a:pt x="9864386" y="5717595"/>
                  <a:pt x="9860904" y="5724937"/>
                  <a:pt x="9854057" y="5730705"/>
                </a:cubicBezTo>
                <a:cubicBezTo>
                  <a:pt x="9832854" y="5748428"/>
                  <a:pt x="9799258" y="5725027"/>
                  <a:pt x="9767149" y="5707988"/>
                </a:cubicBezTo>
                <a:cubicBezTo>
                  <a:pt x="9753696" y="5724384"/>
                  <a:pt x="9748658" y="5772535"/>
                  <a:pt x="9720324" y="5768568"/>
                </a:cubicBezTo>
                <a:cubicBezTo>
                  <a:pt x="9686520" y="5748881"/>
                  <a:pt x="9722673" y="5701644"/>
                  <a:pt x="9712806" y="5672096"/>
                </a:cubicBezTo>
                <a:cubicBezTo>
                  <a:pt x="9681065" y="5658546"/>
                  <a:pt x="9644223" y="5632764"/>
                  <a:pt x="9667321" y="5590216"/>
                </a:cubicBezTo>
                <a:cubicBezTo>
                  <a:pt x="9686815" y="5577441"/>
                  <a:pt x="9713347" y="5596293"/>
                  <a:pt x="9736666" y="5609448"/>
                </a:cubicBezTo>
                <a:cubicBezTo>
                  <a:pt x="9756191" y="5593361"/>
                  <a:pt x="9751288" y="5541767"/>
                  <a:pt x="9780901" y="5543920"/>
                </a:cubicBezTo>
                <a:cubicBezTo>
                  <a:pt x="9804940" y="5559770"/>
                  <a:pt x="9805458" y="5589940"/>
                  <a:pt x="9799009" y="5617508"/>
                </a:cubicBezTo>
                <a:cubicBezTo>
                  <a:pt x="9795656" y="5632661"/>
                  <a:pt x="9778784" y="5647069"/>
                  <a:pt x="9787178" y="5662658"/>
                </a:cubicBezTo>
                <a:cubicBezTo>
                  <a:pt x="9797356" y="5659077"/>
                  <a:pt x="9789330" y="5646978"/>
                  <a:pt x="9802178" y="5646001"/>
                </a:cubicBezTo>
                <a:cubicBezTo>
                  <a:pt x="9841806" y="5656023"/>
                  <a:pt x="9866578" y="5685681"/>
                  <a:pt x="9864934" y="5709617"/>
                </a:cubicBezTo>
                <a:close/>
                <a:moveTo>
                  <a:pt x="7909514" y="10136479"/>
                </a:moveTo>
                <a:cubicBezTo>
                  <a:pt x="7876730" y="10156490"/>
                  <a:pt x="7814658" y="10218487"/>
                  <a:pt x="7809800" y="10236136"/>
                </a:cubicBezTo>
                <a:cubicBezTo>
                  <a:pt x="7846480" y="10206267"/>
                  <a:pt x="7881839" y="10175259"/>
                  <a:pt x="7909514" y="10136479"/>
                </a:cubicBezTo>
                <a:close/>
                <a:moveTo>
                  <a:pt x="9645911" y="6206899"/>
                </a:moveTo>
                <a:cubicBezTo>
                  <a:pt x="9647881" y="6195918"/>
                  <a:pt x="9650653" y="6185294"/>
                  <a:pt x="9642636" y="6178434"/>
                </a:cubicBezTo>
                <a:cubicBezTo>
                  <a:pt x="9635586" y="6182430"/>
                  <a:pt x="9633277" y="6201790"/>
                  <a:pt x="9645911" y="6206899"/>
                </a:cubicBezTo>
                <a:close/>
                <a:moveTo>
                  <a:pt x="10168615" y="5030570"/>
                </a:moveTo>
                <a:lnTo>
                  <a:pt x="10174195" y="5017266"/>
                </a:lnTo>
                <a:lnTo>
                  <a:pt x="10176680" y="5011342"/>
                </a:lnTo>
                <a:cubicBezTo>
                  <a:pt x="10180587" y="4993712"/>
                  <a:pt x="10174019" y="4980096"/>
                  <a:pt x="10174980" y="4963375"/>
                </a:cubicBezTo>
                <a:cubicBezTo>
                  <a:pt x="10151700" y="4928802"/>
                  <a:pt x="10151744" y="4884531"/>
                  <a:pt x="10133058" y="4848177"/>
                </a:cubicBezTo>
                <a:cubicBezTo>
                  <a:pt x="10125787" y="4904494"/>
                  <a:pt x="10157791" y="4946257"/>
                  <a:pt x="10159135" y="4999236"/>
                </a:cubicBezTo>
                <a:cubicBezTo>
                  <a:pt x="10148902" y="4988999"/>
                  <a:pt x="10156824" y="4971070"/>
                  <a:pt x="10144692" y="4961899"/>
                </a:cubicBezTo>
                <a:cubicBezTo>
                  <a:pt x="10143194" y="4975525"/>
                  <a:pt x="10142925" y="4990407"/>
                  <a:pt x="10146156" y="5003026"/>
                </a:cubicBezTo>
                <a:lnTo>
                  <a:pt x="10157128" y="5016484"/>
                </a:lnTo>
                <a:close/>
                <a:moveTo>
                  <a:pt x="9559909" y="6410429"/>
                </a:moveTo>
                <a:cubicBezTo>
                  <a:pt x="9547675" y="6407877"/>
                  <a:pt x="9561717" y="6395536"/>
                  <a:pt x="9547934" y="6393251"/>
                </a:cubicBezTo>
                <a:cubicBezTo>
                  <a:pt x="9539196" y="6402228"/>
                  <a:pt x="9557207" y="6423024"/>
                  <a:pt x="9559909" y="6410429"/>
                </a:cubicBezTo>
                <a:close/>
                <a:moveTo>
                  <a:pt x="6582808" y="13153235"/>
                </a:moveTo>
                <a:cubicBezTo>
                  <a:pt x="6587544" y="13148726"/>
                  <a:pt x="6582332" y="13134470"/>
                  <a:pt x="6583678" y="13128999"/>
                </a:cubicBezTo>
                <a:cubicBezTo>
                  <a:pt x="6566706" y="13128637"/>
                  <a:pt x="6587902" y="13139904"/>
                  <a:pt x="6574145" y="13153807"/>
                </a:cubicBezTo>
                <a:cubicBezTo>
                  <a:pt x="6578545" y="13155157"/>
                  <a:pt x="6581230" y="13154737"/>
                  <a:pt x="6582808" y="13153235"/>
                </a:cubicBezTo>
                <a:close/>
                <a:moveTo>
                  <a:pt x="8213287" y="9463110"/>
                </a:moveTo>
                <a:cubicBezTo>
                  <a:pt x="8217253" y="9352988"/>
                  <a:pt x="8293680" y="9230354"/>
                  <a:pt x="8297082" y="9113232"/>
                </a:cubicBezTo>
                <a:cubicBezTo>
                  <a:pt x="8286417" y="9107968"/>
                  <a:pt x="8282669" y="9113907"/>
                  <a:pt x="8274065" y="9111349"/>
                </a:cubicBezTo>
                <a:cubicBezTo>
                  <a:pt x="8234003" y="9080816"/>
                  <a:pt x="8183257" y="9085126"/>
                  <a:pt x="8130930" y="9075852"/>
                </a:cubicBezTo>
                <a:lnTo>
                  <a:pt x="8074445" y="9070920"/>
                </a:lnTo>
                <a:lnTo>
                  <a:pt x="8022640" y="9066396"/>
                </a:lnTo>
                <a:cubicBezTo>
                  <a:pt x="7917495" y="9068112"/>
                  <a:pt x="7827220" y="9106652"/>
                  <a:pt x="7800703" y="9211751"/>
                </a:cubicBezTo>
                <a:cubicBezTo>
                  <a:pt x="7809269" y="9215179"/>
                  <a:pt x="7798614" y="9229533"/>
                  <a:pt x="7812099" y="9230126"/>
                </a:cubicBezTo>
                <a:cubicBezTo>
                  <a:pt x="7814771" y="9218909"/>
                  <a:pt x="7803848" y="9199683"/>
                  <a:pt x="7817242" y="9192424"/>
                </a:cubicBezTo>
                <a:cubicBezTo>
                  <a:pt x="7824570" y="9214108"/>
                  <a:pt x="7824594" y="9243318"/>
                  <a:pt x="7829556" y="9269257"/>
                </a:cubicBezTo>
                <a:cubicBezTo>
                  <a:pt x="7833725" y="9293417"/>
                  <a:pt x="7834409" y="9327452"/>
                  <a:pt x="7856933" y="9330621"/>
                </a:cubicBezTo>
                <a:cubicBezTo>
                  <a:pt x="7852186" y="9289869"/>
                  <a:pt x="7823098" y="9247611"/>
                  <a:pt x="7837586" y="9205524"/>
                </a:cubicBezTo>
                <a:cubicBezTo>
                  <a:pt x="7846410" y="9222914"/>
                  <a:pt x="7838682" y="9250039"/>
                  <a:pt x="7858667" y="9261381"/>
                </a:cubicBezTo>
                <a:cubicBezTo>
                  <a:pt x="7859900" y="9253152"/>
                  <a:pt x="7864384" y="9250297"/>
                  <a:pt x="7872553" y="9252835"/>
                </a:cubicBezTo>
                <a:cubicBezTo>
                  <a:pt x="7872888" y="9265057"/>
                  <a:pt x="7870083" y="9279320"/>
                  <a:pt x="7884303" y="9282997"/>
                </a:cubicBezTo>
                <a:cubicBezTo>
                  <a:pt x="7892171" y="9282470"/>
                  <a:pt x="7887453" y="9260901"/>
                  <a:pt x="7899800" y="9267547"/>
                </a:cubicBezTo>
                <a:cubicBezTo>
                  <a:pt x="7898600" y="9284932"/>
                  <a:pt x="7898744" y="9301505"/>
                  <a:pt x="7917238" y="9307113"/>
                </a:cubicBezTo>
                <a:cubicBezTo>
                  <a:pt x="7922104" y="9295556"/>
                  <a:pt x="7920431" y="9274120"/>
                  <a:pt x="7932989" y="9275980"/>
                </a:cubicBezTo>
                <a:cubicBezTo>
                  <a:pt x="7939906" y="9287182"/>
                  <a:pt x="7926220" y="9310995"/>
                  <a:pt x="7942086" y="9316923"/>
                </a:cubicBezTo>
                <a:cubicBezTo>
                  <a:pt x="7950633" y="9320786"/>
                  <a:pt x="7944136" y="9300011"/>
                  <a:pt x="7955953" y="9308813"/>
                </a:cubicBezTo>
                <a:cubicBezTo>
                  <a:pt x="7951937" y="9320844"/>
                  <a:pt x="7956001" y="9327561"/>
                  <a:pt x="7965872" y="9331047"/>
                </a:cubicBezTo>
                <a:cubicBezTo>
                  <a:pt x="7974987" y="9331883"/>
                  <a:pt x="7973520" y="9315688"/>
                  <a:pt x="7981822" y="9315181"/>
                </a:cubicBezTo>
                <a:cubicBezTo>
                  <a:pt x="7984024" y="9319637"/>
                  <a:pt x="7983652" y="9325615"/>
                  <a:pt x="7984458" y="9330828"/>
                </a:cubicBezTo>
                <a:lnTo>
                  <a:pt x="7990588" y="9337811"/>
                </a:lnTo>
                <a:lnTo>
                  <a:pt x="7994161" y="9341880"/>
                </a:lnTo>
                <a:cubicBezTo>
                  <a:pt x="7996092" y="9337606"/>
                  <a:pt x="7996359" y="9331514"/>
                  <a:pt x="8001144" y="9331724"/>
                </a:cubicBezTo>
                <a:cubicBezTo>
                  <a:pt x="8011015" y="9335209"/>
                  <a:pt x="8001192" y="9350472"/>
                  <a:pt x="8015547" y="9351103"/>
                </a:cubicBezTo>
                <a:cubicBezTo>
                  <a:pt x="8021259" y="9350046"/>
                  <a:pt x="8019658" y="9336897"/>
                  <a:pt x="8026579" y="9338073"/>
                </a:cubicBezTo>
                <a:cubicBezTo>
                  <a:pt x="8034614" y="9343657"/>
                  <a:pt x="8025188" y="9359809"/>
                  <a:pt x="8040375" y="9361349"/>
                </a:cubicBezTo>
                <a:cubicBezTo>
                  <a:pt x="8048812" y="9357795"/>
                  <a:pt x="8045437" y="9335413"/>
                  <a:pt x="8057956" y="9338143"/>
                </a:cubicBezTo>
                <a:cubicBezTo>
                  <a:pt x="8066426" y="9343747"/>
                  <a:pt x="8046293" y="9365532"/>
                  <a:pt x="8062387" y="9366239"/>
                </a:cubicBezTo>
                <a:cubicBezTo>
                  <a:pt x="8064065" y="9377648"/>
                  <a:pt x="8075666" y="9361591"/>
                  <a:pt x="8079696" y="9359152"/>
                </a:cubicBezTo>
                <a:cubicBezTo>
                  <a:pt x="8082889" y="9365832"/>
                  <a:pt x="8078931" y="9376557"/>
                  <a:pt x="8091092" y="9377527"/>
                </a:cubicBezTo>
                <a:cubicBezTo>
                  <a:pt x="8097655" y="9376943"/>
                  <a:pt x="8094466" y="9360237"/>
                  <a:pt x="8102712" y="9361035"/>
                </a:cubicBezTo>
                <a:cubicBezTo>
                  <a:pt x="8109897" y="9366146"/>
                  <a:pt x="8103214" y="9379367"/>
                  <a:pt x="8112650" y="9382833"/>
                </a:cubicBezTo>
                <a:cubicBezTo>
                  <a:pt x="8119309" y="9380074"/>
                  <a:pt x="8121904" y="9370597"/>
                  <a:pt x="8128563" y="9367838"/>
                </a:cubicBezTo>
                <a:cubicBezTo>
                  <a:pt x="8130428" y="9384922"/>
                  <a:pt x="8147091" y="9382602"/>
                  <a:pt x="8157894" y="9374794"/>
                </a:cubicBezTo>
                <a:cubicBezTo>
                  <a:pt x="8157664" y="9380015"/>
                  <a:pt x="8161446" y="9383233"/>
                  <a:pt x="8157641" y="9390477"/>
                </a:cubicBezTo>
                <a:cubicBezTo>
                  <a:pt x="8176288" y="9392604"/>
                  <a:pt x="8178047" y="9392245"/>
                  <a:pt x="8189806" y="9402353"/>
                </a:cubicBezTo>
                <a:cubicBezTo>
                  <a:pt x="8194782" y="9398212"/>
                  <a:pt x="8196470" y="9389567"/>
                  <a:pt x="8204280" y="9390346"/>
                </a:cubicBezTo>
                <a:cubicBezTo>
                  <a:pt x="8208014" y="9414487"/>
                  <a:pt x="8192527" y="9449555"/>
                  <a:pt x="8213287" y="9463110"/>
                </a:cubicBezTo>
                <a:close/>
                <a:moveTo>
                  <a:pt x="10203315" y="4960655"/>
                </a:moveTo>
                <a:cubicBezTo>
                  <a:pt x="10205465" y="4952558"/>
                  <a:pt x="10206466" y="4944904"/>
                  <a:pt x="10200975" y="4940096"/>
                </a:cubicBezTo>
                <a:cubicBezTo>
                  <a:pt x="10197277" y="4948464"/>
                  <a:pt x="10193979" y="4957007"/>
                  <a:pt x="10203315" y="4960655"/>
                </a:cubicBezTo>
                <a:close/>
                <a:moveTo>
                  <a:pt x="10303664" y="4733540"/>
                </a:moveTo>
                <a:cubicBezTo>
                  <a:pt x="10312068" y="4713443"/>
                  <a:pt x="10302845" y="4699841"/>
                  <a:pt x="10288859" y="4688403"/>
                </a:cubicBezTo>
                <a:cubicBezTo>
                  <a:pt x="10286764" y="4706072"/>
                  <a:pt x="10289272" y="4721943"/>
                  <a:pt x="10303664" y="4733540"/>
                </a:cubicBezTo>
                <a:close/>
                <a:moveTo>
                  <a:pt x="9090381" y="7480943"/>
                </a:moveTo>
                <a:cubicBezTo>
                  <a:pt x="9093080" y="7468077"/>
                  <a:pt x="9091234" y="7454141"/>
                  <a:pt x="9083112" y="7440392"/>
                </a:cubicBezTo>
                <a:cubicBezTo>
                  <a:pt x="9073050" y="7424133"/>
                  <a:pt x="9044516" y="7395418"/>
                  <a:pt x="9018996" y="7393872"/>
                </a:cubicBezTo>
                <a:cubicBezTo>
                  <a:pt x="8992261" y="7391679"/>
                  <a:pt x="8977520" y="7414716"/>
                  <a:pt x="8952502" y="7442134"/>
                </a:cubicBezTo>
                <a:cubicBezTo>
                  <a:pt x="8951746" y="7472290"/>
                  <a:pt x="8960837" y="7502690"/>
                  <a:pt x="8990238" y="7533588"/>
                </a:cubicBezTo>
                <a:cubicBezTo>
                  <a:pt x="9033283" y="7548494"/>
                  <a:pt x="9082277" y="7519554"/>
                  <a:pt x="9090381" y="7480943"/>
                </a:cubicBezTo>
                <a:close/>
                <a:moveTo>
                  <a:pt x="9600591" y="6328074"/>
                </a:moveTo>
                <a:cubicBezTo>
                  <a:pt x="9586284" y="6315096"/>
                  <a:pt x="9593476" y="6294498"/>
                  <a:pt x="9577667" y="6282759"/>
                </a:cubicBezTo>
                <a:cubicBezTo>
                  <a:pt x="9576467" y="6294114"/>
                  <a:pt x="9589425" y="6339307"/>
                  <a:pt x="9600591" y="6328074"/>
                </a:cubicBezTo>
                <a:close/>
                <a:moveTo>
                  <a:pt x="11108669" y="2916106"/>
                </a:moveTo>
                <a:cubicBezTo>
                  <a:pt x="11109282" y="2912564"/>
                  <a:pt x="11110469" y="2908798"/>
                  <a:pt x="11111258" y="2904857"/>
                </a:cubicBezTo>
                <a:cubicBezTo>
                  <a:pt x="11107894" y="2903847"/>
                  <a:pt x="11103954" y="2903060"/>
                  <a:pt x="11100015" y="2902273"/>
                </a:cubicBezTo>
                <a:cubicBezTo>
                  <a:pt x="11098828" y="2906038"/>
                  <a:pt x="11098215" y="2909581"/>
                  <a:pt x="11097028" y="2913346"/>
                </a:cubicBezTo>
                <a:cubicBezTo>
                  <a:pt x="11100967" y="2914133"/>
                  <a:pt x="11104730" y="2915319"/>
                  <a:pt x="11108669" y="2916106"/>
                </a:cubicBezTo>
                <a:close/>
                <a:moveTo>
                  <a:pt x="9182357" y="7277449"/>
                </a:moveTo>
                <a:cubicBezTo>
                  <a:pt x="9153185" y="7261954"/>
                  <a:pt x="9124372" y="7244317"/>
                  <a:pt x="9095339" y="7247913"/>
                </a:cubicBezTo>
                <a:cubicBezTo>
                  <a:pt x="9124005" y="7259082"/>
                  <a:pt x="9152847" y="7275490"/>
                  <a:pt x="9182357" y="7277449"/>
                </a:cubicBezTo>
                <a:close/>
                <a:moveTo>
                  <a:pt x="10548853" y="4185091"/>
                </a:moveTo>
                <a:cubicBezTo>
                  <a:pt x="10534783" y="4200789"/>
                  <a:pt x="10506118" y="4179548"/>
                  <a:pt x="10482334" y="4170945"/>
                </a:cubicBezTo>
                <a:cubicBezTo>
                  <a:pt x="10468341" y="4180007"/>
                  <a:pt x="10461950" y="4218154"/>
                  <a:pt x="10454449" y="4224368"/>
                </a:cubicBezTo>
                <a:cubicBezTo>
                  <a:pt x="10394009" y="4198616"/>
                  <a:pt x="10355655" y="4141175"/>
                  <a:pt x="10326775" y="4094590"/>
                </a:cubicBezTo>
                <a:cubicBezTo>
                  <a:pt x="10310370" y="4143557"/>
                  <a:pt x="10326641" y="4178854"/>
                  <a:pt x="10299806" y="4225595"/>
                </a:cubicBezTo>
                <a:cubicBezTo>
                  <a:pt x="10276811" y="4213052"/>
                  <a:pt x="10263574" y="4196723"/>
                  <a:pt x="10245347" y="4182000"/>
                </a:cubicBezTo>
                <a:cubicBezTo>
                  <a:pt x="10223892" y="4193958"/>
                  <a:pt x="10214814" y="4237111"/>
                  <a:pt x="10195088" y="4252692"/>
                </a:cubicBezTo>
                <a:cubicBezTo>
                  <a:pt x="10169072" y="4229763"/>
                  <a:pt x="10184387" y="4190795"/>
                  <a:pt x="10168704" y="4163857"/>
                </a:cubicBezTo>
                <a:cubicBezTo>
                  <a:pt x="10140738" y="4165793"/>
                  <a:pt x="10114501" y="4171351"/>
                  <a:pt x="10079660" y="4155479"/>
                </a:cubicBezTo>
                <a:cubicBezTo>
                  <a:pt x="10088164" y="4112550"/>
                  <a:pt x="10125725" y="4086746"/>
                  <a:pt x="10141764" y="4059055"/>
                </a:cubicBezTo>
                <a:cubicBezTo>
                  <a:pt x="10129695" y="4026091"/>
                  <a:pt x="10058010" y="4043011"/>
                  <a:pt x="10021987" y="4006132"/>
                </a:cubicBezTo>
                <a:cubicBezTo>
                  <a:pt x="10034713" y="3978407"/>
                  <a:pt x="10055026" y="3971184"/>
                  <a:pt x="10070192" y="3949778"/>
                </a:cubicBezTo>
                <a:cubicBezTo>
                  <a:pt x="10063499" y="3935863"/>
                  <a:pt x="10043231" y="3944058"/>
                  <a:pt x="10040601" y="3929557"/>
                </a:cubicBezTo>
                <a:cubicBezTo>
                  <a:pt x="10068507" y="3889006"/>
                  <a:pt x="10112337" y="3888840"/>
                  <a:pt x="10148404" y="3868569"/>
                </a:cubicBezTo>
                <a:cubicBezTo>
                  <a:pt x="10147881" y="3844994"/>
                  <a:pt x="10135740" y="3822956"/>
                  <a:pt x="10111981" y="3802453"/>
                </a:cubicBezTo>
                <a:cubicBezTo>
                  <a:pt x="10077602" y="3771542"/>
                  <a:pt x="10015452" y="3725978"/>
                  <a:pt x="9967680" y="3692007"/>
                </a:cubicBezTo>
                <a:cubicBezTo>
                  <a:pt x="9950562" y="3680156"/>
                  <a:pt x="9931142" y="3664906"/>
                  <a:pt x="9923757" y="3661167"/>
                </a:cubicBezTo>
                <a:cubicBezTo>
                  <a:pt x="9911023" y="3655540"/>
                  <a:pt x="9865027" y="3655226"/>
                  <a:pt x="9859084" y="3640690"/>
                </a:cubicBezTo>
                <a:cubicBezTo>
                  <a:pt x="9853003" y="3623235"/>
                  <a:pt x="9885111" y="3614078"/>
                  <a:pt x="9887511" y="3594653"/>
                </a:cubicBezTo>
                <a:cubicBezTo>
                  <a:pt x="9999546" y="3669404"/>
                  <a:pt x="10087823" y="3752714"/>
                  <a:pt x="10183211" y="3833926"/>
                </a:cubicBezTo>
                <a:cubicBezTo>
                  <a:pt x="10221312" y="3786446"/>
                  <a:pt x="10202810" y="3736824"/>
                  <a:pt x="10220584" y="3687985"/>
                </a:cubicBezTo>
                <a:cubicBezTo>
                  <a:pt x="10239149" y="3693330"/>
                  <a:pt x="10235327" y="3707362"/>
                  <a:pt x="10251773" y="3713200"/>
                </a:cubicBezTo>
                <a:cubicBezTo>
                  <a:pt x="10260226" y="3694068"/>
                  <a:pt x="10259370" y="3655101"/>
                  <a:pt x="10262422" y="3628818"/>
                </a:cubicBezTo>
                <a:cubicBezTo>
                  <a:pt x="10294687" y="3635451"/>
                  <a:pt x="10297930" y="3675473"/>
                  <a:pt x="10317404" y="3695987"/>
                </a:cubicBezTo>
                <a:cubicBezTo>
                  <a:pt x="10337685" y="3696373"/>
                  <a:pt x="10329894" y="3659106"/>
                  <a:pt x="10344245" y="3653537"/>
                </a:cubicBezTo>
                <a:cubicBezTo>
                  <a:pt x="10365102" y="3682761"/>
                  <a:pt x="10347321" y="3727309"/>
                  <a:pt x="10358418" y="3760321"/>
                </a:cubicBezTo>
                <a:cubicBezTo>
                  <a:pt x="10390089" y="3754305"/>
                  <a:pt x="10394229" y="3688961"/>
                  <a:pt x="10427080" y="3674892"/>
                </a:cubicBezTo>
                <a:cubicBezTo>
                  <a:pt x="10442397" y="3694046"/>
                  <a:pt x="10442392" y="3718817"/>
                  <a:pt x="10447775" y="3742157"/>
                </a:cubicBezTo>
                <a:cubicBezTo>
                  <a:pt x="10474194" y="3740491"/>
                  <a:pt x="10468915" y="3698617"/>
                  <a:pt x="10492764" y="3692004"/>
                </a:cubicBezTo>
                <a:cubicBezTo>
                  <a:pt x="10508447" y="3718943"/>
                  <a:pt x="10485096" y="3761029"/>
                  <a:pt x="10486428" y="3793537"/>
                </a:cubicBezTo>
                <a:cubicBezTo>
                  <a:pt x="10509547" y="3800417"/>
                  <a:pt x="10536964" y="3786805"/>
                  <a:pt x="10556926" y="3809441"/>
                </a:cubicBezTo>
                <a:cubicBezTo>
                  <a:pt x="10520385" y="3865232"/>
                  <a:pt x="10476477" y="3901095"/>
                  <a:pt x="10429778" y="3931437"/>
                </a:cubicBezTo>
                <a:cubicBezTo>
                  <a:pt x="10498366" y="3968888"/>
                  <a:pt x="10559315" y="4009634"/>
                  <a:pt x="10592711" y="4061072"/>
                </a:cubicBezTo>
                <a:cubicBezTo>
                  <a:pt x="10576142" y="4089958"/>
                  <a:pt x="10547198" y="4087650"/>
                  <a:pt x="10523043" y="4096033"/>
                </a:cubicBezTo>
                <a:cubicBezTo>
                  <a:pt x="10520356" y="4130100"/>
                  <a:pt x="10543502" y="4154143"/>
                  <a:pt x="10548853" y="4185091"/>
                </a:cubicBezTo>
                <a:close/>
                <a:moveTo>
                  <a:pt x="10189423" y="5000714"/>
                </a:moveTo>
                <a:cubicBezTo>
                  <a:pt x="10203641" y="4946989"/>
                  <a:pt x="10174961" y="4909553"/>
                  <a:pt x="10177868" y="4859881"/>
                </a:cubicBezTo>
                <a:cubicBezTo>
                  <a:pt x="10146388" y="4837399"/>
                  <a:pt x="10168319" y="4794227"/>
                  <a:pt x="10149827" y="4766054"/>
                </a:cubicBezTo>
                <a:cubicBezTo>
                  <a:pt x="10142337" y="4801319"/>
                  <a:pt x="10157069" y="4828308"/>
                  <a:pt x="10154350" y="4861394"/>
                </a:cubicBezTo>
                <a:cubicBezTo>
                  <a:pt x="10162047" y="4863367"/>
                  <a:pt x="10166520" y="4867248"/>
                  <a:pt x="10168872" y="4871621"/>
                </a:cubicBezTo>
                <a:cubicBezTo>
                  <a:pt x="10174441" y="4915038"/>
                  <a:pt x="10172193" y="4962144"/>
                  <a:pt x="10189423" y="5000714"/>
                </a:cubicBezTo>
                <a:close/>
                <a:moveTo>
                  <a:pt x="9682717" y="6149693"/>
                </a:moveTo>
                <a:cubicBezTo>
                  <a:pt x="9684407" y="6137169"/>
                  <a:pt x="9684625" y="6111671"/>
                  <a:pt x="9671197" y="6113794"/>
                </a:cubicBezTo>
                <a:cubicBezTo>
                  <a:pt x="9674978" y="6125893"/>
                  <a:pt x="9674143" y="6139743"/>
                  <a:pt x="9682717" y="6149693"/>
                </a:cubicBezTo>
                <a:close/>
                <a:moveTo>
                  <a:pt x="8229238" y="9447244"/>
                </a:moveTo>
                <a:cubicBezTo>
                  <a:pt x="8246321" y="9395680"/>
                  <a:pt x="8268973" y="9326486"/>
                  <a:pt x="8275994" y="9275788"/>
                </a:cubicBezTo>
                <a:cubicBezTo>
                  <a:pt x="8276525" y="9273632"/>
                  <a:pt x="8274030" y="9270907"/>
                  <a:pt x="8272118" y="9274746"/>
                </a:cubicBezTo>
                <a:cubicBezTo>
                  <a:pt x="8257152" y="9327711"/>
                  <a:pt x="8233348" y="9393366"/>
                  <a:pt x="8229238" y="9447244"/>
                </a:cubicBezTo>
                <a:close/>
                <a:moveTo>
                  <a:pt x="10921871" y="3354771"/>
                </a:moveTo>
                <a:cubicBezTo>
                  <a:pt x="10921121" y="3355392"/>
                  <a:pt x="10921038" y="3357735"/>
                  <a:pt x="10920288" y="3358355"/>
                </a:cubicBezTo>
                <a:cubicBezTo>
                  <a:pt x="10901206" y="3367057"/>
                  <a:pt x="10886645" y="3380613"/>
                  <a:pt x="10868676" y="3392186"/>
                </a:cubicBezTo>
                <a:cubicBezTo>
                  <a:pt x="10822139" y="3422072"/>
                  <a:pt x="10764495" y="3448003"/>
                  <a:pt x="10713271" y="3477722"/>
                </a:cubicBezTo>
                <a:cubicBezTo>
                  <a:pt x="10701471" y="3536758"/>
                  <a:pt x="10666921" y="3605255"/>
                  <a:pt x="10635351" y="3662695"/>
                </a:cubicBezTo>
                <a:cubicBezTo>
                  <a:pt x="10620821" y="3689114"/>
                  <a:pt x="10606152" y="3712616"/>
                  <a:pt x="10602451" y="3737156"/>
                </a:cubicBezTo>
                <a:cubicBezTo>
                  <a:pt x="10433096" y="3681841"/>
                  <a:pt x="10380314" y="3556671"/>
                  <a:pt x="10299514" y="3457196"/>
                </a:cubicBezTo>
                <a:cubicBezTo>
                  <a:pt x="10308032" y="3337695"/>
                  <a:pt x="10337252" y="3202593"/>
                  <a:pt x="10402798" y="3076877"/>
                </a:cubicBezTo>
                <a:cubicBezTo>
                  <a:pt x="10417059" y="3048912"/>
                  <a:pt x="10428346" y="3015825"/>
                  <a:pt x="10447045" y="2995056"/>
                </a:cubicBezTo>
                <a:cubicBezTo>
                  <a:pt x="10477962" y="2960647"/>
                  <a:pt x="10577857" y="2925305"/>
                  <a:pt x="10622571" y="2910320"/>
                </a:cubicBezTo>
                <a:cubicBezTo>
                  <a:pt x="10685709" y="2889197"/>
                  <a:pt x="10752407" y="2877261"/>
                  <a:pt x="10814607" y="2889514"/>
                </a:cubicBezTo>
                <a:cubicBezTo>
                  <a:pt x="10819548" y="2903119"/>
                  <a:pt x="10823091" y="2924198"/>
                  <a:pt x="10823752" y="2942099"/>
                </a:cubicBezTo>
                <a:cubicBezTo>
                  <a:pt x="10825244" y="2993682"/>
                  <a:pt x="10821096" y="3053720"/>
                  <a:pt x="10803599" y="3115950"/>
                </a:cubicBezTo>
                <a:cubicBezTo>
                  <a:pt x="10847117" y="3194194"/>
                  <a:pt x="10883346" y="3274927"/>
                  <a:pt x="10921871" y="3354771"/>
                </a:cubicBezTo>
                <a:close/>
                <a:moveTo>
                  <a:pt x="7706102" y="10633186"/>
                </a:moveTo>
                <a:cubicBezTo>
                  <a:pt x="7709757" y="10622687"/>
                  <a:pt x="7711399" y="10611604"/>
                  <a:pt x="7710115" y="10604752"/>
                </a:cubicBezTo>
                <a:cubicBezTo>
                  <a:pt x="7704405" y="10623390"/>
                  <a:pt x="7697045" y="10640606"/>
                  <a:pt x="7690014" y="10658107"/>
                </a:cubicBezTo>
                <a:cubicBezTo>
                  <a:pt x="7696780" y="10653595"/>
                  <a:pt x="7702447" y="10643683"/>
                  <a:pt x="7706102" y="10633186"/>
                </a:cubicBezTo>
                <a:close/>
                <a:moveTo>
                  <a:pt x="10215866" y="4958105"/>
                </a:moveTo>
                <a:cubicBezTo>
                  <a:pt x="10232478" y="4930204"/>
                  <a:pt x="10218051" y="4901447"/>
                  <a:pt x="10211934" y="4871122"/>
                </a:cubicBezTo>
                <a:cubicBezTo>
                  <a:pt x="10206889" y="4846987"/>
                  <a:pt x="10203837" y="4823731"/>
                  <a:pt x="10194206" y="4805665"/>
                </a:cubicBezTo>
                <a:cubicBezTo>
                  <a:pt x="10186469" y="4827486"/>
                  <a:pt x="10198832" y="4841521"/>
                  <a:pt x="10192419" y="4862500"/>
                </a:cubicBezTo>
                <a:cubicBezTo>
                  <a:pt x="10216257" y="4888272"/>
                  <a:pt x="10203913" y="4928060"/>
                  <a:pt x="10215866" y="4958105"/>
                </a:cubicBezTo>
                <a:close/>
                <a:moveTo>
                  <a:pt x="10403545" y="4533341"/>
                </a:moveTo>
                <a:cubicBezTo>
                  <a:pt x="10398267" y="4524818"/>
                  <a:pt x="10392989" y="4516295"/>
                  <a:pt x="10378697" y="4510933"/>
                </a:cubicBezTo>
                <a:cubicBezTo>
                  <a:pt x="10373991" y="4522663"/>
                  <a:pt x="10392780" y="4544776"/>
                  <a:pt x="10403545" y="4533341"/>
                </a:cubicBezTo>
                <a:close/>
                <a:moveTo>
                  <a:pt x="9956466" y="5546944"/>
                </a:moveTo>
                <a:cubicBezTo>
                  <a:pt x="9951392" y="5538997"/>
                  <a:pt x="9955913" y="5527684"/>
                  <a:pt x="9943942" y="5522395"/>
                </a:cubicBezTo>
                <a:cubicBezTo>
                  <a:pt x="9937425" y="5532826"/>
                  <a:pt x="9946343" y="5551504"/>
                  <a:pt x="9956466" y="5546944"/>
                </a:cubicBezTo>
                <a:close/>
                <a:moveTo>
                  <a:pt x="7899353" y="10202999"/>
                </a:moveTo>
                <a:cubicBezTo>
                  <a:pt x="7874104" y="10212266"/>
                  <a:pt x="7856531" y="10233320"/>
                  <a:pt x="7836417" y="10249311"/>
                </a:cubicBezTo>
                <a:cubicBezTo>
                  <a:pt x="7817486" y="10264598"/>
                  <a:pt x="7785096" y="10277477"/>
                  <a:pt x="7783137" y="10309118"/>
                </a:cubicBezTo>
                <a:cubicBezTo>
                  <a:pt x="7783935" y="10311530"/>
                  <a:pt x="7785916" y="10313237"/>
                  <a:pt x="7789886" y="10312637"/>
                </a:cubicBezTo>
                <a:cubicBezTo>
                  <a:pt x="7821347" y="10270799"/>
                  <a:pt x="7867846" y="10244223"/>
                  <a:pt x="7899353" y="10202999"/>
                </a:cubicBezTo>
                <a:close/>
                <a:moveTo>
                  <a:pt x="9186597" y="7292634"/>
                </a:moveTo>
                <a:cubicBezTo>
                  <a:pt x="9155485" y="7280790"/>
                  <a:pt x="9124381" y="7256321"/>
                  <a:pt x="9092246" y="7260477"/>
                </a:cubicBezTo>
                <a:cubicBezTo>
                  <a:pt x="9123538" y="7277554"/>
                  <a:pt x="9155172" y="7293108"/>
                  <a:pt x="9186597" y="7292634"/>
                </a:cubicBezTo>
                <a:close/>
                <a:moveTo>
                  <a:pt x="8971486" y="7781261"/>
                </a:moveTo>
                <a:cubicBezTo>
                  <a:pt x="8951556" y="7781988"/>
                  <a:pt x="8964914" y="7755002"/>
                  <a:pt x="8937334" y="7751395"/>
                </a:cubicBezTo>
                <a:cubicBezTo>
                  <a:pt x="8922155" y="7765183"/>
                  <a:pt x="8940826" y="7798695"/>
                  <a:pt x="8967610" y="7790033"/>
                </a:cubicBezTo>
                <a:close/>
                <a:moveTo>
                  <a:pt x="7845684" y="10333009"/>
                </a:moveTo>
                <a:cubicBezTo>
                  <a:pt x="7850288" y="10328502"/>
                  <a:pt x="7852910" y="10323291"/>
                  <a:pt x="7849682" y="10319359"/>
                </a:cubicBezTo>
                <a:cubicBezTo>
                  <a:pt x="7844388" y="10326001"/>
                  <a:pt x="7838089" y="10331598"/>
                  <a:pt x="7831388" y="10336775"/>
                </a:cubicBezTo>
                <a:lnTo>
                  <a:pt x="7822344" y="10343282"/>
                </a:lnTo>
                <a:lnTo>
                  <a:pt x="7810676" y="10351677"/>
                </a:lnTo>
                <a:cubicBezTo>
                  <a:pt x="7796866" y="10361608"/>
                  <a:pt x="7783850" y="10372369"/>
                  <a:pt x="7776444" y="10388971"/>
                </a:cubicBezTo>
                <a:cubicBezTo>
                  <a:pt x="7800794" y="10380079"/>
                  <a:pt x="7814113" y="10359955"/>
                  <a:pt x="7829789" y="10342437"/>
                </a:cubicBezTo>
                <a:cubicBezTo>
                  <a:pt x="7834492" y="10341319"/>
                  <a:pt x="7841079" y="10337516"/>
                  <a:pt x="7845684" y="10333009"/>
                </a:cubicBezTo>
                <a:close/>
                <a:moveTo>
                  <a:pt x="9343144" y="6944083"/>
                </a:moveTo>
                <a:cubicBezTo>
                  <a:pt x="9304410" y="6964903"/>
                  <a:pt x="9276245" y="6947429"/>
                  <a:pt x="9239741" y="6959918"/>
                </a:cubicBezTo>
                <a:cubicBezTo>
                  <a:pt x="9169256" y="6887332"/>
                  <a:pt x="9103073" y="6798680"/>
                  <a:pt x="9029243" y="6738588"/>
                </a:cubicBezTo>
                <a:cubicBezTo>
                  <a:pt x="9055108" y="6701530"/>
                  <a:pt x="9102568" y="6699332"/>
                  <a:pt x="9148842" y="6674166"/>
                </a:cubicBezTo>
                <a:cubicBezTo>
                  <a:pt x="9105881" y="6549985"/>
                  <a:pt x="9051008" y="6405993"/>
                  <a:pt x="9017614" y="6294911"/>
                </a:cubicBezTo>
                <a:cubicBezTo>
                  <a:pt x="9029759" y="6269793"/>
                  <a:pt x="9100480" y="6252170"/>
                  <a:pt x="9121765" y="6229833"/>
                </a:cubicBezTo>
                <a:cubicBezTo>
                  <a:pt x="9168892" y="6261036"/>
                  <a:pt x="9188468" y="6314162"/>
                  <a:pt x="9210239" y="6374574"/>
                </a:cubicBezTo>
                <a:cubicBezTo>
                  <a:pt x="9240371" y="6457345"/>
                  <a:pt x="9278415" y="6558202"/>
                  <a:pt x="9311639" y="6643716"/>
                </a:cubicBezTo>
                <a:cubicBezTo>
                  <a:pt x="9340784" y="6651571"/>
                  <a:pt x="9377038" y="6631679"/>
                  <a:pt x="9403317" y="6650242"/>
                </a:cubicBezTo>
                <a:cubicBezTo>
                  <a:pt x="9397488" y="6722036"/>
                  <a:pt x="9386523" y="6792771"/>
                  <a:pt x="9364810" y="6863155"/>
                </a:cubicBezTo>
                <a:cubicBezTo>
                  <a:pt x="9356451" y="6889615"/>
                  <a:pt x="9338417" y="6914100"/>
                  <a:pt x="9343144" y="6944083"/>
                </a:cubicBezTo>
                <a:close/>
                <a:moveTo>
                  <a:pt x="7886274" y="10242869"/>
                </a:moveTo>
                <a:cubicBezTo>
                  <a:pt x="7868150" y="10256552"/>
                  <a:pt x="7850777" y="10272033"/>
                  <a:pt x="7832983" y="10286002"/>
                </a:cubicBezTo>
                <a:cubicBezTo>
                  <a:pt x="7814859" y="10299685"/>
                  <a:pt x="7791829" y="10309715"/>
                  <a:pt x="7783039" y="10332594"/>
                </a:cubicBezTo>
                <a:cubicBezTo>
                  <a:pt x="7822396" y="10309630"/>
                  <a:pt x="7866363" y="10273976"/>
                  <a:pt x="7886274" y="10242869"/>
                </a:cubicBezTo>
                <a:close/>
                <a:moveTo>
                  <a:pt x="9210560" y="7245799"/>
                </a:moveTo>
                <a:cubicBezTo>
                  <a:pt x="9207021" y="7239555"/>
                  <a:pt x="9213629" y="7233868"/>
                  <a:pt x="9203306" y="7228070"/>
                </a:cubicBezTo>
                <a:cubicBezTo>
                  <a:pt x="9194204" y="7234931"/>
                  <a:pt x="9199295" y="7252915"/>
                  <a:pt x="9210560" y="7245799"/>
                </a:cubicBezTo>
                <a:close/>
                <a:moveTo>
                  <a:pt x="9266264" y="7124299"/>
                </a:moveTo>
                <a:cubicBezTo>
                  <a:pt x="9262965" y="7120831"/>
                  <a:pt x="9266119" y="7117829"/>
                  <a:pt x="9261292" y="7114007"/>
                </a:cubicBezTo>
                <a:lnTo>
                  <a:pt x="9256239" y="7118821"/>
                </a:lnTo>
                <a:cubicBezTo>
                  <a:pt x="9259223" y="7122591"/>
                  <a:pt x="9256690" y="7125594"/>
                  <a:pt x="9260906" y="7129393"/>
                </a:cubicBezTo>
                <a:close/>
                <a:moveTo>
                  <a:pt x="9069372" y="7570622"/>
                </a:moveTo>
                <a:cubicBezTo>
                  <a:pt x="9058096" y="7553714"/>
                  <a:pt x="9045859" y="7574976"/>
                  <a:pt x="9034341" y="7579930"/>
                </a:cubicBezTo>
                <a:cubicBezTo>
                  <a:pt x="9045804" y="7589447"/>
                  <a:pt x="9057792" y="7578038"/>
                  <a:pt x="9069372" y="7570622"/>
                </a:cubicBezTo>
                <a:close/>
                <a:moveTo>
                  <a:pt x="8223660" y="9484927"/>
                </a:moveTo>
                <a:cubicBezTo>
                  <a:pt x="8223660" y="9484927"/>
                  <a:pt x="8214549" y="9474064"/>
                  <a:pt x="8223660" y="9484927"/>
                </a:cubicBezTo>
                <a:close/>
                <a:moveTo>
                  <a:pt x="10360141" y="4649891"/>
                </a:moveTo>
                <a:cubicBezTo>
                  <a:pt x="10373198" y="4612798"/>
                  <a:pt x="10358881" y="4594566"/>
                  <a:pt x="10361814" y="4557763"/>
                </a:cubicBezTo>
                <a:cubicBezTo>
                  <a:pt x="10365008" y="4563461"/>
                  <a:pt x="10368194" y="4564869"/>
                  <a:pt x="10373179" y="4558975"/>
                </a:cubicBezTo>
                <a:cubicBezTo>
                  <a:pt x="10367511" y="4554566"/>
                  <a:pt x="10376025" y="4544993"/>
                  <a:pt x="10364437" y="4543207"/>
                </a:cubicBezTo>
                <a:cubicBezTo>
                  <a:pt x="10358686" y="4541142"/>
                  <a:pt x="10358795" y="4551667"/>
                  <a:pt x="10353664" y="4550353"/>
                </a:cubicBezTo>
                <a:cubicBezTo>
                  <a:pt x="10352054" y="4541069"/>
                  <a:pt x="10351592" y="4531340"/>
                  <a:pt x="10336773" y="4527173"/>
                </a:cubicBezTo>
                <a:cubicBezTo>
                  <a:pt x="10327488" y="4549264"/>
                  <a:pt x="10347857" y="4543025"/>
                  <a:pt x="10344844" y="4561696"/>
                </a:cubicBezTo>
                <a:cubicBezTo>
                  <a:pt x="10331317" y="4584769"/>
                  <a:pt x="10358286" y="4606686"/>
                  <a:pt x="10346066" y="4620336"/>
                </a:cubicBezTo>
                <a:cubicBezTo>
                  <a:pt x="10338139" y="4613500"/>
                  <a:pt x="10343819" y="4601723"/>
                  <a:pt x="10333594" y="4595776"/>
                </a:cubicBezTo>
                <a:cubicBezTo>
                  <a:pt x="10327692" y="4606979"/>
                  <a:pt x="10337871" y="4611953"/>
                  <a:pt x="10333117" y="4622711"/>
                </a:cubicBezTo>
                <a:cubicBezTo>
                  <a:pt x="10328912" y="4620377"/>
                  <a:pt x="10325819" y="4620915"/>
                  <a:pt x="10322150" y="4621676"/>
                </a:cubicBezTo>
                <a:cubicBezTo>
                  <a:pt x="10318670" y="4605850"/>
                  <a:pt x="10313865" y="4590869"/>
                  <a:pt x="10312108" y="4574377"/>
                </a:cubicBezTo>
                <a:cubicBezTo>
                  <a:pt x="10292888" y="4580171"/>
                  <a:pt x="10305027" y="4548388"/>
                  <a:pt x="10290446" y="4553376"/>
                </a:cubicBezTo>
                <a:cubicBezTo>
                  <a:pt x="10313845" y="4602766"/>
                  <a:pt x="10299396" y="4651626"/>
                  <a:pt x="10325713" y="4700876"/>
                </a:cubicBezTo>
                <a:cubicBezTo>
                  <a:pt x="10342917" y="4681332"/>
                  <a:pt x="10313512" y="4657386"/>
                  <a:pt x="10325706" y="4630866"/>
                </a:cubicBezTo>
                <a:cubicBezTo>
                  <a:pt x="10331076" y="4641335"/>
                  <a:pt x="10339318" y="4650691"/>
                  <a:pt x="10342966" y="4661828"/>
                </a:cubicBezTo>
                <a:cubicBezTo>
                  <a:pt x="10343922" y="4653201"/>
                  <a:pt x="10341934" y="4631845"/>
                  <a:pt x="10349446" y="4629925"/>
                </a:cubicBezTo>
                <a:cubicBezTo>
                  <a:pt x="10350964" y="4637264"/>
                  <a:pt x="10350582" y="4645667"/>
                  <a:pt x="10360141" y="4649891"/>
                </a:cubicBezTo>
                <a:close/>
                <a:moveTo>
                  <a:pt x="6523448" y="13334174"/>
                </a:moveTo>
                <a:cubicBezTo>
                  <a:pt x="6513474" y="13352410"/>
                  <a:pt x="6469749" y="13336461"/>
                  <a:pt x="6457059" y="13333745"/>
                </a:cubicBezTo>
                <a:cubicBezTo>
                  <a:pt x="6463425" y="13309580"/>
                  <a:pt x="6501852" y="13334267"/>
                  <a:pt x="6523448" y="13334174"/>
                </a:cubicBezTo>
                <a:close/>
                <a:moveTo>
                  <a:pt x="6289664" y="13865916"/>
                </a:moveTo>
                <a:cubicBezTo>
                  <a:pt x="6298129" y="13842317"/>
                  <a:pt x="6297589" y="13814203"/>
                  <a:pt x="6285814" y="13799947"/>
                </a:cubicBezTo>
                <a:cubicBezTo>
                  <a:pt x="6265889" y="13832123"/>
                  <a:pt x="6250479" y="13869153"/>
                  <a:pt x="6239485" y="13904799"/>
                </a:cubicBezTo>
                <a:cubicBezTo>
                  <a:pt x="6263728" y="13908601"/>
                  <a:pt x="6281198" y="13889516"/>
                  <a:pt x="6289664" y="13865916"/>
                </a:cubicBezTo>
                <a:close/>
                <a:moveTo>
                  <a:pt x="7874958" y="10281474"/>
                </a:moveTo>
                <a:cubicBezTo>
                  <a:pt x="7877684" y="10276946"/>
                  <a:pt x="7879336" y="10271942"/>
                  <a:pt x="7879373" y="10266227"/>
                </a:cubicBezTo>
                <a:cubicBezTo>
                  <a:pt x="7862239" y="10280763"/>
                  <a:pt x="7847177" y="10298237"/>
                  <a:pt x="7829713" y="10312489"/>
                </a:cubicBezTo>
                <a:cubicBezTo>
                  <a:pt x="7816614" y="10323179"/>
                  <a:pt x="7799297" y="10330878"/>
                  <a:pt x="7788287" y="10343933"/>
                </a:cubicBezTo>
                <a:lnTo>
                  <a:pt x="7786355" y="10347369"/>
                </a:lnTo>
                <a:lnTo>
                  <a:pt x="7779769" y="10359082"/>
                </a:lnTo>
                <a:cubicBezTo>
                  <a:pt x="7780566" y="10361493"/>
                  <a:pt x="7782547" y="10363201"/>
                  <a:pt x="7786187" y="10362316"/>
                </a:cubicBezTo>
                <a:lnTo>
                  <a:pt x="7806267" y="10345108"/>
                </a:lnTo>
                <a:lnTo>
                  <a:pt x="7811510" y="10340615"/>
                </a:lnTo>
                <a:cubicBezTo>
                  <a:pt x="7819618" y="10332376"/>
                  <a:pt x="7827610" y="10323606"/>
                  <a:pt x="7836131" y="10315723"/>
                </a:cubicBezTo>
                <a:cubicBezTo>
                  <a:pt x="7848947" y="10304360"/>
                  <a:pt x="7866781" y="10295059"/>
                  <a:pt x="7874958" y="10281474"/>
                </a:cubicBezTo>
                <a:close/>
                <a:moveTo>
                  <a:pt x="7388675" y="11386315"/>
                </a:moveTo>
                <a:cubicBezTo>
                  <a:pt x="7399254" y="11367365"/>
                  <a:pt x="7400574" y="11343036"/>
                  <a:pt x="7386330" y="11314467"/>
                </a:cubicBezTo>
                <a:cubicBezTo>
                  <a:pt x="7377327" y="11300364"/>
                  <a:pt x="7357296" y="11295152"/>
                  <a:pt x="7352129" y="11277957"/>
                </a:cubicBezTo>
                <a:lnTo>
                  <a:pt x="7354124" y="11259339"/>
                </a:lnTo>
                <a:cubicBezTo>
                  <a:pt x="7381518" y="11253077"/>
                  <a:pt x="7402570" y="11248763"/>
                  <a:pt x="7413954" y="11232466"/>
                </a:cubicBezTo>
                <a:cubicBezTo>
                  <a:pt x="7455855" y="11172577"/>
                  <a:pt x="7362533" y="11099077"/>
                  <a:pt x="7290791" y="11106281"/>
                </a:cubicBezTo>
                <a:cubicBezTo>
                  <a:pt x="7307590" y="11121218"/>
                  <a:pt x="7276266" y="11119177"/>
                  <a:pt x="7269739" y="11122857"/>
                </a:cubicBezTo>
                <a:cubicBezTo>
                  <a:pt x="7261216" y="11132892"/>
                  <a:pt x="7268070" y="11162968"/>
                  <a:pt x="7247126" y="11158097"/>
                </a:cubicBezTo>
                <a:cubicBezTo>
                  <a:pt x="7228161" y="11142927"/>
                  <a:pt x="7253652" y="11129891"/>
                  <a:pt x="7256854" y="11112279"/>
                </a:cubicBezTo>
                <a:cubicBezTo>
                  <a:pt x="7250372" y="11091001"/>
                  <a:pt x="7254393" y="11073914"/>
                  <a:pt x="7239496" y="11053487"/>
                </a:cubicBezTo>
                <a:cubicBezTo>
                  <a:pt x="7213230" y="11041038"/>
                  <a:pt x="7153522" y="11025882"/>
                  <a:pt x="7132007" y="11046788"/>
                </a:cubicBezTo>
                <a:cubicBezTo>
                  <a:pt x="7121226" y="11081982"/>
                  <a:pt x="7147183" y="11101405"/>
                  <a:pt x="7132613" y="11126996"/>
                </a:cubicBezTo>
                <a:cubicBezTo>
                  <a:pt x="7138460" y="11133754"/>
                  <a:pt x="7161369" y="11148909"/>
                  <a:pt x="7148221" y="11157135"/>
                </a:cubicBezTo>
                <a:cubicBezTo>
                  <a:pt x="7118553" y="11160088"/>
                  <a:pt x="7120486" y="11125697"/>
                  <a:pt x="7100207" y="11118707"/>
                </a:cubicBezTo>
                <a:cubicBezTo>
                  <a:pt x="7034311" y="11095881"/>
                  <a:pt x="6984954" y="11180372"/>
                  <a:pt x="6983982" y="11238514"/>
                </a:cubicBezTo>
                <a:cubicBezTo>
                  <a:pt x="7000750" y="11257829"/>
                  <a:pt x="7027170" y="11260659"/>
                  <a:pt x="7041649" y="11272720"/>
                </a:cubicBezTo>
                <a:cubicBezTo>
                  <a:pt x="7041279" y="11300709"/>
                  <a:pt x="7011177" y="11291353"/>
                  <a:pt x="6991857" y="11295852"/>
                </a:cubicBezTo>
                <a:cubicBezTo>
                  <a:pt x="6961975" y="11353963"/>
                  <a:pt x="6978884" y="11433291"/>
                  <a:pt x="7021655" y="11459332"/>
                </a:cubicBezTo>
                <a:cubicBezTo>
                  <a:pt x="7035917" y="11452977"/>
                  <a:pt x="7064378" y="11449019"/>
                  <a:pt x="7072763" y="11464808"/>
                </a:cubicBezTo>
                <a:cubicBezTo>
                  <a:pt x="7063498" y="11481771"/>
                  <a:pt x="7041517" y="11482481"/>
                  <a:pt x="7035780" y="11503326"/>
                </a:cubicBezTo>
                <a:cubicBezTo>
                  <a:pt x="7051125" y="11527743"/>
                  <a:pt x="7057189" y="11540656"/>
                  <a:pt x="7083362" y="11541707"/>
                </a:cubicBezTo>
                <a:cubicBezTo>
                  <a:pt x="7104769" y="11542249"/>
                  <a:pt x="7128558" y="11500127"/>
                  <a:pt x="7151266" y="11525334"/>
                </a:cubicBezTo>
                <a:cubicBezTo>
                  <a:pt x="7142218" y="11548452"/>
                  <a:pt x="7133139" y="11563683"/>
                  <a:pt x="7145282" y="11581188"/>
                </a:cubicBezTo>
                <a:cubicBezTo>
                  <a:pt x="7199343" y="11567272"/>
                  <a:pt x="7236822" y="11532311"/>
                  <a:pt x="7243316" y="11459432"/>
                </a:cubicBezTo>
                <a:cubicBezTo>
                  <a:pt x="7238690" y="11433097"/>
                  <a:pt x="7184086" y="11407102"/>
                  <a:pt x="7213614" y="11380923"/>
                </a:cubicBezTo>
                <a:cubicBezTo>
                  <a:pt x="7241854" y="11451611"/>
                  <a:pt x="7356935" y="11443166"/>
                  <a:pt x="7388675" y="11386315"/>
                </a:cubicBezTo>
                <a:close/>
                <a:moveTo>
                  <a:pt x="11179373" y="2808167"/>
                </a:moveTo>
                <a:cubicBezTo>
                  <a:pt x="11169615" y="2823782"/>
                  <a:pt x="11131425" y="2816397"/>
                  <a:pt x="11115415" y="2804104"/>
                </a:cubicBezTo>
                <a:cubicBezTo>
                  <a:pt x="11122702" y="2789770"/>
                  <a:pt x="11139062" y="2789407"/>
                  <a:pt x="11149729" y="2780362"/>
                </a:cubicBezTo>
                <a:cubicBezTo>
                  <a:pt x="11146045" y="2764975"/>
                  <a:pt x="11118301" y="2783555"/>
                  <a:pt x="11121107" y="2765343"/>
                </a:cubicBezTo>
                <a:cubicBezTo>
                  <a:pt x="11129238" y="2752331"/>
                  <a:pt x="11176788" y="2767647"/>
                  <a:pt x="11173616" y="2782376"/>
                </a:cubicBezTo>
                <a:cubicBezTo>
                  <a:pt x="11169693" y="2797723"/>
                  <a:pt x="11152376" y="2790546"/>
                  <a:pt x="11145026" y="2799633"/>
                </a:cubicBezTo>
                <a:cubicBezTo>
                  <a:pt x="11149140" y="2811889"/>
                  <a:pt x="11172771" y="2792915"/>
                  <a:pt x="11179373" y="2808167"/>
                </a:cubicBezTo>
                <a:close/>
                <a:moveTo>
                  <a:pt x="7945764" y="10129801"/>
                </a:moveTo>
                <a:cubicBezTo>
                  <a:pt x="7947529" y="10079029"/>
                  <a:pt x="7943996" y="10052424"/>
                  <a:pt x="7939316" y="10010463"/>
                </a:cubicBezTo>
                <a:cubicBezTo>
                  <a:pt x="7926554" y="10013253"/>
                  <a:pt x="7928454" y="10030406"/>
                  <a:pt x="7922715" y="10040400"/>
                </a:cubicBezTo>
                <a:cubicBezTo>
                  <a:pt x="7928996" y="10041792"/>
                  <a:pt x="7936981" y="10041205"/>
                  <a:pt x="7936111" y="10050224"/>
                </a:cubicBezTo>
                <a:cubicBezTo>
                  <a:pt x="7933674" y="10063063"/>
                  <a:pt x="7926615" y="10071920"/>
                  <a:pt x="7919510" y="10080161"/>
                </a:cubicBezTo>
                <a:cubicBezTo>
                  <a:pt x="7932458" y="10100517"/>
                  <a:pt x="7903716" y="10108496"/>
                  <a:pt x="7912565" y="10123594"/>
                </a:cubicBezTo>
                <a:cubicBezTo>
                  <a:pt x="7916782" y="10118035"/>
                  <a:pt x="7929378" y="10104758"/>
                  <a:pt x="7936209" y="10113520"/>
                </a:cubicBezTo>
                <a:cubicBezTo>
                  <a:pt x="7928794" y="10134136"/>
                  <a:pt x="7906626" y="10139162"/>
                  <a:pt x="7899541" y="10160063"/>
                </a:cubicBezTo>
                <a:cubicBezTo>
                  <a:pt x="7917840" y="10152851"/>
                  <a:pt x="7927795" y="10137298"/>
                  <a:pt x="7945764" y="10129801"/>
                </a:cubicBezTo>
                <a:close/>
                <a:moveTo>
                  <a:pt x="10150138" y="5142416"/>
                </a:moveTo>
                <a:cubicBezTo>
                  <a:pt x="10152287" y="5134319"/>
                  <a:pt x="10152714" y="5126888"/>
                  <a:pt x="10147797" y="5121857"/>
                </a:cubicBezTo>
                <a:cubicBezTo>
                  <a:pt x="10142775" y="5131069"/>
                  <a:pt x="10139476" y="5139612"/>
                  <a:pt x="10150138" y="5142416"/>
                </a:cubicBezTo>
                <a:close/>
                <a:moveTo>
                  <a:pt x="9981058" y="5526908"/>
                </a:moveTo>
                <a:cubicBezTo>
                  <a:pt x="9975870" y="5524616"/>
                  <a:pt x="9981779" y="5517718"/>
                  <a:pt x="9973894" y="5516136"/>
                </a:cubicBezTo>
                <a:cubicBezTo>
                  <a:pt x="9968112" y="5521664"/>
                  <a:pt x="9975770" y="5534556"/>
                  <a:pt x="9981058" y="5526908"/>
                </a:cubicBezTo>
                <a:close/>
                <a:moveTo>
                  <a:pt x="9691803" y="6186650"/>
                </a:moveTo>
                <a:cubicBezTo>
                  <a:pt x="9685004" y="6203226"/>
                  <a:pt x="9676267" y="6218651"/>
                  <a:pt x="9666428" y="6231133"/>
                </a:cubicBezTo>
                <a:cubicBezTo>
                  <a:pt x="9622300" y="6235332"/>
                  <a:pt x="9630279" y="6193355"/>
                  <a:pt x="9642741" y="6143405"/>
                </a:cubicBezTo>
                <a:cubicBezTo>
                  <a:pt x="9643689" y="6139085"/>
                  <a:pt x="9640268" y="6133781"/>
                  <a:pt x="9641515" y="6127697"/>
                </a:cubicBezTo>
                <a:cubicBezTo>
                  <a:pt x="9643690" y="6120600"/>
                  <a:pt x="9650141" y="6120133"/>
                  <a:pt x="9650915" y="6116208"/>
                </a:cubicBezTo>
                <a:cubicBezTo>
                  <a:pt x="9652182" y="6106815"/>
                  <a:pt x="9647927" y="6096877"/>
                  <a:pt x="9651081" y="6089739"/>
                </a:cubicBezTo>
                <a:cubicBezTo>
                  <a:pt x="9657636" y="6072728"/>
                  <a:pt x="9671827" y="6059093"/>
                  <a:pt x="9678073" y="6054743"/>
                </a:cubicBezTo>
                <a:cubicBezTo>
                  <a:pt x="9715158" y="6076815"/>
                  <a:pt x="9712200" y="6136919"/>
                  <a:pt x="9691803" y="6186650"/>
                </a:cubicBezTo>
                <a:close/>
                <a:moveTo>
                  <a:pt x="9111140" y="7501433"/>
                </a:moveTo>
                <a:cubicBezTo>
                  <a:pt x="9107600" y="7495192"/>
                  <a:pt x="9114511" y="7489814"/>
                  <a:pt x="9104504" y="7483714"/>
                </a:cubicBezTo>
                <a:cubicBezTo>
                  <a:pt x="9099108" y="7490054"/>
                  <a:pt x="9095547" y="7497047"/>
                  <a:pt x="9098769" y="7503592"/>
                </a:cubicBezTo>
                <a:cubicBezTo>
                  <a:pt x="9103155" y="7500621"/>
                  <a:pt x="9107086" y="7503487"/>
                  <a:pt x="9111140" y="7501433"/>
                </a:cubicBezTo>
                <a:close/>
                <a:moveTo>
                  <a:pt x="8986595" y="7784004"/>
                </a:moveTo>
                <a:cubicBezTo>
                  <a:pt x="8984462" y="7791402"/>
                  <a:pt x="8981999" y="7798060"/>
                  <a:pt x="8975562" y="7804510"/>
                </a:cubicBezTo>
                <a:cubicBezTo>
                  <a:pt x="8931506" y="7812211"/>
                  <a:pt x="8889067" y="7761050"/>
                  <a:pt x="8928442" y="7721727"/>
                </a:cubicBezTo>
                <a:cubicBezTo>
                  <a:pt x="8955673" y="7714218"/>
                  <a:pt x="8989300" y="7733366"/>
                  <a:pt x="8995649" y="7759048"/>
                </a:cubicBezTo>
                <a:cubicBezTo>
                  <a:pt x="8990532" y="7768464"/>
                  <a:pt x="8988728" y="7776605"/>
                  <a:pt x="8986595" y="7784004"/>
                </a:cubicBezTo>
                <a:close/>
                <a:moveTo>
                  <a:pt x="7942704" y="10146701"/>
                </a:moveTo>
                <a:cubicBezTo>
                  <a:pt x="7929988" y="10150106"/>
                  <a:pt x="7917860" y="10165510"/>
                  <a:pt x="7906025" y="10176570"/>
                </a:cubicBezTo>
                <a:cubicBezTo>
                  <a:pt x="7897930" y="10183958"/>
                  <a:pt x="7871435" y="10201345"/>
                  <a:pt x="7882621" y="10206390"/>
                </a:cubicBezTo>
                <a:cubicBezTo>
                  <a:pt x="7898076" y="10181786"/>
                  <a:pt x="7935217" y="10178748"/>
                  <a:pt x="7942704" y="10146701"/>
                </a:cubicBezTo>
                <a:close/>
                <a:moveTo>
                  <a:pt x="10336769" y="4728642"/>
                </a:moveTo>
                <a:cubicBezTo>
                  <a:pt x="10341837" y="4720404"/>
                  <a:pt x="10339375" y="4701198"/>
                  <a:pt x="10331075" y="4707056"/>
                </a:cubicBezTo>
                <a:cubicBezTo>
                  <a:pt x="10337187" y="4712614"/>
                  <a:pt x="10321468" y="4726644"/>
                  <a:pt x="10336769" y="4728642"/>
                </a:cubicBezTo>
                <a:close/>
                <a:moveTo>
                  <a:pt x="9582021" y="6439220"/>
                </a:moveTo>
                <a:cubicBezTo>
                  <a:pt x="9583080" y="6424945"/>
                  <a:pt x="9578163" y="6412313"/>
                  <a:pt x="9567896" y="6402071"/>
                </a:cubicBezTo>
                <a:cubicBezTo>
                  <a:pt x="9564187" y="6418025"/>
                  <a:pt x="9572905" y="6428533"/>
                  <a:pt x="9582021" y="6439220"/>
                </a:cubicBezTo>
                <a:close/>
                <a:moveTo>
                  <a:pt x="10236789" y="4963540"/>
                </a:moveTo>
                <a:cubicBezTo>
                  <a:pt x="10262334" y="4914345"/>
                  <a:pt x="10229562" y="4864624"/>
                  <a:pt x="10237637" y="4812950"/>
                </a:cubicBezTo>
                <a:cubicBezTo>
                  <a:pt x="10231609" y="4805046"/>
                  <a:pt x="10226578" y="4809967"/>
                  <a:pt x="10225903" y="4803954"/>
                </a:cubicBezTo>
                <a:cubicBezTo>
                  <a:pt x="10224581" y="4784322"/>
                  <a:pt x="10228780" y="4761890"/>
                  <a:pt x="10207710" y="4749246"/>
                </a:cubicBezTo>
                <a:cubicBezTo>
                  <a:pt x="10205552" y="4753054"/>
                  <a:pt x="10204060" y="4758586"/>
                  <a:pt x="10200123" y="4757799"/>
                </a:cubicBezTo>
                <a:lnTo>
                  <a:pt x="10193196" y="4706337"/>
                </a:lnTo>
                <a:lnTo>
                  <a:pt x="10192898" y="4704125"/>
                </a:lnTo>
                <a:lnTo>
                  <a:pt x="10192760" y="4706620"/>
                </a:lnTo>
                <a:lnTo>
                  <a:pt x="10190471" y="4747998"/>
                </a:lnTo>
                <a:cubicBezTo>
                  <a:pt x="10192836" y="4761363"/>
                  <a:pt x="10198431" y="4773480"/>
                  <a:pt x="10207427" y="4784362"/>
                </a:cubicBezTo>
                <a:cubicBezTo>
                  <a:pt x="10203445" y="4782602"/>
                  <a:pt x="10199508" y="4781816"/>
                  <a:pt x="10198414" y="4787522"/>
                </a:cubicBezTo>
                <a:cubicBezTo>
                  <a:pt x="10222605" y="4812497"/>
                  <a:pt x="10200450" y="4855095"/>
                  <a:pt x="10232681" y="4876955"/>
                </a:cubicBezTo>
                <a:cubicBezTo>
                  <a:pt x="10228213" y="4897840"/>
                  <a:pt x="10235860" y="4919317"/>
                  <a:pt x="10235459" y="4939618"/>
                </a:cubicBezTo>
                <a:cubicBezTo>
                  <a:pt x="10235828" y="4947400"/>
                  <a:pt x="10225415" y="4958039"/>
                  <a:pt x="10236789" y="4963540"/>
                </a:cubicBezTo>
                <a:close/>
                <a:moveTo>
                  <a:pt x="10266894" y="4895406"/>
                </a:moveTo>
                <a:cubicBezTo>
                  <a:pt x="10273374" y="4863503"/>
                  <a:pt x="10259354" y="4839213"/>
                  <a:pt x="10258191" y="4810601"/>
                </a:cubicBezTo>
                <a:cubicBezTo>
                  <a:pt x="10263507" y="4815807"/>
                  <a:pt x="10279513" y="4816212"/>
                  <a:pt x="10270742" y="4808051"/>
                </a:cubicBezTo>
                <a:cubicBezTo>
                  <a:pt x="10265536" y="4813369"/>
                  <a:pt x="10265808" y="4794439"/>
                  <a:pt x="10263234" y="4789493"/>
                </a:cubicBezTo>
                <a:cubicBezTo>
                  <a:pt x="10267568" y="4790456"/>
                  <a:pt x="10272218" y="4793938"/>
                  <a:pt x="10274598" y="4790705"/>
                </a:cubicBezTo>
                <a:cubicBezTo>
                  <a:pt x="10272561" y="4788853"/>
                  <a:pt x="10271848" y="4786156"/>
                  <a:pt x="10274405" y="4782524"/>
                </a:cubicBezTo>
                <a:cubicBezTo>
                  <a:pt x="10265115" y="4779847"/>
                  <a:pt x="10259381" y="4786363"/>
                  <a:pt x="10254044" y="4793053"/>
                </a:cubicBezTo>
                <a:cubicBezTo>
                  <a:pt x="10252284" y="4797036"/>
                  <a:pt x="10258610" y="4798881"/>
                  <a:pt x="10257599" y="4802244"/>
                </a:cubicBezTo>
                <a:cubicBezTo>
                  <a:pt x="10237490" y="4805741"/>
                  <a:pt x="10253019" y="4833080"/>
                  <a:pt x="10255267" y="4851694"/>
                </a:cubicBezTo>
                <a:cubicBezTo>
                  <a:pt x="10257422" y="4868362"/>
                  <a:pt x="10251277" y="4890888"/>
                  <a:pt x="10266894" y="4895406"/>
                </a:cubicBezTo>
                <a:close/>
                <a:moveTo>
                  <a:pt x="10143851" y="5182500"/>
                </a:moveTo>
                <a:cubicBezTo>
                  <a:pt x="10123057" y="5175695"/>
                  <a:pt x="10100625" y="5167211"/>
                  <a:pt x="10094224" y="5172003"/>
                </a:cubicBezTo>
                <a:cubicBezTo>
                  <a:pt x="10097398" y="5189597"/>
                  <a:pt x="10136540" y="5196891"/>
                  <a:pt x="10143851" y="5182500"/>
                </a:cubicBezTo>
                <a:close/>
                <a:moveTo>
                  <a:pt x="10408993" y="4582419"/>
                </a:moveTo>
                <a:cubicBezTo>
                  <a:pt x="10410439" y="4575915"/>
                  <a:pt x="10413960" y="4567946"/>
                  <a:pt x="10405245" y="4565047"/>
                </a:cubicBezTo>
                <a:cubicBezTo>
                  <a:pt x="10403446" y="4572349"/>
                  <a:pt x="10400101" y="4579919"/>
                  <a:pt x="10408993" y="4582419"/>
                </a:cubicBezTo>
                <a:close/>
                <a:moveTo>
                  <a:pt x="6308406" y="13866156"/>
                </a:moveTo>
                <a:cubicBezTo>
                  <a:pt x="6296264" y="13902248"/>
                  <a:pt x="6274604" y="13926510"/>
                  <a:pt x="6245885" y="13929070"/>
                </a:cubicBezTo>
                <a:cubicBezTo>
                  <a:pt x="6210408" y="13932931"/>
                  <a:pt x="6172262" y="13896540"/>
                  <a:pt x="6144379" y="13867065"/>
                </a:cubicBezTo>
                <a:cubicBezTo>
                  <a:pt x="6096623" y="13875032"/>
                  <a:pt x="6000785" y="13908928"/>
                  <a:pt x="5976902" y="13835952"/>
                </a:cubicBezTo>
                <a:cubicBezTo>
                  <a:pt x="5959450" y="13837772"/>
                  <a:pt x="5936460" y="13829520"/>
                  <a:pt x="5921194" y="13815627"/>
                </a:cubicBezTo>
                <a:cubicBezTo>
                  <a:pt x="5912654" y="13808041"/>
                  <a:pt x="5917319" y="13795330"/>
                  <a:pt x="5917567" y="13784004"/>
                </a:cubicBezTo>
                <a:cubicBezTo>
                  <a:pt x="5808806" y="13716888"/>
                  <a:pt x="5702773" y="13641448"/>
                  <a:pt x="5605220" y="13564036"/>
                </a:cubicBezTo>
                <a:cubicBezTo>
                  <a:pt x="5556023" y="13524668"/>
                  <a:pt x="5500590" y="13481114"/>
                  <a:pt x="5517468" y="13421384"/>
                </a:cubicBezTo>
                <a:cubicBezTo>
                  <a:pt x="5533994" y="13362450"/>
                  <a:pt x="5614561" y="13281303"/>
                  <a:pt x="5651800" y="13273454"/>
                </a:cubicBezTo>
                <a:cubicBezTo>
                  <a:pt x="5671502" y="13269771"/>
                  <a:pt x="5707358" y="13282278"/>
                  <a:pt x="5739730" y="13299440"/>
                </a:cubicBezTo>
                <a:cubicBezTo>
                  <a:pt x="5863247" y="13365452"/>
                  <a:pt x="6001078" y="13487345"/>
                  <a:pt x="6094279" y="13550922"/>
                </a:cubicBezTo>
                <a:cubicBezTo>
                  <a:pt x="6151756" y="13542485"/>
                  <a:pt x="6152564" y="13609554"/>
                  <a:pt x="6204756" y="13613078"/>
                </a:cubicBezTo>
                <a:cubicBezTo>
                  <a:pt x="6222618" y="13649083"/>
                  <a:pt x="6216543" y="13694051"/>
                  <a:pt x="6219479" y="13735851"/>
                </a:cubicBezTo>
                <a:cubicBezTo>
                  <a:pt x="6245855" y="13762277"/>
                  <a:pt x="6279532" y="13765721"/>
                  <a:pt x="6297322" y="13783588"/>
                </a:cubicBezTo>
                <a:cubicBezTo>
                  <a:pt x="6315511" y="13801632"/>
                  <a:pt x="6317951" y="13837018"/>
                  <a:pt x="6308406" y="13866156"/>
                </a:cubicBezTo>
                <a:close/>
                <a:moveTo>
                  <a:pt x="7891783" y="10284035"/>
                </a:moveTo>
                <a:cubicBezTo>
                  <a:pt x="7896296" y="10277798"/>
                  <a:pt x="7898379" y="10270542"/>
                  <a:pt x="7896050" y="10266236"/>
                </a:cubicBezTo>
                <a:cubicBezTo>
                  <a:pt x="7888753" y="10276036"/>
                  <a:pt x="7879567" y="10285357"/>
                  <a:pt x="7872930" y="10295726"/>
                </a:cubicBezTo>
                <a:cubicBezTo>
                  <a:pt x="7880325" y="10295492"/>
                  <a:pt x="7887269" y="10290273"/>
                  <a:pt x="7891783" y="10284035"/>
                </a:cubicBezTo>
                <a:close/>
                <a:moveTo>
                  <a:pt x="11142053" y="2928950"/>
                </a:moveTo>
                <a:cubicBezTo>
                  <a:pt x="11148711" y="2917116"/>
                  <a:pt x="11139638" y="2915013"/>
                  <a:pt x="11129813" y="2913532"/>
                </a:cubicBezTo>
                <a:cubicBezTo>
                  <a:pt x="11125982" y="2923279"/>
                  <a:pt x="11135056" y="2925382"/>
                  <a:pt x="11142053" y="2928950"/>
                </a:cubicBezTo>
                <a:close/>
                <a:moveTo>
                  <a:pt x="8237475" y="9507768"/>
                </a:moveTo>
                <a:cubicBezTo>
                  <a:pt x="8215477" y="9512469"/>
                  <a:pt x="8210592" y="9524461"/>
                  <a:pt x="8182475" y="9509711"/>
                </a:cubicBezTo>
                <a:cubicBezTo>
                  <a:pt x="8148184" y="9595832"/>
                  <a:pt x="8024380" y="9636169"/>
                  <a:pt x="7955287" y="9562073"/>
                </a:cubicBezTo>
                <a:cubicBezTo>
                  <a:pt x="7924909" y="9529350"/>
                  <a:pt x="7912810" y="9477376"/>
                  <a:pt x="7920099" y="9420586"/>
                </a:cubicBezTo>
                <a:cubicBezTo>
                  <a:pt x="7855528" y="9382438"/>
                  <a:pt x="7818257" y="9328050"/>
                  <a:pt x="7786359" y="9270411"/>
                </a:cubicBezTo>
                <a:cubicBezTo>
                  <a:pt x="7760943" y="9263627"/>
                  <a:pt x="7732386" y="9258885"/>
                  <a:pt x="7713667" y="9248472"/>
                </a:cubicBezTo>
                <a:cubicBezTo>
                  <a:pt x="7694629" y="9275101"/>
                  <a:pt x="7677574" y="9306177"/>
                  <a:pt x="7630073" y="9286216"/>
                </a:cubicBezTo>
                <a:cubicBezTo>
                  <a:pt x="7600983" y="9333329"/>
                  <a:pt x="7536743" y="9317428"/>
                  <a:pt x="7541350" y="9252237"/>
                </a:cubicBezTo>
                <a:cubicBezTo>
                  <a:pt x="7542606" y="9233547"/>
                  <a:pt x="7554308" y="9205288"/>
                  <a:pt x="7560865" y="9175059"/>
                </a:cubicBezTo>
                <a:cubicBezTo>
                  <a:pt x="7574856" y="9104613"/>
                  <a:pt x="7586360" y="9011388"/>
                  <a:pt x="7601732" y="8978931"/>
                </a:cubicBezTo>
                <a:cubicBezTo>
                  <a:pt x="7628103" y="8924287"/>
                  <a:pt x="7706158" y="8923356"/>
                  <a:pt x="7694352" y="9013516"/>
                </a:cubicBezTo>
                <a:cubicBezTo>
                  <a:pt x="7730093" y="9023369"/>
                  <a:pt x="7728698" y="9055132"/>
                  <a:pt x="7735778" y="9082473"/>
                </a:cubicBezTo>
                <a:cubicBezTo>
                  <a:pt x="7756710" y="9092111"/>
                  <a:pt x="7797102" y="9105220"/>
                  <a:pt x="7820271" y="9103622"/>
                </a:cubicBezTo>
                <a:cubicBezTo>
                  <a:pt x="7855209" y="9092078"/>
                  <a:pt x="7876862" y="9055538"/>
                  <a:pt x="7912631" y="9044902"/>
                </a:cubicBezTo>
                <a:cubicBezTo>
                  <a:pt x="7945752" y="9035022"/>
                  <a:pt x="7978998" y="9042150"/>
                  <a:pt x="8019189" y="9039992"/>
                </a:cubicBezTo>
                <a:cubicBezTo>
                  <a:pt x="8038184" y="8944916"/>
                  <a:pt x="8125277" y="8906890"/>
                  <a:pt x="8201692" y="8933352"/>
                </a:cubicBezTo>
                <a:cubicBezTo>
                  <a:pt x="8272074" y="8958242"/>
                  <a:pt x="8280608" y="9031856"/>
                  <a:pt x="8294481" y="9093064"/>
                </a:cubicBezTo>
                <a:cubicBezTo>
                  <a:pt x="8312789" y="9092996"/>
                  <a:pt x="8334156" y="9102653"/>
                  <a:pt x="8342679" y="9116979"/>
                </a:cubicBezTo>
                <a:cubicBezTo>
                  <a:pt x="8312026" y="9229416"/>
                  <a:pt x="8263410" y="9373761"/>
                  <a:pt x="8237475" y="9507768"/>
                </a:cubicBezTo>
                <a:close/>
                <a:moveTo>
                  <a:pt x="7924391" y="10219841"/>
                </a:moveTo>
                <a:cubicBezTo>
                  <a:pt x="7928442" y="10208967"/>
                  <a:pt x="7931327" y="10196944"/>
                  <a:pt x="7932467" y="10183273"/>
                </a:cubicBezTo>
                <a:cubicBezTo>
                  <a:pt x="7921071" y="10187816"/>
                  <a:pt x="7909612" y="10199775"/>
                  <a:pt x="7899528" y="10209471"/>
                </a:cubicBezTo>
                <a:lnTo>
                  <a:pt x="7896101" y="10212912"/>
                </a:lnTo>
                <a:lnTo>
                  <a:pt x="7883477" y="10225589"/>
                </a:lnTo>
                <a:cubicBezTo>
                  <a:pt x="7878539" y="10231317"/>
                  <a:pt x="7875042" y="10237209"/>
                  <a:pt x="7876070" y="10242692"/>
                </a:cubicBezTo>
                <a:lnTo>
                  <a:pt x="7890554" y="10229820"/>
                </a:lnTo>
                <a:lnTo>
                  <a:pt x="7893590" y="10227123"/>
                </a:lnTo>
                <a:cubicBezTo>
                  <a:pt x="7899206" y="10221692"/>
                  <a:pt x="7905653" y="10217049"/>
                  <a:pt x="7916096" y="10216282"/>
                </a:cubicBezTo>
                <a:cubicBezTo>
                  <a:pt x="7922011" y="10233449"/>
                  <a:pt x="7896588" y="10236243"/>
                  <a:pt x="7909315" y="10249513"/>
                </a:cubicBezTo>
                <a:cubicBezTo>
                  <a:pt x="7915122" y="10240440"/>
                  <a:pt x="7920340" y="10230715"/>
                  <a:pt x="7924391" y="10219841"/>
                </a:cubicBezTo>
                <a:close/>
                <a:moveTo>
                  <a:pt x="9210733" y="7312041"/>
                </a:moveTo>
                <a:cubicBezTo>
                  <a:pt x="9211449" y="7305443"/>
                  <a:pt x="9202364" y="7299552"/>
                  <a:pt x="9196370" y="7307971"/>
                </a:cubicBezTo>
                <a:lnTo>
                  <a:pt x="9206272" y="7318372"/>
                </a:lnTo>
                <a:cubicBezTo>
                  <a:pt x="9209167" y="7316519"/>
                  <a:pt x="9210494" y="7314241"/>
                  <a:pt x="9210733" y="7312041"/>
                </a:cubicBezTo>
                <a:close/>
                <a:moveTo>
                  <a:pt x="10220866" y="5026511"/>
                </a:moveTo>
                <a:cubicBezTo>
                  <a:pt x="10222765" y="5025446"/>
                  <a:pt x="10223323" y="5022836"/>
                  <a:pt x="10223279" y="5020375"/>
                </a:cubicBezTo>
                <a:lnTo>
                  <a:pt x="10223080" y="5019507"/>
                </a:lnTo>
                <a:lnTo>
                  <a:pt x="10222081" y="5015143"/>
                </a:lnTo>
                <a:cubicBezTo>
                  <a:pt x="10216765" y="5009937"/>
                  <a:pt x="10214363" y="5013757"/>
                  <a:pt x="10214339" y="5018389"/>
                </a:cubicBezTo>
                <a:lnTo>
                  <a:pt x="10214937" y="5019133"/>
                </a:lnTo>
                <a:close/>
                <a:moveTo>
                  <a:pt x="10322624" y="4796208"/>
                </a:moveTo>
                <a:cubicBezTo>
                  <a:pt x="10306240" y="4783732"/>
                  <a:pt x="10323918" y="4757728"/>
                  <a:pt x="10310229" y="4744538"/>
                </a:cubicBezTo>
                <a:cubicBezTo>
                  <a:pt x="10292535" y="4761960"/>
                  <a:pt x="10306073" y="4788420"/>
                  <a:pt x="10315036" y="4804762"/>
                </a:cubicBezTo>
                <a:cubicBezTo>
                  <a:pt x="10316575" y="4800203"/>
                  <a:pt x="10319576" y="4797719"/>
                  <a:pt x="10322624" y="4796208"/>
                </a:cubicBezTo>
                <a:close/>
                <a:moveTo>
                  <a:pt x="10024050" y="5473998"/>
                </a:moveTo>
                <a:cubicBezTo>
                  <a:pt x="10011345" y="5518540"/>
                  <a:pt x="9978451" y="5561412"/>
                  <a:pt x="9942857" y="5568029"/>
                </a:cubicBezTo>
                <a:cubicBezTo>
                  <a:pt x="9916354" y="5572958"/>
                  <a:pt x="9886873" y="5560883"/>
                  <a:pt x="9872412" y="5552593"/>
                </a:cubicBezTo>
                <a:cubicBezTo>
                  <a:pt x="9799486" y="5510387"/>
                  <a:pt x="9817942" y="5416804"/>
                  <a:pt x="9760470" y="5375246"/>
                </a:cubicBezTo>
                <a:cubicBezTo>
                  <a:pt x="9747169" y="5382680"/>
                  <a:pt x="9756899" y="5405996"/>
                  <a:pt x="9746819" y="5423411"/>
                </a:cubicBezTo>
                <a:cubicBezTo>
                  <a:pt x="9740174" y="5435213"/>
                  <a:pt x="9717610" y="5452817"/>
                  <a:pt x="9711848" y="5450747"/>
                </a:cubicBezTo>
                <a:cubicBezTo>
                  <a:pt x="9705287" y="5448323"/>
                  <a:pt x="9699329" y="5414314"/>
                  <a:pt x="9699922" y="5406493"/>
                </a:cubicBezTo>
                <a:cubicBezTo>
                  <a:pt x="9702424" y="5373845"/>
                  <a:pt x="9732454" y="5325310"/>
                  <a:pt x="9725056" y="5297796"/>
                </a:cubicBezTo>
                <a:cubicBezTo>
                  <a:pt x="9738357" y="5290361"/>
                  <a:pt x="9747240" y="5272417"/>
                  <a:pt x="9761434" y="5267278"/>
                </a:cubicBezTo>
                <a:cubicBezTo>
                  <a:pt x="9835465" y="5296186"/>
                  <a:pt x="9834857" y="5391474"/>
                  <a:pt x="9866991" y="5441803"/>
                </a:cubicBezTo>
                <a:cubicBezTo>
                  <a:pt x="9869975" y="5446925"/>
                  <a:pt x="9880701" y="5450714"/>
                  <a:pt x="9886925" y="5458217"/>
                </a:cubicBezTo>
                <a:cubicBezTo>
                  <a:pt x="9896260" y="5469473"/>
                  <a:pt x="9912294" y="5497951"/>
                  <a:pt x="9944763" y="5503265"/>
                </a:cubicBezTo>
                <a:cubicBezTo>
                  <a:pt x="9979978" y="5508841"/>
                  <a:pt x="9988042" y="5458207"/>
                  <a:pt x="9974036" y="5427298"/>
                </a:cubicBezTo>
                <a:cubicBezTo>
                  <a:pt x="9970240" y="5417538"/>
                  <a:pt x="9939789" y="5393625"/>
                  <a:pt x="9945142" y="5379351"/>
                </a:cubicBezTo>
                <a:cubicBezTo>
                  <a:pt x="9948562" y="5369452"/>
                  <a:pt x="9969844" y="5365544"/>
                  <a:pt x="9984114" y="5369947"/>
                </a:cubicBezTo>
                <a:cubicBezTo>
                  <a:pt x="10029272" y="5383244"/>
                  <a:pt x="10036755" y="5429456"/>
                  <a:pt x="10024050" y="5473998"/>
                </a:cubicBezTo>
                <a:close/>
                <a:moveTo>
                  <a:pt x="9789606" y="6013864"/>
                </a:moveTo>
                <a:cubicBezTo>
                  <a:pt x="9773068" y="6010377"/>
                  <a:pt x="9747109" y="6001295"/>
                  <a:pt x="9734676" y="5989593"/>
                </a:cubicBezTo>
                <a:cubicBezTo>
                  <a:pt x="9730269" y="6008182"/>
                  <a:pt x="9778920" y="6031588"/>
                  <a:pt x="9789606" y="6013864"/>
                </a:cubicBezTo>
                <a:close/>
                <a:moveTo>
                  <a:pt x="11240733" y="2730411"/>
                </a:moveTo>
                <a:cubicBezTo>
                  <a:pt x="11241391" y="2727842"/>
                  <a:pt x="11241874" y="2725672"/>
                  <a:pt x="11242533" y="2723103"/>
                </a:cubicBezTo>
                <a:cubicBezTo>
                  <a:pt x="11239965" y="2722445"/>
                  <a:pt x="11237574" y="2721388"/>
                  <a:pt x="11234830" y="2721129"/>
                </a:cubicBezTo>
                <a:cubicBezTo>
                  <a:pt x="11234172" y="2723698"/>
                  <a:pt x="11233689" y="2725868"/>
                  <a:pt x="11233031" y="2728437"/>
                </a:cubicBezTo>
                <a:cubicBezTo>
                  <a:pt x="11235422" y="2729494"/>
                  <a:pt x="11237989" y="2730152"/>
                  <a:pt x="11240733" y="2730411"/>
                </a:cubicBezTo>
                <a:close/>
                <a:moveTo>
                  <a:pt x="10185866" y="5122962"/>
                </a:moveTo>
                <a:cubicBezTo>
                  <a:pt x="10181534" y="5101523"/>
                  <a:pt x="10194034" y="5073233"/>
                  <a:pt x="10176317" y="5057309"/>
                </a:cubicBezTo>
                <a:cubicBezTo>
                  <a:pt x="10175962" y="5078582"/>
                  <a:pt x="10165387" y="5118677"/>
                  <a:pt x="10185866" y="5122962"/>
                </a:cubicBezTo>
                <a:close/>
                <a:moveTo>
                  <a:pt x="10394848" y="4649986"/>
                </a:moveTo>
                <a:cubicBezTo>
                  <a:pt x="10399785" y="4643120"/>
                  <a:pt x="10395509" y="4626943"/>
                  <a:pt x="10386106" y="4634218"/>
                </a:cubicBezTo>
                <a:cubicBezTo>
                  <a:pt x="10389737" y="4636775"/>
                  <a:pt x="10387402" y="4640982"/>
                  <a:pt x="10385289" y="4645762"/>
                </a:cubicBezTo>
                <a:close/>
                <a:moveTo>
                  <a:pt x="10386658" y="4672561"/>
                </a:moveTo>
                <a:cubicBezTo>
                  <a:pt x="10387981" y="4670645"/>
                  <a:pt x="10388717" y="4668708"/>
                  <a:pt x="10389214" y="4662736"/>
                </a:cubicBezTo>
                <a:cubicBezTo>
                  <a:pt x="10371514" y="4655392"/>
                  <a:pt x="10395446" y="4617390"/>
                  <a:pt x="10368398" y="4622584"/>
                </a:cubicBezTo>
                <a:cubicBezTo>
                  <a:pt x="10375907" y="4641141"/>
                  <a:pt x="10374226" y="4663259"/>
                  <a:pt x="10380587" y="4682261"/>
                </a:cubicBezTo>
                <a:cubicBezTo>
                  <a:pt x="10383427" y="4676372"/>
                  <a:pt x="10385335" y="4674477"/>
                  <a:pt x="10386658" y="4672561"/>
                </a:cubicBezTo>
                <a:close/>
                <a:moveTo>
                  <a:pt x="7930742" y="10231340"/>
                </a:moveTo>
                <a:cubicBezTo>
                  <a:pt x="7920600" y="10256404"/>
                  <a:pt x="7907901" y="10280187"/>
                  <a:pt x="7892900" y="10302597"/>
                </a:cubicBezTo>
                <a:cubicBezTo>
                  <a:pt x="7875409" y="10328894"/>
                  <a:pt x="7851354" y="10354130"/>
                  <a:pt x="7829426" y="10378901"/>
                </a:cubicBezTo>
                <a:cubicBezTo>
                  <a:pt x="7808397" y="10403297"/>
                  <a:pt x="7778208" y="10424970"/>
                  <a:pt x="7766337" y="10452090"/>
                </a:cubicBezTo>
                <a:cubicBezTo>
                  <a:pt x="7757932" y="10471853"/>
                  <a:pt x="7755698" y="10499809"/>
                  <a:pt x="7749933" y="10521848"/>
                </a:cubicBezTo>
                <a:cubicBezTo>
                  <a:pt x="7719974" y="10633363"/>
                  <a:pt x="7678507" y="10735533"/>
                  <a:pt x="7623599" y="10827265"/>
                </a:cubicBezTo>
                <a:cubicBezTo>
                  <a:pt x="7599985" y="10866674"/>
                  <a:pt x="7572557" y="10900495"/>
                  <a:pt x="7553849" y="10943557"/>
                </a:cubicBezTo>
                <a:cubicBezTo>
                  <a:pt x="7549549" y="10943873"/>
                  <a:pt x="7547614" y="10942780"/>
                  <a:pt x="7547101" y="10940039"/>
                </a:cubicBezTo>
                <a:cubicBezTo>
                  <a:pt x="7514577" y="10905683"/>
                  <a:pt x="7495777" y="10860744"/>
                  <a:pt x="7470597" y="10817202"/>
                </a:cubicBezTo>
                <a:cubicBezTo>
                  <a:pt x="7462784" y="10803571"/>
                  <a:pt x="7451047" y="10791156"/>
                  <a:pt x="7444133" y="10777151"/>
                </a:cubicBezTo>
                <a:cubicBezTo>
                  <a:pt x="7397842" y="10686679"/>
                  <a:pt x="7389487" y="10574892"/>
                  <a:pt x="7374401" y="10451556"/>
                </a:cubicBezTo>
                <a:cubicBezTo>
                  <a:pt x="7360033" y="10432849"/>
                  <a:pt x="7336249" y="10420392"/>
                  <a:pt x="7317864" y="10401672"/>
                </a:cubicBezTo>
                <a:cubicBezTo>
                  <a:pt x="7301461" y="10384658"/>
                  <a:pt x="7286440" y="10361367"/>
                  <a:pt x="7271365" y="10341477"/>
                </a:cubicBezTo>
                <a:cubicBezTo>
                  <a:pt x="7257327" y="10323055"/>
                  <a:pt x="7241124" y="10300468"/>
                  <a:pt x="7228038" y="10278270"/>
                </a:cubicBezTo>
                <a:cubicBezTo>
                  <a:pt x="7201161" y="10232691"/>
                  <a:pt x="7186900" y="10186493"/>
                  <a:pt x="7174993" y="10122213"/>
                </a:cubicBezTo>
                <a:cubicBezTo>
                  <a:pt x="7170323" y="10096926"/>
                  <a:pt x="7159483" y="10063446"/>
                  <a:pt x="7175214" y="10042527"/>
                </a:cubicBezTo>
                <a:cubicBezTo>
                  <a:pt x="7190048" y="10042672"/>
                  <a:pt x="7189729" y="10059062"/>
                  <a:pt x="7191353" y="10072530"/>
                </a:cubicBezTo>
                <a:cubicBezTo>
                  <a:pt x="7235596" y="10127332"/>
                  <a:pt x="7291298" y="10170175"/>
                  <a:pt x="7357607" y="10202049"/>
                </a:cubicBezTo>
                <a:cubicBezTo>
                  <a:pt x="7365277" y="10085687"/>
                  <a:pt x="7357583" y="9974469"/>
                  <a:pt x="7364217" y="9856639"/>
                </a:cubicBezTo>
                <a:cubicBezTo>
                  <a:pt x="7395158" y="9836765"/>
                  <a:pt x="7438031" y="9848436"/>
                  <a:pt x="7477381" y="9850176"/>
                </a:cubicBezTo>
                <a:cubicBezTo>
                  <a:pt x="7510213" y="9851469"/>
                  <a:pt x="7543108" y="9845347"/>
                  <a:pt x="7574097" y="9846775"/>
                </a:cubicBezTo>
                <a:cubicBezTo>
                  <a:pt x="7647600" y="9850946"/>
                  <a:pt x="7724469" y="9871236"/>
                  <a:pt x="7793414" y="9864008"/>
                </a:cubicBezTo>
                <a:cubicBezTo>
                  <a:pt x="7795873" y="9971288"/>
                  <a:pt x="7789936" y="10094315"/>
                  <a:pt x="7782897" y="10202602"/>
                </a:cubicBezTo>
                <a:cubicBezTo>
                  <a:pt x="7801087" y="10202192"/>
                  <a:pt x="7809263" y="10179357"/>
                  <a:pt x="7819732" y="10166545"/>
                </a:cubicBezTo>
                <a:cubicBezTo>
                  <a:pt x="7831007" y="10152130"/>
                  <a:pt x="7841998" y="10138044"/>
                  <a:pt x="7852944" y="10123344"/>
                </a:cubicBezTo>
                <a:cubicBezTo>
                  <a:pt x="7874266" y="10094603"/>
                  <a:pt x="7900273" y="10062430"/>
                  <a:pt x="7912721" y="10030636"/>
                </a:cubicBezTo>
                <a:cubicBezTo>
                  <a:pt x="7921227" y="10008086"/>
                  <a:pt x="7916282" y="9979114"/>
                  <a:pt x="7946152" y="9973831"/>
                </a:cubicBezTo>
                <a:cubicBezTo>
                  <a:pt x="7968585" y="10069453"/>
                  <a:pt x="7961168" y="10156152"/>
                  <a:pt x="7930742" y="10231340"/>
                </a:cubicBezTo>
                <a:close/>
                <a:moveTo>
                  <a:pt x="9300910" y="7130377"/>
                </a:moveTo>
                <a:cubicBezTo>
                  <a:pt x="9308704" y="7126563"/>
                  <a:pt x="9302635" y="7110713"/>
                  <a:pt x="9296371" y="7114872"/>
                </a:cubicBezTo>
                <a:cubicBezTo>
                  <a:pt x="9301471" y="7120231"/>
                  <a:pt x="9292732" y="7124942"/>
                  <a:pt x="9300910" y="7130377"/>
                </a:cubicBezTo>
                <a:close/>
                <a:moveTo>
                  <a:pt x="10371115" y="4720936"/>
                </a:moveTo>
                <a:cubicBezTo>
                  <a:pt x="10370791" y="4714127"/>
                  <a:pt x="10379259" y="4703581"/>
                  <a:pt x="10368376" y="4700202"/>
                </a:cubicBezTo>
                <a:cubicBezTo>
                  <a:pt x="10365475" y="4708921"/>
                  <a:pt x="10361778" y="4717289"/>
                  <a:pt x="10371115" y="4720936"/>
                </a:cubicBezTo>
                <a:close/>
                <a:moveTo>
                  <a:pt x="7410846" y="11420940"/>
                </a:moveTo>
                <a:cubicBezTo>
                  <a:pt x="7390249" y="11456780"/>
                  <a:pt x="7353413" y="11480642"/>
                  <a:pt x="7303442" y="11470691"/>
                </a:cubicBezTo>
                <a:cubicBezTo>
                  <a:pt x="7279236" y="11528972"/>
                  <a:pt x="7264745" y="11598804"/>
                  <a:pt x="7211968" y="11621178"/>
                </a:cubicBezTo>
                <a:cubicBezTo>
                  <a:pt x="7179237" y="11615919"/>
                  <a:pt x="7136343" y="11619644"/>
                  <a:pt x="7124664" y="11597810"/>
                </a:cubicBezTo>
                <a:cubicBezTo>
                  <a:pt x="7106598" y="11615144"/>
                  <a:pt x="7043595" y="11606204"/>
                  <a:pt x="7022016" y="11586812"/>
                </a:cubicBezTo>
                <a:cubicBezTo>
                  <a:pt x="6994497" y="11561529"/>
                  <a:pt x="7011696" y="11519578"/>
                  <a:pt x="7000062" y="11485047"/>
                </a:cubicBezTo>
                <a:cubicBezTo>
                  <a:pt x="6998407" y="11467790"/>
                  <a:pt x="6985538" y="11485681"/>
                  <a:pt x="6977648" y="11473449"/>
                </a:cubicBezTo>
                <a:cubicBezTo>
                  <a:pt x="6955542" y="11418089"/>
                  <a:pt x="6910573" y="11334879"/>
                  <a:pt x="6957625" y="11263718"/>
                </a:cubicBezTo>
                <a:cubicBezTo>
                  <a:pt x="6957531" y="11240060"/>
                  <a:pt x="6937933" y="11222631"/>
                  <a:pt x="6935921" y="11200519"/>
                </a:cubicBezTo>
                <a:cubicBezTo>
                  <a:pt x="6929591" y="11120573"/>
                  <a:pt x="6987579" y="11053649"/>
                  <a:pt x="7059847" y="11057888"/>
                </a:cubicBezTo>
                <a:cubicBezTo>
                  <a:pt x="7084688" y="11038653"/>
                  <a:pt x="7080821" y="11009334"/>
                  <a:pt x="7109374" y="10992248"/>
                </a:cubicBezTo>
                <a:cubicBezTo>
                  <a:pt x="7174356" y="10954101"/>
                  <a:pt x="7275937" y="10999582"/>
                  <a:pt x="7285298" y="11067590"/>
                </a:cubicBezTo>
                <a:cubicBezTo>
                  <a:pt x="7420816" y="11070286"/>
                  <a:pt x="7517157" y="11201480"/>
                  <a:pt x="7420809" y="11299329"/>
                </a:cubicBezTo>
                <a:cubicBezTo>
                  <a:pt x="7435799" y="11337284"/>
                  <a:pt x="7431443" y="11385101"/>
                  <a:pt x="7410846" y="11420940"/>
                </a:cubicBezTo>
                <a:close/>
                <a:moveTo>
                  <a:pt x="9842812" y="5920365"/>
                </a:moveTo>
                <a:cubicBezTo>
                  <a:pt x="9834851" y="5916848"/>
                  <a:pt x="9834703" y="5896726"/>
                  <a:pt x="9822550" y="5903772"/>
                </a:cubicBezTo>
                <a:cubicBezTo>
                  <a:pt x="9827638" y="5908407"/>
                  <a:pt x="9837156" y="5924553"/>
                  <a:pt x="9842812" y="5920365"/>
                </a:cubicBezTo>
                <a:close/>
                <a:moveTo>
                  <a:pt x="10352574" y="4770035"/>
                </a:moveTo>
                <a:cubicBezTo>
                  <a:pt x="10353440" y="4763631"/>
                  <a:pt x="10351196" y="4757399"/>
                  <a:pt x="10344073" y="4755205"/>
                </a:cubicBezTo>
                <a:cubicBezTo>
                  <a:pt x="10335727" y="4760089"/>
                  <a:pt x="10340800" y="4776619"/>
                  <a:pt x="10342410" y="4785903"/>
                </a:cubicBezTo>
                <a:cubicBezTo>
                  <a:pt x="10347732" y="4783015"/>
                  <a:pt x="10351709" y="4776438"/>
                  <a:pt x="10352574" y="4770035"/>
                </a:cubicBezTo>
                <a:close/>
                <a:moveTo>
                  <a:pt x="10176587" y="5169819"/>
                </a:moveTo>
                <a:cubicBezTo>
                  <a:pt x="10154833" y="5146873"/>
                  <a:pt x="10181895" y="5105016"/>
                  <a:pt x="10161289" y="5081625"/>
                </a:cubicBezTo>
                <a:cubicBezTo>
                  <a:pt x="10144565" y="5119477"/>
                  <a:pt x="10168616" y="5141534"/>
                  <a:pt x="10162803" y="5175159"/>
                </a:cubicBezTo>
                <a:cubicBezTo>
                  <a:pt x="10154662" y="5172038"/>
                  <a:pt x="10154737" y="5165404"/>
                  <a:pt x="10149467" y="5161171"/>
                </a:cubicBezTo>
                <a:cubicBezTo>
                  <a:pt x="10144009" y="5173523"/>
                  <a:pt x="10148093" y="5181517"/>
                  <a:pt x="10156993" y="5188307"/>
                </a:cubicBezTo>
                <a:cubicBezTo>
                  <a:pt x="10162812" y="5179448"/>
                  <a:pt x="10173120" y="5183052"/>
                  <a:pt x="10176587" y="5169819"/>
                </a:cubicBezTo>
                <a:close/>
                <a:moveTo>
                  <a:pt x="10256866" y="4988126"/>
                </a:moveTo>
                <a:cubicBezTo>
                  <a:pt x="10264797" y="4974487"/>
                  <a:pt x="10260844" y="4965120"/>
                  <a:pt x="10250971" y="4958376"/>
                </a:cubicBezTo>
                <a:cubicBezTo>
                  <a:pt x="10250506" y="4969125"/>
                  <a:pt x="10245270" y="4982051"/>
                  <a:pt x="10256866" y="4988126"/>
                </a:cubicBezTo>
                <a:close/>
                <a:moveTo>
                  <a:pt x="10334153" y="4813209"/>
                </a:moveTo>
                <a:cubicBezTo>
                  <a:pt x="10339175" y="4803997"/>
                  <a:pt x="10342473" y="4795455"/>
                  <a:pt x="10331813" y="4792649"/>
                </a:cubicBezTo>
                <a:cubicBezTo>
                  <a:pt x="10332135" y="4799460"/>
                  <a:pt x="10324066" y="4810182"/>
                  <a:pt x="10334153" y="4813209"/>
                </a:cubicBezTo>
                <a:close/>
                <a:moveTo>
                  <a:pt x="9818632" y="5983705"/>
                </a:moveTo>
                <a:cubicBezTo>
                  <a:pt x="9821543" y="5974962"/>
                  <a:pt x="9819328" y="5969208"/>
                  <a:pt x="9811322" y="5964715"/>
                </a:cubicBezTo>
                <a:cubicBezTo>
                  <a:pt x="9809162" y="5972834"/>
                  <a:pt x="9807002" y="5980954"/>
                  <a:pt x="9818632" y="5983705"/>
                </a:cubicBezTo>
                <a:close/>
                <a:moveTo>
                  <a:pt x="10301999" y="4895677"/>
                </a:moveTo>
                <a:cubicBezTo>
                  <a:pt x="10289823" y="4865057"/>
                  <a:pt x="10291653" y="4829672"/>
                  <a:pt x="10292335" y="4794732"/>
                </a:cubicBezTo>
                <a:cubicBezTo>
                  <a:pt x="10293928" y="4795436"/>
                  <a:pt x="10297152" y="4793527"/>
                  <a:pt x="10293920" y="4791146"/>
                </a:cubicBezTo>
                <a:cubicBezTo>
                  <a:pt x="10281507" y="4796615"/>
                  <a:pt x="10296351" y="4768407"/>
                  <a:pt x="10281447" y="4766586"/>
                </a:cubicBezTo>
                <a:cubicBezTo>
                  <a:pt x="10272150" y="4804863"/>
                  <a:pt x="10286502" y="4840254"/>
                  <a:pt x="10286885" y="4877093"/>
                </a:cubicBezTo>
                <a:cubicBezTo>
                  <a:pt x="10286752" y="4898941"/>
                  <a:pt x="10275476" y="4920152"/>
                  <a:pt x="10280521" y="4944288"/>
                </a:cubicBezTo>
                <a:close/>
                <a:moveTo>
                  <a:pt x="10310625" y="4876154"/>
                </a:moveTo>
                <a:cubicBezTo>
                  <a:pt x="10319947" y="4850746"/>
                  <a:pt x="10308418" y="4833746"/>
                  <a:pt x="10302632" y="4814521"/>
                </a:cubicBezTo>
                <a:cubicBezTo>
                  <a:pt x="10300776" y="4837037"/>
                  <a:pt x="10296799" y="4860043"/>
                  <a:pt x="10310625" y="4876154"/>
                </a:cubicBezTo>
                <a:close/>
                <a:moveTo>
                  <a:pt x="10325062" y="4843481"/>
                </a:moveTo>
                <a:cubicBezTo>
                  <a:pt x="10327878" y="4837105"/>
                  <a:pt x="10326779" y="4818046"/>
                  <a:pt x="10317552" y="4824924"/>
                </a:cubicBezTo>
                <a:cubicBezTo>
                  <a:pt x="10324768" y="4829063"/>
                  <a:pt x="10312678" y="4841343"/>
                  <a:pt x="10325062" y="4843481"/>
                </a:cubicBezTo>
                <a:close/>
                <a:moveTo>
                  <a:pt x="10186350" y="5166037"/>
                </a:moveTo>
                <a:cubicBezTo>
                  <a:pt x="10194985" y="5150804"/>
                  <a:pt x="10182018" y="5144598"/>
                  <a:pt x="10181465" y="5132922"/>
                </a:cubicBezTo>
                <a:cubicBezTo>
                  <a:pt x="10175303" y="5146868"/>
                  <a:pt x="10175856" y="5158544"/>
                  <a:pt x="10186350" y="5166037"/>
                </a:cubicBezTo>
                <a:close/>
                <a:moveTo>
                  <a:pt x="10199571" y="5144734"/>
                </a:moveTo>
                <a:cubicBezTo>
                  <a:pt x="10207993" y="5133215"/>
                  <a:pt x="10202688" y="5111823"/>
                  <a:pt x="10201727" y="5095682"/>
                </a:cubicBezTo>
                <a:cubicBezTo>
                  <a:pt x="10200804" y="5076225"/>
                  <a:pt x="10202225" y="5056850"/>
                  <a:pt x="10194502" y="5042008"/>
                </a:cubicBezTo>
                <a:cubicBezTo>
                  <a:pt x="10189137" y="5056305"/>
                  <a:pt x="10188101" y="5074540"/>
                  <a:pt x="10189558" y="5092924"/>
                </a:cubicBezTo>
                <a:lnTo>
                  <a:pt x="10193141" y="5111464"/>
                </a:lnTo>
                <a:close/>
                <a:moveTo>
                  <a:pt x="10215609" y="5117055"/>
                </a:moveTo>
                <a:cubicBezTo>
                  <a:pt x="10224561" y="5083864"/>
                  <a:pt x="10214386" y="5058414"/>
                  <a:pt x="10211279" y="5029895"/>
                </a:cubicBezTo>
                <a:cubicBezTo>
                  <a:pt x="10200280" y="5056943"/>
                  <a:pt x="10208833" y="5089296"/>
                  <a:pt x="10215609" y="5117055"/>
                </a:cubicBezTo>
                <a:close/>
                <a:moveTo>
                  <a:pt x="10249939" y="5039357"/>
                </a:moveTo>
                <a:cubicBezTo>
                  <a:pt x="10252089" y="5031258"/>
                  <a:pt x="10254240" y="5023160"/>
                  <a:pt x="10242606" y="5020402"/>
                </a:cubicBezTo>
                <a:cubicBezTo>
                  <a:pt x="10239307" y="5028944"/>
                  <a:pt x="10241751" y="5035263"/>
                  <a:pt x="10249939" y="5039357"/>
                </a:cubicBezTo>
                <a:close/>
                <a:moveTo>
                  <a:pt x="9323498" y="7138318"/>
                </a:moveTo>
                <a:cubicBezTo>
                  <a:pt x="9331729" y="7129285"/>
                  <a:pt x="9327038" y="7119931"/>
                  <a:pt x="9321732" y="7110560"/>
                </a:cubicBezTo>
                <a:cubicBezTo>
                  <a:pt x="9315344" y="7119645"/>
                  <a:pt x="9313880" y="7128850"/>
                  <a:pt x="9323498" y="7138318"/>
                </a:cubicBezTo>
                <a:close/>
                <a:moveTo>
                  <a:pt x="10239109" y="5066242"/>
                </a:moveTo>
                <a:cubicBezTo>
                  <a:pt x="10244032" y="5047879"/>
                  <a:pt x="10236604" y="5031561"/>
                  <a:pt x="10222245" y="5030930"/>
                </a:cubicBezTo>
                <a:cubicBezTo>
                  <a:pt x="10225817" y="5048702"/>
                  <a:pt x="10220377" y="5069634"/>
                  <a:pt x="10229869" y="5084780"/>
                </a:cubicBezTo>
                <a:cubicBezTo>
                  <a:pt x="10234455" y="5078711"/>
                  <a:pt x="10237467" y="5072363"/>
                  <a:pt x="10239109" y="5066242"/>
                </a:cubicBezTo>
                <a:close/>
                <a:moveTo>
                  <a:pt x="10246092" y="5082386"/>
                </a:moveTo>
                <a:cubicBezTo>
                  <a:pt x="10224296" y="5136311"/>
                  <a:pt x="10194513" y="5191194"/>
                  <a:pt x="10154546" y="5202465"/>
                </a:cubicBezTo>
                <a:cubicBezTo>
                  <a:pt x="10141068" y="5206035"/>
                  <a:pt x="10102769" y="5200066"/>
                  <a:pt x="10079595" y="5196494"/>
                </a:cubicBezTo>
                <a:cubicBezTo>
                  <a:pt x="10050538" y="5192228"/>
                  <a:pt x="9992179" y="5170252"/>
                  <a:pt x="9954483" y="5156454"/>
                </a:cubicBezTo>
                <a:cubicBezTo>
                  <a:pt x="9920371" y="5144238"/>
                  <a:pt x="9880008" y="5123548"/>
                  <a:pt x="9840978" y="5106303"/>
                </a:cubicBezTo>
                <a:cubicBezTo>
                  <a:pt x="9758936" y="5070053"/>
                  <a:pt x="9712533" y="5057645"/>
                  <a:pt x="9684598" y="4994822"/>
                </a:cubicBezTo>
                <a:cubicBezTo>
                  <a:pt x="9736764" y="4882144"/>
                  <a:pt x="9768858" y="4769646"/>
                  <a:pt x="9807650" y="4646298"/>
                </a:cubicBezTo>
                <a:cubicBezTo>
                  <a:pt x="9834406" y="4560965"/>
                  <a:pt x="9867519" y="4490331"/>
                  <a:pt x="9910456" y="4405005"/>
                </a:cubicBezTo>
                <a:cubicBezTo>
                  <a:pt x="9927940" y="4370821"/>
                  <a:pt x="9953816" y="4332726"/>
                  <a:pt x="9985031" y="4333183"/>
                </a:cubicBezTo>
                <a:cubicBezTo>
                  <a:pt x="10017792" y="4333372"/>
                  <a:pt x="10063795" y="4366079"/>
                  <a:pt x="10103130" y="4381554"/>
                </a:cubicBezTo>
                <a:cubicBezTo>
                  <a:pt x="10131138" y="4392501"/>
                  <a:pt x="10174854" y="4409912"/>
                  <a:pt x="10211273" y="4425527"/>
                </a:cubicBezTo>
                <a:cubicBezTo>
                  <a:pt x="10276319" y="4452838"/>
                  <a:pt x="10388698" y="4471061"/>
                  <a:pt x="10415920" y="4531189"/>
                </a:cubicBezTo>
                <a:cubicBezTo>
                  <a:pt x="10440476" y="4584424"/>
                  <a:pt x="10402117" y="4659390"/>
                  <a:pt x="10372613" y="4744479"/>
                </a:cubicBezTo>
                <a:cubicBezTo>
                  <a:pt x="10348167" y="4812734"/>
                  <a:pt x="10306870" y="4899735"/>
                  <a:pt x="10284445" y="4961262"/>
                </a:cubicBezTo>
                <a:cubicBezTo>
                  <a:pt x="10276309" y="4982906"/>
                  <a:pt x="10273749" y="5007016"/>
                  <a:pt x="10265306" y="5030432"/>
                </a:cubicBezTo>
                <a:cubicBezTo>
                  <a:pt x="10259735" y="5046543"/>
                  <a:pt x="10253358" y="5064411"/>
                  <a:pt x="10246092" y="5082386"/>
                </a:cubicBezTo>
                <a:close/>
                <a:moveTo>
                  <a:pt x="11195960" y="2938469"/>
                </a:moveTo>
                <a:cubicBezTo>
                  <a:pt x="11191354" y="2935957"/>
                  <a:pt x="11190150" y="2931135"/>
                  <a:pt x="11181743" y="2930757"/>
                </a:cubicBezTo>
                <a:cubicBezTo>
                  <a:pt x="11173000" y="2939764"/>
                  <a:pt x="11195708" y="2945507"/>
                  <a:pt x="11195960" y="2938469"/>
                </a:cubicBezTo>
                <a:close/>
                <a:moveTo>
                  <a:pt x="6820962" y="12851987"/>
                </a:moveTo>
                <a:cubicBezTo>
                  <a:pt x="6826929" y="12843027"/>
                  <a:pt x="6824276" y="12821160"/>
                  <a:pt x="6829657" y="12811405"/>
                </a:cubicBezTo>
                <a:cubicBezTo>
                  <a:pt x="6811573" y="12808173"/>
                  <a:pt x="6818856" y="12842315"/>
                  <a:pt x="6811505" y="12855719"/>
                </a:cubicBezTo>
                <a:cubicBezTo>
                  <a:pt x="6816026" y="12856527"/>
                  <a:pt x="6818973" y="12854974"/>
                  <a:pt x="6820962" y="12851987"/>
                </a:cubicBezTo>
                <a:close/>
                <a:moveTo>
                  <a:pt x="9347906" y="7135066"/>
                </a:moveTo>
                <a:cubicBezTo>
                  <a:pt x="9347979" y="7132143"/>
                  <a:pt x="9346975" y="7129194"/>
                  <a:pt x="9346279" y="7126251"/>
                </a:cubicBezTo>
                <a:cubicBezTo>
                  <a:pt x="9339053" y="7131928"/>
                  <a:pt x="9336136" y="7137708"/>
                  <a:pt x="9343070" y="7143723"/>
                </a:cubicBezTo>
                <a:cubicBezTo>
                  <a:pt x="9346682" y="7140887"/>
                  <a:pt x="9347833" y="7137988"/>
                  <a:pt x="9347906" y="7135066"/>
                </a:cubicBezTo>
                <a:close/>
                <a:moveTo>
                  <a:pt x="9858111" y="5981569"/>
                </a:moveTo>
                <a:cubicBezTo>
                  <a:pt x="9835426" y="6035064"/>
                  <a:pt x="9772700" y="6048896"/>
                  <a:pt x="9726202" y="6008772"/>
                </a:cubicBezTo>
                <a:cubicBezTo>
                  <a:pt x="9703860" y="5989350"/>
                  <a:pt x="9684340" y="5959233"/>
                  <a:pt x="9670482" y="5933529"/>
                </a:cubicBezTo>
                <a:cubicBezTo>
                  <a:pt x="9656670" y="5908799"/>
                  <a:pt x="9648063" y="5870134"/>
                  <a:pt x="9609120" y="5879671"/>
                </a:cubicBezTo>
                <a:cubicBezTo>
                  <a:pt x="9599242" y="5914946"/>
                  <a:pt x="9601863" y="5988695"/>
                  <a:pt x="9557392" y="5996743"/>
                </a:cubicBezTo>
                <a:cubicBezTo>
                  <a:pt x="9523997" y="5978646"/>
                  <a:pt x="9536075" y="5931929"/>
                  <a:pt x="9543432" y="5896974"/>
                </a:cubicBezTo>
                <a:cubicBezTo>
                  <a:pt x="9550700" y="5860068"/>
                  <a:pt x="9552742" y="5811300"/>
                  <a:pt x="9579383" y="5788690"/>
                </a:cubicBezTo>
                <a:cubicBezTo>
                  <a:pt x="9624566" y="5787643"/>
                  <a:pt x="9649933" y="5830368"/>
                  <a:pt x="9684896" y="5873989"/>
                </a:cubicBezTo>
                <a:cubicBezTo>
                  <a:pt x="9705606" y="5900336"/>
                  <a:pt x="9755711" y="5976441"/>
                  <a:pt x="9786861" y="5950088"/>
                </a:cubicBezTo>
                <a:cubicBezTo>
                  <a:pt x="9819161" y="5923286"/>
                  <a:pt x="9762071" y="5907134"/>
                  <a:pt x="9792589" y="5867136"/>
                </a:cubicBezTo>
                <a:cubicBezTo>
                  <a:pt x="9850764" y="5856068"/>
                  <a:pt x="9877442" y="5935666"/>
                  <a:pt x="9858111" y="5981569"/>
                </a:cubicBezTo>
                <a:close/>
                <a:moveTo>
                  <a:pt x="11272459" y="2815075"/>
                </a:moveTo>
                <a:cubicBezTo>
                  <a:pt x="11268288" y="2839717"/>
                  <a:pt x="11241257" y="2824884"/>
                  <a:pt x="11235567" y="2846448"/>
                </a:cubicBezTo>
                <a:cubicBezTo>
                  <a:pt x="11227096" y="2846075"/>
                  <a:pt x="11226111" y="2841788"/>
                  <a:pt x="11221249" y="2838677"/>
                </a:cubicBezTo>
                <a:cubicBezTo>
                  <a:pt x="11228010" y="2819031"/>
                  <a:pt x="11238433" y="2806301"/>
                  <a:pt x="11243452" y="2782997"/>
                </a:cubicBezTo>
                <a:cubicBezTo>
                  <a:pt x="11270427" y="2783840"/>
                  <a:pt x="11246105" y="2810654"/>
                  <a:pt x="11251149" y="2817698"/>
                </a:cubicBezTo>
                <a:cubicBezTo>
                  <a:pt x="11258280" y="2814589"/>
                  <a:pt x="11266476" y="2804727"/>
                  <a:pt x="11272459" y="2815075"/>
                </a:cubicBezTo>
                <a:close/>
                <a:moveTo>
                  <a:pt x="10260384" y="5118015"/>
                </a:moveTo>
                <a:cubicBezTo>
                  <a:pt x="10269027" y="5099394"/>
                  <a:pt x="10276671" y="5080212"/>
                  <a:pt x="10283211" y="5061913"/>
                </a:cubicBezTo>
                <a:cubicBezTo>
                  <a:pt x="10302561" y="5009512"/>
                  <a:pt x="10320588" y="4957954"/>
                  <a:pt x="10345675" y="4903326"/>
                </a:cubicBezTo>
                <a:cubicBezTo>
                  <a:pt x="10389559" y="4809385"/>
                  <a:pt x="10427400" y="4715134"/>
                  <a:pt x="10451410" y="4620983"/>
                </a:cubicBezTo>
                <a:cubicBezTo>
                  <a:pt x="10459794" y="4588022"/>
                  <a:pt x="10473092" y="4535328"/>
                  <a:pt x="10463520" y="4513955"/>
                </a:cubicBezTo>
                <a:cubicBezTo>
                  <a:pt x="10450223" y="4483795"/>
                  <a:pt x="10406698" y="4469325"/>
                  <a:pt x="10354194" y="4446127"/>
                </a:cubicBezTo>
                <a:cubicBezTo>
                  <a:pt x="10250379" y="4400257"/>
                  <a:pt x="10181345" y="4369278"/>
                  <a:pt x="10095254" y="4331716"/>
                </a:cubicBezTo>
                <a:cubicBezTo>
                  <a:pt x="10044960" y="4309970"/>
                  <a:pt x="9999028" y="4281580"/>
                  <a:pt x="9971303" y="4288377"/>
                </a:cubicBezTo>
                <a:cubicBezTo>
                  <a:pt x="9925700" y="4300132"/>
                  <a:pt x="9882141" y="4376122"/>
                  <a:pt x="9850279" y="4448232"/>
                </a:cubicBezTo>
                <a:cubicBezTo>
                  <a:pt x="9794997" y="4573349"/>
                  <a:pt x="9758680" y="4733011"/>
                  <a:pt x="9705362" y="4837544"/>
                </a:cubicBezTo>
                <a:cubicBezTo>
                  <a:pt x="9681676" y="4884696"/>
                  <a:pt x="9646715" y="4924010"/>
                  <a:pt x="9641423" y="4956432"/>
                </a:cubicBezTo>
                <a:cubicBezTo>
                  <a:pt x="9625231" y="5051179"/>
                  <a:pt x="9750349" y="5106938"/>
                  <a:pt x="9858089" y="5149304"/>
                </a:cubicBezTo>
                <a:cubicBezTo>
                  <a:pt x="9893398" y="5163001"/>
                  <a:pt x="9928974" y="5178244"/>
                  <a:pt x="9964499" y="5188225"/>
                </a:cubicBezTo>
                <a:cubicBezTo>
                  <a:pt x="10001040" y="5199133"/>
                  <a:pt x="10039243" y="5199823"/>
                  <a:pt x="10071585" y="5208399"/>
                </a:cubicBezTo>
                <a:cubicBezTo>
                  <a:pt x="10107507" y="5218556"/>
                  <a:pt x="10133811" y="5235417"/>
                  <a:pt x="10158361" y="5231502"/>
                </a:cubicBezTo>
                <a:cubicBezTo>
                  <a:pt x="10199522" y="5224691"/>
                  <a:pt x="10234453" y="5173878"/>
                  <a:pt x="10260384" y="5118015"/>
                </a:cubicBezTo>
                <a:close/>
                <a:moveTo>
                  <a:pt x="11229521" y="2950914"/>
                </a:moveTo>
                <a:cubicBezTo>
                  <a:pt x="11236531" y="2938282"/>
                  <a:pt x="11215832" y="2942006"/>
                  <a:pt x="11208789" y="2937464"/>
                </a:cubicBezTo>
                <a:cubicBezTo>
                  <a:pt x="11201602" y="2950495"/>
                  <a:pt x="11222301" y="2946771"/>
                  <a:pt x="11229521" y="2950914"/>
                </a:cubicBezTo>
                <a:close/>
                <a:moveTo>
                  <a:pt x="10275228" y="5124096"/>
                </a:moveTo>
                <a:cubicBezTo>
                  <a:pt x="10255466" y="5167746"/>
                  <a:pt x="10202766" y="5243980"/>
                  <a:pt x="10154326" y="5249243"/>
                </a:cubicBezTo>
                <a:cubicBezTo>
                  <a:pt x="10136883" y="5251060"/>
                  <a:pt x="10089068" y="5232314"/>
                  <a:pt x="10067550" y="5226140"/>
                </a:cubicBezTo>
                <a:cubicBezTo>
                  <a:pt x="10026725" y="5215244"/>
                  <a:pt x="9971594" y="5206599"/>
                  <a:pt x="9911937" y="5184525"/>
                </a:cubicBezTo>
                <a:cubicBezTo>
                  <a:pt x="9812067" y="5148017"/>
                  <a:pt x="9702483" y="5111978"/>
                  <a:pt x="9651900" y="5046771"/>
                </a:cubicBezTo>
                <a:cubicBezTo>
                  <a:pt x="9637384" y="5027978"/>
                  <a:pt x="9620983" y="4989780"/>
                  <a:pt x="9623896" y="4960592"/>
                </a:cubicBezTo>
                <a:cubicBezTo>
                  <a:pt x="9629774" y="4907477"/>
                  <a:pt x="9683213" y="4851091"/>
                  <a:pt x="9704075" y="4806026"/>
                </a:cubicBezTo>
                <a:cubicBezTo>
                  <a:pt x="9715211" y="4781899"/>
                  <a:pt x="9724397" y="4753577"/>
                  <a:pt x="9735220" y="4726931"/>
                </a:cubicBezTo>
                <a:cubicBezTo>
                  <a:pt x="9782291" y="4609637"/>
                  <a:pt x="9815043" y="4486018"/>
                  <a:pt x="9881057" y="4361357"/>
                </a:cubicBezTo>
                <a:cubicBezTo>
                  <a:pt x="9907873" y="4310350"/>
                  <a:pt x="9935146" y="4269068"/>
                  <a:pt x="9973389" y="4266442"/>
                </a:cubicBezTo>
                <a:cubicBezTo>
                  <a:pt x="10005404" y="4263922"/>
                  <a:pt x="10072065" y="4302423"/>
                  <a:pt x="10105476" y="4317186"/>
                </a:cubicBezTo>
                <a:cubicBezTo>
                  <a:pt x="10207655" y="4361380"/>
                  <a:pt x="10280054" y="4397654"/>
                  <a:pt x="10376135" y="4440584"/>
                </a:cubicBezTo>
                <a:cubicBezTo>
                  <a:pt x="10418695" y="4459389"/>
                  <a:pt x="10466419" y="4476190"/>
                  <a:pt x="10479097" y="4505600"/>
                </a:cubicBezTo>
                <a:cubicBezTo>
                  <a:pt x="10491774" y="4535010"/>
                  <a:pt x="10472236" y="4608281"/>
                  <a:pt x="10456244" y="4661690"/>
                </a:cubicBezTo>
                <a:cubicBezTo>
                  <a:pt x="10420647" y="4778838"/>
                  <a:pt x="10365593" y="4875462"/>
                  <a:pt x="10328334" y="4969472"/>
                </a:cubicBezTo>
                <a:cubicBezTo>
                  <a:pt x="10316808" y="4997711"/>
                  <a:pt x="10312479" y="5025799"/>
                  <a:pt x="10303555" y="5051378"/>
                </a:cubicBezTo>
                <a:cubicBezTo>
                  <a:pt x="10294982" y="5076160"/>
                  <a:pt x="10287420" y="5097579"/>
                  <a:pt x="10275228" y="5124096"/>
                </a:cubicBezTo>
                <a:close/>
                <a:moveTo>
                  <a:pt x="8826628" y="8403707"/>
                </a:moveTo>
                <a:cubicBezTo>
                  <a:pt x="8804858" y="8421700"/>
                  <a:pt x="8782921" y="8391536"/>
                  <a:pt x="8759749" y="8380346"/>
                </a:cubicBezTo>
                <a:cubicBezTo>
                  <a:pt x="8719209" y="8361005"/>
                  <a:pt x="8671633" y="8341412"/>
                  <a:pt x="8633460" y="8330735"/>
                </a:cubicBezTo>
                <a:cubicBezTo>
                  <a:pt x="8595704" y="8361181"/>
                  <a:pt x="8566537" y="8428271"/>
                  <a:pt x="8532360" y="8439830"/>
                </a:cubicBezTo>
                <a:cubicBezTo>
                  <a:pt x="8504288" y="8416001"/>
                  <a:pt x="8523036" y="8375727"/>
                  <a:pt x="8520613" y="8345617"/>
                </a:cubicBezTo>
                <a:cubicBezTo>
                  <a:pt x="8517921" y="8313960"/>
                  <a:pt x="8503689" y="8285773"/>
                  <a:pt x="8506578" y="8256583"/>
                </a:cubicBezTo>
                <a:cubicBezTo>
                  <a:pt x="8479282" y="8224527"/>
                  <a:pt x="8402385" y="8211974"/>
                  <a:pt x="8388705" y="8174986"/>
                </a:cubicBezTo>
                <a:cubicBezTo>
                  <a:pt x="8423753" y="8140962"/>
                  <a:pt x="8488546" y="8161498"/>
                  <a:pt x="8541211" y="8165258"/>
                </a:cubicBezTo>
                <a:cubicBezTo>
                  <a:pt x="8555294" y="8101029"/>
                  <a:pt x="8513058" y="8058564"/>
                  <a:pt x="8542258" y="7988161"/>
                </a:cubicBezTo>
                <a:cubicBezTo>
                  <a:pt x="8593503" y="8023181"/>
                  <a:pt x="8619637" y="8067575"/>
                  <a:pt x="8668584" y="8103480"/>
                </a:cubicBezTo>
                <a:cubicBezTo>
                  <a:pt x="8721112" y="8104317"/>
                  <a:pt x="8755422" y="8059021"/>
                  <a:pt x="8810178" y="8065601"/>
                </a:cubicBezTo>
                <a:cubicBezTo>
                  <a:pt x="8801010" y="8114391"/>
                  <a:pt x="8757530" y="8155635"/>
                  <a:pt x="8751225" y="8199024"/>
                </a:cubicBezTo>
                <a:cubicBezTo>
                  <a:pt x="8748655" y="8214549"/>
                  <a:pt x="8764037" y="8242291"/>
                  <a:pt x="8779629" y="8282502"/>
                </a:cubicBezTo>
                <a:cubicBezTo>
                  <a:pt x="8798833" y="8332873"/>
                  <a:pt x="8809126" y="8360271"/>
                  <a:pt x="8826628" y="8403707"/>
                </a:cubicBezTo>
                <a:close/>
                <a:moveTo>
                  <a:pt x="9714738" y="6393725"/>
                </a:moveTo>
                <a:cubicBezTo>
                  <a:pt x="9710233" y="6397441"/>
                  <a:pt x="9708490" y="6405705"/>
                  <a:pt x="9704513" y="6408226"/>
                </a:cubicBezTo>
                <a:cubicBezTo>
                  <a:pt x="9655824" y="6442823"/>
                  <a:pt x="9612005" y="6349760"/>
                  <a:pt x="9565179" y="6346662"/>
                </a:cubicBezTo>
                <a:cubicBezTo>
                  <a:pt x="9543355" y="6375536"/>
                  <a:pt x="9574224" y="6387749"/>
                  <a:pt x="9591278" y="6400990"/>
                </a:cubicBezTo>
                <a:cubicBezTo>
                  <a:pt x="9628053" y="6430077"/>
                  <a:pt x="9665739" y="6453861"/>
                  <a:pt x="9655059" y="6502874"/>
                </a:cubicBezTo>
                <a:cubicBezTo>
                  <a:pt x="9609718" y="6494252"/>
                  <a:pt x="9546401" y="6461520"/>
                  <a:pt x="9476599" y="6424022"/>
                </a:cubicBezTo>
                <a:cubicBezTo>
                  <a:pt x="9417402" y="6391685"/>
                  <a:pt x="9345938" y="6360109"/>
                  <a:pt x="9381488" y="6304491"/>
                </a:cubicBezTo>
                <a:cubicBezTo>
                  <a:pt x="9412792" y="6301681"/>
                  <a:pt x="9447442" y="6331255"/>
                  <a:pt x="9475708" y="6346122"/>
                </a:cubicBezTo>
                <a:cubicBezTo>
                  <a:pt x="9504253" y="6326876"/>
                  <a:pt x="9511570" y="6253078"/>
                  <a:pt x="9543961" y="6244567"/>
                </a:cubicBezTo>
                <a:cubicBezTo>
                  <a:pt x="9571911" y="6245028"/>
                  <a:pt x="9584842" y="6269761"/>
                  <a:pt x="9606430" y="6287859"/>
                </a:cubicBezTo>
                <a:cubicBezTo>
                  <a:pt x="9646941" y="6321450"/>
                  <a:pt x="9696176" y="6341778"/>
                  <a:pt x="9711338" y="6384140"/>
                </a:cubicBezTo>
                <a:cubicBezTo>
                  <a:pt x="9714404" y="6386921"/>
                  <a:pt x="9710745" y="6391961"/>
                  <a:pt x="9714738" y="6393725"/>
                </a:cubicBezTo>
                <a:close/>
                <a:moveTo>
                  <a:pt x="9317968" y="7304177"/>
                </a:moveTo>
                <a:cubicBezTo>
                  <a:pt x="9318484" y="7303609"/>
                  <a:pt x="9318297" y="7302623"/>
                  <a:pt x="9316956" y="7300748"/>
                </a:cubicBezTo>
                <a:cubicBezTo>
                  <a:pt x="9310128" y="7303035"/>
                  <a:pt x="9300972" y="7299735"/>
                  <a:pt x="9306547" y="7310652"/>
                </a:cubicBezTo>
                <a:cubicBezTo>
                  <a:pt x="9308568" y="7303772"/>
                  <a:pt x="9316425" y="7305870"/>
                  <a:pt x="9317968" y="7304177"/>
                </a:cubicBezTo>
                <a:close/>
                <a:moveTo>
                  <a:pt x="9382372" y="7185023"/>
                </a:moveTo>
                <a:cubicBezTo>
                  <a:pt x="9389501" y="7171025"/>
                  <a:pt x="9389553" y="7156560"/>
                  <a:pt x="9380992" y="7141878"/>
                </a:cubicBezTo>
                <a:cubicBezTo>
                  <a:pt x="9375397" y="7156214"/>
                  <a:pt x="9371968" y="7170287"/>
                  <a:pt x="9382372" y="7185023"/>
                </a:cubicBezTo>
                <a:close/>
                <a:moveTo>
                  <a:pt x="9341879" y="7301656"/>
                </a:moveTo>
                <a:cubicBezTo>
                  <a:pt x="9336794" y="7295682"/>
                  <a:pt x="9331868" y="7295567"/>
                  <a:pt x="9327106" y="7301299"/>
                </a:cubicBezTo>
                <a:lnTo>
                  <a:pt x="9334307" y="7308865"/>
                </a:lnTo>
                <a:close/>
                <a:moveTo>
                  <a:pt x="6732692" y="13217200"/>
                </a:moveTo>
                <a:cubicBezTo>
                  <a:pt x="6719838" y="13201054"/>
                  <a:pt x="6732692" y="13217200"/>
                  <a:pt x="6732692" y="13217200"/>
                </a:cubicBezTo>
                <a:close/>
                <a:moveTo>
                  <a:pt x="6723994" y="13259505"/>
                </a:moveTo>
                <a:cubicBezTo>
                  <a:pt x="6722826" y="13251377"/>
                  <a:pt x="6733972" y="13235844"/>
                  <a:pt x="6724685" y="13233168"/>
                </a:cubicBezTo>
                <a:cubicBezTo>
                  <a:pt x="6725454" y="13241121"/>
                  <a:pt x="6714706" y="13256829"/>
                  <a:pt x="6723994" y="13259505"/>
                </a:cubicBezTo>
                <a:close/>
                <a:moveTo>
                  <a:pt x="9375564" y="7259991"/>
                </a:moveTo>
                <a:cubicBezTo>
                  <a:pt x="9376839" y="7258179"/>
                  <a:pt x="9378418" y="7256673"/>
                  <a:pt x="9375687" y="7255068"/>
                </a:cubicBezTo>
                <a:cubicBezTo>
                  <a:pt x="9404353" y="7180325"/>
                  <a:pt x="9293894" y="7115427"/>
                  <a:pt x="9242991" y="7156056"/>
                </a:cubicBezTo>
                <a:cubicBezTo>
                  <a:pt x="9201816" y="7189237"/>
                  <a:pt x="9207174" y="7258032"/>
                  <a:pt x="9259410" y="7287024"/>
                </a:cubicBezTo>
                <a:cubicBezTo>
                  <a:pt x="9278393" y="7297496"/>
                  <a:pt x="9297950" y="7294352"/>
                  <a:pt x="9317500" y="7286786"/>
                </a:cubicBezTo>
                <a:lnTo>
                  <a:pt x="9318446" y="7286349"/>
                </a:lnTo>
                <a:close/>
                <a:moveTo>
                  <a:pt x="6777439" y="13144251"/>
                </a:moveTo>
                <a:cubicBezTo>
                  <a:pt x="6779364" y="13142671"/>
                  <a:pt x="6780502" y="13139962"/>
                  <a:pt x="6780015" y="13134870"/>
                </a:cubicBezTo>
                <a:cubicBezTo>
                  <a:pt x="6769894" y="13135157"/>
                  <a:pt x="6759644" y="13136812"/>
                  <a:pt x="6745579" y="13132024"/>
                </a:cubicBezTo>
                <a:cubicBezTo>
                  <a:pt x="6743830" y="13140292"/>
                  <a:pt x="6742081" y="13148558"/>
                  <a:pt x="6740554" y="13157398"/>
                </a:cubicBezTo>
                <a:cubicBezTo>
                  <a:pt x="6747453" y="13159020"/>
                  <a:pt x="6754527" y="13160242"/>
                  <a:pt x="6761425" y="13161863"/>
                </a:cubicBezTo>
                <a:cubicBezTo>
                  <a:pt x="6758798" y="13143574"/>
                  <a:pt x="6771663" y="13148992"/>
                  <a:pt x="6777439" y="13144251"/>
                </a:cubicBezTo>
                <a:close/>
                <a:moveTo>
                  <a:pt x="6679119" y="13368608"/>
                </a:moveTo>
                <a:cubicBezTo>
                  <a:pt x="6645052" y="13353079"/>
                  <a:pt x="6562034" y="13365401"/>
                  <a:pt x="6531697" y="13338200"/>
                </a:cubicBezTo>
                <a:cubicBezTo>
                  <a:pt x="6577196" y="13327855"/>
                  <a:pt x="6651303" y="13361551"/>
                  <a:pt x="6689439" y="13339865"/>
                </a:cubicBezTo>
                <a:cubicBezTo>
                  <a:pt x="6701584" y="13316686"/>
                  <a:pt x="6693821" y="13284710"/>
                  <a:pt x="6701762" y="13259198"/>
                </a:cubicBezTo>
                <a:cubicBezTo>
                  <a:pt x="6704483" y="13250884"/>
                  <a:pt x="6712964" y="13248923"/>
                  <a:pt x="6714667" y="13239684"/>
                </a:cubicBezTo>
                <a:cubicBezTo>
                  <a:pt x="6730453" y="13166257"/>
                  <a:pt x="6737351" y="13090329"/>
                  <a:pt x="6756582" y="13015569"/>
                </a:cubicBezTo>
                <a:cubicBezTo>
                  <a:pt x="6798107" y="12852653"/>
                  <a:pt x="6839134" y="12703790"/>
                  <a:pt x="6858874" y="12562173"/>
                </a:cubicBezTo>
                <a:cubicBezTo>
                  <a:pt x="6839623" y="12550812"/>
                  <a:pt x="6800159" y="12552882"/>
                  <a:pt x="6781684" y="12533301"/>
                </a:cubicBezTo>
                <a:cubicBezTo>
                  <a:pt x="6796255" y="12507863"/>
                  <a:pt x="6830149" y="12544248"/>
                  <a:pt x="6851518" y="12534660"/>
                </a:cubicBezTo>
                <a:cubicBezTo>
                  <a:pt x="6815690" y="12502654"/>
                  <a:pt x="6642572" y="12464699"/>
                  <a:pt x="6596183" y="12472748"/>
                </a:cubicBezTo>
                <a:cubicBezTo>
                  <a:pt x="6527397" y="12485173"/>
                  <a:pt x="6489684" y="12556525"/>
                  <a:pt x="6459998" y="12620480"/>
                </a:cubicBezTo>
                <a:cubicBezTo>
                  <a:pt x="6492785" y="12617364"/>
                  <a:pt x="6485484" y="12652199"/>
                  <a:pt x="6508143" y="12665541"/>
                </a:cubicBezTo>
                <a:cubicBezTo>
                  <a:pt x="6522793" y="12674393"/>
                  <a:pt x="6556821" y="12672776"/>
                  <a:pt x="6584109" y="12681027"/>
                </a:cubicBezTo>
                <a:cubicBezTo>
                  <a:pt x="6623473" y="12693186"/>
                  <a:pt x="6661604" y="12708132"/>
                  <a:pt x="6703838" y="12719180"/>
                </a:cubicBezTo>
                <a:cubicBezTo>
                  <a:pt x="6702998" y="12738315"/>
                  <a:pt x="6692712" y="12743284"/>
                  <a:pt x="6690806" y="12760522"/>
                </a:cubicBezTo>
                <a:cubicBezTo>
                  <a:pt x="6624084" y="12767199"/>
                  <a:pt x="6558458" y="12731542"/>
                  <a:pt x="6498659" y="12711780"/>
                </a:cubicBezTo>
                <a:cubicBezTo>
                  <a:pt x="6495947" y="12724379"/>
                  <a:pt x="6493236" y="12736978"/>
                  <a:pt x="6490923" y="12749753"/>
                </a:cubicBezTo>
                <a:cubicBezTo>
                  <a:pt x="6478738" y="12755788"/>
                  <a:pt x="6466332" y="12761248"/>
                  <a:pt x="6445895" y="12753645"/>
                </a:cubicBezTo>
                <a:cubicBezTo>
                  <a:pt x="6434517" y="12764318"/>
                  <a:pt x="6435910" y="12793479"/>
                  <a:pt x="6419299" y="12796606"/>
                </a:cubicBezTo>
                <a:cubicBezTo>
                  <a:pt x="6405917" y="12781654"/>
                  <a:pt x="6433230" y="12761846"/>
                  <a:pt x="6415395" y="12751587"/>
                </a:cubicBezTo>
                <a:cubicBezTo>
                  <a:pt x="6386498" y="12832068"/>
                  <a:pt x="6366134" y="12952475"/>
                  <a:pt x="6356513" y="13016258"/>
                </a:cubicBezTo>
                <a:cubicBezTo>
                  <a:pt x="6382318" y="13013863"/>
                  <a:pt x="6399061" y="13029824"/>
                  <a:pt x="6417116" y="13020198"/>
                </a:cubicBezTo>
                <a:cubicBezTo>
                  <a:pt x="6428470" y="13037585"/>
                  <a:pt x="6430195" y="13057378"/>
                  <a:pt x="6427938" y="13075410"/>
                </a:cubicBezTo>
                <a:cubicBezTo>
                  <a:pt x="6490469" y="13091145"/>
                  <a:pt x="6569813" y="13095754"/>
                  <a:pt x="6610632" y="13126160"/>
                </a:cubicBezTo>
                <a:cubicBezTo>
                  <a:pt x="6595458" y="13138961"/>
                  <a:pt x="6611832" y="13167605"/>
                  <a:pt x="6595065" y="13179702"/>
                </a:cubicBezTo>
                <a:cubicBezTo>
                  <a:pt x="6542850" y="13171856"/>
                  <a:pt x="6490122" y="13132858"/>
                  <a:pt x="6417667" y="13125584"/>
                </a:cubicBezTo>
                <a:cubicBezTo>
                  <a:pt x="6409650" y="13137265"/>
                  <a:pt x="6404606" y="13154067"/>
                  <a:pt x="6399339" y="13170295"/>
                </a:cubicBezTo>
                <a:cubicBezTo>
                  <a:pt x="6380552" y="13168654"/>
                  <a:pt x="6385237" y="13168822"/>
                  <a:pt x="6369237" y="13168413"/>
                </a:cubicBezTo>
                <a:cubicBezTo>
                  <a:pt x="6364322" y="13183844"/>
                  <a:pt x="6382973" y="13203027"/>
                  <a:pt x="6368808" y="13212468"/>
                </a:cubicBezTo>
                <a:cubicBezTo>
                  <a:pt x="6339223" y="13205106"/>
                  <a:pt x="6375393" y="13154481"/>
                  <a:pt x="6332217" y="13156337"/>
                </a:cubicBezTo>
                <a:cubicBezTo>
                  <a:pt x="6300903" y="13243362"/>
                  <a:pt x="6323803" y="13322941"/>
                  <a:pt x="6405854" y="13351582"/>
                </a:cubicBezTo>
                <a:cubicBezTo>
                  <a:pt x="6442921" y="13364630"/>
                  <a:pt x="6489014" y="13362635"/>
                  <a:pt x="6534154" y="13369259"/>
                </a:cubicBezTo>
                <a:cubicBezTo>
                  <a:pt x="6584998" y="13376976"/>
                  <a:pt x="6648965" y="13402385"/>
                  <a:pt x="6679119" y="13368608"/>
                </a:cubicBezTo>
                <a:close/>
                <a:moveTo>
                  <a:pt x="9398858" y="7227605"/>
                </a:moveTo>
                <a:cubicBezTo>
                  <a:pt x="9394688" y="7221961"/>
                  <a:pt x="9400997" y="7215958"/>
                  <a:pt x="9397140" y="7210021"/>
                </a:cubicBezTo>
                <a:cubicBezTo>
                  <a:pt x="9388402" y="7214728"/>
                  <a:pt x="9394139" y="7231498"/>
                  <a:pt x="9398858" y="7227605"/>
                </a:cubicBezTo>
                <a:close/>
                <a:moveTo>
                  <a:pt x="11283037" y="2964550"/>
                </a:moveTo>
                <a:cubicBezTo>
                  <a:pt x="11285043" y="2949230"/>
                  <a:pt x="11253836" y="2941161"/>
                  <a:pt x="11248688" y="2956046"/>
                </a:cubicBezTo>
                <a:cubicBezTo>
                  <a:pt x="11259931" y="2958631"/>
                  <a:pt x="11271396" y="2961790"/>
                  <a:pt x="11283037" y="2964550"/>
                </a:cubicBezTo>
                <a:close/>
                <a:moveTo>
                  <a:pt x="6941857" y="12842902"/>
                </a:moveTo>
                <a:cubicBezTo>
                  <a:pt x="6923485" y="12829551"/>
                  <a:pt x="6905112" y="12816200"/>
                  <a:pt x="6888814" y="12801386"/>
                </a:cubicBezTo>
                <a:cubicBezTo>
                  <a:pt x="6889789" y="12821798"/>
                  <a:pt x="6939700" y="12846706"/>
                  <a:pt x="6941857" y="12842902"/>
                </a:cubicBezTo>
                <a:close/>
                <a:moveTo>
                  <a:pt x="9429937" y="7256355"/>
                </a:moveTo>
                <a:cubicBezTo>
                  <a:pt x="9426201" y="7268312"/>
                  <a:pt x="9420421" y="7279332"/>
                  <a:pt x="9412414" y="7288603"/>
                </a:cubicBezTo>
                <a:cubicBezTo>
                  <a:pt x="9365809" y="7341966"/>
                  <a:pt x="9301580" y="7349024"/>
                  <a:pt x="9253285" y="7346926"/>
                </a:cubicBezTo>
                <a:cubicBezTo>
                  <a:pt x="9195100" y="7321795"/>
                  <a:pt x="9137116" y="7313293"/>
                  <a:pt x="9079122" y="7292786"/>
                </a:cubicBezTo>
                <a:cubicBezTo>
                  <a:pt x="9073133" y="7310505"/>
                  <a:pt x="9089142" y="7322906"/>
                  <a:pt x="9095165" y="7340604"/>
                </a:cubicBezTo>
                <a:cubicBezTo>
                  <a:pt x="9100632" y="7355828"/>
                  <a:pt x="9098650" y="7373339"/>
                  <a:pt x="9106583" y="7388616"/>
                </a:cubicBezTo>
                <a:cubicBezTo>
                  <a:pt x="9118934" y="7411712"/>
                  <a:pt x="9141229" y="7431344"/>
                  <a:pt x="9152592" y="7457176"/>
                </a:cubicBezTo>
                <a:cubicBezTo>
                  <a:pt x="9153831" y="7505864"/>
                  <a:pt x="9138823" y="7564004"/>
                  <a:pt x="9076254" y="7603124"/>
                </a:cubicBezTo>
                <a:cubicBezTo>
                  <a:pt x="9008981" y="7608870"/>
                  <a:pt x="8920751" y="7590704"/>
                  <a:pt x="8895961" y="7510964"/>
                </a:cubicBezTo>
                <a:cubicBezTo>
                  <a:pt x="8889985" y="7491419"/>
                  <a:pt x="8890722" y="7425234"/>
                  <a:pt x="8903651" y="7400911"/>
                </a:cubicBezTo>
                <a:cubicBezTo>
                  <a:pt x="8920773" y="7368996"/>
                  <a:pt x="8958081" y="7342504"/>
                  <a:pt x="8997801" y="7330532"/>
                </a:cubicBezTo>
                <a:cubicBezTo>
                  <a:pt x="9006282" y="7311646"/>
                  <a:pt x="8994451" y="7292265"/>
                  <a:pt x="8991852" y="7273112"/>
                </a:cubicBezTo>
                <a:cubicBezTo>
                  <a:pt x="8923420" y="7251423"/>
                  <a:pt x="8854858" y="7234817"/>
                  <a:pt x="8786307" y="7220903"/>
                </a:cubicBezTo>
                <a:lnTo>
                  <a:pt x="8774832" y="7218894"/>
                </a:lnTo>
                <a:lnTo>
                  <a:pt x="8773387" y="7232871"/>
                </a:lnTo>
                <a:cubicBezTo>
                  <a:pt x="8766293" y="7284479"/>
                  <a:pt x="8765821" y="7331232"/>
                  <a:pt x="8753390" y="7381489"/>
                </a:cubicBezTo>
                <a:cubicBezTo>
                  <a:pt x="8748323" y="7401513"/>
                  <a:pt x="8733983" y="7420038"/>
                  <a:pt x="8729351" y="7440029"/>
                </a:cubicBezTo>
                <a:cubicBezTo>
                  <a:pt x="8720796" y="7477773"/>
                  <a:pt x="8726916" y="7507448"/>
                  <a:pt x="8706452" y="7531664"/>
                </a:cubicBezTo>
                <a:cubicBezTo>
                  <a:pt x="8690539" y="7528910"/>
                  <a:pt x="8678710" y="7522362"/>
                  <a:pt x="8664035" y="7518643"/>
                </a:cubicBezTo>
                <a:cubicBezTo>
                  <a:pt x="8666162" y="7476571"/>
                  <a:pt x="8636763" y="7474377"/>
                  <a:pt x="8594925" y="7457384"/>
                </a:cubicBezTo>
                <a:cubicBezTo>
                  <a:pt x="8558455" y="7442179"/>
                  <a:pt x="8522259" y="7424770"/>
                  <a:pt x="8487685" y="7423395"/>
                </a:cubicBezTo>
                <a:cubicBezTo>
                  <a:pt x="8481499" y="7404641"/>
                  <a:pt x="8460973" y="7404412"/>
                  <a:pt x="8449288" y="7393923"/>
                </a:cubicBezTo>
                <a:cubicBezTo>
                  <a:pt x="8444129" y="7389065"/>
                  <a:pt x="8420183" y="7360270"/>
                  <a:pt x="8416037" y="7351409"/>
                </a:cubicBezTo>
                <a:cubicBezTo>
                  <a:pt x="8389730" y="7296593"/>
                  <a:pt x="8421118" y="7213495"/>
                  <a:pt x="8432424" y="7159829"/>
                </a:cubicBezTo>
                <a:cubicBezTo>
                  <a:pt x="8440271" y="7124322"/>
                  <a:pt x="8447623" y="7087972"/>
                  <a:pt x="8458619" y="7071443"/>
                </a:cubicBezTo>
                <a:cubicBezTo>
                  <a:pt x="8470452" y="7054412"/>
                  <a:pt x="8493406" y="7046166"/>
                  <a:pt x="8497780" y="7034489"/>
                </a:cubicBezTo>
                <a:lnTo>
                  <a:pt x="8501581" y="7033058"/>
                </a:lnTo>
                <a:lnTo>
                  <a:pt x="8542996" y="7017467"/>
                </a:lnTo>
                <a:cubicBezTo>
                  <a:pt x="8590088" y="7002585"/>
                  <a:pt x="8640935" y="6992035"/>
                  <a:pt x="8678684" y="6966974"/>
                </a:cubicBezTo>
                <a:cubicBezTo>
                  <a:pt x="8695864" y="6980989"/>
                  <a:pt x="8697665" y="6969942"/>
                  <a:pt x="8717998" y="6979353"/>
                </a:cubicBezTo>
                <a:cubicBezTo>
                  <a:pt x="8740165" y="6966364"/>
                  <a:pt x="8750109" y="6900130"/>
                  <a:pt x="8717285" y="6892954"/>
                </a:cubicBezTo>
                <a:cubicBezTo>
                  <a:pt x="8701343" y="6889762"/>
                  <a:pt x="8700726" y="6905097"/>
                  <a:pt x="8689573" y="6907664"/>
                </a:cubicBezTo>
                <a:cubicBezTo>
                  <a:pt x="8665066" y="6877162"/>
                  <a:pt x="8627434" y="6858123"/>
                  <a:pt x="8591453" y="6837630"/>
                </a:cubicBezTo>
                <a:cubicBezTo>
                  <a:pt x="8581419" y="6831832"/>
                  <a:pt x="8576874" y="6835214"/>
                  <a:pt x="8564686" y="6835687"/>
                </a:cubicBezTo>
                <a:cubicBezTo>
                  <a:pt x="8557595" y="6825286"/>
                  <a:pt x="8547767" y="6817836"/>
                  <a:pt x="8538438" y="6810449"/>
                </a:cubicBezTo>
                <a:lnTo>
                  <a:pt x="8520086" y="6790880"/>
                </a:lnTo>
                <a:lnTo>
                  <a:pt x="8515169" y="6785642"/>
                </a:lnTo>
                <a:cubicBezTo>
                  <a:pt x="8497445" y="6752457"/>
                  <a:pt x="8487796" y="6663225"/>
                  <a:pt x="8496673" y="6618036"/>
                </a:cubicBezTo>
                <a:cubicBezTo>
                  <a:pt x="8505245" y="6574614"/>
                  <a:pt x="8532044" y="6541634"/>
                  <a:pt x="8556931" y="6512284"/>
                </a:cubicBezTo>
                <a:cubicBezTo>
                  <a:pt x="8573007" y="6493631"/>
                  <a:pt x="8594579" y="6478503"/>
                  <a:pt x="8600946" y="6458386"/>
                </a:cubicBezTo>
                <a:cubicBezTo>
                  <a:pt x="8623835" y="6461061"/>
                  <a:pt x="8637176" y="6452654"/>
                  <a:pt x="8645296" y="6438517"/>
                </a:cubicBezTo>
                <a:cubicBezTo>
                  <a:pt x="8664215" y="6440612"/>
                  <a:pt x="8675548" y="6434534"/>
                  <a:pt x="8683085" y="6424377"/>
                </a:cubicBezTo>
                <a:cubicBezTo>
                  <a:pt x="8706234" y="6430519"/>
                  <a:pt x="8728803" y="6417062"/>
                  <a:pt x="8750277" y="6412420"/>
                </a:cubicBezTo>
                <a:cubicBezTo>
                  <a:pt x="8770883" y="6407842"/>
                  <a:pt x="8801969" y="6403365"/>
                  <a:pt x="8822353" y="6383957"/>
                </a:cubicBezTo>
                <a:cubicBezTo>
                  <a:pt x="8827501" y="6370908"/>
                  <a:pt x="8830715" y="6355396"/>
                  <a:pt x="8835366" y="6341508"/>
                </a:cubicBezTo>
                <a:cubicBezTo>
                  <a:pt x="8855122" y="6331315"/>
                  <a:pt x="8871950" y="6340550"/>
                  <a:pt x="8898101" y="6346041"/>
                </a:cubicBezTo>
                <a:cubicBezTo>
                  <a:pt x="8899272" y="6367785"/>
                  <a:pt x="8890894" y="6378451"/>
                  <a:pt x="8891066" y="6398528"/>
                </a:cubicBezTo>
                <a:cubicBezTo>
                  <a:pt x="8903735" y="6416357"/>
                  <a:pt x="8882610" y="6425783"/>
                  <a:pt x="8878091" y="6441398"/>
                </a:cubicBezTo>
                <a:cubicBezTo>
                  <a:pt x="8875389" y="6452077"/>
                  <a:pt x="8877253" y="6465475"/>
                  <a:pt x="8875515" y="6477392"/>
                </a:cubicBezTo>
                <a:cubicBezTo>
                  <a:pt x="8871057" y="6517455"/>
                  <a:pt x="8859045" y="6561567"/>
                  <a:pt x="8853996" y="6599484"/>
                </a:cubicBezTo>
                <a:cubicBezTo>
                  <a:pt x="8848138" y="6650131"/>
                  <a:pt x="8851490" y="6701406"/>
                  <a:pt x="8843819" y="6745195"/>
                </a:cubicBezTo>
                <a:cubicBezTo>
                  <a:pt x="8842724" y="6754010"/>
                  <a:pt x="8835025" y="6761999"/>
                  <a:pt x="8832194" y="6770944"/>
                </a:cubicBezTo>
                <a:cubicBezTo>
                  <a:pt x="8827982" y="6784788"/>
                  <a:pt x="8829941" y="6799489"/>
                  <a:pt x="8825969" y="6810698"/>
                </a:cubicBezTo>
                <a:cubicBezTo>
                  <a:pt x="8820277" y="6828146"/>
                  <a:pt x="8803543" y="6843790"/>
                  <a:pt x="8799008" y="6865083"/>
                </a:cubicBezTo>
                <a:cubicBezTo>
                  <a:pt x="8795519" y="6882803"/>
                  <a:pt x="8792254" y="6903565"/>
                  <a:pt x="8788153" y="6924825"/>
                </a:cubicBezTo>
                <a:cubicBezTo>
                  <a:pt x="8784387" y="6944757"/>
                  <a:pt x="8777875" y="6968813"/>
                  <a:pt x="8777663" y="6983676"/>
                </a:cubicBezTo>
                <a:cubicBezTo>
                  <a:pt x="8776984" y="7021711"/>
                  <a:pt x="8800431" y="7061456"/>
                  <a:pt x="8795973" y="7101521"/>
                </a:cubicBezTo>
                <a:cubicBezTo>
                  <a:pt x="8795217" y="7108997"/>
                  <a:pt x="8790234" y="7112422"/>
                  <a:pt x="8788239" y="7120867"/>
                </a:cubicBezTo>
                <a:lnTo>
                  <a:pt x="8780558" y="7167741"/>
                </a:lnTo>
                <a:lnTo>
                  <a:pt x="8965980" y="7199803"/>
                </a:lnTo>
                <a:cubicBezTo>
                  <a:pt x="8956483" y="7173393"/>
                  <a:pt x="8954401" y="7145934"/>
                  <a:pt x="8947995" y="7118990"/>
                </a:cubicBezTo>
                <a:cubicBezTo>
                  <a:pt x="8941034" y="7089568"/>
                  <a:pt x="8932920" y="7057037"/>
                  <a:pt x="8925329" y="7028216"/>
                </a:cubicBezTo>
                <a:cubicBezTo>
                  <a:pt x="8916868" y="6997220"/>
                  <a:pt x="8912758" y="6952466"/>
                  <a:pt x="8907784" y="6917547"/>
                </a:cubicBezTo>
                <a:cubicBezTo>
                  <a:pt x="8903901" y="6888200"/>
                  <a:pt x="8897371" y="6866179"/>
                  <a:pt x="8889918" y="6831820"/>
                </a:cubicBezTo>
                <a:cubicBezTo>
                  <a:pt x="8884426" y="6805207"/>
                  <a:pt x="8881158" y="6775875"/>
                  <a:pt x="8862188" y="6746469"/>
                </a:cubicBezTo>
                <a:cubicBezTo>
                  <a:pt x="8880755" y="6730599"/>
                  <a:pt x="8899280" y="6728591"/>
                  <a:pt x="8917478" y="6727492"/>
                </a:cubicBezTo>
                <a:cubicBezTo>
                  <a:pt x="8928670" y="6735467"/>
                  <a:pt x="8914945" y="6742518"/>
                  <a:pt x="8914756" y="6749912"/>
                </a:cubicBezTo>
                <a:cubicBezTo>
                  <a:pt x="8971325" y="6900936"/>
                  <a:pt x="8994357" y="7050834"/>
                  <a:pt x="9046313" y="7201449"/>
                </a:cubicBezTo>
                <a:cubicBezTo>
                  <a:pt x="9085079" y="7215021"/>
                  <a:pt x="9124178" y="7227675"/>
                  <a:pt x="9163300" y="7227091"/>
                </a:cubicBezTo>
                <a:cubicBezTo>
                  <a:pt x="9151783" y="7096875"/>
                  <a:pt x="9319715" y="7006748"/>
                  <a:pt x="9413236" y="7145435"/>
                </a:cubicBezTo>
                <a:cubicBezTo>
                  <a:pt x="9433942" y="7176196"/>
                  <a:pt x="9441144" y="7220483"/>
                  <a:pt x="9429937" y="7256355"/>
                </a:cubicBezTo>
                <a:close/>
                <a:moveTo>
                  <a:pt x="11365978" y="2956869"/>
                </a:moveTo>
                <a:cubicBezTo>
                  <a:pt x="11382173" y="2911592"/>
                  <a:pt x="11390725" y="2849115"/>
                  <a:pt x="11399683" y="2791109"/>
                </a:cubicBezTo>
                <a:cubicBezTo>
                  <a:pt x="11130314" y="2714035"/>
                  <a:pt x="10900803" y="2634077"/>
                  <a:pt x="10663970" y="2589015"/>
                </a:cubicBezTo>
                <a:cubicBezTo>
                  <a:pt x="10569077" y="2570920"/>
                  <a:pt x="10472377" y="2555840"/>
                  <a:pt x="10382779" y="2530074"/>
                </a:cubicBezTo>
                <a:cubicBezTo>
                  <a:pt x="10367574" y="2583891"/>
                  <a:pt x="10363625" y="2624092"/>
                  <a:pt x="10347523" y="2671316"/>
                </a:cubicBezTo>
                <a:cubicBezTo>
                  <a:pt x="10354621" y="2681125"/>
                  <a:pt x="10367113" y="2689505"/>
                  <a:pt x="10379321" y="2687749"/>
                </a:cubicBezTo>
                <a:cubicBezTo>
                  <a:pt x="10386332" y="2675117"/>
                  <a:pt x="10374942" y="2665318"/>
                  <a:pt x="10389189" y="2665416"/>
                </a:cubicBezTo>
                <a:cubicBezTo>
                  <a:pt x="10407521" y="2673516"/>
                  <a:pt x="10373666" y="2691923"/>
                  <a:pt x="10397876" y="2696424"/>
                </a:cubicBezTo>
                <a:cubicBezTo>
                  <a:pt x="10408582" y="2695911"/>
                  <a:pt x="10402156" y="2667332"/>
                  <a:pt x="10416058" y="2672522"/>
                </a:cubicBezTo>
                <a:cubicBezTo>
                  <a:pt x="10422044" y="2679457"/>
                  <a:pt x="10407747" y="2698879"/>
                  <a:pt x="10420584" y="2702167"/>
                </a:cubicBezTo>
                <a:cubicBezTo>
                  <a:pt x="10429695" y="2700950"/>
                  <a:pt x="10425447" y="2677147"/>
                  <a:pt x="10435003" y="2677079"/>
                </a:cubicBezTo>
                <a:cubicBezTo>
                  <a:pt x="10449174" y="2683817"/>
                  <a:pt x="10425781" y="2713043"/>
                  <a:pt x="10450381" y="2713427"/>
                </a:cubicBezTo>
                <a:cubicBezTo>
                  <a:pt x="10464120" y="2702814"/>
                  <a:pt x="10460015" y="2661438"/>
                  <a:pt x="10474329" y="2650603"/>
                </a:cubicBezTo>
                <a:cubicBezTo>
                  <a:pt x="10502830" y="2655093"/>
                  <a:pt x="10474235" y="2693937"/>
                  <a:pt x="10473702" y="2715627"/>
                </a:cubicBezTo>
                <a:cubicBezTo>
                  <a:pt x="10477741" y="2722656"/>
                  <a:pt x="10492432" y="2723904"/>
                  <a:pt x="10503499" y="2726887"/>
                </a:cubicBezTo>
                <a:cubicBezTo>
                  <a:pt x="10514465" y="2723629"/>
                  <a:pt x="10500039" y="2699142"/>
                  <a:pt x="10511227" y="2696459"/>
                </a:cubicBezTo>
                <a:cubicBezTo>
                  <a:pt x="10533222" y="2699504"/>
                  <a:pt x="10502098" y="2734370"/>
                  <a:pt x="10525418" y="2736571"/>
                </a:cubicBezTo>
                <a:cubicBezTo>
                  <a:pt x="10529064" y="2722929"/>
                  <a:pt x="10530801" y="2706061"/>
                  <a:pt x="10541637" y="2704175"/>
                </a:cubicBezTo>
                <a:cubicBezTo>
                  <a:pt x="10546038" y="2714699"/>
                  <a:pt x="10545488" y="2727803"/>
                  <a:pt x="10539635" y="2744283"/>
                </a:cubicBezTo>
                <a:cubicBezTo>
                  <a:pt x="10546142" y="2745728"/>
                  <a:pt x="10552073" y="2747396"/>
                  <a:pt x="10558404" y="2749239"/>
                </a:cubicBezTo>
                <a:cubicBezTo>
                  <a:pt x="10573162" y="2739554"/>
                  <a:pt x="10554927" y="2712907"/>
                  <a:pt x="10572047" y="2711892"/>
                </a:cubicBezTo>
                <a:cubicBezTo>
                  <a:pt x="10590640" y="2717247"/>
                  <a:pt x="10565569" y="2748115"/>
                  <a:pt x="10581686" y="2754760"/>
                </a:cubicBezTo>
                <a:cubicBezTo>
                  <a:pt x="10598706" y="2747504"/>
                  <a:pt x="10594861" y="2703382"/>
                  <a:pt x="10595180" y="2685411"/>
                </a:cubicBezTo>
                <a:cubicBezTo>
                  <a:pt x="10632240" y="2676999"/>
                  <a:pt x="10608628" y="2730438"/>
                  <a:pt x="10605582" y="2756738"/>
                </a:cubicBezTo>
                <a:cubicBezTo>
                  <a:pt x="10609445" y="2764165"/>
                  <a:pt x="10624312" y="2765014"/>
                  <a:pt x="10635203" y="2768396"/>
                </a:cubicBezTo>
                <a:cubicBezTo>
                  <a:pt x="10640006" y="2758602"/>
                  <a:pt x="10637796" y="2736653"/>
                  <a:pt x="10647483" y="2735213"/>
                </a:cubicBezTo>
                <a:cubicBezTo>
                  <a:pt x="10664305" y="2740263"/>
                  <a:pt x="10634636" y="2772912"/>
                  <a:pt x="10657911" y="2774140"/>
                </a:cubicBezTo>
                <a:cubicBezTo>
                  <a:pt x="10675966" y="2776398"/>
                  <a:pt x="10656712" y="2748824"/>
                  <a:pt x="10676093" y="2750238"/>
                </a:cubicBezTo>
                <a:cubicBezTo>
                  <a:pt x="10690302" y="2753656"/>
                  <a:pt x="10670173" y="2777651"/>
                  <a:pt x="10684381" y="2781069"/>
                </a:cubicBezTo>
                <a:cubicBezTo>
                  <a:pt x="10697554" y="2774973"/>
                  <a:pt x="10681878" y="2744691"/>
                  <a:pt x="10701788" y="2744908"/>
                </a:cubicBezTo>
                <a:cubicBezTo>
                  <a:pt x="10715560" y="2751470"/>
                  <a:pt x="10691018" y="2781142"/>
                  <a:pt x="10707266" y="2786414"/>
                </a:cubicBezTo>
                <a:cubicBezTo>
                  <a:pt x="10724134" y="2792437"/>
                  <a:pt x="10713308" y="2753334"/>
                  <a:pt x="10730398" y="2759932"/>
                </a:cubicBezTo>
                <a:cubicBezTo>
                  <a:pt x="10735457" y="2767888"/>
                  <a:pt x="10734240" y="2779266"/>
                  <a:pt x="10730372" y="2792333"/>
                </a:cubicBezTo>
                <a:cubicBezTo>
                  <a:pt x="10737499" y="2794529"/>
                  <a:pt x="10745776" y="2796280"/>
                  <a:pt x="10753080" y="2798077"/>
                </a:cubicBezTo>
                <a:cubicBezTo>
                  <a:pt x="10775692" y="2777085"/>
                  <a:pt x="10753300" y="2728583"/>
                  <a:pt x="10780191" y="2723781"/>
                </a:cubicBezTo>
                <a:cubicBezTo>
                  <a:pt x="10764694" y="2717887"/>
                  <a:pt x="10735366" y="2720659"/>
                  <a:pt x="10745855" y="2699077"/>
                </a:cubicBezTo>
                <a:cubicBezTo>
                  <a:pt x="10760063" y="2702495"/>
                  <a:pt x="10773874" y="2705737"/>
                  <a:pt x="10787508" y="2709378"/>
                </a:cubicBezTo>
                <a:cubicBezTo>
                  <a:pt x="10789866" y="2693260"/>
                  <a:pt x="10764116" y="2693323"/>
                  <a:pt x="10767402" y="2676185"/>
                </a:cubicBezTo>
                <a:cubicBezTo>
                  <a:pt x="10774504" y="2665500"/>
                  <a:pt x="10826276" y="2646430"/>
                  <a:pt x="10819131" y="2680928"/>
                </a:cubicBezTo>
                <a:cubicBezTo>
                  <a:pt x="10810670" y="2675283"/>
                  <a:pt x="10794859" y="2666867"/>
                  <a:pt x="10790508" y="2682104"/>
                </a:cubicBezTo>
                <a:cubicBezTo>
                  <a:pt x="10793935" y="2692675"/>
                  <a:pt x="10812565" y="2694710"/>
                  <a:pt x="10807862" y="2710745"/>
                </a:cubicBezTo>
                <a:cubicBezTo>
                  <a:pt x="10791119" y="2723843"/>
                  <a:pt x="10757241" y="2799439"/>
                  <a:pt x="10790403" y="2811708"/>
                </a:cubicBezTo>
                <a:cubicBezTo>
                  <a:pt x="10804872" y="2812381"/>
                  <a:pt x="10785940" y="2791623"/>
                  <a:pt x="10798907" y="2793539"/>
                </a:cubicBezTo>
                <a:cubicBezTo>
                  <a:pt x="10811953" y="2813603"/>
                  <a:pt x="10809919" y="2791255"/>
                  <a:pt x="10827354" y="2792762"/>
                </a:cubicBezTo>
                <a:cubicBezTo>
                  <a:pt x="10830299" y="2805503"/>
                  <a:pt x="10822383" y="2807248"/>
                  <a:pt x="10825541" y="2816270"/>
                </a:cubicBezTo>
                <a:cubicBezTo>
                  <a:pt x="10840769" y="2820616"/>
                  <a:pt x="10855951" y="2823987"/>
                  <a:pt x="10871355" y="2827933"/>
                </a:cubicBezTo>
                <a:cubicBezTo>
                  <a:pt x="10877108" y="2805212"/>
                  <a:pt x="10884362" y="2781248"/>
                  <a:pt x="10884237" y="2762127"/>
                </a:cubicBezTo>
                <a:cubicBezTo>
                  <a:pt x="10890168" y="2763794"/>
                  <a:pt x="10896499" y="2765638"/>
                  <a:pt x="10903005" y="2767083"/>
                </a:cubicBezTo>
                <a:cubicBezTo>
                  <a:pt x="10899652" y="2795154"/>
                  <a:pt x="10873319" y="2836427"/>
                  <a:pt x="10908280" y="2841388"/>
                </a:cubicBezTo>
                <a:cubicBezTo>
                  <a:pt x="10921017" y="2838436"/>
                  <a:pt x="10905189" y="2821433"/>
                  <a:pt x="10917972" y="2819454"/>
                </a:cubicBezTo>
                <a:cubicBezTo>
                  <a:pt x="10928111" y="2823458"/>
                  <a:pt x="10920971" y="2837463"/>
                  <a:pt x="10928635" y="2842755"/>
                </a:cubicBezTo>
                <a:cubicBezTo>
                  <a:pt x="10931232" y="2835800"/>
                  <a:pt x="10929214" y="2822039"/>
                  <a:pt x="10939891" y="2829139"/>
                </a:cubicBezTo>
                <a:cubicBezTo>
                  <a:pt x="10947555" y="2834432"/>
                  <a:pt x="10933388" y="2852482"/>
                  <a:pt x="10950332" y="2851865"/>
                </a:cubicBezTo>
                <a:cubicBezTo>
                  <a:pt x="10954070" y="2840171"/>
                  <a:pt x="10953991" y="2822023"/>
                  <a:pt x="10968736" y="2828538"/>
                </a:cubicBezTo>
                <a:cubicBezTo>
                  <a:pt x="10972730" y="2834593"/>
                  <a:pt x="10968194" y="2845935"/>
                  <a:pt x="10965736" y="2855812"/>
                </a:cubicBezTo>
                <a:cubicBezTo>
                  <a:pt x="10976802" y="2858795"/>
                  <a:pt x="10988267" y="2861954"/>
                  <a:pt x="10999909" y="2864714"/>
                </a:cubicBezTo>
                <a:cubicBezTo>
                  <a:pt x="11008527" y="2836586"/>
                  <a:pt x="11011665" y="2812234"/>
                  <a:pt x="11010428" y="2790238"/>
                </a:cubicBezTo>
                <a:cubicBezTo>
                  <a:pt x="11016851" y="2794029"/>
                  <a:pt x="11034277" y="2791242"/>
                  <a:pt x="11032347" y="2799923"/>
                </a:cubicBezTo>
                <a:cubicBezTo>
                  <a:pt x="11025093" y="2823887"/>
                  <a:pt x="11029594" y="2840652"/>
                  <a:pt x="11020041" y="2865507"/>
                </a:cubicBezTo>
                <a:cubicBezTo>
                  <a:pt x="11024924" y="2873861"/>
                  <a:pt x="11041339" y="2874440"/>
                  <a:pt x="11053027" y="2878174"/>
                </a:cubicBezTo>
                <a:cubicBezTo>
                  <a:pt x="11058787" y="2859747"/>
                  <a:pt x="11051773" y="2847592"/>
                  <a:pt x="11072396" y="2850507"/>
                </a:cubicBezTo>
                <a:cubicBezTo>
                  <a:pt x="11069984" y="2861358"/>
                  <a:pt x="11063993" y="2874917"/>
                  <a:pt x="11068607" y="2881722"/>
                </a:cubicBezTo>
                <a:cubicBezTo>
                  <a:pt x="11076309" y="2883695"/>
                  <a:pt x="11083613" y="2885492"/>
                  <a:pt x="11091315" y="2887465"/>
                </a:cubicBezTo>
                <a:cubicBezTo>
                  <a:pt x="11096962" y="2878998"/>
                  <a:pt x="11092399" y="2852672"/>
                  <a:pt x="11106746" y="2859011"/>
                </a:cubicBezTo>
                <a:cubicBezTo>
                  <a:pt x="11118303" y="2864117"/>
                  <a:pt x="11091722" y="2891935"/>
                  <a:pt x="11110482" y="2892598"/>
                </a:cubicBezTo>
                <a:cubicBezTo>
                  <a:pt x="11139005" y="2885181"/>
                  <a:pt x="11107162" y="2822493"/>
                  <a:pt x="11140169" y="2823254"/>
                </a:cubicBezTo>
                <a:cubicBezTo>
                  <a:pt x="11156747" y="2839635"/>
                  <a:pt x="11125203" y="2886232"/>
                  <a:pt x="11140103" y="2904256"/>
                </a:cubicBezTo>
                <a:cubicBezTo>
                  <a:pt x="11161654" y="2906151"/>
                  <a:pt x="11147102" y="2862543"/>
                  <a:pt x="11159088" y="2860212"/>
                </a:cubicBezTo>
                <a:cubicBezTo>
                  <a:pt x="11169550" y="2871031"/>
                  <a:pt x="11159552" y="2894736"/>
                  <a:pt x="11162988" y="2909600"/>
                </a:cubicBezTo>
                <a:cubicBezTo>
                  <a:pt x="11178270" y="2919213"/>
                  <a:pt x="11168740" y="2886879"/>
                  <a:pt x="11180381" y="2889640"/>
                </a:cubicBezTo>
                <a:cubicBezTo>
                  <a:pt x="11194061" y="2894254"/>
                  <a:pt x="11174553" y="2919000"/>
                  <a:pt x="11192433" y="2921657"/>
                </a:cubicBezTo>
                <a:cubicBezTo>
                  <a:pt x="11205353" y="2922600"/>
                  <a:pt x="11194796" y="2885046"/>
                  <a:pt x="11211404" y="2893814"/>
                </a:cubicBezTo>
                <a:cubicBezTo>
                  <a:pt x="11215888" y="2901992"/>
                  <a:pt x="11211445" y="2915282"/>
                  <a:pt x="11211378" y="2926215"/>
                </a:cubicBezTo>
                <a:cubicBezTo>
                  <a:pt x="11219080" y="2928188"/>
                  <a:pt x="11226958" y="2929762"/>
                  <a:pt x="11234085" y="2931958"/>
                </a:cubicBezTo>
                <a:cubicBezTo>
                  <a:pt x="11245086" y="2900593"/>
                  <a:pt x="11242431" y="2877494"/>
                  <a:pt x="11246980" y="2849951"/>
                </a:cubicBezTo>
                <a:cubicBezTo>
                  <a:pt x="11253931" y="2852546"/>
                  <a:pt x="11256444" y="2847936"/>
                  <a:pt x="11263173" y="2849956"/>
                </a:cubicBezTo>
                <a:cubicBezTo>
                  <a:pt x="11263797" y="2875495"/>
                  <a:pt x="11258544" y="2904633"/>
                  <a:pt x="11249666" y="2935506"/>
                </a:cubicBezTo>
                <a:cubicBezTo>
                  <a:pt x="11262855" y="2937997"/>
                  <a:pt x="11279639" y="2946366"/>
                  <a:pt x="11288789" y="2941829"/>
                </a:cubicBezTo>
                <a:cubicBezTo>
                  <a:pt x="11296987" y="2925432"/>
                  <a:pt x="11278009" y="2903700"/>
                  <a:pt x="11299459" y="2899354"/>
                </a:cubicBezTo>
                <a:cubicBezTo>
                  <a:pt x="11308419" y="2911417"/>
                  <a:pt x="11293471" y="2937701"/>
                  <a:pt x="11307734" y="2946387"/>
                </a:cubicBezTo>
                <a:cubicBezTo>
                  <a:pt x="11316867" y="2933262"/>
                  <a:pt x="11304933" y="2916073"/>
                  <a:pt x="11316251" y="2912017"/>
                </a:cubicBezTo>
                <a:cubicBezTo>
                  <a:pt x="11340721" y="2913773"/>
                  <a:pt x="11308271" y="2949484"/>
                  <a:pt x="11325890" y="2954885"/>
                </a:cubicBezTo>
                <a:cubicBezTo>
                  <a:pt x="11339109" y="2949763"/>
                  <a:pt x="11330712" y="2908397"/>
                  <a:pt x="11351788" y="2916756"/>
                </a:cubicBezTo>
                <a:cubicBezTo>
                  <a:pt x="11357706" y="2934624"/>
                  <a:pt x="11335967" y="2949328"/>
                  <a:pt x="11353548" y="2958049"/>
                </a:cubicBezTo>
                <a:cubicBezTo>
                  <a:pt x="11355487" y="2953663"/>
                  <a:pt x="11360445" y="2955377"/>
                  <a:pt x="11365978" y="2956869"/>
                </a:cubicBezTo>
                <a:close/>
                <a:moveTo>
                  <a:pt x="11368528" y="2994221"/>
                </a:moveTo>
                <a:cubicBezTo>
                  <a:pt x="11085927" y="2938470"/>
                  <a:pt x="10746186" y="2825537"/>
                  <a:pt x="10447980" y="2753358"/>
                </a:cubicBezTo>
                <a:cubicBezTo>
                  <a:pt x="10390571" y="2739908"/>
                  <a:pt x="10332549" y="2730001"/>
                  <a:pt x="10288065" y="2697000"/>
                </a:cubicBezTo>
                <a:cubicBezTo>
                  <a:pt x="10314694" y="2624874"/>
                  <a:pt x="10317137" y="2561129"/>
                  <a:pt x="10351606" y="2493898"/>
                </a:cubicBezTo>
                <a:cubicBezTo>
                  <a:pt x="10366574" y="2500988"/>
                  <a:pt x="10375691" y="2479277"/>
                  <a:pt x="10386581" y="2482659"/>
                </a:cubicBezTo>
                <a:cubicBezTo>
                  <a:pt x="10387554" y="2482612"/>
                  <a:pt x="10392882" y="2492116"/>
                  <a:pt x="10392483" y="2491940"/>
                </a:cubicBezTo>
                <a:cubicBezTo>
                  <a:pt x="10477811" y="2505809"/>
                  <a:pt x="10565248" y="2535386"/>
                  <a:pt x="10653718" y="2549690"/>
                </a:cubicBezTo>
                <a:cubicBezTo>
                  <a:pt x="10739445" y="2563735"/>
                  <a:pt x="10821463" y="2581861"/>
                  <a:pt x="10895434" y="2603105"/>
                </a:cubicBezTo>
                <a:cubicBezTo>
                  <a:pt x="10923100" y="2610563"/>
                  <a:pt x="10946714" y="2627193"/>
                  <a:pt x="10973009" y="2634521"/>
                </a:cubicBezTo>
                <a:cubicBezTo>
                  <a:pt x="10991601" y="2639876"/>
                  <a:pt x="11012354" y="2641419"/>
                  <a:pt x="11031253" y="2645003"/>
                </a:cubicBezTo>
                <a:cubicBezTo>
                  <a:pt x="11122123" y="2664657"/>
                  <a:pt x="11232897" y="2705022"/>
                  <a:pt x="11313207" y="2732404"/>
                </a:cubicBezTo>
                <a:cubicBezTo>
                  <a:pt x="11351105" y="2745812"/>
                  <a:pt x="11392351" y="2751643"/>
                  <a:pt x="11423591" y="2776886"/>
                </a:cubicBezTo>
                <a:cubicBezTo>
                  <a:pt x="11397286" y="2855828"/>
                  <a:pt x="11403265" y="2928538"/>
                  <a:pt x="11368528" y="2994221"/>
                </a:cubicBezTo>
                <a:close/>
                <a:moveTo>
                  <a:pt x="6973850" y="13119930"/>
                </a:moveTo>
                <a:cubicBezTo>
                  <a:pt x="7011249" y="13048968"/>
                  <a:pt x="7016084" y="12938260"/>
                  <a:pt x="6975077" y="12893738"/>
                </a:cubicBezTo>
                <a:cubicBezTo>
                  <a:pt x="6948360" y="12864806"/>
                  <a:pt x="6906163" y="12850443"/>
                  <a:pt x="6875122" y="12824834"/>
                </a:cubicBezTo>
                <a:cubicBezTo>
                  <a:pt x="6871319" y="12843135"/>
                  <a:pt x="6867516" y="12861436"/>
                  <a:pt x="6863713" y="12879737"/>
                </a:cubicBezTo>
                <a:cubicBezTo>
                  <a:pt x="6847547" y="12884012"/>
                  <a:pt x="6810612" y="12890054"/>
                  <a:pt x="6809192" y="12868494"/>
                </a:cubicBezTo>
                <a:cubicBezTo>
                  <a:pt x="6788239" y="12943920"/>
                  <a:pt x="6761011" y="13038935"/>
                  <a:pt x="6750215" y="13110761"/>
                </a:cubicBezTo>
                <a:cubicBezTo>
                  <a:pt x="6760773" y="13127795"/>
                  <a:pt x="6792993" y="13108729"/>
                  <a:pt x="6804171" y="13126513"/>
                </a:cubicBezTo>
                <a:cubicBezTo>
                  <a:pt x="6795128" y="13153442"/>
                  <a:pt x="6783272" y="13186740"/>
                  <a:pt x="6785590" y="13214882"/>
                </a:cubicBezTo>
                <a:cubicBezTo>
                  <a:pt x="6812265" y="13206210"/>
                  <a:pt x="6827755" y="13195927"/>
                  <a:pt x="6852578" y="13189293"/>
                </a:cubicBezTo>
                <a:cubicBezTo>
                  <a:pt x="6873559" y="13183815"/>
                  <a:pt x="6902736" y="13186715"/>
                  <a:pt x="6926086" y="13173721"/>
                </a:cubicBezTo>
                <a:cubicBezTo>
                  <a:pt x="6945298" y="13162822"/>
                  <a:pt x="6961383" y="13143584"/>
                  <a:pt x="6973850" y="13119930"/>
                </a:cubicBezTo>
                <a:close/>
                <a:moveTo>
                  <a:pt x="7027668" y="13084916"/>
                </a:moveTo>
                <a:cubicBezTo>
                  <a:pt x="6994330" y="13194835"/>
                  <a:pt x="6907466" y="13244944"/>
                  <a:pt x="6779604" y="13244588"/>
                </a:cubicBezTo>
                <a:cubicBezTo>
                  <a:pt x="6772383" y="13256622"/>
                  <a:pt x="6774867" y="13280081"/>
                  <a:pt x="6767408" y="13303426"/>
                </a:cubicBezTo>
                <a:cubicBezTo>
                  <a:pt x="6742286" y="13295658"/>
                  <a:pt x="6738702" y="13294074"/>
                  <a:pt x="6714237" y="13283740"/>
                </a:cubicBezTo>
                <a:cubicBezTo>
                  <a:pt x="6706900" y="13321888"/>
                  <a:pt x="6699386" y="13360436"/>
                  <a:pt x="6687659" y="13392363"/>
                </a:cubicBezTo>
                <a:cubicBezTo>
                  <a:pt x="6676901" y="13403786"/>
                  <a:pt x="6658559" y="13403292"/>
                  <a:pt x="6651172" y="13420010"/>
                </a:cubicBezTo>
                <a:cubicBezTo>
                  <a:pt x="6517021" y="13414498"/>
                  <a:pt x="6372658" y="13407326"/>
                  <a:pt x="6241871" y="13423282"/>
                </a:cubicBezTo>
                <a:cubicBezTo>
                  <a:pt x="6202724" y="13427869"/>
                  <a:pt x="6163104" y="13438909"/>
                  <a:pt x="6138649" y="13432861"/>
                </a:cubicBezTo>
                <a:cubicBezTo>
                  <a:pt x="6083193" y="13418349"/>
                  <a:pt x="6065416" y="13356258"/>
                  <a:pt x="6014181" y="13332193"/>
                </a:cubicBezTo>
                <a:cubicBezTo>
                  <a:pt x="6010186" y="13305689"/>
                  <a:pt x="5986767" y="13288681"/>
                  <a:pt x="5980301" y="13263463"/>
                </a:cubicBezTo>
                <a:cubicBezTo>
                  <a:pt x="5964959" y="13203400"/>
                  <a:pt x="5982316" y="13101644"/>
                  <a:pt x="6003482" y="13022506"/>
                </a:cubicBezTo>
                <a:cubicBezTo>
                  <a:pt x="6020048" y="12961316"/>
                  <a:pt x="6043749" y="12869977"/>
                  <a:pt x="6059924" y="12792439"/>
                </a:cubicBezTo>
                <a:cubicBezTo>
                  <a:pt x="6076756" y="12712337"/>
                  <a:pt x="6086061" y="12568488"/>
                  <a:pt x="6124355" y="12480742"/>
                </a:cubicBezTo>
                <a:cubicBezTo>
                  <a:pt x="6153023" y="12415861"/>
                  <a:pt x="6187918" y="12387509"/>
                  <a:pt x="6266505" y="12408911"/>
                </a:cubicBezTo>
                <a:cubicBezTo>
                  <a:pt x="6307988" y="12420580"/>
                  <a:pt x="6356167" y="12441867"/>
                  <a:pt x="6410652" y="12456425"/>
                </a:cubicBezTo>
                <a:cubicBezTo>
                  <a:pt x="6447977" y="12466733"/>
                  <a:pt x="6495433" y="12481041"/>
                  <a:pt x="6524424" y="12480053"/>
                </a:cubicBezTo>
                <a:cubicBezTo>
                  <a:pt x="6554961" y="12478798"/>
                  <a:pt x="6584893" y="12444446"/>
                  <a:pt x="6631708" y="12449432"/>
                </a:cubicBezTo>
                <a:cubicBezTo>
                  <a:pt x="6712211" y="12457883"/>
                  <a:pt x="6805484" y="12484823"/>
                  <a:pt x="6871730" y="12521230"/>
                </a:cubicBezTo>
                <a:cubicBezTo>
                  <a:pt x="6879174" y="12587318"/>
                  <a:pt x="6861978" y="12643472"/>
                  <a:pt x="6845431" y="12713234"/>
                </a:cubicBezTo>
                <a:cubicBezTo>
                  <a:pt x="6851072" y="12725241"/>
                  <a:pt x="6871330" y="12712782"/>
                  <a:pt x="6887350" y="12721764"/>
                </a:cubicBezTo>
                <a:cubicBezTo>
                  <a:pt x="6864396" y="12792025"/>
                  <a:pt x="6925101" y="12802196"/>
                  <a:pt x="6965440" y="12834767"/>
                </a:cubicBezTo>
                <a:cubicBezTo>
                  <a:pt x="7026234" y="12883513"/>
                  <a:pt x="7060571" y="12978136"/>
                  <a:pt x="7027668" y="13084916"/>
                </a:cubicBezTo>
                <a:close/>
              </a:path>
            </a:pathLst>
          </a:custGeom>
          <a:solidFill>
            <a:schemeClr val="dk1">
              <a:alpha val="49803"/>
            </a:scheme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Twentieth Century"/>
              <a:ea typeface="Twentieth Century"/>
              <a:cs typeface="Twentieth Century"/>
              <a:sym typeface="Twentieth Century"/>
            </a:endParaRPr>
          </a:p>
        </p:txBody>
      </p:sp>
      <p:sp>
        <p:nvSpPr>
          <p:cNvPr id="205" name="Google Shape;205;p14"/>
          <p:cNvSpPr txBox="1"/>
          <p:nvPr/>
        </p:nvSpPr>
        <p:spPr>
          <a:xfrm>
            <a:off x="2014740" y="1014234"/>
            <a:ext cx="8021100" cy="1416000"/>
          </a:xfrm>
          <a:prstGeom prst="rect">
            <a:avLst/>
          </a:prstGeom>
          <a:noFill/>
          <a:ln>
            <a:noFill/>
          </a:ln>
        </p:spPr>
        <p:txBody>
          <a:bodyPr spcFirstLastPara="1" wrap="square" lIns="91425" tIns="45700" rIns="91425" bIns="45700" anchor="t" anchorCtr="0">
            <a:spAutoFit/>
          </a:bodyPr>
          <a:lstStyle/>
          <a:p>
            <a:pPr marL="0" marR="0" lvl="0" indent="0" algn="ctr" rtl="0">
              <a:spcBef>
                <a:spcPts val="0"/>
              </a:spcBef>
              <a:spcAft>
                <a:spcPts val="0"/>
              </a:spcAft>
              <a:buNone/>
            </a:pPr>
            <a:r>
              <a:rPr lang="en-US" sz="3600">
                <a:solidFill>
                  <a:schemeClr val="dk1"/>
                </a:solidFill>
                <a:latin typeface="Short Stack"/>
                <a:ea typeface="Short Stack"/>
                <a:cs typeface="Short Stack"/>
                <a:sym typeface="Short Stack"/>
              </a:rPr>
              <a:t>Parent Involvement Opportunities</a:t>
            </a:r>
            <a:endParaRPr/>
          </a:p>
          <a:p>
            <a:pPr marL="0" marR="0" lvl="0" indent="0" algn="ctr" rtl="0">
              <a:spcBef>
                <a:spcPts val="0"/>
              </a:spcBef>
              <a:spcAft>
                <a:spcPts val="0"/>
              </a:spcAft>
              <a:buNone/>
            </a:pPr>
            <a:endParaRPr/>
          </a:p>
        </p:txBody>
      </p:sp>
      <p:sp>
        <p:nvSpPr>
          <p:cNvPr id="206" name="Google Shape;206;p14"/>
          <p:cNvSpPr txBox="1"/>
          <p:nvPr/>
        </p:nvSpPr>
        <p:spPr>
          <a:xfrm>
            <a:off x="1941095" y="2502568"/>
            <a:ext cx="3593431" cy="2954655"/>
          </a:xfrm>
          <a:prstGeom prst="rect">
            <a:avLst/>
          </a:prstGeom>
          <a:noFill/>
          <a:ln>
            <a:noFill/>
          </a:ln>
        </p:spPr>
        <p:txBody>
          <a:bodyPr spcFirstLastPara="1" wrap="square" lIns="91425" tIns="45700" rIns="91425" bIns="45700" anchor="t" anchorCtr="0">
            <a:spAutoFit/>
          </a:bodyPr>
          <a:lstStyle/>
          <a:p>
            <a:pPr marL="285750" marR="0" lvl="0" indent="-285750" algn="l" rtl="0">
              <a:spcBef>
                <a:spcPts val="0"/>
              </a:spcBef>
              <a:spcAft>
                <a:spcPts val="0"/>
              </a:spcAft>
              <a:buClr>
                <a:schemeClr val="dk1"/>
              </a:buClr>
              <a:buSzPts val="2400"/>
              <a:buFont typeface="Arial"/>
              <a:buChar char="•"/>
            </a:pPr>
            <a:r>
              <a:rPr lang="en-US" sz="2400">
                <a:solidFill>
                  <a:schemeClr val="dk1"/>
                </a:solidFill>
                <a:latin typeface="Short Stack"/>
                <a:ea typeface="Short Stack"/>
                <a:cs typeface="Short Stack"/>
                <a:sym typeface="Short Stack"/>
              </a:rPr>
              <a:t>LSIC</a:t>
            </a:r>
            <a:endParaRPr/>
          </a:p>
          <a:p>
            <a:pPr marL="285750" marR="0" lvl="0" indent="-285750" algn="l" rtl="0">
              <a:spcBef>
                <a:spcPts val="0"/>
              </a:spcBef>
              <a:spcAft>
                <a:spcPts val="0"/>
              </a:spcAft>
              <a:buClr>
                <a:schemeClr val="dk1"/>
              </a:buClr>
              <a:buSzPts val="2400"/>
              <a:buFont typeface="Arial"/>
              <a:buChar char="•"/>
            </a:pPr>
            <a:r>
              <a:rPr lang="en-US" sz="2400">
                <a:solidFill>
                  <a:schemeClr val="dk1"/>
                </a:solidFill>
                <a:latin typeface="Short Stack"/>
                <a:ea typeface="Short Stack"/>
                <a:cs typeface="Short Stack"/>
                <a:sym typeface="Short Stack"/>
              </a:rPr>
              <a:t>PTO</a:t>
            </a:r>
            <a:endParaRPr/>
          </a:p>
          <a:p>
            <a:pPr marL="285750" marR="0" lvl="0" indent="-285750" algn="l" rtl="0">
              <a:spcBef>
                <a:spcPts val="0"/>
              </a:spcBef>
              <a:spcAft>
                <a:spcPts val="0"/>
              </a:spcAft>
              <a:buClr>
                <a:schemeClr val="dk1"/>
              </a:buClr>
              <a:buSzPts val="2400"/>
              <a:buFont typeface="Arial"/>
              <a:buChar char="•"/>
            </a:pPr>
            <a:r>
              <a:rPr lang="en-US" sz="2400">
                <a:solidFill>
                  <a:schemeClr val="dk1"/>
                </a:solidFill>
                <a:latin typeface="Short Stack"/>
                <a:ea typeface="Short Stack"/>
                <a:cs typeface="Short Stack"/>
                <a:sym typeface="Short Stack"/>
              </a:rPr>
              <a:t>Read alouds</a:t>
            </a:r>
            <a:endParaRPr sz="2400">
              <a:solidFill>
                <a:schemeClr val="dk1"/>
              </a:solidFill>
              <a:latin typeface="Short Stack"/>
              <a:ea typeface="Short Stack"/>
              <a:cs typeface="Short Stack"/>
              <a:sym typeface="Short Stack"/>
            </a:endParaRPr>
          </a:p>
          <a:p>
            <a:pPr marL="285750" marR="0" lvl="0" indent="-285750" algn="l" rtl="0">
              <a:spcBef>
                <a:spcPts val="0"/>
              </a:spcBef>
              <a:spcAft>
                <a:spcPts val="0"/>
              </a:spcAft>
              <a:buClr>
                <a:schemeClr val="dk1"/>
              </a:buClr>
              <a:buSzPts val="2400"/>
              <a:buFont typeface="Arial"/>
              <a:buChar char="•"/>
            </a:pPr>
            <a:r>
              <a:rPr lang="en-US" sz="2400">
                <a:solidFill>
                  <a:schemeClr val="dk1"/>
                </a:solidFill>
                <a:latin typeface="Short Stack"/>
                <a:ea typeface="Short Stack"/>
                <a:cs typeface="Short Stack"/>
                <a:sym typeface="Short Stack"/>
              </a:rPr>
              <a:t>Field Trip Chaperones</a:t>
            </a:r>
            <a:endParaRPr/>
          </a:p>
          <a:p>
            <a:pPr marL="285750" marR="0" lvl="0" indent="-285750" algn="l" rtl="0">
              <a:spcBef>
                <a:spcPts val="0"/>
              </a:spcBef>
              <a:spcAft>
                <a:spcPts val="0"/>
              </a:spcAft>
              <a:buClr>
                <a:schemeClr val="dk1"/>
              </a:buClr>
              <a:buSzPts val="2400"/>
              <a:buFont typeface="Arial"/>
              <a:buChar char="•"/>
            </a:pPr>
            <a:r>
              <a:rPr lang="en-US" sz="2400">
                <a:solidFill>
                  <a:schemeClr val="dk1"/>
                </a:solidFill>
                <a:latin typeface="Short Stack"/>
                <a:ea typeface="Short Stack"/>
                <a:cs typeface="Short Stack"/>
                <a:sym typeface="Short Stack"/>
              </a:rPr>
              <a:t>Awards Assemblies</a:t>
            </a:r>
            <a:endParaRPr/>
          </a:p>
          <a:p>
            <a:pPr marL="285750" marR="0" lvl="0" indent="-285750" algn="l" rtl="0">
              <a:spcBef>
                <a:spcPts val="0"/>
              </a:spcBef>
              <a:spcAft>
                <a:spcPts val="0"/>
              </a:spcAft>
              <a:buClr>
                <a:schemeClr val="dk1"/>
              </a:buClr>
              <a:buSzPts val="2400"/>
              <a:buFont typeface="Arial"/>
              <a:buChar char="•"/>
            </a:pPr>
            <a:r>
              <a:rPr lang="en-US" sz="2400">
                <a:solidFill>
                  <a:schemeClr val="dk1"/>
                </a:solidFill>
                <a:latin typeface="Short Stack"/>
                <a:ea typeface="Short Stack"/>
                <a:cs typeface="Short Stack"/>
                <a:sym typeface="Short Stack"/>
              </a:rPr>
              <a:t>Family Nights</a:t>
            </a:r>
            <a:endParaRPr/>
          </a:p>
          <a:p>
            <a:pPr marL="285750" marR="0" lvl="0" indent="-285750" algn="l" rtl="0">
              <a:spcBef>
                <a:spcPts val="0"/>
              </a:spcBef>
              <a:spcAft>
                <a:spcPts val="0"/>
              </a:spcAft>
              <a:buClr>
                <a:schemeClr val="dk1"/>
              </a:buClr>
              <a:buSzPts val="2400"/>
              <a:buFont typeface="Arial"/>
              <a:buChar char="•"/>
            </a:pPr>
            <a:r>
              <a:rPr lang="en-US" sz="2400">
                <a:solidFill>
                  <a:schemeClr val="dk1"/>
                </a:solidFill>
                <a:latin typeface="Short Stack"/>
                <a:ea typeface="Short Stack"/>
                <a:cs typeface="Short Stack"/>
                <a:sym typeface="Short Stack"/>
              </a:rPr>
              <a:t>Parent Trainings</a:t>
            </a:r>
            <a:endParaRPr/>
          </a:p>
          <a:p>
            <a:pPr marL="0" marR="0" lvl="0" indent="0" algn="l" rtl="0">
              <a:spcBef>
                <a:spcPts val="0"/>
              </a:spcBef>
              <a:spcAft>
                <a:spcPts val="0"/>
              </a:spcAft>
              <a:buNone/>
            </a:pPr>
            <a:endParaRPr sz="1800">
              <a:solidFill>
                <a:schemeClr val="dk1"/>
              </a:solidFill>
              <a:latin typeface="Twentieth Century"/>
              <a:ea typeface="Twentieth Century"/>
              <a:cs typeface="Twentieth Century"/>
              <a:sym typeface="Twentieth Century"/>
            </a:endParaRPr>
          </a:p>
        </p:txBody>
      </p:sp>
      <p:sp>
        <p:nvSpPr>
          <p:cNvPr id="207" name="Google Shape;207;p14"/>
          <p:cNvSpPr txBox="1"/>
          <p:nvPr/>
        </p:nvSpPr>
        <p:spPr>
          <a:xfrm>
            <a:off x="6481010" y="2502568"/>
            <a:ext cx="3769800" cy="2062500"/>
          </a:xfrm>
          <a:prstGeom prst="rect">
            <a:avLst/>
          </a:prstGeom>
          <a:noFill/>
          <a:ln>
            <a:noFill/>
          </a:ln>
        </p:spPr>
        <p:txBody>
          <a:bodyPr spcFirstLastPara="1" wrap="square" lIns="91425" tIns="45700" rIns="91425" bIns="45700" anchor="t" anchorCtr="0">
            <a:spAutoFit/>
          </a:bodyPr>
          <a:lstStyle/>
          <a:p>
            <a:pPr marL="342900" marR="0" lvl="0" indent="-342900" algn="l" rtl="0">
              <a:spcBef>
                <a:spcPts val="0"/>
              </a:spcBef>
              <a:spcAft>
                <a:spcPts val="0"/>
              </a:spcAft>
              <a:buClr>
                <a:schemeClr val="dk1"/>
              </a:buClr>
              <a:buSzPts val="2400"/>
              <a:buFont typeface="Arial"/>
              <a:buChar char="•"/>
            </a:pPr>
            <a:r>
              <a:rPr lang="en-US" sz="2400">
                <a:solidFill>
                  <a:schemeClr val="dk1"/>
                </a:solidFill>
                <a:latin typeface="Short Stack"/>
                <a:ea typeface="Short Stack"/>
                <a:cs typeface="Short Stack"/>
                <a:sym typeface="Short Stack"/>
              </a:rPr>
              <a:t>Student Assistance Team Meetings</a:t>
            </a:r>
            <a:endParaRPr/>
          </a:p>
          <a:p>
            <a:pPr marL="342900" marR="0" lvl="0" indent="-342900" algn="l" rtl="0">
              <a:spcBef>
                <a:spcPts val="0"/>
              </a:spcBef>
              <a:spcAft>
                <a:spcPts val="0"/>
              </a:spcAft>
              <a:buClr>
                <a:schemeClr val="dk1"/>
              </a:buClr>
              <a:buSzPts val="2400"/>
              <a:buFont typeface="Arial"/>
              <a:buChar char="•"/>
            </a:pPr>
            <a:r>
              <a:rPr lang="en-US" sz="2400">
                <a:solidFill>
                  <a:schemeClr val="dk1"/>
                </a:solidFill>
                <a:latin typeface="Short Stack"/>
                <a:ea typeface="Short Stack"/>
                <a:cs typeface="Short Stack"/>
                <a:sym typeface="Short Stack"/>
              </a:rPr>
              <a:t>Santa Shop</a:t>
            </a:r>
            <a:endParaRPr/>
          </a:p>
          <a:p>
            <a:pPr marL="457200" marR="0" lvl="0" indent="0" algn="l" rtl="0">
              <a:spcBef>
                <a:spcPts val="0"/>
              </a:spcBef>
              <a:spcAft>
                <a:spcPts val="0"/>
              </a:spcAft>
              <a:buNone/>
            </a:pPr>
            <a:endParaRPr/>
          </a:p>
          <a:p>
            <a:pPr marL="0" marR="0" lvl="0" indent="0" algn="l" rtl="0">
              <a:spcBef>
                <a:spcPts val="0"/>
              </a:spcBef>
              <a:spcAft>
                <a:spcPts val="0"/>
              </a:spcAft>
              <a:buNone/>
            </a:pPr>
            <a:endParaRPr sz="1800">
              <a:solidFill>
                <a:schemeClr val="dk1"/>
              </a:solidFill>
              <a:latin typeface="Twentieth Century"/>
              <a:ea typeface="Twentieth Century"/>
              <a:cs typeface="Twentieth Century"/>
              <a:sym typeface="Twentieth Century"/>
            </a:endParaRPr>
          </a:p>
        </p:txBody>
      </p:sp>
      <p:pic>
        <p:nvPicPr>
          <p:cNvPr id="2" name="Audio 1">
            <a:hlinkClick r:id="" action="ppaction://media"/>
            <a:extLst>
              <a:ext uri="{FF2B5EF4-FFF2-40B4-BE49-F238E27FC236}">
                <a16:creationId xmlns:a16="http://schemas.microsoft.com/office/drawing/2014/main" id="{D9C17338-8F16-0C36-996D-BCCEDAD0CFBD}"/>
              </a:ext>
            </a:extLst>
          </p:cNvPr>
          <p:cNvPicPr>
            <a:picLocks noChangeAspect="1"/>
          </p:cNvPicPr>
          <p:nvPr>
            <a:audioFile r:link="rId2"/>
            <p:extLst>
              <p:ext uri="{DAA4B4D4-6D71-4841-9C94-3DE7FCFB9230}">
                <p14:media xmlns:p14="http://schemas.microsoft.com/office/powerpoint/2010/main" r:embed="rId1"/>
              </p:ext>
            </p:extLst>
          </p:nvPr>
        </p:nvPicPr>
        <p:blipFill>
          <a:blip r:embed="rId5"/>
          <a:stretch>
            <a:fillRect/>
          </a:stretch>
        </p:blipFill>
        <p:spPr>
          <a:xfrm>
            <a:off x="11226800" y="5892800"/>
            <a:ext cx="812800" cy="812800"/>
          </a:xfrm>
          <a:prstGeom prst="rect">
            <a:avLst/>
          </a:prstGeom>
        </p:spPr>
      </p:pic>
    </p:spTree>
  </p:cSld>
  <p:clrMapOvr>
    <a:masterClrMapping/>
  </p:clrMapOvr>
  <mc:AlternateContent xmlns:mc="http://schemas.openxmlformats.org/markup-compatibility/2006">
    <mc:Choice xmlns:p14="http://schemas.microsoft.com/office/powerpoint/2010/main" Requires="p14">
      <p:transition spd="slow" p14:dur="2000" advTm="49525"/>
    </mc:Choice>
    <mc:Fallback>
      <p:transition spd="slow" advTm="49525"/>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afterEffect">
                                  <p:stCondLst>
                                    <p:cond delay="0"/>
                                  </p:stCondLst>
                                  <p:childTnLst>
                                    <p:cmd type="call" cmd="playFrom(0.0)">
                                      <p:cBhvr>
                                        <p:cTn id="6" dur="1" fill="hold"/>
                                        <p:tgtEl>
                                          <p:spTgt spid="2"/>
                                        </p:tgtEl>
                                      </p:cBhvr>
                                    </p:cmd>
                                  </p:childTnLst>
                                </p:cTn>
                              </p:par>
                            </p:childTnLst>
                          </p:cTn>
                        </p:par>
                      </p:childTnLst>
                    </p:cTn>
                  </p:par>
                </p:childTnLst>
              </p:cTn>
              <p:prevCondLst>
                <p:cond evt="onPrev" delay="0">
                  <p:tgtEl>
                    <p:sldTgt/>
                  </p:tgtEl>
                </p:cond>
              </p:prevCondLst>
              <p:nextCondLst>
                <p:cond evt="onNext" delay="0">
                  <p:tgtEl>
                    <p:sldTgt/>
                  </p:tgtEl>
                </p:cond>
              </p:nextCondLst>
            </p:seq>
            <p:audio isNarration="1">
              <p:cMediaNode vol="80000" showWhenStopped="0">
                <p:cTn id="7" fill="hold" display="0">
                  <p:stCondLst>
                    <p:cond delay="indefinite"/>
                  </p:stCondLst>
                  <p:endCondLst>
                    <p:cond evt="onStopAudio" delay="0">
                      <p:tgtEl>
                        <p:sldTgt/>
                      </p:tgtEl>
                    </p:cond>
                  </p:endCondLst>
                </p:cTn>
                <p:tgtEl>
                  <p:spTgt spid="2"/>
                </p:tgtEl>
              </p:cMediaNode>
            </p:audio>
          </p:childTnLst>
        </p:cTn>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112"/>
        <p:cNvGrpSpPr/>
        <p:nvPr/>
      </p:nvGrpSpPr>
      <p:grpSpPr>
        <a:xfrm>
          <a:off x="0" y="0"/>
          <a:ext cx="0" cy="0"/>
          <a:chOff x="0" y="0"/>
          <a:chExt cx="0" cy="0"/>
        </a:xfrm>
      </p:grpSpPr>
      <p:sp>
        <p:nvSpPr>
          <p:cNvPr id="113" name="Google Shape;113;p2"/>
          <p:cNvSpPr/>
          <p:nvPr/>
        </p:nvSpPr>
        <p:spPr>
          <a:xfrm rot="-6830277">
            <a:off x="313490" y="-3589021"/>
            <a:ext cx="11423591" cy="13929353"/>
          </a:xfrm>
          <a:custGeom>
            <a:avLst/>
            <a:gdLst/>
            <a:ahLst/>
            <a:cxnLst/>
            <a:rect l="l" t="t" r="r" b="b"/>
            <a:pathLst>
              <a:path w="11423591" h="13929353" extrusionOk="0">
                <a:moveTo>
                  <a:pt x="54118" y="10887669"/>
                </a:moveTo>
                <a:cubicBezTo>
                  <a:pt x="54717" y="10882815"/>
                  <a:pt x="53316" y="10877910"/>
                  <a:pt x="52003" y="10872806"/>
                </a:cubicBezTo>
                <a:cubicBezTo>
                  <a:pt x="45474" y="10878969"/>
                  <a:pt x="39519" y="10884910"/>
                  <a:pt x="32990" y="10891073"/>
                </a:cubicBezTo>
                <a:cubicBezTo>
                  <a:pt x="36665" y="10894601"/>
                  <a:pt x="40560" y="10898703"/>
                  <a:pt x="44235" y="10902231"/>
                </a:cubicBezTo>
                <a:cubicBezTo>
                  <a:pt x="50921" y="10897328"/>
                  <a:pt x="53519" y="10892523"/>
                  <a:pt x="54118" y="10887669"/>
                </a:cubicBezTo>
                <a:close/>
                <a:moveTo>
                  <a:pt x="2360069" y="5721546"/>
                </a:moveTo>
                <a:cubicBezTo>
                  <a:pt x="2366024" y="5705646"/>
                  <a:pt x="2362120" y="5687000"/>
                  <a:pt x="2340222" y="5683759"/>
                </a:cubicBezTo>
                <a:cubicBezTo>
                  <a:pt x="2321306" y="5692085"/>
                  <a:pt x="2313177" y="5722337"/>
                  <a:pt x="2320777" y="5742855"/>
                </a:cubicBezTo>
                <a:cubicBezTo>
                  <a:pt x="2338305" y="5750599"/>
                  <a:pt x="2354115" y="5737446"/>
                  <a:pt x="2360069" y="5721546"/>
                </a:cubicBezTo>
                <a:close/>
                <a:moveTo>
                  <a:pt x="111393" y="10820088"/>
                </a:moveTo>
                <a:cubicBezTo>
                  <a:pt x="112512" y="10815671"/>
                  <a:pt x="112520" y="10811211"/>
                  <a:pt x="111054" y="10806991"/>
                </a:cubicBezTo>
                <a:cubicBezTo>
                  <a:pt x="97514" y="10821486"/>
                  <a:pt x="75799" y="10836177"/>
                  <a:pt x="81173" y="10850933"/>
                </a:cubicBezTo>
                <a:cubicBezTo>
                  <a:pt x="94687" y="10846190"/>
                  <a:pt x="108036" y="10833337"/>
                  <a:pt x="111393" y="10820088"/>
                </a:cubicBezTo>
                <a:close/>
                <a:moveTo>
                  <a:pt x="1313152" y="8130955"/>
                </a:moveTo>
                <a:cubicBezTo>
                  <a:pt x="1323201" y="8116832"/>
                  <a:pt x="1299013" y="8096149"/>
                  <a:pt x="1291808" y="8116764"/>
                </a:cubicBezTo>
                <a:cubicBezTo>
                  <a:pt x="1304990" y="8119256"/>
                  <a:pt x="1304389" y="8127083"/>
                  <a:pt x="1313152" y="8130955"/>
                </a:cubicBezTo>
                <a:close/>
                <a:moveTo>
                  <a:pt x="1303220" y="8196534"/>
                </a:moveTo>
                <a:cubicBezTo>
                  <a:pt x="1301886" y="8193088"/>
                  <a:pt x="1288944" y="8179279"/>
                  <a:pt x="1283304" y="8187734"/>
                </a:cubicBezTo>
                <a:cubicBezTo>
                  <a:pt x="1291529" y="8188512"/>
                  <a:pt x="1295107" y="8206276"/>
                  <a:pt x="1303220" y="8196534"/>
                </a:cubicBezTo>
                <a:close/>
                <a:moveTo>
                  <a:pt x="153283" y="10805933"/>
                </a:moveTo>
                <a:cubicBezTo>
                  <a:pt x="154336" y="10802573"/>
                  <a:pt x="154092" y="10799222"/>
                  <a:pt x="151645" y="10795878"/>
                </a:cubicBezTo>
                <a:cubicBezTo>
                  <a:pt x="140401" y="10809483"/>
                  <a:pt x="114928" y="10822989"/>
                  <a:pt x="133291" y="10836341"/>
                </a:cubicBezTo>
                <a:cubicBezTo>
                  <a:pt x="135294" y="10826155"/>
                  <a:pt x="150124" y="10816010"/>
                  <a:pt x="153283" y="10805933"/>
                </a:cubicBezTo>
                <a:close/>
                <a:moveTo>
                  <a:pt x="1331551" y="8152887"/>
                </a:moveTo>
                <a:cubicBezTo>
                  <a:pt x="1321138" y="8143050"/>
                  <a:pt x="1309178" y="8133483"/>
                  <a:pt x="1291874" y="8126313"/>
                </a:cubicBezTo>
                <a:cubicBezTo>
                  <a:pt x="1291163" y="8144085"/>
                  <a:pt x="1308431" y="8154571"/>
                  <a:pt x="1326272" y="8164834"/>
                </a:cubicBezTo>
                <a:close/>
                <a:moveTo>
                  <a:pt x="91632" y="10965078"/>
                </a:moveTo>
                <a:cubicBezTo>
                  <a:pt x="91808" y="10964680"/>
                  <a:pt x="88180" y="10962125"/>
                  <a:pt x="87958" y="10961550"/>
                </a:cubicBezTo>
                <a:cubicBezTo>
                  <a:pt x="85990" y="10924014"/>
                  <a:pt x="77044" y="10986252"/>
                  <a:pt x="91632" y="10965078"/>
                </a:cubicBezTo>
                <a:close/>
                <a:moveTo>
                  <a:pt x="1352777" y="8115622"/>
                </a:moveTo>
                <a:cubicBezTo>
                  <a:pt x="1350952" y="8110055"/>
                  <a:pt x="1334445" y="8103237"/>
                  <a:pt x="1329740" y="8114962"/>
                </a:cubicBezTo>
                <a:cubicBezTo>
                  <a:pt x="1339523" y="8119760"/>
                  <a:pt x="1348110" y="8124031"/>
                  <a:pt x="1352777" y="8115622"/>
                </a:cubicBezTo>
                <a:close/>
                <a:moveTo>
                  <a:pt x="1326258" y="8197193"/>
                </a:moveTo>
                <a:cubicBezTo>
                  <a:pt x="1329774" y="8168761"/>
                  <a:pt x="1289606" y="8140066"/>
                  <a:pt x="1265892" y="8133395"/>
                </a:cubicBezTo>
                <a:cubicBezTo>
                  <a:pt x="1284865" y="8155106"/>
                  <a:pt x="1306136" y="8175927"/>
                  <a:pt x="1326258" y="8197193"/>
                </a:cubicBezTo>
                <a:close/>
                <a:moveTo>
                  <a:pt x="4298665" y="1505634"/>
                </a:moveTo>
                <a:cubicBezTo>
                  <a:pt x="4300668" y="1499295"/>
                  <a:pt x="4301112" y="1493151"/>
                  <a:pt x="4297693" y="1489196"/>
                </a:cubicBezTo>
                <a:cubicBezTo>
                  <a:pt x="4295690" y="1495536"/>
                  <a:pt x="4287321" y="1504500"/>
                  <a:pt x="4298665" y="1505634"/>
                </a:cubicBezTo>
                <a:close/>
                <a:moveTo>
                  <a:pt x="1319270" y="8255029"/>
                </a:moveTo>
                <a:cubicBezTo>
                  <a:pt x="1321064" y="8227264"/>
                  <a:pt x="1301035" y="8207943"/>
                  <a:pt x="1277959" y="8190132"/>
                </a:cubicBezTo>
                <a:cubicBezTo>
                  <a:pt x="1266762" y="8204699"/>
                  <a:pt x="1286520" y="8202006"/>
                  <a:pt x="1292375" y="8210304"/>
                </a:cubicBezTo>
                <a:cubicBezTo>
                  <a:pt x="1302844" y="8225401"/>
                  <a:pt x="1302514" y="8255241"/>
                  <a:pt x="1319270" y="8255029"/>
                </a:cubicBezTo>
                <a:close/>
                <a:moveTo>
                  <a:pt x="1365898" y="8149500"/>
                </a:moveTo>
                <a:cubicBezTo>
                  <a:pt x="1349307" y="8145026"/>
                  <a:pt x="1341116" y="8120464"/>
                  <a:pt x="1324638" y="8126510"/>
                </a:cubicBezTo>
                <a:cubicBezTo>
                  <a:pt x="1333819" y="8139134"/>
                  <a:pt x="1337655" y="8154156"/>
                  <a:pt x="1360795" y="8161049"/>
                </a:cubicBezTo>
                <a:close/>
                <a:moveTo>
                  <a:pt x="1393574" y="8128887"/>
                </a:moveTo>
                <a:cubicBezTo>
                  <a:pt x="1389497" y="8125182"/>
                  <a:pt x="1387718" y="8120589"/>
                  <a:pt x="1390710" y="8113818"/>
                </a:cubicBezTo>
                <a:cubicBezTo>
                  <a:pt x="1379918" y="8112382"/>
                  <a:pt x="1367042" y="8108121"/>
                  <a:pt x="1358520" y="8113399"/>
                </a:cubicBezTo>
                <a:cubicBezTo>
                  <a:pt x="1373249" y="8115623"/>
                  <a:pt x="1379930" y="8137138"/>
                  <a:pt x="1393574" y="8128887"/>
                </a:cubicBezTo>
                <a:close/>
                <a:moveTo>
                  <a:pt x="139763" y="10969202"/>
                </a:moveTo>
                <a:cubicBezTo>
                  <a:pt x="117810" y="10949978"/>
                  <a:pt x="99102" y="10941712"/>
                  <a:pt x="96009" y="10917488"/>
                </a:cubicBezTo>
                <a:cubicBezTo>
                  <a:pt x="84742" y="10918224"/>
                  <a:pt x="73758" y="10904323"/>
                  <a:pt x="62652" y="10920845"/>
                </a:cubicBezTo>
                <a:cubicBezTo>
                  <a:pt x="87437" y="10942272"/>
                  <a:pt x="121385" y="10972034"/>
                  <a:pt x="139763" y="10969202"/>
                </a:cubicBezTo>
                <a:close/>
                <a:moveTo>
                  <a:pt x="1402645" y="8151458"/>
                </a:moveTo>
                <a:cubicBezTo>
                  <a:pt x="1383090" y="8146150"/>
                  <a:pt x="1379791" y="8134221"/>
                  <a:pt x="1366951" y="8126643"/>
                </a:cubicBezTo>
                <a:cubicBezTo>
                  <a:pt x="1363054" y="8143008"/>
                  <a:pt x="1376384" y="8152706"/>
                  <a:pt x="1393383" y="8161645"/>
                </a:cubicBezTo>
                <a:cubicBezTo>
                  <a:pt x="1395494" y="8156866"/>
                  <a:pt x="1400626" y="8158181"/>
                  <a:pt x="1402645" y="8151458"/>
                </a:cubicBezTo>
                <a:close/>
                <a:moveTo>
                  <a:pt x="480283" y="10245267"/>
                </a:moveTo>
                <a:cubicBezTo>
                  <a:pt x="481523" y="10244210"/>
                  <a:pt x="482026" y="10242533"/>
                  <a:pt x="481115" y="10239754"/>
                </a:cubicBezTo>
                <a:cubicBezTo>
                  <a:pt x="477278" y="10240910"/>
                  <a:pt x="471009" y="10240041"/>
                  <a:pt x="471194" y="10243924"/>
                </a:cubicBezTo>
                <a:cubicBezTo>
                  <a:pt x="472960" y="10244229"/>
                  <a:pt x="475300" y="10244312"/>
                  <a:pt x="475041" y="10247049"/>
                </a:cubicBezTo>
                <a:cubicBezTo>
                  <a:pt x="477070" y="10246757"/>
                  <a:pt x="479045" y="10246323"/>
                  <a:pt x="480283" y="10245267"/>
                </a:cubicBezTo>
                <a:close/>
                <a:moveTo>
                  <a:pt x="1701976" y="7480558"/>
                </a:moveTo>
                <a:cubicBezTo>
                  <a:pt x="1697071" y="7475541"/>
                  <a:pt x="1702393" y="7468869"/>
                  <a:pt x="1697663" y="7463454"/>
                </a:cubicBezTo>
                <a:cubicBezTo>
                  <a:pt x="1687620" y="7468991"/>
                  <a:pt x="1695194" y="7485161"/>
                  <a:pt x="1701976" y="7480558"/>
                </a:cubicBezTo>
                <a:close/>
                <a:moveTo>
                  <a:pt x="4757899" y="566475"/>
                </a:moveTo>
                <a:cubicBezTo>
                  <a:pt x="4761687" y="560059"/>
                  <a:pt x="4763529" y="553734"/>
                  <a:pt x="4759757" y="548261"/>
                </a:cubicBezTo>
                <a:cubicBezTo>
                  <a:pt x="4752876" y="555214"/>
                  <a:pt x="4755101" y="560955"/>
                  <a:pt x="4757899" y="566475"/>
                </a:cubicBezTo>
                <a:close/>
                <a:moveTo>
                  <a:pt x="1690443" y="7512034"/>
                </a:moveTo>
                <a:cubicBezTo>
                  <a:pt x="1689584" y="7502156"/>
                  <a:pt x="1692783" y="7491695"/>
                  <a:pt x="1681872" y="7483074"/>
                </a:cubicBezTo>
                <a:cubicBezTo>
                  <a:pt x="1675496" y="7492131"/>
                  <a:pt x="1679994" y="7513116"/>
                  <a:pt x="1690443" y="7512034"/>
                </a:cubicBezTo>
                <a:close/>
                <a:moveTo>
                  <a:pt x="4778621" y="522809"/>
                </a:moveTo>
                <a:cubicBezTo>
                  <a:pt x="4776805" y="521531"/>
                  <a:pt x="4774989" y="520253"/>
                  <a:pt x="4773572" y="519151"/>
                </a:cubicBezTo>
                <a:cubicBezTo>
                  <a:pt x="4771896" y="520789"/>
                  <a:pt x="4770617" y="522604"/>
                  <a:pt x="4769914" y="524196"/>
                </a:cubicBezTo>
                <a:cubicBezTo>
                  <a:pt x="4771331" y="525299"/>
                  <a:pt x="4773147" y="526577"/>
                  <a:pt x="4774963" y="527855"/>
                </a:cubicBezTo>
                <a:cubicBezTo>
                  <a:pt x="4776065" y="526438"/>
                  <a:pt x="4777344" y="524624"/>
                  <a:pt x="4778621" y="522809"/>
                </a:cubicBezTo>
                <a:close/>
                <a:moveTo>
                  <a:pt x="1421098" y="8122084"/>
                </a:moveTo>
                <a:cubicBezTo>
                  <a:pt x="1421560" y="8121173"/>
                  <a:pt x="1420854" y="8119404"/>
                  <a:pt x="1418128" y="8116414"/>
                </a:cubicBezTo>
                <a:cubicBezTo>
                  <a:pt x="1416090" y="8114561"/>
                  <a:pt x="1409060" y="8114311"/>
                  <a:pt x="1408402" y="8116877"/>
                </a:cubicBezTo>
                <a:cubicBezTo>
                  <a:pt x="1407812" y="8119829"/>
                  <a:pt x="1419712" y="8124819"/>
                  <a:pt x="1421098" y="8122084"/>
                </a:cubicBezTo>
                <a:close/>
                <a:moveTo>
                  <a:pt x="4703619" y="703334"/>
                </a:moveTo>
                <a:cubicBezTo>
                  <a:pt x="4699475" y="690083"/>
                  <a:pt x="4727704" y="660679"/>
                  <a:pt x="4710361" y="656823"/>
                </a:cubicBezTo>
                <a:cubicBezTo>
                  <a:pt x="4710309" y="672028"/>
                  <a:pt x="4686830" y="690682"/>
                  <a:pt x="4703619" y="703334"/>
                </a:cubicBezTo>
                <a:close/>
                <a:moveTo>
                  <a:pt x="4692417" y="734075"/>
                </a:moveTo>
                <a:cubicBezTo>
                  <a:pt x="4689137" y="730722"/>
                  <a:pt x="4690896" y="726741"/>
                  <a:pt x="4688588" y="723342"/>
                </a:cubicBezTo>
                <a:cubicBezTo>
                  <a:pt x="4679586" y="730785"/>
                  <a:pt x="4684563" y="741074"/>
                  <a:pt x="4692417" y="734075"/>
                </a:cubicBezTo>
                <a:close/>
                <a:moveTo>
                  <a:pt x="4064462" y="2155562"/>
                </a:moveTo>
                <a:cubicBezTo>
                  <a:pt x="4067262" y="2144933"/>
                  <a:pt x="4061645" y="2130238"/>
                  <a:pt x="4043508" y="2132367"/>
                </a:cubicBezTo>
                <a:cubicBezTo>
                  <a:pt x="4031923" y="2139938"/>
                  <a:pt x="4046503" y="2146795"/>
                  <a:pt x="4034917" y="2154366"/>
                </a:cubicBezTo>
                <a:cubicBezTo>
                  <a:pt x="4050446" y="2172756"/>
                  <a:pt x="4061663" y="2166192"/>
                  <a:pt x="4064462" y="2155562"/>
                </a:cubicBezTo>
                <a:close/>
                <a:moveTo>
                  <a:pt x="4741512" y="624309"/>
                </a:moveTo>
                <a:cubicBezTo>
                  <a:pt x="4742148" y="622330"/>
                  <a:pt x="4741668" y="620452"/>
                  <a:pt x="4738569" y="618845"/>
                </a:cubicBezTo>
                <a:cubicBezTo>
                  <a:pt x="4735087" y="623492"/>
                  <a:pt x="4735449" y="626984"/>
                  <a:pt x="4737756" y="630382"/>
                </a:cubicBezTo>
                <a:cubicBezTo>
                  <a:pt x="4739122" y="628369"/>
                  <a:pt x="4740875" y="626288"/>
                  <a:pt x="4741512" y="624309"/>
                </a:cubicBezTo>
                <a:close/>
                <a:moveTo>
                  <a:pt x="483641" y="10264152"/>
                </a:moveTo>
                <a:cubicBezTo>
                  <a:pt x="483326" y="10261638"/>
                  <a:pt x="483233" y="10259697"/>
                  <a:pt x="482919" y="10257182"/>
                </a:cubicBezTo>
                <a:cubicBezTo>
                  <a:pt x="477889" y="10257810"/>
                  <a:pt x="475282" y="10256183"/>
                  <a:pt x="472101" y="10254778"/>
                </a:cubicBezTo>
                <a:cubicBezTo>
                  <a:pt x="471898" y="10262765"/>
                  <a:pt x="473896" y="10267924"/>
                  <a:pt x="480516" y="10267999"/>
                </a:cubicBezTo>
                <a:cubicBezTo>
                  <a:pt x="480423" y="10266056"/>
                  <a:pt x="480506" y="10263718"/>
                  <a:pt x="483641" y="10264152"/>
                </a:cubicBezTo>
                <a:close/>
                <a:moveTo>
                  <a:pt x="4310772" y="1602867"/>
                </a:moveTo>
                <a:cubicBezTo>
                  <a:pt x="4312436" y="1584151"/>
                  <a:pt x="4293879" y="1576006"/>
                  <a:pt x="4283309" y="1568443"/>
                </a:cubicBezTo>
                <a:cubicBezTo>
                  <a:pt x="4282108" y="1585032"/>
                  <a:pt x="4302428" y="1585893"/>
                  <a:pt x="4310772" y="1602867"/>
                </a:cubicBezTo>
                <a:close/>
                <a:moveTo>
                  <a:pt x="4305493" y="1616072"/>
                </a:moveTo>
                <a:cubicBezTo>
                  <a:pt x="4299927" y="1607637"/>
                  <a:pt x="4300114" y="1596533"/>
                  <a:pt x="4289455" y="1590199"/>
                </a:cubicBezTo>
                <a:cubicBezTo>
                  <a:pt x="4286918" y="1603911"/>
                  <a:pt x="4294612" y="1612809"/>
                  <a:pt x="4297783" y="1624467"/>
                </a:cubicBezTo>
                <a:cubicBezTo>
                  <a:pt x="4299652" y="1619970"/>
                  <a:pt x="4302573" y="1618021"/>
                  <a:pt x="4305493" y="1616072"/>
                </a:cubicBezTo>
                <a:close/>
                <a:moveTo>
                  <a:pt x="4773655" y="558565"/>
                </a:moveTo>
                <a:cubicBezTo>
                  <a:pt x="4774474" y="554287"/>
                  <a:pt x="4773116" y="550356"/>
                  <a:pt x="4768465" y="546874"/>
                </a:cubicBezTo>
                <a:cubicBezTo>
                  <a:pt x="4764993" y="555809"/>
                  <a:pt x="4761697" y="564346"/>
                  <a:pt x="4765784" y="572338"/>
                </a:cubicBezTo>
                <a:cubicBezTo>
                  <a:pt x="4769840" y="567468"/>
                  <a:pt x="4772836" y="562843"/>
                  <a:pt x="4773655" y="558565"/>
                </a:cubicBezTo>
                <a:close/>
                <a:moveTo>
                  <a:pt x="1719706" y="7481268"/>
                </a:moveTo>
                <a:cubicBezTo>
                  <a:pt x="1710856" y="7466909"/>
                  <a:pt x="1721935" y="7450431"/>
                  <a:pt x="1709427" y="7436830"/>
                </a:cubicBezTo>
                <a:cubicBezTo>
                  <a:pt x="1702487" y="7450387"/>
                  <a:pt x="1708868" y="7486453"/>
                  <a:pt x="1719706" y="7481268"/>
                </a:cubicBezTo>
                <a:close/>
                <a:moveTo>
                  <a:pt x="4803068" y="504523"/>
                </a:moveTo>
                <a:cubicBezTo>
                  <a:pt x="4803789" y="498715"/>
                  <a:pt x="4801875" y="493349"/>
                  <a:pt x="4796094" y="488653"/>
                </a:cubicBezTo>
                <a:cubicBezTo>
                  <a:pt x="4790816" y="500597"/>
                  <a:pt x="4789429" y="512357"/>
                  <a:pt x="4794230" y="523044"/>
                </a:cubicBezTo>
                <a:cubicBezTo>
                  <a:pt x="4798990" y="516581"/>
                  <a:pt x="4802347" y="510331"/>
                  <a:pt x="4803068" y="504523"/>
                </a:cubicBezTo>
                <a:close/>
                <a:moveTo>
                  <a:pt x="4327030" y="1583051"/>
                </a:moveTo>
                <a:cubicBezTo>
                  <a:pt x="4325782" y="1557637"/>
                  <a:pt x="4310901" y="1537098"/>
                  <a:pt x="4292815" y="1518179"/>
                </a:cubicBezTo>
                <a:cubicBezTo>
                  <a:pt x="4278864" y="1536002"/>
                  <a:pt x="4334189" y="1578013"/>
                  <a:pt x="4305107" y="1561691"/>
                </a:cubicBezTo>
                <a:cubicBezTo>
                  <a:pt x="4301938" y="1571343"/>
                  <a:pt x="4305134" y="1578369"/>
                  <a:pt x="4315971" y="1582246"/>
                </a:cubicBezTo>
                <a:cubicBezTo>
                  <a:pt x="4319149" y="1563948"/>
                  <a:pt x="4315998" y="1577616"/>
                  <a:pt x="4327030" y="1583051"/>
                </a:cubicBezTo>
                <a:close/>
                <a:moveTo>
                  <a:pt x="1734066" y="7451992"/>
                </a:moveTo>
                <a:cubicBezTo>
                  <a:pt x="1727655" y="7443934"/>
                  <a:pt x="1736544" y="7434563"/>
                  <a:pt x="1725901" y="7427486"/>
                </a:cubicBezTo>
                <a:cubicBezTo>
                  <a:pt x="1722168" y="7434860"/>
                  <a:pt x="1723884" y="7454617"/>
                  <a:pt x="1734066" y="7451992"/>
                </a:cubicBezTo>
                <a:close/>
                <a:moveTo>
                  <a:pt x="4854368" y="394482"/>
                </a:moveTo>
                <a:cubicBezTo>
                  <a:pt x="4858155" y="388066"/>
                  <a:pt x="4859997" y="381742"/>
                  <a:pt x="4856225" y="376268"/>
                </a:cubicBezTo>
                <a:cubicBezTo>
                  <a:pt x="4850493" y="382777"/>
                  <a:pt x="4845557" y="389637"/>
                  <a:pt x="4854368" y="394482"/>
                </a:cubicBezTo>
                <a:close/>
                <a:moveTo>
                  <a:pt x="4483870" y="1233762"/>
                </a:moveTo>
                <a:cubicBezTo>
                  <a:pt x="4486166" y="1219106"/>
                  <a:pt x="4474127" y="1210509"/>
                  <a:pt x="4467511" y="1199528"/>
                </a:cubicBezTo>
                <a:cubicBezTo>
                  <a:pt x="4463611" y="1214994"/>
                  <a:pt x="4477253" y="1222781"/>
                  <a:pt x="4483870" y="1233762"/>
                </a:cubicBezTo>
                <a:close/>
                <a:moveTo>
                  <a:pt x="3070742" y="4432361"/>
                </a:moveTo>
                <a:cubicBezTo>
                  <a:pt x="3079299" y="4421422"/>
                  <a:pt x="3076408" y="4409495"/>
                  <a:pt x="3077236" y="4397623"/>
                </a:cubicBezTo>
                <a:cubicBezTo>
                  <a:pt x="3071578" y="4408912"/>
                  <a:pt x="3064953" y="4420085"/>
                  <a:pt x="3070742" y="4432361"/>
                </a:cubicBezTo>
                <a:close/>
                <a:moveTo>
                  <a:pt x="4006027" y="2317419"/>
                </a:moveTo>
                <a:cubicBezTo>
                  <a:pt x="4013947" y="2311753"/>
                  <a:pt x="4013311" y="2290514"/>
                  <a:pt x="4002606" y="2295299"/>
                </a:cubicBezTo>
                <a:cubicBezTo>
                  <a:pt x="4008262" y="2302603"/>
                  <a:pt x="4000371" y="2310116"/>
                  <a:pt x="4006027" y="2317419"/>
                </a:cubicBezTo>
                <a:close/>
                <a:moveTo>
                  <a:pt x="4702516" y="741392"/>
                </a:moveTo>
                <a:cubicBezTo>
                  <a:pt x="4699541" y="736271"/>
                  <a:pt x="4705051" y="729189"/>
                  <a:pt x="4700131" y="724159"/>
                </a:cubicBezTo>
                <a:cubicBezTo>
                  <a:pt x="4692407" y="729788"/>
                  <a:pt x="4694522" y="745474"/>
                  <a:pt x="4702516" y="741392"/>
                </a:cubicBezTo>
                <a:close/>
                <a:moveTo>
                  <a:pt x="4812287" y="492953"/>
                </a:moveTo>
                <a:cubicBezTo>
                  <a:pt x="4823049" y="481528"/>
                  <a:pt x="4818931" y="460674"/>
                  <a:pt x="4809908" y="459543"/>
                </a:cubicBezTo>
                <a:cubicBezTo>
                  <a:pt x="4813338" y="470100"/>
                  <a:pt x="4800326" y="483385"/>
                  <a:pt x="4812287" y="492953"/>
                </a:cubicBezTo>
                <a:close/>
                <a:moveTo>
                  <a:pt x="1707894" y="7523047"/>
                </a:moveTo>
                <a:cubicBezTo>
                  <a:pt x="1709276" y="7518307"/>
                  <a:pt x="1708154" y="7514397"/>
                  <a:pt x="1703147" y="7513372"/>
                </a:cubicBezTo>
                <a:cubicBezTo>
                  <a:pt x="1709290" y="7519886"/>
                  <a:pt x="1695459" y="7527548"/>
                  <a:pt x="1691071" y="7517061"/>
                </a:cubicBezTo>
                <a:cubicBezTo>
                  <a:pt x="1683189" y="7523077"/>
                  <a:pt x="1691929" y="7526939"/>
                  <a:pt x="1687928" y="7532770"/>
                </a:cubicBezTo>
                <a:cubicBezTo>
                  <a:pt x="1680703" y="7536227"/>
                  <a:pt x="1671945" y="7523809"/>
                  <a:pt x="1665172" y="7532690"/>
                </a:cubicBezTo>
                <a:cubicBezTo>
                  <a:pt x="1677068" y="7558963"/>
                  <a:pt x="1703747" y="7537267"/>
                  <a:pt x="1707894" y="7523047"/>
                </a:cubicBezTo>
                <a:close/>
                <a:moveTo>
                  <a:pt x="4495079" y="1215431"/>
                </a:moveTo>
                <a:cubicBezTo>
                  <a:pt x="4491134" y="1210203"/>
                  <a:pt x="4489166" y="1203266"/>
                  <a:pt x="4483289" y="1199132"/>
                </a:cubicBezTo>
                <a:cubicBezTo>
                  <a:pt x="4478125" y="1206477"/>
                  <a:pt x="4486888" y="1221938"/>
                  <a:pt x="4495079" y="1215431"/>
                </a:cubicBezTo>
                <a:close/>
                <a:moveTo>
                  <a:pt x="4393499" y="1445522"/>
                </a:moveTo>
                <a:cubicBezTo>
                  <a:pt x="4387461" y="1437208"/>
                  <a:pt x="4383498" y="1427963"/>
                  <a:pt x="4378462" y="1419143"/>
                </a:cubicBezTo>
                <a:lnTo>
                  <a:pt x="4368802" y="1408420"/>
                </a:lnTo>
                <a:lnTo>
                  <a:pt x="4356988" y="1395306"/>
                </a:lnTo>
                <a:cubicBezTo>
                  <a:pt x="4357093" y="1400255"/>
                  <a:pt x="4358484" y="1405568"/>
                  <a:pt x="4360748" y="1410828"/>
                </a:cubicBezTo>
                <a:lnTo>
                  <a:pt x="4362324" y="1413493"/>
                </a:lnTo>
                <a:lnTo>
                  <a:pt x="4369741" y="1426036"/>
                </a:lnTo>
                <a:cubicBezTo>
                  <a:pt x="4376930" y="1435515"/>
                  <a:pt x="4385953" y="1443120"/>
                  <a:pt x="4393499" y="1445522"/>
                </a:cubicBezTo>
                <a:close/>
                <a:moveTo>
                  <a:pt x="4436971" y="1352642"/>
                </a:moveTo>
                <a:cubicBezTo>
                  <a:pt x="4437754" y="1337567"/>
                  <a:pt x="4424610" y="1314375"/>
                  <a:pt x="4410719" y="1314291"/>
                </a:cubicBezTo>
                <a:cubicBezTo>
                  <a:pt x="4413952" y="1329350"/>
                  <a:pt x="4426428" y="1340449"/>
                  <a:pt x="4436971" y="1352642"/>
                </a:cubicBezTo>
                <a:close/>
                <a:moveTo>
                  <a:pt x="4834534" y="453649"/>
                </a:moveTo>
                <a:cubicBezTo>
                  <a:pt x="4835177" y="449769"/>
                  <a:pt x="4834129" y="446213"/>
                  <a:pt x="4829988" y="443194"/>
                </a:cubicBezTo>
                <a:cubicBezTo>
                  <a:pt x="4825497" y="451202"/>
                  <a:pt x="4824896" y="459027"/>
                  <a:pt x="4828937" y="466047"/>
                </a:cubicBezTo>
                <a:cubicBezTo>
                  <a:pt x="4831558" y="461732"/>
                  <a:pt x="4833891" y="457529"/>
                  <a:pt x="4834534" y="453649"/>
                </a:cubicBezTo>
                <a:close/>
                <a:moveTo>
                  <a:pt x="4882990" y="344790"/>
                </a:moveTo>
                <a:cubicBezTo>
                  <a:pt x="4884356" y="324455"/>
                  <a:pt x="4902242" y="315227"/>
                  <a:pt x="4896225" y="295437"/>
                </a:cubicBezTo>
                <a:cubicBezTo>
                  <a:pt x="4884077" y="318622"/>
                  <a:pt x="4869011" y="341944"/>
                  <a:pt x="4861104" y="364148"/>
                </a:cubicBezTo>
                <a:cubicBezTo>
                  <a:pt x="4865357" y="367455"/>
                  <a:pt x="4869025" y="366696"/>
                  <a:pt x="4872424" y="364391"/>
                </a:cubicBezTo>
                <a:cubicBezTo>
                  <a:pt x="4870867" y="360372"/>
                  <a:pt x="4870149" y="337213"/>
                  <a:pt x="4882990" y="344790"/>
                </a:cubicBezTo>
                <a:close/>
                <a:moveTo>
                  <a:pt x="4310143" y="1641424"/>
                </a:moveTo>
                <a:cubicBezTo>
                  <a:pt x="4307775" y="1640017"/>
                  <a:pt x="4305647" y="1639553"/>
                  <a:pt x="4303563" y="1638475"/>
                </a:cubicBezTo>
                <a:cubicBezTo>
                  <a:pt x="4302486" y="1640558"/>
                  <a:pt x="4301693" y="1642971"/>
                  <a:pt x="4300616" y="1645055"/>
                </a:cubicBezTo>
                <a:cubicBezTo>
                  <a:pt x="4302699" y="1646133"/>
                  <a:pt x="4304828" y="1646596"/>
                  <a:pt x="4307196" y="1648004"/>
                </a:cubicBezTo>
                <a:cubicBezTo>
                  <a:pt x="4307989" y="1645591"/>
                  <a:pt x="4309066" y="1643508"/>
                  <a:pt x="4310143" y="1641424"/>
                </a:cubicBezTo>
                <a:close/>
                <a:moveTo>
                  <a:pt x="527240" y="10203118"/>
                </a:moveTo>
                <a:cubicBezTo>
                  <a:pt x="522155" y="10198495"/>
                  <a:pt x="509534" y="10199096"/>
                  <a:pt x="509775" y="10208230"/>
                </a:cubicBezTo>
                <a:cubicBezTo>
                  <a:pt x="514861" y="10212853"/>
                  <a:pt x="527657" y="10211854"/>
                  <a:pt x="527240" y="10203118"/>
                </a:cubicBezTo>
                <a:close/>
                <a:moveTo>
                  <a:pt x="4908989" y="289180"/>
                </a:moveTo>
                <a:cubicBezTo>
                  <a:pt x="4911452" y="283606"/>
                  <a:pt x="4915860" y="277940"/>
                  <a:pt x="4908819" y="273401"/>
                </a:cubicBezTo>
                <a:cubicBezTo>
                  <a:pt x="4902864" y="279336"/>
                  <a:pt x="4901374" y="284864"/>
                  <a:pt x="4908989" y="289180"/>
                </a:cubicBezTo>
                <a:close/>
                <a:moveTo>
                  <a:pt x="4479322" y="1262461"/>
                </a:moveTo>
                <a:cubicBezTo>
                  <a:pt x="4467443" y="1247390"/>
                  <a:pt x="4463488" y="1229500"/>
                  <a:pt x="4449392" y="1215194"/>
                </a:cubicBezTo>
                <a:cubicBezTo>
                  <a:pt x="4439901" y="1226856"/>
                  <a:pt x="4464291" y="1261058"/>
                  <a:pt x="4479322" y="1262461"/>
                </a:cubicBezTo>
                <a:close/>
                <a:moveTo>
                  <a:pt x="4458187" y="1311260"/>
                </a:moveTo>
                <a:cubicBezTo>
                  <a:pt x="4457215" y="1294822"/>
                  <a:pt x="4448933" y="1281249"/>
                  <a:pt x="4433386" y="1269926"/>
                </a:cubicBezTo>
                <a:cubicBezTo>
                  <a:pt x="4431482" y="1287699"/>
                  <a:pt x="4447029" y="1299022"/>
                  <a:pt x="4458187" y="1311260"/>
                </a:cubicBezTo>
                <a:close/>
                <a:moveTo>
                  <a:pt x="490198" y="10295559"/>
                </a:moveTo>
                <a:cubicBezTo>
                  <a:pt x="485556" y="10292082"/>
                  <a:pt x="477614" y="10292849"/>
                  <a:pt x="468923" y="10294236"/>
                </a:cubicBezTo>
                <a:cubicBezTo>
                  <a:pt x="469330" y="10298691"/>
                  <a:pt x="469561" y="10303546"/>
                  <a:pt x="470366" y="10308177"/>
                </a:cubicBezTo>
                <a:cubicBezTo>
                  <a:pt x="482857" y="10308945"/>
                  <a:pt x="488229" y="10303241"/>
                  <a:pt x="490198" y="10295559"/>
                </a:cubicBezTo>
                <a:close/>
                <a:moveTo>
                  <a:pt x="4853330" y="422695"/>
                </a:moveTo>
                <a:cubicBezTo>
                  <a:pt x="4853627" y="417710"/>
                  <a:pt x="4851648" y="413029"/>
                  <a:pt x="4847636" y="408639"/>
                </a:cubicBezTo>
                <a:cubicBezTo>
                  <a:pt x="4843461" y="419167"/>
                  <a:pt x="4836766" y="430009"/>
                  <a:pt x="4845364" y="438567"/>
                </a:cubicBezTo>
                <a:cubicBezTo>
                  <a:pt x="4850458" y="432966"/>
                  <a:pt x="4853032" y="427679"/>
                  <a:pt x="4853330" y="422695"/>
                </a:cubicBezTo>
                <a:close/>
                <a:moveTo>
                  <a:pt x="4355477" y="1552695"/>
                </a:moveTo>
                <a:cubicBezTo>
                  <a:pt x="4335815" y="1529956"/>
                  <a:pt x="4335537" y="1499671"/>
                  <a:pt x="4305074" y="1481086"/>
                </a:cubicBezTo>
                <a:cubicBezTo>
                  <a:pt x="4298673" y="1496988"/>
                  <a:pt x="4318966" y="1502479"/>
                  <a:pt x="4321763" y="1515036"/>
                </a:cubicBezTo>
                <a:cubicBezTo>
                  <a:pt x="4307686" y="1526055"/>
                  <a:pt x="4324828" y="1545215"/>
                  <a:pt x="4334891" y="1555520"/>
                </a:cubicBezTo>
                <a:cubicBezTo>
                  <a:pt x="4343197" y="1543154"/>
                  <a:pt x="4349209" y="1566754"/>
                  <a:pt x="4355477" y="1552695"/>
                </a:cubicBezTo>
                <a:close/>
                <a:moveTo>
                  <a:pt x="4690894" y="800024"/>
                </a:moveTo>
                <a:cubicBezTo>
                  <a:pt x="4691169" y="785393"/>
                  <a:pt x="4691842" y="770939"/>
                  <a:pt x="4686725" y="757733"/>
                </a:cubicBezTo>
                <a:cubicBezTo>
                  <a:pt x="4681179" y="768131"/>
                  <a:pt x="4680169" y="808134"/>
                  <a:pt x="4690894" y="800024"/>
                </a:cubicBezTo>
                <a:close/>
                <a:moveTo>
                  <a:pt x="4469166" y="1304647"/>
                </a:moveTo>
                <a:cubicBezTo>
                  <a:pt x="4467998" y="1286651"/>
                  <a:pt x="4452760" y="1249719"/>
                  <a:pt x="4435967" y="1255599"/>
                </a:cubicBezTo>
                <a:cubicBezTo>
                  <a:pt x="4445540" y="1272664"/>
                  <a:pt x="4458648" y="1287823"/>
                  <a:pt x="4469166" y="1304647"/>
                </a:cubicBezTo>
                <a:close/>
                <a:moveTo>
                  <a:pt x="1442800" y="8155398"/>
                </a:moveTo>
                <a:cubicBezTo>
                  <a:pt x="1432517" y="8144190"/>
                  <a:pt x="1420511" y="8133650"/>
                  <a:pt x="1404883" y="8124841"/>
                </a:cubicBezTo>
                <a:cubicBezTo>
                  <a:pt x="1398688" y="8142094"/>
                  <a:pt x="1419883" y="8149079"/>
                  <a:pt x="1425748" y="8161666"/>
                </a:cubicBezTo>
                <a:cubicBezTo>
                  <a:pt x="1429711" y="8154850"/>
                  <a:pt x="1439949" y="8165085"/>
                  <a:pt x="1442800" y="8155398"/>
                </a:cubicBezTo>
                <a:close/>
                <a:moveTo>
                  <a:pt x="4870796" y="397577"/>
                </a:moveTo>
                <a:cubicBezTo>
                  <a:pt x="4870722" y="391953"/>
                  <a:pt x="4868034" y="386721"/>
                  <a:pt x="4863887" y="381557"/>
                </a:cubicBezTo>
                <a:cubicBezTo>
                  <a:pt x="4860379" y="393807"/>
                  <a:pt x="4856251" y="405307"/>
                  <a:pt x="4862024" y="415948"/>
                </a:cubicBezTo>
                <a:cubicBezTo>
                  <a:pt x="4868331" y="409218"/>
                  <a:pt x="4870871" y="403201"/>
                  <a:pt x="4870796" y="397577"/>
                </a:cubicBezTo>
                <a:close/>
                <a:moveTo>
                  <a:pt x="526641" y="10231362"/>
                </a:moveTo>
                <a:cubicBezTo>
                  <a:pt x="525327" y="10216052"/>
                  <a:pt x="513141" y="10213519"/>
                  <a:pt x="499679" y="10212796"/>
                </a:cubicBezTo>
                <a:cubicBezTo>
                  <a:pt x="503942" y="10224658"/>
                  <a:pt x="519253" y="10223346"/>
                  <a:pt x="526641" y="10231362"/>
                </a:cubicBezTo>
                <a:close/>
                <a:moveTo>
                  <a:pt x="168974" y="11043062"/>
                </a:moveTo>
                <a:cubicBezTo>
                  <a:pt x="158686" y="11023278"/>
                  <a:pt x="148796" y="11003669"/>
                  <a:pt x="124676" y="10983965"/>
                </a:cubicBezTo>
                <a:cubicBezTo>
                  <a:pt x="104646" y="11001305"/>
                  <a:pt x="154913" y="11038278"/>
                  <a:pt x="168974" y="11043062"/>
                </a:cubicBezTo>
                <a:close/>
                <a:moveTo>
                  <a:pt x="4370283" y="1535861"/>
                </a:moveTo>
                <a:cubicBezTo>
                  <a:pt x="4350862" y="1514066"/>
                  <a:pt x="4353086" y="1483345"/>
                  <a:pt x="4327956" y="1463605"/>
                </a:cubicBezTo>
                <a:cubicBezTo>
                  <a:pt x="4324326" y="1496693"/>
                  <a:pt x="4346775" y="1519327"/>
                  <a:pt x="4362573" y="1544256"/>
                </a:cubicBezTo>
                <a:cubicBezTo>
                  <a:pt x="4364727" y="1540089"/>
                  <a:pt x="4368939" y="1541631"/>
                  <a:pt x="4370283" y="1535861"/>
                </a:cubicBezTo>
                <a:close/>
                <a:moveTo>
                  <a:pt x="4453960" y="1348320"/>
                </a:moveTo>
                <a:lnTo>
                  <a:pt x="4451773" y="1343432"/>
                </a:lnTo>
                <a:lnTo>
                  <a:pt x="4442464" y="1322623"/>
                </a:lnTo>
                <a:cubicBezTo>
                  <a:pt x="4438484" y="1313609"/>
                  <a:pt x="4432912" y="1306332"/>
                  <a:pt x="4421412" y="1307349"/>
                </a:cubicBezTo>
                <a:cubicBezTo>
                  <a:pt x="4425411" y="1313970"/>
                  <a:pt x="4430180" y="1323814"/>
                  <a:pt x="4435633" y="1332202"/>
                </a:cubicBezTo>
                <a:lnTo>
                  <a:pt x="4449991" y="1344829"/>
                </a:lnTo>
                <a:close/>
                <a:moveTo>
                  <a:pt x="1376050" y="8317243"/>
                </a:moveTo>
                <a:cubicBezTo>
                  <a:pt x="1365712" y="8300775"/>
                  <a:pt x="1353825" y="8284576"/>
                  <a:pt x="1335270" y="8271618"/>
                </a:cubicBezTo>
                <a:cubicBezTo>
                  <a:pt x="1334781" y="8289965"/>
                  <a:pt x="1355978" y="8317417"/>
                  <a:pt x="1376050" y="8317243"/>
                </a:cubicBezTo>
                <a:close/>
                <a:moveTo>
                  <a:pt x="4464288" y="1333631"/>
                </a:moveTo>
                <a:cubicBezTo>
                  <a:pt x="4450628" y="1321828"/>
                  <a:pt x="4447439" y="1306155"/>
                  <a:pt x="4435053" y="1293827"/>
                </a:cubicBezTo>
                <a:cubicBezTo>
                  <a:pt x="4432997" y="1309427"/>
                  <a:pt x="4450763" y="1341293"/>
                  <a:pt x="4464288" y="1333631"/>
                </a:cubicBezTo>
                <a:close/>
                <a:moveTo>
                  <a:pt x="4887795" y="375941"/>
                </a:moveTo>
                <a:cubicBezTo>
                  <a:pt x="4880050" y="372995"/>
                  <a:pt x="4883595" y="357430"/>
                  <a:pt x="4874453" y="361956"/>
                </a:cubicBezTo>
                <a:cubicBezTo>
                  <a:pt x="4877169" y="369818"/>
                  <a:pt x="4870603" y="379290"/>
                  <a:pt x="4880479" y="386033"/>
                </a:cubicBezTo>
                <a:cubicBezTo>
                  <a:pt x="4882461" y="382626"/>
                  <a:pt x="4885239" y="379571"/>
                  <a:pt x="4887795" y="375941"/>
                </a:cubicBezTo>
                <a:close/>
                <a:moveTo>
                  <a:pt x="4903240" y="344220"/>
                </a:moveTo>
                <a:cubicBezTo>
                  <a:pt x="4915140" y="328064"/>
                  <a:pt x="4911172" y="314414"/>
                  <a:pt x="4903711" y="301124"/>
                </a:cubicBezTo>
                <a:cubicBezTo>
                  <a:pt x="4899945" y="316115"/>
                  <a:pt x="4897725" y="330838"/>
                  <a:pt x="4903240" y="344220"/>
                </a:cubicBezTo>
                <a:close/>
                <a:moveTo>
                  <a:pt x="525145" y="10253032"/>
                </a:moveTo>
                <a:cubicBezTo>
                  <a:pt x="527613" y="10251747"/>
                  <a:pt x="529064" y="10249538"/>
                  <a:pt x="528084" y="10245303"/>
                </a:cubicBezTo>
                <a:cubicBezTo>
                  <a:pt x="521482" y="10233358"/>
                  <a:pt x="511403" y="10226055"/>
                  <a:pt x="494151" y="10227459"/>
                </a:cubicBezTo>
                <a:cubicBezTo>
                  <a:pt x="499172" y="10242982"/>
                  <a:pt x="511849" y="10247632"/>
                  <a:pt x="525145" y="10253032"/>
                </a:cubicBezTo>
                <a:close/>
                <a:moveTo>
                  <a:pt x="4899123" y="353941"/>
                </a:moveTo>
                <a:cubicBezTo>
                  <a:pt x="4899950" y="350856"/>
                  <a:pt x="4898938" y="348030"/>
                  <a:pt x="4894532" y="345607"/>
                </a:cubicBezTo>
                <a:cubicBezTo>
                  <a:pt x="4887475" y="352958"/>
                  <a:pt x="4889876" y="358302"/>
                  <a:pt x="4892675" y="363821"/>
                </a:cubicBezTo>
                <a:cubicBezTo>
                  <a:pt x="4895629" y="360368"/>
                  <a:pt x="4898296" y="357026"/>
                  <a:pt x="4899123" y="353941"/>
                </a:cubicBezTo>
                <a:close/>
                <a:moveTo>
                  <a:pt x="4690428" y="826942"/>
                </a:moveTo>
                <a:cubicBezTo>
                  <a:pt x="4689425" y="814126"/>
                  <a:pt x="4688618" y="809487"/>
                  <a:pt x="4677722" y="801818"/>
                </a:cubicBezTo>
                <a:cubicBezTo>
                  <a:pt x="4679637" y="788864"/>
                  <a:pt x="4679782" y="775603"/>
                  <a:pt x="4673962" y="763990"/>
                </a:cubicBezTo>
                <a:cubicBezTo>
                  <a:pt x="4666009" y="785222"/>
                  <a:pt x="4667943" y="817484"/>
                  <a:pt x="4690428" y="826942"/>
                </a:cubicBezTo>
                <a:close/>
                <a:moveTo>
                  <a:pt x="4385089" y="1519027"/>
                </a:moveTo>
                <a:cubicBezTo>
                  <a:pt x="4384660" y="1486569"/>
                  <a:pt x="4356368" y="1446526"/>
                  <a:pt x="4336939" y="1433376"/>
                </a:cubicBezTo>
                <a:cubicBezTo>
                  <a:pt x="4337056" y="1448826"/>
                  <a:pt x="4347003" y="1464991"/>
                  <a:pt x="4355810" y="1479838"/>
                </a:cubicBezTo>
                <a:cubicBezTo>
                  <a:pt x="4364902" y="1495014"/>
                  <a:pt x="4374431" y="1512693"/>
                  <a:pt x="4385089" y="1519027"/>
                </a:cubicBezTo>
                <a:close/>
                <a:moveTo>
                  <a:pt x="1764277" y="7453466"/>
                </a:moveTo>
                <a:cubicBezTo>
                  <a:pt x="1770607" y="7443440"/>
                  <a:pt x="1765341" y="7434939"/>
                  <a:pt x="1763735" y="7425680"/>
                </a:cubicBezTo>
                <a:cubicBezTo>
                  <a:pt x="1756832" y="7435928"/>
                  <a:pt x="1753191" y="7445243"/>
                  <a:pt x="1764277" y="7453466"/>
                </a:cubicBezTo>
                <a:close/>
                <a:moveTo>
                  <a:pt x="4978237" y="179872"/>
                </a:moveTo>
                <a:cubicBezTo>
                  <a:pt x="4975577" y="177269"/>
                  <a:pt x="4977559" y="173862"/>
                  <a:pt x="4972955" y="171351"/>
                </a:cubicBezTo>
                <a:cubicBezTo>
                  <a:pt x="4971677" y="173166"/>
                  <a:pt x="4970399" y="174981"/>
                  <a:pt x="4968723" y="176620"/>
                </a:cubicBezTo>
                <a:cubicBezTo>
                  <a:pt x="4971956" y="179000"/>
                  <a:pt x="4969798" y="182805"/>
                  <a:pt x="4974579" y="184918"/>
                </a:cubicBezTo>
                <a:cubicBezTo>
                  <a:pt x="4975857" y="183103"/>
                  <a:pt x="4976959" y="181686"/>
                  <a:pt x="4978237" y="179872"/>
                </a:cubicBezTo>
                <a:close/>
                <a:moveTo>
                  <a:pt x="4944683" y="256889"/>
                </a:moveTo>
                <a:cubicBezTo>
                  <a:pt x="4952046" y="247769"/>
                  <a:pt x="4949904" y="239685"/>
                  <a:pt x="4943122" y="232405"/>
                </a:cubicBezTo>
                <a:cubicBezTo>
                  <a:pt x="4940798" y="240896"/>
                  <a:pt x="4936752" y="250053"/>
                  <a:pt x="4944683" y="256889"/>
                </a:cubicBezTo>
                <a:close/>
                <a:moveTo>
                  <a:pt x="1359338" y="8375542"/>
                </a:moveTo>
                <a:cubicBezTo>
                  <a:pt x="1347414" y="8362658"/>
                  <a:pt x="1333019" y="8351062"/>
                  <a:pt x="1347513" y="8327956"/>
                </a:cubicBezTo>
                <a:cubicBezTo>
                  <a:pt x="1338175" y="8324306"/>
                  <a:pt x="1339350" y="8316258"/>
                  <a:pt x="1325993" y="8314164"/>
                </a:cubicBezTo>
                <a:cubicBezTo>
                  <a:pt x="1330257" y="8342226"/>
                  <a:pt x="1338190" y="8369529"/>
                  <a:pt x="1345149" y="8396879"/>
                </a:cubicBezTo>
                <a:cubicBezTo>
                  <a:pt x="1344360" y="8380347"/>
                  <a:pt x="1352160" y="8388553"/>
                  <a:pt x="1359338" y="8375542"/>
                </a:cubicBezTo>
                <a:close/>
                <a:moveTo>
                  <a:pt x="508745" y="10300902"/>
                </a:moveTo>
                <a:cubicBezTo>
                  <a:pt x="508134" y="10284003"/>
                  <a:pt x="511165" y="10257783"/>
                  <a:pt x="493015" y="10252615"/>
                </a:cubicBezTo>
                <a:cubicBezTo>
                  <a:pt x="498434" y="10268313"/>
                  <a:pt x="488978" y="10302621"/>
                  <a:pt x="508745" y="10300902"/>
                </a:cubicBezTo>
                <a:close/>
                <a:moveTo>
                  <a:pt x="4933305" y="288028"/>
                </a:moveTo>
                <a:cubicBezTo>
                  <a:pt x="4935360" y="277990"/>
                  <a:pt x="4936059" y="255933"/>
                  <a:pt x="4921821" y="255829"/>
                </a:cubicBezTo>
                <a:cubicBezTo>
                  <a:pt x="4924806" y="265237"/>
                  <a:pt x="4918095" y="287969"/>
                  <a:pt x="4933305" y="288028"/>
                </a:cubicBezTo>
                <a:close/>
                <a:moveTo>
                  <a:pt x="4688570" y="845156"/>
                </a:moveTo>
                <a:cubicBezTo>
                  <a:pt x="4684762" y="842998"/>
                  <a:pt x="4683650" y="840127"/>
                  <a:pt x="4682538" y="837256"/>
                </a:cubicBezTo>
                <a:cubicBezTo>
                  <a:pt x="4681436" y="838673"/>
                  <a:pt x="4680158" y="840487"/>
                  <a:pt x="4678880" y="842302"/>
                </a:cubicBezTo>
                <a:cubicBezTo>
                  <a:pt x="4680308" y="847692"/>
                  <a:pt x="4683319" y="849498"/>
                  <a:pt x="4688570" y="845156"/>
                </a:cubicBezTo>
                <a:close/>
                <a:moveTo>
                  <a:pt x="4962963" y="227372"/>
                </a:moveTo>
                <a:cubicBezTo>
                  <a:pt x="4973280" y="214799"/>
                  <a:pt x="4971376" y="195399"/>
                  <a:pt x="4960185" y="193786"/>
                </a:cubicBezTo>
                <a:cubicBezTo>
                  <a:pt x="4959549" y="204925"/>
                  <a:pt x="4952150" y="217360"/>
                  <a:pt x="4962963" y="227372"/>
                </a:cubicBezTo>
                <a:close/>
                <a:moveTo>
                  <a:pt x="4404294" y="1492631"/>
                </a:moveTo>
                <a:cubicBezTo>
                  <a:pt x="4395166" y="1480077"/>
                  <a:pt x="4386657" y="1463245"/>
                  <a:pt x="4377293" y="1448087"/>
                </a:cubicBezTo>
                <a:lnTo>
                  <a:pt x="4352349" y="1421306"/>
                </a:lnTo>
                <a:lnTo>
                  <a:pt x="4345164" y="1413593"/>
                </a:lnTo>
                <a:lnTo>
                  <a:pt x="4350572" y="1422699"/>
                </a:lnTo>
                <a:lnTo>
                  <a:pt x="4396913" y="1500741"/>
                </a:lnTo>
                <a:cubicBezTo>
                  <a:pt x="4398738" y="1496859"/>
                  <a:pt x="4402665" y="1498071"/>
                  <a:pt x="4404294" y="1492631"/>
                </a:cubicBezTo>
                <a:close/>
                <a:moveTo>
                  <a:pt x="1795833" y="7401391"/>
                </a:moveTo>
                <a:cubicBezTo>
                  <a:pt x="1786992" y="7391310"/>
                  <a:pt x="1775073" y="7406467"/>
                  <a:pt x="1787037" y="7412703"/>
                </a:cubicBezTo>
                <a:cubicBezTo>
                  <a:pt x="1790160" y="7408858"/>
                  <a:pt x="1793107" y="7405411"/>
                  <a:pt x="1795833" y="7401391"/>
                </a:cubicBezTo>
                <a:close/>
                <a:moveTo>
                  <a:pt x="567837" y="10181143"/>
                </a:moveTo>
                <a:cubicBezTo>
                  <a:pt x="568956" y="10167858"/>
                  <a:pt x="560699" y="10166111"/>
                  <a:pt x="548568" y="10168828"/>
                </a:cubicBezTo>
                <a:cubicBezTo>
                  <a:pt x="549124" y="10180477"/>
                  <a:pt x="561957" y="10176169"/>
                  <a:pt x="567837" y="10181143"/>
                </a:cubicBezTo>
                <a:close/>
                <a:moveTo>
                  <a:pt x="4991000" y="173615"/>
                </a:moveTo>
                <a:cubicBezTo>
                  <a:pt x="4988564" y="171586"/>
                  <a:pt x="4986127" y="169558"/>
                  <a:pt x="4983514" y="167928"/>
                </a:cubicBezTo>
                <a:cubicBezTo>
                  <a:pt x="4978134" y="173640"/>
                  <a:pt x="4981284" y="178363"/>
                  <a:pt x="4983286" y="183530"/>
                </a:cubicBezTo>
                <a:cubicBezTo>
                  <a:pt x="4986065" y="180475"/>
                  <a:pt x="4988621" y="176846"/>
                  <a:pt x="4991000" y="173615"/>
                </a:cubicBezTo>
                <a:close/>
                <a:moveTo>
                  <a:pt x="1353182" y="8409947"/>
                </a:moveTo>
                <a:cubicBezTo>
                  <a:pt x="1348976" y="8407613"/>
                  <a:pt x="1347984" y="8399083"/>
                  <a:pt x="1341630" y="8404843"/>
                </a:cubicBezTo>
                <a:cubicBezTo>
                  <a:pt x="1346058" y="8407752"/>
                  <a:pt x="1347402" y="8415485"/>
                  <a:pt x="1353182" y="8409947"/>
                </a:cubicBezTo>
                <a:close/>
                <a:moveTo>
                  <a:pt x="3097581" y="4462093"/>
                </a:moveTo>
                <a:cubicBezTo>
                  <a:pt x="3098198" y="4447055"/>
                  <a:pt x="3103088" y="4432340"/>
                  <a:pt x="3105637" y="4417536"/>
                </a:cubicBezTo>
                <a:cubicBezTo>
                  <a:pt x="3105677" y="4407335"/>
                  <a:pt x="3123443" y="4389851"/>
                  <a:pt x="3109296" y="4385200"/>
                </a:cubicBezTo>
                <a:cubicBezTo>
                  <a:pt x="3095626" y="4401213"/>
                  <a:pt x="3077593" y="4448888"/>
                  <a:pt x="3090011" y="4468047"/>
                </a:cubicBezTo>
                <a:cubicBezTo>
                  <a:pt x="3092434" y="4465794"/>
                  <a:pt x="3095006" y="4463948"/>
                  <a:pt x="3097581" y="4462093"/>
                </a:cubicBezTo>
                <a:close/>
                <a:moveTo>
                  <a:pt x="385455" y="10601565"/>
                </a:moveTo>
                <a:cubicBezTo>
                  <a:pt x="382799" y="10598962"/>
                  <a:pt x="380541" y="10596536"/>
                  <a:pt x="377885" y="10593934"/>
                </a:cubicBezTo>
                <a:cubicBezTo>
                  <a:pt x="375282" y="10596594"/>
                  <a:pt x="372856" y="10598855"/>
                  <a:pt x="370429" y="10601117"/>
                </a:cubicBezTo>
                <a:cubicBezTo>
                  <a:pt x="372909" y="10604117"/>
                  <a:pt x="375167" y="10606543"/>
                  <a:pt x="378000" y="10608747"/>
                </a:cubicBezTo>
                <a:cubicBezTo>
                  <a:pt x="380426" y="10606486"/>
                  <a:pt x="382630" y="10603650"/>
                  <a:pt x="385455" y="10601565"/>
                </a:cubicBezTo>
                <a:close/>
                <a:moveTo>
                  <a:pt x="4998493" y="163125"/>
                </a:moveTo>
                <a:cubicBezTo>
                  <a:pt x="5009078" y="152098"/>
                  <a:pt x="5001628" y="143096"/>
                  <a:pt x="4996522" y="134178"/>
                </a:cubicBezTo>
                <a:cubicBezTo>
                  <a:pt x="4993893" y="144437"/>
                  <a:pt x="4991265" y="154697"/>
                  <a:pt x="4998493" y="163125"/>
                </a:cubicBezTo>
                <a:close/>
                <a:moveTo>
                  <a:pt x="4122264" y="2146850"/>
                </a:moveTo>
                <a:cubicBezTo>
                  <a:pt x="4115591" y="2113694"/>
                  <a:pt x="4068306" y="2083016"/>
                  <a:pt x="4043526" y="2113581"/>
                </a:cubicBezTo>
                <a:cubicBezTo>
                  <a:pt x="4057283" y="2126918"/>
                  <a:pt x="4070250" y="2109162"/>
                  <a:pt x="4084310" y="2122187"/>
                </a:cubicBezTo>
                <a:cubicBezTo>
                  <a:pt x="4082673" y="2135762"/>
                  <a:pt x="4076421" y="2149718"/>
                  <a:pt x="4081860" y="2162876"/>
                </a:cubicBezTo>
                <a:cubicBezTo>
                  <a:pt x="4095076" y="2161131"/>
                  <a:pt x="4108556" y="2156610"/>
                  <a:pt x="4122264" y="2146850"/>
                </a:cubicBezTo>
                <a:close/>
                <a:moveTo>
                  <a:pt x="4420267" y="1472485"/>
                </a:moveTo>
                <a:cubicBezTo>
                  <a:pt x="4423266" y="1456645"/>
                  <a:pt x="4410576" y="1439971"/>
                  <a:pt x="4401725" y="1425738"/>
                </a:cubicBezTo>
                <a:cubicBezTo>
                  <a:pt x="4397134" y="1418764"/>
                  <a:pt x="4392512" y="1410090"/>
                  <a:pt x="4387094" y="1402824"/>
                </a:cubicBezTo>
                <a:lnTo>
                  <a:pt x="4381380" y="1398568"/>
                </a:lnTo>
                <a:lnTo>
                  <a:pt x="4367682" y="1388364"/>
                </a:lnTo>
                <a:lnTo>
                  <a:pt x="4375418" y="1403238"/>
                </a:lnTo>
                <a:lnTo>
                  <a:pt x="4390385" y="1432016"/>
                </a:lnTo>
                <a:cubicBezTo>
                  <a:pt x="4399572" y="1445887"/>
                  <a:pt x="4409955" y="1459227"/>
                  <a:pt x="4420267" y="1472485"/>
                </a:cubicBezTo>
                <a:close/>
                <a:moveTo>
                  <a:pt x="1786184" y="7447947"/>
                </a:moveTo>
                <a:cubicBezTo>
                  <a:pt x="1777481" y="7440777"/>
                  <a:pt x="1786370" y="7431406"/>
                  <a:pt x="1778240" y="7424015"/>
                </a:cubicBezTo>
                <a:cubicBezTo>
                  <a:pt x="1773407" y="7432803"/>
                  <a:pt x="1773766" y="7456709"/>
                  <a:pt x="1786184" y="7447947"/>
                </a:cubicBezTo>
                <a:close/>
                <a:moveTo>
                  <a:pt x="3735179" y="3037759"/>
                </a:moveTo>
                <a:cubicBezTo>
                  <a:pt x="3720212" y="3034956"/>
                  <a:pt x="3719639" y="3018990"/>
                  <a:pt x="3710289" y="3031523"/>
                </a:cubicBezTo>
                <a:cubicBezTo>
                  <a:pt x="3711273" y="3035767"/>
                  <a:pt x="3732033" y="3053510"/>
                  <a:pt x="3735179" y="3037759"/>
                </a:cubicBezTo>
                <a:close/>
                <a:moveTo>
                  <a:pt x="5018404" y="135808"/>
                </a:moveTo>
                <a:cubicBezTo>
                  <a:pt x="5022321" y="128862"/>
                  <a:pt x="5017187" y="117850"/>
                  <a:pt x="5013358" y="111161"/>
                </a:cubicBezTo>
                <a:cubicBezTo>
                  <a:pt x="5006088" y="122225"/>
                  <a:pt x="5008101" y="131680"/>
                  <a:pt x="5011086" y="141089"/>
                </a:cubicBezTo>
                <a:cubicBezTo>
                  <a:pt x="5014786" y="139987"/>
                  <a:pt x="5017097" y="138124"/>
                  <a:pt x="5018404" y="135808"/>
                </a:cubicBezTo>
                <a:close/>
                <a:moveTo>
                  <a:pt x="532423" y="10291408"/>
                </a:moveTo>
                <a:cubicBezTo>
                  <a:pt x="531978" y="10269830"/>
                  <a:pt x="528186" y="10251525"/>
                  <a:pt x="507318" y="10254659"/>
                </a:cubicBezTo>
                <a:cubicBezTo>
                  <a:pt x="510611" y="10266566"/>
                  <a:pt x="521077" y="10269765"/>
                  <a:pt x="527670" y="10277430"/>
                </a:cubicBezTo>
                <a:cubicBezTo>
                  <a:pt x="517833" y="10279260"/>
                  <a:pt x="520736" y="10295273"/>
                  <a:pt x="532423" y="10291408"/>
                </a:cubicBezTo>
                <a:close/>
                <a:moveTo>
                  <a:pt x="1478973" y="8157577"/>
                </a:moveTo>
                <a:cubicBezTo>
                  <a:pt x="1462233" y="8145897"/>
                  <a:pt x="1449115" y="8132485"/>
                  <a:pt x="1435423" y="8119296"/>
                </a:cubicBezTo>
                <a:cubicBezTo>
                  <a:pt x="1433165" y="8137337"/>
                  <a:pt x="1462922" y="8176663"/>
                  <a:pt x="1478973" y="8157577"/>
                </a:cubicBezTo>
                <a:close/>
                <a:moveTo>
                  <a:pt x="4039386" y="2364480"/>
                </a:moveTo>
                <a:cubicBezTo>
                  <a:pt x="4017338" y="2346773"/>
                  <a:pt x="4031735" y="2302052"/>
                  <a:pt x="4029320" y="2273428"/>
                </a:cubicBezTo>
                <a:cubicBezTo>
                  <a:pt x="4039344" y="2291092"/>
                  <a:pt x="4034505" y="2335911"/>
                  <a:pt x="4039386" y="2364480"/>
                </a:cubicBezTo>
                <a:close/>
                <a:moveTo>
                  <a:pt x="4483639" y="1360671"/>
                </a:moveTo>
                <a:cubicBezTo>
                  <a:pt x="4480326" y="1359504"/>
                  <a:pt x="4477058" y="1357722"/>
                  <a:pt x="4473746" y="1356554"/>
                </a:cubicBezTo>
                <a:cubicBezTo>
                  <a:pt x="4467923" y="1364468"/>
                  <a:pt x="4477709" y="1365799"/>
                  <a:pt x="4478911" y="1370518"/>
                </a:cubicBezTo>
                <a:cubicBezTo>
                  <a:pt x="4480692" y="1367251"/>
                  <a:pt x="4482143" y="1364268"/>
                  <a:pt x="4483639" y="1360671"/>
                </a:cubicBezTo>
                <a:close/>
                <a:moveTo>
                  <a:pt x="5036880" y="109635"/>
                </a:moveTo>
                <a:cubicBezTo>
                  <a:pt x="5039739" y="99678"/>
                  <a:pt x="5032820" y="91089"/>
                  <a:pt x="5026996" y="82449"/>
                </a:cubicBezTo>
                <a:cubicBezTo>
                  <a:pt x="5023535" y="95671"/>
                  <a:pt x="5018526" y="109162"/>
                  <a:pt x="5030358" y="120100"/>
                </a:cubicBezTo>
                <a:cubicBezTo>
                  <a:pt x="5033887" y="116425"/>
                  <a:pt x="5035927" y="112954"/>
                  <a:pt x="5036880" y="109635"/>
                </a:cubicBezTo>
                <a:close/>
                <a:moveTo>
                  <a:pt x="4446096" y="1448423"/>
                </a:moveTo>
                <a:cubicBezTo>
                  <a:pt x="4443148" y="1433694"/>
                  <a:pt x="4434492" y="1421020"/>
                  <a:pt x="4415036" y="1412501"/>
                </a:cubicBezTo>
                <a:cubicBezTo>
                  <a:pt x="4415738" y="1400663"/>
                  <a:pt x="4412160" y="1390366"/>
                  <a:pt x="4406596" y="1380851"/>
                </a:cubicBezTo>
                <a:lnTo>
                  <a:pt x="4405631" y="1379574"/>
                </a:lnTo>
                <a:lnTo>
                  <a:pt x="4386236" y="1353891"/>
                </a:lnTo>
                <a:cubicBezTo>
                  <a:pt x="4381143" y="1366645"/>
                  <a:pt x="4388290" y="1374577"/>
                  <a:pt x="4395949" y="1382353"/>
                </a:cubicBezTo>
                <a:lnTo>
                  <a:pt x="4398414" y="1385226"/>
                </a:lnTo>
                <a:lnTo>
                  <a:pt x="4406357" y="1394484"/>
                </a:lnTo>
                <a:cubicBezTo>
                  <a:pt x="4408977" y="1398878"/>
                  <a:pt x="4410260" y="1403816"/>
                  <a:pt x="4408740" y="1409882"/>
                </a:cubicBezTo>
                <a:cubicBezTo>
                  <a:pt x="4401590" y="1406273"/>
                  <a:pt x="4397950" y="1397901"/>
                  <a:pt x="4394268" y="1390647"/>
                </a:cubicBezTo>
                <a:lnTo>
                  <a:pt x="4392939" y="1389515"/>
                </a:lnTo>
                <a:lnTo>
                  <a:pt x="4379541" y="1378109"/>
                </a:lnTo>
                <a:lnTo>
                  <a:pt x="4388157" y="1393260"/>
                </a:lnTo>
                <a:lnTo>
                  <a:pt x="4408305" y="1428688"/>
                </a:lnTo>
                <a:cubicBezTo>
                  <a:pt x="4415865" y="1439429"/>
                  <a:pt x="4423533" y="1452958"/>
                  <a:pt x="4432090" y="1454198"/>
                </a:cubicBezTo>
                <a:cubicBezTo>
                  <a:pt x="4427531" y="1448925"/>
                  <a:pt x="4425847" y="1442318"/>
                  <a:pt x="4420015" y="1437570"/>
                </a:cubicBezTo>
                <a:cubicBezTo>
                  <a:pt x="4425767" y="1434900"/>
                  <a:pt x="4432525" y="1435392"/>
                  <a:pt x="4428892" y="1425863"/>
                </a:cubicBezTo>
                <a:cubicBezTo>
                  <a:pt x="4435161" y="1433113"/>
                  <a:pt x="4434404" y="1443558"/>
                  <a:pt x="4446096" y="1448423"/>
                </a:cubicBezTo>
                <a:close/>
                <a:moveTo>
                  <a:pt x="3172602" y="4331014"/>
                </a:moveTo>
                <a:cubicBezTo>
                  <a:pt x="3172002" y="4322897"/>
                  <a:pt x="3163409" y="4314402"/>
                  <a:pt x="3161285" y="4305905"/>
                </a:cubicBezTo>
                <a:cubicBezTo>
                  <a:pt x="3154451" y="4313911"/>
                  <a:pt x="3152299" y="4322090"/>
                  <a:pt x="3160514" y="4332108"/>
                </a:cubicBezTo>
                <a:cubicBezTo>
                  <a:pt x="3164725" y="4329672"/>
                  <a:pt x="3168244" y="4333041"/>
                  <a:pt x="3172602" y="4331014"/>
                </a:cubicBezTo>
                <a:close/>
                <a:moveTo>
                  <a:pt x="3662496" y="3222755"/>
                </a:moveTo>
                <a:cubicBezTo>
                  <a:pt x="3668739" y="3206468"/>
                  <a:pt x="3663486" y="3194624"/>
                  <a:pt x="3656907" y="3183623"/>
                </a:cubicBezTo>
                <a:cubicBezTo>
                  <a:pt x="3653714" y="3198400"/>
                  <a:pt x="3656094" y="3211354"/>
                  <a:pt x="3662496" y="3222755"/>
                </a:cubicBezTo>
                <a:close/>
                <a:moveTo>
                  <a:pt x="3207820" y="4252640"/>
                </a:moveTo>
                <a:cubicBezTo>
                  <a:pt x="3175286" y="4262455"/>
                  <a:pt x="3123790" y="4291569"/>
                  <a:pt x="3108728" y="4330770"/>
                </a:cubicBezTo>
                <a:cubicBezTo>
                  <a:pt x="3111543" y="4333464"/>
                  <a:pt x="3114358" y="4336160"/>
                  <a:pt x="3118243" y="4331526"/>
                </a:cubicBezTo>
                <a:cubicBezTo>
                  <a:pt x="3130208" y="4295286"/>
                  <a:pt x="3180960" y="4275699"/>
                  <a:pt x="3207820" y="4252640"/>
                </a:cubicBezTo>
                <a:close/>
                <a:moveTo>
                  <a:pt x="1808221" y="7420638"/>
                </a:moveTo>
                <a:cubicBezTo>
                  <a:pt x="1814911" y="7414095"/>
                  <a:pt x="1811326" y="7408237"/>
                  <a:pt x="1803511" y="7403358"/>
                </a:cubicBezTo>
                <a:cubicBezTo>
                  <a:pt x="1796821" y="7409902"/>
                  <a:pt x="1800405" y="7415760"/>
                  <a:pt x="1808221" y="7420638"/>
                </a:cubicBezTo>
                <a:close/>
                <a:moveTo>
                  <a:pt x="533866" y="10305350"/>
                </a:moveTo>
                <a:cubicBezTo>
                  <a:pt x="533506" y="10301865"/>
                  <a:pt x="533145" y="10298379"/>
                  <a:pt x="532784" y="10294894"/>
                </a:cubicBezTo>
                <a:cubicBezTo>
                  <a:pt x="529298" y="10295254"/>
                  <a:pt x="525812" y="10295615"/>
                  <a:pt x="522327" y="10295975"/>
                </a:cubicBezTo>
                <a:cubicBezTo>
                  <a:pt x="522688" y="10299460"/>
                  <a:pt x="523049" y="10302946"/>
                  <a:pt x="523409" y="10306432"/>
                </a:cubicBezTo>
                <a:cubicBezTo>
                  <a:pt x="526895" y="10306071"/>
                  <a:pt x="530381" y="10305711"/>
                  <a:pt x="533866" y="10305350"/>
                </a:cubicBezTo>
                <a:close/>
                <a:moveTo>
                  <a:pt x="1391461" y="8366413"/>
                </a:moveTo>
                <a:cubicBezTo>
                  <a:pt x="1375953" y="8351945"/>
                  <a:pt x="1366325" y="8317705"/>
                  <a:pt x="1343287" y="8317045"/>
                </a:cubicBezTo>
                <a:cubicBezTo>
                  <a:pt x="1354201" y="8333291"/>
                  <a:pt x="1372045" y="8364022"/>
                  <a:pt x="1391461" y="8366413"/>
                </a:cubicBezTo>
                <a:close/>
                <a:moveTo>
                  <a:pt x="3707493" y="3131703"/>
                </a:moveTo>
                <a:cubicBezTo>
                  <a:pt x="3694298" y="3129205"/>
                  <a:pt x="3707146" y="3100126"/>
                  <a:pt x="3689468" y="3109929"/>
                </a:cubicBezTo>
                <a:cubicBezTo>
                  <a:pt x="3701033" y="3115039"/>
                  <a:pt x="3684432" y="3131035"/>
                  <a:pt x="3696397" y="3136321"/>
                </a:cubicBezTo>
                <a:cubicBezTo>
                  <a:pt x="3698685" y="3131143"/>
                  <a:pt x="3704760" y="3135732"/>
                  <a:pt x="3707493" y="3131703"/>
                </a:cubicBezTo>
                <a:close/>
                <a:moveTo>
                  <a:pt x="1958418" y="7093827"/>
                </a:moveTo>
                <a:cubicBezTo>
                  <a:pt x="1956602" y="7092549"/>
                  <a:pt x="1954565" y="7090697"/>
                  <a:pt x="1952749" y="7089418"/>
                </a:cubicBezTo>
                <a:cubicBezTo>
                  <a:pt x="1951471" y="7091234"/>
                  <a:pt x="1949795" y="7092872"/>
                  <a:pt x="1948341" y="7095086"/>
                </a:cubicBezTo>
                <a:cubicBezTo>
                  <a:pt x="1950156" y="7096363"/>
                  <a:pt x="1952370" y="7097818"/>
                  <a:pt x="1954009" y="7099494"/>
                </a:cubicBezTo>
                <a:cubicBezTo>
                  <a:pt x="1955463" y="7097280"/>
                  <a:pt x="1956741" y="7095466"/>
                  <a:pt x="1958418" y="7093827"/>
                </a:cubicBezTo>
                <a:close/>
                <a:moveTo>
                  <a:pt x="1376617" y="8410783"/>
                </a:moveTo>
                <a:cubicBezTo>
                  <a:pt x="1368697" y="8408235"/>
                  <a:pt x="1369789" y="8402531"/>
                  <a:pt x="1362444" y="8399761"/>
                </a:cubicBezTo>
                <a:cubicBezTo>
                  <a:pt x="1358665" y="8410466"/>
                  <a:pt x="1361556" y="8417931"/>
                  <a:pt x="1371338" y="8422730"/>
                </a:cubicBezTo>
                <a:close/>
                <a:moveTo>
                  <a:pt x="1799515" y="7454312"/>
                </a:moveTo>
                <a:cubicBezTo>
                  <a:pt x="1804791" y="7446670"/>
                  <a:pt x="1803896" y="7440100"/>
                  <a:pt x="1797003" y="7434205"/>
                </a:cubicBezTo>
                <a:cubicBezTo>
                  <a:pt x="1791728" y="7441848"/>
                  <a:pt x="1792799" y="7448020"/>
                  <a:pt x="1799515" y="7454312"/>
                </a:cubicBezTo>
                <a:close/>
                <a:moveTo>
                  <a:pt x="1345938" y="8490993"/>
                </a:moveTo>
                <a:cubicBezTo>
                  <a:pt x="1359376" y="8470276"/>
                  <a:pt x="1349056" y="8462384"/>
                  <a:pt x="1362717" y="8442242"/>
                </a:cubicBezTo>
                <a:cubicBezTo>
                  <a:pt x="1349535" y="8439750"/>
                  <a:pt x="1359899" y="8428147"/>
                  <a:pt x="1346319" y="8425478"/>
                </a:cubicBezTo>
                <a:cubicBezTo>
                  <a:pt x="1343895" y="8448205"/>
                  <a:pt x="1340498" y="8470979"/>
                  <a:pt x="1345938" y="8490993"/>
                </a:cubicBezTo>
                <a:close/>
                <a:moveTo>
                  <a:pt x="2879709" y="5023612"/>
                </a:moveTo>
                <a:lnTo>
                  <a:pt x="2872136" y="5020266"/>
                </a:lnTo>
                <a:lnTo>
                  <a:pt x="2868969" y="5027433"/>
                </a:lnTo>
                <a:lnTo>
                  <a:pt x="2876542" y="5030780"/>
                </a:lnTo>
                <a:close/>
                <a:moveTo>
                  <a:pt x="5060177" y="89035"/>
                </a:moveTo>
                <a:cubicBezTo>
                  <a:pt x="5064551" y="78074"/>
                  <a:pt x="5053817" y="65390"/>
                  <a:pt x="5047888" y="54562"/>
                </a:cubicBezTo>
                <a:cubicBezTo>
                  <a:pt x="5038332" y="70802"/>
                  <a:pt x="5042346" y="85424"/>
                  <a:pt x="5050029" y="99288"/>
                </a:cubicBezTo>
                <a:cubicBezTo>
                  <a:pt x="5055582" y="96150"/>
                  <a:pt x="5058719" y="92688"/>
                  <a:pt x="5060177" y="89035"/>
                </a:cubicBezTo>
                <a:close/>
                <a:moveTo>
                  <a:pt x="579684" y="10229615"/>
                </a:moveTo>
                <a:cubicBezTo>
                  <a:pt x="587801" y="10208019"/>
                  <a:pt x="551483" y="10209553"/>
                  <a:pt x="547645" y="10190277"/>
                </a:cubicBezTo>
                <a:cubicBezTo>
                  <a:pt x="553997" y="10188807"/>
                  <a:pt x="555597" y="10193790"/>
                  <a:pt x="561948" y="10192321"/>
                </a:cubicBezTo>
                <a:cubicBezTo>
                  <a:pt x="560071" y="10181513"/>
                  <a:pt x="548070" y="10182862"/>
                  <a:pt x="539194" y="10180366"/>
                </a:cubicBezTo>
                <a:cubicBezTo>
                  <a:pt x="529903" y="10209997"/>
                  <a:pt x="566896" y="10214462"/>
                  <a:pt x="579684" y="10229615"/>
                </a:cubicBezTo>
                <a:close/>
                <a:moveTo>
                  <a:pt x="3144760" y="4424802"/>
                </a:moveTo>
                <a:cubicBezTo>
                  <a:pt x="3137330" y="4413117"/>
                  <a:pt x="3127976" y="4419246"/>
                  <a:pt x="3121189" y="4405475"/>
                </a:cubicBezTo>
                <a:cubicBezTo>
                  <a:pt x="3109732" y="4416067"/>
                  <a:pt x="3124195" y="4416434"/>
                  <a:pt x="3127673" y="4430006"/>
                </a:cubicBezTo>
                <a:cubicBezTo>
                  <a:pt x="3133953" y="4421733"/>
                  <a:pt x="3138480" y="4433076"/>
                  <a:pt x="3144760" y="4424802"/>
                </a:cubicBezTo>
                <a:close/>
                <a:moveTo>
                  <a:pt x="1038878" y="9195891"/>
                </a:moveTo>
                <a:cubicBezTo>
                  <a:pt x="1038629" y="9191737"/>
                  <a:pt x="1036009" y="9186892"/>
                  <a:pt x="1031556" y="9183498"/>
                </a:cubicBezTo>
                <a:cubicBezTo>
                  <a:pt x="1024324" y="9191245"/>
                  <a:pt x="1022529" y="9198541"/>
                  <a:pt x="1031961" y="9204135"/>
                </a:cubicBezTo>
                <a:cubicBezTo>
                  <a:pt x="1037001" y="9203507"/>
                  <a:pt x="1039126" y="9200045"/>
                  <a:pt x="1038878" y="9195891"/>
                </a:cubicBezTo>
                <a:close/>
                <a:moveTo>
                  <a:pt x="3704856" y="3165569"/>
                </a:moveTo>
                <a:cubicBezTo>
                  <a:pt x="3710986" y="3158927"/>
                  <a:pt x="3708097" y="3142204"/>
                  <a:pt x="3694812" y="3139908"/>
                </a:cubicBezTo>
                <a:cubicBezTo>
                  <a:pt x="3680651" y="3157932"/>
                  <a:pt x="3703443" y="3157052"/>
                  <a:pt x="3703102" y="3162138"/>
                </a:cubicBezTo>
                <a:cubicBezTo>
                  <a:pt x="3701037" y="3167891"/>
                  <a:pt x="3689999" y="3161587"/>
                  <a:pt x="3695770" y="3167945"/>
                </a:cubicBezTo>
                <a:cubicBezTo>
                  <a:pt x="3699767" y="3168878"/>
                  <a:pt x="3702813" y="3167783"/>
                  <a:pt x="3704856" y="3165569"/>
                </a:cubicBezTo>
                <a:close/>
                <a:moveTo>
                  <a:pt x="4050084" y="2386544"/>
                </a:moveTo>
                <a:cubicBezTo>
                  <a:pt x="4042322" y="2354101"/>
                  <a:pt x="4042862" y="2321806"/>
                  <a:pt x="4045861" y="2289465"/>
                </a:cubicBezTo>
                <a:cubicBezTo>
                  <a:pt x="4053782" y="2309298"/>
                  <a:pt x="4053720" y="2356035"/>
                  <a:pt x="4050084" y="2386544"/>
                </a:cubicBezTo>
                <a:close/>
                <a:moveTo>
                  <a:pt x="3197947" y="4316941"/>
                </a:moveTo>
                <a:cubicBezTo>
                  <a:pt x="3203141" y="4309675"/>
                  <a:pt x="3200726" y="4295697"/>
                  <a:pt x="3196495" y="4286796"/>
                </a:cubicBezTo>
                <a:cubicBezTo>
                  <a:pt x="3185450" y="4297238"/>
                  <a:pt x="3186408" y="4308932"/>
                  <a:pt x="3190003" y="4321534"/>
                </a:cubicBezTo>
                <a:cubicBezTo>
                  <a:pt x="3193638" y="4321041"/>
                  <a:pt x="3196216" y="4319364"/>
                  <a:pt x="3197947" y="4316941"/>
                </a:cubicBezTo>
                <a:close/>
                <a:moveTo>
                  <a:pt x="4463691" y="1452792"/>
                </a:moveTo>
                <a:cubicBezTo>
                  <a:pt x="4467224" y="1429579"/>
                  <a:pt x="4431081" y="1408419"/>
                  <a:pt x="4439369" y="1392037"/>
                </a:cubicBezTo>
                <a:cubicBezTo>
                  <a:pt x="4449058" y="1403243"/>
                  <a:pt x="4457626" y="1438454"/>
                  <a:pt x="4473697" y="1429741"/>
                </a:cubicBezTo>
                <a:cubicBezTo>
                  <a:pt x="4468817" y="1416107"/>
                  <a:pt x="4457241" y="1405382"/>
                  <a:pt x="4450428" y="1392842"/>
                </a:cubicBezTo>
                <a:cubicBezTo>
                  <a:pt x="4452133" y="1377834"/>
                  <a:pt x="4445447" y="1369936"/>
                  <a:pt x="4437069" y="1362493"/>
                </a:cubicBezTo>
                <a:lnTo>
                  <a:pt x="4433215" y="1357968"/>
                </a:lnTo>
                <a:lnTo>
                  <a:pt x="4413552" y="1334879"/>
                </a:lnTo>
                <a:cubicBezTo>
                  <a:pt x="4405739" y="1346818"/>
                  <a:pt x="4420406" y="1357787"/>
                  <a:pt x="4423178" y="1365676"/>
                </a:cubicBezTo>
                <a:lnTo>
                  <a:pt x="4423100" y="1365891"/>
                </a:lnTo>
                <a:lnTo>
                  <a:pt x="4420714" y="1372459"/>
                </a:lnTo>
                <a:lnTo>
                  <a:pt x="4418814" y="1369248"/>
                </a:lnTo>
                <a:lnTo>
                  <a:pt x="4407782" y="1350595"/>
                </a:lnTo>
                <a:cubicBezTo>
                  <a:pt x="4403444" y="1343331"/>
                  <a:pt x="4397992" y="1336526"/>
                  <a:pt x="4388166" y="1331488"/>
                </a:cubicBezTo>
                <a:cubicBezTo>
                  <a:pt x="4390404" y="1343232"/>
                  <a:pt x="4394732" y="1354104"/>
                  <a:pt x="4400342" y="1364452"/>
                </a:cubicBezTo>
                <a:lnTo>
                  <a:pt x="4408777" y="1377109"/>
                </a:lnTo>
                <a:lnTo>
                  <a:pt x="4420215" y="1394272"/>
                </a:lnTo>
                <a:cubicBezTo>
                  <a:pt x="4434954" y="1413565"/>
                  <a:pt x="4451598" y="1432148"/>
                  <a:pt x="4463691" y="1452792"/>
                </a:cubicBezTo>
                <a:close/>
                <a:moveTo>
                  <a:pt x="3230010" y="4248334"/>
                </a:moveTo>
                <a:cubicBezTo>
                  <a:pt x="3230779" y="4247300"/>
                  <a:pt x="3230889" y="4245757"/>
                  <a:pt x="3229904" y="4243331"/>
                </a:cubicBezTo>
                <a:cubicBezTo>
                  <a:pt x="3227415" y="4242834"/>
                  <a:pt x="3212786" y="4247155"/>
                  <a:pt x="3217073" y="4253952"/>
                </a:cubicBezTo>
                <a:cubicBezTo>
                  <a:pt x="3219459" y="4249970"/>
                  <a:pt x="3227701" y="4251441"/>
                  <a:pt x="3230010" y="4248334"/>
                </a:cubicBezTo>
                <a:close/>
                <a:moveTo>
                  <a:pt x="3122665" y="4493384"/>
                </a:moveTo>
                <a:cubicBezTo>
                  <a:pt x="3119967" y="4489718"/>
                  <a:pt x="3116773" y="4488549"/>
                  <a:pt x="3113581" y="4487377"/>
                </a:cubicBezTo>
                <a:cubicBezTo>
                  <a:pt x="3106389" y="4491808"/>
                  <a:pt x="3108039" y="4497697"/>
                  <a:pt x="3113962" y="4503909"/>
                </a:cubicBezTo>
                <a:cubicBezTo>
                  <a:pt x="3118845" y="4500769"/>
                  <a:pt x="3121648" y="4496987"/>
                  <a:pt x="3122665" y="4493384"/>
                </a:cubicBezTo>
                <a:close/>
                <a:moveTo>
                  <a:pt x="5078591" y="67161"/>
                </a:moveTo>
                <a:cubicBezTo>
                  <a:pt x="5079889" y="56091"/>
                  <a:pt x="5072150" y="44106"/>
                  <a:pt x="5064486" y="42861"/>
                </a:cubicBezTo>
                <a:cubicBezTo>
                  <a:pt x="5067388" y="54612"/>
                  <a:pt x="5060212" y="67621"/>
                  <a:pt x="5073943" y="77495"/>
                </a:cubicBezTo>
                <a:cubicBezTo>
                  <a:pt x="5076721" y="74440"/>
                  <a:pt x="5078158" y="70851"/>
                  <a:pt x="5078591" y="67161"/>
                </a:cubicBezTo>
                <a:close/>
                <a:moveTo>
                  <a:pt x="1949614" y="7150380"/>
                </a:moveTo>
                <a:cubicBezTo>
                  <a:pt x="1957421" y="7142407"/>
                  <a:pt x="1959587" y="7122423"/>
                  <a:pt x="1946862" y="7125368"/>
                </a:cubicBezTo>
                <a:cubicBezTo>
                  <a:pt x="1952891" y="7133267"/>
                  <a:pt x="1942612" y="7142527"/>
                  <a:pt x="1949614" y="7150380"/>
                </a:cubicBezTo>
                <a:close/>
                <a:moveTo>
                  <a:pt x="4068846" y="2358920"/>
                </a:moveTo>
                <a:cubicBezTo>
                  <a:pt x="4051852" y="2345474"/>
                  <a:pt x="4065834" y="2304503"/>
                  <a:pt x="4057279" y="2280456"/>
                </a:cubicBezTo>
                <a:cubicBezTo>
                  <a:pt x="4078301" y="2294172"/>
                  <a:pt x="4058434" y="2334892"/>
                  <a:pt x="4068846" y="2358920"/>
                </a:cubicBezTo>
                <a:close/>
                <a:moveTo>
                  <a:pt x="1815452" y="7462304"/>
                </a:moveTo>
                <a:cubicBezTo>
                  <a:pt x="1826502" y="7453413"/>
                  <a:pt x="1818021" y="7446816"/>
                  <a:pt x="1815361" y="7439941"/>
                </a:cubicBezTo>
                <a:cubicBezTo>
                  <a:pt x="1809337" y="7448203"/>
                  <a:pt x="1813762" y="7455383"/>
                  <a:pt x="1815452" y="7462304"/>
                </a:cubicBezTo>
                <a:close/>
                <a:moveTo>
                  <a:pt x="3552044" y="3532991"/>
                </a:moveTo>
                <a:cubicBezTo>
                  <a:pt x="3550997" y="3523095"/>
                  <a:pt x="3539705" y="3510944"/>
                  <a:pt x="3555784" y="3509075"/>
                </a:cubicBezTo>
                <a:cubicBezTo>
                  <a:pt x="3547821" y="3497954"/>
                  <a:pt x="3544155" y="3481778"/>
                  <a:pt x="3526123" y="3482590"/>
                </a:cubicBezTo>
                <a:cubicBezTo>
                  <a:pt x="3540770" y="3503068"/>
                  <a:pt x="3531631" y="3513465"/>
                  <a:pt x="3538847" y="3534384"/>
                </a:cubicBezTo>
                <a:cubicBezTo>
                  <a:pt x="3543107" y="3533876"/>
                  <a:pt x="3547783" y="3533498"/>
                  <a:pt x="3552044" y="3532991"/>
                </a:cubicBezTo>
                <a:close/>
                <a:moveTo>
                  <a:pt x="1994591" y="7059361"/>
                </a:moveTo>
                <a:cubicBezTo>
                  <a:pt x="1992951" y="7057685"/>
                  <a:pt x="1990738" y="7056231"/>
                  <a:pt x="1989098" y="7054555"/>
                </a:cubicBezTo>
                <a:cubicBezTo>
                  <a:pt x="1987644" y="7056768"/>
                  <a:pt x="1986366" y="7058583"/>
                  <a:pt x="1984690" y="7060221"/>
                </a:cubicBezTo>
                <a:cubicBezTo>
                  <a:pt x="1986330" y="7061898"/>
                  <a:pt x="1988543" y="7063352"/>
                  <a:pt x="1990358" y="7064630"/>
                </a:cubicBezTo>
                <a:cubicBezTo>
                  <a:pt x="1991636" y="7062815"/>
                  <a:pt x="1993313" y="7061176"/>
                  <a:pt x="1994591" y="7059361"/>
                </a:cubicBezTo>
                <a:close/>
                <a:moveTo>
                  <a:pt x="227951" y="11058168"/>
                </a:moveTo>
                <a:cubicBezTo>
                  <a:pt x="218391" y="11049658"/>
                  <a:pt x="209404" y="11040925"/>
                  <a:pt x="209388" y="11032347"/>
                </a:cubicBezTo>
                <a:cubicBezTo>
                  <a:pt x="198795" y="11039094"/>
                  <a:pt x="218391" y="11074420"/>
                  <a:pt x="227951" y="11058168"/>
                </a:cubicBezTo>
                <a:close/>
                <a:moveTo>
                  <a:pt x="3716427" y="3163265"/>
                </a:moveTo>
                <a:cubicBezTo>
                  <a:pt x="3719067" y="3157289"/>
                  <a:pt x="3723032" y="3150473"/>
                  <a:pt x="3713954" y="3148365"/>
                </a:cubicBezTo>
                <a:cubicBezTo>
                  <a:pt x="3710563" y="3154961"/>
                  <a:pt x="3712169" y="3159955"/>
                  <a:pt x="3716427" y="3163265"/>
                </a:cubicBezTo>
                <a:close/>
                <a:moveTo>
                  <a:pt x="1969043" y="7120414"/>
                </a:moveTo>
                <a:cubicBezTo>
                  <a:pt x="1977507" y="7109876"/>
                  <a:pt x="1975321" y="7100819"/>
                  <a:pt x="1968494" y="7092568"/>
                </a:cubicBezTo>
                <a:cubicBezTo>
                  <a:pt x="1965244" y="7102078"/>
                  <a:pt x="1956381" y="7112440"/>
                  <a:pt x="1969043" y="7120414"/>
                </a:cubicBezTo>
                <a:close/>
                <a:moveTo>
                  <a:pt x="3209923" y="4313929"/>
                </a:moveTo>
                <a:cubicBezTo>
                  <a:pt x="3216643" y="4306888"/>
                  <a:pt x="3221144" y="4287218"/>
                  <a:pt x="3208583" y="4285702"/>
                </a:cubicBezTo>
                <a:cubicBezTo>
                  <a:pt x="3208806" y="4295345"/>
                  <a:pt x="3198809" y="4303561"/>
                  <a:pt x="3209923" y="4313929"/>
                </a:cubicBezTo>
                <a:close/>
                <a:moveTo>
                  <a:pt x="1397895" y="8415424"/>
                </a:moveTo>
                <a:cubicBezTo>
                  <a:pt x="1395669" y="8389215"/>
                  <a:pt x="1372018" y="8371625"/>
                  <a:pt x="1356408" y="8350925"/>
                </a:cubicBezTo>
                <a:cubicBezTo>
                  <a:pt x="1354215" y="8378515"/>
                  <a:pt x="1375967" y="8397169"/>
                  <a:pt x="1397895" y="8415424"/>
                </a:cubicBezTo>
                <a:close/>
                <a:moveTo>
                  <a:pt x="2896217" y="5026147"/>
                </a:moveTo>
                <a:cubicBezTo>
                  <a:pt x="2888493" y="5015594"/>
                  <a:pt x="2878815" y="5037496"/>
                  <a:pt x="2886119" y="5039295"/>
                </a:cubicBezTo>
                <a:cubicBezTo>
                  <a:pt x="2895840" y="5034548"/>
                  <a:pt x="2886497" y="5030894"/>
                  <a:pt x="2896217" y="5026147"/>
                </a:cubicBezTo>
                <a:close/>
                <a:moveTo>
                  <a:pt x="1513960" y="8163517"/>
                </a:moveTo>
                <a:cubicBezTo>
                  <a:pt x="1502667" y="8155671"/>
                  <a:pt x="1486390" y="8133248"/>
                  <a:pt x="1474061" y="8136368"/>
                </a:cubicBezTo>
                <a:cubicBezTo>
                  <a:pt x="1483584" y="8143907"/>
                  <a:pt x="1494899" y="8180796"/>
                  <a:pt x="1513960" y="8163517"/>
                </a:cubicBezTo>
                <a:close/>
                <a:moveTo>
                  <a:pt x="5096050" y="58711"/>
                </a:moveTo>
                <a:cubicBezTo>
                  <a:pt x="5091927" y="54034"/>
                  <a:pt x="5093594" y="48108"/>
                  <a:pt x="5087349" y="43921"/>
                </a:cubicBezTo>
                <a:cubicBezTo>
                  <a:pt x="5077994" y="52161"/>
                  <a:pt x="5084906" y="58070"/>
                  <a:pt x="5087752" y="64562"/>
                </a:cubicBezTo>
                <a:cubicBezTo>
                  <a:pt x="5090308" y="60932"/>
                  <a:pt x="5093541" y="63313"/>
                  <a:pt x="5096050" y="58711"/>
                </a:cubicBezTo>
                <a:close/>
                <a:moveTo>
                  <a:pt x="2564601" y="5789096"/>
                </a:moveTo>
                <a:cubicBezTo>
                  <a:pt x="2565199" y="5776967"/>
                  <a:pt x="2564824" y="5764885"/>
                  <a:pt x="2549295" y="5762314"/>
                </a:cubicBezTo>
                <a:cubicBezTo>
                  <a:pt x="2548874" y="5774044"/>
                  <a:pt x="2553976" y="5782972"/>
                  <a:pt x="2564601" y="5789096"/>
                </a:cubicBezTo>
                <a:close/>
                <a:moveTo>
                  <a:pt x="3216027" y="4321925"/>
                </a:moveTo>
                <a:cubicBezTo>
                  <a:pt x="3212297" y="4315390"/>
                  <a:pt x="3207696" y="4312875"/>
                  <a:pt x="3202667" y="4315604"/>
                </a:cubicBezTo>
                <a:cubicBezTo>
                  <a:pt x="3204694" y="4319970"/>
                  <a:pt x="3201891" y="4323752"/>
                  <a:pt x="3203362" y="4327857"/>
                </a:cubicBezTo>
                <a:cubicBezTo>
                  <a:pt x="3207720" y="4325830"/>
                  <a:pt x="3211470" y="4327263"/>
                  <a:pt x="3216027" y="4321925"/>
                </a:cubicBezTo>
                <a:close/>
                <a:moveTo>
                  <a:pt x="3187253" y="4387342"/>
                </a:moveTo>
                <a:cubicBezTo>
                  <a:pt x="3185664" y="4366149"/>
                  <a:pt x="3171123" y="4338491"/>
                  <a:pt x="3148112" y="4337482"/>
                </a:cubicBezTo>
                <a:cubicBezTo>
                  <a:pt x="3077186" y="4371716"/>
                  <a:pt x="3167504" y="4456001"/>
                  <a:pt x="3187253" y="4387342"/>
                </a:cubicBezTo>
                <a:close/>
                <a:moveTo>
                  <a:pt x="587684" y="10274963"/>
                </a:moveTo>
                <a:cubicBezTo>
                  <a:pt x="591465" y="10268557"/>
                  <a:pt x="582912" y="10252424"/>
                  <a:pt x="583891" y="10236226"/>
                </a:cubicBezTo>
                <a:cubicBezTo>
                  <a:pt x="566408" y="10232777"/>
                  <a:pt x="550161" y="10210395"/>
                  <a:pt x="535655" y="10216338"/>
                </a:cubicBezTo>
                <a:cubicBezTo>
                  <a:pt x="543671" y="10229384"/>
                  <a:pt x="568469" y="10227036"/>
                  <a:pt x="574878" y="10251249"/>
                </a:cubicBezTo>
                <a:cubicBezTo>
                  <a:pt x="560398" y="10249603"/>
                  <a:pt x="549182" y="10226592"/>
                  <a:pt x="537459" y="10233766"/>
                </a:cubicBezTo>
                <a:cubicBezTo>
                  <a:pt x="538421" y="10249871"/>
                  <a:pt x="549858" y="10253023"/>
                  <a:pt x="564245" y="10252728"/>
                </a:cubicBezTo>
                <a:cubicBezTo>
                  <a:pt x="572558" y="10259727"/>
                  <a:pt x="574796" y="10274020"/>
                  <a:pt x="587684" y="10274963"/>
                </a:cubicBezTo>
                <a:close/>
                <a:moveTo>
                  <a:pt x="288388" y="10953139"/>
                </a:moveTo>
                <a:cubicBezTo>
                  <a:pt x="281034" y="10946104"/>
                  <a:pt x="293714" y="10938932"/>
                  <a:pt x="280886" y="10931372"/>
                </a:cubicBezTo>
                <a:cubicBezTo>
                  <a:pt x="267536" y="10936829"/>
                  <a:pt x="277252" y="10960046"/>
                  <a:pt x="288388" y="10953139"/>
                </a:cubicBezTo>
                <a:close/>
                <a:moveTo>
                  <a:pt x="3136663" y="4507924"/>
                </a:moveTo>
                <a:cubicBezTo>
                  <a:pt x="3136462" y="4505100"/>
                  <a:pt x="3134567" y="4502078"/>
                  <a:pt x="3131605" y="4498973"/>
                </a:cubicBezTo>
                <a:cubicBezTo>
                  <a:pt x="3124003" y="4503548"/>
                  <a:pt x="3128552" y="4509789"/>
                  <a:pt x="3131577" y="4515650"/>
                </a:cubicBezTo>
                <a:cubicBezTo>
                  <a:pt x="3135380" y="4513359"/>
                  <a:pt x="3136866" y="4510744"/>
                  <a:pt x="3136663" y="4507924"/>
                </a:cubicBezTo>
                <a:close/>
                <a:moveTo>
                  <a:pt x="1993742" y="7094680"/>
                </a:moveTo>
                <a:cubicBezTo>
                  <a:pt x="1990287" y="7091726"/>
                  <a:pt x="1992843" y="7088096"/>
                  <a:pt x="1987443" y="7085234"/>
                </a:cubicBezTo>
                <a:cubicBezTo>
                  <a:pt x="1985637" y="7088244"/>
                  <a:pt x="1983211" y="7090503"/>
                  <a:pt x="1980831" y="7093735"/>
                </a:cubicBezTo>
                <a:cubicBezTo>
                  <a:pt x="1983841" y="7095541"/>
                  <a:pt x="1986499" y="7098144"/>
                  <a:pt x="1989334" y="7100348"/>
                </a:cubicBezTo>
                <a:cubicBezTo>
                  <a:pt x="1990788" y="7098135"/>
                  <a:pt x="1992066" y="7096320"/>
                  <a:pt x="1993742" y="7094680"/>
                </a:cubicBezTo>
                <a:close/>
                <a:moveTo>
                  <a:pt x="3233454" y="4295768"/>
                </a:moveTo>
                <a:cubicBezTo>
                  <a:pt x="3230921" y="4287415"/>
                  <a:pt x="3238608" y="4280491"/>
                  <a:pt x="3226970" y="4271237"/>
                </a:cubicBezTo>
                <a:cubicBezTo>
                  <a:pt x="3217172" y="4276141"/>
                  <a:pt x="3225244" y="4303803"/>
                  <a:pt x="3233454" y="4295768"/>
                </a:cubicBezTo>
                <a:close/>
                <a:moveTo>
                  <a:pt x="3711787" y="3216918"/>
                </a:moveTo>
                <a:lnTo>
                  <a:pt x="3703811" y="3213394"/>
                </a:lnTo>
                <a:lnTo>
                  <a:pt x="3698707" y="3224945"/>
                </a:lnTo>
                <a:lnTo>
                  <a:pt x="3706683" y="3228469"/>
                </a:lnTo>
                <a:close/>
                <a:moveTo>
                  <a:pt x="2924384" y="5003372"/>
                </a:moveTo>
                <a:cubicBezTo>
                  <a:pt x="2920350" y="5000639"/>
                  <a:pt x="2922638" y="4995462"/>
                  <a:pt x="2925323" y="4990462"/>
                </a:cubicBezTo>
                <a:cubicBezTo>
                  <a:pt x="2914644" y="4983364"/>
                  <a:pt x="2907574" y="4986426"/>
                  <a:pt x="2904066" y="4998679"/>
                </a:cubicBezTo>
                <a:cubicBezTo>
                  <a:pt x="2910127" y="4998977"/>
                  <a:pt x="2921439" y="5011114"/>
                  <a:pt x="2924384" y="5003372"/>
                </a:cubicBezTo>
                <a:close/>
                <a:moveTo>
                  <a:pt x="1920417" y="7279793"/>
                </a:moveTo>
                <a:cubicBezTo>
                  <a:pt x="1915929" y="7269292"/>
                  <a:pt x="1903286" y="7285947"/>
                  <a:pt x="1908511" y="7288255"/>
                </a:cubicBezTo>
                <a:cubicBezTo>
                  <a:pt x="1912672" y="7285362"/>
                  <a:pt x="1916866" y="7286742"/>
                  <a:pt x="1920417" y="7279793"/>
                </a:cubicBezTo>
                <a:close/>
                <a:moveTo>
                  <a:pt x="1370786" y="8529577"/>
                </a:moveTo>
                <a:cubicBezTo>
                  <a:pt x="1365737" y="8525919"/>
                  <a:pt x="1365681" y="8520658"/>
                  <a:pt x="1357010" y="8518732"/>
                </a:cubicBezTo>
                <a:cubicBezTo>
                  <a:pt x="1350713" y="8529752"/>
                  <a:pt x="1365461" y="8540551"/>
                  <a:pt x="1370786" y="8529577"/>
                </a:cubicBezTo>
                <a:close/>
                <a:moveTo>
                  <a:pt x="1375888" y="8518029"/>
                </a:moveTo>
                <a:cubicBezTo>
                  <a:pt x="1384669" y="8510010"/>
                  <a:pt x="1370485" y="8494699"/>
                  <a:pt x="1363697" y="8503599"/>
                </a:cubicBezTo>
                <a:cubicBezTo>
                  <a:pt x="1368968" y="8507832"/>
                  <a:pt x="1361604" y="8516954"/>
                  <a:pt x="1375888" y="8518029"/>
                </a:cubicBezTo>
                <a:close/>
                <a:moveTo>
                  <a:pt x="5122810" y="43410"/>
                </a:moveTo>
                <a:cubicBezTo>
                  <a:pt x="5118252" y="41872"/>
                  <a:pt x="5112255" y="30657"/>
                  <a:pt x="5108644" y="36675"/>
                </a:cubicBezTo>
                <a:cubicBezTo>
                  <a:pt x="5109099" y="42111"/>
                  <a:pt x="5118050" y="49872"/>
                  <a:pt x="5122810" y="43410"/>
                </a:cubicBezTo>
                <a:close/>
                <a:moveTo>
                  <a:pt x="3710740" y="3239785"/>
                </a:moveTo>
                <a:cubicBezTo>
                  <a:pt x="3705685" y="3236122"/>
                  <a:pt x="3705803" y="3230461"/>
                  <a:pt x="3696946" y="3228930"/>
                </a:cubicBezTo>
                <a:cubicBezTo>
                  <a:pt x="3687948" y="3240666"/>
                  <a:pt x="3705014" y="3250587"/>
                  <a:pt x="3710740" y="3239785"/>
                </a:cubicBezTo>
                <a:close/>
                <a:moveTo>
                  <a:pt x="3780967" y="3080844"/>
                </a:moveTo>
                <a:cubicBezTo>
                  <a:pt x="3798084" y="3059364"/>
                  <a:pt x="3757102" y="3043160"/>
                  <a:pt x="3740996" y="3045091"/>
                </a:cubicBezTo>
                <a:cubicBezTo>
                  <a:pt x="3741838" y="3062604"/>
                  <a:pt x="3763763" y="3051818"/>
                  <a:pt x="3768758" y="3066404"/>
                </a:cubicBezTo>
                <a:cubicBezTo>
                  <a:pt x="3765765" y="3073176"/>
                  <a:pt x="3756934" y="3064036"/>
                  <a:pt x="3753848" y="3068862"/>
                </a:cubicBezTo>
                <a:close/>
                <a:moveTo>
                  <a:pt x="1960964" y="7204416"/>
                </a:moveTo>
                <a:cubicBezTo>
                  <a:pt x="1946923" y="7192025"/>
                  <a:pt x="1966268" y="7164402"/>
                  <a:pt x="1940974" y="7161316"/>
                </a:cubicBezTo>
                <a:cubicBezTo>
                  <a:pt x="1938095" y="7178606"/>
                  <a:pt x="1934420" y="7195543"/>
                  <a:pt x="1951694" y="7210315"/>
                </a:cubicBezTo>
                <a:cubicBezTo>
                  <a:pt x="1954648" y="7206860"/>
                  <a:pt x="1958279" y="7209416"/>
                  <a:pt x="1960964" y="7204416"/>
                </a:cubicBezTo>
                <a:close/>
                <a:moveTo>
                  <a:pt x="1884553" y="7381891"/>
                </a:moveTo>
                <a:cubicBezTo>
                  <a:pt x="1886686" y="7378694"/>
                  <a:pt x="1887068" y="7374840"/>
                  <a:pt x="1883573" y="7371877"/>
                </a:cubicBezTo>
                <a:cubicBezTo>
                  <a:pt x="1877611" y="7377760"/>
                  <a:pt x="1870849" y="7372406"/>
                  <a:pt x="1869908" y="7365839"/>
                </a:cubicBezTo>
                <a:cubicBezTo>
                  <a:pt x="1864452" y="7373838"/>
                  <a:pt x="1865847" y="7381553"/>
                  <a:pt x="1875021" y="7387972"/>
                </a:cubicBezTo>
                <a:cubicBezTo>
                  <a:pt x="1878533" y="7387631"/>
                  <a:pt x="1882419" y="7385089"/>
                  <a:pt x="1884553" y="7381891"/>
                </a:cubicBezTo>
                <a:close/>
                <a:moveTo>
                  <a:pt x="3202296" y="4400929"/>
                </a:moveTo>
                <a:cubicBezTo>
                  <a:pt x="3195982" y="4389766"/>
                  <a:pt x="3177461" y="4410298"/>
                  <a:pt x="3188329" y="4416127"/>
                </a:cubicBezTo>
                <a:cubicBezTo>
                  <a:pt x="3193318" y="4405538"/>
                  <a:pt x="3199179" y="4408991"/>
                  <a:pt x="3202296" y="4400929"/>
                </a:cubicBezTo>
                <a:close/>
                <a:moveTo>
                  <a:pt x="3243666" y="4308772"/>
                </a:moveTo>
                <a:cubicBezTo>
                  <a:pt x="3255761" y="4296102"/>
                  <a:pt x="3249500" y="4281215"/>
                  <a:pt x="3248887" y="4266619"/>
                </a:cubicBezTo>
                <a:cubicBezTo>
                  <a:pt x="3231141" y="4279002"/>
                  <a:pt x="3239745" y="4293973"/>
                  <a:pt x="3243666" y="4308772"/>
                </a:cubicBezTo>
                <a:close/>
                <a:moveTo>
                  <a:pt x="329061" y="10906292"/>
                </a:moveTo>
                <a:cubicBezTo>
                  <a:pt x="321563" y="10896355"/>
                  <a:pt x="314003" y="10893015"/>
                  <a:pt x="306876" y="10898381"/>
                </a:cubicBezTo>
                <a:cubicBezTo>
                  <a:pt x="311795" y="10903394"/>
                  <a:pt x="303872" y="10908410"/>
                  <a:pt x="307024" y="10913114"/>
                </a:cubicBezTo>
                <a:cubicBezTo>
                  <a:pt x="314453" y="10905988"/>
                  <a:pt x="321698" y="10918652"/>
                  <a:pt x="329061" y="10906292"/>
                </a:cubicBezTo>
                <a:close/>
                <a:moveTo>
                  <a:pt x="3704762" y="3273809"/>
                </a:moveTo>
                <a:cubicBezTo>
                  <a:pt x="3709832" y="3265572"/>
                  <a:pt x="3711053" y="3258494"/>
                  <a:pt x="3709400" y="3252525"/>
                </a:cubicBezTo>
                <a:cubicBezTo>
                  <a:pt x="3700978" y="3247853"/>
                  <a:pt x="3694515" y="3247378"/>
                  <a:pt x="3690726" y="3253796"/>
                </a:cubicBezTo>
                <a:cubicBezTo>
                  <a:pt x="3694771" y="3260822"/>
                  <a:pt x="3692847" y="3269493"/>
                  <a:pt x="3704762" y="3273809"/>
                </a:cubicBezTo>
                <a:close/>
                <a:moveTo>
                  <a:pt x="238317" y="11120844"/>
                </a:moveTo>
                <a:cubicBezTo>
                  <a:pt x="224025" y="11086433"/>
                  <a:pt x="199791" y="11051915"/>
                  <a:pt x="179843" y="11017387"/>
                </a:cubicBezTo>
                <a:cubicBezTo>
                  <a:pt x="168132" y="11041737"/>
                  <a:pt x="213737" y="11066650"/>
                  <a:pt x="201851" y="11091398"/>
                </a:cubicBezTo>
                <a:cubicBezTo>
                  <a:pt x="217496" y="11092597"/>
                  <a:pt x="218125" y="11122398"/>
                  <a:pt x="238317" y="11120844"/>
                </a:cubicBezTo>
                <a:close/>
                <a:moveTo>
                  <a:pt x="3157601" y="4516041"/>
                </a:moveTo>
                <a:cubicBezTo>
                  <a:pt x="3164656" y="4499619"/>
                  <a:pt x="3163013" y="4482153"/>
                  <a:pt x="3168136" y="4465499"/>
                </a:cubicBezTo>
                <a:cubicBezTo>
                  <a:pt x="3156438" y="4471544"/>
                  <a:pt x="3137708" y="4506969"/>
                  <a:pt x="3157601" y="4516041"/>
                </a:cubicBezTo>
                <a:close/>
                <a:moveTo>
                  <a:pt x="2828140" y="5263246"/>
                </a:moveTo>
                <a:cubicBezTo>
                  <a:pt x="2840084" y="5237290"/>
                  <a:pt x="2849367" y="5208195"/>
                  <a:pt x="2859842" y="5178556"/>
                </a:cubicBezTo>
                <a:cubicBezTo>
                  <a:pt x="2846095" y="5148209"/>
                  <a:pt x="2842866" y="5113466"/>
                  <a:pt x="2821076" y="5086229"/>
                </a:cubicBezTo>
                <a:cubicBezTo>
                  <a:pt x="2783273" y="5164238"/>
                  <a:pt x="2752653" y="5265885"/>
                  <a:pt x="2780464" y="5329097"/>
                </a:cubicBezTo>
                <a:cubicBezTo>
                  <a:pt x="2801588" y="5312017"/>
                  <a:pt x="2816195" y="5289201"/>
                  <a:pt x="2828140" y="5263246"/>
                </a:cubicBezTo>
                <a:close/>
                <a:moveTo>
                  <a:pt x="3137553" y="4565826"/>
                </a:moveTo>
                <a:cubicBezTo>
                  <a:pt x="3128897" y="4554578"/>
                  <a:pt x="3127561" y="4544406"/>
                  <a:pt x="3115450" y="4532544"/>
                </a:cubicBezTo>
                <a:cubicBezTo>
                  <a:pt x="3103584" y="4543283"/>
                  <a:pt x="3127775" y="4565629"/>
                  <a:pt x="3137553" y="4565826"/>
                </a:cubicBezTo>
                <a:close/>
                <a:moveTo>
                  <a:pt x="5004052" y="342229"/>
                </a:moveTo>
                <a:cubicBezTo>
                  <a:pt x="5001138" y="330446"/>
                  <a:pt x="4992016" y="319737"/>
                  <a:pt x="4981343" y="309296"/>
                </a:cubicBezTo>
                <a:cubicBezTo>
                  <a:pt x="4966025" y="336399"/>
                  <a:pt x="4946050" y="364307"/>
                  <a:pt x="4932283" y="391141"/>
                </a:cubicBezTo>
                <a:cubicBezTo>
                  <a:pt x="4935198" y="402924"/>
                  <a:pt x="4944319" y="413633"/>
                  <a:pt x="4954992" y="424073"/>
                </a:cubicBezTo>
                <a:cubicBezTo>
                  <a:pt x="4978469" y="395805"/>
                  <a:pt x="4990133" y="361839"/>
                  <a:pt x="5004052" y="342229"/>
                </a:cubicBezTo>
                <a:close/>
                <a:moveTo>
                  <a:pt x="3247023" y="4318818"/>
                </a:moveTo>
                <a:cubicBezTo>
                  <a:pt x="3246856" y="4317988"/>
                  <a:pt x="3246408" y="4315776"/>
                  <a:pt x="3245515" y="4311350"/>
                </a:cubicBezTo>
                <a:cubicBezTo>
                  <a:pt x="3245515" y="4311350"/>
                  <a:pt x="3247525" y="4321308"/>
                  <a:pt x="3247023" y="4318818"/>
                </a:cubicBezTo>
                <a:close/>
                <a:moveTo>
                  <a:pt x="1866933" y="7448954"/>
                </a:moveTo>
                <a:cubicBezTo>
                  <a:pt x="1863708" y="7446579"/>
                  <a:pt x="1861279" y="7444556"/>
                  <a:pt x="1858452" y="7442357"/>
                </a:cubicBezTo>
                <a:cubicBezTo>
                  <a:pt x="1857176" y="7444168"/>
                  <a:pt x="1855329" y="7446202"/>
                  <a:pt x="1854054" y="7448013"/>
                </a:cubicBezTo>
                <a:cubicBezTo>
                  <a:pt x="1857500" y="7450960"/>
                  <a:pt x="1855125" y="7454186"/>
                  <a:pt x="1860114" y="7456865"/>
                </a:cubicBezTo>
                <a:cubicBezTo>
                  <a:pt x="1862535" y="7454610"/>
                  <a:pt x="1864336" y="7451607"/>
                  <a:pt x="1866933" y="7448954"/>
                </a:cubicBezTo>
                <a:close/>
                <a:moveTo>
                  <a:pt x="587975" y="10346363"/>
                </a:moveTo>
                <a:cubicBezTo>
                  <a:pt x="583813" y="10320291"/>
                  <a:pt x="594241" y="10306369"/>
                  <a:pt x="592114" y="10282147"/>
                </a:cubicBezTo>
                <a:cubicBezTo>
                  <a:pt x="574768" y="10281610"/>
                  <a:pt x="570718" y="10266041"/>
                  <a:pt x="554473" y="10264090"/>
                </a:cubicBezTo>
                <a:cubicBezTo>
                  <a:pt x="555750" y="10282709"/>
                  <a:pt x="584976" y="10287546"/>
                  <a:pt x="579577" y="10300840"/>
                </a:cubicBezTo>
                <a:cubicBezTo>
                  <a:pt x="572291" y="10299046"/>
                  <a:pt x="562980" y="10279253"/>
                  <a:pt x="557220" y="10289061"/>
                </a:cubicBezTo>
                <a:cubicBezTo>
                  <a:pt x="562842" y="10296771"/>
                  <a:pt x="583165" y="10306701"/>
                  <a:pt x="577535" y="10315142"/>
                </a:cubicBezTo>
                <a:cubicBezTo>
                  <a:pt x="566542" y="10313136"/>
                  <a:pt x="564701" y="10299018"/>
                  <a:pt x="550934" y="10300062"/>
                </a:cubicBezTo>
                <a:cubicBezTo>
                  <a:pt x="549520" y="10319394"/>
                  <a:pt x="578607" y="10321318"/>
                  <a:pt x="569067" y="10337534"/>
                </a:cubicBezTo>
                <a:cubicBezTo>
                  <a:pt x="562567" y="10331810"/>
                  <a:pt x="558313" y="10324229"/>
                  <a:pt x="546488" y="10325182"/>
                </a:cubicBezTo>
                <a:cubicBezTo>
                  <a:pt x="546674" y="10349496"/>
                  <a:pt x="568670" y="10357789"/>
                  <a:pt x="587975" y="10346363"/>
                </a:cubicBezTo>
                <a:close/>
                <a:moveTo>
                  <a:pt x="3200555" y="4435062"/>
                </a:moveTo>
                <a:cubicBezTo>
                  <a:pt x="3200454" y="4429948"/>
                  <a:pt x="3198301" y="4424585"/>
                  <a:pt x="3194864" y="4418873"/>
                </a:cubicBezTo>
                <a:cubicBezTo>
                  <a:pt x="3188618" y="4428521"/>
                  <a:pt x="3185270" y="4438519"/>
                  <a:pt x="3193926" y="4449768"/>
                </a:cubicBezTo>
                <a:cubicBezTo>
                  <a:pt x="3198703" y="4445045"/>
                  <a:pt x="3200656" y="4440178"/>
                  <a:pt x="3200555" y="4435062"/>
                </a:cubicBezTo>
                <a:close/>
                <a:moveTo>
                  <a:pt x="1920190" y="7334939"/>
                </a:moveTo>
                <a:cubicBezTo>
                  <a:pt x="1923929" y="7327836"/>
                  <a:pt x="1925767" y="7320959"/>
                  <a:pt x="1924826" y="7314391"/>
                </a:cubicBezTo>
                <a:cubicBezTo>
                  <a:pt x="1918636" y="7319701"/>
                  <a:pt x="1896272" y="7345310"/>
                  <a:pt x="1904151" y="7356835"/>
                </a:cubicBezTo>
                <a:cubicBezTo>
                  <a:pt x="1910812" y="7349369"/>
                  <a:pt x="1916451" y="7342041"/>
                  <a:pt x="1920190" y="7334939"/>
                </a:cubicBezTo>
                <a:close/>
                <a:moveTo>
                  <a:pt x="3784816" y="3115064"/>
                </a:moveTo>
                <a:cubicBezTo>
                  <a:pt x="3785248" y="3113832"/>
                  <a:pt x="3784610" y="3111974"/>
                  <a:pt x="3782146" y="3109458"/>
                </a:cubicBezTo>
                <a:cubicBezTo>
                  <a:pt x="3780692" y="3111671"/>
                  <a:pt x="3779812" y="3113663"/>
                  <a:pt x="3776399" y="3111678"/>
                </a:cubicBezTo>
                <a:cubicBezTo>
                  <a:pt x="3777455" y="3109289"/>
                  <a:pt x="3775320" y="3105489"/>
                  <a:pt x="3772411" y="3109916"/>
                </a:cubicBezTo>
                <a:cubicBezTo>
                  <a:pt x="3772595" y="3116781"/>
                  <a:pt x="3783520" y="3118755"/>
                  <a:pt x="3784816" y="3115064"/>
                </a:cubicBezTo>
                <a:close/>
                <a:moveTo>
                  <a:pt x="1352298" y="8624218"/>
                </a:moveTo>
                <a:cubicBezTo>
                  <a:pt x="1355742" y="8602417"/>
                  <a:pt x="1331006" y="8574353"/>
                  <a:pt x="1315036" y="8570628"/>
                </a:cubicBezTo>
                <a:cubicBezTo>
                  <a:pt x="1324320" y="8589486"/>
                  <a:pt x="1339745" y="8606296"/>
                  <a:pt x="1352298" y="8624218"/>
                </a:cubicBezTo>
                <a:close/>
                <a:moveTo>
                  <a:pt x="4174073" y="2239345"/>
                </a:moveTo>
                <a:cubicBezTo>
                  <a:pt x="4166982" y="2228890"/>
                  <a:pt x="4158761" y="2191672"/>
                  <a:pt x="4171661" y="2170752"/>
                </a:cubicBezTo>
                <a:cubicBezTo>
                  <a:pt x="4183438" y="2193510"/>
                  <a:pt x="4169066" y="2216585"/>
                  <a:pt x="4174073" y="2239345"/>
                </a:cubicBezTo>
                <a:close/>
                <a:moveTo>
                  <a:pt x="1138216" y="9114532"/>
                </a:moveTo>
                <a:cubicBezTo>
                  <a:pt x="1130507" y="9108271"/>
                  <a:pt x="1122621" y="9102408"/>
                  <a:pt x="1116713" y="9109314"/>
                </a:cubicBezTo>
                <a:cubicBezTo>
                  <a:pt x="1123884" y="9112482"/>
                  <a:pt x="1133607" y="9128196"/>
                  <a:pt x="1138216" y="9114532"/>
                </a:cubicBezTo>
                <a:close/>
                <a:moveTo>
                  <a:pt x="2930364" y="5058844"/>
                </a:moveTo>
                <a:cubicBezTo>
                  <a:pt x="2918441" y="5050245"/>
                  <a:pt x="2919734" y="5036538"/>
                  <a:pt x="2903790" y="5029493"/>
                </a:cubicBezTo>
                <a:cubicBezTo>
                  <a:pt x="2898957" y="5042588"/>
                  <a:pt x="2916927" y="5063377"/>
                  <a:pt x="2930364" y="5058844"/>
                </a:cubicBezTo>
                <a:close/>
                <a:moveTo>
                  <a:pt x="1857172" y="7490036"/>
                </a:moveTo>
                <a:cubicBezTo>
                  <a:pt x="1859928" y="7480323"/>
                  <a:pt x="1856212" y="7462740"/>
                  <a:pt x="1846060" y="7463954"/>
                </a:cubicBezTo>
                <a:cubicBezTo>
                  <a:pt x="1846965" y="7474803"/>
                  <a:pt x="1846502" y="7485522"/>
                  <a:pt x="1852257" y="7496139"/>
                </a:cubicBezTo>
                <a:cubicBezTo>
                  <a:pt x="1854615" y="7495637"/>
                  <a:pt x="1856253" y="7493274"/>
                  <a:pt x="1857172" y="7490036"/>
                </a:cubicBezTo>
                <a:close/>
                <a:moveTo>
                  <a:pt x="4104106" y="2406438"/>
                </a:moveTo>
                <a:cubicBezTo>
                  <a:pt x="4107969" y="2377429"/>
                  <a:pt x="4119524" y="2347993"/>
                  <a:pt x="4109527" y="2318892"/>
                </a:cubicBezTo>
                <a:cubicBezTo>
                  <a:pt x="4095299" y="2334819"/>
                  <a:pt x="4105031" y="2366696"/>
                  <a:pt x="4088178" y="2372193"/>
                </a:cubicBezTo>
                <a:cubicBezTo>
                  <a:pt x="4072129" y="2369979"/>
                  <a:pt x="4083088" y="2341784"/>
                  <a:pt x="4081248" y="2322411"/>
                </a:cubicBezTo>
                <a:cubicBezTo>
                  <a:pt x="4079096" y="2302734"/>
                  <a:pt x="4073884" y="2284338"/>
                  <a:pt x="4083196" y="2269103"/>
                </a:cubicBezTo>
                <a:cubicBezTo>
                  <a:pt x="4083196" y="2269103"/>
                  <a:pt x="4089448" y="2275165"/>
                  <a:pt x="4089761" y="2275468"/>
                </a:cubicBezTo>
                <a:cubicBezTo>
                  <a:pt x="4102001" y="2270350"/>
                  <a:pt x="4087060" y="2260112"/>
                  <a:pt x="4099063" y="2259617"/>
                </a:cubicBezTo>
                <a:cubicBezTo>
                  <a:pt x="4098590" y="2268864"/>
                  <a:pt x="4095967" y="2278451"/>
                  <a:pt x="4102580" y="2287895"/>
                </a:cubicBezTo>
                <a:cubicBezTo>
                  <a:pt x="4121704" y="2250027"/>
                  <a:pt x="4111886" y="2212608"/>
                  <a:pt x="4113153" y="2175017"/>
                </a:cubicBezTo>
                <a:cubicBezTo>
                  <a:pt x="4074709" y="2178385"/>
                  <a:pt x="4036494" y="2196533"/>
                  <a:pt x="3997450" y="2161107"/>
                </a:cubicBezTo>
                <a:cubicBezTo>
                  <a:pt x="3994365" y="2200574"/>
                  <a:pt x="3982660" y="2260193"/>
                  <a:pt x="4011604" y="2279761"/>
                </a:cubicBezTo>
                <a:cubicBezTo>
                  <a:pt x="4006630" y="2276759"/>
                  <a:pt x="4009452" y="2260085"/>
                  <a:pt x="4017875" y="2267037"/>
                </a:cubicBezTo>
                <a:cubicBezTo>
                  <a:pt x="4016816" y="2298158"/>
                  <a:pt x="4015152" y="2329905"/>
                  <a:pt x="4019019" y="2360948"/>
                </a:cubicBezTo>
                <a:cubicBezTo>
                  <a:pt x="4006458" y="2365147"/>
                  <a:pt x="3995799" y="2352994"/>
                  <a:pt x="3990854" y="2351839"/>
                </a:cubicBezTo>
                <a:cubicBezTo>
                  <a:pt x="3997926" y="2410858"/>
                  <a:pt x="4068389" y="2386975"/>
                  <a:pt x="4104106" y="2406438"/>
                </a:cubicBezTo>
                <a:close/>
                <a:moveTo>
                  <a:pt x="2047864" y="7060531"/>
                </a:moveTo>
                <a:cubicBezTo>
                  <a:pt x="2043344" y="7055678"/>
                  <a:pt x="2028672" y="7038249"/>
                  <a:pt x="2018346" y="7046537"/>
                </a:cubicBezTo>
                <a:cubicBezTo>
                  <a:pt x="2028256" y="7049963"/>
                  <a:pt x="2040066" y="7072791"/>
                  <a:pt x="2047864" y="7060531"/>
                </a:cubicBezTo>
                <a:close/>
                <a:moveTo>
                  <a:pt x="1558275" y="8168818"/>
                </a:moveTo>
                <a:cubicBezTo>
                  <a:pt x="1543795" y="8159564"/>
                  <a:pt x="1535809" y="8147468"/>
                  <a:pt x="1514615" y="8140483"/>
                </a:cubicBezTo>
                <a:cubicBezTo>
                  <a:pt x="1509217" y="8158088"/>
                  <a:pt x="1542779" y="8179106"/>
                  <a:pt x="1558275" y="8168818"/>
                </a:cubicBezTo>
                <a:close/>
                <a:moveTo>
                  <a:pt x="1575518" y="8129791"/>
                </a:moveTo>
                <a:cubicBezTo>
                  <a:pt x="1551748" y="8117861"/>
                  <a:pt x="1506341" y="8118265"/>
                  <a:pt x="1477162" y="8119652"/>
                </a:cubicBezTo>
                <a:cubicBezTo>
                  <a:pt x="1494393" y="8133452"/>
                  <a:pt x="1523691" y="8126407"/>
                  <a:pt x="1543219" y="8139318"/>
                </a:cubicBezTo>
                <a:cubicBezTo>
                  <a:pt x="1531526" y="8110830"/>
                  <a:pt x="1572686" y="8148055"/>
                  <a:pt x="1575518" y="8129791"/>
                </a:cubicBezTo>
                <a:close/>
                <a:moveTo>
                  <a:pt x="5064928" y="233642"/>
                </a:moveTo>
                <a:cubicBezTo>
                  <a:pt x="5033391" y="216368"/>
                  <a:pt x="5008689" y="267948"/>
                  <a:pt x="4990713" y="296739"/>
                </a:cubicBezTo>
                <a:cubicBezTo>
                  <a:pt x="4998941" y="305145"/>
                  <a:pt x="5000563" y="314449"/>
                  <a:pt x="5014821" y="322180"/>
                </a:cubicBezTo>
                <a:cubicBezTo>
                  <a:pt x="5031939" y="287762"/>
                  <a:pt x="5053794" y="266410"/>
                  <a:pt x="5064928" y="233642"/>
                </a:cubicBezTo>
                <a:close/>
                <a:moveTo>
                  <a:pt x="1068894" y="9280046"/>
                </a:moveTo>
                <a:cubicBezTo>
                  <a:pt x="1069290" y="9275107"/>
                  <a:pt x="1067124" y="9270581"/>
                  <a:pt x="1062051" y="9266437"/>
                </a:cubicBezTo>
                <a:cubicBezTo>
                  <a:pt x="1059387" y="9280009"/>
                  <a:pt x="1051336" y="9278831"/>
                  <a:pt x="1050654" y="9288996"/>
                </a:cubicBezTo>
                <a:cubicBezTo>
                  <a:pt x="1054064" y="9290979"/>
                  <a:pt x="1057121" y="9293757"/>
                  <a:pt x="1060355" y="9296138"/>
                </a:cubicBezTo>
                <a:cubicBezTo>
                  <a:pt x="1065536" y="9290339"/>
                  <a:pt x="1068497" y="9284986"/>
                  <a:pt x="1068894" y="9280046"/>
                </a:cubicBezTo>
                <a:close/>
                <a:moveTo>
                  <a:pt x="4756623" y="938991"/>
                </a:moveTo>
                <a:cubicBezTo>
                  <a:pt x="4751620" y="936305"/>
                  <a:pt x="4745717" y="927035"/>
                  <a:pt x="4742468" y="936544"/>
                </a:cubicBezTo>
                <a:cubicBezTo>
                  <a:pt x="4747786" y="941749"/>
                  <a:pt x="4752345" y="943287"/>
                  <a:pt x="4756623" y="938991"/>
                </a:cubicBezTo>
                <a:close/>
                <a:moveTo>
                  <a:pt x="3742739" y="3239640"/>
                </a:moveTo>
                <a:cubicBezTo>
                  <a:pt x="3740299" y="3237610"/>
                  <a:pt x="3739760" y="3234515"/>
                  <a:pt x="3742494" y="3230485"/>
                </a:cubicBezTo>
                <a:cubicBezTo>
                  <a:pt x="3737357" y="3229168"/>
                  <a:pt x="3731680" y="3224756"/>
                  <a:pt x="3729169" y="3229360"/>
                </a:cubicBezTo>
                <a:cubicBezTo>
                  <a:pt x="3734705" y="3230854"/>
                  <a:pt x="3737893" y="3248450"/>
                  <a:pt x="3742739" y="3239640"/>
                </a:cubicBezTo>
                <a:close/>
                <a:moveTo>
                  <a:pt x="1062064" y="9307360"/>
                </a:moveTo>
                <a:cubicBezTo>
                  <a:pt x="1058080" y="9305600"/>
                  <a:pt x="1053334" y="9300173"/>
                  <a:pt x="1049982" y="9303450"/>
                </a:cubicBezTo>
                <a:cubicBezTo>
                  <a:pt x="1052021" y="9305301"/>
                  <a:pt x="1053661" y="9306977"/>
                  <a:pt x="1050836" y="9309060"/>
                </a:cubicBezTo>
                <a:cubicBezTo>
                  <a:pt x="1055265" y="9311969"/>
                  <a:pt x="1059249" y="9313729"/>
                  <a:pt x="1062064" y="9307360"/>
                </a:cubicBezTo>
                <a:close/>
                <a:moveTo>
                  <a:pt x="3161407" y="4556340"/>
                </a:moveTo>
                <a:cubicBezTo>
                  <a:pt x="3163504" y="4547315"/>
                  <a:pt x="3158113" y="4535186"/>
                  <a:pt x="3150151" y="4539083"/>
                </a:cubicBezTo>
                <a:cubicBezTo>
                  <a:pt x="3149228" y="4546822"/>
                  <a:pt x="3146930" y="4554591"/>
                  <a:pt x="3156634" y="4563614"/>
                </a:cubicBezTo>
                <a:cubicBezTo>
                  <a:pt x="3159179" y="4562005"/>
                  <a:pt x="3160709" y="4559345"/>
                  <a:pt x="3161407" y="4556340"/>
                </a:cubicBezTo>
                <a:close/>
                <a:moveTo>
                  <a:pt x="2901869" y="5143820"/>
                </a:moveTo>
                <a:cubicBezTo>
                  <a:pt x="2892600" y="5117357"/>
                  <a:pt x="2880508" y="5076794"/>
                  <a:pt x="2856593" y="5066227"/>
                </a:cubicBezTo>
                <a:cubicBezTo>
                  <a:pt x="2855300" y="5079934"/>
                  <a:pt x="2869144" y="5096045"/>
                  <a:pt x="2876879" y="5110885"/>
                </a:cubicBezTo>
                <a:cubicBezTo>
                  <a:pt x="2883547" y="5123827"/>
                  <a:pt x="2887739" y="5154235"/>
                  <a:pt x="2901869" y="5143820"/>
                </a:cubicBezTo>
                <a:close/>
                <a:moveTo>
                  <a:pt x="2924741" y="5092054"/>
                </a:moveTo>
                <a:cubicBezTo>
                  <a:pt x="2931815" y="5072812"/>
                  <a:pt x="2911134" y="5064626"/>
                  <a:pt x="2903271" y="5051155"/>
                </a:cubicBezTo>
                <a:cubicBezTo>
                  <a:pt x="2899070" y="5069289"/>
                  <a:pt x="2911706" y="5080585"/>
                  <a:pt x="2924741" y="5092054"/>
                </a:cubicBezTo>
                <a:close/>
                <a:moveTo>
                  <a:pt x="1956646" y="7285863"/>
                </a:moveTo>
                <a:cubicBezTo>
                  <a:pt x="1937318" y="7324170"/>
                  <a:pt x="1911901" y="7380608"/>
                  <a:pt x="1874979" y="7405462"/>
                </a:cubicBezTo>
                <a:cubicBezTo>
                  <a:pt x="1825358" y="7365555"/>
                  <a:pt x="1882884" y="7300592"/>
                  <a:pt x="1912699" y="7260294"/>
                </a:cubicBezTo>
                <a:cubicBezTo>
                  <a:pt x="1927291" y="7265322"/>
                  <a:pt x="1942021" y="7276562"/>
                  <a:pt x="1956646" y="7285863"/>
                </a:cubicBezTo>
                <a:close/>
                <a:moveTo>
                  <a:pt x="2912785" y="5139601"/>
                </a:moveTo>
                <a:cubicBezTo>
                  <a:pt x="2910048" y="5106980"/>
                  <a:pt x="2895245" y="5079022"/>
                  <a:pt x="2870852" y="5054442"/>
                </a:cubicBezTo>
                <a:cubicBezTo>
                  <a:pt x="2877435" y="5085906"/>
                  <a:pt x="2902004" y="5110088"/>
                  <a:pt x="2912785" y="5139601"/>
                </a:cubicBezTo>
                <a:close/>
                <a:moveTo>
                  <a:pt x="2221327" y="6704576"/>
                </a:moveTo>
                <a:cubicBezTo>
                  <a:pt x="2220592" y="6697599"/>
                  <a:pt x="2214059" y="6691861"/>
                  <a:pt x="2208964" y="6703391"/>
                </a:cubicBezTo>
                <a:cubicBezTo>
                  <a:pt x="2213453" y="6707275"/>
                  <a:pt x="2217350" y="6707096"/>
                  <a:pt x="2221327" y="6704576"/>
                </a:cubicBezTo>
                <a:close/>
                <a:moveTo>
                  <a:pt x="3248870" y="4385154"/>
                </a:moveTo>
                <a:cubicBezTo>
                  <a:pt x="3241053" y="4368511"/>
                  <a:pt x="3258358" y="4354897"/>
                  <a:pt x="3249574" y="4338138"/>
                </a:cubicBezTo>
                <a:cubicBezTo>
                  <a:pt x="3234170" y="4350607"/>
                  <a:pt x="3247606" y="4366161"/>
                  <a:pt x="3239932" y="4379562"/>
                </a:cubicBezTo>
                <a:cubicBezTo>
                  <a:pt x="3232357" y="4367462"/>
                  <a:pt x="3244516" y="4357546"/>
                  <a:pt x="3234746" y="4345770"/>
                </a:cubicBezTo>
                <a:cubicBezTo>
                  <a:pt x="3221053" y="4348828"/>
                  <a:pt x="3232209" y="4367053"/>
                  <a:pt x="3222894" y="4362985"/>
                </a:cubicBezTo>
                <a:cubicBezTo>
                  <a:pt x="3221653" y="4356948"/>
                  <a:pt x="3225096" y="4351083"/>
                  <a:pt x="3215979" y="4343703"/>
                </a:cubicBezTo>
                <a:cubicBezTo>
                  <a:pt x="3203684" y="4359688"/>
                  <a:pt x="3234143" y="4367284"/>
                  <a:pt x="3230103" y="4383086"/>
                </a:cubicBezTo>
                <a:cubicBezTo>
                  <a:pt x="3241454" y="4379943"/>
                  <a:pt x="3240333" y="4390994"/>
                  <a:pt x="3248870" y="4385154"/>
                </a:cubicBezTo>
                <a:close/>
                <a:moveTo>
                  <a:pt x="2045673" y="7108583"/>
                </a:moveTo>
                <a:cubicBezTo>
                  <a:pt x="2040031" y="7096572"/>
                  <a:pt x="2046634" y="7083784"/>
                  <a:pt x="2034010" y="7072495"/>
                </a:cubicBezTo>
                <a:cubicBezTo>
                  <a:pt x="2023471" y="7084496"/>
                  <a:pt x="2028298" y="7108045"/>
                  <a:pt x="2045673" y="7108583"/>
                </a:cubicBezTo>
                <a:close/>
                <a:moveTo>
                  <a:pt x="3176293" y="4556564"/>
                </a:moveTo>
                <a:cubicBezTo>
                  <a:pt x="3175147" y="4554662"/>
                  <a:pt x="3174004" y="4552753"/>
                  <a:pt x="3172449" y="4550996"/>
                </a:cubicBezTo>
                <a:cubicBezTo>
                  <a:pt x="3162018" y="4546405"/>
                  <a:pt x="3167085" y="4563108"/>
                  <a:pt x="3168146" y="4567357"/>
                </a:cubicBezTo>
                <a:cubicBezTo>
                  <a:pt x="3173439" y="4564069"/>
                  <a:pt x="3171967" y="4559969"/>
                  <a:pt x="3176293" y="4556564"/>
                </a:cubicBezTo>
                <a:close/>
                <a:moveTo>
                  <a:pt x="2959195" y="5053973"/>
                </a:moveTo>
                <a:cubicBezTo>
                  <a:pt x="2952584" y="5046292"/>
                  <a:pt x="2952867" y="5035947"/>
                  <a:pt x="2938212" y="5031376"/>
                </a:cubicBezTo>
                <a:cubicBezTo>
                  <a:pt x="2934213" y="5041507"/>
                  <a:pt x="2949521" y="5059693"/>
                  <a:pt x="2959195" y="5053973"/>
                </a:cubicBezTo>
                <a:close/>
                <a:moveTo>
                  <a:pt x="3300133" y="4282562"/>
                </a:moveTo>
                <a:cubicBezTo>
                  <a:pt x="3299851" y="4278555"/>
                  <a:pt x="3298343" y="4274350"/>
                  <a:pt x="3297838" y="4270363"/>
                </a:cubicBezTo>
                <a:cubicBezTo>
                  <a:pt x="3291119" y="4277403"/>
                  <a:pt x="3290195" y="4285143"/>
                  <a:pt x="3295070" y="4293581"/>
                </a:cubicBezTo>
                <a:cubicBezTo>
                  <a:pt x="3299471" y="4290381"/>
                  <a:pt x="3300414" y="4286571"/>
                  <a:pt x="3300133" y="4282562"/>
                </a:cubicBezTo>
                <a:close/>
                <a:moveTo>
                  <a:pt x="2007625" y="7214086"/>
                </a:moveTo>
                <a:cubicBezTo>
                  <a:pt x="2011144" y="7206122"/>
                  <a:pt x="2014265" y="7197983"/>
                  <a:pt x="2007531" y="7191676"/>
                </a:cubicBezTo>
                <a:cubicBezTo>
                  <a:pt x="1999548" y="7200047"/>
                  <a:pt x="2000095" y="7207428"/>
                  <a:pt x="2007625" y="7214086"/>
                </a:cubicBezTo>
                <a:close/>
                <a:moveTo>
                  <a:pt x="3232353" y="4444784"/>
                </a:moveTo>
                <a:cubicBezTo>
                  <a:pt x="3228097" y="4439367"/>
                  <a:pt x="3236961" y="4435723"/>
                  <a:pt x="3228989" y="4430248"/>
                </a:cubicBezTo>
                <a:cubicBezTo>
                  <a:pt x="3221271" y="4435794"/>
                  <a:pt x="3221882" y="4450394"/>
                  <a:pt x="3232353" y="4444784"/>
                </a:cubicBezTo>
                <a:close/>
                <a:moveTo>
                  <a:pt x="3319374" y="4249213"/>
                </a:moveTo>
                <a:cubicBezTo>
                  <a:pt x="3306001" y="4236416"/>
                  <a:pt x="3290920" y="4233025"/>
                  <a:pt x="3275011" y="4241510"/>
                </a:cubicBezTo>
                <a:cubicBezTo>
                  <a:pt x="3288593" y="4257474"/>
                  <a:pt x="3303086" y="4259222"/>
                  <a:pt x="3319374" y="4249213"/>
                </a:cubicBezTo>
                <a:close/>
                <a:moveTo>
                  <a:pt x="1882116" y="7505547"/>
                </a:moveTo>
                <a:cubicBezTo>
                  <a:pt x="1883810" y="7495921"/>
                  <a:pt x="1876582" y="7487296"/>
                  <a:pt x="1875107" y="7477738"/>
                </a:cubicBezTo>
                <a:cubicBezTo>
                  <a:pt x="1866051" y="7491785"/>
                  <a:pt x="1870134" y="7504038"/>
                  <a:pt x="1876905" y="7515579"/>
                </a:cubicBezTo>
                <a:cubicBezTo>
                  <a:pt x="1879996" y="7512076"/>
                  <a:pt x="1881552" y="7508756"/>
                  <a:pt x="1882116" y="7505547"/>
                </a:cubicBezTo>
                <a:close/>
                <a:moveTo>
                  <a:pt x="3210913" y="4498382"/>
                </a:moveTo>
                <a:cubicBezTo>
                  <a:pt x="3218908" y="4486965"/>
                  <a:pt x="3214474" y="4473887"/>
                  <a:pt x="3202289" y="4460195"/>
                </a:cubicBezTo>
                <a:cubicBezTo>
                  <a:pt x="3181343" y="4453358"/>
                  <a:pt x="3163655" y="4480069"/>
                  <a:pt x="3167197" y="4496393"/>
                </a:cubicBezTo>
                <a:cubicBezTo>
                  <a:pt x="3176934" y="4506793"/>
                  <a:pt x="3187680" y="4507104"/>
                  <a:pt x="3198600" y="4509211"/>
                </a:cubicBezTo>
                <a:cubicBezTo>
                  <a:pt x="3204202" y="4505810"/>
                  <a:pt x="3208246" y="4502192"/>
                  <a:pt x="3210913" y="4498382"/>
                </a:cubicBezTo>
                <a:close/>
                <a:moveTo>
                  <a:pt x="2220532" y="6739865"/>
                </a:moveTo>
                <a:cubicBezTo>
                  <a:pt x="2217049" y="6732624"/>
                  <a:pt x="2213966" y="6725559"/>
                  <a:pt x="2210483" y="6718318"/>
                </a:cubicBezTo>
                <a:cubicBezTo>
                  <a:pt x="2197578" y="6725921"/>
                  <a:pt x="2209192" y="6751486"/>
                  <a:pt x="2220532" y="6739865"/>
                </a:cubicBezTo>
                <a:close/>
                <a:moveTo>
                  <a:pt x="4766887" y="978265"/>
                </a:moveTo>
                <a:cubicBezTo>
                  <a:pt x="4761532" y="976374"/>
                  <a:pt x="4754119" y="964057"/>
                  <a:pt x="4749887" y="969326"/>
                </a:cubicBezTo>
                <a:cubicBezTo>
                  <a:pt x="4750166" y="975159"/>
                  <a:pt x="4761553" y="984949"/>
                  <a:pt x="4766887" y="978265"/>
                </a:cubicBezTo>
                <a:close/>
                <a:moveTo>
                  <a:pt x="376900" y="10917493"/>
                </a:moveTo>
                <a:cubicBezTo>
                  <a:pt x="354023" y="10934827"/>
                  <a:pt x="331063" y="10985715"/>
                  <a:pt x="306547" y="11001378"/>
                </a:cubicBezTo>
                <a:cubicBezTo>
                  <a:pt x="290946" y="10985022"/>
                  <a:pt x="249469" y="10964804"/>
                  <a:pt x="247978" y="10934811"/>
                </a:cubicBezTo>
                <a:cubicBezTo>
                  <a:pt x="271603" y="10916862"/>
                  <a:pt x="298231" y="10888885"/>
                  <a:pt x="306815" y="10861925"/>
                </a:cubicBezTo>
                <a:cubicBezTo>
                  <a:pt x="330033" y="10863193"/>
                  <a:pt x="347233" y="10903913"/>
                  <a:pt x="376900" y="10917493"/>
                </a:cubicBezTo>
                <a:close/>
                <a:moveTo>
                  <a:pt x="2934043" y="5131384"/>
                </a:moveTo>
                <a:cubicBezTo>
                  <a:pt x="2918946" y="5109484"/>
                  <a:pt x="2915739" y="5083318"/>
                  <a:pt x="2892774" y="5064128"/>
                </a:cubicBezTo>
                <a:cubicBezTo>
                  <a:pt x="2901282" y="5086925"/>
                  <a:pt x="2912437" y="5124216"/>
                  <a:pt x="2934043" y="5131384"/>
                </a:cubicBezTo>
                <a:close/>
                <a:moveTo>
                  <a:pt x="3530141" y="3783176"/>
                </a:moveTo>
                <a:cubicBezTo>
                  <a:pt x="3532326" y="3773759"/>
                  <a:pt x="3532964" y="3751200"/>
                  <a:pt x="3526195" y="3746544"/>
                </a:cubicBezTo>
                <a:cubicBezTo>
                  <a:pt x="3529329" y="3751160"/>
                  <a:pt x="3524805" y="3758423"/>
                  <a:pt x="3524988" y="3766685"/>
                </a:cubicBezTo>
                <a:cubicBezTo>
                  <a:pt x="3525454" y="3779935"/>
                  <a:pt x="3526516" y="3785817"/>
                  <a:pt x="3527656" y="3787060"/>
                </a:cubicBezTo>
                <a:cubicBezTo>
                  <a:pt x="3528511" y="3787993"/>
                  <a:pt x="3529412" y="3786315"/>
                  <a:pt x="3530141" y="3783176"/>
                </a:cubicBezTo>
                <a:close/>
                <a:moveTo>
                  <a:pt x="1132415" y="9210003"/>
                </a:moveTo>
                <a:cubicBezTo>
                  <a:pt x="1157818" y="9171605"/>
                  <a:pt x="1138062" y="9101142"/>
                  <a:pt x="1081786" y="9129089"/>
                </a:cubicBezTo>
                <a:cubicBezTo>
                  <a:pt x="1072644" y="9133614"/>
                  <a:pt x="1044945" y="9161818"/>
                  <a:pt x="1041252" y="9170177"/>
                </a:cubicBezTo>
                <a:cubicBezTo>
                  <a:pt x="1026617" y="9206532"/>
                  <a:pt x="1068923" y="9202387"/>
                  <a:pt x="1091638" y="9232882"/>
                </a:cubicBezTo>
                <a:cubicBezTo>
                  <a:pt x="1110462" y="9232040"/>
                  <a:pt x="1123947" y="9222803"/>
                  <a:pt x="1132415" y="9210003"/>
                </a:cubicBezTo>
                <a:close/>
                <a:moveTo>
                  <a:pt x="1074859" y="9344593"/>
                </a:moveTo>
                <a:cubicBezTo>
                  <a:pt x="1075479" y="9344421"/>
                  <a:pt x="1075153" y="9343475"/>
                  <a:pt x="1073246" y="9341324"/>
                </a:cubicBezTo>
                <a:cubicBezTo>
                  <a:pt x="1062913" y="9329146"/>
                  <a:pt x="1055179" y="9330486"/>
                  <a:pt x="1060942" y="9336839"/>
                </a:cubicBezTo>
                <a:cubicBezTo>
                  <a:pt x="1062638" y="9338659"/>
                  <a:pt x="1073001" y="9345111"/>
                  <a:pt x="1074859" y="9344593"/>
                </a:cubicBezTo>
                <a:close/>
                <a:moveTo>
                  <a:pt x="1594271" y="8171396"/>
                </a:moveTo>
                <a:cubicBezTo>
                  <a:pt x="1582441" y="8160456"/>
                  <a:pt x="1572556" y="8149425"/>
                  <a:pt x="1556530" y="8140441"/>
                </a:cubicBezTo>
                <a:cubicBezTo>
                  <a:pt x="1550558" y="8158268"/>
                  <a:pt x="1577979" y="8181332"/>
                  <a:pt x="1594271" y="8171396"/>
                </a:cubicBezTo>
                <a:close/>
                <a:moveTo>
                  <a:pt x="2833168" y="5370471"/>
                </a:moveTo>
                <a:cubicBezTo>
                  <a:pt x="2828116" y="5366810"/>
                  <a:pt x="2828456" y="5361727"/>
                  <a:pt x="2819781" y="5359796"/>
                </a:cubicBezTo>
                <a:cubicBezTo>
                  <a:pt x="2809228" y="5367507"/>
                  <a:pt x="2831151" y="5377194"/>
                  <a:pt x="2833168" y="5370471"/>
                </a:cubicBezTo>
                <a:close/>
                <a:moveTo>
                  <a:pt x="2051890" y="7140838"/>
                </a:moveTo>
                <a:lnTo>
                  <a:pt x="2008181" y="7097153"/>
                </a:lnTo>
                <a:lnTo>
                  <a:pt x="2006652" y="7095626"/>
                </a:lnTo>
                <a:lnTo>
                  <a:pt x="1997181" y="7107655"/>
                </a:lnTo>
                <a:lnTo>
                  <a:pt x="1990771" y="7115796"/>
                </a:lnTo>
                <a:cubicBezTo>
                  <a:pt x="1972278" y="7135378"/>
                  <a:pt x="1950594" y="7153550"/>
                  <a:pt x="1967482" y="7173505"/>
                </a:cubicBezTo>
                <a:cubicBezTo>
                  <a:pt x="1989730" y="7198565"/>
                  <a:pt x="2024858" y="7170776"/>
                  <a:pt x="2051890" y="7140838"/>
                </a:cubicBezTo>
                <a:close/>
                <a:moveTo>
                  <a:pt x="3209843" y="4523267"/>
                </a:moveTo>
                <a:cubicBezTo>
                  <a:pt x="3210482" y="4520746"/>
                  <a:pt x="3209990" y="4518089"/>
                  <a:pt x="3207686" y="4515212"/>
                </a:cubicBezTo>
                <a:cubicBezTo>
                  <a:pt x="3196976" y="4516271"/>
                  <a:pt x="3186493" y="4515405"/>
                  <a:pt x="3175216" y="4527782"/>
                </a:cubicBezTo>
                <a:cubicBezTo>
                  <a:pt x="3182936" y="4540294"/>
                  <a:pt x="3190004" y="4530350"/>
                  <a:pt x="3192107" y="4543947"/>
                </a:cubicBezTo>
                <a:cubicBezTo>
                  <a:pt x="3195871" y="4537041"/>
                  <a:pt x="3207936" y="4530803"/>
                  <a:pt x="3209843" y="4523267"/>
                </a:cubicBezTo>
                <a:close/>
                <a:moveTo>
                  <a:pt x="1339605" y="8758543"/>
                </a:moveTo>
                <a:cubicBezTo>
                  <a:pt x="1346874" y="8747477"/>
                  <a:pt x="1343984" y="8740012"/>
                  <a:pt x="1330932" y="8736149"/>
                </a:cubicBezTo>
                <a:cubicBezTo>
                  <a:pt x="1323486" y="8747613"/>
                  <a:pt x="1335964" y="8751699"/>
                  <a:pt x="1339605" y="8758543"/>
                </a:cubicBezTo>
                <a:close/>
                <a:moveTo>
                  <a:pt x="1304522" y="8839426"/>
                </a:moveTo>
                <a:cubicBezTo>
                  <a:pt x="1306328" y="8834394"/>
                  <a:pt x="1307641" y="8828192"/>
                  <a:pt x="1310221" y="8825047"/>
                </a:cubicBezTo>
                <a:cubicBezTo>
                  <a:pt x="1301939" y="8819007"/>
                  <a:pt x="1280729" y="8844382"/>
                  <a:pt x="1295856" y="8846782"/>
                </a:cubicBezTo>
                <a:cubicBezTo>
                  <a:pt x="1300413" y="8848319"/>
                  <a:pt x="1302715" y="8844458"/>
                  <a:pt x="1304522" y="8839426"/>
                </a:cubicBezTo>
                <a:close/>
                <a:moveTo>
                  <a:pt x="3756771" y="3292026"/>
                </a:moveTo>
                <a:cubicBezTo>
                  <a:pt x="3763003" y="3271449"/>
                  <a:pt x="3744739" y="3277187"/>
                  <a:pt x="3764577" y="3263573"/>
                </a:cubicBezTo>
                <a:cubicBezTo>
                  <a:pt x="3759675" y="3250934"/>
                  <a:pt x="3753836" y="3235022"/>
                  <a:pt x="3768500" y="3223408"/>
                </a:cubicBezTo>
                <a:cubicBezTo>
                  <a:pt x="3762601" y="3218422"/>
                  <a:pt x="3753428" y="3214369"/>
                  <a:pt x="3752702" y="3207382"/>
                </a:cubicBezTo>
                <a:cubicBezTo>
                  <a:pt x="3770238" y="3210846"/>
                  <a:pt x="3747203" y="3186385"/>
                  <a:pt x="3766430" y="3176313"/>
                </a:cubicBezTo>
                <a:cubicBezTo>
                  <a:pt x="3761375" y="3172651"/>
                  <a:pt x="3761317" y="3167389"/>
                  <a:pt x="3752637" y="3165457"/>
                </a:cubicBezTo>
                <a:cubicBezTo>
                  <a:pt x="3759818" y="3152441"/>
                  <a:pt x="3757216" y="3138912"/>
                  <a:pt x="3748808" y="3122341"/>
                </a:cubicBezTo>
                <a:cubicBezTo>
                  <a:pt x="3764655" y="3123154"/>
                  <a:pt x="3738736" y="3095513"/>
                  <a:pt x="3763073" y="3110555"/>
                </a:cubicBezTo>
                <a:cubicBezTo>
                  <a:pt x="3770361" y="3087587"/>
                  <a:pt x="3743920" y="3097804"/>
                  <a:pt x="3733260" y="3083096"/>
                </a:cubicBezTo>
                <a:cubicBezTo>
                  <a:pt x="3728084" y="3101283"/>
                  <a:pt x="3735260" y="3120642"/>
                  <a:pt x="3743061" y="3124563"/>
                </a:cubicBezTo>
                <a:cubicBezTo>
                  <a:pt x="3738322" y="3123422"/>
                  <a:pt x="3735319" y="3125902"/>
                  <a:pt x="3731740" y="3128607"/>
                </a:cubicBezTo>
                <a:cubicBezTo>
                  <a:pt x="3735164" y="3134883"/>
                  <a:pt x="3744911" y="3138713"/>
                  <a:pt x="3742587" y="3147209"/>
                </a:cubicBezTo>
                <a:lnTo>
                  <a:pt x="3730624" y="3141923"/>
                </a:lnTo>
                <a:cubicBezTo>
                  <a:pt x="3728135" y="3155106"/>
                  <a:pt x="3730071" y="3150724"/>
                  <a:pt x="3722175" y="3161043"/>
                </a:cubicBezTo>
                <a:cubicBezTo>
                  <a:pt x="3741727" y="3173968"/>
                  <a:pt x="3753408" y="3189603"/>
                  <a:pt x="3745370" y="3213189"/>
                </a:cubicBezTo>
                <a:cubicBezTo>
                  <a:pt x="3729795" y="3197737"/>
                  <a:pt x="3707320" y="3201138"/>
                  <a:pt x="3694478" y="3181657"/>
                </a:cubicBezTo>
                <a:cubicBezTo>
                  <a:pt x="3688224" y="3193652"/>
                  <a:pt x="3690592" y="3202317"/>
                  <a:pt x="3701407" y="3208047"/>
                </a:cubicBezTo>
                <a:cubicBezTo>
                  <a:pt x="3714382" y="3193784"/>
                  <a:pt x="3725321" y="3230516"/>
                  <a:pt x="3745838" y="3222917"/>
                </a:cubicBezTo>
                <a:cubicBezTo>
                  <a:pt x="3741977" y="3235970"/>
                  <a:pt x="3754785" y="3242581"/>
                  <a:pt x="3749422" y="3256877"/>
                </a:cubicBezTo>
                <a:cubicBezTo>
                  <a:pt x="3739323" y="3253844"/>
                  <a:pt x="3744216" y="3246006"/>
                  <a:pt x="3731642" y="3244260"/>
                </a:cubicBezTo>
                <a:cubicBezTo>
                  <a:pt x="3720107" y="3268207"/>
                  <a:pt x="3762642" y="3251770"/>
                  <a:pt x="3744563" y="3277584"/>
                </a:cubicBezTo>
                <a:cubicBezTo>
                  <a:pt x="3737033" y="3275209"/>
                  <a:pt x="3738124" y="3269503"/>
                  <a:pt x="3730770" y="3266729"/>
                </a:cubicBezTo>
                <a:cubicBezTo>
                  <a:pt x="3725393" y="3292922"/>
                  <a:pt x="3750476" y="3270674"/>
                  <a:pt x="3756771" y="3292026"/>
                </a:cubicBezTo>
                <a:close/>
                <a:moveTo>
                  <a:pt x="1326344" y="8799329"/>
                </a:moveTo>
                <a:lnTo>
                  <a:pt x="1314394" y="8794049"/>
                </a:lnTo>
                <a:lnTo>
                  <a:pt x="1309116" y="8805996"/>
                </a:lnTo>
                <a:lnTo>
                  <a:pt x="1321066" y="8811276"/>
                </a:lnTo>
                <a:close/>
                <a:moveTo>
                  <a:pt x="4175333" y="2352362"/>
                </a:moveTo>
                <a:cubicBezTo>
                  <a:pt x="4161359" y="2344880"/>
                  <a:pt x="4146098" y="2353740"/>
                  <a:pt x="4140819" y="2331033"/>
                </a:cubicBezTo>
                <a:cubicBezTo>
                  <a:pt x="4129878" y="2340441"/>
                  <a:pt x="4129718" y="2349991"/>
                  <a:pt x="4137866" y="2359103"/>
                </a:cubicBezTo>
                <a:cubicBezTo>
                  <a:pt x="4150494" y="2359215"/>
                  <a:pt x="4163236" y="2366716"/>
                  <a:pt x="4175333" y="2352362"/>
                </a:cubicBezTo>
                <a:close/>
                <a:moveTo>
                  <a:pt x="3755655" y="3305340"/>
                </a:moveTo>
                <a:cubicBezTo>
                  <a:pt x="3755655" y="3305340"/>
                  <a:pt x="3751491" y="3303976"/>
                  <a:pt x="3751667" y="3303577"/>
                </a:cubicBezTo>
                <a:cubicBezTo>
                  <a:pt x="3748282" y="3277798"/>
                  <a:pt x="3747853" y="3317605"/>
                  <a:pt x="3755655" y="3305340"/>
                </a:cubicBezTo>
                <a:close/>
                <a:moveTo>
                  <a:pt x="792655" y="10012574"/>
                </a:moveTo>
                <a:cubicBezTo>
                  <a:pt x="790571" y="10019971"/>
                  <a:pt x="787267" y="10026378"/>
                  <a:pt x="782646" y="10030936"/>
                </a:cubicBezTo>
                <a:cubicBezTo>
                  <a:pt x="764290" y="10016697"/>
                  <a:pt x="741534" y="9949126"/>
                  <a:pt x="780958" y="9942501"/>
                </a:cubicBezTo>
                <a:cubicBezTo>
                  <a:pt x="794156" y="9959294"/>
                  <a:pt x="798904" y="9990386"/>
                  <a:pt x="792655" y="10012574"/>
                </a:cubicBezTo>
                <a:close/>
                <a:moveTo>
                  <a:pt x="2034215" y="7203466"/>
                </a:moveTo>
                <a:cubicBezTo>
                  <a:pt x="2027212" y="7195613"/>
                  <a:pt x="2041558" y="7185769"/>
                  <a:pt x="2026424" y="7179083"/>
                </a:cubicBezTo>
                <a:cubicBezTo>
                  <a:pt x="2015570" y="7188565"/>
                  <a:pt x="2020795" y="7212291"/>
                  <a:pt x="2034215" y="7203466"/>
                </a:cubicBezTo>
                <a:close/>
                <a:moveTo>
                  <a:pt x="2989609" y="5045519"/>
                </a:moveTo>
                <a:cubicBezTo>
                  <a:pt x="2975719" y="5028434"/>
                  <a:pt x="2963553" y="5010684"/>
                  <a:pt x="2945641" y="4995156"/>
                </a:cubicBezTo>
                <a:cubicBezTo>
                  <a:pt x="2948697" y="5014115"/>
                  <a:pt x="2967486" y="5043834"/>
                  <a:pt x="2989609" y="5045519"/>
                </a:cubicBezTo>
                <a:close/>
                <a:moveTo>
                  <a:pt x="3233644" y="4494789"/>
                </a:moveTo>
                <a:cubicBezTo>
                  <a:pt x="3235701" y="4482475"/>
                  <a:pt x="3249761" y="4471415"/>
                  <a:pt x="3237732" y="4457208"/>
                </a:cubicBezTo>
                <a:cubicBezTo>
                  <a:pt x="3230128" y="4461790"/>
                  <a:pt x="3223973" y="4457515"/>
                  <a:pt x="3217524" y="4452420"/>
                </a:cubicBezTo>
                <a:cubicBezTo>
                  <a:pt x="3214078" y="4440226"/>
                  <a:pt x="3224715" y="4429929"/>
                  <a:pt x="3214356" y="4416514"/>
                </a:cubicBezTo>
                <a:cubicBezTo>
                  <a:pt x="3201262" y="4427690"/>
                  <a:pt x="3206937" y="4440934"/>
                  <a:pt x="3205028" y="4453656"/>
                </a:cubicBezTo>
                <a:cubicBezTo>
                  <a:pt x="3230022" y="4451177"/>
                  <a:pt x="3215004" y="4498232"/>
                  <a:pt x="3233644" y="4494789"/>
                </a:cubicBezTo>
                <a:close/>
                <a:moveTo>
                  <a:pt x="3553566" y="3782707"/>
                </a:moveTo>
                <a:cubicBezTo>
                  <a:pt x="3555685" y="3774601"/>
                  <a:pt x="3548417" y="3759108"/>
                  <a:pt x="3549987" y="3750704"/>
                </a:cubicBezTo>
                <a:cubicBezTo>
                  <a:pt x="3536117" y="3752801"/>
                  <a:pt x="3549736" y="3776609"/>
                  <a:pt x="3547642" y="3787815"/>
                </a:cubicBezTo>
                <a:cubicBezTo>
                  <a:pt x="3551110" y="3787290"/>
                  <a:pt x="3552859" y="3785410"/>
                  <a:pt x="3553566" y="3782707"/>
                </a:cubicBezTo>
                <a:close/>
                <a:moveTo>
                  <a:pt x="457519" y="10792228"/>
                </a:moveTo>
                <a:cubicBezTo>
                  <a:pt x="459178" y="10779562"/>
                  <a:pt x="439399" y="10764848"/>
                  <a:pt x="429006" y="10763110"/>
                </a:cubicBezTo>
                <a:cubicBezTo>
                  <a:pt x="422729" y="10770800"/>
                  <a:pt x="419162" y="10777785"/>
                  <a:pt x="421520" y="10785486"/>
                </a:cubicBezTo>
                <a:cubicBezTo>
                  <a:pt x="437842" y="10767014"/>
                  <a:pt x="449383" y="10793040"/>
                  <a:pt x="447572" y="10803655"/>
                </a:cubicBezTo>
                <a:cubicBezTo>
                  <a:pt x="454032" y="10800445"/>
                  <a:pt x="456966" y="10796450"/>
                  <a:pt x="457519" y="10792228"/>
                </a:cubicBezTo>
                <a:close/>
                <a:moveTo>
                  <a:pt x="3301576" y="4360697"/>
                </a:moveTo>
                <a:cubicBezTo>
                  <a:pt x="3298748" y="4351526"/>
                  <a:pt x="3291647" y="4342035"/>
                  <a:pt x="3283726" y="4332836"/>
                </a:cubicBezTo>
                <a:cubicBezTo>
                  <a:pt x="3276668" y="4331200"/>
                  <a:pt x="3268080" y="4340761"/>
                  <a:pt x="3260362" y="4346307"/>
                </a:cubicBezTo>
                <a:cubicBezTo>
                  <a:pt x="3271507" y="4358054"/>
                  <a:pt x="3252576" y="4378731"/>
                  <a:pt x="3267952" y="4382941"/>
                </a:cubicBezTo>
                <a:cubicBezTo>
                  <a:pt x="3268938" y="4377957"/>
                  <a:pt x="3260966" y="4372482"/>
                  <a:pt x="3269419" y="4368988"/>
                </a:cubicBezTo>
                <a:cubicBezTo>
                  <a:pt x="3267889" y="4380186"/>
                  <a:pt x="3272509" y="4377602"/>
                  <a:pt x="3281312" y="4389263"/>
                </a:cubicBezTo>
                <a:cubicBezTo>
                  <a:pt x="3293356" y="4380313"/>
                  <a:pt x="3287598" y="4369414"/>
                  <a:pt x="3301576" y="4360697"/>
                </a:cubicBezTo>
                <a:close/>
                <a:moveTo>
                  <a:pt x="1480053" y="8484335"/>
                </a:moveTo>
                <a:cubicBezTo>
                  <a:pt x="1472619" y="8500342"/>
                  <a:pt x="1462790" y="8515439"/>
                  <a:pt x="1449754" y="8528643"/>
                </a:cubicBezTo>
                <a:cubicBezTo>
                  <a:pt x="1437549" y="8515379"/>
                  <a:pt x="1454126" y="8492291"/>
                  <a:pt x="1467314" y="8467704"/>
                </a:cubicBezTo>
                <a:lnTo>
                  <a:pt x="1474493" y="8451334"/>
                </a:lnTo>
                <a:lnTo>
                  <a:pt x="1478180" y="8442928"/>
                </a:lnTo>
                <a:cubicBezTo>
                  <a:pt x="1495447" y="8385678"/>
                  <a:pt x="1478055" y="8324562"/>
                  <a:pt x="1492042" y="8285422"/>
                </a:cubicBezTo>
                <a:cubicBezTo>
                  <a:pt x="1512591" y="8294501"/>
                  <a:pt x="1504903" y="8322590"/>
                  <a:pt x="1504213" y="8342322"/>
                </a:cubicBezTo>
                <a:cubicBezTo>
                  <a:pt x="1503379" y="8370666"/>
                  <a:pt x="1502751" y="8409366"/>
                  <a:pt x="1493080" y="8447203"/>
                </a:cubicBezTo>
                <a:lnTo>
                  <a:pt x="1489210" y="8458234"/>
                </a:lnTo>
                <a:close/>
                <a:moveTo>
                  <a:pt x="4794623" y="983382"/>
                </a:moveTo>
                <a:cubicBezTo>
                  <a:pt x="4781068" y="973110"/>
                  <a:pt x="4773541" y="950274"/>
                  <a:pt x="4757839" y="948094"/>
                </a:cubicBezTo>
                <a:cubicBezTo>
                  <a:pt x="4772718" y="957524"/>
                  <a:pt x="4771937" y="981923"/>
                  <a:pt x="4794623" y="983382"/>
                </a:cubicBezTo>
                <a:close/>
                <a:moveTo>
                  <a:pt x="2858433" y="5372592"/>
                </a:moveTo>
                <a:cubicBezTo>
                  <a:pt x="2854483" y="5367514"/>
                  <a:pt x="2836220" y="5352781"/>
                  <a:pt x="2834108" y="5357560"/>
                </a:cubicBezTo>
                <a:cubicBezTo>
                  <a:pt x="2831915" y="5364681"/>
                  <a:pt x="2850577" y="5379591"/>
                  <a:pt x="2858433" y="5372592"/>
                </a:cubicBezTo>
                <a:close/>
                <a:moveTo>
                  <a:pt x="1269386" y="8970262"/>
                </a:moveTo>
                <a:cubicBezTo>
                  <a:pt x="1273405" y="8948238"/>
                  <a:pt x="1255025" y="8934881"/>
                  <a:pt x="1240092" y="8920192"/>
                </a:cubicBezTo>
                <a:cubicBezTo>
                  <a:pt x="1238371" y="8941326"/>
                  <a:pt x="1249859" y="8957349"/>
                  <a:pt x="1269386" y="8970262"/>
                </a:cubicBezTo>
                <a:close/>
                <a:moveTo>
                  <a:pt x="3280226" y="4419747"/>
                </a:moveTo>
                <a:cubicBezTo>
                  <a:pt x="3279837" y="4414793"/>
                  <a:pt x="3278072" y="4409870"/>
                  <a:pt x="3272441" y="4404482"/>
                </a:cubicBezTo>
                <a:cubicBezTo>
                  <a:pt x="3256353" y="4411176"/>
                  <a:pt x="3270377" y="4428372"/>
                  <a:pt x="3280226" y="4419747"/>
                </a:cubicBezTo>
                <a:close/>
                <a:moveTo>
                  <a:pt x="3312295" y="4348057"/>
                </a:moveTo>
                <a:cubicBezTo>
                  <a:pt x="3306033" y="4333170"/>
                  <a:pt x="3300017" y="4293195"/>
                  <a:pt x="3283922" y="4311467"/>
                </a:cubicBezTo>
                <a:cubicBezTo>
                  <a:pt x="3279329" y="4297372"/>
                  <a:pt x="3295150" y="4273180"/>
                  <a:pt x="3277221" y="4265719"/>
                </a:cubicBezTo>
                <a:cubicBezTo>
                  <a:pt x="3275292" y="4283543"/>
                  <a:pt x="3277229" y="4301829"/>
                  <a:pt x="3268537" y="4318836"/>
                </a:cubicBezTo>
                <a:cubicBezTo>
                  <a:pt x="3259921" y="4297387"/>
                  <a:pt x="3277949" y="4279349"/>
                  <a:pt x="3266287" y="4257138"/>
                </a:cubicBezTo>
                <a:cubicBezTo>
                  <a:pt x="3247721" y="4269816"/>
                  <a:pt x="3259256" y="4286514"/>
                  <a:pt x="3258494" y="4301140"/>
                </a:cubicBezTo>
                <a:cubicBezTo>
                  <a:pt x="3256143" y="4312632"/>
                  <a:pt x="3250894" y="4323775"/>
                  <a:pt x="3256831" y="4336462"/>
                </a:cubicBezTo>
                <a:cubicBezTo>
                  <a:pt x="3263741" y="4337689"/>
                  <a:pt x="3271920" y="4328274"/>
                  <a:pt x="3280049" y="4322580"/>
                </a:cubicBezTo>
                <a:cubicBezTo>
                  <a:pt x="3299950" y="4320074"/>
                  <a:pt x="3300124" y="4351495"/>
                  <a:pt x="3312295" y="4348057"/>
                </a:cubicBezTo>
                <a:close/>
                <a:moveTo>
                  <a:pt x="3276501" y="4431268"/>
                </a:moveTo>
                <a:cubicBezTo>
                  <a:pt x="3274472" y="4426905"/>
                  <a:pt x="3266795" y="4422248"/>
                  <a:pt x="3269673" y="4427700"/>
                </a:cubicBezTo>
                <a:cubicBezTo>
                  <a:pt x="3271702" y="4432063"/>
                  <a:pt x="3279527" y="4437128"/>
                  <a:pt x="3276501" y="4431268"/>
                </a:cubicBezTo>
                <a:close/>
                <a:moveTo>
                  <a:pt x="2875217" y="5344311"/>
                </a:moveTo>
                <a:cubicBezTo>
                  <a:pt x="2864314" y="5336639"/>
                  <a:pt x="2854162" y="5328346"/>
                  <a:pt x="2841314" y="5320765"/>
                </a:cubicBezTo>
                <a:cubicBezTo>
                  <a:pt x="2839178" y="5333148"/>
                  <a:pt x="2866398" y="5355645"/>
                  <a:pt x="2875217" y="5344311"/>
                </a:cubicBezTo>
                <a:close/>
                <a:moveTo>
                  <a:pt x="2421970" y="6370301"/>
                </a:moveTo>
                <a:cubicBezTo>
                  <a:pt x="2426900" y="6359143"/>
                  <a:pt x="2427231" y="6349763"/>
                  <a:pt x="2427739" y="6339985"/>
                </a:cubicBezTo>
                <a:cubicBezTo>
                  <a:pt x="2356448" y="6326585"/>
                  <a:pt x="2274938" y="6315814"/>
                  <a:pt x="2213440" y="6307217"/>
                </a:cubicBezTo>
                <a:cubicBezTo>
                  <a:pt x="2205579" y="6314222"/>
                  <a:pt x="2208567" y="6323639"/>
                  <a:pt x="2200058" y="6337503"/>
                </a:cubicBezTo>
                <a:cubicBezTo>
                  <a:pt x="2266223" y="6353877"/>
                  <a:pt x="2350021" y="6359468"/>
                  <a:pt x="2421970" y="6370301"/>
                </a:cubicBezTo>
                <a:close/>
                <a:moveTo>
                  <a:pt x="2250595" y="6759325"/>
                </a:moveTo>
                <a:cubicBezTo>
                  <a:pt x="2240083" y="6744227"/>
                  <a:pt x="2246886" y="6727750"/>
                  <a:pt x="2232701" y="6713404"/>
                </a:cubicBezTo>
                <a:cubicBezTo>
                  <a:pt x="2223470" y="6732134"/>
                  <a:pt x="2233455" y="6748426"/>
                  <a:pt x="2241315" y="6765205"/>
                </a:cubicBezTo>
                <a:cubicBezTo>
                  <a:pt x="2244270" y="6761758"/>
                  <a:pt x="2247912" y="6764318"/>
                  <a:pt x="2250595" y="6759325"/>
                </a:cubicBezTo>
                <a:close/>
                <a:moveTo>
                  <a:pt x="3327150" y="4323747"/>
                </a:moveTo>
                <a:cubicBezTo>
                  <a:pt x="3322896" y="4318326"/>
                  <a:pt x="3331759" y="4314686"/>
                  <a:pt x="3324197" y="4309063"/>
                </a:cubicBezTo>
                <a:cubicBezTo>
                  <a:pt x="3319986" y="4311498"/>
                  <a:pt x="3316057" y="4308279"/>
                  <a:pt x="3311961" y="4309748"/>
                </a:cubicBezTo>
                <a:cubicBezTo>
                  <a:pt x="3319293" y="4317305"/>
                  <a:pt x="3315568" y="4328826"/>
                  <a:pt x="3327150" y="4323747"/>
                </a:cubicBezTo>
                <a:close/>
                <a:moveTo>
                  <a:pt x="1627035" y="8171593"/>
                </a:moveTo>
                <a:cubicBezTo>
                  <a:pt x="1616140" y="8163924"/>
                  <a:pt x="1607504" y="8138213"/>
                  <a:pt x="1587534" y="8144621"/>
                </a:cubicBezTo>
                <a:cubicBezTo>
                  <a:pt x="1598382" y="8151317"/>
                  <a:pt x="1609696" y="8188206"/>
                  <a:pt x="1627035" y="8171593"/>
                </a:cubicBezTo>
                <a:close/>
                <a:moveTo>
                  <a:pt x="312037" y="11151035"/>
                </a:moveTo>
                <a:cubicBezTo>
                  <a:pt x="310781" y="11140956"/>
                  <a:pt x="287572" y="11111654"/>
                  <a:pt x="275203" y="11113808"/>
                </a:cubicBezTo>
                <a:cubicBezTo>
                  <a:pt x="285919" y="11126162"/>
                  <a:pt x="297118" y="11161111"/>
                  <a:pt x="312037" y="11151035"/>
                </a:cubicBezTo>
                <a:close/>
                <a:moveTo>
                  <a:pt x="3766572" y="3333493"/>
                </a:moveTo>
                <a:cubicBezTo>
                  <a:pt x="3764566" y="3328323"/>
                  <a:pt x="3745144" y="3314027"/>
                  <a:pt x="3739055" y="3321335"/>
                </a:cubicBezTo>
                <a:cubicBezTo>
                  <a:pt x="3746233" y="3324507"/>
                  <a:pt x="3757210" y="3341736"/>
                  <a:pt x="3766572" y="3333493"/>
                </a:cubicBezTo>
                <a:close/>
                <a:moveTo>
                  <a:pt x="1996128" y="7343156"/>
                </a:moveTo>
                <a:cubicBezTo>
                  <a:pt x="1983914" y="7369723"/>
                  <a:pt x="1956167" y="7405646"/>
                  <a:pt x="1937949" y="7428606"/>
                </a:cubicBezTo>
                <a:cubicBezTo>
                  <a:pt x="1930001" y="7425094"/>
                  <a:pt x="1922275" y="7422157"/>
                  <a:pt x="1913706" y="7413601"/>
                </a:cubicBezTo>
                <a:cubicBezTo>
                  <a:pt x="1918851" y="7377232"/>
                  <a:pt x="1967554" y="7318604"/>
                  <a:pt x="1988510" y="7295900"/>
                </a:cubicBezTo>
                <a:cubicBezTo>
                  <a:pt x="1991204" y="7299476"/>
                  <a:pt x="1993941" y="7299731"/>
                  <a:pt x="1996192" y="7297863"/>
                </a:cubicBezTo>
                <a:cubicBezTo>
                  <a:pt x="2013811" y="7308510"/>
                  <a:pt x="2002168" y="7330559"/>
                  <a:pt x="1996128" y="7343156"/>
                </a:cubicBezTo>
                <a:close/>
                <a:moveTo>
                  <a:pt x="2843134" y="5427703"/>
                </a:moveTo>
                <a:cubicBezTo>
                  <a:pt x="2833123" y="5422327"/>
                  <a:pt x="2823115" y="5400771"/>
                  <a:pt x="2807648" y="5407741"/>
                </a:cubicBezTo>
                <a:cubicBezTo>
                  <a:pt x="2819736" y="5411652"/>
                  <a:pt x="2826237" y="5445460"/>
                  <a:pt x="2843134" y="5427703"/>
                </a:cubicBezTo>
                <a:close/>
                <a:moveTo>
                  <a:pt x="2872516" y="5361204"/>
                </a:moveTo>
                <a:cubicBezTo>
                  <a:pt x="2854497" y="5355622"/>
                  <a:pt x="2855086" y="5343508"/>
                  <a:pt x="2838790" y="5337259"/>
                </a:cubicBezTo>
                <a:cubicBezTo>
                  <a:pt x="2830816" y="5349917"/>
                  <a:pt x="2865339" y="5374215"/>
                  <a:pt x="2872516" y="5361204"/>
                </a:cubicBezTo>
                <a:close/>
                <a:moveTo>
                  <a:pt x="2983887" y="5109145"/>
                </a:moveTo>
                <a:cubicBezTo>
                  <a:pt x="2979901" y="5107384"/>
                  <a:pt x="2980910" y="5104022"/>
                  <a:pt x="2978074" y="5101817"/>
                </a:cubicBezTo>
                <a:cubicBezTo>
                  <a:pt x="2975833" y="5107967"/>
                  <a:pt x="2971869" y="5114781"/>
                  <a:pt x="2980544" y="5116711"/>
                </a:cubicBezTo>
                <a:close/>
                <a:moveTo>
                  <a:pt x="2183584" y="6922229"/>
                </a:moveTo>
                <a:cubicBezTo>
                  <a:pt x="2177212" y="6911804"/>
                  <a:pt x="2149196" y="6882305"/>
                  <a:pt x="2137323" y="6895131"/>
                </a:cubicBezTo>
                <a:cubicBezTo>
                  <a:pt x="2156300" y="6911600"/>
                  <a:pt x="2168647" y="6920385"/>
                  <a:pt x="2183584" y="6922229"/>
                </a:cubicBezTo>
                <a:close/>
                <a:moveTo>
                  <a:pt x="2069620" y="7181511"/>
                </a:moveTo>
                <a:cubicBezTo>
                  <a:pt x="2070036" y="7169797"/>
                  <a:pt x="2066386" y="7158666"/>
                  <a:pt x="2070470" y="7146192"/>
                </a:cubicBezTo>
                <a:cubicBezTo>
                  <a:pt x="2075693" y="7149452"/>
                  <a:pt x="2080241" y="7146702"/>
                  <a:pt x="2084778" y="7139664"/>
                </a:cubicBezTo>
                <a:cubicBezTo>
                  <a:pt x="2088158" y="7128783"/>
                  <a:pt x="2085896" y="7105891"/>
                  <a:pt x="2075727" y="7105205"/>
                </a:cubicBezTo>
                <a:cubicBezTo>
                  <a:pt x="2072875" y="7114891"/>
                  <a:pt x="2081072" y="7123273"/>
                  <a:pt x="2076276" y="7133051"/>
                </a:cubicBezTo>
                <a:cubicBezTo>
                  <a:pt x="2061780" y="7115224"/>
                  <a:pt x="2067659" y="7095453"/>
                  <a:pt x="2057229" y="7077043"/>
                </a:cubicBezTo>
                <a:cubicBezTo>
                  <a:pt x="2042588" y="7092942"/>
                  <a:pt x="2064808" y="7105139"/>
                  <a:pt x="2049768" y="7120863"/>
                </a:cubicBezTo>
                <a:cubicBezTo>
                  <a:pt x="2057039" y="7130263"/>
                  <a:pt x="2061975" y="7123401"/>
                  <a:pt x="2068347" y="7126217"/>
                </a:cubicBezTo>
                <a:cubicBezTo>
                  <a:pt x="2063699" y="7143200"/>
                  <a:pt x="2055679" y="7154887"/>
                  <a:pt x="2040102" y="7167517"/>
                </a:cubicBezTo>
                <a:cubicBezTo>
                  <a:pt x="2040344" y="7176667"/>
                  <a:pt x="2037093" y="7186177"/>
                  <a:pt x="2045689" y="7194734"/>
                </a:cubicBezTo>
                <a:cubicBezTo>
                  <a:pt x="2056404" y="7182335"/>
                  <a:pt x="2041927" y="7173083"/>
                  <a:pt x="2054411" y="7160989"/>
                </a:cubicBezTo>
                <a:cubicBezTo>
                  <a:pt x="2066007" y="7167065"/>
                  <a:pt x="2053108" y="7190873"/>
                  <a:pt x="2069620" y="7181511"/>
                </a:cubicBezTo>
                <a:close/>
                <a:moveTo>
                  <a:pt x="4227775" y="2298270"/>
                </a:moveTo>
                <a:lnTo>
                  <a:pt x="4221521" y="2292208"/>
                </a:lnTo>
                <a:lnTo>
                  <a:pt x="4212124" y="2301901"/>
                </a:lnTo>
                <a:lnTo>
                  <a:pt x="4218378" y="2307963"/>
                </a:lnTo>
                <a:close/>
                <a:moveTo>
                  <a:pt x="2508417" y="6190831"/>
                </a:moveTo>
                <a:cubicBezTo>
                  <a:pt x="2450533" y="6139535"/>
                  <a:pt x="2410071" y="6081171"/>
                  <a:pt x="2350063" y="6030367"/>
                </a:cubicBezTo>
                <a:cubicBezTo>
                  <a:pt x="2344770" y="6038031"/>
                  <a:pt x="2337251" y="6039947"/>
                  <a:pt x="2331559" y="6047434"/>
                </a:cubicBezTo>
                <a:cubicBezTo>
                  <a:pt x="2391261" y="6100010"/>
                  <a:pt x="2437167" y="6157920"/>
                  <a:pt x="2491695" y="6212496"/>
                </a:cubicBezTo>
                <a:cubicBezTo>
                  <a:pt x="2497656" y="6206556"/>
                  <a:pt x="2504683" y="6202517"/>
                  <a:pt x="2508417" y="6190831"/>
                </a:cubicBezTo>
                <a:close/>
                <a:moveTo>
                  <a:pt x="2176215" y="6943227"/>
                </a:moveTo>
                <a:cubicBezTo>
                  <a:pt x="2172573" y="6940667"/>
                  <a:pt x="2174730" y="6936864"/>
                  <a:pt x="2170290" y="6933951"/>
                </a:cubicBezTo>
                <a:cubicBezTo>
                  <a:pt x="2168612" y="6935588"/>
                  <a:pt x="2167158" y="6937798"/>
                  <a:pt x="2165480" y="6939435"/>
                </a:cubicBezTo>
                <a:cubicBezTo>
                  <a:pt x="2168946" y="6942393"/>
                  <a:pt x="2166789" y="6946196"/>
                  <a:pt x="2171805" y="6948887"/>
                </a:cubicBezTo>
                <a:cubicBezTo>
                  <a:pt x="2173083" y="6947074"/>
                  <a:pt x="2174761" y="6945438"/>
                  <a:pt x="2176215" y="6943227"/>
                </a:cubicBezTo>
                <a:close/>
                <a:moveTo>
                  <a:pt x="523492" y="10686594"/>
                </a:moveTo>
                <a:cubicBezTo>
                  <a:pt x="525022" y="10681651"/>
                  <a:pt x="525088" y="10676658"/>
                  <a:pt x="522811" y="10671587"/>
                </a:cubicBezTo>
                <a:cubicBezTo>
                  <a:pt x="511760" y="10681530"/>
                  <a:pt x="502079" y="10691601"/>
                  <a:pt x="515386" y="10701307"/>
                </a:cubicBezTo>
                <a:cubicBezTo>
                  <a:pt x="518967" y="10696432"/>
                  <a:pt x="521962" y="10691538"/>
                  <a:pt x="523492" y="10686594"/>
                </a:cubicBezTo>
                <a:close/>
                <a:moveTo>
                  <a:pt x="2861325" y="5396238"/>
                </a:moveTo>
                <a:cubicBezTo>
                  <a:pt x="2856718" y="5393726"/>
                  <a:pt x="2858653" y="5389346"/>
                  <a:pt x="2851924" y="5387324"/>
                </a:cubicBezTo>
                <a:lnTo>
                  <a:pt x="2848581" y="5394891"/>
                </a:lnTo>
                <a:cubicBezTo>
                  <a:pt x="2853188" y="5397403"/>
                  <a:pt x="2851651" y="5401958"/>
                  <a:pt x="2858158" y="5403406"/>
                </a:cubicBezTo>
                <a:close/>
                <a:moveTo>
                  <a:pt x="1286041" y="8963817"/>
                </a:moveTo>
                <a:cubicBezTo>
                  <a:pt x="1289365" y="8947675"/>
                  <a:pt x="1280230" y="8936023"/>
                  <a:pt x="1265177" y="8926992"/>
                </a:cubicBezTo>
                <a:cubicBezTo>
                  <a:pt x="1265697" y="8941977"/>
                  <a:pt x="1276731" y="8952564"/>
                  <a:pt x="1286041" y="8963817"/>
                </a:cubicBezTo>
                <a:close/>
                <a:moveTo>
                  <a:pt x="4634326" y="1386462"/>
                </a:moveTo>
                <a:cubicBezTo>
                  <a:pt x="4627682" y="1380111"/>
                  <a:pt x="4623257" y="1372995"/>
                  <a:pt x="4611191" y="1369028"/>
                </a:cubicBezTo>
                <a:cubicBezTo>
                  <a:pt x="4594355" y="1396832"/>
                  <a:pt x="4570734" y="1407466"/>
                  <a:pt x="4556810" y="1441966"/>
                </a:cubicBezTo>
                <a:cubicBezTo>
                  <a:pt x="4564548" y="1450251"/>
                  <a:pt x="4571191" y="1456602"/>
                  <a:pt x="4581395" y="1456418"/>
                </a:cubicBezTo>
                <a:cubicBezTo>
                  <a:pt x="4596236" y="1426307"/>
                  <a:pt x="4614756" y="1405111"/>
                  <a:pt x="4634326" y="1386462"/>
                </a:cubicBezTo>
                <a:close/>
                <a:moveTo>
                  <a:pt x="3556589" y="3837075"/>
                </a:moveTo>
                <a:cubicBezTo>
                  <a:pt x="3560024" y="3830387"/>
                  <a:pt x="3560404" y="3804064"/>
                  <a:pt x="3549386" y="3804308"/>
                </a:cubicBezTo>
                <a:cubicBezTo>
                  <a:pt x="3547904" y="3812056"/>
                  <a:pt x="3544164" y="3835971"/>
                  <a:pt x="3556589" y="3837075"/>
                </a:cubicBezTo>
                <a:close/>
                <a:moveTo>
                  <a:pt x="4810987" y="1003461"/>
                </a:moveTo>
                <a:cubicBezTo>
                  <a:pt x="4805669" y="998256"/>
                  <a:pt x="4804101" y="989949"/>
                  <a:pt x="4796424" y="996550"/>
                </a:cubicBezTo>
                <a:cubicBezTo>
                  <a:pt x="4796962" y="999643"/>
                  <a:pt x="4806812" y="1013988"/>
                  <a:pt x="4810987" y="1003461"/>
                </a:cubicBezTo>
                <a:close/>
                <a:moveTo>
                  <a:pt x="2438532" y="6373808"/>
                </a:moveTo>
                <a:cubicBezTo>
                  <a:pt x="2431416" y="6359709"/>
                  <a:pt x="2438532" y="6373808"/>
                  <a:pt x="2438532" y="6373808"/>
                </a:cubicBezTo>
                <a:close/>
                <a:moveTo>
                  <a:pt x="4860829" y="894700"/>
                </a:moveTo>
                <a:cubicBezTo>
                  <a:pt x="4863143" y="892520"/>
                  <a:pt x="4864383" y="888917"/>
                  <a:pt x="4861720" y="887504"/>
                </a:cubicBezTo>
                <a:cubicBezTo>
                  <a:pt x="4860626" y="888918"/>
                  <a:pt x="4859139" y="890158"/>
                  <a:pt x="4857132" y="888323"/>
                </a:cubicBezTo>
                <a:cubicBezTo>
                  <a:pt x="4855863" y="890134"/>
                  <a:pt x="4854768" y="891548"/>
                  <a:pt x="4853499" y="893359"/>
                </a:cubicBezTo>
                <a:cubicBezTo>
                  <a:pt x="4855129" y="897637"/>
                  <a:pt x="4858516" y="896880"/>
                  <a:pt x="4860829" y="894700"/>
                </a:cubicBezTo>
                <a:close/>
                <a:moveTo>
                  <a:pt x="3539490" y="3892423"/>
                </a:moveTo>
                <a:cubicBezTo>
                  <a:pt x="3535918" y="3880373"/>
                  <a:pt x="3539719" y="3859214"/>
                  <a:pt x="3531591" y="3853053"/>
                </a:cubicBezTo>
                <a:cubicBezTo>
                  <a:pt x="3534749" y="3864969"/>
                  <a:pt x="3530820" y="3886546"/>
                  <a:pt x="3539490" y="3892423"/>
                </a:cubicBezTo>
                <a:close/>
                <a:moveTo>
                  <a:pt x="492185" y="10789598"/>
                </a:moveTo>
                <a:cubicBezTo>
                  <a:pt x="472272" y="10810764"/>
                  <a:pt x="460766" y="10846584"/>
                  <a:pt x="425061" y="10877419"/>
                </a:cubicBezTo>
                <a:cubicBezTo>
                  <a:pt x="412091" y="10842675"/>
                  <a:pt x="370624" y="10830061"/>
                  <a:pt x="365938" y="10796123"/>
                </a:cubicBezTo>
                <a:cubicBezTo>
                  <a:pt x="391293" y="10793058"/>
                  <a:pt x="418489" y="10760840"/>
                  <a:pt x="417867" y="10737261"/>
                </a:cubicBezTo>
                <a:cubicBezTo>
                  <a:pt x="441316" y="10727646"/>
                  <a:pt x="480942" y="10777020"/>
                  <a:pt x="492185" y="10789598"/>
                </a:cubicBezTo>
                <a:close/>
                <a:moveTo>
                  <a:pt x="3602644" y="3750793"/>
                </a:moveTo>
                <a:cubicBezTo>
                  <a:pt x="3601062" y="3754615"/>
                  <a:pt x="3598440" y="3757533"/>
                  <a:pt x="3593883" y="3758920"/>
                </a:cubicBezTo>
                <a:cubicBezTo>
                  <a:pt x="3585771" y="3755483"/>
                  <a:pt x="3575482" y="3754635"/>
                  <a:pt x="3569259" y="3748052"/>
                </a:cubicBezTo>
                <a:cubicBezTo>
                  <a:pt x="3568834" y="3731611"/>
                  <a:pt x="3594468" y="3728813"/>
                  <a:pt x="3605166" y="3737244"/>
                </a:cubicBezTo>
                <a:cubicBezTo>
                  <a:pt x="3604767" y="3742247"/>
                  <a:pt x="3604225" y="3746972"/>
                  <a:pt x="3602644" y="3750793"/>
                </a:cubicBezTo>
                <a:close/>
                <a:moveTo>
                  <a:pt x="315115" y="11191444"/>
                </a:moveTo>
                <a:cubicBezTo>
                  <a:pt x="289296" y="11160511"/>
                  <a:pt x="273473" y="11110186"/>
                  <a:pt x="238484" y="11091393"/>
                </a:cubicBezTo>
                <a:cubicBezTo>
                  <a:pt x="267802" y="11126252"/>
                  <a:pt x="264550" y="11160529"/>
                  <a:pt x="303986" y="11195097"/>
                </a:cubicBezTo>
                <a:cubicBezTo>
                  <a:pt x="307790" y="11197254"/>
                  <a:pt x="312031" y="11196271"/>
                  <a:pt x="315115" y="11191444"/>
                </a:cubicBezTo>
                <a:close/>
                <a:moveTo>
                  <a:pt x="4932542" y="744220"/>
                </a:moveTo>
                <a:cubicBezTo>
                  <a:pt x="4926039" y="740872"/>
                  <a:pt x="4930633" y="735787"/>
                  <a:pt x="4922208" y="732538"/>
                </a:cubicBezTo>
                <a:cubicBezTo>
                  <a:pt x="4911981" y="736558"/>
                  <a:pt x="4912177" y="749928"/>
                  <a:pt x="4906046" y="759553"/>
                </a:cubicBezTo>
                <a:cubicBezTo>
                  <a:pt x="4882442" y="797037"/>
                  <a:pt x="4843755" y="842089"/>
                  <a:pt x="4851773" y="880262"/>
                </a:cubicBezTo>
                <a:cubicBezTo>
                  <a:pt x="4868602" y="872992"/>
                  <a:pt x="4857160" y="844691"/>
                  <a:pt x="4877777" y="844787"/>
                </a:cubicBezTo>
                <a:cubicBezTo>
                  <a:pt x="4880898" y="805843"/>
                  <a:pt x="4912802" y="768705"/>
                  <a:pt x="4932542" y="744220"/>
                </a:cubicBezTo>
                <a:close/>
                <a:moveTo>
                  <a:pt x="3278917" y="4488278"/>
                </a:moveTo>
                <a:cubicBezTo>
                  <a:pt x="3272449" y="4488280"/>
                  <a:pt x="3251542" y="4500872"/>
                  <a:pt x="3257792" y="4509280"/>
                </a:cubicBezTo>
                <a:cubicBezTo>
                  <a:pt x="3266751" y="4509771"/>
                  <a:pt x="3281861" y="4496481"/>
                  <a:pt x="3278917" y="4488278"/>
                </a:cubicBezTo>
                <a:close/>
                <a:moveTo>
                  <a:pt x="4877500" y="870519"/>
                </a:moveTo>
                <a:cubicBezTo>
                  <a:pt x="4878931" y="866882"/>
                  <a:pt x="4878401" y="863564"/>
                  <a:pt x="4873470" y="860911"/>
                </a:cubicBezTo>
                <a:cubicBezTo>
                  <a:pt x="4866118" y="869048"/>
                  <a:pt x="4869471" y="875274"/>
                  <a:pt x="4869766" y="882045"/>
                </a:cubicBezTo>
                <a:cubicBezTo>
                  <a:pt x="4872678" y="878113"/>
                  <a:pt x="4876069" y="874156"/>
                  <a:pt x="4877500" y="870519"/>
                </a:cubicBezTo>
                <a:close/>
                <a:moveTo>
                  <a:pt x="4274526" y="2237789"/>
                </a:moveTo>
                <a:cubicBezTo>
                  <a:pt x="4258641" y="2216396"/>
                  <a:pt x="4262525" y="2162021"/>
                  <a:pt x="4268765" y="2128510"/>
                </a:cubicBezTo>
                <a:cubicBezTo>
                  <a:pt x="4289011" y="2164922"/>
                  <a:pt x="4266863" y="2200990"/>
                  <a:pt x="4274526" y="2237789"/>
                </a:cubicBezTo>
                <a:close/>
                <a:moveTo>
                  <a:pt x="3810296" y="3297105"/>
                </a:moveTo>
                <a:cubicBezTo>
                  <a:pt x="3813629" y="3285246"/>
                  <a:pt x="3811788" y="3275388"/>
                  <a:pt x="3804951" y="3267128"/>
                </a:cubicBezTo>
                <a:cubicBezTo>
                  <a:pt x="3805031" y="3280971"/>
                  <a:pt x="3795952" y="3278865"/>
                  <a:pt x="3798730" y="3291995"/>
                </a:cubicBezTo>
                <a:close/>
                <a:moveTo>
                  <a:pt x="4233077" y="2343064"/>
                </a:moveTo>
                <a:cubicBezTo>
                  <a:pt x="4235671" y="2333410"/>
                  <a:pt x="4224300" y="2322499"/>
                  <a:pt x="4215632" y="2329563"/>
                </a:cubicBezTo>
                <a:cubicBezTo>
                  <a:pt x="4216675" y="2337246"/>
                  <a:pt x="4224482" y="2344208"/>
                  <a:pt x="4225212" y="2351588"/>
                </a:cubicBezTo>
                <a:cubicBezTo>
                  <a:pt x="4229797" y="2349360"/>
                  <a:pt x="4232213" y="2346282"/>
                  <a:pt x="4233077" y="2343064"/>
                </a:cubicBezTo>
                <a:close/>
                <a:moveTo>
                  <a:pt x="1924405" y="7569152"/>
                </a:moveTo>
                <a:cubicBezTo>
                  <a:pt x="1926863" y="7553564"/>
                  <a:pt x="1917938" y="7536084"/>
                  <a:pt x="1915597" y="7523651"/>
                </a:cubicBezTo>
                <a:cubicBezTo>
                  <a:pt x="1914526" y="7517478"/>
                  <a:pt x="1926011" y="7505455"/>
                  <a:pt x="1911284" y="7506547"/>
                </a:cubicBezTo>
                <a:cubicBezTo>
                  <a:pt x="1914045" y="7519640"/>
                  <a:pt x="1916658" y="7545967"/>
                  <a:pt x="1911511" y="7552242"/>
                </a:cubicBezTo>
                <a:cubicBezTo>
                  <a:pt x="1894143" y="7534595"/>
                  <a:pt x="1908697" y="7513477"/>
                  <a:pt x="1897547" y="7495727"/>
                </a:cubicBezTo>
                <a:cubicBezTo>
                  <a:pt x="1889497" y="7526842"/>
                  <a:pt x="1894585" y="7556162"/>
                  <a:pt x="1917486" y="7583854"/>
                </a:cubicBezTo>
                <a:cubicBezTo>
                  <a:pt x="1921500" y="7579335"/>
                  <a:pt x="1923585" y="7574349"/>
                  <a:pt x="1924405" y="7569152"/>
                </a:cubicBezTo>
                <a:close/>
                <a:moveTo>
                  <a:pt x="2430246" y="6424921"/>
                </a:moveTo>
                <a:cubicBezTo>
                  <a:pt x="2436865" y="6416414"/>
                  <a:pt x="2432385" y="6412530"/>
                  <a:pt x="2435555" y="6405357"/>
                </a:cubicBezTo>
                <a:cubicBezTo>
                  <a:pt x="2425445" y="6398032"/>
                  <a:pt x="2428113" y="6421121"/>
                  <a:pt x="2430246" y="6424921"/>
                </a:cubicBezTo>
                <a:close/>
                <a:moveTo>
                  <a:pt x="2277350" y="6771147"/>
                </a:moveTo>
                <a:cubicBezTo>
                  <a:pt x="2262829" y="6750000"/>
                  <a:pt x="2273194" y="6726543"/>
                  <a:pt x="2252075" y="6706283"/>
                </a:cubicBezTo>
                <a:cubicBezTo>
                  <a:pt x="2244730" y="6731549"/>
                  <a:pt x="2258725" y="6753889"/>
                  <a:pt x="2267895" y="6777424"/>
                </a:cubicBezTo>
                <a:cubicBezTo>
                  <a:pt x="2270850" y="6773977"/>
                  <a:pt x="2274668" y="6776139"/>
                  <a:pt x="2277350" y="6771147"/>
                </a:cubicBezTo>
                <a:close/>
                <a:moveTo>
                  <a:pt x="4914323" y="803667"/>
                </a:moveTo>
                <a:cubicBezTo>
                  <a:pt x="4915234" y="798866"/>
                  <a:pt x="4914256" y="794372"/>
                  <a:pt x="4910277" y="790360"/>
                </a:cubicBezTo>
                <a:cubicBezTo>
                  <a:pt x="4905668" y="803979"/>
                  <a:pt x="4906972" y="807402"/>
                  <a:pt x="4893553" y="813332"/>
                </a:cubicBezTo>
                <a:cubicBezTo>
                  <a:pt x="4904581" y="827692"/>
                  <a:pt x="4872944" y="835536"/>
                  <a:pt x="4885150" y="850417"/>
                </a:cubicBezTo>
                <a:cubicBezTo>
                  <a:pt x="4891858" y="835235"/>
                  <a:pt x="4911591" y="818070"/>
                  <a:pt x="4914323" y="803667"/>
                </a:cubicBezTo>
                <a:close/>
                <a:moveTo>
                  <a:pt x="2057134" y="7271180"/>
                </a:moveTo>
                <a:cubicBezTo>
                  <a:pt x="2061708" y="7260827"/>
                  <a:pt x="2062392" y="7250659"/>
                  <a:pt x="2058613" y="7240898"/>
                </a:cubicBezTo>
                <a:cubicBezTo>
                  <a:pt x="2048629" y="7244102"/>
                  <a:pt x="2048936" y="7262799"/>
                  <a:pt x="2057134" y="7271180"/>
                </a:cubicBezTo>
                <a:close/>
                <a:moveTo>
                  <a:pt x="2888573" y="5394951"/>
                </a:moveTo>
                <a:cubicBezTo>
                  <a:pt x="2880683" y="5389085"/>
                  <a:pt x="2868025" y="5369214"/>
                  <a:pt x="2858678" y="5381742"/>
                </a:cubicBezTo>
                <a:cubicBezTo>
                  <a:pt x="2860905" y="5387484"/>
                  <a:pt x="2882041" y="5401107"/>
                  <a:pt x="2888573" y="5394951"/>
                </a:cubicBezTo>
                <a:close/>
                <a:moveTo>
                  <a:pt x="2893499" y="5383801"/>
                </a:moveTo>
                <a:cubicBezTo>
                  <a:pt x="2891283" y="5382346"/>
                  <a:pt x="2889466" y="5381067"/>
                  <a:pt x="2891671" y="5378234"/>
                </a:cubicBezTo>
                <a:lnTo>
                  <a:pt x="2884098" y="5374888"/>
                </a:lnTo>
                <a:cubicBezTo>
                  <a:pt x="2874471" y="5381580"/>
                  <a:pt x="2891926" y="5391673"/>
                  <a:pt x="2893499" y="5383801"/>
                </a:cubicBezTo>
                <a:close/>
                <a:moveTo>
                  <a:pt x="4927105" y="783090"/>
                </a:moveTo>
                <a:cubicBezTo>
                  <a:pt x="4923921" y="780734"/>
                  <a:pt x="4926285" y="777509"/>
                  <a:pt x="4921746" y="775029"/>
                </a:cubicBezTo>
                <a:cubicBezTo>
                  <a:pt x="4919557" y="777857"/>
                  <a:pt x="4917544" y="780289"/>
                  <a:pt x="4915924" y="782893"/>
                </a:cubicBezTo>
                <a:cubicBezTo>
                  <a:pt x="4918498" y="784505"/>
                  <a:pt x="4920897" y="786514"/>
                  <a:pt x="4923296" y="788523"/>
                </a:cubicBezTo>
                <a:cubicBezTo>
                  <a:pt x="4924566" y="786712"/>
                  <a:pt x="4925835" y="784901"/>
                  <a:pt x="4927105" y="783090"/>
                </a:cubicBezTo>
                <a:close/>
                <a:moveTo>
                  <a:pt x="1882298" y="7676121"/>
                </a:moveTo>
                <a:cubicBezTo>
                  <a:pt x="1882335" y="7672812"/>
                  <a:pt x="1881016" y="7669617"/>
                  <a:pt x="1879598" y="7666378"/>
                </a:cubicBezTo>
                <a:cubicBezTo>
                  <a:pt x="1869149" y="7667461"/>
                  <a:pt x="1868205" y="7680343"/>
                  <a:pt x="1876861" y="7686543"/>
                </a:cubicBezTo>
                <a:cubicBezTo>
                  <a:pt x="1880867" y="7682851"/>
                  <a:pt x="1882260" y="7679429"/>
                  <a:pt x="1882298" y="7676121"/>
                </a:cubicBezTo>
                <a:close/>
                <a:moveTo>
                  <a:pt x="391247" y="11052010"/>
                </a:moveTo>
                <a:cubicBezTo>
                  <a:pt x="388576" y="11049406"/>
                  <a:pt x="386304" y="11046978"/>
                  <a:pt x="383633" y="11044374"/>
                </a:cubicBezTo>
                <a:cubicBezTo>
                  <a:pt x="381029" y="11047021"/>
                  <a:pt x="378602" y="11049271"/>
                  <a:pt x="376574" y="11051697"/>
                </a:cubicBezTo>
                <a:cubicBezTo>
                  <a:pt x="378847" y="11054125"/>
                  <a:pt x="381518" y="11056729"/>
                  <a:pt x="383790" y="11059157"/>
                </a:cubicBezTo>
                <a:cubicBezTo>
                  <a:pt x="386217" y="11056907"/>
                  <a:pt x="388644" y="11054657"/>
                  <a:pt x="391247" y="11052010"/>
                </a:cubicBezTo>
                <a:close/>
                <a:moveTo>
                  <a:pt x="1663383" y="8173374"/>
                </a:moveTo>
                <a:cubicBezTo>
                  <a:pt x="1646736" y="8163639"/>
                  <a:pt x="1635793" y="8134530"/>
                  <a:pt x="1613915" y="8137713"/>
                </a:cubicBezTo>
                <a:cubicBezTo>
                  <a:pt x="1629293" y="8153552"/>
                  <a:pt x="1631815" y="8173705"/>
                  <a:pt x="1658104" y="8185321"/>
                </a:cubicBezTo>
                <a:close/>
                <a:moveTo>
                  <a:pt x="2091159" y="7205485"/>
                </a:moveTo>
                <a:cubicBezTo>
                  <a:pt x="2093209" y="7202999"/>
                  <a:pt x="2094374" y="7199825"/>
                  <a:pt x="2093924" y="7196533"/>
                </a:cubicBezTo>
                <a:cubicBezTo>
                  <a:pt x="2091090" y="7194329"/>
                  <a:pt x="2088255" y="7192125"/>
                  <a:pt x="2085422" y="7189921"/>
                </a:cubicBezTo>
                <a:cubicBezTo>
                  <a:pt x="2078763" y="7197449"/>
                  <a:pt x="2073077" y="7204932"/>
                  <a:pt x="2083080" y="7210303"/>
                </a:cubicBezTo>
                <a:cubicBezTo>
                  <a:pt x="2086173" y="7209766"/>
                  <a:pt x="2089109" y="7207970"/>
                  <a:pt x="2091159" y="7205485"/>
                </a:cubicBezTo>
                <a:close/>
                <a:moveTo>
                  <a:pt x="2196995" y="6968578"/>
                </a:moveTo>
                <a:cubicBezTo>
                  <a:pt x="2204361" y="6959468"/>
                  <a:pt x="2196758" y="6951828"/>
                  <a:pt x="2194028" y="6943964"/>
                </a:cubicBezTo>
                <a:cubicBezTo>
                  <a:pt x="2188610" y="6952984"/>
                  <a:pt x="2189615" y="6961513"/>
                  <a:pt x="2196995" y="6968578"/>
                </a:cubicBezTo>
                <a:close/>
                <a:moveTo>
                  <a:pt x="2523783" y="6230484"/>
                </a:moveTo>
                <a:lnTo>
                  <a:pt x="2517403" y="6227665"/>
                </a:lnTo>
                <a:lnTo>
                  <a:pt x="2514762" y="6233642"/>
                </a:lnTo>
                <a:lnTo>
                  <a:pt x="2521142" y="6236462"/>
                </a:lnTo>
                <a:close/>
                <a:moveTo>
                  <a:pt x="3544179" y="3923302"/>
                </a:moveTo>
                <a:cubicBezTo>
                  <a:pt x="3543484" y="3921744"/>
                  <a:pt x="3541633" y="3917586"/>
                  <a:pt x="3537935" y="3909264"/>
                </a:cubicBezTo>
                <a:cubicBezTo>
                  <a:pt x="3537935" y="3909264"/>
                  <a:pt x="3546256" y="3927989"/>
                  <a:pt x="3544179" y="3923302"/>
                </a:cubicBezTo>
                <a:close/>
                <a:moveTo>
                  <a:pt x="2111121" y="7169329"/>
                </a:moveTo>
                <a:cubicBezTo>
                  <a:pt x="2111514" y="7164803"/>
                  <a:pt x="2109226" y="7159747"/>
                  <a:pt x="2104220" y="7154917"/>
                </a:cubicBezTo>
                <a:cubicBezTo>
                  <a:pt x="2102561" y="7144666"/>
                  <a:pt x="2107681" y="7121227"/>
                  <a:pt x="2095168" y="7120458"/>
                </a:cubicBezTo>
                <a:cubicBezTo>
                  <a:pt x="2095744" y="7140702"/>
                  <a:pt x="2097292" y="7160899"/>
                  <a:pt x="2101934" y="7180559"/>
                </a:cubicBezTo>
                <a:cubicBezTo>
                  <a:pt x="2107653" y="7177851"/>
                  <a:pt x="2110727" y="7173855"/>
                  <a:pt x="2111121" y="7169329"/>
                </a:cubicBezTo>
                <a:close/>
                <a:moveTo>
                  <a:pt x="5127825" y="344679"/>
                </a:moveTo>
                <a:cubicBezTo>
                  <a:pt x="5132971" y="334788"/>
                  <a:pt x="5136451" y="325830"/>
                  <a:pt x="5138510" y="315767"/>
                </a:cubicBezTo>
                <a:cubicBezTo>
                  <a:pt x="5127532" y="290880"/>
                  <a:pt x="5104717" y="267919"/>
                  <a:pt x="5075871" y="245633"/>
                </a:cubicBezTo>
                <a:cubicBezTo>
                  <a:pt x="5047067" y="305418"/>
                  <a:pt x="5004297" y="367621"/>
                  <a:pt x="4967969" y="433623"/>
                </a:cubicBezTo>
                <a:cubicBezTo>
                  <a:pt x="4987622" y="451848"/>
                  <a:pt x="5011119" y="480835"/>
                  <a:pt x="5031020" y="492014"/>
                </a:cubicBezTo>
                <a:cubicBezTo>
                  <a:pt x="5066145" y="474140"/>
                  <a:pt x="5080596" y="420892"/>
                  <a:pt x="5107142" y="379191"/>
                </a:cubicBezTo>
                <a:cubicBezTo>
                  <a:pt x="5115865" y="365394"/>
                  <a:pt x="5122678" y="354570"/>
                  <a:pt x="5127825" y="344679"/>
                </a:cubicBezTo>
                <a:close/>
                <a:moveTo>
                  <a:pt x="3563684" y="3889035"/>
                </a:moveTo>
                <a:cubicBezTo>
                  <a:pt x="3567245" y="3881798"/>
                  <a:pt x="3564680" y="3868653"/>
                  <a:pt x="3561701" y="3858603"/>
                </a:cubicBezTo>
                <a:lnTo>
                  <a:pt x="3557753" y="3847308"/>
                </a:lnTo>
                <a:lnTo>
                  <a:pt x="3557636" y="3846971"/>
                </a:lnTo>
                <a:cubicBezTo>
                  <a:pt x="3541041" y="3850506"/>
                  <a:pt x="3553632" y="3877641"/>
                  <a:pt x="3553037" y="3894327"/>
                </a:cubicBezTo>
                <a:lnTo>
                  <a:pt x="3562562" y="3889592"/>
                </a:lnTo>
                <a:close/>
                <a:moveTo>
                  <a:pt x="2430635" y="6457481"/>
                </a:moveTo>
                <a:cubicBezTo>
                  <a:pt x="2438403" y="6448530"/>
                  <a:pt x="2433670" y="6431196"/>
                  <a:pt x="2424964" y="6436876"/>
                </a:cubicBezTo>
                <a:cubicBezTo>
                  <a:pt x="2430687" y="6442262"/>
                  <a:pt x="2422613" y="6452984"/>
                  <a:pt x="2430635" y="6457481"/>
                </a:cubicBezTo>
                <a:close/>
                <a:moveTo>
                  <a:pt x="1322612" y="8966173"/>
                </a:moveTo>
                <a:cubicBezTo>
                  <a:pt x="1309726" y="8957623"/>
                  <a:pt x="1300051" y="8922411"/>
                  <a:pt x="1284695" y="8935616"/>
                </a:cubicBezTo>
                <a:cubicBezTo>
                  <a:pt x="1296386" y="8943637"/>
                  <a:pt x="1303169" y="8971385"/>
                  <a:pt x="1322612" y="8966173"/>
                </a:cubicBezTo>
                <a:close/>
                <a:moveTo>
                  <a:pt x="420697" y="11008066"/>
                </a:moveTo>
                <a:cubicBezTo>
                  <a:pt x="421184" y="10998314"/>
                  <a:pt x="408226" y="10985469"/>
                  <a:pt x="398652" y="10985511"/>
                </a:cubicBezTo>
                <a:cubicBezTo>
                  <a:pt x="394022" y="10990584"/>
                  <a:pt x="388591" y="10995304"/>
                  <a:pt x="383961" y="11000377"/>
                </a:cubicBezTo>
                <a:cubicBezTo>
                  <a:pt x="396060" y="11000028"/>
                  <a:pt x="408463" y="11017374"/>
                  <a:pt x="420697" y="11008066"/>
                </a:cubicBezTo>
                <a:close/>
                <a:moveTo>
                  <a:pt x="4952268" y="754833"/>
                </a:moveTo>
                <a:cubicBezTo>
                  <a:pt x="4924762" y="800082"/>
                  <a:pt x="4887422" y="876089"/>
                  <a:pt x="4859917" y="921338"/>
                </a:cubicBezTo>
                <a:cubicBezTo>
                  <a:pt x="4842731" y="907102"/>
                  <a:pt x="4837203" y="895172"/>
                  <a:pt x="4832615" y="869425"/>
                </a:cubicBezTo>
                <a:cubicBezTo>
                  <a:pt x="4851464" y="855457"/>
                  <a:pt x="4849633" y="826659"/>
                  <a:pt x="4862821" y="802125"/>
                </a:cubicBezTo>
                <a:cubicBezTo>
                  <a:pt x="4879032" y="771811"/>
                  <a:pt x="4906292" y="743058"/>
                  <a:pt x="4918750" y="710611"/>
                </a:cubicBezTo>
                <a:cubicBezTo>
                  <a:pt x="4941661" y="723581"/>
                  <a:pt x="4940061" y="739952"/>
                  <a:pt x="4952268" y="754833"/>
                </a:cubicBezTo>
                <a:close/>
                <a:moveTo>
                  <a:pt x="570955" y="10675641"/>
                </a:moveTo>
                <a:cubicBezTo>
                  <a:pt x="563217" y="10664092"/>
                  <a:pt x="553931" y="10631292"/>
                  <a:pt x="537663" y="10642279"/>
                </a:cubicBezTo>
                <a:cubicBezTo>
                  <a:pt x="530060" y="10650876"/>
                  <a:pt x="557207" y="10690610"/>
                  <a:pt x="570955" y="10675641"/>
                </a:cubicBezTo>
                <a:close/>
                <a:moveTo>
                  <a:pt x="4297713" y="2244215"/>
                </a:moveTo>
                <a:cubicBezTo>
                  <a:pt x="4289319" y="2223935"/>
                  <a:pt x="4274605" y="2161102"/>
                  <a:pt x="4305751" y="2140301"/>
                </a:cubicBezTo>
                <a:cubicBezTo>
                  <a:pt x="4307299" y="2175192"/>
                  <a:pt x="4296480" y="2209629"/>
                  <a:pt x="4297713" y="2244215"/>
                </a:cubicBezTo>
                <a:close/>
                <a:moveTo>
                  <a:pt x="4271591" y="2303749"/>
                </a:moveTo>
                <a:cubicBezTo>
                  <a:pt x="4264077" y="2295859"/>
                  <a:pt x="4256877" y="2288271"/>
                  <a:pt x="4249279" y="2294857"/>
                </a:cubicBezTo>
                <a:cubicBezTo>
                  <a:pt x="4249119" y="2304406"/>
                  <a:pt x="4263169" y="2316814"/>
                  <a:pt x="4271591" y="2303749"/>
                </a:cubicBezTo>
                <a:close/>
                <a:moveTo>
                  <a:pt x="2205587" y="6980459"/>
                </a:moveTo>
                <a:cubicBezTo>
                  <a:pt x="2202169" y="6978473"/>
                  <a:pt x="2198032" y="6973792"/>
                  <a:pt x="2195252" y="6976844"/>
                </a:cubicBezTo>
                <a:cubicBezTo>
                  <a:pt x="2199517" y="6980155"/>
                  <a:pt x="2191560" y="6985199"/>
                  <a:pt x="2199148" y="6988552"/>
                </a:cubicBezTo>
                <a:cubicBezTo>
                  <a:pt x="2201177" y="6986119"/>
                  <a:pt x="2203382" y="6983289"/>
                  <a:pt x="2205587" y="6980459"/>
                </a:cubicBezTo>
                <a:close/>
                <a:moveTo>
                  <a:pt x="2885374" y="5442084"/>
                </a:moveTo>
                <a:cubicBezTo>
                  <a:pt x="2862386" y="5430496"/>
                  <a:pt x="2849741" y="5398734"/>
                  <a:pt x="2825319" y="5397939"/>
                </a:cubicBezTo>
                <a:cubicBezTo>
                  <a:pt x="2842703" y="5414662"/>
                  <a:pt x="2850320" y="5435162"/>
                  <a:pt x="2878444" y="5448064"/>
                </a:cubicBezTo>
                <a:cubicBezTo>
                  <a:pt x="2881586" y="5448500"/>
                  <a:pt x="2884413" y="5446417"/>
                  <a:pt x="2885374" y="5442084"/>
                </a:cubicBezTo>
                <a:close/>
                <a:moveTo>
                  <a:pt x="4827284" y="1050634"/>
                </a:moveTo>
                <a:cubicBezTo>
                  <a:pt x="4825468" y="1049356"/>
                  <a:pt x="4823652" y="1048077"/>
                  <a:pt x="4822234" y="1046975"/>
                </a:cubicBezTo>
                <a:cubicBezTo>
                  <a:pt x="4820206" y="1049410"/>
                  <a:pt x="4818178" y="1051845"/>
                  <a:pt x="4816150" y="1054280"/>
                </a:cubicBezTo>
                <a:cubicBezTo>
                  <a:pt x="4818364" y="1055734"/>
                  <a:pt x="4819781" y="1056836"/>
                  <a:pt x="4821598" y="1058115"/>
                </a:cubicBezTo>
                <a:cubicBezTo>
                  <a:pt x="4823227" y="1055504"/>
                  <a:pt x="4825255" y="1053069"/>
                  <a:pt x="4827284" y="1050634"/>
                </a:cubicBezTo>
                <a:close/>
                <a:moveTo>
                  <a:pt x="4253586" y="2354227"/>
                </a:moveTo>
                <a:cubicBezTo>
                  <a:pt x="4249435" y="2344744"/>
                  <a:pt x="4253603" y="2335441"/>
                  <a:pt x="4243607" y="2326357"/>
                </a:cubicBezTo>
                <a:cubicBezTo>
                  <a:pt x="4232940" y="2333606"/>
                  <a:pt x="4241923" y="2356871"/>
                  <a:pt x="4253586" y="2354227"/>
                </a:cubicBezTo>
                <a:close/>
                <a:moveTo>
                  <a:pt x="877306" y="9997794"/>
                </a:moveTo>
                <a:cubicBezTo>
                  <a:pt x="874614" y="10003514"/>
                  <a:pt x="870073" y="10007719"/>
                  <a:pt x="862777" y="10009656"/>
                </a:cubicBezTo>
                <a:cubicBezTo>
                  <a:pt x="862512" y="10003778"/>
                  <a:pt x="860030" y="9996439"/>
                  <a:pt x="865441" y="9994990"/>
                </a:cubicBezTo>
                <a:cubicBezTo>
                  <a:pt x="861539" y="9986544"/>
                  <a:pt x="856214" y="10002916"/>
                  <a:pt x="847698" y="10000593"/>
                </a:cubicBezTo>
                <a:cubicBezTo>
                  <a:pt x="831647" y="9974297"/>
                  <a:pt x="851166" y="9951715"/>
                  <a:pt x="851481" y="9928329"/>
                </a:cubicBezTo>
                <a:cubicBezTo>
                  <a:pt x="859864" y="9927712"/>
                  <a:pt x="867848" y="9926918"/>
                  <a:pt x="876009" y="9925724"/>
                </a:cubicBezTo>
                <a:cubicBezTo>
                  <a:pt x="876803" y="9949839"/>
                  <a:pt x="885380" y="9980634"/>
                  <a:pt x="877306" y="9997794"/>
                </a:cubicBezTo>
                <a:close/>
                <a:moveTo>
                  <a:pt x="2457238" y="6422082"/>
                </a:moveTo>
                <a:cubicBezTo>
                  <a:pt x="2464245" y="6409460"/>
                  <a:pt x="2459931" y="6400886"/>
                  <a:pt x="2455617" y="6392312"/>
                </a:cubicBezTo>
                <a:cubicBezTo>
                  <a:pt x="2453608" y="6403331"/>
                  <a:pt x="2454074" y="6413063"/>
                  <a:pt x="2457238" y="6422082"/>
                </a:cubicBezTo>
                <a:close/>
                <a:moveTo>
                  <a:pt x="5158011" y="310549"/>
                </a:moveTo>
                <a:cubicBezTo>
                  <a:pt x="5152532" y="334844"/>
                  <a:pt x="5132111" y="361600"/>
                  <a:pt x="5113430" y="391988"/>
                </a:cubicBezTo>
                <a:cubicBezTo>
                  <a:pt x="5090775" y="429206"/>
                  <a:pt x="5075701" y="481701"/>
                  <a:pt x="5031606" y="512309"/>
                </a:cubicBezTo>
                <a:cubicBezTo>
                  <a:pt x="4993016" y="478562"/>
                  <a:pt x="4947538" y="439862"/>
                  <a:pt x="4921927" y="399445"/>
                </a:cubicBezTo>
                <a:cubicBezTo>
                  <a:pt x="4923375" y="360490"/>
                  <a:pt x="4970657" y="326996"/>
                  <a:pt x="4976278" y="289407"/>
                </a:cubicBezTo>
                <a:cubicBezTo>
                  <a:pt x="5002929" y="270173"/>
                  <a:pt x="5014252" y="225086"/>
                  <a:pt x="5042630" y="205184"/>
                </a:cubicBezTo>
                <a:cubicBezTo>
                  <a:pt x="5089756" y="213126"/>
                  <a:pt x="5129614" y="273195"/>
                  <a:pt x="5158011" y="310549"/>
                </a:cubicBezTo>
                <a:close/>
                <a:moveTo>
                  <a:pt x="3390067" y="4312297"/>
                </a:moveTo>
                <a:cubicBezTo>
                  <a:pt x="3375657" y="4260515"/>
                  <a:pt x="3326038" y="4323219"/>
                  <a:pt x="3368384" y="4333037"/>
                </a:cubicBezTo>
                <a:cubicBezTo>
                  <a:pt x="3380491" y="4326843"/>
                  <a:pt x="3378516" y="4318753"/>
                  <a:pt x="3390067" y="4312297"/>
                </a:cubicBezTo>
                <a:close/>
                <a:moveTo>
                  <a:pt x="1940960" y="7611324"/>
                </a:moveTo>
                <a:cubicBezTo>
                  <a:pt x="1935481" y="7606529"/>
                  <a:pt x="1942763" y="7587899"/>
                  <a:pt x="1933819" y="7592021"/>
                </a:cubicBezTo>
                <a:cubicBezTo>
                  <a:pt x="1935990" y="7596780"/>
                  <a:pt x="1929106" y="7615586"/>
                  <a:pt x="1940960" y="7611324"/>
                </a:cubicBezTo>
                <a:close/>
                <a:moveTo>
                  <a:pt x="4321852" y="2224833"/>
                </a:moveTo>
                <a:cubicBezTo>
                  <a:pt x="4310019" y="2208535"/>
                  <a:pt x="4312299" y="2149810"/>
                  <a:pt x="4329531" y="2133936"/>
                </a:cubicBezTo>
                <a:cubicBezTo>
                  <a:pt x="4333358" y="2164192"/>
                  <a:pt x="4315553" y="2194593"/>
                  <a:pt x="4321852" y="2224833"/>
                </a:cubicBezTo>
                <a:close/>
                <a:moveTo>
                  <a:pt x="3405471" y="4299827"/>
                </a:moveTo>
                <a:cubicBezTo>
                  <a:pt x="3395828" y="4293564"/>
                  <a:pt x="3388095" y="4274575"/>
                  <a:pt x="3377069" y="4279918"/>
                </a:cubicBezTo>
                <a:cubicBezTo>
                  <a:pt x="3388413" y="4288352"/>
                  <a:pt x="3387101" y="4291136"/>
                  <a:pt x="3395641" y="4303353"/>
                </a:cubicBezTo>
                <a:cubicBezTo>
                  <a:pt x="3399034" y="4301209"/>
                  <a:pt x="3401849" y="4303905"/>
                  <a:pt x="3405471" y="4299827"/>
                </a:cubicBezTo>
                <a:close/>
                <a:moveTo>
                  <a:pt x="2243123" y="6933318"/>
                </a:moveTo>
                <a:cubicBezTo>
                  <a:pt x="2237198" y="6924042"/>
                  <a:pt x="2233249" y="6935137"/>
                  <a:pt x="2228616" y="6940224"/>
                </a:cubicBezTo>
                <a:cubicBezTo>
                  <a:pt x="2231635" y="6942033"/>
                  <a:pt x="2234478" y="6944240"/>
                  <a:pt x="2237321" y="6946448"/>
                </a:cubicBezTo>
                <a:cubicBezTo>
                  <a:pt x="2241204" y="6941981"/>
                  <a:pt x="2243314" y="6937206"/>
                  <a:pt x="2243123" y="6933318"/>
                </a:cubicBezTo>
                <a:close/>
                <a:moveTo>
                  <a:pt x="3566322" y="3938931"/>
                </a:moveTo>
                <a:lnTo>
                  <a:pt x="3567268" y="3930951"/>
                </a:lnTo>
                <a:lnTo>
                  <a:pt x="3567879" y="3925801"/>
                </a:lnTo>
                <a:lnTo>
                  <a:pt x="3565665" y="3916879"/>
                </a:lnTo>
                <a:lnTo>
                  <a:pt x="3564596" y="3912556"/>
                </a:lnTo>
                <a:cubicBezTo>
                  <a:pt x="3562835" y="3909008"/>
                  <a:pt x="3560478" y="3906770"/>
                  <a:pt x="3557734" y="3907169"/>
                </a:cubicBezTo>
                <a:cubicBezTo>
                  <a:pt x="3550712" y="3913661"/>
                  <a:pt x="3559530" y="3932346"/>
                  <a:pt x="3558687" y="3943932"/>
                </a:cubicBezTo>
                <a:cubicBezTo>
                  <a:pt x="3562383" y="3944508"/>
                  <a:pt x="3564860" y="3942396"/>
                  <a:pt x="3566322" y="3938931"/>
                </a:cubicBezTo>
                <a:close/>
                <a:moveTo>
                  <a:pt x="1694211" y="8177952"/>
                </a:moveTo>
                <a:cubicBezTo>
                  <a:pt x="1680668" y="8171968"/>
                  <a:pt x="1674598" y="8146915"/>
                  <a:pt x="1658693" y="8152739"/>
                </a:cubicBezTo>
                <a:cubicBezTo>
                  <a:pt x="1669893" y="8158640"/>
                  <a:pt x="1676919" y="8195537"/>
                  <a:pt x="1694211" y="8177952"/>
                </a:cubicBezTo>
                <a:close/>
                <a:moveTo>
                  <a:pt x="3384846" y="4354451"/>
                </a:moveTo>
                <a:cubicBezTo>
                  <a:pt x="3375876" y="4347480"/>
                  <a:pt x="3390652" y="4343570"/>
                  <a:pt x="3384318" y="4337508"/>
                </a:cubicBezTo>
                <a:cubicBezTo>
                  <a:pt x="3374099" y="4336080"/>
                  <a:pt x="3372408" y="4340391"/>
                  <a:pt x="3368914" y="4349976"/>
                </a:cubicBezTo>
                <a:cubicBezTo>
                  <a:pt x="3373756" y="4357039"/>
                  <a:pt x="3379490" y="4354981"/>
                  <a:pt x="3384846" y="4354451"/>
                </a:cubicBezTo>
                <a:close/>
                <a:moveTo>
                  <a:pt x="2256249" y="6910227"/>
                </a:moveTo>
                <a:cubicBezTo>
                  <a:pt x="2257561" y="6907121"/>
                  <a:pt x="2257418" y="6904205"/>
                  <a:pt x="2254663" y="6901798"/>
                </a:cubicBezTo>
                <a:cubicBezTo>
                  <a:pt x="2251626" y="6907590"/>
                  <a:pt x="2237167" y="6915468"/>
                  <a:pt x="2249100" y="6919789"/>
                </a:cubicBezTo>
                <a:cubicBezTo>
                  <a:pt x="2252168" y="6916627"/>
                  <a:pt x="2254936" y="6913332"/>
                  <a:pt x="2256249" y="6910227"/>
                </a:cubicBezTo>
                <a:close/>
                <a:moveTo>
                  <a:pt x="1551846" y="8505775"/>
                </a:moveTo>
                <a:cubicBezTo>
                  <a:pt x="1545655" y="8516947"/>
                  <a:pt x="1536827" y="8525292"/>
                  <a:pt x="1523131" y="8523282"/>
                </a:cubicBezTo>
                <a:lnTo>
                  <a:pt x="1538828" y="8481494"/>
                </a:lnTo>
                <a:lnTo>
                  <a:pt x="1549576" y="8452880"/>
                </a:lnTo>
                <a:cubicBezTo>
                  <a:pt x="1557441" y="8429667"/>
                  <a:pt x="1563677" y="8406626"/>
                  <a:pt x="1566241" y="8383507"/>
                </a:cubicBezTo>
                <a:cubicBezTo>
                  <a:pt x="1571751" y="8333160"/>
                  <a:pt x="1549826" y="8289710"/>
                  <a:pt x="1551372" y="8246171"/>
                </a:cubicBezTo>
                <a:cubicBezTo>
                  <a:pt x="1584783" y="8257129"/>
                  <a:pt x="1582201" y="8307344"/>
                  <a:pt x="1581710" y="8348497"/>
                </a:cubicBezTo>
                <a:cubicBezTo>
                  <a:pt x="1581171" y="8388677"/>
                  <a:pt x="1577067" y="8435842"/>
                  <a:pt x="1564750" y="8471294"/>
                </a:cubicBezTo>
                <a:lnTo>
                  <a:pt x="1557634" y="8490310"/>
                </a:lnTo>
                <a:close/>
                <a:moveTo>
                  <a:pt x="2356106" y="6689047"/>
                </a:moveTo>
                <a:cubicBezTo>
                  <a:pt x="2352206" y="6665465"/>
                  <a:pt x="2333021" y="6640832"/>
                  <a:pt x="2327348" y="6616941"/>
                </a:cubicBezTo>
                <a:cubicBezTo>
                  <a:pt x="2322666" y="6597290"/>
                  <a:pt x="2330922" y="6578605"/>
                  <a:pt x="2328829" y="6563899"/>
                </a:cubicBezTo>
                <a:cubicBezTo>
                  <a:pt x="2287958" y="6602388"/>
                  <a:pt x="2329300" y="6652493"/>
                  <a:pt x="2348854" y="6692496"/>
                </a:cubicBezTo>
                <a:cubicBezTo>
                  <a:pt x="2351650" y="6693731"/>
                  <a:pt x="2353950" y="6692846"/>
                  <a:pt x="2356106" y="6689047"/>
                </a:cubicBezTo>
                <a:close/>
                <a:moveTo>
                  <a:pt x="4293191" y="2306494"/>
                </a:moveTo>
                <a:cubicBezTo>
                  <a:pt x="4290035" y="2301615"/>
                  <a:pt x="4291494" y="2296357"/>
                  <a:pt x="4283716" y="2291242"/>
                </a:cubicBezTo>
                <a:cubicBezTo>
                  <a:pt x="4270226" y="2295147"/>
                  <a:pt x="4288985" y="2313334"/>
                  <a:pt x="4293191" y="2306494"/>
                </a:cubicBezTo>
                <a:close/>
                <a:moveTo>
                  <a:pt x="3547083" y="3996504"/>
                </a:moveTo>
                <a:cubicBezTo>
                  <a:pt x="3549874" y="3990444"/>
                  <a:pt x="3545753" y="3975836"/>
                  <a:pt x="3542030" y="3975711"/>
                </a:cubicBezTo>
                <a:cubicBezTo>
                  <a:pt x="3545157" y="3986251"/>
                  <a:pt x="3541276" y="3991434"/>
                  <a:pt x="3541717" y="3998863"/>
                </a:cubicBezTo>
                <a:cubicBezTo>
                  <a:pt x="3544454" y="3999594"/>
                  <a:pt x="3546153" y="3998525"/>
                  <a:pt x="3547083" y="3996504"/>
                </a:cubicBezTo>
                <a:close/>
                <a:moveTo>
                  <a:pt x="3360780" y="4420261"/>
                </a:moveTo>
                <a:cubicBezTo>
                  <a:pt x="3364711" y="4416884"/>
                  <a:pt x="3367052" y="4412455"/>
                  <a:pt x="3364074" y="4408661"/>
                </a:cubicBezTo>
                <a:cubicBezTo>
                  <a:pt x="3358571" y="4408783"/>
                  <a:pt x="3353676" y="4405446"/>
                  <a:pt x="3347564" y="4409026"/>
                </a:cubicBezTo>
                <a:cubicBezTo>
                  <a:pt x="3351000" y="4414739"/>
                  <a:pt x="3347819" y="4420046"/>
                  <a:pt x="3347946" y="4425558"/>
                </a:cubicBezTo>
                <a:cubicBezTo>
                  <a:pt x="3351328" y="4425965"/>
                  <a:pt x="3356849" y="4423638"/>
                  <a:pt x="3360780" y="4420261"/>
                </a:cubicBezTo>
                <a:close/>
                <a:moveTo>
                  <a:pt x="600264" y="10668504"/>
                </a:moveTo>
                <a:cubicBezTo>
                  <a:pt x="586473" y="10695411"/>
                  <a:pt x="550667" y="10722634"/>
                  <a:pt x="555399" y="10749596"/>
                </a:cubicBezTo>
                <a:cubicBezTo>
                  <a:pt x="551730" y="10754670"/>
                  <a:pt x="548060" y="10755440"/>
                  <a:pt x="544259" y="10753282"/>
                </a:cubicBezTo>
                <a:cubicBezTo>
                  <a:pt x="518792" y="10724812"/>
                  <a:pt x="486254" y="10716652"/>
                  <a:pt x="471044" y="10686497"/>
                </a:cubicBezTo>
                <a:cubicBezTo>
                  <a:pt x="508090" y="10677996"/>
                  <a:pt x="519581" y="10634768"/>
                  <a:pt x="537925" y="10605090"/>
                </a:cubicBezTo>
                <a:cubicBezTo>
                  <a:pt x="566352" y="10612867"/>
                  <a:pt x="578114" y="10648674"/>
                  <a:pt x="600264" y="10668504"/>
                </a:cubicBezTo>
                <a:close/>
                <a:moveTo>
                  <a:pt x="3403686" y="4328364"/>
                </a:moveTo>
                <a:cubicBezTo>
                  <a:pt x="3405368" y="4323709"/>
                  <a:pt x="3404304" y="4317841"/>
                  <a:pt x="3399174" y="4313197"/>
                </a:cubicBezTo>
                <a:cubicBezTo>
                  <a:pt x="3393419" y="4320355"/>
                  <a:pt x="3391121" y="4328124"/>
                  <a:pt x="3391721" y="4336244"/>
                </a:cubicBezTo>
                <a:cubicBezTo>
                  <a:pt x="3397576" y="4336458"/>
                  <a:pt x="3402005" y="4333017"/>
                  <a:pt x="3403686" y="4328364"/>
                </a:cubicBezTo>
                <a:close/>
                <a:moveTo>
                  <a:pt x="2144899" y="7178126"/>
                </a:moveTo>
                <a:cubicBezTo>
                  <a:pt x="2139795" y="7169208"/>
                  <a:pt x="2142471" y="7159920"/>
                  <a:pt x="2133875" y="7151363"/>
                </a:cubicBezTo>
                <a:cubicBezTo>
                  <a:pt x="2125225" y="7158011"/>
                  <a:pt x="2137349" y="7162892"/>
                  <a:pt x="2128524" y="7169939"/>
                </a:cubicBezTo>
                <a:cubicBezTo>
                  <a:pt x="2133654" y="7171254"/>
                  <a:pt x="2140139" y="7184589"/>
                  <a:pt x="2144899" y="7178126"/>
                </a:cubicBezTo>
                <a:close/>
                <a:moveTo>
                  <a:pt x="2273005" y="6889453"/>
                </a:moveTo>
                <a:cubicBezTo>
                  <a:pt x="2270561" y="6887422"/>
                  <a:pt x="2271792" y="6884637"/>
                  <a:pt x="2269923" y="6882384"/>
                </a:cubicBezTo>
                <a:cubicBezTo>
                  <a:pt x="2267015" y="6886806"/>
                  <a:pt x="2261981" y="6891716"/>
                  <a:pt x="2269170" y="6894892"/>
                </a:cubicBezTo>
                <a:cubicBezTo>
                  <a:pt x="2270448" y="6893079"/>
                  <a:pt x="2271727" y="6891266"/>
                  <a:pt x="2273005" y="6889453"/>
                </a:cubicBezTo>
                <a:close/>
                <a:moveTo>
                  <a:pt x="2996718" y="5251898"/>
                </a:moveTo>
                <a:cubicBezTo>
                  <a:pt x="3015447" y="5208550"/>
                  <a:pt x="3015796" y="5166316"/>
                  <a:pt x="2974455" y="5140198"/>
                </a:cubicBezTo>
                <a:cubicBezTo>
                  <a:pt x="2960867" y="5137525"/>
                  <a:pt x="2952084" y="5145542"/>
                  <a:pt x="2942281" y="5152634"/>
                </a:cubicBezTo>
                <a:cubicBezTo>
                  <a:pt x="2894271" y="5148078"/>
                  <a:pt x="2859193" y="5201589"/>
                  <a:pt x="2845851" y="5260898"/>
                </a:cubicBezTo>
                <a:cubicBezTo>
                  <a:pt x="2860794" y="5291773"/>
                  <a:pt x="2885328" y="5319271"/>
                  <a:pt x="2904690" y="5348768"/>
                </a:cubicBezTo>
                <a:cubicBezTo>
                  <a:pt x="2925575" y="5332770"/>
                  <a:pt x="2977761" y="5326796"/>
                  <a:pt x="2972726" y="5295063"/>
                </a:cubicBezTo>
                <a:cubicBezTo>
                  <a:pt x="2982190" y="5280922"/>
                  <a:pt x="2990475" y="5266349"/>
                  <a:pt x="2996718" y="5251898"/>
                </a:cubicBezTo>
                <a:close/>
                <a:moveTo>
                  <a:pt x="1938743" y="7648044"/>
                </a:moveTo>
                <a:cubicBezTo>
                  <a:pt x="1940259" y="7645686"/>
                  <a:pt x="1941026" y="7643413"/>
                  <a:pt x="1939479" y="7641542"/>
                </a:cubicBezTo>
                <a:cubicBezTo>
                  <a:pt x="1932910" y="7642439"/>
                  <a:pt x="1927587" y="7649111"/>
                  <a:pt x="1933509" y="7655052"/>
                </a:cubicBezTo>
                <a:cubicBezTo>
                  <a:pt x="1934960" y="7652844"/>
                  <a:pt x="1937226" y="7650402"/>
                  <a:pt x="1938743" y="7648044"/>
                </a:cubicBezTo>
                <a:close/>
                <a:moveTo>
                  <a:pt x="367065" y="11206302"/>
                </a:moveTo>
                <a:cubicBezTo>
                  <a:pt x="353218" y="11197803"/>
                  <a:pt x="362572" y="11189554"/>
                  <a:pt x="348503" y="11180481"/>
                </a:cubicBezTo>
                <a:cubicBezTo>
                  <a:pt x="337335" y="11187452"/>
                  <a:pt x="354988" y="11222870"/>
                  <a:pt x="367065" y="11206302"/>
                </a:cubicBezTo>
                <a:close/>
                <a:moveTo>
                  <a:pt x="461380" y="10997089"/>
                </a:moveTo>
                <a:cubicBezTo>
                  <a:pt x="436931" y="11019985"/>
                  <a:pt x="413146" y="11071653"/>
                  <a:pt x="379999" y="11092605"/>
                </a:cubicBezTo>
                <a:cubicBezTo>
                  <a:pt x="365686" y="11064447"/>
                  <a:pt x="333287" y="11045861"/>
                  <a:pt x="321137" y="11025779"/>
                </a:cubicBezTo>
                <a:cubicBezTo>
                  <a:pt x="356829" y="11008799"/>
                  <a:pt x="378558" y="10982328"/>
                  <a:pt x="391347" y="10949059"/>
                </a:cubicBezTo>
                <a:cubicBezTo>
                  <a:pt x="414581" y="10960273"/>
                  <a:pt x="438118" y="10989184"/>
                  <a:pt x="461380" y="10997089"/>
                </a:cubicBezTo>
                <a:close/>
                <a:moveTo>
                  <a:pt x="4282857" y="2348354"/>
                </a:moveTo>
                <a:cubicBezTo>
                  <a:pt x="4284255" y="2332366"/>
                  <a:pt x="4268932" y="2316032"/>
                  <a:pt x="4253195" y="2328980"/>
                </a:cubicBezTo>
                <a:cubicBezTo>
                  <a:pt x="4258302" y="2340603"/>
                  <a:pt x="4261249" y="2351952"/>
                  <a:pt x="4275281" y="2363129"/>
                </a:cubicBezTo>
                <a:cubicBezTo>
                  <a:pt x="4280067" y="2358974"/>
                  <a:pt x="4282391" y="2353683"/>
                  <a:pt x="4282857" y="2348354"/>
                </a:cubicBezTo>
                <a:close/>
                <a:moveTo>
                  <a:pt x="3114319" y="4994011"/>
                </a:moveTo>
                <a:cubicBezTo>
                  <a:pt x="3126294" y="4971222"/>
                  <a:pt x="3126204" y="4953096"/>
                  <a:pt x="3133360" y="4931508"/>
                </a:cubicBezTo>
                <a:cubicBezTo>
                  <a:pt x="3068070" y="4916464"/>
                  <a:pt x="3014627" y="4932829"/>
                  <a:pt x="2967594" y="4964878"/>
                </a:cubicBezTo>
                <a:cubicBezTo>
                  <a:pt x="3011904" y="5010156"/>
                  <a:pt x="3063673" y="4979248"/>
                  <a:pt x="3114319" y="4994011"/>
                </a:cubicBezTo>
                <a:close/>
                <a:moveTo>
                  <a:pt x="3392856" y="4364542"/>
                </a:moveTo>
                <a:cubicBezTo>
                  <a:pt x="3393231" y="4361398"/>
                  <a:pt x="3392156" y="4358080"/>
                  <a:pt x="3389530" y="4354622"/>
                </a:cubicBezTo>
                <a:cubicBezTo>
                  <a:pt x="3383187" y="4360139"/>
                  <a:pt x="3382643" y="4366351"/>
                  <a:pt x="3387487" y="4373411"/>
                </a:cubicBezTo>
                <a:cubicBezTo>
                  <a:pt x="3390658" y="4370654"/>
                  <a:pt x="3392481" y="4367686"/>
                  <a:pt x="3392856" y="4364542"/>
                </a:cubicBezTo>
                <a:close/>
                <a:moveTo>
                  <a:pt x="3806921" y="3429881"/>
                </a:moveTo>
                <a:cubicBezTo>
                  <a:pt x="3811980" y="3401169"/>
                  <a:pt x="3820887" y="3371301"/>
                  <a:pt x="3805255" y="3350585"/>
                </a:cubicBezTo>
                <a:cubicBezTo>
                  <a:pt x="3800371" y="3378899"/>
                  <a:pt x="3802783" y="3404724"/>
                  <a:pt x="3806921" y="3429881"/>
                </a:cubicBezTo>
                <a:close/>
                <a:moveTo>
                  <a:pt x="4059670" y="2857849"/>
                </a:moveTo>
                <a:cubicBezTo>
                  <a:pt x="4044658" y="2837885"/>
                  <a:pt x="4008203" y="2826539"/>
                  <a:pt x="3977848" y="2812174"/>
                </a:cubicBezTo>
                <a:cubicBezTo>
                  <a:pt x="3921563" y="2834917"/>
                  <a:pt x="3859520" y="2855592"/>
                  <a:pt x="3809218" y="2880978"/>
                </a:cubicBezTo>
                <a:cubicBezTo>
                  <a:pt x="3759491" y="2906142"/>
                  <a:pt x="3720284" y="2943096"/>
                  <a:pt x="3671365" y="2972903"/>
                </a:cubicBezTo>
                <a:cubicBezTo>
                  <a:pt x="3696089" y="3000014"/>
                  <a:pt x="3737928" y="3005645"/>
                  <a:pt x="3777855" y="3024239"/>
                </a:cubicBezTo>
                <a:cubicBezTo>
                  <a:pt x="3867083" y="2956062"/>
                  <a:pt x="3967498" y="2917585"/>
                  <a:pt x="4059670" y="2857849"/>
                </a:cubicBezTo>
                <a:close/>
                <a:moveTo>
                  <a:pt x="2462723" y="6475469"/>
                </a:moveTo>
                <a:cubicBezTo>
                  <a:pt x="2455079" y="6462566"/>
                  <a:pt x="2467731" y="6441483"/>
                  <a:pt x="2453189" y="6431248"/>
                </a:cubicBezTo>
                <a:cubicBezTo>
                  <a:pt x="2451190" y="6446558"/>
                  <a:pt x="2451842" y="6460183"/>
                  <a:pt x="2447721" y="6475985"/>
                </a:cubicBezTo>
                <a:cubicBezTo>
                  <a:pt x="2453878" y="6478229"/>
                  <a:pt x="2458969" y="6478573"/>
                  <a:pt x="2462723" y="6475469"/>
                </a:cubicBezTo>
                <a:close/>
                <a:moveTo>
                  <a:pt x="4857632" y="1057381"/>
                </a:moveTo>
                <a:cubicBezTo>
                  <a:pt x="4844688" y="1043572"/>
                  <a:pt x="4832908" y="1017429"/>
                  <a:pt x="4812379" y="1012165"/>
                </a:cubicBezTo>
                <a:cubicBezTo>
                  <a:pt x="4828241" y="1025836"/>
                  <a:pt x="4836705" y="1051941"/>
                  <a:pt x="4857632" y="1057381"/>
                </a:cubicBezTo>
                <a:close/>
                <a:moveTo>
                  <a:pt x="2334965" y="6767142"/>
                </a:moveTo>
                <a:cubicBezTo>
                  <a:pt x="2329916" y="6755882"/>
                  <a:pt x="2334388" y="6743602"/>
                  <a:pt x="2321193" y="6733495"/>
                </a:cubicBezTo>
                <a:cubicBezTo>
                  <a:pt x="2315875" y="6744451"/>
                  <a:pt x="2323624" y="6766883"/>
                  <a:pt x="2334965" y="6767142"/>
                </a:cubicBezTo>
                <a:close/>
                <a:moveTo>
                  <a:pt x="2233620" y="7002357"/>
                </a:moveTo>
                <a:cubicBezTo>
                  <a:pt x="2230777" y="7000149"/>
                  <a:pt x="2228333" y="6998118"/>
                  <a:pt x="2225091" y="6995734"/>
                </a:cubicBezTo>
                <a:cubicBezTo>
                  <a:pt x="2214386" y="7000516"/>
                  <a:pt x="2231445" y="7013761"/>
                  <a:pt x="2233620" y="7002357"/>
                </a:cubicBezTo>
                <a:close/>
                <a:moveTo>
                  <a:pt x="4194527" y="2567295"/>
                </a:moveTo>
                <a:cubicBezTo>
                  <a:pt x="4180904" y="2560335"/>
                  <a:pt x="4167705" y="2555508"/>
                  <a:pt x="4161286" y="2567873"/>
                </a:cubicBezTo>
                <a:cubicBezTo>
                  <a:pt x="4172053" y="2567595"/>
                  <a:pt x="4187394" y="2577851"/>
                  <a:pt x="4194527" y="2567295"/>
                </a:cubicBezTo>
                <a:close/>
                <a:moveTo>
                  <a:pt x="3806049" y="3452349"/>
                </a:moveTo>
                <a:cubicBezTo>
                  <a:pt x="3811118" y="3444114"/>
                  <a:pt x="3811588" y="3437657"/>
                  <a:pt x="3805161" y="3433864"/>
                </a:cubicBezTo>
                <a:cubicBezTo>
                  <a:pt x="3802391" y="3441211"/>
                  <a:pt x="3802320" y="3447845"/>
                  <a:pt x="3806049" y="3452349"/>
                </a:cubicBezTo>
                <a:close/>
                <a:moveTo>
                  <a:pt x="3569966" y="3988779"/>
                </a:moveTo>
                <a:cubicBezTo>
                  <a:pt x="3572597" y="3976666"/>
                  <a:pt x="3567115" y="3954285"/>
                  <a:pt x="3559862" y="3953413"/>
                </a:cubicBezTo>
                <a:cubicBezTo>
                  <a:pt x="3557669" y="3966413"/>
                  <a:pt x="3561781" y="3984094"/>
                  <a:pt x="3564395" y="3996296"/>
                </a:cubicBezTo>
                <a:cubicBezTo>
                  <a:pt x="3567310" y="3995716"/>
                  <a:pt x="3569089" y="3992818"/>
                  <a:pt x="3569966" y="3988779"/>
                </a:cubicBezTo>
                <a:close/>
                <a:moveTo>
                  <a:pt x="4315008" y="2303383"/>
                </a:moveTo>
                <a:cubicBezTo>
                  <a:pt x="4310631" y="2299139"/>
                  <a:pt x="4309636" y="2294535"/>
                  <a:pt x="4308650" y="2290547"/>
                </a:cubicBezTo>
                <a:lnTo>
                  <a:pt x="4299253" y="2300240"/>
                </a:lnTo>
                <a:cubicBezTo>
                  <a:pt x="4305175" y="2304768"/>
                  <a:pt x="4309893" y="2311162"/>
                  <a:pt x="4315008" y="2303383"/>
                </a:cubicBezTo>
                <a:close/>
                <a:moveTo>
                  <a:pt x="2286583" y="6895453"/>
                </a:moveTo>
                <a:cubicBezTo>
                  <a:pt x="2297240" y="6889699"/>
                  <a:pt x="2290980" y="6873617"/>
                  <a:pt x="2282225" y="6878309"/>
                </a:cubicBezTo>
                <a:cubicBezTo>
                  <a:pt x="2286985" y="6883741"/>
                  <a:pt x="2281823" y="6890020"/>
                  <a:pt x="2286583" y="6895453"/>
                </a:cubicBezTo>
                <a:close/>
                <a:moveTo>
                  <a:pt x="4663077" y="1518259"/>
                </a:moveTo>
                <a:cubicBezTo>
                  <a:pt x="4646140" y="1492012"/>
                  <a:pt x="4656270" y="1454455"/>
                  <a:pt x="4639991" y="1427638"/>
                </a:cubicBezTo>
                <a:cubicBezTo>
                  <a:pt x="4608125" y="1454040"/>
                  <a:pt x="4578345" y="1502828"/>
                  <a:pt x="4576104" y="1550841"/>
                </a:cubicBezTo>
                <a:cubicBezTo>
                  <a:pt x="4608693" y="1548580"/>
                  <a:pt x="4639661" y="1543114"/>
                  <a:pt x="4663077" y="1518259"/>
                </a:cubicBezTo>
                <a:close/>
                <a:moveTo>
                  <a:pt x="3400846" y="4379733"/>
                </a:moveTo>
                <a:cubicBezTo>
                  <a:pt x="3407598" y="4374072"/>
                  <a:pt x="3410346" y="4355955"/>
                  <a:pt x="3398782" y="4355935"/>
                </a:cubicBezTo>
                <a:cubicBezTo>
                  <a:pt x="3402692" y="4364255"/>
                  <a:pt x="3393073" y="4370946"/>
                  <a:pt x="3400846" y="4379733"/>
                </a:cubicBezTo>
                <a:close/>
                <a:moveTo>
                  <a:pt x="2158904" y="7193833"/>
                </a:moveTo>
                <a:cubicBezTo>
                  <a:pt x="2164451" y="7183433"/>
                  <a:pt x="2159124" y="7173941"/>
                  <a:pt x="2155743" y="7164356"/>
                </a:cubicBezTo>
                <a:cubicBezTo>
                  <a:pt x="2152251" y="7164717"/>
                  <a:pt x="2146289" y="7186831"/>
                  <a:pt x="2158904" y="7193833"/>
                </a:cubicBezTo>
                <a:close/>
                <a:moveTo>
                  <a:pt x="1966005" y="7630939"/>
                </a:moveTo>
                <a:cubicBezTo>
                  <a:pt x="1946876" y="7678532"/>
                  <a:pt x="1871534" y="7754481"/>
                  <a:pt x="1830714" y="7677076"/>
                </a:cubicBezTo>
                <a:cubicBezTo>
                  <a:pt x="1869289" y="7649950"/>
                  <a:pt x="1907900" y="7639937"/>
                  <a:pt x="1897954" y="7586148"/>
                </a:cubicBezTo>
                <a:cubicBezTo>
                  <a:pt x="1891490" y="7552420"/>
                  <a:pt x="1841282" y="7477992"/>
                  <a:pt x="1785868" y="7465856"/>
                </a:cubicBezTo>
                <a:cubicBezTo>
                  <a:pt x="1726130" y="7452760"/>
                  <a:pt x="1743002" y="7529558"/>
                  <a:pt x="1691076" y="7562183"/>
                </a:cubicBezTo>
                <a:cubicBezTo>
                  <a:pt x="1620010" y="7552156"/>
                  <a:pt x="1657843" y="7464383"/>
                  <a:pt x="1702287" y="7417527"/>
                </a:cubicBezTo>
                <a:cubicBezTo>
                  <a:pt x="1770801" y="7345210"/>
                  <a:pt x="1842611" y="7395462"/>
                  <a:pt x="1918419" y="7480727"/>
                </a:cubicBezTo>
                <a:cubicBezTo>
                  <a:pt x="1958069" y="7525318"/>
                  <a:pt x="1984958" y="7583745"/>
                  <a:pt x="1966005" y="7630939"/>
                </a:cubicBezTo>
                <a:close/>
                <a:moveTo>
                  <a:pt x="2245923" y="6998281"/>
                </a:moveTo>
                <a:cubicBezTo>
                  <a:pt x="2240283" y="6994838"/>
                  <a:pt x="2247620" y="6977155"/>
                  <a:pt x="2236340" y="6982158"/>
                </a:cubicBezTo>
                <a:cubicBezTo>
                  <a:pt x="2241004" y="6985645"/>
                  <a:pt x="2231943" y="7003993"/>
                  <a:pt x="2245923" y="6998281"/>
                </a:cubicBezTo>
                <a:close/>
                <a:moveTo>
                  <a:pt x="3552975" y="4043731"/>
                </a:moveTo>
                <a:cubicBezTo>
                  <a:pt x="3555253" y="4035668"/>
                  <a:pt x="3547906" y="4020152"/>
                  <a:pt x="3549165" y="4011650"/>
                </a:cubicBezTo>
                <a:cubicBezTo>
                  <a:pt x="3535423" y="4013333"/>
                  <a:pt x="3549038" y="4037147"/>
                  <a:pt x="3546818" y="4048763"/>
                </a:cubicBezTo>
                <a:cubicBezTo>
                  <a:pt x="3550391" y="4048268"/>
                  <a:pt x="3552219" y="4046411"/>
                  <a:pt x="3552975" y="4043731"/>
                </a:cubicBezTo>
                <a:close/>
                <a:moveTo>
                  <a:pt x="367802" y="11252818"/>
                </a:moveTo>
                <a:lnTo>
                  <a:pt x="365466" y="11248327"/>
                </a:lnTo>
                <a:lnTo>
                  <a:pt x="362015" y="11241690"/>
                </a:lnTo>
                <a:cubicBezTo>
                  <a:pt x="360407" y="11238598"/>
                  <a:pt x="359121" y="11236126"/>
                  <a:pt x="359121" y="11236126"/>
                </a:cubicBezTo>
                <a:lnTo>
                  <a:pt x="365466" y="11248327"/>
                </a:lnTo>
                <a:lnTo>
                  <a:pt x="366837" y="11250964"/>
                </a:lnTo>
                <a:cubicBezTo>
                  <a:pt x="368123" y="11253437"/>
                  <a:pt x="368766" y="11254673"/>
                  <a:pt x="367802" y="11252818"/>
                </a:cubicBezTo>
                <a:close/>
                <a:moveTo>
                  <a:pt x="2352311" y="6762451"/>
                </a:moveTo>
                <a:cubicBezTo>
                  <a:pt x="2348285" y="6752119"/>
                  <a:pt x="2353778" y="6740765"/>
                  <a:pt x="2340807" y="6731232"/>
                </a:cubicBezTo>
                <a:cubicBezTo>
                  <a:pt x="2336240" y="6741569"/>
                  <a:pt x="2335908" y="6770409"/>
                  <a:pt x="2352311" y="6762451"/>
                </a:cubicBezTo>
                <a:close/>
                <a:moveTo>
                  <a:pt x="3151253" y="4954764"/>
                </a:moveTo>
                <a:cubicBezTo>
                  <a:pt x="3154300" y="4946116"/>
                  <a:pt x="3156755" y="4937325"/>
                  <a:pt x="3158450" y="4934027"/>
                </a:cubicBezTo>
                <a:cubicBezTo>
                  <a:pt x="3147196" y="4927152"/>
                  <a:pt x="3127842" y="4970954"/>
                  <a:pt x="3140503" y="4974644"/>
                </a:cubicBezTo>
                <a:cubicBezTo>
                  <a:pt x="3144566" y="4971919"/>
                  <a:pt x="3148205" y="4963413"/>
                  <a:pt x="3151253" y="4954764"/>
                </a:cubicBezTo>
                <a:close/>
                <a:moveTo>
                  <a:pt x="535774" y="10876593"/>
                </a:moveTo>
                <a:cubicBezTo>
                  <a:pt x="536262" y="10876280"/>
                  <a:pt x="536217" y="10874769"/>
                  <a:pt x="535377" y="10871297"/>
                </a:cubicBezTo>
                <a:cubicBezTo>
                  <a:pt x="528225" y="10863844"/>
                  <a:pt x="520500" y="10856614"/>
                  <a:pt x="513348" y="10849159"/>
                </a:cubicBezTo>
                <a:cubicBezTo>
                  <a:pt x="501838" y="10869835"/>
                  <a:pt x="475369" y="10891057"/>
                  <a:pt x="479834" y="10912113"/>
                </a:cubicBezTo>
                <a:cubicBezTo>
                  <a:pt x="496948" y="10890573"/>
                  <a:pt x="503249" y="10866642"/>
                  <a:pt x="524123" y="10867755"/>
                </a:cubicBezTo>
                <a:cubicBezTo>
                  <a:pt x="528062" y="10867706"/>
                  <a:pt x="534313" y="10877535"/>
                  <a:pt x="535774" y="10876593"/>
                </a:cubicBezTo>
                <a:close/>
                <a:moveTo>
                  <a:pt x="1729198" y="8183891"/>
                </a:moveTo>
                <a:cubicBezTo>
                  <a:pt x="1712598" y="8175129"/>
                  <a:pt x="1705147" y="8145659"/>
                  <a:pt x="1683314" y="8149815"/>
                </a:cubicBezTo>
                <a:cubicBezTo>
                  <a:pt x="1693153" y="8159874"/>
                  <a:pt x="1707700" y="8199143"/>
                  <a:pt x="1729198" y="8183891"/>
                </a:cubicBezTo>
                <a:close/>
                <a:moveTo>
                  <a:pt x="2561709" y="6301063"/>
                </a:moveTo>
                <a:cubicBezTo>
                  <a:pt x="2546276" y="6288528"/>
                  <a:pt x="2536192" y="6273594"/>
                  <a:pt x="2520982" y="6261634"/>
                </a:cubicBezTo>
                <a:cubicBezTo>
                  <a:pt x="2506466" y="6280464"/>
                  <a:pt x="2490832" y="6312612"/>
                  <a:pt x="2482929" y="6339128"/>
                </a:cubicBezTo>
                <a:cubicBezTo>
                  <a:pt x="2503924" y="6345546"/>
                  <a:pt x="2523407" y="6348915"/>
                  <a:pt x="2541460" y="6346890"/>
                </a:cubicBezTo>
                <a:cubicBezTo>
                  <a:pt x="2540445" y="6329771"/>
                  <a:pt x="2554666" y="6317003"/>
                  <a:pt x="2561709" y="6301063"/>
                </a:cubicBezTo>
                <a:close/>
                <a:moveTo>
                  <a:pt x="2370160" y="6739844"/>
                </a:moveTo>
                <a:cubicBezTo>
                  <a:pt x="2372262" y="6729924"/>
                  <a:pt x="2362410" y="6718800"/>
                  <a:pt x="2354671" y="6719301"/>
                </a:cubicBezTo>
                <a:cubicBezTo>
                  <a:pt x="2355550" y="6729193"/>
                  <a:pt x="2352756" y="6739838"/>
                  <a:pt x="2363555" y="6748886"/>
                </a:cubicBezTo>
                <a:cubicBezTo>
                  <a:pt x="2367432" y="6746323"/>
                  <a:pt x="2369460" y="6743150"/>
                  <a:pt x="2370160" y="6739844"/>
                </a:cubicBezTo>
                <a:close/>
                <a:moveTo>
                  <a:pt x="2342060" y="6804016"/>
                </a:moveTo>
                <a:cubicBezTo>
                  <a:pt x="2332188" y="6793951"/>
                  <a:pt x="2323993" y="6794132"/>
                  <a:pt x="2315304" y="6792194"/>
                </a:cubicBezTo>
                <a:cubicBezTo>
                  <a:pt x="2316325" y="6769360"/>
                  <a:pt x="2316770" y="6746747"/>
                  <a:pt x="2299725" y="6725911"/>
                </a:cubicBezTo>
                <a:cubicBezTo>
                  <a:pt x="2290686" y="6748528"/>
                  <a:pt x="2313130" y="6767948"/>
                  <a:pt x="2307413" y="6790608"/>
                </a:cubicBezTo>
                <a:cubicBezTo>
                  <a:pt x="2282126" y="6768981"/>
                  <a:pt x="2304165" y="6728823"/>
                  <a:pt x="2270941" y="6716519"/>
                </a:cubicBezTo>
                <a:cubicBezTo>
                  <a:pt x="2283162" y="6738551"/>
                  <a:pt x="2283739" y="6762090"/>
                  <a:pt x="2288964" y="6784832"/>
                </a:cubicBezTo>
                <a:cubicBezTo>
                  <a:pt x="2306343" y="6788709"/>
                  <a:pt x="2326280" y="6812724"/>
                  <a:pt x="2342060" y="6804016"/>
                </a:cubicBezTo>
                <a:close/>
                <a:moveTo>
                  <a:pt x="2164259" y="7216188"/>
                </a:moveTo>
                <a:cubicBezTo>
                  <a:pt x="2145123" y="7199166"/>
                  <a:pt x="2140649" y="7195286"/>
                  <a:pt x="2119883" y="7180875"/>
                </a:cubicBezTo>
                <a:cubicBezTo>
                  <a:pt x="2113762" y="7191497"/>
                  <a:pt x="2073301" y="7225971"/>
                  <a:pt x="2089297" y="7242558"/>
                </a:cubicBezTo>
                <a:cubicBezTo>
                  <a:pt x="2107016" y="7258477"/>
                  <a:pt x="2143145" y="7243505"/>
                  <a:pt x="2164259" y="7216188"/>
                </a:cubicBezTo>
                <a:close/>
                <a:moveTo>
                  <a:pt x="1454082" y="8825398"/>
                </a:moveTo>
                <a:cubicBezTo>
                  <a:pt x="1446326" y="8848515"/>
                  <a:pt x="1435419" y="8870975"/>
                  <a:pt x="1421025" y="8891685"/>
                </a:cubicBezTo>
                <a:cubicBezTo>
                  <a:pt x="1399140" y="8871091"/>
                  <a:pt x="1432122" y="8839598"/>
                  <a:pt x="1439960" y="8816465"/>
                </a:cubicBezTo>
                <a:cubicBezTo>
                  <a:pt x="1450687" y="8784636"/>
                  <a:pt x="1453693" y="8746545"/>
                  <a:pt x="1452120" y="8714505"/>
                </a:cubicBezTo>
                <a:cubicBezTo>
                  <a:pt x="1451040" y="8684584"/>
                  <a:pt x="1428758" y="8651943"/>
                  <a:pt x="1447923" y="8629066"/>
                </a:cubicBezTo>
                <a:cubicBezTo>
                  <a:pt x="1472263" y="8680783"/>
                  <a:pt x="1477350" y="8756048"/>
                  <a:pt x="1454082" y="8825398"/>
                </a:cubicBezTo>
                <a:close/>
                <a:moveTo>
                  <a:pt x="2582033" y="6277075"/>
                </a:moveTo>
                <a:cubicBezTo>
                  <a:pt x="2581369" y="6261286"/>
                  <a:pt x="2555615" y="6243120"/>
                  <a:pt x="2541578" y="6231202"/>
                </a:cubicBezTo>
                <a:cubicBezTo>
                  <a:pt x="2536191" y="6236919"/>
                  <a:pt x="2530091" y="6239939"/>
                  <a:pt x="2526440" y="6249281"/>
                </a:cubicBezTo>
                <a:cubicBezTo>
                  <a:pt x="2541568" y="6263586"/>
                  <a:pt x="2552671" y="6279447"/>
                  <a:pt x="2572972" y="6291750"/>
                </a:cubicBezTo>
                <a:cubicBezTo>
                  <a:pt x="2579689" y="6287336"/>
                  <a:pt x="2582255" y="6282337"/>
                  <a:pt x="2582033" y="6277075"/>
                </a:cubicBezTo>
                <a:close/>
                <a:moveTo>
                  <a:pt x="815280" y="10277170"/>
                </a:moveTo>
                <a:cubicBezTo>
                  <a:pt x="815371" y="10258680"/>
                  <a:pt x="786414" y="10275820"/>
                  <a:pt x="785230" y="10259142"/>
                </a:cubicBezTo>
                <a:cubicBezTo>
                  <a:pt x="799033" y="10254788"/>
                  <a:pt x="826235" y="10262055"/>
                  <a:pt x="823063" y="10244499"/>
                </a:cubicBezTo>
                <a:cubicBezTo>
                  <a:pt x="803259" y="10249527"/>
                  <a:pt x="776086" y="10255101"/>
                  <a:pt x="768937" y="10235788"/>
                </a:cubicBezTo>
                <a:cubicBezTo>
                  <a:pt x="782020" y="10224463"/>
                  <a:pt x="807465" y="10235706"/>
                  <a:pt x="817773" y="10227432"/>
                </a:cubicBezTo>
                <a:cubicBezTo>
                  <a:pt x="816969" y="10222800"/>
                  <a:pt x="816737" y="10217946"/>
                  <a:pt x="815932" y="10213315"/>
                </a:cubicBezTo>
                <a:cubicBezTo>
                  <a:pt x="803607" y="10207869"/>
                  <a:pt x="758461" y="10228309"/>
                  <a:pt x="754651" y="10201442"/>
                </a:cubicBezTo>
                <a:cubicBezTo>
                  <a:pt x="774418" y="10199723"/>
                  <a:pt x="794361" y="10197607"/>
                  <a:pt x="814304" y="10195490"/>
                </a:cubicBezTo>
                <a:cubicBezTo>
                  <a:pt x="815033" y="10165878"/>
                  <a:pt x="792040" y="10185653"/>
                  <a:pt x="777967" y="10188463"/>
                </a:cubicBezTo>
                <a:cubicBezTo>
                  <a:pt x="770460" y="10186096"/>
                  <a:pt x="766604" y="10178690"/>
                  <a:pt x="755972" y="10180169"/>
                </a:cubicBezTo>
                <a:cubicBezTo>
                  <a:pt x="714015" y="10206295"/>
                  <a:pt x="647741" y="10212173"/>
                  <a:pt x="593627" y="10228174"/>
                </a:cubicBezTo>
                <a:cubicBezTo>
                  <a:pt x="594895" y="10242513"/>
                  <a:pt x="595986" y="10257250"/>
                  <a:pt x="601303" y="10266726"/>
                </a:cubicBezTo>
                <a:cubicBezTo>
                  <a:pt x="678838" y="10264399"/>
                  <a:pt x="751993" y="10296722"/>
                  <a:pt x="815280" y="10277170"/>
                </a:cubicBezTo>
                <a:close/>
                <a:moveTo>
                  <a:pt x="3059058" y="5199948"/>
                </a:moveTo>
                <a:cubicBezTo>
                  <a:pt x="3052893" y="5193415"/>
                  <a:pt x="3038095" y="5202107"/>
                  <a:pt x="3046559" y="5207751"/>
                </a:cubicBezTo>
                <a:cubicBezTo>
                  <a:pt x="3049643" y="5202926"/>
                  <a:pt x="3055751" y="5204198"/>
                  <a:pt x="3059058" y="5199948"/>
                </a:cubicBezTo>
                <a:close/>
                <a:moveTo>
                  <a:pt x="3149140" y="4996071"/>
                </a:moveTo>
                <a:cubicBezTo>
                  <a:pt x="3142669" y="4991307"/>
                  <a:pt x="3143491" y="4984056"/>
                  <a:pt x="3133573" y="4980626"/>
                </a:cubicBezTo>
                <a:cubicBezTo>
                  <a:pt x="3125340" y="4996024"/>
                  <a:pt x="3146889" y="4997932"/>
                  <a:pt x="3149140" y="4996071"/>
                </a:cubicBezTo>
                <a:close/>
                <a:moveTo>
                  <a:pt x="4342974" y="2299561"/>
                </a:moveTo>
                <a:cubicBezTo>
                  <a:pt x="4337014" y="2292570"/>
                  <a:pt x="4330544" y="2292363"/>
                  <a:pt x="4324500" y="2299848"/>
                </a:cubicBezTo>
                <a:lnTo>
                  <a:pt x="4333880" y="2308941"/>
                </a:lnTo>
                <a:close/>
                <a:moveTo>
                  <a:pt x="4942873" y="941919"/>
                </a:moveTo>
                <a:cubicBezTo>
                  <a:pt x="4947773" y="934079"/>
                  <a:pt x="4946284" y="927703"/>
                  <a:pt x="4937381" y="921864"/>
                </a:cubicBezTo>
                <a:cubicBezTo>
                  <a:pt x="4928974" y="930061"/>
                  <a:pt x="4935347" y="936212"/>
                  <a:pt x="4942873" y="941919"/>
                </a:cubicBezTo>
                <a:close/>
                <a:moveTo>
                  <a:pt x="2560290" y="6336634"/>
                </a:moveTo>
                <a:lnTo>
                  <a:pt x="2554308" y="6333991"/>
                </a:lnTo>
                <a:lnTo>
                  <a:pt x="2548850" y="6346345"/>
                </a:lnTo>
                <a:lnTo>
                  <a:pt x="2554832" y="6348988"/>
                </a:lnTo>
                <a:close/>
                <a:moveTo>
                  <a:pt x="1183889" y="9453015"/>
                </a:moveTo>
                <a:cubicBezTo>
                  <a:pt x="1196725" y="9440131"/>
                  <a:pt x="1174767" y="9429477"/>
                  <a:pt x="1166469" y="9435326"/>
                </a:cubicBezTo>
                <a:cubicBezTo>
                  <a:pt x="1178198" y="9440033"/>
                  <a:pt x="1176004" y="9447153"/>
                  <a:pt x="1183889" y="9453015"/>
                </a:cubicBezTo>
                <a:close/>
                <a:moveTo>
                  <a:pt x="3178266" y="4942113"/>
                </a:moveTo>
                <a:cubicBezTo>
                  <a:pt x="3178718" y="4941257"/>
                  <a:pt x="3178029" y="4939583"/>
                  <a:pt x="3175356" y="4936738"/>
                </a:cubicBezTo>
                <a:cubicBezTo>
                  <a:pt x="3173318" y="4934881"/>
                  <a:pt x="3166682" y="4934804"/>
                  <a:pt x="3166023" y="4937374"/>
                </a:cubicBezTo>
                <a:cubicBezTo>
                  <a:pt x="3165267" y="4939894"/>
                  <a:pt x="3176907" y="4944683"/>
                  <a:pt x="3178266" y="4942113"/>
                </a:cubicBezTo>
                <a:close/>
                <a:moveTo>
                  <a:pt x="4319001" y="2362450"/>
                </a:moveTo>
                <a:cubicBezTo>
                  <a:pt x="4327432" y="2350001"/>
                  <a:pt x="4327857" y="2337676"/>
                  <a:pt x="4312263" y="2324983"/>
                </a:cubicBezTo>
                <a:cubicBezTo>
                  <a:pt x="4297371" y="2337841"/>
                  <a:pt x="4306495" y="2350326"/>
                  <a:pt x="4319001" y="2362450"/>
                </a:cubicBezTo>
                <a:close/>
                <a:moveTo>
                  <a:pt x="3574108" y="4048984"/>
                </a:moveTo>
                <a:cubicBezTo>
                  <a:pt x="3572326" y="4037039"/>
                  <a:pt x="3579747" y="4017449"/>
                  <a:pt x="3566078" y="4010036"/>
                </a:cubicBezTo>
                <a:cubicBezTo>
                  <a:pt x="3561583" y="4018682"/>
                  <a:pt x="3564117" y="4045901"/>
                  <a:pt x="3574108" y="4048984"/>
                </a:cubicBezTo>
                <a:close/>
                <a:moveTo>
                  <a:pt x="2550073" y="6375939"/>
                </a:moveTo>
                <a:cubicBezTo>
                  <a:pt x="2546660" y="6373954"/>
                  <a:pt x="2543247" y="6371970"/>
                  <a:pt x="2546732" y="6367319"/>
                </a:cubicBezTo>
                <a:cubicBezTo>
                  <a:pt x="2522936" y="6355375"/>
                  <a:pt x="2504706" y="6357799"/>
                  <a:pt x="2482070" y="6349702"/>
                </a:cubicBezTo>
                <a:cubicBezTo>
                  <a:pt x="2478512" y="6360990"/>
                  <a:pt x="2472479" y="6373566"/>
                  <a:pt x="2478869" y="6380676"/>
                </a:cubicBezTo>
                <a:cubicBezTo>
                  <a:pt x="2498508" y="6375064"/>
                  <a:pt x="2524779" y="6385720"/>
                  <a:pt x="2546023" y="6385104"/>
                </a:cubicBezTo>
                <a:close/>
                <a:moveTo>
                  <a:pt x="5107281" y="588958"/>
                </a:moveTo>
                <a:cubicBezTo>
                  <a:pt x="5113474" y="578447"/>
                  <a:pt x="5118515" y="567307"/>
                  <a:pt x="5119718" y="557575"/>
                </a:cubicBezTo>
                <a:cubicBezTo>
                  <a:pt x="5096568" y="588401"/>
                  <a:pt x="5076562" y="619662"/>
                  <a:pt x="5072443" y="648394"/>
                </a:cubicBezTo>
                <a:cubicBezTo>
                  <a:pt x="5081678" y="637198"/>
                  <a:pt x="5088567" y="625921"/>
                  <a:pt x="5087934" y="616570"/>
                </a:cubicBezTo>
                <a:cubicBezTo>
                  <a:pt x="5093744" y="609351"/>
                  <a:pt x="5101088" y="599469"/>
                  <a:pt x="5107281" y="588958"/>
                </a:cubicBezTo>
                <a:close/>
                <a:moveTo>
                  <a:pt x="3443313" y="4358948"/>
                </a:moveTo>
                <a:cubicBezTo>
                  <a:pt x="3349242" y="4445928"/>
                  <a:pt x="3247230" y="4528812"/>
                  <a:pt x="3173545" y="4622370"/>
                </a:cubicBezTo>
                <a:cubicBezTo>
                  <a:pt x="3149287" y="4626901"/>
                  <a:pt x="3124284" y="4593271"/>
                  <a:pt x="3106530" y="4569542"/>
                </a:cubicBezTo>
                <a:cubicBezTo>
                  <a:pt x="3074279" y="4526011"/>
                  <a:pt x="3051896" y="4468756"/>
                  <a:pt x="3057549" y="4421350"/>
                </a:cubicBezTo>
                <a:cubicBezTo>
                  <a:pt x="3062422" y="4382103"/>
                  <a:pt x="3094894" y="4321841"/>
                  <a:pt x="3125627" y="4287669"/>
                </a:cubicBezTo>
                <a:cubicBezTo>
                  <a:pt x="3158638" y="4250830"/>
                  <a:pt x="3251345" y="4218047"/>
                  <a:pt x="3294121" y="4222618"/>
                </a:cubicBezTo>
                <a:cubicBezTo>
                  <a:pt x="3350834" y="4228672"/>
                  <a:pt x="3428855" y="4281256"/>
                  <a:pt x="3443313" y="4358948"/>
                </a:cubicBezTo>
                <a:close/>
                <a:moveTo>
                  <a:pt x="2408387" y="6703593"/>
                </a:moveTo>
                <a:cubicBezTo>
                  <a:pt x="2401054" y="6697503"/>
                  <a:pt x="2393547" y="6691810"/>
                  <a:pt x="2386215" y="6685719"/>
                </a:cubicBezTo>
                <a:cubicBezTo>
                  <a:pt x="2382750" y="6694642"/>
                  <a:pt x="2377910" y="6703433"/>
                  <a:pt x="2389012" y="6710715"/>
                </a:cubicBezTo>
                <a:cubicBezTo>
                  <a:pt x="2395561" y="6708856"/>
                  <a:pt x="2402477" y="6710487"/>
                  <a:pt x="2408387" y="6703593"/>
                </a:cubicBezTo>
                <a:close/>
                <a:moveTo>
                  <a:pt x="1391599" y="9010457"/>
                </a:moveTo>
                <a:cubicBezTo>
                  <a:pt x="1358806" y="8997395"/>
                  <a:pt x="1318963" y="8975508"/>
                  <a:pt x="1302614" y="8980183"/>
                </a:cubicBezTo>
                <a:cubicBezTo>
                  <a:pt x="1323689" y="8992826"/>
                  <a:pt x="1361494" y="9012862"/>
                  <a:pt x="1391599" y="9010457"/>
                </a:cubicBezTo>
                <a:close/>
                <a:moveTo>
                  <a:pt x="1395118" y="9002493"/>
                </a:moveTo>
                <a:cubicBezTo>
                  <a:pt x="1401313" y="8985239"/>
                  <a:pt x="1380118" y="8978254"/>
                  <a:pt x="1374253" y="8965668"/>
                </a:cubicBezTo>
                <a:cubicBezTo>
                  <a:pt x="1370930" y="8981810"/>
                  <a:pt x="1380064" y="8993461"/>
                  <a:pt x="1395118" y="9002493"/>
                </a:cubicBezTo>
                <a:close/>
                <a:moveTo>
                  <a:pt x="1755644" y="8186533"/>
                </a:moveTo>
                <a:cubicBezTo>
                  <a:pt x="1741879" y="8179975"/>
                  <a:pt x="1736688" y="8152932"/>
                  <a:pt x="1716144" y="8159561"/>
                </a:cubicBezTo>
                <a:cubicBezTo>
                  <a:pt x="1732160" y="8164258"/>
                  <a:pt x="1738705" y="8203322"/>
                  <a:pt x="1755644" y="8186533"/>
                </a:cubicBezTo>
                <a:close/>
                <a:moveTo>
                  <a:pt x="955286" y="10001482"/>
                </a:moveTo>
                <a:cubicBezTo>
                  <a:pt x="947478" y="10014976"/>
                  <a:pt x="937591" y="10026840"/>
                  <a:pt x="926739" y="10037924"/>
                </a:cubicBezTo>
                <a:cubicBezTo>
                  <a:pt x="924776" y="10033740"/>
                  <a:pt x="921715" y="10030965"/>
                  <a:pt x="915307" y="10031452"/>
                </a:cubicBezTo>
                <a:cubicBezTo>
                  <a:pt x="915327" y="9992594"/>
                  <a:pt x="921001" y="9942015"/>
                  <a:pt x="971361" y="9955261"/>
                </a:cubicBezTo>
                <a:cubicBezTo>
                  <a:pt x="968825" y="9972863"/>
                  <a:pt x="963095" y="9987987"/>
                  <a:pt x="955286" y="10001482"/>
                </a:cubicBezTo>
                <a:close/>
                <a:moveTo>
                  <a:pt x="3578131" y="4066584"/>
                </a:moveTo>
                <a:cubicBezTo>
                  <a:pt x="3577734" y="4063443"/>
                  <a:pt x="3575536" y="4060597"/>
                  <a:pt x="3572204" y="4062527"/>
                </a:cubicBezTo>
                <a:cubicBezTo>
                  <a:pt x="3569477" y="4063971"/>
                  <a:pt x="3568959" y="4071555"/>
                  <a:pt x="3573249" y="4072426"/>
                </a:cubicBezTo>
                <a:cubicBezTo>
                  <a:pt x="3577124" y="4073167"/>
                  <a:pt x="3578529" y="4069726"/>
                  <a:pt x="3578131" y="4066584"/>
                </a:cubicBezTo>
                <a:close/>
                <a:moveTo>
                  <a:pt x="4723970" y="1474824"/>
                </a:moveTo>
                <a:cubicBezTo>
                  <a:pt x="4703035" y="1452609"/>
                  <a:pt x="4687522" y="1428009"/>
                  <a:pt x="4659561" y="1408989"/>
                </a:cubicBezTo>
                <a:cubicBezTo>
                  <a:pt x="4660161" y="1447636"/>
                  <a:pt x="4664295" y="1484378"/>
                  <a:pt x="4683664" y="1515434"/>
                </a:cubicBezTo>
                <a:cubicBezTo>
                  <a:pt x="4696689" y="1501867"/>
                  <a:pt x="4714008" y="1497260"/>
                  <a:pt x="4723970" y="1474824"/>
                </a:cubicBezTo>
                <a:close/>
                <a:moveTo>
                  <a:pt x="4930873" y="1006816"/>
                </a:moveTo>
                <a:cubicBezTo>
                  <a:pt x="4926359" y="1001967"/>
                  <a:pt x="4928201" y="995645"/>
                  <a:pt x="4919006" y="990631"/>
                </a:cubicBezTo>
                <a:cubicBezTo>
                  <a:pt x="4912261" y="996213"/>
                  <a:pt x="4923859" y="1010852"/>
                  <a:pt x="4930873" y="1006816"/>
                </a:cubicBezTo>
                <a:close/>
                <a:moveTo>
                  <a:pt x="572317" y="10879031"/>
                </a:moveTo>
                <a:cubicBezTo>
                  <a:pt x="536667" y="10895243"/>
                  <a:pt x="534791" y="10947844"/>
                  <a:pt x="501655" y="10963736"/>
                </a:cubicBezTo>
                <a:cubicBezTo>
                  <a:pt x="487786" y="10932801"/>
                  <a:pt x="455437" y="10927572"/>
                  <a:pt x="446862" y="10893250"/>
                </a:cubicBezTo>
                <a:cubicBezTo>
                  <a:pt x="479071" y="10878381"/>
                  <a:pt x="495871" y="10845731"/>
                  <a:pt x="506142" y="10819260"/>
                </a:cubicBezTo>
                <a:cubicBezTo>
                  <a:pt x="527990" y="10828914"/>
                  <a:pt x="556506" y="10848192"/>
                  <a:pt x="572317" y="10879031"/>
                </a:cubicBezTo>
                <a:close/>
                <a:moveTo>
                  <a:pt x="5096634" y="644462"/>
                </a:moveTo>
                <a:cubicBezTo>
                  <a:pt x="5097487" y="641319"/>
                  <a:pt x="5096863" y="638418"/>
                  <a:pt x="5093141" y="636057"/>
                </a:cubicBezTo>
                <a:cubicBezTo>
                  <a:pt x="5086246" y="643035"/>
                  <a:pt x="5088468" y="648791"/>
                  <a:pt x="5091264" y="654323"/>
                </a:cubicBezTo>
                <a:cubicBezTo>
                  <a:pt x="5093450" y="650992"/>
                  <a:pt x="5095781" y="647606"/>
                  <a:pt x="5096634" y="644462"/>
                </a:cubicBezTo>
                <a:close/>
                <a:moveTo>
                  <a:pt x="5144657" y="539952"/>
                </a:moveTo>
                <a:cubicBezTo>
                  <a:pt x="5143063" y="539247"/>
                  <a:pt x="5141423" y="537568"/>
                  <a:pt x="5139606" y="536288"/>
                </a:cubicBezTo>
                <a:cubicBezTo>
                  <a:pt x="5138325" y="538108"/>
                  <a:pt x="5137044" y="539930"/>
                  <a:pt x="5135541" y="541175"/>
                </a:cubicBezTo>
                <a:cubicBezTo>
                  <a:pt x="5137358" y="542455"/>
                  <a:pt x="5138998" y="544134"/>
                  <a:pt x="5140991" y="545015"/>
                </a:cubicBezTo>
                <a:cubicBezTo>
                  <a:pt x="5142096" y="543594"/>
                  <a:pt x="5143377" y="541773"/>
                  <a:pt x="5144657" y="539952"/>
                </a:cubicBezTo>
                <a:close/>
                <a:moveTo>
                  <a:pt x="2279466" y="7024991"/>
                </a:moveTo>
                <a:cubicBezTo>
                  <a:pt x="2287503" y="7017604"/>
                  <a:pt x="2278223" y="7011601"/>
                  <a:pt x="2276914" y="7004841"/>
                </a:cubicBezTo>
                <a:cubicBezTo>
                  <a:pt x="2271624" y="7012491"/>
                  <a:pt x="2272534" y="7019075"/>
                  <a:pt x="2279466" y="7024991"/>
                </a:cubicBezTo>
                <a:close/>
                <a:moveTo>
                  <a:pt x="5062074" y="731172"/>
                </a:moveTo>
                <a:cubicBezTo>
                  <a:pt x="5051670" y="729917"/>
                  <a:pt x="5041317" y="733936"/>
                  <a:pt x="5035365" y="719371"/>
                </a:cubicBezTo>
                <a:cubicBezTo>
                  <a:pt x="5032462" y="732410"/>
                  <a:pt x="5044866" y="738845"/>
                  <a:pt x="5056780" y="743155"/>
                </a:cubicBezTo>
                <a:cubicBezTo>
                  <a:pt x="5060492" y="739066"/>
                  <a:pt x="5062256" y="735072"/>
                  <a:pt x="5062074" y="731172"/>
                </a:cubicBezTo>
                <a:close/>
                <a:moveTo>
                  <a:pt x="4898245" y="1103402"/>
                </a:moveTo>
                <a:cubicBezTo>
                  <a:pt x="4891074" y="1100234"/>
                  <a:pt x="4891199" y="1078399"/>
                  <a:pt x="4880262" y="1090222"/>
                </a:cubicBezTo>
                <a:cubicBezTo>
                  <a:pt x="4877752" y="1094823"/>
                  <a:pt x="4894717" y="1107077"/>
                  <a:pt x="4898245" y="1103402"/>
                </a:cubicBezTo>
                <a:close/>
                <a:moveTo>
                  <a:pt x="2567033" y="6379622"/>
                </a:moveTo>
                <a:cubicBezTo>
                  <a:pt x="2559809" y="6375477"/>
                  <a:pt x="2566029" y="6366794"/>
                  <a:pt x="2555531" y="6363585"/>
                </a:cubicBezTo>
                <a:cubicBezTo>
                  <a:pt x="2550813" y="6371027"/>
                  <a:pt x="2558551" y="6385877"/>
                  <a:pt x="2567033" y="6379622"/>
                </a:cubicBezTo>
                <a:close/>
                <a:moveTo>
                  <a:pt x="4996907" y="882827"/>
                </a:moveTo>
                <a:cubicBezTo>
                  <a:pt x="4981600" y="874633"/>
                  <a:pt x="4986538" y="863456"/>
                  <a:pt x="4974883" y="854490"/>
                </a:cubicBezTo>
                <a:cubicBezTo>
                  <a:pt x="4962153" y="869379"/>
                  <a:pt x="4983928" y="879001"/>
                  <a:pt x="4991224" y="890334"/>
                </a:cubicBezTo>
                <a:cubicBezTo>
                  <a:pt x="4993250" y="887890"/>
                  <a:pt x="4994881" y="885271"/>
                  <a:pt x="4996907" y="882827"/>
                </a:cubicBezTo>
                <a:close/>
                <a:moveTo>
                  <a:pt x="2199583" y="7217042"/>
                </a:moveTo>
                <a:cubicBezTo>
                  <a:pt x="2193673" y="7203484"/>
                  <a:pt x="2177344" y="7196269"/>
                  <a:pt x="2170776" y="7185277"/>
                </a:cubicBezTo>
                <a:cubicBezTo>
                  <a:pt x="2174038" y="7200520"/>
                  <a:pt x="2186051" y="7215346"/>
                  <a:pt x="2163723" y="7233561"/>
                </a:cubicBezTo>
                <a:cubicBezTo>
                  <a:pt x="2176551" y="7236849"/>
                  <a:pt x="2188424" y="7228292"/>
                  <a:pt x="2199583" y="7217042"/>
                </a:cubicBezTo>
                <a:close/>
                <a:moveTo>
                  <a:pt x="470700" y="11131273"/>
                </a:moveTo>
                <a:cubicBezTo>
                  <a:pt x="454896" y="11121436"/>
                  <a:pt x="462050" y="11111758"/>
                  <a:pt x="448780" y="11101616"/>
                </a:cubicBezTo>
                <a:cubicBezTo>
                  <a:pt x="431514" y="11109203"/>
                  <a:pt x="464275" y="11136042"/>
                  <a:pt x="470700" y="11131273"/>
                </a:cubicBezTo>
                <a:close/>
                <a:moveTo>
                  <a:pt x="5261469" y="298274"/>
                </a:moveTo>
                <a:cubicBezTo>
                  <a:pt x="5258438" y="295513"/>
                  <a:pt x="5259225" y="291595"/>
                  <a:pt x="5253078" y="288404"/>
                </a:cubicBezTo>
                <a:cubicBezTo>
                  <a:pt x="5247247" y="296256"/>
                  <a:pt x="5245629" y="303124"/>
                  <a:pt x="5249409" y="309534"/>
                </a:cubicBezTo>
                <a:cubicBezTo>
                  <a:pt x="5252783" y="302967"/>
                  <a:pt x="5256906" y="300049"/>
                  <a:pt x="5261469" y="298274"/>
                </a:cubicBezTo>
                <a:close/>
                <a:moveTo>
                  <a:pt x="4961975" y="979901"/>
                </a:moveTo>
                <a:cubicBezTo>
                  <a:pt x="4947661" y="987393"/>
                  <a:pt x="4938005" y="958351"/>
                  <a:pt x="4919287" y="951986"/>
                </a:cubicBezTo>
                <a:cubicBezTo>
                  <a:pt x="4916212" y="937287"/>
                  <a:pt x="4927518" y="920364"/>
                  <a:pt x="4934563" y="904419"/>
                </a:cubicBezTo>
                <a:cubicBezTo>
                  <a:pt x="4951088" y="917914"/>
                  <a:pt x="4954226" y="925971"/>
                  <a:pt x="4966651" y="935749"/>
                </a:cubicBezTo>
                <a:cubicBezTo>
                  <a:pt x="4966971" y="950185"/>
                  <a:pt x="4958549" y="965998"/>
                  <a:pt x="4961975" y="979901"/>
                </a:cubicBezTo>
                <a:close/>
                <a:moveTo>
                  <a:pt x="4377268" y="2303278"/>
                </a:moveTo>
                <a:cubicBezTo>
                  <a:pt x="4378687" y="2301355"/>
                  <a:pt x="4379149" y="2298845"/>
                  <a:pt x="4378026" y="2295937"/>
                </a:cubicBezTo>
                <a:cubicBezTo>
                  <a:pt x="4370400" y="2300675"/>
                  <a:pt x="4362791" y="2286627"/>
                  <a:pt x="4355602" y="2299673"/>
                </a:cubicBezTo>
                <a:cubicBezTo>
                  <a:pt x="4360143" y="2309534"/>
                  <a:pt x="4373013" y="2309046"/>
                  <a:pt x="4377268" y="2303278"/>
                </a:cubicBezTo>
                <a:close/>
                <a:moveTo>
                  <a:pt x="3180464" y="5014671"/>
                </a:moveTo>
                <a:cubicBezTo>
                  <a:pt x="3173900" y="5007962"/>
                  <a:pt x="3171360" y="4983520"/>
                  <a:pt x="3155894" y="4990489"/>
                </a:cubicBezTo>
                <a:cubicBezTo>
                  <a:pt x="3165905" y="4995864"/>
                  <a:pt x="3167871" y="5020529"/>
                  <a:pt x="3180464" y="5014671"/>
                </a:cubicBezTo>
                <a:close/>
                <a:moveTo>
                  <a:pt x="5222274" y="393581"/>
                </a:moveTo>
                <a:cubicBezTo>
                  <a:pt x="5218333" y="387524"/>
                  <a:pt x="5218443" y="380860"/>
                  <a:pt x="5208516" y="375515"/>
                </a:cubicBezTo>
                <a:cubicBezTo>
                  <a:pt x="5205952" y="379177"/>
                  <a:pt x="5203171" y="382263"/>
                  <a:pt x="5200607" y="385926"/>
                </a:cubicBezTo>
                <a:cubicBezTo>
                  <a:pt x="5202080" y="393289"/>
                  <a:pt x="5215661" y="397851"/>
                  <a:pt x="5222274" y="393581"/>
                </a:cubicBezTo>
                <a:close/>
                <a:moveTo>
                  <a:pt x="4399045" y="2261119"/>
                </a:moveTo>
                <a:cubicBezTo>
                  <a:pt x="4378292" y="2193689"/>
                  <a:pt x="4396030" y="2125969"/>
                  <a:pt x="4423931" y="2057770"/>
                </a:cubicBezTo>
                <a:cubicBezTo>
                  <a:pt x="4359736" y="2048912"/>
                  <a:pt x="4238507" y="2056352"/>
                  <a:pt x="4161600" y="2061858"/>
                </a:cubicBezTo>
                <a:cubicBezTo>
                  <a:pt x="4121916" y="2064629"/>
                  <a:pt x="4084532" y="2056895"/>
                  <a:pt x="4051943" y="2060480"/>
                </a:cubicBezTo>
                <a:cubicBezTo>
                  <a:pt x="4010127" y="2064825"/>
                  <a:pt x="3966573" y="2136025"/>
                  <a:pt x="4018955" y="2157693"/>
                </a:cubicBezTo>
                <a:cubicBezTo>
                  <a:pt x="4033723" y="2136830"/>
                  <a:pt x="4012481" y="2117450"/>
                  <a:pt x="4027580" y="2098122"/>
                </a:cubicBezTo>
                <a:cubicBezTo>
                  <a:pt x="4052029" y="2066022"/>
                  <a:pt x="4105423" y="2073508"/>
                  <a:pt x="4140346" y="2121316"/>
                </a:cubicBezTo>
                <a:cubicBezTo>
                  <a:pt x="4147247" y="2169252"/>
                  <a:pt x="4136906" y="2217454"/>
                  <a:pt x="4142879" y="2265096"/>
                </a:cubicBezTo>
                <a:cubicBezTo>
                  <a:pt x="4153717" y="2268931"/>
                  <a:pt x="4166147" y="2276130"/>
                  <a:pt x="4177202" y="2274110"/>
                </a:cubicBezTo>
                <a:cubicBezTo>
                  <a:pt x="4229695" y="2263133"/>
                  <a:pt x="4177924" y="2181402"/>
                  <a:pt x="4209688" y="2164279"/>
                </a:cubicBezTo>
                <a:cubicBezTo>
                  <a:pt x="4219136" y="2197700"/>
                  <a:pt x="4194651" y="2247355"/>
                  <a:pt x="4223955" y="2270305"/>
                </a:cubicBezTo>
                <a:cubicBezTo>
                  <a:pt x="4249833" y="2231100"/>
                  <a:pt x="4213269" y="2176850"/>
                  <a:pt x="4237776" y="2148444"/>
                </a:cubicBezTo>
                <a:cubicBezTo>
                  <a:pt x="4256849" y="2186952"/>
                  <a:pt x="4219812" y="2241421"/>
                  <a:pt x="4249201" y="2269913"/>
                </a:cubicBezTo>
                <a:cubicBezTo>
                  <a:pt x="4267400" y="2271786"/>
                  <a:pt x="4266262" y="2257945"/>
                  <a:pt x="4267597" y="2244682"/>
                </a:cubicBezTo>
                <a:cubicBezTo>
                  <a:pt x="4272344" y="2252923"/>
                  <a:pt x="4268773" y="2260986"/>
                  <a:pt x="4279990" y="2269435"/>
                </a:cubicBezTo>
                <a:cubicBezTo>
                  <a:pt x="4292249" y="2265549"/>
                  <a:pt x="4288269" y="2247133"/>
                  <a:pt x="4295450" y="2253489"/>
                </a:cubicBezTo>
                <a:cubicBezTo>
                  <a:pt x="4299221" y="2258357"/>
                  <a:pt x="4297459" y="2263928"/>
                  <a:pt x="4305238" y="2269043"/>
                </a:cubicBezTo>
                <a:cubicBezTo>
                  <a:pt x="4318244" y="2253750"/>
                  <a:pt x="4321836" y="2266937"/>
                  <a:pt x="4339674" y="2265429"/>
                </a:cubicBezTo>
                <a:cubicBezTo>
                  <a:pt x="4335779" y="2252555"/>
                  <a:pt x="4335286" y="2240551"/>
                  <a:pt x="4332935" y="2227961"/>
                </a:cubicBezTo>
                <a:cubicBezTo>
                  <a:pt x="4340418" y="2213987"/>
                  <a:pt x="4337868" y="2188465"/>
                  <a:pt x="4341561" y="2168390"/>
                </a:cubicBezTo>
                <a:cubicBezTo>
                  <a:pt x="4344079" y="2152029"/>
                  <a:pt x="4340732" y="2114818"/>
                  <a:pt x="4368642" y="2127319"/>
                </a:cubicBezTo>
                <a:cubicBezTo>
                  <a:pt x="4358557" y="2172130"/>
                  <a:pt x="4349399" y="2217235"/>
                  <a:pt x="4348863" y="2262206"/>
                </a:cubicBezTo>
                <a:cubicBezTo>
                  <a:pt x="4365613" y="2269953"/>
                  <a:pt x="4382542" y="2269382"/>
                  <a:pt x="4399045" y="2261119"/>
                </a:cubicBezTo>
                <a:close/>
                <a:moveTo>
                  <a:pt x="503187" y="11081417"/>
                </a:moveTo>
                <a:cubicBezTo>
                  <a:pt x="503306" y="11070102"/>
                  <a:pt x="486566" y="11057088"/>
                  <a:pt x="478301" y="11065206"/>
                </a:cubicBezTo>
                <a:cubicBezTo>
                  <a:pt x="481106" y="11081661"/>
                  <a:pt x="490945" y="11074597"/>
                  <a:pt x="496510" y="11091320"/>
                </a:cubicBezTo>
                <a:cubicBezTo>
                  <a:pt x="501234" y="11088771"/>
                  <a:pt x="503147" y="11085189"/>
                  <a:pt x="503187" y="11081417"/>
                </a:cubicBezTo>
                <a:close/>
                <a:moveTo>
                  <a:pt x="3563746" y="4157840"/>
                </a:moveTo>
                <a:cubicBezTo>
                  <a:pt x="3565465" y="4160166"/>
                  <a:pt x="3558592" y="4150864"/>
                  <a:pt x="3558592" y="4150864"/>
                </a:cubicBezTo>
                <a:cubicBezTo>
                  <a:pt x="3561647" y="4154997"/>
                  <a:pt x="3563173" y="4157066"/>
                  <a:pt x="3563746" y="4157840"/>
                </a:cubicBezTo>
                <a:close/>
                <a:moveTo>
                  <a:pt x="1423722" y="9001328"/>
                </a:moveTo>
                <a:cubicBezTo>
                  <a:pt x="1418988" y="9000188"/>
                  <a:pt x="1412920" y="8995604"/>
                  <a:pt x="1410411" y="9000206"/>
                </a:cubicBezTo>
                <a:cubicBezTo>
                  <a:pt x="1412801" y="9001262"/>
                  <a:pt x="1414617" y="9002540"/>
                  <a:pt x="1412635" y="9005949"/>
                </a:cubicBezTo>
                <a:cubicBezTo>
                  <a:pt x="1417192" y="9007486"/>
                  <a:pt x="1422324" y="9008801"/>
                  <a:pt x="1423722" y="9001328"/>
                </a:cubicBezTo>
                <a:close/>
                <a:moveTo>
                  <a:pt x="3166504" y="5057047"/>
                </a:moveTo>
                <a:cubicBezTo>
                  <a:pt x="3171384" y="5044925"/>
                  <a:pt x="3165347" y="5037023"/>
                  <a:pt x="3150692" y="5032453"/>
                </a:cubicBezTo>
                <a:cubicBezTo>
                  <a:pt x="3143116" y="5045286"/>
                  <a:pt x="3159318" y="5049590"/>
                  <a:pt x="3166504" y="5057047"/>
                </a:cubicBezTo>
                <a:close/>
                <a:moveTo>
                  <a:pt x="5015310" y="873307"/>
                </a:moveTo>
                <a:cubicBezTo>
                  <a:pt x="5000121" y="880908"/>
                  <a:pt x="5009526" y="896036"/>
                  <a:pt x="4996180" y="910176"/>
                </a:cubicBezTo>
                <a:cubicBezTo>
                  <a:pt x="4966893" y="884355"/>
                  <a:pt x="4944603" y="858763"/>
                  <a:pt x="4978029" y="829165"/>
                </a:cubicBezTo>
                <a:cubicBezTo>
                  <a:pt x="4994780" y="848015"/>
                  <a:pt x="5012466" y="852968"/>
                  <a:pt x="5015310" y="873307"/>
                </a:cubicBezTo>
                <a:close/>
                <a:moveTo>
                  <a:pt x="2786459" y="5919537"/>
                </a:moveTo>
                <a:cubicBezTo>
                  <a:pt x="2790022" y="5908241"/>
                  <a:pt x="2773689" y="5901024"/>
                  <a:pt x="2772432" y="5915722"/>
                </a:cubicBezTo>
                <a:cubicBezTo>
                  <a:pt x="2777167" y="5916861"/>
                  <a:pt x="2781901" y="5917999"/>
                  <a:pt x="2786459" y="5919537"/>
                </a:cubicBezTo>
                <a:close/>
                <a:moveTo>
                  <a:pt x="4359908" y="2359043"/>
                </a:moveTo>
                <a:cubicBezTo>
                  <a:pt x="4350803" y="2347790"/>
                  <a:pt x="4359706" y="2326094"/>
                  <a:pt x="4337207" y="2324904"/>
                </a:cubicBezTo>
                <a:cubicBezTo>
                  <a:pt x="4327251" y="2338301"/>
                  <a:pt x="4333002" y="2351762"/>
                  <a:pt x="4347375" y="2365089"/>
                </a:cubicBezTo>
                <a:cubicBezTo>
                  <a:pt x="4351628" y="2361328"/>
                  <a:pt x="4355683" y="2364652"/>
                  <a:pt x="4359908" y="2359043"/>
                </a:cubicBezTo>
                <a:close/>
                <a:moveTo>
                  <a:pt x="5039518" y="828157"/>
                </a:moveTo>
                <a:cubicBezTo>
                  <a:pt x="5024226" y="834402"/>
                  <a:pt x="5011255" y="802667"/>
                  <a:pt x="4992228" y="801002"/>
                </a:cubicBezTo>
                <a:cubicBezTo>
                  <a:pt x="4996977" y="784801"/>
                  <a:pt x="5000965" y="769227"/>
                  <a:pt x="5011563" y="747424"/>
                </a:cubicBezTo>
                <a:cubicBezTo>
                  <a:pt x="5026768" y="759921"/>
                  <a:pt x="5030205" y="773960"/>
                  <a:pt x="5046976" y="786186"/>
                </a:cubicBezTo>
                <a:cubicBezTo>
                  <a:pt x="5041552" y="800644"/>
                  <a:pt x="5034159" y="815195"/>
                  <a:pt x="5039518" y="828157"/>
                </a:cubicBezTo>
                <a:close/>
                <a:moveTo>
                  <a:pt x="4780534" y="1414397"/>
                </a:moveTo>
                <a:cubicBezTo>
                  <a:pt x="4759732" y="1390339"/>
                  <a:pt x="4706181" y="1375015"/>
                  <a:pt x="4683610" y="1388196"/>
                </a:cubicBezTo>
                <a:cubicBezTo>
                  <a:pt x="4702240" y="1412404"/>
                  <a:pt x="4718651" y="1437378"/>
                  <a:pt x="4751286" y="1455812"/>
                </a:cubicBezTo>
                <a:cubicBezTo>
                  <a:pt x="4760190" y="1439475"/>
                  <a:pt x="4770909" y="1427902"/>
                  <a:pt x="4780534" y="1414397"/>
                </a:cubicBezTo>
                <a:close/>
                <a:moveTo>
                  <a:pt x="2211152" y="7230720"/>
                </a:moveTo>
                <a:cubicBezTo>
                  <a:pt x="2179926" y="7283078"/>
                  <a:pt x="2079625" y="7325855"/>
                  <a:pt x="2041787" y="7268207"/>
                </a:cubicBezTo>
                <a:cubicBezTo>
                  <a:pt x="2030792" y="7254306"/>
                  <a:pt x="2044989" y="7237258"/>
                  <a:pt x="2051452" y="7221553"/>
                </a:cubicBezTo>
                <a:cubicBezTo>
                  <a:pt x="2037291" y="7214820"/>
                  <a:pt x="2025928" y="7234072"/>
                  <a:pt x="2012582" y="7236266"/>
                </a:cubicBezTo>
                <a:cubicBezTo>
                  <a:pt x="1949058" y="7257219"/>
                  <a:pt x="1887925" y="7181187"/>
                  <a:pt x="1920354" y="7113179"/>
                </a:cubicBezTo>
                <a:cubicBezTo>
                  <a:pt x="1940902" y="7069906"/>
                  <a:pt x="1987161" y="7038469"/>
                  <a:pt x="2014963" y="7016486"/>
                </a:cubicBezTo>
                <a:cubicBezTo>
                  <a:pt x="2090264" y="7062607"/>
                  <a:pt x="2147581" y="7132194"/>
                  <a:pt x="2224050" y="7186447"/>
                </a:cubicBezTo>
                <a:cubicBezTo>
                  <a:pt x="2214307" y="7198799"/>
                  <a:pt x="2220755" y="7215450"/>
                  <a:pt x="2211152" y="7230720"/>
                </a:cubicBezTo>
                <a:close/>
                <a:moveTo>
                  <a:pt x="1635340" y="8534252"/>
                </a:moveTo>
                <a:cubicBezTo>
                  <a:pt x="1631862" y="8543198"/>
                  <a:pt x="1630279" y="8551075"/>
                  <a:pt x="1617008" y="8554264"/>
                </a:cubicBezTo>
                <a:lnTo>
                  <a:pt x="1621544" y="8520272"/>
                </a:lnTo>
                <a:lnTo>
                  <a:pt x="1625165" y="8493149"/>
                </a:lnTo>
                <a:cubicBezTo>
                  <a:pt x="1638102" y="8430946"/>
                  <a:pt x="1660601" y="8366736"/>
                  <a:pt x="1649619" y="8311854"/>
                </a:cubicBezTo>
                <a:cubicBezTo>
                  <a:pt x="1645725" y="8290598"/>
                  <a:pt x="1627989" y="8277043"/>
                  <a:pt x="1641823" y="8256472"/>
                </a:cubicBezTo>
                <a:cubicBezTo>
                  <a:pt x="1669744" y="8267380"/>
                  <a:pt x="1675868" y="8328693"/>
                  <a:pt x="1673024" y="8364125"/>
                </a:cubicBezTo>
                <a:cubicBezTo>
                  <a:pt x="1671670" y="8385445"/>
                  <a:pt x="1661726" y="8418692"/>
                  <a:pt x="1654380" y="8449276"/>
                </a:cubicBezTo>
                <a:cubicBezTo>
                  <a:pt x="1650664" y="8463596"/>
                  <a:pt x="1647774" y="8480068"/>
                  <a:pt x="1644879" y="8495346"/>
                </a:cubicBezTo>
                <a:lnTo>
                  <a:pt x="1636992" y="8527514"/>
                </a:lnTo>
                <a:close/>
                <a:moveTo>
                  <a:pt x="4806291" y="1359873"/>
                </a:moveTo>
                <a:cubicBezTo>
                  <a:pt x="4811535" y="1345547"/>
                  <a:pt x="4814671" y="1331029"/>
                  <a:pt x="4812662" y="1320382"/>
                </a:cubicBezTo>
                <a:cubicBezTo>
                  <a:pt x="4786128" y="1324319"/>
                  <a:pt x="4755899" y="1336634"/>
                  <a:pt x="4734094" y="1352032"/>
                </a:cubicBezTo>
                <a:cubicBezTo>
                  <a:pt x="4727594" y="1356500"/>
                  <a:pt x="4708211" y="1364045"/>
                  <a:pt x="4717507" y="1372133"/>
                </a:cubicBezTo>
                <a:cubicBezTo>
                  <a:pt x="4745511" y="1369231"/>
                  <a:pt x="4754380" y="1387479"/>
                  <a:pt x="4787264" y="1398210"/>
                </a:cubicBezTo>
                <a:cubicBezTo>
                  <a:pt x="4793692" y="1388332"/>
                  <a:pt x="4801046" y="1374199"/>
                  <a:pt x="4806291" y="1359873"/>
                </a:cubicBezTo>
                <a:close/>
                <a:moveTo>
                  <a:pt x="5164106" y="550932"/>
                </a:moveTo>
                <a:cubicBezTo>
                  <a:pt x="5147237" y="578327"/>
                  <a:pt x="5132772" y="615377"/>
                  <a:pt x="5113570" y="651289"/>
                </a:cubicBezTo>
                <a:cubicBezTo>
                  <a:pt x="5093086" y="689022"/>
                  <a:pt x="5071680" y="732076"/>
                  <a:pt x="5064425" y="764673"/>
                </a:cubicBezTo>
                <a:cubicBezTo>
                  <a:pt x="5047949" y="758826"/>
                  <a:pt x="5031678" y="740656"/>
                  <a:pt x="5018915" y="730721"/>
                </a:cubicBezTo>
                <a:cubicBezTo>
                  <a:pt x="5017818" y="707322"/>
                  <a:pt x="5036033" y="691978"/>
                  <a:pt x="5046628" y="672313"/>
                </a:cubicBezTo>
                <a:cubicBezTo>
                  <a:pt x="5057399" y="652249"/>
                  <a:pt x="5060994" y="629014"/>
                  <a:pt x="5070923" y="607622"/>
                </a:cubicBezTo>
                <a:cubicBezTo>
                  <a:pt x="5087073" y="573226"/>
                  <a:pt x="5115804" y="544866"/>
                  <a:pt x="5130981" y="510517"/>
                </a:cubicBezTo>
                <a:cubicBezTo>
                  <a:pt x="5151449" y="522425"/>
                  <a:pt x="5156604" y="536637"/>
                  <a:pt x="5164106" y="550932"/>
                </a:cubicBezTo>
                <a:close/>
                <a:moveTo>
                  <a:pt x="2581327" y="6396892"/>
                </a:moveTo>
                <a:lnTo>
                  <a:pt x="2574947" y="6394073"/>
                </a:lnTo>
                <a:lnTo>
                  <a:pt x="2570897" y="6403239"/>
                </a:lnTo>
                <a:lnTo>
                  <a:pt x="2577277" y="6406058"/>
                </a:lnTo>
                <a:close/>
                <a:moveTo>
                  <a:pt x="3059539" y="5319620"/>
                </a:moveTo>
                <a:lnTo>
                  <a:pt x="3040407" y="5311167"/>
                </a:lnTo>
                <a:cubicBezTo>
                  <a:pt x="3034508" y="5322361"/>
                  <a:pt x="3049244" y="5324590"/>
                  <a:pt x="3054437" y="5331167"/>
                </a:cubicBezTo>
                <a:close/>
                <a:moveTo>
                  <a:pt x="1790631" y="8192473"/>
                </a:moveTo>
                <a:cubicBezTo>
                  <a:pt x="1774105" y="8177078"/>
                  <a:pt x="1762746" y="8159685"/>
                  <a:pt x="1740699" y="8147088"/>
                </a:cubicBezTo>
                <a:cubicBezTo>
                  <a:pt x="1744406" y="8163481"/>
                  <a:pt x="1767624" y="8204677"/>
                  <a:pt x="1790631" y="8192473"/>
                </a:cubicBezTo>
                <a:close/>
                <a:moveTo>
                  <a:pt x="3219843" y="4965440"/>
                </a:moveTo>
                <a:cubicBezTo>
                  <a:pt x="3224595" y="4954685"/>
                  <a:pt x="3223202" y="4945977"/>
                  <a:pt x="3208018" y="4942603"/>
                </a:cubicBezTo>
                <a:cubicBezTo>
                  <a:pt x="3202518" y="4953975"/>
                  <a:pt x="3211955" y="4959573"/>
                  <a:pt x="3219843" y="4965440"/>
                </a:cubicBezTo>
                <a:close/>
                <a:moveTo>
                  <a:pt x="5195265" y="495575"/>
                </a:moveTo>
                <a:cubicBezTo>
                  <a:pt x="5193219" y="504116"/>
                  <a:pt x="5189900" y="513513"/>
                  <a:pt x="5181872" y="524134"/>
                </a:cubicBezTo>
                <a:cubicBezTo>
                  <a:pt x="5173657" y="508225"/>
                  <a:pt x="5162527" y="492445"/>
                  <a:pt x="5145616" y="477888"/>
                </a:cubicBezTo>
                <a:cubicBezTo>
                  <a:pt x="5154119" y="465115"/>
                  <a:pt x="5152778" y="454132"/>
                  <a:pt x="5164594" y="441406"/>
                </a:cubicBezTo>
                <a:cubicBezTo>
                  <a:pt x="5181057" y="454820"/>
                  <a:pt x="5188828" y="462032"/>
                  <a:pt x="5201032" y="472147"/>
                </a:cubicBezTo>
                <a:cubicBezTo>
                  <a:pt x="5198088" y="479348"/>
                  <a:pt x="5197312" y="487034"/>
                  <a:pt x="5195265" y="495575"/>
                </a:cubicBezTo>
                <a:close/>
                <a:moveTo>
                  <a:pt x="662996" y="10754102"/>
                </a:moveTo>
                <a:cubicBezTo>
                  <a:pt x="669173" y="10738409"/>
                  <a:pt x="656402" y="10727180"/>
                  <a:pt x="635704" y="10712714"/>
                </a:cubicBezTo>
                <a:cubicBezTo>
                  <a:pt x="629043" y="10723486"/>
                  <a:pt x="624147" y="10734565"/>
                  <a:pt x="609901" y="10745296"/>
                </a:cubicBezTo>
                <a:cubicBezTo>
                  <a:pt x="622152" y="10764897"/>
                  <a:pt x="634593" y="10721682"/>
                  <a:pt x="646700" y="10738381"/>
                </a:cubicBezTo>
                <a:cubicBezTo>
                  <a:pt x="647450" y="10749591"/>
                  <a:pt x="647803" y="10760625"/>
                  <a:pt x="650096" y="10771569"/>
                </a:cubicBezTo>
                <a:cubicBezTo>
                  <a:pt x="656774" y="10765061"/>
                  <a:pt x="660938" y="10759333"/>
                  <a:pt x="662996" y="10754102"/>
                </a:cubicBezTo>
                <a:close/>
                <a:moveTo>
                  <a:pt x="425218" y="11302949"/>
                </a:moveTo>
                <a:cubicBezTo>
                  <a:pt x="421260" y="11289296"/>
                  <a:pt x="408783" y="11256164"/>
                  <a:pt x="392341" y="11254613"/>
                </a:cubicBezTo>
                <a:cubicBezTo>
                  <a:pt x="392985" y="11268231"/>
                  <a:pt x="400778" y="11301198"/>
                  <a:pt x="425218" y="11302949"/>
                </a:cubicBezTo>
                <a:close/>
                <a:moveTo>
                  <a:pt x="2406251" y="6824470"/>
                </a:moveTo>
                <a:cubicBezTo>
                  <a:pt x="2407623" y="6816857"/>
                  <a:pt x="2400222" y="6810112"/>
                  <a:pt x="2407565" y="6801596"/>
                </a:cubicBezTo>
                <a:cubicBezTo>
                  <a:pt x="2399626" y="6799039"/>
                  <a:pt x="2391048" y="6791447"/>
                  <a:pt x="2383893" y="6796839"/>
                </a:cubicBezTo>
                <a:cubicBezTo>
                  <a:pt x="2390538" y="6808804"/>
                  <a:pt x="2386690" y="6821835"/>
                  <a:pt x="2401083" y="6832470"/>
                </a:cubicBezTo>
                <a:cubicBezTo>
                  <a:pt x="2404361" y="6829642"/>
                  <a:pt x="2405793" y="6827008"/>
                  <a:pt x="2406251" y="6824470"/>
                </a:cubicBezTo>
                <a:close/>
                <a:moveTo>
                  <a:pt x="4761431" y="1494844"/>
                </a:moveTo>
                <a:cubicBezTo>
                  <a:pt x="4756649" y="1492643"/>
                  <a:pt x="4753461" y="1476970"/>
                  <a:pt x="4746738" y="1484510"/>
                </a:cubicBezTo>
                <a:cubicBezTo>
                  <a:pt x="4750576" y="1486951"/>
                  <a:pt x="4758529" y="1500809"/>
                  <a:pt x="4761431" y="1494844"/>
                </a:cubicBezTo>
                <a:close/>
                <a:moveTo>
                  <a:pt x="5227730" y="449694"/>
                </a:moveTo>
                <a:cubicBezTo>
                  <a:pt x="5224730" y="452205"/>
                  <a:pt x="5220380" y="450283"/>
                  <a:pt x="5217026" y="453595"/>
                </a:cubicBezTo>
                <a:cubicBezTo>
                  <a:pt x="5209839" y="430282"/>
                  <a:pt x="5179296" y="419184"/>
                  <a:pt x="5179759" y="397811"/>
                </a:cubicBezTo>
                <a:cubicBezTo>
                  <a:pt x="5193312" y="383182"/>
                  <a:pt x="5197975" y="369419"/>
                  <a:pt x="5207479" y="355398"/>
                </a:cubicBezTo>
                <a:cubicBezTo>
                  <a:pt x="5223406" y="369627"/>
                  <a:pt x="5234887" y="384290"/>
                  <a:pt x="5245401" y="399004"/>
                </a:cubicBezTo>
                <a:cubicBezTo>
                  <a:pt x="5241596" y="405475"/>
                  <a:pt x="5237151" y="405908"/>
                  <a:pt x="5232106" y="401282"/>
                </a:cubicBezTo>
                <a:cubicBezTo>
                  <a:pt x="5230075" y="417645"/>
                  <a:pt x="5222630" y="434495"/>
                  <a:pt x="5227730" y="449694"/>
                </a:cubicBezTo>
                <a:close/>
                <a:moveTo>
                  <a:pt x="4917387" y="1157067"/>
                </a:moveTo>
                <a:cubicBezTo>
                  <a:pt x="4916440" y="1149511"/>
                  <a:pt x="4906176" y="1146879"/>
                  <a:pt x="4899988" y="1147952"/>
                </a:cubicBezTo>
                <a:cubicBezTo>
                  <a:pt x="4900934" y="1155508"/>
                  <a:pt x="4911691" y="1160261"/>
                  <a:pt x="4917387" y="1157067"/>
                </a:cubicBezTo>
                <a:close/>
                <a:moveTo>
                  <a:pt x="2429384" y="6796505"/>
                </a:moveTo>
                <a:cubicBezTo>
                  <a:pt x="2439779" y="6769736"/>
                  <a:pt x="2411298" y="6746697"/>
                  <a:pt x="2397782" y="6722193"/>
                </a:cubicBezTo>
                <a:cubicBezTo>
                  <a:pt x="2381635" y="6739293"/>
                  <a:pt x="2379224" y="6745831"/>
                  <a:pt x="2362870" y="6766641"/>
                </a:cubicBezTo>
                <a:cubicBezTo>
                  <a:pt x="2386160" y="6787386"/>
                  <a:pt x="2407324" y="6784857"/>
                  <a:pt x="2429384" y="6796505"/>
                </a:cubicBezTo>
                <a:close/>
                <a:moveTo>
                  <a:pt x="5266056" y="376611"/>
                </a:moveTo>
                <a:cubicBezTo>
                  <a:pt x="5255201" y="359491"/>
                  <a:pt x="5238948" y="342830"/>
                  <a:pt x="5225021" y="326250"/>
                </a:cubicBezTo>
                <a:cubicBezTo>
                  <a:pt x="5244008" y="305726"/>
                  <a:pt x="5231837" y="289447"/>
                  <a:pt x="5252534" y="268257"/>
                </a:cubicBezTo>
                <a:cubicBezTo>
                  <a:pt x="5261719" y="282743"/>
                  <a:pt x="5285517" y="295154"/>
                  <a:pt x="5287944" y="309971"/>
                </a:cubicBezTo>
                <a:cubicBezTo>
                  <a:pt x="5284003" y="321028"/>
                  <a:pt x="5276839" y="308383"/>
                  <a:pt x="5271307" y="305938"/>
                </a:cubicBezTo>
                <a:cubicBezTo>
                  <a:pt x="5264466" y="312869"/>
                  <a:pt x="5270702" y="317995"/>
                  <a:pt x="5278475" y="322851"/>
                </a:cubicBezTo>
                <a:cubicBezTo>
                  <a:pt x="5261770" y="342487"/>
                  <a:pt x="5276793" y="357656"/>
                  <a:pt x="5266056" y="376611"/>
                </a:cubicBezTo>
                <a:close/>
                <a:moveTo>
                  <a:pt x="4005797" y="3231129"/>
                </a:moveTo>
                <a:cubicBezTo>
                  <a:pt x="4010325" y="3219802"/>
                  <a:pt x="4013706" y="3208914"/>
                  <a:pt x="3998692" y="3205138"/>
                </a:cubicBezTo>
                <a:cubicBezTo>
                  <a:pt x="3994293" y="3215094"/>
                  <a:pt x="3986666" y="3226961"/>
                  <a:pt x="3996061" y="3231589"/>
                </a:cubicBezTo>
                <a:cubicBezTo>
                  <a:pt x="3998489" y="3229330"/>
                  <a:pt x="4001188" y="3228617"/>
                  <a:pt x="4005797" y="3231129"/>
                </a:cubicBezTo>
                <a:close/>
                <a:moveTo>
                  <a:pt x="1454550" y="9005905"/>
                </a:moveTo>
                <a:cubicBezTo>
                  <a:pt x="1439802" y="8995106"/>
                  <a:pt x="1438661" y="8979370"/>
                  <a:pt x="1424311" y="8968746"/>
                </a:cubicBezTo>
                <a:cubicBezTo>
                  <a:pt x="1415095" y="8979906"/>
                  <a:pt x="1429262" y="9007108"/>
                  <a:pt x="1449447" y="9017454"/>
                </a:cubicBezTo>
                <a:close/>
                <a:moveTo>
                  <a:pt x="1810150" y="8201097"/>
                </a:moveTo>
                <a:cubicBezTo>
                  <a:pt x="1812621" y="8179342"/>
                  <a:pt x="1789073" y="8167985"/>
                  <a:pt x="1775288" y="8152852"/>
                </a:cubicBezTo>
                <a:cubicBezTo>
                  <a:pt x="1776439" y="8172874"/>
                  <a:pt x="1796365" y="8185963"/>
                  <a:pt x="1810150" y="8201097"/>
                </a:cubicBezTo>
                <a:close/>
                <a:moveTo>
                  <a:pt x="541279" y="11076865"/>
                </a:moveTo>
                <a:cubicBezTo>
                  <a:pt x="530103" y="11107590"/>
                  <a:pt x="497522" y="11137893"/>
                  <a:pt x="470637" y="11168335"/>
                </a:cubicBezTo>
                <a:cubicBezTo>
                  <a:pt x="454633" y="11154607"/>
                  <a:pt x="426112" y="11130116"/>
                  <a:pt x="415027" y="11112855"/>
                </a:cubicBezTo>
                <a:cubicBezTo>
                  <a:pt x="420555" y="11090571"/>
                  <a:pt x="458354" y="11062573"/>
                  <a:pt x="481902" y="11032083"/>
                </a:cubicBezTo>
                <a:cubicBezTo>
                  <a:pt x="501899" y="11035689"/>
                  <a:pt x="521634" y="11072464"/>
                  <a:pt x="541279" y="11076865"/>
                </a:cubicBezTo>
                <a:close/>
                <a:moveTo>
                  <a:pt x="4969388" y="1055230"/>
                </a:moveTo>
                <a:cubicBezTo>
                  <a:pt x="4974940" y="1049120"/>
                  <a:pt x="4972194" y="1044577"/>
                  <a:pt x="4964589" y="1040266"/>
                </a:cubicBezTo>
                <a:cubicBezTo>
                  <a:pt x="4960055" y="1047301"/>
                  <a:pt x="4961663" y="1056574"/>
                  <a:pt x="4969388" y="1055230"/>
                </a:cubicBezTo>
                <a:close/>
                <a:moveTo>
                  <a:pt x="4929344" y="1146170"/>
                </a:moveTo>
                <a:cubicBezTo>
                  <a:pt x="4915158" y="1130861"/>
                  <a:pt x="4904717" y="1128627"/>
                  <a:pt x="4885890" y="1114122"/>
                </a:cubicBezTo>
                <a:cubicBezTo>
                  <a:pt x="4878471" y="1117982"/>
                  <a:pt x="4890127" y="1129319"/>
                  <a:pt x="4881011" y="1126243"/>
                </a:cubicBezTo>
                <a:cubicBezTo>
                  <a:pt x="4872050" y="1114194"/>
                  <a:pt x="4849478" y="1086613"/>
                  <a:pt x="4868310" y="1084941"/>
                </a:cubicBezTo>
                <a:cubicBezTo>
                  <a:pt x="4856272" y="1061539"/>
                  <a:pt x="4840704" y="1078453"/>
                  <a:pt x="4825664" y="1057532"/>
                </a:cubicBezTo>
                <a:cubicBezTo>
                  <a:pt x="4825881" y="1074283"/>
                  <a:pt x="4845939" y="1086001"/>
                  <a:pt x="4856762" y="1100301"/>
                </a:cubicBezTo>
                <a:cubicBezTo>
                  <a:pt x="4864036" y="1109701"/>
                  <a:pt x="4873054" y="1127010"/>
                  <a:pt x="4884839" y="1136976"/>
                </a:cubicBezTo>
                <a:cubicBezTo>
                  <a:pt x="4896594" y="1134080"/>
                  <a:pt x="4910010" y="1141435"/>
                  <a:pt x="4923658" y="1153651"/>
                </a:cubicBezTo>
                <a:cubicBezTo>
                  <a:pt x="4925686" y="1151216"/>
                  <a:pt x="4927315" y="1148606"/>
                  <a:pt x="4929344" y="1146170"/>
                </a:cubicBezTo>
                <a:close/>
                <a:moveTo>
                  <a:pt x="3245088" y="4958982"/>
                </a:moveTo>
                <a:cubicBezTo>
                  <a:pt x="3239331" y="4956915"/>
                  <a:pt x="3232240" y="4951400"/>
                  <a:pt x="3228758" y="4956046"/>
                </a:cubicBezTo>
                <a:cubicBezTo>
                  <a:pt x="3230317" y="4960065"/>
                  <a:pt x="3242646" y="4973134"/>
                  <a:pt x="3245088" y="4958982"/>
                </a:cubicBezTo>
                <a:close/>
                <a:moveTo>
                  <a:pt x="2796869" y="5978954"/>
                </a:moveTo>
                <a:cubicBezTo>
                  <a:pt x="2791445" y="5963211"/>
                  <a:pt x="2790573" y="5944711"/>
                  <a:pt x="2779273" y="5932569"/>
                </a:cubicBezTo>
                <a:cubicBezTo>
                  <a:pt x="2777404" y="5950809"/>
                  <a:pt x="2786297" y="5978096"/>
                  <a:pt x="2796869" y="5978954"/>
                </a:cubicBezTo>
                <a:close/>
                <a:moveTo>
                  <a:pt x="5078067" y="816989"/>
                </a:moveTo>
                <a:cubicBezTo>
                  <a:pt x="5080362" y="814337"/>
                  <a:pt x="5080235" y="810074"/>
                  <a:pt x="5074476" y="807049"/>
                </a:cubicBezTo>
                <a:cubicBezTo>
                  <a:pt x="5071908" y="810722"/>
                  <a:pt x="5069912" y="814167"/>
                  <a:pt x="5067125" y="817263"/>
                </a:cubicBezTo>
                <a:cubicBezTo>
                  <a:pt x="5071054" y="820682"/>
                  <a:pt x="5075772" y="819641"/>
                  <a:pt x="5078067" y="816989"/>
                </a:cubicBezTo>
                <a:close/>
                <a:moveTo>
                  <a:pt x="3204912" y="5060691"/>
                </a:moveTo>
                <a:cubicBezTo>
                  <a:pt x="3203942" y="5044557"/>
                  <a:pt x="3194753" y="5031930"/>
                  <a:pt x="3182867" y="5020014"/>
                </a:cubicBezTo>
                <a:cubicBezTo>
                  <a:pt x="3184587" y="5035530"/>
                  <a:pt x="3196473" y="5047444"/>
                  <a:pt x="3204912" y="5060691"/>
                </a:cubicBezTo>
                <a:close/>
                <a:moveTo>
                  <a:pt x="4661920" y="1764615"/>
                </a:moveTo>
                <a:cubicBezTo>
                  <a:pt x="4654254" y="1772395"/>
                  <a:pt x="4642954" y="1770646"/>
                  <a:pt x="4637586" y="1785079"/>
                </a:cubicBezTo>
                <a:cubicBezTo>
                  <a:pt x="4649233" y="1790559"/>
                  <a:pt x="4664787" y="1771926"/>
                  <a:pt x="4661920" y="1764615"/>
                </a:cubicBezTo>
                <a:close/>
                <a:moveTo>
                  <a:pt x="5048989" y="893530"/>
                </a:moveTo>
                <a:cubicBezTo>
                  <a:pt x="5048544" y="887068"/>
                  <a:pt x="5039104" y="879775"/>
                  <a:pt x="5034684" y="882460"/>
                </a:cubicBezTo>
                <a:cubicBezTo>
                  <a:pt x="5038487" y="887945"/>
                  <a:pt x="5037052" y="894446"/>
                  <a:pt x="5045917" y="899314"/>
                </a:cubicBezTo>
                <a:cubicBezTo>
                  <a:pt x="5048287" y="897745"/>
                  <a:pt x="5049138" y="895683"/>
                  <a:pt x="5048989" y="893530"/>
                </a:cubicBezTo>
                <a:close/>
                <a:moveTo>
                  <a:pt x="2658645" y="6303884"/>
                </a:moveTo>
                <a:cubicBezTo>
                  <a:pt x="2645335" y="6290860"/>
                  <a:pt x="2623471" y="6290724"/>
                  <a:pt x="2610519" y="6297386"/>
                </a:cubicBezTo>
                <a:cubicBezTo>
                  <a:pt x="2624631" y="6294571"/>
                  <a:pt x="2643643" y="6304400"/>
                  <a:pt x="2658645" y="6303884"/>
                </a:cubicBezTo>
                <a:close/>
                <a:moveTo>
                  <a:pt x="1518314" y="8884851"/>
                </a:moveTo>
                <a:cubicBezTo>
                  <a:pt x="1508353" y="8903329"/>
                  <a:pt x="1495227" y="8919549"/>
                  <a:pt x="1478156" y="8931618"/>
                </a:cubicBezTo>
                <a:cubicBezTo>
                  <a:pt x="1473067" y="8900844"/>
                  <a:pt x="1501806" y="8880260"/>
                  <a:pt x="1512604" y="8853653"/>
                </a:cubicBezTo>
                <a:cubicBezTo>
                  <a:pt x="1541034" y="8780634"/>
                  <a:pt x="1524427" y="8704358"/>
                  <a:pt x="1521093" y="8642504"/>
                </a:cubicBezTo>
                <a:cubicBezTo>
                  <a:pt x="1537951" y="8654231"/>
                  <a:pt x="1539784" y="8682616"/>
                  <a:pt x="1543648" y="8708571"/>
                </a:cubicBezTo>
                <a:cubicBezTo>
                  <a:pt x="1549608" y="8753638"/>
                  <a:pt x="1548199" y="8829413"/>
                  <a:pt x="1518314" y="8884851"/>
                </a:cubicBezTo>
                <a:close/>
                <a:moveTo>
                  <a:pt x="3201591" y="5076834"/>
                </a:moveTo>
                <a:cubicBezTo>
                  <a:pt x="3185510" y="5050691"/>
                  <a:pt x="3177649" y="5021041"/>
                  <a:pt x="3152727" y="4997656"/>
                </a:cubicBezTo>
                <a:cubicBezTo>
                  <a:pt x="3148386" y="5012872"/>
                  <a:pt x="3157436" y="5022580"/>
                  <a:pt x="3173954" y="5029404"/>
                </a:cubicBezTo>
                <a:cubicBezTo>
                  <a:pt x="3173822" y="5046954"/>
                  <a:pt x="3181155" y="5077799"/>
                  <a:pt x="3201591" y="5076834"/>
                </a:cubicBezTo>
                <a:close/>
                <a:moveTo>
                  <a:pt x="5119042" y="741676"/>
                </a:moveTo>
                <a:cubicBezTo>
                  <a:pt x="5110673" y="731802"/>
                  <a:pt x="5102333" y="748545"/>
                  <a:pt x="5110134" y="754367"/>
                </a:cubicBezTo>
                <a:cubicBezTo>
                  <a:pt x="5113030" y="749946"/>
                  <a:pt x="5116321" y="745699"/>
                  <a:pt x="5119042" y="741676"/>
                </a:cubicBezTo>
                <a:close/>
                <a:moveTo>
                  <a:pt x="701933" y="10742450"/>
                </a:moveTo>
                <a:cubicBezTo>
                  <a:pt x="687899" y="10773138"/>
                  <a:pt x="650883" y="10803131"/>
                  <a:pt x="631600" y="10833866"/>
                </a:cubicBezTo>
                <a:cubicBezTo>
                  <a:pt x="602001" y="10821260"/>
                  <a:pt x="579936" y="10795904"/>
                  <a:pt x="565488" y="10767292"/>
                </a:cubicBezTo>
                <a:cubicBezTo>
                  <a:pt x="603539" y="10742485"/>
                  <a:pt x="610800" y="10716371"/>
                  <a:pt x="635807" y="10683437"/>
                </a:cubicBezTo>
                <a:cubicBezTo>
                  <a:pt x="665824" y="10712307"/>
                  <a:pt x="672824" y="10720129"/>
                  <a:pt x="701933" y="10742450"/>
                </a:cubicBezTo>
                <a:close/>
                <a:moveTo>
                  <a:pt x="3197308" y="5097310"/>
                </a:moveTo>
                <a:cubicBezTo>
                  <a:pt x="3170311" y="5075387"/>
                  <a:pt x="3152999" y="5052032"/>
                  <a:pt x="3119337" y="5053817"/>
                </a:cubicBezTo>
                <a:cubicBezTo>
                  <a:pt x="3113911" y="5042377"/>
                  <a:pt x="3111182" y="5030224"/>
                  <a:pt x="3102883" y="5019894"/>
                </a:cubicBezTo>
                <a:cubicBezTo>
                  <a:pt x="3072331" y="5009251"/>
                  <a:pt x="3044053" y="5005323"/>
                  <a:pt x="3017064" y="5003868"/>
                </a:cubicBezTo>
                <a:cubicBezTo>
                  <a:pt x="2995164" y="5055588"/>
                  <a:pt x="2999296" y="5096916"/>
                  <a:pt x="2990786" y="5143130"/>
                </a:cubicBezTo>
                <a:cubicBezTo>
                  <a:pt x="3011747" y="5157150"/>
                  <a:pt x="3011708" y="5176646"/>
                  <a:pt x="3030923" y="5182756"/>
                </a:cubicBezTo>
                <a:cubicBezTo>
                  <a:pt x="3061697" y="5193974"/>
                  <a:pt x="3125733" y="5150401"/>
                  <a:pt x="3155182" y="5162461"/>
                </a:cubicBezTo>
                <a:cubicBezTo>
                  <a:pt x="3168481" y="5138830"/>
                  <a:pt x="3184899" y="5123239"/>
                  <a:pt x="3197308" y="5097310"/>
                </a:cubicBezTo>
                <a:close/>
                <a:moveTo>
                  <a:pt x="3226866" y="5030413"/>
                </a:moveTo>
                <a:cubicBezTo>
                  <a:pt x="3206139" y="5021255"/>
                  <a:pt x="3212990" y="5001437"/>
                  <a:pt x="3195886" y="4990549"/>
                </a:cubicBezTo>
                <a:cubicBezTo>
                  <a:pt x="3187922" y="5007494"/>
                  <a:pt x="3207612" y="5043798"/>
                  <a:pt x="3226866" y="5030413"/>
                </a:cubicBezTo>
                <a:close/>
                <a:moveTo>
                  <a:pt x="5013525" y="989323"/>
                </a:moveTo>
                <a:cubicBezTo>
                  <a:pt x="5008561" y="980959"/>
                  <a:pt x="5001059" y="972898"/>
                  <a:pt x="4991824" y="965494"/>
                </a:cubicBezTo>
                <a:cubicBezTo>
                  <a:pt x="4993846" y="973982"/>
                  <a:pt x="4971688" y="986026"/>
                  <a:pt x="4982307" y="993566"/>
                </a:cubicBezTo>
                <a:cubicBezTo>
                  <a:pt x="4989944" y="989346"/>
                  <a:pt x="4983743" y="976164"/>
                  <a:pt x="4993701" y="978665"/>
                </a:cubicBezTo>
                <a:cubicBezTo>
                  <a:pt x="5005548" y="983425"/>
                  <a:pt x="4995981" y="992013"/>
                  <a:pt x="5007827" y="996773"/>
                </a:cubicBezTo>
                <a:cubicBezTo>
                  <a:pt x="5009861" y="994349"/>
                  <a:pt x="5011491" y="991747"/>
                  <a:pt x="5013525" y="989323"/>
                </a:cubicBezTo>
                <a:close/>
                <a:moveTo>
                  <a:pt x="2339524" y="7041994"/>
                </a:moveTo>
                <a:cubicBezTo>
                  <a:pt x="2338822" y="7049999"/>
                  <a:pt x="2331469" y="7056647"/>
                  <a:pt x="2313663" y="7061026"/>
                </a:cubicBezTo>
                <a:cubicBezTo>
                  <a:pt x="2287688" y="7057158"/>
                  <a:pt x="2263826" y="7024739"/>
                  <a:pt x="2242788" y="7014017"/>
                </a:cubicBezTo>
                <a:cubicBezTo>
                  <a:pt x="2220561" y="7042717"/>
                  <a:pt x="2174316" y="7107410"/>
                  <a:pt x="2144785" y="7062974"/>
                </a:cubicBezTo>
                <a:cubicBezTo>
                  <a:pt x="2138078" y="7045744"/>
                  <a:pt x="2163403" y="7028399"/>
                  <a:pt x="2173791" y="7009211"/>
                </a:cubicBezTo>
                <a:cubicBezTo>
                  <a:pt x="2180039" y="6997229"/>
                  <a:pt x="2179961" y="6987683"/>
                  <a:pt x="2185331" y="6977691"/>
                </a:cubicBezTo>
                <a:cubicBezTo>
                  <a:pt x="2157873" y="6955572"/>
                  <a:pt x="2100259" y="6900155"/>
                  <a:pt x="2125249" y="6876005"/>
                </a:cubicBezTo>
                <a:cubicBezTo>
                  <a:pt x="2150240" y="6851855"/>
                  <a:pt x="2185967" y="6907112"/>
                  <a:pt x="2217419" y="6930996"/>
                </a:cubicBezTo>
                <a:cubicBezTo>
                  <a:pt x="2238141" y="6915423"/>
                  <a:pt x="2259514" y="6845446"/>
                  <a:pt x="2294642" y="6856688"/>
                </a:cubicBezTo>
                <a:cubicBezTo>
                  <a:pt x="2323057" y="6886363"/>
                  <a:pt x="2301340" y="6921471"/>
                  <a:pt x="2268951" y="6958045"/>
                </a:cubicBezTo>
                <a:cubicBezTo>
                  <a:pt x="2283887" y="6981766"/>
                  <a:pt x="2341632" y="7017980"/>
                  <a:pt x="2339524" y="7041994"/>
                </a:cubicBezTo>
                <a:close/>
                <a:moveTo>
                  <a:pt x="2432038" y="6835396"/>
                </a:moveTo>
                <a:cubicBezTo>
                  <a:pt x="2434693" y="6826145"/>
                  <a:pt x="2425444" y="6811634"/>
                  <a:pt x="2420328" y="6802958"/>
                </a:cubicBezTo>
                <a:cubicBezTo>
                  <a:pt x="2409132" y="6817494"/>
                  <a:pt x="2422023" y="6829367"/>
                  <a:pt x="2424819" y="6842483"/>
                </a:cubicBezTo>
                <a:cubicBezTo>
                  <a:pt x="2428944" y="6840979"/>
                  <a:pt x="2431152" y="6838480"/>
                  <a:pt x="2432038" y="6835396"/>
                </a:cubicBezTo>
                <a:close/>
                <a:moveTo>
                  <a:pt x="2450037" y="6799453"/>
                </a:moveTo>
                <a:cubicBezTo>
                  <a:pt x="2462621" y="6765572"/>
                  <a:pt x="2446820" y="6734356"/>
                  <a:pt x="2436068" y="6702519"/>
                </a:cubicBezTo>
                <a:cubicBezTo>
                  <a:pt x="2427843" y="6717893"/>
                  <a:pt x="2445430" y="6729940"/>
                  <a:pt x="2438579" y="6745446"/>
                </a:cubicBezTo>
                <a:cubicBezTo>
                  <a:pt x="2417413" y="6724214"/>
                  <a:pt x="2433479" y="6685693"/>
                  <a:pt x="2409997" y="6672943"/>
                </a:cubicBezTo>
                <a:cubicBezTo>
                  <a:pt x="2409234" y="6716798"/>
                  <a:pt x="2439331" y="6756707"/>
                  <a:pt x="2450037" y="6799453"/>
                </a:cubicBezTo>
                <a:close/>
                <a:moveTo>
                  <a:pt x="1033337" y="10009741"/>
                </a:moveTo>
                <a:cubicBezTo>
                  <a:pt x="1014474" y="10026819"/>
                  <a:pt x="994606" y="10042973"/>
                  <a:pt x="974343" y="10058952"/>
                </a:cubicBezTo>
                <a:cubicBezTo>
                  <a:pt x="960501" y="10028383"/>
                  <a:pt x="994778" y="9999896"/>
                  <a:pt x="1028020" y="9988692"/>
                </a:cubicBezTo>
                <a:cubicBezTo>
                  <a:pt x="1032439" y="9992562"/>
                  <a:pt x="1032977" y="10000951"/>
                  <a:pt x="1033337" y="10009741"/>
                </a:cubicBezTo>
                <a:close/>
                <a:moveTo>
                  <a:pt x="5198587" y="587684"/>
                </a:moveTo>
                <a:cubicBezTo>
                  <a:pt x="5193394" y="586339"/>
                  <a:pt x="5187273" y="575091"/>
                  <a:pt x="5183255" y="580910"/>
                </a:cubicBezTo>
                <a:cubicBezTo>
                  <a:pt x="5184605" y="587677"/>
                  <a:pt x="5193025" y="590448"/>
                  <a:pt x="5198587" y="587684"/>
                </a:cubicBezTo>
                <a:close/>
                <a:moveTo>
                  <a:pt x="3111632" y="5311701"/>
                </a:moveTo>
                <a:cubicBezTo>
                  <a:pt x="3088126" y="5305598"/>
                  <a:pt x="3104439" y="5283773"/>
                  <a:pt x="3098919" y="5270388"/>
                </a:cubicBezTo>
                <a:cubicBezTo>
                  <a:pt x="3079772" y="5273828"/>
                  <a:pt x="3069707" y="5247011"/>
                  <a:pt x="3055440" y="5238327"/>
                </a:cubicBezTo>
                <a:cubicBezTo>
                  <a:pt x="3049972" y="5262563"/>
                  <a:pt x="3089364" y="5270450"/>
                  <a:pt x="3094061" y="5291088"/>
                </a:cubicBezTo>
                <a:cubicBezTo>
                  <a:pt x="3071295" y="5280076"/>
                  <a:pt x="3068860" y="5261866"/>
                  <a:pt x="3044944" y="5251299"/>
                </a:cubicBezTo>
                <a:cubicBezTo>
                  <a:pt x="3041271" y="5268237"/>
                  <a:pt x="3064027" y="5274961"/>
                  <a:pt x="3068573" y="5288392"/>
                </a:cubicBezTo>
                <a:cubicBezTo>
                  <a:pt x="3056123" y="5280987"/>
                  <a:pt x="3045972" y="5272694"/>
                  <a:pt x="3034671" y="5264846"/>
                </a:cubicBezTo>
                <a:cubicBezTo>
                  <a:pt x="3030129" y="5288064"/>
                  <a:pt x="3068103" y="5294848"/>
                  <a:pt x="3070057" y="5315224"/>
                </a:cubicBezTo>
                <a:cubicBezTo>
                  <a:pt x="3062965" y="5309710"/>
                  <a:pt x="3055183" y="5293898"/>
                  <a:pt x="3047736" y="5305362"/>
                </a:cubicBezTo>
                <a:cubicBezTo>
                  <a:pt x="3055801" y="5310829"/>
                  <a:pt x="3061170" y="5317009"/>
                  <a:pt x="3066714" y="5322790"/>
                </a:cubicBezTo>
                <a:cubicBezTo>
                  <a:pt x="3076542" y="5308095"/>
                  <a:pt x="3078169" y="5321664"/>
                  <a:pt x="3095966" y="5326672"/>
                </a:cubicBezTo>
                <a:cubicBezTo>
                  <a:pt x="3097879" y="5313715"/>
                  <a:pt x="3106871" y="5318164"/>
                  <a:pt x="3111632" y="5311701"/>
                </a:cubicBezTo>
                <a:close/>
                <a:moveTo>
                  <a:pt x="5163331" y="674379"/>
                </a:moveTo>
                <a:cubicBezTo>
                  <a:pt x="5162891" y="664067"/>
                  <a:pt x="5149584" y="651988"/>
                  <a:pt x="5141607" y="658736"/>
                </a:cubicBezTo>
                <a:cubicBezTo>
                  <a:pt x="5142367" y="669935"/>
                  <a:pt x="5155211" y="669942"/>
                  <a:pt x="5158807" y="683338"/>
                </a:cubicBezTo>
                <a:cubicBezTo>
                  <a:pt x="5162194" y="681057"/>
                  <a:pt x="5163478" y="677816"/>
                  <a:pt x="5163331" y="674379"/>
                </a:cubicBezTo>
                <a:close/>
                <a:moveTo>
                  <a:pt x="1486849" y="8996378"/>
                </a:moveTo>
                <a:cubicBezTo>
                  <a:pt x="1482245" y="8993868"/>
                  <a:pt x="1480679" y="8985561"/>
                  <a:pt x="1474899" y="8991098"/>
                </a:cubicBezTo>
                <a:cubicBezTo>
                  <a:pt x="1479327" y="8994007"/>
                  <a:pt x="1480893" y="9002315"/>
                  <a:pt x="1486849" y="8996378"/>
                </a:cubicBezTo>
                <a:close/>
                <a:moveTo>
                  <a:pt x="3239610" y="5031760"/>
                </a:moveTo>
                <a:cubicBezTo>
                  <a:pt x="3236963" y="5017265"/>
                  <a:pt x="3222650" y="5007608"/>
                  <a:pt x="3221551" y="4992843"/>
                </a:cubicBezTo>
                <a:cubicBezTo>
                  <a:pt x="3232876" y="4993090"/>
                  <a:pt x="3227268" y="5014409"/>
                  <a:pt x="3238302" y="5004530"/>
                </a:cubicBezTo>
                <a:cubicBezTo>
                  <a:pt x="3231281" y="4992386"/>
                  <a:pt x="3225972" y="4991465"/>
                  <a:pt x="3209992" y="4987736"/>
                </a:cubicBezTo>
                <a:cubicBezTo>
                  <a:pt x="3207913" y="5005380"/>
                  <a:pt x="3225717" y="5030857"/>
                  <a:pt x="3239610" y="5031760"/>
                </a:cubicBezTo>
                <a:close/>
                <a:moveTo>
                  <a:pt x="5054771" y="923857"/>
                </a:moveTo>
                <a:cubicBezTo>
                  <a:pt x="5057761" y="918579"/>
                  <a:pt x="5058782" y="913560"/>
                  <a:pt x="5054451" y="909268"/>
                </a:cubicBezTo>
                <a:cubicBezTo>
                  <a:pt x="5051061" y="915857"/>
                  <a:pt x="5049871" y="927222"/>
                  <a:pt x="5040430" y="922575"/>
                </a:cubicBezTo>
                <a:cubicBezTo>
                  <a:pt x="5040937" y="917091"/>
                  <a:pt x="5037935" y="911959"/>
                  <a:pt x="5031650" y="907755"/>
                </a:cubicBezTo>
                <a:cubicBezTo>
                  <a:pt x="5028182" y="916688"/>
                  <a:pt x="5022649" y="911865"/>
                  <a:pt x="5019660" y="918630"/>
                </a:cubicBezTo>
                <a:cubicBezTo>
                  <a:pt x="5024363" y="926416"/>
                  <a:pt x="5032750" y="933451"/>
                  <a:pt x="5043267" y="940001"/>
                </a:cubicBezTo>
                <a:cubicBezTo>
                  <a:pt x="5046819" y="934673"/>
                  <a:pt x="5051780" y="929136"/>
                  <a:pt x="5054771" y="923857"/>
                </a:cubicBezTo>
                <a:close/>
                <a:moveTo>
                  <a:pt x="5310737" y="345232"/>
                </a:moveTo>
                <a:cubicBezTo>
                  <a:pt x="5304082" y="341818"/>
                  <a:pt x="5308719" y="336757"/>
                  <a:pt x="5300108" y="333426"/>
                </a:cubicBezTo>
                <a:cubicBezTo>
                  <a:pt x="5294492" y="338528"/>
                  <a:pt x="5300569" y="342161"/>
                  <a:pt x="5293223" y="347921"/>
                </a:cubicBezTo>
                <a:cubicBezTo>
                  <a:pt x="5299877" y="351335"/>
                  <a:pt x="5306356" y="355146"/>
                  <a:pt x="5310737" y="345232"/>
                </a:cubicBezTo>
                <a:close/>
                <a:moveTo>
                  <a:pt x="5294143" y="383876"/>
                </a:moveTo>
                <a:cubicBezTo>
                  <a:pt x="5298502" y="377270"/>
                  <a:pt x="5297792" y="371269"/>
                  <a:pt x="5291437" y="366091"/>
                </a:cubicBezTo>
                <a:cubicBezTo>
                  <a:pt x="5284142" y="372821"/>
                  <a:pt x="5285253" y="379000"/>
                  <a:pt x="5294143" y="383876"/>
                </a:cubicBezTo>
                <a:close/>
                <a:moveTo>
                  <a:pt x="5151341" y="708850"/>
                </a:moveTo>
                <a:cubicBezTo>
                  <a:pt x="5149658" y="698660"/>
                  <a:pt x="5141802" y="689521"/>
                  <a:pt x="5133722" y="679811"/>
                </a:cubicBezTo>
                <a:cubicBezTo>
                  <a:pt x="5120620" y="690080"/>
                  <a:pt x="5139113" y="717143"/>
                  <a:pt x="5151341" y="708850"/>
                </a:cubicBezTo>
                <a:close/>
                <a:moveTo>
                  <a:pt x="5087824" y="852852"/>
                </a:moveTo>
                <a:cubicBezTo>
                  <a:pt x="5088930" y="851418"/>
                  <a:pt x="5089819" y="849407"/>
                  <a:pt x="5087445" y="848358"/>
                </a:cubicBezTo>
                <a:cubicBezTo>
                  <a:pt x="5080231" y="857190"/>
                  <a:pt x="5083084" y="836815"/>
                  <a:pt x="5077986" y="845140"/>
                </a:cubicBezTo>
                <a:cubicBezTo>
                  <a:pt x="5082816" y="849197"/>
                  <a:pt x="5076055" y="854864"/>
                  <a:pt x="5084148" y="857959"/>
                </a:cubicBezTo>
                <a:cubicBezTo>
                  <a:pt x="5085255" y="856525"/>
                  <a:pt x="5086539" y="854689"/>
                  <a:pt x="5087824" y="852852"/>
                </a:cubicBezTo>
                <a:close/>
                <a:moveTo>
                  <a:pt x="5237381" y="514529"/>
                </a:moveTo>
                <a:cubicBezTo>
                  <a:pt x="5237350" y="504920"/>
                  <a:pt x="5229978" y="496864"/>
                  <a:pt x="5221095" y="494379"/>
                </a:cubicBezTo>
                <a:cubicBezTo>
                  <a:pt x="5212067" y="501905"/>
                  <a:pt x="5217365" y="507125"/>
                  <a:pt x="5210062" y="513973"/>
                </a:cubicBezTo>
                <a:cubicBezTo>
                  <a:pt x="5219256" y="514677"/>
                  <a:pt x="5228493" y="516360"/>
                  <a:pt x="5237381" y="514529"/>
                </a:cubicBezTo>
                <a:close/>
                <a:moveTo>
                  <a:pt x="1482035" y="9018049"/>
                </a:moveTo>
                <a:cubicBezTo>
                  <a:pt x="1469594" y="9010649"/>
                  <a:pt x="1471119" y="8981337"/>
                  <a:pt x="1454020" y="8986633"/>
                </a:cubicBezTo>
                <a:cubicBezTo>
                  <a:pt x="1463413" y="8995543"/>
                  <a:pt x="1464381" y="9032144"/>
                  <a:pt x="1482035" y="9018049"/>
                </a:cubicBezTo>
                <a:close/>
                <a:moveTo>
                  <a:pt x="3001325" y="5581839"/>
                </a:moveTo>
                <a:cubicBezTo>
                  <a:pt x="2993578" y="5509881"/>
                  <a:pt x="2910870" y="5465247"/>
                  <a:pt x="2819719" y="5439726"/>
                </a:cubicBezTo>
                <a:cubicBezTo>
                  <a:pt x="2838059" y="5484476"/>
                  <a:pt x="2897153" y="5532955"/>
                  <a:pt x="2951336" y="5564511"/>
                </a:cubicBezTo>
                <a:cubicBezTo>
                  <a:pt x="2964583" y="5572268"/>
                  <a:pt x="2985378" y="5590975"/>
                  <a:pt x="3001325" y="5581839"/>
                </a:cubicBezTo>
                <a:close/>
                <a:moveTo>
                  <a:pt x="3132401" y="5285182"/>
                </a:moveTo>
                <a:cubicBezTo>
                  <a:pt x="3134210" y="5265993"/>
                  <a:pt x="3087567" y="5224918"/>
                  <a:pt x="3083108" y="5245792"/>
                </a:cubicBezTo>
                <a:cubicBezTo>
                  <a:pt x="3093180" y="5240248"/>
                  <a:pt x="3094606" y="5261820"/>
                  <a:pt x="3092929" y="5263459"/>
                </a:cubicBezTo>
                <a:cubicBezTo>
                  <a:pt x="3100786" y="5256459"/>
                  <a:pt x="3118299" y="5271813"/>
                  <a:pt x="3117255" y="5278490"/>
                </a:cubicBezTo>
                <a:cubicBezTo>
                  <a:pt x="3115262" y="5277609"/>
                  <a:pt x="3111462" y="5279738"/>
                  <a:pt x="3115495" y="5282472"/>
                </a:cubicBezTo>
                <a:cubicBezTo>
                  <a:pt x="3118756" y="5277249"/>
                  <a:pt x="3126070" y="5283337"/>
                  <a:pt x="3132401" y="5285182"/>
                </a:cubicBezTo>
                <a:close/>
                <a:moveTo>
                  <a:pt x="3235502" y="5051839"/>
                </a:moveTo>
                <a:cubicBezTo>
                  <a:pt x="3233111" y="5050782"/>
                  <a:pt x="3230895" y="5049328"/>
                  <a:pt x="3233100" y="5046494"/>
                </a:cubicBezTo>
                <a:lnTo>
                  <a:pt x="3225527" y="5043148"/>
                </a:lnTo>
                <a:cubicBezTo>
                  <a:pt x="3215900" y="5049840"/>
                  <a:pt x="3233356" y="5059932"/>
                  <a:pt x="3235502" y="5051839"/>
                </a:cubicBezTo>
                <a:close/>
                <a:moveTo>
                  <a:pt x="3246939" y="5025956"/>
                </a:moveTo>
                <a:cubicBezTo>
                  <a:pt x="3253729" y="5017057"/>
                  <a:pt x="3241958" y="5015665"/>
                  <a:pt x="3240130" y="5010098"/>
                </a:cubicBezTo>
                <a:cubicBezTo>
                  <a:pt x="3236213" y="5017885"/>
                  <a:pt x="3238216" y="5023054"/>
                  <a:pt x="3246939" y="5025956"/>
                </a:cubicBezTo>
                <a:close/>
                <a:moveTo>
                  <a:pt x="5013565" y="1031281"/>
                </a:moveTo>
                <a:cubicBezTo>
                  <a:pt x="5012182" y="1036521"/>
                  <a:pt x="5010066" y="1041786"/>
                  <a:pt x="5006358" y="1046912"/>
                </a:cubicBezTo>
                <a:cubicBezTo>
                  <a:pt x="4998919" y="1028911"/>
                  <a:pt x="4978033" y="1013037"/>
                  <a:pt x="4968860" y="995694"/>
                </a:cubicBezTo>
                <a:cubicBezTo>
                  <a:pt x="4972411" y="981125"/>
                  <a:pt x="4983992" y="954914"/>
                  <a:pt x="4993208" y="947120"/>
                </a:cubicBezTo>
                <a:cubicBezTo>
                  <a:pt x="5007304" y="960942"/>
                  <a:pt x="5013381" y="975494"/>
                  <a:pt x="5029437" y="989234"/>
                </a:cubicBezTo>
                <a:cubicBezTo>
                  <a:pt x="5015273" y="1000063"/>
                  <a:pt x="5017715" y="1015560"/>
                  <a:pt x="5013565" y="1031281"/>
                </a:cubicBezTo>
                <a:close/>
                <a:moveTo>
                  <a:pt x="4428563" y="2357669"/>
                </a:moveTo>
                <a:cubicBezTo>
                  <a:pt x="4424098" y="2327866"/>
                  <a:pt x="4382338" y="2315888"/>
                  <a:pt x="4359518" y="2333796"/>
                </a:cubicBezTo>
                <a:cubicBezTo>
                  <a:pt x="4368966" y="2367218"/>
                  <a:pt x="4402654" y="2375010"/>
                  <a:pt x="4428563" y="2357669"/>
                </a:cubicBezTo>
                <a:close/>
                <a:moveTo>
                  <a:pt x="5063925" y="921838"/>
                </a:moveTo>
                <a:cubicBezTo>
                  <a:pt x="5058779" y="933893"/>
                  <a:pt x="5050715" y="945908"/>
                  <a:pt x="5043300" y="956187"/>
                </a:cubicBezTo>
                <a:cubicBezTo>
                  <a:pt x="5026399" y="943488"/>
                  <a:pt x="5013183" y="930037"/>
                  <a:pt x="5005429" y="916147"/>
                </a:cubicBezTo>
                <a:cubicBezTo>
                  <a:pt x="5006922" y="903013"/>
                  <a:pt x="5018114" y="911288"/>
                  <a:pt x="5025148" y="895370"/>
                </a:cubicBezTo>
                <a:cubicBezTo>
                  <a:pt x="5030296" y="884802"/>
                  <a:pt x="5023189" y="875954"/>
                  <a:pt x="5035931" y="864460"/>
                </a:cubicBezTo>
                <a:cubicBezTo>
                  <a:pt x="5048763" y="862520"/>
                  <a:pt x="5051691" y="889499"/>
                  <a:pt x="5067054" y="887249"/>
                </a:cubicBezTo>
                <a:cubicBezTo>
                  <a:pt x="5071303" y="897688"/>
                  <a:pt x="5069072" y="909783"/>
                  <a:pt x="5063925" y="921838"/>
                </a:cubicBezTo>
                <a:close/>
                <a:moveTo>
                  <a:pt x="3148433" y="5257524"/>
                </a:moveTo>
                <a:cubicBezTo>
                  <a:pt x="3138153" y="5250601"/>
                  <a:pt x="3137417" y="5239328"/>
                  <a:pt x="3124040" y="5232943"/>
                </a:cubicBezTo>
                <a:cubicBezTo>
                  <a:pt x="3123544" y="5247003"/>
                  <a:pt x="3110850" y="5230447"/>
                  <a:pt x="3110355" y="5244507"/>
                </a:cubicBezTo>
                <a:cubicBezTo>
                  <a:pt x="3117003" y="5248870"/>
                  <a:pt x="3132317" y="5234696"/>
                  <a:pt x="3133685" y="5251007"/>
                </a:cubicBezTo>
                <a:cubicBezTo>
                  <a:pt x="3127682" y="5255969"/>
                  <a:pt x="3116403" y="5256697"/>
                  <a:pt x="3127352" y="5265341"/>
                </a:cubicBezTo>
                <a:cubicBezTo>
                  <a:pt x="3129908" y="5261712"/>
                  <a:pt x="3135090" y="5264002"/>
                  <a:pt x="3140494" y="5266866"/>
                </a:cubicBezTo>
                <a:cubicBezTo>
                  <a:pt x="3142383" y="5261513"/>
                  <a:pt x="3145784" y="5259207"/>
                  <a:pt x="3148433" y="5257524"/>
                </a:cubicBezTo>
                <a:close/>
                <a:moveTo>
                  <a:pt x="4955222" y="1169501"/>
                </a:moveTo>
                <a:cubicBezTo>
                  <a:pt x="4949236" y="1162574"/>
                  <a:pt x="4944621" y="1155776"/>
                  <a:pt x="4938858" y="1149422"/>
                </a:cubicBezTo>
                <a:cubicBezTo>
                  <a:pt x="4928308" y="1157134"/>
                  <a:pt x="4948683" y="1171371"/>
                  <a:pt x="4955222" y="1169501"/>
                </a:cubicBezTo>
                <a:close/>
                <a:moveTo>
                  <a:pt x="516246" y="11217291"/>
                </a:moveTo>
                <a:cubicBezTo>
                  <a:pt x="517854" y="11209077"/>
                  <a:pt x="515937" y="11199425"/>
                  <a:pt x="507730" y="11192705"/>
                </a:cubicBezTo>
                <a:cubicBezTo>
                  <a:pt x="500102" y="11200282"/>
                  <a:pt x="493048" y="11207636"/>
                  <a:pt x="485199" y="11214638"/>
                </a:cubicBezTo>
                <a:cubicBezTo>
                  <a:pt x="491527" y="11220766"/>
                  <a:pt x="497855" y="11226894"/>
                  <a:pt x="503610" y="11233244"/>
                </a:cubicBezTo>
                <a:cubicBezTo>
                  <a:pt x="509505" y="11232279"/>
                  <a:pt x="514638" y="11225505"/>
                  <a:pt x="516246" y="11217291"/>
                </a:cubicBezTo>
                <a:close/>
                <a:moveTo>
                  <a:pt x="4459006" y="2294988"/>
                </a:moveTo>
                <a:cubicBezTo>
                  <a:pt x="4459006" y="2294988"/>
                  <a:pt x="4459317" y="2275274"/>
                  <a:pt x="4459006" y="2294988"/>
                </a:cubicBezTo>
                <a:close/>
                <a:moveTo>
                  <a:pt x="2450520" y="6844810"/>
                </a:moveTo>
                <a:cubicBezTo>
                  <a:pt x="2453346" y="6830853"/>
                  <a:pt x="2451524" y="6817692"/>
                  <a:pt x="2440581" y="6805729"/>
                </a:cubicBezTo>
                <a:cubicBezTo>
                  <a:pt x="2436558" y="6819158"/>
                  <a:pt x="2444402" y="6831652"/>
                  <a:pt x="2450520" y="6844810"/>
                </a:cubicBezTo>
                <a:close/>
                <a:moveTo>
                  <a:pt x="5100608" y="850147"/>
                </a:moveTo>
                <a:cubicBezTo>
                  <a:pt x="5097033" y="860647"/>
                  <a:pt x="5091565" y="870612"/>
                  <a:pt x="5082006" y="876726"/>
                </a:cubicBezTo>
                <a:cubicBezTo>
                  <a:pt x="5069827" y="859325"/>
                  <a:pt x="5065006" y="841328"/>
                  <a:pt x="5054589" y="824225"/>
                </a:cubicBezTo>
                <a:cubicBezTo>
                  <a:pt x="5057231" y="812891"/>
                  <a:pt x="5067805" y="800736"/>
                  <a:pt x="5076837" y="788860"/>
                </a:cubicBezTo>
                <a:cubicBezTo>
                  <a:pt x="5087368" y="799283"/>
                  <a:pt x="5090760" y="810878"/>
                  <a:pt x="5107858" y="820356"/>
                </a:cubicBezTo>
                <a:cubicBezTo>
                  <a:pt x="5105866" y="828611"/>
                  <a:pt x="5104183" y="839647"/>
                  <a:pt x="5100608" y="850147"/>
                </a:cubicBezTo>
                <a:close/>
                <a:moveTo>
                  <a:pt x="5203455" y="618137"/>
                </a:moveTo>
                <a:cubicBezTo>
                  <a:pt x="5205272" y="612116"/>
                  <a:pt x="5204864" y="607308"/>
                  <a:pt x="5199286" y="607929"/>
                </a:cubicBezTo>
                <a:cubicBezTo>
                  <a:pt x="5203249" y="622970"/>
                  <a:pt x="5185830" y="617647"/>
                  <a:pt x="5181128" y="621740"/>
                </a:cubicBezTo>
                <a:cubicBezTo>
                  <a:pt x="5190004" y="625661"/>
                  <a:pt x="5185004" y="631522"/>
                  <a:pt x="5194283" y="635622"/>
                </a:cubicBezTo>
                <a:cubicBezTo>
                  <a:pt x="5197599" y="631391"/>
                  <a:pt x="5201639" y="624157"/>
                  <a:pt x="5203455" y="618137"/>
                </a:cubicBezTo>
                <a:close/>
                <a:moveTo>
                  <a:pt x="5168803" y="696788"/>
                </a:moveTo>
                <a:cubicBezTo>
                  <a:pt x="5164122" y="709537"/>
                  <a:pt x="5157826" y="721633"/>
                  <a:pt x="5147912" y="729532"/>
                </a:cubicBezTo>
                <a:cubicBezTo>
                  <a:pt x="5127541" y="715336"/>
                  <a:pt x="5119915" y="699215"/>
                  <a:pt x="5115773" y="682744"/>
                </a:cubicBezTo>
                <a:cubicBezTo>
                  <a:pt x="5135942" y="673708"/>
                  <a:pt x="5127806" y="643665"/>
                  <a:pt x="5147228" y="635244"/>
                </a:cubicBezTo>
                <a:cubicBezTo>
                  <a:pt x="5159638" y="645922"/>
                  <a:pt x="5165149" y="662526"/>
                  <a:pt x="5180010" y="660118"/>
                </a:cubicBezTo>
                <a:cubicBezTo>
                  <a:pt x="5176553" y="670635"/>
                  <a:pt x="5173485" y="684038"/>
                  <a:pt x="5168803" y="696788"/>
                </a:cubicBezTo>
                <a:close/>
                <a:moveTo>
                  <a:pt x="5239239" y="538560"/>
                </a:moveTo>
                <a:cubicBezTo>
                  <a:pt x="5239853" y="534213"/>
                  <a:pt x="5238884" y="531026"/>
                  <a:pt x="5235456" y="532870"/>
                </a:cubicBezTo>
                <a:cubicBezTo>
                  <a:pt x="5239206" y="538365"/>
                  <a:pt x="5228055" y="546392"/>
                  <a:pt x="5233530" y="551211"/>
                </a:cubicBezTo>
                <a:cubicBezTo>
                  <a:pt x="5236430" y="548413"/>
                  <a:pt x="5238625" y="542906"/>
                  <a:pt x="5239239" y="538560"/>
                </a:cubicBezTo>
                <a:close/>
                <a:moveTo>
                  <a:pt x="4739183" y="1674194"/>
                </a:moveTo>
                <a:cubicBezTo>
                  <a:pt x="4705888" y="1635021"/>
                  <a:pt x="4691318" y="1588873"/>
                  <a:pt x="4671040" y="1544780"/>
                </a:cubicBezTo>
                <a:cubicBezTo>
                  <a:pt x="4636715" y="1549693"/>
                  <a:pt x="4609024" y="1569604"/>
                  <a:pt x="4572401" y="1567866"/>
                </a:cubicBezTo>
                <a:cubicBezTo>
                  <a:pt x="4547546" y="1650982"/>
                  <a:pt x="4572304" y="1714240"/>
                  <a:pt x="4622528" y="1766998"/>
                </a:cubicBezTo>
                <a:cubicBezTo>
                  <a:pt x="4660457" y="1733626"/>
                  <a:pt x="4704407" y="1715207"/>
                  <a:pt x="4739183" y="1674194"/>
                </a:cubicBezTo>
                <a:close/>
                <a:moveTo>
                  <a:pt x="2667471" y="6365892"/>
                </a:moveTo>
                <a:cubicBezTo>
                  <a:pt x="2673473" y="6340443"/>
                  <a:pt x="2633958" y="6326317"/>
                  <a:pt x="2604377" y="6319915"/>
                </a:cubicBezTo>
                <a:cubicBezTo>
                  <a:pt x="2590591" y="6329542"/>
                  <a:pt x="2579499" y="6354647"/>
                  <a:pt x="2581487" y="6371720"/>
                </a:cubicBezTo>
                <a:cubicBezTo>
                  <a:pt x="2610851" y="6398030"/>
                  <a:pt x="2661117" y="6392138"/>
                  <a:pt x="2667471" y="6365892"/>
                </a:cubicBezTo>
                <a:close/>
                <a:moveTo>
                  <a:pt x="5313166" y="381439"/>
                </a:moveTo>
                <a:cubicBezTo>
                  <a:pt x="5315006" y="374964"/>
                  <a:pt x="5314879" y="367917"/>
                  <a:pt x="5313844" y="363194"/>
                </a:cubicBezTo>
                <a:cubicBezTo>
                  <a:pt x="5304703" y="379536"/>
                  <a:pt x="5298912" y="385035"/>
                  <a:pt x="5300682" y="396244"/>
                </a:cubicBezTo>
                <a:cubicBezTo>
                  <a:pt x="5307518" y="393814"/>
                  <a:pt x="5311325" y="387913"/>
                  <a:pt x="5313166" y="381439"/>
                </a:cubicBezTo>
                <a:close/>
                <a:moveTo>
                  <a:pt x="5136589" y="781733"/>
                </a:moveTo>
                <a:cubicBezTo>
                  <a:pt x="5133865" y="791099"/>
                  <a:pt x="5130275" y="800558"/>
                  <a:pt x="5122509" y="810665"/>
                </a:cubicBezTo>
                <a:cubicBezTo>
                  <a:pt x="5110152" y="798080"/>
                  <a:pt x="5107354" y="783067"/>
                  <a:pt x="5085570" y="771542"/>
                </a:cubicBezTo>
                <a:cubicBezTo>
                  <a:pt x="5095183" y="752986"/>
                  <a:pt x="5097869" y="735171"/>
                  <a:pt x="5111121" y="715848"/>
                </a:cubicBezTo>
                <a:cubicBezTo>
                  <a:pt x="5127512" y="727841"/>
                  <a:pt x="5124303" y="742575"/>
                  <a:pt x="5145474" y="753354"/>
                </a:cubicBezTo>
                <a:cubicBezTo>
                  <a:pt x="5141171" y="763092"/>
                  <a:pt x="5139313" y="772366"/>
                  <a:pt x="5136589" y="781733"/>
                </a:cubicBezTo>
                <a:close/>
                <a:moveTo>
                  <a:pt x="3653844" y="4144489"/>
                </a:moveTo>
                <a:cubicBezTo>
                  <a:pt x="3637190" y="4138890"/>
                  <a:pt x="3628407" y="4133936"/>
                  <a:pt x="3614901" y="4148626"/>
                </a:cubicBezTo>
                <a:cubicBezTo>
                  <a:pt x="3612007" y="4146382"/>
                  <a:pt x="3612142" y="4140139"/>
                  <a:pt x="3607386" y="4139567"/>
                </a:cubicBezTo>
                <a:cubicBezTo>
                  <a:pt x="3607639" y="4119881"/>
                  <a:pt x="3627871" y="4134220"/>
                  <a:pt x="3631303" y="4117308"/>
                </a:cubicBezTo>
                <a:cubicBezTo>
                  <a:pt x="3643961" y="4119875"/>
                  <a:pt x="3650277" y="4129911"/>
                  <a:pt x="3653844" y="4144489"/>
                </a:cubicBezTo>
                <a:close/>
                <a:moveTo>
                  <a:pt x="2662712" y="6392843"/>
                </a:moveTo>
                <a:cubicBezTo>
                  <a:pt x="2653235" y="6390561"/>
                  <a:pt x="2646160" y="6393627"/>
                  <a:pt x="2640868" y="6401291"/>
                </a:cubicBezTo>
                <a:cubicBezTo>
                  <a:pt x="2651282" y="6406845"/>
                  <a:pt x="2658579" y="6404354"/>
                  <a:pt x="2662712" y="6392843"/>
                </a:cubicBezTo>
                <a:close/>
                <a:moveTo>
                  <a:pt x="3119595" y="5363764"/>
                </a:moveTo>
                <a:cubicBezTo>
                  <a:pt x="3111892" y="5361789"/>
                  <a:pt x="3112984" y="5356085"/>
                  <a:pt x="3105856" y="5353886"/>
                </a:cubicBezTo>
                <a:cubicBezTo>
                  <a:pt x="3098010" y="5365175"/>
                  <a:pt x="3114048" y="5374163"/>
                  <a:pt x="3119595" y="5363764"/>
                </a:cubicBezTo>
                <a:close/>
                <a:moveTo>
                  <a:pt x="5206658" y="640288"/>
                </a:moveTo>
                <a:cubicBezTo>
                  <a:pt x="5204395" y="645340"/>
                  <a:pt x="5200948" y="650551"/>
                  <a:pt x="5195386" y="656044"/>
                </a:cubicBezTo>
                <a:cubicBezTo>
                  <a:pt x="5182757" y="640971"/>
                  <a:pt x="5169953" y="626295"/>
                  <a:pt x="5156570" y="611838"/>
                </a:cubicBezTo>
                <a:cubicBezTo>
                  <a:pt x="5164817" y="593173"/>
                  <a:pt x="5178958" y="574265"/>
                  <a:pt x="5182118" y="556200"/>
                </a:cubicBezTo>
                <a:cubicBezTo>
                  <a:pt x="5194730" y="563671"/>
                  <a:pt x="5207603" y="586922"/>
                  <a:pt x="5220092" y="595762"/>
                </a:cubicBezTo>
                <a:cubicBezTo>
                  <a:pt x="5209565" y="611403"/>
                  <a:pt x="5213445" y="625132"/>
                  <a:pt x="5206658" y="640288"/>
                </a:cubicBezTo>
                <a:close/>
                <a:moveTo>
                  <a:pt x="5241440" y="562652"/>
                </a:moveTo>
                <a:cubicBezTo>
                  <a:pt x="5238845" y="566543"/>
                  <a:pt x="5235229" y="569953"/>
                  <a:pt x="5229788" y="572587"/>
                </a:cubicBezTo>
                <a:cubicBezTo>
                  <a:pt x="5222385" y="554922"/>
                  <a:pt x="5207948" y="541346"/>
                  <a:pt x="5194391" y="530079"/>
                </a:cubicBezTo>
                <a:cubicBezTo>
                  <a:pt x="5199895" y="513319"/>
                  <a:pt x="5205399" y="496560"/>
                  <a:pt x="5216518" y="478923"/>
                </a:cubicBezTo>
                <a:cubicBezTo>
                  <a:pt x="5240614" y="477095"/>
                  <a:pt x="5249193" y="508233"/>
                  <a:pt x="5258988" y="522636"/>
                </a:cubicBezTo>
                <a:cubicBezTo>
                  <a:pt x="5247831" y="534979"/>
                  <a:pt x="5249227" y="550979"/>
                  <a:pt x="5241440" y="562652"/>
                </a:cubicBezTo>
                <a:close/>
                <a:moveTo>
                  <a:pt x="2927999" y="5798557"/>
                </a:moveTo>
                <a:cubicBezTo>
                  <a:pt x="2919281" y="5795659"/>
                  <a:pt x="2912869" y="5796162"/>
                  <a:pt x="2908410" y="5800865"/>
                </a:cubicBezTo>
                <a:cubicBezTo>
                  <a:pt x="2917128" y="5803764"/>
                  <a:pt x="2925225" y="5805912"/>
                  <a:pt x="2927999" y="5798557"/>
                </a:cubicBezTo>
                <a:close/>
                <a:moveTo>
                  <a:pt x="5282731" y="469738"/>
                </a:moveTo>
                <a:cubicBezTo>
                  <a:pt x="5280348" y="480433"/>
                  <a:pt x="5276820" y="490324"/>
                  <a:pt x="5270026" y="495909"/>
                </a:cubicBezTo>
                <a:cubicBezTo>
                  <a:pt x="5261311" y="482994"/>
                  <a:pt x="5259412" y="468797"/>
                  <a:pt x="5239380" y="457561"/>
                </a:cubicBezTo>
                <a:cubicBezTo>
                  <a:pt x="5241051" y="443987"/>
                  <a:pt x="5250200" y="418929"/>
                  <a:pt x="5261799" y="411174"/>
                </a:cubicBezTo>
                <a:cubicBezTo>
                  <a:pt x="5270725" y="412732"/>
                  <a:pt x="5278304" y="430393"/>
                  <a:pt x="5288556" y="438739"/>
                </a:cubicBezTo>
                <a:cubicBezTo>
                  <a:pt x="5286348" y="447543"/>
                  <a:pt x="5285113" y="459043"/>
                  <a:pt x="5282731" y="469738"/>
                </a:cubicBezTo>
                <a:close/>
                <a:moveTo>
                  <a:pt x="557532" y="11164348"/>
                </a:moveTo>
                <a:cubicBezTo>
                  <a:pt x="558848" y="11162581"/>
                  <a:pt x="559605" y="11160059"/>
                  <a:pt x="559565" y="11156115"/>
                </a:cubicBezTo>
                <a:cubicBezTo>
                  <a:pt x="542884" y="11141128"/>
                  <a:pt x="530559" y="11164716"/>
                  <a:pt x="537034" y="11178048"/>
                </a:cubicBezTo>
                <a:cubicBezTo>
                  <a:pt x="544602" y="11168184"/>
                  <a:pt x="553583" y="11169653"/>
                  <a:pt x="557532" y="11164348"/>
                </a:cubicBezTo>
                <a:close/>
                <a:moveTo>
                  <a:pt x="2872502" y="5926988"/>
                </a:moveTo>
                <a:cubicBezTo>
                  <a:pt x="2873816" y="5922265"/>
                  <a:pt x="2873695" y="5916611"/>
                  <a:pt x="2869520" y="5919056"/>
                </a:cubicBezTo>
                <a:cubicBezTo>
                  <a:pt x="2868945" y="5919279"/>
                  <a:pt x="2866263" y="5928581"/>
                  <a:pt x="2866884" y="5929332"/>
                </a:cubicBezTo>
                <a:cubicBezTo>
                  <a:pt x="2868443" y="5935502"/>
                  <a:pt x="2871189" y="5931711"/>
                  <a:pt x="2872502" y="5926988"/>
                </a:cubicBezTo>
                <a:close/>
                <a:moveTo>
                  <a:pt x="5316577" y="401194"/>
                </a:moveTo>
                <a:cubicBezTo>
                  <a:pt x="5314016" y="407024"/>
                  <a:pt x="5310143" y="412867"/>
                  <a:pt x="5303819" y="418486"/>
                </a:cubicBezTo>
                <a:cubicBezTo>
                  <a:pt x="5288113" y="399696"/>
                  <a:pt x="5275517" y="380386"/>
                  <a:pt x="5272080" y="359908"/>
                </a:cubicBezTo>
                <a:cubicBezTo>
                  <a:pt x="5290338" y="349016"/>
                  <a:pt x="5286880" y="331847"/>
                  <a:pt x="5301492" y="315078"/>
                </a:cubicBezTo>
                <a:cubicBezTo>
                  <a:pt x="5314934" y="328127"/>
                  <a:pt x="5328199" y="341572"/>
                  <a:pt x="5335017" y="355486"/>
                </a:cubicBezTo>
                <a:cubicBezTo>
                  <a:pt x="5320141" y="366332"/>
                  <a:pt x="5324259" y="383704"/>
                  <a:pt x="5316577" y="401194"/>
                </a:cubicBezTo>
                <a:close/>
                <a:moveTo>
                  <a:pt x="1722264" y="8537798"/>
                </a:moveTo>
                <a:cubicBezTo>
                  <a:pt x="1702776" y="8521067"/>
                  <a:pt x="1722980" y="8504673"/>
                  <a:pt x="1725674" y="8487711"/>
                </a:cubicBezTo>
                <a:cubicBezTo>
                  <a:pt x="1733647" y="8442507"/>
                  <a:pt x="1741678" y="8366754"/>
                  <a:pt x="1732993" y="8322311"/>
                </a:cubicBezTo>
                <a:cubicBezTo>
                  <a:pt x="1729761" y="8304640"/>
                  <a:pt x="1717516" y="8283465"/>
                  <a:pt x="1730137" y="8264678"/>
                </a:cubicBezTo>
                <a:cubicBezTo>
                  <a:pt x="1764696" y="8296190"/>
                  <a:pt x="1756307" y="8348854"/>
                  <a:pt x="1752173" y="8396232"/>
                </a:cubicBezTo>
                <a:cubicBezTo>
                  <a:pt x="1747766" y="8442057"/>
                  <a:pt x="1746205" y="8497738"/>
                  <a:pt x="1722264" y="8537798"/>
                </a:cubicBezTo>
                <a:close/>
                <a:moveTo>
                  <a:pt x="4966298" y="1197237"/>
                </a:moveTo>
                <a:cubicBezTo>
                  <a:pt x="4949168" y="1189668"/>
                  <a:pt x="4928707" y="1157310"/>
                  <a:pt x="4915120" y="1170818"/>
                </a:cubicBezTo>
                <a:cubicBezTo>
                  <a:pt x="4927739" y="1177821"/>
                  <a:pt x="4925287" y="1187682"/>
                  <a:pt x="4936534" y="1194555"/>
                </a:cubicBezTo>
                <a:cubicBezTo>
                  <a:pt x="4945407" y="1188482"/>
                  <a:pt x="4956396" y="1198096"/>
                  <a:pt x="4966298" y="1197237"/>
                </a:cubicBezTo>
                <a:close/>
                <a:moveTo>
                  <a:pt x="649510" y="10970362"/>
                </a:moveTo>
                <a:cubicBezTo>
                  <a:pt x="608677" y="10983129"/>
                  <a:pt x="620201" y="11035620"/>
                  <a:pt x="601128" y="11047573"/>
                </a:cubicBezTo>
                <a:cubicBezTo>
                  <a:pt x="568676" y="11032761"/>
                  <a:pt x="538111" y="10988921"/>
                  <a:pt x="531753" y="10962412"/>
                </a:cubicBezTo>
                <a:cubicBezTo>
                  <a:pt x="551380" y="10957813"/>
                  <a:pt x="570921" y="10927580"/>
                  <a:pt x="590951" y="10911309"/>
                </a:cubicBezTo>
                <a:cubicBezTo>
                  <a:pt x="609312" y="10936485"/>
                  <a:pt x="642881" y="10942311"/>
                  <a:pt x="649510" y="10970362"/>
                </a:cubicBezTo>
                <a:close/>
                <a:moveTo>
                  <a:pt x="2849791" y="5992803"/>
                </a:moveTo>
                <a:cubicBezTo>
                  <a:pt x="2849516" y="5962175"/>
                  <a:pt x="2840714" y="5936835"/>
                  <a:pt x="2829790" y="5911989"/>
                </a:cubicBezTo>
                <a:cubicBezTo>
                  <a:pt x="2826174" y="5918018"/>
                  <a:pt x="2836279" y="5929632"/>
                  <a:pt x="2825178" y="5929971"/>
                </a:cubicBezTo>
                <a:cubicBezTo>
                  <a:pt x="2822834" y="5905102"/>
                  <a:pt x="2814438" y="5884232"/>
                  <a:pt x="2809444" y="5861052"/>
                </a:cubicBezTo>
                <a:cubicBezTo>
                  <a:pt x="2799094" y="5860769"/>
                  <a:pt x="2788522" y="5859911"/>
                  <a:pt x="2787265" y="5874609"/>
                </a:cubicBezTo>
                <a:cubicBezTo>
                  <a:pt x="2805467" y="5888372"/>
                  <a:pt x="2807190" y="5912490"/>
                  <a:pt x="2817042" y="5931143"/>
                </a:cubicBezTo>
                <a:lnTo>
                  <a:pt x="2815278" y="5938474"/>
                </a:lnTo>
                <a:lnTo>
                  <a:pt x="2815241" y="5938451"/>
                </a:lnTo>
                <a:lnTo>
                  <a:pt x="2815269" y="5938508"/>
                </a:lnTo>
                <a:lnTo>
                  <a:pt x="2812558" y="5949778"/>
                </a:lnTo>
                <a:cubicBezTo>
                  <a:pt x="2813726" y="5956967"/>
                  <a:pt x="2817321" y="5963918"/>
                  <a:pt x="2822633" y="5966980"/>
                </a:cubicBezTo>
                <a:cubicBezTo>
                  <a:pt x="2826180" y="5959491"/>
                  <a:pt x="2824315" y="5955092"/>
                  <a:pt x="2821572" y="5951198"/>
                </a:cubicBezTo>
                <a:lnTo>
                  <a:pt x="2815269" y="5938508"/>
                </a:lnTo>
                <a:lnTo>
                  <a:pt x="2815278" y="5938474"/>
                </a:lnTo>
                <a:lnTo>
                  <a:pt x="2830494" y="5948281"/>
                </a:lnTo>
                <a:cubicBezTo>
                  <a:pt x="2840083" y="5961433"/>
                  <a:pt x="2836139" y="5982482"/>
                  <a:pt x="2849791" y="5992803"/>
                </a:cubicBezTo>
                <a:close/>
                <a:moveTo>
                  <a:pt x="2906531" y="5864386"/>
                </a:moveTo>
                <a:cubicBezTo>
                  <a:pt x="2902877" y="5848948"/>
                  <a:pt x="2907176" y="5828443"/>
                  <a:pt x="2887748" y="5821766"/>
                </a:cubicBezTo>
                <a:cubicBezTo>
                  <a:pt x="2890651" y="5837826"/>
                  <a:pt x="2893378" y="5854284"/>
                  <a:pt x="2906531" y="5864386"/>
                </a:cubicBezTo>
                <a:close/>
                <a:moveTo>
                  <a:pt x="3290793" y="4996789"/>
                </a:moveTo>
                <a:cubicBezTo>
                  <a:pt x="3278624" y="4995217"/>
                  <a:pt x="3283515" y="4987383"/>
                  <a:pt x="3273643" y="4984925"/>
                </a:cubicBezTo>
                <a:cubicBezTo>
                  <a:pt x="3266233" y="4993070"/>
                  <a:pt x="3286852" y="5012178"/>
                  <a:pt x="3290793" y="4996789"/>
                </a:cubicBezTo>
                <a:close/>
                <a:moveTo>
                  <a:pt x="855628" y="10510437"/>
                </a:moveTo>
                <a:cubicBezTo>
                  <a:pt x="835407" y="10503436"/>
                  <a:pt x="813157" y="10456879"/>
                  <a:pt x="838467" y="10440517"/>
                </a:cubicBezTo>
                <a:cubicBezTo>
                  <a:pt x="861652" y="10448345"/>
                  <a:pt x="869612" y="10489555"/>
                  <a:pt x="855628" y="10510437"/>
                </a:cubicBezTo>
                <a:close/>
                <a:moveTo>
                  <a:pt x="3066491" y="5513065"/>
                </a:moveTo>
                <a:cubicBezTo>
                  <a:pt x="3058695" y="5509145"/>
                  <a:pt x="3053524" y="5511143"/>
                  <a:pt x="3050802" y="5519459"/>
                </a:cubicBezTo>
                <a:lnTo>
                  <a:pt x="3061564" y="5524215"/>
                </a:lnTo>
                <a:close/>
                <a:moveTo>
                  <a:pt x="4520133" y="2225055"/>
                </a:moveTo>
                <a:cubicBezTo>
                  <a:pt x="4509462" y="2172251"/>
                  <a:pt x="4522905" y="2105200"/>
                  <a:pt x="4442812" y="2063944"/>
                </a:cubicBezTo>
                <a:cubicBezTo>
                  <a:pt x="4408735" y="2131008"/>
                  <a:pt x="4396832" y="2197713"/>
                  <a:pt x="4408642" y="2264358"/>
                </a:cubicBezTo>
                <a:cubicBezTo>
                  <a:pt x="4445720" y="2252387"/>
                  <a:pt x="4483102" y="2240104"/>
                  <a:pt x="4520133" y="2225055"/>
                </a:cubicBezTo>
                <a:close/>
                <a:moveTo>
                  <a:pt x="1513105" y="9031777"/>
                </a:moveTo>
                <a:cubicBezTo>
                  <a:pt x="1504026" y="9025387"/>
                  <a:pt x="1506433" y="9014552"/>
                  <a:pt x="1494881" y="9009447"/>
                </a:cubicBezTo>
                <a:cubicBezTo>
                  <a:pt x="1487787" y="9020115"/>
                  <a:pt x="1503657" y="9038074"/>
                  <a:pt x="1513105" y="9031777"/>
                </a:cubicBezTo>
                <a:close/>
                <a:moveTo>
                  <a:pt x="487817" y="11365847"/>
                </a:moveTo>
                <a:cubicBezTo>
                  <a:pt x="474613" y="11346203"/>
                  <a:pt x="471581" y="11306768"/>
                  <a:pt x="443948" y="11299321"/>
                </a:cubicBezTo>
                <a:cubicBezTo>
                  <a:pt x="455208" y="11319058"/>
                  <a:pt x="457843" y="11358317"/>
                  <a:pt x="487817" y="11365847"/>
                </a:cubicBezTo>
                <a:close/>
                <a:moveTo>
                  <a:pt x="3036236" y="5602024"/>
                </a:moveTo>
                <a:cubicBezTo>
                  <a:pt x="3040283" y="5592866"/>
                  <a:pt x="3034038" y="5572497"/>
                  <a:pt x="3024587" y="5578791"/>
                </a:cubicBezTo>
                <a:cubicBezTo>
                  <a:pt x="3030401" y="5586119"/>
                  <a:pt x="3023176" y="5598157"/>
                  <a:pt x="3036236" y="5602024"/>
                </a:cubicBezTo>
                <a:close/>
                <a:moveTo>
                  <a:pt x="3146023" y="5353549"/>
                </a:moveTo>
                <a:cubicBezTo>
                  <a:pt x="3151431" y="5340232"/>
                  <a:pt x="3140752" y="5333134"/>
                  <a:pt x="3126625" y="5327368"/>
                </a:cubicBezTo>
                <a:cubicBezTo>
                  <a:pt x="3118345" y="5341795"/>
                  <a:pt x="3139764" y="5345072"/>
                  <a:pt x="3146023" y="5353549"/>
                </a:cubicBezTo>
                <a:close/>
                <a:moveTo>
                  <a:pt x="3281850" y="5046141"/>
                </a:moveTo>
                <a:cubicBezTo>
                  <a:pt x="3269719" y="5025075"/>
                  <a:pt x="3256268" y="4988667"/>
                  <a:pt x="3230065" y="4983279"/>
                </a:cubicBezTo>
                <a:cubicBezTo>
                  <a:pt x="3244669" y="5003058"/>
                  <a:pt x="3257195" y="5040482"/>
                  <a:pt x="3281850" y="5046141"/>
                </a:cubicBezTo>
                <a:close/>
                <a:moveTo>
                  <a:pt x="5240141" y="618318"/>
                </a:moveTo>
                <a:cubicBezTo>
                  <a:pt x="5240737" y="616301"/>
                  <a:pt x="5240273" y="614416"/>
                  <a:pt x="5237403" y="612908"/>
                </a:cubicBezTo>
                <a:cubicBezTo>
                  <a:pt x="5233518" y="617432"/>
                  <a:pt x="5234249" y="621115"/>
                  <a:pt x="5236517" y="624518"/>
                </a:cubicBezTo>
                <a:cubicBezTo>
                  <a:pt x="5237888" y="622483"/>
                  <a:pt x="5239544" y="620335"/>
                  <a:pt x="5240141" y="618318"/>
                </a:cubicBezTo>
                <a:close/>
                <a:moveTo>
                  <a:pt x="5101352" y="936053"/>
                </a:moveTo>
                <a:cubicBezTo>
                  <a:pt x="5100696" y="930010"/>
                  <a:pt x="5091996" y="922809"/>
                  <a:pt x="5086817" y="929152"/>
                </a:cubicBezTo>
                <a:cubicBezTo>
                  <a:pt x="5091498" y="933617"/>
                  <a:pt x="5079157" y="941110"/>
                  <a:pt x="5086933" y="945026"/>
                </a:cubicBezTo>
                <a:cubicBezTo>
                  <a:pt x="5091622" y="940865"/>
                  <a:pt x="5097496" y="945857"/>
                  <a:pt x="5101352" y="936053"/>
                </a:cubicBezTo>
                <a:close/>
                <a:moveTo>
                  <a:pt x="1892396" y="8204596"/>
                </a:moveTo>
                <a:cubicBezTo>
                  <a:pt x="1876713" y="8190526"/>
                  <a:pt x="1861205" y="8176058"/>
                  <a:pt x="1846447" y="8160971"/>
                </a:cubicBezTo>
                <a:cubicBezTo>
                  <a:pt x="1838882" y="8178094"/>
                  <a:pt x="1864623" y="8182328"/>
                  <a:pt x="1863551" y="8196609"/>
                </a:cubicBezTo>
                <a:cubicBezTo>
                  <a:pt x="1846571" y="8196247"/>
                  <a:pt x="1842346" y="8185337"/>
                  <a:pt x="1829204" y="8199996"/>
                </a:cubicBezTo>
                <a:cubicBezTo>
                  <a:pt x="1852344" y="8206889"/>
                  <a:pt x="1874992" y="8211660"/>
                  <a:pt x="1892396" y="8204596"/>
                </a:cubicBezTo>
                <a:close/>
                <a:moveTo>
                  <a:pt x="5064452" y="1028261"/>
                </a:moveTo>
                <a:cubicBezTo>
                  <a:pt x="5063866" y="1023204"/>
                  <a:pt x="5057892" y="1018645"/>
                  <a:pt x="5051562" y="1014889"/>
                </a:cubicBezTo>
                <a:cubicBezTo>
                  <a:pt x="5045694" y="1022852"/>
                  <a:pt x="5037367" y="1032127"/>
                  <a:pt x="5045916" y="1038303"/>
                </a:cubicBezTo>
                <a:cubicBezTo>
                  <a:pt x="5052447" y="1037350"/>
                  <a:pt x="5057667" y="1027662"/>
                  <a:pt x="5064452" y="1028261"/>
                </a:cubicBezTo>
                <a:close/>
                <a:moveTo>
                  <a:pt x="4361905" y="2620412"/>
                </a:moveTo>
                <a:cubicBezTo>
                  <a:pt x="4357913" y="2609230"/>
                  <a:pt x="4339376" y="2602538"/>
                  <a:pt x="4329921" y="2592886"/>
                </a:cubicBezTo>
                <a:cubicBezTo>
                  <a:pt x="4311447" y="2610221"/>
                  <a:pt x="4353253" y="2631358"/>
                  <a:pt x="4361905" y="2620412"/>
                </a:cubicBezTo>
                <a:close/>
                <a:moveTo>
                  <a:pt x="715631" y="10879142"/>
                </a:moveTo>
                <a:cubicBezTo>
                  <a:pt x="716267" y="10874743"/>
                  <a:pt x="714867" y="10869029"/>
                  <a:pt x="713260" y="10864053"/>
                </a:cubicBezTo>
                <a:cubicBezTo>
                  <a:pt x="707017" y="10871723"/>
                  <a:pt x="703290" y="10879081"/>
                  <a:pt x="705788" y="10886347"/>
                </a:cubicBezTo>
                <a:cubicBezTo>
                  <a:pt x="712323" y="10886628"/>
                  <a:pt x="714995" y="10883542"/>
                  <a:pt x="715631" y="10879142"/>
                </a:cubicBezTo>
                <a:close/>
                <a:moveTo>
                  <a:pt x="2961439" y="5800462"/>
                </a:moveTo>
                <a:cubicBezTo>
                  <a:pt x="2956736" y="5791711"/>
                  <a:pt x="2942853" y="5795111"/>
                  <a:pt x="2938265" y="5801186"/>
                </a:cubicBezTo>
                <a:cubicBezTo>
                  <a:pt x="2946447" y="5800988"/>
                  <a:pt x="2961462" y="5813343"/>
                  <a:pt x="2961439" y="5800462"/>
                </a:cubicBezTo>
                <a:close/>
                <a:moveTo>
                  <a:pt x="2500659" y="6843679"/>
                </a:moveTo>
                <a:cubicBezTo>
                  <a:pt x="2497098" y="6850659"/>
                  <a:pt x="2479529" y="6866656"/>
                  <a:pt x="2470904" y="6869973"/>
                </a:cubicBezTo>
                <a:cubicBezTo>
                  <a:pt x="2442777" y="6881780"/>
                  <a:pt x="2388066" y="6845727"/>
                  <a:pt x="2347061" y="6826184"/>
                </a:cubicBezTo>
                <a:cubicBezTo>
                  <a:pt x="2297671" y="6802935"/>
                  <a:pt x="2253712" y="6786838"/>
                  <a:pt x="2223728" y="6765037"/>
                </a:cubicBezTo>
                <a:cubicBezTo>
                  <a:pt x="2215534" y="6753338"/>
                  <a:pt x="2210775" y="6771669"/>
                  <a:pt x="2203076" y="6762089"/>
                </a:cubicBezTo>
                <a:cubicBezTo>
                  <a:pt x="2191206" y="6739262"/>
                  <a:pt x="2177052" y="6721604"/>
                  <a:pt x="2188135" y="6700841"/>
                </a:cubicBezTo>
                <a:cubicBezTo>
                  <a:pt x="2219804" y="6642129"/>
                  <a:pt x="2283175" y="6707193"/>
                  <a:pt x="2332038" y="6719754"/>
                </a:cubicBezTo>
                <a:cubicBezTo>
                  <a:pt x="2352065" y="6698191"/>
                  <a:pt x="2321507" y="6676611"/>
                  <a:pt x="2311586" y="6653695"/>
                </a:cubicBezTo>
                <a:cubicBezTo>
                  <a:pt x="2300147" y="6627732"/>
                  <a:pt x="2284967" y="6561626"/>
                  <a:pt x="2329114" y="6545968"/>
                </a:cubicBezTo>
                <a:cubicBezTo>
                  <a:pt x="2349592" y="6549313"/>
                  <a:pt x="2366717" y="6567809"/>
                  <a:pt x="2378682" y="6580699"/>
                </a:cubicBezTo>
                <a:cubicBezTo>
                  <a:pt x="2438906" y="6645324"/>
                  <a:pt x="2469565" y="6728249"/>
                  <a:pt x="2507651" y="6795447"/>
                </a:cubicBezTo>
                <a:cubicBezTo>
                  <a:pt x="2493787" y="6807379"/>
                  <a:pt x="2509107" y="6828880"/>
                  <a:pt x="2500659" y="6843679"/>
                </a:cubicBezTo>
                <a:close/>
                <a:moveTo>
                  <a:pt x="5236245" y="656081"/>
                </a:moveTo>
                <a:cubicBezTo>
                  <a:pt x="5234194" y="653254"/>
                  <a:pt x="5234389" y="638939"/>
                  <a:pt x="5225889" y="644304"/>
                </a:cubicBezTo>
                <a:cubicBezTo>
                  <a:pt x="5229301" y="647252"/>
                  <a:pt x="5229106" y="661567"/>
                  <a:pt x="5236245" y="656081"/>
                </a:cubicBezTo>
                <a:close/>
                <a:moveTo>
                  <a:pt x="5025846" y="1132980"/>
                </a:moveTo>
                <a:cubicBezTo>
                  <a:pt x="5022035" y="1126539"/>
                  <a:pt x="5024230" y="1119422"/>
                  <a:pt x="5016182" y="1113963"/>
                </a:cubicBezTo>
                <a:cubicBezTo>
                  <a:pt x="5009084" y="1120341"/>
                  <a:pt x="5016446" y="1135962"/>
                  <a:pt x="5025846" y="1132980"/>
                </a:cubicBezTo>
                <a:close/>
                <a:moveTo>
                  <a:pt x="2101987" y="7754162"/>
                </a:moveTo>
                <a:cubicBezTo>
                  <a:pt x="2105748" y="7750995"/>
                  <a:pt x="2106987" y="7746724"/>
                  <a:pt x="2102585" y="7743961"/>
                </a:cubicBezTo>
                <a:cubicBezTo>
                  <a:pt x="2100091" y="7751413"/>
                  <a:pt x="2086973" y="7748573"/>
                  <a:pt x="2086250" y="7757741"/>
                </a:cubicBezTo>
                <a:cubicBezTo>
                  <a:pt x="2091941" y="7759393"/>
                  <a:pt x="2098225" y="7757330"/>
                  <a:pt x="2101987" y="7754162"/>
                </a:cubicBezTo>
                <a:close/>
                <a:moveTo>
                  <a:pt x="3660412" y="4227320"/>
                </a:moveTo>
                <a:cubicBezTo>
                  <a:pt x="3645910" y="4225114"/>
                  <a:pt x="3644045" y="4226817"/>
                  <a:pt x="3642359" y="4239499"/>
                </a:cubicBezTo>
                <a:cubicBezTo>
                  <a:pt x="3632574" y="4236479"/>
                  <a:pt x="3629672" y="4224194"/>
                  <a:pt x="3632752" y="4214223"/>
                </a:cubicBezTo>
                <a:cubicBezTo>
                  <a:pt x="3638285" y="4213657"/>
                  <a:pt x="3643820" y="4213088"/>
                  <a:pt x="3648946" y="4212396"/>
                </a:cubicBezTo>
                <a:cubicBezTo>
                  <a:pt x="3650481" y="4198754"/>
                  <a:pt x="3641656" y="4188292"/>
                  <a:pt x="3646028" y="4182812"/>
                </a:cubicBezTo>
                <a:cubicBezTo>
                  <a:pt x="3658687" y="4188091"/>
                  <a:pt x="3663168" y="4214061"/>
                  <a:pt x="3660412" y="4227320"/>
                </a:cubicBezTo>
                <a:close/>
                <a:moveTo>
                  <a:pt x="5036406" y="1113384"/>
                </a:moveTo>
                <a:cubicBezTo>
                  <a:pt x="5033308" y="1109637"/>
                  <a:pt x="5037583" y="1105342"/>
                  <a:pt x="5036825" y="1101677"/>
                </a:cubicBezTo>
                <a:cubicBezTo>
                  <a:pt x="5026658" y="1096709"/>
                  <a:pt x="5027474" y="1085177"/>
                  <a:pt x="5016834" y="1086660"/>
                </a:cubicBezTo>
                <a:cubicBezTo>
                  <a:pt x="5012559" y="1090955"/>
                  <a:pt x="5015260" y="1094527"/>
                  <a:pt x="5011957" y="1098776"/>
                </a:cubicBezTo>
                <a:cubicBezTo>
                  <a:pt x="5030054" y="1094404"/>
                  <a:pt x="5022860" y="1119292"/>
                  <a:pt x="5036406" y="1113384"/>
                </a:cubicBezTo>
                <a:close/>
                <a:moveTo>
                  <a:pt x="5165397" y="823476"/>
                </a:moveTo>
                <a:cubicBezTo>
                  <a:pt x="5162105" y="820111"/>
                  <a:pt x="5164048" y="815715"/>
                  <a:pt x="5161156" y="812527"/>
                </a:cubicBezTo>
                <a:cubicBezTo>
                  <a:pt x="5159520" y="815147"/>
                  <a:pt x="5157484" y="817591"/>
                  <a:pt x="5155849" y="820212"/>
                </a:cubicBezTo>
                <a:cubicBezTo>
                  <a:pt x="5158870" y="822025"/>
                  <a:pt x="5162785" y="826142"/>
                  <a:pt x="5165397" y="823476"/>
                </a:cubicBezTo>
                <a:close/>
                <a:moveTo>
                  <a:pt x="3118592" y="5456605"/>
                </a:moveTo>
                <a:cubicBezTo>
                  <a:pt x="3108465" y="5440709"/>
                  <a:pt x="3105456" y="5422719"/>
                  <a:pt x="3096302" y="5406777"/>
                </a:cubicBezTo>
                <a:cubicBezTo>
                  <a:pt x="3045444" y="5395729"/>
                  <a:pt x="3032709" y="5345840"/>
                  <a:pt x="2986555" y="5323067"/>
                </a:cubicBezTo>
                <a:cubicBezTo>
                  <a:pt x="2960256" y="5331911"/>
                  <a:pt x="2939031" y="5352993"/>
                  <a:pt x="2912286" y="5360690"/>
                </a:cubicBezTo>
                <a:cubicBezTo>
                  <a:pt x="2927979" y="5390945"/>
                  <a:pt x="2926213" y="5427288"/>
                  <a:pt x="2924448" y="5463631"/>
                </a:cubicBezTo>
                <a:cubicBezTo>
                  <a:pt x="2952102" y="5482989"/>
                  <a:pt x="2962696" y="5508610"/>
                  <a:pt x="2994548" y="5526015"/>
                </a:cubicBezTo>
                <a:cubicBezTo>
                  <a:pt x="3035095" y="5501097"/>
                  <a:pt x="3082721" y="5493584"/>
                  <a:pt x="3118592" y="5456605"/>
                </a:cubicBezTo>
                <a:close/>
                <a:moveTo>
                  <a:pt x="3915849" y="3653696"/>
                </a:moveTo>
                <a:cubicBezTo>
                  <a:pt x="3893607" y="3661963"/>
                  <a:pt x="3866622" y="3701461"/>
                  <a:pt x="3860976" y="3726105"/>
                </a:cubicBezTo>
                <a:cubicBezTo>
                  <a:pt x="3879548" y="3702410"/>
                  <a:pt x="3903244" y="3691932"/>
                  <a:pt x="3915849" y="3653696"/>
                </a:cubicBezTo>
                <a:close/>
                <a:moveTo>
                  <a:pt x="5214207" y="716611"/>
                </a:moveTo>
                <a:cubicBezTo>
                  <a:pt x="5205342" y="707437"/>
                  <a:pt x="5197115" y="687071"/>
                  <a:pt x="5185171" y="707606"/>
                </a:cubicBezTo>
                <a:cubicBezTo>
                  <a:pt x="5198890" y="703630"/>
                  <a:pt x="5203608" y="724356"/>
                  <a:pt x="5214207" y="716611"/>
                </a:cubicBezTo>
                <a:close/>
                <a:moveTo>
                  <a:pt x="750238" y="10820196"/>
                </a:moveTo>
                <a:cubicBezTo>
                  <a:pt x="749110" y="10813061"/>
                  <a:pt x="745242" y="10805665"/>
                  <a:pt x="735548" y="10798537"/>
                </a:cubicBezTo>
                <a:cubicBezTo>
                  <a:pt x="718655" y="10803397"/>
                  <a:pt x="744919" y="10826851"/>
                  <a:pt x="750238" y="10820196"/>
                </a:cubicBezTo>
                <a:close/>
                <a:moveTo>
                  <a:pt x="2912965" y="5926336"/>
                </a:moveTo>
                <a:cubicBezTo>
                  <a:pt x="2913287" y="5908364"/>
                  <a:pt x="2906584" y="5894439"/>
                  <a:pt x="2898157" y="5881183"/>
                </a:cubicBezTo>
                <a:cubicBezTo>
                  <a:pt x="2904860" y="5895108"/>
                  <a:pt x="2892035" y="5920901"/>
                  <a:pt x="2912965" y="5926336"/>
                </a:cubicBezTo>
                <a:close/>
                <a:moveTo>
                  <a:pt x="1540125" y="9034197"/>
                </a:moveTo>
                <a:cubicBezTo>
                  <a:pt x="1529795" y="9022017"/>
                  <a:pt x="1527506" y="9006727"/>
                  <a:pt x="1509710" y="8997436"/>
                </a:cubicBezTo>
                <a:cubicBezTo>
                  <a:pt x="1506165" y="9013004"/>
                  <a:pt x="1525472" y="9045810"/>
                  <a:pt x="1540125" y="9034197"/>
                </a:cubicBezTo>
                <a:close/>
                <a:moveTo>
                  <a:pt x="5255158" y="630354"/>
                </a:moveTo>
                <a:cubicBezTo>
                  <a:pt x="5251784" y="628383"/>
                  <a:pt x="5248371" y="625435"/>
                  <a:pt x="5245176" y="623063"/>
                </a:cubicBezTo>
                <a:cubicBezTo>
                  <a:pt x="5239871" y="630800"/>
                  <a:pt x="5243797" y="636855"/>
                  <a:pt x="5245613" y="643418"/>
                </a:cubicBezTo>
                <a:cubicBezTo>
                  <a:pt x="5248748" y="639523"/>
                  <a:pt x="5252239" y="634824"/>
                  <a:pt x="5255158" y="630354"/>
                </a:cubicBezTo>
                <a:close/>
                <a:moveTo>
                  <a:pt x="1091534" y="10053737"/>
                </a:moveTo>
                <a:cubicBezTo>
                  <a:pt x="1083979" y="10070486"/>
                  <a:pt x="1052263" y="10076491"/>
                  <a:pt x="1049111" y="10097262"/>
                </a:cubicBezTo>
                <a:cubicBezTo>
                  <a:pt x="1034005" y="10084391"/>
                  <a:pt x="1030382" y="10103285"/>
                  <a:pt x="1015082" y="10107965"/>
                </a:cubicBezTo>
                <a:cubicBezTo>
                  <a:pt x="1010162" y="10106268"/>
                  <a:pt x="1013119" y="10094229"/>
                  <a:pt x="1006745" y="10094748"/>
                </a:cubicBezTo>
                <a:cubicBezTo>
                  <a:pt x="1032698" y="10072375"/>
                  <a:pt x="1051625" y="10044512"/>
                  <a:pt x="1089083" y="10032464"/>
                </a:cubicBezTo>
                <a:cubicBezTo>
                  <a:pt x="1093886" y="10041379"/>
                  <a:pt x="1094052" y="10048155"/>
                  <a:pt x="1091534" y="10053737"/>
                </a:cubicBezTo>
                <a:close/>
                <a:moveTo>
                  <a:pt x="3171267" y="5347093"/>
                </a:moveTo>
                <a:cubicBezTo>
                  <a:pt x="3164832" y="5339014"/>
                  <a:pt x="3159948" y="5314487"/>
                  <a:pt x="3142712" y="5321150"/>
                </a:cubicBezTo>
                <a:cubicBezTo>
                  <a:pt x="3149147" y="5329229"/>
                  <a:pt x="3154031" y="5353755"/>
                  <a:pt x="3171267" y="5347093"/>
                </a:cubicBezTo>
                <a:close/>
                <a:moveTo>
                  <a:pt x="600226" y="11167417"/>
                </a:moveTo>
                <a:cubicBezTo>
                  <a:pt x="574138" y="11200629"/>
                  <a:pt x="559710" y="11233282"/>
                  <a:pt x="521739" y="11266480"/>
                </a:cubicBezTo>
                <a:cubicBezTo>
                  <a:pt x="502632" y="11253755"/>
                  <a:pt x="467304" y="11235765"/>
                  <a:pt x="459704" y="11210989"/>
                </a:cubicBezTo>
                <a:cubicBezTo>
                  <a:pt x="484752" y="11188740"/>
                  <a:pt x="526786" y="11154957"/>
                  <a:pt x="548666" y="11115126"/>
                </a:cubicBezTo>
                <a:cubicBezTo>
                  <a:pt x="564781" y="11134621"/>
                  <a:pt x="595365" y="11142899"/>
                  <a:pt x="600226" y="11167417"/>
                </a:cubicBezTo>
                <a:close/>
                <a:moveTo>
                  <a:pt x="4523798" y="2288078"/>
                </a:moveTo>
                <a:cubicBezTo>
                  <a:pt x="4528439" y="2279166"/>
                  <a:pt x="4530151" y="2270401"/>
                  <a:pt x="4527176" y="2262209"/>
                </a:cubicBezTo>
                <a:cubicBezTo>
                  <a:pt x="4489149" y="2272654"/>
                  <a:pt x="4470263" y="2325918"/>
                  <a:pt x="4431309" y="2336069"/>
                </a:cubicBezTo>
                <a:cubicBezTo>
                  <a:pt x="4430817" y="2344084"/>
                  <a:pt x="4442034" y="2352533"/>
                  <a:pt x="4450476" y="2360717"/>
                </a:cubicBezTo>
                <a:cubicBezTo>
                  <a:pt x="4469602" y="2342865"/>
                  <a:pt x="4509877" y="2314812"/>
                  <a:pt x="4523798" y="2288078"/>
                </a:cubicBezTo>
                <a:close/>
                <a:moveTo>
                  <a:pt x="5064670" y="1064461"/>
                </a:moveTo>
                <a:cubicBezTo>
                  <a:pt x="5065522" y="1062799"/>
                  <a:pt x="5065848" y="1061263"/>
                  <a:pt x="5064541" y="1059966"/>
                </a:cubicBezTo>
                <a:cubicBezTo>
                  <a:pt x="5057062" y="1066257"/>
                  <a:pt x="5057487" y="1052532"/>
                  <a:pt x="5052198" y="1050674"/>
                </a:cubicBezTo>
                <a:cubicBezTo>
                  <a:pt x="5045937" y="1058463"/>
                  <a:pt x="5053878" y="1063891"/>
                  <a:pt x="5061641" y="1069720"/>
                </a:cubicBezTo>
                <a:cubicBezTo>
                  <a:pt x="5062439" y="1067913"/>
                  <a:pt x="5063818" y="1066124"/>
                  <a:pt x="5064670" y="1064461"/>
                </a:cubicBezTo>
                <a:close/>
                <a:moveTo>
                  <a:pt x="5072573" y="1048702"/>
                </a:moveTo>
                <a:cubicBezTo>
                  <a:pt x="5073694" y="1045898"/>
                  <a:pt x="5073544" y="1043313"/>
                  <a:pt x="5070950" y="1041207"/>
                </a:cubicBezTo>
                <a:cubicBezTo>
                  <a:pt x="5065969" y="1047163"/>
                  <a:pt x="5061381" y="1053292"/>
                  <a:pt x="5066569" y="1057504"/>
                </a:cubicBezTo>
                <a:cubicBezTo>
                  <a:pt x="5069060" y="1054526"/>
                  <a:pt x="5071452" y="1051505"/>
                  <a:pt x="5072573" y="1048702"/>
                </a:cubicBezTo>
                <a:close/>
                <a:moveTo>
                  <a:pt x="1597356" y="8917129"/>
                </a:moveTo>
                <a:cubicBezTo>
                  <a:pt x="1591320" y="8931999"/>
                  <a:pt x="1584514" y="8942832"/>
                  <a:pt x="1571793" y="8941505"/>
                </a:cubicBezTo>
                <a:cubicBezTo>
                  <a:pt x="1553935" y="8921685"/>
                  <a:pt x="1581666" y="8910554"/>
                  <a:pt x="1586692" y="8897028"/>
                </a:cubicBezTo>
                <a:cubicBezTo>
                  <a:pt x="1607728" y="8846193"/>
                  <a:pt x="1613375" y="8769948"/>
                  <a:pt x="1609500" y="8719560"/>
                </a:cubicBezTo>
                <a:cubicBezTo>
                  <a:pt x="1607630" y="8695826"/>
                  <a:pt x="1590170" y="8676182"/>
                  <a:pt x="1604645" y="8656331"/>
                </a:cubicBezTo>
                <a:cubicBezTo>
                  <a:pt x="1638737" y="8715776"/>
                  <a:pt x="1619046" y="8795837"/>
                  <a:pt x="1618299" y="8868521"/>
                </a:cubicBezTo>
                <a:cubicBezTo>
                  <a:pt x="1608657" y="8883349"/>
                  <a:pt x="1603392" y="8902258"/>
                  <a:pt x="1597356" y="8917129"/>
                </a:cubicBezTo>
                <a:close/>
                <a:moveTo>
                  <a:pt x="5100055" y="990621"/>
                </a:moveTo>
                <a:cubicBezTo>
                  <a:pt x="5106479" y="977157"/>
                  <a:pt x="5089333" y="972937"/>
                  <a:pt x="5085404" y="967845"/>
                </a:cubicBezTo>
                <a:cubicBezTo>
                  <a:pt x="5075890" y="977547"/>
                  <a:pt x="5092150" y="983772"/>
                  <a:pt x="5100055" y="990621"/>
                </a:cubicBezTo>
                <a:close/>
                <a:moveTo>
                  <a:pt x="5140757" y="898582"/>
                </a:moveTo>
                <a:cubicBezTo>
                  <a:pt x="5135061" y="892249"/>
                  <a:pt x="5118268" y="880058"/>
                  <a:pt x="5111894" y="884875"/>
                </a:cubicBezTo>
                <a:cubicBezTo>
                  <a:pt x="5119740" y="891681"/>
                  <a:pt x="5123369" y="899486"/>
                  <a:pt x="5135080" y="906091"/>
                </a:cubicBezTo>
                <a:cubicBezTo>
                  <a:pt x="5136885" y="903073"/>
                  <a:pt x="5138909" y="900628"/>
                  <a:pt x="5140757" y="898582"/>
                </a:cubicBezTo>
                <a:close/>
                <a:moveTo>
                  <a:pt x="5289814" y="561611"/>
                </a:moveTo>
                <a:cubicBezTo>
                  <a:pt x="5289912" y="552612"/>
                  <a:pt x="5279806" y="543436"/>
                  <a:pt x="5274451" y="542493"/>
                </a:cubicBezTo>
                <a:cubicBezTo>
                  <a:pt x="5271141" y="546718"/>
                  <a:pt x="5269389" y="550683"/>
                  <a:pt x="5269597" y="554567"/>
                </a:cubicBezTo>
                <a:cubicBezTo>
                  <a:pt x="5279729" y="556674"/>
                  <a:pt x="5284312" y="561543"/>
                  <a:pt x="5285761" y="570241"/>
                </a:cubicBezTo>
                <a:cubicBezTo>
                  <a:pt x="5288615" y="567591"/>
                  <a:pt x="5289782" y="564611"/>
                  <a:pt x="5289814" y="561611"/>
                </a:cubicBezTo>
                <a:close/>
                <a:moveTo>
                  <a:pt x="3060317" y="5607904"/>
                </a:moveTo>
                <a:cubicBezTo>
                  <a:pt x="3062747" y="5589465"/>
                  <a:pt x="3052538" y="5575911"/>
                  <a:pt x="3040429" y="5563422"/>
                </a:cubicBezTo>
                <a:cubicBezTo>
                  <a:pt x="3040297" y="5580973"/>
                  <a:pt x="3042639" y="5597237"/>
                  <a:pt x="3060317" y="5607904"/>
                </a:cubicBezTo>
                <a:close/>
                <a:moveTo>
                  <a:pt x="3310681" y="5041271"/>
                </a:moveTo>
                <a:cubicBezTo>
                  <a:pt x="3292242" y="5026935"/>
                  <a:pt x="3282596" y="5008870"/>
                  <a:pt x="3264731" y="4994315"/>
                </a:cubicBezTo>
                <a:cubicBezTo>
                  <a:pt x="3263368" y="5014650"/>
                  <a:pt x="3290020" y="5057841"/>
                  <a:pt x="3310681" y="5041271"/>
                </a:cubicBezTo>
                <a:close/>
                <a:moveTo>
                  <a:pt x="4835619" y="1591963"/>
                </a:moveTo>
                <a:cubicBezTo>
                  <a:pt x="4834194" y="1590316"/>
                  <a:pt x="4826723" y="1578345"/>
                  <a:pt x="4822743" y="1586394"/>
                </a:cubicBezTo>
                <a:cubicBezTo>
                  <a:pt x="4830205" y="1585702"/>
                  <a:pt x="4829422" y="1600777"/>
                  <a:pt x="4835619" y="1591963"/>
                </a:cubicBezTo>
                <a:close/>
                <a:moveTo>
                  <a:pt x="4993977" y="1233736"/>
                </a:moveTo>
                <a:cubicBezTo>
                  <a:pt x="4985037" y="1230262"/>
                  <a:pt x="4984639" y="1230086"/>
                  <a:pt x="4979005" y="1222362"/>
                </a:cubicBezTo>
                <a:cubicBezTo>
                  <a:pt x="4969511" y="1227684"/>
                  <a:pt x="4991747" y="1244171"/>
                  <a:pt x="4993977" y="1233736"/>
                </a:cubicBezTo>
                <a:close/>
                <a:moveTo>
                  <a:pt x="5327129" y="483861"/>
                </a:moveTo>
                <a:cubicBezTo>
                  <a:pt x="5318503" y="481012"/>
                  <a:pt x="5323320" y="475436"/>
                  <a:pt x="5316625" y="472478"/>
                </a:cubicBezTo>
                <a:cubicBezTo>
                  <a:pt x="5310016" y="476781"/>
                  <a:pt x="5325041" y="494977"/>
                  <a:pt x="5327129" y="483861"/>
                </a:cubicBezTo>
                <a:close/>
                <a:moveTo>
                  <a:pt x="5316842" y="508208"/>
                </a:moveTo>
                <a:cubicBezTo>
                  <a:pt x="5314366" y="504225"/>
                  <a:pt x="5312315" y="481167"/>
                  <a:pt x="5301536" y="492778"/>
                </a:cubicBezTo>
                <a:cubicBezTo>
                  <a:pt x="5301904" y="497274"/>
                  <a:pt x="5309446" y="512163"/>
                  <a:pt x="5316842" y="508208"/>
                </a:cubicBezTo>
                <a:close/>
                <a:moveTo>
                  <a:pt x="4830705" y="1612914"/>
                </a:moveTo>
                <a:cubicBezTo>
                  <a:pt x="4801977" y="1570368"/>
                  <a:pt x="4766554" y="1530731"/>
                  <a:pt x="4732733" y="1490285"/>
                </a:cubicBezTo>
                <a:cubicBezTo>
                  <a:pt x="4720447" y="1510699"/>
                  <a:pt x="4699709" y="1511352"/>
                  <a:pt x="4687663" y="1532710"/>
                </a:cubicBezTo>
                <a:cubicBezTo>
                  <a:pt x="4710968" y="1577641"/>
                  <a:pt x="4722245" y="1626639"/>
                  <a:pt x="4757668" y="1666275"/>
                </a:cubicBezTo>
                <a:cubicBezTo>
                  <a:pt x="4781539" y="1647939"/>
                  <a:pt x="4807030" y="1632809"/>
                  <a:pt x="4830705" y="1612914"/>
                </a:cubicBezTo>
                <a:close/>
                <a:moveTo>
                  <a:pt x="1005298" y="10272872"/>
                </a:moveTo>
                <a:cubicBezTo>
                  <a:pt x="1011710" y="10251234"/>
                  <a:pt x="1012000" y="10227724"/>
                  <a:pt x="1003557" y="10201662"/>
                </a:cubicBezTo>
                <a:cubicBezTo>
                  <a:pt x="973077" y="10109322"/>
                  <a:pt x="895946" y="10054811"/>
                  <a:pt x="781438" y="10081664"/>
                </a:cubicBezTo>
                <a:cubicBezTo>
                  <a:pt x="719464" y="10096093"/>
                  <a:pt x="689381" y="10142669"/>
                  <a:pt x="648442" y="10169719"/>
                </a:cubicBezTo>
                <a:cubicBezTo>
                  <a:pt x="637468" y="10176273"/>
                  <a:pt x="624542" y="10178640"/>
                  <a:pt x="614270" y="10183604"/>
                </a:cubicBezTo>
                <a:cubicBezTo>
                  <a:pt x="606291" y="10187681"/>
                  <a:pt x="584536" y="10188522"/>
                  <a:pt x="588152" y="10207225"/>
                </a:cubicBezTo>
                <a:cubicBezTo>
                  <a:pt x="603751" y="10216017"/>
                  <a:pt x="626763" y="10204803"/>
                  <a:pt x="643959" y="10198148"/>
                </a:cubicBezTo>
                <a:cubicBezTo>
                  <a:pt x="696742" y="10178707"/>
                  <a:pt x="767684" y="10148283"/>
                  <a:pt x="820246" y="10148701"/>
                </a:cubicBezTo>
                <a:cubicBezTo>
                  <a:pt x="819119" y="10157706"/>
                  <a:pt x="807423" y="10157289"/>
                  <a:pt x="812176" y="10171268"/>
                </a:cubicBezTo>
                <a:cubicBezTo>
                  <a:pt x="834043" y="10180930"/>
                  <a:pt x="832658" y="10213102"/>
                  <a:pt x="828554" y="10233146"/>
                </a:cubicBezTo>
                <a:cubicBezTo>
                  <a:pt x="846723" y="10246875"/>
                  <a:pt x="823683" y="10265679"/>
                  <a:pt x="843923" y="10277948"/>
                </a:cubicBezTo>
                <a:cubicBezTo>
                  <a:pt x="830527" y="10286758"/>
                  <a:pt x="841585" y="10298296"/>
                  <a:pt x="836538" y="10310795"/>
                </a:cubicBezTo>
                <a:cubicBezTo>
                  <a:pt x="746881" y="10320121"/>
                  <a:pt x="677823" y="10283905"/>
                  <a:pt x="599946" y="10291309"/>
                </a:cubicBezTo>
                <a:cubicBezTo>
                  <a:pt x="600889" y="10298853"/>
                  <a:pt x="601610" y="10305824"/>
                  <a:pt x="601934" y="10312619"/>
                </a:cubicBezTo>
                <a:cubicBezTo>
                  <a:pt x="694262" y="10294020"/>
                  <a:pt x="725731" y="10394876"/>
                  <a:pt x="816599" y="10394639"/>
                </a:cubicBezTo>
                <a:cubicBezTo>
                  <a:pt x="890917" y="10394215"/>
                  <a:pt x="913697" y="10357717"/>
                  <a:pt x="970307" y="10332840"/>
                </a:cubicBezTo>
                <a:cubicBezTo>
                  <a:pt x="986353" y="10314272"/>
                  <a:pt x="998886" y="10294508"/>
                  <a:pt x="1005298" y="10272872"/>
                </a:cubicBezTo>
                <a:close/>
                <a:moveTo>
                  <a:pt x="5065718" y="1084955"/>
                </a:moveTo>
                <a:cubicBezTo>
                  <a:pt x="5050499" y="1081110"/>
                  <a:pt x="5041905" y="1059081"/>
                  <a:pt x="5026772" y="1047596"/>
                </a:cubicBezTo>
                <a:cubicBezTo>
                  <a:pt x="5036149" y="1030629"/>
                  <a:pt x="5039566" y="1014387"/>
                  <a:pt x="5049120" y="997018"/>
                </a:cubicBezTo>
                <a:cubicBezTo>
                  <a:pt x="5067106" y="1007363"/>
                  <a:pt x="5064753" y="1021197"/>
                  <a:pt x="5082508" y="1025684"/>
                </a:cubicBezTo>
                <a:cubicBezTo>
                  <a:pt x="5076708" y="1045191"/>
                  <a:pt x="5080330" y="1063584"/>
                  <a:pt x="5065718" y="1084955"/>
                </a:cubicBezTo>
                <a:close/>
                <a:moveTo>
                  <a:pt x="2944475" y="5887266"/>
                </a:moveTo>
                <a:cubicBezTo>
                  <a:pt x="2946574" y="5879635"/>
                  <a:pt x="2935367" y="5863780"/>
                  <a:pt x="2939596" y="5854208"/>
                </a:cubicBezTo>
                <a:cubicBezTo>
                  <a:pt x="2932809" y="5842629"/>
                  <a:pt x="2939275" y="5822606"/>
                  <a:pt x="2919188" y="5818498"/>
                </a:cubicBezTo>
                <a:cubicBezTo>
                  <a:pt x="2904946" y="5843188"/>
                  <a:pt x="2935681" y="5866302"/>
                  <a:pt x="2936875" y="5891617"/>
                </a:cubicBezTo>
                <a:cubicBezTo>
                  <a:pt x="2941597" y="5891439"/>
                  <a:pt x="2943775" y="5889809"/>
                  <a:pt x="2944475" y="5887266"/>
                </a:cubicBezTo>
                <a:close/>
                <a:moveTo>
                  <a:pt x="5139222" y="921280"/>
                </a:moveTo>
                <a:cubicBezTo>
                  <a:pt x="5121229" y="917146"/>
                  <a:pt x="5109022" y="894578"/>
                  <a:pt x="5098025" y="882086"/>
                </a:cubicBezTo>
                <a:cubicBezTo>
                  <a:pt x="5109514" y="865695"/>
                  <a:pt x="5116595" y="859282"/>
                  <a:pt x="5124850" y="835260"/>
                </a:cubicBezTo>
                <a:cubicBezTo>
                  <a:pt x="5137610" y="843760"/>
                  <a:pt x="5140660" y="856081"/>
                  <a:pt x="5155058" y="857672"/>
                </a:cubicBezTo>
                <a:cubicBezTo>
                  <a:pt x="5160553" y="877274"/>
                  <a:pt x="5149493" y="899102"/>
                  <a:pt x="5139222" y="921280"/>
                </a:cubicBezTo>
                <a:close/>
                <a:moveTo>
                  <a:pt x="3184187" y="5348042"/>
                </a:moveTo>
                <a:cubicBezTo>
                  <a:pt x="3190403" y="5339366"/>
                  <a:pt x="3180182" y="5321524"/>
                  <a:pt x="3170778" y="5328791"/>
                </a:cubicBezTo>
                <a:cubicBezTo>
                  <a:pt x="3179594" y="5333639"/>
                  <a:pt x="3167328" y="5346305"/>
                  <a:pt x="3184187" y="5348042"/>
                </a:cubicBezTo>
                <a:close/>
                <a:moveTo>
                  <a:pt x="3974172" y="3563770"/>
                </a:moveTo>
                <a:cubicBezTo>
                  <a:pt x="3965246" y="3552685"/>
                  <a:pt x="3955225" y="3579681"/>
                  <a:pt x="3961958" y="3581703"/>
                </a:cubicBezTo>
                <a:cubicBezTo>
                  <a:pt x="3967260" y="3578333"/>
                  <a:pt x="3971894" y="3573239"/>
                  <a:pt x="3974172" y="3563770"/>
                </a:cubicBezTo>
                <a:close/>
                <a:moveTo>
                  <a:pt x="5194288" y="805672"/>
                </a:moveTo>
                <a:cubicBezTo>
                  <a:pt x="5178067" y="814267"/>
                  <a:pt x="5180906" y="832716"/>
                  <a:pt x="5171045" y="847464"/>
                </a:cubicBezTo>
                <a:cubicBezTo>
                  <a:pt x="5154923" y="841774"/>
                  <a:pt x="5138315" y="817719"/>
                  <a:pt x="5137392" y="802504"/>
                </a:cubicBezTo>
                <a:cubicBezTo>
                  <a:pt x="5149475" y="789216"/>
                  <a:pt x="5148562" y="778304"/>
                  <a:pt x="5161045" y="765192"/>
                </a:cubicBezTo>
                <a:cubicBezTo>
                  <a:pt x="5177493" y="777714"/>
                  <a:pt x="5184626" y="791851"/>
                  <a:pt x="5194288" y="805672"/>
                </a:cubicBezTo>
                <a:close/>
                <a:moveTo>
                  <a:pt x="5111479" y="993856"/>
                </a:moveTo>
                <a:cubicBezTo>
                  <a:pt x="5108778" y="998641"/>
                  <a:pt x="5105180" y="1002955"/>
                  <a:pt x="5100169" y="1006495"/>
                </a:cubicBezTo>
                <a:cubicBezTo>
                  <a:pt x="5083435" y="989511"/>
                  <a:pt x="5071281" y="987977"/>
                  <a:pt x="5060521" y="965002"/>
                </a:cubicBezTo>
                <a:cubicBezTo>
                  <a:pt x="5062701" y="952539"/>
                  <a:pt x="5066936" y="960165"/>
                  <a:pt x="5074150" y="951365"/>
                </a:cubicBezTo>
                <a:cubicBezTo>
                  <a:pt x="5082654" y="936422"/>
                  <a:pt x="5075286" y="924056"/>
                  <a:pt x="5090377" y="908188"/>
                </a:cubicBezTo>
                <a:cubicBezTo>
                  <a:pt x="5109592" y="919556"/>
                  <a:pt x="5106349" y="934425"/>
                  <a:pt x="5125388" y="946194"/>
                </a:cubicBezTo>
                <a:cubicBezTo>
                  <a:pt x="5119603" y="960899"/>
                  <a:pt x="5119582" y="979500"/>
                  <a:pt x="5111479" y="993856"/>
                </a:cubicBezTo>
                <a:close/>
                <a:moveTo>
                  <a:pt x="5234554" y="716042"/>
                </a:moveTo>
                <a:cubicBezTo>
                  <a:pt x="5230625" y="726017"/>
                  <a:pt x="5226552" y="736048"/>
                  <a:pt x="5221191" y="746286"/>
                </a:cubicBezTo>
                <a:cubicBezTo>
                  <a:pt x="5215830" y="756525"/>
                  <a:pt x="5209181" y="766971"/>
                  <a:pt x="5200100" y="777777"/>
                </a:cubicBezTo>
                <a:cubicBezTo>
                  <a:pt x="5184419" y="761288"/>
                  <a:pt x="5174955" y="743723"/>
                  <a:pt x="5167623" y="725665"/>
                </a:cubicBezTo>
                <a:cubicBezTo>
                  <a:pt x="5174561" y="711044"/>
                  <a:pt x="5179945" y="696693"/>
                  <a:pt x="5192924" y="681396"/>
                </a:cubicBezTo>
                <a:cubicBezTo>
                  <a:pt x="5209197" y="685718"/>
                  <a:pt x="5212890" y="705514"/>
                  <a:pt x="5234554" y="716042"/>
                </a:cubicBezTo>
                <a:close/>
                <a:moveTo>
                  <a:pt x="5370363" y="408819"/>
                </a:moveTo>
                <a:cubicBezTo>
                  <a:pt x="5369838" y="401477"/>
                  <a:pt x="5364712" y="394946"/>
                  <a:pt x="5354374" y="388482"/>
                </a:cubicBezTo>
                <a:cubicBezTo>
                  <a:pt x="5353060" y="397856"/>
                  <a:pt x="5339656" y="408996"/>
                  <a:pt x="5349074" y="416476"/>
                </a:cubicBezTo>
                <a:cubicBezTo>
                  <a:pt x="5357397" y="412569"/>
                  <a:pt x="5349687" y="400157"/>
                  <a:pt x="5358930" y="403767"/>
                </a:cubicBezTo>
                <a:cubicBezTo>
                  <a:pt x="5363398" y="408585"/>
                  <a:pt x="5358623" y="414059"/>
                  <a:pt x="5363091" y="418877"/>
                </a:cubicBezTo>
                <a:cubicBezTo>
                  <a:pt x="5365851" y="415831"/>
                  <a:pt x="5367998" y="412039"/>
                  <a:pt x="5370363" y="408819"/>
                </a:cubicBezTo>
                <a:close/>
                <a:moveTo>
                  <a:pt x="4844345" y="1599393"/>
                </a:moveTo>
                <a:cubicBezTo>
                  <a:pt x="4841932" y="1598600"/>
                  <a:pt x="4839848" y="1597521"/>
                  <a:pt x="4837765" y="1596443"/>
                </a:cubicBezTo>
                <a:cubicBezTo>
                  <a:pt x="4836973" y="1598856"/>
                  <a:pt x="4835895" y="1600939"/>
                  <a:pt x="4834818" y="1603023"/>
                </a:cubicBezTo>
                <a:cubicBezTo>
                  <a:pt x="4836902" y="1604101"/>
                  <a:pt x="4839315" y="1604894"/>
                  <a:pt x="4841399" y="1605972"/>
                </a:cubicBezTo>
                <a:cubicBezTo>
                  <a:pt x="4842476" y="1603889"/>
                  <a:pt x="4843268" y="1601476"/>
                  <a:pt x="4844345" y="1599393"/>
                </a:cubicBezTo>
                <a:close/>
                <a:moveTo>
                  <a:pt x="2119518" y="7767232"/>
                </a:moveTo>
                <a:cubicBezTo>
                  <a:pt x="2104777" y="7771830"/>
                  <a:pt x="2092679" y="7778130"/>
                  <a:pt x="2076603" y="7781005"/>
                </a:cubicBezTo>
                <a:cubicBezTo>
                  <a:pt x="2077144" y="7787537"/>
                  <a:pt x="2078964" y="7792303"/>
                  <a:pt x="2083355" y="7794412"/>
                </a:cubicBezTo>
                <a:cubicBezTo>
                  <a:pt x="2091871" y="7782067"/>
                  <a:pt x="2116314" y="7784725"/>
                  <a:pt x="2119518" y="7767232"/>
                </a:cubicBezTo>
                <a:close/>
                <a:moveTo>
                  <a:pt x="3207304" y="5305427"/>
                </a:moveTo>
                <a:cubicBezTo>
                  <a:pt x="3196025" y="5306156"/>
                  <a:pt x="3197084" y="5287585"/>
                  <a:pt x="3188969" y="5297326"/>
                </a:cubicBezTo>
                <a:cubicBezTo>
                  <a:pt x="3193975" y="5300014"/>
                  <a:pt x="3201064" y="5321708"/>
                  <a:pt x="3207304" y="5305427"/>
                </a:cubicBezTo>
                <a:close/>
                <a:moveTo>
                  <a:pt x="2990681" y="5804326"/>
                </a:moveTo>
                <a:cubicBezTo>
                  <a:pt x="2986077" y="5801815"/>
                  <a:pt x="2985096" y="5797568"/>
                  <a:pt x="2977267" y="5796969"/>
                </a:cubicBezTo>
                <a:cubicBezTo>
                  <a:pt x="2971360" y="5808183"/>
                  <a:pt x="2987249" y="5814250"/>
                  <a:pt x="2990681" y="5804326"/>
                </a:cubicBezTo>
                <a:close/>
                <a:moveTo>
                  <a:pt x="2135641" y="7740375"/>
                </a:moveTo>
                <a:cubicBezTo>
                  <a:pt x="2138058" y="7728128"/>
                  <a:pt x="2118210" y="7740221"/>
                  <a:pt x="2115653" y="7743750"/>
                </a:cubicBezTo>
                <a:cubicBezTo>
                  <a:pt x="2126149" y="7746197"/>
                  <a:pt x="2127801" y="7740502"/>
                  <a:pt x="2135641" y="7740375"/>
                </a:cubicBezTo>
                <a:close/>
                <a:moveTo>
                  <a:pt x="5359981" y="444046"/>
                </a:moveTo>
                <a:cubicBezTo>
                  <a:pt x="5358579" y="442953"/>
                  <a:pt x="5356783" y="441685"/>
                  <a:pt x="5354988" y="440418"/>
                </a:cubicBezTo>
                <a:cubicBezTo>
                  <a:pt x="5353892" y="441830"/>
                  <a:pt x="5352622" y="443639"/>
                  <a:pt x="5350957" y="445273"/>
                </a:cubicBezTo>
                <a:cubicBezTo>
                  <a:pt x="5352753" y="446541"/>
                  <a:pt x="5354549" y="447808"/>
                  <a:pt x="5356345" y="449076"/>
                </a:cubicBezTo>
                <a:cubicBezTo>
                  <a:pt x="5357616" y="447267"/>
                  <a:pt x="5358711" y="445855"/>
                  <a:pt x="5359981" y="444046"/>
                </a:cubicBezTo>
                <a:close/>
                <a:moveTo>
                  <a:pt x="3131061" y="5488767"/>
                </a:moveTo>
                <a:cubicBezTo>
                  <a:pt x="3126102" y="5487052"/>
                  <a:pt x="3120651" y="5483215"/>
                  <a:pt x="3118316" y="5487420"/>
                </a:cubicBezTo>
                <a:cubicBezTo>
                  <a:pt x="3120134" y="5488698"/>
                  <a:pt x="3122525" y="5489755"/>
                  <a:pt x="3120321" y="5492588"/>
                </a:cubicBezTo>
                <a:cubicBezTo>
                  <a:pt x="3124881" y="5494127"/>
                  <a:pt x="3129442" y="5495666"/>
                  <a:pt x="3131061" y="5488767"/>
                </a:cubicBezTo>
                <a:close/>
                <a:moveTo>
                  <a:pt x="5276421" y="638788"/>
                </a:moveTo>
                <a:cubicBezTo>
                  <a:pt x="5254252" y="646275"/>
                  <a:pt x="5257590" y="676073"/>
                  <a:pt x="5250215" y="694897"/>
                </a:cubicBezTo>
                <a:cubicBezTo>
                  <a:pt x="5239210" y="700595"/>
                  <a:pt x="5212813" y="651488"/>
                  <a:pt x="5213876" y="639476"/>
                </a:cubicBezTo>
                <a:cubicBezTo>
                  <a:pt x="5213935" y="636142"/>
                  <a:pt x="5223696" y="623653"/>
                  <a:pt x="5226142" y="617053"/>
                </a:cubicBezTo>
                <a:cubicBezTo>
                  <a:pt x="5230223" y="607815"/>
                  <a:pt x="5229295" y="599244"/>
                  <a:pt x="5236395" y="592780"/>
                </a:cubicBezTo>
                <a:cubicBezTo>
                  <a:pt x="5248448" y="608187"/>
                  <a:pt x="5262435" y="623488"/>
                  <a:pt x="5276421" y="638788"/>
                </a:cubicBezTo>
                <a:close/>
                <a:moveTo>
                  <a:pt x="4024474" y="3472443"/>
                </a:moveTo>
                <a:cubicBezTo>
                  <a:pt x="4026260" y="3467995"/>
                  <a:pt x="4025986" y="3464303"/>
                  <a:pt x="4018525" y="3463387"/>
                </a:cubicBezTo>
                <a:cubicBezTo>
                  <a:pt x="4013902" y="3472771"/>
                  <a:pt x="4013878" y="3480378"/>
                  <a:pt x="4018052" y="3486032"/>
                </a:cubicBezTo>
                <a:cubicBezTo>
                  <a:pt x="4018839" y="3482094"/>
                  <a:pt x="4022687" y="3476890"/>
                  <a:pt x="4024474" y="3472443"/>
                </a:cubicBezTo>
                <a:close/>
                <a:moveTo>
                  <a:pt x="3920544" y="3708740"/>
                </a:moveTo>
                <a:cubicBezTo>
                  <a:pt x="3927323" y="3692453"/>
                  <a:pt x="3930689" y="3676205"/>
                  <a:pt x="3924468" y="3666553"/>
                </a:cubicBezTo>
                <a:cubicBezTo>
                  <a:pt x="3910059" y="3691611"/>
                  <a:pt x="3889656" y="3725922"/>
                  <a:pt x="3896139" y="3751163"/>
                </a:cubicBezTo>
                <a:cubicBezTo>
                  <a:pt x="3903572" y="3741354"/>
                  <a:pt x="3913765" y="3725027"/>
                  <a:pt x="3920544" y="3708740"/>
                </a:cubicBezTo>
                <a:close/>
                <a:moveTo>
                  <a:pt x="5298945" y="590345"/>
                </a:moveTo>
                <a:cubicBezTo>
                  <a:pt x="5295604" y="599948"/>
                  <a:pt x="5290581" y="608867"/>
                  <a:pt x="5280838" y="614042"/>
                </a:cubicBezTo>
                <a:cubicBezTo>
                  <a:pt x="5274774" y="596195"/>
                  <a:pt x="5256598" y="579632"/>
                  <a:pt x="5252669" y="561307"/>
                </a:cubicBezTo>
                <a:cubicBezTo>
                  <a:pt x="5269123" y="556728"/>
                  <a:pt x="5264849" y="528296"/>
                  <a:pt x="5276228" y="524318"/>
                </a:cubicBezTo>
                <a:cubicBezTo>
                  <a:pt x="5289068" y="536627"/>
                  <a:pt x="5288466" y="551055"/>
                  <a:pt x="5306960" y="562544"/>
                </a:cubicBezTo>
                <a:cubicBezTo>
                  <a:pt x="5303945" y="570455"/>
                  <a:pt x="5302286" y="580742"/>
                  <a:pt x="5298945" y="590345"/>
                </a:cubicBezTo>
                <a:close/>
                <a:moveTo>
                  <a:pt x="676895" y="11058713"/>
                </a:moveTo>
                <a:cubicBezTo>
                  <a:pt x="678443" y="11053186"/>
                  <a:pt x="677553" y="11047657"/>
                  <a:pt x="675246" y="11042100"/>
                </a:cubicBezTo>
                <a:cubicBezTo>
                  <a:pt x="671442" y="11044241"/>
                  <a:pt x="667503" y="11043455"/>
                  <a:pt x="663957" y="11038545"/>
                </a:cubicBezTo>
                <a:cubicBezTo>
                  <a:pt x="647153" y="11050706"/>
                  <a:pt x="655530" y="11063007"/>
                  <a:pt x="663907" y="11075307"/>
                </a:cubicBezTo>
                <a:cubicBezTo>
                  <a:pt x="671358" y="11069761"/>
                  <a:pt x="675346" y="11064238"/>
                  <a:pt x="676895" y="11058713"/>
                </a:cubicBezTo>
                <a:close/>
                <a:moveTo>
                  <a:pt x="5329125" y="529729"/>
                </a:moveTo>
                <a:cubicBezTo>
                  <a:pt x="5327225" y="533713"/>
                  <a:pt x="5324780" y="537117"/>
                  <a:pt x="5321342" y="539571"/>
                </a:cubicBezTo>
                <a:cubicBezTo>
                  <a:pt x="5295317" y="512181"/>
                  <a:pt x="5275312" y="490340"/>
                  <a:pt x="5316376" y="455996"/>
                </a:cubicBezTo>
                <a:cubicBezTo>
                  <a:pt x="5328596" y="466692"/>
                  <a:pt x="5334627" y="477543"/>
                  <a:pt x="5343556" y="488230"/>
                </a:cubicBezTo>
                <a:cubicBezTo>
                  <a:pt x="5335614" y="500611"/>
                  <a:pt x="5334824" y="517779"/>
                  <a:pt x="5329125" y="529729"/>
                </a:cubicBezTo>
                <a:close/>
                <a:moveTo>
                  <a:pt x="1571129" y="9038377"/>
                </a:moveTo>
                <a:cubicBezTo>
                  <a:pt x="1563143" y="9026281"/>
                  <a:pt x="1559177" y="9012629"/>
                  <a:pt x="1544299" y="9003200"/>
                </a:cubicBezTo>
                <a:cubicBezTo>
                  <a:pt x="1530961" y="9009681"/>
                  <a:pt x="1553920" y="9053619"/>
                  <a:pt x="1571129" y="9038377"/>
                </a:cubicBezTo>
                <a:close/>
                <a:moveTo>
                  <a:pt x="3084222" y="5614182"/>
                </a:moveTo>
                <a:cubicBezTo>
                  <a:pt x="3088914" y="5598171"/>
                  <a:pt x="3067677" y="5562135"/>
                  <a:pt x="3058765" y="5571523"/>
                </a:cubicBezTo>
                <a:cubicBezTo>
                  <a:pt x="3067251" y="5585743"/>
                  <a:pt x="3069240" y="5602804"/>
                  <a:pt x="3084222" y="5614182"/>
                </a:cubicBezTo>
                <a:close/>
                <a:moveTo>
                  <a:pt x="2329024" y="7331030"/>
                </a:moveTo>
                <a:cubicBezTo>
                  <a:pt x="2330042" y="7328509"/>
                  <a:pt x="2330097" y="7325791"/>
                  <a:pt x="2328575" y="7322855"/>
                </a:cubicBezTo>
                <a:cubicBezTo>
                  <a:pt x="2324661" y="7333294"/>
                  <a:pt x="2304220" y="7337208"/>
                  <a:pt x="2310309" y="7348952"/>
                </a:cubicBezTo>
                <a:cubicBezTo>
                  <a:pt x="2314223" y="7344385"/>
                  <a:pt x="2325965" y="7338595"/>
                  <a:pt x="2329024" y="7331030"/>
                </a:cubicBezTo>
                <a:close/>
                <a:moveTo>
                  <a:pt x="5377043" y="432626"/>
                </a:moveTo>
                <a:cubicBezTo>
                  <a:pt x="5371600" y="444677"/>
                  <a:pt x="5364427" y="456913"/>
                  <a:pt x="5356871" y="469216"/>
                </a:cubicBezTo>
                <a:cubicBezTo>
                  <a:pt x="5338867" y="455573"/>
                  <a:pt x="5341583" y="438761"/>
                  <a:pt x="5319330" y="425137"/>
                </a:cubicBezTo>
                <a:cubicBezTo>
                  <a:pt x="5320995" y="410705"/>
                  <a:pt x="5323185" y="416412"/>
                  <a:pt x="5334268" y="405194"/>
                </a:cubicBezTo>
                <a:cubicBezTo>
                  <a:pt x="5340444" y="392281"/>
                  <a:pt x="5343555" y="379910"/>
                  <a:pt x="5355294" y="366138"/>
                </a:cubicBezTo>
                <a:cubicBezTo>
                  <a:pt x="5362566" y="377408"/>
                  <a:pt x="5370100" y="394483"/>
                  <a:pt x="5386833" y="397137"/>
                </a:cubicBezTo>
                <a:cubicBezTo>
                  <a:pt x="5386199" y="408706"/>
                  <a:pt x="5382486" y="420574"/>
                  <a:pt x="5377043" y="432626"/>
                </a:cubicBezTo>
                <a:close/>
                <a:moveTo>
                  <a:pt x="3097662" y="5593469"/>
                </a:moveTo>
                <a:cubicBezTo>
                  <a:pt x="3101428" y="5578476"/>
                  <a:pt x="3100290" y="5583208"/>
                  <a:pt x="3105510" y="5566002"/>
                </a:cubicBezTo>
                <a:cubicBezTo>
                  <a:pt x="3090727" y="5562800"/>
                  <a:pt x="3093825" y="5546085"/>
                  <a:pt x="3077598" y="5549385"/>
                </a:cubicBezTo>
                <a:cubicBezTo>
                  <a:pt x="3086590" y="5553834"/>
                  <a:pt x="3079319" y="5564899"/>
                  <a:pt x="3075096" y="5574456"/>
                </a:cubicBezTo>
                <a:cubicBezTo>
                  <a:pt x="3086831" y="5579165"/>
                  <a:pt x="3083054" y="5589870"/>
                  <a:pt x="3097662" y="5593469"/>
                </a:cubicBezTo>
                <a:close/>
                <a:moveTo>
                  <a:pt x="3325153" y="5078601"/>
                </a:moveTo>
                <a:cubicBezTo>
                  <a:pt x="3320195" y="5076884"/>
                  <a:pt x="3320679" y="5058538"/>
                  <a:pt x="3312165" y="5068102"/>
                </a:cubicBezTo>
                <a:cubicBezTo>
                  <a:pt x="3317699" y="5069595"/>
                  <a:pt x="3316640" y="5088165"/>
                  <a:pt x="3325153" y="5078601"/>
                </a:cubicBezTo>
                <a:close/>
                <a:moveTo>
                  <a:pt x="3682878" y="4269627"/>
                </a:moveTo>
                <a:cubicBezTo>
                  <a:pt x="3682611" y="4285503"/>
                  <a:pt x="3653788" y="4287237"/>
                  <a:pt x="3643608" y="4279659"/>
                </a:cubicBezTo>
                <a:cubicBezTo>
                  <a:pt x="3645329" y="4277089"/>
                  <a:pt x="3646628" y="4274387"/>
                  <a:pt x="3645762" y="4269686"/>
                </a:cubicBezTo>
                <a:cubicBezTo>
                  <a:pt x="3658191" y="4269981"/>
                  <a:pt x="3674863" y="4264049"/>
                  <a:pt x="3682878" y="4269627"/>
                </a:cubicBezTo>
                <a:close/>
                <a:moveTo>
                  <a:pt x="1021683" y="10295613"/>
                </a:moveTo>
                <a:cubicBezTo>
                  <a:pt x="1015380" y="10313911"/>
                  <a:pt x="1006444" y="10329563"/>
                  <a:pt x="996187" y="10340948"/>
                </a:cubicBezTo>
                <a:cubicBezTo>
                  <a:pt x="959382" y="10381228"/>
                  <a:pt x="867038" y="10432128"/>
                  <a:pt x="790481" y="10418259"/>
                </a:cubicBezTo>
                <a:cubicBezTo>
                  <a:pt x="762623" y="10413553"/>
                  <a:pt x="734728" y="10391723"/>
                  <a:pt x="711612" y="10376284"/>
                </a:cubicBezTo>
                <a:cubicBezTo>
                  <a:pt x="675635" y="10352310"/>
                  <a:pt x="659555" y="10325249"/>
                  <a:pt x="607807" y="10333744"/>
                </a:cubicBezTo>
                <a:cubicBezTo>
                  <a:pt x="596740" y="10338357"/>
                  <a:pt x="603712" y="10358067"/>
                  <a:pt x="593265" y="10363429"/>
                </a:cubicBezTo>
                <a:cubicBezTo>
                  <a:pt x="565296" y="10368652"/>
                  <a:pt x="545954" y="10362956"/>
                  <a:pt x="540784" y="10340241"/>
                </a:cubicBezTo>
                <a:cubicBezTo>
                  <a:pt x="524197" y="10343366"/>
                  <a:pt x="511484" y="10342025"/>
                  <a:pt x="498198" y="10340905"/>
                </a:cubicBezTo>
                <a:cubicBezTo>
                  <a:pt x="492891" y="10335710"/>
                  <a:pt x="487934" y="10329719"/>
                  <a:pt x="488876" y="10316831"/>
                </a:cubicBezTo>
                <a:cubicBezTo>
                  <a:pt x="477625" y="10317561"/>
                  <a:pt x="463423" y="10321739"/>
                  <a:pt x="457145" y="10316590"/>
                </a:cubicBezTo>
                <a:cubicBezTo>
                  <a:pt x="453991" y="10287162"/>
                  <a:pt x="451234" y="10257911"/>
                  <a:pt x="448079" y="10228484"/>
                </a:cubicBezTo>
                <a:cubicBezTo>
                  <a:pt x="453404" y="10221809"/>
                  <a:pt x="468281" y="10223631"/>
                  <a:pt x="479487" y="10221930"/>
                </a:cubicBezTo>
                <a:cubicBezTo>
                  <a:pt x="484988" y="10214858"/>
                  <a:pt x="481954" y="10200213"/>
                  <a:pt x="487233" y="10192568"/>
                </a:cubicBezTo>
                <a:cubicBezTo>
                  <a:pt x="499059" y="10191616"/>
                  <a:pt x="510486" y="10190489"/>
                  <a:pt x="522487" y="10189139"/>
                </a:cubicBezTo>
                <a:cubicBezTo>
                  <a:pt x="528024" y="10178757"/>
                  <a:pt x="528477" y="10163752"/>
                  <a:pt x="536668" y="10155968"/>
                </a:cubicBezTo>
                <a:cubicBezTo>
                  <a:pt x="548669" y="10154619"/>
                  <a:pt x="560097" y="10153491"/>
                  <a:pt x="572098" y="10152142"/>
                </a:cubicBezTo>
                <a:cubicBezTo>
                  <a:pt x="576176" y="10160120"/>
                  <a:pt x="579903" y="10168895"/>
                  <a:pt x="581780" y="10179701"/>
                </a:cubicBezTo>
                <a:cubicBezTo>
                  <a:pt x="635543" y="10144063"/>
                  <a:pt x="693139" y="10066406"/>
                  <a:pt x="778366" y="10049898"/>
                </a:cubicBezTo>
                <a:cubicBezTo>
                  <a:pt x="856271" y="10034905"/>
                  <a:pt x="931090" y="10061311"/>
                  <a:pt x="978745" y="10097571"/>
                </a:cubicBezTo>
                <a:cubicBezTo>
                  <a:pt x="1006447" y="10131667"/>
                  <a:pt x="1031200" y="10169213"/>
                  <a:pt x="1031389" y="10234391"/>
                </a:cubicBezTo>
                <a:cubicBezTo>
                  <a:pt x="1031658" y="10256366"/>
                  <a:pt x="1027987" y="10277313"/>
                  <a:pt x="1021683" y="10295613"/>
                </a:cubicBezTo>
                <a:close/>
                <a:moveTo>
                  <a:pt x="2037897" y="7996367"/>
                </a:moveTo>
                <a:cubicBezTo>
                  <a:pt x="2051006" y="7905256"/>
                  <a:pt x="1855883" y="7933365"/>
                  <a:pt x="1836271" y="7858380"/>
                </a:cubicBezTo>
                <a:cubicBezTo>
                  <a:pt x="1837647" y="7843019"/>
                  <a:pt x="1849091" y="7828443"/>
                  <a:pt x="1837517" y="7815505"/>
                </a:cubicBezTo>
                <a:cubicBezTo>
                  <a:pt x="1795943" y="7820737"/>
                  <a:pt x="1783827" y="7872480"/>
                  <a:pt x="1771462" y="7911131"/>
                </a:cubicBezTo>
                <a:cubicBezTo>
                  <a:pt x="1759831" y="7947122"/>
                  <a:pt x="1730485" y="8002824"/>
                  <a:pt x="1763836" y="8032096"/>
                </a:cubicBezTo>
                <a:cubicBezTo>
                  <a:pt x="1798889" y="8027206"/>
                  <a:pt x="1785056" y="7987740"/>
                  <a:pt x="1810386" y="7980301"/>
                </a:cubicBezTo>
                <a:cubicBezTo>
                  <a:pt x="1857133" y="7965626"/>
                  <a:pt x="1921261" y="8066678"/>
                  <a:pt x="2000821" y="8037620"/>
                </a:cubicBezTo>
                <a:cubicBezTo>
                  <a:pt x="2015788" y="8023732"/>
                  <a:pt x="2035352" y="8014410"/>
                  <a:pt x="2037897" y="7996367"/>
                </a:cubicBezTo>
                <a:close/>
                <a:moveTo>
                  <a:pt x="786805" y="10835405"/>
                </a:moveTo>
                <a:cubicBezTo>
                  <a:pt x="744757" y="10843368"/>
                  <a:pt x="742358" y="10889707"/>
                  <a:pt x="709172" y="10919599"/>
                </a:cubicBezTo>
                <a:cubicBezTo>
                  <a:pt x="692344" y="10917851"/>
                  <a:pt x="680460" y="10877999"/>
                  <a:pt x="650355" y="10867542"/>
                </a:cubicBezTo>
                <a:cubicBezTo>
                  <a:pt x="659336" y="10860135"/>
                  <a:pt x="659179" y="10852955"/>
                  <a:pt x="650631" y="10845386"/>
                </a:cubicBezTo>
                <a:cubicBezTo>
                  <a:pt x="696945" y="10844995"/>
                  <a:pt x="717338" y="10780538"/>
                  <a:pt x="735859" y="10761230"/>
                </a:cubicBezTo>
                <a:cubicBezTo>
                  <a:pt x="761422" y="10786271"/>
                  <a:pt x="774711" y="10811102"/>
                  <a:pt x="786805" y="10835405"/>
                </a:cubicBezTo>
                <a:close/>
                <a:moveTo>
                  <a:pt x="5028967" y="1239679"/>
                </a:moveTo>
                <a:cubicBezTo>
                  <a:pt x="5013022" y="1228351"/>
                  <a:pt x="4991737" y="1203243"/>
                  <a:pt x="4971178" y="1185117"/>
                </a:cubicBezTo>
                <a:cubicBezTo>
                  <a:pt x="4961952" y="1191986"/>
                  <a:pt x="4976858" y="1193813"/>
                  <a:pt x="4980055" y="1199509"/>
                </a:cubicBezTo>
                <a:cubicBezTo>
                  <a:pt x="4983651" y="1205380"/>
                  <a:pt x="4982383" y="1211482"/>
                  <a:pt x="4987303" y="1216511"/>
                </a:cubicBezTo>
                <a:cubicBezTo>
                  <a:pt x="4997811" y="1228292"/>
                  <a:pt x="5014155" y="1239796"/>
                  <a:pt x="5028967" y="1239679"/>
                </a:cubicBezTo>
                <a:close/>
                <a:moveTo>
                  <a:pt x="3133034" y="5533900"/>
                </a:moveTo>
                <a:cubicBezTo>
                  <a:pt x="3128427" y="5531389"/>
                  <a:pt x="3129964" y="5526832"/>
                  <a:pt x="3123457" y="5525385"/>
                </a:cubicBezTo>
                <a:lnTo>
                  <a:pt x="3120290" y="5532552"/>
                </a:lnTo>
                <a:cubicBezTo>
                  <a:pt x="3125073" y="5534665"/>
                  <a:pt x="3123360" y="5539620"/>
                  <a:pt x="3129867" y="5541067"/>
                </a:cubicBezTo>
                <a:close/>
                <a:moveTo>
                  <a:pt x="2888308" y="6089902"/>
                </a:moveTo>
                <a:cubicBezTo>
                  <a:pt x="2879337" y="6069256"/>
                  <a:pt x="2880617" y="6042651"/>
                  <a:pt x="2863296" y="6026894"/>
                </a:cubicBezTo>
                <a:cubicBezTo>
                  <a:pt x="2863732" y="6048537"/>
                  <a:pt x="2873706" y="6086311"/>
                  <a:pt x="2888308" y="6089902"/>
                </a:cubicBezTo>
                <a:close/>
                <a:moveTo>
                  <a:pt x="2155890" y="7753129"/>
                </a:moveTo>
                <a:cubicBezTo>
                  <a:pt x="2145042" y="7755920"/>
                  <a:pt x="2136401" y="7760420"/>
                  <a:pt x="2129537" y="7767071"/>
                </a:cubicBezTo>
                <a:cubicBezTo>
                  <a:pt x="2143932" y="7768147"/>
                  <a:pt x="2149912" y="7760638"/>
                  <a:pt x="2155890" y="7753129"/>
                </a:cubicBezTo>
                <a:close/>
                <a:moveTo>
                  <a:pt x="5203424" y="856257"/>
                </a:moveTo>
                <a:cubicBezTo>
                  <a:pt x="5207004" y="849233"/>
                  <a:pt x="5210630" y="843185"/>
                  <a:pt x="5200829" y="838376"/>
                </a:cubicBezTo>
                <a:cubicBezTo>
                  <a:pt x="5196450" y="845048"/>
                  <a:pt x="5197123" y="851082"/>
                  <a:pt x="5203424" y="856257"/>
                </a:cubicBezTo>
                <a:close/>
                <a:moveTo>
                  <a:pt x="3127167" y="5557961"/>
                </a:moveTo>
                <a:cubicBezTo>
                  <a:pt x="3120075" y="5552447"/>
                  <a:pt x="3120053" y="5543871"/>
                  <a:pt x="3108188" y="5540533"/>
                </a:cubicBezTo>
                <a:cubicBezTo>
                  <a:pt x="3104365" y="5550265"/>
                  <a:pt x="3118126" y="5568720"/>
                  <a:pt x="3124000" y="5565127"/>
                </a:cubicBezTo>
                <a:cubicBezTo>
                  <a:pt x="3119569" y="5562218"/>
                  <a:pt x="3123368" y="5560090"/>
                  <a:pt x="3127167" y="5557961"/>
                </a:cubicBezTo>
                <a:close/>
                <a:moveTo>
                  <a:pt x="5133472" y="1019576"/>
                </a:moveTo>
                <a:cubicBezTo>
                  <a:pt x="5137774" y="1010915"/>
                  <a:pt x="5136676" y="1003710"/>
                  <a:pt x="5130135" y="996979"/>
                </a:cubicBezTo>
                <a:cubicBezTo>
                  <a:pt x="5124907" y="1002349"/>
                  <a:pt x="5123573" y="1007521"/>
                  <a:pt x="5123170" y="1011663"/>
                </a:cubicBezTo>
                <a:cubicBezTo>
                  <a:pt x="5126796" y="1014226"/>
                  <a:pt x="5130024" y="1016612"/>
                  <a:pt x="5133472" y="1019576"/>
                </a:cubicBezTo>
                <a:close/>
                <a:moveTo>
                  <a:pt x="5277825" y="697089"/>
                </a:moveTo>
                <a:cubicBezTo>
                  <a:pt x="5277825" y="697089"/>
                  <a:pt x="5275198" y="695455"/>
                  <a:pt x="5275373" y="695059"/>
                </a:cubicBezTo>
                <a:cubicBezTo>
                  <a:pt x="5270307" y="672954"/>
                  <a:pt x="5270729" y="710983"/>
                  <a:pt x="5277825" y="697089"/>
                </a:cubicBezTo>
                <a:close/>
                <a:moveTo>
                  <a:pt x="542700" y="11413906"/>
                </a:moveTo>
                <a:cubicBezTo>
                  <a:pt x="526939" y="11397895"/>
                  <a:pt x="521573" y="11362667"/>
                  <a:pt x="502475" y="11358514"/>
                </a:cubicBezTo>
                <a:cubicBezTo>
                  <a:pt x="510589" y="11373527"/>
                  <a:pt x="514303" y="11423264"/>
                  <a:pt x="542700" y="11413906"/>
                </a:cubicBezTo>
                <a:close/>
                <a:moveTo>
                  <a:pt x="5174917" y="932381"/>
                </a:moveTo>
                <a:cubicBezTo>
                  <a:pt x="5171973" y="928218"/>
                  <a:pt x="5171160" y="923565"/>
                  <a:pt x="5168216" y="919402"/>
                </a:cubicBezTo>
                <a:cubicBezTo>
                  <a:pt x="5159582" y="927037"/>
                  <a:pt x="5162397" y="932574"/>
                  <a:pt x="5166764" y="937843"/>
                </a:cubicBezTo>
                <a:cubicBezTo>
                  <a:pt x="5168975" y="935004"/>
                  <a:pt x="5172400" y="936994"/>
                  <a:pt x="5174917" y="932381"/>
                </a:cubicBezTo>
                <a:close/>
                <a:moveTo>
                  <a:pt x="5257171" y="746472"/>
                </a:moveTo>
                <a:cubicBezTo>
                  <a:pt x="5254537" y="744827"/>
                  <a:pt x="5251902" y="743183"/>
                  <a:pt x="5249446" y="741136"/>
                </a:cubicBezTo>
                <a:cubicBezTo>
                  <a:pt x="5247398" y="743595"/>
                  <a:pt x="5245753" y="746233"/>
                  <a:pt x="5243706" y="748693"/>
                </a:cubicBezTo>
                <a:cubicBezTo>
                  <a:pt x="5246564" y="750917"/>
                  <a:pt x="5249199" y="752562"/>
                  <a:pt x="5251655" y="754609"/>
                </a:cubicBezTo>
                <a:cubicBezTo>
                  <a:pt x="5253301" y="751971"/>
                  <a:pt x="5255348" y="749511"/>
                  <a:pt x="5257171" y="746472"/>
                </a:cubicBezTo>
                <a:close/>
                <a:moveTo>
                  <a:pt x="5076897" y="1162271"/>
                </a:moveTo>
                <a:cubicBezTo>
                  <a:pt x="5076549" y="1156096"/>
                  <a:pt x="5067547" y="1151049"/>
                  <a:pt x="5062987" y="1156526"/>
                </a:cubicBezTo>
                <a:cubicBezTo>
                  <a:pt x="5064365" y="1160941"/>
                  <a:pt x="5067464" y="1164689"/>
                  <a:pt x="5073874" y="1168472"/>
                </a:cubicBezTo>
                <a:cubicBezTo>
                  <a:pt x="5076167" y="1166512"/>
                  <a:pt x="5077013" y="1164329"/>
                  <a:pt x="5076897" y="1162271"/>
                </a:cubicBezTo>
                <a:close/>
                <a:moveTo>
                  <a:pt x="3022275" y="5812565"/>
                </a:moveTo>
                <a:cubicBezTo>
                  <a:pt x="3022887" y="5809023"/>
                  <a:pt x="3023899" y="5805656"/>
                  <a:pt x="3024910" y="5802290"/>
                </a:cubicBezTo>
                <a:cubicBezTo>
                  <a:pt x="3014644" y="5799661"/>
                  <a:pt x="3001629" y="5792480"/>
                  <a:pt x="2998595" y="5802579"/>
                </a:cubicBezTo>
                <a:cubicBezTo>
                  <a:pt x="3004486" y="5807565"/>
                  <a:pt x="3012024" y="5818523"/>
                  <a:pt x="3022275" y="5812565"/>
                </a:cubicBezTo>
                <a:close/>
                <a:moveTo>
                  <a:pt x="5296333" y="666301"/>
                </a:moveTo>
                <a:cubicBezTo>
                  <a:pt x="5297435" y="663536"/>
                  <a:pt x="5297152" y="660927"/>
                  <a:pt x="5294387" y="658523"/>
                </a:cubicBezTo>
                <a:cubicBezTo>
                  <a:pt x="5287608" y="659785"/>
                  <a:pt x="5279961" y="670597"/>
                  <a:pt x="5289969" y="675019"/>
                </a:cubicBezTo>
                <a:cubicBezTo>
                  <a:pt x="5292743" y="671988"/>
                  <a:pt x="5295230" y="669066"/>
                  <a:pt x="5296333" y="666301"/>
                </a:cubicBezTo>
                <a:close/>
                <a:moveTo>
                  <a:pt x="5157367" y="981648"/>
                </a:moveTo>
                <a:cubicBezTo>
                  <a:pt x="5153122" y="978333"/>
                  <a:pt x="5148700" y="975419"/>
                  <a:pt x="5144854" y="972279"/>
                </a:cubicBezTo>
                <a:cubicBezTo>
                  <a:pt x="5136038" y="980385"/>
                  <a:pt x="5142537" y="986137"/>
                  <a:pt x="5150009" y="991839"/>
                </a:cubicBezTo>
                <a:cubicBezTo>
                  <a:pt x="5155372" y="985087"/>
                  <a:pt x="5149444" y="983428"/>
                  <a:pt x="5157367" y="981648"/>
                </a:cubicBezTo>
                <a:close/>
                <a:moveTo>
                  <a:pt x="2055672" y="8002864"/>
                </a:moveTo>
                <a:cubicBezTo>
                  <a:pt x="2050379" y="8035030"/>
                  <a:pt x="1993218" y="8067285"/>
                  <a:pt x="1938081" y="8054878"/>
                </a:cubicBezTo>
                <a:cubicBezTo>
                  <a:pt x="1898387" y="8046032"/>
                  <a:pt x="1869591" y="8012153"/>
                  <a:pt x="1822165" y="7997158"/>
                </a:cubicBezTo>
                <a:cubicBezTo>
                  <a:pt x="1798228" y="8014573"/>
                  <a:pt x="1794556" y="8061069"/>
                  <a:pt x="1753902" y="8050525"/>
                </a:cubicBezTo>
                <a:cubicBezTo>
                  <a:pt x="1706635" y="8038581"/>
                  <a:pt x="1739237" y="7953441"/>
                  <a:pt x="1750343" y="7915729"/>
                </a:cubicBezTo>
                <a:cubicBezTo>
                  <a:pt x="1697658" y="7891836"/>
                  <a:pt x="1640006" y="7873007"/>
                  <a:pt x="1587436" y="7842992"/>
                </a:cubicBezTo>
                <a:cubicBezTo>
                  <a:pt x="1572155" y="7834180"/>
                  <a:pt x="1552412" y="7823418"/>
                  <a:pt x="1546697" y="7805806"/>
                </a:cubicBezTo>
                <a:cubicBezTo>
                  <a:pt x="1627320" y="7822124"/>
                  <a:pt x="1693549" y="7854920"/>
                  <a:pt x="1756436" y="7890511"/>
                </a:cubicBezTo>
                <a:cubicBezTo>
                  <a:pt x="1770425" y="7849591"/>
                  <a:pt x="1806596" y="7766012"/>
                  <a:pt x="1861861" y="7814233"/>
                </a:cubicBezTo>
                <a:cubicBezTo>
                  <a:pt x="1824521" y="7908794"/>
                  <a:pt x="1965899" y="7886552"/>
                  <a:pt x="2027205" y="7933584"/>
                </a:cubicBezTo>
                <a:cubicBezTo>
                  <a:pt x="2044430" y="7946226"/>
                  <a:pt x="2060645" y="7972899"/>
                  <a:pt x="2055672" y="8002864"/>
                </a:cubicBezTo>
                <a:close/>
                <a:moveTo>
                  <a:pt x="3001267" y="5863344"/>
                </a:moveTo>
                <a:cubicBezTo>
                  <a:pt x="3003979" y="5846428"/>
                  <a:pt x="3003114" y="5832223"/>
                  <a:pt x="2988374" y="5825710"/>
                </a:cubicBezTo>
                <a:cubicBezTo>
                  <a:pt x="2981004" y="5834847"/>
                  <a:pt x="2995675" y="5852293"/>
                  <a:pt x="3001267" y="5863344"/>
                </a:cubicBezTo>
                <a:close/>
                <a:moveTo>
                  <a:pt x="1818345" y="8541318"/>
                </a:moveTo>
                <a:cubicBezTo>
                  <a:pt x="1814171" y="8554802"/>
                  <a:pt x="1806965" y="8565997"/>
                  <a:pt x="1792588" y="8566774"/>
                </a:cubicBezTo>
                <a:cubicBezTo>
                  <a:pt x="1809386" y="8482460"/>
                  <a:pt x="1836812" y="8408545"/>
                  <a:pt x="1818133" y="8339926"/>
                </a:cubicBezTo>
                <a:cubicBezTo>
                  <a:pt x="1813899" y="8324746"/>
                  <a:pt x="1808517" y="8310010"/>
                  <a:pt x="1804775" y="8296948"/>
                </a:cubicBezTo>
                <a:cubicBezTo>
                  <a:pt x="1800235" y="8283536"/>
                  <a:pt x="1781751" y="8275843"/>
                  <a:pt x="1802559" y="8258895"/>
                </a:cubicBezTo>
                <a:cubicBezTo>
                  <a:pt x="1849258" y="8314702"/>
                  <a:pt x="1846799" y="8409630"/>
                  <a:pt x="1825912" y="8502120"/>
                </a:cubicBezTo>
                <a:cubicBezTo>
                  <a:pt x="1823662" y="8512057"/>
                  <a:pt x="1822520" y="8527832"/>
                  <a:pt x="1818345" y="8541318"/>
                </a:cubicBezTo>
                <a:close/>
                <a:moveTo>
                  <a:pt x="2458175" y="7094068"/>
                </a:moveTo>
                <a:cubicBezTo>
                  <a:pt x="2462089" y="7067536"/>
                  <a:pt x="2455130" y="7044483"/>
                  <a:pt x="2458175" y="7018386"/>
                </a:cubicBezTo>
                <a:cubicBezTo>
                  <a:pt x="2443823" y="7033609"/>
                  <a:pt x="2429471" y="7060577"/>
                  <a:pt x="2425122" y="7081019"/>
                </a:cubicBezTo>
                <a:cubicBezTo>
                  <a:pt x="2436430" y="7086239"/>
                  <a:pt x="2449477" y="7096678"/>
                  <a:pt x="2458175" y="7094068"/>
                </a:cubicBezTo>
                <a:close/>
                <a:moveTo>
                  <a:pt x="5087681" y="1142908"/>
                </a:moveTo>
                <a:cubicBezTo>
                  <a:pt x="5087492" y="1137384"/>
                  <a:pt x="5078375" y="1132999"/>
                  <a:pt x="5072735" y="1128009"/>
                </a:cubicBezTo>
                <a:cubicBezTo>
                  <a:pt x="5067580" y="1134294"/>
                  <a:pt x="5070725" y="1139014"/>
                  <a:pt x="5072325" y="1144002"/>
                </a:cubicBezTo>
                <a:cubicBezTo>
                  <a:pt x="5077073" y="1133256"/>
                  <a:pt x="5083898" y="1145786"/>
                  <a:pt x="5084434" y="1148877"/>
                </a:cubicBezTo>
                <a:cubicBezTo>
                  <a:pt x="5086815" y="1146718"/>
                  <a:pt x="5087744" y="1144749"/>
                  <a:pt x="5087681" y="1142908"/>
                </a:cubicBezTo>
                <a:close/>
                <a:moveTo>
                  <a:pt x="5241560" y="794847"/>
                </a:moveTo>
                <a:cubicBezTo>
                  <a:pt x="5245291" y="786402"/>
                  <a:pt x="5245144" y="779127"/>
                  <a:pt x="5242633" y="771770"/>
                </a:cubicBezTo>
                <a:cubicBezTo>
                  <a:pt x="5236939" y="780308"/>
                  <a:pt x="5233385" y="788351"/>
                  <a:pt x="5241560" y="794847"/>
                </a:cubicBezTo>
                <a:close/>
                <a:moveTo>
                  <a:pt x="3956375" y="3705587"/>
                </a:moveTo>
                <a:cubicBezTo>
                  <a:pt x="3959120" y="3695194"/>
                  <a:pt x="3959656" y="3684003"/>
                  <a:pt x="3958520" y="3672550"/>
                </a:cubicBezTo>
                <a:cubicBezTo>
                  <a:pt x="3948839" y="3694461"/>
                  <a:pt x="3941457" y="3715482"/>
                  <a:pt x="3940974" y="3733837"/>
                </a:cubicBezTo>
                <a:cubicBezTo>
                  <a:pt x="3948676" y="3725574"/>
                  <a:pt x="3953630" y="3715980"/>
                  <a:pt x="3956375" y="3705587"/>
                </a:cubicBezTo>
                <a:close/>
                <a:moveTo>
                  <a:pt x="2191729" y="7705897"/>
                </a:moveTo>
                <a:cubicBezTo>
                  <a:pt x="2174037" y="7635548"/>
                  <a:pt x="2149677" y="7557022"/>
                  <a:pt x="2131726" y="7497577"/>
                </a:cubicBezTo>
                <a:cubicBezTo>
                  <a:pt x="2122072" y="7493372"/>
                  <a:pt x="2114772" y="7500031"/>
                  <a:pt x="2098620" y="7498111"/>
                </a:cubicBezTo>
                <a:cubicBezTo>
                  <a:pt x="2111464" y="7565051"/>
                  <a:pt x="2141486" y="7643485"/>
                  <a:pt x="2161785" y="7713357"/>
                </a:cubicBezTo>
                <a:cubicBezTo>
                  <a:pt x="2173982" y="7713160"/>
                  <a:pt x="2182638" y="7709532"/>
                  <a:pt x="2191729" y="7705897"/>
                </a:cubicBezTo>
                <a:close/>
                <a:moveTo>
                  <a:pt x="5116763" y="1086490"/>
                </a:moveTo>
                <a:cubicBezTo>
                  <a:pt x="5127173" y="1074742"/>
                  <a:pt x="5117480" y="1066613"/>
                  <a:pt x="5106241" y="1058763"/>
                </a:cubicBezTo>
                <a:cubicBezTo>
                  <a:pt x="5104713" y="1068665"/>
                  <a:pt x="5113653" y="1077423"/>
                  <a:pt x="5116763" y="1086490"/>
                </a:cubicBezTo>
                <a:close/>
                <a:moveTo>
                  <a:pt x="710388" y="11066025"/>
                </a:moveTo>
                <a:cubicBezTo>
                  <a:pt x="695766" y="11090579"/>
                  <a:pt x="666329" y="11116983"/>
                  <a:pt x="641089" y="11134494"/>
                </a:cubicBezTo>
                <a:cubicBezTo>
                  <a:pt x="617036" y="11112402"/>
                  <a:pt x="603117" y="11090009"/>
                  <a:pt x="604820" y="11067831"/>
                </a:cubicBezTo>
                <a:cubicBezTo>
                  <a:pt x="616131" y="11050853"/>
                  <a:pt x="655059" y="11036047"/>
                  <a:pt x="660648" y="11005076"/>
                </a:cubicBezTo>
                <a:cubicBezTo>
                  <a:pt x="680041" y="11015078"/>
                  <a:pt x="699937" y="11040111"/>
                  <a:pt x="719367" y="11042485"/>
                </a:cubicBezTo>
                <a:cubicBezTo>
                  <a:pt x="718489" y="11049861"/>
                  <a:pt x="715262" y="11057840"/>
                  <a:pt x="710388" y="11066025"/>
                </a:cubicBezTo>
                <a:close/>
                <a:moveTo>
                  <a:pt x="3147017" y="5552929"/>
                </a:moveTo>
                <a:cubicBezTo>
                  <a:pt x="3137811" y="5568374"/>
                  <a:pt x="3147017" y="5552929"/>
                  <a:pt x="3147017" y="5552929"/>
                </a:cubicBezTo>
                <a:close/>
                <a:moveTo>
                  <a:pt x="4601998" y="2261355"/>
                </a:moveTo>
                <a:cubicBezTo>
                  <a:pt x="4584596" y="2271173"/>
                  <a:pt x="4566719" y="2270218"/>
                  <a:pt x="4549279" y="2277572"/>
                </a:cubicBezTo>
                <a:cubicBezTo>
                  <a:pt x="4522102" y="2312486"/>
                  <a:pt x="4500288" y="2355632"/>
                  <a:pt x="4466421" y="2376175"/>
                </a:cubicBezTo>
                <a:cubicBezTo>
                  <a:pt x="4436202" y="2393583"/>
                  <a:pt x="4342365" y="2379641"/>
                  <a:pt x="4303845" y="2378084"/>
                </a:cubicBezTo>
                <a:cubicBezTo>
                  <a:pt x="4241916" y="2376274"/>
                  <a:pt x="4186779" y="2375590"/>
                  <a:pt x="4141495" y="2374753"/>
                </a:cubicBezTo>
                <a:cubicBezTo>
                  <a:pt x="4123602" y="2392585"/>
                  <a:pt x="4145430" y="2410108"/>
                  <a:pt x="4126304" y="2427959"/>
                </a:cubicBezTo>
                <a:cubicBezTo>
                  <a:pt x="4081769" y="2435733"/>
                  <a:pt x="4036798" y="2435200"/>
                  <a:pt x="3991938" y="2402020"/>
                </a:cubicBezTo>
                <a:cubicBezTo>
                  <a:pt x="3963559" y="2339328"/>
                  <a:pt x="3979050" y="2245775"/>
                  <a:pt x="3978769" y="2167864"/>
                </a:cubicBezTo>
                <a:cubicBezTo>
                  <a:pt x="3978434" y="2126294"/>
                  <a:pt x="3974932" y="2059213"/>
                  <a:pt x="4039029" y="2041895"/>
                </a:cubicBezTo>
                <a:cubicBezTo>
                  <a:pt x="4058355" y="2036975"/>
                  <a:pt x="4088301" y="2041746"/>
                  <a:pt x="4114458" y="2040416"/>
                </a:cubicBezTo>
                <a:cubicBezTo>
                  <a:pt x="4216014" y="2035760"/>
                  <a:pt x="4339812" y="2035056"/>
                  <a:pt x="4439199" y="2029508"/>
                </a:cubicBezTo>
                <a:cubicBezTo>
                  <a:pt x="4465434" y="2053122"/>
                  <a:pt x="4495250" y="2089307"/>
                  <a:pt x="4528089" y="2121749"/>
                </a:cubicBezTo>
                <a:cubicBezTo>
                  <a:pt x="4554975" y="2127799"/>
                  <a:pt x="4577692" y="2123136"/>
                  <a:pt x="4594007" y="2142592"/>
                </a:cubicBezTo>
                <a:cubicBezTo>
                  <a:pt x="4617533" y="2170251"/>
                  <a:pt x="4597220" y="2231249"/>
                  <a:pt x="4601998" y="2261355"/>
                </a:cubicBezTo>
                <a:close/>
                <a:moveTo>
                  <a:pt x="1605542" y="9044539"/>
                </a:moveTo>
                <a:cubicBezTo>
                  <a:pt x="1591331" y="9036832"/>
                  <a:pt x="1595720" y="9022589"/>
                  <a:pt x="1581510" y="9014881"/>
                </a:cubicBezTo>
                <a:cubicBezTo>
                  <a:pt x="1567561" y="9024901"/>
                  <a:pt x="1587460" y="9045593"/>
                  <a:pt x="1600439" y="9056088"/>
                </a:cubicBezTo>
                <a:close/>
                <a:moveTo>
                  <a:pt x="5040452" y="1271878"/>
                </a:moveTo>
                <a:cubicBezTo>
                  <a:pt x="5034559" y="1266895"/>
                  <a:pt x="5028490" y="1262310"/>
                  <a:pt x="5024258" y="1267578"/>
                </a:cubicBezTo>
                <a:cubicBezTo>
                  <a:pt x="5029613" y="1269468"/>
                  <a:pt x="5035682" y="1274053"/>
                  <a:pt x="5040452" y="1271878"/>
                </a:cubicBezTo>
                <a:close/>
                <a:moveTo>
                  <a:pt x="5114814" y="1104860"/>
                </a:moveTo>
                <a:cubicBezTo>
                  <a:pt x="5105341" y="1097308"/>
                  <a:pt x="5109607" y="1087654"/>
                  <a:pt x="5098012" y="1080608"/>
                </a:cubicBezTo>
                <a:cubicBezTo>
                  <a:pt x="5088628" y="1088962"/>
                  <a:pt x="5110110" y="1113359"/>
                  <a:pt x="5114814" y="1104860"/>
                </a:cubicBezTo>
                <a:close/>
                <a:moveTo>
                  <a:pt x="5374984" y="517293"/>
                </a:moveTo>
                <a:cubicBezTo>
                  <a:pt x="5374436" y="513620"/>
                  <a:pt x="5371203" y="510298"/>
                  <a:pt x="5365239" y="507426"/>
                </a:cubicBezTo>
                <a:cubicBezTo>
                  <a:pt x="5358040" y="516078"/>
                  <a:pt x="5358643" y="523445"/>
                  <a:pt x="5368608" y="529267"/>
                </a:cubicBezTo>
                <a:cubicBezTo>
                  <a:pt x="5373391" y="524991"/>
                  <a:pt x="5375531" y="520967"/>
                  <a:pt x="5374984" y="517293"/>
                </a:cubicBezTo>
                <a:close/>
                <a:moveTo>
                  <a:pt x="5194437" y="927171"/>
                </a:moveTo>
                <a:cubicBezTo>
                  <a:pt x="5204481" y="916343"/>
                  <a:pt x="5191955" y="900313"/>
                  <a:pt x="5178811" y="899753"/>
                </a:cubicBezTo>
                <a:cubicBezTo>
                  <a:pt x="5172035" y="905346"/>
                  <a:pt x="5180215" y="908483"/>
                  <a:pt x="5176369" y="913940"/>
                </a:cubicBezTo>
                <a:cubicBezTo>
                  <a:pt x="5183009" y="921644"/>
                  <a:pt x="5186570" y="910337"/>
                  <a:pt x="5193033" y="918440"/>
                </a:cubicBezTo>
                <a:cubicBezTo>
                  <a:pt x="5191222" y="921457"/>
                  <a:pt x="5192917" y="924114"/>
                  <a:pt x="5194437" y="927171"/>
                </a:cubicBezTo>
                <a:close/>
                <a:moveTo>
                  <a:pt x="5161275" y="1008338"/>
                </a:moveTo>
                <a:cubicBezTo>
                  <a:pt x="5166992" y="1000783"/>
                  <a:pt x="5164743" y="994028"/>
                  <a:pt x="5160767" y="987951"/>
                </a:cubicBezTo>
                <a:cubicBezTo>
                  <a:pt x="5155050" y="995506"/>
                  <a:pt x="5159424" y="1001759"/>
                  <a:pt x="5161275" y="1008338"/>
                </a:cubicBezTo>
                <a:close/>
                <a:moveTo>
                  <a:pt x="5290069" y="718109"/>
                </a:moveTo>
                <a:cubicBezTo>
                  <a:pt x="5296267" y="709495"/>
                  <a:pt x="5296663" y="702101"/>
                  <a:pt x="5295683" y="694573"/>
                </a:cubicBezTo>
                <a:cubicBezTo>
                  <a:pt x="5290037" y="706269"/>
                  <a:pt x="5290138" y="708206"/>
                  <a:pt x="5279256" y="705763"/>
                </a:cubicBezTo>
                <a:cubicBezTo>
                  <a:pt x="5285886" y="709165"/>
                  <a:pt x="5281087" y="714613"/>
                  <a:pt x="5290069" y="718109"/>
                </a:cubicBezTo>
                <a:close/>
                <a:moveTo>
                  <a:pt x="1504279" y="9287217"/>
                </a:moveTo>
                <a:cubicBezTo>
                  <a:pt x="1419476" y="9218346"/>
                  <a:pt x="1351198" y="9144406"/>
                  <a:pt x="1262525" y="9084291"/>
                </a:cubicBezTo>
                <a:cubicBezTo>
                  <a:pt x="1258175" y="9095215"/>
                  <a:pt x="1273723" y="9106367"/>
                  <a:pt x="1281081" y="9113425"/>
                </a:cubicBezTo>
                <a:cubicBezTo>
                  <a:pt x="1346585" y="9174245"/>
                  <a:pt x="1434564" y="9240238"/>
                  <a:pt x="1504279" y="9287217"/>
                </a:cubicBezTo>
                <a:close/>
                <a:moveTo>
                  <a:pt x="5269387" y="767730"/>
                </a:moveTo>
                <a:cubicBezTo>
                  <a:pt x="5266304" y="764926"/>
                  <a:pt x="5268128" y="761887"/>
                  <a:pt x="5263708" y="759934"/>
                </a:cubicBezTo>
                <a:cubicBezTo>
                  <a:pt x="5262194" y="761188"/>
                  <a:pt x="5261081" y="762618"/>
                  <a:pt x="5259614" y="764854"/>
                </a:cubicBezTo>
                <a:cubicBezTo>
                  <a:pt x="5263276" y="767433"/>
                  <a:pt x="5260874" y="770697"/>
                  <a:pt x="5265517" y="773230"/>
                </a:cubicBezTo>
                <a:cubicBezTo>
                  <a:pt x="5266807" y="771396"/>
                  <a:pt x="5268097" y="769563"/>
                  <a:pt x="5269387" y="767730"/>
                </a:cubicBezTo>
                <a:close/>
                <a:moveTo>
                  <a:pt x="4430100" y="2668148"/>
                </a:moveTo>
                <a:cubicBezTo>
                  <a:pt x="4437623" y="2659112"/>
                  <a:pt x="4419883" y="2644366"/>
                  <a:pt x="4414877" y="2648643"/>
                </a:cubicBezTo>
                <a:cubicBezTo>
                  <a:pt x="4420156" y="2655134"/>
                  <a:pt x="4420005" y="2663769"/>
                  <a:pt x="4430100" y="2668148"/>
                </a:cubicBezTo>
                <a:close/>
                <a:moveTo>
                  <a:pt x="2908164" y="6113930"/>
                </a:moveTo>
                <a:cubicBezTo>
                  <a:pt x="2899977" y="6035474"/>
                  <a:pt x="2870890" y="5968759"/>
                  <a:pt x="2853202" y="5895640"/>
                </a:cubicBezTo>
                <a:cubicBezTo>
                  <a:pt x="2862013" y="5900486"/>
                  <a:pt x="2858097" y="5912579"/>
                  <a:pt x="2870309" y="5915115"/>
                </a:cubicBezTo>
                <a:cubicBezTo>
                  <a:pt x="2862649" y="5885037"/>
                  <a:pt x="2866564" y="5848156"/>
                  <a:pt x="2841054" y="5828305"/>
                </a:cubicBezTo>
                <a:cubicBezTo>
                  <a:pt x="2827540" y="5839494"/>
                  <a:pt x="2846225" y="5851087"/>
                  <a:pt x="2828857" y="5859143"/>
                </a:cubicBezTo>
                <a:cubicBezTo>
                  <a:pt x="2840431" y="5926700"/>
                  <a:pt x="2865710" y="5991257"/>
                  <a:pt x="2883727" y="6050698"/>
                </a:cubicBezTo>
                <a:cubicBezTo>
                  <a:pt x="2889825" y="6072460"/>
                  <a:pt x="2892345" y="6096929"/>
                  <a:pt x="2908164" y="6113930"/>
                </a:cubicBezTo>
                <a:close/>
                <a:moveTo>
                  <a:pt x="5412428" y="446807"/>
                </a:moveTo>
                <a:cubicBezTo>
                  <a:pt x="5407810" y="444285"/>
                  <a:pt x="5405104" y="440681"/>
                  <a:pt x="5404352" y="436978"/>
                </a:cubicBezTo>
                <a:cubicBezTo>
                  <a:pt x="5398310" y="437680"/>
                  <a:pt x="5391063" y="446516"/>
                  <a:pt x="5397366" y="451709"/>
                </a:cubicBezTo>
                <a:cubicBezTo>
                  <a:pt x="5402078" y="447530"/>
                  <a:pt x="5408777" y="457232"/>
                  <a:pt x="5412428" y="446807"/>
                </a:cubicBezTo>
                <a:close/>
                <a:moveTo>
                  <a:pt x="5333522" y="633038"/>
                </a:moveTo>
                <a:cubicBezTo>
                  <a:pt x="5324843" y="629203"/>
                  <a:pt x="5329392" y="623175"/>
                  <a:pt x="5320144" y="619561"/>
                </a:cubicBezTo>
                <a:cubicBezTo>
                  <a:pt x="5312792" y="627662"/>
                  <a:pt x="5326614" y="646537"/>
                  <a:pt x="5333522" y="633038"/>
                </a:cubicBezTo>
                <a:close/>
                <a:moveTo>
                  <a:pt x="3488727" y="4809846"/>
                </a:moveTo>
                <a:cubicBezTo>
                  <a:pt x="3492261" y="4805837"/>
                  <a:pt x="3494457" y="4801381"/>
                  <a:pt x="3494418" y="4796429"/>
                </a:cubicBezTo>
                <a:cubicBezTo>
                  <a:pt x="3483660" y="4802597"/>
                  <a:pt x="3439446" y="4804594"/>
                  <a:pt x="3444944" y="4835422"/>
                </a:cubicBezTo>
                <a:cubicBezTo>
                  <a:pt x="3455474" y="4829915"/>
                  <a:pt x="3478126" y="4821875"/>
                  <a:pt x="3488727" y="4809846"/>
                </a:cubicBezTo>
                <a:close/>
                <a:moveTo>
                  <a:pt x="4938484" y="1531818"/>
                </a:moveTo>
                <a:cubicBezTo>
                  <a:pt x="4899445" y="1486668"/>
                  <a:pt x="4855838" y="1444892"/>
                  <a:pt x="4793739" y="1419681"/>
                </a:cubicBezTo>
                <a:cubicBezTo>
                  <a:pt x="4781675" y="1437024"/>
                  <a:pt x="4768276" y="1451490"/>
                  <a:pt x="4756737" y="1470106"/>
                </a:cubicBezTo>
                <a:cubicBezTo>
                  <a:pt x="4796221" y="1509111"/>
                  <a:pt x="4824245" y="1552842"/>
                  <a:pt x="4867549" y="1590273"/>
                </a:cubicBezTo>
                <a:cubicBezTo>
                  <a:pt x="4890458" y="1568161"/>
                  <a:pt x="4915620" y="1553316"/>
                  <a:pt x="4938484" y="1531818"/>
                </a:cubicBezTo>
                <a:close/>
                <a:moveTo>
                  <a:pt x="5346028" y="611137"/>
                </a:moveTo>
                <a:cubicBezTo>
                  <a:pt x="5353639" y="600314"/>
                  <a:pt x="5340530" y="592630"/>
                  <a:pt x="5335482" y="583780"/>
                </a:cubicBezTo>
                <a:cubicBezTo>
                  <a:pt x="5329918" y="584632"/>
                  <a:pt x="5324974" y="590486"/>
                  <a:pt x="5325813" y="596058"/>
                </a:cubicBezTo>
                <a:cubicBezTo>
                  <a:pt x="5338872" y="598518"/>
                  <a:pt x="5339881" y="599437"/>
                  <a:pt x="5346028" y="611137"/>
                </a:cubicBezTo>
                <a:close/>
                <a:moveTo>
                  <a:pt x="654786" y="11229148"/>
                </a:moveTo>
                <a:cubicBezTo>
                  <a:pt x="650968" y="11222700"/>
                  <a:pt x="654978" y="11216856"/>
                  <a:pt x="651559" y="11210584"/>
                </a:cubicBezTo>
                <a:cubicBezTo>
                  <a:pt x="648030" y="11214261"/>
                  <a:pt x="644102" y="11217762"/>
                  <a:pt x="640572" y="11221440"/>
                </a:cubicBezTo>
                <a:cubicBezTo>
                  <a:pt x="645048" y="11225322"/>
                  <a:pt x="649885" y="11232695"/>
                  <a:pt x="654786" y="11229148"/>
                </a:cubicBezTo>
                <a:close/>
                <a:moveTo>
                  <a:pt x="3162951" y="5555685"/>
                </a:moveTo>
                <a:cubicBezTo>
                  <a:pt x="3156257" y="5550348"/>
                  <a:pt x="3154335" y="5542837"/>
                  <a:pt x="3149365" y="5536833"/>
                </a:cubicBezTo>
                <a:cubicBezTo>
                  <a:pt x="3146023" y="5544398"/>
                  <a:pt x="3156067" y="5562638"/>
                  <a:pt x="3162951" y="5555685"/>
                </a:cubicBezTo>
                <a:close/>
                <a:moveTo>
                  <a:pt x="3053141" y="5809520"/>
                </a:moveTo>
                <a:cubicBezTo>
                  <a:pt x="3048935" y="5807185"/>
                  <a:pt x="3047556" y="5802762"/>
                  <a:pt x="3040125" y="5802339"/>
                </a:cubicBezTo>
                <a:cubicBezTo>
                  <a:pt x="3039114" y="5805706"/>
                  <a:pt x="3038102" y="5809072"/>
                  <a:pt x="3037313" y="5813013"/>
                </a:cubicBezTo>
                <a:cubicBezTo>
                  <a:pt x="3043595" y="5813882"/>
                  <a:pt x="3053868" y="5820805"/>
                  <a:pt x="3053141" y="5809520"/>
                </a:cubicBezTo>
                <a:close/>
                <a:moveTo>
                  <a:pt x="5137491" y="1094206"/>
                </a:moveTo>
                <a:cubicBezTo>
                  <a:pt x="5131862" y="1103858"/>
                  <a:pt x="5122804" y="1114159"/>
                  <a:pt x="5113647" y="1127903"/>
                </a:cubicBezTo>
                <a:cubicBezTo>
                  <a:pt x="5100382" y="1118195"/>
                  <a:pt x="5101212" y="1105580"/>
                  <a:pt x="5082117" y="1096182"/>
                </a:cubicBezTo>
                <a:cubicBezTo>
                  <a:pt x="5091347" y="1079587"/>
                  <a:pt x="5091436" y="1063279"/>
                  <a:pt x="5108368" y="1039990"/>
                </a:cubicBezTo>
                <a:cubicBezTo>
                  <a:pt x="5118416" y="1047315"/>
                  <a:pt x="5125324" y="1072483"/>
                  <a:pt x="5140758" y="1064398"/>
                </a:cubicBezTo>
                <a:cubicBezTo>
                  <a:pt x="5145320" y="1075549"/>
                  <a:pt x="5143120" y="1084553"/>
                  <a:pt x="5137491" y="1094206"/>
                </a:cubicBezTo>
                <a:close/>
                <a:moveTo>
                  <a:pt x="974753" y="10517638"/>
                </a:moveTo>
                <a:cubicBezTo>
                  <a:pt x="939511" y="10505366"/>
                  <a:pt x="922049" y="10471262"/>
                  <a:pt x="911743" y="10428540"/>
                </a:cubicBezTo>
                <a:cubicBezTo>
                  <a:pt x="925318" y="10430298"/>
                  <a:pt x="937445" y="10445079"/>
                  <a:pt x="947066" y="10456869"/>
                </a:cubicBezTo>
                <a:cubicBezTo>
                  <a:pt x="959243" y="10472618"/>
                  <a:pt x="971770" y="10487576"/>
                  <a:pt x="974753" y="10517638"/>
                </a:cubicBezTo>
                <a:close/>
                <a:moveTo>
                  <a:pt x="5225822" y="900579"/>
                </a:moveTo>
                <a:cubicBezTo>
                  <a:pt x="5210746" y="895830"/>
                  <a:pt x="5214081" y="871006"/>
                  <a:pt x="5188581" y="860696"/>
                </a:cubicBezTo>
                <a:cubicBezTo>
                  <a:pt x="5189978" y="844579"/>
                  <a:pt x="5195275" y="828272"/>
                  <a:pt x="5210453" y="810116"/>
                </a:cubicBezTo>
                <a:cubicBezTo>
                  <a:pt x="5225050" y="821347"/>
                  <a:pt x="5227993" y="834122"/>
                  <a:pt x="5247066" y="844940"/>
                </a:cubicBezTo>
                <a:cubicBezTo>
                  <a:pt x="5242259" y="863376"/>
                  <a:pt x="5232002" y="882272"/>
                  <a:pt x="5225822" y="900579"/>
                </a:cubicBezTo>
                <a:close/>
                <a:moveTo>
                  <a:pt x="5156972" y="1056842"/>
                </a:moveTo>
                <a:cubicBezTo>
                  <a:pt x="5145908" y="1058194"/>
                  <a:pt x="5153092" y="1044086"/>
                  <a:pt x="5142700" y="1038534"/>
                </a:cubicBezTo>
                <a:cubicBezTo>
                  <a:pt x="5130758" y="1033258"/>
                  <a:pt x="5113952" y="1023912"/>
                  <a:pt x="5107770" y="1012060"/>
                </a:cubicBezTo>
                <a:cubicBezTo>
                  <a:pt x="5128461" y="989999"/>
                  <a:pt x="5131315" y="970617"/>
                  <a:pt x="5141516" y="949682"/>
                </a:cubicBezTo>
                <a:cubicBezTo>
                  <a:pt x="5156058" y="965228"/>
                  <a:pt x="5172326" y="980097"/>
                  <a:pt x="5182000" y="995892"/>
                </a:cubicBezTo>
                <a:cubicBezTo>
                  <a:pt x="5165381" y="1017352"/>
                  <a:pt x="5167970" y="1036258"/>
                  <a:pt x="5156972" y="1056842"/>
                </a:cubicBezTo>
                <a:close/>
                <a:moveTo>
                  <a:pt x="1672757" y="8943717"/>
                </a:moveTo>
                <a:cubicBezTo>
                  <a:pt x="1665928" y="8955915"/>
                  <a:pt x="1655683" y="8978016"/>
                  <a:pt x="1635861" y="8974013"/>
                </a:cubicBezTo>
                <a:cubicBezTo>
                  <a:pt x="1619757" y="8958338"/>
                  <a:pt x="1650351" y="8939047"/>
                  <a:pt x="1659943" y="8919510"/>
                </a:cubicBezTo>
                <a:cubicBezTo>
                  <a:pt x="1670414" y="8897984"/>
                  <a:pt x="1678402" y="8870131"/>
                  <a:pt x="1683429" y="8845724"/>
                </a:cubicBezTo>
                <a:cubicBezTo>
                  <a:pt x="1694187" y="8787712"/>
                  <a:pt x="1677471" y="8725645"/>
                  <a:pt x="1682054" y="8677267"/>
                </a:cubicBezTo>
                <a:cubicBezTo>
                  <a:pt x="1706667" y="8686715"/>
                  <a:pt x="1701685" y="8727309"/>
                  <a:pt x="1703582" y="8756677"/>
                </a:cubicBezTo>
                <a:cubicBezTo>
                  <a:pt x="1706954" y="8803339"/>
                  <a:pt x="1707404" y="8884847"/>
                  <a:pt x="1672757" y="8943717"/>
                </a:cubicBezTo>
                <a:close/>
                <a:moveTo>
                  <a:pt x="5201700" y="961404"/>
                </a:moveTo>
                <a:cubicBezTo>
                  <a:pt x="5198777" y="966598"/>
                  <a:pt x="5195062" y="971218"/>
                  <a:pt x="5190101" y="974870"/>
                </a:cubicBezTo>
                <a:cubicBezTo>
                  <a:pt x="5178422" y="960168"/>
                  <a:pt x="5161684" y="946094"/>
                  <a:pt x="5147476" y="931706"/>
                </a:cubicBezTo>
                <a:cubicBezTo>
                  <a:pt x="5154767" y="920616"/>
                  <a:pt x="5169879" y="897238"/>
                  <a:pt x="5178215" y="879453"/>
                </a:cubicBezTo>
                <a:cubicBezTo>
                  <a:pt x="5186029" y="879089"/>
                  <a:pt x="5194506" y="892376"/>
                  <a:pt x="5199145" y="899196"/>
                </a:cubicBezTo>
                <a:cubicBezTo>
                  <a:pt x="5207751" y="911109"/>
                  <a:pt x="5217349" y="899129"/>
                  <a:pt x="5218847" y="909810"/>
                </a:cubicBezTo>
                <a:cubicBezTo>
                  <a:pt x="5212101" y="925077"/>
                  <a:pt x="5210467" y="945823"/>
                  <a:pt x="5201700" y="961404"/>
                </a:cubicBezTo>
                <a:close/>
                <a:moveTo>
                  <a:pt x="5298438" y="743566"/>
                </a:moveTo>
                <a:cubicBezTo>
                  <a:pt x="5282720" y="727160"/>
                  <a:pt x="5266601" y="710578"/>
                  <a:pt x="5256911" y="693525"/>
                </a:cubicBezTo>
                <a:cubicBezTo>
                  <a:pt x="5267035" y="681442"/>
                  <a:pt x="5277928" y="657873"/>
                  <a:pt x="5289473" y="639323"/>
                </a:cubicBezTo>
                <a:cubicBezTo>
                  <a:pt x="5304464" y="653042"/>
                  <a:pt x="5311876" y="667670"/>
                  <a:pt x="5325317" y="681650"/>
                </a:cubicBezTo>
                <a:cubicBezTo>
                  <a:pt x="5316799" y="702011"/>
                  <a:pt x="5308507" y="722944"/>
                  <a:pt x="5298438" y="743566"/>
                </a:cubicBezTo>
                <a:close/>
                <a:moveTo>
                  <a:pt x="2929776" y="6104888"/>
                </a:moveTo>
                <a:cubicBezTo>
                  <a:pt x="2922170" y="6055291"/>
                  <a:pt x="2909262" y="6009070"/>
                  <a:pt x="2891053" y="5966228"/>
                </a:cubicBezTo>
                <a:cubicBezTo>
                  <a:pt x="2902454" y="5935038"/>
                  <a:pt x="2882107" y="5908888"/>
                  <a:pt x="2876216" y="5879115"/>
                </a:cubicBezTo>
                <a:cubicBezTo>
                  <a:pt x="2887899" y="5882847"/>
                  <a:pt x="2883172" y="5910788"/>
                  <a:pt x="2896472" y="5903318"/>
                </a:cubicBezTo>
                <a:cubicBezTo>
                  <a:pt x="2885900" y="5877674"/>
                  <a:pt x="2890704" y="5843093"/>
                  <a:pt x="2868557" y="5824250"/>
                </a:cubicBezTo>
                <a:cubicBezTo>
                  <a:pt x="2851250" y="5841867"/>
                  <a:pt x="2890926" y="5868454"/>
                  <a:pt x="2868303" y="5880862"/>
                </a:cubicBezTo>
                <a:cubicBezTo>
                  <a:pt x="2871037" y="5901613"/>
                  <a:pt x="2885677" y="5926672"/>
                  <a:pt x="2873549" y="5946577"/>
                </a:cubicBezTo>
                <a:cubicBezTo>
                  <a:pt x="2887438" y="5947470"/>
                  <a:pt x="2882903" y="5958813"/>
                  <a:pt x="2887690" y="5965218"/>
                </a:cubicBezTo>
                <a:cubicBezTo>
                  <a:pt x="2887690" y="5990005"/>
                  <a:pt x="2895825" y="6013620"/>
                  <a:pt x="2902191" y="6036929"/>
                </a:cubicBezTo>
                <a:cubicBezTo>
                  <a:pt x="2908687" y="6058866"/>
                  <a:pt x="2910111" y="6089049"/>
                  <a:pt x="2929776" y="6104888"/>
                </a:cubicBezTo>
                <a:close/>
                <a:moveTo>
                  <a:pt x="5276677" y="793481"/>
                </a:moveTo>
                <a:cubicBezTo>
                  <a:pt x="5270304" y="805865"/>
                  <a:pt x="5260736" y="817739"/>
                  <a:pt x="5250268" y="825129"/>
                </a:cubicBezTo>
                <a:cubicBezTo>
                  <a:pt x="5235704" y="812446"/>
                  <a:pt x="5230682" y="797730"/>
                  <a:pt x="5217277" y="784598"/>
                </a:cubicBezTo>
                <a:cubicBezTo>
                  <a:pt x="5232635" y="768313"/>
                  <a:pt x="5232271" y="739795"/>
                  <a:pt x="5253964" y="724388"/>
                </a:cubicBezTo>
                <a:cubicBezTo>
                  <a:pt x="5264912" y="735473"/>
                  <a:pt x="5266319" y="748591"/>
                  <a:pt x="5283911" y="758767"/>
                </a:cubicBezTo>
                <a:cubicBezTo>
                  <a:pt x="5286226" y="768201"/>
                  <a:pt x="5283049" y="781096"/>
                  <a:pt x="5276677" y="793481"/>
                </a:cubicBezTo>
                <a:close/>
                <a:moveTo>
                  <a:pt x="4464275" y="2639175"/>
                </a:moveTo>
                <a:cubicBezTo>
                  <a:pt x="4473052" y="2624833"/>
                  <a:pt x="4461886" y="2617739"/>
                  <a:pt x="4448297" y="2611393"/>
                </a:cubicBezTo>
                <a:cubicBezTo>
                  <a:pt x="4444369" y="2624239"/>
                  <a:pt x="4451914" y="2632762"/>
                  <a:pt x="4464275" y="2639175"/>
                </a:cubicBezTo>
                <a:close/>
                <a:moveTo>
                  <a:pt x="3511100" y="4796452"/>
                </a:moveTo>
                <a:cubicBezTo>
                  <a:pt x="3509957" y="4794551"/>
                  <a:pt x="3508402" y="4792800"/>
                  <a:pt x="3507257" y="4790900"/>
                </a:cubicBezTo>
                <a:cubicBezTo>
                  <a:pt x="3505499" y="4792456"/>
                  <a:pt x="3503594" y="4793599"/>
                  <a:pt x="3502245" y="4795008"/>
                </a:cubicBezTo>
                <a:cubicBezTo>
                  <a:pt x="3503389" y="4796908"/>
                  <a:pt x="3504534" y="4798807"/>
                  <a:pt x="3505942" y="4800150"/>
                </a:cubicBezTo>
                <a:cubicBezTo>
                  <a:pt x="3507847" y="4799005"/>
                  <a:pt x="3509607" y="4797449"/>
                  <a:pt x="3511100" y="4796452"/>
                </a:cubicBezTo>
                <a:close/>
                <a:moveTo>
                  <a:pt x="1375668" y="9634336"/>
                </a:moveTo>
                <a:cubicBezTo>
                  <a:pt x="1248190" y="9545658"/>
                  <a:pt x="1163675" y="9450269"/>
                  <a:pt x="1060949" y="9357301"/>
                </a:cubicBezTo>
                <a:cubicBezTo>
                  <a:pt x="1060582" y="9369985"/>
                  <a:pt x="1073352" y="9384191"/>
                  <a:pt x="1081155" y="9392397"/>
                </a:cubicBezTo>
                <a:cubicBezTo>
                  <a:pt x="1166057" y="9483675"/>
                  <a:pt x="1275463" y="9577691"/>
                  <a:pt x="1375668" y="9634336"/>
                </a:cubicBezTo>
                <a:close/>
                <a:moveTo>
                  <a:pt x="1629285" y="9064073"/>
                </a:moveTo>
                <a:cubicBezTo>
                  <a:pt x="1634341" y="9051552"/>
                  <a:pt x="1628088" y="9043077"/>
                  <a:pt x="1613044" y="9038334"/>
                </a:cubicBezTo>
                <a:cubicBezTo>
                  <a:pt x="1607414" y="9051077"/>
                  <a:pt x="1617289" y="9057820"/>
                  <a:pt x="1629285" y="9064073"/>
                </a:cubicBezTo>
                <a:close/>
                <a:moveTo>
                  <a:pt x="5367712" y="607951"/>
                </a:moveTo>
                <a:cubicBezTo>
                  <a:pt x="5355546" y="620544"/>
                  <a:pt x="5347635" y="637382"/>
                  <a:pt x="5332452" y="655736"/>
                </a:cubicBezTo>
                <a:cubicBezTo>
                  <a:pt x="5318330" y="642876"/>
                  <a:pt x="5307668" y="629654"/>
                  <a:pt x="5299679" y="615720"/>
                </a:cubicBezTo>
                <a:cubicBezTo>
                  <a:pt x="5308598" y="599801"/>
                  <a:pt x="5320145" y="582205"/>
                  <a:pt x="5333320" y="570530"/>
                </a:cubicBezTo>
                <a:cubicBezTo>
                  <a:pt x="5346828" y="582646"/>
                  <a:pt x="5355737" y="595567"/>
                  <a:pt x="5367712" y="607951"/>
                </a:cubicBezTo>
                <a:close/>
                <a:moveTo>
                  <a:pt x="2481224" y="7141913"/>
                </a:moveTo>
                <a:cubicBezTo>
                  <a:pt x="2482094" y="7114946"/>
                  <a:pt x="2446432" y="7101898"/>
                  <a:pt x="2419034" y="7100157"/>
                </a:cubicBezTo>
                <a:cubicBezTo>
                  <a:pt x="2409466" y="7138868"/>
                  <a:pt x="2412076" y="7174100"/>
                  <a:pt x="2431211" y="7204112"/>
                </a:cubicBezTo>
                <a:cubicBezTo>
                  <a:pt x="2448607" y="7185844"/>
                  <a:pt x="2465133" y="7163661"/>
                  <a:pt x="2481224" y="7141913"/>
                </a:cubicBezTo>
                <a:close/>
                <a:moveTo>
                  <a:pt x="3554164" y="4716332"/>
                </a:moveTo>
                <a:cubicBezTo>
                  <a:pt x="3550168" y="4697436"/>
                  <a:pt x="3528697" y="4680190"/>
                  <a:pt x="3513180" y="4664039"/>
                </a:cubicBezTo>
                <a:cubicBezTo>
                  <a:pt x="3498513" y="4648972"/>
                  <a:pt x="3485602" y="4632356"/>
                  <a:pt x="3471054" y="4616317"/>
                </a:cubicBezTo>
                <a:cubicBezTo>
                  <a:pt x="3446322" y="4588693"/>
                  <a:pt x="3409898" y="4568491"/>
                  <a:pt x="3401796" y="4544599"/>
                </a:cubicBezTo>
                <a:cubicBezTo>
                  <a:pt x="3415629" y="4534095"/>
                  <a:pt x="3433394" y="4526801"/>
                  <a:pt x="3446257" y="4509714"/>
                </a:cubicBezTo>
                <a:cubicBezTo>
                  <a:pt x="3457773" y="4494036"/>
                  <a:pt x="3457704" y="4471885"/>
                  <a:pt x="3466406" y="4459987"/>
                </a:cubicBezTo>
                <a:cubicBezTo>
                  <a:pt x="3501302" y="4346763"/>
                  <a:pt x="3394172" y="4232725"/>
                  <a:pt x="3302242" y="4208868"/>
                </a:cubicBezTo>
                <a:cubicBezTo>
                  <a:pt x="3164832" y="4173139"/>
                  <a:pt x="3019143" y="4364901"/>
                  <a:pt x="3024734" y="4469614"/>
                </a:cubicBezTo>
                <a:cubicBezTo>
                  <a:pt x="3031094" y="4590683"/>
                  <a:pt x="3179757" y="4674580"/>
                  <a:pt x="3275679" y="4647575"/>
                </a:cubicBezTo>
                <a:cubicBezTo>
                  <a:pt x="3297754" y="4641968"/>
                  <a:pt x="3306984" y="4628956"/>
                  <a:pt x="3325514" y="4625081"/>
                </a:cubicBezTo>
                <a:cubicBezTo>
                  <a:pt x="3377114" y="4683731"/>
                  <a:pt x="3408887" y="4724542"/>
                  <a:pt x="3465239" y="4786103"/>
                </a:cubicBezTo>
                <a:cubicBezTo>
                  <a:pt x="3500643" y="4753080"/>
                  <a:pt x="3528083" y="4746935"/>
                  <a:pt x="3554164" y="4716332"/>
                </a:cubicBezTo>
                <a:close/>
                <a:moveTo>
                  <a:pt x="5391677" y="557683"/>
                </a:moveTo>
                <a:cubicBezTo>
                  <a:pt x="5394791" y="553498"/>
                  <a:pt x="5397076" y="549419"/>
                  <a:pt x="5396485" y="545845"/>
                </a:cubicBezTo>
                <a:cubicBezTo>
                  <a:pt x="5385835" y="538299"/>
                  <a:pt x="5375147" y="565762"/>
                  <a:pt x="5381884" y="570159"/>
                </a:cubicBezTo>
                <a:cubicBezTo>
                  <a:pt x="5384616" y="566159"/>
                  <a:pt x="5388561" y="561868"/>
                  <a:pt x="5391677" y="557683"/>
                </a:cubicBezTo>
                <a:close/>
                <a:moveTo>
                  <a:pt x="5428377" y="475704"/>
                </a:moveTo>
                <a:cubicBezTo>
                  <a:pt x="5429386" y="471394"/>
                  <a:pt x="5428424" y="467357"/>
                  <a:pt x="5423963" y="463942"/>
                </a:cubicBezTo>
                <a:cubicBezTo>
                  <a:pt x="5419468" y="473031"/>
                  <a:pt x="5411065" y="482320"/>
                  <a:pt x="5420965" y="489102"/>
                </a:cubicBezTo>
                <a:cubicBezTo>
                  <a:pt x="5424389" y="484596"/>
                  <a:pt x="5427369" y="480014"/>
                  <a:pt x="5428377" y="475704"/>
                </a:cubicBezTo>
                <a:close/>
                <a:moveTo>
                  <a:pt x="636128" y="11328493"/>
                </a:moveTo>
                <a:cubicBezTo>
                  <a:pt x="629502" y="11312236"/>
                  <a:pt x="642070" y="11277324"/>
                  <a:pt x="617870" y="11272821"/>
                </a:cubicBezTo>
                <a:cubicBezTo>
                  <a:pt x="632677" y="11288883"/>
                  <a:pt x="609408" y="11324304"/>
                  <a:pt x="636128" y="11328493"/>
                </a:cubicBezTo>
                <a:close/>
                <a:moveTo>
                  <a:pt x="3057721" y="5848724"/>
                </a:moveTo>
                <a:cubicBezTo>
                  <a:pt x="3058380" y="5846155"/>
                  <a:pt x="3059039" y="5843586"/>
                  <a:pt x="3059920" y="5841592"/>
                </a:cubicBezTo>
                <a:cubicBezTo>
                  <a:pt x="3057353" y="5840935"/>
                  <a:pt x="3055185" y="5840453"/>
                  <a:pt x="3052795" y="5839397"/>
                </a:cubicBezTo>
                <a:cubicBezTo>
                  <a:pt x="3052136" y="5841967"/>
                  <a:pt x="3051477" y="5844535"/>
                  <a:pt x="3050995" y="5846705"/>
                </a:cubicBezTo>
                <a:cubicBezTo>
                  <a:pt x="3053163" y="5847187"/>
                  <a:pt x="3055729" y="5847844"/>
                  <a:pt x="3057721" y="5848724"/>
                </a:cubicBezTo>
                <a:close/>
                <a:moveTo>
                  <a:pt x="3531969" y="4779728"/>
                </a:moveTo>
                <a:cubicBezTo>
                  <a:pt x="3529153" y="4777042"/>
                  <a:pt x="3526981" y="4772278"/>
                  <a:pt x="3523433" y="4774014"/>
                </a:cubicBezTo>
                <a:cubicBezTo>
                  <a:pt x="3526280" y="4778072"/>
                  <a:pt x="3518072" y="4781017"/>
                  <a:pt x="3524377" y="4785685"/>
                </a:cubicBezTo>
                <a:cubicBezTo>
                  <a:pt x="3526957" y="4783836"/>
                  <a:pt x="3529390" y="4781578"/>
                  <a:pt x="3531969" y="4779728"/>
                </a:cubicBezTo>
                <a:close/>
                <a:moveTo>
                  <a:pt x="5386668" y="585526"/>
                </a:moveTo>
                <a:cubicBezTo>
                  <a:pt x="5363560" y="587622"/>
                  <a:pt x="5351761" y="552116"/>
                  <a:pt x="5338194" y="538075"/>
                </a:cubicBezTo>
                <a:cubicBezTo>
                  <a:pt x="5353330" y="523464"/>
                  <a:pt x="5356780" y="500376"/>
                  <a:pt x="5367610" y="493328"/>
                </a:cubicBezTo>
                <a:cubicBezTo>
                  <a:pt x="5375218" y="509942"/>
                  <a:pt x="5395362" y="525469"/>
                  <a:pt x="5408486" y="535054"/>
                </a:cubicBezTo>
                <a:cubicBezTo>
                  <a:pt x="5403101" y="551608"/>
                  <a:pt x="5392632" y="568754"/>
                  <a:pt x="5386668" y="585526"/>
                </a:cubicBezTo>
                <a:close/>
                <a:moveTo>
                  <a:pt x="5428681" y="493798"/>
                </a:moveTo>
                <a:cubicBezTo>
                  <a:pt x="5425143" y="499375"/>
                  <a:pt x="5420519" y="504435"/>
                  <a:pt x="5414775" y="508518"/>
                </a:cubicBezTo>
                <a:cubicBezTo>
                  <a:pt x="5399633" y="502791"/>
                  <a:pt x="5401155" y="488535"/>
                  <a:pt x="5381349" y="483636"/>
                </a:cubicBezTo>
                <a:cubicBezTo>
                  <a:pt x="5378744" y="464668"/>
                  <a:pt x="5379427" y="444745"/>
                  <a:pt x="5400145" y="421636"/>
                </a:cubicBezTo>
                <a:cubicBezTo>
                  <a:pt x="5417772" y="430388"/>
                  <a:pt x="5416954" y="451696"/>
                  <a:pt x="5432198" y="442059"/>
                </a:cubicBezTo>
                <a:cubicBezTo>
                  <a:pt x="5440149" y="455684"/>
                  <a:pt x="5439298" y="477068"/>
                  <a:pt x="5428681" y="493798"/>
                </a:cubicBezTo>
                <a:close/>
                <a:moveTo>
                  <a:pt x="3075633" y="5823271"/>
                </a:moveTo>
                <a:cubicBezTo>
                  <a:pt x="3081272" y="5810509"/>
                  <a:pt x="3072316" y="5798449"/>
                  <a:pt x="3062066" y="5804406"/>
                </a:cubicBezTo>
                <a:cubicBezTo>
                  <a:pt x="3060005" y="5814460"/>
                  <a:pt x="3064394" y="5820689"/>
                  <a:pt x="3075633" y="5823271"/>
                </a:cubicBezTo>
                <a:close/>
                <a:moveTo>
                  <a:pt x="3169552" y="5611906"/>
                </a:moveTo>
                <a:cubicBezTo>
                  <a:pt x="3166575" y="5606785"/>
                  <a:pt x="3161875" y="5602328"/>
                  <a:pt x="3152401" y="5600047"/>
                </a:cubicBezTo>
                <a:cubicBezTo>
                  <a:pt x="3146585" y="5608898"/>
                  <a:pt x="3138717" y="5611609"/>
                  <a:pt x="3129560" y="5611847"/>
                </a:cubicBezTo>
                <a:cubicBezTo>
                  <a:pt x="3136264" y="5621473"/>
                  <a:pt x="3160417" y="5620720"/>
                  <a:pt x="3169552" y="5611906"/>
                </a:cubicBezTo>
                <a:close/>
                <a:moveTo>
                  <a:pt x="3815817" y="4152018"/>
                </a:moveTo>
                <a:cubicBezTo>
                  <a:pt x="3762029" y="4031287"/>
                  <a:pt x="3694317" y="3927621"/>
                  <a:pt x="3627821" y="3822967"/>
                </a:cubicBezTo>
                <a:cubicBezTo>
                  <a:pt x="3649631" y="3929272"/>
                  <a:pt x="3661160" y="4055589"/>
                  <a:pt x="3687060" y="4166344"/>
                </a:cubicBezTo>
                <a:cubicBezTo>
                  <a:pt x="3723972" y="4167746"/>
                  <a:pt x="3780241" y="4161032"/>
                  <a:pt x="3815817" y="4152018"/>
                </a:cubicBezTo>
                <a:close/>
                <a:moveTo>
                  <a:pt x="2805524" y="6441238"/>
                </a:moveTo>
                <a:cubicBezTo>
                  <a:pt x="2802792" y="6450926"/>
                  <a:pt x="2798842" y="6460136"/>
                  <a:pt x="2792799" y="6468421"/>
                </a:cubicBezTo>
                <a:cubicBezTo>
                  <a:pt x="2755729" y="6476809"/>
                  <a:pt x="2709280" y="6431995"/>
                  <a:pt x="2683536" y="6420143"/>
                </a:cubicBezTo>
                <a:cubicBezTo>
                  <a:pt x="2665597" y="6432698"/>
                  <a:pt x="2647611" y="6444279"/>
                  <a:pt x="2625218" y="6445339"/>
                </a:cubicBezTo>
                <a:cubicBezTo>
                  <a:pt x="2590888" y="6433505"/>
                  <a:pt x="2567479" y="6417447"/>
                  <a:pt x="2555744" y="6396544"/>
                </a:cubicBezTo>
                <a:cubicBezTo>
                  <a:pt x="2529000" y="6392348"/>
                  <a:pt x="2502972" y="6390850"/>
                  <a:pt x="2476228" y="6386654"/>
                </a:cubicBezTo>
                <a:cubicBezTo>
                  <a:pt x="2467782" y="6426265"/>
                  <a:pt x="2471408" y="6461207"/>
                  <a:pt x="2479809" y="6493973"/>
                </a:cubicBezTo>
                <a:cubicBezTo>
                  <a:pt x="2467416" y="6512312"/>
                  <a:pt x="2435898" y="6510293"/>
                  <a:pt x="2424991" y="6502617"/>
                </a:cubicBezTo>
                <a:cubicBezTo>
                  <a:pt x="2406192" y="6489071"/>
                  <a:pt x="2410893" y="6420181"/>
                  <a:pt x="2419878" y="6383665"/>
                </a:cubicBezTo>
                <a:cubicBezTo>
                  <a:pt x="2359716" y="6378516"/>
                  <a:pt x="2282888" y="6363622"/>
                  <a:pt x="2217144" y="6356006"/>
                </a:cubicBezTo>
                <a:cubicBezTo>
                  <a:pt x="2204792" y="6354836"/>
                  <a:pt x="2190468" y="6361366"/>
                  <a:pt x="2179597" y="6350372"/>
                </a:cubicBezTo>
                <a:cubicBezTo>
                  <a:pt x="2174615" y="6340073"/>
                  <a:pt x="2190674" y="6337166"/>
                  <a:pt x="2186137" y="6328018"/>
                </a:cubicBezTo>
                <a:cubicBezTo>
                  <a:pt x="2169602" y="6316901"/>
                  <a:pt x="2152553" y="6331754"/>
                  <a:pt x="2148218" y="6314598"/>
                </a:cubicBezTo>
                <a:cubicBezTo>
                  <a:pt x="2154842" y="6289899"/>
                  <a:pt x="2175811" y="6303927"/>
                  <a:pt x="2192455" y="6305089"/>
                </a:cubicBezTo>
                <a:cubicBezTo>
                  <a:pt x="2200503" y="6301977"/>
                  <a:pt x="2193149" y="6299204"/>
                  <a:pt x="2199146" y="6289947"/>
                </a:cubicBezTo>
                <a:cubicBezTo>
                  <a:pt x="2275787" y="6300948"/>
                  <a:pt x="2354433" y="6317121"/>
                  <a:pt x="2431789" y="6330820"/>
                </a:cubicBezTo>
                <a:cubicBezTo>
                  <a:pt x="2444797" y="6292749"/>
                  <a:pt x="2460866" y="6257458"/>
                  <a:pt x="2481990" y="6225830"/>
                </a:cubicBezTo>
                <a:cubicBezTo>
                  <a:pt x="2430056" y="6164304"/>
                  <a:pt x="2364342" y="6096212"/>
                  <a:pt x="2307783" y="6044074"/>
                </a:cubicBezTo>
                <a:cubicBezTo>
                  <a:pt x="2305556" y="6038327"/>
                  <a:pt x="2311367" y="6025176"/>
                  <a:pt x="2317115" y="6022953"/>
                </a:cubicBezTo>
                <a:cubicBezTo>
                  <a:pt x="2310585" y="6012924"/>
                  <a:pt x="2291584" y="6007386"/>
                  <a:pt x="2293500" y="5994420"/>
                </a:cubicBezTo>
                <a:cubicBezTo>
                  <a:pt x="2301071" y="5977284"/>
                  <a:pt x="2320243" y="5998615"/>
                  <a:pt x="2325215" y="6004623"/>
                </a:cubicBezTo>
                <a:cubicBezTo>
                  <a:pt x="2335629" y="6010177"/>
                  <a:pt x="2337535" y="5992919"/>
                  <a:pt x="2349016" y="6000374"/>
                </a:cubicBezTo>
                <a:cubicBezTo>
                  <a:pt x="2405326" y="6059547"/>
                  <a:pt x="2459689" y="6118813"/>
                  <a:pt x="2513699" y="6178876"/>
                </a:cubicBezTo>
                <a:cubicBezTo>
                  <a:pt x="2540344" y="6160642"/>
                  <a:pt x="2562089" y="6129765"/>
                  <a:pt x="2586284" y="6105210"/>
                </a:cubicBezTo>
                <a:cubicBezTo>
                  <a:pt x="2602598" y="6115751"/>
                  <a:pt x="2615861" y="6127803"/>
                  <a:pt x="2624877" y="6140837"/>
                </a:cubicBezTo>
                <a:cubicBezTo>
                  <a:pt x="2600952" y="6166940"/>
                  <a:pt x="2574002" y="6186944"/>
                  <a:pt x="2551060" y="6217293"/>
                </a:cubicBezTo>
                <a:cubicBezTo>
                  <a:pt x="2563546" y="6237575"/>
                  <a:pt x="2585629" y="6254476"/>
                  <a:pt x="2598690" y="6274536"/>
                </a:cubicBezTo>
                <a:cubicBezTo>
                  <a:pt x="2653647" y="6268812"/>
                  <a:pt x="2723743" y="6318359"/>
                  <a:pt x="2709440" y="6370147"/>
                </a:cubicBezTo>
                <a:cubicBezTo>
                  <a:pt x="2751077" y="6383781"/>
                  <a:pt x="2775988" y="6398598"/>
                  <a:pt x="2810939" y="6411184"/>
                </a:cubicBezTo>
                <a:cubicBezTo>
                  <a:pt x="2809769" y="6421383"/>
                  <a:pt x="2808256" y="6431550"/>
                  <a:pt x="2805524" y="6441238"/>
                </a:cubicBezTo>
                <a:close/>
                <a:moveTo>
                  <a:pt x="3030982" y="5935104"/>
                </a:moveTo>
                <a:cubicBezTo>
                  <a:pt x="3033089" y="5926024"/>
                  <a:pt x="3035196" y="5916945"/>
                  <a:pt x="3025152" y="5914891"/>
                </a:cubicBezTo>
                <a:cubicBezTo>
                  <a:pt x="3024195" y="5923525"/>
                  <a:pt x="3024738" y="5930915"/>
                  <a:pt x="3030982" y="5935104"/>
                </a:cubicBezTo>
                <a:close/>
                <a:moveTo>
                  <a:pt x="1157427" y="10180210"/>
                </a:moveTo>
                <a:cubicBezTo>
                  <a:pt x="1141968" y="10213030"/>
                  <a:pt x="1064306" y="10207856"/>
                  <a:pt x="1046903" y="10184401"/>
                </a:cubicBezTo>
                <a:cubicBezTo>
                  <a:pt x="1062327" y="10154911"/>
                  <a:pt x="1133042" y="10170391"/>
                  <a:pt x="1157427" y="10180210"/>
                </a:cubicBezTo>
                <a:close/>
                <a:moveTo>
                  <a:pt x="1656064" y="9057342"/>
                </a:moveTo>
                <a:cubicBezTo>
                  <a:pt x="1645754" y="9053738"/>
                  <a:pt x="1646531" y="9045515"/>
                  <a:pt x="1639667" y="9040577"/>
                </a:cubicBezTo>
                <a:cubicBezTo>
                  <a:pt x="1633415" y="9052571"/>
                  <a:pt x="1648664" y="9069780"/>
                  <a:pt x="1656064" y="9057342"/>
                </a:cubicBezTo>
                <a:close/>
                <a:moveTo>
                  <a:pt x="590748" y="11469899"/>
                </a:moveTo>
                <a:cubicBezTo>
                  <a:pt x="576961" y="11446188"/>
                  <a:pt x="569283" y="11403271"/>
                  <a:pt x="543235" y="11392238"/>
                </a:cubicBezTo>
                <a:cubicBezTo>
                  <a:pt x="562456" y="11415492"/>
                  <a:pt x="560590" y="11458478"/>
                  <a:pt x="590748" y="11469899"/>
                </a:cubicBezTo>
                <a:close/>
                <a:moveTo>
                  <a:pt x="5417706" y="550093"/>
                </a:moveTo>
                <a:cubicBezTo>
                  <a:pt x="5434870" y="514744"/>
                  <a:pt x="5447994" y="479394"/>
                  <a:pt x="5451918" y="443071"/>
                </a:cubicBezTo>
                <a:cubicBezTo>
                  <a:pt x="5391638" y="375049"/>
                  <a:pt x="5344513" y="305229"/>
                  <a:pt x="5264322" y="240302"/>
                </a:cubicBezTo>
                <a:cubicBezTo>
                  <a:pt x="5223291" y="237396"/>
                  <a:pt x="5212280" y="296752"/>
                  <a:pt x="5184460" y="342497"/>
                </a:cubicBezTo>
                <a:cubicBezTo>
                  <a:pt x="5180147" y="350106"/>
                  <a:pt x="5172699" y="357280"/>
                  <a:pt x="5167636" y="365509"/>
                </a:cubicBezTo>
                <a:cubicBezTo>
                  <a:pt x="5074740" y="509040"/>
                  <a:pt x="5006700" y="716834"/>
                  <a:pt x="4928007" y="851894"/>
                </a:cubicBezTo>
                <a:cubicBezTo>
                  <a:pt x="4895217" y="907811"/>
                  <a:pt x="4866732" y="951835"/>
                  <a:pt x="4901214" y="993235"/>
                </a:cubicBezTo>
                <a:cubicBezTo>
                  <a:pt x="4907646" y="985136"/>
                  <a:pt x="4908018" y="972456"/>
                  <a:pt x="4918436" y="970399"/>
                </a:cubicBezTo>
                <a:cubicBezTo>
                  <a:pt x="4928972" y="983141"/>
                  <a:pt x="4943569" y="995300"/>
                  <a:pt x="4944435" y="1009478"/>
                </a:cubicBezTo>
                <a:cubicBezTo>
                  <a:pt x="4948217" y="1023517"/>
                  <a:pt x="4925262" y="1028122"/>
                  <a:pt x="4937694" y="1039799"/>
                </a:cubicBezTo>
                <a:cubicBezTo>
                  <a:pt x="4942912" y="1043056"/>
                  <a:pt x="4941153" y="1047036"/>
                  <a:pt x="4946148" y="1049719"/>
                </a:cubicBezTo>
                <a:cubicBezTo>
                  <a:pt x="4959000" y="1049689"/>
                  <a:pt x="4955729" y="1025885"/>
                  <a:pt x="4967256" y="1026697"/>
                </a:cubicBezTo>
                <a:cubicBezTo>
                  <a:pt x="4978939" y="1038995"/>
                  <a:pt x="4990048" y="1051514"/>
                  <a:pt x="4997891" y="1064970"/>
                </a:cubicBezTo>
                <a:cubicBezTo>
                  <a:pt x="4978600" y="1068815"/>
                  <a:pt x="4988458" y="1096005"/>
                  <a:pt x="4995551" y="1110080"/>
                </a:cubicBezTo>
                <a:cubicBezTo>
                  <a:pt x="5008330" y="1096222"/>
                  <a:pt x="5007953" y="1084163"/>
                  <a:pt x="5020732" y="1070305"/>
                </a:cubicBezTo>
                <a:cubicBezTo>
                  <a:pt x="5031222" y="1082075"/>
                  <a:pt x="5042507" y="1094197"/>
                  <a:pt x="5048934" y="1106551"/>
                </a:cubicBezTo>
                <a:cubicBezTo>
                  <a:pt x="5038940" y="1121640"/>
                  <a:pt x="5039585" y="1135245"/>
                  <a:pt x="5032680" y="1149795"/>
                </a:cubicBezTo>
                <a:cubicBezTo>
                  <a:pt x="5046787" y="1159834"/>
                  <a:pt x="5065831" y="1187753"/>
                  <a:pt x="5078497" y="1183835"/>
                </a:cubicBezTo>
                <a:cubicBezTo>
                  <a:pt x="5067924" y="1174406"/>
                  <a:pt x="5060090" y="1165236"/>
                  <a:pt x="5051858" y="1155890"/>
                </a:cubicBezTo>
                <a:cubicBezTo>
                  <a:pt x="5068874" y="1141050"/>
                  <a:pt x="5055010" y="1119702"/>
                  <a:pt x="5077031" y="1111830"/>
                </a:cubicBezTo>
                <a:cubicBezTo>
                  <a:pt x="5089601" y="1126423"/>
                  <a:pt x="5100627" y="1141284"/>
                  <a:pt x="5106045" y="1156998"/>
                </a:cubicBezTo>
                <a:cubicBezTo>
                  <a:pt x="5088651" y="1159779"/>
                  <a:pt x="5091867" y="1178325"/>
                  <a:pt x="5090607" y="1188710"/>
                </a:cubicBezTo>
                <a:cubicBezTo>
                  <a:pt x="5089690" y="1194013"/>
                  <a:pt x="5082722" y="1199022"/>
                  <a:pt x="5089967" y="1199844"/>
                </a:cubicBezTo>
                <a:cubicBezTo>
                  <a:pt x="5114952" y="1217544"/>
                  <a:pt x="5112682" y="1186095"/>
                  <a:pt x="5118142" y="1178042"/>
                </a:cubicBezTo>
                <a:cubicBezTo>
                  <a:pt x="5151246" y="1124642"/>
                  <a:pt x="5166667" y="1084360"/>
                  <a:pt x="5188817" y="1029925"/>
                </a:cubicBezTo>
                <a:cubicBezTo>
                  <a:pt x="5197517" y="1008081"/>
                  <a:pt x="5209623" y="988217"/>
                  <a:pt x="5220090" y="966678"/>
                </a:cubicBezTo>
                <a:cubicBezTo>
                  <a:pt x="5229985" y="945361"/>
                  <a:pt x="5235281" y="921537"/>
                  <a:pt x="5244472" y="901812"/>
                </a:cubicBezTo>
                <a:cubicBezTo>
                  <a:pt x="5281632" y="823089"/>
                  <a:pt x="5316612" y="735314"/>
                  <a:pt x="5359249" y="657108"/>
                </a:cubicBezTo>
                <a:cubicBezTo>
                  <a:pt x="5379337" y="620791"/>
                  <a:pt x="5400542" y="585443"/>
                  <a:pt x="5417706" y="550093"/>
                </a:cubicBezTo>
                <a:close/>
                <a:moveTo>
                  <a:pt x="5092266" y="1287158"/>
                </a:moveTo>
                <a:cubicBezTo>
                  <a:pt x="5074412" y="1272607"/>
                  <a:pt x="5058311" y="1270252"/>
                  <a:pt x="5042888" y="1273906"/>
                </a:cubicBezTo>
                <a:cubicBezTo>
                  <a:pt x="5059796" y="1280901"/>
                  <a:pt x="5077019" y="1290414"/>
                  <a:pt x="5092266" y="1287158"/>
                </a:cubicBezTo>
                <a:close/>
                <a:moveTo>
                  <a:pt x="2949900" y="6155250"/>
                </a:moveTo>
                <a:cubicBezTo>
                  <a:pt x="2953378" y="6146301"/>
                  <a:pt x="2948330" y="6142640"/>
                  <a:pt x="2938685" y="6140761"/>
                </a:cubicBezTo>
                <a:cubicBezTo>
                  <a:pt x="2935031" y="6150110"/>
                  <a:pt x="2940477" y="6153947"/>
                  <a:pt x="2949900" y="6155250"/>
                </a:cubicBezTo>
                <a:close/>
                <a:moveTo>
                  <a:pt x="841220" y="10928520"/>
                </a:moveTo>
                <a:cubicBezTo>
                  <a:pt x="843613" y="10923238"/>
                  <a:pt x="844183" y="10918131"/>
                  <a:pt x="841800" y="10914683"/>
                </a:cubicBezTo>
                <a:cubicBezTo>
                  <a:pt x="831734" y="10924606"/>
                  <a:pt x="819334" y="10934454"/>
                  <a:pt x="819754" y="10944219"/>
                </a:cubicBezTo>
                <a:cubicBezTo>
                  <a:pt x="813113" y="10938890"/>
                  <a:pt x="807137" y="10930981"/>
                  <a:pt x="800950" y="10940700"/>
                </a:cubicBezTo>
                <a:cubicBezTo>
                  <a:pt x="810454" y="10961784"/>
                  <a:pt x="834041" y="10944365"/>
                  <a:pt x="841220" y="10928520"/>
                </a:cubicBezTo>
                <a:close/>
                <a:moveTo>
                  <a:pt x="695370" y="11262313"/>
                </a:moveTo>
                <a:cubicBezTo>
                  <a:pt x="702937" y="11245186"/>
                  <a:pt x="710548" y="11208561"/>
                  <a:pt x="688645" y="11203168"/>
                </a:cubicBezTo>
                <a:cubicBezTo>
                  <a:pt x="686656" y="11222759"/>
                  <a:pt x="688780" y="11242740"/>
                  <a:pt x="695370" y="11262313"/>
                </a:cubicBezTo>
                <a:close/>
                <a:moveTo>
                  <a:pt x="2965460" y="6125422"/>
                </a:moveTo>
                <a:cubicBezTo>
                  <a:pt x="2963125" y="6080060"/>
                  <a:pt x="2947712" y="6042743"/>
                  <a:pt x="2933578" y="6003608"/>
                </a:cubicBezTo>
                <a:cubicBezTo>
                  <a:pt x="2931180" y="6023045"/>
                  <a:pt x="2950769" y="6045523"/>
                  <a:pt x="2942035" y="6058824"/>
                </a:cubicBezTo>
                <a:cubicBezTo>
                  <a:pt x="2930314" y="6033626"/>
                  <a:pt x="2935693" y="5998822"/>
                  <a:pt x="2913722" y="5979580"/>
                </a:cubicBezTo>
                <a:cubicBezTo>
                  <a:pt x="2911047" y="6017963"/>
                  <a:pt x="2934795" y="6066589"/>
                  <a:pt x="2943581" y="6108128"/>
                </a:cubicBezTo>
                <a:cubicBezTo>
                  <a:pt x="2950353" y="6111120"/>
                  <a:pt x="2951847" y="6105584"/>
                  <a:pt x="2956268" y="6104200"/>
                </a:cubicBezTo>
                <a:cubicBezTo>
                  <a:pt x="2955708" y="6113010"/>
                  <a:pt x="2954046" y="6123238"/>
                  <a:pt x="2965460" y="6125422"/>
                </a:cubicBezTo>
                <a:close/>
                <a:moveTo>
                  <a:pt x="2216750" y="7825399"/>
                </a:moveTo>
                <a:cubicBezTo>
                  <a:pt x="2217628" y="7798787"/>
                  <a:pt x="2207791" y="7783250"/>
                  <a:pt x="2205662" y="7759303"/>
                </a:cubicBezTo>
                <a:cubicBezTo>
                  <a:pt x="2193922" y="7760800"/>
                  <a:pt x="2179975" y="7760589"/>
                  <a:pt x="2176195" y="7769371"/>
                </a:cubicBezTo>
                <a:cubicBezTo>
                  <a:pt x="2189516" y="7784852"/>
                  <a:pt x="2190845" y="7813172"/>
                  <a:pt x="2200302" y="7832204"/>
                </a:cubicBezTo>
                <a:lnTo>
                  <a:pt x="2210321" y="7832042"/>
                </a:lnTo>
                <a:cubicBezTo>
                  <a:pt x="2210693" y="7828113"/>
                  <a:pt x="2211065" y="7824182"/>
                  <a:pt x="2216750" y="7825399"/>
                </a:cubicBezTo>
                <a:close/>
                <a:moveTo>
                  <a:pt x="684478" y="11295585"/>
                </a:moveTo>
                <a:cubicBezTo>
                  <a:pt x="677258" y="11270973"/>
                  <a:pt x="691486" y="11246315"/>
                  <a:pt x="670025" y="11221600"/>
                </a:cubicBezTo>
                <a:cubicBezTo>
                  <a:pt x="653537" y="11243829"/>
                  <a:pt x="663140" y="11285682"/>
                  <a:pt x="684478" y="11295585"/>
                </a:cubicBezTo>
                <a:close/>
                <a:moveTo>
                  <a:pt x="5470862" y="464761"/>
                </a:moveTo>
                <a:cubicBezTo>
                  <a:pt x="5440388" y="507906"/>
                  <a:pt x="5427860" y="559932"/>
                  <a:pt x="5403843" y="607833"/>
                </a:cubicBezTo>
                <a:cubicBezTo>
                  <a:pt x="5390515" y="634768"/>
                  <a:pt x="5370869" y="659863"/>
                  <a:pt x="5356968" y="687021"/>
                </a:cubicBezTo>
                <a:cubicBezTo>
                  <a:pt x="5343946" y="712189"/>
                  <a:pt x="5335651" y="738494"/>
                  <a:pt x="5323425" y="764013"/>
                </a:cubicBezTo>
                <a:cubicBezTo>
                  <a:pt x="5275001" y="863924"/>
                  <a:pt x="5228695" y="963344"/>
                  <a:pt x="5187117" y="1063901"/>
                </a:cubicBezTo>
                <a:cubicBezTo>
                  <a:pt x="5172085" y="1100074"/>
                  <a:pt x="5155241" y="1134970"/>
                  <a:pt x="5135934" y="1175437"/>
                </a:cubicBezTo>
                <a:cubicBezTo>
                  <a:pt x="5126345" y="1194986"/>
                  <a:pt x="5123021" y="1211119"/>
                  <a:pt x="5105079" y="1226977"/>
                </a:cubicBezTo>
                <a:cubicBezTo>
                  <a:pt x="5035570" y="1181993"/>
                  <a:pt x="4981913" y="1114044"/>
                  <a:pt x="4933399" y="1055979"/>
                </a:cubicBezTo>
                <a:cubicBezTo>
                  <a:pt x="4901219" y="1017974"/>
                  <a:pt x="4880354" y="984494"/>
                  <a:pt x="4865132" y="946847"/>
                </a:cubicBezTo>
                <a:cubicBezTo>
                  <a:pt x="4887856" y="892190"/>
                  <a:pt x="4922291" y="842232"/>
                  <a:pt x="4948150" y="788010"/>
                </a:cubicBezTo>
                <a:cubicBezTo>
                  <a:pt x="4972909" y="735204"/>
                  <a:pt x="4994753" y="682537"/>
                  <a:pt x="5019244" y="628185"/>
                </a:cubicBezTo>
                <a:cubicBezTo>
                  <a:pt x="5044086" y="573037"/>
                  <a:pt x="5071759" y="520092"/>
                  <a:pt x="5096647" y="465916"/>
                </a:cubicBezTo>
                <a:cubicBezTo>
                  <a:pt x="5122766" y="408954"/>
                  <a:pt x="5159283" y="361818"/>
                  <a:pt x="5190795" y="307715"/>
                </a:cubicBezTo>
                <a:cubicBezTo>
                  <a:pt x="5212581" y="270245"/>
                  <a:pt x="5214753" y="229818"/>
                  <a:pt x="5258313" y="216240"/>
                </a:cubicBezTo>
                <a:cubicBezTo>
                  <a:pt x="5302761" y="250151"/>
                  <a:pt x="5341046" y="293707"/>
                  <a:pt x="5377739" y="336559"/>
                </a:cubicBezTo>
                <a:cubicBezTo>
                  <a:pt x="5413416" y="378487"/>
                  <a:pt x="5453681" y="418637"/>
                  <a:pt x="5470862" y="464761"/>
                </a:cubicBezTo>
                <a:close/>
                <a:moveTo>
                  <a:pt x="3837112" y="4162691"/>
                </a:moveTo>
                <a:cubicBezTo>
                  <a:pt x="3783684" y="4179372"/>
                  <a:pt x="3730488" y="4182033"/>
                  <a:pt x="3675568" y="4181432"/>
                </a:cubicBezTo>
                <a:cubicBezTo>
                  <a:pt x="3645323" y="4061153"/>
                  <a:pt x="3639063" y="3900092"/>
                  <a:pt x="3602739" y="3778848"/>
                </a:cubicBezTo>
                <a:cubicBezTo>
                  <a:pt x="3602965" y="3776644"/>
                  <a:pt x="3602359" y="3774184"/>
                  <a:pt x="3602456" y="3772395"/>
                </a:cubicBezTo>
                <a:cubicBezTo>
                  <a:pt x="3628306" y="3765378"/>
                  <a:pt x="3635389" y="3792572"/>
                  <a:pt x="3643024" y="3807661"/>
                </a:cubicBezTo>
                <a:cubicBezTo>
                  <a:pt x="3651681" y="3825338"/>
                  <a:pt x="3660273" y="3846177"/>
                  <a:pt x="3669155" y="3861652"/>
                </a:cubicBezTo>
                <a:cubicBezTo>
                  <a:pt x="3721488" y="3954657"/>
                  <a:pt x="3792917" y="4052191"/>
                  <a:pt x="3837112" y="4162691"/>
                </a:cubicBezTo>
                <a:close/>
                <a:moveTo>
                  <a:pt x="4488983" y="2691744"/>
                </a:moveTo>
                <a:cubicBezTo>
                  <a:pt x="4474838" y="2680808"/>
                  <a:pt x="4473829" y="2650670"/>
                  <a:pt x="4454427" y="2650802"/>
                </a:cubicBezTo>
                <a:cubicBezTo>
                  <a:pt x="4463143" y="2663884"/>
                  <a:pt x="4466285" y="2693597"/>
                  <a:pt x="4488983" y="2691744"/>
                </a:cubicBezTo>
                <a:close/>
                <a:moveTo>
                  <a:pt x="4227851" y="3283058"/>
                </a:moveTo>
                <a:cubicBezTo>
                  <a:pt x="4223651" y="3130749"/>
                  <a:pt x="4243990" y="2969286"/>
                  <a:pt x="4217373" y="2825640"/>
                </a:cubicBezTo>
                <a:cubicBezTo>
                  <a:pt x="4116463" y="2878182"/>
                  <a:pt x="4016244" y="2941028"/>
                  <a:pt x="3920473" y="2994888"/>
                </a:cubicBezTo>
                <a:cubicBezTo>
                  <a:pt x="3886664" y="3014229"/>
                  <a:pt x="3858719" y="3041876"/>
                  <a:pt x="3820993" y="3052823"/>
                </a:cubicBezTo>
                <a:cubicBezTo>
                  <a:pt x="3833317" y="3163014"/>
                  <a:pt x="3837135" y="3287062"/>
                  <a:pt x="3835558" y="3396352"/>
                </a:cubicBezTo>
                <a:cubicBezTo>
                  <a:pt x="3835306" y="3435758"/>
                  <a:pt x="3823242" y="3477087"/>
                  <a:pt x="3839623" y="3513368"/>
                </a:cubicBezTo>
                <a:cubicBezTo>
                  <a:pt x="3866944" y="3501157"/>
                  <a:pt x="3898184" y="3481156"/>
                  <a:pt x="3931594" y="3461638"/>
                </a:cubicBezTo>
                <a:cubicBezTo>
                  <a:pt x="3959526" y="3445888"/>
                  <a:pt x="4008607" y="3427579"/>
                  <a:pt x="4021561" y="3404735"/>
                </a:cubicBezTo>
                <a:cubicBezTo>
                  <a:pt x="4048347" y="3357056"/>
                  <a:pt x="4004050" y="3308441"/>
                  <a:pt x="4014486" y="3253536"/>
                </a:cubicBezTo>
                <a:cubicBezTo>
                  <a:pt x="3996177" y="3242114"/>
                  <a:pt x="3989359" y="3258624"/>
                  <a:pt x="3978030" y="3242192"/>
                </a:cubicBezTo>
                <a:cubicBezTo>
                  <a:pt x="3958741" y="3194152"/>
                  <a:pt x="4045484" y="3122969"/>
                  <a:pt x="4057320" y="3198665"/>
                </a:cubicBezTo>
                <a:cubicBezTo>
                  <a:pt x="4053013" y="3210569"/>
                  <a:pt x="4038269" y="3208339"/>
                  <a:pt x="4043124" y="3220008"/>
                </a:cubicBezTo>
                <a:cubicBezTo>
                  <a:pt x="4055914" y="3270890"/>
                  <a:pt x="4058135" y="3325196"/>
                  <a:pt x="4054432" y="3382120"/>
                </a:cubicBezTo>
                <a:cubicBezTo>
                  <a:pt x="4116604" y="3360077"/>
                  <a:pt x="4172362" y="3322342"/>
                  <a:pt x="4227851" y="3283058"/>
                </a:cubicBezTo>
                <a:close/>
                <a:moveTo>
                  <a:pt x="3105273" y="5827311"/>
                </a:moveTo>
                <a:cubicBezTo>
                  <a:pt x="3105886" y="5823768"/>
                  <a:pt x="3106676" y="5819827"/>
                  <a:pt x="3107687" y="5816461"/>
                </a:cubicBezTo>
                <a:cubicBezTo>
                  <a:pt x="3093169" y="5810523"/>
                  <a:pt x="3097574" y="5825339"/>
                  <a:pt x="3085746" y="5814393"/>
                </a:cubicBezTo>
                <a:cubicBezTo>
                  <a:pt x="3079088" y="5826228"/>
                  <a:pt x="3098057" y="5823169"/>
                  <a:pt x="3105273" y="5827311"/>
                </a:cubicBezTo>
                <a:close/>
                <a:moveTo>
                  <a:pt x="2547329" y="7092328"/>
                </a:moveTo>
                <a:cubicBezTo>
                  <a:pt x="2542545" y="7070798"/>
                  <a:pt x="2534717" y="7050029"/>
                  <a:pt x="2533738" y="7027085"/>
                </a:cubicBezTo>
                <a:lnTo>
                  <a:pt x="2535676" y="7012700"/>
                </a:lnTo>
                <a:lnTo>
                  <a:pt x="2538644" y="6990671"/>
                </a:lnTo>
                <a:cubicBezTo>
                  <a:pt x="2542817" y="6977745"/>
                  <a:pt x="2549939" y="6963908"/>
                  <a:pt x="2561246" y="6948793"/>
                </a:cubicBezTo>
                <a:cubicBezTo>
                  <a:pt x="2556897" y="6946183"/>
                  <a:pt x="2559071" y="6941834"/>
                  <a:pt x="2552548" y="6939659"/>
                </a:cubicBezTo>
                <a:cubicBezTo>
                  <a:pt x="2531673" y="6960537"/>
                  <a:pt x="2497750" y="6963147"/>
                  <a:pt x="2481224" y="6990984"/>
                </a:cubicBezTo>
                <a:cubicBezTo>
                  <a:pt x="2456870" y="7032305"/>
                  <a:pt x="2472526" y="7094938"/>
                  <a:pt x="2497751" y="7128430"/>
                </a:cubicBezTo>
                <a:cubicBezTo>
                  <a:pt x="2515147" y="7119296"/>
                  <a:pt x="2531673" y="7107117"/>
                  <a:pt x="2547329" y="7092328"/>
                </a:cubicBezTo>
                <a:close/>
                <a:moveTo>
                  <a:pt x="1896274" y="8566094"/>
                </a:moveTo>
                <a:cubicBezTo>
                  <a:pt x="1891401" y="8574551"/>
                  <a:pt x="1884947" y="8581721"/>
                  <a:pt x="1876195" y="8586921"/>
                </a:cubicBezTo>
                <a:cubicBezTo>
                  <a:pt x="1864251" y="8570667"/>
                  <a:pt x="1882143" y="8556144"/>
                  <a:pt x="1885659" y="8543858"/>
                </a:cubicBezTo>
                <a:cubicBezTo>
                  <a:pt x="1910376" y="8464111"/>
                  <a:pt x="1919987" y="8379596"/>
                  <a:pt x="1890344" y="8321164"/>
                </a:cubicBezTo>
                <a:cubicBezTo>
                  <a:pt x="1884942" y="8310664"/>
                  <a:pt x="1859328" y="8295053"/>
                  <a:pt x="1876902" y="8278003"/>
                </a:cubicBezTo>
                <a:cubicBezTo>
                  <a:pt x="1896856" y="8285865"/>
                  <a:pt x="1913896" y="8314391"/>
                  <a:pt x="1921946" y="8335127"/>
                </a:cubicBezTo>
                <a:cubicBezTo>
                  <a:pt x="1935281" y="8372037"/>
                  <a:pt x="1927158" y="8418555"/>
                  <a:pt x="1916707" y="8473589"/>
                </a:cubicBezTo>
                <a:cubicBezTo>
                  <a:pt x="1911267" y="8503755"/>
                  <a:pt x="1910892" y="8540721"/>
                  <a:pt x="1896274" y="8566094"/>
                </a:cubicBezTo>
                <a:close/>
                <a:moveTo>
                  <a:pt x="3505721" y="4923750"/>
                </a:moveTo>
                <a:cubicBezTo>
                  <a:pt x="3500187" y="4916072"/>
                  <a:pt x="3515531" y="4911028"/>
                  <a:pt x="3505569" y="4902638"/>
                </a:cubicBezTo>
                <a:cubicBezTo>
                  <a:pt x="3495036" y="4906874"/>
                  <a:pt x="3494841" y="4924430"/>
                  <a:pt x="3505721" y="4923750"/>
                </a:cubicBezTo>
                <a:close/>
                <a:moveTo>
                  <a:pt x="2204385" y="7869200"/>
                </a:moveTo>
                <a:lnTo>
                  <a:pt x="2204272" y="7862225"/>
                </a:lnTo>
                <a:lnTo>
                  <a:pt x="2194253" y="7862387"/>
                </a:lnTo>
                <a:lnTo>
                  <a:pt x="2194366" y="7869361"/>
                </a:lnTo>
                <a:close/>
                <a:moveTo>
                  <a:pt x="1425460" y="9635878"/>
                </a:moveTo>
                <a:cubicBezTo>
                  <a:pt x="1415981" y="9629311"/>
                  <a:pt x="1404630" y="9616206"/>
                  <a:pt x="1397268" y="9625324"/>
                </a:cubicBezTo>
                <a:cubicBezTo>
                  <a:pt x="1403430" y="9631853"/>
                  <a:pt x="1415005" y="9645532"/>
                  <a:pt x="1425460" y="9635878"/>
                </a:cubicBezTo>
                <a:close/>
                <a:moveTo>
                  <a:pt x="2219785" y="7841373"/>
                </a:moveTo>
                <a:cubicBezTo>
                  <a:pt x="2222314" y="7839479"/>
                  <a:pt x="2224566" y="7837263"/>
                  <a:pt x="2223825" y="7831825"/>
                </a:cubicBezTo>
                <a:cubicBezTo>
                  <a:pt x="2215091" y="7830658"/>
                  <a:pt x="2204848" y="7843903"/>
                  <a:pt x="2214080" y="7848987"/>
                </a:cubicBezTo>
                <a:cubicBezTo>
                  <a:pt x="2214449" y="7844838"/>
                  <a:pt x="2217256" y="7843267"/>
                  <a:pt x="2219785" y="7841373"/>
                </a:cubicBezTo>
                <a:close/>
                <a:moveTo>
                  <a:pt x="3069609" y="5918804"/>
                </a:moveTo>
                <a:cubicBezTo>
                  <a:pt x="3065887" y="5889512"/>
                  <a:pt x="3059866" y="5861112"/>
                  <a:pt x="3040944" y="5840358"/>
                </a:cubicBezTo>
                <a:cubicBezTo>
                  <a:pt x="3037680" y="5845589"/>
                  <a:pt x="3047784" y="5857204"/>
                  <a:pt x="3036684" y="5857542"/>
                </a:cubicBezTo>
                <a:cubicBezTo>
                  <a:pt x="3035565" y="5850375"/>
                  <a:pt x="3034049" y="5843031"/>
                  <a:pt x="3035229" y="5834973"/>
                </a:cubicBezTo>
                <a:cubicBezTo>
                  <a:pt x="3029299" y="5833306"/>
                  <a:pt x="3023193" y="5832038"/>
                  <a:pt x="3017839" y="5830149"/>
                </a:cubicBezTo>
                <a:cubicBezTo>
                  <a:pt x="3007764" y="5835708"/>
                  <a:pt x="3020604" y="5843287"/>
                  <a:pt x="3019294" y="5852718"/>
                </a:cubicBezTo>
                <a:cubicBezTo>
                  <a:pt x="3014383" y="5851979"/>
                  <a:pt x="3012453" y="5835873"/>
                  <a:pt x="3006278" y="5845537"/>
                </a:cubicBezTo>
                <a:cubicBezTo>
                  <a:pt x="3013348" y="5867252"/>
                  <a:pt x="3012819" y="5893235"/>
                  <a:pt x="3026164" y="5911525"/>
                </a:cubicBezTo>
                <a:cubicBezTo>
                  <a:pt x="3048603" y="5895222"/>
                  <a:pt x="3014857" y="5870302"/>
                  <a:pt x="3024395" y="5861646"/>
                </a:cubicBezTo>
                <a:cubicBezTo>
                  <a:pt x="3034370" y="5874633"/>
                  <a:pt x="3033166" y="5894598"/>
                  <a:pt x="3046366" y="5905674"/>
                </a:cubicBezTo>
                <a:cubicBezTo>
                  <a:pt x="3054165" y="5889100"/>
                  <a:pt x="3034852" y="5872463"/>
                  <a:pt x="3046160" y="5864113"/>
                </a:cubicBezTo>
                <a:cubicBezTo>
                  <a:pt x="3050044" y="5884419"/>
                  <a:pt x="3057551" y="5902989"/>
                  <a:pt x="3069609" y="5918804"/>
                </a:cubicBezTo>
                <a:close/>
                <a:moveTo>
                  <a:pt x="854494" y="10938194"/>
                </a:moveTo>
                <a:cubicBezTo>
                  <a:pt x="843781" y="10957350"/>
                  <a:pt x="828789" y="10973598"/>
                  <a:pt x="808361" y="10977504"/>
                </a:cubicBezTo>
                <a:cubicBezTo>
                  <a:pt x="784933" y="10952304"/>
                  <a:pt x="752971" y="10941056"/>
                  <a:pt x="749730" y="10910885"/>
                </a:cubicBezTo>
                <a:cubicBezTo>
                  <a:pt x="776503" y="10896370"/>
                  <a:pt x="802958" y="10865430"/>
                  <a:pt x="820544" y="10840629"/>
                </a:cubicBezTo>
                <a:cubicBezTo>
                  <a:pt x="838478" y="10860049"/>
                  <a:pt x="856893" y="10881596"/>
                  <a:pt x="874956" y="10881435"/>
                </a:cubicBezTo>
                <a:cubicBezTo>
                  <a:pt x="871641" y="10896974"/>
                  <a:pt x="865207" y="10919039"/>
                  <a:pt x="854494" y="10938194"/>
                </a:cubicBezTo>
                <a:close/>
                <a:moveTo>
                  <a:pt x="1683548" y="9069486"/>
                </a:moveTo>
                <a:cubicBezTo>
                  <a:pt x="1679991" y="9060299"/>
                  <a:pt x="1670429" y="9035607"/>
                  <a:pt x="1659583" y="9049377"/>
                </a:cubicBezTo>
                <a:cubicBezTo>
                  <a:pt x="1661233" y="9055342"/>
                  <a:pt x="1673395" y="9056909"/>
                  <a:pt x="1665856" y="9066428"/>
                </a:cubicBezTo>
                <a:cubicBezTo>
                  <a:pt x="1672183" y="9068272"/>
                  <a:pt x="1679668" y="9073958"/>
                  <a:pt x="1683548" y="9069486"/>
                </a:cubicBezTo>
                <a:close/>
                <a:moveTo>
                  <a:pt x="1083238" y="10428879"/>
                </a:moveTo>
                <a:cubicBezTo>
                  <a:pt x="1035444" y="10432294"/>
                  <a:pt x="1023531" y="10391915"/>
                  <a:pt x="996266" y="10370247"/>
                </a:cubicBezTo>
                <a:cubicBezTo>
                  <a:pt x="1031475" y="10338663"/>
                  <a:pt x="1079603" y="10396486"/>
                  <a:pt x="1083238" y="10428879"/>
                </a:cubicBezTo>
                <a:close/>
                <a:moveTo>
                  <a:pt x="3605748" y="4725803"/>
                </a:moveTo>
                <a:cubicBezTo>
                  <a:pt x="3589088" y="4760602"/>
                  <a:pt x="3538696" y="4791061"/>
                  <a:pt x="3501610" y="4816488"/>
                </a:cubicBezTo>
                <a:cubicBezTo>
                  <a:pt x="3479334" y="4831867"/>
                  <a:pt x="3451900" y="4850944"/>
                  <a:pt x="3431930" y="4845632"/>
                </a:cubicBezTo>
                <a:cubicBezTo>
                  <a:pt x="3419255" y="4827079"/>
                  <a:pt x="3444581" y="4812453"/>
                  <a:pt x="3452226" y="4796313"/>
                </a:cubicBezTo>
                <a:cubicBezTo>
                  <a:pt x="3405200" y="4738797"/>
                  <a:pt x="3367093" y="4698411"/>
                  <a:pt x="3322856" y="4648673"/>
                </a:cubicBezTo>
                <a:cubicBezTo>
                  <a:pt x="3244176" y="4682433"/>
                  <a:pt x="3133192" y="4663559"/>
                  <a:pt x="3069241" y="4595021"/>
                </a:cubicBezTo>
                <a:cubicBezTo>
                  <a:pt x="3006172" y="4528936"/>
                  <a:pt x="3008575" y="4462011"/>
                  <a:pt x="3027839" y="4403362"/>
                </a:cubicBezTo>
                <a:cubicBezTo>
                  <a:pt x="3041836" y="4362308"/>
                  <a:pt x="3061047" y="4313840"/>
                  <a:pt x="3100317" y="4274812"/>
                </a:cubicBezTo>
                <a:cubicBezTo>
                  <a:pt x="3149287" y="4225374"/>
                  <a:pt x="3216091" y="4190792"/>
                  <a:pt x="3266961" y="4190568"/>
                </a:cubicBezTo>
                <a:cubicBezTo>
                  <a:pt x="3340995" y="4190350"/>
                  <a:pt x="3425935" y="4254137"/>
                  <a:pt x="3464550" y="4317903"/>
                </a:cubicBezTo>
                <a:cubicBezTo>
                  <a:pt x="3501727" y="4378948"/>
                  <a:pt x="3501165" y="4492335"/>
                  <a:pt x="3425018" y="4547360"/>
                </a:cubicBezTo>
                <a:cubicBezTo>
                  <a:pt x="3470457" y="4595280"/>
                  <a:pt x="3513609" y="4645872"/>
                  <a:pt x="3565766" y="4698311"/>
                </a:cubicBezTo>
                <a:cubicBezTo>
                  <a:pt x="3580275" y="4693574"/>
                  <a:pt x="3595519" y="4684408"/>
                  <a:pt x="3609420" y="4689587"/>
                </a:cubicBezTo>
                <a:cubicBezTo>
                  <a:pt x="3613105" y="4702124"/>
                  <a:pt x="3611298" y="4714210"/>
                  <a:pt x="3605748" y="4725803"/>
                </a:cubicBezTo>
                <a:close/>
                <a:moveTo>
                  <a:pt x="721144" y="11258944"/>
                </a:moveTo>
                <a:cubicBezTo>
                  <a:pt x="739828" y="11229590"/>
                  <a:pt x="731403" y="11200161"/>
                  <a:pt x="714574" y="11170350"/>
                </a:cubicBezTo>
                <a:cubicBezTo>
                  <a:pt x="699782" y="11199519"/>
                  <a:pt x="716211" y="11229153"/>
                  <a:pt x="721144" y="11258944"/>
                </a:cubicBezTo>
                <a:close/>
                <a:moveTo>
                  <a:pt x="4898150" y="1807440"/>
                </a:moveTo>
                <a:cubicBezTo>
                  <a:pt x="4838116" y="1779291"/>
                  <a:pt x="4789542" y="1746418"/>
                  <a:pt x="4760021" y="1706284"/>
                </a:cubicBezTo>
                <a:cubicBezTo>
                  <a:pt x="4740415" y="1716902"/>
                  <a:pt x="4721789" y="1735311"/>
                  <a:pt x="4702441" y="1750887"/>
                </a:cubicBezTo>
                <a:cubicBezTo>
                  <a:pt x="4683423" y="1766180"/>
                  <a:pt x="4659428" y="1777712"/>
                  <a:pt x="4651442" y="1798440"/>
                </a:cubicBezTo>
                <a:cubicBezTo>
                  <a:pt x="4681756" y="1857469"/>
                  <a:pt x="4776828" y="1892183"/>
                  <a:pt x="4849549" y="1894387"/>
                </a:cubicBezTo>
                <a:cubicBezTo>
                  <a:pt x="4860285" y="1865522"/>
                  <a:pt x="4877610" y="1830959"/>
                  <a:pt x="4898150" y="1807440"/>
                </a:cubicBezTo>
                <a:close/>
                <a:moveTo>
                  <a:pt x="5068451" y="1425778"/>
                </a:moveTo>
                <a:cubicBezTo>
                  <a:pt x="5029295" y="1365178"/>
                  <a:pt x="4907856" y="1319282"/>
                  <a:pt x="4835395" y="1322037"/>
                </a:cubicBezTo>
                <a:cubicBezTo>
                  <a:pt x="4822290" y="1349495"/>
                  <a:pt x="4811856" y="1382706"/>
                  <a:pt x="4801921" y="1400512"/>
                </a:cubicBezTo>
                <a:cubicBezTo>
                  <a:pt x="4859774" y="1437458"/>
                  <a:pt x="4909987" y="1477553"/>
                  <a:pt x="4950958" y="1521608"/>
                </a:cubicBezTo>
                <a:cubicBezTo>
                  <a:pt x="4988736" y="1486064"/>
                  <a:pt x="5030432" y="1460378"/>
                  <a:pt x="5068451" y="1425778"/>
                </a:cubicBezTo>
                <a:close/>
                <a:moveTo>
                  <a:pt x="3017510" y="6071199"/>
                </a:moveTo>
                <a:cubicBezTo>
                  <a:pt x="3022092" y="6060830"/>
                  <a:pt x="3016776" y="6055621"/>
                  <a:pt x="3011681" y="6050987"/>
                </a:cubicBezTo>
                <a:cubicBezTo>
                  <a:pt x="3006923" y="6061755"/>
                  <a:pt x="3012018" y="6066389"/>
                  <a:pt x="3017510" y="6071199"/>
                </a:cubicBezTo>
                <a:close/>
                <a:moveTo>
                  <a:pt x="713782" y="11288539"/>
                </a:moveTo>
                <a:cubicBezTo>
                  <a:pt x="725917" y="11277239"/>
                  <a:pt x="717003" y="11266159"/>
                  <a:pt x="710433" y="11255164"/>
                </a:cubicBezTo>
                <a:cubicBezTo>
                  <a:pt x="700419" y="11265973"/>
                  <a:pt x="700754" y="11277070"/>
                  <a:pt x="713782" y="11288539"/>
                </a:cubicBezTo>
                <a:close/>
                <a:moveTo>
                  <a:pt x="1143522" y="10326878"/>
                </a:moveTo>
                <a:cubicBezTo>
                  <a:pt x="1109502" y="10326488"/>
                  <a:pt x="1085343" y="10313452"/>
                  <a:pt x="1068902" y="10291546"/>
                </a:cubicBezTo>
                <a:cubicBezTo>
                  <a:pt x="1075464" y="10290667"/>
                  <a:pt x="1070040" y="10279296"/>
                  <a:pt x="1074567" y="10276574"/>
                </a:cubicBezTo>
                <a:cubicBezTo>
                  <a:pt x="1101568" y="10284253"/>
                  <a:pt x="1167230" y="10295791"/>
                  <a:pt x="1143522" y="10326878"/>
                </a:cubicBezTo>
                <a:close/>
                <a:moveTo>
                  <a:pt x="4749984" y="2165399"/>
                </a:moveTo>
                <a:cubicBezTo>
                  <a:pt x="4748301" y="2156485"/>
                  <a:pt x="4739583" y="2131646"/>
                  <a:pt x="4724624" y="2140812"/>
                </a:cubicBezTo>
                <a:cubicBezTo>
                  <a:pt x="4730318" y="2149974"/>
                  <a:pt x="4739037" y="2174812"/>
                  <a:pt x="4749984" y="2165399"/>
                </a:cubicBezTo>
                <a:close/>
                <a:moveTo>
                  <a:pt x="3129742" y="5833356"/>
                </a:moveTo>
                <a:cubicBezTo>
                  <a:pt x="3134906" y="5827057"/>
                  <a:pt x="3124801" y="5815443"/>
                  <a:pt x="3120703" y="5823641"/>
                </a:cubicBezTo>
                <a:cubicBezTo>
                  <a:pt x="3126456" y="5825707"/>
                  <a:pt x="3121162" y="5833378"/>
                  <a:pt x="3129742" y="5833356"/>
                </a:cubicBezTo>
                <a:close/>
                <a:moveTo>
                  <a:pt x="2250291" y="7824858"/>
                </a:moveTo>
                <a:lnTo>
                  <a:pt x="2250186" y="7818319"/>
                </a:lnTo>
                <a:lnTo>
                  <a:pt x="2236682" y="7818537"/>
                </a:lnTo>
                <a:lnTo>
                  <a:pt x="2236787" y="7825075"/>
                </a:lnTo>
                <a:close/>
                <a:moveTo>
                  <a:pt x="3397673" y="5231523"/>
                </a:moveTo>
                <a:cubicBezTo>
                  <a:pt x="3399568" y="5228531"/>
                  <a:pt x="3400378" y="5225349"/>
                  <a:pt x="3399529" y="5221880"/>
                </a:cubicBezTo>
                <a:cubicBezTo>
                  <a:pt x="3389125" y="5183967"/>
                  <a:pt x="3357505" y="5118595"/>
                  <a:pt x="3326217" y="5096681"/>
                </a:cubicBezTo>
                <a:cubicBezTo>
                  <a:pt x="3293856" y="5105226"/>
                  <a:pt x="3260985" y="5086894"/>
                  <a:pt x="3232305" y="5098971"/>
                </a:cubicBezTo>
                <a:cubicBezTo>
                  <a:pt x="3226383" y="5101590"/>
                  <a:pt x="3227284" y="5108176"/>
                  <a:pt x="3221633" y="5112342"/>
                </a:cubicBezTo>
                <a:cubicBezTo>
                  <a:pt x="3217880" y="5115444"/>
                  <a:pt x="3210307" y="5112097"/>
                  <a:pt x="3207528" y="5115153"/>
                </a:cubicBezTo>
                <a:cubicBezTo>
                  <a:pt x="3191064" y="5129771"/>
                  <a:pt x="3181843" y="5157109"/>
                  <a:pt x="3162999" y="5174959"/>
                </a:cubicBezTo>
                <a:cubicBezTo>
                  <a:pt x="3181268" y="5226341"/>
                  <a:pt x="3214474" y="5271949"/>
                  <a:pt x="3235615" y="5322220"/>
                </a:cubicBezTo>
                <a:cubicBezTo>
                  <a:pt x="3256705" y="5334869"/>
                  <a:pt x="3271736" y="5331041"/>
                  <a:pt x="3292603" y="5343116"/>
                </a:cubicBezTo>
                <a:cubicBezTo>
                  <a:pt x="3307055" y="5302861"/>
                  <a:pt x="3337214" y="5280967"/>
                  <a:pt x="3366835" y="5255979"/>
                </a:cubicBezTo>
                <a:cubicBezTo>
                  <a:pt x="3376535" y="5247772"/>
                  <a:pt x="3391987" y="5240500"/>
                  <a:pt x="3397673" y="5231523"/>
                </a:cubicBezTo>
                <a:close/>
                <a:moveTo>
                  <a:pt x="5211369" y="1131828"/>
                </a:moveTo>
                <a:cubicBezTo>
                  <a:pt x="5206449" y="1126799"/>
                  <a:pt x="5201808" y="1127604"/>
                  <a:pt x="5198197" y="1133622"/>
                </a:cubicBezTo>
                <a:cubicBezTo>
                  <a:pt x="5200809" y="1135252"/>
                  <a:pt x="5203246" y="1137281"/>
                  <a:pt x="5205683" y="1139309"/>
                </a:cubicBezTo>
                <a:cubicBezTo>
                  <a:pt x="5207711" y="1136874"/>
                  <a:pt x="5209740" y="1134439"/>
                  <a:pt x="5211369" y="1131828"/>
                </a:cubicBezTo>
                <a:close/>
                <a:moveTo>
                  <a:pt x="3534513" y="4928796"/>
                </a:moveTo>
                <a:cubicBezTo>
                  <a:pt x="3540384" y="4915777"/>
                  <a:pt x="3529894" y="4898400"/>
                  <a:pt x="3519012" y="4892295"/>
                </a:cubicBezTo>
                <a:cubicBezTo>
                  <a:pt x="3529699" y="4909168"/>
                  <a:pt x="3518129" y="4923439"/>
                  <a:pt x="3522599" y="4939782"/>
                </a:cubicBezTo>
                <a:cubicBezTo>
                  <a:pt x="3528782" y="4936991"/>
                  <a:pt x="3532557" y="4933135"/>
                  <a:pt x="3534513" y="4928796"/>
                </a:cubicBezTo>
                <a:close/>
                <a:moveTo>
                  <a:pt x="5355853" y="810215"/>
                </a:moveTo>
                <a:cubicBezTo>
                  <a:pt x="5361891" y="801937"/>
                  <a:pt x="5366382" y="793929"/>
                  <a:pt x="5366010" y="786150"/>
                </a:cubicBezTo>
                <a:cubicBezTo>
                  <a:pt x="5359397" y="794649"/>
                  <a:pt x="5351812" y="803195"/>
                  <a:pt x="5355853" y="810215"/>
                </a:cubicBezTo>
                <a:close/>
                <a:moveTo>
                  <a:pt x="698808" y="11354760"/>
                </a:moveTo>
                <a:cubicBezTo>
                  <a:pt x="639809" y="11352494"/>
                  <a:pt x="676092" y="11283311"/>
                  <a:pt x="643772" y="11247608"/>
                </a:cubicBezTo>
                <a:cubicBezTo>
                  <a:pt x="638996" y="11286439"/>
                  <a:pt x="649479" y="11326300"/>
                  <a:pt x="657794" y="11365677"/>
                </a:cubicBezTo>
                <a:cubicBezTo>
                  <a:pt x="671247" y="11369717"/>
                  <a:pt x="685042" y="11368672"/>
                  <a:pt x="698808" y="11354760"/>
                </a:cubicBezTo>
                <a:close/>
                <a:moveTo>
                  <a:pt x="2604736" y="7042743"/>
                </a:moveTo>
                <a:lnTo>
                  <a:pt x="2604765" y="7040253"/>
                </a:lnTo>
                <a:lnTo>
                  <a:pt x="2605103" y="7011250"/>
                </a:lnTo>
                <a:cubicBezTo>
                  <a:pt x="2611259" y="6977772"/>
                  <a:pt x="2632461" y="6939768"/>
                  <a:pt x="2647791" y="6910082"/>
                </a:cubicBezTo>
                <a:cubicBezTo>
                  <a:pt x="2626046" y="6917041"/>
                  <a:pt x="2602126" y="6917912"/>
                  <a:pt x="2582556" y="6933135"/>
                </a:cubicBezTo>
                <a:cubicBezTo>
                  <a:pt x="2570814" y="6951621"/>
                  <a:pt x="2557658" y="6979566"/>
                  <a:pt x="2552059" y="7007349"/>
                </a:cubicBezTo>
                <a:lnTo>
                  <a:pt x="2551592" y="7019047"/>
                </a:lnTo>
                <a:lnTo>
                  <a:pt x="2550448" y="7047698"/>
                </a:lnTo>
                <a:cubicBezTo>
                  <a:pt x="2552548" y="7060305"/>
                  <a:pt x="2557658" y="7071668"/>
                  <a:pt x="2566900" y="7080585"/>
                </a:cubicBezTo>
                <a:cubicBezTo>
                  <a:pt x="2580381" y="7070145"/>
                  <a:pt x="2592124" y="7054922"/>
                  <a:pt x="2604736" y="7042743"/>
                </a:cubicBezTo>
                <a:close/>
                <a:moveTo>
                  <a:pt x="4499319" y="2757728"/>
                </a:moveTo>
                <a:cubicBezTo>
                  <a:pt x="4425571" y="2641283"/>
                  <a:pt x="4210110" y="2564906"/>
                  <a:pt x="4085022" y="2581886"/>
                </a:cubicBezTo>
                <a:cubicBezTo>
                  <a:pt x="4107452" y="2597917"/>
                  <a:pt x="4134965" y="2593954"/>
                  <a:pt x="4162170" y="2601406"/>
                </a:cubicBezTo>
                <a:cubicBezTo>
                  <a:pt x="4249346" y="2624078"/>
                  <a:pt x="4348406" y="2684305"/>
                  <a:pt x="4389103" y="2747711"/>
                </a:cubicBezTo>
                <a:cubicBezTo>
                  <a:pt x="4401902" y="2767964"/>
                  <a:pt x="4401674" y="2792315"/>
                  <a:pt x="4417413" y="2809943"/>
                </a:cubicBezTo>
                <a:cubicBezTo>
                  <a:pt x="4444812" y="2792430"/>
                  <a:pt x="4475489" y="2784289"/>
                  <a:pt x="4499319" y="2757728"/>
                </a:cubicBezTo>
                <a:close/>
                <a:moveTo>
                  <a:pt x="1708411" y="9075712"/>
                </a:moveTo>
                <a:cubicBezTo>
                  <a:pt x="1714181" y="9065886"/>
                  <a:pt x="1708864" y="9060680"/>
                  <a:pt x="1698155" y="9056901"/>
                </a:cubicBezTo>
                <a:cubicBezTo>
                  <a:pt x="1692385" y="9066727"/>
                  <a:pt x="1697527" y="9072330"/>
                  <a:pt x="1708411" y="9075712"/>
                </a:cubicBezTo>
                <a:close/>
                <a:moveTo>
                  <a:pt x="1471791" y="9614004"/>
                </a:moveTo>
                <a:cubicBezTo>
                  <a:pt x="1468065" y="9609503"/>
                  <a:pt x="1468805" y="9604595"/>
                  <a:pt x="1461013" y="9600677"/>
                </a:cubicBezTo>
                <a:cubicBezTo>
                  <a:pt x="1449175" y="9605915"/>
                  <a:pt x="1468977" y="9620373"/>
                  <a:pt x="1471791" y="9614004"/>
                </a:cubicBezTo>
                <a:close/>
                <a:moveTo>
                  <a:pt x="5191801" y="1195514"/>
                </a:moveTo>
                <a:cubicBezTo>
                  <a:pt x="5189379" y="1181596"/>
                  <a:pt x="5165477" y="1171035"/>
                  <a:pt x="5169818" y="1155822"/>
                </a:cubicBezTo>
                <a:cubicBezTo>
                  <a:pt x="5181868" y="1146870"/>
                  <a:pt x="5192842" y="1131732"/>
                  <a:pt x="5198026" y="1117843"/>
                </a:cubicBezTo>
                <a:cubicBezTo>
                  <a:pt x="5200531" y="1111098"/>
                  <a:pt x="5204204" y="1112483"/>
                  <a:pt x="5207895" y="1114233"/>
                </a:cubicBezTo>
                <a:lnTo>
                  <a:pt x="5212830" y="1113529"/>
                </a:lnTo>
                <a:lnTo>
                  <a:pt x="5217868" y="1112810"/>
                </a:lnTo>
                <a:lnTo>
                  <a:pt x="5223095" y="1099435"/>
                </a:lnTo>
                <a:lnTo>
                  <a:pt x="5286652" y="936794"/>
                </a:lnTo>
                <a:cubicBezTo>
                  <a:pt x="5311255" y="877474"/>
                  <a:pt x="5337699" y="817897"/>
                  <a:pt x="5366476" y="759232"/>
                </a:cubicBezTo>
                <a:cubicBezTo>
                  <a:pt x="5394022" y="703354"/>
                  <a:pt x="5409312" y="643964"/>
                  <a:pt x="5446114" y="594079"/>
                </a:cubicBezTo>
                <a:cubicBezTo>
                  <a:pt x="5438410" y="571640"/>
                  <a:pt x="5437692" y="548481"/>
                  <a:pt x="5460002" y="521697"/>
                </a:cubicBezTo>
                <a:cubicBezTo>
                  <a:pt x="5465538" y="507012"/>
                  <a:pt x="5476604" y="530460"/>
                  <a:pt x="5482280" y="518692"/>
                </a:cubicBezTo>
                <a:cubicBezTo>
                  <a:pt x="5485044" y="490885"/>
                  <a:pt x="5515719" y="467797"/>
                  <a:pt x="5513396" y="439646"/>
                </a:cubicBezTo>
                <a:cubicBezTo>
                  <a:pt x="5512615" y="427405"/>
                  <a:pt x="5497778" y="398483"/>
                  <a:pt x="5489790" y="386388"/>
                </a:cubicBezTo>
                <a:cubicBezTo>
                  <a:pt x="5463917" y="346880"/>
                  <a:pt x="5425958" y="319639"/>
                  <a:pt x="5385531" y="277507"/>
                </a:cubicBezTo>
                <a:cubicBezTo>
                  <a:pt x="5320106" y="210054"/>
                  <a:pt x="5224343" y="103499"/>
                  <a:pt x="5149899" y="55379"/>
                </a:cubicBezTo>
                <a:cubicBezTo>
                  <a:pt x="5113921" y="61372"/>
                  <a:pt x="5074853" y="88366"/>
                  <a:pt x="5044514" y="122548"/>
                </a:cubicBezTo>
                <a:cubicBezTo>
                  <a:pt x="4974749" y="200697"/>
                  <a:pt x="4949851" y="291531"/>
                  <a:pt x="4901552" y="378213"/>
                </a:cubicBezTo>
                <a:cubicBezTo>
                  <a:pt x="4882357" y="413035"/>
                  <a:pt x="4857269" y="442875"/>
                  <a:pt x="4837008" y="475799"/>
                </a:cubicBezTo>
                <a:cubicBezTo>
                  <a:pt x="4793930" y="545277"/>
                  <a:pt x="4760289" y="604172"/>
                  <a:pt x="4740534" y="663969"/>
                </a:cubicBezTo>
                <a:cubicBezTo>
                  <a:pt x="4725084" y="711867"/>
                  <a:pt x="4706809" y="761848"/>
                  <a:pt x="4703021" y="804906"/>
                </a:cubicBezTo>
                <a:cubicBezTo>
                  <a:pt x="4698669" y="852474"/>
                  <a:pt x="4719043" y="866710"/>
                  <a:pt x="4752040" y="908414"/>
                </a:cubicBezTo>
                <a:cubicBezTo>
                  <a:pt x="4800604" y="969845"/>
                  <a:pt x="4849112" y="1026016"/>
                  <a:pt x="4899705" y="1085012"/>
                </a:cubicBezTo>
                <a:cubicBezTo>
                  <a:pt x="4967411" y="1163466"/>
                  <a:pt x="5032536" y="1253153"/>
                  <a:pt x="5132942" y="1285619"/>
                </a:cubicBezTo>
                <a:cubicBezTo>
                  <a:pt x="5165268" y="1268495"/>
                  <a:pt x="5169807" y="1224817"/>
                  <a:pt x="5191801" y="1195514"/>
                </a:cubicBezTo>
                <a:close/>
                <a:moveTo>
                  <a:pt x="743538" y="11266458"/>
                </a:moveTo>
                <a:cubicBezTo>
                  <a:pt x="756727" y="11232297"/>
                  <a:pt x="756825" y="11197588"/>
                  <a:pt x="744054" y="11162906"/>
                </a:cubicBezTo>
                <a:cubicBezTo>
                  <a:pt x="731264" y="11197243"/>
                  <a:pt x="739744" y="11231934"/>
                  <a:pt x="743538" y="11266458"/>
                </a:cubicBezTo>
                <a:close/>
                <a:moveTo>
                  <a:pt x="1765508" y="8957620"/>
                </a:moveTo>
                <a:cubicBezTo>
                  <a:pt x="1757746" y="8975188"/>
                  <a:pt x="1745429" y="8999808"/>
                  <a:pt x="1723268" y="9000038"/>
                </a:cubicBezTo>
                <a:cubicBezTo>
                  <a:pt x="1706333" y="8983012"/>
                  <a:pt x="1730113" y="8975863"/>
                  <a:pt x="1740556" y="8960912"/>
                </a:cubicBezTo>
                <a:cubicBezTo>
                  <a:pt x="1769130" y="8884302"/>
                  <a:pt x="1780809" y="8811201"/>
                  <a:pt x="1774051" y="8746180"/>
                </a:cubicBezTo>
                <a:cubicBezTo>
                  <a:pt x="1772183" y="8724358"/>
                  <a:pt x="1752277" y="8698861"/>
                  <a:pt x="1770935" y="8679428"/>
                </a:cubicBezTo>
                <a:cubicBezTo>
                  <a:pt x="1785829" y="8686963"/>
                  <a:pt x="1784680" y="8711269"/>
                  <a:pt x="1786707" y="8728390"/>
                </a:cubicBezTo>
                <a:cubicBezTo>
                  <a:pt x="1793365" y="8779528"/>
                  <a:pt x="1794744" y="8890369"/>
                  <a:pt x="1765508" y="8957620"/>
                </a:cubicBezTo>
                <a:close/>
                <a:moveTo>
                  <a:pt x="4261429" y="3311705"/>
                </a:moveTo>
                <a:cubicBezTo>
                  <a:pt x="4257216" y="3325555"/>
                  <a:pt x="4241688" y="3311075"/>
                  <a:pt x="4233019" y="3313433"/>
                </a:cubicBezTo>
                <a:cubicBezTo>
                  <a:pt x="4177260" y="3351171"/>
                  <a:pt x="4116602" y="3376263"/>
                  <a:pt x="4059776" y="3412098"/>
                </a:cubicBezTo>
                <a:cubicBezTo>
                  <a:pt x="4043173" y="3444281"/>
                  <a:pt x="4041795" y="3476525"/>
                  <a:pt x="4026342" y="3508263"/>
                </a:cubicBezTo>
                <a:cubicBezTo>
                  <a:pt x="4014327" y="3534378"/>
                  <a:pt x="3991685" y="3558653"/>
                  <a:pt x="3982860" y="3586178"/>
                </a:cubicBezTo>
                <a:cubicBezTo>
                  <a:pt x="3971489" y="3621623"/>
                  <a:pt x="3981019" y="3661543"/>
                  <a:pt x="3971372" y="3696323"/>
                </a:cubicBezTo>
                <a:cubicBezTo>
                  <a:pt x="3961150" y="3731324"/>
                  <a:pt x="3939536" y="3777004"/>
                  <a:pt x="3923498" y="3804674"/>
                </a:cubicBezTo>
                <a:cubicBezTo>
                  <a:pt x="3917901" y="3814105"/>
                  <a:pt x="3912269" y="3826851"/>
                  <a:pt x="3899964" y="3826652"/>
                </a:cubicBezTo>
                <a:cubicBezTo>
                  <a:pt x="3876787" y="3815459"/>
                  <a:pt x="3915865" y="3779877"/>
                  <a:pt x="3909932" y="3762019"/>
                </a:cubicBezTo>
                <a:cubicBezTo>
                  <a:pt x="3891868" y="3759751"/>
                  <a:pt x="3891135" y="3801326"/>
                  <a:pt x="3869729" y="3790439"/>
                </a:cubicBezTo>
                <a:cubicBezTo>
                  <a:pt x="3860746" y="3774091"/>
                  <a:pt x="3881700" y="3747164"/>
                  <a:pt x="3889034" y="3725171"/>
                </a:cubicBezTo>
                <a:cubicBezTo>
                  <a:pt x="3857189" y="3716337"/>
                  <a:pt x="3855912" y="3787190"/>
                  <a:pt x="3819481" y="3768237"/>
                </a:cubicBezTo>
                <a:cubicBezTo>
                  <a:pt x="3813878" y="3741005"/>
                  <a:pt x="3853776" y="3714352"/>
                  <a:pt x="3868712" y="3688100"/>
                </a:cubicBezTo>
                <a:cubicBezTo>
                  <a:pt x="3844196" y="3689647"/>
                  <a:pt x="3824774" y="3744390"/>
                  <a:pt x="3802104" y="3723422"/>
                </a:cubicBezTo>
                <a:cubicBezTo>
                  <a:pt x="3828587" y="3661326"/>
                  <a:pt x="3889109" y="3617125"/>
                  <a:pt x="3939717" y="3589968"/>
                </a:cubicBezTo>
                <a:cubicBezTo>
                  <a:pt x="3960626" y="3545882"/>
                  <a:pt x="3968667" y="3506108"/>
                  <a:pt x="3992051" y="3460736"/>
                </a:cubicBezTo>
                <a:cubicBezTo>
                  <a:pt x="3960098" y="3461854"/>
                  <a:pt x="3930723" y="3484106"/>
                  <a:pt x="3905184" y="3500913"/>
                </a:cubicBezTo>
                <a:cubicBezTo>
                  <a:pt x="3878144" y="3518961"/>
                  <a:pt x="3853637" y="3540985"/>
                  <a:pt x="3828368" y="3559338"/>
                </a:cubicBezTo>
                <a:cubicBezTo>
                  <a:pt x="3810609" y="3555301"/>
                  <a:pt x="3787232" y="3552113"/>
                  <a:pt x="3776360" y="3541120"/>
                </a:cubicBezTo>
                <a:cubicBezTo>
                  <a:pt x="3786502" y="3492276"/>
                  <a:pt x="3778249" y="3450541"/>
                  <a:pt x="3781317" y="3404762"/>
                </a:cubicBezTo>
                <a:cubicBezTo>
                  <a:pt x="3740888" y="3379755"/>
                  <a:pt x="3690862" y="3358128"/>
                  <a:pt x="3651008" y="3332901"/>
                </a:cubicBezTo>
                <a:cubicBezTo>
                  <a:pt x="3635302" y="3249781"/>
                  <a:pt x="3654435" y="3152538"/>
                  <a:pt x="3632360" y="3070889"/>
                </a:cubicBezTo>
                <a:cubicBezTo>
                  <a:pt x="3644375" y="3044776"/>
                  <a:pt x="3634771" y="3027677"/>
                  <a:pt x="3633167" y="3006494"/>
                </a:cubicBezTo>
                <a:cubicBezTo>
                  <a:pt x="3648291" y="2984132"/>
                  <a:pt x="3645981" y="2980731"/>
                  <a:pt x="3644247" y="2960921"/>
                </a:cubicBezTo>
                <a:cubicBezTo>
                  <a:pt x="3744130" y="2870787"/>
                  <a:pt x="3862726" y="2828917"/>
                  <a:pt x="3978075" y="2780375"/>
                </a:cubicBezTo>
                <a:cubicBezTo>
                  <a:pt x="4008582" y="2801948"/>
                  <a:pt x="4068755" y="2811395"/>
                  <a:pt x="4100516" y="2838760"/>
                </a:cubicBezTo>
                <a:cubicBezTo>
                  <a:pt x="4140519" y="2818345"/>
                  <a:pt x="4181858" y="2801378"/>
                  <a:pt x="4218249" y="2770798"/>
                </a:cubicBezTo>
                <a:cubicBezTo>
                  <a:pt x="4237896" y="2769481"/>
                  <a:pt x="4251876" y="2784228"/>
                  <a:pt x="4263147" y="2795397"/>
                </a:cubicBezTo>
                <a:cubicBezTo>
                  <a:pt x="4255024" y="2837515"/>
                  <a:pt x="4260097" y="2882131"/>
                  <a:pt x="4261533" y="2924187"/>
                </a:cubicBezTo>
                <a:cubicBezTo>
                  <a:pt x="4264841" y="3005161"/>
                  <a:pt x="4267657" y="3084012"/>
                  <a:pt x="4268148" y="3171359"/>
                </a:cubicBezTo>
                <a:cubicBezTo>
                  <a:pt x="4268270" y="3218550"/>
                  <a:pt x="4270106" y="3260783"/>
                  <a:pt x="4261429" y="3311705"/>
                </a:cubicBezTo>
                <a:close/>
                <a:moveTo>
                  <a:pt x="3544160" y="4935270"/>
                </a:moveTo>
                <a:cubicBezTo>
                  <a:pt x="3519425" y="4973589"/>
                  <a:pt x="3471345" y="4955862"/>
                  <a:pt x="3471566" y="4912532"/>
                </a:cubicBezTo>
                <a:cubicBezTo>
                  <a:pt x="3471678" y="4890864"/>
                  <a:pt x="3495042" y="4846134"/>
                  <a:pt x="3528536" y="4872313"/>
                </a:cubicBezTo>
                <a:cubicBezTo>
                  <a:pt x="3548434" y="4887725"/>
                  <a:pt x="3556733" y="4916037"/>
                  <a:pt x="3544160" y="4935270"/>
                </a:cubicBezTo>
                <a:close/>
                <a:moveTo>
                  <a:pt x="1564960" y="9418227"/>
                </a:moveTo>
                <a:cubicBezTo>
                  <a:pt x="1466817" y="9319196"/>
                  <a:pt x="1339634" y="9224463"/>
                  <a:pt x="1230839" y="9126910"/>
                </a:cubicBezTo>
                <a:cubicBezTo>
                  <a:pt x="1165326" y="9187887"/>
                  <a:pt x="1119500" y="9252805"/>
                  <a:pt x="1073689" y="9305835"/>
                </a:cubicBezTo>
                <a:cubicBezTo>
                  <a:pt x="1177797" y="9403220"/>
                  <a:pt x="1307801" y="9512046"/>
                  <a:pt x="1411443" y="9599710"/>
                </a:cubicBezTo>
                <a:cubicBezTo>
                  <a:pt x="1449013" y="9557787"/>
                  <a:pt x="1516050" y="9487969"/>
                  <a:pt x="1553739" y="9440390"/>
                </a:cubicBezTo>
                <a:cubicBezTo>
                  <a:pt x="1559999" y="9432688"/>
                  <a:pt x="1557516" y="9429687"/>
                  <a:pt x="1564960" y="9418227"/>
                </a:cubicBezTo>
                <a:close/>
                <a:moveTo>
                  <a:pt x="4953263" y="1749995"/>
                </a:moveTo>
                <a:cubicBezTo>
                  <a:pt x="4938445" y="1732858"/>
                  <a:pt x="4924197" y="1716380"/>
                  <a:pt x="4901730" y="1689730"/>
                </a:cubicBezTo>
                <a:cubicBezTo>
                  <a:pt x="4894366" y="1680547"/>
                  <a:pt x="4860304" y="1639157"/>
                  <a:pt x="4854490" y="1638425"/>
                </a:cubicBezTo>
                <a:cubicBezTo>
                  <a:pt x="4842576" y="1636631"/>
                  <a:pt x="4826274" y="1657062"/>
                  <a:pt x="4816150" y="1664664"/>
                </a:cubicBezTo>
                <a:cubicBezTo>
                  <a:pt x="4800800" y="1676208"/>
                  <a:pt x="4786136" y="1682553"/>
                  <a:pt x="4778791" y="1698695"/>
                </a:cubicBezTo>
                <a:cubicBezTo>
                  <a:pt x="4814045" y="1732143"/>
                  <a:pt x="4855336" y="1763250"/>
                  <a:pt x="4914408" y="1787623"/>
                </a:cubicBezTo>
                <a:cubicBezTo>
                  <a:pt x="4926338" y="1772124"/>
                  <a:pt x="4941377" y="1764880"/>
                  <a:pt x="4953263" y="1749995"/>
                </a:cubicBezTo>
                <a:close/>
                <a:moveTo>
                  <a:pt x="1467038" y="9640926"/>
                </a:moveTo>
                <a:cubicBezTo>
                  <a:pt x="1459282" y="9633693"/>
                  <a:pt x="1451981" y="9631895"/>
                  <a:pt x="1446963" y="9641097"/>
                </a:cubicBezTo>
                <a:cubicBezTo>
                  <a:pt x="1454134" y="9644265"/>
                  <a:pt x="1462020" y="9650128"/>
                  <a:pt x="1467038" y="9640926"/>
                </a:cubicBezTo>
                <a:close/>
                <a:moveTo>
                  <a:pt x="713474" y="11347434"/>
                </a:moveTo>
                <a:cubicBezTo>
                  <a:pt x="709925" y="11342534"/>
                  <a:pt x="711582" y="11332317"/>
                  <a:pt x="702614" y="11336447"/>
                </a:cubicBezTo>
                <a:cubicBezTo>
                  <a:pt x="706163" y="11341347"/>
                  <a:pt x="704107" y="11351389"/>
                  <a:pt x="713474" y="11347434"/>
                </a:cubicBezTo>
                <a:close/>
                <a:moveTo>
                  <a:pt x="4542134" y="2683304"/>
                </a:moveTo>
                <a:cubicBezTo>
                  <a:pt x="4540191" y="2681561"/>
                  <a:pt x="4533062" y="2669318"/>
                  <a:pt x="4528544" y="2676958"/>
                </a:cubicBezTo>
                <a:cubicBezTo>
                  <a:pt x="4530196" y="2679025"/>
                  <a:pt x="4537650" y="2691558"/>
                  <a:pt x="4542134" y="2683304"/>
                </a:cubicBezTo>
                <a:close/>
                <a:moveTo>
                  <a:pt x="4963591" y="1735306"/>
                </a:moveTo>
                <a:cubicBezTo>
                  <a:pt x="4961507" y="1734228"/>
                  <a:pt x="4959753" y="1732865"/>
                  <a:pt x="4961774" y="1730541"/>
                </a:cubicBezTo>
                <a:cubicBezTo>
                  <a:pt x="4959361" y="1729748"/>
                  <a:pt x="4957277" y="1728670"/>
                  <a:pt x="4955194" y="1727592"/>
                </a:cubicBezTo>
                <a:cubicBezTo>
                  <a:pt x="4946717" y="1733769"/>
                  <a:pt x="4962158" y="1742304"/>
                  <a:pt x="4963591" y="1735306"/>
                </a:cubicBezTo>
                <a:close/>
                <a:moveTo>
                  <a:pt x="5235045" y="1121351"/>
                </a:moveTo>
                <a:lnTo>
                  <a:pt x="5269578" y="1035608"/>
                </a:lnTo>
                <a:lnTo>
                  <a:pt x="5292072" y="979756"/>
                </a:lnTo>
                <a:cubicBezTo>
                  <a:pt x="5311066" y="932591"/>
                  <a:pt x="5328950" y="885650"/>
                  <a:pt x="5342437" y="839501"/>
                </a:cubicBezTo>
                <a:cubicBezTo>
                  <a:pt x="5322483" y="880889"/>
                  <a:pt x="5303089" y="924784"/>
                  <a:pt x="5285268" y="967947"/>
                </a:cubicBezTo>
                <a:lnTo>
                  <a:pt x="5247651" y="1065716"/>
                </a:lnTo>
                <a:lnTo>
                  <a:pt x="5237539" y="1091998"/>
                </a:lnTo>
                <a:cubicBezTo>
                  <a:pt x="5233188" y="1102923"/>
                  <a:pt x="5218453" y="1116875"/>
                  <a:pt x="5229359" y="1128832"/>
                </a:cubicBezTo>
                <a:cubicBezTo>
                  <a:pt x="5230988" y="1126221"/>
                  <a:pt x="5233016" y="1123786"/>
                  <a:pt x="5235045" y="1121351"/>
                </a:cubicBezTo>
                <a:close/>
                <a:moveTo>
                  <a:pt x="4525184" y="2728900"/>
                </a:moveTo>
                <a:cubicBezTo>
                  <a:pt x="4510865" y="2709038"/>
                  <a:pt x="4506030" y="2670790"/>
                  <a:pt x="4481606" y="2663494"/>
                </a:cubicBezTo>
                <a:cubicBezTo>
                  <a:pt x="4500773" y="2681860"/>
                  <a:pt x="4496850" y="2723357"/>
                  <a:pt x="4525184" y="2728900"/>
                </a:cubicBezTo>
                <a:close/>
                <a:moveTo>
                  <a:pt x="5458927" y="617883"/>
                </a:moveTo>
                <a:cubicBezTo>
                  <a:pt x="5461984" y="610965"/>
                  <a:pt x="5463758" y="604254"/>
                  <a:pt x="5462307" y="598379"/>
                </a:cubicBezTo>
                <a:cubicBezTo>
                  <a:pt x="5430514" y="634773"/>
                  <a:pt x="5400551" y="697197"/>
                  <a:pt x="5389168" y="744513"/>
                </a:cubicBezTo>
                <a:cubicBezTo>
                  <a:pt x="5409864" y="708450"/>
                  <a:pt x="5432542" y="668980"/>
                  <a:pt x="5447856" y="638629"/>
                </a:cubicBezTo>
                <a:cubicBezTo>
                  <a:pt x="5451533" y="631925"/>
                  <a:pt x="5455871" y="624801"/>
                  <a:pt x="5458927" y="617883"/>
                </a:cubicBezTo>
                <a:close/>
                <a:moveTo>
                  <a:pt x="5206603" y="1191109"/>
                </a:moveTo>
                <a:cubicBezTo>
                  <a:pt x="5211761" y="1184823"/>
                  <a:pt x="5213650" y="1179471"/>
                  <a:pt x="5211073" y="1174526"/>
                </a:cubicBezTo>
                <a:cubicBezTo>
                  <a:pt x="5205915" y="1180812"/>
                  <a:pt x="5201507" y="1186478"/>
                  <a:pt x="5206603" y="1191109"/>
                </a:cubicBezTo>
                <a:close/>
                <a:moveTo>
                  <a:pt x="5383010" y="795089"/>
                </a:moveTo>
                <a:cubicBezTo>
                  <a:pt x="5383010" y="795089"/>
                  <a:pt x="5370329" y="799004"/>
                  <a:pt x="5383010" y="795089"/>
                </a:cubicBezTo>
                <a:close/>
                <a:moveTo>
                  <a:pt x="2283186" y="7811246"/>
                </a:moveTo>
                <a:cubicBezTo>
                  <a:pt x="2288104" y="7791983"/>
                  <a:pt x="2297442" y="7776571"/>
                  <a:pt x="2301931" y="7757750"/>
                </a:cubicBezTo>
                <a:cubicBezTo>
                  <a:pt x="2278753" y="7752456"/>
                  <a:pt x="2243012" y="7751724"/>
                  <a:pt x="2215625" y="7755654"/>
                </a:cubicBezTo>
                <a:cubicBezTo>
                  <a:pt x="2218590" y="7777407"/>
                  <a:pt x="2223691" y="7796510"/>
                  <a:pt x="2233091" y="7812054"/>
                </a:cubicBezTo>
                <a:cubicBezTo>
                  <a:pt x="2248211" y="7803962"/>
                  <a:pt x="2265762" y="7811527"/>
                  <a:pt x="2283186" y="7811246"/>
                </a:cubicBezTo>
                <a:close/>
                <a:moveTo>
                  <a:pt x="4757354" y="2221700"/>
                </a:moveTo>
                <a:cubicBezTo>
                  <a:pt x="4731190" y="2204832"/>
                  <a:pt x="4758958" y="2206263"/>
                  <a:pt x="4744526" y="2190451"/>
                </a:cubicBezTo>
                <a:cubicBezTo>
                  <a:pt x="4733451" y="2211272"/>
                  <a:pt x="4710320" y="2171854"/>
                  <a:pt x="4690958" y="2175537"/>
                </a:cubicBezTo>
                <a:cubicBezTo>
                  <a:pt x="4701437" y="2194800"/>
                  <a:pt x="4736866" y="2232183"/>
                  <a:pt x="4757354" y="2221700"/>
                </a:cubicBezTo>
                <a:close/>
                <a:moveTo>
                  <a:pt x="866437" y="11034650"/>
                </a:moveTo>
                <a:cubicBezTo>
                  <a:pt x="862092" y="11029397"/>
                  <a:pt x="866149" y="11024524"/>
                  <a:pt x="859283" y="11019586"/>
                </a:cubicBezTo>
                <a:cubicBezTo>
                  <a:pt x="856680" y="11022245"/>
                  <a:pt x="854253" y="11024505"/>
                  <a:pt x="851650" y="11027164"/>
                </a:cubicBezTo>
                <a:cubicBezTo>
                  <a:pt x="856172" y="11032017"/>
                  <a:pt x="852114" y="11036890"/>
                  <a:pt x="858980" y="11041827"/>
                </a:cubicBezTo>
                <a:cubicBezTo>
                  <a:pt x="861583" y="11039170"/>
                  <a:pt x="863835" y="11037307"/>
                  <a:pt x="866437" y="11034650"/>
                </a:cubicBezTo>
                <a:close/>
                <a:moveTo>
                  <a:pt x="1484453" y="9638154"/>
                </a:moveTo>
                <a:cubicBezTo>
                  <a:pt x="1482238" y="9636699"/>
                  <a:pt x="1480024" y="9635245"/>
                  <a:pt x="1477985" y="9633393"/>
                </a:cubicBezTo>
                <a:cubicBezTo>
                  <a:pt x="1476531" y="9635606"/>
                  <a:pt x="1474679" y="9637642"/>
                  <a:pt x="1472651" y="9640077"/>
                </a:cubicBezTo>
                <a:cubicBezTo>
                  <a:pt x="1475264" y="9641707"/>
                  <a:pt x="1477478" y="9643161"/>
                  <a:pt x="1479693" y="9644615"/>
                </a:cubicBezTo>
                <a:cubicBezTo>
                  <a:pt x="1481147" y="9642403"/>
                  <a:pt x="1482823" y="9640764"/>
                  <a:pt x="1484453" y="9638154"/>
                </a:cubicBezTo>
                <a:close/>
                <a:moveTo>
                  <a:pt x="3160547" y="5845536"/>
                </a:moveTo>
                <a:cubicBezTo>
                  <a:pt x="3162217" y="5839601"/>
                  <a:pt x="3162562" y="5834510"/>
                  <a:pt x="3160608" y="5830310"/>
                </a:cubicBezTo>
                <a:cubicBezTo>
                  <a:pt x="3155874" y="5829172"/>
                  <a:pt x="3152603" y="5830110"/>
                  <a:pt x="3149155" y="5831446"/>
                </a:cubicBezTo>
                <a:cubicBezTo>
                  <a:pt x="3145677" y="5840396"/>
                  <a:pt x="3151124" y="5844233"/>
                  <a:pt x="3160547" y="5845536"/>
                </a:cubicBezTo>
                <a:close/>
                <a:moveTo>
                  <a:pt x="795571" y="11200426"/>
                </a:moveTo>
                <a:cubicBezTo>
                  <a:pt x="795623" y="11164744"/>
                  <a:pt x="804254" y="11129045"/>
                  <a:pt x="792010" y="11093168"/>
                </a:cubicBezTo>
                <a:cubicBezTo>
                  <a:pt x="777404" y="11126227"/>
                  <a:pt x="775446" y="11179156"/>
                  <a:pt x="795571" y="11200426"/>
                </a:cubicBezTo>
                <a:close/>
                <a:moveTo>
                  <a:pt x="5427017" y="718527"/>
                </a:moveTo>
                <a:lnTo>
                  <a:pt x="5424635" y="714204"/>
                </a:lnTo>
                <a:lnTo>
                  <a:pt x="5422426" y="710193"/>
                </a:lnTo>
                <a:cubicBezTo>
                  <a:pt x="5418985" y="713670"/>
                  <a:pt x="5417920" y="716887"/>
                  <a:pt x="5418016" y="719904"/>
                </a:cubicBezTo>
                <a:lnTo>
                  <a:pt x="5418577" y="721774"/>
                </a:lnTo>
                <a:lnTo>
                  <a:pt x="5420568" y="728407"/>
                </a:lnTo>
                <a:cubicBezTo>
                  <a:pt x="5423522" y="724954"/>
                  <a:pt x="5426189" y="721611"/>
                  <a:pt x="5427017" y="718527"/>
                </a:cubicBezTo>
                <a:close/>
                <a:moveTo>
                  <a:pt x="1728394" y="9094060"/>
                </a:moveTo>
                <a:cubicBezTo>
                  <a:pt x="1715916" y="9089975"/>
                  <a:pt x="1702057" y="9081472"/>
                  <a:pt x="1695806" y="9093465"/>
                </a:cubicBezTo>
                <a:cubicBezTo>
                  <a:pt x="1708284" y="9097550"/>
                  <a:pt x="1722143" y="9106054"/>
                  <a:pt x="1728394" y="9094060"/>
                </a:cubicBezTo>
                <a:close/>
                <a:moveTo>
                  <a:pt x="1733673" y="9082113"/>
                </a:moveTo>
                <a:cubicBezTo>
                  <a:pt x="1742666" y="9070380"/>
                  <a:pt x="1725222" y="9060293"/>
                  <a:pt x="1719897" y="9071267"/>
                </a:cubicBezTo>
                <a:cubicBezTo>
                  <a:pt x="1727817" y="9073815"/>
                  <a:pt x="1726150" y="9079742"/>
                  <a:pt x="1733673" y="9082113"/>
                </a:cubicBezTo>
                <a:close/>
                <a:moveTo>
                  <a:pt x="4778790" y="2193324"/>
                </a:moveTo>
                <a:cubicBezTo>
                  <a:pt x="4769377" y="2182985"/>
                  <a:pt x="4759681" y="2174192"/>
                  <a:pt x="4750494" y="2178030"/>
                </a:cubicBezTo>
                <a:cubicBezTo>
                  <a:pt x="4750954" y="2187579"/>
                  <a:pt x="4769172" y="2208883"/>
                  <a:pt x="4778790" y="2193324"/>
                </a:cubicBezTo>
                <a:close/>
                <a:moveTo>
                  <a:pt x="5318919" y="971394"/>
                </a:moveTo>
                <a:lnTo>
                  <a:pt x="5318072" y="969019"/>
                </a:lnTo>
                <a:lnTo>
                  <a:pt x="5315091" y="960661"/>
                </a:lnTo>
                <a:cubicBezTo>
                  <a:pt x="5310117" y="960605"/>
                  <a:pt x="5308846" y="965635"/>
                  <a:pt x="5309933" y="969506"/>
                </a:cubicBezTo>
                <a:lnTo>
                  <a:pt x="5316684" y="970925"/>
                </a:lnTo>
                <a:close/>
                <a:moveTo>
                  <a:pt x="5258145" y="1111096"/>
                </a:moveTo>
                <a:cubicBezTo>
                  <a:pt x="5254912" y="1108715"/>
                  <a:pt x="5256893" y="1105308"/>
                  <a:pt x="5252687" y="1102974"/>
                </a:cubicBezTo>
                <a:cubicBezTo>
                  <a:pt x="5251409" y="1104788"/>
                  <a:pt x="5250131" y="1106603"/>
                  <a:pt x="5248455" y="1108242"/>
                </a:cubicBezTo>
                <a:cubicBezTo>
                  <a:pt x="5250281" y="1113807"/>
                  <a:pt x="5252894" y="1115437"/>
                  <a:pt x="5258145" y="1111096"/>
                </a:cubicBezTo>
                <a:close/>
                <a:moveTo>
                  <a:pt x="5453246" y="673845"/>
                </a:moveTo>
                <a:cubicBezTo>
                  <a:pt x="5449615" y="671289"/>
                  <a:pt x="5448725" y="668992"/>
                  <a:pt x="5447788" y="665723"/>
                </a:cubicBezTo>
                <a:cubicBezTo>
                  <a:pt x="5445760" y="668158"/>
                  <a:pt x="5443556" y="670991"/>
                  <a:pt x="5441926" y="673602"/>
                </a:cubicBezTo>
                <a:cubicBezTo>
                  <a:pt x="5446132" y="675936"/>
                  <a:pt x="5450432" y="680215"/>
                  <a:pt x="5453246" y="673845"/>
                </a:cubicBezTo>
                <a:close/>
                <a:moveTo>
                  <a:pt x="2242149" y="7941405"/>
                </a:moveTo>
                <a:cubicBezTo>
                  <a:pt x="2240252" y="7931844"/>
                  <a:pt x="2234505" y="7926704"/>
                  <a:pt x="2225329" y="7925108"/>
                </a:cubicBezTo>
                <a:cubicBezTo>
                  <a:pt x="2224648" y="7936892"/>
                  <a:pt x="2229967" y="7942474"/>
                  <a:pt x="2242149" y="7941405"/>
                </a:cubicBezTo>
                <a:close/>
                <a:moveTo>
                  <a:pt x="836346" y="11123230"/>
                </a:moveTo>
                <a:cubicBezTo>
                  <a:pt x="826403" y="11106935"/>
                  <a:pt x="849672" y="11071515"/>
                  <a:pt x="825694" y="11067586"/>
                </a:cubicBezTo>
                <a:cubicBezTo>
                  <a:pt x="829004" y="11083805"/>
                  <a:pt x="817631" y="11119245"/>
                  <a:pt x="836346" y="11123230"/>
                </a:cubicBezTo>
                <a:close/>
                <a:moveTo>
                  <a:pt x="5247166" y="1142410"/>
                </a:moveTo>
                <a:cubicBezTo>
                  <a:pt x="5237326" y="1132352"/>
                  <a:pt x="5229761" y="1149472"/>
                  <a:pt x="5242064" y="1153957"/>
                </a:cubicBezTo>
                <a:cubicBezTo>
                  <a:pt x="5245593" y="1150281"/>
                  <a:pt x="5247528" y="1145901"/>
                  <a:pt x="5247166" y="1142410"/>
                </a:cubicBezTo>
                <a:close/>
                <a:moveTo>
                  <a:pt x="810263" y="11185495"/>
                </a:moveTo>
                <a:cubicBezTo>
                  <a:pt x="821813" y="11149657"/>
                  <a:pt x="817398" y="11114382"/>
                  <a:pt x="814708" y="11078441"/>
                </a:cubicBezTo>
                <a:cubicBezTo>
                  <a:pt x="801389" y="11113973"/>
                  <a:pt x="804080" y="11149915"/>
                  <a:pt x="810263" y="11185495"/>
                </a:cubicBezTo>
                <a:close/>
                <a:moveTo>
                  <a:pt x="2331390" y="7747246"/>
                </a:moveTo>
                <a:lnTo>
                  <a:pt x="2331278" y="7740272"/>
                </a:lnTo>
                <a:lnTo>
                  <a:pt x="2324744" y="7740377"/>
                </a:lnTo>
                <a:lnTo>
                  <a:pt x="2324856" y="7747352"/>
                </a:lnTo>
                <a:close/>
                <a:moveTo>
                  <a:pt x="3329213" y="5492079"/>
                </a:moveTo>
                <a:cubicBezTo>
                  <a:pt x="3325646" y="5446240"/>
                  <a:pt x="3322255" y="5400004"/>
                  <a:pt x="3302999" y="5360560"/>
                </a:cubicBezTo>
                <a:lnTo>
                  <a:pt x="3247196" y="5335904"/>
                </a:lnTo>
                <a:cubicBezTo>
                  <a:pt x="3200939" y="5359727"/>
                  <a:pt x="3148225" y="5366896"/>
                  <a:pt x="3104816" y="5397213"/>
                </a:cubicBezTo>
                <a:cubicBezTo>
                  <a:pt x="3123587" y="5455005"/>
                  <a:pt x="3159721" y="5520942"/>
                  <a:pt x="3228186" y="5549291"/>
                </a:cubicBezTo>
                <a:cubicBezTo>
                  <a:pt x="3263092" y="5532826"/>
                  <a:pt x="3298760" y="5520030"/>
                  <a:pt x="3329213" y="5492079"/>
                </a:cubicBezTo>
                <a:close/>
                <a:moveTo>
                  <a:pt x="5409122" y="786640"/>
                </a:moveTo>
                <a:cubicBezTo>
                  <a:pt x="5392851" y="768506"/>
                  <a:pt x="5410458" y="753444"/>
                  <a:pt x="5406174" y="737275"/>
                </a:cubicBezTo>
                <a:cubicBezTo>
                  <a:pt x="5397617" y="745867"/>
                  <a:pt x="5401481" y="753285"/>
                  <a:pt x="5391951" y="761922"/>
                </a:cubicBezTo>
                <a:cubicBezTo>
                  <a:pt x="5398289" y="768053"/>
                  <a:pt x="5398444" y="795722"/>
                  <a:pt x="5409122" y="786640"/>
                </a:cubicBezTo>
                <a:close/>
                <a:moveTo>
                  <a:pt x="5441455" y="716698"/>
                </a:moveTo>
                <a:cubicBezTo>
                  <a:pt x="5439411" y="712702"/>
                  <a:pt x="5439114" y="708525"/>
                  <a:pt x="5438214" y="704499"/>
                </a:cubicBezTo>
                <a:lnTo>
                  <a:pt x="5435707" y="700366"/>
                </a:lnTo>
                <a:lnTo>
                  <a:pt x="5431361" y="693203"/>
                </a:lnTo>
                <a:cubicBezTo>
                  <a:pt x="5425910" y="697457"/>
                  <a:pt x="5425970" y="703789"/>
                  <a:pt x="5428624" y="708827"/>
                </a:cubicBezTo>
                <a:lnTo>
                  <a:pt x="5428834" y="708956"/>
                </a:lnTo>
                <a:close/>
                <a:moveTo>
                  <a:pt x="2700842" y="6920222"/>
                </a:moveTo>
                <a:cubicBezTo>
                  <a:pt x="2706910" y="6908043"/>
                  <a:pt x="2710960" y="6895294"/>
                  <a:pt x="2711721" y="6881810"/>
                </a:cubicBezTo>
                <a:cubicBezTo>
                  <a:pt x="2675625" y="6903993"/>
                  <a:pt x="2609954" y="6966627"/>
                  <a:pt x="2626046" y="7018821"/>
                </a:cubicBezTo>
                <a:cubicBezTo>
                  <a:pt x="2646268" y="6988157"/>
                  <a:pt x="2682637" y="6956758"/>
                  <a:pt x="2700842" y="6920222"/>
                </a:cubicBezTo>
                <a:close/>
                <a:moveTo>
                  <a:pt x="3636171" y="4803709"/>
                </a:moveTo>
                <a:cubicBezTo>
                  <a:pt x="3630552" y="4793237"/>
                  <a:pt x="3608264" y="4801228"/>
                  <a:pt x="3613764" y="4812670"/>
                </a:cubicBezTo>
                <a:cubicBezTo>
                  <a:pt x="3621340" y="4810417"/>
                  <a:pt x="3628176" y="4812588"/>
                  <a:pt x="3636171" y="4803709"/>
                </a:cubicBezTo>
                <a:close/>
                <a:moveTo>
                  <a:pt x="3616441" y="4848709"/>
                </a:moveTo>
                <a:cubicBezTo>
                  <a:pt x="3612880" y="4843972"/>
                  <a:pt x="3622973" y="4829253"/>
                  <a:pt x="3611654" y="4831462"/>
                </a:cubicBezTo>
                <a:cubicBezTo>
                  <a:pt x="3611738" y="4835596"/>
                  <a:pt x="3606505" y="4850887"/>
                  <a:pt x="3616441" y="4848709"/>
                </a:cubicBezTo>
                <a:close/>
                <a:moveTo>
                  <a:pt x="3039250" y="6159932"/>
                </a:moveTo>
                <a:cubicBezTo>
                  <a:pt x="3042507" y="6125621"/>
                  <a:pt x="3027338" y="6101759"/>
                  <a:pt x="3016897" y="6074742"/>
                </a:cubicBezTo>
                <a:cubicBezTo>
                  <a:pt x="3014890" y="6090061"/>
                  <a:pt x="3028771" y="6111448"/>
                  <a:pt x="3019279" y="6121077"/>
                </a:cubicBezTo>
                <a:cubicBezTo>
                  <a:pt x="2994613" y="6028192"/>
                  <a:pt x="2985499" y="5925971"/>
                  <a:pt x="2951157" y="5838820"/>
                </a:cubicBezTo>
                <a:cubicBezTo>
                  <a:pt x="2967766" y="5851878"/>
                  <a:pt x="2965359" y="5891808"/>
                  <a:pt x="2985706" y="5893172"/>
                </a:cubicBezTo>
                <a:cubicBezTo>
                  <a:pt x="2973373" y="5871516"/>
                  <a:pt x="2981541" y="5837944"/>
                  <a:pt x="2959531" y="5822023"/>
                </a:cubicBezTo>
                <a:cubicBezTo>
                  <a:pt x="2952284" y="5825494"/>
                  <a:pt x="2944592" y="5827816"/>
                  <a:pt x="2940669" y="5835616"/>
                </a:cubicBezTo>
                <a:cubicBezTo>
                  <a:pt x="2948159" y="5919959"/>
                  <a:pt x="2983513" y="6003744"/>
                  <a:pt x="2993371" y="6076263"/>
                </a:cubicBezTo>
                <a:cubicBezTo>
                  <a:pt x="2986323" y="6067429"/>
                  <a:pt x="2991089" y="6036168"/>
                  <a:pt x="2976326" y="6041562"/>
                </a:cubicBezTo>
                <a:cubicBezTo>
                  <a:pt x="2982056" y="6055534"/>
                  <a:pt x="2989800" y="6083266"/>
                  <a:pt x="2985571" y="6092838"/>
                </a:cubicBezTo>
                <a:cubicBezTo>
                  <a:pt x="2978953" y="6051780"/>
                  <a:pt x="2962376" y="6006322"/>
                  <a:pt x="2951951" y="5963104"/>
                </a:cubicBezTo>
                <a:cubicBezTo>
                  <a:pt x="2945715" y="5938423"/>
                  <a:pt x="2943364" y="5909260"/>
                  <a:pt x="2934524" y="5887241"/>
                </a:cubicBezTo>
                <a:cubicBezTo>
                  <a:pt x="2931145" y="5877645"/>
                  <a:pt x="2923684" y="5860048"/>
                  <a:pt x="2912093" y="5858263"/>
                </a:cubicBezTo>
                <a:cubicBezTo>
                  <a:pt x="2928348" y="5946479"/>
                  <a:pt x="2967930" y="6020692"/>
                  <a:pt x="2980561" y="6110644"/>
                </a:cubicBezTo>
                <a:cubicBezTo>
                  <a:pt x="2984689" y="6119618"/>
                  <a:pt x="2990788" y="6116593"/>
                  <a:pt x="2992963" y="6121367"/>
                </a:cubicBezTo>
                <a:cubicBezTo>
                  <a:pt x="2997192" y="6136582"/>
                  <a:pt x="2996119" y="6155175"/>
                  <a:pt x="3016121" y="6161630"/>
                </a:cubicBezTo>
                <a:cubicBezTo>
                  <a:pt x="3024151" y="6149924"/>
                  <a:pt x="3005466" y="6138331"/>
                  <a:pt x="3015455" y="6135119"/>
                </a:cubicBezTo>
                <a:cubicBezTo>
                  <a:pt x="3030494" y="6135567"/>
                  <a:pt x="3019339" y="6155424"/>
                  <a:pt x="3039250" y="6159932"/>
                </a:cubicBezTo>
                <a:close/>
                <a:moveTo>
                  <a:pt x="664048" y="11536572"/>
                </a:moveTo>
                <a:cubicBezTo>
                  <a:pt x="663764" y="11526446"/>
                  <a:pt x="655176" y="11517889"/>
                  <a:pt x="645203" y="11525387"/>
                </a:cubicBezTo>
                <a:cubicBezTo>
                  <a:pt x="654235" y="11535093"/>
                  <a:pt x="649788" y="11544080"/>
                  <a:pt x="664048" y="11536572"/>
                </a:cubicBezTo>
                <a:close/>
                <a:moveTo>
                  <a:pt x="5535184" y="512697"/>
                </a:moveTo>
                <a:cubicBezTo>
                  <a:pt x="5536393" y="510450"/>
                  <a:pt x="5536983" y="507767"/>
                  <a:pt x="5536366" y="504044"/>
                </a:cubicBezTo>
                <a:cubicBezTo>
                  <a:pt x="5528678" y="506358"/>
                  <a:pt x="5522474" y="519320"/>
                  <a:pt x="5514258" y="522828"/>
                </a:cubicBezTo>
                <a:cubicBezTo>
                  <a:pt x="5515862" y="527820"/>
                  <a:pt x="5521931" y="532405"/>
                  <a:pt x="5523535" y="537396"/>
                </a:cubicBezTo>
                <a:cubicBezTo>
                  <a:pt x="5522371" y="522249"/>
                  <a:pt x="5531559" y="519438"/>
                  <a:pt x="5535184" y="512697"/>
                </a:cubicBezTo>
                <a:close/>
                <a:moveTo>
                  <a:pt x="776446" y="11284144"/>
                </a:moveTo>
                <a:cubicBezTo>
                  <a:pt x="782257" y="11272051"/>
                  <a:pt x="774767" y="11259905"/>
                  <a:pt x="769367" y="11247878"/>
                </a:cubicBezTo>
                <a:cubicBezTo>
                  <a:pt x="779581" y="11208594"/>
                  <a:pt x="778298" y="11169467"/>
                  <a:pt x="769983" y="11130088"/>
                </a:cubicBezTo>
                <a:cubicBezTo>
                  <a:pt x="748041" y="11185137"/>
                  <a:pt x="757720" y="11240828"/>
                  <a:pt x="765629" y="11296213"/>
                </a:cubicBezTo>
                <a:cubicBezTo>
                  <a:pt x="771092" y="11292201"/>
                  <a:pt x="774508" y="11288176"/>
                  <a:pt x="776446" y="11284144"/>
                </a:cubicBezTo>
                <a:close/>
                <a:moveTo>
                  <a:pt x="4556747" y="2731494"/>
                </a:moveTo>
                <a:cubicBezTo>
                  <a:pt x="4544354" y="2724467"/>
                  <a:pt x="4545277" y="2713017"/>
                  <a:pt x="4535921" y="2705208"/>
                </a:cubicBezTo>
                <a:cubicBezTo>
                  <a:pt x="4534873" y="2720054"/>
                  <a:pt x="4542841" y="2730711"/>
                  <a:pt x="4552039" y="2741301"/>
                </a:cubicBezTo>
                <a:cubicBezTo>
                  <a:pt x="4553716" y="2738129"/>
                  <a:pt x="4555070" y="2734666"/>
                  <a:pt x="4556747" y="2731494"/>
                </a:cubicBezTo>
                <a:close/>
                <a:moveTo>
                  <a:pt x="3383892" y="5387736"/>
                </a:moveTo>
                <a:cubicBezTo>
                  <a:pt x="3368124" y="5380293"/>
                  <a:pt x="3369420" y="5350405"/>
                  <a:pt x="3349347" y="5354862"/>
                </a:cubicBezTo>
                <a:cubicBezTo>
                  <a:pt x="3355348" y="5366080"/>
                  <a:pt x="3370383" y="5398901"/>
                  <a:pt x="3383892" y="5387736"/>
                </a:cubicBezTo>
                <a:close/>
                <a:moveTo>
                  <a:pt x="3392406" y="5378172"/>
                </a:moveTo>
                <a:cubicBezTo>
                  <a:pt x="3384071" y="5371157"/>
                  <a:pt x="3377862" y="5347471"/>
                  <a:pt x="3364073" y="5352802"/>
                </a:cubicBezTo>
                <a:cubicBezTo>
                  <a:pt x="3376605" y="5357864"/>
                  <a:pt x="3380340" y="5382835"/>
                  <a:pt x="3392406" y="5378172"/>
                </a:cubicBezTo>
                <a:close/>
                <a:moveTo>
                  <a:pt x="2580354" y="7217888"/>
                </a:moveTo>
                <a:cubicBezTo>
                  <a:pt x="2581442" y="7216400"/>
                  <a:pt x="2581034" y="7214116"/>
                  <a:pt x="2578207" y="7210636"/>
                </a:cubicBezTo>
                <a:cubicBezTo>
                  <a:pt x="2546894" y="7205417"/>
                  <a:pt x="2514277" y="7198023"/>
                  <a:pt x="2479050" y="7180189"/>
                </a:cubicBezTo>
                <a:cubicBezTo>
                  <a:pt x="2466438" y="7181929"/>
                  <a:pt x="2460349" y="7201502"/>
                  <a:pt x="2450346" y="7209766"/>
                </a:cubicBezTo>
                <a:cubicBezTo>
                  <a:pt x="2476441" y="7227600"/>
                  <a:pt x="2527759" y="7225860"/>
                  <a:pt x="2555157" y="7220640"/>
                </a:cubicBezTo>
                <a:cubicBezTo>
                  <a:pt x="2560376" y="7219662"/>
                  <a:pt x="2577093" y="7222353"/>
                  <a:pt x="2580354" y="7217888"/>
                </a:cubicBezTo>
                <a:close/>
                <a:moveTo>
                  <a:pt x="4818824" y="2152029"/>
                </a:moveTo>
                <a:cubicBezTo>
                  <a:pt x="4803904" y="2144239"/>
                  <a:pt x="4789110" y="2125042"/>
                  <a:pt x="4774757" y="2133582"/>
                </a:cubicBezTo>
                <a:cubicBezTo>
                  <a:pt x="4786116" y="2150057"/>
                  <a:pt x="4797799" y="2148031"/>
                  <a:pt x="4809726" y="2161414"/>
                </a:cubicBezTo>
                <a:close/>
                <a:moveTo>
                  <a:pt x="1994774" y="8543977"/>
                </a:moveTo>
                <a:cubicBezTo>
                  <a:pt x="1988588" y="8565518"/>
                  <a:pt x="1979290" y="8584138"/>
                  <a:pt x="1968865" y="8600593"/>
                </a:cubicBezTo>
                <a:lnTo>
                  <a:pt x="1968608" y="8600937"/>
                </a:lnTo>
                <a:close/>
                <a:moveTo>
                  <a:pt x="2360962" y="7716684"/>
                </a:moveTo>
                <a:cubicBezTo>
                  <a:pt x="2383297" y="7642637"/>
                  <a:pt x="2419346" y="7581450"/>
                  <a:pt x="2440345" y="7505680"/>
                </a:cubicBezTo>
                <a:cubicBezTo>
                  <a:pt x="2431170" y="7504084"/>
                  <a:pt x="2426280" y="7498058"/>
                  <a:pt x="2417097" y="7496026"/>
                </a:cubicBezTo>
                <a:cubicBezTo>
                  <a:pt x="2394362" y="7572260"/>
                  <a:pt x="2361003" y="7638201"/>
                  <a:pt x="2334285" y="7710574"/>
                </a:cubicBezTo>
                <a:cubicBezTo>
                  <a:pt x="2342175" y="7713499"/>
                  <a:pt x="2348786" y="7718189"/>
                  <a:pt x="2360962" y="7716684"/>
                </a:cubicBezTo>
                <a:close/>
                <a:moveTo>
                  <a:pt x="3431885" y="5298524"/>
                </a:moveTo>
                <a:cubicBezTo>
                  <a:pt x="3423023" y="5292704"/>
                  <a:pt x="3425827" y="5282044"/>
                  <a:pt x="3415065" y="5277289"/>
                </a:cubicBezTo>
                <a:cubicBezTo>
                  <a:pt x="3410444" y="5286671"/>
                  <a:pt x="3429903" y="5301931"/>
                  <a:pt x="3431885" y="5298524"/>
                </a:cubicBezTo>
                <a:close/>
                <a:moveTo>
                  <a:pt x="5254186" y="1175016"/>
                </a:moveTo>
                <a:cubicBezTo>
                  <a:pt x="5265863" y="1158286"/>
                  <a:pt x="5258181" y="1144422"/>
                  <a:pt x="5252045" y="1130290"/>
                </a:cubicBezTo>
                <a:cubicBezTo>
                  <a:pt x="5247528" y="1145901"/>
                  <a:pt x="5250570" y="1160570"/>
                  <a:pt x="5254186" y="1175016"/>
                </a:cubicBezTo>
                <a:close/>
                <a:moveTo>
                  <a:pt x="2325038" y="7805884"/>
                </a:moveTo>
                <a:cubicBezTo>
                  <a:pt x="2331261" y="7793249"/>
                  <a:pt x="2334897" y="7775531"/>
                  <a:pt x="2338192" y="7763705"/>
                </a:cubicBezTo>
                <a:cubicBezTo>
                  <a:pt x="2330744" y="7761209"/>
                  <a:pt x="2325447" y="7756935"/>
                  <a:pt x="2315435" y="7757532"/>
                </a:cubicBezTo>
                <a:cubicBezTo>
                  <a:pt x="2308781" y="7777260"/>
                  <a:pt x="2299030" y="7793986"/>
                  <a:pt x="2296360" y="7817574"/>
                </a:cubicBezTo>
                <a:cubicBezTo>
                  <a:pt x="2310004" y="7826074"/>
                  <a:pt x="2318815" y="7818520"/>
                  <a:pt x="2325038" y="7805884"/>
                </a:cubicBezTo>
                <a:close/>
                <a:moveTo>
                  <a:pt x="5217383" y="1261542"/>
                </a:moveTo>
                <a:cubicBezTo>
                  <a:pt x="5208396" y="1257096"/>
                  <a:pt x="5215852" y="1249921"/>
                  <a:pt x="5210135" y="1244540"/>
                </a:cubicBezTo>
                <a:cubicBezTo>
                  <a:pt x="5203208" y="1250520"/>
                  <a:pt x="5206223" y="1272791"/>
                  <a:pt x="5217383" y="1261542"/>
                </a:cubicBezTo>
                <a:close/>
                <a:moveTo>
                  <a:pt x="5269630" y="1143295"/>
                </a:moveTo>
                <a:cubicBezTo>
                  <a:pt x="5278529" y="1129620"/>
                  <a:pt x="5271530" y="1105589"/>
                  <a:pt x="5261395" y="1101586"/>
                </a:cubicBezTo>
                <a:cubicBezTo>
                  <a:pt x="5265761" y="1115412"/>
                  <a:pt x="5259076" y="1130542"/>
                  <a:pt x="5269630" y="1143295"/>
                </a:cubicBezTo>
                <a:close/>
                <a:moveTo>
                  <a:pt x="5317174" y="1036769"/>
                </a:moveTo>
                <a:cubicBezTo>
                  <a:pt x="5324128" y="1023186"/>
                  <a:pt x="5322566" y="998702"/>
                  <a:pt x="5308763" y="995459"/>
                </a:cubicBezTo>
                <a:cubicBezTo>
                  <a:pt x="5314277" y="1008840"/>
                  <a:pt x="5311659" y="1023387"/>
                  <a:pt x="5317174" y="1036769"/>
                </a:cubicBezTo>
                <a:close/>
                <a:moveTo>
                  <a:pt x="5437501" y="764441"/>
                </a:moveTo>
                <a:cubicBezTo>
                  <a:pt x="5444697" y="760007"/>
                  <a:pt x="5437237" y="746717"/>
                  <a:pt x="5431060" y="752078"/>
                </a:cubicBezTo>
                <a:cubicBezTo>
                  <a:pt x="5436109" y="755736"/>
                  <a:pt x="5428959" y="761143"/>
                  <a:pt x="5437501" y="764441"/>
                </a:cubicBezTo>
                <a:close/>
                <a:moveTo>
                  <a:pt x="5451315" y="735331"/>
                </a:moveTo>
                <a:cubicBezTo>
                  <a:pt x="5458093" y="722146"/>
                  <a:pt x="5451538" y="699263"/>
                  <a:pt x="5441052" y="696057"/>
                </a:cubicBezTo>
                <a:cubicBezTo>
                  <a:pt x="5449836" y="708504"/>
                  <a:pt x="5436741" y="724132"/>
                  <a:pt x="5451315" y="735331"/>
                </a:cubicBezTo>
                <a:close/>
                <a:moveTo>
                  <a:pt x="5400698" y="850967"/>
                </a:moveTo>
                <a:cubicBezTo>
                  <a:pt x="5394619" y="842095"/>
                  <a:pt x="5399783" y="819631"/>
                  <a:pt x="5388815" y="818592"/>
                </a:cubicBezTo>
                <a:cubicBezTo>
                  <a:pt x="5394542" y="828261"/>
                  <a:pt x="5389554" y="850326"/>
                  <a:pt x="5400698" y="850967"/>
                </a:cubicBezTo>
                <a:close/>
                <a:moveTo>
                  <a:pt x="5419216" y="810135"/>
                </a:moveTo>
                <a:cubicBezTo>
                  <a:pt x="5417612" y="805143"/>
                  <a:pt x="5419102" y="799616"/>
                  <a:pt x="5414581" y="794762"/>
                </a:cubicBezTo>
                <a:cubicBezTo>
                  <a:pt x="5405485" y="800261"/>
                  <a:pt x="5411222" y="814217"/>
                  <a:pt x="5419216" y="810135"/>
                </a:cubicBezTo>
                <a:close/>
                <a:moveTo>
                  <a:pt x="5241763" y="1212831"/>
                </a:moveTo>
                <a:cubicBezTo>
                  <a:pt x="5250300" y="1195665"/>
                  <a:pt x="5248981" y="1180330"/>
                  <a:pt x="5237185" y="1166077"/>
                </a:cubicBezTo>
                <a:cubicBezTo>
                  <a:pt x="5228648" y="1183243"/>
                  <a:pt x="5233459" y="1198217"/>
                  <a:pt x="5241763" y="1212831"/>
                </a:cubicBezTo>
                <a:close/>
                <a:moveTo>
                  <a:pt x="5409235" y="833801"/>
                </a:moveTo>
                <a:cubicBezTo>
                  <a:pt x="5406804" y="815596"/>
                  <a:pt x="5404549" y="796992"/>
                  <a:pt x="5394559" y="779730"/>
                </a:cubicBezTo>
                <a:cubicBezTo>
                  <a:pt x="5389384" y="797906"/>
                  <a:pt x="5401609" y="825197"/>
                  <a:pt x="5409235" y="833801"/>
                </a:cubicBezTo>
                <a:close/>
                <a:moveTo>
                  <a:pt x="3444141" y="5281569"/>
                </a:moveTo>
                <a:cubicBezTo>
                  <a:pt x="3439932" y="5279234"/>
                  <a:pt x="3438761" y="5271102"/>
                  <a:pt x="3432980" y="5276638"/>
                </a:cubicBezTo>
                <a:cubicBezTo>
                  <a:pt x="3437012" y="5279372"/>
                  <a:pt x="3438359" y="5287106"/>
                  <a:pt x="3444141" y="5281569"/>
                </a:cubicBezTo>
                <a:close/>
                <a:moveTo>
                  <a:pt x="3060464" y="6150715"/>
                </a:moveTo>
                <a:cubicBezTo>
                  <a:pt x="3081646" y="6124324"/>
                  <a:pt x="3059860" y="6084191"/>
                  <a:pt x="3052200" y="6054113"/>
                </a:cubicBezTo>
                <a:cubicBezTo>
                  <a:pt x="3044180" y="6020539"/>
                  <a:pt x="3041415" y="5982614"/>
                  <a:pt x="3020984" y="5958809"/>
                </a:cubicBezTo>
                <a:cubicBezTo>
                  <a:pt x="3019573" y="6011573"/>
                  <a:pt x="3049825" y="6061644"/>
                  <a:pt x="3041680" y="6108095"/>
                </a:cubicBezTo>
                <a:cubicBezTo>
                  <a:pt x="3035407" y="6037160"/>
                  <a:pt x="3007661" y="5978186"/>
                  <a:pt x="3009387" y="5903158"/>
                </a:cubicBezTo>
                <a:cubicBezTo>
                  <a:pt x="2995957" y="5887215"/>
                  <a:pt x="3001880" y="5859801"/>
                  <a:pt x="2982751" y="5847059"/>
                </a:cubicBezTo>
                <a:cubicBezTo>
                  <a:pt x="2978314" y="5889429"/>
                  <a:pt x="3009378" y="5923652"/>
                  <a:pt x="2993481" y="5962864"/>
                </a:cubicBezTo>
                <a:cubicBezTo>
                  <a:pt x="3021450" y="6022412"/>
                  <a:pt x="3017517" y="6100279"/>
                  <a:pt x="3060464" y="6150715"/>
                </a:cubicBezTo>
                <a:close/>
                <a:moveTo>
                  <a:pt x="5294408" y="1094759"/>
                </a:moveTo>
                <a:cubicBezTo>
                  <a:pt x="5303520" y="1077371"/>
                  <a:pt x="5292696" y="1063071"/>
                  <a:pt x="5289432" y="1047829"/>
                </a:cubicBezTo>
                <a:cubicBezTo>
                  <a:pt x="5281868" y="1064949"/>
                  <a:pt x="5287254" y="1079701"/>
                  <a:pt x="5294408" y="1094759"/>
                </a:cubicBezTo>
                <a:close/>
                <a:moveTo>
                  <a:pt x="5329767" y="1014733"/>
                </a:moveTo>
                <a:cubicBezTo>
                  <a:pt x="5338398" y="999511"/>
                  <a:pt x="5330937" y="986222"/>
                  <a:pt x="5325997" y="972618"/>
                </a:cubicBezTo>
                <a:cubicBezTo>
                  <a:pt x="5321257" y="987655"/>
                  <a:pt x="5327346" y="1000815"/>
                  <a:pt x="5329767" y="1014733"/>
                </a:cubicBezTo>
                <a:close/>
                <a:moveTo>
                  <a:pt x="5286456" y="1115990"/>
                </a:moveTo>
                <a:cubicBezTo>
                  <a:pt x="5281350" y="1107072"/>
                  <a:pt x="5285939" y="1084831"/>
                  <a:pt x="5274795" y="1084190"/>
                </a:cubicBezTo>
                <a:cubicBezTo>
                  <a:pt x="5275436" y="1093515"/>
                  <a:pt x="5274737" y="1115571"/>
                  <a:pt x="5286456" y="1115990"/>
                </a:cubicBezTo>
                <a:close/>
                <a:moveTo>
                  <a:pt x="5309853" y="1063038"/>
                </a:moveTo>
                <a:cubicBezTo>
                  <a:pt x="5310960" y="1045444"/>
                  <a:pt x="5307251" y="1029053"/>
                  <a:pt x="5300226" y="1012625"/>
                </a:cubicBezTo>
                <a:cubicBezTo>
                  <a:pt x="5294384" y="1029079"/>
                  <a:pt x="5296085" y="1056479"/>
                  <a:pt x="5309853" y="1063038"/>
                </a:cubicBezTo>
                <a:close/>
                <a:moveTo>
                  <a:pt x="5035176" y="1684928"/>
                </a:moveTo>
                <a:cubicBezTo>
                  <a:pt x="5015646" y="1639036"/>
                  <a:pt x="4996161" y="1592530"/>
                  <a:pt x="4955689" y="1554379"/>
                </a:cubicBezTo>
                <a:cubicBezTo>
                  <a:pt x="4932299" y="1574603"/>
                  <a:pt x="4907573" y="1591950"/>
                  <a:pt x="4884753" y="1612833"/>
                </a:cubicBezTo>
                <a:cubicBezTo>
                  <a:pt x="4920684" y="1649728"/>
                  <a:pt x="4946429" y="1690822"/>
                  <a:pt x="4986794" y="1726186"/>
                </a:cubicBezTo>
                <a:cubicBezTo>
                  <a:pt x="5000309" y="1705861"/>
                  <a:pt x="5023282" y="1708459"/>
                  <a:pt x="5035176" y="1684928"/>
                </a:cubicBezTo>
                <a:close/>
                <a:moveTo>
                  <a:pt x="5397857" y="864940"/>
                </a:moveTo>
                <a:cubicBezTo>
                  <a:pt x="5374741" y="850443"/>
                  <a:pt x="5394030" y="817566"/>
                  <a:pt x="5372037" y="810227"/>
                </a:cubicBezTo>
                <a:cubicBezTo>
                  <a:pt x="5379212" y="833860"/>
                  <a:pt x="5376133" y="859148"/>
                  <a:pt x="5388922" y="881930"/>
                </a:cubicBezTo>
                <a:cubicBezTo>
                  <a:pt x="5396822" y="875904"/>
                  <a:pt x="5390355" y="871142"/>
                  <a:pt x="5397857" y="864940"/>
                </a:cubicBezTo>
                <a:close/>
                <a:moveTo>
                  <a:pt x="5352517" y="968632"/>
                </a:moveTo>
                <a:cubicBezTo>
                  <a:pt x="5364076" y="957560"/>
                  <a:pt x="5359145" y="948243"/>
                  <a:pt x="5350149" y="939510"/>
                </a:cubicBezTo>
                <a:lnTo>
                  <a:pt x="5347934" y="928015"/>
                </a:lnTo>
                <a:lnTo>
                  <a:pt x="5341328" y="893736"/>
                </a:lnTo>
                <a:cubicBezTo>
                  <a:pt x="5336806" y="907204"/>
                  <a:pt x="5338041" y="919765"/>
                  <a:pt x="5341188" y="932041"/>
                </a:cubicBezTo>
                <a:lnTo>
                  <a:pt x="5342326" y="935716"/>
                </a:lnTo>
                <a:close/>
                <a:moveTo>
                  <a:pt x="5480982" y="678962"/>
                </a:moveTo>
                <a:cubicBezTo>
                  <a:pt x="5469948" y="668376"/>
                  <a:pt x="5477714" y="643255"/>
                  <a:pt x="5462011" y="641076"/>
                </a:cubicBezTo>
                <a:cubicBezTo>
                  <a:pt x="5473973" y="650644"/>
                  <a:pt x="5460836" y="685764"/>
                  <a:pt x="5480982" y="678962"/>
                </a:cubicBezTo>
                <a:close/>
                <a:moveTo>
                  <a:pt x="5486260" y="667018"/>
                </a:moveTo>
                <a:cubicBezTo>
                  <a:pt x="5500188" y="648427"/>
                  <a:pt x="5479064" y="634810"/>
                  <a:pt x="5478847" y="618059"/>
                </a:cubicBezTo>
                <a:cubicBezTo>
                  <a:pt x="5474025" y="635439"/>
                  <a:pt x="5480828" y="651293"/>
                  <a:pt x="5486260" y="667018"/>
                </a:cubicBezTo>
                <a:close/>
                <a:moveTo>
                  <a:pt x="5470529" y="702940"/>
                </a:moveTo>
                <a:cubicBezTo>
                  <a:pt x="5473978" y="693266"/>
                  <a:pt x="5462116" y="679905"/>
                  <a:pt x="5459341" y="670828"/>
                </a:cubicBezTo>
                <a:cubicBezTo>
                  <a:pt x="5452035" y="685207"/>
                  <a:pt x="5458125" y="698366"/>
                  <a:pt x="5461074" y="711090"/>
                </a:cubicBezTo>
                <a:cubicBezTo>
                  <a:pt x="5466529" y="708980"/>
                  <a:pt x="5469380" y="706165"/>
                  <a:pt x="5470529" y="702940"/>
                </a:cubicBezTo>
                <a:close/>
                <a:moveTo>
                  <a:pt x="5384850" y="898690"/>
                </a:moveTo>
                <a:cubicBezTo>
                  <a:pt x="5391074" y="894302"/>
                  <a:pt x="5383437" y="881410"/>
                  <a:pt x="5378585" y="885928"/>
                </a:cubicBezTo>
                <a:cubicBezTo>
                  <a:pt x="5383634" y="889587"/>
                  <a:pt x="5376484" y="894993"/>
                  <a:pt x="5384850" y="898690"/>
                </a:cubicBezTo>
                <a:close/>
                <a:moveTo>
                  <a:pt x="3367499" y="5464733"/>
                </a:moveTo>
                <a:cubicBezTo>
                  <a:pt x="3365121" y="5451784"/>
                  <a:pt x="3346750" y="5446997"/>
                  <a:pt x="3340649" y="5466196"/>
                </a:cubicBezTo>
                <a:cubicBezTo>
                  <a:pt x="3351810" y="5471127"/>
                  <a:pt x="3360393" y="5471111"/>
                  <a:pt x="3367499" y="5464733"/>
                </a:cubicBezTo>
                <a:close/>
                <a:moveTo>
                  <a:pt x="3457581" y="5260856"/>
                </a:moveTo>
                <a:cubicBezTo>
                  <a:pt x="3449852" y="5213654"/>
                  <a:pt x="3432754" y="5170406"/>
                  <a:pt x="3425599" y="5122982"/>
                </a:cubicBezTo>
                <a:cubicBezTo>
                  <a:pt x="3397571" y="5095844"/>
                  <a:pt x="3383907" y="5063153"/>
                  <a:pt x="3352433" y="5037347"/>
                </a:cubicBezTo>
                <a:cubicBezTo>
                  <a:pt x="3340201" y="5115708"/>
                  <a:pt x="3402482" y="5165596"/>
                  <a:pt x="3410934" y="5235961"/>
                </a:cubicBezTo>
                <a:cubicBezTo>
                  <a:pt x="3427416" y="5246100"/>
                  <a:pt x="3435856" y="5259347"/>
                  <a:pt x="3449067" y="5270420"/>
                </a:cubicBezTo>
                <a:cubicBezTo>
                  <a:pt x="3451178" y="5265643"/>
                  <a:pt x="3456137" y="5267358"/>
                  <a:pt x="3457581" y="5260856"/>
                </a:cubicBezTo>
                <a:close/>
                <a:moveTo>
                  <a:pt x="1535221" y="9611757"/>
                </a:moveTo>
                <a:cubicBezTo>
                  <a:pt x="1538666" y="9607868"/>
                  <a:pt x="1540923" y="9604106"/>
                  <a:pt x="1537467" y="9601152"/>
                </a:cubicBezTo>
                <a:cubicBezTo>
                  <a:pt x="1530736" y="9615307"/>
                  <a:pt x="1508918" y="9607570"/>
                  <a:pt x="1525847" y="9623139"/>
                </a:cubicBezTo>
                <a:cubicBezTo>
                  <a:pt x="1527143" y="9619668"/>
                  <a:pt x="1531776" y="9615648"/>
                  <a:pt x="1535221" y="9611757"/>
                </a:cubicBezTo>
                <a:close/>
                <a:moveTo>
                  <a:pt x="858464" y="11145380"/>
                </a:moveTo>
                <a:cubicBezTo>
                  <a:pt x="852642" y="11113292"/>
                  <a:pt x="866146" y="11081651"/>
                  <a:pt x="851921" y="11049182"/>
                </a:cubicBezTo>
                <a:cubicBezTo>
                  <a:pt x="842215" y="11078693"/>
                  <a:pt x="837551" y="11128047"/>
                  <a:pt x="858464" y="11145380"/>
                </a:cubicBezTo>
                <a:close/>
                <a:moveTo>
                  <a:pt x="5348047" y="985216"/>
                </a:moveTo>
                <a:cubicBezTo>
                  <a:pt x="5345564" y="982215"/>
                  <a:pt x="5345838" y="967585"/>
                  <a:pt x="5337141" y="973259"/>
                </a:cubicBezTo>
                <a:cubicBezTo>
                  <a:pt x="5341487" y="978511"/>
                  <a:pt x="5337322" y="993325"/>
                  <a:pt x="5348047" y="985216"/>
                </a:cubicBezTo>
                <a:close/>
                <a:moveTo>
                  <a:pt x="5376897" y="919921"/>
                </a:moveTo>
                <a:lnTo>
                  <a:pt x="5372714" y="893990"/>
                </a:lnTo>
                <a:lnTo>
                  <a:pt x="5371214" y="884694"/>
                </a:lnTo>
                <a:cubicBezTo>
                  <a:pt x="5367157" y="873265"/>
                  <a:pt x="5362521" y="861937"/>
                  <a:pt x="5362050" y="850070"/>
                </a:cubicBezTo>
                <a:cubicBezTo>
                  <a:pt x="5360487" y="862228"/>
                  <a:pt x="5361300" y="874127"/>
                  <a:pt x="5363954" y="885769"/>
                </a:cubicBezTo>
                <a:lnTo>
                  <a:pt x="5369001" y="899087"/>
                </a:lnTo>
                <a:close/>
                <a:moveTo>
                  <a:pt x="4855318" y="2101231"/>
                </a:moveTo>
                <a:cubicBezTo>
                  <a:pt x="4844956" y="2089365"/>
                  <a:pt x="4834477" y="2089523"/>
                  <a:pt x="4824195" y="2102009"/>
                </a:cubicBezTo>
                <a:cubicBezTo>
                  <a:pt x="4834801" y="2109864"/>
                  <a:pt x="4845211" y="2105391"/>
                  <a:pt x="4855318" y="2101231"/>
                </a:cubicBezTo>
                <a:close/>
                <a:moveTo>
                  <a:pt x="5366741" y="943986"/>
                </a:moveTo>
                <a:cubicBezTo>
                  <a:pt x="5363460" y="940633"/>
                  <a:pt x="5369110" y="936467"/>
                  <a:pt x="5371620" y="931865"/>
                </a:cubicBezTo>
                <a:lnTo>
                  <a:pt x="5362745" y="907677"/>
                </a:lnTo>
                <a:lnTo>
                  <a:pt x="5361305" y="903752"/>
                </a:lnTo>
                <a:cubicBezTo>
                  <a:pt x="5359413" y="893756"/>
                  <a:pt x="5357468" y="884688"/>
                  <a:pt x="5350673" y="881209"/>
                </a:cubicBezTo>
                <a:cubicBezTo>
                  <a:pt x="5353282" y="890928"/>
                  <a:pt x="5353424" y="904077"/>
                  <a:pt x="5354851" y="916069"/>
                </a:cubicBezTo>
                <a:lnTo>
                  <a:pt x="5355509" y="917613"/>
                </a:lnTo>
                <a:close/>
                <a:moveTo>
                  <a:pt x="2282745" y="7924434"/>
                </a:moveTo>
                <a:cubicBezTo>
                  <a:pt x="2292199" y="7909096"/>
                  <a:pt x="2288871" y="7880046"/>
                  <a:pt x="2283939" y="7857888"/>
                </a:cubicBezTo>
                <a:cubicBezTo>
                  <a:pt x="2269423" y="7849402"/>
                  <a:pt x="2241980" y="7849844"/>
                  <a:pt x="2227310" y="7858802"/>
                </a:cubicBezTo>
                <a:cubicBezTo>
                  <a:pt x="2215718" y="7896486"/>
                  <a:pt x="2242121" y="7939662"/>
                  <a:pt x="2268616" y="7934438"/>
                </a:cubicBezTo>
                <a:cubicBezTo>
                  <a:pt x="2275021" y="7933136"/>
                  <a:pt x="2279593" y="7929547"/>
                  <a:pt x="2282745" y="7924434"/>
                </a:cubicBezTo>
                <a:close/>
                <a:moveTo>
                  <a:pt x="5235026" y="1243165"/>
                </a:moveTo>
                <a:cubicBezTo>
                  <a:pt x="5235347" y="1229507"/>
                  <a:pt x="5231426" y="1216829"/>
                  <a:pt x="5224587" y="1204290"/>
                </a:cubicBezTo>
                <a:cubicBezTo>
                  <a:pt x="5212925" y="1209130"/>
                  <a:pt x="5222438" y="1249024"/>
                  <a:pt x="5235026" y="1243165"/>
                </a:cubicBezTo>
                <a:close/>
                <a:moveTo>
                  <a:pt x="4816389" y="2192757"/>
                </a:moveTo>
                <a:cubicBezTo>
                  <a:pt x="4812094" y="2174634"/>
                  <a:pt x="4797759" y="2145565"/>
                  <a:pt x="4775061" y="2152689"/>
                </a:cubicBezTo>
                <a:cubicBezTo>
                  <a:pt x="4784043" y="2174749"/>
                  <a:pt x="4784748" y="2180287"/>
                  <a:pt x="4804160" y="2199107"/>
                </a:cubicBezTo>
                <a:cubicBezTo>
                  <a:pt x="4808102" y="2195040"/>
                  <a:pt x="4812163" y="2198369"/>
                  <a:pt x="4816389" y="2192757"/>
                </a:cubicBezTo>
                <a:close/>
                <a:moveTo>
                  <a:pt x="817386" y="11244816"/>
                </a:moveTo>
                <a:cubicBezTo>
                  <a:pt x="809455" y="11237980"/>
                  <a:pt x="817623" y="11213025"/>
                  <a:pt x="806404" y="11219018"/>
                </a:cubicBezTo>
                <a:cubicBezTo>
                  <a:pt x="807665" y="11229097"/>
                  <a:pt x="796050" y="11255384"/>
                  <a:pt x="817386" y="11244816"/>
                </a:cubicBezTo>
                <a:close/>
                <a:moveTo>
                  <a:pt x="5567528" y="499254"/>
                </a:moveTo>
                <a:cubicBezTo>
                  <a:pt x="5562479" y="495595"/>
                  <a:pt x="5569230" y="490013"/>
                  <a:pt x="5561263" y="486493"/>
                </a:cubicBezTo>
                <a:cubicBezTo>
                  <a:pt x="5551184" y="487750"/>
                  <a:pt x="5533681" y="509044"/>
                  <a:pt x="5553134" y="508122"/>
                </a:cubicBezTo>
                <a:cubicBezTo>
                  <a:pt x="5550139" y="494426"/>
                  <a:pt x="5558236" y="496576"/>
                  <a:pt x="5567528" y="499254"/>
                </a:cubicBezTo>
                <a:close/>
                <a:moveTo>
                  <a:pt x="877111" y="11119344"/>
                </a:moveTo>
                <a:cubicBezTo>
                  <a:pt x="859136" y="11110449"/>
                  <a:pt x="890208" y="11083236"/>
                  <a:pt x="865981" y="11086337"/>
                </a:cubicBezTo>
                <a:cubicBezTo>
                  <a:pt x="874579" y="11094898"/>
                  <a:pt x="857156" y="11134329"/>
                  <a:pt x="877111" y="11119344"/>
                </a:cubicBezTo>
                <a:close/>
                <a:moveTo>
                  <a:pt x="5527476" y="595290"/>
                </a:moveTo>
                <a:cubicBezTo>
                  <a:pt x="5538393" y="574892"/>
                  <a:pt x="5526457" y="557722"/>
                  <a:pt x="5516866" y="540636"/>
                </a:cubicBezTo>
                <a:cubicBezTo>
                  <a:pt x="5513109" y="559914"/>
                  <a:pt x="5518459" y="577981"/>
                  <a:pt x="5527476" y="595290"/>
                </a:cubicBezTo>
                <a:close/>
                <a:moveTo>
                  <a:pt x="5522597" y="607410"/>
                </a:moveTo>
                <a:cubicBezTo>
                  <a:pt x="5511903" y="591740"/>
                  <a:pt x="5513011" y="574146"/>
                  <a:pt x="5499399" y="558615"/>
                </a:cubicBezTo>
                <a:cubicBezTo>
                  <a:pt x="5487602" y="581003"/>
                  <a:pt x="5506568" y="598425"/>
                  <a:pt x="5501534" y="619518"/>
                </a:cubicBezTo>
                <a:cubicBezTo>
                  <a:pt x="5489573" y="609950"/>
                  <a:pt x="5497944" y="597469"/>
                  <a:pt x="5485584" y="587725"/>
                </a:cubicBezTo>
                <a:cubicBezTo>
                  <a:pt x="5483819" y="607884"/>
                  <a:pt x="5488243" y="626969"/>
                  <a:pt x="5498455" y="644806"/>
                </a:cubicBezTo>
                <a:cubicBezTo>
                  <a:pt x="5511468" y="631521"/>
                  <a:pt x="5510159" y="620473"/>
                  <a:pt x="5522597" y="607410"/>
                </a:cubicBezTo>
                <a:close/>
                <a:moveTo>
                  <a:pt x="1573882" y="9545577"/>
                </a:moveTo>
                <a:cubicBezTo>
                  <a:pt x="1576914" y="9538144"/>
                  <a:pt x="1577001" y="9531075"/>
                  <a:pt x="1572432" y="9525251"/>
                </a:cubicBezTo>
                <a:cubicBezTo>
                  <a:pt x="1565215" y="9521109"/>
                  <a:pt x="1560429" y="9535172"/>
                  <a:pt x="1553036" y="9531430"/>
                </a:cubicBezTo>
                <a:cubicBezTo>
                  <a:pt x="1551190" y="9553928"/>
                  <a:pt x="1496059" y="9575244"/>
                  <a:pt x="1513361" y="9598591"/>
                </a:cubicBezTo>
                <a:cubicBezTo>
                  <a:pt x="1529201" y="9593456"/>
                  <a:pt x="1564789" y="9567876"/>
                  <a:pt x="1573882" y="9545577"/>
                </a:cubicBezTo>
                <a:close/>
                <a:moveTo>
                  <a:pt x="1553170" y="9594710"/>
                </a:moveTo>
                <a:cubicBezTo>
                  <a:pt x="1556621" y="9590941"/>
                  <a:pt x="1558541" y="9585248"/>
                  <a:pt x="1555154" y="9583752"/>
                </a:cubicBezTo>
                <a:cubicBezTo>
                  <a:pt x="1551192" y="9590564"/>
                  <a:pt x="1546013" y="9588276"/>
                  <a:pt x="1542004" y="9594117"/>
                </a:cubicBezTo>
                <a:cubicBezTo>
                  <a:pt x="1544738" y="9600321"/>
                  <a:pt x="1549720" y="9598478"/>
                  <a:pt x="1553170" y="9594710"/>
                </a:cubicBezTo>
                <a:close/>
                <a:moveTo>
                  <a:pt x="3655736" y="4838778"/>
                </a:moveTo>
                <a:cubicBezTo>
                  <a:pt x="3660339" y="4833428"/>
                  <a:pt x="3653676" y="4805756"/>
                  <a:pt x="3639698" y="4813545"/>
                </a:cubicBezTo>
                <a:cubicBezTo>
                  <a:pt x="3640104" y="4819873"/>
                  <a:pt x="3651461" y="4839850"/>
                  <a:pt x="3655736" y="4838778"/>
                </a:cubicBezTo>
                <a:close/>
                <a:moveTo>
                  <a:pt x="3429331" y="5354983"/>
                </a:moveTo>
                <a:cubicBezTo>
                  <a:pt x="3412582" y="5327117"/>
                  <a:pt x="3393183" y="5300936"/>
                  <a:pt x="3360569" y="5279864"/>
                </a:cubicBezTo>
                <a:cubicBezTo>
                  <a:pt x="3358200" y="5287383"/>
                  <a:pt x="3352889" y="5286465"/>
                  <a:pt x="3350473" y="5293011"/>
                </a:cubicBezTo>
                <a:cubicBezTo>
                  <a:pt x="3349873" y="5300838"/>
                  <a:pt x="3364736" y="5317876"/>
                  <a:pt x="3367469" y="5313848"/>
                </a:cubicBezTo>
                <a:cubicBezTo>
                  <a:pt x="3367235" y="5308986"/>
                  <a:pt x="3356886" y="5292514"/>
                  <a:pt x="3368387" y="5292361"/>
                </a:cubicBezTo>
                <a:cubicBezTo>
                  <a:pt x="3387635" y="5311335"/>
                  <a:pt x="3403656" y="5348398"/>
                  <a:pt x="3429331" y="5354983"/>
                </a:cubicBezTo>
                <a:close/>
                <a:moveTo>
                  <a:pt x="697153" y="11540246"/>
                </a:moveTo>
                <a:cubicBezTo>
                  <a:pt x="689590" y="11536905"/>
                  <a:pt x="682219" y="11516981"/>
                  <a:pt x="675032" y="11525710"/>
                </a:cubicBezTo>
                <a:cubicBezTo>
                  <a:pt x="678491" y="11532953"/>
                  <a:pt x="678637" y="11540160"/>
                  <a:pt x="682097" y="11547403"/>
                </a:cubicBezTo>
                <a:cubicBezTo>
                  <a:pt x="687348" y="11543056"/>
                  <a:pt x="692216" y="11547113"/>
                  <a:pt x="697153" y="11540246"/>
                </a:cubicBezTo>
                <a:close/>
                <a:moveTo>
                  <a:pt x="5553071" y="555681"/>
                </a:moveTo>
                <a:cubicBezTo>
                  <a:pt x="5540898" y="549826"/>
                  <a:pt x="5544990" y="541641"/>
                  <a:pt x="5536883" y="535204"/>
                </a:cubicBezTo>
                <a:cubicBezTo>
                  <a:pt x="5532801" y="547676"/>
                  <a:pt x="5534554" y="559872"/>
                  <a:pt x="5542097" y="570819"/>
                </a:cubicBezTo>
                <a:cubicBezTo>
                  <a:pt x="5545755" y="565773"/>
                  <a:pt x="5549589" y="560329"/>
                  <a:pt x="5553071" y="555681"/>
                </a:cubicBezTo>
                <a:close/>
                <a:moveTo>
                  <a:pt x="3388933" y="5456117"/>
                </a:moveTo>
                <a:cubicBezTo>
                  <a:pt x="3377682" y="5433060"/>
                  <a:pt x="3364707" y="5410671"/>
                  <a:pt x="3342141" y="5391656"/>
                </a:cubicBezTo>
                <a:cubicBezTo>
                  <a:pt x="3338633" y="5403909"/>
                  <a:pt x="3352606" y="5418650"/>
                  <a:pt x="3360201" y="5430572"/>
                </a:cubicBezTo>
                <a:cubicBezTo>
                  <a:pt x="3367749" y="5441523"/>
                  <a:pt x="3377862" y="5469312"/>
                  <a:pt x="3388933" y="5456117"/>
                </a:cubicBezTo>
                <a:close/>
                <a:moveTo>
                  <a:pt x="5560961" y="545367"/>
                </a:moveTo>
                <a:cubicBezTo>
                  <a:pt x="5556755" y="543033"/>
                  <a:pt x="5552011" y="537606"/>
                  <a:pt x="5548834" y="540485"/>
                </a:cubicBezTo>
                <a:cubicBezTo>
                  <a:pt x="5554411" y="542949"/>
                  <a:pt x="5553692" y="556431"/>
                  <a:pt x="5560961" y="545367"/>
                </a:cubicBezTo>
                <a:close/>
                <a:moveTo>
                  <a:pt x="3185098" y="5923595"/>
                </a:moveTo>
                <a:cubicBezTo>
                  <a:pt x="3173033" y="5903487"/>
                  <a:pt x="3176565" y="5875018"/>
                  <a:pt x="3152173" y="5862333"/>
                </a:cubicBezTo>
                <a:cubicBezTo>
                  <a:pt x="3156141" y="5880293"/>
                  <a:pt x="3164512" y="5937856"/>
                  <a:pt x="3185098" y="5923595"/>
                </a:cubicBezTo>
                <a:close/>
                <a:moveTo>
                  <a:pt x="1841013" y="8967724"/>
                </a:moveTo>
                <a:cubicBezTo>
                  <a:pt x="1838924" y="8975431"/>
                  <a:pt x="1834874" y="8981618"/>
                  <a:pt x="1824502" y="8981796"/>
                </a:cubicBezTo>
                <a:cubicBezTo>
                  <a:pt x="1803717" y="8961661"/>
                  <a:pt x="1838428" y="8923190"/>
                  <a:pt x="1847388" y="8898577"/>
                </a:cubicBezTo>
                <a:lnTo>
                  <a:pt x="1855480" y="8865550"/>
                </a:lnTo>
                <a:lnTo>
                  <a:pt x="1769100" y="9064965"/>
                </a:lnTo>
                <a:lnTo>
                  <a:pt x="1757149" y="9061257"/>
                </a:lnTo>
                <a:lnTo>
                  <a:pt x="1865109" y="8826242"/>
                </a:lnTo>
                <a:lnTo>
                  <a:pt x="1865335" y="8825319"/>
                </a:lnTo>
                <a:cubicBezTo>
                  <a:pt x="1868387" y="8802025"/>
                  <a:pt x="1868793" y="8779706"/>
                  <a:pt x="1867415" y="8757906"/>
                </a:cubicBezTo>
                <a:cubicBezTo>
                  <a:pt x="1865675" y="8734757"/>
                  <a:pt x="1856597" y="8709795"/>
                  <a:pt x="1867498" y="8692707"/>
                </a:cubicBezTo>
                <a:cubicBezTo>
                  <a:pt x="1876748" y="8708340"/>
                  <a:pt x="1882559" y="8725729"/>
                  <a:pt x="1885437" y="8744560"/>
                </a:cubicBezTo>
                <a:lnTo>
                  <a:pt x="1885643" y="8781542"/>
                </a:lnTo>
                <a:lnTo>
                  <a:pt x="1933933" y="8676419"/>
                </a:lnTo>
                <a:lnTo>
                  <a:pt x="1935796" y="8680132"/>
                </a:lnTo>
                <a:lnTo>
                  <a:pt x="1885722" y="8795732"/>
                </a:lnTo>
                <a:lnTo>
                  <a:pt x="1885774" y="8805065"/>
                </a:lnTo>
                <a:cubicBezTo>
                  <a:pt x="1880805" y="8847868"/>
                  <a:pt x="1866121" y="8895188"/>
                  <a:pt x="1845758" y="8944523"/>
                </a:cubicBezTo>
                <a:cubicBezTo>
                  <a:pt x="1843230" y="8950787"/>
                  <a:pt x="1843102" y="8960015"/>
                  <a:pt x="1841013" y="8967724"/>
                </a:cubicBezTo>
                <a:close/>
                <a:moveTo>
                  <a:pt x="5570950" y="533973"/>
                </a:moveTo>
                <a:cubicBezTo>
                  <a:pt x="5573152" y="526871"/>
                  <a:pt x="5563669" y="517417"/>
                  <a:pt x="5559638" y="509568"/>
                </a:cubicBezTo>
                <a:cubicBezTo>
                  <a:pt x="5554314" y="520540"/>
                  <a:pt x="5559865" y="530607"/>
                  <a:pt x="5564221" y="540145"/>
                </a:cubicBezTo>
                <a:cubicBezTo>
                  <a:pt x="5568185" y="538447"/>
                  <a:pt x="5570217" y="536340"/>
                  <a:pt x="5570950" y="533973"/>
                </a:cubicBezTo>
                <a:close/>
                <a:moveTo>
                  <a:pt x="5016289" y="1792259"/>
                </a:moveTo>
                <a:cubicBezTo>
                  <a:pt x="5005417" y="1780350"/>
                  <a:pt x="4991462" y="1755555"/>
                  <a:pt x="4974170" y="1755531"/>
                </a:cubicBezTo>
                <a:cubicBezTo>
                  <a:pt x="4984758" y="1767111"/>
                  <a:pt x="5004750" y="1789566"/>
                  <a:pt x="5016289" y="1792259"/>
                </a:cubicBezTo>
                <a:close/>
                <a:moveTo>
                  <a:pt x="910248" y="11086379"/>
                </a:moveTo>
                <a:cubicBezTo>
                  <a:pt x="906699" y="11081478"/>
                  <a:pt x="908754" y="11071437"/>
                  <a:pt x="899388" y="11075391"/>
                </a:cubicBezTo>
                <a:cubicBezTo>
                  <a:pt x="903512" y="11080070"/>
                  <a:pt x="901456" y="11090111"/>
                  <a:pt x="910248" y="11086379"/>
                </a:cubicBezTo>
                <a:close/>
                <a:moveTo>
                  <a:pt x="3430638" y="5382214"/>
                </a:moveTo>
                <a:cubicBezTo>
                  <a:pt x="3409538" y="5365275"/>
                  <a:pt x="3399722" y="5315249"/>
                  <a:pt x="3368112" y="5323175"/>
                </a:cubicBezTo>
                <a:cubicBezTo>
                  <a:pt x="3376364" y="5332531"/>
                  <a:pt x="3386175" y="5345910"/>
                  <a:pt x="3396912" y="5358268"/>
                </a:cubicBezTo>
                <a:cubicBezTo>
                  <a:pt x="3405785" y="5368377"/>
                  <a:pt x="3416777" y="5394176"/>
                  <a:pt x="3430638" y="5382214"/>
                </a:cubicBezTo>
                <a:close/>
                <a:moveTo>
                  <a:pt x="3095091" y="6148855"/>
                </a:moveTo>
                <a:cubicBezTo>
                  <a:pt x="3096356" y="6113663"/>
                  <a:pt x="3084490" y="6081250"/>
                  <a:pt x="3076340" y="6049049"/>
                </a:cubicBezTo>
                <a:cubicBezTo>
                  <a:pt x="3068013" y="6017246"/>
                  <a:pt x="3065517" y="5980869"/>
                  <a:pt x="3044947" y="5954144"/>
                </a:cubicBezTo>
                <a:cubicBezTo>
                  <a:pt x="3044066" y="5956138"/>
                  <a:pt x="3043551" y="5958651"/>
                  <a:pt x="3042692" y="5960596"/>
                </a:cubicBezTo>
                <a:lnTo>
                  <a:pt x="3038415" y="5963604"/>
                </a:lnTo>
                <a:lnTo>
                  <a:pt x="3038373" y="5963565"/>
                </a:lnTo>
                <a:lnTo>
                  <a:pt x="3038128" y="5949105"/>
                </a:lnTo>
                <a:cubicBezTo>
                  <a:pt x="3037522" y="5944548"/>
                  <a:pt x="3035636" y="5940735"/>
                  <a:pt x="3030193" y="5939045"/>
                </a:cubicBezTo>
                <a:cubicBezTo>
                  <a:pt x="3027289" y="5947772"/>
                  <a:pt x="3029943" y="5954426"/>
                  <a:pt x="3033783" y="5959341"/>
                </a:cubicBezTo>
                <a:lnTo>
                  <a:pt x="3038373" y="5963565"/>
                </a:lnTo>
                <a:lnTo>
                  <a:pt x="3038374" y="5963633"/>
                </a:lnTo>
                <a:lnTo>
                  <a:pt x="3038415" y="5963604"/>
                </a:lnTo>
                <a:lnTo>
                  <a:pt x="3044488" y="5969194"/>
                </a:lnTo>
                <a:cubicBezTo>
                  <a:pt x="3065155" y="6026947"/>
                  <a:pt x="3061698" y="6098350"/>
                  <a:pt x="3095091" y="6148855"/>
                </a:cubicBezTo>
                <a:close/>
                <a:moveTo>
                  <a:pt x="2321226" y="7900453"/>
                </a:moveTo>
                <a:cubicBezTo>
                  <a:pt x="2327478" y="7882911"/>
                  <a:pt x="2318443" y="7863000"/>
                  <a:pt x="2306969" y="7854029"/>
                </a:cubicBezTo>
                <a:cubicBezTo>
                  <a:pt x="2315436" y="7865664"/>
                  <a:pt x="2314473" y="7887045"/>
                  <a:pt x="2321226" y="7900453"/>
                </a:cubicBezTo>
                <a:close/>
                <a:moveTo>
                  <a:pt x="4850350" y="2176523"/>
                </a:moveTo>
                <a:lnTo>
                  <a:pt x="4834694" y="2161346"/>
                </a:lnTo>
                <a:cubicBezTo>
                  <a:pt x="4820342" y="2169886"/>
                  <a:pt x="4827514" y="2194438"/>
                  <a:pt x="4835185" y="2192165"/>
                </a:cubicBezTo>
                <a:cubicBezTo>
                  <a:pt x="4828531" y="2180859"/>
                  <a:pt x="4846769" y="2183975"/>
                  <a:pt x="4850350" y="2176523"/>
                </a:cubicBezTo>
                <a:close/>
                <a:moveTo>
                  <a:pt x="3674162" y="4840844"/>
                </a:moveTo>
                <a:cubicBezTo>
                  <a:pt x="3668566" y="4862621"/>
                  <a:pt x="3649590" y="4883997"/>
                  <a:pt x="3624572" y="4880480"/>
                </a:cubicBezTo>
                <a:cubicBezTo>
                  <a:pt x="3550132" y="4845664"/>
                  <a:pt x="3632288" y="4735727"/>
                  <a:pt x="3675028" y="4819836"/>
                </a:cubicBezTo>
                <a:cubicBezTo>
                  <a:pt x="3676407" y="4826279"/>
                  <a:pt x="3676027" y="4833586"/>
                  <a:pt x="3674162" y="4840844"/>
                </a:cubicBezTo>
                <a:close/>
                <a:moveTo>
                  <a:pt x="3459256" y="5328226"/>
                </a:moveTo>
                <a:cubicBezTo>
                  <a:pt x="3453981" y="5323992"/>
                  <a:pt x="3460947" y="5314695"/>
                  <a:pt x="3447452" y="5313969"/>
                </a:cubicBezTo>
                <a:cubicBezTo>
                  <a:pt x="3439420" y="5321366"/>
                  <a:pt x="3452993" y="5335931"/>
                  <a:pt x="3459256" y="5328226"/>
                </a:cubicBezTo>
                <a:close/>
                <a:moveTo>
                  <a:pt x="4880795" y="2113794"/>
                </a:moveTo>
                <a:lnTo>
                  <a:pt x="4874220" y="2107419"/>
                </a:lnTo>
                <a:lnTo>
                  <a:pt x="4868155" y="2113676"/>
                </a:lnTo>
                <a:lnTo>
                  <a:pt x="4874729" y="2120050"/>
                </a:lnTo>
                <a:close/>
                <a:moveTo>
                  <a:pt x="5603393" y="482742"/>
                </a:moveTo>
                <a:cubicBezTo>
                  <a:pt x="5603584" y="470454"/>
                  <a:pt x="5591115" y="470655"/>
                  <a:pt x="5582734" y="478848"/>
                </a:cubicBezTo>
                <a:cubicBezTo>
                  <a:pt x="5589682" y="481442"/>
                  <a:pt x="5597391" y="487704"/>
                  <a:pt x="5603393" y="482742"/>
                </a:cubicBezTo>
                <a:close/>
                <a:moveTo>
                  <a:pt x="4877958" y="2129249"/>
                </a:moveTo>
                <a:cubicBezTo>
                  <a:pt x="4869593" y="2126601"/>
                  <a:pt x="4860777" y="2115020"/>
                  <a:pt x="4852794" y="2116991"/>
                </a:cubicBezTo>
                <a:cubicBezTo>
                  <a:pt x="4857881" y="2126778"/>
                  <a:pt x="4865494" y="2140227"/>
                  <a:pt x="4877958" y="2129249"/>
                </a:cubicBezTo>
                <a:close/>
                <a:moveTo>
                  <a:pt x="876776" y="11185843"/>
                </a:moveTo>
                <a:cubicBezTo>
                  <a:pt x="850457" y="11202302"/>
                  <a:pt x="876776" y="11185843"/>
                  <a:pt x="876776" y="11185843"/>
                </a:cubicBezTo>
                <a:close/>
                <a:moveTo>
                  <a:pt x="5592599" y="517946"/>
                </a:moveTo>
                <a:cubicBezTo>
                  <a:pt x="5581388" y="507757"/>
                  <a:pt x="5585072" y="495109"/>
                  <a:pt x="5574435" y="484699"/>
                </a:cubicBezTo>
                <a:cubicBezTo>
                  <a:pt x="5569696" y="499736"/>
                  <a:pt x="5574636" y="513340"/>
                  <a:pt x="5582671" y="526407"/>
                </a:cubicBezTo>
                <a:cubicBezTo>
                  <a:pt x="5585848" y="523528"/>
                  <a:pt x="5589785" y="524316"/>
                  <a:pt x="5592599" y="517946"/>
                </a:cubicBezTo>
                <a:close/>
                <a:moveTo>
                  <a:pt x="3450244" y="5368031"/>
                </a:moveTo>
                <a:cubicBezTo>
                  <a:pt x="3453939" y="5359669"/>
                  <a:pt x="3448617" y="5354462"/>
                  <a:pt x="3456333" y="5344545"/>
                </a:cubicBezTo>
                <a:cubicBezTo>
                  <a:pt x="3429828" y="5324744"/>
                  <a:pt x="3427852" y="5295791"/>
                  <a:pt x="3396974" y="5278339"/>
                </a:cubicBezTo>
                <a:cubicBezTo>
                  <a:pt x="3403148" y="5305339"/>
                  <a:pt x="3430403" y="5324520"/>
                  <a:pt x="3445593" y="5348367"/>
                </a:cubicBezTo>
                <a:cubicBezTo>
                  <a:pt x="3444021" y="5356239"/>
                  <a:pt x="3439751" y="5364822"/>
                  <a:pt x="3450244" y="5368031"/>
                </a:cubicBezTo>
                <a:close/>
                <a:moveTo>
                  <a:pt x="3448536" y="5377658"/>
                </a:moveTo>
                <a:cubicBezTo>
                  <a:pt x="3449749" y="5380068"/>
                  <a:pt x="3444897" y="5370428"/>
                  <a:pt x="3444897" y="5370428"/>
                </a:cubicBezTo>
                <a:cubicBezTo>
                  <a:pt x="3447053" y="5374713"/>
                  <a:pt x="3448132" y="5376854"/>
                  <a:pt x="3448536" y="5377658"/>
                </a:cubicBezTo>
                <a:close/>
                <a:moveTo>
                  <a:pt x="3407911" y="5473546"/>
                </a:moveTo>
                <a:cubicBezTo>
                  <a:pt x="3389586" y="5469732"/>
                  <a:pt x="3379406" y="5485224"/>
                  <a:pt x="3360989" y="5479467"/>
                </a:cubicBezTo>
                <a:cubicBezTo>
                  <a:pt x="3313235" y="5541180"/>
                  <a:pt x="3235201" y="5524787"/>
                  <a:pt x="3196401" y="5610444"/>
                </a:cubicBezTo>
                <a:cubicBezTo>
                  <a:pt x="3279623" y="5596766"/>
                  <a:pt x="3349802" y="5551148"/>
                  <a:pt x="3407911" y="5473546"/>
                </a:cubicBezTo>
                <a:close/>
                <a:moveTo>
                  <a:pt x="2735641" y="6996638"/>
                </a:moveTo>
                <a:cubicBezTo>
                  <a:pt x="2733901" y="6964016"/>
                  <a:pt x="2744338" y="6927480"/>
                  <a:pt x="2729117" y="6899643"/>
                </a:cubicBezTo>
                <a:cubicBezTo>
                  <a:pt x="2709112" y="6957057"/>
                  <a:pt x="2663882" y="6983590"/>
                  <a:pt x="2649096" y="7026215"/>
                </a:cubicBezTo>
                <a:cubicBezTo>
                  <a:pt x="2679104" y="7020126"/>
                  <a:pt x="2712591" y="7024910"/>
                  <a:pt x="2735641" y="6996638"/>
                </a:cubicBezTo>
                <a:close/>
                <a:moveTo>
                  <a:pt x="5011628" y="1848125"/>
                </a:moveTo>
                <a:cubicBezTo>
                  <a:pt x="4979251" y="1834651"/>
                  <a:pt x="4949457" y="1828159"/>
                  <a:pt x="4915790" y="1811194"/>
                </a:cubicBezTo>
                <a:cubicBezTo>
                  <a:pt x="4896202" y="1825827"/>
                  <a:pt x="4872181" y="1863299"/>
                  <a:pt x="4868354" y="1894829"/>
                </a:cubicBezTo>
                <a:cubicBezTo>
                  <a:pt x="4921066" y="1891871"/>
                  <a:pt x="4966993" y="1871744"/>
                  <a:pt x="5011628" y="1848125"/>
                </a:cubicBezTo>
                <a:close/>
                <a:moveTo>
                  <a:pt x="3424269" y="5447406"/>
                </a:moveTo>
                <a:cubicBezTo>
                  <a:pt x="3432275" y="5429994"/>
                  <a:pt x="3420466" y="5404966"/>
                  <a:pt x="3404630" y="5401182"/>
                </a:cubicBezTo>
                <a:cubicBezTo>
                  <a:pt x="3411299" y="5414123"/>
                  <a:pt x="3432503" y="5437294"/>
                  <a:pt x="3408829" y="5452058"/>
                </a:cubicBezTo>
                <a:cubicBezTo>
                  <a:pt x="3390744" y="5420748"/>
                  <a:pt x="3368286" y="5391787"/>
                  <a:pt x="3340833" y="5364426"/>
                </a:cubicBezTo>
                <a:cubicBezTo>
                  <a:pt x="3356361" y="5399368"/>
                  <a:pt x="3386253" y="5428757"/>
                  <a:pt x="3409074" y="5461209"/>
                </a:cubicBezTo>
                <a:cubicBezTo>
                  <a:pt x="3416730" y="5458168"/>
                  <a:pt x="3421601" y="5453209"/>
                  <a:pt x="3424269" y="5447406"/>
                </a:cubicBezTo>
                <a:close/>
                <a:moveTo>
                  <a:pt x="5027519" y="1820561"/>
                </a:moveTo>
                <a:cubicBezTo>
                  <a:pt x="5005507" y="1800430"/>
                  <a:pt x="4983165" y="1780583"/>
                  <a:pt x="4964972" y="1758877"/>
                </a:cubicBezTo>
                <a:cubicBezTo>
                  <a:pt x="4952587" y="1767858"/>
                  <a:pt x="4939348" y="1775850"/>
                  <a:pt x="4930596" y="1794360"/>
                </a:cubicBezTo>
                <a:cubicBezTo>
                  <a:pt x="4944131" y="1799360"/>
                  <a:pt x="4958058" y="1807476"/>
                  <a:pt x="4972821" y="1812565"/>
                </a:cubicBezTo>
                <a:cubicBezTo>
                  <a:pt x="4993924" y="1819660"/>
                  <a:pt x="5018580" y="1828866"/>
                  <a:pt x="5027519" y="1820561"/>
                </a:cubicBezTo>
                <a:close/>
                <a:moveTo>
                  <a:pt x="4001008" y="4146442"/>
                </a:moveTo>
                <a:cubicBezTo>
                  <a:pt x="4001639" y="4146704"/>
                  <a:pt x="4001317" y="4146089"/>
                  <a:pt x="3999244" y="4144311"/>
                </a:cubicBezTo>
                <a:cubicBezTo>
                  <a:pt x="3996785" y="4138989"/>
                  <a:pt x="3996057" y="4131014"/>
                  <a:pt x="3990904" y="4128510"/>
                </a:cubicBezTo>
                <a:cubicBezTo>
                  <a:pt x="3988613" y="4137033"/>
                  <a:pt x="3999110" y="4145666"/>
                  <a:pt x="4001008" y="4146442"/>
                </a:cubicBezTo>
                <a:close/>
                <a:moveTo>
                  <a:pt x="5611458" y="508671"/>
                </a:moveTo>
                <a:cubicBezTo>
                  <a:pt x="5603139" y="505947"/>
                  <a:pt x="5603765" y="490520"/>
                  <a:pt x="5593872" y="495667"/>
                </a:cubicBezTo>
                <a:cubicBezTo>
                  <a:pt x="5598125" y="498973"/>
                  <a:pt x="5604763" y="519513"/>
                  <a:pt x="5611458" y="508671"/>
                </a:cubicBezTo>
                <a:close/>
                <a:moveTo>
                  <a:pt x="960025" y="11044447"/>
                </a:moveTo>
                <a:cubicBezTo>
                  <a:pt x="966018" y="11021789"/>
                  <a:pt x="962377" y="10984565"/>
                  <a:pt x="940466" y="10975955"/>
                </a:cubicBezTo>
                <a:cubicBezTo>
                  <a:pt x="946103" y="11004153"/>
                  <a:pt x="936925" y="11032469"/>
                  <a:pt x="951140" y="11060649"/>
                </a:cubicBezTo>
                <a:cubicBezTo>
                  <a:pt x="954959" y="11057933"/>
                  <a:pt x="958028" y="11051999"/>
                  <a:pt x="960025" y="11044447"/>
                </a:cubicBezTo>
                <a:close/>
                <a:moveTo>
                  <a:pt x="4887959" y="2157151"/>
                </a:moveTo>
                <a:cubicBezTo>
                  <a:pt x="4873918" y="2146574"/>
                  <a:pt x="4860132" y="2132601"/>
                  <a:pt x="4847031" y="2142355"/>
                </a:cubicBezTo>
                <a:cubicBezTo>
                  <a:pt x="4860505" y="2156024"/>
                  <a:pt x="4874291" y="2169996"/>
                  <a:pt x="4887959" y="2157151"/>
                </a:cubicBezTo>
                <a:close/>
                <a:moveTo>
                  <a:pt x="2710851" y="7085369"/>
                </a:moveTo>
                <a:cubicBezTo>
                  <a:pt x="2719550" y="7063186"/>
                  <a:pt x="2735205" y="7039264"/>
                  <a:pt x="2720854" y="7024041"/>
                </a:cubicBezTo>
                <a:cubicBezTo>
                  <a:pt x="2705198" y="7032305"/>
                  <a:pt x="2686932" y="7032739"/>
                  <a:pt x="2671276" y="7042309"/>
                </a:cubicBezTo>
                <a:cubicBezTo>
                  <a:pt x="2682148" y="7057532"/>
                  <a:pt x="2696500" y="7071451"/>
                  <a:pt x="2710851" y="7085369"/>
                </a:cubicBezTo>
                <a:close/>
                <a:moveTo>
                  <a:pt x="2690846" y="7132344"/>
                </a:moveTo>
                <a:cubicBezTo>
                  <a:pt x="2691281" y="7129299"/>
                  <a:pt x="2689976" y="7126690"/>
                  <a:pt x="2685627" y="7124950"/>
                </a:cubicBezTo>
                <a:cubicBezTo>
                  <a:pt x="2650400" y="7137999"/>
                  <a:pt x="2608215" y="7132779"/>
                  <a:pt x="2574728" y="7141914"/>
                </a:cubicBezTo>
                <a:cubicBezTo>
                  <a:pt x="2596908" y="7158441"/>
                  <a:pt x="2632570" y="7167141"/>
                  <a:pt x="2642572" y="7173665"/>
                </a:cubicBezTo>
                <a:cubicBezTo>
                  <a:pt x="2616478" y="7200632"/>
                  <a:pt x="2559941" y="7148003"/>
                  <a:pt x="2536022" y="7130605"/>
                </a:cubicBezTo>
                <a:cubicBezTo>
                  <a:pt x="2516016" y="7130604"/>
                  <a:pt x="2500795" y="7148003"/>
                  <a:pt x="2486008" y="7166706"/>
                </a:cubicBezTo>
                <a:cubicBezTo>
                  <a:pt x="2509058" y="7178015"/>
                  <a:pt x="2545155" y="7195413"/>
                  <a:pt x="2575163" y="7200197"/>
                </a:cubicBezTo>
                <a:cubicBezTo>
                  <a:pt x="2583426" y="7201067"/>
                  <a:pt x="2591689" y="7195848"/>
                  <a:pt x="2597778" y="7198892"/>
                </a:cubicBezTo>
                <a:cubicBezTo>
                  <a:pt x="2601257" y="7200632"/>
                  <a:pt x="2601257" y="7211506"/>
                  <a:pt x="2604736" y="7211506"/>
                </a:cubicBezTo>
                <a:cubicBezTo>
                  <a:pt x="2629090" y="7211506"/>
                  <a:pt x="2676494" y="7171925"/>
                  <a:pt x="2690846" y="7132344"/>
                </a:cubicBezTo>
                <a:close/>
                <a:moveTo>
                  <a:pt x="5048256" y="1798600"/>
                </a:moveTo>
                <a:cubicBezTo>
                  <a:pt x="5058582" y="1762602"/>
                  <a:pt x="5045660" y="1736338"/>
                  <a:pt x="5036558" y="1708499"/>
                </a:cubicBezTo>
                <a:cubicBezTo>
                  <a:pt x="5021760" y="1716687"/>
                  <a:pt x="5005955" y="1721713"/>
                  <a:pt x="4993785" y="1736268"/>
                </a:cubicBezTo>
                <a:cubicBezTo>
                  <a:pt x="5013625" y="1756550"/>
                  <a:pt x="5026813" y="1779127"/>
                  <a:pt x="5048256" y="1798600"/>
                </a:cubicBezTo>
                <a:close/>
                <a:moveTo>
                  <a:pt x="2705198" y="7104507"/>
                </a:moveTo>
                <a:cubicBezTo>
                  <a:pt x="2670405" y="7077105"/>
                  <a:pt x="2661273" y="7023170"/>
                  <a:pt x="2620827" y="7046658"/>
                </a:cubicBezTo>
                <a:cubicBezTo>
                  <a:pt x="2614304" y="7049703"/>
                  <a:pt x="2608215" y="7068841"/>
                  <a:pt x="2600387" y="7075800"/>
                </a:cubicBezTo>
                <a:cubicBezTo>
                  <a:pt x="2583861" y="7091458"/>
                  <a:pt x="2561246" y="7096243"/>
                  <a:pt x="2549069" y="7115381"/>
                </a:cubicBezTo>
                <a:cubicBezTo>
                  <a:pt x="2607780" y="7133649"/>
                  <a:pt x="2656054" y="7117121"/>
                  <a:pt x="2705198" y="7104507"/>
                </a:cubicBezTo>
                <a:close/>
                <a:moveTo>
                  <a:pt x="1638786" y="9518409"/>
                </a:moveTo>
                <a:cubicBezTo>
                  <a:pt x="1658313" y="9458048"/>
                  <a:pt x="1617898" y="9404030"/>
                  <a:pt x="1572086" y="9367612"/>
                </a:cubicBezTo>
                <a:cubicBezTo>
                  <a:pt x="1639629" y="9430284"/>
                  <a:pt x="1633907" y="9530527"/>
                  <a:pt x="1564407" y="9605919"/>
                </a:cubicBezTo>
                <a:cubicBezTo>
                  <a:pt x="1523790" y="9649349"/>
                  <a:pt x="1472094" y="9665047"/>
                  <a:pt x="1423263" y="9659172"/>
                </a:cubicBezTo>
                <a:cubicBezTo>
                  <a:pt x="1421504" y="9663153"/>
                  <a:pt x="1457126" y="9674135"/>
                  <a:pt x="1469151" y="9672786"/>
                </a:cubicBezTo>
                <a:cubicBezTo>
                  <a:pt x="1519988" y="9667653"/>
                  <a:pt x="1621146" y="9573419"/>
                  <a:pt x="1638786" y="9518409"/>
                </a:cubicBezTo>
                <a:close/>
                <a:moveTo>
                  <a:pt x="3759022" y="4726985"/>
                </a:moveTo>
                <a:cubicBezTo>
                  <a:pt x="3759547" y="4720779"/>
                  <a:pt x="3752399" y="4713623"/>
                  <a:pt x="3747167" y="4706707"/>
                </a:cubicBezTo>
                <a:cubicBezTo>
                  <a:pt x="3736060" y="4710228"/>
                  <a:pt x="3754705" y="4728996"/>
                  <a:pt x="3759022" y="4726985"/>
                </a:cubicBezTo>
                <a:close/>
                <a:moveTo>
                  <a:pt x="5252475" y="1347000"/>
                </a:moveTo>
                <a:cubicBezTo>
                  <a:pt x="5241931" y="1338534"/>
                  <a:pt x="5247653" y="1327738"/>
                  <a:pt x="5237332" y="1319847"/>
                </a:cubicBezTo>
                <a:cubicBezTo>
                  <a:pt x="5230145" y="1328568"/>
                  <a:pt x="5238655" y="1355646"/>
                  <a:pt x="5252475" y="1347000"/>
                </a:cubicBezTo>
                <a:close/>
                <a:moveTo>
                  <a:pt x="5626596" y="515360"/>
                </a:moveTo>
                <a:cubicBezTo>
                  <a:pt x="5633829" y="507611"/>
                  <a:pt x="5620347" y="490709"/>
                  <a:pt x="5611862" y="492670"/>
                </a:cubicBezTo>
                <a:cubicBezTo>
                  <a:pt x="5617097" y="500218"/>
                  <a:pt x="5615923" y="508264"/>
                  <a:pt x="5626596" y="515360"/>
                </a:cubicBezTo>
                <a:close/>
                <a:moveTo>
                  <a:pt x="3466025" y="5432592"/>
                </a:moveTo>
                <a:cubicBezTo>
                  <a:pt x="3410790" y="5561913"/>
                  <a:pt x="3284587" y="5635130"/>
                  <a:pt x="3167517" y="5646703"/>
                </a:cubicBezTo>
                <a:cubicBezTo>
                  <a:pt x="3039169" y="5659004"/>
                  <a:pt x="2883849" y="5572767"/>
                  <a:pt x="2810685" y="5470953"/>
                </a:cubicBezTo>
                <a:cubicBezTo>
                  <a:pt x="2794615" y="5449099"/>
                  <a:pt x="2785382" y="5419319"/>
                  <a:pt x="2760084" y="5404333"/>
                </a:cubicBezTo>
                <a:cubicBezTo>
                  <a:pt x="2777862" y="5384584"/>
                  <a:pt x="2758732" y="5359950"/>
                  <a:pt x="2753460" y="5339536"/>
                </a:cubicBezTo>
                <a:cubicBezTo>
                  <a:pt x="2747696" y="5316999"/>
                  <a:pt x="2749494" y="5293522"/>
                  <a:pt x="2737679" y="5274975"/>
                </a:cubicBezTo>
                <a:cubicBezTo>
                  <a:pt x="2753454" y="5250057"/>
                  <a:pt x="2738426" y="5237705"/>
                  <a:pt x="2740634" y="5218691"/>
                </a:cubicBezTo>
                <a:cubicBezTo>
                  <a:pt x="2774679" y="5107136"/>
                  <a:pt x="2818837" y="5023369"/>
                  <a:pt x="2884666" y="4972498"/>
                </a:cubicBezTo>
                <a:cubicBezTo>
                  <a:pt x="2894822" y="4964610"/>
                  <a:pt x="2910873" y="4961708"/>
                  <a:pt x="2923771" y="4954080"/>
                </a:cubicBezTo>
                <a:cubicBezTo>
                  <a:pt x="2957119" y="4933597"/>
                  <a:pt x="2985917" y="4915861"/>
                  <a:pt x="3030390" y="4903623"/>
                </a:cubicBezTo>
                <a:cubicBezTo>
                  <a:pt x="3041753" y="4900550"/>
                  <a:pt x="3058789" y="4901887"/>
                  <a:pt x="3071566" y="4899925"/>
                </a:cubicBezTo>
                <a:cubicBezTo>
                  <a:pt x="3288171" y="4869022"/>
                  <a:pt x="3466409" y="5079138"/>
                  <a:pt x="3482824" y="5254400"/>
                </a:cubicBezTo>
                <a:cubicBezTo>
                  <a:pt x="3488055" y="5310491"/>
                  <a:pt x="3493202" y="5368925"/>
                  <a:pt x="3466025" y="5432592"/>
                </a:cubicBezTo>
                <a:close/>
                <a:moveTo>
                  <a:pt x="3220375" y="5989232"/>
                </a:moveTo>
                <a:cubicBezTo>
                  <a:pt x="3213535" y="5947600"/>
                  <a:pt x="3212395" y="5902765"/>
                  <a:pt x="3183154" y="5874115"/>
                </a:cubicBezTo>
                <a:cubicBezTo>
                  <a:pt x="3182203" y="5911829"/>
                  <a:pt x="3204411" y="5940231"/>
                  <a:pt x="3213535" y="5972386"/>
                </a:cubicBezTo>
                <a:cubicBezTo>
                  <a:pt x="3215404" y="5978932"/>
                  <a:pt x="3205689" y="5987987"/>
                  <a:pt x="3220375" y="5989232"/>
                </a:cubicBezTo>
                <a:close/>
                <a:moveTo>
                  <a:pt x="5132364" y="1664825"/>
                </a:moveTo>
                <a:cubicBezTo>
                  <a:pt x="5145127" y="1582372"/>
                  <a:pt x="5137232" y="1507989"/>
                  <a:pt x="5084489" y="1451651"/>
                </a:cubicBezTo>
                <a:cubicBezTo>
                  <a:pt x="5044921" y="1477800"/>
                  <a:pt x="5007650" y="1510602"/>
                  <a:pt x="4971146" y="1545622"/>
                </a:cubicBezTo>
                <a:cubicBezTo>
                  <a:pt x="5003141" y="1589950"/>
                  <a:pt x="5038058" y="1632329"/>
                  <a:pt x="5046235" y="1685733"/>
                </a:cubicBezTo>
                <a:cubicBezTo>
                  <a:pt x="5074880" y="1678244"/>
                  <a:pt x="5106632" y="1679011"/>
                  <a:pt x="5132364" y="1664825"/>
                </a:cubicBezTo>
                <a:close/>
                <a:moveTo>
                  <a:pt x="978932" y="11083142"/>
                </a:moveTo>
                <a:cubicBezTo>
                  <a:pt x="982926" y="11075736"/>
                  <a:pt x="984070" y="11068296"/>
                  <a:pt x="980593" y="11060809"/>
                </a:cubicBezTo>
                <a:cubicBezTo>
                  <a:pt x="967245" y="11083475"/>
                  <a:pt x="902461" y="11123403"/>
                  <a:pt x="913841" y="11149378"/>
                </a:cubicBezTo>
                <a:cubicBezTo>
                  <a:pt x="929312" y="11127294"/>
                  <a:pt x="966949" y="11105362"/>
                  <a:pt x="978932" y="11083142"/>
                </a:cubicBezTo>
                <a:close/>
                <a:moveTo>
                  <a:pt x="1921890" y="8949708"/>
                </a:moveTo>
                <a:cubicBezTo>
                  <a:pt x="1958504" y="8871406"/>
                  <a:pt x="1970683" y="8774931"/>
                  <a:pt x="1949682" y="8707822"/>
                </a:cubicBezTo>
                <a:lnTo>
                  <a:pt x="1935796" y="8680132"/>
                </a:lnTo>
                <a:lnTo>
                  <a:pt x="1994774" y="8543977"/>
                </a:lnTo>
                <a:cubicBezTo>
                  <a:pt x="2022413" y="8449097"/>
                  <a:pt x="1991094" y="8364816"/>
                  <a:pt x="1959898" y="8295344"/>
                </a:cubicBezTo>
                <a:cubicBezTo>
                  <a:pt x="1936743" y="8243228"/>
                  <a:pt x="1939734" y="8236458"/>
                  <a:pt x="1887759" y="8225868"/>
                </a:cubicBezTo>
                <a:cubicBezTo>
                  <a:pt x="1847593" y="8217641"/>
                  <a:pt x="1808716" y="8211886"/>
                  <a:pt x="1774044" y="8208465"/>
                </a:cubicBezTo>
                <a:cubicBezTo>
                  <a:pt x="1648139" y="8197100"/>
                  <a:pt x="1522252" y="8173844"/>
                  <a:pt x="1407158" y="8172491"/>
                </a:cubicBezTo>
                <a:cubicBezTo>
                  <a:pt x="1391151" y="8172082"/>
                  <a:pt x="1354747" y="8165040"/>
                  <a:pt x="1348654" y="8188527"/>
                </a:cubicBezTo>
                <a:cubicBezTo>
                  <a:pt x="1333946" y="8194878"/>
                  <a:pt x="1351213" y="8205364"/>
                  <a:pt x="1353344" y="8209161"/>
                </a:cubicBezTo>
                <a:cubicBezTo>
                  <a:pt x="1388081" y="8270619"/>
                  <a:pt x="1418348" y="8340513"/>
                  <a:pt x="1414144" y="8418603"/>
                </a:cubicBezTo>
                <a:lnTo>
                  <a:pt x="1413544" y="8422761"/>
                </a:lnTo>
                <a:lnTo>
                  <a:pt x="1407246" y="8466438"/>
                </a:lnTo>
                <a:cubicBezTo>
                  <a:pt x="1399569" y="8498982"/>
                  <a:pt x="1385417" y="8532830"/>
                  <a:pt x="1362870" y="8567965"/>
                </a:cubicBezTo>
                <a:cubicBezTo>
                  <a:pt x="1457512" y="8577892"/>
                  <a:pt x="1552943" y="8590072"/>
                  <a:pt x="1648664" y="8603213"/>
                </a:cubicBezTo>
                <a:lnTo>
                  <a:pt x="1863978" y="8633925"/>
                </a:lnTo>
                <a:lnTo>
                  <a:pt x="1936196" y="8644226"/>
                </a:lnTo>
                <a:lnTo>
                  <a:pt x="1968608" y="8600937"/>
                </a:lnTo>
                <a:lnTo>
                  <a:pt x="1933933" y="8676419"/>
                </a:lnTo>
                <a:lnTo>
                  <a:pt x="1927574" y="8663739"/>
                </a:lnTo>
                <a:cubicBezTo>
                  <a:pt x="1905722" y="8659320"/>
                  <a:pt x="1887030" y="8663912"/>
                  <a:pt x="1860332" y="8647831"/>
                </a:cubicBezTo>
                <a:cubicBezTo>
                  <a:pt x="1774205" y="8648806"/>
                  <a:pt x="1678014" y="8618680"/>
                  <a:pt x="1587004" y="8611309"/>
                </a:cubicBezTo>
                <a:cubicBezTo>
                  <a:pt x="1512047" y="8605320"/>
                  <a:pt x="1439303" y="8600785"/>
                  <a:pt x="1365558" y="8583432"/>
                </a:cubicBezTo>
                <a:cubicBezTo>
                  <a:pt x="1360087" y="8607668"/>
                  <a:pt x="1374724" y="8628415"/>
                  <a:pt x="1374746" y="8657459"/>
                </a:cubicBezTo>
                <a:cubicBezTo>
                  <a:pt x="1375552" y="8739681"/>
                  <a:pt x="1330425" y="8843970"/>
                  <a:pt x="1273974" y="8907081"/>
                </a:cubicBezTo>
                <a:cubicBezTo>
                  <a:pt x="1380255" y="8960704"/>
                  <a:pt x="1489124" y="8966446"/>
                  <a:pt x="1588614" y="9008501"/>
                </a:cubicBezTo>
                <a:cubicBezTo>
                  <a:pt x="1600564" y="9013781"/>
                  <a:pt x="1606158" y="9004353"/>
                  <a:pt x="1617617" y="9007513"/>
                </a:cubicBezTo>
                <a:cubicBezTo>
                  <a:pt x="1644519" y="9025825"/>
                  <a:pt x="1675592" y="9036580"/>
                  <a:pt x="1707448" y="9045836"/>
                </a:cubicBezTo>
                <a:lnTo>
                  <a:pt x="1757149" y="9061257"/>
                </a:lnTo>
                <a:lnTo>
                  <a:pt x="1745224" y="9087217"/>
                </a:lnTo>
                <a:lnTo>
                  <a:pt x="1739946" y="9099164"/>
                </a:lnTo>
                <a:cubicBezTo>
                  <a:pt x="1748357" y="9103833"/>
                  <a:pt x="1754100" y="9101610"/>
                  <a:pt x="1757174" y="9092497"/>
                </a:cubicBezTo>
                <a:lnTo>
                  <a:pt x="1769100" y="9064965"/>
                </a:lnTo>
                <a:lnTo>
                  <a:pt x="1801968" y="9075164"/>
                </a:lnTo>
                <a:cubicBezTo>
                  <a:pt x="1853227" y="9056938"/>
                  <a:pt x="1894431" y="9008434"/>
                  <a:pt x="1921890" y="8949708"/>
                </a:cubicBezTo>
                <a:close/>
                <a:moveTo>
                  <a:pt x="5273480" y="1366274"/>
                </a:moveTo>
                <a:cubicBezTo>
                  <a:pt x="5269356" y="1361597"/>
                  <a:pt x="5270847" y="1356069"/>
                  <a:pt x="5264602" y="1351882"/>
                </a:cubicBezTo>
                <a:cubicBezTo>
                  <a:pt x="5257545" y="1359233"/>
                  <a:pt x="5266246" y="1374023"/>
                  <a:pt x="5273480" y="1366274"/>
                </a:cubicBezTo>
                <a:close/>
                <a:moveTo>
                  <a:pt x="3779515" y="4750495"/>
                </a:moveTo>
                <a:cubicBezTo>
                  <a:pt x="3765071" y="4769800"/>
                  <a:pt x="3738537" y="4777494"/>
                  <a:pt x="3718790" y="4750207"/>
                </a:cubicBezTo>
                <a:cubicBezTo>
                  <a:pt x="3709177" y="4737453"/>
                  <a:pt x="3707847" y="4706920"/>
                  <a:pt x="3718078" y="4695845"/>
                </a:cubicBezTo>
                <a:cubicBezTo>
                  <a:pt x="3743156" y="4667412"/>
                  <a:pt x="3778501" y="4693154"/>
                  <a:pt x="3789231" y="4728187"/>
                </a:cubicBezTo>
                <a:cubicBezTo>
                  <a:pt x="3787802" y="4736335"/>
                  <a:pt x="3784328" y="4744063"/>
                  <a:pt x="3779515" y="4750495"/>
                </a:cubicBezTo>
                <a:close/>
                <a:moveTo>
                  <a:pt x="5106024" y="1752466"/>
                </a:moveTo>
                <a:cubicBezTo>
                  <a:pt x="5115709" y="1732789"/>
                  <a:pt x="5122533" y="1711050"/>
                  <a:pt x="5125670" y="1689044"/>
                </a:cubicBezTo>
                <a:cubicBezTo>
                  <a:pt x="5098334" y="1682731"/>
                  <a:pt x="5079556" y="1698967"/>
                  <a:pt x="5054998" y="1701194"/>
                </a:cubicBezTo>
                <a:cubicBezTo>
                  <a:pt x="5061857" y="1734428"/>
                  <a:pt x="5058859" y="1771577"/>
                  <a:pt x="5069208" y="1803522"/>
                </a:cubicBezTo>
                <a:cubicBezTo>
                  <a:pt x="5083792" y="1789760"/>
                  <a:pt x="5096339" y="1772144"/>
                  <a:pt x="5106024" y="1752466"/>
                </a:cubicBezTo>
                <a:close/>
                <a:moveTo>
                  <a:pt x="5651497" y="518272"/>
                </a:moveTo>
                <a:cubicBezTo>
                  <a:pt x="5645966" y="516780"/>
                  <a:pt x="5646686" y="503298"/>
                  <a:pt x="5638961" y="508927"/>
                </a:cubicBezTo>
                <a:cubicBezTo>
                  <a:pt x="5640611" y="514890"/>
                  <a:pt x="5642893" y="525892"/>
                  <a:pt x="5651497" y="518272"/>
                </a:cubicBezTo>
                <a:close/>
                <a:moveTo>
                  <a:pt x="1010450" y="11024491"/>
                </a:moveTo>
                <a:cubicBezTo>
                  <a:pt x="998793" y="11013152"/>
                  <a:pt x="1011725" y="11002204"/>
                  <a:pt x="992462" y="10990836"/>
                </a:cubicBezTo>
                <a:cubicBezTo>
                  <a:pt x="979215" y="10999265"/>
                  <a:pt x="1001992" y="11039321"/>
                  <a:pt x="1010450" y="11024491"/>
                </a:cubicBezTo>
                <a:close/>
                <a:moveTo>
                  <a:pt x="2733486" y="7125378"/>
                </a:moveTo>
                <a:cubicBezTo>
                  <a:pt x="2718707" y="7154554"/>
                  <a:pt x="2697261" y="7180733"/>
                  <a:pt x="2679973" y="7211071"/>
                </a:cubicBezTo>
                <a:cubicBezTo>
                  <a:pt x="2612999" y="7248477"/>
                  <a:pt x="2547764" y="7290233"/>
                  <a:pt x="2451651" y="7232384"/>
                </a:cubicBezTo>
                <a:cubicBezTo>
                  <a:pt x="2402073" y="7314156"/>
                  <a:pt x="2335968" y="7340688"/>
                  <a:pt x="2290739" y="7436378"/>
                </a:cubicBezTo>
                <a:cubicBezTo>
                  <a:pt x="2264210" y="7424199"/>
                  <a:pt x="2250293" y="7408106"/>
                  <a:pt x="2249858" y="7388098"/>
                </a:cubicBezTo>
                <a:cubicBezTo>
                  <a:pt x="2291608" y="7331989"/>
                  <a:pt x="2360757" y="7284144"/>
                  <a:pt x="2412945" y="7229774"/>
                </a:cubicBezTo>
                <a:cubicBezTo>
                  <a:pt x="2408596" y="7199328"/>
                  <a:pt x="2388156" y="7183669"/>
                  <a:pt x="2384677" y="7157137"/>
                </a:cubicBezTo>
                <a:cubicBezTo>
                  <a:pt x="2378588" y="7111031"/>
                  <a:pt x="2397289" y="7047093"/>
                  <a:pt x="2415555" y="7014037"/>
                </a:cubicBezTo>
                <a:cubicBezTo>
                  <a:pt x="2442083" y="6966626"/>
                  <a:pt x="2489923" y="6926176"/>
                  <a:pt x="2537327" y="6909647"/>
                </a:cubicBezTo>
                <a:cubicBezTo>
                  <a:pt x="2594298" y="6890074"/>
                  <a:pt x="2659968" y="6900078"/>
                  <a:pt x="2704763" y="6869196"/>
                </a:cubicBezTo>
                <a:cubicBezTo>
                  <a:pt x="2710851" y="6859627"/>
                  <a:pt x="2715200" y="6845274"/>
                  <a:pt x="2723463" y="6843534"/>
                </a:cubicBezTo>
                <a:cubicBezTo>
                  <a:pt x="2725203" y="6844404"/>
                  <a:pt x="2727812" y="6845709"/>
                  <a:pt x="2730422" y="6847014"/>
                </a:cubicBezTo>
                <a:cubicBezTo>
                  <a:pt x="2744774" y="6863977"/>
                  <a:pt x="2756516" y="6891814"/>
                  <a:pt x="2760430" y="6916172"/>
                </a:cubicBezTo>
                <a:cubicBezTo>
                  <a:pt x="2767823" y="6964452"/>
                  <a:pt x="2762170" y="7039264"/>
                  <a:pt x="2745643" y="7094938"/>
                </a:cubicBezTo>
                <a:cubicBezTo>
                  <a:pt x="2742599" y="7105595"/>
                  <a:pt x="2738413" y="7115653"/>
                  <a:pt x="2733486" y="7125378"/>
                </a:cubicBezTo>
                <a:close/>
                <a:moveTo>
                  <a:pt x="5664499" y="500700"/>
                </a:moveTo>
                <a:cubicBezTo>
                  <a:pt x="5663081" y="499597"/>
                  <a:pt x="5661840" y="498097"/>
                  <a:pt x="5664090" y="496236"/>
                </a:cubicBezTo>
                <a:cubicBezTo>
                  <a:pt x="5662275" y="494958"/>
                  <a:pt x="5660857" y="493856"/>
                  <a:pt x="5659041" y="492578"/>
                </a:cubicBezTo>
                <a:cubicBezTo>
                  <a:pt x="5650427" y="495910"/>
                  <a:pt x="5662036" y="506273"/>
                  <a:pt x="5664499" y="500700"/>
                </a:cubicBezTo>
                <a:close/>
                <a:moveTo>
                  <a:pt x="5054869" y="1882154"/>
                </a:moveTo>
                <a:cubicBezTo>
                  <a:pt x="5048903" y="1879249"/>
                  <a:pt x="5054725" y="1871335"/>
                  <a:pt x="5044610" y="1870290"/>
                </a:cubicBezTo>
                <a:cubicBezTo>
                  <a:pt x="4990296" y="1895366"/>
                  <a:pt x="4913127" y="1933294"/>
                  <a:pt x="4835429" y="1927330"/>
                </a:cubicBezTo>
                <a:cubicBezTo>
                  <a:pt x="4811512" y="1924971"/>
                  <a:pt x="4780988" y="1924294"/>
                  <a:pt x="4761924" y="1918892"/>
                </a:cubicBezTo>
                <a:cubicBezTo>
                  <a:pt x="4704118" y="1902641"/>
                  <a:pt x="4661481" y="1855994"/>
                  <a:pt x="4619361" y="1819267"/>
                </a:cubicBezTo>
                <a:cubicBezTo>
                  <a:pt x="4614873" y="1808749"/>
                  <a:pt x="4603129" y="1813144"/>
                  <a:pt x="4593281" y="1808413"/>
                </a:cubicBezTo>
                <a:cubicBezTo>
                  <a:pt x="4597501" y="1801308"/>
                  <a:pt x="4597901" y="1795779"/>
                  <a:pt x="4597028" y="1790774"/>
                </a:cubicBezTo>
                <a:cubicBezTo>
                  <a:pt x="4534418" y="1725688"/>
                  <a:pt x="4512487" y="1597784"/>
                  <a:pt x="4548035" y="1507725"/>
                </a:cubicBezTo>
                <a:cubicBezTo>
                  <a:pt x="4549949" y="1502614"/>
                  <a:pt x="4568656" y="1491622"/>
                  <a:pt x="4554444" y="1483177"/>
                </a:cubicBezTo>
                <a:cubicBezTo>
                  <a:pt x="4552343" y="1478083"/>
                  <a:pt x="4544533" y="1475044"/>
                  <a:pt x="4536439" y="1471675"/>
                </a:cubicBezTo>
                <a:cubicBezTo>
                  <a:pt x="4490677" y="1549256"/>
                  <a:pt x="4483746" y="1615148"/>
                  <a:pt x="4494658" y="1677706"/>
                </a:cubicBezTo>
                <a:cubicBezTo>
                  <a:pt x="4516571" y="1801595"/>
                  <a:pt x="4634408" y="1918567"/>
                  <a:pt x="4756210" y="1950902"/>
                </a:cubicBezTo>
                <a:cubicBezTo>
                  <a:pt x="4825272" y="1969517"/>
                  <a:pt x="4922167" y="1957731"/>
                  <a:pt x="4985063" y="1929265"/>
                </a:cubicBezTo>
                <a:cubicBezTo>
                  <a:pt x="5005809" y="1919965"/>
                  <a:pt x="5043134" y="1899212"/>
                  <a:pt x="5054869" y="1882154"/>
                </a:cubicBezTo>
                <a:close/>
                <a:moveTo>
                  <a:pt x="5490640" y="902553"/>
                </a:moveTo>
                <a:cubicBezTo>
                  <a:pt x="5492689" y="897725"/>
                  <a:pt x="5493064" y="892702"/>
                  <a:pt x="5488916" y="890702"/>
                </a:cubicBezTo>
                <a:cubicBezTo>
                  <a:pt x="5486953" y="901217"/>
                  <a:pt x="5472734" y="905313"/>
                  <a:pt x="5482317" y="913229"/>
                </a:cubicBezTo>
                <a:cubicBezTo>
                  <a:pt x="5484867" y="912013"/>
                  <a:pt x="5488590" y="907381"/>
                  <a:pt x="5490640" y="902553"/>
                </a:cubicBezTo>
                <a:close/>
                <a:moveTo>
                  <a:pt x="865096" y="11375570"/>
                </a:moveTo>
                <a:cubicBezTo>
                  <a:pt x="831520" y="11406596"/>
                  <a:pt x="766524" y="11469121"/>
                  <a:pt x="720984" y="11497249"/>
                </a:cubicBezTo>
                <a:cubicBezTo>
                  <a:pt x="705251" y="11483610"/>
                  <a:pt x="693787" y="11469945"/>
                  <a:pt x="695523" y="11456380"/>
                </a:cubicBezTo>
                <a:cubicBezTo>
                  <a:pt x="754002" y="11426805"/>
                  <a:pt x="778336" y="11366376"/>
                  <a:pt x="814251" y="11331129"/>
                </a:cubicBezTo>
                <a:cubicBezTo>
                  <a:pt x="836960" y="11357884"/>
                  <a:pt x="853334" y="11355086"/>
                  <a:pt x="865096" y="11375570"/>
                </a:cubicBezTo>
                <a:close/>
                <a:moveTo>
                  <a:pt x="5472302" y="950318"/>
                </a:moveTo>
                <a:cubicBezTo>
                  <a:pt x="5473918" y="938310"/>
                  <a:pt x="5481716" y="932047"/>
                  <a:pt x="5472282" y="921517"/>
                </a:cubicBezTo>
                <a:cubicBezTo>
                  <a:pt x="5465714" y="933346"/>
                  <a:pt x="5463627" y="944142"/>
                  <a:pt x="5472302" y="950318"/>
                </a:cubicBezTo>
                <a:close/>
                <a:moveTo>
                  <a:pt x="5510050" y="864886"/>
                </a:moveTo>
                <a:cubicBezTo>
                  <a:pt x="5501218" y="858306"/>
                  <a:pt x="5485788" y="885636"/>
                  <a:pt x="5495643" y="890661"/>
                </a:cubicBezTo>
                <a:cubicBezTo>
                  <a:pt x="5499033" y="878432"/>
                  <a:pt x="5505247" y="873478"/>
                  <a:pt x="5510050" y="864886"/>
                </a:cubicBezTo>
                <a:close/>
                <a:moveTo>
                  <a:pt x="5457708" y="997771"/>
                </a:moveTo>
                <a:cubicBezTo>
                  <a:pt x="5460860" y="989120"/>
                  <a:pt x="5463605" y="969241"/>
                  <a:pt x="5456327" y="972052"/>
                </a:cubicBezTo>
                <a:cubicBezTo>
                  <a:pt x="5460239" y="979137"/>
                  <a:pt x="5449471" y="992123"/>
                  <a:pt x="5457708" y="997771"/>
                </a:cubicBezTo>
                <a:close/>
                <a:moveTo>
                  <a:pt x="4929288" y="2197218"/>
                </a:moveTo>
                <a:cubicBezTo>
                  <a:pt x="4924258" y="2191129"/>
                  <a:pt x="4904122" y="2184959"/>
                  <a:pt x="4910179" y="2197507"/>
                </a:cubicBezTo>
                <a:cubicBezTo>
                  <a:pt x="4916509" y="2188471"/>
                  <a:pt x="4923065" y="2213034"/>
                  <a:pt x="4929288" y="2197218"/>
                </a:cubicBezTo>
                <a:close/>
                <a:moveTo>
                  <a:pt x="1924843" y="8998565"/>
                </a:moveTo>
                <a:cubicBezTo>
                  <a:pt x="1897319" y="9046851"/>
                  <a:pt x="1858148" y="9067621"/>
                  <a:pt x="1820367" y="9097097"/>
                </a:cubicBezTo>
                <a:cubicBezTo>
                  <a:pt x="1808370" y="9090844"/>
                  <a:pt x="1800868" y="9097049"/>
                  <a:pt x="1787139" y="9087175"/>
                </a:cubicBezTo>
                <a:cubicBezTo>
                  <a:pt x="1775886" y="9096481"/>
                  <a:pt x="1768015" y="9115374"/>
                  <a:pt x="1756584" y="9125079"/>
                </a:cubicBezTo>
                <a:cubicBezTo>
                  <a:pt x="1565642" y="9094973"/>
                  <a:pt x="1358550" y="9020605"/>
                  <a:pt x="1171605" y="8959899"/>
                </a:cubicBezTo>
                <a:cubicBezTo>
                  <a:pt x="1177956" y="8933671"/>
                  <a:pt x="1207541" y="8916281"/>
                  <a:pt x="1225211" y="8890295"/>
                </a:cubicBezTo>
                <a:cubicBezTo>
                  <a:pt x="1243985" y="8862892"/>
                  <a:pt x="1262526" y="8830627"/>
                  <a:pt x="1278511" y="8801992"/>
                </a:cubicBezTo>
                <a:cubicBezTo>
                  <a:pt x="1324566" y="8717153"/>
                  <a:pt x="1314662" y="8619964"/>
                  <a:pt x="1285968" y="8562069"/>
                </a:cubicBezTo>
                <a:cubicBezTo>
                  <a:pt x="1317590" y="8546531"/>
                  <a:pt x="1329191" y="8495492"/>
                  <a:pt x="1330836" y="8460521"/>
                </a:cubicBezTo>
                <a:cubicBezTo>
                  <a:pt x="1334626" y="8396989"/>
                  <a:pt x="1317279" y="8331732"/>
                  <a:pt x="1293531" y="8271262"/>
                </a:cubicBezTo>
                <a:cubicBezTo>
                  <a:pt x="1283125" y="8245247"/>
                  <a:pt x="1270357" y="8210571"/>
                  <a:pt x="1256682" y="8185490"/>
                </a:cubicBezTo>
                <a:cubicBezTo>
                  <a:pt x="1241894" y="8157538"/>
                  <a:pt x="1206062" y="8129806"/>
                  <a:pt x="1231096" y="8094699"/>
                </a:cubicBezTo>
                <a:cubicBezTo>
                  <a:pt x="1282754" y="8082302"/>
                  <a:pt x="1335796" y="8094791"/>
                  <a:pt x="1388420" y="8098528"/>
                </a:cubicBezTo>
                <a:cubicBezTo>
                  <a:pt x="1537667" y="8108784"/>
                  <a:pt x="1707376" y="8114753"/>
                  <a:pt x="1874587" y="8150081"/>
                </a:cubicBezTo>
                <a:cubicBezTo>
                  <a:pt x="1904306" y="8172256"/>
                  <a:pt x="1892871" y="8218608"/>
                  <a:pt x="1938936" y="8215638"/>
                </a:cubicBezTo>
                <a:cubicBezTo>
                  <a:pt x="2009570" y="8323002"/>
                  <a:pt x="2073793" y="8508448"/>
                  <a:pt x="1952129" y="8651266"/>
                </a:cubicBezTo>
                <a:cubicBezTo>
                  <a:pt x="1989682" y="8735446"/>
                  <a:pt x="1992311" y="8880349"/>
                  <a:pt x="1924843" y="8998565"/>
                </a:cubicBezTo>
                <a:close/>
                <a:moveTo>
                  <a:pt x="5524263" y="853213"/>
                </a:moveTo>
                <a:cubicBezTo>
                  <a:pt x="5526008" y="850594"/>
                  <a:pt x="5525786" y="846730"/>
                  <a:pt x="5521981" y="844714"/>
                </a:cubicBezTo>
                <a:cubicBezTo>
                  <a:pt x="5518103" y="849696"/>
                  <a:pt x="5511772" y="846565"/>
                  <a:pt x="5514753" y="854242"/>
                </a:cubicBezTo>
                <a:cubicBezTo>
                  <a:pt x="5518810" y="857207"/>
                  <a:pt x="5522519" y="855833"/>
                  <a:pt x="5524263" y="853213"/>
                </a:cubicBezTo>
                <a:close/>
                <a:moveTo>
                  <a:pt x="2455138" y="7801497"/>
                </a:moveTo>
                <a:cubicBezTo>
                  <a:pt x="2421414" y="7790704"/>
                  <a:pt x="2391961" y="7774611"/>
                  <a:pt x="2354794" y="7766490"/>
                </a:cubicBezTo>
                <a:cubicBezTo>
                  <a:pt x="2341606" y="7786323"/>
                  <a:pt x="2335508" y="7813455"/>
                  <a:pt x="2322764" y="7833717"/>
                </a:cubicBezTo>
                <a:cubicBezTo>
                  <a:pt x="2350980" y="7881224"/>
                  <a:pt x="2335348" y="7965627"/>
                  <a:pt x="2282331" y="7974331"/>
                </a:cubicBezTo>
                <a:cubicBezTo>
                  <a:pt x="2287390" y="8017851"/>
                  <a:pt x="2284369" y="8046677"/>
                  <a:pt x="2287580" y="8083686"/>
                </a:cubicBezTo>
                <a:cubicBezTo>
                  <a:pt x="2268076" y="8090105"/>
                  <a:pt x="2248116" y="8095224"/>
                  <a:pt x="2228008" y="8091188"/>
                </a:cubicBezTo>
                <a:cubicBezTo>
                  <a:pt x="2204864" y="8061039"/>
                  <a:pt x="2226103" y="8000090"/>
                  <a:pt x="2226081" y="7971750"/>
                </a:cubicBezTo>
                <a:cubicBezTo>
                  <a:pt x="2207168" y="7960719"/>
                  <a:pt x="2189118" y="7949237"/>
                  <a:pt x="2178775" y="7929347"/>
                </a:cubicBezTo>
                <a:cubicBezTo>
                  <a:pt x="2175143" y="7893216"/>
                  <a:pt x="2179920" y="7865234"/>
                  <a:pt x="2193986" y="7845823"/>
                </a:cubicBezTo>
                <a:cubicBezTo>
                  <a:pt x="2186594" y="7819781"/>
                  <a:pt x="2177053" y="7795518"/>
                  <a:pt x="2169661" y="7769476"/>
                </a:cubicBezTo>
                <a:cubicBezTo>
                  <a:pt x="2130155" y="7778397"/>
                  <a:pt x="2099943" y="7796325"/>
                  <a:pt x="2073709" y="7817677"/>
                </a:cubicBezTo>
                <a:cubicBezTo>
                  <a:pt x="2051866" y="7814105"/>
                  <a:pt x="2040497" y="7784640"/>
                  <a:pt x="2042900" y="7771520"/>
                </a:cubicBezTo>
                <a:cubicBezTo>
                  <a:pt x="2047326" y="7748776"/>
                  <a:pt x="2111852" y="7724190"/>
                  <a:pt x="2148773" y="7717055"/>
                </a:cubicBezTo>
                <a:cubicBezTo>
                  <a:pt x="2128249" y="7660267"/>
                  <a:pt x="2109595" y="7584265"/>
                  <a:pt x="2088973" y="7521375"/>
                </a:cubicBezTo>
                <a:cubicBezTo>
                  <a:pt x="2084863" y="7509669"/>
                  <a:pt x="2072933" y="7499397"/>
                  <a:pt x="2078364" y="7484921"/>
                </a:cubicBezTo>
                <a:cubicBezTo>
                  <a:pt x="2085629" y="7476084"/>
                  <a:pt x="2094994" y="7489449"/>
                  <a:pt x="2101402" y="7481497"/>
                </a:cubicBezTo>
                <a:cubicBezTo>
                  <a:pt x="2104570" y="7461826"/>
                  <a:pt x="2083942" y="7452566"/>
                  <a:pt x="2097706" y="7441444"/>
                </a:cubicBezTo>
                <a:cubicBezTo>
                  <a:pt x="2122908" y="7437113"/>
                  <a:pt x="2118952" y="7462030"/>
                  <a:pt x="2124868" y="7477631"/>
                </a:cubicBezTo>
                <a:cubicBezTo>
                  <a:pt x="2131065" y="7483635"/>
                  <a:pt x="2130503" y="7475796"/>
                  <a:pt x="2141421" y="7477364"/>
                </a:cubicBezTo>
                <a:cubicBezTo>
                  <a:pt x="2163533" y="7551566"/>
                  <a:pt x="2181787" y="7629755"/>
                  <a:pt x="2201748" y="7705736"/>
                </a:cubicBezTo>
                <a:cubicBezTo>
                  <a:pt x="2241768" y="7701602"/>
                  <a:pt x="2280543" y="7701413"/>
                  <a:pt x="2318111" y="7707347"/>
                </a:cubicBezTo>
                <a:cubicBezTo>
                  <a:pt x="2352228" y="7634418"/>
                  <a:pt x="2386534" y="7546225"/>
                  <a:pt x="2410190" y="7473029"/>
                </a:cubicBezTo>
                <a:cubicBezTo>
                  <a:pt x="2414476" y="7468600"/>
                  <a:pt x="2428851" y="7468368"/>
                  <a:pt x="2433277" y="7472657"/>
                </a:cubicBezTo>
                <a:cubicBezTo>
                  <a:pt x="2439649" y="7462526"/>
                  <a:pt x="2436720" y="7442952"/>
                  <a:pt x="2449296" y="7439261"/>
                </a:cubicBezTo>
                <a:cubicBezTo>
                  <a:pt x="2468027" y="7438959"/>
                  <a:pt x="2456687" y="7465303"/>
                  <a:pt x="2453315" y="7472333"/>
                </a:cubicBezTo>
                <a:cubicBezTo>
                  <a:pt x="2452634" y="7484117"/>
                  <a:pt x="2469102" y="7478619"/>
                  <a:pt x="2467142" y="7492167"/>
                </a:cubicBezTo>
                <a:cubicBezTo>
                  <a:pt x="2436995" y="7568084"/>
                  <a:pt x="2405948" y="7642272"/>
                  <a:pt x="2374030" y="7716474"/>
                </a:cubicBezTo>
                <a:cubicBezTo>
                  <a:pt x="2401748" y="7733031"/>
                  <a:pt x="2438894" y="7739845"/>
                  <a:pt x="2471325" y="7751530"/>
                </a:cubicBezTo>
                <a:cubicBezTo>
                  <a:pt x="2468586" y="7770759"/>
                  <a:pt x="2463197" y="7787851"/>
                  <a:pt x="2455138" y="7801497"/>
                </a:cubicBezTo>
                <a:close/>
                <a:moveTo>
                  <a:pt x="5673139" y="526407"/>
                </a:moveTo>
                <a:cubicBezTo>
                  <a:pt x="5668136" y="523720"/>
                  <a:pt x="5669496" y="519563"/>
                  <a:pt x="5664669" y="516479"/>
                </a:cubicBezTo>
                <a:cubicBezTo>
                  <a:pt x="5658761" y="523385"/>
                  <a:pt x="5667629" y="533490"/>
                  <a:pt x="5673139" y="526407"/>
                </a:cubicBezTo>
                <a:close/>
                <a:moveTo>
                  <a:pt x="3188593" y="6150605"/>
                </a:moveTo>
                <a:cubicBezTo>
                  <a:pt x="3189559" y="6146264"/>
                  <a:pt x="3191849" y="6141080"/>
                  <a:pt x="3187866" y="6139320"/>
                </a:cubicBezTo>
                <a:cubicBezTo>
                  <a:pt x="3186372" y="6144856"/>
                  <a:pt x="3178313" y="6139389"/>
                  <a:pt x="3178328" y="6147975"/>
                </a:cubicBezTo>
                <a:cubicBezTo>
                  <a:pt x="3181691" y="6148985"/>
                  <a:pt x="3185054" y="6149994"/>
                  <a:pt x="3188593" y="6150605"/>
                </a:cubicBezTo>
                <a:close/>
                <a:moveTo>
                  <a:pt x="5298949" y="1385142"/>
                </a:moveTo>
                <a:cubicBezTo>
                  <a:pt x="5296151" y="1379622"/>
                  <a:pt x="5297594" y="1373122"/>
                  <a:pt x="5287236" y="1368545"/>
                </a:cubicBezTo>
                <a:cubicBezTo>
                  <a:pt x="5279429" y="1376517"/>
                  <a:pt x="5289595" y="1393381"/>
                  <a:pt x="5298949" y="1385142"/>
                </a:cubicBezTo>
                <a:close/>
                <a:moveTo>
                  <a:pt x="3181345" y="6178862"/>
                </a:moveTo>
                <a:cubicBezTo>
                  <a:pt x="3177752" y="6172985"/>
                  <a:pt x="3169256" y="6170661"/>
                  <a:pt x="3166130" y="6178813"/>
                </a:cubicBezTo>
                <a:cubicBezTo>
                  <a:pt x="3169724" y="6184691"/>
                  <a:pt x="3177821" y="6186838"/>
                  <a:pt x="3181345" y="6178862"/>
                </a:cubicBezTo>
                <a:close/>
                <a:moveTo>
                  <a:pt x="3227911" y="6074549"/>
                </a:moveTo>
                <a:cubicBezTo>
                  <a:pt x="3230286" y="6067019"/>
                  <a:pt x="3226272" y="6048085"/>
                  <a:pt x="3217707" y="6056694"/>
                </a:cubicBezTo>
                <a:cubicBezTo>
                  <a:pt x="3222802" y="6061329"/>
                  <a:pt x="3219944" y="6071029"/>
                  <a:pt x="3227911" y="6074549"/>
                </a:cubicBezTo>
                <a:close/>
                <a:moveTo>
                  <a:pt x="1410597" y="10187886"/>
                </a:moveTo>
                <a:cubicBezTo>
                  <a:pt x="1410597" y="10187886"/>
                  <a:pt x="1409943" y="10185664"/>
                  <a:pt x="1409124" y="10182886"/>
                </a:cubicBezTo>
                <a:lnTo>
                  <a:pt x="1406856" y="10175192"/>
                </a:lnTo>
                <a:lnTo>
                  <a:pt x="1406668" y="10174552"/>
                </a:lnTo>
                <a:cubicBezTo>
                  <a:pt x="1406013" y="10172330"/>
                  <a:pt x="1405685" y="10171219"/>
                  <a:pt x="1406177" y="10172886"/>
                </a:cubicBezTo>
                <a:lnTo>
                  <a:pt x="1406856" y="10175192"/>
                </a:lnTo>
                <a:close/>
                <a:moveTo>
                  <a:pt x="1028613" y="11057747"/>
                </a:moveTo>
                <a:cubicBezTo>
                  <a:pt x="977393" y="11112238"/>
                  <a:pt x="900104" y="11176157"/>
                  <a:pt x="839658" y="11237519"/>
                </a:cubicBezTo>
                <a:cubicBezTo>
                  <a:pt x="787197" y="11290509"/>
                  <a:pt x="742159" y="11360109"/>
                  <a:pt x="668925" y="11398684"/>
                </a:cubicBezTo>
                <a:cubicBezTo>
                  <a:pt x="625581" y="11377151"/>
                  <a:pt x="601051" y="11324896"/>
                  <a:pt x="562589" y="11291240"/>
                </a:cubicBezTo>
                <a:cubicBezTo>
                  <a:pt x="590737" y="11223223"/>
                  <a:pt x="661720" y="11186510"/>
                  <a:pt x="721787" y="11133549"/>
                </a:cubicBezTo>
                <a:cubicBezTo>
                  <a:pt x="791962" y="11071723"/>
                  <a:pt x="871358" y="10962082"/>
                  <a:pt x="962893" y="10939210"/>
                </a:cubicBezTo>
                <a:cubicBezTo>
                  <a:pt x="1009599" y="10961752"/>
                  <a:pt x="1045497" y="11015222"/>
                  <a:pt x="1028613" y="11057747"/>
                </a:cubicBezTo>
                <a:close/>
                <a:moveTo>
                  <a:pt x="5548951" y="834535"/>
                </a:moveTo>
                <a:cubicBezTo>
                  <a:pt x="5539938" y="829883"/>
                  <a:pt x="5536448" y="840058"/>
                  <a:pt x="5529945" y="841872"/>
                </a:cubicBezTo>
                <a:cubicBezTo>
                  <a:pt x="5538017" y="844099"/>
                  <a:pt x="5544487" y="841602"/>
                  <a:pt x="5548951" y="834535"/>
                </a:cubicBezTo>
                <a:close/>
                <a:moveTo>
                  <a:pt x="4046484" y="4236398"/>
                </a:moveTo>
                <a:cubicBezTo>
                  <a:pt x="4007826" y="4177045"/>
                  <a:pt x="3962371" y="4121981"/>
                  <a:pt x="3920287" y="4063389"/>
                </a:cubicBezTo>
                <a:cubicBezTo>
                  <a:pt x="3877942" y="4005637"/>
                  <a:pt x="3836399" y="3946765"/>
                  <a:pt x="3796204" y="3886483"/>
                </a:cubicBezTo>
                <a:cubicBezTo>
                  <a:pt x="3735191" y="3794700"/>
                  <a:pt x="3680588" y="3699881"/>
                  <a:pt x="3623646" y="3605254"/>
                </a:cubicBezTo>
                <a:cubicBezTo>
                  <a:pt x="3605615" y="3575067"/>
                  <a:pt x="3587876" y="3539503"/>
                  <a:pt x="3557247" y="3519100"/>
                </a:cubicBezTo>
                <a:cubicBezTo>
                  <a:pt x="3559573" y="3530759"/>
                  <a:pt x="3563925" y="3534382"/>
                  <a:pt x="3560038" y="3545489"/>
                </a:cubicBezTo>
                <a:cubicBezTo>
                  <a:pt x="3552062" y="3546215"/>
                  <a:pt x="3544086" y="3546943"/>
                  <a:pt x="3541007" y="3551006"/>
                </a:cubicBezTo>
                <a:cubicBezTo>
                  <a:pt x="3541637" y="3560773"/>
                  <a:pt x="3543100" y="3570797"/>
                  <a:pt x="3544146" y="3580694"/>
                </a:cubicBezTo>
                <a:cubicBezTo>
                  <a:pt x="3563600" y="3569380"/>
                  <a:pt x="3581552" y="3583587"/>
                  <a:pt x="3573331" y="3604297"/>
                </a:cubicBezTo>
                <a:cubicBezTo>
                  <a:pt x="3563819" y="3604093"/>
                  <a:pt x="3550035" y="3585247"/>
                  <a:pt x="3546239" y="3600485"/>
                </a:cubicBezTo>
                <a:cubicBezTo>
                  <a:pt x="3550034" y="3616245"/>
                  <a:pt x="3577273" y="3601868"/>
                  <a:pt x="3578374" y="3620441"/>
                </a:cubicBezTo>
                <a:cubicBezTo>
                  <a:pt x="3565208" y="3623212"/>
                  <a:pt x="3543386" y="3633336"/>
                  <a:pt x="3555884" y="3656343"/>
                </a:cubicBezTo>
                <a:cubicBezTo>
                  <a:pt x="3576550" y="3649963"/>
                  <a:pt x="3597392" y="3657770"/>
                  <a:pt x="3591099" y="3672236"/>
                </a:cubicBezTo>
                <a:cubicBezTo>
                  <a:pt x="3581103" y="3675074"/>
                  <a:pt x="3582493" y="3663196"/>
                  <a:pt x="3570893" y="3668273"/>
                </a:cubicBezTo>
                <a:cubicBezTo>
                  <a:pt x="3569730" y="3677942"/>
                  <a:pt x="3555186" y="3680742"/>
                  <a:pt x="3553539" y="3693453"/>
                </a:cubicBezTo>
                <a:cubicBezTo>
                  <a:pt x="3551476" y="3706035"/>
                  <a:pt x="3562548" y="3714471"/>
                  <a:pt x="3564391" y="3729171"/>
                </a:cubicBezTo>
                <a:cubicBezTo>
                  <a:pt x="3565217" y="3735352"/>
                  <a:pt x="3559928" y="3739189"/>
                  <a:pt x="3559536" y="3746361"/>
                </a:cubicBezTo>
                <a:cubicBezTo>
                  <a:pt x="3557944" y="3767749"/>
                  <a:pt x="3565742" y="3783833"/>
                  <a:pt x="3574097" y="3787782"/>
                </a:cubicBezTo>
                <a:cubicBezTo>
                  <a:pt x="3575400" y="3796846"/>
                  <a:pt x="3564640" y="3796256"/>
                  <a:pt x="3566231" y="3805865"/>
                </a:cubicBezTo>
                <a:cubicBezTo>
                  <a:pt x="3579703" y="3816865"/>
                  <a:pt x="3582997" y="3791443"/>
                  <a:pt x="3592405" y="3799364"/>
                </a:cubicBezTo>
                <a:cubicBezTo>
                  <a:pt x="3596199" y="3815123"/>
                  <a:pt x="3601665" y="3825473"/>
                  <a:pt x="3586063" y="3830225"/>
                </a:cubicBezTo>
                <a:cubicBezTo>
                  <a:pt x="3581423" y="3826058"/>
                  <a:pt x="3581338" y="3816001"/>
                  <a:pt x="3570926" y="3818712"/>
                </a:cubicBezTo>
                <a:cubicBezTo>
                  <a:pt x="3574488" y="3842603"/>
                  <a:pt x="3569761" y="3859378"/>
                  <a:pt x="3575148" y="3884743"/>
                </a:cubicBezTo>
                <a:cubicBezTo>
                  <a:pt x="3587952" y="3890526"/>
                  <a:pt x="3594007" y="3890114"/>
                  <a:pt x="3604841" y="3881610"/>
                </a:cubicBezTo>
                <a:cubicBezTo>
                  <a:pt x="3610692" y="3890711"/>
                  <a:pt x="3611065" y="3901311"/>
                  <a:pt x="3601101" y="3905523"/>
                </a:cubicBezTo>
                <a:cubicBezTo>
                  <a:pt x="3591528" y="3902566"/>
                  <a:pt x="3586374" y="3900062"/>
                  <a:pt x="3577655" y="3904669"/>
                </a:cubicBezTo>
                <a:cubicBezTo>
                  <a:pt x="3566416" y="3932194"/>
                  <a:pt x="3596037" y="3938149"/>
                  <a:pt x="3591647" y="3970071"/>
                </a:cubicBezTo>
                <a:cubicBezTo>
                  <a:pt x="3602665" y="3969830"/>
                  <a:pt x="3597267" y="3956308"/>
                  <a:pt x="3606748" y="3955135"/>
                </a:cubicBezTo>
                <a:cubicBezTo>
                  <a:pt x="3615072" y="3957710"/>
                  <a:pt x="3629977" y="3977355"/>
                  <a:pt x="3616485" y="3984128"/>
                </a:cubicBezTo>
                <a:cubicBezTo>
                  <a:pt x="3615147" y="3979608"/>
                  <a:pt x="3611113" y="3977905"/>
                  <a:pt x="3611920" y="3970865"/>
                </a:cubicBezTo>
                <a:cubicBezTo>
                  <a:pt x="3601858" y="3976869"/>
                  <a:pt x="3595503" y="3988584"/>
                  <a:pt x="3579497" y="3981360"/>
                </a:cubicBezTo>
                <a:cubicBezTo>
                  <a:pt x="3580702" y="3992218"/>
                  <a:pt x="3591848" y="3991559"/>
                  <a:pt x="3592252" y="4003535"/>
                </a:cubicBezTo>
                <a:cubicBezTo>
                  <a:pt x="3575750" y="4011200"/>
                  <a:pt x="3587055" y="4042497"/>
                  <a:pt x="3594183" y="4053369"/>
                </a:cubicBezTo>
                <a:cubicBezTo>
                  <a:pt x="3607282" y="4053768"/>
                  <a:pt x="3590034" y="4040231"/>
                  <a:pt x="3602337" y="4035829"/>
                </a:cubicBezTo>
                <a:cubicBezTo>
                  <a:pt x="3613794" y="4043018"/>
                  <a:pt x="3617727" y="4021433"/>
                  <a:pt x="3625911" y="4036269"/>
                </a:cubicBezTo>
                <a:cubicBezTo>
                  <a:pt x="3628070" y="4052894"/>
                  <a:pt x="3603315" y="4048896"/>
                  <a:pt x="3605893" y="4065644"/>
                </a:cubicBezTo>
                <a:cubicBezTo>
                  <a:pt x="3600251" y="4072101"/>
                  <a:pt x="3599519" y="4064136"/>
                  <a:pt x="3588981" y="4067256"/>
                </a:cubicBezTo>
                <a:cubicBezTo>
                  <a:pt x="3589836" y="4105813"/>
                  <a:pt x="3593730" y="4119776"/>
                  <a:pt x="3597046" y="4163650"/>
                </a:cubicBezTo>
                <a:cubicBezTo>
                  <a:pt x="3606043" y="4165521"/>
                  <a:pt x="3612506" y="4171165"/>
                  <a:pt x="3615764" y="4181283"/>
                </a:cubicBezTo>
                <a:cubicBezTo>
                  <a:pt x="3613824" y="4183876"/>
                  <a:pt x="3609987" y="4184857"/>
                  <a:pt x="3606149" y="4185839"/>
                </a:cubicBezTo>
                <a:lnTo>
                  <a:pt x="3596764" y="4190283"/>
                </a:lnTo>
                <a:lnTo>
                  <a:pt x="3596537" y="4190388"/>
                </a:lnTo>
                <a:cubicBezTo>
                  <a:pt x="3601036" y="4206820"/>
                  <a:pt x="3594589" y="4214403"/>
                  <a:pt x="3597839" y="4230452"/>
                </a:cubicBezTo>
                <a:lnTo>
                  <a:pt x="3601355" y="4230642"/>
                </a:lnTo>
                <a:lnTo>
                  <a:pt x="3610618" y="4231149"/>
                </a:lnTo>
                <a:cubicBezTo>
                  <a:pt x="3615104" y="4229173"/>
                  <a:pt x="3619190" y="4227017"/>
                  <a:pt x="3620995" y="4230768"/>
                </a:cubicBezTo>
                <a:cubicBezTo>
                  <a:pt x="3622881" y="4234994"/>
                  <a:pt x="3626498" y="4236569"/>
                  <a:pt x="3626107" y="4243740"/>
                </a:cubicBezTo>
                <a:cubicBezTo>
                  <a:pt x="3621638" y="4244183"/>
                  <a:pt x="3616786" y="4244393"/>
                  <a:pt x="3612617" y="4245157"/>
                </a:cubicBezTo>
                <a:lnTo>
                  <a:pt x="3603528" y="4249744"/>
                </a:lnTo>
                <a:lnTo>
                  <a:pt x="3603232" y="4249893"/>
                </a:lnTo>
                <a:cubicBezTo>
                  <a:pt x="3608502" y="4263828"/>
                  <a:pt x="3597857" y="4274671"/>
                  <a:pt x="3607266" y="4282590"/>
                </a:cubicBezTo>
                <a:cubicBezTo>
                  <a:pt x="3614268" y="4293869"/>
                  <a:pt x="3630305" y="4271475"/>
                  <a:pt x="3633243" y="4279676"/>
                </a:cubicBezTo>
                <a:cubicBezTo>
                  <a:pt x="3633108" y="4286017"/>
                  <a:pt x="3637944" y="4286598"/>
                  <a:pt x="3638354" y="4292650"/>
                </a:cubicBezTo>
                <a:cubicBezTo>
                  <a:pt x="3633929" y="4298120"/>
                  <a:pt x="3621791" y="4297561"/>
                  <a:pt x="3612308" y="4298737"/>
                </a:cubicBezTo>
                <a:cubicBezTo>
                  <a:pt x="3613007" y="4305331"/>
                  <a:pt x="3613702" y="4311934"/>
                  <a:pt x="3614273" y="4318944"/>
                </a:cubicBezTo>
                <a:cubicBezTo>
                  <a:pt x="3764643" y="4289729"/>
                  <a:pt x="3906034" y="4271873"/>
                  <a:pt x="4046484" y="4236398"/>
                </a:cubicBezTo>
                <a:close/>
                <a:moveTo>
                  <a:pt x="5482501" y="999351"/>
                </a:moveTo>
                <a:cubicBezTo>
                  <a:pt x="5481030" y="985980"/>
                  <a:pt x="5493028" y="967176"/>
                  <a:pt x="5478212" y="958956"/>
                </a:cubicBezTo>
                <a:cubicBezTo>
                  <a:pt x="5473551" y="973301"/>
                  <a:pt x="5469172" y="999153"/>
                  <a:pt x="5482501" y="999351"/>
                </a:cubicBezTo>
                <a:close/>
                <a:moveTo>
                  <a:pt x="5535645" y="885904"/>
                </a:moveTo>
                <a:cubicBezTo>
                  <a:pt x="5537831" y="877161"/>
                  <a:pt x="5538523" y="868763"/>
                  <a:pt x="5529510" y="864111"/>
                </a:cubicBezTo>
                <a:cubicBezTo>
                  <a:pt x="5524774" y="874071"/>
                  <a:pt x="5528531" y="880752"/>
                  <a:pt x="5535645" y="885904"/>
                </a:cubicBezTo>
                <a:close/>
                <a:moveTo>
                  <a:pt x="5697217" y="536570"/>
                </a:moveTo>
                <a:cubicBezTo>
                  <a:pt x="5692473" y="531143"/>
                  <a:pt x="5684076" y="514584"/>
                  <a:pt x="5676388" y="516898"/>
                </a:cubicBezTo>
                <a:cubicBezTo>
                  <a:pt x="5681003" y="523696"/>
                  <a:pt x="5685917" y="544902"/>
                  <a:pt x="5697217" y="536570"/>
                </a:cubicBezTo>
                <a:close/>
                <a:moveTo>
                  <a:pt x="4957681" y="2218676"/>
                </a:moveTo>
                <a:cubicBezTo>
                  <a:pt x="4949844" y="2210471"/>
                  <a:pt x="4942633" y="2202874"/>
                  <a:pt x="4935344" y="2209766"/>
                </a:cubicBezTo>
                <a:cubicBezTo>
                  <a:pt x="4942868" y="2217667"/>
                  <a:pt x="4950314" y="2220637"/>
                  <a:pt x="4957681" y="2218676"/>
                </a:cubicBezTo>
                <a:close/>
                <a:moveTo>
                  <a:pt x="3216035" y="6161776"/>
                </a:moveTo>
                <a:cubicBezTo>
                  <a:pt x="3220379" y="6142245"/>
                  <a:pt x="3210465" y="6138818"/>
                  <a:pt x="3225481" y="6126386"/>
                </a:cubicBezTo>
                <a:cubicBezTo>
                  <a:pt x="3209739" y="6077961"/>
                  <a:pt x="3208622" y="6021220"/>
                  <a:pt x="3190406" y="5974084"/>
                </a:cubicBezTo>
                <a:cubicBezTo>
                  <a:pt x="3185847" y="5972547"/>
                  <a:pt x="3181113" y="5971408"/>
                  <a:pt x="3176379" y="5970270"/>
                </a:cubicBezTo>
                <a:cubicBezTo>
                  <a:pt x="3165072" y="5929047"/>
                  <a:pt x="3152264" y="5889067"/>
                  <a:pt x="3127880" y="5855890"/>
                </a:cubicBezTo>
                <a:cubicBezTo>
                  <a:pt x="3130522" y="5899481"/>
                  <a:pt x="3157113" y="5929820"/>
                  <a:pt x="3160329" y="5973188"/>
                </a:cubicBezTo>
                <a:cubicBezTo>
                  <a:pt x="3149389" y="5964541"/>
                  <a:pt x="3155219" y="5984753"/>
                  <a:pt x="3147252" y="5981233"/>
                </a:cubicBezTo>
                <a:cubicBezTo>
                  <a:pt x="3140610" y="5952082"/>
                  <a:pt x="3138343" y="5920574"/>
                  <a:pt x="3129051" y="5893111"/>
                </a:cubicBezTo>
                <a:cubicBezTo>
                  <a:pt x="3122387" y="5875866"/>
                  <a:pt x="3112612" y="5850574"/>
                  <a:pt x="3093536" y="5843098"/>
                </a:cubicBezTo>
                <a:cubicBezTo>
                  <a:pt x="3092746" y="5896613"/>
                  <a:pt x="3141867" y="5937384"/>
                  <a:pt x="3134565" y="5985161"/>
                </a:cubicBezTo>
                <a:cubicBezTo>
                  <a:pt x="3131937" y="5974943"/>
                  <a:pt x="3130812" y="5963483"/>
                  <a:pt x="3123633" y="5956021"/>
                </a:cubicBezTo>
                <a:cubicBezTo>
                  <a:pt x="3116746" y="5962988"/>
                  <a:pt x="3129057" y="5971764"/>
                  <a:pt x="3119810" y="5970062"/>
                </a:cubicBezTo>
                <a:cubicBezTo>
                  <a:pt x="3107531" y="5928886"/>
                  <a:pt x="3089329" y="5890337"/>
                  <a:pt x="3076299" y="5849782"/>
                </a:cubicBezTo>
                <a:cubicBezTo>
                  <a:pt x="3080811" y="5850346"/>
                  <a:pt x="3086388" y="5852810"/>
                  <a:pt x="3087974" y="5849221"/>
                </a:cubicBezTo>
                <a:cubicBezTo>
                  <a:pt x="3080888" y="5843706"/>
                  <a:pt x="3069825" y="5840725"/>
                  <a:pt x="3063283" y="5842601"/>
                </a:cubicBezTo>
                <a:cubicBezTo>
                  <a:pt x="3080939" y="5923334"/>
                  <a:pt x="3119495" y="5992326"/>
                  <a:pt x="3129023" y="6078524"/>
                </a:cubicBezTo>
                <a:cubicBezTo>
                  <a:pt x="3122251" y="6075531"/>
                  <a:pt x="3120757" y="6081068"/>
                  <a:pt x="3116337" y="6082452"/>
                </a:cubicBezTo>
                <a:cubicBezTo>
                  <a:pt x="3099139" y="6036243"/>
                  <a:pt x="3109636" y="5969380"/>
                  <a:pt x="3071899" y="5938406"/>
                </a:cubicBezTo>
                <a:cubicBezTo>
                  <a:pt x="3073530" y="5960577"/>
                  <a:pt x="3084240" y="5964356"/>
                  <a:pt x="3069179" y="5975814"/>
                </a:cubicBezTo>
                <a:cubicBezTo>
                  <a:pt x="3075652" y="5984871"/>
                  <a:pt x="3073469" y="5975803"/>
                  <a:pt x="3080854" y="5975253"/>
                </a:cubicBezTo>
                <a:cubicBezTo>
                  <a:pt x="3081718" y="6014245"/>
                  <a:pt x="3117440" y="6081032"/>
                  <a:pt x="3097873" y="6096221"/>
                </a:cubicBezTo>
                <a:cubicBezTo>
                  <a:pt x="3106392" y="6111424"/>
                  <a:pt x="3094586" y="6138145"/>
                  <a:pt x="3114856" y="6146148"/>
                </a:cubicBezTo>
                <a:cubicBezTo>
                  <a:pt x="3121522" y="6138606"/>
                  <a:pt x="3108192" y="6128903"/>
                  <a:pt x="3119293" y="6128564"/>
                </a:cubicBezTo>
                <a:cubicBezTo>
                  <a:pt x="3122656" y="6129574"/>
                  <a:pt x="3124288" y="6126958"/>
                  <a:pt x="3127206" y="6126818"/>
                </a:cubicBezTo>
                <a:cubicBezTo>
                  <a:pt x="3137120" y="6130245"/>
                  <a:pt x="3127283" y="6144965"/>
                  <a:pt x="3141172" y="6145858"/>
                </a:cubicBezTo>
                <a:cubicBezTo>
                  <a:pt x="3148098" y="6135572"/>
                  <a:pt x="3137571" y="6135687"/>
                  <a:pt x="3137870" y="6129623"/>
                </a:cubicBezTo>
                <a:cubicBezTo>
                  <a:pt x="3148503" y="6140041"/>
                  <a:pt x="3150603" y="6126669"/>
                  <a:pt x="3162010" y="6124559"/>
                </a:cubicBezTo>
                <a:cubicBezTo>
                  <a:pt x="3156517" y="6119748"/>
                  <a:pt x="3156901" y="6111338"/>
                  <a:pt x="3160157" y="6101813"/>
                </a:cubicBezTo>
                <a:cubicBezTo>
                  <a:pt x="3174835" y="6098765"/>
                  <a:pt x="3170645" y="6105017"/>
                  <a:pt x="3180474" y="6110790"/>
                </a:cubicBezTo>
                <a:cubicBezTo>
                  <a:pt x="3193145" y="6098275"/>
                  <a:pt x="3181746" y="6079892"/>
                  <a:pt x="3186381" y="6074790"/>
                </a:cubicBezTo>
                <a:cubicBezTo>
                  <a:pt x="3216695" y="6084847"/>
                  <a:pt x="3214173" y="6134737"/>
                  <a:pt x="3197519" y="6145492"/>
                </a:cubicBezTo>
                <a:cubicBezTo>
                  <a:pt x="3205953" y="6138255"/>
                  <a:pt x="3203563" y="6161985"/>
                  <a:pt x="3216035" y="6161776"/>
                </a:cubicBezTo>
                <a:close/>
                <a:moveTo>
                  <a:pt x="1209988" y="10705547"/>
                </a:moveTo>
                <a:cubicBezTo>
                  <a:pt x="1197425" y="10687612"/>
                  <a:pt x="1201165" y="10639252"/>
                  <a:pt x="1175508" y="10641252"/>
                </a:cubicBezTo>
                <a:cubicBezTo>
                  <a:pt x="1183157" y="10658445"/>
                  <a:pt x="1167610" y="10729215"/>
                  <a:pt x="1209988" y="10705547"/>
                </a:cubicBezTo>
                <a:close/>
                <a:moveTo>
                  <a:pt x="5323612" y="1399370"/>
                </a:moveTo>
                <a:cubicBezTo>
                  <a:pt x="5319489" y="1394693"/>
                  <a:pt x="5320979" y="1389165"/>
                  <a:pt x="5314558" y="1385376"/>
                </a:cubicBezTo>
                <a:cubicBezTo>
                  <a:pt x="5306213" y="1390254"/>
                  <a:pt x="5316814" y="1403980"/>
                  <a:pt x="5323612" y="1399370"/>
                </a:cubicBezTo>
                <a:close/>
                <a:moveTo>
                  <a:pt x="5518546" y="961042"/>
                </a:moveTo>
                <a:cubicBezTo>
                  <a:pt x="5522695" y="941783"/>
                  <a:pt x="5524013" y="923618"/>
                  <a:pt x="5512110" y="910324"/>
                </a:cubicBezTo>
                <a:cubicBezTo>
                  <a:pt x="5510668" y="928770"/>
                  <a:pt x="5502475" y="949589"/>
                  <a:pt x="5518546" y="961042"/>
                </a:cubicBezTo>
                <a:close/>
                <a:moveTo>
                  <a:pt x="5535006" y="923788"/>
                </a:moveTo>
                <a:cubicBezTo>
                  <a:pt x="5530375" y="916051"/>
                  <a:pt x="5534360" y="904754"/>
                  <a:pt x="5527303" y="897953"/>
                </a:cubicBezTo>
                <a:cubicBezTo>
                  <a:pt x="5516541" y="902573"/>
                  <a:pt x="5523453" y="934753"/>
                  <a:pt x="5535006" y="923788"/>
                </a:cubicBezTo>
                <a:close/>
                <a:moveTo>
                  <a:pt x="5563224" y="859924"/>
                </a:moveTo>
                <a:cubicBezTo>
                  <a:pt x="5557917" y="855236"/>
                  <a:pt x="5567448" y="845051"/>
                  <a:pt x="5554457" y="843328"/>
                </a:cubicBezTo>
                <a:cubicBezTo>
                  <a:pt x="5552824" y="849303"/>
                  <a:pt x="5560212" y="862946"/>
                  <a:pt x="5563224" y="859924"/>
                </a:cubicBezTo>
                <a:close/>
                <a:moveTo>
                  <a:pt x="4065268" y="4250865"/>
                </a:moveTo>
                <a:cubicBezTo>
                  <a:pt x="3957213" y="4274462"/>
                  <a:pt x="3835232" y="4291480"/>
                  <a:pt x="3714334" y="4313844"/>
                </a:cubicBezTo>
                <a:cubicBezTo>
                  <a:pt x="3679481" y="4320398"/>
                  <a:pt x="3644338" y="4326411"/>
                  <a:pt x="3613610" y="4338798"/>
                </a:cubicBezTo>
                <a:cubicBezTo>
                  <a:pt x="3599080" y="4329750"/>
                  <a:pt x="3586324" y="4338571"/>
                  <a:pt x="3566944" y="4340790"/>
                </a:cubicBezTo>
                <a:cubicBezTo>
                  <a:pt x="3564741" y="4303645"/>
                  <a:pt x="3566536" y="4272742"/>
                  <a:pt x="3552697" y="4245219"/>
                </a:cubicBezTo>
                <a:cubicBezTo>
                  <a:pt x="3566971" y="4224105"/>
                  <a:pt x="3546302" y="4174412"/>
                  <a:pt x="3546822" y="4135831"/>
                </a:cubicBezTo>
                <a:cubicBezTo>
                  <a:pt x="3532636" y="4136000"/>
                  <a:pt x="3534894" y="4119834"/>
                  <a:pt x="3548377" y="4118989"/>
                </a:cubicBezTo>
                <a:cubicBezTo>
                  <a:pt x="3533364" y="4050990"/>
                  <a:pt x="3533889" y="3981402"/>
                  <a:pt x="3524261" y="3907773"/>
                </a:cubicBezTo>
                <a:cubicBezTo>
                  <a:pt x="3517971" y="3860242"/>
                  <a:pt x="3516001" y="3814963"/>
                  <a:pt x="3513915" y="3758250"/>
                </a:cubicBezTo>
                <a:cubicBezTo>
                  <a:pt x="3510839" y="3669322"/>
                  <a:pt x="3506742" y="3546801"/>
                  <a:pt x="3494428" y="3439066"/>
                </a:cubicBezTo>
                <a:cubicBezTo>
                  <a:pt x="3564228" y="3430087"/>
                  <a:pt x="3587725" y="3501620"/>
                  <a:pt x="3617649" y="3552347"/>
                </a:cubicBezTo>
                <a:cubicBezTo>
                  <a:pt x="3678331" y="3654056"/>
                  <a:pt x="3744203" y="3753723"/>
                  <a:pt x="3805148" y="3848676"/>
                </a:cubicBezTo>
                <a:cubicBezTo>
                  <a:pt x="3893942" y="3987789"/>
                  <a:pt x="3984328" y="4105516"/>
                  <a:pt x="4074563" y="4216352"/>
                </a:cubicBezTo>
                <a:cubicBezTo>
                  <a:pt x="4072977" y="4231817"/>
                  <a:pt x="4054397" y="4232921"/>
                  <a:pt x="4065268" y="4250865"/>
                </a:cubicBezTo>
                <a:close/>
                <a:moveTo>
                  <a:pt x="3281700" y="6028245"/>
                </a:moveTo>
                <a:cubicBezTo>
                  <a:pt x="3278744" y="5982132"/>
                  <a:pt x="3276761" y="5935972"/>
                  <a:pt x="3241729" y="5908576"/>
                </a:cubicBezTo>
                <a:cubicBezTo>
                  <a:pt x="3241038" y="5943545"/>
                  <a:pt x="3259347" y="5967842"/>
                  <a:pt x="3271382" y="5995562"/>
                </a:cubicBezTo>
                <a:cubicBezTo>
                  <a:pt x="3264379" y="6012489"/>
                  <a:pt x="3275403" y="6018789"/>
                  <a:pt x="3281700" y="6028245"/>
                </a:cubicBezTo>
                <a:close/>
                <a:moveTo>
                  <a:pt x="4717817" y="2781873"/>
                </a:moveTo>
                <a:cubicBezTo>
                  <a:pt x="4695436" y="2703914"/>
                  <a:pt x="4657167" y="2616961"/>
                  <a:pt x="4580636" y="2574609"/>
                </a:cubicBezTo>
                <a:cubicBezTo>
                  <a:pt x="4430065" y="2490384"/>
                  <a:pt x="4312382" y="2507577"/>
                  <a:pt x="4199985" y="2537113"/>
                </a:cubicBezTo>
                <a:cubicBezTo>
                  <a:pt x="4189964" y="2539815"/>
                  <a:pt x="4173627" y="2533928"/>
                  <a:pt x="4170669" y="2547644"/>
                </a:cubicBezTo>
                <a:cubicBezTo>
                  <a:pt x="4268186" y="2539252"/>
                  <a:pt x="4361550" y="2545258"/>
                  <a:pt x="4458145" y="2599766"/>
                </a:cubicBezTo>
                <a:cubicBezTo>
                  <a:pt x="4495617" y="2620523"/>
                  <a:pt x="4539315" y="2653881"/>
                  <a:pt x="4567065" y="2682870"/>
                </a:cubicBezTo>
                <a:cubicBezTo>
                  <a:pt x="4583061" y="2699560"/>
                  <a:pt x="4588977" y="2723577"/>
                  <a:pt x="4608070" y="2734860"/>
                </a:cubicBezTo>
                <a:cubicBezTo>
                  <a:pt x="4639557" y="2753171"/>
                  <a:pt x="4700411" y="2750472"/>
                  <a:pt x="4714462" y="2788218"/>
                </a:cubicBezTo>
                <a:cubicBezTo>
                  <a:pt x="4715881" y="2785984"/>
                  <a:pt x="4716688" y="2783783"/>
                  <a:pt x="4717817" y="2781873"/>
                </a:cubicBezTo>
                <a:close/>
                <a:moveTo>
                  <a:pt x="3241247" y="6138119"/>
                </a:moveTo>
                <a:cubicBezTo>
                  <a:pt x="3247538" y="6118495"/>
                  <a:pt x="3243401" y="6105227"/>
                  <a:pt x="3229190" y="6097518"/>
                </a:cubicBezTo>
                <a:cubicBezTo>
                  <a:pt x="3224976" y="6115676"/>
                  <a:pt x="3228362" y="6129566"/>
                  <a:pt x="3241247" y="6138119"/>
                </a:cubicBezTo>
                <a:close/>
                <a:moveTo>
                  <a:pt x="1440778" y="10215495"/>
                </a:moveTo>
                <a:cubicBezTo>
                  <a:pt x="1437099" y="10211967"/>
                  <a:pt x="1437874" y="10203745"/>
                  <a:pt x="1430678" y="10208178"/>
                </a:cubicBezTo>
                <a:cubicBezTo>
                  <a:pt x="1434533" y="10211309"/>
                  <a:pt x="1434332" y="10219308"/>
                  <a:pt x="1440778" y="10215495"/>
                </a:cubicBezTo>
                <a:close/>
                <a:moveTo>
                  <a:pt x="3280167" y="6061888"/>
                </a:moveTo>
                <a:cubicBezTo>
                  <a:pt x="3273617" y="6059471"/>
                  <a:pt x="3280765" y="6049759"/>
                  <a:pt x="3272315" y="6048409"/>
                </a:cubicBezTo>
                <a:cubicBezTo>
                  <a:pt x="3266447" y="6056302"/>
                  <a:pt x="3274345" y="6070755"/>
                  <a:pt x="3280167" y="6061888"/>
                </a:cubicBezTo>
                <a:close/>
                <a:moveTo>
                  <a:pt x="5533130" y="964473"/>
                </a:moveTo>
                <a:lnTo>
                  <a:pt x="5527798" y="962117"/>
                </a:lnTo>
                <a:lnTo>
                  <a:pt x="5525570" y="967159"/>
                </a:lnTo>
                <a:lnTo>
                  <a:pt x="5530902" y="969514"/>
                </a:lnTo>
                <a:close/>
                <a:moveTo>
                  <a:pt x="5549803" y="931707"/>
                </a:moveTo>
                <a:cubicBezTo>
                  <a:pt x="5553674" y="919921"/>
                  <a:pt x="5551126" y="900779"/>
                  <a:pt x="5542669" y="892021"/>
                </a:cubicBezTo>
                <a:cubicBezTo>
                  <a:pt x="5535507" y="902917"/>
                  <a:pt x="5536451" y="928109"/>
                  <a:pt x="5543773" y="940384"/>
                </a:cubicBezTo>
                <a:cubicBezTo>
                  <a:pt x="5546509" y="938747"/>
                  <a:pt x="5548512" y="935635"/>
                  <a:pt x="5549803" y="931707"/>
                </a:cubicBezTo>
                <a:close/>
                <a:moveTo>
                  <a:pt x="5490977" y="1066706"/>
                </a:moveTo>
                <a:cubicBezTo>
                  <a:pt x="5491198" y="1057095"/>
                  <a:pt x="5498171" y="1045111"/>
                  <a:pt x="5487194" y="1039591"/>
                </a:cubicBezTo>
                <a:cubicBezTo>
                  <a:pt x="5478396" y="1045078"/>
                  <a:pt x="5482459" y="1060934"/>
                  <a:pt x="5490977" y="1066706"/>
                </a:cubicBezTo>
                <a:close/>
                <a:moveTo>
                  <a:pt x="3259098" y="6127893"/>
                </a:moveTo>
                <a:cubicBezTo>
                  <a:pt x="3260332" y="6100315"/>
                  <a:pt x="3250564" y="6079315"/>
                  <a:pt x="3244199" y="6056006"/>
                </a:cubicBezTo>
                <a:cubicBezTo>
                  <a:pt x="3249179" y="6045813"/>
                  <a:pt x="3260946" y="6047199"/>
                  <a:pt x="3262111" y="6030553"/>
                </a:cubicBezTo>
                <a:cubicBezTo>
                  <a:pt x="3252820" y="5978304"/>
                  <a:pt x="3249803" y="5922630"/>
                  <a:pt x="3209583" y="5888653"/>
                </a:cubicBezTo>
                <a:cubicBezTo>
                  <a:pt x="3215573" y="5924667"/>
                  <a:pt x="3235614" y="5952588"/>
                  <a:pt x="3238777" y="5990689"/>
                </a:cubicBezTo>
                <a:cubicBezTo>
                  <a:pt x="3237467" y="6000121"/>
                  <a:pt x="3224489" y="5989620"/>
                  <a:pt x="3224466" y="6001527"/>
                </a:cubicBezTo>
                <a:cubicBezTo>
                  <a:pt x="3237366" y="6043453"/>
                  <a:pt x="3235771" y="6092323"/>
                  <a:pt x="3259098" y="6127893"/>
                </a:cubicBezTo>
                <a:close/>
                <a:moveTo>
                  <a:pt x="1420227" y="10291105"/>
                </a:moveTo>
                <a:cubicBezTo>
                  <a:pt x="1416936" y="10283465"/>
                  <a:pt x="1430837" y="10272479"/>
                  <a:pt x="1413577" y="10266281"/>
                </a:cubicBezTo>
                <a:cubicBezTo>
                  <a:pt x="1397730" y="10277358"/>
                  <a:pt x="1408845" y="10301777"/>
                  <a:pt x="1420227" y="10291105"/>
                </a:cubicBezTo>
                <a:close/>
                <a:moveTo>
                  <a:pt x="5517472" y="1021164"/>
                </a:moveTo>
                <a:cubicBezTo>
                  <a:pt x="5525096" y="1008463"/>
                  <a:pt x="5517189" y="998273"/>
                  <a:pt x="5514318" y="1007049"/>
                </a:cubicBezTo>
                <a:cubicBezTo>
                  <a:pt x="5509488" y="995206"/>
                  <a:pt x="5514341" y="993332"/>
                  <a:pt x="5513060" y="981049"/>
                </a:cubicBezTo>
                <a:cubicBezTo>
                  <a:pt x="5504294" y="975837"/>
                  <a:pt x="5497816" y="975318"/>
                  <a:pt x="5490619" y="974147"/>
                </a:cubicBezTo>
                <a:cubicBezTo>
                  <a:pt x="5485447" y="994962"/>
                  <a:pt x="5480059" y="1005638"/>
                  <a:pt x="5491442" y="1022385"/>
                </a:cubicBezTo>
                <a:cubicBezTo>
                  <a:pt x="5500023" y="1006759"/>
                  <a:pt x="5495655" y="993111"/>
                  <a:pt x="5502570" y="982775"/>
                </a:cubicBezTo>
                <a:cubicBezTo>
                  <a:pt x="5505138" y="987592"/>
                  <a:pt x="5503661" y="993970"/>
                  <a:pt x="5500848" y="1001097"/>
                </a:cubicBezTo>
                <a:cubicBezTo>
                  <a:pt x="5511768" y="1008265"/>
                  <a:pt x="5500954" y="994783"/>
                  <a:pt x="5508812" y="998255"/>
                </a:cubicBezTo>
                <a:cubicBezTo>
                  <a:pt x="5511355" y="1005405"/>
                  <a:pt x="5514079" y="1010626"/>
                  <a:pt x="5505521" y="1012536"/>
                </a:cubicBezTo>
                <a:cubicBezTo>
                  <a:pt x="5512470" y="1014267"/>
                  <a:pt x="5509309" y="1019901"/>
                  <a:pt x="5517472" y="1021164"/>
                </a:cubicBezTo>
                <a:close/>
                <a:moveTo>
                  <a:pt x="5345662" y="1411968"/>
                </a:moveTo>
                <a:cubicBezTo>
                  <a:pt x="5342781" y="1408791"/>
                  <a:pt x="5343567" y="1404856"/>
                  <a:pt x="5337592" y="1402216"/>
                </a:cubicBezTo>
                <a:cubicBezTo>
                  <a:pt x="5328227" y="1406168"/>
                  <a:pt x="5343376" y="1417143"/>
                  <a:pt x="5345662" y="1411968"/>
                </a:cubicBezTo>
                <a:close/>
                <a:moveTo>
                  <a:pt x="1440511" y="10250585"/>
                </a:moveTo>
                <a:cubicBezTo>
                  <a:pt x="1433645" y="10245648"/>
                  <a:pt x="1443045" y="10238384"/>
                  <a:pt x="1431937" y="10234427"/>
                </a:cubicBezTo>
                <a:cubicBezTo>
                  <a:pt x="1424751" y="10243146"/>
                  <a:pt x="1429481" y="10260461"/>
                  <a:pt x="1440511" y="10250585"/>
                </a:cubicBezTo>
                <a:close/>
                <a:moveTo>
                  <a:pt x="5148638" y="1879405"/>
                </a:moveTo>
                <a:cubicBezTo>
                  <a:pt x="5122809" y="1903467"/>
                  <a:pt x="5092865" y="1916110"/>
                  <a:pt x="5066359" y="1936725"/>
                </a:cubicBezTo>
                <a:cubicBezTo>
                  <a:pt x="5045256" y="1929631"/>
                  <a:pt x="5054569" y="1920426"/>
                  <a:pt x="5055084" y="1909037"/>
                </a:cubicBezTo>
                <a:cubicBezTo>
                  <a:pt x="5027544" y="1909812"/>
                  <a:pt x="5009416" y="1934125"/>
                  <a:pt x="4986079" y="1945088"/>
                </a:cubicBezTo>
                <a:cubicBezTo>
                  <a:pt x="4967221" y="1953907"/>
                  <a:pt x="4942290" y="1957034"/>
                  <a:pt x="4916940" y="1961674"/>
                </a:cubicBezTo>
                <a:cubicBezTo>
                  <a:pt x="4843963" y="1975818"/>
                  <a:pt x="4759097" y="1983539"/>
                  <a:pt x="4652661" y="1922366"/>
                </a:cubicBezTo>
                <a:cubicBezTo>
                  <a:pt x="4648209" y="1919881"/>
                  <a:pt x="4641148" y="1915043"/>
                  <a:pt x="4637969" y="1912032"/>
                </a:cubicBezTo>
                <a:cubicBezTo>
                  <a:pt x="4569928" y="1857978"/>
                  <a:pt x="4498297" y="1772471"/>
                  <a:pt x="4482432" y="1680213"/>
                </a:cubicBezTo>
                <a:cubicBezTo>
                  <a:pt x="4471084" y="1615153"/>
                  <a:pt x="4480651" y="1546982"/>
                  <a:pt x="4523234" y="1466390"/>
                </a:cubicBezTo>
                <a:cubicBezTo>
                  <a:pt x="4443298" y="1414558"/>
                  <a:pt x="4413195" y="1570175"/>
                  <a:pt x="4359326" y="1589107"/>
                </a:cubicBezTo>
                <a:cubicBezTo>
                  <a:pt x="4333605" y="1637265"/>
                  <a:pt x="4307118" y="1683204"/>
                  <a:pt x="4265439" y="1691598"/>
                </a:cubicBezTo>
                <a:cubicBezTo>
                  <a:pt x="4287386" y="1665709"/>
                  <a:pt x="4263601" y="1640199"/>
                  <a:pt x="4265121" y="1610663"/>
                </a:cubicBezTo>
                <a:cubicBezTo>
                  <a:pt x="4265896" y="1604234"/>
                  <a:pt x="4273517" y="1597068"/>
                  <a:pt x="4275128" y="1587612"/>
                </a:cubicBezTo>
                <a:cubicBezTo>
                  <a:pt x="4279961" y="1559243"/>
                  <a:pt x="4276886" y="1516402"/>
                  <a:pt x="4292198" y="1475517"/>
                </a:cubicBezTo>
                <a:cubicBezTo>
                  <a:pt x="4297193" y="1461983"/>
                  <a:pt x="4304644" y="1448629"/>
                  <a:pt x="4310102" y="1432967"/>
                </a:cubicBezTo>
                <a:cubicBezTo>
                  <a:pt x="4326758" y="1386312"/>
                  <a:pt x="4361268" y="1348986"/>
                  <a:pt x="4384967" y="1303152"/>
                </a:cubicBezTo>
                <a:cubicBezTo>
                  <a:pt x="4389321" y="1294204"/>
                  <a:pt x="4389552" y="1282485"/>
                  <a:pt x="4393994" y="1272309"/>
                </a:cubicBezTo>
                <a:cubicBezTo>
                  <a:pt x="4423373" y="1207742"/>
                  <a:pt x="4472796" y="1156369"/>
                  <a:pt x="4517129" y="1128404"/>
                </a:cubicBezTo>
                <a:cubicBezTo>
                  <a:pt x="4531786" y="1152015"/>
                  <a:pt x="4522911" y="1185031"/>
                  <a:pt x="4519262" y="1214103"/>
                </a:cubicBezTo>
                <a:cubicBezTo>
                  <a:pt x="4510265" y="1282933"/>
                  <a:pt x="4483709" y="1355426"/>
                  <a:pt x="4490321" y="1417672"/>
                </a:cubicBezTo>
                <a:cubicBezTo>
                  <a:pt x="4512822" y="1431045"/>
                  <a:pt x="4527158" y="1424985"/>
                  <a:pt x="4548083" y="1434538"/>
                </a:cubicBezTo>
                <a:cubicBezTo>
                  <a:pt x="4560119" y="1400517"/>
                  <a:pt x="4581480" y="1391262"/>
                  <a:pt x="4598681" y="1371206"/>
                </a:cubicBezTo>
                <a:cubicBezTo>
                  <a:pt x="4599374" y="1357359"/>
                  <a:pt x="4582902" y="1350293"/>
                  <a:pt x="4577843" y="1339116"/>
                </a:cubicBezTo>
                <a:cubicBezTo>
                  <a:pt x="4587156" y="1329911"/>
                  <a:pt x="4597083" y="1320752"/>
                  <a:pt x="4608107" y="1313525"/>
                </a:cubicBezTo>
                <a:cubicBezTo>
                  <a:pt x="4623690" y="1332879"/>
                  <a:pt x="4637261" y="1345911"/>
                  <a:pt x="4653530" y="1360066"/>
                </a:cubicBezTo>
                <a:cubicBezTo>
                  <a:pt x="4678673" y="1319896"/>
                  <a:pt x="4720869" y="1321423"/>
                  <a:pt x="4750981" y="1293658"/>
                </a:cubicBezTo>
                <a:cubicBezTo>
                  <a:pt x="4768220" y="1302943"/>
                  <a:pt x="4776527" y="1290576"/>
                  <a:pt x="4788556" y="1286511"/>
                </a:cubicBezTo>
                <a:cubicBezTo>
                  <a:pt x="4846736" y="1280554"/>
                  <a:pt x="4899751" y="1281942"/>
                  <a:pt x="4978119" y="1321307"/>
                </a:cubicBezTo>
                <a:cubicBezTo>
                  <a:pt x="5116958" y="1391323"/>
                  <a:pt x="5188238" y="1545672"/>
                  <a:pt x="5163859" y="1681941"/>
                </a:cubicBezTo>
                <a:cubicBezTo>
                  <a:pt x="5159934" y="1702037"/>
                  <a:pt x="5151540" y="1736941"/>
                  <a:pt x="5137811" y="1751692"/>
                </a:cubicBezTo>
                <a:cubicBezTo>
                  <a:pt x="5120743" y="1769905"/>
                  <a:pt x="5105903" y="1821325"/>
                  <a:pt x="5078987" y="1834807"/>
                </a:cubicBezTo>
                <a:cubicBezTo>
                  <a:pt x="5079203" y="1861690"/>
                  <a:pt x="5142841" y="1861380"/>
                  <a:pt x="5148638" y="1879405"/>
                </a:cubicBezTo>
                <a:close/>
                <a:moveTo>
                  <a:pt x="4642873" y="3030345"/>
                </a:moveTo>
                <a:cubicBezTo>
                  <a:pt x="4648133" y="3015040"/>
                  <a:pt x="4648832" y="2999443"/>
                  <a:pt x="4643736" y="2984933"/>
                </a:cubicBezTo>
                <a:cubicBezTo>
                  <a:pt x="4636466" y="2964378"/>
                  <a:pt x="4614924" y="2959082"/>
                  <a:pt x="4612535" y="2937646"/>
                </a:cubicBezTo>
                <a:cubicBezTo>
                  <a:pt x="4650860" y="2917073"/>
                  <a:pt x="4695774" y="2915860"/>
                  <a:pt x="4717874" y="2851498"/>
                </a:cubicBezTo>
                <a:cubicBezTo>
                  <a:pt x="4717386" y="2773887"/>
                  <a:pt x="4610759" y="2739027"/>
                  <a:pt x="4548857" y="2756571"/>
                </a:cubicBezTo>
                <a:cubicBezTo>
                  <a:pt x="4537317" y="2759664"/>
                  <a:pt x="4528374" y="2770934"/>
                  <a:pt x="4520005" y="2775703"/>
                </a:cubicBezTo>
                <a:cubicBezTo>
                  <a:pt x="4513704" y="2778819"/>
                  <a:pt x="4506523" y="2777053"/>
                  <a:pt x="4501417" y="2779488"/>
                </a:cubicBezTo>
                <a:cubicBezTo>
                  <a:pt x="4471718" y="2794353"/>
                  <a:pt x="4448345" y="2823662"/>
                  <a:pt x="4421188" y="2828531"/>
                </a:cubicBezTo>
                <a:cubicBezTo>
                  <a:pt x="4439388" y="2874676"/>
                  <a:pt x="4431566" y="2952432"/>
                  <a:pt x="4466137" y="3005081"/>
                </a:cubicBezTo>
                <a:cubicBezTo>
                  <a:pt x="4495329" y="3049395"/>
                  <a:pt x="4569278" y="3095278"/>
                  <a:pt x="4614651" y="3074013"/>
                </a:cubicBezTo>
                <a:cubicBezTo>
                  <a:pt x="4627795" y="3060666"/>
                  <a:pt x="4637614" y="3045651"/>
                  <a:pt x="4642873" y="3030345"/>
                </a:cubicBezTo>
                <a:close/>
                <a:moveTo>
                  <a:pt x="3309294" y="6050924"/>
                </a:moveTo>
                <a:cubicBezTo>
                  <a:pt x="3312681" y="6040027"/>
                  <a:pt x="3310942" y="6032109"/>
                  <a:pt x="3304652" y="6026947"/>
                </a:cubicBezTo>
                <a:cubicBezTo>
                  <a:pt x="3303511" y="6031685"/>
                  <a:pt x="3297313" y="6028470"/>
                  <a:pt x="3295727" y="6032060"/>
                </a:cubicBezTo>
                <a:cubicBezTo>
                  <a:pt x="3303342" y="6036377"/>
                  <a:pt x="3293505" y="6051098"/>
                  <a:pt x="3309294" y="6050924"/>
                </a:cubicBezTo>
                <a:close/>
                <a:moveTo>
                  <a:pt x="1466193" y="10229103"/>
                </a:moveTo>
                <a:cubicBezTo>
                  <a:pt x="1461401" y="10222705"/>
                  <a:pt x="1463020" y="10215807"/>
                  <a:pt x="1454959" y="10210343"/>
                </a:cubicBezTo>
                <a:cubicBezTo>
                  <a:pt x="1446309" y="10216987"/>
                  <a:pt x="1458468" y="10234730"/>
                  <a:pt x="1466193" y="10229103"/>
                </a:cubicBezTo>
                <a:close/>
                <a:moveTo>
                  <a:pt x="3285475" y="6112377"/>
                </a:moveTo>
                <a:cubicBezTo>
                  <a:pt x="3281269" y="6110042"/>
                  <a:pt x="3279890" y="6105619"/>
                  <a:pt x="3272635" y="6104797"/>
                </a:cubicBezTo>
                <a:cubicBezTo>
                  <a:pt x="3267877" y="6115565"/>
                  <a:pt x="3272796" y="6120598"/>
                  <a:pt x="3278288" y="6125409"/>
                </a:cubicBezTo>
                <a:cubicBezTo>
                  <a:pt x="3279338" y="6118722"/>
                  <a:pt x="3284425" y="6119063"/>
                  <a:pt x="3285475" y="6112377"/>
                </a:cubicBezTo>
                <a:close/>
                <a:moveTo>
                  <a:pt x="5505250" y="1092096"/>
                </a:moveTo>
                <a:cubicBezTo>
                  <a:pt x="5500289" y="1088900"/>
                  <a:pt x="5503417" y="1082581"/>
                  <a:pt x="5498175" y="1079261"/>
                </a:cubicBezTo>
                <a:cubicBezTo>
                  <a:pt x="5494330" y="1084927"/>
                  <a:pt x="5499754" y="1097702"/>
                  <a:pt x="5505250" y="1092096"/>
                </a:cubicBezTo>
                <a:close/>
                <a:moveTo>
                  <a:pt x="5552279" y="985656"/>
                </a:moveTo>
                <a:lnTo>
                  <a:pt x="5552117" y="983746"/>
                </a:lnTo>
                <a:lnTo>
                  <a:pt x="5549734" y="955739"/>
                </a:lnTo>
                <a:cubicBezTo>
                  <a:pt x="5546970" y="958201"/>
                  <a:pt x="5545640" y="964057"/>
                  <a:pt x="5545984" y="970110"/>
                </a:cubicBezTo>
                <a:lnTo>
                  <a:pt x="5551404" y="983493"/>
                </a:lnTo>
                <a:close/>
                <a:moveTo>
                  <a:pt x="5511696" y="1091931"/>
                </a:moveTo>
                <a:cubicBezTo>
                  <a:pt x="5519493" y="1074284"/>
                  <a:pt x="5506790" y="1064319"/>
                  <a:pt x="5504601" y="1050295"/>
                </a:cubicBezTo>
                <a:cubicBezTo>
                  <a:pt x="5494137" y="1061072"/>
                  <a:pt x="5503351" y="1081213"/>
                  <a:pt x="5511696" y="1091931"/>
                </a:cubicBezTo>
                <a:close/>
                <a:moveTo>
                  <a:pt x="1304798" y="10623596"/>
                </a:moveTo>
                <a:cubicBezTo>
                  <a:pt x="1292291" y="10610926"/>
                  <a:pt x="1306806" y="10592094"/>
                  <a:pt x="1280591" y="10582416"/>
                </a:cubicBezTo>
                <a:cubicBezTo>
                  <a:pt x="1264389" y="10598597"/>
                  <a:pt x="1293619" y="10630565"/>
                  <a:pt x="1304798" y="10623596"/>
                </a:cubicBezTo>
                <a:close/>
                <a:moveTo>
                  <a:pt x="5372178" y="1424159"/>
                </a:moveTo>
                <a:cubicBezTo>
                  <a:pt x="5370537" y="1422483"/>
                  <a:pt x="5369518" y="1421557"/>
                  <a:pt x="5371370" y="1419520"/>
                </a:cubicBezTo>
                <a:cubicBezTo>
                  <a:pt x="5369555" y="1418242"/>
                  <a:pt x="5368137" y="1417139"/>
                  <a:pt x="5366497" y="1415463"/>
                </a:cubicBezTo>
                <a:cubicBezTo>
                  <a:pt x="5357707" y="1419193"/>
                  <a:pt x="5369316" y="1429557"/>
                  <a:pt x="5372178" y="1424159"/>
                </a:cubicBezTo>
                <a:close/>
                <a:moveTo>
                  <a:pt x="3294200" y="6128328"/>
                </a:moveTo>
                <a:cubicBezTo>
                  <a:pt x="3282597" y="6148524"/>
                  <a:pt x="3267704" y="6167684"/>
                  <a:pt x="3248578" y="6181875"/>
                </a:cubicBezTo>
                <a:cubicBezTo>
                  <a:pt x="3229142" y="6195691"/>
                  <a:pt x="3209108" y="6196849"/>
                  <a:pt x="3186538" y="6214524"/>
                </a:cubicBezTo>
                <a:cubicBezTo>
                  <a:pt x="3146464" y="6212547"/>
                  <a:pt x="3114724" y="6221880"/>
                  <a:pt x="3073623" y="6214683"/>
                </a:cubicBezTo>
                <a:cubicBezTo>
                  <a:pt x="2997703" y="6201159"/>
                  <a:pt x="2912629" y="6163093"/>
                  <a:pt x="2868197" y="6122487"/>
                </a:cubicBezTo>
                <a:cubicBezTo>
                  <a:pt x="2830850" y="6087396"/>
                  <a:pt x="2816043" y="6042243"/>
                  <a:pt x="2785246" y="6009568"/>
                </a:cubicBezTo>
                <a:cubicBezTo>
                  <a:pt x="2780008" y="5972933"/>
                  <a:pt x="2757669" y="5945903"/>
                  <a:pt x="2760030" y="5904999"/>
                </a:cubicBezTo>
                <a:cubicBezTo>
                  <a:pt x="2737391" y="5908820"/>
                  <a:pt x="2715151" y="5912817"/>
                  <a:pt x="2684883" y="5903733"/>
                </a:cubicBezTo>
                <a:cubicBezTo>
                  <a:pt x="2677966" y="5893526"/>
                  <a:pt x="2694850" y="5887640"/>
                  <a:pt x="2688155" y="5878008"/>
                </a:cubicBezTo>
                <a:cubicBezTo>
                  <a:pt x="2645805" y="5865017"/>
                  <a:pt x="2612734" y="5846114"/>
                  <a:pt x="2581033" y="5827340"/>
                </a:cubicBezTo>
                <a:cubicBezTo>
                  <a:pt x="2560823" y="5828898"/>
                  <a:pt x="2552013" y="5848838"/>
                  <a:pt x="2531856" y="5855663"/>
                </a:cubicBezTo>
                <a:cubicBezTo>
                  <a:pt x="2455828" y="5881177"/>
                  <a:pt x="2342677" y="5822602"/>
                  <a:pt x="2314142" y="5767570"/>
                </a:cubicBezTo>
                <a:cubicBezTo>
                  <a:pt x="2156350" y="5725974"/>
                  <a:pt x="2216117" y="5558377"/>
                  <a:pt x="2118503" y="5481880"/>
                </a:cubicBezTo>
                <a:cubicBezTo>
                  <a:pt x="2099710" y="5484540"/>
                  <a:pt x="2076337" y="5472782"/>
                  <a:pt x="2071932" y="5457966"/>
                </a:cubicBezTo>
                <a:cubicBezTo>
                  <a:pt x="2073733" y="5450658"/>
                  <a:pt x="2075756" y="5443926"/>
                  <a:pt x="2077955" y="5436793"/>
                </a:cubicBezTo>
                <a:cubicBezTo>
                  <a:pt x="2119216" y="5435005"/>
                  <a:pt x="2146389" y="5469414"/>
                  <a:pt x="2160761" y="5492925"/>
                </a:cubicBezTo>
                <a:cubicBezTo>
                  <a:pt x="2176373" y="5517936"/>
                  <a:pt x="2187090" y="5550795"/>
                  <a:pt x="2197715" y="5581706"/>
                </a:cubicBezTo>
                <a:cubicBezTo>
                  <a:pt x="2217724" y="5642028"/>
                  <a:pt x="2222096" y="5714030"/>
                  <a:pt x="2298437" y="5740611"/>
                </a:cubicBezTo>
                <a:cubicBezTo>
                  <a:pt x="2305264" y="5724084"/>
                  <a:pt x="2282266" y="5699622"/>
                  <a:pt x="2301327" y="5673724"/>
                </a:cubicBezTo>
                <a:cubicBezTo>
                  <a:pt x="2315868" y="5667755"/>
                  <a:pt x="2333381" y="5666913"/>
                  <a:pt x="2349032" y="5663818"/>
                </a:cubicBezTo>
                <a:cubicBezTo>
                  <a:pt x="2401119" y="5680636"/>
                  <a:pt x="2386231" y="5766055"/>
                  <a:pt x="2333730" y="5765262"/>
                </a:cubicBezTo>
                <a:cubicBezTo>
                  <a:pt x="2365277" y="5822101"/>
                  <a:pt x="2509057" y="5868469"/>
                  <a:pt x="2554779" y="5812404"/>
                </a:cubicBezTo>
                <a:cubicBezTo>
                  <a:pt x="2543947" y="5789504"/>
                  <a:pt x="2519019" y="5773723"/>
                  <a:pt x="2529216" y="5737712"/>
                </a:cubicBezTo>
                <a:cubicBezTo>
                  <a:pt x="2544623" y="5721162"/>
                  <a:pt x="2581533" y="5734611"/>
                  <a:pt x="2593637" y="5751399"/>
                </a:cubicBezTo>
                <a:cubicBezTo>
                  <a:pt x="2597690" y="5767013"/>
                  <a:pt x="2592816" y="5787740"/>
                  <a:pt x="2585469" y="5809757"/>
                </a:cubicBezTo>
                <a:cubicBezTo>
                  <a:pt x="2619514" y="5828613"/>
                  <a:pt x="2656033" y="5846179"/>
                  <a:pt x="2700727" y="5859253"/>
                </a:cubicBezTo>
                <a:cubicBezTo>
                  <a:pt x="2716900" y="5850669"/>
                  <a:pt x="2719720" y="5819501"/>
                  <a:pt x="2735938" y="5811890"/>
                </a:cubicBezTo>
                <a:cubicBezTo>
                  <a:pt x="2756094" y="5805066"/>
                  <a:pt x="2758706" y="5831484"/>
                  <a:pt x="2774372" y="5836976"/>
                </a:cubicBezTo>
                <a:cubicBezTo>
                  <a:pt x="2850578" y="5761489"/>
                  <a:pt x="3014140" y="5764164"/>
                  <a:pt x="3151416" y="5809088"/>
                </a:cubicBezTo>
                <a:cubicBezTo>
                  <a:pt x="3217177" y="5830518"/>
                  <a:pt x="3296505" y="5895599"/>
                  <a:pt x="3316069" y="5954770"/>
                </a:cubicBezTo>
                <a:cubicBezTo>
                  <a:pt x="3327138" y="5986831"/>
                  <a:pt x="3331067" y="6032898"/>
                  <a:pt x="3320073" y="6068557"/>
                </a:cubicBezTo>
                <a:cubicBezTo>
                  <a:pt x="3314113" y="6086897"/>
                  <a:pt x="3305801" y="6108130"/>
                  <a:pt x="3294200" y="6128328"/>
                </a:cubicBezTo>
                <a:close/>
                <a:moveTo>
                  <a:pt x="4654091" y="3055820"/>
                </a:moveTo>
                <a:cubicBezTo>
                  <a:pt x="4647617" y="3068328"/>
                  <a:pt x="4638491" y="3080494"/>
                  <a:pt x="4626703" y="3091842"/>
                </a:cubicBezTo>
                <a:cubicBezTo>
                  <a:pt x="4547721" y="3129726"/>
                  <a:pt x="4446350" y="3032346"/>
                  <a:pt x="4427089" y="2966540"/>
                </a:cubicBezTo>
                <a:cubicBezTo>
                  <a:pt x="4412443" y="2917736"/>
                  <a:pt x="4424654" y="2858534"/>
                  <a:pt x="4388270" y="2829399"/>
                </a:cubicBezTo>
                <a:cubicBezTo>
                  <a:pt x="4391592" y="2822440"/>
                  <a:pt x="4394332" y="2816129"/>
                  <a:pt x="4397654" y="2809171"/>
                </a:cubicBezTo>
                <a:cubicBezTo>
                  <a:pt x="4361975" y="2724541"/>
                  <a:pt x="4277777" y="2654262"/>
                  <a:pt x="4162449" y="2618028"/>
                </a:cubicBezTo>
                <a:cubicBezTo>
                  <a:pt x="4128903" y="2607224"/>
                  <a:pt x="4089966" y="2605031"/>
                  <a:pt x="4055555" y="2601052"/>
                </a:cubicBezTo>
                <a:cubicBezTo>
                  <a:pt x="4019267" y="2596559"/>
                  <a:pt x="3976587" y="2599191"/>
                  <a:pt x="3953336" y="2573654"/>
                </a:cubicBezTo>
                <a:cubicBezTo>
                  <a:pt x="3990149" y="2559326"/>
                  <a:pt x="4034025" y="2556012"/>
                  <a:pt x="4080676" y="2547001"/>
                </a:cubicBezTo>
                <a:cubicBezTo>
                  <a:pt x="4195894" y="2524088"/>
                  <a:pt x="4332959" y="2466405"/>
                  <a:pt x="4468792" y="2505835"/>
                </a:cubicBezTo>
                <a:cubicBezTo>
                  <a:pt x="4619990" y="2550283"/>
                  <a:pt x="4692406" y="2636300"/>
                  <a:pt x="4728414" y="2749871"/>
                </a:cubicBezTo>
                <a:cubicBezTo>
                  <a:pt x="4741302" y="2788913"/>
                  <a:pt x="4754106" y="2837817"/>
                  <a:pt x="4720866" y="2889846"/>
                </a:cubicBezTo>
                <a:cubicBezTo>
                  <a:pt x="4701245" y="2920183"/>
                  <a:pt x="4670957" y="2929843"/>
                  <a:pt x="4641068" y="2946875"/>
                </a:cubicBezTo>
                <a:cubicBezTo>
                  <a:pt x="4669071" y="2977699"/>
                  <a:pt x="4673513" y="3018298"/>
                  <a:pt x="4654091" y="3055820"/>
                </a:cubicBezTo>
                <a:close/>
                <a:moveTo>
                  <a:pt x="5569513" y="989922"/>
                </a:moveTo>
                <a:cubicBezTo>
                  <a:pt x="5563228" y="959358"/>
                  <a:pt x="5571221" y="923050"/>
                  <a:pt x="5557253" y="895452"/>
                </a:cubicBezTo>
                <a:cubicBezTo>
                  <a:pt x="5554734" y="912919"/>
                  <a:pt x="5555318" y="929247"/>
                  <a:pt x="5556847" y="945239"/>
                </a:cubicBezTo>
                <a:lnTo>
                  <a:pt x="5561455" y="987062"/>
                </a:lnTo>
                <a:lnTo>
                  <a:pt x="5562110" y="993012"/>
                </a:lnTo>
                <a:cubicBezTo>
                  <a:pt x="5565321" y="994096"/>
                  <a:pt x="5568655" y="994900"/>
                  <a:pt x="5569513" y="989922"/>
                </a:cubicBezTo>
                <a:close/>
                <a:moveTo>
                  <a:pt x="5038634" y="2210981"/>
                </a:moveTo>
                <a:cubicBezTo>
                  <a:pt x="5010250" y="2190139"/>
                  <a:pt x="4981661" y="2175774"/>
                  <a:pt x="4953952" y="2178041"/>
                </a:cubicBezTo>
                <a:cubicBezTo>
                  <a:pt x="4982336" y="2198883"/>
                  <a:pt x="5010514" y="2206781"/>
                  <a:pt x="5038634" y="2210981"/>
                </a:cubicBezTo>
                <a:close/>
                <a:moveTo>
                  <a:pt x="5542255" y="1073628"/>
                </a:moveTo>
                <a:cubicBezTo>
                  <a:pt x="5545239" y="1050173"/>
                  <a:pt x="5551862" y="1013929"/>
                  <a:pt x="5537542" y="1004588"/>
                </a:cubicBezTo>
                <a:cubicBezTo>
                  <a:pt x="5541190" y="1006200"/>
                  <a:pt x="5537691" y="1013359"/>
                  <a:pt x="5534076" y="1012431"/>
                </a:cubicBezTo>
                <a:cubicBezTo>
                  <a:pt x="5535783" y="999459"/>
                  <a:pt x="5542062" y="984489"/>
                  <a:pt x="5530952" y="976232"/>
                </a:cubicBezTo>
                <a:cubicBezTo>
                  <a:pt x="5514466" y="1004436"/>
                  <a:pt x="5544783" y="1032227"/>
                  <a:pt x="5532829" y="1066115"/>
                </a:cubicBezTo>
                <a:cubicBezTo>
                  <a:pt x="5537442" y="1067819"/>
                  <a:pt x="5540719" y="1070271"/>
                  <a:pt x="5542255" y="1073628"/>
                </a:cubicBezTo>
                <a:close/>
                <a:moveTo>
                  <a:pt x="5653022" y="822934"/>
                </a:moveTo>
                <a:cubicBezTo>
                  <a:pt x="5647220" y="819366"/>
                  <a:pt x="5642549" y="819311"/>
                  <a:pt x="5640007" y="823545"/>
                </a:cubicBezTo>
                <a:cubicBezTo>
                  <a:pt x="5645306" y="825216"/>
                  <a:pt x="5644539" y="829230"/>
                  <a:pt x="5649433" y="831057"/>
                </a:cubicBezTo>
                <a:close/>
                <a:moveTo>
                  <a:pt x="5529888" y="1116039"/>
                </a:moveTo>
                <a:cubicBezTo>
                  <a:pt x="5526727" y="1110290"/>
                  <a:pt x="5518926" y="1093786"/>
                  <a:pt x="5509799" y="1103815"/>
                </a:cubicBezTo>
                <a:cubicBezTo>
                  <a:pt x="5515230" y="1108223"/>
                  <a:pt x="5522907" y="1125007"/>
                  <a:pt x="5529888" y="1116039"/>
                </a:cubicBezTo>
                <a:close/>
                <a:moveTo>
                  <a:pt x="5026699" y="2255243"/>
                </a:moveTo>
                <a:cubicBezTo>
                  <a:pt x="4998550" y="2249194"/>
                  <a:pt x="4970400" y="2223725"/>
                  <a:pt x="4942213" y="2234632"/>
                </a:cubicBezTo>
                <a:cubicBezTo>
                  <a:pt x="4968621" y="2247489"/>
                  <a:pt x="5011504" y="2269036"/>
                  <a:pt x="5026699" y="2255243"/>
                </a:cubicBezTo>
                <a:close/>
                <a:moveTo>
                  <a:pt x="5772251" y="572578"/>
                </a:moveTo>
                <a:cubicBezTo>
                  <a:pt x="5760196" y="561066"/>
                  <a:pt x="5753947" y="536415"/>
                  <a:pt x="5734882" y="533225"/>
                </a:cubicBezTo>
                <a:cubicBezTo>
                  <a:pt x="5745038" y="545802"/>
                  <a:pt x="5751566" y="576287"/>
                  <a:pt x="5772251" y="572578"/>
                </a:cubicBezTo>
                <a:close/>
                <a:moveTo>
                  <a:pt x="5564936" y="1050809"/>
                </a:moveTo>
                <a:cubicBezTo>
                  <a:pt x="5566455" y="1049649"/>
                  <a:pt x="5566751" y="1047793"/>
                  <a:pt x="5564345" y="1044888"/>
                </a:cubicBezTo>
                <a:cubicBezTo>
                  <a:pt x="5562736" y="1048529"/>
                  <a:pt x="5558741" y="1045425"/>
                  <a:pt x="5556538" y="1048134"/>
                </a:cubicBezTo>
                <a:cubicBezTo>
                  <a:pt x="5558222" y="1048878"/>
                  <a:pt x="5559782" y="1049902"/>
                  <a:pt x="5558230" y="1051895"/>
                </a:cubicBezTo>
                <a:cubicBezTo>
                  <a:pt x="5544822" y="1051495"/>
                  <a:pt x="5560380" y="1054289"/>
                  <a:pt x="5564936" y="1050809"/>
                </a:cubicBezTo>
                <a:close/>
                <a:moveTo>
                  <a:pt x="5403918" y="1439611"/>
                </a:moveTo>
                <a:cubicBezTo>
                  <a:pt x="5402796" y="1432453"/>
                  <a:pt x="5392614" y="1427478"/>
                  <a:pt x="5386917" y="1430672"/>
                </a:cubicBezTo>
                <a:cubicBezTo>
                  <a:pt x="5387150" y="1435533"/>
                  <a:pt x="5397906" y="1440286"/>
                  <a:pt x="5403918" y="1439611"/>
                </a:cubicBezTo>
                <a:close/>
                <a:moveTo>
                  <a:pt x="5568828" y="1070953"/>
                </a:moveTo>
                <a:cubicBezTo>
                  <a:pt x="5569542" y="1066811"/>
                  <a:pt x="5561479" y="1060863"/>
                  <a:pt x="5559314" y="1071457"/>
                </a:cubicBezTo>
                <a:lnTo>
                  <a:pt x="5564646" y="1073813"/>
                </a:lnTo>
                <a:cubicBezTo>
                  <a:pt x="5567377" y="1073513"/>
                  <a:pt x="5568591" y="1072333"/>
                  <a:pt x="5568828" y="1070953"/>
                </a:cubicBezTo>
                <a:close/>
                <a:moveTo>
                  <a:pt x="5556826" y="1105175"/>
                </a:moveTo>
                <a:cubicBezTo>
                  <a:pt x="5558813" y="1092327"/>
                  <a:pt x="5561171" y="1078639"/>
                  <a:pt x="5550062" y="1070382"/>
                </a:cubicBezTo>
                <a:cubicBezTo>
                  <a:pt x="5549849" y="1083010"/>
                  <a:pt x="5545188" y="1097355"/>
                  <a:pt x="5556826" y="1105175"/>
                </a:cubicBezTo>
                <a:close/>
                <a:moveTo>
                  <a:pt x="5581455" y="1049435"/>
                </a:moveTo>
                <a:cubicBezTo>
                  <a:pt x="5593838" y="1013057"/>
                  <a:pt x="5584508" y="984830"/>
                  <a:pt x="5574651" y="957040"/>
                </a:cubicBezTo>
                <a:cubicBezTo>
                  <a:pt x="5566565" y="982929"/>
                  <a:pt x="5581910" y="1002096"/>
                  <a:pt x="5578909" y="1019518"/>
                </a:cubicBezTo>
                <a:lnTo>
                  <a:pt x="5556655" y="1019334"/>
                </a:lnTo>
                <a:lnTo>
                  <a:pt x="5556518" y="1019333"/>
                </a:lnTo>
                <a:lnTo>
                  <a:pt x="5556637" y="1018955"/>
                </a:lnTo>
                <a:lnTo>
                  <a:pt x="5560059" y="1008092"/>
                </a:lnTo>
                <a:cubicBezTo>
                  <a:pt x="5559700" y="1004921"/>
                  <a:pt x="5558026" y="1002256"/>
                  <a:pt x="5555715" y="999896"/>
                </a:cubicBezTo>
                <a:cubicBezTo>
                  <a:pt x="5552126" y="1008019"/>
                  <a:pt x="5546358" y="1016518"/>
                  <a:pt x="5556518" y="1019333"/>
                </a:cubicBezTo>
                <a:cubicBezTo>
                  <a:pt x="5556924" y="1030561"/>
                  <a:pt x="5547895" y="1031258"/>
                  <a:pt x="5557601" y="1038895"/>
                </a:cubicBezTo>
                <a:cubicBezTo>
                  <a:pt x="5567068" y="1038726"/>
                  <a:pt x="5563080" y="1027255"/>
                  <a:pt x="5575320" y="1027641"/>
                </a:cubicBezTo>
                <a:cubicBezTo>
                  <a:pt x="5575032" y="1035884"/>
                  <a:pt x="5573126" y="1044750"/>
                  <a:pt x="5581455" y="1049435"/>
                </a:cubicBezTo>
                <a:close/>
                <a:moveTo>
                  <a:pt x="1145981" y="11096171"/>
                </a:moveTo>
                <a:cubicBezTo>
                  <a:pt x="1104124" y="11018629"/>
                  <a:pt x="1024066" y="10953256"/>
                  <a:pt x="951646" y="10884591"/>
                </a:cubicBezTo>
                <a:cubicBezTo>
                  <a:pt x="900651" y="10836344"/>
                  <a:pt x="849833" y="10787699"/>
                  <a:pt x="797476" y="10743613"/>
                </a:cubicBezTo>
                <a:cubicBezTo>
                  <a:pt x="740871" y="10696221"/>
                  <a:pt x="692831" y="10644519"/>
                  <a:pt x="643306" y="10602637"/>
                </a:cubicBezTo>
                <a:cubicBezTo>
                  <a:pt x="607192" y="10572393"/>
                  <a:pt x="542359" y="10544700"/>
                  <a:pt x="544387" y="10517501"/>
                </a:cubicBezTo>
                <a:cubicBezTo>
                  <a:pt x="471334" y="10538557"/>
                  <a:pt x="414503" y="10610114"/>
                  <a:pt x="351732" y="10671427"/>
                </a:cubicBezTo>
                <a:cubicBezTo>
                  <a:pt x="266596" y="10754287"/>
                  <a:pt x="158190" y="10823057"/>
                  <a:pt x="128969" y="10913956"/>
                </a:cubicBezTo>
                <a:cubicBezTo>
                  <a:pt x="298456" y="11094558"/>
                  <a:pt x="566113" y="11385680"/>
                  <a:pt x="737537" y="11537138"/>
                </a:cubicBezTo>
                <a:cubicBezTo>
                  <a:pt x="864058" y="11393991"/>
                  <a:pt x="1044711" y="11249999"/>
                  <a:pt x="1145981" y="11096171"/>
                </a:cubicBezTo>
                <a:close/>
                <a:moveTo>
                  <a:pt x="5796329" y="582741"/>
                </a:moveTo>
                <a:cubicBezTo>
                  <a:pt x="5787425" y="575952"/>
                  <a:pt x="5788393" y="555441"/>
                  <a:pt x="5772479" y="556976"/>
                </a:cubicBezTo>
                <a:cubicBezTo>
                  <a:pt x="5782531" y="563321"/>
                  <a:pt x="5784279" y="591693"/>
                  <a:pt x="5796329" y="582741"/>
                </a:cubicBezTo>
                <a:close/>
                <a:moveTo>
                  <a:pt x="5560766" y="1132695"/>
                </a:moveTo>
                <a:cubicBezTo>
                  <a:pt x="5564198" y="1124168"/>
                  <a:pt x="5565856" y="1115861"/>
                  <a:pt x="5557156" y="1112017"/>
                </a:cubicBezTo>
                <a:cubicBezTo>
                  <a:pt x="5553724" y="1120545"/>
                  <a:pt x="5554212" y="1127790"/>
                  <a:pt x="5560766" y="1132695"/>
                </a:cubicBezTo>
                <a:close/>
                <a:moveTo>
                  <a:pt x="1270921" y="10845834"/>
                </a:moveTo>
                <a:cubicBezTo>
                  <a:pt x="1245428" y="10822661"/>
                  <a:pt x="1248749" y="10765543"/>
                  <a:pt x="1206842" y="10762267"/>
                </a:cubicBezTo>
                <a:cubicBezTo>
                  <a:pt x="1216809" y="10787153"/>
                  <a:pt x="1237459" y="10860103"/>
                  <a:pt x="1270921" y="10845834"/>
                </a:cubicBezTo>
                <a:close/>
                <a:moveTo>
                  <a:pt x="1286177" y="10822090"/>
                </a:moveTo>
                <a:cubicBezTo>
                  <a:pt x="1265317" y="10793821"/>
                  <a:pt x="1261159" y="10735301"/>
                  <a:pt x="1229725" y="10726652"/>
                </a:cubicBezTo>
                <a:cubicBezTo>
                  <a:pt x="1258101" y="10753004"/>
                  <a:pt x="1244129" y="10815896"/>
                  <a:pt x="1286177" y="10822090"/>
                </a:cubicBezTo>
                <a:close/>
                <a:moveTo>
                  <a:pt x="5082995" y="2247919"/>
                </a:moveTo>
                <a:cubicBezTo>
                  <a:pt x="5012612" y="2319267"/>
                  <a:pt x="4938955" y="2223583"/>
                  <a:pt x="4867013" y="2235766"/>
                </a:cubicBezTo>
                <a:cubicBezTo>
                  <a:pt x="4856799" y="2252568"/>
                  <a:pt x="4870008" y="2269014"/>
                  <a:pt x="4861643" y="2285787"/>
                </a:cubicBezTo>
                <a:cubicBezTo>
                  <a:pt x="4837980" y="2290781"/>
                  <a:pt x="4813578" y="2287758"/>
                  <a:pt x="4789176" y="2265315"/>
                </a:cubicBezTo>
                <a:cubicBezTo>
                  <a:pt x="4772289" y="2269577"/>
                  <a:pt x="4747194" y="2281054"/>
                  <a:pt x="4739847" y="2303668"/>
                </a:cubicBezTo>
                <a:cubicBezTo>
                  <a:pt x="4698264" y="2286416"/>
                  <a:pt x="4636624" y="2267926"/>
                  <a:pt x="4613425" y="2224194"/>
                </a:cubicBezTo>
                <a:cubicBezTo>
                  <a:pt x="4631907" y="2203878"/>
                  <a:pt x="4650512" y="2190945"/>
                  <a:pt x="4668924" y="2185735"/>
                </a:cubicBezTo>
                <a:cubicBezTo>
                  <a:pt x="4686858" y="2150322"/>
                  <a:pt x="4668394" y="2094188"/>
                  <a:pt x="4723937" y="2078244"/>
                </a:cubicBezTo>
                <a:cubicBezTo>
                  <a:pt x="4743769" y="2084727"/>
                  <a:pt x="4763828" y="2105386"/>
                  <a:pt x="4783562" y="2105705"/>
                </a:cubicBezTo>
                <a:cubicBezTo>
                  <a:pt x="4821327" y="2057354"/>
                  <a:pt x="4920996" y="2044135"/>
                  <a:pt x="4949224" y="2093956"/>
                </a:cubicBezTo>
                <a:cubicBezTo>
                  <a:pt x="4960956" y="2114433"/>
                  <a:pt x="4937778" y="2130196"/>
                  <a:pt x="4944050" y="2156304"/>
                </a:cubicBezTo>
                <a:cubicBezTo>
                  <a:pt x="4989028" y="2173813"/>
                  <a:pt x="5066283" y="2185594"/>
                  <a:pt x="5082995" y="2247919"/>
                </a:cubicBezTo>
                <a:close/>
                <a:moveTo>
                  <a:pt x="1388834" y="10610238"/>
                </a:moveTo>
                <a:cubicBezTo>
                  <a:pt x="1395672" y="10581823"/>
                  <a:pt x="1379513" y="10558012"/>
                  <a:pt x="1351943" y="10536303"/>
                </a:cubicBezTo>
                <a:cubicBezTo>
                  <a:pt x="1338561" y="10566591"/>
                  <a:pt x="1375372" y="10585713"/>
                  <a:pt x="1388834" y="10610238"/>
                </a:cubicBezTo>
                <a:close/>
                <a:moveTo>
                  <a:pt x="1175129" y="11110955"/>
                </a:moveTo>
                <a:cubicBezTo>
                  <a:pt x="1127444" y="11157505"/>
                  <a:pt x="1081719" y="11212540"/>
                  <a:pt x="1034134" y="11265326"/>
                </a:cubicBezTo>
                <a:cubicBezTo>
                  <a:pt x="926395" y="11385342"/>
                  <a:pt x="809715" y="11472837"/>
                  <a:pt x="737370" y="11566587"/>
                </a:cubicBezTo>
                <a:cubicBezTo>
                  <a:pt x="710166" y="11576472"/>
                  <a:pt x="683537" y="11561373"/>
                  <a:pt x="656249" y="11573602"/>
                </a:cubicBezTo>
                <a:cubicBezTo>
                  <a:pt x="525524" y="11421555"/>
                  <a:pt x="312996" y="11241460"/>
                  <a:pt x="150359" y="11061504"/>
                </a:cubicBezTo>
                <a:cubicBezTo>
                  <a:pt x="130434" y="11039843"/>
                  <a:pt x="114972" y="11017772"/>
                  <a:pt x="95361" y="10998631"/>
                </a:cubicBezTo>
                <a:cubicBezTo>
                  <a:pt x="63090" y="10967229"/>
                  <a:pt x="15800" y="10939668"/>
                  <a:pt x="0" y="10902211"/>
                </a:cubicBezTo>
                <a:cubicBezTo>
                  <a:pt x="45856" y="10845804"/>
                  <a:pt x="103468" y="10790783"/>
                  <a:pt x="163109" y="10733324"/>
                </a:cubicBezTo>
                <a:cubicBezTo>
                  <a:pt x="251246" y="10647980"/>
                  <a:pt x="369250" y="10559642"/>
                  <a:pt x="448576" y="10465167"/>
                </a:cubicBezTo>
                <a:cubicBezTo>
                  <a:pt x="464902" y="10451904"/>
                  <a:pt x="480724" y="10477467"/>
                  <a:pt x="496454" y="10476322"/>
                </a:cubicBezTo>
                <a:cubicBezTo>
                  <a:pt x="508043" y="10482394"/>
                  <a:pt x="538162" y="10472369"/>
                  <a:pt x="536984" y="10480419"/>
                </a:cubicBezTo>
                <a:cubicBezTo>
                  <a:pt x="598763" y="10530098"/>
                  <a:pt x="650998" y="10579844"/>
                  <a:pt x="724344" y="10647490"/>
                </a:cubicBezTo>
                <a:cubicBezTo>
                  <a:pt x="882279" y="10793941"/>
                  <a:pt x="1095848" y="10938305"/>
                  <a:pt x="1175129" y="11110955"/>
                </a:cubicBezTo>
                <a:close/>
                <a:moveTo>
                  <a:pt x="5600504" y="1104078"/>
                </a:moveTo>
                <a:cubicBezTo>
                  <a:pt x="5602750" y="1089958"/>
                  <a:pt x="5595720" y="1069715"/>
                  <a:pt x="5614964" y="1060892"/>
                </a:cubicBezTo>
                <a:cubicBezTo>
                  <a:pt x="5613122" y="1048361"/>
                  <a:pt x="5618963" y="1032863"/>
                  <a:pt x="5609033" y="1023454"/>
                </a:cubicBezTo>
                <a:cubicBezTo>
                  <a:pt x="5606220" y="1030581"/>
                  <a:pt x="5601228" y="1038084"/>
                  <a:pt x="5603671" y="1043181"/>
                </a:cubicBezTo>
                <a:cubicBezTo>
                  <a:pt x="5595871" y="1038061"/>
                  <a:pt x="5591242" y="1041707"/>
                  <a:pt x="5586612" y="1045352"/>
                </a:cubicBezTo>
                <a:cubicBezTo>
                  <a:pt x="5591986" y="1051409"/>
                  <a:pt x="5593035" y="1058903"/>
                  <a:pt x="5593028" y="1067270"/>
                </a:cubicBezTo>
                <a:cubicBezTo>
                  <a:pt x="5587828" y="1067651"/>
                  <a:pt x="5585386" y="1073937"/>
                  <a:pt x="5581755" y="1078359"/>
                </a:cubicBezTo>
                <a:cubicBezTo>
                  <a:pt x="5591049" y="1083135"/>
                  <a:pt x="5578134" y="1097182"/>
                  <a:pt x="5579093" y="1105640"/>
                </a:cubicBezTo>
                <a:cubicBezTo>
                  <a:pt x="5588716" y="1105874"/>
                  <a:pt x="5590342" y="1108267"/>
                  <a:pt x="5593851" y="1115508"/>
                </a:cubicBezTo>
                <a:cubicBezTo>
                  <a:pt x="5597977" y="1112812"/>
                  <a:pt x="5599756" y="1108786"/>
                  <a:pt x="5600504" y="1104078"/>
                </a:cubicBezTo>
                <a:close/>
                <a:moveTo>
                  <a:pt x="5682846" y="928513"/>
                </a:moveTo>
                <a:cubicBezTo>
                  <a:pt x="5685602" y="923035"/>
                  <a:pt x="5684717" y="907579"/>
                  <a:pt x="5676886" y="913158"/>
                </a:cubicBezTo>
                <a:cubicBezTo>
                  <a:pt x="5680542" y="917787"/>
                  <a:pt x="5677044" y="924945"/>
                  <a:pt x="5682846" y="928513"/>
                </a:cubicBezTo>
                <a:close/>
                <a:moveTo>
                  <a:pt x="5719356" y="845882"/>
                </a:moveTo>
                <a:cubicBezTo>
                  <a:pt x="5715600" y="839201"/>
                  <a:pt x="5697079" y="831017"/>
                  <a:pt x="5691459" y="836904"/>
                </a:cubicBezTo>
                <a:cubicBezTo>
                  <a:pt x="5701900" y="839844"/>
                  <a:pt x="5710634" y="855755"/>
                  <a:pt x="5719356" y="845882"/>
                </a:cubicBezTo>
                <a:close/>
                <a:moveTo>
                  <a:pt x="5828876" y="602833"/>
                </a:moveTo>
                <a:cubicBezTo>
                  <a:pt x="5819750" y="595469"/>
                  <a:pt x="5817578" y="574523"/>
                  <a:pt x="5802015" y="575260"/>
                </a:cubicBezTo>
                <a:cubicBezTo>
                  <a:pt x="5812735" y="583328"/>
                  <a:pt x="5810148" y="610737"/>
                  <a:pt x="5828876" y="602833"/>
                </a:cubicBezTo>
                <a:close/>
                <a:moveTo>
                  <a:pt x="5601049" y="1128063"/>
                </a:moveTo>
                <a:cubicBezTo>
                  <a:pt x="5597401" y="1126451"/>
                  <a:pt x="5595651" y="1124339"/>
                  <a:pt x="5594429" y="1121790"/>
                </a:cubicBezTo>
                <a:cubicBezTo>
                  <a:pt x="5585698" y="1128646"/>
                  <a:pt x="5590915" y="1134299"/>
                  <a:pt x="5595108" y="1141508"/>
                </a:cubicBezTo>
                <a:close/>
                <a:moveTo>
                  <a:pt x="5675607" y="988925"/>
                </a:moveTo>
                <a:cubicBezTo>
                  <a:pt x="5678756" y="957507"/>
                  <a:pt x="5669773" y="930772"/>
                  <a:pt x="5669811" y="900323"/>
                </a:cubicBezTo>
                <a:cubicBezTo>
                  <a:pt x="5671899" y="900911"/>
                  <a:pt x="5675142" y="902679"/>
                  <a:pt x="5676256" y="900158"/>
                </a:cubicBezTo>
                <a:cubicBezTo>
                  <a:pt x="5674777" y="883769"/>
                  <a:pt x="5677218" y="866100"/>
                  <a:pt x="5664820" y="853926"/>
                </a:cubicBezTo>
                <a:cubicBezTo>
                  <a:pt x="5658087" y="862333"/>
                  <a:pt x="5669023" y="875535"/>
                  <a:pt x="5656826" y="878851"/>
                </a:cubicBezTo>
                <a:cubicBezTo>
                  <a:pt x="5659045" y="870792"/>
                  <a:pt x="5656535" y="864326"/>
                  <a:pt x="5649577" y="859578"/>
                </a:cubicBezTo>
                <a:cubicBezTo>
                  <a:pt x="5643133" y="871126"/>
                  <a:pt x="5658081" y="882083"/>
                  <a:pt x="5641740" y="884907"/>
                </a:cubicBezTo>
                <a:cubicBezTo>
                  <a:pt x="5639230" y="878441"/>
                  <a:pt x="5646426" y="868229"/>
                  <a:pt x="5634210" y="865510"/>
                </a:cubicBezTo>
                <a:cubicBezTo>
                  <a:pt x="5622750" y="886895"/>
                  <a:pt x="5635389" y="918258"/>
                  <a:pt x="5628310" y="936557"/>
                </a:cubicBezTo>
                <a:cubicBezTo>
                  <a:pt x="5626927" y="899454"/>
                  <a:pt x="5625668" y="862070"/>
                  <a:pt x="5607582" y="831648"/>
                </a:cubicBezTo>
                <a:cubicBezTo>
                  <a:pt x="5602896" y="848326"/>
                  <a:pt x="5615318" y="858167"/>
                  <a:pt x="5611161" y="874409"/>
                </a:cubicBezTo>
                <a:cubicBezTo>
                  <a:pt x="5606076" y="871493"/>
                  <a:pt x="5604220" y="875694"/>
                  <a:pt x="5600547" y="876415"/>
                </a:cubicBezTo>
                <a:cubicBezTo>
                  <a:pt x="5597450" y="860651"/>
                  <a:pt x="5603126" y="841732"/>
                  <a:pt x="5589234" y="829903"/>
                </a:cubicBezTo>
                <a:cubicBezTo>
                  <a:pt x="5580752" y="847582"/>
                  <a:pt x="5595776" y="874307"/>
                  <a:pt x="5595185" y="896142"/>
                </a:cubicBezTo>
                <a:cubicBezTo>
                  <a:pt x="5588631" y="891238"/>
                  <a:pt x="5594894" y="881617"/>
                  <a:pt x="5587532" y="877025"/>
                </a:cubicBezTo>
                <a:cubicBezTo>
                  <a:pt x="5581822" y="883876"/>
                  <a:pt x="5588773" y="896991"/>
                  <a:pt x="5582170" y="896752"/>
                </a:cubicBezTo>
                <a:cubicBezTo>
                  <a:pt x="5580187" y="878467"/>
                  <a:pt x="5584572" y="832864"/>
                  <a:pt x="5568990" y="840041"/>
                </a:cubicBezTo>
                <a:cubicBezTo>
                  <a:pt x="5583537" y="873921"/>
                  <a:pt x="5555588" y="912125"/>
                  <a:pt x="5576547" y="945156"/>
                </a:cubicBezTo>
                <a:cubicBezTo>
                  <a:pt x="5585054" y="925144"/>
                  <a:pt x="5571443" y="913439"/>
                  <a:pt x="5576838" y="894396"/>
                </a:cubicBezTo>
                <a:cubicBezTo>
                  <a:pt x="5581394" y="897749"/>
                  <a:pt x="5578143" y="904347"/>
                  <a:pt x="5587676" y="905546"/>
                </a:cubicBezTo>
                <a:cubicBezTo>
                  <a:pt x="5585739" y="925112"/>
                  <a:pt x="5589637" y="948931"/>
                  <a:pt x="5590697" y="970825"/>
                </a:cubicBezTo>
                <a:cubicBezTo>
                  <a:pt x="5591263" y="978273"/>
                  <a:pt x="5590090" y="987380"/>
                  <a:pt x="5590630" y="995361"/>
                </a:cubicBezTo>
                <a:lnTo>
                  <a:pt x="5598679" y="1009370"/>
                </a:lnTo>
                <a:lnTo>
                  <a:pt x="5598644" y="1009380"/>
                </a:lnTo>
                <a:cubicBezTo>
                  <a:pt x="5598298" y="1009985"/>
                  <a:pt x="5598822" y="1011075"/>
                  <a:pt x="5600845" y="1013140"/>
                </a:cubicBezTo>
                <a:lnTo>
                  <a:pt x="5598679" y="1009370"/>
                </a:lnTo>
                <a:lnTo>
                  <a:pt x="5601668" y="1008524"/>
                </a:lnTo>
                <a:cubicBezTo>
                  <a:pt x="5604591" y="1008267"/>
                  <a:pt x="5608491" y="1007981"/>
                  <a:pt x="5608354" y="1003736"/>
                </a:cubicBezTo>
                <a:cubicBezTo>
                  <a:pt x="5610582" y="998694"/>
                  <a:pt x="5602543" y="997151"/>
                  <a:pt x="5607321" y="990893"/>
                </a:cubicBezTo>
                <a:cubicBezTo>
                  <a:pt x="5602641" y="987820"/>
                  <a:pt x="5600661" y="992302"/>
                  <a:pt x="5597112" y="992743"/>
                </a:cubicBezTo>
                <a:cubicBezTo>
                  <a:pt x="5598239" y="962105"/>
                  <a:pt x="5601107" y="930563"/>
                  <a:pt x="5595359" y="902580"/>
                </a:cubicBezTo>
                <a:cubicBezTo>
                  <a:pt x="5603044" y="910997"/>
                  <a:pt x="5601003" y="894360"/>
                  <a:pt x="5606963" y="898333"/>
                </a:cubicBezTo>
                <a:cubicBezTo>
                  <a:pt x="5608874" y="934999"/>
                  <a:pt x="5605808" y="973819"/>
                  <a:pt x="5620132" y="1005927"/>
                </a:cubicBezTo>
                <a:cubicBezTo>
                  <a:pt x="5626929" y="976121"/>
                  <a:pt x="5617515" y="940492"/>
                  <a:pt x="5619667" y="919681"/>
                </a:cubicBezTo>
                <a:cubicBezTo>
                  <a:pt x="5623398" y="928695"/>
                  <a:pt x="5618838" y="956476"/>
                  <a:pt x="5632983" y="947995"/>
                </a:cubicBezTo>
                <a:cubicBezTo>
                  <a:pt x="5631234" y="957267"/>
                  <a:pt x="5632753" y="954589"/>
                  <a:pt x="5625473" y="957399"/>
                </a:cubicBezTo>
                <a:cubicBezTo>
                  <a:pt x="5628016" y="964549"/>
                  <a:pt x="5635501" y="957478"/>
                  <a:pt x="5633786" y="967433"/>
                </a:cubicBezTo>
                <a:cubicBezTo>
                  <a:pt x="5625006" y="978954"/>
                  <a:pt x="5641036" y="998089"/>
                  <a:pt x="5638653" y="1014111"/>
                </a:cubicBezTo>
                <a:cubicBezTo>
                  <a:pt x="5645008" y="1014910"/>
                  <a:pt x="5655318" y="1026496"/>
                  <a:pt x="5657000" y="1015856"/>
                </a:cubicBezTo>
                <a:cubicBezTo>
                  <a:pt x="5643002" y="1010341"/>
                  <a:pt x="5644830" y="974321"/>
                  <a:pt x="5642078" y="948666"/>
                </a:cubicBezTo>
                <a:cubicBezTo>
                  <a:pt x="5639360" y="923695"/>
                  <a:pt x="5633786" y="902149"/>
                  <a:pt x="5632488" y="883832"/>
                </a:cubicBezTo>
                <a:cubicBezTo>
                  <a:pt x="5658885" y="912905"/>
                  <a:pt x="5638497" y="959806"/>
                  <a:pt x="5658548" y="991096"/>
                </a:cubicBezTo>
                <a:cubicBezTo>
                  <a:pt x="5665361" y="955941"/>
                  <a:pt x="5646943" y="918676"/>
                  <a:pt x="5654929" y="890734"/>
                </a:cubicBezTo>
                <a:cubicBezTo>
                  <a:pt x="5672388" y="919540"/>
                  <a:pt x="5652082" y="962461"/>
                  <a:pt x="5675607" y="988925"/>
                </a:cubicBezTo>
                <a:close/>
                <a:moveTo>
                  <a:pt x="5610930" y="1142138"/>
                </a:moveTo>
                <a:cubicBezTo>
                  <a:pt x="5616665" y="1132954"/>
                  <a:pt x="5609672" y="1116138"/>
                  <a:pt x="5602287" y="1125262"/>
                </a:cubicBezTo>
                <a:cubicBezTo>
                  <a:pt x="5606381" y="1130419"/>
                  <a:pt x="5601174" y="1139166"/>
                  <a:pt x="5610930" y="1142138"/>
                </a:cubicBezTo>
                <a:close/>
                <a:moveTo>
                  <a:pt x="1662944" y="10079094"/>
                </a:moveTo>
                <a:cubicBezTo>
                  <a:pt x="1651757" y="10061305"/>
                  <a:pt x="1650649" y="10042260"/>
                  <a:pt x="1637118" y="10024387"/>
                </a:cubicBezTo>
                <a:cubicBezTo>
                  <a:pt x="1628676" y="10043494"/>
                  <a:pt x="1644758" y="10073913"/>
                  <a:pt x="1662944" y="10079094"/>
                </a:cubicBezTo>
                <a:close/>
                <a:moveTo>
                  <a:pt x="1278505" y="10951592"/>
                </a:moveTo>
                <a:cubicBezTo>
                  <a:pt x="1258766" y="10910005"/>
                  <a:pt x="1238628" y="10868241"/>
                  <a:pt x="1215793" y="10827191"/>
                </a:cubicBezTo>
                <a:cubicBezTo>
                  <a:pt x="1209899" y="10842687"/>
                  <a:pt x="1216355" y="10879834"/>
                  <a:pt x="1226757" y="10901577"/>
                </a:cubicBezTo>
                <a:cubicBezTo>
                  <a:pt x="1237559" y="10923498"/>
                  <a:pt x="1264417" y="10962990"/>
                  <a:pt x="1278505" y="10951592"/>
                </a:cubicBezTo>
                <a:close/>
                <a:moveTo>
                  <a:pt x="5610445" y="1157659"/>
                </a:moveTo>
                <a:cubicBezTo>
                  <a:pt x="5603131" y="1148401"/>
                  <a:pt x="5595201" y="1151927"/>
                  <a:pt x="5588054" y="1157474"/>
                </a:cubicBezTo>
                <a:cubicBezTo>
                  <a:pt x="5597347" y="1162250"/>
                  <a:pt x="5604792" y="1162861"/>
                  <a:pt x="5610445" y="1157659"/>
                </a:cubicBezTo>
                <a:close/>
                <a:moveTo>
                  <a:pt x="5685816" y="987075"/>
                </a:moveTo>
                <a:cubicBezTo>
                  <a:pt x="5694093" y="973657"/>
                  <a:pt x="5689187" y="946046"/>
                  <a:pt x="5681608" y="931314"/>
                </a:cubicBezTo>
                <a:cubicBezTo>
                  <a:pt x="5681850" y="950504"/>
                  <a:pt x="5676959" y="971443"/>
                  <a:pt x="5685816" y="987075"/>
                </a:cubicBezTo>
                <a:close/>
                <a:moveTo>
                  <a:pt x="5646055" y="1096705"/>
                </a:moveTo>
                <a:cubicBezTo>
                  <a:pt x="5648510" y="1087307"/>
                  <a:pt x="5643736" y="1073773"/>
                  <a:pt x="5652946" y="1068300"/>
                </a:cubicBezTo>
                <a:cubicBezTo>
                  <a:pt x="5648076" y="1064140"/>
                  <a:pt x="5648339" y="1058230"/>
                  <a:pt x="5639302" y="1055911"/>
                </a:cubicBezTo>
                <a:cubicBezTo>
                  <a:pt x="5634278" y="1074113"/>
                  <a:pt x="5634635" y="1090006"/>
                  <a:pt x="5640405" y="1104273"/>
                </a:cubicBezTo>
                <a:cubicBezTo>
                  <a:pt x="5643615" y="1102511"/>
                  <a:pt x="5645237" y="1099838"/>
                  <a:pt x="5646055" y="1096705"/>
                </a:cubicBezTo>
                <a:close/>
                <a:moveTo>
                  <a:pt x="5678327" y="1025279"/>
                </a:moveTo>
                <a:cubicBezTo>
                  <a:pt x="5683889" y="1021041"/>
                  <a:pt x="5682335" y="1000267"/>
                  <a:pt x="5673256" y="994247"/>
                </a:cubicBezTo>
                <a:cubicBezTo>
                  <a:pt x="5670269" y="1006319"/>
                  <a:pt x="5672136" y="1016518"/>
                  <a:pt x="5678327" y="1025279"/>
                </a:cubicBezTo>
                <a:close/>
                <a:moveTo>
                  <a:pt x="1771670" y="9869510"/>
                </a:moveTo>
                <a:cubicBezTo>
                  <a:pt x="1775786" y="9856237"/>
                  <a:pt x="1772161" y="9841878"/>
                  <a:pt x="1756373" y="9827766"/>
                </a:cubicBezTo>
                <a:cubicBezTo>
                  <a:pt x="1704038" y="9781328"/>
                  <a:pt x="1652687" y="9865216"/>
                  <a:pt x="1644961" y="9923654"/>
                </a:cubicBezTo>
                <a:cubicBezTo>
                  <a:pt x="1677301" y="9939371"/>
                  <a:pt x="1759322" y="9909328"/>
                  <a:pt x="1771670" y="9869510"/>
                </a:cubicBezTo>
                <a:close/>
                <a:moveTo>
                  <a:pt x="5630514" y="1141082"/>
                </a:moveTo>
                <a:cubicBezTo>
                  <a:pt x="5622284" y="1127067"/>
                  <a:pt x="5624195" y="1098450"/>
                  <a:pt x="5633157" y="1085001"/>
                </a:cubicBezTo>
                <a:cubicBezTo>
                  <a:pt x="5618587" y="1064837"/>
                  <a:pt x="5642748" y="1030651"/>
                  <a:pt x="5624400" y="1017522"/>
                </a:cubicBezTo>
                <a:cubicBezTo>
                  <a:pt x="5626122" y="1064484"/>
                  <a:pt x="5604009" y="1106940"/>
                  <a:pt x="5625357" y="1145164"/>
                </a:cubicBezTo>
                <a:cubicBezTo>
                  <a:pt x="5627849" y="1145596"/>
                  <a:pt x="5629434" y="1144287"/>
                  <a:pt x="5630514" y="1141082"/>
                </a:cubicBezTo>
                <a:close/>
                <a:moveTo>
                  <a:pt x="1338323" y="10872280"/>
                </a:moveTo>
                <a:cubicBezTo>
                  <a:pt x="1333110" y="10836635"/>
                  <a:pt x="1315929" y="10791414"/>
                  <a:pt x="1296728" y="10752922"/>
                </a:cubicBezTo>
                <a:cubicBezTo>
                  <a:pt x="1278722" y="10714959"/>
                  <a:pt x="1250047" y="10674187"/>
                  <a:pt x="1228623" y="10650431"/>
                </a:cubicBezTo>
                <a:cubicBezTo>
                  <a:pt x="1256801" y="10725755"/>
                  <a:pt x="1286174" y="10801608"/>
                  <a:pt x="1338323" y="10872280"/>
                </a:cubicBezTo>
                <a:close/>
                <a:moveTo>
                  <a:pt x="5636475" y="1156438"/>
                </a:moveTo>
                <a:cubicBezTo>
                  <a:pt x="5630995" y="1156695"/>
                  <a:pt x="5613110" y="1153145"/>
                  <a:pt x="5618302" y="1161130"/>
                </a:cubicBezTo>
                <a:cubicBezTo>
                  <a:pt x="5623493" y="1157732"/>
                  <a:pt x="5631441" y="1160240"/>
                  <a:pt x="5636475" y="1156438"/>
                </a:cubicBezTo>
                <a:close/>
                <a:moveTo>
                  <a:pt x="5696500" y="1020587"/>
                </a:moveTo>
                <a:cubicBezTo>
                  <a:pt x="5698381" y="1014053"/>
                  <a:pt x="5700386" y="1007238"/>
                  <a:pt x="5690539" y="1005231"/>
                </a:cubicBezTo>
                <a:cubicBezTo>
                  <a:pt x="5688658" y="1011766"/>
                  <a:pt x="5686778" y="1018300"/>
                  <a:pt x="5696500" y="1020587"/>
                </a:cubicBezTo>
                <a:close/>
                <a:moveTo>
                  <a:pt x="5666283" y="1092450"/>
                </a:moveTo>
                <a:cubicBezTo>
                  <a:pt x="5668809" y="1080792"/>
                  <a:pt x="5661506" y="1067145"/>
                  <a:pt x="5657649" y="1057657"/>
                </a:cubicBezTo>
                <a:cubicBezTo>
                  <a:pt x="5653929" y="1074426"/>
                  <a:pt x="5651174" y="1091288"/>
                  <a:pt x="5659990" y="1103218"/>
                </a:cubicBezTo>
                <a:cubicBezTo>
                  <a:pt x="5663508" y="1100002"/>
                  <a:pt x="5665441" y="1096336"/>
                  <a:pt x="5666283" y="1092450"/>
                </a:cubicBezTo>
                <a:close/>
                <a:moveTo>
                  <a:pt x="5875812" y="630233"/>
                </a:moveTo>
                <a:cubicBezTo>
                  <a:pt x="5859406" y="629646"/>
                  <a:pt x="5852572" y="600930"/>
                  <a:pt x="5839606" y="615187"/>
                </a:cubicBezTo>
                <a:cubicBezTo>
                  <a:pt x="5851604" y="621440"/>
                  <a:pt x="5865169" y="636000"/>
                  <a:pt x="5875812" y="630233"/>
                </a:cubicBezTo>
                <a:close/>
                <a:moveTo>
                  <a:pt x="1688764" y="10113340"/>
                </a:moveTo>
                <a:cubicBezTo>
                  <a:pt x="1688401" y="10109849"/>
                  <a:pt x="1678679" y="10094135"/>
                  <a:pt x="1672196" y="10101262"/>
                </a:cubicBezTo>
                <a:cubicBezTo>
                  <a:pt x="1672734" y="10104355"/>
                  <a:pt x="1682281" y="10120468"/>
                  <a:pt x="1688764" y="10113340"/>
                </a:cubicBezTo>
                <a:close/>
                <a:moveTo>
                  <a:pt x="5656545" y="1139862"/>
                </a:moveTo>
                <a:cubicBezTo>
                  <a:pt x="5658929" y="1135224"/>
                  <a:pt x="5659696" y="1131211"/>
                  <a:pt x="5658441" y="1127978"/>
                </a:cubicBezTo>
                <a:cubicBezTo>
                  <a:pt x="5654917" y="1126086"/>
                  <a:pt x="5652334" y="1126618"/>
                  <a:pt x="5649470" y="1127027"/>
                </a:cubicBezTo>
                <a:cubicBezTo>
                  <a:pt x="5645411" y="1133938"/>
                  <a:pt x="5649158" y="1137602"/>
                  <a:pt x="5656545" y="1139862"/>
                </a:cubicBezTo>
                <a:close/>
                <a:moveTo>
                  <a:pt x="5725193" y="992086"/>
                </a:moveTo>
                <a:cubicBezTo>
                  <a:pt x="5734782" y="980253"/>
                  <a:pt x="5720231" y="977506"/>
                  <a:pt x="5718901" y="969888"/>
                </a:cubicBezTo>
                <a:cubicBezTo>
                  <a:pt x="5718023" y="946065"/>
                  <a:pt x="5714967" y="922618"/>
                  <a:pt x="5711662" y="899732"/>
                </a:cubicBezTo>
                <a:cubicBezTo>
                  <a:pt x="5713395" y="895811"/>
                  <a:pt x="5726600" y="896289"/>
                  <a:pt x="5715128" y="891889"/>
                </a:cubicBezTo>
                <a:cubicBezTo>
                  <a:pt x="5714251" y="879449"/>
                  <a:pt x="5710120" y="904742"/>
                  <a:pt x="5705093" y="900177"/>
                </a:cubicBezTo>
                <a:cubicBezTo>
                  <a:pt x="5701534" y="886218"/>
                  <a:pt x="5704165" y="869636"/>
                  <a:pt x="5695068" y="857582"/>
                </a:cubicBezTo>
                <a:cubicBezTo>
                  <a:pt x="5690773" y="890837"/>
                  <a:pt x="5690884" y="918673"/>
                  <a:pt x="5693181" y="949150"/>
                </a:cubicBezTo>
                <a:cubicBezTo>
                  <a:pt x="5693777" y="961466"/>
                  <a:pt x="5690214" y="978639"/>
                  <a:pt x="5701357" y="987580"/>
                </a:cubicBezTo>
                <a:cubicBezTo>
                  <a:pt x="5710029" y="970990"/>
                  <a:pt x="5695408" y="932725"/>
                  <a:pt x="5700564" y="917259"/>
                </a:cubicBezTo>
                <a:cubicBezTo>
                  <a:pt x="5719029" y="938475"/>
                  <a:pt x="5697023" y="974617"/>
                  <a:pt x="5725193" y="992086"/>
                </a:cubicBezTo>
                <a:close/>
                <a:moveTo>
                  <a:pt x="5739425" y="959874"/>
                </a:moveTo>
                <a:cubicBezTo>
                  <a:pt x="5743088" y="944753"/>
                  <a:pt x="5742251" y="913247"/>
                  <a:pt x="5732361" y="896155"/>
                </a:cubicBezTo>
                <a:cubicBezTo>
                  <a:pt x="5724432" y="911065"/>
                  <a:pt x="5738621" y="929052"/>
                  <a:pt x="5730485" y="936840"/>
                </a:cubicBezTo>
                <a:cubicBezTo>
                  <a:pt x="5727025" y="924933"/>
                  <a:pt x="5731999" y="900013"/>
                  <a:pt x="5718108" y="899567"/>
                </a:cubicBezTo>
                <a:cubicBezTo>
                  <a:pt x="5720208" y="925939"/>
                  <a:pt x="5719477" y="953403"/>
                  <a:pt x="5728327" y="977401"/>
                </a:cubicBezTo>
                <a:cubicBezTo>
                  <a:pt x="5736661" y="962335"/>
                  <a:pt x="5727606" y="953982"/>
                  <a:pt x="5731773" y="940757"/>
                </a:cubicBezTo>
                <a:cubicBezTo>
                  <a:pt x="5738046" y="945538"/>
                  <a:pt x="5732063" y="955282"/>
                  <a:pt x="5739425" y="959874"/>
                </a:cubicBezTo>
                <a:close/>
                <a:moveTo>
                  <a:pt x="1486746" y="10589197"/>
                </a:moveTo>
                <a:cubicBezTo>
                  <a:pt x="1473404" y="10559010"/>
                  <a:pt x="1470148" y="10527563"/>
                  <a:pt x="1432131" y="10503621"/>
                </a:cubicBezTo>
                <a:cubicBezTo>
                  <a:pt x="1428481" y="10533446"/>
                  <a:pt x="1460671" y="10582439"/>
                  <a:pt x="1486746" y="10589197"/>
                </a:cubicBezTo>
                <a:close/>
                <a:moveTo>
                  <a:pt x="5670798" y="1136450"/>
                </a:moveTo>
                <a:cubicBezTo>
                  <a:pt x="5679966" y="1130123"/>
                  <a:pt x="5679106" y="1112334"/>
                  <a:pt x="5671891" y="1105129"/>
                </a:cubicBezTo>
                <a:cubicBezTo>
                  <a:pt x="5655361" y="1106864"/>
                  <a:pt x="5667256" y="1128524"/>
                  <a:pt x="5670798" y="1136450"/>
                </a:cubicBezTo>
                <a:close/>
                <a:moveTo>
                  <a:pt x="5696838" y="1084346"/>
                </a:moveTo>
                <a:cubicBezTo>
                  <a:pt x="5700204" y="1074451"/>
                  <a:pt x="5693468" y="1060091"/>
                  <a:pt x="5693509" y="1063793"/>
                </a:cubicBezTo>
                <a:cubicBezTo>
                  <a:pt x="5688591" y="1064298"/>
                  <a:pt x="5687396" y="1082183"/>
                  <a:pt x="5696838" y="1084346"/>
                </a:cubicBezTo>
                <a:close/>
                <a:moveTo>
                  <a:pt x="5706244" y="1063058"/>
                </a:moveTo>
                <a:cubicBezTo>
                  <a:pt x="5716443" y="1046808"/>
                  <a:pt x="5696841" y="1041829"/>
                  <a:pt x="5699480" y="1028265"/>
                </a:cubicBezTo>
                <a:cubicBezTo>
                  <a:pt x="5690030" y="1023085"/>
                  <a:pt x="5683997" y="1026111"/>
                  <a:pt x="5678782" y="1031841"/>
                </a:cubicBezTo>
                <a:cubicBezTo>
                  <a:pt x="5691121" y="1034280"/>
                  <a:pt x="5668756" y="1043146"/>
                  <a:pt x="5681103" y="1048602"/>
                </a:cubicBezTo>
                <a:cubicBezTo>
                  <a:pt x="5689282" y="1044515"/>
                  <a:pt x="5683619" y="1035318"/>
                  <a:pt x="5690560" y="1034032"/>
                </a:cubicBezTo>
                <a:cubicBezTo>
                  <a:pt x="5700423" y="1042073"/>
                  <a:pt x="5694639" y="1055922"/>
                  <a:pt x="5706244" y="1063058"/>
                </a:cubicBezTo>
                <a:close/>
                <a:moveTo>
                  <a:pt x="5768620" y="921885"/>
                </a:moveTo>
                <a:lnTo>
                  <a:pt x="5760763" y="918414"/>
                </a:lnTo>
                <a:cubicBezTo>
                  <a:pt x="5753369" y="924521"/>
                  <a:pt x="5769365" y="931588"/>
                  <a:pt x="5768620" y="921885"/>
                </a:cubicBezTo>
                <a:close/>
                <a:moveTo>
                  <a:pt x="5685536" y="1117518"/>
                </a:moveTo>
                <a:cubicBezTo>
                  <a:pt x="5690693" y="1113436"/>
                  <a:pt x="5695808" y="1094269"/>
                  <a:pt x="5681752" y="1090402"/>
                </a:cubicBezTo>
                <a:cubicBezTo>
                  <a:pt x="5674449" y="1095545"/>
                  <a:pt x="5681870" y="1109872"/>
                  <a:pt x="5685536" y="1117518"/>
                </a:cubicBezTo>
                <a:close/>
                <a:moveTo>
                  <a:pt x="5758408" y="971567"/>
                </a:moveTo>
                <a:cubicBezTo>
                  <a:pt x="5760691" y="969437"/>
                  <a:pt x="5762007" y="966838"/>
                  <a:pt x="5760298" y="962735"/>
                </a:cubicBezTo>
                <a:cubicBezTo>
                  <a:pt x="5753208" y="955250"/>
                  <a:pt x="5746509" y="975725"/>
                  <a:pt x="5750718" y="977585"/>
                </a:cubicBezTo>
                <a:cubicBezTo>
                  <a:pt x="5752876" y="975358"/>
                  <a:pt x="5756125" y="973697"/>
                  <a:pt x="5758408" y="971567"/>
                </a:cubicBezTo>
                <a:close/>
                <a:moveTo>
                  <a:pt x="5691496" y="1132874"/>
                </a:moveTo>
                <a:cubicBezTo>
                  <a:pt x="5685727" y="1129990"/>
                  <a:pt x="5682087" y="1131395"/>
                  <a:pt x="5680050" y="1137525"/>
                </a:cubicBezTo>
                <a:cubicBezTo>
                  <a:pt x="5686199" y="1142586"/>
                  <a:pt x="5687576" y="1134155"/>
                  <a:pt x="5691496" y="1132874"/>
                </a:cubicBezTo>
                <a:close/>
                <a:moveTo>
                  <a:pt x="5907552" y="645685"/>
                </a:moveTo>
                <a:cubicBezTo>
                  <a:pt x="5896962" y="636247"/>
                  <a:pt x="5891649" y="614865"/>
                  <a:pt x="5875817" y="614056"/>
                </a:cubicBezTo>
                <a:cubicBezTo>
                  <a:pt x="5884991" y="622392"/>
                  <a:pt x="5891519" y="652877"/>
                  <a:pt x="5907552" y="645685"/>
                </a:cubicBezTo>
                <a:close/>
                <a:moveTo>
                  <a:pt x="1745865" y="10084331"/>
                </a:moveTo>
                <a:cubicBezTo>
                  <a:pt x="1740241" y="10080893"/>
                  <a:pt x="1734255" y="10073966"/>
                  <a:pt x="1730152" y="10077863"/>
                </a:cubicBezTo>
                <a:cubicBezTo>
                  <a:pt x="1737897" y="10080810"/>
                  <a:pt x="1736791" y="10098401"/>
                  <a:pt x="1745865" y="10084331"/>
                </a:cubicBezTo>
                <a:close/>
                <a:moveTo>
                  <a:pt x="5716095" y="1099216"/>
                </a:moveTo>
                <a:cubicBezTo>
                  <a:pt x="5702353" y="1096157"/>
                  <a:pt x="5707768" y="1105915"/>
                  <a:pt x="5706110" y="1114222"/>
                </a:cubicBezTo>
                <a:cubicBezTo>
                  <a:pt x="5702347" y="1115907"/>
                  <a:pt x="5696041" y="1110442"/>
                  <a:pt x="5694507" y="1118469"/>
                </a:cubicBezTo>
                <a:cubicBezTo>
                  <a:pt x="5694549" y="1122170"/>
                  <a:pt x="5694714" y="1125591"/>
                  <a:pt x="5696530" y="1129072"/>
                </a:cubicBezTo>
                <a:cubicBezTo>
                  <a:pt x="5704609" y="1122933"/>
                  <a:pt x="5710996" y="1113032"/>
                  <a:pt x="5716095" y="1099216"/>
                </a:cubicBezTo>
                <a:close/>
                <a:moveTo>
                  <a:pt x="5932215" y="659913"/>
                </a:moveTo>
                <a:cubicBezTo>
                  <a:pt x="5923829" y="647642"/>
                  <a:pt x="5920482" y="634742"/>
                  <a:pt x="5908603" y="622832"/>
                </a:cubicBezTo>
                <a:cubicBezTo>
                  <a:pt x="5907615" y="634768"/>
                  <a:pt x="5922127" y="656883"/>
                  <a:pt x="5932215" y="659913"/>
                </a:cubicBezTo>
                <a:close/>
                <a:moveTo>
                  <a:pt x="1440026" y="10844817"/>
                </a:moveTo>
                <a:cubicBezTo>
                  <a:pt x="1416360" y="10749577"/>
                  <a:pt x="1370847" y="10658495"/>
                  <a:pt x="1313570" y="10570315"/>
                </a:cubicBezTo>
                <a:cubicBezTo>
                  <a:pt x="1296138" y="10609768"/>
                  <a:pt x="1333509" y="10661050"/>
                  <a:pt x="1353165" y="10704983"/>
                </a:cubicBezTo>
                <a:cubicBezTo>
                  <a:pt x="1375491" y="10755810"/>
                  <a:pt x="1399894" y="10805175"/>
                  <a:pt x="1420523" y="10849061"/>
                </a:cubicBezTo>
                <a:cubicBezTo>
                  <a:pt x="1428143" y="10853380"/>
                  <a:pt x="1435893" y="10856328"/>
                  <a:pt x="1440026" y="10844817"/>
                </a:cubicBezTo>
                <a:close/>
                <a:moveTo>
                  <a:pt x="1474151" y="10791306"/>
                </a:moveTo>
                <a:cubicBezTo>
                  <a:pt x="1442173" y="10718113"/>
                  <a:pt x="1401704" y="10646885"/>
                  <a:pt x="1350974" y="10577314"/>
                </a:cubicBezTo>
                <a:cubicBezTo>
                  <a:pt x="1357517" y="10653082"/>
                  <a:pt x="1426989" y="10714738"/>
                  <a:pt x="1452812" y="10785687"/>
                </a:cubicBezTo>
                <a:cubicBezTo>
                  <a:pt x="1460209" y="10789432"/>
                  <a:pt x="1468988" y="10797598"/>
                  <a:pt x="1474151" y="10791306"/>
                </a:cubicBezTo>
                <a:close/>
                <a:moveTo>
                  <a:pt x="5956293" y="670076"/>
                </a:moveTo>
                <a:cubicBezTo>
                  <a:pt x="5952708" y="668492"/>
                  <a:pt x="5949382" y="664167"/>
                  <a:pt x="5946603" y="667222"/>
                </a:cubicBezTo>
                <a:cubicBezTo>
                  <a:pt x="5948021" y="668324"/>
                  <a:pt x="5949438" y="669426"/>
                  <a:pt x="5947188" y="671287"/>
                </a:cubicBezTo>
                <a:cubicBezTo>
                  <a:pt x="5950597" y="673270"/>
                  <a:pt x="5953608" y="675076"/>
                  <a:pt x="5956293" y="670076"/>
                </a:cubicBezTo>
                <a:close/>
                <a:moveTo>
                  <a:pt x="1155387" y="11541631"/>
                </a:moveTo>
                <a:cubicBezTo>
                  <a:pt x="1152072" y="11536733"/>
                  <a:pt x="1146676" y="11532470"/>
                  <a:pt x="1136826" y="11530297"/>
                </a:cubicBezTo>
                <a:cubicBezTo>
                  <a:pt x="1125846" y="11540201"/>
                  <a:pt x="1153692" y="11548880"/>
                  <a:pt x="1155387" y="11541631"/>
                </a:cubicBezTo>
                <a:close/>
                <a:moveTo>
                  <a:pt x="1420303" y="10967090"/>
                </a:moveTo>
                <a:cubicBezTo>
                  <a:pt x="1410690" y="10961889"/>
                  <a:pt x="1399825" y="10950896"/>
                  <a:pt x="1392540" y="10957680"/>
                </a:cubicBezTo>
                <a:cubicBezTo>
                  <a:pt x="1405824" y="10962121"/>
                  <a:pt x="1406689" y="10992511"/>
                  <a:pt x="1420303" y="10967090"/>
                </a:cubicBezTo>
                <a:close/>
                <a:moveTo>
                  <a:pt x="1394040" y="11034077"/>
                </a:moveTo>
                <a:cubicBezTo>
                  <a:pt x="1371011" y="11005326"/>
                  <a:pt x="1369960" y="10971043"/>
                  <a:pt x="1333575" y="10944487"/>
                </a:cubicBezTo>
                <a:cubicBezTo>
                  <a:pt x="1326710" y="10980512"/>
                  <a:pt x="1338949" y="11012117"/>
                  <a:pt x="1374537" y="11038321"/>
                </a:cubicBezTo>
                <a:cubicBezTo>
                  <a:pt x="1381712" y="11041491"/>
                  <a:pt x="1387987" y="11038072"/>
                  <a:pt x="1394040" y="11034077"/>
                </a:cubicBezTo>
                <a:close/>
                <a:moveTo>
                  <a:pt x="5593833" y="1533517"/>
                </a:moveTo>
                <a:cubicBezTo>
                  <a:pt x="5587154" y="1532470"/>
                  <a:pt x="5591014" y="1519423"/>
                  <a:pt x="5583910" y="1525802"/>
                </a:cubicBezTo>
                <a:cubicBezTo>
                  <a:pt x="5584800" y="1528098"/>
                  <a:pt x="5588675" y="1539804"/>
                  <a:pt x="5593833" y="1533517"/>
                </a:cubicBezTo>
                <a:close/>
                <a:moveTo>
                  <a:pt x="5801066" y="1073150"/>
                </a:moveTo>
                <a:cubicBezTo>
                  <a:pt x="5782313" y="1060177"/>
                  <a:pt x="5753252" y="1047002"/>
                  <a:pt x="5733040" y="1046441"/>
                </a:cubicBezTo>
                <a:cubicBezTo>
                  <a:pt x="5746801" y="1066917"/>
                  <a:pt x="5777422" y="1081116"/>
                  <a:pt x="5801066" y="1073150"/>
                </a:cubicBezTo>
                <a:close/>
                <a:moveTo>
                  <a:pt x="1825334" y="10131662"/>
                </a:moveTo>
                <a:cubicBezTo>
                  <a:pt x="1823278" y="10137982"/>
                  <a:pt x="1819751" y="10144096"/>
                  <a:pt x="1814520" y="10149873"/>
                </a:cubicBezTo>
                <a:cubicBezTo>
                  <a:pt x="1787841" y="10179004"/>
                  <a:pt x="1728942" y="10178671"/>
                  <a:pt x="1691730" y="10150811"/>
                </a:cubicBezTo>
                <a:cubicBezTo>
                  <a:pt x="1651331" y="10121542"/>
                  <a:pt x="1628108" y="10064178"/>
                  <a:pt x="1611534" y="10031638"/>
                </a:cubicBezTo>
                <a:cubicBezTo>
                  <a:pt x="1622076" y="10003467"/>
                  <a:pt x="1633018" y="9975472"/>
                  <a:pt x="1631583" y="9949621"/>
                </a:cubicBezTo>
                <a:cubicBezTo>
                  <a:pt x="1577656" y="9939116"/>
                  <a:pt x="1533409" y="9927178"/>
                  <a:pt x="1485347" y="9892620"/>
                </a:cubicBezTo>
                <a:cubicBezTo>
                  <a:pt x="1431040" y="9853875"/>
                  <a:pt x="1387240" y="9790275"/>
                  <a:pt x="1329943" y="9758297"/>
                </a:cubicBezTo>
                <a:cubicBezTo>
                  <a:pt x="1246787" y="9711564"/>
                  <a:pt x="1176990" y="9756374"/>
                  <a:pt x="1098368" y="9755417"/>
                </a:cubicBezTo>
                <a:cubicBezTo>
                  <a:pt x="1188083" y="9861668"/>
                  <a:pt x="1166500" y="9984876"/>
                  <a:pt x="1280615" y="10087633"/>
                </a:cubicBezTo>
                <a:cubicBezTo>
                  <a:pt x="1294781" y="10094369"/>
                  <a:pt x="1321607" y="10088617"/>
                  <a:pt x="1328609" y="10112646"/>
                </a:cubicBezTo>
                <a:cubicBezTo>
                  <a:pt x="1380434" y="10095578"/>
                  <a:pt x="1503002" y="10183514"/>
                  <a:pt x="1507320" y="10249178"/>
                </a:cubicBezTo>
                <a:cubicBezTo>
                  <a:pt x="1510111" y="10287048"/>
                  <a:pt x="1482215" y="10307075"/>
                  <a:pt x="1460058" y="10341058"/>
                </a:cubicBezTo>
                <a:cubicBezTo>
                  <a:pt x="1424560" y="10344881"/>
                  <a:pt x="1387901" y="10308224"/>
                  <a:pt x="1385789" y="10276365"/>
                </a:cubicBezTo>
                <a:cubicBezTo>
                  <a:pt x="1395075" y="10258581"/>
                  <a:pt x="1406794" y="10259001"/>
                  <a:pt x="1415950" y="10242588"/>
                </a:cubicBezTo>
                <a:cubicBezTo>
                  <a:pt x="1406200" y="10197838"/>
                  <a:pt x="1316460" y="10188637"/>
                  <a:pt x="1318242" y="10140419"/>
                </a:cubicBezTo>
                <a:cubicBezTo>
                  <a:pt x="1306243" y="10134165"/>
                  <a:pt x="1295673" y="10133302"/>
                  <a:pt x="1283581" y="10125105"/>
                </a:cubicBezTo>
                <a:cubicBezTo>
                  <a:pt x="1282018" y="10100624"/>
                  <a:pt x="1251926" y="10091134"/>
                  <a:pt x="1237961" y="10076400"/>
                </a:cubicBezTo>
                <a:cubicBezTo>
                  <a:pt x="1157627" y="9990947"/>
                  <a:pt x="1160134" y="9860261"/>
                  <a:pt x="1088849" y="9768339"/>
                </a:cubicBezTo>
                <a:cubicBezTo>
                  <a:pt x="1056357" y="9753507"/>
                  <a:pt x="1027247" y="9711621"/>
                  <a:pt x="999546" y="9703188"/>
                </a:cubicBezTo>
                <a:cubicBezTo>
                  <a:pt x="982285" y="9696990"/>
                  <a:pt x="1007413" y="9684303"/>
                  <a:pt x="993071" y="9677966"/>
                </a:cubicBezTo>
                <a:cubicBezTo>
                  <a:pt x="976152" y="9666684"/>
                  <a:pt x="943516" y="9665110"/>
                  <a:pt x="923296" y="9641902"/>
                </a:cubicBezTo>
                <a:cubicBezTo>
                  <a:pt x="877044" y="9588160"/>
                  <a:pt x="925300" y="9504809"/>
                  <a:pt x="852553" y="9447450"/>
                </a:cubicBezTo>
                <a:cubicBezTo>
                  <a:pt x="807983" y="9412531"/>
                  <a:pt x="753115" y="9414933"/>
                  <a:pt x="706995" y="9396457"/>
                </a:cubicBezTo>
                <a:cubicBezTo>
                  <a:pt x="689113" y="9389509"/>
                  <a:pt x="655301" y="9359343"/>
                  <a:pt x="646059" y="9341463"/>
                </a:cubicBezTo>
                <a:cubicBezTo>
                  <a:pt x="624332" y="9299033"/>
                  <a:pt x="623410" y="9194428"/>
                  <a:pt x="658056" y="9132182"/>
                </a:cubicBezTo>
                <a:cubicBezTo>
                  <a:pt x="677248" y="9097365"/>
                  <a:pt x="712883" y="9059822"/>
                  <a:pt x="741680" y="9046378"/>
                </a:cubicBezTo>
                <a:cubicBezTo>
                  <a:pt x="779221" y="9028232"/>
                  <a:pt x="893375" y="9022051"/>
                  <a:pt x="936633" y="9098735"/>
                </a:cubicBezTo>
                <a:cubicBezTo>
                  <a:pt x="947856" y="9113210"/>
                  <a:pt x="952210" y="9086110"/>
                  <a:pt x="962895" y="9097492"/>
                </a:cubicBezTo>
                <a:cubicBezTo>
                  <a:pt x="981382" y="9117080"/>
                  <a:pt x="1002963" y="9136131"/>
                  <a:pt x="1015837" y="9156569"/>
                </a:cubicBezTo>
                <a:cubicBezTo>
                  <a:pt x="1081992" y="9104915"/>
                  <a:pt x="1153826" y="9025319"/>
                  <a:pt x="1224227" y="9045959"/>
                </a:cubicBezTo>
                <a:cubicBezTo>
                  <a:pt x="1241839" y="9051362"/>
                  <a:pt x="1270089" y="9067174"/>
                  <a:pt x="1287536" y="9077261"/>
                </a:cubicBezTo>
                <a:cubicBezTo>
                  <a:pt x="1347937" y="9112990"/>
                  <a:pt x="1387100" y="9161220"/>
                  <a:pt x="1439705" y="9209205"/>
                </a:cubicBezTo>
                <a:cubicBezTo>
                  <a:pt x="1542303" y="9303542"/>
                  <a:pt x="1694652" y="9418911"/>
                  <a:pt x="1654499" y="9524875"/>
                </a:cubicBezTo>
                <a:cubicBezTo>
                  <a:pt x="1646853" y="9544335"/>
                  <a:pt x="1613242" y="9595619"/>
                  <a:pt x="1587442" y="9622758"/>
                </a:cubicBezTo>
                <a:cubicBezTo>
                  <a:pt x="1542722" y="9670085"/>
                  <a:pt x="1454516" y="9709141"/>
                  <a:pt x="1393096" y="9672487"/>
                </a:cubicBezTo>
                <a:cubicBezTo>
                  <a:pt x="1305991" y="9620678"/>
                  <a:pt x="1178657" y="9518741"/>
                  <a:pt x="1109360" y="9443874"/>
                </a:cubicBezTo>
                <a:cubicBezTo>
                  <a:pt x="1080364" y="9412507"/>
                  <a:pt x="1047349" y="9382693"/>
                  <a:pt x="1029073" y="9359394"/>
                </a:cubicBezTo>
                <a:cubicBezTo>
                  <a:pt x="1007869" y="9331944"/>
                  <a:pt x="981717" y="9270431"/>
                  <a:pt x="980480" y="9252757"/>
                </a:cubicBezTo>
                <a:cubicBezTo>
                  <a:pt x="979723" y="9232915"/>
                  <a:pt x="986661" y="9231223"/>
                  <a:pt x="993395" y="9200893"/>
                </a:cubicBezTo>
                <a:cubicBezTo>
                  <a:pt x="974908" y="9181306"/>
                  <a:pt x="952355" y="9162300"/>
                  <a:pt x="929227" y="9143518"/>
                </a:cubicBezTo>
                <a:cubicBezTo>
                  <a:pt x="923100" y="9133674"/>
                  <a:pt x="930146" y="9122038"/>
                  <a:pt x="927113" y="9111658"/>
                </a:cubicBezTo>
                <a:cubicBezTo>
                  <a:pt x="823394" y="9010162"/>
                  <a:pt x="696208" y="9057688"/>
                  <a:pt x="657795" y="9187734"/>
                </a:cubicBezTo>
                <a:cubicBezTo>
                  <a:pt x="642007" y="9240708"/>
                  <a:pt x="648899" y="9327491"/>
                  <a:pt x="680321" y="9356601"/>
                </a:cubicBezTo>
                <a:cubicBezTo>
                  <a:pt x="720917" y="9394045"/>
                  <a:pt x="791033" y="9388389"/>
                  <a:pt x="842447" y="9419670"/>
                </a:cubicBezTo>
                <a:cubicBezTo>
                  <a:pt x="908741" y="9460381"/>
                  <a:pt x="912386" y="9503861"/>
                  <a:pt x="919239" y="9557323"/>
                </a:cubicBezTo>
                <a:cubicBezTo>
                  <a:pt x="922759" y="9585998"/>
                  <a:pt x="920841" y="9615126"/>
                  <a:pt x="935826" y="9630785"/>
                </a:cubicBezTo>
                <a:cubicBezTo>
                  <a:pt x="961893" y="9658004"/>
                  <a:pt x="1012048" y="9663037"/>
                  <a:pt x="1031233" y="9660570"/>
                </a:cubicBezTo>
                <a:cubicBezTo>
                  <a:pt x="1054526" y="9674669"/>
                  <a:pt x="1080403" y="9714174"/>
                  <a:pt x="1108735" y="9727644"/>
                </a:cubicBezTo>
                <a:cubicBezTo>
                  <a:pt x="1142423" y="9743004"/>
                  <a:pt x="1189658" y="9711538"/>
                  <a:pt x="1232373" y="9711855"/>
                </a:cubicBezTo>
                <a:cubicBezTo>
                  <a:pt x="1263768" y="9711930"/>
                  <a:pt x="1308894" y="9721876"/>
                  <a:pt x="1335550" y="9736985"/>
                </a:cubicBezTo>
                <a:cubicBezTo>
                  <a:pt x="1374604" y="9758523"/>
                  <a:pt x="1402731" y="9796167"/>
                  <a:pt x="1437340" y="9826685"/>
                </a:cubicBezTo>
                <a:cubicBezTo>
                  <a:pt x="1495393" y="9878504"/>
                  <a:pt x="1554916" y="9916221"/>
                  <a:pt x="1627945" y="9926603"/>
                </a:cubicBezTo>
                <a:cubicBezTo>
                  <a:pt x="1649801" y="9878214"/>
                  <a:pt x="1640371" y="9819807"/>
                  <a:pt x="1699077" y="9795788"/>
                </a:cubicBezTo>
                <a:cubicBezTo>
                  <a:pt x="1745149" y="9776654"/>
                  <a:pt x="1808625" y="9839909"/>
                  <a:pt x="1791445" y="9884180"/>
                </a:cubicBezTo>
                <a:cubicBezTo>
                  <a:pt x="1764943" y="9949547"/>
                  <a:pt x="1686757" y="9945452"/>
                  <a:pt x="1645366" y="9944292"/>
                </a:cubicBezTo>
                <a:cubicBezTo>
                  <a:pt x="1659251" y="9998005"/>
                  <a:pt x="1658591" y="10053382"/>
                  <a:pt x="1718931" y="10100025"/>
                </a:cubicBezTo>
                <a:cubicBezTo>
                  <a:pt x="1737308" y="10092920"/>
                  <a:pt x="1707232" y="10071542"/>
                  <a:pt x="1709673" y="10057396"/>
                </a:cubicBezTo>
                <a:cubicBezTo>
                  <a:pt x="1703360" y="10043663"/>
                  <a:pt x="1717897" y="10021539"/>
                  <a:pt x="1732114" y="10013071"/>
                </a:cubicBezTo>
                <a:cubicBezTo>
                  <a:pt x="1782036" y="10033047"/>
                  <a:pt x="1839727" y="10087420"/>
                  <a:pt x="1825334" y="10131662"/>
                </a:cubicBezTo>
                <a:close/>
                <a:moveTo>
                  <a:pt x="6003017" y="701190"/>
                </a:moveTo>
                <a:cubicBezTo>
                  <a:pt x="5998800" y="694568"/>
                  <a:pt x="5998827" y="686965"/>
                  <a:pt x="5991516" y="680880"/>
                </a:cubicBezTo>
                <a:cubicBezTo>
                  <a:pt x="5986756" y="687343"/>
                  <a:pt x="5995153" y="703901"/>
                  <a:pt x="6003017" y="701190"/>
                </a:cubicBezTo>
                <a:close/>
                <a:moveTo>
                  <a:pt x="1459942" y="10984127"/>
                </a:moveTo>
                <a:cubicBezTo>
                  <a:pt x="1386700" y="10859836"/>
                  <a:pt x="1361423" y="10698153"/>
                  <a:pt x="1253284" y="10598930"/>
                </a:cubicBezTo>
                <a:cubicBezTo>
                  <a:pt x="1231847" y="10628039"/>
                  <a:pt x="1265156" y="10663715"/>
                  <a:pt x="1278535" y="10690584"/>
                </a:cubicBezTo>
                <a:cubicBezTo>
                  <a:pt x="1327302" y="10792630"/>
                  <a:pt x="1385953" y="10901422"/>
                  <a:pt x="1446464" y="10991986"/>
                </a:cubicBezTo>
                <a:cubicBezTo>
                  <a:pt x="1451998" y="10993478"/>
                  <a:pt x="1456197" y="10991523"/>
                  <a:pt x="1459942" y="10984127"/>
                </a:cubicBezTo>
                <a:close/>
                <a:moveTo>
                  <a:pt x="1198178" y="11584483"/>
                </a:moveTo>
                <a:cubicBezTo>
                  <a:pt x="1197974" y="11583008"/>
                  <a:pt x="1196492" y="11581114"/>
                  <a:pt x="1192984" y="11578343"/>
                </a:cubicBezTo>
                <a:cubicBezTo>
                  <a:pt x="1188791" y="11580989"/>
                  <a:pt x="1167040" y="11592548"/>
                  <a:pt x="1185592" y="11598792"/>
                </a:cubicBezTo>
                <a:cubicBezTo>
                  <a:pt x="1187888" y="11589564"/>
                  <a:pt x="1198789" y="11588909"/>
                  <a:pt x="1198178" y="11584483"/>
                </a:cubicBezTo>
                <a:close/>
                <a:moveTo>
                  <a:pt x="1445319" y="11033395"/>
                </a:moveTo>
                <a:cubicBezTo>
                  <a:pt x="1421505" y="11029066"/>
                  <a:pt x="1423374" y="10994644"/>
                  <a:pt x="1403446" y="11006320"/>
                </a:cubicBezTo>
                <a:cubicBezTo>
                  <a:pt x="1412680" y="11019926"/>
                  <a:pt x="1409530" y="11035682"/>
                  <a:pt x="1427653" y="11047500"/>
                </a:cubicBezTo>
                <a:cubicBezTo>
                  <a:pt x="1432945" y="11039836"/>
                  <a:pt x="1440565" y="11044155"/>
                  <a:pt x="1445319" y="11033395"/>
                </a:cubicBezTo>
                <a:close/>
                <a:moveTo>
                  <a:pt x="1191099" y="11608882"/>
                </a:moveTo>
                <a:cubicBezTo>
                  <a:pt x="1192093" y="11606633"/>
                  <a:pt x="1191760" y="11603796"/>
                  <a:pt x="1189273" y="11600122"/>
                </a:cubicBezTo>
                <a:cubicBezTo>
                  <a:pt x="1182739" y="11602847"/>
                  <a:pt x="1160308" y="11608611"/>
                  <a:pt x="1168690" y="11619964"/>
                </a:cubicBezTo>
                <a:cubicBezTo>
                  <a:pt x="1173199" y="11617086"/>
                  <a:pt x="1188118" y="11615630"/>
                  <a:pt x="1191099" y="11608882"/>
                </a:cubicBezTo>
                <a:close/>
                <a:moveTo>
                  <a:pt x="1528133" y="10851358"/>
                </a:moveTo>
                <a:cubicBezTo>
                  <a:pt x="1538977" y="10833286"/>
                  <a:pt x="1533847" y="10795295"/>
                  <a:pt x="1527208" y="10774738"/>
                </a:cubicBezTo>
                <a:cubicBezTo>
                  <a:pt x="1501014" y="10696003"/>
                  <a:pt x="1429759" y="10609267"/>
                  <a:pt x="1387909" y="10533618"/>
                </a:cubicBezTo>
                <a:cubicBezTo>
                  <a:pt x="1409045" y="10645365"/>
                  <a:pt x="1468965" y="10748051"/>
                  <a:pt x="1528133" y="10851358"/>
                </a:cubicBezTo>
                <a:close/>
                <a:moveTo>
                  <a:pt x="5832623" y="1109524"/>
                </a:moveTo>
                <a:cubicBezTo>
                  <a:pt x="5824574" y="1093580"/>
                  <a:pt x="5790404" y="1079822"/>
                  <a:pt x="5772859" y="1086130"/>
                </a:cubicBezTo>
                <a:cubicBezTo>
                  <a:pt x="5781048" y="1107828"/>
                  <a:pt x="5811676" y="1113660"/>
                  <a:pt x="5832623" y="1109524"/>
                </a:cubicBezTo>
                <a:close/>
                <a:moveTo>
                  <a:pt x="1196910" y="11630166"/>
                </a:moveTo>
                <a:cubicBezTo>
                  <a:pt x="1199423" y="11623213"/>
                  <a:pt x="1197334" y="11618759"/>
                  <a:pt x="1193018" y="11615349"/>
                </a:cubicBezTo>
                <a:cubicBezTo>
                  <a:pt x="1191096" y="11620665"/>
                  <a:pt x="1187868" y="11623198"/>
                  <a:pt x="1184640" y="11625731"/>
                </a:cubicBezTo>
                <a:close/>
                <a:moveTo>
                  <a:pt x="1570461" y="10785752"/>
                </a:moveTo>
                <a:cubicBezTo>
                  <a:pt x="1527185" y="10725191"/>
                  <a:pt x="1514494" y="10630989"/>
                  <a:pt x="1451531" y="10591262"/>
                </a:cubicBezTo>
                <a:cubicBezTo>
                  <a:pt x="1478763" y="10659023"/>
                  <a:pt x="1520278" y="10723569"/>
                  <a:pt x="1550958" y="10789995"/>
                </a:cubicBezTo>
                <a:cubicBezTo>
                  <a:pt x="1558755" y="10793916"/>
                  <a:pt x="1566328" y="10797262"/>
                  <a:pt x="1570461" y="10785752"/>
                </a:cubicBezTo>
                <a:close/>
                <a:moveTo>
                  <a:pt x="5652912" y="1553910"/>
                </a:moveTo>
                <a:cubicBezTo>
                  <a:pt x="5649104" y="1551752"/>
                  <a:pt x="5652741" y="1538131"/>
                  <a:pt x="5644443" y="1543982"/>
                </a:cubicBezTo>
                <a:cubicBezTo>
                  <a:pt x="5648250" y="1546140"/>
                  <a:pt x="5644613" y="1559761"/>
                  <a:pt x="5652912" y="1553910"/>
                </a:cubicBezTo>
                <a:close/>
                <a:moveTo>
                  <a:pt x="1496712" y="10965603"/>
                </a:moveTo>
                <a:cubicBezTo>
                  <a:pt x="1481127" y="10941570"/>
                  <a:pt x="1471407" y="10889167"/>
                  <a:pt x="1438881" y="10886227"/>
                </a:cubicBezTo>
                <a:cubicBezTo>
                  <a:pt x="1454827" y="10913754"/>
                  <a:pt x="1448351" y="10945663"/>
                  <a:pt x="1477209" y="10969847"/>
                </a:cubicBezTo>
                <a:cubicBezTo>
                  <a:pt x="1484959" y="10972794"/>
                  <a:pt x="1490836" y="10969198"/>
                  <a:pt x="1496712" y="10965603"/>
                </a:cubicBezTo>
                <a:close/>
                <a:moveTo>
                  <a:pt x="5831499" y="1162928"/>
                </a:moveTo>
                <a:cubicBezTo>
                  <a:pt x="5827569" y="1149809"/>
                  <a:pt x="5816887" y="1139063"/>
                  <a:pt x="5804869" y="1129066"/>
                </a:cubicBezTo>
                <a:cubicBezTo>
                  <a:pt x="5793646" y="1135490"/>
                  <a:pt x="5812266" y="1145726"/>
                  <a:pt x="5808934" y="1156306"/>
                </a:cubicBezTo>
                <a:cubicBezTo>
                  <a:pt x="5780080" y="1150253"/>
                  <a:pt x="5797926" y="1107585"/>
                  <a:pt x="5765349" y="1095535"/>
                </a:cubicBezTo>
                <a:cubicBezTo>
                  <a:pt x="5758988" y="1114485"/>
                  <a:pt x="5771758" y="1125819"/>
                  <a:pt x="5770373" y="1142616"/>
                </a:cubicBezTo>
                <a:cubicBezTo>
                  <a:pt x="5739536" y="1118278"/>
                  <a:pt x="5770975" y="1069898"/>
                  <a:pt x="5723963" y="1051804"/>
                </a:cubicBezTo>
                <a:cubicBezTo>
                  <a:pt x="5715260" y="1090477"/>
                  <a:pt x="5747555" y="1156304"/>
                  <a:pt x="5813326" y="1167620"/>
                </a:cubicBezTo>
                <a:cubicBezTo>
                  <a:pt x="5816099" y="1168176"/>
                  <a:pt x="5825846" y="1168131"/>
                  <a:pt x="5831499" y="1162928"/>
                </a:cubicBezTo>
                <a:close/>
                <a:moveTo>
                  <a:pt x="6035564" y="721281"/>
                </a:moveTo>
                <a:cubicBezTo>
                  <a:pt x="6027317" y="711927"/>
                  <a:pt x="6025849" y="689388"/>
                  <a:pt x="6008294" y="689245"/>
                </a:cubicBezTo>
                <a:cubicBezTo>
                  <a:pt x="6015967" y="698822"/>
                  <a:pt x="6019159" y="720694"/>
                  <a:pt x="6035564" y="721281"/>
                </a:cubicBezTo>
                <a:close/>
                <a:moveTo>
                  <a:pt x="5855662" y="1151509"/>
                </a:moveTo>
                <a:cubicBezTo>
                  <a:pt x="5852623" y="1134096"/>
                  <a:pt x="5836007" y="1117046"/>
                  <a:pt x="5813791" y="1123299"/>
                </a:cubicBezTo>
                <a:cubicBezTo>
                  <a:pt x="5823597" y="1132988"/>
                  <a:pt x="5839066" y="1151876"/>
                  <a:pt x="5855662" y="1151509"/>
                </a:cubicBezTo>
                <a:close/>
                <a:moveTo>
                  <a:pt x="1537648" y="10972021"/>
                </a:moveTo>
                <a:cubicBezTo>
                  <a:pt x="1557203" y="10939220"/>
                  <a:pt x="1566695" y="10901023"/>
                  <a:pt x="1550505" y="10882676"/>
                </a:cubicBezTo>
                <a:cubicBezTo>
                  <a:pt x="1530952" y="10943102"/>
                  <a:pt x="1494508" y="10988921"/>
                  <a:pt x="1464423" y="11028975"/>
                </a:cubicBezTo>
                <a:cubicBezTo>
                  <a:pt x="1488478" y="11032221"/>
                  <a:pt x="1518094" y="11004820"/>
                  <a:pt x="1537648" y="10972021"/>
                </a:cubicBezTo>
                <a:close/>
                <a:moveTo>
                  <a:pt x="6064055" y="746242"/>
                </a:moveTo>
                <a:cubicBezTo>
                  <a:pt x="6054179" y="739499"/>
                  <a:pt x="6055944" y="719340"/>
                  <a:pt x="6044272" y="719894"/>
                </a:cubicBezTo>
                <a:cubicBezTo>
                  <a:pt x="6049285" y="726867"/>
                  <a:pt x="6052005" y="755194"/>
                  <a:pt x="6064055" y="746242"/>
                </a:cubicBezTo>
                <a:close/>
                <a:moveTo>
                  <a:pt x="1669284" y="10697953"/>
                </a:moveTo>
                <a:cubicBezTo>
                  <a:pt x="1656759" y="10676700"/>
                  <a:pt x="1640563" y="10656207"/>
                  <a:pt x="1644444" y="10631249"/>
                </a:cubicBezTo>
                <a:cubicBezTo>
                  <a:pt x="1609580" y="10612033"/>
                  <a:pt x="1615876" y="10539558"/>
                  <a:pt x="1576574" y="10554105"/>
                </a:cubicBezTo>
                <a:cubicBezTo>
                  <a:pt x="1610079" y="10597964"/>
                  <a:pt x="1624983" y="10673139"/>
                  <a:pt x="1669284" y="10697953"/>
                </a:cubicBezTo>
                <a:close/>
                <a:moveTo>
                  <a:pt x="5881382" y="1172247"/>
                </a:moveTo>
                <a:lnTo>
                  <a:pt x="5877793" y="1180370"/>
                </a:lnTo>
                <a:cubicBezTo>
                  <a:pt x="5831923" y="1191573"/>
                  <a:pt x="5744759" y="1169464"/>
                  <a:pt x="5723169" y="1112050"/>
                </a:cubicBezTo>
                <a:cubicBezTo>
                  <a:pt x="5699529" y="1154167"/>
                  <a:pt x="5638955" y="1184986"/>
                  <a:pt x="5591489" y="1171714"/>
                </a:cubicBezTo>
                <a:cubicBezTo>
                  <a:pt x="5526196" y="1153243"/>
                  <a:pt x="5444074" y="1065065"/>
                  <a:pt x="5441712" y="990703"/>
                </a:cubicBezTo>
                <a:cubicBezTo>
                  <a:pt x="5441563" y="981933"/>
                  <a:pt x="5447627" y="968208"/>
                  <a:pt x="5448797" y="952655"/>
                </a:cubicBezTo>
                <a:cubicBezTo>
                  <a:pt x="5451913" y="920553"/>
                  <a:pt x="5442716" y="895062"/>
                  <a:pt x="5478253" y="885990"/>
                </a:cubicBezTo>
                <a:cubicBezTo>
                  <a:pt x="5486339" y="871484"/>
                  <a:pt x="5492072" y="850917"/>
                  <a:pt x="5505985" y="837647"/>
                </a:cubicBezTo>
                <a:cubicBezTo>
                  <a:pt x="5547444" y="797712"/>
                  <a:pt x="5664937" y="796728"/>
                  <a:pt x="5730505" y="835073"/>
                </a:cubicBezTo>
                <a:cubicBezTo>
                  <a:pt x="5754524" y="849034"/>
                  <a:pt x="5773434" y="873794"/>
                  <a:pt x="5780378" y="895276"/>
                </a:cubicBezTo>
                <a:cubicBezTo>
                  <a:pt x="5793068" y="933357"/>
                  <a:pt x="5769875" y="990402"/>
                  <a:pt x="5728645" y="1012359"/>
                </a:cubicBezTo>
                <a:cubicBezTo>
                  <a:pt x="5747975" y="1020230"/>
                  <a:pt x="5768857" y="1026109"/>
                  <a:pt x="5789754" y="1026638"/>
                </a:cubicBezTo>
                <a:cubicBezTo>
                  <a:pt x="5811335" y="1027134"/>
                  <a:pt x="5830952" y="1015380"/>
                  <a:pt x="5850611" y="1018709"/>
                </a:cubicBezTo>
                <a:cubicBezTo>
                  <a:pt x="5853229" y="1030244"/>
                  <a:pt x="5839076" y="1035708"/>
                  <a:pt x="5836502" y="1050641"/>
                </a:cubicBezTo>
                <a:cubicBezTo>
                  <a:pt x="5821466" y="1052032"/>
                  <a:pt x="5808591" y="1058396"/>
                  <a:pt x="5790731" y="1052513"/>
                </a:cubicBezTo>
                <a:cubicBezTo>
                  <a:pt x="5808667" y="1074165"/>
                  <a:pt x="5829128" y="1085549"/>
                  <a:pt x="5844350" y="1104996"/>
                </a:cubicBezTo>
                <a:cubicBezTo>
                  <a:pt x="5860760" y="1126308"/>
                  <a:pt x="5867522" y="1149718"/>
                  <a:pt x="5881382" y="1172247"/>
                </a:cubicBezTo>
                <a:close/>
                <a:moveTo>
                  <a:pt x="5730289" y="1525344"/>
                </a:moveTo>
                <a:lnTo>
                  <a:pt x="5726646" y="1515074"/>
                </a:lnTo>
                <a:lnTo>
                  <a:pt x="5726261" y="1513987"/>
                </a:lnTo>
                <a:lnTo>
                  <a:pt x="5722471" y="1519264"/>
                </a:lnTo>
                <a:lnTo>
                  <a:pt x="5718218" y="1525185"/>
                </a:lnTo>
                <a:cubicBezTo>
                  <a:pt x="5716734" y="1528813"/>
                  <a:pt x="5717284" y="1532149"/>
                  <a:pt x="5722374" y="1534636"/>
                </a:cubicBezTo>
                <a:cubicBezTo>
                  <a:pt x="5726061" y="1532220"/>
                  <a:pt x="5729171" y="1528954"/>
                  <a:pt x="5730289" y="1525344"/>
                </a:cubicBezTo>
                <a:close/>
                <a:moveTo>
                  <a:pt x="5722953" y="1554878"/>
                </a:moveTo>
                <a:cubicBezTo>
                  <a:pt x="5713522" y="1549283"/>
                  <a:pt x="5709528" y="1543236"/>
                  <a:pt x="5704561" y="1537234"/>
                </a:cubicBezTo>
                <a:cubicBezTo>
                  <a:pt x="5697551" y="1545558"/>
                  <a:pt x="5707205" y="1551727"/>
                  <a:pt x="5703510" y="1560088"/>
                </a:cubicBezTo>
                <a:cubicBezTo>
                  <a:pt x="5699304" y="1557753"/>
                  <a:pt x="5695135" y="1552104"/>
                  <a:pt x="5691384" y="1555205"/>
                </a:cubicBezTo>
                <a:cubicBezTo>
                  <a:pt x="5696324" y="1568809"/>
                  <a:pt x="5715296" y="1570054"/>
                  <a:pt x="5722953" y="1554878"/>
                </a:cubicBezTo>
                <a:close/>
                <a:moveTo>
                  <a:pt x="6006458" y="919706"/>
                </a:moveTo>
                <a:cubicBezTo>
                  <a:pt x="6017271" y="893076"/>
                  <a:pt x="6019766" y="863723"/>
                  <a:pt x="6028468" y="841871"/>
                </a:cubicBezTo>
                <a:cubicBezTo>
                  <a:pt x="6036866" y="821788"/>
                  <a:pt x="6049175" y="810095"/>
                  <a:pt x="6051218" y="795771"/>
                </a:cubicBezTo>
                <a:cubicBezTo>
                  <a:pt x="6057894" y="739712"/>
                  <a:pt x="5986771" y="712094"/>
                  <a:pt x="5930766" y="682590"/>
                </a:cubicBezTo>
                <a:cubicBezTo>
                  <a:pt x="5811761" y="620016"/>
                  <a:pt x="5708956" y="545564"/>
                  <a:pt x="5605533" y="527467"/>
                </a:cubicBezTo>
                <a:cubicBezTo>
                  <a:pt x="5546857" y="564356"/>
                  <a:pt x="5524185" y="624291"/>
                  <a:pt x="5496183" y="674733"/>
                </a:cubicBezTo>
                <a:cubicBezTo>
                  <a:pt x="5450922" y="755619"/>
                  <a:pt x="5417637" y="834183"/>
                  <a:pt x="5385429" y="918932"/>
                </a:cubicBezTo>
                <a:cubicBezTo>
                  <a:pt x="5351683" y="1008237"/>
                  <a:pt x="5305930" y="1087002"/>
                  <a:pt x="5271016" y="1168176"/>
                </a:cubicBezTo>
                <a:cubicBezTo>
                  <a:pt x="5270312" y="1169769"/>
                  <a:pt x="5274214" y="1173872"/>
                  <a:pt x="5272408" y="1176881"/>
                </a:cubicBezTo>
                <a:cubicBezTo>
                  <a:pt x="5270426" y="1180288"/>
                  <a:pt x="5266794" y="1177732"/>
                  <a:pt x="5264285" y="1182333"/>
                </a:cubicBezTo>
                <a:cubicBezTo>
                  <a:pt x="5257683" y="1195120"/>
                  <a:pt x="5264476" y="1206687"/>
                  <a:pt x="5262013" y="1212261"/>
                </a:cubicBezTo>
                <a:cubicBezTo>
                  <a:pt x="5260430" y="1215844"/>
                  <a:pt x="5252555" y="1214268"/>
                  <a:pt x="5251277" y="1216083"/>
                </a:cubicBezTo>
                <a:cubicBezTo>
                  <a:pt x="5242777" y="1229934"/>
                  <a:pt x="5248550" y="1240575"/>
                  <a:pt x="5246579" y="1248269"/>
                </a:cubicBezTo>
                <a:cubicBezTo>
                  <a:pt x="5245710" y="1254548"/>
                  <a:pt x="5240634" y="1258491"/>
                  <a:pt x="5240070" y="1263001"/>
                </a:cubicBezTo>
                <a:cubicBezTo>
                  <a:pt x="5236204" y="1292224"/>
                  <a:pt x="5255347" y="1309248"/>
                  <a:pt x="5283874" y="1330894"/>
                </a:cubicBezTo>
                <a:cubicBezTo>
                  <a:pt x="5350630" y="1381328"/>
                  <a:pt x="5422875" y="1416104"/>
                  <a:pt x="5500475" y="1452770"/>
                </a:cubicBezTo>
                <a:cubicBezTo>
                  <a:pt x="5561074" y="1480498"/>
                  <a:pt x="5632088" y="1518061"/>
                  <a:pt x="5685585" y="1515525"/>
                </a:cubicBezTo>
                <a:cubicBezTo>
                  <a:pt x="5693940" y="1514934"/>
                  <a:pt x="5701960" y="1503250"/>
                  <a:pt x="5712105" y="1511540"/>
                </a:cubicBezTo>
                <a:cubicBezTo>
                  <a:pt x="5753403" y="1474110"/>
                  <a:pt x="5761915" y="1427905"/>
                  <a:pt x="5781358" y="1386054"/>
                </a:cubicBezTo>
                <a:cubicBezTo>
                  <a:pt x="5794294" y="1358935"/>
                  <a:pt x="5813426" y="1335029"/>
                  <a:pt x="5828260" y="1306845"/>
                </a:cubicBezTo>
                <a:cubicBezTo>
                  <a:pt x="5855159" y="1257819"/>
                  <a:pt x="5874350" y="1202532"/>
                  <a:pt x="5900582" y="1151784"/>
                </a:cubicBezTo>
                <a:cubicBezTo>
                  <a:pt x="5927342" y="1099841"/>
                  <a:pt x="5945032" y="1045795"/>
                  <a:pt x="5967865" y="997351"/>
                </a:cubicBezTo>
                <a:cubicBezTo>
                  <a:pt x="5981550" y="969612"/>
                  <a:pt x="5995551" y="944390"/>
                  <a:pt x="6006458" y="919706"/>
                </a:cubicBezTo>
                <a:close/>
                <a:moveTo>
                  <a:pt x="5794877" y="1399641"/>
                </a:moveTo>
                <a:cubicBezTo>
                  <a:pt x="5789735" y="1394038"/>
                  <a:pt x="5808370" y="1384189"/>
                  <a:pt x="5798763" y="1378992"/>
                </a:cubicBezTo>
                <a:cubicBezTo>
                  <a:pt x="5798820" y="1384252"/>
                  <a:pt x="5781622" y="1403777"/>
                  <a:pt x="5794877" y="1399641"/>
                </a:cubicBezTo>
                <a:close/>
                <a:moveTo>
                  <a:pt x="5748895" y="1530650"/>
                </a:moveTo>
                <a:cubicBezTo>
                  <a:pt x="5745263" y="1528094"/>
                  <a:pt x="5743975" y="1525621"/>
                  <a:pt x="5743437" y="1522528"/>
                </a:cubicBezTo>
                <a:cubicBezTo>
                  <a:pt x="5735231" y="1530323"/>
                  <a:pt x="5735381" y="1537528"/>
                  <a:pt x="5739375" y="1543575"/>
                </a:cubicBezTo>
                <a:cubicBezTo>
                  <a:pt x="5742681" y="1539326"/>
                  <a:pt x="5745589" y="1534900"/>
                  <a:pt x="5748895" y="1530650"/>
                </a:cubicBezTo>
                <a:close/>
                <a:moveTo>
                  <a:pt x="5758239" y="1518123"/>
                </a:moveTo>
                <a:cubicBezTo>
                  <a:pt x="5755182" y="1515345"/>
                  <a:pt x="5756987" y="1512336"/>
                  <a:pt x="5752383" y="1509825"/>
                </a:cubicBezTo>
                <a:cubicBezTo>
                  <a:pt x="5751105" y="1511640"/>
                  <a:pt x="5750003" y="1513057"/>
                  <a:pt x="5748725" y="1514871"/>
                </a:cubicBezTo>
                <a:cubicBezTo>
                  <a:pt x="5751959" y="1517252"/>
                  <a:pt x="5749977" y="1520659"/>
                  <a:pt x="5754581" y="1523169"/>
                </a:cubicBezTo>
                <a:cubicBezTo>
                  <a:pt x="5755859" y="1521355"/>
                  <a:pt x="5757137" y="1519540"/>
                  <a:pt x="5758239" y="1518123"/>
                </a:cubicBezTo>
                <a:close/>
                <a:moveTo>
                  <a:pt x="5774258" y="1486820"/>
                </a:moveTo>
                <a:cubicBezTo>
                  <a:pt x="5775365" y="1482327"/>
                  <a:pt x="5775305" y="1478017"/>
                  <a:pt x="5774736" y="1473781"/>
                </a:cubicBezTo>
                <a:lnTo>
                  <a:pt x="5773743" y="1467818"/>
                </a:lnTo>
                <a:lnTo>
                  <a:pt x="5770497" y="1448352"/>
                </a:lnTo>
                <a:cubicBezTo>
                  <a:pt x="5768684" y="1457306"/>
                  <a:pt x="5766384" y="1466284"/>
                  <a:pt x="5765222" y="1475109"/>
                </a:cubicBezTo>
                <a:lnTo>
                  <a:pt x="5765294" y="1476295"/>
                </a:lnTo>
                <a:lnTo>
                  <a:pt x="5766777" y="1500957"/>
                </a:lnTo>
                <a:cubicBezTo>
                  <a:pt x="5770877" y="1495988"/>
                  <a:pt x="5773151" y="1491312"/>
                  <a:pt x="5774258" y="1486820"/>
                </a:cubicBezTo>
                <a:close/>
                <a:moveTo>
                  <a:pt x="5790918" y="1463561"/>
                </a:moveTo>
                <a:cubicBezTo>
                  <a:pt x="5788259" y="1460959"/>
                  <a:pt x="5788554" y="1454903"/>
                  <a:pt x="5783255" y="1458273"/>
                </a:cubicBezTo>
                <a:cubicBezTo>
                  <a:pt x="5786091" y="1460477"/>
                  <a:pt x="5785620" y="1466931"/>
                  <a:pt x="5790918" y="1463561"/>
                </a:cubicBezTo>
                <a:close/>
                <a:moveTo>
                  <a:pt x="5805374" y="1434616"/>
                </a:moveTo>
                <a:cubicBezTo>
                  <a:pt x="5807529" y="1429738"/>
                  <a:pt x="5807759" y="1424368"/>
                  <a:pt x="5802358" y="1421505"/>
                </a:cubicBezTo>
                <a:cubicBezTo>
                  <a:pt x="5796320" y="1429782"/>
                  <a:pt x="5796294" y="1437385"/>
                  <a:pt x="5796842" y="1444765"/>
                </a:cubicBezTo>
                <a:cubicBezTo>
                  <a:pt x="5799139" y="1443877"/>
                  <a:pt x="5803219" y="1439493"/>
                  <a:pt x="5805374" y="1434616"/>
                </a:cubicBezTo>
                <a:close/>
                <a:moveTo>
                  <a:pt x="6074024" y="828213"/>
                </a:moveTo>
                <a:cubicBezTo>
                  <a:pt x="6069326" y="823758"/>
                  <a:pt x="6074132" y="818268"/>
                  <a:pt x="6069610" y="813415"/>
                </a:cubicBezTo>
                <a:cubicBezTo>
                  <a:pt x="6064757" y="817932"/>
                  <a:pt x="6070717" y="832462"/>
                  <a:pt x="6074024" y="828213"/>
                </a:cubicBezTo>
                <a:close/>
                <a:moveTo>
                  <a:pt x="5977891" y="1047941"/>
                </a:moveTo>
                <a:cubicBezTo>
                  <a:pt x="5974083" y="1045782"/>
                  <a:pt x="5977720" y="1032162"/>
                  <a:pt x="5969421" y="1038012"/>
                </a:cubicBezTo>
                <a:cubicBezTo>
                  <a:pt x="5973229" y="1040170"/>
                  <a:pt x="5969193" y="1053615"/>
                  <a:pt x="5977891" y="1047941"/>
                </a:cubicBezTo>
                <a:close/>
                <a:moveTo>
                  <a:pt x="5944161" y="1125356"/>
                </a:moveTo>
                <a:cubicBezTo>
                  <a:pt x="5950033" y="1121764"/>
                  <a:pt x="5945714" y="1108910"/>
                  <a:pt x="5940110" y="1114048"/>
                </a:cubicBezTo>
                <a:cubicBezTo>
                  <a:pt x="5943214" y="1117799"/>
                  <a:pt x="5941455" y="1121781"/>
                  <a:pt x="5944161" y="1125356"/>
                </a:cubicBezTo>
                <a:close/>
                <a:moveTo>
                  <a:pt x="1704910" y="10720839"/>
                </a:moveTo>
                <a:cubicBezTo>
                  <a:pt x="1705120" y="10696639"/>
                  <a:pt x="1689394" y="10649204"/>
                  <a:pt x="1668019" y="10646904"/>
                </a:cubicBezTo>
                <a:cubicBezTo>
                  <a:pt x="1680813" y="10669705"/>
                  <a:pt x="1692634" y="10692551"/>
                  <a:pt x="1689022" y="10719058"/>
                </a:cubicBezTo>
                <a:cubicBezTo>
                  <a:pt x="1672595" y="10714182"/>
                  <a:pt x="1663319" y="10740568"/>
                  <a:pt x="1645827" y="10733791"/>
                </a:cubicBezTo>
                <a:cubicBezTo>
                  <a:pt x="1615341" y="10655065"/>
                  <a:pt x="1581359" y="10576702"/>
                  <a:pt x="1514788" y="10506324"/>
                </a:cubicBezTo>
                <a:cubicBezTo>
                  <a:pt x="1525086" y="10599469"/>
                  <a:pt x="1613219" y="10676039"/>
                  <a:pt x="1623119" y="10769008"/>
                </a:cubicBezTo>
                <a:cubicBezTo>
                  <a:pt x="1554276" y="10691911"/>
                  <a:pt x="1543039" y="10575012"/>
                  <a:pt x="1465919" y="10516645"/>
                </a:cubicBezTo>
                <a:cubicBezTo>
                  <a:pt x="1509449" y="10611137"/>
                  <a:pt x="1536972" y="10709510"/>
                  <a:pt x="1604074" y="10799175"/>
                </a:cubicBezTo>
                <a:cubicBezTo>
                  <a:pt x="1640279" y="10785164"/>
                  <a:pt x="1674964" y="10763812"/>
                  <a:pt x="1704910" y="10720839"/>
                </a:cubicBezTo>
                <a:close/>
                <a:moveTo>
                  <a:pt x="5818956" y="1409804"/>
                </a:moveTo>
                <a:cubicBezTo>
                  <a:pt x="5814749" y="1407470"/>
                  <a:pt x="5810005" y="1402042"/>
                  <a:pt x="5806828" y="1404922"/>
                </a:cubicBezTo>
                <a:cubicBezTo>
                  <a:pt x="5811526" y="1409377"/>
                  <a:pt x="5806942" y="1415441"/>
                  <a:pt x="5811640" y="1419896"/>
                </a:cubicBezTo>
                <a:cubicBezTo>
                  <a:pt x="5814020" y="1416665"/>
                  <a:pt x="5816400" y="1413434"/>
                  <a:pt x="5818956" y="1409804"/>
                </a:cubicBezTo>
                <a:close/>
                <a:moveTo>
                  <a:pt x="5839263" y="1377852"/>
                </a:moveTo>
                <a:cubicBezTo>
                  <a:pt x="5837623" y="1376176"/>
                  <a:pt x="5836205" y="1375074"/>
                  <a:pt x="5838456" y="1373213"/>
                </a:cubicBezTo>
                <a:cubicBezTo>
                  <a:pt x="5836640" y="1371935"/>
                  <a:pt x="5834824" y="1370656"/>
                  <a:pt x="5833582" y="1369156"/>
                </a:cubicBezTo>
                <a:cubicBezTo>
                  <a:pt x="5824792" y="1372886"/>
                  <a:pt x="5836402" y="1383250"/>
                  <a:pt x="5839263" y="1377852"/>
                </a:cubicBezTo>
                <a:close/>
                <a:moveTo>
                  <a:pt x="5847800" y="1360686"/>
                </a:moveTo>
                <a:cubicBezTo>
                  <a:pt x="5856689" y="1342724"/>
                  <a:pt x="5847780" y="1315470"/>
                  <a:pt x="5844444" y="1306858"/>
                </a:cubicBezTo>
                <a:cubicBezTo>
                  <a:pt x="5847625" y="1324443"/>
                  <a:pt x="5832021" y="1344673"/>
                  <a:pt x="5847800" y="1360686"/>
                </a:cubicBezTo>
                <a:close/>
                <a:moveTo>
                  <a:pt x="5866902" y="1323919"/>
                </a:moveTo>
                <a:cubicBezTo>
                  <a:pt x="5864212" y="1308454"/>
                  <a:pt x="5863069" y="1292721"/>
                  <a:pt x="5862723" y="1277341"/>
                </a:cubicBezTo>
                <a:cubicBezTo>
                  <a:pt x="5854269" y="1292164"/>
                  <a:pt x="5852229" y="1326953"/>
                  <a:pt x="5866902" y="1323919"/>
                </a:cubicBezTo>
                <a:close/>
                <a:moveTo>
                  <a:pt x="1293904" y="11679101"/>
                </a:moveTo>
                <a:cubicBezTo>
                  <a:pt x="1294196" y="11656547"/>
                  <a:pt x="1274032" y="11643248"/>
                  <a:pt x="1262073" y="11626439"/>
                </a:cubicBezTo>
                <a:cubicBezTo>
                  <a:pt x="1239051" y="11633838"/>
                  <a:pt x="1213122" y="11636488"/>
                  <a:pt x="1196219" y="11657661"/>
                </a:cubicBezTo>
                <a:cubicBezTo>
                  <a:pt x="1226859" y="11670124"/>
                  <a:pt x="1235824" y="11636371"/>
                  <a:pt x="1264339" y="11645755"/>
                </a:cubicBezTo>
                <a:cubicBezTo>
                  <a:pt x="1245688" y="11665371"/>
                  <a:pt x="1212411" y="11653804"/>
                  <a:pt x="1197155" y="11680658"/>
                </a:cubicBezTo>
                <a:cubicBezTo>
                  <a:pt x="1229726" y="11692895"/>
                  <a:pt x="1253681" y="11648376"/>
                  <a:pt x="1276411" y="11663529"/>
                </a:cubicBezTo>
                <a:cubicBezTo>
                  <a:pt x="1257420" y="11680247"/>
                  <a:pt x="1230072" y="11679147"/>
                  <a:pt x="1210149" y="11694603"/>
                </a:cubicBezTo>
                <a:cubicBezTo>
                  <a:pt x="1237423" y="11715098"/>
                  <a:pt x="1261116" y="11670023"/>
                  <a:pt x="1293904" y="11679101"/>
                </a:cubicBezTo>
                <a:close/>
                <a:moveTo>
                  <a:pt x="6067690" y="879187"/>
                </a:moveTo>
                <a:cubicBezTo>
                  <a:pt x="6070401" y="866585"/>
                  <a:pt x="6066542" y="842990"/>
                  <a:pt x="6057824" y="840090"/>
                </a:cubicBezTo>
                <a:cubicBezTo>
                  <a:pt x="6063867" y="852277"/>
                  <a:pt x="6055412" y="867101"/>
                  <a:pt x="6067690" y="879187"/>
                </a:cubicBezTo>
                <a:close/>
                <a:moveTo>
                  <a:pt x="5914046" y="1227864"/>
                </a:moveTo>
                <a:cubicBezTo>
                  <a:pt x="5914655" y="1225813"/>
                  <a:pt x="5914175" y="1223935"/>
                  <a:pt x="5911187" y="1222615"/>
                </a:cubicBezTo>
                <a:cubicBezTo>
                  <a:pt x="5907482" y="1226689"/>
                  <a:pt x="5908243" y="1230356"/>
                  <a:pt x="5910374" y="1234153"/>
                </a:cubicBezTo>
                <a:cubicBezTo>
                  <a:pt x="5911740" y="1232139"/>
                  <a:pt x="5913437" y="1229915"/>
                  <a:pt x="5914046" y="1227864"/>
                </a:cubicBezTo>
                <a:close/>
                <a:moveTo>
                  <a:pt x="6045923" y="929529"/>
                </a:moveTo>
                <a:cubicBezTo>
                  <a:pt x="6052525" y="916743"/>
                  <a:pt x="6043610" y="905666"/>
                  <a:pt x="6040708" y="893914"/>
                </a:cubicBezTo>
                <a:cubicBezTo>
                  <a:pt x="6037024" y="906563"/>
                  <a:pt x="6038778" y="918758"/>
                  <a:pt x="6045923" y="929529"/>
                </a:cubicBezTo>
                <a:close/>
                <a:moveTo>
                  <a:pt x="5934930" y="1185043"/>
                </a:moveTo>
                <a:cubicBezTo>
                  <a:pt x="5938966" y="1171599"/>
                  <a:pt x="5932747" y="1159809"/>
                  <a:pt x="5931568" y="1147392"/>
                </a:cubicBezTo>
                <a:cubicBezTo>
                  <a:pt x="5929079" y="1160568"/>
                  <a:pt x="5928711" y="1173254"/>
                  <a:pt x="5934930" y="1185043"/>
                </a:cubicBezTo>
                <a:close/>
                <a:moveTo>
                  <a:pt x="6033091" y="962881"/>
                </a:moveTo>
                <a:cubicBezTo>
                  <a:pt x="6040692" y="942446"/>
                  <a:pt x="6031628" y="924165"/>
                  <a:pt x="6028974" y="905385"/>
                </a:cubicBezTo>
                <a:cubicBezTo>
                  <a:pt x="6018833" y="917560"/>
                  <a:pt x="6026417" y="945656"/>
                  <a:pt x="6033091" y="962881"/>
                </a:cubicBezTo>
                <a:close/>
                <a:moveTo>
                  <a:pt x="6022934" y="986945"/>
                </a:moveTo>
                <a:cubicBezTo>
                  <a:pt x="6028631" y="983752"/>
                  <a:pt x="6024709" y="971074"/>
                  <a:pt x="6019329" y="976786"/>
                </a:cubicBezTo>
                <a:cubicBezTo>
                  <a:pt x="6022210" y="979963"/>
                  <a:pt x="6020053" y="983768"/>
                  <a:pt x="6022934" y="986945"/>
                </a:cubicBezTo>
                <a:close/>
                <a:moveTo>
                  <a:pt x="5933310" y="1191942"/>
                </a:moveTo>
                <a:cubicBezTo>
                  <a:pt x="5928752" y="1190403"/>
                  <a:pt x="5922580" y="1179587"/>
                  <a:pt x="5919145" y="1185207"/>
                </a:cubicBezTo>
                <a:cubicBezTo>
                  <a:pt x="5925307" y="1191736"/>
                  <a:pt x="5916749" y="1200328"/>
                  <a:pt x="5922336" y="1207079"/>
                </a:cubicBezTo>
                <a:cubicBezTo>
                  <a:pt x="5931840" y="1206044"/>
                  <a:pt x="5926429" y="1198894"/>
                  <a:pt x="5933310" y="1191942"/>
                </a:cubicBezTo>
                <a:close/>
                <a:moveTo>
                  <a:pt x="1286298" y="11710976"/>
                </a:moveTo>
                <a:cubicBezTo>
                  <a:pt x="1289222" y="11708044"/>
                  <a:pt x="1290888" y="11704716"/>
                  <a:pt x="1290602" y="11701029"/>
                </a:cubicBezTo>
                <a:cubicBezTo>
                  <a:pt x="1276317" y="11711124"/>
                  <a:pt x="1255502" y="11707299"/>
                  <a:pt x="1244725" y="11725599"/>
                </a:cubicBezTo>
                <a:cubicBezTo>
                  <a:pt x="1257431" y="11724990"/>
                  <a:pt x="1277527" y="11719769"/>
                  <a:pt x="1286298" y="11710976"/>
                </a:cubicBezTo>
                <a:close/>
                <a:moveTo>
                  <a:pt x="6018497" y="1001164"/>
                </a:moveTo>
                <a:cubicBezTo>
                  <a:pt x="6018451" y="998170"/>
                  <a:pt x="6016808" y="995421"/>
                  <a:pt x="6014636" y="992796"/>
                </a:cubicBezTo>
                <a:cubicBezTo>
                  <a:pt x="6005530" y="994007"/>
                  <a:pt x="6011127" y="1005046"/>
                  <a:pt x="6012778" y="1011010"/>
                </a:cubicBezTo>
                <a:cubicBezTo>
                  <a:pt x="6016992" y="1007399"/>
                  <a:pt x="6018543" y="1004158"/>
                  <a:pt x="6018497" y="1001164"/>
                </a:cubicBezTo>
                <a:close/>
                <a:moveTo>
                  <a:pt x="6003604" y="1039315"/>
                </a:moveTo>
                <a:cubicBezTo>
                  <a:pt x="6011013" y="1031168"/>
                  <a:pt x="6009890" y="1024010"/>
                  <a:pt x="6000237" y="1017841"/>
                </a:cubicBezTo>
                <a:cubicBezTo>
                  <a:pt x="5995746" y="1025850"/>
                  <a:pt x="5997266" y="1033184"/>
                  <a:pt x="6003604" y="1039315"/>
                </a:cubicBezTo>
                <a:close/>
                <a:moveTo>
                  <a:pt x="5952811" y="1155350"/>
                </a:moveTo>
                <a:cubicBezTo>
                  <a:pt x="5949976" y="1153146"/>
                  <a:pt x="5951957" y="1149739"/>
                  <a:pt x="5947353" y="1147228"/>
                </a:cubicBezTo>
                <a:cubicBezTo>
                  <a:pt x="5946075" y="1149043"/>
                  <a:pt x="5944797" y="1150858"/>
                  <a:pt x="5943519" y="1152672"/>
                </a:cubicBezTo>
                <a:cubicBezTo>
                  <a:pt x="5946354" y="1154877"/>
                  <a:pt x="5944373" y="1158284"/>
                  <a:pt x="5949153" y="1160396"/>
                </a:cubicBezTo>
                <a:cubicBezTo>
                  <a:pt x="5950255" y="1158980"/>
                  <a:pt x="5951533" y="1157165"/>
                  <a:pt x="5952811" y="1155350"/>
                </a:cubicBezTo>
                <a:close/>
                <a:moveTo>
                  <a:pt x="5982595" y="1090230"/>
                </a:moveTo>
                <a:cubicBezTo>
                  <a:pt x="5984974" y="1083905"/>
                  <a:pt x="5984882" y="1077916"/>
                  <a:pt x="5979276" y="1072822"/>
                </a:cubicBezTo>
                <a:cubicBezTo>
                  <a:pt x="5970579" y="1078497"/>
                  <a:pt x="5983099" y="1099732"/>
                  <a:pt x="5968313" y="1092247"/>
                </a:cubicBezTo>
                <a:cubicBezTo>
                  <a:pt x="5963951" y="1098886"/>
                  <a:pt x="5964629" y="1104895"/>
                  <a:pt x="5971096" y="1109656"/>
                </a:cubicBezTo>
                <a:cubicBezTo>
                  <a:pt x="5975369" y="1103217"/>
                  <a:pt x="5980217" y="1096555"/>
                  <a:pt x="5982595" y="1090230"/>
                </a:cubicBezTo>
                <a:close/>
                <a:moveTo>
                  <a:pt x="5999532" y="1056075"/>
                </a:moveTo>
                <a:cubicBezTo>
                  <a:pt x="5984252" y="1045398"/>
                  <a:pt x="5990536" y="1024708"/>
                  <a:pt x="5987333" y="1012006"/>
                </a:cubicBezTo>
                <a:lnTo>
                  <a:pt x="5983336" y="1007022"/>
                </a:lnTo>
                <a:lnTo>
                  <a:pt x="5979816" y="1002632"/>
                </a:lnTo>
                <a:lnTo>
                  <a:pt x="5980864" y="1012529"/>
                </a:lnTo>
                <a:lnTo>
                  <a:pt x="5983198" y="1034582"/>
                </a:lnTo>
                <a:cubicBezTo>
                  <a:pt x="5984439" y="1045242"/>
                  <a:pt x="5986553" y="1055813"/>
                  <a:pt x="5991818" y="1065991"/>
                </a:cubicBezTo>
                <a:cubicBezTo>
                  <a:pt x="5994198" y="1062760"/>
                  <a:pt x="5996577" y="1059528"/>
                  <a:pt x="5999532" y="1056075"/>
                </a:cubicBezTo>
                <a:close/>
                <a:moveTo>
                  <a:pt x="5973238" y="1129459"/>
                </a:moveTo>
                <a:cubicBezTo>
                  <a:pt x="5942655" y="1193691"/>
                  <a:pt x="5910032" y="1257557"/>
                  <a:pt x="5876184" y="1322310"/>
                </a:cubicBezTo>
                <a:cubicBezTo>
                  <a:pt x="5841368" y="1389251"/>
                  <a:pt x="5811463" y="1456935"/>
                  <a:pt x="5774024" y="1517960"/>
                </a:cubicBezTo>
                <a:cubicBezTo>
                  <a:pt x="5764246" y="1533626"/>
                  <a:pt x="5734925" y="1568733"/>
                  <a:pt x="5723532" y="1575120"/>
                </a:cubicBezTo>
                <a:cubicBezTo>
                  <a:pt x="5713464" y="1580665"/>
                  <a:pt x="5688563" y="1577752"/>
                  <a:pt x="5680182" y="1585946"/>
                </a:cubicBezTo>
                <a:cubicBezTo>
                  <a:pt x="5655120" y="1571542"/>
                  <a:pt x="5622428" y="1564710"/>
                  <a:pt x="5586926" y="1548072"/>
                </a:cubicBezTo>
                <a:cubicBezTo>
                  <a:pt x="5524511" y="1519067"/>
                  <a:pt x="5453182" y="1478985"/>
                  <a:pt x="5386912" y="1446849"/>
                </a:cubicBezTo>
                <a:cubicBezTo>
                  <a:pt x="5317631" y="1412907"/>
                  <a:pt x="5236937" y="1376777"/>
                  <a:pt x="5206176" y="1308460"/>
                </a:cubicBezTo>
                <a:cubicBezTo>
                  <a:pt x="5190883" y="1274103"/>
                  <a:pt x="5200890" y="1242834"/>
                  <a:pt x="5201724" y="1203230"/>
                </a:cubicBezTo>
                <a:cubicBezTo>
                  <a:pt x="5180831" y="1231116"/>
                  <a:pt x="5171321" y="1284970"/>
                  <a:pt x="5134328" y="1310501"/>
                </a:cubicBezTo>
                <a:cubicBezTo>
                  <a:pt x="5100394" y="1302170"/>
                  <a:pt x="5061663" y="1303616"/>
                  <a:pt x="5029478" y="1287016"/>
                </a:cubicBezTo>
                <a:cubicBezTo>
                  <a:pt x="4969934" y="1256899"/>
                  <a:pt x="4904359" y="1182242"/>
                  <a:pt x="4864181" y="1133082"/>
                </a:cubicBezTo>
                <a:cubicBezTo>
                  <a:pt x="4850745" y="1117153"/>
                  <a:pt x="4842116" y="1095733"/>
                  <a:pt x="4829254" y="1079581"/>
                </a:cubicBezTo>
                <a:cubicBezTo>
                  <a:pt x="4770136" y="1005397"/>
                  <a:pt x="4695744" y="942072"/>
                  <a:pt x="4672319" y="872238"/>
                </a:cubicBezTo>
                <a:cubicBezTo>
                  <a:pt x="4663726" y="847503"/>
                  <a:pt x="4665905" y="815631"/>
                  <a:pt x="4656665" y="797748"/>
                </a:cubicBezTo>
                <a:cubicBezTo>
                  <a:pt x="4662357" y="737449"/>
                  <a:pt x="4700681" y="658257"/>
                  <a:pt x="4729521" y="588674"/>
                </a:cubicBezTo>
                <a:cubicBezTo>
                  <a:pt x="4742094" y="558064"/>
                  <a:pt x="4754982" y="529972"/>
                  <a:pt x="4770964" y="501343"/>
                </a:cubicBezTo>
                <a:cubicBezTo>
                  <a:pt x="4787651" y="471122"/>
                  <a:pt x="4807172" y="443106"/>
                  <a:pt x="4825182" y="412042"/>
                </a:cubicBezTo>
                <a:cubicBezTo>
                  <a:pt x="4842665" y="382173"/>
                  <a:pt x="4855848" y="348025"/>
                  <a:pt x="4872312" y="317230"/>
                </a:cubicBezTo>
                <a:cubicBezTo>
                  <a:pt x="4905896" y="253075"/>
                  <a:pt x="4946113" y="188996"/>
                  <a:pt x="4983986" y="124832"/>
                </a:cubicBezTo>
                <a:cubicBezTo>
                  <a:pt x="5001645" y="94565"/>
                  <a:pt x="5028512" y="69318"/>
                  <a:pt x="5038203" y="35531"/>
                </a:cubicBezTo>
                <a:cubicBezTo>
                  <a:pt x="5057693" y="31294"/>
                  <a:pt x="5061088" y="8525"/>
                  <a:pt x="5080567" y="0"/>
                </a:cubicBezTo>
                <a:cubicBezTo>
                  <a:pt x="5163279" y="29408"/>
                  <a:pt x="5239388" y="108243"/>
                  <a:pt x="5307379" y="176355"/>
                </a:cubicBezTo>
                <a:cubicBezTo>
                  <a:pt x="5399175" y="269259"/>
                  <a:pt x="5510098" y="354436"/>
                  <a:pt x="5533817" y="454855"/>
                </a:cubicBezTo>
                <a:cubicBezTo>
                  <a:pt x="5514425" y="481501"/>
                  <a:pt x="5496006" y="508101"/>
                  <a:pt x="5491157" y="533084"/>
                </a:cubicBezTo>
                <a:cubicBezTo>
                  <a:pt x="5508210" y="526818"/>
                  <a:pt x="5510725" y="506039"/>
                  <a:pt x="5525636" y="491689"/>
                </a:cubicBezTo>
                <a:cubicBezTo>
                  <a:pt x="5545975" y="472599"/>
                  <a:pt x="5591028" y="452533"/>
                  <a:pt x="5608500" y="455018"/>
                </a:cubicBezTo>
                <a:cubicBezTo>
                  <a:pt x="5618319" y="456502"/>
                  <a:pt x="5630995" y="468765"/>
                  <a:pt x="5647726" y="476157"/>
                </a:cubicBezTo>
                <a:cubicBezTo>
                  <a:pt x="5677604" y="489359"/>
                  <a:pt x="5729160" y="507380"/>
                  <a:pt x="5760818" y="525175"/>
                </a:cubicBezTo>
                <a:cubicBezTo>
                  <a:pt x="5788844" y="540413"/>
                  <a:pt x="5813304" y="562641"/>
                  <a:pt x="5843100" y="578186"/>
                </a:cubicBezTo>
                <a:cubicBezTo>
                  <a:pt x="5895519" y="606106"/>
                  <a:pt x="5943676" y="626432"/>
                  <a:pt x="6004285" y="658446"/>
                </a:cubicBezTo>
                <a:cubicBezTo>
                  <a:pt x="6032311" y="673684"/>
                  <a:pt x="6063152" y="682552"/>
                  <a:pt x="6082165" y="700946"/>
                </a:cubicBezTo>
                <a:cubicBezTo>
                  <a:pt x="6091560" y="709856"/>
                  <a:pt x="6109315" y="738640"/>
                  <a:pt x="6111633" y="746326"/>
                </a:cubicBezTo>
                <a:cubicBezTo>
                  <a:pt x="6121137" y="781932"/>
                  <a:pt x="6075936" y="888542"/>
                  <a:pt x="6058050" y="934411"/>
                </a:cubicBezTo>
                <a:cubicBezTo>
                  <a:pt x="6032363" y="1000629"/>
                  <a:pt x="6003821" y="1065227"/>
                  <a:pt x="5973238" y="1129459"/>
                </a:cubicBezTo>
                <a:close/>
                <a:moveTo>
                  <a:pt x="1311742" y="11680925"/>
                </a:moveTo>
                <a:cubicBezTo>
                  <a:pt x="1307652" y="11679446"/>
                  <a:pt x="1308017" y="11675879"/>
                  <a:pt x="1305041" y="11673878"/>
                </a:cubicBezTo>
                <a:cubicBezTo>
                  <a:pt x="1303562" y="11677968"/>
                  <a:pt x="1299586" y="11677456"/>
                  <a:pt x="1297994" y="11680580"/>
                </a:cubicBezTo>
                <a:cubicBezTo>
                  <a:pt x="1302084" y="11682058"/>
                  <a:pt x="1301310" y="11685478"/>
                  <a:pt x="1304695" y="11687626"/>
                </a:cubicBezTo>
                <a:cubicBezTo>
                  <a:pt x="1306174" y="11683536"/>
                  <a:pt x="1309741" y="11683901"/>
                  <a:pt x="1311742" y="11680925"/>
                </a:cubicBezTo>
                <a:close/>
                <a:moveTo>
                  <a:pt x="1753321" y="10684594"/>
                </a:moveTo>
                <a:cubicBezTo>
                  <a:pt x="1716539" y="10776466"/>
                  <a:pt x="1644566" y="10821829"/>
                  <a:pt x="1575165" y="10831175"/>
                </a:cubicBezTo>
                <a:cubicBezTo>
                  <a:pt x="1598717" y="10895404"/>
                  <a:pt x="1587388" y="10972801"/>
                  <a:pt x="1527578" y="11035922"/>
                </a:cubicBezTo>
                <a:cubicBezTo>
                  <a:pt x="1481892" y="11084326"/>
                  <a:pt x="1401461" y="11087370"/>
                  <a:pt x="1355902" y="11093436"/>
                </a:cubicBezTo>
                <a:cubicBezTo>
                  <a:pt x="1332103" y="11056724"/>
                  <a:pt x="1303301" y="11037806"/>
                  <a:pt x="1275582" y="11008887"/>
                </a:cubicBezTo>
                <a:cubicBezTo>
                  <a:pt x="1168470" y="10894400"/>
                  <a:pt x="1168093" y="10747529"/>
                  <a:pt x="1143497" y="10612342"/>
                </a:cubicBezTo>
                <a:cubicBezTo>
                  <a:pt x="1154368" y="10586661"/>
                  <a:pt x="1177895" y="10601343"/>
                  <a:pt x="1190130" y="10591983"/>
                </a:cubicBezTo>
                <a:cubicBezTo>
                  <a:pt x="1194282" y="10589055"/>
                  <a:pt x="1185110" y="10544040"/>
                  <a:pt x="1211411" y="10571855"/>
                </a:cubicBezTo>
                <a:cubicBezTo>
                  <a:pt x="1228270" y="10553106"/>
                  <a:pt x="1199933" y="10543920"/>
                  <a:pt x="1216393" y="10524996"/>
                </a:cubicBezTo>
                <a:cubicBezTo>
                  <a:pt x="1240393" y="10533218"/>
                  <a:pt x="1233702" y="10548362"/>
                  <a:pt x="1254429" y="10557520"/>
                </a:cubicBezTo>
                <a:cubicBezTo>
                  <a:pt x="1279077" y="10558884"/>
                  <a:pt x="1275052" y="10539959"/>
                  <a:pt x="1287351" y="10519672"/>
                </a:cubicBezTo>
                <a:cubicBezTo>
                  <a:pt x="1342210" y="10536766"/>
                  <a:pt x="1379319" y="10472189"/>
                  <a:pt x="1431896" y="10478272"/>
                </a:cubicBezTo>
                <a:cubicBezTo>
                  <a:pt x="1439394" y="10467773"/>
                  <a:pt x="1432432" y="10460886"/>
                  <a:pt x="1440903" y="10450340"/>
                </a:cubicBezTo>
                <a:cubicBezTo>
                  <a:pt x="1510132" y="10482357"/>
                  <a:pt x="1626938" y="10481095"/>
                  <a:pt x="1702085" y="10567646"/>
                </a:cubicBezTo>
                <a:cubicBezTo>
                  <a:pt x="1733893" y="10604563"/>
                  <a:pt x="1729392" y="10649254"/>
                  <a:pt x="1753321" y="10684594"/>
                </a:cubicBezTo>
                <a:close/>
                <a:moveTo>
                  <a:pt x="1416396" y="11487887"/>
                </a:moveTo>
                <a:cubicBezTo>
                  <a:pt x="1416396" y="11487887"/>
                  <a:pt x="1399038" y="11503900"/>
                  <a:pt x="1416396" y="11487887"/>
                </a:cubicBezTo>
                <a:close/>
                <a:moveTo>
                  <a:pt x="1342031" y="11723781"/>
                </a:moveTo>
                <a:cubicBezTo>
                  <a:pt x="1324474" y="11732694"/>
                  <a:pt x="1303295" y="11732437"/>
                  <a:pt x="1288383" y="11745543"/>
                </a:cubicBezTo>
                <a:cubicBezTo>
                  <a:pt x="1307892" y="11746584"/>
                  <a:pt x="1342400" y="11741949"/>
                  <a:pt x="1342031" y="11723781"/>
                </a:cubicBezTo>
                <a:close/>
                <a:moveTo>
                  <a:pt x="1470163" y="11464186"/>
                </a:moveTo>
                <a:cubicBezTo>
                  <a:pt x="1472324" y="11462225"/>
                  <a:pt x="1473924" y="11459002"/>
                  <a:pt x="1474580" y="11453667"/>
                </a:cubicBezTo>
                <a:cubicBezTo>
                  <a:pt x="1461852" y="11445351"/>
                  <a:pt x="1456800" y="11454205"/>
                  <a:pt x="1445003" y="11447155"/>
                </a:cubicBezTo>
                <a:cubicBezTo>
                  <a:pt x="1443820" y="11455548"/>
                  <a:pt x="1430367" y="11469722"/>
                  <a:pt x="1445767" y="11470645"/>
                </a:cubicBezTo>
                <a:cubicBezTo>
                  <a:pt x="1452122" y="11464586"/>
                  <a:pt x="1463676" y="11470068"/>
                  <a:pt x="1470163" y="11464186"/>
                </a:cubicBezTo>
                <a:close/>
                <a:moveTo>
                  <a:pt x="1390160" y="11648800"/>
                </a:moveTo>
                <a:lnTo>
                  <a:pt x="1359959" y="11640060"/>
                </a:lnTo>
                <a:lnTo>
                  <a:pt x="1383095" y="11655537"/>
                </a:lnTo>
                <a:close/>
                <a:moveTo>
                  <a:pt x="1377496" y="11713942"/>
                </a:moveTo>
                <a:cubicBezTo>
                  <a:pt x="1364442" y="11707837"/>
                  <a:pt x="1343594" y="11705387"/>
                  <a:pt x="1338484" y="11695216"/>
                </a:cubicBezTo>
                <a:cubicBezTo>
                  <a:pt x="1329506" y="11702144"/>
                  <a:pt x="1318813" y="11706139"/>
                  <a:pt x="1309721" y="11712101"/>
                </a:cubicBezTo>
                <a:cubicBezTo>
                  <a:pt x="1299402" y="11717620"/>
                  <a:pt x="1259030" y="11725684"/>
                  <a:pt x="1273354" y="11735949"/>
                </a:cubicBezTo>
                <a:cubicBezTo>
                  <a:pt x="1300929" y="11738980"/>
                  <a:pt x="1314890" y="11714432"/>
                  <a:pt x="1340750" y="11714532"/>
                </a:cubicBezTo>
                <a:cubicBezTo>
                  <a:pt x="1356267" y="11726615"/>
                  <a:pt x="1365664" y="11724926"/>
                  <a:pt x="1377496" y="11713942"/>
                </a:cubicBezTo>
                <a:close/>
                <a:moveTo>
                  <a:pt x="1493340" y="11515702"/>
                </a:moveTo>
                <a:cubicBezTo>
                  <a:pt x="1467965" y="11506529"/>
                  <a:pt x="1433246" y="11533444"/>
                  <a:pt x="1448920" y="11550254"/>
                </a:cubicBezTo>
                <a:cubicBezTo>
                  <a:pt x="1454435" y="11518353"/>
                  <a:pt x="1483539" y="11537696"/>
                  <a:pt x="1493340" y="11515702"/>
                </a:cubicBezTo>
                <a:close/>
                <a:moveTo>
                  <a:pt x="1511917" y="11489916"/>
                </a:moveTo>
                <a:cubicBezTo>
                  <a:pt x="1507563" y="11487877"/>
                  <a:pt x="1507411" y="11483179"/>
                  <a:pt x="1506700" y="11478743"/>
                </a:cubicBezTo>
                <a:cubicBezTo>
                  <a:pt x="1499630" y="11475259"/>
                  <a:pt x="1496473" y="11480153"/>
                  <a:pt x="1489254" y="11477080"/>
                </a:cubicBezTo>
                <a:cubicBezTo>
                  <a:pt x="1481787" y="11488774"/>
                  <a:pt x="1487854" y="11493753"/>
                  <a:pt x="1484031" y="11503050"/>
                </a:cubicBezTo>
                <a:cubicBezTo>
                  <a:pt x="1496494" y="11505698"/>
                  <a:pt x="1505975" y="11501233"/>
                  <a:pt x="1511917" y="11489916"/>
                </a:cubicBezTo>
                <a:close/>
                <a:moveTo>
                  <a:pt x="1479959" y="11616727"/>
                </a:moveTo>
                <a:cubicBezTo>
                  <a:pt x="1462412" y="11629421"/>
                  <a:pt x="1418592" y="11625188"/>
                  <a:pt x="1415074" y="11643882"/>
                </a:cubicBezTo>
                <a:cubicBezTo>
                  <a:pt x="1433290" y="11631894"/>
                  <a:pt x="1478788" y="11640448"/>
                  <a:pt x="1479959" y="11616727"/>
                </a:cubicBezTo>
                <a:close/>
                <a:moveTo>
                  <a:pt x="1521990" y="11526058"/>
                </a:moveTo>
                <a:cubicBezTo>
                  <a:pt x="1500113" y="11520007"/>
                  <a:pt x="1487627" y="11534066"/>
                  <a:pt x="1473279" y="11545594"/>
                </a:cubicBezTo>
                <a:cubicBezTo>
                  <a:pt x="1492174" y="11544532"/>
                  <a:pt x="1509913" y="11540265"/>
                  <a:pt x="1521990" y="11526058"/>
                </a:cubicBezTo>
                <a:close/>
                <a:moveTo>
                  <a:pt x="1448438" y="11721091"/>
                </a:moveTo>
                <a:cubicBezTo>
                  <a:pt x="1429373" y="11718823"/>
                  <a:pt x="1411092" y="11718226"/>
                  <a:pt x="1391244" y="11714288"/>
                </a:cubicBezTo>
                <a:cubicBezTo>
                  <a:pt x="1376110" y="11747198"/>
                  <a:pt x="1321611" y="11731659"/>
                  <a:pt x="1315125" y="11759834"/>
                </a:cubicBezTo>
                <a:cubicBezTo>
                  <a:pt x="1342267" y="11769183"/>
                  <a:pt x="1353197" y="11733829"/>
                  <a:pt x="1376607" y="11754777"/>
                </a:cubicBezTo>
                <a:cubicBezTo>
                  <a:pt x="1384744" y="11715638"/>
                  <a:pt x="1427446" y="11740785"/>
                  <a:pt x="1448438" y="11721091"/>
                </a:cubicBezTo>
                <a:close/>
                <a:moveTo>
                  <a:pt x="1513995" y="11573778"/>
                </a:moveTo>
                <a:cubicBezTo>
                  <a:pt x="1457945" y="11579053"/>
                  <a:pt x="1412589" y="11607231"/>
                  <a:pt x="1357470" y="11613772"/>
                </a:cubicBezTo>
                <a:cubicBezTo>
                  <a:pt x="1400955" y="11572846"/>
                  <a:pt x="1472908" y="11591427"/>
                  <a:pt x="1517176" y="11552176"/>
                </a:cubicBezTo>
                <a:cubicBezTo>
                  <a:pt x="1469856" y="11544822"/>
                  <a:pt x="1415770" y="11585630"/>
                  <a:pt x="1362135" y="11588064"/>
                </a:cubicBezTo>
                <a:cubicBezTo>
                  <a:pt x="1372615" y="11576994"/>
                  <a:pt x="1369894" y="11570439"/>
                  <a:pt x="1374011" y="11555212"/>
                </a:cubicBezTo>
                <a:cubicBezTo>
                  <a:pt x="1359610" y="11547685"/>
                  <a:pt x="1349062" y="11566623"/>
                  <a:pt x="1342393" y="11553069"/>
                </a:cubicBezTo>
                <a:cubicBezTo>
                  <a:pt x="1359998" y="11522288"/>
                  <a:pt x="1374771" y="11483983"/>
                  <a:pt x="1406372" y="11465691"/>
                </a:cubicBezTo>
                <a:cubicBezTo>
                  <a:pt x="1340091" y="11468545"/>
                  <a:pt x="1318636" y="11558381"/>
                  <a:pt x="1343177" y="11614764"/>
                </a:cubicBezTo>
                <a:lnTo>
                  <a:pt x="1351011" y="11626847"/>
                </a:lnTo>
                <a:lnTo>
                  <a:pt x="1392372" y="11640076"/>
                </a:lnTo>
                <a:lnTo>
                  <a:pt x="1392002" y="11630898"/>
                </a:lnTo>
                <a:cubicBezTo>
                  <a:pt x="1383663" y="11623241"/>
                  <a:pt x="1371703" y="11643525"/>
                  <a:pt x="1370463" y="11627755"/>
                </a:cubicBezTo>
                <a:cubicBezTo>
                  <a:pt x="1410606" y="11593514"/>
                  <a:pt x="1476199" y="11613046"/>
                  <a:pt x="1513995" y="11573778"/>
                </a:cubicBezTo>
                <a:close/>
                <a:moveTo>
                  <a:pt x="1784955" y="11007536"/>
                </a:moveTo>
                <a:cubicBezTo>
                  <a:pt x="1786158" y="11010147"/>
                  <a:pt x="1781348" y="10999699"/>
                  <a:pt x="1781348" y="10999699"/>
                </a:cubicBezTo>
                <a:cubicBezTo>
                  <a:pt x="1783485" y="11004343"/>
                  <a:pt x="1784554" y="11006665"/>
                  <a:pt x="1784955" y="11007536"/>
                </a:cubicBezTo>
                <a:close/>
                <a:moveTo>
                  <a:pt x="1473175" y="11716623"/>
                </a:moveTo>
                <a:cubicBezTo>
                  <a:pt x="1462985" y="11711552"/>
                  <a:pt x="1455145" y="11711493"/>
                  <a:pt x="1452528" y="11722569"/>
                </a:cubicBezTo>
                <a:cubicBezTo>
                  <a:pt x="1462719" y="11727640"/>
                  <a:pt x="1470706" y="11727291"/>
                  <a:pt x="1473175" y="11716623"/>
                </a:cubicBezTo>
                <a:close/>
                <a:moveTo>
                  <a:pt x="6229677" y="965392"/>
                </a:moveTo>
                <a:cubicBezTo>
                  <a:pt x="6211984" y="958050"/>
                  <a:pt x="6195158" y="993978"/>
                  <a:pt x="6194559" y="1006103"/>
                </a:cubicBezTo>
                <a:cubicBezTo>
                  <a:pt x="6207982" y="997262"/>
                  <a:pt x="6220028" y="984001"/>
                  <a:pt x="6229677" y="965392"/>
                </a:cubicBezTo>
                <a:close/>
                <a:moveTo>
                  <a:pt x="1539994" y="11598346"/>
                </a:moveTo>
                <a:cubicBezTo>
                  <a:pt x="1525677" y="11625110"/>
                  <a:pt x="1501361" y="11648570"/>
                  <a:pt x="1473963" y="11663365"/>
                </a:cubicBezTo>
                <a:lnTo>
                  <a:pt x="1469789" y="11664839"/>
                </a:lnTo>
                <a:lnTo>
                  <a:pt x="1502086" y="11675170"/>
                </a:lnTo>
                <a:lnTo>
                  <a:pt x="1495256" y="11679211"/>
                </a:lnTo>
                <a:lnTo>
                  <a:pt x="1458892" y="11668688"/>
                </a:lnTo>
                <a:lnTo>
                  <a:pt x="1431418" y="11678391"/>
                </a:lnTo>
                <a:cubicBezTo>
                  <a:pt x="1417042" y="11680787"/>
                  <a:pt x="1402759" y="11680347"/>
                  <a:pt x="1389435" y="11676401"/>
                </a:cubicBezTo>
                <a:cubicBezTo>
                  <a:pt x="1364806" y="11669007"/>
                  <a:pt x="1346467" y="11653730"/>
                  <a:pt x="1334293" y="11634181"/>
                </a:cubicBezTo>
                <a:lnTo>
                  <a:pt x="1333542" y="11632417"/>
                </a:lnTo>
                <a:lnTo>
                  <a:pt x="1285457" y="11618502"/>
                </a:lnTo>
                <a:lnTo>
                  <a:pt x="1276341" y="11602962"/>
                </a:lnTo>
                <a:lnTo>
                  <a:pt x="1328044" y="11619500"/>
                </a:lnTo>
                <a:lnTo>
                  <a:pt x="1320640" y="11602106"/>
                </a:lnTo>
                <a:cubicBezTo>
                  <a:pt x="1305537" y="11544810"/>
                  <a:pt x="1328567" y="11472099"/>
                  <a:pt x="1387753" y="11440388"/>
                </a:cubicBezTo>
                <a:cubicBezTo>
                  <a:pt x="1424949" y="11439905"/>
                  <a:pt x="1442567" y="11424451"/>
                  <a:pt x="1483126" y="11442827"/>
                </a:cubicBezTo>
                <a:cubicBezTo>
                  <a:pt x="1523684" y="11461203"/>
                  <a:pt x="1550694" y="11513219"/>
                  <a:pt x="1553247" y="11542001"/>
                </a:cubicBezTo>
                <a:cubicBezTo>
                  <a:pt x="1554639" y="11561193"/>
                  <a:pt x="1549539" y="11580503"/>
                  <a:pt x="1539994" y="11598346"/>
                </a:cubicBezTo>
                <a:close/>
                <a:moveTo>
                  <a:pt x="1532894" y="11739591"/>
                </a:moveTo>
                <a:cubicBezTo>
                  <a:pt x="1533825" y="11737854"/>
                  <a:pt x="1533468" y="11735644"/>
                  <a:pt x="1531094" y="11732936"/>
                </a:cubicBezTo>
                <a:cubicBezTo>
                  <a:pt x="1524526" y="11737035"/>
                  <a:pt x="1513370" y="11732078"/>
                  <a:pt x="1509378" y="11743120"/>
                </a:cubicBezTo>
                <a:cubicBezTo>
                  <a:pt x="1515708" y="11745755"/>
                  <a:pt x="1530100" y="11744802"/>
                  <a:pt x="1532894" y="11739591"/>
                </a:cubicBezTo>
                <a:close/>
                <a:moveTo>
                  <a:pt x="1553958" y="11759236"/>
                </a:moveTo>
                <a:cubicBezTo>
                  <a:pt x="1543767" y="11754165"/>
                  <a:pt x="1538391" y="11760082"/>
                  <a:pt x="1535774" y="11771159"/>
                </a:cubicBezTo>
                <a:cubicBezTo>
                  <a:pt x="1546374" y="11776378"/>
                  <a:pt x="1549513" y="11766415"/>
                  <a:pt x="1553958" y="11759236"/>
                </a:cubicBezTo>
                <a:close/>
                <a:moveTo>
                  <a:pt x="6259088" y="1152311"/>
                </a:moveTo>
                <a:cubicBezTo>
                  <a:pt x="6261353" y="1148666"/>
                  <a:pt x="6262217" y="1143211"/>
                  <a:pt x="6259055" y="1142290"/>
                </a:cubicBezTo>
                <a:cubicBezTo>
                  <a:pt x="6259453" y="1142466"/>
                  <a:pt x="6251780" y="1153371"/>
                  <a:pt x="6250716" y="1151471"/>
                </a:cubicBezTo>
                <a:cubicBezTo>
                  <a:pt x="6253157" y="1157792"/>
                  <a:pt x="6256823" y="1155956"/>
                  <a:pt x="6259088" y="1152311"/>
                </a:cubicBezTo>
                <a:close/>
                <a:moveTo>
                  <a:pt x="1847343" y="11154303"/>
                </a:moveTo>
                <a:cubicBezTo>
                  <a:pt x="1836858" y="11134734"/>
                  <a:pt x="1829684" y="11115007"/>
                  <a:pt x="1823563" y="11105409"/>
                </a:cubicBezTo>
                <a:cubicBezTo>
                  <a:pt x="1808458" y="11081316"/>
                  <a:pt x="1820813" y="11107714"/>
                  <a:pt x="1826879" y="11122176"/>
                </a:cubicBezTo>
                <a:cubicBezTo>
                  <a:pt x="1830493" y="11129608"/>
                  <a:pt x="1828285" y="11152931"/>
                  <a:pt x="1847343" y="11154303"/>
                </a:cubicBezTo>
                <a:close/>
                <a:moveTo>
                  <a:pt x="6386476" y="892674"/>
                </a:moveTo>
                <a:cubicBezTo>
                  <a:pt x="6372018" y="916782"/>
                  <a:pt x="6309426" y="970132"/>
                  <a:pt x="6333158" y="993960"/>
                </a:cubicBezTo>
                <a:cubicBezTo>
                  <a:pt x="6350703" y="965021"/>
                  <a:pt x="6378433" y="920569"/>
                  <a:pt x="6386476" y="892674"/>
                </a:cubicBezTo>
                <a:close/>
                <a:moveTo>
                  <a:pt x="6435024" y="793568"/>
                </a:moveTo>
                <a:cubicBezTo>
                  <a:pt x="6443271" y="782441"/>
                  <a:pt x="6435615" y="777152"/>
                  <a:pt x="6442316" y="766294"/>
                </a:cubicBezTo>
                <a:cubicBezTo>
                  <a:pt x="6426308" y="761603"/>
                  <a:pt x="6410474" y="756514"/>
                  <a:pt x="6401966" y="770385"/>
                </a:cubicBezTo>
                <a:cubicBezTo>
                  <a:pt x="6405028" y="777456"/>
                  <a:pt x="6419835" y="777328"/>
                  <a:pt x="6428632" y="777879"/>
                </a:cubicBezTo>
                <a:cubicBezTo>
                  <a:pt x="6431204" y="782828"/>
                  <a:pt x="6424014" y="791563"/>
                  <a:pt x="6435024" y="793568"/>
                </a:cubicBezTo>
                <a:close/>
                <a:moveTo>
                  <a:pt x="6463226" y="767432"/>
                </a:moveTo>
                <a:lnTo>
                  <a:pt x="6456458" y="764442"/>
                </a:lnTo>
                <a:lnTo>
                  <a:pt x="6451702" y="775207"/>
                </a:lnTo>
                <a:lnTo>
                  <a:pt x="6458470" y="778197"/>
                </a:lnTo>
                <a:close/>
                <a:moveTo>
                  <a:pt x="6401102" y="918502"/>
                </a:moveTo>
                <a:cubicBezTo>
                  <a:pt x="6401991" y="914569"/>
                  <a:pt x="6401303" y="910542"/>
                  <a:pt x="6398036" y="906358"/>
                </a:cubicBezTo>
                <a:cubicBezTo>
                  <a:pt x="6392269" y="920488"/>
                  <a:pt x="6372007" y="937267"/>
                  <a:pt x="6377426" y="953003"/>
                </a:cubicBezTo>
                <a:cubicBezTo>
                  <a:pt x="6381551" y="941245"/>
                  <a:pt x="6398432" y="930299"/>
                  <a:pt x="6401102" y="918502"/>
                </a:cubicBezTo>
                <a:close/>
                <a:moveTo>
                  <a:pt x="6287356" y="1176238"/>
                </a:moveTo>
                <a:cubicBezTo>
                  <a:pt x="6270473" y="1177832"/>
                  <a:pt x="6267803" y="1166645"/>
                  <a:pt x="6253538" y="1174161"/>
                </a:cubicBezTo>
                <a:cubicBezTo>
                  <a:pt x="6259999" y="1178922"/>
                  <a:pt x="6250558" y="1189521"/>
                  <a:pt x="6263512" y="1191434"/>
                </a:cubicBezTo>
                <a:cubicBezTo>
                  <a:pt x="6274346" y="1193838"/>
                  <a:pt x="6279454" y="1182276"/>
                  <a:pt x="6287356" y="1176238"/>
                </a:cubicBezTo>
                <a:close/>
                <a:moveTo>
                  <a:pt x="6324845" y="1100933"/>
                </a:moveTo>
                <a:cubicBezTo>
                  <a:pt x="6325848" y="1098748"/>
                  <a:pt x="6325791" y="1096251"/>
                  <a:pt x="6323996" y="1093313"/>
                </a:cubicBezTo>
                <a:cubicBezTo>
                  <a:pt x="6318345" y="1097487"/>
                  <a:pt x="6299087" y="1106610"/>
                  <a:pt x="6305556" y="1115662"/>
                </a:cubicBezTo>
                <a:cubicBezTo>
                  <a:pt x="6309295" y="1111239"/>
                  <a:pt x="6321837" y="1107488"/>
                  <a:pt x="6324845" y="1100933"/>
                </a:cubicBezTo>
                <a:close/>
                <a:moveTo>
                  <a:pt x="1611282" y="11791186"/>
                </a:moveTo>
                <a:cubicBezTo>
                  <a:pt x="1611939" y="11788808"/>
                  <a:pt x="1611470" y="11786268"/>
                  <a:pt x="1609329" y="11783876"/>
                </a:cubicBezTo>
                <a:cubicBezTo>
                  <a:pt x="1602987" y="11789906"/>
                  <a:pt x="1595226" y="11792187"/>
                  <a:pt x="1589667" y="11799889"/>
                </a:cubicBezTo>
                <a:cubicBezTo>
                  <a:pt x="1597199" y="11803998"/>
                  <a:pt x="1609310" y="11798320"/>
                  <a:pt x="1611282" y="11791186"/>
                </a:cubicBezTo>
                <a:close/>
                <a:moveTo>
                  <a:pt x="6314371" y="1153865"/>
                </a:moveTo>
                <a:cubicBezTo>
                  <a:pt x="6318568" y="1151907"/>
                  <a:pt x="6316563" y="1142445"/>
                  <a:pt x="6315545" y="1141518"/>
                </a:cubicBezTo>
                <a:cubicBezTo>
                  <a:pt x="6304298" y="1130355"/>
                  <a:pt x="6305007" y="1157829"/>
                  <a:pt x="6314371" y="1153865"/>
                </a:cubicBezTo>
                <a:close/>
                <a:moveTo>
                  <a:pt x="6470854" y="809400"/>
                </a:moveTo>
                <a:cubicBezTo>
                  <a:pt x="6466253" y="806890"/>
                  <a:pt x="6468191" y="802505"/>
                  <a:pt x="6461690" y="801063"/>
                </a:cubicBezTo>
                <a:lnTo>
                  <a:pt x="6458520" y="808239"/>
                </a:lnTo>
                <a:cubicBezTo>
                  <a:pt x="6462899" y="810174"/>
                  <a:pt x="6461359" y="814735"/>
                  <a:pt x="6467683" y="816576"/>
                </a:cubicBezTo>
                <a:close/>
                <a:moveTo>
                  <a:pt x="6278969" y="1263068"/>
                </a:moveTo>
                <a:cubicBezTo>
                  <a:pt x="6269897" y="1256676"/>
                  <a:pt x="6276506" y="1243872"/>
                  <a:pt x="6263812" y="1239216"/>
                </a:cubicBezTo>
                <a:cubicBezTo>
                  <a:pt x="6259408" y="1249183"/>
                  <a:pt x="6271197" y="1267734"/>
                  <a:pt x="6278969" y="1263068"/>
                </a:cubicBezTo>
                <a:close/>
                <a:moveTo>
                  <a:pt x="6494050" y="776287"/>
                </a:moveTo>
                <a:lnTo>
                  <a:pt x="6476135" y="768371"/>
                </a:lnTo>
                <a:cubicBezTo>
                  <a:pt x="6467412" y="785960"/>
                  <a:pt x="6476026" y="782618"/>
                  <a:pt x="6489294" y="787051"/>
                </a:cubicBezTo>
                <a:close/>
                <a:moveTo>
                  <a:pt x="6296472" y="1262224"/>
                </a:moveTo>
                <a:cubicBezTo>
                  <a:pt x="6304536" y="1247203"/>
                  <a:pt x="6302263" y="1236193"/>
                  <a:pt x="6294999" y="1226788"/>
                </a:cubicBezTo>
                <a:cubicBezTo>
                  <a:pt x="6282280" y="1234034"/>
                  <a:pt x="6283686" y="1255622"/>
                  <a:pt x="6296472" y="1262224"/>
                </a:cubicBezTo>
                <a:close/>
                <a:moveTo>
                  <a:pt x="6486011" y="833251"/>
                </a:moveTo>
                <a:cubicBezTo>
                  <a:pt x="6492398" y="819872"/>
                  <a:pt x="6489199" y="809881"/>
                  <a:pt x="6482776" y="801802"/>
                </a:cubicBezTo>
                <a:cubicBezTo>
                  <a:pt x="6474842" y="815451"/>
                  <a:pt x="6472873" y="827446"/>
                  <a:pt x="6486011" y="833251"/>
                </a:cubicBezTo>
                <a:close/>
                <a:moveTo>
                  <a:pt x="6499931" y="830824"/>
                </a:moveTo>
                <a:cubicBezTo>
                  <a:pt x="6504549" y="817140"/>
                  <a:pt x="6504176" y="805063"/>
                  <a:pt x="6493113" y="797792"/>
                </a:cubicBezTo>
                <a:cubicBezTo>
                  <a:pt x="6490968" y="810186"/>
                  <a:pt x="6495537" y="820306"/>
                  <a:pt x="6499931" y="830824"/>
                </a:cubicBezTo>
                <a:close/>
                <a:moveTo>
                  <a:pt x="1699343" y="11738266"/>
                </a:moveTo>
                <a:lnTo>
                  <a:pt x="1647081" y="11723142"/>
                </a:lnTo>
                <a:lnTo>
                  <a:pt x="1633700" y="11717269"/>
                </a:lnTo>
                <a:close/>
                <a:moveTo>
                  <a:pt x="1917004" y="11259723"/>
                </a:moveTo>
                <a:cubicBezTo>
                  <a:pt x="1911037" y="11236507"/>
                  <a:pt x="1900438" y="11209739"/>
                  <a:pt x="1880271" y="11203101"/>
                </a:cubicBezTo>
                <a:cubicBezTo>
                  <a:pt x="1891104" y="11226370"/>
                  <a:pt x="1902127" y="11250030"/>
                  <a:pt x="1917004" y="11259723"/>
                </a:cubicBezTo>
                <a:close/>
                <a:moveTo>
                  <a:pt x="6390140" y="1156847"/>
                </a:moveTo>
                <a:cubicBezTo>
                  <a:pt x="6390058" y="1134415"/>
                  <a:pt x="6426135" y="1085074"/>
                  <a:pt x="6412433" y="1059007"/>
                </a:cubicBezTo>
                <a:cubicBezTo>
                  <a:pt x="6400088" y="1078331"/>
                  <a:pt x="6369628" y="1155885"/>
                  <a:pt x="6390140" y="1156847"/>
                </a:cubicBezTo>
                <a:close/>
                <a:moveTo>
                  <a:pt x="6464828" y="987810"/>
                </a:moveTo>
                <a:cubicBezTo>
                  <a:pt x="6453191" y="980761"/>
                  <a:pt x="6436650" y="1002044"/>
                  <a:pt x="6441396" y="1011764"/>
                </a:cubicBezTo>
                <a:cubicBezTo>
                  <a:pt x="6444130" y="1007731"/>
                  <a:pt x="6449129" y="1010416"/>
                  <a:pt x="6453731" y="1012926"/>
                </a:cubicBezTo>
                <a:close/>
                <a:moveTo>
                  <a:pt x="6509394" y="886945"/>
                </a:moveTo>
                <a:cubicBezTo>
                  <a:pt x="6496702" y="869901"/>
                  <a:pt x="6482386" y="853569"/>
                  <a:pt x="6464482" y="838630"/>
                </a:cubicBezTo>
                <a:lnTo>
                  <a:pt x="6448944" y="829285"/>
                </a:lnTo>
                <a:lnTo>
                  <a:pt x="6398034" y="798668"/>
                </a:lnTo>
                <a:cubicBezTo>
                  <a:pt x="6351586" y="830561"/>
                  <a:pt x="6312240" y="880839"/>
                  <a:pt x="6274181" y="933593"/>
                </a:cubicBezTo>
                <a:cubicBezTo>
                  <a:pt x="6296429" y="942470"/>
                  <a:pt x="6294781" y="961279"/>
                  <a:pt x="6318002" y="970109"/>
                </a:cubicBezTo>
                <a:cubicBezTo>
                  <a:pt x="6348311" y="934897"/>
                  <a:pt x="6376523" y="834431"/>
                  <a:pt x="6412318" y="882649"/>
                </a:cubicBezTo>
                <a:cubicBezTo>
                  <a:pt x="6411889" y="890083"/>
                  <a:pt x="6399001" y="902020"/>
                  <a:pt x="6406787" y="905937"/>
                </a:cubicBezTo>
                <a:cubicBezTo>
                  <a:pt x="6408966" y="900467"/>
                  <a:pt x="6413580" y="897025"/>
                  <a:pt x="6418175" y="896316"/>
                </a:cubicBezTo>
                <a:lnTo>
                  <a:pt x="6418567" y="896551"/>
                </a:lnTo>
                <a:lnTo>
                  <a:pt x="6429459" y="903088"/>
                </a:lnTo>
                <a:lnTo>
                  <a:pt x="6395804" y="946952"/>
                </a:lnTo>
                <a:lnTo>
                  <a:pt x="6367752" y="983514"/>
                </a:lnTo>
                <a:cubicBezTo>
                  <a:pt x="6346793" y="1006179"/>
                  <a:pt x="6323407" y="1031107"/>
                  <a:pt x="6296455" y="1038259"/>
                </a:cubicBezTo>
                <a:cubicBezTo>
                  <a:pt x="6276176" y="1017386"/>
                  <a:pt x="6272152" y="989877"/>
                  <a:pt x="6244407" y="971900"/>
                </a:cubicBezTo>
                <a:cubicBezTo>
                  <a:pt x="6229322" y="990966"/>
                  <a:pt x="6214810" y="1009809"/>
                  <a:pt x="6200964" y="1030375"/>
                </a:cubicBezTo>
                <a:cubicBezTo>
                  <a:pt x="6240032" y="1052879"/>
                  <a:pt x="6257677" y="1084024"/>
                  <a:pt x="6254647" y="1123188"/>
                </a:cubicBezTo>
                <a:cubicBezTo>
                  <a:pt x="6280718" y="1118030"/>
                  <a:pt x="6301325" y="1096162"/>
                  <a:pt x="6321586" y="1079383"/>
                </a:cubicBezTo>
                <a:lnTo>
                  <a:pt x="6345842" y="1057580"/>
                </a:lnTo>
                <a:lnTo>
                  <a:pt x="6416304" y="994245"/>
                </a:lnTo>
                <a:cubicBezTo>
                  <a:pt x="6446953" y="964186"/>
                  <a:pt x="6476538" y="932229"/>
                  <a:pt x="6504638" y="897709"/>
                </a:cubicBezTo>
                <a:close/>
                <a:moveTo>
                  <a:pt x="1751783" y="11655085"/>
                </a:moveTo>
                <a:cubicBezTo>
                  <a:pt x="1764895" y="11621849"/>
                  <a:pt x="1775162" y="11584174"/>
                  <a:pt x="1787145" y="11545269"/>
                </a:cubicBezTo>
                <a:cubicBezTo>
                  <a:pt x="1799110" y="11507052"/>
                  <a:pt x="1816649" y="11449579"/>
                  <a:pt x="1810816" y="11429898"/>
                </a:cubicBezTo>
                <a:cubicBezTo>
                  <a:pt x="1804834" y="11410626"/>
                  <a:pt x="1762654" y="11386592"/>
                  <a:pt x="1727767" y="11367970"/>
                </a:cubicBezTo>
                <a:cubicBezTo>
                  <a:pt x="1653528" y="11327723"/>
                  <a:pt x="1582399" y="11300623"/>
                  <a:pt x="1526323" y="11276653"/>
                </a:cubicBezTo>
                <a:cubicBezTo>
                  <a:pt x="1460988" y="11248873"/>
                  <a:pt x="1430166" y="11238193"/>
                  <a:pt x="1358795" y="11220717"/>
                </a:cubicBezTo>
                <a:cubicBezTo>
                  <a:pt x="1265008" y="11197450"/>
                  <a:pt x="1236295" y="11201404"/>
                  <a:pt x="1186849" y="11263992"/>
                </a:cubicBezTo>
                <a:cubicBezTo>
                  <a:pt x="1137960" y="11326317"/>
                  <a:pt x="1135341" y="11414155"/>
                  <a:pt x="1111351" y="11498430"/>
                </a:cubicBezTo>
                <a:cubicBezTo>
                  <a:pt x="1143838" y="11524971"/>
                  <a:pt x="1203540" y="11541466"/>
                  <a:pt x="1245499" y="11546923"/>
                </a:cubicBezTo>
                <a:cubicBezTo>
                  <a:pt x="1243690" y="11416329"/>
                  <a:pt x="1380532" y="11357590"/>
                  <a:pt x="1482612" y="11384780"/>
                </a:cubicBezTo>
                <a:cubicBezTo>
                  <a:pt x="1576773" y="11409570"/>
                  <a:pt x="1647985" y="11499126"/>
                  <a:pt x="1601514" y="11602094"/>
                </a:cubicBezTo>
                <a:cubicBezTo>
                  <a:pt x="1585346" y="11637867"/>
                  <a:pt x="1563437" y="11644745"/>
                  <a:pt x="1536975" y="11679571"/>
                </a:cubicBezTo>
                <a:cubicBezTo>
                  <a:pt x="1566208" y="11685052"/>
                  <a:pt x="1593961" y="11698784"/>
                  <a:pt x="1620825" y="11711617"/>
                </a:cubicBezTo>
                <a:lnTo>
                  <a:pt x="1633700" y="11717269"/>
                </a:lnTo>
                <a:lnTo>
                  <a:pt x="1502086" y="11675170"/>
                </a:lnTo>
                <a:lnTo>
                  <a:pt x="1534593" y="11655936"/>
                </a:lnTo>
                <a:cubicBezTo>
                  <a:pt x="1560292" y="11637134"/>
                  <a:pt x="1580429" y="11611813"/>
                  <a:pt x="1591266" y="11566482"/>
                </a:cubicBezTo>
                <a:cubicBezTo>
                  <a:pt x="1600413" y="11530946"/>
                  <a:pt x="1590120" y="11491619"/>
                  <a:pt x="1579126" y="11474697"/>
                </a:cubicBezTo>
                <a:cubicBezTo>
                  <a:pt x="1514735" y="11376508"/>
                  <a:pt x="1295885" y="11353811"/>
                  <a:pt x="1263619" y="11521103"/>
                </a:cubicBezTo>
                <a:cubicBezTo>
                  <a:pt x="1259268" y="11543692"/>
                  <a:pt x="1261282" y="11567223"/>
                  <a:pt x="1268530" y="11589648"/>
                </a:cubicBezTo>
                <a:lnTo>
                  <a:pt x="1276341" y="11602962"/>
                </a:lnTo>
                <a:lnTo>
                  <a:pt x="1254994" y="11596134"/>
                </a:lnTo>
                <a:cubicBezTo>
                  <a:pt x="1246030" y="11591507"/>
                  <a:pt x="1239417" y="11591891"/>
                  <a:pt x="1235677" y="11598401"/>
                </a:cubicBezTo>
                <a:cubicBezTo>
                  <a:pt x="1240959" y="11601697"/>
                  <a:pt x="1241787" y="11607083"/>
                  <a:pt x="1250558" y="11608404"/>
                </a:cubicBezTo>
                <a:lnTo>
                  <a:pt x="1285457" y="11618502"/>
                </a:lnTo>
                <a:lnTo>
                  <a:pt x="1304845" y="11651553"/>
                </a:lnTo>
                <a:cubicBezTo>
                  <a:pt x="1338015" y="11687879"/>
                  <a:pt x="1387597" y="11711583"/>
                  <a:pt x="1444546" y="11706274"/>
                </a:cubicBezTo>
                <a:cubicBezTo>
                  <a:pt x="1461089" y="11696648"/>
                  <a:pt x="1477177" y="11688764"/>
                  <a:pt x="1492340" y="11680936"/>
                </a:cubicBezTo>
                <a:lnTo>
                  <a:pt x="1495256" y="11679211"/>
                </a:lnTo>
                <a:lnTo>
                  <a:pt x="1647081" y="11723142"/>
                </a:lnTo>
                <a:lnTo>
                  <a:pt x="1660529" y="11729047"/>
                </a:lnTo>
                <a:cubicBezTo>
                  <a:pt x="1673591" y="11733870"/>
                  <a:pt x="1686504" y="11737324"/>
                  <a:pt x="1699343" y="11738266"/>
                </a:cubicBezTo>
                <a:cubicBezTo>
                  <a:pt x="1722711" y="11717117"/>
                  <a:pt x="1738670" y="11688321"/>
                  <a:pt x="1751783" y="11655085"/>
                </a:cubicBezTo>
                <a:close/>
                <a:moveTo>
                  <a:pt x="6412384" y="1136656"/>
                </a:moveTo>
                <a:cubicBezTo>
                  <a:pt x="6424976" y="1106005"/>
                  <a:pt x="6438715" y="1074908"/>
                  <a:pt x="6432708" y="1050811"/>
                </a:cubicBezTo>
                <a:cubicBezTo>
                  <a:pt x="6422484" y="1069643"/>
                  <a:pt x="6401301" y="1116510"/>
                  <a:pt x="6412384" y="1136656"/>
                </a:cubicBezTo>
                <a:close/>
                <a:moveTo>
                  <a:pt x="6527059" y="877119"/>
                </a:moveTo>
                <a:cubicBezTo>
                  <a:pt x="6519689" y="857185"/>
                  <a:pt x="6523405" y="832619"/>
                  <a:pt x="6511838" y="814643"/>
                </a:cubicBezTo>
                <a:cubicBezTo>
                  <a:pt x="6509309" y="835445"/>
                  <a:pt x="6504043" y="885057"/>
                  <a:pt x="6527059" y="877119"/>
                </a:cubicBezTo>
                <a:close/>
                <a:moveTo>
                  <a:pt x="6339518" y="1311264"/>
                </a:moveTo>
                <a:cubicBezTo>
                  <a:pt x="6344369" y="1277669"/>
                  <a:pt x="6358010" y="1240334"/>
                  <a:pt x="6343910" y="1214091"/>
                </a:cubicBezTo>
                <a:cubicBezTo>
                  <a:pt x="6329983" y="1212226"/>
                  <a:pt x="6344305" y="1239044"/>
                  <a:pt x="6328655" y="1237847"/>
                </a:cubicBezTo>
                <a:cubicBezTo>
                  <a:pt x="6321256" y="1200746"/>
                  <a:pt x="6359622" y="1146222"/>
                  <a:pt x="6351075" y="1109567"/>
                </a:cubicBezTo>
                <a:cubicBezTo>
                  <a:pt x="6337204" y="1142035"/>
                  <a:pt x="6292427" y="1221840"/>
                  <a:pt x="6331241" y="1251379"/>
                </a:cubicBezTo>
                <a:cubicBezTo>
                  <a:pt x="6332602" y="1271993"/>
                  <a:pt x="6316335" y="1299114"/>
                  <a:pt x="6339518" y="1311264"/>
                </a:cubicBezTo>
                <a:close/>
                <a:moveTo>
                  <a:pt x="1772063" y="11663746"/>
                </a:moveTo>
                <a:cubicBezTo>
                  <a:pt x="1750650" y="11716583"/>
                  <a:pt x="1709937" y="11760130"/>
                  <a:pt x="1680124" y="11791433"/>
                </a:cubicBezTo>
                <a:cubicBezTo>
                  <a:pt x="1668012" y="11791679"/>
                  <a:pt x="1656535" y="11794004"/>
                  <a:pt x="1640915" y="11786046"/>
                </a:cubicBezTo>
                <a:cubicBezTo>
                  <a:pt x="1625028" y="11794174"/>
                  <a:pt x="1623170" y="11813387"/>
                  <a:pt x="1601739" y="11817663"/>
                </a:cubicBezTo>
                <a:cubicBezTo>
                  <a:pt x="1574070" y="11823846"/>
                  <a:pt x="1546092" y="11804021"/>
                  <a:pt x="1509214" y="11793464"/>
                </a:cubicBezTo>
                <a:cubicBezTo>
                  <a:pt x="1503242" y="11779283"/>
                  <a:pt x="1520400" y="11775312"/>
                  <a:pt x="1522372" y="11757066"/>
                </a:cubicBezTo>
                <a:cubicBezTo>
                  <a:pt x="1455672" y="11734342"/>
                  <a:pt x="1407866" y="11819255"/>
                  <a:pt x="1343788" y="11807189"/>
                </a:cubicBezTo>
                <a:cubicBezTo>
                  <a:pt x="1323382" y="11803513"/>
                  <a:pt x="1289131" y="11786969"/>
                  <a:pt x="1262808" y="11777916"/>
                </a:cubicBezTo>
                <a:cubicBezTo>
                  <a:pt x="1239757" y="11770045"/>
                  <a:pt x="1193201" y="11750441"/>
                  <a:pt x="1180695" y="11738985"/>
                </a:cubicBezTo>
                <a:cubicBezTo>
                  <a:pt x="1152150" y="11714331"/>
                  <a:pt x="1169492" y="11670195"/>
                  <a:pt x="1154596" y="11633367"/>
                </a:cubicBezTo>
                <a:cubicBezTo>
                  <a:pt x="1127672" y="11620859"/>
                  <a:pt x="1110475" y="11604470"/>
                  <a:pt x="1087301" y="11590543"/>
                </a:cubicBezTo>
                <a:cubicBezTo>
                  <a:pt x="1086208" y="11562865"/>
                  <a:pt x="1093319" y="11531680"/>
                  <a:pt x="1085544" y="11507135"/>
                </a:cubicBezTo>
                <a:cubicBezTo>
                  <a:pt x="1108129" y="11445937"/>
                  <a:pt x="1112379" y="11375335"/>
                  <a:pt x="1136600" y="11314728"/>
                </a:cubicBezTo>
                <a:cubicBezTo>
                  <a:pt x="1159934" y="11256575"/>
                  <a:pt x="1211459" y="11193352"/>
                  <a:pt x="1261455" y="11185530"/>
                </a:cubicBezTo>
                <a:cubicBezTo>
                  <a:pt x="1284113" y="11181697"/>
                  <a:pt x="1326820" y="11190200"/>
                  <a:pt x="1357860" y="11197721"/>
                </a:cubicBezTo>
                <a:cubicBezTo>
                  <a:pt x="1403543" y="11208223"/>
                  <a:pt x="1455485" y="11227000"/>
                  <a:pt x="1493487" y="11242124"/>
                </a:cubicBezTo>
                <a:cubicBezTo>
                  <a:pt x="1613365" y="11289158"/>
                  <a:pt x="1748533" y="11346344"/>
                  <a:pt x="1831956" y="11409795"/>
                </a:cubicBezTo>
                <a:cubicBezTo>
                  <a:pt x="1833161" y="11476819"/>
                  <a:pt x="1804494" y="11582986"/>
                  <a:pt x="1772063" y="11663746"/>
                </a:cubicBezTo>
                <a:close/>
                <a:moveTo>
                  <a:pt x="6443743" y="1094761"/>
                </a:moveTo>
                <a:cubicBezTo>
                  <a:pt x="6457405" y="1070301"/>
                  <a:pt x="6452117" y="1053192"/>
                  <a:pt x="6463705" y="1030199"/>
                </a:cubicBezTo>
                <a:cubicBezTo>
                  <a:pt x="6464142" y="1027056"/>
                  <a:pt x="6462281" y="1024804"/>
                  <a:pt x="6458124" y="1023444"/>
                </a:cubicBezTo>
                <a:cubicBezTo>
                  <a:pt x="6451515" y="1036249"/>
                  <a:pt x="6428646" y="1080466"/>
                  <a:pt x="6443743" y="1094761"/>
                </a:cubicBezTo>
                <a:close/>
                <a:moveTo>
                  <a:pt x="6347508" y="1331948"/>
                </a:moveTo>
                <a:cubicBezTo>
                  <a:pt x="6340159" y="1324889"/>
                  <a:pt x="6332634" y="1318228"/>
                  <a:pt x="6321617" y="1311931"/>
                </a:cubicBezTo>
                <a:cubicBezTo>
                  <a:pt x="6312274" y="1328769"/>
                  <a:pt x="6326652" y="1336075"/>
                  <a:pt x="6342752" y="1342713"/>
                </a:cubicBezTo>
                <a:close/>
                <a:moveTo>
                  <a:pt x="6467352" y="1070407"/>
                </a:moveTo>
                <a:cubicBezTo>
                  <a:pt x="6484367" y="1042664"/>
                  <a:pt x="6500415" y="990191"/>
                  <a:pt x="6488834" y="963631"/>
                </a:cubicBezTo>
                <a:cubicBezTo>
                  <a:pt x="6482623" y="976612"/>
                  <a:pt x="6473639" y="996944"/>
                  <a:pt x="6468015" y="1017212"/>
                </a:cubicBezTo>
                <a:lnTo>
                  <a:pt x="6464400" y="1037865"/>
                </a:lnTo>
                <a:lnTo>
                  <a:pt x="6462864" y="1046639"/>
                </a:lnTo>
                <a:cubicBezTo>
                  <a:pt x="6462498" y="1055814"/>
                  <a:pt x="6463738" y="1064045"/>
                  <a:pt x="6467352" y="1070407"/>
                </a:cubicBezTo>
                <a:close/>
                <a:moveTo>
                  <a:pt x="6497125" y="1032099"/>
                </a:moveTo>
                <a:cubicBezTo>
                  <a:pt x="6499563" y="1009351"/>
                  <a:pt x="6514060" y="981925"/>
                  <a:pt x="6506337" y="962788"/>
                </a:cubicBezTo>
                <a:cubicBezTo>
                  <a:pt x="6502176" y="986204"/>
                  <a:pt x="6485780" y="1014697"/>
                  <a:pt x="6497125" y="1032099"/>
                </a:cubicBezTo>
                <a:close/>
                <a:moveTo>
                  <a:pt x="6567645" y="882186"/>
                </a:moveTo>
                <a:cubicBezTo>
                  <a:pt x="6574170" y="871727"/>
                  <a:pt x="6562893" y="868174"/>
                  <a:pt x="6559655" y="861502"/>
                </a:cubicBezTo>
                <a:cubicBezTo>
                  <a:pt x="6556001" y="870847"/>
                  <a:pt x="6558665" y="877742"/>
                  <a:pt x="6567645" y="882186"/>
                </a:cubicBezTo>
                <a:close/>
                <a:moveTo>
                  <a:pt x="6439763" y="1200692"/>
                </a:moveTo>
                <a:cubicBezTo>
                  <a:pt x="6447923" y="1162841"/>
                  <a:pt x="6463149" y="1121918"/>
                  <a:pt x="6454256" y="1090352"/>
                </a:cubicBezTo>
                <a:cubicBezTo>
                  <a:pt x="6442475" y="1129938"/>
                  <a:pt x="6420534" y="1173135"/>
                  <a:pt x="6439763" y="1200692"/>
                </a:cubicBezTo>
                <a:close/>
                <a:moveTo>
                  <a:pt x="6567121" y="912451"/>
                </a:moveTo>
                <a:cubicBezTo>
                  <a:pt x="6562826" y="908171"/>
                  <a:pt x="6560430" y="902824"/>
                  <a:pt x="6555960" y="898942"/>
                </a:cubicBezTo>
                <a:cubicBezTo>
                  <a:pt x="6548508" y="910422"/>
                  <a:pt x="6551042" y="918689"/>
                  <a:pt x="6557196" y="925220"/>
                </a:cubicBezTo>
                <a:cubicBezTo>
                  <a:pt x="6560680" y="920565"/>
                  <a:pt x="6565542" y="920331"/>
                  <a:pt x="6567121" y="912451"/>
                </a:cubicBezTo>
                <a:close/>
                <a:moveTo>
                  <a:pt x="6398431" y="1333006"/>
                </a:moveTo>
                <a:cubicBezTo>
                  <a:pt x="6406978" y="1315816"/>
                  <a:pt x="6402518" y="1291449"/>
                  <a:pt x="6386033" y="1293219"/>
                </a:cubicBezTo>
                <a:cubicBezTo>
                  <a:pt x="6380703" y="1304206"/>
                  <a:pt x="6390304" y="1309401"/>
                  <a:pt x="6382102" y="1321502"/>
                </a:cubicBezTo>
                <a:cubicBezTo>
                  <a:pt x="6378106" y="1311160"/>
                  <a:pt x="6374231" y="1319930"/>
                  <a:pt x="6366184" y="1318757"/>
                </a:cubicBezTo>
                <a:cubicBezTo>
                  <a:pt x="6375746" y="1273426"/>
                  <a:pt x="6380314" y="1229700"/>
                  <a:pt x="6381262" y="1187709"/>
                </a:cubicBezTo>
                <a:cubicBezTo>
                  <a:pt x="6381590" y="1198814"/>
                  <a:pt x="6400188" y="1192260"/>
                  <a:pt x="6397591" y="1199213"/>
                </a:cubicBezTo>
                <a:cubicBezTo>
                  <a:pt x="6393178" y="1229665"/>
                  <a:pt x="6388013" y="1260738"/>
                  <a:pt x="6392787" y="1287626"/>
                </a:cubicBezTo>
                <a:cubicBezTo>
                  <a:pt x="6407347" y="1244980"/>
                  <a:pt x="6407950" y="1208078"/>
                  <a:pt x="6410450" y="1170110"/>
                </a:cubicBezTo>
                <a:cubicBezTo>
                  <a:pt x="6416024" y="1172572"/>
                  <a:pt x="6422616" y="1175962"/>
                  <a:pt x="6424194" y="1168082"/>
                </a:cubicBezTo>
                <a:cubicBezTo>
                  <a:pt x="6414280" y="1160366"/>
                  <a:pt x="6412801" y="1174483"/>
                  <a:pt x="6403285" y="1166944"/>
                </a:cubicBezTo>
                <a:cubicBezTo>
                  <a:pt x="6395520" y="1175902"/>
                  <a:pt x="6404232" y="1178798"/>
                  <a:pt x="6398367" y="1186690"/>
                </a:cubicBezTo>
                <a:cubicBezTo>
                  <a:pt x="6390534" y="1181800"/>
                  <a:pt x="6397634" y="1171118"/>
                  <a:pt x="6385384" y="1167611"/>
                </a:cubicBezTo>
                <a:cubicBezTo>
                  <a:pt x="6372856" y="1183042"/>
                  <a:pt x="6370911" y="1183136"/>
                  <a:pt x="6364185" y="1205895"/>
                </a:cubicBezTo>
                <a:cubicBezTo>
                  <a:pt x="6343410" y="1178609"/>
                  <a:pt x="6392073" y="1123393"/>
                  <a:pt x="6390822" y="1088532"/>
                </a:cubicBezTo>
                <a:cubicBezTo>
                  <a:pt x="6366988" y="1083243"/>
                  <a:pt x="6368546" y="1116333"/>
                  <a:pt x="6362472" y="1132233"/>
                </a:cubicBezTo>
                <a:cubicBezTo>
                  <a:pt x="6355035" y="1152296"/>
                  <a:pt x="6348088" y="1174481"/>
                  <a:pt x="6340689" y="1191225"/>
                </a:cubicBezTo>
                <a:cubicBezTo>
                  <a:pt x="6352327" y="1198273"/>
                  <a:pt x="6350424" y="1224117"/>
                  <a:pt x="6366183" y="1211067"/>
                </a:cubicBezTo>
                <a:cubicBezTo>
                  <a:pt x="6356844" y="1256973"/>
                  <a:pt x="6349005" y="1301637"/>
                  <a:pt x="6356672" y="1340286"/>
                </a:cubicBezTo>
                <a:cubicBezTo>
                  <a:pt x="6362330" y="1340403"/>
                  <a:pt x="6363059" y="1326907"/>
                  <a:pt x="6370179" y="1329100"/>
                </a:cubicBezTo>
                <a:cubicBezTo>
                  <a:pt x="6363701" y="1340532"/>
                  <a:pt x="6366808" y="1348576"/>
                  <a:pt x="6376409" y="1353771"/>
                </a:cubicBezTo>
                <a:cubicBezTo>
                  <a:pt x="6389617" y="1348648"/>
                  <a:pt x="6378769" y="1337660"/>
                  <a:pt x="6384099" y="1326673"/>
                </a:cubicBezTo>
                <a:cubicBezTo>
                  <a:pt x="6387337" y="1333345"/>
                  <a:pt x="6391319" y="1335104"/>
                  <a:pt x="6398431" y="1333006"/>
                </a:cubicBezTo>
                <a:close/>
                <a:moveTo>
                  <a:pt x="6580982" y="954849"/>
                </a:moveTo>
                <a:cubicBezTo>
                  <a:pt x="6581753" y="953105"/>
                  <a:pt x="6581905" y="951147"/>
                  <a:pt x="6583088" y="945237"/>
                </a:cubicBezTo>
                <a:cubicBezTo>
                  <a:pt x="6567072" y="936254"/>
                  <a:pt x="6568034" y="956693"/>
                  <a:pt x="6575161" y="963178"/>
                </a:cubicBezTo>
                <a:cubicBezTo>
                  <a:pt x="6578822" y="958124"/>
                  <a:pt x="6580212" y="956594"/>
                  <a:pt x="6580982" y="954849"/>
                </a:cubicBezTo>
                <a:close/>
                <a:moveTo>
                  <a:pt x="6406820" y="1353866"/>
                </a:moveTo>
                <a:cubicBezTo>
                  <a:pt x="6416625" y="1321984"/>
                  <a:pt x="6419936" y="1292951"/>
                  <a:pt x="6414810" y="1266860"/>
                </a:cubicBezTo>
                <a:cubicBezTo>
                  <a:pt x="6412647" y="1295448"/>
                  <a:pt x="6398822" y="1328890"/>
                  <a:pt x="6406820" y="1353866"/>
                </a:cubicBezTo>
                <a:close/>
                <a:moveTo>
                  <a:pt x="6507241" y="1135206"/>
                </a:moveTo>
                <a:cubicBezTo>
                  <a:pt x="6510260" y="1116527"/>
                  <a:pt x="6524366" y="1093216"/>
                  <a:pt x="6499997" y="1084831"/>
                </a:cubicBezTo>
                <a:cubicBezTo>
                  <a:pt x="6492782" y="1105468"/>
                  <a:pt x="6482121" y="1127442"/>
                  <a:pt x="6507241" y="1135206"/>
                </a:cubicBezTo>
                <a:close/>
                <a:moveTo>
                  <a:pt x="6413113" y="1417163"/>
                </a:moveTo>
                <a:cubicBezTo>
                  <a:pt x="6413568" y="1397827"/>
                  <a:pt x="6416717" y="1377776"/>
                  <a:pt x="6396896" y="1366636"/>
                </a:cubicBezTo>
                <a:cubicBezTo>
                  <a:pt x="6393570" y="1387086"/>
                  <a:pt x="6399785" y="1403173"/>
                  <a:pt x="6413113" y="1417163"/>
                </a:cubicBezTo>
                <a:close/>
                <a:moveTo>
                  <a:pt x="6489563" y="1244139"/>
                </a:moveTo>
                <a:cubicBezTo>
                  <a:pt x="6497560" y="1215270"/>
                  <a:pt x="6510902" y="1183997"/>
                  <a:pt x="6494382" y="1164309"/>
                </a:cubicBezTo>
                <a:cubicBezTo>
                  <a:pt x="6485881" y="1182472"/>
                  <a:pt x="6474459" y="1225553"/>
                  <a:pt x="6489563" y="1244139"/>
                </a:cubicBezTo>
                <a:close/>
                <a:moveTo>
                  <a:pt x="2003590" y="11417856"/>
                </a:moveTo>
                <a:cubicBezTo>
                  <a:pt x="1995893" y="11409991"/>
                  <a:pt x="1995237" y="11381774"/>
                  <a:pt x="1981114" y="11391544"/>
                </a:cubicBezTo>
                <a:cubicBezTo>
                  <a:pt x="1987392" y="11404452"/>
                  <a:pt x="1993267" y="11418523"/>
                  <a:pt x="2003590" y="11417856"/>
                </a:cubicBezTo>
                <a:close/>
                <a:moveTo>
                  <a:pt x="6587511" y="1080613"/>
                </a:moveTo>
                <a:cubicBezTo>
                  <a:pt x="6587415" y="1049598"/>
                  <a:pt x="6611263" y="1009625"/>
                  <a:pt x="6590318" y="987029"/>
                </a:cubicBezTo>
                <a:cubicBezTo>
                  <a:pt x="6588867" y="1018313"/>
                  <a:pt x="6570188" y="1056281"/>
                  <a:pt x="6587511" y="1080613"/>
                </a:cubicBezTo>
                <a:close/>
                <a:moveTo>
                  <a:pt x="6484522" y="1323394"/>
                </a:moveTo>
                <a:cubicBezTo>
                  <a:pt x="6492932" y="1303284"/>
                  <a:pt x="6490828" y="1287583"/>
                  <a:pt x="6490800" y="1270416"/>
                </a:cubicBezTo>
                <a:lnTo>
                  <a:pt x="6472885" y="1262500"/>
                </a:lnTo>
                <a:cubicBezTo>
                  <a:pt x="6474396" y="1240773"/>
                  <a:pt x="6486015" y="1210169"/>
                  <a:pt x="6468590" y="1204375"/>
                </a:cubicBezTo>
                <a:cubicBezTo>
                  <a:pt x="6470516" y="1166630"/>
                  <a:pt x="6503101" y="1117652"/>
                  <a:pt x="6475166" y="1091490"/>
                </a:cubicBezTo>
                <a:cubicBezTo>
                  <a:pt x="6462420" y="1135415"/>
                  <a:pt x="6447666" y="1194654"/>
                  <a:pt x="6467240" y="1217121"/>
                </a:cubicBezTo>
                <a:cubicBezTo>
                  <a:pt x="6464749" y="1234604"/>
                  <a:pt x="6459610" y="1253776"/>
                  <a:pt x="6455794" y="1272103"/>
                </a:cubicBezTo>
                <a:cubicBezTo>
                  <a:pt x="6438837" y="1255558"/>
                  <a:pt x="6457309" y="1225599"/>
                  <a:pt x="6445742" y="1207623"/>
                </a:cubicBezTo>
                <a:cubicBezTo>
                  <a:pt x="6431213" y="1242659"/>
                  <a:pt x="6435283" y="1271141"/>
                  <a:pt x="6423847" y="1305638"/>
                </a:cubicBezTo>
                <a:cubicBezTo>
                  <a:pt x="6434219" y="1323087"/>
                  <a:pt x="6447110" y="1340219"/>
                  <a:pt x="6450990" y="1360517"/>
                </a:cubicBezTo>
                <a:cubicBezTo>
                  <a:pt x="6463627" y="1330839"/>
                  <a:pt x="6451014" y="1294770"/>
                  <a:pt x="6473297" y="1271260"/>
                </a:cubicBezTo>
                <a:cubicBezTo>
                  <a:pt x="6477039" y="1288638"/>
                  <a:pt x="6469869" y="1310249"/>
                  <a:pt x="6484522" y="1323394"/>
                </a:cubicBezTo>
                <a:close/>
                <a:moveTo>
                  <a:pt x="6427509" y="1462121"/>
                </a:moveTo>
                <a:cubicBezTo>
                  <a:pt x="6433537" y="1445247"/>
                  <a:pt x="6434446" y="1406575"/>
                  <a:pt x="6422213" y="1386875"/>
                </a:cubicBezTo>
                <a:cubicBezTo>
                  <a:pt x="6414790" y="1415521"/>
                  <a:pt x="6421326" y="1438423"/>
                  <a:pt x="6427509" y="1462121"/>
                </a:cubicBezTo>
                <a:close/>
                <a:moveTo>
                  <a:pt x="6521398" y="1249628"/>
                </a:moveTo>
                <a:cubicBezTo>
                  <a:pt x="6514803" y="1217170"/>
                  <a:pt x="6529853" y="1176646"/>
                  <a:pt x="6520210" y="1145701"/>
                </a:cubicBezTo>
                <a:cubicBezTo>
                  <a:pt x="6507939" y="1183165"/>
                  <a:pt x="6493354" y="1237713"/>
                  <a:pt x="6521398" y="1249628"/>
                </a:cubicBezTo>
                <a:close/>
                <a:moveTo>
                  <a:pt x="6616872" y="1033546"/>
                </a:moveTo>
                <a:cubicBezTo>
                  <a:pt x="6613987" y="1026077"/>
                  <a:pt x="6605404" y="1021808"/>
                  <a:pt x="6603129" y="1035574"/>
                </a:cubicBezTo>
                <a:cubicBezTo>
                  <a:pt x="6609322" y="1038787"/>
                  <a:pt x="6613342" y="1037228"/>
                  <a:pt x="6616872" y="1033546"/>
                </a:cubicBezTo>
                <a:close/>
                <a:moveTo>
                  <a:pt x="6626560" y="1011619"/>
                </a:moveTo>
                <a:cubicBezTo>
                  <a:pt x="6619923" y="1007257"/>
                  <a:pt x="6624020" y="999061"/>
                  <a:pt x="6616985" y="994523"/>
                </a:cubicBezTo>
                <a:cubicBezTo>
                  <a:pt x="6611869" y="1001792"/>
                  <a:pt x="6618926" y="1019206"/>
                  <a:pt x="6626560" y="1011619"/>
                </a:cubicBezTo>
                <a:close/>
                <a:moveTo>
                  <a:pt x="6441002" y="1442351"/>
                </a:moveTo>
                <a:cubicBezTo>
                  <a:pt x="6450786" y="1397594"/>
                  <a:pt x="6444489" y="1359074"/>
                  <a:pt x="6428255" y="1324740"/>
                </a:cubicBezTo>
                <a:cubicBezTo>
                  <a:pt x="6419363" y="1347019"/>
                  <a:pt x="6415815" y="1366894"/>
                  <a:pt x="6423975" y="1382889"/>
                </a:cubicBezTo>
                <a:cubicBezTo>
                  <a:pt x="6426310" y="1378679"/>
                  <a:pt x="6428470" y="1374868"/>
                  <a:pt x="6434136" y="1379277"/>
                </a:cubicBezTo>
                <a:cubicBezTo>
                  <a:pt x="6435717" y="1400466"/>
                  <a:pt x="6432131" y="1423660"/>
                  <a:pt x="6441002" y="1442351"/>
                </a:cubicBezTo>
                <a:close/>
                <a:moveTo>
                  <a:pt x="6429393" y="1488684"/>
                </a:moveTo>
                <a:cubicBezTo>
                  <a:pt x="6431626" y="1485382"/>
                  <a:pt x="6432181" y="1480624"/>
                  <a:pt x="6428334" y="1479639"/>
                </a:cubicBezTo>
                <a:cubicBezTo>
                  <a:pt x="6427277" y="1482031"/>
                  <a:pt x="6425998" y="1483849"/>
                  <a:pt x="6423563" y="1481820"/>
                </a:cubicBezTo>
                <a:lnTo>
                  <a:pt x="6420393" y="1488996"/>
                </a:lnTo>
                <a:cubicBezTo>
                  <a:pt x="6423252" y="1493833"/>
                  <a:pt x="6427161" y="1491987"/>
                  <a:pt x="6429393" y="1488684"/>
                </a:cubicBezTo>
                <a:close/>
                <a:moveTo>
                  <a:pt x="6488043" y="1394043"/>
                </a:moveTo>
                <a:cubicBezTo>
                  <a:pt x="6489920" y="1380100"/>
                  <a:pt x="6500236" y="1363216"/>
                  <a:pt x="6482412" y="1357247"/>
                </a:cubicBezTo>
                <a:cubicBezTo>
                  <a:pt x="6479386" y="1371634"/>
                  <a:pt x="6482279" y="1383395"/>
                  <a:pt x="6488043" y="1394043"/>
                </a:cubicBezTo>
                <a:close/>
                <a:moveTo>
                  <a:pt x="1909857" y="11770979"/>
                </a:moveTo>
                <a:cubicBezTo>
                  <a:pt x="1907601" y="11769396"/>
                  <a:pt x="1904803" y="11768106"/>
                  <a:pt x="1902004" y="11766817"/>
                </a:cubicBezTo>
                <a:cubicBezTo>
                  <a:pt x="1900715" y="11769621"/>
                  <a:pt x="1899424" y="11772425"/>
                  <a:pt x="1898134" y="11775228"/>
                </a:cubicBezTo>
                <a:cubicBezTo>
                  <a:pt x="1900515" y="11776393"/>
                  <a:pt x="1903731" y="11777806"/>
                  <a:pt x="1906111" y="11778971"/>
                </a:cubicBezTo>
                <a:cubicBezTo>
                  <a:pt x="1907401" y="11776168"/>
                  <a:pt x="1908691" y="11773364"/>
                  <a:pt x="1909857" y="11770979"/>
                </a:cubicBezTo>
                <a:close/>
                <a:moveTo>
                  <a:pt x="6528153" y="1351725"/>
                </a:moveTo>
                <a:lnTo>
                  <a:pt x="6529272" y="1345389"/>
                </a:lnTo>
                <a:lnTo>
                  <a:pt x="6530173" y="1340288"/>
                </a:lnTo>
                <a:cubicBezTo>
                  <a:pt x="6530085" y="1336854"/>
                  <a:pt x="6528588" y="1334049"/>
                  <a:pt x="6523745" y="1332624"/>
                </a:cubicBezTo>
                <a:cubicBezTo>
                  <a:pt x="6521945" y="1339929"/>
                  <a:pt x="6518246" y="1348301"/>
                  <a:pt x="6528153" y="1351725"/>
                </a:cubicBezTo>
                <a:close/>
                <a:moveTo>
                  <a:pt x="6417649" y="1621206"/>
                </a:moveTo>
                <a:cubicBezTo>
                  <a:pt x="6394964" y="1561626"/>
                  <a:pt x="6368610" y="1502807"/>
                  <a:pt x="6345526" y="1443051"/>
                </a:cubicBezTo>
                <a:cubicBezTo>
                  <a:pt x="6322442" y="1383295"/>
                  <a:pt x="6297896" y="1321463"/>
                  <a:pt x="6259881" y="1267499"/>
                </a:cubicBezTo>
                <a:cubicBezTo>
                  <a:pt x="6272230" y="1331090"/>
                  <a:pt x="6307021" y="1386965"/>
                  <a:pt x="6326438" y="1447483"/>
                </a:cubicBezTo>
                <a:cubicBezTo>
                  <a:pt x="6295984" y="1421638"/>
                  <a:pt x="6306479" y="1379577"/>
                  <a:pt x="6277923" y="1352665"/>
                </a:cubicBezTo>
                <a:cubicBezTo>
                  <a:pt x="6277634" y="1338242"/>
                  <a:pt x="6270235" y="1301141"/>
                  <a:pt x="6253014" y="1312116"/>
                </a:cubicBezTo>
                <a:cubicBezTo>
                  <a:pt x="6262175" y="1345230"/>
                  <a:pt x="6288387" y="1372061"/>
                  <a:pt x="6292954" y="1406957"/>
                </a:cubicBezTo>
                <a:cubicBezTo>
                  <a:pt x="6276807" y="1399346"/>
                  <a:pt x="6279611" y="1384384"/>
                  <a:pt x="6273802" y="1372763"/>
                </a:cubicBezTo>
                <a:cubicBezTo>
                  <a:pt x="6263796" y="1363100"/>
                  <a:pt x="6265907" y="1383094"/>
                  <a:pt x="6255901" y="1373431"/>
                </a:cubicBezTo>
                <a:cubicBezTo>
                  <a:pt x="6245148" y="1339613"/>
                  <a:pt x="6239211" y="1304587"/>
                  <a:pt x="6228458" y="1270769"/>
                </a:cubicBezTo>
                <a:cubicBezTo>
                  <a:pt x="6217751" y="1237925"/>
                  <a:pt x="6199265" y="1205455"/>
                  <a:pt x="6200441" y="1168331"/>
                </a:cubicBezTo>
                <a:cubicBezTo>
                  <a:pt x="6217151" y="1196204"/>
                  <a:pt x="6225868" y="1228169"/>
                  <a:pt x="6253888" y="1251986"/>
                </a:cubicBezTo>
                <a:cubicBezTo>
                  <a:pt x="6247253" y="1222847"/>
                  <a:pt x="6233904" y="1195982"/>
                  <a:pt x="6216535" y="1170677"/>
                </a:cubicBezTo>
                <a:cubicBezTo>
                  <a:pt x="6226688" y="1162774"/>
                  <a:pt x="6221467" y="1159514"/>
                  <a:pt x="6231215" y="1147143"/>
                </a:cubicBezTo>
                <a:cubicBezTo>
                  <a:pt x="6218264" y="1120455"/>
                  <a:pt x="6155999" y="1077219"/>
                  <a:pt x="6128907" y="1106227"/>
                </a:cubicBezTo>
                <a:cubicBezTo>
                  <a:pt x="6173321" y="1287864"/>
                  <a:pt x="6296234" y="1439379"/>
                  <a:pt x="6370908" y="1609607"/>
                </a:cubicBezTo>
                <a:cubicBezTo>
                  <a:pt x="6384476" y="1607977"/>
                  <a:pt x="6399689" y="1612317"/>
                  <a:pt x="6417649" y="1621206"/>
                </a:cubicBezTo>
                <a:close/>
                <a:moveTo>
                  <a:pt x="6573956" y="1277139"/>
                </a:moveTo>
                <a:lnTo>
                  <a:pt x="6574083" y="1275633"/>
                </a:lnTo>
                <a:lnTo>
                  <a:pt x="6576361" y="1248509"/>
                </a:lnTo>
                <a:cubicBezTo>
                  <a:pt x="6581500" y="1221028"/>
                  <a:pt x="6591604" y="1196544"/>
                  <a:pt x="6577538" y="1171031"/>
                </a:cubicBezTo>
                <a:cubicBezTo>
                  <a:pt x="6568861" y="1189593"/>
                  <a:pt x="6567036" y="1208800"/>
                  <a:pt x="6566092" y="1226013"/>
                </a:cubicBezTo>
                <a:cubicBezTo>
                  <a:pt x="6565685" y="1233934"/>
                  <a:pt x="6565690" y="1243347"/>
                  <a:pt x="6566777" y="1252464"/>
                </a:cubicBezTo>
                <a:lnTo>
                  <a:pt x="6573770" y="1276498"/>
                </a:lnTo>
                <a:close/>
                <a:moveTo>
                  <a:pt x="1920636" y="11811082"/>
                </a:moveTo>
                <a:cubicBezTo>
                  <a:pt x="1903642" y="11805562"/>
                  <a:pt x="1898663" y="11796336"/>
                  <a:pt x="1892307" y="11787155"/>
                </a:cubicBezTo>
                <a:cubicBezTo>
                  <a:pt x="1879095" y="11800980"/>
                  <a:pt x="1911837" y="11816203"/>
                  <a:pt x="1920636" y="11811082"/>
                </a:cubicBezTo>
                <a:close/>
                <a:moveTo>
                  <a:pt x="6451767" y="1563375"/>
                </a:moveTo>
                <a:lnTo>
                  <a:pt x="6444601" y="1560208"/>
                </a:lnTo>
                <a:lnTo>
                  <a:pt x="6441430" y="1567385"/>
                </a:lnTo>
                <a:lnTo>
                  <a:pt x="6448596" y="1570551"/>
                </a:lnTo>
                <a:close/>
                <a:moveTo>
                  <a:pt x="6664802" y="1149072"/>
                </a:moveTo>
                <a:cubicBezTo>
                  <a:pt x="6657499" y="1142986"/>
                  <a:pt x="6660532" y="1132890"/>
                  <a:pt x="6653228" y="1126804"/>
                </a:cubicBezTo>
                <a:cubicBezTo>
                  <a:pt x="6641405" y="1140640"/>
                  <a:pt x="6653331" y="1162111"/>
                  <a:pt x="6664802" y="1149072"/>
                </a:cubicBezTo>
                <a:close/>
                <a:moveTo>
                  <a:pt x="6523485" y="1477388"/>
                </a:moveTo>
                <a:cubicBezTo>
                  <a:pt x="6527192" y="1468998"/>
                  <a:pt x="6522117" y="1457464"/>
                  <a:pt x="6513424" y="1452908"/>
                </a:cubicBezTo>
                <a:cubicBezTo>
                  <a:pt x="6507611" y="1466064"/>
                  <a:pt x="6504095" y="1478329"/>
                  <a:pt x="6516659" y="1484357"/>
                </a:cubicBezTo>
                <a:cubicBezTo>
                  <a:pt x="6520037" y="1482633"/>
                  <a:pt x="6522249" y="1480185"/>
                  <a:pt x="6523485" y="1477388"/>
                </a:cubicBezTo>
                <a:close/>
                <a:moveTo>
                  <a:pt x="6587179" y="1334444"/>
                </a:moveTo>
                <a:cubicBezTo>
                  <a:pt x="6613510" y="1272696"/>
                  <a:pt x="6594651" y="1228149"/>
                  <a:pt x="6612543" y="1169344"/>
                </a:cubicBezTo>
                <a:cubicBezTo>
                  <a:pt x="6600304" y="1145352"/>
                  <a:pt x="6615805" y="1110269"/>
                  <a:pt x="6597073" y="1089126"/>
                </a:cubicBezTo>
                <a:cubicBezTo>
                  <a:pt x="6587318" y="1124128"/>
                  <a:pt x="6592993" y="1167823"/>
                  <a:pt x="6594538" y="1209962"/>
                </a:cubicBezTo>
                <a:lnTo>
                  <a:pt x="6594410" y="1219459"/>
                </a:lnTo>
                <a:lnTo>
                  <a:pt x="6593982" y="1251202"/>
                </a:lnTo>
                <a:cubicBezTo>
                  <a:pt x="6574661" y="1275544"/>
                  <a:pt x="6581968" y="1310698"/>
                  <a:pt x="6587179" y="1334444"/>
                </a:cubicBezTo>
                <a:close/>
                <a:moveTo>
                  <a:pt x="6628811" y="1249914"/>
                </a:moveTo>
                <a:cubicBezTo>
                  <a:pt x="6635092" y="1226004"/>
                  <a:pt x="6620933" y="1190205"/>
                  <a:pt x="6643192" y="1178597"/>
                </a:cubicBezTo>
                <a:cubicBezTo>
                  <a:pt x="6639083" y="1153433"/>
                  <a:pt x="6637448" y="1126979"/>
                  <a:pt x="6629320" y="1103375"/>
                </a:cubicBezTo>
                <a:cubicBezTo>
                  <a:pt x="6632691" y="1083898"/>
                  <a:pt x="6630560" y="1051030"/>
                  <a:pt x="6614688" y="1049259"/>
                </a:cubicBezTo>
                <a:cubicBezTo>
                  <a:pt x="6621322" y="1078398"/>
                  <a:pt x="6615721" y="1112614"/>
                  <a:pt x="6625403" y="1140241"/>
                </a:cubicBezTo>
                <a:cubicBezTo>
                  <a:pt x="6611487" y="1171736"/>
                  <a:pt x="6617399" y="1218663"/>
                  <a:pt x="6628811" y="1249914"/>
                </a:cubicBezTo>
                <a:close/>
                <a:moveTo>
                  <a:pt x="6540091" y="1460401"/>
                </a:moveTo>
                <a:cubicBezTo>
                  <a:pt x="6548845" y="1435203"/>
                  <a:pt x="6549162" y="1412947"/>
                  <a:pt x="6544134" y="1393095"/>
                </a:cubicBezTo>
                <a:cubicBezTo>
                  <a:pt x="6541943" y="1404516"/>
                  <a:pt x="6518279" y="1448382"/>
                  <a:pt x="6540091" y="1460401"/>
                </a:cubicBezTo>
                <a:close/>
                <a:moveTo>
                  <a:pt x="6574243" y="1413092"/>
                </a:moveTo>
                <a:lnTo>
                  <a:pt x="6578826" y="1388619"/>
                </a:lnTo>
                <a:lnTo>
                  <a:pt x="6579264" y="1386281"/>
                </a:lnTo>
                <a:cubicBezTo>
                  <a:pt x="6580770" y="1368064"/>
                  <a:pt x="6578651" y="1349974"/>
                  <a:pt x="6573259" y="1336870"/>
                </a:cubicBezTo>
                <a:cubicBezTo>
                  <a:pt x="6567707" y="1347283"/>
                  <a:pt x="6577023" y="1367123"/>
                  <a:pt x="6562398" y="1371145"/>
                </a:cubicBezTo>
                <a:cubicBezTo>
                  <a:pt x="6568810" y="1345864"/>
                  <a:pt x="6568330" y="1323257"/>
                  <a:pt x="6573196" y="1298245"/>
                </a:cubicBezTo>
                <a:lnTo>
                  <a:pt x="6567275" y="1294449"/>
                </a:lnTo>
                <a:lnTo>
                  <a:pt x="6565131" y="1293074"/>
                </a:lnTo>
                <a:cubicBezTo>
                  <a:pt x="6561926" y="1292790"/>
                  <a:pt x="6558687" y="1292311"/>
                  <a:pt x="6556866" y="1286742"/>
                </a:cubicBezTo>
                <a:cubicBezTo>
                  <a:pt x="6565388" y="1227608"/>
                  <a:pt x="6549790" y="1177831"/>
                  <a:pt x="6557737" y="1118920"/>
                </a:cubicBezTo>
                <a:cubicBezTo>
                  <a:pt x="6556568" y="1106491"/>
                  <a:pt x="6540189" y="1118791"/>
                  <a:pt x="6541408" y="1107417"/>
                </a:cubicBezTo>
                <a:cubicBezTo>
                  <a:pt x="6541897" y="1055693"/>
                  <a:pt x="6582476" y="1002624"/>
                  <a:pt x="6560431" y="956669"/>
                </a:cubicBezTo>
                <a:cubicBezTo>
                  <a:pt x="6549886" y="968688"/>
                  <a:pt x="6559600" y="988704"/>
                  <a:pt x="6544578" y="992550"/>
                </a:cubicBezTo>
                <a:cubicBezTo>
                  <a:pt x="6544855" y="973612"/>
                  <a:pt x="6556619" y="950220"/>
                  <a:pt x="6543689" y="936406"/>
                </a:cubicBezTo>
                <a:cubicBezTo>
                  <a:pt x="6530097" y="949937"/>
                  <a:pt x="6533278" y="976121"/>
                  <a:pt x="6529072" y="998565"/>
                </a:cubicBezTo>
                <a:cubicBezTo>
                  <a:pt x="6523287" y="1028888"/>
                  <a:pt x="6500987" y="1068590"/>
                  <a:pt x="6524666" y="1087154"/>
                </a:cubicBezTo>
                <a:cubicBezTo>
                  <a:pt x="6541544" y="1056491"/>
                  <a:pt x="6517654" y="1016868"/>
                  <a:pt x="6550556" y="999480"/>
                </a:cubicBezTo>
                <a:cubicBezTo>
                  <a:pt x="6517274" y="1108190"/>
                  <a:pt x="6545791" y="1192265"/>
                  <a:pt x="6548114" y="1287163"/>
                </a:cubicBezTo>
                <a:cubicBezTo>
                  <a:pt x="6545250" y="1292569"/>
                  <a:pt x="6537725" y="1285908"/>
                  <a:pt x="6535794" y="1294585"/>
                </a:cubicBezTo>
                <a:lnTo>
                  <a:pt x="6531222" y="1349892"/>
                </a:lnTo>
                <a:lnTo>
                  <a:pt x="6529662" y="1368772"/>
                </a:lnTo>
                <a:lnTo>
                  <a:pt x="6528507" y="1401586"/>
                </a:lnTo>
                <a:lnTo>
                  <a:pt x="6527108" y="1441323"/>
                </a:lnTo>
                <a:cubicBezTo>
                  <a:pt x="6532267" y="1420492"/>
                  <a:pt x="6535560" y="1400385"/>
                  <a:pt x="6538229" y="1380479"/>
                </a:cubicBezTo>
                <a:lnTo>
                  <a:pt x="6539312" y="1371725"/>
                </a:lnTo>
                <a:lnTo>
                  <a:pt x="6539615" y="1369274"/>
                </a:lnTo>
                <a:lnTo>
                  <a:pt x="6545606" y="1320840"/>
                </a:lnTo>
                <a:lnTo>
                  <a:pt x="6550838" y="1339872"/>
                </a:lnTo>
                <a:lnTo>
                  <a:pt x="6555278" y="1356027"/>
                </a:lnTo>
                <a:cubicBezTo>
                  <a:pt x="6554991" y="1369063"/>
                  <a:pt x="6552428" y="1382941"/>
                  <a:pt x="6551301" y="1396261"/>
                </a:cubicBezTo>
                <a:cubicBezTo>
                  <a:pt x="6557938" y="1400624"/>
                  <a:pt x="6560580" y="1394643"/>
                  <a:pt x="6565220" y="1393835"/>
                </a:cubicBezTo>
                <a:cubicBezTo>
                  <a:pt x="6562383" y="1401873"/>
                  <a:pt x="6559500" y="1410010"/>
                  <a:pt x="6558557" y="1417396"/>
                </a:cubicBezTo>
                <a:lnTo>
                  <a:pt x="6561516" y="1428750"/>
                </a:lnTo>
                <a:lnTo>
                  <a:pt x="6563523" y="1436446"/>
                </a:lnTo>
                <a:cubicBezTo>
                  <a:pt x="6568075" y="1429643"/>
                  <a:pt x="6571634" y="1421655"/>
                  <a:pt x="6574243" y="1413092"/>
                </a:cubicBezTo>
                <a:close/>
                <a:moveTo>
                  <a:pt x="6691469" y="1156566"/>
                </a:moveTo>
                <a:cubicBezTo>
                  <a:pt x="6663290" y="1116955"/>
                  <a:pt x="6652932" y="1054244"/>
                  <a:pt x="6625786" y="1024143"/>
                </a:cubicBezTo>
                <a:cubicBezTo>
                  <a:pt x="6633424" y="1045625"/>
                  <a:pt x="6645089" y="1069839"/>
                  <a:pt x="6655162" y="1093350"/>
                </a:cubicBezTo>
                <a:cubicBezTo>
                  <a:pt x="6664615" y="1116110"/>
                  <a:pt x="6670369" y="1147243"/>
                  <a:pt x="6691469" y="1156566"/>
                </a:cubicBezTo>
                <a:close/>
                <a:moveTo>
                  <a:pt x="1979197" y="11844929"/>
                </a:moveTo>
                <a:cubicBezTo>
                  <a:pt x="1977233" y="11843889"/>
                  <a:pt x="1974560" y="11842181"/>
                  <a:pt x="1977352" y="11838914"/>
                </a:cubicBezTo>
                <a:cubicBezTo>
                  <a:pt x="1974554" y="11837625"/>
                  <a:pt x="1971881" y="11835917"/>
                  <a:pt x="1969375" y="11835171"/>
                </a:cubicBezTo>
                <a:cubicBezTo>
                  <a:pt x="1958283" y="11841885"/>
                  <a:pt x="1977121" y="11853419"/>
                  <a:pt x="1979197" y="11844929"/>
                </a:cubicBezTo>
                <a:close/>
                <a:moveTo>
                  <a:pt x="6491893" y="1637332"/>
                </a:moveTo>
                <a:cubicBezTo>
                  <a:pt x="6492716" y="1601005"/>
                  <a:pt x="6504276" y="1560844"/>
                  <a:pt x="6481953" y="1533827"/>
                </a:cubicBezTo>
                <a:lnTo>
                  <a:pt x="6482110" y="1529808"/>
                </a:lnTo>
                <a:lnTo>
                  <a:pt x="6483024" y="1506365"/>
                </a:lnTo>
                <a:cubicBezTo>
                  <a:pt x="6484500" y="1496832"/>
                  <a:pt x="6486097" y="1487293"/>
                  <a:pt x="6484824" y="1478868"/>
                </a:cubicBezTo>
                <a:cubicBezTo>
                  <a:pt x="6492035" y="1483007"/>
                  <a:pt x="6493575" y="1478446"/>
                  <a:pt x="6496746" y="1471270"/>
                </a:cubicBezTo>
                <a:cubicBezTo>
                  <a:pt x="6513970" y="1435518"/>
                  <a:pt x="6495103" y="1386679"/>
                  <a:pt x="6518989" y="1343388"/>
                </a:cubicBezTo>
                <a:cubicBezTo>
                  <a:pt x="6510111" y="1320405"/>
                  <a:pt x="6523100" y="1289929"/>
                  <a:pt x="6508303" y="1269573"/>
                </a:cubicBezTo>
                <a:cubicBezTo>
                  <a:pt x="6492407" y="1333549"/>
                  <a:pt x="6501938" y="1403517"/>
                  <a:pt x="6480416" y="1459766"/>
                </a:cubicBezTo>
                <a:cubicBezTo>
                  <a:pt x="6477914" y="1443889"/>
                  <a:pt x="6485351" y="1423826"/>
                  <a:pt x="6470790" y="1412628"/>
                </a:cubicBezTo>
                <a:cubicBezTo>
                  <a:pt x="6463783" y="1425256"/>
                  <a:pt x="6476459" y="1446105"/>
                  <a:pt x="6462501" y="1451850"/>
                </a:cubicBezTo>
                <a:cubicBezTo>
                  <a:pt x="6462687" y="1430966"/>
                  <a:pt x="6467820" y="1407503"/>
                  <a:pt x="6469729" y="1385951"/>
                </a:cubicBezTo>
                <a:cubicBezTo>
                  <a:pt x="6471861" y="1364973"/>
                  <a:pt x="6477691" y="1335624"/>
                  <a:pt x="6468429" y="1321048"/>
                </a:cubicBezTo>
                <a:cubicBezTo>
                  <a:pt x="6463116" y="1369687"/>
                  <a:pt x="6444420" y="1423848"/>
                  <a:pt x="6450593" y="1468032"/>
                </a:cubicBezTo>
                <a:cubicBezTo>
                  <a:pt x="6455032" y="1479523"/>
                  <a:pt x="6463769" y="1470518"/>
                  <a:pt x="6467321" y="1479711"/>
                </a:cubicBezTo>
                <a:cubicBezTo>
                  <a:pt x="6464781" y="1494075"/>
                  <a:pt x="6464682" y="1507493"/>
                  <a:pt x="6467001" y="1520013"/>
                </a:cubicBezTo>
                <a:lnTo>
                  <a:pt x="6476868" y="1544293"/>
                </a:lnTo>
                <a:lnTo>
                  <a:pt x="6481192" y="1554934"/>
                </a:lnTo>
                <a:cubicBezTo>
                  <a:pt x="6487689" y="1581153"/>
                  <a:pt x="6479477" y="1613739"/>
                  <a:pt x="6491893" y="1637332"/>
                </a:cubicBezTo>
                <a:close/>
                <a:moveTo>
                  <a:pt x="6571513" y="1457132"/>
                </a:moveTo>
                <a:cubicBezTo>
                  <a:pt x="6557748" y="1446284"/>
                  <a:pt x="6536229" y="1477756"/>
                  <a:pt x="6555645" y="1484428"/>
                </a:cubicBezTo>
                <a:cubicBezTo>
                  <a:pt x="6560715" y="1476185"/>
                  <a:pt x="6552401" y="1473465"/>
                  <a:pt x="6559591" y="1464729"/>
                </a:cubicBezTo>
                <a:cubicBezTo>
                  <a:pt x="6566183" y="1468118"/>
                  <a:pt x="6569536" y="1464835"/>
                  <a:pt x="6571513" y="1457132"/>
                </a:cubicBezTo>
                <a:close/>
                <a:moveTo>
                  <a:pt x="6625768" y="1334340"/>
                </a:moveTo>
                <a:cubicBezTo>
                  <a:pt x="6625460" y="1321576"/>
                  <a:pt x="6627735" y="1307810"/>
                  <a:pt x="6628934" y="1294462"/>
                </a:cubicBezTo>
                <a:lnTo>
                  <a:pt x="6627323" y="1276184"/>
                </a:lnTo>
                <a:lnTo>
                  <a:pt x="6625640" y="1257090"/>
                </a:lnTo>
                <a:cubicBezTo>
                  <a:pt x="6610931" y="1263456"/>
                  <a:pt x="6614705" y="1273224"/>
                  <a:pt x="6602621" y="1289804"/>
                </a:cubicBezTo>
                <a:cubicBezTo>
                  <a:pt x="6603160" y="1295045"/>
                  <a:pt x="6608536" y="1298493"/>
                  <a:pt x="6612786" y="1302336"/>
                </a:cubicBezTo>
                <a:lnTo>
                  <a:pt x="6614859" y="1305082"/>
                </a:lnTo>
                <a:lnTo>
                  <a:pt x="6617570" y="1308672"/>
                </a:lnTo>
                <a:cubicBezTo>
                  <a:pt x="6618386" y="1311065"/>
                  <a:pt x="6618176" y="1313831"/>
                  <a:pt x="6616192" y="1317243"/>
                </a:cubicBezTo>
                <a:lnTo>
                  <a:pt x="6613843" y="1318154"/>
                </a:lnTo>
                <a:lnTo>
                  <a:pt x="6611660" y="1315193"/>
                </a:lnTo>
                <a:lnTo>
                  <a:pt x="6612326" y="1310953"/>
                </a:lnTo>
                <a:lnTo>
                  <a:pt x="6612598" y="1309222"/>
                </a:lnTo>
                <a:cubicBezTo>
                  <a:pt x="6611433" y="1306206"/>
                  <a:pt x="6609077" y="1304807"/>
                  <a:pt x="6607028" y="1308906"/>
                </a:cubicBezTo>
                <a:lnTo>
                  <a:pt x="6610927" y="1314197"/>
                </a:lnTo>
                <a:lnTo>
                  <a:pt x="6611660" y="1315193"/>
                </a:lnTo>
                <a:lnTo>
                  <a:pt x="6611024" y="1319248"/>
                </a:lnTo>
                <a:lnTo>
                  <a:pt x="6613843" y="1318154"/>
                </a:lnTo>
                <a:close/>
                <a:moveTo>
                  <a:pt x="6511505" y="1602635"/>
                </a:moveTo>
                <a:cubicBezTo>
                  <a:pt x="6510896" y="1581400"/>
                  <a:pt x="6515233" y="1557585"/>
                  <a:pt x="6515373" y="1535728"/>
                </a:cubicBezTo>
                <a:cubicBezTo>
                  <a:pt x="6494654" y="1542774"/>
                  <a:pt x="6510451" y="1526406"/>
                  <a:pt x="6493463" y="1517470"/>
                </a:cubicBezTo>
                <a:cubicBezTo>
                  <a:pt x="6479747" y="1536665"/>
                  <a:pt x="6505082" y="1540711"/>
                  <a:pt x="6502676" y="1555849"/>
                </a:cubicBezTo>
                <a:cubicBezTo>
                  <a:pt x="6501641" y="1571116"/>
                  <a:pt x="6497494" y="1603116"/>
                  <a:pt x="6511505" y="1602635"/>
                </a:cubicBezTo>
                <a:close/>
                <a:moveTo>
                  <a:pt x="6686600" y="1206354"/>
                </a:moveTo>
                <a:cubicBezTo>
                  <a:pt x="6690200" y="1191744"/>
                  <a:pt x="6683112" y="1181940"/>
                  <a:pt x="6671605" y="1173521"/>
                </a:cubicBezTo>
                <a:cubicBezTo>
                  <a:pt x="6666236" y="1187826"/>
                  <a:pt x="6673255" y="1208558"/>
                  <a:pt x="6686600" y="1206354"/>
                </a:cubicBezTo>
                <a:close/>
                <a:moveTo>
                  <a:pt x="6526584" y="1579278"/>
                </a:moveTo>
                <a:cubicBezTo>
                  <a:pt x="6531349" y="1560417"/>
                  <a:pt x="6535495" y="1541879"/>
                  <a:pt x="6537273" y="1524259"/>
                </a:cubicBezTo>
                <a:lnTo>
                  <a:pt x="6534872" y="1490523"/>
                </a:lnTo>
                <a:lnTo>
                  <a:pt x="6533749" y="1474754"/>
                </a:lnTo>
                <a:lnTo>
                  <a:pt x="6525276" y="1512769"/>
                </a:lnTo>
                <a:lnTo>
                  <a:pt x="6521337" y="1530441"/>
                </a:lnTo>
                <a:cubicBezTo>
                  <a:pt x="6519659" y="1548105"/>
                  <a:pt x="6520924" y="1564626"/>
                  <a:pt x="6526584" y="1579278"/>
                </a:cubicBezTo>
                <a:close/>
                <a:moveTo>
                  <a:pt x="6580663" y="1456885"/>
                </a:moveTo>
                <a:cubicBezTo>
                  <a:pt x="6585458" y="1442803"/>
                  <a:pt x="6587381" y="1429834"/>
                  <a:pt x="6578791" y="1421274"/>
                </a:cubicBezTo>
                <a:cubicBezTo>
                  <a:pt x="6572848" y="1435802"/>
                  <a:pt x="6569952" y="1448817"/>
                  <a:pt x="6580663" y="1456885"/>
                </a:cubicBezTo>
                <a:close/>
                <a:moveTo>
                  <a:pt x="2003420" y="11856702"/>
                </a:moveTo>
                <a:cubicBezTo>
                  <a:pt x="2001238" y="11848765"/>
                  <a:pt x="1987205" y="11840939"/>
                  <a:pt x="1981459" y="11851069"/>
                </a:cubicBezTo>
                <a:cubicBezTo>
                  <a:pt x="1988513" y="11851805"/>
                  <a:pt x="2000260" y="11865780"/>
                  <a:pt x="2003420" y="11856702"/>
                </a:cubicBezTo>
                <a:close/>
                <a:moveTo>
                  <a:pt x="6579553" y="1507858"/>
                </a:moveTo>
                <a:cubicBezTo>
                  <a:pt x="6584930" y="1497844"/>
                  <a:pt x="6586462" y="1488991"/>
                  <a:pt x="6581899" y="1483163"/>
                </a:cubicBezTo>
                <a:cubicBezTo>
                  <a:pt x="6577672" y="1492731"/>
                  <a:pt x="6570573" y="1503413"/>
                  <a:pt x="6579553" y="1507858"/>
                </a:cubicBezTo>
                <a:close/>
                <a:moveTo>
                  <a:pt x="6641735" y="1367126"/>
                </a:moveTo>
                <a:lnTo>
                  <a:pt x="6634569" y="1363960"/>
                </a:lnTo>
                <a:lnTo>
                  <a:pt x="6631222" y="1371534"/>
                </a:lnTo>
                <a:lnTo>
                  <a:pt x="6638388" y="1374701"/>
                </a:lnTo>
                <a:close/>
                <a:moveTo>
                  <a:pt x="6643144" y="1363937"/>
                </a:moveTo>
                <a:cubicBezTo>
                  <a:pt x="6643130" y="1355353"/>
                  <a:pt x="6650866" y="1329228"/>
                  <a:pt x="6638501" y="1335677"/>
                </a:cubicBezTo>
                <a:cubicBezTo>
                  <a:pt x="6643768" y="1339910"/>
                  <a:pt x="6635591" y="1340109"/>
                  <a:pt x="6633745" y="1346441"/>
                </a:cubicBezTo>
                <a:cubicBezTo>
                  <a:pt x="6652540" y="1352364"/>
                  <a:pt x="6628108" y="1359199"/>
                  <a:pt x="6643144" y="1363937"/>
                </a:cubicBezTo>
                <a:close/>
                <a:moveTo>
                  <a:pt x="6720831" y="1217190"/>
                </a:moveTo>
                <a:cubicBezTo>
                  <a:pt x="6712294" y="1213895"/>
                  <a:pt x="6712657" y="1192612"/>
                  <a:pt x="6702680" y="1200116"/>
                </a:cubicBezTo>
                <a:cubicBezTo>
                  <a:pt x="6708521" y="1204127"/>
                  <a:pt x="6708158" y="1225410"/>
                  <a:pt x="6720831" y="1217190"/>
                </a:cubicBezTo>
                <a:close/>
                <a:moveTo>
                  <a:pt x="6577956" y="1547417"/>
                </a:moveTo>
                <a:cubicBezTo>
                  <a:pt x="6581623" y="1536290"/>
                  <a:pt x="6581037" y="1522808"/>
                  <a:pt x="6576383" y="1515034"/>
                </a:cubicBezTo>
                <a:cubicBezTo>
                  <a:pt x="6573025" y="1543094"/>
                  <a:pt x="6556319" y="1544289"/>
                  <a:pt x="6554011" y="1565666"/>
                </a:cubicBezTo>
                <a:cubicBezTo>
                  <a:pt x="6566369" y="1567313"/>
                  <a:pt x="6574289" y="1558543"/>
                  <a:pt x="6577956" y="1547417"/>
                </a:cubicBezTo>
                <a:close/>
                <a:moveTo>
                  <a:pt x="6606092" y="1507969"/>
                </a:moveTo>
                <a:cubicBezTo>
                  <a:pt x="6607231" y="1498525"/>
                  <a:pt x="6605094" y="1489361"/>
                  <a:pt x="6599402" y="1482320"/>
                </a:cubicBezTo>
                <a:cubicBezTo>
                  <a:pt x="6593864" y="1501315"/>
                  <a:pt x="6579712" y="1523653"/>
                  <a:pt x="6593125" y="1535297"/>
                </a:cubicBezTo>
                <a:cubicBezTo>
                  <a:pt x="6600538" y="1527136"/>
                  <a:pt x="6604953" y="1517412"/>
                  <a:pt x="6606092" y="1507969"/>
                </a:cubicBezTo>
                <a:close/>
                <a:moveTo>
                  <a:pt x="6618903" y="1486648"/>
                </a:moveTo>
                <a:cubicBezTo>
                  <a:pt x="6633738" y="1449840"/>
                  <a:pt x="6628873" y="1421006"/>
                  <a:pt x="6637391" y="1386650"/>
                </a:cubicBezTo>
                <a:cubicBezTo>
                  <a:pt x="6610457" y="1377608"/>
                  <a:pt x="6621776" y="1353066"/>
                  <a:pt x="6611848" y="1336767"/>
                </a:cubicBezTo>
                <a:cubicBezTo>
                  <a:pt x="6603417" y="1344001"/>
                  <a:pt x="6615903" y="1356665"/>
                  <a:pt x="6603921" y="1354707"/>
                </a:cubicBezTo>
                <a:cubicBezTo>
                  <a:pt x="6606962" y="1348903"/>
                  <a:pt x="6605584" y="1344482"/>
                  <a:pt x="6601511" y="1340777"/>
                </a:cubicBezTo>
                <a:cubicBezTo>
                  <a:pt x="6589371" y="1376868"/>
                  <a:pt x="6586197" y="1408821"/>
                  <a:pt x="6599103" y="1434536"/>
                </a:cubicBezTo>
                <a:cubicBezTo>
                  <a:pt x="6601272" y="1410241"/>
                  <a:pt x="6606420" y="1395361"/>
                  <a:pt x="6626480" y="1390882"/>
                </a:cubicBezTo>
                <a:cubicBezTo>
                  <a:pt x="6621407" y="1423902"/>
                  <a:pt x="6607146" y="1460486"/>
                  <a:pt x="6618903" y="1486648"/>
                </a:cubicBezTo>
                <a:close/>
                <a:moveTo>
                  <a:pt x="6674743" y="1360268"/>
                </a:moveTo>
                <a:cubicBezTo>
                  <a:pt x="6666982" y="1344449"/>
                  <a:pt x="6675299" y="1322393"/>
                  <a:pt x="6679023" y="1302119"/>
                </a:cubicBezTo>
                <a:cubicBezTo>
                  <a:pt x="6657900" y="1278848"/>
                  <a:pt x="6668110" y="1243422"/>
                  <a:pt x="6661368" y="1214712"/>
                </a:cubicBezTo>
                <a:lnTo>
                  <a:pt x="6657147" y="1207041"/>
                </a:lnTo>
                <a:lnTo>
                  <a:pt x="6647187" y="1188939"/>
                </a:lnTo>
                <a:cubicBezTo>
                  <a:pt x="6645186" y="1208545"/>
                  <a:pt x="6643610" y="1224765"/>
                  <a:pt x="6642824" y="1240142"/>
                </a:cubicBezTo>
                <a:lnTo>
                  <a:pt x="6642824" y="1240246"/>
                </a:lnTo>
                <a:lnTo>
                  <a:pt x="6643193" y="1286288"/>
                </a:lnTo>
                <a:cubicBezTo>
                  <a:pt x="6673953" y="1310362"/>
                  <a:pt x="6662458" y="1335303"/>
                  <a:pt x="6657476" y="1370269"/>
                </a:cubicBezTo>
                <a:cubicBezTo>
                  <a:pt x="6666679" y="1375288"/>
                  <a:pt x="6671710" y="1370363"/>
                  <a:pt x="6674743" y="1360268"/>
                </a:cubicBezTo>
                <a:close/>
                <a:moveTo>
                  <a:pt x="6689011" y="1327975"/>
                </a:moveTo>
                <a:cubicBezTo>
                  <a:pt x="6689494" y="1325806"/>
                  <a:pt x="6698439" y="1308792"/>
                  <a:pt x="6684367" y="1299715"/>
                </a:cubicBezTo>
                <a:cubicBezTo>
                  <a:pt x="6674327" y="1322440"/>
                  <a:pt x="6685594" y="1346478"/>
                  <a:pt x="6689011" y="1327975"/>
                </a:cubicBezTo>
                <a:close/>
                <a:moveTo>
                  <a:pt x="6642099" y="1453534"/>
                </a:moveTo>
                <a:cubicBezTo>
                  <a:pt x="6650607" y="1439663"/>
                  <a:pt x="6660887" y="1401319"/>
                  <a:pt x="6651311" y="1384223"/>
                </a:cubicBezTo>
                <a:cubicBezTo>
                  <a:pt x="6643201" y="1398270"/>
                  <a:pt x="6639238" y="1434163"/>
                  <a:pt x="6642099" y="1453534"/>
                </a:cubicBezTo>
                <a:close/>
                <a:moveTo>
                  <a:pt x="2319949" y="11265705"/>
                </a:moveTo>
                <a:cubicBezTo>
                  <a:pt x="2338457" y="11204365"/>
                  <a:pt x="2311687" y="11099624"/>
                  <a:pt x="2254749" y="11055107"/>
                </a:cubicBezTo>
                <a:cubicBezTo>
                  <a:pt x="2243357" y="11046594"/>
                  <a:pt x="2215644" y="11036326"/>
                  <a:pt x="2194908" y="11028479"/>
                </a:cubicBezTo>
                <a:cubicBezTo>
                  <a:pt x="2146669" y="11008810"/>
                  <a:pt x="2081279" y="10992635"/>
                  <a:pt x="2028092" y="11020440"/>
                </a:cubicBezTo>
                <a:cubicBezTo>
                  <a:pt x="2096151" y="11139509"/>
                  <a:pt x="2156602" y="11260825"/>
                  <a:pt x="2202496" y="11379044"/>
                </a:cubicBezTo>
                <a:cubicBezTo>
                  <a:pt x="2254118" y="11351999"/>
                  <a:pt x="2306269" y="11311128"/>
                  <a:pt x="2319949" y="11265705"/>
                </a:cubicBezTo>
                <a:close/>
                <a:moveTo>
                  <a:pt x="2052159" y="11880791"/>
                </a:moveTo>
                <a:cubicBezTo>
                  <a:pt x="2044219" y="11873871"/>
                  <a:pt x="2026957" y="11855519"/>
                  <a:pt x="2018002" y="11868790"/>
                </a:cubicBezTo>
                <a:cubicBezTo>
                  <a:pt x="2031244" y="11877747"/>
                  <a:pt x="2037850" y="11886091"/>
                  <a:pt x="2052159" y="11880791"/>
                </a:cubicBezTo>
                <a:close/>
                <a:moveTo>
                  <a:pt x="6718074" y="1340816"/>
                </a:moveTo>
                <a:cubicBezTo>
                  <a:pt x="6713381" y="1336360"/>
                  <a:pt x="6711207" y="1331587"/>
                  <a:pt x="6706514" y="1327131"/>
                </a:cubicBezTo>
                <a:cubicBezTo>
                  <a:pt x="6695970" y="1339150"/>
                  <a:pt x="6710622" y="1352296"/>
                  <a:pt x="6718074" y="1340816"/>
                </a:cubicBezTo>
                <a:close/>
                <a:moveTo>
                  <a:pt x="2330086" y="11285431"/>
                </a:moveTo>
                <a:cubicBezTo>
                  <a:pt x="2309248" y="11334152"/>
                  <a:pt x="2267500" y="11375537"/>
                  <a:pt x="2204217" y="11401468"/>
                </a:cubicBezTo>
                <a:cubicBezTo>
                  <a:pt x="2135482" y="11272066"/>
                  <a:pt x="2064723" y="11111664"/>
                  <a:pt x="1998456" y="10988330"/>
                </a:cubicBezTo>
                <a:cubicBezTo>
                  <a:pt x="2121097" y="10920447"/>
                  <a:pt x="2281999" y="10994847"/>
                  <a:pt x="2330493" y="11125370"/>
                </a:cubicBezTo>
                <a:cubicBezTo>
                  <a:pt x="2350852" y="11180650"/>
                  <a:pt x="2350924" y="11236708"/>
                  <a:pt x="2330086" y="11285431"/>
                </a:cubicBezTo>
                <a:close/>
                <a:moveTo>
                  <a:pt x="2076381" y="11892564"/>
                </a:moveTo>
                <a:cubicBezTo>
                  <a:pt x="2074001" y="11891398"/>
                  <a:pt x="2071327" y="11889691"/>
                  <a:pt x="2068404" y="11888820"/>
                </a:cubicBezTo>
                <a:cubicBezTo>
                  <a:pt x="2066323" y="11892754"/>
                  <a:pt x="2062983" y="11891759"/>
                  <a:pt x="2060315" y="11894608"/>
                </a:cubicBezTo>
                <a:cubicBezTo>
                  <a:pt x="2067164" y="11897560"/>
                  <a:pt x="2074349" y="11902433"/>
                  <a:pt x="2076381" y="11892564"/>
                </a:cubicBezTo>
                <a:close/>
                <a:moveTo>
                  <a:pt x="6747499" y="1332375"/>
                </a:moveTo>
                <a:cubicBezTo>
                  <a:pt x="6738190" y="1316826"/>
                  <a:pt x="6737894" y="1298111"/>
                  <a:pt x="6725715" y="1283676"/>
                </a:cubicBezTo>
                <a:cubicBezTo>
                  <a:pt x="6720391" y="1298955"/>
                  <a:pt x="6721114" y="1281167"/>
                  <a:pt x="6709797" y="1280932"/>
                </a:cubicBezTo>
                <a:cubicBezTo>
                  <a:pt x="6706472" y="1301382"/>
                  <a:pt x="6710213" y="1318759"/>
                  <a:pt x="6721245" y="1333640"/>
                </a:cubicBezTo>
                <a:cubicBezTo>
                  <a:pt x="6728787" y="1324107"/>
                  <a:pt x="6719387" y="1306612"/>
                  <a:pt x="6728537" y="1306366"/>
                </a:cubicBezTo>
                <a:cubicBezTo>
                  <a:pt x="6732088" y="1315559"/>
                  <a:pt x="6729665" y="1346890"/>
                  <a:pt x="6747499" y="1332375"/>
                </a:cubicBezTo>
                <a:close/>
                <a:moveTo>
                  <a:pt x="6556802" y="1795020"/>
                </a:moveTo>
                <a:cubicBezTo>
                  <a:pt x="6556436" y="1789233"/>
                  <a:pt x="6550699" y="1783687"/>
                  <a:pt x="6544005" y="1777973"/>
                </a:cubicBezTo>
                <a:cubicBezTo>
                  <a:pt x="6540879" y="1781174"/>
                  <a:pt x="6537335" y="1784499"/>
                  <a:pt x="6534333" y="1788117"/>
                </a:cubicBezTo>
                <a:cubicBezTo>
                  <a:pt x="6541853" y="1798120"/>
                  <a:pt x="6549678" y="1798507"/>
                  <a:pt x="6556802" y="1795020"/>
                </a:cubicBezTo>
                <a:close/>
                <a:moveTo>
                  <a:pt x="2092808" y="11910667"/>
                </a:moveTo>
                <a:cubicBezTo>
                  <a:pt x="2097301" y="11900164"/>
                  <a:pt x="2094703" y="11892102"/>
                  <a:pt x="2084595" y="11886358"/>
                </a:cubicBezTo>
                <a:cubicBezTo>
                  <a:pt x="2080102" y="11896860"/>
                  <a:pt x="2082700" y="11904922"/>
                  <a:pt x="2092808" y="11910667"/>
                </a:cubicBezTo>
                <a:close/>
                <a:moveTo>
                  <a:pt x="6581282" y="1764583"/>
                </a:moveTo>
                <a:cubicBezTo>
                  <a:pt x="6577541" y="1761163"/>
                  <a:pt x="6577087" y="1758123"/>
                  <a:pt x="6576093" y="1754791"/>
                </a:cubicBezTo>
                <a:cubicBezTo>
                  <a:pt x="6569883" y="1759819"/>
                  <a:pt x="6567253" y="1764686"/>
                  <a:pt x="6571492" y="1769772"/>
                </a:cubicBezTo>
                <a:cubicBezTo>
                  <a:pt x="6572909" y="1768442"/>
                  <a:pt x="6574743" y="1766987"/>
                  <a:pt x="6576446" y="1769654"/>
                </a:cubicBezTo>
                <a:cubicBezTo>
                  <a:pt x="6578155" y="1767784"/>
                  <a:pt x="6579573" y="1766454"/>
                  <a:pt x="6581282" y="1764583"/>
                </a:cubicBezTo>
                <a:close/>
                <a:moveTo>
                  <a:pt x="6593373" y="1751903"/>
                </a:moveTo>
                <a:cubicBezTo>
                  <a:pt x="6590004" y="1749733"/>
                  <a:pt x="6586599" y="1744399"/>
                  <a:pt x="6583764" y="1747059"/>
                </a:cubicBezTo>
                <a:cubicBezTo>
                  <a:pt x="6584677" y="1748601"/>
                  <a:pt x="6586132" y="1750435"/>
                  <a:pt x="6583882" y="1752014"/>
                </a:cubicBezTo>
                <a:cubicBezTo>
                  <a:pt x="6586958" y="1754724"/>
                  <a:pt x="6590327" y="1756895"/>
                  <a:pt x="6593373" y="1751903"/>
                </a:cubicBezTo>
                <a:close/>
                <a:moveTo>
                  <a:pt x="6772992" y="1352216"/>
                </a:moveTo>
                <a:cubicBezTo>
                  <a:pt x="6770096" y="1365231"/>
                  <a:pt x="6760718" y="1360611"/>
                  <a:pt x="6754316" y="1365407"/>
                </a:cubicBezTo>
                <a:cubicBezTo>
                  <a:pt x="6712406" y="1415029"/>
                  <a:pt x="6669967" y="1465847"/>
                  <a:pt x="6627704" y="1516267"/>
                </a:cubicBezTo>
                <a:cubicBezTo>
                  <a:pt x="6584997" y="1565538"/>
                  <a:pt x="6535424" y="1605580"/>
                  <a:pt x="6494701" y="1651438"/>
                </a:cubicBezTo>
                <a:cubicBezTo>
                  <a:pt x="6483582" y="1663679"/>
                  <a:pt x="6474813" y="1680295"/>
                  <a:pt x="6468524" y="1699912"/>
                </a:cubicBezTo>
                <a:cubicBezTo>
                  <a:pt x="6446484" y="1683026"/>
                  <a:pt x="6431866" y="1637493"/>
                  <a:pt x="6382895" y="1640634"/>
                </a:cubicBezTo>
                <a:cubicBezTo>
                  <a:pt x="6376239" y="1652465"/>
                  <a:pt x="6396177" y="1653650"/>
                  <a:pt x="6384529" y="1667088"/>
                </a:cubicBezTo>
                <a:cubicBezTo>
                  <a:pt x="6375855" y="1660873"/>
                  <a:pt x="6370687" y="1662878"/>
                  <a:pt x="6368626" y="1672927"/>
                </a:cubicBezTo>
                <a:cubicBezTo>
                  <a:pt x="6349939" y="1652757"/>
                  <a:pt x="6340211" y="1624158"/>
                  <a:pt x="6328324" y="1599369"/>
                </a:cubicBezTo>
                <a:cubicBezTo>
                  <a:pt x="6294790" y="1528801"/>
                  <a:pt x="6262750" y="1452698"/>
                  <a:pt x="6222892" y="1380289"/>
                </a:cubicBezTo>
                <a:cubicBezTo>
                  <a:pt x="6170091" y="1285483"/>
                  <a:pt x="6118039" y="1190056"/>
                  <a:pt x="6090681" y="1085049"/>
                </a:cubicBezTo>
                <a:cubicBezTo>
                  <a:pt x="6138024" y="1059747"/>
                  <a:pt x="6172142" y="1001916"/>
                  <a:pt x="6209764" y="952305"/>
                </a:cubicBezTo>
                <a:cubicBezTo>
                  <a:pt x="6197800" y="934153"/>
                  <a:pt x="6165581" y="937071"/>
                  <a:pt x="6153623" y="923211"/>
                </a:cubicBezTo>
                <a:cubicBezTo>
                  <a:pt x="6159644" y="902046"/>
                  <a:pt x="6179296" y="917876"/>
                  <a:pt x="6190200" y="909352"/>
                </a:cubicBezTo>
                <a:cubicBezTo>
                  <a:pt x="6197683" y="890262"/>
                  <a:pt x="6165189" y="887341"/>
                  <a:pt x="6179165" y="865403"/>
                </a:cubicBezTo>
                <a:cubicBezTo>
                  <a:pt x="6200610" y="869637"/>
                  <a:pt x="6217528" y="889501"/>
                  <a:pt x="6240711" y="901650"/>
                </a:cubicBezTo>
                <a:cubicBezTo>
                  <a:pt x="6256445" y="900502"/>
                  <a:pt x="6265214" y="883886"/>
                  <a:pt x="6274656" y="873286"/>
                </a:cubicBezTo>
                <a:cubicBezTo>
                  <a:pt x="6317944" y="828085"/>
                  <a:pt x="6364963" y="766901"/>
                  <a:pt x="6416234" y="738092"/>
                </a:cubicBezTo>
                <a:cubicBezTo>
                  <a:pt x="6455235" y="746748"/>
                  <a:pt x="6495103" y="744826"/>
                  <a:pt x="6529454" y="774776"/>
                </a:cubicBezTo>
                <a:cubicBezTo>
                  <a:pt x="6545523" y="789023"/>
                  <a:pt x="6560218" y="827919"/>
                  <a:pt x="6577158" y="860658"/>
                </a:cubicBezTo>
                <a:cubicBezTo>
                  <a:pt x="6608197" y="919640"/>
                  <a:pt x="6627698" y="977814"/>
                  <a:pt x="6652864" y="1040396"/>
                </a:cubicBezTo>
                <a:cubicBezTo>
                  <a:pt x="6665738" y="1073721"/>
                  <a:pt x="6684569" y="1101102"/>
                  <a:pt x="6695400" y="1128283"/>
                </a:cubicBezTo>
                <a:cubicBezTo>
                  <a:pt x="6701347" y="1142823"/>
                  <a:pt x="6699163" y="1158536"/>
                  <a:pt x="6706611" y="1171834"/>
                </a:cubicBezTo>
                <a:cubicBezTo>
                  <a:pt x="6710691" y="1179831"/>
                  <a:pt x="6719894" y="1184850"/>
                  <a:pt x="6723353" y="1192097"/>
                </a:cubicBezTo>
                <a:cubicBezTo>
                  <a:pt x="6748192" y="1243574"/>
                  <a:pt x="6755013" y="1305675"/>
                  <a:pt x="6772992" y="1352216"/>
                </a:cubicBezTo>
                <a:close/>
                <a:moveTo>
                  <a:pt x="6592222" y="1781702"/>
                </a:moveTo>
                <a:cubicBezTo>
                  <a:pt x="6593369" y="1777731"/>
                  <a:pt x="6593268" y="1773594"/>
                  <a:pt x="6591308" y="1769303"/>
                </a:cubicBezTo>
                <a:cubicBezTo>
                  <a:pt x="6582878" y="1783611"/>
                  <a:pt x="6550636" y="1798675"/>
                  <a:pt x="6564769" y="1812601"/>
                </a:cubicBezTo>
                <a:cubicBezTo>
                  <a:pt x="6574117" y="1804029"/>
                  <a:pt x="6588782" y="1793615"/>
                  <a:pt x="6592222" y="1781702"/>
                </a:cubicBezTo>
                <a:close/>
                <a:moveTo>
                  <a:pt x="6584937" y="1826995"/>
                </a:moveTo>
                <a:cubicBezTo>
                  <a:pt x="6582402" y="1824577"/>
                  <a:pt x="6579866" y="1822158"/>
                  <a:pt x="6577330" y="1819740"/>
                </a:cubicBezTo>
                <a:cubicBezTo>
                  <a:pt x="6574912" y="1822276"/>
                  <a:pt x="6572494" y="1824812"/>
                  <a:pt x="6570076" y="1827348"/>
                </a:cubicBezTo>
                <a:cubicBezTo>
                  <a:pt x="6572612" y="1829766"/>
                  <a:pt x="6575147" y="1832185"/>
                  <a:pt x="6577683" y="1834603"/>
                </a:cubicBezTo>
                <a:cubicBezTo>
                  <a:pt x="6580101" y="1832067"/>
                  <a:pt x="6582519" y="1829531"/>
                  <a:pt x="6584937" y="1826995"/>
                </a:cubicBezTo>
                <a:close/>
                <a:moveTo>
                  <a:pt x="2127089" y="11922249"/>
                </a:moveTo>
                <a:cubicBezTo>
                  <a:pt x="2119985" y="11915578"/>
                  <a:pt x="2119033" y="11889789"/>
                  <a:pt x="2104768" y="11896468"/>
                </a:cubicBezTo>
                <a:cubicBezTo>
                  <a:pt x="2121930" y="11902949"/>
                  <a:pt x="2102860" y="11905920"/>
                  <a:pt x="2100785" y="11914410"/>
                </a:cubicBezTo>
                <a:cubicBezTo>
                  <a:pt x="2109092" y="11915519"/>
                  <a:pt x="2122677" y="11930954"/>
                  <a:pt x="2127089" y="11922249"/>
                </a:cubicBezTo>
                <a:close/>
                <a:moveTo>
                  <a:pt x="6605215" y="1802802"/>
                </a:moveTo>
                <a:cubicBezTo>
                  <a:pt x="6608108" y="1795588"/>
                  <a:pt x="6606994" y="1788436"/>
                  <a:pt x="6599033" y="1781513"/>
                </a:cubicBezTo>
                <a:cubicBezTo>
                  <a:pt x="6592108" y="1791744"/>
                  <a:pt x="6596464" y="1801784"/>
                  <a:pt x="6594909" y="1811773"/>
                </a:cubicBezTo>
                <a:cubicBezTo>
                  <a:pt x="6587134" y="1805475"/>
                  <a:pt x="6576833" y="1818074"/>
                  <a:pt x="6587355" y="1824460"/>
                </a:cubicBezTo>
                <a:cubicBezTo>
                  <a:pt x="6595421" y="1817290"/>
                  <a:pt x="6602321" y="1810015"/>
                  <a:pt x="6605215" y="1802802"/>
                </a:cubicBezTo>
                <a:close/>
                <a:moveTo>
                  <a:pt x="6619625" y="1791245"/>
                </a:moveTo>
                <a:cubicBezTo>
                  <a:pt x="6624431" y="1778471"/>
                  <a:pt x="6623450" y="1766063"/>
                  <a:pt x="6611187" y="1753846"/>
                </a:cubicBezTo>
                <a:cubicBezTo>
                  <a:pt x="6602633" y="1767738"/>
                  <a:pt x="6607319" y="1780401"/>
                  <a:pt x="6611836" y="1794022"/>
                </a:cubicBezTo>
                <a:cubicBezTo>
                  <a:pt x="6614416" y="1795067"/>
                  <a:pt x="6617039" y="1794738"/>
                  <a:pt x="6619625" y="1791245"/>
                </a:cubicBezTo>
                <a:close/>
                <a:moveTo>
                  <a:pt x="6629297" y="1781101"/>
                </a:moveTo>
                <a:cubicBezTo>
                  <a:pt x="6640095" y="1770168"/>
                  <a:pt x="6634117" y="1759251"/>
                  <a:pt x="6625932" y="1748539"/>
                </a:cubicBezTo>
                <a:cubicBezTo>
                  <a:pt x="6619671" y="1759479"/>
                  <a:pt x="6630604" y="1770278"/>
                  <a:pt x="6629297" y="1781101"/>
                </a:cubicBezTo>
                <a:close/>
                <a:moveTo>
                  <a:pt x="2420279" y="11337875"/>
                </a:moveTo>
                <a:cubicBezTo>
                  <a:pt x="2427101" y="11326153"/>
                  <a:pt x="2431475" y="11313505"/>
                  <a:pt x="2430180" y="11298900"/>
                </a:cubicBezTo>
                <a:cubicBezTo>
                  <a:pt x="2415618" y="11295825"/>
                  <a:pt x="2395423" y="11309032"/>
                  <a:pt x="2383476" y="11298397"/>
                </a:cubicBezTo>
                <a:cubicBezTo>
                  <a:pt x="2388456" y="11270824"/>
                  <a:pt x="2424048" y="11290274"/>
                  <a:pt x="2441829" y="11284045"/>
                </a:cubicBezTo>
                <a:cubicBezTo>
                  <a:pt x="2439531" y="11263396"/>
                  <a:pt x="2457198" y="11249968"/>
                  <a:pt x="2445984" y="11225917"/>
                </a:cubicBezTo>
                <a:cubicBezTo>
                  <a:pt x="2434407" y="11217037"/>
                  <a:pt x="2413163" y="11237042"/>
                  <a:pt x="2405005" y="11218277"/>
                </a:cubicBezTo>
                <a:cubicBezTo>
                  <a:pt x="2415535" y="11199130"/>
                  <a:pt x="2433569" y="11222281"/>
                  <a:pt x="2452008" y="11209444"/>
                </a:cubicBezTo>
                <a:cubicBezTo>
                  <a:pt x="2445905" y="11180973"/>
                  <a:pt x="2445226" y="11154701"/>
                  <a:pt x="2428453" y="11123197"/>
                </a:cubicBezTo>
                <a:cubicBezTo>
                  <a:pt x="2414293" y="11118959"/>
                  <a:pt x="2401023" y="11139440"/>
                  <a:pt x="2392892" y="11135656"/>
                </a:cubicBezTo>
                <a:cubicBezTo>
                  <a:pt x="2380515" y="11111203"/>
                  <a:pt x="2408678" y="11116369"/>
                  <a:pt x="2424948" y="11106038"/>
                </a:cubicBezTo>
                <a:lnTo>
                  <a:pt x="2401168" y="11057144"/>
                </a:lnTo>
                <a:cubicBezTo>
                  <a:pt x="2384561" y="11062802"/>
                  <a:pt x="2362121" y="11085324"/>
                  <a:pt x="2356176" y="11060162"/>
                </a:cubicBezTo>
                <a:lnTo>
                  <a:pt x="2393749" y="11041889"/>
                </a:lnTo>
                <a:cubicBezTo>
                  <a:pt x="2377747" y="11010977"/>
                  <a:pt x="2354576" y="10977264"/>
                  <a:pt x="2325501" y="10949324"/>
                </a:cubicBezTo>
                <a:cubicBezTo>
                  <a:pt x="2310405" y="10959085"/>
                  <a:pt x="2307528" y="10989987"/>
                  <a:pt x="2289830" y="10971509"/>
                </a:cubicBezTo>
                <a:cubicBezTo>
                  <a:pt x="2282612" y="10955672"/>
                  <a:pt x="2301376" y="10948481"/>
                  <a:pt x="2310444" y="10938267"/>
                </a:cubicBezTo>
                <a:cubicBezTo>
                  <a:pt x="2292811" y="10913953"/>
                  <a:pt x="2270351" y="10903594"/>
                  <a:pt x="2247488" y="10894399"/>
                </a:cubicBezTo>
                <a:cubicBezTo>
                  <a:pt x="2236296" y="10903228"/>
                  <a:pt x="2234223" y="10931806"/>
                  <a:pt x="2217144" y="10927536"/>
                </a:cubicBezTo>
                <a:cubicBezTo>
                  <a:pt x="2207622" y="10908951"/>
                  <a:pt x="2225826" y="10899614"/>
                  <a:pt x="2223093" y="10883047"/>
                </a:cubicBezTo>
                <a:cubicBezTo>
                  <a:pt x="2206057" y="10874887"/>
                  <a:pt x="2187826" y="10869243"/>
                  <a:pt x="2167349" y="10872914"/>
                </a:cubicBezTo>
                <a:cubicBezTo>
                  <a:pt x="2156135" y="10883688"/>
                  <a:pt x="2165467" y="10901882"/>
                  <a:pt x="2142430" y="10908250"/>
                </a:cubicBezTo>
                <a:cubicBezTo>
                  <a:pt x="2130559" y="10890807"/>
                  <a:pt x="2146998" y="10882812"/>
                  <a:pt x="2140752" y="10866985"/>
                </a:cubicBezTo>
                <a:cubicBezTo>
                  <a:pt x="2125353" y="10869155"/>
                  <a:pt x="2113171" y="10862020"/>
                  <a:pt x="2095760" y="10870004"/>
                </a:cubicBezTo>
                <a:cubicBezTo>
                  <a:pt x="2084143" y="10881942"/>
                  <a:pt x="2100836" y="10903327"/>
                  <a:pt x="2078560" y="10911259"/>
                </a:cubicBezTo>
                <a:cubicBezTo>
                  <a:pt x="2064753" y="10892822"/>
                  <a:pt x="2077702" y="10883623"/>
                  <a:pt x="2066222" y="10865990"/>
                </a:cubicBezTo>
                <a:cubicBezTo>
                  <a:pt x="2048039" y="10873382"/>
                  <a:pt x="2035499" y="10863520"/>
                  <a:pt x="2015495" y="10877118"/>
                </a:cubicBezTo>
                <a:cubicBezTo>
                  <a:pt x="2010667" y="10891073"/>
                  <a:pt x="2018054" y="10909247"/>
                  <a:pt x="2014781" y="10923415"/>
                </a:cubicBezTo>
                <a:cubicBezTo>
                  <a:pt x="1993418" y="10919293"/>
                  <a:pt x="1997860" y="10887629"/>
                  <a:pt x="1988990" y="10880334"/>
                </a:cubicBezTo>
                <a:cubicBezTo>
                  <a:pt x="1966077" y="10892929"/>
                  <a:pt x="1947802" y="10891176"/>
                  <a:pt x="1930935" y="10885352"/>
                </a:cubicBezTo>
                <a:cubicBezTo>
                  <a:pt x="1914890" y="10858332"/>
                  <a:pt x="1904656" y="10816392"/>
                  <a:pt x="1883168" y="10806044"/>
                </a:cubicBezTo>
                <a:cubicBezTo>
                  <a:pt x="1829761" y="10830567"/>
                  <a:pt x="1783914" y="10857701"/>
                  <a:pt x="1750863" y="10889253"/>
                </a:cubicBezTo>
                <a:cubicBezTo>
                  <a:pt x="1753162" y="10909900"/>
                  <a:pt x="1772740" y="10934236"/>
                  <a:pt x="1785786" y="10951108"/>
                </a:cubicBezTo>
                <a:cubicBezTo>
                  <a:pt x="1806920" y="10940829"/>
                  <a:pt x="1831024" y="10908792"/>
                  <a:pt x="1853495" y="10918178"/>
                </a:cubicBezTo>
                <a:cubicBezTo>
                  <a:pt x="1854006" y="10942114"/>
                  <a:pt x="1806621" y="10950165"/>
                  <a:pt x="1789291" y="10968267"/>
                </a:cubicBezTo>
                <a:cubicBezTo>
                  <a:pt x="1796020" y="10993047"/>
                  <a:pt x="1817685" y="11039586"/>
                  <a:pt x="1838752" y="11069968"/>
                </a:cubicBezTo>
                <a:cubicBezTo>
                  <a:pt x="1869976" y="11062522"/>
                  <a:pt x="1894276" y="11012976"/>
                  <a:pt x="1917905" y="11040662"/>
                </a:cubicBezTo>
                <a:cubicBezTo>
                  <a:pt x="1900966" y="11058575"/>
                  <a:pt x="1859979" y="11068834"/>
                  <a:pt x="1847884" y="11088743"/>
                </a:cubicBezTo>
                <a:cubicBezTo>
                  <a:pt x="1866842" y="11133695"/>
                  <a:pt x="1891634" y="11161784"/>
                  <a:pt x="1910391" y="11207317"/>
                </a:cubicBezTo>
                <a:cubicBezTo>
                  <a:pt x="1924921" y="11213309"/>
                  <a:pt x="1967942" y="11160464"/>
                  <a:pt x="1991054" y="11182113"/>
                </a:cubicBezTo>
                <a:cubicBezTo>
                  <a:pt x="1986666" y="11208915"/>
                  <a:pt x="1927780" y="11201277"/>
                  <a:pt x="1921234" y="11229613"/>
                </a:cubicBezTo>
                <a:cubicBezTo>
                  <a:pt x="1948596" y="11288857"/>
                  <a:pt x="1975001" y="11329220"/>
                  <a:pt x="1998580" y="11378696"/>
                </a:cubicBezTo>
                <a:cubicBezTo>
                  <a:pt x="2028607" y="11373766"/>
                  <a:pt x="2059572" y="11320012"/>
                  <a:pt x="2077041" y="11358917"/>
                </a:cubicBezTo>
                <a:cubicBezTo>
                  <a:pt x="2051220" y="11370507"/>
                  <a:pt x="2026943" y="11383282"/>
                  <a:pt x="2007711" y="11397472"/>
                </a:cubicBezTo>
                <a:cubicBezTo>
                  <a:pt x="2034812" y="11445235"/>
                  <a:pt x="2060695" y="11497460"/>
                  <a:pt x="2090400" y="11538636"/>
                </a:cubicBezTo>
                <a:cubicBezTo>
                  <a:pt x="2120640" y="11532152"/>
                  <a:pt x="2140646" y="11483727"/>
                  <a:pt x="2159713" y="11518953"/>
                </a:cubicBezTo>
                <a:cubicBezTo>
                  <a:pt x="2140312" y="11530807"/>
                  <a:pt x="2122847" y="11543654"/>
                  <a:pt x="2103445" y="11555508"/>
                </a:cubicBezTo>
                <a:cubicBezTo>
                  <a:pt x="2123285" y="11591325"/>
                  <a:pt x="2146331" y="11618811"/>
                  <a:pt x="2169590" y="11644742"/>
                </a:cubicBezTo>
                <a:cubicBezTo>
                  <a:pt x="2216007" y="11618782"/>
                  <a:pt x="2260870" y="11592610"/>
                  <a:pt x="2303798" y="11565445"/>
                </a:cubicBezTo>
                <a:cubicBezTo>
                  <a:pt x="2305712" y="11533558"/>
                  <a:pt x="2268283" y="11504361"/>
                  <a:pt x="2261565" y="11478607"/>
                </a:cubicBezTo>
                <a:lnTo>
                  <a:pt x="2306574" y="11456718"/>
                </a:lnTo>
                <a:cubicBezTo>
                  <a:pt x="2297139" y="11430351"/>
                  <a:pt x="2270617" y="11452440"/>
                  <a:pt x="2260377" y="11428400"/>
                </a:cubicBezTo>
                <a:cubicBezTo>
                  <a:pt x="2281544" y="11415203"/>
                  <a:pt x="2305955" y="11442508"/>
                  <a:pt x="2329182" y="11436533"/>
                </a:cubicBezTo>
                <a:cubicBezTo>
                  <a:pt x="2352410" y="11430556"/>
                  <a:pt x="2367245" y="11409315"/>
                  <a:pt x="2380716" y="11388253"/>
                </a:cubicBezTo>
                <a:cubicBezTo>
                  <a:pt x="2365458" y="11377777"/>
                  <a:pt x="2343573" y="11385519"/>
                  <a:pt x="2330305" y="11371174"/>
                </a:cubicBezTo>
                <a:cubicBezTo>
                  <a:pt x="2356740" y="11356866"/>
                  <a:pt x="2370480" y="11381139"/>
                  <a:pt x="2395698" y="11371293"/>
                </a:cubicBezTo>
                <a:cubicBezTo>
                  <a:pt x="2404189" y="11360392"/>
                  <a:pt x="2413458" y="11349596"/>
                  <a:pt x="2420279" y="11337875"/>
                </a:cubicBezTo>
                <a:close/>
                <a:moveTo>
                  <a:pt x="6651178" y="1763232"/>
                </a:moveTo>
                <a:cubicBezTo>
                  <a:pt x="6651396" y="1756363"/>
                  <a:pt x="6642751" y="1747149"/>
                  <a:pt x="6635957" y="1753259"/>
                </a:cubicBezTo>
                <a:cubicBezTo>
                  <a:pt x="6635739" y="1760128"/>
                  <a:pt x="6644801" y="1769218"/>
                  <a:pt x="6651178" y="1763232"/>
                </a:cubicBezTo>
                <a:close/>
                <a:moveTo>
                  <a:pt x="2167739" y="11952125"/>
                </a:moveTo>
                <a:cubicBezTo>
                  <a:pt x="2158990" y="11932666"/>
                  <a:pt x="2167739" y="11952125"/>
                  <a:pt x="2167739" y="11952125"/>
                </a:cubicBezTo>
                <a:close/>
                <a:moveTo>
                  <a:pt x="6633131" y="1863872"/>
                </a:moveTo>
                <a:cubicBezTo>
                  <a:pt x="6622286" y="1850325"/>
                  <a:pt x="6631505" y="1837142"/>
                  <a:pt x="6622450" y="1823514"/>
                </a:cubicBezTo>
                <a:cubicBezTo>
                  <a:pt x="6609110" y="1836566"/>
                  <a:pt x="6624392" y="1861944"/>
                  <a:pt x="6610773" y="1866461"/>
                </a:cubicBezTo>
                <a:cubicBezTo>
                  <a:pt x="6607411" y="1859753"/>
                  <a:pt x="6616432" y="1839825"/>
                  <a:pt x="6605231" y="1841806"/>
                </a:cubicBezTo>
                <a:cubicBezTo>
                  <a:pt x="6603011" y="1851087"/>
                  <a:pt x="6608640" y="1872994"/>
                  <a:pt x="6598564" y="1874186"/>
                </a:cubicBezTo>
                <a:cubicBezTo>
                  <a:pt x="6592959" y="1864519"/>
                  <a:pt x="6602507" y="1853959"/>
                  <a:pt x="6592780" y="1844160"/>
                </a:cubicBezTo>
                <a:cubicBezTo>
                  <a:pt x="6577153" y="1855627"/>
                  <a:pt x="6594561" y="1879009"/>
                  <a:pt x="6576031" y="1882270"/>
                </a:cubicBezTo>
                <a:cubicBezTo>
                  <a:pt x="6576169" y="1873610"/>
                  <a:pt x="6579178" y="1865455"/>
                  <a:pt x="6570781" y="1857074"/>
                </a:cubicBezTo>
                <a:cubicBezTo>
                  <a:pt x="6552400" y="1872991"/>
                  <a:pt x="6560360" y="1895110"/>
                  <a:pt x="6581580" y="1902387"/>
                </a:cubicBezTo>
                <a:cubicBezTo>
                  <a:pt x="6598719" y="1882305"/>
                  <a:pt x="6616079" y="1881207"/>
                  <a:pt x="6633131" y="1863872"/>
                </a:cubicBezTo>
                <a:close/>
                <a:moveTo>
                  <a:pt x="2463822" y="11301402"/>
                </a:moveTo>
                <a:cubicBezTo>
                  <a:pt x="2462925" y="11294583"/>
                  <a:pt x="2464545" y="11288958"/>
                  <a:pt x="2464230" y="11282340"/>
                </a:cubicBezTo>
                <a:cubicBezTo>
                  <a:pt x="2452544" y="11283187"/>
                  <a:pt x="2453679" y="11303433"/>
                  <a:pt x="2463822" y="11301402"/>
                </a:cubicBezTo>
                <a:close/>
                <a:moveTo>
                  <a:pt x="6662740" y="1827822"/>
                </a:moveTo>
                <a:cubicBezTo>
                  <a:pt x="6654021" y="1812280"/>
                  <a:pt x="6660512" y="1785395"/>
                  <a:pt x="6646577" y="1778213"/>
                </a:cubicBezTo>
                <a:cubicBezTo>
                  <a:pt x="6641852" y="1792777"/>
                  <a:pt x="6659727" y="1810124"/>
                  <a:pt x="6645460" y="1830710"/>
                </a:cubicBezTo>
                <a:cubicBezTo>
                  <a:pt x="6637318" y="1818624"/>
                  <a:pt x="6647552" y="1795159"/>
                  <a:pt x="6634486" y="1790892"/>
                </a:cubicBezTo>
                <a:cubicBezTo>
                  <a:pt x="6622856" y="1802074"/>
                  <a:pt x="6627877" y="1812823"/>
                  <a:pt x="6637436" y="1823579"/>
                </a:cubicBezTo>
                <a:cubicBezTo>
                  <a:pt x="6637503" y="1834445"/>
                  <a:pt x="6628079" y="1845421"/>
                  <a:pt x="6635724" y="1855841"/>
                </a:cubicBezTo>
                <a:cubicBezTo>
                  <a:pt x="6643052" y="1854562"/>
                  <a:pt x="6649779" y="1837586"/>
                  <a:pt x="6662740" y="1827822"/>
                </a:cubicBezTo>
                <a:close/>
                <a:moveTo>
                  <a:pt x="6673912" y="1811398"/>
                </a:moveTo>
                <a:cubicBezTo>
                  <a:pt x="6676682" y="1799877"/>
                  <a:pt x="6665054" y="1781999"/>
                  <a:pt x="6674188" y="1770428"/>
                </a:cubicBezTo>
                <a:cubicBezTo>
                  <a:pt x="6679428" y="1774308"/>
                  <a:pt x="6676674" y="1778759"/>
                  <a:pt x="6681914" y="1782639"/>
                </a:cubicBezTo>
                <a:cubicBezTo>
                  <a:pt x="6688920" y="1774198"/>
                  <a:pt x="6680106" y="1765941"/>
                  <a:pt x="6676247" y="1757567"/>
                </a:cubicBezTo>
                <a:cubicBezTo>
                  <a:pt x="6647672" y="1769722"/>
                  <a:pt x="6668274" y="1800769"/>
                  <a:pt x="6665040" y="1820332"/>
                </a:cubicBezTo>
                <a:cubicBezTo>
                  <a:pt x="6670465" y="1818373"/>
                  <a:pt x="6672988" y="1815239"/>
                  <a:pt x="6673912" y="1811398"/>
                </a:cubicBezTo>
                <a:close/>
                <a:moveTo>
                  <a:pt x="2452896" y="11379792"/>
                </a:moveTo>
                <a:cubicBezTo>
                  <a:pt x="2429861" y="11423270"/>
                  <a:pt x="2392883" y="11461659"/>
                  <a:pt x="2338090" y="11492661"/>
                </a:cubicBezTo>
                <a:cubicBezTo>
                  <a:pt x="2325745" y="11500115"/>
                  <a:pt x="2313736" y="11512243"/>
                  <a:pt x="2296902" y="11503501"/>
                </a:cubicBezTo>
                <a:cubicBezTo>
                  <a:pt x="2300342" y="11526496"/>
                  <a:pt x="2327509" y="11568424"/>
                  <a:pt x="2329496" y="11599380"/>
                </a:cubicBezTo>
                <a:cubicBezTo>
                  <a:pt x="2247730" y="11636243"/>
                  <a:pt x="2206738" y="11664402"/>
                  <a:pt x="2148377" y="11696656"/>
                </a:cubicBezTo>
                <a:cubicBezTo>
                  <a:pt x="2113987" y="11656791"/>
                  <a:pt x="2088821" y="11610021"/>
                  <a:pt x="2060155" y="11563019"/>
                </a:cubicBezTo>
                <a:cubicBezTo>
                  <a:pt x="2030145" y="11514252"/>
                  <a:pt x="1991619" y="11443992"/>
                  <a:pt x="1953196" y="11381905"/>
                </a:cubicBezTo>
                <a:cubicBezTo>
                  <a:pt x="1925291" y="11336468"/>
                  <a:pt x="1895059" y="11290227"/>
                  <a:pt x="1866985" y="11242453"/>
                </a:cubicBezTo>
                <a:cubicBezTo>
                  <a:pt x="1804918" y="11136726"/>
                  <a:pt x="1767726" y="10999553"/>
                  <a:pt x="1711388" y="10903614"/>
                </a:cubicBezTo>
                <a:cubicBezTo>
                  <a:pt x="1713856" y="10891774"/>
                  <a:pt x="1728729" y="10884540"/>
                  <a:pt x="1723054" y="10869887"/>
                </a:cubicBezTo>
                <a:cubicBezTo>
                  <a:pt x="1774059" y="10851369"/>
                  <a:pt x="1829181" y="10795541"/>
                  <a:pt x="1894726" y="10782043"/>
                </a:cubicBezTo>
                <a:cubicBezTo>
                  <a:pt x="1915354" y="10799580"/>
                  <a:pt x="1925099" y="10850464"/>
                  <a:pt x="1946107" y="10868784"/>
                </a:cubicBezTo>
                <a:cubicBezTo>
                  <a:pt x="1977379" y="10874373"/>
                  <a:pt x="2000737" y="10856725"/>
                  <a:pt x="2026862" y="10852726"/>
                </a:cubicBezTo>
                <a:cubicBezTo>
                  <a:pt x="2041870" y="10850747"/>
                  <a:pt x="2060928" y="10852119"/>
                  <a:pt x="2077480" y="10851325"/>
                </a:cubicBezTo>
                <a:cubicBezTo>
                  <a:pt x="2162197" y="10846399"/>
                  <a:pt x="2227726" y="10851773"/>
                  <a:pt x="2297807" y="10902333"/>
                </a:cubicBezTo>
                <a:cubicBezTo>
                  <a:pt x="2370976" y="10955260"/>
                  <a:pt x="2438204" y="10999953"/>
                  <a:pt x="2469825" y="11130646"/>
                </a:cubicBezTo>
                <a:cubicBezTo>
                  <a:pt x="2490952" y="11220734"/>
                  <a:pt x="2491289" y="11307330"/>
                  <a:pt x="2452896" y="11379792"/>
                </a:cubicBezTo>
                <a:close/>
                <a:moveTo>
                  <a:pt x="6700464" y="1768429"/>
                </a:moveTo>
                <a:cubicBezTo>
                  <a:pt x="6699569" y="1764670"/>
                  <a:pt x="6696078" y="1760949"/>
                  <a:pt x="6691109" y="1757215"/>
                </a:cubicBezTo>
                <a:cubicBezTo>
                  <a:pt x="6682605" y="1765196"/>
                  <a:pt x="6694209" y="1772166"/>
                  <a:pt x="6694239" y="1779868"/>
                </a:cubicBezTo>
                <a:cubicBezTo>
                  <a:pt x="6699657" y="1775984"/>
                  <a:pt x="6701359" y="1772187"/>
                  <a:pt x="6700464" y="1768429"/>
                </a:cubicBezTo>
                <a:close/>
                <a:moveTo>
                  <a:pt x="7031881" y="1204462"/>
                </a:moveTo>
                <a:cubicBezTo>
                  <a:pt x="7055410" y="1179336"/>
                  <a:pt x="7024154" y="1148993"/>
                  <a:pt x="7006041" y="1138119"/>
                </a:cubicBezTo>
                <a:cubicBezTo>
                  <a:pt x="7017324" y="1160042"/>
                  <a:pt x="7006124" y="1182770"/>
                  <a:pt x="7031881" y="1204462"/>
                </a:cubicBezTo>
                <a:close/>
                <a:moveTo>
                  <a:pt x="2275038" y="12010060"/>
                </a:moveTo>
                <a:cubicBezTo>
                  <a:pt x="2278946" y="11998472"/>
                  <a:pt x="2273026" y="11972569"/>
                  <a:pt x="2260512" y="11977950"/>
                </a:cubicBezTo>
                <a:cubicBezTo>
                  <a:pt x="2273711" y="11985526"/>
                  <a:pt x="2253370" y="12004970"/>
                  <a:pt x="2275038" y="12010060"/>
                </a:cubicBezTo>
                <a:close/>
                <a:moveTo>
                  <a:pt x="7055032" y="1193191"/>
                </a:moveTo>
                <a:cubicBezTo>
                  <a:pt x="7046730" y="1190992"/>
                  <a:pt x="7054200" y="1175019"/>
                  <a:pt x="7043697" y="1181738"/>
                </a:cubicBezTo>
                <a:cubicBezTo>
                  <a:pt x="7044300" y="1184204"/>
                  <a:pt x="7047299" y="1200233"/>
                  <a:pt x="7055032" y="1193191"/>
                </a:cubicBezTo>
                <a:close/>
                <a:moveTo>
                  <a:pt x="7104577" y="1138642"/>
                </a:moveTo>
                <a:cubicBezTo>
                  <a:pt x="7099405" y="1125989"/>
                  <a:pt x="7072692" y="1110759"/>
                  <a:pt x="7058196" y="1115301"/>
                </a:cubicBezTo>
                <a:cubicBezTo>
                  <a:pt x="7062126" y="1129795"/>
                  <a:pt x="7090978" y="1148424"/>
                  <a:pt x="7104577" y="1138642"/>
                </a:cubicBezTo>
                <a:close/>
                <a:moveTo>
                  <a:pt x="2299261" y="12021833"/>
                </a:moveTo>
                <a:cubicBezTo>
                  <a:pt x="2307805" y="12012993"/>
                  <a:pt x="2293048" y="11995388"/>
                  <a:pt x="2289384" y="12001583"/>
                </a:cubicBezTo>
                <a:cubicBezTo>
                  <a:pt x="2296320" y="12007293"/>
                  <a:pt x="2284691" y="12018858"/>
                  <a:pt x="2299261" y="12021833"/>
                </a:cubicBezTo>
                <a:close/>
                <a:moveTo>
                  <a:pt x="6673223" y="2172394"/>
                </a:moveTo>
                <a:cubicBezTo>
                  <a:pt x="6668519" y="2191339"/>
                  <a:pt x="6649104" y="2210331"/>
                  <a:pt x="6630381" y="2212511"/>
                </a:cubicBezTo>
                <a:cubicBezTo>
                  <a:pt x="6622590" y="2192582"/>
                  <a:pt x="6643582" y="2145444"/>
                  <a:pt x="6672453" y="2154088"/>
                </a:cubicBezTo>
                <a:cubicBezTo>
                  <a:pt x="6674725" y="2159769"/>
                  <a:pt x="6674791" y="2166079"/>
                  <a:pt x="6673223" y="2172394"/>
                </a:cubicBezTo>
                <a:close/>
                <a:moveTo>
                  <a:pt x="2349969" y="12051519"/>
                </a:moveTo>
                <a:cubicBezTo>
                  <a:pt x="2359299" y="12036992"/>
                  <a:pt x="2350774" y="12028986"/>
                  <a:pt x="2345919" y="12019341"/>
                </a:cubicBezTo>
                <a:cubicBezTo>
                  <a:pt x="2336172" y="12033743"/>
                  <a:pt x="2345115" y="12041874"/>
                  <a:pt x="2349969" y="12051519"/>
                </a:cubicBezTo>
                <a:close/>
                <a:moveTo>
                  <a:pt x="7153172" y="1211264"/>
                </a:moveTo>
                <a:cubicBezTo>
                  <a:pt x="7150483" y="1194929"/>
                  <a:pt x="7141097" y="1163162"/>
                  <a:pt x="7121733" y="1155977"/>
                </a:cubicBezTo>
                <a:cubicBezTo>
                  <a:pt x="7133350" y="1172667"/>
                  <a:pt x="7131035" y="1204372"/>
                  <a:pt x="7153172" y="1211264"/>
                </a:cubicBezTo>
                <a:close/>
                <a:moveTo>
                  <a:pt x="7188084" y="1188354"/>
                </a:moveTo>
                <a:cubicBezTo>
                  <a:pt x="7188102" y="1184659"/>
                  <a:pt x="7181105" y="1167685"/>
                  <a:pt x="7173684" y="1173805"/>
                </a:cubicBezTo>
                <a:cubicBezTo>
                  <a:pt x="7173975" y="1177194"/>
                  <a:pt x="7180662" y="1194473"/>
                  <a:pt x="7188084" y="1188354"/>
                </a:cubicBezTo>
                <a:close/>
                <a:moveTo>
                  <a:pt x="6851673" y="1965072"/>
                </a:moveTo>
                <a:cubicBezTo>
                  <a:pt x="6852423" y="1955471"/>
                  <a:pt x="6833454" y="1951180"/>
                  <a:pt x="6825003" y="1944517"/>
                </a:cubicBezTo>
                <a:cubicBezTo>
                  <a:pt x="6821933" y="1937268"/>
                  <a:pt x="6825067" y="1929529"/>
                  <a:pt x="6817043" y="1922397"/>
                </a:cubicBezTo>
                <a:cubicBezTo>
                  <a:pt x="6769942" y="1907421"/>
                  <a:pt x="6722470" y="1860803"/>
                  <a:pt x="6675183" y="1830006"/>
                </a:cubicBezTo>
                <a:cubicBezTo>
                  <a:pt x="6665094" y="1840274"/>
                  <a:pt x="6654589" y="1850666"/>
                  <a:pt x="6650827" y="1860860"/>
                </a:cubicBezTo>
                <a:cubicBezTo>
                  <a:pt x="6702904" y="1918351"/>
                  <a:pt x="6725770" y="1994990"/>
                  <a:pt x="6781709" y="2030463"/>
                </a:cubicBezTo>
                <a:cubicBezTo>
                  <a:pt x="6795838" y="2018536"/>
                  <a:pt x="6764008" y="2007621"/>
                  <a:pt x="6775931" y="1995899"/>
                </a:cubicBezTo>
                <a:cubicBezTo>
                  <a:pt x="6788201" y="2003578"/>
                  <a:pt x="6800319" y="2028993"/>
                  <a:pt x="6811620" y="2015188"/>
                </a:cubicBezTo>
                <a:cubicBezTo>
                  <a:pt x="6794945" y="2003381"/>
                  <a:pt x="6773073" y="1986319"/>
                  <a:pt x="6783132" y="1968350"/>
                </a:cubicBezTo>
                <a:cubicBezTo>
                  <a:pt x="6800237" y="1970957"/>
                  <a:pt x="6808191" y="1997614"/>
                  <a:pt x="6821175" y="2000090"/>
                </a:cubicBezTo>
                <a:cubicBezTo>
                  <a:pt x="6824178" y="1996473"/>
                  <a:pt x="6827721" y="1993147"/>
                  <a:pt x="6830724" y="1989530"/>
                </a:cubicBezTo>
                <a:cubicBezTo>
                  <a:pt x="6826871" y="1976618"/>
                  <a:pt x="6782027" y="1955525"/>
                  <a:pt x="6799998" y="1935194"/>
                </a:cubicBezTo>
                <a:cubicBezTo>
                  <a:pt x="6814132" y="1949121"/>
                  <a:pt x="6828681" y="1962924"/>
                  <a:pt x="6843231" y="1976726"/>
                </a:cubicBezTo>
                <a:cubicBezTo>
                  <a:pt x="6848982" y="1972062"/>
                  <a:pt x="6851423" y="1968272"/>
                  <a:pt x="6851673" y="1965072"/>
                </a:cubicBezTo>
                <a:close/>
                <a:moveTo>
                  <a:pt x="2689686" y="11389987"/>
                </a:moveTo>
                <a:cubicBezTo>
                  <a:pt x="2681306" y="11398175"/>
                  <a:pt x="2653894" y="11416029"/>
                  <a:pt x="2667767" y="11428818"/>
                </a:cubicBezTo>
                <a:cubicBezTo>
                  <a:pt x="2671975" y="11414981"/>
                  <a:pt x="2690738" y="11403770"/>
                  <a:pt x="2689686" y="11389987"/>
                </a:cubicBezTo>
                <a:close/>
                <a:moveTo>
                  <a:pt x="7132222" y="1335557"/>
                </a:moveTo>
                <a:lnTo>
                  <a:pt x="7125865" y="1321161"/>
                </a:lnTo>
                <a:lnTo>
                  <a:pt x="7124573" y="1318234"/>
                </a:lnTo>
                <a:cubicBezTo>
                  <a:pt x="7121099" y="1312403"/>
                  <a:pt x="7116356" y="1306527"/>
                  <a:pt x="7109303" y="1300639"/>
                </a:cubicBezTo>
                <a:cubicBezTo>
                  <a:pt x="7103491" y="1308230"/>
                  <a:pt x="7115999" y="1323885"/>
                  <a:pt x="7125084" y="1331382"/>
                </a:cubicBezTo>
                <a:lnTo>
                  <a:pt x="7130194" y="1334371"/>
                </a:lnTo>
                <a:close/>
                <a:moveTo>
                  <a:pt x="6722651" y="2276726"/>
                </a:moveTo>
                <a:cubicBezTo>
                  <a:pt x="6718709" y="2286692"/>
                  <a:pt x="6712660" y="2296946"/>
                  <a:pt x="6702190" y="2307832"/>
                </a:cubicBezTo>
                <a:cubicBezTo>
                  <a:pt x="6688664" y="2273053"/>
                  <a:pt x="6703286" y="2237638"/>
                  <a:pt x="6729108" y="2202078"/>
                </a:cubicBezTo>
                <a:cubicBezTo>
                  <a:pt x="6736579" y="2213549"/>
                  <a:pt x="6733198" y="2232366"/>
                  <a:pt x="6730468" y="2247337"/>
                </a:cubicBezTo>
                <a:cubicBezTo>
                  <a:pt x="6728427" y="2257079"/>
                  <a:pt x="6726593" y="2266759"/>
                  <a:pt x="6722651" y="2276726"/>
                </a:cubicBezTo>
                <a:close/>
                <a:moveTo>
                  <a:pt x="7152706" y="1303641"/>
                </a:moveTo>
                <a:cubicBezTo>
                  <a:pt x="7154112" y="1269160"/>
                  <a:pt x="7086930" y="1218611"/>
                  <a:pt x="7112922" y="1193498"/>
                </a:cubicBezTo>
                <a:cubicBezTo>
                  <a:pt x="7116258" y="1203678"/>
                  <a:pt x="7125988" y="1228364"/>
                  <a:pt x="7141384" y="1228445"/>
                </a:cubicBezTo>
                <a:cubicBezTo>
                  <a:pt x="7121194" y="1201856"/>
                  <a:pt x="7129030" y="1174492"/>
                  <a:pt x="7107303" y="1147586"/>
                </a:cubicBezTo>
                <a:cubicBezTo>
                  <a:pt x="7093389" y="1158906"/>
                  <a:pt x="7115194" y="1170415"/>
                  <a:pt x="7107129" y="1182074"/>
                </a:cubicBezTo>
                <a:cubicBezTo>
                  <a:pt x="7102239" y="1174658"/>
                  <a:pt x="7100250" y="1141698"/>
                  <a:pt x="7084182" y="1152699"/>
                </a:cubicBezTo>
                <a:cubicBezTo>
                  <a:pt x="7084074" y="1174253"/>
                  <a:pt x="7103059" y="1195293"/>
                  <a:pt x="7083859" y="1216747"/>
                </a:cubicBezTo>
                <a:cubicBezTo>
                  <a:pt x="7088702" y="1233401"/>
                  <a:pt x="7095545" y="1219888"/>
                  <a:pt x="7106868" y="1233805"/>
                </a:cubicBezTo>
                <a:cubicBezTo>
                  <a:pt x="7122772" y="1255445"/>
                  <a:pt x="7135212" y="1292155"/>
                  <a:pt x="7152706" y="1303641"/>
                </a:cubicBezTo>
                <a:close/>
                <a:moveTo>
                  <a:pt x="7170037" y="1286489"/>
                </a:moveTo>
                <a:cubicBezTo>
                  <a:pt x="7175673" y="1268042"/>
                  <a:pt x="7167757" y="1250141"/>
                  <a:pt x="7150300" y="1231264"/>
                </a:cubicBezTo>
                <a:cubicBezTo>
                  <a:pt x="7138206" y="1248136"/>
                  <a:pt x="7155907" y="1279639"/>
                  <a:pt x="7170037" y="1286489"/>
                </a:cubicBezTo>
                <a:close/>
                <a:moveTo>
                  <a:pt x="2696053" y="11441316"/>
                </a:moveTo>
                <a:cubicBezTo>
                  <a:pt x="2690253" y="11438277"/>
                  <a:pt x="2697836" y="11429737"/>
                  <a:pt x="2687793" y="11427678"/>
                </a:cubicBezTo>
                <a:cubicBezTo>
                  <a:pt x="2680515" y="11434451"/>
                  <a:pt x="2690286" y="11451135"/>
                  <a:pt x="2696053" y="11441316"/>
                </a:cubicBezTo>
                <a:close/>
                <a:moveTo>
                  <a:pt x="7187897" y="1286583"/>
                </a:moveTo>
                <a:lnTo>
                  <a:pt x="7184951" y="1254660"/>
                </a:lnTo>
                <a:lnTo>
                  <a:pt x="7184979" y="1254543"/>
                </a:lnTo>
                <a:lnTo>
                  <a:pt x="7184935" y="1254495"/>
                </a:lnTo>
                <a:lnTo>
                  <a:pt x="7182093" y="1223696"/>
                </a:lnTo>
                <a:cubicBezTo>
                  <a:pt x="7175773" y="1202223"/>
                  <a:pt x="7164251" y="1181915"/>
                  <a:pt x="7145077" y="1167802"/>
                </a:cubicBezTo>
                <a:cubicBezTo>
                  <a:pt x="7158135" y="1188888"/>
                  <a:pt x="7157994" y="1216832"/>
                  <a:pt x="7169150" y="1237215"/>
                </a:cubicBezTo>
                <a:lnTo>
                  <a:pt x="7184935" y="1254495"/>
                </a:lnTo>
                <a:lnTo>
                  <a:pt x="7184951" y="1254660"/>
                </a:lnTo>
                <a:lnTo>
                  <a:pt x="7179357" y="1277801"/>
                </a:lnTo>
                <a:cubicBezTo>
                  <a:pt x="7179277" y="1286076"/>
                  <a:pt x="7181557" y="1291939"/>
                  <a:pt x="7187897" y="1286583"/>
                </a:cubicBezTo>
                <a:close/>
                <a:moveTo>
                  <a:pt x="2722063" y="11394303"/>
                </a:moveTo>
                <a:cubicBezTo>
                  <a:pt x="2716930" y="11392987"/>
                  <a:pt x="2710685" y="11388800"/>
                  <a:pt x="2707954" y="11392826"/>
                </a:cubicBezTo>
                <a:cubicBezTo>
                  <a:pt x="2710567" y="11394456"/>
                  <a:pt x="2712384" y="11395734"/>
                  <a:pt x="2710004" y="11398964"/>
                </a:cubicBezTo>
                <a:cubicBezTo>
                  <a:pt x="2715535" y="11400456"/>
                  <a:pt x="2720492" y="11402170"/>
                  <a:pt x="2722063" y="11394303"/>
                </a:cubicBezTo>
                <a:close/>
                <a:moveTo>
                  <a:pt x="7161080" y="1352955"/>
                </a:moveTo>
                <a:cubicBezTo>
                  <a:pt x="7154192" y="1314427"/>
                  <a:pt x="7120822" y="1275758"/>
                  <a:pt x="7098231" y="1236839"/>
                </a:cubicBezTo>
                <a:cubicBezTo>
                  <a:pt x="7091545" y="1249890"/>
                  <a:pt x="7095786" y="1263616"/>
                  <a:pt x="7103878" y="1277362"/>
                </a:cubicBezTo>
                <a:lnTo>
                  <a:pt x="7118105" y="1297482"/>
                </a:lnTo>
                <a:lnTo>
                  <a:pt x="7132619" y="1318007"/>
                </a:lnTo>
                <a:cubicBezTo>
                  <a:pt x="7142395" y="1333456"/>
                  <a:pt x="7147813" y="1358119"/>
                  <a:pt x="7161080" y="1352955"/>
                </a:cubicBezTo>
                <a:close/>
                <a:moveTo>
                  <a:pt x="7155451" y="1370169"/>
                </a:moveTo>
                <a:cubicBezTo>
                  <a:pt x="7142249" y="1362401"/>
                  <a:pt x="7150060" y="1339963"/>
                  <a:pt x="7132501" y="1341410"/>
                </a:cubicBezTo>
                <a:cubicBezTo>
                  <a:pt x="7139238" y="1348836"/>
                  <a:pt x="7141228" y="1381795"/>
                  <a:pt x="7155451" y="1370169"/>
                </a:cubicBezTo>
                <a:close/>
                <a:moveTo>
                  <a:pt x="7152461" y="1413572"/>
                </a:moveTo>
                <a:cubicBezTo>
                  <a:pt x="7151344" y="1390779"/>
                  <a:pt x="7140377" y="1367318"/>
                  <a:pt x="7118014" y="1344104"/>
                </a:cubicBezTo>
                <a:cubicBezTo>
                  <a:pt x="7102206" y="1364652"/>
                  <a:pt x="7139228" y="1411962"/>
                  <a:pt x="7152461" y="1413572"/>
                </a:cubicBezTo>
                <a:close/>
                <a:moveTo>
                  <a:pt x="2722512" y="11448250"/>
                </a:moveTo>
                <a:cubicBezTo>
                  <a:pt x="2726194" y="11435607"/>
                  <a:pt x="2722011" y="11425674"/>
                  <a:pt x="2711337" y="11418579"/>
                </a:cubicBezTo>
                <a:cubicBezTo>
                  <a:pt x="2707655" y="11431222"/>
                  <a:pt x="2711838" y="11441155"/>
                  <a:pt x="2722512" y="11448250"/>
                </a:cubicBezTo>
                <a:close/>
                <a:moveTo>
                  <a:pt x="2634455" y="11658143"/>
                </a:moveTo>
                <a:cubicBezTo>
                  <a:pt x="2636051" y="11635132"/>
                  <a:pt x="2622154" y="11618082"/>
                  <a:pt x="2617613" y="11597102"/>
                </a:cubicBezTo>
                <a:cubicBezTo>
                  <a:pt x="2612400" y="11621835"/>
                  <a:pt x="2612526" y="11644185"/>
                  <a:pt x="2634455" y="11658143"/>
                </a:cubicBezTo>
                <a:close/>
                <a:moveTo>
                  <a:pt x="7166669" y="1405025"/>
                </a:moveTo>
                <a:cubicBezTo>
                  <a:pt x="7176306" y="1386908"/>
                  <a:pt x="7174551" y="1368423"/>
                  <a:pt x="7175876" y="1349954"/>
                </a:cubicBezTo>
                <a:cubicBezTo>
                  <a:pt x="7170547" y="1368709"/>
                  <a:pt x="7165221" y="1386849"/>
                  <a:pt x="7166669" y="1405025"/>
                </a:cubicBezTo>
                <a:close/>
                <a:moveTo>
                  <a:pt x="7140496" y="1465857"/>
                </a:moveTo>
                <a:cubicBezTo>
                  <a:pt x="7136547" y="1455058"/>
                  <a:pt x="7142449" y="1444928"/>
                  <a:pt x="7132035" y="1433787"/>
                </a:cubicBezTo>
                <a:cubicBezTo>
                  <a:pt x="7118490" y="1433099"/>
                  <a:pt x="7120433" y="1475296"/>
                  <a:pt x="7140496" y="1465857"/>
                </a:cubicBezTo>
                <a:close/>
                <a:moveTo>
                  <a:pt x="2724604" y="11487702"/>
                </a:moveTo>
                <a:cubicBezTo>
                  <a:pt x="2700818" y="11471484"/>
                  <a:pt x="2682620" y="11462017"/>
                  <a:pt x="2658799" y="11449114"/>
                </a:cubicBezTo>
                <a:cubicBezTo>
                  <a:pt x="2670515" y="11465706"/>
                  <a:pt x="2700953" y="11506743"/>
                  <a:pt x="2724604" y="11487702"/>
                </a:cubicBezTo>
                <a:close/>
                <a:moveTo>
                  <a:pt x="7163679" y="1448427"/>
                </a:moveTo>
                <a:cubicBezTo>
                  <a:pt x="7171415" y="1440770"/>
                  <a:pt x="7171171" y="1428144"/>
                  <a:pt x="7160702" y="1428088"/>
                </a:cubicBezTo>
                <a:cubicBezTo>
                  <a:pt x="7152352" y="1435126"/>
                  <a:pt x="7155398" y="1441917"/>
                  <a:pt x="7163679" y="1448427"/>
                </a:cubicBezTo>
                <a:close/>
                <a:moveTo>
                  <a:pt x="7005032" y="1808469"/>
                </a:moveTo>
                <a:cubicBezTo>
                  <a:pt x="6991686" y="1829418"/>
                  <a:pt x="6967310" y="1847549"/>
                  <a:pt x="6947909" y="1845873"/>
                </a:cubicBezTo>
                <a:cubicBezTo>
                  <a:pt x="6946836" y="1822667"/>
                  <a:pt x="6983490" y="1761509"/>
                  <a:pt x="7014110" y="1787211"/>
                </a:cubicBezTo>
                <a:cubicBezTo>
                  <a:pt x="7012704" y="1794191"/>
                  <a:pt x="7009481" y="1801487"/>
                  <a:pt x="7005032" y="1808469"/>
                </a:cubicBezTo>
                <a:close/>
                <a:moveTo>
                  <a:pt x="2672359" y="11616548"/>
                </a:moveTo>
                <a:cubicBezTo>
                  <a:pt x="2679628" y="11609798"/>
                  <a:pt x="2670066" y="11593715"/>
                  <a:pt x="2664088" y="11602932"/>
                </a:cubicBezTo>
                <a:cubicBezTo>
                  <a:pt x="2669140" y="11606588"/>
                  <a:pt x="2667881" y="11612672"/>
                  <a:pt x="2672359" y="11616548"/>
                </a:cubicBezTo>
                <a:close/>
                <a:moveTo>
                  <a:pt x="7154895" y="1480406"/>
                </a:moveTo>
                <a:cubicBezTo>
                  <a:pt x="7150907" y="1477613"/>
                  <a:pt x="7146933" y="1471741"/>
                  <a:pt x="7143532" y="1474495"/>
                </a:cubicBezTo>
                <a:cubicBezTo>
                  <a:pt x="7144754" y="1476349"/>
                  <a:pt x="7146283" y="1478512"/>
                  <a:pt x="7143194" y="1480344"/>
                </a:cubicBezTo>
                <a:cubicBezTo>
                  <a:pt x="7147180" y="1483752"/>
                  <a:pt x="7150863" y="1486235"/>
                  <a:pt x="7154895" y="1480406"/>
                </a:cubicBezTo>
                <a:close/>
                <a:moveTo>
                  <a:pt x="2750507" y="11450631"/>
                </a:moveTo>
                <a:cubicBezTo>
                  <a:pt x="2749583" y="11435478"/>
                  <a:pt x="2747687" y="11420370"/>
                  <a:pt x="2734705" y="11409878"/>
                </a:cubicBezTo>
                <a:cubicBezTo>
                  <a:pt x="2721943" y="11416130"/>
                  <a:pt x="2738003" y="11454143"/>
                  <a:pt x="2750507" y="11450631"/>
                </a:cubicBezTo>
                <a:close/>
                <a:moveTo>
                  <a:pt x="2671112" y="11674340"/>
                </a:moveTo>
                <a:cubicBezTo>
                  <a:pt x="2671112" y="11674340"/>
                  <a:pt x="2660257" y="11691363"/>
                  <a:pt x="2671112" y="11674340"/>
                </a:cubicBezTo>
                <a:close/>
                <a:moveTo>
                  <a:pt x="7155674" y="1537897"/>
                </a:moveTo>
                <a:cubicBezTo>
                  <a:pt x="7155930" y="1527332"/>
                  <a:pt x="7145717" y="1514461"/>
                  <a:pt x="7137141" y="1520651"/>
                </a:cubicBezTo>
                <a:cubicBezTo>
                  <a:pt x="7146641" y="1529631"/>
                  <a:pt x="7139208" y="1538214"/>
                  <a:pt x="7151481" y="1546901"/>
                </a:cubicBezTo>
                <a:cubicBezTo>
                  <a:pt x="7154341" y="1544684"/>
                  <a:pt x="7155589" y="1541419"/>
                  <a:pt x="7155674" y="1537897"/>
                </a:cubicBezTo>
                <a:close/>
                <a:moveTo>
                  <a:pt x="2832036" y="11328174"/>
                </a:moveTo>
                <a:cubicBezTo>
                  <a:pt x="2834563" y="11320563"/>
                  <a:pt x="2834305" y="11313037"/>
                  <a:pt x="2828702" y="11306257"/>
                </a:cubicBezTo>
                <a:cubicBezTo>
                  <a:pt x="2815359" y="11313751"/>
                  <a:pt x="2809595" y="11340852"/>
                  <a:pt x="2818664" y="11350598"/>
                </a:cubicBezTo>
                <a:cubicBezTo>
                  <a:pt x="2824198" y="11343480"/>
                  <a:pt x="2829509" y="11335785"/>
                  <a:pt x="2832036" y="11328174"/>
                </a:cubicBezTo>
                <a:close/>
                <a:moveTo>
                  <a:pt x="2780242" y="11478383"/>
                </a:moveTo>
                <a:cubicBezTo>
                  <a:pt x="2745222" y="11550643"/>
                  <a:pt x="2632684" y="11491918"/>
                  <a:pt x="2643931" y="11427800"/>
                </a:cubicBezTo>
                <a:cubicBezTo>
                  <a:pt x="2648810" y="11399514"/>
                  <a:pt x="2680233" y="11359649"/>
                  <a:pt x="2712470" y="11361051"/>
                </a:cubicBezTo>
                <a:cubicBezTo>
                  <a:pt x="2752712" y="11362658"/>
                  <a:pt x="2777325" y="11408256"/>
                  <a:pt x="2789918" y="11439029"/>
                </a:cubicBezTo>
                <a:cubicBezTo>
                  <a:pt x="2788666" y="11455064"/>
                  <a:pt x="2785245" y="11468060"/>
                  <a:pt x="2780242" y="11478383"/>
                </a:cubicBezTo>
                <a:close/>
                <a:moveTo>
                  <a:pt x="2699524" y="11666333"/>
                </a:moveTo>
                <a:cubicBezTo>
                  <a:pt x="2699945" y="11664993"/>
                  <a:pt x="2699215" y="11663278"/>
                  <a:pt x="2696566" y="11660921"/>
                </a:cubicBezTo>
                <a:cubicBezTo>
                  <a:pt x="2692948" y="11662643"/>
                  <a:pt x="2674794" y="11666006"/>
                  <a:pt x="2685392" y="11675431"/>
                </a:cubicBezTo>
                <a:cubicBezTo>
                  <a:pt x="2686636" y="11671001"/>
                  <a:pt x="2698261" y="11670356"/>
                  <a:pt x="2699524" y="11666333"/>
                </a:cubicBezTo>
                <a:close/>
                <a:moveTo>
                  <a:pt x="2726504" y="11643637"/>
                </a:moveTo>
                <a:cubicBezTo>
                  <a:pt x="2723691" y="11655009"/>
                  <a:pt x="2718701" y="11665715"/>
                  <a:pt x="2711446" y="11674633"/>
                </a:cubicBezTo>
                <a:cubicBezTo>
                  <a:pt x="2701773" y="11686523"/>
                  <a:pt x="2688072" y="11695234"/>
                  <a:pt x="2670138" y="11698100"/>
                </a:cubicBezTo>
                <a:cubicBezTo>
                  <a:pt x="2555897" y="11665648"/>
                  <a:pt x="2606097" y="11505685"/>
                  <a:pt x="2695378" y="11553672"/>
                </a:cubicBezTo>
                <a:cubicBezTo>
                  <a:pt x="2723779" y="11569422"/>
                  <a:pt x="2734941" y="11609523"/>
                  <a:pt x="2726504" y="11643637"/>
                </a:cubicBezTo>
                <a:close/>
                <a:moveTo>
                  <a:pt x="6854268" y="2307365"/>
                </a:moveTo>
                <a:cubicBezTo>
                  <a:pt x="6850669" y="2317759"/>
                  <a:pt x="6845691" y="2326852"/>
                  <a:pt x="6840118" y="2332797"/>
                </a:cubicBezTo>
                <a:cubicBezTo>
                  <a:pt x="6806510" y="2298645"/>
                  <a:pt x="6829508" y="2263381"/>
                  <a:pt x="6828306" y="2228576"/>
                </a:cubicBezTo>
                <a:cubicBezTo>
                  <a:pt x="6863465" y="2233301"/>
                  <a:pt x="6865068" y="2276185"/>
                  <a:pt x="6854268" y="2307365"/>
                </a:cubicBezTo>
                <a:close/>
                <a:moveTo>
                  <a:pt x="2660439" y="11820013"/>
                </a:moveTo>
                <a:cubicBezTo>
                  <a:pt x="2647438" y="11802866"/>
                  <a:pt x="2655926" y="11777159"/>
                  <a:pt x="2649438" y="11757186"/>
                </a:cubicBezTo>
                <a:cubicBezTo>
                  <a:pt x="2621107" y="11773651"/>
                  <a:pt x="2639196" y="11833434"/>
                  <a:pt x="2660439" y="11820013"/>
                </a:cubicBezTo>
                <a:close/>
                <a:moveTo>
                  <a:pt x="2551547" y="12078739"/>
                </a:moveTo>
                <a:cubicBezTo>
                  <a:pt x="2556745" y="12068161"/>
                  <a:pt x="2560370" y="12056375"/>
                  <a:pt x="2565693" y="12041566"/>
                </a:cubicBezTo>
                <a:cubicBezTo>
                  <a:pt x="2457542" y="11939197"/>
                  <a:pt x="2289680" y="11910581"/>
                  <a:pt x="2164994" y="11865227"/>
                </a:cubicBezTo>
                <a:cubicBezTo>
                  <a:pt x="2120524" y="11849697"/>
                  <a:pt x="2084354" y="11830721"/>
                  <a:pt x="2043767" y="11815893"/>
                </a:cubicBezTo>
                <a:cubicBezTo>
                  <a:pt x="2025644" y="11809582"/>
                  <a:pt x="2000923" y="11799482"/>
                  <a:pt x="1982943" y="11806422"/>
                </a:cubicBezTo>
                <a:cubicBezTo>
                  <a:pt x="1993226" y="11817683"/>
                  <a:pt x="2003925" y="11829070"/>
                  <a:pt x="2017461" y="11838570"/>
                </a:cubicBezTo>
                <a:cubicBezTo>
                  <a:pt x="2028691" y="11840549"/>
                  <a:pt x="2034979" y="11830126"/>
                  <a:pt x="2045667" y="11832400"/>
                </a:cubicBezTo>
                <a:cubicBezTo>
                  <a:pt x="2052914" y="11852322"/>
                  <a:pt x="2078950" y="11847329"/>
                  <a:pt x="2076438" y="11872541"/>
                </a:cubicBezTo>
                <a:cubicBezTo>
                  <a:pt x="2095720" y="11871910"/>
                  <a:pt x="2094554" y="11874296"/>
                  <a:pt x="2108638" y="11888057"/>
                </a:cubicBezTo>
                <a:cubicBezTo>
                  <a:pt x="2112135" y="11880901"/>
                  <a:pt x="2117182" y="11879217"/>
                  <a:pt x="2122859" y="11879998"/>
                </a:cubicBezTo>
                <a:cubicBezTo>
                  <a:pt x="2140956" y="11898599"/>
                  <a:pt x="2129725" y="11927134"/>
                  <a:pt x="2151368" y="11944514"/>
                </a:cubicBezTo>
                <a:cubicBezTo>
                  <a:pt x="2167216" y="11935573"/>
                  <a:pt x="2141149" y="11917785"/>
                  <a:pt x="2141131" y="11904116"/>
                </a:cubicBezTo>
                <a:cubicBezTo>
                  <a:pt x="2144171" y="11900013"/>
                  <a:pt x="2148721" y="11900001"/>
                  <a:pt x="2153270" y="11899991"/>
                </a:cubicBezTo>
                <a:cubicBezTo>
                  <a:pt x="2156922" y="11915198"/>
                  <a:pt x="2167398" y="11915131"/>
                  <a:pt x="2183681" y="11919984"/>
                </a:cubicBezTo>
                <a:cubicBezTo>
                  <a:pt x="2192050" y="11936142"/>
                  <a:pt x="2183231" y="11958108"/>
                  <a:pt x="2204158" y="11970265"/>
                </a:cubicBezTo>
                <a:cubicBezTo>
                  <a:pt x="2212229" y="11950808"/>
                  <a:pt x="2189595" y="11941330"/>
                  <a:pt x="2197790" y="11921456"/>
                </a:cubicBezTo>
                <a:cubicBezTo>
                  <a:pt x="2213090" y="11908253"/>
                  <a:pt x="2201311" y="11932525"/>
                  <a:pt x="2209749" y="11937772"/>
                </a:cubicBezTo>
                <a:cubicBezTo>
                  <a:pt x="2211294" y="11938688"/>
                  <a:pt x="2230576" y="11938058"/>
                  <a:pt x="2230158" y="11937933"/>
                </a:cubicBezTo>
                <a:cubicBezTo>
                  <a:pt x="2240652" y="11951536"/>
                  <a:pt x="2230917" y="11975050"/>
                  <a:pt x="2248677" y="11991730"/>
                </a:cubicBezTo>
                <a:cubicBezTo>
                  <a:pt x="2262444" y="11986723"/>
                  <a:pt x="2233872" y="11968189"/>
                  <a:pt x="2248374" y="11951559"/>
                </a:cubicBezTo>
                <a:cubicBezTo>
                  <a:pt x="2273849" y="11963706"/>
                  <a:pt x="2280455" y="11972050"/>
                  <a:pt x="2293130" y="11993590"/>
                </a:cubicBezTo>
                <a:cubicBezTo>
                  <a:pt x="2296084" y="11986728"/>
                  <a:pt x="2301256" y="11984626"/>
                  <a:pt x="2306934" y="11985406"/>
                </a:cubicBezTo>
                <a:cubicBezTo>
                  <a:pt x="2314424" y="11999936"/>
                  <a:pt x="2303498" y="12038126"/>
                  <a:pt x="2333960" y="12033540"/>
                </a:cubicBezTo>
                <a:cubicBezTo>
                  <a:pt x="2328345" y="12017293"/>
                  <a:pt x="2314013" y="12004367"/>
                  <a:pt x="2323124" y="11982944"/>
                </a:cubicBezTo>
                <a:cubicBezTo>
                  <a:pt x="2346518" y="11999025"/>
                  <a:pt x="2332266" y="12014817"/>
                  <a:pt x="2364067" y="12013362"/>
                </a:cubicBezTo>
                <a:cubicBezTo>
                  <a:pt x="2373688" y="12029893"/>
                  <a:pt x="2357279" y="12055974"/>
                  <a:pt x="2382461" y="12067577"/>
                </a:cubicBezTo>
                <a:cubicBezTo>
                  <a:pt x="2392869" y="12047907"/>
                  <a:pt x="2355822" y="12027302"/>
                  <a:pt x="2383766" y="12012857"/>
                </a:cubicBezTo>
                <a:cubicBezTo>
                  <a:pt x="2401153" y="12030790"/>
                  <a:pt x="2386207" y="12059584"/>
                  <a:pt x="2402758" y="12077269"/>
                </a:cubicBezTo>
                <a:cubicBezTo>
                  <a:pt x="2413840" y="12061443"/>
                  <a:pt x="2387392" y="12040354"/>
                  <a:pt x="2410251" y="12030769"/>
                </a:cubicBezTo>
                <a:cubicBezTo>
                  <a:pt x="2422041" y="12046125"/>
                  <a:pt x="2403275" y="12089266"/>
                  <a:pt x="2432989" y="12087189"/>
                </a:cubicBezTo>
                <a:cubicBezTo>
                  <a:pt x="2433382" y="12069088"/>
                  <a:pt x="2413435" y="12039916"/>
                  <a:pt x="2432449" y="12026454"/>
                </a:cubicBezTo>
                <a:cubicBezTo>
                  <a:pt x="2446333" y="12046987"/>
                  <a:pt x="2429512" y="12077499"/>
                  <a:pt x="2449236" y="12095218"/>
                </a:cubicBezTo>
                <a:cubicBezTo>
                  <a:pt x="2458971" y="12071704"/>
                  <a:pt x="2439609" y="12043617"/>
                  <a:pt x="2456785" y="12028695"/>
                </a:cubicBezTo>
                <a:cubicBezTo>
                  <a:pt x="2474258" y="12049388"/>
                  <a:pt x="2443465" y="12087122"/>
                  <a:pt x="2475540" y="12103057"/>
                </a:cubicBezTo>
                <a:cubicBezTo>
                  <a:pt x="2481898" y="12081723"/>
                  <a:pt x="2465476" y="12068177"/>
                  <a:pt x="2478926" y="12044403"/>
                </a:cubicBezTo>
                <a:cubicBezTo>
                  <a:pt x="2498855" y="12059906"/>
                  <a:pt x="2473104" y="12091401"/>
                  <a:pt x="2493450" y="12107028"/>
                </a:cubicBezTo>
                <a:cubicBezTo>
                  <a:pt x="2503858" y="12087358"/>
                  <a:pt x="2480165" y="12066178"/>
                  <a:pt x="2499099" y="12054513"/>
                </a:cubicBezTo>
                <a:cubicBezTo>
                  <a:pt x="2515101" y="12067936"/>
                  <a:pt x="2494018" y="12094445"/>
                  <a:pt x="2513984" y="12106771"/>
                </a:cubicBezTo>
                <a:cubicBezTo>
                  <a:pt x="2524772" y="12090402"/>
                  <a:pt x="2498743" y="12069436"/>
                  <a:pt x="2521477" y="12060270"/>
                </a:cubicBezTo>
                <a:cubicBezTo>
                  <a:pt x="2532220" y="12073036"/>
                  <a:pt x="2515306" y="12096234"/>
                  <a:pt x="2527969" y="12108661"/>
                </a:cubicBezTo>
                <a:cubicBezTo>
                  <a:pt x="2539580" y="12098685"/>
                  <a:pt x="2546349" y="12089316"/>
                  <a:pt x="2551547" y="12078739"/>
                </a:cubicBezTo>
                <a:close/>
                <a:moveTo>
                  <a:pt x="6961322" y="2124744"/>
                </a:moveTo>
                <a:cubicBezTo>
                  <a:pt x="7011814" y="2041639"/>
                  <a:pt x="7003252" y="1947578"/>
                  <a:pt x="6908524" y="1877865"/>
                </a:cubicBezTo>
                <a:cubicBezTo>
                  <a:pt x="6857335" y="1840068"/>
                  <a:pt x="6802375" y="1847395"/>
                  <a:pt x="6755229" y="1833792"/>
                </a:cubicBezTo>
                <a:cubicBezTo>
                  <a:pt x="6743122" y="1829694"/>
                  <a:pt x="6732935" y="1821393"/>
                  <a:pt x="6722493" y="1816798"/>
                </a:cubicBezTo>
                <a:cubicBezTo>
                  <a:pt x="6714214" y="1813371"/>
                  <a:pt x="6699459" y="1797362"/>
                  <a:pt x="6687573" y="1812248"/>
                </a:cubicBezTo>
                <a:cubicBezTo>
                  <a:pt x="6691003" y="1829822"/>
                  <a:pt x="6714466" y="1840058"/>
                  <a:pt x="6730688" y="1848826"/>
                </a:cubicBezTo>
                <a:cubicBezTo>
                  <a:pt x="6779728" y="1876378"/>
                  <a:pt x="6848906" y="1910623"/>
                  <a:pt x="6882691" y="1950891"/>
                </a:cubicBezTo>
                <a:cubicBezTo>
                  <a:pt x="6875107" y="1955875"/>
                  <a:pt x="6867836" y="1946705"/>
                  <a:pt x="6860282" y="1959391"/>
                </a:cubicBezTo>
                <a:cubicBezTo>
                  <a:pt x="6867118" y="1982300"/>
                  <a:pt x="6841737" y="2002120"/>
                  <a:pt x="6823822" y="2012001"/>
                </a:cubicBezTo>
                <a:cubicBezTo>
                  <a:pt x="6825163" y="2034734"/>
                  <a:pt x="6795906" y="2029402"/>
                  <a:pt x="6799701" y="2052764"/>
                </a:cubicBezTo>
                <a:cubicBezTo>
                  <a:pt x="6784305" y="2048286"/>
                  <a:pt x="6782700" y="2064187"/>
                  <a:pt x="6769914" y="2068455"/>
                </a:cubicBezTo>
                <a:cubicBezTo>
                  <a:pt x="6704648" y="2006282"/>
                  <a:pt x="6687401" y="1930234"/>
                  <a:pt x="6631240" y="1875776"/>
                </a:cubicBezTo>
                <a:cubicBezTo>
                  <a:pt x="6626112" y="1881389"/>
                  <a:pt x="6621275" y="1886461"/>
                  <a:pt x="6616315" y="1891116"/>
                </a:cubicBezTo>
                <a:cubicBezTo>
                  <a:pt x="6690370" y="1949306"/>
                  <a:pt x="6634041" y="2038689"/>
                  <a:pt x="6693177" y="2107681"/>
                </a:cubicBezTo>
                <a:cubicBezTo>
                  <a:pt x="6741717" y="2163959"/>
                  <a:pt x="6784270" y="2157613"/>
                  <a:pt x="6839930" y="2184551"/>
                </a:cubicBezTo>
                <a:cubicBezTo>
                  <a:pt x="6889009" y="2184876"/>
                  <a:pt x="6932614" y="2171412"/>
                  <a:pt x="6961322" y="2124744"/>
                </a:cubicBezTo>
                <a:close/>
                <a:moveTo>
                  <a:pt x="7088545" y="1848656"/>
                </a:moveTo>
                <a:cubicBezTo>
                  <a:pt x="7064764" y="1870324"/>
                  <a:pt x="7040924" y="1910224"/>
                  <a:pt x="7016092" y="1893043"/>
                </a:cubicBezTo>
                <a:cubicBezTo>
                  <a:pt x="7020393" y="1889027"/>
                  <a:pt x="7024366" y="1882377"/>
                  <a:pt x="7028980" y="1885554"/>
                </a:cubicBezTo>
                <a:cubicBezTo>
                  <a:pt x="7032875" y="1877106"/>
                  <a:pt x="7016963" y="1883675"/>
                  <a:pt x="7013205" y="1875689"/>
                </a:cubicBezTo>
                <a:cubicBezTo>
                  <a:pt x="7022801" y="1846413"/>
                  <a:pt x="7052649" y="1846615"/>
                  <a:pt x="7070649" y="1831682"/>
                </a:cubicBezTo>
                <a:cubicBezTo>
                  <a:pt x="7076557" y="1837660"/>
                  <a:pt x="7082341" y="1843221"/>
                  <a:pt x="7088545" y="1848656"/>
                </a:cubicBezTo>
                <a:close/>
                <a:moveTo>
                  <a:pt x="7162614" y="1720942"/>
                </a:moveTo>
                <a:cubicBezTo>
                  <a:pt x="7165799" y="1700019"/>
                  <a:pt x="7161433" y="1649803"/>
                  <a:pt x="7159901" y="1648255"/>
                </a:cubicBezTo>
                <a:cubicBezTo>
                  <a:pt x="7159173" y="1670423"/>
                  <a:pt x="7146667" y="1707924"/>
                  <a:pt x="7162614" y="1720942"/>
                </a:cubicBezTo>
                <a:close/>
                <a:moveTo>
                  <a:pt x="2890900" y="11396862"/>
                </a:moveTo>
                <a:cubicBezTo>
                  <a:pt x="2854021" y="11394913"/>
                  <a:pt x="2844767" y="11381261"/>
                  <a:pt x="2820893" y="11356365"/>
                </a:cubicBezTo>
                <a:cubicBezTo>
                  <a:pt x="2816105" y="11383421"/>
                  <a:pt x="2845105" y="11396713"/>
                  <a:pt x="2875658" y="11409734"/>
                </a:cubicBezTo>
                <a:cubicBezTo>
                  <a:pt x="2879194" y="11401732"/>
                  <a:pt x="2889148" y="11409477"/>
                  <a:pt x="2890900" y="11396862"/>
                </a:cubicBezTo>
                <a:close/>
                <a:moveTo>
                  <a:pt x="7150402" y="1761216"/>
                </a:moveTo>
                <a:cubicBezTo>
                  <a:pt x="7115601" y="1578736"/>
                  <a:pt x="7115597" y="1396132"/>
                  <a:pt x="7069095" y="1213589"/>
                </a:cubicBezTo>
                <a:cubicBezTo>
                  <a:pt x="7002824" y="1226479"/>
                  <a:pt x="6936151" y="1258150"/>
                  <a:pt x="6869225" y="1279043"/>
                </a:cubicBezTo>
                <a:cubicBezTo>
                  <a:pt x="6980809" y="1440067"/>
                  <a:pt x="7042203" y="1600518"/>
                  <a:pt x="7144859" y="1761187"/>
                </a:cubicBezTo>
                <a:cubicBezTo>
                  <a:pt x="7141765" y="1764250"/>
                  <a:pt x="7146369" y="1767046"/>
                  <a:pt x="7150402" y="1761216"/>
                </a:cubicBezTo>
                <a:close/>
                <a:moveTo>
                  <a:pt x="2602111" y="12059706"/>
                </a:moveTo>
                <a:cubicBezTo>
                  <a:pt x="2579210" y="12037395"/>
                  <a:pt x="2546073" y="12101303"/>
                  <a:pt x="2566413" y="12112374"/>
                </a:cubicBezTo>
                <a:cubicBezTo>
                  <a:pt x="2584025" y="12111247"/>
                  <a:pt x="2590283" y="12078042"/>
                  <a:pt x="2602111" y="12059706"/>
                </a:cubicBezTo>
                <a:close/>
                <a:moveTo>
                  <a:pt x="2904312" y="11378400"/>
                </a:moveTo>
                <a:cubicBezTo>
                  <a:pt x="2911192" y="11354181"/>
                  <a:pt x="2900523" y="11318862"/>
                  <a:pt x="2877579" y="11317811"/>
                </a:cubicBezTo>
                <a:cubicBezTo>
                  <a:pt x="2892122" y="11335713"/>
                  <a:pt x="2882852" y="11363179"/>
                  <a:pt x="2904312" y="11378400"/>
                </a:cubicBezTo>
                <a:close/>
                <a:moveTo>
                  <a:pt x="7005017" y="2103032"/>
                </a:moveTo>
                <a:cubicBezTo>
                  <a:pt x="6994709" y="2124535"/>
                  <a:pt x="6979212" y="2145941"/>
                  <a:pt x="6954475" y="2167157"/>
                </a:cubicBezTo>
                <a:cubicBezTo>
                  <a:pt x="6921379" y="2196083"/>
                  <a:pt x="6881187" y="2210343"/>
                  <a:pt x="6850550" y="2209505"/>
                </a:cubicBezTo>
                <a:cubicBezTo>
                  <a:pt x="6796020" y="2207632"/>
                  <a:pt x="6697373" y="2170386"/>
                  <a:pt x="6658257" y="2103131"/>
                </a:cubicBezTo>
                <a:cubicBezTo>
                  <a:pt x="6643765" y="2078879"/>
                  <a:pt x="6642276" y="2043489"/>
                  <a:pt x="6639028" y="2015882"/>
                </a:cubicBezTo>
                <a:cubicBezTo>
                  <a:pt x="6633929" y="1972951"/>
                  <a:pt x="6644088" y="1943158"/>
                  <a:pt x="6604050" y="1909291"/>
                </a:cubicBezTo>
                <a:cubicBezTo>
                  <a:pt x="6593359" y="1903862"/>
                  <a:pt x="6582884" y="1921956"/>
                  <a:pt x="6572025" y="1917485"/>
                </a:cubicBezTo>
                <a:cubicBezTo>
                  <a:pt x="6549905" y="1899591"/>
                  <a:pt x="6541690" y="1881177"/>
                  <a:pt x="6555621" y="1862505"/>
                </a:cubicBezTo>
                <a:cubicBezTo>
                  <a:pt x="6542482" y="1851910"/>
                  <a:pt x="6535254" y="1841366"/>
                  <a:pt x="6527485" y="1830530"/>
                </a:cubicBezTo>
                <a:cubicBezTo>
                  <a:pt x="6527996" y="1823120"/>
                  <a:pt x="6529339" y="1815462"/>
                  <a:pt x="6539757" y="1807817"/>
                </a:cubicBezTo>
                <a:cubicBezTo>
                  <a:pt x="6531901" y="1799728"/>
                  <a:pt x="6519508" y="1791633"/>
                  <a:pt x="6519353" y="1783514"/>
                </a:cubicBezTo>
                <a:cubicBezTo>
                  <a:pt x="6539699" y="1762021"/>
                  <a:pt x="6560169" y="1740945"/>
                  <a:pt x="6580516" y="1719452"/>
                </a:cubicBezTo>
                <a:cubicBezTo>
                  <a:pt x="6589050" y="1719174"/>
                  <a:pt x="6597316" y="1731676"/>
                  <a:pt x="6605880" y="1739100"/>
                </a:cubicBezTo>
                <a:cubicBezTo>
                  <a:pt x="6614831" y="1738697"/>
                  <a:pt x="6624007" y="1726887"/>
                  <a:pt x="6633249" y="1725944"/>
                </a:cubicBezTo>
                <a:cubicBezTo>
                  <a:pt x="6641646" y="1734325"/>
                  <a:pt x="6649918" y="1742289"/>
                  <a:pt x="6658732" y="1750546"/>
                </a:cubicBezTo>
                <a:cubicBezTo>
                  <a:pt x="6670225" y="1748024"/>
                  <a:pt x="6681936" y="1738633"/>
                  <a:pt x="6693174" y="1739816"/>
                </a:cubicBezTo>
                <a:cubicBezTo>
                  <a:pt x="6701987" y="1748073"/>
                  <a:pt x="6710260" y="1756037"/>
                  <a:pt x="6719073" y="1764294"/>
                </a:cubicBezTo>
                <a:cubicBezTo>
                  <a:pt x="6715647" y="1772573"/>
                  <a:pt x="6711389" y="1781102"/>
                  <a:pt x="6704383" y="1789542"/>
                </a:cubicBezTo>
                <a:cubicBezTo>
                  <a:pt x="6766383" y="1807331"/>
                  <a:pt x="6862845" y="1800775"/>
                  <a:pt x="6930704" y="1854918"/>
                </a:cubicBezTo>
                <a:cubicBezTo>
                  <a:pt x="6992658" y="1904472"/>
                  <a:pt x="7021106" y="1978538"/>
                  <a:pt x="7024433" y="2038328"/>
                </a:cubicBezTo>
                <a:cubicBezTo>
                  <a:pt x="7020446" y="2059929"/>
                  <a:pt x="7015326" y="2081529"/>
                  <a:pt x="7005017" y="2103032"/>
                </a:cubicBezTo>
                <a:close/>
                <a:moveTo>
                  <a:pt x="2920611" y="11398157"/>
                </a:moveTo>
                <a:cubicBezTo>
                  <a:pt x="2915507" y="11407257"/>
                  <a:pt x="2908174" y="11416151"/>
                  <a:pt x="2898271" y="11424508"/>
                </a:cubicBezTo>
                <a:cubicBezTo>
                  <a:pt x="2833537" y="11429380"/>
                  <a:pt x="2768319" y="11361829"/>
                  <a:pt x="2816027" y="11290614"/>
                </a:cubicBezTo>
                <a:cubicBezTo>
                  <a:pt x="2882757" y="11260681"/>
                  <a:pt x="2956332" y="11334457"/>
                  <a:pt x="2920611" y="11398157"/>
                </a:cubicBezTo>
                <a:close/>
                <a:moveTo>
                  <a:pt x="2730128" y="11840167"/>
                </a:moveTo>
                <a:cubicBezTo>
                  <a:pt x="2716271" y="11858075"/>
                  <a:pt x="2693019" y="11860541"/>
                  <a:pt x="2674549" y="11855230"/>
                </a:cubicBezTo>
                <a:cubicBezTo>
                  <a:pt x="2594486" y="11831733"/>
                  <a:pt x="2613111" y="11708352"/>
                  <a:pt x="2692667" y="11737327"/>
                </a:cubicBezTo>
                <a:cubicBezTo>
                  <a:pt x="2719170" y="11746661"/>
                  <a:pt x="2746014" y="11789880"/>
                  <a:pt x="2740329" y="11816827"/>
                </a:cubicBezTo>
                <a:cubicBezTo>
                  <a:pt x="2738322" y="11826512"/>
                  <a:pt x="2734747" y="11834197"/>
                  <a:pt x="2730128" y="11840167"/>
                </a:cubicBezTo>
                <a:close/>
                <a:moveTo>
                  <a:pt x="7184963" y="1807897"/>
                </a:moveTo>
                <a:cubicBezTo>
                  <a:pt x="7206144" y="1759972"/>
                  <a:pt x="7221182" y="1708935"/>
                  <a:pt x="7240855" y="1654536"/>
                </a:cubicBezTo>
                <a:cubicBezTo>
                  <a:pt x="7258654" y="1605669"/>
                  <a:pt x="7280456" y="1556515"/>
                  <a:pt x="7296717" y="1507332"/>
                </a:cubicBezTo>
                <a:cubicBezTo>
                  <a:pt x="7343938" y="1363778"/>
                  <a:pt x="7416334" y="1235138"/>
                  <a:pt x="7434566" y="1100053"/>
                </a:cubicBezTo>
                <a:cubicBezTo>
                  <a:pt x="7359299" y="1126136"/>
                  <a:pt x="7283927" y="1173158"/>
                  <a:pt x="7208481" y="1173681"/>
                </a:cubicBezTo>
                <a:cubicBezTo>
                  <a:pt x="7181242" y="1385086"/>
                  <a:pt x="7169709" y="1596267"/>
                  <a:pt x="7179421" y="1807868"/>
                </a:cubicBezTo>
                <a:cubicBezTo>
                  <a:pt x="7181262" y="1809110"/>
                  <a:pt x="7183409" y="1810661"/>
                  <a:pt x="7184963" y="1807897"/>
                </a:cubicBezTo>
                <a:close/>
                <a:moveTo>
                  <a:pt x="7127933" y="1940380"/>
                </a:moveTo>
                <a:cubicBezTo>
                  <a:pt x="7097854" y="1959359"/>
                  <a:pt x="7067029" y="1962190"/>
                  <a:pt x="7036079" y="1960056"/>
                </a:cubicBezTo>
                <a:cubicBezTo>
                  <a:pt x="7037990" y="1955848"/>
                  <a:pt x="7038115" y="1951718"/>
                  <a:pt x="7033588" y="1947157"/>
                </a:cubicBezTo>
                <a:cubicBezTo>
                  <a:pt x="7063169" y="1921961"/>
                  <a:pt x="7105339" y="1893463"/>
                  <a:pt x="7127933" y="1940380"/>
                </a:cubicBezTo>
                <a:close/>
                <a:moveTo>
                  <a:pt x="6973950" y="2301887"/>
                </a:moveTo>
                <a:cubicBezTo>
                  <a:pt x="6971813" y="2307972"/>
                  <a:pt x="6966608" y="2311961"/>
                  <a:pt x="6956848" y="2312493"/>
                </a:cubicBezTo>
                <a:cubicBezTo>
                  <a:pt x="6935073" y="2286352"/>
                  <a:pt x="6929318" y="2259510"/>
                  <a:pt x="6935320" y="2232787"/>
                </a:cubicBezTo>
                <a:cubicBezTo>
                  <a:pt x="6940247" y="2237210"/>
                  <a:pt x="6945380" y="2225706"/>
                  <a:pt x="6950389" y="2227385"/>
                </a:cubicBezTo>
                <a:cubicBezTo>
                  <a:pt x="6959145" y="2246531"/>
                  <a:pt x="6980359" y="2283634"/>
                  <a:pt x="6973950" y="2301887"/>
                </a:cubicBezTo>
                <a:close/>
                <a:moveTo>
                  <a:pt x="2659208" y="12122492"/>
                </a:moveTo>
                <a:cubicBezTo>
                  <a:pt x="2663784" y="12111332"/>
                  <a:pt x="2666688" y="12098534"/>
                  <a:pt x="2668885" y="12087347"/>
                </a:cubicBezTo>
                <a:cubicBezTo>
                  <a:pt x="2653094" y="12076264"/>
                  <a:pt x="2640699" y="12076670"/>
                  <a:pt x="2626335" y="12071478"/>
                </a:cubicBezTo>
                <a:cubicBezTo>
                  <a:pt x="2619934" y="12091432"/>
                  <a:pt x="2614910" y="12111341"/>
                  <a:pt x="2606882" y="12132177"/>
                </a:cubicBezTo>
                <a:cubicBezTo>
                  <a:pt x="2617533" y="12137629"/>
                  <a:pt x="2628308" y="12142661"/>
                  <a:pt x="2639500" y="12147818"/>
                </a:cubicBezTo>
                <a:cubicBezTo>
                  <a:pt x="2648384" y="12143178"/>
                  <a:pt x="2654631" y="12133654"/>
                  <a:pt x="2659208" y="12122492"/>
                </a:cubicBezTo>
                <a:close/>
                <a:moveTo>
                  <a:pt x="7187707" y="1874425"/>
                </a:moveTo>
                <a:lnTo>
                  <a:pt x="7181827" y="1880245"/>
                </a:lnTo>
                <a:cubicBezTo>
                  <a:pt x="7162817" y="1864132"/>
                  <a:pt x="7152174" y="1837285"/>
                  <a:pt x="7141810" y="1816291"/>
                </a:cubicBezTo>
                <a:cubicBezTo>
                  <a:pt x="7075362" y="1681064"/>
                  <a:pt x="6982451" y="1542002"/>
                  <a:pt x="6894492" y="1398039"/>
                </a:cubicBezTo>
                <a:cubicBezTo>
                  <a:pt x="6870979" y="1358806"/>
                  <a:pt x="6850229" y="1321129"/>
                  <a:pt x="6811335" y="1278736"/>
                </a:cubicBezTo>
                <a:cubicBezTo>
                  <a:pt x="6873394" y="1246116"/>
                  <a:pt x="6935334" y="1236899"/>
                  <a:pt x="6997025" y="1216286"/>
                </a:cubicBezTo>
                <a:cubicBezTo>
                  <a:pt x="7001775" y="1190137"/>
                  <a:pt x="6990818" y="1164829"/>
                  <a:pt x="6982948" y="1137689"/>
                </a:cubicBezTo>
                <a:cubicBezTo>
                  <a:pt x="6975988" y="1113325"/>
                  <a:pt x="6961029" y="1087688"/>
                  <a:pt x="6966083" y="1062464"/>
                </a:cubicBezTo>
                <a:cubicBezTo>
                  <a:pt x="7011987" y="1058088"/>
                  <a:pt x="7057061" y="1096203"/>
                  <a:pt x="7104663" y="1121398"/>
                </a:cubicBezTo>
                <a:cubicBezTo>
                  <a:pt x="7118178" y="1128244"/>
                  <a:pt x="7135093" y="1132337"/>
                  <a:pt x="7150765" y="1138887"/>
                </a:cubicBezTo>
                <a:cubicBezTo>
                  <a:pt x="7166743" y="1145746"/>
                  <a:pt x="7179313" y="1156590"/>
                  <a:pt x="7194081" y="1159132"/>
                </a:cubicBezTo>
                <a:cubicBezTo>
                  <a:pt x="7246376" y="1169879"/>
                  <a:pt x="7293973" y="1135027"/>
                  <a:pt x="7344581" y="1113741"/>
                </a:cubicBezTo>
                <a:cubicBezTo>
                  <a:pt x="7363094" y="1106448"/>
                  <a:pt x="7384351" y="1104405"/>
                  <a:pt x="7402558" y="1096804"/>
                </a:cubicBezTo>
                <a:cubicBezTo>
                  <a:pt x="7420764" y="1089202"/>
                  <a:pt x="7436244" y="1072656"/>
                  <a:pt x="7458086" y="1076775"/>
                </a:cubicBezTo>
                <a:cubicBezTo>
                  <a:pt x="7449714" y="1210681"/>
                  <a:pt x="7369652" y="1332813"/>
                  <a:pt x="7325866" y="1466840"/>
                </a:cubicBezTo>
                <a:cubicBezTo>
                  <a:pt x="7303667" y="1533543"/>
                  <a:pt x="7279627" y="1599005"/>
                  <a:pt x="7255283" y="1663542"/>
                </a:cubicBezTo>
                <a:cubicBezTo>
                  <a:pt x="7228435" y="1736072"/>
                  <a:pt x="7196386" y="1802107"/>
                  <a:pt x="7187707" y="1874425"/>
                </a:cubicBezTo>
                <a:close/>
                <a:moveTo>
                  <a:pt x="7135362" y="2013997"/>
                </a:moveTo>
                <a:cubicBezTo>
                  <a:pt x="7133037" y="2016941"/>
                  <a:pt x="7129915" y="2019898"/>
                  <a:pt x="7126687" y="2022886"/>
                </a:cubicBezTo>
                <a:cubicBezTo>
                  <a:pt x="7101453" y="2019613"/>
                  <a:pt x="7076270" y="2014975"/>
                  <a:pt x="7050964" y="2009923"/>
                </a:cubicBezTo>
                <a:cubicBezTo>
                  <a:pt x="7065245" y="1979557"/>
                  <a:pt x="7109162" y="1987158"/>
                  <a:pt x="7139255" y="2005184"/>
                </a:cubicBezTo>
                <a:cubicBezTo>
                  <a:pt x="7139216" y="2008121"/>
                  <a:pt x="7137688" y="2011053"/>
                  <a:pt x="7135362" y="2013997"/>
                </a:cubicBezTo>
                <a:close/>
                <a:moveTo>
                  <a:pt x="2675189" y="12135225"/>
                </a:moveTo>
                <a:cubicBezTo>
                  <a:pt x="2678581" y="12128037"/>
                  <a:pt x="2679656" y="12120616"/>
                  <a:pt x="2675141" y="12115171"/>
                </a:cubicBezTo>
                <a:cubicBezTo>
                  <a:pt x="2672361" y="12127551"/>
                  <a:pt x="2654438" y="12144982"/>
                  <a:pt x="2661336" y="12153869"/>
                </a:cubicBezTo>
                <a:cubicBezTo>
                  <a:pt x="2666088" y="12149365"/>
                  <a:pt x="2671797" y="12142412"/>
                  <a:pt x="2675189" y="12135225"/>
                </a:cubicBezTo>
                <a:close/>
                <a:moveTo>
                  <a:pt x="2989365" y="11474129"/>
                </a:moveTo>
                <a:cubicBezTo>
                  <a:pt x="2993072" y="11458229"/>
                  <a:pt x="2983449" y="11447816"/>
                  <a:pt x="2977609" y="11435281"/>
                </a:cubicBezTo>
                <a:cubicBezTo>
                  <a:pt x="2971615" y="11452067"/>
                  <a:pt x="2970768" y="11466860"/>
                  <a:pt x="2989365" y="11474129"/>
                </a:cubicBezTo>
                <a:close/>
                <a:moveTo>
                  <a:pt x="7077477" y="2227916"/>
                </a:moveTo>
                <a:cubicBezTo>
                  <a:pt x="7042473" y="2237446"/>
                  <a:pt x="6996023" y="2174991"/>
                  <a:pt x="7002579" y="2146531"/>
                </a:cubicBezTo>
                <a:cubicBezTo>
                  <a:pt x="7035028" y="2139134"/>
                  <a:pt x="7069128" y="2202989"/>
                  <a:pt x="7077477" y="2227916"/>
                </a:cubicBezTo>
                <a:close/>
                <a:moveTo>
                  <a:pt x="7145564" y="2080049"/>
                </a:moveTo>
                <a:cubicBezTo>
                  <a:pt x="7130896" y="2117806"/>
                  <a:pt x="7094123" y="2076904"/>
                  <a:pt x="7070322" y="2091674"/>
                </a:cubicBezTo>
                <a:cubicBezTo>
                  <a:pt x="7070315" y="2071828"/>
                  <a:pt x="7053586" y="2081330"/>
                  <a:pt x="7040099" y="2072724"/>
                </a:cubicBezTo>
                <a:cubicBezTo>
                  <a:pt x="7038198" y="2067879"/>
                  <a:pt x="7049278" y="2062317"/>
                  <a:pt x="7044747" y="2057805"/>
                </a:cubicBezTo>
                <a:cubicBezTo>
                  <a:pt x="7078612" y="2063038"/>
                  <a:pt x="7112093" y="2059363"/>
                  <a:pt x="7145564" y="2080049"/>
                </a:cubicBezTo>
                <a:close/>
                <a:moveTo>
                  <a:pt x="2714831" y="12149031"/>
                </a:moveTo>
                <a:cubicBezTo>
                  <a:pt x="2720783" y="12132872"/>
                  <a:pt x="2718921" y="12113188"/>
                  <a:pt x="2703347" y="12109002"/>
                </a:cubicBezTo>
                <a:cubicBezTo>
                  <a:pt x="2686458" y="12119910"/>
                  <a:pt x="2688751" y="12148831"/>
                  <a:pt x="2679427" y="12167914"/>
                </a:cubicBezTo>
                <a:cubicBezTo>
                  <a:pt x="2695112" y="12177826"/>
                  <a:pt x="2708879" y="12165191"/>
                  <a:pt x="2714831" y="12149031"/>
                </a:cubicBezTo>
                <a:close/>
                <a:moveTo>
                  <a:pt x="3034189" y="11493934"/>
                </a:moveTo>
                <a:lnTo>
                  <a:pt x="3021892" y="11488500"/>
                </a:lnTo>
                <a:cubicBezTo>
                  <a:pt x="3010289" y="11497594"/>
                  <a:pt x="3034883" y="11508460"/>
                  <a:pt x="3034189" y="11493934"/>
                </a:cubicBezTo>
                <a:close/>
                <a:moveTo>
                  <a:pt x="3083937" y="11495200"/>
                </a:moveTo>
                <a:cubicBezTo>
                  <a:pt x="3058198" y="11529663"/>
                  <a:pt x="2981952" y="11520147"/>
                  <a:pt x="2959274" y="11466047"/>
                </a:cubicBezTo>
                <a:cubicBezTo>
                  <a:pt x="2940390" y="11371439"/>
                  <a:pt x="3064984" y="11366294"/>
                  <a:pt x="3088986" y="11446100"/>
                </a:cubicBezTo>
                <a:cubicBezTo>
                  <a:pt x="3095485" y="11467339"/>
                  <a:pt x="3092517" y="11483713"/>
                  <a:pt x="3083937" y="11495200"/>
                </a:cubicBezTo>
                <a:close/>
                <a:moveTo>
                  <a:pt x="7320352" y="1916953"/>
                </a:moveTo>
                <a:cubicBezTo>
                  <a:pt x="7316771" y="1915371"/>
                  <a:pt x="7317032" y="1912629"/>
                  <a:pt x="7314997" y="1910777"/>
                </a:cubicBezTo>
                <a:cubicBezTo>
                  <a:pt x="7313588" y="1913965"/>
                  <a:pt x="7310849" y="1913707"/>
                  <a:pt x="7308821" y="1916145"/>
                </a:cubicBezTo>
                <a:cubicBezTo>
                  <a:pt x="7312003" y="1917551"/>
                  <a:pt x="7311567" y="1920692"/>
                  <a:pt x="7313602" y="1922544"/>
                </a:cubicBezTo>
                <a:cubicBezTo>
                  <a:pt x="7315186" y="1918957"/>
                  <a:pt x="7318324" y="1919391"/>
                  <a:pt x="7320352" y="1916953"/>
                </a:cubicBezTo>
                <a:close/>
                <a:moveTo>
                  <a:pt x="3013916" y="11699559"/>
                </a:moveTo>
                <a:cubicBezTo>
                  <a:pt x="3014092" y="11699160"/>
                  <a:pt x="3009739" y="11698190"/>
                  <a:pt x="3009515" y="11697614"/>
                </a:cubicBezTo>
                <a:cubicBezTo>
                  <a:pt x="2996139" y="11668362"/>
                  <a:pt x="3008887" y="11720680"/>
                  <a:pt x="3013916" y="11699559"/>
                </a:cubicBezTo>
                <a:close/>
                <a:moveTo>
                  <a:pt x="2982773" y="11802512"/>
                </a:moveTo>
                <a:cubicBezTo>
                  <a:pt x="2995232" y="11749422"/>
                  <a:pt x="2994438" y="11701433"/>
                  <a:pt x="2960401" y="11665909"/>
                </a:cubicBezTo>
                <a:cubicBezTo>
                  <a:pt x="2894986" y="11692744"/>
                  <a:pt x="2891594" y="11798907"/>
                  <a:pt x="2982773" y="11802512"/>
                </a:cubicBezTo>
                <a:close/>
                <a:moveTo>
                  <a:pt x="7449008" y="1701785"/>
                </a:moveTo>
                <a:cubicBezTo>
                  <a:pt x="7451119" y="1692299"/>
                  <a:pt x="7450558" y="1680383"/>
                  <a:pt x="7450861" y="1676469"/>
                </a:cubicBezTo>
                <a:cubicBezTo>
                  <a:pt x="7441326" y="1680828"/>
                  <a:pt x="7437382" y="1700518"/>
                  <a:pt x="7431128" y="1712520"/>
                </a:cubicBezTo>
                <a:cubicBezTo>
                  <a:pt x="7442115" y="1718327"/>
                  <a:pt x="7446897" y="1711271"/>
                  <a:pt x="7449008" y="1701785"/>
                </a:cubicBezTo>
                <a:close/>
                <a:moveTo>
                  <a:pt x="7424129" y="1783250"/>
                </a:moveTo>
                <a:cubicBezTo>
                  <a:pt x="7428087" y="1772139"/>
                  <a:pt x="7420566" y="1765482"/>
                  <a:pt x="7419757" y="1756552"/>
                </a:cubicBezTo>
                <a:cubicBezTo>
                  <a:pt x="7412531" y="1768600"/>
                  <a:pt x="7413563" y="1778105"/>
                  <a:pt x="7424129" y="1783250"/>
                </a:cubicBezTo>
                <a:close/>
                <a:moveTo>
                  <a:pt x="7444038" y="1746801"/>
                </a:moveTo>
                <a:cubicBezTo>
                  <a:pt x="7433954" y="1739487"/>
                  <a:pt x="7439941" y="1725939"/>
                  <a:pt x="7428135" y="1719293"/>
                </a:cubicBezTo>
                <a:cubicBezTo>
                  <a:pt x="7421261" y="1730545"/>
                  <a:pt x="7420480" y="1738773"/>
                  <a:pt x="7419169" y="1748196"/>
                </a:cubicBezTo>
                <a:cubicBezTo>
                  <a:pt x="7426676" y="1746273"/>
                  <a:pt x="7440126" y="1758884"/>
                  <a:pt x="7444038" y="1746801"/>
                </a:cubicBezTo>
                <a:close/>
                <a:moveTo>
                  <a:pt x="3022599" y="11756750"/>
                </a:moveTo>
                <a:cubicBezTo>
                  <a:pt x="3020198" y="11755689"/>
                  <a:pt x="3018150" y="11753832"/>
                  <a:pt x="3020359" y="11750997"/>
                </a:cubicBezTo>
                <a:lnTo>
                  <a:pt x="3011957" y="11747284"/>
                </a:lnTo>
                <a:cubicBezTo>
                  <a:pt x="3001153" y="11754421"/>
                  <a:pt x="3020677" y="11765428"/>
                  <a:pt x="3022599" y="11756750"/>
                </a:cubicBezTo>
                <a:close/>
                <a:moveTo>
                  <a:pt x="7584321" y="1457291"/>
                </a:moveTo>
                <a:cubicBezTo>
                  <a:pt x="7582741" y="1436113"/>
                  <a:pt x="7572439" y="1403460"/>
                  <a:pt x="7558292" y="1396733"/>
                </a:cubicBezTo>
                <a:cubicBezTo>
                  <a:pt x="7568175" y="1416341"/>
                  <a:pt x="7564107" y="1441691"/>
                  <a:pt x="7584321" y="1457291"/>
                </a:cubicBezTo>
                <a:close/>
                <a:moveTo>
                  <a:pt x="7472299" y="1738807"/>
                </a:moveTo>
                <a:cubicBezTo>
                  <a:pt x="7469109" y="1733111"/>
                  <a:pt x="7469870" y="1712015"/>
                  <a:pt x="7456187" y="1719305"/>
                </a:cubicBezTo>
                <a:cubicBezTo>
                  <a:pt x="7463792" y="1723618"/>
                  <a:pt x="7460559" y="1746003"/>
                  <a:pt x="7472299" y="1738807"/>
                </a:cubicBezTo>
                <a:close/>
                <a:moveTo>
                  <a:pt x="7481278" y="1718485"/>
                </a:moveTo>
                <a:cubicBezTo>
                  <a:pt x="7494979" y="1695009"/>
                  <a:pt x="7471772" y="1686184"/>
                  <a:pt x="7465784" y="1670678"/>
                </a:cubicBezTo>
                <a:cubicBezTo>
                  <a:pt x="7464885" y="1688857"/>
                  <a:pt x="7467828" y="1705874"/>
                  <a:pt x="7481278" y="1718485"/>
                </a:cubicBezTo>
                <a:close/>
                <a:moveTo>
                  <a:pt x="3030223" y="11828242"/>
                </a:moveTo>
                <a:cubicBezTo>
                  <a:pt x="2963146" y="11837191"/>
                  <a:pt x="2875703" y="11786170"/>
                  <a:pt x="2892950" y="11718997"/>
                </a:cubicBezTo>
                <a:cubicBezTo>
                  <a:pt x="2901613" y="11684238"/>
                  <a:pt x="2932810" y="11658006"/>
                  <a:pt x="2963142" y="11638061"/>
                </a:cubicBezTo>
                <a:cubicBezTo>
                  <a:pt x="2978104" y="11651818"/>
                  <a:pt x="2989052" y="11647604"/>
                  <a:pt x="3011953" y="11659628"/>
                </a:cubicBezTo>
                <a:cubicBezTo>
                  <a:pt x="3041235" y="11705913"/>
                  <a:pt x="3059664" y="11770269"/>
                  <a:pt x="3030223" y="11828242"/>
                </a:cubicBezTo>
                <a:close/>
                <a:moveTo>
                  <a:pt x="7435002" y="1869498"/>
                </a:moveTo>
                <a:cubicBezTo>
                  <a:pt x="7427429" y="1857578"/>
                  <a:pt x="7427493" y="1842366"/>
                  <a:pt x="7414930" y="1832052"/>
                </a:cubicBezTo>
                <a:cubicBezTo>
                  <a:pt x="7414201" y="1845542"/>
                  <a:pt x="7418749" y="1871842"/>
                  <a:pt x="7435002" y="1869498"/>
                </a:cubicBezTo>
                <a:close/>
                <a:moveTo>
                  <a:pt x="7456130" y="1821680"/>
                </a:moveTo>
                <a:cubicBezTo>
                  <a:pt x="7463511" y="1796364"/>
                  <a:pt x="7447537" y="1779781"/>
                  <a:pt x="7433284" y="1762529"/>
                </a:cubicBezTo>
                <a:cubicBezTo>
                  <a:pt x="7434910" y="1784680"/>
                  <a:pt x="7442452" y="1804205"/>
                  <a:pt x="7456130" y="1821680"/>
                </a:cubicBezTo>
                <a:close/>
                <a:moveTo>
                  <a:pt x="7585071" y="1539542"/>
                </a:moveTo>
                <a:cubicBezTo>
                  <a:pt x="7591508" y="1531432"/>
                  <a:pt x="7580903" y="1529603"/>
                  <a:pt x="7579480" y="1524212"/>
                </a:cubicBezTo>
                <a:cubicBezTo>
                  <a:pt x="7575339" y="1531432"/>
                  <a:pt x="7577335" y="1536600"/>
                  <a:pt x="7585071" y="1539542"/>
                </a:cubicBezTo>
                <a:close/>
                <a:moveTo>
                  <a:pt x="3119034" y="11653974"/>
                </a:moveTo>
                <a:cubicBezTo>
                  <a:pt x="3123567" y="11638313"/>
                  <a:pt x="3118535" y="11627018"/>
                  <a:pt x="3110976" y="11616041"/>
                </a:cubicBezTo>
                <a:cubicBezTo>
                  <a:pt x="3104892" y="11631971"/>
                  <a:pt x="3104566" y="11645671"/>
                  <a:pt x="3119034" y="11653974"/>
                </a:cubicBezTo>
                <a:close/>
                <a:moveTo>
                  <a:pt x="7418877" y="1924289"/>
                </a:moveTo>
                <a:cubicBezTo>
                  <a:pt x="7429089" y="1901177"/>
                  <a:pt x="7410428" y="1889598"/>
                  <a:pt x="7409735" y="1870717"/>
                </a:cubicBezTo>
                <a:cubicBezTo>
                  <a:pt x="7423334" y="1865771"/>
                  <a:pt x="7411402" y="1835732"/>
                  <a:pt x="7398423" y="1841429"/>
                </a:cubicBezTo>
                <a:cubicBezTo>
                  <a:pt x="7404817" y="1861399"/>
                  <a:pt x="7400129" y="1886000"/>
                  <a:pt x="7411512" y="1904365"/>
                </a:cubicBezTo>
                <a:cubicBezTo>
                  <a:pt x="7405167" y="1914421"/>
                  <a:pt x="7407606" y="1920738"/>
                  <a:pt x="7418877" y="1924289"/>
                </a:cubicBezTo>
                <a:close/>
                <a:moveTo>
                  <a:pt x="2877601" y="12204652"/>
                </a:moveTo>
                <a:cubicBezTo>
                  <a:pt x="2856300" y="12193750"/>
                  <a:pt x="2835985" y="12170389"/>
                  <a:pt x="2810591" y="12156445"/>
                </a:cubicBezTo>
                <a:cubicBezTo>
                  <a:pt x="2798102" y="12149536"/>
                  <a:pt x="2777001" y="12131862"/>
                  <a:pt x="2761907" y="12142849"/>
                </a:cubicBezTo>
                <a:cubicBezTo>
                  <a:pt x="2789975" y="12158500"/>
                  <a:pt x="2840721" y="12185008"/>
                  <a:pt x="2869511" y="12210439"/>
                </a:cubicBezTo>
                <a:cubicBezTo>
                  <a:pt x="2872976" y="12211017"/>
                  <a:pt x="2876229" y="12209253"/>
                  <a:pt x="2877601" y="12204652"/>
                </a:cubicBezTo>
                <a:close/>
                <a:moveTo>
                  <a:pt x="7616132" y="1487539"/>
                </a:moveTo>
                <a:cubicBezTo>
                  <a:pt x="7594537" y="1492286"/>
                  <a:pt x="7616132" y="1487539"/>
                  <a:pt x="7616132" y="1487539"/>
                </a:cubicBezTo>
                <a:close/>
                <a:moveTo>
                  <a:pt x="7436793" y="1911725"/>
                </a:moveTo>
                <a:cubicBezTo>
                  <a:pt x="7438057" y="1901329"/>
                  <a:pt x="7427555" y="1880971"/>
                  <a:pt x="7420491" y="1884042"/>
                </a:cubicBezTo>
                <a:cubicBezTo>
                  <a:pt x="7429427" y="1891801"/>
                  <a:pt x="7418276" y="1907353"/>
                  <a:pt x="7436793" y="1911725"/>
                </a:cubicBezTo>
                <a:close/>
                <a:moveTo>
                  <a:pt x="7606170" y="1528384"/>
                </a:moveTo>
                <a:cubicBezTo>
                  <a:pt x="7610487" y="1520766"/>
                  <a:pt x="7611184" y="1514883"/>
                  <a:pt x="7605568" y="1511449"/>
                </a:cubicBezTo>
                <a:cubicBezTo>
                  <a:pt x="7597709" y="1514168"/>
                  <a:pt x="7594723" y="1525232"/>
                  <a:pt x="7606170" y="1528384"/>
                </a:cubicBezTo>
                <a:close/>
                <a:moveTo>
                  <a:pt x="2899799" y="12200336"/>
                </a:moveTo>
                <a:cubicBezTo>
                  <a:pt x="2871338" y="12172271"/>
                  <a:pt x="2828777" y="12116775"/>
                  <a:pt x="2780416" y="12126503"/>
                </a:cubicBezTo>
                <a:cubicBezTo>
                  <a:pt x="2831193" y="12145278"/>
                  <a:pt x="2860968" y="12188765"/>
                  <a:pt x="2899799" y="12200336"/>
                </a:cubicBezTo>
                <a:close/>
                <a:moveTo>
                  <a:pt x="3154158" y="11640372"/>
                </a:moveTo>
                <a:cubicBezTo>
                  <a:pt x="3157948" y="11629634"/>
                  <a:pt x="3155228" y="11621748"/>
                  <a:pt x="3145198" y="11616362"/>
                </a:cubicBezTo>
                <a:cubicBezTo>
                  <a:pt x="3140833" y="11627323"/>
                  <a:pt x="3144129" y="11634986"/>
                  <a:pt x="3154158" y="11640372"/>
                </a:cubicBezTo>
                <a:close/>
                <a:moveTo>
                  <a:pt x="7603545" y="1571994"/>
                </a:moveTo>
                <a:cubicBezTo>
                  <a:pt x="7593285" y="1565079"/>
                  <a:pt x="7586690" y="1557403"/>
                  <a:pt x="7580669" y="1549504"/>
                </a:cubicBezTo>
                <a:cubicBezTo>
                  <a:pt x="7568585" y="1561787"/>
                  <a:pt x="7591622" y="1575300"/>
                  <a:pt x="7580052" y="1577808"/>
                </a:cubicBezTo>
                <a:cubicBezTo>
                  <a:pt x="7567059" y="1574925"/>
                  <a:pt x="7565500" y="1566615"/>
                  <a:pt x="7559173" y="1560486"/>
                </a:cubicBezTo>
                <a:cubicBezTo>
                  <a:pt x="7550669" y="1574351"/>
                  <a:pt x="7568742" y="1577573"/>
                  <a:pt x="7562358" y="1590946"/>
                </a:cubicBezTo>
                <a:cubicBezTo>
                  <a:pt x="7554492" y="1589376"/>
                  <a:pt x="7542190" y="1576320"/>
                  <a:pt x="7536680" y="1583411"/>
                </a:cubicBezTo>
                <a:cubicBezTo>
                  <a:pt x="7538070" y="1596408"/>
                  <a:pt x="7548819" y="1605444"/>
                  <a:pt x="7545220" y="1620047"/>
                </a:cubicBezTo>
                <a:cubicBezTo>
                  <a:pt x="7528928" y="1625708"/>
                  <a:pt x="7527634" y="1589892"/>
                  <a:pt x="7510592" y="1596174"/>
                </a:cubicBezTo>
                <a:cubicBezTo>
                  <a:pt x="7513750" y="1609476"/>
                  <a:pt x="7527963" y="1630044"/>
                  <a:pt x="7516139" y="1639585"/>
                </a:cubicBezTo>
                <a:cubicBezTo>
                  <a:pt x="7506108" y="1637534"/>
                  <a:pt x="7504795" y="1617903"/>
                  <a:pt x="7493852" y="1625450"/>
                </a:cubicBezTo>
                <a:cubicBezTo>
                  <a:pt x="7496612" y="1638577"/>
                  <a:pt x="7503389" y="1650144"/>
                  <a:pt x="7500410" y="1665498"/>
                </a:cubicBezTo>
                <a:cubicBezTo>
                  <a:pt x="7487019" y="1662439"/>
                  <a:pt x="7490625" y="1652125"/>
                  <a:pt x="7479531" y="1648176"/>
                </a:cubicBezTo>
                <a:cubicBezTo>
                  <a:pt x="7479160" y="1665158"/>
                  <a:pt x="7484927" y="1680089"/>
                  <a:pt x="7496610" y="1692395"/>
                </a:cubicBezTo>
                <a:cubicBezTo>
                  <a:pt x="7527005" y="1638671"/>
                  <a:pt x="7565829" y="1606768"/>
                  <a:pt x="7603545" y="1571994"/>
                </a:cubicBezTo>
                <a:close/>
                <a:moveTo>
                  <a:pt x="7632244" y="1507041"/>
                </a:moveTo>
                <a:lnTo>
                  <a:pt x="7618318" y="1500889"/>
                </a:lnTo>
                <a:cubicBezTo>
                  <a:pt x="7613075" y="1509526"/>
                  <a:pt x="7621606" y="1512819"/>
                  <a:pt x="7627666" y="1517402"/>
                </a:cubicBezTo>
                <a:close/>
                <a:moveTo>
                  <a:pt x="7621062" y="1559254"/>
                </a:moveTo>
                <a:cubicBezTo>
                  <a:pt x="7607007" y="1554473"/>
                  <a:pt x="7613788" y="1541276"/>
                  <a:pt x="7598187" y="1536764"/>
                </a:cubicBezTo>
                <a:cubicBezTo>
                  <a:pt x="7596708" y="1550875"/>
                  <a:pt x="7601144" y="1562360"/>
                  <a:pt x="7611893" y="1571397"/>
                </a:cubicBezTo>
                <a:cubicBezTo>
                  <a:pt x="7614625" y="1567365"/>
                  <a:pt x="7619485" y="1567130"/>
                  <a:pt x="7621062" y="1559254"/>
                </a:cubicBezTo>
                <a:close/>
                <a:moveTo>
                  <a:pt x="7466020" y="1928449"/>
                </a:moveTo>
                <a:cubicBezTo>
                  <a:pt x="7466022" y="1874630"/>
                  <a:pt x="7453972" y="1825489"/>
                  <a:pt x="7414372" y="1787036"/>
                </a:cubicBezTo>
                <a:cubicBezTo>
                  <a:pt x="7410202" y="1830915"/>
                  <a:pt x="7455213" y="1856043"/>
                  <a:pt x="7459873" y="1897157"/>
                </a:cubicBezTo>
                <a:cubicBezTo>
                  <a:pt x="7447338" y="1904001"/>
                  <a:pt x="7456908" y="1921089"/>
                  <a:pt x="7466020" y="1928449"/>
                </a:cubicBezTo>
                <a:close/>
                <a:moveTo>
                  <a:pt x="3161994" y="11677728"/>
                </a:moveTo>
                <a:cubicBezTo>
                  <a:pt x="3108724" y="11811254"/>
                  <a:pt x="3015371" y="11558045"/>
                  <a:pt x="3120128" y="11561842"/>
                </a:cubicBezTo>
                <a:cubicBezTo>
                  <a:pt x="3169469" y="11563593"/>
                  <a:pt x="3180515" y="11631489"/>
                  <a:pt x="3161994" y="11677728"/>
                </a:cubicBezTo>
                <a:close/>
                <a:moveTo>
                  <a:pt x="7666680" y="1493680"/>
                </a:moveTo>
                <a:lnTo>
                  <a:pt x="7656335" y="1489110"/>
                </a:lnTo>
                <a:lnTo>
                  <a:pt x="7653342" y="1495884"/>
                </a:lnTo>
                <a:cubicBezTo>
                  <a:pt x="7657543" y="1498216"/>
                  <a:pt x="7655782" y="1502201"/>
                  <a:pt x="7662102" y="1504041"/>
                </a:cubicBezTo>
                <a:close/>
                <a:moveTo>
                  <a:pt x="2912186" y="12256405"/>
                </a:moveTo>
                <a:cubicBezTo>
                  <a:pt x="2856336" y="12221088"/>
                  <a:pt x="2822605" y="12183254"/>
                  <a:pt x="2756135" y="12165268"/>
                </a:cubicBezTo>
                <a:cubicBezTo>
                  <a:pt x="2754409" y="12184793"/>
                  <a:pt x="2783605" y="12201236"/>
                  <a:pt x="2803278" y="12213019"/>
                </a:cubicBezTo>
                <a:cubicBezTo>
                  <a:pt x="2832935" y="12230966"/>
                  <a:pt x="2870850" y="12244087"/>
                  <a:pt x="2900045" y="12260530"/>
                </a:cubicBezTo>
                <a:cubicBezTo>
                  <a:pt x="2902919" y="12255465"/>
                  <a:pt x="2909144" y="12260508"/>
                  <a:pt x="2912186" y="12256405"/>
                </a:cubicBezTo>
                <a:close/>
                <a:moveTo>
                  <a:pt x="7645741" y="1549679"/>
                </a:moveTo>
                <a:cubicBezTo>
                  <a:pt x="7635351" y="1544135"/>
                  <a:pt x="7633792" y="1535826"/>
                  <a:pt x="7626271" y="1529169"/>
                </a:cubicBezTo>
                <a:cubicBezTo>
                  <a:pt x="7613201" y="1532920"/>
                  <a:pt x="7633586" y="1572885"/>
                  <a:pt x="7645741" y="1549679"/>
                </a:cubicBezTo>
                <a:close/>
                <a:moveTo>
                  <a:pt x="7672078" y="1540523"/>
                </a:moveTo>
                <a:cubicBezTo>
                  <a:pt x="7676269" y="1529828"/>
                  <a:pt x="7656192" y="1509883"/>
                  <a:pt x="7642001" y="1503256"/>
                </a:cubicBezTo>
                <a:cubicBezTo>
                  <a:pt x="7637613" y="1521797"/>
                  <a:pt x="7648721" y="1534326"/>
                  <a:pt x="7658682" y="1547300"/>
                </a:cubicBezTo>
                <a:cubicBezTo>
                  <a:pt x="7666588" y="1546626"/>
                  <a:pt x="7670681" y="1544088"/>
                  <a:pt x="7672078" y="1540523"/>
                </a:cubicBezTo>
                <a:close/>
                <a:moveTo>
                  <a:pt x="7592762" y="1721742"/>
                </a:moveTo>
                <a:cubicBezTo>
                  <a:pt x="7591547" y="1727735"/>
                  <a:pt x="7586979" y="1726183"/>
                  <a:pt x="7585082" y="1730476"/>
                </a:cubicBezTo>
                <a:cubicBezTo>
                  <a:pt x="7558825" y="1717476"/>
                  <a:pt x="7542668" y="1710803"/>
                  <a:pt x="7524521" y="1699987"/>
                </a:cubicBezTo>
                <a:cubicBezTo>
                  <a:pt x="7535431" y="1679618"/>
                  <a:pt x="7586111" y="1707608"/>
                  <a:pt x="7592762" y="1721742"/>
                </a:cubicBezTo>
                <a:close/>
                <a:moveTo>
                  <a:pt x="7480268" y="2053338"/>
                </a:moveTo>
                <a:cubicBezTo>
                  <a:pt x="7461763" y="2028492"/>
                  <a:pt x="7458930" y="1997234"/>
                  <a:pt x="7438128" y="1973278"/>
                </a:cubicBezTo>
                <a:cubicBezTo>
                  <a:pt x="7438858" y="1959789"/>
                  <a:pt x="7428771" y="1923422"/>
                  <a:pt x="7419641" y="1932247"/>
                </a:cubicBezTo>
                <a:cubicBezTo>
                  <a:pt x="7420245" y="1978237"/>
                  <a:pt x="7451665" y="2012599"/>
                  <a:pt x="7473504" y="2050349"/>
                </a:cubicBezTo>
                <a:cubicBezTo>
                  <a:pt x="7471920" y="2053935"/>
                  <a:pt x="7477536" y="2057370"/>
                  <a:pt x="7480268" y="2053338"/>
                </a:cubicBezTo>
                <a:close/>
                <a:moveTo>
                  <a:pt x="7504977" y="2007102"/>
                </a:moveTo>
                <a:cubicBezTo>
                  <a:pt x="7484489" y="1985666"/>
                  <a:pt x="7481793" y="1957327"/>
                  <a:pt x="7468192" y="1933219"/>
                </a:cubicBezTo>
                <a:cubicBezTo>
                  <a:pt x="7466667" y="1946358"/>
                  <a:pt x="7461717" y="1944646"/>
                  <a:pt x="7461209" y="1958711"/>
                </a:cubicBezTo>
                <a:cubicBezTo>
                  <a:pt x="7471078" y="1969739"/>
                  <a:pt x="7490375" y="2019701"/>
                  <a:pt x="7504977" y="2007102"/>
                </a:cubicBezTo>
                <a:close/>
                <a:moveTo>
                  <a:pt x="7586536" y="1857841"/>
                </a:moveTo>
                <a:cubicBezTo>
                  <a:pt x="7571602" y="1879909"/>
                  <a:pt x="7542241" y="1863176"/>
                  <a:pt x="7524661" y="1878436"/>
                </a:cubicBezTo>
                <a:cubicBezTo>
                  <a:pt x="7512626" y="1876878"/>
                  <a:pt x="7521781" y="1866824"/>
                  <a:pt x="7515600" y="1862684"/>
                </a:cubicBezTo>
                <a:cubicBezTo>
                  <a:pt x="7536581" y="1857856"/>
                  <a:pt x="7565300" y="1837650"/>
                  <a:pt x="7586536" y="1857841"/>
                </a:cubicBezTo>
                <a:close/>
                <a:moveTo>
                  <a:pt x="2973188" y="12306464"/>
                </a:moveTo>
                <a:cubicBezTo>
                  <a:pt x="2923321" y="12281585"/>
                  <a:pt x="2854173" y="12257335"/>
                  <a:pt x="2805303" y="12229108"/>
                </a:cubicBezTo>
                <a:cubicBezTo>
                  <a:pt x="2788471" y="12219993"/>
                  <a:pt x="2774749" y="12195865"/>
                  <a:pt x="2756440" y="12205438"/>
                </a:cubicBezTo>
                <a:cubicBezTo>
                  <a:pt x="2797406" y="12254082"/>
                  <a:pt x="2909585" y="12309373"/>
                  <a:pt x="2964974" y="12312671"/>
                </a:cubicBezTo>
                <a:cubicBezTo>
                  <a:pt x="2968856" y="12313372"/>
                  <a:pt x="2971568" y="12311902"/>
                  <a:pt x="2973188" y="12306464"/>
                </a:cubicBezTo>
                <a:close/>
                <a:moveTo>
                  <a:pt x="7693562" y="1644121"/>
                </a:moveTo>
                <a:cubicBezTo>
                  <a:pt x="7690420" y="1648032"/>
                  <a:pt x="7685333" y="1646747"/>
                  <a:pt x="7682229" y="1651638"/>
                </a:cubicBezTo>
                <a:cubicBezTo>
                  <a:pt x="7669539" y="1629170"/>
                  <a:pt x="7650731" y="1608816"/>
                  <a:pt x="7652921" y="1580397"/>
                </a:cubicBezTo>
                <a:cubicBezTo>
                  <a:pt x="7677592" y="1597079"/>
                  <a:pt x="7679765" y="1623090"/>
                  <a:pt x="7693562" y="1644121"/>
                </a:cubicBezTo>
                <a:close/>
                <a:moveTo>
                  <a:pt x="7503143" y="2075828"/>
                </a:moveTo>
                <a:cubicBezTo>
                  <a:pt x="7509971" y="2063604"/>
                  <a:pt x="7509338" y="2054275"/>
                  <a:pt x="7498772" y="2049130"/>
                </a:cubicBezTo>
                <a:cubicBezTo>
                  <a:pt x="7491944" y="2061354"/>
                  <a:pt x="7496197" y="2068949"/>
                  <a:pt x="7503143" y="2075828"/>
                </a:cubicBezTo>
                <a:close/>
                <a:moveTo>
                  <a:pt x="7754993" y="1524128"/>
                </a:moveTo>
                <a:cubicBezTo>
                  <a:pt x="7742040" y="1517928"/>
                  <a:pt x="7744185" y="1505540"/>
                  <a:pt x="7728759" y="1500630"/>
                </a:cubicBezTo>
                <a:cubicBezTo>
                  <a:pt x="7722459" y="1511658"/>
                  <a:pt x="7744649" y="1519557"/>
                  <a:pt x="7730124" y="1525523"/>
                </a:cubicBezTo>
                <a:cubicBezTo>
                  <a:pt x="7714959" y="1517870"/>
                  <a:pt x="7711559" y="1491125"/>
                  <a:pt x="7694732" y="1493692"/>
                </a:cubicBezTo>
                <a:cubicBezTo>
                  <a:pt x="7699696" y="1503982"/>
                  <a:pt x="7707928" y="1513334"/>
                  <a:pt x="7704857" y="1526742"/>
                </a:cubicBezTo>
                <a:cubicBezTo>
                  <a:pt x="7691115" y="1524480"/>
                  <a:pt x="7690285" y="1502681"/>
                  <a:pt x="7675232" y="1509842"/>
                </a:cubicBezTo>
                <a:cubicBezTo>
                  <a:pt x="7681122" y="1519113"/>
                  <a:pt x="7680875" y="1530434"/>
                  <a:pt x="7691931" y="1537701"/>
                </a:cubicBezTo>
                <a:cubicBezTo>
                  <a:pt x="7711621" y="1529731"/>
                  <a:pt x="7737743" y="1538415"/>
                  <a:pt x="7754993" y="1524128"/>
                </a:cubicBezTo>
                <a:close/>
                <a:moveTo>
                  <a:pt x="7529218" y="2054486"/>
                </a:moveTo>
                <a:cubicBezTo>
                  <a:pt x="7527176" y="2048345"/>
                  <a:pt x="7523124" y="2028456"/>
                  <a:pt x="7513106" y="2034984"/>
                </a:cubicBezTo>
                <a:cubicBezTo>
                  <a:pt x="7520490" y="2038722"/>
                  <a:pt x="7517080" y="2061507"/>
                  <a:pt x="7529218" y="2054486"/>
                </a:cubicBezTo>
                <a:close/>
                <a:moveTo>
                  <a:pt x="7786848" y="1526296"/>
                </a:moveTo>
                <a:cubicBezTo>
                  <a:pt x="7776490" y="1513146"/>
                  <a:pt x="7772843" y="1497723"/>
                  <a:pt x="7749857" y="1489472"/>
                </a:cubicBezTo>
                <a:cubicBezTo>
                  <a:pt x="7748959" y="1507650"/>
                  <a:pt x="7761659" y="1520881"/>
                  <a:pt x="7775285" y="1533094"/>
                </a:cubicBezTo>
                <a:cubicBezTo>
                  <a:pt x="7777971" y="1528089"/>
                  <a:pt x="7785094" y="1534570"/>
                  <a:pt x="7786848" y="1526296"/>
                </a:cubicBezTo>
                <a:close/>
                <a:moveTo>
                  <a:pt x="7543537" y="2085579"/>
                </a:moveTo>
                <a:cubicBezTo>
                  <a:pt x="7538892" y="2082098"/>
                  <a:pt x="7535728" y="2064506"/>
                  <a:pt x="7529819" y="2071421"/>
                </a:cubicBezTo>
                <a:cubicBezTo>
                  <a:pt x="7535963" y="2073659"/>
                  <a:pt x="7533213" y="2093877"/>
                  <a:pt x="7543537" y="2085579"/>
                </a:cubicBezTo>
                <a:close/>
                <a:moveTo>
                  <a:pt x="3201939" y="11922543"/>
                </a:moveTo>
                <a:cubicBezTo>
                  <a:pt x="3206626" y="11912641"/>
                  <a:pt x="3209756" y="11902797"/>
                  <a:pt x="3210581" y="11893393"/>
                </a:cubicBezTo>
                <a:cubicBezTo>
                  <a:pt x="3214003" y="11850113"/>
                  <a:pt x="3205678" y="11784965"/>
                  <a:pt x="3204204" y="11720463"/>
                </a:cubicBezTo>
                <a:cubicBezTo>
                  <a:pt x="3202959" y="11660827"/>
                  <a:pt x="3199808" y="11597966"/>
                  <a:pt x="3186741" y="11552165"/>
                </a:cubicBezTo>
                <a:cubicBezTo>
                  <a:pt x="3158034" y="11455617"/>
                  <a:pt x="3076470" y="11333331"/>
                  <a:pt x="2978434" y="11275243"/>
                </a:cubicBezTo>
                <a:cubicBezTo>
                  <a:pt x="2908668" y="11233934"/>
                  <a:pt x="2868498" y="11237629"/>
                  <a:pt x="2817503" y="11243210"/>
                </a:cubicBezTo>
                <a:cubicBezTo>
                  <a:pt x="2792093" y="11245802"/>
                  <a:pt x="2765437" y="11242600"/>
                  <a:pt x="2742331" y="11248592"/>
                </a:cubicBezTo>
                <a:cubicBezTo>
                  <a:pt x="2659761" y="11270719"/>
                  <a:pt x="2589899" y="11335152"/>
                  <a:pt x="2548708" y="11445607"/>
                </a:cubicBezTo>
                <a:cubicBezTo>
                  <a:pt x="2512970" y="11539413"/>
                  <a:pt x="2526882" y="11615605"/>
                  <a:pt x="2548318" y="11698459"/>
                </a:cubicBezTo>
                <a:cubicBezTo>
                  <a:pt x="2562502" y="11751423"/>
                  <a:pt x="2576119" y="11808902"/>
                  <a:pt x="2601382" y="11852944"/>
                </a:cubicBezTo>
                <a:cubicBezTo>
                  <a:pt x="2635332" y="11911782"/>
                  <a:pt x="2684194" y="11981021"/>
                  <a:pt x="2762200" y="12006911"/>
                </a:cubicBezTo>
                <a:cubicBezTo>
                  <a:pt x="2810706" y="11964969"/>
                  <a:pt x="2829472" y="11870811"/>
                  <a:pt x="2893493" y="11885280"/>
                </a:cubicBezTo>
                <a:cubicBezTo>
                  <a:pt x="2930499" y="11893054"/>
                  <a:pt x="2942359" y="11929743"/>
                  <a:pt x="2978512" y="11956677"/>
                </a:cubicBezTo>
                <a:cubicBezTo>
                  <a:pt x="3029798" y="11994586"/>
                  <a:pt x="3081624" y="12010813"/>
                  <a:pt x="3137963" y="12002828"/>
                </a:cubicBezTo>
                <a:cubicBezTo>
                  <a:pt x="3159808" y="11982461"/>
                  <a:pt x="3187878" y="11952246"/>
                  <a:pt x="3201939" y="11922543"/>
                </a:cubicBezTo>
                <a:close/>
                <a:moveTo>
                  <a:pt x="7813903" y="1538250"/>
                </a:moveTo>
                <a:cubicBezTo>
                  <a:pt x="7817724" y="1524221"/>
                  <a:pt x="7801567" y="1503747"/>
                  <a:pt x="7787257" y="1505997"/>
                </a:cubicBezTo>
                <a:cubicBezTo>
                  <a:pt x="7796904" y="1516451"/>
                  <a:pt x="7796795" y="1530691"/>
                  <a:pt x="7813903" y="1538250"/>
                </a:cubicBezTo>
                <a:close/>
                <a:moveTo>
                  <a:pt x="3209673" y="11961131"/>
                </a:moveTo>
                <a:cubicBezTo>
                  <a:pt x="3181482" y="12020628"/>
                  <a:pt x="3128742" y="12067847"/>
                  <a:pt x="3045730" y="12034980"/>
                </a:cubicBezTo>
                <a:cubicBezTo>
                  <a:pt x="2982575" y="12009935"/>
                  <a:pt x="2947861" y="11943134"/>
                  <a:pt x="2892869" y="11909306"/>
                </a:cubicBezTo>
                <a:cubicBezTo>
                  <a:pt x="2834423" y="11926368"/>
                  <a:pt x="2826172" y="12045183"/>
                  <a:pt x="2751455" y="12031230"/>
                </a:cubicBezTo>
                <a:cubicBezTo>
                  <a:pt x="2658706" y="11990250"/>
                  <a:pt x="2602966" y="11903199"/>
                  <a:pt x="2568682" y="11828964"/>
                </a:cubicBezTo>
                <a:cubicBezTo>
                  <a:pt x="2535064" y="11756454"/>
                  <a:pt x="2502458" y="11626734"/>
                  <a:pt x="2505550" y="11543283"/>
                </a:cubicBezTo>
                <a:cubicBezTo>
                  <a:pt x="2506630" y="11499921"/>
                  <a:pt x="2527702" y="11438232"/>
                  <a:pt x="2549675" y="11387425"/>
                </a:cubicBezTo>
                <a:cubicBezTo>
                  <a:pt x="2585388" y="11305521"/>
                  <a:pt x="2625869" y="11275281"/>
                  <a:pt x="2694330" y="11247397"/>
                </a:cubicBezTo>
                <a:cubicBezTo>
                  <a:pt x="2777676" y="11212747"/>
                  <a:pt x="2842985" y="11175846"/>
                  <a:pt x="2956538" y="11236502"/>
                </a:cubicBezTo>
                <a:cubicBezTo>
                  <a:pt x="3059076" y="11290861"/>
                  <a:pt x="3165014" y="11425822"/>
                  <a:pt x="3200330" y="11509566"/>
                </a:cubicBezTo>
                <a:cubicBezTo>
                  <a:pt x="3223356" y="11564055"/>
                  <a:pt x="3228158" y="11637176"/>
                  <a:pt x="3233489" y="11709100"/>
                </a:cubicBezTo>
                <a:cubicBezTo>
                  <a:pt x="3239087" y="11782574"/>
                  <a:pt x="3248877" y="11878864"/>
                  <a:pt x="3209673" y="11961131"/>
                </a:cubicBezTo>
                <a:close/>
                <a:moveTo>
                  <a:pt x="7568584" y="2112839"/>
                </a:moveTo>
                <a:cubicBezTo>
                  <a:pt x="7573736" y="2102256"/>
                  <a:pt x="7559836" y="2084207"/>
                  <a:pt x="7555466" y="2086563"/>
                </a:cubicBezTo>
                <a:cubicBezTo>
                  <a:pt x="7560339" y="2094908"/>
                  <a:pt x="7555852" y="2107214"/>
                  <a:pt x="7568584" y="2112839"/>
                </a:cubicBezTo>
                <a:close/>
                <a:moveTo>
                  <a:pt x="3052644" y="12334071"/>
                </a:moveTo>
                <a:cubicBezTo>
                  <a:pt x="3050961" y="12335334"/>
                  <a:pt x="3048312" y="12336594"/>
                  <a:pt x="3045732" y="12342202"/>
                </a:cubicBezTo>
                <a:cubicBezTo>
                  <a:pt x="3018112" y="12349456"/>
                  <a:pt x="2978783" y="12339558"/>
                  <a:pt x="2939210" y="12335053"/>
                </a:cubicBezTo>
                <a:cubicBezTo>
                  <a:pt x="2866996" y="12327196"/>
                  <a:pt x="2772246" y="12321734"/>
                  <a:pt x="2710502" y="12248225"/>
                </a:cubicBezTo>
                <a:cubicBezTo>
                  <a:pt x="2694618" y="12229828"/>
                  <a:pt x="2691764" y="12218047"/>
                  <a:pt x="2688182" y="12191929"/>
                </a:cubicBezTo>
                <a:cubicBezTo>
                  <a:pt x="2652648" y="12179974"/>
                  <a:pt x="2591490" y="12138066"/>
                  <a:pt x="2562306" y="12130736"/>
                </a:cubicBezTo>
                <a:cubicBezTo>
                  <a:pt x="2542139" y="12125182"/>
                  <a:pt x="2519486" y="12132550"/>
                  <a:pt x="2497862" y="12128838"/>
                </a:cubicBezTo>
                <a:cubicBezTo>
                  <a:pt x="2428981" y="12117420"/>
                  <a:pt x="2355296" y="12071779"/>
                  <a:pt x="2279325" y="12032288"/>
                </a:cubicBezTo>
                <a:cubicBezTo>
                  <a:pt x="2180632" y="11980562"/>
                  <a:pt x="2088190" y="11921588"/>
                  <a:pt x="1995803" y="11873106"/>
                </a:cubicBezTo>
                <a:cubicBezTo>
                  <a:pt x="1947856" y="11847887"/>
                  <a:pt x="1896332" y="11831622"/>
                  <a:pt x="1857969" y="11795596"/>
                </a:cubicBezTo>
                <a:cubicBezTo>
                  <a:pt x="1854644" y="11712168"/>
                  <a:pt x="1956248" y="11755654"/>
                  <a:pt x="1986746" y="11778406"/>
                </a:cubicBezTo>
                <a:cubicBezTo>
                  <a:pt x="1991257" y="11781572"/>
                  <a:pt x="1992934" y="11786626"/>
                  <a:pt x="2000910" y="11790370"/>
                </a:cubicBezTo>
                <a:cubicBezTo>
                  <a:pt x="2072695" y="11819504"/>
                  <a:pt x="2164584" y="11839144"/>
                  <a:pt x="2253481" y="11868823"/>
                </a:cubicBezTo>
                <a:cubicBezTo>
                  <a:pt x="2338327" y="11896840"/>
                  <a:pt x="2432185" y="11922077"/>
                  <a:pt x="2510755" y="11969629"/>
                </a:cubicBezTo>
                <a:cubicBezTo>
                  <a:pt x="2539409" y="11986366"/>
                  <a:pt x="2557474" y="12012701"/>
                  <a:pt x="2585629" y="12031110"/>
                </a:cubicBezTo>
                <a:cubicBezTo>
                  <a:pt x="2608730" y="12046648"/>
                  <a:pt x="2632985" y="12050688"/>
                  <a:pt x="2656747" y="12060956"/>
                </a:cubicBezTo>
                <a:cubicBezTo>
                  <a:pt x="2680508" y="12071226"/>
                  <a:pt x="2701858" y="12088064"/>
                  <a:pt x="2721439" y="12092531"/>
                </a:cubicBezTo>
                <a:cubicBezTo>
                  <a:pt x="2746155" y="12098075"/>
                  <a:pt x="2775021" y="12086638"/>
                  <a:pt x="2788089" y="12090077"/>
                </a:cubicBezTo>
                <a:cubicBezTo>
                  <a:pt x="2816731" y="12097701"/>
                  <a:pt x="2875004" y="12135561"/>
                  <a:pt x="2893431" y="12151528"/>
                </a:cubicBezTo>
                <a:cubicBezTo>
                  <a:pt x="2914993" y="12170705"/>
                  <a:pt x="2924633" y="12200906"/>
                  <a:pt x="2942237" y="12225736"/>
                </a:cubicBezTo>
                <a:cubicBezTo>
                  <a:pt x="2970503" y="12265130"/>
                  <a:pt x="2993536" y="12291578"/>
                  <a:pt x="3051504" y="12319783"/>
                </a:cubicBezTo>
                <a:cubicBezTo>
                  <a:pt x="3055262" y="12320902"/>
                  <a:pt x="3054514" y="12323412"/>
                  <a:pt x="3053766" y="12325922"/>
                </a:cubicBezTo>
                <a:cubicBezTo>
                  <a:pt x="3055046" y="12331541"/>
                  <a:pt x="3054328" y="12332807"/>
                  <a:pt x="3052644" y="12334071"/>
                </a:cubicBezTo>
                <a:close/>
                <a:moveTo>
                  <a:pt x="7728714" y="1811240"/>
                </a:moveTo>
                <a:cubicBezTo>
                  <a:pt x="7725078" y="1808686"/>
                  <a:pt x="7723544" y="1801377"/>
                  <a:pt x="7718351" y="1806661"/>
                </a:cubicBezTo>
                <a:cubicBezTo>
                  <a:pt x="7722161" y="1808818"/>
                  <a:pt x="7723696" y="1816127"/>
                  <a:pt x="7728714" y="1811240"/>
                </a:cubicBezTo>
                <a:close/>
                <a:moveTo>
                  <a:pt x="7853096" y="1543184"/>
                </a:moveTo>
                <a:cubicBezTo>
                  <a:pt x="7841857" y="1532027"/>
                  <a:pt x="7830330" y="1506453"/>
                  <a:pt x="7815707" y="1506184"/>
                </a:cubicBezTo>
                <a:cubicBezTo>
                  <a:pt x="7825400" y="1517611"/>
                  <a:pt x="7833719" y="1553674"/>
                  <a:pt x="7853096" y="1543184"/>
                </a:cubicBezTo>
                <a:close/>
                <a:moveTo>
                  <a:pt x="7588656" y="2150285"/>
                </a:moveTo>
                <a:cubicBezTo>
                  <a:pt x="7576967" y="2133689"/>
                  <a:pt x="7555214" y="2122650"/>
                  <a:pt x="7538138" y="2107484"/>
                </a:cubicBezTo>
                <a:cubicBezTo>
                  <a:pt x="7525529" y="2096198"/>
                  <a:pt x="7517798" y="2068491"/>
                  <a:pt x="7502323" y="2087372"/>
                </a:cubicBezTo>
                <a:cubicBezTo>
                  <a:pt x="7520163" y="2110496"/>
                  <a:pt x="7552685" y="2143441"/>
                  <a:pt x="7588656" y="2150285"/>
                </a:cubicBezTo>
                <a:close/>
                <a:moveTo>
                  <a:pt x="7594642" y="2136736"/>
                </a:moveTo>
                <a:cubicBezTo>
                  <a:pt x="7594642" y="2136736"/>
                  <a:pt x="7570752" y="2142374"/>
                  <a:pt x="7594642" y="2136736"/>
                </a:cubicBezTo>
                <a:close/>
                <a:moveTo>
                  <a:pt x="7651491" y="2016249"/>
                </a:moveTo>
                <a:cubicBezTo>
                  <a:pt x="7643777" y="2030968"/>
                  <a:pt x="7631535" y="2044697"/>
                  <a:pt x="7623913" y="2049888"/>
                </a:cubicBezTo>
                <a:cubicBezTo>
                  <a:pt x="7605826" y="2033814"/>
                  <a:pt x="7643697" y="1996341"/>
                  <a:pt x="7651905" y="1976669"/>
                </a:cubicBezTo>
                <a:cubicBezTo>
                  <a:pt x="7662393" y="1985821"/>
                  <a:pt x="7659206" y="2001530"/>
                  <a:pt x="7651491" y="2016249"/>
                </a:cubicBezTo>
                <a:close/>
                <a:moveTo>
                  <a:pt x="7614332" y="2128767"/>
                </a:moveTo>
                <a:cubicBezTo>
                  <a:pt x="7609988" y="2119226"/>
                  <a:pt x="7602597" y="2111198"/>
                  <a:pt x="7597855" y="2101483"/>
                </a:cubicBezTo>
                <a:cubicBezTo>
                  <a:pt x="7605876" y="2089785"/>
                  <a:pt x="7599151" y="2083481"/>
                  <a:pt x="7586909" y="2079976"/>
                </a:cubicBezTo>
                <a:cubicBezTo>
                  <a:pt x="7588130" y="2097662"/>
                  <a:pt x="7597498" y="2127044"/>
                  <a:pt x="7614332" y="2128767"/>
                </a:cubicBezTo>
                <a:close/>
                <a:moveTo>
                  <a:pt x="7881735" y="1551552"/>
                </a:moveTo>
                <a:cubicBezTo>
                  <a:pt x="7874827" y="1541355"/>
                  <a:pt x="7864142" y="1517107"/>
                  <a:pt x="7846741" y="1519896"/>
                </a:cubicBezTo>
                <a:cubicBezTo>
                  <a:pt x="7863628" y="1526881"/>
                  <a:pt x="7860317" y="1555900"/>
                  <a:pt x="7881735" y="1551552"/>
                </a:cubicBezTo>
                <a:close/>
                <a:moveTo>
                  <a:pt x="7863795" y="1602903"/>
                </a:moveTo>
                <a:cubicBezTo>
                  <a:pt x="7859665" y="1620132"/>
                  <a:pt x="7840248" y="1639575"/>
                  <a:pt x="7831769" y="1654748"/>
                </a:cubicBezTo>
                <a:cubicBezTo>
                  <a:pt x="7814124" y="1633624"/>
                  <a:pt x="7845447" y="1601296"/>
                  <a:pt x="7861856" y="1586653"/>
                </a:cubicBezTo>
                <a:cubicBezTo>
                  <a:pt x="7864849" y="1591664"/>
                  <a:pt x="7865171" y="1597161"/>
                  <a:pt x="7863795" y="1602903"/>
                </a:cubicBezTo>
                <a:close/>
                <a:moveTo>
                  <a:pt x="7622873" y="2165403"/>
                </a:moveTo>
                <a:cubicBezTo>
                  <a:pt x="7616859" y="2161794"/>
                  <a:pt x="7596769" y="2140534"/>
                  <a:pt x="7590828" y="2155055"/>
                </a:cubicBezTo>
                <a:cubicBezTo>
                  <a:pt x="7600462" y="2156930"/>
                  <a:pt x="7615770" y="2171791"/>
                  <a:pt x="7622873" y="2165403"/>
                </a:cubicBezTo>
                <a:close/>
                <a:moveTo>
                  <a:pt x="7628859" y="2151855"/>
                </a:moveTo>
                <a:cubicBezTo>
                  <a:pt x="7622578" y="2146698"/>
                  <a:pt x="7615441" y="2131638"/>
                  <a:pt x="7608170" y="2142713"/>
                </a:cubicBezTo>
                <a:cubicBezTo>
                  <a:pt x="7614849" y="2148046"/>
                  <a:pt x="7621764" y="2162532"/>
                  <a:pt x="7628859" y="2151855"/>
                </a:cubicBezTo>
                <a:close/>
                <a:moveTo>
                  <a:pt x="7643384" y="2145889"/>
                </a:moveTo>
                <a:cubicBezTo>
                  <a:pt x="7646624" y="2127793"/>
                  <a:pt x="7631738" y="2101212"/>
                  <a:pt x="7614950" y="2100463"/>
                </a:cubicBezTo>
                <a:cubicBezTo>
                  <a:pt x="7625002" y="2115382"/>
                  <a:pt x="7626444" y="2133642"/>
                  <a:pt x="7643384" y="2145889"/>
                </a:cubicBezTo>
                <a:close/>
                <a:moveTo>
                  <a:pt x="7927895" y="1576233"/>
                </a:moveTo>
                <a:cubicBezTo>
                  <a:pt x="7913917" y="1564818"/>
                  <a:pt x="7907464" y="1535296"/>
                  <a:pt x="7884141" y="1536421"/>
                </a:cubicBezTo>
                <a:cubicBezTo>
                  <a:pt x="7902358" y="1546852"/>
                  <a:pt x="7903998" y="1577582"/>
                  <a:pt x="7927895" y="1576233"/>
                </a:cubicBezTo>
                <a:close/>
                <a:moveTo>
                  <a:pt x="3474275" y="11662632"/>
                </a:moveTo>
                <a:cubicBezTo>
                  <a:pt x="3478183" y="11652441"/>
                  <a:pt x="3478589" y="11638320"/>
                  <a:pt x="3485140" y="11628344"/>
                </a:cubicBezTo>
                <a:cubicBezTo>
                  <a:pt x="3465720" y="11625960"/>
                  <a:pt x="3446052" y="11659695"/>
                  <a:pt x="3442405" y="11673338"/>
                </a:cubicBezTo>
                <a:cubicBezTo>
                  <a:pt x="3462959" y="11679083"/>
                  <a:pt x="3470368" y="11672822"/>
                  <a:pt x="3474275" y="11662632"/>
                </a:cubicBezTo>
                <a:close/>
                <a:moveTo>
                  <a:pt x="3453764" y="11719829"/>
                </a:moveTo>
                <a:cubicBezTo>
                  <a:pt x="3450922" y="11713330"/>
                  <a:pt x="3450969" y="11689517"/>
                  <a:pt x="3436168" y="11698231"/>
                </a:cubicBezTo>
                <a:cubicBezTo>
                  <a:pt x="3438435" y="11704953"/>
                  <a:pt x="3442410" y="11727207"/>
                  <a:pt x="3453764" y="11719829"/>
                </a:cubicBezTo>
                <a:close/>
                <a:moveTo>
                  <a:pt x="7671614" y="2174556"/>
                </a:moveTo>
                <a:cubicBezTo>
                  <a:pt x="7655171" y="2168720"/>
                  <a:pt x="7638682" y="2161911"/>
                  <a:pt x="7626056" y="2166809"/>
                </a:cubicBezTo>
                <a:cubicBezTo>
                  <a:pt x="7634777" y="2178284"/>
                  <a:pt x="7663019" y="2186476"/>
                  <a:pt x="7671614" y="2174556"/>
                </a:cubicBezTo>
                <a:close/>
                <a:moveTo>
                  <a:pt x="7683367" y="2175939"/>
                </a:moveTo>
                <a:cubicBezTo>
                  <a:pt x="7690879" y="2149252"/>
                  <a:pt x="7669032" y="2107213"/>
                  <a:pt x="7646994" y="2110811"/>
                </a:cubicBezTo>
                <a:cubicBezTo>
                  <a:pt x="7667345" y="2129329"/>
                  <a:pt x="7658601" y="2158804"/>
                  <a:pt x="7683367" y="2175939"/>
                </a:cubicBezTo>
                <a:close/>
                <a:moveTo>
                  <a:pt x="3480630" y="11690228"/>
                </a:moveTo>
                <a:lnTo>
                  <a:pt x="3473079" y="11686891"/>
                </a:lnTo>
                <a:lnTo>
                  <a:pt x="3469554" y="11694868"/>
                </a:lnTo>
                <a:lnTo>
                  <a:pt x="3477106" y="11698205"/>
                </a:lnTo>
                <a:close/>
                <a:moveTo>
                  <a:pt x="3503752" y="11659449"/>
                </a:moveTo>
                <a:cubicBezTo>
                  <a:pt x="3507981" y="11649876"/>
                  <a:pt x="3501151" y="11628745"/>
                  <a:pt x="3491123" y="11635278"/>
                </a:cubicBezTo>
                <a:cubicBezTo>
                  <a:pt x="3494057" y="11643724"/>
                  <a:pt x="3494692" y="11653062"/>
                  <a:pt x="3503752" y="11659449"/>
                </a:cubicBezTo>
                <a:close/>
                <a:moveTo>
                  <a:pt x="7706620" y="2169544"/>
                </a:moveTo>
                <a:cubicBezTo>
                  <a:pt x="7714726" y="2155502"/>
                  <a:pt x="7703097" y="2148459"/>
                  <a:pt x="7695326" y="2140263"/>
                </a:cubicBezTo>
                <a:cubicBezTo>
                  <a:pt x="7692959" y="2152077"/>
                  <a:pt x="7696536" y="2162230"/>
                  <a:pt x="7706620" y="2169544"/>
                </a:cubicBezTo>
                <a:close/>
                <a:moveTo>
                  <a:pt x="3497989" y="11702664"/>
                </a:moveTo>
                <a:cubicBezTo>
                  <a:pt x="3499645" y="11688143"/>
                  <a:pt x="3495777" y="11676423"/>
                  <a:pt x="3487283" y="11665520"/>
                </a:cubicBezTo>
                <a:cubicBezTo>
                  <a:pt x="3478158" y="11682939"/>
                  <a:pt x="3482231" y="11695225"/>
                  <a:pt x="3497989" y="11702664"/>
                </a:cubicBezTo>
                <a:close/>
                <a:moveTo>
                  <a:pt x="3544443" y="11608308"/>
                </a:moveTo>
                <a:cubicBezTo>
                  <a:pt x="3536612" y="11607708"/>
                  <a:pt x="3523675" y="11593888"/>
                  <a:pt x="3519575" y="11602087"/>
                </a:cubicBezTo>
                <a:cubicBezTo>
                  <a:pt x="3520953" y="11606510"/>
                  <a:pt x="3541682" y="11624249"/>
                  <a:pt x="3544443" y="11608308"/>
                </a:cubicBezTo>
                <a:close/>
                <a:moveTo>
                  <a:pt x="7967671" y="1598095"/>
                </a:moveTo>
                <a:cubicBezTo>
                  <a:pt x="7953341" y="1587477"/>
                  <a:pt x="7947304" y="1558138"/>
                  <a:pt x="7927118" y="1559696"/>
                </a:cubicBezTo>
                <a:cubicBezTo>
                  <a:pt x="7939459" y="1569436"/>
                  <a:pt x="7949090" y="1608936"/>
                  <a:pt x="7967671" y="1598095"/>
                </a:cubicBezTo>
                <a:close/>
                <a:moveTo>
                  <a:pt x="3465425" y="11797915"/>
                </a:moveTo>
                <a:cubicBezTo>
                  <a:pt x="3469793" y="11791265"/>
                  <a:pt x="3463420" y="11788449"/>
                  <a:pt x="3462393" y="11783228"/>
                </a:cubicBezTo>
                <a:cubicBezTo>
                  <a:pt x="3455928" y="11778465"/>
                  <a:pt x="3453108" y="11784847"/>
                  <a:pt x="3447890" y="11785877"/>
                </a:cubicBezTo>
                <a:cubicBezTo>
                  <a:pt x="3434479" y="11769941"/>
                  <a:pt x="3446700" y="11727196"/>
                  <a:pt x="3424361" y="11724952"/>
                </a:cubicBezTo>
                <a:cubicBezTo>
                  <a:pt x="3431998" y="11742151"/>
                  <a:pt x="3435614" y="11760909"/>
                  <a:pt x="3430786" y="11782610"/>
                </a:cubicBezTo>
                <a:close/>
                <a:moveTo>
                  <a:pt x="7731710" y="2168722"/>
                </a:moveTo>
                <a:cubicBezTo>
                  <a:pt x="7737991" y="2144826"/>
                  <a:pt x="7731362" y="2115702"/>
                  <a:pt x="7707475" y="2112768"/>
                </a:cubicBezTo>
                <a:cubicBezTo>
                  <a:pt x="7709612" y="2133715"/>
                  <a:pt x="7713089" y="2153827"/>
                  <a:pt x="7731710" y="2168722"/>
                </a:cubicBezTo>
                <a:close/>
                <a:moveTo>
                  <a:pt x="7735481" y="2178485"/>
                </a:moveTo>
                <a:cubicBezTo>
                  <a:pt x="7729364" y="2164351"/>
                  <a:pt x="7698370" y="2176376"/>
                  <a:pt x="7700458" y="2183490"/>
                </a:cubicBezTo>
                <a:cubicBezTo>
                  <a:pt x="7710965" y="2179083"/>
                  <a:pt x="7728523" y="2192081"/>
                  <a:pt x="7735481" y="2178485"/>
                </a:cubicBezTo>
                <a:close/>
                <a:moveTo>
                  <a:pt x="7874985" y="1887710"/>
                </a:moveTo>
                <a:cubicBezTo>
                  <a:pt x="7848676" y="1876085"/>
                  <a:pt x="7823042" y="1866180"/>
                  <a:pt x="7799881" y="1862577"/>
                </a:cubicBezTo>
                <a:cubicBezTo>
                  <a:pt x="7816962" y="1881018"/>
                  <a:pt x="7844806" y="1880533"/>
                  <a:pt x="7868420" y="1892860"/>
                </a:cubicBezTo>
                <a:cubicBezTo>
                  <a:pt x="7871386" y="1893697"/>
                  <a:pt x="7873632" y="1891848"/>
                  <a:pt x="7874985" y="1887710"/>
                </a:cubicBezTo>
                <a:close/>
                <a:moveTo>
                  <a:pt x="3573354" y="11625849"/>
                </a:moveTo>
                <a:cubicBezTo>
                  <a:pt x="3568795" y="11624311"/>
                  <a:pt x="3562774" y="11620698"/>
                  <a:pt x="3560038" y="11624732"/>
                </a:cubicBezTo>
                <a:cubicBezTo>
                  <a:pt x="3562429" y="11625789"/>
                  <a:pt x="3564642" y="11627243"/>
                  <a:pt x="3562436" y="11630082"/>
                </a:cubicBezTo>
                <a:cubicBezTo>
                  <a:pt x="3567218" y="11632195"/>
                  <a:pt x="3571554" y="11633157"/>
                  <a:pt x="3573354" y="11625849"/>
                </a:cubicBezTo>
                <a:close/>
                <a:moveTo>
                  <a:pt x="7756771" y="2175509"/>
                </a:moveTo>
                <a:cubicBezTo>
                  <a:pt x="7748370" y="2170844"/>
                  <a:pt x="7741918" y="2170375"/>
                  <a:pt x="7738666" y="2179892"/>
                </a:cubicBezTo>
                <a:cubicBezTo>
                  <a:pt x="7747464" y="2184732"/>
                  <a:pt x="7754313" y="2185377"/>
                  <a:pt x="7756771" y="2175509"/>
                </a:cubicBezTo>
                <a:close/>
                <a:moveTo>
                  <a:pt x="3502723" y="11807662"/>
                </a:moveTo>
                <a:cubicBezTo>
                  <a:pt x="3507839" y="11798304"/>
                  <a:pt x="3503794" y="11785433"/>
                  <a:pt x="3496354" y="11779642"/>
                </a:cubicBezTo>
                <a:cubicBezTo>
                  <a:pt x="3488278" y="11790375"/>
                  <a:pt x="3497618" y="11794025"/>
                  <a:pt x="3489719" y="11804359"/>
                </a:cubicBezTo>
                <a:cubicBezTo>
                  <a:pt x="3485021" y="11799900"/>
                  <a:pt x="3482626" y="11794551"/>
                  <a:pt x="3477928" y="11790092"/>
                </a:cubicBezTo>
                <a:cubicBezTo>
                  <a:pt x="3475553" y="11797623"/>
                  <a:pt x="3469845" y="11796532"/>
                  <a:pt x="3467248" y="11803487"/>
                </a:cubicBezTo>
                <a:lnTo>
                  <a:pt x="3494338" y="11815457"/>
                </a:lnTo>
                <a:cubicBezTo>
                  <a:pt x="3498294" y="11813511"/>
                  <a:pt x="3501017" y="11810781"/>
                  <a:pt x="3502723" y="11807662"/>
                </a:cubicBezTo>
                <a:close/>
                <a:moveTo>
                  <a:pt x="7763344" y="2170317"/>
                </a:moveTo>
                <a:cubicBezTo>
                  <a:pt x="7769291" y="2160085"/>
                  <a:pt x="7755529" y="2144954"/>
                  <a:pt x="7749229" y="2155983"/>
                </a:cubicBezTo>
                <a:cubicBezTo>
                  <a:pt x="7755465" y="2160167"/>
                  <a:pt x="7754814" y="2167024"/>
                  <a:pt x="7763344" y="2170317"/>
                </a:cubicBezTo>
                <a:close/>
                <a:moveTo>
                  <a:pt x="7773908" y="2146407"/>
                </a:moveTo>
                <a:cubicBezTo>
                  <a:pt x="7769564" y="2136868"/>
                  <a:pt x="7760229" y="2128933"/>
                  <a:pt x="7767541" y="2114541"/>
                </a:cubicBezTo>
                <a:cubicBezTo>
                  <a:pt x="7755389" y="2112982"/>
                  <a:pt x="7744034" y="2111775"/>
                  <a:pt x="7736494" y="2121304"/>
                </a:cubicBezTo>
                <a:cubicBezTo>
                  <a:pt x="7740617" y="2130269"/>
                  <a:pt x="7769683" y="2155971"/>
                  <a:pt x="7773908" y="2146407"/>
                </a:cubicBezTo>
                <a:close/>
                <a:moveTo>
                  <a:pt x="7808992" y="2067299"/>
                </a:moveTo>
                <a:cubicBezTo>
                  <a:pt x="7807461" y="2075140"/>
                  <a:pt x="7802950" y="2075512"/>
                  <a:pt x="7799408" y="2079153"/>
                </a:cubicBezTo>
                <a:cubicBezTo>
                  <a:pt x="7789840" y="2052685"/>
                  <a:pt x="7766711" y="2016440"/>
                  <a:pt x="7781383" y="1989800"/>
                </a:cubicBezTo>
                <a:cubicBezTo>
                  <a:pt x="7800174" y="2008512"/>
                  <a:pt x="7792879" y="2043617"/>
                  <a:pt x="7808992" y="2067299"/>
                </a:cubicBezTo>
                <a:close/>
                <a:moveTo>
                  <a:pt x="3539962" y="11753149"/>
                </a:moveTo>
                <a:cubicBezTo>
                  <a:pt x="3533950" y="11704254"/>
                  <a:pt x="3541589" y="11647089"/>
                  <a:pt x="3506913" y="11610316"/>
                </a:cubicBezTo>
                <a:cubicBezTo>
                  <a:pt x="3507208" y="11662406"/>
                  <a:pt x="3522060" y="11708533"/>
                  <a:pt x="3539962" y="11753149"/>
                </a:cubicBezTo>
                <a:close/>
                <a:moveTo>
                  <a:pt x="7740126" y="2250584"/>
                </a:moveTo>
                <a:lnTo>
                  <a:pt x="7729786" y="2246015"/>
                </a:lnTo>
                <a:cubicBezTo>
                  <a:pt x="7720790" y="2253470"/>
                  <a:pt x="7741071" y="2262431"/>
                  <a:pt x="7740126" y="2250584"/>
                </a:cubicBezTo>
                <a:close/>
                <a:moveTo>
                  <a:pt x="3562685" y="11722193"/>
                </a:moveTo>
                <a:cubicBezTo>
                  <a:pt x="3569352" y="11689864"/>
                  <a:pt x="3563201" y="11662835"/>
                  <a:pt x="3549358" y="11638128"/>
                </a:cubicBezTo>
                <a:cubicBezTo>
                  <a:pt x="3549411" y="11668182"/>
                  <a:pt x="3546369" y="11698777"/>
                  <a:pt x="3562685" y="11722193"/>
                </a:cubicBezTo>
                <a:close/>
                <a:moveTo>
                  <a:pt x="8085135" y="1543973"/>
                </a:moveTo>
                <a:cubicBezTo>
                  <a:pt x="8071353" y="1540740"/>
                  <a:pt x="8062401" y="1549166"/>
                  <a:pt x="8051721" y="1553971"/>
                </a:cubicBezTo>
                <a:cubicBezTo>
                  <a:pt x="8067277" y="1561796"/>
                  <a:pt x="8078223" y="1558538"/>
                  <a:pt x="8085135" y="1543973"/>
                </a:cubicBezTo>
                <a:close/>
                <a:moveTo>
                  <a:pt x="8002200" y="1738922"/>
                </a:moveTo>
                <a:cubicBezTo>
                  <a:pt x="7992072" y="1748265"/>
                  <a:pt x="7980712" y="1754135"/>
                  <a:pt x="7968491" y="1757752"/>
                </a:cubicBezTo>
                <a:lnTo>
                  <a:pt x="7936720" y="1762077"/>
                </a:lnTo>
                <a:lnTo>
                  <a:pt x="7929594" y="1763047"/>
                </a:lnTo>
                <a:lnTo>
                  <a:pt x="7936935" y="1750281"/>
                </a:lnTo>
                <a:lnTo>
                  <a:pt x="7939602" y="1745646"/>
                </a:lnTo>
                <a:cubicBezTo>
                  <a:pt x="7956369" y="1733426"/>
                  <a:pt x="7989369" y="1735361"/>
                  <a:pt x="8002200" y="1738922"/>
                </a:cubicBezTo>
                <a:close/>
                <a:moveTo>
                  <a:pt x="7834392" y="2148365"/>
                </a:moveTo>
                <a:cubicBezTo>
                  <a:pt x="7838307" y="2138426"/>
                  <a:pt x="7838393" y="2129891"/>
                  <a:pt x="7836541" y="2122108"/>
                </a:cubicBezTo>
                <a:lnTo>
                  <a:pt x="7833614" y="2115390"/>
                </a:lnTo>
                <a:lnTo>
                  <a:pt x="7827068" y="2100359"/>
                </a:lnTo>
                <a:cubicBezTo>
                  <a:pt x="7807670" y="2097980"/>
                  <a:pt x="7794574" y="2113626"/>
                  <a:pt x="7774114" y="2109349"/>
                </a:cubicBezTo>
                <a:cubicBezTo>
                  <a:pt x="7777990" y="2129636"/>
                  <a:pt x="7778997" y="2151037"/>
                  <a:pt x="7798369" y="2165312"/>
                </a:cubicBezTo>
                <a:cubicBezTo>
                  <a:pt x="7821581" y="2149373"/>
                  <a:pt x="7785580" y="2125369"/>
                  <a:pt x="7806145" y="2111118"/>
                </a:cubicBezTo>
                <a:cubicBezTo>
                  <a:pt x="7811301" y="2117207"/>
                  <a:pt x="7812963" y="2126633"/>
                  <a:pt x="7816035" y="2134479"/>
                </a:cubicBezTo>
                <a:lnTo>
                  <a:pt x="7822598" y="2139444"/>
                </a:lnTo>
                <a:close/>
                <a:moveTo>
                  <a:pt x="7764318" y="2334607"/>
                </a:moveTo>
                <a:cubicBezTo>
                  <a:pt x="7768486" y="2319782"/>
                  <a:pt x="7762159" y="2309367"/>
                  <a:pt x="7756006" y="2298554"/>
                </a:cubicBezTo>
                <a:cubicBezTo>
                  <a:pt x="7749714" y="2313868"/>
                  <a:pt x="7760855" y="2323077"/>
                  <a:pt x="7764318" y="2334607"/>
                </a:cubicBezTo>
                <a:close/>
                <a:moveTo>
                  <a:pt x="7853891" y="2132215"/>
                </a:moveTo>
                <a:cubicBezTo>
                  <a:pt x="7858450" y="2123513"/>
                  <a:pt x="7856308" y="2117328"/>
                  <a:pt x="7852611" y="2111705"/>
                </a:cubicBezTo>
                <a:lnTo>
                  <a:pt x="7842658" y="2095646"/>
                </a:lnTo>
                <a:lnTo>
                  <a:pt x="7841991" y="2094570"/>
                </a:lnTo>
                <a:lnTo>
                  <a:pt x="7842256" y="2096523"/>
                </a:lnTo>
                <a:lnTo>
                  <a:pt x="7844713" y="2114645"/>
                </a:lnTo>
                <a:cubicBezTo>
                  <a:pt x="7847359" y="2120636"/>
                  <a:pt x="7851076" y="2126208"/>
                  <a:pt x="7853891" y="2132215"/>
                </a:cubicBezTo>
                <a:close/>
                <a:moveTo>
                  <a:pt x="8044220" y="1701454"/>
                </a:moveTo>
                <a:cubicBezTo>
                  <a:pt x="8053606" y="1685598"/>
                  <a:pt x="8037735" y="1679537"/>
                  <a:pt x="8039260" y="1666400"/>
                </a:cubicBezTo>
                <a:cubicBezTo>
                  <a:pt x="8002531" y="1655886"/>
                  <a:pt x="8014475" y="1611631"/>
                  <a:pt x="7982972" y="1608666"/>
                </a:cubicBezTo>
                <a:cubicBezTo>
                  <a:pt x="7989804" y="1625496"/>
                  <a:pt x="7999260" y="1641225"/>
                  <a:pt x="8009937" y="1656480"/>
                </a:cubicBezTo>
                <a:lnTo>
                  <a:pt x="8031093" y="1684233"/>
                </a:lnTo>
                <a:close/>
                <a:moveTo>
                  <a:pt x="8121742" y="1543957"/>
                </a:moveTo>
                <a:cubicBezTo>
                  <a:pt x="8119427" y="1531981"/>
                  <a:pt x="8089093" y="1532864"/>
                  <a:pt x="8096883" y="1545354"/>
                </a:cubicBezTo>
                <a:cubicBezTo>
                  <a:pt x="8102170" y="1537690"/>
                  <a:pt x="8118225" y="1556212"/>
                  <a:pt x="8121742" y="1543957"/>
                </a:cubicBezTo>
                <a:close/>
                <a:moveTo>
                  <a:pt x="7854494" y="2149151"/>
                </a:moveTo>
                <a:cubicBezTo>
                  <a:pt x="7839748" y="2154542"/>
                  <a:pt x="7821053" y="2150569"/>
                  <a:pt x="7810299" y="2166297"/>
                </a:cubicBezTo>
                <a:cubicBezTo>
                  <a:pt x="7828817" y="2170668"/>
                  <a:pt x="7843341" y="2164703"/>
                  <a:pt x="7854494" y="2149151"/>
                </a:cubicBezTo>
                <a:close/>
                <a:moveTo>
                  <a:pt x="8113173" y="1573028"/>
                </a:moveTo>
                <a:cubicBezTo>
                  <a:pt x="8096666" y="1578115"/>
                  <a:pt x="8097931" y="1567722"/>
                  <a:pt x="8082553" y="1559498"/>
                </a:cubicBezTo>
                <a:cubicBezTo>
                  <a:pt x="8072329" y="1574029"/>
                  <a:pt x="8109347" y="1587052"/>
                  <a:pt x="8113173" y="1573028"/>
                </a:cubicBezTo>
                <a:close/>
                <a:moveTo>
                  <a:pt x="3654515" y="11680301"/>
                </a:moveTo>
                <a:cubicBezTo>
                  <a:pt x="3646998" y="11677933"/>
                  <a:pt x="3648094" y="11672219"/>
                  <a:pt x="3640747" y="11669450"/>
                </a:cubicBezTo>
                <a:cubicBezTo>
                  <a:pt x="3595400" y="11712814"/>
                  <a:pt x="3533825" y="11759493"/>
                  <a:pt x="3511933" y="11837056"/>
                </a:cubicBezTo>
                <a:cubicBezTo>
                  <a:pt x="3549122" y="11831560"/>
                  <a:pt x="3566805" y="11776450"/>
                  <a:pt x="3591775" y="11739336"/>
                </a:cubicBezTo>
                <a:cubicBezTo>
                  <a:pt x="3615547" y="11726483"/>
                  <a:pt x="3633368" y="11699081"/>
                  <a:pt x="3654515" y="11680301"/>
                </a:cubicBezTo>
                <a:close/>
                <a:moveTo>
                  <a:pt x="7782998" y="2338575"/>
                </a:moveTo>
                <a:cubicBezTo>
                  <a:pt x="7791111" y="2299779"/>
                  <a:pt x="7768419" y="2272609"/>
                  <a:pt x="7751463" y="2243213"/>
                </a:cubicBezTo>
                <a:cubicBezTo>
                  <a:pt x="7759638" y="2276348"/>
                  <a:pt x="7768164" y="2308688"/>
                  <a:pt x="7782998" y="2338575"/>
                </a:cubicBezTo>
                <a:close/>
                <a:moveTo>
                  <a:pt x="8126093" y="1562069"/>
                </a:moveTo>
                <a:cubicBezTo>
                  <a:pt x="8118356" y="1554842"/>
                  <a:pt x="8098819" y="1540971"/>
                  <a:pt x="8092482" y="1555314"/>
                </a:cubicBezTo>
                <a:cubicBezTo>
                  <a:pt x="8102860" y="1556566"/>
                  <a:pt x="8121123" y="1576541"/>
                  <a:pt x="8126093" y="1562069"/>
                </a:cubicBezTo>
                <a:close/>
                <a:moveTo>
                  <a:pt x="7879978" y="2119451"/>
                </a:moveTo>
                <a:cubicBezTo>
                  <a:pt x="7877701" y="2104156"/>
                  <a:pt x="7881562" y="2086811"/>
                  <a:pt x="7866084" y="2076639"/>
                </a:cubicBezTo>
                <a:cubicBezTo>
                  <a:pt x="7851435" y="2088264"/>
                  <a:pt x="7862253" y="2111143"/>
                  <a:pt x="7870047" y="2123636"/>
                </a:cubicBezTo>
                <a:cubicBezTo>
                  <a:pt x="7874375" y="2124596"/>
                  <a:pt x="7876977" y="2121935"/>
                  <a:pt x="7879978" y="2119451"/>
                </a:cubicBezTo>
                <a:close/>
                <a:moveTo>
                  <a:pt x="7967880" y="1944858"/>
                </a:moveTo>
                <a:cubicBezTo>
                  <a:pt x="7936615" y="1950936"/>
                  <a:pt x="7908832" y="1925399"/>
                  <a:pt x="7875845" y="1912718"/>
                </a:cubicBezTo>
                <a:cubicBezTo>
                  <a:pt x="7831125" y="1895327"/>
                  <a:pt x="7768560" y="1887102"/>
                  <a:pt x="7740112" y="1840431"/>
                </a:cubicBezTo>
                <a:cubicBezTo>
                  <a:pt x="7726851" y="1840255"/>
                  <a:pt x="7713764" y="1839683"/>
                  <a:pt x="7698093" y="1834180"/>
                </a:cubicBezTo>
                <a:cubicBezTo>
                  <a:pt x="7691630" y="1821851"/>
                  <a:pt x="7678626" y="1799529"/>
                  <a:pt x="7694000" y="1787376"/>
                </a:cubicBezTo>
                <a:cubicBezTo>
                  <a:pt x="7671043" y="1753077"/>
                  <a:pt x="7668913" y="1710456"/>
                  <a:pt x="7679229" y="1663388"/>
                </a:cubicBezTo>
                <a:cubicBezTo>
                  <a:pt x="7712185" y="1679370"/>
                  <a:pt x="7732135" y="1723708"/>
                  <a:pt x="7714868" y="1768179"/>
                </a:cubicBezTo>
                <a:cubicBezTo>
                  <a:pt x="7742751" y="1776236"/>
                  <a:pt x="7758165" y="1803886"/>
                  <a:pt x="7756428" y="1831537"/>
                </a:cubicBezTo>
                <a:cubicBezTo>
                  <a:pt x="7795792" y="1847035"/>
                  <a:pt x="7835976" y="1852002"/>
                  <a:pt x="7870574" y="1869657"/>
                </a:cubicBezTo>
                <a:cubicBezTo>
                  <a:pt x="7904376" y="1886961"/>
                  <a:pt x="7926091" y="1919763"/>
                  <a:pt x="7960892" y="1933719"/>
                </a:cubicBezTo>
                <a:cubicBezTo>
                  <a:pt x="7969165" y="1935480"/>
                  <a:pt x="7962699" y="1942569"/>
                  <a:pt x="7967880" y="1944858"/>
                </a:cubicBezTo>
                <a:close/>
                <a:moveTo>
                  <a:pt x="8133448" y="1581986"/>
                </a:moveTo>
                <a:cubicBezTo>
                  <a:pt x="8129297" y="1580628"/>
                  <a:pt x="8124259" y="1576974"/>
                  <a:pt x="8122100" y="1580781"/>
                </a:cubicBezTo>
                <a:cubicBezTo>
                  <a:pt x="8123913" y="1582059"/>
                  <a:pt x="8125326" y="1583160"/>
                  <a:pt x="8123697" y="1585773"/>
                </a:cubicBezTo>
                <a:cubicBezTo>
                  <a:pt x="8127853" y="1587133"/>
                  <a:pt x="8131998" y="1588488"/>
                  <a:pt x="8133448" y="1581986"/>
                </a:cubicBezTo>
                <a:close/>
                <a:moveTo>
                  <a:pt x="7904067" y="2101518"/>
                </a:moveTo>
                <a:cubicBezTo>
                  <a:pt x="7899272" y="2086539"/>
                  <a:pt x="7904985" y="2067155"/>
                  <a:pt x="7886992" y="2057300"/>
                </a:cubicBezTo>
                <a:cubicBezTo>
                  <a:pt x="7885142" y="2059340"/>
                  <a:pt x="7884175" y="2063675"/>
                  <a:pt x="7880815" y="2062667"/>
                </a:cubicBezTo>
                <a:cubicBezTo>
                  <a:pt x="7884327" y="2075173"/>
                  <a:pt x="7885310" y="2112757"/>
                  <a:pt x="7904067" y="2101518"/>
                </a:cubicBezTo>
                <a:close/>
                <a:moveTo>
                  <a:pt x="7917624" y="2070834"/>
                </a:moveTo>
                <a:cubicBezTo>
                  <a:pt x="7911208" y="2062760"/>
                  <a:pt x="7922980" y="2047958"/>
                  <a:pt x="7905084" y="2044338"/>
                </a:cubicBezTo>
                <a:cubicBezTo>
                  <a:pt x="7902800" y="2053806"/>
                  <a:pt x="7910784" y="2074480"/>
                  <a:pt x="7917624" y="2070834"/>
                </a:cubicBezTo>
                <a:close/>
                <a:moveTo>
                  <a:pt x="7809072" y="2325810"/>
                </a:moveTo>
                <a:cubicBezTo>
                  <a:pt x="7798036" y="2298076"/>
                  <a:pt x="7794068" y="2267275"/>
                  <a:pt x="7771557" y="2243996"/>
                </a:cubicBezTo>
                <a:cubicBezTo>
                  <a:pt x="7776281" y="2274178"/>
                  <a:pt x="7784275" y="2303425"/>
                  <a:pt x="7798924" y="2329421"/>
                </a:cubicBezTo>
                <a:cubicBezTo>
                  <a:pt x="7800861" y="2325039"/>
                  <a:pt x="7806688" y="2329042"/>
                  <a:pt x="7809072" y="2325810"/>
                </a:cubicBezTo>
                <a:close/>
                <a:moveTo>
                  <a:pt x="8051508" y="1786118"/>
                </a:moveTo>
                <a:cubicBezTo>
                  <a:pt x="8048391" y="1769500"/>
                  <a:pt x="8050436" y="1750876"/>
                  <a:pt x="8041008" y="1736709"/>
                </a:cubicBezTo>
                <a:cubicBezTo>
                  <a:pt x="8040765" y="1752318"/>
                  <a:pt x="8032885" y="1795988"/>
                  <a:pt x="8051508" y="1786118"/>
                </a:cubicBezTo>
                <a:close/>
                <a:moveTo>
                  <a:pt x="7999933" y="1909115"/>
                </a:moveTo>
                <a:cubicBezTo>
                  <a:pt x="8008007" y="1893051"/>
                  <a:pt x="8014778" y="1875980"/>
                  <a:pt x="8019816" y="1857844"/>
                </a:cubicBezTo>
                <a:cubicBezTo>
                  <a:pt x="8026283" y="1834864"/>
                  <a:pt x="8027337" y="1809879"/>
                  <a:pt x="8024571" y="1784761"/>
                </a:cubicBezTo>
                <a:lnTo>
                  <a:pt x="8010768" y="1728609"/>
                </a:lnTo>
                <a:lnTo>
                  <a:pt x="8006408" y="1710882"/>
                </a:lnTo>
                <a:cubicBezTo>
                  <a:pt x="7988780" y="1663861"/>
                  <a:pt x="7962257" y="1623803"/>
                  <a:pt x="7939587" y="1605690"/>
                </a:cubicBezTo>
                <a:cubicBezTo>
                  <a:pt x="7825485" y="1515267"/>
                  <a:pt x="7680315" y="1539236"/>
                  <a:pt x="7615487" y="1581558"/>
                </a:cubicBezTo>
                <a:cubicBezTo>
                  <a:pt x="7566723" y="1613355"/>
                  <a:pt x="7485803" y="1702862"/>
                  <a:pt x="7474265" y="1780636"/>
                </a:cubicBezTo>
                <a:cubicBezTo>
                  <a:pt x="7461325" y="1865888"/>
                  <a:pt x="7485767" y="1983850"/>
                  <a:pt x="7541556" y="2035171"/>
                </a:cubicBezTo>
                <a:cubicBezTo>
                  <a:pt x="7567836" y="2059642"/>
                  <a:pt x="7600599" y="2076976"/>
                  <a:pt x="7636048" y="2089305"/>
                </a:cubicBezTo>
                <a:cubicBezTo>
                  <a:pt x="7688162" y="2108045"/>
                  <a:pt x="7782059" y="2104286"/>
                  <a:pt x="7824882" y="2087010"/>
                </a:cubicBezTo>
                <a:lnTo>
                  <a:pt x="7855638" y="2067304"/>
                </a:lnTo>
                <a:lnTo>
                  <a:pt x="7862444" y="2062945"/>
                </a:lnTo>
                <a:cubicBezTo>
                  <a:pt x="7875995" y="2052322"/>
                  <a:pt x="7890168" y="2039890"/>
                  <a:pt x="7903732" y="2028023"/>
                </a:cubicBezTo>
                <a:lnTo>
                  <a:pt x="7932410" y="1997184"/>
                </a:lnTo>
                <a:lnTo>
                  <a:pt x="7972244" y="1954347"/>
                </a:lnTo>
                <a:cubicBezTo>
                  <a:pt x="7982489" y="1940239"/>
                  <a:pt x="7991863" y="1925181"/>
                  <a:pt x="7999933" y="1909115"/>
                </a:cubicBezTo>
                <a:close/>
                <a:moveTo>
                  <a:pt x="3617286" y="11837843"/>
                </a:moveTo>
                <a:cubicBezTo>
                  <a:pt x="3609357" y="11831002"/>
                  <a:pt x="3610845" y="11821173"/>
                  <a:pt x="3610205" y="11811833"/>
                </a:cubicBezTo>
                <a:cubicBezTo>
                  <a:pt x="3603391" y="11807868"/>
                  <a:pt x="3599906" y="11812526"/>
                  <a:pt x="3593310" y="11809135"/>
                </a:cubicBezTo>
                <a:cubicBezTo>
                  <a:pt x="3594485" y="11796783"/>
                  <a:pt x="3596195" y="11787529"/>
                  <a:pt x="3606879" y="11778426"/>
                </a:cubicBezTo>
                <a:cubicBezTo>
                  <a:pt x="3612241" y="11784608"/>
                  <a:pt x="3612791" y="11796292"/>
                  <a:pt x="3622012" y="11785112"/>
                </a:cubicBezTo>
                <a:cubicBezTo>
                  <a:pt x="3620362" y="11774848"/>
                  <a:pt x="3617957" y="11765206"/>
                  <a:pt x="3600040" y="11761579"/>
                </a:cubicBezTo>
                <a:cubicBezTo>
                  <a:pt x="3587056" y="11771573"/>
                  <a:pt x="3578911" y="11793239"/>
                  <a:pt x="3566638" y="11805931"/>
                </a:cubicBezTo>
                <a:cubicBezTo>
                  <a:pt x="3578643" y="11816478"/>
                  <a:pt x="3595447" y="11842017"/>
                  <a:pt x="3617286" y="11837843"/>
                </a:cubicBezTo>
                <a:close/>
                <a:moveTo>
                  <a:pt x="7823416" y="2320243"/>
                </a:moveTo>
                <a:lnTo>
                  <a:pt x="7816655" y="2317256"/>
                </a:lnTo>
                <a:lnTo>
                  <a:pt x="7813662" y="2324029"/>
                </a:lnTo>
                <a:lnTo>
                  <a:pt x="7820423" y="2327016"/>
                </a:lnTo>
                <a:close/>
                <a:moveTo>
                  <a:pt x="8162694" y="1562051"/>
                </a:moveTo>
                <a:cubicBezTo>
                  <a:pt x="8159071" y="1559497"/>
                  <a:pt x="8161405" y="1555291"/>
                  <a:pt x="8163694" y="1550112"/>
                </a:cubicBezTo>
                <a:cubicBezTo>
                  <a:pt x="8146901" y="1540787"/>
                  <a:pt x="8133433" y="1540074"/>
                  <a:pt x="8123911" y="1548725"/>
                </a:cubicBezTo>
                <a:cubicBezTo>
                  <a:pt x="8128733" y="1556093"/>
                  <a:pt x="8155999" y="1572902"/>
                  <a:pt x="8162694" y="1562051"/>
                </a:cubicBezTo>
                <a:close/>
                <a:moveTo>
                  <a:pt x="7942891" y="2069615"/>
                </a:moveTo>
                <a:cubicBezTo>
                  <a:pt x="7947806" y="2049878"/>
                  <a:pt x="7944291" y="2033084"/>
                  <a:pt x="7931988" y="2020028"/>
                </a:cubicBezTo>
                <a:cubicBezTo>
                  <a:pt x="7913324" y="2033214"/>
                  <a:pt x="7931314" y="2067834"/>
                  <a:pt x="7942891" y="2069615"/>
                </a:cubicBezTo>
                <a:close/>
                <a:moveTo>
                  <a:pt x="7838329" y="2314451"/>
                </a:moveTo>
                <a:cubicBezTo>
                  <a:pt x="7840380" y="2295833"/>
                  <a:pt x="7829301" y="2267128"/>
                  <a:pt x="7816093" y="2263674"/>
                </a:cubicBezTo>
                <a:cubicBezTo>
                  <a:pt x="7828651" y="2278270"/>
                  <a:pt x="7824973" y="2299502"/>
                  <a:pt x="7838329" y="2314451"/>
                </a:cubicBezTo>
                <a:close/>
                <a:moveTo>
                  <a:pt x="7845899" y="2297319"/>
                </a:moveTo>
                <a:cubicBezTo>
                  <a:pt x="7852250" y="2291554"/>
                  <a:pt x="7844017" y="2277916"/>
                  <a:pt x="7838731" y="2285581"/>
                </a:cubicBezTo>
                <a:cubicBezTo>
                  <a:pt x="7845843" y="2287771"/>
                  <a:pt x="7843378" y="2293349"/>
                  <a:pt x="7845899" y="2297319"/>
                </a:cubicBezTo>
                <a:close/>
                <a:moveTo>
                  <a:pt x="8152906" y="1602488"/>
                </a:moveTo>
                <a:cubicBezTo>
                  <a:pt x="8148577" y="1601528"/>
                  <a:pt x="8143540" y="1597874"/>
                  <a:pt x="8140985" y="1601507"/>
                </a:cubicBezTo>
                <a:cubicBezTo>
                  <a:pt x="8143193" y="1602958"/>
                  <a:pt x="8145181" y="1603837"/>
                  <a:pt x="8142978" y="1606673"/>
                </a:cubicBezTo>
                <a:cubicBezTo>
                  <a:pt x="8147705" y="1607810"/>
                  <a:pt x="8151458" y="1608991"/>
                  <a:pt x="8152906" y="1602488"/>
                </a:cubicBezTo>
                <a:close/>
                <a:moveTo>
                  <a:pt x="8165465" y="1583752"/>
                </a:moveTo>
                <a:cubicBezTo>
                  <a:pt x="8158620" y="1583108"/>
                  <a:pt x="8155550" y="1567466"/>
                  <a:pt x="8148365" y="1576196"/>
                </a:cubicBezTo>
                <a:cubicBezTo>
                  <a:pt x="8149471" y="1579066"/>
                  <a:pt x="8161147" y="1591367"/>
                  <a:pt x="8165465" y="1583752"/>
                </a:cubicBezTo>
                <a:close/>
                <a:moveTo>
                  <a:pt x="7954419" y="2070422"/>
                </a:moveTo>
                <a:cubicBezTo>
                  <a:pt x="7948077" y="2080480"/>
                  <a:pt x="7937340" y="2080022"/>
                  <a:pt x="7926560" y="2078593"/>
                </a:cubicBezTo>
                <a:cubicBezTo>
                  <a:pt x="7916858" y="2116695"/>
                  <a:pt x="7878210" y="2119146"/>
                  <a:pt x="7872993" y="2144941"/>
                </a:cubicBezTo>
                <a:cubicBezTo>
                  <a:pt x="7899018" y="2122624"/>
                  <a:pt x="7943082" y="2106849"/>
                  <a:pt x="7954419" y="2070422"/>
                </a:cubicBezTo>
                <a:close/>
                <a:moveTo>
                  <a:pt x="7961814" y="2053686"/>
                </a:moveTo>
                <a:cubicBezTo>
                  <a:pt x="7965370" y="2038111"/>
                  <a:pt x="7962035" y="2025207"/>
                  <a:pt x="7950093" y="2015644"/>
                </a:cubicBezTo>
                <a:cubicBezTo>
                  <a:pt x="7950557" y="2029661"/>
                  <a:pt x="7951596" y="2043456"/>
                  <a:pt x="7961814" y="2053686"/>
                </a:cubicBezTo>
                <a:close/>
                <a:moveTo>
                  <a:pt x="3634883" y="11859441"/>
                </a:moveTo>
                <a:cubicBezTo>
                  <a:pt x="3642817" y="11845786"/>
                  <a:pt x="3634668" y="11838372"/>
                  <a:pt x="3629567" y="11829445"/>
                </a:cubicBezTo>
                <a:cubicBezTo>
                  <a:pt x="3627199" y="11841270"/>
                  <a:pt x="3618113" y="11855369"/>
                  <a:pt x="3634883" y="11859441"/>
                </a:cubicBezTo>
                <a:close/>
                <a:moveTo>
                  <a:pt x="7978132" y="2036129"/>
                </a:moveTo>
                <a:cubicBezTo>
                  <a:pt x="7984991" y="2016299"/>
                  <a:pt x="7979227" y="2001369"/>
                  <a:pt x="7970589" y="1987550"/>
                </a:cubicBezTo>
                <a:cubicBezTo>
                  <a:pt x="7950822" y="2002154"/>
                  <a:pt x="7967821" y="2023953"/>
                  <a:pt x="7978132" y="2036129"/>
                </a:cubicBezTo>
                <a:close/>
                <a:moveTo>
                  <a:pt x="7996267" y="1995086"/>
                </a:moveTo>
                <a:cubicBezTo>
                  <a:pt x="7996286" y="1978901"/>
                  <a:pt x="7988140" y="1967205"/>
                  <a:pt x="8002650" y="1952659"/>
                </a:cubicBezTo>
                <a:cubicBezTo>
                  <a:pt x="7990273" y="1946239"/>
                  <a:pt x="7986847" y="1960442"/>
                  <a:pt x="7979568" y="1967228"/>
                </a:cubicBezTo>
                <a:cubicBezTo>
                  <a:pt x="7984219" y="1974998"/>
                  <a:pt x="7981521" y="2000477"/>
                  <a:pt x="7996267" y="1995086"/>
                </a:cubicBezTo>
                <a:close/>
                <a:moveTo>
                  <a:pt x="8029543" y="1919772"/>
                </a:moveTo>
                <a:cubicBezTo>
                  <a:pt x="8025689" y="1912354"/>
                  <a:pt x="8020947" y="1902639"/>
                  <a:pt x="8014034" y="1917206"/>
                </a:cubicBezTo>
                <a:cubicBezTo>
                  <a:pt x="8022612" y="1921472"/>
                  <a:pt x="8021960" y="1928329"/>
                  <a:pt x="8029543" y="1919772"/>
                </a:cubicBezTo>
                <a:close/>
                <a:moveTo>
                  <a:pt x="8074793" y="1817362"/>
                </a:moveTo>
                <a:cubicBezTo>
                  <a:pt x="8073403" y="1804365"/>
                  <a:pt x="8085435" y="1786820"/>
                  <a:pt x="8066254" y="1780726"/>
                </a:cubicBezTo>
                <a:cubicBezTo>
                  <a:pt x="8060535" y="1795822"/>
                  <a:pt x="8063073" y="1808374"/>
                  <a:pt x="8074793" y="1817362"/>
                </a:cubicBezTo>
                <a:close/>
                <a:moveTo>
                  <a:pt x="8020577" y="1948674"/>
                </a:moveTo>
                <a:cubicBezTo>
                  <a:pt x="8015399" y="1942099"/>
                  <a:pt x="8022097" y="1931247"/>
                  <a:pt x="8009632" y="1927168"/>
                </a:cubicBezTo>
                <a:cubicBezTo>
                  <a:pt x="8000770" y="1937540"/>
                  <a:pt x="8013430" y="1954089"/>
                  <a:pt x="8020577" y="1948674"/>
                </a:cubicBezTo>
                <a:close/>
                <a:moveTo>
                  <a:pt x="8073162" y="1849029"/>
                </a:moveTo>
                <a:cubicBezTo>
                  <a:pt x="8074474" y="1839606"/>
                  <a:pt x="8077728" y="1830089"/>
                  <a:pt x="8066810" y="1825742"/>
                </a:cubicBezTo>
                <a:cubicBezTo>
                  <a:pt x="8054010" y="1831040"/>
                  <a:pt x="8058979" y="1845619"/>
                  <a:pt x="8073162" y="1849029"/>
                </a:cubicBezTo>
                <a:close/>
                <a:moveTo>
                  <a:pt x="8006419" y="2019456"/>
                </a:moveTo>
                <a:cubicBezTo>
                  <a:pt x="8010121" y="2012161"/>
                  <a:pt x="8010193" y="2003382"/>
                  <a:pt x="8001622" y="2001262"/>
                </a:cubicBezTo>
                <a:cubicBezTo>
                  <a:pt x="7996523" y="2017107"/>
                  <a:pt x="7989278" y="2016288"/>
                  <a:pt x="7989473" y="2028757"/>
                </a:cubicBezTo>
                <a:cubicBezTo>
                  <a:pt x="7995397" y="2032565"/>
                  <a:pt x="8002722" y="2026753"/>
                  <a:pt x="8006419" y="2019456"/>
                </a:cubicBezTo>
                <a:close/>
                <a:moveTo>
                  <a:pt x="7864955" y="2346692"/>
                </a:moveTo>
                <a:cubicBezTo>
                  <a:pt x="7875530" y="2331364"/>
                  <a:pt x="7865628" y="2323656"/>
                  <a:pt x="7858421" y="2315234"/>
                </a:cubicBezTo>
                <a:cubicBezTo>
                  <a:pt x="7853582" y="2328334"/>
                  <a:pt x="7853334" y="2339652"/>
                  <a:pt x="7864955" y="2346692"/>
                </a:cubicBezTo>
                <a:close/>
                <a:moveTo>
                  <a:pt x="8021133" y="1993689"/>
                </a:moveTo>
                <a:cubicBezTo>
                  <a:pt x="8023025" y="1988334"/>
                  <a:pt x="8026814" y="1981912"/>
                  <a:pt x="8018949" y="1980341"/>
                </a:cubicBezTo>
                <a:cubicBezTo>
                  <a:pt x="8015908" y="1986142"/>
                  <a:pt x="8017285" y="1990560"/>
                  <a:pt x="8021133" y="1993689"/>
                </a:cubicBezTo>
                <a:close/>
                <a:moveTo>
                  <a:pt x="8056565" y="1923317"/>
                </a:moveTo>
                <a:cubicBezTo>
                  <a:pt x="8062478" y="1908724"/>
                  <a:pt x="8065880" y="1895106"/>
                  <a:pt x="8061205" y="1884705"/>
                </a:cubicBezTo>
                <a:cubicBezTo>
                  <a:pt x="8051501" y="1893753"/>
                  <a:pt x="8049264" y="1904195"/>
                  <a:pt x="8049644" y="1920557"/>
                </a:cubicBezTo>
                <a:cubicBezTo>
                  <a:pt x="8042365" y="1927343"/>
                  <a:pt x="8018654" y="1961636"/>
                  <a:pt x="8036863" y="1967776"/>
                </a:cubicBezTo>
                <a:cubicBezTo>
                  <a:pt x="8042229" y="1953478"/>
                  <a:pt x="8050653" y="1937911"/>
                  <a:pt x="8056565" y="1923317"/>
                </a:cubicBezTo>
                <a:close/>
                <a:moveTo>
                  <a:pt x="3661568" y="11871232"/>
                </a:moveTo>
                <a:cubicBezTo>
                  <a:pt x="3654445" y="11869038"/>
                  <a:pt x="3658123" y="11847783"/>
                  <a:pt x="3649779" y="11856967"/>
                </a:cubicBezTo>
                <a:cubicBezTo>
                  <a:pt x="3653632" y="11860099"/>
                  <a:pt x="3650527" y="11881132"/>
                  <a:pt x="3661568" y="11871232"/>
                </a:cubicBezTo>
                <a:close/>
                <a:moveTo>
                  <a:pt x="8196854" y="1613811"/>
                </a:moveTo>
                <a:cubicBezTo>
                  <a:pt x="8187799" y="1611715"/>
                  <a:pt x="8192336" y="1604672"/>
                  <a:pt x="8181563" y="1603245"/>
                </a:cubicBezTo>
                <a:cubicBezTo>
                  <a:pt x="8171418" y="1611143"/>
                  <a:pt x="8195186" y="1619741"/>
                  <a:pt x="8196854" y="1613811"/>
                </a:cubicBezTo>
                <a:close/>
                <a:moveTo>
                  <a:pt x="8215570" y="1581128"/>
                </a:moveTo>
                <a:cubicBezTo>
                  <a:pt x="8205010" y="1575986"/>
                  <a:pt x="8187634" y="1558309"/>
                  <a:pt x="8174619" y="1563034"/>
                </a:cubicBezTo>
                <a:cubicBezTo>
                  <a:pt x="8184206" y="1568222"/>
                  <a:pt x="8206276" y="1594640"/>
                  <a:pt x="8215570" y="1581128"/>
                </a:cubicBezTo>
                <a:close/>
                <a:moveTo>
                  <a:pt x="7885442" y="2347649"/>
                </a:moveTo>
                <a:cubicBezTo>
                  <a:pt x="7893895" y="2299479"/>
                  <a:pt x="7872342" y="2263288"/>
                  <a:pt x="7852905" y="2226605"/>
                </a:cubicBezTo>
                <a:cubicBezTo>
                  <a:pt x="7844993" y="2248824"/>
                  <a:pt x="7862192" y="2266900"/>
                  <a:pt x="7867388" y="2286338"/>
                </a:cubicBezTo>
                <a:cubicBezTo>
                  <a:pt x="7872757" y="2305377"/>
                  <a:pt x="7867187" y="2331964"/>
                  <a:pt x="7885442" y="2347649"/>
                </a:cubicBezTo>
                <a:close/>
                <a:moveTo>
                  <a:pt x="7900757" y="2312987"/>
                </a:moveTo>
                <a:cubicBezTo>
                  <a:pt x="7894997" y="2298061"/>
                  <a:pt x="7893716" y="2266542"/>
                  <a:pt x="7881130" y="2263838"/>
                </a:cubicBezTo>
                <a:cubicBezTo>
                  <a:pt x="7892804" y="2276139"/>
                  <a:pt x="7883580" y="2312064"/>
                  <a:pt x="7900757" y="2312987"/>
                </a:cubicBezTo>
                <a:close/>
                <a:moveTo>
                  <a:pt x="8227128" y="1574330"/>
                </a:moveTo>
                <a:cubicBezTo>
                  <a:pt x="8210768" y="1557578"/>
                  <a:pt x="8182436" y="1534583"/>
                  <a:pt x="8163504" y="1541932"/>
                </a:cubicBezTo>
                <a:cubicBezTo>
                  <a:pt x="8178047" y="1553120"/>
                  <a:pt x="8212997" y="1571896"/>
                  <a:pt x="8227128" y="1574330"/>
                </a:cubicBezTo>
                <a:close/>
                <a:moveTo>
                  <a:pt x="8209961" y="1640079"/>
                </a:moveTo>
                <a:cubicBezTo>
                  <a:pt x="8197359" y="1628796"/>
                  <a:pt x="8178087" y="1612186"/>
                  <a:pt x="8161661" y="1610642"/>
                </a:cubicBezTo>
                <a:cubicBezTo>
                  <a:pt x="8162264" y="1631861"/>
                  <a:pt x="8194998" y="1644896"/>
                  <a:pt x="8209961" y="1640079"/>
                </a:cubicBezTo>
                <a:close/>
                <a:moveTo>
                  <a:pt x="7913882" y="2318786"/>
                </a:moveTo>
                <a:cubicBezTo>
                  <a:pt x="7919475" y="2280304"/>
                  <a:pt x="7907641" y="2247932"/>
                  <a:pt x="7888922" y="2218233"/>
                </a:cubicBezTo>
                <a:cubicBezTo>
                  <a:pt x="7878212" y="2230644"/>
                  <a:pt x="7892414" y="2251205"/>
                  <a:pt x="7896630" y="2266401"/>
                </a:cubicBezTo>
                <a:cubicBezTo>
                  <a:pt x="7901381" y="2284691"/>
                  <a:pt x="7900660" y="2306753"/>
                  <a:pt x="7913882" y="2318786"/>
                </a:cubicBezTo>
                <a:close/>
                <a:moveTo>
                  <a:pt x="3685545" y="11899941"/>
                </a:moveTo>
                <a:cubicBezTo>
                  <a:pt x="3696179" y="11885571"/>
                  <a:pt x="3681570" y="11852899"/>
                  <a:pt x="3667568" y="11837178"/>
                </a:cubicBezTo>
                <a:cubicBezTo>
                  <a:pt x="3663277" y="11861977"/>
                  <a:pt x="3665702" y="11884500"/>
                  <a:pt x="3685545" y="11899941"/>
                </a:cubicBezTo>
                <a:close/>
                <a:moveTo>
                  <a:pt x="8161330" y="1778116"/>
                </a:moveTo>
                <a:cubicBezTo>
                  <a:pt x="8161892" y="1769317"/>
                  <a:pt x="8167438" y="1758910"/>
                  <a:pt x="8159967" y="1753228"/>
                </a:cubicBezTo>
                <a:cubicBezTo>
                  <a:pt x="8151184" y="1756966"/>
                  <a:pt x="8157301" y="1771097"/>
                  <a:pt x="8161330" y="1778116"/>
                </a:cubicBezTo>
                <a:close/>
                <a:moveTo>
                  <a:pt x="8223294" y="1637874"/>
                </a:moveTo>
                <a:cubicBezTo>
                  <a:pt x="8213006" y="1638567"/>
                  <a:pt x="8213379" y="1621589"/>
                  <a:pt x="8206191" y="1630318"/>
                </a:cubicBezTo>
                <a:cubicBezTo>
                  <a:pt x="8207301" y="1633189"/>
                  <a:pt x="8218581" y="1645316"/>
                  <a:pt x="8223294" y="1637874"/>
                </a:cubicBezTo>
                <a:close/>
                <a:moveTo>
                  <a:pt x="8226287" y="1631102"/>
                </a:moveTo>
                <a:cubicBezTo>
                  <a:pt x="8234880" y="1619184"/>
                  <a:pt x="8215790" y="1610749"/>
                  <a:pt x="8212367" y="1624951"/>
                </a:cubicBezTo>
                <a:close/>
                <a:moveTo>
                  <a:pt x="7989952" y="2192873"/>
                </a:moveTo>
                <a:cubicBezTo>
                  <a:pt x="7984601" y="2186699"/>
                  <a:pt x="7988429" y="2176962"/>
                  <a:pt x="7993755" y="2165981"/>
                </a:cubicBezTo>
                <a:cubicBezTo>
                  <a:pt x="7965384" y="2150588"/>
                  <a:pt x="7981264" y="2198557"/>
                  <a:pt x="7989952" y="2192873"/>
                </a:cubicBezTo>
                <a:close/>
                <a:moveTo>
                  <a:pt x="7904282" y="2396449"/>
                </a:moveTo>
                <a:cubicBezTo>
                  <a:pt x="7898839" y="2388330"/>
                  <a:pt x="7905443" y="2375534"/>
                  <a:pt x="7896160" y="2368575"/>
                </a:cubicBezTo>
                <a:cubicBezTo>
                  <a:pt x="7896747" y="2376929"/>
                  <a:pt x="7890735" y="2402368"/>
                  <a:pt x="7904282" y="2396449"/>
                </a:cubicBezTo>
                <a:close/>
                <a:moveTo>
                  <a:pt x="7942130" y="2310791"/>
                </a:moveTo>
                <a:cubicBezTo>
                  <a:pt x="7928351" y="2278512"/>
                  <a:pt x="7934075" y="2238660"/>
                  <a:pt x="7908999" y="2210438"/>
                </a:cubicBezTo>
                <a:cubicBezTo>
                  <a:pt x="7901726" y="2217224"/>
                  <a:pt x="7908948" y="2234224"/>
                  <a:pt x="7912366" y="2249068"/>
                </a:cubicBezTo>
                <a:cubicBezTo>
                  <a:pt x="7919033" y="2279157"/>
                  <a:pt x="7923701" y="2299791"/>
                  <a:pt x="7942130" y="2310791"/>
                </a:cubicBezTo>
                <a:close/>
                <a:moveTo>
                  <a:pt x="7954100" y="2283699"/>
                </a:moveTo>
                <a:cubicBezTo>
                  <a:pt x="7951142" y="2253820"/>
                  <a:pt x="7931148" y="2230224"/>
                  <a:pt x="7935075" y="2197673"/>
                </a:cubicBezTo>
                <a:cubicBezTo>
                  <a:pt x="7910995" y="2215605"/>
                  <a:pt x="7944304" y="2257466"/>
                  <a:pt x="7940768" y="2285903"/>
                </a:cubicBezTo>
                <a:cubicBezTo>
                  <a:pt x="7946734" y="2288539"/>
                  <a:pt x="7950749" y="2286980"/>
                  <a:pt x="7954100" y="2283699"/>
                </a:cubicBezTo>
                <a:close/>
                <a:moveTo>
                  <a:pt x="3728915" y="11864284"/>
                </a:moveTo>
                <a:cubicBezTo>
                  <a:pt x="3720809" y="11857842"/>
                  <a:pt x="3734937" y="11843110"/>
                  <a:pt x="3716666" y="11840281"/>
                </a:cubicBezTo>
                <a:cubicBezTo>
                  <a:pt x="3712613" y="11849454"/>
                  <a:pt x="3719286" y="11870993"/>
                  <a:pt x="3728915" y="11864284"/>
                </a:cubicBezTo>
                <a:close/>
                <a:moveTo>
                  <a:pt x="7944207" y="2331233"/>
                </a:moveTo>
                <a:cubicBezTo>
                  <a:pt x="7944518" y="2328513"/>
                  <a:pt x="7944071" y="2325220"/>
                  <a:pt x="7945722" y="2320949"/>
                </a:cubicBezTo>
                <a:cubicBezTo>
                  <a:pt x="7932872" y="2320986"/>
                  <a:pt x="7933838" y="2316651"/>
                  <a:pt x="7921861" y="2310407"/>
                </a:cubicBezTo>
                <a:cubicBezTo>
                  <a:pt x="7919144" y="2323016"/>
                  <a:pt x="7926528" y="2331040"/>
                  <a:pt x="7938152" y="2338081"/>
                </a:cubicBezTo>
                <a:cubicBezTo>
                  <a:pt x="7942829" y="2336100"/>
                  <a:pt x="7943896" y="2333952"/>
                  <a:pt x="7944207" y="2331233"/>
                </a:cubicBezTo>
                <a:close/>
                <a:moveTo>
                  <a:pt x="7979968" y="2252985"/>
                </a:moveTo>
                <a:cubicBezTo>
                  <a:pt x="7981953" y="2246481"/>
                  <a:pt x="7980593" y="2238261"/>
                  <a:pt x="7975225" y="2235889"/>
                </a:cubicBezTo>
                <a:lnTo>
                  <a:pt x="7964662" y="2259794"/>
                </a:lnTo>
                <a:cubicBezTo>
                  <a:pt x="7972661" y="2264280"/>
                  <a:pt x="7977985" y="2259490"/>
                  <a:pt x="7979968" y="2252985"/>
                </a:cubicBezTo>
                <a:close/>
                <a:moveTo>
                  <a:pt x="8227436" y="1693038"/>
                </a:moveTo>
                <a:cubicBezTo>
                  <a:pt x="8233025" y="1679317"/>
                  <a:pt x="8217960" y="1673613"/>
                  <a:pt x="8206160" y="1666971"/>
                </a:cubicBezTo>
                <a:cubicBezTo>
                  <a:pt x="8200319" y="1658676"/>
                  <a:pt x="8217673" y="1659201"/>
                  <a:pt x="8203800" y="1654023"/>
                </a:cubicBezTo>
                <a:cubicBezTo>
                  <a:pt x="8200559" y="1672115"/>
                  <a:pt x="8159755" y="1636467"/>
                  <a:pt x="8151697" y="1651478"/>
                </a:cubicBezTo>
                <a:cubicBezTo>
                  <a:pt x="8150491" y="1642374"/>
                  <a:pt x="8130329" y="1623466"/>
                  <a:pt x="8122663" y="1634364"/>
                </a:cubicBezTo>
                <a:cubicBezTo>
                  <a:pt x="8144821" y="1658440"/>
                  <a:pt x="8191536" y="1691462"/>
                  <a:pt x="8227436" y="1693038"/>
                </a:cubicBezTo>
                <a:close/>
                <a:moveTo>
                  <a:pt x="8245568" y="1652002"/>
                </a:moveTo>
                <a:cubicBezTo>
                  <a:pt x="8251867" y="1640975"/>
                  <a:pt x="8235729" y="1624797"/>
                  <a:pt x="8228059" y="1635694"/>
                </a:cubicBezTo>
                <a:cubicBezTo>
                  <a:pt x="8234339" y="1640849"/>
                  <a:pt x="8234127" y="1648852"/>
                  <a:pt x="8245568" y="1652002"/>
                </a:cubicBezTo>
                <a:close/>
                <a:moveTo>
                  <a:pt x="8253138" y="1634870"/>
                </a:moveTo>
                <a:cubicBezTo>
                  <a:pt x="8257983" y="1626058"/>
                  <a:pt x="8253295" y="1621606"/>
                  <a:pt x="8243796" y="1618362"/>
                </a:cubicBezTo>
                <a:cubicBezTo>
                  <a:pt x="8239130" y="1626776"/>
                  <a:pt x="8247480" y="1630466"/>
                  <a:pt x="8253138" y="1634870"/>
                </a:cubicBezTo>
                <a:close/>
                <a:moveTo>
                  <a:pt x="8087569" y="2018757"/>
                </a:moveTo>
                <a:cubicBezTo>
                  <a:pt x="8066084" y="2009264"/>
                  <a:pt x="8058949" y="1994205"/>
                  <a:pt x="8037462" y="1984711"/>
                </a:cubicBezTo>
                <a:cubicBezTo>
                  <a:pt x="8023502" y="2010929"/>
                  <a:pt x="8066536" y="2014704"/>
                  <a:pt x="8082991" y="2029118"/>
                </a:cubicBezTo>
                <a:close/>
                <a:moveTo>
                  <a:pt x="7969791" y="2294441"/>
                </a:moveTo>
                <a:cubicBezTo>
                  <a:pt x="7966211" y="2292859"/>
                  <a:pt x="7966650" y="2289720"/>
                  <a:pt x="7964438" y="2288267"/>
                </a:cubicBezTo>
                <a:cubicBezTo>
                  <a:pt x="7962547" y="2293621"/>
                  <a:pt x="7958761" y="2300044"/>
                  <a:pt x="7966622" y="2301613"/>
                </a:cubicBezTo>
                <a:close/>
                <a:moveTo>
                  <a:pt x="8196537" y="1789863"/>
                </a:moveTo>
                <a:cubicBezTo>
                  <a:pt x="8201376" y="1776762"/>
                  <a:pt x="8186200" y="1756248"/>
                  <a:pt x="8173488" y="1759202"/>
                </a:cubicBezTo>
                <a:cubicBezTo>
                  <a:pt x="8179068" y="1770239"/>
                  <a:pt x="8186368" y="1780608"/>
                  <a:pt x="8196537" y="1789863"/>
                </a:cubicBezTo>
                <a:close/>
                <a:moveTo>
                  <a:pt x="8238270" y="1710876"/>
                </a:moveTo>
                <a:cubicBezTo>
                  <a:pt x="8239452" y="1704568"/>
                  <a:pt x="8230399" y="1696015"/>
                  <a:pt x="8218871" y="1693063"/>
                </a:cubicBezTo>
                <a:cubicBezTo>
                  <a:pt x="8212443" y="1705461"/>
                  <a:pt x="8227020" y="1709045"/>
                  <a:pt x="8233388" y="1716144"/>
                </a:cubicBezTo>
                <a:cubicBezTo>
                  <a:pt x="8236344" y="1714831"/>
                  <a:pt x="8237875" y="1712978"/>
                  <a:pt x="8238270" y="1710876"/>
                </a:cubicBezTo>
                <a:close/>
                <a:moveTo>
                  <a:pt x="8260449" y="1682863"/>
                </a:moveTo>
                <a:cubicBezTo>
                  <a:pt x="8268508" y="1667852"/>
                  <a:pt x="8259355" y="1659522"/>
                  <a:pt x="8245757" y="1660180"/>
                </a:cubicBezTo>
                <a:cubicBezTo>
                  <a:pt x="8241800" y="1671290"/>
                  <a:pt x="8247021" y="1678834"/>
                  <a:pt x="8260449" y="1682863"/>
                </a:cubicBezTo>
                <a:close/>
                <a:moveTo>
                  <a:pt x="3757825" y="11881825"/>
                </a:moveTo>
                <a:lnTo>
                  <a:pt x="3753617" y="11879530"/>
                </a:lnTo>
                <a:lnTo>
                  <a:pt x="3746171" y="11875469"/>
                </a:lnTo>
                <a:cubicBezTo>
                  <a:pt x="3744876" y="11874763"/>
                  <a:pt x="3745740" y="11875234"/>
                  <a:pt x="3747467" y="11876176"/>
                </a:cubicBezTo>
                <a:lnTo>
                  <a:pt x="3753617" y="11879530"/>
                </a:lnTo>
                <a:lnTo>
                  <a:pt x="3753941" y="11879707"/>
                </a:lnTo>
                <a:cubicBezTo>
                  <a:pt x="3756100" y="11880884"/>
                  <a:pt x="3757825" y="11881825"/>
                  <a:pt x="3757825" y="11881825"/>
                </a:cubicBezTo>
                <a:close/>
                <a:moveTo>
                  <a:pt x="8227765" y="1766517"/>
                </a:moveTo>
                <a:cubicBezTo>
                  <a:pt x="8235817" y="1747218"/>
                  <a:pt x="8203711" y="1743508"/>
                  <a:pt x="8208896" y="1725323"/>
                </a:cubicBezTo>
                <a:cubicBezTo>
                  <a:pt x="8211856" y="1726154"/>
                  <a:pt x="8214103" y="1724290"/>
                  <a:pt x="8215466" y="1720130"/>
                </a:cubicBezTo>
                <a:cubicBezTo>
                  <a:pt x="8223419" y="1723644"/>
                  <a:pt x="8222591" y="1730898"/>
                  <a:pt x="8234160" y="1732676"/>
                </a:cubicBezTo>
                <a:cubicBezTo>
                  <a:pt x="8234131" y="1711235"/>
                  <a:pt x="8205768" y="1700131"/>
                  <a:pt x="8190245" y="1684701"/>
                </a:cubicBezTo>
                <a:cubicBezTo>
                  <a:pt x="8180863" y="1700555"/>
                  <a:pt x="8214908" y="1699884"/>
                  <a:pt x="8209717" y="1713781"/>
                </a:cubicBezTo>
                <a:cubicBezTo>
                  <a:pt x="8195676" y="1713291"/>
                  <a:pt x="8192468" y="1694731"/>
                  <a:pt x="8182676" y="1701833"/>
                </a:cubicBezTo>
                <a:cubicBezTo>
                  <a:pt x="8186972" y="1710397"/>
                  <a:pt x="8203889" y="1714063"/>
                  <a:pt x="8205316" y="1723741"/>
                </a:cubicBezTo>
                <a:cubicBezTo>
                  <a:pt x="8198692" y="1723672"/>
                  <a:pt x="8187194" y="1710972"/>
                  <a:pt x="8183451" y="1718366"/>
                </a:cubicBezTo>
                <a:cubicBezTo>
                  <a:pt x="8204533" y="1731967"/>
                  <a:pt x="8201520" y="1754921"/>
                  <a:pt x="8227765" y="1766517"/>
                </a:cubicBezTo>
                <a:close/>
                <a:moveTo>
                  <a:pt x="8225371" y="1790222"/>
                </a:moveTo>
                <a:cubicBezTo>
                  <a:pt x="8213097" y="1760989"/>
                  <a:pt x="8177545" y="1725280"/>
                  <a:pt x="8149839" y="1711610"/>
                </a:cubicBezTo>
                <a:cubicBezTo>
                  <a:pt x="8162498" y="1732442"/>
                  <a:pt x="8177233" y="1751809"/>
                  <a:pt x="8202511" y="1767740"/>
                </a:cubicBezTo>
                <a:cubicBezTo>
                  <a:pt x="8209146" y="1776386"/>
                  <a:pt x="8201838" y="1790776"/>
                  <a:pt x="8218800" y="1795413"/>
                </a:cubicBezTo>
                <a:cubicBezTo>
                  <a:pt x="8221936" y="1795847"/>
                  <a:pt x="8224008" y="1794381"/>
                  <a:pt x="8225371" y="1790222"/>
                </a:cubicBezTo>
                <a:close/>
                <a:moveTo>
                  <a:pt x="8214998" y="1822305"/>
                </a:moveTo>
                <a:cubicBezTo>
                  <a:pt x="8221561" y="1812824"/>
                  <a:pt x="8209132" y="1796856"/>
                  <a:pt x="8199294" y="1802986"/>
                </a:cubicBezTo>
                <a:cubicBezTo>
                  <a:pt x="8206367" y="1808492"/>
                  <a:pt x="8200467" y="1819694"/>
                  <a:pt x="8214998" y="1822305"/>
                </a:cubicBezTo>
                <a:close/>
                <a:moveTo>
                  <a:pt x="8262757" y="1716346"/>
                </a:moveTo>
                <a:cubicBezTo>
                  <a:pt x="8263809" y="1716133"/>
                  <a:pt x="8263851" y="1713890"/>
                  <a:pt x="8261635" y="1708149"/>
                </a:cubicBezTo>
                <a:cubicBezTo>
                  <a:pt x="8260924" y="1705454"/>
                  <a:pt x="8264189" y="1704516"/>
                  <a:pt x="8259640" y="1702982"/>
                </a:cubicBezTo>
                <a:cubicBezTo>
                  <a:pt x="8247349" y="1699337"/>
                  <a:pt x="8259602" y="1716983"/>
                  <a:pt x="8262757" y="1716346"/>
                </a:cubicBezTo>
                <a:close/>
                <a:moveTo>
                  <a:pt x="8125968" y="2052393"/>
                </a:moveTo>
                <a:cubicBezTo>
                  <a:pt x="8116947" y="2046978"/>
                  <a:pt x="8103240" y="2066165"/>
                  <a:pt x="8108638" y="2073313"/>
                </a:cubicBezTo>
                <a:cubicBezTo>
                  <a:pt x="8114768" y="2066972"/>
                  <a:pt x="8122498" y="2065625"/>
                  <a:pt x="8125968" y="2052393"/>
                </a:cubicBezTo>
                <a:close/>
                <a:moveTo>
                  <a:pt x="3760903" y="11947061"/>
                </a:moveTo>
                <a:cubicBezTo>
                  <a:pt x="3751394" y="11923316"/>
                  <a:pt x="3748962" y="11896500"/>
                  <a:pt x="3738703" y="11873376"/>
                </a:cubicBezTo>
                <a:cubicBezTo>
                  <a:pt x="3722862" y="11893071"/>
                  <a:pt x="3747840" y="11914119"/>
                  <a:pt x="3729992" y="11924346"/>
                </a:cubicBezTo>
                <a:cubicBezTo>
                  <a:pt x="3711899" y="11871543"/>
                  <a:pt x="3703795" y="11815527"/>
                  <a:pt x="3637091" y="11782240"/>
                </a:cubicBezTo>
                <a:cubicBezTo>
                  <a:pt x="3627580" y="11808070"/>
                  <a:pt x="3656968" y="11819148"/>
                  <a:pt x="3661824" y="11839408"/>
                </a:cubicBezTo>
                <a:cubicBezTo>
                  <a:pt x="3666190" y="11832756"/>
                  <a:pt x="3659703" y="11815112"/>
                  <a:pt x="3672045" y="11816275"/>
                </a:cubicBezTo>
                <a:cubicBezTo>
                  <a:pt x="3691950" y="11845568"/>
                  <a:pt x="3703067" y="11878605"/>
                  <a:pt x="3701140" y="11916366"/>
                </a:cubicBezTo>
                <a:cubicBezTo>
                  <a:pt x="3725610" y="11922409"/>
                  <a:pt x="3740047" y="11959774"/>
                  <a:pt x="3760903" y="11947061"/>
                </a:cubicBezTo>
                <a:close/>
                <a:moveTo>
                  <a:pt x="8233505" y="1826673"/>
                </a:moveTo>
                <a:cubicBezTo>
                  <a:pt x="8243044" y="1797554"/>
                  <a:pt x="8272840" y="1760243"/>
                  <a:pt x="8249853" y="1743419"/>
                </a:cubicBezTo>
                <a:cubicBezTo>
                  <a:pt x="8253078" y="1774844"/>
                  <a:pt x="8205428" y="1800934"/>
                  <a:pt x="8233505" y="1826673"/>
                </a:cubicBezTo>
                <a:close/>
                <a:moveTo>
                  <a:pt x="8137043" y="2056476"/>
                </a:moveTo>
                <a:cubicBezTo>
                  <a:pt x="8130950" y="2071056"/>
                  <a:pt x="8122275" y="2084696"/>
                  <a:pt x="8111413" y="2095019"/>
                </a:cubicBezTo>
                <a:cubicBezTo>
                  <a:pt x="8101884" y="2103668"/>
                  <a:pt x="8082918" y="2093859"/>
                  <a:pt x="8086923" y="2112775"/>
                </a:cubicBezTo>
                <a:cubicBezTo>
                  <a:pt x="8074447" y="2100119"/>
                  <a:pt x="8067866" y="2101021"/>
                  <a:pt x="8055701" y="2090883"/>
                </a:cubicBezTo>
                <a:cubicBezTo>
                  <a:pt x="8054090" y="2077311"/>
                  <a:pt x="8072976" y="2064700"/>
                  <a:pt x="8079001" y="2047835"/>
                </a:cubicBezTo>
                <a:cubicBezTo>
                  <a:pt x="8073664" y="2025473"/>
                  <a:pt x="8040975" y="2026270"/>
                  <a:pt x="8025490" y="2011808"/>
                </a:cubicBezTo>
                <a:cubicBezTo>
                  <a:pt x="7985951" y="2065780"/>
                  <a:pt x="7941909" y="2119190"/>
                  <a:pt x="7889702" y="2152324"/>
                </a:cubicBezTo>
                <a:cubicBezTo>
                  <a:pt x="7817464" y="2198516"/>
                  <a:pt x="7686211" y="2224347"/>
                  <a:pt x="7574321" y="2164431"/>
                </a:cubicBezTo>
                <a:cubicBezTo>
                  <a:pt x="7470196" y="2108422"/>
                  <a:pt x="7437989" y="2024179"/>
                  <a:pt x="7401138" y="1936454"/>
                </a:cubicBezTo>
                <a:cubicBezTo>
                  <a:pt x="7367536" y="1946851"/>
                  <a:pt x="7327104" y="1940417"/>
                  <a:pt x="7289908" y="1940652"/>
                </a:cubicBezTo>
                <a:cubicBezTo>
                  <a:pt x="7295588" y="1928873"/>
                  <a:pt x="7290363" y="1921325"/>
                  <a:pt x="7290127" y="1912172"/>
                </a:cubicBezTo>
                <a:cubicBezTo>
                  <a:pt x="7315888" y="1888310"/>
                  <a:pt x="7351454" y="1890688"/>
                  <a:pt x="7389414" y="1898411"/>
                </a:cubicBezTo>
                <a:cubicBezTo>
                  <a:pt x="7384434" y="1850488"/>
                  <a:pt x="7387644" y="1786180"/>
                  <a:pt x="7411216" y="1719915"/>
                </a:cubicBezTo>
                <a:cubicBezTo>
                  <a:pt x="7446487" y="1620716"/>
                  <a:pt x="7528301" y="1537796"/>
                  <a:pt x="7593051" y="1502108"/>
                </a:cubicBezTo>
                <a:cubicBezTo>
                  <a:pt x="7570807" y="1459893"/>
                  <a:pt x="7532095" y="1423737"/>
                  <a:pt x="7547156" y="1367047"/>
                </a:cubicBezTo>
                <a:cubicBezTo>
                  <a:pt x="7613129" y="1378098"/>
                  <a:pt x="7595303" y="1446426"/>
                  <a:pt x="7627474" y="1480168"/>
                </a:cubicBezTo>
                <a:cubicBezTo>
                  <a:pt x="7666705" y="1481785"/>
                  <a:pt x="7703606" y="1462845"/>
                  <a:pt x="7747084" y="1467766"/>
                </a:cubicBezTo>
                <a:cubicBezTo>
                  <a:pt x="7809163" y="1474716"/>
                  <a:pt x="7891209" y="1508586"/>
                  <a:pt x="7944445" y="1538776"/>
                </a:cubicBezTo>
                <a:cubicBezTo>
                  <a:pt x="7962423" y="1548625"/>
                  <a:pt x="7983780" y="1559490"/>
                  <a:pt x="7999523" y="1571208"/>
                </a:cubicBezTo>
                <a:cubicBezTo>
                  <a:pt x="8054192" y="1611081"/>
                  <a:pt x="8104071" y="1698370"/>
                  <a:pt x="8096097" y="1769146"/>
                </a:cubicBezTo>
                <a:cubicBezTo>
                  <a:pt x="8091260" y="1811303"/>
                  <a:pt x="8094112" y="1855427"/>
                  <a:pt x="8074319" y="1910980"/>
                </a:cubicBezTo>
                <a:cubicBezTo>
                  <a:pt x="8066534" y="1931830"/>
                  <a:pt x="8055343" y="1950699"/>
                  <a:pt x="8047205" y="1972346"/>
                </a:cubicBezTo>
                <a:cubicBezTo>
                  <a:pt x="8049753" y="1989189"/>
                  <a:pt x="8076226" y="1997076"/>
                  <a:pt x="8087380" y="2010577"/>
                </a:cubicBezTo>
                <a:cubicBezTo>
                  <a:pt x="8097214" y="2000158"/>
                  <a:pt x="8091695" y="1973905"/>
                  <a:pt x="8111690" y="1964165"/>
                </a:cubicBezTo>
                <a:cubicBezTo>
                  <a:pt x="8150382" y="1960543"/>
                  <a:pt x="8155319" y="2012733"/>
                  <a:pt x="8137043" y="2056476"/>
                </a:cubicBezTo>
                <a:close/>
                <a:moveTo>
                  <a:pt x="3784703" y="11976168"/>
                </a:moveTo>
                <a:cubicBezTo>
                  <a:pt x="3783993" y="11948683"/>
                  <a:pt x="3783680" y="11921373"/>
                  <a:pt x="3762680" y="11902085"/>
                </a:cubicBezTo>
                <a:cubicBezTo>
                  <a:pt x="3764717" y="11928726"/>
                  <a:pt x="3758313" y="11958311"/>
                  <a:pt x="3784703" y="11976168"/>
                </a:cubicBezTo>
                <a:close/>
                <a:moveTo>
                  <a:pt x="8341811" y="1674050"/>
                </a:moveTo>
                <a:cubicBezTo>
                  <a:pt x="8336157" y="1669647"/>
                  <a:pt x="8339853" y="1661280"/>
                  <a:pt x="8327886" y="1659326"/>
                </a:cubicBezTo>
                <a:cubicBezTo>
                  <a:pt x="8321628" y="1667037"/>
                  <a:pt x="8336084" y="1680567"/>
                  <a:pt x="8341811" y="1674050"/>
                </a:cubicBezTo>
                <a:close/>
                <a:moveTo>
                  <a:pt x="8283427" y="1815874"/>
                </a:moveTo>
                <a:cubicBezTo>
                  <a:pt x="8289413" y="1802328"/>
                  <a:pt x="8290584" y="1789988"/>
                  <a:pt x="8286644" y="1780628"/>
                </a:cubicBezTo>
                <a:cubicBezTo>
                  <a:pt x="8279514" y="1794620"/>
                  <a:pt x="8282529" y="1805000"/>
                  <a:pt x="8283427" y="1815874"/>
                </a:cubicBezTo>
                <a:close/>
                <a:moveTo>
                  <a:pt x="3812027" y="11997298"/>
                </a:moveTo>
                <a:cubicBezTo>
                  <a:pt x="3821615" y="11964829"/>
                  <a:pt x="3798388" y="11935499"/>
                  <a:pt x="3791137" y="11909891"/>
                </a:cubicBezTo>
                <a:cubicBezTo>
                  <a:pt x="3787841" y="11897948"/>
                  <a:pt x="3795227" y="11872609"/>
                  <a:pt x="3771139" y="11882940"/>
                </a:cubicBezTo>
                <a:cubicBezTo>
                  <a:pt x="3781252" y="11898849"/>
                  <a:pt x="3784294" y="11917831"/>
                  <a:pt x="3794053" y="11934538"/>
                </a:cubicBezTo>
                <a:cubicBezTo>
                  <a:pt x="3796080" y="11956884"/>
                  <a:pt x="3794660" y="11980568"/>
                  <a:pt x="3812027" y="11997298"/>
                </a:cubicBezTo>
                <a:close/>
                <a:moveTo>
                  <a:pt x="8420442" y="1571281"/>
                </a:moveTo>
                <a:cubicBezTo>
                  <a:pt x="8411647" y="1597996"/>
                  <a:pt x="8389720" y="1624153"/>
                  <a:pt x="8368442" y="1619000"/>
                </a:cubicBezTo>
                <a:cubicBezTo>
                  <a:pt x="8371678" y="1592579"/>
                  <a:pt x="8391266" y="1549310"/>
                  <a:pt x="8424347" y="1545517"/>
                </a:cubicBezTo>
                <a:cubicBezTo>
                  <a:pt x="8424844" y="1553407"/>
                  <a:pt x="8423373" y="1562375"/>
                  <a:pt x="8420442" y="1571281"/>
                </a:cubicBezTo>
                <a:close/>
                <a:moveTo>
                  <a:pt x="8146872" y="2217445"/>
                </a:moveTo>
                <a:cubicBezTo>
                  <a:pt x="8099360" y="2217404"/>
                  <a:pt x="8047429" y="2243506"/>
                  <a:pt x="8026297" y="2287027"/>
                </a:cubicBezTo>
                <a:cubicBezTo>
                  <a:pt x="8046998" y="2279983"/>
                  <a:pt x="8061902" y="2265616"/>
                  <a:pt x="8081398" y="2253754"/>
                </a:cubicBezTo>
                <a:cubicBezTo>
                  <a:pt x="8103368" y="2240604"/>
                  <a:pt x="8130600" y="2231683"/>
                  <a:pt x="8146872" y="2217445"/>
                </a:cubicBezTo>
                <a:close/>
                <a:moveTo>
                  <a:pt x="3857839" y="12017540"/>
                </a:moveTo>
                <a:cubicBezTo>
                  <a:pt x="3838536" y="11980410"/>
                  <a:pt x="3851982" y="11930578"/>
                  <a:pt x="3807622" y="11903828"/>
                </a:cubicBezTo>
                <a:cubicBezTo>
                  <a:pt x="3824848" y="11942423"/>
                  <a:pt x="3809897" y="11993497"/>
                  <a:pt x="3850908" y="12023535"/>
                </a:cubicBezTo>
                <a:cubicBezTo>
                  <a:pt x="3854050" y="12023970"/>
                  <a:pt x="3856698" y="12022280"/>
                  <a:pt x="3857839" y="12017540"/>
                </a:cubicBezTo>
                <a:close/>
                <a:moveTo>
                  <a:pt x="3767649" y="12296354"/>
                </a:moveTo>
                <a:cubicBezTo>
                  <a:pt x="3609848" y="12253802"/>
                  <a:pt x="3438011" y="12223637"/>
                  <a:pt x="3279020" y="12209636"/>
                </a:cubicBezTo>
                <a:cubicBezTo>
                  <a:pt x="3239801" y="12291935"/>
                  <a:pt x="3203654" y="12360813"/>
                  <a:pt x="3162825" y="12458605"/>
                </a:cubicBezTo>
                <a:cubicBezTo>
                  <a:pt x="3302239" y="12557863"/>
                  <a:pt x="3416623" y="12688961"/>
                  <a:pt x="3556718" y="12773742"/>
                </a:cubicBezTo>
                <a:cubicBezTo>
                  <a:pt x="3589216" y="12610776"/>
                  <a:pt x="3714337" y="12439637"/>
                  <a:pt x="3767649" y="12296354"/>
                </a:cubicBezTo>
                <a:close/>
                <a:moveTo>
                  <a:pt x="3891548" y="12045781"/>
                </a:moveTo>
                <a:cubicBezTo>
                  <a:pt x="3885436" y="12015433"/>
                  <a:pt x="3877776" y="11985353"/>
                  <a:pt x="3861145" y="11959414"/>
                </a:cubicBezTo>
                <a:cubicBezTo>
                  <a:pt x="3874360" y="11954290"/>
                  <a:pt x="3868629" y="11940317"/>
                  <a:pt x="3852480" y="11936995"/>
                </a:cubicBezTo>
                <a:cubicBezTo>
                  <a:pt x="3849401" y="11970909"/>
                  <a:pt x="3870276" y="11995864"/>
                  <a:pt x="3860875" y="12032229"/>
                </a:cubicBezTo>
                <a:cubicBezTo>
                  <a:pt x="3867516" y="12036593"/>
                  <a:pt x="3881564" y="12053288"/>
                  <a:pt x="3891548" y="12045781"/>
                </a:cubicBezTo>
                <a:close/>
                <a:moveTo>
                  <a:pt x="8509297" y="1615080"/>
                </a:moveTo>
                <a:cubicBezTo>
                  <a:pt x="8501132" y="1645346"/>
                  <a:pt x="8452821" y="1662579"/>
                  <a:pt x="8426778" y="1641192"/>
                </a:cubicBezTo>
                <a:cubicBezTo>
                  <a:pt x="8434771" y="1611320"/>
                  <a:pt x="8483702" y="1594832"/>
                  <a:pt x="8509297" y="1615080"/>
                </a:cubicBezTo>
                <a:close/>
                <a:moveTo>
                  <a:pt x="3930298" y="11999027"/>
                </a:moveTo>
                <a:cubicBezTo>
                  <a:pt x="3916304" y="11987600"/>
                  <a:pt x="3894233" y="11962117"/>
                  <a:pt x="3878046" y="11962115"/>
                </a:cubicBezTo>
                <a:cubicBezTo>
                  <a:pt x="3883233" y="11968697"/>
                  <a:pt x="3886121" y="11976171"/>
                  <a:pt x="3886489" y="11983960"/>
                </a:cubicBezTo>
                <a:cubicBezTo>
                  <a:pt x="3895611" y="11991327"/>
                  <a:pt x="3897227" y="11980125"/>
                  <a:pt x="3905194" y="11983645"/>
                </a:cubicBezTo>
                <a:cubicBezTo>
                  <a:pt x="3909415" y="11994566"/>
                  <a:pt x="3917660" y="12003929"/>
                  <a:pt x="3923426" y="12014581"/>
                </a:cubicBezTo>
                <a:close/>
                <a:moveTo>
                  <a:pt x="3753682" y="12419945"/>
                </a:moveTo>
                <a:cubicBezTo>
                  <a:pt x="3755211" y="12415004"/>
                  <a:pt x="3754528" y="12410084"/>
                  <a:pt x="3750141" y="12404929"/>
                </a:cubicBezTo>
                <a:cubicBezTo>
                  <a:pt x="3739425" y="12421645"/>
                  <a:pt x="3703260" y="12452856"/>
                  <a:pt x="3720537" y="12471931"/>
                </a:cubicBezTo>
                <a:cubicBezTo>
                  <a:pt x="3724614" y="12449779"/>
                  <a:pt x="3749097" y="12434766"/>
                  <a:pt x="3753682" y="12419945"/>
                </a:cubicBezTo>
                <a:close/>
                <a:moveTo>
                  <a:pt x="8297154" y="2166524"/>
                </a:moveTo>
                <a:cubicBezTo>
                  <a:pt x="8299655" y="2163045"/>
                  <a:pt x="8301080" y="2159151"/>
                  <a:pt x="8300885" y="2155017"/>
                </a:cubicBezTo>
                <a:cubicBezTo>
                  <a:pt x="8289027" y="2167873"/>
                  <a:pt x="8270832" y="2166024"/>
                  <a:pt x="8260082" y="2181751"/>
                </a:cubicBezTo>
                <a:cubicBezTo>
                  <a:pt x="8272434" y="2183637"/>
                  <a:pt x="8289646" y="2176956"/>
                  <a:pt x="8297154" y="2166524"/>
                </a:cubicBezTo>
                <a:close/>
                <a:moveTo>
                  <a:pt x="3675121" y="12629666"/>
                </a:moveTo>
                <a:cubicBezTo>
                  <a:pt x="3661139" y="12651612"/>
                  <a:pt x="3675121" y="12629666"/>
                  <a:pt x="3675121" y="12629666"/>
                </a:cubicBezTo>
                <a:close/>
                <a:moveTo>
                  <a:pt x="3924682" y="12074246"/>
                </a:moveTo>
                <a:cubicBezTo>
                  <a:pt x="3914247" y="12051521"/>
                  <a:pt x="3919742" y="12006756"/>
                  <a:pt x="3892753" y="12001029"/>
                </a:cubicBezTo>
                <a:cubicBezTo>
                  <a:pt x="3900488" y="12024467"/>
                  <a:pt x="3886023" y="12073372"/>
                  <a:pt x="3924682" y="12074246"/>
                </a:cubicBezTo>
                <a:close/>
                <a:moveTo>
                  <a:pt x="8435047" y="1870922"/>
                </a:moveTo>
                <a:cubicBezTo>
                  <a:pt x="8402967" y="1853400"/>
                  <a:pt x="8359811" y="1814244"/>
                  <a:pt x="8392957" y="1777237"/>
                </a:cubicBezTo>
                <a:cubicBezTo>
                  <a:pt x="8416590" y="1798679"/>
                  <a:pt x="8446012" y="1834157"/>
                  <a:pt x="8435047" y="1870922"/>
                </a:cubicBezTo>
                <a:close/>
                <a:moveTo>
                  <a:pt x="8330940" y="2114963"/>
                </a:moveTo>
                <a:cubicBezTo>
                  <a:pt x="8353715" y="2048359"/>
                  <a:pt x="8317973" y="2004472"/>
                  <a:pt x="8299838" y="1954077"/>
                </a:cubicBezTo>
                <a:cubicBezTo>
                  <a:pt x="8306497" y="2008925"/>
                  <a:pt x="8326925" y="2058427"/>
                  <a:pt x="8330940" y="2114963"/>
                </a:cubicBezTo>
                <a:close/>
                <a:moveTo>
                  <a:pt x="3637403" y="12743849"/>
                </a:moveTo>
                <a:cubicBezTo>
                  <a:pt x="3646506" y="12727016"/>
                  <a:pt x="3653185" y="12708398"/>
                  <a:pt x="3653160" y="12693371"/>
                </a:cubicBezTo>
                <a:lnTo>
                  <a:pt x="3632849" y="12684397"/>
                </a:lnTo>
                <a:cubicBezTo>
                  <a:pt x="3615664" y="12721134"/>
                  <a:pt x="3602677" y="12755915"/>
                  <a:pt x="3607101" y="12783610"/>
                </a:cubicBezTo>
                <a:cubicBezTo>
                  <a:pt x="3616772" y="12775727"/>
                  <a:pt x="3628299" y="12760681"/>
                  <a:pt x="3637403" y="12743849"/>
                </a:cubicBezTo>
                <a:close/>
                <a:moveTo>
                  <a:pt x="3717790" y="12575110"/>
                </a:moveTo>
                <a:cubicBezTo>
                  <a:pt x="3707611" y="12570136"/>
                  <a:pt x="3717586" y="12558336"/>
                  <a:pt x="3701662" y="12555590"/>
                </a:cubicBezTo>
                <a:cubicBezTo>
                  <a:pt x="3697517" y="12562816"/>
                  <a:pt x="3689422" y="12560669"/>
                  <a:pt x="3684833" y="12566744"/>
                </a:cubicBezTo>
                <a:lnTo>
                  <a:pt x="3694756" y="12575207"/>
                </a:lnTo>
                <a:lnTo>
                  <a:pt x="3700348" y="12579976"/>
                </a:lnTo>
                <a:cubicBezTo>
                  <a:pt x="3707366" y="12582541"/>
                  <a:pt x="3714706" y="12582090"/>
                  <a:pt x="3717790" y="12575110"/>
                </a:cubicBezTo>
                <a:close/>
                <a:moveTo>
                  <a:pt x="3958500" y="12038658"/>
                </a:moveTo>
                <a:cubicBezTo>
                  <a:pt x="3967984" y="12024734"/>
                  <a:pt x="3964430" y="12015537"/>
                  <a:pt x="3947836" y="12011066"/>
                </a:cubicBezTo>
                <a:cubicBezTo>
                  <a:pt x="3944893" y="12023113"/>
                  <a:pt x="3948049" y="12032134"/>
                  <a:pt x="3958500" y="12038658"/>
                </a:cubicBezTo>
                <a:close/>
                <a:moveTo>
                  <a:pt x="3815594" y="12379745"/>
                </a:moveTo>
                <a:cubicBezTo>
                  <a:pt x="3820789" y="12368932"/>
                  <a:pt x="3822641" y="12352351"/>
                  <a:pt x="3827287" y="12341296"/>
                </a:cubicBezTo>
                <a:cubicBezTo>
                  <a:pt x="3802948" y="12329588"/>
                  <a:pt x="3799258" y="12371335"/>
                  <a:pt x="3783846" y="12383593"/>
                </a:cubicBezTo>
                <a:cubicBezTo>
                  <a:pt x="3801863" y="12395606"/>
                  <a:pt x="3810399" y="12390559"/>
                  <a:pt x="3815594" y="12379745"/>
                </a:cubicBezTo>
                <a:close/>
                <a:moveTo>
                  <a:pt x="3762155" y="12502713"/>
                </a:moveTo>
                <a:cubicBezTo>
                  <a:pt x="3737371" y="12489855"/>
                  <a:pt x="3718138" y="12491367"/>
                  <a:pt x="3710452" y="12522769"/>
                </a:cubicBezTo>
                <a:cubicBezTo>
                  <a:pt x="3721089" y="12537480"/>
                  <a:pt x="3756551" y="12536941"/>
                  <a:pt x="3762155" y="12502713"/>
                </a:cubicBezTo>
                <a:close/>
                <a:moveTo>
                  <a:pt x="8348655" y="2123684"/>
                </a:moveTo>
                <a:cubicBezTo>
                  <a:pt x="8342415" y="2140629"/>
                  <a:pt x="8333652" y="2156162"/>
                  <a:pt x="8323337" y="2168748"/>
                </a:cubicBezTo>
                <a:cubicBezTo>
                  <a:pt x="8286137" y="2214216"/>
                  <a:pt x="8221507" y="2193755"/>
                  <a:pt x="8168561" y="2223218"/>
                </a:cubicBezTo>
                <a:cubicBezTo>
                  <a:pt x="8126536" y="2261316"/>
                  <a:pt x="8075978" y="2291835"/>
                  <a:pt x="8026265" y="2323680"/>
                </a:cubicBezTo>
                <a:cubicBezTo>
                  <a:pt x="8010381" y="2333804"/>
                  <a:pt x="7994507" y="2348219"/>
                  <a:pt x="7979109" y="2356177"/>
                </a:cubicBezTo>
                <a:cubicBezTo>
                  <a:pt x="7975314" y="2358310"/>
                  <a:pt x="7966612" y="2355418"/>
                  <a:pt x="7957431" y="2358981"/>
                </a:cubicBezTo>
                <a:cubicBezTo>
                  <a:pt x="7944814" y="2363882"/>
                  <a:pt x="7932960" y="2381025"/>
                  <a:pt x="7912672" y="2367776"/>
                </a:cubicBezTo>
                <a:cubicBezTo>
                  <a:pt x="7906700" y="2389899"/>
                  <a:pt x="7926544" y="2402000"/>
                  <a:pt x="7915408" y="2426127"/>
                </a:cubicBezTo>
                <a:cubicBezTo>
                  <a:pt x="7898288" y="2434754"/>
                  <a:pt x="7876563" y="2432298"/>
                  <a:pt x="7850177" y="2417782"/>
                </a:cubicBezTo>
                <a:cubicBezTo>
                  <a:pt x="7841724" y="2403570"/>
                  <a:pt x="7850129" y="2383475"/>
                  <a:pt x="7837880" y="2371396"/>
                </a:cubicBezTo>
                <a:cubicBezTo>
                  <a:pt x="7803032" y="2363141"/>
                  <a:pt x="7763965" y="2364451"/>
                  <a:pt x="7739648" y="2344183"/>
                </a:cubicBezTo>
                <a:cubicBezTo>
                  <a:pt x="7710688" y="2320435"/>
                  <a:pt x="7702978" y="2272266"/>
                  <a:pt x="7712686" y="2238460"/>
                </a:cubicBezTo>
                <a:cubicBezTo>
                  <a:pt x="7732180" y="2222311"/>
                  <a:pt x="7751320" y="2236006"/>
                  <a:pt x="7771543" y="2235418"/>
                </a:cubicBezTo>
                <a:lnTo>
                  <a:pt x="7776680" y="2234298"/>
                </a:lnTo>
                <a:lnTo>
                  <a:pt x="7839386" y="2220632"/>
                </a:lnTo>
                <a:cubicBezTo>
                  <a:pt x="7849866" y="2217881"/>
                  <a:pt x="7861741" y="2215747"/>
                  <a:pt x="7873093" y="2213323"/>
                </a:cubicBezTo>
                <a:lnTo>
                  <a:pt x="7895690" y="2206624"/>
                </a:lnTo>
                <a:lnTo>
                  <a:pt x="7903652" y="2204265"/>
                </a:lnTo>
                <a:cubicBezTo>
                  <a:pt x="7940799" y="2186869"/>
                  <a:pt x="7967417" y="2152439"/>
                  <a:pt x="8004129" y="2133898"/>
                </a:cubicBezTo>
                <a:cubicBezTo>
                  <a:pt x="8047368" y="2171574"/>
                  <a:pt x="8005888" y="2250390"/>
                  <a:pt x="8004622" y="2289831"/>
                </a:cubicBezTo>
                <a:cubicBezTo>
                  <a:pt x="8029147" y="2273048"/>
                  <a:pt x="8035861" y="2246015"/>
                  <a:pt x="8055181" y="2230265"/>
                </a:cubicBezTo>
                <a:cubicBezTo>
                  <a:pt x="8081648" y="2209102"/>
                  <a:pt x="8121813" y="2202087"/>
                  <a:pt x="8157435" y="2193540"/>
                </a:cubicBezTo>
                <a:cubicBezTo>
                  <a:pt x="8173987" y="2189424"/>
                  <a:pt x="8192658" y="2184818"/>
                  <a:pt x="8208559" y="2187558"/>
                </a:cubicBezTo>
                <a:cubicBezTo>
                  <a:pt x="8243686" y="2172602"/>
                  <a:pt x="8276244" y="2152701"/>
                  <a:pt x="8308045" y="2129133"/>
                </a:cubicBezTo>
                <a:cubicBezTo>
                  <a:pt x="8317012" y="2042142"/>
                  <a:pt x="8274909" y="1966396"/>
                  <a:pt x="8266260" y="1881622"/>
                </a:cubicBezTo>
                <a:cubicBezTo>
                  <a:pt x="8260528" y="1825756"/>
                  <a:pt x="8278863" y="1772428"/>
                  <a:pt x="8293064" y="1701559"/>
                </a:cubicBezTo>
                <a:cubicBezTo>
                  <a:pt x="8263820" y="1692448"/>
                  <a:pt x="8276100" y="1725969"/>
                  <a:pt x="8273524" y="1745783"/>
                </a:cubicBezTo>
                <a:cubicBezTo>
                  <a:pt x="8266535" y="1796029"/>
                  <a:pt x="8235404" y="1854655"/>
                  <a:pt x="8195867" y="1875281"/>
                </a:cubicBezTo>
                <a:cubicBezTo>
                  <a:pt x="8182940" y="1881951"/>
                  <a:pt x="8161583" y="1891562"/>
                  <a:pt x="8151108" y="1884076"/>
                </a:cubicBezTo>
                <a:cubicBezTo>
                  <a:pt x="8135593" y="1872936"/>
                  <a:pt x="8147359" y="1824800"/>
                  <a:pt x="8147188" y="1800439"/>
                </a:cubicBezTo>
                <a:lnTo>
                  <a:pt x="8144688" y="1779440"/>
                </a:lnTo>
                <a:lnTo>
                  <a:pt x="8135868" y="1705318"/>
                </a:lnTo>
                <a:cubicBezTo>
                  <a:pt x="8131886" y="1690939"/>
                  <a:pt x="8126698" y="1677070"/>
                  <a:pt x="8120068" y="1663366"/>
                </a:cubicBezTo>
                <a:lnTo>
                  <a:pt x="8097995" y="1626388"/>
                </a:lnTo>
                <a:lnTo>
                  <a:pt x="8095623" y="1622416"/>
                </a:lnTo>
                <a:cubicBezTo>
                  <a:pt x="8061291" y="1604390"/>
                  <a:pt x="8041120" y="1581192"/>
                  <a:pt x="8026865" y="1555369"/>
                </a:cubicBezTo>
                <a:cubicBezTo>
                  <a:pt x="8067924" y="1521606"/>
                  <a:pt x="8155019" y="1506278"/>
                  <a:pt x="8215607" y="1544478"/>
                </a:cubicBezTo>
                <a:cubicBezTo>
                  <a:pt x="8251935" y="1567672"/>
                  <a:pt x="8262194" y="1607919"/>
                  <a:pt x="8268828" y="1645612"/>
                </a:cubicBezTo>
                <a:cubicBezTo>
                  <a:pt x="8303000" y="1643568"/>
                  <a:pt x="8352834" y="1630825"/>
                  <a:pt x="8360497" y="1678020"/>
                </a:cubicBezTo>
                <a:cubicBezTo>
                  <a:pt x="8352238" y="1705324"/>
                  <a:pt x="8329615" y="1696281"/>
                  <a:pt x="8314929" y="1706935"/>
                </a:cubicBezTo>
                <a:cubicBezTo>
                  <a:pt x="8292940" y="1798648"/>
                  <a:pt x="8286893" y="1889786"/>
                  <a:pt x="8325881" y="1977965"/>
                </a:cubicBezTo>
                <a:cubicBezTo>
                  <a:pt x="8339127" y="2007152"/>
                  <a:pt x="8358729" y="2034860"/>
                  <a:pt x="8358825" y="2070141"/>
                </a:cubicBezTo>
                <a:cubicBezTo>
                  <a:pt x="8358609" y="2088379"/>
                  <a:pt x="8354895" y="2106738"/>
                  <a:pt x="8348655" y="2123684"/>
                </a:cubicBezTo>
                <a:close/>
                <a:moveTo>
                  <a:pt x="8535475" y="1709732"/>
                </a:moveTo>
                <a:cubicBezTo>
                  <a:pt x="8533323" y="1713791"/>
                  <a:pt x="8530756" y="1717427"/>
                  <a:pt x="8528615" y="1721729"/>
                </a:cubicBezTo>
                <a:cubicBezTo>
                  <a:pt x="8504145" y="1722843"/>
                  <a:pt x="8465840" y="1714028"/>
                  <a:pt x="8441588" y="1703789"/>
                </a:cubicBezTo>
                <a:cubicBezTo>
                  <a:pt x="8433739" y="1656433"/>
                  <a:pt x="8516004" y="1685148"/>
                  <a:pt x="8539853" y="1695209"/>
                </a:cubicBezTo>
                <a:cubicBezTo>
                  <a:pt x="8539367" y="1701196"/>
                  <a:pt x="8537628" y="1705675"/>
                  <a:pt x="8535475" y="1709732"/>
                </a:cubicBezTo>
                <a:close/>
                <a:moveTo>
                  <a:pt x="3951831" y="12095775"/>
                </a:moveTo>
                <a:cubicBezTo>
                  <a:pt x="3944946" y="12077956"/>
                  <a:pt x="3952041" y="12038188"/>
                  <a:pt x="3931869" y="12036426"/>
                </a:cubicBezTo>
                <a:cubicBezTo>
                  <a:pt x="3936450" y="12050843"/>
                  <a:pt x="3936787" y="12066246"/>
                  <a:pt x="3928725" y="12085565"/>
                </a:cubicBezTo>
                <a:cubicBezTo>
                  <a:pt x="3940624" y="12085580"/>
                  <a:pt x="3941941" y="12105229"/>
                  <a:pt x="3951831" y="12095775"/>
                </a:cubicBezTo>
                <a:close/>
                <a:moveTo>
                  <a:pt x="8510217" y="1814815"/>
                </a:moveTo>
                <a:cubicBezTo>
                  <a:pt x="8469351" y="1806315"/>
                  <a:pt x="8456056" y="1775593"/>
                  <a:pt x="8423138" y="1761049"/>
                </a:cubicBezTo>
                <a:cubicBezTo>
                  <a:pt x="8422690" y="1747949"/>
                  <a:pt x="8430430" y="1745635"/>
                  <a:pt x="8433963" y="1737639"/>
                </a:cubicBezTo>
                <a:cubicBezTo>
                  <a:pt x="8473640" y="1749914"/>
                  <a:pt x="8522083" y="1772752"/>
                  <a:pt x="8510217" y="1814815"/>
                </a:cubicBezTo>
                <a:close/>
                <a:moveTo>
                  <a:pt x="3992345" y="12045033"/>
                </a:moveTo>
                <a:cubicBezTo>
                  <a:pt x="3989327" y="12038931"/>
                  <a:pt x="3980165" y="12034883"/>
                  <a:pt x="3976749" y="12028607"/>
                </a:cubicBezTo>
                <a:cubicBezTo>
                  <a:pt x="3969960" y="12041815"/>
                  <a:pt x="3973515" y="12051013"/>
                  <a:pt x="3987411" y="12056199"/>
                </a:cubicBezTo>
                <a:close/>
                <a:moveTo>
                  <a:pt x="3982981" y="12127652"/>
                </a:moveTo>
                <a:cubicBezTo>
                  <a:pt x="3995216" y="12093493"/>
                  <a:pt x="3968350" y="12057312"/>
                  <a:pt x="3951389" y="12045051"/>
                </a:cubicBezTo>
                <a:cubicBezTo>
                  <a:pt x="3961018" y="12063129"/>
                  <a:pt x="3959954" y="12086017"/>
                  <a:pt x="3960036" y="12108458"/>
                </a:cubicBezTo>
                <a:cubicBezTo>
                  <a:pt x="3967170" y="12114946"/>
                  <a:pt x="3977748" y="12120097"/>
                  <a:pt x="3982981" y="12127652"/>
                </a:cubicBezTo>
                <a:close/>
                <a:moveTo>
                  <a:pt x="4021433" y="12062175"/>
                </a:moveTo>
                <a:cubicBezTo>
                  <a:pt x="4006151" y="12048273"/>
                  <a:pt x="3999476" y="12076308"/>
                  <a:pt x="4014560" y="12077729"/>
                </a:cubicBezTo>
                <a:close/>
                <a:moveTo>
                  <a:pt x="3867256" y="12444759"/>
                </a:moveTo>
                <a:lnTo>
                  <a:pt x="3851397" y="12437337"/>
                </a:lnTo>
                <a:lnTo>
                  <a:pt x="3849013" y="12436221"/>
                </a:lnTo>
                <a:cubicBezTo>
                  <a:pt x="3843095" y="12433726"/>
                  <a:pt x="3838274" y="12433859"/>
                  <a:pt x="3837362" y="12443467"/>
                </a:cubicBezTo>
                <a:lnTo>
                  <a:pt x="3845947" y="12446964"/>
                </a:lnTo>
                <a:lnTo>
                  <a:pt x="3854657" y="12450513"/>
                </a:lnTo>
                <a:cubicBezTo>
                  <a:pt x="3859917" y="12451406"/>
                  <a:pt x="3864390" y="12450166"/>
                  <a:pt x="3867256" y="12444759"/>
                </a:cubicBezTo>
                <a:close/>
                <a:moveTo>
                  <a:pt x="3740977" y="12744565"/>
                </a:moveTo>
                <a:cubicBezTo>
                  <a:pt x="3733865" y="12721880"/>
                  <a:pt x="3737666" y="12694959"/>
                  <a:pt x="3715220" y="12677891"/>
                </a:cubicBezTo>
                <a:cubicBezTo>
                  <a:pt x="3708309" y="12696764"/>
                  <a:pt x="3728758" y="12762524"/>
                  <a:pt x="3740977" y="12744565"/>
                </a:cubicBezTo>
                <a:close/>
                <a:moveTo>
                  <a:pt x="4008305" y="12143608"/>
                </a:moveTo>
                <a:cubicBezTo>
                  <a:pt x="4012811" y="12115092"/>
                  <a:pt x="4003353" y="12092321"/>
                  <a:pt x="3995439" y="12069280"/>
                </a:cubicBezTo>
                <a:cubicBezTo>
                  <a:pt x="3989386" y="12098068"/>
                  <a:pt x="3988681" y="12124451"/>
                  <a:pt x="4008305" y="12143608"/>
                </a:cubicBezTo>
                <a:close/>
                <a:moveTo>
                  <a:pt x="4050580" y="12088878"/>
                </a:moveTo>
                <a:cubicBezTo>
                  <a:pt x="4045930" y="12085393"/>
                  <a:pt x="4045878" y="12080126"/>
                  <a:pt x="4037205" y="12078201"/>
                </a:cubicBezTo>
                <a:lnTo>
                  <a:pt x="4032095" y="12089767"/>
                </a:lnTo>
                <a:cubicBezTo>
                  <a:pt x="4040507" y="12094437"/>
                  <a:pt x="4046788" y="12095306"/>
                  <a:pt x="4050580" y="12088878"/>
                </a:cubicBezTo>
                <a:close/>
                <a:moveTo>
                  <a:pt x="3902505" y="12447939"/>
                </a:moveTo>
                <a:cubicBezTo>
                  <a:pt x="3887370" y="12441251"/>
                  <a:pt x="3868578" y="12414835"/>
                  <a:pt x="3854015" y="12432710"/>
                </a:cubicBezTo>
                <a:cubicBezTo>
                  <a:pt x="3869363" y="12435678"/>
                  <a:pt x="3892216" y="12457217"/>
                  <a:pt x="3902505" y="12447939"/>
                </a:cubicBezTo>
                <a:close/>
                <a:moveTo>
                  <a:pt x="4037629" y="12169912"/>
                </a:moveTo>
                <a:cubicBezTo>
                  <a:pt x="4044035" y="12140328"/>
                  <a:pt x="4032407" y="12117077"/>
                  <a:pt x="4021178" y="12094001"/>
                </a:cubicBezTo>
                <a:cubicBezTo>
                  <a:pt x="4012297" y="12124875"/>
                  <a:pt x="4011285" y="12153029"/>
                  <a:pt x="4037629" y="12169912"/>
                </a:cubicBezTo>
                <a:close/>
                <a:moveTo>
                  <a:pt x="4063005" y="12112482"/>
                </a:moveTo>
                <a:cubicBezTo>
                  <a:pt x="4071617" y="12104846"/>
                  <a:pt x="4057659" y="12090099"/>
                  <a:pt x="4051215" y="12098215"/>
                </a:cubicBezTo>
                <a:cubicBezTo>
                  <a:pt x="4058785" y="12101560"/>
                  <a:pt x="4051812" y="12110873"/>
                  <a:pt x="4063005" y="12112482"/>
                </a:cubicBezTo>
                <a:close/>
                <a:moveTo>
                  <a:pt x="3780500" y="12793013"/>
                </a:moveTo>
                <a:cubicBezTo>
                  <a:pt x="3768784" y="12767816"/>
                  <a:pt x="3782346" y="12732813"/>
                  <a:pt x="3754545" y="12713856"/>
                </a:cubicBezTo>
                <a:cubicBezTo>
                  <a:pt x="3758478" y="12739428"/>
                  <a:pt x="3757499" y="12789048"/>
                  <a:pt x="3780500" y="12793013"/>
                </a:cubicBezTo>
                <a:close/>
                <a:moveTo>
                  <a:pt x="3878721" y="12584724"/>
                </a:moveTo>
                <a:cubicBezTo>
                  <a:pt x="3850757" y="12574752"/>
                  <a:pt x="3820305" y="12557484"/>
                  <a:pt x="3800558" y="12568779"/>
                </a:cubicBezTo>
                <a:cubicBezTo>
                  <a:pt x="3828122" y="12578575"/>
                  <a:pt x="3862035" y="12603092"/>
                  <a:pt x="3878721" y="12584724"/>
                </a:cubicBezTo>
                <a:close/>
                <a:moveTo>
                  <a:pt x="3802309" y="12771665"/>
                </a:moveTo>
                <a:cubicBezTo>
                  <a:pt x="3795525" y="12760087"/>
                  <a:pt x="3803102" y="12742938"/>
                  <a:pt x="3788099" y="12734879"/>
                </a:cubicBezTo>
                <a:cubicBezTo>
                  <a:pt x="3785952" y="12747278"/>
                  <a:pt x="3788835" y="12779536"/>
                  <a:pt x="3802309" y="12771665"/>
                </a:cubicBezTo>
                <a:close/>
                <a:moveTo>
                  <a:pt x="4064718" y="12181882"/>
                </a:moveTo>
                <a:cubicBezTo>
                  <a:pt x="4056944" y="12161762"/>
                  <a:pt x="4067157" y="12134337"/>
                  <a:pt x="4046741" y="12119119"/>
                </a:cubicBezTo>
                <a:cubicBezTo>
                  <a:pt x="4045185" y="12139882"/>
                  <a:pt x="4043458" y="12190126"/>
                  <a:pt x="4064718" y="12181882"/>
                </a:cubicBezTo>
                <a:close/>
                <a:moveTo>
                  <a:pt x="4084935" y="12209405"/>
                </a:moveTo>
                <a:cubicBezTo>
                  <a:pt x="4098258" y="12190028"/>
                  <a:pt x="4086576" y="12136720"/>
                  <a:pt x="4069448" y="12129152"/>
                </a:cubicBezTo>
                <a:cubicBezTo>
                  <a:pt x="4076923" y="12155336"/>
                  <a:pt x="4068088" y="12187184"/>
                  <a:pt x="4084935" y="12209405"/>
                </a:cubicBezTo>
                <a:close/>
                <a:moveTo>
                  <a:pt x="4120819" y="12283603"/>
                </a:moveTo>
                <a:cubicBezTo>
                  <a:pt x="4120573" y="12273148"/>
                  <a:pt x="4109632" y="12257499"/>
                  <a:pt x="4114321" y="12245270"/>
                </a:cubicBezTo>
                <a:cubicBezTo>
                  <a:pt x="4076254" y="12227974"/>
                  <a:pt x="4047803" y="12195382"/>
                  <a:pt x="4014984" y="12169441"/>
                </a:cubicBezTo>
                <a:cubicBezTo>
                  <a:pt x="3961883" y="12126911"/>
                  <a:pt x="3920299" y="12097097"/>
                  <a:pt x="3867378" y="12058459"/>
                </a:cubicBezTo>
                <a:cubicBezTo>
                  <a:pt x="3777654" y="11992121"/>
                  <a:pt x="3685093" y="11919285"/>
                  <a:pt x="3599273" y="11857055"/>
                </a:cubicBezTo>
                <a:cubicBezTo>
                  <a:pt x="3587362" y="11848456"/>
                  <a:pt x="3569320" y="11821416"/>
                  <a:pt x="3554655" y="11833051"/>
                </a:cubicBezTo>
                <a:cubicBezTo>
                  <a:pt x="3545928" y="11825858"/>
                  <a:pt x="3549909" y="11852405"/>
                  <a:pt x="3540612" y="11845437"/>
                </a:cubicBezTo>
                <a:cubicBezTo>
                  <a:pt x="3533923" y="11864886"/>
                  <a:pt x="3558253" y="11868009"/>
                  <a:pt x="3568168" y="11875727"/>
                </a:cubicBezTo>
                <a:cubicBezTo>
                  <a:pt x="3603201" y="11903123"/>
                  <a:pt x="3641278" y="11929004"/>
                  <a:pt x="3679054" y="11956659"/>
                </a:cubicBezTo>
                <a:cubicBezTo>
                  <a:pt x="3826790" y="12066268"/>
                  <a:pt x="3954610" y="12191864"/>
                  <a:pt x="4116525" y="12292007"/>
                </a:cubicBezTo>
                <a:cubicBezTo>
                  <a:pt x="4119795" y="12289996"/>
                  <a:pt x="4120901" y="12287088"/>
                  <a:pt x="4120819" y="12283603"/>
                </a:cubicBezTo>
                <a:close/>
                <a:moveTo>
                  <a:pt x="3864506" y="12866836"/>
                </a:moveTo>
                <a:cubicBezTo>
                  <a:pt x="3840617" y="12860570"/>
                  <a:pt x="3848325" y="12842048"/>
                  <a:pt x="3830357" y="12833156"/>
                </a:cubicBezTo>
                <a:cubicBezTo>
                  <a:pt x="3810050" y="12853261"/>
                  <a:pt x="3859671" y="12884242"/>
                  <a:pt x="3864506" y="12866836"/>
                </a:cubicBezTo>
                <a:close/>
                <a:moveTo>
                  <a:pt x="3866797" y="12861651"/>
                </a:moveTo>
                <a:cubicBezTo>
                  <a:pt x="3871073" y="12853053"/>
                  <a:pt x="3868630" y="12846730"/>
                  <a:pt x="3863139" y="12841921"/>
                </a:cubicBezTo>
                <a:cubicBezTo>
                  <a:pt x="3859438" y="12850295"/>
                  <a:pt x="3861306" y="12856841"/>
                  <a:pt x="3866797" y="12861651"/>
                </a:cubicBezTo>
                <a:close/>
                <a:moveTo>
                  <a:pt x="8718549" y="1882789"/>
                </a:moveTo>
                <a:cubicBezTo>
                  <a:pt x="8700657" y="1848579"/>
                  <a:pt x="8708868" y="1804381"/>
                  <a:pt x="8706225" y="1764473"/>
                </a:cubicBezTo>
                <a:cubicBezTo>
                  <a:pt x="8721532" y="1797063"/>
                  <a:pt x="8711512" y="1844288"/>
                  <a:pt x="8718549" y="1882789"/>
                </a:cubicBezTo>
                <a:close/>
                <a:moveTo>
                  <a:pt x="4149869" y="12238096"/>
                </a:moveTo>
                <a:cubicBezTo>
                  <a:pt x="4120343" y="12224097"/>
                  <a:pt x="4140947" y="12168848"/>
                  <a:pt x="4113835" y="12143997"/>
                </a:cubicBezTo>
                <a:cubicBezTo>
                  <a:pt x="4107338" y="12171635"/>
                  <a:pt x="4124621" y="12190712"/>
                  <a:pt x="4116973" y="12218794"/>
                </a:cubicBezTo>
                <a:cubicBezTo>
                  <a:pt x="4105168" y="12195941"/>
                  <a:pt x="4116347" y="12164175"/>
                  <a:pt x="4094774" y="12145110"/>
                </a:cubicBezTo>
                <a:cubicBezTo>
                  <a:pt x="4092297" y="12171186"/>
                  <a:pt x="4110157" y="12190042"/>
                  <a:pt x="4098310" y="12220082"/>
                </a:cubicBezTo>
                <a:cubicBezTo>
                  <a:pt x="4115886" y="12228801"/>
                  <a:pt x="4120466" y="12243219"/>
                  <a:pt x="4144758" y="12249662"/>
                </a:cubicBezTo>
                <a:close/>
                <a:moveTo>
                  <a:pt x="4161420" y="12243200"/>
                </a:moveTo>
                <a:cubicBezTo>
                  <a:pt x="4161261" y="12227398"/>
                  <a:pt x="4168746" y="12208301"/>
                  <a:pt x="4153647" y="12198293"/>
                </a:cubicBezTo>
                <a:cubicBezTo>
                  <a:pt x="4150536" y="12215033"/>
                  <a:pt x="4153393" y="12230120"/>
                  <a:pt x="4161420" y="12243200"/>
                </a:cubicBezTo>
                <a:close/>
                <a:moveTo>
                  <a:pt x="8735688" y="1894558"/>
                </a:moveTo>
                <a:cubicBezTo>
                  <a:pt x="8725848" y="1860927"/>
                  <a:pt x="8715457" y="1814571"/>
                  <a:pt x="8723423" y="1782567"/>
                </a:cubicBezTo>
                <a:cubicBezTo>
                  <a:pt x="8733115" y="1799331"/>
                  <a:pt x="8727818" y="1820993"/>
                  <a:pt x="8730435" y="1840871"/>
                </a:cubicBezTo>
                <a:cubicBezTo>
                  <a:pt x="8732434" y="1859996"/>
                  <a:pt x="8745171" y="1879545"/>
                  <a:pt x="8735688" y="1894558"/>
                </a:cubicBezTo>
                <a:close/>
                <a:moveTo>
                  <a:pt x="8685130" y="2074925"/>
                </a:moveTo>
                <a:cubicBezTo>
                  <a:pt x="8686883" y="2046189"/>
                  <a:pt x="8680551" y="2019594"/>
                  <a:pt x="8664766" y="1995008"/>
                </a:cubicBezTo>
                <a:cubicBezTo>
                  <a:pt x="8599282" y="2044133"/>
                  <a:pt x="8561767" y="2132269"/>
                  <a:pt x="8517864" y="2209016"/>
                </a:cubicBezTo>
                <a:cubicBezTo>
                  <a:pt x="8465683" y="2300191"/>
                  <a:pt x="8437502" y="2371509"/>
                  <a:pt x="8409700" y="2454894"/>
                </a:cubicBezTo>
                <a:cubicBezTo>
                  <a:pt x="8387428" y="2519303"/>
                  <a:pt x="8371923" y="2586703"/>
                  <a:pt x="8392799" y="2636384"/>
                </a:cubicBezTo>
                <a:cubicBezTo>
                  <a:pt x="8405642" y="2627780"/>
                  <a:pt x="8430059" y="2616674"/>
                  <a:pt x="8432717" y="2598810"/>
                </a:cubicBezTo>
                <a:cubicBezTo>
                  <a:pt x="8430116" y="2601468"/>
                  <a:pt x="8426403" y="2601255"/>
                  <a:pt x="8423264" y="2600821"/>
                </a:cubicBezTo>
                <a:cubicBezTo>
                  <a:pt x="8400175" y="2549686"/>
                  <a:pt x="8411199" y="2474119"/>
                  <a:pt x="8433944" y="2403255"/>
                </a:cubicBezTo>
                <a:cubicBezTo>
                  <a:pt x="8458801" y="2327612"/>
                  <a:pt x="8509991" y="2248374"/>
                  <a:pt x="8547078" y="2188130"/>
                </a:cubicBezTo>
                <a:cubicBezTo>
                  <a:pt x="8582137" y="2130322"/>
                  <a:pt x="8606290" y="2056273"/>
                  <a:pt x="8657809" y="2049526"/>
                </a:cubicBezTo>
                <a:cubicBezTo>
                  <a:pt x="8666605" y="2050081"/>
                  <a:pt x="8679631" y="2065832"/>
                  <a:pt x="8685130" y="2074925"/>
                </a:cubicBezTo>
                <a:close/>
                <a:moveTo>
                  <a:pt x="8621965" y="2230150"/>
                </a:moveTo>
                <a:cubicBezTo>
                  <a:pt x="8624504" y="2223917"/>
                  <a:pt x="8626228" y="2217390"/>
                  <a:pt x="8626677" y="2210450"/>
                </a:cubicBezTo>
                <a:cubicBezTo>
                  <a:pt x="8590786" y="2250755"/>
                  <a:pt x="8559913" y="2302321"/>
                  <a:pt x="8537446" y="2358553"/>
                </a:cubicBezTo>
                <a:cubicBezTo>
                  <a:pt x="8522101" y="2396514"/>
                  <a:pt x="8502423" y="2433512"/>
                  <a:pt x="8509282" y="2458912"/>
                </a:cubicBezTo>
                <a:cubicBezTo>
                  <a:pt x="8523572" y="2423342"/>
                  <a:pt x="8530184" y="2394374"/>
                  <a:pt x="8547307" y="2361006"/>
                </a:cubicBezTo>
                <a:cubicBezTo>
                  <a:pt x="8564957" y="2326444"/>
                  <a:pt x="8575125" y="2306663"/>
                  <a:pt x="8589524" y="2281611"/>
                </a:cubicBezTo>
                <a:cubicBezTo>
                  <a:pt x="8599401" y="2264914"/>
                  <a:pt x="8614350" y="2248851"/>
                  <a:pt x="8621965" y="2230150"/>
                </a:cubicBezTo>
                <a:close/>
                <a:moveTo>
                  <a:pt x="4020203" y="12653434"/>
                </a:moveTo>
                <a:cubicBezTo>
                  <a:pt x="4015761" y="12641938"/>
                  <a:pt x="3999570" y="12637644"/>
                  <a:pt x="3994911" y="12654653"/>
                </a:cubicBezTo>
                <a:cubicBezTo>
                  <a:pt x="4006331" y="12661129"/>
                  <a:pt x="4014558" y="12661904"/>
                  <a:pt x="4020203" y="12653434"/>
                </a:cubicBezTo>
                <a:close/>
                <a:moveTo>
                  <a:pt x="4081350" y="12515044"/>
                </a:moveTo>
                <a:cubicBezTo>
                  <a:pt x="4115022" y="12447456"/>
                  <a:pt x="4003399" y="12466300"/>
                  <a:pt x="3970931" y="12460059"/>
                </a:cubicBezTo>
                <a:cubicBezTo>
                  <a:pt x="3964986" y="12474592"/>
                  <a:pt x="3970752" y="12485243"/>
                  <a:pt x="3965603" y="12500129"/>
                </a:cubicBezTo>
                <a:cubicBezTo>
                  <a:pt x="4006970" y="12513163"/>
                  <a:pt x="4039585" y="12501833"/>
                  <a:pt x="4081350" y="12515044"/>
                </a:cubicBezTo>
                <a:close/>
                <a:moveTo>
                  <a:pt x="4245300" y="12158512"/>
                </a:moveTo>
                <a:cubicBezTo>
                  <a:pt x="4249019" y="12151561"/>
                  <a:pt x="4251273" y="12142754"/>
                  <a:pt x="4251542" y="12131909"/>
                </a:cubicBezTo>
                <a:cubicBezTo>
                  <a:pt x="4194347" y="12077083"/>
                  <a:pt x="4124121" y="12031277"/>
                  <a:pt x="4061013" y="11983372"/>
                </a:cubicBezTo>
                <a:cubicBezTo>
                  <a:pt x="4028240" y="11958404"/>
                  <a:pt x="3993292" y="11928662"/>
                  <a:pt x="3969243" y="11910885"/>
                </a:cubicBezTo>
                <a:cubicBezTo>
                  <a:pt x="3941343" y="11889978"/>
                  <a:pt x="3910847" y="11876026"/>
                  <a:pt x="3884092" y="11854671"/>
                </a:cubicBezTo>
                <a:cubicBezTo>
                  <a:pt x="3858804" y="11835394"/>
                  <a:pt x="3837136" y="11810089"/>
                  <a:pt x="3811846" y="11790812"/>
                </a:cubicBezTo>
                <a:cubicBezTo>
                  <a:pt x="3787578" y="11772461"/>
                  <a:pt x="3762213" y="11759824"/>
                  <a:pt x="3738074" y="11740101"/>
                </a:cubicBezTo>
                <a:cubicBezTo>
                  <a:pt x="3717569" y="11722937"/>
                  <a:pt x="3698734" y="11699838"/>
                  <a:pt x="3672051" y="11692339"/>
                </a:cubicBezTo>
                <a:cubicBezTo>
                  <a:pt x="3652396" y="11705582"/>
                  <a:pt x="3621080" y="11727974"/>
                  <a:pt x="3614882" y="11749546"/>
                </a:cubicBezTo>
                <a:cubicBezTo>
                  <a:pt x="3735750" y="11827262"/>
                  <a:pt x="3880927" y="11940507"/>
                  <a:pt x="3991649" y="12026134"/>
                </a:cubicBezTo>
                <a:cubicBezTo>
                  <a:pt x="4035980" y="12060499"/>
                  <a:pt x="4081408" y="12089151"/>
                  <a:pt x="4119895" y="12119504"/>
                </a:cubicBezTo>
                <a:cubicBezTo>
                  <a:pt x="4141378" y="12136623"/>
                  <a:pt x="4158238" y="12167430"/>
                  <a:pt x="4186338" y="12176032"/>
                </a:cubicBezTo>
                <a:cubicBezTo>
                  <a:pt x="4209802" y="12183540"/>
                  <a:pt x="4234144" y="12179369"/>
                  <a:pt x="4245300" y="12158512"/>
                </a:cubicBezTo>
                <a:close/>
                <a:moveTo>
                  <a:pt x="8779444" y="1915994"/>
                </a:moveTo>
                <a:cubicBezTo>
                  <a:pt x="8765944" y="1910029"/>
                  <a:pt x="8779283" y="1890580"/>
                  <a:pt x="8760526" y="1893291"/>
                </a:cubicBezTo>
                <a:cubicBezTo>
                  <a:pt x="8752778" y="1863568"/>
                  <a:pt x="8750768" y="1831598"/>
                  <a:pt x="8743196" y="1801475"/>
                </a:cubicBezTo>
                <a:cubicBezTo>
                  <a:pt x="8735011" y="1836112"/>
                  <a:pt x="8759525" y="1870852"/>
                  <a:pt x="8747328" y="1898457"/>
                </a:cubicBezTo>
                <a:cubicBezTo>
                  <a:pt x="8737954" y="1858452"/>
                  <a:pt x="8733170" y="1816650"/>
                  <a:pt x="8734123" y="1772602"/>
                </a:cubicBezTo>
                <a:cubicBezTo>
                  <a:pt x="8771711" y="1790644"/>
                  <a:pt x="8744624" y="1846576"/>
                  <a:pt x="8767244" y="1878088"/>
                </a:cubicBezTo>
                <a:cubicBezTo>
                  <a:pt x="8769332" y="1855102"/>
                  <a:pt x="8759590" y="1837409"/>
                  <a:pt x="8762826" y="1813974"/>
                </a:cubicBezTo>
                <a:cubicBezTo>
                  <a:pt x="8778385" y="1844279"/>
                  <a:pt x="8776332" y="1881147"/>
                  <a:pt x="8779444" y="1915994"/>
                </a:cubicBezTo>
                <a:close/>
                <a:moveTo>
                  <a:pt x="8656270" y="2201631"/>
                </a:moveTo>
                <a:cubicBezTo>
                  <a:pt x="8661431" y="2154411"/>
                  <a:pt x="8696499" y="2100891"/>
                  <a:pt x="8656558" y="2064204"/>
                </a:cubicBezTo>
                <a:cubicBezTo>
                  <a:pt x="8620058" y="2067116"/>
                  <a:pt x="8604814" y="2111308"/>
                  <a:pt x="8583766" y="2148177"/>
                </a:cubicBezTo>
                <a:cubicBezTo>
                  <a:pt x="8560383" y="2189250"/>
                  <a:pt x="8528030" y="2230166"/>
                  <a:pt x="8504036" y="2274776"/>
                </a:cubicBezTo>
                <a:cubicBezTo>
                  <a:pt x="8469430" y="2338020"/>
                  <a:pt x="8445268" y="2407782"/>
                  <a:pt x="8434811" y="2458374"/>
                </a:cubicBezTo>
                <a:cubicBezTo>
                  <a:pt x="8425002" y="2502112"/>
                  <a:pt x="8409592" y="2550991"/>
                  <a:pt x="8431135" y="2581928"/>
                </a:cubicBezTo>
                <a:cubicBezTo>
                  <a:pt x="8462442" y="2568155"/>
                  <a:pt x="8498444" y="2517903"/>
                  <a:pt x="8517067" y="2483295"/>
                </a:cubicBezTo>
                <a:cubicBezTo>
                  <a:pt x="8506716" y="2478721"/>
                  <a:pt x="8497660" y="2480907"/>
                  <a:pt x="8487513" y="2468333"/>
                </a:cubicBezTo>
                <a:cubicBezTo>
                  <a:pt x="8501625" y="2453626"/>
                  <a:pt x="8496895" y="2432021"/>
                  <a:pt x="8503526" y="2411629"/>
                </a:cubicBezTo>
                <a:cubicBezTo>
                  <a:pt x="8526410" y="2343682"/>
                  <a:pt x="8565767" y="2269686"/>
                  <a:pt x="8618067" y="2193318"/>
                </a:cubicBezTo>
                <a:cubicBezTo>
                  <a:pt x="8630262" y="2191567"/>
                  <a:pt x="8640233" y="2204540"/>
                  <a:pt x="8656270" y="2201631"/>
                </a:cubicBezTo>
                <a:close/>
                <a:moveTo>
                  <a:pt x="8549329" y="2456028"/>
                </a:moveTo>
                <a:cubicBezTo>
                  <a:pt x="8545442" y="2427645"/>
                  <a:pt x="8562665" y="2393828"/>
                  <a:pt x="8569995" y="2362782"/>
                </a:cubicBezTo>
                <a:cubicBezTo>
                  <a:pt x="8574997" y="2390706"/>
                  <a:pt x="8562823" y="2423421"/>
                  <a:pt x="8549329" y="2456028"/>
                </a:cubicBezTo>
                <a:close/>
                <a:moveTo>
                  <a:pt x="8676390" y="2206713"/>
                </a:moveTo>
                <a:cubicBezTo>
                  <a:pt x="8684059" y="2175356"/>
                  <a:pt x="8696913" y="2130107"/>
                  <a:pt x="8686443" y="2110726"/>
                </a:cubicBezTo>
                <a:cubicBezTo>
                  <a:pt x="8690617" y="2141128"/>
                  <a:pt x="8664707" y="2178228"/>
                  <a:pt x="8676390" y="2206713"/>
                </a:cubicBezTo>
                <a:close/>
                <a:moveTo>
                  <a:pt x="4121776" y="12520511"/>
                </a:moveTo>
                <a:cubicBezTo>
                  <a:pt x="4128211" y="12508101"/>
                  <a:pt x="4121035" y="12500641"/>
                  <a:pt x="4115406" y="12492909"/>
                </a:cubicBezTo>
                <a:cubicBezTo>
                  <a:pt x="4102371" y="12497637"/>
                  <a:pt x="4108013" y="12513954"/>
                  <a:pt x="4121776" y="12520511"/>
                </a:cubicBezTo>
                <a:close/>
                <a:moveTo>
                  <a:pt x="8798600" y="1939151"/>
                </a:moveTo>
                <a:cubicBezTo>
                  <a:pt x="8783098" y="1905511"/>
                  <a:pt x="8781014" y="1867277"/>
                  <a:pt x="8778886" y="1828065"/>
                </a:cubicBezTo>
                <a:cubicBezTo>
                  <a:pt x="8794317" y="1842538"/>
                  <a:pt x="8787192" y="1866179"/>
                  <a:pt x="8790530" y="1884397"/>
                </a:cubicBezTo>
                <a:cubicBezTo>
                  <a:pt x="8793470" y="1902440"/>
                  <a:pt x="8804750" y="1919862"/>
                  <a:pt x="8798600" y="1939151"/>
                </a:cubicBezTo>
                <a:close/>
                <a:moveTo>
                  <a:pt x="8579008" y="2483834"/>
                </a:moveTo>
                <a:cubicBezTo>
                  <a:pt x="8573975" y="2478264"/>
                  <a:pt x="8576157" y="2470146"/>
                  <a:pt x="8576848" y="2463282"/>
                </a:cubicBezTo>
                <a:cubicBezTo>
                  <a:pt x="8571500" y="2459485"/>
                  <a:pt x="8568573" y="2468229"/>
                  <a:pt x="8562149" y="2461567"/>
                </a:cubicBezTo>
                <a:cubicBezTo>
                  <a:pt x="8574281" y="2437291"/>
                  <a:pt x="8560603" y="2407825"/>
                  <a:pt x="8580295" y="2389758"/>
                </a:cubicBezTo>
                <a:cubicBezTo>
                  <a:pt x="8591014" y="2393060"/>
                  <a:pt x="8578267" y="2401768"/>
                  <a:pt x="8581341" y="2406472"/>
                </a:cubicBezTo>
                <a:cubicBezTo>
                  <a:pt x="8585183" y="2406257"/>
                  <a:pt x="8588948" y="2404097"/>
                  <a:pt x="8592320" y="2401763"/>
                </a:cubicBezTo>
                <a:cubicBezTo>
                  <a:pt x="8599428" y="2411118"/>
                  <a:pt x="8589110" y="2422811"/>
                  <a:pt x="8587435" y="2434021"/>
                </a:cubicBezTo>
                <a:cubicBezTo>
                  <a:pt x="8583932" y="2452549"/>
                  <a:pt x="8587660" y="2473795"/>
                  <a:pt x="8579008" y="2483834"/>
                </a:cubicBezTo>
                <a:close/>
                <a:moveTo>
                  <a:pt x="8816365" y="1951196"/>
                </a:moveTo>
                <a:cubicBezTo>
                  <a:pt x="8799406" y="1918710"/>
                  <a:pt x="8803352" y="1878640"/>
                  <a:pt x="8795409" y="1842929"/>
                </a:cubicBezTo>
                <a:cubicBezTo>
                  <a:pt x="8813324" y="1847480"/>
                  <a:pt x="8806936" y="1875898"/>
                  <a:pt x="8809408" y="1892851"/>
                </a:cubicBezTo>
                <a:cubicBezTo>
                  <a:pt x="8812184" y="1912341"/>
                  <a:pt x="8822992" y="1932977"/>
                  <a:pt x="8816365" y="1951196"/>
                </a:cubicBezTo>
                <a:close/>
                <a:moveTo>
                  <a:pt x="3972634" y="12927005"/>
                </a:moveTo>
                <a:cubicBezTo>
                  <a:pt x="3952999" y="12899261"/>
                  <a:pt x="3949228" y="12864704"/>
                  <a:pt x="3925968" y="12838697"/>
                </a:cubicBezTo>
                <a:cubicBezTo>
                  <a:pt x="3910916" y="12854451"/>
                  <a:pt x="3896354" y="12872326"/>
                  <a:pt x="3883300" y="12893253"/>
                </a:cubicBezTo>
                <a:cubicBezTo>
                  <a:pt x="3907607" y="12912574"/>
                  <a:pt x="3954389" y="12937057"/>
                  <a:pt x="3972634" y="12927005"/>
                </a:cubicBezTo>
                <a:close/>
                <a:moveTo>
                  <a:pt x="8596771" y="2502182"/>
                </a:moveTo>
                <a:cubicBezTo>
                  <a:pt x="8588883" y="2489728"/>
                  <a:pt x="8597957" y="2469192"/>
                  <a:pt x="8600062" y="2453601"/>
                </a:cubicBezTo>
                <a:cubicBezTo>
                  <a:pt x="8602743" y="2437792"/>
                  <a:pt x="8599391" y="2415070"/>
                  <a:pt x="8614660" y="2411904"/>
                </a:cubicBezTo>
                <a:cubicBezTo>
                  <a:pt x="8611844" y="2439925"/>
                  <a:pt x="8607744" y="2480597"/>
                  <a:pt x="8596771" y="2502182"/>
                </a:cubicBezTo>
                <a:close/>
                <a:moveTo>
                  <a:pt x="4314840" y="12237577"/>
                </a:moveTo>
                <a:cubicBezTo>
                  <a:pt x="4291490" y="12213913"/>
                  <a:pt x="4289370" y="12164830"/>
                  <a:pt x="4260382" y="12153929"/>
                </a:cubicBezTo>
                <a:cubicBezTo>
                  <a:pt x="4262787" y="12163573"/>
                  <a:pt x="4259447" y="12175443"/>
                  <a:pt x="4254381" y="12187983"/>
                </a:cubicBezTo>
                <a:cubicBezTo>
                  <a:pt x="4237053" y="12192721"/>
                  <a:pt x="4215724" y="12187110"/>
                  <a:pt x="4202568" y="12201795"/>
                </a:cubicBezTo>
                <a:cubicBezTo>
                  <a:pt x="4196592" y="12223942"/>
                  <a:pt x="4217446" y="12236016"/>
                  <a:pt x="4208995" y="12259454"/>
                </a:cubicBezTo>
                <a:cubicBezTo>
                  <a:pt x="4182511" y="12264436"/>
                  <a:pt x="4149407" y="12253146"/>
                  <a:pt x="4133188" y="12285545"/>
                </a:cubicBezTo>
                <a:cubicBezTo>
                  <a:pt x="4163991" y="12322513"/>
                  <a:pt x="4219358" y="12293110"/>
                  <a:pt x="4263707" y="12311276"/>
                </a:cubicBezTo>
                <a:cubicBezTo>
                  <a:pt x="4279582" y="12283968"/>
                  <a:pt x="4296568" y="12259535"/>
                  <a:pt x="4314840" y="12237577"/>
                </a:cubicBezTo>
                <a:close/>
                <a:moveTo>
                  <a:pt x="8617385" y="2502808"/>
                </a:moveTo>
                <a:cubicBezTo>
                  <a:pt x="8616032" y="2506555"/>
                  <a:pt x="8613970" y="2509883"/>
                  <a:pt x="8610780" y="2512562"/>
                </a:cubicBezTo>
                <a:cubicBezTo>
                  <a:pt x="8603885" y="2500376"/>
                  <a:pt x="8612677" y="2482614"/>
                  <a:pt x="8615384" y="2467936"/>
                </a:cubicBezTo>
                <a:cubicBezTo>
                  <a:pt x="8618348" y="2454815"/>
                  <a:pt x="8615622" y="2435331"/>
                  <a:pt x="8628543" y="2428533"/>
                </a:cubicBezTo>
                <a:cubicBezTo>
                  <a:pt x="8639232" y="2438547"/>
                  <a:pt x="8624651" y="2452308"/>
                  <a:pt x="8621825" y="2464048"/>
                </a:cubicBezTo>
                <a:cubicBezTo>
                  <a:pt x="8619128" y="2476565"/>
                  <a:pt x="8621443" y="2491568"/>
                  <a:pt x="8617385" y="2502808"/>
                </a:cubicBezTo>
                <a:close/>
                <a:moveTo>
                  <a:pt x="8847242" y="1985830"/>
                </a:moveTo>
                <a:cubicBezTo>
                  <a:pt x="8839302" y="1975605"/>
                  <a:pt x="8841771" y="1961343"/>
                  <a:pt x="8838056" y="1949146"/>
                </a:cubicBezTo>
                <a:cubicBezTo>
                  <a:pt x="8829198" y="1948591"/>
                  <a:pt x="8840792" y="1961390"/>
                  <a:pt x="8833282" y="1968627"/>
                </a:cubicBezTo>
                <a:cubicBezTo>
                  <a:pt x="8818715" y="1934363"/>
                  <a:pt x="8812243" y="1896959"/>
                  <a:pt x="8817159" y="1855471"/>
                </a:cubicBezTo>
                <a:cubicBezTo>
                  <a:pt x="8832914" y="1881623"/>
                  <a:pt x="8817444" y="1919888"/>
                  <a:pt x="8836268" y="1944518"/>
                </a:cubicBezTo>
                <a:cubicBezTo>
                  <a:pt x="8839918" y="1917823"/>
                  <a:pt x="8823907" y="1898754"/>
                  <a:pt x="8832938" y="1869639"/>
                </a:cubicBezTo>
                <a:cubicBezTo>
                  <a:pt x="8842180" y="1886677"/>
                  <a:pt x="8841993" y="1907705"/>
                  <a:pt x="8844427" y="1926053"/>
                </a:cubicBezTo>
                <a:cubicBezTo>
                  <a:pt x="8846907" y="1945380"/>
                  <a:pt x="8851392" y="1965594"/>
                  <a:pt x="8847242" y="1985830"/>
                </a:cubicBezTo>
                <a:close/>
                <a:moveTo>
                  <a:pt x="4111279" y="12724183"/>
                </a:moveTo>
                <a:cubicBezTo>
                  <a:pt x="4087500" y="12703666"/>
                  <a:pt x="4075784" y="12678469"/>
                  <a:pt x="4047983" y="12659512"/>
                </a:cubicBezTo>
                <a:cubicBezTo>
                  <a:pt x="4028007" y="12665940"/>
                  <a:pt x="4013674" y="12688684"/>
                  <a:pt x="4003420" y="12719428"/>
                </a:cubicBezTo>
                <a:cubicBezTo>
                  <a:pt x="4042972" y="12731183"/>
                  <a:pt x="4078879" y="12731795"/>
                  <a:pt x="4111279" y="12724183"/>
                </a:cubicBezTo>
                <a:close/>
                <a:moveTo>
                  <a:pt x="8628644" y="2533057"/>
                </a:moveTo>
                <a:cubicBezTo>
                  <a:pt x="8616947" y="2507523"/>
                  <a:pt x="8632156" y="2476352"/>
                  <a:pt x="8640182" y="2446270"/>
                </a:cubicBezTo>
                <a:cubicBezTo>
                  <a:pt x="8650727" y="2472243"/>
                  <a:pt x="8630687" y="2504595"/>
                  <a:pt x="8628644" y="2533057"/>
                </a:cubicBezTo>
                <a:close/>
                <a:moveTo>
                  <a:pt x="4310409" y="12309030"/>
                </a:moveTo>
                <a:cubicBezTo>
                  <a:pt x="4302175" y="12303961"/>
                  <a:pt x="4295716" y="12303491"/>
                  <a:pt x="4291923" y="12309919"/>
                </a:cubicBezTo>
                <a:cubicBezTo>
                  <a:pt x="4299269" y="12312689"/>
                  <a:pt x="4305905" y="12312759"/>
                  <a:pt x="4310409" y="12309030"/>
                </a:cubicBezTo>
                <a:close/>
                <a:moveTo>
                  <a:pt x="8868314" y="1995147"/>
                </a:moveTo>
                <a:cubicBezTo>
                  <a:pt x="8856088" y="1980253"/>
                  <a:pt x="8857668" y="1954850"/>
                  <a:pt x="8854424" y="1934908"/>
                </a:cubicBezTo>
                <a:cubicBezTo>
                  <a:pt x="8851583" y="1915145"/>
                  <a:pt x="8842164" y="1893898"/>
                  <a:pt x="8850392" y="1878551"/>
                </a:cubicBezTo>
                <a:cubicBezTo>
                  <a:pt x="8863705" y="1895348"/>
                  <a:pt x="8857863" y="1918394"/>
                  <a:pt x="8860879" y="1937760"/>
                </a:cubicBezTo>
                <a:cubicBezTo>
                  <a:pt x="8863439" y="1955976"/>
                  <a:pt x="8873963" y="1975812"/>
                  <a:pt x="8868314" y="1995147"/>
                </a:cubicBezTo>
                <a:close/>
                <a:moveTo>
                  <a:pt x="8655037" y="2535084"/>
                </a:moveTo>
                <a:cubicBezTo>
                  <a:pt x="8652990" y="2537515"/>
                  <a:pt x="8650263" y="2534881"/>
                  <a:pt x="8647238" y="2534021"/>
                </a:cubicBezTo>
                <a:cubicBezTo>
                  <a:pt x="8639147" y="2517107"/>
                  <a:pt x="8640918" y="2477873"/>
                  <a:pt x="8654856" y="2471646"/>
                </a:cubicBezTo>
                <a:cubicBezTo>
                  <a:pt x="8661891" y="2490951"/>
                  <a:pt x="8648355" y="2514982"/>
                  <a:pt x="8655037" y="2535084"/>
                </a:cubicBezTo>
                <a:close/>
                <a:moveTo>
                  <a:pt x="8903088" y="2006714"/>
                </a:moveTo>
                <a:cubicBezTo>
                  <a:pt x="8895052" y="2017453"/>
                  <a:pt x="8891637" y="2000702"/>
                  <a:pt x="8890954" y="1993731"/>
                </a:cubicBezTo>
                <a:cubicBezTo>
                  <a:pt x="8884171" y="1993116"/>
                  <a:pt x="8881395" y="2000464"/>
                  <a:pt x="8877348" y="1991530"/>
                </a:cubicBezTo>
                <a:cubicBezTo>
                  <a:pt x="8879237" y="1954258"/>
                  <a:pt x="8863646" y="1923553"/>
                  <a:pt x="8871801" y="1883810"/>
                </a:cubicBezTo>
                <a:cubicBezTo>
                  <a:pt x="8886057" y="1905828"/>
                  <a:pt x="8873150" y="1938232"/>
                  <a:pt x="8883596" y="1961424"/>
                </a:cubicBezTo>
                <a:cubicBezTo>
                  <a:pt x="8895972" y="1948315"/>
                  <a:pt x="8877252" y="1925754"/>
                  <a:pt x="8886979" y="1904806"/>
                </a:cubicBezTo>
                <a:cubicBezTo>
                  <a:pt x="8898189" y="1936911"/>
                  <a:pt x="8893804" y="1974509"/>
                  <a:pt x="8903088" y="2006714"/>
                </a:cubicBezTo>
                <a:close/>
                <a:moveTo>
                  <a:pt x="4355923" y="12310549"/>
                </a:moveTo>
                <a:cubicBezTo>
                  <a:pt x="4350683" y="12298700"/>
                  <a:pt x="4332551" y="12298792"/>
                  <a:pt x="4327708" y="12311906"/>
                </a:cubicBezTo>
                <a:cubicBezTo>
                  <a:pt x="4339083" y="12317409"/>
                  <a:pt x="4348814" y="12316942"/>
                  <a:pt x="4355923" y="12310549"/>
                </a:cubicBezTo>
                <a:close/>
                <a:moveTo>
                  <a:pt x="8673277" y="2550678"/>
                </a:moveTo>
                <a:cubicBezTo>
                  <a:pt x="8666628" y="2528254"/>
                  <a:pt x="8667453" y="2503905"/>
                  <a:pt x="8676543" y="2477980"/>
                </a:cubicBezTo>
                <a:cubicBezTo>
                  <a:pt x="8685997" y="2481207"/>
                  <a:pt x="8682794" y="2495951"/>
                  <a:pt x="8682446" y="2505302"/>
                </a:cubicBezTo>
                <a:cubicBezTo>
                  <a:pt x="8681837" y="2521667"/>
                  <a:pt x="8681934" y="2540720"/>
                  <a:pt x="8673277" y="2550678"/>
                </a:cubicBezTo>
                <a:close/>
                <a:moveTo>
                  <a:pt x="4251712" y="12559333"/>
                </a:moveTo>
                <a:cubicBezTo>
                  <a:pt x="4221476" y="12538345"/>
                  <a:pt x="4189184" y="12477840"/>
                  <a:pt x="4155458" y="12486296"/>
                </a:cubicBezTo>
                <a:cubicBezTo>
                  <a:pt x="4191486" y="12506028"/>
                  <a:pt x="4215178" y="12553677"/>
                  <a:pt x="4251712" y="12559333"/>
                </a:cubicBezTo>
                <a:close/>
                <a:moveTo>
                  <a:pt x="4245899" y="12584948"/>
                </a:moveTo>
                <a:cubicBezTo>
                  <a:pt x="4247761" y="12583089"/>
                  <a:pt x="4247812" y="12580013"/>
                  <a:pt x="4244840" y="12574886"/>
                </a:cubicBezTo>
                <a:cubicBezTo>
                  <a:pt x="4237823" y="12583227"/>
                  <a:pt x="4201365" y="12570932"/>
                  <a:pt x="4212852" y="12591260"/>
                </a:cubicBezTo>
                <a:cubicBezTo>
                  <a:pt x="4218413" y="12585138"/>
                  <a:pt x="4240312" y="12590523"/>
                  <a:pt x="4245899" y="12584948"/>
                </a:cubicBezTo>
                <a:close/>
                <a:moveTo>
                  <a:pt x="8932519" y="2025614"/>
                </a:moveTo>
                <a:cubicBezTo>
                  <a:pt x="8920277" y="2015934"/>
                  <a:pt x="8930190" y="2004179"/>
                  <a:pt x="8911062" y="2009015"/>
                </a:cubicBezTo>
                <a:cubicBezTo>
                  <a:pt x="8906144" y="1977419"/>
                  <a:pt x="8895696" y="1934836"/>
                  <a:pt x="8906353" y="1905376"/>
                </a:cubicBezTo>
                <a:cubicBezTo>
                  <a:pt x="8914649" y="1934669"/>
                  <a:pt x="8907942" y="1970145"/>
                  <a:pt x="8919265" y="1997928"/>
                </a:cubicBezTo>
                <a:cubicBezTo>
                  <a:pt x="8927422" y="1977329"/>
                  <a:pt x="8907236" y="1946105"/>
                  <a:pt x="8919955" y="1915183"/>
                </a:cubicBezTo>
                <a:cubicBezTo>
                  <a:pt x="8923953" y="1952067"/>
                  <a:pt x="8935935" y="1985836"/>
                  <a:pt x="8932519" y="2025614"/>
                </a:cubicBezTo>
                <a:close/>
                <a:moveTo>
                  <a:pt x="8694809" y="2568588"/>
                </a:moveTo>
                <a:cubicBezTo>
                  <a:pt x="8684521" y="2559754"/>
                  <a:pt x="8689372" y="2538070"/>
                  <a:pt x="8691447" y="2523737"/>
                </a:cubicBezTo>
                <a:cubicBezTo>
                  <a:pt x="8694271" y="2508782"/>
                  <a:pt x="8696877" y="2488966"/>
                  <a:pt x="8707435" y="2486483"/>
                </a:cubicBezTo>
                <a:cubicBezTo>
                  <a:pt x="8703989" y="2513553"/>
                  <a:pt x="8700543" y="2540623"/>
                  <a:pt x="8694809" y="2568588"/>
                </a:cubicBezTo>
                <a:close/>
                <a:moveTo>
                  <a:pt x="4384835" y="12328090"/>
                </a:moveTo>
                <a:cubicBezTo>
                  <a:pt x="4382812" y="12334824"/>
                  <a:pt x="4378032" y="12332712"/>
                  <a:pt x="4375741" y="12337896"/>
                </a:cubicBezTo>
                <a:cubicBezTo>
                  <a:pt x="4288061" y="12327280"/>
                  <a:pt x="4204204" y="12327409"/>
                  <a:pt x="4117857" y="12320243"/>
                </a:cubicBezTo>
                <a:cubicBezTo>
                  <a:pt x="4037274" y="12245072"/>
                  <a:pt x="3938995" y="12191638"/>
                  <a:pt x="3853554" y="12120995"/>
                </a:cubicBezTo>
                <a:cubicBezTo>
                  <a:pt x="3827156" y="12098844"/>
                  <a:pt x="3806235" y="12072916"/>
                  <a:pt x="3779083" y="12051386"/>
                </a:cubicBezTo>
                <a:cubicBezTo>
                  <a:pt x="3725182" y="12008502"/>
                  <a:pt x="3669560" y="11966288"/>
                  <a:pt x="3614123" y="11927969"/>
                </a:cubicBezTo>
                <a:cubicBezTo>
                  <a:pt x="3568560" y="11896398"/>
                  <a:pt x="3513329" y="11874854"/>
                  <a:pt x="3491227" y="11832197"/>
                </a:cubicBezTo>
                <a:cubicBezTo>
                  <a:pt x="3435410" y="11806581"/>
                  <a:pt x="3390704" y="11776341"/>
                  <a:pt x="3374135" y="11735175"/>
                </a:cubicBezTo>
                <a:cubicBezTo>
                  <a:pt x="3405210" y="11699329"/>
                  <a:pt x="3462098" y="11578121"/>
                  <a:pt x="3512913" y="11576263"/>
                </a:cubicBezTo>
                <a:cubicBezTo>
                  <a:pt x="3538017" y="11575437"/>
                  <a:pt x="3578947" y="11612113"/>
                  <a:pt x="3614946" y="11635169"/>
                </a:cubicBezTo>
                <a:cubicBezTo>
                  <a:pt x="3794750" y="11750843"/>
                  <a:pt x="3917052" y="11858747"/>
                  <a:pt x="4081260" y="11978494"/>
                </a:cubicBezTo>
                <a:cubicBezTo>
                  <a:pt x="4112791" y="12001960"/>
                  <a:pt x="4145249" y="12024404"/>
                  <a:pt x="4174613" y="12047390"/>
                </a:cubicBezTo>
                <a:cubicBezTo>
                  <a:pt x="4207034" y="12073154"/>
                  <a:pt x="4242802" y="12091342"/>
                  <a:pt x="4263762" y="12113951"/>
                </a:cubicBezTo>
                <a:cubicBezTo>
                  <a:pt x="4288000" y="12139914"/>
                  <a:pt x="4301298" y="12182018"/>
                  <a:pt x="4319315" y="12216673"/>
                </a:cubicBezTo>
                <a:cubicBezTo>
                  <a:pt x="4340526" y="12257031"/>
                  <a:pt x="4361952" y="12293668"/>
                  <a:pt x="4384835" y="12328090"/>
                </a:cubicBezTo>
                <a:close/>
                <a:moveTo>
                  <a:pt x="8778322" y="2409162"/>
                </a:moveTo>
                <a:cubicBezTo>
                  <a:pt x="8773026" y="2400633"/>
                  <a:pt x="8746786" y="2379043"/>
                  <a:pt x="8737198" y="2386707"/>
                </a:cubicBezTo>
                <a:cubicBezTo>
                  <a:pt x="8743387" y="2397534"/>
                  <a:pt x="8767923" y="2412183"/>
                  <a:pt x="8778322" y="2409162"/>
                </a:cubicBezTo>
                <a:close/>
                <a:moveTo>
                  <a:pt x="8710761" y="2573538"/>
                </a:moveTo>
                <a:cubicBezTo>
                  <a:pt x="8705045" y="2552053"/>
                  <a:pt x="8710531" y="2528882"/>
                  <a:pt x="8719453" y="2504386"/>
                </a:cubicBezTo>
                <a:cubicBezTo>
                  <a:pt x="8726045" y="2523888"/>
                  <a:pt x="8720506" y="2557936"/>
                  <a:pt x="8710761" y="2573538"/>
                </a:cubicBezTo>
                <a:close/>
                <a:moveTo>
                  <a:pt x="8959819" y="2020838"/>
                </a:moveTo>
                <a:cubicBezTo>
                  <a:pt x="8957852" y="2024217"/>
                  <a:pt x="8953215" y="2020752"/>
                  <a:pt x="8949467" y="2019568"/>
                </a:cubicBezTo>
                <a:cubicBezTo>
                  <a:pt x="8942201" y="1986619"/>
                  <a:pt x="8934363" y="1953889"/>
                  <a:pt x="8936986" y="1916812"/>
                </a:cubicBezTo>
                <a:cubicBezTo>
                  <a:pt x="8952349" y="1948619"/>
                  <a:pt x="8945599" y="1988592"/>
                  <a:pt x="8959819" y="2020838"/>
                </a:cubicBezTo>
                <a:close/>
                <a:moveTo>
                  <a:pt x="8798108" y="2390294"/>
                </a:moveTo>
                <a:cubicBezTo>
                  <a:pt x="8809958" y="2368872"/>
                  <a:pt x="8818358" y="2348782"/>
                  <a:pt x="8806839" y="2332743"/>
                </a:cubicBezTo>
                <a:cubicBezTo>
                  <a:pt x="8799564" y="2343810"/>
                  <a:pt x="8789911" y="2374295"/>
                  <a:pt x="8798108" y="2390294"/>
                </a:cubicBezTo>
                <a:close/>
                <a:moveTo>
                  <a:pt x="8789974" y="2440016"/>
                </a:moveTo>
                <a:cubicBezTo>
                  <a:pt x="8775815" y="2429952"/>
                  <a:pt x="8745240" y="2439768"/>
                  <a:pt x="8728857" y="2456331"/>
                </a:cubicBezTo>
                <a:cubicBezTo>
                  <a:pt x="8751655" y="2467356"/>
                  <a:pt x="8781432" y="2457187"/>
                  <a:pt x="8789974" y="2440016"/>
                </a:cubicBezTo>
                <a:close/>
                <a:moveTo>
                  <a:pt x="4316855" y="12563805"/>
                </a:moveTo>
                <a:cubicBezTo>
                  <a:pt x="4299162" y="12560754"/>
                  <a:pt x="4282940" y="12564073"/>
                  <a:pt x="4269733" y="12573492"/>
                </a:cubicBezTo>
                <a:cubicBezTo>
                  <a:pt x="4288934" y="12579593"/>
                  <a:pt x="4303650" y="12573224"/>
                  <a:pt x="4316855" y="12563805"/>
                </a:cubicBezTo>
                <a:close/>
                <a:moveTo>
                  <a:pt x="8977763" y="2018229"/>
                </a:moveTo>
                <a:cubicBezTo>
                  <a:pt x="8975780" y="2021638"/>
                  <a:pt x="8970943" y="2018549"/>
                  <a:pt x="8967175" y="2017360"/>
                </a:cubicBezTo>
                <a:cubicBezTo>
                  <a:pt x="8965400" y="2000862"/>
                  <a:pt x="8963308" y="1981843"/>
                  <a:pt x="8961662" y="1963974"/>
                </a:cubicBezTo>
                <a:cubicBezTo>
                  <a:pt x="8960287" y="1947652"/>
                  <a:pt x="8955401" y="1927399"/>
                  <a:pt x="8965330" y="1914644"/>
                </a:cubicBezTo>
                <a:cubicBezTo>
                  <a:pt x="8972152" y="1930515"/>
                  <a:pt x="8969995" y="1950513"/>
                  <a:pt x="8970842" y="1968030"/>
                </a:cubicBezTo>
                <a:cubicBezTo>
                  <a:pt x="8972089" y="1985723"/>
                  <a:pt x="8972890" y="2002266"/>
                  <a:pt x="8977763" y="2018229"/>
                </a:cubicBezTo>
                <a:close/>
                <a:moveTo>
                  <a:pt x="8729933" y="2584107"/>
                </a:moveTo>
                <a:cubicBezTo>
                  <a:pt x="8719726" y="2568148"/>
                  <a:pt x="8721785" y="2537095"/>
                  <a:pt x="8733522" y="2523198"/>
                </a:cubicBezTo>
                <a:cubicBezTo>
                  <a:pt x="8740758" y="2541661"/>
                  <a:pt x="8732582" y="2563333"/>
                  <a:pt x="8729933" y="2584107"/>
                </a:cubicBezTo>
                <a:close/>
                <a:moveTo>
                  <a:pt x="9003336" y="2003107"/>
                </a:moveTo>
                <a:cubicBezTo>
                  <a:pt x="8991516" y="1989306"/>
                  <a:pt x="9002348" y="1966926"/>
                  <a:pt x="8989563" y="1953175"/>
                </a:cubicBezTo>
                <a:cubicBezTo>
                  <a:pt x="8983381" y="1975703"/>
                  <a:pt x="8997568" y="1990550"/>
                  <a:pt x="8987568" y="2014251"/>
                </a:cubicBezTo>
                <a:cubicBezTo>
                  <a:pt x="8978601" y="1999327"/>
                  <a:pt x="8982408" y="1980039"/>
                  <a:pt x="8980945" y="1964142"/>
                </a:cubicBezTo>
                <a:cubicBezTo>
                  <a:pt x="8980010" y="1947048"/>
                  <a:pt x="8974031" y="1929632"/>
                  <a:pt x="8978888" y="1912237"/>
                </a:cubicBezTo>
                <a:cubicBezTo>
                  <a:pt x="8991857" y="1921303"/>
                  <a:pt x="8984353" y="1922278"/>
                  <a:pt x="8999797" y="1921476"/>
                </a:cubicBezTo>
                <a:cubicBezTo>
                  <a:pt x="8996982" y="1950257"/>
                  <a:pt x="9010146" y="1972754"/>
                  <a:pt x="9003336" y="2003107"/>
                </a:cubicBezTo>
                <a:close/>
                <a:moveTo>
                  <a:pt x="9020534" y="1978436"/>
                </a:moveTo>
                <a:cubicBezTo>
                  <a:pt x="9003950" y="1962456"/>
                  <a:pt x="9001096" y="1928507"/>
                  <a:pt x="9009722" y="1911168"/>
                </a:cubicBezTo>
                <a:cubicBezTo>
                  <a:pt x="9015130" y="1932785"/>
                  <a:pt x="9020537" y="1954403"/>
                  <a:pt x="9020534" y="1978436"/>
                </a:cubicBezTo>
                <a:close/>
                <a:moveTo>
                  <a:pt x="9028834" y="1989268"/>
                </a:moveTo>
                <a:cubicBezTo>
                  <a:pt x="9045443" y="1951777"/>
                  <a:pt x="9042201" y="1903709"/>
                  <a:pt x="9049627" y="1878813"/>
                </a:cubicBezTo>
                <a:cubicBezTo>
                  <a:pt x="9062119" y="1838678"/>
                  <a:pt x="9085918" y="1822561"/>
                  <a:pt x="9097120" y="1779954"/>
                </a:cubicBezTo>
                <a:cubicBezTo>
                  <a:pt x="9111426" y="1724927"/>
                  <a:pt x="9081903" y="1659094"/>
                  <a:pt x="9021208" y="1630374"/>
                </a:cubicBezTo>
                <a:cubicBezTo>
                  <a:pt x="8957501" y="1599847"/>
                  <a:pt x="8886318" y="1600259"/>
                  <a:pt x="8832866" y="1612309"/>
                </a:cubicBezTo>
                <a:cubicBezTo>
                  <a:pt x="8802757" y="1618979"/>
                  <a:pt x="8765789" y="1624997"/>
                  <a:pt x="8750818" y="1634076"/>
                </a:cubicBezTo>
                <a:cubicBezTo>
                  <a:pt x="8739246" y="1640852"/>
                  <a:pt x="8736716" y="1653050"/>
                  <a:pt x="8726880" y="1663447"/>
                </a:cubicBezTo>
                <a:cubicBezTo>
                  <a:pt x="8714442" y="1676499"/>
                  <a:pt x="8695471" y="1679530"/>
                  <a:pt x="8697116" y="1697377"/>
                </a:cubicBezTo>
                <a:cubicBezTo>
                  <a:pt x="8705080" y="1712785"/>
                  <a:pt x="8717640" y="1726419"/>
                  <a:pt x="8711641" y="1747547"/>
                </a:cubicBezTo>
                <a:cubicBezTo>
                  <a:pt x="8706765" y="1759660"/>
                  <a:pt x="8695555" y="1753756"/>
                  <a:pt x="8691923" y="1767369"/>
                </a:cubicBezTo>
                <a:cubicBezTo>
                  <a:pt x="8692678" y="1799091"/>
                  <a:pt x="8705360" y="1839411"/>
                  <a:pt x="8700604" y="1862039"/>
                </a:cubicBezTo>
                <a:cubicBezTo>
                  <a:pt x="8685511" y="1844432"/>
                  <a:pt x="8698307" y="1802529"/>
                  <a:pt x="8679792" y="1794824"/>
                </a:cubicBezTo>
                <a:cubicBezTo>
                  <a:pt x="8677497" y="1811881"/>
                  <a:pt x="8691500" y="1835189"/>
                  <a:pt x="8682111" y="1846734"/>
                </a:cubicBezTo>
                <a:cubicBezTo>
                  <a:pt x="8667064" y="1830099"/>
                  <a:pt x="8670578" y="1805971"/>
                  <a:pt x="8661452" y="1786720"/>
                </a:cubicBezTo>
                <a:cubicBezTo>
                  <a:pt x="8635738" y="1843841"/>
                  <a:pt x="8713271" y="1881903"/>
                  <a:pt x="8749472" y="1916445"/>
                </a:cubicBezTo>
                <a:cubicBezTo>
                  <a:pt x="8786072" y="1951164"/>
                  <a:pt x="8815967" y="1992431"/>
                  <a:pt x="8852259" y="2012747"/>
                </a:cubicBezTo>
                <a:cubicBezTo>
                  <a:pt x="8908580" y="2043815"/>
                  <a:pt x="8977067" y="2044114"/>
                  <a:pt x="9004476" y="2021983"/>
                </a:cubicBezTo>
                <a:cubicBezTo>
                  <a:pt x="9015554" y="2013087"/>
                  <a:pt x="9023297" y="2001765"/>
                  <a:pt x="9028834" y="1989268"/>
                </a:cubicBezTo>
                <a:close/>
                <a:moveTo>
                  <a:pt x="9092058" y="1864746"/>
                </a:moveTo>
                <a:cubicBezTo>
                  <a:pt x="9089923" y="1860950"/>
                  <a:pt x="9085842" y="1857244"/>
                  <a:pt x="9078314" y="1854869"/>
                </a:cubicBezTo>
                <a:cubicBezTo>
                  <a:pt x="9070601" y="1864777"/>
                  <a:pt x="9088190" y="1873500"/>
                  <a:pt x="9092058" y="1864746"/>
                </a:cubicBezTo>
                <a:close/>
                <a:moveTo>
                  <a:pt x="8798507" y="2539470"/>
                </a:moveTo>
                <a:cubicBezTo>
                  <a:pt x="8795954" y="2515016"/>
                  <a:pt x="8811946" y="2486379"/>
                  <a:pt x="8798196" y="2464594"/>
                </a:cubicBezTo>
                <a:cubicBezTo>
                  <a:pt x="8784281" y="2491769"/>
                  <a:pt x="8783512" y="2516183"/>
                  <a:pt x="8790842" y="2538463"/>
                </a:cubicBezTo>
                <a:cubicBezTo>
                  <a:pt x="8788730" y="2543242"/>
                  <a:pt x="8795104" y="2541774"/>
                  <a:pt x="8798507" y="2539470"/>
                </a:cubicBezTo>
                <a:close/>
                <a:moveTo>
                  <a:pt x="8870074" y="2388293"/>
                </a:moveTo>
                <a:cubicBezTo>
                  <a:pt x="8844812" y="2382844"/>
                  <a:pt x="8825073" y="2402684"/>
                  <a:pt x="8804699" y="2417484"/>
                </a:cubicBezTo>
                <a:cubicBezTo>
                  <a:pt x="8830185" y="2423508"/>
                  <a:pt x="8850335" y="2408134"/>
                  <a:pt x="8870074" y="2388293"/>
                </a:cubicBezTo>
                <a:close/>
                <a:moveTo>
                  <a:pt x="8763181" y="2632379"/>
                </a:moveTo>
                <a:cubicBezTo>
                  <a:pt x="8753819" y="2613849"/>
                  <a:pt x="8761642" y="2590917"/>
                  <a:pt x="8768901" y="2568216"/>
                </a:cubicBezTo>
                <a:cubicBezTo>
                  <a:pt x="8778649" y="2586917"/>
                  <a:pt x="8764207" y="2611242"/>
                  <a:pt x="8763181" y="2632379"/>
                </a:cubicBezTo>
                <a:close/>
                <a:moveTo>
                  <a:pt x="9119185" y="1836784"/>
                </a:moveTo>
                <a:lnTo>
                  <a:pt x="9106825" y="1831323"/>
                </a:lnTo>
                <a:lnTo>
                  <a:pt x="9104188" y="1837292"/>
                </a:lnTo>
                <a:lnTo>
                  <a:pt x="9116547" y="1842753"/>
                </a:lnTo>
                <a:close/>
                <a:moveTo>
                  <a:pt x="4394622" y="12554788"/>
                </a:moveTo>
                <a:lnTo>
                  <a:pt x="4390041" y="12565157"/>
                </a:lnTo>
                <a:cubicBezTo>
                  <a:pt x="4308862" y="12596978"/>
                  <a:pt x="4165471" y="12657558"/>
                  <a:pt x="4102434" y="12536276"/>
                </a:cubicBezTo>
                <a:cubicBezTo>
                  <a:pt x="4024822" y="12532014"/>
                  <a:pt x="3942913" y="12523471"/>
                  <a:pt x="3845297" y="12508464"/>
                </a:cubicBezTo>
                <a:cubicBezTo>
                  <a:pt x="3838818" y="12507508"/>
                  <a:pt x="3830502" y="12505383"/>
                  <a:pt x="3821551" y="12503491"/>
                </a:cubicBezTo>
                <a:lnTo>
                  <a:pt x="3814467" y="12502572"/>
                </a:lnTo>
                <a:lnTo>
                  <a:pt x="3793977" y="12499911"/>
                </a:lnTo>
                <a:cubicBezTo>
                  <a:pt x="3775913" y="12499853"/>
                  <a:pt x="3760083" y="12506325"/>
                  <a:pt x="3756054" y="12530525"/>
                </a:cubicBezTo>
                <a:lnTo>
                  <a:pt x="3791726" y="12542743"/>
                </a:lnTo>
                <a:lnTo>
                  <a:pt x="3822870" y="12553411"/>
                </a:lnTo>
                <a:cubicBezTo>
                  <a:pt x="3895282" y="12577742"/>
                  <a:pt x="3980998" y="12604532"/>
                  <a:pt x="4048708" y="12616931"/>
                </a:cubicBezTo>
                <a:cubicBezTo>
                  <a:pt x="4078329" y="12666246"/>
                  <a:pt x="4134950" y="12705087"/>
                  <a:pt x="4165543" y="12754356"/>
                </a:cubicBezTo>
                <a:cubicBezTo>
                  <a:pt x="4141559" y="12770929"/>
                  <a:pt x="4106244" y="12753895"/>
                  <a:pt x="4074710" y="12750927"/>
                </a:cubicBezTo>
                <a:cubicBezTo>
                  <a:pt x="4044770" y="12748661"/>
                  <a:pt x="4010580" y="12743088"/>
                  <a:pt x="3990050" y="12762618"/>
                </a:cubicBezTo>
                <a:cubicBezTo>
                  <a:pt x="3972712" y="12726714"/>
                  <a:pt x="3891877" y="12679379"/>
                  <a:pt x="3818326" y="12644043"/>
                </a:cubicBezTo>
                <a:lnTo>
                  <a:pt x="3751265" y="12614216"/>
                </a:lnTo>
                <a:lnTo>
                  <a:pt x="3749824" y="12613575"/>
                </a:lnTo>
                <a:cubicBezTo>
                  <a:pt x="3732125" y="12606231"/>
                  <a:pt x="3722947" y="12618382"/>
                  <a:pt x="3707107" y="12613291"/>
                </a:cubicBezTo>
                <a:cubicBezTo>
                  <a:pt x="3710227" y="12614312"/>
                  <a:pt x="3700803" y="12595847"/>
                  <a:pt x="3689823" y="12592113"/>
                </a:cubicBezTo>
                <a:lnTo>
                  <a:pt x="3688719" y="12592356"/>
                </a:lnTo>
                <a:lnTo>
                  <a:pt x="3678733" y="12594557"/>
                </a:lnTo>
                <a:cubicBezTo>
                  <a:pt x="3676297" y="12598724"/>
                  <a:pt x="3676228" y="12602715"/>
                  <a:pt x="3677697" y="12606292"/>
                </a:cubicBezTo>
                <a:lnTo>
                  <a:pt x="3682076" y="12611232"/>
                </a:lnTo>
                <a:lnTo>
                  <a:pt x="3685887" y="12615534"/>
                </a:lnTo>
                <a:cubicBezTo>
                  <a:pt x="3693313" y="12620543"/>
                  <a:pt x="3703564" y="12622927"/>
                  <a:pt x="3709994" y="12620764"/>
                </a:cubicBezTo>
                <a:cubicBezTo>
                  <a:pt x="3714103" y="12632470"/>
                  <a:pt x="3720847" y="12642392"/>
                  <a:pt x="3729273" y="12651231"/>
                </a:cubicBezTo>
                <a:lnTo>
                  <a:pt x="3729983" y="12651811"/>
                </a:lnTo>
                <a:lnTo>
                  <a:pt x="3758648" y="12675211"/>
                </a:lnTo>
                <a:cubicBezTo>
                  <a:pt x="3780330" y="12689975"/>
                  <a:pt x="3804937" y="12703231"/>
                  <a:pt x="3824865" y="12720616"/>
                </a:cubicBezTo>
                <a:cubicBezTo>
                  <a:pt x="3865294" y="12755164"/>
                  <a:pt x="3887706" y="12804630"/>
                  <a:pt x="3952779" y="12820036"/>
                </a:cubicBezTo>
                <a:cubicBezTo>
                  <a:pt x="3963879" y="12873561"/>
                  <a:pt x="3994909" y="12919687"/>
                  <a:pt x="4022491" y="12967148"/>
                </a:cubicBezTo>
                <a:cubicBezTo>
                  <a:pt x="4004320" y="12995347"/>
                  <a:pt x="3976765" y="12965057"/>
                  <a:pt x="3953888" y="12955426"/>
                </a:cubicBezTo>
                <a:cubicBezTo>
                  <a:pt x="3859545" y="12914694"/>
                  <a:pt x="3827647" y="12879151"/>
                  <a:pt x="3769222" y="12818538"/>
                </a:cubicBezTo>
                <a:cubicBezTo>
                  <a:pt x="3734361" y="12782161"/>
                  <a:pt x="3699861" y="12749280"/>
                  <a:pt x="3672175" y="12720364"/>
                </a:cubicBezTo>
                <a:cubicBezTo>
                  <a:pt x="3632910" y="12747822"/>
                  <a:pt x="3618246" y="12838109"/>
                  <a:pt x="3581155" y="12870342"/>
                </a:cubicBezTo>
                <a:cubicBezTo>
                  <a:pt x="3549909" y="12852723"/>
                  <a:pt x="3543362" y="12825519"/>
                  <a:pt x="3547731" y="12794082"/>
                </a:cubicBezTo>
                <a:cubicBezTo>
                  <a:pt x="3382978" y="12690779"/>
                  <a:pt x="3285042" y="12561228"/>
                  <a:pt x="3112835" y="12460828"/>
                </a:cubicBezTo>
                <a:cubicBezTo>
                  <a:pt x="3127813" y="12373063"/>
                  <a:pt x="3201151" y="12253407"/>
                  <a:pt x="3232045" y="12164094"/>
                </a:cubicBezTo>
                <a:cubicBezTo>
                  <a:pt x="3242999" y="12156540"/>
                  <a:pt x="3262299" y="12168881"/>
                  <a:pt x="3271300" y="12157128"/>
                </a:cubicBezTo>
                <a:cubicBezTo>
                  <a:pt x="3288844" y="12161543"/>
                  <a:pt x="3288422" y="12173273"/>
                  <a:pt x="3297942" y="12180816"/>
                </a:cubicBezTo>
                <a:cubicBezTo>
                  <a:pt x="3453555" y="12210009"/>
                  <a:pt x="3598902" y="12211784"/>
                  <a:pt x="3769345" y="12278513"/>
                </a:cubicBezTo>
                <a:cubicBezTo>
                  <a:pt x="3795547" y="12292473"/>
                  <a:pt x="3800162" y="12249705"/>
                  <a:pt x="3826050" y="12261143"/>
                </a:cubicBezTo>
                <a:cubicBezTo>
                  <a:pt x="3871680" y="12286071"/>
                  <a:pt x="3851600" y="12335831"/>
                  <a:pt x="3824271" y="12389061"/>
                </a:cubicBezTo>
                <a:cubicBezTo>
                  <a:pt x="3915801" y="12386602"/>
                  <a:pt x="4016383" y="12456308"/>
                  <a:pt x="4119018" y="12457801"/>
                </a:cubicBezTo>
                <a:cubicBezTo>
                  <a:pt x="4146523" y="12458038"/>
                  <a:pt x="4169227" y="12443282"/>
                  <a:pt x="4191034" y="12446720"/>
                </a:cubicBezTo>
                <a:cubicBezTo>
                  <a:pt x="4264103" y="12458031"/>
                  <a:pt x="4306246" y="12512402"/>
                  <a:pt x="4381205" y="12543139"/>
                </a:cubicBezTo>
                <a:cubicBezTo>
                  <a:pt x="4390512" y="12529615"/>
                  <a:pt x="4385645" y="12554635"/>
                  <a:pt x="4394622" y="12554788"/>
                </a:cubicBezTo>
                <a:close/>
                <a:moveTo>
                  <a:pt x="8782609" y="2638872"/>
                </a:moveTo>
                <a:cubicBezTo>
                  <a:pt x="8774715" y="2617488"/>
                  <a:pt x="8779627" y="2593287"/>
                  <a:pt x="8787829" y="2568183"/>
                </a:cubicBezTo>
                <a:cubicBezTo>
                  <a:pt x="8793708" y="2588676"/>
                  <a:pt x="8792340" y="2623392"/>
                  <a:pt x="8782609" y="2638872"/>
                </a:cubicBezTo>
                <a:close/>
                <a:moveTo>
                  <a:pt x="9159826" y="1785784"/>
                </a:moveTo>
                <a:lnTo>
                  <a:pt x="9153846" y="1783142"/>
                </a:lnTo>
                <a:lnTo>
                  <a:pt x="9151209" y="1789110"/>
                </a:lnTo>
                <a:lnTo>
                  <a:pt x="9157189" y="1791752"/>
                </a:lnTo>
                <a:close/>
                <a:moveTo>
                  <a:pt x="9150031" y="1825208"/>
                </a:moveTo>
                <a:cubicBezTo>
                  <a:pt x="9144274" y="1823140"/>
                  <a:pt x="9135889" y="1815155"/>
                  <a:pt x="9135035" y="1825716"/>
                </a:cubicBezTo>
                <a:cubicBezTo>
                  <a:pt x="9141860" y="1829683"/>
                  <a:pt x="9146948" y="1830029"/>
                  <a:pt x="9150031" y="1825208"/>
                </a:cubicBezTo>
                <a:close/>
                <a:moveTo>
                  <a:pt x="9176929" y="1764331"/>
                </a:moveTo>
                <a:cubicBezTo>
                  <a:pt x="9170808" y="1758773"/>
                  <a:pt x="9159249" y="1769835"/>
                  <a:pt x="9165276" y="1773449"/>
                </a:cubicBezTo>
                <a:cubicBezTo>
                  <a:pt x="9167913" y="1767481"/>
                  <a:pt x="9175407" y="1773170"/>
                  <a:pt x="9176929" y="1764331"/>
                </a:cubicBezTo>
                <a:close/>
                <a:moveTo>
                  <a:pt x="8868745" y="2477677"/>
                </a:moveTo>
                <a:cubicBezTo>
                  <a:pt x="8854891" y="2465843"/>
                  <a:pt x="8837369" y="2426683"/>
                  <a:pt x="8814154" y="2439275"/>
                </a:cubicBezTo>
                <a:cubicBezTo>
                  <a:pt x="8794848" y="2455975"/>
                  <a:pt x="8850238" y="2494730"/>
                  <a:pt x="8868745" y="2477677"/>
                </a:cubicBezTo>
                <a:close/>
                <a:moveTo>
                  <a:pt x="9212599" y="1707329"/>
                </a:moveTo>
                <a:cubicBezTo>
                  <a:pt x="9189431" y="1712311"/>
                  <a:pt x="9174780" y="1740078"/>
                  <a:pt x="9157359" y="1759013"/>
                </a:cubicBezTo>
                <a:cubicBezTo>
                  <a:pt x="9179460" y="1752133"/>
                  <a:pt x="9195226" y="1727236"/>
                  <a:pt x="9212599" y="1707329"/>
                </a:cubicBezTo>
                <a:close/>
                <a:moveTo>
                  <a:pt x="8804918" y="2642431"/>
                </a:moveTo>
                <a:cubicBezTo>
                  <a:pt x="8797997" y="2623258"/>
                  <a:pt x="8799470" y="2589307"/>
                  <a:pt x="8813950" y="2573427"/>
                </a:cubicBezTo>
                <a:cubicBezTo>
                  <a:pt x="8818617" y="2579756"/>
                  <a:pt x="8815057" y="2590980"/>
                  <a:pt x="8814165" y="2597222"/>
                </a:cubicBezTo>
                <a:cubicBezTo>
                  <a:pt x="8812110" y="2612430"/>
                  <a:pt x="8811887" y="2625603"/>
                  <a:pt x="8804918" y="2642431"/>
                </a:cubicBezTo>
                <a:close/>
                <a:moveTo>
                  <a:pt x="9131865" y="1935037"/>
                </a:moveTo>
                <a:lnTo>
                  <a:pt x="9129242" y="1938322"/>
                </a:lnTo>
                <a:lnTo>
                  <a:pt x="9125266" y="1931079"/>
                </a:lnTo>
                <a:lnTo>
                  <a:pt x="9125090" y="1931535"/>
                </a:lnTo>
                <a:cubicBezTo>
                  <a:pt x="9124657" y="1934673"/>
                  <a:pt x="9125516" y="1937311"/>
                  <a:pt x="9128817" y="1939008"/>
                </a:cubicBezTo>
                <a:close/>
                <a:moveTo>
                  <a:pt x="9253320" y="1672259"/>
                </a:moveTo>
                <a:cubicBezTo>
                  <a:pt x="9254073" y="1670756"/>
                  <a:pt x="9253952" y="1669008"/>
                  <a:pt x="9252387" y="1666890"/>
                </a:cubicBezTo>
                <a:cubicBezTo>
                  <a:pt x="9249128" y="1672108"/>
                  <a:pt x="9231165" y="1671780"/>
                  <a:pt x="9238319" y="1682551"/>
                </a:cubicBezTo>
                <a:cubicBezTo>
                  <a:pt x="9240930" y="1679067"/>
                  <a:pt x="9251060" y="1676766"/>
                  <a:pt x="9253320" y="1672259"/>
                </a:cubicBezTo>
                <a:close/>
                <a:moveTo>
                  <a:pt x="8821907" y="2656237"/>
                </a:moveTo>
                <a:cubicBezTo>
                  <a:pt x="8812334" y="2630331"/>
                  <a:pt x="8815804" y="2590397"/>
                  <a:pt x="8829701" y="2567793"/>
                </a:cubicBezTo>
                <a:cubicBezTo>
                  <a:pt x="8831867" y="2596081"/>
                  <a:pt x="8823824" y="2626454"/>
                  <a:pt x="8821907" y="2656237"/>
                </a:cubicBezTo>
                <a:close/>
                <a:moveTo>
                  <a:pt x="9207383" y="1784921"/>
                </a:moveTo>
                <a:cubicBezTo>
                  <a:pt x="9200863" y="1779186"/>
                  <a:pt x="9199513" y="1771456"/>
                  <a:pt x="9190296" y="1766433"/>
                </a:cubicBezTo>
                <a:cubicBezTo>
                  <a:pt x="9184096" y="1779387"/>
                  <a:pt x="9170670" y="1772028"/>
                  <a:pt x="9164422" y="1784010"/>
                </a:cubicBezTo>
                <a:cubicBezTo>
                  <a:pt x="9176932" y="1780502"/>
                  <a:pt x="9182517" y="1799139"/>
                  <a:pt x="9191379" y="1788787"/>
                </a:cubicBezTo>
                <a:cubicBezTo>
                  <a:pt x="9186771" y="1786276"/>
                  <a:pt x="9180439" y="1784429"/>
                  <a:pt x="9184846" y="1778767"/>
                </a:cubicBezTo>
                <a:cubicBezTo>
                  <a:pt x="9190522" y="1783177"/>
                  <a:pt x="9201217" y="1794561"/>
                  <a:pt x="9207383" y="1784921"/>
                </a:cubicBezTo>
                <a:close/>
                <a:moveTo>
                  <a:pt x="8896968" y="2495859"/>
                </a:moveTo>
                <a:cubicBezTo>
                  <a:pt x="8873706" y="2507479"/>
                  <a:pt x="8845097" y="2493410"/>
                  <a:pt x="8816135" y="2480137"/>
                </a:cubicBezTo>
                <a:cubicBezTo>
                  <a:pt x="8808066" y="2507038"/>
                  <a:pt x="8825305" y="2540361"/>
                  <a:pt x="8794240" y="2564242"/>
                </a:cubicBezTo>
                <a:cubicBezTo>
                  <a:pt x="8781468" y="2558599"/>
                  <a:pt x="8781618" y="2549621"/>
                  <a:pt x="8772696" y="2542822"/>
                </a:cubicBezTo>
                <a:cubicBezTo>
                  <a:pt x="8778289" y="2517207"/>
                  <a:pt x="8775783" y="2493726"/>
                  <a:pt x="8780050" y="2468954"/>
                </a:cubicBezTo>
                <a:cubicBezTo>
                  <a:pt x="8757032" y="2473541"/>
                  <a:pt x="8718921" y="2480979"/>
                  <a:pt x="8704041" y="2452031"/>
                </a:cubicBezTo>
                <a:cubicBezTo>
                  <a:pt x="8722819" y="2436526"/>
                  <a:pt x="8744016" y="2430659"/>
                  <a:pt x="8764991" y="2424217"/>
                </a:cubicBezTo>
                <a:cubicBezTo>
                  <a:pt x="8754305" y="2405214"/>
                  <a:pt x="8707726" y="2395106"/>
                  <a:pt x="8710185" y="2373344"/>
                </a:cubicBezTo>
                <a:cubicBezTo>
                  <a:pt x="8730958" y="2358720"/>
                  <a:pt x="8759426" y="2369870"/>
                  <a:pt x="8781769" y="2391643"/>
                </a:cubicBezTo>
                <a:cubicBezTo>
                  <a:pt x="8792220" y="2361511"/>
                  <a:pt x="8782586" y="2323931"/>
                  <a:pt x="8799613" y="2300512"/>
                </a:cubicBezTo>
                <a:cubicBezTo>
                  <a:pt x="8815509" y="2314200"/>
                  <a:pt x="8827591" y="2325727"/>
                  <a:pt x="8828393" y="2342267"/>
                </a:cubicBezTo>
                <a:cubicBezTo>
                  <a:pt x="8829641" y="2359955"/>
                  <a:pt x="8812190" y="2374619"/>
                  <a:pt x="8815833" y="2393365"/>
                </a:cubicBezTo>
                <a:cubicBezTo>
                  <a:pt x="8839799" y="2380153"/>
                  <a:pt x="8873435" y="2356932"/>
                  <a:pt x="8895894" y="2373044"/>
                </a:cubicBezTo>
                <a:cubicBezTo>
                  <a:pt x="8888142" y="2402465"/>
                  <a:pt x="8858026" y="2417720"/>
                  <a:pt x="8838167" y="2427035"/>
                </a:cubicBezTo>
                <a:cubicBezTo>
                  <a:pt x="8835364" y="2437698"/>
                  <a:pt x="8853077" y="2436479"/>
                  <a:pt x="8859712" y="2448456"/>
                </a:cubicBezTo>
                <a:cubicBezTo>
                  <a:pt x="8870269" y="2468829"/>
                  <a:pt x="8887398" y="2479730"/>
                  <a:pt x="8896968" y="2495859"/>
                </a:cubicBezTo>
                <a:close/>
                <a:moveTo>
                  <a:pt x="9195805" y="1819753"/>
                </a:moveTo>
                <a:cubicBezTo>
                  <a:pt x="9182579" y="1820567"/>
                  <a:pt x="9182529" y="1803424"/>
                  <a:pt x="9178696" y="1808864"/>
                </a:cubicBezTo>
                <a:cubicBezTo>
                  <a:pt x="9183728" y="1820124"/>
                  <a:pt x="9171064" y="1816430"/>
                  <a:pt x="9167994" y="1825536"/>
                </a:cubicBezTo>
                <a:cubicBezTo>
                  <a:pt x="9182755" y="1820169"/>
                  <a:pt x="9181010" y="1828434"/>
                  <a:pt x="9195805" y="1819753"/>
                </a:cubicBezTo>
                <a:close/>
                <a:moveTo>
                  <a:pt x="9242745" y="1713516"/>
                </a:moveTo>
                <a:cubicBezTo>
                  <a:pt x="9239110" y="1710958"/>
                  <a:pt x="9238699" y="1706497"/>
                  <a:pt x="9232191" y="1705048"/>
                </a:cubicBezTo>
                <a:cubicBezTo>
                  <a:pt x="9223316" y="1711114"/>
                  <a:pt x="9241257" y="1719041"/>
                  <a:pt x="9242745" y="1713516"/>
                </a:cubicBezTo>
                <a:close/>
                <a:moveTo>
                  <a:pt x="9233104" y="1760142"/>
                </a:moveTo>
                <a:cubicBezTo>
                  <a:pt x="9230476" y="1754225"/>
                  <a:pt x="9223300" y="1751054"/>
                  <a:pt x="9219514" y="1757466"/>
                </a:cubicBezTo>
                <a:cubicBezTo>
                  <a:pt x="9221743" y="1763206"/>
                  <a:pt x="9229318" y="1766553"/>
                  <a:pt x="9233104" y="1760142"/>
                </a:cubicBezTo>
                <a:close/>
                <a:moveTo>
                  <a:pt x="4569615" y="12342423"/>
                </a:moveTo>
                <a:lnTo>
                  <a:pt x="4561649" y="12338903"/>
                </a:lnTo>
                <a:lnTo>
                  <a:pt x="4558131" y="12346865"/>
                </a:lnTo>
                <a:lnTo>
                  <a:pt x="4566097" y="12350385"/>
                </a:lnTo>
                <a:close/>
                <a:moveTo>
                  <a:pt x="9217334" y="1829265"/>
                </a:moveTo>
                <a:lnTo>
                  <a:pt x="9210955" y="1826446"/>
                </a:lnTo>
                <a:lnTo>
                  <a:pt x="9208142" y="1832813"/>
                </a:lnTo>
                <a:lnTo>
                  <a:pt x="9214521" y="1835631"/>
                </a:lnTo>
                <a:close/>
                <a:moveTo>
                  <a:pt x="4406524" y="12723389"/>
                </a:moveTo>
                <a:lnTo>
                  <a:pt x="4398160" y="12719693"/>
                </a:lnTo>
                <a:lnTo>
                  <a:pt x="4394641" y="12727656"/>
                </a:lnTo>
                <a:lnTo>
                  <a:pt x="4403005" y="12731352"/>
                </a:lnTo>
                <a:close/>
                <a:moveTo>
                  <a:pt x="9226805" y="1815378"/>
                </a:moveTo>
                <a:cubicBezTo>
                  <a:pt x="9229734" y="1803357"/>
                  <a:pt x="9218477" y="1796480"/>
                  <a:pt x="9209166" y="1789513"/>
                </a:cubicBezTo>
                <a:cubicBezTo>
                  <a:pt x="9201676" y="1799995"/>
                  <a:pt x="9213893" y="1802540"/>
                  <a:pt x="9210249" y="1811868"/>
                </a:cubicBezTo>
                <a:cubicBezTo>
                  <a:pt x="9217566" y="1817954"/>
                  <a:pt x="9219758" y="1810838"/>
                  <a:pt x="9226805" y="1815378"/>
                </a:cubicBezTo>
                <a:close/>
                <a:moveTo>
                  <a:pt x="9254934" y="1751716"/>
                </a:moveTo>
                <a:cubicBezTo>
                  <a:pt x="9260126" y="1742121"/>
                  <a:pt x="9257851" y="1735408"/>
                  <a:pt x="9249654" y="1731311"/>
                </a:cubicBezTo>
                <a:cubicBezTo>
                  <a:pt x="9240064" y="1734683"/>
                  <a:pt x="9229406" y="1736156"/>
                  <a:pt x="9221997" y="1744296"/>
                </a:cubicBezTo>
                <a:cubicBezTo>
                  <a:pt x="9240406" y="1745772"/>
                  <a:pt x="9235766" y="1762745"/>
                  <a:pt x="9250890" y="1760867"/>
                </a:cubicBezTo>
                <a:cubicBezTo>
                  <a:pt x="9250913" y="1753268"/>
                  <a:pt x="9242493" y="1748597"/>
                  <a:pt x="9241191" y="1741839"/>
                </a:cubicBezTo>
                <a:cubicBezTo>
                  <a:pt x="9250794" y="1742753"/>
                  <a:pt x="9246832" y="1749562"/>
                  <a:pt x="9254934" y="1751716"/>
                </a:cubicBezTo>
                <a:close/>
                <a:moveTo>
                  <a:pt x="9240018" y="1810278"/>
                </a:moveTo>
                <a:cubicBezTo>
                  <a:pt x="9244062" y="1801127"/>
                  <a:pt x="9236616" y="1796410"/>
                  <a:pt x="9238936" y="1787924"/>
                </a:cubicBezTo>
                <a:cubicBezTo>
                  <a:pt x="9216000" y="1781594"/>
                  <a:pt x="9220465" y="1765020"/>
                  <a:pt x="9206147" y="1755365"/>
                </a:cubicBezTo>
                <a:cubicBezTo>
                  <a:pt x="9211446" y="1751999"/>
                  <a:pt x="9218258" y="1751680"/>
                  <a:pt x="9223381" y="1748712"/>
                </a:cubicBezTo>
                <a:cubicBezTo>
                  <a:pt x="9210718" y="1745019"/>
                  <a:pt x="9213907" y="1746429"/>
                  <a:pt x="9202251" y="1739376"/>
                </a:cubicBezTo>
                <a:cubicBezTo>
                  <a:pt x="9202546" y="1749494"/>
                  <a:pt x="9197084" y="1757542"/>
                  <a:pt x="9183610" y="1749211"/>
                </a:cubicBezTo>
                <a:cubicBezTo>
                  <a:pt x="9179497" y="1764990"/>
                  <a:pt x="9193907" y="1760419"/>
                  <a:pt x="9203510" y="1761333"/>
                </a:cubicBezTo>
                <a:cubicBezTo>
                  <a:pt x="9200370" y="1777066"/>
                  <a:pt x="9227456" y="1780473"/>
                  <a:pt x="9220295" y="1797759"/>
                </a:cubicBezTo>
                <a:cubicBezTo>
                  <a:pt x="9235244" y="1796279"/>
                  <a:pt x="9227085" y="1805039"/>
                  <a:pt x="9240018" y="1810278"/>
                </a:cubicBezTo>
                <a:close/>
                <a:moveTo>
                  <a:pt x="4568354" y="12389452"/>
                </a:moveTo>
                <a:cubicBezTo>
                  <a:pt x="4573057" y="12377730"/>
                  <a:pt x="4571620" y="12368054"/>
                  <a:pt x="4555077" y="12364551"/>
                </a:cubicBezTo>
                <a:cubicBezTo>
                  <a:pt x="4549225" y="12376718"/>
                  <a:pt x="4559452" y="12382663"/>
                  <a:pt x="4568354" y="12389452"/>
                </a:cubicBezTo>
                <a:close/>
                <a:moveTo>
                  <a:pt x="9253932" y="1787416"/>
                </a:moveTo>
                <a:lnTo>
                  <a:pt x="9247553" y="1784598"/>
                </a:lnTo>
                <a:lnTo>
                  <a:pt x="9244916" y="1790566"/>
                </a:lnTo>
                <a:lnTo>
                  <a:pt x="9251295" y="1793385"/>
                </a:lnTo>
                <a:close/>
                <a:moveTo>
                  <a:pt x="9278017" y="1732905"/>
                </a:moveTo>
                <a:lnTo>
                  <a:pt x="9262868" y="1726211"/>
                </a:lnTo>
                <a:cubicBezTo>
                  <a:pt x="9254451" y="1737711"/>
                  <a:pt x="9274244" y="1743603"/>
                  <a:pt x="9278017" y="1732905"/>
                </a:cubicBezTo>
                <a:close/>
                <a:moveTo>
                  <a:pt x="4399587" y="12782187"/>
                </a:moveTo>
                <a:cubicBezTo>
                  <a:pt x="4395604" y="12780427"/>
                  <a:pt x="4396215" y="12776890"/>
                  <a:pt x="4393380" y="12774685"/>
                </a:cubicBezTo>
                <a:cubicBezTo>
                  <a:pt x="4390964" y="12781231"/>
                  <a:pt x="4386426" y="12788269"/>
                  <a:pt x="4396069" y="12790149"/>
                </a:cubicBezTo>
                <a:close/>
                <a:moveTo>
                  <a:pt x="4558264" y="12423063"/>
                </a:moveTo>
                <a:cubicBezTo>
                  <a:pt x="4563003" y="12408026"/>
                  <a:pt x="4558732" y="12396145"/>
                  <a:pt x="4544522" y="12388439"/>
                </a:cubicBezTo>
                <a:cubicBezTo>
                  <a:pt x="4542478" y="12402764"/>
                  <a:pt x="4546749" y="12414645"/>
                  <a:pt x="4558264" y="12423063"/>
                </a:cubicBezTo>
                <a:close/>
                <a:moveTo>
                  <a:pt x="9294722" y="1711276"/>
                </a:moveTo>
                <a:cubicBezTo>
                  <a:pt x="9284099" y="1709436"/>
                  <a:pt x="9277522" y="1714614"/>
                  <a:pt x="9269172" y="1703316"/>
                </a:cubicBezTo>
                <a:cubicBezTo>
                  <a:pt x="9268751" y="1710739"/>
                  <a:pt x="9250810" y="1702812"/>
                  <a:pt x="9259148" y="1709825"/>
                </a:cubicBezTo>
                <a:cubicBezTo>
                  <a:pt x="9268914" y="1706056"/>
                  <a:pt x="9266255" y="1719623"/>
                  <a:pt x="9278871" y="1722344"/>
                </a:cubicBezTo>
                <a:cubicBezTo>
                  <a:pt x="9282387" y="1714387"/>
                  <a:pt x="9291429" y="1719808"/>
                  <a:pt x="9294722" y="1711276"/>
                </a:cubicBezTo>
                <a:close/>
                <a:moveTo>
                  <a:pt x="8858364" y="2699626"/>
                </a:moveTo>
                <a:cubicBezTo>
                  <a:pt x="8849442" y="2692826"/>
                  <a:pt x="8858092" y="2681885"/>
                  <a:pt x="8854969" y="2673837"/>
                </a:cubicBezTo>
                <a:cubicBezTo>
                  <a:pt x="8824411" y="2659859"/>
                  <a:pt x="8830360" y="2617243"/>
                  <a:pt x="8843411" y="2580146"/>
                </a:cubicBezTo>
                <a:cubicBezTo>
                  <a:pt x="8850080" y="2588808"/>
                  <a:pt x="8849669" y="2584340"/>
                  <a:pt x="8860317" y="2590473"/>
                </a:cubicBezTo>
                <a:cubicBezTo>
                  <a:pt x="8855951" y="2613310"/>
                  <a:pt x="8846362" y="2637172"/>
                  <a:pt x="8853595" y="2657513"/>
                </a:cubicBezTo>
                <a:cubicBezTo>
                  <a:pt x="8860672" y="2638256"/>
                  <a:pt x="8855634" y="2610788"/>
                  <a:pt x="8871411" y="2597756"/>
                </a:cubicBezTo>
                <a:cubicBezTo>
                  <a:pt x="8884324" y="2606320"/>
                  <a:pt x="8874218" y="2619476"/>
                  <a:pt x="8869734" y="2631782"/>
                </a:cubicBezTo>
                <a:cubicBezTo>
                  <a:pt x="8864523" y="2653293"/>
                  <a:pt x="8870149" y="2684830"/>
                  <a:pt x="8858364" y="2699626"/>
                </a:cubicBezTo>
                <a:close/>
                <a:moveTo>
                  <a:pt x="9269782" y="1776348"/>
                </a:moveTo>
                <a:lnTo>
                  <a:pt x="9257423" y="1770887"/>
                </a:lnTo>
                <a:cubicBezTo>
                  <a:pt x="9253110" y="1778493"/>
                  <a:pt x="9257414" y="1782772"/>
                  <a:pt x="9265739" y="1785500"/>
                </a:cubicBezTo>
                <a:close/>
                <a:moveTo>
                  <a:pt x="4428206" y="12734233"/>
                </a:moveTo>
                <a:cubicBezTo>
                  <a:pt x="4427763" y="12733368"/>
                  <a:pt x="4426580" y="12731061"/>
                  <a:pt x="4424216" y="12726447"/>
                </a:cubicBezTo>
                <a:cubicBezTo>
                  <a:pt x="4424216" y="12726447"/>
                  <a:pt x="4429536" y="12736829"/>
                  <a:pt x="4428206" y="12734233"/>
                </a:cubicBezTo>
                <a:close/>
                <a:moveTo>
                  <a:pt x="9318813" y="1689106"/>
                </a:moveTo>
                <a:cubicBezTo>
                  <a:pt x="9316854" y="1684912"/>
                  <a:pt x="9312597" y="1681604"/>
                  <a:pt x="9305069" y="1679229"/>
                </a:cubicBezTo>
                <a:cubicBezTo>
                  <a:pt x="9302608" y="1684800"/>
                  <a:pt x="9301647" y="1689131"/>
                  <a:pt x="9302809" y="1692973"/>
                </a:cubicBezTo>
                <a:cubicBezTo>
                  <a:pt x="9292537" y="1690337"/>
                  <a:pt x="9293837" y="1680924"/>
                  <a:pt x="9284469" y="1684870"/>
                </a:cubicBezTo>
                <a:cubicBezTo>
                  <a:pt x="9277729" y="1694732"/>
                  <a:pt x="9289595" y="1698073"/>
                  <a:pt x="9298941" y="1701727"/>
                </a:cubicBezTo>
                <a:lnTo>
                  <a:pt x="9302809" y="1692973"/>
                </a:lnTo>
                <a:cubicBezTo>
                  <a:pt x="9310431" y="1697292"/>
                  <a:pt x="9316094" y="1697416"/>
                  <a:pt x="9318813" y="1689106"/>
                </a:cubicBezTo>
                <a:close/>
                <a:moveTo>
                  <a:pt x="9313430" y="1716927"/>
                </a:moveTo>
                <a:cubicBezTo>
                  <a:pt x="9315379" y="1713864"/>
                  <a:pt x="9315111" y="1709347"/>
                  <a:pt x="9310902" y="1707011"/>
                </a:cubicBezTo>
                <a:cubicBezTo>
                  <a:pt x="9308171" y="1711036"/>
                  <a:pt x="9303879" y="1711042"/>
                  <a:pt x="9302661" y="1718113"/>
                </a:cubicBezTo>
                <a:cubicBezTo>
                  <a:pt x="9307316" y="1721597"/>
                  <a:pt x="9311481" y="1719989"/>
                  <a:pt x="9313430" y="1716927"/>
                </a:cubicBezTo>
                <a:close/>
                <a:moveTo>
                  <a:pt x="9300406" y="1764198"/>
                </a:moveTo>
                <a:cubicBezTo>
                  <a:pt x="9297556" y="1757707"/>
                  <a:pt x="9285197" y="1752247"/>
                  <a:pt x="9282443" y="1763870"/>
                </a:cubicBezTo>
                <a:cubicBezTo>
                  <a:pt x="9288728" y="1764745"/>
                  <a:pt x="9299024" y="1775952"/>
                  <a:pt x="9300406" y="1764198"/>
                </a:cubicBezTo>
                <a:close/>
                <a:moveTo>
                  <a:pt x="4630300" y="12335449"/>
                </a:moveTo>
                <a:cubicBezTo>
                  <a:pt x="4625122" y="12333161"/>
                  <a:pt x="4626835" y="12328208"/>
                  <a:pt x="4620110" y="12326187"/>
                </a:cubicBezTo>
                <a:lnTo>
                  <a:pt x="4616592" y="12334151"/>
                </a:lnTo>
                <a:cubicBezTo>
                  <a:pt x="4621594" y="12336836"/>
                  <a:pt x="4619881" y="12341790"/>
                  <a:pt x="4626781" y="12343412"/>
                </a:cubicBezTo>
                <a:close/>
                <a:moveTo>
                  <a:pt x="9073756" y="2292806"/>
                </a:moveTo>
                <a:cubicBezTo>
                  <a:pt x="8930854" y="2262983"/>
                  <a:pt x="8779533" y="2244671"/>
                  <a:pt x="8645167" y="2218143"/>
                </a:cubicBezTo>
                <a:cubicBezTo>
                  <a:pt x="8598125" y="2294455"/>
                  <a:pt x="8537814" y="2386798"/>
                  <a:pt x="8518716" y="2468793"/>
                </a:cubicBezTo>
                <a:cubicBezTo>
                  <a:pt x="8592962" y="2509689"/>
                  <a:pt x="8662216" y="2572654"/>
                  <a:pt x="8740322" y="2620968"/>
                </a:cubicBezTo>
                <a:cubicBezTo>
                  <a:pt x="8746546" y="2596112"/>
                  <a:pt x="8743113" y="2560802"/>
                  <a:pt x="8754744" y="2543094"/>
                </a:cubicBezTo>
                <a:cubicBezTo>
                  <a:pt x="8761297" y="2570264"/>
                  <a:pt x="8747619" y="2602298"/>
                  <a:pt x="8754969" y="2629819"/>
                </a:cubicBezTo>
                <a:cubicBezTo>
                  <a:pt x="8795522" y="2662968"/>
                  <a:pt x="8849722" y="2692152"/>
                  <a:pt x="8876701" y="2722635"/>
                </a:cubicBezTo>
                <a:cubicBezTo>
                  <a:pt x="8879257" y="2719005"/>
                  <a:pt x="8882664" y="2720986"/>
                  <a:pt x="8884951" y="2715809"/>
                </a:cubicBezTo>
                <a:cubicBezTo>
                  <a:pt x="8884112" y="2673553"/>
                  <a:pt x="8908589" y="2606310"/>
                  <a:pt x="8936825" y="2540252"/>
                </a:cubicBezTo>
                <a:cubicBezTo>
                  <a:pt x="8973682" y="2454681"/>
                  <a:pt x="9016854" y="2366664"/>
                  <a:pt x="9073756" y="2292806"/>
                </a:cubicBezTo>
                <a:close/>
                <a:moveTo>
                  <a:pt x="9314850" y="1756313"/>
                </a:moveTo>
                <a:cubicBezTo>
                  <a:pt x="9309878" y="1750311"/>
                  <a:pt x="9307272" y="1736795"/>
                  <a:pt x="9295958" y="1740832"/>
                </a:cubicBezTo>
                <a:cubicBezTo>
                  <a:pt x="9291563" y="1750779"/>
                  <a:pt x="9300205" y="1756025"/>
                  <a:pt x="9304428" y="1762646"/>
                </a:cubicBezTo>
                <a:cubicBezTo>
                  <a:pt x="9307159" y="1758622"/>
                  <a:pt x="9311896" y="1759763"/>
                  <a:pt x="9314850" y="1756313"/>
                </a:cubicBezTo>
                <a:close/>
                <a:moveTo>
                  <a:pt x="9309952" y="1776025"/>
                </a:moveTo>
                <a:lnTo>
                  <a:pt x="9303574" y="1773207"/>
                </a:lnTo>
                <a:lnTo>
                  <a:pt x="9299530" y="1782358"/>
                </a:lnTo>
                <a:lnTo>
                  <a:pt x="9305909" y="1785177"/>
                </a:lnTo>
                <a:close/>
                <a:moveTo>
                  <a:pt x="9303425" y="1798347"/>
                </a:moveTo>
                <a:cubicBezTo>
                  <a:pt x="9285161" y="1815957"/>
                  <a:pt x="9264492" y="1828225"/>
                  <a:pt x="9242884" y="1837225"/>
                </a:cubicBezTo>
                <a:cubicBezTo>
                  <a:pt x="9259899" y="1846170"/>
                  <a:pt x="9296440" y="1815234"/>
                  <a:pt x="9303425" y="1798347"/>
                </a:cubicBezTo>
                <a:close/>
                <a:moveTo>
                  <a:pt x="9326280" y="1746621"/>
                </a:moveTo>
                <a:cubicBezTo>
                  <a:pt x="9322645" y="1744063"/>
                  <a:pt x="9322457" y="1740176"/>
                  <a:pt x="9315152" y="1738375"/>
                </a:cubicBezTo>
                <a:cubicBezTo>
                  <a:pt x="9308587" y="1747839"/>
                  <a:pt x="9321838" y="1755596"/>
                  <a:pt x="9326280" y="1746621"/>
                </a:cubicBezTo>
                <a:close/>
                <a:moveTo>
                  <a:pt x="9331708" y="1741885"/>
                </a:moveTo>
                <a:lnTo>
                  <a:pt x="9330807" y="1728758"/>
                </a:lnTo>
                <a:lnTo>
                  <a:pt x="9330715" y="1727417"/>
                </a:lnTo>
                <a:cubicBezTo>
                  <a:pt x="9327507" y="1723622"/>
                  <a:pt x="9322289" y="1720603"/>
                  <a:pt x="9317657" y="1717605"/>
                </a:cubicBezTo>
                <a:cubicBezTo>
                  <a:pt x="9318555" y="1722044"/>
                  <a:pt x="9319221" y="1726738"/>
                  <a:pt x="9321086" y="1731010"/>
                </a:cubicBezTo>
                <a:lnTo>
                  <a:pt x="9328742" y="1738849"/>
                </a:lnTo>
                <a:close/>
                <a:moveTo>
                  <a:pt x="9320435" y="1769422"/>
                </a:moveTo>
                <a:cubicBezTo>
                  <a:pt x="9322280" y="1766729"/>
                  <a:pt x="9322678" y="1762863"/>
                  <a:pt x="9319424" y="1762138"/>
                </a:cubicBezTo>
                <a:cubicBezTo>
                  <a:pt x="9318720" y="1763730"/>
                  <a:pt x="9317443" y="1765543"/>
                  <a:pt x="9315402" y="1763691"/>
                </a:cubicBezTo>
                <a:lnTo>
                  <a:pt x="9312765" y="1769659"/>
                </a:lnTo>
                <a:cubicBezTo>
                  <a:pt x="9315298" y="1773631"/>
                  <a:pt x="9318590" y="1772114"/>
                  <a:pt x="9320435" y="1769422"/>
                </a:cubicBezTo>
                <a:close/>
                <a:moveTo>
                  <a:pt x="9348490" y="1720098"/>
                </a:moveTo>
                <a:cubicBezTo>
                  <a:pt x="9348413" y="1717255"/>
                  <a:pt x="9347072" y="1714730"/>
                  <a:pt x="9345023" y="1712695"/>
                </a:cubicBezTo>
                <a:lnTo>
                  <a:pt x="9334732" y="1709572"/>
                </a:lnTo>
                <a:lnTo>
                  <a:pt x="9328689" y="1707737"/>
                </a:lnTo>
                <a:cubicBezTo>
                  <a:pt x="9326515" y="1713197"/>
                  <a:pt x="9327600" y="1717481"/>
                  <a:pt x="9330646" y="1720967"/>
                </a:cubicBezTo>
                <a:lnTo>
                  <a:pt x="9332205" y="1721926"/>
                </a:lnTo>
                <a:lnTo>
                  <a:pt x="9344369" y="1729408"/>
                </a:lnTo>
                <a:cubicBezTo>
                  <a:pt x="9347379" y="1726101"/>
                  <a:pt x="9348567" y="1722940"/>
                  <a:pt x="9348490" y="1720098"/>
                </a:cubicBezTo>
                <a:close/>
                <a:moveTo>
                  <a:pt x="9340878" y="1745937"/>
                </a:moveTo>
                <a:cubicBezTo>
                  <a:pt x="9332681" y="1741840"/>
                  <a:pt x="9329165" y="1749798"/>
                  <a:pt x="9325027" y="1757005"/>
                </a:cubicBezTo>
                <a:cubicBezTo>
                  <a:pt x="9333623" y="1761279"/>
                  <a:pt x="9337537" y="1753497"/>
                  <a:pt x="9340878" y="1745937"/>
                </a:cubicBezTo>
                <a:close/>
                <a:moveTo>
                  <a:pt x="9366922" y="1695621"/>
                </a:moveTo>
                <a:cubicBezTo>
                  <a:pt x="9358550" y="1691921"/>
                  <a:pt x="9352836" y="1674654"/>
                  <a:pt x="9340643" y="1680681"/>
                </a:cubicBezTo>
                <a:cubicBezTo>
                  <a:pt x="9351185" y="1684863"/>
                  <a:pt x="9357133" y="1706989"/>
                  <a:pt x="9366922" y="1695621"/>
                </a:cubicBezTo>
                <a:close/>
                <a:moveTo>
                  <a:pt x="9055281" y="2411137"/>
                </a:moveTo>
                <a:cubicBezTo>
                  <a:pt x="9057219" y="2406364"/>
                  <a:pt x="9057763" y="2401160"/>
                  <a:pt x="9056027" y="2395396"/>
                </a:cubicBezTo>
                <a:cubicBezTo>
                  <a:pt x="8996727" y="2463911"/>
                  <a:pt x="8951925" y="2554539"/>
                  <a:pt x="8937050" y="2626977"/>
                </a:cubicBezTo>
                <a:cubicBezTo>
                  <a:pt x="8945586" y="2630273"/>
                  <a:pt x="8953003" y="2626410"/>
                  <a:pt x="8958995" y="2617159"/>
                </a:cubicBezTo>
                <a:cubicBezTo>
                  <a:pt x="8957053" y="2576320"/>
                  <a:pt x="8985565" y="2536561"/>
                  <a:pt x="9007744" y="2490673"/>
                </a:cubicBezTo>
                <a:cubicBezTo>
                  <a:pt x="9015180" y="2474920"/>
                  <a:pt x="9015366" y="2458344"/>
                  <a:pt x="9024135" y="2446036"/>
                </a:cubicBezTo>
                <a:cubicBezTo>
                  <a:pt x="9031108" y="2435908"/>
                  <a:pt x="9049466" y="2425457"/>
                  <a:pt x="9055281" y="2411137"/>
                </a:cubicBezTo>
                <a:close/>
                <a:moveTo>
                  <a:pt x="4450172" y="12861642"/>
                </a:moveTo>
                <a:cubicBezTo>
                  <a:pt x="4454218" y="12852484"/>
                  <a:pt x="4448502" y="12847104"/>
                  <a:pt x="4456744" y="12835993"/>
                </a:cubicBezTo>
                <a:cubicBezTo>
                  <a:pt x="4420193" y="12821747"/>
                  <a:pt x="4435633" y="12769561"/>
                  <a:pt x="4402641" y="12764502"/>
                </a:cubicBezTo>
                <a:cubicBezTo>
                  <a:pt x="4418809" y="12796866"/>
                  <a:pt x="4417352" y="12835719"/>
                  <a:pt x="4450172" y="12861642"/>
                </a:cubicBezTo>
                <a:close/>
                <a:moveTo>
                  <a:pt x="8993005" y="2580841"/>
                </a:moveTo>
                <a:cubicBezTo>
                  <a:pt x="8993254" y="2578393"/>
                  <a:pt x="8992321" y="2576196"/>
                  <a:pt x="8989886" y="2574168"/>
                </a:cubicBezTo>
                <a:cubicBezTo>
                  <a:pt x="8987423" y="2579743"/>
                  <a:pt x="8986108" y="2584874"/>
                  <a:pt x="8989033" y="2589022"/>
                </a:cubicBezTo>
                <a:cubicBezTo>
                  <a:pt x="8991325" y="2585989"/>
                  <a:pt x="8992755" y="2583289"/>
                  <a:pt x="8993005" y="2580841"/>
                </a:cubicBezTo>
                <a:close/>
                <a:moveTo>
                  <a:pt x="8934645" y="2723963"/>
                </a:moveTo>
                <a:cubicBezTo>
                  <a:pt x="8944813" y="2704181"/>
                  <a:pt x="8936647" y="2688198"/>
                  <a:pt x="8941602" y="2669445"/>
                </a:cubicBezTo>
                <a:cubicBezTo>
                  <a:pt x="8931258" y="2689625"/>
                  <a:pt x="8928025" y="2707711"/>
                  <a:pt x="8934645" y="2723963"/>
                </a:cubicBezTo>
                <a:close/>
                <a:moveTo>
                  <a:pt x="9391640" y="1706542"/>
                </a:moveTo>
                <a:lnTo>
                  <a:pt x="9385262" y="1703724"/>
                </a:lnTo>
                <a:lnTo>
                  <a:pt x="9381218" y="1712875"/>
                </a:lnTo>
                <a:lnTo>
                  <a:pt x="9387597" y="1715694"/>
                </a:lnTo>
                <a:close/>
                <a:moveTo>
                  <a:pt x="4617568" y="12525881"/>
                </a:moveTo>
                <a:cubicBezTo>
                  <a:pt x="4613177" y="12519659"/>
                  <a:pt x="4607637" y="12513880"/>
                  <a:pt x="4612655" y="12504676"/>
                </a:cubicBezTo>
                <a:cubicBezTo>
                  <a:pt x="4567305" y="12489873"/>
                  <a:pt x="4572271" y="12438769"/>
                  <a:pt x="4535295" y="12431949"/>
                </a:cubicBezTo>
                <a:cubicBezTo>
                  <a:pt x="4544848" y="12452350"/>
                  <a:pt x="4570877" y="12466706"/>
                  <a:pt x="4565324" y="12493281"/>
                </a:cubicBezTo>
                <a:cubicBezTo>
                  <a:pt x="4591519" y="12502950"/>
                  <a:pt x="4593199" y="12521776"/>
                  <a:pt x="4608308" y="12536066"/>
                </a:cubicBezTo>
                <a:cubicBezTo>
                  <a:pt x="4610993" y="12531066"/>
                  <a:pt x="4616124" y="12532381"/>
                  <a:pt x="4617568" y="12525881"/>
                </a:cubicBezTo>
                <a:close/>
                <a:moveTo>
                  <a:pt x="9209619" y="2137162"/>
                </a:moveTo>
                <a:cubicBezTo>
                  <a:pt x="9210011" y="2137178"/>
                  <a:pt x="9209446" y="2136464"/>
                  <a:pt x="9207466" y="2134661"/>
                </a:cubicBezTo>
                <a:cubicBezTo>
                  <a:pt x="9183472" y="2119653"/>
                  <a:pt x="9146715" y="2090909"/>
                  <a:pt x="9111359" y="2090066"/>
                </a:cubicBezTo>
                <a:cubicBezTo>
                  <a:pt x="9117430" y="2090061"/>
                  <a:pt x="9174680" y="2117442"/>
                  <a:pt x="9192355" y="2126957"/>
                </a:cubicBezTo>
                <a:cubicBezTo>
                  <a:pt x="9198621" y="2130490"/>
                  <a:pt x="9208439" y="2137113"/>
                  <a:pt x="9209619" y="2137162"/>
                </a:cubicBezTo>
                <a:close/>
                <a:moveTo>
                  <a:pt x="9124753" y="2340683"/>
                </a:moveTo>
                <a:cubicBezTo>
                  <a:pt x="9126283" y="2334934"/>
                  <a:pt x="9125165" y="2328847"/>
                  <a:pt x="9119568" y="2325898"/>
                </a:cubicBezTo>
                <a:cubicBezTo>
                  <a:pt x="9110929" y="2336836"/>
                  <a:pt x="9115187" y="2344429"/>
                  <a:pt x="9114057" y="2353449"/>
                </a:cubicBezTo>
                <a:cubicBezTo>
                  <a:pt x="9119048" y="2351847"/>
                  <a:pt x="9123224" y="2346433"/>
                  <a:pt x="9124753" y="2340683"/>
                </a:cubicBezTo>
                <a:close/>
                <a:moveTo>
                  <a:pt x="4484625" y="12848312"/>
                </a:moveTo>
                <a:lnTo>
                  <a:pt x="4468693" y="12841273"/>
                </a:lnTo>
                <a:cubicBezTo>
                  <a:pt x="4463323" y="12851272"/>
                  <a:pt x="4469038" y="12856653"/>
                  <a:pt x="4473606" y="12862478"/>
                </a:cubicBezTo>
                <a:cubicBezTo>
                  <a:pt x="4477485" y="12858007"/>
                  <a:pt x="4482922" y="12857553"/>
                  <a:pt x="4484625" y="12848312"/>
                </a:cubicBezTo>
                <a:close/>
                <a:moveTo>
                  <a:pt x="9040064" y="2539223"/>
                </a:moveTo>
                <a:cubicBezTo>
                  <a:pt x="9047205" y="2509061"/>
                  <a:pt x="9052447" y="2479963"/>
                  <a:pt x="9047264" y="2452923"/>
                </a:cubicBezTo>
                <a:cubicBezTo>
                  <a:pt x="9038143" y="2466028"/>
                  <a:pt x="9037031" y="2483623"/>
                  <a:pt x="9035113" y="2496579"/>
                </a:cubicBezTo>
                <a:cubicBezTo>
                  <a:pt x="9033594" y="2509710"/>
                  <a:pt x="9028463" y="2528862"/>
                  <a:pt x="9040064" y="2539223"/>
                </a:cubicBezTo>
                <a:close/>
                <a:moveTo>
                  <a:pt x="8966403" y="2736091"/>
                </a:moveTo>
                <a:lnTo>
                  <a:pt x="8969817" y="2720206"/>
                </a:lnTo>
                <a:lnTo>
                  <a:pt x="8982182" y="2662685"/>
                </a:lnTo>
                <a:cubicBezTo>
                  <a:pt x="8986462" y="2638457"/>
                  <a:pt x="8988888" y="2614660"/>
                  <a:pt x="8986829" y="2591856"/>
                </a:cubicBezTo>
                <a:cubicBezTo>
                  <a:pt x="8980245" y="2613221"/>
                  <a:pt x="8976576" y="2634446"/>
                  <a:pt x="8974631" y="2655005"/>
                </a:cubicBezTo>
                <a:cubicBezTo>
                  <a:pt x="8956713" y="2667555"/>
                  <a:pt x="8963045" y="2694150"/>
                  <a:pt x="8958395" y="2711134"/>
                </a:cubicBezTo>
                <a:cubicBezTo>
                  <a:pt x="8958013" y="2718462"/>
                  <a:pt x="8950474" y="2727447"/>
                  <a:pt x="8951396" y="2734547"/>
                </a:cubicBezTo>
                <a:lnTo>
                  <a:pt x="8951864" y="2735233"/>
                </a:lnTo>
                <a:lnTo>
                  <a:pt x="8955717" y="2740889"/>
                </a:lnTo>
                <a:cubicBezTo>
                  <a:pt x="8959874" y="2742250"/>
                  <a:pt x="8963717" y="2741092"/>
                  <a:pt x="8966403" y="2736091"/>
                </a:cubicBezTo>
                <a:close/>
                <a:moveTo>
                  <a:pt x="4740265" y="12303139"/>
                </a:moveTo>
                <a:lnTo>
                  <a:pt x="4731900" y="12299443"/>
                </a:lnTo>
                <a:cubicBezTo>
                  <a:pt x="4730142" y="12303424"/>
                  <a:pt x="4727001" y="12302988"/>
                  <a:pt x="4724399" y="12305646"/>
                </a:cubicBezTo>
                <a:cubicBezTo>
                  <a:pt x="4730948" y="12308064"/>
                  <a:pt x="4738164" y="12312203"/>
                  <a:pt x="4740265" y="12303139"/>
                </a:cubicBezTo>
                <a:close/>
                <a:moveTo>
                  <a:pt x="9426838" y="1700218"/>
                </a:moveTo>
                <a:cubicBezTo>
                  <a:pt x="9365804" y="1736976"/>
                  <a:pt x="9324182" y="1816078"/>
                  <a:pt x="9256804" y="1846704"/>
                </a:cubicBezTo>
                <a:cubicBezTo>
                  <a:pt x="9203916" y="1870418"/>
                  <a:pt x="9165422" y="1869103"/>
                  <a:pt x="9096176" y="1881309"/>
                </a:cubicBezTo>
                <a:cubicBezTo>
                  <a:pt x="9121258" y="1895720"/>
                  <a:pt x="9140195" y="1896002"/>
                  <a:pt x="9160820" y="1898933"/>
                </a:cubicBezTo>
                <a:cubicBezTo>
                  <a:pt x="9153342" y="1913700"/>
                  <a:pt x="9140885" y="1950522"/>
                  <a:pt x="9136056" y="1963607"/>
                </a:cubicBezTo>
                <a:cubicBezTo>
                  <a:pt x="9107995" y="1944074"/>
                  <a:pt x="9097566" y="1918066"/>
                  <a:pt x="9061286" y="1902036"/>
                </a:cubicBezTo>
                <a:cubicBezTo>
                  <a:pt x="9054212" y="1949321"/>
                  <a:pt x="9047117" y="2004205"/>
                  <a:pt x="9014198" y="2033413"/>
                </a:cubicBezTo>
                <a:cubicBezTo>
                  <a:pt x="8984632" y="2059346"/>
                  <a:pt x="8897784" y="2058543"/>
                  <a:pt x="8843620" y="2023672"/>
                </a:cubicBezTo>
                <a:cubicBezTo>
                  <a:pt x="8808956" y="2000748"/>
                  <a:pt x="8776717" y="1959395"/>
                  <a:pt x="8736259" y="1921545"/>
                </a:cubicBezTo>
                <a:cubicBezTo>
                  <a:pt x="8693760" y="1881842"/>
                  <a:pt x="8644204" y="1849484"/>
                  <a:pt x="8641935" y="1814716"/>
                </a:cubicBezTo>
                <a:cubicBezTo>
                  <a:pt x="8639820" y="1787149"/>
                  <a:pt x="8663535" y="1757204"/>
                  <a:pt x="8675492" y="1746318"/>
                </a:cubicBezTo>
                <a:cubicBezTo>
                  <a:pt x="8669999" y="1713454"/>
                  <a:pt x="8699666" y="1661409"/>
                  <a:pt x="8706206" y="1643374"/>
                </a:cubicBezTo>
                <a:cubicBezTo>
                  <a:pt x="8773452" y="1597946"/>
                  <a:pt x="8905986" y="1563294"/>
                  <a:pt x="9015706" y="1609395"/>
                </a:cubicBezTo>
                <a:cubicBezTo>
                  <a:pt x="9088793" y="1640262"/>
                  <a:pt x="9131310" y="1716592"/>
                  <a:pt x="9099609" y="1799125"/>
                </a:cubicBezTo>
                <a:cubicBezTo>
                  <a:pt x="9114194" y="1794156"/>
                  <a:pt x="9122457" y="1775455"/>
                  <a:pt x="9133570" y="1763245"/>
                </a:cubicBezTo>
                <a:cubicBezTo>
                  <a:pt x="9178550" y="1713210"/>
                  <a:pt x="9239752" y="1627542"/>
                  <a:pt x="9310667" y="1641755"/>
                </a:cubicBezTo>
                <a:cubicBezTo>
                  <a:pt x="9348693" y="1649521"/>
                  <a:pt x="9386335" y="1677566"/>
                  <a:pt x="9426838" y="1700218"/>
                </a:cubicBezTo>
                <a:close/>
                <a:moveTo>
                  <a:pt x="4721203" y="12357055"/>
                </a:moveTo>
                <a:cubicBezTo>
                  <a:pt x="4711096" y="12345451"/>
                  <a:pt x="4713223" y="12328784"/>
                  <a:pt x="4693929" y="12320735"/>
                </a:cubicBezTo>
                <a:cubicBezTo>
                  <a:pt x="4682123" y="12338836"/>
                  <a:pt x="4708431" y="12359026"/>
                  <a:pt x="4721203" y="12357055"/>
                </a:cubicBezTo>
                <a:close/>
                <a:moveTo>
                  <a:pt x="8982727" y="2722837"/>
                </a:moveTo>
                <a:lnTo>
                  <a:pt x="8989059" y="2704099"/>
                </a:lnTo>
                <a:lnTo>
                  <a:pt x="8999940" y="2671899"/>
                </a:lnTo>
                <a:cubicBezTo>
                  <a:pt x="9003591" y="2655426"/>
                  <a:pt x="9006131" y="2639175"/>
                  <a:pt x="9010493" y="2622302"/>
                </a:cubicBezTo>
                <a:cubicBezTo>
                  <a:pt x="8985255" y="2599728"/>
                  <a:pt x="9018302" y="2573396"/>
                  <a:pt x="9013480" y="2549847"/>
                </a:cubicBezTo>
                <a:cubicBezTo>
                  <a:pt x="9026250" y="2527408"/>
                  <a:pt x="9036455" y="2504311"/>
                  <a:pt x="9029512" y="2481253"/>
                </a:cubicBezTo>
                <a:cubicBezTo>
                  <a:pt x="9022780" y="2495413"/>
                  <a:pt x="9026863" y="2503404"/>
                  <a:pt x="9012742" y="2513824"/>
                </a:cubicBezTo>
                <a:cubicBezTo>
                  <a:pt x="9012508" y="2549894"/>
                  <a:pt x="8984885" y="2591949"/>
                  <a:pt x="8997197" y="2625470"/>
                </a:cubicBezTo>
                <a:cubicBezTo>
                  <a:pt x="8994397" y="2649578"/>
                  <a:pt x="8981732" y="2676021"/>
                  <a:pt x="8980019" y="2699940"/>
                </a:cubicBezTo>
                <a:lnTo>
                  <a:pt x="8980111" y="2700714"/>
                </a:lnTo>
                <a:lnTo>
                  <a:pt x="8981281" y="2710610"/>
                </a:lnTo>
                <a:close/>
                <a:moveTo>
                  <a:pt x="9066803" y="2540090"/>
                </a:moveTo>
                <a:cubicBezTo>
                  <a:pt x="9066204" y="2506984"/>
                  <a:pt x="9073160" y="2472933"/>
                  <a:pt x="9070839" y="2440493"/>
                </a:cubicBezTo>
                <a:cubicBezTo>
                  <a:pt x="9062338" y="2454348"/>
                  <a:pt x="9065522" y="2476221"/>
                  <a:pt x="9063881" y="2495011"/>
                </a:cubicBezTo>
                <a:cubicBezTo>
                  <a:pt x="9061972" y="2512254"/>
                  <a:pt x="9047934" y="2540796"/>
                  <a:pt x="9066803" y="2540090"/>
                </a:cubicBezTo>
                <a:close/>
                <a:moveTo>
                  <a:pt x="9153509" y="2347082"/>
                </a:moveTo>
                <a:cubicBezTo>
                  <a:pt x="9163204" y="2333755"/>
                  <a:pt x="9161724" y="2323106"/>
                  <a:pt x="9150791" y="2314468"/>
                </a:cubicBezTo>
                <a:cubicBezTo>
                  <a:pt x="9132022" y="2321406"/>
                  <a:pt x="9145493" y="2338305"/>
                  <a:pt x="9153509" y="2347082"/>
                </a:cubicBezTo>
                <a:close/>
                <a:moveTo>
                  <a:pt x="9138301" y="2408426"/>
                </a:moveTo>
                <a:cubicBezTo>
                  <a:pt x="9135089" y="2394156"/>
                  <a:pt x="9144776" y="2376541"/>
                  <a:pt x="9135380" y="2363346"/>
                </a:cubicBezTo>
                <a:cubicBezTo>
                  <a:pt x="9130240" y="2378210"/>
                  <a:pt x="9128394" y="2405000"/>
                  <a:pt x="9138301" y="2408426"/>
                </a:cubicBezTo>
                <a:close/>
                <a:moveTo>
                  <a:pt x="4638509" y="12596997"/>
                </a:moveTo>
                <a:cubicBezTo>
                  <a:pt x="4640201" y="12583468"/>
                  <a:pt x="4646265" y="12567590"/>
                  <a:pt x="4637052" y="12558284"/>
                </a:cubicBezTo>
                <a:cubicBezTo>
                  <a:pt x="4631340" y="12573367"/>
                  <a:pt x="4631764" y="12586403"/>
                  <a:pt x="4638509" y="12596997"/>
                </a:cubicBezTo>
                <a:close/>
                <a:moveTo>
                  <a:pt x="9000234" y="2726289"/>
                </a:moveTo>
                <a:cubicBezTo>
                  <a:pt x="8990466" y="2725781"/>
                  <a:pt x="8984622" y="2742237"/>
                  <a:pt x="8972847" y="2732275"/>
                </a:cubicBezTo>
                <a:cubicBezTo>
                  <a:pt x="8967865" y="2738165"/>
                  <a:pt x="8966550" y="2743296"/>
                  <a:pt x="8966781" y="2748157"/>
                </a:cubicBezTo>
                <a:cubicBezTo>
                  <a:pt x="8978853" y="2752063"/>
                  <a:pt x="8998929" y="2735707"/>
                  <a:pt x="9000234" y="2726289"/>
                </a:cubicBezTo>
                <a:close/>
                <a:moveTo>
                  <a:pt x="9153423" y="2390357"/>
                </a:moveTo>
                <a:cubicBezTo>
                  <a:pt x="9157126" y="2386282"/>
                  <a:pt x="9158729" y="2370807"/>
                  <a:pt x="9150433" y="2376661"/>
                </a:cubicBezTo>
                <a:cubicBezTo>
                  <a:pt x="9155479" y="2380318"/>
                  <a:pt x="9146655" y="2387367"/>
                  <a:pt x="9153423" y="2390357"/>
                </a:cubicBezTo>
                <a:close/>
                <a:moveTo>
                  <a:pt x="9024858" y="2686717"/>
                </a:moveTo>
                <a:lnTo>
                  <a:pt x="9030169" y="2669687"/>
                </a:lnTo>
                <a:lnTo>
                  <a:pt x="9043416" y="2627211"/>
                </a:lnTo>
                <a:cubicBezTo>
                  <a:pt x="9049154" y="2607495"/>
                  <a:pt x="9053975" y="2587968"/>
                  <a:pt x="9056476" y="2568845"/>
                </a:cubicBezTo>
                <a:cubicBezTo>
                  <a:pt x="9045968" y="2573246"/>
                  <a:pt x="9043006" y="2572412"/>
                  <a:pt x="9033349" y="2561958"/>
                </a:cubicBezTo>
                <a:cubicBezTo>
                  <a:pt x="9020469" y="2573878"/>
                  <a:pt x="9031487" y="2580174"/>
                  <a:pt x="9022847" y="2591112"/>
                </a:cubicBezTo>
                <a:cubicBezTo>
                  <a:pt x="9017449" y="2588251"/>
                  <a:pt x="9021562" y="2568173"/>
                  <a:pt x="9013589" y="2580833"/>
                </a:cubicBezTo>
                <a:cubicBezTo>
                  <a:pt x="9006681" y="2595392"/>
                  <a:pt x="9012494" y="2607004"/>
                  <a:pt x="9016938" y="2618486"/>
                </a:cubicBezTo>
                <a:cubicBezTo>
                  <a:pt x="9016027" y="2642358"/>
                  <a:pt x="9003339" y="2669861"/>
                  <a:pt x="8999776" y="2692762"/>
                </a:cubicBezTo>
                <a:lnTo>
                  <a:pt x="8999805" y="2695103"/>
                </a:lnTo>
                <a:lnTo>
                  <a:pt x="9000031" y="2713824"/>
                </a:lnTo>
                <a:lnTo>
                  <a:pt x="9014755" y="2682589"/>
                </a:lnTo>
                <a:lnTo>
                  <a:pt x="9015225" y="2681591"/>
                </a:lnTo>
                <a:cubicBezTo>
                  <a:pt x="9025889" y="2648976"/>
                  <a:pt x="9025938" y="2616156"/>
                  <a:pt x="9042160" y="2591553"/>
                </a:cubicBezTo>
                <a:cubicBezTo>
                  <a:pt x="9041330" y="2606894"/>
                  <a:pt x="9036260" y="2623216"/>
                  <a:pt x="9031769" y="2639437"/>
                </a:cubicBezTo>
                <a:lnTo>
                  <a:pt x="9026953" y="2672378"/>
                </a:lnTo>
                <a:close/>
                <a:moveTo>
                  <a:pt x="4555579" y="12808592"/>
                </a:moveTo>
                <a:cubicBezTo>
                  <a:pt x="4579499" y="12757874"/>
                  <a:pt x="4524619" y="12705676"/>
                  <a:pt x="4466169" y="12706915"/>
                </a:cubicBezTo>
                <a:cubicBezTo>
                  <a:pt x="4388239" y="12769083"/>
                  <a:pt x="4467920" y="12869959"/>
                  <a:pt x="4540284" y="12830077"/>
                </a:cubicBezTo>
                <a:cubicBezTo>
                  <a:pt x="4547138" y="12823053"/>
                  <a:pt x="4552162" y="12815837"/>
                  <a:pt x="4555579" y="12808592"/>
                </a:cubicBezTo>
                <a:close/>
                <a:moveTo>
                  <a:pt x="4579915" y="12761931"/>
                </a:moveTo>
                <a:cubicBezTo>
                  <a:pt x="4581904" y="12742348"/>
                  <a:pt x="4569360" y="12728715"/>
                  <a:pt x="4558544" y="12714418"/>
                </a:cubicBezTo>
                <a:cubicBezTo>
                  <a:pt x="4552711" y="12735160"/>
                  <a:pt x="4570243" y="12747188"/>
                  <a:pt x="4579915" y="12761931"/>
                </a:cubicBezTo>
                <a:close/>
                <a:moveTo>
                  <a:pt x="9023180" y="2708822"/>
                </a:moveTo>
                <a:cubicBezTo>
                  <a:pt x="9019902" y="2705470"/>
                  <a:pt x="9020115" y="2701756"/>
                  <a:pt x="9013745" y="2698941"/>
                </a:cubicBezTo>
                <a:cubicBezTo>
                  <a:pt x="9010050" y="2707304"/>
                  <a:pt x="9005161" y="2715139"/>
                  <a:pt x="9006457" y="2721899"/>
                </a:cubicBezTo>
                <a:cubicBezTo>
                  <a:pt x="9012327" y="2718305"/>
                  <a:pt x="9018022" y="2715110"/>
                  <a:pt x="9023180" y="2708822"/>
                </a:cubicBezTo>
                <a:close/>
                <a:moveTo>
                  <a:pt x="9151976" y="2417324"/>
                </a:moveTo>
                <a:cubicBezTo>
                  <a:pt x="9149847" y="2413527"/>
                  <a:pt x="9158339" y="2395385"/>
                  <a:pt x="9146552" y="2401600"/>
                </a:cubicBezTo>
                <a:cubicBezTo>
                  <a:pt x="9148903" y="2405971"/>
                  <a:pt x="9140189" y="2423539"/>
                  <a:pt x="9151976" y="2417324"/>
                </a:cubicBezTo>
                <a:close/>
                <a:moveTo>
                  <a:pt x="4751347" y="12385237"/>
                </a:moveTo>
                <a:cubicBezTo>
                  <a:pt x="4753125" y="12373688"/>
                  <a:pt x="4745671" y="12362274"/>
                  <a:pt x="4734974" y="12367898"/>
                </a:cubicBezTo>
                <a:cubicBezTo>
                  <a:pt x="4741274" y="12377344"/>
                  <a:pt x="4728362" y="12376398"/>
                  <a:pt x="4730337" y="12389167"/>
                </a:cubicBezTo>
                <a:lnTo>
                  <a:pt x="4746269" y="12396207"/>
                </a:lnTo>
                <a:cubicBezTo>
                  <a:pt x="4749136" y="12392953"/>
                  <a:pt x="4750754" y="12389087"/>
                  <a:pt x="4751347" y="12385237"/>
                </a:cubicBezTo>
                <a:close/>
                <a:moveTo>
                  <a:pt x="9031411" y="2713886"/>
                </a:moveTo>
                <a:cubicBezTo>
                  <a:pt x="9009548" y="2741827"/>
                  <a:pt x="8954659" y="2784210"/>
                  <a:pt x="8925698" y="2757135"/>
                </a:cubicBezTo>
                <a:cubicBezTo>
                  <a:pt x="8910644" y="2743820"/>
                  <a:pt x="8919638" y="2691154"/>
                  <a:pt x="8924918" y="2658742"/>
                </a:cubicBezTo>
                <a:cubicBezTo>
                  <a:pt x="8930893" y="2620449"/>
                  <a:pt x="8937664" y="2582508"/>
                  <a:pt x="8947462" y="2554947"/>
                </a:cubicBezTo>
                <a:cubicBezTo>
                  <a:pt x="8968726" y="2493900"/>
                  <a:pt x="9017358" y="2438758"/>
                  <a:pt x="9057278" y="2380718"/>
                </a:cubicBezTo>
                <a:cubicBezTo>
                  <a:pt x="9089577" y="2334541"/>
                  <a:pt x="9118071" y="2286208"/>
                  <a:pt x="9155653" y="2293770"/>
                </a:cubicBezTo>
                <a:cubicBezTo>
                  <a:pt x="9167421" y="2299446"/>
                  <a:pt x="9162780" y="2320717"/>
                  <a:pt x="9175326" y="2318169"/>
                </a:cubicBezTo>
                <a:cubicBezTo>
                  <a:pt x="9171839" y="2277599"/>
                  <a:pt x="9144471" y="2251228"/>
                  <a:pt x="9108591" y="2275355"/>
                </a:cubicBezTo>
                <a:cubicBezTo>
                  <a:pt x="9101794" y="2279968"/>
                  <a:pt x="9103664" y="2286505"/>
                  <a:pt x="9097710" y="2292442"/>
                </a:cubicBezTo>
                <a:cubicBezTo>
                  <a:pt x="9090830" y="2299397"/>
                  <a:pt x="9081904" y="2300213"/>
                  <a:pt x="9078774" y="2304066"/>
                </a:cubicBezTo>
                <a:cubicBezTo>
                  <a:pt x="9011316" y="2381352"/>
                  <a:pt x="8964549" y="2504429"/>
                  <a:pt x="8930692" y="2587518"/>
                </a:cubicBezTo>
                <a:cubicBezTo>
                  <a:pt x="8923172" y="2605614"/>
                  <a:pt x="8912467" y="2622303"/>
                  <a:pt x="8906049" y="2638982"/>
                </a:cubicBezTo>
                <a:cubicBezTo>
                  <a:pt x="8886666" y="2690389"/>
                  <a:pt x="8884457" y="2775086"/>
                  <a:pt x="8917381" y="2795345"/>
                </a:cubicBezTo>
                <a:cubicBezTo>
                  <a:pt x="8958136" y="2820492"/>
                  <a:pt x="9007945" y="2757302"/>
                  <a:pt x="9031411" y="2713886"/>
                </a:cubicBezTo>
                <a:close/>
                <a:moveTo>
                  <a:pt x="9112700" y="2529908"/>
                </a:moveTo>
                <a:cubicBezTo>
                  <a:pt x="9108205" y="2472234"/>
                  <a:pt x="9126283" y="2409779"/>
                  <a:pt x="9109242" y="2354653"/>
                </a:cubicBezTo>
                <a:cubicBezTo>
                  <a:pt x="9100621" y="2374166"/>
                  <a:pt x="9094249" y="2391817"/>
                  <a:pt x="9091045" y="2402301"/>
                </a:cubicBezTo>
                <a:cubicBezTo>
                  <a:pt x="9082563" y="2404265"/>
                  <a:pt x="9084008" y="2397764"/>
                  <a:pt x="9076972" y="2393227"/>
                </a:cubicBezTo>
                <a:cubicBezTo>
                  <a:pt x="9073536" y="2398848"/>
                  <a:pt x="9069925" y="2404868"/>
                  <a:pt x="9066665" y="2410091"/>
                </a:cubicBezTo>
                <a:cubicBezTo>
                  <a:pt x="9097245" y="2450733"/>
                  <a:pt x="9059177" y="2506735"/>
                  <a:pt x="9076236" y="2549970"/>
                </a:cubicBezTo>
                <a:cubicBezTo>
                  <a:pt x="9093850" y="2518723"/>
                  <a:pt x="9077511" y="2482471"/>
                  <a:pt x="9094346" y="2459447"/>
                </a:cubicBezTo>
                <a:cubicBezTo>
                  <a:pt x="9090003" y="2474663"/>
                  <a:pt x="9091407" y="2491942"/>
                  <a:pt x="9090998" y="2507944"/>
                </a:cubicBezTo>
                <a:cubicBezTo>
                  <a:pt x="9090544" y="2522974"/>
                  <a:pt x="9081311" y="2546025"/>
                  <a:pt x="9099366" y="2556858"/>
                </a:cubicBezTo>
                <a:cubicBezTo>
                  <a:pt x="9105386" y="2519537"/>
                  <a:pt x="9099259" y="2484940"/>
                  <a:pt x="9106031" y="2446999"/>
                </a:cubicBezTo>
                <a:cubicBezTo>
                  <a:pt x="9101597" y="2439805"/>
                  <a:pt x="9100052" y="2419608"/>
                  <a:pt x="9109108" y="2417421"/>
                </a:cubicBezTo>
                <a:cubicBezTo>
                  <a:pt x="9110993" y="2452999"/>
                  <a:pt x="9102128" y="2504295"/>
                  <a:pt x="9112700" y="2529908"/>
                </a:cubicBezTo>
                <a:close/>
                <a:moveTo>
                  <a:pt x="9131330" y="2488283"/>
                </a:moveTo>
                <a:cubicBezTo>
                  <a:pt x="9133967" y="2481237"/>
                  <a:pt x="9135695" y="2472481"/>
                  <a:pt x="9139797" y="2468582"/>
                </a:cubicBezTo>
                <a:cubicBezTo>
                  <a:pt x="9135372" y="2465675"/>
                  <a:pt x="9134854" y="2450691"/>
                  <a:pt x="9127530" y="2456499"/>
                </a:cubicBezTo>
                <a:cubicBezTo>
                  <a:pt x="9125529" y="2471797"/>
                  <a:pt x="9132055" y="2486104"/>
                  <a:pt x="9117406" y="2497718"/>
                </a:cubicBezTo>
                <a:cubicBezTo>
                  <a:pt x="9125147" y="2500662"/>
                  <a:pt x="9128694" y="2495328"/>
                  <a:pt x="9131330" y="2488283"/>
                </a:cubicBezTo>
                <a:close/>
                <a:moveTo>
                  <a:pt x="4731190" y="12451883"/>
                </a:moveTo>
                <a:cubicBezTo>
                  <a:pt x="4740262" y="12417345"/>
                  <a:pt x="4722843" y="12379194"/>
                  <a:pt x="4690046" y="12361847"/>
                </a:cubicBezTo>
                <a:cubicBezTo>
                  <a:pt x="4630864" y="12330939"/>
                  <a:pt x="4572447" y="12381267"/>
                  <a:pt x="4570213" y="12428343"/>
                </a:cubicBezTo>
                <a:cubicBezTo>
                  <a:pt x="4568311" y="12466048"/>
                  <a:pt x="4630533" y="12511624"/>
                  <a:pt x="4673404" y="12507248"/>
                </a:cubicBezTo>
                <a:cubicBezTo>
                  <a:pt x="4689714" y="12505889"/>
                  <a:pt x="4723526" y="12483236"/>
                  <a:pt x="4731190" y="12451883"/>
                </a:cubicBezTo>
                <a:close/>
                <a:moveTo>
                  <a:pt x="9087232" y="2599985"/>
                </a:moveTo>
                <a:cubicBezTo>
                  <a:pt x="9089680" y="2592440"/>
                  <a:pt x="9090773" y="2585189"/>
                  <a:pt x="9089864" y="2578362"/>
                </a:cubicBezTo>
                <a:cubicBezTo>
                  <a:pt x="9078938" y="2574010"/>
                  <a:pt x="9074197" y="2589050"/>
                  <a:pt x="9067540" y="2576113"/>
                </a:cubicBezTo>
                <a:cubicBezTo>
                  <a:pt x="9060799" y="2585986"/>
                  <a:pt x="9060215" y="2602387"/>
                  <a:pt x="9071909" y="2594227"/>
                </a:cubicBezTo>
                <a:cubicBezTo>
                  <a:pt x="9066547" y="2613633"/>
                  <a:pt x="9052934" y="2634748"/>
                  <a:pt x="9047752" y="2653899"/>
                </a:cubicBezTo>
                <a:lnTo>
                  <a:pt x="9047641" y="2655062"/>
                </a:lnTo>
                <a:lnTo>
                  <a:pt x="9045997" y="2672259"/>
                </a:lnTo>
                <a:lnTo>
                  <a:pt x="9066602" y="2639191"/>
                </a:lnTo>
                <a:lnTo>
                  <a:pt x="9076461" y="2623368"/>
                </a:lnTo>
                <a:cubicBezTo>
                  <a:pt x="9080978" y="2615368"/>
                  <a:pt x="9084783" y="2607530"/>
                  <a:pt x="9087232" y="2599985"/>
                </a:cubicBezTo>
                <a:close/>
                <a:moveTo>
                  <a:pt x="4589276" y="12794620"/>
                </a:moveTo>
                <a:cubicBezTo>
                  <a:pt x="4584051" y="12791359"/>
                  <a:pt x="4585893" y="12785035"/>
                  <a:pt x="4581021" y="12780979"/>
                </a:cubicBezTo>
                <a:cubicBezTo>
                  <a:pt x="4573964" y="12788330"/>
                  <a:pt x="4583683" y="12804045"/>
                  <a:pt x="4589276" y="12794620"/>
                </a:cubicBezTo>
                <a:close/>
                <a:moveTo>
                  <a:pt x="4707492" y="12527068"/>
                </a:moveTo>
                <a:cubicBezTo>
                  <a:pt x="4699924" y="12523725"/>
                  <a:pt x="4707462" y="12514206"/>
                  <a:pt x="4695078" y="12512065"/>
                </a:cubicBezTo>
                <a:cubicBezTo>
                  <a:pt x="4689578" y="12523436"/>
                  <a:pt x="4699343" y="12540123"/>
                  <a:pt x="4707492" y="12527068"/>
                </a:cubicBezTo>
                <a:close/>
                <a:moveTo>
                  <a:pt x="9103699" y="2600360"/>
                </a:moveTo>
                <a:cubicBezTo>
                  <a:pt x="9106793" y="2595242"/>
                  <a:pt x="9108274" y="2590542"/>
                  <a:pt x="9104113" y="2587037"/>
                </a:cubicBezTo>
                <a:cubicBezTo>
                  <a:pt x="9096622" y="2597530"/>
                  <a:pt x="9090853" y="2607356"/>
                  <a:pt x="9093611" y="2616191"/>
                </a:cubicBezTo>
                <a:cubicBezTo>
                  <a:pt x="9095898" y="2611014"/>
                  <a:pt x="9100605" y="2605478"/>
                  <a:pt x="9103699" y="2600360"/>
                </a:cubicBezTo>
                <a:close/>
                <a:moveTo>
                  <a:pt x="9164313" y="2470312"/>
                </a:moveTo>
                <a:cubicBezTo>
                  <a:pt x="9176074" y="2438442"/>
                  <a:pt x="9181500" y="2407046"/>
                  <a:pt x="9175367" y="2380538"/>
                </a:cubicBezTo>
                <a:cubicBezTo>
                  <a:pt x="9168625" y="2400644"/>
                  <a:pt x="9162251" y="2422340"/>
                  <a:pt x="9155440" y="2443545"/>
                </a:cubicBezTo>
                <a:lnTo>
                  <a:pt x="9133066" y="2503129"/>
                </a:lnTo>
                <a:lnTo>
                  <a:pt x="9132887" y="2503606"/>
                </a:lnTo>
                <a:cubicBezTo>
                  <a:pt x="9125761" y="2519734"/>
                  <a:pt x="9113365" y="2535675"/>
                  <a:pt x="9112138" y="2549658"/>
                </a:cubicBezTo>
                <a:lnTo>
                  <a:pt x="9114108" y="2558071"/>
                </a:lnTo>
                <a:lnTo>
                  <a:pt x="9115244" y="2562922"/>
                </a:lnTo>
                <a:cubicBezTo>
                  <a:pt x="9134455" y="2534522"/>
                  <a:pt x="9152551" y="2502180"/>
                  <a:pt x="9164313" y="2470312"/>
                </a:cubicBezTo>
                <a:close/>
                <a:moveTo>
                  <a:pt x="4732518" y="12514332"/>
                </a:moveTo>
                <a:cubicBezTo>
                  <a:pt x="4734585" y="12509655"/>
                  <a:pt x="4735359" y="12504405"/>
                  <a:pt x="4733914" y="12500673"/>
                </a:cubicBezTo>
                <a:cubicBezTo>
                  <a:pt x="4726918" y="12497107"/>
                  <a:pt x="4721213" y="12496013"/>
                  <a:pt x="4715823" y="12497439"/>
                </a:cubicBezTo>
                <a:cubicBezTo>
                  <a:pt x="4711341" y="12509735"/>
                  <a:pt x="4718474" y="12516217"/>
                  <a:pt x="4723359" y="12524561"/>
                </a:cubicBezTo>
                <a:cubicBezTo>
                  <a:pt x="4727091" y="12523117"/>
                  <a:pt x="4730451" y="12519011"/>
                  <a:pt x="4732518" y="12514332"/>
                </a:cubicBezTo>
                <a:close/>
                <a:moveTo>
                  <a:pt x="4757711" y="12468359"/>
                </a:moveTo>
                <a:cubicBezTo>
                  <a:pt x="4762905" y="12458757"/>
                  <a:pt x="4757190" y="12453377"/>
                  <a:pt x="4752798" y="12447154"/>
                </a:cubicBezTo>
                <a:cubicBezTo>
                  <a:pt x="4747604" y="12456756"/>
                  <a:pt x="4753319" y="12462137"/>
                  <a:pt x="4757711" y="12468359"/>
                </a:cubicBezTo>
                <a:close/>
                <a:moveTo>
                  <a:pt x="9134113" y="2582682"/>
                </a:moveTo>
                <a:cubicBezTo>
                  <a:pt x="9118883" y="2569765"/>
                  <a:pt x="9124149" y="2594462"/>
                  <a:pt x="9134113" y="2582682"/>
                </a:cubicBezTo>
                <a:close/>
                <a:moveTo>
                  <a:pt x="4776696" y="12457713"/>
                </a:moveTo>
                <a:cubicBezTo>
                  <a:pt x="4776315" y="12445647"/>
                  <a:pt x="4786843" y="12429361"/>
                  <a:pt x="4773254" y="12422406"/>
                </a:cubicBezTo>
                <a:cubicBezTo>
                  <a:pt x="4773062" y="12434693"/>
                  <a:pt x="4763107" y="12450758"/>
                  <a:pt x="4776696" y="12457713"/>
                </a:cubicBezTo>
                <a:close/>
                <a:moveTo>
                  <a:pt x="4812808" y="12397531"/>
                </a:moveTo>
                <a:cubicBezTo>
                  <a:pt x="4797116" y="12379176"/>
                  <a:pt x="4795205" y="12355490"/>
                  <a:pt x="4776640" y="12338246"/>
                </a:cubicBezTo>
                <a:cubicBezTo>
                  <a:pt x="4774031" y="12357079"/>
                  <a:pt x="4798954" y="12409492"/>
                  <a:pt x="4812808" y="12397531"/>
                </a:cubicBezTo>
                <a:close/>
                <a:moveTo>
                  <a:pt x="4847173" y="12459826"/>
                </a:moveTo>
                <a:cubicBezTo>
                  <a:pt x="4829906" y="12449341"/>
                  <a:pt x="4831391" y="12402886"/>
                  <a:pt x="4809931" y="12414818"/>
                </a:cubicBezTo>
                <a:cubicBezTo>
                  <a:pt x="4823976" y="12427210"/>
                  <a:pt x="4829269" y="12460481"/>
                  <a:pt x="4847173" y="12459826"/>
                </a:cubicBezTo>
                <a:close/>
                <a:moveTo>
                  <a:pt x="9357174" y="2260258"/>
                </a:moveTo>
                <a:cubicBezTo>
                  <a:pt x="9362058" y="2252317"/>
                  <a:pt x="9353049" y="2236200"/>
                  <a:pt x="9357244" y="2231323"/>
                </a:cubicBezTo>
                <a:cubicBezTo>
                  <a:pt x="9322297" y="2218199"/>
                  <a:pt x="9302965" y="2205594"/>
                  <a:pt x="9276092" y="2194027"/>
                </a:cubicBezTo>
                <a:cubicBezTo>
                  <a:pt x="9279614" y="2244424"/>
                  <a:pt x="9274656" y="2299486"/>
                  <a:pt x="9296924" y="2340336"/>
                </a:cubicBezTo>
                <a:cubicBezTo>
                  <a:pt x="9320797" y="2334408"/>
                  <a:pt x="9337675" y="2289679"/>
                  <a:pt x="9357174" y="2260258"/>
                </a:cubicBezTo>
                <a:close/>
                <a:moveTo>
                  <a:pt x="9445409" y="2127907"/>
                </a:moveTo>
                <a:cubicBezTo>
                  <a:pt x="9445915" y="2102535"/>
                  <a:pt x="9444547" y="2078351"/>
                  <a:pt x="9421739" y="2065217"/>
                </a:cubicBezTo>
                <a:cubicBezTo>
                  <a:pt x="9405532" y="2066795"/>
                  <a:pt x="9399896" y="2088548"/>
                  <a:pt x="9384157" y="2091343"/>
                </a:cubicBezTo>
                <a:cubicBezTo>
                  <a:pt x="9383595" y="2085032"/>
                  <a:pt x="9379277" y="2081099"/>
                  <a:pt x="9370736" y="2078325"/>
                </a:cubicBezTo>
                <a:cubicBezTo>
                  <a:pt x="9360470" y="2095333"/>
                  <a:pt x="9355801" y="2123241"/>
                  <a:pt x="9343719" y="2136751"/>
                </a:cubicBezTo>
                <a:cubicBezTo>
                  <a:pt x="9336711" y="2134320"/>
                  <a:pt x="9329453" y="2132452"/>
                  <a:pt x="9322445" y="2130021"/>
                </a:cubicBezTo>
                <a:cubicBezTo>
                  <a:pt x="9309800" y="2149343"/>
                  <a:pt x="9294622" y="2164512"/>
                  <a:pt x="9284103" y="2188145"/>
                </a:cubicBezTo>
                <a:cubicBezTo>
                  <a:pt x="9297307" y="2187257"/>
                  <a:pt x="9309255" y="2201307"/>
                  <a:pt x="9328308" y="2204696"/>
                </a:cubicBezTo>
                <a:cubicBezTo>
                  <a:pt x="9357636" y="2166829"/>
                  <a:pt x="9394624" y="2142797"/>
                  <a:pt x="9440212" y="2135037"/>
                </a:cubicBezTo>
                <a:cubicBezTo>
                  <a:pt x="9441307" y="2131817"/>
                  <a:pt x="9444938" y="2132751"/>
                  <a:pt x="9445409" y="2127907"/>
                </a:cubicBezTo>
                <a:close/>
                <a:moveTo>
                  <a:pt x="9374337" y="2362577"/>
                </a:moveTo>
                <a:cubicBezTo>
                  <a:pt x="9383338" y="2339441"/>
                  <a:pt x="9362293" y="2304794"/>
                  <a:pt x="9355729" y="2283194"/>
                </a:cubicBezTo>
                <a:cubicBezTo>
                  <a:pt x="9347494" y="2305481"/>
                  <a:pt x="9333819" y="2317274"/>
                  <a:pt x="9327710" y="2343870"/>
                </a:cubicBezTo>
                <a:cubicBezTo>
                  <a:pt x="9334807" y="2357455"/>
                  <a:pt x="9335805" y="2373390"/>
                  <a:pt x="9353669" y="2380966"/>
                </a:cubicBezTo>
                <a:cubicBezTo>
                  <a:pt x="9364995" y="2376722"/>
                  <a:pt x="9371335" y="2370289"/>
                  <a:pt x="9374337" y="2362577"/>
                </a:cubicBezTo>
                <a:close/>
                <a:moveTo>
                  <a:pt x="9494719" y="2120112"/>
                </a:moveTo>
                <a:cubicBezTo>
                  <a:pt x="9499196" y="2112328"/>
                  <a:pt x="9498889" y="2093330"/>
                  <a:pt x="9491163" y="2084182"/>
                </a:cubicBezTo>
                <a:cubicBezTo>
                  <a:pt x="9470828" y="2073827"/>
                  <a:pt x="9447667" y="2104658"/>
                  <a:pt x="9456046" y="2131273"/>
                </a:cubicBezTo>
                <a:cubicBezTo>
                  <a:pt x="9468561" y="2127386"/>
                  <a:pt x="9486206" y="2133182"/>
                  <a:pt x="9494719" y="2120112"/>
                </a:cubicBezTo>
                <a:close/>
                <a:moveTo>
                  <a:pt x="9483130" y="2174930"/>
                </a:moveTo>
                <a:cubicBezTo>
                  <a:pt x="9464606" y="2174134"/>
                  <a:pt x="9447587" y="2176026"/>
                  <a:pt x="9430189" y="2177244"/>
                </a:cubicBezTo>
                <a:lnTo>
                  <a:pt x="9412584" y="2176697"/>
                </a:lnTo>
                <a:lnTo>
                  <a:pt x="9374998" y="2175530"/>
                </a:lnTo>
                <a:cubicBezTo>
                  <a:pt x="9361510" y="2185386"/>
                  <a:pt x="9347086" y="2192805"/>
                  <a:pt x="9337945" y="2210311"/>
                </a:cubicBezTo>
                <a:lnTo>
                  <a:pt x="9377864" y="2229059"/>
                </a:lnTo>
                <a:lnTo>
                  <a:pt x="9413777" y="2245925"/>
                </a:lnTo>
                <a:cubicBezTo>
                  <a:pt x="9427891" y="2231632"/>
                  <a:pt x="9448542" y="2230675"/>
                  <a:pt x="9463689" y="2217850"/>
                </a:cubicBezTo>
                <a:cubicBezTo>
                  <a:pt x="9468387" y="2199723"/>
                  <a:pt x="9475837" y="2187530"/>
                  <a:pt x="9483130" y="2174930"/>
                </a:cubicBezTo>
                <a:close/>
                <a:moveTo>
                  <a:pt x="9248528" y="2706058"/>
                </a:moveTo>
                <a:cubicBezTo>
                  <a:pt x="9248528" y="2706058"/>
                  <a:pt x="9229306" y="2707560"/>
                  <a:pt x="9248528" y="2706058"/>
                </a:cubicBezTo>
                <a:close/>
                <a:moveTo>
                  <a:pt x="9223440" y="2776839"/>
                </a:moveTo>
                <a:cubicBezTo>
                  <a:pt x="9230164" y="2758391"/>
                  <a:pt x="9215684" y="2744854"/>
                  <a:pt x="9214897" y="2728324"/>
                </a:cubicBezTo>
                <a:cubicBezTo>
                  <a:pt x="9218930" y="2722966"/>
                  <a:pt x="9223377" y="2715055"/>
                  <a:pt x="9225156" y="2706857"/>
                </a:cubicBezTo>
                <a:lnTo>
                  <a:pt x="9223096" y="2698560"/>
                </a:lnTo>
                <a:lnTo>
                  <a:pt x="9219400" y="2683669"/>
                </a:lnTo>
                <a:cubicBezTo>
                  <a:pt x="9207583" y="2717953"/>
                  <a:pt x="9204822" y="2750050"/>
                  <a:pt x="9223440" y="2776839"/>
                </a:cubicBezTo>
                <a:close/>
                <a:moveTo>
                  <a:pt x="9240211" y="2744268"/>
                </a:moveTo>
                <a:cubicBezTo>
                  <a:pt x="9232646" y="2740926"/>
                  <a:pt x="9237452" y="2735434"/>
                  <a:pt x="9228341" y="2732360"/>
                </a:cubicBezTo>
                <a:cubicBezTo>
                  <a:pt x="9219433" y="2741751"/>
                  <a:pt x="9229609" y="2746723"/>
                  <a:pt x="9230330" y="2753705"/>
                </a:cubicBezTo>
                <a:cubicBezTo>
                  <a:pt x="9233683" y="2750427"/>
                  <a:pt x="9237794" y="2750816"/>
                  <a:pt x="9240211" y="2744268"/>
                </a:cubicBezTo>
                <a:close/>
                <a:moveTo>
                  <a:pt x="9249285" y="2730191"/>
                </a:moveTo>
                <a:cubicBezTo>
                  <a:pt x="9243703" y="2723440"/>
                  <a:pt x="9242935" y="2715486"/>
                  <a:pt x="9234834" y="2709050"/>
                </a:cubicBezTo>
                <a:cubicBezTo>
                  <a:pt x="9228000" y="2716979"/>
                  <a:pt x="9239497" y="2741573"/>
                  <a:pt x="9249285" y="2730191"/>
                </a:cubicBezTo>
                <a:close/>
                <a:moveTo>
                  <a:pt x="9442707" y="2317429"/>
                </a:moveTo>
                <a:cubicBezTo>
                  <a:pt x="9448717" y="2306956"/>
                  <a:pt x="9452389" y="2295868"/>
                  <a:pt x="9449561" y="2280638"/>
                </a:cubicBezTo>
                <a:cubicBezTo>
                  <a:pt x="9435342" y="2272824"/>
                  <a:pt x="9423352" y="2266249"/>
                  <a:pt x="9410980" y="2259590"/>
                </a:cubicBezTo>
                <a:lnTo>
                  <a:pt x="9371444" y="2238737"/>
                </a:lnTo>
                <a:lnTo>
                  <a:pt x="9370102" y="2238029"/>
                </a:lnTo>
                <a:lnTo>
                  <a:pt x="9370032" y="2240868"/>
                </a:lnTo>
                <a:lnTo>
                  <a:pt x="9369306" y="2270389"/>
                </a:lnTo>
                <a:cubicBezTo>
                  <a:pt x="9370331" y="2280484"/>
                  <a:pt x="9372183" y="2290146"/>
                  <a:pt x="9373463" y="2300144"/>
                </a:cubicBezTo>
                <a:cubicBezTo>
                  <a:pt x="9403279" y="2309647"/>
                  <a:pt x="9406683" y="2333047"/>
                  <a:pt x="9421822" y="2350531"/>
                </a:cubicBezTo>
                <a:lnTo>
                  <a:pt x="9439626" y="2322314"/>
                </a:lnTo>
                <a:close/>
                <a:moveTo>
                  <a:pt x="4918824" y="12568099"/>
                </a:moveTo>
                <a:cubicBezTo>
                  <a:pt x="4906003" y="12548634"/>
                  <a:pt x="4897334" y="12510065"/>
                  <a:pt x="4874912" y="12505868"/>
                </a:cubicBezTo>
                <a:cubicBezTo>
                  <a:pt x="4893650" y="12522713"/>
                  <a:pt x="4893705" y="12564614"/>
                  <a:pt x="4918824" y="12568099"/>
                </a:cubicBezTo>
                <a:close/>
                <a:moveTo>
                  <a:pt x="9521681" y="2154959"/>
                </a:moveTo>
                <a:cubicBezTo>
                  <a:pt x="9525721" y="2143613"/>
                  <a:pt x="9528038" y="2133862"/>
                  <a:pt x="9520750" y="2128275"/>
                </a:cubicBezTo>
                <a:cubicBezTo>
                  <a:pt x="9496837" y="2137133"/>
                  <a:pt x="9462398" y="2139812"/>
                  <a:pt x="9435123" y="2146423"/>
                </a:cubicBezTo>
                <a:lnTo>
                  <a:pt x="9431939" y="2147514"/>
                </a:lnTo>
                <a:lnTo>
                  <a:pt x="9410890" y="2154718"/>
                </a:lnTo>
                <a:cubicBezTo>
                  <a:pt x="9407387" y="2156534"/>
                  <a:pt x="9388894" y="2159457"/>
                  <a:pt x="9398686" y="2165478"/>
                </a:cubicBezTo>
                <a:lnTo>
                  <a:pt x="9420254" y="2165132"/>
                </a:lnTo>
                <a:lnTo>
                  <a:pt x="9462341" y="2164458"/>
                </a:lnTo>
                <a:cubicBezTo>
                  <a:pt x="9482516" y="2162112"/>
                  <a:pt x="9501970" y="2158352"/>
                  <a:pt x="9521681" y="2154959"/>
                </a:cubicBezTo>
                <a:close/>
                <a:moveTo>
                  <a:pt x="9278101" y="2709129"/>
                </a:moveTo>
                <a:cubicBezTo>
                  <a:pt x="9272223" y="2687970"/>
                  <a:pt x="9258438" y="2668552"/>
                  <a:pt x="9236171" y="2651098"/>
                </a:cubicBezTo>
                <a:cubicBezTo>
                  <a:pt x="9218947" y="2678233"/>
                  <a:pt x="9261890" y="2691971"/>
                  <a:pt x="9271656" y="2712945"/>
                </a:cubicBezTo>
                <a:cubicBezTo>
                  <a:pt x="9274221" y="2713603"/>
                  <a:pt x="9276517" y="2712713"/>
                  <a:pt x="9278101" y="2709129"/>
                </a:cubicBezTo>
                <a:close/>
                <a:moveTo>
                  <a:pt x="9423125" y="2391526"/>
                </a:moveTo>
                <a:cubicBezTo>
                  <a:pt x="9407612" y="2371855"/>
                  <a:pt x="9411093" y="2342074"/>
                  <a:pt x="9388819" y="2325471"/>
                </a:cubicBezTo>
                <a:cubicBezTo>
                  <a:pt x="9394100" y="2353744"/>
                  <a:pt x="9374848" y="2394727"/>
                  <a:pt x="9406132" y="2409259"/>
                </a:cubicBezTo>
                <a:cubicBezTo>
                  <a:pt x="9414235" y="2408470"/>
                  <a:pt x="9418336" y="2398498"/>
                  <a:pt x="9423125" y="2391526"/>
                </a:cubicBezTo>
                <a:close/>
                <a:moveTo>
                  <a:pt x="9279663" y="2737902"/>
                </a:moveTo>
                <a:cubicBezTo>
                  <a:pt x="9276960" y="2734327"/>
                  <a:pt x="9276377" y="2730262"/>
                  <a:pt x="9279461" y="2725437"/>
                </a:cubicBezTo>
                <a:cubicBezTo>
                  <a:pt x="9271730" y="2726781"/>
                  <a:pt x="9260787" y="2713854"/>
                  <a:pt x="9253147" y="2717142"/>
                </a:cubicBezTo>
                <a:cubicBezTo>
                  <a:pt x="9264341" y="2723040"/>
                  <a:pt x="9268589" y="2746811"/>
                  <a:pt x="9279663" y="2737902"/>
                </a:cubicBezTo>
                <a:close/>
                <a:moveTo>
                  <a:pt x="9308566" y="2673566"/>
                </a:moveTo>
                <a:cubicBezTo>
                  <a:pt x="9304835" y="2664778"/>
                  <a:pt x="9301104" y="2655990"/>
                  <a:pt x="9288494" y="2648990"/>
                </a:cubicBezTo>
                <a:cubicBezTo>
                  <a:pt x="9286345" y="2657085"/>
                  <a:pt x="9303547" y="2682772"/>
                  <a:pt x="9308566" y="2673566"/>
                </a:cubicBezTo>
                <a:close/>
                <a:moveTo>
                  <a:pt x="9259836" y="2788161"/>
                </a:moveTo>
                <a:cubicBezTo>
                  <a:pt x="9252263" y="2780531"/>
                  <a:pt x="9246024" y="2755880"/>
                  <a:pt x="9235125" y="2764391"/>
                </a:cubicBezTo>
                <a:cubicBezTo>
                  <a:pt x="9234746" y="2772791"/>
                  <a:pt x="9256346" y="2788522"/>
                  <a:pt x="9259836" y="2788161"/>
                </a:cubicBezTo>
                <a:close/>
                <a:moveTo>
                  <a:pt x="9268513" y="2773908"/>
                </a:moveTo>
                <a:cubicBezTo>
                  <a:pt x="9265273" y="2767241"/>
                  <a:pt x="9258561" y="2749044"/>
                  <a:pt x="9247034" y="2752518"/>
                </a:cubicBezTo>
                <a:cubicBezTo>
                  <a:pt x="9254690" y="2757805"/>
                  <a:pt x="9257161" y="2776983"/>
                  <a:pt x="9268513" y="2773908"/>
                </a:cubicBezTo>
                <a:close/>
                <a:moveTo>
                  <a:pt x="4934855" y="12618010"/>
                </a:moveTo>
                <a:cubicBezTo>
                  <a:pt x="4938011" y="12606556"/>
                  <a:pt x="4931191" y="12582129"/>
                  <a:pt x="4919754" y="12587544"/>
                </a:cubicBezTo>
                <a:cubicBezTo>
                  <a:pt x="4928350" y="12596101"/>
                  <a:pt x="4925860" y="12609277"/>
                  <a:pt x="4934855" y="12618010"/>
                </a:cubicBezTo>
                <a:close/>
                <a:moveTo>
                  <a:pt x="4688334" y="13186723"/>
                </a:moveTo>
                <a:lnTo>
                  <a:pt x="4680368" y="13183204"/>
                </a:lnTo>
                <a:lnTo>
                  <a:pt x="4676849" y="13191167"/>
                </a:lnTo>
                <a:lnTo>
                  <a:pt x="4684815" y="13194687"/>
                </a:lnTo>
                <a:close/>
                <a:moveTo>
                  <a:pt x="9466736" y="2408656"/>
                </a:moveTo>
                <a:cubicBezTo>
                  <a:pt x="9468379" y="2406858"/>
                  <a:pt x="9469803" y="2404794"/>
                  <a:pt x="9470022" y="2400512"/>
                </a:cubicBezTo>
                <a:cubicBezTo>
                  <a:pt x="9451222" y="2384438"/>
                  <a:pt x="9452638" y="2357783"/>
                  <a:pt x="9440035" y="2338391"/>
                </a:cubicBezTo>
                <a:cubicBezTo>
                  <a:pt x="9438641" y="2345689"/>
                  <a:pt x="9436339" y="2351237"/>
                  <a:pt x="9433397" y="2355575"/>
                </a:cubicBezTo>
                <a:lnTo>
                  <a:pt x="9431200" y="2357654"/>
                </a:lnTo>
                <a:lnTo>
                  <a:pt x="9422913" y="2365498"/>
                </a:lnTo>
                <a:lnTo>
                  <a:pt x="9426088" y="2379101"/>
                </a:lnTo>
                <a:lnTo>
                  <a:pt x="9426508" y="2380899"/>
                </a:lnTo>
                <a:cubicBezTo>
                  <a:pt x="9446155" y="2382193"/>
                  <a:pt x="9441674" y="2408163"/>
                  <a:pt x="9462136" y="2415206"/>
                </a:cubicBezTo>
                <a:cubicBezTo>
                  <a:pt x="9463231" y="2411987"/>
                  <a:pt x="9465093" y="2410454"/>
                  <a:pt x="9466736" y="2408656"/>
                </a:cubicBezTo>
                <a:close/>
                <a:moveTo>
                  <a:pt x="9365771" y="2638870"/>
                </a:moveTo>
                <a:cubicBezTo>
                  <a:pt x="9362670" y="2635120"/>
                  <a:pt x="9361466" y="2630304"/>
                  <a:pt x="9358142" y="2625980"/>
                </a:cubicBezTo>
                <a:cubicBezTo>
                  <a:pt x="9351744" y="2630768"/>
                  <a:pt x="9344938" y="2631093"/>
                  <a:pt x="9340012" y="2642243"/>
                </a:cubicBezTo>
                <a:cubicBezTo>
                  <a:pt x="9347752" y="2645188"/>
                  <a:pt x="9343169" y="2651254"/>
                  <a:pt x="9352456" y="2653929"/>
                </a:cubicBezTo>
                <a:cubicBezTo>
                  <a:pt x="9357956" y="2642557"/>
                  <a:pt x="9355392" y="2641899"/>
                  <a:pt x="9365771" y="2638870"/>
                </a:cubicBezTo>
                <a:close/>
                <a:moveTo>
                  <a:pt x="9565849" y="2198101"/>
                </a:moveTo>
                <a:cubicBezTo>
                  <a:pt x="9575617" y="2170095"/>
                  <a:pt x="9530560" y="2180448"/>
                  <a:pt x="9524307" y="2164206"/>
                </a:cubicBezTo>
                <a:cubicBezTo>
                  <a:pt x="9515576" y="2169432"/>
                  <a:pt x="9504251" y="2169130"/>
                  <a:pt x="9495458" y="2172982"/>
                </a:cubicBezTo>
                <a:cubicBezTo>
                  <a:pt x="9490104" y="2185767"/>
                  <a:pt x="9481530" y="2191399"/>
                  <a:pt x="9478147" y="2208088"/>
                </a:cubicBezTo>
                <a:cubicBezTo>
                  <a:pt x="9506307" y="2202375"/>
                  <a:pt x="9535248" y="2198691"/>
                  <a:pt x="9565849" y="2198101"/>
                </a:cubicBezTo>
                <a:close/>
                <a:moveTo>
                  <a:pt x="9359192" y="2705454"/>
                </a:moveTo>
                <a:cubicBezTo>
                  <a:pt x="9350378" y="2696324"/>
                  <a:pt x="9350222" y="2684832"/>
                  <a:pt x="9333500" y="2677444"/>
                </a:cubicBezTo>
                <a:cubicBezTo>
                  <a:pt x="9332194" y="2686862"/>
                  <a:pt x="9350636" y="2714049"/>
                  <a:pt x="9359192" y="2705454"/>
                </a:cubicBezTo>
                <a:close/>
                <a:moveTo>
                  <a:pt x="9393160" y="2632885"/>
                </a:moveTo>
                <a:cubicBezTo>
                  <a:pt x="9391067" y="2625773"/>
                  <a:pt x="9389477" y="2604604"/>
                  <a:pt x="9376902" y="2614755"/>
                </a:cubicBezTo>
                <a:cubicBezTo>
                  <a:pt x="9391624" y="2616976"/>
                  <a:pt x="9380706" y="2637378"/>
                  <a:pt x="9393160" y="2632885"/>
                </a:cubicBezTo>
                <a:close/>
                <a:moveTo>
                  <a:pt x="4933219" y="12751006"/>
                </a:moveTo>
                <a:cubicBezTo>
                  <a:pt x="4928911" y="12742440"/>
                  <a:pt x="4920367" y="12718679"/>
                  <a:pt x="4909321" y="12740447"/>
                </a:cubicBezTo>
                <a:cubicBezTo>
                  <a:pt x="4922186" y="12740421"/>
                  <a:pt x="4929478" y="12758395"/>
                  <a:pt x="4933219" y="12751006"/>
                </a:cubicBezTo>
                <a:close/>
                <a:moveTo>
                  <a:pt x="9583830" y="2232675"/>
                </a:moveTo>
                <a:cubicBezTo>
                  <a:pt x="9557610" y="2238573"/>
                  <a:pt x="9513991" y="2244175"/>
                  <a:pt x="9489752" y="2217607"/>
                </a:cubicBezTo>
                <a:cubicBezTo>
                  <a:pt x="9469505" y="2230531"/>
                  <a:pt x="9444598" y="2234991"/>
                  <a:pt x="9426228" y="2252788"/>
                </a:cubicBezTo>
                <a:cubicBezTo>
                  <a:pt x="9448471" y="2265672"/>
                  <a:pt x="9471526" y="2278243"/>
                  <a:pt x="9492955" y="2291441"/>
                </a:cubicBezTo>
                <a:cubicBezTo>
                  <a:pt x="9512481" y="2283923"/>
                  <a:pt x="9531224" y="2274375"/>
                  <a:pt x="9553908" y="2272635"/>
                </a:cubicBezTo>
                <a:cubicBezTo>
                  <a:pt x="9564362" y="2259752"/>
                  <a:pt x="9574660" y="2246463"/>
                  <a:pt x="9583830" y="2232675"/>
                </a:cubicBezTo>
                <a:close/>
                <a:moveTo>
                  <a:pt x="9592408" y="2214919"/>
                </a:moveTo>
                <a:cubicBezTo>
                  <a:pt x="9561559" y="2210010"/>
                  <a:pt x="9528082" y="2201916"/>
                  <a:pt x="9507398" y="2217341"/>
                </a:cubicBezTo>
                <a:cubicBezTo>
                  <a:pt x="9536241" y="2232812"/>
                  <a:pt x="9572380" y="2229623"/>
                  <a:pt x="9592408" y="2214919"/>
                </a:cubicBezTo>
                <a:close/>
                <a:moveTo>
                  <a:pt x="9507097" y="2411884"/>
                </a:moveTo>
                <a:cubicBezTo>
                  <a:pt x="9485635" y="2401029"/>
                  <a:pt x="9485614" y="2367002"/>
                  <a:pt x="9460708" y="2365399"/>
                </a:cubicBezTo>
                <a:cubicBezTo>
                  <a:pt x="9472906" y="2384949"/>
                  <a:pt x="9485510" y="2404341"/>
                  <a:pt x="9501055" y="2421669"/>
                </a:cubicBezTo>
                <a:cubicBezTo>
                  <a:pt x="9503121" y="2418543"/>
                  <a:pt x="9506125" y="2417852"/>
                  <a:pt x="9507097" y="2411884"/>
                </a:cubicBezTo>
                <a:close/>
                <a:moveTo>
                  <a:pt x="9431226" y="2597348"/>
                </a:moveTo>
                <a:cubicBezTo>
                  <a:pt x="9416892" y="2611482"/>
                  <a:pt x="9431226" y="2597348"/>
                  <a:pt x="9431226" y="2597348"/>
                </a:cubicBezTo>
                <a:close/>
                <a:moveTo>
                  <a:pt x="9413853" y="2637745"/>
                </a:moveTo>
                <a:cubicBezTo>
                  <a:pt x="9408354" y="2628651"/>
                  <a:pt x="9405522" y="2605982"/>
                  <a:pt x="9394606" y="2605918"/>
                </a:cubicBezTo>
                <a:cubicBezTo>
                  <a:pt x="9404170" y="2614428"/>
                  <a:pt x="9400817" y="2638172"/>
                  <a:pt x="9413853" y="2637745"/>
                </a:cubicBezTo>
                <a:close/>
                <a:moveTo>
                  <a:pt x="9393939" y="2731278"/>
                </a:moveTo>
                <a:cubicBezTo>
                  <a:pt x="9384774" y="2722945"/>
                  <a:pt x="9381942" y="2700275"/>
                  <a:pt x="9365637" y="2701638"/>
                </a:cubicBezTo>
                <a:cubicBezTo>
                  <a:pt x="9375951" y="2709527"/>
                  <a:pt x="9377810" y="2732243"/>
                  <a:pt x="9393939" y="2731278"/>
                </a:cubicBezTo>
                <a:close/>
                <a:moveTo>
                  <a:pt x="4971687" y="12772762"/>
                </a:moveTo>
                <a:cubicBezTo>
                  <a:pt x="4962795" y="12770261"/>
                  <a:pt x="4958972" y="12779992"/>
                  <a:pt x="4952702" y="12783408"/>
                </a:cubicBezTo>
                <a:cubicBezTo>
                  <a:pt x="4924997" y="12770692"/>
                  <a:pt x="4895792" y="12759214"/>
                  <a:pt x="4885887" y="12739611"/>
                </a:cubicBezTo>
                <a:cubicBezTo>
                  <a:pt x="4885160" y="12712164"/>
                  <a:pt x="4917672" y="12719392"/>
                  <a:pt x="4930896" y="12702393"/>
                </a:cubicBezTo>
                <a:cubicBezTo>
                  <a:pt x="4931609" y="12590879"/>
                  <a:pt x="4842347" y="12513845"/>
                  <a:pt x="4798446" y="12419261"/>
                </a:cubicBezTo>
                <a:cubicBezTo>
                  <a:pt x="4809981" y="12493358"/>
                  <a:pt x="4739322" y="12564926"/>
                  <a:pt x="4673792" y="12560240"/>
                </a:cubicBezTo>
                <a:cubicBezTo>
                  <a:pt x="4671242" y="12604798"/>
                  <a:pt x="4643664" y="12684456"/>
                  <a:pt x="4604719" y="12705793"/>
                </a:cubicBezTo>
                <a:cubicBezTo>
                  <a:pt x="4603528" y="12725730"/>
                  <a:pt x="4625704" y="12736955"/>
                  <a:pt x="4628940" y="12759799"/>
                </a:cubicBezTo>
                <a:cubicBezTo>
                  <a:pt x="4636394" y="12809727"/>
                  <a:pt x="4603680" y="12867605"/>
                  <a:pt x="4560698" y="12881924"/>
                </a:cubicBezTo>
                <a:cubicBezTo>
                  <a:pt x="4588406" y="12915105"/>
                  <a:pt x="4620786" y="12960344"/>
                  <a:pt x="4658471" y="13006499"/>
                </a:cubicBezTo>
                <a:cubicBezTo>
                  <a:pt x="4706932" y="13065981"/>
                  <a:pt x="4783066" y="13125317"/>
                  <a:pt x="4738353" y="13213583"/>
                </a:cubicBezTo>
                <a:cubicBezTo>
                  <a:pt x="4698722" y="13224624"/>
                  <a:pt x="4605039" y="13185611"/>
                  <a:pt x="4625610" y="13134740"/>
                </a:cubicBezTo>
                <a:cubicBezTo>
                  <a:pt x="4650452" y="13132392"/>
                  <a:pt x="4668018" y="13157284"/>
                  <a:pt x="4693322" y="13164658"/>
                </a:cubicBezTo>
                <a:cubicBezTo>
                  <a:pt x="4699950" y="13144270"/>
                  <a:pt x="4686044" y="13114331"/>
                  <a:pt x="4670154" y="13087800"/>
                </a:cubicBezTo>
                <a:cubicBezTo>
                  <a:pt x="4643528" y="13044628"/>
                  <a:pt x="4616978" y="13015290"/>
                  <a:pt x="4572670" y="12973347"/>
                </a:cubicBezTo>
                <a:cubicBezTo>
                  <a:pt x="4541609" y="12943443"/>
                  <a:pt x="4522079" y="12910069"/>
                  <a:pt x="4482421" y="12928712"/>
                </a:cubicBezTo>
                <a:cubicBezTo>
                  <a:pt x="4470067" y="12918972"/>
                  <a:pt x="4465397" y="12906914"/>
                  <a:pt x="4453614" y="12896949"/>
                </a:cubicBezTo>
                <a:cubicBezTo>
                  <a:pt x="4373279" y="12876206"/>
                  <a:pt x="4338912" y="12793448"/>
                  <a:pt x="4376884" y="12715051"/>
                </a:cubicBezTo>
                <a:cubicBezTo>
                  <a:pt x="4417447" y="12629711"/>
                  <a:pt x="4508336" y="12626565"/>
                  <a:pt x="4584340" y="12687271"/>
                </a:cubicBezTo>
                <a:cubicBezTo>
                  <a:pt x="4614621" y="12647829"/>
                  <a:pt x="4626949" y="12587606"/>
                  <a:pt x="4614979" y="12553289"/>
                </a:cubicBezTo>
                <a:cubicBezTo>
                  <a:pt x="4417596" y="12522706"/>
                  <a:pt x="4538889" y="12209403"/>
                  <a:pt x="4700501" y="12295086"/>
                </a:cubicBezTo>
                <a:cubicBezTo>
                  <a:pt x="4765202" y="12266094"/>
                  <a:pt x="4779534" y="12309068"/>
                  <a:pt x="4817333" y="12365743"/>
                </a:cubicBezTo>
                <a:cubicBezTo>
                  <a:pt x="4836233" y="12394081"/>
                  <a:pt x="4850528" y="12419907"/>
                  <a:pt x="4863936" y="12443438"/>
                </a:cubicBezTo>
                <a:cubicBezTo>
                  <a:pt x="4890395" y="12491295"/>
                  <a:pt x="4935855" y="12553258"/>
                  <a:pt x="4953377" y="12597642"/>
                </a:cubicBezTo>
                <a:cubicBezTo>
                  <a:pt x="4973122" y="12647767"/>
                  <a:pt x="4989545" y="12714031"/>
                  <a:pt x="4971687" y="12772762"/>
                </a:cubicBezTo>
                <a:close/>
                <a:moveTo>
                  <a:pt x="9459732" y="2639453"/>
                </a:moveTo>
                <a:cubicBezTo>
                  <a:pt x="9471668" y="2619977"/>
                  <a:pt x="9444068" y="2609210"/>
                  <a:pt x="9455606" y="2589558"/>
                </a:cubicBezTo>
                <a:cubicBezTo>
                  <a:pt x="9446264" y="2581622"/>
                  <a:pt x="9439338" y="2587606"/>
                  <a:pt x="9432051" y="2590097"/>
                </a:cubicBezTo>
                <a:cubicBezTo>
                  <a:pt x="9450068" y="2604246"/>
                  <a:pt x="9440742" y="2625351"/>
                  <a:pt x="9459732" y="2639453"/>
                </a:cubicBezTo>
                <a:close/>
                <a:moveTo>
                  <a:pt x="9457277" y="2649316"/>
                </a:moveTo>
                <a:cubicBezTo>
                  <a:pt x="9455722" y="2645297"/>
                  <a:pt x="9451824" y="2641195"/>
                  <a:pt x="9445232" y="2637806"/>
                </a:cubicBezTo>
                <a:cubicBezTo>
                  <a:pt x="9432602" y="2642697"/>
                  <a:pt x="9413111" y="2663119"/>
                  <a:pt x="9403973" y="2647182"/>
                </a:cubicBezTo>
                <a:cubicBezTo>
                  <a:pt x="9398593" y="2652897"/>
                  <a:pt x="9390908" y="2655212"/>
                  <a:pt x="9393269" y="2663871"/>
                </a:cubicBezTo>
                <a:cubicBezTo>
                  <a:pt x="9416434" y="2667443"/>
                  <a:pt x="9435629" y="2653078"/>
                  <a:pt x="9457277" y="2649316"/>
                </a:cubicBezTo>
                <a:close/>
                <a:moveTo>
                  <a:pt x="9560248" y="2437113"/>
                </a:moveTo>
                <a:cubicBezTo>
                  <a:pt x="9562283" y="2430268"/>
                  <a:pt x="9564725" y="2423266"/>
                  <a:pt x="9566605" y="2416015"/>
                </a:cubicBezTo>
                <a:cubicBezTo>
                  <a:pt x="9542333" y="2385728"/>
                  <a:pt x="9523288" y="2352031"/>
                  <a:pt x="9511658" y="2314545"/>
                </a:cubicBezTo>
                <a:cubicBezTo>
                  <a:pt x="9491010" y="2309440"/>
                  <a:pt x="9475965" y="2290987"/>
                  <a:pt x="9461167" y="2290157"/>
                </a:cubicBezTo>
                <a:cubicBezTo>
                  <a:pt x="9458785" y="2310658"/>
                  <a:pt x="9457463" y="2330281"/>
                  <a:pt x="9456551" y="2349749"/>
                </a:cubicBezTo>
                <a:cubicBezTo>
                  <a:pt x="9490402" y="2360029"/>
                  <a:pt x="9496622" y="2384677"/>
                  <a:pt x="9512292" y="2404754"/>
                </a:cubicBezTo>
                <a:cubicBezTo>
                  <a:pt x="9511763" y="2396099"/>
                  <a:pt x="9519207" y="2402092"/>
                  <a:pt x="9524214" y="2402962"/>
                </a:cubicBezTo>
                <a:cubicBezTo>
                  <a:pt x="9535787" y="2414825"/>
                  <a:pt x="9537910" y="2431259"/>
                  <a:pt x="9560248" y="2437113"/>
                </a:cubicBezTo>
                <a:close/>
                <a:moveTo>
                  <a:pt x="9424873" y="2750657"/>
                </a:moveTo>
                <a:cubicBezTo>
                  <a:pt x="9414965" y="2747232"/>
                  <a:pt x="9419725" y="2740768"/>
                  <a:pt x="9409420" y="2737166"/>
                </a:cubicBezTo>
                <a:cubicBezTo>
                  <a:pt x="9399225" y="2744085"/>
                  <a:pt x="9420168" y="2762382"/>
                  <a:pt x="9424873" y="2750657"/>
                </a:cubicBezTo>
                <a:close/>
                <a:moveTo>
                  <a:pt x="9496388" y="2605495"/>
                </a:moveTo>
                <a:cubicBezTo>
                  <a:pt x="9496111" y="2600196"/>
                  <a:pt x="9490244" y="2594629"/>
                  <a:pt x="9477929" y="2591806"/>
                </a:cubicBezTo>
                <a:cubicBezTo>
                  <a:pt x="9472956" y="2601984"/>
                  <a:pt x="9478761" y="2609308"/>
                  <a:pt x="9481298" y="2617568"/>
                </a:cubicBezTo>
                <a:cubicBezTo>
                  <a:pt x="9491349" y="2615822"/>
                  <a:pt x="9496664" y="2610793"/>
                  <a:pt x="9496388" y="2605495"/>
                </a:cubicBezTo>
                <a:close/>
                <a:moveTo>
                  <a:pt x="9646050" y="2275393"/>
                </a:moveTo>
                <a:cubicBezTo>
                  <a:pt x="9642267" y="2267992"/>
                  <a:pt x="9622023" y="2268792"/>
                  <a:pt x="9622151" y="2259417"/>
                </a:cubicBezTo>
                <a:cubicBezTo>
                  <a:pt x="9618554" y="2250077"/>
                  <a:pt x="9632075" y="2231817"/>
                  <a:pt x="9624319" y="2225013"/>
                </a:cubicBezTo>
                <a:cubicBezTo>
                  <a:pt x="9619970" y="2223423"/>
                  <a:pt x="9615778" y="2222240"/>
                  <a:pt x="9611022" y="2220806"/>
                </a:cubicBezTo>
                <a:cubicBezTo>
                  <a:pt x="9596658" y="2235663"/>
                  <a:pt x="9584106" y="2254016"/>
                  <a:pt x="9569741" y="2268872"/>
                </a:cubicBezTo>
                <a:lnTo>
                  <a:pt x="9620653" y="2276650"/>
                </a:lnTo>
                <a:lnTo>
                  <a:pt x="9641700" y="2279866"/>
                </a:lnTo>
                <a:cubicBezTo>
                  <a:pt x="9644047" y="2279895"/>
                  <a:pt x="9645517" y="2278862"/>
                  <a:pt x="9646050" y="2275393"/>
                </a:cubicBezTo>
                <a:close/>
                <a:moveTo>
                  <a:pt x="9642476" y="2306144"/>
                </a:moveTo>
                <a:cubicBezTo>
                  <a:pt x="9642915" y="2303644"/>
                  <a:pt x="9644168" y="2300831"/>
                  <a:pt x="9645013" y="2298173"/>
                </a:cubicBezTo>
                <a:cubicBezTo>
                  <a:pt x="9639694" y="2296491"/>
                  <a:pt x="9643825" y="2290238"/>
                  <a:pt x="9635659" y="2289652"/>
                </a:cubicBezTo>
                <a:cubicBezTo>
                  <a:pt x="9632194" y="2290054"/>
                  <a:pt x="9627176" y="2289304"/>
                  <a:pt x="9621352" y="2288130"/>
                </a:cubicBezTo>
                <a:lnTo>
                  <a:pt x="9619686" y="2287775"/>
                </a:lnTo>
                <a:lnTo>
                  <a:pt x="9602210" y="2284054"/>
                </a:lnTo>
                <a:cubicBezTo>
                  <a:pt x="9588831" y="2281454"/>
                  <a:pt x="9575213" y="2280053"/>
                  <a:pt x="9567328" y="2285653"/>
                </a:cubicBezTo>
                <a:cubicBezTo>
                  <a:pt x="9582079" y="2289998"/>
                  <a:pt x="9594013" y="2294611"/>
                  <a:pt x="9605686" y="2298393"/>
                </a:cubicBezTo>
                <a:lnTo>
                  <a:pt x="9618529" y="2301099"/>
                </a:lnTo>
                <a:close/>
                <a:moveTo>
                  <a:pt x="9510694" y="2620234"/>
                </a:moveTo>
                <a:cubicBezTo>
                  <a:pt x="9513270" y="2615750"/>
                  <a:pt x="9514254" y="2610830"/>
                  <a:pt x="9512696" y="2605740"/>
                </a:cubicBezTo>
                <a:cubicBezTo>
                  <a:pt x="9506288" y="2626706"/>
                  <a:pt x="9482983" y="2620217"/>
                  <a:pt x="9470167" y="2641684"/>
                </a:cubicBezTo>
                <a:cubicBezTo>
                  <a:pt x="9480909" y="2643218"/>
                  <a:pt x="9502965" y="2633687"/>
                  <a:pt x="9510694" y="2620234"/>
                </a:cubicBezTo>
                <a:close/>
                <a:moveTo>
                  <a:pt x="9602144" y="2433105"/>
                </a:moveTo>
                <a:cubicBezTo>
                  <a:pt x="9604180" y="2426260"/>
                  <a:pt x="9606622" y="2419259"/>
                  <a:pt x="9608908" y="2411852"/>
                </a:cubicBezTo>
                <a:cubicBezTo>
                  <a:pt x="9606689" y="2402448"/>
                  <a:pt x="9575185" y="2386135"/>
                  <a:pt x="9564702" y="2395300"/>
                </a:cubicBezTo>
                <a:cubicBezTo>
                  <a:pt x="9576338" y="2408538"/>
                  <a:pt x="9581214" y="2424844"/>
                  <a:pt x="9602144" y="2433105"/>
                </a:cubicBezTo>
                <a:close/>
                <a:moveTo>
                  <a:pt x="9653236" y="2318320"/>
                </a:moveTo>
                <a:cubicBezTo>
                  <a:pt x="9645727" y="2317015"/>
                  <a:pt x="9639031" y="2316911"/>
                  <a:pt x="9632030" y="2316168"/>
                </a:cubicBezTo>
                <a:lnTo>
                  <a:pt x="9617548" y="2312399"/>
                </a:lnTo>
                <a:lnTo>
                  <a:pt x="9608996" y="2310174"/>
                </a:lnTo>
                <a:lnTo>
                  <a:pt x="9616591" y="2323418"/>
                </a:lnTo>
                <a:lnTo>
                  <a:pt x="9618770" y="2327218"/>
                </a:lnTo>
                <a:cubicBezTo>
                  <a:pt x="9624220" y="2331822"/>
                  <a:pt x="9631189" y="2335667"/>
                  <a:pt x="9637649" y="2339707"/>
                </a:cubicBezTo>
                <a:cubicBezTo>
                  <a:pt x="9641030" y="2329080"/>
                  <a:pt x="9647165" y="2324388"/>
                  <a:pt x="9653236" y="2318320"/>
                </a:cubicBezTo>
                <a:close/>
                <a:moveTo>
                  <a:pt x="9457436" y="2767425"/>
                </a:moveTo>
                <a:cubicBezTo>
                  <a:pt x="9455612" y="2761860"/>
                  <a:pt x="9438567" y="2747665"/>
                  <a:pt x="9432122" y="2751481"/>
                </a:cubicBezTo>
                <a:cubicBezTo>
                  <a:pt x="9433548" y="2756870"/>
                  <a:pt x="9450593" y="2771065"/>
                  <a:pt x="9457436" y="2767425"/>
                </a:cubicBezTo>
                <a:close/>
                <a:moveTo>
                  <a:pt x="4925679" y="13025316"/>
                </a:moveTo>
                <a:cubicBezTo>
                  <a:pt x="4915163" y="13021614"/>
                  <a:pt x="4910835" y="13001257"/>
                  <a:pt x="4899217" y="13007582"/>
                </a:cubicBezTo>
                <a:cubicBezTo>
                  <a:pt x="4905411" y="13012677"/>
                  <a:pt x="4914061" y="13031641"/>
                  <a:pt x="4925679" y="13025316"/>
                </a:cubicBezTo>
                <a:close/>
                <a:moveTo>
                  <a:pt x="9644078" y="2402507"/>
                </a:moveTo>
                <a:lnTo>
                  <a:pt x="9611396" y="2383207"/>
                </a:lnTo>
                <a:lnTo>
                  <a:pt x="9584456" y="2367296"/>
                </a:lnTo>
                <a:cubicBezTo>
                  <a:pt x="9566245" y="2354725"/>
                  <a:pt x="9548963" y="2341680"/>
                  <a:pt x="9530397" y="2329246"/>
                </a:cubicBezTo>
                <a:cubicBezTo>
                  <a:pt x="9533582" y="2350865"/>
                  <a:pt x="9544591" y="2368540"/>
                  <a:pt x="9559260" y="2384806"/>
                </a:cubicBezTo>
                <a:cubicBezTo>
                  <a:pt x="9573311" y="2375200"/>
                  <a:pt x="9588100" y="2384193"/>
                  <a:pt x="9602585" y="2393305"/>
                </a:cubicBezTo>
                <a:lnTo>
                  <a:pt x="9610167" y="2397365"/>
                </a:lnTo>
                <a:lnTo>
                  <a:pt x="9623952" y="2404749"/>
                </a:lnTo>
                <a:cubicBezTo>
                  <a:pt x="9630910" y="2407052"/>
                  <a:pt x="9637662" y="2407075"/>
                  <a:pt x="9644078" y="2402507"/>
                </a:cubicBezTo>
                <a:close/>
                <a:moveTo>
                  <a:pt x="9657689" y="2395401"/>
                </a:moveTo>
                <a:cubicBezTo>
                  <a:pt x="9648714" y="2383005"/>
                  <a:pt x="9646309" y="2363416"/>
                  <a:pt x="9634266" y="2350334"/>
                </a:cubicBezTo>
                <a:cubicBezTo>
                  <a:pt x="9630999" y="2346697"/>
                  <a:pt x="9625961" y="2343624"/>
                  <a:pt x="9620694" y="2340406"/>
                </a:cubicBezTo>
                <a:lnTo>
                  <a:pt x="9615443" y="2336617"/>
                </a:lnTo>
                <a:lnTo>
                  <a:pt x="9605737" y="2329613"/>
                </a:lnTo>
                <a:cubicBezTo>
                  <a:pt x="9597198" y="2320778"/>
                  <a:pt x="9592915" y="2308439"/>
                  <a:pt x="9585219" y="2303009"/>
                </a:cubicBezTo>
                <a:cubicBezTo>
                  <a:pt x="9573677" y="2294865"/>
                  <a:pt x="9556030" y="2295131"/>
                  <a:pt x="9544363" y="2284237"/>
                </a:cubicBezTo>
                <a:cubicBezTo>
                  <a:pt x="9533285" y="2289434"/>
                  <a:pt x="9509256" y="2288894"/>
                  <a:pt x="9509315" y="2302392"/>
                </a:cubicBezTo>
                <a:cubicBezTo>
                  <a:pt x="9536282" y="2316023"/>
                  <a:pt x="9559806" y="2334358"/>
                  <a:pt x="9583372" y="2351744"/>
                </a:cubicBezTo>
                <a:lnTo>
                  <a:pt x="9612636" y="2368935"/>
                </a:lnTo>
                <a:close/>
                <a:moveTo>
                  <a:pt x="9682714" y="2417938"/>
                </a:moveTo>
                <a:cubicBezTo>
                  <a:pt x="9669226" y="2433856"/>
                  <a:pt x="9637659" y="2416168"/>
                  <a:pt x="9617853" y="2420530"/>
                </a:cubicBezTo>
                <a:cubicBezTo>
                  <a:pt x="9613752" y="2430501"/>
                  <a:pt x="9617941" y="2443808"/>
                  <a:pt x="9608554" y="2449754"/>
                </a:cubicBezTo>
                <a:cubicBezTo>
                  <a:pt x="9593881" y="2445612"/>
                  <a:pt x="9585810" y="2437995"/>
                  <a:pt x="9576519" y="2430848"/>
                </a:cubicBezTo>
                <a:cubicBezTo>
                  <a:pt x="9565067" y="2433858"/>
                  <a:pt x="9572697" y="2450037"/>
                  <a:pt x="9560650" y="2455141"/>
                </a:cubicBezTo>
                <a:cubicBezTo>
                  <a:pt x="9538750" y="2446788"/>
                  <a:pt x="9533874" y="2430482"/>
                  <a:pt x="9519140" y="2418902"/>
                </a:cubicBezTo>
                <a:cubicBezTo>
                  <a:pt x="9512287" y="2422940"/>
                  <a:pt x="9508405" y="2434692"/>
                  <a:pt x="9501301" y="2439292"/>
                </a:cubicBezTo>
                <a:cubicBezTo>
                  <a:pt x="9491196" y="2432458"/>
                  <a:pt x="9486381" y="2423589"/>
                  <a:pt x="9479938" y="2415346"/>
                </a:cubicBezTo>
                <a:cubicBezTo>
                  <a:pt x="9470551" y="2415229"/>
                  <a:pt x="9468013" y="2429261"/>
                  <a:pt x="9459878" y="2432394"/>
                </a:cubicBezTo>
                <a:cubicBezTo>
                  <a:pt x="9444361" y="2424846"/>
                  <a:pt x="9440828" y="2410819"/>
                  <a:pt x="9432478" y="2400047"/>
                </a:cubicBezTo>
                <a:cubicBezTo>
                  <a:pt x="9422652" y="2408494"/>
                  <a:pt x="9417641" y="2425809"/>
                  <a:pt x="9403718" y="2426040"/>
                </a:cubicBezTo>
                <a:cubicBezTo>
                  <a:pt x="9384259" y="2416747"/>
                  <a:pt x="9384765" y="2397436"/>
                  <a:pt x="9373285" y="2384604"/>
                </a:cubicBezTo>
                <a:cubicBezTo>
                  <a:pt x="9365025" y="2384987"/>
                  <a:pt x="9363333" y="2396362"/>
                  <a:pt x="9354917" y="2396339"/>
                </a:cubicBezTo>
                <a:cubicBezTo>
                  <a:pt x="9328729" y="2387770"/>
                  <a:pt x="9326264" y="2366806"/>
                  <a:pt x="9317353" y="2349723"/>
                </a:cubicBezTo>
                <a:cubicBezTo>
                  <a:pt x="9307840" y="2346856"/>
                  <a:pt x="9304554" y="2356515"/>
                  <a:pt x="9293948" y="2350806"/>
                </a:cubicBezTo>
                <a:cubicBezTo>
                  <a:pt x="9253065" y="2310129"/>
                  <a:pt x="9270386" y="2238652"/>
                  <a:pt x="9259168" y="2182824"/>
                </a:cubicBezTo>
                <a:cubicBezTo>
                  <a:pt x="9203334" y="2146976"/>
                  <a:pt x="9159881" y="2116612"/>
                  <a:pt x="9077035" y="2096754"/>
                </a:cubicBezTo>
                <a:cubicBezTo>
                  <a:pt x="9079728" y="2083128"/>
                  <a:pt x="9080386" y="2082408"/>
                  <a:pt x="9081984" y="2072001"/>
                </a:cubicBezTo>
                <a:cubicBezTo>
                  <a:pt x="9162987" y="2078582"/>
                  <a:pt x="9226491" y="2128269"/>
                  <a:pt x="9276569" y="2164935"/>
                </a:cubicBezTo>
                <a:cubicBezTo>
                  <a:pt x="9293529" y="2155608"/>
                  <a:pt x="9304674" y="2133600"/>
                  <a:pt x="9317850" y="2116871"/>
                </a:cubicBezTo>
                <a:cubicBezTo>
                  <a:pt x="9324640" y="2117521"/>
                  <a:pt x="9331523" y="2117201"/>
                  <a:pt x="9339969" y="2120943"/>
                </a:cubicBezTo>
                <a:cubicBezTo>
                  <a:pt x="9352206" y="2107840"/>
                  <a:pt x="9357032" y="2080338"/>
                  <a:pt x="9367143" y="2062924"/>
                </a:cubicBezTo>
                <a:cubicBezTo>
                  <a:pt x="9378781" y="2064038"/>
                  <a:pt x="9378028" y="2071788"/>
                  <a:pt x="9386569" y="2074561"/>
                </a:cubicBezTo>
                <a:cubicBezTo>
                  <a:pt x="9400871" y="2070455"/>
                  <a:pt x="9405945" y="2048453"/>
                  <a:pt x="9422902" y="2051249"/>
                </a:cubicBezTo>
                <a:cubicBezTo>
                  <a:pt x="9437200" y="2053205"/>
                  <a:pt x="9444956" y="2066071"/>
                  <a:pt x="9444951" y="2084256"/>
                </a:cubicBezTo>
                <a:cubicBezTo>
                  <a:pt x="9463942" y="2086270"/>
                  <a:pt x="9476588" y="2060885"/>
                  <a:pt x="9493576" y="2067400"/>
                </a:cubicBezTo>
                <a:cubicBezTo>
                  <a:pt x="9512408" y="2075069"/>
                  <a:pt x="9505176" y="2095105"/>
                  <a:pt x="9503544" y="2119980"/>
                </a:cubicBezTo>
                <a:cubicBezTo>
                  <a:pt x="9514276" y="2122376"/>
                  <a:pt x="9526418" y="2110241"/>
                  <a:pt x="9533111" y="2117921"/>
                </a:cubicBezTo>
                <a:cubicBezTo>
                  <a:pt x="9533545" y="2133607"/>
                  <a:pt x="9533728" y="2149854"/>
                  <a:pt x="9542798" y="2161282"/>
                </a:cubicBezTo>
                <a:cubicBezTo>
                  <a:pt x="9568237" y="2159416"/>
                  <a:pt x="9580090" y="2180497"/>
                  <a:pt x="9579834" y="2199244"/>
                </a:cubicBezTo>
                <a:cubicBezTo>
                  <a:pt x="9601859" y="2204286"/>
                  <a:pt x="9626139" y="2204263"/>
                  <a:pt x="9640996" y="2218591"/>
                </a:cubicBezTo>
                <a:cubicBezTo>
                  <a:pt x="9643466" y="2227432"/>
                  <a:pt x="9633293" y="2243471"/>
                  <a:pt x="9636169" y="2252155"/>
                </a:cubicBezTo>
                <a:cubicBezTo>
                  <a:pt x="9642300" y="2259586"/>
                  <a:pt x="9658694" y="2262133"/>
                  <a:pt x="9661884" y="2271629"/>
                </a:cubicBezTo>
                <a:cubicBezTo>
                  <a:pt x="9658032" y="2281038"/>
                  <a:pt x="9653714" y="2283167"/>
                  <a:pt x="9655120" y="2292883"/>
                </a:cubicBezTo>
                <a:cubicBezTo>
                  <a:pt x="9656526" y="2302600"/>
                  <a:pt x="9672199" y="2304491"/>
                  <a:pt x="9674669" y="2313332"/>
                </a:cubicBezTo>
                <a:cubicBezTo>
                  <a:pt x="9671255" y="2326302"/>
                  <a:pt x="9660024" y="2325032"/>
                  <a:pt x="9654327" y="2333286"/>
                </a:cubicBezTo>
                <a:cubicBezTo>
                  <a:pt x="9645464" y="2366072"/>
                  <a:pt x="9669987" y="2389734"/>
                  <a:pt x="9682714" y="2417938"/>
                </a:cubicBezTo>
                <a:close/>
                <a:moveTo>
                  <a:pt x="5212046" y="12645357"/>
                </a:moveTo>
                <a:cubicBezTo>
                  <a:pt x="5214223" y="12641374"/>
                  <a:pt x="5215466" y="12637752"/>
                  <a:pt x="5211966" y="12635967"/>
                </a:cubicBezTo>
                <a:cubicBezTo>
                  <a:pt x="5211316" y="12642830"/>
                  <a:pt x="5199522" y="12653348"/>
                  <a:pt x="5206521" y="12656917"/>
                </a:cubicBezTo>
                <a:cubicBezTo>
                  <a:pt x="5206758" y="12653685"/>
                  <a:pt x="5209869" y="12649340"/>
                  <a:pt x="5212046" y="12645357"/>
                </a:cubicBezTo>
                <a:close/>
                <a:moveTo>
                  <a:pt x="9542993" y="2849493"/>
                </a:moveTo>
                <a:cubicBezTo>
                  <a:pt x="9500830" y="2807065"/>
                  <a:pt x="9398866" y="2720128"/>
                  <a:pt x="9361602" y="2801236"/>
                </a:cubicBezTo>
                <a:cubicBezTo>
                  <a:pt x="9394819" y="2856369"/>
                  <a:pt x="9471633" y="2856992"/>
                  <a:pt x="9520778" y="2878230"/>
                </a:cubicBezTo>
                <a:cubicBezTo>
                  <a:pt x="9533241" y="2878026"/>
                  <a:pt x="9531354" y="2862912"/>
                  <a:pt x="9542993" y="2849493"/>
                </a:cubicBezTo>
                <a:close/>
                <a:moveTo>
                  <a:pt x="5246889" y="12574183"/>
                </a:moveTo>
                <a:cubicBezTo>
                  <a:pt x="5249179" y="12568998"/>
                  <a:pt x="5252620" y="12563370"/>
                  <a:pt x="5244739" y="12561793"/>
                </a:cubicBezTo>
                <a:cubicBezTo>
                  <a:pt x="5242050" y="12566801"/>
                  <a:pt x="5243431" y="12571225"/>
                  <a:pt x="5246889" y="12574183"/>
                </a:cubicBezTo>
                <a:close/>
                <a:moveTo>
                  <a:pt x="5196246" y="12696347"/>
                </a:moveTo>
                <a:cubicBezTo>
                  <a:pt x="5201010" y="12682603"/>
                  <a:pt x="5203470" y="12668676"/>
                  <a:pt x="5201922" y="12658698"/>
                </a:cubicBezTo>
                <a:cubicBezTo>
                  <a:pt x="5192370" y="12683552"/>
                  <a:pt x="5172693" y="12712989"/>
                  <a:pt x="5176761" y="12732898"/>
                </a:cubicBezTo>
                <a:cubicBezTo>
                  <a:pt x="5184421" y="12723651"/>
                  <a:pt x="5191485" y="12710090"/>
                  <a:pt x="5196246" y="12696347"/>
                </a:cubicBezTo>
                <a:close/>
                <a:moveTo>
                  <a:pt x="5174549" y="12749497"/>
                </a:moveTo>
                <a:cubicBezTo>
                  <a:pt x="5176804" y="12743046"/>
                  <a:pt x="5176590" y="12735444"/>
                  <a:pt x="5172162" y="12734680"/>
                </a:cubicBezTo>
                <a:cubicBezTo>
                  <a:pt x="5166562" y="12744120"/>
                  <a:pt x="5172865" y="12753579"/>
                  <a:pt x="5162119" y="12757411"/>
                </a:cubicBezTo>
                <a:cubicBezTo>
                  <a:pt x="5167570" y="12761249"/>
                  <a:pt x="5172294" y="12755948"/>
                  <a:pt x="5174549" y="12749497"/>
                </a:cubicBezTo>
                <a:close/>
                <a:moveTo>
                  <a:pt x="9526534" y="2925514"/>
                </a:moveTo>
                <a:cubicBezTo>
                  <a:pt x="9525184" y="2913494"/>
                  <a:pt x="9523833" y="2901474"/>
                  <a:pt x="9521157" y="2890297"/>
                </a:cubicBezTo>
                <a:lnTo>
                  <a:pt x="9519124" y="2890554"/>
                </a:lnTo>
                <a:lnTo>
                  <a:pt x="9426405" y="2902274"/>
                </a:lnTo>
                <a:cubicBezTo>
                  <a:pt x="9395616" y="2910030"/>
                  <a:pt x="9366412" y="2924970"/>
                  <a:pt x="9341156" y="2957361"/>
                </a:cubicBezTo>
                <a:cubicBezTo>
                  <a:pt x="9342746" y="2978530"/>
                  <a:pt x="9353624" y="3002375"/>
                  <a:pt x="9382280" y="3010753"/>
                </a:cubicBezTo>
                <a:cubicBezTo>
                  <a:pt x="9417659" y="3021149"/>
                  <a:pt x="9502006" y="2946566"/>
                  <a:pt x="9526534" y="2925514"/>
                </a:cubicBezTo>
                <a:close/>
                <a:moveTo>
                  <a:pt x="5209897" y="12727997"/>
                </a:moveTo>
                <a:cubicBezTo>
                  <a:pt x="5198123" y="12726608"/>
                  <a:pt x="5210093" y="12715692"/>
                  <a:pt x="5205969" y="12711009"/>
                </a:cubicBezTo>
                <a:cubicBezTo>
                  <a:pt x="5241437" y="12656614"/>
                  <a:pt x="5263667" y="12598755"/>
                  <a:pt x="5283514" y="12544131"/>
                </a:cubicBezTo>
                <a:cubicBezTo>
                  <a:pt x="5259882" y="12543699"/>
                  <a:pt x="5254194" y="12575980"/>
                  <a:pt x="5245031" y="12596717"/>
                </a:cubicBezTo>
                <a:cubicBezTo>
                  <a:pt x="5200667" y="12693891"/>
                  <a:pt x="5168299" y="12793029"/>
                  <a:pt x="5126245" y="12873111"/>
                </a:cubicBezTo>
                <a:cubicBezTo>
                  <a:pt x="5124278" y="12885111"/>
                  <a:pt x="5111726" y="12871463"/>
                  <a:pt x="5109629" y="12884835"/>
                </a:cubicBezTo>
                <a:cubicBezTo>
                  <a:pt x="5135503" y="12899604"/>
                  <a:pt x="5147765" y="12857834"/>
                  <a:pt x="5156491" y="12840241"/>
                </a:cubicBezTo>
                <a:cubicBezTo>
                  <a:pt x="5176763" y="12798675"/>
                  <a:pt x="5196165" y="12742901"/>
                  <a:pt x="5209897" y="12727997"/>
                </a:cubicBezTo>
                <a:close/>
                <a:moveTo>
                  <a:pt x="9585252" y="2832467"/>
                </a:moveTo>
                <a:cubicBezTo>
                  <a:pt x="9576506" y="2791954"/>
                  <a:pt x="9601179" y="2691956"/>
                  <a:pt x="9545978" y="2670421"/>
                </a:cubicBezTo>
                <a:cubicBezTo>
                  <a:pt x="9516387" y="2658774"/>
                  <a:pt x="9505098" y="2691863"/>
                  <a:pt x="9505633" y="2715422"/>
                </a:cubicBezTo>
                <a:cubicBezTo>
                  <a:pt x="9506558" y="2734869"/>
                  <a:pt x="9521185" y="2755611"/>
                  <a:pt x="9529452" y="2777827"/>
                </a:cubicBezTo>
                <a:cubicBezTo>
                  <a:pt x="9538385" y="2801764"/>
                  <a:pt x="9538263" y="2827888"/>
                  <a:pt x="9555660" y="2841287"/>
                </a:cubicBezTo>
                <a:cubicBezTo>
                  <a:pt x="9565420" y="2837507"/>
                  <a:pt x="9575938" y="2837395"/>
                  <a:pt x="9585252" y="2832467"/>
                </a:cubicBezTo>
                <a:close/>
                <a:moveTo>
                  <a:pt x="5223130" y="12706676"/>
                </a:moveTo>
                <a:cubicBezTo>
                  <a:pt x="5214703" y="12697710"/>
                  <a:pt x="5206524" y="12722693"/>
                  <a:pt x="5211307" y="12724807"/>
                </a:cubicBezTo>
                <a:cubicBezTo>
                  <a:pt x="5216480" y="12722803"/>
                  <a:pt x="5219828" y="12715226"/>
                  <a:pt x="5223130" y="12706676"/>
                </a:cubicBezTo>
                <a:close/>
                <a:moveTo>
                  <a:pt x="9544598" y="2940635"/>
                </a:moveTo>
                <a:cubicBezTo>
                  <a:pt x="9552220" y="2908306"/>
                  <a:pt x="9539890" y="2866208"/>
                  <a:pt x="9579187" y="2848350"/>
                </a:cubicBezTo>
                <a:lnTo>
                  <a:pt x="9564863" y="2850378"/>
                </a:lnTo>
                <a:lnTo>
                  <a:pt x="9558192" y="2851322"/>
                </a:lnTo>
                <a:cubicBezTo>
                  <a:pt x="9552380" y="2854667"/>
                  <a:pt x="9547670" y="2859978"/>
                  <a:pt x="9543807" y="2866094"/>
                </a:cubicBezTo>
                <a:lnTo>
                  <a:pt x="9542060" y="2870407"/>
                </a:lnTo>
                <a:lnTo>
                  <a:pt x="9528786" y="2903187"/>
                </a:lnTo>
                <a:cubicBezTo>
                  <a:pt x="9533970" y="2909761"/>
                  <a:pt x="9529349" y="2919143"/>
                  <a:pt x="9543016" y="2923753"/>
                </a:cubicBezTo>
                <a:cubicBezTo>
                  <a:pt x="9546561" y="2928651"/>
                  <a:pt x="9533718" y="2937256"/>
                  <a:pt x="9544598" y="2940635"/>
                </a:cubicBezTo>
                <a:close/>
                <a:moveTo>
                  <a:pt x="5299858" y="12551353"/>
                </a:moveTo>
                <a:lnTo>
                  <a:pt x="5293081" y="12548358"/>
                </a:lnTo>
                <a:lnTo>
                  <a:pt x="5288852" y="12557930"/>
                </a:lnTo>
                <a:lnTo>
                  <a:pt x="5295629" y="12560924"/>
                </a:lnTo>
                <a:close/>
                <a:moveTo>
                  <a:pt x="5180724" y="12834326"/>
                </a:moveTo>
                <a:cubicBezTo>
                  <a:pt x="5189377" y="12815687"/>
                  <a:pt x="5196274" y="12796572"/>
                  <a:pt x="5201186" y="12774672"/>
                </a:cubicBezTo>
                <a:cubicBezTo>
                  <a:pt x="5188445" y="12798117"/>
                  <a:pt x="5159429" y="12848689"/>
                  <a:pt x="5149736" y="12891116"/>
                </a:cubicBezTo>
                <a:cubicBezTo>
                  <a:pt x="5161665" y="12871126"/>
                  <a:pt x="5172072" y="12852965"/>
                  <a:pt x="5180724" y="12834326"/>
                </a:cubicBezTo>
                <a:close/>
                <a:moveTo>
                  <a:pt x="9579925" y="2884373"/>
                </a:moveTo>
                <a:cubicBezTo>
                  <a:pt x="9584907" y="2878483"/>
                  <a:pt x="9586222" y="2873353"/>
                  <a:pt x="9585991" y="2868491"/>
                </a:cubicBezTo>
                <a:cubicBezTo>
                  <a:pt x="9576603" y="2859583"/>
                  <a:pt x="9568342" y="2882587"/>
                  <a:pt x="9579925" y="2884373"/>
                </a:cubicBezTo>
                <a:close/>
                <a:moveTo>
                  <a:pt x="9546213" y="2983828"/>
                </a:moveTo>
                <a:cubicBezTo>
                  <a:pt x="9550424" y="2974028"/>
                  <a:pt x="9552823" y="2964022"/>
                  <a:pt x="9550198" y="2955960"/>
                </a:cubicBezTo>
                <a:cubicBezTo>
                  <a:pt x="9540384" y="2954480"/>
                  <a:pt x="9537986" y="2949137"/>
                  <a:pt x="9532135" y="2940840"/>
                </a:cubicBezTo>
                <a:cubicBezTo>
                  <a:pt x="9511190" y="2963475"/>
                  <a:pt x="9475902" y="2975489"/>
                  <a:pt x="9450909" y="3007283"/>
                </a:cubicBezTo>
                <a:cubicBezTo>
                  <a:pt x="9426667" y="3038456"/>
                  <a:pt x="9411802" y="3094716"/>
                  <a:pt x="9435384" y="3107039"/>
                </a:cubicBezTo>
                <a:cubicBezTo>
                  <a:pt x="9466799" y="3124251"/>
                  <a:pt x="9508979" y="3048172"/>
                  <a:pt x="9531352" y="3010461"/>
                </a:cubicBezTo>
                <a:cubicBezTo>
                  <a:pt x="9535978" y="3003223"/>
                  <a:pt x="9542001" y="2993628"/>
                  <a:pt x="9546213" y="2983828"/>
                </a:cubicBezTo>
                <a:close/>
                <a:moveTo>
                  <a:pt x="5215324" y="12796052"/>
                </a:moveTo>
                <a:cubicBezTo>
                  <a:pt x="5217332" y="12793126"/>
                  <a:pt x="5217766" y="12788909"/>
                  <a:pt x="5214312" y="12788098"/>
                </a:cubicBezTo>
                <a:cubicBezTo>
                  <a:pt x="5213033" y="12789915"/>
                  <a:pt x="5212152" y="12791910"/>
                  <a:pt x="5209714" y="12789879"/>
                </a:cubicBezTo>
                <a:lnTo>
                  <a:pt x="5206894" y="12796260"/>
                </a:lnTo>
                <a:cubicBezTo>
                  <a:pt x="5209736" y="12800613"/>
                  <a:pt x="5213317" y="12798978"/>
                  <a:pt x="5215324" y="12796052"/>
                </a:cubicBezTo>
                <a:close/>
                <a:moveTo>
                  <a:pt x="9575155" y="2936228"/>
                </a:moveTo>
                <a:cubicBezTo>
                  <a:pt x="9578885" y="2931153"/>
                  <a:pt x="9580450" y="2924111"/>
                  <a:pt x="9576422" y="2921379"/>
                </a:cubicBezTo>
                <a:cubicBezTo>
                  <a:pt x="9569978" y="2925195"/>
                  <a:pt x="9558848" y="2928845"/>
                  <a:pt x="9560903" y="2939272"/>
                </a:cubicBezTo>
                <a:cubicBezTo>
                  <a:pt x="9565532" y="2944411"/>
                  <a:pt x="9571426" y="2941304"/>
                  <a:pt x="9575155" y="2936228"/>
                </a:cubicBezTo>
                <a:close/>
                <a:moveTo>
                  <a:pt x="5287994" y="12644120"/>
                </a:moveTo>
                <a:cubicBezTo>
                  <a:pt x="5303449" y="12608467"/>
                  <a:pt x="5316873" y="12572694"/>
                  <a:pt x="5327627" y="12540267"/>
                </a:cubicBezTo>
                <a:cubicBezTo>
                  <a:pt x="5307166" y="12532656"/>
                  <a:pt x="5297334" y="12572163"/>
                  <a:pt x="5299752" y="12586100"/>
                </a:cubicBezTo>
                <a:cubicBezTo>
                  <a:pt x="5267307" y="12626102"/>
                  <a:pt x="5257499" y="12698983"/>
                  <a:pt x="5221167" y="12763958"/>
                </a:cubicBezTo>
                <a:cubicBezTo>
                  <a:pt x="5230289" y="12767036"/>
                  <a:pt x="5232563" y="12753264"/>
                  <a:pt x="5236179" y="12747236"/>
                </a:cubicBezTo>
                <a:cubicBezTo>
                  <a:pt x="5255054" y="12715300"/>
                  <a:pt x="5272539" y="12679771"/>
                  <a:pt x="5287994" y="12644120"/>
                </a:cubicBezTo>
                <a:close/>
                <a:moveTo>
                  <a:pt x="9600443" y="2889631"/>
                </a:moveTo>
                <a:cubicBezTo>
                  <a:pt x="9593452" y="2886067"/>
                  <a:pt x="9602277" y="2879019"/>
                  <a:pt x="9597231" y="2875361"/>
                </a:cubicBezTo>
                <a:cubicBezTo>
                  <a:pt x="9590083" y="2880770"/>
                  <a:pt x="9593118" y="2895438"/>
                  <a:pt x="9600443" y="2889631"/>
                </a:cubicBezTo>
                <a:close/>
                <a:moveTo>
                  <a:pt x="9597097" y="2938129"/>
                </a:moveTo>
                <a:cubicBezTo>
                  <a:pt x="9593245" y="2935000"/>
                  <a:pt x="9595181" y="2930619"/>
                  <a:pt x="9591904" y="2927267"/>
                </a:cubicBezTo>
                <a:cubicBezTo>
                  <a:pt x="9578514" y="2928491"/>
                  <a:pt x="9587661" y="2948715"/>
                  <a:pt x="9597097" y="2938129"/>
                </a:cubicBezTo>
                <a:close/>
                <a:moveTo>
                  <a:pt x="5347724" y="12564876"/>
                </a:moveTo>
                <a:cubicBezTo>
                  <a:pt x="5337704" y="12555206"/>
                  <a:pt x="5326686" y="12577982"/>
                  <a:pt x="5331478" y="12584389"/>
                </a:cubicBezTo>
                <a:cubicBezTo>
                  <a:pt x="5337440" y="12578445"/>
                  <a:pt x="5344783" y="12576923"/>
                  <a:pt x="5347724" y="12564876"/>
                </a:cubicBezTo>
                <a:close/>
                <a:moveTo>
                  <a:pt x="9609412" y="2930719"/>
                </a:moveTo>
                <a:cubicBezTo>
                  <a:pt x="9621256" y="2909299"/>
                  <a:pt x="9619054" y="2891667"/>
                  <a:pt x="9609120" y="2875379"/>
                </a:cubicBezTo>
                <a:cubicBezTo>
                  <a:pt x="9605535" y="2894261"/>
                  <a:pt x="9604867" y="2913004"/>
                  <a:pt x="9609412" y="2930719"/>
                </a:cubicBezTo>
                <a:close/>
                <a:moveTo>
                  <a:pt x="9627988" y="2895139"/>
                </a:moveTo>
                <a:cubicBezTo>
                  <a:pt x="9633933" y="2884914"/>
                  <a:pt x="9630823" y="2876876"/>
                  <a:pt x="9624619" y="2869376"/>
                </a:cubicBezTo>
                <a:cubicBezTo>
                  <a:pt x="9617702" y="2879647"/>
                  <a:pt x="9620637" y="2888083"/>
                  <a:pt x="9627988" y="2895139"/>
                </a:cubicBezTo>
                <a:close/>
                <a:moveTo>
                  <a:pt x="5042936" y="13272622"/>
                </a:moveTo>
                <a:cubicBezTo>
                  <a:pt x="5047519" y="13241210"/>
                  <a:pt x="5054251" y="13208449"/>
                  <a:pt x="5071366" y="13172868"/>
                </a:cubicBezTo>
                <a:cubicBezTo>
                  <a:pt x="5069373" y="13160294"/>
                  <a:pt x="5049679" y="13154603"/>
                  <a:pt x="5041214" y="13144770"/>
                </a:cubicBezTo>
                <a:cubicBezTo>
                  <a:pt x="5023913" y="13171221"/>
                  <a:pt x="5026693" y="13222492"/>
                  <a:pt x="5032468" y="13249780"/>
                </a:cubicBezTo>
                <a:cubicBezTo>
                  <a:pt x="5033912" y="13256710"/>
                  <a:pt x="5029249" y="13284209"/>
                  <a:pt x="5042936" y="13272622"/>
                </a:cubicBezTo>
                <a:close/>
                <a:moveTo>
                  <a:pt x="9705127" y="2755019"/>
                </a:moveTo>
                <a:cubicBezTo>
                  <a:pt x="9716730" y="2724449"/>
                  <a:pt x="9710085" y="2695334"/>
                  <a:pt x="9698457" y="2672110"/>
                </a:cubicBezTo>
                <a:cubicBezTo>
                  <a:pt x="9630587" y="2679247"/>
                  <a:pt x="9606627" y="2781940"/>
                  <a:pt x="9598123" y="2836726"/>
                </a:cubicBezTo>
                <a:cubicBezTo>
                  <a:pt x="9604057" y="2842680"/>
                  <a:pt x="9617020" y="2848883"/>
                  <a:pt x="9627250" y="2859115"/>
                </a:cubicBezTo>
                <a:cubicBezTo>
                  <a:pt x="9647696" y="2830072"/>
                  <a:pt x="9689170" y="2796517"/>
                  <a:pt x="9705127" y="2755019"/>
                </a:cubicBezTo>
                <a:close/>
                <a:moveTo>
                  <a:pt x="5139595" y="13153161"/>
                </a:moveTo>
                <a:cubicBezTo>
                  <a:pt x="5146196" y="13140793"/>
                  <a:pt x="5149573" y="13124956"/>
                  <a:pt x="5150165" y="13111242"/>
                </a:cubicBezTo>
                <a:cubicBezTo>
                  <a:pt x="5111268" y="13102461"/>
                  <a:pt x="5076097" y="13105784"/>
                  <a:pt x="5046479" y="13125524"/>
                </a:cubicBezTo>
                <a:cubicBezTo>
                  <a:pt x="5065096" y="13142546"/>
                  <a:pt x="5087608" y="13158619"/>
                  <a:pt x="5109679" y="13174266"/>
                </a:cubicBezTo>
                <a:cubicBezTo>
                  <a:pt x="5123168" y="13174427"/>
                  <a:pt x="5132994" y="13165528"/>
                  <a:pt x="5139595" y="13153161"/>
                </a:cubicBezTo>
                <a:close/>
                <a:moveTo>
                  <a:pt x="9979338" y="2238276"/>
                </a:moveTo>
                <a:cubicBezTo>
                  <a:pt x="9973055" y="2233113"/>
                  <a:pt x="9952566" y="2215945"/>
                  <a:pt x="9947231" y="2231251"/>
                </a:cubicBezTo>
                <a:cubicBezTo>
                  <a:pt x="9958288" y="2234226"/>
                  <a:pt x="9973157" y="2247957"/>
                  <a:pt x="9979338" y="2238276"/>
                </a:cubicBezTo>
                <a:close/>
                <a:moveTo>
                  <a:pt x="9674557" y="2952364"/>
                </a:moveTo>
                <a:cubicBezTo>
                  <a:pt x="9666410" y="2944956"/>
                  <a:pt x="9657309" y="2925705"/>
                  <a:pt x="9642995" y="2927947"/>
                </a:cubicBezTo>
                <a:cubicBezTo>
                  <a:pt x="9656531" y="2933928"/>
                  <a:pt x="9662539" y="2953717"/>
                  <a:pt x="9674557" y="2952364"/>
                </a:cubicBezTo>
                <a:close/>
                <a:moveTo>
                  <a:pt x="5423115" y="12578646"/>
                </a:moveTo>
                <a:cubicBezTo>
                  <a:pt x="5415839" y="12569234"/>
                  <a:pt x="5405020" y="12559210"/>
                  <a:pt x="5393616" y="12565612"/>
                </a:cubicBezTo>
                <a:cubicBezTo>
                  <a:pt x="5393821" y="12557599"/>
                  <a:pt x="5388853" y="12551590"/>
                  <a:pt x="5378710" y="12547586"/>
                </a:cubicBezTo>
                <a:cubicBezTo>
                  <a:pt x="5371468" y="12555349"/>
                  <a:pt x="5375325" y="12558483"/>
                  <a:pt x="5362736" y="12548154"/>
                </a:cubicBezTo>
                <a:cubicBezTo>
                  <a:pt x="5349680" y="12569076"/>
                  <a:pt x="5377734" y="12568126"/>
                  <a:pt x="5394385" y="12573577"/>
                </a:cubicBezTo>
                <a:cubicBezTo>
                  <a:pt x="5401116" y="12575597"/>
                  <a:pt x="5418766" y="12593882"/>
                  <a:pt x="5423115" y="12578646"/>
                </a:cubicBezTo>
                <a:close/>
                <a:moveTo>
                  <a:pt x="9591414" y="3158845"/>
                </a:moveTo>
                <a:cubicBezTo>
                  <a:pt x="9600176" y="3121784"/>
                  <a:pt x="9605049" y="3084908"/>
                  <a:pt x="9604931" y="3049634"/>
                </a:cubicBezTo>
                <a:cubicBezTo>
                  <a:pt x="9605526" y="3017056"/>
                  <a:pt x="9609816" y="2976115"/>
                  <a:pt x="9583781" y="2953188"/>
                </a:cubicBezTo>
                <a:cubicBezTo>
                  <a:pt x="9563411" y="2955135"/>
                  <a:pt x="9557029" y="2988964"/>
                  <a:pt x="9550064" y="3018728"/>
                </a:cubicBezTo>
                <a:cubicBezTo>
                  <a:pt x="9544062" y="3044158"/>
                  <a:pt x="9534977" y="3074414"/>
                  <a:pt x="9533605" y="3094750"/>
                </a:cubicBezTo>
                <a:cubicBezTo>
                  <a:pt x="9530844" y="3126847"/>
                  <a:pt x="9546988" y="3175389"/>
                  <a:pt x="9591414" y="3158845"/>
                </a:cubicBezTo>
                <a:close/>
                <a:moveTo>
                  <a:pt x="10025423" y="2206126"/>
                </a:moveTo>
                <a:cubicBezTo>
                  <a:pt x="9994195" y="2192805"/>
                  <a:pt x="9986348" y="2170720"/>
                  <a:pt x="9976777" y="2149305"/>
                </a:cubicBezTo>
                <a:cubicBezTo>
                  <a:pt x="9966459" y="2179118"/>
                  <a:pt x="9988893" y="2196191"/>
                  <a:pt x="10019592" y="2210710"/>
                </a:cubicBezTo>
                <a:cubicBezTo>
                  <a:pt x="10022333" y="2210966"/>
                  <a:pt x="10024410" y="2209497"/>
                  <a:pt x="10025423" y="2206126"/>
                </a:cubicBezTo>
                <a:close/>
                <a:moveTo>
                  <a:pt x="9996867" y="2287852"/>
                </a:moveTo>
                <a:cubicBezTo>
                  <a:pt x="10002657" y="2279729"/>
                  <a:pt x="10002580" y="2268595"/>
                  <a:pt x="9990724" y="2260970"/>
                </a:cubicBezTo>
                <a:cubicBezTo>
                  <a:pt x="9981981" y="2274293"/>
                  <a:pt x="9998697" y="2277383"/>
                  <a:pt x="9987657" y="2291600"/>
                </a:cubicBezTo>
                <a:cubicBezTo>
                  <a:pt x="9984472" y="2290193"/>
                  <a:pt x="9983192" y="2292014"/>
                  <a:pt x="9980450" y="2291757"/>
                </a:cubicBezTo>
                <a:cubicBezTo>
                  <a:pt x="9974787" y="2287345"/>
                  <a:pt x="9974869" y="2280699"/>
                  <a:pt x="9965006" y="2278250"/>
                </a:cubicBezTo>
                <a:cubicBezTo>
                  <a:pt x="9957455" y="2287803"/>
                  <a:pt x="9967317" y="2290251"/>
                  <a:pt x="9967810" y="2296675"/>
                </a:cubicBezTo>
                <a:cubicBezTo>
                  <a:pt x="9979420" y="2301089"/>
                  <a:pt x="9991077" y="2295976"/>
                  <a:pt x="9996867" y="2287852"/>
                </a:cubicBezTo>
                <a:close/>
                <a:moveTo>
                  <a:pt x="10065735" y="2146123"/>
                </a:moveTo>
                <a:cubicBezTo>
                  <a:pt x="10059315" y="2138035"/>
                  <a:pt x="10057493" y="2128160"/>
                  <a:pt x="10044578" y="2122930"/>
                </a:cubicBezTo>
                <a:cubicBezTo>
                  <a:pt x="10040383" y="2129192"/>
                  <a:pt x="10032737" y="2132498"/>
                  <a:pt x="10040835" y="2138940"/>
                </a:cubicBezTo>
                <a:cubicBezTo>
                  <a:pt x="10051559" y="2117899"/>
                  <a:pt x="10053052" y="2154363"/>
                  <a:pt x="10065735" y="2146123"/>
                </a:cubicBezTo>
                <a:close/>
                <a:moveTo>
                  <a:pt x="10054899" y="2183638"/>
                </a:moveTo>
                <a:lnTo>
                  <a:pt x="10055015" y="2183240"/>
                </a:lnTo>
                <a:cubicBezTo>
                  <a:pt x="10054855" y="2179969"/>
                  <a:pt x="10053716" y="2176825"/>
                  <a:pt x="10052044" y="2174147"/>
                </a:cubicBezTo>
                <a:lnTo>
                  <a:pt x="10040812" y="2167361"/>
                </a:lnTo>
                <a:close/>
                <a:moveTo>
                  <a:pt x="10052118" y="2193096"/>
                </a:moveTo>
                <a:lnTo>
                  <a:pt x="10054699" y="2184318"/>
                </a:lnTo>
                <a:lnTo>
                  <a:pt x="10051318" y="2191970"/>
                </a:lnTo>
                <a:close/>
                <a:moveTo>
                  <a:pt x="5466754" y="12601739"/>
                </a:moveTo>
                <a:cubicBezTo>
                  <a:pt x="5462721" y="12599004"/>
                  <a:pt x="5462888" y="12594312"/>
                  <a:pt x="5455406" y="12592913"/>
                </a:cubicBezTo>
                <a:cubicBezTo>
                  <a:pt x="5447858" y="12602447"/>
                  <a:pt x="5462302" y="12610736"/>
                  <a:pt x="5466754" y="12601739"/>
                </a:cubicBezTo>
                <a:close/>
                <a:moveTo>
                  <a:pt x="5130783" y="13378283"/>
                </a:moveTo>
                <a:cubicBezTo>
                  <a:pt x="5117021" y="13343328"/>
                  <a:pt x="5121384" y="13301045"/>
                  <a:pt x="5111573" y="13267750"/>
                </a:cubicBezTo>
                <a:cubicBezTo>
                  <a:pt x="5095498" y="13290260"/>
                  <a:pt x="5087524" y="13326091"/>
                  <a:pt x="5081204" y="13336224"/>
                </a:cubicBezTo>
                <a:cubicBezTo>
                  <a:pt x="5053713" y="13310683"/>
                  <a:pt x="5105186" y="13253090"/>
                  <a:pt x="5122095" y="13228823"/>
                </a:cubicBezTo>
                <a:cubicBezTo>
                  <a:pt x="5121690" y="13208821"/>
                  <a:pt x="5103987" y="13193956"/>
                  <a:pt x="5084988" y="13179552"/>
                </a:cubicBezTo>
                <a:cubicBezTo>
                  <a:pt x="5074149" y="13202826"/>
                  <a:pt x="5057485" y="13239268"/>
                  <a:pt x="5053311" y="13269366"/>
                </a:cubicBezTo>
                <a:cubicBezTo>
                  <a:pt x="5052608" y="13277646"/>
                  <a:pt x="5057994" y="13285801"/>
                  <a:pt x="5055073" y="13291950"/>
                </a:cubicBezTo>
                <a:cubicBezTo>
                  <a:pt x="5053405" y="13295464"/>
                  <a:pt x="5042533" y="13295685"/>
                  <a:pt x="5042603" y="13299163"/>
                </a:cubicBezTo>
                <a:cubicBezTo>
                  <a:pt x="5043098" y="13323512"/>
                  <a:pt x="5083631" y="13370104"/>
                  <a:pt x="5123495" y="13383651"/>
                </a:cubicBezTo>
                <a:cubicBezTo>
                  <a:pt x="5126549" y="13384024"/>
                  <a:pt x="5129131" y="13382667"/>
                  <a:pt x="5130783" y="13378283"/>
                </a:cubicBezTo>
                <a:close/>
                <a:moveTo>
                  <a:pt x="5232714" y="13148717"/>
                </a:moveTo>
                <a:cubicBezTo>
                  <a:pt x="5217202" y="13134677"/>
                  <a:pt x="5189949" y="13120874"/>
                  <a:pt x="5169422" y="13116941"/>
                </a:cubicBezTo>
                <a:cubicBezTo>
                  <a:pt x="5164433" y="13128352"/>
                  <a:pt x="5154261" y="13141608"/>
                  <a:pt x="5157046" y="13150251"/>
                </a:cubicBezTo>
                <a:cubicBezTo>
                  <a:pt x="5183652" y="13153627"/>
                  <a:pt x="5206559" y="13146202"/>
                  <a:pt x="5232714" y="13148717"/>
                </a:cubicBezTo>
                <a:close/>
                <a:moveTo>
                  <a:pt x="10017853" y="2333108"/>
                </a:moveTo>
                <a:cubicBezTo>
                  <a:pt x="10004888" y="2322605"/>
                  <a:pt x="9998362" y="2341682"/>
                  <a:pt x="10012735" y="2344691"/>
                </a:cubicBezTo>
                <a:close/>
                <a:moveTo>
                  <a:pt x="5495767" y="12571662"/>
                </a:moveTo>
                <a:cubicBezTo>
                  <a:pt x="5484957" y="12565932"/>
                  <a:pt x="5470718" y="12549631"/>
                  <a:pt x="5465449" y="12570182"/>
                </a:cubicBezTo>
                <a:lnTo>
                  <a:pt x="5491362" y="12581631"/>
                </a:lnTo>
                <a:close/>
                <a:moveTo>
                  <a:pt x="10046378" y="2292025"/>
                </a:moveTo>
                <a:lnTo>
                  <a:pt x="10044757" y="2286217"/>
                </a:lnTo>
                <a:cubicBezTo>
                  <a:pt x="10045054" y="2283662"/>
                  <a:pt x="10045084" y="2281170"/>
                  <a:pt x="10041325" y="2279986"/>
                </a:cubicBezTo>
                <a:cubicBezTo>
                  <a:pt x="10037481" y="2283300"/>
                  <a:pt x="10036934" y="2288310"/>
                  <a:pt x="10038279" y="2291590"/>
                </a:cubicBezTo>
                <a:lnTo>
                  <a:pt x="10045801" y="2292701"/>
                </a:lnTo>
                <a:close/>
                <a:moveTo>
                  <a:pt x="5489477" y="12611779"/>
                </a:moveTo>
                <a:cubicBezTo>
                  <a:pt x="5487121" y="12607403"/>
                  <a:pt x="5482644" y="12603518"/>
                  <a:pt x="5474940" y="12601544"/>
                </a:cubicBezTo>
                <a:cubicBezTo>
                  <a:pt x="5466066" y="12611922"/>
                  <a:pt x="5484850" y="12621175"/>
                  <a:pt x="5489477" y="12611779"/>
                </a:cubicBezTo>
                <a:close/>
                <a:moveTo>
                  <a:pt x="9815192" y="2848391"/>
                </a:moveTo>
                <a:cubicBezTo>
                  <a:pt x="9808934" y="2835631"/>
                  <a:pt x="9798620" y="2827742"/>
                  <a:pt x="9787694" y="2823391"/>
                </a:cubicBezTo>
                <a:cubicBezTo>
                  <a:pt x="9768186" y="2814771"/>
                  <a:pt x="9721621" y="2823230"/>
                  <a:pt x="9695519" y="2831688"/>
                </a:cubicBezTo>
                <a:cubicBezTo>
                  <a:pt x="9670964" y="2839877"/>
                  <a:pt x="9647306" y="2854650"/>
                  <a:pt x="9634074" y="2867366"/>
                </a:cubicBezTo>
                <a:cubicBezTo>
                  <a:pt x="9662302" y="2903636"/>
                  <a:pt x="9692061" y="2890132"/>
                  <a:pt x="9732005" y="2885886"/>
                </a:cubicBezTo>
                <a:cubicBezTo>
                  <a:pt x="9767709" y="2882623"/>
                  <a:pt x="9801783" y="2881971"/>
                  <a:pt x="9815192" y="2848391"/>
                </a:cubicBezTo>
                <a:close/>
                <a:moveTo>
                  <a:pt x="5506463" y="12607845"/>
                </a:moveTo>
                <a:cubicBezTo>
                  <a:pt x="5504590" y="12601298"/>
                  <a:pt x="5494606" y="12588308"/>
                  <a:pt x="5487326" y="12599390"/>
                </a:cubicBezTo>
                <a:cubicBezTo>
                  <a:pt x="5489376" y="12605539"/>
                  <a:pt x="5499535" y="12618130"/>
                  <a:pt x="5506463" y="12607845"/>
                </a:cubicBezTo>
                <a:close/>
                <a:moveTo>
                  <a:pt x="9719352" y="3082937"/>
                </a:moveTo>
                <a:cubicBezTo>
                  <a:pt x="9723566" y="3077303"/>
                  <a:pt x="9725562" y="3070093"/>
                  <a:pt x="9726012" y="3063152"/>
                </a:cubicBezTo>
                <a:cubicBezTo>
                  <a:pt x="9726790" y="3054929"/>
                  <a:pt x="9716033" y="3025426"/>
                  <a:pt x="9707210" y="3012008"/>
                </a:cubicBezTo>
                <a:cubicBezTo>
                  <a:pt x="9686944" y="2979255"/>
                  <a:pt x="9645558" y="2949070"/>
                  <a:pt x="9629727" y="2923513"/>
                </a:cubicBezTo>
                <a:cubicBezTo>
                  <a:pt x="9600031" y="2946565"/>
                  <a:pt x="9604808" y="2948676"/>
                  <a:pt x="9620158" y="2976401"/>
                </a:cubicBezTo>
                <a:cubicBezTo>
                  <a:pt x="9643229" y="3018960"/>
                  <a:pt x="9650975" y="3067123"/>
                  <a:pt x="9699381" y="3093270"/>
                </a:cubicBezTo>
                <a:cubicBezTo>
                  <a:pt x="9708704" y="3092630"/>
                  <a:pt x="9715138" y="3088572"/>
                  <a:pt x="9719352" y="3082937"/>
                </a:cubicBezTo>
                <a:close/>
                <a:moveTo>
                  <a:pt x="10114524" y="2210167"/>
                </a:moveTo>
                <a:cubicBezTo>
                  <a:pt x="10098155" y="2201980"/>
                  <a:pt x="10115292" y="2180431"/>
                  <a:pt x="10104094" y="2170232"/>
                </a:cubicBezTo>
                <a:cubicBezTo>
                  <a:pt x="10101627" y="2180122"/>
                  <a:pt x="10094331" y="2178331"/>
                  <a:pt x="10092129" y="2189770"/>
                </a:cubicBezTo>
                <a:cubicBezTo>
                  <a:pt x="10108626" y="2192285"/>
                  <a:pt x="10100828" y="2221780"/>
                  <a:pt x="10114524" y="2210167"/>
                </a:cubicBezTo>
                <a:close/>
                <a:moveTo>
                  <a:pt x="9776200" y="2985911"/>
                </a:moveTo>
                <a:cubicBezTo>
                  <a:pt x="9778946" y="2972429"/>
                  <a:pt x="9773472" y="2954660"/>
                  <a:pt x="9761871" y="2944299"/>
                </a:cubicBezTo>
                <a:cubicBezTo>
                  <a:pt x="9752861" y="2936153"/>
                  <a:pt x="9742990" y="2930155"/>
                  <a:pt x="9732736" y="2925476"/>
                </a:cubicBezTo>
                <a:lnTo>
                  <a:pt x="9730691" y="2924766"/>
                </a:lnTo>
                <a:lnTo>
                  <a:pt x="9701310" y="2914566"/>
                </a:lnTo>
                <a:cubicBezTo>
                  <a:pt x="9680234" y="2908823"/>
                  <a:pt x="9659543" y="2905035"/>
                  <a:pt x="9643062" y="2896563"/>
                </a:cubicBezTo>
                <a:cubicBezTo>
                  <a:pt x="9641384" y="2918668"/>
                  <a:pt x="9664244" y="2924009"/>
                  <a:pt x="9678993" y="2939093"/>
                </a:cubicBezTo>
                <a:cubicBezTo>
                  <a:pt x="9689645" y="2949987"/>
                  <a:pt x="9698424" y="2963504"/>
                  <a:pt x="9707929" y="2975379"/>
                </a:cubicBezTo>
                <a:lnTo>
                  <a:pt x="9728430" y="2991655"/>
                </a:lnTo>
                <a:lnTo>
                  <a:pt x="9741220" y="3001809"/>
                </a:lnTo>
                <a:cubicBezTo>
                  <a:pt x="9762492" y="3008590"/>
                  <a:pt x="9773455" y="2999393"/>
                  <a:pt x="9776200" y="2985911"/>
                </a:cubicBezTo>
                <a:close/>
                <a:moveTo>
                  <a:pt x="10062440" y="2352809"/>
                </a:moveTo>
                <a:cubicBezTo>
                  <a:pt x="10063012" y="2348287"/>
                  <a:pt x="10061148" y="2341735"/>
                  <a:pt x="10058304" y="2336599"/>
                </a:cubicBezTo>
                <a:lnTo>
                  <a:pt x="10057629" y="2336081"/>
                </a:lnTo>
                <a:lnTo>
                  <a:pt x="10054626" y="2347089"/>
                </a:lnTo>
                <a:close/>
                <a:moveTo>
                  <a:pt x="10106629" y="2256029"/>
                </a:moveTo>
                <a:cubicBezTo>
                  <a:pt x="10108161" y="2251753"/>
                  <a:pt x="10109318" y="2247252"/>
                  <a:pt x="10110619" y="2243769"/>
                </a:cubicBezTo>
                <a:cubicBezTo>
                  <a:pt x="10088975" y="2218452"/>
                  <a:pt x="10039793" y="2204837"/>
                  <a:pt x="10023548" y="2232986"/>
                </a:cubicBezTo>
                <a:cubicBezTo>
                  <a:pt x="10026524" y="2246713"/>
                  <a:pt x="10027559" y="2264833"/>
                  <a:pt x="10041583" y="2272939"/>
                </a:cubicBezTo>
                <a:cubicBezTo>
                  <a:pt x="10057820" y="2282500"/>
                  <a:pt x="10094774" y="2272094"/>
                  <a:pt x="10100383" y="2266935"/>
                </a:cubicBezTo>
                <a:cubicBezTo>
                  <a:pt x="10103189" y="2264355"/>
                  <a:pt x="10105096" y="2260305"/>
                  <a:pt x="10106629" y="2256029"/>
                </a:cubicBezTo>
                <a:close/>
                <a:moveTo>
                  <a:pt x="10076875" y="2327679"/>
                </a:moveTo>
                <a:cubicBezTo>
                  <a:pt x="10076994" y="2313410"/>
                  <a:pt x="10086527" y="2296139"/>
                  <a:pt x="10069632" y="2289152"/>
                </a:cubicBezTo>
                <a:cubicBezTo>
                  <a:pt x="10066420" y="2303964"/>
                  <a:pt x="10069526" y="2316316"/>
                  <a:pt x="10076875" y="2327679"/>
                </a:cubicBezTo>
                <a:close/>
                <a:moveTo>
                  <a:pt x="5212980" y="13337161"/>
                </a:moveTo>
                <a:cubicBezTo>
                  <a:pt x="5215017" y="13330030"/>
                  <a:pt x="5213820" y="13321900"/>
                  <a:pt x="5207746" y="13311910"/>
                </a:cubicBezTo>
                <a:cubicBezTo>
                  <a:pt x="5204570" y="13305449"/>
                  <a:pt x="5185311" y="13299750"/>
                  <a:pt x="5178194" y="13292065"/>
                </a:cubicBezTo>
                <a:cubicBezTo>
                  <a:pt x="5162204" y="13275859"/>
                  <a:pt x="5156961" y="13253345"/>
                  <a:pt x="5137580" y="13241559"/>
                </a:cubicBezTo>
                <a:cubicBezTo>
                  <a:pt x="5120506" y="13300628"/>
                  <a:pt x="5138011" y="13348558"/>
                  <a:pt x="5151618" y="13397436"/>
                </a:cubicBezTo>
                <a:cubicBezTo>
                  <a:pt x="5171637" y="13370930"/>
                  <a:pt x="5206868" y="13358552"/>
                  <a:pt x="5212980" y="13337161"/>
                </a:cubicBezTo>
                <a:close/>
                <a:moveTo>
                  <a:pt x="10141308" y="2190114"/>
                </a:moveTo>
                <a:cubicBezTo>
                  <a:pt x="10147035" y="2182552"/>
                  <a:pt x="10145087" y="2164953"/>
                  <a:pt x="10139944" y="2161248"/>
                </a:cubicBezTo>
                <a:cubicBezTo>
                  <a:pt x="10129118" y="2167445"/>
                  <a:pt x="10142747" y="2179673"/>
                  <a:pt x="10132855" y="2193443"/>
                </a:cubicBezTo>
                <a:cubicBezTo>
                  <a:pt x="10136637" y="2194040"/>
                  <a:pt x="10139399" y="2192634"/>
                  <a:pt x="10141308" y="2190114"/>
                </a:cubicBezTo>
                <a:close/>
                <a:moveTo>
                  <a:pt x="9789302" y="3000683"/>
                </a:moveTo>
                <a:cubicBezTo>
                  <a:pt x="9775778" y="3021600"/>
                  <a:pt x="9754905" y="3021183"/>
                  <a:pt x="9734332" y="3010665"/>
                </a:cubicBezTo>
                <a:lnTo>
                  <a:pt x="9727946" y="3005942"/>
                </a:lnTo>
                <a:lnTo>
                  <a:pt x="9704653" y="2988716"/>
                </a:lnTo>
                <a:cubicBezTo>
                  <a:pt x="9695472" y="2979811"/>
                  <a:pt x="9687322" y="2969784"/>
                  <a:pt x="9681158" y="2960040"/>
                </a:cubicBezTo>
                <a:cubicBezTo>
                  <a:pt x="9680362" y="2959689"/>
                  <a:pt x="9679566" y="2959337"/>
                  <a:pt x="9678547" y="2958411"/>
                </a:cubicBezTo>
                <a:cubicBezTo>
                  <a:pt x="9690120" y="2976375"/>
                  <a:pt x="9709301" y="2997582"/>
                  <a:pt x="9722626" y="3021140"/>
                </a:cubicBezTo>
                <a:lnTo>
                  <a:pt x="9727036" y="3032866"/>
                </a:lnTo>
                <a:lnTo>
                  <a:pt x="9736537" y="3058127"/>
                </a:lnTo>
                <a:cubicBezTo>
                  <a:pt x="9738587" y="3070970"/>
                  <a:pt x="9737491" y="3084288"/>
                  <a:pt x="9731564" y="3097971"/>
                </a:cubicBezTo>
                <a:cubicBezTo>
                  <a:pt x="9664453" y="3129242"/>
                  <a:pt x="9632200" y="3028842"/>
                  <a:pt x="9615722" y="2989671"/>
                </a:cubicBezTo>
                <a:cubicBezTo>
                  <a:pt x="9610839" y="3042726"/>
                  <a:pt x="9625833" y="3112178"/>
                  <a:pt x="9593579" y="3179793"/>
                </a:cubicBezTo>
                <a:cubicBezTo>
                  <a:pt x="9511109" y="3179051"/>
                  <a:pt x="9514986" y="3088427"/>
                  <a:pt x="9536748" y="3033787"/>
                </a:cubicBezTo>
                <a:cubicBezTo>
                  <a:pt x="9502524" y="3068166"/>
                  <a:pt x="9475214" y="3133206"/>
                  <a:pt x="9431929" y="3124551"/>
                </a:cubicBezTo>
                <a:cubicBezTo>
                  <a:pt x="9398941" y="3094745"/>
                  <a:pt x="9415073" y="3052849"/>
                  <a:pt x="9432576" y="3011082"/>
                </a:cubicBezTo>
                <a:cubicBezTo>
                  <a:pt x="9391907" y="3049276"/>
                  <a:pt x="9320301" y="3002406"/>
                  <a:pt x="9329267" y="2957344"/>
                </a:cubicBezTo>
                <a:cubicBezTo>
                  <a:pt x="9340465" y="2901844"/>
                  <a:pt x="9433289" y="2886694"/>
                  <a:pt x="9475705" y="2881161"/>
                </a:cubicBezTo>
                <a:cubicBezTo>
                  <a:pt x="9447438" y="2868672"/>
                  <a:pt x="9334729" y="2842670"/>
                  <a:pt x="9351769" y="2791180"/>
                </a:cubicBezTo>
                <a:cubicBezTo>
                  <a:pt x="9359456" y="2768398"/>
                  <a:pt x="9380835" y="2763089"/>
                  <a:pt x="9399114" y="2754031"/>
                </a:cubicBezTo>
                <a:cubicBezTo>
                  <a:pt x="9372579" y="2724696"/>
                  <a:pt x="9309925" y="2689873"/>
                  <a:pt x="9275983" y="2668689"/>
                </a:cubicBezTo>
                <a:cubicBezTo>
                  <a:pt x="9288026" y="2721130"/>
                  <a:pt x="9286198" y="2776962"/>
                  <a:pt x="9286490" y="2832303"/>
                </a:cubicBezTo>
                <a:cubicBezTo>
                  <a:pt x="9213086" y="2813197"/>
                  <a:pt x="9169694" y="2732625"/>
                  <a:pt x="9221476" y="2661740"/>
                </a:cubicBezTo>
                <a:cubicBezTo>
                  <a:pt x="9220393" y="2651266"/>
                  <a:pt x="9215292" y="2642349"/>
                  <a:pt x="9213061" y="2632320"/>
                </a:cubicBezTo>
                <a:cubicBezTo>
                  <a:pt x="9196646" y="2623163"/>
                  <a:pt x="9180908" y="2615971"/>
                  <a:pt x="9165337" y="2609210"/>
                </a:cubicBezTo>
                <a:lnTo>
                  <a:pt x="9124075" y="2591084"/>
                </a:lnTo>
                <a:lnTo>
                  <a:pt x="9118613" y="2588684"/>
                </a:lnTo>
                <a:lnTo>
                  <a:pt x="9111650" y="2601484"/>
                </a:lnTo>
                <a:lnTo>
                  <a:pt x="9083754" y="2652768"/>
                </a:lnTo>
                <a:cubicBezTo>
                  <a:pt x="9071190" y="2678512"/>
                  <a:pt x="9057184" y="2706711"/>
                  <a:pt x="9040243" y="2731592"/>
                </a:cubicBezTo>
                <a:cubicBezTo>
                  <a:pt x="9011601" y="2772721"/>
                  <a:pt x="8957960" y="2820890"/>
                  <a:pt x="8931434" y="2816309"/>
                </a:cubicBezTo>
                <a:cubicBezTo>
                  <a:pt x="8894473" y="2809497"/>
                  <a:pt x="8892263" y="2767112"/>
                  <a:pt x="8880894" y="2741146"/>
                </a:cubicBezTo>
                <a:cubicBezTo>
                  <a:pt x="8780615" y="2656858"/>
                  <a:pt x="8653438" y="2580675"/>
                  <a:pt x="8532520" y="2496786"/>
                </a:cubicBezTo>
                <a:cubicBezTo>
                  <a:pt x="8512322" y="2539266"/>
                  <a:pt x="8478626" y="2572450"/>
                  <a:pt x="8448198" y="2604698"/>
                </a:cubicBezTo>
                <a:cubicBezTo>
                  <a:pt x="8427781" y="2626139"/>
                  <a:pt x="8410510" y="2652301"/>
                  <a:pt x="8384927" y="2655276"/>
                </a:cubicBezTo>
                <a:cubicBezTo>
                  <a:pt x="8366049" y="2631229"/>
                  <a:pt x="8370923" y="2594353"/>
                  <a:pt x="8375268" y="2558671"/>
                </a:cubicBezTo>
                <a:cubicBezTo>
                  <a:pt x="8383133" y="2494560"/>
                  <a:pt x="8403295" y="2434929"/>
                  <a:pt x="8431022" y="2358175"/>
                </a:cubicBezTo>
                <a:cubicBezTo>
                  <a:pt x="8450183" y="2306194"/>
                  <a:pt x="8474453" y="2267417"/>
                  <a:pt x="8505976" y="2208999"/>
                </a:cubicBezTo>
                <a:cubicBezTo>
                  <a:pt x="8541461" y="2143764"/>
                  <a:pt x="8571910" y="2079159"/>
                  <a:pt x="8614006" y="2025888"/>
                </a:cubicBezTo>
                <a:cubicBezTo>
                  <a:pt x="8629608" y="2005652"/>
                  <a:pt x="8646888" y="1983777"/>
                  <a:pt x="8671230" y="1979302"/>
                </a:cubicBezTo>
                <a:cubicBezTo>
                  <a:pt x="8695320" y="2002321"/>
                  <a:pt x="8695355" y="2039938"/>
                  <a:pt x="8699001" y="2071534"/>
                </a:cubicBezTo>
                <a:cubicBezTo>
                  <a:pt x="8703914" y="2117494"/>
                  <a:pt x="8702013" y="2159491"/>
                  <a:pt x="8689259" y="2210971"/>
                </a:cubicBezTo>
                <a:cubicBezTo>
                  <a:pt x="8821894" y="2233878"/>
                  <a:pt x="8954928" y="2256961"/>
                  <a:pt x="9087073" y="2277747"/>
                </a:cubicBezTo>
                <a:cubicBezTo>
                  <a:pt x="9103480" y="2262150"/>
                  <a:pt x="9121268" y="2250971"/>
                  <a:pt x="9139861" y="2244431"/>
                </a:cubicBezTo>
                <a:cubicBezTo>
                  <a:pt x="9160416" y="2246374"/>
                  <a:pt x="9183014" y="2274921"/>
                  <a:pt x="9188234" y="2298646"/>
                </a:cubicBezTo>
                <a:cubicBezTo>
                  <a:pt x="9190021" y="2307527"/>
                  <a:pt x="9185103" y="2322965"/>
                  <a:pt x="9185713" y="2339893"/>
                </a:cubicBezTo>
                <a:cubicBezTo>
                  <a:pt x="9185896" y="2364248"/>
                  <a:pt x="9190969" y="2380769"/>
                  <a:pt x="9188819" y="2409328"/>
                </a:cubicBezTo>
                <a:cubicBezTo>
                  <a:pt x="9186205" y="2448630"/>
                  <a:pt x="9163747" y="2509150"/>
                  <a:pt x="9127309" y="2562541"/>
                </a:cubicBezTo>
                <a:cubicBezTo>
                  <a:pt x="9177649" y="2584308"/>
                  <a:pt x="9259302" y="2617054"/>
                  <a:pt x="9313429" y="2652868"/>
                </a:cubicBezTo>
                <a:cubicBezTo>
                  <a:pt x="9331068" y="2634484"/>
                  <a:pt x="9353745" y="2615470"/>
                  <a:pt x="9376922" y="2602864"/>
                </a:cubicBezTo>
                <a:cubicBezTo>
                  <a:pt x="9396829" y="2591194"/>
                  <a:pt x="9425524" y="2575790"/>
                  <a:pt x="9445191" y="2575437"/>
                </a:cubicBezTo>
                <a:cubicBezTo>
                  <a:pt x="9459774" y="2574741"/>
                  <a:pt x="9478226" y="2585750"/>
                  <a:pt x="9494633" y="2590619"/>
                </a:cubicBezTo>
                <a:cubicBezTo>
                  <a:pt x="9510465" y="2595711"/>
                  <a:pt x="9526511" y="2597089"/>
                  <a:pt x="9539261" y="2607006"/>
                </a:cubicBezTo>
                <a:cubicBezTo>
                  <a:pt x="9497303" y="2663193"/>
                  <a:pt x="9441916" y="2658235"/>
                  <a:pt x="9391444" y="2678771"/>
                </a:cubicBezTo>
                <a:cubicBezTo>
                  <a:pt x="9377694" y="2676504"/>
                  <a:pt x="9362658" y="2671764"/>
                  <a:pt x="9349399" y="2671617"/>
                </a:cubicBezTo>
                <a:cubicBezTo>
                  <a:pt x="9407745" y="2718340"/>
                  <a:pt x="9473825" y="2763719"/>
                  <a:pt x="9522940" y="2813026"/>
                </a:cubicBezTo>
                <a:cubicBezTo>
                  <a:pt x="9532886" y="2792671"/>
                  <a:pt x="9502195" y="2761975"/>
                  <a:pt x="9496132" y="2736926"/>
                </a:cubicBezTo>
                <a:cubicBezTo>
                  <a:pt x="9490513" y="2713025"/>
                  <a:pt x="9499394" y="2690771"/>
                  <a:pt x="9506544" y="2664897"/>
                </a:cubicBezTo>
                <a:cubicBezTo>
                  <a:pt x="9577314" y="2628579"/>
                  <a:pt x="9598695" y="2729887"/>
                  <a:pt x="9598655" y="2774134"/>
                </a:cubicBezTo>
                <a:cubicBezTo>
                  <a:pt x="9602241" y="2734786"/>
                  <a:pt x="9661885" y="2640720"/>
                  <a:pt x="9702717" y="2659237"/>
                </a:cubicBezTo>
                <a:cubicBezTo>
                  <a:pt x="9716077" y="2665617"/>
                  <a:pt x="9726973" y="2698037"/>
                  <a:pt x="9726962" y="2714215"/>
                </a:cubicBezTo>
                <a:cubicBezTo>
                  <a:pt x="9726460" y="2748738"/>
                  <a:pt x="9699994" y="2794636"/>
                  <a:pt x="9674196" y="2821790"/>
                </a:cubicBezTo>
                <a:cubicBezTo>
                  <a:pt x="9686186" y="2828040"/>
                  <a:pt x="9705835" y="2819111"/>
                  <a:pt x="9725936" y="2815618"/>
                </a:cubicBezTo>
                <a:cubicBezTo>
                  <a:pt x="9755667" y="2809716"/>
                  <a:pt x="9807927" y="2798061"/>
                  <a:pt x="9828489" y="2845223"/>
                </a:cubicBezTo>
                <a:cubicBezTo>
                  <a:pt x="9819110" y="2893911"/>
                  <a:pt x="9779355" y="2896247"/>
                  <a:pt x="9743181" y="2898960"/>
                </a:cubicBezTo>
                <a:lnTo>
                  <a:pt x="9731510" y="2900542"/>
                </a:lnTo>
                <a:lnTo>
                  <a:pt x="9709458" y="2903530"/>
                </a:lnTo>
                <a:lnTo>
                  <a:pt x="9731039" y="2914480"/>
                </a:lnTo>
                <a:lnTo>
                  <a:pt x="9746665" y="2922409"/>
                </a:lnTo>
                <a:cubicBezTo>
                  <a:pt x="9782024" y="2943654"/>
                  <a:pt x="9807936" y="2971434"/>
                  <a:pt x="9789302" y="3000683"/>
                </a:cubicBezTo>
                <a:close/>
                <a:moveTo>
                  <a:pt x="10134108" y="2254148"/>
                </a:moveTo>
                <a:cubicBezTo>
                  <a:pt x="10132290" y="2248570"/>
                  <a:pt x="10123667" y="2247624"/>
                  <a:pt x="10118142" y="2250435"/>
                </a:cubicBezTo>
                <a:cubicBezTo>
                  <a:pt x="10119961" y="2256012"/>
                  <a:pt x="10130533" y="2261161"/>
                  <a:pt x="10134108" y="2254148"/>
                </a:cubicBezTo>
                <a:close/>
                <a:moveTo>
                  <a:pt x="10105658" y="2326075"/>
                </a:moveTo>
                <a:cubicBezTo>
                  <a:pt x="10110551" y="2309618"/>
                  <a:pt x="10105674" y="2296961"/>
                  <a:pt x="10091206" y="2287704"/>
                </a:cubicBezTo>
                <a:cubicBezTo>
                  <a:pt x="10089762" y="2302820"/>
                  <a:pt x="10091766" y="2316595"/>
                  <a:pt x="10105658" y="2326075"/>
                </a:cubicBezTo>
                <a:close/>
                <a:moveTo>
                  <a:pt x="10104961" y="2336269"/>
                </a:moveTo>
                <a:lnTo>
                  <a:pt x="10098989" y="2333631"/>
                </a:lnTo>
                <a:lnTo>
                  <a:pt x="10096342" y="2339622"/>
                </a:lnTo>
                <a:lnTo>
                  <a:pt x="10102313" y="2342260"/>
                </a:lnTo>
                <a:close/>
                <a:moveTo>
                  <a:pt x="5565062" y="12633737"/>
                </a:moveTo>
                <a:cubicBezTo>
                  <a:pt x="5562616" y="12627413"/>
                  <a:pt x="5545158" y="12617316"/>
                  <a:pt x="5540929" y="12626888"/>
                </a:cubicBezTo>
                <a:cubicBezTo>
                  <a:pt x="5546825" y="12631876"/>
                  <a:pt x="5548299" y="12638246"/>
                  <a:pt x="5552646" y="12643504"/>
                </a:cubicBezTo>
                <a:cubicBezTo>
                  <a:pt x="5555465" y="12637124"/>
                  <a:pt x="5563578" y="12643567"/>
                  <a:pt x="5565062" y="12633737"/>
                </a:cubicBezTo>
                <a:close/>
                <a:moveTo>
                  <a:pt x="5232385" y="13411457"/>
                </a:moveTo>
                <a:cubicBezTo>
                  <a:pt x="5223806" y="13395972"/>
                  <a:pt x="5223000" y="13377718"/>
                  <a:pt x="5213115" y="13362259"/>
                </a:cubicBezTo>
                <a:cubicBezTo>
                  <a:pt x="5198115" y="13373438"/>
                  <a:pt x="5184491" y="13388069"/>
                  <a:pt x="5170867" y="13402701"/>
                </a:cubicBezTo>
                <a:cubicBezTo>
                  <a:pt x="5193220" y="13410946"/>
                  <a:pt x="5217456" y="13426115"/>
                  <a:pt x="5232385" y="13411457"/>
                </a:cubicBezTo>
                <a:close/>
                <a:moveTo>
                  <a:pt x="10119830" y="2350000"/>
                </a:moveTo>
                <a:cubicBezTo>
                  <a:pt x="10110723" y="2351227"/>
                  <a:pt x="10098558" y="2345375"/>
                  <a:pt x="10091224" y="2351205"/>
                </a:cubicBezTo>
                <a:cubicBezTo>
                  <a:pt x="10094236" y="2357309"/>
                  <a:pt x="10097648" y="2363591"/>
                  <a:pt x="10109278" y="2366343"/>
                </a:cubicBezTo>
                <a:cubicBezTo>
                  <a:pt x="10114051" y="2364155"/>
                  <a:pt x="10117051" y="2357365"/>
                  <a:pt x="10119830" y="2350000"/>
                </a:cubicBezTo>
                <a:close/>
                <a:moveTo>
                  <a:pt x="5313338" y="13241475"/>
                </a:moveTo>
                <a:cubicBezTo>
                  <a:pt x="5292040" y="13221028"/>
                  <a:pt x="5288743" y="13187165"/>
                  <a:pt x="5260579" y="13171207"/>
                </a:cubicBezTo>
                <a:cubicBezTo>
                  <a:pt x="5218771" y="13147695"/>
                  <a:pt x="5156468" y="13164618"/>
                  <a:pt x="5123494" y="13190516"/>
                </a:cubicBezTo>
                <a:cubicBezTo>
                  <a:pt x="5132979" y="13207723"/>
                  <a:pt x="5145490" y="13223998"/>
                  <a:pt x="5160593" y="13239352"/>
                </a:cubicBezTo>
                <a:cubicBezTo>
                  <a:pt x="5182022" y="13234134"/>
                  <a:pt x="5202629" y="13225886"/>
                  <a:pt x="5225548" y="13224442"/>
                </a:cubicBezTo>
                <a:lnTo>
                  <a:pt x="5239972" y="13226089"/>
                </a:lnTo>
                <a:lnTo>
                  <a:pt x="5262053" y="13228609"/>
                </a:lnTo>
                <a:cubicBezTo>
                  <a:pt x="5275062" y="13232518"/>
                  <a:pt x="5289040" y="13239358"/>
                  <a:pt x="5304381" y="13250356"/>
                </a:cubicBezTo>
                <a:cubicBezTo>
                  <a:pt x="5306903" y="13245956"/>
                  <a:pt x="5311296" y="13248041"/>
                  <a:pt x="5313338" y="13241475"/>
                </a:cubicBezTo>
                <a:close/>
                <a:moveTo>
                  <a:pt x="10142882" y="2321517"/>
                </a:moveTo>
                <a:cubicBezTo>
                  <a:pt x="10125669" y="2307706"/>
                  <a:pt x="10127241" y="2286918"/>
                  <a:pt x="10116349" y="2270648"/>
                </a:cubicBezTo>
                <a:cubicBezTo>
                  <a:pt x="10105567" y="2277818"/>
                  <a:pt x="10115500" y="2307031"/>
                  <a:pt x="10126918" y="2317805"/>
                </a:cubicBezTo>
                <a:cubicBezTo>
                  <a:pt x="10128953" y="2319659"/>
                  <a:pt x="10141521" y="2329986"/>
                  <a:pt x="10142882" y="2321517"/>
                </a:cubicBezTo>
                <a:close/>
                <a:moveTo>
                  <a:pt x="10189796" y="2246253"/>
                </a:moveTo>
                <a:cubicBezTo>
                  <a:pt x="10195521" y="2231932"/>
                  <a:pt x="10163780" y="2200185"/>
                  <a:pt x="10145394" y="2219988"/>
                </a:cubicBezTo>
                <a:cubicBezTo>
                  <a:pt x="10168341" y="2218670"/>
                  <a:pt x="10194095" y="2240074"/>
                  <a:pt x="10169700" y="2252210"/>
                </a:cubicBezTo>
                <a:cubicBezTo>
                  <a:pt x="10181817" y="2253864"/>
                  <a:pt x="10187887" y="2251026"/>
                  <a:pt x="10189796" y="2246253"/>
                </a:cubicBezTo>
                <a:close/>
                <a:moveTo>
                  <a:pt x="5603167" y="12634845"/>
                </a:moveTo>
                <a:cubicBezTo>
                  <a:pt x="5611653" y="12608089"/>
                  <a:pt x="5568721" y="12583401"/>
                  <a:pt x="5554532" y="12613356"/>
                </a:cubicBezTo>
                <a:cubicBezTo>
                  <a:pt x="5575874" y="12618972"/>
                  <a:pt x="5586970" y="12634837"/>
                  <a:pt x="5603167" y="12634845"/>
                </a:cubicBezTo>
                <a:close/>
                <a:moveTo>
                  <a:pt x="10160400" y="2329257"/>
                </a:moveTo>
                <a:cubicBezTo>
                  <a:pt x="10166758" y="2319177"/>
                  <a:pt x="10164718" y="2313024"/>
                  <a:pt x="10159583" y="2307414"/>
                </a:cubicBezTo>
                <a:cubicBezTo>
                  <a:pt x="10155524" y="2316600"/>
                  <a:pt x="10149343" y="2326281"/>
                  <a:pt x="10160400" y="2329257"/>
                </a:cubicBezTo>
                <a:close/>
                <a:moveTo>
                  <a:pt x="5595272" y="12669964"/>
                </a:moveTo>
                <a:cubicBezTo>
                  <a:pt x="5599363" y="12657473"/>
                  <a:pt x="5579812" y="12640254"/>
                  <a:pt x="5573220" y="12641155"/>
                </a:cubicBezTo>
                <a:cubicBezTo>
                  <a:pt x="5585670" y="12648563"/>
                  <a:pt x="5578399" y="12663939"/>
                  <a:pt x="5595272" y="12669964"/>
                </a:cubicBezTo>
                <a:close/>
                <a:moveTo>
                  <a:pt x="9960942" y="2837194"/>
                </a:moveTo>
                <a:cubicBezTo>
                  <a:pt x="9958672" y="2826193"/>
                  <a:pt x="9958696" y="2814301"/>
                  <a:pt x="9946281" y="2811196"/>
                </a:cubicBezTo>
                <a:cubicBezTo>
                  <a:pt x="9932387" y="2822196"/>
                  <a:pt x="9948304" y="2833514"/>
                  <a:pt x="9960942" y="2837194"/>
                </a:cubicBezTo>
                <a:close/>
                <a:moveTo>
                  <a:pt x="5627192" y="12676441"/>
                </a:moveTo>
                <a:lnTo>
                  <a:pt x="5620814" y="12673623"/>
                </a:lnTo>
                <a:cubicBezTo>
                  <a:pt x="5619404" y="12676814"/>
                  <a:pt x="5616261" y="12676378"/>
                  <a:pt x="5614806" y="12678595"/>
                </a:cubicBezTo>
                <a:cubicBezTo>
                  <a:pt x="5619766" y="12680310"/>
                  <a:pt x="5625792" y="12683926"/>
                  <a:pt x="5627192" y="12676441"/>
                </a:cubicBezTo>
                <a:close/>
                <a:moveTo>
                  <a:pt x="9976265" y="2835871"/>
                </a:moveTo>
                <a:cubicBezTo>
                  <a:pt x="9979510" y="2822069"/>
                  <a:pt x="9972741" y="2814794"/>
                  <a:pt x="9962001" y="2810048"/>
                </a:cubicBezTo>
                <a:cubicBezTo>
                  <a:pt x="9963874" y="2820874"/>
                  <a:pt x="9964026" y="2832367"/>
                  <a:pt x="9976265" y="2835871"/>
                </a:cubicBezTo>
                <a:close/>
                <a:moveTo>
                  <a:pt x="9987758" y="2815239"/>
                </a:moveTo>
                <a:cubicBezTo>
                  <a:pt x="9997199" y="2808937"/>
                  <a:pt x="9991348" y="2796353"/>
                  <a:pt x="9980746" y="2794525"/>
                </a:cubicBezTo>
                <a:cubicBezTo>
                  <a:pt x="9980010" y="2803722"/>
                  <a:pt x="9980950" y="2811279"/>
                  <a:pt x="9987758" y="2815239"/>
                </a:cubicBezTo>
                <a:close/>
                <a:moveTo>
                  <a:pt x="9966729" y="2864984"/>
                </a:moveTo>
                <a:cubicBezTo>
                  <a:pt x="9961122" y="2865839"/>
                  <a:pt x="9960696" y="2848511"/>
                  <a:pt x="9956517" y="2859044"/>
                </a:cubicBezTo>
                <a:cubicBezTo>
                  <a:pt x="9960227" y="2859255"/>
                  <a:pt x="9960654" y="2876583"/>
                  <a:pt x="9966729" y="2864984"/>
                </a:cubicBezTo>
                <a:close/>
                <a:moveTo>
                  <a:pt x="5344839" y="13336099"/>
                </a:moveTo>
                <a:cubicBezTo>
                  <a:pt x="5337440" y="13314500"/>
                  <a:pt x="5336085" y="13290603"/>
                  <a:pt x="5320469" y="13271344"/>
                </a:cubicBezTo>
                <a:cubicBezTo>
                  <a:pt x="5301749" y="13259980"/>
                  <a:pt x="5273542" y="13247394"/>
                  <a:pt x="5245652" y="13242358"/>
                </a:cubicBezTo>
                <a:lnTo>
                  <a:pt x="5233949" y="13242130"/>
                </a:lnTo>
                <a:lnTo>
                  <a:pt x="5205278" y="13241567"/>
                </a:lnTo>
                <a:cubicBezTo>
                  <a:pt x="5192716" y="13243922"/>
                  <a:pt x="5181459" y="13249260"/>
                  <a:pt x="5172732" y="13258681"/>
                </a:cubicBezTo>
                <a:cubicBezTo>
                  <a:pt x="5183442" y="13271948"/>
                  <a:pt x="5198901" y="13283380"/>
                  <a:pt x="5211333" y="13295743"/>
                </a:cubicBezTo>
                <a:lnTo>
                  <a:pt x="5213825" y="13295722"/>
                </a:lnTo>
                <a:lnTo>
                  <a:pt x="5242827" y="13295470"/>
                </a:lnTo>
                <a:cubicBezTo>
                  <a:pt x="5276423" y="13300947"/>
                  <a:pt x="5314849" y="13321374"/>
                  <a:pt x="5344839" y="13336099"/>
                </a:cubicBezTo>
                <a:close/>
                <a:moveTo>
                  <a:pt x="10013236" y="2785552"/>
                </a:moveTo>
                <a:cubicBezTo>
                  <a:pt x="10005450" y="2777351"/>
                  <a:pt x="10003179" y="2766350"/>
                  <a:pt x="9990894" y="2761874"/>
                </a:cubicBezTo>
                <a:cubicBezTo>
                  <a:pt x="9986508" y="2780408"/>
                  <a:pt x="10001522" y="2805609"/>
                  <a:pt x="10013236" y="2785552"/>
                </a:cubicBezTo>
                <a:close/>
                <a:moveTo>
                  <a:pt x="10032100" y="2745600"/>
                </a:moveTo>
                <a:cubicBezTo>
                  <a:pt x="10033592" y="2744526"/>
                  <a:pt x="10034342" y="2742626"/>
                  <a:pt x="10033477" y="2739744"/>
                </a:cubicBezTo>
                <a:cubicBezTo>
                  <a:pt x="10030118" y="2738736"/>
                  <a:pt x="10026186" y="2737951"/>
                  <a:pt x="10022254" y="2737166"/>
                </a:cubicBezTo>
                <a:cubicBezTo>
                  <a:pt x="10016470" y="2744608"/>
                  <a:pt x="10027623" y="2748822"/>
                  <a:pt x="10032100" y="2745600"/>
                </a:cubicBezTo>
                <a:close/>
                <a:moveTo>
                  <a:pt x="10026250" y="2776543"/>
                </a:moveTo>
                <a:cubicBezTo>
                  <a:pt x="10035515" y="2770639"/>
                  <a:pt x="10029840" y="2757657"/>
                  <a:pt x="10018840" y="2755653"/>
                </a:cubicBezTo>
                <a:cubicBezTo>
                  <a:pt x="10014708" y="2767158"/>
                  <a:pt x="10020590" y="2772138"/>
                  <a:pt x="10026250" y="2776543"/>
                </a:cubicBezTo>
                <a:close/>
                <a:moveTo>
                  <a:pt x="9960753" y="2936615"/>
                </a:moveTo>
                <a:cubicBezTo>
                  <a:pt x="9963745" y="2929844"/>
                  <a:pt x="9954314" y="2915679"/>
                  <a:pt x="9951766" y="2923598"/>
                </a:cubicBezTo>
                <a:cubicBezTo>
                  <a:pt x="9960158" y="2923974"/>
                  <a:pt x="9953463" y="2934822"/>
                  <a:pt x="9960753" y="2936615"/>
                </a:cubicBezTo>
                <a:close/>
                <a:moveTo>
                  <a:pt x="9954751" y="2966338"/>
                </a:moveTo>
                <a:cubicBezTo>
                  <a:pt x="9956131" y="2946000"/>
                  <a:pt x="9940597" y="2926281"/>
                  <a:pt x="9939635" y="2905860"/>
                </a:cubicBezTo>
                <a:cubicBezTo>
                  <a:pt x="9939178" y="2896136"/>
                  <a:pt x="9943986" y="2865886"/>
                  <a:pt x="9950572" y="2869272"/>
                </a:cubicBezTo>
                <a:cubicBezTo>
                  <a:pt x="9948256" y="2857298"/>
                  <a:pt x="9945717" y="2844750"/>
                  <a:pt x="9937931" y="2836549"/>
                </a:cubicBezTo>
                <a:cubicBezTo>
                  <a:pt x="9927008" y="2881713"/>
                  <a:pt x="9929635" y="2920961"/>
                  <a:pt x="9939087" y="2947991"/>
                </a:cubicBezTo>
                <a:cubicBezTo>
                  <a:pt x="9941748" y="2954880"/>
                  <a:pt x="9948239" y="2981077"/>
                  <a:pt x="9954751" y="2966338"/>
                </a:cubicBezTo>
                <a:close/>
                <a:moveTo>
                  <a:pt x="5662671" y="12692117"/>
                </a:moveTo>
                <a:cubicBezTo>
                  <a:pt x="5652474" y="12682845"/>
                  <a:pt x="5655498" y="12668453"/>
                  <a:pt x="5632831" y="12663680"/>
                </a:cubicBezTo>
                <a:cubicBezTo>
                  <a:pt x="5631578" y="12678379"/>
                  <a:pt x="5638946" y="12689738"/>
                  <a:pt x="5651887" y="12699269"/>
                </a:cubicBezTo>
                <a:cubicBezTo>
                  <a:pt x="5654577" y="12694261"/>
                  <a:pt x="5661492" y="12700176"/>
                  <a:pt x="5662671" y="12692117"/>
                </a:cubicBezTo>
                <a:close/>
                <a:moveTo>
                  <a:pt x="10052676" y="2758701"/>
                </a:moveTo>
                <a:cubicBezTo>
                  <a:pt x="10056012" y="2746845"/>
                  <a:pt x="10051982" y="2739827"/>
                  <a:pt x="10041731" y="2737202"/>
                </a:cubicBezTo>
                <a:cubicBezTo>
                  <a:pt x="10041791" y="2746750"/>
                  <a:pt x="10041101" y="2756920"/>
                  <a:pt x="10052676" y="2758701"/>
                </a:cubicBezTo>
                <a:close/>
                <a:moveTo>
                  <a:pt x="5812856" y="12361410"/>
                </a:moveTo>
                <a:cubicBezTo>
                  <a:pt x="5814103" y="12358991"/>
                  <a:pt x="5813860" y="12356032"/>
                  <a:pt x="5810996" y="12353341"/>
                </a:cubicBezTo>
                <a:cubicBezTo>
                  <a:pt x="5808489" y="12357936"/>
                  <a:pt x="5802884" y="12363064"/>
                  <a:pt x="5805773" y="12366241"/>
                </a:cubicBezTo>
                <a:cubicBezTo>
                  <a:pt x="5808870" y="12365709"/>
                  <a:pt x="5811608" y="12363829"/>
                  <a:pt x="5812856" y="12361410"/>
                </a:cubicBezTo>
                <a:close/>
                <a:moveTo>
                  <a:pt x="5830971" y="12330800"/>
                </a:moveTo>
                <a:cubicBezTo>
                  <a:pt x="5837421" y="12326996"/>
                  <a:pt x="5832284" y="12313795"/>
                  <a:pt x="5826505" y="12319320"/>
                </a:cubicBezTo>
                <a:cubicBezTo>
                  <a:pt x="5830191" y="12322850"/>
                  <a:pt x="5828258" y="12327224"/>
                  <a:pt x="5830971" y="12330800"/>
                </a:cubicBezTo>
                <a:close/>
                <a:moveTo>
                  <a:pt x="5356923" y="13417197"/>
                </a:moveTo>
                <a:cubicBezTo>
                  <a:pt x="5299117" y="13398359"/>
                  <a:pt x="5271673" y="13353677"/>
                  <a:pt x="5228756" y="13339758"/>
                </a:cubicBezTo>
                <a:cubicBezTo>
                  <a:pt x="5235453" y="13369636"/>
                  <a:pt x="5231348" y="13403214"/>
                  <a:pt x="5260081" y="13425685"/>
                </a:cubicBezTo>
                <a:cubicBezTo>
                  <a:pt x="5292661" y="13423285"/>
                  <a:pt x="5329401" y="13432979"/>
                  <a:pt x="5356923" y="13417197"/>
                </a:cubicBezTo>
                <a:close/>
                <a:moveTo>
                  <a:pt x="5849818" y="12302918"/>
                </a:moveTo>
                <a:cubicBezTo>
                  <a:pt x="5851434" y="12294809"/>
                  <a:pt x="5844015" y="12288324"/>
                  <a:pt x="5841599" y="12280840"/>
                </a:cubicBezTo>
                <a:cubicBezTo>
                  <a:pt x="5838803" y="12291486"/>
                  <a:pt x="5835256" y="12302752"/>
                  <a:pt x="5844672" y="12311665"/>
                </a:cubicBezTo>
                <a:cubicBezTo>
                  <a:pt x="5847738" y="12308504"/>
                  <a:pt x="5849280" y="12305621"/>
                  <a:pt x="5849818" y="12302918"/>
                </a:cubicBezTo>
                <a:close/>
                <a:moveTo>
                  <a:pt x="9890107" y="3161066"/>
                </a:moveTo>
                <a:cubicBezTo>
                  <a:pt x="9890191" y="3158723"/>
                  <a:pt x="9890849" y="3156157"/>
                  <a:pt x="9890934" y="3153814"/>
                </a:cubicBezTo>
                <a:cubicBezTo>
                  <a:pt x="9888769" y="3153333"/>
                  <a:pt x="9886206" y="3152677"/>
                  <a:pt x="9884042" y="3152197"/>
                </a:cubicBezTo>
                <a:cubicBezTo>
                  <a:pt x="9883383" y="3154762"/>
                  <a:pt x="9882901" y="3156930"/>
                  <a:pt x="9882641" y="3159671"/>
                </a:cubicBezTo>
                <a:cubicBezTo>
                  <a:pt x="9884806" y="3160152"/>
                  <a:pt x="9887368" y="3160808"/>
                  <a:pt x="9890107" y="3161066"/>
                </a:cubicBezTo>
                <a:close/>
                <a:moveTo>
                  <a:pt x="10074166" y="2747724"/>
                </a:moveTo>
                <a:cubicBezTo>
                  <a:pt x="10077020" y="2738035"/>
                  <a:pt x="10075729" y="2731275"/>
                  <a:pt x="10066143" y="2730372"/>
                </a:cubicBezTo>
                <a:cubicBezTo>
                  <a:pt x="10063289" y="2740061"/>
                  <a:pt x="10064183" y="2746646"/>
                  <a:pt x="10074166" y="2747724"/>
                </a:cubicBezTo>
                <a:close/>
                <a:moveTo>
                  <a:pt x="5690468" y="12673418"/>
                </a:moveTo>
                <a:cubicBezTo>
                  <a:pt x="5695170" y="12657384"/>
                  <a:pt x="5686077" y="12646693"/>
                  <a:pt x="5666636" y="12640010"/>
                </a:cubicBezTo>
                <a:cubicBezTo>
                  <a:pt x="5661777" y="12644536"/>
                  <a:pt x="5643642" y="12648915"/>
                  <a:pt x="5649992" y="12659348"/>
                </a:cubicBezTo>
                <a:cubicBezTo>
                  <a:pt x="5659940" y="12655163"/>
                  <a:pt x="5677628" y="12670128"/>
                  <a:pt x="5690468" y="12673418"/>
                </a:cubicBezTo>
                <a:close/>
                <a:moveTo>
                  <a:pt x="9196043" y="4740515"/>
                </a:moveTo>
                <a:cubicBezTo>
                  <a:pt x="9201112" y="4732279"/>
                  <a:pt x="9201582" y="4725822"/>
                  <a:pt x="9195154" y="4722029"/>
                </a:cubicBezTo>
                <a:cubicBezTo>
                  <a:pt x="9192385" y="4729376"/>
                  <a:pt x="9192313" y="4736010"/>
                  <a:pt x="9196043" y="4740515"/>
                </a:cubicBezTo>
                <a:close/>
                <a:moveTo>
                  <a:pt x="5896391" y="12209048"/>
                </a:moveTo>
                <a:cubicBezTo>
                  <a:pt x="5898190" y="12205921"/>
                  <a:pt x="5898255" y="12202267"/>
                  <a:pt x="5894616" y="12199709"/>
                </a:cubicBezTo>
                <a:cubicBezTo>
                  <a:pt x="5889235" y="12205411"/>
                  <a:pt x="5880742" y="12207361"/>
                  <a:pt x="5887764" y="12215216"/>
                </a:cubicBezTo>
                <a:cubicBezTo>
                  <a:pt x="5891060" y="12214772"/>
                  <a:pt x="5894593" y="12212174"/>
                  <a:pt x="5896391" y="12209048"/>
                </a:cubicBezTo>
                <a:close/>
                <a:moveTo>
                  <a:pt x="5374400" y="13399443"/>
                </a:moveTo>
                <a:cubicBezTo>
                  <a:pt x="5351490" y="13363803"/>
                  <a:pt x="5287539" y="13299417"/>
                  <a:pt x="5235682" y="13316563"/>
                </a:cubicBezTo>
                <a:cubicBezTo>
                  <a:pt x="5277106" y="13342693"/>
                  <a:pt x="5320416" y="13397492"/>
                  <a:pt x="5374400" y="13399443"/>
                </a:cubicBezTo>
                <a:close/>
                <a:moveTo>
                  <a:pt x="5682574" y="12708538"/>
                </a:moveTo>
                <a:cubicBezTo>
                  <a:pt x="5686488" y="12696445"/>
                  <a:pt x="5679480" y="12688582"/>
                  <a:pt x="5666899" y="12682547"/>
                </a:cubicBezTo>
                <a:cubicBezTo>
                  <a:pt x="5662810" y="12695039"/>
                  <a:pt x="5665793" y="12704460"/>
                  <a:pt x="5682574" y="12708538"/>
                </a:cubicBezTo>
                <a:close/>
                <a:moveTo>
                  <a:pt x="9855062" y="3281270"/>
                </a:moveTo>
                <a:cubicBezTo>
                  <a:pt x="9856540" y="3267164"/>
                  <a:pt x="9864460" y="3249239"/>
                  <a:pt x="9859145" y="3239749"/>
                </a:cubicBezTo>
                <a:cubicBezTo>
                  <a:pt x="9849873" y="3241365"/>
                  <a:pt x="9847536" y="3270327"/>
                  <a:pt x="9855062" y="3281270"/>
                </a:cubicBezTo>
                <a:close/>
                <a:moveTo>
                  <a:pt x="5923880" y="12187450"/>
                </a:moveTo>
                <a:cubicBezTo>
                  <a:pt x="5920131" y="12178664"/>
                  <a:pt x="5909416" y="12191040"/>
                  <a:pt x="5915402" y="12193685"/>
                </a:cubicBezTo>
                <a:cubicBezTo>
                  <a:pt x="5918356" y="12190236"/>
                  <a:pt x="5921596" y="12192619"/>
                  <a:pt x="5923880" y="12187450"/>
                </a:cubicBezTo>
                <a:close/>
                <a:moveTo>
                  <a:pt x="9203207" y="4771772"/>
                </a:moveTo>
                <a:cubicBezTo>
                  <a:pt x="9203026" y="4765978"/>
                  <a:pt x="9199724" y="4760234"/>
                  <a:pt x="9193167" y="4757813"/>
                </a:cubicBezTo>
                <a:cubicBezTo>
                  <a:pt x="9187664" y="4769189"/>
                  <a:pt x="9188132" y="4778919"/>
                  <a:pt x="9194524" y="4786029"/>
                </a:cubicBezTo>
                <a:cubicBezTo>
                  <a:pt x="9200449" y="4783409"/>
                  <a:pt x="9203388" y="4777566"/>
                  <a:pt x="9203207" y="4771772"/>
                </a:cubicBezTo>
                <a:close/>
                <a:moveTo>
                  <a:pt x="9926132" y="3152703"/>
                </a:moveTo>
                <a:cubicBezTo>
                  <a:pt x="9928811" y="3143412"/>
                  <a:pt x="9927519" y="3136652"/>
                  <a:pt x="9917933" y="3135749"/>
                </a:cubicBezTo>
                <a:cubicBezTo>
                  <a:pt x="9915255" y="3145040"/>
                  <a:pt x="9921267" y="3148649"/>
                  <a:pt x="9926132" y="3152703"/>
                </a:cubicBezTo>
                <a:close/>
                <a:moveTo>
                  <a:pt x="9855302" y="3319464"/>
                </a:moveTo>
                <a:cubicBezTo>
                  <a:pt x="9855999" y="3313583"/>
                  <a:pt x="9858020" y="3306858"/>
                  <a:pt x="9849849" y="3307057"/>
                </a:cubicBezTo>
                <a:cubicBezTo>
                  <a:pt x="9848579" y="3313160"/>
                  <a:pt x="9850705" y="3316957"/>
                  <a:pt x="9855302" y="3319464"/>
                </a:cubicBezTo>
                <a:close/>
                <a:moveTo>
                  <a:pt x="9306779" y="4583754"/>
                </a:moveTo>
                <a:cubicBezTo>
                  <a:pt x="9290040" y="4580642"/>
                  <a:pt x="9274954" y="4583499"/>
                  <a:pt x="9261873" y="4591527"/>
                </a:cubicBezTo>
                <a:cubicBezTo>
                  <a:pt x="9277674" y="4591367"/>
                  <a:pt x="9296771" y="4598853"/>
                  <a:pt x="9306779" y="4583754"/>
                </a:cubicBezTo>
                <a:close/>
                <a:moveTo>
                  <a:pt x="5412910" y="13410408"/>
                </a:moveTo>
                <a:cubicBezTo>
                  <a:pt x="5412075" y="13412164"/>
                  <a:pt x="5410823" y="13414800"/>
                  <a:pt x="5409572" y="13417435"/>
                </a:cubicBezTo>
                <a:cubicBezTo>
                  <a:pt x="5392900" y="13432127"/>
                  <a:pt x="5365306" y="13444431"/>
                  <a:pt x="5341033" y="13448838"/>
                </a:cubicBezTo>
                <a:cubicBezTo>
                  <a:pt x="5292913" y="13457209"/>
                  <a:pt x="5218002" y="13453072"/>
                  <a:pt x="5162005" y="13437679"/>
                </a:cubicBezTo>
                <a:cubicBezTo>
                  <a:pt x="5119141" y="13426368"/>
                  <a:pt x="5085473" y="13396601"/>
                  <a:pt x="5044564" y="13374376"/>
                </a:cubicBezTo>
                <a:cubicBezTo>
                  <a:pt x="5005807" y="13308173"/>
                  <a:pt x="4962738" y="13243798"/>
                  <a:pt x="5018627" y="13146533"/>
                </a:cubicBezTo>
                <a:cubicBezTo>
                  <a:pt x="4935867" y="13098623"/>
                  <a:pt x="4908000" y="13033069"/>
                  <a:pt x="4811412" y="12989789"/>
                </a:cubicBezTo>
                <a:cubicBezTo>
                  <a:pt x="4823052" y="12963018"/>
                  <a:pt x="4838859" y="12948778"/>
                  <a:pt x="4858854" y="12947937"/>
                </a:cubicBezTo>
                <a:cubicBezTo>
                  <a:pt x="4915798" y="12988542"/>
                  <a:pt x="4965035" y="13056707"/>
                  <a:pt x="5020452" y="13107782"/>
                </a:cubicBezTo>
                <a:cubicBezTo>
                  <a:pt x="5050805" y="13102817"/>
                  <a:pt x="5066045" y="13082064"/>
                  <a:pt x="5092501" y="13078047"/>
                </a:cubicBezTo>
                <a:cubicBezTo>
                  <a:pt x="5138473" y="13071025"/>
                  <a:pt x="5202777" y="13088426"/>
                  <a:pt x="5236198" y="13106018"/>
                </a:cubicBezTo>
                <a:cubicBezTo>
                  <a:pt x="5284139" y="13131581"/>
                  <a:pt x="5325549" y="13178589"/>
                  <a:pt x="5343035" y="13225648"/>
                </a:cubicBezTo>
                <a:cubicBezTo>
                  <a:pt x="5363758" y="13282212"/>
                  <a:pt x="5355087" y="13348071"/>
                  <a:pt x="5386870" y="13392230"/>
                </a:cubicBezTo>
                <a:cubicBezTo>
                  <a:pt x="5396561" y="13398123"/>
                  <a:pt x="5410999" y="13402181"/>
                  <a:pt x="5412910" y="13410408"/>
                </a:cubicBezTo>
                <a:close/>
                <a:moveTo>
                  <a:pt x="10133204" y="2740007"/>
                </a:moveTo>
                <a:cubicBezTo>
                  <a:pt x="10137031" y="2730271"/>
                  <a:pt x="10124286" y="2716070"/>
                  <a:pt x="10116925" y="2725196"/>
                </a:cubicBezTo>
                <a:cubicBezTo>
                  <a:pt x="10122586" y="2729602"/>
                  <a:pt x="10119027" y="2740884"/>
                  <a:pt x="10133204" y="2740007"/>
                </a:cubicBezTo>
                <a:close/>
                <a:moveTo>
                  <a:pt x="5731212" y="12730028"/>
                </a:moveTo>
                <a:cubicBezTo>
                  <a:pt x="5733800" y="12718779"/>
                  <a:pt x="5730593" y="12708783"/>
                  <a:pt x="5715534" y="12704036"/>
                </a:cubicBezTo>
                <a:cubicBezTo>
                  <a:pt x="5713169" y="12715859"/>
                  <a:pt x="5716156" y="12725283"/>
                  <a:pt x="5731212" y="12730028"/>
                </a:cubicBezTo>
                <a:close/>
                <a:moveTo>
                  <a:pt x="10027386" y="3007477"/>
                </a:moveTo>
                <a:cubicBezTo>
                  <a:pt x="10040808" y="2978176"/>
                  <a:pt x="10045186" y="2955354"/>
                  <a:pt x="10047738" y="2922678"/>
                </a:cubicBezTo>
                <a:cubicBezTo>
                  <a:pt x="10023242" y="2907094"/>
                  <a:pt x="9990184" y="2866778"/>
                  <a:pt x="10013811" y="2839129"/>
                </a:cubicBezTo>
                <a:cubicBezTo>
                  <a:pt x="10046981" y="2840455"/>
                  <a:pt x="10028913" y="2891032"/>
                  <a:pt x="10054963" y="2885878"/>
                </a:cubicBezTo>
                <a:cubicBezTo>
                  <a:pt x="10060759" y="2839401"/>
                  <a:pt x="10075719" y="2805542"/>
                  <a:pt x="10083153" y="2760741"/>
                </a:cubicBezTo>
                <a:cubicBezTo>
                  <a:pt x="9975913" y="2782868"/>
                  <a:pt x="9933212" y="2947299"/>
                  <a:pt x="10027386" y="3007477"/>
                </a:cubicBezTo>
                <a:close/>
                <a:moveTo>
                  <a:pt x="5950816" y="12243076"/>
                </a:moveTo>
                <a:cubicBezTo>
                  <a:pt x="5956614" y="12229953"/>
                  <a:pt x="5943830" y="12220027"/>
                  <a:pt x="5937236" y="12209035"/>
                </a:cubicBezTo>
                <a:cubicBezTo>
                  <a:pt x="5935114" y="12221404"/>
                  <a:pt x="5943252" y="12232129"/>
                  <a:pt x="5950816" y="12243076"/>
                </a:cubicBezTo>
                <a:close/>
                <a:moveTo>
                  <a:pt x="10071362" y="2919785"/>
                </a:moveTo>
                <a:cubicBezTo>
                  <a:pt x="10082200" y="2876964"/>
                  <a:pt x="10079848" y="2843550"/>
                  <a:pt x="10090286" y="2800552"/>
                </a:cubicBezTo>
                <a:cubicBezTo>
                  <a:pt x="10079155" y="2799919"/>
                  <a:pt x="10079895" y="2819766"/>
                  <a:pt x="10075991" y="2836133"/>
                </a:cubicBezTo>
                <a:cubicBezTo>
                  <a:pt x="10067527" y="2871433"/>
                  <a:pt x="10052268" y="2911349"/>
                  <a:pt x="10071362" y="2919785"/>
                </a:cubicBezTo>
                <a:close/>
                <a:moveTo>
                  <a:pt x="10021560" y="3036802"/>
                </a:moveTo>
                <a:cubicBezTo>
                  <a:pt x="10024394" y="3014249"/>
                  <a:pt x="10008743" y="3004477"/>
                  <a:pt x="9995561" y="2993416"/>
                </a:cubicBezTo>
                <a:cubicBezTo>
                  <a:pt x="9996477" y="3012864"/>
                  <a:pt x="10006086" y="3026632"/>
                  <a:pt x="10021560" y="3036802"/>
                </a:cubicBezTo>
                <a:close/>
                <a:moveTo>
                  <a:pt x="9375920" y="4499555"/>
                </a:moveTo>
                <a:cubicBezTo>
                  <a:pt x="9349736" y="4507031"/>
                  <a:pt x="9317888" y="4498196"/>
                  <a:pt x="9295667" y="4515042"/>
                </a:cubicBezTo>
                <a:cubicBezTo>
                  <a:pt x="9315045" y="4528365"/>
                  <a:pt x="9368352" y="4516685"/>
                  <a:pt x="9375920" y="4499555"/>
                </a:cubicBezTo>
                <a:close/>
                <a:moveTo>
                  <a:pt x="9385953" y="4476848"/>
                </a:moveTo>
                <a:cubicBezTo>
                  <a:pt x="9365190" y="4475292"/>
                  <a:pt x="9314946" y="4473566"/>
                  <a:pt x="9323191" y="4494826"/>
                </a:cubicBezTo>
                <a:cubicBezTo>
                  <a:pt x="9343310" y="4487051"/>
                  <a:pt x="9370735" y="4497264"/>
                  <a:pt x="9385953" y="4476848"/>
                </a:cubicBezTo>
                <a:close/>
                <a:moveTo>
                  <a:pt x="9988410" y="3120722"/>
                </a:moveTo>
                <a:cubicBezTo>
                  <a:pt x="9988174" y="3111825"/>
                  <a:pt x="9976765" y="3102945"/>
                  <a:pt x="9967252" y="3099456"/>
                </a:cubicBezTo>
                <a:cubicBezTo>
                  <a:pt x="9966746" y="3113515"/>
                  <a:pt x="9967563" y="3126731"/>
                  <a:pt x="9984438" y="3129426"/>
                </a:cubicBezTo>
                <a:cubicBezTo>
                  <a:pt x="9987327" y="3126656"/>
                  <a:pt x="9988489" y="3123688"/>
                  <a:pt x="9988410" y="3120722"/>
                </a:cubicBezTo>
                <a:close/>
                <a:moveTo>
                  <a:pt x="9361075" y="4543942"/>
                </a:moveTo>
                <a:cubicBezTo>
                  <a:pt x="9333438" y="4537444"/>
                  <a:pt x="9314361" y="4554726"/>
                  <a:pt x="9286279" y="4547080"/>
                </a:cubicBezTo>
                <a:cubicBezTo>
                  <a:pt x="9309132" y="4535275"/>
                  <a:pt x="9340898" y="4546454"/>
                  <a:pt x="9359963" y="4524881"/>
                </a:cubicBezTo>
                <a:cubicBezTo>
                  <a:pt x="9333886" y="4522406"/>
                  <a:pt x="9315032" y="4540262"/>
                  <a:pt x="9284990" y="4528417"/>
                </a:cubicBezTo>
                <a:cubicBezTo>
                  <a:pt x="9276272" y="4545991"/>
                  <a:pt x="9261854" y="4550572"/>
                  <a:pt x="9255411" y="4574864"/>
                </a:cubicBezTo>
                <a:lnTo>
                  <a:pt x="9266977" y="4579975"/>
                </a:lnTo>
                <a:cubicBezTo>
                  <a:pt x="9280976" y="4550450"/>
                  <a:pt x="9336226" y="4571053"/>
                  <a:pt x="9361075" y="4543942"/>
                </a:cubicBezTo>
                <a:close/>
                <a:moveTo>
                  <a:pt x="10099068" y="2875371"/>
                </a:moveTo>
                <a:cubicBezTo>
                  <a:pt x="10111955" y="2842977"/>
                  <a:pt x="10122145" y="2782254"/>
                  <a:pt x="10126647" y="2753773"/>
                </a:cubicBezTo>
                <a:cubicBezTo>
                  <a:pt x="10121743" y="2753035"/>
                  <a:pt x="10116616" y="2751721"/>
                  <a:pt x="10111712" y="2750983"/>
                </a:cubicBezTo>
                <a:cubicBezTo>
                  <a:pt x="10105336" y="2793395"/>
                  <a:pt x="10105154" y="2843305"/>
                  <a:pt x="10099068" y="2875371"/>
                </a:cubicBezTo>
                <a:close/>
                <a:moveTo>
                  <a:pt x="10061334" y="2971534"/>
                </a:moveTo>
                <a:cubicBezTo>
                  <a:pt x="10060570" y="2963579"/>
                  <a:pt x="10072246" y="2946837"/>
                  <a:pt x="10058070" y="2947716"/>
                </a:cubicBezTo>
                <a:cubicBezTo>
                  <a:pt x="10055261" y="2958377"/>
                  <a:pt x="10055275" y="2966953"/>
                  <a:pt x="10061334" y="2971534"/>
                </a:cubicBezTo>
                <a:close/>
                <a:moveTo>
                  <a:pt x="9411072" y="4451285"/>
                </a:moveTo>
                <a:cubicBezTo>
                  <a:pt x="9380198" y="4442404"/>
                  <a:pt x="9352044" y="4441392"/>
                  <a:pt x="9335160" y="4467737"/>
                </a:cubicBezTo>
                <a:cubicBezTo>
                  <a:pt x="9364744" y="4474143"/>
                  <a:pt x="9387996" y="4462515"/>
                  <a:pt x="9411072" y="4451285"/>
                </a:cubicBezTo>
                <a:close/>
                <a:moveTo>
                  <a:pt x="10078159" y="2944213"/>
                </a:moveTo>
                <a:cubicBezTo>
                  <a:pt x="10083788" y="2902423"/>
                  <a:pt x="10101152" y="2853439"/>
                  <a:pt x="10094737" y="2820611"/>
                </a:cubicBezTo>
                <a:cubicBezTo>
                  <a:pt x="10093524" y="2861019"/>
                  <a:pt x="10073298" y="2915404"/>
                  <a:pt x="10078159" y="2944213"/>
                </a:cubicBezTo>
                <a:close/>
                <a:moveTo>
                  <a:pt x="5756754" y="12733687"/>
                </a:moveTo>
                <a:cubicBezTo>
                  <a:pt x="5745684" y="12730703"/>
                  <a:pt x="5753983" y="12720547"/>
                  <a:pt x="5740039" y="12718676"/>
                </a:cubicBezTo>
                <a:cubicBezTo>
                  <a:pt x="5735319" y="12726123"/>
                  <a:pt x="5748464" y="12748136"/>
                  <a:pt x="5756754" y="12733687"/>
                </a:cubicBezTo>
                <a:close/>
                <a:moveTo>
                  <a:pt x="10003517" y="3129287"/>
                </a:moveTo>
                <a:cubicBezTo>
                  <a:pt x="10008150" y="3126334"/>
                  <a:pt x="10009004" y="3121713"/>
                  <a:pt x="10007324" y="3117578"/>
                </a:cubicBezTo>
                <a:lnTo>
                  <a:pt x="10005988" y="3116549"/>
                </a:lnTo>
                <a:lnTo>
                  <a:pt x="9995931" y="3108795"/>
                </a:lnTo>
                <a:cubicBezTo>
                  <a:pt x="9993953" y="3114348"/>
                  <a:pt x="9994335" y="3118326"/>
                  <a:pt x="9995969" y="3121488"/>
                </a:cubicBezTo>
                <a:lnTo>
                  <a:pt x="10003494" y="3129263"/>
                </a:lnTo>
                <a:close/>
                <a:moveTo>
                  <a:pt x="6157727" y="11835279"/>
                </a:moveTo>
                <a:cubicBezTo>
                  <a:pt x="6156837" y="11832987"/>
                  <a:pt x="6152164" y="11820947"/>
                  <a:pt x="6146838" y="11827618"/>
                </a:cubicBezTo>
                <a:cubicBezTo>
                  <a:pt x="6148477" y="11829293"/>
                  <a:pt x="6152576" y="11841552"/>
                  <a:pt x="6157727" y="11835279"/>
                </a:cubicBezTo>
                <a:close/>
                <a:moveTo>
                  <a:pt x="9405631" y="4492863"/>
                </a:moveTo>
                <a:cubicBezTo>
                  <a:pt x="9409258" y="4489645"/>
                  <a:pt x="9410915" y="4484545"/>
                  <a:pt x="9406857" y="4481323"/>
                </a:cubicBezTo>
                <a:cubicBezTo>
                  <a:pt x="9403513" y="4488892"/>
                  <a:pt x="9394199" y="4481920"/>
                  <a:pt x="9392591" y="4493113"/>
                </a:cubicBezTo>
                <a:cubicBezTo>
                  <a:pt x="9396409" y="4497418"/>
                  <a:pt x="9402004" y="4496082"/>
                  <a:pt x="9405631" y="4492863"/>
                </a:cubicBezTo>
                <a:close/>
                <a:moveTo>
                  <a:pt x="9435793" y="4425545"/>
                </a:moveTo>
                <a:cubicBezTo>
                  <a:pt x="9407006" y="4419492"/>
                  <a:pt x="9380623" y="4418785"/>
                  <a:pt x="9361464" y="4438412"/>
                </a:cubicBezTo>
                <a:cubicBezTo>
                  <a:pt x="9389981" y="4442918"/>
                  <a:pt x="9412752" y="4433458"/>
                  <a:pt x="9435793" y="4425545"/>
                </a:cubicBezTo>
                <a:close/>
                <a:moveTo>
                  <a:pt x="5783588" y="12698834"/>
                </a:moveTo>
                <a:cubicBezTo>
                  <a:pt x="5778770" y="12679545"/>
                  <a:pt x="5748130" y="12671250"/>
                  <a:pt x="5737326" y="12690309"/>
                </a:cubicBezTo>
                <a:cubicBezTo>
                  <a:pt x="5752688" y="12693283"/>
                  <a:pt x="5776058" y="12716956"/>
                  <a:pt x="5783588" y="12698834"/>
                </a:cubicBezTo>
                <a:close/>
                <a:moveTo>
                  <a:pt x="9460022" y="4381496"/>
                </a:moveTo>
                <a:cubicBezTo>
                  <a:pt x="9441944" y="4391124"/>
                  <a:pt x="9419057" y="4390058"/>
                  <a:pt x="9396616" y="4390142"/>
                </a:cubicBezTo>
                <a:cubicBezTo>
                  <a:pt x="9390128" y="4397274"/>
                  <a:pt x="9384976" y="4407854"/>
                  <a:pt x="9377421" y="4413086"/>
                </a:cubicBezTo>
                <a:cubicBezTo>
                  <a:pt x="9411580" y="4425322"/>
                  <a:pt x="9447761" y="4398456"/>
                  <a:pt x="9460022" y="4381496"/>
                </a:cubicBezTo>
                <a:close/>
                <a:moveTo>
                  <a:pt x="9468647" y="4361976"/>
                </a:moveTo>
                <a:cubicBezTo>
                  <a:pt x="9454229" y="4366556"/>
                  <a:pt x="9438827" y="4366893"/>
                  <a:pt x="9419507" y="4358833"/>
                </a:cubicBezTo>
                <a:cubicBezTo>
                  <a:pt x="9419493" y="4370730"/>
                  <a:pt x="9399844" y="4372047"/>
                  <a:pt x="9409298" y="4381938"/>
                </a:cubicBezTo>
                <a:cubicBezTo>
                  <a:pt x="9427118" y="4375051"/>
                  <a:pt x="9466885" y="4382147"/>
                  <a:pt x="9468647" y="4361976"/>
                </a:cubicBezTo>
                <a:close/>
                <a:moveTo>
                  <a:pt x="10034544" y="3089196"/>
                </a:moveTo>
                <a:cubicBezTo>
                  <a:pt x="10035188" y="3078054"/>
                  <a:pt x="10043949" y="3061453"/>
                  <a:pt x="10032903" y="3058477"/>
                </a:cubicBezTo>
                <a:cubicBezTo>
                  <a:pt x="10026330" y="3063667"/>
                  <a:pt x="10017629" y="3089816"/>
                  <a:pt x="10034544" y="3089196"/>
                </a:cubicBezTo>
                <a:close/>
                <a:moveTo>
                  <a:pt x="9426872" y="4467312"/>
                </a:moveTo>
                <a:lnTo>
                  <a:pt x="9415306" y="4462202"/>
                </a:lnTo>
                <a:cubicBezTo>
                  <a:pt x="9410636" y="4470613"/>
                  <a:pt x="9409767" y="4476895"/>
                  <a:pt x="9416195" y="4480688"/>
                </a:cubicBezTo>
                <a:cubicBezTo>
                  <a:pt x="9419680" y="4476038"/>
                  <a:pt x="9424947" y="4475984"/>
                  <a:pt x="9426872" y="4467312"/>
                </a:cubicBezTo>
                <a:close/>
                <a:moveTo>
                  <a:pt x="10188429" y="2750601"/>
                </a:moveTo>
                <a:cubicBezTo>
                  <a:pt x="10188429" y="2750601"/>
                  <a:pt x="10174732" y="2720267"/>
                  <a:pt x="10188429" y="2750601"/>
                </a:cubicBezTo>
                <a:close/>
                <a:moveTo>
                  <a:pt x="10074040" y="3015341"/>
                </a:moveTo>
                <a:cubicBezTo>
                  <a:pt x="10076166" y="2998828"/>
                  <a:pt x="10062756" y="2976923"/>
                  <a:pt x="10079283" y="2955660"/>
                </a:cubicBezTo>
                <a:cubicBezTo>
                  <a:pt x="10065941" y="2953574"/>
                  <a:pt x="10067927" y="2979208"/>
                  <a:pt x="10064988" y="2991241"/>
                </a:cubicBezTo>
                <a:cubicBezTo>
                  <a:pt x="10061345" y="3004866"/>
                  <a:pt x="10045085" y="3027676"/>
                  <a:pt x="10065052" y="3029833"/>
                </a:cubicBezTo>
                <a:cubicBezTo>
                  <a:pt x="10070897" y="3025750"/>
                  <a:pt x="10073332" y="3020845"/>
                  <a:pt x="10074040" y="3015341"/>
                </a:cubicBezTo>
                <a:close/>
                <a:moveTo>
                  <a:pt x="10027141" y="3126394"/>
                </a:moveTo>
                <a:cubicBezTo>
                  <a:pt x="10027838" y="3120512"/>
                  <a:pt x="10029859" y="3113788"/>
                  <a:pt x="10021688" y="3113986"/>
                </a:cubicBezTo>
                <a:cubicBezTo>
                  <a:pt x="10020418" y="3120091"/>
                  <a:pt x="10022942" y="3124062"/>
                  <a:pt x="10027141" y="3126394"/>
                </a:cubicBezTo>
                <a:close/>
                <a:moveTo>
                  <a:pt x="9442898" y="4451539"/>
                </a:moveTo>
                <a:cubicBezTo>
                  <a:pt x="9456801" y="4436256"/>
                  <a:pt x="9428765" y="4429582"/>
                  <a:pt x="9427344" y="4444666"/>
                </a:cubicBezTo>
                <a:close/>
                <a:moveTo>
                  <a:pt x="6186938" y="11823012"/>
                </a:moveTo>
                <a:cubicBezTo>
                  <a:pt x="6182418" y="11818166"/>
                  <a:pt x="6184479" y="11812426"/>
                  <a:pt x="6177441" y="11807892"/>
                </a:cubicBezTo>
                <a:cubicBezTo>
                  <a:pt x="6164516" y="11814530"/>
                  <a:pt x="6182091" y="11827521"/>
                  <a:pt x="6186938" y="11823012"/>
                </a:cubicBezTo>
                <a:close/>
                <a:moveTo>
                  <a:pt x="6055431" y="12120907"/>
                </a:moveTo>
                <a:cubicBezTo>
                  <a:pt x="6039690" y="12112519"/>
                  <a:pt x="6053282" y="12098934"/>
                  <a:pt x="6040806" y="12089599"/>
                </a:cubicBezTo>
                <a:cubicBezTo>
                  <a:pt x="6037755" y="12104018"/>
                  <a:pt x="6037394" y="12117715"/>
                  <a:pt x="6049957" y="12129000"/>
                </a:cubicBezTo>
                <a:cubicBezTo>
                  <a:pt x="6051591" y="12126377"/>
                  <a:pt x="6053798" y="12123530"/>
                  <a:pt x="6055431" y="12120907"/>
                </a:cubicBezTo>
                <a:close/>
                <a:moveTo>
                  <a:pt x="9504044" y="4322860"/>
                </a:moveTo>
                <a:cubicBezTo>
                  <a:pt x="9480605" y="4330597"/>
                  <a:pt x="9431701" y="4316131"/>
                  <a:pt x="9430828" y="4354788"/>
                </a:cubicBezTo>
                <a:cubicBezTo>
                  <a:pt x="9453552" y="4344355"/>
                  <a:pt x="9498316" y="4349850"/>
                  <a:pt x="9504044" y="4322860"/>
                </a:cubicBezTo>
                <a:close/>
                <a:moveTo>
                  <a:pt x="6066748" y="12109886"/>
                </a:moveTo>
                <a:cubicBezTo>
                  <a:pt x="6068251" y="12106384"/>
                  <a:pt x="6060414" y="12100771"/>
                  <a:pt x="6060913" y="12095617"/>
                </a:cubicBezTo>
                <a:cubicBezTo>
                  <a:pt x="6058847" y="12084192"/>
                  <a:pt x="6065249" y="12070776"/>
                  <a:pt x="6052553" y="12060866"/>
                </a:cubicBezTo>
                <a:cubicBezTo>
                  <a:pt x="6042354" y="12080727"/>
                  <a:pt x="6060296" y="12094867"/>
                  <a:pt x="6061477" y="12112589"/>
                </a:cubicBezTo>
                <a:cubicBezTo>
                  <a:pt x="6064708" y="12111986"/>
                  <a:pt x="6066247" y="12111053"/>
                  <a:pt x="6066748" y="12109886"/>
                </a:cubicBezTo>
                <a:close/>
                <a:moveTo>
                  <a:pt x="6079886" y="12080588"/>
                </a:moveTo>
                <a:cubicBezTo>
                  <a:pt x="6071910" y="12067508"/>
                  <a:pt x="6085150" y="12050424"/>
                  <a:pt x="6067912" y="12038985"/>
                </a:cubicBezTo>
                <a:cubicBezTo>
                  <a:pt x="6059746" y="12052100"/>
                  <a:pt x="6067710" y="12086675"/>
                  <a:pt x="6079886" y="12080588"/>
                </a:cubicBezTo>
                <a:close/>
                <a:moveTo>
                  <a:pt x="6088584" y="12061975"/>
                </a:moveTo>
                <a:cubicBezTo>
                  <a:pt x="6097457" y="12047261"/>
                  <a:pt x="6095743" y="12035037"/>
                  <a:pt x="6087061" y="12023557"/>
                </a:cubicBezTo>
                <a:cubicBezTo>
                  <a:pt x="6075675" y="12038592"/>
                  <a:pt x="6084930" y="12049849"/>
                  <a:pt x="6088584" y="12061975"/>
                </a:cubicBezTo>
                <a:close/>
                <a:moveTo>
                  <a:pt x="9901909" y="3432420"/>
                </a:moveTo>
                <a:cubicBezTo>
                  <a:pt x="9907305" y="3410524"/>
                  <a:pt x="9886850" y="3406246"/>
                  <a:pt x="9896790" y="3381596"/>
                </a:cubicBezTo>
                <a:cubicBezTo>
                  <a:pt x="9876130" y="3360565"/>
                  <a:pt x="9859385" y="3356499"/>
                  <a:pt x="9844636" y="3332843"/>
                </a:cubicBezTo>
                <a:cubicBezTo>
                  <a:pt x="9852788" y="3373581"/>
                  <a:pt x="9874526" y="3405086"/>
                  <a:pt x="9901909" y="3432420"/>
                </a:cubicBezTo>
                <a:close/>
                <a:moveTo>
                  <a:pt x="10052222" y="3096531"/>
                </a:moveTo>
                <a:cubicBezTo>
                  <a:pt x="10058220" y="3091564"/>
                  <a:pt x="10067098" y="3065016"/>
                  <a:pt x="10050183" y="3065636"/>
                </a:cubicBezTo>
                <a:cubicBezTo>
                  <a:pt x="10044009" y="3071002"/>
                  <a:pt x="10035307" y="3097151"/>
                  <a:pt x="10052222" y="3096531"/>
                </a:cubicBezTo>
                <a:close/>
                <a:moveTo>
                  <a:pt x="9351144" y="4690488"/>
                </a:moveTo>
                <a:cubicBezTo>
                  <a:pt x="9341501" y="4692893"/>
                  <a:pt x="9329629" y="4689552"/>
                  <a:pt x="9317090" y="4684488"/>
                </a:cubicBezTo>
                <a:cubicBezTo>
                  <a:pt x="9312353" y="4667159"/>
                  <a:pt x="9317963" y="4645831"/>
                  <a:pt x="9303277" y="4632676"/>
                </a:cubicBezTo>
                <a:cubicBezTo>
                  <a:pt x="9281130" y="4626700"/>
                  <a:pt x="9269057" y="4647552"/>
                  <a:pt x="9245619" y="4639101"/>
                </a:cubicBezTo>
                <a:cubicBezTo>
                  <a:pt x="9240637" y="4612617"/>
                  <a:pt x="9251926" y="4579514"/>
                  <a:pt x="9219528" y="4563295"/>
                </a:cubicBezTo>
                <a:cubicBezTo>
                  <a:pt x="9182560" y="4594098"/>
                  <a:pt x="9211962" y="4649465"/>
                  <a:pt x="9193797" y="4693814"/>
                </a:cubicBezTo>
                <a:cubicBezTo>
                  <a:pt x="9221104" y="4709688"/>
                  <a:pt x="9245538" y="4726674"/>
                  <a:pt x="9267496" y="4744946"/>
                </a:cubicBezTo>
                <a:cubicBezTo>
                  <a:pt x="9291160" y="4721597"/>
                  <a:pt x="9340242" y="4719477"/>
                  <a:pt x="9351144" y="4690488"/>
                </a:cubicBezTo>
                <a:close/>
                <a:moveTo>
                  <a:pt x="9476466" y="4406854"/>
                </a:moveTo>
                <a:cubicBezTo>
                  <a:pt x="9463258" y="4400066"/>
                  <a:pt x="9454060" y="4403620"/>
                  <a:pt x="9448873" y="4417517"/>
                </a:cubicBezTo>
                <a:lnTo>
                  <a:pt x="9460041" y="4422451"/>
                </a:lnTo>
                <a:cubicBezTo>
                  <a:pt x="9466141" y="4419433"/>
                  <a:pt x="9470189" y="4410271"/>
                  <a:pt x="9476466" y="4406854"/>
                </a:cubicBezTo>
                <a:close/>
                <a:moveTo>
                  <a:pt x="5979211" y="12324534"/>
                </a:moveTo>
                <a:cubicBezTo>
                  <a:pt x="5970101" y="12301974"/>
                  <a:pt x="5965991" y="12265939"/>
                  <a:pt x="5952043" y="12252172"/>
                </a:cubicBezTo>
                <a:cubicBezTo>
                  <a:pt x="5963100" y="12274642"/>
                  <a:pt x="5962564" y="12311476"/>
                  <a:pt x="5979211" y="12324534"/>
                </a:cubicBezTo>
                <a:close/>
                <a:moveTo>
                  <a:pt x="9976697" y="3278744"/>
                </a:moveTo>
                <a:cubicBezTo>
                  <a:pt x="9978090" y="3274599"/>
                  <a:pt x="9978312" y="3270264"/>
                  <a:pt x="9976847" y="3266046"/>
                </a:cubicBezTo>
                <a:lnTo>
                  <a:pt x="9976624" y="3266235"/>
                </a:lnTo>
                <a:lnTo>
                  <a:pt x="9959217" y="3280930"/>
                </a:lnTo>
                <a:cubicBezTo>
                  <a:pt x="9953495" y="3286079"/>
                  <a:pt x="9948581" y="3292358"/>
                  <a:pt x="9946434" y="3302598"/>
                </a:cubicBezTo>
                <a:cubicBezTo>
                  <a:pt x="9954007" y="3302136"/>
                  <a:pt x="9963075" y="3297215"/>
                  <a:pt x="9969518" y="3290302"/>
                </a:cubicBezTo>
                <a:lnTo>
                  <a:pt x="9973003" y="3284691"/>
                </a:lnTo>
                <a:close/>
                <a:moveTo>
                  <a:pt x="10004093" y="3219598"/>
                </a:moveTo>
                <a:cubicBezTo>
                  <a:pt x="10009419" y="3214051"/>
                  <a:pt x="10009813" y="3196818"/>
                  <a:pt x="10006233" y="3195236"/>
                </a:cubicBezTo>
                <a:cubicBezTo>
                  <a:pt x="10006476" y="3208674"/>
                  <a:pt x="9997686" y="3208123"/>
                  <a:pt x="9997088" y="3220237"/>
                </a:cubicBezTo>
                <a:cubicBezTo>
                  <a:pt x="9999994" y="3221998"/>
                  <a:pt x="10002318" y="3221447"/>
                  <a:pt x="10004093" y="3219598"/>
                </a:cubicBezTo>
                <a:close/>
                <a:moveTo>
                  <a:pt x="9494007" y="4377942"/>
                </a:moveTo>
                <a:cubicBezTo>
                  <a:pt x="9481960" y="4375000"/>
                  <a:pt x="9472938" y="4378156"/>
                  <a:pt x="9466415" y="4388605"/>
                </a:cubicBezTo>
                <a:cubicBezTo>
                  <a:pt x="9480338" y="4398090"/>
                  <a:pt x="9489536" y="4394536"/>
                  <a:pt x="9494007" y="4377942"/>
                </a:cubicBezTo>
                <a:close/>
                <a:moveTo>
                  <a:pt x="10351293" y="2455263"/>
                </a:moveTo>
                <a:cubicBezTo>
                  <a:pt x="10333233" y="2484291"/>
                  <a:pt x="10299074" y="2494168"/>
                  <a:pt x="10269693" y="2480472"/>
                </a:cubicBezTo>
                <a:cubicBezTo>
                  <a:pt x="10241294" y="2466973"/>
                  <a:pt x="10213691" y="2425765"/>
                  <a:pt x="10232595" y="2397020"/>
                </a:cubicBezTo>
                <a:cubicBezTo>
                  <a:pt x="10246034" y="2376324"/>
                  <a:pt x="10280678" y="2377838"/>
                  <a:pt x="10296231" y="2404211"/>
                </a:cubicBezTo>
                <a:cubicBezTo>
                  <a:pt x="10291052" y="2418093"/>
                  <a:pt x="10293096" y="2419947"/>
                  <a:pt x="10284451" y="2430871"/>
                </a:cubicBezTo>
                <a:cubicBezTo>
                  <a:pt x="10266485" y="2422933"/>
                  <a:pt x="10269041" y="2407416"/>
                  <a:pt x="10252624" y="2399211"/>
                </a:cubicBezTo>
                <a:cubicBezTo>
                  <a:pt x="10222950" y="2439368"/>
                  <a:pt x="10269407" y="2474639"/>
                  <a:pt x="10302392" y="2470189"/>
                </a:cubicBezTo>
                <a:cubicBezTo>
                  <a:pt x="10362162" y="2462354"/>
                  <a:pt x="10341874" y="2371109"/>
                  <a:pt x="10319458" y="2344083"/>
                </a:cubicBezTo>
                <a:cubicBezTo>
                  <a:pt x="10311810" y="2335472"/>
                  <a:pt x="10295103" y="2321432"/>
                  <a:pt x="10286224" y="2315606"/>
                </a:cubicBezTo>
                <a:cubicBezTo>
                  <a:pt x="10252964" y="2294490"/>
                  <a:pt x="10194455" y="2284957"/>
                  <a:pt x="10157021" y="2265541"/>
                </a:cubicBezTo>
                <a:lnTo>
                  <a:pt x="10155162" y="2264018"/>
                </a:lnTo>
                <a:lnTo>
                  <a:pt x="10144419" y="2262045"/>
                </a:lnTo>
                <a:cubicBezTo>
                  <a:pt x="10150279" y="2287549"/>
                  <a:pt x="10182172" y="2302595"/>
                  <a:pt x="10176542" y="2332570"/>
                </a:cubicBezTo>
                <a:cubicBezTo>
                  <a:pt x="10165678" y="2346388"/>
                  <a:pt x="10148432" y="2344497"/>
                  <a:pt x="10129146" y="2336453"/>
                </a:cubicBezTo>
                <a:cubicBezTo>
                  <a:pt x="10131995" y="2355852"/>
                  <a:pt x="10124636" y="2382199"/>
                  <a:pt x="10102748" y="2381121"/>
                </a:cubicBezTo>
                <a:cubicBezTo>
                  <a:pt x="10086513" y="2371560"/>
                  <a:pt x="10090034" y="2354975"/>
                  <a:pt x="10080516" y="2343132"/>
                </a:cubicBezTo>
                <a:cubicBezTo>
                  <a:pt x="10073051" y="2350336"/>
                  <a:pt x="10072398" y="2361505"/>
                  <a:pt x="10060109" y="2365623"/>
                </a:cubicBezTo>
                <a:lnTo>
                  <a:pt x="10051338" y="2359140"/>
                </a:lnTo>
                <a:lnTo>
                  <a:pt x="10050587" y="2361894"/>
                </a:lnTo>
                <a:cubicBezTo>
                  <a:pt x="10045917" y="2372597"/>
                  <a:pt x="10039708" y="2383153"/>
                  <a:pt x="10031269" y="2397949"/>
                </a:cubicBezTo>
                <a:cubicBezTo>
                  <a:pt x="10026435" y="2406737"/>
                  <a:pt x="10023729" y="2419317"/>
                  <a:pt x="10019153" y="2425370"/>
                </a:cubicBezTo>
                <a:cubicBezTo>
                  <a:pt x="10006605" y="2439775"/>
                  <a:pt x="9992316" y="2446287"/>
                  <a:pt x="9984005" y="2459714"/>
                </a:cubicBezTo>
                <a:cubicBezTo>
                  <a:pt x="9965933" y="2488778"/>
                  <a:pt x="9949904" y="2556270"/>
                  <a:pt x="10000486" y="2583844"/>
                </a:cubicBezTo>
                <a:cubicBezTo>
                  <a:pt x="10025866" y="2597433"/>
                  <a:pt x="10097147" y="2569554"/>
                  <a:pt x="10094052" y="2533513"/>
                </a:cubicBezTo>
                <a:cubicBezTo>
                  <a:pt x="10091915" y="2509293"/>
                  <a:pt x="10038043" y="2474091"/>
                  <a:pt x="10039813" y="2527122"/>
                </a:cubicBezTo>
                <a:cubicBezTo>
                  <a:pt x="10049467" y="2537563"/>
                  <a:pt x="10056551" y="2510768"/>
                  <a:pt x="10067501" y="2527956"/>
                </a:cubicBezTo>
                <a:cubicBezTo>
                  <a:pt x="10065252" y="2545962"/>
                  <a:pt x="10040970" y="2547108"/>
                  <a:pt x="10028823" y="2545541"/>
                </a:cubicBezTo>
                <a:cubicBezTo>
                  <a:pt x="10010559" y="2517996"/>
                  <a:pt x="10031628" y="2486456"/>
                  <a:pt x="10064781" y="2483530"/>
                </a:cubicBezTo>
                <a:cubicBezTo>
                  <a:pt x="10095007" y="2492610"/>
                  <a:pt x="10117447" y="2526572"/>
                  <a:pt x="10113530" y="2556168"/>
                </a:cubicBezTo>
                <a:cubicBezTo>
                  <a:pt x="10112225" y="2566034"/>
                  <a:pt x="10107991" y="2575415"/>
                  <a:pt x="10100141" y="2583227"/>
                </a:cubicBezTo>
                <a:cubicBezTo>
                  <a:pt x="10073187" y="2609792"/>
                  <a:pt x="10026298" y="2610449"/>
                  <a:pt x="9995510" y="2605870"/>
                </a:cubicBezTo>
                <a:cubicBezTo>
                  <a:pt x="9947491" y="2562804"/>
                  <a:pt x="9935188" y="2501319"/>
                  <a:pt x="9960647" y="2459844"/>
                </a:cubicBezTo>
                <a:cubicBezTo>
                  <a:pt x="9926311" y="2466522"/>
                  <a:pt x="9874787" y="2467981"/>
                  <a:pt x="9842726" y="2449065"/>
                </a:cubicBezTo>
                <a:cubicBezTo>
                  <a:pt x="9792096" y="2420519"/>
                  <a:pt x="9780579" y="2355107"/>
                  <a:pt x="9827030" y="2321007"/>
                </a:cubicBezTo>
                <a:cubicBezTo>
                  <a:pt x="9867091" y="2291683"/>
                  <a:pt x="9921644" y="2300588"/>
                  <a:pt x="9949603" y="2355690"/>
                </a:cubicBezTo>
                <a:cubicBezTo>
                  <a:pt x="9958491" y="2394767"/>
                  <a:pt x="9901614" y="2426635"/>
                  <a:pt x="9866544" y="2422064"/>
                </a:cubicBezTo>
                <a:cubicBezTo>
                  <a:pt x="9832960" y="2411976"/>
                  <a:pt x="9830803" y="2363048"/>
                  <a:pt x="9858234" y="2350469"/>
                </a:cubicBezTo>
                <a:cubicBezTo>
                  <a:pt x="9868509" y="2345509"/>
                  <a:pt x="9885208" y="2348612"/>
                  <a:pt x="9896252" y="2367742"/>
                </a:cubicBezTo>
                <a:cubicBezTo>
                  <a:pt x="9888995" y="2378785"/>
                  <a:pt x="9859865" y="2400589"/>
                  <a:pt x="9859670" y="2376278"/>
                </a:cubicBezTo>
                <a:cubicBezTo>
                  <a:pt x="9836807" y="2431250"/>
                  <a:pt x="9949034" y="2408638"/>
                  <a:pt x="9935655" y="2357127"/>
                </a:cubicBezTo>
                <a:cubicBezTo>
                  <a:pt x="9928076" y="2329079"/>
                  <a:pt x="9890223" y="2307129"/>
                  <a:pt x="9865295" y="2315114"/>
                </a:cubicBezTo>
                <a:cubicBezTo>
                  <a:pt x="9784384" y="2341114"/>
                  <a:pt x="9813404" y="2430409"/>
                  <a:pt x="9872882" y="2448614"/>
                </a:cubicBezTo>
                <a:cubicBezTo>
                  <a:pt x="9929003" y="2465811"/>
                  <a:pt x="10015207" y="2436451"/>
                  <a:pt x="10034176" y="2361234"/>
                </a:cubicBezTo>
                <a:cubicBezTo>
                  <a:pt x="10037278" y="2348830"/>
                  <a:pt x="10035428" y="2333644"/>
                  <a:pt x="10036318" y="2319253"/>
                </a:cubicBezTo>
                <a:lnTo>
                  <a:pt x="10037921" y="2311691"/>
                </a:lnTo>
                <a:lnTo>
                  <a:pt x="10033869" y="2319411"/>
                </a:lnTo>
                <a:cubicBezTo>
                  <a:pt x="10029355" y="2334669"/>
                  <a:pt x="10027837" y="2357092"/>
                  <a:pt x="10010626" y="2358081"/>
                </a:cubicBezTo>
                <a:cubicBezTo>
                  <a:pt x="9986563" y="2347926"/>
                  <a:pt x="9999450" y="2323067"/>
                  <a:pt x="10003939" y="2302136"/>
                </a:cubicBezTo>
                <a:cubicBezTo>
                  <a:pt x="9985199" y="2310087"/>
                  <a:pt x="9957611" y="2312219"/>
                  <a:pt x="9951130" y="2285964"/>
                </a:cubicBezTo>
                <a:cubicBezTo>
                  <a:pt x="9956335" y="2272032"/>
                  <a:pt x="9962425" y="2260401"/>
                  <a:pt x="9971397" y="2256250"/>
                </a:cubicBezTo>
                <a:cubicBezTo>
                  <a:pt x="9917086" y="2241323"/>
                  <a:pt x="9932813" y="2180960"/>
                  <a:pt x="9990846" y="2204692"/>
                </a:cubicBezTo>
                <a:cubicBezTo>
                  <a:pt x="9980877" y="2183101"/>
                  <a:pt x="9955615" y="2168121"/>
                  <a:pt x="9967481" y="2138036"/>
                </a:cubicBezTo>
                <a:cubicBezTo>
                  <a:pt x="9970268" y="2139268"/>
                  <a:pt x="9971458" y="2135497"/>
                  <a:pt x="9972915" y="2133277"/>
                </a:cubicBezTo>
                <a:lnTo>
                  <a:pt x="9988692" y="2139139"/>
                </a:lnTo>
                <a:lnTo>
                  <a:pt x="9977173" y="2124448"/>
                </a:lnTo>
                <a:cubicBezTo>
                  <a:pt x="9952698" y="2094206"/>
                  <a:pt x="9924042" y="2065741"/>
                  <a:pt x="9882024" y="2058345"/>
                </a:cubicBezTo>
                <a:cubicBezTo>
                  <a:pt x="9849922" y="2052241"/>
                  <a:pt x="9801605" y="2053707"/>
                  <a:pt x="9787507" y="2072670"/>
                </a:cubicBezTo>
                <a:cubicBezTo>
                  <a:pt x="9775084" y="2089996"/>
                  <a:pt x="9776872" y="2122631"/>
                  <a:pt x="9779625" y="2139057"/>
                </a:cubicBezTo>
                <a:cubicBezTo>
                  <a:pt x="9794471" y="2227370"/>
                  <a:pt x="9917637" y="2232358"/>
                  <a:pt x="9908352" y="2126065"/>
                </a:cubicBezTo>
                <a:cubicBezTo>
                  <a:pt x="9892264" y="2104221"/>
                  <a:pt x="9843766" y="2078040"/>
                  <a:pt x="9826682" y="2103763"/>
                </a:cubicBezTo>
                <a:cubicBezTo>
                  <a:pt x="9819240" y="2115209"/>
                  <a:pt x="9822163" y="2143118"/>
                  <a:pt x="9843192" y="2146231"/>
                </a:cubicBezTo>
                <a:cubicBezTo>
                  <a:pt x="9853398" y="2127450"/>
                  <a:pt x="9817464" y="2126782"/>
                  <a:pt x="9837084" y="2105032"/>
                </a:cubicBezTo>
                <a:cubicBezTo>
                  <a:pt x="9871855" y="2101858"/>
                  <a:pt x="9871449" y="2153487"/>
                  <a:pt x="9843904" y="2160804"/>
                </a:cubicBezTo>
                <a:cubicBezTo>
                  <a:pt x="9814038" y="2148559"/>
                  <a:pt x="9797988" y="2111523"/>
                  <a:pt x="9820211" y="2087120"/>
                </a:cubicBezTo>
                <a:cubicBezTo>
                  <a:pt x="9836831" y="2067846"/>
                  <a:pt x="9896182" y="2084563"/>
                  <a:pt x="9916416" y="2115368"/>
                </a:cubicBezTo>
                <a:cubicBezTo>
                  <a:pt x="9950076" y="2165413"/>
                  <a:pt x="9895663" y="2237859"/>
                  <a:pt x="9832988" y="2232981"/>
                </a:cubicBezTo>
                <a:cubicBezTo>
                  <a:pt x="9793246" y="2218273"/>
                  <a:pt x="9784809" y="2209317"/>
                  <a:pt x="9767509" y="2182661"/>
                </a:cubicBezTo>
                <a:cubicBezTo>
                  <a:pt x="9747322" y="2152828"/>
                  <a:pt x="9719036" y="2108959"/>
                  <a:pt x="9755201" y="2058396"/>
                </a:cubicBezTo>
                <a:cubicBezTo>
                  <a:pt x="9788109" y="2013047"/>
                  <a:pt x="9873889" y="2019578"/>
                  <a:pt x="9939785" y="2062477"/>
                </a:cubicBezTo>
                <a:cubicBezTo>
                  <a:pt x="9930082" y="2031573"/>
                  <a:pt x="9925327" y="1998102"/>
                  <a:pt x="9948947" y="1954353"/>
                </a:cubicBezTo>
                <a:cubicBezTo>
                  <a:pt x="9963392" y="1946476"/>
                  <a:pt x="9976815" y="1937672"/>
                  <a:pt x="9992693" y="1935181"/>
                </a:cubicBezTo>
                <a:cubicBezTo>
                  <a:pt x="10056301" y="1955206"/>
                  <a:pt x="10087677" y="2010422"/>
                  <a:pt x="10044861" y="2056621"/>
                </a:cubicBezTo>
                <a:cubicBezTo>
                  <a:pt x="10015465" y="2065971"/>
                  <a:pt x="9978513" y="2024454"/>
                  <a:pt x="10007056" y="1997614"/>
                </a:cubicBezTo>
                <a:lnTo>
                  <a:pt x="10030985" y="2008187"/>
                </a:lnTo>
                <a:cubicBezTo>
                  <a:pt x="10039741" y="2019661"/>
                  <a:pt x="10020476" y="2028735"/>
                  <a:pt x="10023567" y="2040082"/>
                </a:cubicBezTo>
                <a:cubicBezTo>
                  <a:pt x="10071147" y="2043519"/>
                  <a:pt x="10038946" y="1979384"/>
                  <a:pt x="10020058" y="1968186"/>
                </a:cubicBezTo>
                <a:cubicBezTo>
                  <a:pt x="10002591" y="1958092"/>
                  <a:pt x="9982421" y="1960587"/>
                  <a:pt x="9966495" y="1962106"/>
                </a:cubicBezTo>
                <a:cubicBezTo>
                  <a:pt x="9920404" y="2025158"/>
                  <a:pt x="9967640" y="2084529"/>
                  <a:pt x="10013320" y="2135592"/>
                </a:cubicBezTo>
                <a:lnTo>
                  <a:pt x="10033016" y="2158352"/>
                </a:lnTo>
                <a:lnTo>
                  <a:pt x="10033577" y="2151077"/>
                </a:lnTo>
                <a:cubicBezTo>
                  <a:pt x="10032138" y="2135604"/>
                  <a:pt x="10025707" y="2120679"/>
                  <a:pt x="10040715" y="2106902"/>
                </a:cubicBezTo>
                <a:cubicBezTo>
                  <a:pt x="10043946" y="2109284"/>
                  <a:pt x="10046068" y="2108790"/>
                  <a:pt x="10047922" y="2106745"/>
                </a:cubicBezTo>
                <a:cubicBezTo>
                  <a:pt x="10075839" y="2124331"/>
                  <a:pt x="10075027" y="2153093"/>
                  <a:pt x="10086856" y="2176938"/>
                </a:cubicBezTo>
                <a:cubicBezTo>
                  <a:pt x="10101655" y="2163904"/>
                  <a:pt x="10116702" y="2130929"/>
                  <a:pt x="10143113" y="2145463"/>
                </a:cubicBezTo>
                <a:cubicBezTo>
                  <a:pt x="10160497" y="2154576"/>
                  <a:pt x="10161753" y="2173271"/>
                  <a:pt x="10146174" y="2203147"/>
                </a:cubicBezTo>
                <a:cubicBezTo>
                  <a:pt x="10193949" y="2198000"/>
                  <a:pt x="10209655" y="2232202"/>
                  <a:pt x="10197006" y="2252385"/>
                </a:cubicBezTo>
                <a:lnTo>
                  <a:pt x="10189215" y="2259492"/>
                </a:lnTo>
                <a:lnTo>
                  <a:pt x="10223064" y="2268995"/>
                </a:lnTo>
                <a:cubicBezTo>
                  <a:pt x="10276953" y="2278604"/>
                  <a:pt x="10334047" y="2271103"/>
                  <a:pt x="10349153" y="2220704"/>
                </a:cubicBezTo>
                <a:cubicBezTo>
                  <a:pt x="10355900" y="2198954"/>
                  <a:pt x="10341519" y="2164538"/>
                  <a:pt x="10312773" y="2151837"/>
                </a:cubicBezTo>
                <a:cubicBezTo>
                  <a:pt x="10303591" y="2147780"/>
                  <a:pt x="10266428" y="2134689"/>
                  <a:pt x="10264230" y="2165584"/>
                </a:cubicBezTo>
                <a:cubicBezTo>
                  <a:pt x="10266588" y="2181845"/>
                  <a:pt x="10279738" y="2167204"/>
                  <a:pt x="10290423" y="2170023"/>
                </a:cubicBezTo>
                <a:cubicBezTo>
                  <a:pt x="10330025" y="2197033"/>
                  <a:pt x="10286221" y="2223812"/>
                  <a:pt x="10259845" y="2191707"/>
                </a:cubicBezTo>
                <a:cubicBezTo>
                  <a:pt x="10250058" y="2179298"/>
                  <a:pt x="10246985" y="2148452"/>
                  <a:pt x="10249142" y="2144649"/>
                </a:cubicBezTo>
                <a:cubicBezTo>
                  <a:pt x="10254241" y="2133109"/>
                  <a:pt x="10276940" y="2126017"/>
                  <a:pt x="10291698" y="2128257"/>
                </a:cubicBezTo>
                <a:cubicBezTo>
                  <a:pt x="10338988" y="2136786"/>
                  <a:pt x="10383922" y="2192786"/>
                  <a:pt x="10377987" y="2219176"/>
                </a:cubicBezTo>
                <a:cubicBezTo>
                  <a:pt x="10372628" y="2245345"/>
                  <a:pt x="10343824" y="2267337"/>
                  <a:pt x="10324538" y="2276413"/>
                </a:cubicBezTo>
                <a:cubicBezTo>
                  <a:pt x="10308132" y="2284384"/>
                  <a:pt x="10293630" y="2279403"/>
                  <a:pt x="10273198" y="2288924"/>
                </a:cubicBezTo>
                <a:cubicBezTo>
                  <a:pt x="10305088" y="2313953"/>
                  <a:pt x="10342076" y="2339333"/>
                  <a:pt x="10355306" y="2374191"/>
                </a:cubicBezTo>
                <a:cubicBezTo>
                  <a:pt x="10359376" y="2385501"/>
                  <a:pt x="10364591" y="2408257"/>
                  <a:pt x="10363214" y="2420014"/>
                </a:cubicBezTo>
                <a:cubicBezTo>
                  <a:pt x="10361544" y="2433782"/>
                  <a:pt x="10357313" y="2445586"/>
                  <a:pt x="10351293" y="2455263"/>
                </a:cubicBezTo>
                <a:close/>
                <a:moveTo>
                  <a:pt x="5801800" y="12753591"/>
                </a:moveTo>
                <a:cubicBezTo>
                  <a:pt x="5796303" y="12748779"/>
                  <a:pt x="5795488" y="12739840"/>
                  <a:pt x="5787264" y="12743355"/>
                </a:cubicBezTo>
                <a:cubicBezTo>
                  <a:pt x="5784139" y="12751507"/>
                  <a:pt x="5786010" y="12758054"/>
                  <a:pt x="5794206" y="12762152"/>
                </a:cubicBezTo>
                <a:cubicBezTo>
                  <a:pt x="5796144" y="12757765"/>
                  <a:pt x="5800307" y="12759127"/>
                  <a:pt x="5801800" y="12753591"/>
                </a:cubicBezTo>
                <a:close/>
                <a:moveTo>
                  <a:pt x="9674394" y="3996235"/>
                </a:moveTo>
                <a:cubicBezTo>
                  <a:pt x="9675427" y="3992294"/>
                  <a:pt x="9674935" y="3988417"/>
                  <a:pt x="9672027" y="3984751"/>
                </a:cubicBezTo>
                <a:cubicBezTo>
                  <a:pt x="9679219" y="3976025"/>
                  <a:pt x="9652671" y="3980008"/>
                  <a:pt x="9659641" y="3970708"/>
                </a:cubicBezTo>
                <a:cubicBezTo>
                  <a:pt x="9640192" y="3964019"/>
                  <a:pt x="9637068" y="3988350"/>
                  <a:pt x="9629348" y="3998271"/>
                </a:cubicBezTo>
                <a:cubicBezTo>
                  <a:pt x="9601952" y="4033303"/>
                  <a:pt x="9576069" y="4071384"/>
                  <a:pt x="9548414" y="4109160"/>
                </a:cubicBezTo>
                <a:cubicBezTo>
                  <a:pt x="9438805" y="4256896"/>
                  <a:pt x="9313210" y="4384714"/>
                  <a:pt x="9213066" y="4546632"/>
                </a:cubicBezTo>
                <a:cubicBezTo>
                  <a:pt x="9221112" y="4559710"/>
                  <a:pt x="9243497" y="4538175"/>
                  <a:pt x="9259802" y="4544428"/>
                </a:cubicBezTo>
                <a:cubicBezTo>
                  <a:pt x="9277098" y="4506361"/>
                  <a:pt x="9309690" y="4477910"/>
                  <a:pt x="9335632" y="4445091"/>
                </a:cubicBezTo>
                <a:cubicBezTo>
                  <a:pt x="9378163" y="4391987"/>
                  <a:pt x="9407976" y="4350405"/>
                  <a:pt x="9446613" y="4297485"/>
                </a:cubicBezTo>
                <a:cubicBezTo>
                  <a:pt x="9512951" y="4207762"/>
                  <a:pt x="9585788" y="4115198"/>
                  <a:pt x="9648020" y="4029375"/>
                </a:cubicBezTo>
                <a:cubicBezTo>
                  <a:pt x="9654470" y="4020441"/>
                  <a:pt x="9671293" y="4008055"/>
                  <a:pt x="9674394" y="3996235"/>
                </a:cubicBezTo>
                <a:close/>
                <a:moveTo>
                  <a:pt x="9924921" y="3433066"/>
                </a:moveTo>
                <a:cubicBezTo>
                  <a:pt x="9924678" y="3419628"/>
                  <a:pt x="9918538" y="3392634"/>
                  <a:pt x="9905165" y="3398151"/>
                </a:cubicBezTo>
                <a:cubicBezTo>
                  <a:pt x="9911942" y="3409715"/>
                  <a:pt x="9908527" y="3428203"/>
                  <a:pt x="9924921" y="3433066"/>
                </a:cubicBezTo>
                <a:close/>
                <a:moveTo>
                  <a:pt x="9538796" y="4321178"/>
                </a:moveTo>
                <a:cubicBezTo>
                  <a:pt x="9541364" y="4316614"/>
                  <a:pt x="9542957" y="4312200"/>
                  <a:pt x="9542957" y="4308153"/>
                </a:cubicBezTo>
                <a:cubicBezTo>
                  <a:pt x="9536376" y="4313339"/>
                  <a:pt x="9528903" y="4316227"/>
                  <a:pt x="9521113" y="4316594"/>
                </a:cubicBezTo>
                <a:cubicBezTo>
                  <a:pt x="9513745" y="4325718"/>
                  <a:pt x="9524948" y="4327335"/>
                  <a:pt x="9521428" y="4335302"/>
                </a:cubicBezTo>
                <a:cubicBezTo>
                  <a:pt x="9510506" y="4339523"/>
                  <a:pt x="9501143" y="4347766"/>
                  <a:pt x="9490491" y="4353534"/>
                </a:cubicBezTo>
                <a:lnTo>
                  <a:pt x="9506045" y="4360407"/>
                </a:lnTo>
                <a:cubicBezTo>
                  <a:pt x="9514616" y="4349910"/>
                  <a:pt x="9531093" y="4334871"/>
                  <a:pt x="9538796" y="4321178"/>
                </a:cubicBezTo>
                <a:close/>
                <a:moveTo>
                  <a:pt x="6138796" y="12019181"/>
                </a:moveTo>
                <a:cubicBezTo>
                  <a:pt x="6097808" y="12050761"/>
                  <a:pt x="6093947" y="12094924"/>
                  <a:pt x="6053123" y="12147599"/>
                </a:cubicBezTo>
                <a:cubicBezTo>
                  <a:pt x="6037339" y="12138237"/>
                  <a:pt x="6033905" y="12126685"/>
                  <a:pt x="6016798" y="12118171"/>
                </a:cubicBezTo>
                <a:cubicBezTo>
                  <a:pt x="6010022" y="12088421"/>
                  <a:pt x="6061708" y="12013310"/>
                  <a:pt x="6089202" y="11980067"/>
                </a:cubicBezTo>
                <a:cubicBezTo>
                  <a:pt x="6111294" y="11986961"/>
                  <a:pt x="6130913" y="11999452"/>
                  <a:pt x="6138796" y="12019181"/>
                </a:cubicBezTo>
                <a:close/>
                <a:moveTo>
                  <a:pt x="9650061" y="4084244"/>
                </a:moveTo>
                <a:cubicBezTo>
                  <a:pt x="9650797" y="4083304"/>
                  <a:pt x="9650403" y="4081970"/>
                  <a:pt x="9648107" y="4079884"/>
                </a:cubicBezTo>
                <a:cubicBezTo>
                  <a:pt x="9644974" y="4083737"/>
                  <a:pt x="9623941" y="4080634"/>
                  <a:pt x="9633841" y="4091673"/>
                </a:cubicBezTo>
                <a:cubicBezTo>
                  <a:pt x="9635487" y="4086330"/>
                  <a:pt x="9647855" y="4087063"/>
                  <a:pt x="9650061" y="4084244"/>
                </a:cubicBezTo>
                <a:close/>
                <a:moveTo>
                  <a:pt x="9602987" y="4192789"/>
                </a:moveTo>
                <a:cubicBezTo>
                  <a:pt x="9576346" y="4194826"/>
                  <a:pt x="9546762" y="4188420"/>
                  <a:pt x="9528904" y="4214811"/>
                </a:cubicBezTo>
                <a:cubicBezTo>
                  <a:pt x="9556390" y="4214100"/>
                  <a:pt x="9583699" y="4213787"/>
                  <a:pt x="9602987" y="4192789"/>
                </a:cubicBezTo>
                <a:close/>
                <a:moveTo>
                  <a:pt x="6214200" y="11871156"/>
                </a:moveTo>
                <a:cubicBezTo>
                  <a:pt x="6205289" y="11860094"/>
                  <a:pt x="6204561" y="11836973"/>
                  <a:pt x="6186752" y="11835279"/>
                </a:cubicBezTo>
                <a:cubicBezTo>
                  <a:pt x="6185384" y="11851299"/>
                  <a:pt x="6191567" y="11866381"/>
                  <a:pt x="6204109" y="11879996"/>
                </a:cubicBezTo>
                <a:cubicBezTo>
                  <a:pt x="6207140" y="11874211"/>
                  <a:pt x="6211519" y="11876146"/>
                  <a:pt x="6214200" y="11871156"/>
                </a:cubicBezTo>
                <a:close/>
                <a:moveTo>
                  <a:pt x="10013429" y="3273639"/>
                </a:moveTo>
                <a:cubicBezTo>
                  <a:pt x="10022799" y="3224456"/>
                  <a:pt x="10028846" y="3195705"/>
                  <a:pt x="10043539" y="3160301"/>
                </a:cubicBezTo>
                <a:cubicBezTo>
                  <a:pt x="10044809" y="3154197"/>
                  <a:pt x="10042285" y="3150225"/>
                  <a:pt x="10038262" y="3147495"/>
                </a:cubicBezTo>
                <a:cubicBezTo>
                  <a:pt x="10015782" y="3174698"/>
                  <a:pt x="10006571" y="3239663"/>
                  <a:pt x="10013429" y="3273639"/>
                </a:cubicBezTo>
                <a:close/>
                <a:moveTo>
                  <a:pt x="9568077" y="4282589"/>
                </a:moveTo>
                <a:cubicBezTo>
                  <a:pt x="9534163" y="4279508"/>
                  <a:pt x="9509209" y="4300383"/>
                  <a:pt x="9472844" y="4290982"/>
                </a:cubicBezTo>
                <a:cubicBezTo>
                  <a:pt x="9468479" y="4297624"/>
                  <a:pt x="9451785" y="4311673"/>
                  <a:pt x="9459291" y="4321655"/>
                </a:cubicBezTo>
                <a:cubicBezTo>
                  <a:pt x="9489640" y="4315544"/>
                  <a:pt x="9519719" y="4307884"/>
                  <a:pt x="9545658" y="4291253"/>
                </a:cubicBezTo>
                <a:cubicBezTo>
                  <a:pt x="9550782" y="4304468"/>
                  <a:pt x="9564755" y="4298739"/>
                  <a:pt x="9568077" y="4282589"/>
                </a:cubicBezTo>
                <a:close/>
                <a:moveTo>
                  <a:pt x="9725433" y="3926453"/>
                </a:moveTo>
                <a:cubicBezTo>
                  <a:pt x="9714700" y="3918378"/>
                  <a:pt x="9711051" y="3927717"/>
                  <a:pt x="9700717" y="3919818"/>
                </a:cubicBezTo>
                <a:cubicBezTo>
                  <a:pt x="9705175" y="3915122"/>
                  <a:pt x="9710525" y="3912724"/>
                  <a:pt x="9714983" y="3908028"/>
                </a:cubicBezTo>
                <a:cubicBezTo>
                  <a:pt x="9707452" y="3905653"/>
                  <a:pt x="9708544" y="3899946"/>
                  <a:pt x="9701588" y="3897348"/>
                </a:cubicBezTo>
                <a:lnTo>
                  <a:pt x="9689619" y="3924437"/>
                </a:lnTo>
                <a:cubicBezTo>
                  <a:pt x="9697406" y="3940257"/>
                  <a:pt x="9717713" y="3936374"/>
                  <a:pt x="9725433" y="3926453"/>
                </a:cubicBezTo>
                <a:close/>
                <a:moveTo>
                  <a:pt x="8571424" y="6543092"/>
                </a:moveTo>
                <a:cubicBezTo>
                  <a:pt x="8569980" y="6535336"/>
                  <a:pt x="8568099" y="6527618"/>
                  <a:pt x="8559660" y="6525623"/>
                </a:cubicBezTo>
                <a:cubicBezTo>
                  <a:pt x="8551895" y="6532746"/>
                  <a:pt x="8559304" y="6544422"/>
                  <a:pt x="8571424" y="6543092"/>
                </a:cubicBezTo>
                <a:close/>
                <a:moveTo>
                  <a:pt x="9962012" y="3401844"/>
                </a:moveTo>
                <a:cubicBezTo>
                  <a:pt x="9954359" y="3367516"/>
                  <a:pt x="9982164" y="3329335"/>
                  <a:pt x="9970058" y="3299705"/>
                </a:cubicBezTo>
                <a:cubicBezTo>
                  <a:pt x="9950739" y="3315451"/>
                  <a:pt x="9940852" y="3345361"/>
                  <a:pt x="9911261" y="3345617"/>
                </a:cubicBezTo>
                <a:cubicBezTo>
                  <a:pt x="9884420" y="3325664"/>
                  <a:pt x="9903850" y="3270928"/>
                  <a:pt x="9942780" y="3282892"/>
                </a:cubicBezTo>
                <a:lnTo>
                  <a:pt x="9980599" y="3245972"/>
                </a:lnTo>
                <a:lnTo>
                  <a:pt x="9985419" y="3241267"/>
                </a:lnTo>
                <a:cubicBezTo>
                  <a:pt x="9989385" y="3209693"/>
                  <a:pt x="10003719" y="3170796"/>
                  <a:pt x="10000716" y="3144236"/>
                </a:cubicBezTo>
                <a:lnTo>
                  <a:pt x="10000548" y="3144280"/>
                </a:lnTo>
                <a:lnTo>
                  <a:pt x="9940793" y="3159827"/>
                </a:lnTo>
                <a:cubicBezTo>
                  <a:pt x="9884416" y="3195063"/>
                  <a:pt x="9844528" y="3280901"/>
                  <a:pt x="9873715" y="3342359"/>
                </a:cubicBezTo>
                <a:cubicBezTo>
                  <a:pt x="9888430" y="3373618"/>
                  <a:pt x="9923618" y="3392974"/>
                  <a:pt x="9962012" y="3401844"/>
                </a:cubicBezTo>
                <a:close/>
                <a:moveTo>
                  <a:pt x="6202519" y="11911592"/>
                </a:moveTo>
                <a:cubicBezTo>
                  <a:pt x="6209567" y="11904256"/>
                  <a:pt x="6200023" y="11888165"/>
                  <a:pt x="6191816" y="11891664"/>
                </a:cubicBezTo>
                <a:cubicBezTo>
                  <a:pt x="6193339" y="11898986"/>
                  <a:pt x="6198303" y="11904980"/>
                  <a:pt x="6202519" y="11911592"/>
                </a:cubicBezTo>
                <a:close/>
                <a:moveTo>
                  <a:pt x="5992621" y="12387015"/>
                </a:moveTo>
                <a:cubicBezTo>
                  <a:pt x="5990179" y="12384985"/>
                  <a:pt x="5990834" y="12382424"/>
                  <a:pt x="5989190" y="12380747"/>
                </a:cubicBezTo>
                <a:cubicBezTo>
                  <a:pt x="5986459" y="12384769"/>
                  <a:pt x="5982228" y="12390027"/>
                  <a:pt x="5988613" y="12392848"/>
                </a:cubicBezTo>
                <a:cubicBezTo>
                  <a:pt x="5990066" y="12390639"/>
                  <a:pt x="5991343" y="12388827"/>
                  <a:pt x="5992621" y="12387015"/>
                </a:cubicBezTo>
                <a:close/>
                <a:moveTo>
                  <a:pt x="10114349" y="3065005"/>
                </a:moveTo>
                <a:cubicBezTo>
                  <a:pt x="10115677" y="3063747"/>
                  <a:pt x="10116823" y="3062230"/>
                  <a:pt x="10116862" y="3058914"/>
                </a:cubicBezTo>
                <a:lnTo>
                  <a:pt x="10104250" y="3054014"/>
                </a:lnTo>
                <a:lnTo>
                  <a:pt x="10099008" y="3051978"/>
                </a:lnTo>
                <a:lnTo>
                  <a:pt x="10101610" y="3055873"/>
                </a:lnTo>
                <a:lnTo>
                  <a:pt x="10110741" y="3069540"/>
                </a:lnTo>
                <a:cubicBezTo>
                  <a:pt x="10111510" y="3067262"/>
                  <a:pt x="10113021" y="3066263"/>
                  <a:pt x="10114349" y="3065005"/>
                </a:cubicBezTo>
                <a:close/>
                <a:moveTo>
                  <a:pt x="9675630" y="4059668"/>
                </a:moveTo>
                <a:cubicBezTo>
                  <a:pt x="9663806" y="4057300"/>
                  <a:pt x="9649706" y="4048213"/>
                  <a:pt x="9645634" y="4064983"/>
                </a:cubicBezTo>
                <a:cubicBezTo>
                  <a:pt x="9659287" y="4072920"/>
                  <a:pt x="9666702" y="4064770"/>
                  <a:pt x="9675630" y="4059668"/>
                </a:cubicBezTo>
                <a:close/>
                <a:moveTo>
                  <a:pt x="9949453" y="3445334"/>
                </a:moveTo>
                <a:cubicBezTo>
                  <a:pt x="9950174" y="3427560"/>
                  <a:pt x="9952617" y="3409120"/>
                  <a:pt x="9930134" y="3407279"/>
                </a:cubicBezTo>
                <a:cubicBezTo>
                  <a:pt x="9930912" y="3423811"/>
                  <a:pt x="9937910" y="3435949"/>
                  <a:pt x="9949453" y="3445334"/>
                </a:cubicBezTo>
                <a:close/>
                <a:moveTo>
                  <a:pt x="9601246" y="4237728"/>
                </a:moveTo>
                <a:cubicBezTo>
                  <a:pt x="9562649" y="4254956"/>
                  <a:pt x="9511574" y="4240007"/>
                  <a:pt x="9481538" y="4281015"/>
                </a:cubicBezTo>
                <a:cubicBezTo>
                  <a:pt x="9481104" y="4284156"/>
                  <a:pt x="9482792" y="4286807"/>
                  <a:pt x="9487531" y="4287949"/>
                </a:cubicBezTo>
                <a:cubicBezTo>
                  <a:pt x="9524662" y="4268645"/>
                  <a:pt x="9574493" y="4282092"/>
                  <a:pt x="9601246" y="4237728"/>
                </a:cubicBezTo>
                <a:close/>
                <a:moveTo>
                  <a:pt x="9629603" y="4176279"/>
                </a:moveTo>
                <a:cubicBezTo>
                  <a:pt x="9628897" y="4177574"/>
                  <a:pt x="9627014" y="4181027"/>
                  <a:pt x="9623247" y="4187933"/>
                </a:cubicBezTo>
                <a:cubicBezTo>
                  <a:pt x="9623247" y="4187933"/>
                  <a:pt x="9631722" y="4172394"/>
                  <a:pt x="9629603" y="4176279"/>
                </a:cubicBezTo>
                <a:close/>
                <a:moveTo>
                  <a:pt x="8569524" y="6576413"/>
                </a:moveTo>
                <a:cubicBezTo>
                  <a:pt x="8556827" y="6569928"/>
                  <a:pt x="8561731" y="6547737"/>
                  <a:pt x="8541639" y="6547475"/>
                </a:cubicBezTo>
                <a:cubicBezTo>
                  <a:pt x="8539049" y="6565567"/>
                  <a:pt x="8562419" y="6586543"/>
                  <a:pt x="8569524" y="6576413"/>
                </a:cubicBezTo>
                <a:close/>
                <a:moveTo>
                  <a:pt x="9667895" y="4097674"/>
                </a:moveTo>
                <a:cubicBezTo>
                  <a:pt x="9643096" y="4093382"/>
                  <a:pt x="9620573" y="4095810"/>
                  <a:pt x="9605132" y="4115651"/>
                </a:cubicBezTo>
                <a:cubicBezTo>
                  <a:pt x="9619501" y="4126285"/>
                  <a:pt x="9652174" y="4111677"/>
                  <a:pt x="9667895" y="4097674"/>
                </a:cubicBezTo>
                <a:close/>
                <a:moveTo>
                  <a:pt x="5851950" y="12737142"/>
                </a:moveTo>
                <a:cubicBezTo>
                  <a:pt x="5861447" y="12707020"/>
                  <a:pt x="5819061" y="12689722"/>
                  <a:pt x="5803316" y="12715653"/>
                </a:cubicBezTo>
                <a:cubicBezTo>
                  <a:pt x="5810991" y="12725241"/>
                  <a:pt x="5839295" y="12737747"/>
                  <a:pt x="5851950" y="12737142"/>
                </a:cubicBezTo>
                <a:close/>
                <a:moveTo>
                  <a:pt x="9984903" y="3383393"/>
                </a:moveTo>
                <a:cubicBezTo>
                  <a:pt x="9985403" y="3365046"/>
                  <a:pt x="9993453" y="3345750"/>
                  <a:pt x="9995720" y="3327707"/>
                </a:cubicBezTo>
                <a:cubicBezTo>
                  <a:pt x="9996892" y="3315371"/>
                  <a:pt x="10001362" y="3294493"/>
                  <a:pt x="9992336" y="3284792"/>
                </a:cubicBezTo>
                <a:cubicBezTo>
                  <a:pt x="9990098" y="3319986"/>
                  <a:pt x="9959562" y="3362198"/>
                  <a:pt x="9984903" y="3383393"/>
                </a:cubicBezTo>
                <a:close/>
                <a:moveTo>
                  <a:pt x="6105929" y="12169244"/>
                </a:moveTo>
                <a:cubicBezTo>
                  <a:pt x="6097934" y="12159502"/>
                  <a:pt x="6116700" y="12144866"/>
                  <a:pt x="6114472" y="12133851"/>
                </a:cubicBezTo>
                <a:cubicBezTo>
                  <a:pt x="6100687" y="12142567"/>
                  <a:pt x="6101819" y="12150710"/>
                  <a:pt x="6093088" y="12164048"/>
                </a:cubicBezTo>
                <a:cubicBezTo>
                  <a:pt x="6097484" y="12166945"/>
                  <a:pt x="6102756" y="12172141"/>
                  <a:pt x="6105929" y="12169244"/>
                </a:cubicBezTo>
                <a:close/>
                <a:moveTo>
                  <a:pt x="9780132" y="3854443"/>
                </a:moveTo>
                <a:cubicBezTo>
                  <a:pt x="9762933" y="3862080"/>
                  <a:pt x="9744175" y="3865695"/>
                  <a:pt x="9722474" y="3860868"/>
                </a:cubicBezTo>
                <a:lnTo>
                  <a:pt x="9707160" y="3895525"/>
                </a:lnTo>
                <a:cubicBezTo>
                  <a:pt x="9713811" y="3899892"/>
                  <a:pt x="9716627" y="3893518"/>
                  <a:pt x="9721848" y="3892492"/>
                </a:cubicBezTo>
                <a:cubicBezTo>
                  <a:pt x="9726611" y="3886026"/>
                  <a:pt x="9720230" y="3883207"/>
                  <a:pt x="9719198" y="3877990"/>
                </a:cubicBezTo>
                <a:cubicBezTo>
                  <a:pt x="9735142" y="3864561"/>
                  <a:pt x="9777888" y="3876782"/>
                  <a:pt x="9780132" y="3854443"/>
                </a:cubicBezTo>
                <a:close/>
                <a:moveTo>
                  <a:pt x="5843686" y="12764472"/>
                </a:moveTo>
                <a:cubicBezTo>
                  <a:pt x="5833220" y="12753651"/>
                  <a:pt x="5833209" y="12769852"/>
                  <a:pt x="5826302" y="12768230"/>
                </a:cubicBezTo>
                <a:cubicBezTo>
                  <a:pt x="5825840" y="12758494"/>
                  <a:pt x="5817728" y="12752050"/>
                  <a:pt x="5809218" y="12745429"/>
                </a:cubicBezTo>
                <a:cubicBezTo>
                  <a:pt x="5800466" y="12750141"/>
                  <a:pt x="5808418" y="12765571"/>
                  <a:pt x="5816928" y="12772192"/>
                </a:cubicBezTo>
                <a:cubicBezTo>
                  <a:pt x="5826617" y="12770753"/>
                  <a:pt x="5839067" y="12778160"/>
                  <a:pt x="5843686" y="12764472"/>
                </a:cubicBezTo>
                <a:close/>
                <a:moveTo>
                  <a:pt x="9623959" y="4214070"/>
                </a:moveTo>
                <a:cubicBezTo>
                  <a:pt x="9625068" y="4211324"/>
                  <a:pt x="9624714" y="4207269"/>
                  <a:pt x="9622131" y="4201248"/>
                </a:cubicBezTo>
                <a:cubicBezTo>
                  <a:pt x="9606223" y="4211359"/>
                  <a:pt x="9587242" y="4214400"/>
                  <a:pt x="9570536" y="4224159"/>
                </a:cubicBezTo>
                <a:cubicBezTo>
                  <a:pt x="9548188" y="4226189"/>
                  <a:pt x="9524504" y="4224770"/>
                  <a:pt x="9507773" y="4242137"/>
                </a:cubicBezTo>
                <a:cubicBezTo>
                  <a:pt x="9540243" y="4251722"/>
                  <a:pt x="9569573" y="4228495"/>
                  <a:pt x="9595183" y="4221242"/>
                </a:cubicBezTo>
                <a:cubicBezTo>
                  <a:pt x="9604140" y="4218771"/>
                  <a:pt x="9620631" y="4222308"/>
                  <a:pt x="9623959" y="4214070"/>
                </a:cubicBezTo>
                <a:close/>
                <a:moveTo>
                  <a:pt x="10101843" y="3137024"/>
                </a:moveTo>
                <a:cubicBezTo>
                  <a:pt x="10088494" y="3130650"/>
                  <a:pt x="10083087" y="3119215"/>
                  <a:pt x="10063166" y="3118030"/>
                </a:cubicBezTo>
                <a:cubicBezTo>
                  <a:pt x="10065092" y="3134116"/>
                  <a:pt x="10082281" y="3139331"/>
                  <a:pt x="10095721" y="3147650"/>
                </a:cubicBezTo>
                <a:cubicBezTo>
                  <a:pt x="10096640" y="3142342"/>
                  <a:pt x="10099241" y="3139683"/>
                  <a:pt x="10101843" y="3137024"/>
                </a:cubicBezTo>
                <a:close/>
                <a:moveTo>
                  <a:pt x="8535596" y="6684144"/>
                </a:moveTo>
                <a:cubicBezTo>
                  <a:pt x="8537574" y="6675484"/>
                  <a:pt x="8533721" y="6672057"/>
                  <a:pt x="8529868" y="6668630"/>
                </a:cubicBezTo>
                <a:lnTo>
                  <a:pt x="8529503" y="6667642"/>
                </a:lnTo>
                <a:lnTo>
                  <a:pt x="8524139" y="6653119"/>
                </a:lnTo>
                <a:lnTo>
                  <a:pt x="8530682" y="6652202"/>
                </a:lnTo>
                <a:lnTo>
                  <a:pt x="8533208" y="6651848"/>
                </a:lnTo>
                <a:cubicBezTo>
                  <a:pt x="8536279" y="6653530"/>
                  <a:pt x="8539136" y="6655283"/>
                  <a:pt x="8541001" y="6650999"/>
                </a:cubicBezTo>
                <a:lnTo>
                  <a:pt x="8531483" y="6641732"/>
                </a:lnTo>
                <a:lnTo>
                  <a:pt x="8530421" y="6640702"/>
                </a:lnTo>
                <a:cubicBezTo>
                  <a:pt x="8529103" y="6638371"/>
                  <a:pt x="8528322" y="6635902"/>
                  <a:pt x="8528543" y="6633561"/>
                </a:cubicBezTo>
                <a:lnTo>
                  <a:pt x="8532582" y="6627333"/>
                </a:lnTo>
                <a:lnTo>
                  <a:pt x="8532693" y="6627162"/>
                </a:lnTo>
                <a:cubicBezTo>
                  <a:pt x="8543045" y="6625525"/>
                  <a:pt x="8545485" y="6646738"/>
                  <a:pt x="8555534" y="6635079"/>
                </a:cubicBezTo>
                <a:cubicBezTo>
                  <a:pt x="8548157" y="6623836"/>
                  <a:pt x="8538336" y="6614958"/>
                  <a:pt x="8534642" y="6600383"/>
                </a:cubicBezTo>
                <a:cubicBezTo>
                  <a:pt x="8543418" y="6589258"/>
                  <a:pt x="8542519" y="6577101"/>
                  <a:pt x="8526110" y="6573506"/>
                </a:cubicBezTo>
                <a:cubicBezTo>
                  <a:pt x="8514533" y="6594012"/>
                  <a:pt x="8506154" y="6640039"/>
                  <a:pt x="8509398" y="6672107"/>
                </a:cubicBezTo>
                <a:cubicBezTo>
                  <a:pt x="8510570" y="6682064"/>
                  <a:pt x="8501115" y="6707649"/>
                  <a:pt x="8523893" y="6702908"/>
                </a:cubicBezTo>
                <a:cubicBezTo>
                  <a:pt x="8524666" y="6689753"/>
                  <a:pt x="8504928" y="6682480"/>
                  <a:pt x="8516615" y="6669392"/>
                </a:cubicBezTo>
                <a:lnTo>
                  <a:pt x="8528654" y="6678749"/>
                </a:lnTo>
                <a:close/>
                <a:moveTo>
                  <a:pt x="8593909" y="6558021"/>
                </a:moveTo>
                <a:cubicBezTo>
                  <a:pt x="8595743" y="6547406"/>
                  <a:pt x="8590987" y="6542080"/>
                  <a:pt x="8582147" y="6540549"/>
                </a:cubicBezTo>
                <a:cubicBezTo>
                  <a:pt x="8583190" y="6548769"/>
                  <a:pt x="8583429" y="6557922"/>
                  <a:pt x="8593909" y="6558021"/>
                </a:cubicBezTo>
                <a:close/>
                <a:moveTo>
                  <a:pt x="10354905" y="2575910"/>
                </a:moveTo>
                <a:cubicBezTo>
                  <a:pt x="10355271" y="2558912"/>
                  <a:pt x="10376847" y="2528407"/>
                  <a:pt x="10361082" y="2520964"/>
                </a:cubicBezTo>
                <a:cubicBezTo>
                  <a:pt x="10344217" y="2539728"/>
                  <a:pt x="10347614" y="2557913"/>
                  <a:pt x="10354905" y="2575910"/>
                </a:cubicBezTo>
                <a:close/>
                <a:moveTo>
                  <a:pt x="5989505" y="12464769"/>
                </a:moveTo>
                <a:cubicBezTo>
                  <a:pt x="5990380" y="12461710"/>
                  <a:pt x="5989571" y="12458145"/>
                  <a:pt x="5985644" y="12455697"/>
                </a:cubicBezTo>
                <a:cubicBezTo>
                  <a:pt x="5980263" y="12461399"/>
                  <a:pt x="5978953" y="12466523"/>
                  <a:pt x="5983262" y="12470803"/>
                </a:cubicBezTo>
                <a:cubicBezTo>
                  <a:pt x="5986072" y="12470380"/>
                  <a:pt x="5988631" y="12467828"/>
                  <a:pt x="5989505" y="12464769"/>
                </a:cubicBezTo>
                <a:close/>
                <a:moveTo>
                  <a:pt x="9664792" y="4146772"/>
                </a:moveTo>
                <a:cubicBezTo>
                  <a:pt x="9655619" y="4142719"/>
                  <a:pt x="9634080" y="4149391"/>
                  <a:pt x="9640789" y="4159021"/>
                </a:cubicBezTo>
                <a:cubicBezTo>
                  <a:pt x="9647230" y="4150916"/>
                  <a:pt x="9661962" y="4165044"/>
                  <a:pt x="9664792" y="4146772"/>
                </a:cubicBezTo>
                <a:close/>
                <a:moveTo>
                  <a:pt x="8585001" y="6590988"/>
                </a:moveTo>
                <a:cubicBezTo>
                  <a:pt x="8586756" y="6573392"/>
                  <a:pt x="8576662" y="6566717"/>
                  <a:pt x="8567403" y="6559543"/>
                </a:cubicBezTo>
                <a:cubicBezTo>
                  <a:pt x="8571775" y="6571444"/>
                  <a:pt x="8571196" y="6587202"/>
                  <a:pt x="8585001" y="6590988"/>
                </a:cubicBezTo>
                <a:close/>
                <a:moveTo>
                  <a:pt x="8616176" y="6522754"/>
                </a:moveTo>
                <a:cubicBezTo>
                  <a:pt x="8618462" y="6506427"/>
                  <a:pt x="8609671" y="6499654"/>
                  <a:pt x="8598404" y="6494810"/>
                </a:cubicBezTo>
                <a:cubicBezTo>
                  <a:pt x="8601472" y="6506811"/>
                  <a:pt x="8600425" y="6522170"/>
                  <a:pt x="8616176" y="6522754"/>
                </a:cubicBezTo>
                <a:close/>
                <a:moveTo>
                  <a:pt x="9977009" y="3443226"/>
                </a:moveTo>
                <a:cubicBezTo>
                  <a:pt x="9978631" y="3436325"/>
                  <a:pt x="9974432" y="3433994"/>
                  <a:pt x="9975878" y="3427491"/>
                </a:cubicBezTo>
                <a:cubicBezTo>
                  <a:pt x="9965490" y="3421949"/>
                  <a:pt x="9968029" y="3434497"/>
                  <a:pt x="9965786" y="3440648"/>
                </a:cubicBezTo>
                <a:cubicBezTo>
                  <a:pt x="9969542" y="3441831"/>
                  <a:pt x="9973077" y="3442441"/>
                  <a:pt x="9977009" y="3443226"/>
                </a:cubicBezTo>
                <a:close/>
                <a:moveTo>
                  <a:pt x="6170359" y="12065042"/>
                </a:moveTo>
                <a:cubicBezTo>
                  <a:pt x="6171491" y="12062078"/>
                  <a:pt x="6171275" y="12059356"/>
                  <a:pt x="6168352" y="12056870"/>
                </a:cubicBezTo>
                <a:cubicBezTo>
                  <a:pt x="6166099" y="12063040"/>
                  <a:pt x="6153063" y="12071132"/>
                  <a:pt x="6164278" y="12074655"/>
                </a:cubicBezTo>
                <a:cubicBezTo>
                  <a:pt x="6166747" y="12071208"/>
                  <a:pt x="6169227" y="12068005"/>
                  <a:pt x="6170359" y="12065042"/>
                </a:cubicBezTo>
                <a:close/>
                <a:moveTo>
                  <a:pt x="6130454" y="12157631"/>
                </a:moveTo>
                <a:cubicBezTo>
                  <a:pt x="6127422" y="12154858"/>
                  <a:pt x="6127916" y="12148388"/>
                  <a:pt x="6122235" y="12151610"/>
                </a:cubicBezTo>
                <a:cubicBezTo>
                  <a:pt x="6125267" y="12154383"/>
                  <a:pt x="6124993" y="12161427"/>
                  <a:pt x="6130454" y="12157631"/>
                </a:cubicBezTo>
                <a:close/>
                <a:moveTo>
                  <a:pt x="5845359" y="12803819"/>
                </a:moveTo>
                <a:cubicBezTo>
                  <a:pt x="5842518" y="12799466"/>
                  <a:pt x="5838993" y="12801244"/>
                  <a:pt x="5837063" y="12804264"/>
                </a:cubicBezTo>
                <a:lnTo>
                  <a:pt x="5838253" y="12811616"/>
                </a:lnTo>
                <a:lnTo>
                  <a:pt x="5838340" y="12812157"/>
                </a:lnTo>
                <a:lnTo>
                  <a:pt x="5839144" y="12811403"/>
                </a:lnTo>
                <a:lnTo>
                  <a:pt x="5842100" y="12808635"/>
                </a:lnTo>
                <a:cubicBezTo>
                  <a:pt x="5843498" y="12807762"/>
                  <a:pt x="5844812" y="12806676"/>
                  <a:pt x="5845359" y="12803819"/>
                </a:cubicBezTo>
                <a:close/>
                <a:moveTo>
                  <a:pt x="6141177" y="12136574"/>
                </a:moveTo>
                <a:cubicBezTo>
                  <a:pt x="6138717" y="12133577"/>
                  <a:pt x="6138431" y="12118166"/>
                  <a:pt x="6129578" y="12124285"/>
                </a:cubicBezTo>
                <a:cubicBezTo>
                  <a:pt x="6132214" y="12126883"/>
                  <a:pt x="6131928" y="12142519"/>
                  <a:pt x="6141177" y="12136574"/>
                </a:cubicBezTo>
                <a:close/>
                <a:moveTo>
                  <a:pt x="10330156" y="2658876"/>
                </a:moveTo>
                <a:cubicBezTo>
                  <a:pt x="10321472" y="2652656"/>
                  <a:pt x="10309687" y="2667468"/>
                  <a:pt x="10318501" y="2672316"/>
                </a:cubicBezTo>
                <a:cubicBezTo>
                  <a:pt x="10320477" y="2664609"/>
                  <a:pt x="10330486" y="2669985"/>
                  <a:pt x="10330156" y="2658876"/>
                </a:cubicBezTo>
                <a:close/>
                <a:moveTo>
                  <a:pt x="10399415" y="2503642"/>
                </a:moveTo>
                <a:cubicBezTo>
                  <a:pt x="10401794" y="2502906"/>
                  <a:pt x="10396242" y="2504623"/>
                  <a:pt x="10392276" y="2505850"/>
                </a:cubicBezTo>
                <a:close/>
                <a:moveTo>
                  <a:pt x="9906156" y="3622423"/>
                </a:moveTo>
                <a:lnTo>
                  <a:pt x="9893024" y="3616621"/>
                </a:lnTo>
                <a:cubicBezTo>
                  <a:pt x="9887871" y="3627207"/>
                  <a:pt x="9902510" y="3636057"/>
                  <a:pt x="9906156" y="3622423"/>
                </a:cubicBezTo>
                <a:close/>
                <a:moveTo>
                  <a:pt x="6132025" y="12166922"/>
                </a:moveTo>
                <a:cubicBezTo>
                  <a:pt x="6130223" y="12165648"/>
                  <a:pt x="6128244" y="12164774"/>
                  <a:pt x="6126619" y="12163100"/>
                </a:cubicBezTo>
                <a:cubicBezTo>
                  <a:pt x="6124414" y="12165948"/>
                  <a:pt x="6122782" y="12168570"/>
                  <a:pt x="6120578" y="12171417"/>
                </a:cubicBezTo>
                <a:cubicBezTo>
                  <a:pt x="6122381" y="12172691"/>
                  <a:pt x="6124183" y="12173966"/>
                  <a:pt x="6125985" y="12175240"/>
                </a:cubicBezTo>
                <a:cubicBezTo>
                  <a:pt x="6128012" y="12172792"/>
                  <a:pt x="6129821" y="12169769"/>
                  <a:pt x="6132025" y="12166922"/>
                </a:cubicBezTo>
                <a:close/>
                <a:moveTo>
                  <a:pt x="8578745" y="6630307"/>
                </a:moveTo>
                <a:cubicBezTo>
                  <a:pt x="8579807" y="6609273"/>
                  <a:pt x="8553789" y="6570152"/>
                  <a:pt x="8542375" y="6581038"/>
                </a:cubicBezTo>
                <a:cubicBezTo>
                  <a:pt x="8558623" y="6594249"/>
                  <a:pt x="8558846" y="6620863"/>
                  <a:pt x="8578745" y="6630307"/>
                </a:cubicBezTo>
                <a:close/>
                <a:moveTo>
                  <a:pt x="10011737" y="3388956"/>
                </a:moveTo>
                <a:cubicBezTo>
                  <a:pt x="10018158" y="3367110"/>
                  <a:pt x="10018442" y="3333581"/>
                  <a:pt x="10022146" y="3309865"/>
                </a:cubicBezTo>
                <a:cubicBezTo>
                  <a:pt x="10026028" y="3280634"/>
                  <a:pt x="10037823" y="3229190"/>
                  <a:pt x="10024215" y="3279357"/>
                </a:cubicBezTo>
                <a:cubicBezTo>
                  <a:pt x="10010839" y="3309631"/>
                  <a:pt x="10004493" y="3344438"/>
                  <a:pt x="10002240" y="3371057"/>
                </a:cubicBezTo>
                <a:cubicBezTo>
                  <a:pt x="10001374" y="3381625"/>
                  <a:pt x="9989744" y="3399339"/>
                  <a:pt x="10002917" y="3406111"/>
                </a:cubicBezTo>
                <a:cubicBezTo>
                  <a:pt x="10006775" y="3402221"/>
                  <a:pt x="10009597" y="3396238"/>
                  <a:pt x="10011737" y="3388956"/>
                </a:cubicBezTo>
                <a:close/>
                <a:moveTo>
                  <a:pt x="10279528" y="2795137"/>
                </a:moveTo>
                <a:cubicBezTo>
                  <a:pt x="10284463" y="2788272"/>
                  <a:pt x="10273402" y="2776719"/>
                  <a:pt x="10270104" y="2785260"/>
                </a:cubicBezTo>
                <a:cubicBezTo>
                  <a:pt x="10275275" y="2787545"/>
                  <a:pt x="10275152" y="2793204"/>
                  <a:pt x="10279528" y="2795137"/>
                </a:cubicBezTo>
                <a:close/>
                <a:moveTo>
                  <a:pt x="10325604" y="2693567"/>
                </a:moveTo>
                <a:cubicBezTo>
                  <a:pt x="10327550" y="2690375"/>
                  <a:pt x="10328174" y="2687076"/>
                  <a:pt x="10323614" y="2685538"/>
                </a:cubicBezTo>
                <a:cubicBezTo>
                  <a:pt x="10321760" y="2687579"/>
                  <a:pt x="10310144" y="2697699"/>
                  <a:pt x="10319662" y="2700951"/>
                </a:cubicBezTo>
                <a:cubicBezTo>
                  <a:pt x="10320390" y="2699843"/>
                  <a:pt x="10323658" y="2696759"/>
                  <a:pt x="10325604" y="2693567"/>
                </a:cubicBezTo>
                <a:close/>
                <a:moveTo>
                  <a:pt x="6165940" y="12112647"/>
                </a:moveTo>
                <a:cubicBezTo>
                  <a:pt x="6159919" y="12108075"/>
                  <a:pt x="6167030" y="12088767"/>
                  <a:pt x="6155188" y="12093089"/>
                </a:cubicBezTo>
                <a:cubicBezTo>
                  <a:pt x="6158128" y="12098209"/>
                  <a:pt x="6156210" y="12116467"/>
                  <a:pt x="6165940" y="12112647"/>
                </a:cubicBezTo>
                <a:close/>
                <a:moveTo>
                  <a:pt x="7819078" y="8371873"/>
                </a:moveTo>
                <a:cubicBezTo>
                  <a:pt x="7806101" y="8359453"/>
                  <a:pt x="7793915" y="8347383"/>
                  <a:pt x="7775211" y="8337209"/>
                </a:cubicBezTo>
                <a:cubicBezTo>
                  <a:pt x="7772377" y="8352194"/>
                  <a:pt x="7802858" y="8387153"/>
                  <a:pt x="7819078" y="8371873"/>
                </a:cubicBezTo>
                <a:close/>
                <a:moveTo>
                  <a:pt x="6155826" y="12138748"/>
                </a:moveTo>
                <a:cubicBezTo>
                  <a:pt x="6149591" y="12129307"/>
                  <a:pt x="6158189" y="12117342"/>
                  <a:pt x="6148301" y="12108674"/>
                </a:cubicBezTo>
                <a:cubicBezTo>
                  <a:pt x="6138870" y="12119314"/>
                  <a:pt x="6148081" y="12139148"/>
                  <a:pt x="6155826" y="12138748"/>
                </a:cubicBezTo>
                <a:close/>
                <a:moveTo>
                  <a:pt x="6259140" y="11906211"/>
                </a:moveTo>
                <a:lnTo>
                  <a:pt x="6259144" y="11905957"/>
                </a:lnTo>
                <a:lnTo>
                  <a:pt x="6259378" y="11888980"/>
                </a:lnTo>
                <a:cubicBezTo>
                  <a:pt x="6256307" y="11884893"/>
                  <a:pt x="6250638" y="11883456"/>
                  <a:pt x="6244023" y="11887658"/>
                </a:cubicBezTo>
                <a:cubicBezTo>
                  <a:pt x="6246218" y="11890765"/>
                  <a:pt x="6247311" y="11894216"/>
                  <a:pt x="6249197" y="11897484"/>
                </a:cubicBezTo>
                <a:lnTo>
                  <a:pt x="6258801" y="11905914"/>
                </a:lnTo>
                <a:close/>
                <a:moveTo>
                  <a:pt x="9722834" y="4067193"/>
                </a:moveTo>
                <a:cubicBezTo>
                  <a:pt x="9697004" y="4057684"/>
                  <a:pt x="9685927" y="4087071"/>
                  <a:pt x="9665667" y="4091928"/>
                </a:cubicBezTo>
                <a:cubicBezTo>
                  <a:pt x="9672317" y="4096295"/>
                  <a:pt x="9689962" y="4089806"/>
                  <a:pt x="9688799" y="4102148"/>
                </a:cubicBezTo>
                <a:cubicBezTo>
                  <a:pt x="9659504" y="4122058"/>
                  <a:pt x="9626469" y="4133173"/>
                  <a:pt x="9588707" y="4131248"/>
                </a:cubicBezTo>
                <a:cubicBezTo>
                  <a:pt x="9582662" y="4155717"/>
                  <a:pt x="9545298" y="4170156"/>
                  <a:pt x="9558011" y="4191010"/>
                </a:cubicBezTo>
                <a:cubicBezTo>
                  <a:pt x="9581756" y="4181504"/>
                  <a:pt x="9608573" y="4179069"/>
                  <a:pt x="9631696" y="4168812"/>
                </a:cubicBezTo>
                <a:cubicBezTo>
                  <a:pt x="9612002" y="4152968"/>
                  <a:pt x="9590953" y="4177949"/>
                  <a:pt x="9580726" y="4160099"/>
                </a:cubicBezTo>
                <a:cubicBezTo>
                  <a:pt x="9633529" y="4142006"/>
                  <a:pt x="9689545" y="4133903"/>
                  <a:pt x="9722834" y="4067193"/>
                </a:cubicBezTo>
                <a:close/>
                <a:moveTo>
                  <a:pt x="9808069" y="3874844"/>
                </a:moveTo>
                <a:cubicBezTo>
                  <a:pt x="9809177" y="3872722"/>
                  <a:pt x="9809032" y="3869950"/>
                  <a:pt x="9806853" y="3866249"/>
                </a:cubicBezTo>
                <a:cubicBezTo>
                  <a:pt x="9800131" y="3868517"/>
                  <a:pt x="9777877" y="3872492"/>
                  <a:pt x="9785254" y="3883846"/>
                </a:cubicBezTo>
                <a:cubicBezTo>
                  <a:pt x="9790129" y="3881714"/>
                  <a:pt x="9804743" y="3881208"/>
                  <a:pt x="9808069" y="3874844"/>
                </a:cubicBezTo>
                <a:close/>
                <a:moveTo>
                  <a:pt x="8576843" y="6663632"/>
                </a:moveTo>
                <a:cubicBezTo>
                  <a:pt x="8574803" y="6653740"/>
                  <a:pt x="8581875" y="6654965"/>
                  <a:pt x="8581298" y="6647148"/>
                </a:cubicBezTo>
                <a:cubicBezTo>
                  <a:pt x="8570835" y="6641370"/>
                  <a:pt x="8567364" y="6629840"/>
                  <a:pt x="8555695" y="6625462"/>
                </a:cubicBezTo>
                <a:cubicBezTo>
                  <a:pt x="8561094" y="6639473"/>
                  <a:pt x="8562378" y="6656841"/>
                  <a:pt x="8576843" y="6663632"/>
                </a:cubicBezTo>
                <a:close/>
                <a:moveTo>
                  <a:pt x="9743497" y="4030138"/>
                </a:moveTo>
                <a:cubicBezTo>
                  <a:pt x="9733504" y="4017152"/>
                  <a:pt x="9711838" y="4009007"/>
                  <a:pt x="9699147" y="3996734"/>
                </a:cubicBezTo>
                <a:cubicBezTo>
                  <a:pt x="9688599" y="4008738"/>
                  <a:pt x="9663059" y="4025545"/>
                  <a:pt x="9667233" y="4047387"/>
                </a:cubicBezTo>
                <a:cubicBezTo>
                  <a:pt x="9674073" y="4039458"/>
                  <a:pt x="9683903" y="4040945"/>
                  <a:pt x="9693241" y="4040309"/>
                </a:cubicBezTo>
                <a:cubicBezTo>
                  <a:pt x="9697207" y="4033491"/>
                  <a:pt x="9692550" y="4030005"/>
                  <a:pt x="9695941" y="4023409"/>
                </a:cubicBezTo>
                <a:cubicBezTo>
                  <a:pt x="9708294" y="4024582"/>
                  <a:pt x="9717549" y="4026291"/>
                  <a:pt x="9726651" y="4036978"/>
                </a:cubicBezTo>
                <a:cubicBezTo>
                  <a:pt x="9720468" y="4042340"/>
                  <a:pt x="9708784" y="4042892"/>
                  <a:pt x="9719962" y="4052116"/>
                </a:cubicBezTo>
                <a:cubicBezTo>
                  <a:pt x="9730227" y="4050462"/>
                  <a:pt x="9739870" y="4048057"/>
                  <a:pt x="9743497" y="4030138"/>
                </a:cubicBezTo>
                <a:close/>
                <a:moveTo>
                  <a:pt x="10127720" y="3161312"/>
                </a:moveTo>
                <a:cubicBezTo>
                  <a:pt x="10121753" y="3158676"/>
                  <a:pt x="10114480" y="3140703"/>
                  <a:pt x="10106898" y="3149255"/>
                </a:cubicBezTo>
                <a:cubicBezTo>
                  <a:pt x="10113262" y="3152067"/>
                  <a:pt x="10119961" y="3170263"/>
                  <a:pt x="10127720" y="3161312"/>
                </a:cubicBezTo>
                <a:close/>
                <a:moveTo>
                  <a:pt x="6449992" y="11490563"/>
                </a:moveTo>
                <a:cubicBezTo>
                  <a:pt x="6440272" y="11486744"/>
                  <a:pt x="6450236" y="11479255"/>
                  <a:pt x="6440516" y="11475436"/>
                </a:cubicBezTo>
                <a:cubicBezTo>
                  <a:pt x="6436639" y="11479906"/>
                  <a:pt x="6435103" y="11484460"/>
                  <a:pt x="6435287" y="11488346"/>
                </a:cubicBezTo>
                <a:cubicBezTo>
                  <a:pt x="6440900" y="11491778"/>
                  <a:pt x="6445626" y="11492914"/>
                  <a:pt x="6449992" y="11490563"/>
                </a:cubicBezTo>
                <a:close/>
                <a:moveTo>
                  <a:pt x="5613443" y="13390406"/>
                </a:moveTo>
                <a:cubicBezTo>
                  <a:pt x="5601015" y="13383010"/>
                  <a:pt x="5588919" y="13420075"/>
                  <a:pt x="5598999" y="13423098"/>
                </a:cubicBezTo>
                <a:close/>
                <a:moveTo>
                  <a:pt x="6278270" y="11890916"/>
                </a:moveTo>
                <a:cubicBezTo>
                  <a:pt x="6276677" y="11890212"/>
                  <a:pt x="6274465" y="11888759"/>
                  <a:pt x="6272650" y="11887482"/>
                </a:cubicBezTo>
                <a:cubicBezTo>
                  <a:pt x="6271374" y="11889293"/>
                  <a:pt x="6270098" y="11891104"/>
                  <a:pt x="6268822" y="11892915"/>
                </a:cubicBezTo>
                <a:cubicBezTo>
                  <a:pt x="6270637" y="11894192"/>
                  <a:pt x="6272627" y="11895072"/>
                  <a:pt x="6274266" y="11896746"/>
                </a:cubicBezTo>
                <a:cubicBezTo>
                  <a:pt x="6275542" y="11894935"/>
                  <a:pt x="6276819" y="11893123"/>
                  <a:pt x="6278270" y="11890916"/>
                </a:cubicBezTo>
                <a:close/>
                <a:moveTo>
                  <a:pt x="10292447" y="2808939"/>
                </a:moveTo>
                <a:cubicBezTo>
                  <a:pt x="10293144" y="2803058"/>
                  <a:pt x="10295164" y="2796333"/>
                  <a:pt x="10287392" y="2796707"/>
                </a:cubicBezTo>
                <a:cubicBezTo>
                  <a:pt x="10285547" y="2803034"/>
                  <a:pt x="10288247" y="2806607"/>
                  <a:pt x="10292447" y="2808939"/>
                </a:cubicBezTo>
                <a:close/>
                <a:moveTo>
                  <a:pt x="5881315" y="12792537"/>
                </a:moveTo>
                <a:lnTo>
                  <a:pt x="5868558" y="12786901"/>
                </a:lnTo>
                <a:cubicBezTo>
                  <a:pt x="5863662" y="12794747"/>
                  <a:pt x="5868186" y="12799605"/>
                  <a:pt x="5876910" y="12802506"/>
                </a:cubicBezTo>
                <a:close/>
                <a:moveTo>
                  <a:pt x="10013766" y="3450421"/>
                </a:moveTo>
                <a:cubicBezTo>
                  <a:pt x="10016575" y="3439760"/>
                  <a:pt x="10018061" y="3429942"/>
                  <a:pt x="10006356" y="3429531"/>
                </a:cubicBezTo>
                <a:cubicBezTo>
                  <a:pt x="10002400" y="3440638"/>
                  <a:pt x="10007884" y="3445442"/>
                  <a:pt x="10013766" y="3450421"/>
                </a:cubicBezTo>
                <a:close/>
                <a:moveTo>
                  <a:pt x="6380191" y="11676137"/>
                </a:moveTo>
                <a:cubicBezTo>
                  <a:pt x="6375700" y="11659442"/>
                  <a:pt x="6369020" y="11649849"/>
                  <a:pt x="6357049" y="11639340"/>
                </a:cubicBezTo>
                <a:cubicBezTo>
                  <a:pt x="6344075" y="11652588"/>
                  <a:pt x="6364602" y="11683483"/>
                  <a:pt x="6380191" y="11676137"/>
                </a:cubicBezTo>
                <a:close/>
                <a:moveTo>
                  <a:pt x="6635234" y="11106360"/>
                </a:moveTo>
                <a:cubicBezTo>
                  <a:pt x="6598701" y="11121774"/>
                  <a:pt x="6551777" y="11075455"/>
                  <a:pt x="6548590" y="11036017"/>
                </a:cubicBezTo>
                <a:cubicBezTo>
                  <a:pt x="6596833" y="11029326"/>
                  <a:pt x="6609156" y="11081163"/>
                  <a:pt x="6635234" y="11106360"/>
                </a:cubicBezTo>
                <a:close/>
                <a:moveTo>
                  <a:pt x="9818192" y="3903160"/>
                </a:moveTo>
                <a:lnTo>
                  <a:pt x="9810216" y="3899636"/>
                </a:lnTo>
                <a:lnTo>
                  <a:pt x="9806871" y="3907205"/>
                </a:lnTo>
                <a:lnTo>
                  <a:pt x="9814848" y="3910729"/>
                </a:lnTo>
                <a:close/>
                <a:moveTo>
                  <a:pt x="6205633" y="12079553"/>
                </a:moveTo>
                <a:cubicBezTo>
                  <a:pt x="6203776" y="12085897"/>
                  <a:pt x="6190782" y="12094963"/>
                  <a:pt x="6186453" y="12106903"/>
                </a:cubicBezTo>
                <a:cubicBezTo>
                  <a:pt x="6185217" y="12109700"/>
                  <a:pt x="6188554" y="12114995"/>
                  <a:pt x="6185820" y="12119042"/>
                </a:cubicBezTo>
                <a:cubicBezTo>
                  <a:pt x="6169806" y="12147791"/>
                  <a:pt x="6143624" y="12179212"/>
                  <a:pt x="6119884" y="12195472"/>
                </a:cubicBezTo>
                <a:cubicBezTo>
                  <a:pt x="6025734" y="12185875"/>
                  <a:pt x="6157934" y="12049402"/>
                  <a:pt x="6188104" y="12029296"/>
                </a:cubicBezTo>
                <a:cubicBezTo>
                  <a:pt x="6207497" y="12037864"/>
                  <a:pt x="6209834" y="12064691"/>
                  <a:pt x="6205633" y="12079553"/>
                </a:cubicBezTo>
                <a:close/>
                <a:moveTo>
                  <a:pt x="6041387" y="12457989"/>
                </a:moveTo>
                <a:cubicBezTo>
                  <a:pt x="6049246" y="12439125"/>
                  <a:pt x="6045690" y="12422345"/>
                  <a:pt x="6036867" y="12405614"/>
                </a:cubicBezTo>
                <a:cubicBezTo>
                  <a:pt x="6028258" y="12425098"/>
                  <a:pt x="6032212" y="12442054"/>
                  <a:pt x="6041387" y="12457989"/>
                </a:cubicBezTo>
                <a:close/>
                <a:moveTo>
                  <a:pt x="6266637" y="11948472"/>
                </a:moveTo>
                <a:cubicBezTo>
                  <a:pt x="6277232" y="11929879"/>
                  <a:pt x="6256786" y="11901847"/>
                  <a:pt x="6237175" y="11903156"/>
                </a:cubicBezTo>
                <a:cubicBezTo>
                  <a:pt x="6234470" y="11899586"/>
                  <a:pt x="6235728" y="11895392"/>
                  <a:pt x="6236528" y="11891293"/>
                </a:cubicBezTo>
                <a:lnTo>
                  <a:pt x="6235630" y="11888302"/>
                </a:lnTo>
                <a:lnTo>
                  <a:pt x="6233133" y="11879996"/>
                </a:lnTo>
                <a:cubicBezTo>
                  <a:pt x="6229723" y="11880983"/>
                  <a:pt x="6228403" y="11882627"/>
                  <a:pt x="6228247" y="11884694"/>
                </a:cubicBezTo>
                <a:lnTo>
                  <a:pt x="6229432" y="11888777"/>
                </a:lnTo>
                <a:lnTo>
                  <a:pt x="6230351" y="11891947"/>
                </a:lnTo>
                <a:cubicBezTo>
                  <a:pt x="6232851" y="11897326"/>
                  <a:pt x="6236315" y="11903488"/>
                  <a:pt x="6233347" y="11908589"/>
                </a:cubicBezTo>
                <a:cubicBezTo>
                  <a:pt x="6256202" y="11913938"/>
                  <a:pt x="6247119" y="11935572"/>
                  <a:pt x="6266637" y="11948472"/>
                </a:cubicBezTo>
                <a:close/>
                <a:moveTo>
                  <a:pt x="6468729" y="11499793"/>
                </a:moveTo>
                <a:cubicBezTo>
                  <a:pt x="6459980" y="11495927"/>
                  <a:pt x="6462463" y="11478474"/>
                  <a:pt x="6451391" y="11483094"/>
                </a:cubicBezTo>
                <a:cubicBezTo>
                  <a:pt x="6454137" y="11487638"/>
                  <a:pt x="6457405" y="11511438"/>
                  <a:pt x="6468729" y="11499793"/>
                </a:cubicBezTo>
                <a:close/>
                <a:moveTo>
                  <a:pt x="6060280" y="12425265"/>
                </a:moveTo>
                <a:cubicBezTo>
                  <a:pt x="6062150" y="12416935"/>
                  <a:pt x="6057224" y="12403797"/>
                  <a:pt x="6052018" y="12396150"/>
                </a:cubicBezTo>
                <a:cubicBezTo>
                  <a:pt x="6046795" y="12409051"/>
                  <a:pt x="6047191" y="12421107"/>
                  <a:pt x="6055904" y="12431611"/>
                </a:cubicBezTo>
                <a:cubicBezTo>
                  <a:pt x="6058279" y="12430283"/>
                  <a:pt x="6059657" y="12428041"/>
                  <a:pt x="6060280" y="12425265"/>
                </a:cubicBezTo>
                <a:close/>
                <a:moveTo>
                  <a:pt x="6068792" y="12407839"/>
                </a:moveTo>
                <a:cubicBezTo>
                  <a:pt x="6071731" y="12400108"/>
                  <a:pt x="6076219" y="12392110"/>
                  <a:pt x="6067345" y="12386288"/>
                </a:cubicBezTo>
                <a:cubicBezTo>
                  <a:pt x="6063831" y="12394240"/>
                  <a:pt x="6059519" y="12401841"/>
                  <a:pt x="6068792" y="12407839"/>
                </a:cubicBezTo>
                <a:close/>
                <a:moveTo>
                  <a:pt x="8574826" y="6736694"/>
                </a:moveTo>
                <a:cubicBezTo>
                  <a:pt x="8582930" y="6716447"/>
                  <a:pt x="8560590" y="6697577"/>
                  <a:pt x="8548744" y="6684919"/>
                </a:cubicBezTo>
                <a:cubicBezTo>
                  <a:pt x="8553757" y="6705505"/>
                  <a:pt x="8562419" y="6722329"/>
                  <a:pt x="8574826" y="6736694"/>
                </a:cubicBezTo>
                <a:close/>
                <a:moveTo>
                  <a:pt x="8696245" y="6478415"/>
                </a:moveTo>
                <a:cubicBezTo>
                  <a:pt x="8695089" y="6462782"/>
                  <a:pt x="8685737" y="6454302"/>
                  <a:pt x="8671462" y="6450121"/>
                </a:cubicBezTo>
                <a:cubicBezTo>
                  <a:pt x="8666509" y="6465768"/>
                  <a:pt x="8671846" y="6478906"/>
                  <a:pt x="8662522" y="6482653"/>
                </a:cubicBezTo>
                <a:cubicBezTo>
                  <a:pt x="8653746" y="6481991"/>
                  <a:pt x="8655612" y="6471810"/>
                  <a:pt x="8646465" y="6472052"/>
                </a:cubicBezTo>
                <a:cubicBezTo>
                  <a:pt x="8645404" y="6481296"/>
                  <a:pt x="8659258" y="6491626"/>
                  <a:pt x="8645097" y="6494854"/>
                </a:cubicBezTo>
                <a:cubicBezTo>
                  <a:pt x="8631145" y="6495012"/>
                  <a:pt x="8627097" y="6475663"/>
                  <a:pt x="8615426" y="6483076"/>
                </a:cubicBezTo>
                <a:cubicBezTo>
                  <a:pt x="8616229" y="6493930"/>
                  <a:pt x="8624394" y="6498129"/>
                  <a:pt x="8627238" y="6507089"/>
                </a:cubicBezTo>
                <a:cubicBezTo>
                  <a:pt x="8651028" y="6498345"/>
                  <a:pt x="8669627" y="6484309"/>
                  <a:pt x="8696245" y="6478415"/>
                </a:cubicBezTo>
                <a:close/>
                <a:moveTo>
                  <a:pt x="5632851" y="13412183"/>
                </a:moveTo>
                <a:cubicBezTo>
                  <a:pt x="5635711" y="13404802"/>
                  <a:pt x="5629854" y="13394441"/>
                  <a:pt x="5622192" y="13389984"/>
                </a:cubicBezTo>
                <a:cubicBezTo>
                  <a:pt x="5614213" y="13402660"/>
                  <a:pt x="5622531" y="13409671"/>
                  <a:pt x="5626830" y="13418241"/>
                </a:cubicBezTo>
                <a:cubicBezTo>
                  <a:pt x="5629976" y="13416772"/>
                  <a:pt x="5631898" y="13414643"/>
                  <a:pt x="5632851" y="13412183"/>
                </a:cubicBezTo>
                <a:close/>
                <a:moveTo>
                  <a:pt x="10245913" y="2974667"/>
                </a:moveTo>
                <a:lnTo>
                  <a:pt x="10255528" y="2947478"/>
                </a:lnTo>
                <a:lnTo>
                  <a:pt x="10263100" y="2926066"/>
                </a:lnTo>
                <a:cubicBezTo>
                  <a:pt x="10270270" y="2892218"/>
                  <a:pt x="10268236" y="2857278"/>
                  <a:pt x="10253222" y="2832076"/>
                </a:cubicBezTo>
                <a:cubicBezTo>
                  <a:pt x="10230767" y="2793588"/>
                  <a:pt x="10194248" y="2770787"/>
                  <a:pt x="10149260" y="2754243"/>
                </a:cubicBezTo>
                <a:cubicBezTo>
                  <a:pt x="10120372" y="2831461"/>
                  <a:pt x="10095120" y="2944566"/>
                  <a:pt x="10082730" y="3037168"/>
                </a:cubicBezTo>
                <a:lnTo>
                  <a:pt x="10120799" y="3042360"/>
                </a:lnTo>
                <a:lnTo>
                  <a:pt x="10123158" y="3042681"/>
                </a:lnTo>
                <a:cubicBezTo>
                  <a:pt x="10161813" y="3044675"/>
                  <a:pt x="10194699" y="3035817"/>
                  <a:pt x="10217749" y="3013508"/>
                </a:cubicBezTo>
                <a:cubicBezTo>
                  <a:pt x="10228652" y="3003090"/>
                  <a:pt x="10238197" y="2989692"/>
                  <a:pt x="10245913" y="2974667"/>
                </a:cubicBezTo>
                <a:close/>
                <a:moveTo>
                  <a:pt x="6091385" y="12386930"/>
                </a:moveTo>
                <a:cubicBezTo>
                  <a:pt x="6096144" y="12380478"/>
                  <a:pt x="6093913" y="12362858"/>
                  <a:pt x="6085117" y="12366575"/>
                </a:cubicBezTo>
                <a:cubicBezTo>
                  <a:pt x="6090495" y="12372754"/>
                  <a:pt x="6086406" y="12380928"/>
                  <a:pt x="6091385" y="12386930"/>
                </a:cubicBezTo>
                <a:close/>
                <a:moveTo>
                  <a:pt x="10155730" y="3193684"/>
                </a:moveTo>
                <a:cubicBezTo>
                  <a:pt x="10147644" y="3191540"/>
                  <a:pt x="10145972" y="3168424"/>
                  <a:pt x="10135919" y="3178265"/>
                </a:cubicBezTo>
                <a:cubicBezTo>
                  <a:pt x="10140034" y="3182940"/>
                  <a:pt x="10144529" y="3203970"/>
                  <a:pt x="10155730" y="3193684"/>
                </a:cubicBezTo>
                <a:close/>
                <a:moveTo>
                  <a:pt x="7857141" y="8398243"/>
                </a:moveTo>
                <a:cubicBezTo>
                  <a:pt x="7828322" y="8418462"/>
                  <a:pt x="7708973" y="8345670"/>
                  <a:pt x="7708660" y="8307803"/>
                </a:cubicBezTo>
                <a:cubicBezTo>
                  <a:pt x="7764063" y="8300286"/>
                  <a:pt x="7824082" y="8344475"/>
                  <a:pt x="7860418" y="8380111"/>
                </a:cubicBezTo>
                <a:cubicBezTo>
                  <a:pt x="7857990" y="8386679"/>
                  <a:pt x="7851376" y="8395218"/>
                  <a:pt x="7857141" y="8398243"/>
                </a:cubicBezTo>
                <a:close/>
                <a:moveTo>
                  <a:pt x="6314436" y="11891043"/>
                </a:moveTo>
                <a:cubicBezTo>
                  <a:pt x="6315043" y="11888996"/>
                  <a:pt x="6314419" y="11887176"/>
                  <a:pt x="6310948" y="11885880"/>
                </a:cubicBezTo>
                <a:cubicBezTo>
                  <a:pt x="6307646" y="11890120"/>
                  <a:pt x="6308232" y="11894179"/>
                  <a:pt x="6310539" y="11897573"/>
                </a:cubicBezTo>
                <a:cubicBezTo>
                  <a:pt x="6311991" y="11895364"/>
                  <a:pt x="6313828" y="11893090"/>
                  <a:pt x="6314436" y="11891043"/>
                </a:cubicBezTo>
                <a:close/>
                <a:moveTo>
                  <a:pt x="6486043" y="11503637"/>
                </a:moveTo>
                <a:cubicBezTo>
                  <a:pt x="6477370" y="11493146"/>
                  <a:pt x="6482025" y="11480457"/>
                  <a:pt x="6468320" y="11470597"/>
                </a:cubicBezTo>
                <a:cubicBezTo>
                  <a:pt x="6465293" y="11480676"/>
                  <a:pt x="6471269" y="11512331"/>
                  <a:pt x="6486043" y="11503637"/>
                </a:cubicBezTo>
                <a:close/>
                <a:moveTo>
                  <a:pt x="9109698" y="5566438"/>
                </a:moveTo>
                <a:lnTo>
                  <a:pt x="9101124" y="5562165"/>
                </a:lnTo>
                <a:lnTo>
                  <a:pt x="9092362" y="5579749"/>
                </a:lnTo>
                <a:lnTo>
                  <a:pt x="9100936" y="5584021"/>
                </a:lnTo>
                <a:close/>
                <a:moveTo>
                  <a:pt x="9839564" y="3917365"/>
                </a:moveTo>
                <a:cubicBezTo>
                  <a:pt x="9822145" y="3908240"/>
                  <a:pt x="9809850" y="3912330"/>
                  <a:pt x="9802411" y="3928089"/>
                </a:cubicBezTo>
                <a:cubicBezTo>
                  <a:pt x="9816934" y="3929744"/>
                  <a:pt x="9828653" y="3925876"/>
                  <a:pt x="9839564" y="3917365"/>
                </a:cubicBezTo>
                <a:close/>
                <a:moveTo>
                  <a:pt x="8999213" y="5820708"/>
                </a:moveTo>
                <a:cubicBezTo>
                  <a:pt x="8989444" y="5812925"/>
                  <a:pt x="8973781" y="5788604"/>
                  <a:pt x="8957614" y="5794636"/>
                </a:cubicBezTo>
                <a:cubicBezTo>
                  <a:pt x="8965437" y="5803392"/>
                  <a:pt x="8982462" y="5826935"/>
                  <a:pt x="8999213" y="5820708"/>
                </a:cubicBezTo>
                <a:close/>
                <a:moveTo>
                  <a:pt x="8713494" y="6469715"/>
                </a:moveTo>
                <a:cubicBezTo>
                  <a:pt x="8715503" y="6455599"/>
                  <a:pt x="8703160" y="6453888"/>
                  <a:pt x="8698177" y="6445527"/>
                </a:cubicBezTo>
                <a:cubicBezTo>
                  <a:pt x="8693420" y="6451988"/>
                  <a:pt x="8699942" y="6469410"/>
                  <a:pt x="8713494" y="6469715"/>
                </a:cubicBezTo>
                <a:close/>
                <a:moveTo>
                  <a:pt x="6289809" y="11956335"/>
                </a:moveTo>
                <a:cubicBezTo>
                  <a:pt x="6291172" y="11946251"/>
                  <a:pt x="6290504" y="11936456"/>
                  <a:pt x="6287103" y="11927057"/>
                </a:cubicBezTo>
                <a:lnTo>
                  <a:pt x="6273415" y="11907777"/>
                </a:lnTo>
                <a:lnTo>
                  <a:pt x="6268003" y="11900153"/>
                </a:lnTo>
                <a:lnTo>
                  <a:pt x="6268589" y="11907161"/>
                </a:lnTo>
                <a:lnTo>
                  <a:pt x="6270718" y="11932641"/>
                </a:lnTo>
                <a:cubicBezTo>
                  <a:pt x="6274233" y="11943397"/>
                  <a:pt x="6280478" y="11952686"/>
                  <a:pt x="6289809" y="11956335"/>
                </a:cubicBezTo>
                <a:close/>
                <a:moveTo>
                  <a:pt x="6692461" y="11050722"/>
                </a:moveTo>
                <a:cubicBezTo>
                  <a:pt x="6649892" y="11040483"/>
                  <a:pt x="6611733" y="11005384"/>
                  <a:pt x="6616205" y="10971795"/>
                </a:cubicBezTo>
                <a:cubicBezTo>
                  <a:pt x="6649677" y="10973198"/>
                  <a:pt x="6696794" y="11018429"/>
                  <a:pt x="6692461" y="11050722"/>
                </a:cubicBezTo>
                <a:close/>
                <a:moveTo>
                  <a:pt x="7361238" y="9538743"/>
                </a:moveTo>
                <a:cubicBezTo>
                  <a:pt x="7361212" y="9534110"/>
                  <a:pt x="7361186" y="9529476"/>
                  <a:pt x="7361205" y="9525457"/>
                </a:cubicBezTo>
                <a:cubicBezTo>
                  <a:pt x="7359031" y="9525313"/>
                  <a:pt x="7356858" y="9525169"/>
                  <a:pt x="7354730" y="9525640"/>
                </a:cubicBezTo>
                <a:cubicBezTo>
                  <a:pt x="7354711" y="9529658"/>
                  <a:pt x="7354737" y="9534292"/>
                  <a:pt x="7354434" y="9538642"/>
                </a:cubicBezTo>
                <a:cubicBezTo>
                  <a:pt x="7356892" y="9538456"/>
                  <a:pt x="7359350" y="9538269"/>
                  <a:pt x="7361238" y="9538743"/>
                </a:cubicBezTo>
                <a:close/>
                <a:moveTo>
                  <a:pt x="5907149" y="12831120"/>
                </a:moveTo>
                <a:cubicBezTo>
                  <a:pt x="5886559" y="12824882"/>
                  <a:pt x="5876491" y="12814238"/>
                  <a:pt x="5859924" y="12806441"/>
                </a:cubicBezTo>
                <a:cubicBezTo>
                  <a:pt x="5851311" y="12814074"/>
                  <a:pt x="5845811" y="12829756"/>
                  <a:pt x="5839468" y="12844112"/>
                </a:cubicBezTo>
                <a:cubicBezTo>
                  <a:pt x="5828411" y="12847569"/>
                  <a:pt x="5813568" y="12844228"/>
                  <a:pt x="5803512" y="12836389"/>
                </a:cubicBezTo>
                <a:lnTo>
                  <a:pt x="5793606" y="12822277"/>
                </a:lnTo>
                <a:lnTo>
                  <a:pt x="5793090" y="12821543"/>
                </a:lnTo>
                <a:cubicBezTo>
                  <a:pt x="5791527" y="12815662"/>
                  <a:pt x="5792233" y="12808943"/>
                  <a:pt x="5796278" y="12801675"/>
                </a:cubicBezTo>
                <a:cubicBezTo>
                  <a:pt x="5803956" y="12790767"/>
                  <a:pt x="5823247" y="12810731"/>
                  <a:pt x="5829414" y="12796774"/>
                </a:cubicBezTo>
                <a:cubicBezTo>
                  <a:pt x="5814869" y="12782244"/>
                  <a:pt x="5795327" y="12769319"/>
                  <a:pt x="5768023" y="12769648"/>
                </a:cubicBezTo>
                <a:cubicBezTo>
                  <a:pt x="5751148" y="12784118"/>
                  <a:pt x="5764173" y="12791302"/>
                  <a:pt x="5758544" y="12808356"/>
                </a:cubicBezTo>
                <a:cubicBezTo>
                  <a:pt x="5733519" y="12819702"/>
                  <a:pt x="5706859" y="12788380"/>
                  <a:pt x="5716940" y="12762330"/>
                </a:cubicBezTo>
                <a:cubicBezTo>
                  <a:pt x="5733174" y="12759016"/>
                  <a:pt x="5745223" y="12786742"/>
                  <a:pt x="5754868" y="12763836"/>
                </a:cubicBezTo>
                <a:cubicBezTo>
                  <a:pt x="5752635" y="12753793"/>
                  <a:pt x="5715070" y="12735288"/>
                  <a:pt x="5694884" y="12733519"/>
                </a:cubicBezTo>
                <a:cubicBezTo>
                  <a:pt x="5678314" y="12746217"/>
                  <a:pt x="5685563" y="12763241"/>
                  <a:pt x="5678162" y="12779990"/>
                </a:cubicBezTo>
                <a:cubicBezTo>
                  <a:pt x="5648094" y="12791967"/>
                  <a:pt x="5620359" y="12754450"/>
                  <a:pt x="5628048" y="12727343"/>
                </a:cubicBezTo>
                <a:cubicBezTo>
                  <a:pt x="5643439" y="12722704"/>
                  <a:pt x="5673288" y="12755435"/>
                  <a:pt x="5678539" y="12726297"/>
                </a:cubicBezTo>
                <a:cubicBezTo>
                  <a:pt x="5664745" y="12711146"/>
                  <a:pt x="5630434" y="12703612"/>
                  <a:pt x="5608991" y="12691755"/>
                </a:cubicBezTo>
                <a:cubicBezTo>
                  <a:pt x="5593312" y="12706752"/>
                  <a:pt x="5586822" y="12713893"/>
                  <a:pt x="5590314" y="12734025"/>
                </a:cubicBezTo>
                <a:cubicBezTo>
                  <a:pt x="5566801" y="12748422"/>
                  <a:pt x="5527133" y="12718502"/>
                  <a:pt x="5540746" y="12688770"/>
                </a:cubicBezTo>
                <a:cubicBezTo>
                  <a:pt x="5558047" y="12687357"/>
                  <a:pt x="5586645" y="12714292"/>
                  <a:pt x="5592647" y="12684533"/>
                </a:cubicBezTo>
                <a:cubicBezTo>
                  <a:pt x="5563954" y="12676145"/>
                  <a:pt x="5545942" y="12654364"/>
                  <a:pt x="5521290" y="12653005"/>
                </a:cubicBezTo>
                <a:cubicBezTo>
                  <a:pt x="5508383" y="12660647"/>
                  <a:pt x="5497764" y="12683601"/>
                  <a:pt x="5501380" y="12698067"/>
                </a:cubicBezTo>
                <a:cubicBezTo>
                  <a:pt x="5475382" y="12709459"/>
                  <a:pt x="5436288" y="12679316"/>
                  <a:pt x="5458219" y="12648015"/>
                </a:cubicBezTo>
                <a:cubicBezTo>
                  <a:pt x="5473841" y="12648245"/>
                  <a:pt x="5486671" y="12667736"/>
                  <a:pt x="5495778" y="12641732"/>
                </a:cubicBezTo>
                <a:cubicBezTo>
                  <a:pt x="5493582" y="12628370"/>
                  <a:pt x="5459038" y="12615967"/>
                  <a:pt x="5445363" y="12615643"/>
                </a:cubicBezTo>
                <a:cubicBezTo>
                  <a:pt x="5431621" y="12626254"/>
                  <a:pt x="5425221" y="12655837"/>
                  <a:pt x="5409477" y="12661273"/>
                </a:cubicBezTo>
                <a:cubicBezTo>
                  <a:pt x="5386004" y="12651855"/>
                  <a:pt x="5362132" y="12642261"/>
                  <a:pt x="5369301" y="12620643"/>
                </a:cubicBezTo>
                <a:cubicBezTo>
                  <a:pt x="5382245" y="12609680"/>
                  <a:pt x="5407183" y="12621176"/>
                  <a:pt x="5414375" y="12632933"/>
                </a:cubicBezTo>
                <a:lnTo>
                  <a:pt x="5425828" y="12607012"/>
                </a:lnTo>
                <a:cubicBezTo>
                  <a:pt x="5410180" y="12593902"/>
                  <a:pt x="5387198" y="12586607"/>
                  <a:pt x="5363029" y="12583077"/>
                </a:cubicBezTo>
                <a:cubicBezTo>
                  <a:pt x="5352069" y="12590627"/>
                  <a:pt x="5343686" y="12603130"/>
                  <a:pt x="5337011" y="12606376"/>
                </a:cubicBezTo>
                <a:cubicBezTo>
                  <a:pt x="5323084" y="12613092"/>
                  <a:pt x="5305176" y="12663329"/>
                  <a:pt x="5293454" y="12687701"/>
                </a:cubicBezTo>
                <a:cubicBezTo>
                  <a:pt x="5277458" y="12720671"/>
                  <a:pt x="5260672" y="12757582"/>
                  <a:pt x="5243043" y="12793167"/>
                </a:cubicBezTo>
                <a:cubicBezTo>
                  <a:pt x="5224005" y="12831941"/>
                  <a:pt x="5198216" y="12880602"/>
                  <a:pt x="5190184" y="12912801"/>
                </a:cubicBezTo>
                <a:cubicBezTo>
                  <a:pt x="5187289" y="12925822"/>
                  <a:pt x="5199359" y="12941640"/>
                  <a:pt x="5185479" y="12949330"/>
                </a:cubicBezTo>
                <a:lnTo>
                  <a:pt x="5206218" y="12962539"/>
                </a:lnTo>
                <a:lnTo>
                  <a:pt x="5282897" y="13011380"/>
                </a:lnTo>
                <a:cubicBezTo>
                  <a:pt x="5317973" y="13029320"/>
                  <a:pt x="5354746" y="13045568"/>
                  <a:pt x="5390517" y="13063280"/>
                </a:cubicBezTo>
                <a:cubicBezTo>
                  <a:pt x="5434683" y="13085178"/>
                  <a:pt x="5475677" y="13114253"/>
                  <a:pt x="5519036" y="13131504"/>
                </a:cubicBezTo>
                <a:cubicBezTo>
                  <a:pt x="5577723" y="13155052"/>
                  <a:pt x="5639616" y="13168100"/>
                  <a:pt x="5700498" y="13184515"/>
                </a:cubicBezTo>
                <a:cubicBezTo>
                  <a:pt x="5790808" y="13113838"/>
                  <a:pt x="5843145" y="12954411"/>
                  <a:pt x="5907149" y="12831120"/>
                </a:cubicBezTo>
                <a:close/>
                <a:moveTo>
                  <a:pt x="5654427" y="13404227"/>
                </a:moveTo>
                <a:cubicBezTo>
                  <a:pt x="5649103" y="13390438"/>
                  <a:pt x="5654114" y="13372639"/>
                  <a:pt x="5638457" y="13362862"/>
                </a:cubicBezTo>
                <a:cubicBezTo>
                  <a:pt x="5632781" y="13378937"/>
                  <a:pt x="5642762" y="13404791"/>
                  <a:pt x="5654427" y="13404227"/>
                </a:cubicBezTo>
                <a:close/>
                <a:moveTo>
                  <a:pt x="8966723" y="5918184"/>
                </a:moveTo>
                <a:cubicBezTo>
                  <a:pt x="8955404" y="5914488"/>
                  <a:pt x="8961424" y="5905342"/>
                  <a:pt x="8947381" y="5903202"/>
                </a:cubicBezTo>
                <a:cubicBezTo>
                  <a:pt x="8933955" y="5913515"/>
                  <a:pt x="8961702" y="5936085"/>
                  <a:pt x="8966723" y="5918184"/>
                </a:cubicBezTo>
                <a:close/>
                <a:moveTo>
                  <a:pt x="8979716" y="5892111"/>
                </a:moveTo>
                <a:cubicBezTo>
                  <a:pt x="8961253" y="5914489"/>
                  <a:pt x="8979716" y="5892111"/>
                  <a:pt x="8979716" y="5892111"/>
                </a:cubicBezTo>
                <a:close/>
                <a:moveTo>
                  <a:pt x="6308764" y="11941436"/>
                </a:moveTo>
                <a:cubicBezTo>
                  <a:pt x="6303886" y="11935244"/>
                  <a:pt x="6302633" y="11925428"/>
                  <a:pt x="6300173" y="11916861"/>
                </a:cubicBezTo>
                <a:lnTo>
                  <a:pt x="6294215" y="11910428"/>
                </a:lnTo>
                <a:lnTo>
                  <a:pt x="6284348" y="11899775"/>
                </a:lnTo>
                <a:lnTo>
                  <a:pt x="6286731" y="11909474"/>
                </a:lnTo>
                <a:lnTo>
                  <a:pt x="6291108" y="11927282"/>
                </a:lnTo>
                <a:cubicBezTo>
                  <a:pt x="6294414" y="11936759"/>
                  <a:pt x="6299537" y="11944010"/>
                  <a:pt x="6308764" y="11941436"/>
                </a:cubicBezTo>
                <a:close/>
                <a:moveTo>
                  <a:pt x="5673086" y="13382450"/>
                </a:moveTo>
                <a:cubicBezTo>
                  <a:pt x="5678409" y="13367172"/>
                  <a:pt x="5668806" y="13357687"/>
                  <a:pt x="5672806" y="13343253"/>
                </a:cubicBezTo>
                <a:cubicBezTo>
                  <a:pt x="5659804" y="13336078"/>
                  <a:pt x="5652966" y="13344017"/>
                  <a:pt x="5644798" y="13348509"/>
                </a:cubicBezTo>
                <a:cubicBezTo>
                  <a:pt x="5662661" y="13355449"/>
                  <a:pt x="5657180" y="13384000"/>
                  <a:pt x="5673086" y="13382450"/>
                </a:cubicBezTo>
                <a:close/>
                <a:moveTo>
                  <a:pt x="7809931" y="8547813"/>
                </a:moveTo>
                <a:cubicBezTo>
                  <a:pt x="7797577" y="8537096"/>
                  <a:pt x="7773741" y="8543773"/>
                  <a:pt x="7781857" y="8555485"/>
                </a:cubicBezTo>
                <a:cubicBezTo>
                  <a:pt x="7790201" y="8550567"/>
                  <a:pt x="7803615" y="8558885"/>
                  <a:pt x="7809931" y="8547813"/>
                </a:cubicBezTo>
                <a:close/>
                <a:moveTo>
                  <a:pt x="6385048" y="11773655"/>
                </a:moveTo>
                <a:cubicBezTo>
                  <a:pt x="6383588" y="11771586"/>
                  <a:pt x="6379106" y="11759168"/>
                  <a:pt x="6374361" y="11765611"/>
                </a:cubicBezTo>
                <a:cubicBezTo>
                  <a:pt x="6381013" y="11782785"/>
                  <a:pt x="6364183" y="11768232"/>
                  <a:pt x="6357694" y="11782920"/>
                </a:cubicBezTo>
                <a:cubicBezTo>
                  <a:pt x="6370072" y="11797879"/>
                  <a:pt x="6375794" y="11775260"/>
                  <a:pt x="6385048" y="11773655"/>
                </a:cubicBezTo>
                <a:close/>
                <a:moveTo>
                  <a:pt x="8733988" y="6457725"/>
                </a:moveTo>
                <a:cubicBezTo>
                  <a:pt x="8733957" y="6457288"/>
                  <a:pt x="8730918" y="6457515"/>
                  <a:pt x="8730484" y="6457547"/>
                </a:cubicBezTo>
                <a:cubicBezTo>
                  <a:pt x="8713947" y="6440430"/>
                  <a:pt x="8735643" y="6474192"/>
                  <a:pt x="8733988" y="6457725"/>
                </a:cubicBezTo>
                <a:close/>
                <a:moveTo>
                  <a:pt x="8579639" y="6813620"/>
                </a:moveTo>
                <a:cubicBezTo>
                  <a:pt x="8568187" y="6803335"/>
                  <a:pt x="8558477" y="6791497"/>
                  <a:pt x="8549176" y="6779305"/>
                </a:cubicBezTo>
                <a:lnTo>
                  <a:pt x="8523524" y="6745902"/>
                </a:lnTo>
                <a:lnTo>
                  <a:pt x="8521172" y="6742840"/>
                </a:lnTo>
                <a:cubicBezTo>
                  <a:pt x="8522170" y="6732726"/>
                  <a:pt x="8524808" y="6721178"/>
                  <a:pt x="8512655" y="6722078"/>
                </a:cubicBezTo>
                <a:lnTo>
                  <a:pt x="8522999" y="6752774"/>
                </a:lnTo>
                <a:lnTo>
                  <a:pt x="8533198" y="6783051"/>
                </a:lnTo>
                <a:cubicBezTo>
                  <a:pt x="8543975" y="6800424"/>
                  <a:pt x="8559067" y="6812735"/>
                  <a:pt x="8579639" y="6813620"/>
                </a:cubicBezTo>
                <a:close/>
                <a:moveTo>
                  <a:pt x="6394493" y="11759797"/>
                </a:moveTo>
                <a:cubicBezTo>
                  <a:pt x="6399636" y="11753529"/>
                  <a:pt x="6396274" y="11748247"/>
                  <a:pt x="6394278" y="11743095"/>
                </a:cubicBezTo>
                <a:cubicBezTo>
                  <a:pt x="6387990" y="11749806"/>
                  <a:pt x="6386726" y="11755890"/>
                  <a:pt x="6394493" y="11759797"/>
                </a:cubicBezTo>
                <a:close/>
                <a:moveTo>
                  <a:pt x="7943080" y="8256000"/>
                </a:moveTo>
                <a:cubicBezTo>
                  <a:pt x="7934760" y="8269459"/>
                  <a:pt x="7920560" y="8269373"/>
                  <a:pt x="7909586" y="8275947"/>
                </a:cubicBezTo>
                <a:cubicBezTo>
                  <a:pt x="7875497" y="8237086"/>
                  <a:pt x="7824595" y="8187939"/>
                  <a:pt x="7846414" y="8138557"/>
                </a:cubicBezTo>
                <a:cubicBezTo>
                  <a:pt x="7869382" y="8130618"/>
                  <a:pt x="7883088" y="8161901"/>
                  <a:pt x="7897000" y="8180900"/>
                </a:cubicBezTo>
                <a:cubicBezTo>
                  <a:pt x="7915683" y="8206291"/>
                  <a:pt x="7935245" y="8229690"/>
                  <a:pt x="7943080" y="8256000"/>
                </a:cubicBezTo>
                <a:close/>
                <a:moveTo>
                  <a:pt x="5912681" y="12853107"/>
                </a:moveTo>
                <a:cubicBezTo>
                  <a:pt x="5872473" y="12926855"/>
                  <a:pt x="5849212" y="12999989"/>
                  <a:pt x="5813640" y="13068635"/>
                </a:cubicBezTo>
                <a:cubicBezTo>
                  <a:pt x="5788249" y="13117473"/>
                  <a:pt x="5739074" y="13199652"/>
                  <a:pt x="5703240" y="13205268"/>
                </a:cubicBezTo>
                <a:cubicBezTo>
                  <a:pt x="5674749" y="13209362"/>
                  <a:pt x="5590162" y="13178661"/>
                  <a:pt x="5553672" y="13166350"/>
                </a:cubicBezTo>
                <a:cubicBezTo>
                  <a:pt x="5476748" y="13140942"/>
                  <a:pt x="5416352" y="13101864"/>
                  <a:pt x="5339804" y="13063752"/>
                </a:cubicBezTo>
                <a:cubicBezTo>
                  <a:pt x="5282660" y="13035643"/>
                  <a:pt x="5221527" y="13005772"/>
                  <a:pt x="5172246" y="12970652"/>
                </a:cubicBezTo>
                <a:cubicBezTo>
                  <a:pt x="5170940" y="12959588"/>
                  <a:pt x="5170209" y="12948303"/>
                  <a:pt x="5172353" y="12935905"/>
                </a:cubicBezTo>
                <a:cubicBezTo>
                  <a:pt x="5146348" y="12922508"/>
                  <a:pt x="5111545" y="12912849"/>
                  <a:pt x="5092837" y="12896958"/>
                </a:cubicBezTo>
                <a:cubicBezTo>
                  <a:pt x="5077913" y="12870345"/>
                  <a:pt x="5096309" y="12863221"/>
                  <a:pt x="5113770" y="12832328"/>
                </a:cubicBezTo>
                <a:cubicBezTo>
                  <a:pt x="5154117" y="12761501"/>
                  <a:pt x="5189786" y="12588036"/>
                  <a:pt x="5243806" y="12538026"/>
                </a:cubicBezTo>
                <a:cubicBezTo>
                  <a:pt x="5264167" y="12518901"/>
                  <a:pt x="5300270" y="12514834"/>
                  <a:pt x="5318535" y="12509082"/>
                </a:cubicBezTo>
                <a:lnTo>
                  <a:pt x="5350825" y="12523349"/>
                </a:lnTo>
                <a:cubicBezTo>
                  <a:pt x="5370128" y="12527111"/>
                  <a:pt x="5383963" y="12497954"/>
                  <a:pt x="5406585" y="12501752"/>
                </a:cubicBezTo>
                <a:cubicBezTo>
                  <a:pt x="5432349" y="12505987"/>
                  <a:pt x="5445262" y="12523131"/>
                  <a:pt x="5452963" y="12545600"/>
                </a:cubicBezTo>
                <a:cubicBezTo>
                  <a:pt x="5487798" y="12527150"/>
                  <a:pt x="5542368" y="12550308"/>
                  <a:pt x="5536039" y="12593745"/>
                </a:cubicBezTo>
                <a:cubicBezTo>
                  <a:pt x="5549277" y="12597212"/>
                  <a:pt x="5551662" y="12573480"/>
                  <a:pt x="5563835" y="12575046"/>
                </a:cubicBezTo>
                <a:cubicBezTo>
                  <a:pt x="5595602" y="12549521"/>
                  <a:pt x="5630169" y="12595298"/>
                  <a:pt x="5627570" y="12622748"/>
                </a:cubicBezTo>
                <a:cubicBezTo>
                  <a:pt x="5662536" y="12582432"/>
                  <a:pt x="5719336" y="12615631"/>
                  <a:pt x="5718459" y="12662907"/>
                </a:cubicBezTo>
                <a:cubicBezTo>
                  <a:pt x="5741361" y="12652054"/>
                  <a:pt x="5791161" y="12636404"/>
                  <a:pt x="5797015" y="12685701"/>
                </a:cubicBezTo>
                <a:cubicBezTo>
                  <a:pt x="5842020" y="12663642"/>
                  <a:pt x="5887740" y="12710058"/>
                  <a:pt x="5875042" y="12754971"/>
                </a:cubicBezTo>
                <a:cubicBezTo>
                  <a:pt x="5895633" y="12761209"/>
                  <a:pt x="5898979" y="12774126"/>
                  <a:pt x="5917270" y="12781255"/>
                </a:cubicBezTo>
                <a:cubicBezTo>
                  <a:pt x="5924007" y="12808064"/>
                  <a:pt x="5929920" y="12821640"/>
                  <a:pt x="5912681" y="12853107"/>
                </a:cubicBezTo>
                <a:close/>
                <a:moveTo>
                  <a:pt x="10294558" y="2936514"/>
                </a:moveTo>
                <a:cubicBezTo>
                  <a:pt x="10294818" y="2933772"/>
                  <a:pt x="10295476" y="2931207"/>
                  <a:pt x="10295561" y="2928863"/>
                </a:cubicBezTo>
                <a:cubicBezTo>
                  <a:pt x="10292027" y="2928254"/>
                  <a:pt x="10292065" y="2924938"/>
                  <a:pt x="10289281" y="2923708"/>
                </a:cubicBezTo>
                <a:cubicBezTo>
                  <a:pt x="10288584" y="2929590"/>
                  <a:pt x="10285990" y="2936537"/>
                  <a:pt x="10294558" y="2936514"/>
                </a:cubicBezTo>
                <a:close/>
                <a:moveTo>
                  <a:pt x="6319839" y="11936831"/>
                </a:moveTo>
                <a:cubicBezTo>
                  <a:pt x="6321039" y="11931423"/>
                  <a:pt x="6320263" y="11926449"/>
                  <a:pt x="6318034" y="11921666"/>
                </a:cubicBezTo>
                <a:lnTo>
                  <a:pt x="6311238" y="11912598"/>
                </a:lnTo>
                <a:lnTo>
                  <a:pt x="6307519" y="11907638"/>
                </a:lnTo>
                <a:lnTo>
                  <a:pt x="6307837" y="11912165"/>
                </a:lnTo>
                <a:lnTo>
                  <a:pt x="6308612" y="11923202"/>
                </a:lnTo>
                <a:cubicBezTo>
                  <a:pt x="6310747" y="11928063"/>
                  <a:pt x="6314570" y="11932603"/>
                  <a:pt x="6319839" y="11936831"/>
                </a:cubicBezTo>
                <a:close/>
                <a:moveTo>
                  <a:pt x="6137605" y="12362202"/>
                </a:moveTo>
                <a:cubicBezTo>
                  <a:pt x="6131917" y="12381551"/>
                  <a:pt x="6105447" y="12395044"/>
                  <a:pt x="6089000" y="12413916"/>
                </a:cubicBezTo>
                <a:cubicBezTo>
                  <a:pt x="6057912" y="12448656"/>
                  <a:pt x="6036510" y="12493855"/>
                  <a:pt x="6011189" y="12506905"/>
                </a:cubicBezTo>
                <a:cubicBezTo>
                  <a:pt x="5962938" y="12482259"/>
                  <a:pt x="5955001" y="12427900"/>
                  <a:pt x="5946169" y="12383125"/>
                </a:cubicBezTo>
                <a:cubicBezTo>
                  <a:pt x="5937017" y="12335833"/>
                  <a:pt x="5938434" y="12285130"/>
                  <a:pt x="5912437" y="12244652"/>
                </a:cubicBezTo>
                <a:cubicBezTo>
                  <a:pt x="5877185" y="12266147"/>
                  <a:pt x="5852698" y="12328042"/>
                  <a:pt x="5814069" y="12384165"/>
                </a:cubicBezTo>
                <a:cubicBezTo>
                  <a:pt x="5800707" y="12386341"/>
                  <a:pt x="5785610" y="12373016"/>
                  <a:pt x="5776275" y="12361763"/>
                </a:cubicBezTo>
                <a:cubicBezTo>
                  <a:pt x="5790547" y="12290601"/>
                  <a:pt x="5857262" y="12202214"/>
                  <a:pt x="5922831" y="12166075"/>
                </a:cubicBezTo>
                <a:cubicBezTo>
                  <a:pt x="5984133" y="12237835"/>
                  <a:pt x="5982739" y="12320866"/>
                  <a:pt x="6004175" y="12399724"/>
                </a:cubicBezTo>
                <a:cubicBezTo>
                  <a:pt x="6047768" y="12409005"/>
                  <a:pt x="6060218" y="12348446"/>
                  <a:pt x="6089294" y="12320420"/>
                </a:cubicBezTo>
                <a:cubicBezTo>
                  <a:pt x="6119657" y="12318627"/>
                  <a:pt x="6145353" y="12337110"/>
                  <a:pt x="6137605" y="12362202"/>
                </a:cubicBezTo>
                <a:close/>
                <a:moveTo>
                  <a:pt x="10175447" y="3231914"/>
                </a:moveTo>
                <a:cubicBezTo>
                  <a:pt x="10169917" y="3226138"/>
                  <a:pt x="10165682" y="3202366"/>
                  <a:pt x="10152316" y="3212172"/>
                </a:cubicBezTo>
                <a:cubicBezTo>
                  <a:pt x="10161335" y="3217585"/>
                  <a:pt x="10163197" y="3248879"/>
                  <a:pt x="10175447" y="3231914"/>
                </a:cubicBezTo>
                <a:close/>
                <a:moveTo>
                  <a:pt x="7627368" y="9000547"/>
                </a:moveTo>
                <a:cubicBezTo>
                  <a:pt x="7630361" y="8991959"/>
                  <a:pt x="7624443" y="8987776"/>
                  <a:pt x="7620284" y="8983234"/>
                </a:cubicBezTo>
                <a:cubicBezTo>
                  <a:pt x="7617899" y="8987924"/>
                  <a:pt x="7613056" y="8989019"/>
                  <a:pt x="7612712" y="8996851"/>
                </a:cubicBezTo>
                <a:cubicBezTo>
                  <a:pt x="7617875" y="8998386"/>
                  <a:pt x="7622622" y="8999466"/>
                  <a:pt x="7627368" y="9000547"/>
                </a:cubicBezTo>
                <a:close/>
                <a:moveTo>
                  <a:pt x="6589415" y="11351437"/>
                </a:moveTo>
                <a:cubicBezTo>
                  <a:pt x="6583404" y="11347829"/>
                  <a:pt x="6585934" y="11331347"/>
                  <a:pt x="6579717" y="11335736"/>
                </a:cubicBezTo>
                <a:cubicBezTo>
                  <a:pt x="6580696" y="11339973"/>
                  <a:pt x="6578167" y="11356455"/>
                  <a:pt x="6589415" y="11351437"/>
                </a:cubicBezTo>
                <a:close/>
                <a:moveTo>
                  <a:pt x="9870130" y="3928006"/>
                </a:moveTo>
                <a:cubicBezTo>
                  <a:pt x="9871343" y="3926020"/>
                  <a:pt x="9871439" y="3923712"/>
                  <a:pt x="9869806" y="3921204"/>
                </a:cubicBezTo>
                <a:cubicBezTo>
                  <a:pt x="9861359" y="3924138"/>
                  <a:pt x="9852021" y="3924774"/>
                  <a:pt x="9845627" y="3933852"/>
                </a:cubicBezTo>
                <a:cubicBezTo>
                  <a:pt x="9852806" y="3937024"/>
                  <a:pt x="9866492" y="3933965"/>
                  <a:pt x="9870130" y="3928006"/>
                </a:cubicBezTo>
                <a:close/>
                <a:moveTo>
                  <a:pt x="9876740" y="3915221"/>
                </a:moveTo>
                <a:cubicBezTo>
                  <a:pt x="9879123" y="3895801"/>
                  <a:pt x="9845388" y="3876134"/>
                  <a:pt x="9831745" y="3872487"/>
                </a:cubicBezTo>
                <a:cubicBezTo>
                  <a:pt x="9820256" y="3913595"/>
                  <a:pt x="9856787" y="3902120"/>
                  <a:pt x="9876740" y="3915221"/>
                </a:cubicBezTo>
                <a:close/>
                <a:moveTo>
                  <a:pt x="7364415" y="9608348"/>
                </a:moveTo>
                <a:cubicBezTo>
                  <a:pt x="7362697" y="9601680"/>
                  <a:pt x="7368391" y="9586412"/>
                  <a:pt x="7361213" y="9585412"/>
                </a:cubicBezTo>
                <a:cubicBezTo>
                  <a:pt x="7355137" y="9591128"/>
                  <a:pt x="7359428" y="9603473"/>
                  <a:pt x="7364415" y="9608348"/>
                </a:cubicBezTo>
                <a:close/>
                <a:moveTo>
                  <a:pt x="6529532" y="11505254"/>
                </a:moveTo>
                <a:cubicBezTo>
                  <a:pt x="6519222" y="11493088"/>
                  <a:pt x="6517935" y="11465882"/>
                  <a:pt x="6502961" y="11462119"/>
                </a:cubicBezTo>
                <a:cubicBezTo>
                  <a:pt x="6510052" y="11476192"/>
                  <a:pt x="6518687" y="11489997"/>
                  <a:pt x="6517656" y="11505239"/>
                </a:cubicBezTo>
                <a:cubicBezTo>
                  <a:pt x="6493239" y="11503488"/>
                  <a:pt x="6494948" y="11473800"/>
                  <a:pt x="6480594" y="11470788"/>
                </a:cubicBezTo>
                <a:cubicBezTo>
                  <a:pt x="6482623" y="11493090"/>
                  <a:pt x="6504406" y="11525546"/>
                  <a:pt x="6529532" y="11505254"/>
                </a:cubicBezTo>
                <a:close/>
                <a:moveTo>
                  <a:pt x="10119032" y="3382192"/>
                </a:moveTo>
                <a:cubicBezTo>
                  <a:pt x="10083190" y="3394445"/>
                  <a:pt x="10052970" y="3414420"/>
                  <a:pt x="10015223" y="3423451"/>
                </a:cubicBezTo>
                <a:cubicBezTo>
                  <a:pt x="10033331" y="3423358"/>
                  <a:pt x="10034982" y="3433610"/>
                  <a:pt x="10042501" y="3440265"/>
                </a:cubicBezTo>
                <a:cubicBezTo>
                  <a:pt x="10048334" y="3415228"/>
                  <a:pt x="10054565" y="3444167"/>
                  <a:pt x="10064724" y="3444847"/>
                </a:cubicBezTo>
                <a:cubicBezTo>
                  <a:pt x="10070096" y="3434841"/>
                  <a:pt x="10061306" y="3434290"/>
                  <a:pt x="10064780" y="3425351"/>
                </a:cubicBezTo>
                <a:cubicBezTo>
                  <a:pt x="10072943" y="3420865"/>
                  <a:pt x="10069332" y="3426886"/>
                  <a:pt x="10079537" y="3428539"/>
                </a:cubicBezTo>
                <a:cubicBezTo>
                  <a:pt x="10081338" y="3396484"/>
                  <a:pt x="10115372" y="3411997"/>
                  <a:pt x="10119032" y="3382192"/>
                </a:cubicBezTo>
                <a:close/>
                <a:moveTo>
                  <a:pt x="6460225" y="11666897"/>
                </a:moveTo>
                <a:cubicBezTo>
                  <a:pt x="6465405" y="11657323"/>
                  <a:pt x="6459963" y="11649225"/>
                  <a:pt x="6458004" y="11640768"/>
                </a:cubicBezTo>
                <a:cubicBezTo>
                  <a:pt x="6448992" y="11651495"/>
                  <a:pt x="6448439" y="11660267"/>
                  <a:pt x="6460225" y="11666897"/>
                </a:cubicBezTo>
                <a:close/>
                <a:moveTo>
                  <a:pt x="7612570" y="9059623"/>
                </a:moveTo>
                <a:cubicBezTo>
                  <a:pt x="7601910" y="9044332"/>
                  <a:pt x="7631403" y="9027753"/>
                  <a:pt x="7609453" y="9011531"/>
                </a:cubicBezTo>
                <a:cubicBezTo>
                  <a:pt x="7600500" y="9026832"/>
                  <a:pt x="7586562" y="9066327"/>
                  <a:pt x="7612570" y="9059623"/>
                </a:cubicBezTo>
                <a:close/>
                <a:moveTo>
                  <a:pt x="10143204" y="3337169"/>
                </a:moveTo>
                <a:cubicBezTo>
                  <a:pt x="10151033" y="3317299"/>
                  <a:pt x="10146878" y="3262140"/>
                  <a:pt x="10140034" y="3236740"/>
                </a:cubicBezTo>
                <a:cubicBezTo>
                  <a:pt x="10130614" y="3202107"/>
                  <a:pt x="10085038" y="3177209"/>
                  <a:pt x="10059084" y="3159551"/>
                </a:cubicBezTo>
                <a:cubicBezTo>
                  <a:pt x="10042804" y="3223297"/>
                  <a:pt x="10035540" y="3317212"/>
                  <a:pt x="10019035" y="3405139"/>
                </a:cubicBezTo>
                <a:cubicBezTo>
                  <a:pt x="10056919" y="3399025"/>
                  <a:pt x="10129659" y="3372129"/>
                  <a:pt x="10143204" y="3337169"/>
                </a:cubicBezTo>
                <a:close/>
                <a:moveTo>
                  <a:pt x="6346030" y="11934629"/>
                </a:moveTo>
                <a:lnTo>
                  <a:pt x="6340217" y="11916293"/>
                </a:lnTo>
                <a:lnTo>
                  <a:pt x="6339595" y="11914330"/>
                </a:lnTo>
                <a:cubicBezTo>
                  <a:pt x="6337317" y="11907505"/>
                  <a:pt x="6333587" y="11900870"/>
                  <a:pt x="6324448" y="11895169"/>
                </a:cubicBezTo>
                <a:lnTo>
                  <a:pt x="6323999" y="11914226"/>
                </a:lnTo>
                <a:lnTo>
                  <a:pt x="6323906" y="11918203"/>
                </a:lnTo>
                <a:cubicBezTo>
                  <a:pt x="6325142" y="11925637"/>
                  <a:pt x="6328310" y="11932736"/>
                  <a:pt x="6334955" y="11939235"/>
                </a:cubicBezTo>
                <a:cubicBezTo>
                  <a:pt x="6338303" y="11935964"/>
                  <a:pt x="6342284" y="11937723"/>
                  <a:pt x="6346030" y="11934629"/>
                </a:cubicBezTo>
                <a:close/>
                <a:moveTo>
                  <a:pt x="7599086" y="9098702"/>
                </a:moveTo>
                <a:cubicBezTo>
                  <a:pt x="7599616" y="9096546"/>
                  <a:pt x="7600166" y="9093954"/>
                  <a:pt x="7601151" y="9091381"/>
                </a:cubicBezTo>
                <a:cubicBezTo>
                  <a:pt x="7596404" y="9090301"/>
                  <a:pt x="7597049" y="9085534"/>
                  <a:pt x="7590960" y="9085266"/>
                </a:cubicBezTo>
                <a:cubicBezTo>
                  <a:pt x="7589937" y="9088709"/>
                  <a:pt x="7588895" y="9092587"/>
                  <a:pt x="7588307" y="9096049"/>
                </a:cubicBezTo>
                <a:cubicBezTo>
                  <a:pt x="7591748" y="9097072"/>
                  <a:pt x="7595644" y="9097679"/>
                  <a:pt x="7599086" y="9098702"/>
                </a:cubicBezTo>
                <a:close/>
                <a:moveTo>
                  <a:pt x="5644313" y="13525080"/>
                </a:moveTo>
                <a:cubicBezTo>
                  <a:pt x="5649056" y="13505733"/>
                  <a:pt x="5644391" y="13489377"/>
                  <a:pt x="5620781" y="13480374"/>
                </a:cubicBezTo>
                <a:cubicBezTo>
                  <a:pt x="5611445" y="13501504"/>
                  <a:pt x="5629712" y="13512911"/>
                  <a:pt x="5644313" y="13525080"/>
                </a:cubicBezTo>
                <a:close/>
                <a:moveTo>
                  <a:pt x="8455474" y="7164673"/>
                </a:moveTo>
                <a:cubicBezTo>
                  <a:pt x="8457000" y="7155833"/>
                  <a:pt x="8455282" y="7150280"/>
                  <a:pt x="8446570" y="7150488"/>
                </a:cubicBezTo>
                <a:cubicBezTo>
                  <a:pt x="8443000" y="7161231"/>
                  <a:pt x="8450876" y="7161522"/>
                  <a:pt x="8455474" y="7164673"/>
                </a:cubicBezTo>
                <a:close/>
                <a:moveTo>
                  <a:pt x="8982083" y="5974413"/>
                </a:moveTo>
                <a:cubicBezTo>
                  <a:pt x="8971335" y="5965659"/>
                  <a:pt x="8972226" y="5934528"/>
                  <a:pt x="8949436" y="5942113"/>
                </a:cubicBezTo>
                <a:cubicBezTo>
                  <a:pt x="8962714" y="5949703"/>
                  <a:pt x="8959292" y="5982000"/>
                  <a:pt x="8982083" y="5974413"/>
                </a:cubicBezTo>
                <a:close/>
                <a:moveTo>
                  <a:pt x="8218368" y="7703863"/>
                </a:moveTo>
                <a:lnTo>
                  <a:pt x="8212403" y="7701227"/>
                </a:lnTo>
                <a:lnTo>
                  <a:pt x="8209768" y="7707191"/>
                </a:lnTo>
                <a:lnTo>
                  <a:pt x="8215733" y="7709827"/>
                </a:lnTo>
                <a:close/>
                <a:moveTo>
                  <a:pt x="9511907" y="4777099"/>
                </a:moveTo>
                <a:cubicBezTo>
                  <a:pt x="9510600" y="4764236"/>
                  <a:pt x="9500428" y="4761575"/>
                  <a:pt x="9492244" y="4757161"/>
                </a:cubicBezTo>
                <a:cubicBezTo>
                  <a:pt x="9497599" y="4773319"/>
                  <a:pt x="9489461" y="4778494"/>
                  <a:pt x="9491505" y="4792519"/>
                </a:cubicBezTo>
                <a:cubicBezTo>
                  <a:pt x="9505165" y="4792962"/>
                  <a:pt x="9501958" y="4779676"/>
                  <a:pt x="9511907" y="4777099"/>
                </a:cubicBezTo>
                <a:close/>
                <a:moveTo>
                  <a:pt x="9069576" y="5779781"/>
                </a:moveTo>
                <a:cubicBezTo>
                  <a:pt x="9059049" y="5758908"/>
                  <a:pt x="9041893" y="5740593"/>
                  <a:pt x="9028050" y="5721490"/>
                </a:cubicBezTo>
                <a:cubicBezTo>
                  <a:pt x="9028442" y="5743168"/>
                  <a:pt x="9042674" y="5779070"/>
                  <a:pt x="9069576" y="5779781"/>
                </a:cubicBezTo>
                <a:close/>
                <a:moveTo>
                  <a:pt x="6455635" y="11696304"/>
                </a:moveTo>
                <a:cubicBezTo>
                  <a:pt x="6460470" y="11688031"/>
                  <a:pt x="6455110" y="11675788"/>
                  <a:pt x="6445772" y="11669526"/>
                </a:cubicBezTo>
                <a:cubicBezTo>
                  <a:pt x="6436455" y="11682017"/>
                  <a:pt x="6445296" y="11692091"/>
                  <a:pt x="6447172" y="11702885"/>
                </a:cubicBezTo>
                <a:cubicBezTo>
                  <a:pt x="6451279" y="11701379"/>
                  <a:pt x="6454024" y="11699062"/>
                  <a:pt x="6455635" y="11696304"/>
                </a:cubicBezTo>
                <a:close/>
                <a:moveTo>
                  <a:pt x="10168344" y="3294864"/>
                </a:moveTo>
                <a:cubicBezTo>
                  <a:pt x="10169349" y="3286739"/>
                  <a:pt x="10168079" y="3269842"/>
                  <a:pt x="10176124" y="3266968"/>
                </a:cubicBezTo>
                <a:cubicBezTo>
                  <a:pt x="10166753" y="3262352"/>
                  <a:pt x="10164574" y="3253295"/>
                  <a:pt x="10157100" y="3247613"/>
                </a:cubicBezTo>
                <a:cubicBezTo>
                  <a:pt x="10156471" y="3267331"/>
                  <a:pt x="10153943" y="3288115"/>
                  <a:pt x="10166152" y="3299222"/>
                </a:cubicBezTo>
                <a:cubicBezTo>
                  <a:pt x="10167422" y="3299307"/>
                  <a:pt x="10168009" y="3297573"/>
                  <a:pt x="10168344" y="3294864"/>
                </a:cubicBezTo>
                <a:close/>
                <a:moveTo>
                  <a:pt x="5675022" y="13465267"/>
                </a:moveTo>
                <a:cubicBezTo>
                  <a:pt x="5669921" y="13452053"/>
                  <a:pt x="5670579" y="13449485"/>
                  <a:pt x="5665817" y="13426891"/>
                </a:cubicBezTo>
                <a:cubicBezTo>
                  <a:pt x="5652782" y="13427326"/>
                  <a:pt x="5638965" y="13435992"/>
                  <a:pt x="5641202" y="13454611"/>
                </a:cubicBezTo>
                <a:cubicBezTo>
                  <a:pt x="5657127" y="13465936"/>
                  <a:pt x="5654126" y="13439355"/>
                  <a:pt x="5659476" y="13441242"/>
                </a:cubicBezTo>
                <a:cubicBezTo>
                  <a:pt x="5671147" y="13444970"/>
                  <a:pt x="5659965" y="13472432"/>
                  <a:pt x="5675022" y="13465267"/>
                </a:cubicBezTo>
                <a:close/>
                <a:moveTo>
                  <a:pt x="6539826" y="11508851"/>
                </a:moveTo>
                <a:cubicBezTo>
                  <a:pt x="6544825" y="11491081"/>
                  <a:pt x="6531837" y="11463462"/>
                  <a:pt x="6513858" y="11457897"/>
                </a:cubicBezTo>
                <a:cubicBezTo>
                  <a:pt x="6520911" y="11475282"/>
                  <a:pt x="6530257" y="11491780"/>
                  <a:pt x="6539826" y="11508851"/>
                </a:cubicBezTo>
                <a:close/>
                <a:moveTo>
                  <a:pt x="9812736" y="4102154"/>
                </a:moveTo>
                <a:cubicBezTo>
                  <a:pt x="9799494" y="4082495"/>
                  <a:pt x="9777104" y="4051176"/>
                  <a:pt x="9755531" y="4044978"/>
                </a:cubicBezTo>
                <a:cubicBezTo>
                  <a:pt x="9677810" y="4165857"/>
                  <a:pt x="9564565" y="4311034"/>
                  <a:pt x="9478939" y="4421755"/>
                </a:cubicBezTo>
                <a:cubicBezTo>
                  <a:pt x="9444574" y="4466087"/>
                  <a:pt x="9415921" y="4511515"/>
                  <a:pt x="9385568" y="4550003"/>
                </a:cubicBezTo>
                <a:cubicBezTo>
                  <a:pt x="9368450" y="4571483"/>
                  <a:pt x="9337643" y="4588344"/>
                  <a:pt x="9329041" y="4616444"/>
                </a:cubicBezTo>
                <a:cubicBezTo>
                  <a:pt x="9319030" y="4647731"/>
                  <a:pt x="9329783" y="4680574"/>
                  <a:pt x="9373164" y="4681648"/>
                </a:cubicBezTo>
                <a:cubicBezTo>
                  <a:pt x="9427990" y="4624454"/>
                  <a:pt x="9473796" y="4554228"/>
                  <a:pt x="9521701" y="4491119"/>
                </a:cubicBezTo>
                <a:cubicBezTo>
                  <a:pt x="9546669" y="4458346"/>
                  <a:pt x="9576411" y="4423399"/>
                  <a:pt x="9594186" y="4399352"/>
                </a:cubicBezTo>
                <a:cubicBezTo>
                  <a:pt x="9615094" y="4371451"/>
                  <a:pt x="9629046" y="4340953"/>
                  <a:pt x="9650400" y="4314202"/>
                </a:cubicBezTo>
                <a:cubicBezTo>
                  <a:pt x="9669677" y="4288914"/>
                  <a:pt x="9694983" y="4267242"/>
                  <a:pt x="9714260" y="4241954"/>
                </a:cubicBezTo>
                <a:cubicBezTo>
                  <a:pt x="9732611" y="4217685"/>
                  <a:pt x="9745248" y="4192320"/>
                  <a:pt x="9764971" y="4168181"/>
                </a:cubicBezTo>
                <a:cubicBezTo>
                  <a:pt x="9782136" y="4147674"/>
                  <a:pt x="9805236" y="4128837"/>
                  <a:pt x="9812736" y="4102154"/>
                </a:cubicBezTo>
                <a:close/>
                <a:moveTo>
                  <a:pt x="9866948" y="3979458"/>
                </a:moveTo>
                <a:cubicBezTo>
                  <a:pt x="9836893" y="3979511"/>
                  <a:pt x="9806300" y="3976468"/>
                  <a:pt x="9782883" y="3992785"/>
                </a:cubicBezTo>
                <a:cubicBezTo>
                  <a:pt x="9815212" y="3999451"/>
                  <a:pt x="9842241" y="3993300"/>
                  <a:pt x="9866948" y="3979458"/>
                </a:cubicBezTo>
                <a:close/>
                <a:moveTo>
                  <a:pt x="6610735" y="11349441"/>
                </a:moveTo>
                <a:cubicBezTo>
                  <a:pt x="6614328" y="11334856"/>
                  <a:pt x="6603650" y="11314916"/>
                  <a:pt x="6589602" y="11310136"/>
                </a:cubicBezTo>
                <a:cubicBezTo>
                  <a:pt x="6587048" y="11313764"/>
                  <a:pt x="6584097" y="11317217"/>
                  <a:pt x="6581941" y="11321021"/>
                </a:cubicBezTo>
                <a:cubicBezTo>
                  <a:pt x="6600133" y="11322876"/>
                  <a:pt x="6600916" y="11339393"/>
                  <a:pt x="6610735" y="11349441"/>
                </a:cubicBezTo>
                <a:close/>
                <a:moveTo>
                  <a:pt x="8269685" y="7596328"/>
                </a:moveTo>
                <a:cubicBezTo>
                  <a:pt x="8262248" y="7587339"/>
                  <a:pt x="8254482" y="7608143"/>
                  <a:pt x="8259828" y="7610030"/>
                </a:cubicBezTo>
                <a:cubicBezTo>
                  <a:pt x="8263795" y="7607506"/>
                  <a:pt x="8267494" y="7603439"/>
                  <a:pt x="8269685" y="7596328"/>
                </a:cubicBezTo>
                <a:close/>
                <a:moveTo>
                  <a:pt x="10136988" y="3370606"/>
                </a:moveTo>
                <a:cubicBezTo>
                  <a:pt x="10134426" y="3369950"/>
                  <a:pt x="10131863" y="3369293"/>
                  <a:pt x="10129522" y="3369212"/>
                </a:cubicBezTo>
                <a:cubicBezTo>
                  <a:pt x="10128910" y="3372750"/>
                  <a:pt x="10125597" y="3372714"/>
                  <a:pt x="10124189" y="3375901"/>
                </a:cubicBezTo>
                <a:cubicBezTo>
                  <a:pt x="10130064" y="3376592"/>
                  <a:pt x="10136781" y="3378608"/>
                  <a:pt x="10136988" y="3370606"/>
                </a:cubicBezTo>
                <a:close/>
                <a:moveTo>
                  <a:pt x="9532346" y="4739586"/>
                </a:moveTo>
                <a:cubicBezTo>
                  <a:pt x="9536281" y="4736819"/>
                  <a:pt x="9538663" y="4732858"/>
                  <a:pt x="9537672" y="4726152"/>
                </a:cubicBezTo>
                <a:cubicBezTo>
                  <a:pt x="9530448" y="4728138"/>
                  <a:pt x="9514655" y="4715846"/>
                  <a:pt x="9511614" y="4728540"/>
                </a:cubicBezTo>
                <a:cubicBezTo>
                  <a:pt x="9518137" y="4728793"/>
                  <a:pt x="9516684" y="4738847"/>
                  <a:pt x="9517706" y="4745860"/>
                </a:cubicBezTo>
                <a:cubicBezTo>
                  <a:pt x="9522924" y="4743927"/>
                  <a:pt x="9528411" y="4742353"/>
                  <a:pt x="9532346" y="4739586"/>
                </a:cubicBezTo>
                <a:close/>
                <a:moveTo>
                  <a:pt x="5718591" y="13376349"/>
                </a:moveTo>
                <a:cubicBezTo>
                  <a:pt x="5720248" y="13361832"/>
                  <a:pt x="5715590" y="13349767"/>
                  <a:pt x="5704219" y="13339979"/>
                </a:cubicBezTo>
                <a:cubicBezTo>
                  <a:pt x="5702386" y="13354893"/>
                  <a:pt x="5707442" y="13367134"/>
                  <a:pt x="5718591" y="13376349"/>
                </a:cubicBezTo>
                <a:close/>
                <a:moveTo>
                  <a:pt x="6664188" y="11236922"/>
                </a:moveTo>
                <a:cubicBezTo>
                  <a:pt x="6626039" y="11229284"/>
                  <a:pt x="6607037" y="11206391"/>
                  <a:pt x="6605838" y="11168543"/>
                </a:cubicBezTo>
                <a:cubicBezTo>
                  <a:pt x="6639244" y="11163246"/>
                  <a:pt x="6676804" y="11204991"/>
                  <a:pt x="6664188" y="11236922"/>
                </a:cubicBezTo>
                <a:close/>
                <a:moveTo>
                  <a:pt x="8235612" y="7680437"/>
                </a:moveTo>
                <a:cubicBezTo>
                  <a:pt x="8246419" y="7661221"/>
                  <a:pt x="8250274" y="7631115"/>
                  <a:pt x="8254011" y="7614589"/>
                </a:cubicBezTo>
                <a:cubicBezTo>
                  <a:pt x="8243729" y="7635707"/>
                  <a:pt x="8210587" y="7679516"/>
                  <a:pt x="8222233" y="7695115"/>
                </a:cubicBezTo>
                <a:cubicBezTo>
                  <a:pt x="8227634" y="7692037"/>
                  <a:pt x="8232009" y="7686842"/>
                  <a:pt x="8235612" y="7680437"/>
                </a:cubicBezTo>
                <a:close/>
                <a:moveTo>
                  <a:pt x="8966822" y="6026555"/>
                </a:moveTo>
                <a:cubicBezTo>
                  <a:pt x="8970099" y="6013132"/>
                  <a:pt x="8956965" y="5986671"/>
                  <a:pt x="8941187" y="5991923"/>
                </a:cubicBezTo>
                <a:cubicBezTo>
                  <a:pt x="8949018" y="6003597"/>
                  <a:pt x="8952563" y="6017023"/>
                  <a:pt x="8966822" y="6026555"/>
                </a:cubicBezTo>
                <a:close/>
                <a:moveTo>
                  <a:pt x="8473896" y="7142357"/>
                </a:moveTo>
                <a:cubicBezTo>
                  <a:pt x="8475969" y="7129110"/>
                  <a:pt x="8455576" y="7118820"/>
                  <a:pt x="8469432" y="7105574"/>
                </a:cubicBezTo>
                <a:cubicBezTo>
                  <a:pt x="8478387" y="7102726"/>
                  <a:pt x="8484653" y="7116672"/>
                  <a:pt x="8489588" y="7106703"/>
                </a:cubicBezTo>
                <a:cubicBezTo>
                  <a:pt x="8479286" y="7103099"/>
                  <a:pt x="8483371" y="7087512"/>
                  <a:pt x="8471026" y="7085807"/>
                </a:cubicBezTo>
                <a:cubicBezTo>
                  <a:pt x="8457861" y="7090710"/>
                  <a:pt x="8459529" y="7113293"/>
                  <a:pt x="8451620" y="7124355"/>
                </a:cubicBezTo>
                <a:cubicBezTo>
                  <a:pt x="8455734" y="7132783"/>
                  <a:pt x="8463593" y="7138752"/>
                  <a:pt x="8473896" y="7142357"/>
                </a:cubicBezTo>
                <a:close/>
                <a:moveTo>
                  <a:pt x="9499180" y="4822363"/>
                </a:moveTo>
                <a:cubicBezTo>
                  <a:pt x="9498620" y="4816850"/>
                  <a:pt x="9504070" y="4815667"/>
                  <a:pt x="9502160" y="4809057"/>
                </a:cubicBezTo>
                <a:cubicBezTo>
                  <a:pt x="9499098" y="4809373"/>
                  <a:pt x="9496311" y="4809352"/>
                  <a:pt x="9493249" y="4809670"/>
                </a:cubicBezTo>
                <a:cubicBezTo>
                  <a:pt x="9493809" y="4815182"/>
                  <a:pt x="9488360" y="4816365"/>
                  <a:pt x="9490332" y="4823589"/>
                </a:cubicBezTo>
                <a:cubicBezTo>
                  <a:pt x="9493056" y="4822997"/>
                  <a:pt x="9496118" y="4822680"/>
                  <a:pt x="9499180" y="4822363"/>
                </a:cubicBezTo>
                <a:close/>
                <a:moveTo>
                  <a:pt x="6314673" y="12031443"/>
                </a:moveTo>
                <a:cubicBezTo>
                  <a:pt x="6309345" y="12021964"/>
                  <a:pt x="6313688" y="12011058"/>
                  <a:pt x="6302353" y="12002251"/>
                </a:cubicBezTo>
                <a:cubicBezTo>
                  <a:pt x="6296992" y="12012231"/>
                  <a:pt x="6303235" y="12032563"/>
                  <a:pt x="6314673" y="12031443"/>
                </a:cubicBezTo>
                <a:close/>
                <a:moveTo>
                  <a:pt x="6481751" y="11653633"/>
                </a:moveTo>
                <a:cubicBezTo>
                  <a:pt x="6490154" y="11646432"/>
                  <a:pt x="6483531" y="11642083"/>
                  <a:pt x="6481138" y="11636755"/>
                </a:cubicBezTo>
                <a:cubicBezTo>
                  <a:pt x="6475644" y="11643817"/>
                  <a:pt x="6474159" y="11649329"/>
                  <a:pt x="6481751" y="11653633"/>
                </a:cubicBezTo>
                <a:close/>
                <a:moveTo>
                  <a:pt x="9124926" y="5677443"/>
                </a:moveTo>
                <a:cubicBezTo>
                  <a:pt x="9118495" y="5668870"/>
                  <a:pt x="9127842" y="5654994"/>
                  <a:pt x="9112060" y="5649565"/>
                </a:cubicBezTo>
                <a:cubicBezTo>
                  <a:pt x="9106995" y="5659728"/>
                  <a:pt x="9113042" y="5684692"/>
                  <a:pt x="9124926" y="5677443"/>
                </a:cubicBezTo>
                <a:close/>
                <a:moveTo>
                  <a:pt x="9835626" y="4070845"/>
                </a:moveTo>
                <a:cubicBezTo>
                  <a:pt x="9792263" y="4025497"/>
                  <a:pt x="9745582" y="3963924"/>
                  <a:pt x="9668020" y="3942033"/>
                </a:cubicBezTo>
                <a:cubicBezTo>
                  <a:pt x="9673517" y="3979220"/>
                  <a:pt x="9728627" y="3996904"/>
                  <a:pt x="9765740" y="4021872"/>
                </a:cubicBezTo>
                <a:cubicBezTo>
                  <a:pt x="9778594" y="4045645"/>
                  <a:pt x="9805995" y="4063466"/>
                  <a:pt x="9824774" y="4084618"/>
                </a:cubicBezTo>
                <a:cubicBezTo>
                  <a:pt x="9827144" y="4077095"/>
                  <a:pt x="9832857" y="4078191"/>
                  <a:pt x="9835626" y="4070845"/>
                </a:cubicBezTo>
                <a:close/>
                <a:moveTo>
                  <a:pt x="9894767" y="3936995"/>
                </a:moveTo>
                <a:cubicBezTo>
                  <a:pt x="9842670" y="3937306"/>
                  <a:pt x="9796543" y="3952159"/>
                  <a:pt x="9751928" y="3970061"/>
                </a:cubicBezTo>
                <a:cubicBezTo>
                  <a:pt x="9800823" y="3964049"/>
                  <a:pt x="9857987" y="3971689"/>
                  <a:pt x="9894767" y="3936995"/>
                </a:cubicBezTo>
                <a:close/>
                <a:moveTo>
                  <a:pt x="8452365" y="7211188"/>
                </a:moveTo>
                <a:cubicBezTo>
                  <a:pt x="8450887" y="7203001"/>
                  <a:pt x="8449007" y="7195280"/>
                  <a:pt x="8440135" y="7193316"/>
                </a:cubicBezTo>
                <a:cubicBezTo>
                  <a:pt x="8437128" y="7205763"/>
                  <a:pt x="8442657" y="7209722"/>
                  <a:pt x="8452365" y="7211188"/>
                </a:cubicBezTo>
                <a:close/>
                <a:moveTo>
                  <a:pt x="8519026" y="7062174"/>
                </a:moveTo>
                <a:cubicBezTo>
                  <a:pt x="8511520" y="7060982"/>
                  <a:pt x="8513787" y="7050336"/>
                  <a:pt x="8503372" y="7051104"/>
                </a:cubicBezTo>
                <a:cubicBezTo>
                  <a:pt x="8500541" y="7060046"/>
                  <a:pt x="8515601" y="7068977"/>
                  <a:pt x="8519026" y="7062174"/>
                </a:cubicBezTo>
                <a:close/>
                <a:moveTo>
                  <a:pt x="8342048" y="7464827"/>
                </a:moveTo>
                <a:lnTo>
                  <a:pt x="8333299" y="7460961"/>
                </a:lnTo>
                <a:cubicBezTo>
                  <a:pt x="8324661" y="7467599"/>
                  <a:pt x="8342956" y="7475683"/>
                  <a:pt x="8342048" y="7464827"/>
                </a:cubicBezTo>
                <a:close/>
                <a:moveTo>
                  <a:pt x="7866737" y="8542798"/>
                </a:moveTo>
                <a:lnTo>
                  <a:pt x="7862850" y="8551596"/>
                </a:lnTo>
                <a:cubicBezTo>
                  <a:pt x="7824973" y="8570711"/>
                  <a:pt x="7772665" y="8584884"/>
                  <a:pt x="7726995" y="8556100"/>
                </a:cubicBezTo>
                <a:cubicBezTo>
                  <a:pt x="7756761" y="8512370"/>
                  <a:pt x="7805354" y="8515198"/>
                  <a:pt x="7858136" y="8528959"/>
                </a:cubicBezTo>
                <a:cubicBezTo>
                  <a:pt x="7868154" y="8530996"/>
                  <a:pt x="7860560" y="8539590"/>
                  <a:pt x="7866737" y="8542798"/>
                </a:cubicBezTo>
                <a:close/>
                <a:moveTo>
                  <a:pt x="6562369" y="11499784"/>
                </a:moveTo>
                <a:cubicBezTo>
                  <a:pt x="6551385" y="11481613"/>
                  <a:pt x="6553555" y="11461642"/>
                  <a:pt x="6531361" y="11445177"/>
                </a:cubicBezTo>
                <a:cubicBezTo>
                  <a:pt x="6528090" y="11466563"/>
                  <a:pt x="6545872" y="11484409"/>
                  <a:pt x="6555532" y="11503423"/>
                </a:cubicBezTo>
                <a:cubicBezTo>
                  <a:pt x="6558316" y="11504653"/>
                  <a:pt x="6560213" y="11503588"/>
                  <a:pt x="6562369" y="11499784"/>
                </a:cubicBezTo>
                <a:close/>
                <a:moveTo>
                  <a:pt x="7374364" y="9664767"/>
                </a:moveTo>
                <a:cubicBezTo>
                  <a:pt x="7370491" y="9653936"/>
                  <a:pt x="7371823" y="9621075"/>
                  <a:pt x="7360921" y="9628393"/>
                </a:cubicBezTo>
                <a:cubicBezTo>
                  <a:pt x="7369817" y="9636062"/>
                  <a:pt x="7360291" y="9662437"/>
                  <a:pt x="7374364" y="9664767"/>
                </a:cubicBezTo>
                <a:close/>
                <a:moveTo>
                  <a:pt x="7397653" y="9615096"/>
                </a:moveTo>
                <a:cubicBezTo>
                  <a:pt x="7396880" y="9608664"/>
                  <a:pt x="7401752" y="9607676"/>
                  <a:pt x="7401022" y="9601860"/>
                </a:cubicBezTo>
                <a:cubicBezTo>
                  <a:pt x="7389694" y="9599011"/>
                  <a:pt x="7388017" y="9614282"/>
                  <a:pt x="7397653" y="9615096"/>
                </a:cubicBezTo>
                <a:close/>
                <a:moveTo>
                  <a:pt x="9879227" y="4003453"/>
                </a:moveTo>
                <a:cubicBezTo>
                  <a:pt x="9880764" y="3998895"/>
                  <a:pt x="9884378" y="3992873"/>
                  <a:pt x="9880343" y="3990138"/>
                </a:cubicBezTo>
                <a:cubicBezTo>
                  <a:pt x="9879287" y="3992528"/>
                  <a:pt x="9877832" y="3994742"/>
                  <a:pt x="9874994" y="3992536"/>
                </a:cubicBezTo>
                <a:cubicBezTo>
                  <a:pt x="9872882" y="3997316"/>
                  <a:pt x="9871919" y="4001652"/>
                  <a:pt x="9879227" y="4003453"/>
                </a:cubicBezTo>
                <a:close/>
                <a:moveTo>
                  <a:pt x="10129256" y="3438091"/>
                </a:moveTo>
                <a:cubicBezTo>
                  <a:pt x="10128801" y="3437154"/>
                  <a:pt x="10127588" y="3434654"/>
                  <a:pt x="10125161" y="3429654"/>
                </a:cubicBezTo>
                <a:cubicBezTo>
                  <a:pt x="10125161" y="3429654"/>
                  <a:pt x="10130621" y="3440903"/>
                  <a:pt x="10129256" y="3438091"/>
                </a:cubicBezTo>
                <a:close/>
                <a:moveTo>
                  <a:pt x="9513073" y="4834233"/>
                </a:moveTo>
                <a:cubicBezTo>
                  <a:pt x="9497249" y="4839894"/>
                  <a:pt x="9484061" y="4847140"/>
                  <a:pt x="9485840" y="4867691"/>
                </a:cubicBezTo>
                <a:cubicBezTo>
                  <a:pt x="9502677" y="4862853"/>
                  <a:pt x="9507369" y="4848131"/>
                  <a:pt x="9513073" y="4834233"/>
                </a:cubicBezTo>
                <a:close/>
                <a:moveTo>
                  <a:pt x="8489760" y="7150353"/>
                </a:moveTo>
                <a:cubicBezTo>
                  <a:pt x="8498503" y="7138796"/>
                  <a:pt x="8487675" y="7122125"/>
                  <a:pt x="8475234" y="7119115"/>
                </a:cubicBezTo>
                <a:cubicBezTo>
                  <a:pt x="8478299" y="7131121"/>
                  <a:pt x="8480968" y="7143581"/>
                  <a:pt x="8489760" y="7150353"/>
                </a:cubicBezTo>
                <a:close/>
                <a:moveTo>
                  <a:pt x="6456020" y="11753769"/>
                </a:moveTo>
                <a:cubicBezTo>
                  <a:pt x="6445257" y="11731931"/>
                  <a:pt x="6442380" y="11708359"/>
                  <a:pt x="6429677" y="11686614"/>
                </a:cubicBezTo>
                <a:cubicBezTo>
                  <a:pt x="6425262" y="11683714"/>
                  <a:pt x="6422992" y="11693150"/>
                  <a:pt x="6418623" y="11691220"/>
                </a:cubicBezTo>
                <a:cubicBezTo>
                  <a:pt x="6420625" y="11680242"/>
                  <a:pt x="6413374" y="11670869"/>
                  <a:pt x="6401717" y="11662872"/>
                </a:cubicBezTo>
                <a:cubicBezTo>
                  <a:pt x="6400426" y="11676537"/>
                  <a:pt x="6410081" y="11695512"/>
                  <a:pt x="6424858" y="11699669"/>
                </a:cubicBezTo>
                <a:cubicBezTo>
                  <a:pt x="6423800" y="11718180"/>
                  <a:pt x="6438942" y="11746223"/>
                  <a:pt x="6456020" y="11753769"/>
                </a:cubicBezTo>
                <a:close/>
                <a:moveTo>
                  <a:pt x="10151467" y="3392715"/>
                </a:moveTo>
                <a:cubicBezTo>
                  <a:pt x="10152653" y="3388954"/>
                  <a:pt x="10152868" y="3385240"/>
                  <a:pt x="10154054" y="3381479"/>
                </a:cubicBezTo>
                <a:cubicBezTo>
                  <a:pt x="10151315" y="3381221"/>
                  <a:pt x="10148753" y="3380565"/>
                  <a:pt x="10146588" y="3380085"/>
                </a:cubicBezTo>
                <a:cubicBezTo>
                  <a:pt x="10145975" y="3383623"/>
                  <a:pt x="10145187" y="3387559"/>
                  <a:pt x="10144177" y="3390922"/>
                </a:cubicBezTo>
                <a:cubicBezTo>
                  <a:pt x="10146739" y="3391578"/>
                  <a:pt x="10149302" y="3392234"/>
                  <a:pt x="10151467" y="3392715"/>
                </a:cubicBezTo>
                <a:close/>
                <a:moveTo>
                  <a:pt x="8507649" y="7113529"/>
                </a:moveTo>
                <a:cubicBezTo>
                  <a:pt x="8509807" y="7103133"/>
                  <a:pt x="8493731" y="7085983"/>
                  <a:pt x="8484352" y="7083075"/>
                </a:cubicBezTo>
                <a:cubicBezTo>
                  <a:pt x="8487179" y="7097712"/>
                  <a:pt x="8497336" y="7105259"/>
                  <a:pt x="8498491" y="7120892"/>
                </a:cubicBezTo>
                <a:cubicBezTo>
                  <a:pt x="8504186" y="7119704"/>
                  <a:pt x="8506931" y="7116991"/>
                  <a:pt x="8507649" y="7113529"/>
                </a:cubicBezTo>
                <a:close/>
                <a:moveTo>
                  <a:pt x="8333804" y="7508230"/>
                </a:moveTo>
                <a:cubicBezTo>
                  <a:pt x="8327838" y="7505594"/>
                  <a:pt x="8333340" y="7498521"/>
                  <a:pt x="8324110" y="7496819"/>
                </a:cubicBezTo>
                <a:cubicBezTo>
                  <a:pt x="8317590" y="7502967"/>
                  <a:pt x="8328477" y="7514906"/>
                  <a:pt x="8333804" y="7508230"/>
                </a:cubicBezTo>
                <a:close/>
                <a:moveTo>
                  <a:pt x="9159403" y="5640474"/>
                </a:moveTo>
                <a:cubicBezTo>
                  <a:pt x="9156670" y="5619599"/>
                  <a:pt x="9147312" y="5601278"/>
                  <a:pt x="9133474" y="5584139"/>
                </a:cubicBezTo>
                <a:cubicBezTo>
                  <a:pt x="9131531" y="5602682"/>
                  <a:pt x="9143039" y="5651835"/>
                  <a:pt x="9159403" y="5640474"/>
                </a:cubicBezTo>
                <a:close/>
                <a:moveTo>
                  <a:pt x="10178005" y="3335882"/>
                </a:moveTo>
                <a:cubicBezTo>
                  <a:pt x="10178487" y="3333714"/>
                  <a:pt x="10179145" y="3331149"/>
                  <a:pt x="10179230" y="3328805"/>
                </a:cubicBezTo>
                <a:cubicBezTo>
                  <a:pt x="10177065" y="3328325"/>
                  <a:pt x="10174502" y="3327669"/>
                  <a:pt x="10172161" y="3327587"/>
                </a:cubicBezTo>
                <a:cubicBezTo>
                  <a:pt x="10171679" y="3329754"/>
                  <a:pt x="10171021" y="3332320"/>
                  <a:pt x="10170362" y="3334885"/>
                </a:cubicBezTo>
                <a:cubicBezTo>
                  <a:pt x="10173101" y="3335143"/>
                  <a:pt x="10175664" y="3335800"/>
                  <a:pt x="10178005" y="3335882"/>
                </a:cubicBezTo>
                <a:close/>
                <a:moveTo>
                  <a:pt x="9903178" y="3960709"/>
                </a:moveTo>
                <a:cubicBezTo>
                  <a:pt x="9905683" y="3955983"/>
                  <a:pt x="9907089" y="3951723"/>
                  <a:pt x="9902989" y="3949674"/>
                </a:cubicBezTo>
                <a:cubicBezTo>
                  <a:pt x="9898566" y="3951053"/>
                  <a:pt x="9880826" y="3971783"/>
                  <a:pt x="9896768" y="3974541"/>
                </a:cubicBezTo>
                <a:cubicBezTo>
                  <a:pt x="9897068" y="3970626"/>
                  <a:pt x="9900673" y="3965434"/>
                  <a:pt x="9903178" y="3960709"/>
                </a:cubicBezTo>
                <a:close/>
                <a:moveTo>
                  <a:pt x="9010377" y="5983168"/>
                </a:moveTo>
                <a:cubicBezTo>
                  <a:pt x="8993186" y="5970716"/>
                  <a:pt x="9005019" y="5948928"/>
                  <a:pt x="8977894" y="5939782"/>
                </a:cubicBezTo>
                <a:cubicBezTo>
                  <a:pt x="8971706" y="5958069"/>
                  <a:pt x="8994226" y="5995037"/>
                  <a:pt x="9010377" y="5983168"/>
                </a:cubicBezTo>
                <a:close/>
                <a:moveTo>
                  <a:pt x="7678907" y="8998015"/>
                </a:moveTo>
                <a:cubicBezTo>
                  <a:pt x="7685360" y="8990016"/>
                  <a:pt x="7682497" y="8965912"/>
                  <a:pt x="7664304" y="8963369"/>
                </a:cubicBezTo>
                <a:cubicBezTo>
                  <a:pt x="7664997" y="8977350"/>
                  <a:pt x="7669720" y="8988893"/>
                  <a:pt x="7678907" y="8998015"/>
                </a:cubicBezTo>
                <a:close/>
                <a:moveTo>
                  <a:pt x="5745235" y="13375256"/>
                </a:moveTo>
                <a:cubicBezTo>
                  <a:pt x="5737934" y="13369171"/>
                  <a:pt x="5750330" y="13355110"/>
                  <a:pt x="5733270" y="13352815"/>
                </a:cubicBezTo>
                <a:cubicBezTo>
                  <a:pt x="5727672" y="13362254"/>
                  <a:pt x="5735214" y="13381788"/>
                  <a:pt x="5745235" y="13375256"/>
                </a:cubicBezTo>
                <a:close/>
                <a:moveTo>
                  <a:pt x="8632938" y="6842478"/>
                </a:moveTo>
                <a:cubicBezTo>
                  <a:pt x="8634296" y="6841668"/>
                  <a:pt x="8635050" y="6840090"/>
                  <a:pt x="8634608" y="6837066"/>
                </a:cubicBezTo>
                <a:cubicBezTo>
                  <a:pt x="8609777" y="6814013"/>
                  <a:pt x="8590702" y="6786167"/>
                  <a:pt x="8563025" y="6765946"/>
                </a:cubicBezTo>
                <a:cubicBezTo>
                  <a:pt x="8573872" y="6800507"/>
                  <a:pt x="8601581" y="6821163"/>
                  <a:pt x="8627650" y="6843251"/>
                </a:cubicBezTo>
                <a:cubicBezTo>
                  <a:pt x="8629619" y="6843323"/>
                  <a:pt x="8631580" y="6843288"/>
                  <a:pt x="8632938" y="6842478"/>
                </a:cubicBezTo>
                <a:close/>
                <a:moveTo>
                  <a:pt x="8483712" y="7186602"/>
                </a:moveTo>
                <a:cubicBezTo>
                  <a:pt x="8487411" y="7165808"/>
                  <a:pt x="8475920" y="7157925"/>
                  <a:pt x="8463254" y="7151876"/>
                </a:cubicBezTo>
                <a:cubicBezTo>
                  <a:pt x="8469794" y="7163617"/>
                  <a:pt x="8468941" y="7181580"/>
                  <a:pt x="8483712" y="7186602"/>
                </a:cubicBezTo>
                <a:close/>
                <a:moveTo>
                  <a:pt x="6594621" y="11465517"/>
                </a:moveTo>
                <a:cubicBezTo>
                  <a:pt x="6603643" y="11450477"/>
                  <a:pt x="6586945" y="11422646"/>
                  <a:pt x="6573487" y="11426212"/>
                </a:cubicBezTo>
                <a:cubicBezTo>
                  <a:pt x="6580134" y="11439138"/>
                  <a:pt x="6584663" y="11452555"/>
                  <a:pt x="6594621" y="11465517"/>
                </a:cubicBezTo>
                <a:close/>
                <a:moveTo>
                  <a:pt x="10452944" y="2734578"/>
                </a:moveTo>
                <a:cubicBezTo>
                  <a:pt x="10445946" y="2731010"/>
                  <a:pt x="10453578" y="2719129"/>
                  <a:pt x="10440527" y="2719559"/>
                </a:cubicBezTo>
                <a:cubicBezTo>
                  <a:pt x="10428969" y="2714452"/>
                  <a:pt x="10434368" y="2737810"/>
                  <a:pt x="10421346" y="2730627"/>
                </a:cubicBezTo>
                <a:cubicBezTo>
                  <a:pt x="10421376" y="2723013"/>
                  <a:pt x="10424057" y="2713712"/>
                  <a:pt x="10413657" y="2712453"/>
                </a:cubicBezTo>
                <a:cubicBezTo>
                  <a:pt x="10392161" y="2715825"/>
                  <a:pt x="10353203" y="2680022"/>
                  <a:pt x="10338607" y="2705509"/>
                </a:cubicBezTo>
                <a:cubicBezTo>
                  <a:pt x="10366903" y="2718011"/>
                  <a:pt x="10422613" y="2745009"/>
                  <a:pt x="10452944" y="2734578"/>
                </a:cubicBezTo>
                <a:close/>
                <a:moveTo>
                  <a:pt x="7661709" y="9052190"/>
                </a:moveTo>
                <a:cubicBezTo>
                  <a:pt x="7664295" y="9023095"/>
                  <a:pt x="7646694" y="9007063"/>
                  <a:pt x="7634940" y="8986929"/>
                </a:cubicBezTo>
                <a:cubicBezTo>
                  <a:pt x="7635514" y="9013547"/>
                  <a:pt x="7639663" y="9038143"/>
                  <a:pt x="7661709" y="9052190"/>
                </a:cubicBezTo>
                <a:close/>
                <a:moveTo>
                  <a:pt x="7578840" y="9242113"/>
                </a:moveTo>
                <a:cubicBezTo>
                  <a:pt x="7573395" y="9237079"/>
                  <a:pt x="7569748" y="9230816"/>
                  <a:pt x="7567878" y="9223758"/>
                </a:cubicBezTo>
                <a:cubicBezTo>
                  <a:pt x="7576889" y="9207151"/>
                  <a:pt x="7589360" y="9191133"/>
                  <a:pt x="7572233" y="9174250"/>
                </a:cubicBezTo>
                <a:cubicBezTo>
                  <a:pt x="7566377" y="9198407"/>
                  <a:pt x="7560503" y="9222998"/>
                  <a:pt x="7554213" y="9247135"/>
                </a:cubicBezTo>
                <a:cubicBezTo>
                  <a:pt x="7563782" y="9247556"/>
                  <a:pt x="7576603" y="9253350"/>
                  <a:pt x="7578840" y="9242113"/>
                </a:cubicBezTo>
                <a:close/>
                <a:moveTo>
                  <a:pt x="6325591" y="12079964"/>
                </a:moveTo>
                <a:cubicBezTo>
                  <a:pt x="6316036" y="12075742"/>
                  <a:pt x="6304373" y="12060139"/>
                  <a:pt x="6296341" y="12063241"/>
                </a:cubicBezTo>
                <a:cubicBezTo>
                  <a:pt x="6302243" y="12072498"/>
                  <a:pt x="6313825" y="12090439"/>
                  <a:pt x="6325591" y="12079964"/>
                </a:cubicBezTo>
                <a:close/>
                <a:moveTo>
                  <a:pt x="5677356" y="13548258"/>
                </a:moveTo>
                <a:cubicBezTo>
                  <a:pt x="5682733" y="13538243"/>
                  <a:pt x="5680208" y="13505202"/>
                  <a:pt x="5656996" y="13496375"/>
                </a:cubicBezTo>
                <a:cubicBezTo>
                  <a:pt x="5658483" y="13515617"/>
                  <a:pt x="5654053" y="13537485"/>
                  <a:pt x="5677356" y="13548258"/>
                </a:cubicBezTo>
                <a:close/>
                <a:moveTo>
                  <a:pt x="7674979" y="9027924"/>
                </a:moveTo>
                <a:cubicBezTo>
                  <a:pt x="7671737" y="9002496"/>
                  <a:pt x="7662726" y="8979430"/>
                  <a:pt x="7640264" y="8964929"/>
                </a:cubicBezTo>
                <a:cubicBezTo>
                  <a:pt x="7648840" y="8987975"/>
                  <a:pt x="7649811" y="9015483"/>
                  <a:pt x="7674979" y="9027924"/>
                </a:cubicBezTo>
                <a:close/>
                <a:moveTo>
                  <a:pt x="6583735" y="11498761"/>
                </a:moveTo>
                <a:cubicBezTo>
                  <a:pt x="6563086" y="11482026"/>
                  <a:pt x="6572007" y="11460758"/>
                  <a:pt x="6552505" y="11443579"/>
                </a:cubicBezTo>
                <a:cubicBezTo>
                  <a:pt x="6545664" y="11467669"/>
                  <a:pt x="6566229" y="11486745"/>
                  <a:pt x="6577878" y="11506637"/>
                </a:cubicBezTo>
                <a:cubicBezTo>
                  <a:pt x="6579904" y="11504203"/>
                  <a:pt x="6581533" y="11501592"/>
                  <a:pt x="6583735" y="11498761"/>
                </a:cubicBezTo>
                <a:close/>
                <a:moveTo>
                  <a:pt x="8529839" y="7096305"/>
                </a:moveTo>
                <a:cubicBezTo>
                  <a:pt x="8522623" y="7087232"/>
                  <a:pt x="8509766" y="7066788"/>
                  <a:pt x="8498708" y="7070660"/>
                </a:cubicBezTo>
                <a:cubicBezTo>
                  <a:pt x="8502612" y="7082162"/>
                  <a:pt x="8510567" y="7089434"/>
                  <a:pt x="8513235" y="7101897"/>
                </a:cubicBezTo>
                <a:cubicBezTo>
                  <a:pt x="8521175" y="7103057"/>
                  <a:pt x="8529082" y="7103784"/>
                  <a:pt x="8529839" y="7096305"/>
                </a:cubicBezTo>
                <a:close/>
                <a:moveTo>
                  <a:pt x="6802385" y="11006112"/>
                </a:moveTo>
                <a:cubicBezTo>
                  <a:pt x="6791792" y="11015019"/>
                  <a:pt x="6785273" y="10998165"/>
                  <a:pt x="6780475" y="10989791"/>
                </a:cubicBezTo>
                <a:cubicBezTo>
                  <a:pt x="6736092" y="10982852"/>
                  <a:pt x="6717550" y="10955539"/>
                  <a:pt x="6707684" y="10920860"/>
                </a:cubicBezTo>
                <a:cubicBezTo>
                  <a:pt x="6750272" y="10924112"/>
                  <a:pt x="6792099" y="10963089"/>
                  <a:pt x="6802385" y="11006112"/>
                </a:cubicBezTo>
                <a:close/>
                <a:moveTo>
                  <a:pt x="8301465" y="7613695"/>
                </a:moveTo>
                <a:cubicBezTo>
                  <a:pt x="8299254" y="7612244"/>
                  <a:pt x="8298940" y="7609729"/>
                  <a:pt x="8300918" y="7606327"/>
                </a:cubicBezTo>
                <a:lnTo>
                  <a:pt x="8292168" y="7602461"/>
                </a:lnTo>
                <a:cubicBezTo>
                  <a:pt x="8288433" y="7609839"/>
                  <a:pt x="8285271" y="7616995"/>
                  <a:pt x="8291459" y="7620205"/>
                </a:cubicBezTo>
                <a:cubicBezTo>
                  <a:pt x="8294187" y="7616183"/>
                  <a:pt x="8298913" y="7617321"/>
                  <a:pt x="8301465" y="7613695"/>
                </a:cubicBezTo>
                <a:close/>
                <a:moveTo>
                  <a:pt x="9516461" y="4864521"/>
                </a:moveTo>
                <a:cubicBezTo>
                  <a:pt x="9500797" y="4874808"/>
                  <a:pt x="9470234" y="4893756"/>
                  <a:pt x="9486410" y="4915912"/>
                </a:cubicBezTo>
                <a:cubicBezTo>
                  <a:pt x="9495140" y="4898296"/>
                  <a:pt x="9512179" y="4886319"/>
                  <a:pt x="9516461" y="4864521"/>
                </a:cubicBezTo>
                <a:close/>
                <a:moveTo>
                  <a:pt x="10162905" y="3401934"/>
                </a:moveTo>
                <a:cubicBezTo>
                  <a:pt x="10148006" y="3429869"/>
                  <a:pt x="10130991" y="3456273"/>
                  <a:pt x="10115746" y="3477865"/>
                </a:cubicBezTo>
                <a:cubicBezTo>
                  <a:pt x="10103612" y="3484882"/>
                  <a:pt x="10095329" y="3470272"/>
                  <a:pt x="10083135" y="3467740"/>
                </a:cubicBezTo>
                <a:cubicBezTo>
                  <a:pt x="10020533" y="3482453"/>
                  <a:pt x="9924059" y="3472677"/>
                  <a:pt x="9867285" y="3433309"/>
                </a:cubicBezTo>
                <a:cubicBezTo>
                  <a:pt x="9856548" y="3403808"/>
                  <a:pt x="9831511" y="3380843"/>
                  <a:pt x="9822755" y="3347932"/>
                </a:cubicBezTo>
                <a:cubicBezTo>
                  <a:pt x="9798669" y="3258257"/>
                  <a:pt x="9852005" y="3141850"/>
                  <a:pt x="9924762" y="3098774"/>
                </a:cubicBezTo>
                <a:cubicBezTo>
                  <a:pt x="9936322" y="3091979"/>
                  <a:pt x="9950139" y="3087610"/>
                  <a:pt x="9965620" y="3084988"/>
                </a:cubicBezTo>
                <a:lnTo>
                  <a:pt x="10012781" y="3081925"/>
                </a:lnTo>
                <a:lnTo>
                  <a:pt x="10016467" y="3081685"/>
                </a:lnTo>
                <a:cubicBezTo>
                  <a:pt x="10022082" y="3071669"/>
                  <a:pt x="10022682" y="3063721"/>
                  <a:pt x="10020106" y="3057108"/>
                </a:cubicBezTo>
                <a:lnTo>
                  <a:pt x="10018077" y="3054926"/>
                </a:lnTo>
                <a:lnTo>
                  <a:pt x="10004695" y="3040539"/>
                </a:lnTo>
                <a:cubicBezTo>
                  <a:pt x="9990523" y="3031182"/>
                  <a:pt x="9971012" y="3024227"/>
                  <a:pt x="9960881" y="3013800"/>
                </a:cubicBezTo>
                <a:cubicBezTo>
                  <a:pt x="9898412" y="2948586"/>
                  <a:pt x="9905147" y="2802067"/>
                  <a:pt x="9970906" y="2746853"/>
                </a:cubicBezTo>
                <a:cubicBezTo>
                  <a:pt x="9978182" y="2740069"/>
                  <a:pt x="9994959" y="2736532"/>
                  <a:pt x="10012655" y="2727687"/>
                </a:cubicBezTo>
                <a:cubicBezTo>
                  <a:pt x="10039883" y="2714485"/>
                  <a:pt x="10075228" y="2695823"/>
                  <a:pt x="10115460" y="2694079"/>
                </a:cubicBezTo>
                <a:cubicBezTo>
                  <a:pt x="10169870" y="2691458"/>
                  <a:pt x="10230938" y="2710347"/>
                  <a:pt x="10269076" y="2751003"/>
                </a:cubicBezTo>
                <a:cubicBezTo>
                  <a:pt x="10279288" y="2756943"/>
                  <a:pt x="10294970" y="2759111"/>
                  <a:pt x="10305006" y="2765450"/>
                </a:cubicBezTo>
                <a:cubicBezTo>
                  <a:pt x="10335590" y="2831810"/>
                  <a:pt x="10317161" y="2957451"/>
                  <a:pt x="10269837" y="3023668"/>
                </a:cubicBezTo>
                <a:cubicBezTo>
                  <a:pt x="10248643" y="3053343"/>
                  <a:pt x="10216771" y="3063066"/>
                  <a:pt x="10199586" y="3086896"/>
                </a:cubicBezTo>
                <a:cubicBezTo>
                  <a:pt x="10163670" y="3081024"/>
                  <a:pt x="10107066" y="3090769"/>
                  <a:pt x="10067034" y="3080223"/>
                </a:cubicBezTo>
                <a:cubicBezTo>
                  <a:pt x="10061744" y="3112641"/>
                  <a:pt x="10098273" y="3114974"/>
                  <a:pt x="10114857" y="3128015"/>
                </a:cubicBezTo>
                <a:cubicBezTo>
                  <a:pt x="10164386" y="3166562"/>
                  <a:pt x="10216221" y="3237552"/>
                  <a:pt x="10197362" y="3316821"/>
                </a:cubicBezTo>
                <a:cubicBezTo>
                  <a:pt x="10190584" y="3344535"/>
                  <a:pt x="10177803" y="3374000"/>
                  <a:pt x="10162905" y="3401934"/>
                </a:cubicBezTo>
                <a:close/>
                <a:moveTo>
                  <a:pt x="7442964" y="9558034"/>
                </a:moveTo>
                <a:cubicBezTo>
                  <a:pt x="7444980" y="9553863"/>
                  <a:pt x="7445262" y="9549206"/>
                  <a:pt x="7441076" y="9544733"/>
                </a:cubicBezTo>
                <a:cubicBezTo>
                  <a:pt x="7429703" y="9541270"/>
                  <a:pt x="7419848" y="9567361"/>
                  <a:pt x="7434446" y="9568416"/>
                </a:cubicBezTo>
                <a:cubicBezTo>
                  <a:pt x="7437198" y="9565888"/>
                  <a:pt x="7440949" y="9562204"/>
                  <a:pt x="7442964" y="9558034"/>
                </a:cubicBezTo>
                <a:close/>
                <a:moveTo>
                  <a:pt x="7654320" y="9081510"/>
                </a:moveTo>
                <a:cubicBezTo>
                  <a:pt x="7651552" y="9055232"/>
                  <a:pt x="7638057" y="9035021"/>
                  <a:pt x="7624109" y="9015226"/>
                </a:cubicBezTo>
                <a:cubicBezTo>
                  <a:pt x="7622015" y="9043036"/>
                  <a:pt x="7636715" y="9075506"/>
                  <a:pt x="7654320" y="9081510"/>
                </a:cubicBezTo>
                <a:close/>
                <a:moveTo>
                  <a:pt x="5712822" y="13477679"/>
                </a:moveTo>
                <a:cubicBezTo>
                  <a:pt x="5714271" y="13442104"/>
                  <a:pt x="5700793" y="13412324"/>
                  <a:pt x="5690583" y="13381605"/>
                </a:cubicBezTo>
                <a:cubicBezTo>
                  <a:pt x="5682421" y="13419455"/>
                  <a:pt x="5698196" y="13448344"/>
                  <a:pt x="5712822" y="13477679"/>
                </a:cubicBezTo>
                <a:close/>
                <a:moveTo>
                  <a:pt x="8474208" y="7229219"/>
                </a:moveTo>
                <a:cubicBezTo>
                  <a:pt x="8482732" y="7202825"/>
                  <a:pt x="8467269" y="7182577"/>
                  <a:pt x="8444798" y="7173762"/>
                </a:cubicBezTo>
                <a:cubicBezTo>
                  <a:pt x="8451580" y="7194652"/>
                  <a:pt x="8457557" y="7216478"/>
                  <a:pt x="8474208" y="7229219"/>
                </a:cubicBezTo>
                <a:close/>
                <a:moveTo>
                  <a:pt x="7642012" y="9113666"/>
                </a:moveTo>
                <a:cubicBezTo>
                  <a:pt x="7655505" y="9094205"/>
                  <a:pt x="7629812" y="9073895"/>
                  <a:pt x="7620949" y="9057375"/>
                </a:cubicBezTo>
                <a:cubicBezTo>
                  <a:pt x="7617666" y="9082516"/>
                  <a:pt x="7626925" y="9099925"/>
                  <a:pt x="7642012" y="9113666"/>
                </a:cubicBezTo>
                <a:close/>
                <a:moveTo>
                  <a:pt x="6597834" y="11484061"/>
                </a:moveTo>
                <a:cubicBezTo>
                  <a:pt x="6591547" y="11474624"/>
                  <a:pt x="6588150" y="11452193"/>
                  <a:pt x="6571242" y="11452809"/>
                </a:cubicBezTo>
                <a:cubicBezTo>
                  <a:pt x="6575984" y="11462515"/>
                  <a:pt x="6583618" y="11483963"/>
                  <a:pt x="6597834" y="11484061"/>
                </a:cubicBezTo>
                <a:close/>
                <a:moveTo>
                  <a:pt x="6632299" y="11406059"/>
                </a:moveTo>
                <a:cubicBezTo>
                  <a:pt x="6637009" y="11398626"/>
                  <a:pt x="6636335" y="11392621"/>
                  <a:pt x="6629261" y="11387117"/>
                </a:cubicBezTo>
                <a:cubicBezTo>
                  <a:pt x="6621860" y="11395263"/>
                  <a:pt x="6630654" y="11400100"/>
                  <a:pt x="6632299" y="11406059"/>
                </a:cubicBezTo>
                <a:close/>
                <a:moveTo>
                  <a:pt x="9923203" y="3964475"/>
                </a:moveTo>
                <a:cubicBezTo>
                  <a:pt x="9912152" y="3988272"/>
                  <a:pt x="9887199" y="4018045"/>
                  <a:pt x="9869908" y="4045044"/>
                </a:cubicBezTo>
                <a:cubicBezTo>
                  <a:pt x="9754230" y="4224857"/>
                  <a:pt x="9646325" y="4347159"/>
                  <a:pt x="9526579" y="4511367"/>
                </a:cubicBezTo>
                <a:cubicBezTo>
                  <a:pt x="9503113" y="4542899"/>
                  <a:pt x="9480668" y="4575357"/>
                  <a:pt x="9457683" y="4604721"/>
                </a:cubicBezTo>
                <a:cubicBezTo>
                  <a:pt x="9431918" y="4637141"/>
                  <a:pt x="9413730" y="4672909"/>
                  <a:pt x="9391122" y="4693868"/>
                </a:cubicBezTo>
                <a:cubicBezTo>
                  <a:pt x="9365159" y="4718106"/>
                  <a:pt x="9323055" y="4731404"/>
                  <a:pt x="9288400" y="4749421"/>
                </a:cubicBezTo>
                <a:cubicBezTo>
                  <a:pt x="9248043" y="4770633"/>
                  <a:pt x="9211404" y="4792059"/>
                  <a:pt x="9176983" y="4814940"/>
                </a:cubicBezTo>
                <a:cubicBezTo>
                  <a:pt x="9170250" y="4812917"/>
                  <a:pt x="9172362" y="4808137"/>
                  <a:pt x="9167177" y="4805846"/>
                </a:cubicBezTo>
                <a:cubicBezTo>
                  <a:pt x="9177793" y="4718167"/>
                  <a:pt x="9177663" y="4634310"/>
                  <a:pt x="9184830" y="4547964"/>
                </a:cubicBezTo>
                <a:cubicBezTo>
                  <a:pt x="9260000" y="4467381"/>
                  <a:pt x="9313435" y="4369101"/>
                  <a:pt x="9384077" y="4283662"/>
                </a:cubicBezTo>
                <a:cubicBezTo>
                  <a:pt x="9406229" y="4257263"/>
                  <a:pt x="9432156" y="4236342"/>
                  <a:pt x="9453686" y="4209192"/>
                </a:cubicBezTo>
                <a:cubicBezTo>
                  <a:pt x="9496569" y="4155292"/>
                  <a:pt x="9538784" y="4099667"/>
                  <a:pt x="9577104" y="4044226"/>
                </a:cubicBezTo>
                <a:cubicBezTo>
                  <a:pt x="9608678" y="3998660"/>
                  <a:pt x="9630223" y="3943426"/>
                  <a:pt x="9672879" y="3921326"/>
                </a:cubicBezTo>
                <a:cubicBezTo>
                  <a:pt x="9698495" y="3865509"/>
                  <a:pt x="9728743" y="3820786"/>
                  <a:pt x="9769909" y="3804217"/>
                </a:cubicBezTo>
                <a:cubicBezTo>
                  <a:pt x="9805754" y="3835291"/>
                  <a:pt x="9926963" y="3892179"/>
                  <a:pt x="9928821" y="3942995"/>
                </a:cubicBezTo>
                <a:cubicBezTo>
                  <a:pt x="9929026" y="3949275"/>
                  <a:pt x="9926887" y="3956543"/>
                  <a:pt x="9923203" y="3964475"/>
                </a:cubicBezTo>
                <a:close/>
                <a:moveTo>
                  <a:pt x="7404262" y="9668060"/>
                </a:moveTo>
                <a:cubicBezTo>
                  <a:pt x="7405895" y="9652174"/>
                  <a:pt x="7419478" y="9647743"/>
                  <a:pt x="7417442" y="9628118"/>
                </a:cubicBezTo>
                <a:cubicBezTo>
                  <a:pt x="7406228" y="9631133"/>
                  <a:pt x="7392186" y="9663414"/>
                  <a:pt x="7404262" y="9668060"/>
                </a:cubicBezTo>
                <a:close/>
                <a:moveTo>
                  <a:pt x="7204946" y="10122173"/>
                </a:moveTo>
                <a:cubicBezTo>
                  <a:pt x="7204312" y="10109559"/>
                  <a:pt x="7197334" y="10102970"/>
                  <a:pt x="7188083" y="10099017"/>
                </a:cubicBezTo>
                <a:cubicBezTo>
                  <a:pt x="7188148" y="10112291"/>
                  <a:pt x="7190249" y="10123870"/>
                  <a:pt x="7204946" y="10122173"/>
                </a:cubicBezTo>
                <a:close/>
                <a:moveTo>
                  <a:pt x="9543694" y="4831063"/>
                </a:moveTo>
                <a:cubicBezTo>
                  <a:pt x="9539216" y="4808315"/>
                  <a:pt x="9548968" y="4797712"/>
                  <a:pt x="9547250" y="4777773"/>
                </a:cubicBezTo>
                <a:cubicBezTo>
                  <a:pt x="9509317" y="4785104"/>
                  <a:pt x="9548863" y="4808864"/>
                  <a:pt x="9530833" y="4832394"/>
                </a:cubicBezTo>
                <a:cubicBezTo>
                  <a:pt x="9535120" y="4831951"/>
                  <a:pt x="9539407" y="4831507"/>
                  <a:pt x="9543694" y="4831063"/>
                </a:cubicBezTo>
                <a:close/>
                <a:moveTo>
                  <a:pt x="7637911" y="9147490"/>
                </a:moveTo>
                <a:cubicBezTo>
                  <a:pt x="7637093" y="9116502"/>
                  <a:pt x="7625510" y="9092452"/>
                  <a:pt x="7600969" y="9075679"/>
                </a:cubicBezTo>
                <a:cubicBezTo>
                  <a:pt x="7609392" y="9102206"/>
                  <a:pt x="7610229" y="9132760"/>
                  <a:pt x="7637911" y="9147490"/>
                </a:cubicBezTo>
                <a:close/>
                <a:moveTo>
                  <a:pt x="6612332" y="11469537"/>
                </a:moveTo>
                <a:cubicBezTo>
                  <a:pt x="6616720" y="11455303"/>
                  <a:pt x="6607725" y="11438011"/>
                  <a:pt x="6602271" y="11425612"/>
                </a:cubicBezTo>
                <a:cubicBezTo>
                  <a:pt x="6595754" y="11411317"/>
                  <a:pt x="6586897" y="11396939"/>
                  <a:pt x="6578308" y="11384105"/>
                </a:cubicBezTo>
                <a:cubicBezTo>
                  <a:pt x="6575099" y="11415033"/>
                  <a:pt x="6600667" y="11441076"/>
                  <a:pt x="6612332" y="11469537"/>
                </a:cubicBezTo>
                <a:close/>
                <a:moveTo>
                  <a:pt x="5733079" y="13460898"/>
                </a:moveTo>
                <a:cubicBezTo>
                  <a:pt x="5731129" y="13427634"/>
                  <a:pt x="5720567" y="13397712"/>
                  <a:pt x="5704264" y="13370019"/>
                </a:cubicBezTo>
                <a:cubicBezTo>
                  <a:pt x="5701622" y="13405065"/>
                  <a:pt x="5727286" y="13428795"/>
                  <a:pt x="5733079" y="13460898"/>
                </a:cubicBezTo>
                <a:close/>
                <a:moveTo>
                  <a:pt x="8551574" y="7082726"/>
                </a:moveTo>
                <a:cubicBezTo>
                  <a:pt x="8554898" y="7071532"/>
                  <a:pt x="8530087" y="7052404"/>
                  <a:pt x="8520442" y="7045916"/>
                </a:cubicBezTo>
                <a:cubicBezTo>
                  <a:pt x="8520585" y="7065551"/>
                  <a:pt x="8533844" y="7073741"/>
                  <a:pt x="8537267" y="7090515"/>
                </a:cubicBezTo>
                <a:cubicBezTo>
                  <a:pt x="8546231" y="7089308"/>
                  <a:pt x="8550466" y="7086458"/>
                  <a:pt x="8551574" y="7082726"/>
                </a:cubicBezTo>
                <a:close/>
                <a:moveTo>
                  <a:pt x="8447802" y="7320681"/>
                </a:moveTo>
                <a:cubicBezTo>
                  <a:pt x="8441712" y="7303230"/>
                  <a:pt x="8426219" y="7294332"/>
                  <a:pt x="8424581" y="7272187"/>
                </a:cubicBezTo>
                <a:cubicBezTo>
                  <a:pt x="8440125" y="7275838"/>
                  <a:pt x="8430821" y="7250330"/>
                  <a:pt x="8449224" y="7257267"/>
                </a:cubicBezTo>
                <a:cubicBezTo>
                  <a:pt x="8448197" y="7243370"/>
                  <a:pt x="8442284" y="7234200"/>
                  <a:pt x="8431016" y="7229357"/>
                </a:cubicBezTo>
                <a:cubicBezTo>
                  <a:pt x="8420180" y="7248060"/>
                  <a:pt x="8418761" y="7287896"/>
                  <a:pt x="8421860" y="7312120"/>
                </a:cubicBezTo>
                <a:cubicBezTo>
                  <a:pt x="8429029" y="7314646"/>
                  <a:pt x="8442208" y="7327644"/>
                  <a:pt x="8447802" y="7320681"/>
                </a:cubicBezTo>
                <a:close/>
                <a:moveTo>
                  <a:pt x="8660938" y="6839046"/>
                </a:moveTo>
                <a:cubicBezTo>
                  <a:pt x="8644817" y="6815791"/>
                  <a:pt x="8619294" y="6801086"/>
                  <a:pt x="8612580" y="6769270"/>
                </a:cubicBezTo>
                <a:cubicBezTo>
                  <a:pt x="8588983" y="6768831"/>
                  <a:pt x="8592860" y="6744531"/>
                  <a:pt x="8567657" y="6745954"/>
                </a:cubicBezTo>
                <a:cubicBezTo>
                  <a:pt x="8558561" y="6729163"/>
                  <a:pt x="8552310" y="6709542"/>
                  <a:pt x="8534180" y="6700403"/>
                </a:cubicBezTo>
                <a:cubicBezTo>
                  <a:pt x="8540752" y="6724366"/>
                  <a:pt x="8557225" y="6740615"/>
                  <a:pt x="8566706" y="6762618"/>
                </a:cubicBezTo>
                <a:cubicBezTo>
                  <a:pt x="8575515" y="6763712"/>
                  <a:pt x="8573763" y="6757731"/>
                  <a:pt x="8579854" y="6763393"/>
                </a:cubicBezTo>
                <a:cubicBezTo>
                  <a:pt x="8599896" y="6792473"/>
                  <a:pt x="8626124" y="6816735"/>
                  <a:pt x="8650683" y="6841986"/>
                </a:cubicBezTo>
                <a:cubicBezTo>
                  <a:pt x="8655313" y="6845573"/>
                  <a:pt x="8658814" y="6845757"/>
                  <a:pt x="8660938" y="6839046"/>
                </a:cubicBezTo>
                <a:close/>
                <a:moveTo>
                  <a:pt x="6585529" y="11536654"/>
                </a:moveTo>
                <a:cubicBezTo>
                  <a:pt x="6583716" y="11535378"/>
                  <a:pt x="6581903" y="11534101"/>
                  <a:pt x="6580091" y="11532825"/>
                </a:cubicBezTo>
                <a:cubicBezTo>
                  <a:pt x="6578814" y="11534639"/>
                  <a:pt x="6577537" y="11536453"/>
                  <a:pt x="6576260" y="11538267"/>
                </a:cubicBezTo>
                <a:cubicBezTo>
                  <a:pt x="6577897" y="11539941"/>
                  <a:pt x="6579709" y="11541219"/>
                  <a:pt x="6581698" y="11542097"/>
                </a:cubicBezTo>
                <a:cubicBezTo>
                  <a:pt x="6582799" y="11540681"/>
                  <a:pt x="6584252" y="11538469"/>
                  <a:pt x="6585529" y="11536654"/>
                </a:cubicBezTo>
                <a:close/>
                <a:moveTo>
                  <a:pt x="7437948" y="9608326"/>
                </a:moveTo>
                <a:cubicBezTo>
                  <a:pt x="7436667" y="9599152"/>
                  <a:pt x="7451409" y="9589379"/>
                  <a:pt x="7441284" y="9581804"/>
                </a:cubicBezTo>
                <a:cubicBezTo>
                  <a:pt x="7441621" y="9590741"/>
                  <a:pt x="7427208" y="9600798"/>
                  <a:pt x="7437948" y="9608326"/>
                </a:cubicBezTo>
                <a:close/>
                <a:moveTo>
                  <a:pt x="8471276" y="7272226"/>
                </a:moveTo>
                <a:cubicBezTo>
                  <a:pt x="8473288" y="7246318"/>
                  <a:pt x="8453699" y="7223311"/>
                  <a:pt x="8438413" y="7223131"/>
                </a:cubicBezTo>
                <a:cubicBezTo>
                  <a:pt x="8451686" y="7237436"/>
                  <a:pt x="8454286" y="7260823"/>
                  <a:pt x="8471276" y="7272226"/>
                </a:cubicBezTo>
                <a:close/>
                <a:moveTo>
                  <a:pt x="8439682" y="7346605"/>
                </a:moveTo>
                <a:cubicBezTo>
                  <a:pt x="8434812" y="7345654"/>
                  <a:pt x="8434459" y="7340878"/>
                  <a:pt x="8429990" y="7339463"/>
                </a:cubicBezTo>
                <a:cubicBezTo>
                  <a:pt x="8421197" y="7344479"/>
                  <a:pt x="8437173" y="7359889"/>
                  <a:pt x="8439682" y="7346605"/>
                </a:cubicBezTo>
                <a:close/>
                <a:moveTo>
                  <a:pt x="6855180" y="10936848"/>
                </a:moveTo>
                <a:cubicBezTo>
                  <a:pt x="6819976" y="10916519"/>
                  <a:pt x="6768995" y="10889272"/>
                  <a:pt x="6781193" y="10844394"/>
                </a:cubicBezTo>
                <a:cubicBezTo>
                  <a:pt x="6819345" y="10861552"/>
                  <a:pt x="6868714" y="10891677"/>
                  <a:pt x="6855180" y="10936848"/>
                </a:cubicBezTo>
                <a:close/>
                <a:moveTo>
                  <a:pt x="7626826" y="9191471"/>
                </a:moveTo>
                <a:cubicBezTo>
                  <a:pt x="7635487" y="9153052"/>
                  <a:pt x="7615525" y="9131249"/>
                  <a:pt x="7591950" y="9112339"/>
                </a:cubicBezTo>
                <a:cubicBezTo>
                  <a:pt x="7589010" y="9129648"/>
                  <a:pt x="7602624" y="9137222"/>
                  <a:pt x="7601028" y="9153718"/>
                </a:cubicBezTo>
                <a:cubicBezTo>
                  <a:pt x="7593977" y="9145561"/>
                  <a:pt x="7597218" y="9131317"/>
                  <a:pt x="7579875" y="9129247"/>
                </a:cubicBezTo>
                <a:cubicBezTo>
                  <a:pt x="7570674" y="9150205"/>
                  <a:pt x="7588317" y="9155339"/>
                  <a:pt x="7607323" y="9159226"/>
                </a:cubicBezTo>
                <a:cubicBezTo>
                  <a:pt x="7610684" y="9172016"/>
                  <a:pt x="7613155" y="9185203"/>
                  <a:pt x="7626826" y="9191471"/>
                </a:cubicBezTo>
                <a:close/>
                <a:moveTo>
                  <a:pt x="7608405" y="9233821"/>
                </a:moveTo>
                <a:cubicBezTo>
                  <a:pt x="7600011" y="9226477"/>
                  <a:pt x="7598352" y="9214634"/>
                  <a:pt x="7587271" y="9208916"/>
                </a:cubicBezTo>
                <a:cubicBezTo>
                  <a:pt x="7576091" y="9215400"/>
                  <a:pt x="7596751" y="9241157"/>
                  <a:pt x="7608405" y="9233821"/>
                </a:cubicBezTo>
                <a:close/>
                <a:moveTo>
                  <a:pt x="9187660" y="5659921"/>
                </a:moveTo>
                <a:cubicBezTo>
                  <a:pt x="9183367" y="5632414"/>
                  <a:pt x="9188028" y="5583034"/>
                  <a:pt x="9153345" y="5577458"/>
                </a:cubicBezTo>
                <a:cubicBezTo>
                  <a:pt x="9172836" y="5599852"/>
                  <a:pt x="9163303" y="5651199"/>
                  <a:pt x="9187660" y="5659921"/>
                </a:cubicBezTo>
                <a:close/>
                <a:moveTo>
                  <a:pt x="9511393" y="4930627"/>
                </a:moveTo>
                <a:cubicBezTo>
                  <a:pt x="9514009" y="4925453"/>
                  <a:pt x="9515962" y="4919738"/>
                  <a:pt x="9516755" y="4913080"/>
                </a:cubicBezTo>
                <a:cubicBezTo>
                  <a:pt x="9497578" y="4928373"/>
                  <a:pt x="9473616" y="4939209"/>
                  <a:pt x="9474279" y="4970089"/>
                </a:cubicBezTo>
                <a:cubicBezTo>
                  <a:pt x="9475540" y="4973363"/>
                  <a:pt x="9478176" y="4974947"/>
                  <a:pt x="9483288" y="4973489"/>
                </a:cubicBezTo>
                <a:cubicBezTo>
                  <a:pt x="9489715" y="4956808"/>
                  <a:pt x="9503543" y="4946150"/>
                  <a:pt x="9511393" y="4930627"/>
                </a:cubicBezTo>
                <a:close/>
                <a:moveTo>
                  <a:pt x="8849081" y="6432624"/>
                </a:moveTo>
                <a:cubicBezTo>
                  <a:pt x="8847556" y="6406104"/>
                  <a:pt x="8823557" y="6417918"/>
                  <a:pt x="8811118" y="6403119"/>
                </a:cubicBezTo>
                <a:cubicBezTo>
                  <a:pt x="8801535" y="6415184"/>
                  <a:pt x="8827961" y="6418467"/>
                  <a:pt x="8829357" y="6431465"/>
                </a:cubicBezTo>
                <a:cubicBezTo>
                  <a:pt x="8825836" y="6436964"/>
                  <a:pt x="8817382" y="6440644"/>
                  <a:pt x="8828150" y="6444651"/>
                </a:cubicBezTo>
                <a:cubicBezTo>
                  <a:pt x="8830482" y="6434874"/>
                  <a:pt x="8839531" y="6433333"/>
                  <a:pt x="8849081" y="6432624"/>
                </a:cubicBezTo>
                <a:close/>
                <a:moveTo>
                  <a:pt x="9540860" y="4871686"/>
                </a:moveTo>
                <a:cubicBezTo>
                  <a:pt x="9542291" y="4867882"/>
                  <a:pt x="9542881" y="4863411"/>
                  <a:pt x="9542084" y="4857846"/>
                </a:cubicBezTo>
                <a:cubicBezTo>
                  <a:pt x="9527822" y="4863654"/>
                  <a:pt x="9509791" y="4887185"/>
                  <a:pt x="9520009" y="4899435"/>
                </a:cubicBezTo>
                <a:cubicBezTo>
                  <a:pt x="9524700" y="4888504"/>
                  <a:pt x="9536566" y="4883098"/>
                  <a:pt x="9540860" y="4871686"/>
                </a:cubicBezTo>
                <a:close/>
                <a:moveTo>
                  <a:pt x="5700667" y="13563322"/>
                </a:moveTo>
                <a:cubicBezTo>
                  <a:pt x="5698122" y="13546473"/>
                  <a:pt x="5702820" y="13526152"/>
                  <a:pt x="5688043" y="13514382"/>
                </a:cubicBezTo>
                <a:cubicBezTo>
                  <a:pt x="5685421" y="13533237"/>
                  <a:pt x="5693131" y="13548080"/>
                  <a:pt x="5700667" y="13563322"/>
                </a:cubicBezTo>
                <a:close/>
                <a:moveTo>
                  <a:pt x="6752313" y="11183438"/>
                </a:moveTo>
                <a:cubicBezTo>
                  <a:pt x="6749490" y="11187044"/>
                  <a:pt x="6745004" y="11190236"/>
                  <a:pt x="6738527" y="11192758"/>
                </a:cubicBezTo>
                <a:cubicBezTo>
                  <a:pt x="6711691" y="11178982"/>
                  <a:pt x="6681995" y="11167515"/>
                  <a:pt x="6679000" y="11134492"/>
                </a:cubicBezTo>
                <a:cubicBezTo>
                  <a:pt x="6710303" y="11112666"/>
                  <a:pt x="6772072" y="11158199"/>
                  <a:pt x="6752313" y="11183438"/>
                </a:cubicBezTo>
                <a:close/>
                <a:moveTo>
                  <a:pt x="7618395" y="9224669"/>
                </a:moveTo>
                <a:cubicBezTo>
                  <a:pt x="7625029" y="9192700"/>
                  <a:pt x="7603022" y="9177783"/>
                  <a:pt x="7583700" y="9161240"/>
                </a:cubicBezTo>
                <a:cubicBezTo>
                  <a:pt x="7582438" y="9189957"/>
                  <a:pt x="7597276" y="9209355"/>
                  <a:pt x="7618395" y="9224669"/>
                </a:cubicBezTo>
                <a:close/>
                <a:moveTo>
                  <a:pt x="8255983" y="7782260"/>
                </a:moveTo>
                <a:cubicBezTo>
                  <a:pt x="8253716" y="7775556"/>
                  <a:pt x="8240813" y="7770330"/>
                  <a:pt x="8238235" y="7781546"/>
                </a:cubicBezTo>
                <a:cubicBezTo>
                  <a:pt x="8241389" y="7790544"/>
                  <a:pt x="8251183" y="7787743"/>
                  <a:pt x="8255983" y="7782260"/>
                </a:cubicBezTo>
                <a:close/>
                <a:moveTo>
                  <a:pt x="9053660" y="5983364"/>
                </a:moveTo>
                <a:cubicBezTo>
                  <a:pt x="9052602" y="5953209"/>
                  <a:pt x="9037718" y="5928304"/>
                  <a:pt x="9016599" y="5905150"/>
                </a:cubicBezTo>
                <a:cubicBezTo>
                  <a:pt x="9017459" y="5934723"/>
                  <a:pt x="9026696" y="5962158"/>
                  <a:pt x="9053660" y="5983364"/>
                </a:cubicBezTo>
                <a:close/>
                <a:moveTo>
                  <a:pt x="8843595" y="6458792"/>
                </a:moveTo>
                <a:cubicBezTo>
                  <a:pt x="8843869" y="6456588"/>
                  <a:pt x="8844143" y="6454383"/>
                  <a:pt x="8844415" y="6452183"/>
                </a:cubicBezTo>
                <a:cubicBezTo>
                  <a:pt x="8842214" y="6451909"/>
                  <a:pt x="8840045" y="6452067"/>
                  <a:pt x="8837841" y="6451797"/>
                </a:cubicBezTo>
                <a:cubicBezTo>
                  <a:pt x="8837568" y="6453998"/>
                  <a:pt x="8837295" y="6456201"/>
                  <a:pt x="8837457" y="6458369"/>
                </a:cubicBezTo>
                <a:cubicBezTo>
                  <a:pt x="8839193" y="6458241"/>
                  <a:pt x="8841859" y="6458921"/>
                  <a:pt x="8843595" y="6458792"/>
                </a:cubicBezTo>
                <a:close/>
                <a:moveTo>
                  <a:pt x="8573159" y="7071241"/>
                </a:moveTo>
                <a:cubicBezTo>
                  <a:pt x="8572703" y="7062600"/>
                  <a:pt x="8557463" y="7052347"/>
                  <a:pt x="8550243" y="7047641"/>
                </a:cubicBezTo>
                <a:cubicBezTo>
                  <a:pt x="8550096" y="7063372"/>
                  <a:pt x="8557312" y="7072443"/>
                  <a:pt x="8567840" y="7079087"/>
                </a:cubicBezTo>
                <a:cubicBezTo>
                  <a:pt x="8571818" y="7076828"/>
                  <a:pt x="8573309" y="7074127"/>
                  <a:pt x="8573159" y="7071241"/>
                </a:cubicBezTo>
                <a:close/>
                <a:moveTo>
                  <a:pt x="8075164" y="8198778"/>
                </a:moveTo>
                <a:cubicBezTo>
                  <a:pt x="8069007" y="8209859"/>
                  <a:pt x="8061035" y="8219188"/>
                  <a:pt x="8051624" y="8225358"/>
                </a:cubicBezTo>
                <a:cubicBezTo>
                  <a:pt x="8033137" y="8191547"/>
                  <a:pt x="8026436" y="8115931"/>
                  <a:pt x="8071431" y="8089749"/>
                </a:cubicBezTo>
                <a:cubicBezTo>
                  <a:pt x="8095769" y="8116530"/>
                  <a:pt x="8093634" y="8165537"/>
                  <a:pt x="8075164" y="8198778"/>
                </a:cubicBezTo>
                <a:close/>
                <a:moveTo>
                  <a:pt x="5776295" y="13401845"/>
                </a:moveTo>
                <a:cubicBezTo>
                  <a:pt x="5768636" y="13392266"/>
                  <a:pt x="5785442" y="13372531"/>
                  <a:pt x="5760736" y="13369239"/>
                </a:cubicBezTo>
                <a:cubicBezTo>
                  <a:pt x="5758146" y="13380484"/>
                  <a:pt x="5767918" y="13414345"/>
                  <a:pt x="5776295" y="13401845"/>
                </a:cubicBezTo>
                <a:close/>
                <a:moveTo>
                  <a:pt x="6639928" y="11447959"/>
                </a:moveTo>
                <a:cubicBezTo>
                  <a:pt x="6645258" y="11441275"/>
                  <a:pt x="6641716" y="11436382"/>
                  <a:pt x="6639146" y="11431440"/>
                </a:cubicBezTo>
                <a:cubicBezTo>
                  <a:pt x="6633419" y="11437948"/>
                  <a:pt x="6632150" y="11444046"/>
                  <a:pt x="6639928" y="11447959"/>
                </a:cubicBezTo>
                <a:close/>
                <a:moveTo>
                  <a:pt x="7452136" y="9611190"/>
                </a:moveTo>
                <a:cubicBezTo>
                  <a:pt x="7453412" y="9608543"/>
                  <a:pt x="7453772" y="9604961"/>
                  <a:pt x="7454471" y="9601818"/>
                </a:cubicBezTo>
                <a:cubicBezTo>
                  <a:pt x="7445404" y="9600343"/>
                  <a:pt x="7443346" y="9606062"/>
                  <a:pt x="7444298" y="9614953"/>
                </a:cubicBezTo>
                <a:cubicBezTo>
                  <a:pt x="7448666" y="9615548"/>
                  <a:pt x="7450860" y="9613836"/>
                  <a:pt x="7452136" y="9611190"/>
                </a:cubicBezTo>
                <a:close/>
                <a:moveTo>
                  <a:pt x="9326051" y="5380955"/>
                </a:moveTo>
                <a:cubicBezTo>
                  <a:pt x="9315968" y="5339599"/>
                  <a:pt x="9376877" y="5317820"/>
                  <a:pt x="9347395" y="5286519"/>
                </a:cubicBezTo>
                <a:cubicBezTo>
                  <a:pt x="9329784" y="5323314"/>
                  <a:pt x="9301992" y="5351259"/>
                  <a:pt x="9292077" y="5393757"/>
                </a:cubicBezTo>
                <a:cubicBezTo>
                  <a:pt x="9303235" y="5400030"/>
                  <a:pt x="9313029" y="5377661"/>
                  <a:pt x="9326051" y="5380955"/>
                </a:cubicBezTo>
                <a:close/>
                <a:moveTo>
                  <a:pt x="9502313" y="4982240"/>
                </a:moveTo>
                <a:cubicBezTo>
                  <a:pt x="9504246" y="4978186"/>
                  <a:pt x="9505247" y="4973382"/>
                  <a:pt x="9504624" y="4967257"/>
                </a:cubicBezTo>
                <a:cubicBezTo>
                  <a:pt x="9490087" y="4973404"/>
                  <a:pt x="9458319" y="5004856"/>
                  <a:pt x="9478424" y="5013916"/>
                </a:cubicBezTo>
                <a:cubicBezTo>
                  <a:pt x="9482328" y="4999817"/>
                  <a:pt x="9496515" y="4994403"/>
                  <a:pt x="9502313" y="4982240"/>
                </a:cubicBezTo>
                <a:close/>
                <a:moveTo>
                  <a:pt x="8285332" y="7740579"/>
                </a:moveTo>
                <a:cubicBezTo>
                  <a:pt x="8279764" y="7738118"/>
                  <a:pt x="8285266" y="7731045"/>
                  <a:pt x="8276036" y="7729343"/>
                </a:cubicBezTo>
                <a:lnTo>
                  <a:pt x="8271996" y="7738487"/>
                </a:lnTo>
                <a:cubicBezTo>
                  <a:pt x="8276546" y="7740023"/>
                  <a:pt x="8282604" y="7744601"/>
                  <a:pt x="8285332" y="7740579"/>
                </a:cubicBezTo>
                <a:close/>
                <a:moveTo>
                  <a:pt x="6498310" y="11787534"/>
                </a:moveTo>
                <a:cubicBezTo>
                  <a:pt x="6499362" y="11773720"/>
                  <a:pt x="6481116" y="11754180"/>
                  <a:pt x="6469901" y="11751360"/>
                </a:cubicBezTo>
                <a:cubicBezTo>
                  <a:pt x="6476987" y="11765405"/>
                  <a:pt x="6478874" y="11780473"/>
                  <a:pt x="6484593" y="11794388"/>
                </a:cubicBezTo>
                <a:cubicBezTo>
                  <a:pt x="6486403" y="11795662"/>
                  <a:pt x="6488038" y="11797334"/>
                  <a:pt x="6489849" y="11798608"/>
                </a:cubicBezTo>
                <a:cubicBezTo>
                  <a:pt x="6495463" y="11796107"/>
                  <a:pt x="6497959" y="11792139"/>
                  <a:pt x="6498310" y="11787534"/>
                </a:cubicBezTo>
                <a:close/>
                <a:moveTo>
                  <a:pt x="8876489" y="6408663"/>
                </a:moveTo>
                <a:cubicBezTo>
                  <a:pt x="8877503" y="6406835"/>
                  <a:pt x="8878218" y="6404709"/>
                  <a:pt x="8877743" y="6401253"/>
                </a:cubicBezTo>
                <a:cubicBezTo>
                  <a:pt x="8871231" y="6401739"/>
                  <a:pt x="8870880" y="6396959"/>
                  <a:pt x="8864770" y="6396977"/>
                </a:cubicBezTo>
                <a:cubicBezTo>
                  <a:pt x="8862470" y="6407190"/>
                  <a:pt x="8867968" y="6410712"/>
                  <a:pt x="8873465" y="6414235"/>
                </a:cubicBezTo>
                <a:cubicBezTo>
                  <a:pt x="8874173" y="6411997"/>
                  <a:pt x="8875478" y="6410484"/>
                  <a:pt x="8876489" y="6408663"/>
                </a:cubicBezTo>
                <a:close/>
                <a:moveTo>
                  <a:pt x="8470674" y="7329033"/>
                </a:moveTo>
                <a:cubicBezTo>
                  <a:pt x="8463586" y="7321698"/>
                  <a:pt x="8456581" y="7297766"/>
                  <a:pt x="8446116" y="7303778"/>
                </a:cubicBezTo>
                <a:cubicBezTo>
                  <a:pt x="8453204" y="7311113"/>
                  <a:pt x="8456496" y="7337940"/>
                  <a:pt x="8470674" y="7329033"/>
                </a:cubicBezTo>
                <a:close/>
                <a:moveTo>
                  <a:pt x="8865121" y="6437116"/>
                </a:moveTo>
                <a:cubicBezTo>
                  <a:pt x="8877258" y="6418320"/>
                  <a:pt x="8853696" y="6406524"/>
                  <a:pt x="8848296" y="6392516"/>
                </a:cubicBezTo>
                <a:cubicBezTo>
                  <a:pt x="8839987" y="6392255"/>
                  <a:pt x="8836465" y="6397758"/>
                  <a:pt x="8831048" y="6401214"/>
                </a:cubicBezTo>
                <a:cubicBezTo>
                  <a:pt x="8854305" y="6402990"/>
                  <a:pt x="8850059" y="6428192"/>
                  <a:pt x="8865121" y="6437116"/>
                </a:cubicBezTo>
                <a:close/>
                <a:moveTo>
                  <a:pt x="7453691" y="9632705"/>
                </a:moveTo>
                <a:cubicBezTo>
                  <a:pt x="7456460" y="9629327"/>
                  <a:pt x="7458311" y="9625014"/>
                  <a:pt x="7457515" y="9618275"/>
                </a:cubicBezTo>
                <a:cubicBezTo>
                  <a:pt x="7450317" y="9621295"/>
                  <a:pt x="7439796" y="9638164"/>
                  <a:pt x="7444364" y="9641526"/>
                </a:cubicBezTo>
                <a:cubicBezTo>
                  <a:pt x="7447237" y="9638526"/>
                  <a:pt x="7450923" y="9636083"/>
                  <a:pt x="7453691" y="9632705"/>
                </a:cubicBezTo>
                <a:close/>
                <a:moveTo>
                  <a:pt x="5740712" y="13511445"/>
                </a:moveTo>
                <a:cubicBezTo>
                  <a:pt x="5743471" y="13495511"/>
                  <a:pt x="5734175" y="13484255"/>
                  <a:pt x="5728323" y="13471662"/>
                </a:cubicBezTo>
                <a:cubicBezTo>
                  <a:pt x="5716149" y="13486297"/>
                  <a:pt x="5742023" y="13502017"/>
                  <a:pt x="5729967" y="13506697"/>
                </a:cubicBezTo>
                <a:cubicBezTo>
                  <a:pt x="5720357" y="13492921"/>
                  <a:pt x="5714440" y="13495549"/>
                  <a:pt x="5700903" y="13485279"/>
                </a:cubicBezTo>
                <a:cubicBezTo>
                  <a:pt x="5695103" y="13477950"/>
                  <a:pt x="5696754" y="13459143"/>
                  <a:pt x="5691698" y="13446903"/>
                </a:cubicBezTo>
                <a:cubicBezTo>
                  <a:pt x="5687438" y="13435014"/>
                  <a:pt x="5676706" y="13409782"/>
                  <a:pt x="5668988" y="13419714"/>
                </a:cubicBezTo>
                <a:cubicBezTo>
                  <a:pt x="5673444" y="13444078"/>
                  <a:pt x="5685969" y="13515848"/>
                  <a:pt x="5740712" y="13511445"/>
                </a:cubicBezTo>
                <a:close/>
                <a:moveTo>
                  <a:pt x="7422074" y="9707695"/>
                </a:moveTo>
                <a:cubicBezTo>
                  <a:pt x="7424628" y="9701900"/>
                  <a:pt x="7425643" y="9694560"/>
                  <a:pt x="7424317" y="9684771"/>
                </a:cubicBezTo>
                <a:cubicBezTo>
                  <a:pt x="7413477" y="9688685"/>
                  <a:pt x="7402323" y="9709620"/>
                  <a:pt x="7410586" y="9721355"/>
                </a:cubicBezTo>
                <a:cubicBezTo>
                  <a:pt x="7415423" y="9717742"/>
                  <a:pt x="7419519" y="9713491"/>
                  <a:pt x="7422074" y="9707695"/>
                </a:cubicBezTo>
                <a:close/>
                <a:moveTo>
                  <a:pt x="7655956" y="9183159"/>
                </a:moveTo>
                <a:cubicBezTo>
                  <a:pt x="7656979" y="9179717"/>
                  <a:pt x="7658021" y="9175839"/>
                  <a:pt x="7659044" y="9172396"/>
                </a:cubicBezTo>
                <a:cubicBezTo>
                  <a:pt x="7653408" y="9171713"/>
                  <a:pt x="7645315" y="9167434"/>
                  <a:pt x="7643365" y="9172144"/>
                </a:cubicBezTo>
                <a:cubicBezTo>
                  <a:pt x="7650684" y="9174209"/>
                  <a:pt x="7645478" y="9183571"/>
                  <a:pt x="7655956" y="9183159"/>
                </a:cubicBezTo>
                <a:close/>
                <a:moveTo>
                  <a:pt x="8591663" y="7070776"/>
                </a:moveTo>
                <a:cubicBezTo>
                  <a:pt x="8600505" y="7060516"/>
                  <a:pt x="8578309" y="7037708"/>
                  <a:pt x="8570385" y="7042658"/>
                </a:cubicBezTo>
                <a:cubicBezTo>
                  <a:pt x="8580912" y="7049302"/>
                  <a:pt x="8577084" y="7068360"/>
                  <a:pt x="8591663" y="7070776"/>
                </a:cubicBezTo>
                <a:close/>
                <a:moveTo>
                  <a:pt x="9044933" y="6045749"/>
                </a:moveTo>
                <a:cubicBezTo>
                  <a:pt x="9048111" y="6040471"/>
                  <a:pt x="9049999" y="6035704"/>
                  <a:pt x="9045411" y="6033173"/>
                </a:cubicBezTo>
                <a:cubicBezTo>
                  <a:pt x="9040000" y="6050878"/>
                  <a:pt x="9013472" y="6046403"/>
                  <a:pt x="9036714" y="6061385"/>
                </a:cubicBezTo>
                <a:cubicBezTo>
                  <a:pt x="9037286" y="6056813"/>
                  <a:pt x="9041755" y="6051024"/>
                  <a:pt x="9044933" y="6045749"/>
                </a:cubicBezTo>
                <a:close/>
                <a:moveTo>
                  <a:pt x="8281128" y="7774837"/>
                </a:moveTo>
                <a:cubicBezTo>
                  <a:pt x="8273960" y="7767393"/>
                  <a:pt x="8263407" y="7766532"/>
                  <a:pt x="8257388" y="7779079"/>
                </a:cubicBezTo>
                <a:cubicBezTo>
                  <a:pt x="8267109" y="7782898"/>
                  <a:pt x="8276561" y="7785174"/>
                  <a:pt x="8281128" y="7774837"/>
                </a:cubicBezTo>
                <a:close/>
                <a:moveTo>
                  <a:pt x="7214864" y="10188762"/>
                </a:moveTo>
                <a:cubicBezTo>
                  <a:pt x="7218704" y="10182303"/>
                  <a:pt x="7209654" y="10172778"/>
                  <a:pt x="7208170" y="10181842"/>
                </a:cubicBezTo>
                <a:cubicBezTo>
                  <a:pt x="7212516" y="10182140"/>
                  <a:pt x="7211086" y="10187804"/>
                  <a:pt x="7214864" y="10188762"/>
                </a:cubicBezTo>
                <a:close/>
                <a:moveTo>
                  <a:pt x="6617770" y="11543290"/>
                </a:moveTo>
                <a:cubicBezTo>
                  <a:pt x="6622647" y="11531174"/>
                  <a:pt x="6608818" y="11502232"/>
                  <a:pt x="6592981" y="11509030"/>
                </a:cubicBezTo>
                <a:cubicBezTo>
                  <a:pt x="6586827" y="11522959"/>
                  <a:pt x="6611567" y="11531511"/>
                  <a:pt x="6617770" y="11543290"/>
                </a:cubicBezTo>
                <a:close/>
                <a:moveTo>
                  <a:pt x="6591967" y="11602763"/>
                </a:moveTo>
                <a:cubicBezTo>
                  <a:pt x="6577948" y="11590385"/>
                  <a:pt x="6584760" y="11573893"/>
                  <a:pt x="6577272" y="11559644"/>
                </a:cubicBezTo>
                <a:cubicBezTo>
                  <a:pt x="6569221" y="11574637"/>
                  <a:pt x="6569684" y="11609090"/>
                  <a:pt x="6591967" y="11602763"/>
                </a:cubicBezTo>
                <a:close/>
                <a:moveTo>
                  <a:pt x="9504757" y="5011190"/>
                </a:moveTo>
                <a:cubicBezTo>
                  <a:pt x="9491144" y="5020336"/>
                  <a:pt x="9460606" y="5036496"/>
                  <a:pt x="9473497" y="5053731"/>
                </a:cubicBezTo>
                <a:cubicBezTo>
                  <a:pt x="9481402" y="5037129"/>
                  <a:pt x="9497128" y="5027454"/>
                  <a:pt x="9504757" y="5011190"/>
                </a:cubicBezTo>
                <a:close/>
                <a:moveTo>
                  <a:pt x="6616399" y="11548459"/>
                </a:moveTo>
                <a:cubicBezTo>
                  <a:pt x="6618764" y="11548099"/>
                  <a:pt x="6609305" y="11549539"/>
                  <a:pt x="6609305" y="11549539"/>
                </a:cubicBezTo>
                <a:cubicBezTo>
                  <a:pt x="6613509" y="11548899"/>
                  <a:pt x="6615611" y="11548579"/>
                  <a:pt x="6616399" y="11548459"/>
                </a:cubicBezTo>
                <a:close/>
                <a:moveTo>
                  <a:pt x="7639365" y="9233437"/>
                </a:moveTo>
                <a:cubicBezTo>
                  <a:pt x="7640388" y="9229995"/>
                  <a:pt x="7641411" y="9226552"/>
                  <a:pt x="7642453" y="9222674"/>
                </a:cubicBezTo>
                <a:cubicBezTo>
                  <a:pt x="7638557" y="9222067"/>
                  <a:pt x="7635135" y="9220609"/>
                  <a:pt x="7631239" y="9220002"/>
                </a:cubicBezTo>
                <a:cubicBezTo>
                  <a:pt x="7630651" y="9223464"/>
                  <a:pt x="7629609" y="9227342"/>
                  <a:pt x="7628586" y="9230784"/>
                </a:cubicBezTo>
                <a:cubicBezTo>
                  <a:pt x="7632028" y="9231807"/>
                  <a:pt x="7635904" y="9232849"/>
                  <a:pt x="7639365" y="9233437"/>
                </a:cubicBezTo>
                <a:close/>
                <a:moveTo>
                  <a:pt x="8610861" y="7035297"/>
                </a:moveTo>
                <a:cubicBezTo>
                  <a:pt x="8609220" y="7024944"/>
                  <a:pt x="8599418" y="7010385"/>
                  <a:pt x="8588584" y="7017298"/>
                </a:cubicBezTo>
                <a:cubicBezTo>
                  <a:pt x="8590690" y="7028052"/>
                  <a:pt x="8600589" y="7032128"/>
                  <a:pt x="8610861" y="7035297"/>
                </a:cubicBezTo>
                <a:close/>
                <a:moveTo>
                  <a:pt x="6443199" y="11941939"/>
                </a:moveTo>
                <a:cubicBezTo>
                  <a:pt x="6445704" y="11937346"/>
                  <a:pt x="6437003" y="11922578"/>
                  <a:pt x="6429065" y="11927620"/>
                </a:cubicBezTo>
                <a:cubicBezTo>
                  <a:pt x="6429804" y="11930795"/>
                  <a:pt x="6432418" y="11933494"/>
                  <a:pt x="6433944" y="11936366"/>
                </a:cubicBezTo>
                <a:lnTo>
                  <a:pt x="6432365" y="11945752"/>
                </a:lnTo>
                <a:lnTo>
                  <a:pt x="6432104" y="11945845"/>
                </a:lnTo>
                <a:lnTo>
                  <a:pt x="6420950" y="11928487"/>
                </a:lnTo>
                <a:lnTo>
                  <a:pt x="6418441" y="11926265"/>
                </a:lnTo>
                <a:lnTo>
                  <a:pt x="6407696" y="11916754"/>
                </a:lnTo>
                <a:lnTo>
                  <a:pt x="6411021" y="11925319"/>
                </a:lnTo>
                <a:lnTo>
                  <a:pt x="6412759" y="11929795"/>
                </a:lnTo>
                <a:cubicBezTo>
                  <a:pt x="6413965" y="11934603"/>
                  <a:pt x="6413723" y="11938652"/>
                  <a:pt x="6409127" y="11938285"/>
                </a:cubicBezTo>
                <a:lnTo>
                  <a:pt x="6401323" y="11924083"/>
                </a:lnTo>
                <a:lnTo>
                  <a:pt x="6399862" y="11921426"/>
                </a:lnTo>
                <a:cubicBezTo>
                  <a:pt x="6397928" y="11915169"/>
                  <a:pt x="6395484" y="11909932"/>
                  <a:pt x="6387534" y="11910694"/>
                </a:cubicBezTo>
                <a:lnTo>
                  <a:pt x="6391223" y="11922795"/>
                </a:lnTo>
                <a:lnTo>
                  <a:pt x="6391759" y="11924554"/>
                </a:lnTo>
                <a:cubicBezTo>
                  <a:pt x="6393197" y="11929109"/>
                  <a:pt x="6394005" y="11933740"/>
                  <a:pt x="6392209" y="11938883"/>
                </a:cubicBezTo>
                <a:lnTo>
                  <a:pt x="6381132" y="11921509"/>
                </a:lnTo>
                <a:lnTo>
                  <a:pt x="6378402" y="11917228"/>
                </a:lnTo>
                <a:cubicBezTo>
                  <a:pt x="6375603" y="11909697"/>
                  <a:pt x="6372997" y="11902134"/>
                  <a:pt x="6365755" y="11895372"/>
                </a:cubicBezTo>
                <a:cubicBezTo>
                  <a:pt x="6358620" y="11902906"/>
                  <a:pt x="6361486" y="11908803"/>
                  <a:pt x="6364910" y="11914650"/>
                </a:cubicBezTo>
                <a:lnTo>
                  <a:pt x="6367411" y="11919760"/>
                </a:lnTo>
                <a:lnTo>
                  <a:pt x="6369283" y="11923581"/>
                </a:lnTo>
                <a:cubicBezTo>
                  <a:pt x="6370093" y="11926678"/>
                  <a:pt x="6369862" y="11929960"/>
                  <a:pt x="6367410" y="11933626"/>
                </a:cubicBezTo>
                <a:cubicBezTo>
                  <a:pt x="6363206" y="11931293"/>
                  <a:pt x="6360694" y="11928700"/>
                  <a:pt x="6359116" y="11925961"/>
                </a:cubicBezTo>
                <a:lnTo>
                  <a:pt x="6356729" y="11918398"/>
                </a:lnTo>
                <a:lnTo>
                  <a:pt x="6356424" y="11917432"/>
                </a:lnTo>
                <a:cubicBezTo>
                  <a:pt x="6355486" y="11911614"/>
                  <a:pt x="6355248" y="11905691"/>
                  <a:pt x="6349645" y="11900603"/>
                </a:cubicBezTo>
                <a:lnTo>
                  <a:pt x="6352060" y="11917803"/>
                </a:lnTo>
                <a:lnTo>
                  <a:pt x="6353874" y="11930725"/>
                </a:lnTo>
                <a:cubicBezTo>
                  <a:pt x="6365570" y="11946624"/>
                  <a:pt x="6391938" y="11954016"/>
                  <a:pt x="6414507" y="11952038"/>
                </a:cubicBezTo>
                <a:lnTo>
                  <a:pt x="6432104" y="11945845"/>
                </a:lnTo>
                <a:lnTo>
                  <a:pt x="6432299" y="11946147"/>
                </a:lnTo>
                <a:lnTo>
                  <a:pt x="6432365" y="11945752"/>
                </a:lnTo>
                <a:close/>
                <a:moveTo>
                  <a:pt x="7621378" y="9275807"/>
                </a:moveTo>
                <a:cubicBezTo>
                  <a:pt x="7598195" y="9267813"/>
                  <a:pt x="7599170" y="9245622"/>
                  <a:pt x="7580905" y="9234793"/>
                </a:cubicBezTo>
                <a:cubicBezTo>
                  <a:pt x="7575637" y="9255488"/>
                  <a:pt x="7606780" y="9270806"/>
                  <a:pt x="7600174" y="9282287"/>
                </a:cubicBezTo>
                <a:cubicBezTo>
                  <a:pt x="7587334" y="9276927"/>
                  <a:pt x="7591087" y="9260961"/>
                  <a:pt x="7570661" y="9259628"/>
                </a:cubicBezTo>
                <a:cubicBezTo>
                  <a:pt x="7571202" y="9277090"/>
                  <a:pt x="7590547" y="9283171"/>
                  <a:pt x="7600963" y="9294092"/>
                </a:cubicBezTo>
                <a:cubicBezTo>
                  <a:pt x="7610193" y="9292318"/>
                  <a:pt x="7616985" y="9286513"/>
                  <a:pt x="7621378" y="9275807"/>
                </a:cubicBezTo>
                <a:close/>
                <a:moveTo>
                  <a:pt x="8867093" y="6458638"/>
                </a:moveTo>
                <a:cubicBezTo>
                  <a:pt x="8867654" y="6455159"/>
                  <a:pt x="8867683" y="6451117"/>
                  <a:pt x="8867594" y="6446977"/>
                </a:cubicBezTo>
                <a:cubicBezTo>
                  <a:pt x="8863222" y="6446864"/>
                  <a:pt x="8858850" y="6446750"/>
                  <a:pt x="8854447" y="6446201"/>
                </a:cubicBezTo>
                <a:cubicBezTo>
                  <a:pt x="8852243" y="6457718"/>
                  <a:pt x="8856598" y="6463508"/>
                  <a:pt x="8863397" y="6466934"/>
                </a:cubicBezTo>
                <a:cubicBezTo>
                  <a:pt x="8865438" y="6465039"/>
                  <a:pt x="8866532" y="6462118"/>
                  <a:pt x="8867093" y="6458638"/>
                </a:cubicBezTo>
                <a:close/>
                <a:moveTo>
                  <a:pt x="7697446" y="9111742"/>
                </a:moveTo>
                <a:cubicBezTo>
                  <a:pt x="7688751" y="9101333"/>
                  <a:pt x="7688569" y="9085631"/>
                  <a:pt x="7674482" y="9078908"/>
                </a:cubicBezTo>
                <a:cubicBezTo>
                  <a:pt x="7673890" y="9092397"/>
                  <a:pt x="7688197" y="9113951"/>
                  <a:pt x="7697446" y="9111742"/>
                </a:cubicBezTo>
                <a:close/>
                <a:moveTo>
                  <a:pt x="5724727" y="13577765"/>
                </a:moveTo>
                <a:cubicBezTo>
                  <a:pt x="5726776" y="13559134"/>
                  <a:pt x="5719815" y="13543668"/>
                  <a:pt x="5711529" y="13529048"/>
                </a:cubicBezTo>
                <a:cubicBezTo>
                  <a:pt x="5706610" y="13548794"/>
                  <a:pt x="5710877" y="13564974"/>
                  <a:pt x="5724727" y="13577765"/>
                </a:cubicBezTo>
                <a:close/>
                <a:moveTo>
                  <a:pt x="9322929" y="5438533"/>
                </a:moveTo>
                <a:cubicBezTo>
                  <a:pt x="9321497" y="5424445"/>
                  <a:pt x="9328099" y="5416334"/>
                  <a:pt x="9323569" y="5399162"/>
                </a:cubicBezTo>
                <a:cubicBezTo>
                  <a:pt x="9306245" y="5405289"/>
                  <a:pt x="9298305" y="5418489"/>
                  <a:pt x="9301220" y="5441090"/>
                </a:cubicBezTo>
                <a:cubicBezTo>
                  <a:pt x="9308569" y="5440328"/>
                  <a:pt x="9315917" y="5439569"/>
                  <a:pt x="9322929" y="5438533"/>
                </a:cubicBezTo>
                <a:close/>
                <a:moveTo>
                  <a:pt x="6629240" y="11538844"/>
                </a:moveTo>
                <a:cubicBezTo>
                  <a:pt x="6633766" y="11527526"/>
                  <a:pt x="6630109" y="11507834"/>
                  <a:pt x="6619158" y="11506801"/>
                </a:cubicBezTo>
                <a:cubicBezTo>
                  <a:pt x="6613882" y="11518740"/>
                  <a:pt x="6619068" y="11529593"/>
                  <a:pt x="6629240" y="11538844"/>
                </a:cubicBezTo>
                <a:close/>
                <a:moveTo>
                  <a:pt x="7435491" y="9715460"/>
                </a:moveTo>
                <a:cubicBezTo>
                  <a:pt x="7436777" y="9711543"/>
                  <a:pt x="7437518" y="9707102"/>
                  <a:pt x="7437283" y="9701711"/>
                </a:cubicBezTo>
                <a:cubicBezTo>
                  <a:pt x="7419486" y="9707699"/>
                  <a:pt x="7419046" y="9731529"/>
                  <a:pt x="7410653" y="9747928"/>
                </a:cubicBezTo>
                <a:cubicBezTo>
                  <a:pt x="7414056" y="9747978"/>
                  <a:pt x="7417128" y="9747745"/>
                  <a:pt x="7420860" y="9748080"/>
                </a:cubicBezTo>
                <a:cubicBezTo>
                  <a:pt x="7422873" y="9734252"/>
                  <a:pt x="7431633" y="9727212"/>
                  <a:pt x="7435491" y="9715460"/>
                </a:cubicBezTo>
                <a:close/>
                <a:moveTo>
                  <a:pt x="6515715" y="11797197"/>
                </a:moveTo>
                <a:cubicBezTo>
                  <a:pt x="6514873" y="11801850"/>
                  <a:pt x="6512786" y="11806726"/>
                  <a:pt x="6509145" y="11811878"/>
                </a:cubicBezTo>
                <a:cubicBezTo>
                  <a:pt x="6472139" y="11822574"/>
                  <a:pt x="6442716" y="11776359"/>
                  <a:pt x="6421450" y="11750356"/>
                </a:cubicBezTo>
                <a:cubicBezTo>
                  <a:pt x="6428023" y="11733331"/>
                  <a:pt x="6419921" y="11718364"/>
                  <a:pt x="6413582" y="11703702"/>
                </a:cubicBezTo>
                <a:cubicBezTo>
                  <a:pt x="6410657" y="11715694"/>
                  <a:pt x="6409449" y="11727023"/>
                  <a:pt x="6419434" y="11736655"/>
                </a:cubicBezTo>
                <a:cubicBezTo>
                  <a:pt x="6406848" y="11745802"/>
                  <a:pt x="6413060" y="11725297"/>
                  <a:pt x="6402115" y="11719986"/>
                </a:cubicBezTo>
                <a:cubicBezTo>
                  <a:pt x="6394433" y="11734149"/>
                  <a:pt x="6406229" y="11745054"/>
                  <a:pt x="6413001" y="11756587"/>
                </a:cubicBezTo>
                <a:cubicBezTo>
                  <a:pt x="6392283" y="11794882"/>
                  <a:pt x="6323145" y="11844997"/>
                  <a:pt x="6334559" y="11786933"/>
                </a:cubicBezTo>
                <a:cubicBezTo>
                  <a:pt x="6342098" y="11749458"/>
                  <a:pt x="6392540" y="11735210"/>
                  <a:pt x="6382015" y="11702090"/>
                </a:cubicBezTo>
                <a:cubicBezTo>
                  <a:pt x="6360677" y="11682698"/>
                  <a:pt x="6320544" y="11656425"/>
                  <a:pt x="6353831" y="11620837"/>
                </a:cubicBezTo>
                <a:cubicBezTo>
                  <a:pt x="6386875" y="11612661"/>
                  <a:pt x="6404682" y="11667978"/>
                  <a:pt x="6435889" y="11666109"/>
                </a:cubicBezTo>
                <a:cubicBezTo>
                  <a:pt x="6444908" y="11639252"/>
                  <a:pt x="6461488" y="11603874"/>
                  <a:pt x="6489389" y="11601967"/>
                </a:cubicBezTo>
                <a:cubicBezTo>
                  <a:pt x="6525700" y="11633669"/>
                  <a:pt x="6476400" y="11684008"/>
                  <a:pt x="6455837" y="11713356"/>
                </a:cubicBezTo>
                <a:cubicBezTo>
                  <a:pt x="6466437" y="11742950"/>
                  <a:pt x="6521604" y="11764627"/>
                  <a:pt x="6515715" y="11797197"/>
                </a:cubicBezTo>
                <a:close/>
                <a:moveTo>
                  <a:pt x="8833844" y="6551202"/>
                </a:moveTo>
                <a:cubicBezTo>
                  <a:pt x="8817678" y="6509610"/>
                  <a:pt x="8847245" y="6443242"/>
                  <a:pt x="8795811" y="6432198"/>
                </a:cubicBezTo>
                <a:cubicBezTo>
                  <a:pt x="8799299" y="6449837"/>
                  <a:pt x="8812219" y="6459364"/>
                  <a:pt x="8819386" y="6473682"/>
                </a:cubicBezTo>
                <a:cubicBezTo>
                  <a:pt x="8803923" y="6477007"/>
                  <a:pt x="8796598" y="6448729"/>
                  <a:pt x="8781633" y="6441104"/>
                </a:cubicBezTo>
                <a:cubicBezTo>
                  <a:pt x="8787046" y="6473014"/>
                  <a:pt x="8807137" y="6485064"/>
                  <a:pt x="8816876" y="6510539"/>
                </a:cubicBezTo>
                <a:cubicBezTo>
                  <a:pt x="8822803" y="6525823"/>
                  <a:pt x="8815375" y="6543400"/>
                  <a:pt x="8833844" y="6551202"/>
                </a:cubicBezTo>
                <a:close/>
                <a:moveTo>
                  <a:pt x="9533521" y="4969532"/>
                </a:moveTo>
                <a:cubicBezTo>
                  <a:pt x="9543014" y="4953766"/>
                  <a:pt x="9539197" y="4923059"/>
                  <a:pt x="9534515" y="4911241"/>
                </a:cubicBezTo>
                <a:cubicBezTo>
                  <a:pt x="9527570" y="4934243"/>
                  <a:pt x="9529438" y="4952619"/>
                  <a:pt x="9519129" y="4979063"/>
                </a:cubicBezTo>
                <a:cubicBezTo>
                  <a:pt x="9525713" y="4978382"/>
                  <a:pt x="9530356" y="4974787"/>
                  <a:pt x="9533521" y="4969532"/>
                </a:cubicBezTo>
                <a:close/>
                <a:moveTo>
                  <a:pt x="9495980" y="5055736"/>
                </a:moveTo>
                <a:cubicBezTo>
                  <a:pt x="9475744" y="5060616"/>
                  <a:pt x="9465016" y="5073797"/>
                  <a:pt x="9464621" y="5094263"/>
                </a:cubicBezTo>
                <a:cubicBezTo>
                  <a:pt x="9480871" y="5086701"/>
                  <a:pt x="9491599" y="5073521"/>
                  <a:pt x="9495980" y="5055736"/>
                </a:cubicBezTo>
                <a:close/>
                <a:moveTo>
                  <a:pt x="8295960" y="7774083"/>
                </a:moveTo>
                <a:cubicBezTo>
                  <a:pt x="8298522" y="7770167"/>
                  <a:pt x="8299513" y="7764427"/>
                  <a:pt x="8298181" y="7760986"/>
                </a:cubicBezTo>
                <a:cubicBezTo>
                  <a:pt x="8294204" y="7759229"/>
                  <a:pt x="8290718" y="7759589"/>
                  <a:pt x="8287804" y="7759728"/>
                </a:cubicBezTo>
                <a:cubicBezTo>
                  <a:pt x="8281553" y="7767421"/>
                  <a:pt x="8288665" y="7769614"/>
                  <a:pt x="8284310" y="7776242"/>
                </a:cubicBezTo>
                <a:cubicBezTo>
                  <a:pt x="8289263" y="7780095"/>
                  <a:pt x="8293397" y="7778000"/>
                  <a:pt x="8295960" y="7774083"/>
                </a:cubicBezTo>
                <a:close/>
                <a:moveTo>
                  <a:pt x="7218066" y="10215083"/>
                </a:moveTo>
                <a:cubicBezTo>
                  <a:pt x="7223566" y="10206032"/>
                  <a:pt x="7209547" y="10200269"/>
                  <a:pt x="7208017" y="10208718"/>
                </a:cubicBezTo>
                <a:cubicBezTo>
                  <a:pt x="7213591" y="10208927"/>
                  <a:pt x="7210787" y="10216853"/>
                  <a:pt x="7218066" y="10215083"/>
                </a:cubicBezTo>
                <a:close/>
                <a:moveTo>
                  <a:pt x="6462328" y="11926643"/>
                </a:moveTo>
                <a:cubicBezTo>
                  <a:pt x="6442397" y="12001906"/>
                  <a:pt x="6360327" y="11944271"/>
                  <a:pt x="6312991" y="11952329"/>
                </a:cubicBezTo>
                <a:cubicBezTo>
                  <a:pt x="6303991" y="11987775"/>
                  <a:pt x="6342503" y="12014766"/>
                  <a:pt x="6348735" y="12046967"/>
                </a:cubicBezTo>
                <a:cubicBezTo>
                  <a:pt x="6344545" y="12065065"/>
                  <a:pt x="6349254" y="12089945"/>
                  <a:pt x="6329632" y="12103124"/>
                </a:cubicBezTo>
                <a:cubicBezTo>
                  <a:pt x="6301122" y="12097651"/>
                  <a:pt x="6284915" y="12068641"/>
                  <a:pt x="6271553" y="12046114"/>
                </a:cubicBezTo>
                <a:cubicBezTo>
                  <a:pt x="6257747" y="12022439"/>
                  <a:pt x="6246457" y="11998452"/>
                  <a:pt x="6230579" y="11976237"/>
                </a:cubicBezTo>
                <a:cubicBezTo>
                  <a:pt x="6197978" y="11930484"/>
                  <a:pt x="6171290" y="11882119"/>
                  <a:pt x="6139182" y="11838484"/>
                </a:cubicBezTo>
                <a:cubicBezTo>
                  <a:pt x="6143816" y="11821533"/>
                  <a:pt x="6127903" y="11802628"/>
                  <a:pt x="6138930" y="11780901"/>
                </a:cubicBezTo>
                <a:cubicBezTo>
                  <a:pt x="6156325" y="11745839"/>
                  <a:pt x="6214210" y="11734368"/>
                  <a:pt x="6226379" y="11772517"/>
                </a:cubicBezTo>
                <a:cubicBezTo>
                  <a:pt x="6222844" y="11788055"/>
                  <a:pt x="6215294" y="11805143"/>
                  <a:pt x="6200039" y="11815977"/>
                </a:cubicBezTo>
                <a:cubicBezTo>
                  <a:pt x="6204069" y="11834856"/>
                  <a:pt x="6214421" y="11855579"/>
                  <a:pt x="6230486" y="11865528"/>
                </a:cubicBezTo>
                <a:cubicBezTo>
                  <a:pt x="6252393" y="11879482"/>
                  <a:pt x="6278608" y="11869690"/>
                  <a:pt x="6304062" y="11872388"/>
                </a:cubicBezTo>
                <a:cubicBezTo>
                  <a:pt x="6311707" y="11873391"/>
                  <a:pt x="6318616" y="11879293"/>
                  <a:pt x="6326660" y="11880473"/>
                </a:cubicBezTo>
                <a:cubicBezTo>
                  <a:pt x="6341377" y="11882701"/>
                  <a:pt x="6356657" y="11880427"/>
                  <a:pt x="6370402" y="11882701"/>
                </a:cubicBezTo>
                <a:cubicBezTo>
                  <a:pt x="6400235" y="11887333"/>
                  <a:pt x="6432282" y="11893418"/>
                  <a:pt x="6462328" y="11926643"/>
                </a:cubicBezTo>
                <a:close/>
                <a:moveTo>
                  <a:pt x="8323295" y="7715378"/>
                </a:moveTo>
                <a:cubicBezTo>
                  <a:pt x="8333193" y="7700036"/>
                  <a:pt x="8331544" y="7673914"/>
                  <a:pt x="8312745" y="7662399"/>
                </a:cubicBezTo>
                <a:cubicBezTo>
                  <a:pt x="8307501" y="7666736"/>
                  <a:pt x="8317500" y="7676381"/>
                  <a:pt x="8307299" y="7674725"/>
                </a:cubicBezTo>
                <a:cubicBezTo>
                  <a:pt x="8303256" y="7663434"/>
                  <a:pt x="8303624" y="7650766"/>
                  <a:pt x="8297112" y="7640761"/>
                </a:cubicBezTo>
                <a:cubicBezTo>
                  <a:pt x="8284451" y="7644671"/>
                  <a:pt x="8278962" y="7676461"/>
                  <a:pt x="8283051" y="7688722"/>
                </a:cubicBezTo>
                <a:cubicBezTo>
                  <a:pt x="8273645" y="7687418"/>
                  <a:pt x="8269697" y="7698503"/>
                  <a:pt x="8259311" y="7692964"/>
                </a:cubicBezTo>
                <a:cubicBezTo>
                  <a:pt x="8248724" y="7715849"/>
                  <a:pt x="8268785" y="7724238"/>
                  <a:pt x="8278671" y="7723379"/>
                </a:cubicBezTo>
                <a:cubicBezTo>
                  <a:pt x="8284395" y="7716879"/>
                  <a:pt x="8271649" y="7702693"/>
                  <a:pt x="8283024" y="7696313"/>
                </a:cubicBezTo>
                <a:cubicBezTo>
                  <a:pt x="8280445" y="7707530"/>
                  <a:pt x="8283776" y="7716129"/>
                  <a:pt x="8293414" y="7722288"/>
                </a:cubicBezTo>
                <a:cubicBezTo>
                  <a:pt x="8299386" y="7708771"/>
                  <a:pt x="8286391" y="7701604"/>
                  <a:pt x="8294833" y="7686800"/>
                </a:cubicBezTo>
                <a:cubicBezTo>
                  <a:pt x="8303954" y="7698433"/>
                  <a:pt x="8302180" y="7714282"/>
                  <a:pt x="8309756" y="7726184"/>
                </a:cubicBezTo>
                <a:cubicBezTo>
                  <a:pt x="8315413" y="7724406"/>
                  <a:pt x="8319995" y="7720491"/>
                  <a:pt x="8323295" y="7715378"/>
                </a:cubicBezTo>
                <a:close/>
                <a:moveTo>
                  <a:pt x="8616482" y="7052351"/>
                </a:moveTo>
                <a:cubicBezTo>
                  <a:pt x="8606807" y="7051317"/>
                  <a:pt x="8602968" y="7028898"/>
                  <a:pt x="8590316" y="7040750"/>
                </a:cubicBezTo>
                <a:cubicBezTo>
                  <a:pt x="8598610" y="7046685"/>
                  <a:pt x="8598207" y="7058939"/>
                  <a:pt x="8608911" y="7062078"/>
                </a:cubicBezTo>
                <a:cubicBezTo>
                  <a:pt x="8613187" y="7060889"/>
                  <a:pt x="8616033" y="7058057"/>
                  <a:pt x="8616482" y="7052351"/>
                </a:cubicBezTo>
                <a:close/>
                <a:moveTo>
                  <a:pt x="7510487" y="9562018"/>
                </a:moveTo>
                <a:cubicBezTo>
                  <a:pt x="7512232" y="9556713"/>
                  <a:pt x="7512677" y="9551117"/>
                  <a:pt x="7510922" y="9544992"/>
                </a:cubicBezTo>
                <a:cubicBezTo>
                  <a:pt x="7494406" y="9560153"/>
                  <a:pt x="7484151" y="9580712"/>
                  <a:pt x="7477566" y="9605009"/>
                </a:cubicBezTo>
                <a:cubicBezTo>
                  <a:pt x="7478358" y="9607421"/>
                  <a:pt x="7480005" y="9608841"/>
                  <a:pt x="7483978" y="9608230"/>
                </a:cubicBezTo>
                <a:cubicBezTo>
                  <a:pt x="7488309" y="9591212"/>
                  <a:pt x="7505250" y="9577931"/>
                  <a:pt x="7510487" y="9562018"/>
                </a:cubicBezTo>
                <a:close/>
                <a:moveTo>
                  <a:pt x="7466290" y="9663812"/>
                </a:moveTo>
                <a:cubicBezTo>
                  <a:pt x="7471405" y="9652298"/>
                  <a:pt x="7474104" y="9638340"/>
                  <a:pt x="7474134" y="9621649"/>
                </a:cubicBezTo>
                <a:cubicBezTo>
                  <a:pt x="7450984" y="9630516"/>
                  <a:pt x="7454176" y="9666123"/>
                  <a:pt x="7437375" y="9681616"/>
                </a:cubicBezTo>
                <a:cubicBezTo>
                  <a:pt x="7437160" y="9687195"/>
                  <a:pt x="7439841" y="9690082"/>
                  <a:pt x="7443947" y="9691315"/>
                </a:cubicBezTo>
                <a:cubicBezTo>
                  <a:pt x="7453643" y="9684398"/>
                  <a:pt x="7461175" y="9675326"/>
                  <a:pt x="7466290" y="9663812"/>
                </a:cubicBezTo>
                <a:close/>
                <a:moveTo>
                  <a:pt x="6646169" y="11526347"/>
                </a:moveTo>
                <a:cubicBezTo>
                  <a:pt x="6652759" y="11509281"/>
                  <a:pt x="6640415" y="11495264"/>
                  <a:pt x="6638135" y="11479987"/>
                </a:cubicBezTo>
                <a:cubicBezTo>
                  <a:pt x="6641714" y="11481568"/>
                  <a:pt x="6645607" y="11485666"/>
                  <a:pt x="6648382" y="11482611"/>
                </a:cubicBezTo>
                <a:cubicBezTo>
                  <a:pt x="6642279" y="11477061"/>
                  <a:pt x="6649903" y="11469489"/>
                  <a:pt x="6640137" y="11464699"/>
                </a:cubicBezTo>
                <a:cubicBezTo>
                  <a:pt x="6617639" y="11474737"/>
                  <a:pt x="6624343" y="11517655"/>
                  <a:pt x="6646169" y="11526347"/>
                </a:cubicBezTo>
                <a:close/>
                <a:moveTo>
                  <a:pt x="9526192" y="5008971"/>
                </a:moveTo>
                <a:cubicBezTo>
                  <a:pt x="9526581" y="5003670"/>
                  <a:pt x="9532819" y="4998072"/>
                  <a:pt x="9525160" y="4995770"/>
                </a:cubicBezTo>
                <a:cubicBezTo>
                  <a:pt x="9525045" y="5000734"/>
                  <a:pt x="9518531" y="5006670"/>
                  <a:pt x="9526192" y="5008971"/>
                </a:cubicBezTo>
                <a:close/>
                <a:moveTo>
                  <a:pt x="8706087" y="6865397"/>
                </a:moveTo>
                <a:cubicBezTo>
                  <a:pt x="8693184" y="6826621"/>
                  <a:pt x="8674156" y="6793535"/>
                  <a:pt x="8631738" y="6780516"/>
                </a:cubicBezTo>
                <a:cubicBezTo>
                  <a:pt x="8651603" y="6813102"/>
                  <a:pt x="8665711" y="6850481"/>
                  <a:pt x="8706087" y="6865397"/>
                </a:cubicBezTo>
                <a:close/>
                <a:moveTo>
                  <a:pt x="7720281" y="9097922"/>
                </a:moveTo>
                <a:cubicBezTo>
                  <a:pt x="7716600" y="9082502"/>
                  <a:pt x="7714262" y="9066269"/>
                  <a:pt x="7699381" y="9057768"/>
                </a:cubicBezTo>
                <a:cubicBezTo>
                  <a:pt x="7699506" y="9074776"/>
                  <a:pt x="7711681" y="9085338"/>
                  <a:pt x="7720281" y="9097922"/>
                </a:cubicBezTo>
                <a:close/>
                <a:moveTo>
                  <a:pt x="8858149" y="6524142"/>
                </a:moveTo>
                <a:cubicBezTo>
                  <a:pt x="8864119" y="6510300"/>
                  <a:pt x="8860872" y="6482947"/>
                  <a:pt x="8862366" y="6476619"/>
                </a:cubicBezTo>
                <a:cubicBezTo>
                  <a:pt x="8838544" y="6484928"/>
                  <a:pt x="8851385" y="6511046"/>
                  <a:pt x="8848585" y="6532213"/>
                </a:cubicBezTo>
                <a:cubicBezTo>
                  <a:pt x="8853143" y="6531874"/>
                  <a:pt x="8856157" y="6528761"/>
                  <a:pt x="8858149" y="6524142"/>
                </a:cubicBezTo>
                <a:close/>
                <a:moveTo>
                  <a:pt x="6617164" y="11596296"/>
                </a:moveTo>
                <a:cubicBezTo>
                  <a:pt x="6604820" y="11582280"/>
                  <a:pt x="6602142" y="11566826"/>
                  <a:pt x="6586135" y="11553570"/>
                </a:cubicBezTo>
                <a:cubicBezTo>
                  <a:pt x="6579674" y="11569267"/>
                  <a:pt x="6600072" y="11593025"/>
                  <a:pt x="6617164" y="11596296"/>
                </a:cubicBezTo>
                <a:close/>
                <a:moveTo>
                  <a:pt x="5817266" y="13407082"/>
                </a:moveTo>
                <a:cubicBezTo>
                  <a:pt x="5812490" y="13404972"/>
                  <a:pt x="5814030" y="13400410"/>
                  <a:pt x="5807708" y="13398570"/>
                </a:cubicBezTo>
                <a:lnTo>
                  <a:pt x="5802952" y="13409334"/>
                </a:lnTo>
                <a:lnTo>
                  <a:pt x="5814095" y="13414258"/>
                </a:lnTo>
                <a:close/>
                <a:moveTo>
                  <a:pt x="7717193" y="9108686"/>
                </a:moveTo>
                <a:cubicBezTo>
                  <a:pt x="7696638" y="9100371"/>
                  <a:pt x="7702785" y="9059662"/>
                  <a:pt x="7677742" y="9064229"/>
                </a:cubicBezTo>
                <a:cubicBezTo>
                  <a:pt x="7690085" y="9080902"/>
                  <a:pt x="7696184" y="9100788"/>
                  <a:pt x="7712102" y="9115437"/>
                </a:cubicBezTo>
                <a:cubicBezTo>
                  <a:pt x="7715166" y="9115136"/>
                  <a:pt x="7716983" y="9113472"/>
                  <a:pt x="7717193" y="9108686"/>
                </a:cubicBezTo>
                <a:close/>
                <a:moveTo>
                  <a:pt x="9143271" y="5881936"/>
                </a:moveTo>
                <a:cubicBezTo>
                  <a:pt x="9126505" y="5859907"/>
                  <a:pt x="9103304" y="5820514"/>
                  <a:pt x="9080105" y="5812373"/>
                </a:cubicBezTo>
                <a:cubicBezTo>
                  <a:pt x="9096092" y="5834986"/>
                  <a:pt x="9108961" y="5877533"/>
                  <a:pt x="9143271" y="5881936"/>
                </a:cubicBezTo>
                <a:close/>
                <a:moveTo>
                  <a:pt x="7686310" y="9186673"/>
                </a:moveTo>
                <a:cubicBezTo>
                  <a:pt x="7676142" y="9170096"/>
                  <a:pt x="7672237" y="9149870"/>
                  <a:pt x="7651778" y="9139381"/>
                </a:cubicBezTo>
                <a:cubicBezTo>
                  <a:pt x="7647629" y="9154457"/>
                  <a:pt x="7655946" y="9163541"/>
                  <a:pt x="7666969" y="9170564"/>
                </a:cubicBezTo>
                <a:cubicBezTo>
                  <a:pt x="7668442" y="9176733"/>
                  <a:pt x="7683050" y="9201352"/>
                  <a:pt x="7686310" y="9186673"/>
                </a:cubicBezTo>
                <a:close/>
                <a:moveTo>
                  <a:pt x="8708593" y="6875691"/>
                </a:moveTo>
                <a:cubicBezTo>
                  <a:pt x="8689707" y="6874031"/>
                  <a:pt x="8689323" y="6857032"/>
                  <a:pt x="8673347" y="6853409"/>
                </a:cubicBezTo>
                <a:cubicBezTo>
                  <a:pt x="8672928" y="6859552"/>
                  <a:pt x="8662556" y="6855089"/>
                  <a:pt x="8662667" y="6862504"/>
                </a:cubicBezTo>
                <a:cubicBezTo>
                  <a:pt x="8673855" y="6872153"/>
                  <a:pt x="8693605" y="6897332"/>
                  <a:pt x="8708593" y="6875691"/>
                </a:cubicBezTo>
                <a:close/>
                <a:moveTo>
                  <a:pt x="9499253" y="5090988"/>
                </a:moveTo>
                <a:cubicBezTo>
                  <a:pt x="9481192" y="5095952"/>
                  <a:pt x="9448988" y="5123117"/>
                  <a:pt x="9468605" y="5133465"/>
                </a:cubicBezTo>
                <a:cubicBezTo>
                  <a:pt x="9475898" y="5116926"/>
                  <a:pt x="9491961" y="5107527"/>
                  <a:pt x="9499253" y="5090988"/>
                </a:cubicBezTo>
                <a:close/>
                <a:moveTo>
                  <a:pt x="7699976" y="9163295"/>
                </a:moveTo>
                <a:cubicBezTo>
                  <a:pt x="7698513" y="9137074"/>
                  <a:pt x="7685869" y="9117337"/>
                  <a:pt x="7668742" y="9100454"/>
                </a:cubicBezTo>
                <a:cubicBezTo>
                  <a:pt x="7670186" y="9127110"/>
                  <a:pt x="7681959" y="9146810"/>
                  <a:pt x="7699976" y="9163295"/>
                </a:cubicBezTo>
                <a:close/>
                <a:moveTo>
                  <a:pt x="7427213" y="9784684"/>
                </a:moveTo>
                <a:cubicBezTo>
                  <a:pt x="7425299" y="9779575"/>
                  <a:pt x="7431215" y="9767382"/>
                  <a:pt x="7423841" y="9767942"/>
                </a:cubicBezTo>
                <a:cubicBezTo>
                  <a:pt x="7421230" y="9770304"/>
                  <a:pt x="7415385" y="9787746"/>
                  <a:pt x="7427213" y="9784684"/>
                </a:cubicBezTo>
                <a:close/>
                <a:moveTo>
                  <a:pt x="9187696" y="5801413"/>
                </a:moveTo>
                <a:cubicBezTo>
                  <a:pt x="9181850" y="5798499"/>
                  <a:pt x="9179511" y="5794407"/>
                  <a:pt x="9177171" y="5790315"/>
                </a:cubicBezTo>
                <a:cubicBezTo>
                  <a:pt x="9173082" y="5795593"/>
                  <a:pt x="9166652" y="5795803"/>
                  <a:pt x="9164317" y="5805370"/>
                </a:cubicBezTo>
                <a:lnTo>
                  <a:pt x="9181465" y="5813916"/>
                </a:lnTo>
                <a:close/>
                <a:moveTo>
                  <a:pt x="9095584" y="6012819"/>
                </a:moveTo>
                <a:cubicBezTo>
                  <a:pt x="9071275" y="6062700"/>
                  <a:pt x="9026498" y="6104871"/>
                  <a:pt x="8993323" y="6093682"/>
                </a:cubicBezTo>
                <a:cubicBezTo>
                  <a:pt x="8957418" y="6081618"/>
                  <a:pt x="8894332" y="5968574"/>
                  <a:pt x="8897172" y="5937443"/>
                </a:cubicBezTo>
                <a:cubicBezTo>
                  <a:pt x="8901931" y="5895616"/>
                  <a:pt x="8928971" y="5872655"/>
                  <a:pt x="8964639" y="5868569"/>
                </a:cubicBezTo>
                <a:cubicBezTo>
                  <a:pt x="8960283" y="5844055"/>
                  <a:pt x="8929870" y="5844442"/>
                  <a:pt x="8912482" y="5831407"/>
                </a:cubicBezTo>
                <a:cubicBezTo>
                  <a:pt x="8884548" y="5811170"/>
                  <a:pt x="8862249" y="5784515"/>
                  <a:pt x="8855359" y="5760195"/>
                </a:cubicBezTo>
                <a:cubicBezTo>
                  <a:pt x="8862333" y="5743266"/>
                  <a:pt x="8870295" y="5732178"/>
                  <a:pt x="8879239" y="5723034"/>
                </a:cubicBezTo>
                <a:cubicBezTo>
                  <a:pt x="8968585" y="5742299"/>
                  <a:pt x="9048738" y="5822071"/>
                  <a:pt x="9075036" y="5885696"/>
                </a:cubicBezTo>
                <a:cubicBezTo>
                  <a:pt x="9123733" y="5905348"/>
                  <a:pt x="9119892" y="5962939"/>
                  <a:pt x="9095584" y="6012819"/>
                </a:cubicBezTo>
                <a:close/>
                <a:moveTo>
                  <a:pt x="8368800" y="7658179"/>
                </a:moveTo>
                <a:cubicBezTo>
                  <a:pt x="8357764" y="7639046"/>
                  <a:pt x="8368692" y="7611085"/>
                  <a:pt x="8354040" y="7593682"/>
                </a:cubicBezTo>
                <a:cubicBezTo>
                  <a:pt x="8355058" y="7594606"/>
                  <a:pt x="8340491" y="7595299"/>
                  <a:pt x="8346298" y="7586460"/>
                </a:cubicBezTo>
                <a:cubicBezTo>
                  <a:pt x="8352718" y="7594523"/>
                  <a:pt x="8367192" y="7591888"/>
                  <a:pt x="8371105" y="7604548"/>
                </a:cubicBezTo>
                <a:cubicBezTo>
                  <a:pt x="8380277" y="7580563"/>
                  <a:pt x="8347379" y="7576482"/>
                  <a:pt x="8338010" y="7571867"/>
                </a:cubicBezTo>
                <a:cubicBezTo>
                  <a:pt x="8343402" y="7574725"/>
                  <a:pt x="8347019" y="7572996"/>
                  <a:pt x="8349793" y="7569944"/>
                </a:cubicBezTo>
                <a:cubicBezTo>
                  <a:pt x="8346157" y="7563112"/>
                  <a:pt x="8344815" y="7555389"/>
                  <a:pt x="8345942" y="7546384"/>
                </a:cubicBezTo>
                <a:cubicBezTo>
                  <a:pt x="8340726" y="7543128"/>
                  <a:pt x="8337600" y="7546975"/>
                  <a:pt x="8332208" y="7544117"/>
                </a:cubicBezTo>
                <a:cubicBezTo>
                  <a:pt x="8341197" y="7536683"/>
                  <a:pt x="8334787" y="7532900"/>
                  <a:pt x="8334323" y="7523193"/>
                </a:cubicBezTo>
                <a:lnTo>
                  <a:pt x="8320972" y="7553409"/>
                </a:lnTo>
                <a:cubicBezTo>
                  <a:pt x="8332940" y="7555370"/>
                  <a:pt x="8320909" y="7564310"/>
                  <a:pt x="8321492" y="7568371"/>
                </a:cubicBezTo>
                <a:cubicBezTo>
                  <a:pt x="8323278" y="7577238"/>
                  <a:pt x="8333101" y="7587281"/>
                  <a:pt x="8323105" y="7598071"/>
                </a:cubicBezTo>
                <a:cubicBezTo>
                  <a:pt x="8331198" y="7604498"/>
                  <a:pt x="8332362" y="7592182"/>
                  <a:pt x="8340853" y="7598784"/>
                </a:cubicBezTo>
                <a:cubicBezTo>
                  <a:pt x="8335887" y="7608946"/>
                  <a:pt x="8346802" y="7613293"/>
                  <a:pt x="8345100" y="7622522"/>
                </a:cubicBezTo>
                <a:cubicBezTo>
                  <a:pt x="8362904" y="7628488"/>
                  <a:pt x="8353262" y="7658918"/>
                  <a:pt x="8368800" y="7658179"/>
                </a:cubicBezTo>
                <a:close/>
                <a:moveTo>
                  <a:pt x="7248108" y="10195582"/>
                </a:moveTo>
                <a:cubicBezTo>
                  <a:pt x="7242661" y="10180543"/>
                  <a:pt x="7237544" y="10165788"/>
                  <a:pt x="7224661" y="10158706"/>
                </a:cubicBezTo>
                <a:cubicBezTo>
                  <a:pt x="7231246" y="10172427"/>
                  <a:pt x="7232623" y="10190853"/>
                  <a:pt x="7248108" y="10195582"/>
                </a:cubicBezTo>
                <a:close/>
                <a:moveTo>
                  <a:pt x="7473192" y="9686569"/>
                </a:moveTo>
                <a:cubicBezTo>
                  <a:pt x="7475471" y="9680229"/>
                  <a:pt x="7477087" y="9673191"/>
                  <a:pt x="7477573" y="9664965"/>
                </a:cubicBezTo>
                <a:cubicBezTo>
                  <a:pt x="7456471" y="9680783"/>
                  <a:pt x="7450329" y="9711228"/>
                  <a:pt x="7437509" y="9734763"/>
                </a:cubicBezTo>
                <a:cubicBezTo>
                  <a:pt x="7441526" y="9734767"/>
                  <a:pt x="7441837" y="9739070"/>
                  <a:pt x="7447323" y="9738035"/>
                </a:cubicBezTo>
                <a:cubicBezTo>
                  <a:pt x="7453546" y="9718324"/>
                  <a:pt x="7466355" y="9705588"/>
                  <a:pt x="7473192" y="9686569"/>
                </a:cubicBezTo>
                <a:close/>
                <a:moveTo>
                  <a:pt x="5746628" y="13596019"/>
                </a:moveTo>
                <a:cubicBezTo>
                  <a:pt x="5749916" y="13578888"/>
                  <a:pt x="5747307" y="13548192"/>
                  <a:pt x="5728263" y="13549308"/>
                </a:cubicBezTo>
                <a:cubicBezTo>
                  <a:pt x="5735799" y="13564549"/>
                  <a:pt x="5733175" y="13583404"/>
                  <a:pt x="5746628" y="13596019"/>
                </a:cubicBezTo>
                <a:close/>
                <a:moveTo>
                  <a:pt x="5778335" y="13524257"/>
                </a:moveTo>
                <a:cubicBezTo>
                  <a:pt x="5764831" y="13477311"/>
                  <a:pt x="5754596" y="13429425"/>
                  <a:pt x="5731156" y="13386666"/>
                </a:cubicBezTo>
                <a:cubicBezTo>
                  <a:pt x="5729243" y="13437284"/>
                  <a:pt x="5754889" y="13477205"/>
                  <a:pt x="5766181" y="13522698"/>
                </a:cubicBezTo>
                <a:cubicBezTo>
                  <a:pt x="5770735" y="13524235"/>
                  <a:pt x="5775778" y="13527892"/>
                  <a:pt x="5778335" y="13524257"/>
                </a:cubicBezTo>
                <a:close/>
                <a:moveTo>
                  <a:pt x="7656804" y="9273003"/>
                </a:moveTo>
                <a:cubicBezTo>
                  <a:pt x="7639461" y="9270934"/>
                  <a:pt x="7637784" y="9259525"/>
                  <a:pt x="7622219" y="9256662"/>
                </a:cubicBezTo>
                <a:cubicBezTo>
                  <a:pt x="7616101" y="9276883"/>
                  <a:pt x="7645661" y="9278617"/>
                  <a:pt x="7656804" y="9273003"/>
                </a:cubicBezTo>
                <a:close/>
                <a:moveTo>
                  <a:pt x="9328284" y="5491209"/>
                </a:moveTo>
                <a:cubicBezTo>
                  <a:pt x="9335586" y="5480859"/>
                  <a:pt x="9328108" y="5459043"/>
                  <a:pt x="9327989" y="5442651"/>
                </a:cubicBezTo>
                <a:cubicBezTo>
                  <a:pt x="9299979" y="5450194"/>
                  <a:pt x="9322954" y="5472265"/>
                  <a:pt x="9328284" y="5491209"/>
                </a:cubicBezTo>
                <a:close/>
                <a:moveTo>
                  <a:pt x="7679690" y="9228234"/>
                </a:moveTo>
                <a:cubicBezTo>
                  <a:pt x="7682099" y="9213081"/>
                  <a:pt x="7668824" y="9207702"/>
                  <a:pt x="7664498" y="9197049"/>
                </a:cubicBezTo>
                <a:cubicBezTo>
                  <a:pt x="7657008" y="9198900"/>
                  <a:pt x="7644680" y="9191819"/>
                  <a:pt x="7643294" y="9203529"/>
                </a:cubicBezTo>
                <a:cubicBezTo>
                  <a:pt x="7654996" y="9214942"/>
                  <a:pt x="7661444" y="9216969"/>
                  <a:pt x="7679690" y="9228234"/>
                </a:cubicBezTo>
                <a:close/>
                <a:moveTo>
                  <a:pt x="7520837" y="9588124"/>
                </a:moveTo>
                <a:cubicBezTo>
                  <a:pt x="7498846" y="9591648"/>
                  <a:pt x="7502800" y="9646360"/>
                  <a:pt x="7480483" y="9628275"/>
                </a:cubicBezTo>
                <a:cubicBezTo>
                  <a:pt x="7481497" y="9633761"/>
                  <a:pt x="7469658" y="9649495"/>
                  <a:pt x="7484078" y="9648090"/>
                </a:cubicBezTo>
                <a:cubicBezTo>
                  <a:pt x="7500878" y="9632598"/>
                  <a:pt x="7513022" y="9612515"/>
                  <a:pt x="7520837" y="9588124"/>
                </a:cubicBezTo>
                <a:close/>
                <a:moveTo>
                  <a:pt x="8642988" y="7050828"/>
                </a:moveTo>
                <a:cubicBezTo>
                  <a:pt x="8635598" y="7045256"/>
                  <a:pt x="8632253" y="7035466"/>
                  <a:pt x="8620713" y="7032825"/>
                </a:cubicBezTo>
                <a:cubicBezTo>
                  <a:pt x="8618637" y="7046078"/>
                  <a:pt x="8634129" y="7066766"/>
                  <a:pt x="8642988" y="7050828"/>
                </a:cubicBezTo>
                <a:close/>
                <a:moveTo>
                  <a:pt x="6665685" y="11527359"/>
                </a:moveTo>
                <a:cubicBezTo>
                  <a:pt x="6670287" y="11509415"/>
                  <a:pt x="6663456" y="11492602"/>
                  <a:pt x="6652213" y="11477169"/>
                </a:cubicBezTo>
                <a:cubicBezTo>
                  <a:pt x="6648582" y="11495068"/>
                  <a:pt x="6653869" y="11512148"/>
                  <a:pt x="6665685" y="11527359"/>
                </a:cubicBezTo>
                <a:close/>
                <a:moveTo>
                  <a:pt x="6945560" y="10895340"/>
                </a:moveTo>
                <a:cubicBezTo>
                  <a:pt x="6943295" y="10908330"/>
                  <a:pt x="6935642" y="10914567"/>
                  <a:pt x="6920675" y="10911641"/>
                </a:cubicBezTo>
                <a:cubicBezTo>
                  <a:pt x="6903551" y="10908482"/>
                  <a:pt x="6905081" y="10890121"/>
                  <a:pt x="6895610" y="10880725"/>
                </a:cubicBezTo>
                <a:cubicBezTo>
                  <a:pt x="6879467" y="10868409"/>
                  <a:pt x="6850738" y="10847246"/>
                  <a:pt x="6868835" y="10820955"/>
                </a:cubicBezTo>
                <a:cubicBezTo>
                  <a:pt x="6911295" y="10832121"/>
                  <a:pt x="6922665" y="10868626"/>
                  <a:pt x="6945560" y="10895340"/>
                </a:cubicBezTo>
                <a:close/>
                <a:moveTo>
                  <a:pt x="8369893" y="7672918"/>
                </a:moveTo>
                <a:cubicBezTo>
                  <a:pt x="8366711" y="7671513"/>
                  <a:pt x="8367367" y="7668951"/>
                  <a:pt x="8364759" y="7667323"/>
                </a:cubicBezTo>
                <a:cubicBezTo>
                  <a:pt x="8363224" y="7671873"/>
                  <a:pt x="8359794" y="7677485"/>
                  <a:pt x="8367082" y="7679281"/>
                </a:cubicBezTo>
                <a:close/>
                <a:moveTo>
                  <a:pt x="8848210" y="6592054"/>
                </a:moveTo>
                <a:cubicBezTo>
                  <a:pt x="8848081" y="6590317"/>
                  <a:pt x="8848323" y="6587679"/>
                  <a:pt x="8848194" y="6585942"/>
                </a:cubicBezTo>
                <a:cubicBezTo>
                  <a:pt x="8846426" y="6585636"/>
                  <a:pt x="8843790" y="6585396"/>
                  <a:pt x="8841588" y="6585121"/>
                </a:cubicBezTo>
                <a:cubicBezTo>
                  <a:pt x="8841315" y="6587324"/>
                  <a:pt x="8841475" y="6589495"/>
                  <a:pt x="8841202" y="6591698"/>
                </a:cubicBezTo>
                <a:cubicBezTo>
                  <a:pt x="8843404" y="6591972"/>
                  <a:pt x="8845606" y="6592247"/>
                  <a:pt x="8848210" y="6592054"/>
                </a:cubicBezTo>
                <a:close/>
                <a:moveTo>
                  <a:pt x="8740968" y="6841429"/>
                </a:moveTo>
                <a:cubicBezTo>
                  <a:pt x="8740390" y="6833613"/>
                  <a:pt x="8738575" y="6826761"/>
                  <a:pt x="8732275" y="6824170"/>
                </a:cubicBezTo>
                <a:cubicBezTo>
                  <a:pt x="8724447" y="6830422"/>
                  <a:pt x="8730890" y="6840864"/>
                  <a:pt x="8740968" y="6841429"/>
                </a:cubicBezTo>
                <a:close/>
                <a:moveTo>
                  <a:pt x="7677219" y="9254718"/>
                </a:moveTo>
                <a:cubicBezTo>
                  <a:pt x="7675082" y="9253752"/>
                  <a:pt x="7672927" y="9253222"/>
                  <a:pt x="7674365" y="9250233"/>
                </a:cubicBezTo>
                <a:cubicBezTo>
                  <a:pt x="7671794" y="9249249"/>
                  <a:pt x="7669638" y="9248718"/>
                  <a:pt x="7667047" y="9248168"/>
                </a:cubicBezTo>
                <a:cubicBezTo>
                  <a:pt x="7658854" y="9256091"/>
                  <a:pt x="7676894" y="9262115"/>
                  <a:pt x="7677219" y="9254718"/>
                </a:cubicBezTo>
                <a:close/>
                <a:moveTo>
                  <a:pt x="7948768" y="8642181"/>
                </a:moveTo>
                <a:cubicBezTo>
                  <a:pt x="7925967" y="8693785"/>
                  <a:pt x="7899508" y="8733334"/>
                  <a:pt x="7860145" y="8741088"/>
                </a:cubicBezTo>
                <a:cubicBezTo>
                  <a:pt x="7838223" y="8698665"/>
                  <a:pt x="7903757" y="8624191"/>
                  <a:pt x="7948768" y="8642181"/>
                </a:cubicBezTo>
                <a:close/>
                <a:moveTo>
                  <a:pt x="8342851" y="7758865"/>
                </a:moveTo>
                <a:cubicBezTo>
                  <a:pt x="8340409" y="7752558"/>
                  <a:pt x="8332852" y="7749219"/>
                  <a:pt x="8331069" y="7760787"/>
                </a:cubicBezTo>
                <a:cubicBezTo>
                  <a:pt x="8336063" y="7763468"/>
                  <a:pt x="8340077" y="7761916"/>
                  <a:pt x="8342851" y="7758865"/>
                </a:cubicBezTo>
                <a:close/>
                <a:moveTo>
                  <a:pt x="5818380" y="13472380"/>
                </a:moveTo>
                <a:cubicBezTo>
                  <a:pt x="5819151" y="13455566"/>
                  <a:pt x="5817976" y="13438846"/>
                  <a:pt x="5803996" y="13427427"/>
                </a:cubicBezTo>
                <a:cubicBezTo>
                  <a:pt x="5800753" y="13445530"/>
                  <a:pt x="5805548" y="13460516"/>
                  <a:pt x="5818380" y="13472380"/>
                </a:cubicBezTo>
                <a:close/>
                <a:moveTo>
                  <a:pt x="8841793" y="6630354"/>
                </a:moveTo>
                <a:cubicBezTo>
                  <a:pt x="8842504" y="6624490"/>
                  <a:pt x="8835993" y="6617192"/>
                  <a:pt x="8832292" y="6624668"/>
                </a:cubicBezTo>
                <a:cubicBezTo>
                  <a:pt x="8837999" y="6625118"/>
                  <a:pt x="8833835" y="6633721"/>
                  <a:pt x="8838302" y="6635141"/>
                </a:cubicBezTo>
                <a:cubicBezTo>
                  <a:pt x="8840516" y="6634104"/>
                  <a:pt x="8841556" y="6632309"/>
                  <a:pt x="8841793" y="6630354"/>
                </a:cubicBezTo>
                <a:close/>
                <a:moveTo>
                  <a:pt x="7271643" y="10192309"/>
                </a:moveTo>
                <a:cubicBezTo>
                  <a:pt x="7265033" y="10190633"/>
                  <a:pt x="7268506" y="10179261"/>
                  <a:pt x="7257917" y="10182201"/>
                </a:cubicBezTo>
                <a:cubicBezTo>
                  <a:pt x="7256910" y="10189377"/>
                  <a:pt x="7267940" y="10200610"/>
                  <a:pt x="7271643" y="10192309"/>
                </a:cubicBezTo>
                <a:close/>
                <a:moveTo>
                  <a:pt x="5807518" y="13506654"/>
                </a:moveTo>
                <a:cubicBezTo>
                  <a:pt x="5805358" y="13481398"/>
                  <a:pt x="5804589" y="13440079"/>
                  <a:pt x="5784515" y="13431685"/>
                </a:cubicBezTo>
                <a:cubicBezTo>
                  <a:pt x="5791932" y="13456882"/>
                  <a:pt x="5788618" y="13485914"/>
                  <a:pt x="5807518" y="13506654"/>
                </a:cubicBezTo>
                <a:close/>
                <a:moveTo>
                  <a:pt x="9458132" y="5245238"/>
                </a:moveTo>
                <a:cubicBezTo>
                  <a:pt x="9458621" y="5243012"/>
                  <a:pt x="9458329" y="5240140"/>
                  <a:pt x="9456769" y="5236201"/>
                </a:cubicBezTo>
                <a:cubicBezTo>
                  <a:pt x="9441448" y="5231597"/>
                  <a:pt x="9435515" y="5255423"/>
                  <a:pt x="9445812" y="5259309"/>
                </a:cubicBezTo>
                <a:cubicBezTo>
                  <a:pt x="9448167" y="5252798"/>
                  <a:pt x="9456664" y="5251918"/>
                  <a:pt x="9458132" y="5245238"/>
                </a:cubicBezTo>
                <a:close/>
                <a:moveTo>
                  <a:pt x="8772602" y="6797122"/>
                </a:moveTo>
                <a:lnTo>
                  <a:pt x="8774991" y="6787073"/>
                </a:lnTo>
                <a:lnTo>
                  <a:pt x="8778926" y="6770514"/>
                </a:lnTo>
                <a:cubicBezTo>
                  <a:pt x="8778637" y="6766606"/>
                  <a:pt x="8772337" y="6764013"/>
                  <a:pt x="8772915" y="6760044"/>
                </a:cubicBezTo>
                <a:cubicBezTo>
                  <a:pt x="8773221" y="6758273"/>
                  <a:pt x="8784410" y="6744348"/>
                  <a:pt x="8788044" y="6734474"/>
                </a:cubicBezTo>
                <a:cubicBezTo>
                  <a:pt x="8799410" y="6705256"/>
                  <a:pt x="8800524" y="6690759"/>
                  <a:pt x="8806312" y="6662828"/>
                </a:cubicBezTo>
                <a:cubicBezTo>
                  <a:pt x="8808821" y="6649545"/>
                  <a:pt x="8813935" y="6636066"/>
                  <a:pt x="8815607" y="6623282"/>
                </a:cubicBezTo>
                <a:cubicBezTo>
                  <a:pt x="8824714" y="6557552"/>
                  <a:pt x="8805851" y="6479485"/>
                  <a:pt x="8773335" y="6470534"/>
                </a:cubicBezTo>
                <a:cubicBezTo>
                  <a:pt x="8758194" y="6466415"/>
                  <a:pt x="8736735" y="6477167"/>
                  <a:pt x="8712109" y="6486411"/>
                </a:cubicBezTo>
                <a:cubicBezTo>
                  <a:pt x="8639405" y="6512302"/>
                  <a:pt x="8602787" y="6524616"/>
                  <a:pt x="8593486" y="6611318"/>
                </a:cubicBezTo>
                <a:cubicBezTo>
                  <a:pt x="8588465" y="6661464"/>
                  <a:pt x="8579411" y="6710158"/>
                  <a:pt x="8594596" y="6744401"/>
                </a:cubicBezTo>
                <a:cubicBezTo>
                  <a:pt x="8619508" y="6762646"/>
                  <a:pt x="8644631" y="6766028"/>
                  <a:pt x="8671826" y="6779736"/>
                </a:cubicBezTo>
                <a:cubicBezTo>
                  <a:pt x="8693155" y="6790822"/>
                  <a:pt x="8721602" y="6821465"/>
                  <a:pt x="8752561" y="6815247"/>
                </a:cubicBezTo>
                <a:cubicBezTo>
                  <a:pt x="8761393" y="6813722"/>
                  <a:pt x="8768142" y="6806127"/>
                  <a:pt x="8772602" y="6797122"/>
                </a:cubicBezTo>
                <a:close/>
                <a:moveTo>
                  <a:pt x="10553839" y="2768195"/>
                </a:moveTo>
                <a:cubicBezTo>
                  <a:pt x="10556964" y="2760043"/>
                  <a:pt x="10553814" y="2755315"/>
                  <a:pt x="10545361" y="2753963"/>
                </a:cubicBezTo>
                <a:cubicBezTo>
                  <a:pt x="10520425" y="2762965"/>
                  <a:pt x="10482062" y="2715032"/>
                  <a:pt x="10463398" y="2741104"/>
                </a:cubicBezTo>
                <a:cubicBezTo>
                  <a:pt x="10502483" y="2750747"/>
                  <a:pt x="10514707" y="2757578"/>
                  <a:pt x="10553839" y="2768195"/>
                </a:cubicBezTo>
                <a:close/>
                <a:moveTo>
                  <a:pt x="8371479" y="7710211"/>
                </a:moveTo>
                <a:cubicBezTo>
                  <a:pt x="8367279" y="7707881"/>
                  <a:pt x="8364588" y="7708592"/>
                  <a:pt x="8361102" y="7708952"/>
                </a:cubicBezTo>
                <a:cubicBezTo>
                  <a:pt x="8350584" y="7684345"/>
                  <a:pt x="8354621" y="7654765"/>
                  <a:pt x="8345249" y="7629716"/>
                </a:cubicBezTo>
                <a:cubicBezTo>
                  <a:pt x="8343446" y="7632720"/>
                  <a:pt x="8340135" y="7632683"/>
                  <a:pt x="8336649" y="7633044"/>
                </a:cubicBezTo>
                <a:cubicBezTo>
                  <a:pt x="8336934" y="7622715"/>
                  <a:pt x="8332457" y="7614559"/>
                  <a:pt x="8326435" y="7606671"/>
                </a:cubicBezTo>
                <a:cubicBezTo>
                  <a:pt x="8312879" y="7624442"/>
                  <a:pt x="8331657" y="7650797"/>
                  <a:pt x="8338425" y="7637630"/>
                </a:cubicBezTo>
                <a:cubicBezTo>
                  <a:pt x="8339269" y="7659388"/>
                  <a:pt x="8351166" y="7688405"/>
                  <a:pt x="8340172" y="7706833"/>
                </a:cubicBezTo>
                <a:cubicBezTo>
                  <a:pt x="8349293" y="7718465"/>
                  <a:pt x="8361111" y="7713234"/>
                  <a:pt x="8371479" y="7710211"/>
                </a:cubicBezTo>
                <a:close/>
                <a:moveTo>
                  <a:pt x="8662744" y="7052421"/>
                </a:moveTo>
                <a:cubicBezTo>
                  <a:pt x="8664594" y="7036130"/>
                  <a:pt x="8651719" y="7033153"/>
                  <a:pt x="8641255" y="7027379"/>
                </a:cubicBezTo>
                <a:cubicBezTo>
                  <a:pt x="8643521" y="7040308"/>
                  <a:pt x="8650673" y="7048512"/>
                  <a:pt x="8662744" y="7052421"/>
                </a:cubicBezTo>
                <a:close/>
                <a:moveTo>
                  <a:pt x="7257895" y="10235624"/>
                </a:moveTo>
                <a:cubicBezTo>
                  <a:pt x="7254345" y="10217048"/>
                  <a:pt x="7247623" y="10201485"/>
                  <a:pt x="7231431" y="10195573"/>
                </a:cubicBezTo>
                <a:cubicBezTo>
                  <a:pt x="7237585" y="10211795"/>
                  <a:pt x="7244545" y="10226415"/>
                  <a:pt x="7257895" y="10235624"/>
                </a:cubicBezTo>
                <a:close/>
                <a:moveTo>
                  <a:pt x="7730329" y="9166809"/>
                </a:moveTo>
                <a:cubicBezTo>
                  <a:pt x="7716223" y="9160521"/>
                  <a:pt x="7708618" y="9164983"/>
                  <a:pt x="7707495" y="9180628"/>
                </a:cubicBezTo>
                <a:cubicBezTo>
                  <a:pt x="7720373" y="9185117"/>
                  <a:pt x="7725162" y="9175301"/>
                  <a:pt x="7730329" y="9166809"/>
                </a:cubicBezTo>
                <a:close/>
                <a:moveTo>
                  <a:pt x="8508357" y="7407896"/>
                </a:moveTo>
                <a:cubicBezTo>
                  <a:pt x="8506304" y="7380104"/>
                  <a:pt x="8464177" y="7359203"/>
                  <a:pt x="8443348" y="7337165"/>
                </a:cubicBezTo>
                <a:cubicBezTo>
                  <a:pt x="8455737" y="7368996"/>
                  <a:pt x="8474251" y="7395135"/>
                  <a:pt x="8508357" y="7407896"/>
                </a:cubicBezTo>
                <a:close/>
                <a:moveTo>
                  <a:pt x="6687855" y="11530971"/>
                </a:moveTo>
                <a:cubicBezTo>
                  <a:pt x="6687730" y="11511890"/>
                  <a:pt x="6684094" y="11480316"/>
                  <a:pt x="6663286" y="11472548"/>
                </a:cubicBezTo>
                <a:cubicBezTo>
                  <a:pt x="6670782" y="11491082"/>
                  <a:pt x="6669164" y="11522712"/>
                  <a:pt x="6687855" y="11530971"/>
                </a:cubicBezTo>
                <a:close/>
                <a:moveTo>
                  <a:pt x="9213809" y="5814424"/>
                </a:moveTo>
                <a:cubicBezTo>
                  <a:pt x="9202892" y="5798254"/>
                  <a:pt x="9214966" y="5775002"/>
                  <a:pt x="9190219" y="5764132"/>
                </a:cubicBezTo>
                <a:cubicBezTo>
                  <a:pt x="9178730" y="5785235"/>
                  <a:pt x="9199975" y="5813871"/>
                  <a:pt x="9213809" y="5814424"/>
                </a:cubicBezTo>
                <a:close/>
                <a:moveTo>
                  <a:pt x="6627809" y="11669020"/>
                </a:moveTo>
                <a:cubicBezTo>
                  <a:pt x="6612192" y="11651655"/>
                  <a:pt x="6607387" y="11632408"/>
                  <a:pt x="6587136" y="11615849"/>
                </a:cubicBezTo>
                <a:cubicBezTo>
                  <a:pt x="6581433" y="11635210"/>
                  <a:pt x="6609165" y="11661733"/>
                  <a:pt x="6627809" y="11669020"/>
                </a:cubicBezTo>
                <a:close/>
                <a:moveTo>
                  <a:pt x="7699011" y="9244777"/>
                </a:moveTo>
                <a:cubicBezTo>
                  <a:pt x="7687893" y="9239929"/>
                  <a:pt x="7682840" y="9245810"/>
                  <a:pt x="7678242" y="9251276"/>
                </a:cubicBezTo>
                <a:cubicBezTo>
                  <a:pt x="7682912" y="9254096"/>
                  <a:pt x="7686201" y="9258600"/>
                  <a:pt x="7690852" y="9261856"/>
                </a:cubicBezTo>
                <a:cubicBezTo>
                  <a:pt x="7694920" y="9258547"/>
                  <a:pt x="7698194" y="9253460"/>
                  <a:pt x="7699011" y="9244777"/>
                </a:cubicBezTo>
                <a:close/>
                <a:moveTo>
                  <a:pt x="5763994" y="13625612"/>
                </a:moveTo>
                <a:cubicBezTo>
                  <a:pt x="5739712" y="13610594"/>
                  <a:pt x="5713773" y="13581026"/>
                  <a:pt x="5690744" y="13576092"/>
                </a:cubicBezTo>
                <a:cubicBezTo>
                  <a:pt x="5714190" y="13594076"/>
                  <a:pt x="5729378" y="13614605"/>
                  <a:pt x="5756844" y="13631030"/>
                </a:cubicBezTo>
                <a:cubicBezTo>
                  <a:pt x="5759982" y="13631463"/>
                  <a:pt x="5762631" y="13629775"/>
                  <a:pt x="5763994" y="13625612"/>
                </a:cubicBezTo>
                <a:close/>
                <a:moveTo>
                  <a:pt x="7512333" y="9669780"/>
                </a:moveTo>
                <a:cubicBezTo>
                  <a:pt x="7515351" y="9666113"/>
                  <a:pt x="7517827" y="9661907"/>
                  <a:pt x="7517316" y="9654838"/>
                </a:cubicBezTo>
                <a:cubicBezTo>
                  <a:pt x="7508516" y="9657052"/>
                  <a:pt x="7496107" y="9673446"/>
                  <a:pt x="7504103" y="9681493"/>
                </a:cubicBezTo>
                <a:cubicBezTo>
                  <a:pt x="7505756" y="9676577"/>
                  <a:pt x="7509315" y="9673448"/>
                  <a:pt x="7512333" y="9669780"/>
                </a:cubicBezTo>
                <a:close/>
                <a:moveTo>
                  <a:pt x="6880714" y="11104080"/>
                </a:moveTo>
                <a:cubicBezTo>
                  <a:pt x="6873023" y="11118888"/>
                  <a:pt x="6869183" y="11138452"/>
                  <a:pt x="6853405" y="11143275"/>
                </a:cubicBezTo>
                <a:cubicBezTo>
                  <a:pt x="6814695" y="11126101"/>
                  <a:pt x="6779755" y="11106290"/>
                  <a:pt x="6777687" y="11060474"/>
                </a:cubicBezTo>
                <a:cubicBezTo>
                  <a:pt x="6823313" y="11049730"/>
                  <a:pt x="6841946" y="11095584"/>
                  <a:pt x="6880714" y="11104080"/>
                </a:cubicBezTo>
                <a:close/>
                <a:moveTo>
                  <a:pt x="9481457" y="5220338"/>
                </a:moveTo>
                <a:cubicBezTo>
                  <a:pt x="9469460" y="5187536"/>
                  <a:pt x="9500365" y="5190217"/>
                  <a:pt x="9497875" y="5165716"/>
                </a:cubicBezTo>
                <a:cubicBezTo>
                  <a:pt x="9483976" y="5169012"/>
                  <a:pt x="9487282" y="5186310"/>
                  <a:pt x="9469335" y="5186311"/>
                </a:cubicBezTo>
                <a:cubicBezTo>
                  <a:pt x="9468162" y="5180862"/>
                  <a:pt x="9482352" y="5168252"/>
                  <a:pt x="9472154" y="5168379"/>
                </a:cubicBezTo>
                <a:cubicBezTo>
                  <a:pt x="9460227" y="5178898"/>
                  <a:pt x="9464830" y="5202871"/>
                  <a:pt x="9459587" y="5218269"/>
                </a:cubicBezTo>
                <a:cubicBezTo>
                  <a:pt x="9470284" y="5223042"/>
                  <a:pt x="9468482" y="5226632"/>
                  <a:pt x="9481457" y="5220338"/>
                </a:cubicBezTo>
                <a:close/>
                <a:moveTo>
                  <a:pt x="5802409" y="13547283"/>
                </a:moveTo>
                <a:cubicBezTo>
                  <a:pt x="5791240" y="13496126"/>
                  <a:pt x="5785017" y="13442390"/>
                  <a:pt x="5756625" y="13397919"/>
                </a:cubicBezTo>
                <a:cubicBezTo>
                  <a:pt x="5760637" y="13450202"/>
                  <a:pt x="5778009" y="13513153"/>
                  <a:pt x="5802409" y="13547283"/>
                </a:cubicBezTo>
                <a:close/>
                <a:moveTo>
                  <a:pt x="7467160" y="9781650"/>
                </a:moveTo>
                <a:cubicBezTo>
                  <a:pt x="7467216" y="9769593"/>
                  <a:pt x="7476871" y="9766387"/>
                  <a:pt x="7477256" y="9754614"/>
                </a:cubicBezTo>
                <a:cubicBezTo>
                  <a:pt x="7468974" y="9746898"/>
                  <a:pt x="7450556" y="9744279"/>
                  <a:pt x="7450570" y="9761585"/>
                </a:cubicBezTo>
                <a:cubicBezTo>
                  <a:pt x="7470692" y="9753567"/>
                  <a:pt x="7451030" y="9785039"/>
                  <a:pt x="7467160" y="9781650"/>
                </a:cubicBezTo>
                <a:close/>
                <a:moveTo>
                  <a:pt x="6644936" y="11644242"/>
                </a:moveTo>
                <a:cubicBezTo>
                  <a:pt x="6659552" y="11599329"/>
                  <a:pt x="6613352" y="11565121"/>
                  <a:pt x="6588556" y="11526576"/>
                </a:cubicBezTo>
                <a:cubicBezTo>
                  <a:pt x="6589722" y="11559436"/>
                  <a:pt x="6628710" y="11585226"/>
                  <a:pt x="6640115" y="11616426"/>
                </a:cubicBezTo>
                <a:cubicBezTo>
                  <a:pt x="6628967" y="11627673"/>
                  <a:pt x="6634459" y="11636758"/>
                  <a:pt x="6644936" y="11644242"/>
                </a:cubicBezTo>
                <a:close/>
                <a:moveTo>
                  <a:pt x="8746011" y="6890446"/>
                </a:moveTo>
                <a:cubicBezTo>
                  <a:pt x="8747012" y="6889225"/>
                  <a:pt x="8747889" y="6887857"/>
                  <a:pt x="8747680" y="6885035"/>
                </a:cubicBezTo>
                <a:cubicBezTo>
                  <a:pt x="8738344" y="6882664"/>
                  <a:pt x="8729842" y="6879799"/>
                  <a:pt x="8728701" y="6870278"/>
                </a:cubicBezTo>
                <a:cubicBezTo>
                  <a:pt x="8733073" y="6870393"/>
                  <a:pt x="8736948" y="6869667"/>
                  <a:pt x="8735660" y="6864092"/>
                </a:cubicBezTo>
                <a:cubicBezTo>
                  <a:pt x="8721727" y="6846783"/>
                  <a:pt x="8716329" y="6820984"/>
                  <a:pt x="8692927" y="6811360"/>
                </a:cubicBezTo>
                <a:cubicBezTo>
                  <a:pt x="8697330" y="6835484"/>
                  <a:pt x="8714847" y="6848163"/>
                  <a:pt x="8725841" y="6866995"/>
                </a:cubicBezTo>
                <a:cubicBezTo>
                  <a:pt x="8717532" y="6866735"/>
                  <a:pt x="8712610" y="6871033"/>
                  <a:pt x="8711454" y="6878973"/>
                </a:cubicBezTo>
                <a:cubicBezTo>
                  <a:pt x="8732589" y="6875671"/>
                  <a:pt x="8729499" y="6892931"/>
                  <a:pt x="8743616" y="6894934"/>
                </a:cubicBezTo>
                <a:cubicBezTo>
                  <a:pt x="8743886" y="6892739"/>
                  <a:pt x="8745008" y="6891672"/>
                  <a:pt x="8746011" y="6890446"/>
                </a:cubicBezTo>
                <a:close/>
                <a:moveTo>
                  <a:pt x="8837588" y="6685439"/>
                </a:moveTo>
                <a:cubicBezTo>
                  <a:pt x="8842164" y="6675953"/>
                  <a:pt x="8833188" y="6657459"/>
                  <a:pt x="8823351" y="6657202"/>
                </a:cubicBezTo>
                <a:cubicBezTo>
                  <a:pt x="8816342" y="6668636"/>
                  <a:pt x="8827029" y="6677453"/>
                  <a:pt x="8828024" y="6690916"/>
                </a:cubicBezTo>
                <a:cubicBezTo>
                  <a:pt x="8833031" y="6690763"/>
                  <a:pt x="8836063" y="6688600"/>
                  <a:pt x="8837588" y="6685439"/>
                </a:cubicBezTo>
                <a:close/>
                <a:moveTo>
                  <a:pt x="8404842" y="7666976"/>
                </a:moveTo>
                <a:cubicBezTo>
                  <a:pt x="8395339" y="7622858"/>
                  <a:pt x="8395981" y="7575145"/>
                  <a:pt x="8372318" y="7536178"/>
                </a:cubicBezTo>
                <a:cubicBezTo>
                  <a:pt x="8368121" y="7554283"/>
                  <a:pt x="8389746" y="7570966"/>
                  <a:pt x="8375829" y="7585251"/>
                </a:cubicBezTo>
                <a:cubicBezTo>
                  <a:pt x="8383405" y="7597151"/>
                  <a:pt x="8388909" y="7610514"/>
                  <a:pt x="8382326" y="7627564"/>
                </a:cubicBezTo>
                <a:cubicBezTo>
                  <a:pt x="8393121" y="7637561"/>
                  <a:pt x="8388131" y="7675750"/>
                  <a:pt x="8404842" y="7666976"/>
                </a:cubicBezTo>
                <a:close/>
                <a:moveTo>
                  <a:pt x="5761645" y="13650306"/>
                </a:moveTo>
                <a:cubicBezTo>
                  <a:pt x="5738459" y="13629578"/>
                  <a:pt x="5716911" y="13610527"/>
                  <a:pt x="5693151" y="13590021"/>
                </a:cubicBezTo>
                <a:cubicBezTo>
                  <a:pt x="5673814" y="13572424"/>
                  <a:pt x="5655397" y="13549514"/>
                  <a:pt x="5635799" y="13534660"/>
                </a:cubicBezTo>
                <a:cubicBezTo>
                  <a:pt x="5621642" y="13523641"/>
                  <a:pt x="5600204" y="13519410"/>
                  <a:pt x="5587019" y="13508343"/>
                </a:cubicBezTo>
                <a:cubicBezTo>
                  <a:pt x="5580737" y="13503184"/>
                  <a:pt x="5577801" y="13490451"/>
                  <a:pt x="5571871" y="13484495"/>
                </a:cubicBezTo>
                <a:cubicBezTo>
                  <a:pt x="5562268" y="13475010"/>
                  <a:pt x="5552671" y="13469817"/>
                  <a:pt x="5542409" y="13462900"/>
                </a:cubicBezTo>
                <a:cubicBezTo>
                  <a:pt x="5546270" y="13503681"/>
                  <a:pt x="5584879" y="13525028"/>
                  <a:pt x="5619123" y="13553025"/>
                </a:cubicBezTo>
                <a:cubicBezTo>
                  <a:pt x="5661242" y="13586882"/>
                  <a:pt x="5707522" y="13626392"/>
                  <a:pt x="5754495" y="13655723"/>
                </a:cubicBezTo>
                <a:cubicBezTo>
                  <a:pt x="5757633" y="13656156"/>
                  <a:pt x="5760106" y="13654867"/>
                  <a:pt x="5761645" y="13650306"/>
                </a:cubicBezTo>
                <a:close/>
                <a:moveTo>
                  <a:pt x="8691843" y="7021014"/>
                </a:moveTo>
                <a:cubicBezTo>
                  <a:pt x="8687343" y="7007377"/>
                  <a:pt x="8681606" y="6994702"/>
                  <a:pt x="8663989" y="6992513"/>
                </a:cubicBezTo>
                <a:cubicBezTo>
                  <a:pt x="8663970" y="7009979"/>
                  <a:pt x="8682022" y="7012137"/>
                  <a:pt x="8691843" y="7021014"/>
                </a:cubicBezTo>
                <a:close/>
                <a:moveTo>
                  <a:pt x="8802185" y="6772286"/>
                </a:moveTo>
                <a:cubicBezTo>
                  <a:pt x="8802844" y="6763508"/>
                  <a:pt x="8805113" y="6752857"/>
                  <a:pt x="8797172" y="6751701"/>
                </a:cubicBezTo>
                <a:cubicBezTo>
                  <a:pt x="8793989" y="6755865"/>
                  <a:pt x="8792141" y="6760366"/>
                  <a:pt x="8792717" y="6768185"/>
                </a:cubicBezTo>
                <a:cubicBezTo>
                  <a:pt x="8797090" y="6768298"/>
                  <a:pt x="8799855" y="6770275"/>
                  <a:pt x="8802185" y="6772286"/>
                </a:cubicBezTo>
                <a:close/>
                <a:moveTo>
                  <a:pt x="10662020" y="2564321"/>
                </a:moveTo>
                <a:cubicBezTo>
                  <a:pt x="10644048" y="2559717"/>
                  <a:pt x="10624122" y="2550912"/>
                  <a:pt x="10620132" y="2569646"/>
                </a:cubicBezTo>
                <a:cubicBezTo>
                  <a:pt x="10635796" y="2570847"/>
                  <a:pt x="10652304" y="2573374"/>
                  <a:pt x="10662020" y="2564321"/>
                </a:cubicBezTo>
                <a:close/>
                <a:moveTo>
                  <a:pt x="7251409" y="10285199"/>
                </a:moveTo>
                <a:cubicBezTo>
                  <a:pt x="7249803" y="10263702"/>
                  <a:pt x="7237543" y="10252560"/>
                  <a:pt x="7224716" y="10242076"/>
                </a:cubicBezTo>
                <a:cubicBezTo>
                  <a:pt x="7228926" y="10261221"/>
                  <a:pt x="7238866" y="10274386"/>
                  <a:pt x="7251409" y="10285199"/>
                </a:cubicBezTo>
                <a:close/>
                <a:moveTo>
                  <a:pt x="6643516" y="11663592"/>
                </a:moveTo>
                <a:cubicBezTo>
                  <a:pt x="6644211" y="11657715"/>
                  <a:pt x="6641030" y="11656310"/>
                  <a:pt x="6636471" y="11650491"/>
                </a:cubicBezTo>
                <a:cubicBezTo>
                  <a:pt x="6624701" y="11636252"/>
                  <a:pt x="6610964" y="11609253"/>
                  <a:pt x="6593993" y="11600328"/>
                </a:cubicBezTo>
                <a:cubicBezTo>
                  <a:pt x="6605864" y="11620795"/>
                  <a:pt x="6623540" y="11652863"/>
                  <a:pt x="6643516" y="11663592"/>
                </a:cubicBezTo>
                <a:close/>
                <a:moveTo>
                  <a:pt x="7460581" y="9814600"/>
                </a:moveTo>
                <a:cubicBezTo>
                  <a:pt x="7458882" y="9803912"/>
                  <a:pt x="7466542" y="9803022"/>
                  <a:pt x="7463810" y="9790867"/>
                </a:cubicBezTo>
                <a:cubicBezTo>
                  <a:pt x="7451385" y="9789956"/>
                  <a:pt x="7449878" y="9799033"/>
                  <a:pt x="7447428" y="9807873"/>
                </a:cubicBezTo>
                <a:cubicBezTo>
                  <a:pt x="7453903" y="9807690"/>
                  <a:pt x="7451167" y="9816860"/>
                  <a:pt x="7460581" y="9814600"/>
                </a:cubicBezTo>
                <a:close/>
                <a:moveTo>
                  <a:pt x="8376365" y="7746556"/>
                </a:moveTo>
                <a:cubicBezTo>
                  <a:pt x="8378308" y="7743167"/>
                  <a:pt x="8379237" y="7739181"/>
                  <a:pt x="8378686" y="7734780"/>
                </a:cubicBezTo>
                <a:cubicBezTo>
                  <a:pt x="8365472" y="7747475"/>
                  <a:pt x="8370537" y="7723101"/>
                  <a:pt x="8360243" y="7719502"/>
                </a:cubicBezTo>
                <a:cubicBezTo>
                  <a:pt x="8355887" y="7726133"/>
                  <a:pt x="8366867" y="7740013"/>
                  <a:pt x="8353716" y="7741805"/>
                </a:cubicBezTo>
                <a:cubicBezTo>
                  <a:pt x="8344393" y="7738161"/>
                  <a:pt x="8357608" y="7725466"/>
                  <a:pt x="8348461" y="7721425"/>
                </a:cubicBezTo>
                <a:cubicBezTo>
                  <a:pt x="8337503" y="7736542"/>
                  <a:pt x="8349305" y="7743182"/>
                  <a:pt x="8344081" y="7756081"/>
                </a:cubicBezTo>
                <a:cubicBezTo>
                  <a:pt x="8355582" y="7761519"/>
                  <a:pt x="8370536" y="7756722"/>
                  <a:pt x="8376365" y="7746556"/>
                </a:cubicBezTo>
                <a:close/>
                <a:moveTo>
                  <a:pt x="7294354" y="10198668"/>
                </a:moveTo>
                <a:cubicBezTo>
                  <a:pt x="7284937" y="10184229"/>
                  <a:pt x="7269925" y="10156924"/>
                  <a:pt x="7251488" y="10162293"/>
                </a:cubicBezTo>
                <a:cubicBezTo>
                  <a:pt x="7266250" y="10173869"/>
                  <a:pt x="7270974" y="10195755"/>
                  <a:pt x="7294354" y="10198668"/>
                </a:cubicBezTo>
                <a:close/>
                <a:moveTo>
                  <a:pt x="6801867" y="11317336"/>
                </a:moveTo>
                <a:cubicBezTo>
                  <a:pt x="6755651" y="11305420"/>
                  <a:pt x="6722372" y="11274429"/>
                  <a:pt x="6726230" y="11234358"/>
                </a:cubicBezTo>
                <a:cubicBezTo>
                  <a:pt x="6772107" y="11245367"/>
                  <a:pt x="6797478" y="11272899"/>
                  <a:pt x="6801867" y="11317336"/>
                </a:cubicBezTo>
                <a:close/>
                <a:moveTo>
                  <a:pt x="9220246" y="5844463"/>
                </a:moveTo>
                <a:cubicBezTo>
                  <a:pt x="9225700" y="5835471"/>
                  <a:pt x="9223554" y="5829037"/>
                  <a:pt x="9214006" y="5824767"/>
                </a:cubicBezTo>
                <a:cubicBezTo>
                  <a:pt x="9205046" y="5834936"/>
                  <a:pt x="9218686" y="5837830"/>
                  <a:pt x="9220246" y="5844463"/>
                </a:cubicBezTo>
                <a:close/>
                <a:moveTo>
                  <a:pt x="7515455" y="9703887"/>
                </a:moveTo>
                <a:cubicBezTo>
                  <a:pt x="7521454" y="9692846"/>
                  <a:pt x="7525230" y="9680970"/>
                  <a:pt x="7520423" y="9667891"/>
                </a:cubicBezTo>
                <a:cubicBezTo>
                  <a:pt x="7515262" y="9690535"/>
                  <a:pt x="7491487" y="9712120"/>
                  <a:pt x="7497148" y="9734869"/>
                </a:cubicBezTo>
                <a:cubicBezTo>
                  <a:pt x="7501233" y="9725133"/>
                  <a:pt x="7509455" y="9714927"/>
                  <a:pt x="7515455" y="9703887"/>
                </a:cubicBezTo>
                <a:close/>
                <a:moveTo>
                  <a:pt x="8828164" y="6734129"/>
                </a:moveTo>
                <a:cubicBezTo>
                  <a:pt x="8832682" y="6730300"/>
                  <a:pt x="8834417" y="6718387"/>
                  <a:pt x="8826045" y="6717256"/>
                </a:cubicBezTo>
                <a:cubicBezTo>
                  <a:pt x="8821092" y="6721117"/>
                  <a:pt x="8819822" y="6733435"/>
                  <a:pt x="8828164" y="6734129"/>
                </a:cubicBezTo>
                <a:close/>
                <a:moveTo>
                  <a:pt x="7288067" y="10221981"/>
                </a:moveTo>
                <a:cubicBezTo>
                  <a:pt x="7289743" y="10211359"/>
                  <a:pt x="7279574" y="10195123"/>
                  <a:pt x="7271379" y="10205297"/>
                </a:cubicBezTo>
                <a:cubicBezTo>
                  <a:pt x="7277320" y="10210419"/>
                  <a:pt x="7279522" y="10219212"/>
                  <a:pt x="7288067" y="10221981"/>
                </a:cubicBezTo>
                <a:close/>
                <a:moveTo>
                  <a:pt x="9489945" y="5248667"/>
                </a:moveTo>
                <a:cubicBezTo>
                  <a:pt x="9492224" y="5244833"/>
                  <a:pt x="9492685" y="5240994"/>
                  <a:pt x="9487825" y="5237319"/>
                </a:cubicBezTo>
                <a:cubicBezTo>
                  <a:pt x="9474129" y="5233476"/>
                  <a:pt x="9470983" y="5257322"/>
                  <a:pt x="9481155" y="5259983"/>
                </a:cubicBezTo>
                <a:cubicBezTo>
                  <a:pt x="9483568" y="5256329"/>
                  <a:pt x="9487666" y="5252500"/>
                  <a:pt x="9489945" y="5248667"/>
                </a:cubicBezTo>
                <a:close/>
                <a:moveTo>
                  <a:pt x="6917353" y="11074813"/>
                </a:moveTo>
                <a:cubicBezTo>
                  <a:pt x="6878524" y="11070652"/>
                  <a:pt x="6863120" y="11047444"/>
                  <a:pt x="6857753" y="11016070"/>
                </a:cubicBezTo>
                <a:cubicBezTo>
                  <a:pt x="6895332" y="11003378"/>
                  <a:pt x="6931541" y="11044215"/>
                  <a:pt x="6917353" y="11074813"/>
                </a:cubicBezTo>
                <a:close/>
                <a:moveTo>
                  <a:pt x="10584647" y="2776088"/>
                </a:moveTo>
                <a:cubicBezTo>
                  <a:pt x="10587412" y="2764440"/>
                  <a:pt x="10566068" y="2754532"/>
                  <a:pt x="10565304" y="2771354"/>
                </a:cubicBezTo>
                <a:cubicBezTo>
                  <a:pt x="10571810" y="2772799"/>
                  <a:pt x="10577919" y="2774068"/>
                  <a:pt x="10584647" y="2776088"/>
                </a:cubicBezTo>
                <a:close/>
                <a:moveTo>
                  <a:pt x="6232294" y="12639285"/>
                </a:moveTo>
                <a:cubicBezTo>
                  <a:pt x="6232367" y="12632657"/>
                  <a:pt x="6199727" y="12622517"/>
                  <a:pt x="6202192" y="12637403"/>
                </a:cubicBezTo>
                <a:cubicBezTo>
                  <a:pt x="6201720" y="12643856"/>
                  <a:pt x="6234584" y="12654569"/>
                  <a:pt x="6232294" y="12639285"/>
                </a:cubicBezTo>
                <a:close/>
                <a:moveTo>
                  <a:pt x="8407521" y="7719008"/>
                </a:moveTo>
                <a:cubicBezTo>
                  <a:pt x="8392797" y="7708224"/>
                  <a:pt x="8393775" y="7692023"/>
                  <a:pt x="8398018" y="7674890"/>
                </a:cubicBezTo>
                <a:cubicBezTo>
                  <a:pt x="8390064" y="7671375"/>
                  <a:pt x="8380167" y="7667953"/>
                  <a:pt x="8377947" y="7662220"/>
                </a:cubicBezTo>
                <a:cubicBezTo>
                  <a:pt x="8374785" y="7669377"/>
                  <a:pt x="8379650" y="7673428"/>
                  <a:pt x="8373047" y="7681916"/>
                </a:cubicBezTo>
                <a:cubicBezTo>
                  <a:pt x="8396114" y="7692108"/>
                  <a:pt x="8381163" y="7717340"/>
                  <a:pt x="8395056" y="7731083"/>
                </a:cubicBezTo>
                <a:cubicBezTo>
                  <a:pt x="8401419" y="7733895"/>
                  <a:pt x="8404757" y="7726341"/>
                  <a:pt x="8407521" y="7719008"/>
                </a:cubicBezTo>
                <a:close/>
                <a:moveTo>
                  <a:pt x="5789476" y="13645449"/>
                </a:moveTo>
                <a:cubicBezTo>
                  <a:pt x="5784525" y="13643737"/>
                  <a:pt x="5782222" y="13640337"/>
                  <a:pt x="5780317" y="13637113"/>
                </a:cubicBezTo>
                <a:lnTo>
                  <a:pt x="5775561" y="13647877"/>
                </a:lnTo>
                <a:cubicBezTo>
                  <a:pt x="5781354" y="13650913"/>
                  <a:pt x="5785947" y="13649130"/>
                  <a:pt x="5789476" y="13645449"/>
                </a:cubicBezTo>
                <a:close/>
                <a:moveTo>
                  <a:pt x="5856591" y="13493552"/>
                </a:moveTo>
                <a:cubicBezTo>
                  <a:pt x="5846147" y="13482742"/>
                  <a:pt x="5855639" y="13448339"/>
                  <a:pt x="5836641" y="13450429"/>
                </a:cubicBezTo>
                <a:cubicBezTo>
                  <a:pt x="5840021" y="13464311"/>
                  <a:pt x="5847177" y="13492251"/>
                  <a:pt x="5856591" y="13493552"/>
                </a:cubicBezTo>
                <a:close/>
                <a:moveTo>
                  <a:pt x="10080244" y="3935639"/>
                </a:moveTo>
                <a:cubicBezTo>
                  <a:pt x="10084249" y="3925499"/>
                  <a:pt x="10078541" y="3920118"/>
                  <a:pt x="10074907" y="3913272"/>
                </a:cubicBezTo>
                <a:cubicBezTo>
                  <a:pt x="10070360" y="3916027"/>
                  <a:pt x="10066655" y="3920107"/>
                  <a:pt x="10063929" y="3928431"/>
                </a:cubicBezTo>
                <a:lnTo>
                  <a:pt x="10073817" y="3932800"/>
                </a:lnTo>
                <a:close/>
                <a:moveTo>
                  <a:pt x="8815453" y="6798390"/>
                </a:moveTo>
                <a:cubicBezTo>
                  <a:pt x="8816917" y="6794119"/>
                  <a:pt x="8817839" y="6789249"/>
                  <a:pt x="8817839" y="6783356"/>
                </a:cubicBezTo>
                <a:cubicBezTo>
                  <a:pt x="8809336" y="6780491"/>
                  <a:pt x="8810878" y="6789547"/>
                  <a:pt x="8804305" y="6789157"/>
                </a:cubicBezTo>
                <a:cubicBezTo>
                  <a:pt x="8812436" y="6804712"/>
                  <a:pt x="8782152" y="6820047"/>
                  <a:pt x="8797871" y="6831983"/>
                </a:cubicBezTo>
                <a:cubicBezTo>
                  <a:pt x="8801790" y="6818596"/>
                  <a:pt x="8811061" y="6811199"/>
                  <a:pt x="8815453" y="6798390"/>
                </a:cubicBezTo>
                <a:close/>
                <a:moveTo>
                  <a:pt x="7516753" y="9738422"/>
                </a:moveTo>
                <a:cubicBezTo>
                  <a:pt x="7519886" y="9731268"/>
                  <a:pt x="7522353" y="9723451"/>
                  <a:pt x="7523800" y="9714611"/>
                </a:cubicBezTo>
                <a:cubicBezTo>
                  <a:pt x="7498262" y="9728913"/>
                  <a:pt x="7495726" y="9766500"/>
                  <a:pt x="7473857" y="9784541"/>
                </a:cubicBezTo>
                <a:cubicBezTo>
                  <a:pt x="7473643" y="9790120"/>
                  <a:pt x="7476323" y="9793007"/>
                  <a:pt x="7480144" y="9794571"/>
                </a:cubicBezTo>
                <a:cubicBezTo>
                  <a:pt x="7491964" y="9775362"/>
                  <a:pt x="7507355" y="9759881"/>
                  <a:pt x="7516753" y="9738422"/>
                </a:cubicBezTo>
                <a:close/>
                <a:moveTo>
                  <a:pt x="8548300" y="7411057"/>
                </a:moveTo>
                <a:cubicBezTo>
                  <a:pt x="8531796" y="7382586"/>
                  <a:pt x="8509167" y="7359808"/>
                  <a:pt x="8490653" y="7333670"/>
                </a:cubicBezTo>
                <a:cubicBezTo>
                  <a:pt x="8490766" y="7329294"/>
                  <a:pt x="8490847" y="7324487"/>
                  <a:pt x="8491395" y="7320077"/>
                </a:cubicBezTo>
                <a:cubicBezTo>
                  <a:pt x="8472026" y="7311905"/>
                  <a:pt x="8471212" y="7271359"/>
                  <a:pt x="8447662" y="7277467"/>
                </a:cubicBezTo>
                <a:cubicBezTo>
                  <a:pt x="8457289" y="7295529"/>
                  <a:pt x="8473537" y="7308737"/>
                  <a:pt x="8480720" y="7329164"/>
                </a:cubicBezTo>
                <a:cubicBezTo>
                  <a:pt x="8479899" y="7335775"/>
                  <a:pt x="8469500" y="7330867"/>
                  <a:pt x="8470078" y="7338683"/>
                </a:cubicBezTo>
                <a:cubicBezTo>
                  <a:pt x="8493462" y="7365772"/>
                  <a:pt x="8511123" y="7398086"/>
                  <a:pt x="8544378" y="7417023"/>
                </a:cubicBezTo>
                <a:cubicBezTo>
                  <a:pt x="8547384" y="7416364"/>
                  <a:pt x="8548557" y="7414530"/>
                  <a:pt x="8548300" y="7411057"/>
                </a:cubicBezTo>
                <a:close/>
                <a:moveTo>
                  <a:pt x="9203350" y="5931536"/>
                </a:moveTo>
                <a:cubicBezTo>
                  <a:pt x="9199600" y="5938174"/>
                  <a:pt x="9192791" y="5943232"/>
                  <a:pt x="9182458" y="5944921"/>
                </a:cubicBezTo>
                <a:cubicBezTo>
                  <a:pt x="9133915" y="5911453"/>
                  <a:pt x="9098238" y="5860959"/>
                  <a:pt x="9067239" y="5816703"/>
                </a:cubicBezTo>
                <a:cubicBezTo>
                  <a:pt x="9038190" y="5774395"/>
                  <a:pt x="8990817" y="5727835"/>
                  <a:pt x="9010892" y="5668992"/>
                </a:cubicBezTo>
                <a:cubicBezTo>
                  <a:pt x="9096865" y="5726973"/>
                  <a:pt x="9120849" y="5805817"/>
                  <a:pt x="9166858" y="5877577"/>
                </a:cubicBezTo>
                <a:cubicBezTo>
                  <a:pt x="9198293" y="5877494"/>
                  <a:pt x="9214597" y="5911621"/>
                  <a:pt x="9203350" y="5931536"/>
                </a:cubicBezTo>
                <a:close/>
                <a:moveTo>
                  <a:pt x="8780841" y="6890877"/>
                </a:moveTo>
                <a:cubicBezTo>
                  <a:pt x="8790666" y="6864390"/>
                  <a:pt x="8776910" y="6831788"/>
                  <a:pt x="8751997" y="6825331"/>
                </a:cubicBezTo>
                <a:cubicBezTo>
                  <a:pt x="8752075" y="6855888"/>
                  <a:pt x="8766039" y="6873635"/>
                  <a:pt x="8780841" y="6890877"/>
                </a:cubicBezTo>
                <a:close/>
                <a:moveTo>
                  <a:pt x="10655959" y="2650650"/>
                </a:moveTo>
                <a:cubicBezTo>
                  <a:pt x="10657338" y="2649766"/>
                  <a:pt x="10658159" y="2647908"/>
                  <a:pt x="10658107" y="2644525"/>
                </a:cubicBezTo>
                <a:cubicBezTo>
                  <a:pt x="10648594" y="2641281"/>
                  <a:pt x="10641599" y="2642032"/>
                  <a:pt x="10636946" y="2647177"/>
                </a:cubicBezTo>
                <a:cubicBezTo>
                  <a:pt x="10642656" y="2647180"/>
                  <a:pt x="10651821" y="2653300"/>
                  <a:pt x="10655959" y="2650650"/>
                </a:cubicBezTo>
                <a:close/>
                <a:moveTo>
                  <a:pt x="8737410" y="6994016"/>
                </a:moveTo>
                <a:cubicBezTo>
                  <a:pt x="8738150" y="6990742"/>
                  <a:pt x="8737101" y="6986892"/>
                  <a:pt x="8733861" y="6987351"/>
                </a:cubicBezTo>
                <a:cubicBezTo>
                  <a:pt x="8734023" y="6989519"/>
                  <a:pt x="8733283" y="6991321"/>
                  <a:pt x="8730584" y="6990209"/>
                </a:cubicBezTo>
                <a:cubicBezTo>
                  <a:pt x="8730342" y="6992847"/>
                  <a:pt x="8730069" y="6995050"/>
                  <a:pt x="8730229" y="6997221"/>
                </a:cubicBezTo>
                <a:cubicBezTo>
                  <a:pt x="8734141" y="6999992"/>
                  <a:pt x="8736671" y="6997290"/>
                  <a:pt x="8737410" y="6994016"/>
                </a:cubicBezTo>
                <a:close/>
                <a:moveTo>
                  <a:pt x="8752030" y="6963795"/>
                </a:moveTo>
                <a:cubicBezTo>
                  <a:pt x="8751193" y="6959108"/>
                  <a:pt x="8740138" y="6955668"/>
                  <a:pt x="8742029" y="6967972"/>
                </a:cubicBezTo>
                <a:cubicBezTo>
                  <a:pt x="8744231" y="6968246"/>
                  <a:pt x="8746400" y="6968088"/>
                  <a:pt x="8748602" y="6968362"/>
                </a:cubicBezTo>
                <a:cubicBezTo>
                  <a:pt x="8751453" y="6967056"/>
                  <a:pt x="8752310" y="6965353"/>
                  <a:pt x="8752030" y="6963795"/>
                </a:cubicBezTo>
                <a:close/>
                <a:moveTo>
                  <a:pt x="7294398" y="10265365"/>
                </a:moveTo>
                <a:cubicBezTo>
                  <a:pt x="7294220" y="10238204"/>
                  <a:pt x="7282777" y="10221444"/>
                  <a:pt x="7264797" y="10212266"/>
                </a:cubicBezTo>
                <a:cubicBezTo>
                  <a:pt x="7260151" y="10241017"/>
                  <a:pt x="7282541" y="10243076"/>
                  <a:pt x="7284808" y="10265143"/>
                </a:cubicBezTo>
                <a:cubicBezTo>
                  <a:pt x="7287925" y="10265532"/>
                  <a:pt x="7291280" y="10264977"/>
                  <a:pt x="7294398" y="10265365"/>
                </a:cubicBezTo>
                <a:close/>
                <a:moveTo>
                  <a:pt x="8712122" y="7059251"/>
                </a:moveTo>
                <a:cubicBezTo>
                  <a:pt x="8702448" y="7034643"/>
                  <a:pt x="8680863" y="7020082"/>
                  <a:pt x="8659713" y="7005489"/>
                </a:cubicBezTo>
                <a:cubicBezTo>
                  <a:pt x="8647913" y="7011166"/>
                  <a:pt x="8666911" y="7020242"/>
                  <a:pt x="8658327" y="7022185"/>
                </a:cubicBezTo>
                <a:cubicBezTo>
                  <a:pt x="8651081" y="7012675"/>
                  <a:pt x="8645489" y="6996061"/>
                  <a:pt x="8629879" y="7003329"/>
                </a:cubicBezTo>
                <a:cubicBezTo>
                  <a:pt x="8641481" y="7030417"/>
                  <a:pt x="8672682" y="7021560"/>
                  <a:pt x="8680039" y="7050271"/>
                </a:cubicBezTo>
                <a:cubicBezTo>
                  <a:pt x="8696466" y="7048186"/>
                  <a:pt x="8698170" y="7059409"/>
                  <a:pt x="8712122" y="7059251"/>
                </a:cubicBezTo>
                <a:close/>
                <a:moveTo>
                  <a:pt x="6736201" y="11532354"/>
                </a:moveTo>
                <a:cubicBezTo>
                  <a:pt x="6725707" y="11516301"/>
                  <a:pt x="6726513" y="11475751"/>
                  <a:pt x="6704971" y="11477173"/>
                </a:cubicBezTo>
                <a:cubicBezTo>
                  <a:pt x="6706326" y="11493469"/>
                  <a:pt x="6727167" y="11518374"/>
                  <a:pt x="6718665" y="11527936"/>
                </a:cubicBezTo>
                <a:cubicBezTo>
                  <a:pt x="6700050" y="11513052"/>
                  <a:pt x="6710936" y="11479808"/>
                  <a:pt x="6682450" y="11474357"/>
                </a:cubicBezTo>
                <a:cubicBezTo>
                  <a:pt x="6689243" y="11494482"/>
                  <a:pt x="6690078" y="11516256"/>
                  <a:pt x="6705566" y="11534991"/>
                </a:cubicBezTo>
                <a:cubicBezTo>
                  <a:pt x="6716923" y="11540484"/>
                  <a:pt x="6726183" y="11534588"/>
                  <a:pt x="6736201" y="11532354"/>
                </a:cubicBezTo>
                <a:close/>
                <a:moveTo>
                  <a:pt x="7523678" y="9751397"/>
                </a:moveTo>
                <a:cubicBezTo>
                  <a:pt x="7504830" y="9759937"/>
                  <a:pt x="7505289" y="9783390"/>
                  <a:pt x="7493690" y="9798178"/>
                </a:cubicBezTo>
                <a:cubicBezTo>
                  <a:pt x="7485753" y="9808053"/>
                  <a:pt x="7464902" y="9810254"/>
                  <a:pt x="7467090" y="9827704"/>
                </a:cubicBezTo>
                <a:cubicBezTo>
                  <a:pt x="7471436" y="9827992"/>
                  <a:pt x="7476068" y="9827950"/>
                  <a:pt x="7480085" y="9827953"/>
                </a:cubicBezTo>
                <a:cubicBezTo>
                  <a:pt x="7495934" y="9803571"/>
                  <a:pt x="7516440" y="9783779"/>
                  <a:pt x="7523678" y="9751397"/>
                </a:cubicBezTo>
                <a:close/>
                <a:moveTo>
                  <a:pt x="8436012" y="7687876"/>
                </a:moveTo>
                <a:cubicBezTo>
                  <a:pt x="8441680" y="7676124"/>
                  <a:pt x="8438571" y="7668099"/>
                  <a:pt x="8428582" y="7662735"/>
                </a:cubicBezTo>
                <a:cubicBezTo>
                  <a:pt x="8426531" y="7672757"/>
                  <a:pt x="8425626" y="7682337"/>
                  <a:pt x="8436012" y="7687876"/>
                </a:cubicBezTo>
                <a:close/>
                <a:moveTo>
                  <a:pt x="10076757" y="3976498"/>
                </a:moveTo>
                <a:lnTo>
                  <a:pt x="10074751" y="3970420"/>
                </a:lnTo>
                <a:lnTo>
                  <a:pt x="10072156" y="3962556"/>
                </a:lnTo>
                <a:cubicBezTo>
                  <a:pt x="10067610" y="3965311"/>
                  <a:pt x="10064302" y="3969566"/>
                  <a:pt x="10061752" y="3977491"/>
                </a:cubicBezTo>
                <a:lnTo>
                  <a:pt x="10062353" y="3977685"/>
                </a:lnTo>
                <a:lnTo>
                  <a:pt x="10071582" y="3980658"/>
                </a:lnTo>
                <a:cubicBezTo>
                  <a:pt x="10074096" y="3980266"/>
                  <a:pt x="10075835" y="3978652"/>
                  <a:pt x="10076757" y="3976498"/>
                </a:cubicBezTo>
                <a:close/>
                <a:moveTo>
                  <a:pt x="5823004" y="13608323"/>
                </a:moveTo>
                <a:cubicBezTo>
                  <a:pt x="5811111" y="13604021"/>
                  <a:pt x="5810700" y="13595262"/>
                  <a:pt x="5795538" y="13591898"/>
                </a:cubicBezTo>
                <a:cubicBezTo>
                  <a:pt x="5789112" y="13608595"/>
                  <a:pt x="5778843" y="13626455"/>
                  <a:pt x="5794233" y="13634684"/>
                </a:cubicBezTo>
                <a:cubicBezTo>
                  <a:pt x="5807092" y="13634647"/>
                  <a:pt x="5815958" y="13624269"/>
                  <a:pt x="5823004" y="13608323"/>
                </a:cubicBezTo>
                <a:close/>
                <a:moveTo>
                  <a:pt x="10103956" y="3926108"/>
                </a:moveTo>
                <a:cubicBezTo>
                  <a:pt x="10110479" y="3915650"/>
                  <a:pt x="10095938" y="3913037"/>
                  <a:pt x="10102859" y="3902755"/>
                </a:cubicBezTo>
                <a:cubicBezTo>
                  <a:pt x="10092911" y="3898360"/>
                  <a:pt x="10087353" y="3904479"/>
                  <a:pt x="10080732" y="3908700"/>
                </a:cubicBezTo>
                <a:cubicBezTo>
                  <a:pt x="10090902" y="3913670"/>
                  <a:pt x="10091888" y="3922204"/>
                  <a:pt x="10103956" y="3926108"/>
                </a:cubicBezTo>
                <a:close/>
                <a:moveTo>
                  <a:pt x="7786099" y="9177105"/>
                </a:moveTo>
                <a:cubicBezTo>
                  <a:pt x="7795922" y="9161842"/>
                  <a:pt x="7800453" y="9138064"/>
                  <a:pt x="7808216" y="9120095"/>
                </a:cubicBezTo>
                <a:cubicBezTo>
                  <a:pt x="7784937" y="9114277"/>
                  <a:pt x="7761657" y="9108459"/>
                  <a:pt x="7738378" y="9102641"/>
                </a:cubicBezTo>
                <a:cubicBezTo>
                  <a:pt x="7728331" y="9113098"/>
                  <a:pt x="7723140" y="9132052"/>
                  <a:pt x="7715492" y="9147411"/>
                </a:cubicBezTo>
                <a:cubicBezTo>
                  <a:pt x="7730975" y="9162041"/>
                  <a:pt x="7758982" y="9169375"/>
                  <a:pt x="7786099" y="9177105"/>
                </a:cubicBezTo>
                <a:close/>
                <a:moveTo>
                  <a:pt x="9520349" y="5255925"/>
                </a:moveTo>
                <a:cubicBezTo>
                  <a:pt x="9520038" y="5252863"/>
                  <a:pt x="9519727" y="5249800"/>
                  <a:pt x="9519477" y="5247350"/>
                </a:cubicBezTo>
                <a:cubicBezTo>
                  <a:pt x="9516690" y="5247329"/>
                  <a:pt x="9513628" y="5247646"/>
                  <a:pt x="9510566" y="5247963"/>
                </a:cubicBezTo>
                <a:cubicBezTo>
                  <a:pt x="9511153" y="5250688"/>
                  <a:pt x="9511464" y="5253750"/>
                  <a:pt x="9511775" y="5256813"/>
                </a:cubicBezTo>
                <a:cubicBezTo>
                  <a:pt x="9514500" y="5256221"/>
                  <a:pt x="9517562" y="5255904"/>
                  <a:pt x="9520349" y="5255925"/>
                </a:cubicBezTo>
                <a:close/>
                <a:moveTo>
                  <a:pt x="8773635" y="6946858"/>
                </a:moveTo>
                <a:cubicBezTo>
                  <a:pt x="8775727" y="6927928"/>
                  <a:pt x="8762724" y="6923211"/>
                  <a:pt x="8755810" y="6912380"/>
                </a:cubicBezTo>
                <a:cubicBezTo>
                  <a:pt x="8761453" y="6923746"/>
                  <a:pt x="8759361" y="6942674"/>
                  <a:pt x="8773635" y="6946858"/>
                </a:cubicBezTo>
                <a:close/>
                <a:moveTo>
                  <a:pt x="7414621" y="10024857"/>
                </a:moveTo>
                <a:cubicBezTo>
                  <a:pt x="7417789" y="10020765"/>
                  <a:pt x="7419785" y="10015445"/>
                  <a:pt x="7421049" y="10009640"/>
                </a:cubicBezTo>
                <a:cubicBezTo>
                  <a:pt x="7408856" y="10011771"/>
                  <a:pt x="7398689" y="10016224"/>
                  <a:pt x="7401157" y="10032717"/>
                </a:cubicBezTo>
                <a:cubicBezTo>
                  <a:pt x="7407111" y="10031817"/>
                  <a:pt x="7411452" y="10028950"/>
                  <a:pt x="7414621" y="10024857"/>
                </a:cubicBezTo>
                <a:close/>
                <a:moveTo>
                  <a:pt x="8567814" y="7415290"/>
                </a:moveTo>
                <a:cubicBezTo>
                  <a:pt x="8569743" y="7405979"/>
                  <a:pt x="8555021" y="7395716"/>
                  <a:pt x="8552368" y="7401151"/>
                </a:cubicBezTo>
                <a:cubicBezTo>
                  <a:pt x="8559971" y="7403645"/>
                  <a:pt x="8560211" y="7412796"/>
                  <a:pt x="8567814" y="7415290"/>
                </a:cubicBezTo>
                <a:close/>
                <a:moveTo>
                  <a:pt x="5892350" y="13470754"/>
                </a:moveTo>
                <a:cubicBezTo>
                  <a:pt x="5887131" y="13467495"/>
                  <a:pt x="5879106" y="13450130"/>
                  <a:pt x="5872445" y="13457670"/>
                </a:cubicBezTo>
                <a:cubicBezTo>
                  <a:pt x="5873907" y="13459745"/>
                  <a:pt x="5876544" y="13465080"/>
                  <a:pt x="5879985" y="13468865"/>
                </a:cubicBezTo>
                <a:lnTo>
                  <a:pt x="5882998" y="13469325"/>
                </a:lnTo>
                <a:close/>
                <a:moveTo>
                  <a:pt x="7617226" y="9570944"/>
                </a:moveTo>
                <a:cubicBezTo>
                  <a:pt x="7616580" y="9558343"/>
                  <a:pt x="7612484" y="9549077"/>
                  <a:pt x="7600636" y="9547467"/>
                </a:cubicBezTo>
                <a:cubicBezTo>
                  <a:pt x="7598255" y="9564916"/>
                  <a:pt x="7601305" y="9580736"/>
                  <a:pt x="7617226" y="9570944"/>
                </a:cubicBezTo>
                <a:close/>
                <a:moveTo>
                  <a:pt x="8764467" y="6976356"/>
                </a:moveTo>
                <a:cubicBezTo>
                  <a:pt x="8766769" y="6966140"/>
                  <a:pt x="8761703" y="6962591"/>
                  <a:pt x="8755773" y="6959099"/>
                </a:cubicBezTo>
                <a:cubicBezTo>
                  <a:pt x="8756351" y="6966914"/>
                  <a:pt x="8758134" y="6973333"/>
                  <a:pt x="8764467" y="6976356"/>
                </a:cubicBezTo>
                <a:close/>
                <a:moveTo>
                  <a:pt x="6750906" y="11534571"/>
                </a:moveTo>
                <a:cubicBezTo>
                  <a:pt x="6757137" y="11514016"/>
                  <a:pt x="6745625" y="11497038"/>
                  <a:pt x="6731775" y="11479978"/>
                </a:cubicBezTo>
                <a:cubicBezTo>
                  <a:pt x="6729207" y="11499773"/>
                  <a:pt x="6734937" y="11518002"/>
                  <a:pt x="6750906" y="11534571"/>
                </a:cubicBezTo>
                <a:close/>
                <a:moveTo>
                  <a:pt x="10670475" y="2669231"/>
                </a:moveTo>
                <a:cubicBezTo>
                  <a:pt x="10657612" y="2689405"/>
                  <a:pt x="10631461" y="2696484"/>
                  <a:pt x="10620622" y="2679813"/>
                </a:cubicBezTo>
                <a:cubicBezTo>
                  <a:pt x="10622276" y="2664220"/>
                  <a:pt x="10643549" y="2681782"/>
                  <a:pt x="10647324" y="2670007"/>
                </a:cubicBezTo>
                <a:cubicBezTo>
                  <a:pt x="10636491" y="2658979"/>
                  <a:pt x="10609135" y="2658414"/>
                  <a:pt x="10615044" y="2637500"/>
                </a:cubicBezTo>
                <a:cubicBezTo>
                  <a:pt x="10631518" y="2630376"/>
                  <a:pt x="10664280" y="2625168"/>
                  <a:pt x="10677849" y="2645086"/>
                </a:cubicBezTo>
                <a:cubicBezTo>
                  <a:pt x="10677574" y="2654326"/>
                  <a:pt x="10674763" y="2662506"/>
                  <a:pt x="10670475" y="2669231"/>
                </a:cubicBezTo>
                <a:close/>
                <a:moveTo>
                  <a:pt x="8230875" y="8191221"/>
                </a:moveTo>
                <a:cubicBezTo>
                  <a:pt x="8217838" y="8214898"/>
                  <a:pt x="8198788" y="8236867"/>
                  <a:pt x="8191330" y="8246154"/>
                </a:cubicBezTo>
                <a:cubicBezTo>
                  <a:pt x="8168806" y="8238576"/>
                  <a:pt x="8162312" y="8253274"/>
                  <a:pt x="8143798" y="8239871"/>
                </a:cubicBezTo>
                <a:cubicBezTo>
                  <a:pt x="8172125" y="8196362"/>
                  <a:pt x="8205235" y="8165886"/>
                  <a:pt x="8234339" y="8126044"/>
                </a:cubicBezTo>
                <a:cubicBezTo>
                  <a:pt x="8250935" y="8142161"/>
                  <a:pt x="8243911" y="8167545"/>
                  <a:pt x="8230875" y="8191221"/>
                </a:cubicBezTo>
                <a:close/>
                <a:moveTo>
                  <a:pt x="7311195" y="10275247"/>
                </a:moveTo>
                <a:cubicBezTo>
                  <a:pt x="7310314" y="10267592"/>
                  <a:pt x="7307682" y="10261301"/>
                  <a:pt x="7301310" y="10258681"/>
                </a:cubicBezTo>
                <a:cubicBezTo>
                  <a:pt x="7295534" y="10264047"/>
                  <a:pt x="7298763" y="10278322"/>
                  <a:pt x="7311195" y="10275247"/>
                </a:cubicBezTo>
                <a:close/>
                <a:moveTo>
                  <a:pt x="10080763" y="4013046"/>
                </a:moveTo>
                <a:cubicBezTo>
                  <a:pt x="10067142" y="4005122"/>
                  <a:pt x="10060761" y="3993727"/>
                  <a:pt x="10051158" y="3984244"/>
                </a:cubicBezTo>
                <a:cubicBezTo>
                  <a:pt x="10033338" y="4003049"/>
                  <a:pt x="10069719" y="4014359"/>
                  <a:pt x="10080763" y="4013046"/>
                </a:cubicBezTo>
                <a:close/>
                <a:moveTo>
                  <a:pt x="7522666" y="9803124"/>
                </a:moveTo>
                <a:cubicBezTo>
                  <a:pt x="7523895" y="9799284"/>
                  <a:pt x="7523189" y="9795938"/>
                  <a:pt x="7516910" y="9794561"/>
                </a:cubicBezTo>
                <a:cubicBezTo>
                  <a:pt x="7520605" y="9802933"/>
                  <a:pt x="7506630" y="9810485"/>
                  <a:pt x="7516818" y="9814656"/>
                </a:cubicBezTo>
                <a:cubicBezTo>
                  <a:pt x="7518275" y="9811300"/>
                  <a:pt x="7521437" y="9806965"/>
                  <a:pt x="7522666" y="9803124"/>
                </a:cubicBezTo>
                <a:close/>
                <a:moveTo>
                  <a:pt x="6772261" y="11504527"/>
                </a:moveTo>
                <a:cubicBezTo>
                  <a:pt x="6765195" y="11503307"/>
                  <a:pt x="6768834" y="11489693"/>
                  <a:pt x="6760988" y="11496692"/>
                </a:cubicBezTo>
                <a:cubicBezTo>
                  <a:pt x="6762449" y="11498764"/>
                  <a:pt x="6767108" y="11510811"/>
                  <a:pt x="6772261" y="11504527"/>
                </a:cubicBezTo>
                <a:close/>
                <a:moveTo>
                  <a:pt x="7331252" y="10241967"/>
                </a:moveTo>
                <a:cubicBezTo>
                  <a:pt x="7329151" y="10230387"/>
                  <a:pt x="7316671" y="10212160"/>
                  <a:pt x="7307916" y="10218979"/>
                </a:cubicBezTo>
                <a:cubicBezTo>
                  <a:pt x="7317928" y="10220713"/>
                  <a:pt x="7304735" y="10226006"/>
                  <a:pt x="7307651" y="10231968"/>
                </a:cubicBezTo>
                <a:cubicBezTo>
                  <a:pt x="7322825" y="10228382"/>
                  <a:pt x="7315226" y="10246542"/>
                  <a:pt x="7331252" y="10241967"/>
                </a:cubicBezTo>
                <a:close/>
                <a:moveTo>
                  <a:pt x="9401006" y="5558268"/>
                </a:moveTo>
                <a:cubicBezTo>
                  <a:pt x="9400570" y="5553981"/>
                  <a:pt x="9400135" y="5549692"/>
                  <a:pt x="9399699" y="5545404"/>
                </a:cubicBezTo>
                <a:cubicBezTo>
                  <a:pt x="9395412" y="5545848"/>
                  <a:pt x="9391125" y="5546293"/>
                  <a:pt x="9386838" y="5546736"/>
                </a:cubicBezTo>
                <a:cubicBezTo>
                  <a:pt x="9386999" y="5551362"/>
                  <a:pt x="9387435" y="5555650"/>
                  <a:pt x="9387870" y="5559938"/>
                </a:cubicBezTo>
                <a:cubicBezTo>
                  <a:pt x="9392157" y="5559494"/>
                  <a:pt x="9396444" y="5559050"/>
                  <a:pt x="9401006" y="5558268"/>
                </a:cubicBezTo>
                <a:close/>
                <a:moveTo>
                  <a:pt x="10098211" y="3982167"/>
                </a:moveTo>
                <a:cubicBezTo>
                  <a:pt x="10103762" y="3971756"/>
                  <a:pt x="10101675" y="3964641"/>
                  <a:pt x="10092874" y="3959800"/>
                </a:cubicBezTo>
                <a:cubicBezTo>
                  <a:pt x="10090944" y="3968475"/>
                  <a:pt x="10088087" y="3978170"/>
                  <a:pt x="10098211" y="3982167"/>
                </a:cubicBezTo>
                <a:close/>
                <a:moveTo>
                  <a:pt x="6987498" y="11026560"/>
                </a:moveTo>
                <a:cubicBezTo>
                  <a:pt x="6949902" y="11035815"/>
                  <a:pt x="6921665" y="11007109"/>
                  <a:pt x="6922364" y="10971762"/>
                </a:cubicBezTo>
                <a:cubicBezTo>
                  <a:pt x="6952422" y="10967013"/>
                  <a:pt x="6985113" y="10995310"/>
                  <a:pt x="6987498" y="11026560"/>
                </a:cubicBezTo>
                <a:close/>
                <a:moveTo>
                  <a:pt x="6892947" y="11254012"/>
                </a:moveTo>
                <a:cubicBezTo>
                  <a:pt x="6890391" y="11256989"/>
                  <a:pt x="6887503" y="11259498"/>
                  <a:pt x="6885988" y="11263453"/>
                </a:cubicBezTo>
                <a:cubicBezTo>
                  <a:pt x="6836894" y="11261228"/>
                  <a:pt x="6799481" y="11235545"/>
                  <a:pt x="6813385" y="11195421"/>
                </a:cubicBezTo>
                <a:cubicBezTo>
                  <a:pt x="6854296" y="11200671"/>
                  <a:pt x="6865601" y="11229625"/>
                  <a:pt x="6897917" y="11241757"/>
                </a:cubicBezTo>
                <a:cubicBezTo>
                  <a:pt x="6897729" y="11247589"/>
                  <a:pt x="6895504" y="11251035"/>
                  <a:pt x="6892947" y="11254012"/>
                </a:cubicBezTo>
                <a:close/>
                <a:moveTo>
                  <a:pt x="10150766" y="3881523"/>
                </a:moveTo>
                <a:lnTo>
                  <a:pt x="10144001" y="3878534"/>
                </a:lnTo>
                <a:lnTo>
                  <a:pt x="10141183" y="3884911"/>
                </a:lnTo>
                <a:lnTo>
                  <a:pt x="10147948" y="3887900"/>
                </a:lnTo>
                <a:close/>
                <a:moveTo>
                  <a:pt x="9274613" y="5866188"/>
                </a:moveTo>
                <a:cubicBezTo>
                  <a:pt x="9254932" y="5861748"/>
                  <a:pt x="9257464" y="5856667"/>
                  <a:pt x="9235639" y="5846767"/>
                </a:cubicBezTo>
                <a:cubicBezTo>
                  <a:pt x="9232329" y="5853410"/>
                  <a:pt x="9210507" y="5856196"/>
                  <a:pt x="9220641" y="5866125"/>
                </a:cubicBezTo>
                <a:cubicBezTo>
                  <a:pt x="9238762" y="5866861"/>
                  <a:pt x="9257857" y="5869547"/>
                  <a:pt x="9274613" y="5866188"/>
                </a:cubicBezTo>
                <a:close/>
                <a:moveTo>
                  <a:pt x="7327872" y="10275257"/>
                </a:moveTo>
                <a:cubicBezTo>
                  <a:pt x="7326386" y="10263632"/>
                  <a:pt x="7322296" y="10254360"/>
                  <a:pt x="7311009" y="10252101"/>
                </a:cubicBezTo>
                <a:cubicBezTo>
                  <a:pt x="7313394" y="10263351"/>
                  <a:pt x="7311993" y="10277659"/>
                  <a:pt x="7327872" y="10275257"/>
                </a:cubicBezTo>
                <a:close/>
                <a:moveTo>
                  <a:pt x="7610537" y="9637447"/>
                </a:moveTo>
                <a:cubicBezTo>
                  <a:pt x="7610984" y="9618905"/>
                  <a:pt x="7623171" y="9612777"/>
                  <a:pt x="7627250" y="9597365"/>
                </a:cubicBezTo>
                <a:cubicBezTo>
                  <a:pt x="7610864" y="9601021"/>
                  <a:pt x="7595496" y="9622187"/>
                  <a:pt x="7610537" y="9637447"/>
                </a:cubicBezTo>
                <a:close/>
                <a:moveTo>
                  <a:pt x="7447655" y="10006141"/>
                </a:moveTo>
                <a:cubicBezTo>
                  <a:pt x="7447472" y="10003684"/>
                  <a:pt x="7447664" y="10002126"/>
                  <a:pt x="7447481" y="9999669"/>
                </a:cubicBezTo>
                <a:cubicBezTo>
                  <a:pt x="7445308" y="9999520"/>
                  <a:pt x="7442851" y="9999700"/>
                  <a:pt x="7440678" y="9999551"/>
                </a:cubicBezTo>
                <a:cubicBezTo>
                  <a:pt x="7440861" y="10002008"/>
                  <a:pt x="7440999" y="10003851"/>
                  <a:pt x="7440853" y="10006023"/>
                </a:cubicBezTo>
                <a:cubicBezTo>
                  <a:pt x="7443025" y="10006172"/>
                  <a:pt x="7445198" y="10006321"/>
                  <a:pt x="7447655" y="10006141"/>
                </a:cubicBezTo>
                <a:close/>
                <a:moveTo>
                  <a:pt x="10134048" y="3927970"/>
                </a:moveTo>
                <a:cubicBezTo>
                  <a:pt x="10128516" y="3922191"/>
                  <a:pt x="10128725" y="3914184"/>
                  <a:pt x="10118777" y="3909788"/>
                </a:cubicBezTo>
                <a:cubicBezTo>
                  <a:pt x="10110342" y="3912731"/>
                  <a:pt x="10116141" y="3920058"/>
                  <a:pt x="10114739" y="3927537"/>
                </a:cubicBezTo>
                <a:cubicBezTo>
                  <a:pt x="10122522" y="3931452"/>
                  <a:pt x="10130480" y="3934969"/>
                  <a:pt x="10134048" y="3927970"/>
                </a:cubicBezTo>
                <a:close/>
                <a:moveTo>
                  <a:pt x="7784365" y="9246346"/>
                </a:moveTo>
                <a:cubicBezTo>
                  <a:pt x="7773217" y="9222315"/>
                  <a:pt x="7730569" y="9220878"/>
                  <a:pt x="7701936" y="9217876"/>
                </a:cubicBezTo>
                <a:cubicBezTo>
                  <a:pt x="7700713" y="9245723"/>
                  <a:pt x="7752745" y="9241905"/>
                  <a:pt x="7778858" y="9252644"/>
                </a:cubicBezTo>
                <a:cubicBezTo>
                  <a:pt x="7781903" y="9252777"/>
                  <a:pt x="7783720" y="9251113"/>
                  <a:pt x="7784365" y="9246346"/>
                </a:cubicBezTo>
                <a:close/>
                <a:moveTo>
                  <a:pt x="8768546" y="7019713"/>
                </a:moveTo>
                <a:cubicBezTo>
                  <a:pt x="8762310" y="7006205"/>
                  <a:pt x="8759385" y="6990269"/>
                  <a:pt x="8744151" y="6984840"/>
                </a:cubicBezTo>
                <a:cubicBezTo>
                  <a:pt x="8748278" y="6999384"/>
                  <a:pt x="8754112" y="7013359"/>
                  <a:pt x="8768546" y="7019713"/>
                </a:cubicBezTo>
                <a:close/>
                <a:moveTo>
                  <a:pt x="9318041" y="5789779"/>
                </a:moveTo>
                <a:cubicBezTo>
                  <a:pt x="9300305" y="5765817"/>
                  <a:pt x="9294453" y="5737532"/>
                  <a:pt x="9267949" y="5716519"/>
                </a:cubicBezTo>
                <a:cubicBezTo>
                  <a:pt x="9255484" y="5732746"/>
                  <a:pt x="9290753" y="5751790"/>
                  <a:pt x="9274779" y="5757486"/>
                </a:cubicBezTo>
                <a:cubicBezTo>
                  <a:pt x="9267569" y="5751453"/>
                  <a:pt x="9273216" y="5741095"/>
                  <a:pt x="9257237" y="5738014"/>
                </a:cubicBezTo>
                <a:cubicBezTo>
                  <a:pt x="9260750" y="5757325"/>
                  <a:pt x="9267383" y="5794782"/>
                  <a:pt x="9294272" y="5794520"/>
                </a:cubicBezTo>
                <a:cubicBezTo>
                  <a:pt x="9290373" y="5786723"/>
                  <a:pt x="9277118" y="5764507"/>
                  <a:pt x="9287639" y="5763897"/>
                </a:cubicBezTo>
                <a:cubicBezTo>
                  <a:pt x="9290565" y="5772670"/>
                  <a:pt x="9302651" y="5797232"/>
                  <a:pt x="9318041" y="5789779"/>
                </a:cubicBezTo>
                <a:close/>
                <a:moveTo>
                  <a:pt x="9087206" y="6313664"/>
                </a:moveTo>
                <a:cubicBezTo>
                  <a:pt x="9085941" y="6308859"/>
                  <a:pt x="9093852" y="6291217"/>
                  <a:pt x="9080305" y="6292987"/>
                </a:cubicBezTo>
                <a:cubicBezTo>
                  <a:pt x="9082398" y="6301844"/>
                  <a:pt x="9069510" y="6317828"/>
                  <a:pt x="9087206" y="6313664"/>
                </a:cubicBezTo>
                <a:close/>
                <a:moveTo>
                  <a:pt x="6789378" y="11520651"/>
                </a:moveTo>
                <a:cubicBezTo>
                  <a:pt x="6748426" y="11576760"/>
                  <a:pt x="6691580" y="11539751"/>
                  <a:pt x="6640940" y="11539257"/>
                </a:cubicBezTo>
                <a:cubicBezTo>
                  <a:pt x="6632080" y="11570067"/>
                  <a:pt x="6688282" y="11663394"/>
                  <a:pt x="6641095" y="11690587"/>
                </a:cubicBezTo>
                <a:cubicBezTo>
                  <a:pt x="6601317" y="11713918"/>
                  <a:pt x="6563982" y="11628450"/>
                  <a:pt x="6562172" y="11581987"/>
                </a:cubicBezTo>
                <a:cubicBezTo>
                  <a:pt x="6561290" y="11559241"/>
                  <a:pt x="6570165" y="11537002"/>
                  <a:pt x="6568412" y="11520530"/>
                </a:cubicBezTo>
                <a:cubicBezTo>
                  <a:pt x="6521390" y="11518304"/>
                  <a:pt x="6478338" y="11538286"/>
                  <a:pt x="6425423" y="11502064"/>
                </a:cubicBezTo>
                <a:cubicBezTo>
                  <a:pt x="6426784" y="11497908"/>
                  <a:pt x="6426203" y="11493846"/>
                  <a:pt x="6421384" y="11490766"/>
                </a:cubicBezTo>
                <a:cubicBezTo>
                  <a:pt x="6437123" y="11443850"/>
                  <a:pt x="6479491" y="11427431"/>
                  <a:pt x="6521069" y="11429593"/>
                </a:cubicBezTo>
                <a:lnTo>
                  <a:pt x="6560135" y="11437264"/>
                </a:lnTo>
                <a:lnTo>
                  <a:pt x="6561368" y="11437505"/>
                </a:lnTo>
                <a:lnTo>
                  <a:pt x="6561609" y="11436043"/>
                </a:lnTo>
                <a:lnTo>
                  <a:pt x="6567383" y="11401166"/>
                </a:lnTo>
                <a:cubicBezTo>
                  <a:pt x="6569517" y="11365476"/>
                  <a:pt x="6563583" y="11331104"/>
                  <a:pt x="6581754" y="11292399"/>
                </a:cubicBezTo>
                <a:cubicBezTo>
                  <a:pt x="6644968" y="11311767"/>
                  <a:pt x="6636565" y="11397479"/>
                  <a:pt x="6652026" y="11448547"/>
                </a:cubicBezTo>
                <a:cubicBezTo>
                  <a:pt x="6695218" y="11456215"/>
                  <a:pt x="6780071" y="11455654"/>
                  <a:pt x="6789378" y="11520651"/>
                </a:cubicBezTo>
                <a:close/>
                <a:moveTo>
                  <a:pt x="7533630" y="9837794"/>
                </a:moveTo>
                <a:cubicBezTo>
                  <a:pt x="7479974" y="9852068"/>
                  <a:pt x="7439168" y="9826116"/>
                  <a:pt x="7400658" y="9814824"/>
                </a:cubicBezTo>
                <a:cubicBezTo>
                  <a:pt x="7394308" y="9756896"/>
                  <a:pt x="7363883" y="9703577"/>
                  <a:pt x="7354479" y="9641862"/>
                </a:cubicBezTo>
                <a:cubicBezTo>
                  <a:pt x="7347281" y="9593579"/>
                  <a:pt x="7339817" y="9541607"/>
                  <a:pt x="7347984" y="9492156"/>
                </a:cubicBezTo>
                <a:cubicBezTo>
                  <a:pt x="7375876" y="9510435"/>
                  <a:pt x="7380501" y="9553042"/>
                  <a:pt x="7401178" y="9578360"/>
                </a:cubicBezTo>
                <a:cubicBezTo>
                  <a:pt x="7423428" y="9569870"/>
                  <a:pt x="7419622" y="9534309"/>
                  <a:pt x="7434534" y="9518343"/>
                </a:cubicBezTo>
                <a:cubicBezTo>
                  <a:pt x="7455115" y="9533777"/>
                  <a:pt x="7458040" y="9565697"/>
                  <a:pt x="7467655" y="9591854"/>
                </a:cubicBezTo>
                <a:cubicBezTo>
                  <a:pt x="7495143" y="9574623"/>
                  <a:pt x="7488009" y="9522935"/>
                  <a:pt x="7517848" y="9508307"/>
                </a:cubicBezTo>
                <a:cubicBezTo>
                  <a:pt x="7546230" y="9584650"/>
                  <a:pt x="7550000" y="9730855"/>
                  <a:pt x="7526918" y="9817597"/>
                </a:cubicBezTo>
                <a:cubicBezTo>
                  <a:pt x="7525215" y="9828235"/>
                  <a:pt x="7536758" y="9825504"/>
                  <a:pt x="7533630" y="9837794"/>
                </a:cubicBezTo>
                <a:close/>
                <a:moveTo>
                  <a:pt x="7424285" y="10085983"/>
                </a:moveTo>
                <a:cubicBezTo>
                  <a:pt x="7413877" y="10070691"/>
                  <a:pt x="7418321" y="10047513"/>
                  <a:pt x="7404394" y="10042978"/>
                </a:cubicBezTo>
                <a:cubicBezTo>
                  <a:pt x="7388204" y="10057755"/>
                  <a:pt x="7408799" y="10081254"/>
                  <a:pt x="7424285" y="10085983"/>
                </a:cubicBezTo>
                <a:close/>
                <a:moveTo>
                  <a:pt x="7377565" y="10192245"/>
                </a:moveTo>
                <a:cubicBezTo>
                  <a:pt x="7386925" y="10102624"/>
                  <a:pt x="7379900" y="9987960"/>
                  <a:pt x="7384318" y="9890056"/>
                </a:cubicBezTo>
                <a:cubicBezTo>
                  <a:pt x="7369328" y="9896099"/>
                  <a:pt x="7374905" y="9916996"/>
                  <a:pt x="7374310" y="9929700"/>
                </a:cubicBezTo>
                <a:cubicBezTo>
                  <a:pt x="7369910" y="10019574"/>
                  <a:pt x="7373184" y="10121235"/>
                  <a:pt x="7377565" y="10192245"/>
                </a:cubicBezTo>
                <a:close/>
                <a:moveTo>
                  <a:pt x="8600764" y="7424207"/>
                </a:moveTo>
                <a:cubicBezTo>
                  <a:pt x="8588549" y="7412448"/>
                  <a:pt x="8575951" y="7383688"/>
                  <a:pt x="8559893" y="7384876"/>
                </a:cubicBezTo>
                <a:cubicBezTo>
                  <a:pt x="8579132" y="7391314"/>
                  <a:pt x="8578581" y="7431087"/>
                  <a:pt x="8600764" y="7424207"/>
                </a:cubicBezTo>
                <a:close/>
                <a:moveTo>
                  <a:pt x="7361084" y="10232055"/>
                </a:moveTo>
                <a:cubicBezTo>
                  <a:pt x="7363769" y="10214257"/>
                  <a:pt x="7347422" y="10214531"/>
                  <a:pt x="7338033" y="10208737"/>
                </a:cubicBezTo>
                <a:cubicBezTo>
                  <a:pt x="7341408" y="10220841"/>
                  <a:pt x="7350229" y="10227295"/>
                  <a:pt x="7361084" y="10232055"/>
                </a:cubicBezTo>
                <a:close/>
                <a:moveTo>
                  <a:pt x="7031190" y="10978875"/>
                </a:moveTo>
                <a:cubicBezTo>
                  <a:pt x="6995064" y="10970621"/>
                  <a:pt x="6964737" y="10936689"/>
                  <a:pt x="6978445" y="10902214"/>
                </a:cubicBezTo>
                <a:cubicBezTo>
                  <a:pt x="7010186" y="10914820"/>
                  <a:pt x="7051659" y="10950385"/>
                  <a:pt x="7031190" y="10978875"/>
                </a:cubicBezTo>
                <a:close/>
                <a:moveTo>
                  <a:pt x="5918641" y="13499525"/>
                </a:moveTo>
                <a:cubicBezTo>
                  <a:pt x="5913193" y="13491400"/>
                  <a:pt x="5907015" y="13496771"/>
                  <a:pt x="5898339" y="13486266"/>
                </a:cubicBezTo>
                <a:cubicBezTo>
                  <a:pt x="5870990" y="13518021"/>
                  <a:pt x="5835701" y="13530066"/>
                  <a:pt x="5814608" y="13578881"/>
                </a:cubicBezTo>
                <a:cubicBezTo>
                  <a:pt x="5826632" y="13581811"/>
                  <a:pt x="5824524" y="13590887"/>
                  <a:pt x="5838094" y="13593547"/>
                </a:cubicBezTo>
                <a:cubicBezTo>
                  <a:pt x="5866866" y="13567185"/>
                  <a:pt x="5896746" y="13543696"/>
                  <a:pt x="5918641" y="13499525"/>
                </a:cubicBezTo>
                <a:close/>
                <a:moveTo>
                  <a:pt x="7357639" y="10252071"/>
                </a:moveTo>
                <a:cubicBezTo>
                  <a:pt x="7358317" y="10244610"/>
                  <a:pt x="7356721" y="10239787"/>
                  <a:pt x="7350771" y="10238680"/>
                </a:cubicBezTo>
                <a:cubicBezTo>
                  <a:pt x="7345894" y="10243671"/>
                  <a:pt x="7347242" y="10253453"/>
                  <a:pt x="7357639" y="10252071"/>
                </a:cubicBezTo>
                <a:close/>
                <a:moveTo>
                  <a:pt x="9952188" y="4380583"/>
                </a:moveTo>
                <a:cubicBezTo>
                  <a:pt x="9948335" y="4377452"/>
                  <a:pt x="9948151" y="4373560"/>
                  <a:pt x="9940453" y="4371588"/>
                </a:cubicBezTo>
                <a:cubicBezTo>
                  <a:pt x="9938052" y="4386719"/>
                  <a:pt x="9918433" y="4392337"/>
                  <a:pt x="9935781" y="4400479"/>
                </a:cubicBezTo>
                <a:cubicBezTo>
                  <a:pt x="9938672" y="4387470"/>
                  <a:pt x="9945342" y="4384225"/>
                  <a:pt x="9952188" y="4380583"/>
                </a:cubicBezTo>
                <a:close/>
                <a:moveTo>
                  <a:pt x="9539871" y="5320134"/>
                </a:moveTo>
                <a:cubicBezTo>
                  <a:pt x="9463563" y="5214762"/>
                  <a:pt x="9293377" y="5327392"/>
                  <a:pt x="9347813" y="5467216"/>
                </a:cubicBezTo>
                <a:cubicBezTo>
                  <a:pt x="9402542" y="5430292"/>
                  <a:pt x="9441812" y="5359996"/>
                  <a:pt x="9497697" y="5337498"/>
                </a:cubicBezTo>
                <a:cubicBezTo>
                  <a:pt x="9499938" y="5359550"/>
                  <a:pt x="9475079" y="5364599"/>
                  <a:pt x="9461714" y="5376195"/>
                </a:cubicBezTo>
                <a:cubicBezTo>
                  <a:pt x="9449512" y="5387053"/>
                  <a:pt x="9439096" y="5403296"/>
                  <a:pt x="9426069" y="5415167"/>
                </a:cubicBezTo>
                <a:cubicBezTo>
                  <a:pt x="9401789" y="5438107"/>
                  <a:pt x="9364701" y="5456802"/>
                  <a:pt x="9355052" y="5492772"/>
                </a:cubicBezTo>
                <a:cubicBezTo>
                  <a:pt x="9355976" y="5495771"/>
                  <a:pt x="9359225" y="5497292"/>
                  <a:pt x="9364062" y="5496172"/>
                </a:cubicBezTo>
                <a:cubicBezTo>
                  <a:pt x="9418075" y="5433945"/>
                  <a:pt x="9500362" y="5394168"/>
                  <a:pt x="9539871" y="5320134"/>
                </a:cubicBezTo>
                <a:close/>
                <a:moveTo>
                  <a:pt x="9322138" y="5813775"/>
                </a:moveTo>
                <a:cubicBezTo>
                  <a:pt x="9315123" y="5806375"/>
                  <a:pt x="9311807" y="5791550"/>
                  <a:pt x="9298559" y="5796657"/>
                </a:cubicBezTo>
                <a:cubicBezTo>
                  <a:pt x="9288235" y="5806635"/>
                  <a:pt x="9315909" y="5832134"/>
                  <a:pt x="9322138" y="5813775"/>
                </a:cubicBezTo>
                <a:close/>
                <a:moveTo>
                  <a:pt x="6131782" y="13040183"/>
                </a:moveTo>
                <a:cubicBezTo>
                  <a:pt x="6122272" y="13036932"/>
                  <a:pt x="6115689" y="13037829"/>
                  <a:pt x="6113320" y="13045346"/>
                </a:cubicBezTo>
                <a:cubicBezTo>
                  <a:pt x="6119886" y="13056335"/>
                  <a:pt x="6127691" y="13048365"/>
                  <a:pt x="6131782" y="13040183"/>
                </a:cubicBezTo>
                <a:close/>
                <a:moveTo>
                  <a:pt x="10129518" y="3993625"/>
                </a:moveTo>
                <a:cubicBezTo>
                  <a:pt x="10131464" y="3984681"/>
                  <a:pt x="10125214" y="3972183"/>
                  <a:pt x="10116789" y="3967031"/>
                </a:cubicBezTo>
                <a:cubicBezTo>
                  <a:pt x="10106255" y="3983339"/>
                  <a:pt x="10108173" y="3995143"/>
                  <a:pt x="10124619" y="4000980"/>
                </a:cubicBezTo>
                <a:cubicBezTo>
                  <a:pt x="10127311" y="3999193"/>
                  <a:pt x="10128870" y="3996606"/>
                  <a:pt x="10129518" y="3993625"/>
                </a:cubicBezTo>
                <a:close/>
                <a:moveTo>
                  <a:pt x="7632324" y="9647552"/>
                </a:moveTo>
                <a:cubicBezTo>
                  <a:pt x="7637244" y="9638673"/>
                  <a:pt x="7640526" y="9628024"/>
                  <a:pt x="7643891" y="9617445"/>
                </a:cubicBezTo>
                <a:cubicBezTo>
                  <a:pt x="7629806" y="9631114"/>
                  <a:pt x="7613694" y="9642463"/>
                  <a:pt x="7610927" y="9667034"/>
                </a:cubicBezTo>
                <a:cubicBezTo>
                  <a:pt x="7620845" y="9663539"/>
                  <a:pt x="7627403" y="9656431"/>
                  <a:pt x="7632324" y="9647552"/>
                </a:cubicBezTo>
                <a:close/>
                <a:moveTo>
                  <a:pt x="9965778" y="4367062"/>
                </a:moveTo>
                <a:lnTo>
                  <a:pt x="9956220" y="4362839"/>
                </a:lnTo>
                <a:lnTo>
                  <a:pt x="9953227" y="4369612"/>
                </a:lnTo>
                <a:cubicBezTo>
                  <a:pt x="9957210" y="4371372"/>
                  <a:pt x="9955847" y="4375533"/>
                  <a:pt x="9961377" y="4377023"/>
                </a:cubicBezTo>
                <a:close/>
                <a:moveTo>
                  <a:pt x="9111290" y="6301415"/>
                </a:moveTo>
                <a:cubicBezTo>
                  <a:pt x="9112325" y="6297547"/>
                  <a:pt x="9110739" y="6293052"/>
                  <a:pt x="9106530" y="6287931"/>
                </a:cubicBezTo>
                <a:cubicBezTo>
                  <a:pt x="9093752" y="6292782"/>
                  <a:pt x="9101575" y="6302865"/>
                  <a:pt x="9100317" y="6311139"/>
                </a:cubicBezTo>
                <a:cubicBezTo>
                  <a:pt x="9106596" y="6308526"/>
                  <a:pt x="9110254" y="6305284"/>
                  <a:pt x="9111290" y="6301415"/>
                </a:cubicBezTo>
                <a:close/>
                <a:moveTo>
                  <a:pt x="7357595" y="10272146"/>
                </a:moveTo>
                <a:cubicBezTo>
                  <a:pt x="7357412" y="10269689"/>
                  <a:pt x="7357888" y="10267801"/>
                  <a:pt x="7357705" y="10265345"/>
                </a:cubicBezTo>
                <a:cubicBezTo>
                  <a:pt x="7355816" y="10264866"/>
                  <a:pt x="7353973" y="10265001"/>
                  <a:pt x="7354688" y="10262170"/>
                </a:cubicBezTo>
                <a:cubicBezTo>
                  <a:pt x="7352185" y="10261736"/>
                  <a:pt x="7350058" y="10262201"/>
                  <a:pt x="7347885" y="10262052"/>
                </a:cubicBezTo>
                <a:cubicBezTo>
                  <a:pt x="7347739" y="10264224"/>
                  <a:pt x="7347262" y="10266112"/>
                  <a:pt x="7344429" y="10265394"/>
                </a:cubicBezTo>
                <a:cubicBezTo>
                  <a:pt x="7344283" y="10267566"/>
                  <a:pt x="7344466" y="10270023"/>
                  <a:pt x="7344320" y="10272195"/>
                </a:cubicBezTo>
                <a:cubicBezTo>
                  <a:pt x="7346493" y="10272344"/>
                  <a:pt x="7348051" y="10272539"/>
                  <a:pt x="7347951" y="10275325"/>
                </a:cubicBezTo>
                <a:cubicBezTo>
                  <a:pt x="7349793" y="10275190"/>
                  <a:pt x="7351966" y="10275339"/>
                  <a:pt x="7354423" y="10275159"/>
                </a:cubicBezTo>
                <a:cubicBezTo>
                  <a:pt x="7354570" y="10272986"/>
                  <a:pt x="7354762" y="10271428"/>
                  <a:pt x="7357595" y="10272146"/>
                </a:cubicBezTo>
                <a:close/>
                <a:moveTo>
                  <a:pt x="7451748" y="10062967"/>
                </a:moveTo>
                <a:cubicBezTo>
                  <a:pt x="7455470" y="10056981"/>
                  <a:pt x="7456631" y="10049793"/>
                  <a:pt x="7454041" y="10046124"/>
                </a:cubicBezTo>
                <a:cubicBezTo>
                  <a:pt x="7449953" y="10057541"/>
                  <a:pt x="7436861" y="10060047"/>
                  <a:pt x="7434093" y="10072602"/>
                </a:cubicBezTo>
                <a:cubicBezTo>
                  <a:pt x="7441744" y="10073738"/>
                  <a:pt x="7448027" y="10068953"/>
                  <a:pt x="7451748" y="10062967"/>
                </a:cubicBezTo>
                <a:close/>
                <a:moveTo>
                  <a:pt x="9794120" y="4763612"/>
                </a:moveTo>
                <a:cubicBezTo>
                  <a:pt x="9800342" y="4755489"/>
                  <a:pt x="9799145" y="4737190"/>
                  <a:pt x="9803433" y="4725870"/>
                </a:cubicBezTo>
                <a:cubicBezTo>
                  <a:pt x="9808844" y="4712545"/>
                  <a:pt x="9818154" y="4703324"/>
                  <a:pt x="9814507" y="4692188"/>
                </a:cubicBezTo>
                <a:cubicBezTo>
                  <a:pt x="9816695" y="4680772"/>
                  <a:pt x="9826085" y="4689684"/>
                  <a:pt x="9828274" y="4678267"/>
                </a:cubicBezTo>
                <a:cubicBezTo>
                  <a:pt x="9821411" y="4673331"/>
                  <a:pt x="9826386" y="4663149"/>
                  <a:pt x="9827165" y="4654921"/>
                </a:cubicBezTo>
                <a:cubicBezTo>
                  <a:pt x="9829353" y="4643505"/>
                  <a:pt x="9839142" y="4652592"/>
                  <a:pt x="9840756" y="4641399"/>
                </a:cubicBezTo>
                <a:cubicBezTo>
                  <a:pt x="9829729" y="4610333"/>
                  <a:pt x="9859501" y="4596820"/>
                  <a:pt x="9851345" y="4564643"/>
                </a:cubicBezTo>
                <a:cubicBezTo>
                  <a:pt x="9867389" y="4561730"/>
                  <a:pt x="9878861" y="4528224"/>
                  <a:pt x="9869638" y="4514623"/>
                </a:cubicBezTo>
                <a:cubicBezTo>
                  <a:pt x="9828257" y="4603969"/>
                  <a:pt x="9808525" y="4685258"/>
                  <a:pt x="9784948" y="4767706"/>
                </a:cubicBezTo>
                <a:cubicBezTo>
                  <a:pt x="9789148" y="4767896"/>
                  <a:pt x="9792046" y="4766320"/>
                  <a:pt x="9794120" y="4763612"/>
                </a:cubicBezTo>
                <a:close/>
                <a:moveTo>
                  <a:pt x="9081835" y="6380170"/>
                </a:moveTo>
                <a:cubicBezTo>
                  <a:pt x="9072300" y="6361004"/>
                  <a:pt x="9087361" y="6348807"/>
                  <a:pt x="9076637" y="6329321"/>
                </a:cubicBezTo>
                <a:cubicBezTo>
                  <a:pt x="9058099" y="6339007"/>
                  <a:pt x="9070894" y="6373395"/>
                  <a:pt x="9081835" y="6380170"/>
                </a:cubicBezTo>
                <a:close/>
                <a:moveTo>
                  <a:pt x="9365765" y="5737945"/>
                </a:moveTo>
                <a:cubicBezTo>
                  <a:pt x="9355632" y="5728989"/>
                  <a:pt x="9349193" y="5699929"/>
                  <a:pt x="9333023" y="5705042"/>
                </a:cubicBezTo>
                <a:cubicBezTo>
                  <a:pt x="9344327" y="5713600"/>
                  <a:pt x="9353101" y="5741878"/>
                  <a:pt x="9365765" y="5737945"/>
                </a:cubicBezTo>
                <a:close/>
                <a:moveTo>
                  <a:pt x="8740338" y="7160759"/>
                </a:moveTo>
                <a:lnTo>
                  <a:pt x="8735452" y="7109977"/>
                </a:lnTo>
                <a:cubicBezTo>
                  <a:pt x="8730055" y="7092313"/>
                  <a:pt x="8720043" y="7077878"/>
                  <a:pt x="8701881" y="7068306"/>
                </a:cubicBezTo>
                <a:cubicBezTo>
                  <a:pt x="8693892" y="7072388"/>
                  <a:pt x="8707490" y="7079242"/>
                  <a:pt x="8694308" y="7078037"/>
                </a:cubicBezTo>
                <a:cubicBezTo>
                  <a:pt x="8683734" y="7076630"/>
                  <a:pt x="8685502" y="7065149"/>
                  <a:pt x="8675328" y="7063282"/>
                </a:cubicBezTo>
                <a:cubicBezTo>
                  <a:pt x="8625791" y="7070546"/>
                  <a:pt x="8581344" y="7083574"/>
                  <a:pt x="8544835" y="7106022"/>
                </a:cubicBezTo>
                <a:lnTo>
                  <a:pt x="8526432" y="7120048"/>
                </a:lnTo>
                <a:close/>
                <a:moveTo>
                  <a:pt x="6302838" y="12679969"/>
                </a:moveTo>
                <a:cubicBezTo>
                  <a:pt x="6292837" y="12674599"/>
                  <a:pt x="6286852" y="12647215"/>
                  <a:pt x="6272686" y="12656657"/>
                </a:cubicBezTo>
                <a:cubicBezTo>
                  <a:pt x="6285909" y="12660120"/>
                  <a:pt x="6286024" y="12691095"/>
                  <a:pt x="6302838" y="12679969"/>
                </a:cubicBezTo>
                <a:close/>
                <a:moveTo>
                  <a:pt x="9787235" y="4799629"/>
                </a:moveTo>
                <a:cubicBezTo>
                  <a:pt x="9788266" y="4799384"/>
                  <a:pt x="9788344" y="4797187"/>
                  <a:pt x="9786278" y="4791629"/>
                </a:cubicBezTo>
                <a:cubicBezTo>
                  <a:pt x="9784814" y="4789555"/>
                  <a:pt x="9788260" y="4788220"/>
                  <a:pt x="9784500" y="4787035"/>
                </a:cubicBezTo>
                <a:cubicBezTo>
                  <a:pt x="9772489" y="4783514"/>
                  <a:pt x="9784145" y="4800362"/>
                  <a:pt x="9787235" y="4799629"/>
                </a:cubicBezTo>
                <a:close/>
                <a:moveTo>
                  <a:pt x="10216297" y="3829012"/>
                </a:moveTo>
                <a:cubicBezTo>
                  <a:pt x="10222774" y="3817582"/>
                  <a:pt x="10221965" y="3808649"/>
                  <a:pt x="10211795" y="3803679"/>
                </a:cubicBezTo>
                <a:cubicBezTo>
                  <a:pt x="10205481" y="3806130"/>
                  <a:pt x="10195788" y="3823761"/>
                  <a:pt x="10205338" y="3827981"/>
                </a:cubicBezTo>
                <a:cubicBezTo>
                  <a:pt x="10207321" y="3824570"/>
                  <a:pt x="10211522" y="3826902"/>
                  <a:pt x="10216297" y="3829012"/>
                </a:cubicBezTo>
                <a:close/>
                <a:moveTo>
                  <a:pt x="9350580" y="5789895"/>
                </a:moveTo>
                <a:cubicBezTo>
                  <a:pt x="9360900" y="5761374"/>
                  <a:pt x="9339458" y="5727275"/>
                  <a:pt x="9307114" y="5724815"/>
                </a:cubicBezTo>
                <a:cubicBezTo>
                  <a:pt x="9307121" y="5751162"/>
                  <a:pt x="9324272" y="5772393"/>
                  <a:pt x="9350580" y="5789895"/>
                </a:cubicBezTo>
                <a:close/>
                <a:moveTo>
                  <a:pt x="8738226" y="7177266"/>
                </a:moveTo>
                <a:lnTo>
                  <a:pt x="8623966" y="7158820"/>
                </a:lnTo>
                <a:cubicBezTo>
                  <a:pt x="8607109" y="7155639"/>
                  <a:pt x="8590424" y="7145684"/>
                  <a:pt x="8574182" y="7142516"/>
                </a:cubicBezTo>
                <a:cubicBezTo>
                  <a:pt x="8564298" y="7140659"/>
                  <a:pt x="8548724" y="7137794"/>
                  <a:pt x="8538015" y="7142889"/>
                </a:cubicBezTo>
                <a:lnTo>
                  <a:pt x="8531949" y="7148524"/>
                </a:lnTo>
                <a:lnTo>
                  <a:pt x="8529318" y="7150971"/>
                </a:lnTo>
                <a:cubicBezTo>
                  <a:pt x="8532967" y="7158913"/>
                  <a:pt x="8539795" y="7162929"/>
                  <a:pt x="8547549" y="7165313"/>
                </a:cubicBezTo>
                <a:lnTo>
                  <a:pt x="8554485" y="7166641"/>
                </a:lnTo>
                <a:lnTo>
                  <a:pt x="8571336" y="7169863"/>
                </a:lnTo>
                <a:lnTo>
                  <a:pt x="8729576" y="7196657"/>
                </a:lnTo>
                <a:lnTo>
                  <a:pt x="8730478" y="7183643"/>
                </a:lnTo>
                <a:cubicBezTo>
                  <a:pt x="8731338" y="7180525"/>
                  <a:pt x="8734576" y="7180070"/>
                  <a:pt x="8737338" y="7179044"/>
                </a:cubicBezTo>
                <a:close/>
                <a:moveTo>
                  <a:pt x="9127560" y="6296322"/>
                </a:moveTo>
                <a:cubicBezTo>
                  <a:pt x="9131158" y="6287572"/>
                  <a:pt x="9125611" y="6276804"/>
                  <a:pt x="9115286" y="6277852"/>
                </a:cubicBezTo>
                <a:cubicBezTo>
                  <a:pt x="9116567" y="6286171"/>
                  <a:pt x="9117092" y="6294927"/>
                  <a:pt x="9120752" y="6303886"/>
                </a:cubicBezTo>
                <a:cubicBezTo>
                  <a:pt x="9124145" y="6301931"/>
                  <a:pt x="9126361" y="6299238"/>
                  <a:pt x="9127560" y="6296322"/>
                </a:cubicBezTo>
                <a:close/>
                <a:moveTo>
                  <a:pt x="7666945" y="9604051"/>
                </a:moveTo>
                <a:cubicBezTo>
                  <a:pt x="7658919" y="9604016"/>
                  <a:pt x="7656552" y="9609432"/>
                  <a:pt x="7650461" y="9610491"/>
                </a:cubicBezTo>
                <a:cubicBezTo>
                  <a:pt x="7650879" y="9616013"/>
                  <a:pt x="7649265" y="9623225"/>
                  <a:pt x="7653655" y="9624141"/>
                </a:cubicBezTo>
                <a:cubicBezTo>
                  <a:pt x="7655743" y="9615044"/>
                  <a:pt x="7667544" y="9616039"/>
                  <a:pt x="7666945" y="9604051"/>
                </a:cubicBezTo>
                <a:close/>
                <a:moveTo>
                  <a:pt x="7648014" y="9648459"/>
                </a:moveTo>
                <a:cubicBezTo>
                  <a:pt x="7649992" y="9647081"/>
                  <a:pt x="7651717" y="9645414"/>
                  <a:pt x="7650613" y="9641021"/>
                </a:cubicBezTo>
                <a:cubicBezTo>
                  <a:pt x="7642309" y="9637303"/>
                  <a:pt x="7635399" y="9651995"/>
                  <a:pt x="7643894" y="9654156"/>
                </a:cubicBezTo>
                <a:cubicBezTo>
                  <a:pt x="7643803" y="9650924"/>
                  <a:pt x="7646035" y="9649836"/>
                  <a:pt x="7648014" y="9648459"/>
                </a:cubicBezTo>
                <a:close/>
                <a:moveTo>
                  <a:pt x="10167879" y="3947205"/>
                </a:moveTo>
                <a:cubicBezTo>
                  <a:pt x="10172021" y="3939984"/>
                  <a:pt x="10172941" y="3934673"/>
                  <a:pt x="10171916" y="3929457"/>
                </a:cubicBezTo>
                <a:lnTo>
                  <a:pt x="10162366" y="3925237"/>
                </a:lnTo>
                <a:cubicBezTo>
                  <a:pt x="10156593" y="3935073"/>
                  <a:pt x="10159079" y="3942364"/>
                  <a:pt x="10167879" y="3947205"/>
                </a:cubicBezTo>
                <a:close/>
                <a:moveTo>
                  <a:pt x="10273724" y="3707654"/>
                </a:moveTo>
                <a:cubicBezTo>
                  <a:pt x="10273893" y="3702965"/>
                  <a:pt x="10284382" y="3685684"/>
                  <a:pt x="10271028" y="3679308"/>
                </a:cubicBezTo>
                <a:cubicBezTo>
                  <a:pt x="10261061" y="3691102"/>
                  <a:pt x="10264761" y="3711792"/>
                  <a:pt x="10273724" y="3707654"/>
                </a:cubicBezTo>
                <a:close/>
                <a:moveTo>
                  <a:pt x="8776041" y="7103430"/>
                </a:moveTo>
                <a:cubicBezTo>
                  <a:pt x="8790173" y="7087975"/>
                  <a:pt x="8776304" y="7059748"/>
                  <a:pt x="8773526" y="7039868"/>
                </a:cubicBezTo>
                <a:cubicBezTo>
                  <a:pt x="8747263" y="7026965"/>
                  <a:pt x="8727995" y="6984728"/>
                  <a:pt x="8702901" y="7005357"/>
                </a:cubicBezTo>
                <a:cubicBezTo>
                  <a:pt x="8737123" y="7013738"/>
                  <a:pt x="8748820" y="7042131"/>
                  <a:pt x="8764972" y="7065823"/>
                </a:cubicBezTo>
                <a:cubicBezTo>
                  <a:pt x="8735414" y="7049671"/>
                  <a:pt x="8723394" y="7016940"/>
                  <a:pt x="8692968" y="7000851"/>
                </a:cubicBezTo>
                <a:cubicBezTo>
                  <a:pt x="8698880" y="7033595"/>
                  <a:pt x="8723199" y="7049698"/>
                  <a:pt x="8738111" y="7074360"/>
                </a:cubicBezTo>
                <a:cubicBezTo>
                  <a:pt x="8730266" y="7086291"/>
                  <a:pt x="8749312" y="7101909"/>
                  <a:pt x="8755287" y="7111954"/>
                </a:cubicBezTo>
                <a:cubicBezTo>
                  <a:pt x="8757670" y="7096929"/>
                  <a:pt x="8734189" y="7080324"/>
                  <a:pt x="8751468" y="7072064"/>
                </a:cubicBezTo>
                <a:cubicBezTo>
                  <a:pt x="8763764" y="7079012"/>
                  <a:pt x="8761704" y="7098376"/>
                  <a:pt x="8776041" y="7103430"/>
                </a:cubicBezTo>
                <a:close/>
                <a:moveTo>
                  <a:pt x="6559359" y="12121847"/>
                </a:moveTo>
                <a:cubicBezTo>
                  <a:pt x="6574799" y="12106312"/>
                  <a:pt x="6535828" y="12107169"/>
                  <a:pt x="6541925" y="12120329"/>
                </a:cubicBezTo>
                <a:cubicBezTo>
                  <a:pt x="6544950" y="12126422"/>
                  <a:pt x="6557682" y="12123485"/>
                  <a:pt x="6559359" y="12121847"/>
                </a:cubicBezTo>
                <a:close/>
                <a:moveTo>
                  <a:pt x="7337746" y="10361920"/>
                </a:moveTo>
                <a:cubicBezTo>
                  <a:pt x="7337652" y="10340002"/>
                  <a:pt x="7332266" y="10296859"/>
                  <a:pt x="7314771" y="10281778"/>
                </a:cubicBezTo>
                <a:cubicBezTo>
                  <a:pt x="7294255" y="10308915"/>
                  <a:pt x="7343023" y="10325094"/>
                  <a:pt x="7327596" y="10358343"/>
                </a:cubicBezTo>
                <a:cubicBezTo>
                  <a:pt x="7331942" y="10358641"/>
                  <a:pt x="7332264" y="10362940"/>
                  <a:pt x="7337746" y="10361920"/>
                </a:cubicBezTo>
                <a:close/>
                <a:moveTo>
                  <a:pt x="10774570" y="2584498"/>
                </a:moveTo>
                <a:cubicBezTo>
                  <a:pt x="10768239" y="2582654"/>
                  <a:pt x="10764262" y="2585187"/>
                  <a:pt x="10761128" y="2589045"/>
                </a:cubicBezTo>
                <a:cubicBezTo>
                  <a:pt x="10767635" y="2590490"/>
                  <a:pt x="10774586" y="2593085"/>
                  <a:pt x="10774570" y="2584498"/>
                </a:cubicBezTo>
                <a:close/>
                <a:moveTo>
                  <a:pt x="10145716" y="4014590"/>
                </a:moveTo>
                <a:cubicBezTo>
                  <a:pt x="10151267" y="4004180"/>
                  <a:pt x="10145434" y="3975400"/>
                  <a:pt x="10133926" y="3962693"/>
                </a:cubicBezTo>
                <a:cubicBezTo>
                  <a:pt x="10125433" y="3985143"/>
                  <a:pt x="10132218" y="4001004"/>
                  <a:pt x="10145716" y="4014590"/>
                </a:cubicBezTo>
                <a:close/>
                <a:moveTo>
                  <a:pt x="6557859" y="12139260"/>
                </a:moveTo>
                <a:lnTo>
                  <a:pt x="6547893" y="12134857"/>
                </a:lnTo>
                <a:lnTo>
                  <a:pt x="6543496" y="12144807"/>
                </a:lnTo>
                <a:lnTo>
                  <a:pt x="6553462" y="12149210"/>
                </a:lnTo>
                <a:close/>
                <a:moveTo>
                  <a:pt x="9886712" y="4607415"/>
                </a:moveTo>
                <a:cubicBezTo>
                  <a:pt x="9885614" y="4588355"/>
                  <a:pt x="9885264" y="4568676"/>
                  <a:pt x="9876125" y="4552731"/>
                </a:cubicBezTo>
                <a:cubicBezTo>
                  <a:pt x="9872055" y="4573793"/>
                  <a:pt x="9873553" y="4593027"/>
                  <a:pt x="9886712" y="4607415"/>
                </a:cubicBezTo>
                <a:close/>
                <a:moveTo>
                  <a:pt x="9961191" y="4438852"/>
                </a:moveTo>
                <a:cubicBezTo>
                  <a:pt x="9966824" y="4426101"/>
                  <a:pt x="9963269" y="4416911"/>
                  <a:pt x="9950701" y="4410881"/>
                </a:cubicBezTo>
                <a:cubicBezTo>
                  <a:pt x="9948115" y="4422121"/>
                  <a:pt x="9946724" y="4433888"/>
                  <a:pt x="9961191" y="4438852"/>
                </a:cubicBezTo>
                <a:close/>
                <a:moveTo>
                  <a:pt x="8777949" y="7123380"/>
                </a:moveTo>
                <a:cubicBezTo>
                  <a:pt x="8777821" y="7121640"/>
                  <a:pt x="8778066" y="7118996"/>
                  <a:pt x="8778340" y="7116791"/>
                </a:cubicBezTo>
                <a:cubicBezTo>
                  <a:pt x="8776166" y="7116961"/>
                  <a:pt x="8773964" y="7116686"/>
                  <a:pt x="8771765" y="7116406"/>
                </a:cubicBezTo>
                <a:cubicBezTo>
                  <a:pt x="8771488" y="7118617"/>
                  <a:pt x="8771651" y="7120783"/>
                  <a:pt x="8770974" y="7123456"/>
                </a:cubicBezTo>
                <a:cubicBezTo>
                  <a:pt x="8773577" y="7123265"/>
                  <a:pt x="8775779" y="7123540"/>
                  <a:pt x="8777949" y="7123380"/>
                </a:cubicBezTo>
                <a:close/>
                <a:moveTo>
                  <a:pt x="9816837" y="4774177"/>
                </a:moveTo>
                <a:cubicBezTo>
                  <a:pt x="9819507" y="4760594"/>
                  <a:pt x="9822001" y="4747409"/>
                  <a:pt x="9809164" y="4739831"/>
                </a:cubicBezTo>
                <a:cubicBezTo>
                  <a:pt x="9807643" y="4752970"/>
                  <a:pt x="9804001" y="4766600"/>
                  <a:pt x="9816837" y="4774177"/>
                </a:cubicBezTo>
                <a:close/>
                <a:moveTo>
                  <a:pt x="7680438" y="9611094"/>
                </a:moveTo>
                <a:cubicBezTo>
                  <a:pt x="7670478" y="9609965"/>
                  <a:pt x="7660262" y="9625822"/>
                  <a:pt x="7667102" y="9630571"/>
                </a:cubicBezTo>
                <a:cubicBezTo>
                  <a:pt x="7668906" y="9621802"/>
                  <a:pt x="7680991" y="9622469"/>
                  <a:pt x="7680438" y="9611094"/>
                </a:cubicBezTo>
                <a:close/>
                <a:moveTo>
                  <a:pt x="7697048" y="9577807"/>
                </a:moveTo>
                <a:cubicBezTo>
                  <a:pt x="7694989" y="9562840"/>
                  <a:pt x="7688107" y="9553466"/>
                  <a:pt x="7680329" y="9544467"/>
                </a:cubicBezTo>
                <a:cubicBezTo>
                  <a:pt x="7673186" y="9556091"/>
                  <a:pt x="7671707" y="9569155"/>
                  <a:pt x="7676933" y="9581116"/>
                </a:cubicBezTo>
                <a:cubicBezTo>
                  <a:pt x="7683178" y="9569866"/>
                  <a:pt x="7688321" y="9572578"/>
                  <a:pt x="7697048" y="9577807"/>
                </a:cubicBezTo>
                <a:close/>
                <a:moveTo>
                  <a:pt x="8772737" y="7144336"/>
                </a:moveTo>
                <a:cubicBezTo>
                  <a:pt x="8774184" y="7141771"/>
                  <a:pt x="8774205" y="7137623"/>
                  <a:pt x="8773883" y="7133280"/>
                </a:cubicBezTo>
                <a:cubicBezTo>
                  <a:pt x="8765043" y="7131751"/>
                  <a:pt x="8762825" y="7137153"/>
                  <a:pt x="8763031" y="7145873"/>
                </a:cubicBezTo>
                <a:cubicBezTo>
                  <a:pt x="8768416" y="7147876"/>
                  <a:pt x="8771288" y="7146901"/>
                  <a:pt x="8772737" y="7144336"/>
                </a:cubicBezTo>
                <a:close/>
                <a:moveTo>
                  <a:pt x="9973771" y="4428694"/>
                </a:moveTo>
                <a:cubicBezTo>
                  <a:pt x="9982155" y="4420492"/>
                  <a:pt x="9972533" y="4406717"/>
                  <a:pt x="9964853" y="4413325"/>
                </a:cubicBezTo>
                <a:cubicBezTo>
                  <a:pt x="9970698" y="4417335"/>
                  <a:pt x="9961785" y="4426732"/>
                  <a:pt x="9973771" y="4428694"/>
                </a:cubicBezTo>
                <a:close/>
                <a:moveTo>
                  <a:pt x="7650546" y="9697172"/>
                </a:moveTo>
                <a:cubicBezTo>
                  <a:pt x="7640070" y="9693303"/>
                  <a:pt x="7611180" y="9731492"/>
                  <a:pt x="7627216" y="9743595"/>
                </a:cubicBezTo>
                <a:cubicBezTo>
                  <a:pt x="7633657" y="9726778"/>
                  <a:pt x="7645096" y="9714842"/>
                  <a:pt x="7650546" y="9697172"/>
                </a:cubicBezTo>
                <a:close/>
                <a:moveTo>
                  <a:pt x="7673893" y="9650979"/>
                </a:moveTo>
                <a:cubicBezTo>
                  <a:pt x="7677908" y="9643901"/>
                  <a:pt x="7681258" y="9636177"/>
                  <a:pt x="7683534" y="9627529"/>
                </a:cubicBezTo>
                <a:cubicBezTo>
                  <a:pt x="7669743" y="9632847"/>
                  <a:pt x="7649738" y="9662062"/>
                  <a:pt x="7660256" y="9670554"/>
                </a:cubicBezTo>
                <a:cubicBezTo>
                  <a:pt x="7665196" y="9664489"/>
                  <a:pt x="7669878" y="9658057"/>
                  <a:pt x="7673893" y="9650979"/>
                </a:cubicBezTo>
                <a:close/>
                <a:moveTo>
                  <a:pt x="9220097" y="6158864"/>
                </a:moveTo>
                <a:cubicBezTo>
                  <a:pt x="9188323" y="6224573"/>
                  <a:pt x="9136815" y="6140799"/>
                  <a:pt x="9172451" y="6113148"/>
                </a:cubicBezTo>
                <a:cubicBezTo>
                  <a:pt x="9175410" y="6061401"/>
                  <a:pt x="9145094" y="6002354"/>
                  <a:pt x="9170820" y="5954627"/>
                </a:cubicBezTo>
                <a:cubicBezTo>
                  <a:pt x="9205818" y="5998431"/>
                  <a:pt x="9194875" y="6057430"/>
                  <a:pt x="9200671" y="6111100"/>
                </a:cubicBezTo>
                <a:cubicBezTo>
                  <a:pt x="9210780" y="6125902"/>
                  <a:pt x="9220500" y="6140510"/>
                  <a:pt x="9220097" y="6158864"/>
                </a:cubicBezTo>
                <a:close/>
                <a:moveTo>
                  <a:pt x="8648161" y="7457380"/>
                </a:moveTo>
                <a:cubicBezTo>
                  <a:pt x="8639675" y="7448839"/>
                  <a:pt x="8635642" y="7435602"/>
                  <a:pt x="8623411" y="7429520"/>
                </a:cubicBezTo>
                <a:cubicBezTo>
                  <a:pt x="8611131" y="7428681"/>
                  <a:pt x="8622606" y="7442241"/>
                  <a:pt x="8616064" y="7442288"/>
                </a:cubicBezTo>
                <a:cubicBezTo>
                  <a:pt x="8597628" y="7434918"/>
                  <a:pt x="8578421" y="7428914"/>
                  <a:pt x="8560853" y="7421481"/>
                </a:cubicBezTo>
                <a:cubicBezTo>
                  <a:pt x="8557347" y="7433092"/>
                  <a:pt x="8575623" y="7438291"/>
                  <a:pt x="8586054" y="7443632"/>
                </a:cubicBezTo>
                <a:cubicBezTo>
                  <a:pt x="8603188" y="7451098"/>
                  <a:pt x="8621303" y="7454125"/>
                  <a:pt x="8632152" y="7453324"/>
                </a:cubicBezTo>
                <a:cubicBezTo>
                  <a:pt x="8632875" y="7457200"/>
                  <a:pt x="8645299" y="7465888"/>
                  <a:pt x="8648161" y="7457380"/>
                </a:cubicBezTo>
                <a:close/>
                <a:moveTo>
                  <a:pt x="8053356" y="8804445"/>
                </a:moveTo>
                <a:cubicBezTo>
                  <a:pt x="8047282" y="8817023"/>
                  <a:pt x="8039797" y="8828478"/>
                  <a:pt x="8031242" y="8837675"/>
                </a:cubicBezTo>
                <a:cubicBezTo>
                  <a:pt x="8002422" y="8804464"/>
                  <a:pt x="8003045" y="8705688"/>
                  <a:pt x="8060770" y="8691668"/>
                </a:cubicBezTo>
                <a:cubicBezTo>
                  <a:pt x="8077109" y="8718888"/>
                  <a:pt x="8071578" y="8766714"/>
                  <a:pt x="8053356" y="8804445"/>
                </a:cubicBezTo>
                <a:close/>
                <a:moveTo>
                  <a:pt x="6602233" y="12092746"/>
                </a:moveTo>
                <a:cubicBezTo>
                  <a:pt x="6614261" y="12075228"/>
                  <a:pt x="6580754" y="12084208"/>
                  <a:pt x="6577729" y="12094288"/>
                </a:cubicBezTo>
                <a:cubicBezTo>
                  <a:pt x="6591037" y="12107303"/>
                  <a:pt x="6588527" y="12079556"/>
                  <a:pt x="6602233" y="12092746"/>
                </a:cubicBezTo>
                <a:close/>
                <a:moveTo>
                  <a:pt x="9884749" y="4664648"/>
                </a:moveTo>
                <a:cubicBezTo>
                  <a:pt x="9874259" y="4636676"/>
                  <a:pt x="9880600" y="4601856"/>
                  <a:pt x="9861496" y="4577222"/>
                </a:cubicBezTo>
                <a:cubicBezTo>
                  <a:pt x="9855350" y="4599749"/>
                  <a:pt x="9852239" y="4657426"/>
                  <a:pt x="9884749" y="4664648"/>
                </a:cubicBezTo>
                <a:close/>
                <a:moveTo>
                  <a:pt x="10189508" y="3977988"/>
                </a:moveTo>
                <a:lnTo>
                  <a:pt x="10189434" y="3977810"/>
                </a:lnTo>
                <a:lnTo>
                  <a:pt x="10189381" y="3975836"/>
                </a:lnTo>
                <a:lnTo>
                  <a:pt x="10189884" y="3975984"/>
                </a:lnTo>
                <a:close/>
                <a:moveTo>
                  <a:pt x="10711015" y="2803800"/>
                </a:moveTo>
                <a:cubicBezTo>
                  <a:pt x="10677631" y="2790956"/>
                  <a:pt x="10635450" y="2781852"/>
                  <a:pt x="10601629" y="2772151"/>
                </a:cubicBezTo>
                <a:cubicBezTo>
                  <a:pt x="10594971" y="2783986"/>
                  <a:pt x="10614399" y="2786373"/>
                  <a:pt x="10625511" y="2790330"/>
                </a:cubicBezTo>
                <a:cubicBezTo>
                  <a:pt x="10648135" y="2798420"/>
                  <a:pt x="10707055" y="2814920"/>
                  <a:pt x="10711015" y="2803800"/>
                </a:cubicBezTo>
                <a:close/>
                <a:moveTo>
                  <a:pt x="9376502" y="5824766"/>
                </a:moveTo>
                <a:cubicBezTo>
                  <a:pt x="9363056" y="5813674"/>
                  <a:pt x="9351368" y="5826389"/>
                  <a:pt x="9355072" y="5835553"/>
                </a:cubicBezTo>
                <a:cubicBezTo>
                  <a:pt x="9365595" y="5842749"/>
                  <a:pt x="9372024" y="5836682"/>
                  <a:pt x="9376502" y="5824766"/>
                </a:cubicBezTo>
                <a:close/>
                <a:moveTo>
                  <a:pt x="7058363" y="11071743"/>
                </a:moveTo>
                <a:cubicBezTo>
                  <a:pt x="7029298" y="11069067"/>
                  <a:pt x="7013722" y="11083602"/>
                  <a:pt x="6998966" y="11098663"/>
                </a:cubicBezTo>
                <a:cubicBezTo>
                  <a:pt x="7022616" y="11094629"/>
                  <a:pt x="7047814" y="11092511"/>
                  <a:pt x="7058363" y="11071743"/>
                </a:cubicBezTo>
                <a:close/>
                <a:moveTo>
                  <a:pt x="10143051" y="4090590"/>
                </a:moveTo>
                <a:cubicBezTo>
                  <a:pt x="10124753" y="4086792"/>
                  <a:pt x="10117147" y="4111540"/>
                  <a:pt x="10105060" y="4123826"/>
                </a:cubicBezTo>
                <a:cubicBezTo>
                  <a:pt x="10125837" y="4130624"/>
                  <a:pt x="10139411" y="4108514"/>
                  <a:pt x="10143051" y="4090590"/>
                </a:cubicBezTo>
                <a:close/>
                <a:moveTo>
                  <a:pt x="8700883" y="7355954"/>
                </a:moveTo>
                <a:lnTo>
                  <a:pt x="8721147" y="7300589"/>
                </a:lnTo>
                <a:lnTo>
                  <a:pt x="8722669" y="7296432"/>
                </a:lnTo>
                <a:lnTo>
                  <a:pt x="8728598" y="7210784"/>
                </a:lnTo>
                <a:lnTo>
                  <a:pt x="8580815" y="7184871"/>
                </a:lnTo>
                <a:cubicBezTo>
                  <a:pt x="8578127" y="7187728"/>
                  <a:pt x="8580489" y="7188636"/>
                  <a:pt x="8583881" y="7189988"/>
                </a:cubicBezTo>
                <a:lnTo>
                  <a:pt x="8590516" y="7195599"/>
                </a:lnTo>
                <a:lnTo>
                  <a:pt x="8593115" y="7197798"/>
                </a:lnTo>
                <a:cubicBezTo>
                  <a:pt x="8565826" y="7193128"/>
                  <a:pt x="8538346" y="7183833"/>
                  <a:pt x="8510773" y="7178232"/>
                </a:cubicBezTo>
                <a:cubicBezTo>
                  <a:pt x="8511485" y="7168245"/>
                  <a:pt x="8511428" y="7158236"/>
                  <a:pt x="8512063" y="7148246"/>
                </a:cubicBezTo>
                <a:lnTo>
                  <a:pt x="8514561" y="7134547"/>
                </a:lnTo>
                <a:lnTo>
                  <a:pt x="8515713" y="7128218"/>
                </a:lnTo>
                <a:lnTo>
                  <a:pt x="8511076" y="7131748"/>
                </a:lnTo>
                <a:cubicBezTo>
                  <a:pt x="8514656" y="7150701"/>
                  <a:pt x="8509514" y="7151951"/>
                  <a:pt x="8498808" y="7160600"/>
                </a:cubicBezTo>
                <a:cubicBezTo>
                  <a:pt x="8497566" y="7196931"/>
                  <a:pt x="8483675" y="7221535"/>
                  <a:pt x="8482690" y="7249554"/>
                </a:cubicBezTo>
                <a:cubicBezTo>
                  <a:pt x="8482948" y="7253026"/>
                  <a:pt x="8488734" y="7260457"/>
                  <a:pt x="8488315" y="7266601"/>
                </a:cubicBezTo>
                <a:cubicBezTo>
                  <a:pt x="8485766" y="7338397"/>
                  <a:pt x="8560041" y="7357358"/>
                  <a:pt x="8612983" y="7388812"/>
                </a:cubicBezTo>
                <a:cubicBezTo>
                  <a:pt x="8625279" y="7395763"/>
                  <a:pt x="8643813" y="7392646"/>
                  <a:pt x="8659259" y="7394997"/>
                </a:cubicBezTo>
                <a:cubicBezTo>
                  <a:pt x="8676339" y="7386966"/>
                  <a:pt x="8690265" y="7373166"/>
                  <a:pt x="8700883" y="7355954"/>
                </a:cubicBezTo>
                <a:close/>
                <a:moveTo>
                  <a:pt x="7633790" y="9773350"/>
                </a:moveTo>
                <a:cubicBezTo>
                  <a:pt x="7636389" y="9771003"/>
                  <a:pt x="7641365" y="9755217"/>
                  <a:pt x="7633814" y="9753297"/>
                </a:cubicBezTo>
                <a:cubicBezTo>
                  <a:pt x="7630648" y="9756303"/>
                  <a:pt x="7619343" y="9774089"/>
                  <a:pt x="7633790" y="9773350"/>
                </a:cubicBezTo>
                <a:close/>
                <a:moveTo>
                  <a:pt x="7593903" y="9863847"/>
                </a:moveTo>
                <a:cubicBezTo>
                  <a:pt x="7554240" y="9853792"/>
                  <a:pt x="7514578" y="9864427"/>
                  <a:pt x="7484250" y="9863568"/>
                </a:cubicBezTo>
                <a:cubicBezTo>
                  <a:pt x="7456378" y="9862528"/>
                  <a:pt x="7418374" y="9849881"/>
                  <a:pt x="7404211" y="9866979"/>
                </a:cubicBezTo>
                <a:cubicBezTo>
                  <a:pt x="7451226" y="9863833"/>
                  <a:pt x="7534200" y="9879042"/>
                  <a:pt x="7593903" y="9863847"/>
                </a:cubicBezTo>
                <a:close/>
                <a:moveTo>
                  <a:pt x="7647280" y="9743683"/>
                </a:moveTo>
                <a:cubicBezTo>
                  <a:pt x="7647569" y="9739343"/>
                  <a:pt x="7656836" y="9727257"/>
                  <a:pt x="7650652" y="9727088"/>
                </a:cubicBezTo>
                <a:cubicBezTo>
                  <a:pt x="7649703" y="9730859"/>
                  <a:pt x="7637088" y="9739485"/>
                  <a:pt x="7647280" y="9743683"/>
                </a:cubicBezTo>
                <a:close/>
                <a:moveTo>
                  <a:pt x="9992888" y="4437141"/>
                </a:moveTo>
                <a:cubicBezTo>
                  <a:pt x="9994019" y="4428116"/>
                  <a:pt x="9996475" y="4418248"/>
                  <a:pt x="9983999" y="4414164"/>
                </a:cubicBezTo>
                <a:cubicBezTo>
                  <a:pt x="9978847" y="4424746"/>
                  <a:pt x="9987878" y="4430165"/>
                  <a:pt x="9992888" y="4437141"/>
                </a:cubicBezTo>
                <a:close/>
                <a:moveTo>
                  <a:pt x="9113775" y="6430884"/>
                </a:moveTo>
                <a:cubicBezTo>
                  <a:pt x="9113928" y="6427335"/>
                  <a:pt x="9111924" y="6423207"/>
                  <a:pt x="9108528" y="6418623"/>
                </a:cubicBezTo>
                <a:cubicBezTo>
                  <a:pt x="9094880" y="6421963"/>
                  <a:pt x="9110594" y="6433534"/>
                  <a:pt x="9106086" y="6439656"/>
                </a:cubicBezTo>
                <a:cubicBezTo>
                  <a:pt x="9111313" y="6437399"/>
                  <a:pt x="9113623" y="6434429"/>
                  <a:pt x="9113775" y="6430884"/>
                </a:cubicBezTo>
                <a:close/>
                <a:moveTo>
                  <a:pt x="6647544" y="12017154"/>
                </a:moveTo>
                <a:cubicBezTo>
                  <a:pt x="6641342" y="12013938"/>
                  <a:pt x="6643581" y="12007792"/>
                  <a:pt x="6634905" y="12005861"/>
                </a:cubicBezTo>
                <a:cubicBezTo>
                  <a:pt x="6630814" y="12014043"/>
                  <a:pt x="6633264" y="12020359"/>
                  <a:pt x="6638365" y="12024990"/>
                </a:cubicBezTo>
                <a:cubicBezTo>
                  <a:pt x="6640651" y="12019816"/>
                  <a:pt x="6644988" y="12020782"/>
                  <a:pt x="6647544" y="12017154"/>
                </a:cubicBezTo>
                <a:close/>
                <a:moveTo>
                  <a:pt x="7700277" y="9640814"/>
                </a:moveTo>
                <a:cubicBezTo>
                  <a:pt x="7680106" y="9651531"/>
                  <a:pt x="7665970" y="9668597"/>
                  <a:pt x="7660794" y="9693961"/>
                </a:cubicBezTo>
                <a:cubicBezTo>
                  <a:pt x="7680682" y="9683573"/>
                  <a:pt x="7688782" y="9660157"/>
                  <a:pt x="7700277" y="9640814"/>
                </a:cubicBezTo>
                <a:close/>
                <a:moveTo>
                  <a:pt x="6919442" y="11409437"/>
                </a:moveTo>
                <a:cubicBezTo>
                  <a:pt x="6892755" y="11440999"/>
                  <a:pt x="6832060" y="11400075"/>
                  <a:pt x="6839072" y="11363356"/>
                </a:cubicBezTo>
                <a:cubicBezTo>
                  <a:pt x="6875624" y="11354636"/>
                  <a:pt x="6892727" y="11396118"/>
                  <a:pt x="6919442" y="11409437"/>
                </a:cubicBezTo>
                <a:close/>
                <a:moveTo>
                  <a:pt x="6588541" y="12164710"/>
                </a:moveTo>
                <a:cubicBezTo>
                  <a:pt x="6565691" y="12156040"/>
                  <a:pt x="6545513" y="12154261"/>
                  <a:pt x="6534916" y="12177168"/>
                </a:cubicBezTo>
                <a:cubicBezTo>
                  <a:pt x="6555093" y="12178948"/>
                  <a:pt x="6576829" y="12184747"/>
                  <a:pt x="6588541" y="12164710"/>
                </a:cubicBezTo>
                <a:close/>
                <a:moveTo>
                  <a:pt x="9558011" y="5446361"/>
                </a:moveTo>
                <a:cubicBezTo>
                  <a:pt x="9567703" y="5415454"/>
                  <a:pt x="9567104" y="5379067"/>
                  <a:pt x="9550961" y="5340960"/>
                </a:cubicBezTo>
                <a:cubicBezTo>
                  <a:pt x="9495173" y="5403989"/>
                  <a:pt x="9420244" y="5449194"/>
                  <a:pt x="9369817" y="5513217"/>
                </a:cubicBezTo>
                <a:cubicBezTo>
                  <a:pt x="9382243" y="5522840"/>
                  <a:pt x="9395291" y="5529482"/>
                  <a:pt x="9408497" y="5533475"/>
                </a:cubicBezTo>
                <a:lnTo>
                  <a:pt x="9433860" y="5536263"/>
                </a:lnTo>
                <a:lnTo>
                  <a:pt x="9448133" y="5537833"/>
                </a:lnTo>
                <a:cubicBezTo>
                  <a:pt x="9461196" y="5536855"/>
                  <a:pt x="9473957" y="5533557"/>
                  <a:pt x="9485955" y="5528270"/>
                </a:cubicBezTo>
                <a:lnTo>
                  <a:pt x="9501631" y="5518129"/>
                </a:lnTo>
                <a:lnTo>
                  <a:pt x="9519194" y="5506767"/>
                </a:lnTo>
                <a:cubicBezTo>
                  <a:pt x="9529203" y="5497828"/>
                  <a:pt x="9537986" y="5487232"/>
                  <a:pt x="9545083" y="5475304"/>
                </a:cubicBezTo>
                <a:cubicBezTo>
                  <a:pt x="9550406" y="5466358"/>
                  <a:pt x="9554780" y="5456664"/>
                  <a:pt x="9558011" y="5446361"/>
                </a:cubicBezTo>
                <a:close/>
                <a:moveTo>
                  <a:pt x="6982315" y="11277586"/>
                </a:moveTo>
                <a:cubicBezTo>
                  <a:pt x="6985472" y="11271629"/>
                  <a:pt x="6986976" y="11265768"/>
                  <a:pt x="6981477" y="11261894"/>
                </a:cubicBezTo>
                <a:cubicBezTo>
                  <a:pt x="6978136" y="11268543"/>
                  <a:pt x="6960642" y="11284625"/>
                  <a:pt x="6973233" y="11293857"/>
                </a:cubicBezTo>
                <a:cubicBezTo>
                  <a:pt x="6974347" y="11289597"/>
                  <a:pt x="6979157" y="11283544"/>
                  <a:pt x="6982315" y="11277586"/>
                </a:cubicBezTo>
                <a:close/>
                <a:moveTo>
                  <a:pt x="9763405" y="4983448"/>
                </a:moveTo>
                <a:cubicBezTo>
                  <a:pt x="9779836" y="4931178"/>
                  <a:pt x="9805280" y="4875748"/>
                  <a:pt x="9808501" y="4828596"/>
                </a:cubicBezTo>
                <a:cubicBezTo>
                  <a:pt x="9798176" y="4816413"/>
                  <a:pt x="9780086" y="4813183"/>
                  <a:pt x="9770240" y="4819308"/>
                </a:cubicBezTo>
                <a:cubicBezTo>
                  <a:pt x="9753595" y="4875295"/>
                  <a:pt x="9738261" y="4901380"/>
                  <a:pt x="9714817" y="4961980"/>
                </a:cubicBezTo>
                <a:cubicBezTo>
                  <a:pt x="9727394" y="4972299"/>
                  <a:pt x="9746130" y="4989149"/>
                  <a:pt x="9763405" y="4983448"/>
                </a:cubicBezTo>
                <a:close/>
                <a:moveTo>
                  <a:pt x="10134299" y="4144844"/>
                </a:moveTo>
                <a:cubicBezTo>
                  <a:pt x="10127488" y="4140882"/>
                  <a:pt x="10122008" y="4140366"/>
                  <a:pt x="10118747" y="4145595"/>
                </a:cubicBezTo>
                <a:cubicBezTo>
                  <a:pt x="10122596" y="4148725"/>
                  <a:pt x="10122603" y="4153015"/>
                  <a:pt x="10130072" y="4154410"/>
                </a:cubicBezTo>
                <a:close/>
                <a:moveTo>
                  <a:pt x="7370967" y="10401475"/>
                </a:moveTo>
                <a:lnTo>
                  <a:pt x="7370196" y="10394626"/>
                </a:lnTo>
                <a:lnTo>
                  <a:pt x="7370162" y="10394316"/>
                </a:lnTo>
                <a:cubicBezTo>
                  <a:pt x="7369369" y="10392482"/>
                  <a:pt x="7368248" y="10391948"/>
                  <a:pt x="7367391" y="10394944"/>
                </a:cubicBezTo>
                <a:cubicBezTo>
                  <a:pt x="7366814" y="10399619"/>
                  <a:pt x="7369914" y="10408037"/>
                  <a:pt x="7370967" y="10401475"/>
                </a:cubicBezTo>
                <a:close/>
                <a:moveTo>
                  <a:pt x="7544434" y="10010490"/>
                </a:moveTo>
                <a:cubicBezTo>
                  <a:pt x="7545855" y="10008246"/>
                  <a:pt x="7545957" y="10005746"/>
                  <a:pt x="7543717" y="10002665"/>
                </a:cubicBezTo>
                <a:cubicBezTo>
                  <a:pt x="7538067" y="10007716"/>
                  <a:pt x="7519933" y="10015594"/>
                  <a:pt x="7518494" y="10024031"/>
                </a:cubicBezTo>
                <a:lnTo>
                  <a:pt x="7520985" y="10028118"/>
                </a:lnTo>
                <a:lnTo>
                  <a:pt x="7523699" y="10032571"/>
                </a:lnTo>
                <a:lnTo>
                  <a:pt x="7528211" y="10026174"/>
                </a:lnTo>
                <a:lnTo>
                  <a:pt x="7532595" y="10019959"/>
                </a:lnTo>
                <a:cubicBezTo>
                  <a:pt x="7537204" y="10016645"/>
                  <a:pt x="7542302" y="10013855"/>
                  <a:pt x="7544434" y="10010490"/>
                </a:cubicBezTo>
                <a:close/>
                <a:moveTo>
                  <a:pt x="10030150" y="4388360"/>
                </a:moveTo>
                <a:cubicBezTo>
                  <a:pt x="10024482" y="4383951"/>
                  <a:pt x="10032995" y="4374378"/>
                  <a:pt x="10021408" y="4372592"/>
                </a:cubicBezTo>
                <a:cubicBezTo>
                  <a:pt x="10013024" y="4380793"/>
                  <a:pt x="10022470" y="4394968"/>
                  <a:pt x="10030150" y="4388360"/>
                </a:cubicBezTo>
                <a:close/>
                <a:moveTo>
                  <a:pt x="6577850" y="12201847"/>
                </a:moveTo>
                <a:cubicBezTo>
                  <a:pt x="6560451" y="12197013"/>
                  <a:pt x="6543627" y="12191958"/>
                  <a:pt x="6533803" y="12206645"/>
                </a:cubicBezTo>
                <a:cubicBezTo>
                  <a:pt x="6553253" y="12217618"/>
                  <a:pt x="6562902" y="12203328"/>
                  <a:pt x="6577850" y="12201847"/>
                </a:cubicBezTo>
                <a:close/>
                <a:moveTo>
                  <a:pt x="8737936" y="7314079"/>
                </a:moveTo>
                <a:cubicBezTo>
                  <a:pt x="8736305" y="7309724"/>
                  <a:pt x="8734911" y="7308221"/>
                  <a:pt x="8733884" y="7308239"/>
                </a:cubicBezTo>
                <a:lnTo>
                  <a:pt x="8732888" y="7310021"/>
                </a:lnTo>
                <a:lnTo>
                  <a:pt x="8732022" y="7311573"/>
                </a:lnTo>
                <a:cubicBezTo>
                  <a:pt x="8731682" y="7315091"/>
                  <a:pt x="8733312" y="7319446"/>
                  <a:pt x="8737936" y="7314079"/>
                </a:cubicBezTo>
                <a:close/>
                <a:moveTo>
                  <a:pt x="10038147" y="4371825"/>
                </a:moveTo>
                <a:cubicBezTo>
                  <a:pt x="10038507" y="4371128"/>
                  <a:pt x="10037893" y="4369756"/>
                  <a:pt x="10035590" y="4367428"/>
                </a:cubicBezTo>
                <a:cubicBezTo>
                  <a:pt x="10034127" y="4365352"/>
                  <a:pt x="10027893" y="4365456"/>
                  <a:pt x="10027985" y="4367402"/>
                </a:cubicBezTo>
                <a:cubicBezTo>
                  <a:pt x="10027227" y="4369925"/>
                  <a:pt x="10037067" y="4373915"/>
                  <a:pt x="10038147" y="4371825"/>
                </a:cubicBezTo>
                <a:close/>
                <a:moveTo>
                  <a:pt x="10308006" y="3761390"/>
                </a:moveTo>
                <a:cubicBezTo>
                  <a:pt x="10301991" y="3757780"/>
                  <a:pt x="10312064" y="3756513"/>
                  <a:pt x="10307243" y="3753430"/>
                </a:cubicBezTo>
                <a:cubicBezTo>
                  <a:pt x="10302527" y="3760874"/>
                  <a:pt x="10299499" y="3746197"/>
                  <a:pt x="10305676" y="3740828"/>
                </a:cubicBezTo>
                <a:lnTo>
                  <a:pt x="10295728" y="3736432"/>
                </a:lnTo>
                <a:cubicBezTo>
                  <a:pt x="10296492" y="3744392"/>
                  <a:pt x="10299617" y="3765306"/>
                  <a:pt x="10308006" y="3761390"/>
                </a:cubicBezTo>
                <a:close/>
                <a:moveTo>
                  <a:pt x="10222604" y="3963286"/>
                </a:moveTo>
                <a:lnTo>
                  <a:pt x="10223609" y="3956517"/>
                </a:lnTo>
                <a:lnTo>
                  <a:pt x="10224288" y="3951941"/>
                </a:lnTo>
                <a:cubicBezTo>
                  <a:pt x="10223719" y="3948653"/>
                  <a:pt x="10221406" y="3946083"/>
                  <a:pt x="10215506" y="3944905"/>
                </a:cubicBezTo>
                <a:lnTo>
                  <a:pt x="10222110" y="3962007"/>
                </a:lnTo>
                <a:close/>
                <a:moveTo>
                  <a:pt x="10289880" y="3811026"/>
                </a:moveTo>
                <a:cubicBezTo>
                  <a:pt x="10305933" y="3791916"/>
                  <a:pt x="10277927" y="3768108"/>
                  <a:pt x="10284958" y="3743584"/>
                </a:cubicBezTo>
                <a:cubicBezTo>
                  <a:pt x="10275317" y="3737418"/>
                  <a:pt x="10270287" y="3742342"/>
                  <a:pt x="10262642" y="3741346"/>
                </a:cubicBezTo>
                <a:cubicBezTo>
                  <a:pt x="10238161" y="3767688"/>
                  <a:pt x="10256708" y="3789223"/>
                  <a:pt x="10249018" y="3816315"/>
                </a:cubicBezTo>
                <a:cubicBezTo>
                  <a:pt x="10256931" y="3818858"/>
                  <a:pt x="10261001" y="3822562"/>
                  <a:pt x="10263526" y="3826536"/>
                </a:cubicBezTo>
                <a:cubicBezTo>
                  <a:pt x="10270551" y="3797721"/>
                  <a:pt x="10254620" y="3782107"/>
                  <a:pt x="10260190" y="3755507"/>
                </a:cubicBezTo>
                <a:cubicBezTo>
                  <a:pt x="10268253" y="3769551"/>
                  <a:pt x="10259017" y="3796913"/>
                  <a:pt x="10284191" y="3789456"/>
                </a:cubicBezTo>
                <a:cubicBezTo>
                  <a:pt x="10284556" y="3797240"/>
                  <a:pt x="10283598" y="3805868"/>
                  <a:pt x="10289880" y="3811026"/>
                </a:cubicBezTo>
                <a:close/>
                <a:moveTo>
                  <a:pt x="7734020" y="9595912"/>
                </a:moveTo>
                <a:cubicBezTo>
                  <a:pt x="7736417" y="9590378"/>
                  <a:pt x="7737545" y="9584897"/>
                  <a:pt x="7733395" y="9581034"/>
                </a:cubicBezTo>
                <a:cubicBezTo>
                  <a:pt x="7726825" y="9587988"/>
                  <a:pt x="7723886" y="9598073"/>
                  <a:pt x="7713637" y="9601284"/>
                </a:cubicBezTo>
                <a:cubicBezTo>
                  <a:pt x="7706323" y="9598420"/>
                  <a:pt x="7709030" y="9585268"/>
                  <a:pt x="7700344" y="9584663"/>
                </a:cubicBezTo>
                <a:cubicBezTo>
                  <a:pt x="7698768" y="9600510"/>
                  <a:pt x="7690346" y="9615620"/>
                  <a:pt x="7693531" y="9637293"/>
                </a:cubicBezTo>
                <a:cubicBezTo>
                  <a:pt x="7701761" y="9623739"/>
                  <a:pt x="7712684" y="9609065"/>
                  <a:pt x="7727033" y="9611110"/>
                </a:cubicBezTo>
                <a:cubicBezTo>
                  <a:pt x="7727959" y="9607032"/>
                  <a:pt x="7731624" y="9601445"/>
                  <a:pt x="7734020" y="9595912"/>
                </a:cubicBezTo>
                <a:close/>
                <a:moveTo>
                  <a:pt x="7713216" y="9643077"/>
                </a:moveTo>
                <a:cubicBezTo>
                  <a:pt x="7714843" y="9639604"/>
                  <a:pt x="7714375" y="9635473"/>
                  <a:pt x="7710293" y="9634535"/>
                </a:cubicBezTo>
                <a:cubicBezTo>
                  <a:pt x="7710144" y="9640716"/>
                  <a:pt x="7701319" y="9638271"/>
                  <a:pt x="7703574" y="9647671"/>
                </a:cubicBezTo>
                <a:cubicBezTo>
                  <a:pt x="7707868" y="9649364"/>
                  <a:pt x="7711589" y="9646550"/>
                  <a:pt x="7713216" y="9643077"/>
                </a:cubicBezTo>
                <a:close/>
                <a:moveTo>
                  <a:pt x="10178087" y="4066648"/>
                </a:moveTo>
                <a:cubicBezTo>
                  <a:pt x="10180494" y="4044397"/>
                  <a:pt x="10163723" y="4016353"/>
                  <a:pt x="10157529" y="3996466"/>
                </a:cubicBezTo>
                <a:cubicBezTo>
                  <a:pt x="10158111" y="4029595"/>
                  <a:pt x="10144282" y="4058739"/>
                  <a:pt x="10168185" y="4086450"/>
                </a:cubicBezTo>
                <a:cubicBezTo>
                  <a:pt x="10174351" y="4080838"/>
                  <a:pt x="10177284" y="4074064"/>
                  <a:pt x="10178087" y="4066648"/>
                </a:cubicBezTo>
                <a:close/>
                <a:moveTo>
                  <a:pt x="9404949" y="5822355"/>
                </a:moveTo>
                <a:cubicBezTo>
                  <a:pt x="9398133" y="5837984"/>
                  <a:pt x="9368913" y="5860498"/>
                  <a:pt x="9354886" y="5868143"/>
                </a:cubicBezTo>
                <a:cubicBezTo>
                  <a:pt x="9307937" y="5893039"/>
                  <a:pt x="9200583" y="5902470"/>
                  <a:pt x="9161985" y="5831529"/>
                </a:cubicBezTo>
                <a:cubicBezTo>
                  <a:pt x="9155553" y="5820028"/>
                  <a:pt x="9151260" y="5795450"/>
                  <a:pt x="9142485" y="5773030"/>
                </a:cubicBezTo>
                <a:cubicBezTo>
                  <a:pt x="9125329" y="5731307"/>
                  <a:pt x="9077958" y="5633061"/>
                  <a:pt x="9077169" y="5599497"/>
                </a:cubicBezTo>
                <a:cubicBezTo>
                  <a:pt x="9076379" y="5559102"/>
                  <a:pt x="9094295" y="5529007"/>
                  <a:pt x="9127027" y="5520924"/>
                </a:cubicBezTo>
                <a:cubicBezTo>
                  <a:pt x="9152359" y="5534526"/>
                  <a:pt x="9176914" y="5551641"/>
                  <a:pt x="9187635" y="5573083"/>
                </a:cubicBezTo>
                <a:cubicBezTo>
                  <a:pt x="9213174" y="5622391"/>
                  <a:pt x="9190588" y="5681382"/>
                  <a:pt x="9198785" y="5736203"/>
                </a:cubicBezTo>
                <a:cubicBezTo>
                  <a:pt x="9225276" y="5707452"/>
                  <a:pt x="9248648" y="5668361"/>
                  <a:pt x="9281183" y="5657745"/>
                </a:cubicBezTo>
                <a:cubicBezTo>
                  <a:pt x="9355024" y="5653083"/>
                  <a:pt x="9426174" y="5771951"/>
                  <a:pt x="9404949" y="5822355"/>
                </a:cubicBezTo>
                <a:close/>
                <a:moveTo>
                  <a:pt x="10204302" y="4013321"/>
                </a:moveTo>
                <a:cubicBezTo>
                  <a:pt x="10211920" y="3997155"/>
                  <a:pt x="10206877" y="3964436"/>
                  <a:pt x="10199557" y="3945480"/>
                </a:cubicBezTo>
                <a:cubicBezTo>
                  <a:pt x="10193630" y="3948936"/>
                  <a:pt x="10190363" y="3953775"/>
                  <a:pt x="10188945" y="3959372"/>
                </a:cubicBezTo>
                <a:lnTo>
                  <a:pt x="10189381" y="3975836"/>
                </a:lnTo>
                <a:lnTo>
                  <a:pt x="10182984" y="3973955"/>
                </a:lnTo>
                <a:cubicBezTo>
                  <a:pt x="10179762" y="3970500"/>
                  <a:pt x="10185501" y="3963567"/>
                  <a:pt x="10181553" y="3960393"/>
                </a:cubicBezTo>
                <a:cubicBezTo>
                  <a:pt x="10177319" y="3965668"/>
                  <a:pt x="10177352" y="3958060"/>
                  <a:pt x="10171604" y="3955998"/>
                </a:cubicBezTo>
                <a:cubicBezTo>
                  <a:pt x="10171899" y="3974707"/>
                  <a:pt x="10174438" y="4016323"/>
                  <a:pt x="10189761" y="4010707"/>
                </a:cubicBezTo>
                <a:cubicBezTo>
                  <a:pt x="10185155" y="4003908"/>
                  <a:pt x="10185193" y="3999518"/>
                  <a:pt x="10186378" y="3994682"/>
                </a:cubicBezTo>
                <a:lnTo>
                  <a:pt x="10189508" y="3977988"/>
                </a:lnTo>
                <a:close/>
                <a:moveTo>
                  <a:pt x="10234417" y="3945162"/>
                </a:moveTo>
                <a:lnTo>
                  <a:pt x="10236274" y="3910111"/>
                </a:lnTo>
                <a:lnTo>
                  <a:pt x="10237089" y="3894713"/>
                </a:lnTo>
                <a:cubicBezTo>
                  <a:pt x="10237329" y="3878561"/>
                  <a:pt x="10234841" y="3862932"/>
                  <a:pt x="10223395" y="3847394"/>
                </a:cubicBezTo>
                <a:cubicBezTo>
                  <a:pt x="10216632" y="3873466"/>
                  <a:pt x="10211917" y="3909971"/>
                  <a:pt x="10226954" y="3918997"/>
                </a:cubicBezTo>
                <a:cubicBezTo>
                  <a:pt x="10227557" y="3923552"/>
                  <a:pt x="10226152" y="3928886"/>
                  <a:pt x="10226231" y="3933684"/>
                </a:cubicBezTo>
                <a:lnTo>
                  <a:pt x="10228841" y="3937344"/>
                </a:lnTo>
                <a:close/>
                <a:moveTo>
                  <a:pt x="9111282" y="6490509"/>
                </a:moveTo>
                <a:cubicBezTo>
                  <a:pt x="9103416" y="6482970"/>
                  <a:pt x="9118788" y="6466050"/>
                  <a:pt x="9102046" y="6466649"/>
                </a:cubicBezTo>
                <a:cubicBezTo>
                  <a:pt x="9099423" y="6471684"/>
                  <a:pt x="9095285" y="6500238"/>
                  <a:pt x="9111282" y="6490509"/>
                </a:cubicBezTo>
                <a:close/>
                <a:moveTo>
                  <a:pt x="7640670" y="9823445"/>
                </a:moveTo>
                <a:cubicBezTo>
                  <a:pt x="7641870" y="9806699"/>
                  <a:pt x="7655011" y="9792790"/>
                  <a:pt x="7647335" y="9776996"/>
                </a:cubicBezTo>
                <a:cubicBezTo>
                  <a:pt x="7653900" y="9774052"/>
                  <a:pt x="7666711" y="9759858"/>
                  <a:pt x="7653827" y="9756782"/>
                </a:cubicBezTo>
                <a:cubicBezTo>
                  <a:pt x="7643090" y="9773911"/>
                  <a:pt x="7618036" y="9801640"/>
                  <a:pt x="7640670" y="9823445"/>
                </a:cubicBezTo>
                <a:close/>
                <a:moveTo>
                  <a:pt x="10224568" y="3976064"/>
                </a:moveTo>
                <a:lnTo>
                  <a:pt x="10220250" y="3968823"/>
                </a:lnTo>
                <a:lnTo>
                  <a:pt x="10218012" y="3965069"/>
                </a:lnTo>
                <a:cubicBezTo>
                  <a:pt x="10215122" y="3967841"/>
                  <a:pt x="10215582" y="3972451"/>
                  <a:pt x="10217354" y="3975437"/>
                </a:cubicBezTo>
                <a:lnTo>
                  <a:pt x="10218420" y="3975530"/>
                </a:lnTo>
                <a:close/>
                <a:moveTo>
                  <a:pt x="7720238" y="9647697"/>
                </a:moveTo>
                <a:cubicBezTo>
                  <a:pt x="7710706" y="9644068"/>
                  <a:pt x="7708005" y="9653211"/>
                  <a:pt x="7703703" y="9657533"/>
                </a:cubicBezTo>
                <a:cubicBezTo>
                  <a:pt x="7686499" y="9674822"/>
                  <a:pt x="7671275" y="9693818"/>
                  <a:pt x="7663839" y="9713792"/>
                </a:cubicBezTo>
                <a:cubicBezTo>
                  <a:pt x="7693547" y="9702692"/>
                  <a:pt x="7703545" y="9671735"/>
                  <a:pt x="7720238" y="9647697"/>
                </a:cubicBezTo>
                <a:close/>
                <a:moveTo>
                  <a:pt x="8723589" y="7379763"/>
                </a:moveTo>
                <a:cubicBezTo>
                  <a:pt x="8726292" y="7369082"/>
                  <a:pt x="8722433" y="7364131"/>
                  <a:pt x="8721856" y="7356313"/>
                </a:cubicBezTo>
                <a:cubicBezTo>
                  <a:pt x="8703837" y="7354589"/>
                  <a:pt x="8717159" y="7375437"/>
                  <a:pt x="8723589" y="7379763"/>
                </a:cubicBezTo>
                <a:close/>
                <a:moveTo>
                  <a:pt x="10346453" y="3708822"/>
                </a:moveTo>
                <a:cubicBezTo>
                  <a:pt x="10340086" y="3706009"/>
                  <a:pt x="10346348" y="3698295"/>
                  <a:pt x="10336537" y="3696819"/>
                </a:cubicBezTo>
                <a:cubicBezTo>
                  <a:pt x="10329433" y="3703208"/>
                  <a:pt x="10340941" y="3715915"/>
                  <a:pt x="10346453" y="3708822"/>
                </a:cubicBezTo>
                <a:close/>
                <a:moveTo>
                  <a:pt x="9757217" y="5050242"/>
                </a:moveTo>
                <a:cubicBezTo>
                  <a:pt x="9750086" y="5043759"/>
                  <a:pt x="9742132" y="5024052"/>
                  <a:pt x="9727552" y="5029039"/>
                </a:cubicBezTo>
                <a:cubicBezTo>
                  <a:pt x="9733710" y="5035571"/>
                  <a:pt x="9746481" y="5054072"/>
                  <a:pt x="9757217" y="5050242"/>
                </a:cubicBezTo>
                <a:close/>
                <a:moveTo>
                  <a:pt x="7739140" y="9617675"/>
                </a:moveTo>
                <a:cubicBezTo>
                  <a:pt x="7740978" y="9614958"/>
                  <a:pt x="7740959" y="9611643"/>
                  <a:pt x="7736900" y="9611012"/>
                </a:cubicBezTo>
                <a:cubicBezTo>
                  <a:pt x="7736044" y="9616010"/>
                  <a:pt x="7731464" y="9616650"/>
                  <a:pt x="7730232" y="9620750"/>
                </a:cubicBezTo>
                <a:cubicBezTo>
                  <a:pt x="7733605" y="9622511"/>
                  <a:pt x="7737302" y="9620392"/>
                  <a:pt x="7739140" y="9617675"/>
                </a:cubicBezTo>
                <a:close/>
                <a:moveTo>
                  <a:pt x="10156791" y="4146683"/>
                </a:moveTo>
                <a:cubicBezTo>
                  <a:pt x="10150777" y="4143073"/>
                  <a:pt x="10154123" y="4135500"/>
                  <a:pt x="10148284" y="4131491"/>
                </a:cubicBezTo>
                <a:cubicBezTo>
                  <a:pt x="10144142" y="4138712"/>
                  <a:pt x="10143046" y="4144421"/>
                  <a:pt x="10144247" y="4149240"/>
                </a:cubicBezTo>
                <a:cubicBezTo>
                  <a:pt x="10149642" y="4152100"/>
                  <a:pt x="10153836" y="4150142"/>
                  <a:pt x="10156791" y="4146683"/>
                </a:cubicBezTo>
                <a:close/>
                <a:moveTo>
                  <a:pt x="10322514" y="3771612"/>
                </a:moveTo>
                <a:cubicBezTo>
                  <a:pt x="10330348" y="3751729"/>
                  <a:pt x="10333192" y="3733453"/>
                  <a:pt x="10321684" y="3720746"/>
                </a:cubicBezTo>
                <a:cubicBezTo>
                  <a:pt x="10312526" y="3741472"/>
                  <a:pt x="10313127" y="3758412"/>
                  <a:pt x="10322514" y="3771612"/>
                </a:cubicBezTo>
                <a:close/>
                <a:moveTo>
                  <a:pt x="9808064" y="4938531"/>
                </a:moveTo>
                <a:cubicBezTo>
                  <a:pt x="9809504" y="4931905"/>
                  <a:pt x="9808759" y="4924432"/>
                  <a:pt x="9807839" y="4917358"/>
                </a:cubicBezTo>
                <a:cubicBezTo>
                  <a:pt x="9823316" y="4918958"/>
                  <a:pt x="9816558" y="4899780"/>
                  <a:pt x="9826052" y="4894451"/>
                </a:cubicBezTo>
                <a:cubicBezTo>
                  <a:pt x="9816108" y="4873865"/>
                  <a:pt x="9846575" y="4854467"/>
                  <a:pt x="9823421" y="4838998"/>
                </a:cubicBezTo>
                <a:cubicBezTo>
                  <a:pt x="9820484" y="4851034"/>
                  <a:pt x="9816934" y="4866610"/>
                  <a:pt x="9812541" y="4880861"/>
                </a:cubicBezTo>
                <a:cubicBezTo>
                  <a:pt x="9804061" y="4907593"/>
                  <a:pt x="9787319" y="4936867"/>
                  <a:pt x="9795180" y="4954626"/>
                </a:cubicBezTo>
                <a:cubicBezTo>
                  <a:pt x="9802998" y="4950937"/>
                  <a:pt x="9806624" y="4945157"/>
                  <a:pt x="9808064" y="4938531"/>
                </a:cubicBezTo>
                <a:close/>
                <a:moveTo>
                  <a:pt x="8718361" y="7409404"/>
                </a:moveTo>
                <a:cubicBezTo>
                  <a:pt x="8717206" y="7393770"/>
                  <a:pt x="8714379" y="7379132"/>
                  <a:pt x="8700508" y="7374481"/>
                </a:cubicBezTo>
                <a:cubicBezTo>
                  <a:pt x="8702097" y="7390084"/>
                  <a:pt x="8707335" y="7401923"/>
                  <a:pt x="8718361" y="7409404"/>
                </a:cubicBezTo>
                <a:close/>
                <a:moveTo>
                  <a:pt x="7765965" y="9569533"/>
                </a:moveTo>
                <a:cubicBezTo>
                  <a:pt x="7770888" y="9563739"/>
                  <a:pt x="7772135" y="9556784"/>
                  <a:pt x="7763220" y="9551107"/>
                </a:cubicBezTo>
                <a:cubicBezTo>
                  <a:pt x="7757165" y="9560801"/>
                  <a:pt x="7748423" y="9567604"/>
                  <a:pt x="7746661" y="9580997"/>
                </a:cubicBezTo>
                <a:cubicBezTo>
                  <a:pt x="7752445" y="9579961"/>
                  <a:pt x="7761043" y="9575327"/>
                  <a:pt x="7765965" y="9569533"/>
                </a:cubicBezTo>
                <a:close/>
                <a:moveTo>
                  <a:pt x="7391057" y="10418217"/>
                </a:moveTo>
                <a:lnTo>
                  <a:pt x="7387955" y="10392609"/>
                </a:lnTo>
                <a:lnTo>
                  <a:pt x="7387831" y="10391590"/>
                </a:lnTo>
                <a:cubicBezTo>
                  <a:pt x="7388646" y="10380799"/>
                  <a:pt x="7389461" y="10370008"/>
                  <a:pt x="7384606" y="10364962"/>
                </a:cubicBezTo>
                <a:cubicBezTo>
                  <a:pt x="7384555" y="10366355"/>
                  <a:pt x="7384209" y="10370761"/>
                  <a:pt x="7383899" y="10376492"/>
                </a:cubicBezTo>
                <a:lnTo>
                  <a:pt x="7383482" y="10393116"/>
                </a:lnTo>
                <a:lnTo>
                  <a:pt x="7383410" y="10395967"/>
                </a:lnTo>
                <a:cubicBezTo>
                  <a:pt x="7383600" y="10409347"/>
                  <a:pt x="7385263" y="10421268"/>
                  <a:pt x="7391057" y="10418217"/>
                </a:cubicBezTo>
                <a:close/>
                <a:moveTo>
                  <a:pt x="9556658" y="5517174"/>
                </a:moveTo>
                <a:cubicBezTo>
                  <a:pt x="9558098" y="5513218"/>
                  <a:pt x="9558674" y="5508559"/>
                  <a:pt x="9558148" y="5503005"/>
                </a:cubicBezTo>
                <a:cubicBezTo>
                  <a:pt x="9531010" y="5519121"/>
                  <a:pt x="9512366" y="5542716"/>
                  <a:pt x="9474833" y="5550934"/>
                </a:cubicBezTo>
                <a:cubicBezTo>
                  <a:pt x="9476281" y="5556045"/>
                  <a:pt x="9475465" y="5563248"/>
                  <a:pt x="9480764" y="5563628"/>
                </a:cubicBezTo>
                <a:cubicBezTo>
                  <a:pt x="9494148" y="5538141"/>
                  <a:pt x="9546578" y="5544866"/>
                  <a:pt x="9556658" y="5517174"/>
                </a:cubicBezTo>
                <a:close/>
                <a:moveTo>
                  <a:pt x="6395866" y="12677304"/>
                </a:moveTo>
                <a:cubicBezTo>
                  <a:pt x="6389319" y="12674887"/>
                  <a:pt x="6379511" y="12657232"/>
                  <a:pt x="6371448" y="12667942"/>
                </a:cubicBezTo>
                <a:cubicBezTo>
                  <a:pt x="6376448" y="12670628"/>
                  <a:pt x="6379199" y="12675173"/>
                  <a:pt x="6377005" y="12682292"/>
                </a:cubicBezTo>
                <a:cubicBezTo>
                  <a:pt x="6364098" y="12681346"/>
                  <a:pt x="6358142" y="12666821"/>
                  <a:pt x="6351237" y="12681372"/>
                </a:cubicBezTo>
                <a:cubicBezTo>
                  <a:pt x="6356469" y="12688918"/>
                  <a:pt x="6372894" y="12681903"/>
                  <a:pt x="6389219" y="12689116"/>
                </a:cubicBezTo>
                <a:cubicBezTo>
                  <a:pt x="6390135" y="12683811"/>
                  <a:pt x="6395617" y="12684330"/>
                  <a:pt x="6395866" y="12677304"/>
                </a:cubicBezTo>
                <a:close/>
                <a:moveTo>
                  <a:pt x="10750302" y="2825925"/>
                </a:moveTo>
                <a:cubicBezTo>
                  <a:pt x="10763236" y="2810667"/>
                  <a:pt x="10728610" y="2796321"/>
                  <a:pt x="10725232" y="2811512"/>
                </a:cubicBezTo>
                <a:cubicBezTo>
                  <a:pt x="10729671" y="2818716"/>
                  <a:pt x="10740561" y="2822098"/>
                  <a:pt x="10750302" y="2825925"/>
                </a:cubicBezTo>
                <a:close/>
                <a:moveTo>
                  <a:pt x="7550539" y="10068936"/>
                </a:moveTo>
                <a:cubicBezTo>
                  <a:pt x="7550831" y="10064586"/>
                  <a:pt x="7554521" y="10064316"/>
                  <a:pt x="7553822" y="10059112"/>
                </a:cubicBezTo>
                <a:cubicBezTo>
                  <a:pt x="7551646" y="10058962"/>
                  <a:pt x="7549187" y="10059143"/>
                  <a:pt x="7547011" y="10058993"/>
                </a:cubicBezTo>
                <a:cubicBezTo>
                  <a:pt x="7546719" y="10063342"/>
                  <a:pt x="7543029" y="10063612"/>
                  <a:pt x="7543728" y="10068816"/>
                </a:cubicBezTo>
                <a:cubicBezTo>
                  <a:pt x="7545904" y="10068966"/>
                  <a:pt x="7548364" y="10068786"/>
                  <a:pt x="7550539" y="10068936"/>
                </a:cubicBezTo>
                <a:close/>
                <a:moveTo>
                  <a:pt x="7580467" y="10002136"/>
                </a:moveTo>
                <a:cubicBezTo>
                  <a:pt x="7568030" y="10001193"/>
                  <a:pt x="7560597" y="10005137"/>
                  <a:pt x="7560765" y="10015635"/>
                </a:cubicBezTo>
                <a:cubicBezTo>
                  <a:pt x="7569897" y="10013730"/>
                  <a:pt x="7575724" y="10008975"/>
                  <a:pt x="7580467" y="10002136"/>
                </a:cubicBezTo>
                <a:close/>
                <a:moveTo>
                  <a:pt x="9930150" y="4684708"/>
                </a:moveTo>
                <a:cubicBezTo>
                  <a:pt x="9909254" y="4626423"/>
                  <a:pt x="9912304" y="4559191"/>
                  <a:pt x="9886645" y="4503067"/>
                </a:cubicBezTo>
                <a:cubicBezTo>
                  <a:pt x="9873202" y="4528104"/>
                  <a:pt x="9888010" y="4548457"/>
                  <a:pt x="9894600" y="4572324"/>
                </a:cubicBezTo>
                <a:cubicBezTo>
                  <a:pt x="9902617" y="4601583"/>
                  <a:pt x="9906919" y="4630630"/>
                  <a:pt x="9911306" y="4657332"/>
                </a:cubicBezTo>
                <a:cubicBezTo>
                  <a:pt x="9913277" y="4670108"/>
                  <a:pt x="9910310" y="4689752"/>
                  <a:pt x="9924341" y="4697857"/>
                </a:cubicBezTo>
                <a:close/>
                <a:moveTo>
                  <a:pt x="8696798" y="7477800"/>
                </a:moveTo>
                <a:cubicBezTo>
                  <a:pt x="8692429" y="7454108"/>
                  <a:pt x="8677047" y="7440838"/>
                  <a:pt x="8670637" y="7419044"/>
                </a:cubicBezTo>
                <a:cubicBezTo>
                  <a:pt x="8674029" y="7411807"/>
                  <a:pt x="8680314" y="7408286"/>
                  <a:pt x="8685201" y="7403559"/>
                </a:cubicBezTo>
                <a:cubicBezTo>
                  <a:pt x="8696083" y="7414978"/>
                  <a:pt x="8698764" y="7433556"/>
                  <a:pt x="8712490" y="7442147"/>
                </a:cubicBezTo>
                <a:cubicBezTo>
                  <a:pt x="8718214" y="7425134"/>
                  <a:pt x="8702930" y="7401377"/>
                  <a:pt x="8689478" y="7390582"/>
                </a:cubicBezTo>
                <a:cubicBezTo>
                  <a:pt x="8673935" y="7398714"/>
                  <a:pt x="8663180" y="7412607"/>
                  <a:pt x="8635260" y="7406813"/>
                </a:cubicBezTo>
                <a:cubicBezTo>
                  <a:pt x="8639567" y="7417846"/>
                  <a:pt x="8645046" y="7427048"/>
                  <a:pt x="8663676" y="7425234"/>
                </a:cubicBezTo>
                <a:cubicBezTo>
                  <a:pt x="8669685" y="7447494"/>
                  <a:pt x="8683426" y="7462197"/>
                  <a:pt x="8696798" y="7477800"/>
                </a:cubicBezTo>
                <a:close/>
                <a:moveTo>
                  <a:pt x="10592628" y="3189308"/>
                </a:moveTo>
                <a:cubicBezTo>
                  <a:pt x="10587801" y="3186224"/>
                  <a:pt x="10582897" y="3169303"/>
                  <a:pt x="10573894" y="3176747"/>
                </a:cubicBezTo>
                <a:cubicBezTo>
                  <a:pt x="10579119" y="3180008"/>
                  <a:pt x="10586320" y="3196040"/>
                  <a:pt x="10592628" y="3189308"/>
                </a:cubicBezTo>
                <a:close/>
                <a:moveTo>
                  <a:pt x="7746742" y="9630968"/>
                </a:moveTo>
                <a:cubicBezTo>
                  <a:pt x="7747273" y="9621674"/>
                  <a:pt x="7762064" y="9609188"/>
                  <a:pt x="7753435" y="9601175"/>
                </a:cubicBezTo>
                <a:cubicBezTo>
                  <a:pt x="7750877" y="9608148"/>
                  <a:pt x="7730366" y="9626602"/>
                  <a:pt x="7746742" y="9630968"/>
                </a:cubicBezTo>
                <a:close/>
                <a:moveTo>
                  <a:pt x="7573948" y="10022397"/>
                </a:moveTo>
                <a:cubicBezTo>
                  <a:pt x="7565208" y="10017165"/>
                  <a:pt x="7553923" y="10031593"/>
                  <a:pt x="7550402" y="10042361"/>
                </a:cubicBezTo>
                <a:cubicBezTo>
                  <a:pt x="7562278" y="10039945"/>
                  <a:pt x="7571464" y="10034635"/>
                  <a:pt x="7573948" y="10022397"/>
                </a:cubicBezTo>
                <a:close/>
                <a:moveTo>
                  <a:pt x="7722228" y="9686890"/>
                </a:moveTo>
                <a:cubicBezTo>
                  <a:pt x="7726775" y="9678998"/>
                  <a:pt x="7730680" y="9670462"/>
                  <a:pt x="7733583" y="9660920"/>
                </a:cubicBezTo>
                <a:cubicBezTo>
                  <a:pt x="7710306" y="9663224"/>
                  <a:pt x="7694403" y="9697694"/>
                  <a:pt x="7680453" y="9717215"/>
                </a:cubicBezTo>
                <a:cubicBezTo>
                  <a:pt x="7672887" y="9727327"/>
                  <a:pt x="7655552" y="9734754"/>
                  <a:pt x="7663894" y="9747106"/>
                </a:cubicBezTo>
                <a:cubicBezTo>
                  <a:pt x="7665605" y="9737110"/>
                  <a:pt x="7668892" y="9751988"/>
                  <a:pt x="7673709" y="9750405"/>
                </a:cubicBezTo>
                <a:cubicBezTo>
                  <a:pt x="7689173" y="9728460"/>
                  <a:pt x="7708588" y="9710568"/>
                  <a:pt x="7722228" y="9686890"/>
                </a:cubicBezTo>
                <a:close/>
                <a:moveTo>
                  <a:pt x="7699739" y="9740651"/>
                </a:moveTo>
                <a:cubicBezTo>
                  <a:pt x="7702170" y="9736079"/>
                  <a:pt x="7703603" y="9731579"/>
                  <a:pt x="7703431" y="9727273"/>
                </a:cubicBezTo>
                <a:cubicBezTo>
                  <a:pt x="7691327" y="9742649"/>
                  <a:pt x="7661991" y="9758658"/>
                  <a:pt x="7667347" y="9780481"/>
                </a:cubicBezTo>
                <a:cubicBezTo>
                  <a:pt x="7676177" y="9768736"/>
                  <a:pt x="7692446" y="9754368"/>
                  <a:pt x="7699739" y="9740651"/>
                </a:cubicBezTo>
                <a:close/>
                <a:moveTo>
                  <a:pt x="9784221" y="5023600"/>
                </a:moveTo>
                <a:cubicBezTo>
                  <a:pt x="9777979" y="5019414"/>
                  <a:pt x="9783549" y="4997111"/>
                  <a:pt x="9769108" y="5005016"/>
                </a:cubicBezTo>
                <a:cubicBezTo>
                  <a:pt x="9771154" y="5011159"/>
                  <a:pt x="9778793" y="5028345"/>
                  <a:pt x="9784221" y="5023600"/>
                </a:cubicBezTo>
                <a:close/>
                <a:moveTo>
                  <a:pt x="10037920" y="4449418"/>
                </a:moveTo>
                <a:cubicBezTo>
                  <a:pt x="10044656" y="4435250"/>
                  <a:pt x="10039332" y="4425754"/>
                  <a:pt x="10033035" y="4416304"/>
                </a:cubicBezTo>
                <a:cubicBezTo>
                  <a:pt x="10029392" y="4429935"/>
                  <a:pt x="10033744" y="4439477"/>
                  <a:pt x="10037920" y="4449418"/>
                </a:cubicBezTo>
                <a:close/>
                <a:moveTo>
                  <a:pt x="9862053" y="4856067"/>
                </a:moveTo>
                <a:cubicBezTo>
                  <a:pt x="9852023" y="4792581"/>
                  <a:pt x="9858869" y="4723219"/>
                  <a:pt x="9833907" y="4665519"/>
                </a:cubicBezTo>
                <a:cubicBezTo>
                  <a:pt x="9825944" y="4707241"/>
                  <a:pt x="9857504" y="4747856"/>
                  <a:pt x="9844531" y="4782603"/>
                </a:cubicBezTo>
                <a:cubicBezTo>
                  <a:pt x="9827639" y="4759425"/>
                  <a:pt x="9842734" y="4724185"/>
                  <a:pt x="9821823" y="4702564"/>
                </a:cubicBezTo>
                <a:cubicBezTo>
                  <a:pt x="9814480" y="4745038"/>
                  <a:pt x="9834898" y="4785014"/>
                  <a:pt x="9844424" y="4817321"/>
                </a:cubicBezTo>
                <a:cubicBezTo>
                  <a:pt x="9848386" y="4830978"/>
                  <a:pt x="9844215" y="4845803"/>
                  <a:pt x="9854273" y="4856438"/>
                </a:cubicBezTo>
                <a:cubicBezTo>
                  <a:pt x="9856838" y="4857096"/>
                  <a:pt x="9860645" y="4859253"/>
                  <a:pt x="9862053" y="4856067"/>
                </a:cubicBezTo>
                <a:close/>
                <a:moveTo>
                  <a:pt x="9882123" y="4810643"/>
                </a:moveTo>
                <a:cubicBezTo>
                  <a:pt x="9888704" y="4784977"/>
                  <a:pt x="9878230" y="4765586"/>
                  <a:pt x="9881940" y="4741031"/>
                </a:cubicBezTo>
                <a:cubicBezTo>
                  <a:pt x="9849294" y="4710415"/>
                  <a:pt x="9873728" y="4658348"/>
                  <a:pt x="9847798" y="4625462"/>
                </a:cubicBezTo>
                <a:cubicBezTo>
                  <a:pt x="9840198" y="4650201"/>
                  <a:pt x="9850550" y="4675254"/>
                  <a:pt x="9856530" y="4702658"/>
                </a:cubicBezTo>
                <a:cubicBezTo>
                  <a:pt x="9862110" y="4729890"/>
                  <a:pt x="9858058" y="4759531"/>
                  <a:pt x="9863278" y="4783268"/>
                </a:cubicBezTo>
                <a:cubicBezTo>
                  <a:pt x="9865241" y="4791754"/>
                  <a:pt x="9871110" y="4808635"/>
                  <a:pt x="9882123" y="4810643"/>
                </a:cubicBezTo>
                <a:close/>
                <a:moveTo>
                  <a:pt x="7892005" y="9316031"/>
                </a:moveTo>
                <a:cubicBezTo>
                  <a:pt x="7893749" y="9306081"/>
                  <a:pt x="7888061" y="9296676"/>
                  <a:pt x="7879566" y="9301535"/>
                </a:cubicBezTo>
                <a:cubicBezTo>
                  <a:pt x="7876101" y="9310973"/>
                  <a:pt x="7885159" y="9313115"/>
                  <a:pt x="7892005" y="9316031"/>
                </a:cubicBezTo>
                <a:close/>
                <a:moveTo>
                  <a:pt x="10237388" y="4008407"/>
                </a:moveTo>
                <a:lnTo>
                  <a:pt x="10236242" y="4004046"/>
                </a:lnTo>
                <a:lnTo>
                  <a:pt x="10232910" y="3991362"/>
                </a:lnTo>
                <a:cubicBezTo>
                  <a:pt x="10232646" y="3985231"/>
                  <a:pt x="10232504" y="3979094"/>
                  <a:pt x="10229161" y="3974282"/>
                </a:cubicBezTo>
                <a:cubicBezTo>
                  <a:pt x="10227093" y="3980038"/>
                  <a:pt x="10223962" y="3983895"/>
                  <a:pt x="10220342" y="3985631"/>
                </a:cubicBezTo>
                <a:cubicBezTo>
                  <a:pt x="10229129" y="3989156"/>
                  <a:pt x="10224718" y="4008020"/>
                  <a:pt x="10229168" y="4011370"/>
                </a:cubicBezTo>
                <a:lnTo>
                  <a:pt x="10235630" y="4009041"/>
                </a:lnTo>
                <a:close/>
                <a:moveTo>
                  <a:pt x="7391078" y="10451566"/>
                </a:moveTo>
                <a:cubicBezTo>
                  <a:pt x="7390665" y="10446038"/>
                  <a:pt x="7392845" y="10421482"/>
                  <a:pt x="7387721" y="10431432"/>
                </a:cubicBezTo>
                <a:cubicBezTo>
                  <a:pt x="7388134" y="10436960"/>
                  <a:pt x="7385670" y="10461845"/>
                  <a:pt x="7391078" y="10451566"/>
                </a:cubicBezTo>
                <a:close/>
                <a:moveTo>
                  <a:pt x="8234439" y="8546070"/>
                </a:moveTo>
                <a:cubicBezTo>
                  <a:pt x="8301265" y="8435715"/>
                  <a:pt x="8160031" y="8360465"/>
                  <a:pt x="8049580" y="8310236"/>
                </a:cubicBezTo>
                <a:cubicBezTo>
                  <a:pt x="8002938" y="8328642"/>
                  <a:pt x="7965956" y="8341325"/>
                  <a:pt x="7941224" y="8386540"/>
                </a:cubicBezTo>
                <a:cubicBezTo>
                  <a:pt x="7902191" y="8458741"/>
                  <a:pt x="7929095" y="8558174"/>
                  <a:pt x="7969701" y="8593244"/>
                </a:cubicBezTo>
                <a:cubicBezTo>
                  <a:pt x="8064757" y="8676162"/>
                  <a:pt x="8190678" y="8617134"/>
                  <a:pt x="8234439" y="8546070"/>
                </a:cubicBezTo>
                <a:close/>
                <a:moveTo>
                  <a:pt x="10269102" y="3945242"/>
                </a:moveTo>
                <a:cubicBezTo>
                  <a:pt x="10265566" y="3930102"/>
                  <a:pt x="10265187" y="3913737"/>
                  <a:pt x="10263731" y="3897790"/>
                </a:cubicBezTo>
                <a:lnTo>
                  <a:pt x="10253867" y="3860306"/>
                </a:lnTo>
                <a:lnTo>
                  <a:pt x="10251903" y="3852843"/>
                </a:lnTo>
                <a:cubicBezTo>
                  <a:pt x="10250291" y="3839268"/>
                  <a:pt x="10252697" y="3824134"/>
                  <a:pt x="10232892" y="3817288"/>
                </a:cubicBezTo>
                <a:cubicBezTo>
                  <a:pt x="10229875" y="3823578"/>
                  <a:pt x="10231066" y="3836491"/>
                  <a:pt x="10234532" y="3848562"/>
                </a:cubicBezTo>
                <a:lnTo>
                  <a:pt x="10247158" y="3870228"/>
                </a:lnTo>
                <a:lnTo>
                  <a:pt x="10249816" y="3874789"/>
                </a:lnTo>
                <a:lnTo>
                  <a:pt x="10250887" y="3884609"/>
                </a:lnTo>
                <a:lnTo>
                  <a:pt x="10252640" y="3900690"/>
                </a:lnTo>
                <a:cubicBezTo>
                  <a:pt x="10251773" y="3911265"/>
                  <a:pt x="10250399" y="3922448"/>
                  <a:pt x="10252421" y="3930250"/>
                </a:cubicBezTo>
                <a:cubicBezTo>
                  <a:pt x="10253798" y="3934669"/>
                  <a:pt x="10259931" y="3957388"/>
                  <a:pt x="10269102" y="3945242"/>
                </a:cubicBezTo>
                <a:close/>
                <a:moveTo>
                  <a:pt x="10185005" y="4137592"/>
                </a:moveTo>
                <a:cubicBezTo>
                  <a:pt x="10184067" y="4134200"/>
                  <a:pt x="10180979" y="4130692"/>
                  <a:pt x="10176602" y="4128758"/>
                </a:cubicBezTo>
                <a:cubicBezTo>
                  <a:pt x="10172108" y="4136777"/>
                  <a:pt x="10171632" y="4143236"/>
                  <a:pt x="10180517" y="4145733"/>
                </a:cubicBezTo>
                <a:cubicBezTo>
                  <a:pt x="10184734" y="4144261"/>
                  <a:pt x="10185944" y="4140984"/>
                  <a:pt x="10185005" y="4137592"/>
                </a:cubicBezTo>
                <a:close/>
                <a:moveTo>
                  <a:pt x="7679449" y="9812179"/>
                </a:moveTo>
                <a:cubicBezTo>
                  <a:pt x="7679904" y="9810305"/>
                  <a:pt x="7679423" y="9808528"/>
                  <a:pt x="7677371" y="9806902"/>
                </a:cubicBezTo>
                <a:cubicBezTo>
                  <a:pt x="7672596" y="9813110"/>
                  <a:pt x="7669517" y="9821354"/>
                  <a:pt x="7657386" y="9820074"/>
                </a:cubicBezTo>
                <a:cubicBezTo>
                  <a:pt x="7663641" y="9800802"/>
                  <a:pt x="7701713" y="9782001"/>
                  <a:pt x="7690685" y="9766759"/>
                </a:cubicBezTo>
                <a:cubicBezTo>
                  <a:pt x="7678339" y="9787089"/>
                  <a:pt x="7652886" y="9793252"/>
                  <a:pt x="7650537" y="9823347"/>
                </a:cubicBezTo>
                <a:cubicBezTo>
                  <a:pt x="7655112" y="9826717"/>
                  <a:pt x="7662807" y="9826468"/>
                  <a:pt x="7667099" y="9830167"/>
                </a:cubicBezTo>
                <a:cubicBezTo>
                  <a:pt x="7668274" y="9824298"/>
                  <a:pt x="7678081" y="9817803"/>
                  <a:pt x="7679449" y="9812179"/>
                </a:cubicBezTo>
                <a:close/>
                <a:moveTo>
                  <a:pt x="9905970" y="4774985"/>
                </a:moveTo>
                <a:cubicBezTo>
                  <a:pt x="9915082" y="4732816"/>
                  <a:pt x="9911559" y="4695543"/>
                  <a:pt x="9897522" y="4662672"/>
                </a:cubicBezTo>
                <a:cubicBezTo>
                  <a:pt x="9894936" y="4673911"/>
                  <a:pt x="9891915" y="4688291"/>
                  <a:pt x="9883534" y="4676015"/>
                </a:cubicBezTo>
                <a:cubicBezTo>
                  <a:pt x="9885430" y="4695427"/>
                  <a:pt x="9889703" y="4732080"/>
                  <a:pt x="9886341" y="4731071"/>
                </a:cubicBezTo>
                <a:cubicBezTo>
                  <a:pt x="9899077" y="4732411"/>
                  <a:pt x="9895292" y="4763600"/>
                  <a:pt x="9905970" y="4774985"/>
                </a:cubicBezTo>
                <a:close/>
                <a:moveTo>
                  <a:pt x="10032032" y="4489678"/>
                </a:moveTo>
                <a:cubicBezTo>
                  <a:pt x="10024078" y="4469972"/>
                  <a:pt x="10028010" y="4445992"/>
                  <a:pt x="10011664" y="4430197"/>
                </a:cubicBezTo>
                <a:cubicBezTo>
                  <a:pt x="9996036" y="4441866"/>
                  <a:pt x="10020906" y="4497621"/>
                  <a:pt x="10032032" y="4489678"/>
                </a:cubicBezTo>
                <a:close/>
                <a:moveTo>
                  <a:pt x="8699273" y="7510643"/>
                </a:moveTo>
                <a:cubicBezTo>
                  <a:pt x="8701197" y="7509648"/>
                  <a:pt x="8702283" y="7507739"/>
                  <a:pt x="8701826" y="7504499"/>
                </a:cubicBezTo>
                <a:cubicBezTo>
                  <a:pt x="8696635" y="7499206"/>
                  <a:pt x="8683808" y="7502773"/>
                  <a:pt x="8678390" y="7506231"/>
                </a:cubicBezTo>
                <a:cubicBezTo>
                  <a:pt x="8680186" y="7508389"/>
                  <a:pt x="8693500" y="7513628"/>
                  <a:pt x="8699273" y="7510643"/>
                </a:cubicBezTo>
                <a:close/>
                <a:moveTo>
                  <a:pt x="9950064" y="4690812"/>
                </a:moveTo>
                <a:cubicBezTo>
                  <a:pt x="9952600" y="4682244"/>
                  <a:pt x="9945630" y="4670951"/>
                  <a:pt x="9947966" y="4661624"/>
                </a:cubicBezTo>
                <a:cubicBezTo>
                  <a:pt x="9961669" y="4638153"/>
                  <a:pt x="9945483" y="4613378"/>
                  <a:pt x="9941411" y="4589197"/>
                </a:cubicBezTo>
                <a:cubicBezTo>
                  <a:pt x="9938190" y="4570629"/>
                  <a:pt x="9941074" y="4553331"/>
                  <a:pt x="9932777" y="4538711"/>
                </a:cubicBezTo>
                <a:cubicBezTo>
                  <a:pt x="9931743" y="4504420"/>
                  <a:pt x="9929130" y="4457547"/>
                  <a:pt x="9908571" y="4435127"/>
                </a:cubicBezTo>
                <a:cubicBezTo>
                  <a:pt x="9894714" y="4492345"/>
                  <a:pt x="9938112" y="4527713"/>
                  <a:pt x="9928268" y="4583390"/>
                </a:cubicBezTo>
                <a:cubicBezTo>
                  <a:pt x="9926331" y="4587774"/>
                  <a:pt x="9921460" y="4583716"/>
                  <a:pt x="9919079" y="4586950"/>
                </a:cubicBezTo>
                <a:cubicBezTo>
                  <a:pt x="9929188" y="4623324"/>
                  <a:pt x="9922818" y="4665752"/>
                  <a:pt x="9943663" y="4698297"/>
                </a:cubicBezTo>
                <a:cubicBezTo>
                  <a:pt x="9947317" y="4696221"/>
                  <a:pt x="9949219" y="4693669"/>
                  <a:pt x="9950064" y="4690812"/>
                </a:cubicBezTo>
                <a:close/>
                <a:moveTo>
                  <a:pt x="10074319" y="4411210"/>
                </a:moveTo>
                <a:cubicBezTo>
                  <a:pt x="10079118" y="4401424"/>
                  <a:pt x="10077202" y="4393910"/>
                  <a:pt x="10077805" y="4386081"/>
                </a:cubicBezTo>
                <a:lnTo>
                  <a:pt x="10048334" y="4373059"/>
                </a:lnTo>
                <a:cubicBezTo>
                  <a:pt x="10043153" y="4391249"/>
                  <a:pt x="10069560" y="4397201"/>
                  <a:pt x="10074319" y="4411210"/>
                </a:cubicBezTo>
                <a:close/>
                <a:moveTo>
                  <a:pt x="10306172" y="3888255"/>
                </a:moveTo>
                <a:cubicBezTo>
                  <a:pt x="10311963" y="3862230"/>
                  <a:pt x="10316365" y="3823204"/>
                  <a:pt x="10299430" y="3815245"/>
                </a:cubicBezTo>
                <a:cubicBezTo>
                  <a:pt x="10305145" y="3824917"/>
                  <a:pt x="10303573" y="3837085"/>
                  <a:pt x="10294937" y="3852325"/>
                </a:cubicBezTo>
                <a:cubicBezTo>
                  <a:pt x="10307580" y="3856006"/>
                  <a:pt x="10299876" y="3874516"/>
                  <a:pt x="10306172" y="3888255"/>
                </a:cubicBezTo>
                <a:close/>
                <a:moveTo>
                  <a:pt x="10237703" y="4043621"/>
                </a:moveTo>
                <a:lnTo>
                  <a:pt x="10232204" y="4036985"/>
                </a:lnTo>
                <a:lnTo>
                  <a:pt x="10227350" y="4031127"/>
                </a:lnTo>
                <a:cubicBezTo>
                  <a:pt x="10224111" y="4036842"/>
                  <a:pt x="10223555" y="4041599"/>
                  <a:pt x="10224650" y="4045715"/>
                </a:cubicBezTo>
                <a:lnTo>
                  <a:pt x="10230131" y="4053892"/>
                </a:lnTo>
                <a:lnTo>
                  <a:pt x="10231852" y="4056460"/>
                </a:lnTo>
                <a:cubicBezTo>
                  <a:pt x="10236421" y="4054191"/>
                  <a:pt x="10238412" y="4048878"/>
                  <a:pt x="10237703" y="4043621"/>
                </a:cubicBezTo>
                <a:close/>
                <a:moveTo>
                  <a:pt x="10329257" y="3837774"/>
                </a:moveTo>
                <a:cubicBezTo>
                  <a:pt x="10330580" y="3824334"/>
                  <a:pt x="10320371" y="3806871"/>
                  <a:pt x="10316423" y="3803697"/>
                </a:cubicBezTo>
                <a:cubicBezTo>
                  <a:pt x="10337278" y="3803861"/>
                  <a:pt x="10314739" y="3771987"/>
                  <a:pt x="10318288" y="3781178"/>
                </a:cubicBezTo>
                <a:cubicBezTo>
                  <a:pt x="10316970" y="3786312"/>
                  <a:pt x="10321393" y="3789219"/>
                  <a:pt x="10320650" y="3794131"/>
                </a:cubicBezTo>
                <a:cubicBezTo>
                  <a:pt x="10310754" y="3794999"/>
                  <a:pt x="10311289" y="3798094"/>
                  <a:pt x="10302926" y="3790111"/>
                </a:cubicBezTo>
                <a:cubicBezTo>
                  <a:pt x="10294061" y="3800486"/>
                  <a:pt x="10312972" y="3800743"/>
                  <a:pt x="10305255" y="3810673"/>
                </a:cubicBezTo>
                <a:cubicBezTo>
                  <a:pt x="10309633" y="3812607"/>
                  <a:pt x="10313299" y="3811845"/>
                  <a:pt x="10316789" y="3811481"/>
                </a:cubicBezTo>
                <a:cubicBezTo>
                  <a:pt x="10317207" y="3824529"/>
                  <a:pt x="10307690" y="3841762"/>
                  <a:pt x="10323431" y="3849194"/>
                </a:cubicBezTo>
                <a:cubicBezTo>
                  <a:pt x="10327094" y="3846286"/>
                  <a:pt x="10328816" y="3842253"/>
                  <a:pt x="10329257" y="3837774"/>
                </a:cubicBezTo>
                <a:close/>
                <a:moveTo>
                  <a:pt x="5943800" y="13774152"/>
                </a:moveTo>
                <a:cubicBezTo>
                  <a:pt x="5898446" y="13733623"/>
                  <a:pt x="5849869" y="13695005"/>
                  <a:pt x="5802218" y="13655366"/>
                </a:cubicBezTo>
                <a:cubicBezTo>
                  <a:pt x="5796438" y="13660913"/>
                  <a:pt x="5790435" y="13665885"/>
                  <a:pt x="5785542" y="13673730"/>
                </a:cubicBezTo>
                <a:cubicBezTo>
                  <a:pt x="5833147" y="13712395"/>
                  <a:pt x="5900448" y="13743085"/>
                  <a:pt x="5939044" y="13784916"/>
                </a:cubicBezTo>
                <a:close/>
                <a:moveTo>
                  <a:pt x="8259894" y="8532576"/>
                </a:moveTo>
                <a:cubicBezTo>
                  <a:pt x="8236051" y="8604828"/>
                  <a:pt x="8125016" y="8665675"/>
                  <a:pt x="8066132" y="8655835"/>
                </a:cubicBezTo>
                <a:cubicBezTo>
                  <a:pt x="8013123" y="8646686"/>
                  <a:pt x="7950694" y="8607208"/>
                  <a:pt x="7925210" y="8558360"/>
                </a:cubicBezTo>
                <a:cubicBezTo>
                  <a:pt x="7908149" y="8527033"/>
                  <a:pt x="7898329" y="8471785"/>
                  <a:pt x="7903037" y="8439608"/>
                </a:cubicBezTo>
                <a:cubicBezTo>
                  <a:pt x="7922528" y="8308338"/>
                  <a:pt x="8047860" y="8240962"/>
                  <a:pt x="8174881" y="8320399"/>
                </a:cubicBezTo>
                <a:cubicBezTo>
                  <a:pt x="8190135" y="8329994"/>
                  <a:pt x="8225745" y="8362380"/>
                  <a:pt x="8232164" y="8370450"/>
                </a:cubicBezTo>
                <a:cubicBezTo>
                  <a:pt x="8257753" y="8405070"/>
                  <a:pt x="8281189" y="8468238"/>
                  <a:pt x="8259894" y="8532576"/>
                </a:cubicBezTo>
                <a:close/>
                <a:moveTo>
                  <a:pt x="7584239" y="10062553"/>
                </a:moveTo>
                <a:cubicBezTo>
                  <a:pt x="7587170" y="10057654"/>
                  <a:pt x="7589267" y="10051994"/>
                  <a:pt x="7590219" y="10045626"/>
                </a:cubicBezTo>
                <a:cubicBezTo>
                  <a:pt x="7570149" y="10054206"/>
                  <a:pt x="7568157" y="10081246"/>
                  <a:pt x="7540722" y="10082329"/>
                </a:cubicBezTo>
                <a:cubicBezTo>
                  <a:pt x="7535857" y="10079285"/>
                  <a:pt x="7530138" y="10077231"/>
                  <a:pt x="7530438" y="10068863"/>
                </a:cubicBezTo>
                <a:cubicBezTo>
                  <a:pt x="7533721" y="10059039"/>
                  <a:pt x="7543660" y="10055529"/>
                  <a:pt x="7540571" y="10039063"/>
                </a:cubicBezTo>
                <a:cubicBezTo>
                  <a:pt x="7526842" y="10045633"/>
                  <a:pt x="7517287" y="10046024"/>
                  <a:pt x="7507233" y="10035632"/>
                </a:cubicBezTo>
                <a:cubicBezTo>
                  <a:pt x="7502401" y="10093869"/>
                  <a:pt x="7563727" y="10096848"/>
                  <a:pt x="7584239" y="10062553"/>
                </a:cubicBezTo>
                <a:close/>
                <a:moveTo>
                  <a:pt x="7742553" y="9707932"/>
                </a:moveTo>
                <a:cubicBezTo>
                  <a:pt x="7745648" y="9702579"/>
                  <a:pt x="7747419" y="9696937"/>
                  <a:pt x="7746954" y="9690801"/>
                </a:cubicBezTo>
                <a:cubicBezTo>
                  <a:pt x="7732344" y="9709752"/>
                  <a:pt x="7700739" y="9728393"/>
                  <a:pt x="7703588" y="9753792"/>
                </a:cubicBezTo>
                <a:cubicBezTo>
                  <a:pt x="7712070" y="9737444"/>
                  <a:pt x="7733268" y="9723991"/>
                  <a:pt x="7742553" y="9707932"/>
                </a:cubicBezTo>
                <a:close/>
                <a:moveTo>
                  <a:pt x="7723067" y="9762965"/>
                </a:moveTo>
                <a:cubicBezTo>
                  <a:pt x="7724533" y="9759909"/>
                  <a:pt x="7724958" y="9756870"/>
                  <a:pt x="7723652" y="9753880"/>
                </a:cubicBezTo>
                <a:cubicBezTo>
                  <a:pt x="7718444" y="9766597"/>
                  <a:pt x="7692609" y="9775874"/>
                  <a:pt x="7700476" y="9790112"/>
                </a:cubicBezTo>
                <a:cubicBezTo>
                  <a:pt x="7704913" y="9781460"/>
                  <a:pt x="7718670" y="9772134"/>
                  <a:pt x="7723067" y="9762965"/>
                </a:cubicBezTo>
                <a:close/>
                <a:moveTo>
                  <a:pt x="5966345" y="13743313"/>
                </a:moveTo>
                <a:cubicBezTo>
                  <a:pt x="5969274" y="13736684"/>
                  <a:pt x="5971792" y="13729101"/>
                  <a:pt x="5974920" y="13723097"/>
                </a:cubicBezTo>
                <a:cubicBezTo>
                  <a:pt x="5928294" y="13688676"/>
                  <a:pt x="5878001" y="13655018"/>
                  <a:pt x="5836143" y="13618417"/>
                </a:cubicBezTo>
                <a:cubicBezTo>
                  <a:pt x="5826788" y="13626672"/>
                  <a:pt x="5818626" y="13635455"/>
                  <a:pt x="5810556" y="13646185"/>
                </a:cubicBezTo>
                <a:cubicBezTo>
                  <a:pt x="5862884" y="13681695"/>
                  <a:pt x="5905851" y="13721170"/>
                  <a:pt x="5955309" y="13757794"/>
                </a:cubicBezTo>
                <a:cubicBezTo>
                  <a:pt x="5960078" y="13755612"/>
                  <a:pt x="5963416" y="13749940"/>
                  <a:pt x="5966345" y="13743313"/>
                </a:cubicBezTo>
                <a:close/>
                <a:moveTo>
                  <a:pt x="9861050" y="4929440"/>
                </a:moveTo>
                <a:cubicBezTo>
                  <a:pt x="9859729" y="4909807"/>
                  <a:pt x="9864477" y="4874282"/>
                  <a:pt x="9839274" y="4873147"/>
                </a:cubicBezTo>
                <a:cubicBezTo>
                  <a:pt x="9849562" y="4888646"/>
                  <a:pt x="9842165" y="4925857"/>
                  <a:pt x="9861050" y="4929440"/>
                </a:cubicBezTo>
                <a:close/>
                <a:moveTo>
                  <a:pt x="9893972" y="4854930"/>
                </a:moveTo>
                <a:cubicBezTo>
                  <a:pt x="9899467" y="4839261"/>
                  <a:pt x="9895199" y="4827374"/>
                  <a:pt x="9887308" y="4817221"/>
                </a:cubicBezTo>
                <a:cubicBezTo>
                  <a:pt x="9881990" y="4832491"/>
                  <a:pt x="9880691" y="4846204"/>
                  <a:pt x="9893972" y="4854930"/>
                </a:cubicBezTo>
                <a:close/>
                <a:moveTo>
                  <a:pt x="9972446" y="4678906"/>
                </a:moveTo>
                <a:cubicBezTo>
                  <a:pt x="9972914" y="4670474"/>
                  <a:pt x="9965082" y="4658709"/>
                  <a:pt x="9964965" y="4650085"/>
                </a:cubicBezTo>
                <a:cubicBezTo>
                  <a:pt x="9969920" y="4651799"/>
                  <a:pt x="9975940" y="4655411"/>
                  <a:pt x="9977515" y="4647536"/>
                </a:cubicBezTo>
                <a:lnTo>
                  <a:pt x="9972623" y="4613877"/>
                </a:lnTo>
                <a:lnTo>
                  <a:pt x="9964096" y="4555226"/>
                </a:lnTo>
                <a:cubicBezTo>
                  <a:pt x="9957571" y="4524881"/>
                  <a:pt x="9950117" y="4495157"/>
                  <a:pt x="9945153" y="4466531"/>
                </a:cubicBezTo>
                <a:cubicBezTo>
                  <a:pt x="9941664" y="4446416"/>
                  <a:pt x="9945503" y="4420490"/>
                  <a:pt x="9924785" y="4407050"/>
                </a:cubicBezTo>
                <a:cubicBezTo>
                  <a:pt x="9920091" y="4447838"/>
                  <a:pt x="9938555" y="4483618"/>
                  <a:pt x="9944597" y="4520577"/>
                </a:cubicBezTo>
                <a:lnTo>
                  <a:pt x="9962139" y="4634179"/>
                </a:lnTo>
                <a:lnTo>
                  <a:pt x="9962596" y="4637132"/>
                </a:lnTo>
                <a:lnTo>
                  <a:pt x="9960933" y="4636514"/>
                </a:lnTo>
                <a:lnTo>
                  <a:pt x="9957083" y="4635084"/>
                </a:lnTo>
                <a:cubicBezTo>
                  <a:pt x="9954581" y="4635139"/>
                  <a:pt x="9959309" y="4640801"/>
                  <a:pt x="9955008" y="4645686"/>
                </a:cubicBezTo>
                <a:lnTo>
                  <a:pt x="9955396" y="4647236"/>
                </a:lnTo>
                <a:lnTo>
                  <a:pt x="9960240" y="4666571"/>
                </a:lnTo>
                <a:cubicBezTo>
                  <a:pt x="9960404" y="4674144"/>
                  <a:pt x="9961092" y="4681474"/>
                  <a:pt x="9968618" y="4685988"/>
                </a:cubicBezTo>
                <a:cubicBezTo>
                  <a:pt x="9971212" y="4684158"/>
                  <a:pt x="9972290" y="4681717"/>
                  <a:pt x="9972446" y="4678906"/>
                </a:cubicBezTo>
                <a:close/>
                <a:moveTo>
                  <a:pt x="9606787" y="5506635"/>
                </a:moveTo>
                <a:cubicBezTo>
                  <a:pt x="9572718" y="5573298"/>
                  <a:pt x="9473460" y="5610498"/>
                  <a:pt x="9404555" y="5593182"/>
                </a:cubicBezTo>
                <a:cubicBezTo>
                  <a:pt x="9315030" y="5570883"/>
                  <a:pt x="9230674" y="5431990"/>
                  <a:pt x="9288670" y="5314572"/>
                </a:cubicBezTo>
                <a:cubicBezTo>
                  <a:pt x="9312998" y="5264702"/>
                  <a:pt x="9360491" y="5223576"/>
                  <a:pt x="9437541" y="5220551"/>
                </a:cubicBezTo>
                <a:cubicBezTo>
                  <a:pt x="9437219" y="5080388"/>
                  <a:pt x="9470694" y="4931775"/>
                  <a:pt x="9478743" y="4797863"/>
                </a:cubicBezTo>
                <a:cubicBezTo>
                  <a:pt x="9481319" y="4762316"/>
                  <a:pt x="9469436" y="4724550"/>
                  <a:pt x="9499927" y="4698802"/>
                </a:cubicBezTo>
                <a:cubicBezTo>
                  <a:pt x="9530184" y="4698145"/>
                  <a:pt x="9548551" y="4711409"/>
                  <a:pt x="9568292" y="4722982"/>
                </a:cubicBezTo>
                <a:cubicBezTo>
                  <a:pt x="9560190" y="4898989"/>
                  <a:pt x="9550400" y="5073623"/>
                  <a:pt x="9508227" y="5221899"/>
                </a:cubicBezTo>
                <a:cubicBezTo>
                  <a:pt x="9526780" y="5237000"/>
                  <a:pt x="9551411" y="5241878"/>
                  <a:pt x="9568989" y="5259555"/>
                </a:cubicBezTo>
                <a:cubicBezTo>
                  <a:pt x="9616874" y="5307521"/>
                  <a:pt x="9649560" y="5425146"/>
                  <a:pt x="9606787" y="5506635"/>
                </a:cubicBezTo>
                <a:close/>
                <a:moveTo>
                  <a:pt x="7919251" y="9330742"/>
                </a:moveTo>
                <a:cubicBezTo>
                  <a:pt x="7917569" y="9329361"/>
                  <a:pt x="7907153" y="9318440"/>
                  <a:pt x="7904576" y="9327482"/>
                </a:cubicBezTo>
                <a:cubicBezTo>
                  <a:pt x="7906694" y="9328883"/>
                  <a:pt x="7916240" y="9339766"/>
                  <a:pt x="7919251" y="9330742"/>
                </a:cubicBezTo>
                <a:close/>
                <a:moveTo>
                  <a:pt x="10217830" y="4131253"/>
                </a:moveTo>
                <a:cubicBezTo>
                  <a:pt x="10204998" y="4119390"/>
                  <a:pt x="10212831" y="4099507"/>
                  <a:pt x="10212231" y="4082568"/>
                </a:cubicBezTo>
                <a:cubicBezTo>
                  <a:pt x="10205052" y="4083207"/>
                  <a:pt x="10202020" y="4079843"/>
                  <a:pt x="10199020" y="4075599"/>
                </a:cubicBezTo>
                <a:lnTo>
                  <a:pt x="10192725" y="4069680"/>
                </a:lnTo>
                <a:lnTo>
                  <a:pt x="10185999" y="4063355"/>
                </a:lnTo>
                <a:lnTo>
                  <a:pt x="10187483" y="4088888"/>
                </a:lnTo>
                <a:lnTo>
                  <a:pt x="10188287" y="4102716"/>
                </a:lnTo>
                <a:cubicBezTo>
                  <a:pt x="10192111" y="4114649"/>
                  <a:pt x="10197320" y="4126002"/>
                  <a:pt x="10198886" y="4138604"/>
                </a:cubicBezTo>
                <a:cubicBezTo>
                  <a:pt x="10202983" y="4130410"/>
                  <a:pt x="10213733" y="4139447"/>
                  <a:pt x="10217830" y="4131253"/>
                </a:cubicBezTo>
                <a:close/>
                <a:moveTo>
                  <a:pt x="10233504" y="4095778"/>
                </a:moveTo>
                <a:cubicBezTo>
                  <a:pt x="10245422" y="4088181"/>
                  <a:pt x="10241194" y="4068686"/>
                  <a:pt x="10229034" y="4062837"/>
                </a:cubicBezTo>
                <a:cubicBezTo>
                  <a:pt x="10226888" y="4075229"/>
                  <a:pt x="10226067" y="4086776"/>
                  <a:pt x="10233504" y="4095778"/>
                </a:cubicBezTo>
                <a:close/>
                <a:moveTo>
                  <a:pt x="10299194" y="3947105"/>
                </a:moveTo>
                <a:cubicBezTo>
                  <a:pt x="10306108" y="3932533"/>
                  <a:pt x="10298495" y="3923929"/>
                  <a:pt x="10289734" y="3915770"/>
                </a:cubicBezTo>
                <a:cubicBezTo>
                  <a:pt x="10288754" y="3882465"/>
                  <a:pt x="10297292" y="3860989"/>
                  <a:pt x="10278256" y="3837332"/>
                </a:cubicBezTo>
                <a:cubicBezTo>
                  <a:pt x="10271473" y="3850533"/>
                  <a:pt x="10264315" y="3822597"/>
                  <a:pt x="10257349" y="3831906"/>
                </a:cubicBezTo>
                <a:cubicBezTo>
                  <a:pt x="10263285" y="3842151"/>
                  <a:pt x="10256593" y="3857298"/>
                  <a:pt x="10274585" y="3862865"/>
                </a:cubicBezTo>
                <a:cubicBezTo>
                  <a:pt x="10280418" y="3891645"/>
                  <a:pt x="10266557" y="3928397"/>
                  <a:pt x="10299194" y="3947105"/>
                </a:cubicBezTo>
                <a:close/>
                <a:moveTo>
                  <a:pt x="7898764" y="9380413"/>
                </a:moveTo>
                <a:cubicBezTo>
                  <a:pt x="7899151" y="9361685"/>
                  <a:pt x="7904930" y="9339268"/>
                  <a:pt x="7887855" y="9331107"/>
                </a:cubicBezTo>
                <a:cubicBezTo>
                  <a:pt x="7878391" y="9348130"/>
                  <a:pt x="7899362" y="9356898"/>
                  <a:pt x="7887196" y="9365955"/>
                </a:cubicBezTo>
                <a:cubicBezTo>
                  <a:pt x="7869577" y="9350358"/>
                  <a:pt x="7884194" y="9315252"/>
                  <a:pt x="7859404" y="9304136"/>
                </a:cubicBezTo>
                <a:cubicBezTo>
                  <a:pt x="7855633" y="9320537"/>
                  <a:pt x="7876393" y="9334091"/>
                  <a:pt x="7860557" y="9347346"/>
                </a:cubicBezTo>
                <a:cubicBezTo>
                  <a:pt x="7875815" y="9357172"/>
                  <a:pt x="7877660" y="9374691"/>
                  <a:pt x="7898764" y="9380413"/>
                </a:cubicBezTo>
                <a:close/>
                <a:moveTo>
                  <a:pt x="8401172" y="8245370"/>
                </a:moveTo>
                <a:cubicBezTo>
                  <a:pt x="8371196" y="8296091"/>
                  <a:pt x="8316678" y="8282504"/>
                  <a:pt x="8280742" y="8316748"/>
                </a:cubicBezTo>
                <a:cubicBezTo>
                  <a:pt x="8260798" y="8299821"/>
                  <a:pt x="8244361" y="8323110"/>
                  <a:pt x="8235719" y="8307357"/>
                </a:cubicBezTo>
                <a:cubicBezTo>
                  <a:pt x="8276862" y="8259183"/>
                  <a:pt x="8334398" y="8253100"/>
                  <a:pt x="8386717" y="8234210"/>
                </a:cubicBezTo>
                <a:cubicBezTo>
                  <a:pt x="8394191" y="8236557"/>
                  <a:pt x="8393126" y="8243247"/>
                  <a:pt x="8401172" y="8245370"/>
                </a:cubicBezTo>
                <a:close/>
                <a:moveTo>
                  <a:pt x="10793142" y="2832461"/>
                </a:moveTo>
                <a:cubicBezTo>
                  <a:pt x="10797279" y="2820942"/>
                  <a:pt x="10779789" y="2814168"/>
                  <a:pt x="10771835" y="2819234"/>
                </a:cubicBezTo>
                <a:cubicBezTo>
                  <a:pt x="10765270" y="2833015"/>
                  <a:pt x="10785939" y="2836905"/>
                  <a:pt x="10793142" y="2832461"/>
                </a:cubicBezTo>
                <a:close/>
                <a:moveTo>
                  <a:pt x="6435859" y="12694500"/>
                </a:moveTo>
                <a:cubicBezTo>
                  <a:pt x="6437220" y="12690343"/>
                  <a:pt x="6438007" y="12686408"/>
                  <a:pt x="6438969" y="12682076"/>
                </a:cubicBezTo>
                <a:cubicBezTo>
                  <a:pt x="6436006" y="12681243"/>
                  <a:pt x="6433441" y="12680585"/>
                  <a:pt x="6430302" y="12680149"/>
                </a:cubicBezTo>
                <a:cubicBezTo>
                  <a:pt x="6429340" y="12684482"/>
                  <a:pt x="6428553" y="12688417"/>
                  <a:pt x="6427591" y="12692748"/>
                </a:cubicBezTo>
                <a:cubicBezTo>
                  <a:pt x="6430554" y="12693582"/>
                  <a:pt x="6433295" y="12693842"/>
                  <a:pt x="6435859" y="12694500"/>
                </a:cubicBezTo>
                <a:close/>
                <a:moveTo>
                  <a:pt x="8050566" y="9040062"/>
                </a:moveTo>
                <a:cubicBezTo>
                  <a:pt x="8051096" y="9037905"/>
                  <a:pt x="8051646" y="9035314"/>
                  <a:pt x="8052196" y="9032722"/>
                </a:cubicBezTo>
                <a:cubicBezTo>
                  <a:pt x="8049605" y="9032173"/>
                  <a:pt x="8047033" y="9031188"/>
                  <a:pt x="8044877" y="9030657"/>
                </a:cubicBezTo>
                <a:cubicBezTo>
                  <a:pt x="8044327" y="9033249"/>
                  <a:pt x="8043778" y="9035840"/>
                  <a:pt x="8043247" y="9037997"/>
                </a:cubicBezTo>
                <a:cubicBezTo>
                  <a:pt x="8045384" y="9038963"/>
                  <a:pt x="8047975" y="9039512"/>
                  <a:pt x="8050566" y="9040062"/>
                </a:cubicBezTo>
                <a:close/>
                <a:moveTo>
                  <a:pt x="10312416" y="3925792"/>
                </a:moveTo>
                <a:cubicBezTo>
                  <a:pt x="10310720" y="3914562"/>
                  <a:pt x="10316310" y="3900834"/>
                  <a:pt x="10303354" y="3894633"/>
                </a:cubicBezTo>
                <a:cubicBezTo>
                  <a:pt x="10294320" y="3909697"/>
                  <a:pt x="10308821" y="3915628"/>
                  <a:pt x="10312416" y="3925792"/>
                </a:cubicBezTo>
                <a:close/>
                <a:moveTo>
                  <a:pt x="7783066" y="9654248"/>
                </a:moveTo>
                <a:cubicBezTo>
                  <a:pt x="7782718" y="9629285"/>
                  <a:pt x="7784402" y="9602633"/>
                  <a:pt x="7773420" y="9588004"/>
                </a:cubicBezTo>
                <a:cubicBezTo>
                  <a:pt x="7767970" y="9605675"/>
                  <a:pt x="7756018" y="9651582"/>
                  <a:pt x="7783066" y="9654248"/>
                </a:cubicBezTo>
                <a:close/>
                <a:moveTo>
                  <a:pt x="6449162" y="12675162"/>
                </a:moveTo>
                <a:cubicBezTo>
                  <a:pt x="6451170" y="12664155"/>
                  <a:pt x="6456400" y="12651242"/>
                  <a:pt x="6445742" y="12648436"/>
                </a:cubicBezTo>
                <a:cubicBezTo>
                  <a:pt x="6437975" y="12653091"/>
                  <a:pt x="6432236" y="12675772"/>
                  <a:pt x="6449162" y="12675162"/>
                </a:cubicBezTo>
                <a:close/>
                <a:moveTo>
                  <a:pt x="9910748" y="4842817"/>
                </a:moveTo>
                <a:cubicBezTo>
                  <a:pt x="9915975" y="4825600"/>
                  <a:pt x="9913162" y="4811499"/>
                  <a:pt x="9897713" y="4802292"/>
                </a:cubicBezTo>
                <a:cubicBezTo>
                  <a:pt x="9893366" y="4817516"/>
                  <a:pt x="9900108" y="4828115"/>
                  <a:pt x="9899782" y="4841780"/>
                </a:cubicBezTo>
                <a:cubicBezTo>
                  <a:pt x="9903987" y="4844115"/>
                  <a:pt x="9907080" y="4843577"/>
                  <a:pt x="9910748" y="4842817"/>
                </a:cubicBezTo>
                <a:close/>
                <a:moveTo>
                  <a:pt x="9999478" y="4642000"/>
                </a:moveTo>
                <a:lnTo>
                  <a:pt x="9993361" y="4573720"/>
                </a:lnTo>
                <a:lnTo>
                  <a:pt x="9992486" y="4563962"/>
                </a:lnTo>
                <a:cubicBezTo>
                  <a:pt x="9987774" y="4538940"/>
                  <a:pt x="9981570" y="4515006"/>
                  <a:pt x="9976595" y="4492329"/>
                </a:cubicBezTo>
                <a:cubicBezTo>
                  <a:pt x="9973161" y="4477477"/>
                  <a:pt x="9973072" y="4455055"/>
                  <a:pt x="9958374" y="4445227"/>
                </a:cubicBezTo>
                <a:cubicBezTo>
                  <a:pt x="9945467" y="4469051"/>
                  <a:pt x="9961839" y="4497716"/>
                  <a:pt x="9966929" y="4522825"/>
                </a:cubicBezTo>
                <a:lnTo>
                  <a:pt x="9979492" y="4600577"/>
                </a:lnTo>
                <a:lnTo>
                  <a:pt x="9980440" y="4606442"/>
                </a:lnTo>
                <a:cubicBezTo>
                  <a:pt x="9995842" y="4614677"/>
                  <a:pt x="9989995" y="4631142"/>
                  <a:pt x="9999478" y="4642000"/>
                </a:cubicBezTo>
                <a:close/>
                <a:moveTo>
                  <a:pt x="10092618" y="4431201"/>
                </a:moveTo>
                <a:cubicBezTo>
                  <a:pt x="10090916" y="4419971"/>
                  <a:pt x="10096504" y="4406249"/>
                  <a:pt x="10083138" y="4399867"/>
                </a:cubicBezTo>
                <a:cubicBezTo>
                  <a:pt x="10078163" y="4410051"/>
                  <a:pt x="10086749" y="4414320"/>
                  <a:pt x="10079476" y="4425394"/>
                </a:cubicBezTo>
                <a:close/>
                <a:moveTo>
                  <a:pt x="6430636" y="12719786"/>
                </a:moveTo>
                <a:cubicBezTo>
                  <a:pt x="6431663" y="12714768"/>
                  <a:pt x="6428556" y="12708875"/>
                  <a:pt x="6419982" y="12708892"/>
                </a:cubicBezTo>
                <a:cubicBezTo>
                  <a:pt x="6418890" y="12714596"/>
                  <a:pt x="6417798" y="12720298"/>
                  <a:pt x="6416484" y="12725426"/>
                </a:cubicBezTo>
                <a:cubicBezTo>
                  <a:pt x="6424447" y="12728945"/>
                  <a:pt x="6429609" y="12724802"/>
                  <a:pt x="6430636" y="12719786"/>
                </a:cubicBezTo>
                <a:close/>
                <a:moveTo>
                  <a:pt x="9812597" y="5067197"/>
                </a:moveTo>
                <a:cubicBezTo>
                  <a:pt x="9813481" y="5056560"/>
                  <a:pt x="9803347" y="5042529"/>
                  <a:pt x="9794547" y="5035782"/>
                </a:cubicBezTo>
                <a:cubicBezTo>
                  <a:pt x="9789433" y="5043047"/>
                  <a:pt x="9797528" y="5045195"/>
                  <a:pt x="9790515" y="5053526"/>
                </a:cubicBezTo>
                <a:cubicBezTo>
                  <a:pt x="9808382" y="5056183"/>
                  <a:pt x="9797357" y="5070360"/>
                  <a:pt x="9807582" y="5076307"/>
                </a:cubicBezTo>
                <a:cubicBezTo>
                  <a:pt x="9810783" y="5073910"/>
                  <a:pt x="9812302" y="5070743"/>
                  <a:pt x="9812597" y="5067197"/>
                </a:cubicBezTo>
                <a:close/>
                <a:moveTo>
                  <a:pt x="7730871" y="9781020"/>
                </a:moveTo>
                <a:cubicBezTo>
                  <a:pt x="7734948" y="9775196"/>
                  <a:pt x="7738187" y="9768560"/>
                  <a:pt x="7739884" y="9760416"/>
                </a:cubicBezTo>
                <a:cubicBezTo>
                  <a:pt x="7719796" y="9780382"/>
                  <a:pt x="7683318" y="9808014"/>
                  <a:pt x="7680365" y="9830131"/>
                </a:cubicBezTo>
                <a:cubicBezTo>
                  <a:pt x="7683764" y="9830193"/>
                  <a:pt x="7687163" y="9830255"/>
                  <a:pt x="7690562" y="9830317"/>
                </a:cubicBezTo>
                <a:cubicBezTo>
                  <a:pt x="7698873" y="9808660"/>
                  <a:pt x="7718642" y="9798493"/>
                  <a:pt x="7730871" y="9781020"/>
                </a:cubicBezTo>
                <a:close/>
                <a:moveTo>
                  <a:pt x="7610158" y="10055912"/>
                </a:moveTo>
                <a:cubicBezTo>
                  <a:pt x="7603946" y="10088516"/>
                  <a:pt x="7567448" y="10104791"/>
                  <a:pt x="7530467" y="10102246"/>
                </a:cubicBezTo>
                <a:cubicBezTo>
                  <a:pt x="7507377" y="10082917"/>
                  <a:pt x="7490767" y="10063423"/>
                  <a:pt x="7493943" y="10035679"/>
                </a:cubicBezTo>
                <a:lnTo>
                  <a:pt x="7494103" y="10035348"/>
                </a:lnTo>
                <a:lnTo>
                  <a:pt x="7504229" y="10014441"/>
                </a:lnTo>
                <a:cubicBezTo>
                  <a:pt x="7521277" y="9993818"/>
                  <a:pt x="7555072" y="9976794"/>
                  <a:pt x="7573796" y="9979131"/>
                </a:cubicBezTo>
                <a:cubicBezTo>
                  <a:pt x="7580511" y="9980030"/>
                  <a:pt x="7586553" y="9983297"/>
                  <a:pt x="7591735" y="9988187"/>
                </a:cubicBezTo>
                <a:lnTo>
                  <a:pt x="7603754" y="10005855"/>
                </a:lnTo>
                <a:lnTo>
                  <a:pt x="7604520" y="10006981"/>
                </a:lnTo>
                <a:cubicBezTo>
                  <a:pt x="7611077" y="10021763"/>
                  <a:pt x="7613453" y="10040060"/>
                  <a:pt x="7610158" y="10055912"/>
                </a:cubicBezTo>
                <a:close/>
                <a:moveTo>
                  <a:pt x="10391694" y="3763590"/>
                </a:moveTo>
                <a:cubicBezTo>
                  <a:pt x="10396456" y="3757118"/>
                  <a:pt x="10390069" y="3741433"/>
                  <a:pt x="10383363" y="3747999"/>
                </a:cubicBezTo>
                <a:cubicBezTo>
                  <a:pt x="10386156" y="3753520"/>
                  <a:pt x="10385680" y="3759979"/>
                  <a:pt x="10391694" y="3763590"/>
                </a:cubicBezTo>
                <a:close/>
                <a:moveTo>
                  <a:pt x="8077263" y="9006522"/>
                </a:moveTo>
                <a:cubicBezTo>
                  <a:pt x="8080097" y="9002777"/>
                  <a:pt x="8080572" y="8996913"/>
                  <a:pt x="8077936" y="8992437"/>
                </a:cubicBezTo>
                <a:cubicBezTo>
                  <a:pt x="8066798" y="8988024"/>
                  <a:pt x="8067037" y="9002422"/>
                  <a:pt x="8062439" y="9007887"/>
                </a:cubicBezTo>
                <a:cubicBezTo>
                  <a:pt x="8069236" y="9011891"/>
                  <a:pt x="8074429" y="9010267"/>
                  <a:pt x="8077263" y="9006522"/>
                </a:cubicBezTo>
                <a:close/>
                <a:moveTo>
                  <a:pt x="9823990" y="5056411"/>
                </a:moveTo>
                <a:cubicBezTo>
                  <a:pt x="9830319" y="5037777"/>
                  <a:pt x="9818668" y="5026439"/>
                  <a:pt x="9807768" y="5014479"/>
                </a:cubicBezTo>
                <a:cubicBezTo>
                  <a:pt x="9803912" y="5031825"/>
                  <a:pt x="9810792" y="5045341"/>
                  <a:pt x="9823990" y="5056411"/>
                </a:cubicBezTo>
                <a:close/>
                <a:moveTo>
                  <a:pt x="10106209" y="4417680"/>
                </a:moveTo>
                <a:cubicBezTo>
                  <a:pt x="10114408" y="4405587"/>
                  <a:pt x="10111121" y="4397944"/>
                  <a:pt x="10097320" y="4394703"/>
                </a:cubicBezTo>
                <a:cubicBezTo>
                  <a:pt x="10094466" y="4404396"/>
                  <a:pt x="10097179" y="4412261"/>
                  <a:pt x="10106209" y="4417680"/>
                </a:cubicBezTo>
                <a:close/>
                <a:moveTo>
                  <a:pt x="9396744" y="6025743"/>
                </a:moveTo>
                <a:cubicBezTo>
                  <a:pt x="9395286" y="6032082"/>
                  <a:pt x="9392407" y="6037982"/>
                  <a:pt x="9388445" y="6042762"/>
                </a:cubicBezTo>
                <a:cubicBezTo>
                  <a:pt x="9358027" y="6045280"/>
                  <a:pt x="9324560" y="6021729"/>
                  <a:pt x="9295178" y="6001686"/>
                </a:cubicBezTo>
                <a:cubicBezTo>
                  <a:pt x="9267936" y="5983200"/>
                  <a:pt x="9229206" y="5959481"/>
                  <a:pt x="9226156" y="5934389"/>
                </a:cubicBezTo>
                <a:cubicBezTo>
                  <a:pt x="9243355" y="5918408"/>
                  <a:pt x="9264528" y="5946147"/>
                  <a:pt x="9280098" y="5955867"/>
                </a:cubicBezTo>
                <a:cubicBezTo>
                  <a:pt x="9299754" y="5968120"/>
                  <a:pt x="9319614" y="5977034"/>
                  <a:pt x="9327960" y="5990523"/>
                </a:cubicBezTo>
                <a:cubicBezTo>
                  <a:pt x="9341603" y="5991430"/>
                  <a:pt x="9348285" y="5972170"/>
                  <a:pt x="9362313" y="5975233"/>
                </a:cubicBezTo>
                <a:cubicBezTo>
                  <a:pt x="9392701" y="5983746"/>
                  <a:pt x="9401119" y="6006723"/>
                  <a:pt x="9396744" y="6025743"/>
                </a:cubicBezTo>
                <a:close/>
                <a:moveTo>
                  <a:pt x="7770399" y="9708286"/>
                </a:moveTo>
                <a:cubicBezTo>
                  <a:pt x="7778579" y="9692538"/>
                  <a:pt x="7787803" y="9669947"/>
                  <a:pt x="7766809" y="9667767"/>
                </a:cubicBezTo>
                <a:cubicBezTo>
                  <a:pt x="7762643" y="9677940"/>
                  <a:pt x="7772040" y="9675717"/>
                  <a:pt x="7773356" y="9680866"/>
                </a:cubicBezTo>
                <a:cubicBezTo>
                  <a:pt x="7769096" y="9689813"/>
                  <a:pt x="7745749" y="9711557"/>
                  <a:pt x="7763725" y="9720743"/>
                </a:cubicBezTo>
                <a:cubicBezTo>
                  <a:pt x="7765062" y="9718024"/>
                  <a:pt x="7767672" y="9713535"/>
                  <a:pt x="7770399" y="9708286"/>
                </a:cubicBezTo>
                <a:close/>
                <a:moveTo>
                  <a:pt x="8089757" y="8991213"/>
                </a:moveTo>
                <a:cubicBezTo>
                  <a:pt x="8094848" y="8984461"/>
                  <a:pt x="8084470" y="8972670"/>
                  <a:pt x="8080589" y="8981655"/>
                </a:cubicBezTo>
                <a:cubicBezTo>
                  <a:pt x="8086186" y="8983209"/>
                  <a:pt x="8081038" y="8991266"/>
                  <a:pt x="8089757" y="8991213"/>
                </a:cubicBezTo>
                <a:close/>
                <a:moveTo>
                  <a:pt x="10335586" y="3908875"/>
                </a:moveTo>
                <a:cubicBezTo>
                  <a:pt x="10337028" y="3898078"/>
                  <a:pt x="10345253" y="3874081"/>
                  <a:pt x="10323588" y="3864985"/>
                </a:cubicBezTo>
                <a:cubicBezTo>
                  <a:pt x="10320432" y="3880740"/>
                  <a:pt x="10321359" y="3908781"/>
                  <a:pt x="10335586" y="3908875"/>
                </a:cubicBezTo>
                <a:close/>
                <a:moveTo>
                  <a:pt x="10425797" y="3709281"/>
                </a:moveTo>
                <a:cubicBezTo>
                  <a:pt x="10426346" y="3706963"/>
                  <a:pt x="10424785" y="3704844"/>
                  <a:pt x="10418992" y="3701808"/>
                </a:cubicBezTo>
                <a:cubicBezTo>
                  <a:pt x="10413702" y="3709475"/>
                  <a:pt x="10408183" y="3712277"/>
                  <a:pt x="10419945" y="3717951"/>
                </a:cubicBezTo>
                <a:cubicBezTo>
                  <a:pt x="10422590" y="3714117"/>
                  <a:pt x="10425248" y="3711599"/>
                  <a:pt x="10425797" y="3709281"/>
                </a:cubicBezTo>
                <a:close/>
                <a:moveTo>
                  <a:pt x="7736760" y="9799065"/>
                </a:moveTo>
                <a:cubicBezTo>
                  <a:pt x="7738258" y="9795220"/>
                  <a:pt x="7738596" y="9791282"/>
                  <a:pt x="7736972" y="9787157"/>
                </a:cubicBezTo>
                <a:cubicBezTo>
                  <a:pt x="7727700" y="9803254"/>
                  <a:pt x="7707441" y="9808733"/>
                  <a:pt x="7703827" y="9830281"/>
                </a:cubicBezTo>
                <a:cubicBezTo>
                  <a:pt x="7707840" y="9830299"/>
                  <a:pt x="7708449" y="9834265"/>
                  <a:pt x="7713643" y="9833581"/>
                </a:cubicBezTo>
                <a:cubicBezTo>
                  <a:pt x="7717340" y="9821281"/>
                  <a:pt x="7732268" y="9810597"/>
                  <a:pt x="7736760" y="9799065"/>
                </a:cubicBezTo>
                <a:close/>
                <a:moveTo>
                  <a:pt x="10289637" y="4021628"/>
                </a:moveTo>
                <a:lnTo>
                  <a:pt x="10276883" y="4043892"/>
                </a:lnTo>
                <a:lnTo>
                  <a:pt x="10276780" y="4043336"/>
                </a:lnTo>
                <a:lnTo>
                  <a:pt x="10289300" y="4019209"/>
                </a:lnTo>
                <a:close/>
                <a:moveTo>
                  <a:pt x="8108949" y="8961103"/>
                </a:moveTo>
                <a:cubicBezTo>
                  <a:pt x="8094905" y="8943484"/>
                  <a:pt x="8098896" y="8981587"/>
                  <a:pt x="8108949" y="8961103"/>
                </a:cubicBezTo>
                <a:close/>
                <a:moveTo>
                  <a:pt x="9929894" y="4843656"/>
                </a:moveTo>
                <a:cubicBezTo>
                  <a:pt x="9925222" y="4806826"/>
                  <a:pt x="9933878" y="4779696"/>
                  <a:pt x="9918998" y="4745500"/>
                </a:cubicBezTo>
                <a:cubicBezTo>
                  <a:pt x="9918669" y="4779644"/>
                  <a:pt x="9902435" y="4819617"/>
                  <a:pt x="9929894" y="4843656"/>
                </a:cubicBezTo>
                <a:close/>
                <a:moveTo>
                  <a:pt x="10317546" y="3972908"/>
                </a:moveTo>
                <a:lnTo>
                  <a:pt x="10306769" y="3991722"/>
                </a:lnTo>
                <a:lnTo>
                  <a:pt x="10307205" y="3984707"/>
                </a:lnTo>
                <a:lnTo>
                  <a:pt x="10315700" y="3968338"/>
                </a:lnTo>
                <a:close/>
                <a:moveTo>
                  <a:pt x="7205728" y="11017023"/>
                </a:moveTo>
                <a:cubicBezTo>
                  <a:pt x="7199416" y="11014595"/>
                  <a:pt x="7197807" y="11009168"/>
                  <a:pt x="7187614" y="11010265"/>
                </a:cubicBezTo>
                <a:cubicBezTo>
                  <a:pt x="7178859" y="11022465"/>
                  <a:pt x="7206578" y="11025435"/>
                  <a:pt x="7205728" y="11017023"/>
                </a:cubicBezTo>
                <a:close/>
                <a:moveTo>
                  <a:pt x="10631459" y="3267384"/>
                </a:moveTo>
                <a:cubicBezTo>
                  <a:pt x="10559603" y="3191849"/>
                  <a:pt x="10517611" y="3104762"/>
                  <a:pt x="10448627" y="3028117"/>
                </a:cubicBezTo>
                <a:cubicBezTo>
                  <a:pt x="10414843" y="3084103"/>
                  <a:pt x="10383940" y="3143266"/>
                  <a:pt x="10358350" y="3223813"/>
                </a:cubicBezTo>
                <a:cubicBezTo>
                  <a:pt x="10445960" y="3229208"/>
                  <a:pt x="10536953" y="3244188"/>
                  <a:pt x="10631459" y="3267384"/>
                </a:cubicBezTo>
                <a:close/>
                <a:moveTo>
                  <a:pt x="10333363" y="3945297"/>
                </a:moveTo>
                <a:lnTo>
                  <a:pt x="10329855" y="3951420"/>
                </a:lnTo>
                <a:lnTo>
                  <a:pt x="10330049" y="3940687"/>
                </a:lnTo>
                <a:lnTo>
                  <a:pt x="10330834" y="3939176"/>
                </a:lnTo>
                <a:close/>
                <a:moveTo>
                  <a:pt x="9913379" y="4898270"/>
                </a:moveTo>
                <a:cubicBezTo>
                  <a:pt x="9914909" y="4889421"/>
                  <a:pt x="9917986" y="4880304"/>
                  <a:pt x="9907454" y="4876128"/>
                </a:cubicBezTo>
                <a:cubicBezTo>
                  <a:pt x="9906324" y="4885152"/>
                  <a:pt x="9905146" y="4893204"/>
                  <a:pt x="9913379" y="4898270"/>
                </a:cubicBezTo>
                <a:close/>
                <a:moveTo>
                  <a:pt x="9974998" y="4758813"/>
                </a:moveTo>
                <a:cubicBezTo>
                  <a:pt x="9981050" y="4734342"/>
                  <a:pt x="9984906" y="4716997"/>
                  <a:pt x="9971599" y="4695402"/>
                </a:cubicBezTo>
                <a:cubicBezTo>
                  <a:pt x="9962918" y="4709662"/>
                  <a:pt x="9970892" y="4717472"/>
                  <a:pt x="9973298" y="4727108"/>
                </a:cubicBezTo>
                <a:cubicBezTo>
                  <a:pt x="9967313" y="4740654"/>
                  <a:pt x="9962429" y="4752784"/>
                  <a:pt x="9974998" y="4758813"/>
                </a:cubicBezTo>
                <a:close/>
                <a:moveTo>
                  <a:pt x="10012144" y="4674741"/>
                </a:moveTo>
                <a:cubicBezTo>
                  <a:pt x="10027051" y="4656087"/>
                  <a:pt x="10013747" y="4614015"/>
                  <a:pt x="10004356" y="4605103"/>
                </a:cubicBezTo>
                <a:cubicBezTo>
                  <a:pt x="10012356" y="4625783"/>
                  <a:pt x="9998754" y="4655491"/>
                  <a:pt x="10012144" y="4674741"/>
                </a:cubicBezTo>
                <a:close/>
                <a:moveTo>
                  <a:pt x="6166772" y="13381060"/>
                </a:moveTo>
                <a:cubicBezTo>
                  <a:pt x="6141863" y="13369578"/>
                  <a:pt x="6120449" y="13321104"/>
                  <a:pt x="6092682" y="13335479"/>
                </a:cubicBezTo>
                <a:cubicBezTo>
                  <a:pt x="6109582" y="13342469"/>
                  <a:pt x="6118935" y="13354690"/>
                  <a:pt x="6135834" y="13361681"/>
                </a:cubicBezTo>
                <a:cubicBezTo>
                  <a:pt x="6141020" y="13368255"/>
                  <a:pt x="6156432" y="13401230"/>
                  <a:pt x="6166772" y="13381060"/>
                </a:cubicBezTo>
                <a:close/>
                <a:moveTo>
                  <a:pt x="9166614" y="6596173"/>
                </a:moveTo>
                <a:cubicBezTo>
                  <a:pt x="9168721" y="6586218"/>
                  <a:pt x="9167164" y="6576549"/>
                  <a:pt x="9157880" y="6571332"/>
                </a:cubicBezTo>
                <a:cubicBezTo>
                  <a:pt x="9159961" y="6589759"/>
                  <a:pt x="9146144" y="6603259"/>
                  <a:pt x="9153358" y="6622756"/>
                </a:cubicBezTo>
                <a:cubicBezTo>
                  <a:pt x="9158732" y="6616383"/>
                  <a:pt x="9164503" y="6606140"/>
                  <a:pt x="9166614" y="6596173"/>
                </a:cubicBezTo>
                <a:close/>
                <a:moveTo>
                  <a:pt x="6468158" y="12709722"/>
                </a:moveTo>
                <a:cubicBezTo>
                  <a:pt x="6461296" y="12704787"/>
                  <a:pt x="6461672" y="12675932"/>
                  <a:pt x="6451571" y="12684790"/>
                </a:cubicBezTo>
                <a:cubicBezTo>
                  <a:pt x="6450665" y="12694380"/>
                  <a:pt x="6469780" y="12723284"/>
                  <a:pt x="6468158" y="12709722"/>
                </a:cubicBezTo>
                <a:close/>
                <a:moveTo>
                  <a:pt x="7750446" y="9810243"/>
                </a:moveTo>
                <a:cubicBezTo>
                  <a:pt x="7737129" y="9813677"/>
                  <a:pt x="7731498" y="9824882"/>
                  <a:pt x="7723840" y="9833767"/>
                </a:cubicBezTo>
                <a:cubicBezTo>
                  <a:pt x="7728229" y="9834683"/>
                  <a:pt x="7729735" y="9838275"/>
                  <a:pt x="7736724" y="9836843"/>
                </a:cubicBezTo>
                <a:cubicBezTo>
                  <a:pt x="7740607" y="9826999"/>
                  <a:pt x="7743876" y="9817198"/>
                  <a:pt x="7750446" y="9810243"/>
                </a:cubicBezTo>
                <a:close/>
                <a:moveTo>
                  <a:pt x="9846690" y="5066441"/>
                </a:moveTo>
                <a:cubicBezTo>
                  <a:pt x="9853761" y="5042896"/>
                  <a:pt x="9840555" y="5027538"/>
                  <a:pt x="9832694" y="5009777"/>
                </a:cubicBezTo>
                <a:cubicBezTo>
                  <a:pt x="9829468" y="5032162"/>
                  <a:pt x="9834633" y="5050637"/>
                  <a:pt x="9846690" y="5066441"/>
                </a:cubicBezTo>
                <a:close/>
                <a:moveTo>
                  <a:pt x="9962708" y="4803865"/>
                </a:moveTo>
                <a:cubicBezTo>
                  <a:pt x="9966371" y="4778337"/>
                  <a:pt x="9960270" y="4756592"/>
                  <a:pt x="9950150" y="4736405"/>
                </a:cubicBezTo>
                <a:cubicBezTo>
                  <a:pt x="9962525" y="4734253"/>
                  <a:pt x="9953322" y="4708757"/>
                  <a:pt x="9944225" y="4714262"/>
                </a:cubicBezTo>
                <a:cubicBezTo>
                  <a:pt x="9935763" y="4749573"/>
                  <a:pt x="9948198" y="4777452"/>
                  <a:pt x="9962708" y="4803865"/>
                </a:cubicBezTo>
                <a:close/>
                <a:moveTo>
                  <a:pt x="7470833" y="10448484"/>
                </a:moveTo>
                <a:cubicBezTo>
                  <a:pt x="7449994" y="10450633"/>
                  <a:pt x="7437169" y="10460839"/>
                  <a:pt x="7434383" y="10481425"/>
                </a:cubicBezTo>
                <a:cubicBezTo>
                  <a:pt x="7438115" y="10481768"/>
                  <a:pt x="7438721" y="10485737"/>
                  <a:pt x="7444203" y="10484717"/>
                </a:cubicBezTo>
                <a:cubicBezTo>
                  <a:pt x="7448208" y="10468057"/>
                  <a:pt x="7466828" y="10465145"/>
                  <a:pt x="7470833" y="10448484"/>
                </a:cubicBezTo>
                <a:close/>
                <a:moveTo>
                  <a:pt x="6546871" y="12543182"/>
                </a:moveTo>
                <a:cubicBezTo>
                  <a:pt x="6531846" y="12554870"/>
                  <a:pt x="6530293" y="12587079"/>
                  <a:pt x="6504290" y="12582169"/>
                </a:cubicBezTo>
                <a:cubicBezTo>
                  <a:pt x="6507952" y="12557940"/>
                  <a:pt x="6519532" y="12546610"/>
                  <a:pt x="6530939" y="12535672"/>
                </a:cubicBezTo>
                <a:cubicBezTo>
                  <a:pt x="6540359" y="12535604"/>
                  <a:pt x="6541765" y="12540925"/>
                  <a:pt x="6546871" y="12543182"/>
                </a:cubicBezTo>
                <a:close/>
                <a:moveTo>
                  <a:pt x="6094925" y="13568837"/>
                </a:moveTo>
                <a:cubicBezTo>
                  <a:pt x="6034859" y="13530385"/>
                  <a:pt x="5970142" y="13484159"/>
                  <a:pt x="5901216" y="13431309"/>
                </a:cubicBezTo>
                <a:cubicBezTo>
                  <a:pt x="5839591" y="13384543"/>
                  <a:pt x="5768715" y="13327496"/>
                  <a:pt x="5708140" y="13303114"/>
                </a:cubicBezTo>
                <a:cubicBezTo>
                  <a:pt x="5656497" y="13282201"/>
                  <a:pt x="5636422" y="13302875"/>
                  <a:pt x="5596664" y="13340107"/>
                </a:cubicBezTo>
                <a:cubicBezTo>
                  <a:pt x="5562687" y="13371792"/>
                  <a:pt x="5513097" y="13423741"/>
                  <a:pt x="5552332" y="13450130"/>
                </a:cubicBezTo>
                <a:cubicBezTo>
                  <a:pt x="5563397" y="13432624"/>
                  <a:pt x="5554766" y="13423091"/>
                  <a:pt x="5557617" y="13409103"/>
                </a:cubicBezTo>
                <a:cubicBezTo>
                  <a:pt x="5563176" y="13402981"/>
                  <a:pt x="5578050" y="13420990"/>
                  <a:pt x="5580282" y="13406251"/>
                </a:cubicBezTo>
                <a:cubicBezTo>
                  <a:pt x="5606626" y="13353086"/>
                  <a:pt x="5644283" y="13329221"/>
                  <a:pt x="5681496" y="13304207"/>
                </a:cubicBezTo>
                <a:cubicBezTo>
                  <a:pt x="5686813" y="13313704"/>
                  <a:pt x="5685463" y="13326449"/>
                  <a:pt x="5693872" y="13335407"/>
                </a:cubicBezTo>
                <a:cubicBezTo>
                  <a:pt x="5697088" y="13329204"/>
                  <a:pt x="5697819" y="13315708"/>
                  <a:pt x="5707377" y="13324219"/>
                </a:cubicBezTo>
                <a:cubicBezTo>
                  <a:pt x="5775565" y="13357207"/>
                  <a:pt x="5820691" y="13392870"/>
                  <a:pt x="5867409" y="13429237"/>
                </a:cubicBezTo>
                <a:cubicBezTo>
                  <a:pt x="5896343" y="13452028"/>
                  <a:pt x="5927879" y="13472157"/>
                  <a:pt x="5941305" y="13496674"/>
                </a:cubicBezTo>
                <a:cubicBezTo>
                  <a:pt x="5911888" y="13534186"/>
                  <a:pt x="5885530" y="13578768"/>
                  <a:pt x="5850835" y="13603465"/>
                </a:cubicBezTo>
                <a:cubicBezTo>
                  <a:pt x="5893704" y="13636702"/>
                  <a:pt x="5939267" y="13669223"/>
                  <a:pt x="5989599" y="13699563"/>
                </a:cubicBezTo>
                <a:cubicBezTo>
                  <a:pt x="6020805" y="13646162"/>
                  <a:pt x="6058396" y="13608450"/>
                  <a:pt x="6094925" y="13568837"/>
                </a:cubicBezTo>
                <a:close/>
                <a:moveTo>
                  <a:pt x="8219138" y="8763042"/>
                </a:moveTo>
                <a:cubicBezTo>
                  <a:pt x="8206513" y="8752689"/>
                  <a:pt x="8211086" y="8717470"/>
                  <a:pt x="8192283" y="8721098"/>
                </a:cubicBezTo>
                <a:cubicBezTo>
                  <a:pt x="8203180" y="8732119"/>
                  <a:pt x="8203393" y="8765156"/>
                  <a:pt x="8219138" y="8763042"/>
                </a:cubicBezTo>
                <a:close/>
                <a:moveTo>
                  <a:pt x="9917497" y="4923425"/>
                </a:moveTo>
                <a:cubicBezTo>
                  <a:pt x="9915007" y="4916134"/>
                  <a:pt x="9920233" y="4898918"/>
                  <a:pt x="9906978" y="4903061"/>
                </a:cubicBezTo>
                <a:cubicBezTo>
                  <a:pt x="9903457" y="4911031"/>
                  <a:pt x="9909373" y="4928884"/>
                  <a:pt x="9917497" y="4923425"/>
                </a:cubicBezTo>
                <a:close/>
                <a:moveTo>
                  <a:pt x="9931934" y="4890752"/>
                </a:moveTo>
                <a:cubicBezTo>
                  <a:pt x="9929694" y="4876429"/>
                  <a:pt x="9933198" y="4859879"/>
                  <a:pt x="9918899" y="4850227"/>
                </a:cubicBezTo>
                <a:cubicBezTo>
                  <a:pt x="9916275" y="4864784"/>
                  <a:pt x="9918141" y="4891802"/>
                  <a:pt x="9931934" y="4890752"/>
                </a:cubicBezTo>
                <a:close/>
                <a:moveTo>
                  <a:pt x="7941102" y="9398839"/>
                </a:moveTo>
                <a:cubicBezTo>
                  <a:pt x="7934056" y="9380656"/>
                  <a:pt x="7932144" y="9344824"/>
                  <a:pt x="7907196" y="9347215"/>
                </a:cubicBezTo>
                <a:cubicBezTo>
                  <a:pt x="7904802" y="9371960"/>
                  <a:pt x="7911724" y="9412807"/>
                  <a:pt x="7941102" y="9398839"/>
                </a:cubicBezTo>
                <a:close/>
                <a:moveTo>
                  <a:pt x="10630398" y="3312485"/>
                </a:moveTo>
                <a:cubicBezTo>
                  <a:pt x="10630677" y="3311181"/>
                  <a:pt x="10630341" y="3309248"/>
                  <a:pt x="10630049" y="3307215"/>
                </a:cubicBezTo>
                <a:cubicBezTo>
                  <a:pt x="10538534" y="3277250"/>
                  <a:pt x="10450087" y="3254352"/>
                  <a:pt x="10369695" y="3253098"/>
                </a:cubicBezTo>
                <a:cubicBezTo>
                  <a:pt x="10364025" y="3248688"/>
                  <a:pt x="10368118" y="3240502"/>
                  <a:pt x="10355556" y="3238759"/>
                </a:cubicBezTo>
                <a:cubicBezTo>
                  <a:pt x="10336233" y="3295424"/>
                  <a:pt x="10327035" y="3351803"/>
                  <a:pt x="10321838" y="3398050"/>
                </a:cubicBezTo>
                <a:cubicBezTo>
                  <a:pt x="10320238" y="3413525"/>
                  <a:pt x="10315953" y="3434000"/>
                  <a:pt x="10324608" y="3447819"/>
                </a:cubicBezTo>
                <a:cubicBezTo>
                  <a:pt x="10383468" y="3430992"/>
                  <a:pt x="10451688" y="3389746"/>
                  <a:pt x="10511500" y="3364298"/>
                </a:cubicBezTo>
                <a:cubicBezTo>
                  <a:pt x="10551035" y="3347024"/>
                  <a:pt x="10590172" y="3329573"/>
                  <a:pt x="10627058" y="3313984"/>
                </a:cubicBezTo>
                <a:cubicBezTo>
                  <a:pt x="10629226" y="3314466"/>
                  <a:pt x="10630120" y="3313790"/>
                  <a:pt x="10630398" y="3312485"/>
                </a:cubicBezTo>
                <a:close/>
                <a:moveTo>
                  <a:pt x="7464052" y="10481714"/>
                </a:moveTo>
                <a:cubicBezTo>
                  <a:pt x="7448934" y="10481899"/>
                  <a:pt x="7436274" y="10502593"/>
                  <a:pt x="7440649" y="10511534"/>
                </a:cubicBezTo>
                <a:cubicBezTo>
                  <a:pt x="7445873" y="10498799"/>
                  <a:pt x="7461468" y="10496726"/>
                  <a:pt x="7464052" y="10481714"/>
                </a:cubicBezTo>
                <a:close/>
                <a:moveTo>
                  <a:pt x="9758200" y="5292948"/>
                </a:moveTo>
                <a:cubicBezTo>
                  <a:pt x="9748623" y="5288716"/>
                  <a:pt x="9736596" y="5306222"/>
                  <a:pt x="9746396" y="5311028"/>
                </a:cubicBezTo>
                <a:cubicBezTo>
                  <a:pt x="9749735" y="5303470"/>
                  <a:pt x="9756200" y="5303950"/>
                  <a:pt x="9758200" y="5292948"/>
                </a:cubicBezTo>
                <a:close/>
                <a:moveTo>
                  <a:pt x="10126014" y="4461197"/>
                </a:moveTo>
                <a:cubicBezTo>
                  <a:pt x="10129573" y="4449910"/>
                  <a:pt x="10122220" y="4442852"/>
                  <a:pt x="10118312" y="4434458"/>
                </a:cubicBezTo>
                <a:cubicBezTo>
                  <a:pt x="10115902" y="4445299"/>
                  <a:pt x="10114817" y="4455296"/>
                  <a:pt x="10126014" y="4461197"/>
                </a:cubicBezTo>
                <a:close/>
                <a:moveTo>
                  <a:pt x="9998339" y="4757697"/>
                </a:moveTo>
                <a:cubicBezTo>
                  <a:pt x="9995898" y="4730902"/>
                  <a:pt x="10007240" y="4698768"/>
                  <a:pt x="9986996" y="4678870"/>
                </a:cubicBezTo>
                <a:cubicBezTo>
                  <a:pt x="9984843" y="4707444"/>
                  <a:pt x="9984412" y="4735351"/>
                  <a:pt x="9998339" y="4757697"/>
                </a:cubicBezTo>
                <a:close/>
                <a:moveTo>
                  <a:pt x="10080035" y="4572800"/>
                </a:moveTo>
                <a:cubicBezTo>
                  <a:pt x="10069098" y="4564156"/>
                  <a:pt x="10068959" y="4561238"/>
                  <a:pt x="10079103" y="4549053"/>
                </a:cubicBezTo>
                <a:cubicBezTo>
                  <a:pt x="10076311" y="4545675"/>
                  <a:pt x="10073833" y="4538627"/>
                  <a:pt x="10070185" y="4533146"/>
                </a:cubicBezTo>
                <a:lnTo>
                  <a:pt x="10068074" y="4532284"/>
                </a:lnTo>
                <a:lnTo>
                  <a:pt x="10054256" y="4526643"/>
                </a:lnTo>
                <a:cubicBezTo>
                  <a:pt x="10061077" y="4532752"/>
                  <a:pt x="10060192" y="4549030"/>
                  <a:pt x="10061266" y="4561411"/>
                </a:cubicBezTo>
                <a:lnTo>
                  <a:pt x="10061664" y="4562699"/>
                </a:lnTo>
                <a:lnTo>
                  <a:pt x="10065557" y="4575302"/>
                </a:lnTo>
                <a:cubicBezTo>
                  <a:pt x="10068282" y="4577786"/>
                  <a:pt x="10072705" y="4577538"/>
                  <a:pt x="10080035" y="4572800"/>
                </a:cubicBezTo>
                <a:close/>
                <a:moveTo>
                  <a:pt x="6688269" y="12250635"/>
                </a:moveTo>
                <a:cubicBezTo>
                  <a:pt x="6684612" y="12239504"/>
                  <a:pt x="6667365" y="12241874"/>
                  <a:pt x="6658983" y="12250062"/>
                </a:cubicBezTo>
                <a:cubicBezTo>
                  <a:pt x="6671165" y="12255920"/>
                  <a:pt x="6680942" y="12256436"/>
                  <a:pt x="6688269" y="12250635"/>
                </a:cubicBezTo>
                <a:close/>
                <a:moveTo>
                  <a:pt x="6810133" y="11974828"/>
                </a:moveTo>
                <a:cubicBezTo>
                  <a:pt x="6785525" y="11986312"/>
                  <a:pt x="6750446" y="11970813"/>
                  <a:pt x="6730293" y="11993779"/>
                </a:cubicBezTo>
                <a:cubicBezTo>
                  <a:pt x="6756390" y="11992942"/>
                  <a:pt x="6804788" y="11993397"/>
                  <a:pt x="6810133" y="11974828"/>
                </a:cubicBezTo>
                <a:close/>
                <a:moveTo>
                  <a:pt x="10804409" y="2936170"/>
                </a:moveTo>
                <a:cubicBezTo>
                  <a:pt x="10806830" y="2933789"/>
                  <a:pt x="10808427" y="2931521"/>
                  <a:pt x="10806425" y="2926353"/>
                </a:cubicBezTo>
                <a:cubicBezTo>
                  <a:pt x="10795483" y="2917710"/>
                  <a:pt x="10789004" y="2945307"/>
                  <a:pt x="10797452" y="2946660"/>
                </a:cubicBezTo>
                <a:cubicBezTo>
                  <a:pt x="10798744" y="2941044"/>
                  <a:pt x="10801988" y="2938551"/>
                  <a:pt x="10804409" y="2936170"/>
                </a:cubicBezTo>
                <a:close/>
                <a:moveTo>
                  <a:pt x="7756788" y="9836931"/>
                </a:moveTo>
                <a:cubicBezTo>
                  <a:pt x="7754022" y="9820781"/>
                  <a:pt x="7766297" y="9819892"/>
                  <a:pt x="7763531" y="9803742"/>
                </a:cubicBezTo>
                <a:cubicBezTo>
                  <a:pt x="7749270" y="9806935"/>
                  <a:pt x="7751748" y="9827425"/>
                  <a:pt x="7743522" y="9836968"/>
                </a:cubicBezTo>
                <a:cubicBezTo>
                  <a:pt x="7747818" y="9836656"/>
                  <a:pt x="7752445" y="9836629"/>
                  <a:pt x="7756788" y="9836931"/>
                </a:cubicBezTo>
                <a:close/>
                <a:moveTo>
                  <a:pt x="6398531" y="12913260"/>
                </a:moveTo>
                <a:cubicBezTo>
                  <a:pt x="6381722" y="12894294"/>
                  <a:pt x="6401123" y="12861999"/>
                  <a:pt x="6406501" y="12835046"/>
                </a:cubicBezTo>
                <a:cubicBezTo>
                  <a:pt x="6412108" y="12836081"/>
                  <a:pt x="6417714" y="12837117"/>
                  <a:pt x="6423144" y="12838553"/>
                </a:cubicBezTo>
                <a:cubicBezTo>
                  <a:pt x="6416842" y="12866540"/>
                  <a:pt x="6409902" y="12892803"/>
                  <a:pt x="6398531" y="12913260"/>
                </a:cubicBezTo>
                <a:close/>
                <a:moveTo>
                  <a:pt x="6020235" y="13769654"/>
                </a:moveTo>
                <a:cubicBezTo>
                  <a:pt x="6023994" y="13750499"/>
                  <a:pt x="6000819" y="13733110"/>
                  <a:pt x="5984080" y="13731433"/>
                </a:cubicBezTo>
                <a:cubicBezTo>
                  <a:pt x="5978717" y="13750030"/>
                  <a:pt x="5968030" y="13754838"/>
                  <a:pt x="5968226" y="13767313"/>
                </a:cubicBezTo>
                <a:cubicBezTo>
                  <a:pt x="5980080" y="13774934"/>
                  <a:pt x="5989240" y="13783269"/>
                  <a:pt x="6006260" y="13788884"/>
                </a:cubicBezTo>
                <a:cubicBezTo>
                  <a:pt x="6014735" y="13782622"/>
                  <a:pt x="6018981" y="13776040"/>
                  <a:pt x="6020235" y="13769654"/>
                </a:cubicBezTo>
                <a:close/>
                <a:moveTo>
                  <a:pt x="6195087" y="13374064"/>
                </a:moveTo>
                <a:cubicBezTo>
                  <a:pt x="6173797" y="13360852"/>
                  <a:pt x="6164998" y="13339837"/>
                  <a:pt x="6137710" y="13331586"/>
                </a:cubicBezTo>
                <a:cubicBezTo>
                  <a:pt x="6139694" y="13348638"/>
                  <a:pt x="6182218" y="13390263"/>
                  <a:pt x="6195087" y="13374064"/>
                </a:cubicBezTo>
                <a:close/>
                <a:moveTo>
                  <a:pt x="10260931" y="4173641"/>
                </a:moveTo>
                <a:cubicBezTo>
                  <a:pt x="10261948" y="4145506"/>
                  <a:pt x="10255502" y="4120267"/>
                  <a:pt x="10239871" y="4098592"/>
                </a:cubicBezTo>
                <a:cubicBezTo>
                  <a:pt x="10233126" y="4108474"/>
                  <a:pt x="10237100" y="4135003"/>
                  <a:pt x="10240701" y="4149457"/>
                </a:cubicBezTo>
                <a:cubicBezTo>
                  <a:pt x="10231542" y="4141123"/>
                  <a:pt x="10228020" y="4149095"/>
                  <a:pt x="10225515" y="4157993"/>
                </a:cubicBezTo>
                <a:cubicBezTo>
                  <a:pt x="10237062" y="4167382"/>
                  <a:pt x="10243553" y="4164533"/>
                  <a:pt x="10260931" y="4173641"/>
                </a:cubicBezTo>
                <a:close/>
                <a:moveTo>
                  <a:pt x="10019392" y="4722859"/>
                </a:moveTo>
                <a:cubicBezTo>
                  <a:pt x="10024479" y="4711801"/>
                  <a:pt x="10017425" y="4695648"/>
                  <a:pt x="10011105" y="4685712"/>
                </a:cubicBezTo>
                <a:cubicBezTo>
                  <a:pt x="10004730" y="4703373"/>
                  <a:pt x="10007543" y="4717474"/>
                  <a:pt x="10009783" y="4731797"/>
                </a:cubicBezTo>
                <a:cubicBezTo>
                  <a:pt x="10014653" y="4729663"/>
                  <a:pt x="10017697" y="4726545"/>
                  <a:pt x="10019392" y="4722859"/>
                </a:cubicBezTo>
                <a:close/>
                <a:moveTo>
                  <a:pt x="10652567" y="3292892"/>
                </a:moveTo>
                <a:cubicBezTo>
                  <a:pt x="10612237" y="3273169"/>
                  <a:pt x="10575958" y="3264754"/>
                  <a:pt x="10543192" y="3264554"/>
                </a:cubicBezTo>
                <a:cubicBezTo>
                  <a:pt x="10570763" y="3274357"/>
                  <a:pt x="10605800" y="3281271"/>
                  <a:pt x="10644583" y="3301262"/>
                </a:cubicBezTo>
                <a:cubicBezTo>
                  <a:pt x="10646917" y="3297058"/>
                  <a:pt x="10651475" y="3298596"/>
                  <a:pt x="10652567" y="3292892"/>
                </a:cubicBezTo>
                <a:close/>
                <a:moveTo>
                  <a:pt x="6837695" y="11927545"/>
                </a:moveTo>
                <a:cubicBezTo>
                  <a:pt x="6799604" y="11926412"/>
                  <a:pt x="6736539" y="11917099"/>
                  <a:pt x="6728333" y="11957237"/>
                </a:cubicBezTo>
                <a:cubicBezTo>
                  <a:pt x="6760035" y="11935092"/>
                  <a:pt x="6805326" y="11947968"/>
                  <a:pt x="6837695" y="11927545"/>
                </a:cubicBezTo>
                <a:close/>
                <a:moveTo>
                  <a:pt x="8145915" y="8968953"/>
                </a:moveTo>
                <a:cubicBezTo>
                  <a:pt x="8148119" y="8970398"/>
                  <a:pt x="8139303" y="8964616"/>
                  <a:pt x="8139303" y="8964616"/>
                </a:cubicBezTo>
                <a:cubicBezTo>
                  <a:pt x="8143221" y="8967186"/>
                  <a:pt x="8145180" y="8968471"/>
                  <a:pt x="8145915" y="8968953"/>
                </a:cubicBezTo>
                <a:close/>
                <a:moveTo>
                  <a:pt x="10315716" y="4058261"/>
                </a:moveTo>
                <a:cubicBezTo>
                  <a:pt x="10322154" y="4050148"/>
                  <a:pt x="10318814" y="4032951"/>
                  <a:pt x="10308220" y="4039704"/>
                </a:cubicBezTo>
                <a:cubicBezTo>
                  <a:pt x="10312780" y="4045530"/>
                  <a:pt x="10308508" y="4054123"/>
                  <a:pt x="10315716" y="4058261"/>
                </a:cubicBezTo>
                <a:close/>
                <a:moveTo>
                  <a:pt x="9113423" y="6782649"/>
                </a:moveTo>
                <a:lnTo>
                  <a:pt x="9107110" y="6771692"/>
                </a:lnTo>
                <a:cubicBezTo>
                  <a:pt x="9093125" y="6772713"/>
                  <a:pt x="9105536" y="6794241"/>
                  <a:pt x="9113423" y="6782649"/>
                </a:cubicBezTo>
                <a:close/>
                <a:moveTo>
                  <a:pt x="10667717" y="3267223"/>
                </a:moveTo>
                <a:cubicBezTo>
                  <a:pt x="10685306" y="3149826"/>
                  <a:pt x="10740720" y="3040575"/>
                  <a:pt x="10795277" y="2905245"/>
                </a:cubicBezTo>
                <a:cubicBezTo>
                  <a:pt x="10751402" y="2901089"/>
                  <a:pt x="10704888" y="2902906"/>
                  <a:pt x="10666001" y="2913327"/>
                </a:cubicBezTo>
                <a:cubicBezTo>
                  <a:pt x="10593616" y="2932745"/>
                  <a:pt x="10524589" y="2969351"/>
                  <a:pt x="10461185" y="3009394"/>
                </a:cubicBezTo>
                <a:cubicBezTo>
                  <a:pt x="10499899" y="3056482"/>
                  <a:pt x="10539854" y="3105072"/>
                  <a:pt x="10577678" y="3149864"/>
                </a:cubicBezTo>
                <a:cubicBezTo>
                  <a:pt x="10611425" y="3190951"/>
                  <a:pt x="10632971" y="3233786"/>
                  <a:pt x="10667717" y="3267223"/>
                </a:cubicBezTo>
                <a:close/>
                <a:moveTo>
                  <a:pt x="7972550" y="9367524"/>
                </a:moveTo>
                <a:cubicBezTo>
                  <a:pt x="7973592" y="9363646"/>
                  <a:pt x="7974180" y="9360185"/>
                  <a:pt x="7975203" y="9356742"/>
                </a:cubicBezTo>
                <a:cubicBezTo>
                  <a:pt x="7965294" y="9354127"/>
                  <a:pt x="7969457" y="9348642"/>
                  <a:pt x="7960566" y="9352611"/>
                </a:cubicBezTo>
                <a:cubicBezTo>
                  <a:pt x="7956647" y="9362466"/>
                  <a:pt x="7965724" y="9364173"/>
                  <a:pt x="7972550" y="9367524"/>
                </a:cubicBezTo>
                <a:close/>
                <a:moveTo>
                  <a:pt x="6187915" y="13407529"/>
                </a:moveTo>
                <a:cubicBezTo>
                  <a:pt x="6178329" y="13390448"/>
                  <a:pt x="6139662" y="13392870"/>
                  <a:pt x="6130683" y="13408884"/>
                </a:cubicBezTo>
                <a:cubicBezTo>
                  <a:pt x="6148472" y="13418170"/>
                  <a:pt x="6172425" y="13417813"/>
                  <a:pt x="6187915" y="13407529"/>
                </a:cubicBezTo>
                <a:close/>
                <a:moveTo>
                  <a:pt x="10338800" y="4014627"/>
                </a:moveTo>
                <a:cubicBezTo>
                  <a:pt x="10345610" y="4004058"/>
                  <a:pt x="10346789" y="3987667"/>
                  <a:pt x="10344589" y="3972462"/>
                </a:cubicBezTo>
                <a:lnTo>
                  <a:pt x="10333363" y="3945297"/>
                </a:lnTo>
                <a:lnTo>
                  <a:pt x="10352204" y="3912406"/>
                </a:lnTo>
                <a:lnTo>
                  <a:pt x="10352913" y="3912719"/>
                </a:lnTo>
                <a:lnTo>
                  <a:pt x="10355907" y="3905943"/>
                </a:lnTo>
                <a:lnTo>
                  <a:pt x="10352204" y="3912406"/>
                </a:lnTo>
                <a:lnTo>
                  <a:pt x="10348246" y="3910657"/>
                </a:lnTo>
                <a:lnTo>
                  <a:pt x="10346546" y="3909906"/>
                </a:lnTo>
                <a:lnTo>
                  <a:pt x="10349540" y="3903130"/>
                </a:lnTo>
                <a:lnTo>
                  <a:pt x="10337094" y="3927112"/>
                </a:lnTo>
                <a:lnTo>
                  <a:pt x="10330834" y="3939176"/>
                </a:lnTo>
                <a:lnTo>
                  <a:pt x="10330108" y="3937420"/>
                </a:lnTo>
                <a:lnTo>
                  <a:pt x="10330049" y="3940687"/>
                </a:lnTo>
                <a:lnTo>
                  <a:pt x="10315700" y="3968338"/>
                </a:lnTo>
                <a:lnTo>
                  <a:pt x="10306970" y="3946730"/>
                </a:lnTo>
                <a:cubicBezTo>
                  <a:pt x="10296292" y="3955827"/>
                  <a:pt x="10308550" y="3967913"/>
                  <a:pt x="10307422" y="3981230"/>
                </a:cubicBezTo>
                <a:lnTo>
                  <a:pt x="10307205" y="3984707"/>
                </a:lnTo>
                <a:lnTo>
                  <a:pt x="10289300" y="4019209"/>
                </a:lnTo>
                <a:lnTo>
                  <a:pt x="10288247" y="4011659"/>
                </a:lnTo>
                <a:cubicBezTo>
                  <a:pt x="10286301" y="4005753"/>
                  <a:pt x="10283040" y="4000351"/>
                  <a:pt x="10277708" y="3995733"/>
                </a:cubicBezTo>
                <a:cubicBezTo>
                  <a:pt x="10277464" y="4009203"/>
                  <a:pt x="10275068" y="4023507"/>
                  <a:pt x="10275541" y="4036699"/>
                </a:cubicBezTo>
                <a:lnTo>
                  <a:pt x="10276780" y="4043336"/>
                </a:lnTo>
                <a:lnTo>
                  <a:pt x="10272714" y="4051171"/>
                </a:lnTo>
                <a:cubicBezTo>
                  <a:pt x="10256534" y="4017820"/>
                  <a:pt x="10274622" y="3971502"/>
                  <a:pt x="10246609" y="3943403"/>
                </a:cubicBezTo>
                <a:cubicBezTo>
                  <a:pt x="10241300" y="3967260"/>
                  <a:pt x="10247218" y="3993694"/>
                  <a:pt x="10249111" y="4017398"/>
                </a:cubicBezTo>
                <a:cubicBezTo>
                  <a:pt x="10249899" y="4034182"/>
                  <a:pt x="10245353" y="4056381"/>
                  <a:pt x="10252602" y="4072469"/>
                </a:cubicBezTo>
                <a:lnTo>
                  <a:pt x="10260123" y="4081142"/>
                </a:lnTo>
                <a:lnTo>
                  <a:pt x="10264417" y="4086094"/>
                </a:lnTo>
                <a:lnTo>
                  <a:pt x="10264964" y="4076972"/>
                </a:lnTo>
                <a:lnTo>
                  <a:pt x="10265564" y="4066949"/>
                </a:lnTo>
                <a:cubicBezTo>
                  <a:pt x="10264722" y="4061455"/>
                  <a:pt x="10264879" y="4056523"/>
                  <a:pt x="10272714" y="4051171"/>
                </a:cubicBezTo>
                <a:lnTo>
                  <a:pt x="10276883" y="4043892"/>
                </a:lnTo>
                <a:lnTo>
                  <a:pt x="10279032" y="4055406"/>
                </a:lnTo>
                <a:lnTo>
                  <a:pt x="10283308" y="4061167"/>
                </a:lnTo>
                <a:lnTo>
                  <a:pt x="10290595" y="4070982"/>
                </a:lnTo>
                <a:lnTo>
                  <a:pt x="10290714" y="4054787"/>
                </a:lnTo>
                <a:lnTo>
                  <a:pt x="10290891" y="4030618"/>
                </a:lnTo>
                <a:lnTo>
                  <a:pt x="10289637" y="4021628"/>
                </a:lnTo>
                <a:lnTo>
                  <a:pt x="10306769" y="3991722"/>
                </a:lnTo>
                <a:lnTo>
                  <a:pt x="10306145" y="4001747"/>
                </a:lnTo>
                <a:cubicBezTo>
                  <a:pt x="10305929" y="4008559"/>
                  <a:pt x="10307915" y="4014558"/>
                  <a:pt x="10318082" y="4017383"/>
                </a:cubicBezTo>
                <a:cubicBezTo>
                  <a:pt x="10320469" y="4003907"/>
                  <a:pt x="10321521" y="3991033"/>
                  <a:pt x="10320061" y="3979132"/>
                </a:cubicBezTo>
                <a:lnTo>
                  <a:pt x="10317546" y="3972908"/>
                </a:lnTo>
                <a:lnTo>
                  <a:pt x="10329855" y="3951420"/>
                </a:lnTo>
                <a:lnTo>
                  <a:pt x="10329371" y="3978244"/>
                </a:lnTo>
                <a:cubicBezTo>
                  <a:pt x="10330733" y="3991173"/>
                  <a:pt x="10333790" y="4003362"/>
                  <a:pt x="10338800" y="4014627"/>
                </a:cubicBezTo>
                <a:close/>
                <a:moveTo>
                  <a:pt x="9140398" y="6728344"/>
                </a:moveTo>
                <a:cubicBezTo>
                  <a:pt x="9136753" y="6722899"/>
                  <a:pt x="9134066" y="6713881"/>
                  <a:pt x="9128511" y="6715574"/>
                </a:cubicBezTo>
                <a:cubicBezTo>
                  <a:pt x="9132648" y="6722750"/>
                  <a:pt x="9121320" y="6725758"/>
                  <a:pt x="9129462" y="6734651"/>
                </a:cubicBezTo>
                <a:close/>
                <a:moveTo>
                  <a:pt x="10770532" y="3044229"/>
                </a:moveTo>
                <a:cubicBezTo>
                  <a:pt x="10758942" y="3042439"/>
                  <a:pt x="10771650" y="3030921"/>
                  <a:pt x="10756392" y="3029890"/>
                </a:cubicBezTo>
                <a:cubicBezTo>
                  <a:pt x="10750493" y="3041086"/>
                  <a:pt x="10752987" y="3048375"/>
                  <a:pt x="10762372" y="3052997"/>
                </a:cubicBezTo>
                <a:cubicBezTo>
                  <a:pt x="10764706" y="3048793"/>
                  <a:pt x="10768689" y="3050553"/>
                  <a:pt x="10770532" y="3044229"/>
                </a:cubicBezTo>
                <a:close/>
                <a:moveTo>
                  <a:pt x="9873985" y="5074692"/>
                </a:moveTo>
                <a:cubicBezTo>
                  <a:pt x="9875833" y="5047887"/>
                  <a:pt x="9871103" y="5026271"/>
                  <a:pt x="9862437" y="5003869"/>
                </a:cubicBezTo>
                <a:lnTo>
                  <a:pt x="9862125" y="5002959"/>
                </a:lnTo>
                <a:lnTo>
                  <a:pt x="9854861" y="4981829"/>
                </a:lnTo>
                <a:cubicBezTo>
                  <a:pt x="9851216" y="4974861"/>
                  <a:pt x="9845922" y="4970142"/>
                  <a:pt x="9837396" y="4973279"/>
                </a:cubicBezTo>
                <a:lnTo>
                  <a:pt x="9847162" y="5002273"/>
                </a:lnTo>
                <a:lnTo>
                  <a:pt x="9854614" y="5024402"/>
                </a:lnTo>
                <a:cubicBezTo>
                  <a:pt x="9860180" y="5041566"/>
                  <a:pt x="9866106" y="5058590"/>
                  <a:pt x="9873985" y="5074692"/>
                </a:cubicBezTo>
                <a:close/>
                <a:moveTo>
                  <a:pt x="10296194" y="4119667"/>
                </a:moveTo>
                <a:cubicBezTo>
                  <a:pt x="10291595" y="4117158"/>
                  <a:pt x="10297107" y="4110065"/>
                  <a:pt x="10289462" y="4109069"/>
                </a:cubicBezTo>
                <a:cubicBezTo>
                  <a:pt x="10283858" y="4114216"/>
                  <a:pt x="10291478" y="4127111"/>
                  <a:pt x="10296194" y="4119667"/>
                </a:cubicBezTo>
                <a:close/>
                <a:moveTo>
                  <a:pt x="8695635" y="7747940"/>
                </a:moveTo>
                <a:cubicBezTo>
                  <a:pt x="8640742" y="7719409"/>
                  <a:pt x="8608332" y="7697010"/>
                  <a:pt x="8557816" y="7690847"/>
                </a:cubicBezTo>
                <a:cubicBezTo>
                  <a:pt x="8552839" y="7676292"/>
                  <a:pt x="8528903" y="7672370"/>
                  <a:pt x="8513485" y="7667458"/>
                </a:cubicBezTo>
                <a:cubicBezTo>
                  <a:pt x="8477862" y="7610374"/>
                  <a:pt x="8440629" y="7544025"/>
                  <a:pt x="8397940" y="7485721"/>
                </a:cubicBezTo>
                <a:cubicBezTo>
                  <a:pt x="8375443" y="7454872"/>
                  <a:pt x="8363490" y="7420602"/>
                  <a:pt x="8320614" y="7415438"/>
                </a:cubicBezTo>
                <a:cubicBezTo>
                  <a:pt x="8266086" y="7508723"/>
                  <a:pt x="8220908" y="7598062"/>
                  <a:pt x="8181467" y="7705616"/>
                </a:cubicBezTo>
                <a:cubicBezTo>
                  <a:pt x="8169401" y="7738302"/>
                  <a:pt x="8146654" y="7771495"/>
                  <a:pt x="8154398" y="7799154"/>
                </a:cubicBezTo>
                <a:cubicBezTo>
                  <a:pt x="8171251" y="7813727"/>
                  <a:pt x="8196555" y="7817781"/>
                  <a:pt x="8209770" y="7805086"/>
                </a:cubicBezTo>
                <a:cubicBezTo>
                  <a:pt x="8190505" y="7797048"/>
                  <a:pt x="8172164" y="7787994"/>
                  <a:pt x="8169701" y="7773126"/>
                </a:cubicBezTo>
                <a:cubicBezTo>
                  <a:pt x="8198915" y="7671506"/>
                  <a:pt x="8255609" y="7599137"/>
                  <a:pt x="8290051" y="7525490"/>
                </a:cubicBezTo>
                <a:cubicBezTo>
                  <a:pt x="8302043" y="7499424"/>
                  <a:pt x="8304405" y="7451045"/>
                  <a:pt x="8338198" y="7441267"/>
                </a:cubicBezTo>
                <a:cubicBezTo>
                  <a:pt x="8382217" y="7482575"/>
                  <a:pt x="8405964" y="7539640"/>
                  <a:pt x="8429249" y="7586994"/>
                </a:cubicBezTo>
                <a:cubicBezTo>
                  <a:pt x="8442107" y="7611685"/>
                  <a:pt x="8459904" y="7633804"/>
                  <a:pt x="8464105" y="7656570"/>
                </a:cubicBezTo>
                <a:cubicBezTo>
                  <a:pt x="8446509" y="7683485"/>
                  <a:pt x="8444450" y="7709662"/>
                  <a:pt x="8428463" y="7745844"/>
                </a:cubicBezTo>
                <a:cubicBezTo>
                  <a:pt x="8358464" y="7771941"/>
                  <a:pt x="8285042" y="7787497"/>
                  <a:pt x="8212554" y="7806316"/>
                </a:cubicBezTo>
                <a:cubicBezTo>
                  <a:pt x="8302514" y="7802819"/>
                  <a:pt x="8383103" y="7774273"/>
                  <a:pt x="8465736" y="7751858"/>
                </a:cubicBezTo>
                <a:cubicBezTo>
                  <a:pt x="8477704" y="7753819"/>
                  <a:pt x="8468841" y="7739449"/>
                  <a:pt x="8481161" y="7740615"/>
                </a:cubicBezTo>
                <a:cubicBezTo>
                  <a:pt x="8537553" y="7767907"/>
                  <a:pt x="8604404" y="7794119"/>
                  <a:pt x="8664717" y="7817915"/>
                </a:cubicBezTo>
                <a:cubicBezTo>
                  <a:pt x="8677143" y="7788716"/>
                  <a:pt x="8681174" y="7775291"/>
                  <a:pt x="8695635" y="7747940"/>
                </a:cubicBezTo>
                <a:close/>
                <a:moveTo>
                  <a:pt x="6363431" y="13026450"/>
                </a:moveTo>
                <a:cubicBezTo>
                  <a:pt x="6353069" y="13017590"/>
                  <a:pt x="6347822" y="13042390"/>
                  <a:pt x="6355424" y="13042419"/>
                </a:cubicBezTo>
                <a:cubicBezTo>
                  <a:pt x="6356200" y="13034198"/>
                  <a:pt x="6362432" y="13034097"/>
                  <a:pt x="6363431" y="13026450"/>
                </a:cubicBezTo>
                <a:close/>
                <a:moveTo>
                  <a:pt x="9961676" y="4884845"/>
                </a:moveTo>
                <a:cubicBezTo>
                  <a:pt x="9981198" y="4852513"/>
                  <a:pt x="9956056" y="4815688"/>
                  <a:pt x="9942824" y="4787459"/>
                </a:cubicBezTo>
                <a:cubicBezTo>
                  <a:pt x="9942142" y="4822399"/>
                  <a:pt x="9943007" y="4857071"/>
                  <a:pt x="9961676" y="4884845"/>
                </a:cubicBezTo>
                <a:close/>
                <a:moveTo>
                  <a:pt x="9723271" y="5424893"/>
                </a:moveTo>
                <a:lnTo>
                  <a:pt x="9716488" y="5421895"/>
                </a:lnTo>
                <a:lnTo>
                  <a:pt x="9713676" y="5428258"/>
                </a:lnTo>
                <a:lnTo>
                  <a:pt x="9720460" y="5431256"/>
                </a:lnTo>
                <a:close/>
                <a:moveTo>
                  <a:pt x="8925090" y="7233914"/>
                </a:moveTo>
                <a:cubicBezTo>
                  <a:pt x="8937997" y="7198199"/>
                  <a:pt x="8905031" y="7198931"/>
                  <a:pt x="8873417" y="7194774"/>
                </a:cubicBezTo>
                <a:lnTo>
                  <a:pt x="8778578" y="7182645"/>
                </a:lnTo>
                <a:lnTo>
                  <a:pt x="8776174" y="7205915"/>
                </a:lnTo>
                <a:lnTo>
                  <a:pt x="8917643" y="7236195"/>
                </a:lnTo>
                <a:cubicBezTo>
                  <a:pt x="8920168" y="7233791"/>
                  <a:pt x="8922599" y="7235082"/>
                  <a:pt x="8925090" y="7233914"/>
                </a:cubicBezTo>
                <a:close/>
                <a:moveTo>
                  <a:pt x="10867403" y="2843347"/>
                </a:moveTo>
                <a:cubicBezTo>
                  <a:pt x="10860129" y="2833936"/>
                  <a:pt x="10837652" y="2833061"/>
                  <a:pt x="10822776" y="2827918"/>
                </a:cubicBezTo>
                <a:cubicBezTo>
                  <a:pt x="10821459" y="2833056"/>
                  <a:pt x="10820141" y="2838194"/>
                  <a:pt x="10818824" y="2843332"/>
                </a:cubicBezTo>
                <a:cubicBezTo>
                  <a:pt x="10840848" y="2838763"/>
                  <a:pt x="10852485" y="2862018"/>
                  <a:pt x="10867403" y="2843347"/>
                </a:cubicBezTo>
                <a:close/>
                <a:moveTo>
                  <a:pt x="9887576" y="5061171"/>
                </a:moveTo>
                <a:lnTo>
                  <a:pt x="9879669" y="5003764"/>
                </a:lnTo>
                <a:lnTo>
                  <a:pt x="9878654" y="4996389"/>
                </a:lnTo>
                <a:cubicBezTo>
                  <a:pt x="9873047" y="4975815"/>
                  <a:pt x="9865524" y="4955943"/>
                  <a:pt x="9858233" y="4935815"/>
                </a:cubicBezTo>
                <a:cubicBezTo>
                  <a:pt x="9856377" y="4958331"/>
                  <a:pt x="9859706" y="4981232"/>
                  <a:pt x="9865502" y="5002722"/>
                </a:cubicBezTo>
                <a:lnTo>
                  <a:pt x="9865653" y="5003121"/>
                </a:lnTo>
                <a:close/>
                <a:moveTo>
                  <a:pt x="10072254" y="4643199"/>
                </a:moveTo>
                <a:cubicBezTo>
                  <a:pt x="10070468" y="4634314"/>
                  <a:pt x="10072878" y="4623473"/>
                  <a:pt x="10064551" y="4616462"/>
                </a:cubicBezTo>
                <a:cubicBezTo>
                  <a:pt x="10061873" y="4625755"/>
                  <a:pt x="10059842" y="4648668"/>
                  <a:pt x="10072254" y="4643199"/>
                </a:cubicBezTo>
                <a:close/>
                <a:moveTo>
                  <a:pt x="6396894" y="12964208"/>
                </a:moveTo>
                <a:cubicBezTo>
                  <a:pt x="6393625" y="12973717"/>
                  <a:pt x="6388503" y="12982408"/>
                  <a:pt x="6383872" y="12986553"/>
                </a:cubicBezTo>
                <a:cubicBezTo>
                  <a:pt x="6364711" y="12977135"/>
                  <a:pt x="6381757" y="12952281"/>
                  <a:pt x="6385853" y="12934563"/>
                </a:cubicBezTo>
                <a:cubicBezTo>
                  <a:pt x="6390108" y="12935491"/>
                  <a:pt x="6394363" y="12936418"/>
                  <a:pt x="6398794" y="12936947"/>
                </a:cubicBezTo>
                <a:cubicBezTo>
                  <a:pt x="6401578" y="12944369"/>
                  <a:pt x="6400163" y="12954698"/>
                  <a:pt x="6396894" y="12964208"/>
                </a:cubicBezTo>
                <a:close/>
                <a:moveTo>
                  <a:pt x="8250260" y="8771541"/>
                </a:moveTo>
                <a:cubicBezTo>
                  <a:pt x="8245905" y="8786804"/>
                  <a:pt x="8238248" y="8794402"/>
                  <a:pt x="8231437" y="8803329"/>
                </a:cubicBezTo>
                <a:cubicBezTo>
                  <a:pt x="8201515" y="8795360"/>
                  <a:pt x="8197527" y="8761132"/>
                  <a:pt x="8184870" y="8737874"/>
                </a:cubicBezTo>
                <a:cubicBezTo>
                  <a:pt x="8173636" y="8715723"/>
                  <a:pt x="8158815" y="8696284"/>
                  <a:pt x="8173240" y="8662553"/>
                </a:cubicBezTo>
                <a:cubicBezTo>
                  <a:pt x="8230355" y="8686834"/>
                  <a:pt x="8231752" y="8732330"/>
                  <a:pt x="8250260" y="8771541"/>
                </a:cubicBezTo>
                <a:close/>
                <a:moveTo>
                  <a:pt x="10460956" y="3769241"/>
                </a:moveTo>
                <a:cubicBezTo>
                  <a:pt x="10461351" y="3763639"/>
                  <a:pt x="10459044" y="3758094"/>
                  <a:pt x="10453098" y="3755943"/>
                </a:cubicBezTo>
                <a:cubicBezTo>
                  <a:pt x="10449953" y="3757412"/>
                  <a:pt x="10448000" y="3759407"/>
                  <a:pt x="10446929" y="3761681"/>
                </a:cubicBezTo>
                <a:lnTo>
                  <a:pt x="10446440" y="3765767"/>
                </a:lnTo>
                <a:lnTo>
                  <a:pt x="10446044" y="3769083"/>
                </a:lnTo>
                <a:cubicBezTo>
                  <a:pt x="10446797" y="3774240"/>
                  <a:pt x="10449821" y="3779506"/>
                  <a:pt x="10452610" y="3782882"/>
                </a:cubicBezTo>
                <a:cubicBezTo>
                  <a:pt x="10457467" y="3780502"/>
                  <a:pt x="10460562" y="3774843"/>
                  <a:pt x="10460956" y="3769241"/>
                </a:cubicBezTo>
                <a:close/>
                <a:moveTo>
                  <a:pt x="10393319" y="3926761"/>
                </a:moveTo>
                <a:cubicBezTo>
                  <a:pt x="10394698" y="3918795"/>
                  <a:pt x="10393391" y="3909643"/>
                  <a:pt x="10391398" y="3899353"/>
                </a:cubicBezTo>
                <a:lnTo>
                  <a:pt x="10389598" y="3889150"/>
                </a:lnTo>
                <a:lnTo>
                  <a:pt x="10385358" y="3865122"/>
                </a:lnTo>
                <a:lnTo>
                  <a:pt x="10384801" y="3856718"/>
                </a:lnTo>
                <a:lnTo>
                  <a:pt x="10382513" y="3822180"/>
                </a:lnTo>
                <a:cubicBezTo>
                  <a:pt x="10379726" y="3809515"/>
                  <a:pt x="10372974" y="3800576"/>
                  <a:pt x="10355876" y="3801597"/>
                </a:cubicBezTo>
                <a:cubicBezTo>
                  <a:pt x="10350698" y="3824082"/>
                  <a:pt x="10353327" y="3838583"/>
                  <a:pt x="10355298" y="3855651"/>
                </a:cubicBezTo>
                <a:lnTo>
                  <a:pt x="10357497" y="3897006"/>
                </a:lnTo>
                <a:lnTo>
                  <a:pt x="10357591" y="3898767"/>
                </a:lnTo>
                <a:lnTo>
                  <a:pt x="10371213" y="3926835"/>
                </a:lnTo>
                <a:lnTo>
                  <a:pt x="10374551" y="3933714"/>
                </a:lnTo>
                <a:cubicBezTo>
                  <a:pt x="10376642" y="3928444"/>
                  <a:pt x="10376838" y="3923022"/>
                  <a:pt x="10376221" y="3917606"/>
                </a:cubicBezTo>
                <a:lnTo>
                  <a:pt x="10376075" y="3916870"/>
                </a:lnTo>
                <a:lnTo>
                  <a:pt x="10373015" y="3901533"/>
                </a:lnTo>
                <a:cubicBezTo>
                  <a:pt x="10370696" y="3891039"/>
                  <a:pt x="10369455" y="3881201"/>
                  <a:pt x="10377948" y="3873282"/>
                </a:cubicBezTo>
                <a:cubicBezTo>
                  <a:pt x="10377984" y="3882349"/>
                  <a:pt x="10378064" y="3891317"/>
                  <a:pt x="10379171" y="3899846"/>
                </a:cubicBezTo>
                <a:lnTo>
                  <a:pt x="10381189" y="3906386"/>
                </a:lnTo>
                <a:lnTo>
                  <a:pt x="10386554" y="3923772"/>
                </a:lnTo>
                <a:close/>
                <a:moveTo>
                  <a:pt x="10432064" y="3839071"/>
                </a:moveTo>
                <a:lnTo>
                  <a:pt x="10427941" y="3793064"/>
                </a:lnTo>
                <a:lnTo>
                  <a:pt x="10427202" y="3784816"/>
                </a:lnTo>
                <a:cubicBezTo>
                  <a:pt x="10423872" y="3764230"/>
                  <a:pt x="10418175" y="3744562"/>
                  <a:pt x="10408132" y="3736075"/>
                </a:cubicBezTo>
                <a:cubicBezTo>
                  <a:pt x="10406933" y="3760318"/>
                  <a:pt x="10414742" y="3781395"/>
                  <a:pt x="10416061" y="3805322"/>
                </a:cubicBezTo>
                <a:cubicBezTo>
                  <a:pt x="10406804" y="3790751"/>
                  <a:pt x="10414592" y="3769895"/>
                  <a:pt x="10398094" y="3758795"/>
                </a:cubicBezTo>
                <a:cubicBezTo>
                  <a:pt x="10397103" y="3775031"/>
                  <a:pt x="10398982" y="3790153"/>
                  <a:pt x="10400111" y="3805897"/>
                </a:cubicBezTo>
                <a:cubicBezTo>
                  <a:pt x="10391572" y="3798313"/>
                  <a:pt x="10397031" y="3785957"/>
                  <a:pt x="10384650" y="3779533"/>
                </a:cubicBezTo>
                <a:cubicBezTo>
                  <a:pt x="10384631" y="3795722"/>
                  <a:pt x="10383938" y="3812091"/>
                  <a:pt x="10385327" y="3827651"/>
                </a:cubicBezTo>
                <a:lnTo>
                  <a:pt x="10391267" y="3847178"/>
                </a:lnTo>
                <a:lnTo>
                  <a:pt x="10398490" y="3870924"/>
                </a:lnTo>
                <a:cubicBezTo>
                  <a:pt x="10409468" y="3855766"/>
                  <a:pt x="10394189" y="3833294"/>
                  <a:pt x="10417347" y="3836857"/>
                </a:cubicBezTo>
                <a:cubicBezTo>
                  <a:pt x="10422102" y="3826094"/>
                  <a:pt x="10411534" y="3820949"/>
                  <a:pt x="10417835" y="3809917"/>
                </a:cubicBezTo>
                <a:cubicBezTo>
                  <a:pt x="10427745" y="3817630"/>
                  <a:pt x="10415840" y="3833809"/>
                  <a:pt x="10432064" y="3839071"/>
                </a:cubicBezTo>
                <a:close/>
                <a:moveTo>
                  <a:pt x="7776600" y="9849994"/>
                </a:moveTo>
                <a:cubicBezTo>
                  <a:pt x="7727973" y="9851669"/>
                  <a:pt x="7673334" y="9826939"/>
                  <a:pt x="7624032" y="9840076"/>
                </a:cubicBezTo>
                <a:cubicBezTo>
                  <a:pt x="7613932" y="9759674"/>
                  <a:pt x="7604263" y="9672762"/>
                  <a:pt x="7593940" y="9581270"/>
                </a:cubicBezTo>
                <a:cubicBezTo>
                  <a:pt x="7590718" y="9550963"/>
                  <a:pt x="7581206" y="9531291"/>
                  <a:pt x="7590534" y="9507787"/>
                </a:cubicBezTo>
                <a:cubicBezTo>
                  <a:pt x="7617041" y="9527768"/>
                  <a:pt x="7625777" y="9565697"/>
                  <a:pt x="7647132" y="9590988"/>
                </a:cubicBezTo>
                <a:cubicBezTo>
                  <a:pt x="7667448" y="9578101"/>
                  <a:pt x="7662395" y="9539906"/>
                  <a:pt x="7676721" y="9521283"/>
                </a:cubicBezTo>
                <a:cubicBezTo>
                  <a:pt x="7701825" y="9530877"/>
                  <a:pt x="7695072" y="9572088"/>
                  <a:pt x="7716679" y="9584404"/>
                </a:cubicBezTo>
                <a:cubicBezTo>
                  <a:pt x="7740063" y="9571295"/>
                  <a:pt x="7749443" y="9544393"/>
                  <a:pt x="7766791" y="9524935"/>
                </a:cubicBezTo>
                <a:cubicBezTo>
                  <a:pt x="7782121" y="9535854"/>
                  <a:pt x="7783557" y="9558888"/>
                  <a:pt x="7786556" y="9578105"/>
                </a:cubicBezTo>
                <a:cubicBezTo>
                  <a:pt x="7798967" y="9660499"/>
                  <a:pt x="7786768" y="9756092"/>
                  <a:pt x="7770156" y="9830101"/>
                </a:cubicBezTo>
                <a:cubicBezTo>
                  <a:pt x="7771369" y="9842044"/>
                  <a:pt x="7784877" y="9837055"/>
                  <a:pt x="7776600" y="9849994"/>
                </a:cubicBezTo>
                <a:close/>
                <a:moveTo>
                  <a:pt x="6746443" y="12186909"/>
                </a:moveTo>
                <a:cubicBezTo>
                  <a:pt x="6735000" y="12192319"/>
                  <a:pt x="6721377" y="12192958"/>
                  <a:pt x="6707753" y="12193599"/>
                </a:cubicBezTo>
                <a:cubicBezTo>
                  <a:pt x="6714624" y="12182363"/>
                  <a:pt x="6728223" y="12189324"/>
                  <a:pt x="6736876" y="12182682"/>
                </a:cubicBezTo>
                <a:cubicBezTo>
                  <a:pt x="6708409" y="12158688"/>
                  <a:pt x="6675876" y="12199968"/>
                  <a:pt x="6638768" y="12186903"/>
                </a:cubicBezTo>
                <a:cubicBezTo>
                  <a:pt x="6635064" y="12207147"/>
                  <a:pt x="6599610" y="12200045"/>
                  <a:pt x="6608146" y="12215233"/>
                </a:cubicBezTo>
                <a:cubicBezTo>
                  <a:pt x="6637468" y="12212491"/>
                  <a:pt x="6680354" y="12187676"/>
                  <a:pt x="6703357" y="12203548"/>
                </a:cubicBezTo>
                <a:cubicBezTo>
                  <a:pt x="6686134" y="12198317"/>
                  <a:pt x="6675149" y="12209161"/>
                  <a:pt x="6662382" y="12215412"/>
                </a:cubicBezTo>
                <a:cubicBezTo>
                  <a:pt x="6669525" y="12214881"/>
                  <a:pt x="6678022" y="12214385"/>
                  <a:pt x="6686833" y="12213550"/>
                </a:cubicBezTo>
                <a:lnTo>
                  <a:pt x="6700814" y="12211486"/>
                </a:lnTo>
                <a:lnTo>
                  <a:pt x="6713162" y="12209664"/>
                </a:lnTo>
                <a:cubicBezTo>
                  <a:pt x="6729951" y="12205904"/>
                  <a:pt x="6743823" y="12199309"/>
                  <a:pt x="6746443" y="12186909"/>
                </a:cubicBezTo>
                <a:close/>
                <a:moveTo>
                  <a:pt x="9190987" y="6654902"/>
                </a:moveTo>
                <a:cubicBezTo>
                  <a:pt x="9187109" y="6645566"/>
                  <a:pt x="9189183" y="6637823"/>
                  <a:pt x="9179952" y="6627043"/>
                </a:cubicBezTo>
                <a:cubicBezTo>
                  <a:pt x="9164434" y="6634985"/>
                  <a:pt x="9161247" y="6646886"/>
                  <a:pt x="9170711" y="6661560"/>
                </a:cubicBezTo>
                <a:cubicBezTo>
                  <a:pt x="9178514" y="6655046"/>
                  <a:pt x="9182549" y="6663792"/>
                  <a:pt x="9190987" y="6654902"/>
                </a:cubicBezTo>
                <a:close/>
                <a:moveTo>
                  <a:pt x="10008955" y="4804773"/>
                </a:moveTo>
                <a:cubicBezTo>
                  <a:pt x="10001288" y="4795194"/>
                  <a:pt x="10015444" y="4777161"/>
                  <a:pt x="9995716" y="4772254"/>
                </a:cubicBezTo>
                <a:cubicBezTo>
                  <a:pt x="9993926" y="4783846"/>
                  <a:pt x="10000823" y="4805942"/>
                  <a:pt x="10008955" y="4804773"/>
                </a:cubicBezTo>
                <a:close/>
                <a:moveTo>
                  <a:pt x="6243905" y="13327126"/>
                </a:moveTo>
                <a:cubicBezTo>
                  <a:pt x="6236200" y="13320867"/>
                  <a:pt x="6228894" y="13314784"/>
                  <a:pt x="6221411" y="13309099"/>
                </a:cubicBezTo>
                <a:cubicBezTo>
                  <a:pt x="6215784" y="13321836"/>
                  <a:pt x="6239146" y="13333587"/>
                  <a:pt x="6243905" y="13327126"/>
                </a:cubicBezTo>
                <a:close/>
                <a:moveTo>
                  <a:pt x="9973555" y="4887867"/>
                </a:moveTo>
                <a:lnTo>
                  <a:pt x="9964248" y="4901345"/>
                </a:lnTo>
                <a:lnTo>
                  <a:pt x="9964262" y="4900244"/>
                </a:lnTo>
                <a:lnTo>
                  <a:pt x="9972894" y="4886255"/>
                </a:lnTo>
                <a:lnTo>
                  <a:pt x="9973041" y="4886056"/>
                </a:lnTo>
                <a:close/>
                <a:moveTo>
                  <a:pt x="10060732" y="4696210"/>
                </a:moveTo>
                <a:cubicBezTo>
                  <a:pt x="10068285" y="4670496"/>
                  <a:pt x="10053301" y="4650542"/>
                  <a:pt x="10047775" y="4628574"/>
                </a:cubicBezTo>
                <a:cubicBezTo>
                  <a:pt x="10045990" y="4619688"/>
                  <a:pt x="10038786" y="4599362"/>
                  <a:pt x="10041687" y="4590642"/>
                </a:cubicBezTo>
                <a:cubicBezTo>
                  <a:pt x="10041465" y="4590068"/>
                  <a:pt x="10050847" y="4594689"/>
                  <a:pt x="10050884" y="4587064"/>
                </a:cubicBezTo>
                <a:cubicBezTo>
                  <a:pt x="10050321" y="4571101"/>
                  <a:pt x="10045127" y="4560233"/>
                  <a:pt x="10037450" y="4546364"/>
                </a:cubicBezTo>
                <a:cubicBezTo>
                  <a:pt x="10049113" y="4541515"/>
                  <a:pt x="10042308" y="4521364"/>
                  <a:pt x="10031555" y="4516613"/>
                </a:cubicBezTo>
                <a:cubicBezTo>
                  <a:pt x="10026484" y="4545328"/>
                  <a:pt x="10047173" y="4566376"/>
                  <a:pt x="10033508" y="4590838"/>
                </a:cubicBezTo>
                <a:cubicBezTo>
                  <a:pt x="10025571" y="4575404"/>
                  <a:pt x="10024286" y="4557572"/>
                  <a:pt x="10021903" y="4540209"/>
                </a:cubicBezTo>
                <a:lnTo>
                  <a:pt x="10018633" y="4524779"/>
                </a:lnTo>
                <a:lnTo>
                  <a:pt x="10016534" y="4514872"/>
                </a:lnTo>
                <a:cubicBezTo>
                  <a:pt x="10013823" y="4506784"/>
                  <a:pt x="10009867" y="4499173"/>
                  <a:pt x="10003697" y="4492398"/>
                </a:cubicBezTo>
                <a:cubicBezTo>
                  <a:pt x="10003241" y="4507436"/>
                  <a:pt x="9989230" y="4487435"/>
                  <a:pt x="9986153" y="4496552"/>
                </a:cubicBezTo>
                <a:cubicBezTo>
                  <a:pt x="9993236" y="4512303"/>
                  <a:pt x="9996962" y="4529189"/>
                  <a:pt x="10000256" y="4546241"/>
                </a:cubicBezTo>
                <a:lnTo>
                  <a:pt x="10002485" y="4556048"/>
                </a:lnTo>
                <a:lnTo>
                  <a:pt x="10011768" y="4596947"/>
                </a:lnTo>
                <a:cubicBezTo>
                  <a:pt x="10014149" y="4593714"/>
                  <a:pt x="10017243" y="4593176"/>
                  <a:pt x="10020957" y="4593388"/>
                </a:cubicBezTo>
                <a:cubicBezTo>
                  <a:pt x="10027216" y="4606156"/>
                  <a:pt x="10018338" y="4632712"/>
                  <a:pt x="10038587" y="4632134"/>
                </a:cubicBezTo>
                <a:cubicBezTo>
                  <a:pt x="10040667" y="4655435"/>
                  <a:pt x="10045045" y="4677848"/>
                  <a:pt x="10060732" y="4696210"/>
                </a:cubicBezTo>
                <a:close/>
                <a:moveTo>
                  <a:pt x="10106690" y="4592197"/>
                </a:moveTo>
                <a:cubicBezTo>
                  <a:pt x="10131514" y="4536014"/>
                  <a:pt x="10077081" y="4510535"/>
                  <a:pt x="10082953" y="4461696"/>
                </a:cubicBezTo>
                <a:cubicBezTo>
                  <a:pt x="10074721" y="4457702"/>
                  <a:pt x="10069290" y="4452623"/>
                  <a:pt x="10065500" y="4446908"/>
                </a:cubicBezTo>
                <a:lnTo>
                  <a:pt x="10062561" y="4439714"/>
                </a:lnTo>
                <a:lnTo>
                  <a:pt x="10057900" y="4428303"/>
                </a:lnTo>
                <a:cubicBezTo>
                  <a:pt x="10054575" y="4415226"/>
                  <a:pt x="10053188" y="4401397"/>
                  <a:pt x="10044478" y="4390405"/>
                </a:cubicBezTo>
                <a:cubicBezTo>
                  <a:pt x="10043758" y="4406041"/>
                  <a:pt x="10044705" y="4420865"/>
                  <a:pt x="10047496" y="4435017"/>
                </a:cubicBezTo>
                <a:lnTo>
                  <a:pt x="10054528" y="4455271"/>
                </a:lnTo>
                <a:lnTo>
                  <a:pt x="10061581" y="4475589"/>
                </a:lnTo>
                <a:cubicBezTo>
                  <a:pt x="10070863" y="4473975"/>
                  <a:pt x="10060722" y="4465684"/>
                  <a:pt x="10069169" y="4467035"/>
                </a:cubicBezTo>
                <a:lnTo>
                  <a:pt x="10076451" y="4492544"/>
                </a:lnTo>
                <a:lnTo>
                  <a:pt x="10078145" y="4498482"/>
                </a:lnTo>
                <a:cubicBezTo>
                  <a:pt x="10083622" y="4531284"/>
                  <a:pt x="10082234" y="4566746"/>
                  <a:pt x="10106690" y="4592197"/>
                </a:cubicBezTo>
                <a:close/>
                <a:moveTo>
                  <a:pt x="10156865" y="4478638"/>
                </a:moveTo>
                <a:cubicBezTo>
                  <a:pt x="10148631" y="4473571"/>
                  <a:pt x="10152210" y="4450389"/>
                  <a:pt x="10139797" y="4455857"/>
                </a:cubicBezTo>
                <a:cubicBezTo>
                  <a:pt x="10139861" y="4465410"/>
                  <a:pt x="10145526" y="4490296"/>
                  <a:pt x="10156865" y="4478638"/>
                </a:cubicBezTo>
                <a:close/>
                <a:moveTo>
                  <a:pt x="10366928" y="4003712"/>
                </a:moveTo>
                <a:cubicBezTo>
                  <a:pt x="10356171" y="3990383"/>
                  <a:pt x="10375792" y="3964275"/>
                  <a:pt x="10358146" y="3953620"/>
                </a:cubicBezTo>
                <a:cubicBezTo>
                  <a:pt x="10344467" y="3965203"/>
                  <a:pt x="10361024" y="3985858"/>
                  <a:pt x="10355571" y="4002505"/>
                </a:cubicBezTo>
                <a:cubicBezTo>
                  <a:pt x="10359727" y="4003864"/>
                  <a:pt x="10364372" y="4007346"/>
                  <a:pt x="10366928" y="4003712"/>
                </a:cubicBezTo>
                <a:close/>
                <a:moveTo>
                  <a:pt x="6727358" y="12244121"/>
                </a:moveTo>
                <a:lnTo>
                  <a:pt x="6717392" y="12239718"/>
                </a:lnTo>
                <a:cubicBezTo>
                  <a:pt x="6714180" y="12245910"/>
                  <a:pt x="6707849" y="12244064"/>
                  <a:pt x="6705926" y="12252728"/>
                </a:cubicBezTo>
                <a:lnTo>
                  <a:pt x="6715493" y="12256955"/>
                </a:lnTo>
                <a:cubicBezTo>
                  <a:pt x="6719104" y="12250940"/>
                  <a:pt x="6725435" y="12252785"/>
                  <a:pt x="6727358" y="12244121"/>
                </a:cubicBezTo>
                <a:close/>
                <a:moveTo>
                  <a:pt x="6793829" y="12093681"/>
                </a:moveTo>
                <a:cubicBezTo>
                  <a:pt x="6745268" y="12097912"/>
                  <a:pt x="6684582" y="12069196"/>
                  <a:pt x="6652460" y="12114939"/>
                </a:cubicBezTo>
                <a:cubicBezTo>
                  <a:pt x="6672532" y="12126662"/>
                  <a:pt x="6698512" y="12099135"/>
                  <a:pt x="6706696" y="12115119"/>
                </a:cubicBezTo>
                <a:cubicBezTo>
                  <a:pt x="6685218" y="12138927"/>
                  <a:pt x="6646094" y="12116407"/>
                  <a:pt x="6627019" y="12145559"/>
                </a:cubicBezTo>
                <a:cubicBezTo>
                  <a:pt x="6678020" y="12159531"/>
                  <a:pt x="6751483" y="12137762"/>
                  <a:pt x="6793829" y="12093681"/>
                </a:cubicBezTo>
                <a:close/>
                <a:moveTo>
                  <a:pt x="6230087" y="13372402"/>
                </a:moveTo>
                <a:cubicBezTo>
                  <a:pt x="6210556" y="13355209"/>
                  <a:pt x="6193452" y="13335758"/>
                  <a:pt x="6165404" y="13323840"/>
                </a:cubicBezTo>
                <a:cubicBezTo>
                  <a:pt x="6161471" y="13343512"/>
                  <a:pt x="6185694" y="13344699"/>
                  <a:pt x="6193853" y="13356392"/>
                </a:cubicBezTo>
                <a:cubicBezTo>
                  <a:pt x="6202085" y="13361457"/>
                  <a:pt x="6220321" y="13392350"/>
                  <a:pt x="6230087" y="13372402"/>
                </a:cubicBezTo>
                <a:close/>
                <a:moveTo>
                  <a:pt x="10305654" y="4151002"/>
                </a:moveTo>
                <a:lnTo>
                  <a:pt x="10299287" y="4148188"/>
                </a:lnTo>
                <a:lnTo>
                  <a:pt x="10296470" y="4154566"/>
                </a:lnTo>
                <a:lnTo>
                  <a:pt x="10302836" y="4157379"/>
                </a:lnTo>
                <a:close/>
                <a:moveTo>
                  <a:pt x="7530728" y="10431731"/>
                </a:moveTo>
                <a:cubicBezTo>
                  <a:pt x="7521999" y="10426505"/>
                  <a:pt x="7502389" y="10428564"/>
                  <a:pt x="7487224" y="10428134"/>
                </a:cubicBezTo>
                <a:cubicBezTo>
                  <a:pt x="7470877" y="10428409"/>
                  <a:pt x="7448542" y="10422949"/>
                  <a:pt x="7443886" y="10435025"/>
                </a:cubicBezTo>
                <a:cubicBezTo>
                  <a:pt x="7447023" y="10448072"/>
                  <a:pt x="7456336" y="10423919"/>
                  <a:pt x="7457492" y="10435260"/>
                </a:cubicBezTo>
                <a:cubicBezTo>
                  <a:pt x="7457813" y="10439559"/>
                  <a:pt x="7444007" y="10444897"/>
                  <a:pt x="7454156" y="10448474"/>
                </a:cubicBezTo>
                <a:cubicBezTo>
                  <a:pt x="7460830" y="10442735"/>
                  <a:pt x="7466230" y="10436470"/>
                  <a:pt x="7477240" y="10435044"/>
                </a:cubicBezTo>
                <a:cubicBezTo>
                  <a:pt x="7488088" y="10443819"/>
                  <a:pt x="7496027" y="10442619"/>
                  <a:pt x="7507314" y="10444877"/>
                </a:cubicBezTo>
                <a:cubicBezTo>
                  <a:pt x="7497275" y="10455187"/>
                  <a:pt x="7492949" y="10467548"/>
                  <a:pt x="7483855" y="10478098"/>
                </a:cubicBezTo>
                <a:cubicBezTo>
                  <a:pt x="7472807" y="10491416"/>
                  <a:pt x="7455094" y="10501576"/>
                  <a:pt x="7446184" y="10518515"/>
                </a:cubicBezTo>
                <a:lnTo>
                  <a:pt x="7442805" y="10530749"/>
                </a:lnTo>
                <a:lnTo>
                  <a:pt x="7440780" y="10538081"/>
                </a:lnTo>
                <a:cubicBezTo>
                  <a:pt x="7444181" y="10538140"/>
                  <a:pt x="7447252" y="10537915"/>
                  <a:pt x="7450654" y="10537973"/>
                </a:cubicBezTo>
                <a:lnTo>
                  <a:pt x="7450756" y="10537852"/>
                </a:lnTo>
                <a:lnTo>
                  <a:pt x="7493325" y="10487553"/>
                </a:lnTo>
                <a:cubicBezTo>
                  <a:pt x="7507635" y="10470869"/>
                  <a:pt x="7521067" y="10453284"/>
                  <a:pt x="7530728" y="10431731"/>
                </a:cubicBezTo>
                <a:close/>
                <a:moveTo>
                  <a:pt x="8174910" y="8977515"/>
                </a:moveTo>
                <a:cubicBezTo>
                  <a:pt x="8164130" y="8974862"/>
                  <a:pt x="8164986" y="8965308"/>
                  <a:pt x="8155588" y="8960972"/>
                </a:cubicBezTo>
                <a:cubicBezTo>
                  <a:pt x="8151195" y="8971678"/>
                  <a:pt x="8167625" y="8984606"/>
                  <a:pt x="8174910" y="8977515"/>
                </a:cubicBezTo>
                <a:close/>
                <a:moveTo>
                  <a:pt x="7720456" y="10006665"/>
                </a:moveTo>
                <a:cubicBezTo>
                  <a:pt x="7705844" y="9970494"/>
                  <a:pt x="7649330" y="10002854"/>
                  <a:pt x="7643978" y="10026992"/>
                </a:cubicBezTo>
                <a:cubicBezTo>
                  <a:pt x="7663126" y="10023372"/>
                  <a:pt x="7671393" y="10009797"/>
                  <a:pt x="7683972" y="10000516"/>
                </a:cubicBezTo>
                <a:cubicBezTo>
                  <a:pt x="7705022" y="9993361"/>
                  <a:pt x="7707920" y="10016559"/>
                  <a:pt x="7720456" y="10006665"/>
                </a:cubicBezTo>
                <a:close/>
                <a:moveTo>
                  <a:pt x="9135987" y="6804362"/>
                </a:moveTo>
                <a:lnTo>
                  <a:pt x="9129456" y="6793030"/>
                </a:lnTo>
                <a:cubicBezTo>
                  <a:pt x="9115472" y="6794049"/>
                  <a:pt x="9127885" y="6815573"/>
                  <a:pt x="9135987" y="6804362"/>
                </a:cubicBezTo>
                <a:close/>
                <a:moveTo>
                  <a:pt x="10000205" y="4849276"/>
                </a:moveTo>
                <a:lnTo>
                  <a:pt x="9985887" y="4870010"/>
                </a:lnTo>
                <a:lnTo>
                  <a:pt x="9985585" y="4865686"/>
                </a:lnTo>
                <a:lnTo>
                  <a:pt x="9999178" y="4843657"/>
                </a:lnTo>
                <a:close/>
                <a:moveTo>
                  <a:pt x="9938234" y="4990689"/>
                </a:moveTo>
                <a:cubicBezTo>
                  <a:pt x="9941860" y="4968479"/>
                  <a:pt x="9942437" y="4947780"/>
                  <a:pt x="9919644" y="4935804"/>
                </a:cubicBezTo>
                <a:cubicBezTo>
                  <a:pt x="9917566" y="4957745"/>
                  <a:pt x="9925603" y="4975106"/>
                  <a:pt x="9938234" y="4990689"/>
                </a:cubicBezTo>
                <a:close/>
                <a:moveTo>
                  <a:pt x="10810398" y="3017582"/>
                </a:moveTo>
                <a:cubicBezTo>
                  <a:pt x="10804024" y="3014766"/>
                  <a:pt x="10810461" y="3006664"/>
                  <a:pt x="10799844" y="3004828"/>
                </a:cubicBezTo>
                <a:cubicBezTo>
                  <a:pt x="10795048" y="3014607"/>
                  <a:pt x="10803128" y="3028648"/>
                  <a:pt x="10810398" y="3017582"/>
                </a:cubicBezTo>
                <a:close/>
                <a:moveTo>
                  <a:pt x="10384736" y="3981760"/>
                </a:moveTo>
                <a:cubicBezTo>
                  <a:pt x="10385830" y="3973177"/>
                  <a:pt x="10378149" y="3966746"/>
                  <a:pt x="10371833" y="3975389"/>
                </a:cubicBezTo>
                <a:cubicBezTo>
                  <a:pt x="10377848" y="3978999"/>
                  <a:pt x="10374501" y="3986572"/>
                  <a:pt x="10380340" y="3990581"/>
                </a:cubicBezTo>
                <a:cubicBezTo>
                  <a:pt x="10383031" y="3987721"/>
                  <a:pt x="10384371" y="3984621"/>
                  <a:pt x="10384736" y="3981760"/>
                </a:cubicBezTo>
                <a:close/>
                <a:moveTo>
                  <a:pt x="8329873" y="8635873"/>
                </a:moveTo>
                <a:cubicBezTo>
                  <a:pt x="8323472" y="8632095"/>
                  <a:pt x="8314565" y="8612499"/>
                  <a:pt x="8306605" y="8620846"/>
                </a:cubicBezTo>
                <a:cubicBezTo>
                  <a:pt x="8313006" y="8624624"/>
                  <a:pt x="8319049" y="8645328"/>
                  <a:pt x="8329873" y="8635873"/>
                </a:cubicBezTo>
                <a:close/>
                <a:moveTo>
                  <a:pt x="10294938" y="4192478"/>
                </a:moveTo>
                <a:cubicBezTo>
                  <a:pt x="10302870" y="4178832"/>
                  <a:pt x="10301617" y="4168750"/>
                  <a:pt x="10284069" y="4164332"/>
                </a:cubicBezTo>
                <a:cubicBezTo>
                  <a:pt x="10281702" y="4176148"/>
                  <a:pt x="10285649" y="4185515"/>
                  <a:pt x="10294938" y="4192478"/>
                </a:cubicBezTo>
                <a:close/>
                <a:moveTo>
                  <a:pt x="10947846" y="2719332"/>
                </a:moveTo>
                <a:cubicBezTo>
                  <a:pt x="10939587" y="2736936"/>
                  <a:pt x="10923616" y="2742631"/>
                  <a:pt x="10916897" y="2763277"/>
                </a:cubicBezTo>
                <a:cubicBezTo>
                  <a:pt x="10912527" y="2762291"/>
                  <a:pt x="10908560" y="2761482"/>
                  <a:pt x="10905169" y="2760457"/>
                </a:cubicBezTo>
                <a:cubicBezTo>
                  <a:pt x="10906037" y="2747616"/>
                  <a:pt x="10911698" y="2743505"/>
                  <a:pt x="10915364" y="2735207"/>
                </a:cubicBezTo>
                <a:cubicBezTo>
                  <a:pt x="10896570" y="2717929"/>
                  <a:pt x="10882026" y="2749759"/>
                  <a:pt x="10860179" y="2744829"/>
                </a:cubicBezTo>
                <a:cubicBezTo>
                  <a:pt x="10866148" y="2724796"/>
                  <a:pt x="10879198" y="2715921"/>
                  <a:pt x="10893159" y="2709338"/>
                </a:cubicBezTo>
                <a:cubicBezTo>
                  <a:pt x="10895725" y="2702443"/>
                  <a:pt x="10894234" y="2689504"/>
                  <a:pt x="10904792" y="2696059"/>
                </a:cubicBezTo>
                <a:cubicBezTo>
                  <a:pt x="10919297" y="2695856"/>
                  <a:pt x="10906669" y="2712474"/>
                  <a:pt x="10906917" y="2720612"/>
                </a:cubicBezTo>
                <a:cubicBezTo>
                  <a:pt x="10921248" y="2720804"/>
                  <a:pt x="10930437" y="2713057"/>
                  <a:pt x="10947846" y="2719332"/>
                </a:cubicBezTo>
                <a:close/>
                <a:moveTo>
                  <a:pt x="10021637" y="4818243"/>
                </a:moveTo>
                <a:lnTo>
                  <a:pt x="10019883" y="4820782"/>
                </a:lnTo>
                <a:lnTo>
                  <a:pt x="10020292" y="4813591"/>
                </a:lnTo>
                <a:close/>
                <a:moveTo>
                  <a:pt x="9927752" y="5032728"/>
                </a:moveTo>
                <a:lnTo>
                  <a:pt x="9929728" y="5006060"/>
                </a:lnTo>
                <a:lnTo>
                  <a:pt x="9930488" y="4995816"/>
                </a:lnTo>
                <a:cubicBezTo>
                  <a:pt x="9925742" y="4961863"/>
                  <a:pt x="9902080" y="4935425"/>
                  <a:pt x="9891241" y="4904205"/>
                </a:cubicBezTo>
                <a:cubicBezTo>
                  <a:pt x="9900999" y="4875656"/>
                  <a:pt x="9886414" y="4855877"/>
                  <a:pt x="9875274" y="4834762"/>
                </a:cubicBezTo>
                <a:cubicBezTo>
                  <a:pt x="9858070" y="4854308"/>
                  <a:pt x="9873516" y="4883990"/>
                  <a:pt x="9871085" y="4906728"/>
                </a:cubicBezTo>
                <a:cubicBezTo>
                  <a:pt x="9876661" y="4909192"/>
                  <a:pt x="9881394" y="4910331"/>
                  <a:pt x="9885238" y="4909171"/>
                </a:cubicBezTo>
                <a:cubicBezTo>
                  <a:pt x="9894076" y="4929030"/>
                  <a:pt x="9898894" y="4950447"/>
                  <a:pt x="9904407" y="4971635"/>
                </a:cubicBezTo>
                <a:lnTo>
                  <a:pt x="9917345" y="5005490"/>
                </a:lnTo>
                <a:close/>
                <a:moveTo>
                  <a:pt x="10808597" y="3041058"/>
                </a:moveTo>
                <a:cubicBezTo>
                  <a:pt x="10804390" y="3038724"/>
                  <a:pt x="10805751" y="3034566"/>
                  <a:pt x="10799822" y="3032898"/>
                </a:cubicBezTo>
                <a:lnTo>
                  <a:pt x="10795248" y="3043251"/>
                </a:lnTo>
                <a:lnTo>
                  <a:pt x="10805606" y="3047828"/>
                </a:lnTo>
                <a:close/>
                <a:moveTo>
                  <a:pt x="6628835" y="12501822"/>
                </a:moveTo>
                <a:cubicBezTo>
                  <a:pt x="6613944" y="12521606"/>
                  <a:pt x="6580990" y="12513755"/>
                  <a:pt x="6561976" y="12527883"/>
                </a:cubicBezTo>
                <a:cubicBezTo>
                  <a:pt x="6565944" y="12493208"/>
                  <a:pt x="6604486" y="12486271"/>
                  <a:pt x="6628835" y="12501822"/>
                </a:cubicBezTo>
                <a:close/>
                <a:moveTo>
                  <a:pt x="9584045" y="5813671"/>
                </a:moveTo>
                <a:lnTo>
                  <a:pt x="9577278" y="5810682"/>
                </a:lnTo>
                <a:lnTo>
                  <a:pt x="9572865" y="5820670"/>
                </a:lnTo>
                <a:lnTo>
                  <a:pt x="9579632" y="5823660"/>
                </a:lnTo>
                <a:close/>
                <a:moveTo>
                  <a:pt x="7988105" y="9430113"/>
                </a:moveTo>
                <a:cubicBezTo>
                  <a:pt x="7988946" y="9410968"/>
                  <a:pt x="7988918" y="9391785"/>
                  <a:pt x="7977216" y="9380372"/>
                </a:cubicBezTo>
                <a:cubicBezTo>
                  <a:pt x="7966154" y="9374219"/>
                  <a:pt x="7966848" y="9388200"/>
                  <a:pt x="7959453" y="9387875"/>
                </a:cubicBezTo>
                <a:cubicBezTo>
                  <a:pt x="7958984" y="9378699"/>
                  <a:pt x="7955829" y="9371149"/>
                  <a:pt x="7944615" y="9368477"/>
                </a:cubicBezTo>
                <a:cubicBezTo>
                  <a:pt x="7935452" y="9388564"/>
                  <a:pt x="7954477" y="9392016"/>
                  <a:pt x="7945768" y="9411687"/>
                </a:cubicBezTo>
                <a:cubicBezTo>
                  <a:pt x="7950950" y="9412786"/>
                  <a:pt x="7955696" y="9413867"/>
                  <a:pt x="7960424" y="9415382"/>
                </a:cubicBezTo>
                <a:cubicBezTo>
                  <a:pt x="7966896" y="9406948"/>
                  <a:pt x="7953908" y="9395042"/>
                  <a:pt x="7966183" y="9393402"/>
                </a:cubicBezTo>
                <a:cubicBezTo>
                  <a:pt x="7968578" y="9408329"/>
                  <a:pt x="7966017" y="9426963"/>
                  <a:pt x="7988105" y="9430113"/>
                </a:cubicBezTo>
                <a:close/>
                <a:moveTo>
                  <a:pt x="9920505" y="5056671"/>
                </a:moveTo>
                <a:lnTo>
                  <a:pt x="9906847" y="5005010"/>
                </a:lnTo>
                <a:lnTo>
                  <a:pt x="9902774" y="4989606"/>
                </a:lnTo>
                <a:cubicBezTo>
                  <a:pt x="9896198" y="4967590"/>
                  <a:pt x="9888451" y="4946071"/>
                  <a:pt x="9878020" y="4925508"/>
                </a:cubicBezTo>
                <a:cubicBezTo>
                  <a:pt x="9867809" y="4948618"/>
                  <a:pt x="9883283" y="4970696"/>
                  <a:pt x="9887569" y="4991161"/>
                </a:cubicBezTo>
                <a:lnTo>
                  <a:pt x="9889461" y="5004213"/>
                </a:lnTo>
                <a:lnTo>
                  <a:pt x="9893654" y="5033140"/>
                </a:lnTo>
                <a:cubicBezTo>
                  <a:pt x="9896269" y="5047153"/>
                  <a:pt x="9900705" y="5060543"/>
                  <a:pt x="9910675" y="5071377"/>
                </a:cubicBezTo>
                <a:cubicBezTo>
                  <a:pt x="9914648" y="5068847"/>
                  <a:pt x="9918531" y="5064371"/>
                  <a:pt x="9920505" y="5056671"/>
                </a:cubicBezTo>
                <a:close/>
                <a:moveTo>
                  <a:pt x="10441492" y="3878015"/>
                </a:moveTo>
                <a:lnTo>
                  <a:pt x="10436747" y="3875918"/>
                </a:lnTo>
                <a:lnTo>
                  <a:pt x="10428758" y="3872388"/>
                </a:lnTo>
                <a:cubicBezTo>
                  <a:pt x="10425718" y="3878191"/>
                  <a:pt x="10424975" y="3883103"/>
                  <a:pt x="10426130" y="3886948"/>
                </a:cubicBezTo>
                <a:lnTo>
                  <a:pt x="10431958" y="3887433"/>
                </a:lnTo>
                <a:lnTo>
                  <a:pt x="10435592" y="3887735"/>
                </a:lnTo>
                <a:cubicBezTo>
                  <a:pt x="10438069" y="3886030"/>
                  <a:pt x="10439952" y="3882575"/>
                  <a:pt x="10441492" y="3878015"/>
                </a:cubicBezTo>
                <a:close/>
                <a:moveTo>
                  <a:pt x="8686861" y="7849561"/>
                </a:moveTo>
                <a:cubicBezTo>
                  <a:pt x="8683457" y="7847582"/>
                  <a:pt x="8686537" y="7842765"/>
                  <a:pt x="8683531" y="7840961"/>
                </a:cubicBezTo>
                <a:cubicBezTo>
                  <a:pt x="8680979" y="7844585"/>
                  <a:pt x="8676872" y="7844196"/>
                  <a:pt x="8675477" y="7851658"/>
                </a:cubicBezTo>
                <a:lnTo>
                  <a:pt x="8681442" y="7854294"/>
                </a:lnTo>
                <a:cubicBezTo>
                  <a:pt x="8682848" y="7851114"/>
                  <a:pt x="8685410" y="7851770"/>
                  <a:pt x="8686861" y="7849561"/>
                </a:cubicBezTo>
                <a:close/>
                <a:moveTo>
                  <a:pt x="10057877" y="4747920"/>
                </a:moveTo>
                <a:cubicBezTo>
                  <a:pt x="10063929" y="4731999"/>
                  <a:pt x="10043364" y="4699965"/>
                  <a:pt x="10038031" y="4686179"/>
                </a:cubicBezTo>
                <a:cubicBezTo>
                  <a:pt x="10034758" y="4707592"/>
                  <a:pt x="10033442" y="4712725"/>
                  <a:pt x="10038293" y="4728679"/>
                </a:cubicBezTo>
                <a:cubicBezTo>
                  <a:pt x="10032680" y="4729533"/>
                  <a:pt x="10026048" y="4729460"/>
                  <a:pt x="10022925" y="4737604"/>
                </a:cubicBezTo>
                <a:cubicBezTo>
                  <a:pt x="10041162" y="4748043"/>
                  <a:pt x="10033184" y="4760711"/>
                  <a:pt x="10019632" y="4770915"/>
                </a:cubicBezTo>
                <a:cubicBezTo>
                  <a:pt x="10029450" y="4772394"/>
                  <a:pt x="10037536" y="4770254"/>
                  <a:pt x="10041400" y="4757199"/>
                </a:cubicBezTo>
                <a:cubicBezTo>
                  <a:pt x="10050884" y="4756744"/>
                  <a:pt x="10055858" y="4753228"/>
                  <a:pt x="10057877" y="4747920"/>
                </a:cubicBezTo>
                <a:close/>
                <a:moveTo>
                  <a:pt x="8463535" y="8356869"/>
                </a:moveTo>
                <a:cubicBezTo>
                  <a:pt x="8457232" y="8379783"/>
                  <a:pt x="8425031" y="8400772"/>
                  <a:pt x="8397951" y="8402608"/>
                </a:cubicBezTo>
                <a:cubicBezTo>
                  <a:pt x="8366793" y="8405021"/>
                  <a:pt x="8316470" y="8403250"/>
                  <a:pt x="8294956" y="8387082"/>
                </a:cubicBezTo>
                <a:cubicBezTo>
                  <a:pt x="8345732" y="8366210"/>
                  <a:pt x="8396732" y="8345912"/>
                  <a:pt x="8457078" y="8348781"/>
                </a:cubicBezTo>
                <a:cubicBezTo>
                  <a:pt x="8462049" y="8350502"/>
                  <a:pt x="8463743" y="8353154"/>
                  <a:pt x="8463535" y="8356869"/>
                </a:cubicBezTo>
                <a:close/>
                <a:moveTo>
                  <a:pt x="10804394" y="3059190"/>
                </a:moveTo>
                <a:cubicBezTo>
                  <a:pt x="10801207" y="3057782"/>
                  <a:pt x="10801466" y="3055041"/>
                  <a:pt x="10799029" y="3053013"/>
                </a:cubicBezTo>
                <a:cubicBezTo>
                  <a:pt x="10797622" y="3056198"/>
                  <a:pt x="10794481" y="3055762"/>
                  <a:pt x="10792453" y="3058198"/>
                </a:cubicBezTo>
                <a:cubicBezTo>
                  <a:pt x="10796038" y="3059782"/>
                  <a:pt x="10795603" y="3062921"/>
                  <a:pt x="10798040" y="3064950"/>
                </a:cubicBezTo>
                <a:cubicBezTo>
                  <a:pt x="10799624" y="3061366"/>
                  <a:pt x="10802366" y="3061626"/>
                  <a:pt x="10804394" y="3059190"/>
                </a:cubicBezTo>
                <a:close/>
                <a:moveTo>
                  <a:pt x="10038734" y="4793485"/>
                </a:moveTo>
                <a:lnTo>
                  <a:pt x="10029347" y="4807078"/>
                </a:lnTo>
                <a:lnTo>
                  <a:pt x="10025349" y="4801242"/>
                </a:lnTo>
                <a:lnTo>
                  <a:pt x="10033142" y="4788612"/>
                </a:lnTo>
                <a:close/>
                <a:moveTo>
                  <a:pt x="8711224" y="7798726"/>
                </a:moveTo>
                <a:cubicBezTo>
                  <a:pt x="8713021" y="7793044"/>
                  <a:pt x="8713846" y="7786874"/>
                  <a:pt x="8713591" y="7781534"/>
                </a:cubicBezTo>
                <a:cubicBezTo>
                  <a:pt x="8710521" y="7790633"/>
                  <a:pt x="8691248" y="7798751"/>
                  <a:pt x="8703023" y="7812982"/>
                </a:cubicBezTo>
                <a:cubicBezTo>
                  <a:pt x="8706658" y="7809598"/>
                  <a:pt x="8709427" y="7804406"/>
                  <a:pt x="8711224" y="7798726"/>
                </a:cubicBezTo>
                <a:close/>
                <a:moveTo>
                  <a:pt x="7730376" y="10020391"/>
                </a:moveTo>
                <a:cubicBezTo>
                  <a:pt x="7702609" y="10032681"/>
                  <a:pt x="7691730" y="10078504"/>
                  <a:pt x="7653844" y="10069996"/>
                </a:cubicBezTo>
                <a:cubicBezTo>
                  <a:pt x="7655161" y="10079757"/>
                  <a:pt x="7660788" y="10085182"/>
                  <a:pt x="7670439" y="10086602"/>
                </a:cubicBezTo>
                <a:cubicBezTo>
                  <a:pt x="7684434" y="10058414"/>
                  <a:pt x="7723650" y="10055418"/>
                  <a:pt x="7730376" y="10020391"/>
                </a:cubicBezTo>
                <a:close/>
                <a:moveTo>
                  <a:pt x="10361726" y="4067156"/>
                </a:moveTo>
                <a:cubicBezTo>
                  <a:pt x="10359997" y="4063534"/>
                  <a:pt x="10358776" y="4045844"/>
                  <a:pt x="10348450" y="4054145"/>
                </a:cubicBezTo>
                <a:cubicBezTo>
                  <a:pt x="10353049" y="4056653"/>
                  <a:pt x="10355992" y="4073675"/>
                  <a:pt x="10361726" y="4067156"/>
                </a:cubicBezTo>
                <a:close/>
                <a:moveTo>
                  <a:pt x="10794034" y="3091259"/>
                </a:moveTo>
                <a:cubicBezTo>
                  <a:pt x="10806121" y="3078990"/>
                  <a:pt x="10786813" y="3066652"/>
                  <a:pt x="10780293" y="3077097"/>
                </a:cubicBezTo>
                <a:cubicBezTo>
                  <a:pt x="10786362" y="3081682"/>
                  <a:pt x="10785492" y="3087961"/>
                  <a:pt x="10794034" y="3091259"/>
                </a:cubicBezTo>
                <a:close/>
                <a:moveTo>
                  <a:pt x="10047944" y="4780149"/>
                </a:moveTo>
                <a:lnTo>
                  <a:pt x="10046312" y="4782512"/>
                </a:lnTo>
                <a:lnTo>
                  <a:pt x="10045326" y="4774171"/>
                </a:lnTo>
                <a:close/>
                <a:moveTo>
                  <a:pt x="7716953" y="10056546"/>
                </a:moveTo>
                <a:cubicBezTo>
                  <a:pt x="7705074" y="10067007"/>
                  <a:pt x="7693152" y="10076854"/>
                  <a:pt x="7683615" y="10089909"/>
                </a:cubicBezTo>
                <a:cubicBezTo>
                  <a:pt x="7701012" y="10087656"/>
                  <a:pt x="7717986" y="10066636"/>
                  <a:pt x="7716953" y="10056546"/>
                </a:cubicBezTo>
                <a:close/>
                <a:moveTo>
                  <a:pt x="6351465" y="13147239"/>
                </a:moveTo>
                <a:cubicBezTo>
                  <a:pt x="6353991" y="13130752"/>
                  <a:pt x="6351443" y="13118208"/>
                  <a:pt x="6336405" y="13113466"/>
                </a:cubicBezTo>
                <a:cubicBezTo>
                  <a:pt x="6323305" y="13124806"/>
                  <a:pt x="6328706" y="13148125"/>
                  <a:pt x="6351465" y="13147239"/>
                </a:cubicBezTo>
                <a:close/>
                <a:moveTo>
                  <a:pt x="8194484" y="8978375"/>
                </a:moveTo>
                <a:cubicBezTo>
                  <a:pt x="8189264" y="8978145"/>
                  <a:pt x="8186965" y="8961042"/>
                  <a:pt x="8180851" y="8971237"/>
                </a:cubicBezTo>
                <a:cubicBezTo>
                  <a:pt x="8185617" y="8971882"/>
                  <a:pt x="8187916" y="8988985"/>
                  <a:pt x="8194484" y="8978375"/>
                </a:cubicBezTo>
                <a:close/>
                <a:moveTo>
                  <a:pt x="10176573" y="4495442"/>
                </a:moveTo>
                <a:cubicBezTo>
                  <a:pt x="10181401" y="4478049"/>
                  <a:pt x="10181459" y="4462836"/>
                  <a:pt x="10168309" y="4452739"/>
                </a:cubicBezTo>
                <a:cubicBezTo>
                  <a:pt x="10164804" y="4469287"/>
                  <a:pt x="10167618" y="4483389"/>
                  <a:pt x="10176573" y="4495442"/>
                </a:cubicBezTo>
                <a:close/>
                <a:moveTo>
                  <a:pt x="6803468" y="12139801"/>
                </a:moveTo>
                <a:cubicBezTo>
                  <a:pt x="6775165" y="12127295"/>
                  <a:pt x="6762012" y="12153830"/>
                  <a:pt x="6738165" y="12152807"/>
                </a:cubicBezTo>
                <a:cubicBezTo>
                  <a:pt x="6696696" y="12146377"/>
                  <a:pt x="6634137" y="12159644"/>
                  <a:pt x="6591825" y="12184237"/>
                </a:cubicBezTo>
                <a:cubicBezTo>
                  <a:pt x="6646143" y="12198248"/>
                  <a:pt x="6708104" y="12144282"/>
                  <a:pt x="6741272" y="12172733"/>
                </a:cubicBezTo>
                <a:cubicBezTo>
                  <a:pt x="6741447" y="12156161"/>
                  <a:pt x="6806634" y="12164984"/>
                  <a:pt x="6803468" y="12139801"/>
                </a:cubicBezTo>
                <a:close/>
                <a:moveTo>
                  <a:pt x="10903715" y="2860344"/>
                </a:moveTo>
                <a:cubicBezTo>
                  <a:pt x="10904504" y="2856403"/>
                  <a:pt x="10905515" y="2853036"/>
                  <a:pt x="10906703" y="2849271"/>
                </a:cubicBezTo>
                <a:cubicBezTo>
                  <a:pt x="10895238" y="2846112"/>
                  <a:pt x="10882086" y="2840301"/>
                  <a:pt x="10880831" y="2855000"/>
                </a:cubicBezTo>
                <a:cubicBezTo>
                  <a:pt x="10884250" y="2861277"/>
                  <a:pt x="10897263" y="2864167"/>
                  <a:pt x="10903715" y="2860344"/>
                </a:cubicBezTo>
                <a:close/>
                <a:moveTo>
                  <a:pt x="7557574" y="10437359"/>
                </a:moveTo>
                <a:lnTo>
                  <a:pt x="7536250" y="10470985"/>
                </a:lnTo>
                <a:lnTo>
                  <a:pt x="7524847" y="10488966"/>
                </a:lnTo>
                <a:cubicBezTo>
                  <a:pt x="7514244" y="10506576"/>
                  <a:pt x="7503440" y="10524012"/>
                  <a:pt x="7490908" y="10539530"/>
                </a:cubicBezTo>
                <a:cubicBezTo>
                  <a:pt x="7486825" y="10544593"/>
                  <a:pt x="7481439" y="10550678"/>
                  <a:pt x="7475265" y="10555799"/>
                </a:cubicBezTo>
                <a:lnTo>
                  <a:pt x="7472458" y="10557243"/>
                </a:lnTo>
                <a:lnTo>
                  <a:pt x="7454896" y="10566277"/>
                </a:lnTo>
                <a:lnTo>
                  <a:pt x="7466272" y="10551716"/>
                </a:lnTo>
                <a:lnTo>
                  <a:pt x="7499171" y="10509605"/>
                </a:lnTo>
                <a:lnTo>
                  <a:pt x="7527338" y="10464127"/>
                </a:lnTo>
                <a:lnTo>
                  <a:pt x="7537811" y="10447216"/>
                </a:lnTo>
                <a:cubicBezTo>
                  <a:pt x="7543026" y="10443127"/>
                  <a:pt x="7545897" y="10435875"/>
                  <a:pt x="7557574" y="10437359"/>
                </a:cubicBezTo>
                <a:close/>
                <a:moveTo>
                  <a:pt x="8730109" y="7785031"/>
                </a:moveTo>
                <a:cubicBezTo>
                  <a:pt x="8716499" y="7817986"/>
                  <a:pt x="8697026" y="7854528"/>
                  <a:pt x="8679327" y="7875220"/>
                </a:cubicBezTo>
                <a:cubicBezTo>
                  <a:pt x="8649601" y="7868264"/>
                  <a:pt x="8653132" y="7848439"/>
                  <a:pt x="8652075" y="7830389"/>
                </a:cubicBezTo>
                <a:cubicBezTo>
                  <a:pt x="8597507" y="7808653"/>
                  <a:pt x="8545824" y="7794372"/>
                  <a:pt x="8488766" y="7765360"/>
                </a:cubicBezTo>
                <a:cubicBezTo>
                  <a:pt x="8421161" y="7776358"/>
                  <a:pt x="8328263" y="7808018"/>
                  <a:pt x="8246359" y="7821253"/>
                </a:cubicBezTo>
                <a:cubicBezTo>
                  <a:pt x="8200201" y="7828895"/>
                  <a:pt x="8139615" y="7840143"/>
                  <a:pt x="8132949" y="7782073"/>
                </a:cubicBezTo>
                <a:cubicBezTo>
                  <a:pt x="8160364" y="7724330"/>
                  <a:pt x="8176912" y="7663210"/>
                  <a:pt x="8206408" y="7608288"/>
                </a:cubicBezTo>
                <a:cubicBezTo>
                  <a:pt x="8245834" y="7533041"/>
                  <a:pt x="8268557" y="7450414"/>
                  <a:pt x="8319547" y="7393107"/>
                </a:cubicBezTo>
                <a:cubicBezTo>
                  <a:pt x="8369444" y="7398521"/>
                  <a:pt x="8378928" y="7434075"/>
                  <a:pt x="8403061" y="7466599"/>
                </a:cubicBezTo>
                <a:cubicBezTo>
                  <a:pt x="8447387" y="7526577"/>
                  <a:pt x="8485194" y="7592705"/>
                  <a:pt x="8524572" y="7650972"/>
                </a:cubicBezTo>
                <a:cubicBezTo>
                  <a:pt x="8588695" y="7681206"/>
                  <a:pt x="8662418" y="7700473"/>
                  <a:pt x="8699130" y="7731425"/>
                </a:cubicBezTo>
                <a:cubicBezTo>
                  <a:pt x="8708330" y="7720284"/>
                  <a:pt x="8722367" y="7700349"/>
                  <a:pt x="8740632" y="7695589"/>
                </a:cubicBezTo>
                <a:cubicBezTo>
                  <a:pt x="8760269" y="7711394"/>
                  <a:pt x="8740557" y="7759234"/>
                  <a:pt x="8730109" y="7785031"/>
                </a:cubicBezTo>
                <a:close/>
                <a:moveTo>
                  <a:pt x="6251229" y="13398871"/>
                </a:moveTo>
                <a:cubicBezTo>
                  <a:pt x="6233822" y="13401646"/>
                  <a:pt x="6202977" y="13384212"/>
                  <a:pt x="6197146" y="13404947"/>
                </a:cubicBezTo>
                <a:cubicBezTo>
                  <a:pt x="6207990" y="13411642"/>
                  <a:pt x="6236702" y="13404822"/>
                  <a:pt x="6251229" y="13398871"/>
                </a:cubicBezTo>
                <a:close/>
                <a:moveTo>
                  <a:pt x="6265883" y="13371091"/>
                </a:moveTo>
                <a:cubicBezTo>
                  <a:pt x="6240788" y="13355721"/>
                  <a:pt x="6224255" y="13315589"/>
                  <a:pt x="6188199" y="13319640"/>
                </a:cubicBezTo>
                <a:cubicBezTo>
                  <a:pt x="6208934" y="13341646"/>
                  <a:pt x="6231520" y="13361617"/>
                  <a:pt x="6259625" y="13378793"/>
                </a:cubicBezTo>
                <a:cubicBezTo>
                  <a:pt x="6263116" y="13378432"/>
                  <a:pt x="6265143" y="13375997"/>
                  <a:pt x="6265883" y="13371091"/>
                </a:cubicBezTo>
                <a:close/>
                <a:moveTo>
                  <a:pt x="9012358" y="7155661"/>
                </a:moveTo>
                <a:cubicBezTo>
                  <a:pt x="9009385" y="7151286"/>
                  <a:pt x="9012256" y="7147350"/>
                  <a:pt x="9009906" y="7142975"/>
                </a:cubicBezTo>
                <a:cubicBezTo>
                  <a:pt x="8982220" y="7043758"/>
                  <a:pt x="8955252" y="6940261"/>
                  <a:pt x="8929977" y="6842961"/>
                </a:cubicBezTo>
                <a:cubicBezTo>
                  <a:pt x="8921246" y="6810419"/>
                  <a:pt x="8912911" y="6774494"/>
                  <a:pt x="8892348" y="6747203"/>
                </a:cubicBezTo>
                <a:cubicBezTo>
                  <a:pt x="8883297" y="6764228"/>
                  <a:pt x="8894814" y="6783906"/>
                  <a:pt x="8898421" y="6799697"/>
                </a:cubicBezTo>
                <a:cubicBezTo>
                  <a:pt x="8926741" y="6922937"/>
                  <a:pt x="8941767" y="7048020"/>
                  <a:pt x="8971660" y="7169766"/>
                </a:cubicBezTo>
                <a:cubicBezTo>
                  <a:pt x="8985374" y="7163320"/>
                  <a:pt x="8998838" y="7166726"/>
                  <a:pt x="9012358" y="7155661"/>
                </a:cubicBezTo>
                <a:close/>
                <a:moveTo>
                  <a:pt x="9794597" y="5386521"/>
                </a:moveTo>
                <a:cubicBezTo>
                  <a:pt x="9781324" y="5362591"/>
                  <a:pt x="9791924" y="5315931"/>
                  <a:pt x="9763383" y="5307123"/>
                </a:cubicBezTo>
                <a:cubicBezTo>
                  <a:pt x="9774709" y="5331144"/>
                  <a:pt x="9773129" y="5374659"/>
                  <a:pt x="9794597" y="5386521"/>
                </a:cubicBezTo>
                <a:close/>
                <a:moveTo>
                  <a:pt x="7375624" y="10863778"/>
                </a:moveTo>
                <a:cubicBezTo>
                  <a:pt x="7365372" y="10889019"/>
                  <a:pt x="7330939" y="10913185"/>
                  <a:pt x="7314092" y="10927542"/>
                </a:cubicBezTo>
                <a:cubicBezTo>
                  <a:pt x="7197032" y="10944431"/>
                  <a:pt x="7136972" y="10897032"/>
                  <a:pt x="7089218" y="10835852"/>
                </a:cubicBezTo>
                <a:cubicBezTo>
                  <a:pt x="7059937" y="10809927"/>
                  <a:pt x="7004783" y="10780611"/>
                  <a:pt x="7010624" y="10736162"/>
                </a:cubicBezTo>
                <a:cubicBezTo>
                  <a:pt x="7071418" y="10733273"/>
                  <a:pt x="7093670" y="10813763"/>
                  <a:pt x="7138834" y="10851490"/>
                </a:cubicBezTo>
                <a:cubicBezTo>
                  <a:pt x="7153439" y="10863798"/>
                  <a:pt x="7214617" y="10899776"/>
                  <a:pt x="7239525" y="10901472"/>
                </a:cubicBezTo>
                <a:cubicBezTo>
                  <a:pt x="7281892" y="10903962"/>
                  <a:pt x="7321717" y="10883869"/>
                  <a:pt x="7339807" y="10840497"/>
                </a:cubicBezTo>
                <a:cubicBezTo>
                  <a:pt x="7330424" y="10772413"/>
                  <a:pt x="7264411" y="10719659"/>
                  <a:pt x="7220749" y="10669615"/>
                </a:cubicBezTo>
                <a:cubicBezTo>
                  <a:pt x="7196124" y="10641251"/>
                  <a:pt x="7178954" y="10605925"/>
                  <a:pt x="7161286" y="10593347"/>
                </a:cubicBezTo>
                <a:cubicBezTo>
                  <a:pt x="7140414" y="10577885"/>
                  <a:pt x="7080338" y="10554081"/>
                  <a:pt x="7061720" y="10555973"/>
                </a:cubicBezTo>
                <a:cubicBezTo>
                  <a:pt x="7036159" y="10558245"/>
                  <a:pt x="7021246" y="10572169"/>
                  <a:pt x="7009029" y="10595558"/>
                </a:cubicBezTo>
                <a:cubicBezTo>
                  <a:pt x="7006065" y="10628926"/>
                  <a:pt x="7031432" y="10631034"/>
                  <a:pt x="7030930" y="10661647"/>
                </a:cubicBezTo>
                <a:cubicBezTo>
                  <a:pt x="7064141" y="10687794"/>
                  <a:pt x="7092192" y="10715097"/>
                  <a:pt x="7127420" y="10754242"/>
                </a:cubicBezTo>
                <a:cubicBezTo>
                  <a:pt x="7156119" y="10785442"/>
                  <a:pt x="7196398" y="10845283"/>
                  <a:pt x="7230089" y="10840382"/>
                </a:cubicBezTo>
                <a:cubicBezTo>
                  <a:pt x="7244776" y="10838267"/>
                  <a:pt x="7261590" y="10827298"/>
                  <a:pt x="7265240" y="10814428"/>
                </a:cubicBezTo>
                <a:cubicBezTo>
                  <a:pt x="7278293" y="10766525"/>
                  <a:pt x="7212164" y="10743490"/>
                  <a:pt x="7174135" y="10708868"/>
                </a:cubicBezTo>
                <a:cubicBezTo>
                  <a:pt x="7167291" y="10703125"/>
                  <a:pt x="7151770" y="10689992"/>
                  <a:pt x="7148493" y="10685802"/>
                </a:cubicBezTo>
                <a:cubicBezTo>
                  <a:pt x="7143867" y="10680811"/>
                  <a:pt x="7150507" y="10666903"/>
                  <a:pt x="7147159" y="10661406"/>
                </a:cubicBezTo>
                <a:cubicBezTo>
                  <a:pt x="7143353" y="10655498"/>
                  <a:pt x="7108103" y="10647813"/>
                  <a:pt x="7126493" y="10625835"/>
                </a:cubicBezTo>
                <a:cubicBezTo>
                  <a:pt x="7159524" y="10632767"/>
                  <a:pt x="7204474" y="10666573"/>
                  <a:pt x="7234571" y="10699445"/>
                </a:cubicBezTo>
                <a:cubicBezTo>
                  <a:pt x="7265149" y="10733164"/>
                  <a:pt x="7305100" y="10779040"/>
                  <a:pt x="7290858" y="10837057"/>
                </a:cubicBezTo>
                <a:cubicBezTo>
                  <a:pt x="7253090" y="10918645"/>
                  <a:pt x="7141526" y="10829059"/>
                  <a:pt x="7105114" y="10792164"/>
                </a:cubicBezTo>
                <a:cubicBezTo>
                  <a:pt x="7097258" y="10783855"/>
                  <a:pt x="7100641" y="10774057"/>
                  <a:pt x="7091292" y="10762335"/>
                </a:cubicBezTo>
                <a:cubicBezTo>
                  <a:pt x="7065031" y="10727942"/>
                  <a:pt x="6977820" y="10677659"/>
                  <a:pt x="6968159" y="10628378"/>
                </a:cubicBezTo>
                <a:cubicBezTo>
                  <a:pt x="6959675" y="10584712"/>
                  <a:pt x="6995983" y="10524178"/>
                  <a:pt x="7035078" y="10514612"/>
                </a:cubicBezTo>
                <a:cubicBezTo>
                  <a:pt x="7068554" y="10505790"/>
                  <a:pt x="7145292" y="10531740"/>
                  <a:pt x="7171540" y="10549967"/>
                </a:cubicBezTo>
                <a:cubicBezTo>
                  <a:pt x="7200053" y="10569816"/>
                  <a:pt x="7237542" y="10618450"/>
                  <a:pt x="7268697" y="10654759"/>
                </a:cubicBezTo>
                <a:cubicBezTo>
                  <a:pt x="7331056" y="10728248"/>
                  <a:pt x="7342588" y="10756017"/>
                  <a:pt x="7376269" y="10838503"/>
                </a:cubicBezTo>
                <a:cubicBezTo>
                  <a:pt x="7379772" y="10846831"/>
                  <a:pt x="7379041" y="10855364"/>
                  <a:pt x="7375624" y="10863778"/>
                </a:cubicBezTo>
                <a:close/>
                <a:moveTo>
                  <a:pt x="9586247" y="5861447"/>
                </a:moveTo>
                <a:cubicBezTo>
                  <a:pt x="9588273" y="5850402"/>
                  <a:pt x="9586100" y="5841323"/>
                  <a:pt x="9573805" y="5836848"/>
                </a:cubicBezTo>
                <a:cubicBezTo>
                  <a:pt x="9571558" y="5847316"/>
                  <a:pt x="9573732" y="5856395"/>
                  <a:pt x="9586247" y="5861447"/>
                </a:cubicBezTo>
                <a:close/>
                <a:moveTo>
                  <a:pt x="10495157" y="3809304"/>
                </a:moveTo>
                <a:cubicBezTo>
                  <a:pt x="10487374" y="3805389"/>
                  <a:pt x="10482919" y="3810090"/>
                  <a:pt x="10476024" y="3808472"/>
                </a:cubicBezTo>
                <a:cubicBezTo>
                  <a:pt x="10478978" y="3805014"/>
                  <a:pt x="10471802" y="3793268"/>
                  <a:pt x="10467882" y="3801064"/>
                </a:cubicBezTo>
                <a:cubicBezTo>
                  <a:pt x="10470850" y="3806187"/>
                  <a:pt x="10489489" y="3829667"/>
                  <a:pt x="10495157" y="3809304"/>
                </a:cubicBezTo>
                <a:close/>
                <a:moveTo>
                  <a:pt x="8010099" y="9435438"/>
                </a:moveTo>
                <a:cubicBezTo>
                  <a:pt x="8004147" y="9422099"/>
                  <a:pt x="8017871" y="9397416"/>
                  <a:pt x="7997125" y="9393453"/>
                </a:cubicBezTo>
                <a:cubicBezTo>
                  <a:pt x="8000844" y="9408003"/>
                  <a:pt x="7987575" y="9432270"/>
                  <a:pt x="8010099" y="9435438"/>
                </a:cubicBezTo>
                <a:close/>
                <a:moveTo>
                  <a:pt x="6966246" y="11798351"/>
                </a:moveTo>
                <a:cubicBezTo>
                  <a:pt x="6935095" y="11795528"/>
                  <a:pt x="6882008" y="11794905"/>
                  <a:pt x="6873931" y="11817499"/>
                </a:cubicBezTo>
                <a:cubicBezTo>
                  <a:pt x="6904167" y="11809452"/>
                  <a:pt x="6939352" y="11815009"/>
                  <a:pt x="6966246" y="11798351"/>
                </a:cubicBezTo>
                <a:close/>
                <a:moveTo>
                  <a:pt x="6990690" y="11743030"/>
                </a:moveTo>
                <a:cubicBezTo>
                  <a:pt x="6981286" y="11734119"/>
                  <a:pt x="6975729" y="11724052"/>
                  <a:pt x="6960007" y="11717581"/>
                </a:cubicBezTo>
                <a:cubicBezTo>
                  <a:pt x="6954344" y="11733631"/>
                  <a:pt x="6965342" y="11743247"/>
                  <a:pt x="6966972" y="11756811"/>
                </a:cubicBezTo>
                <a:cubicBezTo>
                  <a:pt x="6972740" y="11746992"/>
                  <a:pt x="6984921" y="11752850"/>
                  <a:pt x="6990690" y="11743030"/>
                </a:cubicBezTo>
                <a:close/>
                <a:moveTo>
                  <a:pt x="6383619" y="13118628"/>
                </a:moveTo>
                <a:cubicBezTo>
                  <a:pt x="6384728" y="13101039"/>
                  <a:pt x="6380939" y="13086995"/>
                  <a:pt x="6365586" y="13079736"/>
                </a:cubicBezTo>
                <a:cubicBezTo>
                  <a:pt x="6369949" y="13093558"/>
                  <a:pt x="6367341" y="13112387"/>
                  <a:pt x="6383619" y="13118628"/>
                </a:cubicBezTo>
                <a:close/>
                <a:moveTo>
                  <a:pt x="6084399" y="13797200"/>
                </a:moveTo>
                <a:cubicBezTo>
                  <a:pt x="6068695" y="13786451"/>
                  <a:pt x="6055465" y="13774409"/>
                  <a:pt x="6038614" y="13764105"/>
                </a:cubicBezTo>
                <a:cubicBezTo>
                  <a:pt x="6030002" y="13767448"/>
                  <a:pt x="6026315" y="13784403"/>
                  <a:pt x="6020587" y="13795214"/>
                </a:cubicBezTo>
                <a:cubicBezTo>
                  <a:pt x="6037178" y="13808263"/>
                  <a:pt x="6067932" y="13807556"/>
                  <a:pt x="6084399" y="13797200"/>
                </a:cubicBezTo>
                <a:close/>
                <a:moveTo>
                  <a:pt x="7570217" y="10435313"/>
                </a:moveTo>
                <a:cubicBezTo>
                  <a:pt x="7542408" y="10426858"/>
                  <a:pt x="7537074" y="10446395"/>
                  <a:pt x="7524002" y="10461560"/>
                </a:cubicBezTo>
                <a:cubicBezTo>
                  <a:pt x="7510054" y="10477408"/>
                  <a:pt x="7496871" y="10494202"/>
                  <a:pt x="7483750" y="10510259"/>
                </a:cubicBezTo>
                <a:lnTo>
                  <a:pt x="7455261" y="10541878"/>
                </a:lnTo>
                <a:lnTo>
                  <a:pt x="7443862" y="10554530"/>
                </a:lnTo>
                <a:cubicBezTo>
                  <a:pt x="7449915" y="10573539"/>
                  <a:pt x="7445565" y="10618634"/>
                  <a:pt x="7467220" y="10610867"/>
                </a:cubicBezTo>
                <a:cubicBezTo>
                  <a:pt x="7477019" y="10601500"/>
                  <a:pt x="7457354" y="10606959"/>
                  <a:pt x="7460736" y="10594359"/>
                </a:cubicBezTo>
                <a:lnTo>
                  <a:pt x="7482147" y="10565900"/>
                </a:lnTo>
                <a:lnTo>
                  <a:pt x="7518464" y="10517627"/>
                </a:lnTo>
                <a:lnTo>
                  <a:pt x="7544027" y="10476968"/>
                </a:lnTo>
                <a:close/>
                <a:moveTo>
                  <a:pt x="7463807" y="10680905"/>
                </a:moveTo>
                <a:cubicBezTo>
                  <a:pt x="7446666" y="10633375"/>
                  <a:pt x="7425784" y="10568827"/>
                  <a:pt x="7420854" y="10511136"/>
                </a:cubicBezTo>
                <a:cubicBezTo>
                  <a:pt x="7419652" y="10499182"/>
                  <a:pt x="7433339" y="10483972"/>
                  <a:pt x="7417531" y="10474943"/>
                </a:cubicBezTo>
                <a:cubicBezTo>
                  <a:pt x="7399562" y="10482439"/>
                  <a:pt x="7405736" y="10511321"/>
                  <a:pt x="7407589" y="10527860"/>
                </a:cubicBezTo>
                <a:cubicBezTo>
                  <a:pt x="7413380" y="10580547"/>
                  <a:pt x="7436821" y="10642127"/>
                  <a:pt x="7453933" y="10681013"/>
                </a:cubicBezTo>
                <a:cubicBezTo>
                  <a:pt x="7457334" y="10681072"/>
                  <a:pt x="7460406" y="10680846"/>
                  <a:pt x="7463807" y="10680905"/>
                </a:cubicBezTo>
                <a:close/>
                <a:moveTo>
                  <a:pt x="8022154" y="9418966"/>
                </a:moveTo>
                <a:cubicBezTo>
                  <a:pt x="8025223" y="9408638"/>
                  <a:pt x="8027383" y="9399142"/>
                  <a:pt x="8015676" y="9397756"/>
                </a:cubicBezTo>
                <a:cubicBezTo>
                  <a:pt x="8010830" y="9408877"/>
                  <a:pt x="8016274" y="9413912"/>
                  <a:pt x="8022154" y="9418966"/>
                </a:cubicBezTo>
                <a:close/>
                <a:moveTo>
                  <a:pt x="6898275" y="11966204"/>
                </a:moveTo>
                <a:cubicBezTo>
                  <a:pt x="6881146" y="11979091"/>
                  <a:pt x="6835082" y="11974435"/>
                  <a:pt x="6832961" y="11991098"/>
                </a:cubicBezTo>
                <a:cubicBezTo>
                  <a:pt x="6852493" y="11983555"/>
                  <a:pt x="6896775" y="11983617"/>
                  <a:pt x="6898275" y="11966204"/>
                </a:cubicBezTo>
                <a:close/>
                <a:moveTo>
                  <a:pt x="7739004" y="10067072"/>
                </a:moveTo>
                <a:cubicBezTo>
                  <a:pt x="7731852" y="10084914"/>
                  <a:pt x="7721260" y="10099359"/>
                  <a:pt x="7706930" y="10110007"/>
                </a:cubicBezTo>
                <a:cubicBezTo>
                  <a:pt x="7689357" y="10109809"/>
                  <a:pt x="7687668" y="10099153"/>
                  <a:pt x="7670338" y="10106640"/>
                </a:cubicBezTo>
                <a:cubicBezTo>
                  <a:pt x="7645032" y="10088851"/>
                  <a:pt x="7622262" y="10063473"/>
                  <a:pt x="7630738" y="10027079"/>
                </a:cubicBezTo>
                <a:cubicBezTo>
                  <a:pt x="7638385" y="9996295"/>
                  <a:pt x="7678711" y="9978730"/>
                  <a:pt x="7717338" y="9980401"/>
                </a:cubicBezTo>
                <a:cubicBezTo>
                  <a:pt x="7731783" y="9984228"/>
                  <a:pt x="7731922" y="10003324"/>
                  <a:pt x="7750437" y="10003758"/>
                </a:cubicBezTo>
                <a:cubicBezTo>
                  <a:pt x="7749867" y="10027992"/>
                  <a:pt x="7746155" y="10049230"/>
                  <a:pt x="7739004" y="10067072"/>
                </a:cubicBezTo>
                <a:close/>
                <a:moveTo>
                  <a:pt x="6401682" y="13093938"/>
                </a:moveTo>
                <a:cubicBezTo>
                  <a:pt x="6401457" y="13087884"/>
                  <a:pt x="6388043" y="13081690"/>
                  <a:pt x="6388079" y="13097763"/>
                </a:cubicBezTo>
                <a:cubicBezTo>
                  <a:pt x="6390645" y="13098420"/>
                  <a:pt x="6393783" y="13098855"/>
                  <a:pt x="6396524" y="13099115"/>
                </a:cubicBezTo>
                <a:cubicBezTo>
                  <a:pt x="6400367" y="13097958"/>
                  <a:pt x="6401757" y="13095956"/>
                  <a:pt x="6401682" y="13093938"/>
                </a:cubicBezTo>
                <a:close/>
                <a:moveTo>
                  <a:pt x="9585737" y="5888444"/>
                </a:moveTo>
                <a:cubicBezTo>
                  <a:pt x="9592009" y="5880710"/>
                  <a:pt x="9581795" y="5879061"/>
                  <a:pt x="9580598" y="5874232"/>
                </a:cubicBezTo>
                <a:cubicBezTo>
                  <a:pt x="9576448" y="5881473"/>
                  <a:pt x="9578219" y="5886077"/>
                  <a:pt x="9585737" y="5888444"/>
                </a:cubicBezTo>
                <a:close/>
                <a:moveTo>
                  <a:pt x="9709674" y="5608929"/>
                </a:moveTo>
                <a:lnTo>
                  <a:pt x="9693292" y="5601691"/>
                </a:lnTo>
                <a:cubicBezTo>
                  <a:pt x="9684106" y="5609512"/>
                  <a:pt x="9710477" y="5621164"/>
                  <a:pt x="9709674" y="5608929"/>
                </a:cubicBezTo>
                <a:close/>
                <a:moveTo>
                  <a:pt x="10921695" y="2869242"/>
                </a:moveTo>
                <a:cubicBezTo>
                  <a:pt x="10922883" y="2865477"/>
                  <a:pt x="10923671" y="2861535"/>
                  <a:pt x="10924460" y="2857594"/>
                </a:cubicBezTo>
                <a:cubicBezTo>
                  <a:pt x="10914711" y="2849473"/>
                  <a:pt x="10909135" y="2871795"/>
                  <a:pt x="10921695" y="2869242"/>
                </a:cubicBezTo>
                <a:close/>
                <a:moveTo>
                  <a:pt x="8551394" y="8234967"/>
                </a:moveTo>
                <a:cubicBezTo>
                  <a:pt x="8541638" y="8226848"/>
                  <a:pt x="8545452" y="8212823"/>
                  <a:pt x="8535473" y="8204130"/>
                </a:cubicBezTo>
                <a:cubicBezTo>
                  <a:pt x="8523696" y="8218920"/>
                  <a:pt x="8536639" y="8244634"/>
                  <a:pt x="8551394" y="8234967"/>
                </a:cubicBezTo>
                <a:close/>
                <a:moveTo>
                  <a:pt x="10133422" y="4654511"/>
                </a:moveTo>
                <a:cubicBezTo>
                  <a:pt x="10123440" y="4637240"/>
                  <a:pt x="10134689" y="4598853"/>
                  <a:pt x="10108467" y="4596792"/>
                </a:cubicBezTo>
                <a:cubicBezTo>
                  <a:pt x="10100574" y="4607115"/>
                  <a:pt x="10111512" y="4620065"/>
                  <a:pt x="10116531" y="4631331"/>
                </a:cubicBezTo>
                <a:cubicBezTo>
                  <a:pt x="10119466" y="4639771"/>
                  <a:pt x="10122305" y="4666743"/>
                  <a:pt x="10133422" y="4654511"/>
                </a:cubicBezTo>
                <a:close/>
                <a:moveTo>
                  <a:pt x="6316753" y="13293659"/>
                </a:moveTo>
                <a:cubicBezTo>
                  <a:pt x="6317454" y="13271608"/>
                  <a:pt x="6300960" y="13248621"/>
                  <a:pt x="6302122" y="13215831"/>
                </a:cubicBezTo>
                <a:cubicBezTo>
                  <a:pt x="6303543" y="13180302"/>
                  <a:pt x="6320826" y="13142264"/>
                  <a:pt x="6325552" y="13102486"/>
                </a:cubicBezTo>
                <a:cubicBezTo>
                  <a:pt x="6246483" y="13083251"/>
                  <a:pt x="6155920" y="13100802"/>
                  <a:pt x="6091359" y="13067043"/>
                </a:cubicBezTo>
                <a:cubicBezTo>
                  <a:pt x="6098182" y="13054833"/>
                  <a:pt x="6094410" y="13028903"/>
                  <a:pt x="6110075" y="13018222"/>
                </a:cubicBezTo>
                <a:cubicBezTo>
                  <a:pt x="6179391" y="13025061"/>
                  <a:pt x="6252201" y="13051998"/>
                  <a:pt x="6334250" y="13060181"/>
                </a:cubicBezTo>
                <a:cubicBezTo>
                  <a:pt x="6349066" y="12929710"/>
                  <a:pt x="6378820" y="12818208"/>
                  <a:pt x="6408341" y="12701847"/>
                </a:cubicBezTo>
                <a:cubicBezTo>
                  <a:pt x="6332090" y="12696701"/>
                  <a:pt x="6228377" y="12704160"/>
                  <a:pt x="6172351" y="12653240"/>
                </a:cubicBezTo>
                <a:cubicBezTo>
                  <a:pt x="6182081" y="12636605"/>
                  <a:pt x="6184669" y="12609203"/>
                  <a:pt x="6203669" y="12607132"/>
                </a:cubicBezTo>
                <a:cubicBezTo>
                  <a:pt x="6265347" y="12617257"/>
                  <a:pt x="6371684" y="12636171"/>
                  <a:pt x="6423909" y="12648304"/>
                </a:cubicBezTo>
                <a:cubicBezTo>
                  <a:pt x="6451013" y="12595577"/>
                  <a:pt x="6476209" y="12539628"/>
                  <a:pt x="6511695" y="12499168"/>
                </a:cubicBezTo>
                <a:cubicBezTo>
                  <a:pt x="6440322" y="12481905"/>
                  <a:pt x="6379663" y="12472706"/>
                  <a:pt x="6322743" y="12456120"/>
                </a:cubicBezTo>
                <a:cubicBezTo>
                  <a:pt x="6284176" y="12444313"/>
                  <a:pt x="6251997" y="12423434"/>
                  <a:pt x="6224284" y="12422607"/>
                </a:cubicBezTo>
                <a:cubicBezTo>
                  <a:pt x="6170978" y="12420463"/>
                  <a:pt x="6142300" y="12481059"/>
                  <a:pt x="6123799" y="12546626"/>
                </a:cubicBezTo>
                <a:cubicBezTo>
                  <a:pt x="6097145" y="12641419"/>
                  <a:pt x="6074146" y="12788257"/>
                  <a:pt x="6055306" y="12879365"/>
                </a:cubicBezTo>
                <a:cubicBezTo>
                  <a:pt x="6023530" y="13034219"/>
                  <a:pt x="5977327" y="13180794"/>
                  <a:pt x="6002795" y="13281489"/>
                </a:cubicBezTo>
                <a:cubicBezTo>
                  <a:pt x="6010592" y="13289692"/>
                  <a:pt x="6027833" y="13291601"/>
                  <a:pt x="6029233" y="13304589"/>
                </a:cubicBezTo>
                <a:cubicBezTo>
                  <a:pt x="6106506" y="13331120"/>
                  <a:pt x="6153880" y="13290679"/>
                  <a:pt x="6212871" y="13285344"/>
                </a:cubicBezTo>
                <a:cubicBezTo>
                  <a:pt x="6243936" y="13282894"/>
                  <a:pt x="6276308" y="13291488"/>
                  <a:pt x="6316753" y="13293659"/>
                </a:cubicBezTo>
                <a:close/>
                <a:moveTo>
                  <a:pt x="9602169" y="5868482"/>
                </a:moveTo>
                <a:cubicBezTo>
                  <a:pt x="9610114" y="5850501"/>
                  <a:pt x="9603472" y="5837538"/>
                  <a:pt x="9589185" y="5827881"/>
                </a:cubicBezTo>
                <a:cubicBezTo>
                  <a:pt x="9589682" y="5842906"/>
                  <a:pt x="9592478" y="5857037"/>
                  <a:pt x="9602169" y="5868482"/>
                </a:cubicBezTo>
                <a:close/>
                <a:moveTo>
                  <a:pt x="10486846" y="3869269"/>
                </a:moveTo>
                <a:cubicBezTo>
                  <a:pt x="10487052" y="3866464"/>
                  <a:pt x="10486073" y="3863769"/>
                  <a:pt x="10483397" y="3861753"/>
                </a:cubicBezTo>
                <a:cubicBezTo>
                  <a:pt x="10477396" y="3866723"/>
                  <a:pt x="10472549" y="3875539"/>
                  <a:pt x="10466816" y="3882058"/>
                </a:cubicBezTo>
                <a:cubicBezTo>
                  <a:pt x="10474942" y="3887077"/>
                  <a:pt x="10486228" y="3877682"/>
                  <a:pt x="10486846" y="3869269"/>
                </a:cubicBezTo>
                <a:close/>
                <a:moveTo>
                  <a:pt x="8220101" y="9000426"/>
                </a:moveTo>
                <a:cubicBezTo>
                  <a:pt x="8212104" y="8993971"/>
                  <a:pt x="8214417" y="8980994"/>
                  <a:pt x="8202390" y="8976978"/>
                </a:cubicBezTo>
                <a:cubicBezTo>
                  <a:pt x="8196143" y="8990218"/>
                  <a:pt x="8211985" y="9006608"/>
                  <a:pt x="8220101" y="9000426"/>
                </a:cubicBezTo>
                <a:close/>
                <a:moveTo>
                  <a:pt x="10733444" y="3312446"/>
                </a:moveTo>
                <a:cubicBezTo>
                  <a:pt x="10724281" y="3308397"/>
                  <a:pt x="10714405" y="3301654"/>
                  <a:pt x="10709738" y="3310062"/>
                </a:cubicBezTo>
                <a:cubicBezTo>
                  <a:pt x="10718900" y="3314110"/>
                  <a:pt x="10729175" y="3321030"/>
                  <a:pt x="10733444" y="3312446"/>
                </a:cubicBezTo>
                <a:close/>
                <a:moveTo>
                  <a:pt x="7577765" y="10454705"/>
                </a:moveTo>
                <a:cubicBezTo>
                  <a:pt x="7580993" y="10449343"/>
                  <a:pt x="7583142" y="10444013"/>
                  <a:pt x="7583437" y="10438665"/>
                </a:cubicBezTo>
                <a:cubicBezTo>
                  <a:pt x="7575952" y="10448016"/>
                  <a:pt x="7566089" y="10459626"/>
                  <a:pt x="7557665" y="10471400"/>
                </a:cubicBezTo>
                <a:lnTo>
                  <a:pt x="7551800" y="10482948"/>
                </a:lnTo>
                <a:lnTo>
                  <a:pt x="7540536" y="10505121"/>
                </a:lnTo>
                <a:lnTo>
                  <a:pt x="7554999" y="10485409"/>
                </a:lnTo>
                <a:lnTo>
                  <a:pt x="7565621" y="10470930"/>
                </a:lnTo>
                <a:cubicBezTo>
                  <a:pt x="7570231" y="10465458"/>
                  <a:pt x="7574537" y="10460066"/>
                  <a:pt x="7577765" y="10454705"/>
                </a:cubicBezTo>
                <a:close/>
                <a:moveTo>
                  <a:pt x="6804138" y="12206218"/>
                </a:moveTo>
                <a:cubicBezTo>
                  <a:pt x="6786657" y="12203726"/>
                  <a:pt x="6771182" y="12206402"/>
                  <a:pt x="6757980" y="12215792"/>
                </a:cubicBezTo>
                <a:cubicBezTo>
                  <a:pt x="6778979" y="12226496"/>
                  <a:pt x="6790397" y="12212514"/>
                  <a:pt x="6804138" y="12206218"/>
                </a:cubicBezTo>
                <a:close/>
                <a:moveTo>
                  <a:pt x="10385726" y="4101105"/>
                </a:moveTo>
                <a:cubicBezTo>
                  <a:pt x="10383781" y="4072137"/>
                  <a:pt x="10386826" y="4041564"/>
                  <a:pt x="10367484" y="4019678"/>
                </a:cubicBezTo>
                <a:cubicBezTo>
                  <a:pt x="10357550" y="4052925"/>
                  <a:pt x="10367532" y="4078774"/>
                  <a:pt x="10385726" y="4101105"/>
                </a:cubicBezTo>
                <a:close/>
                <a:moveTo>
                  <a:pt x="10450008" y="3955620"/>
                </a:moveTo>
                <a:cubicBezTo>
                  <a:pt x="10435246" y="3952432"/>
                  <a:pt x="10413561" y="3930464"/>
                  <a:pt x="10406784" y="3947955"/>
                </a:cubicBezTo>
                <a:cubicBezTo>
                  <a:pt x="10417542" y="3961284"/>
                  <a:pt x="10431142" y="3956336"/>
                  <a:pt x="10439780" y="3970157"/>
                </a:cubicBezTo>
                <a:cubicBezTo>
                  <a:pt x="10443753" y="3967624"/>
                  <a:pt x="10447458" y="3963545"/>
                  <a:pt x="10450008" y="3955620"/>
                </a:cubicBezTo>
                <a:close/>
                <a:moveTo>
                  <a:pt x="10643736" y="3524098"/>
                </a:moveTo>
                <a:cubicBezTo>
                  <a:pt x="10632489" y="3517224"/>
                  <a:pt x="10613742" y="3537021"/>
                  <a:pt x="10631400" y="3543396"/>
                </a:cubicBezTo>
                <a:cubicBezTo>
                  <a:pt x="10640238" y="3540637"/>
                  <a:pt x="10632203" y="3527569"/>
                  <a:pt x="10643736" y="3524098"/>
                </a:cubicBezTo>
                <a:close/>
                <a:moveTo>
                  <a:pt x="8924667" y="7414779"/>
                </a:moveTo>
                <a:cubicBezTo>
                  <a:pt x="8923970" y="7410409"/>
                  <a:pt x="8920590" y="7407018"/>
                  <a:pt x="8915459" y="7408900"/>
                </a:cubicBezTo>
                <a:cubicBezTo>
                  <a:pt x="8919316" y="7414839"/>
                  <a:pt x="8907783" y="7420407"/>
                  <a:pt x="8917792" y="7426502"/>
                </a:cubicBezTo>
                <a:cubicBezTo>
                  <a:pt x="8923386" y="7424481"/>
                  <a:pt x="8925365" y="7419147"/>
                  <a:pt x="8924667" y="7414779"/>
                </a:cubicBezTo>
                <a:close/>
                <a:moveTo>
                  <a:pt x="10214642" y="4496546"/>
                </a:moveTo>
                <a:cubicBezTo>
                  <a:pt x="10219533" y="4488707"/>
                  <a:pt x="10219609" y="4482073"/>
                  <a:pt x="10210893" y="4479174"/>
                </a:cubicBezTo>
                <a:cubicBezTo>
                  <a:pt x="10206798" y="4487365"/>
                  <a:pt x="10211095" y="4491646"/>
                  <a:pt x="10214642" y="4496546"/>
                </a:cubicBezTo>
                <a:close/>
                <a:moveTo>
                  <a:pt x="9977157" y="5042650"/>
                </a:moveTo>
                <a:cubicBezTo>
                  <a:pt x="9981206" y="5033487"/>
                  <a:pt x="9984781" y="5024589"/>
                  <a:pt x="9985074" y="5016921"/>
                </a:cubicBezTo>
                <a:lnTo>
                  <a:pt x="9979577" y="5008344"/>
                </a:lnTo>
                <a:lnTo>
                  <a:pt x="9974574" y="5000538"/>
                </a:lnTo>
                <a:lnTo>
                  <a:pt x="9973310" y="4998568"/>
                </a:lnTo>
                <a:lnTo>
                  <a:pt x="9972739" y="5002548"/>
                </a:lnTo>
                <a:lnTo>
                  <a:pt x="9971958" y="5007995"/>
                </a:lnTo>
                <a:lnTo>
                  <a:pt x="9969850" y="5022694"/>
                </a:lnTo>
                <a:cubicBezTo>
                  <a:pt x="9971041" y="5029829"/>
                  <a:pt x="9974027" y="5036268"/>
                  <a:pt x="9977157" y="5042650"/>
                </a:cubicBezTo>
                <a:close/>
                <a:moveTo>
                  <a:pt x="10153384" y="4643805"/>
                </a:moveTo>
                <a:cubicBezTo>
                  <a:pt x="10147012" y="4640990"/>
                  <a:pt x="10153275" y="4633280"/>
                  <a:pt x="10143457" y="4631799"/>
                </a:cubicBezTo>
                <a:cubicBezTo>
                  <a:pt x="10137899" y="4637914"/>
                  <a:pt x="10149595" y="4650227"/>
                  <a:pt x="10153384" y="4643805"/>
                </a:cubicBezTo>
                <a:close/>
                <a:moveTo>
                  <a:pt x="7453821" y="10753897"/>
                </a:moveTo>
                <a:cubicBezTo>
                  <a:pt x="7449189" y="10733239"/>
                  <a:pt x="7440541" y="10712568"/>
                  <a:pt x="7433974" y="10690817"/>
                </a:cubicBezTo>
                <a:cubicBezTo>
                  <a:pt x="7427784" y="10669965"/>
                  <a:pt x="7427414" y="10644363"/>
                  <a:pt x="7410956" y="10630750"/>
                </a:cubicBezTo>
                <a:cubicBezTo>
                  <a:pt x="7422861" y="10674341"/>
                  <a:pt x="7432446" y="10719956"/>
                  <a:pt x="7453821" y="10753897"/>
                </a:cubicBezTo>
                <a:close/>
                <a:moveTo>
                  <a:pt x="9632247" y="5827328"/>
                </a:moveTo>
                <a:cubicBezTo>
                  <a:pt x="9628526" y="5818522"/>
                  <a:pt x="9607160" y="5803351"/>
                  <a:pt x="9594651" y="5806896"/>
                </a:cubicBezTo>
                <a:cubicBezTo>
                  <a:pt x="9603719" y="5813291"/>
                  <a:pt x="9618986" y="5831498"/>
                  <a:pt x="9632247" y="5827328"/>
                </a:cubicBezTo>
                <a:close/>
                <a:moveTo>
                  <a:pt x="10425960" y="4033104"/>
                </a:moveTo>
                <a:lnTo>
                  <a:pt x="10411277" y="4009993"/>
                </a:lnTo>
                <a:lnTo>
                  <a:pt x="10406206" y="4002010"/>
                </a:lnTo>
                <a:lnTo>
                  <a:pt x="10416497" y="4008838"/>
                </a:lnTo>
                <a:lnTo>
                  <a:pt x="10423223" y="4013301"/>
                </a:lnTo>
                <a:close/>
                <a:moveTo>
                  <a:pt x="8538212" y="8305787"/>
                </a:moveTo>
                <a:cubicBezTo>
                  <a:pt x="8532080" y="8295937"/>
                  <a:pt x="8542215" y="8279469"/>
                  <a:pt x="8529187" y="8272285"/>
                </a:cubicBezTo>
                <a:cubicBezTo>
                  <a:pt x="8516437" y="8287121"/>
                  <a:pt x="8523632" y="8315056"/>
                  <a:pt x="8538212" y="8305787"/>
                </a:cubicBezTo>
                <a:close/>
                <a:moveTo>
                  <a:pt x="7776746" y="10033526"/>
                </a:moveTo>
                <a:cubicBezTo>
                  <a:pt x="7770426" y="10006816"/>
                  <a:pt x="7789392" y="9975469"/>
                  <a:pt x="7773126" y="9960299"/>
                </a:cubicBezTo>
                <a:cubicBezTo>
                  <a:pt x="7772339" y="9974561"/>
                  <a:pt x="7770207" y="10020419"/>
                  <a:pt x="7776746" y="10033526"/>
                </a:cubicBezTo>
                <a:close/>
                <a:moveTo>
                  <a:pt x="10947567" y="2863514"/>
                </a:moveTo>
                <a:cubicBezTo>
                  <a:pt x="10943804" y="2862328"/>
                  <a:pt x="10939864" y="2861540"/>
                  <a:pt x="10936102" y="2860354"/>
                </a:cubicBezTo>
                <a:cubicBezTo>
                  <a:pt x="10935137" y="2864694"/>
                  <a:pt x="10934125" y="2868061"/>
                  <a:pt x="10933337" y="2872002"/>
                </a:cubicBezTo>
                <a:cubicBezTo>
                  <a:pt x="10935505" y="2872484"/>
                  <a:pt x="10937897" y="2873540"/>
                  <a:pt x="10940464" y="2874198"/>
                </a:cubicBezTo>
                <a:cubicBezTo>
                  <a:pt x="10942180" y="2869236"/>
                  <a:pt x="10947092" y="2869977"/>
                  <a:pt x="10947567" y="2863514"/>
                </a:cubicBezTo>
                <a:close/>
                <a:moveTo>
                  <a:pt x="10402863" y="4096766"/>
                </a:moveTo>
                <a:cubicBezTo>
                  <a:pt x="10408140" y="4080518"/>
                  <a:pt x="10408641" y="4062160"/>
                  <a:pt x="10405553" y="4044121"/>
                </a:cubicBezTo>
                <a:lnTo>
                  <a:pt x="10394271" y="4013754"/>
                </a:lnTo>
                <a:lnTo>
                  <a:pt x="10386707" y="3993394"/>
                </a:lnTo>
                <a:lnTo>
                  <a:pt x="10382018" y="4016464"/>
                </a:lnTo>
                <a:lnTo>
                  <a:pt x="10380641" y="4023236"/>
                </a:lnTo>
                <a:cubicBezTo>
                  <a:pt x="10380249" y="4050866"/>
                  <a:pt x="10394574" y="4072738"/>
                  <a:pt x="10402863" y="4096766"/>
                </a:cubicBezTo>
                <a:close/>
                <a:moveTo>
                  <a:pt x="10016849" y="4971133"/>
                </a:moveTo>
                <a:cubicBezTo>
                  <a:pt x="10007357" y="4955987"/>
                  <a:pt x="10022737" y="4930873"/>
                  <a:pt x="10000036" y="4920842"/>
                </a:cubicBezTo>
                <a:cubicBezTo>
                  <a:pt x="9997773" y="4938892"/>
                  <a:pt x="9998278" y="4970070"/>
                  <a:pt x="10016849" y="4971133"/>
                </a:cubicBezTo>
                <a:close/>
                <a:moveTo>
                  <a:pt x="10062799" y="4867138"/>
                </a:moveTo>
                <a:cubicBezTo>
                  <a:pt x="10065946" y="4849242"/>
                  <a:pt x="10066386" y="4831816"/>
                  <a:pt x="10063635" y="4815956"/>
                </a:cubicBezTo>
                <a:lnTo>
                  <a:pt x="10049465" y="4783619"/>
                </a:lnTo>
                <a:lnTo>
                  <a:pt x="10047944" y="4780149"/>
                </a:lnTo>
                <a:lnTo>
                  <a:pt x="10052766" y="4773166"/>
                </a:lnTo>
                <a:lnTo>
                  <a:pt x="10071344" y="4746264"/>
                </a:lnTo>
                <a:lnTo>
                  <a:pt x="10072728" y="4747705"/>
                </a:lnTo>
                <a:lnTo>
                  <a:pt x="10076953" y="4738142"/>
                </a:lnTo>
                <a:lnTo>
                  <a:pt x="10071344" y="4746264"/>
                </a:lnTo>
                <a:lnTo>
                  <a:pt x="10067062" y="4741809"/>
                </a:lnTo>
                <a:cubicBezTo>
                  <a:pt x="10065141" y="4739828"/>
                  <a:pt x="10064152" y="4737487"/>
                  <a:pt x="10066997" y="4733743"/>
                </a:cubicBezTo>
                <a:lnTo>
                  <a:pt x="10063349" y="4739656"/>
                </a:lnTo>
                <a:lnTo>
                  <a:pt x="10033142" y="4788612"/>
                </a:lnTo>
                <a:lnTo>
                  <a:pt x="10023586" y="4780281"/>
                </a:lnTo>
                <a:cubicBezTo>
                  <a:pt x="10028013" y="4783190"/>
                  <a:pt x="10022852" y="4789482"/>
                  <a:pt x="10020961" y="4794838"/>
                </a:cubicBezTo>
                <a:lnTo>
                  <a:pt x="10025349" y="4801242"/>
                </a:lnTo>
                <a:lnTo>
                  <a:pt x="9999178" y="4843657"/>
                </a:lnTo>
                <a:lnTo>
                  <a:pt x="9997761" y="4835901"/>
                </a:lnTo>
                <a:cubicBezTo>
                  <a:pt x="9993000" y="4812604"/>
                  <a:pt x="9986423" y="4790054"/>
                  <a:pt x="9973958" y="4769784"/>
                </a:cubicBezTo>
                <a:cubicBezTo>
                  <a:pt x="9964590" y="4794219"/>
                  <a:pt x="9976647" y="4810023"/>
                  <a:pt x="9982961" y="4828053"/>
                </a:cubicBezTo>
                <a:lnTo>
                  <a:pt x="9985585" y="4865686"/>
                </a:lnTo>
                <a:lnTo>
                  <a:pt x="9972894" y="4886255"/>
                </a:lnTo>
                <a:lnTo>
                  <a:pt x="9964295" y="4897856"/>
                </a:lnTo>
                <a:lnTo>
                  <a:pt x="9964262" y="4900244"/>
                </a:lnTo>
                <a:lnTo>
                  <a:pt x="9958014" y="4910372"/>
                </a:lnTo>
                <a:cubicBezTo>
                  <a:pt x="9947872" y="4902082"/>
                  <a:pt x="9950225" y="4906454"/>
                  <a:pt x="9939907" y="4898563"/>
                </a:cubicBezTo>
                <a:cubicBezTo>
                  <a:pt x="9924952" y="4936719"/>
                  <a:pt x="9948475" y="4959971"/>
                  <a:pt x="9953796" y="4989945"/>
                </a:cubicBezTo>
                <a:cubicBezTo>
                  <a:pt x="9959769" y="4992585"/>
                  <a:pt x="9963790" y="4991027"/>
                  <a:pt x="9966745" y="4987570"/>
                </a:cubicBezTo>
                <a:cubicBezTo>
                  <a:pt x="9951049" y="4964919"/>
                  <a:pt x="9945069" y="4937513"/>
                  <a:pt x="9958014" y="4910372"/>
                </a:cubicBezTo>
                <a:lnTo>
                  <a:pt x="9964248" y="4901345"/>
                </a:lnTo>
                <a:lnTo>
                  <a:pt x="9964082" y="4913471"/>
                </a:lnTo>
                <a:cubicBezTo>
                  <a:pt x="9966253" y="4923774"/>
                  <a:pt x="9972515" y="4932495"/>
                  <a:pt x="9979675" y="4931373"/>
                </a:cubicBezTo>
                <a:cubicBezTo>
                  <a:pt x="9977296" y="4924368"/>
                  <a:pt x="9978694" y="4915818"/>
                  <a:pt x="9979158" y="4907630"/>
                </a:cubicBezTo>
                <a:lnTo>
                  <a:pt x="9973555" y="4887867"/>
                </a:lnTo>
                <a:lnTo>
                  <a:pt x="9985887" y="4870010"/>
                </a:lnTo>
                <a:lnTo>
                  <a:pt x="9986165" y="4873996"/>
                </a:lnTo>
                <a:cubicBezTo>
                  <a:pt x="9988378" y="4888784"/>
                  <a:pt x="9992837" y="4902661"/>
                  <a:pt x="10002852" y="4914469"/>
                </a:cubicBezTo>
                <a:cubicBezTo>
                  <a:pt x="10004613" y="4910483"/>
                  <a:pt x="10008772" y="4911845"/>
                  <a:pt x="10010662" y="4906489"/>
                </a:cubicBezTo>
                <a:lnTo>
                  <a:pt x="10000205" y="4849276"/>
                </a:lnTo>
                <a:lnTo>
                  <a:pt x="10019883" y="4820782"/>
                </a:lnTo>
                <a:lnTo>
                  <a:pt x="10017462" y="4863358"/>
                </a:lnTo>
                <a:lnTo>
                  <a:pt x="10018881" y="4880465"/>
                </a:lnTo>
                <a:lnTo>
                  <a:pt x="10019406" y="4886800"/>
                </a:lnTo>
                <a:lnTo>
                  <a:pt x="10025450" y="4899096"/>
                </a:lnTo>
                <a:lnTo>
                  <a:pt x="10029410" y="4907151"/>
                </a:lnTo>
                <a:lnTo>
                  <a:pt x="10032496" y="4893067"/>
                </a:lnTo>
                <a:lnTo>
                  <a:pt x="10035254" y="4880476"/>
                </a:lnTo>
                <a:cubicBezTo>
                  <a:pt x="10035600" y="4872235"/>
                  <a:pt x="10034578" y="4864551"/>
                  <a:pt x="10032886" y="4857135"/>
                </a:cubicBezTo>
                <a:lnTo>
                  <a:pt x="10029713" y="4846165"/>
                </a:lnTo>
                <a:lnTo>
                  <a:pt x="10021637" y="4818243"/>
                </a:lnTo>
                <a:lnTo>
                  <a:pt x="10029347" y="4807078"/>
                </a:lnTo>
                <a:lnTo>
                  <a:pt x="10032577" y="4811794"/>
                </a:lnTo>
                <a:lnTo>
                  <a:pt x="10035602" y="4827517"/>
                </a:lnTo>
                <a:lnTo>
                  <a:pt x="10036762" y="4833549"/>
                </a:lnTo>
                <a:cubicBezTo>
                  <a:pt x="10038654" y="4848254"/>
                  <a:pt x="10040328" y="4861972"/>
                  <a:pt x="10051257" y="4866325"/>
                </a:cubicBezTo>
                <a:cubicBezTo>
                  <a:pt x="10051404" y="4850911"/>
                  <a:pt x="10051244" y="4832149"/>
                  <a:pt x="10047669" y="4815866"/>
                </a:cubicBezTo>
                <a:lnTo>
                  <a:pt x="10043085" y="4803823"/>
                </a:lnTo>
                <a:lnTo>
                  <a:pt x="10039356" y="4794028"/>
                </a:lnTo>
                <a:lnTo>
                  <a:pt x="10038734" y="4793485"/>
                </a:lnTo>
                <a:lnTo>
                  <a:pt x="10046312" y="4782512"/>
                </a:lnTo>
                <a:lnTo>
                  <a:pt x="10047267" y="4790579"/>
                </a:lnTo>
                <a:lnTo>
                  <a:pt x="10050981" y="4821972"/>
                </a:lnTo>
                <a:cubicBezTo>
                  <a:pt x="10054460" y="4837261"/>
                  <a:pt x="10058966" y="4852110"/>
                  <a:pt x="10062799" y="4867138"/>
                </a:cubicBezTo>
                <a:close/>
                <a:moveTo>
                  <a:pt x="9830112" y="5402213"/>
                </a:moveTo>
                <a:cubicBezTo>
                  <a:pt x="9821085" y="5377307"/>
                  <a:pt x="9816257" y="5350453"/>
                  <a:pt x="9796485" y="5329356"/>
                </a:cubicBezTo>
                <a:cubicBezTo>
                  <a:pt x="9793266" y="5359310"/>
                  <a:pt x="9812064" y="5380452"/>
                  <a:pt x="9820915" y="5405757"/>
                </a:cubicBezTo>
                <a:cubicBezTo>
                  <a:pt x="9824507" y="5407343"/>
                  <a:pt x="9828849" y="5408311"/>
                  <a:pt x="9830112" y="5402213"/>
                </a:cubicBezTo>
                <a:close/>
                <a:moveTo>
                  <a:pt x="9952607" y="5125146"/>
                </a:moveTo>
                <a:cubicBezTo>
                  <a:pt x="9947773" y="5117772"/>
                  <a:pt x="9953675" y="5106569"/>
                  <a:pt x="9938902" y="5103375"/>
                </a:cubicBezTo>
                <a:cubicBezTo>
                  <a:pt x="9935029" y="5112141"/>
                  <a:pt x="9945585" y="5129187"/>
                  <a:pt x="9952607" y="5125146"/>
                </a:cubicBezTo>
                <a:close/>
                <a:moveTo>
                  <a:pt x="8444944" y="8543215"/>
                </a:moveTo>
                <a:cubicBezTo>
                  <a:pt x="8440874" y="8548139"/>
                  <a:pt x="8434794" y="8546893"/>
                  <a:pt x="8431121" y="8551991"/>
                </a:cubicBezTo>
                <a:cubicBezTo>
                  <a:pt x="8387902" y="8527614"/>
                  <a:pt x="8290194" y="8534374"/>
                  <a:pt x="8305656" y="8476871"/>
                </a:cubicBezTo>
                <a:cubicBezTo>
                  <a:pt x="8349784" y="8476684"/>
                  <a:pt x="8402757" y="8497209"/>
                  <a:pt x="8443842" y="8512481"/>
                </a:cubicBezTo>
                <a:cubicBezTo>
                  <a:pt x="8453369" y="8526293"/>
                  <a:pt x="8431976" y="8530764"/>
                  <a:pt x="8444944" y="8543215"/>
                </a:cubicBezTo>
                <a:close/>
                <a:moveTo>
                  <a:pt x="8053884" y="9430823"/>
                </a:moveTo>
                <a:cubicBezTo>
                  <a:pt x="8041026" y="9425898"/>
                  <a:pt x="8060366" y="9402334"/>
                  <a:pt x="8037651" y="9403516"/>
                </a:cubicBezTo>
                <a:cubicBezTo>
                  <a:pt x="8028248" y="9409207"/>
                  <a:pt x="8038626" y="9420997"/>
                  <a:pt x="8038641" y="9430589"/>
                </a:cubicBezTo>
                <a:cubicBezTo>
                  <a:pt x="8044257" y="9431707"/>
                  <a:pt x="8051499" y="9435513"/>
                  <a:pt x="8053884" y="9430823"/>
                </a:cubicBezTo>
                <a:close/>
                <a:moveTo>
                  <a:pt x="6839544" y="12180001"/>
                </a:moveTo>
                <a:lnTo>
                  <a:pt x="6819613" y="12171194"/>
                </a:lnTo>
                <a:cubicBezTo>
                  <a:pt x="6807631" y="12189685"/>
                  <a:pt x="6833929" y="12197023"/>
                  <a:pt x="6839544" y="12180001"/>
                </a:cubicBezTo>
                <a:close/>
                <a:moveTo>
                  <a:pt x="10582750" y="3708463"/>
                </a:moveTo>
                <a:cubicBezTo>
                  <a:pt x="10608581" y="3579954"/>
                  <a:pt x="10622750" y="3456286"/>
                  <a:pt x="10654148" y="3325954"/>
                </a:cubicBezTo>
                <a:cubicBezTo>
                  <a:pt x="10599717" y="3345689"/>
                  <a:pt x="10550356" y="3377659"/>
                  <a:pt x="10498149" y="3403136"/>
                </a:cubicBezTo>
                <a:cubicBezTo>
                  <a:pt x="10445193" y="3429234"/>
                  <a:pt x="10392986" y="3454711"/>
                  <a:pt x="10338964" y="3478910"/>
                </a:cubicBezTo>
                <a:cubicBezTo>
                  <a:pt x="10399649" y="3561407"/>
                  <a:pt x="10455863" y="3660489"/>
                  <a:pt x="10582750" y="3708463"/>
                </a:cubicBezTo>
                <a:close/>
                <a:moveTo>
                  <a:pt x="8950670" y="7404823"/>
                </a:moveTo>
                <a:cubicBezTo>
                  <a:pt x="8946813" y="7398885"/>
                  <a:pt x="8953124" y="7392877"/>
                  <a:pt x="8948954" y="7387235"/>
                </a:cubicBezTo>
                <a:cubicBezTo>
                  <a:pt x="8942076" y="7391377"/>
                  <a:pt x="8941955" y="7408318"/>
                  <a:pt x="8950670" y="7404823"/>
                </a:cubicBezTo>
                <a:close/>
                <a:moveTo>
                  <a:pt x="6328926" y="13340428"/>
                </a:moveTo>
                <a:cubicBezTo>
                  <a:pt x="6308221" y="13331280"/>
                  <a:pt x="6296561" y="13315661"/>
                  <a:pt x="6279606" y="13303412"/>
                </a:cubicBezTo>
                <a:cubicBezTo>
                  <a:pt x="6278285" y="13324713"/>
                  <a:pt x="6319048" y="13349860"/>
                  <a:pt x="6328926" y="13340428"/>
                </a:cubicBezTo>
                <a:close/>
                <a:moveTo>
                  <a:pt x="6117442" y="13820378"/>
                </a:moveTo>
                <a:cubicBezTo>
                  <a:pt x="6094452" y="13812126"/>
                  <a:pt x="6060246" y="13809879"/>
                  <a:pt x="6057623" y="13828733"/>
                </a:cubicBezTo>
                <a:cubicBezTo>
                  <a:pt x="6082649" y="13838837"/>
                  <a:pt x="6099070" y="13827509"/>
                  <a:pt x="6117442" y="13820378"/>
                </a:cubicBezTo>
                <a:close/>
                <a:moveTo>
                  <a:pt x="9823667" y="5434070"/>
                </a:moveTo>
                <a:cubicBezTo>
                  <a:pt x="9818688" y="5428068"/>
                  <a:pt x="9824806" y="5417459"/>
                  <a:pt x="9813329" y="5414290"/>
                </a:cubicBezTo>
                <a:cubicBezTo>
                  <a:pt x="9809990" y="5421847"/>
                  <a:pt x="9815364" y="5439910"/>
                  <a:pt x="9823667" y="5434070"/>
                </a:cubicBezTo>
                <a:close/>
                <a:moveTo>
                  <a:pt x="8386903" y="8686224"/>
                </a:moveTo>
                <a:lnTo>
                  <a:pt x="8381465" y="8698532"/>
                </a:lnTo>
                <a:cubicBezTo>
                  <a:pt x="8313669" y="8683289"/>
                  <a:pt x="8285538" y="8623402"/>
                  <a:pt x="8259957" y="8580303"/>
                </a:cubicBezTo>
                <a:cubicBezTo>
                  <a:pt x="8325248" y="8579728"/>
                  <a:pt x="8362921" y="8648102"/>
                  <a:pt x="8386903" y="8686224"/>
                </a:cubicBezTo>
                <a:close/>
                <a:moveTo>
                  <a:pt x="9727633" y="5655833"/>
                </a:moveTo>
                <a:cubicBezTo>
                  <a:pt x="9727932" y="5642185"/>
                  <a:pt x="9732834" y="5626766"/>
                  <a:pt x="9716453" y="5619528"/>
                </a:cubicBezTo>
                <a:cubicBezTo>
                  <a:pt x="9713675" y="5634461"/>
                  <a:pt x="9716428" y="5646605"/>
                  <a:pt x="9727633" y="5655833"/>
                </a:cubicBezTo>
                <a:close/>
                <a:moveTo>
                  <a:pt x="10399747" y="4138266"/>
                </a:moveTo>
                <a:cubicBezTo>
                  <a:pt x="10393106" y="4129614"/>
                  <a:pt x="10390835" y="4118607"/>
                  <a:pt x="10376907" y="4112453"/>
                </a:cubicBezTo>
                <a:cubicBezTo>
                  <a:pt x="10375864" y="4123426"/>
                  <a:pt x="10389910" y="4148688"/>
                  <a:pt x="10399747" y="4138266"/>
                </a:cubicBezTo>
                <a:close/>
                <a:moveTo>
                  <a:pt x="10012340" y="5015813"/>
                </a:moveTo>
                <a:lnTo>
                  <a:pt x="10011662" y="5009814"/>
                </a:lnTo>
                <a:lnTo>
                  <a:pt x="10009696" y="4992439"/>
                </a:lnTo>
                <a:cubicBezTo>
                  <a:pt x="10008100" y="4985008"/>
                  <a:pt x="10005478" y="4978015"/>
                  <a:pt x="10000889" y="4971702"/>
                </a:cubicBezTo>
                <a:cubicBezTo>
                  <a:pt x="9995135" y="4973683"/>
                  <a:pt x="9992071" y="4976644"/>
                  <a:pt x="9990594" y="4980257"/>
                </a:cubicBezTo>
                <a:lnTo>
                  <a:pt x="9990412" y="4983182"/>
                </a:lnTo>
                <a:lnTo>
                  <a:pt x="9989823" y="4992707"/>
                </a:lnTo>
                <a:cubicBezTo>
                  <a:pt x="9990418" y="4997285"/>
                  <a:pt x="9991498" y="5002182"/>
                  <a:pt x="9991958" y="5007066"/>
                </a:cubicBezTo>
                <a:lnTo>
                  <a:pt x="9991754" y="5008903"/>
                </a:lnTo>
                <a:lnTo>
                  <a:pt x="9990377" y="5021348"/>
                </a:lnTo>
                <a:cubicBezTo>
                  <a:pt x="10001864" y="5016898"/>
                  <a:pt x="10006559" y="5021354"/>
                  <a:pt x="10012340" y="5015813"/>
                </a:cubicBezTo>
                <a:close/>
                <a:moveTo>
                  <a:pt x="8577682" y="8270385"/>
                </a:moveTo>
                <a:cubicBezTo>
                  <a:pt x="8574789" y="8246733"/>
                  <a:pt x="8577244" y="8220683"/>
                  <a:pt x="8559808" y="8202982"/>
                </a:cubicBezTo>
                <a:cubicBezTo>
                  <a:pt x="8551782" y="8230854"/>
                  <a:pt x="8556973" y="8253619"/>
                  <a:pt x="8577682" y="8270385"/>
                </a:cubicBezTo>
                <a:close/>
                <a:moveTo>
                  <a:pt x="8915782" y="7506517"/>
                </a:moveTo>
                <a:cubicBezTo>
                  <a:pt x="8912890" y="7499058"/>
                  <a:pt x="8916469" y="7491445"/>
                  <a:pt x="8908652" y="7483865"/>
                </a:cubicBezTo>
                <a:cubicBezTo>
                  <a:pt x="8903272" y="7489587"/>
                  <a:pt x="8905887" y="7508125"/>
                  <a:pt x="8915782" y="7506517"/>
                </a:cubicBezTo>
                <a:close/>
                <a:moveTo>
                  <a:pt x="9970151" y="5120992"/>
                </a:moveTo>
                <a:cubicBezTo>
                  <a:pt x="9960097" y="5089880"/>
                  <a:pt x="9974914" y="5048804"/>
                  <a:pt x="9955671" y="5021252"/>
                </a:cubicBezTo>
                <a:cubicBezTo>
                  <a:pt x="9947746" y="5059658"/>
                  <a:pt x="9956651" y="5091215"/>
                  <a:pt x="9970151" y="5120992"/>
                </a:cubicBezTo>
                <a:close/>
                <a:moveTo>
                  <a:pt x="6326134" y="13368692"/>
                </a:moveTo>
                <a:cubicBezTo>
                  <a:pt x="6327629" y="13367330"/>
                  <a:pt x="6328962" y="13365659"/>
                  <a:pt x="6328975" y="13361859"/>
                </a:cubicBezTo>
                <a:cubicBezTo>
                  <a:pt x="6315447" y="13360163"/>
                  <a:pt x="6317585" y="13347786"/>
                  <a:pt x="6301408" y="13347776"/>
                </a:cubicBezTo>
                <a:cubicBezTo>
                  <a:pt x="6299188" y="13362495"/>
                  <a:pt x="6309985" y="13368217"/>
                  <a:pt x="6322329" y="13373671"/>
                </a:cubicBezTo>
                <a:cubicBezTo>
                  <a:pt x="6322986" y="13371106"/>
                  <a:pt x="6324641" y="13370053"/>
                  <a:pt x="6326134" y="13368692"/>
                </a:cubicBezTo>
                <a:close/>
                <a:moveTo>
                  <a:pt x="6969486" y="11913947"/>
                </a:moveTo>
                <a:cubicBezTo>
                  <a:pt x="6874872" y="11901635"/>
                  <a:pt x="6813275" y="11975265"/>
                  <a:pt x="6716258" y="11957609"/>
                </a:cubicBezTo>
                <a:cubicBezTo>
                  <a:pt x="6699481" y="11985873"/>
                  <a:pt x="6675576" y="11995766"/>
                  <a:pt x="6657510" y="12021558"/>
                </a:cubicBezTo>
                <a:cubicBezTo>
                  <a:pt x="6687396" y="12046654"/>
                  <a:pt x="6745194" y="12007499"/>
                  <a:pt x="6770941" y="12023632"/>
                </a:cubicBezTo>
                <a:cubicBezTo>
                  <a:pt x="6744457" y="12044752"/>
                  <a:pt x="6703047" y="12027406"/>
                  <a:pt x="6676515" y="12047556"/>
                </a:cubicBezTo>
                <a:cubicBezTo>
                  <a:pt x="6702345" y="12077520"/>
                  <a:pt x="6747986" y="12041079"/>
                  <a:pt x="6764646" y="12050819"/>
                </a:cubicBezTo>
                <a:cubicBezTo>
                  <a:pt x="6747635" y="12074223"/>
                  <a:pt x="6715745" y="12060132"/>
                  <a:pt x="6694771" y="12074173"/>
                </a:cubicBezTo>
                <a:cubicBezTo>
                  <a:pt x="6724018" y="12092090"/>
                  <a:pt x="6768272" y="12066335"/>
                  <a:pt x="6799592" y="12048777"/>
                </a:cubicBezTo>
                <a:lnTo>
                  <a:pt x="6819421" y="12038927"/>
                </a:lnTo>
                <a:lnTo>
                  <a:pt x="6821425" y="12039397"/>
                </a:lnTo>
                <a:cubicBezTo>
                  <a:pt x="6823876" y="12039291"/>
                  <a:pt x="6825582" y="12038261"/>
                  <a:pt x="6825564" y="12035874"/>
                </a:cubicBezTo>
                <a:lnTo>
                  <a:pt x="6819421" y="12038927"/>
                </a:lnTo>
                <a:lnTo>
                  <a:pt x="6812811" y="12037375"/>
                </a:lnTo>
                <a:cubicBezTo>
                  <a:pt x="6806882" y="12034755"/>
                  <a:pt x="6801882" y="12030167"/>
                  <a:pt x="6805633" y="12027068"/>
                </a:cubicBezTo>
                <a:cubicBezTo>
                  <a:pt x="6821823" y="12010913"/>
                  <a:pt x="6871546" y="12026698"/>
                  <a:pt x="6867653" y="11994535"/>
                </a:cubicBezTo>
                <a:cubicBezTo>
                  <a:pt x="6814836" y="12011631"/>
                  <a:pt x="6750482" y="11999845"/>
                  <a:pt x="6694100" y="12007756"/>
                </a:cubicBezTo>
                <a:cubicBezTo>
                  <a:pt x="6704171" y="12002217"/>
                  <a:pt x="6714641" y="11996853"/>
                  <a:pt x="6719541" y="11977136"/>
                </a:cubicBezTo>
                <a:cubicBezTo>
                  <a:pt x="6774105" y="11984121"/>
                  <a:pt x="6814541" y="11952991"/>
                  <a:pt x="6855118" y="11940952"/>
                </a:cubicBezTo>
                <a:cubicBezTo>
                  <a:pt x="6891673" y="11930465"/>
                  <a:pt x="6938957" y="11944222"/>
                  <a:pt x="6969486" y="11913947"/>
                </a:cubicBezTo>
                <a:close/>
                <a:moveTo>
                  <a:pt x="9643460" y="5863324"/>
                </a:moveTo>
                <a:cubicBezTo>
                  <a:pt x="9636693" y="5860334"/>
                  <a:pt x="9642966" y="5852598"/>
                  <a:pt x="9633150" y="5851125"/>
                </a:cubicBezTo>
                <a:cubicBezTo>
                  <a:pt x="9627583" y="5857265"/>
                  <a:pt x="9639264" y="5869589"/>
                  <a:pt x="9643460" y="5863324"/>
                </a:cubicBezTo>
                <a:close/>
                <a:moveTo>
                  <a:pt x="10233680" y="4532104"/>
                </a:moveTo>
                <a:cubicBezTo>
                  <a:pt x="10229651" y="4529371"/>
                  <a:pt x="10230791" y="4524636"/>
                  <a:pt x="10226939" y="4521505"/>
                </a:cubicBezTo>
                <a:cubicBezTo>
                  <a:pt x="10221334" y="4526649"/>
                  <a:pt x="10228964" y="4539545"/>
                  <a:pt x="10233680" y="4532104"/>
                </a:cubicBezTo>
                <a:close/>
                <a:moveTo>
                  <a:pt x="10413556" y="4125311"/>
                </a:moveTo>
                <a:cubicBezTo>
                  <a:pt x="10418533" y="4115124"/>
                  <a:pt x="10410131" y="4110458"/>
                  <a:pt x="10403450" y="4105125"/>
                </a:cubicBezTo>
                <a:cubicBezTo>
                  <a:pt x="10395779" y="4116027"/>
                  <a:pt x="10404182" y="4120693"/>
                  <a:pt x="10413556" y="4125311"/>
                </a:cubicBezTo>
                <a:close/>
                <a:moveTo>
                  <a:pt x="9199397" y="6875682"/>
                </a:moveTo>
                <a:cubicBezTo>
                  <a:pt x="9199553" y="6872128"/>
                  <a:pt x="9197551" y="6867996"/>
                  <a:pt x="9194153" y="6863415"/>
                </a:cubicBezTo>
                <a:cubicBezTo>
                  <a:pt x="9184292" y="6868094"/>
                  <a:pt x="9189079" y="6876409"/>
                  <a:pt x="9191709" y="6884453"/>
                </a:cubicBezTo>
                <a:cubicBezTo>
                  <a:pt x="9196937" y="6882194"/>
                  <a:pt x="9199246" y="6879227"/>
                  <a:pt x="9199397" y="6875682"/>
                </a:cubicBezTo>
                <a:close/>
                <a:moveTo>
                  <a:pt x="10617458" y="3666687"/>
                </a:moveTo>
                <a:cubicBezTo>
                  <a:pt x="10618473" y="3663447"/>
                  <a:pt x="10617814" y="3660896"/>
                  <a:pt x="10612043" y="3660487"/>
                </a:cubicBezTo>
                <a:cubicBezTo>
                  <a:pt x="10607505" y="3667525"/>
                  <a:pt x="10607210" y="3673581"/>
                  <a:pt x="10612834" y="3677018"/>
                </a:cubicBezTo>
                <a:cubicBezTo>
                  <a:pt x="10613755" y="3673855"/>
                  <a:pt x="10616443" y="3669927"/>
                  <a:pt x="10617458" y="3666687"/>
                </a:cubicBezTo>
                <a:close/>
                <a:moveTo>
                  <a:pt x="8014771" y="9557275"/>
                </a:moveTo>
                <a:cubicBezTo>
                  <a:pt x="8004580" y="9551160"/>
                  <a:pt x="8007404" y="9536462"/>
                  <a:pt x="7993619" y="9532805"/>
                </a:cubicBezTo>
                <a:cubicBezTo>
                  <a:pt x="7991362" y="9544476"/>
                  <a:pt x="8006277" y="9562133"/>
                  <a:pt x="8014771" y="9557275"/>
                </a:cubicBezTo>
                <a:close/>
                <a:moveTo>
                  <a:pt x="8975585" y="7389000"/>
                </a:moveTo>
                <a:cubicBezTo>
                  <a:pt x="8975047" y="7384331"/>
                  <a:pt x="8972701" y="7379653"/>
                  <a:pt x="8971735" y="7375168"/>
                </a:cubicBezTo>
                <a:cubicBezTo>
                  <a:pt x="8961971" y="7383858"/>
                  <a:pt x="8962657" y="7393417"/>
                  <a:pt x="8968580" y="7402800"/>
                </a:cubicBezTo>
                <a:cubicBezTo>
                  <a:pt x="8974850" y="7398334"/>
                  <a:pt x="8976120" y="7393674"/>
                  <a:pt x="8975585" y="7389000"/>
                </a:cubicBezTo>
                <a:close/>
                <a:moveTo>
                  <a:pt x="8261215" y="9007027"/>
                </a:moveTo>
                <a:cubicBezTo>
                  <a:pt x="8250383" y="8995652"/>
                  <a:pt x="8243997" y="8982293"/>
                  <a:pt x="8230932" y="8972129"/>
                </a:cubicBezTo>
                <a:cubicBezTo>
                  <a:pt x="8233366" y="8986186"/>
                  <a:pt x="8246688" y="9010313"/>
                  <a:pt x="8261215" y="9007027"/>
                </a:cubicBezTo>
                <a:close/>
                <a:moveTo>
                  <a:pt x="10686572" y="3518752"/>
                </a:moveTo>
                <a:cubicBezTo>
                  <a:pt x="10693536" y="3509455"/>
                  <a:pt x="10688839" y="3505000"/>
                  <a:pt x="10692357" y="3497036"/>
                </a:cubicBezTo>
                <a:cubicBezTo>
                  <a:pt x="10682620" y="3493210"/>
                  <a:pt x="10674978" y="3496496"/>
                  <a:pt x="10671423" y="3507775"/>
                </a:cubicBezTo>
                <a:cubicBezTo>
                  <a:pt x="10679918" y="3510101"/>
                  <a:pt x="10675779" y="3517315"/>
                  <a:pt x="10686572" y="3518752"/>
                </a:cubicBezTo>
                <a:close/>
                <a:moveTo>
                  <a:pt x="9031809" y="7263919"/>
                </a:moveTo>
                <a:cubicBezTo>
                  <a:pt x="9041135" y="7260448"/>
                  <a:pt x="9035680" y="7244615"/>
                  <a:pt x="9027570" y="7248729"/>
                </a:cubicBezTo>
                <a:cubicBezTo>
                  <a:pt x="9032372" y="7253770"/>
                  <a:pt x="9023631" y="7258485"/>
                  <a:pt x="9031809" y="7263919"/>
                </a:cubicBezTo>
                <a:close/>
                <a:moveTo>
                  <a:pt x="9746616" y="5648537"/>
                </a:moveTo>
                <a:cubicBezTo>
                  <a:pt x="9751583" y="5638376"/>
                  <a:pt x="9738922" y="5619475"/>
                  <a:pt x="9731254" y="5630344"/>
                </a:cubicBezTo>
                <a:cubicBezTo>
                  <a:pt x="9739117" y="5635244"/>
                  <a:pt x="9736627" y="5644124"/>
                  <a:pt x="9746616" y="5648537"/>
                </a:cubicBezTo>
                <a:close/>
                <a:moveTo>
                  <a:pt x="6378702" y="13272212"/>
                </a:moveTo>
                <a:cubicBezTo>
                  <a:pt x="6356612" y="13266276"/>
                  <a:pt x="6343842" y="13238168"/>
                  <a:pt x="6359172" y="13219607"/>
                </a:cubicBezTo>
                <a:cubicBezTo>
                  <a:pt x="6372604" y="13232234"/>
                  <a:pt x="6373577" y="13253696"/>
                  <a:pt x="6378702" y="13272212"/>
                </a:cubicBezTo>
                <a:close/>
                <a:moveTo>
                  <a:pt x="7483603" y="10771577"/>
                </a:moveTo>
                <a:cubicBezTo>
                  <a:pt x="7483827" y="10770065"/>
                  <a:pt x="7483104" y="10768651"/>
                  <a:pt x="7480768" y="10767356"/>
                </a:cubicBezTo>
                <a:cubicBezTo>
                  <a:pt x="7479201" y="10771177"/>
                  <a:pt x="7476313" y="10773860"/>
                  <a:pt x="7470739" y="10773652"/>
                </a:cubicBezTo>
                <a:cubicBezTo>
                  <a:pt x="7471152" y="10779180"/>
                  <a:pt x="7469530" y="10786401"/>
                  <a:pt x="7473922" y="10787314"/>
                </a:cubicBezTo>
                <a:cubicBezTo>
                  <a:pt x="7473722" y="10781538"/>
                  <a:pt x="7482928" y="10776114"/>
                  <a:pt x="7483603" y="10771577"/>
                </a:cubicBezTo>
                <a:close/>
                <a:moveTo>
                  <a:pt x="10649603" y="3612119"/>
                </a:moveTo>
                <a:cubicBezTo>
                  <a:pt x="10651363" y="3608137"/>
                  <a:pt x="10651927" y="3603627"/>
                  <a:pt x="10650504" y="3600381"/>
                </a:cubicBezTo>
                <a:cubicBezTo>
                  <a:pt x="10645103" y="3597519"/>
                  <a:pt x="10639971" y="3596203"/>
                  <a:pt x="10635376" y="3597980"/>
                </a:cubicBezTo>
                <a:cubicBezTo>
                  <a:pt x="10631552" y="3607712"/>
                  <a:pt x="10637890" y="3613844"/>
                  <a:pt x="10641532" y="3620689"/>
                </a:cubicBezTo>
                <a:cubicBezTo>
                  <a:pt x="10644889" y="3619555"/>
                  <a:pt x="10647844" y="3616101"/>
                  <a:pt x="10649603" y="3612119"/>
                </a:cubicBezTo>
                <a:close/>
                <a:moveTo>
                  <a:pt x="10667637" y="3571305"/>
                </a:moveTo>
                <a:cubicBezTo>
                  <a:pt x="10674074" y="3563202"/>
                  <a:pt x="10663281" y="3561765"/>
                  <a:pt x="10661677" y="3556773"/>
                </a:cubicBezTo>
                <a:cubicBezTo>
                  <a:pt x="10658112" y="3563765"/>
                  <a:pt x="10659892" y="3568358"/>
                  <a:pt x="10667637" y="3571305"/>
                </a:cubicBezTo>
                <a:close/>
                <a:moveTo>
                  <a:pt x="10053140" y="4967642"/>
                </a:moveTo>
                <a:cubicBezTo>
                  <a:pt x="10066658" y="4940279"/>
                  <a:pt x="10051813" y="4923242"/>
                  <a:pt x="10046954" y="4902999"/>
                </a:cubicBezTo>
                <a:cubicBezTo>
                  <a:pt x="10038448" y="4916861"/>
                  <a:pt x="10044699" y="4925338"/>
                  <a:pt x="10043660" y="4936309"/>
                </a:cubicBezTo>
                <a:cubicBezTo>
                  <a:pt x="10036445" y="4932168"/>
                  <a:pt x="10042615" y="4922513"/>
                  <a:pt x="10031556" y="4919531"/>
                </a:cubicBezTo>
                <a:cubicBezTo>
                  <a:pt x="10020004" y="4934904"/>
                  <a:pt x="10030930" y="4959734"/>
                  <a:pt x="10041968" y="4974612"/>
                </a:cubicBezTo>
                <a:cubicBezTo>
                  <a:pt x="10044722" y="4958684"/>
                  <a:pt x="10042311" y="4969526"/>
                  <a:pt x="10053140" y="4967642"/>
                </a:cubicBezTo>
                <a:close/>
                <a:moveTo>
                  <a:pt x="9431125" y="6376826"/>
                </a:moveTo>
                <a:cubicBezTo>
                  <a:pt x="9415587" y="6366632"/>
                  <a:pt x="9413275" y="6351346"/>
                  <a:pt x="9401012" y="6340221"/>
                </a:cubicBezTo>
                <a:cubicBezTo>
                  <a:pt x="9403229" y="6353563"/>
                  <a:pt x="9408237" y="6380028"/>
                  <a:pt x="9431125" y="6376826"/>
                </a:cubicBezTo>
                <a:close/>
                <a:moveTo>
                  <a:pt x="8241952" y="9068522"/>
                </a:moveTo>
                <a:cubicBezTo>
                  <a:pt x="8230895" y="9022589"/>
                  <a:pt x="8154653" y="8981639"/>
                  <a:pt x="8105884" y="9000320"/>
                </a:cubicBezTo>
                <a:lnTo>
                  <a:pt x="8094148" y="9008209"/>
                </a:lnTo>
                <a:lnTo>
                  <a:pt x="8084219" y="9014883"/>
                </a:lnTo>
                <a:cubicBezTo>
                  <a:pt x="8078046" y="9021562"/>
                  <a:pt x="8073065" y="9030151"/>
                  <a:pt x="8069705" y="9040903"/>
                </a:cubicBezTo>
                <a:lnTo>
                  <a:pt x="8083097" y="9043381"/>
                </a:lnTo>
                <a:lnTo>
                  <a:pt x="8145738" y="9054978"/>
                </a:lnTo>
                <a:cubicBezTo>
                  <a:pt x="8174144" y="9059440"/>
                  <a:pt x="8204421" y="9064694"/>
                  <a:pt x="8233004" y="9073797"/>
                </a:cubicBezTo>
                <a:cubicBezTo>
                  <a:pt x="8236900" y="9074404"/>
                  <a:pt x="8239208" y="9071454"/>
                  <a:pt x="8241952" y="9068522"/>
                </a:cubicBezTo>
                <a:close/>
                <a:moveTo>
                  <a:pt x="8640251" y="8167604"/>
                </a:moveTo>
                <a:cubicBezTo>
                  <a:pt x="8649506" y="8153128"/>
                  <a:pt x="8643069" y="8145048"/>
                  <a:pt x="8636808" y="8136568"/>
                </a:cubicBezTo>
                <a:cubicBezTo>
                  <a:pt x="8625314" y="8141011"/>
                  <a:pt x="8628771" y="8160151"/>
                  <a:pt x="8640251" y="8167604"/>
                </a:cubicBezTo>
                <a:close/>
                <a:moveTo>
                  <a:pt x="9770050" y="5612792"/>
                </a:moveTo>
                <a:cubicBezTo>
                  <a:pt x="9773068" y="5602720"/>
                  <a:pt x="9766639" y="5579442"/>
                  <a:pt x="9756270" y="5591020"/>
                </a:cubicBezTo>
                <a:cubicBezTo>
                  <a:pt x="9759404" y="5599058"/>
                  <a:pt x="9759262" y="5608026"/>
                  <a:pt x="9770050" y="5612792"/>
                </a:cubicBezTo>
                <a:close/>
                <a:moveTo>
                  <a:pt x="10409207" y="4169601"/>
                </a:moveTo>
                <a:cubicBezTo>
                  <a:pt x="10406812" y="4164255"/>
                  <a:pt x="10398678" y="4161137"/>
                  <a:pt x="10396107" y="4156190"/>
                </a:cubicBezTo>
                <a:cubicBezTo>
                  <a:pt x="10390197" y="4163107"/>
                  <a:pt x="10403649" y="4175720"/>
                  <a:pt x="10409207" y="4169601"/>
                </a:cubicBezTo>
                <a:close/>
                <a:moveTo>
                  <a:pt x="9850631" y="5434574"/>
                </a:moveTo>
                <a:cubicBezTo>
                  <a:pt x="9853651" y="5424500"/>
                  <a:pt x="9850349" y="5416860"/>
                  <a:pt x="9841874" y="5411214"/>
                </a:cubicBezTo>
                <a:cubicBezTo>
                  <a:pt x="9835980" y="5422396"/>
                  <a:pt x="9838707" y="5430257"/>
                  <a:pt x="9850631" y="5434574"/>
                </a:cubicBezTo>
                <a:close/>
                <a:moveTo>
                  <a:pt x="10067769" y="4943152"/>
                </a:moveTo>
                <a:cubicBezTo>
                  <a:pt x="10066050" y="4923341"/>
                  <a:pt x="10069675" y="4901132"/>
                  <a:pt x="10054172" y="4886662"/>
                </a:cubicBezTo>
                <a:cubicBezTo>
                  <a:pt x="10047851" y="4909586"/>
                  <a:pt x="10057611" y="4926280"/>
                  <a:pt x="10067769" y="4943152"/>
                </a:cubicBezTo>
                <a:close/>
                <a:moveTo>
                  <a:pt x="10138014" y="4784170"/>
                </a:moveTo>
                <a:cubicBezTo>
                  <a:pt x="10134828" y="4782762"/>
                  <a:pt x="10135087" y="4780020"/>
                  <a:pt x="10132476" y="4778390"/>
                </a:cubicBezTo>
                <a:cubicBezTo>
                  <a:pt x="10130762" y="4783347"/>
                  <a:pt x="10127148" y="4789371"/>
                  <a:pt x="10135021" y="4790945"/>
                </a:cubicBezTo>
                <a:close/>
                <a:moveTo>
                  <a:pt x="10193823" y="4657862"/>
                </a:moveTo>
                <a:cubicBezTo>
                  <a:pt x="10197358" y="4608922"/>
                  <a:pt x="10175042" y="4570011"/>
                  <a:pt x="10166907" y="4525937"/>
                </a:cubicBezTo>
                <a:cubicBezTo>
                  <a:pt x="10160870" y="4513744"/>
                  <a:pt x="10171886" y="4495276"/>
                  <a:pt x="10152464" y="4488599"/>
                </a:cubicBezTo>
                <a:cubicBezTo>
                  <a:pt x="10139314" y="4523745"/>
                  <a:pt x="10174055" y="4541001"/>
                  <a:pt x="10159581" y="4576991"/>
                </a:cubicBezTo>
                <a:cubicBezTo>
                  <a:pt x="10182660" y="4599094"/>
                  <a:pt x="10178394" y="4632450"/>
                  <a:pt x="10193823" y="4657862"/>
                </a:cubicBezTo>
                <a:close/>
                <a:moveTo>
                  <a:pt x="9447591" y="6347979"/>
                </a:moveTo>
                <a:cubicBezTo>
                  <a:pt x="9448175" y="6347687"/>
                  <a:pt x="9447662" y="6346688"/>
                  <a:pt x="9445363" y="6344602"/>
                </a:cubicBezTo>
                <a:cubicBezTo>
                  <a:pt x="9441322" y="6341867"/>
                  <a:pt x="9422159" y="6333400"/>
                  <a:pt x="9431357" y="6341742"/>
                </a:cubicBezTo>
                <a:cubicBezTo>
                  <a:pt x="9434219" y="6343364"/>
                  <a:pt x="9445840" y="6348855"/>
                  <a:pt x="9447591" y="6347979"/>
                </a:cubicBezTo>
                <a:close/>
                <a:moveTo>
                  <a:pt x="9786248" y="5584779"/>
                </a:moveTo>
                <a:cubicBezTo>
                  <a:pt x="9798039" y="5574306"/>
                  <a:pt x="9767208" y="5555456"/>
                  <a:pt x="9773077" y="5571356"/>
                </a:cubicBezTo>
                <a:cubicBezTo>
                  <a:pt x="9781289" y="5563578"/>
                  <a:pt x="9777203" y="5583635"/>
                  <a:pt x="9786248" y="5584779"/>
                </a:cubicBezTo>
                <a:close/>
                <a:moveTo>
                  <a:pt x="9727250" y="5718831"/>
                </a:moveTo>
                <a:cubicBezTo>
                  <a:pt x="9732890" y="5706218"/>
                  <a:pt x="9730477" y="5688576"/>
                  <a:pt x="9724796" y="5689274"/>
                </a:cubicBezTo>
                <a:cubicBezTo>
                  <a:pt x="9727499" y="5700450"/>
                  <a:pt x="9716220" y="5717330"/>
                  <a:pt x="9718747" y="5728903"/>
                </a:cubicBezTo>
                <a:cubicBezTo>
                  <a:pt x="9722594" y="5726683"/>
                  <a:pt x="9725369" y="5723036"/>
                  <a:pt x="9727250" y="5718831"/>
                </a:cubicBezTo>
                <a:close/>
                <a:moveTo>
                  <a:pt x="9987859" y="5132625"/>
                </a:moveTo>
                <a:cubicBezTo>
                  <a:pt x="9986945" y="5117458"/>
                  <a:pt x="9993144" y="5100196"/>
                  <a:pt x="9979418" y="5090322"/>
                </a:cubicBezTo>
                <a:cubicBezTo>
                  <a:pt x="9980509" y="5105090"/>
                  <a:pt x="9971262" y="5123864"/>
                  <a:pt x="9987859" y="5132625"/>
                </a:cubicBezTo>
                <a:close/>
                <a:moveTo>
                  <a:pt x="10183980" y="4688755"/>
                </a:moveTo>
                <a:cubicBezTo>
                  <a:pt x="10176157" y="4667678"/>
                  <a:pt x="10179459" y="4634350"/>
                  <a:pt x="10171606" y="4620879"/>
                </a:cubicBezTo>
                <a:cubicBezTo>
                  <a:pt x="10169745" y="4618628"/>
                  <a:pt x="10160585" y="4614581"/>
                  <a:pt x="10161650" y="4616480"/>
                </a:cubicBezTo>
                <a:cubicBezTo>
                  <a:pt x="10155835" y="4604862"/>
                  <a:pt x="10157267" y="4569301"/>
                  <a:pt x="10134540" y="4546401"/>
                </a:cubicBezTo>
                <a:cubicBezTo>
                  <a:pt x="10125727" y="4516789"/>
                  <a:pt x="10125529" y="4483841"/>
                  <a:pt x="10108277" y="4457170"/>
                </a:cubicBezTo>
                <a:cubicBezTo>
                  <a:pt x="10098453" y="4496643"/>
                  <a:pt x="10124676" y="4543948"/>
                  <a:pt x="10136433" y="4586289"/>
                </a:cubicBezTo>
                <a:cubicBezTo>
                  <a:pt x="10140885" y="4602067"/>
                  <a:pt x="10143699" y="4616169"/>
                  <a:pt x="10148060" y="4630001"/>
                </a:cubicBezTo>
                <a:cubicBezTo>
                  <a:pt x="10153635" y="4632464"/>
                  <a:pt x="10155359" y="4636105"/>
                  <a:pt x="10154793" y="4640617"/>
                </a:cubicBezTo>
                <a:cubicBezTo>
                  <a:pt x="10159396" y="4643128"/>
                  <a:pt x="10162490" y="4642589"/>
                  <a:pt x="10166158" y="4641829"/>
                </a:cubicBezTo>
                <a:cubicBezTo>
                  <a:pt x="10165777" y="4650232"/>
                  <a:pt x="10171491" y="4655615"/>
                  <a:pt x="10167090" y="4665575"/>
                </a:cubicBezTo>
                <a:cubicBezTo>
                  <a:pt x="10161199" y="4660593"/>
                  <a:pt x="10161451" y="4653560"/>
                  <a:pt x="10150392" y="4650578"/>
                </a:cubicBezTo>
                <a:cubicBezTo>
                  <a:pt x="10144490" y="4661781"/>
                  <a:pt x="10155243" y="4666533"/>
                  <a:pt x="10150313" y="4677689"/>
                </a:cubicBezTo>
                <a:cubicBezTo>
                  <a:pt x="10144960" y="4675800"/>
                  <a:pt x="10138894" y="4671214"/>
                  <a:pt x="10135762" y="4675070"/>
                </a:cubicBezTo>
                <a:cubicBezTo>
                  <a:pt x="10147513" y="4692645"/>
                  <a:pt x="10117577" y="4690371"/>
                  <a:pt x="10121502" y="4707344"/>
                </a:cubicBezTo>
                <a:cubicBezTo>
                  <a:pt x="10141109" y="4717913"/>
                  <a:pt x="10138287" y="4699521"/>
                  <a:pt x="10141686" y="4697214"/>
                </a:cubicBezTo>
                <a:cubicBezTo>
                  <a:pt x="10149792" y="4704725"/>
                  <a:pt x="10144517" y="4723734"/>
                  <a:pt x="10151740" y="4731121"/>
                </a:cubicBezTo>
                <a:lnTo>
                  <a:pt x="10154198" y="4731652"/>
                </a:lnTo>
                <a:lnTo>
                  <a:pt x="10164087" y="4733780"/>
                </a:lnTo>
                <a:lnTo>
                  <a:pt x="10162996" y="4725939"/>
                </a:lnTo>
                <a:lnTo>
                  <a:pt x="10161793" y="4717290"/>
                </a:lnTo>
                <a:cubicBezTo>
                  <a:pt x="10159081" y="4712520"/>
                  <a:pt x="10156320" y="4707726"/>
                  <a:pt x="10159201" y="4700667"/>
                </a:cubicBezTo>
                <a:cubicBezTo>
                  <a:pt x="10176335" y="4712523"/>
                  <a:pt x="10163188" y="4681948"/>
                  <a:pt x="10183980" y="4688755"/>
                </a:cubicBezTo>
                <a:close/>
                <a:moveTo>
                  <a:pt x="10495738" y="3983448"/>
                </a:moveTo>
                <a:cubicBezTo>
                  <a:pt x="10490258" y="3982932"/>
                  <a:pt x="10480212" y="3972300"/>
                  <a:pt x="10478014" y="3979428"/>
                </a:cubicBezTo>
                <a:cubicBezTo>
                  <a:pt x="10484149" y="3982496"/>
                  <a:pt x="10479405" y="3989600"/>
                  <a:pt x="10482932" y="3993727"/>
                </a:cubicBezTo>
                <a:lnTo>
                  <a:pt x="10483593" y="3993999"/>
                </a:lnTo>
                <a:lnTo>
                  <a:pt x="10489926" y="3996601"/>
                </a:lnTo>
                <a:lnTo>
                  <a:pt x="10491886" y="3992164"/>
                </a:lnTo>
                <a:close/>
                <a:moveTo>
                  <a:pt x="8079936" y="9452893"/>
                </a:moveTo>
                <a:cubicBezTo>
                  <a:pt x="8079114" y="9431931"/>
                  <a:pt x="8079644" y="9429774"/>
                  <a:pt x="8078784" y="9409683"/>
                </a:cubicBezTo>
                <a:cubicBezTo>
                  <a:pt x="8072751" y="9408110"/>
                  <a:pt x="8066719" y="9406537"/>
                  <a:pt x="8060251" y="9404945"/>
                </a:cubicBezTo>
                <a:cubicBezTo>
                  <a:pt x="8061131" y="9424602"/>
                  <a:pt x="8053971" y="9448701"/>
                  <a:pt x="8079936" y="9452893"/>
                </a:cubicBezTo>
                <a:close/>
                <a:moveTo>
                  <a:pt x="7643573" y="10441657"/>
                </a:moveTo>
                <a:cubicBezTo>
                  <a:pt x="7635871" y="10441915"/>
                  <a:pt x="7627840" y="10441887"/>
                  <a:pt x="7620423" y="10441815"/>
                </a:cubicBezTo>
                <a:lnTo>
                  <a:pt x="7574838" y="10500672"/>
                </a:lnTo>
                <a:lnTo>
                  <a:pt x="7572684" y="10503453"/>
                </a:lnTo>
                <a:cubicBezTo>
                  <a:pt x="7557477" y="10525182"/>
                  <a:pt x="7543232" y="10547382"/>
                  <a:pt x="7530715" y="10567910"/>
                </a:cubicBezTo>
                <a:lnTo>
                  <a:pt x="7514959" y="10595216"/>
                </a:lnTo>
                <a:lnTo>
                  <a:pt x="7503921" y="10614345"/>
                </a:lnTo>
                <a:cubicBezTo>
                  <a:pt x="7497715" y="10622212"/>
                  <a:pt x="7485403" y="10635160"/>
                  <a:pt x="7473924" y="10634460"/>
                </a:cubicBezTo>
                <a:lnTo>
                  <a:pt x="7506666" y="10587807"/>
                </a:lnTo>
                <a:lnTo>
                  <a:pt x="7541048" y="10538818"/>
                </a:lnTo>
                <a:lnTo>
                  <a:pt x="7569732" y="10496745"/>
                </a:lnTo>
                <a:lnTo>
                  <a:pt x="7607147" y="10441863"/>
                </a:lnTo>
                <a:cubicBezTo>
                  <a:pt x="7597010" y="10448784"/>
                  <a:pt x="7587157" y="10458213"/>
                  <a:pt x="7577560" y="10469200"/>
                </a:cubicBezTo>
                <a:lnTo>
                  <a:pt x="7561402" y="10490336"/>
                </a:lnTo>
                <a:lnTo>
                  <a:pt x="7549511" y="10505890"/>
                </a:lnTo>
                <a:lnTo>
                  <a:pt x="7499479" y="10581385"/>
                </a:lnTo>
                <a:lnTo>
                  <a:pt x="7497371" y="10584565"/>
                </a:lnTo>
                <a:cubicBezTo>
                  <a:pt x="7476379" y="10613590"/>
                  <a:pt x="7443311" y="10633931"/>
                  <a:pt x="7473670" y="10664123"/>
                </a:cubicBezTo>
                <a:cubicBezTo>
                  <a:pt x="7486734" y="10652973"/>
                  <a:pt x="7497464" y="10639524"/>
                  <a:pt x="7507476" y="10625240"/>
                </a:cubicBezTo>
                <a:lnTo>
                  <a:pt x="7522889" y="10602301"/>
                </a:lnTo>
                <a:lnTo>
                  <a:pt x="7536969" y="10581346"/>
                </a:lnTo>
                <a:cubicBezTo>
                  <a:pt x="7550664" y="10562121"/>
                  <a:pt x="7564607" y="10543109"/>
                  <a:pt x="7577306" y="10523455"/>
                </a:cubicBezTo>
                <a:lnTo>
                  <a:pt x="7585193" y="10508639"/>
                </a:lnTo>
                <a:lnTo>
                  <a:pt x="7610175" y="10461712"/>
                </a:lnTo>
                <a:cubicBezTo>
                  <a:pt x="7610138" y="10457083"/>
                  <a:pt x="7611797" y="10454491"/>
                  <a:pt x="7613456" y="10451899"/>
                </a:cubicBezTo>
                <a:cubicBezTo>
                  <a:pt x="7618746" y="10452436"/>
                  <a:pt x="7626026" y="10450666"/>
                  <a:pt x="7627007" y="10455535"/>
                </a:cubicBezTo>
                <a:lnTo>
                  <a:pt x="7592241" y="10514062"/>
                </a:lnTo>
                <a:lnTo>
                  <a:pt x="7581575" y="10532019"/>
                </a:lnTo>
                <a:cubicBezTo>
                  <a:pt x="7564590" y="10556311"/>
                  <a:pt x="7546706" y="10579396"/>
                  <a:pt x="7530736" y="10601259"/>
                </a:cubicBezTo>
                <a:lnTo>
                  <a:pt x="7527359" y="10606294"/>
                </a:lnTo>
                <a:lnTo>
                  <a:pt x="7514586" y="10625334"/>
                </a:lnTo>
                <a:cubicBezTo>
                  <a:pt x="7509701" y="10633838"/>
                  <a:pt x="7505725" y="10642622"/>
                  <a:pt x="7503888" y="10651094"/>
                </a:cubicBezTo>
                <a:lnTo>
                  <a:pt x="7534486" y="10612662"/>
                </a:lnTo>
                <a:lnTo>
                  <a:pt x="7580397" y="10554995"/>
                </a:lnTo>
                <a:lnTo>
                  <a:pt x="7602138" y="10521677"/>
                </a:lnTo>
                <a:lnTo>
                  <a:pt x="7615344" y="10501437"/>
                </a:lnTo>
                <a:cubicBezTo>
                  <a:pt x="7626499" y="10482824"/>
                  <a:pt x="7636534" y="10463172"/>
                  <a:pt x="7643573" y="10441657"/>
                </a:cubicBezTo>
                <a:close/>
                <a:moveTo>
                  <a:pt x="8993886" y="7388329"/>
                </a:moveTo>
                <a:cubicBezTo>
                  <a:pt x="9003210" y="7384864"/>
                  <a:pt x="8997140" y="7369014"/>
                  <a:pt x="8989032" y="7373123"/>
                </a:cubicBezTo>
                <a:cubicBezTo>
                  <a:pt x="8994131" y="7378486"/>
                  <a:pt x="8985707" y="7382897"/>
                  <a:pt x="8993886" y="7388329"/>
                </a:cubicBezTo>
                <a:close/>
                <a:moveTo>
                  <a:pt x="9011990" y="7351048"/>
                </a:moveTo>
                <a:cubicBezTo>
                  <a:pt x="9012072" y="7347741"/>
                  <a:pt x="9010694" y="7344395"/>
                  <a:pt x="9007701" y="7340936"/>
                </a:cubicBezTo>
                <a:cubicBezTo>
                  <a:pt x="9003331" y="7343293"/>
                  <a:pt x="8999054" y="7341955"/>
                  <a:pt x="8995205" y="7348023"/>
                </a:cubicBezTo>
                <a:cubicBezTo>
                  <a:pt x="9004287" y="7354395"/>
                  <a:pt x="9001284" y="7351248"/>
                  <a:pt x="9007503" y="7360956"/>
                </a:cubicBezTo>
                <a:cubicBezTo>
                  <a:pt x="9010362" y="7357629"/>
                  <a:pt x="9011906" y="7354357"/>
                  <a:pt x="9011990" y="7351048"/>
                </a:cubicBezTo>
                <a:close/>
                <a:moveTo>
                  <a:pt x="6147062" y="13841447"/>
                </a:moveTo>
                <a:cubicBezTo>
                  <a:pt x="6147385" y="13840279"/>
                  <a:pt x="6146712" y="13838910"/>
                  <a:pt x="6144334" y="13837026"/>
                </a:cubicBezTo>
                <a:cubicBezTo>
                  <a:pt x="6113436" y="13830521"/>
                  <a:pt x="6087718" y="13859661"/>
                  <a:pt x="6056860" y="13849839"/>
                </a:cubicBezTo>
                <a:cubicBezTo>
                  <a:pt x="6023659" y="13839934"/>
                  <a:pt x="6000265" y="13798147"/>
                  <a:pt x="5956541" y="13784070"/>
                </a:cubicBezTo>
                <a:cubicBezTo>
                  <a:pt x="5954845" y="13801904"/>
                  <a:pt x="5942149" y="13792959"/>
                  <a:pt x="5936284" y="13800851"/>
                </a:cubicBezTo>
                <a:cubicBezTo>
                  <a:pt x="5945685" y="13822636"/>
                  <a:pt x="5972988" y="13818975"/>
                  <a:pt x="5989996" y="13816007"/>
                </a:cubicBezTo>
                <a:cubicBezTo>
                  <a:pt x="5999866" y="13885173"/>
                  <a:pt x="6085989" y="13856038"/>
                  <a:pt x="6136407" y="13854965"/>
                </a:cubicBezTo>
                <a:cubicBezTo>
                  <a:pt x="6136162" y="13846638"/>
                  <a:pt x="6146094" y="13844951"/>
                  <a:pt x="6147062" y="13841447"/>
                </a:cubicBezTo>
                <a:close/>
                <a:moveTo>
                  <a:pt x="10474983" y="4047644"/>
                </a:moveTo>
                <a:lnTo>
                  <a:pt x="10473378" y="4046996"/>
                </a:lnTo>
                <a:lnTo>
                  <a:pt x="10466682" y="4044296"/>
                </a:lnTo>
                <a:lnTo>
                  <a:pt x="10465965" y="4041660"/>
                </a:lnTo>
                <a:lnTo>
                  <a:pt x="10473464" y="4046636"/>
                </a:lnTo>
                <a:close/>
                <a:moveTo>
                  <a:pt x="8822124" y="7788580"/>
                </a:moveTo>
                <a:cubicBezTo>
                  <a:pt x="8827303" y="7779020"/>
                  <a:pt x="8824296" y="7763116"/>
                  <a:pt x="8807217" y="7755807"/>
                </a:cubicBezTo>
                <a:cubicBezTo>
                  <a:pt x="8798143" y="7757959"/>
                  <a:pt x="8793111" y="7770430"/>
                  <a:pt x="8787904" y="7783296"/>
                </a:cubicBezTo>
                <a:cubicBezTo>
                  <a:pt x="8803576" y="7801358"/>
                  <a:pt x="8816944" y="7798141"/>
                  <a:pt x="8822124" y="7788580"/>
                </a:cubicBezTo>
                <a:close/>
                <a:moveTo>
                  <a:pt x="7027835" y="11849824"/>
                </a:moveTo>
                <a:cubicBezTo>
                  <a:pt x="6951558" y="11861787"/>
                  <a:pt x="6884683" y="11850315"/>
                  <a:pt x="6804831" y="11864979"/>
                </a:cubicBezTo>
                <a:cubicBezTo>
                  <a:pt x="6796847" y="11889518"/>
                  <a:pt x="6776083" y="11883674"/>
                  <a:pt x="6767924" y="11908610"/>
                </a:cubicBezTo>
                <a:cubicBezTo>
                  <a:pt x="6849466" y="11912767"/>
                  <a:pt x="6923950" y="11924271"/>
                  <a:pt x="6995103" y="11882929"/>
                </a:cubicBezTo>
                <a:cubicBezTo>
                  <a:pt x="6923444" y="11885517"/>
                  <a:pt x="6857227" y="11903828"/>
                  <a:pt x="6798934" y="11892342"/>
                </a:cubicBezTo>
                <a:cubicBezTo>
                  <a:pt x="6866828" y="11856220"/>
                  <a:pt x="6966578" y="11902198"/>
                  <a:pt x="7027835" y="11849824"/>
                </a:cubicBezTo>
                <a:close/>
                <a:moveTo>
                  <a:pt x="9724728" y="5751035"/>
                </a:moveTo>
                <a:cubicBezTo>
                  <a:pt x="9730720" y="5741797"/>
                  <a:pt x="9720380" y="5738178"/>
                  <a:pt x="9717342" y="5732084"/>
                </a:cubicBezTo>
                <a:cubicBezTo>
                  <a:pt x="9715202" y="5740169"/>
                  <a:pt x="9712488" y="5748474"/>
                  <a:pt x="9724728" y="5751035"/>
                </a:cubicBezTo>
                <a:close/>
                <a:moveTo>
                  <a:pt x="6172858" y="13792923"/>
                </a:moveTo>
                <a:cubicBezTo>
                  <a:pt x="6141810" y="13774916"/>
                  <a:pt x="6106887" y="13765681"/>
                  <a:pt x="6077999" y="13772930"/>
                </a:cubicBezTo>
                <a:cubicBezTo>
                  <a:pt x="6110768" y="13790268"/>
                  <a:pt x="6134712" y="13785599"/>
                  <a:pt x="6165929" y="13798915"/>
                </a:cubicBezTo>
                <a:cubicBezTo>
                  <a:pt x="6169067" y="13799349"/>
                  <a:pt x="6171318" y="13797485"/>
                  <a:pt x="6172858" y="13792923"/>
                </a:cubicBezTo>
                <a:close/>
                <a:moveTo>
                  <a:pt x="10996133" y="2879729"/>
                </a:moveTo>
                <a:cubicBezTo>
                  <a:pt x="10992269" y="2872302"/>
                  <a:pt x="10960219" y="2862907"/>
                  <a:pt x="10957232" y="2873980"/>
                </a:cubicBezTo>
                <a:cubicBezTo>
                  <a:pt x="10961355" y="2878662"/>
                  <a:pt x="10993330" y="2894697"/>
                  <a:pt x="10996133" y="2879729"/>
                </a:cubicBezTo>
                <a:close/>
                <a:moveTo>
                  <a:pt x="10200228" y="4682958"/>
                </a:moveTo>
                <a:cubicBezTo>
                  <a:pt x="10201150" y="4679792"/>
                  <a:pt x="10199983" y="4676777"/>
                  <a:pt x="10194385" y="4673828"/>
                </a:cubicBezTo>
                <a:cubicBezTo>
                  <a:pt x="10190466" y="4681620"/>
                  <a:pt x="10190567" y="4687855"/>
                  <a:pt x="10193539" y="4692979"/>
                </a:cubicBezTo>
                <a:cubicBezTo>
                  <a:pt x="10196295" y="4689433"/>
                  <a:pt x="10199306" y="4686121"/>
                  <a:pt x="10200228" y="4682958"/>
                </a:cubicBezTo>
                <a:close/>
                <a:moveTo>
                  <a:pt x="10020875" y="5089112"/>
                </a:moveTo>
                <a:lnTo>
                  <a:pt x="10012782" y="5085536"/>
                </a:lnTo>
                <a:lnTo>
                  <a:pt x="10012301" y="5084312"/>
                </a:lnTo>
                <a:cubicBezTo>
                  <a:pt x="10011203" y="5077101"/>
                  <a:pt x="10011275" y="5069394"/>
                  <a:pt x="10011592" y="5061676"/>
                </a:cubicBezTo>
                <a:lnTo>
                  <a:pt x="10021278" y="5082014"/>
                </a:lnTo>
                <a:close/>
                <a:moveTo>
                  <a:pt x="9221220" y="6901658"/>
                </a:moveTo>
                <a:cubicBezTo>
                  <a:pt x="9213993" y="6891734"/>
                  <a:pt x="9222984" y="6885543"/>
                  <a:pt x="9215758" y="6875615"/>
                </a:cubicBezTo>
                <a:cubicBezTo>
                  <a:pt x="9206211" y="6879114"/>
                  <a:pt x="9211758" y="6886982"/>
                  <a:pt x="9199458" y="6890047"/>
                </a:cubicBezTo>
                <a:cubicBezTo>
                  <a:pt x="9204583" y="6900680"/>
                  <a:pt x="9210404" y="6909905"/>
                  <a:pt x="9221220" y="6901658"/>
                </a:cubicBezTo>
                <a:close/>
                <a:moveTo>
                  <a:pt x="10429749" y="4167243"/>
                </a:moveTo>
                <a:cubicBezTo>
                  <a:pt x="10427263" y="4159952"/>
                  <a:pt x="10424137" y="4139038"/>
                  <a:pt x="10412878" y="4144068"/>
                </a:cubicBezTo>
                <a:cubicBezTo>
                  <a:pt x="10415364" y="4151359"/>
                  <a:pt x="10418092" y="4172097"/>
                  <a:pt x="10429749" y="4167243"/>
                </a:cubicBezTo>
                <a:close/>
                <a:moveTo>
                  <a:pt x="10441372" y="4140936"/>
                </a:moveTo>
                <a:lnTo>
                  <a:pt x="10435005" y="4138123"/>
                </a:lnTo>
                <a:lnTo>
                  <a:pt x="10432011" y="4144899"/>
                </a:lnTo>
                <a:lnTo>
                  <a:pt x="10438378" y="4147712"/>
                </a:lnTo>
                <a:close/>
                <a:moveTo>
                  <a:pt x="10507063" y="3992263"/>
                </a:moveTo>
                <a:cubicBezTo>
                  <a:pt x="10502731" y="3991302"/>
                  <a:pt x="10498087" y="3987820"/>
                  <a:pt x="10496103" y="3991232"/>
                </a:cubicBezTo>
                <a:cubicBezTo>
                  <a:pt x="10497519" y="3992334"/>
                  <a:pt x="10499509" y="3993213"/>
                  <a:pt x="10497878" y="3995827"/>
                </a:cubicBezTo>
                <a:cubicBezTo>
                  <a:pt x="10501459" y="3997409"/>
                  <a:pt x="10505791" y="3998370"/>
                  <a:pt x="10507063" y="3992263"/>
                </a:cubicBezTo>
                <a:close/>
                <a:moveTo>
                  <a:pt x="6166751" y="13816433"/>
                </a:moveTo>
                <a:cubicBezTo>
                  <a:pt x="6155158" y="13806069"/>
                  <a:pt x="6133974" y="13794804"/>
                  <a:pt x="6116620" y="13802861"/>
                </a:cubicBezTo>
                <a:cubicBezTo>
                  <a:pt x="6139122" y="13808990"/>
                  <a:pt x="6155366" y="13827128"/>
                  <a:pt x="6166751" y="13816433"/>
                </a:cubicBezTo>
                <a:close/>
                <a:moveTo>
                  <a:pt x="9773992" y="5656832"/>
                </a:moveTo>
                <a:cubicBezTo>
                  <a:pt x="9783930" y="5648392"/>
                  <a:pt x="9768776" y="5626486"/>
                  <a:pt x="9760847" y="5616329"/>
                </a:cubicBezTo>
                <a:cubicBezTo>
                  <a:pt x="9755241" y="5633339"/>
                  <a:pt x="9758489" y="5647606"/>
                  <a:pt x="9773992" y="5656832"/>
                </a:cubicBezTo>
                <a:close/>
                <a:moveTo>
                  <a:pt x="6745429" y="12511754"/>
                </a:moveTo>
                <a:cubicBezTo>
                  <a:pt x="6745034" y="12519126"/>
                  <a:pt x="6739721" y="12518195"/>
                  <a:pt x="6738826" y="12523459"/>
                </a:cubicBezTo>
                <a:cubicBezTo>
                  <a:pt x="6705578" y="12517731"/>
                  <a:pt x="6693227" y="12508972"/>
                  <a:pt x="6666144" y="12513044"/>
                </a:cubicBezTo>
                <a:cubicBezTo>
                  <a:pt x="6670414" y="12475307"/>
                  <a:pt x="6727390" y="12498595"/>
                  <a:pt x="6745429" y="12511754"/>
                </a:cubicBezTo>
                <a:close/>
                <a:moveTo>
                  <a:pt x="10123023" y="4870889"/>
                </a:moveTo>
                <a:cubicBezTo>
                  <a:pt x="10129280" y="4838412"/>
                  <a:pt x="10112346" y="4793783"/>
                  <a:pt x="10109980" y="4760354"/>
                </a:cubicBezTo>
                <a:cubicBezTo>
                  <a:pt x="10109397" y="4756287"/>
                  <a:pt x="10115224" y="4751718"/>
                  <a:pt x="10115614" y="4747604"/>
                </a:cubicBezTo>
                <a:cubicBezTo>
                  <a:pt x="10116301" y="4737429"/>
                  <a:pt x="10107640" y="4739794"/>
                  <a:pt x="10110058" y="4733244"/>
                </a:cubicBezTo>
                <a:cubicBezTo>
                  <a:pt x="10112125" y="4727489"/>
                  <a:pt x="10135299" y="4731062"/>
                  <a:pt x="10120287" y="4718713"/>
                </a:cubicBezTo>
                <a:cubicBezTo>
                  <a:pt x="10118434" y="4720753"/>
                  <a:pt x="10117470" y="4725088"/>
                  <a:pt x="10114284" y="4723680"/>
                </a:cubicBezTo>
                <a:cubicBezTo>
                  <a:pt x="10121120" y="4715749"/>
                  <a:pt x="10113202" y="4713201"/>
                  <a:pt x="10118316" y="4705936"/>
                </a:cubicBezTo>
                <a:cubicBezTo>
                  <a:pt x="10107828" y="4690350"/>
                  <a:pt x="10100931" y="4673371"/>
                  <a:pt x="10096854" y="4655260"/>
                </a:cubicBezTo>
                <a:lnTo>
                  <a:pt x="10095486" y="4637890"/>
                </a:lnTo>
                <a:lnTo>
                  <a:pt x="10092332" y="4597758"/>
                </a:lnTo>
                <a:cubicBezTo>
                  <a:pt x="10075159" y="4603766"/>
                  <a:pt x="10074136" y="4622242"/>
                  <a:pt x="10078280" y="4641277"/>
                </a:cubicBezTo>
                <a:lnTo>
                  <a:pt x="10086368" y="4666763"/>
                </a:lnTo>
                <a:lnTo>
                  <a:pt x="10087000" y="4668758"/>
                </a:lnTo>
                <a:cubicBezTo>
                  <a:pt x="10090285" y="4677063"/>
                  <a:pt x="10093491" y="4684015"/>
                  <a:pt x="10095246" y="4688123"/>
                </a:cubicBezTo>
                <a:cubicBezTo>
                  <a:pt x="10074629" y="4680918"/>
                  <a:pt x="10093372" y="4702060"/>
                  <a:pt x="10075254" y="4706435"/>
                </a:cubicBezTo>
                <a:cubicBezTo>
                  <a:pt x="10082968" y="4716987"/>
                  <a:pt x="10089135" y="4727809"/>
                  <a:pt x="10100693" y="4737202"/>
                </a:cubicBezTo>
                <a:cubicBezTo>
                  <a:pt x="10100987" y="4751619"/>
                  <a:pt x="10096414" y="4741501"/>
                  <a:pt x="10090465" y="4751731"/>
                </a:cubicBezTo>
                <a:cubicBezTo>
                  <a:pt x="10102083" y="4791154"/>
                  <a:pt x="10107384" y="4833024"/>
                  <a:pt x="10123023" y="4870889"/>
                </a:cubicBezTo>
                <a:close/>
                <a:moveTo>
                  <a:pt x="6206972" y="13735090"/>
                </a:moveTo>
                <a:cubicBezTo>
                  <a:pt x="6189854" y="13694171"/>
                  <a:pt x="6220100" y="13620333"/>
                  <a:pt x="6144703" y="13612275"/>
                </a:cubicBezTo>
                <a:cubicBezTo>
                  <a:pt x="6146223" y="13594839"/>
                  <a:pt x="6140854" y="13580077"/>
                  <a:pt x="6114816" y="13573338"/>
                </a:cubicBezTo>
                <a:cubicBezTo>
                  <a:pt x="6077414" y="13619235"/>
                  <a:pt x="6035085" y="13651520"/>
                  <a:pt x="6002517" y="13709082"/>
                </a:cubicBezTo>
                <a:cubicBezTo>
                  <a:pt x="6014814" y="13717852"/>
                  <a:pt x="6028613" y="13725377"/>
                  <a:pt x="6039142" y="13733842"/>
                </a:cubicBezTo>
                <a:cubicBezTo>
                  <a:pt x="6060835" y="13701970"/>
                  <a:pt x="6083513" y="13678635"/>
                  <a:pt x="6104024" y="13654819"/>
                </a:cubicBezTo>
                <a:cubicBezTo>
                  <a:pt x="6116068" y="13641556"/>
                  <a:pt x="6128445" y="13614621"/>
                  <a:pt x="6148695" y="13622616"/>
                </a:cubicBezTo>
                <a:cubicBezTo>
                  <a:pt x="6133650" y="13667432"/>
                  <a:pt x="6072317" y="13697514"/>
                  <a:pt x="6057051" y="13741755"/>
                </a:cubicBezTo>
                <a:cubicBezTo>
                  <a:pt x="6096005" y="13758013"/>
                  <a:pt x="6139299" y="13750458"/>
                  <a:pt x="6173856" y="13780975"/>
                </a:cubicBezTo>
                <a:cubicBezTo>
                  <a:pt x="6184614" y="13765239"/>
                  <a:pt x="6196436" y="13751401"/>
                  <a:pt x="6206972" y="13735090"/>
                </a:cubicBezTo>
                <a:close/>
                <a:moveTo>
                  <a:pt x="8099076" y="9453733"/>
                </a:moveTo>
                <a:cubicBezTo>
                  <a:pt x="8097589" y="9437974"/>
                  <a:pt x="8104615" y="9416921"/>
                  <a:pt x="8086102" y="9411748"/>
                </a:cubicBezTo>
                <a:cubicBezTo>
                  <a:pt x="8088043" y="9427092"/>
                  <a:pt x="8082814" y="9446916"/>
                  <a:pt x="8099076" y="9453733"/>
                </a:cubicBezTo>
                <a:close/>
                <a:moveTo>
                  <a:pt x="8787335" y="7897071"/>
                </a:moveTo>
                <a:cubicBezTo>
                  <a:pt x="8788396" y="7893682"/>
                  <a:pt x="8788639" y="7889399"/>
                  <a:pt x="8787794" y="7884118"/>
                </a:cubicBezTo>
                <a:cubicBezTo>
                  <a:pt x="8770513" y="7879794"/>
                  <a:pt x="8755979" y="7868168"/>
                  <a:pt x="8737609" y="7872823"/>
                </a:cubicBezTo>
                <a:cubicBezTo>
                  <a:pt x="8732411" y="7900741"/>
                  <a:pt x="8779909" y="7920797"/>
                  <a:pt x="8787335" y="7897071"/>
                </a:cubicBezTo>
                <a:close/>
                <a:moveTo>
                  <a:pt x="9032497" y="7346777"/>
                </a:moveTo>
                <a:lnTo>
                  <a:pt x="9027697" y="7341732"/>
                </a:lnTo>
                <a:lnTo>
                  <a:pt x="9020126" y="7348936"/>
                </a:lnTo>
                <a:lnTo>
                  <a:pt x="9024927" y="7353978"/>
                </a:lnTo>
                <a:close/>
                <a:moveTo>
                  <a:pt x="10467640" y="4098709"/>
                </a:moveTo>
                <a:lnTo>
                  <a:pt x="10462856" y="4091179"/>
                </a:lnTo>
                <a:lnTo>
                  <a:pt x="10455366" y="4079390"/>
                </a:lnTo>
                <a:lnTo>
                  <a:pt x="10453588" y="4069156"/>
                </a:lnTo>
                <a:lnTo>
                  <a:pt x="10451857" y="4073866"/>
                </a:lnTo>
                <a:lnTo>
                  <a:pt x="10432276" y="4043045"/>
                </a:lnTo>
                <a:lnTo>
                  <a:pt x="10431981" y="4040553"/>
                </a:lnTo>
                <a:lnTo>
                  <a:pt x="10429153" y="4017235"/>
                </a:lnTo>
                <a:lnTo>
                  <a:pt x="10444160" y="4027193"/>
                </a:lnTo>
                <a:lnTo>
                  <a:pt x="10448629" y="4063154"/>
                </a:lnTo>
                <a:cubicBezTo>
                  <a:pt x="10452882" y="4056220"/>
                  <a:pt x="10453373" y="4044884"/>
                  <a:pt x="10452184" y="4033044"/>
                </a:cubicBezTo>
                <a:lnTo>
                  <a:pt x="10452064" y="4032437"/>
                </a:lnTo>
                <a:lnTo>
                  <a:pt x="10461337" y="4038589"/>
                </a:lnTo>
                <a:lnTo>
                  <a:pt x="10462805" y="4057984"/>
                </a:lnTo>
                <a:lnTo>
                  <a:pt x="10466247" y="4076942"/>
                </a:lnTo>
                <a:lnTo>
                  <a:pt x="10466648" y="4079155"/>
                </a:lnTo>
                <a:cubicBezTo>
                  <a:pt x="10467863" y="4085825"/>
                  <a:pt x="10468602" y="4092226"/>
                  <a:pt x="10467640" y="4098709"/>
                </a:cubicBezTo>
                <a:close/>
                <a:moveTo>
                  <a:pt x="10467640" y="4098709"/>
                </a:moveTo>
                <a:lnTo>
                  <a:pt x="10474983" y="4047644"/>
                </a:lnTo>
                <a:lnTo>
                  <a:pt x="10474531" y="4042156"/>
                </a:lnTo>
                <a:lnTo>
                  <a:pt x="10473001" y="4023603"/>
                </a:lnTo>
                <a:cubicBezTo>
                  <a:pt x="10471906" y="4015318"/>
                  <a:pt x="10469068" y="4008823"/>
                  <a:pt x="10460565" y="4010307"/>
                </a:cubicBezTo>
                <a:cubicBezTo>
                  <a:pt x="10463445" y="4015629"/>
                  <a:pt x="10462986" y="4025549"/>
                  <a:pt x="10463838" y="4033846"/>
                </a:cubicBezTo>
                <a:lnTo>
                  <a:pt x="10465965" y="4041660"/>
                </a:lnTo>
                <a:lnTo>
                  <a:pt x="10461337" y="4038589"/>
                </a:lnTo>
                <a:lnTo>
                  <a:pt x="10460171" y="4023174"/>
                </a:lnTo>
                <a:cubicBezTo>
                  <a:pt x="10459430" y="4017517"/>
                  <a:pt x="10458195" y="4012341"/>
                  <a:pt x="10455948" y="4008259"/>
                </a:cubicBezTo>
                <a:lnTo>
                  <a:pt x="10448059" y="4001857"/>
                </a:lnTo>
                <a:lnTo>
                  <a:pt x="10445659" y="3999909"/>
                </a:lnTo>
                <a:lnTo>
                  <a:pt x="10446127" y="4002285"/>
                </a:lnTo>
                <a:lnTo>
                  <a:pt x="10452064" y="4032437"/>
                </a:lnTo>
                <a:lnTo>
                  <a:pt x="10444160" y="4027193"/>
                </a:lnTo>
                <a:lnTo>
                  <a:pt x="10443383" y="4020937"/>
                </a:lnTo>
                <a:lnTo>
                  <a:pt x="10437810" y="4004124"/>
                </a:lnTo>
                <a:lnTo>
                  <a:pt x="10430387" y="3981728"/>
                </a:lnTo>
                <a:lnTo>
                  <a:pt x="10428400" y="4006206"/>
                </a:lnTo>
                <a:lnTo>
                  <a:pt x="10428165" y="4009092"/>
                </a:lnTo>
                <a:lnTo>
                  <a:pt x="10429153" y="4017235"/>
                </a:lnTo>
                <a:lnTo>
                  <a:pt x="10423223" y="4013301"/>
                </a:lnTo>
                <a:lnTo>
                  <a:pt x="10422425" y="4007527"/>
                </a:lnTo>
                <a:lnTo>
                  <a:pt x="10419793" y="3988481"/>
                </a:lnTo>
                <a:cubicBezTo>
                  <a:pt x="10401188" y="3986454"/>
                  <a:pt x="10402851" y="3976231"/>
                  <a:pt x="10390744" y="3975645"/>
                </a:cubicBezTo>
                <a:cubicBezTo>
                  <a:pt x="10380118" y="3990007"/>
                  <a:pt x="10406251" y="4002983"/>
                  <a:pt x="10406206" y="4002010"/>
                </a:cubicBezTo>
                <a:lnTo>
                  <a:pt x="10407962" y="4010726"/>
                </a:lnTo>
                <a:lnTo>
                  <a:pt x="10412462" y="4033061"/>
                </a:lnTo>
                <a:cubicBezTo>
                  <a:pt x="10413685" y="4045094"/>
                  <a:pt x="10414378" y="4057787"/>
                  <a:pt x="10415543" y="4068068"/>
                </a:cubicBezTo>
                <a:cubicBezTo>
                  <a:pt x="10418049" y="4088231"/>
                  <a:pt x="10411070" y="4118020"/>
                  <a:pt x="10434464" y="4130738"/>
                </a:cubicBezTo>
                <a:cubicBezTo>
                  <a:pt x="10432460" y="4106747"/>
                  <a:pt x="10431373" y="4082565"/>
                  <a:pt x="10429496" y="4058690"/>
                </a:cubicBezTo>
                <a:lnTo>
                  <a:pt x="10425960" y="4033104"/>
                </a:lnTo>
                <a:lnTo>
                  <a:pt x="10432276" y="4043045"/>
                </a:lnTo>
                <a:lnTo>
                  <a:pt x="10435815" y="4072916"/>
                </a:lnTo>
                <a:cubicBezTo>
                  <a:pt x="10437859" y="4083764"/>
                  <a:pt x="10441210" y="4093939"/>
                  <a:pt x="10447496" y="4101242"/>
                </a:cubicBezTo>
                <a:cubicBezTo>
                  <a:pt x="10448836" y="4096594"/>
                  <a:pt x="10448394" y="4089253"/>
                  <a:pt x="10448599" y="4082733"/>
                </a:cubicBezTo>
                <a:lnTo>
                  <a:pt x="10451857" y="4073866"/>
                </a:lnTo>
                <a:lnTo>
                  <a:pt x="10455366" y="4079390"/>
                </a:lnTo>
                <a:lnTo>
                  <a:pt x="10456458" y="4085669"/>
                </a:lnTo>
                <a:lnTo>
                  <a:pt x="10462493" y="4092707"/>
                </a:lnTo>
                <a:close/>
                <a:moveTo>
                  <a:pt x="8623842" y="8272691"/>
                </a:moveTo>
                <a:cubicBezTo>
                  <a:pt x="8623061" y="8244258"/>
                  <a:pt x="8611278" y="8222391"/>
                  <a:pt x="8634524" y="8194586"/>
                </a:cubicBezTo>
                <a:cubicBezTo>
                  <a:pt x="8620596" y="8164631"/>
                  <a:pt x="8625985" y="8126550"/>
                  <a:pt x="8605559" y="8099436"/>
                </a:cubicBezTo>
                <a:cubicBezTo>
                  <a:pt x="8599689" y="8139686"/>
                  <a:pt x="8622953" y="8169004"/>
                  <a:pt x="8615758" y="8210096"/>
                </a:cubicBezTo>
                <a:cubicBezTo>
                  <a:pt x="8596248" y="8177674"/>
                  <a:pt x="8605695" y="8134722"/>
                  <a:pt x="8586185" y="8102300"/>
                </a:cubicBezTo>
                <a:cubicBezTo>
                  <a:pt x="8570594" y="8131113"/>
                  <a:pt x="8612490" y="8178664"/>
                  <a:pt x="8578572" y="8187478"/>
                </a:cubicBezTo>
                <a:cubicBezTo>
                  <a:pt x="8574514" y="8208527"/>
                  <a:pt x="8577701" y="8226121"/>
                  <a:pt x="8590881" y="8240513"/>
                </a:cubicBezTo>
                <a:cubicBezTo>
                  <a:pt x="8605328" y="8248801"/>
                  <a:pt x="8584457" y="8220537"/>
                  <a:pt x="8602177" y="8227890"/>
                </a:cubicBezTo>
                <a:cubicBezTo>
                  <a:pt x="8617069" y="8237327"/>
                  <a:pt x="8603282" y="8279316"/>
                  <a:pt x="8623842" y="8272691"/>
                </a:cubicBezTo>
                <a:close/>
                <a:moveTo>
                  <a:pt x="7513012" y="10792682"/>
                </a:moveTo>
                <a:cubicBezTo>
                  <a:pt x="7514699" y="10789818"/>
                  <a:pt x="7515190" y="10786828"/>
                  <a:pt x="7513803" y="10783765"/>
                </a:cubicBezTo>
                <a:cubicBezTo>
                  <a:pt x="7503105" y="10793507"/>
                  <a:pt x="7487648" y="10797421"/>
                  <a:pt x="7483927" y="10813752"/>
                </a:cubicBezTo>
                <a:cubicBezTo>
                  <a:pt x="7492123" y="10808750"/>
                  <a:pt x="7507951" y="10801275"/>
                  <a:pt x="7513012" y="10792682"/>
                </a:cubicBezTo>
                <a:close/>
                <a:moveTo>
                  <a:pt x="7060744" y="11816320"/>
                </a:moveTo>
                <a:cubicBezTo>
                  <a:pt x="7050379" y="11811740"/>
                  <a:pt x="7060520" y="11799572"/>
                  <a:pt x="7044986" y="11796989"/>
                </a:cubicBezTo>
                <a:cubicBezTo>
                  <a:pt x="7019017" y="11812629"/>
                  <a:pt x="6995007" y="11832464"/>
                  <a:pt x="6965919" y="11840067"/>
                </a:cubicBezTo>
                <a:cubicBezTo>
                  <a:pt x="6997973" y="11833299"/>
                  <a:pt x="7035819" y="11841459"/>
                  <a:pt x="7060744" y="11816320"/>
                </a:cubicBezTo>
                <a:close/>
                <a:moveTo>
                  <a:pt x="9024113" y="7373984"/>
                </a:moveTo>
                <a:cubicBezTo>
                  <a:pt x="9021427" y="7370535"/>
                  <a:pt x="9024285" y="7367209"/>
                  <a:pt x="9019758" y="7363702"/>
                </a:cubicBezTo>
                <a:lnTo>
                  <a:pt x="9014704" y="7368521"/>
                </a:lnTo>
                <a:cubicBezTo>
                  <a:pt x="9017390" y="7371971"/>
                  <a:pt x="9014535" y="7375288"/>
                  <a:pt x="9019066" y="7378787"/>
                </a:cubicBezTo>
                <a:close/>
                <a:moveTo>
                  <a:pt x="8949983" y="7542460"/>
                </a:moveTo>
                <a:cubicBezTo>
                  <a:pt x="8943610" y="7514277"/>
                  <a:pt x="8957262" y="7485665"/>
                  <a:pt x="8937044" y="7456846"/>
                </a:cubicBezTo>
                <a:cubicBezTo>
                  <a:pt x="8929210" y="7474515"/>
                  <a:pt x="8938987" y="7489843"/>
                  <a:pt x="8941017" y="7507134"/>
                </a:cubicBezTo>
                <a:cubicBezTo>
                  <a:pt x="8942491" y="7521954"/>
                  <a:pt x="8933242" y="7546976"/>
                  <a:pt x="8949983" y="7542460"/>
                </a:cubicBezTo>
                <a:close/>
                <a:moveTo>
                  <a:pt x="11052490" y="2784780"/>
                </a:moveTo>
                <a:cubicBezTo>
                  <a:pt x="11041571" y="2789962"/>
                  <a:pt x="11018180" y="2781056"/>
                  <a:pt x="11015334" y="2771221"/>
                </a:cubicBezTo>
                <a:cubicBezTo>
                  <a:pt x="11014748" y="2759527"/>
                  <a:pt x="11022946" y="2762673"/>
                  <a:pt x="11023837" y="2753061"/>
                </a:cubicBezTo>
                <a:cubicBezTo>
                  <a:pt x="11022420" y="2744334"/>
                  <a:pt x="11002725" y="2746591"/>
                  <a:pt x="11004145" y="2735783"/>
                </a:cubicBezTo>
                <a:cubicBezTo>
                  <a:pt x="11010575" y="2711465"/>
                  <a:pt x="11054737" y="2720018"/>
                  <a:pt x="11073657" y="2733619"/>
                </a:cubicBezTo>
                <a:cubicBezTo>
                  <a:pt x="11070221" y="2751160"/>
                  <a:pt x="11040482" y="2725155"/>
                  <a:pt x="11032341" y="2734900"/>
                </a:cubicBezTo>
                <a:cubicBezTo>
                  <a:pt x="11033005" y="2744247"/>
                  <a:pt x="11053678" y="2741945"/>
                  <a:pt x="11062150" y="2746641"/>
                </a:cubicBezTo>
                <a:cubicBezTo>
                  <a:pt x="11062471" y="2768701"/>
                  <a:pt x="11039892" y="2752531"/>
                  <a:pt x="11036182" y="2768521"/>
                </a:cubicBezTo>
                <a:cubicBezTo>
                  <a:pt x="11036768" y="2780216"/>
                  <a:pt x="11047248" y="2766263"/>
                  <a:pt x="11055641" y="2773307"/>
                </a:cubicBezTo>
                <a:cubicBezTo>
                  <a:pt x="11054457" y="2777072"/>
                  <a:pt x="11053674" y="2781015"/>
                  <a:pt x="11052490" y="2784780"/>
                </a:cubicBezTo>
                <a:close/>
                <a:moveTo>
                  <a:pt x="9856933" y="5491555"/>
                </a:moveTo>
                <a:cubicBezTo>
                  <a:pt x="9853469" y="5488599"/>
                  <a:pt x="9856110" y="5470749"/>
                  <a:pt x="9846177" y="5479197"/>
                </a:cubicBezTo>
                <a:cubicBezTo>
                  <a:pt x="9853663" y="5480604"/>
                  <a:pt x="9846026" y="5500048"/>
                  <a:pt x="9856933" y="5491555"/>
                </a:cubicBezTo>
                <a:close/>
                <a:moveTo>
                  <a:pt x="9460669" y="6389879"/>
                </a:moveTo>
                <a:cubicBezTo>
                  <a:pt x="9456932" y="6385377"/>
                  <a:pt x="9444320" y="6363161"/>
                  <a:pt x="9448694" y="6372701"/>
                </a:cubicBezTo>
                <a:cubicBezTo>
                  <a:pt x="9449156" y="6378136"/>
                  <a:pt x="9451787" y="6395941"/>
                  <a:pt x="9460669" y="6389879"/>
                </a:cubicBezTo>
                <a:close/>
                <a:moveTo>
                  <a:pt x="8840506" y="7795102"/>
                </a:moveTo>
                <a:cubicBezTo>
                  <a:pt x="8836851" y="7802021"/>
                  <a:pt x="8830846" y="7808313"/>
                  <a:pt x="8822051" y="7813076"/>
                </a:cubicBezTo>
                <a:cubicBezTo>
                  <a:pt x="8751570" y="7810374"/>
                  <a:pt x="8772423" y="7721001"/>
                  <a:pt x="8821674" y="7740391"/>
                </a:cubicBezTo>
                <a:cubicBezTo>
                  <a:pt x="8841258" y="7747979"/>
                  <a:pt x="8851466" y="7774352"/>
                  <a:pt x="8840506" y="7795102"/>
                </a:cubicBezTo>
                <a:close/>
                <a:moveTo>
                  <a:pt x="8239949" y="9161506"/>
                </a:moveTo>
                <a:cubicBezTo>
                  <a:pt x="8241525" y="9155382"/>
                  <a:pt x="8242594" y="9148413"/>
                  <a:pt x="8244366" y="9142790"/>
                </a:cubicBezTo>
                <a:cubicBezTo>
                  <a:pt x="8215530" y="9134508"/>
                  <a:pt x="8178621" y="9121486"/>
                  <a:pt x="8156180" y="9136286"/>
                </a:cubicBezTo>
                <a:cubicBezTo>
                  <a:pt x="8186244" y="9146376"/>
                  <a:pt x="8203310" y="9164665"/>
                  <a:pt x="8232485" y="9175155"/>
                </a:cubicBezTo>
                <a:cubicBezTo>
                  <a:pt x="8236288" y="9172910"/>
                  <a:pt x="8238372" y="9167630"/>
                  <a:pt x="8239949" y="9161506"/>
                </a:cubicBezTo>
                <a:close/>
                <a:moveTo>
                  <a:pt x="8062615" y="9569404"/>
                </a:moveTo>
                <a:cubicBezTo>
                  <a:pt x="8064627" y="9553362"/>
                  <a:pt x="8054986" y="9544655"/>
                  <a:pt x="8043112" y="9537158"/>
                </a:cubicBezTo>
                <a:cubicBezTo>
                  <a:pt x="8043805" y="9551139"/>
                  <a:pt x="8050306" y="9561887"/>
                  <a:pt x="8062615" y="9569404"/>
                </a:cubicBezTo>
                <a:close/>
                <a:moveTo>
                  <a:pt x="8803240" y="7899517"/>
                </a:moveTo>
                <a:cubicBezTo>
                  <a:pt x="8798996" y="7916858"/>
                  <a:pt x="8786889" y="7929601"/>
                  <a:pt x="8766047" y="7924650"/>
                </a:cubicBezTo>
                <a:cubicBezTo>
                  <a:pt x="8731135" y="7916793"/>
                  <a:pt x="8719577" y="7869114"/>
                  <a:pt x="8739031" y="7837030"/>
                </a:cubicBezTo>
                <a:cubicBezTo>
                  <a:pt x="8753211" y="7830996"/>
                  <a:pt x="8771418" y="7834311"/>
                  <a:pt x="8793250" y="7846795"/>
                </a:cubicBezTo>
                <a:cubicBezTo>
                  <a:pt x="8803864" y="7860235"/>
                  <a:pt x="8807484" y="7882176"/>
                  <a:pt x="8803240" y="7899517"/>
                </a:cubicBezTo>
                <a:close/>
                <a:moveTo>
                  <a:pt x="10207789" y="4722135"/>
                </a:moveTo>
                <a:cubicBezTo>
                  <a:pt x="10213562" y="4712302"/>
                  <a:pt x="10211071" y="4705011"/>
                  <a:pt x="10202087" y="4700565"/>
                </a:cubicBezTo>
                <a:cubicBezTo>
                  <a:pt x="10198436" y="4709905"/>
                  <a:pt x="10203974" y="4715687"/>
                  <a:pt x="10207789" y="4722135"/>
                </a:cubicBezTo>
                <a:close/>
                <a:moveTo>
                  <a:pt x="10483590" y="4098134"/>
                </a:moveTo>
                <a:cubicBezTo>
                  <a:pt x="10481111" y="4095133"/>
                  <a:pt x="10479362" y="4078639"/>
                  <a:pt x="10473276" y="4085954"/>
                </a:cubicBezTo>
                <a:cubicBezTo>
                  <a:pt x="10475357" y="4088779"/>
                  <a:pt x="10472513" y="4107055"/>
                  <a:pt x="10483590" y="4098134"/>
                </a:cubicBezTo>
                <a:close/>
                <a:moveTo>
                  <a:pt x="9239400" y="6916714"/>
                </a:moveTo>
                <a:cubicBezTo>
                  <a:pt x="9244939" y="6906632"/>
                  <a:pt x="9240545" y="6893789"/>
                  <a:pt x="9238953" y="6881872"/>
                </a:cubicBezTo>
                <a:cubicBezTo>
                  <a:pt x="9225611" y="6893592"/>
                  <a:pt x="9227955" y="6909850"/>
                  <a:pt x="9230080" y="6925735"/>
                </a:cubicBezTo>
                <a:cubicBezTo>
                  <a:pt x="9234606" y="6923123"/>
                  <a:pt x="9237554" y="6920073"/>
                  <a:pt x="9239400" y="6916714"/>
                </a:cubicBezTo>
                <a:close/>
                <a:moveTo>
                  <a:pt x="10462469" y="4154546"/>
                </a:moveTo>
                <a:cubicBezTo>
                  <a:pt x="10467401" y="4143385"/>
                  <a:pt x="10458202" y="4138368"/>
                  <a:pt x="10453375" y="4130995"/>
                </a:cubicBezTo>
                <a:cubicBezTo>
                  <a:pt x="10446898" y="4142425"/>
                  <a:pt x="10455346" y="4148063"/>
                  <a:pt x="10462469" y="4154546"/>
                </a:cubicBezTo>
                <a:close/>
                <a:moveTo>
                  <a:pt x="9570110" y="6177369"/>
                </a:moveTo>
                <a:cubicBezTo>
                  <a:pt x="9562167" y="6163415"/>
                  <a:pt x="9567703" y="6144501"/>
                  <a:pt x="9559934" y="6130152"/>
                </a:cubicBezTo>
                <a:cubicBezTo>
                  <a:pt x="9554532" y="6147701"/>
                  <a:pt x="9550292" y="6178582"/>
                  <a:pt x="9570110" y="6177369"/>
                </a:cubicBezTo>
                <a:close/>
                <a:moveTo>
                  <a:pt x="9089602" y="7267795"/>
                </a:moveTo>
                <a:cubicBezTo>
                  <a:pt x="9082339" y="7262693"/>
                  <a:pt x="9074899" y="7252352"/>
                  <a:pt x="9067328" y="7259557"/>
                </a:cubicBezTo>
                <a:cubicBezTo>
                  <a:pt x="9059574" y="7274143"/>
                  <a:pt x="9081641" y="7278372"/>
                  <a:pt x="9089602" y="7267795"/>
                </a:cubicBezTo>
                <a:close/>
                <a:moveTo>
                  <a:pt x="10498586" y="4081416"/>
                </a:moveTo>
                <a:cubicBezTo>
                  <a:pt x="10486406" y="4062695"/>
                  <a:pt x="10503901" y="4032789"/>
                  <a:pt x="10480064" y="4018922"/>
                </a:cubicBezTo>
                <a:cubicBezTo>
                  <a:pt x="10477449" y="4042063"/>
                  <a:pt x="10480972" y="4063153"/>
                  <a:pt x="10485820" y="4083398"/>
                </a:cubicBezTo>
                <a:cubicBezTo>
                  <a:pt x="10491215" y="4086258"/>
                  <a:pt x="10495233" y="4084699"/>
                  <a:pt x="10498586" y="4081416"/>
                </a:cubicBezTo>
                <a:close/>
                <a:moveTo>
                  <a:pt x="9043077" y="7375616"/>
                </a:moveTo>
                <a:cubicBezTo>
                  <a:pt x="9045974" y="7368834"/>
                  <a:pt x="9039754" y="7361346"/>
                  <a:pt x="9032006" y="7366465"/>
                </a:cubicBezTo>
                <a:cubicBezTo>
                  <a:pt x="9040799" y="7371916"/>
                  <a:pt x="9032052" y="7376643"/>
                  <a:pt x="9036853" y="7381686"/>
                </a:cubicBezTo>
                <a:cubicBezTo>
                  <a:pt x="9040125" y="7380076"/>
                  <a:pt x="9042107" y="7377886"/>
                  <a:pt x="9043077" y="7375616"/>
                </a:cubicBezTo>
                <a:close/>
                <a:moveTo>
                  <a:pt x="10293263" y="4547001"/>
                </a:moveTo>
                <a:lnTo>
                  <a:pt x="10295082" y="4520527"/>
                </a:lnTo>
                <a:lnTo>
                  <a:pt x="10295454" y="4515109"/>
                </a:lnTo>
                <a:cubicBezTo>
                  <a:pt x="10295644" y="4504714"/>
                  <a:pt x="10293536" y="4495211"/>
                  <a:pt x="10283862" y="4488556"/>
                </a:cubicBezTo>
                <a:cubicBezTo>
                  <a:pt x="10280988" y="4499907"/>
                  <a:pt x="10281230" y="4510134"/>
                  <a:pt x="10283244" y="4519715"/>
                </a:cubicBezTo>
                <a:lnTo>
                  <a:pt x="10288357" y="4533639"/>
                </a:lnTo>
                <a:close/>
                <a:moveTo>
                  <a:pt x="10451753" y="4196022"/>
                </a:moveTo>
                <a:cubicBezTo>
                  <a:pt x="10444192" y="4192681"/>
                  <a:pt x="10444668" y="4186222"/>
                  <a:pt x="10433663" y="4184218"/>
                </a:cubicBezTo>
                <a:cubicBezTo>
                  <a:pt x="10423957" y="4193268"/>
                  <a:pt x="10448681" y="4209433"/>
                  <a:pt x="10451753" y="4196022"/>
                </a:cubicBezTo>
                <a:close/>
                <a:moveTo>
                  <a:pt x="10030075" y="5151278"/>
                </a:moveTo>
                <a:cubicBezTo>
                  <a:pt x="10044649" y="5121525"/>
                  <a:pt x="10045871" y="5069203"/>
                  <a:pt x="10025006" y="5048553"/>
                </a:cubicBezTo>
                <a:cubicBezTo>
                  <a:pt x="10015742" y="5058747"/>
                  <a:pt x="10024001" y="5076684"/>
                  <a:pt x="10025667" y="5091229"/>
                </a:cubicBezTo>
                <a:lnTo>
                  <a:pt x="10021278" y="5082014"/>
                </a:lnTo>
                <a:lnTo>
                  <a:pt x="10021346" y="5080808"/>
                </a:lnTo>
                <a:cubicBezTo>
                  <a:pt x="10020248" y="5073597"/>
                  <a:pt x="10017306" y="5067059"/>
                  <a:pt x="10011592" y="5061676"/>
                </a:cubicBezTo>
                <a:lnTo>
                  <a:pt x="9999381" y="5079615"/>
                </a:lnTo>
                <a:cubicBezTo>
                  <a:pt x="9991542" y="5095202"/>
                  <a:pt x="9993510" y="5128456"/>
                  <a:pt x="10005965" y="5144436"/>
                </a:cubicBezTo>
                <a:cubicBezTo>
                  <a:pt x="10008347" y="5141202"/>
                  <a:pt x="10011663" y="5141238"/>
                  <a:pt x="10015155" y="5140876"/>
                </a:cubicBezTo>
                <a:cubicBezTo>
                  <a:pt x="10013343" y="5119121"/>
                  <a:pt x="10018247" y="5095094"/>
                  <a:pt x="9999381" y="5079615"/>
                </a:cubicBezTo>
                <a:lnTo>
                  <a:pt x="10012782" y="5085536"/>
                </a:lnTo>
                <a:lnTo>
                  <a:pt x="10020032" y="5103981"/>
                </a:lnTo>
                <a:lnTo>
                  <a:pt x="10020875" y="5089112"/>
                </a:lnTo>
                <a:lnTo>
                  <a:pt x="10025667" y="5091229"/>
                </a:lnTo>
                <a:cubicBezTo>
                  <a:pt x="10027608" y="5111614"/>
                  <a:pt x="10023010" y="5133870"/>
                  <a:pt x="10030075" y="5151278"/>
                </a:cubicBezTo>
                <a:close/>
                <a:moveTo>
                  <a:pt x="9864663" y="5525873"/>
                </a:moveTo>
                <a:cubicBezTo>
                  <a:pt x="9857033" y="5521552"/>
                  <a:pt x="9859084" y="5499638"/>
                  <a:pt x="9851133" y="5504682"/>
                </a:cubicBezTo>
                <a:cubicBezTo>
                  <a:pt x="9854164" y="5510775"/>
                  <a:pt x="9852288" y="5532291"/>
                  <a:pt x="9864663" y="5525873"/>
                </a:cubicBezTo>
                <a:close/>
                <a:moveTo>
                  <a:pt x="9515691" y="6317189"/>
                </a:moveTo>
                <a:lnTo>
                  <a:pt x="9509303" y="6314367"/>
                </a:lnTo>
                <a:lnTo>
                  <a:pt x="9504909" y="6324312"/>
                </a:lnTo>
                <a:lnTo>
                  <a:pt x="9511297" y="6327134"/>
                </a:lnTo>
                <a:close/>
                <a:moveTo>
                  <a:pt x="8129411" y="9457681"/>
                </a:moveTo>
                <a:cubicBezTo>
                  <a:pt x="8117689" y="9446704"/>
                  <a:pt x="8136408" y="9417445"/>
                  <a:pt x="8108095" y="9417074"/>
                </a:cubicBezTo>
                <a:cubicBezTo>
                  <a:pt x="8103263" y="9437787"/>
                  <a:pt x="8107398" y="9452791"/>
                  <a:pt x="8120027" y="9462937"/>
                </a:cubicBezTo>
                <a:cubicBezTo>
                  <a:pt x="8124377" y="9463128"/>
                  <a:pt x="8127121" y="9460197"/>
                  <a:pt x="8129411" y="9457681"/>
                </a:cubicBezTo>
                <a:close/>
                <a:moveTo>
                  <a:pt x="8646274" y="8288792"/>
                </a:moveTo>
                <a:cubicBezTo>
                  <a:pt x="8653597" y="8262512"/>
                  <a:pt x="8653671" y="8239694"/>
                  <a:pt x="8633408" y="8224076"/>
                </a:cubicBezTo>
                <a:cubicBezTo>
                  <a:pt x="8628162" y="8248893"/>
                  <a:pt x="8623138" y="8274284"/>
                  <a:pt x="8646274" y="8288792"/>
                </a:cubicBezTo>
                <a:close/>
                <a:moveTo>
                  <a:pt x="10510765" y="4071076"/>
                </a:moveTo>
                <a:cubicBezTo>
                  <a:pt x="10505272" y="4061979"/>
                  <a:pt x="10513158" y="4047360"/>
                  <a:pt x="10501128" y="4040140"/>
                </a:cubicBezTo>
                <a:cubicBezTo>
                  <a:pt x="10499289" y="4050761"/>
                  <a:pt x="10497516" y="4075227"/>
                  <a:pt x="10510765" y="4071076"/>
                </a:cubicBezTo>
                <a:close/>
                <a:moveTo>
                  <a:pt x="8245859" y="9198105"/>
                </a:moveTo>
                <a:cubicBezTo>
                  <a:pt x="8222812" y="9187008"/>
                  <a:pt x="8198140" y="9173208"/>
                  <a:pt x="8173865" y="9160303"/>
                </a:cubicBezTo>
                <a:cubicBezTo>
                  <a:pt x="8149551" y="9148272"/>
                  <a:pt x="8122416" y="9140941"/>
                  <a:pt x="8108319" y="9124537"/>
                </a:cubicBezTo>
                <a:cubicBezTo>
                  <a:pt x="8148448" y="9103937"/>
                  <a:pt x="8210868" y="9121587"/>
                  <a:pt x="8267204" y="9128885"/>
                </a:cubicBezTo>
                <a:cubicBezTo>
                  <a:pt x="8266608" y="9142452"/>
                  <a:pt x="8239183" y="9171503"/>
                  <a:pt x="8245859" y="9198105"/>
                </a:cubicBezTo>
                <a:close/>
                <a:moveTo>
                  <a:pt x="7544340" y="10792696"/>
                </a:moveTo>
                <a:cubicBezTo>
                  <a:pt x="7548155" y="10788092"/>
                  <a:pt x="7550502" y="10783075"/>
                  <a:pt x="7550384" y="10777371"/>
                </a:cubicBezTo>
                <a:cubicBezTo>
                  <a:pt x="7547387" y="10786856"/>
                  <a:pt x="7532599" y="10787324"/>
                  <a:pt x="7523844" y="10794144"/>
                </a:cubicBezTo>
                <a:cubicBezTo>
                  <a:pt x="7510074" y="10804111"/>
                  <a:pt x="7488301" y="10822695"/>
                  <a:pt x="7497214" y="10830377"/>
                </a:cubicBezTo>
                <a:cubicBezTo>
                  <a:pt x="7508228" y="10816598"/>
                  <a:pt x="7532894" y="10806506"/>
                  <a:pt x="7544340" y="10792696"/>
                </a:cubicBezTo>
                <a:close/>
                <a:moveTo>
                  <a:pt x="7560632" y="10757473"/>
                </a:moveTo>
                <a:cubicBezTo>
                  <a:pt x="7544185" y="10760534"/>
                  <a:pt x="7515955" y="10750566"/>
                  <a:pt x="7510776" y="10763916"/>
                </a:cubicBezTo>
                <a:lnTo>
                  <a:pt x="7528412" y="10767341"/>
                </a:lnTo>
                <a:lnTo>
                  <a:pt x="7531106" y="10767865"/>
                </a:lnTo>
                <a:cubicBezTo>
                  <a:pt x="7538017" y="10766855"/>
                  <a:pt x="7544763" y="10766205"/>
                  <a:pt x="7550439" y="10773970"/>
                </a:cubicBezTo>
                <a:lnTo>
                  <a:pt x="7555899" y="10767332"/>
                </a:lnTo>
                <a:lnTo>
                  <a:pt x="7556419" y="10766699"/>
                </a:lnTo>
                <a:cubicBezTo>
                  <a:pt x="7559022" y="10764849"/>
                  <a:pt x="7561330" y="10762672"/>
                  <a:pt x="7560632" y="10757473"/>
                </a:cubicBezTo>
                <a:close/>
                <a:moveTo>
                  <a:pt x="8085196" y="9571267"/>
                </a:moveTo>
                <a:cubicBezTo>
                  <a:pt x="8089967" y="9561886"/>
                  <a:pt x="8079508" y="9561863"/>
                  <a:pt x="8077089" y="9557397"/>
                </a:cubicBezTo>
                <a:cubicBezTo>
                  <a:pt x="8074570" y="9565133"/>
                  <a:pt x="8076970" y="9570034"/>
                  <a:pt x="8085196" y="9571267"/>
                </a:cubicBezTo>
                <a:close/>
                <a:moveTo>
                  <a:pt x="10326078" y="4507208"/>
                </a:moveTo>
                <a:lnTo>
                  <a:pt x="10325353" y="4503645"/>
                </a:lnTo>
                <a:lnTo>
                  <a:pt x="10322422" y="4489222"/>
                </a:lnTo>
                <a:cubicBezTo>
                  <a:pt x="10321408" y="4482763"/>
                  <a:pt x="10319033" y="4477903"/>
                  <a:pt x="10310595" y="4480842"/>
                </a:cubicBezTo>
                <a:cubicBezTo>
                  <a:pt x="10312813" y="4484440"/>
                  <a:pt x="10313668" y="4492200"/>
                  <a:pt x="10315477" y="4498476"/>
                </a:cubicBezTo>
                <a:lnTo>
                  <a:pt x="10320769" y="4502837"/>
                </a:lnTo>
                <a:close/>
                <a:moveTo>
                  <a:pt x="6402452" y="13390518"/>
                </a:moveTo>
                <a:cubicBezTo>
                  <a:pt x="6373730" y="13393052"/>
                  <a:pt x="6338710" y="13386142"/>
                  <a:pt x="6317128" y="13399442"/>
                </a:cubicBezTo>
                <a:cubicBezTo>
                  <a:pt x="6346073" y="13397483"/>
                  <a:pt x="6383621" y="13408365"/>
                  <a:pt x="6402452" y="13390518"/>
                </a:cubicBezTo>
                <a:close/>
                <a:moveTo>
                  <a:pt x="6441294" y="13306743"/>
                </a:moveTo>
                <a:cubicBezTo>
                  <a:pt x="6441144" y="13311416"/>
                  <a:pt x="6438941" y="13314235"/>
                  <a:pt x="6435612" y="13314187"/>
                </a:cubicBezTo>
                <a:cubicBezTo>
                  <a:pt x="6409552" y="13321157"/>
                  <a:pt x="6386646" y="13298239"/>
                  <a:pt x="6370423" y="13287279"/>
                </a:cubicBezTo>
                <a:cubicBezTo>
                  <a:pt x="6391226" y="13269453"/>
                  <a:pt x="6408150" y="13309162"/>
                  <a:pt x="6441294" y="13306743"/>
                </a:cubicBezTo>
                <a:close/>
                <a:moveTo>
                  <a:pt x="10487382" y="4149832"/>
                </a:moveTo>
                <a:cubicBezTo>
                  <a:pt x="10483579" y="4147675"/>
                  <a:pt x="10482685" y="4141087"/>
                  <a:pt x="10477831" y="4145612"/>
                </a:cubicBezTo>
                <a:cubicBezTo>
                  <a:pt x="10481458" y="4148167"/>
                  <a:pt x="10482926" y="4154533"/>
                  <a:pt x="10487382" y="4149832"/>
                </a:cubicBezTo>
                <a:close/>
                <a:moveTo>
                  <a:pt x="7793189" y="10249400"/>
                </a:moveTo>
                <a:cubicBezTo>
                  <a:pt x="7788080" y="10230630"/>
                  <a:pt x="7809405" y="10222578"/>
                  <a:pt x="7813180" y="10202847"/>
                </a:cubicBezTo>
                <a:cubicBezTo>
                  <a:pt x="7789792" y="10203948"/>
                  <a:pt x="7771661" y="10242336"/>
                  <a:pt x="7793189" y="10249400"/>
                </a:cubicBezTo>
                <a:close/>
                <a:moveTo>
                  <a:pt x="9491601" y="6407350"/>
                </a:moveTo>
                <a:cubicBezTo>
                  <a:pt x="9478667" y="6394504"/>
                  <a:pt x="9481435" y="6375279"/>
                  <a:pt x="9463901" y="6364205"/>
                </a:cubicBezTo>
                <a:cubicBezTo>
                  <a:pt x="9455690" y="6371988"/>
                  <a:pt x="9472240" y="6418768"/>
                  <a:pt x="9491601" y="6407350"/>
                </a:cubicBezTo>
                <a:close/>
                <a:moveTo>
                  <a:pt x="9554529" y="6264927"/>
                </a:moveTo>
                <a:lnTo>
                  <a:pt x="9548142" y="6262105"/>
                </a:lnTo>
                <a:lnTo>
                  <a:pt x="9545329" y="6268470"/>
                </a:lnTo>
                <a:lnTo>
                  <a:pt x="9551717" y="6271293"/>
                </a:lnTo>
                <a:close/>
                <a:moveTo>
                  <a:pt x="6914171" y="12242942"/>
                </a:moveTo>
                <a:cubicBezTo>
                  <a:pt x="6796872" y="12298144"/>
                  <a:pt x="6641702" y="12255746"/>
                  <a:pt x="6513217" y="12281270"/>
                </a:cubicBezTo>
                <a:cubicBezTo>
                  <a:pt x="6504143" y="12279163"/>
                  <a:pt x="6506558" y="12272620"/>
                  <a:pt x="6500180" y="12269802"/>
                </a:cubicBezTo>
                <a:cubicBezTo>
                  <a:pt x="6517750" y="12144848"/>
                  <a:pt x="6532671" y="12021578"/>
                  <a:pt x="6543747" y="11899463"/>
                </a:cubicBezTo>
                <a:cubicBezTo>
                  <a:pt x="6553044" y="11902144"/>
                  <a:pt x="6566750" y="11915335"/>
                  <a:pt x="6568074" y="11898320"/>
                </a:cubicBezTo>
                <a:cubicBezTo>
                  <a:pt x="6589577" y="11931605"/>
                  <a:pt x="6614527" y="11963560"/>
                  <a:pt x="6646547" y="11992453"/>
                </a:cubicBezTo>
                <a:cubicBezTo>
                  <a:pt x="6755954" y="11899039"/>
                  <a:pt x="6856050" y="11782484"/>
                  <a:pt x="6965903" y="11690218"/>
                </a:cubicBezTo>
                <a:cubicBezTo>
                  <a:pt x="7009060" y="11715471"/>
                  <a:pt x="7051035" y="11776829"/>
                  <a:pt x="7097323" y="11814406"/>
                </a:cubicBezTo>
                <a:cubicBezTo>
                  <a:pt x="7014542" y="11921963"/>
                  <a:pt x="6915592" y="11989554"/>
                  <a:pt x="6827735" y="12084878"/>
                </a:cubicBezTo>
                <a:cubicBezTo>
                  <a:pt x="6836904" y="12105103"/>
                  <a:pt x="6846823" y="12108533"/>
                  <a:pt x="6822226" y="12124304"/>
                </a:cubicBezTo>
                <a:cubicBezTo>
                  <a:pt x="6836730" y="12170195"/>
                  <a:pt x="6885879" y="12202376"/>
                  <a:pt x="6914171" y="12242942"/>
                </a:cubicBezTo>
                <a:close/>
                <a:moveTo>
                  <a:pt x="9262998" y="6926978"/>
                </a:moveTo>
                <a:cubicBezTo>
                  <a:pt x="9264040" y="6923643"/>
                  <a:pt x="9263868" y="6919968"/>
                  <a:pt x="9263250" y="6916171"/>
                </a:cubicBezTo>
                <a:lnTo>
                  <a:pt x="9262685" y="6911820"/>
                </a:lnTo>
                <a:lnTo>
                  <a:pt x="9260338" y="6893699"/>
                </a:lnTo>
                <a:cubicBezTo>
                  <a:pt x="9255128" y="6899466"/>
                  <a:pt x="9250956" y="6905521"/>
                  <a:pt x="9249561" y="6912366"/>
                </a:cubicBezTo>
                <a:lnTo>
                  <a:pt x="9254006" y="6930014"/>
                </a:lnTo>
                <a:lnTo>
                  <a:pt x="9255454" y="6935763"/>
                </a:lnTo>
                <a:cubicBezTo>
                  <a:pt x="9259697" y="6933316"/>
                  <a:pt x="9261954" y="6930317"/>
                  <a:pt x="9262998" y="6926978"/>
                </a:cubicBezTo>
                <a:close/>
                <a:moveTo>
                  <a:pt x="9595944" y="6174246"/>
                </a:moveTo>
                <a:cubicBezTo>
                  <a:pt x="9589226" y="6185459"/>
                  <a:pt x="9580587" y="6194103"/>
                  <a:pt x="9569386" y="6196037"/>
                </a:cubicBezTo>
                <a:cubicBezTo>
                  <a:pt x="9527238" y="6180736"/>
                  <a:pt x="9553469" y="6123498"/>
                  <a:pt x="9565943" y="6082493"/>
                </a:cubicBezTo>
                <a:cubicBezTo>
                  <a:pt x="9571872" y="6063753"/>
                  <a:pt x="9575626" y="6035034"/>
                  <a:pt x="9596506" y="6022901"/>
                </a:cubicBezTo>
                <a:cubicBezTo>
                  <a:pt x="9631961" y="6039515"/>
                  <a:pt x="9622134" y="6096878"/>
                  <a:pt x="9610973" y="6137039"/>
                </a:cubicBezTo>
                <a:cubicBezTo>
                  <a:pt x="9607458" y="6149251"/>
                  <a:pt x="9602662" y="6163034"/>
                  <a:pt x="9595944" y="6174246"/>
                </a:cubicBezTo>
                <a:close/>
                <a:moveTo>
                  <a:pt x="10232092" y="4737159"/>
                </a:moveTo>
                <a:cubicBezTo>
                  <a:pt x="10241703" y="4701402"/>
                  <a:pt x="10228805" y="4659488"/>
                  <a:pt x="10207245" y="4644722"/>
                </a:cubicBezTo>
                <a:cubicBezTo>
                  <a:pt x="10216670" y="4675101"/>
                  <a:pt x="10218462" y="4708753"/>
                  <a:pt x="10232092" y="4737159"/>
                </a:cubicBezTo>
                <a:close/>
                <a:moveTo>
                  <a:pt x="11049251" y="2893189"/>
                </a:moveTo>
                <a:cubicBezTo>
                  <a:pt x="11046537" y="2885317"/>
                  <a:pt x="11016127" y="2877600"/>
                  <a:pt x="11014113" y="2888626"/>
                </a:cubicBezTo>
                <a:cubicBezTo>
                  <a:pt x="11017838" y="2893132"/>
                  <a:pt x="11047421" y="2908110"/>
                  <a:pt x="11049251" y="2893189"/>
                </a:cubicBezTo>
                <a:close/>
                <a:moveTo>
                  <a:pt x="10528091" y="4074920"/>
                </a:moveTo>
                <a:lnTo>
                  <a:pt x="10521724" y="4072107"/>
                </a:lnTo>
                <a:lnTo>
                  <a:pt x="10518730" y="4078883"/>
                </a:lnTo>
                <a:lnTo>
                  <a:pt x="10525097" y="4081696"/>
                </a:lnTo>
                <a:close/>
                <a:moveTo>
                  <a:pt x="9064047" y="7390053"/>
                </a:moveTo>
                <a:cubicBezTo>
                  <a:pt x="9061049" y="7386896"/>
                  <a:pt x="9063607" y="7383256"/>
                  <a:pt x="9059375" y="7380075"/>
                </a:cubicBezTo>
                <a:lnTo>
                  <a:pt x="9054322" y="7384889"/>
                </a:lnTo>
                <a:cubicBezTo>
                  <a:pt x="9057325" y="7388036"/>
                  <a:pt x="9054471" y="7391353"/>
                  <a:pt x="9059003" y="7394848"/>
                </a:cubicBezTo>
                <a:close/>
                <a:moveTo>
                  <a:pt x="8110095" y="9550128"/>
                </a:moveTo>
                <a:cubicBezTo>
                  <a:pt x="8114526" y="9538551"/>
                  <a:pt x="8099856" y="9525264"/>
                  <a:pt x="8093628" y="9538069"/>
                </a:cubicBezTo>
                <a:cubicBezTo>
                  <a:pt x="8100019" y="9541402"/>
                  <a:pt x="8097443" y="9550443"/>
                  <a:pt x="8110095" y="9550128"/>
                </a:cubicBezTo>
                <a:close/>
                <a:moveTo>
                  <a:pt x="8145897" y="9469305"/>
                </a:moveTo>
                <a:cubicBezTo>
                  <a:pt x="8145147" y="9456629"/>
                  <a:pt x="8151604" y="9438603"/>
                  <a:pt x="8148621" y="9427137"/>
                </a:cubicBezTo>
                <a:cubicBezTo>
                  <a:pt x="8143440" y="9426037"/>
                  <a:pt x="8138712" y="9424522"/>
                  <a:pt x="8133965" y="9423441"/>
                </a:cubicBezTo>
                <a:cubicBezTo>
                  <a:pt x="8130103" y="9431991"/>
                  <a:pt x="8127403" y="9463697"/>
                  <a:pt x="8145897" y="9469305"/>
                </a:cubicBezTo>
                <a:close/>
                <a:moveTo>
                  <a:pt x="6416581" y="13384391"/>
                </a:moveTo>
                <a:cubicBezTo>
                  <a:pt x="6417238" y="13381827"/>
                  <a:pt x="6418071" y="13378865"/>
                  <a:pt x="6418154" y="13376523"/>
                </a:cubicBezTo>
                <a:cubicBezTo>
                  <a:pt x="6415589" y="13375865"/>
                  <a:pt x="6412626" y="13375032"/>
                  <a:pt x="6409885" y="13374773"/>
                </a:cubicBezTo>
                <a:cubicBezTo>
                  <a:pt x="6409228" y="13377336"/>
                  <a:pt x="6408793" y="13380475"/>
                  <a:pt x="6408312" y="13382641"/>
                </a:cubicBezTo>
                <a:cubicBezTo>
                  <a:pt x="6410877" y="13383298"/>
                  <a:pt x="6413840" y="13384132"/>
                  <a:pt x="6416581" y="13384391"/>
                </a:cubicBezTo>
                <a:close/>
                <a:moveTo>
                  <a:pt x="8135654" y="9494140"/>
                </a:moveTo>
                <a:cubicBezTo>
                  <a:pt x="8079224" y="9479019"/>
                  <a:pt x="8015481" y="9451806"/>
                  <a:pt x="7969755" y="9441077"/>
                </a:cubicBezTo>
                <a:cubicBezTo>
                  <a:pt x="7954890" y="9521512"/>
                  <a:pt x="8098824" y="9548761"/>
                  <a:pt x="8135654" y="9494140"/>
                </a:cubicBezTo>
                <a:close/>
                <a:moveTo>
                  <a:pt x="7631332" y="10641498"/>
                </a:moveTo>
                <a:cubicBezTo>
                  <a:pt x="7637569" y="10627838"/>
                  <a:pt x="7641739" y="10611320"/>
                  <a:pt x="7646742" y="10591498"/>
                </a:cubicBezTo>
                <a:lnTo>
                  <a:pt x="7654621" y="10562055"/>
                </a:lnTo>
                <a:lnTo>
                  <a:pt x="7665842" y="10520115"/>
                </a:lnTo>
                <a:cubicBezTo>
                  <a:pt x="7671081" y="10495683"/>
                  <a:pt x="7673840" y="10470621"/>
                  <a:pt x="7670069" y="10444960"/>
                </a:cubicBezTo>
                <a:cubicBezTo>
                  <a:pt x="7647562" y="10453715"/>
                  <a:pt x="7638103" y="10480041"/>
                  <a:pt x="7626819" y="10498471"/>
                </a:cubicBezTo>
                <a:lnTo>
                  <a:pt x="7607598" y="10525878"/>
                </a:lnTo>
                <a:lnTo>
                  <a:pt x="7542014" y="10619388"/>
                </a:lnTo>
                <a:lnTo>
                  <a:pt x="7503743" y="10673956"/>
                </a:lnTo>
                <a:cubicBezTo>
                  <a:pt x="7534376" y="10687144"/>
                  <a:pt x="7567774" y="10667089"/>
                  <a:pt x="7603522" y="10674344"/>
                </a:cubicBezTo>
                <a:cubicBezTo>
                  <a:pt x="7616792" y="10665958"/>
                  <a:pt x="7625096" y="10655157"/>
                  <a:pt x="7631332" y="10641498"/>
                </a:cubicBezTo>
                <a:close/>
                <a:moveTo>
                  <a:pt x="7567182" y="10787254"/>
                </a:moveTo>
                <a:cubicBezTo>
                  <a:pt x="7540604" y="10799397"/>
                  <a:pt x="7522701" y="10820167"/>
                  <a:pt x="7500506" y="10837238"/>
                </a:cubicBezTo>
                <a:cubicBezTo>
                  <a:pt x="7501065" y="10840593"/>
                  <a:pt x="7499966" y="10846541"/>
                  <a:pt x="7504027" y="10847169"/>
                </a:cubicBezTo>
                <a:cubicBezTo>
                  <a:pt x="7522123" y="10824841"/>
                  <a:pt x="7555165" y="10816546"/>
                  <a:pt x="7567182" y="10787254"/>
                </a:cubicBezTo>
                <a:close/>
                <a:moveTo>
                  <a:pt x="10510552" y="4132914"/>
                </a:moveTo>
                <a:lnTo>
                  <a:pt x="10508581" y="4122170"/>
                </a:lnTo>
                <a:lnTo>
                  <a:pt x="10506558" y="4111141"/>
                </a:lnTo>
                <a:cubicBezTo>
                  <a:pt x="10502974" y="4104317"/>
                  <a:pt x="10497289" y="4099423"/>
                  <a:pt x="10489956" y="4100947"/>
                </a:cubicBezTo>
                <a:cubicBezTo>
                  <a:pt x="10492175" y="4106691"/>
                  <a:pt x="10492958" y="4112992"/>
                  <a:pt x="10495369" y="4118702"/>
                </a:cubicBezTo>
                <a:lnTo>
                  <a:pt x="10505396" y="4128088"/>
                </a:lnTo>
                <a:close/>
                <a:moveTo>
                  <a:pt x="10187824" y="4864280"/>
                </a:moveTo>
                <a:cubicBezTo>
                  <a:pt x="10194405" y="4838612"/>
                  <a:pt x="10166735" y="4797814"/>
                  <a:pt x="10189049" y="4791481"/>
                </a:cubicBezTo>
                <a:cubicBezTo>
                  <a:pt x="10174917" y="4777140"/>
                  <a:pt x="10178069" y="4761389"/>
                  <a:pt x="10164280" y="4741962"/>
                </a:cubicBezTo>
                <a:cubicBezTo>
                  <a:pt x="10149856" y="4758447"/>
                  <a:pt x="10164848" y="4782692"/>
                  <a:pt x="10168689" y="4802009"/>
                </a:cubicBezTo>
                <a:cubicBezTo>
                  <a:pt x="10173372" y="4822652"/>
                  <a:pt x="10171747" y="4850032"/>
                  <a:pt x="10187824" y="4864280"/>
                </a:cubicBezTo>
                <a:close/>
                <a:moveTo>
                  <a:pt x="7560226" y="10814012"/>
                </a:moveTo>
                <a:cubicBezTo>
                  <a:pt x="7551855" y="10817715"/>
                  <a:pt x="7544475" y="10822272"/>
                  <a:pt x="7540442" y="10830288"/>
                </a:cubicBezTo>
                <a:cubicBezTo>
                  <a:pt x="7549326" y="10829327"/>
                  <a:pt x="7564141" y="10816813"/>
                  <a:pt x="7560226" y="10814012"/>
                </a:cubicBezTo>
                <a:close/>
                <a:moveTo>
                  <a:pt x="9706666" y="5957158"/>
                </a:moveTo>
                <a:cubicBezTo>
                  <a:pt x="9702287" y="5955223"/>
                  <a:pt x="9703654" y="5951052"/>
                  <a:pt x="9697950" y="5949964"/>
                </a:cubicBezTo>
                <a:lnTo>
                  <a:pt x="9695125" y="5956358"/>
                </a:lnTo>
                <a:cubicBezTo>
                  <a:pt x="9699106" y="5958116"/>
                  <a:pt x="9697739" y="5962287"/>
                  <a:pt x="9703664" y="5963951"/>
                </a:cubicBezTo>
                <a:close/>
                <a:moveTo>
                  <a:pt x="10341191" y="4525792"/>
                </a:moveTo>
                <a:cubicBezTo>
                  <a:pt x="10344624" y="4518022"/>
                  <a:pt x="10344137" y="4511853"/>
                  <a:pt x="10341473" y="4506569"/>
                </a:cubicBezTo>
                <a:lnTo>
                  <a:pt x="10341384" y="4506472"/>
                </a:lnTo>
                <a:lnTo>
                  <a:pt x="10328701" y="4492652"/>
                </a:lnTo>
                <a:lnTo>
                  <a:pt x="10328875" y="4504265"/>
                </a:lnTo>
                <a:lnTo>
                  <a:pt x="10328982" y="4511408"/>
                </a:lnTo>
                <a:cubicBezTo>
                  <a:pt x="10330066" y="4517305"/>
                  <a:pt x="10333138" y="4522472"/>
                  <a:pt x="10341191" y="4525792"/>
                </a:cubicBezTo>
                <a:close/>
                <a:moveTo>
                  <a:pt x="11145165" y="2706297"/>
                </a:moveTo>
                <a:cubicBezTo>
                  <a:pt x="11155485" y="2689408"/>
                  <a:pt x="11130801" y="2691371"/>
                  <a:pt x="11127407" y="2697975"/>
                </a:cubicBezTo>
                <a:cubicBezTo>
                  <a:pt x="11130734" y="2702304"/>
                  <a:pt x="11136536" y="2705344"/>
                  <a:pt x="11145165" y="2706297"/>
                </a:cubicBezTo>
                <a:close/>
                <a:moveTo>
                  <a:pt x="9004691" y="7558883"/>
                </a:moveTo>
                <a:cubicBezTo>
                  <a:pt x="9004863" y="7552109"/>
                  <a:pt x="8999163" y="7546119"/>
                  <a:pt x="8992568" y="7551194"/>
                </a:cubicBezTo>
                <a:cubicBezTo>
                  <a:pt x="8992099" y="7557648"/>
                  <a:pt x="8997797" y="7563643"/>
                  <a:pt x="9004691" y="7558883"/>
                </a:cubicBezTo>
                <a:close/>
                <a:moveTo>
                  <a:pt x="10068144" y="5152383"/>
                </a:moveTo>
                <a:cubicBezTo>
                  <a:pt x="10061190" y="5107522"/>
                  <a:pt x="10064574" y="5058655"/>
                  <a:pt x="10050507" y="5016409"/>
                </a:cubicBezTo>
                <a:lnTo>
                  <a:pt x="10047904" y="5011476"/>
                </a:lnTo>
                <a:lnTo>
                  <a:pt x="10029593" y="4976764"/>
                </a:lnTo>
                <a:cubicBezTo>
                  <a:pt x="10028139" y="4978979"/>
                  <a:pt x="10025045" y="4979517"/>
                  <a:pt x="10021812" y="4977136"/>
                </a:cubicBezTo>
                <a:cubicBezTo>
                  <a:pt x="10020190" y="4984040"/>
                  <a:pt x="10019286" y="4990664"/>
                  <a:pt x="10019624" y="4996767"/>
                </a:cubicBezTo>
                <a:lnTo>
                  <a:pt x="10023971" y="5010380"/>
                </a:lnTo>
                <a:lnTo>
                  <a:pt x="10024891" y="5013262"/>
                </a:lnTo>
                <a:lnTo>
                  <a:pt x="10029305" y="5010624"/>
                </a:lnTo>
                <a:lnTo>
                  <a:pt x="10035887" y="5006691"/>
                </a:lnTo>
                <a:lnTo>
                  <a:pt x="10036315" y="5010946"/>
                </a:lnTo>
                <a:lnTo>
                  <a:pt x="10050998" y="5156713"/>
                </a:lnTo>
                <a:cubicBezTo>
                  <a:pt x="10058787" y="5160631"/>
                  <a:pt x="10063067" y="5156332"/>
                  <a:pt x="10068144" y="5152383"/>
                </a:cubicBezTo>
                <a:close/>
                <a:moveTo>
                  <a:pt x="8880801" y="7845535"/>
                </a:moveTo>
                <a:cubicBezTo>
                  <a:pt x="8877345" y="7842586"/>
                  <a:pt x="8876756" y="7838534"/>
                  <a:pt x="8870257" y="7837085"/>
                </a:cubicBezTo>
                <a:cubicBezTo>
                  <a:pt x="8865033" y="7845678"/>
                  <a:pt x="8876548" y="7854083"/>
                  <a:pt x="8880801" y="7845535"/>
                </a:cubicBezTo>
                <a:close/>
                <a:moveTo>
                  <a:pt x="9714232" y="5964800"/>
                </a:moveTo>
                <a:cubicBezTo>
                  <a:pt x="9720417" y="5959415"/>
                  <a:pt x="9712405" y="5946321"/>
                  <a:pt x="9707901" y="5954361"/>
                </a:cubicBezTo>
                <a:cubicBezTo>
                  <a:pt x="9712103" y="5956695"/>
                  <a:pt x="9710957" y="5961443"/>
                  <a:pt x="9714232" y="5964800"/>
                </a:cubicBezTo>
                <a:close/>
                <a:moveTo>
                  <a:pt x="10080548" y="5142624"/>
                </a:moveTo>
                <a:cubicBezTo>
                  <a:pt x="10095122" y="5112871"/>
                  <a:pt x="10089934" y="5061050"/>
                  <a:pt x="10071332" y="5022352"/>
                </a:cubicBezTo>
                <a:cubicBezTo>
                  <a:pt x="10070512" y="5054373"/>
                  <a:pt x="10077510" y="5082706"/>
                  <a:pt x="10082035" y="5112325"/>
                </a:cubicBezTo>
                <a:cubicBezTo>
                  <a:pt x="10071567" y="5117702"/>
                  <a:pt x="10073194" y="5135566"/>
                  <a:pt x="10080548" y="5142624"/>
                </a:cubicBezTo>
                <a:close/>
                <a:moveTo>
                  <a:pt x="10271036" y="4711503"/>
                </a:moveTo>
                <a:cubicBezTo>
                  <a:pt x="10288879" y="4676506"/>
                  <a:pt x="10251669" y="4640062"/>
                  <a:pt x="10253009" y="4602555"/>
                </a:cubicBezTo>
                <a:cubicBezTo>
                  <a:pt x="10238922" y="4589188"/>
                  <a:pt x="10238620" y="4570480"/>
                  <a:pt x="10231425" y="4554444"/>
                </a:cubicBezTo>
                <a:cubicBezTo>
                  <a:pt x="10227393" y="4572188"/>
                  <a:pt x="10249101" y="4594161"/>
                  <a:pt x="10235863" y="4606885"/>
                </a:cubicBezTo>
                <a:cubicBezTo>
                  <a:pt x="10215223" y="4566334"/>
                  <a:pt x="10221975" y="4515503"/>
                  <a:pt x="10196166" y="4476953"/>
                </a:cubicBezTo>
                <a:cubicBezTo>
                  <a:pt x="10183340" y="4518910"/>
                  <a:pt x="10220153" y="4555177"/>
                  <a:pt x="10209209" y="4587488"/>
                </a:cubicBezTo>
                <a:cubicBezTo>
                  <a:pt x="10192539" y="4564884"/>
                  <a:pt x="10205957" y="4531284"/>
                  <a:pt x="10180497" y="4512415"/>
                </a:cubicBezTo>
                <a:cubicBezTo>
                  <a:pt x="10172693" y="4545162"/>
                  <a:pt x="10204516" y="4562556"/>
                  <a:pt x="10189421" y="4597796"/>
                </a:cubicBezTo>
                <a:cubicBezTo>
                  <a:pt x="10195442" y="4601408"/>
                  <a:pt x="10197731" y="4596228"/>
                  <a:pt x="10202195" y="4595820"/>
                </a:cubicBezTo>
                <a:cubicBezTo>
                  <a:pt x="10198163" y="4613564"/>
                  <a:pt x="10213331" y="4637410"/>
                  <a:pt x="10224789" y="4640568"/>
                </a:cubicBezTo>
                <a:cubicBezTo>
                  <a:pt x="10218890" y="4631294"/>
                  <a:pt x="10213565" y="4621798"/>
                  <a:pt x="10219903" y="4607453"/>
                </a:cubicBezTo>
                <a:cubicBezTo>
                  <a:pt x="10229822" y="4615170"/>
                  <a:pt x="10219464" y="4631071"/>
                  <a:pt x="10233978" y="4637008"/>
                </a:cubicBezTo>
                <a:cubicBezTo>
                  <a:pt x="10236137" y="4633199"/>
                  <a:pt x="10237230" y="4627493"/>
                  <a:pt x="10241565" y="4628454"/>
                </a:cubicBezTo>
                <a:cubicBezTo>
                  <a:pt x="10257400" y="4654024"/>
                  <a:pt x="10248309" y="4688604"/>
                  <a:pt x="10271036" y="4711503"/>
                </a:cubicBezTo>
                <a:close/>
                <a:moveTo>
                  <a:pt x="10109987" y="5077730"/>
                </a:moveTo>
                <a:cubicBezTo>
                  <a:pt x="10114217" y="5067702"/>
                  <a:pt x="10107314" y="5052419"/>
                  <a:pt x="10105767" y="5041376"/>
                </a:cubicBezTo>
                <a:lnTo>
                  <a:pt x="10101176" y="5013918"/>
                </a:lnTo>
                <a:lnTo>
                  <a:pt x="10096342" y="4985005"/>
                </a:lnTo>
                <a:cubicBezTo>
                  <a:pt x="10093525" y="4966198"/>
                  <a:pt x="10091675" y="4947761"/>
                  <a:pt x="10092725" y="4930842"/>
                </a:cubicBezTo>
                <a:cubicBezTo>
                  <a:pt x="10082362" y="4921976"/>
                  <a:pt x="10088010" y="4872563"/>
                  <a:pt x="10074726" y="4884314"/>
                </a:cubicBezTo>
                <a:cubicBezTo>
                  <a:pt x="10075990" y="4919160"/>
                  <a:pt x="10080555" y="4952729"/>
                  <a:pt x="10085860" y="4985969"/>
                </a:cubicBezTo>
                <a:lnTo>
                  <a:pt x="10090148" y="5013413"/>
                </a:lnTo>
                <a:lnTo>
                  <a:pt x="10101435" y="5085656"/>
                </a:lnTo>
                <a:cubicBezTo>
                  <a:pt x="10105929" y="5083833"/>
                  <a:pt x="10108577" y="5081073"/>
                  <a:pt x="10109987" y="5077730"/>
                </a:cubicBezTo>
                <a:close/>
                <a:moveTo>
                  <a:pt x="8876085" y="7872364"/>
                </a:moveTo>
                <a:cubicBezTo>
                  <a:pt x="8858358" y="7868324"/>
                  <a:pt x="8857260" y="7857885"/>
                  <a:pt x="8849854" y="7849873"/>
                </a:cubicBezTo>
                <a:cubicBezTo>
                  <a:pt x="8843053" y="7862035"/>
                  <a:pt x="8864904" y="7882590"/>
                  <a:pt x="8876085" y="7872364"/>
                </a:cubicBezTo>
                <a:close/>
                <a:moveTo>
                  <a:pt x="7536975" y="10903727"/>
                </a:moveTo>
                <a:cubicBezTo>
                  <a:pt x="7539679" y="10898588"/>
                  <a:pt x="7539321" y="10889659"/>
                  <a:pt x="7536964" y="10887053"/>
                </a:cubicBezTo>
                <a:cubicBezTo>
                  <a:pt x="7536533" y="10889556"/>
                  <a:pt x="7534168" y="10890964"/>
                  <a:pt x="7530721" y="10890291"/>
                </a:cubicBezTo>
                <a:cubicBezTo>
                  <a:pt x="7529429" y="10897797"/>
                  <a:pt x="7531025" y="10902621"/>
                  <a:pt x="7536975" y="10903727"/>
                </a:cubicBezTo>
                <a:close/>
                <a:moveTo>
                  <a:pt x="8166849" y="9478508"/>
                </a:moveTo>
                <a:cubicBezTo>
                  <a:pt x="8172962" y="9468314"/>
                  <a:pt x="8179238" y="9434585"/>
                  <a:pt x="8159400" y="9429790"/>
                </a:cubicBezTo>
                <a:cubicBezTo>
                  <a:pt x="8150127" y="9442461"/>
                  <a:pt x="8154162" y="9469668"/>
                  <a:pt x="8166849" y="9478508"/>
                </a:cubicBezTo>
                <a:close/>
                <a:moveTo>
                  <a:pt x="7576903" y="10814022"/>
                </a:moveTo>
                <a:cubicBezTo>
                  <a:pt x="7560337" y="10827900"/>
                  <a:pt x="7539196" y="10838408"/>
                  <a:pt x="7527298" y="10856884"/>
                </a:cubicBezTo>
                <a:cubicBezTo>
                  <a:pt x="7547394" y="10848922"/>
                  <a:pt x="7574649" y="10829318"/>
                  <a:pt x="7576903" y="10814022"/>
                </a:cubicBezTo>
                <a:close/>
                <a:moveTo>
                  <a:pt x="10328630" y="4589773"/>
                </a:moveTo>
                <a:cubicBezTo>
                  <a:pt x="10326011" y="4573614"/>
                  <a:pt x="10325215" y="4556832"/>
                  <a:pt x="10322889" y="4540685"/>
                </a:cubicBezTo>
                <a:lnTo>
                  <a:pt x="10309783" y="4500898"/>
                </a:lnTo>
                <a:lnTo>
                  <a:pt x="10307971" y="4495398"/>
                </a:lnTo>
                <a:lnTo>
                  <a:pt x="10308501" y="4500672"/>
                </a:lnTo>
                <a:lnTo>
                  <a:pt x="10312916" y="4544671"/>
                </a:lnTo>
                <a:cubicBezTo>
                  <a:pt x="10315364" y="4560814"/>
                  <a:pt x="10319606" y="4576261"/>
                  <a:pt x="10328630" y="4589773"/>
                </a:cubicBezTo>
                <a:close/>
                <a:moveTo>
                  <a:pt x="7888411" y="10112902"/>
                </a:moveTo>
                <a:cubicBezTo>
                  <a:pt x="7891243" y="10108949"/>
                  <a:pt x="7892150" y="10104560"/>
                  <a:pt x="7889129" y="10103392"/>
                </a:cubicBezTo>
                <a:cubicBezTo>
                  <a:pt x="7887223" y="10110943"/>
                  <a:pt x="7878339" y="10111905"/>
                  <a:pt x="7876148" y="10119786"/>
                </a:cubicBezTo>
                <a:cubicBezTo>
                  <a:pt x="7880824" y="10120368"/>
                  <a:pt x="7885580" y="10116854"/>
                  <a:pt x="7888411" y="10112902"/>
                </a:cubicBezTo>
                <a:close/>
                <a:moveTo>
                  <a:pt x="9519338" y="6423411"/>
                </a:moveTo>
                <a:cubicBezTo>
                  <a:pt x="9508961" y="6406939"/>
                  <a:pt x="9505085" y="6387632"/>
                  <a:pt x="9486657" y="6374259"/>
                </a:cubicBezTo>
                <a:cubicBezTo>
                  <a:pt x="9485424" y="6388930"/>
                  <a:pt x="9507102" y="6432746"/>
                  <a:pt x="9519338" y="6423411"/>
                </a:cubicBezTo>
                <a:close/>
                <a:moveTo>
                  <a:pt x="10872283" y="3365700"/>
                </a:moveTo>
                <a:cubicBezTo>
                  <a:pt x="10810093" y="3357735"/>
                  <a:pt x="10733070" y="3341312"/>
                  <a:pt x="10669893" y="3308638"/>
                </a:cubicBezTo>
                <a:cubicBezTo>
                  <a:pt x="10660400" y="3371074"/>
                  <a:pt x="10649982" y="3434528"/>
                  <a:pt x="10634171" y="3499407"/>
                </a:cubicBezTo>
                <a:cubicBezTo>
                  <a:pt x="10675217" y="3485179"/>
                  <a:pt x="10708756" y="3456689"/>
                  <a:pt x="10747355" y="3436146"/>
                </a:cubicBezTo>
                <a:cubicBezTo>
                  <a:pt x="10786352" y="3415778"/>
                  <a:pt x="10825302" y="3394438"/>
                  <a:pt x="10864299" y="3374071"/>
                </a:cubicBezTo>
                <a:cubicBezTo>
                  <a:pt x="10866633" y="3369867"/>
                  <a:pt x="10870793" y="3371229"/>
                  <a:pt x="10872283" y="3365700"/>
                </a:cubicBezTo>
                <a:close/>
                <a:moveTo>
                  <a:pt x="10563819" y="4064028"/>
                </a:moveTo>
                <a:cubicBezTo>
                  <a:pt x="10553388" y="4061801"/>
                  <a:pt x="10553864" y="4055342"/>
                  <a:pt x="10546127" y="4052400"/>
                </a:cubicBezTo>
                <a:cubicBezTo>
                  <a:pt x="10541678" y="4061391"/>
                  <a:pt x="10527803" y="4060501"/>
                  <a:pt x="10533081" y="4073314"/>
                </a:cubicBezTo>
                <a:lnTo>
                  <a:pt x="10534821" y="4073409"/>
                </a:lnTo>
                <a:lnTo>
                  <a:pt x="10550613" y="4074271"/>
                </a:lnTo>
                <a:cubicBezTo>
                  <a:pt x="10555636" y="4072322"/>
                  <a:pt x="10559938" y="4068506"/>
                  <a:pt x="10563819" y="4064028"/>
                </a:cubicBezTo>
                <a:close/>
                <a:moveTo>
                  <a:pt x="9200266" y="7152863"/>
                </a:moveTo>
                <a:cubicBezTo>
                  <a:pt x="9198370" y="7142648"/>
                  <a:pt x="9184546" y="7153407"/>
                  <a:pt x="9190294" y="7157548"/>
                </a:cubicBezTo>
                <a:cubicBezTo>
                  <a:pt x="9193746" y="7154867"/>
                  <a:pt x="9196764" y="7157400"/>
                  <a:pt x="9200266" y="7152863"/>
                </a:cubicBezTo>
                <a:close/>
                <a:moveTo>
                  <a:pt x="9562610" y="6334116"/>
                </a:moveTo>
                <a:cubicBezTo>
                  <a:pt x="9576110" y="6318683"/>
                  <a:pt x="9553660" y="6294975"/>
                  <a:pt x="9543730" y="6279650"/>
                </a:cubicBezTo>
                <a:cubicBezTo>
                  <a:pt x="9537830" y="6302721"/>
                  <a:pt x="9555108" y="6316537"/>
                  <a:pt x="9562610" y="6334116"/>
                </a:cubicBezTo>
                <a:close/>
                <a:moveTo>
                  <a:pt x="9843088" y="5702569"/>
                </a:moveTo>
                <a:cubicBezTo>
                  <a:pt x="9847672" y="5696517"/>
                  <a:pt x="9840829" y="5680661"/>
                  <a:pt x="9834119" y="5687200"/>
                </a:cubicBezTo>
                <a:cubicBezTo>
                  <a:pt x="9840384" y="5691395"/>
                  <a:pt x="9837046" y="5698950"/>
                  <a:pt x="9843088" y="5702569"/>
                </a:cubicBezTo>
                <a:close/>
                <a:moveTo>
                  <a:pt x="10259115" y="4764339"/>
                </a:moveTo>
                <a:cubicBezTo>
                  <a:pt x="10272504" y="4738346"/>
                  <a:pt x="10257838" y="4700435"/>
                  <a:pt x="10243819" y="4676143"/>
                </a:cubicBezTo>
                <a:cubicBezTo>
                  <a:pt x="10245073" y="4706701"/>
                  <a:pt x="10246550" y="4737832"/>
                  <a:pt x="10259115" y="4764339"/>
                </a:cubicBezTo>
                <a:close/>
                <a:moveTo>
                  <a:pt x="10296446" y="4679850"/>
                </a:moveTo>
                <a:cubicBezTo>
                  <a:pt x="10295117" y="4655926"/>
                  <a:pt x="10286099" y="4634320"/>
                  <a:pt x="10299449" y="4611645"/>
                </a:cubicBezTo>
                <a:cubicBezTo>
                  <a:pt x="10291660" y="4607727"/>
                  <a:pt x="10292134" y="4601269"/>
                  <a:pt x="10283121" y="4604431"/>
                </a:cubicBezTo>
                <a:cubicBezTo>
                  <a:pt x="10287105" y="4595951"/>
                  <a:pt x="10285391" y="4584479"/>
                  <a:pt x="10282542" y="4572207"/>
                </a:cubicBezTo>
                <a:lnTo>
                  <a:pt x="10278630" y="4552602"/>
                </a:lnTo>
                <a:lnTo>
                  <a:pt x="10275157" y="4535190"/>
                </a:lnTo>
                <a:cubicBezTo>
                  <a:pt x="10274641" y="4520199"/>
                  <a:pt x="10270188" y="4504421"/>
                  <a:pt x="10262298" y="4494267"/>
                </a:cubicBezTo>
                <a:cubicBezTo>
                  <a:pt x="10250572" y="4489563"/>
                  <a:pt x="10264315" y="4508017"/>
                  <a:pt x="10254312" y="4502645"/>
                </a:cubicBezTo>
                <a:cubicBezTo>
                  <a:pt x="10257343" y="4492554"/>
                  <a:pt x="10243822" y="4474674"/>
                  <a:pt x="10258180" y="4469112"/>
                </a:cubicBezTo>
                <a:cubicBezTo>
                  <a:pt x="10266997" y="4478246"/>
                  <a:pt x="10262205" y="4492321"/>
                  <a:pt x="10275042" y="4499898"/>
                </a:cubicBezTo>
                <a:cubicBezTo>
                  <a:pt x="10280638" y="4490465"/>
                  <a:pt x="10265885" y="4475374"/>
                  <a:pt x="10280113" y="4471184"/>
                </a:cubicBezTo>
                <a:cubicBezTo>
                  <a:pt x="10287819" y="4477445"/>
                  <a:pt x="10299948" y="4507093"/>
                  <a:pt x="10298782" y="4498958"/>
                </a:cubicBezTo>
                <a:cubicBezTo>
                  <a:pt x="10300664" y="4489312"/>
                  <a:pt x="10295080" y="4482558"/>
                  <a:pt x="10294664" y="4473803"/>
                </a:cubicBezTo>
                <a:cubicBezTo>
                  <a:pt x="10229099" y="4451976"/>
                  <a:pt x="10176159" y="4420966"/>
                  <a:pt x="10115205" y="4405939"/>
                </a:cubicBezTo>
                <a:cubicBezTo>
                  <a:pt x="10124474" y="4420512"/>
                  <a:pt x="10140133" y="4446480"/>
                  <a:pt x="10153757" y="4450119"/>
                </a:cubicBezTo>
                <a:cubicBezTo>
                  <a:pt x="10150525" y="4447738"/>
                  <a:pt x="10148768" y="4431247"/>
                  <a:pt x="10157613" y="4432773"/>
                </a:cubicBezTo>
                <a:cubicBezTo>
                  <a:pt x="10170727" y="4446187"/>
                  <a:pt x="10178805" y="4439756"/>
                  <a:pt x="10192865" y="4440253"/>
                </a:cubicBezTo>
                <a:cubicBezTo>
                  <a:pt x="10204331" y="4447700"/>
                  <a:pt x="10213450" y="4475542"/>
                  <a:pt x="10230310" y="4461084"/>
                </a:cubicBezTo>
                <a:cubicBezTo>
                  <a:pt x="10237098" y="4472656"/>
                  <a:pt x="10241987" y="4485293"/>
                  <a:pt x="10245153" y="4498597"/>
                </a:cubicBezTo>
                <a:cubicBezTo>
                  <a:pt x="10239975" y="4496310"/>
                  <a:pt x="10233779" y="4493096"/>
                  <a:pt x="10232379" y="4500573"/>
                </a:cubicBezTo>
                <a:cubicBezTo>
                  <a:pt x="10232987" y="4517511"/>
                  <a:pt x="10240886" y="4531954"/>
                  <a:pt x="10245783" y="4548881"/>
                </a:cubicBezTo>
                <a:cubicBezTo>
                  <a:pt x="10247987" y="4556284"/>
                  <a:pt x="10248513" y="4565327"/>
                  <a:pt x="10250453" y="4573864"/>
                </a:cubicBezTo>
                <a:lnTo>
                  <a:pt x="10259760" y="4589392"/>
                </a:lnTo>
                <a:lnTo>
                  <a:pt x="10263606" y="4595808"/>
                </a:lnTo>
                <a:lnTo>
                  <a:pt x="10263861" y="4581396"/>
                </a:lnTo>
                <a:lnTo>
                  <a:pt x="10263991" y="4574063"/>
                </a:lnTo>
                <a:cubicBezTo>
                  <a:pt x="10260772" y="4552260"/>
                  <a:pt x="10249273" y="4531017"/>
                  <a:pt x="10252263" y="4516979"/>
                </a:cubicBezTo>
                <a:cubicBezTo>
                  <a:pt x="10263825" y="4528517"/>
                  <a:pt x="10267303" y="4543269"/>
                  <a:pt x="10269611" y="4558516"/>
                </a:cubicBezTo>
                <a:lnTo>
                  <a:pt x="10271475" y="4566553"/>
                </a:lnTo>
                <a:lnTo>
                  <a:pt x="10279934" y="4603023"/>
                </a:lnTo>
                <a:cubicBezTo>
                  <a:pt x="10277470" y="4608601"/>
                  <a:pt x="10270070" y="4600569"/>
                  <a:pt x="10267560" y="4605174"/>
                </a:cubicBezTo>
                <a:cubicBezTo>
                  <a:pt x="10278661" y="4629606"/>
                  <a:pt x="10271561" y="4660758"/>
                  <a:pt x="10296446" y="4679850"/>
                </a:cubicBezTo>
                <a:close/>
                <a:moveTo>
                  <a:pt x="10360706" y="4534414"/>
                </a:moveTo>
                <a:cubicBezTo>
                  <a:pt x="10362764" y="4524371"/>
                  <a:pt x="10361200" y="4516060"/>
                  <a:pt x="10356190" y="4509083"/>
                </a:cubicBezTo>
                <a:cubicBezTo>
                  <a:pt x="10349890" y="4520111"/>
                  <a:pt x="10354149" y="4527707"/>
                  <a:pt x="10360706" y="4534414"/>
                </a:cubicBezTo>
                <a:close/>
                <a:moveTo>
                  <a:pt x="9914928" y="5543804"/>
                </a:moveTo>
                <a:cubicBezTo>
                  <a:pt x="9858574" y="5545051"/>
                  <a:pt x="9882479" y="5479073"/>
                  <a:pt x="9857795" y="5445347"/>
                </a:cubicBezTo>
                <a:cubicBezTo>
                  <a:pt x="9846946" y="5470979"/>
                  <a:pt x="9883027" y="5510217"/>
                  <a:pt x="9867229" y="5538416"/>
                </a:cubicBezTo>
                <a:cubicBezTo>
                  <a:pt x="9884197" y="5542111"/>
                  <a:pt x="9891761" y="5553059"/>
                  <a:pt x="9910534" y="5553747"/>
                </a:cubicBezTo>
                <a:close/>
                <a:moveTo>
                  <a:pt x="9548578" y="6374515"/>
                </a:moveTo>
                <a:cubicBezTo>
                  <a:pt x="9545786" y="6361394"/>
                  <a:pt x="9538784" y="6322163"/>
                  <a:pt x="9516660" y="6340916"/>
                </a:cubicBezTo>
                <a:cubicBezTo>
                  <a:pt x="9537629" y="6346377"/>
                  <a:pt x="9529187" y="6377361"/>
                  <a:pt x="9548578" y="6374515"/>
                </a:cubicBezTo>
                <a:close/>
                <a:moveTo>
                  <a:pt x="6233086" y="13880528"/>
                </a:moveTo>
                <a:cubicBezTo>
                  <a:pt x="6218094" y="13872475"/>
                  <a:pt x="6215125" y="13896418"/>
                  <a:pt x="6199689" y="13887215"/>
                </a:cubicBezTo>
                <a:cubicBezTo>
                  <a:pt x="6181964" y="13883195"/>
                  <a:pt x="6175368" y="13846449"/>
                  <a:pt x="6160056" y="13860650"/>
                </a:cubicBezTo>
                <a:cubicBezTo>
                  <a:pt x="6172413" y="13878975"/>
                  <a:pt x="6191084" y="13894850"/>
                  <a:pt x="6216821" y="13907650"/>
                </a:cubicBezTo>
                <a:cubicBezTo>
                  <a:pt x="6222510" y="13900157"/>
                  <a:pt x="6229217" y="13893591"/>
                  <a:pt x="6233086" y="13880528"/>
                </a:cubicBezTo>
                <a:close/>
                <a:moveTo>
                  <a:pt x="6239604" y="13865777"/>
                </a:moveTo>
                <a:cubicBezTo>
                  <a:pt x="6230026" y="13858924"/>
                  <a:pt x="6223231" y="13851158"/>
                  <a:pt x="6216653" y="13843306"/>
                </a:cubicBezTo>
                <a:lnTo>
                  <a:pt x="6202510" y="13828307"/>
                </a:lnTo>
                <a:lnTo>
                  <a:pt x="6194993" y="13820335"/>
                </a:lnTo>
                <a:cubicBezTo>
                  <a:pt x="6194006" y="13825259"/>
                  <a:pt x="6195514" y="13830929"/>
                  <a:pt x="6198528" y="13836572"/>
                </a:cubicBezTo>
                <a:lnTo>
                  <a:pt x="6201907" y="13840893"/>
                </a:lnTo>
                <a:lnTo>
                  <a:pt x="6211099" y="13852646"/>
                </a:lnTo>
                <a:cubicBezTo>
                  <a:pt x="6221172" y="13862279"/>
                  <a:pt x="6233311" y="13868714"/>
                  <a:pt x="6239604" y="13865777"/>
                </a:cubicBezTo>
                <a:close/>
                <a:moveTo>
                  <a:pt x="6247530" y="13847837"/>
                </a:moveTo>
                <a:cubicBezTo>
                  <a:pt x="6232930" y="13835667"/>
                  <a:pt x="6226941" y="13820155"/>
                  <a:pt x="6208674" y="13808748"/>
                </a:cubicBezTo>
                <a:cubicBezTo>
                  <a:pt x="6208961" y="13823171"/>
                  <a:pt x="6233406" y="13858274"/>
                  <a:pt x="6247530" y="13847837"/>
                </a:cubicBezTo>
                <a:close/>
                <a:moveTo>
                  <a:pt x="10895594" y="3331263"/>
                </a:moveTo>
                <a:cubicBezTo>
                  <a:pt x="10841133" y="3244377"/>
                  <a:pt x="10814814" y="3146606"/>
                  <a:pt x="10744847" y="3065719"/>
                </a:cubicBezTo>
                <a:cubicBezTo>
                  <a:pt x="10707233" y="3147616"/>
                  <a:pt x="10696757" y="3205810"/>
                  <a:pt x="10676864" y="3283163"/>
                </a:cubicBezTo>
                <a:cubicBezTo>
                  <a:pt x="10746282" y="3299557"/>
                  <a:pt x="10808581" y="3297576"/>
                  <a:pt x="10885831" y="3335040"/>
                </a:cubicBezTo>
                <a:cubicBezTo>
                  <a:pt x="10889768" y="3335827"/>
                  <a:pt x="10892769" y="3333346"/>
                  <a:pt x="10895594" y="3331263"/>
                </a:cubicBezTo>
                <a:close/>
                <a:moveTo>
                  <a:pt x="9175987" y="7224630"/>
                </a:moveTo>
                <a:cubicBezTo>
                  <a:pt x="9182337" y="7204769"/>
                  <a:pt x="9181914" y="7184747"/>
                  <a:pt x="9187648" y="7164871"/>
                </a:cubicBezTo>
                <a:cubicBezTo>
                  <a:pt x="9172067" y="7184504"/>
                  <a:pt x="9170325" y="7204787"/>
                  <a:pt x="9175987" y="7224630"/>
                </a:cubicBezTo>
                <a:close/>
                <a:moveTo>
                  <a:pt x="8165344" y="9512140"/>
                </a:moveTo>
                <a:cubicBezTo>
                  <a:pt x="8166931" y="9511344"/>
                  <a:pt x="8167884" y="9509506"/>
                  <a:pt x="8167819" y="9506016"/>
                </a:cubicBezTo>
                <a:cubicBezTo>
                  <a:pt x="8163340" y="9498844"/>
                  <a:pt x="8144411" y="9493217"/>
                  <a:pt x="8144215" y="9507595"/>
                </a:cubicBezTo>
                <a:cubicBezTo>
                  <a:pt x="8150102" y="9507527"/>
                  <a:pt x="8160581" y="9514526"/>
                  <a:pt x="8165344" y="9512140"/>
                </a:cubicBezTo>
                <a:close/>
                <a:moveTo>
                  <a:pt x="9306468" y="6931011"/>
                </a:moveTo>
                <a:lnTo>
                  <a:pt x="9300154" y="6920056"/>
                </a:lnTo>
                <a:lnTo>
                  <a:pt x="9292989" y="6924188"/>
                </a:lnTo>
                <a:cubicBezTo>
                  <a:pt x="9295226" y="6928937"/>
                  <a:pt x="9290918" y="6931924"/>
                  <a:pt x="9295533" y="6937315"/>
                </a:cubicBezTo>
                <a:close/>
                <a:moveTo>
                  <a:pt x="11087761" y="2903055"/>
                </a:moveTo>
                <a:cubicBezTo>
                  <a:pt x="11085270" y="2895757"/>
                  <a:pt x="11072349" y="2894815"/>
                  <a:pt x="11066631" y="2889429"/>
                </a:cubicBezTo>
                <a:cubicBezTo>
                  <a:pt x="11065628" y="2897089"/>
                  <a:pt x="11059965" y="2896970"/>
                  <a:pt x="11058916" y="2903656"/>
                </a:cubicBezTo>
                <a:cubicBezTo>
                  <a:pt x="11068250" y="2903014"/>
                  <a:pt x="11087127" y="2918504"/>
                  <a:pt x="11087761" y="2903055"/>
                </a:cubicBezTo>
                <a:close/>
                <a:moveTo>
                  <a:pt x="7902855" y="10113500"/>
                </a:moveTo>
                <a:cubicBezTo>
                  <a:pt x="7886281" y="10131393"/>
                  <a:pt x="7854194" y="10156602"/>
                  <a:pt x="7839600" y="10176202"/>
                </a:cubicBezTo>
                <a:cubicBezTo>
                  <a:pt x="7839316" y="10176531"/>
                  <a:pt x="7825767" y="10193584"/>
                  <a:pt x="7836210" y="10192817"/>
                </a:cubicBezTo>
                <a:cubicBezTo>
                  <a:pt x="7858000" y="10166204"/>
                  <a:pt x="7886768" y="10146179"/>
                  <a:pt x="7902855" y="10113500"/>
                </a:cubicBezTo>
                <a:close/>
                <a:moveTo>
                  <a:pt x="7866053" y="10199579"/>
                </a:moveTo>
                <a:cubicBezTo>
                  <a:pt x="7856391" y="10210788"/>
                  <a:pt x="7838275" y="10220457"/>
                  <a:pt x="7823131" y="10232687"/>
                </a:cubicBezTo>
                <a:cubicBezTo>
                  <a:pt x="7810919" y="10242848"/>
                  <a:pt x="7787313" y="10257552"/>
                  <a:pt x="7796216" y="10269249"/>
                </a:cubicBezTo>
                <a:cubicBezTo>
                  <a:pt x="7805457" y="10256527"/>
                  <a:pt x="7822720" y="10247847"/>
                  <a:pt x="7836352" y="10236038"/>
                </a:cubicBezTo>
                <a:cubicBezTo>
                  <a:pt x="7848847" y="10225547"/>
                  <a:pt x="7866779" y="10213422"/>
                  <a:pt x="7866053" y="10199579"/>
                </a:cubicBezTo>
                <a:close/>
                <a:moveTo>
                  <a:pt x="7580501" y="10853901"/>
                </a:moveTo>
                <a:cubicBezTo>
                  <a:pt x="7570810" y="10856466"/>
                  <a:pt x="7563761" y="10861307"/>
                  <a:pt x="7560433" y="10870507"/>
                </a:cubicBezTo>
                <a:cubicBezTo>
                  <a:pt x="7570784" y="10868511"/>
                  <a:pt x="7576514" y="10862531"/>
                  <a:pt x="7580501" y="10853901"/>
                </a:cubicBezTo>
                <a:close/>
                <a:moveTo>
                  <a:pt x="9667805" y="6131255"/>
                </a:moveTo>
                <a:cubicBezTo>
                  <a:pt x="9671711" y="6123502"/>
                  <a:pt x="9666960" y="6119033"/>
                  <a:pt x="9663364" y="6114125"/>
                </a:cubicBezTo>
                <a:cubicBezTo>
                  <a:pt x="9658881" y="6122098"/>
                  <a:pt x="9658437" y="6128538"/>
                  <a:pt x="9667805" y="6131255"/>
                </a:cubicBezTo>
                <a:close/>
                <a:moveTo>
                  <a:pt x="7620044" y="10767312"/>
                </a:moveTo>
                <a:cubicBezTo>
                  <a:pt x="7602891" y="10769190"/>
                  <a:pt x="7598663" y="10758075"/>
                  <a:pt x="7580326" y="10760657"/>
                </a:cubicBezTo>
                <a:lnTo>
                  <a:pt x="7585131" y="10767323"/>
                </a:lnTo>
                <a:lnTo>
                  <a:pt x="7588122" y="10771471"/>
                </a:lnTo>
                <a:cubicBezTo>
                  <a:pt x="7589320" y="10774587"/>
                  <a:pt x="7588414" y="10777973"/>
                  <a:pt x="7583299" y="10783907"/>
                </a:cubicBezTo>
                <a:cubicBezTo>
                  <a:pt x="7597307" y="10772997"/>
                  <a:pt x="7615663" y="10783073"/>
                  <a:pt x="7620044" y="10767312"/>
                </a:cubicBezTo>
                <a:close/>
                <a:moveTo>
                  <a:pt x="8190472" y="9476494"/>
                </a:moveTo>
                <a:cubicBezTo>
                  <a:pt x="8197685" y="9461117"/>
                  <a:pt x="8191485" y="9453433"/>
                  <a:pt x="8196030" y="9439246"/>
                </a:cubicBezTo>
                <a:cubicBezTo>
                  <a:pt x="8170313" y="9429398"/>
                  <a:pt x="8177594" y="9472005"/>
                  <a:pt x="8190472" y="9476494"/>
                </a:cubicBezTo>
                <a:close/>
                <a:moveTo>
                  <a:pt x="10124329" y="5103868"/>
                </a:moveTo>
                <a:cubicBezTo>
                  <a:pt x="10132343" y="5087884"/>
                  <a:pt x="10132384" y="5064090"/>
                  <a:pt x="10131284" y="5045032"/>
                </a:cubicBezTo>
                <a:lnTo>
                  <a:pt x="10126856" y="5015096"/>
                </a:lnTo>
                <a:lnTo>
                  <a:pt x="10121419" y="4978345"/>
                </a:lnTo>
                <a:cubicBezTo>
                  <a:pt x="10117257" y="4955850"/>
                  <a:pt x="10113222" y="4933470"/>
                  <a:pt x="10112318" y="4912353"/>
                </a:cubicBezTo>
                <a:cubicBezTo>
                  <a:pt x="10112309" y="4908064"/>
                  <a:pt x="10117960" y="4903893"/>
                  <a:pt x="10117952" y="4899603"/>
                </a:cubicBezTo>
                <a:cubicBezTo>
                  <a:pt x="10119355" y="4871648"/>
                  <a:pt x="10102316" y="4841261"/>
                  <a:pt x="10093835" y="4822751"/>
                </a:cubicBezTo>
                <a:cubicBezTo>
                  <a:pt x="10098984" y="4832645"/>
                  <a:pt x="10088481" y="4820861"/>
                  <a:pt x="10084276" y="4818528"/>
                </a:cubicBezTo>
                <a:cubicBezTo>
                  <a:pt x="10064311" y="4849709"/>
                  <a:pt x="10088879" y="4886757"/>
                  <a:pt x="10094774" y="4916507"/>
                </a:cubicBezTo>
                <a:cubicBezTo>
                  <a:pt x="10104344" y="4904545"/>
                  <a:pt x="10089147" y="4888305"/>
                  <a:pt x="10101430" y="4884207"/>
                </a:cubicBezTo>
                <a:cubicBezTo>
                  <a:pt x="10101819" y="4912952"/>
                  <a:pt x="10102995" y="4937762"/>
                  <a:pt x="10104780" y="4962003"/>
                </a:cubicBezTo>
                <a:lnTo>
                  <a:pt x="10109694" y="5014309"/>
                </a:lnTo>
                <a:lnTo>
                  <a:pt x="10111770" y="5036410"/>
                </a:lnTo>
                <a:cubicBezTo>
                  <a:pt x="10113981" y="5058339"/>
                  <a:pt x="10111114" y="5084220"/>
                  <a:pt x="10124329" y="5103868"/>
                </a:cubicBezTo>
                <a:close/>
                <a:moveTo>
                  <a:pt x="7563210" y="10902495"/>
                </a:moveTo>
                <a:cubicBezTo>
                  <a:pt x="7566196" y="10898029"/>
                  <a:pt x="7567046" y="10892871"/>
                  <a:pt x="7563461" y="10890356"/>
                </a:cubicBezTo>
                <a:cubicBezTo>
                  <a:pt x="7559666" y="10897428"/>
                  <a:pt x="7554551" y="10903362"/>
                  <a:pt x="7550141" y="10910480"/>
                </a:cubicBezTo>
                <a:cubicBezTo>
                  <a:pt x="7555102" y="10910732"/>
                  <a:pt x="7560224" y="10906960"/>
                  <a:pt x="7563210" y="10902495"/>
                </a:cubicBezTo>
                <a:close/>
                <a:moveTo>
                  <a:pt x="9663837" y="6148935"/>
                </a:moveTo>
                <a:cubicBezTo>
                  <a:pt x="9659415" y="6146981"/>
                  <a:pt x="9661168" y="6143016"/>
                  <a:pt x="9655592" y="6141500"/>
                </a:cubicBezTo>
                <a:lnTo>
                  <a:pt x="9652789" y="6147845"/>
                </a:lnTo>
                <a:cubicBezTo>
                  <a:pt x="9656230" y="6149841"/>
                  <a:pt x="9655282" y="6154161"/>
                  <a:pt x="9661033" y="6155281"/>
                </a:cubicBezTo>
                <a:close/>
                <a:moveTo>
                  <a:pt x="8906365" y="7867266"/>
                </a:moveTo>
                <a:cubicBezTo>
                  <a:pt x="8903608" y="7873402"/>
                  <a:pt x="8898898" y="7879838"/>
                  <a:pt x="8891772" y="7886405"/>
                </a:cubicBezTo>
                <a:cubicBezTo>
                  <a:pt x="8860714" y="7896382"/>
                  <a:pt x="8829053" y="7862485"/>
                  <a:pt x="8835950" y="7840413"/>
                </a:cubicBezTo>
                <a:cubicBezTo>
                  <a:pt x="8849275" y="7796117"/>
                  <a:pt x="8925665" y="7824322"/>
                  <a:pt x="8906365" y="7867266"/>
                </a:cubicBezTo>
                <a:close/>
                <a:moveTo>
                  <a:pt x="10149391" y="5056842"/>
                </a:moveTo>
                <a:cubicBezTo>
                  <a:pt x="10153107" y="5046816"/>
                  <a:pt x="10153403" y="5034565"/>
                  <a:pt x="10151095" y="5024436"/>
                </a:cubicBezTo>
                <a:lnTo>
                  <a:pt x="10145073" y="5015931"/>
                </a:lnTo>
                <a:lnTo>
                  <a:pt x="10137173" y="5004772"/>
                </a:lnTo>
                <a:lnTo>
                  <a:pt x="10140500" y="5015721"/>
                </a:lnTo>
                <a:lnTo>
                  <a:pt x="10141025" y="5017450"/>
                </a:lnTo>
                <a:cubicBezTo>
                  <a:pt x="10141714" y="5031393"/>
                  <a:pt x="10135811" y="5047985"/>
                  <a:pt x="10149391" y="5056842"/>
                </a:cubicBezTo>
                <a:close/>
                <a:moveTo>
                  <a:pt x="9542095" y="6433466"/>
                </a:moveTo>
                <a:cubicBezTo>
                  <a:pt x="9545549" y="6420250"/>
                  <a:pt x="9540775" y="6410533"/>
                  <a:pt x="9527952" y="6403917"/>
                </a:cubicBezTo>
                <a:cubicBezTo>
                  <a:pt x="9524675" y="6416734"/>
                  <a:pt x="9531572" y="6425962"/>
                  <a:pt x="9542095" y="6433466"/>
                </a:cubicBezTo>
                <a:close/>
                <a:moveTo>
                  <a:pt x="9328337" y="6918402"/>
                </a:moveTo>
                <a:cubicBezTo>
                  <a:pt x="9349613" y="6834172"/>
                  <a:pt x="9379208" y="6752203"/>
                  <a:pt x="9381447" y="6662851"/>
                </a:cubicBezTo>
                <a:cubicBezTo>
                  <a:pt x="9356105" y="6659848"/>
                  <a:pt x="9325246" y="6678644"/>
                  <a:pt x="9303467" y="6663522"/>
                </a:cubicBezTo>
                <a:cubicBezTo>
                  <a:pt x="9247989" y="6542029"/>
                  <a:pt x="9207984" y="6424684"/>
                  <a:pt x="9160454" y="6305655"/>
                </a:cubicBezTo>
                <a:cubicBezTo>
                  <a:pt x="9140354" y="6315230"/>
                  <a:pt x="9121905" y="6319828"/>
                  <a:pt x="9101428" y="6329619"/>
                </a:cubicBezTo>
                <a:cubicBezTo>
                  <a:pt x="9118038" y="6408109"/>
                  <a:pt x="9149851" y="6479843"/>
                  <a:pt x="9177569" y="6554952"/>
                </a:cubicBezTo>
                <a:cubicBezTo>
                  <a:pt x="9195563" y="6604461"/>
                  <a:pt x="9213453" y="6655542"/>
                  <a:pt x="9218422" y="6702491"/>
                </a:cubicBezTo>
                <a:cubicBezTo>
                  <a:pt x="9201271" y="6718918"/>
                  <a:pt x="9147418" y="6728323"/>
                  <a:pt x="9126801" y="6755309"/>
                </a:cubicBezTo>
                <a:cubicBezTo>
                  <a:pt x="9159530" y="6785505"/>
                  <a:pt x="9193071" y="6812966"/>
                  <a:pt x="9226851" y="6839535"/>
                </a:cubicBezTo>
                <a:lnTo>
                  <a:pt x="9278149" y="6879401"/>
                </a:lnTo>
                <a:close/>
                <a:moveTo>
                  <a:pt x="8710866" y="8317331"/>
                </a:moveTo>
                <a:cubicBezTo>
                  <a:pt x="8725027" y="8283123"/>
                  <a:pt x="8711603" y="8259577"/>
                  <a:pt x="8699501" y="8235197"/>
                </a:cubicBezTo>
                <a:cubicBezTo>
                  <a:pt x="8681100" y="8238015"/>
                  <a:pt x="8703978" y="8271443"/>
                  <a:pt x="8688978" y="8271956"/>
                </a:cubicBezTo>
                <a:cubicBezTo>
                  <a:pt x="8675542" y="8227944"/>
                  <a:pt x="8688368" y="8174108"/>
                  <a:pt x="8660744" y="8135244"/>
                </a:cubicBezTo>
                <a:cubicBezTo>
                  <a:pt x="8649174" y="8178686"/>
                  <a:pt x="8659877" y="8210548"/>
                  <a:pt x="8665985" y="8244182"/>
                </a:cubicBezTo>
                <a:cubicBezTo>
                  <a:pt x="8669664" y="8263897"/>
                  <a:pt x="8671044" y="8284502"/>
                  <a:pt x="8683250" y="8298940"/>
                </a:cubicBezTo>
                <a:cubicBezTo>
                  <a:pt x="8700923" y="8305321"/>
                  <a:pt x="8683759" y="8272982"/>
                  <a:pt x="8696658" y="8281538"/>
                </a:cubicBezTo>
                <a:cubicBezTo>
                  <a:pt x="8703060" y="8292935"/>
                  <a:pt x="8692971" y="8310375"/>
                  <a:pt x="8710866" y="8317331"/>
                </a:cubicBezTo>
                <a:close/>
                <a:moveTo>
                  <a:pt x="7633530" y="10757674"/>
                </a:moveTo>
                <a:cubicBezTo>
                  <a:pt x="7658444" y="10706746"/>
                  <a:pt x="7673538" y="10652524"/>
                  <a:pt x="7696948" y="10597999"/>
                </a:cubicBezTo>
                <a:lnTo>
                  <a:pt x="7697966" y="10595404"/>
                </a:lnTo>
                <a:lnTo>
                  <a:pt x="7722888" y="10531864"/>
                </a:lnTo>
                <a:cubicBezTo>
                  <a:pt x="7737000" y="10484122"/>
                  <a:pt x="7746400" y="10434545"/>
                  <a:pt x="7752607" y="10383490"/>
                </a:cubicBezTo>
                <a:lnTo>
                  <a:pt x="7754791" y="10350953"/>
                </a:lnTo>
                <a:lnTo>
                  <a:pt x="7763162" y="10226247"/>
                </a:lnTo>
                <a:cubicBezTo>
                  <a:pt x="7764499" y="10172592"/>
                  <a:pt x="7764159" y="10117816"/>
                  <a:pt x="7763661" y="10062274"/>
                </a:cubicBezTo>
                <a:lnTo>
                  <a:pt x="7763394" y="9962916"/>
                </a:lnTo>
                <a:lnTo>
                  <a:pt x="7763208" y="9893710"/>
                </a:lnTo>
                <a:cubicBezTo>
                  <a:pt x="7662695" y="9883495"/>
                  <a:pt x="7527389" y="9882939"/>
                  <a:pt x="7404176" y="9883039"/>
                </a:cubicBezTo>
                <a:cubicBezTo>
                  <a:pt x="7397056" y="9920000"/>
                  <a:pt x="7401801" y="9975234"/>
                  <a:pt x="7404307" y="9996357"/>
                </a:cubicBezTo>
                <a:cubicBezTo>
                  <a:pt x="7422276" y="9988860"/>
                  <a:pt x="7448230" y="9980777"/>
                  <a:pt x="7467384" y="9993265"/>
                </a:cubicBezTo>
                <a:cubicBezTo>
                  <a:pt x="7473432" y="10003937"/>
                  <a:pt x="7476884" y="10015785"/>
                  <a:pt x="7477988" y="10027582"/>
                </a:cubicBezTo>
                <a:lnTo>
                  <a:pt x="7476712" y="10040026"/>
                </a:lnTo>
                <a:lnTo>
                  <a:pt x="7474499" y="10061604"/>
                </a:lnTo>
                <a:cubicBezTo>
                  <a:pt x="7467804" y="10082553"/>
                  <a:pt x="7452698" y="10098408"/>
                  <a:pt x="7431153" y="10099374"/>
                </a:cubicBezTo>
                <a:cubicBezTo>
                  <a:pt x="7415136" y="10099934"/>
                  <a:pt x="7410871" y="10084189"/>
                  <a:pt x="7394277" y="10089423"/>
                </a:cubicBezTo>
                <a:cubicBezTo>
                  <a:pt x="7388857" y="10159455"/>
                  <a:pt x="7390466" y="10223334"/>
                  <a:pt x="7393838" y="10285501"/>
                </a:cubicBezTo>
                <a:lnTo>
                  <a:pt x="7399612" y="10391285"/>
                </a:lnTo>
                <a:lnTo>
                  <a:pt x="7403980" y="10471307"/>
                </a:lnTo>
                <a:cubicBezTo>
                  <a:pt x="7434832" y="10470892"/>
                  <a:pt x="7417975" y="10423033"/>
                  <a:pt x="7437512" y="10411715"/>
                </a:cubicBezTo>
                <a:cubicBezTo>
                  <a:pt x="7511078" y="10408471"/>
                  <a:pt x="7605276" y="10433354"/>
                  <a:pt x="7666812" y="10422039"/>
                </a:cubicBezTo>
                <a:cubicBezTo>
                  <a:pt x="7662615" y="10440258"/>
                  <a:pt x="7692933" y="10424443"/>
                  <a:pt x="7693375" y="10438615"/>
                </a:cubicBezTo>
                <a:cubicBezTo>
                  <a:pt x="7692446" y="10463387"/>
                  <a:pt x="7688988" y="10489425"/>
                  <a:pt x="7684185" y="10514521"/>
                </a:cubicBezTo>
                <a:lnTo>
                  <a:pt x="7669665" y="10573631"/>
                </a:lnTo>
                <a:lnTo>
                  <a:pt x="7666930" y="10584766"/>
                </a:lnTo>
                <a:cubicBezTo>
                  <a:pt x="7653989" y="10626478"/>
                  <a:pt x="7637580" y="10654857"/>
                  <a:pt x="7629910" y="10684447"/>
                </a:cubicBezTo>
                <a:cubicBezTo>
                  <a:pt x="7592448" y="10683186"/>
                  <a:pt x="7549908" y="10692488"/>
                  <a:pt x="7513959" y="10690806"/>
                </a:cubicBezTo>
                <a:cubicBezTo>
                  <a:pt x="7493504" y="10689839"/>
                  <a:pt x="7476331" y="10679058"/>
                  <a:pt x="7463927" y="10690777"/>
                </a:cubicBezTo>
                <a:cubicBezTo>
                  <a:pt x="7456182" y="10711110"/>
                  <a:pt x="7476702" y="10725351"/>
                  <a:pt x="7473955" y="10750564"/>
                </a:cubicBezTo>
                <a:cubicBezTo>
                  <a:pt x="7530944" y="10744524"/>
                  <a:pt x="7583387" y="10743758"/>
                  <a:pt x="7633530" y="10757674"/>
                </a:cubicBezTo>
                <a:close/>
                <a:moveTo>
                  <a:pt x="9864934" y="5709617"/>
                </a:moveTo>
                <a:cubicBezTo>
                  <a:pt x="9864386" y="5717595"/>
                  <a:pt x="9860904" y="5724937"/>
                  <a:pt x="9854057" y="5730705"/>
                </a:cubicBezTo>
                <a:cubicBezTo>
                  <a:pt x="9832854" y="5748428"/>
                  <a:pt x="9799258" y="5725027"/>
                  <a:pt x="9767149" y="5707988"/>
                </a:cubicBezTo>
                <a:cubicBezTo>
                  <a:pt x="9753696" y="5724384"/>
                  <a:pt x="9748658" y="5772535"/>
                  <a:pt x="9720324" y="5768568"/>
                </a:cubicBezTo>
                <a:cubicBezTo>
                  <a:pt x="9686520" y="5748881"/>
                  <a:pt x="9722673" y="5701644"/>
                  <a:pt x="9712806" y="5672096"/>
                </a:cubicBezTo>
                <a:cubicBezTo>
                  <a:pt x="9681065" y="5658546"/>
                  <a:pt x="9644223" y="5632764"/>
                  <a:pt x="9667321" y="5590216"/>
                </a:cubicBezTo>
                <a:cubicBezTo>
                  <a:pt x="9686815" y="5577441"/>
                  <a:pt x="9713347" y="5596293"/>
                  <a:pt x="9736666" y="5609448"/>
                </a:cubicBezTo>
                <a:cubicBezTo>
                  <a:pt x="9756191" y="5593361"/>
                  <a:pt x="9751288" y="5541767"/>
                  <a:pt x="9780901" y="5543920"/>
                </a:cubicBezTo>
                <a:cubicBezTo>
                  <a:pt x="9804940" y="5559770"/>
                  <a:pt x="9805458" y="5589940"/>
                  <a:pt x="9799009" y="5617508"/>
                </a:cubicBezTo>
                <a:cubicBezTo>
                  <a:pt x="9795656" y="5632661"/>
                  <a:pt x="9778784" y="5647069"/>
                  <a:pt x="9787178" y="5662658"/>
                </a:cubicBezTo>
                <a:cubicBezTo>
                  <a:pt x="9797356" y="5659077"/>
                  <a:pt x="9789330" y="5646978"/>
                  <a:pt x="9802178" y="5646001"/>
                </a:cubicBezTo>
                <a:cubicBezTo>
                  <a:pt x="9841806" y="5656023"/>
                  <a:pt x="9866578" y="5685681"/>
                  <a:pt x="9864934" y="5709617"/>
                </a:cubicBezTo>
                <a:close/>
                <a:moveTo>
                  <a:pt x="7909514" y="10136479"/>
                </a:moveTo>
                <a:cubicBezTo>
                  <a:pt x="7876730" y="10156490"/>
                  <a:pt x="7814658" y="10218487"/>
                  <a:pt x="7809800" y="10236136"/>
                </a:cubicBezTo>
                <a:cubicBezTo>
                  <a:pt x="7846480" y="10206267"/>
                  <a:pt x="7881839" y="10175259"/>
                  <a:pt x="7909514" y="10136479"/>
                </a:cubicBezTo>
                <a:close/>
                <a:moveTo>
                  <a:pt x="9645911" y="6206899"/>
                </a:moveTo>
                <a:cubicBezTo>
                  <a:pt x="9647881" y="6195918"/>
                  <a:pt x="9650653" y="6185294"/>
                  <a:pt x="9642636" y="6178434"/>
                </a:cubicBezTo>
                <a:cubicBezTo>
                  <a:pt x="9635586" y="6182430"/>
                  <a:pt x="9633277" y="6201790"/>
                  <a:pt x="9645911" y="6206899"/>
                </a:cubicBezTo>
                <a:close/>
                <a:moveTo>
                  <a:pt x="10168615" y="5030570"/>
                </a:moveTo>
                <a:lnTo>
                  <a:pt x="10174195" y="5017266"/>
                </a:lnTo>
                <a:lnTo>
                  <a:pt x="10176680" y="5011342"/>
                </a:lnTo>
                <a:cubicBezTo>
                  <a:pt x="10180587" y="4993712"/>
                  <a:pt x="10174019" y="4980096"/>
                  <a:pt x="10174980" y="4963375"/>
                </a:cubicBezTo>
                <a:cubicBezTo>
                  <a:pt x="10151700" y="4928802"/>
                  <a:pt x="10151744" y="4884531"/>
                  <a:pt x="10133058" y="4848177"/>
                </a:cubicBezTo>
                <a:cubicBezTo>
                  <a:pt x="10125787" y="4904494"/>
                  <a:pt x="10157791" y="4946257"/>
                  <a:pt x="10159135" y="4999236"/>
                </a:cubicBezTo>
                <a:cubicBezTo>
                  <a:pt x="10148902" y="4988999"/>
                  <a:pt x="10156824" y="4971070"/>
                  <a:pt x="10144692" y="4961899"/>
                </a:cubicBezTo>
                <a:cubicBezTo>
                  <a:pt x="10143194" y="4975525"/>
                  <a:pt x="10142925" y="4990407"/>
                  <a:pt x="10146156" y="5003026"/>
                </a:cubicBezTo>
                <a:lnTo>
                  <a:pt x="10157128" y="5016484"/>
                </a:lnTo>
                <a:close/>
                <a:moveTo>
                  <a:pt x="9559909" y="6410429"/>
                </a:moveTo>
                <a:cubicBezTo>
                  <a:pt x="9547675" y="6407877"/>
                  <a:pt x="9561717" y="6395536"/>
                  <a:pt x="9547934" y="6393251"/>
                </a:cubicBezTo>
                <a:cubicBezTo>
                  <a:pt x="9539196" y="6402228"/>
                  <a:pt x="9557207" y="6423024"/>
                  <a:pt x="9559909" y="6410429"/>
                </a:cubicBezTo>
                <a:close/>
                <a:moveTo>
                  <a:pt x="6582808" y="13153235"/>
                </a:moveTo>
                <a:cubicBezTo>
                  <a:pt x="6587544" y="13148726"/>
                  <a:pt x="6582332" y="13134470"/>
                  <a:pt x="6583678" y="13128999"/>
                </a:cubicBezTo>
                <a:cubicBezTo>
                  <a:pt x="6566706" y="13128637"/>
                  <a:pt x="6587902" y="13139904"/>
                  <a:pt x="6574145" y="13153807"/>
                </a:cubicBezTo>
                <a:cubicBezTo>
                  <a:pt x="6578545" y="13155157"/>
                  <a:pt x="6581230" y="13154737"/>
                  <a:pt x="6582808" y="13153235"/>
                </a:cubicBezTo>
                <a:close/>
                <a:moveTo>
                  <a:pt x="8213287" y="9463110"/>
                </a:moveTo>
                <a:cubicBezTo>
                  <a:pt x="8217253" y="9352988"/>
                  <a:pt x="8293680" y="9230354"/>
                  <a:pt x="8297082" y="9113232"/>
                </a:cubicBezTo>
                <a:cubicBezTo>
                  <a:pt x="8286417" y="9107968"/>
                  <a:pt x="8282669" y="9113907"/>
                  <a:pt x="8274065" y="9111349"/>
                </a:cubicBezTo>
                <a:cubicBezTo>
                  <a:pt x="8234003" y="9080816"/>
                  <a:pt x="8183257" y="9085126"/>
                  <a:pt x="8130930" y="9075852"/>
                </a:cubicBezTo>
                <a:lnTo>
                  <a:pt x="8074445" y="9070920"/>
                </a:lnTo>
                <a:lnTo>
                  <a:pt x="8022640" y="9066396"/>
                </a:lnTo>
                <a:cubicBezTo>
                  <a:pt x="7917495" y="9068112"/>
                  <a:pt x="7827220" y="9106652"/>
                  <a:pt x="7800703" y="9211751"/>
                </a:cubicBezTo>
                <a:cubicBezTo>
                  <a:pt x="7809269" y="9215179"/>
                  <a:pt x="7798614" y="9229533"/>
                  <a:pt x="7812099" y="9230126"/>
                </a:cubicBezTo>
                <a:cubicBezTo>
                  <a:pt x="7814771" y="9218909"/>
                  <a:pt x="7803848" y="9199683"/>
                  <a:pt x="7817242" y="9192424"/>
                </a:cubicBezTo>
                <a:cubicBezTo>
                  <a:pt x="7824570" y="9214108"/>
                  <a:pt x="7824594" y="9243318"/>
                  <a:pt x="7829556" y="9269257"/>
                </a:cubicBezTo>
                <a:cubicBezTo>
                  <a:pt x="7833725" y="9293417"/>
                  <a:pt x="7834409" y="9327452"/>
                  <a:pt x="7856933" y="9330621"/>
                </a:cubicBezTo>
                <a:cubicBezTo>
                  <a:pt x="7852186" y="9289869"/>
                  <a:pt x="7823098" y="9247611"/>
                  <a:pt x="7837586" y="9205524"/>
                </a:cubicBezTo>
                <a:cubicBezTo>
                  <a:pt x="7846410" y="9222914"/>
                  <a:pt x="7838682" y="9250039"/>
                  <a:pt x="7858667" y="9261381"/>
                </a:cubicBezTo>
                <a:cubicBezTo>
                  <a:pt x="7859900" y="9253152"/>
                  <a:pt x="7864384" y="9250297"/>
                  <a:pt x="7872553" y="9252835"/>
                </a:cubicBezTo>
                <a:cubicBezTo>
                  <a:pt x="7872888" y="9265057"/>
                  <a:pt x="7870083" y="9279320"/>
                  <a:pt x="7884303" y="9282997"/>
                </a:cubicBezTo>
                <a:cubicBezTo>
                  <a:pt x="7892171" y="9282470"/>
                  <a:pt x="7887453" y="9260901"/>
                  <a:pt x="7899800" y="9267547"/>
                </a:cubicBezTo>
                <a:cubicBezTo>
                  <a:pt x="7898600" y="9284932"/>
                  <a:pt x="7898744" y="9301505"/>
                  <a:pt x="7917238" y="9307113"/>
                </a:cubicBezTo>
                <a:cubicBezTo>
                  <a:pt x="7922104" y="9295556"/>
                  <a:pt x="7920431" y="9274120"/>
                  <a:pt x="7932989" y="9275980"/>
                </a:cubicBezTo>
                <a:cubicBezTo>
                  <a:pt x="7939906" y="9287182"/>
                  <a:pt x="7926220" y="9310995"/>
                  <a:pt x="7942086" y="9316923"/>
                </a:cubicBezTo>
                <a:cubicBezTo>
                  <a:pt x="7950633" y="9320786"/>
                  <a:pt x="7944136" y="9300011"/>
                  <a:pt x="7955953" y="9308813"/>
                </a:cubicBezTo>
                <a:cubicBezTo>
                  <a:pt x="7951937" y="9320844"/>
                  <a:pt x="7956001" y="9327561"/>
                  <a:pt x="7965872" y="9331047"/>
                </a:cubicBezTo>
                <a:cubicBezTo>
                  <a:pt x="7974987" y="9331883"/>
                  <a:pt x="7973520" y="9315688"/>
                  <a:pt x="7981822" y="9315181"/>
                </a:cubicBezTo>
                <a:cubicBezTo>
                  <a:pt x="7984024" y="9319637"/>
                  <a:pt x="7983652" y="9325615"/>
                  <a:pt x="7984458" y="9330828"/>
                </a:cubicBezTo>
                <a:lnTo>
                  <a:pt x="7990588" y="9337811"/>
                </a:lnTo>
                <a:lnTo>
                  <a:pt x="7994161" y="9341880"/>
                </a:lnTo>
                <a:cubicBezTo>
                  <a:pt x="7996092" y="9337606"/>
                  <a:pt x="7996359" y="9331514"/>
                  <a:pt x="8001144" y="9331724"/>
                </a:cubicBezTo>
                <a:cubicBezTo>
                  <a:pt x="8011015" y="9335209"/>
                  <a:pt x="8001192" y="9350472"/>
                  <a:pt x="8015547" y="9351103"/>
                </a:cubicBezTo>
                <a:cubicBezTo>
                  <a:pt x="8021259" y="9350046"/>
                  <a:pt x="8019658" y="9336897"/>
                  <a:pt x="8026579" y="9338073"/>
                </a:cubicBezTo>
                <a:cubicBezTo>
                  <a:pt x="8034614" y="9343657"/>
                  <a:pt x="8025188" y="9359809"/>
                  <a:pt x="8040375" y="9361349"/>
                </a:cubicBezTo>
                <a:cubicBezTo>
                  <a:pt x="8048812" y="9357795"/>
                  <a:pt x="8045437" y="9335413"/>
                  <a:pt x="8057956" y="9338143"/>
                </a:cubicBezTo>
                <a:cubicBezTo>
                  <a:pt x="8066426" y="9343747"/>
                  <a:pt x="8046293" y="9365532"/>
                  <a:pt x="8062387" y="9366239"/>
                </a:cubicBezTo>
                <a:cubicBezTo>
                  <a:pt x="8064065" y="9377648"/>
                  <a:pt x="8075666" y="9361591"/>
                  <a:pt x="8079696" y="9359152"/>
                </a:cubicBezTo>
                <a:cubicBezTo>
                  <a:pt x="8082889" y="9365832"/>
                  <a:pt x="8078931" y="9376557"/>
                  <a:pt x="8091092" y="9377527"/>
                </a:cubicBezTo>
                <a:cubicBezTo>
                  <a:pt x="8097655" y="9376943"/>
                  <a:pt x="8094466" y="9360237"/>
                  <a:pt x="8102712" y="9361035"/>
                </a:cubicBezTo>
                <a:cubicBezTo>
                  <a:pt x="8109897" y="9366146"/>
                  <a:pt x="8103214" y="9379367"/>
                  <a:pt x="8112650" y="9382833"/>
                </a:cubicBezTo>
                <a:cubicBezTo>
                  <a:pt x="8119309" y="9380074"/>
                  <a:pt x="8121904" y="9370597"/>
                  <a:pt x="8128563" y="9367838"/>
                </a:cubicBezTo>
                <a:cubicBezTo>
                  <a:pt x="8130428" y="9384922"/>
                  <a:pt x="8147091" y="9382602"/>
                  <a:pt x="8157894" y="9374794"/>
                </a:cubicBezTo>
                <a:cubicBezTo>
                  <a:pt x="8157664" y="9380015"/>
                  <a:pt x="8161446" y="9383233"/>
                  <a:pt x="8157641" y="9390477"/>
                </a:cubicBezTo>
                <a:cubicBezTo>
                  <a:pt x="8176288" y="9392604"/>
                  <a:pt x="8178047" y="9392245"/>
                  <a:pt x="8189806" y="9402353"/>
                </a:cubicBezTo>
                <a:cubicBezTo>
                  <a:pt x="8194782" y="9398212"/>
                  <a:pt x="8196470" y="9389567"/>
                  <a:pt x="8204280" y="9390346"/>
                </a:cubicBezTo>
                <a:cubicBezTo>
                  <a:pt x="8208014" y="9414487"/>
                  <a:pt x="8192527" y="9449555"/>
                  <a:pt x="8213287" y="9463110"/>
                </a:cubicBezTo>
                <a:close/>
                <a:moveTo>
                  <a:pt x="10203315" y="4960655"/>
                </a:moveTo>
                <a:cubicBezTo>
                  <a:pt x="10205465" y="4952558"/>
                  <a:pt x="10206466" y="4944904"/>
                  <a:pt x="10200975" y="4940096"/>
                </a:cubicBezTo>
                <a:cubicBezTo>
                  <a:pt x="10197277" y="4948464"/>
                  <a:pt x="10193979" y="4957007"/>
                  <a:pt x="10203315" y="4960655"/>
                </a:cubicBezTo>
                <a:close/>
                <a:moveTo>
                  <a:pt x="10303664" y="4733540"/>
                </a:moveTo>
                <a:cubicBezTo>
                  <a:pt x="10312068" y="4713443"/>
                  <a:pt x="10302845" y="4699841"/>
                  <a:pt x="10288859" y="4688403"/>
                </a:cubicBezTo>
                <a:cubicBezTo>
                  <a:pt x="10286764" y="4706072"/>
                  <a:pt x="10289272" y="4721943"/>
                  <a:pt x="10303664" y="4733540"/>
                </a:cubicBezTo>
                <a:close/>
                <a:moveTo>
                  <a:pt x="9090381" y="7480943"/>
                </a:moveTo>
                <a:cubicBezTo>
                  <a:pt x="9093080" y="7468077"/>
                  <a:pt x="9091234" y="7454141"/>
                  <a:pt x="9083112" y="7440392"/>
                </a:cubicBezTo>
                <a:cubicBezTo>
                  <a:pt x="9073050" y="7424133"/>
                  <a:pt x="9044516" y="7395418"/>
                  <a:pt x="9018996" y="7393872"/>
                </a:cubicBezTo>
                <a:cubicBezTo>
                  <a:pt x="8992261" y="7391679"/>
                  <a:pt x="8977520" y="7414716"/>
                  <a:pt x="8952502" y="7442134"/>
                </a:cubicBezTo>
                <a:cubicBezTo>
                  <a:pt x="8951746" y="7472290"/>
                  <a:pt x="8960837" y="7502690"/>
                  <a:pt x="8990238" y="7533588"/>
                </a:cubicBezTo>
                <a:cubicBezTo>
                  <a:pt x="9033283" y="7548494"/>
                  <a:pt x="9082277" y="7519554"/>
                  <a:pt x="9090381" y="7480943"/>
                </a:cubicBezTo>
                <a:close/>
                <a:moveTo>
                  <a:pt x="9600591" y="6328074"/>
                </a:moveTo>
                <a:cubicBezTo>
                  <a:pt x="9586284" y="6315096"/>
                  <a:pt x="9593476" y="6294498"/>
                  <a:pt x="9577667" y="6282759"/>
                </a:cubicBezTo>
                <a:cubicBezTo>
                  <a:pt x="9576467" y="6294114"/>
                  <a:pt x="9589425" y="6339307"/>
                  <a:pt x="9600591" y="6328074"/>
                </a:cubicBezTo>
                <a:close/>
                <a:moveTo>
                  <a:pt x="11108669" y="2916106"/>
                </a:moveTo>
                <a:cubicBezTo>
                  <a:pt x="11109282" y="2912564"/>
                  <a:pt x="11110469" y="2908798"/>
                  <a:pt x="11111258" y="2904857"/>
                </a:cubicBezTo>
                <a:cubicBezTo>
                  <a:pt x="11107894" y="2903847"/>
                  <a:pt x="11103954" y="2903060"/>
                  <a:pt x="11100015" y="2902273"/>
                </a:cubicBezTo>
                <a:cubicBezTo>
                  <a:pt x="11098828" y="2906038"/>
                  <a:pt x="11098215" y="2909581"/>
                  <a:pt x="11097028" y="2913346"/>
                </a:cubicBezTo>
                <a:cubicBezTo>
                  <a:pt x="11100967" y="2914133"/>
                  <a:pt x="11104730" y="2915319"/>
                  <a:pt x="11108669" y="2916106"/>
                </a:cubicBezTo>
                <a:close/>
                <a:moveTo>
                  <a:pt x="9182357" y="7277449"/>
                </a:moveTo>
                <a:cubicBezTo>
                  <a:pt x="9153185" y="7261954"/>
                  <a:pt x="9124372" y="7244317"/>
                  <a:pt x="9095339" y="7247913"/>
                </a:cubicBezTo>
                <a:cubicBezTo>
                  <a:pt x="9124005" y="7259082"/>
                  <a:pt x="9152847" y="7275490"/>
                  <a:pt x="9182357" y="7277449"/>
                </a:cubicBezTo>
                <a:close/>
                <a:moveTo>
                  <a:pt x="10548853" y="4185091"/>
                </a:moveTo>
                <a:cubicBezTo>
                  <a:pt x="10534783" y="4200789"/>
                  <a:pt x="10506118" y="4179548"/>
                  <a:pt x="10482334" y="4170945"/>
                </a:cubicBezTo>
                <a:cubicBezTo>
                  <a:pt x="10468341" y="4180007"/>
                  <a:pt x="10461950" y="4218154"/>
                  <a:pt x="10454449" y="4224368"/>
                </a:cubicBezTo>
                <a:cubicBezTo>
                  <a:pt x="10394009" y="4198616"/>
                  <a:pt x="10355655" y="4141175"/>
                  <a:pt x="10326775" y="4094590"/>
                </a:cubicBezTo>
                <a:cubicBezTo>
                  <a:pt x="10310370" y="4143557"/>
                  <a:pt x="10326641" y="4178854"/>
                  <a:pt x="10299806" y="4225595"/>
                </a:cubicBezTo>
                <a:cubicBezTo>
                  <a:pt x="10276811" y="4213052"/>
                  <a:pt x="10263574" y="4196723"/>
                  <a:pt x="10245347" y="4182000"/>
                </a:cubicBezTo>
                <a:cubicBezTo>
                  <a:pt x="10223892" y="4193958"/>
                  <a:pt x="10214814" y="4237111"/>
                  <a:pt x="10195088" y="4252692"/>
                </a:cubicBezTo>
                <a:cubicBezTo>
                  <a:pt x="10169072" y="4229763"/>
                  <a:pt x="10184387" y="4190795"/>
                  <a:pt x="10168704" y="4163857"/>
                </a:cubicBezTo>
                <a:cubicBezTo>
                  <a:pt x="10140738" y="4165793"/>
                  <a:pt x="10114501" y="4171351"/>
                  <a:pt x="10079660" y="4155479"/>
                </a:cubicBezTo>
                <a:cubicBezTo>
                  <a:pt x="10088164" y="4112550"/>
                  <a:pt x="10125725" y="4086746"/>
                  <a:pt x="10141764" y="4059055"/>
                </a:cubicBezTo>
                <a:cubicBezTo>
                  <a:pt x="10129695" y="4026091"/>
                  <a:pt x="10058010" y="4043011"/>
                  <a:pt x="10021987" y="4006132"/>
                </a:cubicBezTo>
                <a:cubicBezTo>
                  <a:pt x="10034713" y="3978407"/>
                  <a:pt x="10055026" y="3971184"/>
                  <a:pt x="10070192" y="3949778"/>
                </a:cubicBezTo>
                <a:cubicBezTo>
                  <a:pt x="10063499" y="3935863"/>
                  <a:pt x="10043231" y="3944058"/>
                  <a:pt x="10040601" y="3929557"/>
                </a:cubicBezTo>
                <a:cubicBezTo>
                  <a:pt x="10068507" y="3889006"/>
                  <a:pt x="10112337" y="3888840"/>
                  <a:pt x="10148404" y="3868569"/>
                </a:cubicBezTo>
                <a:cubicBezTo>
                  <a:pt x="10147881" y="3844994"/>
                  <a:pt x="10135740" y="3822956"/>
                  <a:pt x="10111981" y="3802453"/>
                </a:cubicBezTo>
                <a:cubicBezTo>
                  <a:pt x="10077602" y="3771542"/>
                  <a:pt x="10015452" y="3725978"/>
                  <a:pt x="9967680" y="3692007"/>
                </a:cubicBezTo>
                <a:cubicBezTo>
                  <a:pt x="9950562" y="3680156"/>
                  <a:pt x="9931142" y="3664906"/>
                  <a:pt x="9923757" y="3661167"/>
                </a:cubicBezTo>
                <a:cubicBezTo>
                  <a:pt x="9911023" y="3655540"/>
                  <a:pt x="9865027" y="3655226"/>
                  <a:pt x="9859084" y="3640690"/>
                </a:cubicBezTo>
                <a:cubicBezTo>
                  <a:pt x="9853003" y="3623235"/>
                  <a:pt x="9885111" y="3614078"/>
                  <a:pt x="9887511" y="3594653"/>
                </a:cubicBezTo>
                <a:cubicBezTo>
                  <a:pt x="9999546" y="3669404"/>
                  <a:pt x="10087823" y="3752714"/>
                  <a:pt x="10183211" y="3833926"/>
                </a:cubicBezTo>
                <a:cubicBezTo>
                  <a:pt x="10221312" y="3786446"/>
                  <a:pt x="10202810" y="3736824"/>
                  <a:pt x="10220584" y="3687985"/>
                </a:cubicBezTo>
                <a:cubicBezTo>
                  <a:pt x="10239149" y="3693330"/>
                  <a:pt x="10235327" y="3707362"/>
                  <a:pt x="10251773" y="3713200"/>
                </a:cubicBezTo>
                <a:cubicBezTo>
                  <a:pt x="10260226" y="3694068"/>
                  <a:pt x="10259370" y="3655101"/>
                  <a:pt x="10262422" y="3628818"/>
                </a:cubicBezTo>
                <a:cubicBezTo>
                  <a:pt x="10294687" y="3635451"/>
                  <a:pt x="10297930" y="3675473"/>
                  <a:pt x="10317404" y="3695987"/>
                </a:cubicBezTo>
                <a:cubicBezTo>
                  <a:pt x="10337685" y="3696373"/>
                  <a:pt x="10329894" y="3659106"/>
                  <a:pt x="10344245" y="3653537"/>
                </a:cubicBezTo>
                <a:cubicBezTo>
                  <a:pt x="10365102" y="3682761"/>
                  <a:pt x="10347321" y="3727309"/>
                  <a:pt x="10358418" y="3760321"/>
                </a:cubicBezTo>
                <a:cubicBezTo>
                  <a:pt x="10390089" y="3754305"/>
                  <a:pt x="10394229" y="3688961"/>
                  <a:pt x="10427080" y="3674892"/>
                </a:cubicBezTo>
                <a:cubicBezTo>
                  <a:pt x="10442397" y="3694046"/>
                  <a:pt x="10442392" y="3718817"/>
                  <a:pt x="10447775" y="3742157"/>
                </a:cubicBezTo>
                <a:cubicBezTo>
                  <a:pt x="10474194" y="3740491"/>
                  <a:pt x="10468915" y="3698617"/>
                  <a:pt x="10492764" y="3692004"/>
                </a:cubicBezTo>
                <a:cubicBezTo>
                  <a:pt x="10508447" y="3718943"/>
                  <a:pt x="10485096" y="3761029"/>
                  <a:pt x="10486428" y="3793537"/>
                </a:cubicBezTo>
                <a:cubicBezTo>
                  <a:pt x="10509547" y="3800417"/>
                  <a:pt x="10536964" y="3786805"/>
                  <a:pt x="10556926" y="3809441"/>
                </a:cubicBezTo>
                <a:cubicBezTo>
                  <a:pt x="10520385" y="3865232"/>
                  <a:pt x="10476477" y="3901095"/>
                  <a:pt x="10429778" y="3931437"/>
                </a:cubicBezTo>
                <a:cubicBezTo>
                  <a:pt x="10498366" y="3968888"/>
                  <a:pt x="10559315" y="4009634"/>
                  <a:pt x="10592711" y="4061072"/>
                </a:cubicBezTo>
                <a:cubicBezTo>
                  <a:pt x="10576142" y="4089958"/>
                  <a:pt x="10547198" y="4087650"/>
                  <a:pt x="10523043" y="4096033"/>
                </a:cubicBezTo>
                <a:cubicBezTo>
                  <a:pt x="10520356" y="4130100"/>
                  <a:pt x="10543502" y="4154143"/>
                  <a:pt x="10548853" y="4185091"/>
                </a:cubicBezTo>
                <a:close/>
                <a:moveTo>
                  <a:pt x="10189423" y="5000714"/>
                </a:moveTo>
                <a:cubicBezTo>
                  <a:pt x="10203641" y="4946989"/>
                  <a:pt x="10174961" y="4909553"/>
                  <a:pt x="10177868" y="4859881"/>
                </a:cubicBezTo>
                <a:cubicBezTo>
                  <a:pt x="10146388" y="4837399"/>
                  <a:pt x="10168319" y="4794227"/>
                  <a:pt x="10149827" y="4766054"/>
                </a:cubicBezTo>
                <a:cubicBezTo>
                  <a:pt x="10142337" y="4801319"/>
                  <a:pt x="10157069" y="4828308"/>
                  <a:pt x="10154350" y="4861394"/>
                </a:cubicBezTo>
                <a:cubicBezTo>
                  <a:pt x="10162047" y="4863367"/>
                  <a:pt x="10166520" y="4867248"/>
                  <a:pt x="10168872" y="4871621"/>
                </a:cubicBezTo>
                <a:cubicBezTo>
                  <a:pt x="10174441" y="4915038"/>
                  <a:pt x="10172193" y="4962144"/>
                  <a:pt x="10189423" y="5000714"/>
                </a:cubicBezTo>
                <a:close/>
                <a:moveTo>
                  <a:pt x="9682717" y="6149693"/>
                </a:moveTo>
                <a:cubicBezTo>
                  <a:pt x="9684407" y="6137169"/>
                  <a:pt x="9684625" y="6111671"/>
                  <a:pt x="9671197" y="6113794"/>
                </a:cubicBezTo>
                <a:cubicBezTo>
                  <a:pt x="9674978" y="6125893"/>
                  <a:pt x="9674143" y="6139743"/>
                  <a:pt x="9682717" y="6149693"/>
                </a:cubicBezTo>
                <a:close/>
                <a:moveTo>
                  <a:pt x="8229238" y="9447244"/>
                </a:moveTo>
                <a:cubicBezTo>
                  <a:pt x="8246321" y="9395680"/>
                  <a:pt x="8268973" y="9326486"/>
                  <a:pt x="8275994" y="9275788"/>
                </a:cubicBezTo>
                <a:cubicBezTo>
                  <a:pt x="8276525" y="9273632"/>
                  <a:pt x="8274030" y="9270907"/>
                  <a:pt x="8272118" y="9274746"/>
                </a:cubicBezTo>
                <a:cubicBezTo>
                  <a:pt x="8257152" y="9327711"/>
                  <a:pt x="8233348" y="9393366"/>
                  <a:pt x="8229238" y="9447244"/>
                </a:cubicBezTo>
                <a:close/>
                <a:moveTo>
                  <a:pt x="10921871" y="3354771"/>
                </a:moveTo>
                <a:cubicBezTo>
                  <a:pt x="10921121" y="3355392"/>
                  <a:pt x="10921038" y="3357735"/>
                  <a:pt x="10920288" y="3358355"/>
                </a:cubicBezTo>
                <a:cubicBezTo>
                  <a:pt x="10901206" y="3367057"/>
                  <a:pt x="10886645" y="3380613"/>
                  <a:pt x="10868676" y="3392186"/>
                </a:cubicBezTo>
                <a:cubicBezTo>
                  <a:pt x="10822139" y="3422072"/>
                  <a:pt x="10764495" y="3448003"/>
                  <a:pt x="10713271" y="3477722"/>
                </a:cubicBezTo>
                <a:cubicBezTo>
                  <a:pt x="10701471" y="3536758"/>
                  <a:pt x="10666921" y="3605255"/>
                  <a:pt x="10635351" y="3662695"/>
                </a:cubicBezTo>
                <a:cubicBezTo>
                  <a:pt x="10620821" y="3689114"/>
                  <a:pt x="10606152" y="3712616"/>
                  <a:pt x="10602451" y="3737156"/>
                </a:cubicBezTo>
                <a:cubicBezTo>
                  <a:pt x="10433096" y="3681841"/>
                  <a:pt x="10380314" y="3556671"/>
                  <a:pt x="10299514" y="3457196"/>
                </a:cubicBezTo>
                <a:cubicBezTo>
                  <a:pt x="10308032" y="3337695"/>
                  <a:pt x="10337252" y="3202593"/>
                  <a:pt x="10402798" y="3076877"/>
                </a:cubicBezTo>
                <a:cubicBezTo>
                  <a:pt x="10417059" y="3048912"/>
                  <a:pt x="10428346" y="3015825"/>
                  <a:pt x="10447045" y="2995056"/>
                </a:cubicBezTo>
                <a:cubicBezTo>
                  <a:pt x="10477962" y="2960647"/>
                  <a:pt x="10577857" y="2925305"/>
                  <a:pt x="10622571" y="2910320"/>
                </a:cubicBezTo>
                <a:cubicBezTo>
                  <a:pt x="10685709" y="2889197"/>
                  <a:pt x="10752407" y="2877261"/>
                  <a:pt x="10814607" y="2889514"/>
                </a:cubicBezTo>
                <a:cubicBezTo>
                  <a:pt x="10819548" y="2903119"/>
                  <a:pt x="10823091" y="2924198"/>
                  <a:pt x="10823752" y="2942099"/>
                </a:cubicBezTo>
                <a:cubicBezTo>
                  <a:pt x="10825244" y="2993682"/>
                  <a:pt x="10821096" y="3053720"/>
                  <a:pt x="10803599" y="3115950"/>
                </a:cubicBezTo>
                <a:cubicBezTo>
                  <a:pt x="10847117" y="3194194"/>
                  <a:pt x="10883346" y="3274927"/>
                  <a:pt x="10921871" y="3354771"/>
                </a:cubicBezTo>
                <a:close/>
                <a:moveTo>
                  <a:pt x="7706102" y="10633186"/>
                </a:moveTo>
                <a:cubicBezTo>
                  <a:pt x="7709757" y="10622687"/>
                  <a:pt x="7711399" y="10611604"/>
                  <a:pt x="7710115" y="10604752"/>
                </a:cubicBezTo>
                <a:cubicBezTo>
                  <a:pt x="7704405" y="10623390"/>
                  <a:pt x="7697045" y="10640606"/>
                  <a:pt x="7690014" y="10658107"/>
                </a:cubicBezTo>
                <a:cubicBezTo>
                  <a:pt x="7696780" y="10653595"/>
                  <a:pt x="7702447" y="10643683"/>
                  <a:pt x="7706102" y="10633186"/>
                </a:cubicBezTo>
                <a:close/>
                <a:moveTo>
                  <a:pt x="10215866" y="4958105"/>
                </a:moveTo>
                <a:cubicBezTo>
                  <a:pt x="10232478" y="4930204"/>
                  <a:pt x="10218051" y="4901447"/>
                  <a:pt x="10211934" y="4871122"/>
                </a:cubicBezTo>
                <a:cubicBezTo>
                  <a:pt x="10206889" y="4846987"/>
                  <a:pt x="10203837" y="4823731"/>
                  <a:pt x="10194206" y="4805665"/>
                </a:cubicBezTo>
                <a:cubicBezTo>
                  <a:pt x="10186469" y="4827486"/>
                  <a:pt x="10198832" y="4841521"/>
                  <a:pt x="10192419" y="4862500"/>
                </a:cubicBezTo>
                <a:cubicBezTo>
                  <a:pt x="10216257" y="4888272"/>
                  <a:pt x="10203913" y="4928060"/>
                  <a:pt x="10215866" y="4958105"/>
                </a:cubicBezTo>
                <a:close/>
                <a:moveTo>
                  <a:pt x="10403545" y="4533341"/>
                </a:moveTo>
                <a:cubicBezTo>
                  <a:pt x="10398267" y="4524818"/>
                  <a:pt x="10392989" y="4516295"/>
                  <a:pt x="10378697" y="4510933"/>
                </a:cubicBezTo>
                <a:cubicBezTo>
                  <a:pt x="10373991" y="4522663"/>
                  <a:pt x="10392780" y="4544776"/>
                  <a:pt x="10403545" y="4533341"/>
                </a:cubicBezTo>
                <a:close/>
                <a:moveTo>
                  <a:pt x="9956466" y="5546944"/>
                </a:moveTo>
                <a:cubicBezTo>
                  <a:pt x="9951392" y="5538997"/>
                  <a:pt x="9955913" y="5527684"/>
                  <a:pt x="9943942" y="5522395"/>
                </a:cubicBezTo>
                <a:cubicBezTo>
                  <a:pt x="9937425" y="5532826"/>
                  <a:pt x="9946343" y="5551504"/>
                  <a:pt x="9956466" y="5546944"/>
                </a:cubicBezTo>
                <a:close/>
                <a:moveTo>
                  <a:pt x="7899353" y="10202999"/>
                </a:moveTo>
                <a:cubicBezTo>
                  <a:pt x="7874104" y="10212266"/>
                  <a:pt x="7856531" y="10233320"/>
                  <a:pt x="7836417" y="10249311"/>
                </a:cubicBezTo>
                <a:cubicBezTo>
                  <a:pt x="7817486" y="10264598"/>
                  <a:pt x="7785096" y="10277477"/>
                  <a:pt x="7783137" y="10309118"/>
                </a:cubicBezTo>
                <a:cubicBezTo>
                  <a:pt x="7783935" y="10311530"/>
                  <a:pt x="7785916" y="10313237"/>
                  <a:pt x="7789886" y="10312637"/>
                </a:cubicBezTo>
                <a:cubicBezTo>
                  <a:pt x="7821347" y="10270799"/>
                  <a:pt x="7867846" y="10244223"/>
                  <a:pt x="7899353" y="10202999"/>
                </a:cubicBezTo>
                <a:close/>
                <a:moveTo>
                  <a:pt x="9186597" y="7292634"/>
                </a:moveTo>
                <a:cubicBezTo>
                  <a:pt x="9155485" y="7280790"/>
                  <a:pt x="9124381" y="7256321"/>
                  <a:pt x="9092246" y="7260477"/>
                </a:cubicBezTo>
                <a:cubicBezTo>
                  <a:pt x="9123538" y="7277554"/>
                  <a:pt x="9155172" y="7293108"/>
                  <a:pt x="9186597" y="7292634"/>
                </a:cubicBezTo>
                <a:close/>
                <a:moveTo>
                  <a:pt x="8971486" y="7781261"/>
                </a:moveTo>
                <a:cubicBezTo>
                  <a:pt x="8951556" y="7781988"/>
                  <a:pt x="8964914" y="7755002"/>
                  <a:pt x="8937334" y="7751395"/>
                </a:cubicBezTo>
                <a:cubicBezTo>
                  <a:pt x="8922155" y="7765183"/>
                  <a:pt x="8940826" y="7798695"/>
                  <a:pt x="8967610" y="7790033"/>
                </a:cubicBezTo>
                <a:close/>
                <a:moveTo>
                  <a:pt x="7845684" y="10333009"/>
                </a:moveTo>
                <a:cubicBezTo>
                  <a:pt x="7850288" y="10328502"/>
                  <a:pt x="7852910" y="10323291"/>
                  <a:pt x="7849682" y="10319359"/>
                </a:cubicBezTo>
                <a:cubicBezTo>
                  <a:pt x="7844388" y="10326001"/>
                  <a:pt x="7838089" y="10331598"/>
                  <a:pt x="7831388" y="10336775"/>
                </a:cubicBezTo>
                <a:lnTo>
                  <a:pt x="7822344" y="10343282"/>
                </a:lnTo>
                <a:lnTo>
                  <a:pt x="7810676" y="10351677"/>
                </a:lnTo>
                <a:cubicBezTo>
                  <a:pt x="7796866" y="10361608"/>
                  <a:pt x="7783850" y="10372369"/>
                  <a:pt x="7776444" y="10388971"/>
                </a:cubicBezTo>
                <a:cubicBezTo>
                  <a:pt x="7800794" y="10380079"/>
                  <a:pt x="7814113" y="10359955"/>
                  <a:pt x="7829789" y="10342437"/>
                </a:cubicBezTo>
                <a:cubicBezTo>
                  <a:pt x="7834492" y="10341319"/>
                  <a:pt x="7841079" y="10337516"/>
                  <a:pt x="7845684" y="10333009"/>
                </a:cubicBezTo>
                <a:close/>
                <a:moveTo>
                  <a:pt x="9343144" y="6944083"/>
                </a:moveTo>
                <a:cubicBezTo>
                  <a:pt x="9304410" y="6964903"/>
                  <a:pt x="9276245" y="6947429"/>
                  <a:pt x="9239741" y="6959918"/>
                </a:cubicBezTo>
                <a:cubicBezTo>
                  <a:pt x="9169256" y="6887332"/>
                  <a:pt x="9103073" y="6798680"/>
                  <a:pt x="9029243" y="6738588"/>
                </a:cubicBezTo>
                <a:cubicBezTo>
                  <a:pt x="9055108" y="6701530"/>
                  <a:pt x="9102568" y="6699332"/>
                  <a:pt x="9148842" y="6674166"/>
                </a:cubicBezTo>
                <a:cubicBezTo>
                  <a:pt x="9105881" y="6549985"/>
                  <a:pt x="9051008" y="6405993"/>
                  <a:pt x="9017614" y="6294911"/>
                </a:cubicBezTo>
                <a:cubicBezTo>
                  <a:pt x="9029759" y="6269793"/>
                  <a:pt x="9100480" y="6252170"/>
                  <a:pt x="9121765" y="6229833"/>
                </a:cubicBezTo>
                <a:cubicBezTo>
                  <a:pt x="9168892" y="6261036"/>
                  <a:pt x="9188468" y="6314162"/>
                  <a:pt x="9210239" y="6374574"/>
                </a:cubicBezTo>
                <a:cubicBezTo>
                  <a:pt x="9240371" y="6457345"/>
                  <a:pt x="9278415" y="6558202"/>
                  <a:pt x="9311639" y="6643716"/>
                </a:cubicBezTo>
                <a:cubicBezTo>
                  <a:pt x="9340784" y="6651571"/>
                  <a:pt x="9377038" y="6631679"/>
                  <a:pt x="9403317" y="6650242"/>
                </a:cubicBezTo>
                <a:cubicBezTo>
                  <a:pt x="9397488" y="6722036"/>
                  <a:pt x="9386523" y="6792771"/>
                  <a:pt x="9364810" y="6863155"/>
                </a:cubicBezTo>
                <a:cubicBezTo>
                  <a:pt x="9356451" y="6889615"/>
                  <a:pt x="9338417" y="6914100"/>
                  <a:pt x="9343144" y="6944083"/>
                </a:cubicBezTo>
                <a:close/>
                <a:moveTo>
                  <a:pt x="7886274" y="10242869"/>
                </a:moveTo>
                <a:cubicBezTo>
                  <a:pt x="7868150" y="10256552"/>
                  <a:pt x="7850777" y="10272033"/>
                  <a:pt x="7832983" y="10286002"/>
                </a:cubicBezTo>
                <a:cubicBezTo>
                  <a:pt x="7814859" y="10299685"/>
                  <a:pt x="7791829" y="10309715"/>
                  <a:pt x="7783039" y="10332594"/>
                </a:cubicBezTo>
                <a:cubicBezTo>
                  <a:pt x="7822396" y="10309630"/>
                  <a:pt x="7866363" y="10273976"/>
                  <a:pt x="7886274" y="10242869"/>
                </a:cubicBezTo>
                <a:close/>
                <a:moveTo>
                  <a:pt x="9210560" y="7245799"/>
                </a:moveTo>
                <a:cubicBezTo>
                  <a:pt x="9207021" y="7239555"/>
                  <a:pt x="9213629" y="7233868"/>
                  <a:pt x="9203306" y="7228070"/>
                </a:cubicBezTo>
                <a:cubicBezTo>
                  <a:pt x="9194204" y="7234931"/>
                  <a:pt x="9199295" y="7252915"/>
                  <a:pt x="9210560" y="7245799"/>
                </a:cubicBezTo>
                <a:close/>
                <a:moveTo>
                  <a:pt x="9266264" y="7124299"/>
                </a:moveTo>
                <a:cubicBezTo>
                  <a:pt x="9262965" y="7120831"/>
                  <a:pt x="9266119" y="7117829"/>
                  <a:pt x="9261292" y="7114007"/>
                </a:cubicBezTo>
                <a:lnTo>
                  <a:pt x="9256239" y="7118821"/>
                </a:lnTo>
                <a:cubicBezTo>
                  <a:pt x="9259223" y="7122591"/>
                  <a:pt x="9256690" y="7125594"/>
                  <a:pt x="9260906" y="7129393"/>
                </a:cubicBezTo>
                <a:close/>
                <a:moveTo>
                  <a:pt x="9069372" y="7570622"/>
                </a:moveTo>
                <a:cubicBezTo>
                  <a:pt x="9058096" y="7553714"/>
                  <a:pt x="9045859" y="7574976"/>
                  <a:pt x="9034341" y="7579930"/>
                </a:cubicBezTo>
                <a:cubicBezTo>
                  <a:pt x="9045804" y="7589447"/>
                  <a:pt x="9057792" y="7578038"/>
                  <a:pt x="9069372" y="7570622"/>
                </a:cubicBezTo>
                <a:close/>
                <a:moveTo>
                  <a:pt x="8223660" y="9484927"/>
                </a:moveTo>
                <a:cubicBezTo>
                  <a:pt x="8223660" y="9484927"/>
                  <a:pt x="8214549" y="9474064"/>
                  <a:pt x="8223660" y="9484927"/>
                </a:cubicBezTo>
                <a:close/>
                <a:moveTo>
                  <a:pt x="10360141" y="4649891"/>
                </a:moveTo>
                <a:cubicBezTo>
                  <a:pt x="10373198" y="4612798"/>
                  <a:pt x="10358881" y="4594566"/>
                  <a:pt x="10361814" y="4557763"/>
                </a:cubicBezTo>
                <a:cubicBezTo>
                  <a:pt x="10365008" y="4563461"/>
                  <a:pt x="10368194" y="4564869"/>
                  <a:pt x="10373179" y="4558975"/>
                </a:cubicBezTo>
                <a:cubicBezTo>
                  <a:pt x="10367511" y="4554566"/>
                  <a:pt x="10376025" y="4544993"/>
                  <a:pt x="10364437" y="4543207"/>
                </a:cubicBezTo>
                <a:cubicBezTo>
                  <a:pt x="10358686" y="4541142"/>
                  <a:pt x="10358795" y="4551667"/>
                  <a:pt x="10353664" y="4550353"/>
                </a:cubicBezTo>
                <a:cubicBezTo>
                  <a:pt x="10352054" y="4541069"/>
                  <a:pt x="10351592" y="4531340"/>
                  <a:pt x="10336773" y="4527173"/>
                </a:cubicBezTo>
                <a:cubicBezTo>
                  <a:pt x="10327488" y="4549264"/>
                  <a:pt x="10347857" y="4543025"/>
                  <a:pt x="10344844" y="4561696"/>
                </a:cubicBezTo>
                <a:cubicBezTo>
                  <a:pt x="10331317" y="4584769"/>
                  <a:pt x="10358286" y="4606686"/>
                  <a:pt x="10346066" y="4620336"/>
                </a:cubicBezTo>
                <a:cubicBezTo>
                  <a:pt x="10338139" y="4613500"/>
                  <a:pt x="10343819" y="4601723"/>
                  <a:pt x="10333594" y="4595776"/>
                </a:cubicBezTo>
                <a:cubicBezTo>
                  <a:pt x="10327692" y="4606979"/>
                  <a:pt x="10337871" y="4611953"/>
                  <a:pt x="10333117" y="4622711"/>
                </a:cubicBezTo>
                <a:cubicBezTo>
                  <a:pt x="10328912" y="4620377"/>
                  <a:pt x="10325819" y="4620915"/>
                  <a:pt x="10322150" y="4621676"/>
                </a:cubicBezTo>
                <a:cubicBezTo>
                  <a:pt x="10318670" y="4605850"/>
                  <a:pt x="10313865" y="4590869"/>
                  <a:pt x="10312108" y="4574377"/>
                </a:cubicBezTo>
                <a:cubicBezTo>
                  <a:pt x="10292888" y="4580171"/>
                  <a:pt x="10305027" y="4548388"/>
                  <a:pt x="10290446" y="4553376"/>
                </a:cubicBezTo>
                <a:cubicBezTo>
                  <a:pt x="10313845" y="4602766"/>
                  <a:pt x="10299396" y="4651626"/>
                  <a:pt x="10325713" y="4700876"/>
                </a:cubicBezTo>
                <a:cubicBezTo>
                  <a:pt x="10342917" y="4681332"/>
                  <a:pt x="10313512" y="4657386"/>
                  <a:pt x="10325706" y="4630866"/>
                </a:cubicBezTo>
                <a:cubicBezTo>
                  <a:pt x="10331076" y="4641335"/>
                  <a:pt x="10339318" y="4650691"/>
                  <a:pt x="10342966" y="4661828"/>
                </a:cubicBezTo>
                <a:cubicBezTo>
                  <a:pt x="10343922" y="4653201"/>
                  <a:pt x="10341934" y="4631845"/>
                  <a:pt x="10349446" y="4629925"/>
                </a:cubicBezTo>
                <a:cubicBezTo>
                  <a:pt x="10350964" y="4637264"/>
                  <a:pt x="10350582" y="4645667"/>
                  <a:pt x="10360141" y="4649891"/>
                </a:cubicBezTo>
                <a:close/>
                <a:moveTo>
                  <a:pt x="6523448" y="13334174"/>
                </a:moveTo>
                <a:cubicBezTo>
                  <a:pt x="6513474" y="13352410"/>
                  <a:pt x="6469749" y="13336461"/>
                  <a:pt x="6457059" y="13333745"/>
                </a:cubicBezTo>
                <a:cubicBezTo>
                  <a:pt x="6463425" y="13309580"/>
                  <a:pt x="6501852" y="13334267"/>
                  <a:pt x="6523448" y="13334174"/>
                </a:cubicBezTo>
                <a:close/>
                <a:moveTo>
                  <a:pt x="6289664" y="13865916"/>
                </a:moveTo>
                <a:cubicBezTo>
                  <a:pt x="6298129" y="13842317"/>
                  <a:pt x="6297589" y="13814203"/>
                  <a:pt x="6285814" y="13799947"/>
                </a:cubicBezTo>
                <a:cubicBezTo>
                  <a:pt x="6265889" y="13832123"/>
                  <a:pt x="6250479" y="13869153"/>
                  <a:pt x="6239485" y="13904799"/>
                </a:cubicBezTo>
                <a:cubicBezTo>
                  <a:pt x="6263728" y="13908601"/>
                  <a:pt x="6281198" y="13889516"/>
                  <a:pt x="6289664" y="13865916"/>
                </a:cubicBezTo>
                <a:close/>
                <a:moveTo>
                  <a:pt x="7874958" y="10281474"/>
                </a:moveTo>
                <a:cubicBezTo>
                  <a:pt x="7877684" y="10276946"/>
                  <a:pt x="7879336" y="10271942"/>
                  <a:pt x="7879373" y="10266227"/>
                </a:cubicBezTo>
                <a:cubicBezTo>
                  <a:pt x="7862239" y="10280763"/>
                  <a:pt x="7847177" y="10298237"/>
                  <a:pt x="7829713" y="10312489"/>
                </a:cubicBezTo>
                <a:cubicBezTo>
                  <a:pt x="7816614" y="10323179"/>
                  <a:pt x="7799297" y="10330878"/>
                  <a:pt x="7788287" y="10343933"/>
                </a:cubicBezTo>
                <a:lnTo>
                  <a:pt x="7786355" y="10347369"/>
                </a:lnTo>
                <a:lnTo>
                  <a:pt x="7779769" y="10359082"/>
                </a:lnTo>
                <a:cubicBezTo>
                  <a:pt x="7780566" y="10361493"/>
                  <a:pt x="7782547" y="10363201"/>
                  <a:pt x="7786187" y="10362316"/>
                </a:cubicBezTo>
                <a:lnTo>
                  <a:pt x="7806267" y="10345108"/>
                </a:lnTo>
                <a:lnTo>
                  <a:pt x="7811510" y="10340615"/>
                </a:lnTo>
                <a:cubicBezTo>
                  <a:pt x="7819618" y="10332376"/>
                  <a:pt x="7827610" y="10323606"/>
                  <a:pt x="7836131" y="10315723"/>
                </a:cubicBezTo>
                <a:cubicBezTo>
                  <a:pt x="7848947" y="10304360"/>
                  <a:pt x="7866781" y="10295059"/>
                  <a:pt x="7874958" y="10281474"/>
                </a:cubicBezTo>
                <a:close/>
                <a:moveTo>
                  <a:pt x="7388675" y="11386315"/>
                </a:moveTo>
                <a:cubicBezTo>
                  <a:pt x="7399254" y="11367365"/>
                  <a:pt x="7400574" y="11343036"/>
                  <a:pt x="7386330" y="11314467"/>
                </a:cubicBezTo>
                <a:cubicBezTo>
                  <a:pt x="7377327" y="11300364"/>
                  <a:pt x="7357296" y="11295152"/>
                  <a:pt x="7352129" y="11277957"/>
                </a:cubicBezTo>
                <a:lnTo>
                  <a:pt x="7354124" y="11259339"/>
                </a:lnTo>
                <a:cubicBezTo>
                  <a:pt x="7381518" y="11253077"/>
                  <a:pt x="7402570" y="11248763"/>
                  <a:pt x="7413954" y="11232466"/>
                </a:cubicBezTo>
                <a:cubicBezTo>
                  <a:pt x="7455855" y="11172577"/>
                  <a:pt x="7362533" y="11099077"/>
                  <a:pt x="7290791" y="11106281"/>
                </a:cubicBezTo>
                <a:cubicBezTo>
                  <a:pt x="7307590" y="11121218"/>
                  <a:pt x="7276266" y="11119177"/>
                  <a:pt x="7269739" y="11122857"/>
                </a:cubicBezTo>
                <a:cubicBezTo>
                  <a:pt x="7261216" y="11132892"/>
                  <a:pt x="7268070" y="11162968"/>
                  <a:pt x="7247126" y="11158097"/>
                </a:cubicBezTo>
                <a:cubicBezTo>
                  <a:pt x="7228161" y="11142927"/>
                  <a:pt x="7253652" y="11129891"/>
                  <a:pt x="7256854" y="11112279"/>
                </a:cubicBezTo>
                <a:cubicBezTo>
                  <a:pt x="7250372" y="11091001"/>
                  <a:pt x="7254393" y="11073914"/>
                  <a:pt x="7239496" y="11053487"/>
                </a:cubicBezTo>
                <a:cubicBezTo>
                  <a:pt x="7213230" y="11041038"/>
                  <a:pt x="7153522" y="11025882"/>
                  <a:pt x="7132007" y="11046788"/>
                </a:cubicBezTo>
                <a:cubicBezTo>
                  <a:pt x="7121226" y="11081982"/>
                  <a:pt x="7147183" y="11101405"/>
                  <a:pt x="7132613" y="11126996"/>
                </a:cubicBezTo>
                <a:cubicBezTo>
                  <a:pt x="7138460" y="11133754"/>
                  <a:pt x="7161369" y="11148909"/>
                  <a:pt x="7148221" y="11157135"/>
                </a:cubicBezTo>
                <a:cubicBezTo>
                  <a:pt x="7118553" y="11160088"/>
                  <a:pt x="7120486" y="11125697"/>
                  <a:pt x="7100207" y="11118707"/>
                </a:cubicBezTo>
                <a:cubicBezTo>
                  <a:pt x="7034311" y="11095881"/>
                  <a:pt x="6984954" y="11180372"/>
                  <a:pt x="6983982" y="11238514"/>
                </a:cubicBezTo>
                <a:cubicBezTo>
                  <a:pt x="7000750" y="11257829"/>
                  <a:pt x="7027170" y="11260659"/>
                  <a:pt x="7041649" y="11272720"/>
                </a:cubicBezTo>
                <a:cubicBezTo>
                  <a:pt x="7041279" y="11300709"/>
                  <a:pt x="7011177" y="11291353"/>
                  <a:pt x="6991857" y="11295852"/>
                </a:cubicBezTo>
                <a:cubicBezTo>
                  <a:pt x="6961975" y="11353963"/>
                  <a:pt x="6978884" y="11433291"/>
                  <a:pt x="7021655" y="11459332"/>
                </a:cubicBezTo>
                <a:cubicBezTo>
                  <a:pt x="7035917" y="11452977"/>
                  <a:pt x="7064378" y="11449019"/>
                  <a:pt x="7072763" y="11464808"/>
                </a:cubicBezTo>
                <a:cubicBezTo>
                  <a:pt x="7063498" y="11481771"/>
                  <a:pt x="7041517" y="11482481"/>
                  <a:pt x="7035780" y="11503326"/>
                </a:cubicBezTo>
                <a:cubicBezTo>
                  <a:pt x="7051125" y="11527743"/>
                  <a:pt x="7057189" y="11540656"/>
                  <a:pt x="7083362" y="11541707"/>
                </a:cubicBezTo>
                <a:cubicBezTo>
                  <a:pt x="7104769" y="11542249"/>
                  <a:pt x="7128558" y="11500127"/>
                  <a:pt x="7151266" y="11525334"/>
                </a:cubicBezTo>
                <a:cubicBezTo>
                  <a:pt x="7142218" y="11548452"/>
                  <a:pt x="7133139" y="11563683"/>
                  <a:pt x="7145282" y="11581188"/>
                </a:cubicBezTo>
                <a:cubicBezTo>
                  <a:pt x="7199343" y="11567272"/>
                  <a:pt x="7236822" y="11532311"/>
                  <a:pt x="7243316" y="11459432"/>
                </a:cubicBezTo>
                <a:cubicBezTo>
                  <a:pt x="7238690" y="11433097"/>
                  <a:pt x="7184086" y="11407102"/>
                  <a:pt x="7213614" y="11380923"/>
                </a:cubicBezTo>
                <a:cubicBezTo>
                  <a:pt x="7241854" y="11451611"/>
                  <a:pt x="7356935" y="11443166"/>
                  <a:pt x="7388675" y="11386315"/>
                </a:cubicBezTo>
                <a:close/>
                <a:moveTo>
                  <a:pt x="11179373" y="2808167"/>
                </a:moveTo>
                <a:cubicBezTo>
                  <a:pt x="11169615" y="2823782"/>
                  <a:pt x="11131425" y="2816397"/>
                  <a:pt x="11115415" y="2804104"/>
                </a:cubicBezTo>
                <a:cubicBezTo>
                  <a:pt x="11122702" y="2789770"/>
                  <a:pt x="11139062" y="2789407"/>
                  <a:pt x="11149729" y="2780362"/>
                </a:cubicBezTo>
                <a:cubicBezTo>
                  <a:pt x="11146045" y="2764975"/>
                  <a:pt x="11118301" y="2783555"/>
                  <a:pt x="11121107" y="2765343"/>
                </a:cubicBezTo>
                <a:cubicBezTo>
                  <a:pt x="11129238" y="2752331"/>
                  <a:pt x="11176788" y="2767647"/>
                  <a:pt x="11173616" y="2782376"/>
                </a:cubicBezTo>
                <a:cubicBezTo>
                  <a:pt x="11169693" y="2797723"/>
                  <a:pt x="11152376" y="2790546"/>
                  <a:pt x="11145026" y="2799633"/>
                </a:cubicBezTo>
                <a:cubicBezTo>
                  <a:pt x="11149140" y="2811889"/>
                  <a:pt x="11172771" y="2792915"/>
                  <a:pt x="11179373" y="2808167"/>
                </a:cubicBezTo>
                <a:close/>
                <a:moveTo>
                  <a:pt x="7945764" y="10129801"/>
                </a:moveTo>
                <a:cubicBezTo>
                  <a:pt x="7947529" y="10079029"/>
                  <a:pt x="7943996" y="10052424"/>
                  <a:pt x="7939316" y="10010463"/>
                </a:cubicBezTo>
                <a:cubicBezTo>
                  <a:pt x="7926554" y="10013253"/>
                  <a:pt x="7928454" y="10030406"/>
                  <a:pt x="7922715" y="10040400"/>
                </a:cubicBezTo>
                <a:cubicBezTo>
                  <a:pt x="7928996" y="10041792"/>
                  <a:pt x="7936981" y="10041205"/>
                  <a:pt x="7936111" y="10050224"/>
                </a:cubicBezTo>
                <a:cubicBezTo>
                  <a:pt x="7933674" y="10063063"/>
                  <a:pt x="7926615" y="10071920"/>
                  <a:pt x="7919510" y="10080161"/>
                </a:cubicBezTo>
                <a:cubicBezTo>
                  <a:pt x="7932458" y="10100517"/>
                  <a:pt x="7903716" y="10108496"/>
                  <a:pt x="7912565" y="10123594"/>
                </a:cubicBezTo>
                <a:cubicBezTo>
                  <a:pt x="7916782" y="10118035"/>
                  <a:pt x="7929378" y="10104758"/>
                  <a:pt x="7936209" y="10113520"/>
                </a:cubicBezTo>
                <a:cubicBezTo>
                  <a:pt x="7928794" y="10134136"/>
                  <a:pt x="7906626" y="10139162"/>
                  <a:pt x="7899541" y="10160063"/>
                </a:cubicBezTo>
                <a:cubicBezTo>
                  <a:pt x="7917840" y="10152851"/>
                  <a:pt x="7927795" y="10137298"/>
                  <a:pt x="7945764" y="10129801"/>
                </a:cubicBezTo>
                <a:close/>
                <a:moveTo>
                  <a:pt x="10150138" y="5142416"/>
                </a:moveTo>
                <a:cubicBezTo>
                  <a:pt x="10152287" y="5134319"/>
                  <a:pt x="10152714" y="5126888"/>
                  <a:pt x="10147797" y="5121857"/>
                </a:cubicBezTo>
                <a:cubicBezTo>
                  <a:pt x="10142775" y="5131069"/>
                  <a:pt x="10139476" y="5139612"/>
                  <a:pt x="10150138" y="5142416"/>
                </a:cubicBezTo>
                <a:close/>
                <a:moveTo>
                  <a:pt x="9981058" y="5526908"/>
                </a:moveTo>
                <a:cubicBezTo>
                  <a:pt x="9975870" y="5524616"/>
                  <a:pt x="9981779" y="5517718"/>
                  <a:pt x="9973894" y="5516136"/>
                </a:cubicBezTo>
                <a:cubicBezTo>
                  <a:pt x="9968112" y="5521664"/>
                  <a:pt x="9975770" y="5534556"/>
                  <a:pt x="9981058" y="5526908"/>
                </a:cubicBezTo>
                <a:close/>
                <a:moveTo>
                  <a:pt x="9691803" y="6186650"/>
                </a:moveTo>
                <a:cubicBezTo>
                  <a:pt x="9685004" y="6203226"/>
                  <a:pt x="9676267" y="6218651"/>
                  <a:pt x="9666428" y="6231133"/>
                </a:cubicBezTo>
                <a:cubicBezTo>
                  <a:pt x="9622300" y="6235332"/>
                  <a:pt x="9630279" y="6193355"/>
                  <a:pt x="9642741" y="6143405"/>
                </a:cubicBezTo>
                <a:cubicBezTo>
                  <a:pt x="9643689" y="6139085"/>
                  <a:pt x="9640268" y="6133781"/>
                  <a:pt x="9641515" y="6127697"/>
                </a:cubicBezTo>
                <a:cubicBezTo>
                  <a:pt x="9643690" y="6120600"/>
                  <a:pt x="9650141" y="6120133"/>
                  <a:pt x="9650915" y="6116208"/>
                </a:cubicBezTo>
                <a:cubicBezTo>
                  <a:pt x="9652182" y="6106815"/>
                  <a:pt x="9647927" y="6096877"/>
                  <a:pt x="9651081" y="6089739"/>
                </a:cubicBezTo>
                <a:cubicBezTo>
                  <a:pt x="9657636" y="6072728"/>
                  <a:pt x="9671827" y="6059093"/>
                  <a:pt x="9678073" y="6054743"/>
                </a:cubicBezTo>
                <a:cubicBezTo>
                  <a:pt x="9715158" y="6076815"/>
                  <a:pt x="9712200" y="6136919"/>
                  <a:pt x="9691803" y="6186650"/>
                </a:cubicBezTo>
                <a:close/>
                <a:moveTo>
                  <a:pt x="9111140" y="7501433"/>
                </a:moveTo>
                <a:cubicBezTo>
                  <a:pt x="9107600" y="7495192"/>
                  <a:pt x="9114511" y="7489814"/>
                  <a:pt x="9104504" y="7483714"/>
                </a:cubicBezTo>
                <a:cubicBezTo>
                  <a:pt x="9099108" y="7490054"/>
                  <a:pt x="9095547" y="7497047"/>
                  <a:pt x="9098769" y="7503592"/>
                </a:cubicBezTo>
                <a:cubicBezTo>
                  <a:pt x="9103155" y="7500621"/>
                  <a:pt x="9107086" y="7503487"/>
                  <a:pt x="9111140" y="7501433"/>
                </a:cubicBezTo>
                <a:close/>
                <a:moveTo>
                  <a:pt x="8986595" y="7784004"/>
                </a:moveTo>
                <a:cubicBezTo>
                  <a:pt x="8984462" y="7791402"/>
                  <a:pt x="8981999" y="7798060"/>
                  <a:pt x="8975562" y="7804510"/>
                </a:cubicBezTo>
                <a:cubicBezTo>
                  <a:pt x="8931506" y="7812211"/>
                  <a:pt x="8889067" y="7761050"/>
                  <a:pt x="8928442" y="7721727"/>
                </a:cubicBezTo>
                <a:cubicBezTo>
                  <a:pt x="8955673" y="7714218"/>
                  <a:pt x="8989300" y="7733366"/>
                  <a:pt x="8995649" y="7759048"/>
                </a:cubicBezTo>
                <a:cubicBezTo>
                  <a:pt x="8990532" y="7768464"/>
                  <a:pt x="8988728" y="7776605"/>
                  <a:pt x="8986595" y="7784004"/>
                </a:cubicBezTo>
                <a:close/>
                <a:moveTo>
                  <a:pt x="7942704" y="10146701"/>
                </a:moveTo>
                <a:cubicBezTo>
                  <a:pt x="7929988" y="10150106"/>
                  <a:pt x="7917860" y="10165510"/>
                  <a:pt x="7906025" y="10176570"/>
                </a:cubicBezTo>
                <a:cubicBezTo>
                  <a:pt x="7897930" y="10183958"/>
                  <a:pt x="7871435" y="10201345"/>
                  <a:pt x="7882621" y="10206390"/>
                </a:cubicBezTo>
                <a:cubicBezTo>
                  <a:pt x="7898076" y="10181786"/>
                  <a:pt x="7935217" y="10178748"/>
                  <a:pt x="7942704" y="10146701"/>
                </a:cubicBezTo>
                <a:close/>
                <a:moveTo>
                  <a:pt x="10336769" y="4728642"/>
                </a:moveTo>
                <a:cubicBezTo>
                  <a:pt x="10341837" y="4720404"/>
                  <a:pt x="10339375" y="4701198"/>
                  <a:pt x="10331075" y="4707056"/>
                </a:cubicBezTo>
                <a:cubicBezTo>
                  <a:pt x="10337187" y="4712614"/>
                  <a:pt x="10321468" y="4726644"/>
                  <a:pt x="10336769" y="4728642"/>
                </a:cubicBezTo>
                <a:close/>
                <a:moveTo>
                  <a:pt x="9582021" y="6439220"/>
                </a:moveTo>
                <a:cubicBezTo>
                  <a:pt x="9583080" y="6424945"/>
                  <a:pt x="9578163" y="6412313"/>
                  <a:pt x="9567896" y="6402071"/>
                </a:cubicBezTo>
                <a:cubicBezTo>
                  <a:pt x="9564187" y="6418025"/>
                  <a:pt x="9572905" y="6428533"/>
                  <a:pt x="9582021" y="6439220"/>
                </a:cubicBezTo>
                <a:close/>
                <a:moveTo>
                  <a:pt x="10236789" y="4963540"/>
                </a:moveTo>
                <a:cubicBezTo>
                  <a:pt x="10262334" y="4914345"/>
                  <a:pt x="10229562" y="4864624"/>
                  <a:pt x="10237637" y="4812950"/>
                </a:cubicBezTo>
                <a:cubicBezTo>
                  <a:pt x="10231609" y="4805046"/>
                  <a:pt x="10226578" y="4809967"/>
                  <a:pt x="10225903" y="4803954"/>
                </a:cubicBezTo>
                <a:cubicBezTo>
                  <a:pt x="10224581" y="4784322"/>
                  <a:pt x="10228780" y="4761890"/>
                  <a:pt x="10207710" y="4749246"/>
                </a:cubicBezTo>
                <a:cubicBezTo>
                  <a:pt x="10205552" y="4753054"/>
                  <a:pt x="10204060" y="4758586"/>
                  <a:pt x="10200123" y="4757799"/>
                </a:cubicBezTo>
                <a:lnTo>
                  <a:pt x="10193196" y="4706337"/>
                </a:lnTo>
                <a:lnTo>
                  <a:pt x="10192898" y="4704125"/>
                </a:lnTo>
                <a:lnTo>
                  <a:pt x="10192760" y="4706620"/>
                </a:lnTo>
                <a:lnTo>
                  <a:pt x="10190471" y="4747998"/>
                </a:lnTo>
                <a:cubicBezTo>
                  <a:pt x="10192836" y="4761363"/>
                  <a:pt x="10198431" y="4773480"/>
                  <a:pt x="10207427" y="4784362"/>
                </a:cubicBezTo>
                <a:cubicBezTo>
                  <a:pt x="10203445" y="4782602"/>
                  <a:pt x="10199508" y="4781816"/>
                  <a:pt x="10198414" y="4787522"/>
                </a:cubicBezTo>
                <a:cubicBezTo>
                  <a:pt x="10222605" y="4812497"/>
                  <a:pt x="10200450" y="4855095"/>
                  <a:pt x="10232681" y="4876955"/>
                </a:cubicBezTo>
                <a:cubicBezTo>
                  <a:pt x="10228213" y="4897840"/>
                  <a:pt x="10235860" y="4919317"/>
                  <a:pt x="10235459" y="4939618"/>
                </a:cubicBezTo>
                <a:cubicBezTo>
                  <a:pt x="10235828" y="4947400"/>
                  <a:pt x="10225415" y="4958039"/>
                  <a:pt x="10236789" y="4963540"/>
                </a:cubicBezTo>
                <a:close/>
                <a:moveTo>
                  <a:pt x="10266894" y="4895406"/>
                </a:moveTo>
                <a:cubicBezTo>
                  <a:pt x="10273374" y="4863503"/>
                  <a:pt x="10259354" y="4839213"/>
                  <a:pt x="10258191" y="4810601"/>
                </a:cubicBezTo>
                <a:cubicBezTo>
                  <a:pt x="10263507" y="4815807"/>
                  <a:pt x="10279513" y="4816212"/>
                  <a:pt x="10270742" y="4808051"/>
                </a:cubicBezTo>
                <a:cubicBezTo>
                  <a:pt x="10265536" y="4813369"/>
                  <a:pt x="10265808" y="4794439"/>
                  <a:pt x="10263234" y="4789493"/>
                </a:cubicBezTo>
                <a:cubicBezTo>
                  <a:pt x="10267568" y="4790456"/>
                  <a:pt x="10272218" y="4793938"/>
                  <a:pt x="10274598" y="4790705"/>
                </a:cubicBezTo>
                <a:cubicBezTo>
                  <a:pt x="10272561" y="4788853"/>
                  <a:pt x="10271848" y="4786156"/>
                  <a:pt x="10274405" y="4782524"/>
                </a:cubicBezTo>
                <a:cubicBezTo>
                  <a:pt x="10265115" y="4779847"/>
                  <a:pt x="10259381" y="4786363"/>
                  <a:pt x="10254044" y="4793053"/>
                </a:cubicBezTo>
                <a:cubicBezTo>
                  <a:pt x="10252284" y="4797036"/>
                  <a:pt x="10258610" y="4798881"/>
                  <a:pt x="10257599" y="4802244"/>
                </a:cubicBezTo>
                <a:cubicBezTo>
                  <a:pt x="10237490" y="4805741"/>
                  <a:pt x="10253019" y="4833080"/>
                  <a:pt x="10255267" y="4851694"/>
                </a:cubicBezTo>
                <a:cubicBezTo>
                  <a:pt x="10257422" y="4868362"/>
                  <a:pt x="10251277" y="4890888"/>
                  <a:pt x="10266894" y="4895406"/>
                </a:cubicBezTo>
                <a:close/>
                <a:moveTo>
                  <a:pt x="10143851" y="5182500"/>
                </a:moveTo>
                <a:cubicBezTo>
                  <a:pt x="10123057" y="5175695"/>
                  <a:pt x="10100625" y="5167211"/>
                  <a:pt x="10094224" y="5172003"/>
                </a:cubicBezTo>
                <a:cubicBezTo>
                  <a:pt x="10097398" y="5189597"/>
                  <a:pt x="10136540" y="5196891"/>
                  <a:pt x="10143851" y="5182500"/>
                </a:cubicBezTo>
                <a:close/>
                <a:moveTo>
                  <a:pt x="10408993" y="4582419"/>
                </a:moveTo>
                <a:cubicBezTo>
                  <a:pt x="10410439" y="4575915"/>
                  <a:pt x="10413960" y="4567946"/>
                  <a:pt x="10405245" y="4565047"/>
                </a:cubicBezTo>
                <a:cubicBezTo>
                  <a:pt x="10403446" y="4572349"/>
                  <a:pt x="10400101" y="4579919"/>
                  <a:pt x="10408993" y="4582419"/>
                </a:cubicBezTo>
                <a:close/>
                <a:moveTo>
                  <a:pt x="6308406" y="13866156"/>
                </a:moveTo>
                <a:cubicBezTo>
                  <a:pt x="6296264" y="13902248"/>
                  <a:pt x="6274604" y="13926510"/>
                  <a:pt x="6245885" y="13929070"/>
                </a:cubicBezTo>
                <a:cubicBezTo>
                  <a:pt x="6210408" y="13932931"/>
                  <a:pt x="6172262" y="13896540"/>
                  <a:pt x="6144379" y="13867065"/>
                </a:cubicBezTo>
                <a:cubicBezTo>
                  <a:pt x="6096623" y="13875032"/>
                  <a:pt x="6000785" y="13908928"/>
                  <a:pt x="5976902" y="13835952"/>
                </a:cubicBezTo>
                <a:cubicBezTo>
                  <a:pt x="5959450" y="13837772"/>
                  <a:pt x="5936460" y="13829520"/>
                  <a:pt x="5921194" y="13815627"/>
                </a:cubicBezTo>
                <a:cubicBezTo>
                  <a:pt x="5912654" y="13808041"/>
                  <a:pt x="5917319" y="13795330"/>
                  <a:pt x="5917567" y="13784004"/>
                </a:cubicBezTo>
                <a:cubicBezTo>
                  <a:pt x="5808806" y="13716888"/>
                  <a:pt x="5702773" y="13641448"/>
                  <a:pt x="5605220" y="13564036"/>
                </a:cubicBezTo>
                <a:cubicBezTo>
                  <a:pt x="5556023" y="13524668"/>
                  <a:pt x="5500590" y="13481114"/>
                  <a:pt x="5517468" y="13421384"/>
                </a:cubicBezTo>
                <a:cubicBezTo>
                  <a:pt x="5533994" y="13362450"/>
                  <a:pt x="5614561" y="13281303"/>
                  <a:pt x="5651800" y="13273454"/>
                </a:cubicBezTo>
                <a:cubicBezTo>
                  <a:pt x="5671502" y="13269771"/>
                  <a:pt x="5707358" y="13282278"/>
                  <a:pt x="5739730" y="13299440"/>
                </a:cubicBezTo>
                <a:cubicBezTo>
                  <a:pt x="5863247" y="13365452"/>
                  <a:pt x="6001078" y="13487345"/>
                  <a:pt x="6094279" y="13550922"/>
                </a:cubicBezTo>
                <a:cubicBezTo>
                  <a:pt x="6151756" y="13542485"/>
                  <a:pt x="6152564" y="13609554"/>
                  <a:pt x="6204756" y="13613078"/>
                </a:cubicBezTo>
                <a:cubicBezTo>
                  <a:pt x="6222618" y="13649083"/>
                  <a:pt x="6216543" y="13694051"/>
                  <a:pt x="6219479" y="13735851"/>
                </a:cubicBezTo>
                <a:cubicBezTo>
                  <a:pt x="6245855" y="13762277"/>
                  <a:pt x="6279532" y="13765721"/>
                  <a:pt x="6297322" y="13783588"/>
                </a:cubicBezTo>
                <a:cubicBezTo>
                  <a:pt x="6315511" y="13801632"/>
                  <a:pt x="6317951" y="13837018"/>
                  <a:pt x="6308406" y="13866156"/>
                </a:cubicBezTo>
                <a:close/>
                <a:moveTo>
                  <a:pt x="7891783" y="10284035"/>
                </a:moveTo>
                <a:cubicBezTo>
                  <a:pt x="7896296" y="10277798"/>
                  <a:pt x="7898379" y="10270542"/>
                  <a:pt x="7896050" y="10266236"/>
                </a:cubicBezTo>
                <a:cubicBezTo>
                  <a:pt x="7888753" y="10276036"/>
                  <a:pt x="7879567" y="10285357"/>
                  <a:pt x="7872930" y="10295726"/>
                </a:cubicBezTo>
                <a:cubicBezTo>
                  <a:pt x="7880325" y="10295492"/>
                  <a:pt x="7887269" y="10290273"/>
                  <a:pt x="7891783" y="10284035"/>
                </a:cubicBezTo>
                <a:close/>
                <a:moveTo>
                  <a:pt x="11142053" y="2928950"/>
                </a:moveTo>
                <a:cubicBezTo>
                  <a:pt x="11148711" y="2917116"/>
                  <a:pt x="11139638" y="2915013"/>
                  <a:pt x="11129813" y="2913532"/>
                </a:cubicBezTo>
                <a:cubicBezTo>
                  <a:pt x="11125982" y="2923279"/>
                  <a:pt x="11135056" y="2925382"/>
                  <a:pt x="11142053" y="2928950"/>
                </a:cubicBezTo>
                <a:close/>
                <a:moveTo>
                  <a:pt x="8237475" y="9507768"/>
                </a:moveTo>
                <a:cubicBezTo>
                  <a:pt x="8215477" y="9512469"/>
                  <a:pt x="8210592" y="9524461"/>
                  <a:pt x="8182475" y="9509711"/>
                </a:cubicBezTo>
                <a:cubicBezTo>
                  <a:pt x="8148184" y="9595832"/>
                  <a:pt x="8024380" y="9636169"/>
                  <a:pt x="7955287" y="9562073"/>
                </a:cubicBezTo>
                <a:cubicBezTo>
                  <a:pt x="7924909" y="9529350"/>
                  <a:pt x="7912810" y="9477376"/>
                  <a:pt x="7920099" y="9420586"/>
                </a:cubicBezTo>
                <a:cubicBezTo>
                  <a:pt x="7855528" y="9382438"/>
                  <a:pt x="7818257" y="9328050"/>
                  <a:pt x="7786359" y="9270411"/>
                </a:cubicBezTo>
                <a:cubicBezTo>
                  <a:pt x="7760943" y="9263627"/>
                  <a:pt x="7732386" y="9258885"/>
                  <a:pt x="7713667" y="9248472"/>
                </a:cubicBezTo>
                <a:cubicBezTo>
                  <a:pt x="7694629" y="9275101"/>
                  <a:pt x="7677574" y="9306177"/>
                  <a:pt x="7630073" y="9286216"/>
                </a:cubicBezTo>
                <a:cubicBezTo>
                  <a:pt x="7600983" y="9333329"/>
                  <a:pt x="7536743" y="9317428"/>
                  <a:pt x="7541350" y="9252237"/>
                </a:cubicBezTo>
                <a:cubicBezTo>
                  <a:pt x="7542606" y="9233547"/>
                  <a:pt x="7554308" y="9205288"/>
                  <a:pt x="7560865" y="9175059"/>
                </a:cubicBezTo>
                <a:cubicBezTo>
                  <a:pt x="7574856" y="9104613"/>
                  <a:pt x="7586360" y="9011388"/>
                  <a:pt x="7601732" y="8978931"/>
                </a:cubicBezTo>
                <a:cubicBezTo>
                  <a:pt x="7628103" y="8924287"/>
                  <a:pt x="7706158" y="8923356"/>
                  <a:pt x="7694352" y="9013516"/>
                </a:cubicBezTo>
                <a:cubicBezTo>
                  <a:pt x="7730093" y="9023369"/>
                  <a:pt x="7728698" y="9055132"/>
                  <a:pt x="7735778" y="9082473"/>
                </a:cubicBezTo>
                <a:cubicBezTo>
                  <a:pt x="7756710" y="9092111"/>
                  <a:pt x="7797102" y="9105220"/>
                  <a:pt x="7820271" y="9103622"/>
                </a:cubicBezTo>
                <a:cubicBezTo>
                  <a:pt x="7855209" y="9092078"/>
                  <a:pt x="7876862" y="9055538"/>
                  <a:pt x="7912631" y="9044902"/>
                </a:cubicBezTo>
                <a:cubicBezTo>
                  <a:pt x="7945752" y="9035022"/>
                  <a:pt x="7978998" y="9042150"/>
                  <a:pt x="8019189" y="9039992"/>
                </a:cubicBezTo>
                <a:cubicBezTo>
                  <a:pt x="8038184" y="8944916"/>
                  <a:pt x="8125277" y="8906890"/>
                  <a:pt x="8201692" y="8933352"/>
                </a:cubicBezTo>
                <a:cubicBezTo>
                  <a:pt x="8272074" y="8958242"/>
                  <a:pt x="8280608" y="9031856"/>
                  <a:pt x="8294481" y="9093064"/>
                </a:cubicBezTo>
                <a:cubicBezTo>
                  <a:pt x="8312789" y="9092996"/>
                  <a:pt x="8334156" y="9102653"/>
                  <a:pt x="8342679" y="9116979"/>
                </a:cubicBezTo>
                <a:cubicBezTo>
                  <a:pt x="8312026" y="9229416"/>
                  <a:pt x="8263410" y="9373761"/>
                  <a:pt x="8237475" y="9507768"/>
                </a:cubicBezTo>
                <a:close/>
                <a:moveTo>
                  <a:pt x="7924391" y="10219841"/>
                </a:moveTo>
                <a:cubicBezTo>
                  <a:pt x="7928442" y="10208967"/>
                  <a:pt x="7931327" y="10196944"/>
                  <a:pt x="7932467" y="10183273"/>
                </a:cubicBezTo>
                <a:cubicBezTo>
                  <a:pt x="7921071" y="10187816"/>
                  <a:pt x="7909612" y="10199775"/>
                  <a:pt x="7899528" y="10209471"/>
                </a:cubicBezTo>
                <a:lnTo>
                  <a:pt x="7896101" y="10212912"/>
                </a:lnTo>
                <a:lnTo>
                  <a:pt x="7883477" y="10225589"/>
                </a:lnTo>
                <a:cubicBezTo>
                  <a:pt x="7878539" y="10231317"/>
                  <a:pt x="7875042" y="10237209"/>
                  <a:pt x="7876070" y="10242692"/>
                </a:cubicBezTo>
                <a:lnTo>
                  <a:pt x="7890554" y="10229820"/>
                </a:lnTo>
                <a:lnTo>
                  <a:pt x="7893590" y="10227123"/>
                </a:lnTo>
                <a:cubicBezTo>
                  <a:pt x="7899206" y="10221692"/>
                  <a:pt x="7905653" y="10217049"/>
                  <a:pt x="7916096" y="10216282"/>
                </a:cubicBezTo>
                <a:cubicBezTo>
                  <a:pt x="7922011" y="10233449"/>
                  <a:pt x="7896588" y="10236243"/>
                  <a:pt x="7909315" y="10249513"/>
                </a:cubicBezTo>
                <a:cubicBezTo>
                  <a:pt x="7915122" y="10240440"/>
                  <a:pt x="7920340" y="10230715"/>
                  <a:pt x="7924391" y="10219841"/>
                </a:cubicBezTo>
                <a:close/>
                <a:moveTo>
                  <a:pt x="9210733" y="7312041"/>
                </a:moveTo>
                <a:cubicBezTo>
                  <a:pt x="9211449" y="7305443"/>
                  <a:pt x="9202364" y="7299552"/>
                  <a:pt x="9196370" y="7307971"/>
                </a:cubicBezTo>
                <a:lnTo>
                  <a:pt x="9206272" y="7318372"/>
                </a:lnTo>
                <a:cubicBezTo>
                  <a:pt x="9209167" y="7316519"/>
                  <a:pt x="9210494" y="7314241"/>
                  <a:pt x="9210733" y="7312041"/>
                </a:cubicBezTo>
                <a:close/>
                <a:moveTo>
                  <a:pt x="10220866" y="5026511"/>
                </a:moveTo>
                <a:cubicBezTo>
                  <a:pt x="10222765" y="5025446"/>
                  <a:pt x="10223323" y="5022836"/>
                  <a:pt x="10223279" y="5020375"/>
                </a:cubicBezTo>
                <a:lnTo>
                  <a:pt x="10223080" y="5019507"/>
                </a:lnTo>
                <a:lnTo>
                  <a:pt x="10222081" y="5015143"/>
                </a:lnTo>
                <a:cubicBezTo>
                  <a:pt x="10216765" y="5009937"/>
                  <a:pt x="10214363" y="5013757"/>
                  <a:pt x="10214339" y="5018389"/>
                </a:cubicBezTo>
                <a:lnTo>
                  <a:pt x="10214937" y="5019133"/>
                </a:lnTo>
                <a:close/>
                <a:moveTo>
                  <a:pt x="10322624" y="4796208"/>
                </a:moveTo>
                <a:cubicBezTo>
                  <a:pt x="10306240" y="4783732"/>
                  <a:pt x="10323918" y="4757728"/>
                  <a:pt x="10310229" y="4744538"/>
                </a:cubicBezTo>
                <a:cubicBezTo>
                  <a:pt x="10292535" y="4761960"/>
                  <a:pt x="10306073" y="4788420"/>
                  <a:pt x="10315036" y="4804762"/>
                </a:cubicBezTo>
                <a:cubicBezTo>
                  <a:pt x="10316575" y="4800203"/>
                  <a:pt x="10319576" y="4797719"/>
                  <a:pt x="10322624" y="4796208"/>
                </a:cubicBezTo>
                <a:close/>
                <a:moveTo>
                  <a:pt x="10024050" y="5473998"/>
                </a:moveTo>
                <a:cubicBezTo>
                  <a:pt x="10011345" y="5518540"/>
                  <a:pt x="9978451" y="5561412"/>
                  <a:pt x="9942857" y="5568029"/>
                </a:cubicBezTo>
                <a:cubicBezTo>
                  <a:pt x="9916354" y="5572958"/>
                  <a:pt x="9886873" y="5560883"/>
                  <a:pt x="9872412" y="5552593"/>
                </a:cubicBezTo>
                <a:cubicBezTo>
                  <a:pt x="9799486" y="5510387"/>
                  <a:pt x="9817942" y="5416804"/>
                  <a:pt x="9760470" y="5375246"/>
                </a:cubicBezTo>
                <a:cubicBezTo>
                  <a:pt x="9747169" y="5382680"/>
                  <a:pt x="9756899" y="5405996"/>
                  <a:pt x="9746819" y="5423411"/>
                </a:cubicBezTo>
                <a:cubicBezTo>
                  <a:pt x="9740174" y="5435213"/>
                  <a:pt x="9717610" y="5452817"/>
                  <a:pt x="9711848" y="5450747"/>
                </a:cubicBezTo>
                <a:cubicBezTo>
                  <a:pt x="9705287" y="5448323"/>
                  <a:pt x="9699329" y="5414314"/>
                  <a:pt x="9699922" y="5406493"/>
                </a:cubicBezTo>
                <a:cubicBezTo>
                  <a:pt x="9702424" y="5373845"/>
                  <a:pt x="9732454" y="5325310"/>
                  <a:pt x="9725056" y="5297796"/>
                </a:cubicBezTo>
                <a:cubicBezTo>
                  <a:pt x="9738357" y="5290361"/>
                  <a:pt x="9747240" y="5272417"/>
                  <a:pt x="9761434" y="5267278"/>
                </a:cubicBezTo>
                <a:cubicBezTo>
                  <a:pt x="9835465" y="5296186"/>
                  <a:pt x="9834857" y="5391474"/>
                  <a:pt x="9866991" y="5441803"/>
                </a:cubicBezTo>
                <a:cubicBezTo>
                  <a:pt x="9869975" y="5446925"/>
                  <a:pt x="9880701" y="5450714"/>
                  <a:pt x="9886925" y="5458217"/>
                </a:cubicBezTo>
                <a:cubicBezTo>
                  <a:pt x="9896260" y="5469473"/>
                  <a:pt x="9912294" y="5497951"/>
                  <a:pt x="9944763" y="5503265"/>
                </a:cubicBezTo>
                <a:cubicBezTo>
                  <a:pt x="9979978" y="5508841"/>
                  <a:pt x="9988042" y="5458207"/>
                  <a:pt x="9974036" y="5427298"/>
                </a:cubicBezTo>
                <a:cubicBezTo>
                  <a:pt x="9970240" y="5417538"/>
                  <a:pt x="9939789" y="5393625"/>
                  <a:pt x="9945142" y="5379351"/>
                </a:cubicBezTo>
                <a:cubicBezTo>
                  <a:pt x="9948562" y="5369452"/>
                  <a:pt x="9969844" y="5365544"/>
                  <a:pt x="9984114" y="5369947"/>
                </a:cubicBezTo>
                <a:cubicBezTo>
                  <a:pt x="10029272" y="5383244"/>
                  <a:pt x="10036755" y="5429456"/>
                  <a:pt x="10024050" y="5473998"/>
                </a:cubicBezTo>
                <a:close/>
                <a:moveTo>
                  <a:pt x="9789606" y="6013864"/>
                </a:moveTo>
                <a:cubicBezTo>
                  <a:pt x="9773068" y="6010377"/>
                  <a:pt x="9747109" y="6001295"/>
                  <a:pt x="9734676" y="5989593"/>
                </a:cubicBezTo>
                <a:cubicBezTo>
                  <a:pt x="9730269" y="6008182"/>
                  <a:pt x="9778920" y="6031588"/>
                  <a:pt x="9789606" y="6013864"/>
                </a:cubicBezTo>
                <a:close/>
                <a:moveTo>
                  <a:pt x="11240733" y="2730411"/>
                </a:moveTo>
                <a:cubicBezTo>
                  <a:pt x="11241391" y="2727842"/>
                  <a:pt x="11241874" y="2725672"/>
                  <a:pt x="11242533" y="2723103"/>
                </a:cubicBezTo>
                <a:cubicBezTo>
                  <a:pt x="11239965" y="2722445"/>
                  <a:pt x="11237574" y="2721388"/>
                  <a:pt x="11234830" y="2721129"/>
                </a:cubicBezTo>
                <a:cubicBezTo>
                  <a:pt x="11234172" y="2723698"/>
                  <a:pt x="11233689" y="2725868"/>
                  <a:pt x="11233031" y="2728437"/>
                </a:cubicBezTo>
                <a:cubicBezTo>
                  <a:pt x="11235422" y="2729494"/>
                  <a:pt x="11237989" y="2730152"/>
                  <a:pt x="11240733" y="2730411"/>
                </a:cubicBezTo>
                <a:close/>
                <a:moveTo>
                  <a:pt x="10185866" y="5122962"/>
                </a:moveTo>
                <a:cubicBezTo>
                  <a:pt x="10181534" y="5101523"/>
                  <a:pt x="10194034" y="5073233"/>
                  <a:pt x="10176317" y="5057309"/>
                </a:cubicBezTo>
                <a:cubicBezTo>
                  <a:pt x="10175962" y="5078582"/>
                  <a:pt x="10165387" y="5118677"/>
                  <a:pt x="10185866" y="5122962"/>
                </a:cubicBezTo>
                <a:close/>
                <a:moveTo>
                  <a:pt x="10394848" y="4649986"/>
                </a:moveTo>
                <a:cubicBezTo>
                  <a:pt x="10399785" y="4643120"/>
                  <a:pt x="10395509" y="4626943"/>
                  <a:pt x="10386106" y="4634218"/>
                </a:cubicBezTo>
                <a:cubicBezTo>
                  <a:pt x="10389737" y="4636775"/>
                  <a:pt x="10387402" y="4640982"/>
                  <a:pt x="10385289" y="4645762"/>
                </a:cubicBezTo>
                <a:close/>
                <a:moveTo>
                  <a:pt x="10386658" y="4672561"/>
                </a:moveTo>
                <a:cubicBezTo>
                  <a:pt x="10387981" y="4670645"/>
                  <a:pt x="10388717" y="4668708"/>
                  <a:pt x="10389214" y="4662736"/>
                </a:cubicBezTo>
                <a:cubicBezTo>
                  <a:pt x="10371514" y="4655392"/>
                  <a:pt x="10395446" y="4617390"/>
                  <a:pt x="10368398" y="4622584"/>
                </a:cubicBezTo>
                <a:cubicBezTo>
                  <a:pt x="10375907" y="4641141"/>
                  <a:pt x="10374226" y="4663259"/>
                  <a:pt x="10380587" y="4682261"/>
                </a:cubicBezTo>
                <a:cubicBezTo>
                  <a:pt x="10383427" y="4676372"/>
                  <a:pt x="10385335" y="4674477"/>
                  <a:pt x="10386658" y="4672561"/>
                </a:cubicBezTo>
                <a:close/>
                <a:moveTo>
                  <a:pt x="7930742" y="10231340"/>
                </a:moveTo>
                <a:cubicBezTo>
                  <a:pt x="7920600" y="10256404"/>
                  <a:pt x="7907901" y="10280187"/>
                  <a:pt x="7892900" y="10302597"/>
                </a:cubicBezTo>
                <a:cubicBezTo>
                  <a:pt x="7875409" y="10328894"/>
                  <a:pt x="7851354" y="10354130"/>
                  <a:pt x="7829426" y="10378901"/>
                </a:cubicBezTo>
                <a:cubicBezTo>
                  <a:pt x="7808397" y="10403297"/>
                  <a:pt x="7778208" y="10424970"/>
                  <a:pt x="7766337" y="10452090"/>
                </a:cubicBezTo>
                <a:cubicBezTo>
                  <a:pt x="7757932" y="10471853"/>
                  <a:pt x="7755698" y="10499809"/>
                  <a:pt x="7749933" y="10521848"/>
                </a:cubicBezTo>
                <a:cubicBezTo>
                  <a:pt x="7719974" y="10633363"/>
                  <a:pt x="7678507" y="10735533"/>
                  <a:pt x="7623599" y="10827265"/>
                </a:cubicBezTo>
                <a:cubicBezTo>
                  <a:pt x="7599985" y="10866674"/>
                  <a:pt x="7572557" y="10900495"/>
                  <a:pt x="7553849" y="10943557"/>
                </a:cubicBezTo>
                <a:cubicBezTo>
                  <a:pt x="7549549" y="10943873"/>
                  <a:pt x="7547614" y="10942780"/>
                  <a:pt x="7547101" y="10940039"/>
                </a:cubicBezTo>
                <a:cubicBezTo>
                  <a:pt x="7514577" y="10905683"/>
                  <a:pt x="7495777" y="10860744"/>
                  <a:pt x="7470597" y="10817202"/>
                </a:cubicBezTo>
                <a:cubicBezTo>
                  <a:pt x="7462784" y="10803571"/>
                  <a:pt x="7451047" y="10791156"/>
                  <a:pt x="7444133" y="10777151"/>
                </a:cubicBezTo>
                <a:cubicBezTo>
                  <a:pt x="7397842" y="10686679"/>
                  <a:pt x="7389487" y="10574892"/>
                  <a:pt x="7374401" y="10451556"/>
                </a:cubicBezTo>
                <a:cubicBezTo>
                  <a:pt x="7360033" y="10432849"/>
                  <a:pt x="7336249" y="10420392"/>
                  <a:pt x="7317864" y="10401672"/>
                </a:cubicBezTo>
                <a:cubicBezTo>
                  <a:pt x="7301461" y="10384658"/>
                  <a:pt x="7286440" y="10361367"/>
                  <a:pt x="7271365" y="10341477"/>
                </a:cubicBezTo>
                <a:cubicBezTo>
                  <a:pt x="7257327" y="10323055"/>
                  <a:pt x="7241124" y="10300468"/>
                  <a:pt x="7228038" y="10278270"/>
                </a:cubicBezTo>
                <a:cubicBezTo>
                  <a:pt x="7201161" y="10232691"/>
                  <a:pt x="7186900" y="10186493"/>
                  <a:pt x="7174993" y="10122213"/>
                </a:cubicBezTo>
                <a:cubicBezTo>
                  <a:pt x="7170323" y="10096926"/>
                  <a:pt x="7159483" y="10063446"/>
                  <a:pt x="7175214" y="10042527"/>
                </a:cubicBezTo>
                <a:cubicBezTo>
                  <a:pt x="7190048" y="10042672"/>
                  <a:pt x="7189729" y="10059062"/>
                  <a:pt x="7191353" y="10072530"/>
                </a:cubicBezTo>
                <a:cubicBezTo>
                  <a:pt x="7235596" y="10127332"/>
                  <a:pt x="7291298" y="10170175"/>
                  <a:pt x="7357607" y="10202049"/>
                </a:cubicBezTo>
                <a:cubicBezTo>
                  <a:pt x="7365277" y="10085687"/>
                  <a:pt x="7357583" y="9974469"/>
                  <a:pt x="7364217" y="9856639"/>
                </a:cubicBezTo>
                <a:cubicBezTo>
                  <a:pt x="7395158" y="9836765"/>
                  <a:pt x="7438031" y="9848436"/>
                  <a:pt x="7477381" y="9850176"/>
                </a:cubicBezTo>
                <a:cubicBezTo>
                  <a:pt x="7510213" y="9851469"/>
                  <a:pt x="7543108" y="9845347"/>
                  <a:pt x="7574097" y="9846775"/>
                </a:cubicBezTo>
                <a:cubicBezTo>
                  <a:pt x="7647600" y="9850946"/>
                  <a:pt x="7724469" y="9871236"/>
                  <a:pt x="7793414" y="9864008"/>
                </a:cubicBezTo>
                <a:cubicBezTo>
                  <a:pt x="7795873" y="9971288"/>
                  <a:pt x="7789936" y="10094315"/>
                  <a:pt x="7782897" y="10202602"/>
                </a:cubicBezTo>
                <a:cubicBezTo>
                  <a:pt x="7801087" y="10202192"/>
                  <a:pt x="7809263" y="10179357"/>
                  <a:pt x="7819732" y="10166545"/>
                </a:cubicBezTo>
                <a:cubicBezTo>
                  <a:pt x="7831007" y="10152130"/>
                  <a:pt x="7841998" y="10138044"/>
                  <a:pt x="7852944" y="10123344"/>
                </a:cubicBezTo>
                <a:cubicBezTo>
                  <a:pt x="7874266" y="10094603"/>
                  <a:pt x="7900273" y="10062430"/>
                  <a:pt x="7912721" y="10030636"/>
                </a:cubicBezTo>
                <a:cubicBezTo>
                  <a:pt x="7921227" y="10008086"/>
                  <a:pt x="7916282" y="9979114"/>
                  <a:pt x="7946152" y="9973831"/>
                </a:cubicBezTo>
                <a:cubicBezTo>
                  <a:pt x="7968585" y="10069453"/>
                  <a:pt x="7961168" y="10156152"/>
                  <a:pt x="7930742" y="10231340"/>
                </a:cubicBezTo>
                <a:close/>
                <a:moveTo>
                  <a:pt x="9300910" y="7130377"/>
                </a:moveTo>
                <a:cubicBezTo>
                  <a:pt x="9308704" y="7126563"/>
                  <a:pt x="9302635" y="7110713"/>
                  <a:pt x="9296371" y="7114872"/>
                </a:cubicBezTo>
                <a:cubicBezTo>
                  <a:pt x="9301471" y="7120231"/>
                  <a:pt x="9292732" y="7124942"/>
                  <a:pt x="9300910" y="7130377"/>
                </a:cubicBezTo>
                <a:close/>
                <a:moveTo>
                  <a:pt x="10371115" y="4720936"/>
                </a:moveTo>
                <a:cubicBezTo>
                  <a:pt x="10370791" y="4714127"/>
                  <a:pt x="10379259" y="4703581"/>
                  <a:pt x="10368376" y="4700202"/>
                </a:cubicBezTo>
                <a:cubicBezTo>
                  <a:pt x="10365475" y="4708921"/>
                  <a:pt x="10361778" y="4717289"/>
                  <a:pt x="10371115" y="4720936"/>
                </a:cubicBezTo>
                <a:close/>
                <a:moveTo>
                  <a:pt x="7410846" y="11420940"/>
                </a:moveTo>
                <a:cubicBezTo>
                  <a:pt x="7390249" y="11456780"/>
                  <a:pt x="7353413" y="11480642"/>
                  <a:pt x="7303442" y="11470691"/>
                </a:cubicBezTo>
                <a:cubicBezTo>
                  <a:pt x="7279236" y="11528972"/>
                  <a:pt x="7264745" y="11598804"/>
                  <a:pt x="7211968" y="11621178"/>
                </a:cubicBezTo>
                <a:cubicBezTo>
                  <a:pt x="7179237" y="11615919"/>
                  <a:pt x="7136343" y="11619644"/>
                  <a:pt x="7124664" y="11597810"/>
                </a:cubicBezTo>
                <a:cubicBezTo>
                  <a:pt x="7106598" y="11615144"/>
                  <a:pt x="7043595" y="11606204"/>
                  <a:pt x="7022016" y="11586812"/>
                </a:cubicBezTo>
                <a:cubicBezTo>
                  <a:pt x="6994497" y="11561529"/>
                  <a:pt x="7011696" y="11519578"/>
                  <a:pt x="7000062" y="11485047"/>
                </a:cubicBezTo>
                <a:cubicBezTo>
                  <a:pt x="6998407" y="11467790"/>
                  <a:pt x="6985538" y="11485681"/>
                  <a:pt x="6977648" y="11473449"/>
                </a:cubicBezTo>
                <a:cubicBezTo>
                  <a:pt x="6955542" y="11418089"/>
                  <a:pt x="6910573" y="11334879"/>
                  <a:pt x="6957625" y="11263718"/>
                </a:cubicBezTo>
                <a:cubicBezTo>
                  <a:pt x="6957531" y="11240060"/>
                  <a:pt x="6937933" y="11222631"/>
                  <a:pt x="6935921" y="11200519"/>
                </a:cubicBezTo>
                <a:cubicBezTo>
                  <a:pt x="6929591" y="11120573"/>
                  <a:pt x="6987579" y="11053649"/>
                  <a:pt x="7059847" y="11057888"/>
                </a:cubicBezTo>
                <a:cubicBezTo>
                  <a:pt x="7084688" y="11038653"/>
                  <a:pt x="7080821" y="11009334"/>
                  <a:pt x="7109374" y="10992248"/>
                </a:cubicBezTo>
                <a:cubicBezTo>
                  <a:pt x="7174356" y="10954101"/>
                  <a:pt x="7275937" y="10999582"/>
                  <a:pt x="7285298" y="11067590"/>
                </a:cubicBezTo>
                <a:cubicBezTo>
                  <a:pt x="7420816" y="11070286"/>
                  <a:pt x="7517157" y="11201480"/>
                  <a:pt x="7420809" y="11299329"/>
                </a:cubicBezTo>
                <a:cubicBezTo>
                  <a:pt x="7435799" y="11337284"/>
                  <a:pt x="7431443" y="11385101"/>
                  <a:pt x="7410846" y="11420940"/>
                </a:cubicBezTo>
                <a:close/>
                <a:moveTo>
                  <a:pt x="9842812" y="5920365"/>
                </a:moveTo>
                <a:cubicBezTo>
                  <a:pt x="9834851" y="5916848"/>
                  <a:pt x="9834703" y="5896726"/>
                  <a:pt x="9822550" y="5903772"/>
                </a:cubicBezTo>
                <a:cubicBezTo>
                  <a:pt x="9827638" y="5908407"/>
                  <a:pt x="9837156" y="5924553"/>
                  <a:pt x="9842812" y="5920365"/>
                </a:cubicBezTo>
                <a:close/>
                <a:moveTo>
                  <a:pt x="10352574" y="4770035"/>
                </a:moveTo>
                <a:cubicBezTo>
                  <a:pt x="10353440" y="4763631"/>
                  <a:pt x="10351196" y="4757399"/>
                  <a:pt x="10344073" y="4755205"/>
                </a:cubicBezTo>
                <a:cubicBezTo>
                  <a:pt x="10335727" y="4760089"/>
                  <a:pt x="10340800" y="4776619"/>
                  <a:pt x="10342410" y="4785903"/>
                </a:cubicBezTo>
                <a:cubicBezTo>
                  <a:pt x="10347732" y="4783015"/>
                  <a:pt x="10351709" y="4776438"/>
                  <a:pt x="10352574" y="4770035"/>
                </a:cubicBezTo>
                <a:close/>
                <a:moveTo>
                  <a:pt x="10176587" y="5169819"/>
                </a:moveTo>
                <a:cubicBezTo>
                  <a:pt x="10154833" y="5146873"/>
                  <a:pt x="10181895" y="5105016"/>
                  <a:pt x="10161289" y="5081625"/>
                </a:cubicBezTo>
                <a:cubicBezTo>
                  <a:pt x="10144565" y="5119477"/>
                  <a:pt x="10168616" y="5141534"/>
                  <a:pt x="10162803" y="5175159"/>
                </a:cubicBezTo>
                <a:cubicBezTo>
                  <a:pt x="10154662" y="5172038"/>
                  <a:pt x="10154737" y="5165404"/>
                  <a:pt x="10149467" y="5161171"/>
                </a:cubicBezTo>
                <a:cubicBezTo>
                  <a:pt x="10144009" y="5173523"/>
                  <a:pt x="10148093" y="5181517"/>
                  <a:pt x="10156993" y="5188307"/>
                </a:cubicBezTo>
                <a:cubicBezTo>
                  <a:pt x="10162812" y="5179448"/>
                  <a:pt x="10173120" y="5183052"/>
                  <a:pt x="10176587" y="5169819"/>
                </a:cubicBezTo>
                <a:close/>
                <a:moveTo>
                  <a:pt x="10256866" y="4988126"/>
                </a:moveTo>
                <a:cubicBezTo>
                  <a:pt x="10264797" y="4974487"/>
                  <a:pt x="10260844" y="4965120"/>
                  <a:pt x="10250971" y="4958376"/>
                </a:cubicBezTo>
                <a:cubicBezTo>
                  <a:pt x="10250506" y="4969125"/>
                  <a:pt x="10245270" y="4982051"/>
                  <a:pt x="10256866" y="4988126"/>
                </a:cubicBezTo>
                <a:close/>
                <a:moveTo>
                  <a:pt x="10334153" y="4813209"/>
                </a:moveTo>
                <a:cubicBezTo>
                  <a:pt x="10339175" y="4803997"/>
                  <a:pt x="10342473" y="4795455"/>
                  <a:pt x="10331813" y="4792649"/>
                </a:cubicBezTo>
                <a:cubicBezTo>
                  <a:pt x="10332135" y="4799460"/>
                  <a:pt x="10324066" y="4810182"/>
                  <a:pt x="10334153" y="4813209"/>
                </a:cubicBezTo>
                <a:close/>
                <a:moveTo>
                  <a:pt x="9818632" y="5983705"/>
                </a:moveTo>
                <a:cubicBezTo>
                  <a:pt x="9821543" y="5974962"/>
                  <a:pt x="9819328" y="5969208"/>
                  <a:pt x="9811322" y="5964715"/>
                </a:cubicBezTo>
                <a:cubicBezTo>
                  <a:pt x="9809162" y="5972834"/>
                  <a:pt x="9807002" y="5980954"/>
                  <a:pt x="9818632" y="5983705"/>
                </a:cubicBezTo>
                <a:close/>
                <a:moveTo>
                  <a:pt x="10301999" y="4895677"/>
                </a:moveTo>
                <a:cubicBezTo>
                  <a:pt x="10289823" y="4865057"/>
                  <a:pt x="10291653" y="4829672"/>
                  <a:pt x="10292335" y="4794732"/>
                </a:cubicBezTo>
                <a:cubicBezTo>
                  <a:pt x="10293928" y="4795436"/>
                  <a:pt x="10297152" y="4793527"/>
                  <a:pt x="10293920" y="4791146"/>
                </a:cubicBezTo>
                <a:cubicBezTo>
                  <a:pt x="10281507" y="4796615"/>
                  <a:pt x="10296351" y="4768407"/>
                  <a:pt x="10281447" y="4766586"/>
                </a:cubicBezTo>
                <a:cubicBezTo>
                  <a:pt x="10272150" y="4804863"/>
                  <a:pt x="10286502" y="4840254"/>
                  <a:pt x="10286885" y="4877093"/>
                </a:cubicBezTo>
                <a:cubicBezTo>
                  <a:pt x="10286752" y="4898941"/>
                  <a:pt x="10275476" y="4920152"/>
                  <a:pt x="10280521" y="4944288"/>
                </a:cubicBezTo>
                <a:close/>
                <a:moveTo>
                  <a:pt x="10310625" y="4876154"/>
                </a:moveTo>
                <a:cubicBezTo>
                  <a:pt x="10319947" y="4850746"/>
                  <a:pt x="10308418" y="4833746"/>
                  <a:pt x="10302632" y="4814521"/>
                </a:cubicBezTo>
                <a:cubicBezTo>
                  <a:pt x="10300776" y="4837037"/>
                  <a:pt x="10296799" y="4860043"/>
                  <a:pt x="10310625" y="4876154"/>
                </a:cubicBezTo>
                <a:close/>
                <a:moveTo>
                  <a:pt x="10325062" y="4843481"/>
                </a:moveTo>
                <a:cubicBezTo>
                  <a:pt x="10327878" y="4837105"/>
                  <a:pt x="10326779" y="4818046"/>
                  <a:pt x="10317552" y="4824924"/>
                </a:cubicBezTo>
                <a:cubicBezTo>
                  <a:pt x="10324768" y="4829063"/>
                  <a:pt x="10312678" y="4841343"/>
                  <a:pt x="10325062" y="4843481"/>
                </a:cubicBezTo>
                <a:close/>
                <a:moveTo>
                  <a:pt x="10186350" y="5166037"/>
                </a:moveTo>
                <a:cubicBezTo>
                  <a:pt x="10194985" y="5150804"/>
                  <a:pt x="10182018" y="5144598"/>
                  <a:pt x="10181465" y="5132922"/>
                </a:cubicBezTo>
                <a:cubicBezTo>
                  <a:pt x="10175303" y="5146868"/>
                  <a:pt x="10175856" y="5158544"/>
                  <a:pt x="10186350" y="5166037"/>
                </a:cubicBezTo>
                <a:close/>
                <a:moveTo>
                  <a:pt x="10199571" y="5144734"/>
                </a:moveTo>
                <a:cubicBezTo>
                  <a:pt x="10207993" y="5133215"/>
                  <a:pt x="10202688" y="5111823"/>
                  <a:pt x="10201727" y="5095682"/>
                </a:cubicBezTo>
                <a:cubicBezTo>
                  <a:pt x="10200804" y="5076225"/>
                  <a:pt x="10202225" y="5056850"/>
                  <a:pt x="10194502" y="5042008"/>
                </a:cubicBezTo>
                <a:cubicBezTo>
                  <a:pt x="10189137" y="5056305"/>
                  <a:pt x="10188101" y="5074540"/>
                  <a:pt x="10189558" y="5092924"/>
                </a:cubicBezTo>
                <a:lnTo>
                  <a:pt x="10193141" y="5111464"/>
                </a:lnTo>
                <a:close/>
                <a:moveTo>
                  <a:pt x="10215609" y="5117055"/>
                </a:moveTo>
                <a:cubicBezTo>
                  <a:pt x="10224561" y="5083864"/>
                  <a:pt x="10214386" y="5058414"/>
                  <a:pt x="10211279" y="5029895"/>
                </a:cubicBezTo>
                <a:cubicBezTo>
                  <a:pt x="10200280" y="5056943"/>
                  <a:pt x="10208833" y="5089296"/>
                  <a:pt x="10215609" y="5117055"/>
                </a:cubicBezTo>
                <a:close/>
                <a:moveTo>
                  <a:pt x="10249939" y="5039357"/>
                </a:moveTo>
                <a:cubicBezTo>
                  <a:pt x="10252089" y="5031258"/>
                  <a:pt x="10254240" y="5023160"/>
                  <a:pt x="10242606" y="5020402"/>
                </a:cubicBezTo>
                <a:cubicBezTo>
                  <a:pt x="10239307" y="5028944"/>
                  <a:pt x="10241751" y="5035263"/>
                  <a:pt x="10249939" y="5039357"/>
                </a:cubicBezTo>
                <a:close/>
                <a:moveTo>
                  <a:pt x="9323498" y="7138318"/>
                </a:moveTo>
                <a:cubicBezTo>
                  <a:pt x="9331729" y="7129285"/>
                  <a:pt x="9327038" y="7119931"/>
                  <a:pt x="9321732" y="7110560"/>
                </a:cubicBezTo>
                <a:cubicBezTo>
                  <a:pt x="9315344" y="7119645"/>
                  <a:pt x="9313880" y="7128850"/>
                  <a:pt x="9323498" y="7138318"/>
                </a:cubicBezTo>
                <a:close/>
                <a:moveTo>
                  <a:pt x="10239109" y="5066242"/>
                </a:moveTo>
                <a:cubicBezTo>
                  <a:pt x="10244032" y="5047879"/>
                  <a:pt x="10236604" y="5031561"/>
                  <a:pt x="10222245" y="5030930"/>
                </a:cubicBezTo>
                <a:cubicBezTo>
                  <a:pt x="10225817" y="5048702"/>
                  <a:pt x="10220377" y="5069634"/>
                  <a:pt x="10229869" y="5084780"/>
                </a:cubicBezTo>
                <a:cubicBezTo>
                  <a:pt x="10234455" y="5078711"/>
                  <a:pt x="10237467" y="5072363"/>
                  <a:pt x="10239109" y="5066242"/>
                </a:cubicBezTo>
                <a:close/>
                <a:moveTo>
                  <a:pt x="10246092" y="5082386"/>
                </a:moveTo>
                <a:cubicBezTo>
                  <a:pt x="10224296" y="5136311"/>
                  <a:pt x="10194513" y="5191194"/>
                  <a:pt x="10154546" y="5202465"/>
                </a:cubicBezTo>
                <a:cubicBezTo>
                  <a:pt x="10141068" y="5206035"/>
                  <a:pt x="10102769" y="5200066"/>
                  <a:pt x="10079595" y="5196494"/>
                </a:cubicBezTo>
                <a:cubicBezTo>
                  <a:pt x="10050538" y="5192228"/>
                  <a:pt x="9992179" y="5170252"/>
                  <a:pt x="9954483" y="5156454"/>
                </a:cubicBezTo>
                <a:cubicBezTo>
                  <a:pt x="9920371" y="5144238"/>
                  <a:pt x="9880008" y="5123548"/>
                  <a:pt x="9840978" y="5106303"/>
                </a:cubicBezTo>
                <a:cubicBezTo>
                  <a:pt x="9758936" y="5070053"/>
                  <a:pt x="9712533" y="5057645"/>
                  <a:pt x="9684598" y="4994822"/>
                </a:cubicBezTo>
                <a:cubicBezTo>
                  <a:pt x="9736764" y="4882144"/>
                  <a:pt x="9768858" y="4769646"/>
                  <a:pt x="9807650" y="4646298"/>
                </a:cubicBezTo>
                <a:cubicBezTo>
                  <a:pt x="9834406" y="4560965"/>
                  <a:pt x="9867519" y="4490331"/>
                  <a:pt x="9910456" y="4405005"/>
                </a:cubicBezTo>
                <a:cubicBezTo>
                  <a:pt x="9927940" y="4370821"/>
                  <a:pt x="9953816" y="4332726"/>
                  <a:pt x="9985031" y="4333183"/>
                </a:cubicBezTo>
                <a:cubicBezTo>
                  <a:pt x="10017792" y="4333372"/>
                  <a:pt x="10063795" y="4366079"/>
                  <a:pt x="10103130" y="4381554"/>
                </a:cubicBezTo>
                <a:cubicBezTo>
                  <a:pt x="10131138" y="4392501"/>
                  <a:pt x="10174854" y="4409912"/>
                  <a:pt x="10211273" y="4425527"/>
                </a:cubicBezTo>
                <a:cubicBezTo>
                  <a:pt x="10276319" y="4452838"/>
                  <a:pt x="10388698" y="4471061"/>
                  <a:pt x="10415920" y="4531189"/>
                </a:cubicBezTo>
                <a:cubicBezTo>
                  <a:pt x="10440476" y="4584424"/>
                  <a:pt x="10402117" y="4659390"/>
                  <a:pt x="10372613" y="4744479"/>
                </a:cubicBezTo>
                <a:cubicBezTo>
                  <a:pt x="10348167" y="4812734"/>
                  <a:pt x="10306870" y="4899735"/>
                  <a:pt x="10284445" y="4961262"/>
                </a:cubicBezTo>
                <a:cubicBezTo>
                  <a:pt x="10276309" y="4982906"/>
                  <a:pt x="10273749" y="5007016"/>
                  <a:pt x="10265306" y="5030432"/>
                </a:cubicBezTo>
                <a:cubicBezTo>
                  <a:pt x="10259735" y="5046543"/>
                  <a:pt x="10253358" y="5064411"/>
                  <a:pt x="10246092" y="5082386"/>
                </a:cubicBezTo>
                <a:close/>
                <a:moveTo>
                  <a:pt x="11195960" y="2938469"/>
                </a:moveTo>
                <a:cubicBezTo>
                  <a:pt x="11191354" y="2935957"/>
                  <a:pt x="11190150" y="2931135"/>
                  <a:pt x="11181743" y="2930757"/>
                </a:cubicBezTo>
                <a:cubicBezTo>
                  <a:pt x="11173000" y="2939764"/>
                  <a:pt x="11195708" y="2945507"/>
                  <a:pt x="11195960" y="2938469"/>
                </a:cubicBezTo>
                <a:close/>
                <a:moveTo>
                  <a:pt x="6820962" y="12851987"/>
                </a:moveTo>
                <a:cubicBezTo>
                  <a:pt x="6826929" y="12843027"/>
                  <a:pt x="6824276" y="12821160"/>
                  <a:pt x="6829657" y="12811405"/>
                </a:cubicBezTo>
                <a:cubicBezTo>
                  <a:pt x="6811573" y="12808173"/>
                  <a:pt x="6818856" y="12842315"/>
                  <a:pt x="6811505" y="12855719"/>
                </a:cubicBezTo>
                <a:cubicBezTo>
                  <a:pt x="6816026" y="12856527"/>
                  <a:pt x="6818973" y="12854974"/>
                  <a:pt x="6820962" y="12851987"/>
                </a:cubicBezTo>
                <a:close/>
                <a:moveTo>
                  <a:pt x="9347906" y="7135066"/>
                </a:moveTo>
                <a:cubicBezTo>
                  <a:pt x="9347979" y="7132143"/>
                  <a:pt x="9346975" y="7129194"/>
                  <a:pt x="9346279" y="7126251"/>
                </a:cubicBezTo>
                <a:cubicBezTo>
                  <a:pt x="9339053" y="7131928"/>
                  <a:pt x="9336136" y="7137708"/>
                  <a:pt x="9343070" y="7143723"/>
                </a:cubicBezTo>
                <a:cubicBezTo>
                  <a:pt x="9346682" y="7140887"/>
                  <a:pt x="9347833" y="7137988"/>
                  <a:pt x="9347906" y="7135066"/>
                </a:cubicBezTo>
                <a:close/>
                <a:moveTo>
                  <a:pt x="9858111" y="5981569"/>
                </a:moveTo>
                <a:cubicBezTo>
                  <a:pt x="9835426" y="6035064"/>
                  <a:pt x="9772700" y="6048896"/>
                  <a:pt x="9726202" y="6008772"/>
                </a:cubicBezTo>
                <a:cubicBezTo>
                  <a:pt x="9703860" y="5989350"/>
                  <a:pt x="9684340" y="5959233"/>
                  <a:pt x="9670482" y="5933529"/>
                </a:cubicBezTo>
                <a:cubicBezTo>
                  <a:pt x="9656670" y="5908799"/>
                  <a:pt x="9648063" y="5870134"/>
                  <a:pt x="9609120" y="5879671"/>
                </a:cubicBezTo>
                <a:cubicBezTo>
                  <a:pt x="9599242" y="5914946"/>
                  <a:pt x="9601863" y="5988695"/>
                  <a:pt x="9557392" y="5996743"/>
                </a:cubicBezTo>
                <a:cubicBezTo>
                  <a:pt x="9523997" y="5978646"/>
                  <a:pt x="9536075" y="5931929"/>
                  <a:pt x="9543432" y="5896974"/>
                </a:cubicBezTo>
                <a:cubicBezTo>
                  <a:pt x="9550700" y="5860068"/>
                  <a:pt x="9552742" y="5811300"/>
                  <a:pt x="9579383" y="5788690"/>
                </a:cubicBezTo>
                <a:cubicBezTo>
                  <a:pt x="9624566" y="5787643"/>
                  <a:pt x="9649933" y="5830368"/>
                  <a:pt x="9684896" y="5873989"/>
                </a:cubicBezTo>
                <a:cubicBezTo>
                  <a:pt x="9705606" y="5900336"/>
                  <a:pt x="9755711" y="5976441"/>
                  <a:pt x="9786861" y="5950088"/>
                </a:cubicBezTo>
                <a:cubicBezTo>
                  <a:pt x="9819161" y="5923286"/>
                  <a:pt x="9762071" y="5907134"/>
                  <a:pt x="9792589" y="5867136"/>
                </a:cubicBezTo>
                <a:cubicBezTo>
                  <a:pt x="9850764" y="5856068"/>
                  <a:pt x="9877442" y="5935666"/>
                  <a:pt x="9858111" y="5981569"/>
                </a:cubicBezTo>
                <a:close/>
                <a:moveTo>
                  <a:pt x="11272459" y="2815075"/>
                </a:moveTo>
                <a:cubicBezTo>
                  <a:pt x="11268288" y="2839717"/>
                  <a:pt x="11241257" y="2824884"/>
                  <a:pt x="11235567" y="2846448"/>
                </a:cubicBezTo>
                <a:cubicBezTo>
                  <a:pt x="11227096" y="2846075"/>
                  <a:pt x="11226111" y="2841788"/>
                  <a:pt x="11221249" y="2838677"/>
                </a:cubicBezTo>
                <a:cubicBezTo>
                  <a:pt x="11228010" y="2819031"/>
                  <a:pt x="11238433" y="2806301"/>
                  <a:pt x="11243452" y="2782997"/>
                </a:cubicBezTo>
                <a:cubicBezTo>
                  <a:pt x="11270427" y="2783840"/>
                  <a:pt x="11246105" y="2810654"/>
                  <a:pt x="11251149" y="2817698"/>
                </a:cubicBezTo>
                <a:cubicBezTo>
                  <a:pt x="11258280" y="2814589"/>
                  <a:pt x="11266476" y="2804727"/>
                  <a:pt x="11272459" y="2815075"/>
                </a:cubicBezTo>
                <a:close/>
                <a:moveTo>
                  <a:pt x="10260384" y="5118015"/>
                </a:moveTo>
                <a:cubicBezTo>
                  <a:pt x="10269027" y="5099394"/>
                  <a:pt x="10276671" y="5080212"/>
                  <a:pt x="10283211" y="5061913"/>
                </a:cubicBezTo>
                <a:cubicBezTo>
                  <a:pt x="10302561" y="5009512"/>
                  <a:pt x="10320588" y="4957954"/>
                  <a:pt x="10345675" y="4903326"/>
                </a:cubicBezTo>
                <a:cubicBezTo>
                  <a:pt x="10389559" y="4809385"/>
                  <a:pt x="10427400" y="4715134"/>
                  <a:pt x="10451410" y="4620983"/>
                </a:cubicBezTo>
                <a:cubicBezTo>
                  <a:pt x="10459794" y="4588022"/>
                  <a:pt x="10473092" y="4535328"/>
                  <a:pt x="10463520" y="4513955"/>
                </a:cubicBezTo>
                <a:cubicBezTo>
                  <a:pt x="10450223" y="4483795"/>
                  <a:pt x="10406698" y="4469325"/>
                  <a:pt x="10354194" y="4446127"/>
                </a:cubicBezTo>
                <a:cubicBezTo>
                  <a:pt x="10250379" y="4400257"/>
                  <a:pt x="10181345" y="4369278"/>
                  <a:pt x="10095254" y="4331716"/>
                </a:cubicBezTo>
                <a:cubicBezTo>
                  <a:pt x="10044960" y="4309970"/>
                  <a:pt x="9999028" y="4281580"/>
                  <a:pt x="9971303" y="4288377"/>
                </a:cubicBezTo>
                <a:cubicBezTo>
                  <a:pt x="9925700" y="4300132"/>
                  <a:pt x="9882141" y="4376122"/>
                  <a:pt x="9850279" y="4448232"/>
                </a:cubicBezTo>
                <a:cubicBezTo>
                  <a:pt x="9794997" y="4573349"/>
                  <a:pt x="9758680" y="4733011"/>
                  <a:pt x="9705362" y="4837544"/>
                </a:cubicBezTo>
                <a:cubicBezTo>
                  <a:pt x="9681676" y="4884696"/>
                  <a:pt x="9646715" y="4924010"/>
                  <a:pt x="9641423" y="4956432"/>
                </a:cubicBezTo>
                <a:cubicBezTo>
                  <a:pt x="9625231" y="5051179"/>
                  <a:pt x="9750349" y="5106938"/>
                  <a:pt x="9858089" y="5149304"/>
                </a:cubicBezTo>
                <a:cubicBezTo>
                  <a:pt x="9893398" y="5163001"/>
                  <a:pt x="9928974" y="5178244"/>
                  <a:pt x="9964499" y="5188225"/>
                </a:cubicBezTo>
                <a:cubicBezTo>
                  <a:pt x="10001040" y="5199133"/>
                  <a:pt x="10039243" y="5199823"/>
                  <a:pt x="10071585" y="5208399"/>
                </a:cubicBezTo>
                <a:cubicBezTo>
                  <a:pt x="10107507" y="5218556"/>
                  <a:pt x="10133811" y="5235417"/>
                  <a:pt x="10158361" y="5231502"/>
                </a:cubicBezTo>
                <a:cubicBezTo>
                  <a:pt x="10199522" y="5224691"/>
                  <a:pt x="10234453" y="5173878"/>
                  <a:pt x="10260384" y="5118015"/>
                </a:cubicBezTo>
                <a:close/>
                <a:moveTo>
                  <a:pt x="11229521" y="2950914"/>
                </a:moveTo>
                <a:cubicBezTo>
                  <a:pt x="11236531" y="2938282"/>
                  <a:pt x="11215832" y="2942006"/>
                  <a:pt x="11208789" y="2937464"/>
                </a:cubicBezTo>
                <a:cubicBezTo>
                  <a:pt x="11201602" y="2950495"/>
                  <a:pt x="11222301" y="2946771"/>
                  <a:pt x="11229521" y="2950914"/>
                </a:cubicBezTo>
                <a:close/>
                <a:moveTo>
                  <a:pt x="10275228" y="5124096"/>
                </a:moveTo>
                <a:cubicBezTo>
                  <a:pt x="10255466" y="5167746"/>
                  <a:pt x="10202766" y="5243980"/>
                  <a:pt x="10154326" y="5249243"/>
                </a:cubicBezTo>
                <a:cubicBezTo>
                  <a:pt x="10136883" y="5251060"/>
                  <a:pt x="10089068" y="5232314"/>
                  <a:pt x="10067550" y="5226140"/>
                </a:cubicBezTo>
                <a:cubicBezTo>
                  <a:pt x="10026725" y="5215244"/>
                  <a:pt x="9971594" y="5206599"/>
                  <a:pt x="9911937" y="5184525"/>
                </a:cubicBezTo>
                <a:cubicBezTo>
                  <a:pt x="9812067" y="5148017"/>
                  <a:pt x="9702483" y="5111978"/>
                  <a:pt x="9651900" y="5046771"/>
                </a:cubicBezTo>
                <a:cubicBezTo>
                  <a:pt x="9637384" y="5027978"/>
                  <a:pt x="9620983" y="4989780"/>
                  <a:pt x="9623896" y="4960592"/>
                </a:cubicBezTo>
                <a:cubicBezTo>
                  <a:pt x="9629774" y="4907477"/>
                  <a:pt x="9683213" y="4851091"/>
                  <a:pt x="9704075" y="4806026"/>
                </a:cubicBezTo>
                <a:cubicBezTo>
                  <a:pt x="9715211" y="4781899"/>
                  <a:pt x="9724397" y="4753577"/>
                  <a:pt x="9735220" y="4726931"/>
                </a:cubicBezTo>
                <a:cubicBezTo>
                  <a:pt x="9782291" y="4609637"/>
                  <a:pt x="9815043" y="4486018"/>
                  <a:pt x="9881057" y="4361357"/>
                </a:cubicBezTo>
                <a:cubicBezTo>
                  <a:pt x="9907873" y="4310350"/>
                  <a:pt x="9935146" y="4269068"/>
                  <a:pt x="9973389" y="4266442"/>
                </a:cubicBezTo>
                <a:cubicBezTo>
                  <a:pt x="10005404" y="4263922"/>
                  <a:pt x="10072065" y="4302423"/>
                  <a:pt x="10105476" y="4317186"/>
                </a:cubicBezTo>
                <a:cubicBezTo>
                  <a:pt x="10207655" y="4361380"/>
                  <a:pt x="10280054" y="4397654"/>
                  <a:pt x="10376135" y="4440584"/>
                </a:cubicBezTo>
                <a:cubicBezTo>
                  <a:pt x="10418695" y="4459389"/>
                  <a:pt x="10466419" y="4476190"/>
                  <a:pt x="10479097" y="4505600"/>
                </a:cubicBezTo>
                <a:cubicBezTo>
                  <a:pt x="10491774" y="4535010"/>
                  <a:pt x="10472236" y="4608281"/>
                  <a:pt x="10456244" y="4661690"/>
                </a:cubicBezTo>
                <a:cubicBezTo>
                  <a:pt x="10420647" y="4778838"/>
                  <a:pt x="10365593" y="4875462"/>
                  <a:pt x="10328334" y="4969472"/>
                </a:cubicBezTo>
                <a:cubicBezTo>
                  <a:pt x="10316808" y="4997711"/>
                  <a:pt x="10312479" y="5025799"/>
                  <a:pt x="10303555" y="5051378"/>
                </a:cubicBezTo>
                <a:cubicBezTo>
                  <a:pt x="10294982" y="5076160"/>
                  <a:pt x="10287420" y="5097579"/>
                  <a:pt x="10275228" y="5124096"/>
                </a:cubicBezTo>
                <a:close/>
                <a:moveTo>
                  <a:pt x="8826628" y="8403707"/>
                </a:moveTo>
                <a:cubicBezTo>
                  <a:pt x="8804858" y="8421700"/>
                  <a:pt x="8782921" y="8391536"/>
                  <a:pt x="8759749" y="8380346"/>
                </a:cubicBezTo>
                <a:cubicBezTo>
                  <a:pt x="8719209" y="8361005"/>
                  <a:pt x="8671633" y="8341412"/>
                  <a:pt x="8633460" y="8330735"/>
                </a:cubicBezTo>
                <a:cubicBezTo>
                  <a:pt x="8595704" y="8361181"/>
                  <a:pt x="8566537" y="8428271"/>
                  <a:pt x="8532360" y="8439830"/>
                </a:cubicBezTo>
                <a:cubicBezTo>
                  <a:pt x="8504288" y="8416001"/>
                  <a:pt x="8523036" y="8375727"/>
                  <a:pt x="8520613" y="8345617"/>
                </a:cubicBezTo>
                <a:cubicBezTo>
                  <a:pt x="8517921" y="8313960"/>
                  <a:pt x="8503689" y="8285773"/>
                  <a:pt x="8506578" y="8256583"/>
                </a:cubicBezTo>
                <a:cubicBezTo>
                  <a:pt x="8479282" y="8224527"/>
                  <a:pt x="8402385" y="8211974"/>
                  <a:pt x="8388705" y="8174986"/>
                </a:cubicBezTo>
                <a:cubicBezTo>
                  <a:pt x="8423753" y="8140962"/>
                  <a:pt x="8488546" y="8161498"/>
                  <a:pt x="8541211" y="8165258"/>
                </a:cubicBezTo>
                <a:cubicBezTo>
                  <a:pt x="8555294" y="8101029"/>
                  <a:pt x="8513058" y="8058564"/>
                  <a:pt x="8542258" y="7988161"/>
                </a:cubicBezTo>
                <a:cubicBezTo>
                  <a:pt x="8593503" y="8023181"/>
                  <a:pt x="8619637" y="8067575"/>
                  <a:pt x="8668584" y="8103480"/>
                </a:cubicBezTo>
                <a:cubicBezTo>
                  <a:pt x="8721112" y="8104317"/>
                  <a:pt x="8755422" y="8059021"/>
                  <a:pt x="8810178" y="8065601"/>
                </a:cubicBezTo>
                <a:cubicBezTo>
                  <a:pt x="8801010" y="8114391"/>
                  <a:pt x="8757530" y="8155635"/>
                  <a:pt x="8751225" y="8199024"/>
                </a:cubicBezTo>
                <a:cubicBezTo>
                  <a:pt x="8748655" y="8214549"/>
                  <a:pt x="8764037" y="8242291"/>
                  <a:pt x="8779629" y="8282502"/>
                </a:cubicBezTo>
                <a:cubicBezTo>
                  <a:pt x="8798833" y="8332873"/>
                  <a:pt x="8809126" y="8360271"/>
                  <a:pt x="8826628" y="8403707"/>
                </a:cubicBezTo>
                <a:close/>
                <a:moveTo>
                  <a:pt x="9714738" y="6393725"/>
                </a:moveTo>
                <a:cubicBezTo>
                  <a:pt x="9710233" y="6397441"/>
                  <a:pt x="9708490" y="6405705"/>
                  <a:pt x="9704513" y="6408226"/>
                </a:cubicBezTo>
                <a:cubicBezTo>
                  <a:pt x="9655824" y="6442823"/>
                  <a:pt x="9612005" y="6349760"/>
                  <a:pt x="9565179" y="6346662"/>
                </a:cubicBezTo>
                <a:cubicBezTo>
                  <a:pt x="9543355" y="6375536"/>
                  <a:pt x="9574224" y="6387749"/>
                  <a:pt x="9591278" y="6400990"/>
                </a:cubicBezTo>
                <a:cubicBezTo>
                  <a:pt x="9628053" y="6430077"/>
                  <a:pt x="9665739" y="6453861"/>
                  <a:pt x="9655059" y="6502874"/>
                </a:cubicBezTo>
                <a:cubicBezTo>
                  <a:pt x="9609718" y="6494252"/>
                  <a:pt x="9546401" y="6461520"/>
                  <a:pt x="9476599" y="6424022"/>
                </a:cubicBezTo>
                <a:cubicBezTo>
                  <a:pt x="9417402" y="6391685"/>
                  <a:pt x="9345938" y="6360109"/>
                  <a:pt x="9381488" y="6304491"/>
                </a:cubicBezTo>
                <a:cubicBezTo>
                  <a:pt x="9412792" y="6301681"/>
                  <a:pt x="9447442" y="6331255"/>
                  <a:pt x="9475708" y="6346122"/>
                </a:cubicBezTo>
                <a:cubicBezTo>
                  <a:pt x="9504253" y="6326876"/>
                  <a:pt x="9511570" y="6253078"/>
                  <a:pt x="9543961" y="6244567"/>
                </a:cubicBezTo>
                <a:cubicBezTo>
                  <a:pt x="9571911" y="6245028"/>
                  <a:pt x="9584842" y="6269761"/>
                  <a:pt x="9606430" y="6287859"/>
                </a:cubicBezTo>
                <a:cubicBezTo>
                  <a:pt x="9646941" y="6321450"/>
                  <a:pt x="9696176" y="6341778"/>
                  <a:pt x="9711338" y="6384140"/>
                </a:cubicBezTo>
                <a:cubicBezTo>
                  <a:pt x="9714404" y="6386921"/>
                  <a:pt x="9710745" y="6391961"/>
                  <a:pt x="9714738" y="6393725"/>
                </a:cubicBezTo>
                <a:close/>
                <a:moveTo>
                  <a:pt x="9317968" y="7304177"/>
                </a:moveTo>
                <a:cubicBezTo>
                  <a:pt x="9318484" y="7303609"/>
                  <a:pt x="9318297" y="7302623"/>
                  <a:pt x="9316956" y="7300748"/>
                </a:cubicBezTo>
                <a:cubicBezTo>
                  <a:pt x="9310128" y="7303035"/>
                  <a:pt x="9300972" y="7299735"/>
                  <a:pt x="9306547" y="7310652"/>
                </a:cubicBezTo>
                <a:cubicBezTo>
                  <a:pt x="9308568" y="7303772"/>
                  <a:pt x="9316425" y="7305870"/>
                  <a:pt x="9317968" y="7304177"/>
                </a:cubicBezTo>
                <a:close/>
                <a:moveTo>
                  <a:pt x="9382372" y="7185023"/>
                </a:moveTo>
                <a:cubicBezTo>
                  <a:pt x="9389501" y="7171025"/>
                  <a:pt x="9389553" y="7156560"/>
                  <a:pt x="9380992" y="7141878"/>
                </a:cubicBezTo>
                <a:cubicBezTo>
                  <a:pt x="9375397" y="7156214"/>
                  <a:pt x="9371968" y="7170287"/>
                  <a:pt x="9382372" y="7185023"/>
                </a:cubicBezTo>
                <a:close/>
                <a:moveTo>
                  <a:pt x="9341879" y="7301656"/>
                </a:moveTo>
                <a:cubicBezTo>
                  <a:pt x="9336794" y="7295682"/>
                  <a:pt x="9331868" y="7295567"/>
                  <a:pt x="9327106" y="7301299"/>
                </a:cubicBezTo>
                <a:lnTo>
                  <a:pt x="9334307" y="7308865"/>
                </a:lnTo>
                <a:close/>
                <a:moveTo>
                  <a:pt x="6732692" y="13217200"/>
                </a:moveTo>
                <a:cubicBezTo>
                  <a:pt x="6719838" y="13201054"/>
                  <a:pt x="6732692" y="13217200"/>
                  <a:pt x="6732692" y="13217200"/>
                </a:cubicBezTo>
                <a:close/>
                <a:moveTo>
                  <a:pt x="6723994" y="13259505"/>
                </a:moveTo>
                <a:cubicBezTo>
                  <a:pt x="6722826" y="13251377"/>
                  <a:pt x="6733972" y="13235844"/>
                  <a:pt x="6724685" y="13233168"/>
                </a:cubicBezTo>
                <a:cubicBezTo>
                  <a:pt x="6725454" y="13241121"/>
                  <a:pt x="6714706" y="13256829"/>
                  <a:pt x="6723994" y="13259505"/>
                </a:cubicBezTo>
                <a:close/>
                <a:moveTo>
                  <a:pt x="9375564" y="7259991"/>
                </a:moveTo>
                <a:cubicBezTo>
                  <a:pt x="9376839" y="7258179"/>
                  <a:pt x="9378418" y="7256673"/>
                  <a:pt x="9375687" y="7255068"/>
                </a:cubicBezTo>
                <a:cubicBezTo>
                  <a:pt x="9404353" y="7180325"/>
                  <a:pt x="9293894" y="7115427"/>
                  <a:pt x="9242991" y="7156056"/>
                </a:cubicBezTo>
                <a:cubicBezTo>
                  <a:pt x="9201816" y="7189237"/>
                  <a:pt x="9207174" y="7258032"/>
                  <a:pt x="9259410" y="7287024"/>
                </a:cubicBezTo>
                <a:cubicBezTo>
                  <a:pt x="9278393" y="7297496"/>
                  <a:pt x="9297950" y="7294352"/>
                  <a:pt x="9317500" y="7286786"/>
                </a:cubicBezTo>
                <a:lnTo>
                  <a:pt x="9318446" y="7286349"/>
                </a:lnTo>
                <a:close/>
                <a:moveTo>
                  <a:pt x="6777439" y="13144251"/>
                </a:moveTo>
                <a:cubicBezTo>
                  <a:pt x="6779364" y="13142671"/>
                  <a:pt x="6780502" y="13139962"/>
                  <a:pt x="6780015" y="13134870"/>
                </a:cubicBezTo>
                <a:cubicBezTo>
                  <a:pt x="6769894" y="13135157"/>
                  <a:pt x="6759644" y="13136812"/>
                  <a:pt x="6745579" y="13132024"/>
                </a:cubicBezTo>
                <a:cubicBezTo>
                  <a:pt x="6743830" y="13140292"/>
                  <a:pt x="6742081" y="13148558"/>
                  <a:pt x="6740554" y="13157398"/>
                </a:cubicBezTo>
                <a:cubicBezTo>
                  <a:pt x="6747453" y="13159020"/>
                  <a:pt x="6754527" y="13160242"/>
                  <a:pt x="6761425" y="13161863"/>
                </a:cubicBezTo>
                <a:cubicBezTo>
                  <a:pt x="6758798" y="13143574"/>
                  <a:pt x="6771663" y="13148992"/>
                  <a:pt x="6777439" y="13144251"/>
                </a:cubicBezTo>
                <a:close/>
                <a:moveTo>
                  <a:pt x="6679119" y="13368608"/>
                </a:moveTo>
                <a:cubicBezTo>
                  <a:pt x="6645052" y="13353079"/>
                  <a:pt x="6562034" y="13365401"/>
                  <a:pt x="6531697" y="13338200"/>
                </a:cubicBezTo>
                <a:cubicBezTo>
                  <a:pt x="6577196" y="13327855"/>
                  <a:pt x="6651303" y="13361551"/>
                  <a:pt x="6689439" y="13339865"/>
                </a:cubicBezTo>
                <a:cubicBezTo>
                  <a:pt x="6701584" y="13316686"/>
                  <a:pt x="6693821" y="13284710"/>
                  <a:pt x="6701762" y="13259198"/>
                </a:cubicBezTo>
                <a:cubicBezTo>
                  <a:pt x="6704483" y="13250884"/>
                  <a:pt x="6712964" y="13248923"/>
                  <a:pt x="6714667" y="13239684"/>
                </a:cubicBezTo>
                <a:cubicBezTo>
                  <a:pt x="6730453" y="13166257"/>
                  <a:pt x="6737351" y="13090329"/>
                  <a:pt x="6756582" y="13015569"/>
                </a:cubicBezTo>
                <a:cubicBezTo>
                  <a:pt x="6798107" y="12852653"/>
                  <a:pt x="6839134" y="12703790"/>
                  <a:pt x="6858874" y="12562173"/>
                </a:cubicBezTo>
                <a:cubicBezTo>
                  <a:pt x="6839623" y="12550812"/>
                  <a:pt x="6800159" y="12552882"/>
                  <a:pt x="6781684" y="12533301"/>
                </a:cubicBezTo>
                <a:cubicBezTo>
                  <a:pt x="6796255" y="12507863"/>
                  <a:pt x="6830149" y="12544248"/>
                  <a:pt x="6851518" y="12534660"/>
                </a:cubicBezTo>
                <a:cubicBezTo>
                  <a:pt x="6815690" y="12502654"/>
                  <a:pt x="6642572" y="12464699"/>
                  <a:pt x="6596183" y="12472748"/>
                </a:cubicBezTo>
                <a:cubicBezTo>
                  <a:pt x="6527397" y="12485173"/>
                  <a:pt x="6489684" y="12556525"/>
                  <a:pt x="6459998" y="12620480"/>
                </a:cubicBezTo>
                <a:cubicBezTo>
                  <a:pt x="6492785" y="12617364"/>
                  <a:pt x="6485484" y="12652199"/>
                  <a:pt x="6508143" y="12665541"/>
                </a:cubicBezTo>
                <a:cubicBezTo>
                  <a:pt x="6522793" y="12674393"/>
                  <a:pt x="6556821" y="12672776"/>
                  <a:pt x="6584109" y="12681027"/>
                </a:cubicBezTo>
                <a:cubicBezTo>
                  <a:pt x="6623473" y="12693186"/>
                  <a:pt x="6661604" y="12708132"/>
                  <a:pt x="6703838" y="12719180"/>
                </a:cubicBezTo>
                <a:cubicBezTo>
                  <a:pt x="6702998" y="12738315"/>
                  <a:pt x="6692712" y="12743284"/>
                  <a:pt x="6690806" y="12760522"/>
                </a:cubicBezTo>
                <a:cubicBezTo>
                  <a:pt x="6624084" y="12767199"/>
                  <a:pt x="6558458" y="12731542"/>
                  <a:pt x="6498659" y="12711780"/>
                </a:cubicBezTo>
                <a:cubicBezTo>
                  <a:pt x="6495947" y="12724379"/>
                  <a:pt x="6493236" y="12736978"/>
                  <a:pt x="6490923" y="12749753"/>
                </a:cubicBezTo>
                <a:cubicBezTo>
                  <a:pt x="6478738" y="12755788"/>
                  <a:pt x="6466332" y="12761248"/>
                  <a:pt x="6445895" y="12753645"/>
                </a:cubicBezTo>
                <a:cubicBezTo>
                  <a:pt x="6434517" y="12764318"/>
                  <a:pt x="6435910" y="12793479"/>
                  <a:pt x="6419299" y="12796606"/>
                </a:cubicBezTo>
                <a:cubicBezTo>
                  <a:pt x="6405917" y="12781654"/>
                  <a:pt x="6433230" y="12761846"/>
                  <a:pt x="6415395" y="12751587"/>
                </a:cubicBezTo>
                <a:cubicBezTo>
                  <a:pt x="6386498" y="12832068"/>
                  <a:pt x="6366134" y="12952475"/>
                  <a:pt x="6356513" y="13016258"/>
                </a:cubicBezTo>
                <a:cubicBezTo>
                  <a:pt x="6382318" y="13013863"/>
                  <a:pt x="6399061" y="13029824"/>
                  <a:pt x="6417116" y="13020198"/>
                </a:cubicBezTo>
                <a:cubicBezTo>
                  <a:pt x="6428470" y="13037585"/>
                  <a:pt x="6430195" y="13057378"/>
                  <a:pt x="6427938" y="13075410"/>
                </a:cubicBezTo>
                <a:cubicBezTo>
                  <a:pt x="6490469" y="13091145"/>
                  <a:pt x="6569813" y="13095754"/>
                  <a:pt x="6610632" y="13126160"/>
                </a:cubicBezTo>
                <a:cubicBezTo>
                  <a:pt x="6595458" y="13138961"/>
                  <a:pt x="6611832" y="13167605"/>
                  <a:pt x="6595065" y="13179702"/>
                </a:cubicBezTo>
                <a:cubicBezTo>
                  <a:pt x="6542850" y="13171856"/>
                  <a:pt x="6490122" y="13132858"/>
                  <a:pt x="6417667" y="13125584"/>
                </a:cubicBezTo>
                <a:cubicBezTo>
                  <a:pt x="6409650" y="13137265"/>
                  <a:pt x="6404606" y="13154067"/>
                  <a:pt x="6399339" y="13170295"/>
                </a:cubicBezTo>
                <a:cubicBezTo>
                  <a:pt x="6380552" y="13168654"/>
                  <a:pt x="6385237" y="13168822"/>
                  <a:pt x="6369237" y="13168413"/>
                </a:cubicBezTo>
                <a:cubicBezTo>
                  <a:pt x="6364322" y="13183844"/>
                  <a:pt x="6382973" y="13203027"/>
                  <a:pt x="6368808" y="13212468"/>
                </a:cubicBezTo>
                <a:cubicBezTo>
                  <a:pt x="6339223" y="13205106"/>
                  <a:pt x="6375393" y="13154481"/>
                  <a:pt x="6332217" y="13156337"/>
                </a:cubicBezTo>
                <a:cubicBezTo>
                  <a:pt x="6300903" y="13243362"/>
                  <a:pt x="6323803" y="13322941"/>
                  <a:pt x="6405854" y="13351582"/>
                </a:cubicBezTo>
                <a:cubicBezTo>
                  <a:pt x="6442921" y="13364630"/>
                  <a:pt x="6489014" y="13362635"/>
                  <a:pt x="6534154" y="13369259"/>
                </a:cubicBezTo>
                <a:cubicBezTo>
                  <a:pt x="6584998" y="13376976"/>
                  <a:pt x="6648965" y="13402385"/>
                  <a:pt x="6679119" y="13368608"/>
                </a:cubicBezTo>
                <a:close/>
                <a:moveTo>
                  <a:pt x="9398858" y="7227605"/>
                </a:moveTo>
                <a:cubicBezTo>
                  <a:pt x="9394688" y="7221961"/>
                  <a:pt x="9400997" y="7215958"/>
                  <a:pt x="9397140" y="7210021"/>
                </a:cubicBezTo>
                <a:cubicBezTo>
                  <a:pt x="9388402" y="7214728"/>
                  <a:pt x="9394139" y="7231498"/>
                  <a:pt x="9398858" y="7227605"/>
                </a:cubicBezTo>
                <a:close/>
                <a:moveTo>
                  <a:pt x="11283037" y="2964550"/>
                </a:moveTo>
                <a:cubicBezTo>
                  <a:pt x="11285043" y="2949230"/>
                  <a:pt x="11253836" y="2941161"/>
                  <a:pt x="11248688" y="2956046"/>
                </a:cubicBezTo>
                <a:cubicBezTo>
                  <a:pt x="11259931" y="2958631"/>
                  <a:pt x="11271396" y="2961790"/>
                  <a:pt x="11283037" y="2964550"/>
                </a:cubicBezTo>
                <a:close/>
                <a:moveTo>
                  <a:pt x="6941857" y="12842902"/>
                </a:moveTo>
                <a:cubicBezTo>
                  <a:pt x="6923485" y="12829551"/>
                  <a:pt x="6905112" y="12816200"/>
                  <a:pt x="6888814" y="12801386"/>
                </a:cubicBezTo>
                <a:cubicBezTo>
                  <a:pt x="6889789" y="12821798"/>
                  <a:pt x="6939700" y="12846706"/>
                  <a:pt x="6941857" y="12842902"/>
                </a:cubicBezTo>
                <a:close/>
                <a:moveTo>
                  <a:pt x="9429937" y="7256355"/>
                </a:moveTo>
                <a:cubicBezTo>
                  <a:pt x="9426201" y="7268312"/>
                  <a:pt x="9420421" y="7279332"/>
                  <a:pt x="9412414" y="7288603"/>
                </a:cubicBezTo>
                <a:cubicBezTo>
                  <a:pt x="9365809" y="7341966"/>
                  <a:pt x="9301580" y="7349024"/>
                  <a:pt x="9253285" y="7346926"/>
                </a:cubicBezTo>
                <a:cubicBezTo>
                  <a:pt x="9195100" y="7321795"/>
                  <a:pt x="9137116" y="7313293"/>
                  <a:pt x="9079122" y="7292786"/>
                </a:cubicBezTo>
                <a:cubicBezTo>
                  <a:pt x="9073133" y="7310505"/>
                  <a:pt x="9089142" y="7322906"/>
                  <a:pt x="9095165" y="7340604"/>
                </a:cubicBezTo>
                <a:cubicBezTo>
                  <a:pt x="9100632" y="7355828"/>
                  <a:pt x="9098650" y="7373339"/>
                  <a:pt x="9106583" y="7388616"/>
                </a:cubicBezTo>
                <a:cubicBezTo>
                  <a:pt x="9118934" y="7411712"/>
                  <a:pt x="9141229" y="7431344"/>
                  <a:pt x="9152592" y="7457176"/>
                </a:cubicBezTo>
                <a:cubicBezTo>
                  <a:pt x="9153831" y="7505864"/>
                  <a:pt x="9138823" y="7564004"/>
                  <a:pt x="9076254" y="7603124"/>
                </a:cubicBezTo>
                <a:cubicBezTo>
                  <a:pt x="9008981" y="7608870"/>
                  <a:pt x="8920751" y="7590704"/>
                  <a:pt x="8895961" y="7510964"/>
                </a:cubicBezTo>
                <a:cubicBezTo>
                  <a:pt x="8889985" y="7491419"/>
                  <a:pt x="8890722" y="7425234"/>
                  <a:pt x="8903651" y="7400911"/>
                </a:cubicBezTo>
                <a:cubicBezTo>
                  <a:pt x="8920773" y="7368996"/>
                  <a:pt x="8958081" y="7342504"/>
                  <a:pt x="8997801" y="7330532"/>
                </a:cubicBezTo>
                <a:cubicBezTo>
                  <a:pt x="9006282" y="7311646"/>
                  <a:pt x="8994451" y="7292265"/>
                  <a:pt x="8991852" y="7273112"/>
                </a:cubicBezTo>
                <a:cubicBezTo>
                  <a:pt x="8923420" y="7251423"/>
                  <a:pt x="8854858" y="7234817"/>
                  <a:pt x="8786307" y="7220903"/>
                </a:cubicBezTo>
                <a:lnTo>
                  <a:pt x="8774832" y="7218894"/>
                </a:lnTo>
                <a:lnTo>
                  <a:pt x="8773387" y="7232871"/>
                </a:lnTo>
                <a:cubicBezTo>
                  <a:pt x="8766293" y="7284479"/>
                  <a:pt x="8765821" y="7331232"/>
                  <a:pt x="8753390" y="7381489"/>
                </a:cubicBezTo>
                <a:cubicBezTo>
                  <a:pt x="8748323" y="7401513"/>
                  <a:pt x="8733983" y="7420038"/>
                  <a:pt x="8729351" y="7440029"/>
                </a:cubicBezTo>
                <a:cubicBezTo>
                  <a:pt x="8720796" y="7477773"/>
                  <a:pt x="8726916" y="7507448"/>
                  <a:pt x="8706452" y="7531664"/>
                </a:cubicBezTo>
                <a:cubicBezTo>
                  <a:pt x="8690539" y="7528910"/>
                  <a:pt x="8678710" y="7522362"/>
                  <a:pt x="8664035" y="7518643"/>
                </a:cubicBezTo>
                <a:cubicBezTo>
                  <a:pt x="8666162" y="7476571"/>
                  <a:pt x="8636763" y="7474377"/>
                  <a:pt x="8594925" y="7457384"/>
                </a:cubicBezTo>
                <a:cubicBezTo>
                  <a:pt x="8558455" y="7442179"/>
                  <a:pt x="8522259" y="7424770"/>
                  <a:pt x="8487685" y="7423395"/>
                </a:cubicBezTo>
                <a:cubicBezTo>
                  <a:pt x="8481499" y="7404641"/>
                  <a:pt x="8460973" y="7404412"/>
                  <a:pt x="8449288" y="7393923"/>
                </a:cubicBezTo>
                <a:cubicBezTo>
                  <a:pt x="8444129" y="7389065"/>
                  <a:pt x="8420183" y="7360270"/>
                  <a:pt x="8416037" y="7351409"/>
                </a:cubicBezTo>
                <a:cubicBezTo>
                  <a:pt x="8389730" y="7296593"/>
                  <a:pt x="8421118" y="7213495"/>
                  <a:pt x="8432424" y="7159829"/>
                </a:cubicBezTo>
                <a:cubicBezTo>
                  <a:pt x="8440271" y="7124322"/>
                  <a:pt x="8447623" y="7087972"/>
                  <a:pt x="8458619" y="7071443"/>
                </a:cubicBezTo>
                <a:cubicBezTo>
                  <a:pt x="8470452" y="7054412"/>
                  <a:pt x="8493406" y="7046166"/>
                  <a:pt x="8497780" y="7034489"/>
                </a:cubicBezTo>
                <a:lnTo>
                  <a:pt x="8501581" y="7033058"/>
                </a:lnTo>
                <a:lnTo>
                  <a:pt x="8542996" y="7017467"/>
                </a:lnTo>
                <a:cubicBezTo>
                  <a:pt x="8590088" y="7002585"/>
                  <a:pt x="8640935" y="6992035"/>
                  <a:pt x="8678684" y="6966974"/>
                </a:cubicBezTo>
                <a:cubicBezTo>
                  <a:pt x="8695864" y="6980989"/>
                  <a:pt x="8697665" y="6969942"/>
                  <a:pt x="8717998" y="6979353"/>
                </a:cubicBezTo>
                <a:cubicBezTo>
                  <a:pt x="8740165" y="6966364"/>
                  <a:pt x="8750109" y="6900130"/>
                  <a:pt x="8717285" y="6892954"/>
                </a:cubicBezTo>
                <a:cubicBezTo>
                  <a:pt x="8701343" y="6889762"/>
                  <a:pt x="8700726" y="6905097"/>
                  <a:pt x="8689573" y="6907664"/>
                </a:cubicBezTo>
                <a:cubicBezTo>
                  <a:pt x="8665066" y="6877162"/>
                  <a:pt x="8627434" y="6858123"/>
                  <a:pt x="8591453" y="6837630"/>
                </a:cubicBezTo>
                <a:cubicBezTo>
                  <a:pt x="8581419" y="6831832"/>
                  <a:pt x="8576874" y="6835214"/>
                  <a:pt x="8564686" y="6835687"/>
                </a:cubicBezTo>
                <a:cubicBezTo>
                  <a:pt x="8557595" y="6825286"/>
                  <a:pt x="8547767" y="6817836"/>
                  <a:pt x="8538438" y="6810449"/>
                </a:cubicBezTo>
                <a:lnTo>
                  <a:pt x="8520086" y="6790880"/>
                </a:lnTo>
                <a:lnTo>
                  <a:pt x="8515169" y="6785642"/>
                </a:lnTo>
                <a:cubicBezTo>
                  <a:pt x="8497445" y="6752457"/>
                  <a:pt x="8487796" y="6663225"/>
                  <a:pt x="8496673" y="6618036"/>
                </a:cubicBezTo>
                <a:cubicBezTo>
                  <a:pt x="8505245" y="6574614"/>
                  <a:pt x="8532044" y="6541634"/>
                  <a:pt x="8556931" y="6512284"/>
                </a:cubicBezTo>
                <a:cubicBezTo>
                  <a:pt x="8573007" y="6493631"/>
                  <a:pt x="8594579" y="6478503"/>
                  <a:pt x="8600946" y="6458386"/>
                </a:cubicBezTo>
                <a:cubicBezTo>
                  <a:pt x="8623835" y="6461061"/>
                  <a:pt x="8637176" y="6452654"/>
                  <a:pt x="8645296" y="6438517"/>
                </a:cubicBezTo>
                <a:cubicBezTo>
                  <a:pt x="8664215" y="6440612"/>
                  <a:pt x="8675548" y="6434534"/>
                  <a:pt x="8683085" y="6424377"/>
                </a:cubicBezTo>
                <a:cubicBezTo>
                  <a:pt x="8706234" y="6430519"/>
                  <a:pt x="8728803" y="6417062"/>
                  <a:pt x="8750277" y="6412420"/>
                </a:cubicBezTo>
                <a:cubicBezTo>
                  <a:pt x="8770883" y="6407842"/>
                  <a:pt x="8801969" y="6403365"/>
                  <a:pt x="8822353" y="6383957"/>
                </a:cubicBezTo>
                <a:cubicBezTo>
                  <a:pt x="8827501" y="6370908"/>
                  <a:pt x="8830715" y="6355396"/>
                  <a:pt x="8835366" y="6341508"/>
                </a:cubicBezTo>
                <a:cubicBezTo>
                  <a:pt x="8855122" y="6331315"/>
                  <a:pt x="8871950" y="6340550"/>
                  <a:pt x="8898101" y="6346041"/>
                </a:cubicBezTo>
                <a:cubicBezTo>
                  <a:pt x="8899272" y="6367785"/>
                  <a:pt x="8890894" y="6378451"/>
                  <a:pt x="8891066" y="6398528"/>
                </a:cubicBezTo>
                <a:cubicBezTo>
                  <a:pt x="8903735" y="6416357"/>
                  <a:pt x="8882610" y="6425783"/>
                  <a:pt x="8878091" y="6441398"/>
                </a:cubicBezTo>
                <a:cubicBezTo>
                  <a:pt x="8875389" y="6452077"/>
                  <a:pt x="8877253" y="6465475"/>
                  <a:pt x="8875515" y="6477392"/>
                </a:cubicBezTo>
                <a:cubicBezTo>
                  <a:pt x="8871057" y="6517455"/>
                  <a:pt x="8859045" y="6561567"/>
                  <a:pt x="8853996" y="6599484"/>
                </a:cubicBezTo>
                <a:cubicBezTo>
                  <a:pt x="8848138" y="6650131"/>
                  <a:pt x="8851490" y="6701406"/>
                  <a:pt x="8843819" y="6745195"/>
                </a:cubicBezTo>
                <a:cubicBezTo>
                  <a:pt x="8842724" y="6754010"/>
                  <a:pt x="8835025" y="6761999"/>
                  <a:pt x="8832194" y="6770944"/>
                </a:cubicBezTo>
                <a:cubicBezTo>
                  <a:pt x="8827982" y="6784788"/>
                  <a:pt x="8829941" y="6799489"/>
                  <a:pt x="8825969" y="6810698"/>
                </a:cubicBezTo>
                <a:cubicBezTo>
                  <a:pt x="8820277" y="6828146"/>
                  <a:pt x="8803543" y="6843790"/>
                  <a:pt x="8799008" y="6865083"/>
                </a:cubicBezTo>
                <a:cubicBezTo>
                  <a:pt x="8795519" y="6882803"/>
                  <a:pt x="8792254" y="6903565"/>
                  <a:pt x="8788153" y="6924825"/>
                </a:cubicBezTo>
                <a:cubicBezTo>
                  <a:pt x="8784387" y="6944757"/>
                  <a:pt x="8777875" y="6968813"/>
                  <a:pt x="8777663" y="6983676"/>
                </a:cubicBezTo>
                <a:cubicBezTo>
                  <a:pt x="8776984" y="7021711"/>
                  <a:pt x="8800431" y="7061456"/>
                  <a:pt x="8795973" y="7101521"/>
                </a:cubicBezTo>
                <a:cubicBezTo>
                  <a:pt x="8795217" y="7108997"/>
                  <a:pt x="8790234" y="7112422"/>
                  <a:pt x="8788239" y="7120867"/>
                </a:cubicBezTo>
                <a:lnTo>
                  <a:pt x="8780558" y="7167741"/>
                </a:lnTo>
                <a:lnTo>
                  <a:pt x="8965980" y="7199803"/>
                </a:lnTo>
                <a:cubicBezTo>
                  <a:pt x="8956483" y="7173393"/>
                  <a:pt x="8954401" y="7145934"/>
                  <a:pt x="8947995" y="7118990"/>
                </a:cubicBezTo>
                <a:cubicBezTo>
                  <a:pt x="8941034" y="7089568"/>
                  <a:pt x="8932920" y="7057037"/>
                  <a:pt x="8925329" y="7028216"/>
                </a:cubicBezTo>
                <a:cubicBezTo>
                  <a:pt x="8916868" y="6997220"/>
                  <a:pt x="8912758" y="6952466"/>
                  <a:pt x="8907784" y="6917547"/>
                </a:cubicBezTo>
                <a:cubicBezTo>
                  <a:pt x="8903901" y="6888200"/>
                  <a:pt x="8897371" y="6866179"/>
                  <a:pt x="8889918" y="6831820"/>
                </a:cubicBezTo>
                <a:cubicBezTo>
                  <a:pt x="8884426" y="6805207"/>
                  <a:pt x="8881158" y="6775875"/>
                  <a:pt x="8862188" y="6746469"/>
                </a:cubicBezTo>
                <a:cubicBezTo>
                  <a:pt x="8880755" y="6730599"/>
                  <a:pt x="8899280" y="6728591"/>
                  <a:pt x="8917478" y="6727492"/>
                </a:cubicBezTo>
                <a:cubicBezTo>
                  <a:pt x="8928670" y="6735467"/>
                  <a:pt x="8914945" y="6742518"/>
                  <a:pt x="8914756" y="6749912"/>
                </a:cubicBezTo>
                <a:cubicBezTo>
                  <a:pt x="8971325" y="6900936"/>
                  <a:pt x="8994357" y="7050834"/>
                  <a:pt x="9046313" y="7201449"/>
                </a:cubicBezTo>
                <a:cubicBezTo>
                  <a:pt x="9085079" y="7215021"/>
                  <a:pt x="9124178" y="7227675"/>
                  <a:pt x="9163300" y="7227091"/>
                </a:cubicBezTo>
                <a:cubicBezTo>
                  <a:pt x="9151783" y="7096875"/>
                  <a:pt x="9319715" y="7006748"/>
                  <a:pt x="9413236" y="7145435"/>
                </a:cubicBezTo>
                <a:cubicBezTo>
                  <a:pt x="9433942" y="7176196"/>
                  <a:pt x="9441144" y="7220483"/>
                  <a:pt x="9429937" y="7256355"/>
                </a:cubicBezTo>
                <a:close/>
                <a:moveTo>
                  <a:pt x="11365978" y="2956869"/>
                </a:moveTo>
                <a:cubicBezTo>
                  <a:pt x="11382173" y="2911592"/>
                  <a:pt x="11390725" y="2849115"/>
                  <a:pt x="11399683" y="2791109"/>
                </a:cubicBezTo>
                <a:cubicBezTo>
                  <a:pt x="11130314" y="2714035"/>
                  <a:pt x="10900803" y="2634077"/>
                  <a:pt x="10663970" y="2589015"/>
                </a:cubicBezTo>
                <a:cubicBezTo>
                  <a:pt x="10569077" y="2570920"/>
                  <a:pt x="10472377" y="2555840"/>
                  <a:pt x="10382779" y="2530074"/>
                </a:cubicBezTo>
                <a:cubicBezTo>
                  <a:pt x="10367574" y="2583891"/>
                  <a:pt x="10363625" y="2624092"/>
                  <a:pt x="10347523" y="2671316"/>
                </a:cubicBezTo>
                <a:cubicBezTo>
                  <a:pt x="10354621" y="2681125"/>
                  <a:pt x="10367113" y="2689505"/>
                  <a:pt x="10379321" y="2687749"/>
                </a:cubicBezTo>
                <a:cubicBezTo>
                  <a:pt x="10386332" y="2675117"/>
                  <a:pt x="10374942" y="2665318"/>
                  <a:pt x="10389189" y="2665416"/>
                </a:cubicBezTo>
                <a:cubicBezTo>
                  <a:pt x="10407521" y="2673516"/>
                  <a:pt x="10373666" y="2691923"/>
                  <a:pt x="10397876" y="2696424"/>
                </a:cubicBezTo>
                <a:cubicBezTo>
                  <a:pt x="10408582" y="2695911"/>
                  <a:pt x="10402156" y="2667332"/>
                  <a:pt x="10416058" y="2672522"/>
                </a:cubicBezTo>
                <a:cubicBezTo>
                  <a:pt x="10422044" y="2679457"/>
                  <a:pt x="10407747" y="2698879"/>
                  <a:pt x="10420584" y="2702167"/>
                </a:cubicBezTo>
                <a:cubicBezTo>
                  <a:pt x="10429695" y="2700950"/>
                  <a:pt x="10425447" y="2677147"/>
                  <a:pt x="10435003" y="2677079"/>
                </a:cubicBezTo>
                <a:cubicBezTo>
                  <a:pt x="10449174" y="2683817"/>
                  <a:pt x="10425781" y="2713043"/>
                  <a:pt x="10450381" y="2713427"/>
                </a:cubicBezTo>
                <a:cubicBezTo>
                  <a:pt x="10464120" y="2702814"/>
                  <a:pt x="10460015" y="2661438"/>
                  <a:pt x="10474329" y="2650603"/>
                </a:cubicBezTo>
                <a:cubicBezTo>
                  <a:pt x="10502830" y="2655093"/>
                  <a:pt x="10474235" y="2693937"/>
                  <a:pt x="10473702" y="2715627"/>
                </a:cubicBezTo>
                <a:cubicBezTo>
                  <a:pt x="10477741" y="2722656"/>
                  <a:pt x="10492432" y="2723904"/>
                  <a:pt x="10503499" y="2726887"/>
                </a:cubicBezTo>
                <a:cubicBezTo>
                  <a:pt x="10514465" y="2723629"/>
                  <a:pt x="10500039" y="2699142"/>
                  <a:pt x="10511227" y="2696459"/>
                </a:cubicBezTo>
                <a:cubicBezTo>
                  <a:pt x="10533222" y="2699504"/>
                  <a:pt x="10502098" y="2734370"/>
                  <a:pt x="10525418" y="2736571"/>
                </a:cubicBezTo>
                <a:cubicBezTo>
                  <a:pt x="10529064" y="2722929"/>
                  <a:pt x="10530801" y="2706061"/>
                  <a:pt x="10541637" y="2704175"/>
                </a:cubicBezTo>
                <a:cubicBezTo>
                  <a:pt x="10546038" y="2714699"/>
                  <a:pt x="10545488" y="2727803"/>
                  <a:pt x="10539635" y="2744283"/>
                </a:cubicBezTo>
                <a:cubicBezTo>
                  <a:pt x="10546142" y="2745728"/>
                  <a:pt x="10552073" y="2747396"/>
                  <a:pt x="10558404" y="2749239"/>
                </a:cubicBezTo>
                <a:cubicBezTo>
                  <a:pt x="10573162" y="2739554"/>
                  <a:pt x="10554927" y="2712907"/>
                  <a:pt x="10572047" y="2711892"/>
                </a:cubicBezTo>
                <a:cubicBezTo>
                  <a:pt x="10590640" y="2717247"/>
                  <a:pt x="10565569" y="2748115"/>
                  <a:pt x="10581686" y="2754760"/>
                </a:cubicBezTo>
                <a:cubicBezTo>
                  <a:pt x="10598706" y="2747504"/>
                  <a:pt x="10594861" y="2703382"/>
                  <a:pt x="10595180" y="2685411"/>
                </a:cubicBezTo>
                <a:cubicBezTo>
                  <a:pt x="10632240" y="2676999"/>
                  <a:pt x="10608628" y="2730438"/>
                  <a:pt x="10605582" y="2756738"/>
                </a:cubicBezTo>
                <a:cubicBezTo>
                  <a:pt x="10609445" y="2764165"/>
                  <a:pt x="10624312" y="2765014"/>
                  <a:pt x="10635203" y="2768396"/>
                </a:cubicBezTo>
                <a:cubicBezTo>
                  <a:pt x="10640006" y="2758602"/>
                  <a:pt x="10637796" y="2736653"/>
                  <a:pt x="10647483" y="2735213"/>
                </a:cubicBezTo>
                <a:cubicBezTo>
                  <a:pt x="10664305" y="2740263"/>
                  <a:pt x="10634636" y="2772912"/>
                  <a:pt x="10657911" y="2774140"/>
                </a:cubicBezTo>
                <a:cubicBezTo>
                  <a:pt x="10675966" y="2776398"/>
                  <a:pt x="10656712" y="2748824"/>
                  <a:pt x="10676093" y="2750238"/>
                </a:cubicBezTo>
                <a:cubicBezTo>
                  <a:pt x="10690302" y="2753656"/>
                  <a:pt x="10670173" y="2777651"/>
                  <a:pt x="10684381" y="2781069"/>
                </a:cubicBezTo>
                <a:cubicBezTo>
                  <a:pt x="10697554" y="2774973"/>
                  <a:pt x="10681878" y="2744691"/>
                  <a:pt x="10701788" y="2744908"/>
                </a:cubicBezTo>
                <a:cubicBezTo>
                  <a:pt x="10715560" y="2751470"/>
                  <a:pt x="10691018" y="2781142"/>
                  <a:pt x="10707266" y="2786414"/>
                </a:cubicBezTo>
                <a:cubicBezTo>
                  <a:pt x="10724134" y="2792437"/>
                  <a:pt x="10713308" y="2753334"/>
                  <a:pt x="10730398" y="2759932"/>
                </a:cubicBezTo>
                <a:cubicBezTo>
                  <a:pt x="10735457" y="2767888"/>
                  <a:pt x="10734240" y="2779266"/>
                  <a:pt x="10730372" y="2792333"/>
                </a:cubicBezTo>
                <a:cubicBezTo>
                  <a:pt x="10737499" y="2794529"/>
                  <a:pt x="10745776" y="2796280"/>
                  <a:pt x="10753080" y="2798077"/>
                </a:cubicBezTo>
                <a:cubicBezTo>
                  <a:pt x="10775692" y="2777085"/>
                  <a:pt x="10753300" y="2728583"/>
                  <a:pt x="10780191" y="2723781"/>
                </a:cubicBezTo>
                <a:cubicBezTo>
                  <a:pt x="10764694" y="2717887"/>
                  <a:pt x="10735366" y="2720659"/>
                  <a:pt x="10745855" y="2699077"/>
                </a:cubicBezTo>
                <a:cubicBezTo>
                  <a:pt x="10760063" y="2702495"/>
                  <a:pt x="10773874" y="2705737"/>
                  <a:pt x="10787508" y="2709378"/>
                </a:cubicBezTo>
                <a:cubicBezTo>
                  <a:pt x="10789866" y="2693260"/>
                  <a:pt x="10764116" y="2693323"/>
                  <a:pt x="10767402" y="2676185"/>
                </a:cubicBezTo>
                <a:cubicBezTo>
                  <a:pt x="10774504" y="2665500"/>
                  <a:pt x="10826276" y="2646430"/>
                  <a:pt x="10819131" y="2680928"/>
                </a:cubicBezTo>
                <a:cubicBezTo>
                  <a:pt x="10810670" y="2675283"/>
                  <a:pt x="10794859" y="2666867"/>
                  <a:pt x="10790508" y="2682104"/>
                </a:cubicBezTo>
                <a:cubicBezTo>
                  <a:pt x="10793935" y="2692675"/>
                  <a:pt x="10812565" y="2694710"/>
                  <a:pt x="10807862" y="2710745"/>
                </a:cubicBezTo>
                <a:cubicBezTo>
                  <a:pt x="10791119" y="2723843"/>
                  <a:pt x="10757241" y="2799439"/>
                  <a:pt x="10790403" y="2811708"/>
                </a:cubicBezTo>
                <a:cubicBezTo>
                  <a:pt x="10804872" y="2812381"/>
                  <a:pt x="10785940" y="2791623"/>
                  <a:pt x="10798907" y="2793539"/>
                </a:cubicBezTo>
                <a:cubicBezTo>
                  <a:pt x="10811953" y="2813603"/>
                  <a:pt x="10809919" y="2791255"/>
                  <a:pt x="10827354" y="2792762"/>
                </a:cubicBezTo>
                <a:cubicBezTo>
                  <a:pt x="10830299" y="2805503"/>
                  <a:pt x="10822383" y="2807248"/>
                  <a:pt x="10825541" y="2816270"/>
                </a:cubicBezTo>
                <a:cubicBezTo>
                  <a:pt x="10840769" y="2820616"/>
                  <a:pt x="10855951" y="2823987"/>
                  <a:pt x="10871355" y="2827933"/>
                </a:cubicBezTo>
                <a:cubicBezTo>
                  <a:pt x="10877108" y="2805212"/>
                  <a:pt x="10884362" y="2781248"/>
                  <a:pt x="10884237" y="2762127"/>
                </a:cubicBezTo>
                <a:cubicBezTo>
                  <a:pt x="10890168" y="2763794"/>
                  <a:pt x="10896499" y="2765638"/>
                  <a:pt x="10903005" y="2767083"/>
                </a:cubicBezTo>
                <a:cubicBezTo>
                  <a:pt x="10899652" y="2795154"/>
                  <a:pt x="10873319" y="2836427"/>
                  <a:pt x="10908280" y="2841388"/>
                </a:cubicBezTo>
                <a:cubicBezTo>
                  <a:pt x="10921017" y="2838436"/>
                  <a:pt x="10905189" y="2821433"/>
                  <a:pt x="10917972" y="2819454"/>
                </a:cubicBezTo>
                <a:cubicBezTo>
                  <a:pt x="10928111" y="2823458"/>
                  <a:pt x="10920971" y="2837463"/>
                  <a:pt x="10928635" y="2842755"/>
                </a:cubicBezTo>
                <a:cubicBezTo>
                  <a:pt x="10931232" y="2835800"/>
                  <a:pt x="10929214" y="2822039"/>
                  <a:pt x="10939891" y="2829139"/>
                </a:cubicBezTo>
                <a:cubicBezTo>
                  <a:pt x="10947555" y="2834432"/>
                  <a:pt x="10933388" y="2852482"/>
                  <a:pt x="10950332" y="2851865"/>
                </a:cubicBezTo>
                <a:cubicBezTo>
                  <a:pt x="10954070" y="2840171"/>
                  <a:pt x="10953991" y="2822023"/>
                  <a:pt x="10968736" y="2828538"/>
                </a:cubicBezTo>
                <a:cubicBezTo>
                  <a:pt x="10972730" y="2834593"/>
                  <a:pt x="10968194" y="2845935"/>
                  <a:pt x="10965736" y="2855812"/>
                </a:cubicBezTo>
                <a:cubicBezTo>
                  <a:pt x="10976802" y="2858795"/>
                  <a:pt x="10988267" y="2861954"/>
                  <a:pt x="10999909" y="2864714"/>
                </a:cubicBezTo>
                <a:cubicBezTo>
                  <a:pt x="11008527" y="2836586"/>
                  <a:pt x="11011665" y="2812234"/>
                  <a:pt x="11010428" y="2790238"/>
                </a:cubicBezTo>
                <a:cubicBezTo>
                  <a:pt x="11016851" y="2794029"/>
                  <a:pt x="11034277" y="2791242"/>
                  <a:pt x="11032347" y="2799923"/>
                </a:cubicBezTo>
                <a:cubicBezTo>
                  <a:pt x="11025093" y="2823887"/>
                  <a:pt x="11029594" y="2840652"/>
                  <a:pt x="11020041" y="2865507"/>
                </a:cubicBezTo>
                <a:cubicBezTo>
                  <a:pt x="11024924" y="2873861"/>
                  <a:pt x="11041339" y="2874440"/>
                  <a:pt x="11053027" y="2878174"/>
                </a:cubicBezTo>
                <a:cubicBezTo>
                  <a:pt x="11058787" y="2859747"/>
                  <a:pt x="11051773" y="2847592"/>
                  <a:pt x="11072396" y="2850507"/>
                </a:cubicBezTo>
                <a:cubicBezTo>
                  <a:pt x="11069984" y="2861358"/>
                  <a:pt x="11063993" y="2874917"/>
                  <a:pt x="11068607" y="2881722"/>
                </a:cubicBezTo>
                <a:cubicBezTo>
                  <a:pt x="11076309" y="2883695"/>
                  <a:pt x="11083613" y="2885492"/>
                  <a:pt x="11091315" y="2887465"/>
                </a:cubicBezTo>
                <a:cubicBezTo>
                  <a:pt x="11096962" y="2878998"/>
                  <a:pt x="11092399" y="2852672"/>
                  <a:pt x="11106746" y="2859011"/>
                </a:cubicBezTo>
                <a:cubicBezTo>
                  <a:pt x="11118303" y="2864117"/>
                  <a:pt x="11091722" y="2891935"/>
                  <a:pt x="11110482" y="2892598"/>
                </a:cubicBezTo>
                <a:cubicBezTo>
                  <a:pt x="11139005" y="2885181"/>
                  <a:pt x="11107162" y="2822493"/>
                  <a:pt x="11140169" y="2823254"/>
                </a:cubicBezTo>
                <a:cubicBezTo>
                  <a:pt x="11156747" y="2839635"/>
                  <a:pt x="11125203" y="2886232"/>
                  <a:pt x="11140103" y="2904256"/>
                </a:cubicBezTo>
                <a:cubicBezTo>
                  <a:pt x="11161654" y="2906151"/>
                  <a:pt x="11147102" y="2862543"/>
                  <a:pt x="11159088" y="2860212"/>
                </a:cubicBezTo>
                <a:cubicBezTo>
                  <a:pt x="11169550" y="2871031"/>
                  <a:pt x="11159552" y="2894736"/>
                  <a:pt x="11162988" y="2909600"/>
                </a:cubicBezTo>
                <a:cubicBezTo>
                  <a:pt x="11178270" y="2919213"/>
                  <a:pt x="11168740" y="2886879"/>
                  <a:pt x="11180381" y="2889640"/>
                </a:cubicBezTo>
                <a:cubicBezTo>
                  <a:pt x="11194061" y="2894254"/>
                  <a:pt x="11174553" y="2919000"/>
                  <a:pt x="11192433" y="2921657"/>
                </a:cubicBezTo>
                <a:cubicBezTo>
                  <a:pt x="11205353" y="2922600"/>
                  <a:pt x="11194796" y="2885046"/>
                  <a:pt x="11211404" y="2893814"/>
                </a:cubicBezTo>
                <a:cubicBezTo>
                  <a:pt x="11215888" y="2901992"/>
                  <a:pt x="11211445" y="2915282"/>
                  <a:pt x="11211378" y="2926215"/>
                </a:cubicBezTo>
                <a:cubicBezTo>
                  <a:pt x="11219080" y="2928188"/>
                  <a:pt x="11226958" y="2929762"/>
                  <a:pt x="11234085" y="2931958"/>
                </a:cubicBezTo>
                <a:cubicBezTo>
                  <a:pt x="11245086" y="2900593"/>
                  <a:pt x="11242431" y="2877494"/>
                  <a:pt x="11246980" y="2849951"/>
                </a:cubicBezTo>
                <a:cubicBezTo>
                  <a:pt x="11253931" y="2852546"/>
                  <a:pt x="11256444" y="2847936"/>
                  <a:pt x="11263173" y="2849956"/>
                </a:cubicBezTo>
                <a:cubicBezTo>
                  <a:pt x="11263797" y="2875495"/>
                  <a:pt x="11258544" y="2904633"/>
                  <a:pt x="11249666" y="2935506"/>
                </a:cubicBezTo>
                <a:cubicBezTo>
                  <a:pt x="11262855" y="2937997"/>
                  <a:pt x="11279639" y="2946366"/>
                  <a:pt x="11288789" y="2941829"/>
                </a:cubicBezTo>
                <a:cubicBezTo>
                  <a:pt x="11296987" y="2925432"/>
                  <a:pt x="11278009" y="2903700"/>
                  <a:pt x="11299459" y="2899354"/>
                </a:cubicBezTo>
                <a:cubicBezTo>
                  <a:pt x="11308419" y="2911417"/>
                  <a:pt x="11293471" y="2937701"/>
                  <a:pt x="11307734" y="2946387"/>
                </a:cubicBezTo>
                <a:cubicBezTo>
                  <a:pt x="11316867" y="2933262"/>
                  <a:pt x="11304933" y="2916073"/>
                  <a:pt x="11316251" y="2912017"/>
                </a:cubicBezTo>
                <a:cubicBezTo>
                  <a:pt x="11340721" y="2913773"/>
                  <a:pt x="11308271" y="2949484"/>
                  <a:pt x="11325890" y="2954885"/>
                </a:cubicBezTo>
                <a:cubicBezTo>
                  <a:pt x="11339109" y="2949763"/>
                  <a:pt x="11330712" y="2908397"/>
                  <a:pt x="11351788" y="2916756"/>
                </a:cubicBezTo>
                <a:cubicBezTo>
                  <a:pt x="11357706" y="2934624"/>
                  <a:pt x="11335967" y="2949328"/>
                  <a:pt x="11353548" y="2958049"/>
                </a:cubicBezTo>
                <a:cubicBezTo>
                  <a:pt x="11355487" y="2953663"/>
                  <a:pt x="11360445" y="2955377"/>
                  <a:pt x="11365978" y="2956869"/>
                </a:cubicBezTo>
                <a:close/>
                <a:moveTo>
                  <a:pt x="11368528" y="2994221"/>
                </a:moveTo>
                <a:cubicBezTo>
                  <a:pt x="11085927" y="2938470"/>
                  <a:pt x="10746186" y="2825537"/>
                  <a:pt x="10447980" y="2753358"/>
                </a:cubicBezTo>
                <a:cubicBezTo>
                  <a:pt x="10390571" y="2739908"/>
                  <a:pt x="10332549" y="2730001"/>
                  <a:pt x="10288065" y="2697000"/>
                </a:cubicBezTo>
                <a:cubicBezTo>
                  <a:pt x="10314694" y="2624874"/>
                  <a:pt x="10317137" y="2561129"/>
                  <a:pt x="10351606" y="2493898"/>
                </a:cubicBezTo>
                <a:cubicBezTo>
                  <a:pt x="10366574" y="2500988"/>
                  <a:pt x="10375691" y="2479277"/>
                  <a:pt x="10386581" y="2482659"/>
                </a:cubicBezTo>
                <a:cubicBezTo>
                  <a:pt x="10387554" y="2482612"/>
                  <a:pt x="10392882" y="2492116"/>
                  <a:pt x="10392483" y="2491940"/>
                </a:cubicBezTo>
                <a:cubicBezTo>
                  <a:pt x="10477811" y="2505809"/>
                  <a:pt x="10565248" y="2535386"/>
                  <a:pt x="10653718" y="2549690"/>
                </a:cubicBezTo>
                <a:cubicBezTo>
                  <a:pt x="10739445" y="2563735"/>
                  <a:pt x="10821463" y="2581861"/>
                  <a:pt x="10895434" y="2603105"/>
                </a:cubicBezTo>
                <a:cubicBezTo>
                  <a:pt x="10923100" y="2610563"/>
                  <a:pt x="10946714" y="2627193"/>
                  <a:pt x="10973009" y="2634521"/>
                </a:cubicBezTo>
                <a:cubicBezTo>
                  <a:pt x="10991601" y="2639876"/>
                  <a:pt x="11012354" y="2641419"/>
                  <a:pt x="11031253" y="2645003"/>
                </a:cubicBezTo>
                <a:cubicBezTo>
                  <a:pt x="11122123" y="2664657"/>
                  <a:pt x="11232897" y="2705022"/>
                  <a:pt x="11313207" y="2732404"/>
                </a:cubicBezTo>
                <a:cubicBezTo>
                  <a:pt x="11351105" y="2745812"/>
                  <a:pt x="11392351" y="2751643"/>
                  <a:pt x="11423591" y="2776886"/>
                </a:cubicBezTo>
                <a:cubicBezTo>
                  <a:pt x="11397286" y="2855828"/>
                  <a:pt x="11403265" y="2928538"/>
                  <a:pt x="11368528" y="2994221"/>
                </a:cubicBezTo>
                <a:close/>
                <a:moveTo>
                  <a:pt x="6973850" y="13119930"/>
                </a:moveTo>
                <a:cubicBezTo>
                  <a:pt x="7011249" y="13048968"/>
                  <a:pt x="7016084" y="12938260"/>
                  <a:pt x="6975077" y="12893738"/>
                </a:cubicBezTo>
                <a:cubicBezTo>
                  <a:pt x="6948360" y="12864806"/>
                  <a:pt x="6906163" y="12850443"/>
                  <a:pt x="6875122" y="12824834"/>
                </a:cubicBezTo>
                <a:cubicBezTo>
                  <a:pt x="6871319" y="12843135"/>
                  <a:pt x="6867516" y="12861436"/>
                  <a:pt x="6863713" y="12879737"/>
                </a:cubicBezTo>
                <a:cubicBezTo>
                  <a:pt x="6847547" y="12884012"/>
                  <a:pt x="6810612" y="12890054"/>
                  <a:pt x="6809192" y="12868494"/>
                </a:cubicBezTo>
                <a:cubicBezTo>
                  <a:pt x="6788239" y="12943920"/>
                  <a:pt x="6761011" y="13038935"/>
                  <a:pt x="6750215" y="13110761"/>
                </a:cubicBezTo>
                <a:cubicBezTo>
                  <a:pt x="6760773" y="13127795"/>
                  <a:pt x="6792993" y="13108729"/>
                  <a:pt x="6804171" y="13126513"/>
                </a:cubicBezTo>
                <a:cubicBezTo>
                  <a:pt x="6795128" y="13153442"/>
                  <a:pt x="6783272" y="13186740"/>
                  <a:pt x="6785590" y="13214882"/>
                </a:cubicBezTo>
                <a:cubicBezTo>
                  <a:pt x="6812265" y="13206210"/>
                  <a:pt x="6827755" y="13195927"/>
                  <a:pt x="6852578" y="13189293"/>
                </a:cubicBezTo>
                <a:cubicBezTo>
                  <a:pt x="6873559" y="13183815"/>
                  <a:pt x="6902736" y="13186715"/>
                  <a:pt x="6926086" y="13173721"/>
                </a:cubicBezTo>
                <a:cubicBezTo>
                  <a:pt x="6945298" y="13162822"/>
                  <a:pt x="6961383" y="13143584"/>
                  <a:pt x="6973850" y="13119930"/>
                </a:cubicBezTo>
                <a:close/>
                <a:moveTo>
                  <a:pt x="7027668" y="13084916"/>
                </a:moveTo>
                <a:cubicBezTo>
                  <a:pt x="6994330" y="13194835"/>
                  <a:pt x="6907466" y="13244944"/>
                  <a:pt x="6779604" y="13244588"/>
                </a:cubicBezTo>
                <a:cubicBezTo>
                  <a:pt x="6772383" y="13256622"/>
                  <a:pt x="6774867" y="13280081"/>
                  <a:pt x="6767408" y="13303426"/>
                </a:cubicBezTo>
                <a:cubicBezTo>
                  <a:pt x="6742286" y="13295658"/>
                  <a:pt x="6738702" y="13294074"/>
                  <a:pt x="6714237" y="13283740"/>
                </a:cubicBezTo>
                <a:cubicBezTo>
                  <a:pt x="6706900" y="13321888"/>
                  <a:pt x="6699386" y="13360436"/>
                  <a:pt x="6687659" y="13392363"/>
                </a:cubicBezTo>
                <a:cubicBezTo>
                  <a:pt x="6676901" y="13403786"/>
                  <a:pt x="6658559" y="13403292"/>
                  <a:pt x="6651172" y="13420010"/>
                </a:cubicBezTo>
                <a:cubicBezTo>
                  <a:pt x="6517021" y="13414498"/>
                  <a:pt x="6372658" y="13407326"/>
                  <a:pt x="6241871" y="13423282"/>
                </a:cubicBezTo>
                <a:cubicBezTo>
                  <a:pt x="6202724" y="13427869"/>
                  <a:pt x="6163104" y="13438909"/>
                  <a:pt x="6138649" y="13432861"/>
                </a:cubicBezTo>
                <a:cubicBezTo>
                  <a:pt x="6083193" y="13418349"/>
                  <a:pt x="6065416" y="13356258"/>
                  <a:pt x="6014181" y="13332193"/>
                </a:cubicBezTo>
                <a:cubicBezTo>
                  <a:pt x="6010186" y="13305689"/>
                  <a:pt x="5986767" y="13288681"/>
                  <a:pt x="5980301" y="13263463"/>
                </a:cubicBezTo>
                <a:cubicBezTo>
                  <a:pt x="5964959" y="13203400"/>
                  <a:pt x="5982316" y="13101644"/>
                  <a:pt x="6003482" y="13022506"/>
                </a:cubicBezTo>
                <a:cubicBezTo>
                  <a:pt x="6020048" y="12961316"/>
                  <a:pt x="6043749" y="12869977"/>
                  <a:pt x="6059924" y="12792439"/>
                </a:cubicBezTo>
                <a:cubicBezTo>
                  <a:pt x="6076756" y="12712337"/>
                  <a:pt x="6086061" y="12568488"/>
                  <a:pt x="6124355" y="12480742"/>
                </a:cubicBezTo>
                <a:cubicBezTo>
                  <a:pt x="6153023" y="12415861"/>
                  <a:pt x="6187918" y="12387509"/>
                  <a:pt x="6266505" y="12408911"/>
                </a:cubicBezTo>
                <a:cubicBezTo>
                  <a:pt x="6307988" y="12420580"/>
                  <a:pt x="6356167" y="12441867"/>
                  <a:pt x="6410652" y="12456425"/>
                </a:cubicBezTo>
                <a:cubicBezTo>
                  <a:pt x="6447977" y="12466733"/>
                  <a:pt x="6495433" y="12481041"/>
                  <a:pt x="6524424" y="12480053"/>
                </a:cubicBezTo>
                <a:cubicBezTo>
                  <a:pt x="6554961" y="12478798"/>
                  <a:pt x="6584893" y="12444446"/>
                  <a:pt x="6631708" y="12449432"/>
                </a:cubicBezTo>
                <a:cubicBezTo>
                  <a:pt x="6712211" y="12457883"/>
                  <a:pt x="6805484" y="12484823"/>
                  <a:pt x="6871730" y="12521230"/>
                </a:cubicBezTo>
                <a:cubicBezTo>
                  <a:pt x="6879174" y="12587318"/>
                  <a:pt x="6861978" y="12643472"/>
                  <a:pt x="6845431" y="12713234"/>
                </a:cubicBezTo>
                <a:cubicBezTo>
                  <a:pt x="6851072" y="12725241"/>
                  <a:pt x="6871330" y="12712782"/>
                  <a:pt x="6887350" y="12721764"/>
                </a:cubicBezTo>
                <a:cubicBezTo>
                  <a:pt x="6864396" y="12792025"/>
                  <a:pt x="6925101" y="12802196"/>
                  <a:pt x="6965440" y="12834767"/>
                </a:cubicBezTo>
                <a:cubicBezTo>
                  <a:pt x="7026234" y="12883513"/>
                  <a:pt x="7060571" y="12978136"/>
                  <a:pt x="7027668" y="13084916"/>
                </a:cubicBezTo>
                <a:close/>
              </a:path>
            </a:pathLst>
          </a:custGeom>
          <a:solidFill>
            <a:schemeClr val="dk1">
              <a:alpha val="49803"/>
            </a:scheme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Twentieth Century"/>
              <a:ea typeface="Twentieth Century"/>
              <a:cs typeface="Twentieth Century"/>
              <a:sym typeface="Twentieth Century"/>
            </a:endParaRPr>
          </a:p>
        </p:txBody>
      </p:sp>
      <p:sp>
        <p:nvSpPr>
          <p:cNvPr id="114" name="Google Shape;114;p2"/>
          <p:cNvSpPr txBox="1"/>
          <p:nvPr/>
        </p:nvSpPr>
        <p:spPr>
          <a:xfrm>
            <a:off x="4722474" y="1120700"/>
            <a:ext cx="2703600" cy="769500"/>
          </a:xfrm>
          <a:prstGeom prst="rect">
            <a:avLst/>
          </a:prstGeom>
          <a:noFill/>
          <a:ln>
            <a:noFill/>
          </a:ln>
        </p:spPr>
        <p:txBody>
          <a:bodyPr spcFirstLastPara="1" wrap="square" lIns="91425" tIns="45700" rIns="91425" bIns="45700" anchor="t" anchorCtr="0">
            <a:spAutoFit/>
          </a:bodyPr>
          <a:lstStyle/>
          <a:p>
            <a:pPr marL="0" marR="0" lvl="0" indent="0" algn="l" rtl="0">
              <a:spcBef>
                <a:spcPts val="0"/>
              </a:spcBef>
              <a:spcAft>
                <a:spcPts val="0"/>
              </a:spcAft>
              <a:buNone/>
            </a:pPr>
            <a:r>
              <a:rPr lang="en-US" sz="4400">
                <a:solidFill>
                  <a:schemeClr val="dk1"/>
                </a:solidFill>
                <a:latin typeface="Short Stack"/>
                <a:ea typeface="Short Stack"/>
                <a:cs typeface="Short Stack"/>
                <a:sym typeface="Short Stack"/>
              </a:rPr>
              <a:t>Agenda</a:t>
            </a:r>
            <a:endParaRPr/>
          </a:p>
        </p:txBody>
      </p:sp>
      <p:sp>
        <p:nvSpPr>
          <p:cNvPr id="115" name="Google Shape;115;p2"/>
          <p:cNvSpPr txBox="1"/>
          <p:nvPr/>
        </p:nvSpPr>
        <p:spPr>
          <a:xfrm>
            <a:off x="3936606" y="1890192"/>
            <a:ext cx="5742900" cy="3786600"/>
          </a:xfrm>
          <a:prstGeom prst="rect">
            <a:avLst/>
          </a:prstGeom>
          <a:noFill/>
          <a:ln>
            <a:noFill/>
          </a:ln>
        </p:spPr>
        <p:txBody>
          <a:bodyPr spcFirstLastPara="1" wrap="square" lIns="91425" tIns="45700" rIns="91425" bIns="45700" anchor="t" anchorCtr="0">
            <a:spAutoFit/>
          </a:bodyPr>
          <a:lstStyle/>
          <a:p>
            <a:pPr marL="285750" marR="0" lvl="0" indent="-285750" algn="l" rtl="0">
              <a:spcBef>
                <a:spcPts val="0"/>
              </a:spcBef>
              <a:spcAft>
                <a:spcPts val="0"/>
              </a:spcAft>
              <a:buClr>
                <a:schemeClr val="dk1"/>
              </a:buClr>
              <a:buSzPts val="2400"/>
              <a:buFont typeface="Arial"/>
              <a:buChar char="•"/>
            </a:pPr>
            <a:r>
              <a:rPr lang="en-US" sz="2400">
                <a:solidFill>
                  <a:schemeClr val="dk1"/>
                </a:solidFill>
                <a:latin typeface="Short Stack"/>
                <a:ea typeface="Short Stack"/>
                <a:cs typeface="Short Stack"/>
                <a:sym typeface="Short Stack"/>
              </a:rPr>
              <a:t>Staff introduction</a:t>
            </a:r>
            <a:endParaRPr/>
          </a:p>
          <a:p>
            <a:pPr marL="285750" marR="0" lvl="0" indent="-285750" algn="l" rtl="0">
              <a:spcBef>
                <a:spcPts val="0"/>
              </a:spcBef>
              <a:spcAft>
                <a:spcPts val="0"/>
              </a:spcAft>
              <a:buClr>
                <a:schemeClr val="dk1"/>
              </a:buClr>
              <a:buSzPts val="2400"/>
              <a:buFont typeface="Arial"/>
              <a:buChar char="•"/>
            </a:pPr>
            <a:r>
              <a:rPr lang="en-US" sz="2400">
                <a:solidFill>
                  <a:schemeClr val="dk1"/>
                </a:solidFill>
                <a:latin typeface="Short Stack"/>
                <a:ea typeface="Short Stack"/>
                <a:cs typeface="Short Stack"/>
                <a:sym typeface="Short Stack"/>
              </a:rPr>
              <a:t>Mission and Vision</a:t>
            </a:r>
            <a:endParaRPr/>
          </a:p>
          <a:p>
            <a:pPr marL="285750" marR="0" lvl="0" indent="-285750" algn="l" rtl="0">
              <a:spcBef>
                <a:spcPts val="0"/>
              </a:spcBef>
              <a:spcAft>
                <a:spcPts val="0"/>
              </a:spcAft>
              <a:buClr>
                <a:schemeClr val="dk1"/>
              </a:buClr>
              <a:buSzPts val="2400"/>
              <a:buFont typeface="Arial"/>
              <a:buChar char="•"/>
            </a:pPr>
            <a:r>
              <a:rPr lang="en-US" sz="2400">
                <a:solidFill>
                  <a:schemeClr val="dk1"/>
                </a:solidFill>
                <a:latin typeface="Short Stack"/>
                <a:ea typeface="Short Stack"/>
                <a:cs typeface="Short Stack"/>
                <a:sym typeface="Short Stack"/>
              </a:rPr>
              <a:t>What is Title 1?</a:t>
            </a:r>
            <a:endParaRPr/>
          </a:p>
          <a:p>
            <a:pPr marL="285750" marR="0" lvl="0" indent="-285750" algn="l" rtl="0">
              <a:spcBef>
                <a:spcPts val="0"/>
              </a:spcBef>
              <a:spcAft>
                <a:spcPts val="0"/>
              </a:spcAft>
              <a:buClr>
                <a:schemeClr val="dk1"/>
              </a:buClr>
              <a:buSzPts val="2400"/>
              <a:buFont typeface="Arial"/>
              <a:buChar char="•"/>
            </a:pPr>
            <a:r>
              <a:rPr lang="en-US" sz="2400">
                <a:solidFill>
                  <a:schemeClr val="dk1"/>
                </a:solidFill>
                <a:latin typeface="Short Stack"/>
                <a:ea typeface="Short Stack"/>
                <a:cs typeface="Short Stack"/>
                <a:sym typeface="Short Stack"/>
              </a:rPr>
              <a:t>Piedmont Staff</a:t>
            </a:r>
            <a:endParaRPr/>
          </a:p>
          <a:p>
            <a:pPr marL="285750" marR="0" lvl="0" indent="-285750" algn="l" rtl="0">
              <a:spcBef>
                <a:spcPts val="0"/>
              </a:spcBef>
              <a:spcAft>
                <a:spcPts val="0"/>
              </a:spcAft>
              <a:buClr>
                <a:schemeClr val="dk1"/>
              </a:buClr>
              <a:buSzPts val="2400"/>
              <a:buFont typeface="Arial"/>
              <a:buChar char="•"/>
            </a:pPr>
            <a:r>
              <a:rPr lang="en-US" sz="2400">
                <a:solidFill>
                  <a:schemeClr val="dk1"/>
                </a:solidFill>
                <a:latin typeface="Short Stack"/>
                <a:ea typeface="Short Stack"/>
                <a:cs typeface="Short Stack"/>
                <a:sym typeface="Short Stack"/>
              </a:rPr>
              <a:t>Learning Management System</a:t>
            </a:r>
            <a:endParaRPr/>
          </a:p>
          <a:p>
            <a:pPr marL="285750" marR="0" lvl="0" indent="-285750" algn="l" rtl="0">
              <a:spcBef>
                <a:spcPts val="0"/>
              </a:spcBef>
              <a:spcAft>
                <a:spcPts val="0"/>
              </a:spcAft>
              <a:buClr>
                <a:schemeClr val="dk1"/>
              </a:buClr>
              <a:buSzPts val="2400"/>
              <a:buFont typeface="Arial"/>
              <a:buChar char="•"/>
            </a:pPr>
            <a:r>
              <a:rPr lang="en-US" sz="2400">
                <a:solidFill>
                  <a:schemeClr val="dk1"/>
                </a:solidFill>
                <a:latin typeface="Short Stack"/>
                <a:ea typeface="Short Stack"/>
                <a:cs typeface="Short Stack"/>
                <a:sym typeface="Short Stack"/>
              </a:rPr>
              <a:t>Assessments</a:t>
            </a:r>
            <a:endParaRPr/>
          </a:p>
          <a:p>
            <a:pPr marL="285750" marR="0" lvl="0" indent="-285750" algn="l" rtl="0">
              <a:spcBef>
                <a:spcPts val="0"/>
              </a:spcBef>
              <a:spcAft>
                <a:spcPts val="0"/>
              </a:spcAft>
              <a:buClr>
                <a:schemeClr val="dk1"/>
              </a:buClr>
              <a:buSzPts val="2400"/>
              <a:buFont typeface="Arial"/>
              <a:buChar char="•"/>
            </a:pPr>
            <a:r>
              <a:rPr lang="en-US" sz="2400">
                <a:solidFill>
                  <a:schemeClr val="dk1"/>
                </a:solidFill>
                <a:latin typeface="Short Stack"/>
                <a:ea typeface="Short Stack"/>
                <a:cs typeface="Short Stack"/>
                <a:sym typeface="Short Stack"/>
              </a:rPr>
              <a:t>Important Title 1 Documents</a:t>
            </a:r>
            <a:endParaRPr/>
          </a:p>
          <a:p>
            <a:pPr marL="285750" marR="0" lvl="0" indent="-285750" algn="l" rtl="0">
              <a:spcBef>
                <a:spcPts val="0"/>
              </a:spcBef>
              <a:spcAft>
                <a:spcPts val="0"/>
              </a:spcAft>
              <a:buClr>
                <a:schemeClr val="dk1"/>
              </a:buClr>
              <a:buSzPts val="2400"/>
              <a:buFont typeface="Arial"/>
              <a:buChar char="•"/>
            </a:pPr>
            <a:r>
              <a:rPr lang="en-US" sz="2400">
                <a:solidFill>
                  <a:schemeClr val="dk1"/>
                </a:solidFill>
                <a:latin typeface="Short Stack"/>
                <a:ea typeface="Short Stack"/>
                <a:cs typeface="Short Stack"/>
                <a:sym typeface="Short Stack"/>
              </a:rPr>
              <a:t>Strategic Plan Goals </a:t>
            </a:r>
            <a:endParaRPr/>
          </a:p>
          <a:p>
            <a:pPr marL="285750" marR="0" lvl="0" indent="-285750" algn="l" rtl="0">
              <a:spcBef>
                <a:spcPts val="0"/>
              </a:spcBef>
              <a:spcAft>
                <a:spcPts val="0"/>
              </a:spcAft>
              <a:buClr>
                <a:schemeClr val="dk1"/>
              </a:buClr>
              <a:buSzPts val="2400"/>
              <a:buFont typeface="Arial"/>
              <a:buChar char="•"/>
            </a:pPr>
            <a:r>
              <a:rPr lang="en-US" sz="2400">
                <a:solidFill>
                  <a:schemeClr val="dk1"/>
                </a:solidFill>
                <a:latin typeface="Short Stack"/>
                <a:ea typeface="Short Stack"/>
                <a:cs typeface="Short Stack"/>
                <a:sym typeface="Short Stack"/>
              </a:rPr>
              <a:t>Parent Involvement Opportunities</a:t>
            </a:r>
            <a:endParaRPr/>
          </a:p>
        </p:txBody>
      </p:sp>
      <p:pic>
        <p:nvPicPr>
          <p:cNvPr id="3" name="Audio 2">
            <a:hlinkClick r:id="" action="ppaction://media"/>
            <a:extLst>
              <a:ext uri="{FF2B5EF4-FFF2-40B4-BE49-F238E27FC236}">
                <a16:creationId xmlns:a16="http://schemas.microsoft.com/office/drawing/2014/main" id="{09A4D7BD-11DF-5F76-AA45-5C22532AE5DC}"/>
              </a:ext>
            </a:extLst>
          </p:cNvPr>
          <p:cNvPicPr>
            <a:picLocks noChangeAspect="1"/>
          </p:cNvPicPr>
          <p:nvPr>
            <a:audioFile r:link="rId2"/>
            <p:extLst>
              <p:ext uri="{DAA4B4D4-6D71-4841-9C94-3DE7FCFB9230}">
                <p14:media xmlns:p14="http://schemas.microsoft.com/office/powerpoint/2010/main" r:embed="rId1"/>
              </p:ext>
            </p:extLst>
          </p:nvPr>
        </p:nvPicPr>
        <p:blipFill>
          <a:blip r:embed="rId5"/>
          <a:stretch>
            <a:fillRect/>
          </a:stretch>
        </p:blipFill>
        <p:spPr>
          <a:xfrm>
            <a:off x="11226800" y="5892800"/>
            <a:ext cx="812800" cy="812800"/>
          </a:xfrm>
          <a:prstGeom prst="rect">
            <a:avLst/>
          </a:prstGeom>
        </p:spPr>
      </p:pic>
    </p:spTree>
  </p:cSld>
  <p:clrMapOvr>
    <a:masterClrMapping/>
  </p:clrMapOvr>
  <mc:AlternateContent xmlns:mc="http://schemas.openxmlformats.org/markup-compatibility/2006">
    <mc:Choice xmlns:p14="http://schemas.microsoft.com/office/powerpoint/2010/main" Requires="p14">
      <p:transition spd="slow" p14:dur="2000" advTm="9205"/>
    </mc:Choice>
    <mc:Fallback>
      <p:transition spd="slow" advTm="9205"/>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afterEffect">
                                  <p:stCondLst>
                                    <p:cond delay="0"/>
                                  </p:stCondLst>
                                  <p:childTnLst>
                                    <p:cmd type="call" cmd="playFrom(0.0)">
                                      <p:cBhvr>
                                        <p:cTn id="6" dur="1" fill="hold"/>
                                        <p:tgtEl>
                                          <p:spTgt spid="3"/>
                                        </p:tgtEl>
                                      </p:cBhvr>
                                    </p:cmd>
                                  </p:childTnLst>
                                </p:cTn>
                              </p:par>
                            </p:childTnLst>
                          </p:cTn>
                        </p:par>
                      </p:childTnLst>
                    </p:cTn>
                  </p:par>
                </p:childTnLst>
              </p:cTn>
              <p:prevCondLst>
                <p:cond evt="onPrev" delay="0">
                  <p:tgtEl>
                    <p:sldTgt/>
                  </p:tgtEl>
                </p:cond>
              </p:prevCondLst>
              <p:nextCondLst>
                <p:cond evt="onNext" delay="0">
                  <p:tgtEl>
                    <p:sldTgt/>
                  </p:tgtEl>
                </p:cond>
              </p:nextCondLst>
            </p:seq>
            <p:audio isNarration="1">
              <p:cMediaNode vol="80000" showWhenStopped="0">
                <p:cTn id="7" fill="hold" display="0">
                  <p:stCondLst>
                    <p:cond delay="indefinite"/>
                  </p:stCondLst>
                  <p:endCondLst>
                    <p:cond evt="onStopAudio" delay="0">
                      <p:tgtEl>
                        <p:sldTgt/>
                      </p:tgtEl>
                    </p:cond>
                  </p:endCondLst>
                </p:cTn>
                <p:tgtEl>
                  <p:spTgt spid="3"/>
                </p:tgtEl>
              </p:cMediaNode>
            </p:audio>
          </p:childTnLst>
        </p:cTn>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119"/>
        <p:cNvGrpSpPr/>
        <p:nvPr/>
      </p:nvGrpSpPr>
      <p:grpSpPr>
        <a:xfrm>
          <a:off x="0" y="0"/>
          <a:ext cx="0" cy="0"/>
          <a:chOff x="0" y="0"/>
          <a:chExt cx="0" cy="0"/>
        </a:xfrm>
      </p:grpSpPr>
      <p:sp>
        <p:nvSpPr>
          <p:cNvPr id="120" name="Google Shape;120;p3"/>
          <p:cNvSpPr/>
          <p:nvPr/>
        </p:nvSpPr>
        <p:spPr>
          <a:xfrm rot="-6830277">
            <a:off x="313490" y="-3589021"/>
            <a:ext cx="11423591" cy="13929353"/>
          </a:xfrm>
          <a:custGeom>
            <a:avLst/>
            <a:gdLst/>
            <a:ahLst/>
            <a:cxnLst/>
            <a:rect l="l" t="t" r="r" b="b"/>
            <a:pathLst>
              <a:path w="11423591" h="13929353" extrusionOk="0">
                <a:moveTo>
                  <a:pt x="54118" y="10887669"/>
                </a:moveTo>
                <a:cubicBezTo>
                  <a:pt x="54717" y="10882815"/>
                  <a:pt x="53316" y="10877910"/>
                  <a:pt x="52003" y="10872806"/>
                </a:cubicBezTo>
                <a:cubicBezTo>
                  <a:pt x="45474" y="10878969"/>
                  <a:pt x="39519" y="10884910"/>
                  <a:pt x="32990" y="10891073"/>
                </a:cubicBezTo>
                <a:cubicBezTo>
                  <a:pt x="36665" y="10894601"/>
                  <a:pt x="40560" y="10898703"/>
                  <a:pt x="44235" y="10902231"/>
                </a:cubicBezTo>
                <a:cubicBezTo>
                  <a:pt x="50921" y="10897328"/>
                  <a:pt x="53519" y="10892523"/>
                  <a:pt x="54118" y="10887669"/>
                </a:cubicBezTo>
                <a:close/>
                <a:moveTo>
                  <a:pt x="2360069" y="5721546"/>
                </a:moveTo>
                <a:cubicBezTo>
                  <a:pt x="2366024" y="5705646"/>
                  <a:pt x="2362120" y="5687000"/>
                  <a:pt x="2340222" y="5683759"/>
                </a:cubicBezTo>
                <a:cubicBezTo>
                  <a:pt x="2321306" y="5692085"/>
                  <a:pt x="2313177" y="5722337"/>
                  <a:pt x="2320777" y="5742855"/>
                </a:cubicBezTo>
                <a:cubicBezTo>
                  <a:pt x="2338305" y="5750599"/>
                  <a:pt x="2354115" y="5737446"/>
                  <a:pt x="2360069" y="5721546"/>
                </a:cubicBezTo>
                <a:close/>
                <a:moveTo>
                  <a:pt x="111393" y="10820088"/>
                </a:moveTo>
                <a:cubicBezTo>
                  <a:pt x="112512" y="10815671"/>
                  <a:pt x="112520" y="10811211"/>
                  <a:pt x="111054" y="10806991"/>
                </a:cubicBezTo>
                <a:cubicBezTo>
                  <a:pt x="97514" y="10821486"/>
                  <a:pt x="75799" y="10836177"/>
                  <a:pt x="81173" y="10850933"/>
                </a:cubicBezTo>
                <a:cubicBezTo>
                  <a:pt x="94687" y="10846190"/>
                  <a:pt x="108036" y="10833337"/>
                  <a:pt x="111393" y="10820088"/>
                </a:cubicBezTo>
                <a:close/>
                <a:moveTo>
                  <a:pt x="1313152" y="8130955"/>
                </a:moveTo>
                <a:cubicBezTo>
                  <a:pt x="1323201" y="8116832"/>
                  <a:pt x="1299013" y="8096149"/>
                  <a:pt x="1291808" y="8116764"/>
                </a:cubicBezTo>
                <a:cubicBezTo>
                  <a:pt x="1304990" y="8119256"/>
                  <a:pt x="1304389" y="8127083"/>
                  <a:pt x="1313152" y="8130955"/>
                </a:cubicBezTo>
                <a:close/>
                <a:moveTo>
                  <a:pt x="1303220" y="8196534"/>
                </a:moveTo>
                <a:cubicBezTo>
                  <a:pt x="1301886" y="8193088"/>
                  <a:pt x="1288944" y="8179279"/>
                  <a:pt x="1283304" y="8187734"/>
                </a:cubicBezTo>
                <a:cubicBezTo>
                  <a:pt x="1291529" y="8188512"/>
                  <a:pt x="1295107" y="8206276"/>
                  <a:pt x="1303220" y="8196534"/>
                </a:cubicBezTo>
                <a:close/>
                <a:moveTo>
                  <a:pt x="153283" y="10805933"/>
                </a:moveTo>
                <a:cubicBezTo>
                  <a:pt x="154336" y="10802573"/>
                  <a:pt x="154092" y="10799222"/>
                  <a:pt x="151645" y="10795878"/>
                </a:cubicBezTo>
                <a:cubicBezTo>
                  <a:pt x="140401" y="10809483"/>
                  <a:pt x="114928" y="10822989"/>
                  <a:pt x="133291" y="10836341"/>
                </a:cubicBezTo>
                <a:cubicBezTo>
                  <a:pt x="135294" y="10826155"/>
                  <a:pt x="150124" y="10816010"/>
                  <a:pt x="153283" y="10805933"/>
                </a:cubicBezTo>
                <a:close/>
                <a:moveTo>
                  <a:pt x="1331551" y="8152887"/>
                </a:moveTo>
                <a:cubicBezTo>
                  <a:pt x="1321138" y="8143050"/>
                  <a:pt x="1309178" y="8133483"/>
                  <a:pt x="1291874" y="8126313"/>
                </a:cubicBezTo>
                <a:cubicBezTo>
                  <a:pt x="1291163" y="8144085"/>
                  <a:pt x="1308431" y="8154571"/>
                  <a:pt x="1326272" y="8164834"/>
                </a:cubicBezTo>
                <a:close/>
                <a:moveTo>
                  <a:pt x="91632" y="10965078"/>
                </a:moveTo>
                <a:cubicBezTo>
                  <a:pt x="91808" y="10964680"/>
                  <a:pt x="88180" y="10962125"/>
                  <a:pt x="87958" y="10961550"/>
                </a:cubicBezTo>
                <a:cubicBezTo>
                  <a:pt x="85990" y="10924014"/>
                  <a:pt x="77044" y="10986252"/>
                  <a:pt x="91632" y="10965078"/>
                </a:cubicBezTo>
                <a:close/>
                <a:moveTo>
                  <a:pt x="1352777" y="8115622"/>
                </a:moveTo>
                <a:cubicBezTo>
                  <a:pt x="1350952" y="8110055"/>
                  <a:pt x="1334445" y="8103237"/>
                  <a:pt x="1329740" y="8114962"/>
                </a:cubicBezTo>
                <a:cubicBezTo>
                  <a:pt x="1339523" y="8119760"/>
                  <a:pt x="1348110" y="8124031"/>
                  <a:pt x="1352777" y="8115622"/>
                </a:cubicBezTo>
                <a:close/>
                <a:moveTo>
                  <a:pt x="1326258" y="8197193"/>
                </a:moveTo>
                <a:cubicBezTo>
                  <a:pt x="1329774" y="8168761"/>
                  <a:pt x="1289606" y="8140066"/>
                  <a:pt x="1265892" y="8133395"/>
                </a:cubicBezTo>
                <a:cubicBezTo>
                  <a:pt x="1284865" y="8155106"/>
                  <a:pt x="1306136" y="8175927"/>
                  <a:pt x="1326258" y="8197193"/>
                </a:cubicBezTo>
                <a:close/>
                <a:moveTo>
                  <a:pt x="4298665" y="1505634"/>
                </a:moveTo>
                <a:cubicBezTo>
                  <a:pt x="4300668" y="1499295"/>
                  <a:pt x="4301112" y="1493151"/>
                  <a:pt x="4297693" y="1489196"/>
                </a:cubicBezTo>
                <a:cubicBezTo>
                  <a:pt x="4295690" y="1495536"/>
                  <a:pt x="4287321" y="1504500"/>
                  <a:pt x="4298665" y="1505634"/>
                </a:cubicBezTo>
                <a:close/>
                <a:moveTo>
                  <a:pt x="1319270" y="8255029"/>
                </a:moveTo>
                <a:cubicBezTo>
                  <a:pt x="1321064" y="8227264"/>
                  <a:pt x="1301035" y="8207943"/>
                  <a:pt x="1277959" y="8190132"/>
                </a:cubicBezTo>
                <a:cubicBezTo>
                  <a:pt x="1266762" y="8204699"/>
                  <a:pt x="1286520" y="8202006"/>
                  <a:pt x="1292375" y="8210304"/>
                </a:cubicBezTo>
                <a:cubicBezTo>
                  <a:pt x="1302844" y="8225401"/>
                  <a:pt x="1302514" y="8255241"/>
                  <a:pt x="1319270" y="8255029"/>
                </a:cubicBezTo>
                <a:close/>
                <a:moveTo>
                  <a:pt x="1365898" y="8149500"/>
                </a:moveTo>
                <a:cubicBezTo>
                  <a:pt x="1349307" y="8145026"/>
                  <a:pt x="1341116" y="8120464"/>
                  <a:pt x="1324638" y="8126510"/>
                </a:cubicBezTo>
                <a:cubicBezTo>
                  <a:pt x="1333819" y="8139134"/>
                  <a:pt x="1337655" y="8154156"/>
                  <a:pt x="1360795" y="8161049"/>
                </a:cubicBezTo>
                <a:close/>
                <a:moveTo>
                  <a:pt x="1393574" y="8128887"/>
                </a:moveTo>
                <a:cubicBezTo>
                  <a:pt x="1389497" y="8125182"/>
                  <a:pt x="1387718" y="8120589"/>
                  <a:pt x="1390710" y="8113818"/>
                </a:cubicBezTo>
                <a:cubicBezTo>
                  <a:pt x="1379918" y="8112382"/>
                  <a:pt x="1367042" y="8108121"/>
                  <a:pt x="1358520" y="8113399"/>
                </a:cubicBezTo>
                <a:cubicBezTo>
                  <a:pt x="1373249" y="8115623"/>
                  <a:pt x="1379930" y="8137138"/>
                  <a:pt x="1393574" y="8128887"/>
                </a:cubicBezTo>
                <a:close/>
                <a:moveTo>
                  <a:pt x="139763" y="10969202"/>
                </a:moveTo>
                <a:cubicBezTo>
                  <a:pt x="117810" y="10949978"/>
                  <a:pt x="99102" y="10941712"/>
                  <a:pt x="96009" y="10917488"/>
                </a:cubicBezTo>
                <a:cubicBezTo>
                  <a:pt x="84742" y="10918224"/>
                  <a:pt x="73758" y="10904323"/>
                  <a:pt x="62652" y="10920845"/>
                </a:cubicBezTo>
                <a:cubicBezTo>
                  <a:pt x="87437" y="10942272"/>
                  <a:pt x="121385" y="10972034"/>
                  <a:pt x="139763" y="10969202"/>
                </a:cubicBezTo>
                <a:close/>
                <a:moveTo>
                  <a:pt x="1402645" y="8151458"/>
                </a:moveTo>
                <a:cubicBezTo>
                  <a:pt x="1383090" y="8146150"/>
                  <a:pt x="1379791" y="8134221"/>
                  <a:pt x="1366951" y="8126643"/>
                </a:cubicBezTo>
                <a:cubicBezTo>
                  <a:pt x="1363054" y="8143008"/>
                  <a:pt x="1376384" y="8152706"/>
                  <a:pt x="1393383" y="8161645"/>
                </a:cubicBezTo>
                <a:cubicBezTo>
                  <a:pt x="1395494" y="8156866"/>
                  <a:pt x="1400626" y="8158181"/>
                  <a:pt x="1402645" y="8151458"/>
                </a:cubicBezTo>
                <a:close/>
                <a:moveTo>
                  <a:pt x="480283" y="10245267"/>
                </a:moveTo>
                <a:cubicBezTo>
                  <a:pt x="481523" y="10244210"/>
                  <a:pt x="482026" y="10242533"/>
                  <a:pt x="481115" y="10239754"/>
                </a:cubicBezTo>
                <a:cubicBezTo>
                  <a:pt x="477278" y="10240910"/>
                  <a:pt x="471009" y="10240041"/>
                  <a:pt x="471194" y="10243924"/>
                </a:cubicBezTo>
                <a:cubicBezTo>
                  <a:pt x="472960" y="10244229"/>
                  <a:pt x="475300" y="10244312"/>
                  <a:pt x="475041" y="10247049"/>
                </a:cubicBezTo>
                <a:cubicBezTo>
                  <a:pt x="477070" y="10246757"/>
                  <a:pt x="479045" y="10246323"/>
                  <a:pt x="480283" y="10245267"/>
                </a:cubicBezTo>
                <a:close/>
                <a:moveTo>
                  <a:pt x="1701976" y="7480558"/>
                </a:moveTo>
                <a:cubicBezTo>
                  <a:pt x="1697071" y="7475541"/>
                  <a:pt x="1702393" y="7468869"/>
                  <a:pt x="1697663" y="7463454"/>
                </a:cubicBezTo>
                <a:cubicBezTo>
                  <a:pt x="1687620" y="7468991"/>
                  <a:pt x="1695194" y="7485161"/>
                  <a:pt x="1701976" y="7480558"/>
                </a:cubicBezTo>
                <a:close/>
                <a:moveTo>
                  <a:pt x="4757899" y="566475"/>
                </a:moveTo>
                <a:cubicBezTo>
                  <a:pt x="4761687" y="560059"/>
                  <a:pt x="4763529" y="553734"/>
                  <a:pt x="4759757" y="548261"/>
                </a:cubicBezTo>
                <a:cubicBezTo>
                  <a:pt x="4752876" y="555214"/>
                  <a:pt x="4755101" y="560955"/>
                  <a:pt x="4757899" y="566475"/>
                </a:cubicBezTo>
                <a:close/>
                <a:moveTo>
                  <a:pt x="1690443" y="7512034"/>
                </a:moveTo>
                <a:cubicBezTo>
                  <a:pt x="1689584" y="7502156"/>
                  <a:pt x="1692783" y="7491695"/>
                  <a:pt x="1681872" y="7483074"/>
                </a:cubicBezTo>
                <a:cubicBezTo>
                  <a:pt x="1675496" y="7492131"/>
                  <a:pt x="1679994" y="7513116"/>
                  <a:pt x="1690443" y="7512034"/>
                </a:cubicBezTo>
                <a:close/>
                <a:moveTo>
                  <a:pt x="4778621" y="522809"/>
                </a:moveTo>
                <a:cubicBezTo>
                  <a:pt x="4776805" y="521531"/>
                  <a:pt x="4774989" y="520253"/>
                  <a:pt x="4773572" y="519151"/>
                </a:cubicBezTo>
                <a:cubicBezTo>
                  <a:pt x="4771896" y="520789"/>
                  <a:pt x="4770617" y="522604"/>
                  <a:pt x="4769914" y="524196"/>
                </a:cubicBezTo>
                <a:cubicBezTo>
                  <a:pt x="4771331" y="525299"/>
                  <a:pt x="4773147" y="526577"/>
                  <a:pt x="4774963" y="527855"/>
                </a:cubicBezTo>
                <a:cubicBezTo>
                  <a:pt x="4776065" y="526438"/>
                  <a:pt x="4777344" y="524624"/>
                  <a:pt x="4778621" y="522809"/>
                </a:cubicBezTo>
                <a:close/>
                <a:moveTo>
                  <a:pt x="1421098" y="8122084"/>
                </a:moveTo>
                <a:cubicBezTo>
                  <a:pt x="1421560" y="8121173"/>
                  <a:pt x="1420854" y="8119404"/>
                  <a:pt x="1418128" y="8116414"/>
                </a:cubicBezTo>
                <a:cubicBezTo>
                  <a:pt x="1416090" y="8114561"/>
                  <a:pt x="1409060" y="8114311"/>
                  <a:pt x="1408402" y="8116877"/>
                </a:cubicBezTo>
                <a:cubicBezTo>
                  <a:pt x="1407812" y="8119829"/>
                  <a:pt x="1419712" y="8124819"/>
                  <a:pt x="1421098" y="8122084"/>
                </a:cubicBezTo>
                <a:close/>
                <a:moveTo>
                  <a:pt x="4703619" y="703334"/>
                </a:moveTo>
                <a:cubicBezTo>
                  <a:pt x="4699475" y="690083"/>
                  <a:pt x="4727704" y="660679"/>
                  <a:pt x="4710361" y="656823"/>
                </a:cubicBezTo>
                <a:cubicBezTo>
                  <a:pt x="4710309" y="672028"/>
                  <a:pt x="4686830" y="690682"/>
                  <a:pt x="4703619" y="703334"/>
                </a:cubicBezTo>
                <a:close/>
                <a:moveTo>
                  <a:pt x="4692417" y="734075"/>
                </a:moveTo>
                <a:cubicBezTo>
                  <a:pt x="4689137" y="730722"/>
                  <a:pt x="4690896" y="726741"/>
                  <a:pt x="4688588" y="723342"/>
                </a:cubicBezTo>
                <a:cubicBezTo>
                  <a:pt x="4679586" y="730785"/>
                  <a:pt x="4684563" y="741074"/>
                  <a:pt x="4692417" y="734075"/>
                </a:cubicBezTo>
                <a:close/>
                <a:moveTo>
                  <a:pt x="4064462" y="2155562"/>
                </a:moveTo>
                <a:cubicBezTo>
                  <a:pt x="4067262" y="2144933"/>
                  <a:pt x="4061645" y="2130238"/>
                  <a:pt x="4043508" y="2132367"/>
                </a:cubicBezTo>
                <a:cubicBezTo>
                  <a:pt x="4031923" y="2139938"/>
                  <a:pt x="4046503" y="2146795"/>
                  <a:pt x="4034917" y="2154366"/>
                </a:cubicBezTo>
                <a:cubicBezTo>
                  <a:pt x="4050446" y="2172756"/>
                  <a:pt x="4061663" y="2166192"/>
                  <a:pt x="4064462" y="2155562"/>
                </a:cubicBezTo>
                <a:close/>
                <a:moveTo>
                  <a:pt x="4741512" y="624309"/>
                </a:moveTo>
                <a:cubicBezTo>
                  <a:pt x="4742148" y="622330"/>
                  <a:pt x="4741668" y="620452"/>
                  <a:pt x="4738569" y="618845"/>
                </a:cubicBezTo>
                <a:cubicBezTo>
                  <a:pt x="4735087" y="623492"/>
                  <a:pt x="4735449" y="626984"/>
                  <a:pt x="4737756" y="630382"/>
                </a:cubicBezTo>
                <a:cubicBezTo>
                  <a:pt x="4739122" y="628369"/>
                  <a:pt x="4740875" y="626288"/>
                  <a:pt x="4741512" y="624309"/>
                </a:cubicBezTo>
                <a:close/>
                <a:moveTo>
                  <a:pt x="483641" y="10264152"/>
                </a:moveTo>
                <a:cubicBezTo>
                  <a:pt x="483326" y="10261638"/>
                  <a:pt x="483233" y="10259697"/>
                  <a:pt x="482919" y="10257182"/>
                </a:cubicBezTo>
                <a:cubicBezTo>
                  <a:pt x="477889" y="10257810"/>
                  <a:pt x="475282" y="10256183"/>
                  <a:pt x="472101" y="10254778"/>
                </a:cubicBezTo>
                <a:cubicBezTo>
                  <a:pt x="471898" y="10262765"/>
                  <a:pt x="473896" y="10267924"/>
                  <a:pt x="480516" y="10267999"/>
                </a:cubicBezTo>
                <a:cubicBezTo>
                  <a:pt x="480423" y="10266056"/>
                  <a:pt x="480506" y="10263718"/>
                  <a:pt x="483641" y="10264152"/>
                </a:cubicBezTo>
                <a:close/>
                <a:moveTo>
                  <a:pt x="4310772" y="1602867"/>
                </a:moveTo>
                <a:cubicBezTo>
                  <a:pt x="4312436" y="1584151"/>
                  <a:pt x="4293879" y="1576006"/>
                  <a:pt x="4283309" y="1568443"/>
                </a:cubicBezTo>
                <a:cubicBezTo>
                  <a:pt x="4282108" y="1585032"/>
                  <a:pt x="4302428" y="1585893"/>
                  <a:pt x="4310772" y="1602867"/>
                </a:cubicBezTo>
                <a:close/>
                <a:moveTo>
                  <a:pt x="4305493" y="1616072"/>
                </a:moveTo>
                <a:cubicBezTo>
                  <a:pt x="4299927" y="1607637"/>
                  <a:pt x="4300114" y="1596533"/>
                  <a:pt x="4289455" y="1590199"/>
                </a:cubicBezTo>
                <a:cubicBezTo>
                  <a:pt x="4286918" y="1603911"/>
                  <a:pt x="4294612" y="1612809"/>
                  <a:pt x="4297783" y="1624467"/>
                </a:cubicBezTo>
                <a:cubicBezTo>
                  <a:pt x="4299652" y="1619970"/>
                  <a:pt x="4302573" y="1618021"/>
                  <a:pt x="4305493" y="1616072"/>
                </a:cubicBezTo>
                <a:close/>
                <a:moveTo>
                  <a:pt x="4773655" y="558565"/>
                </a:moveTo>
                <a:cubicBezTo>
                  <a:pt x="4774474" y="554287"/>
                  <a:pt x="4773116" y="550356"/>
                  <a:pt x="4768465" y="546874"/>
                </a:cubicBezTo>
                <a:cubicBezTo>
                  <a:pt x="4764993" y="555809"/>
                  <a:pt x="4761697" y="564346"/>
                  <a:pt x="4765784" y="572338"/>
                </a:cubicBezTo>
                <a:cubicBezTo>
                  <a:pt x="4769840" y="567468"/>
                  <a:pt x="4772836" y="562843"/>
                  <a:pt x="4773655" y="558565"/>
                </a:cubicBezTo>
                <a:close/>
                <a:moveTo>
                  <a:pt x="1719706" y="7481268"/>
                </a:moveTo>
                <a:cubicBezTo>
                  <a:pt x="1710856" y="7466909"/>
                  <a:pt x="1721935" y="7450431"/>
                  <a:pt x="1709427" y="7436830"/>
                </a:cubicBezTo>
                <a:cubicBezTo>
                  <a:pt x="1702487" y="7450387"/>
                  <a:pt x="1708868" y="7486453"/>
                  <a:pt x="1719706" y="7481268"/>
                </a:cubicBezTo>
                <a:close/>
                <a:moveTo>
                  <a:pt x="4803068" y="504523"/>
                </a:moveTo>
                <a:cubicBezTo>
                  <a:pt x="4803789" y="498715"/>
                  <a:pt x="4801875" y="493349"/>
                  <a:pt x="4796094" y="488653"/>
                </a:cubicBezTo>
                <a:cubicBezTo>
                  <a:pt x="4790816" y="500597"/>
                  <a:pt x="4789429" y="512357"/>
                  <a:pt x="4794230" y="523044"/>
                </a:cubicBezTo>
                <a:cubicBezTo>
                  <a:pt x="4798990" y="516581"/>
                  <a:pt x="4802347" y="510331"/>
                  <a:pt x="4803068" y="504523"/>
                </a:cubicBezTo>
                <a:close/>
                <a:moveTo>
                  <a:pt x="4327030" y="1583051"/>
                </a:moveTo>
                <a:cubicBezTo>
                  <a:pt x="4325782" y="1557637"/>
                  <a:pt x="4310901" y="1537098"/>
                  <a:pt x="4292815" y="1518179"/>
                </a:cubicBezTo>
                <a:cubicBezTo>
                  <a:pt x="4278864" y="1536002"/>
                  <a:pt x="4334189" y="1578013"/>
                  <a:pt x="4305107" y="1561691"/>
                </a:cubicBezTo>
                <a:cubicBezTo>
                  <a:pt x="4301938" y="1571343"/>
                  <a:pt x="4305134" y="1578369"/>
                  <a:pt x="4315971" y="1582246"/>
                </a:cubicBezTo>
                <a:cubicBezTo>
                  <a:pt x="4319149" y="1563948"/>
                  <a:pt x="4315998" y="1577616"/>
                  <a:pt x="4327030" y="1583051"/>
                </a:cubicBezTo>
                <a:close/>
                <a:moveTo>
                  <a:pt x="1734066" y="7451992"/>
                </a:moveTo>
                <a:cubicBezTo>
                  <a:pt x="1727655" y="7443934"/>
                  <a:pt x="1736544" y="7434563"/>
                  <a:pt x="1725901" y="7427486"/>
                </a:cubicBezTo>
                <a:cubicBezTo>
                  <a:pt x="1722168" y="7434860"/>
                  <a:pt x="1723884" y="7454617"/>
                  <a:pt x="1734066" y="7451992"/>
                </a:cubicBezTo>
                <a:close/>
                <a:moveTo>
                  <a:pt x="4854368" y="394482"/>
                </a:moveTo>
                <a:cubicBezTo>
                  <a:pt x="4858155" y="388066"/>
                  <a:pt x="4859997" y="381742"/>
                  <a:pt x="4856225" y="376268"/>
                </a:cubicBezTo>
                <a:cubicBezTo>
                  <a:pt x="4850493" y="382777"/>
                  <a:pt x="4845557" y="389637"/>
                  <a:pt x="4854368" y="394482"/>
                </a:cubicBezTo>
                <a:close/>
                <a:moveTo>
                  <a:pt x="4483870" y="1233762"/>
                </a:moveTo>
                <a:cubicBezTo>
                  <a:pt x="4486166" y="1219106"/>
                  <a:pt x="4474127" y="1210509"/>
                  <a:pt x="4467511" y="1199528"/>
                </a:cubicBezTo>
                <a:cubicBezTo>
                  <a:pt x="4463611" y="1214994"/>
                  <a:pt x="4477253" y="1222781"/>
                  <a:pt x="4483870" y="1233762"/>
                </a:cubicBezTo>
                <a:close/>
                <a:moveTo>
                  <a:pt x="3070742" y="4432361"/>
                </a:moveTo>
                <a:cubicBezTo>
                  <a:pt x="3079299" y="4421422"/>
                  <a:pt x="3076408" y="4409495"/>
                  <a:pt x="3077236" y="4397623"/>
                </a:cubicBezTo>
                <a:cubicBezTo>
                  <a:pt x="3071578" y="4408912"/>
                  <a:pt x="3064953" y="4420085"/>
                  <a:pt x="3070742" y="4432361"/>
                </a:cubicBezTo>
                <a:close/>
                <a:moveTo>
                  <a:pt x="4006027" y="2317419"/>
                </a:moveTo>
                <a:cubicBezTo>
                  <a:pt x="4013947" y="2311753"/>
                  <a:pt x="4013311" y="2290514"/>
                  <a:pt x="4002606" y="2295299"/>
                </a:cubicBezTo>
                <a:cubicBezTo>
                  <a:pt x="4008262" y="2302603"/>
                  <a:pt x="4000371" y="2310116"/>
                  <a:pt x="4006027" y="2317419"/>
                </a:cubicBezTo>
                <a:close/>
                <a:moveTo>
                  <a:pt x="4702516" y="741392"/>
                </a:moveTo>
                <a:cubicBezTo>
                  <a:pt x="4699541" y="736271"/>
                  <a:pt x="4705051" y="729189"/>
                  <a:pt x="4700131" y="724159"/>
                </a:cubicBezTo>
                <a:cubicBezTo>
                  <a:pt x="4692407" y="729788"/>
                  <a:pt x="4694522" y="745474"/>
                  <a:pt x="4702516" y="741392"/>
                </a:cubicBezTo>
                <a:close/>
                <a:moveTo>
                  <a:pt x="4812287" y="492953"/>
                </a:moveTo>
                <a:cubicBezTo>
                  <a:pt x="4823049" y="481528"/>
                  <a:pt x="4818931" y="460674"/>
                  <a:pt x="4809908" y="459543"/>
                </a:cubicBezTo>
                <a:cubicBezTo>
                  <a:pt x="4813338" y="470100"/>
                  <a:pt x="4800326" y="483385"/>
                  <a:pt x="4812287" y="492953"/>
                </a:cubicBezTo>
                <a:close/>
                <a:moveTo>
                  <a:pt x="1707894" y="7523047"/>
                </a:moveTo>
                <a:cubicBezTo>
                  <a:pt x="1709276" y="7518307"/>
                  <a:pt x="1708154" y="7514397"/>
                  <a:pt x="1703147" y="7513372"/>
                </a:cubicBezTo>
                <a:cubicBezTo>
                  <a:pt x="1709290" y="7519886"/>
                  <a:pt x="1695459" y="7527548"/>
                  <a:pt x="1691071" y="7517061"/>
                </a:cubicBezTo>
                <a:cubicBezTo>
                  <a:pt x="1683189" y="7523077"/>
                  <a:pt x="1691929" y="7526939"/>
                  <a:pt x="1687928" y="7532770"/>
                </a:cubicBezTo>
                <a:cubicBezTo>
                  <a:pt x="1680703" y="7536227"/>
                  <a:pt x="1671945" y="7523809"/>
                  <a:pt x="1665172" y="7532690"/>
                </a:cubicBezTo>
                <a:cubicBezTo>
                  <a:pt x="1677068" y="7558963"/>
                  <a:pt x="1703747" y="7537267"/>
                  <a:pt x="1707894" y="7523047"/>
                </a:cubicBezTo>
                <a:close/>
                <a:moveTo>
                  <a:pt x="4495079" y="1215431"/>
                </a:moveTo>
                <a:cubicBezTo>
                  <a:pt x="4491134" y="1210203"/>
                  <a:pt x="4489166" y="1203266"/>
                  <a:pt x="4483289" y="1199132"/>
                </a:cubicBezTo>
                <a:cubicBezTo>
                  <a:pt x="4478125" y="1206477"/>
                  <a:pt x="4486888" y="1221938"/>
                  <a:pt x="4495079" y="1215431"/>
                </a:cubicBezTo>
                <a:close/>
                <a:moveTo>
                  <a:pt x="4393499" y="1445522"/>
                </a:moveTo>
                <a:cubicBezTo>
                  <a:pt x="4387461" y="1437208"/>
                  <a:pt x="4383498" y="1427963"/>
                  <a:pt x="4378462" y="1419143"/>
                </a:cubicBezTo>
                <a:lnTo>
                  <a:pt x="4368802" y="1408420"/>
                </a:lnTo>
                <a:lnTo>
                  <a:pt x="4356988" y="1395306"/>
                </a:lnTo>
                <a:cubicBezTo>
                  <a:pt x="4357093" y="1400255"/>
                  <a:pt x="4358484" y="1405568"/>
                  <a:pt x="4360748" y="1410828"/>
                </a:cubicBezTo>
                <a:lnTo>
                  <a:pt x="4362324" y="1413493"/>
                </a:lnTo>
                <a:lnTo>
                  <a:pt x="4369741" y="1426036"/>
                </a:lnTo>
                <a:cubicBezTo>
                  <a:pt x="4376930" y="1435515"/>
                  <a:pt x="4385953" y="1443120"/>
                  <a:pt x="4393499" y="1445522"/>
                </a:cubicBezTo>
                <a:close/>
                <a:moveTo>
                  <a:pt x="4436971" y="1352642"/>
                </a:moveTo>
                <a:cubicBezTo>
                  <a:pt x="4437754" y="1337567"/>
                  <a:pt x="4424610" y="1314375"/>
                  <a:pt x="4410719" y="1314291"/>
                </a:cubicBezTo>
                <a:cubicBezTo>
                  <a:pt x="4413952" y="1329350"/>
                  <a:pt x="4426428" y="1340449"/>
                  <a:pt x="4436971" y="1352642"/>
                </a:cubicBezTo>
                <a:close/>
                <a:moveTo>
                  <a:pt x="4834534" y="453649"/>
                </a:moveTo>
                <a:cubicBezTo>
                  <a:pt x="4835177" y="449769"/>
                  <a:pt x="4834129" y="446213"/>
                  <a:pt x="4829988" y="443194"/>
                </a:cubicBezTo>
                <a:cubicBezTo>
                  <a:pt x="4825497" y="451202"/>
                  <a:pt x="4824896" y="459027"/>
                  <a:pt x="4828937" y="466047"/>
                </a:cubicBezTo>
                <a:cubicBezTo>
                  <a:pt x="4831558" y="461732"/>
                  <a:pt x="4833891" y="457529"/>
                  <a:pt x="4834534" y="453649"/>
                </a:cubicBezTo>
                <a:close/>
                <a:moveTo>
                  <a:pt x="4882990" y="344790"/>
                </a:moveTo>
                <a:cubicBezTo>
                  <a:pt x="4884356" y="324455"/>
                  <a:pt x="4902242" y="315227"/>
                  <a:pt x="4896225" y="295437"/>
                </a:cubicBezTo>
                <a:cubicBezTo>
                  <a:pt x="4884077" y="318622"/>
                  <a:pt x="4869011" y="341944"/>
                  <a:pt x="4861104" y="364148"/>
                </a:cubicBezTo>
                <a:cubicBezTo>
                  <a:pt x="4865357" y="367455"/>
                  <a:pt x="4869025" y="366696"/>
                  <a:pt x="4872424" y="364391"/>
                </a:cubicBezTo>
                <a:cubicBezTo>
                  <a:pt x="4870867" y="360372"/>
                  <a:pt x="4870149" y="337213"/>
                  <a:pt x="4882990" y="344790"/>
                </a:cubicBezTo>
                <a:close/>
                <a:moveTo>
                  <a:pt x="4310143" y="1641424"/>
                </a:moveTo>
                <a:cubicBezTo>
                  <a:pt x="4307775" y="1640017"/>
                  <a:pt x="4305647" y="1639553"/>
                  <a:pt x="4303563" y="1638475"/>
                </a:cubicBezTo>
                <a:cubicBezTo>
                  <a:pt x="4302486" y="1640558"/>
                  <a:pt x="4301693" y="1642971"/>
                  <a:pt x="4300616" y="1645055"/>
                </a:cubicBezTo>
                <a:cubicBezTo>
                  <a:pt x="4302699" y="1646133"/>
                  <a:pt x="4304828" y="1646596"/>
                  <a:pt x="4307196" y="1648004"/>
                </a:cubicBezTo>
                <a:cubicBezTo>
                  <a:pt x="4307989" y="1645591"/>
                  <a:pt x="4309066" y="1643508"/>
                  <a:pt x="4310143" y="1641424"/>
                </a:cubicBezTo>
                <a:close/>
                <a:moveTo>
                  <a:pt x="527240" y="10203118"/>
                </a:moveTo>
                <a:cubicBezTo>
                  <a:pt x="522155" y="10198495"/>
                  <a:pt x="509534" y="10199096"/>
                  <a:pt x="509775" y="10208230"/>
                </a:cubicBezTo>
                <a:cubicBezTo>
                  <a:pt x="514861" y="10212853"/>
                  <a:pt x="527657" y="10211854"/>
                  <a:pt x="527240" y="10203118"/>
                </a:cubicBezTo>
                <a:close/>
                <a:moveTo>
                  <a:pt x="4908989" y="289180"/>
                </a:moveTo>
                <a:cubicBezTo>
                  <a:pt x="4911452" y="283606"/>
                  <a:pt x="4915860" y="277940"/>
                  <a:pt x="4908819" y="273401"/>
                </a:cubicBezTo>
                <a:cubicBezTo>
                  <a:pt x="4902864" y="279336"/>
                  <a:pt x="4901374" y="284864"/>
                  <a:pt x="4908989" y="289180"/>
                </a:cubicBezTo>
                <a:close/>
                <a:moveTo>
                  <a:pt x="4479322" y="1262461"/>
                </a:moveTo>
                <a:cubicBezTo>
                  <a:pt x="4467443" y="1247390"/>
                  <a:pt x="4463488" y="1229500"/>
                  <a:pt x="4449392" y="1215194"/>
                </a:cubicBezTo>
                <a:cubicBezTo>
                  <a:pt x="4439901" y="1226856"/>
                  <a:pt x="4464291" y="1261058"/>
                  <a:pt x="4479322" y="1262461"/>
                </a:cubicBezTo>
                <a:close/>
                <a:moveTo>
                  <a:pt x="4458187" y="1311260"/>
                </a:moveTo>
                <a:cubicBezTo>
                  <a:pt x="4457215" y="1294822"/>
                  <a:pt x="4448933" y="1281249"/>
                  <a:pt x="4433386" y="1269926"/>
                </a:cubicBezTo>
                <a:cubicBezTo>
                  <a:pt x="4431482" y="1287699"/>
                  <a:pt x="4447029" y="1299022"/>
                  <a:pt x="4458187" y="1311260"/>
                </a:cubicBezTo>
                <a:close/>
                <a:moveTo>
                  <a:pt x="490198" y="10295559"/>
                </a:moveTo>
                <a:cubicBezTo>
                  <a:pt x="485556" y="10292082"/>
                  <a:pt x="477614" y="10292849"/>
                  <a:pt x="468923" y="10294236"/>
                </a:cubicBezTo>
                <a:cubicBezTo>
                  <a:pt x="469330" y="10298691"/>
                  <a:pt x="469561" y="10303546"/>
                  <a:pt x="470366" y="10308177"/>
                </a:cubicBezTo>
                <a:cubicBezTo>
                  <a:pt x="482857" y="10308945"/>
                  <a:pt x="488229" y="10303241"/>
                  <a:pt x="490198" y="10295559"/>
                </a:cubicBezTo>
                <a:close/>
                <a:moveTo>
                  <a:pt x="4853330" y="422695"/>
                </a:moveTo>
                <a:cubicBezTo>
                  <a:pt x="4853627" y="417710"/>
                  <a:pt x="4851648" y="413029"/>
                  <a:pt x="4847636" y="408639"/>
                </a:cubicBezTo>
                <a:cubicBezTo>
                  <a:pt x="4843461" y="419167"/>
                  <a:pt x="4836766" y="430009"/>
                  <a:pt x="4845364" y="438567"/>
                </a:cubicBezTo>
                <a:cubicBezTo>
                  <a:pt x="4850458" y="432966"/>
                  <a:pt x="4853032" y="427679"/>
                  <a:pt x="4853330" y="422695"/>
                </a:cubicBezTo>
                <a:close/>
                <a:moveTo>
                  <a:pt x="4355477" y="1552695"/>
                </a:moveTo>
                <a:cubicBezTo>
                  <a:pt x="4335815" y="1529956"/>
                  <a:pt x="4335537" y="1499671"/>
                  <a:pt x="4305074" y="1481086"/>
                </a:cubicBezTo>
                <a:cubicBezTo>
                  <a:pt x="4298673" y="1496988"/>
                  <a:pt x="4318966" y="1502479"/>
                  <a:pt x="4321763" y="1515036"/>
                </a:cubicBezTo>
                <a:cubicBezTo>
                  <a:pt x="4307686" y="1526055"/>
                  <a:pt x="4324828" y="1545215"/>
                  <a:pt x="4334891" y="1555520"/>
                </a:cubicBezTo>
                <a:cubicBezTo>
                  <a:pt x="4343197" y="1543154"/>
                  <a:pt x="4349209" y="1566754"/>
                  <a:pt x="4355477" y="1552695"/>
                </a:cubicBezTo>
                <a:close/>
                <a:moveTo>
                  <a:pt x="4690894" y="800024"/>
                </a:moveTo>
                <a:cubicBezTo>
                  <a:pt x="4691169" y="785393"/>
                  <a:pt x="4691842" y="770939"/>
                  <a:pt x="4686725" y="757733"/>
                </a:cubicBezTo>
                <a:cubicBezTo>
                  <a:pt x="4681179" y="768131"/>
                  <a:pt x="4680169" y="808134"/>
                  <a:pt x="4690894" y="800024"/>
                </a:cubicBezTo>
                <a:close/>
                <a:moveTo>
                  <a:pt x="4469166" y="1304647"/>
                </a:moveTo>
                <a:cubicBezTo>
                  <a:pt x="4467998" y="1286651"/>
                  <a:pt x="4452760" y="1249719"/>
                  <a:pt x="4435967" y="1255599"/>
                </a:cubicBezTo>
                <a:cubicBezTo>
                  <a:pt x="4445540" y="1272664"/>
                  <a:pt x="4458648" y="1287823"/>
                  <a:pt x="4469166" y="1304647"/>
                </a:cubicBezTo>
                <a:close/>
                <a:moveTo>
                  <a:pt x="1442800" y="8155398"/>
                </a:moveTo>
                <a:cubicBezTo>
                  <a:pt x="1432517" y="8144190"/>
                  <a:pt x="1420511" y="8133650"/>
                  <a:pt x="1404883" y="8124841"/>
                </a:cubicBezTo>
                <a:cubicBezTo>
                  <a:pt x="1398688" y="8142094"/>
                  <a:pt x="1419883" y="8149079"/>
                  <a:pt x="1425748" y="8161666"/>
                </a:cubicBezTo>
                <a:cubicBezTo>
                  <a:pt x="1429711" y="8154850"/>
                  <a:pt x="1439949" y="8165085"/>
                  <a:pt x="1442800" y="8155398"/>
                </a:cubicBezTo>
                <a:close/>
                <a:moveTo>
                  <a:pt x="4870796" y="397577"/>
                </a:moveTo>
                <a:cubicBezTo>
                  <a:pt x="4870722" y="391953"/>
                  <a:pt x="4868034" y="386721"/>
                  <a:pt x="4863887" y="381557"/>
                </a:cubicBezTo>
                <a:cubicBezTo>
                  <a:pt x="4860379" y="393807"/>
                  <a:pt x="4856251" y="405307"/>
                  <a:pt x="4862024" y="415948"/>
                </a:cubicBezTo>
                <a:cubicBezTo>
                  <a:pt x="4868331" y="409218"/>
                  <a:pt x="4870871" y="403201"/>
                  <a:pt x="4870796" y="397577"/>
                </a:cubicBezTo>
                <a:close/>
                <a:moveTo>
                  <a:pt x="526641" y="10231362"/>
                </a:moveTo>
                <a:cubicBezTo>
                  <a:pt x="525327" y="10216052"/>
                  <a:pt x="513141" y="10213519"/>
                  <a:pt x="499679" y="10212796"/>
                </a:cubicBezTo>
                <a:cubicBezTo>
                  <a:pt x="503942" y="10224658"/>
                  <a:pt x="519253" y="10223346"/>
                  <a:pt x="526641" y="10231362"/>
                </a:cubicBezTo>
                <a:close/>
                <a:moveTo>
                  <a:pt x="168974" y="11043062"/>
                </a:moveTo>
                <a:cubicBezTo>
                  <a:pt x="158686" y="11023278"/>
                  <a:pt x="148796" y="11003669"/>
                  <a:pt x="124676" y="10983965"/>
                </a:cubicBezTo>
                <a:cubicBezTo>
                  <a:pt x="104646" y="11001305"/>
                  <a:pt x="154913" y="11038278"/>
                  <a:pt x="168974" y="11043062"/>
                </a:cubicBezTo>
                <a:close/>
                <a:moveTo>
                  <a:pt x="4370283" y="1535861"/>
                </a:moveTo>
                <a:cubicBezTo>
                  <a:pt x="4350862" y="1514066"/>
                  <a:pt x="4353086" y="1483345"/>
                  <a:pt x="4327956" y="1463605"/>
                </a:cubicBezTo>
                <a:cubicBezTo>
                  <a:pt x="4324326" y="1496693"/>
                  <a:pt x="4346775" y="1519327"/>
                  <a:pt x="4362573" y="1544256"/>
                </a:cubicBezTo>
                <a:cubicBezTo>
                  <a:pt x="4364727" y="1540089"/>
                  <a:pt x="4368939" y="1541631"/>
                  <a:pt x="4370283" y="1535861"/>
                </a:cubicBezTo>
                <a:close/>
                <a:moveTo>
                  <a:pt x="4453960" y="1348320"/>
                </a:moveTo>
                <a:lnTo>
                  <a:pt x="4451773" y="1343432"/>
                </a:lnTo>
                <a:lnTo>
                  <a:pt x="4442464" y="1322623"/>
                </a:lnTo>
                <a:cubicBezTo>
                  <a:pt x="4438484" y="1313609"/>
                  <a:pt x="4432912" y="1306332"/>
                  <a:pt x="4421412" y="1307349"/>
                </a:cubicBezTo>
                <a:cubicBezTo>
                  <a:pt x="4425411" y="1313970"/>
                  <a:pt x="4430180" y="1323814"/>
                  <a:pt x="4435633" y="1332202"/>
                </a:cubicBezTo>
                <a:lnTo>
                  <a:pt x="4449991" y="1344829"/>
                </a:lnTo>
                <a:close/>
                <a:moveTo>
                  <a:pt x="1376050" y="8317243"/>
                </a:moveTo>
                <a:cubicBezTo>
                  <a:pt x="1365712" y="8300775"/>
                  <a:pt x="1353825" y="8284576"/>
                  <a:pt x="1335270" y="8271618"/>
                </a:cubicBezTo>
                <a:cubicBezTo>
                  <a:pt x="1334781" y="8289965"/>
                  <a:pt x="1355978" y="8317417"/>
                  <a:pt x="1376050" y="8317243"/>
                </a:cubicBezTo>
                <a:close/>
                <a:moveTo>
                  <a:pt x="4464288" y="1333631"/>
                </a:moveTo>
                <a:cubicBezTo>
                  <a:pt x="4450628" y="1321828"/>
                  <a:pt x="4447439" y="1306155"/>
                  <a:pt x="4435053" y="1293827"/>
                </a:cubicBezTo>
                <a:cubicBezTo>
                  <a:pt x="4432997" y="1309427"/>
                  <a:pt x="4450763" y="1341293"/>
                  <a:pt x="4464288" y="1333631"/>
                </a:cubicBezTo>
                <a:close/>
                <a:moveTo>
                  <a:pt x="4887795" y="375941"/>
                </a:moveTo>
                <a:cubicBezTo>
                  <a:pt x="4880050" y="372995"/>
                  <a:pt x="4883595" y="357430"/>
                  <a:pt x="4874453" y="361956"/>
                </a:cubicBezTo>
                <a:cubicBezTo>
                  <a:pt x="4877169" y="369818"/>
                  <a:pt x="4870603" y="379290"/>
                  <a:pt x="4880479" y="386033"/>
                </a:cubicBezTo>
                <a:cubicBezTo>
                  <a:pt x="4882461" y="382626"/>
                  <a:pt x="4885239" y="379571"/>
                  <a:pt x="4887795" y="375941"/>
                </a:cubicBezTo>
                <a:close/>
                <a:moveTo>
                  <a:pt x="4903240" y="344220"/>
                </a:moveTo>
                <a:cubicBezTo>
                  <a:pt x="4915140" y="328064"/>
                  <a:pt x="4911172" y="314414"/>
                  <a:pt x="4903711" y="301124"/>
                </a:cubicBezTo>
                <a:cubicBezTo>
                  <a:pt x="4899945" y="316115"/>
                  <a:pt x="4897725" y="330838"/>
                  <a:pt x="4903240" y="344220"/>
                </a:cubicBezTo>
                <a:close/>
                <a:moveTo>
                  <a:pt x="525145" y="10253032"/>
                </a:moveTo>
                <a:cubicBezTo>
                  <a:pt x="527613" y="10251747"/>
                  <a:pt x="529064" y="10249538"/>
                  <a:pt x="528084" y="10245303"/>
                </a:cubicBezTo>
                <a:cubicBezTo>
                  <a:pt x="521482" y="10233358"/>
                  <a:pt x="511403" y="10226055"/>
                  <a:pt x="494151" y="10227459"/>
                </a:cubicBezTo>
                <a:cubicBezTo>
                  <a:pt x="499172" y="10242982"/>
                  <a:pt x="511849" y="10247632"/>
                  <a:pt x="525145" y="10253032"/>
                </a:cubicBezTo>
                <a:close/>
                <a:moveTo>
                  <a:pt x="4899123" y="353941"/>
                </a:moveTo>
                <a:cubicBezTo>
                  <a:pt x="4899950" y="350856"/>
                  <a:pt x="4898938" y="348030"/>
                  <a:pt x="4894532" y="345607"/>
                </a:cubicBezTo>
                <a:cubicBezTo>
                  <a:pt x="4887475" y="352958"/>
                  <a:pt x="4889876" y="358302"/>
                  <a:pt x="4892675" y="363821"/>
                </a:cubicBezTo>
                <a:cubicBezTo>
                  <a:pt x="4895629" y="360368"/>
                  <a:pt x="4898296" y="357026"/>
                  <a:pt x="4899123" y="353941"/>
                </a:cubicBezTo>
                <a:close/>
                <a:moveTo>
                  <a:pt x="4690428" y="826942"/>
                </a:moveTo>
                <a:cubicBezTo>
                  <a:pt x="4689425" y="814126"/>
                  <a:pt x="4688618" y="809487"/>
                  <a:pt x="4677722" y="801818"/>
                </a:cubicBezTo>
                <a:cubicBezTo>
                  <a:pt x="4679637" y="788864"/>
                  <a:pt x="4679782" y="775603"/>
                  <a:pt x="4673962" y="763990"/>
                </a:cubicBezTo>
                <a:cubicBezTo>
                  <a:pt x="4666009" y="785222"/>
                  <a:pt x="4667943" y="817484"/>
                  <a:pt x="4690428" y="826942"/>
                </a:cubicBezTo>
                <a:close/>
                <a:moveTo>
                  <a:pt x="4385089" y="1519027"/>
                </a:moveTo>
                <a:cubicBezTo>
                  <a:pt x="4384660" y="1486569"/>
                  <a:pt x="4356368" y="1446526"/>
                  <a:pt x="4336939" y="1433376"/>
                </a:cubicBezTo>
                <a:cubicBezTo>
                  <a:pt x="4337056" y="1448826"/>
                  <a:pt x="4347003" y="1464991"/>
                  <a:pt x="4355810" y="1479838"/>
                </a:cubicBezTo>
                <a:cubicBezTo>
                  <a:pt x="4364902" y="1495014"/>
                  <a:pt x="4374431" y="1512693"/>
                  <a:pt x="4385089" y="1519027"/>
                </a:cubicBezTo>
                <a:close/>
                <a:moveTo>
                  <a:pt x="1764277" y="7453466"/>
                </a:moveTo>
                <a:cubicBezTo>
                  <a:pt x="1770607" y="7443440"/>
                  <a:pt x="1765341" y="7434939"/>
                  <a:pt x="1763735" y="7425680"/>
                </a:cubicBezTo>
                <a:cubicBezTo>
                  <a:pt x="1756832" y="7435928"/>
                  <a:pt x="1753191" y="7445243"/>
                  <a:pt x="1764277" y="7453466"/>
                </a:cubicBezTo>
                <a:close/>
                <a:moveTo>
                  <a:pt x="4978237" y="179872"/>
                </a:moveTo>
                <a:cubicBezTo>
                  <a:pt x="4975577" y="177269"/>
                  <a:pt x="4977559" y="173862"/>
                  <a:pt x="4972955" y="171351"/>
                </a:cubicBezTo>
                <a:cubicBezTo>
                  <a:pt x="4971677" y="173166"/>
                  <a:pt x="4970399" y="174981"/>
                  <a:pt x="4968723" y="176620"/>
                </a:cubicBezTo>
                <a:cubicBezTo>
                  <a:pt x="4971956" y="179000"/>
                  <a:pt x="4969798" y="182805"/>
                  <a:pt x="4974579" y="184918"/>
                </a:cubicBezTo>
                <a:cubicBezTo>
                  <a:pt x="4975857" y="183103"/>
                  <a:pt x="4976959" y="181686"/>
                  <a:pt x="4978237" y="179872"/>
                </a:cubicBezTo>
                <a:close/>
                <a:moveTo>
                  <a:pt x="4944683" y="256889"/>
                </a:moveTo>
                <a:cubicBezTo>
                  <a:pt x="4952046" y="247769"/>
                  <a:pt x="4949904" y="239685"/>
                  <a:pt x="4943122" y="232405"/>
                </a:cubicBezTo>
                <a:cubicBezTo>
                  <a:pt x="4940798" y="240896"/>
                  <a:pt x="4936752" y="250053"/>
                  <a:pt x="4944683" y="256889"/>
                </a:cubicBezTo>
                <a:close/>
                <a:moveTo>
                  <a:pt x="1359338" y="8375542"/>
                </a:moveTo>
                <a:cubicBezTo>
                  <a:pt x="1347414" y="8362658"/>
                  <a:pt x="1333019" y="8351062"/>
                  <a:pt x="1347513" y="8327956"/>
                </a:cubicBezTo>
                <a:cubicBezTo>
                  <a:pt x="1338175" y="8324306"/>
                  <a:pt x="1339350" y="8316258"/>
                  <a:pt x="1325993" y="8314164"/>
                </a:cubicBezTo>
                <a:cubicBezTo>
                  <a:pt x="1330257" y="8342226"/>
                  <a:pt x="1338190" y="8369529"/>
                  <a:pt x="1345149" y="8396879"/>
                </a:cubicBezTo>
                <a:cubicBezTo>
                  <a:pt x="1344360" y="8380347"/>
                  <a:pt x="1352160" y="8388553"/>
                  <a:pt x="1359338" y="8375542"/>
                </a:cubicBezTo>
                <a:close/>
                <a:moveTo>
                  <a:pt x="508745" y="10300902"/>
                </a:moveTo>
                <a:cubicBezTo>
                  <a:pt x="508134" y="10284003"/>
                  <a:pt x="511165" y="10257783"/>
                  <a:pt x="493015" y="10252615"/>
                </a:cubicBezTo>
                <a:cubicBezTo>
                  <a:pt x="498434" y="10268313"/>
                  <a:pt x="488978" y="10302621"/>
                  <a:pt x="508745" y="10300902"/>
                </a:cubicBezTo>
                <a:close/>
                <a:moveTo>
                  <a:pt x="4933305" y="288028"/>
                </a:moveTo>
                <a:cubicBezTo>
                  <a:pt x="4935360" y="277990"/>
                  <a:pt x="4936059" y="255933"/>
                  <a:pt x="4921821" y="255829"/>
                </a:cubicBezTo>
                <a:cubicBezTo>
                  <a:pt x="4924806" y="265237"/>
                  <a:pt x="4918095" y="287969"/>
                  <a:pt x="4933305" y="288028"/>
                </a:cubicBezTo>
                <a:close/>
                <a:moveTo>
                  <a:pt x="4688570" y="845156"/>
                </a:moveTo>
                <a:cubicBezTo>
                  <a:pt x="4684762" y="842998"/>
                  <a:pt x="4683650" y="840127"/>
                  <a:pt x="4682538" y="837256"/>
                </a:cubicBezTo>
                <a:cubicBezTo>
                  <a:pt x="4681436" y="838673"/>
                  <a:pt x="4680158" y="840487"/>
                  <a:pt x="4678880" y="842302"/>
                </a:cubicBezTo>
                <a:cubicBezTo>
                  <a:pt x="4680308" y="847692"/>
                  <a:pt x="4683319" y="849498"/>
                  <a:pt x="4688570" y="845156"/>
                </a:cubicBezTo>
                <a:close/>
                <a:moveTo>
                  <a:pt x="4962963" y="227372"/>
                </a:moveTo>
                <a:cubicBezTo>
                  <a:pt x="4973280" y="214799"/>
                  <a:pt x="4971376" y="195399"/>
                  <a:pt x="4960185" y="193786"/>
                </a:cubicBezTo>
                <a:cubicBezTo>
                  <a:pt x="4959549" y="204925"/>
                  <a:pt x="4952150" y="217360"/>
                  <a:pt x="4962963" y="227372"/>
                </a:cubicBezTo>
                <a:close/>
                <a:moveTo>
                  <a:pt x="4404294" y="1492631"/>
                </a:moveTo>
                <a:cubicBezTo>
                  <a:pt x="4395166" y="1480077"/>
                  <a:pt x="4386657" y="1463245"/>
                  <a:pt x="4377293" y="1448087"/>
                </a:cubicBezTo>
                <a:lnTo>
                  <a:pt x="4352349" y="1421306"/>
                </a:lnTo>
                <a:lnTo>
                  <a:pt x="4345164" y="1413593"/>
                </a:lnTo>
                <a:lnTo>
                  <a:pt x="4350572" y="1422699"/>
                </a:lnTo>
                <a:lnTo>
                  <a:pt x="4396913" y="1500741"/>
                </a:lnTo>
                <a:cubicBezTo>
                  <a:pt x="4398738" y="1496859"/>
                  <a:pt x="4402665" y="1498071"/>
                  <a:pt x="4404294" y="1492631"/>
                </a:cubicBezTo>
                <a:close/>
                <a:moveTo>
                  <a:pt x="1795833" y="7401391"/>
                </a:moveTo>
                <a:cubicBezTo>
                  <a:pt x="1786992" y="7391310"/>
                  <a:pt x="1775073" y="7406467"/>
                  <a:pt x="1787037" y="7412703"/>
                </a:cubicBezTo>
                <a:cubicBezTo>
                  <a:pt x="1790160" y="7408858"/>
                  <a:pt x="1793107" y="7405411"/>
                  <a:pt x="1795833" y="7401391"/>
                </a:cubicBezTo>
                <a:close/>
                <a:moveTo>
                  <a:pt x="567837" y="10181143"/>
                </a:moveTo>
                <a:cubicBezTo>
                  <a:pt x="568956" y="10167858"/>
                  <a:pt x="560699" y="10166111"/>
                  <a:pt x="548568" y="10168828"/>
                </a:cubicBezTo>
                <a:cubicBezTo>
                  <a:pt x="549124" y="10180477"/>
                  <a:pt x="561957" y="10176169"/>
                  <a:pt x="567837" y="10181143"/>
                </a:cubicBezTo>
                <a:close/>
                <a:moveTo>
                  <a:pt x="4991000" y="173615"/>
                </a:moveTo>
                <a:cubicBezTo>
                  <a:pt x="4988564" y="171586"/>
                  <a:pt x="4986127" y="169558"/>
                  <a:pt x="4983514" y="167928"/>
                </a:cubicBezTo>
                <a:cubicBezTo>
                  <a:pt x="4978134" y="173640"/>
                  <a:pt x="4981284" y="178363"/>
                  <a:pt x="4983286" y="183530"/>
                </a:cubicBezTo>
                <a:cubicBezTo>
                  <a:pt x="4986065" y="180475"/>
                  <a:pt x="4988621" y="176846"/>
                  <a:pt x="4991000" y="173615"/>
                </a:cubicBezTo>
                <a:close/>
                <a:moveTo>
                  <a:pt x="1353182" y="8409947"/>
                </a:moveTo>
                <a:cubicBezTo>
                  <a:pt x="1348976" y="8407613"/>
                  <a:pt x="1347984" y="8399083"/>
                  <a:pt x="1341630" y="8404843"/>
                </a:cubicBezTo>
                <a:cubicBezTo>
                  <a:pt x="1346058" y="8407752"/>
                  <a:pt x="1347402" y="8415485"/>
                  <a:pt x="1353182" y="8409947"/>
                </a:cubicBezTo>
                <a:close/>
                <a:moveTo>
                  <a:pt x="3097581" y="4462093"/>
                </a:moveTo>
                <a:cubicBezTo>
                  <a:pt x="3098198" y="4447055"/>
                  <a:pt x="3103088" y="4432340"/>
                  <a:pt x="3105637" y="4417536"/>
                </a:cubicBezTo>
                <a:cubicBezTo>
                  <a:pt x="3105677" y="4407335"/>
                  <a:pt x="3123443" y="4389851"/>
                  <a:pt x="3109296" y="4385200"/>
                </a:cubicBezTo>
                <a:cubicBezTo>
                  <a:pt x="3095626" y="4401213"/>
                  <a:pt x="3077593" y="4448888"/>
                  <a:pt x="3090011" y="4468047"/>
                </a:cubicBezTo>
                <a:cubicBezTo>
                  <a:pt x="3092434" y="4465794"/>
                  <a:pt x="3095006" y="4463948"/>
                  <a:pt x="3097581" y="4462093"/>
                </a:cubicBezTo>
                <a:close/>
                <a:moveTo>
                  <a:pt x="385455" y="10601565"/>
                </a:moveTo>
                <a:cubicBezTo>
                  <a:pt x="382799" y="10598962"/>
                  <a:pt x="380541" y="10596536"/>
                  <a:pt x="377885" y="10593934"/>
                </a:cubicBezTo>
                <a:cubicBezTo>
                  <a:pt x="375282" y="10596594"/>
                  <a:pt x="372856" y="10598855"/>
                  <a:pt x="370429" y="10601117"/>
                </a:cubicBezTo>
                <a:cubicBezTo>
                  <a:pt x="372909" y="10604117"/>
                  <a:pt x="375167" y="10606543"/>
                  <a:pt x="378000" y="10608747"/>
                </a:cubicBezTo>
                <a:cubicBezTo>
                  <a:pt x="380426" y="10606486"/>
                  <a:pt x="382630" y="10603650"/>
                  <a:pt x="385455" y="10601565"/>
                </a:cubicBezTo>
                <a:close/>
                <a:moveTo>
                  <a:pt x="4998493" y="163125"/>
                </a:moveTo>
                <a:cubicBezTo>
                  <a:pt x="5009078" y="152098"/>
                  <a:pt x="5001628" y="143096"/>
                  <a:pt x="4996522" y="134178"/>
                </a:cubicBezTo>
                <a:cubicBezTo>
                  <a:pt x="4993893" y="144437"/>
                  <a:pt x="4991265" y="154697"/>
                  <a:pt x="4998493" y="163125"/>
                </a:cubicBezTo>
                <a:close/>
                <a:moveTo>
                  <a:pt x="4122264" y="2146850"/>
                </a:moveTo>
                <a:cubicBezTo>
                  <a:pt x="4115591" y="2113694"/>
                  <a:pt x="4068306" y="2083016"/>
                  <a:pt x="4043526" y="2113581"/>
                </a:cubicBezTo>
                <a:cubicBezTo>
                  <a:pt x="4057283" y="2126918"/>
                  <a:pt x="4070250" y="2109162"/>
                  <a:pt x="4084310" y="2122187"/>
                </a:cubicBezTo>
                <a:cubicBezTo>
                  <a:pt x="4082673" y="2135762"/>
                  <a:pt x="4076421" y="2149718"/>
                  <a:pt x="4081860" y="2162876"/>
                </a:cubicBezTo>
                <a:cubicBezTo>
                  <a:pt x="4095076" y="2161131"/>
                  <a:pt x="4108556" y="2156610"/>
                  <a:pt x="4122264" y="2146850"/>
                </a:cubicBezTo>
                <a:close/>
                <a:moveTo>
                  <a:pt x="4420267" y="1472485"/>
                </a:moveTo>
                <a:cubicBezTo>
                  <a:pt x="4423266" y="1456645"/>
                  <a:pt x="4410576" y="1439971"/>
                  <a:pt x="4401725" y="1425738"/>
                </a:cubicBezTo>
                <a:cubicBezTo>
                  <a:pt x="4397134" y="1418764"/>
                  <a:pt x="4392512" y="1410090"/>
                  <a:pt x="4387094" y="1402824"/>
                </a:cubicBezTo>
                <a:lnTo>
                  <a:pt x="4381380" y="1398568"/>
                </a:lnTo>
                <a:lnTo>
                  <a:pt x="4367682" y="1388364"/>
                </a:lnTo>
                <a:lnTo>
                  <a:pt x="4375418" y="1403238"/>
                </a:lnTo>
                <a:lnTo>
                  <a:pt x="4390385" y="1432016"/>
                </a:lnTo>
                <a:cubicBezTo>
                  <a:pt x="4399572" y="1445887"/>
                  <a:pt x="4409955" y="1459227"/>
                  <a:pt x="4420267" y="1472485"/>
                </a:cubicBezTo>
                <a:close/>
                <a:moveTo>
                  <a:pt x="1786184" y="7447947"/>
                </a:moveTo>
                <a:cubicBezTo>
                  <a:pt x="1777481" y="7440777"/>
                  <a:pt x="1786370" y="7431406"/>
                  <a:pt x="1778240" y="7424015"/>
                </a:cubicBezTo>
                <a:cubicBezTo>
                  <a:pt x="1773407" y="7432803"/>
                  <a:pt x="1773766" y="7456709"/>
                  <a:pt x="1786184" y="7447947"/>
                </a:cubicBezTo>
                <a:close/>
                <a:moveTo>
                  <a:pt x="3735179" y="3037759"/>
                </a:moveTo>
                <a:cubicBezTo>
                  <a:pt x="3720212" y="3034956"/>
                  <a:pt x="3719639" y="3018990"/>
                  <a:pt x="3710289" y="3031523"/>
                </a:cubicBezTo>
                <a:cubicBezTo>
                  <a:pt x="3711273" y="3035767"/>
                  <a:pt x="3732033" y="3053510"/>
                  <a:pt x="3735179" y="3037759"/>
                </a:cubicBezTo>
                <a:close/>
                <a:moveTo>
                  <a:pt x="5018404" y="135808"/>
                </a:moveTo>
                <a:cubicBezTo>
                  <a:pt x="5022321" y="128862"/>
                  <a:pt x="5017187" y="117850"/>
                  <a:pt x="5013358" y="111161"/>
                </a:cubicBezTo>
                <a:cubicBezTo>
                  <a:pt x="5006088" y="122225"/>
                  <a:pt x="5008101" y="131680"/>
                  <a:pt x="5011086" y="141089"/>
                </a:cubicBezTo>
                <a:cubicBezTo>
                  <a:pt x="5014786" y="139987"/>
                  <a:pt x="5017097" y="138124"/>
                  <a:pt x="5018404" y="135808"/>
                </a:cubicBezTo>
                <a:close/>
                <a:moveTo>
                  <a:pt x="532423" y="10291408"/>
                </a:moveTo>
                <a:cubicBezTo>
                  <a:pt x="531978" y="10269830"/>
                  <a:pt x="528186" y="10251525"/>
                  <a:pt x="507318" y="10254659"/>
                </a:cubicBezTo>
                <a:cubicBezTo>
                  <a:pt x="510611" y="10266566"/>
                  <a:pt x="521077" y="10269765"/>
                  <a:pt x="527670" y="10277430"/>
                </a:cubicBezTo>
                <a:cubicBezTo>
                  <a:pt x="517833" y="10279260"/>
                  <a:pt x="520736" y="10295273"/>
                  <a:pt x="532423" y="10291408"/>
                </a:cubicBezTo>
                <a:close/>
                <a:moveTo>
                  <a:pt x="1478973" y="8157577"/>
                </a:moveTo>
                <a:cubicBezTo>
                  <a:pt x="1462233" y="8145897"/>
                  <a:pt x="1449115" y="8132485"/>
                  <a:pt x="1435423" y="8119296"/>
                </a:cubicBezTo>
                <a:cubicBezTo>
                  <a:pt x="1433165" y="8137337"/>
                  <a:pt x="1462922" y="8176663"/>
                  <a:pt x="1478973" y="8157577"/>
                </a:cubicBezTo>
                <a:close/>
                <a:moveTo>
                  <a:pt x="4039386" y="2364480"/>
                </a:moveTo>
                <a:cubicBezTo>
                  <a:pt x="4017338" y="2346773"/>
                  <a:pt x="4031735" y="2302052"/>
                  <a:pt x="4029320" y="2273428"/>
                </a:cubicBezTo>
                <a:cubicBezTo>
                  <a:pt x="4039344" y="2291092"/>
                  <a:pt x="4034505" y="2335911"/>
                  <a:pt x="4039386" y="2364480"/>
                </a:cubicBezTo>
                <a:close/>
                <a:moveTo>
                  <a:pt x="4483639" y="1360671"/>
                </a:moveTo>
                <a:cubicBezTo>
                  <a:pt x="4480326" y="1359504"/>
                  <a:pt x="4477058" y="1357722"/>
                  <a:pt x="4473746" y="1356554"/>
                </a:cubicBezTo>
                <a:cubicBezTo>
                  <a:pt x="4467923" y="1364468"/>
                  <a:pt x="4477709" y="1365799"/>
                  <a:pt x="4478911" y="1370518"/>
                </a:cubicBezTo>
                <a:cubicBezTo>
                  <a:pt x="4480692" y="1367251"/>
                  <a:pt x="4482143" y="1364268"/>
                  <a:pt x="4483639" y="1360671"/>
                </a:cubicBezTo>
                <a:close/>
                <a:moveTo>
                  <a:pt x="5036880" y="109635"/>
                </a:moveTo>
                <a:cubicBezTo>
                  <a:pt x="5039739" y="99678"/>
                  <a:pt x="5032820" y="91089"/>
                  <a:pt x="5026996" y="82449"/>
                </a:cubicBezTo>
                <a:cubicBezTo>
                  <a:pt x="5023535" y="95671"/>
                  <a:pt x="5018526" y="109162"/>
                  <a:pt x="5030358" y="120100"/>
                </a:cubicBezTo>
                <a:cubicBezTo>
                  <a:pt x="5033887" y="116425"/>
                  <a:pt x="5035927" y="112954"/>
                  <a:pt x="5036880" y="109635"/>
                </a:cubicBezTo>
                <a:close/>
                <a:moveTo>
                  <a:pt x="4446096" y="1448423"/>
                </a:moveTo>
                <a:cubicBezTo>
                  <a:pt x="4443148" y="1433694"/>
                  <a:pt x="4434492" y="1421020"/>
                  <a:pt x="4415036" y="1412501"/>
                </a:cubicBezTo>
                <a:cubicBezTo>
                  <a:pt x="4415738" y="1400663"/>
                  <a:pt x="4412160" y="1390366"/>
                  <a:pt x="4406596" y="1380851"/>
                </a:cubicBezTo>
                <a:lnTo>
                  <a:pt x="4405631" y="1379574"/>
                </a:lnTo>
                <a:lnTo>
                  <a:pt x="4386236" y="1353891"/>
                </a:lnTo>
                <a:cubicBezTo>
                  <a:pt x="4381143" y="1366645"/>
                  <a:pt x="4388290" y="1374577"/>
                  <a:pt x="4395949" y="1382353"/>
                </a:cubicBezTo>
                <a:lnTo>
                  <a:pt x="4398414" y="1385226"/>
                </a:lnTo>
                <a:lnTo>
                  <a:pt x="4406357" y="1394484"/>
                </a:lnTo>
                <a:cubicBezTo>
                  <a:pt x="4408977" y="1398878"/>
                  <a:pt x="4410260" y="1403816"/>
                  <a:pt x="4408740" y="1409882"/>
                </a:cubicBezTo>
                <a:cubicBezTo>
                  <a:pt x="4401590" y="1406273"/>
                  <a:pt x="4397950" y="1397901"/>
                  <a:pt x="4394268" y="1390647"/>
                </a:cubicBezTo>
                <a:lnTo>
                  <a:pt x="4392939" y="1389515"/>
                </a:lnTo>
                <a:lnTo>
                  <a:pt x="4379541" y="1378109"/>
                </a:lnTo>
                <a:lnTo>
                  <a:pt x="4388157" y="1393260"/>
                </a:lnTo>
                <a:lnTo>
                  <a:pt x="4408305" y="1428688"/>
                </a:lnTo>
                <a:cubicBezTo>
                  <a:pt x="4415865" y="1439429"/>
                  <a:pt x="4423533" y="1452958"/>
                  <a:pt x="4432090" y="1454198"/>
                </a:cubicBezTo>
                <a:cubicBezTo>
                  <a:pt x="4427531" y="1448925"/>
                  <a:pt x="4425847" y="1442318"/>
                  <a:pt x="4420015" y="1437570"/>
                </a:cubicBezTo>
                <a:cubicBezTo>
                  <a:pt x="4425767" y="1434900"/>
                  <a:pt x="4432525" y="1435392"/>
                  <a:pt x="4428892" y="1425863"/>
                </a:cubicBezTo>
                <a:cubicBezTo>
                  <a:pt x="4435161" y="1433113"/>
                  <a:pt x="4434404" y="1443558"/>
                  <a:pt x="4446096" y="1448423"/>
                </a:cubicBezTo>
                <a:close/>
                <a:moveTo>
                  <a:pt x="3172602" y="4331014"/>
                </a:moveTo>
                <a:cubicBezTo>
                  <a:pt x="3172002" y="4322897"/>
                  <a:pt x="3163409" y="4314402"/>
                  <a:pt x="3161285" y="4305905"/>
                </a:cubicBezTo>
                <a:cubicBezTo>
                  <a:pt x="3154451" y="4313911"/>
                  <a:pt x="3152299" y="4322090"/>
                  <a:pt x="3160514" y="4332108"/>
                </a:cubicBezTo>
                <a:cubicBezTo>
                  <a:pt x="3164725" y="4329672"/>
                  <a:pt x="3168244" y="4333041"/>
                  <a:pt x="3172602" y="4331014"/>
                </a:cubicBezTo>
                <a:close/>
                <a:moveTo>
                  <a:pt x="3662496" y="3222755"/>
                </a:moveTo>
                <a:cubicBezTo>
                  <a:pt x="3668739" y="3206468"/>
                  <a:pt x="3663486" y="3194624"/>
                  <a:pt x="3656907" y="3183623"/>
                </a:cubicBezTo>
                <a:cubicBezTo>
                  <a:pt x="3653714" y="3198400"/>
                  <a:pt x="3656094" y="3211354"/>
                  <a:pt x="3662496" y="3222755"/>
                </a:cubicBezTo>
                <a:close/>
                <a:moveTo>
                  <a:pt x="3207820" y="4252640"/>
                </a:moveTo>
                <a:cubicBezTo>
                  <a:pt x="3175286" y="4262455"/>
                  <a:pt x="3123790" y="4291569"/>
                  <a:pt x="3108728" y="4330770"/>
                </a:cubicBezTo>
                <a:cubicBezTo>
                  <a:pt x="3111543" y="4333464"/>
                  <a:pt x="3114358" y="4336160"/>
                  <a:pt x="3118243" y="4331526"/>
                </a:cubicBezTo>
                <a:cubicBezTo>
                  <a:pt x="3130208" y="4295286"/>
                  <a:pt x="3180960" y="4275699"/>
                  <a:pt x="3207820" y="4252640"/>
                </a:cubicBezTo>
                <a:close/>
                <a:moveTo>
                  <a:pt x="1808221" y="7420638"/>
                </a:moveTo>
                <a:cubicBezTo>
                  <a:pt x="1814911" y="7414095"/>
                  <a:pt x="1811326" y="7408237"/>
                  <a:pt x="1803511" y="7403358"/>
                </a:cubicBezTo>
                <a:cubicBezTo>
                  <a:pt x="1796821" y="7409902"/>
                  <a:pt x="1800405" y="7415760"/>
                  <a:pt x="1808221" y="7420638"/>
                </a:cubicBezTo>
                <a:close/>
                <a:moveTo>
                  <a:pt x="533866" y="10305350"/>
                </a:moveTo>
                <a:cubicBezTo>
                  <a:pt x="533506" y="10301865"/>
                  <a:pt x="533145" y="10298379"/>
                  <a:pt x="532784" y="10294894"/>
                </a:cubicBezTo>
                <a:cubicBezTo>
                  <a:pt x="529298" y="10295254"/>
                  <a:pt x="525812" y="10295615"/>
                  <a:pt x="522327" y="10295975"/>
                </a:cubicBezTo>
                <a:cubicBezTo>
                  <a:pt x="522688" y="10299460"/>
                  <a:pt x="523049" y="10302946"/>
                  <a:pt x="523409" y="10306432"/>
                </a:cubicBezTo>
                <a:cubicBezTo>
                  <a:pt x="526895" y="10306071"/>
                  <a:pt x="530381" y="10305711"/>
                  <a:pt x="533866" y="10305350"/>
                </a:cubicBezTo>
                <a:close/>
                <a:moveTo>
                  <a:pt x="1391461" y="8366413"/>
                </a:moveTo>
                <a:cubicBezTo>
                  <a:pt x="1375953" y="8351945"/>
                  <a:pt x="1366325" y="8317705"/>
                  <a:pt x="1343287" y="8317045"/>
                </a:cubicBezTo>
                <a:cubicBezTo>
                  <a:pt x="1354201" y="8333291"/>
                  <a:pt x="1372045" y="8364022"/>
                  <a:pt x="1391461" y="8366413"/>
                </a:cubicBezTo>
                <a:close/>
                <a:moveTo>
                  <a:pt x="3707493" y="3131703"/>
                </a:moveTo>
                <a:cubicBezTo>
                  <a:pt x="3694298" y="3129205"/>
                  <a:pt x="3707146" y="3100126"/>
                  <a:pt x="3689468" y="3109929"/>
                </a:cubicBezTo>
                <a:cubicBezTo>
                  <a:pt x="3701033" y="3115039"/>
                  <a:pt x="3684432" y="3131035"/>
                  <a:pt x="3696397" y="3136321"/>
                </a:cubicBezTo>
                <a:cubicBezTo>
                  <a:pt x="3698685" y="3131143"/>
                  <a:pt x="3704760" y="3135732"/>
                  <a:pt x="3707493" y="3131703"/>
                </a:cubicBezTo>
                <a:close/>
                <a:moveTo>
                  <a:pt x="1958418" y="7093827"/>
                </a:moveTo>
                <a:cubicBezTo>
                  <a:pt x="1956602" y="7092549"/>
                  <a:pt x="1954565" y="7090697"/>
                  <a:pt x="1952749" y="7089418"/>
                </a:cubicBezTo>
                <a:cubicBezTo>
                  <a:pt x="1951471" y="7091234"/>
                  <a:pt x="1949795" y="7092872"/>
                  <a:pt x="1948341" y="7095086"/>
                </a:cubicBezTo>
                <a:cubicBezTo>
                  <a:pt x="1950156" y="7096363"/>
                  <a:pt x="1952370" y="7097818"/>
                  <a:pt x="1954009" y="7099494"/>
                </a:cubicBezTo>
                <a:cubicBezTo>
                  <a:pt x="1955463" y="7097280"/>
                  <a:pt x="1956741" y="7095466"/>
                  <a:pt x="1958418" y="7093827"/>
                </a:cubicBezTo>
                <a:close/>
                <a:moveTo>
                  <a:pt x="1376617" y="8410783"/>
                </a:moveTo>
                <a:cubicBezTo>
                  <a:pt x="1368697" y="8408235"/>
                  <a:pt x="1369789" y="8402531"/>
                  <a:pt x="1362444" y="8399761"/>
                </a:cubicBezTo>
                <a:cubicBezTo>
                  <a:pt x="1358665" y="8410466"/>
                  <a:pt x="1361556" y="8417931"/>
                  <a:pt x="1371338" y="8422730"/>
                </a:cubicBezTo>
                <a:close/>
                <a:moveTo>
                  <a:pt x="1799515" y="7454312"/>
                </a:moveTo>
                <a:cubicBezTo>
                  <a:pt x="1804791" y="7446670"/>
                  <a:pt x="1803896" y="7440100"/>
                  <a:pt x="1797003" y="7434205"/>
                </a:cubicBezTo>
                <a:cubicBezTo>
                  <a:pt x="1791728" y="7441848"/>
                  <a:pt x="1792799" y="7448020"/>
                  <a:pt x="1799515" y="7454312"/>
                </a:cubicBezTo>
                <a:close/>
                <a:moveTo>
                  <a:pt x="1345938" y="8490993"/>
                </a:moveTo>
                <a:cubicBezTo>
                  <a:pt x="1359376" y="8470276"/>
                  <a:pt x="1349056" y="8462384"/>
                  <a:pt x="1362717" y="8442242"/>
                </a:cubicBezTo>
                <a:cubicBezTo>
                  <a:pt x="1349535" y="8439750"/>
                  <a:pt x="1359899" y="8428147"/>
                  <a:pt x="1346319" y="8425478"/>
                </a:cubicBezTo>
                <a:cubicBezTo>
                  <a:pt x="1343895" y="8448205"/>
                  <a:pt x="1340498" y="8470979"/>
                  <a:pt x="1345938" y="8490993"/>
                </a:cubicBezTo>
                <a:close/>
                <a:moveTo>
                  <a:pt x="2879709" y="5023612"/>
                </a:moveTo>
                <a:lnTo>
                  <a:pt x="2872136" y="5020266"/>
                </a:lnTo>
                <a:lnTo>
                  <a:pt x="2868969" y="5027433"/>
                </a:lnTo>
                <a:lnTo>
                  <a:pt x="2876542" y="5030780"/>
                </a:lnTo>
                <a:close/>
                <a:moveTo>
                  <a:pt x="5060177" y="89035"/>
                </a:moveTo>
                <a:cubicBezTo>
                  <a:pt x="5064551" y="78074"/>
                  <a:pt x="5053817" y="65390"/>
                  <a:pt x="5047888" y="54562"/>
                </a:cubicBezTo>
                <a:cubicBezTo>
                  <a:pt x="5038332" y="70802"/>
                  <a:pt x="5042346" y="85424"/>
                  <a:pt x="5050029" y="99288"/>
                </a:cubicBezTo>
                <a:cubicBezTo>
                  <a:pt x="5055582" y="96150"/>
                  <a:pt x="5058719" y="92688"/>
                  <a:pt x="5060177" y="89035"/>
                </a:cubicBezTo>
                <a:close/>
                <a:moveTo>
                  <a:pt x="579684" y="10229615"/>
                </a:moveTo>
                <a:cubicBezTo>
                  <a:pt x="587801" y="10208019"/>
                  <a:pt x="551483" y="10209553"/>
                  <a:pt x="547645" y="10190277"/>
                </a:cubicBezTo>
                <a:cubicBezTo>
                  <a:pt x="553997" y="10188807"/>
                  <a:pt x="555597" y="10193790"/>
                  <a:pt x="561948" y="10192321"/>
                </a:cubicBezTo>
                <a:cubicBezTo>
                  <a:pt x="560071" y="10181513"/>
                  <a:pt x="548070" y="10182862"/>
                  <a:pt x="539194" y="10180366"/>
                </a:cubicBezTo>
                <a:cubicBezTo>
                  <a:pt x="529903" y="10209997"/>
                  <a:pt x="566896" y="10214462"/>
                  <a:pt x="579684" y="10229615"/>
                </a:cubicBezTo>
                <a:close/>
                <a:moveTo>
                  <a:pt x="3144760" y="4424802"/>
                </a:moveTo>
                <a:cubicBezTo>
                  <a:pt x="3137330" y="4413117"/>
                  <a:pt x="3127976" y="4419246"/>
                  <a:pt x="3121189" y="4405475"/>
                </a:cubicBezTo>
                <a:cubicBezTo>
                  <a:pt x="3109732" y="4416067"/>
                  <a:pt x="3124195" y="4416434"/>
                  <a:pt x="3127673" y="4430006"/>
                </a:cubicBezTo>
                <a:cubicBezTo>
                  <a:pt x="3133953" y="4421733"/>
                  <a:pt x="3138480" y="4433076"/>
                  <a:pt x="3144760" y="4424802"/>
                </a:cubicBezTo>
                <a:close/>
                <a:moveTo>
                  <a:pt x="1038878" y="9195891"/>
                </a:moveTo>
                <a:cubicBezTo>
                  <a:pt x="1038629" y="9191737"/>
                  <a:pt x="1036009" y="9186892"/>
                  <a:pt x="1031556" y="9183498"/>
                </a:cubicBezTo>
                <a:cubicBezTo>
                  <a:pt x="1024324" y="9191245"/>
                  <a:pt x="1022529" y="9198541"/>
                  <a:pt x="1031961" y="9204135"/>
                </a:cubicBezTo>
                <a:cubicBezTo>
                  <a:pt x="1037001" y="9203507"/>
                  <a:pt x="1039126" y="9200045"/>
                  <a:pt x="1038878" y="9195891"/>
                </a:cubicBezTo>
                <a:close/>
                <a:moveTo>
                  <a:pt x="3704856" y="3165569"/>
                </a:moveTo>
                <a:cubicBezTo>
                  <a:pt x="3710986" y="3158927"/>
                  <a:pt x="3708097" y="3142204"/>
                  <a:pt x="3694812" y="3139908"/>
                </a:cubicBezTo>
                <a:cubicBezTo>
                  <a:pt x="3680651" y="3157932"/>
                  <a:pt x="3703443" y="3157052"/>
                  <a:pt x="3703102" y="3162138"/>
                </a:cubicBezTo>
                <a:cubicBezTo>
                  <a:pt x="3701037" y="3167891"/>
                  <a:pt x="3689999" y="3161587"/>
                  <a:pt x="3695770" y="3167945"/>
                </a:cubicBezTo>
                <a:cubicBezTo>
                  <a:pt x="3699767" y="3168878"/>
                  <a:pt x="3702813" y="3167783"/>
                  <a:pt x="3704856" y="3165569"/>
                </a:cubicBezTo>
                <a:close/>
                <a:moveTo>
                  <a:pt x="4050084" y="2386544"/>
                </a:moveTo>
                <a:cubicBezTo>
                  <a:pt x="4042322" y="2354101"/>
                  <a:pt x="4042862" y="2321806"/>
                  <a:pt x="4045861" y="2289465"/>
                </a:cubicBezTo>
                <a:cubicBezTo>
                  <a:pt x="4053782" y="2309298"/>
                  <a:pt x="4053720" y="2356035"/>
                  <a:pt x="4050084" y="2386544"/>
                </a:cubicBezTo>
                <a:close/>
                <a:moveTo>
                  <a:pt x="3197947" y="4316941"/>
                </a:moveTo>
                <a:cubicBezTo>
                  <a:pt x="3203141" y="4309675"/>
                  <a:pt x="3200726" y="4295697"/>
                  <a:pt x="3196495" y="4286796"/>
                </a:cubicBezTo>
                <a:cubicBezTo>
                  <a:pt x="3185450" y="4297238"/>
                  <a:pt x="3186408" y="4308932"/>
                  <a:pt x="3190003" y="4321534"/>
                </a:cubicBezTo>
                <a:cubicBezTo>
                  <a:pt x="3193638" y="4321041"/>
                  <a:pt x="3196216" y="4319364"/>
                  <a:pt x="3197947" y="4316941"/>
                </a:cubicBezTo>
                <a:close/>
                <a:moveTo>
                  <a:pt x="4463691" y="1452792"/>
                </a:moveTo>
                <a:cubicBezTo>
                  <a:pt x="4467224" y="1429579"/>
                  <a:pt x="4431081" y="1408419"/>
                  <a:pt x="4439369" y="1392037"/>
                </a:cubicBezTo>
                <a:cubicBezTo>
                  <a:pt x="4449058" y="1403243"/>
                  <a:pt x="4457626" y="1438454"/>
                  <a:pt x="4473697" y="1429741"/>
                </a:cubicBezTo>
                <a:cubicBezTo>
                  <a:pt x="4468817" y="1416107"/>
                  <a:pt x="4457241" y="1405382"/>
                  <a:pt x="4450428" y="1392842"/>
                </a:cubicBezTo>
                <a:cubicBezTo>
                  <a:pt x="4452133" y="1377834"/>
                  <a:pt x="4445447" y="1369936"/>
                  <a:pt x="4437069" y="1362493"/>
                </a:cubicBezTo>
                <a:lnTo>
                  <a:pt x="4433215" y="1357968"/>
                </a:lnTo>
                <a:lnTo>
                  <a:pt x="4413552" y="1334879"/>
                </a:lnTo>
                <a:cubicBezTo>
                  <a:pt x="4405739" y="1346818"/>
                  <a:pt x="4420406" y="1357787"/>
                  <a:pt x="4423178" y="1365676"/>
                </a:cubicBezTo>
                <a:lnTo>
                  <a:pt x="4423100" y="1365891"/>
                </a:lnTo>
                <a:lnTo>
                  <a:pt x="4420714" y="1372459"/>
                </a:lnTo>
                <a:lnTo>
                  <a:pt x="4418814" y="1369248"/>
                </a:lnTo>
                <a:lnTo>
                  <a:pt x="4407782" y="1350595"/>
                </a:lnTo>
                <a:cubicBezTo>
                  <a:pt x="4403444" y="1343331"/>
                  <a:pt x="4397992" y="1336526"/>
                  <a:pt x="4388166" y="1331488"/>
                </a:cubicBezTo>
                <a:cubicBezTo>
                  <a:pt x="4390404" y="1343232"/>
                  <a:pt x="4394732" y="1354104"/>
                  <a:pt x="4400342" y="1364452"/>
                </a:cubicBezTo>
                <a:lnTo>
                  <a:pt x="4408777" y="1377109"/>
                </a:lnTo>
                <a:lnTo>
                  <a:pt x="4420215" y="1394272"/>
                </a:lnTo>
                <a:cubicBezTo>
                  <a:pt x="4434954" y="1413565"/>
                  <a:pt x="4451598" y="1432148"/>
                  <a:pt x="4463691" y="1452792"/>
                </a:cubicBezTo>
                <a:close/>
                <a:moveTo>
                  <a:pt x="3230010" y="4248334"/>
                </a:moveTo>
                <a:cubicBezTo>
                  <a:pt x="3230779" y="4247300"/>
                  <a:pt x="3230889" y="4245757"/>
                  <a:pt x="3229904" y="4243331"/>
                </a:cubicBezTo>
                <a:cubicBezTo>
                  <a:pt x="3227415" y="4242834"/>
                  <a:pt x="3212786" y="4247155"/>
                  <a:pt x="3217073" y="4253952"/>
                </a:cubicBezTo>
                <a:cubicBezTo>
                  <a:pt x="3219459" y="4249970"/>
                  <a:pt x="3227701" y="4251441"/>
                  <a:pt x="3230010" y="4248334"/>
                </a:cubicBezTo>
                <a:close/>
                <a:moveTo>
                  <a:pt x="3122665" y="4493384"/>
                </a:moveTo>
                <a:cubicBezTo>
                  <a:pt x="3119967" y="4489718"/>
                  <a:pt x="3116773" y="4488549"/>
                  <a:pt x="3113581" y="4487377"/>
                </a:cubicBezTo>
                <a:cubicBezTo>
                  <a:pt x="3106389" y="4491808"/>
                  <a:pt x="3108039" y="4497697"/>
                  <a:pt x="3113962" y="4503909"/>
                </a:cubicBezTo>
                <a:cubicBezTo>
                  <a:pt x="3118845" y="4500769"/>
                  <a:pt x="3121648" y="4496987"/>
                  <a:pt x="3122665" y="4493384"/>
                </a:cubicBezTo>
                <a:close/>
                <a:moveTo>
                  <a:pt x="5078591" y="67161"/>
                </a:moveTo>
                <a:cubicBezTo>
                  <a:pt x="5079889" y="56091"/>
                  <a:pt x="5072150" y="44106"/>
                  <a:pt x="5064486" y="42861"/>
                </a:cubicBezTo>
                <a:cubicBezTo>
                  <a:pt x="5067388" y="54612"/>
                  <a:pt x="5060212" y="67621"/>
                  <a:pt x="5073943" y="77495"/>
                </a:cubicBezTo>
                <a:cubicBezTo>
                  <a:pt x="5076721" y="74440"/>
                  <a:pt x="5078158" y="70851"/>
                  <a:pt x="5078591" y="67161"/>
                </a:cubicBezTo>
                <a:close/>
                <a:moveTo>
                  <a:pt x="1949614" y="7150380"/>
                </a:moveTo>
                <a:cubicBezTo>
                  <a:pt x="1957421" y="7142407"/>
                  <a:pt x="1959587" y="7122423"/>
                  <a:pt x="1946862" y="7125368"/>
                </a:cubicBezTo>
                <a:cubicBezTo>
                  <a:pt x="1952891" y="7133267"/>
                  <a:pt x="1942612" y="7142527"/>
                  <a:pt x="1949614" y="7150380"/>
                </a:cubicBezTo>
                <a:close/>
                <a:moveTo>
                  <a:pt x="4068846" y="2358920"/>
                </a:moveTo>
                <a:cubicBezTo>
                  <a:pt x="4051852" y="2345474"/>
                  <a:pt x="4065834" y="2304503"/>
                  <a:pt x="4057279" y="2280456"/>
                </a:cubicBezTo>
                <a:cubicBezTo>
                  <a:pt x="4078301" y="2294172"/>
                  <a:pt x="4058434" y="2334892"/>
                  <a:pt x="4068846" y="2358920"/>
                </a:cubicBezTo>
                <a:close/>
                <a:moveTo>
                  <a:pt x="1815452" y="7462304"/>
                </a:moveTo>
                <a:cubicBezTo>
                  <a:pt x="1826502" y="7453413"/>
                  <a:pt x="1818021" y="7446816"/>
                  <a:pt x="1815361" y="7439941"/>
                </a:cubicBezTo>
                <a:cubicBezTo>
                  <a:pt x="1809337" y="7448203"/>
                  <a:pt x="1813762" y="7455383"/>
                  <a:pt x="1815452" y="7462304"/>
                </a:cubicBezTo>
                <a:close/>
                <a:moveTo>
                  <a:pt x="3552044" y="3532991"/>
                </a:moveTo>
                <a:cubicBezTo>
                  <a:pt x="3550997" y="3523095"/>
                  <a:pt x="3539705" y="3510944"/>
                  <a:pt x="3555784" y="3509075"/>
                </a:cubicBezTo>
                <a:cubicBezTo>
                  <a:pt x="3547821" y="3497954"/>
                  <a:pt x="3544155" y="3481778"/>
                  <a:pt x="3526123" y="3482590"/>
                </a:cubicBezTo>
                <a:cubicBezTo>
                  <a:pt x="3540770" y="3503068"/>
                  <a:pt x="3531631" y="3513465"/>
                  <a:pt x="3538847" y="3534384"/>
                </a:cubicBezTo>
                <a:cubicBezTo>
                  <a:pt x="3543107" y="3533876"/>
                  <a:pt x="3547783" y="3533498"/>
                  <a:pt x="3552044" y="3532991"/>
                </a:cubicBezTo>
                <a:close/>
                <a:moveTo>
                  <a:pt x="1994591" y="7059361"/>
                </a:moveTo>
                <a:cubicBezTo>
                  <a:pt x="1992951" y="7057685"/>
                  <a:pt x="1990738" y="7056231"/>
                  <a:pt x="1989098" y="7054555"/>
                </a:cubicBezTo>
                <a:cubicBezTo>
                  <a:pt x="1987644" y="7056768"/>
                  <a:pt x="1986366" y="7058583"/>
                  <a:pt x="1984690" y="7060221"/>
                </a:cubicBezTo>
                <a:cubicBezTo>
                  <a:pt x="1986330" y="7061898"/>
                  <a:pt x="1988543" y="7063352"/>
                  <a:pt x="1990358" y="7064630"/>
                </a:cubicBezTo>
                <a:cubicBezTo>
                  <a:pt x="1991636" y="7062815"/>
                  <a:pt x="1993313" y="7061176"/>
                  <a:pt x="1994591" y="7059361"/>
                </a:cubicBezTo>
                <a:close/>
                <a:moveTo>
                  <a:pt x="227951" y="11058168"/>
                </a:moveTo>
                <a:cubicBezTo>
                  <a:pt x="218391" y="11049658"/>
                  <a:pt x="209404" y="11040925"/>
                  <a:pt x="209388" y="11032347"/>
                </a:cubicBezTo>
                <a:cubicBezTo>
                  <a:pt x="198795" y="11039094"/>
                  <a:pt x="218391" y="11074420"/>
                  <a:pt x="227951" y="11058168"/>
                </a:cubicBezTo>
                <a:close/>
                <a:moveTo>
                  <a:pt x="3716427" y="3163265"/>
                </a:moveTo>
                <a:cubicBezTo>
                  <a:pt x="3719067" y="3157289"/>
                  <a:pt x="3723032" y="3150473"/>
                  <a:pt x="3713954" y="3148365"/>
                </a:cubicBezTo>
                <a:cubicBezTo>
                  <a:pt x="3710563" y="3154961"/>
                  <a:pt x="3712169" y="3159955"/>
                  <a:pt x="3716427" y="3163265"/>
                </a:cubicBezTo>
                <a:close/>
                <a:moveTo>
                  <a:pt x="1969043" y="7120414"/>
                </a:moveTo>
                <a:cubicBezTo>
                  <a:pt x="1977507" y="7109876"/>
                  <a:pt x="1975321" y="7100819"/>
                  <a:pt x="1968494" y="7092568"/>
                </a:cubicBezTo>
                <a:cubicBezTo>
                  <a:pt x="1965244" y="7102078"/>
                  <a:pt x="1956381" y="7112440"/>
                  <a:pt x="1969043" y="7120414"/>
                </a:cubicBezTo>
                <a:close/>
                <a:moveTo>
                  <a:pt x="3209923" y="4313929"/>
                </a:moveTo>
                <a:cubicBezTo>
                  <a:pt x="3216643" y="4306888"/>
                  <a:pt x="3221144" y="4287218"/>
                  <a:pt x="3208583" y="4285702"/>
                </a:cubicBezTo>
                <a:cubicBezTo>
                  <a:pt x="3208806" y="4295345"/>
                  <a:pt x="3198809" y="4303561"/>
                  <a:pt x="3209923" y="4313929"/>
                </a:cubicBezTo>
                <a:close/>
                <a:moveTo>
                  <a:pt x="1397895" y="8415424"/>
                </a:moveTo>
                <a:cubicBezTo>
                  <a:pt x="1395669" y="8389215"/>
                  <a:pt x="1372018" y="8371625"/>
                  <a:pt x="1356408" y="8350925"/>
                </a:cubicBezTo>
                <a:cubicBezTo>
                  <a:pt x="1354215" y="8378515"/>
                  <a:pt x="1375967" y="8397169"/>
                  <a:pt x="1397895" y="8415424"/>
                </a:cubicBezTo>
                <a:close/>
                <a:moveTo>
                  <a:pt x="2896217" y="5026147"/>
                </a:moveTo>
                <a:cubicBezTo>
                  <a:pt x="2888493" y="5015594"/>
                  <a:pt x="2878815" y="5037496"/>
                  <a:pt x="2886119" y="5039295"/>
                </a:cubicBezTo>
                <a:cubicBezTo>
                  <a:pt x="2895840" y="5034548"/>
                  <a:pt x="2886497" y="5030894"/>
                  <a:pt x="2896217" y="5026147"/>
                </a:cubicBezTo>
                <a:close/>
                <a:moveTo>
                  <a:pt x="1513960" y="8163517"/>
                </a:moveTo>
                <a:cubicBezTo>
                  <a:pt x="1502667" y="8155671"/>
                  <a:pt x="1486390" y="8133248"/>
                  <a:pt x="1474061" y="8136368"/>
                </a:cubicBezTo>
                <a:cubicBezTo>
                  <a:pt x="1483584" y="8143907"/>
                  <a:pt x="1494899" y="8180796"/>
                  <a:pt x="1513960" y="8163517"/>
                </a:cubicBezTo>
                <a:close/>
                <a:moveTo>
                  <a:pt x="5096050" y="58711"/>
                </a:moveTo>
                <a:cubicBezTo>
                  <a:pt x="5091927" y="54034"/>
                  <a:pt x="5093594" y="48108"/>
                  <a:pt x="5087349" y="43921"/>
                </a:cubicBezTo>
                <a:cubicBezTo>
                  <a:pt x="5077994" y="52161"/>
                  <a:pt x="5084906" y="58070"/>
                  <a:pt x="5087752" y="64562"/>
                </a:cubicBezTo>
                <a:cubicBezTo>
                  <a:pt x="5090308" y="60932"/>
                  <a:pt x="5093541" y="63313"/>
                  <a:pt x="5096050" y="58711"/>
                </a:cubicBezTo>
                <a:close/>
                <a:moveTo>
                  <a:pt x="2564601" y="5789096"/>
                </a:moveTo>
                <a:cubicBezTo>
                  <a:pt x="2565199" y="5776967"/>
                  <a:pt x="2564824" y="5764885"/>
                  <a:pt x="2549295" y="5762314"/>
                </a:cubicBezTo>
                <a:cubicBezTo>
                  <a:pt x="2548874" y="5774044"/>
                  <a:pt x="2553976" y="5782972"/>
                  <a:pt x="2564601" y="5789096"/>
                </a:cubicBezTo>
                <a:close/>
                <a:moveTo>
                  <a:pt x="3216027" y="4321925"/>
                </a:moveTo>
                <a:cubicBezTo>
                  <a:pt x="3212297" y="4315390"/>
                  <a:pt x="3207696" y="4312875"/>
                  <a:pt x="3202667" y="4315604"/>
                </a:cubicBezTo>
                <a:cubicBezTo>
                  <a:pt x="3204694" y="4319970"/>
                  <a:pt x="3201891" y="4323752"/>
                  <a:pt x="3203362" y="4327857"/>
                </a:cubicBezTo>
                <a:cubicBezTo>
                  <a:pt x="3207720" y="4325830"/>
                  <a:pt x="3211470" y="4327263"/>
                  <a:pt x="3216027" y="4321925"/>
                </a:cubicBezTo>
                <a:close/>
                <a:moveTo>
                  <a:pt x="3187253" y="4387342"/>
                </a:moveTo>
                <a:cubicBezTo>
                  <a:pt x="3185664" y="4366149"/>
                  <a:pt x="3171123" y="4338491"/>
                  <a:pt x="3148112" y="4337482"/>
                </a:cubicBezTo>
                <a:cubicBezTo>
                  <a:pt x="3077186" y="4371716"/>
                  <a:pt x="3167504" y="4456001"/>
                  <a:pt x="3187253" y="4387342"/>
                </a:cubicBezTo>
                <a:close/>
                <a:moveTo>
                  <a:pt x="587684" y="10274963"/>
                </a:moveTo>
                <a:cubicBezTo>
                  <a:pt x="591465" y="10268557"/>
                  <a:pt x="582912" y="10252424"/>
                  <a:pt x="583891" y="10236226"/>
                </a:cubicBezTo>
                <a:cubicBezTo>
                  <a:pt x="566408" y="10232777"/>
                  <a:pt x="550161" y="10210395"/>
                  <a:pt x="535655" y="10216338"/>
                </a:cubicBezTo>
                <a:cubicBezTo>
                  <a:pt x="543671" y="10229384"/>
                  <a:pt x="568469" y="10227036"/>
                  <a:pt x="574878" y="10251249"/>
                </a:cubicBezTo>
                <a:cubicBezTo>
                  <a:pt x="560398" y="10249603"/>
                  <a:pt x="549182" y="10226592"/>
                  <a:pt x="537459" y="10233766"/>
                </a:cubicBezTo>
                <a:cubicBezTo>
                  <a:pt x="538421" y="10249871"/>
                  <a:pt x="549858" y="10253023"/>
                  <a:pt x="564245" y="10252728"/>
                </a:cubicBezTo>
                <a:cubicBezTo>
                  <a:pt x="572558" y="10259727"/>
                  <a:pt x="574796" y="10274020"/>
                  <a:pt x="587684" y="10274963"/>
                </a:cubicBezTo>
                <a:close/>
                <a:moveTo>
                  <a:pt x="288388" y="10953139"/>
                </a:moveTo>
                <a:cubicBezTo>
                  <a:pt x="281034" y="10946104"/>
                  <a:pt x="293714" y="10938932"/>
                  <a:pt x="280886" y="10931372"/>
                </a:cubicBezTo>
                <a:cubicBezTo>
                  <a:pt x="267536" y="10936829"/>
                  <a:pt x="277252" y="10960046"/>
                  <a:pt x="288388" y="10953139"/>
                </a:cubicBezTo>
                <a:close/>
                <a:moveTo>
                  <a:pt x="3136663" y="4507924"/>
                </a:moveTo>
                <a:cubicBezTo>
                  <a:pt x="3136462" y="4505100"/>
                  <a:pt x="3134567" y="4502078"/>
                  <a:pt x="3131605" y="4498973"/>
                </a:cubicBezTo>
                <a:cubicBezTo>
                  <a:pt x="3124003" y="4503548"/>
                  <a:pt x="3128552" y="4509789"/>
                  <a:pt x="3131577" y="4515650"/>
                </a:cubicBezTo>
                <a:cubicBezTo>
                  <a:pt x="3135380" y="4513359"/>
                  <a:pt x="3136866" y="4510744"/>
                  <a:pt x="3136663" y="4507924"/>
                </a:cubicBezTo>
                <a:close/>
                <a:moveTo>
                  <a:pt x="1993742" y="7094680"/>
                </a:moveTo>
                <a:cubicBezTo>
                  <a:pt x="1990287" y="7091726"/>
                  <a:pt x="1992843" y="7088096"/>
                  <a:pt x="1987443" y="7085234"/>
                </a:cubicBezTo>
                <a:cubicBezTo>
                  <a:pt x="1985637" y="7088244"/>
                  <a:pt x="1983211" y="7090503"/>
                  <a:pt x="1980831" y="7093735"/>
                </a:cubicBezTo>
                <a:cubicBezTo>
                  <a:pt x="1983841" y="7095541"/>
                  <a:pt x="1986499" y="7098144"/>
                  <a:pt x="1989334" y="7100348"/>
                </a:cubicBezTo>
                <a:cubicBezTo>
                  <a:pt x="1990788" y="7098135"/>
                  <a:pt x="1992066" y="7096320"/>
                  <a:pt x="1993742" y="7094680"/>
                </a:cubicBezTo>
                <a:close/>
                <a:moveTo>
                  <a:pt x="3233454" y="4295768"/>
                </a:moveTo>
                <a:cubicBezTo>
                  <a:pt x="3230921" y="4287415"/>
                  <a:pt x="3238608" y="4280491"/>
                  <a:pt x="3226970" y="4271237"/>
                </a:cubicBezTo>
                <a:cubicBezTo>
                  <a:pt x="3217172" y="4276141"/>
                  <a:pt x="3225244" y="4303803"/>
                  <a:pt x="3233454" y="4295768"/>
                </a:cubicBezTo>
                <a:close/>
                <a:moveTo>
                  <a:pt x="3711787" y="3216918"/>
                </a:moveTo>
                <a:lnTo>
                  <a:pt x="3703811" y="3213394"/>
                </a:lnTo>
                <a:lnTo>
                  <a:pt x="3698707" y="3224945"/>
                </a:lnTo>
                <a:lnTo>
                  <a:pt x="3706683" y="3228469"/>
                </a:lnTo>
                <a:close/>
                <a:moveTo>
                  <a:pt x="2924384" y="5003372"/>
                </a:moveTo>
                <a:cubicBezTo>
                  <a:pt x="2920350" y="5000639"/>
                  <a:pt x="2922638" y="4995462"/>
                  <a:pt x="2925323" y="4990462"/>
                </a:cubicBezTo>
                <a:cubicBezTo>
                  <a:pt x="2914644" y="4983364"/>
                  <a:pt x="2907574" y="4986426"/>
                  <a:pt x="2904066" y="4998679"/>
                </a:cubicBezTo>
                <a:cubicBezTo>
                  <a:pt x="2910127" y="4998977"/>
                  <a:pt x="2921439" y="5011114"/>
                  <a:pt x="2924384" y="5003372"/>
                </a:cubicBezTo>
                <a:close/>
                <a:moveTo>
                  <a:pt x="1920417" y="7279793"/>
                </a:moveTo>
                <a:cubicBezTo>
                  <a:pt x="1915929" y="7269292"/>
                  <a:pt x="1903286" y="7285947"/>
                  <a:pt x="1908511" y="7288255"/>
                </a:cubicBezTo>
                <a:cubicBezTo>
                  <a:pt x="1912672" y="7285362"/>
                  <a:pt x="1916866" y="7286742"/>
                  <a:pt x="1920417" y="7279793"/>
                </a:cubicBezTo>
                <a:close/>
                <a:moveTo>
                  <a:pt x="1370786" y="8529577"/>
                </a:moveTo>
                <a:cubicBezTo>
                  <a:pt x="1365737" y="8525919"/>
                  <a:pt x="1365681" y="8520658"/>
                  <a:pt x="1357010" y="8518732"/>
                </a:cubicBezTo>
                <a:cubicBezTo>
                  <a:pt x="1350713" y="8529752"/>
                  <a:pt x="1365461" y="8540551"/>
                  <a:pt x="1370786" y="8529577"/>
                </a:cubicBezTo>
                <a:close/>
                <a:moveTo>
                  <a:pt x="1375888" y="8518029"/>
                </a:moveTo>
                <a:cubicBezTo>
                  <a:pt x="1384669" y="8510010"/>
                  <a:pt x="1370485" y="8494699"/>
                  <a:pt x="1363697" y="8503599"/>
                </a:cubicBezTo>
                <a:cubicBezTo>
                  <a:pt x="1368968" y="8507832"/>
                  <a:pt x="1361604" y="8516954"/>
                  <a:pt x="1375888" y="8518029"/>
                </a:cubicBezTo>
                <a:close/>
                <a:moveTo>
                  <a:pt x="5122810" y="43410"/>
                </a:moveTo>
                <a:cubicBezTo>
                  <a:pt x="5118252" y="41872"/>
                  <a:pt x="5112255" y="30657"/>
                  <a:pt x="5108644" y="36675"/>
                </a:cubicBezTo>
                <a:cubicBezTo>
                  <a:pt x="5109099" y="42111"/>
                  <a:pt x="5118050" y="49872"/>
                  <a:pt x="5122810" y="43410"/>
                </a:cubicBezTo>
                <a:close/>
                <a:moveTo>
                  <a:pt x="3710740" y="3239785"/>
                </a:moveTo>
                <a:cubicBezTo>
                  <a:pt x="3705685" y="3236122"/>
                  <a:pt x="3705803" y="3230461"/>
                  <a:pt x="3696946" y="3228930"/>
                </a:cubicBezTo>
                <a:cubicBezTo>
                  <a:pt x="3687948" y="3240666"/>
                  <a:pt x="3705014" y="3250587"/>
                  <a:pt x="3710740" y="3239785"/>
                </a:cubicBezTo>
                <a:close/>
                <a:moveTo>
                  <a:pt x="3780967" y="3080844"/>
                </a:moveTo>
                <a:cubicBezTo>
                  <a:pt x="3798084" y="3059364"/>
                  <a:pt x="3757102" y="3043160"/>
                  <a:pt x="3740996" y="3045091"/>
                </a:cubicBezTo>
                <a:cubicBezTo>
                  <a:pt x="3741838" y="3062604"/>
                  <a:pt x="3763763" y="3051818"/>
                  <a:pt x="3768758" y="3066404"/>
                </a:cubicBezTo>
                <a:cubicBezTo>
                  <a:pt x="3765765" y="3073176"/>
                  <a:pt x="3756934" y="3064036"/>
                  <a:pt x="3753848" y="3068862"/>
                </a:cubicBezTo>
                <a:close/>
                <a:moveTo>
                  <a:pt x="1960964" y="7204416"/>
                </a:moveTo>
                <a:cubicBezTo>
                  <a:pt x="1946923" y="7192025"/>
                  <a:pt x="1966268" y="7164402"/>
                  <a:pt x="1940974" y="7161316"/>
                </a:cubicBezTo>
                <a:cubicBezTo>
                  <a:pt x="1938095" y="7178606"/>
                  <a:pt x="1934420" y="7195543"/>
                  <a:pt x="1951694" y="7210315"/>
                </a:cubicBezTo>
                <a:cubicBezTo>
                  <a:pt x="1954648" y="7206860"/>
                  <a:pt x="1958279" y="7209416"/>
                  <a:pt x="1960964" y="7204416"/>
                </a:cubicBezTo>
                <a:close/>
                <a:moveTo>
                  <a:pt x="1884553" y="7381891"/>
                </a:moveTo>
                <a:cubicBezTo>
                  <a:pt x="1886686" y="7378694"/>
                  <a:pt x="1887068" y="7374840"/>
                  <a:pt x="1883573" y="7371877"/>
                </a:cubicBezTo>
                <a:cubicBezTo>
                  <a:pt x="1877611" y="7377760"/>
                  <a:pt x="1870849" y="7372406"/>
                  <a:pt x="1869908" y="7365839"/>
                </a:cubicBezTo>
                <a:cubicBezTo>
                  <a:pt x="1864452" y="7373838"/>
                  <a:pt x="1865847" y="7381553"/>
                  <a:pt x="1875021" y="7387972"/>
                </a:cubicBezTo>
                <a:cubicBezTo>
                  <a:pt x="1878533" y="7387631"/>
                  <a:pt x="1882419" y="7385089"/>
                  <a:pt x="1884553" y="7381891"/>
                </a:cubicBezTo>
                <a:close/>
                <a:moveTo>
                  <a:pt x="3202296" y="4400929"/>
                </a:moveTo>
                <a:cubicBezTo>
                  <a:pt x="3195982" y="4389766"/>
                  <a:pt x="3177461" y="4410298"/>
                  <a:pt x="3188329" y="4416127"/>
                </a:cubicBezTo>
                <a:cubicBezTo>
                  <a:pt x="3193318" y="4405538"/>
                  <a:pt x="3199179" y="4408991"/>
                  <a:pt x="3202296" y="4400929"/>
                </a:cubicBezTo>
                <a:close/>
                <a:moveTo>
                  <a:pt x="3243666" y="4308772"/>
                </a:moveTo>
                <a:cubicBezTo>
                  <a:pt x="3255761" y="4296102"/>
                  <a:pt x="3249500" y="4281215"/>
                  <a:pt x="3248887" y="4266619"/>
                </a:cubicBezTo>
                <a:cubicBezTo>
                  <a:pt x="3231141" y="4279002"/>
                  <a:pt x="3239745" y="4293973"/>
                  <a:pt x="3243666" y="4308772"/>
                </a:cubicBezTo>
                <a:close/>
                <a:moveTo>
                  <a:pt x="329061" y="10906292"/>
                </a:moveTo>
                <a:cubicBezTo>
                  <a:pt x="321563" y="10896355"/>
                  <a:pt x="314003" y="10893015"/>
                  <a:pt x="306876" y="10898381"/>
                </a:cubicBezTo>
                <a:cubicBezTo>
                  <a:pt x="311795" y="10903394"/>
                  <a:pt x="303872" y="10908410"/>
                  <a:pt x="307024" y="10913114"/>
                </a:cubicBezTo>
                <a:cubicBezTo>
                  <a:pt x="314453" y="10905988"/>
                  <a:pt x="321698" y="10918652"/>
                  <a:pt x="329061" y="10906292"/>
                </a:cubicBezTo>
                <a:close/>
                <a:moveTo>
                  <a:pt x="3704762" y="3273809"/>
                </a:moveTo>
                <a:cubicBezTo>
                  <a:pt x="3709832" y="3265572"/>
                  <a:pt x="3711053" y="3258494"/>
                  <a:pt x="3709400" y="3252525"/>
                </a:cubicBezTo>
                <a:cubicBezTo>
                  <a:pt x="3700978" y="3247853"/>
                  <a:pt x="3694515" y="3247378"/>
                  <a:pt x="3690726" y="3253796"/>
                </a:cubicBezTo>
                <a:cubicBezTo>
                  <a:pt x="3694771" y="3260822"/>
                  <a:pt x="3692847" y="3269493"/>
                  <a:pt x="3704762" y="3273809"/>
                </a:cubicBezTo>
                <a:close/>
                <a:moveTo>
                  <a:pt x="238317" y="11120844"/>
                </a:moveTo>
                <a:cubicBezTo>
                  <a:pt x="224025" y="11086433"/>
                  <a:pt x="199791" y="11051915"/>
                  <a:pt x="179843" y="11017387"/>
                </a:cubicBezTo>
                <a:cubicBezTo>
                  <a:pt x="168132" y="11041737"/>
                  <a:pt x="213737" y="11066650"/>
                  <a:pt x="201851" y="11091398"/>
                </a:cubicBezTo>
                <a:cubicBezTo>
                  <a:pt x="217496" y="11092597"/>
                  <a:pt x="218125" y="11122398"/>
                  <a:pt x="238317" y="11120844"/>
                </a:cubicBezTo>
                <a:close/>
                <a:moveTo>
                  <a:pt x="3157601" y="4516041"/>
                </a:moveTo>
                <a:cubicBezTo>
                  <a:pt x="3164656" y="4499619"/>
                  <a:pt x="3163013" y="4482153"/>
                  <a:pt x="3168136" y="4465499"/>
                </a:cubicBezTo>
                <a:cubicBezTo>
                  <a:pt x="3156438" y="4471544"/>
                  <a:pt x="3137708" y="4506969"/>
                  <a:pt x="3157601" y="4516041"/>
                </a:cubicBezTo>
                <a:close/>
                <a:moveTo>
                  <a:pt x="2828140" y="5263246"/>
                </a:moveTo>
                <a:cubicBezTo>
                  <a:pt x="2840084" y="5237290"/>
                  <a:pt x="2849367" y="5208195"/>
                  <a:pt x="2859842" y="5178556"/>
                </a:cubicBezTo>
                <a:cubicBezTo>
                  <a:pt x="2846095" y="5148209"/>
                  <a:pt x="2842866" y="5113466"/>
                  <a:pt x="2821076" y="5086229"/>
                </a:cubicBezTo>
                <a:cubicBezTo>
                  <a:pt x="2783273" y="5164238"/>
                  <a:pt x="2752653" y="5265885"/>
                  <a:pt x="2780464" y="5329097"/>
                </a:cubicBezTo>
                <a:cubicBezTo>
                  <a:pt x="2801588" y="5312017"/>
                  <a:pt x="2816195" y="5289201"/>
                  <a:pt x="2828140" y="5263246"/>
                </a:cubicBezTo>
                <a:close/>
                <a:moveTo>
                  <a:pt x="3137553" y="4565826"/>
                </a:moveTo>
                <a:cubicBezTo>
                  <a:pt x="3128897" y="4554578"/>
                  <a:pt x="3127561" y="4544406"/>
                  <a:pt x="3115450" y="4532544"/>
                </a:cubicBezTo>
                <a:cubicBezTo>
                  <a:pt x="3103584" y="4543283"/>
                  <a:pt x="3127775" y="4565629"/>
                  <a:pt x="3137553" y="4565826"/>
                </a:cubicBezTo>
                <a:close/>
                <a:moveTo>
                  <a:pt x="5004052" y="342229"/>
                </a:moveTo>
                <a:cubicBezTo>
                  <a:pt x="5001138" y="330446"/>
                  <a:pt x="4992016" y="319737"/>
                  <a:pt x="4981343" y="309296"/>
                </a:cubicBezTo>
                <a:cubicBezTo>
                  <a:pt x="4966025" y="336399"/>
                  <a:pt x="4946050" y="364307"/>
                  <a:pt x="4932283" y="391141"/>
                </a:cubicBezTo>
                <a:cubicBezTo>
                  <a:pt x="4935198" y="402924"/>
                  <a:pt x="4944319" y="413633"/>
                  <a:pt x="4954992" y="424073"/>
                </a:cubicBezTo>
                <a:cubicBezTo>
                  <a:pt x="4978469" y="395805"/>
                  <a:pt x="4990133" y="361839"/>
                  <a:pt x="5004052" y="342229"/>
                </a:cubicBezTo>
                <a:close/>
                <a:moveTo>
                  <a:pt x="3247023" y="4318818"/>
                </a:moveTo>
                <a:cubicBezTo>
                  <a:pt x="3246856" y="4317988"/>
                  <a:pt x="3246408" y="4315776"/>
                  <a:pt x="3245515" y="4311350"/>
                </a:cubicBezTo>
                <a:cubicBezTo>
                  <a:pt x="3245515" y="4311350"/>
                  <a:pt x="3247525" y="4321308"/>
                  <a:pt x="3247023" y="4318818"/>
                </a:cubicBezTo>
                <a:close/>
                <a:moveTo>
                  <a:pt x="1866933" y="7448954"/>
                </a:moveTo>
                <a:cubicBezTo>
                  <a:pt x="1863708" y="7446579"/>
                  <a:pt x="1861279" y="7444556"/>
                  <a:pt x="1858452" y="7442357"/>
                </a:cubicBezTo>
                <a:cubicBezTo>
                  <a:pt x="1857176" y="7444168"/>
                  <a:pt x="1855329" y="7446202"/>
                  <a:pt x="1854054" y="7448013"/>
                </a:cubicBezTo>
                <a:cubicBezTo>
                  <a:pt x="1857500" y="7450960"/>
                  <a:pt x="1855125" y="7454186"/>
                  <a:pt x="1860114" y="7456865"/>
                </a:cubicBezTo>
                <a:cubicBezTo>
                  <a:pt x="1862535" y="7454610"/>
                  <a:pt x="1864336" y="7451607"/>
                  <a:pt x="1866933" y="7448954"/>
                </a:cubicBezTo>
                <a:close/>
                <a:moveTo>
                  <a:pt x="587975" y="10346363"/>
                </a:moveTo>
                <a:cubicBezTo>
                  <a:pt x="583813" y="10320291"/>
                  <a:pt x="594241" y="10306369"/>
                  <a:pt x="592114" y="10282147"/>
                </a:cubicBezTo>
                <a:cubicBezTo>
                  <a:pt x="574768" y="10281610"/>
                  <a:pt x="570718" y="10266041"/>
                  <a:pt x="554473" y="10264090"/>
                </a:cubicBezTo>
                <a:cubicBezTo>
                  <a:pt x="555750" y="10282709"/>
                  <a:pt x="584976" y="10287546"/>
                  <a:pt x="579577" y="10300840"/>
                </a:cubicBezTo>
                <a:cubicBezTo>
                  <a:pt x="572291" y="10299046"/>
                  <a:pt x="562980" y="10279253"/>
                  <a:pt x="557220" y="10289061"/>
                </a:cubicBezTo>
                <a:cubicBezTo>
                  <a:pt x="562842" y="10296771"/>
                  <a:pt x="583165" y="10306701"/>
                  <a:pt x="577535" y="10315142"/>
                </a:cubicBezTo>
                <a:cubicBezTo>
                  <a:pt x="566542" y="10313136"/>
                  <a:pt x="564701" y="10299018"/>
                  <a:pt x="550934" y="10300062"/>
                </a:cubicBezTo>
                <a:cubicBezTo>
                  <a:pt x="549520" y="10319394"/>
                  <a:pt x="578607" y="10321318"/>
                  <a:pt x="569067" y="10337534"/>
                </a:cubicBezTo>
                <a:cubicBezTo>
                  <a:pt x="562567" y="10331810"/>
                  <a:pt x="558313" y="10324229"/>
                  <a:pt x="546488" y="10325182"/>
                </a:cubicBezTo>
                <a:cubicBezTo>
                  <a:pt x="546674" y="10349496"/>
                  <a:pt x="568670" y="10357789"/>
                  <a:pt x="587975" y="10346363"/>
                </a:cubicBezTo>
                <a:close/>
                <a:moveTo>
                  <a:pt x="3200555" y="4435062"/>
                </a:moveTo>
                <a:cubicBezTo>
                  <a:pt x="3200454" y="4429948"/>
                  <a:pt x="3198301" y="4424585"/>
                  <a:pt x="3194864" y="4418873"/>
                </a:cubicBezTo>
                <a:cubicBezTo>
                  <a:pt x="3188618" y="4428521"/>
                  <a:pt x="3185270" y="4438519"/>
                  <a:pt x="3193926" y="4449768"/>
                </a:cubicBezTo>
                <a:cubicBezTo>
                  <a:pt x="3198703" y="4445045"/>
                  <a:pt x="3200656" y="4440178"/>
                  <a:pt x="3200555" y="4435062"/>
                </a:cubicBezTo>
                <a:close/>
                <a:moveTo>
                  <a:pt x="1920190" y="7334939"/>
                </a:moveTo>
                <a:cubicBezTo>
                  <a:pt x="1923929" y="7327836"/>
                  <a:pt x="1925767" y="7320959"/>
                  <a:pt x="1924826" y="7314391"/>
                </a:cubicBezTo>
                <a:cubicBezTo>
                  <a:pt x="1918636" y="7319701"/>
                  <a:pt x="1896272" y="7345310"/>
                  <a:pt x="1904151" y="7356835"/>
                </a:cubicBezTo>
                <a:cubicBezTo>
                  <a:pt x="1910812" y="7349369"/>
                  <a:pt x="1916451" y="7342041"/>
                  <a:pt x="1920190" y="7334939"/>
                </a:cubicBezTo>
                <a:close/>
                <a:moveTo>
                  <a:pt x="3784816" y="3115064"/>
                </a:moveTo>
                <a:cubicBezTo>
                  <a:pt x="3785248" y="3113832"/>
                  <a:pt x="3784610" y="3111974"/>
                  <a:pt x="3782146" y="3109458"/>
                </a:cubicBezTo>
                <a:cubicBezTo>
                  <a:pt x="3780692" y="3111671"/>
                  <a:pt x="3779812" y="3113663"/>
                  <a:pt x="3776399" y="3111678"/>
                </a:cubicBezTo>
                <a:cubicBezTo>
                  <a:pt x="3777455" y="3109289"/>
                  <a:pt x="3775320" y="3105489"/>
                  <a:pt x="3772411" y="3109916"/>
                </a:cubicBezTo>
                <a:cubicBezTo>
                  <a:pt x="3772595" y="3116781"/>
                  <a:pt x="3783520" y="3118755"/>
                  <a:pt x="3784816" y="3115064"/>
                </a:cubicBezTo>
                <a:close/>
                <a:moveTo>
                  <a:pt x="1352298" y="8624218"/>
                </a:moveTo>
                <a:cubicBezTo>
                  <a:pt x="1355742" y="8602417"/>
                  <a:pt x="1331006" y="8574353"/>
                  <a:pt x="1315036" y="8570628"/>
                </a:cubicBezTo>
                <a:cubicBezTo>
                  <a:pt x="1324320" y="8589486"/>
                  <a:pt x="1339745" y="8606296"/>
                  <a:pt x="1352298" y="8624218"/>
                </a:cubicBezTo>
                <a:close/>
                <a:moveTo>
                  <a:pt x="4174073" y="2239345"/>
                </a:moveTo>
                <a:cubicBezTo>
                  <a:pt x="4166982" y="2228890"/>
                  <a:pt x="4158761" y="2191672"/>
                  <a:pt x="4171661" y="2170752"/>
                </a:cubicBezTo>
                <a:cubicBezTo>
                  <a:pt x="4183438" y="2193510"/>
                  <a:pt x="4169066" y="2216585"/>
                  <a:pt x="4174073" y="2239345"/>
                </a:cubicBezTo>
                <a:close/>
                <a:moveTo>
                  <a:pt x="1138216" y="9114532"/>
                </a:moveTo>
                <a:cubicBezTo>
                  <a:pt x="1130507" y="9108271"/>
                  <a:pt x="1122621" y="9102408"/>
                  <a:pt x="1116713" y="9109314"/>
                </a:cubicBezTo>
                <a:cubicBezTo>
                  <a:pt x="1123884" y="9112482"/>
                  <a:pt x="1133607" y="9128196"/>
                  <a:pt x="1138216" y="9114532"/>
                </a:cubicBezTo>
                <a:close/>
                <a:moveTo>
                  <a:pt x="2930364" y="5058844"/>
                </a:moveTo>
                <a:cubicBezTo>
                  <a:pt x="2918441" y="5050245"/>
                  <a:pt x="2919734" y="5036538"/>
                  <a:pt x="2903790" y="5029493"/>
                </a:cubicBezTo>
                <a:cubicBezTo>
                  <a:pt x="2898957" y="5042588"/>
                  <a:pt x="2916927" y="5063377"/>
                  <a:pt x="2930364" y="5058844"/>
                </a:cubicBezTo>
                <a:close/>
                <a:moveTo>
                  <a:pt x="1857172" y="7490036"/>
                </a:moveTo>
                <a:cubicBezTo>
                  <a:pt x="1859928" y="7480323"/>
                  <a:pt x="1856212" y="7462740"/>
                  <a:pt x="1846060" y="7463954"/>
                </a:cubicBezTo>
                <a:cubicBezTo>
                  <a:pt x="1846965" y="7474803"/>
                  <a:pt x="1846502" y="7485522"/>
                  <a:pt x="1852257" y="7496139"/>
                </a:cubicBezTo>
                <a:cubicBezTo>
                  <a:pt x="1854615" y="7495637"/>
                  <a:pt x="1856253" y="7493274"/>
                  <a:pt x="1857172" y="7490036"/>
                </a:cubicBezTo>
                <a:close/>
                <a:moveTo>
                  <a:pt x="4104106" y="2406438"/>
                </a:moveTo>
                <a:cubicBezTo>
                  <a:pt x="4107969" y="2377429"/>
                  <a:pt x="4119524" y="2347993"/>
                  <a:pt x="4109527" y="2318892"/>
                </a:cubicBezTo>
                <a:cubicBezTo>
                  <a:pt x="4095299" y="2334819"/>
                  <a:pt x="4105031" y="2366696"/>
                  <a:pt x="4088178" y="2372193"/>
                </a:cubicBezTo>
                <a:cubicBezTo>
                  <a:pt x="4072129" y="2369979"/>
                  <a:pt x="4083088" y="2341784"/>
                  <a:pt x="4081248" y="2322411"/>
                </a:cubicBezTo>
                <a:cubicBezTo>
                  <a:pt x="4079096" y="2302734"/>
                  <a:pt x="4073884" y="2284338"/>
                  <a:pt x="4083196" y="2269103"/>
                </a:cubicBezTo>
                <a:cubicBezTo>
                  <a:pt x="4083196" y="2269103"/>
                  <a:pt x="4089448" y="2275165"/>
                  <a:pt x="4089761" y="2275468"/>
                </a:cubicBezTo>
                <a:cubicBezTo>
                  <a:pt x="4102001" y="2270350"/>
                  <a:pt x="4087060" y="2260112"/>
                  <a:pt x="4099063" y="2259617"/>
                </a:cubicBezTo>
                <a:cubicBezTo>
                  <a:pt x="4098590" y="2268864"/>
                  <a:pt x="4095967" y="2278451"/>
                  <a:pt x="4102580" y="2287895"/>
                </a:cubicBezTo>
                <a:cubicBezTo>
                  <a:pt x="4121704" y="2250027"/>
                  <a:pt x="4111886" y="2212608"/>
                  <a:pt x="4113153" y="2175017"/>
                </a:cubicBezTo>
                <a:cubicBezTo>
                  <a:pt x="4074709" y="2178385"/>
                  <a:pt x="4036494" y="2196533"/>
                  <a:pt x="3997450" y="2161107"/>
                </a:cubicBezTo>
                <a:cubicBezTo>
                  <a:pt x="3994365" y="2200574"/>
                  <a:pt x="3982660" y="2260193"/>
                  <a:pt x="4011604" y="2279761"/>
                </a:cubicBezTo>
                <a:cubicBezTo>
                  <a:pt x="4006630" y="2276759"/>
                  <a:pt x="4009452" y="2260085"/>
                  <a:pt x="4017875" y="2267037"/>
                </a:cubicBezTo>
                <a:cubicBezTo>
                  <a:pt x="4016816" y="2298158"/>
                  <a:pt x="4015152" y="2329905"/>
                  <a:pt x="4019019" y="2360948"/>
                </a:cubicBezTo>
                <a:cubicBezTo>
                  <a:pt x="4006458" y="2365147"/>
                  <a:pt x="3995799" y="2352994"/>
                  <a:pt x="3990854" y="2351839"/>
                </a:cubicBezTo>
                <a:cubicBezTo>
                  <a:pt x="3997926" y="2410858"/>
                  <a:pt x="4068389" y="2386975"/>
                  <a:pt x="4104106" y="2406438"/>
                </a:cubicBezTo>
                <a:close/>
                <a:moveTo>
                  <a:pt x="2047864" y="7060531"/>
                </a:moveTo>
                <a:cubicBezTo>
                  <a:pt x="2043344" y="7055678"/>
                  <a:pt x="2028672" y="7038249"/>
                  <a:pt x="2018346" y="7046537"/>
                </a:cubicBezTo>
                <a:cubicBezTo>
                  <a:pt x="2028256" y="7049963"/>
                  <a:pt x="2040066" y="7072791"/>
                  <a:pt x="2047864" y="7060531"/>
                </a:cubicBezTo>
                <a:close/>
                <a:moveTo>
                  <a:pt x="1558275" y="8168818"/>
                </a:moveTo>
                <a:cubicBezTo>
                  <a:pt x="1543795" y="8159564"/>
                  <a:pt x="1535809" y="8147468"/>
                  <a:pt x="1514615" y="8140483"/>
                </a:cubicBezTo>
                <a:cubicBezTo>
                  <a:pt x="1509217" y="8158088"/>
                  <a:pt x="1542779" y="8179106"/>
                  <a:pt x="1558275" y="8168818"/>
                </a:cubicBezTo>
                <a:close/>
                <a:moveTo>
                  <a:pt x="1575518" y="8129791"/>
                </a:moveTo>
                <a:cubicBezTo>
                  <a:pt x="1551748" y="8117861"/>
                  <a:pt x="1506341" y="8118265"/>
                  <a:pt x="1477162" y="8119652"/>
                </a:cubicBezTo>
                <a:cubicBezTo>
                  <a:pt x="1494393" y="8133452"/>
                  <a:pt x="1523691" y="8126407"/>
                  <a:pt x="1543219" y="8139318"/>
                </a:cubicBezTo>
                <a:cubicBezTo>
                  <a:pt x="1531526" y="8110830"/>
                  <a:pt x="1572686" y="8148055"/>
                  <a:pt x="1575518" y="8129791"/>
                </a:cubicBezTo>
                <a:close/>
                <a:moveTo>
                  <a:pt x="5064928" y="233642"/>
                </a:moveTo>
                <a:cubicBezTo>
                  <a:pt x="5033391" y="216368"/>
                  <a:pt x="5008689" y="267948"/>
                  <a:pt x="4990713" y="296739"/>
                </a:cubicBezTo>
                <a:cubicBezTo>
                  <a:pt x="4998941" y="305145"/>
                  <a:pt x="5000563" y="314449"/>
                  <a:pt x="5014821" y="322180"/>
                </a:cubicBezTo>
                <a:cubicBezTo>
                  <a:pt x="5031939" y="287762"/>
                  <a:pt x="5053794" y="266410"/>
                  <a:pt x="5064928" y="233642"/>
                </a:cubicBezTo>
                <a:close/>
                <a:moveTo>
                  <a:pt x="1068894" y="9280046"/>
                </a:moveTo>
                <a:cubicBezTo>
                  <a:pt x="1069290" y="9275107"/>
                  <a:pt x="1067124" y="9270581"/>
                  <a:pt x="1062051" y="9266437"/>
                </a:cubicBezTo>
                <a:cubicBezTo>
                  <a:pt x="1059387" y="9280009"/>
                  <a:pt x="1051336" y="9278831"/>
                  <a:pt x="1050654" y="9288996"/>
                </a:cubicBezTo>
                <a:cubicBezTo>
                  <a:pt x="1054064" y="9290979"/>
                  <a:pt x="1057121" y="9293757"/>
                  <a:pt x="1060355" y="9296138"/>
                </a:cubicBezTo>
                <a:cubicBezTo>
                  <a:pt x="1065536" y="9290339"/>
                  <a:pt x="1068497" y="9284986"/>
                  <a:pt x="1068894" y="9280046"/>
                </a:cubicBezTo>
                <a:close/>
                <a:moveTo>
                  <a:pt x="4756623" y="938991"/>
                </a:moveTo>
                <a:cubicBezTo>
                  <a:pt x="4751620" y="936305"/>
                  <a:pt x="4745717" y="927035"/>
                  <a:pt x="4742468" y="936544"/>
                </a:cubicBezTo>
                <a:cubicBezTo>
                  <a:pt x="4747786" y="941749"/>
                  <a:pt x="4752345" y="943287"/>
                  <a:pt x="4756623" y="938991"/>
                </a:cubicBezTo>
                <a:close/>
                <a:moveTo>
                  <a:pt x="3742739" y="3239640"/>
                </a:moveTo>
                <a:cubicBezTo>
                  <a:pt x="3740299" y="3237610"/>
                  <a:pt x="3739760" y="3234515"/>
                  <a:pt x="3742494" y="3230485"/>
                </a:cubicBezTo>
                <a:cubicBezTo>
                  <a:pt x="3737357" y="3229168"/>
                  <a:pt x="3731680" y="3224756"/>
                  <a:pt x="3729169" y="3229360"/>
                </a:cubicBezTo>
                <a:cubicBezTo>
                  <a:pt x="3734705" y="3230854"/>
                  <a:pt x="3737893" y="3248450"/>
                  <a:pt x="3742739" y="3239640"/>
                </a:cubicBezTo>
                <a:close/>
                <a:moveTo>
                  <a:pt x="1062064" y="9307360"/>
                </a:moveTo>
                <a:cubicBezTo>
                  <a:pt x="1058080" y="9305600"/>
                  <a:pt x="1053334" y="9300173"/>
                  <a:pt x="1049982" y="9303450"/>
                </a:cubicBezTo>
                <a:cubicBezTo>
                  <a:pt x="1052021" y="9305301"/>
                  <a:pt x="1053661" y="9306977"/>
                  <a:pt x="1050836" y="9309060"/>
                </a:cubicBezTo>
                <a:cubicBezTo>
                  <a:pt x="1055265" y="9311969"/>
                  <a:pt x="1059249" y="9313729"/>
                  <a:pt x="1062064" y="9307360"/>
                </a:cubicBezTo>
                <a:close/>
                <a:moveTo>
                  <a:pt x="3161407" y="4556340"/>
                </a:moveTo>
                <a:cubicBezTo>
                  <a:pt x="3163504" y="4547315"/>
                  <a:pt x="3158113" y="4535186"/>
                  <a:pt x="3150151" y="4539083"/>
                </a:cubicBezTo>
                <a:cubicBezTo>
                  <a:pt x="3149228" y="4546822"/>
                  <a:pt x="3146930" y="4554591"/>
                  <a:pt x="3156634" y="4563614"/>
                </a:cubicBezTo>
                <a:cubicBezTo>
                  <a:pt x="3159179" y="4562005"/>
                  <a:pt x="3160709" y="4559345"/>
                  <a:pt x="3161407" y="4556340"/>
                </a:cubicBezTo>
                <a:close/>
                <a:moveTo>
                  <a:pt x="2901869" y="5143820"/>
                </a:moveTo>
                <a:cubicBezTo>
                  <a:pt x="2892600" y="5117357"/>
                  <a:pt x="2880508" y="5076794"/>
                  <a:pt x="2856593" y="5066227"/>
                </a:cubicBezTo>
                <a:cubicBezTo>
                  <a:pt x="2855300" y="5079934"/>
                  <a:pt x="2869144" y="5096045"/>
                  <a:pt x="2876879" y="5110885"/>
                </a:cubicBezTo>
                <a:cubicBezTo>
                  <a:pt x="2883547" y="5123827"/>
                  <a:pt x="2887739" y="5154235"/>
                  <a:pt x="2901869" y="5143820"/>
                </a:cubicBezTo>
                <a:close/>
                <a:moveTo>
                  <a:pt x="2924741" y="5092054"/>
                </a:moveTo>
                <a:cubicBezTo>
                  <a:pt x="2931815" y="5072812"/>
                  <a:pt x="2911134" y="5064626"/>
                  <a:pt x="2903271" y="5051155"/>
                </a:cubicBezTo>
                <a:cubicBezTo>
                  <a:pt x="2899070" y="5069289"/>
                  <a:pt x="2911706" y="5080585"/>
                  <a:pt x="2924741" y="5092054"/>
                </a:cubicBezTo>
                <a:close/>
                <a:moveTo>
                  <a:pt x="1956646" y="7285863"/>
                </a:moveTo>
                <a:cubicBezTo>
                  <a:pt x="1937318" y="7324170"/>
                  <a:pt x="1911901" y="7380608"/>
                  <a:pt x="1874979" y="7405462"/>
                </a:cubicBezTo>
                <a:cubicBezTo>
                  <a:pt x="1825358" y="7365555"/>
                  <a:pt x="1882884" y="7300592"/>
                  <a:pt x="1912699" y="7260294"/>
                </a:cubicBezTo>
                <a:cubicBezTo>
                  <a:pt x="1927291" y="7265322"/>
                  <a:pt x="1942021" y="7276562"/>
                  <a:pt x="1956646" y="7285863"/>
                </a:cubicBezTo>
                <a:close/>
                <a:moveTo>
                  <a:pt x="2912785" y="5139601"/>
                </a:moveTo>
                <a:cubicBezTo>
                  <a:pt x="2910048" y="5106980"/>
                  <a:pt x="2895245" y="5079022"/>
                  <a:pt x="2870852" y="5054442"/>
                </a:cubicBezTo>
                <a:cubicBezTo>
                  <a:pt x="2877435" y="5085906"/>
                  <a:pt x="2902004" y="5110088"/>
                  <a:pt x="2912785" y="5139601"/>
                </a:cubicBezTo>
                <a:close/>
                <a:moveTo>
                  <a:pt x="2221327" y="6704576"/>
                </a:moveTo>
                <a:cubicBezTo>
                  <a:pt x="2220592" y="6697599"/>
                  <a:pt x="2214059" y="6691861"/>
                  <a:pt x="2208964" y="6703391"/>
                </a:cubicBezTo>
                <a:cubicBezTo>
                  <a:pt x="2213453" y="6707275"/>
                  <a:pt x="2217350" y="6707096"/>
                  <a:pt x="2221327" y="6704576"/>
                </a:cubicBezTo>
                <a:close/>
                <a:moveTo>
                  <a:pt x="3248870" y="4385154"/>
                </a:moveTo>
                <a:cubicBezTo>
                  <a:pt x="3241053" y="4368511"/>
                  <a:pt x="3258358" y="4354897"/>
                  <a:pt x="3249574" y="4338138"/>
                </a:cubicBezTo>
                <a:cubicBezTo>
                  <a:pt x="3234170" y="4350607"/>
                  <a:pt x="3247606" y="4366161"/>
                  <a:pt x="3239932" y="4379562"/>
                </a:cubicBezTo>
                <a:cubicBezTo>
                  <a:pt x="3232357" y="4367462"/>
                  <a:pt x="3244516" y="4357546"/>
                  <a:pt x="3234746" y="4345770"/>
                </a:cubicBezTo>
                <a:cubicBezTo>
                  <a:pt x="3221053" y="4348828"/>
                  <a:pt x="3232209" y="4367053"/>
                  <a:pt x="3222894" y="4362985"/>
                </a:cubicBezTo>
                <a:cubicBezTo>
                  <a:pt x="3221653" y="4356948"/>
                  <a:pt x="3225096" y="4351083"/>
                  <a:pt x="3215979" y="4343703"/>
                </a:cubicBezTo>
                <a:cubicBezTo>
                  <a:pt x="3203684" y="4359688"/>
                  <a:pt x="3234143" y="4367284"/>
                  <a:pt x="3230103" y="4383086"/>
                </a:cubicBezTo>
                <a:cubicBezTo>
                  <a:pt x="3241454" y="4379943"/>
                  <a:pt x="3240333" y="4390994"/>
                  <a:pt x="3248870" y="4385154"/>
                </a:cubicBezTo>
                <a:close/>
                <a:moveTo>
                  <a:pt x="2045673" y="7108583"/>
                </a:moveTo>
                <a:cubicBezTo>
                  <a:pt x="2040031" y="7096572"/>
                  <a:pt x="2046634" y="7083784"/>
                  <a:pt x="2034010" y="7072495"/>
                </a:cubicBezTo>
                <a:cubicBezTo>
                  <a:pt x="2023471" y="7084496"/>
                  <a:pt x="2028298" y="7108045"/>
                  <a:pt x="2045673" y="7108583"/>
                </a:cubicBezTo>
                <a:close/>
                <a:moveTo>
                  <a:pt x="3176293" y="4556564"/>
                </a:moveTo>
                <a:cubicBezTo>
                  <a:pt x="3175147" y="4554662"/>
                  <a:pt x="3174004" y="4552753"/>
                  <a:pt x="3172449" y="4550996"/>
                </a:cubicBezTo>
                <a:cubicBezTo>
                  <a:pt x="3162018" y="4546405"/>
                  <a:pt x="3167085" y="4563108"/>
                  <a:pt x="3168146" y="4567357"/>
                </a:cubicBezTo>
                <a:cubicBezTo>
                  <a:pt x="3173439" y="4564069"/>
                  <a:pt x="3171967" y="4559969"/>
                  <a:pt x="3176293" y="4556564"/>
                </a:cubicBezTo>
                <a:close/>
                <a:moveTo>
                  <a:pt x="2959195" y="5053973"/>
                </a:moveTo>
                <a:cubicBezTo>
                  <a:pt x="2952584" y="5046292"/>
                  <a:pt x="2952867" y="5035947"/>
                  <a:pt x="2938212" y="5031376"/>
                </a:cubicBezTo>
                <a:cubicBezTo>
                  <a:pt x="2934213" y="5041507"/>
                  <a:pt x="2949521" y="5059693"/>
                  <a:pt x="2959195" y="5053973"/>
                </a:cubicBezTo>
                <a:close/>
                <a:moveTo>
                  <a:pt x="3300133" y="4282562"/>
                </a:moveTo>
                <a:cubicBezTo>
                  <a:pt x="3299851" y="4278555"/>
                  <a:pt x="3298343" y="4274350"/>
                  <a:pt x="3297838" y="4270363"/>
                </a:cubicBezTo>
                <a:cubicBezTo>
                  <a:pt x="3291119" y="4277403"/>
                  <a:pt x="3290195" y="4285143"/>
                  <a:pt x="3295070" y="4293581"/>
                </a:cubicBezTo>
                <a:cubicBezTo>
                  <a:pt x="3299471" y="4290381"/>
                  <a:pt x="3300414" y="4286571"/>
                  <a:pt x="3300133" y="4282562"/>
                </a:cubicBezTo>
                <a:close/>
                <a:moveTo>
                  <a:pt x="2007625" y="7214086"/>
                </a:moveTo>
                <a:cubicBezTo>
                  <a:pt x="2011144" y="7206122"/>
                  <a:pt x="2014265" y="7197983"/>
                  <a:pt x="2007531" y="7191676"/>
                </a:cubicBezTo>
                <a:cubicBezTo>
                  <a:pt x="1999548" y="7200047"/>
                  <a:pt x="2000095" y="7207428"/>
                  <a:pt x="2007625" y="7214086"/>
                </a:cubicBezTo>
                <a:close/>
                <a:moveTo>
                  <a:pt x="3232353" y="4444784"/>
                </a:moveTo>
                <a:cubicBezTo>
                  <a:pt x="3228097" y="4439367"/>
                  <a:pt x="3236961" y="4435723"/>
                  <a:pt x="3228989" y="4430248"/>
                </a:cubicBezTo>
                <a:cubicBezTo>
                  <a:pt x="3221271" y="4435794"/>
                  <a:pt x="3221882" y="4450394"/>
                  <a:pt x="3232353" y="4444784"/>
                </a:cubicBezTo>
                <a:close/>
                <a:moveTo>
                  <a:pt x="3319374" y="4249213"/>
                </a:moveTo>
                <a:cubicBezTo>
                  <a:pt x="3306001" y="4236416"/>
                  <a:pt x="3290920" y="4233025"/>
                  <a:pt x="3275011" y="4241510"/>
                </a:cubicBezTo>
                <a:cubicBezTo>
                  <a:pt x="3288593" y="4257474"/>
                  <a:pt x="3303086" y="4259222"/>
                  <a:pt x="3319374" y="4249213"/>
                </a:cubicBezTo>
                <a:close/>
                <a:moveTo>
                  <a:pt x="1882116" y="7505547"/>
                </a:moveTo>
                <a:cubicBezTo>
                  <a:pt x="1883810" y="7495921"/>
                  <a:pt x="1876582" y="7487296"/>
                  <a:pt x="1875107" y="7477738"/>
                </a:cubicBezTo>
                <a:cubicBezTo>
                  <a:pt x="1866051" y="7491785"/>
                  <a:pt x="1870134" y="7504038"/>
                  <a:pt x="1876905" y="7515579"/>
                </a:cubicBezTo>
                <a:cubicBezTo>
                  <a:pt x="1879996" y="7512076"/>
                  <a:pt x="1881552" y="7508756"/>
                  <a:pt x="1882116" y="7505547"/>
                </a:cubicBezTo>
                <a:close/>
                <a:moveTo>
                  <a:pt x="3210913" y="4498382"/>
                </a:moveTo>
                <a:cubicBezTo>
                  <a:pt x="3218908" y="4486965"/>
                  <a:pt x="3214474" y="4473887"/>
                  <a:pt x="3202289" y="4460195"/>
                </a:cubicBezTo>
                <a:cubicBezTo>
                  <a:pt x="3181343" y="4453358"/>
                  <a:pt x="3163655" y="4480069"/>
                  <a:pt x="3167197" y="4496393"/>
                </a:cubicBezTo>
                <a:cubicBezTo>
                  <a:pt x="3176934" y="4506793"/>
                  <a:pt x="3187680" y="4507104"/>
                  <a:pt x="3198600" y="4509211"/>
                </a:cubicBezTo>
                <a:cubicBezTo>
                  <a:pt x="3204202" y="4505810"/>
                  <a:pt x="3208246" y="4502192"/>
                  <a:pt x="3210913" y="4498382"/>
                </a:cubicBezTo>
                <a:close/>
                <a:moveTo>
                  <a:pt x="2220532" y="6739865"/>
                </a:moveTo>
                <a:cubicBezTo>
                  <a:pt x="2217049" y="6732624"/>
                  <a:pt x="2213966" y="6725559"/>
                  <a:pt x="2210483" y="6718318"/>
                </a:cubicBezTo>
                <a:cubicBezTo>
                  <a:pt x="2197578" y="6725921"/>
                  <a:pt x="2209192" y="6751486"/>
                  <a:pt x="2220532" y="6739865"/>
                </a:cubicBezTo>
                <a:close/>
                <a:moveTo>
                  <a:pt x="4766887" y="978265"/>
                </a:moveTo>
                <a:cubicBezTo>
                  <a:pt x="4761532" y="976374"/>
                  <a:pt x="4754119" y="964057"/>
                  <a:pt x="4749887" y="969326"/>
                </a:cubicBezTo>
                <a:cubicBezTo>
                  <a:pt x="4750166" y="975159"/>
                  <a:pt x="4761553" y="984949"/>
                  <a:pt x="4766887" y="978265"/>
                </a:cubicBezTo>
                <a:close/>
                <a:moveTo>
                  <a:pt x="376900" y="10917493"/>
                </a:moveTo>
                <a:cubicBezTo>
                  <a:pt x="354023" y="10934827"/>
                  <a:pt x="331063" y="10985715"/>
                  <a:pt x="306547" y="11001378"/>
                </a:cubicBezTo>
                <a:cubicBezTo>
                  <a:pt x="290946" y="10985022"/>
                  <a:pt x="249469" y="10964804"/>
                  <a:pt x="247978" y="10934811"/>
                </a:cubicBezTo>
                <a:cubicBezTo>
                  <a:pt x="271603" y="10916862"/>
                  <a:pt x="298231" y="10888885"/>
                  <a:pt x="306815" y="10861925"/>
                </a:cubicBezTo>
                <a:cubicBezTo>
                  <a:pt x="330033" y="10863193"/>
                  <a:pt x="347233" y="10903913"/>
                  <a:pt x="376900" y="10917493"/>
                </a:cubicBezTo>
                <a:close/>
                <a:moveTo>
                  <a:pt x="2934043" y="5131384"/>
                </a:moveTo>
                <a:cubicBezTo>
                  <a:pt x="2918946" y="5109484"/>
                  <a:pt x="2915739" y="5083318"/>
                  <a:pt x="2892774" y="5064128"/>
                </a:cubicBezTo>
                <a:cubicBezTo>
                  <a:pt x="2901282" y="5086925"/>
                  <a:pt x="2912437" y="5124216"/>
                  <a:pt x="2934043" y="5131384"/>
                </a:cubicBezTo>
                <a:close/>
                <a:moveTo>
                  <a:pt x="3530141" y="3783176"/>
                </a:moveTo>
                <a:cubicBezTo>
                  <a:pt x="3532326" y="3773759"/>
                  <a:pt x="3532964" y="3751200"/>
                  <a:pt x="3526195" y="3746544"/>
                </a:cubicBezTo>
                <a:cubicBezTo>
                  <a:pt x="3529329" y="3751160"/>
                  <a:pt x="3524805" y="3758423"/>
                  <a:pt x="3524988" y="3766685"/>
                </a:cubicBezTo>
                <a:cubicBezTo>
                  <a:pt x="3525454" y="3779935"/>
                  <a:pt x="3526516" y="3785817"/>
                  <a:pt x="3527656" y="3787060"/>
                </a:cubicBezTo>
                <a:cubicBezTo>
                  <a:pt x="3528511" y="3787993"/>
                  <a:pt x="3529412" y="3786315"/>
                  <a:pt x="3530141" y="3783176"/>
                </a:cubicBezTo>
                <a:close/>
                <a:moveTo>
                  <a:pt x="1132415" y="9210003"/>
                </a:moveTo>
                <a:cubicBezTo>
                  <a:pt x="1157818" y="9171605"/>
                  <a:pt x="1138062" y="9101142"/>
                  <a:pt x="1081786" y="9129089"/>
                </a:cubicBezTo>
                <a:cubicBezTo>
                  <a:pt x="1072644" y="9133614"/>
                  <a:pt x="1044945" y="9161818"/>
                  <a:pt x="1041252" y="9170177"/>
                </a:cubicBezTo>
                <a:cubicBezTo>
                  <a:pt x="1026617" y="9206532"/>
                  <a:pt x="1068923" y="9202387"/>
                  <a:pt x="1091638" y="9232882"/>
                </a:cubicBezTo>
                <a:cubicBezTo>
                  <a:pt x="1110462" y="9232040"/>
                  <a:pt x="1123947" y="9222803"/>
                  <a:pt x="1132415" y="9210003"/>
                </a:cubicBezTo>
                <a:close/>
                <a:moveTo>
                  <a:pt x="1074859" y="9344593"/>
                </a:moveTo>
                <a:cubicBezTo>
                  <a:pt x="1075479" y="9344421"/>
                  <a:pt x="1075153" y="9343475"/>
                  <a:pt x="1073246" y="9341324"/>
                </a:cubicBezTo>
                <a:cubicBezTo>
                  <a:pt x="1062913" y="9329146"/>
                  <a:pt x="1055179" y="9330486"/>
                  <a:pt x="1060942" y="9336839"/>
                </a:cubicBezTo>
                <a:cubicBezTo>
                  <a:pt x="1062638" y="9338659"/>
                  <a:pt x="1073001" y="9345111"/>
                  <a:pt x="1074859" y="9344593"/>
                </a:cubicBezTo>
                <a:close/>
                <a:moveTo>
                  <a:pt x="1594271" y="8171396"/>
                </a:moveTo>
                <a:cubicBezTo>
                  <a:pt x="1582441" y="8160456"/>
                  <a:pt x="1572556" y="8149425"/>
                  <a:pt x="1556530" y="8140441"/>
                </a:cubicBezTo>
                <a:cubicBezTo>
                  <a:pt x="1550558" y="8158268"/>
                  <a:pt x="1577979" y="8181332"/>
                  <a:pt x="1594271" y="8171396"/>
                </a:cubicBezTo>
                <a:close/>
                <a:moveTo>
                  <a:pt x="2833168" y="5370471"/>
                </a:moveTo>
                <a:cubicBezTo>
                  <a:pt x="2828116" y="5366810"/>
                  <a:pt x="2828456" y="5361727"/>
                  <a:pt x="2819781" y="5359796"/>
                </a:cubicBezTo>
                <a:cubicBezTo>
                  <a:pt x="2809228" y="5367507"/>
                  <a:pt x="2831151" y="5377194"/>
                  <a:pt x="2833168" y="5370471"/>
                </a:cubicBezTo>
                <a:close/>
                <a:moveTo>
                  <a:pt x="2051890" y="7140838"/>
                </a:moveTo>
                <a:lnTo>
                  <a:pt x="2008181" y="7097153"/>
                </a:lnTo>
                <a:lnTo>
                  <a:pt x="2006652" y="7095626"/>
                </a:lnTo>
                <a:lnTo>
                  <a:pt x="1997181" y="7107655"/>
                </a:lnTo>
                <a:lnTo>
                  <a:pt x="1990771" y="7115796"/>
                </a:lnTo>
                <a:cubicBezTo>
                  <a:pt x="1972278" y="7135378"/>
                  <a:pt x="1950594" y="7153550"/>
                  <a:pt x="1967482" y="7173505"/>
                </a:cubicBezTo>
                <a:cubicBezTo>
                  <a:pt x="1989730" y="7198565"/>
                  <a:pt x="2024858" y="7170776"/>
                  <a:pt x="2051890" y="7140838"/>
                </a:cubicBezTo>
                <a:close/>
                <a:moveTo>
                  <a:pt x="3209843" y="4523267"/>
                </a:moveTo>
                <a:cubicBezTo>
                  <a:pt x="3210482" y="4520746"/>
                  <a:pt x="3209990" y="4518089"/>
                  <a:pt x="3207686" y="4515212"/>
                </a:cubicBezTo>
                <a:cubicBezTo>
                  <a:pt x="3196976" y="4516271"/>
                  <a:pt x="3186493" y="4515405"/>
                  <a:pt x="3175216" y="4527782"/>
                </a:cubicBezTo>
                <a:cubicBezTo>
                  <a:pt x="3182936" y="4540294"/>
                  <a:pt x="3190004" y="4530350"/>
                  <a:pt x="3192107" y="4543947"/>
                </a:cubicBezTo>
                <a:cubicBezTo>
                  <a:pt x="3195871" y="4537041"/>
                  <a:pt x="3207936" y="4530803"/>
                  <a:pt x="3209843" y="4523267"/>
                </a:cubicBezTo>
                <a:close/>
                <a:moveTo>
                  <a:pt x="1339605" y="8758543"/>
                </a:moveTo>
                <a:cubicBezTo>
                  <a:pt x="1346874" y="8747477"/>
                  <a:pt x="1343984" y="8740012"/>
                  <a:pt x="1330932" y="8736149"/>
                </a:cubicBezTo>
                <a:cubicBezTo>
                  <a:pt x="1323486" y="8747613"/>
                  <a:pt x="1335964" y="8751699"/>
                  <a:pt x="1339605" y="8758543"/>
                </a:cubicBezTo>
                <a:close/>
                <a:moveTo>
                  <a:pt x="1304522" y="8839426"/>
                </a:moveTo>
                <a:cubicBezTo>
                  <a:pt x="1306328" y="8834394"/>
                  <a:pt x="1307641" y="8828192"/>
                  <a:pt x="1310221" y="8825047"/>
                </a:cubicBezTo>
                <a:cubicBezTo>
                  <a:pt x="1301939" y="8819007"/>
                  <a:pt x="1280729" y="8844382"/>
                  <a:pt x="1295856" y="8846782"/>
                </a:cubicBezTo>
                <a:cubicBezTo>
                  <a:pt x="1300413" y="8848319"/>
                  <a:pt x="1302715" y="8844458"/>
                  <a:pt x="1304522" y="8839426"/>
                </a:cubicBezTo>
                <a:close/>
                <a:moveTo>
                  <a:pt x="3756771" y="3292026"/>
                </a:moveTo>
                <a:cubicBezTo>
                  <a:pt x="3763003" y="3271449"/>
                  <a:pt x="3744739" y="3277187"/>
                  <a:pt x="3764577" y="3263573"/>
                </a:cubicBezTo>
                <a:cubicBezTo>
                  <a:pt x="3759675" y="3250934"/>
                  <a:pt x="3753836" y="3235022"/>
                  <a:pt x="3768500" y="3223408"/>
                </a:cubicBezTo>
                <a:cubicBezTo>
                  <a:pt x="3762601" y="3218422"/>
                  <a:pt x="3753428" y="3214369"/>
                  <a:pt x="3752702" y="3207382"/>
                </a:cubicBezTo>
                <a:cubicBezTo>
                  <a:pt x="3770238" y="3210846"/>
                  <a:pt x="3747203" y="3186385"/>
                  <a:pt x="3766430" y="3176313"/>
                </a:cubicBezTo>
                <a:cubicBezTo>
                  <a:pt x="3761375" y="3172651"/>
                  <a:pt x="3761317" y="3167389"/>
                  <a:pt x="3752637" y="3165457"/>
                </a:cubicBezTo>
                <a:cubicBezTo>
                  <a:pt x="3759818" y="3152441"/>
                  <a:pt x="3757216" y="3138912"/>
                  <a:pt x="3748808" y="3122341"/>
                </a:cubicBezTo>
                <a:cubicBezTo>
                  <a:pt x="3764655" y="3123154"/>
                  <a:pt x="3738736" y="3095513"/>
                  <a:pt x="3763073" y="3110555"/>
                </a:cubicBezTo>
                <a:cubicBezTo>
                  <a:pt x="3770361" y="3087587"/>
                  <a:pt x="3743920" y="3097804"/>
                  <a:pt x="3733260" y="3083096"/>
                </a:cubicBezTo>
                <a:cubicBezTo>
                  <a:pt x="3728084" y="3101283"/>
                  <a:pt x="3735260" y="3120642"/>
                  <a:pt x="3743061" y="3124563"/>
                </a:cubicBezTo>
                <a:cubicBezTo>
                  <a:pt x="3738322" y="3123422"/>
                  <a:pt x="3735319" y="3125902"/>
                  <a:pt x="3731740" y="3128607"/>
                </a:cubicBezTo>
                <a:cubicBezTo>
                  <a:pt x="3735164" y="3134883"/>
                  <a:pt x="3744911" y="3138713"/>
                  <a:pt x="3742587" y="3147209"/>
                </a:cubicBezTo>
                <a:lnTo>
                  <a:pt x="3730624" y="3141923"/>
                </a:lnTo>
                <a:cubicBezTo>
                  <a:pt x="3728135" y="3155106"/>
                  <a:pt x="3730071" y="3150724"/>
                  <a:pt x="3722175" y="3161043"/>
                </a:cubicBezTo>
                <a:cubicBezTo>
                  <a:pt x="3741727" y="3173968"/>
                  <a:pt x="3753408" y="3189603"/>
                  <a:pt x="3745370" y="3213189"/>
                </a:cubicBezTo>
                <a:cubicBezTo>
                  <a:pt x="3729795" y="3197737"/>
                  <a:pt x="3707320" y="3201138"/>
                  <a:pt x="3694478" y="3181657"/>
                </a:cubicBezTo>
                <a:cubicBezTo>
                  <a:pt x="3688224" y="3193652"/>
                  <a:pt x="3690592" y="3202317"/>
                  <a:pt x="3701407" y="3208047"/>
                </a:cubicBezTo>
                <a:cubicBezTo>
                  <a:pt x="3714382" y="3193784"/>
                  <a:pt x="3725321" y="3230516"/>
                  <a:pt x="3745838" y="3222917"/>
                </a:cubicBezTo>
                <a:cubicBezTo>
                  <a:pt x="3741977" y="3235970"/>
                  <a:pt x="3754785" y="3242581"/>
                  <a:pt x="3749422" y="3256877"/>
                </a:cubicBezTo>
                <a:cubicBezTo>
                  <a:pt x="3739323" y="3253844"/>
                  <a:pt x="3744216" y="3246006"/>
                  <a:pt x="3731642" y="3244260"/>
                </a:cubicBezTo>
                <a:cubicBezTo>
                  <a:pt x="3720107" y="3268207"/>
                  <a:pt x="3762642" y="3251770"/>
                  <a:pt x="3744563" y="3277584"/>
                </a:cubicBezTo>
                <a:cubicBezTo>
                  <a:pt x="3737033" y="3275209"/>
                  <a:pt x="3738124" y="3269503"/>
                  <a:pt x="3730770" y="3266729"/>
                </a:cubicBezTo>
                <a:cubicBezTo>
                  <a:pt x="3725393" y="3292922"/>
                  <a:pt x="3750476" y="3270674"/>
                  <a:pt x="3756771" y="3292026"/>
                </a:cubicBezTo>
                <a:close/>
                <a:moveTo>
                  <a:pt x="1326344" y="8799329"/>
                </a:moveTo>
                <a:lnTo>
                  <a:pt x="1314394" y="8794049"/>
                </a:lnTo>
                <a:lnTo>
                  <a:pt x="1309116" y="8805996"/>
                </a:lnTo>
                <a:lnTo>
                  <a:pt x="1321066" y="8811276"/>
                </a:lnTo>
                <a:close/>
                <a:moveTo>
                  <a:pt x="4175333" y="2352362"/>
                </a:moveTo>
                <a:cubicBezTo>
                  <a:pt x="4161359" y="2344880"/>
                  <a:pt x="4146098" y="2353740"/>
                  <a:pt x="4140819" y="2331033"/>
                </a:cubicBezTo>
                <a:cubicBezTo>
                  <a:pt x="4129878" y="2340441"/>
                  <a:pt x="4129718" y="2349991"/>
                  <a:pt x="4137866" y="2359103"/>
                </a:cubicBezTo>
                <a:cubicBezTo>
                  <a:pt x="4150494" y="2359215"/>
                  <a:pt x="4163236" y="2366716"/>
                  <a:pt x="4175333" y="2352362"/>
                </a:cubicBezTo>
                <a:close/>
                <a:moveTo>
                  <a:pt x="3755655" y="3305340"/>
                </a:moveTo>
                <a:cubicBezTo>
                  <a:pt x="3755655" y="3305340"/>
                  <a:pt x="3751491" y="3303976"/>
                  <a:pt x="3751667" y="3303577"/>
                </a:cubicBezTo>
                <a:cubicBezTo>
                  <a:pt x="3748282" y="3277798"/>
                  <a:pt x="3747853" y="3317605"/>
                  <a:pt x="3755655" y="3305340"/>
                </a:cubicBezTo>
                <a:close/>
                <a:moveTo>
                  <a:pt x="792655" y="10012574"/>
                </a:moveTo>
                <a:cubicBezTo>
                  <a:pt x="790571" y="10019971"/>
                  <a:pt x="787267" y="10026378"/>
                  <a:pt x="782646" y="10030936"/>
                </a:cubicBezTo>
                <a:cubicBezTo>
                  <a:pt x="764290" y="10016697"/>
                  <a:pt x="741534" y="9949126"/>
                  <a:pt x="780958" y="9942501"/>
                </a:cubicBezTo>
                <a:cubicBezTo>
                  <a:pt x="794156" y="9959294"/>
                  <a:pt x="798904" y="9990386"/>
                  <a:pt x="792655" y="10012574"/>
                </a:cubicBezTo>
                <a:close/>
                <a:moveTo>
                  <a:pt x="2034215" y="7203466"/>
                </a:moveTo>
                <a:cubicBezTo>
                  <a:pt x="2027212" y="7195613"/>
                  <a:pt x="2041558" y="7185769"/>
                  <a:pt x="2026424" y="7179083"/>
                </a:cubicBezTo>
                <a:cubicBezTo>
                  <a:pt x="2015570" y="7188565"/>
                  <a:pt x="2020795" y="7212291"/>
                  <a:pt x="2034215" y="7203466"/>
                </a:cubicBezTo>
                <a:close/>
                <a:moveTo>
                  <a:pt x="2989609" y="5045519"/>
                </a:moveTo>
                <a:cubicBezTo>
                  <a:pt x="2975719" y="5028434"/>
                  <a:pt x="2963553" y="5010684"/>
                  <a:pt x="2945641" y="4995156"/>
                </a:cubicBezTo>
                <a:cubicBezTo>
                  <a:pt x="2948697" y="5014115"/>
                  <a:pt x="2967486" y="5043834"/>
                  <a:pt x="2989609" y="5045519"/>
                </a:cubicBezTo>
                <a:close/>
                <a:moveTo>
                  <a:pt x="3233644" y="4494789"/>
                </a:moveTo>
                <a:cubicBezTo>
                  <a:pt x="3235701" y="4482475"/>
                  <a:pt x="3249761" y="4471415"/>
                  <a:pt x="3237732" y="4457208"/>
                </a:cubicBezTo>
                <a:cubicBezTo>
                  <a:pt x="3230128" y="4461790"/>
                  <a:pt x="3223973" y="4457515"/>
                  <a:pt x="3217524" y="4452420"/>
                </a:cubicBezTo>
                <a:cubicBezTo>
                  <a:pt x="3214078" y="4440226"/>
                  <a:pt x="3224715" y="4429929"/>
                  <a:pt x="3214356" y="4416514"/>
                </a:cubicBezTo>
                <a:cubicBezTo>
                  <a:pt x="3201262" y="4427690"/>
                  <a:pt x="3206937" y="4440934"/>
                  <a:pt x="3205028" y="4453656"/>
                </a:cubicBezTo>
                <a:cubicBezTo>
                  <a:pt x="3230022" y="4451177"/>
                  <a:pt x="3215004" y="4498232"/>
                  <a:pt x="3233644" y="4494789"/>
                </a:cubicBezTo>
                <a:close/>
                <a:moveTo>
                  <a:pt x="3553566" y="3782707"/>
                </a:moveTo>
                <a:cubicBezTo>
                  <a:pt x="3555685" y="3774601"/>
                  <a:pt x="3548417" y="3759108"/>
                  <a:pt x="3549987" y="3750704"/>
                </a:cubicBezTo>
                <a:cubicBezTo>
                  <a:pt x="3536117" y="3752801"/>
                  <a:pt x="3549736" y="3776609"/>
                  <a:pt x="3547642" y="3787815"/>
                </a:cubicBezTo>
                <a:cubicBezTo>
                  <a:pt x="3551110" y="3787290"/>
                  <a:pt x="3552859" y="3785410"/>
                  <a:pt x="3553566" y="3782707"/>
                </a:cubicBezTo>
                <a:close/>
                <a:moveTo>
                  <a:pt x="457519" y="10792228"/>
                </a:moveTo>
                <a:cubicBezTo>
                  <a:pt x="459178" y="10779562"/>
                  <a:pt x="439399" y="10764848"/>
                  <a:pt x="429006" y="10763110"/>
                </a:cubicBezTo>
                <a:cubicBezTo>
                  <a:pt x="422729" y="10770800"/>
                  <a:pt x="419162" y="10777785"/>
                  <a:pt x="421520" y="10785486"/>
                </a:cubicBezTo>
                <a:cubicBezTo>
                  <a:pt x="437842" y="10767014"/>
                  <a:pt x="449383" y="10793040"/>
                  <a:pt x="447572" y="10803655"/>
                </a:cubicBezTo>
                <a:cubicBezTo>
                  <a:pt x="454032" y="10800445"/>
                  <a:pt x="456966" y="10796450"/>
                  <a:pt x="457519" y="10792228"/>
                </a:cubicBezTo>
                <a:close/>
                <a:moveTo>
                  <a:pt x="3301576" y="4360697"/>
                </a:moveTo>
                <a:cubicBezTo>
                  <a:pt x="3298748" y="4351526"/>
                  <a:pt x="3291647" y="4342035"/>
                  <a:pt x="3283726" y="4332836"/>
                </a:cubicBezTo>
                <a:cubicBezTo>
                  <a:pt x="3276668" y="4331200"/>
                  <a:pt x="3268080" y="4340761"/>
                  <a:pt x="3260362" y="4346307"/>
                </a:cubicBezTo>
                <a:cubicBezTo>
                  <a:pt x="3271507" y="4358054"/>
                  <a:pt x="3252576" y="4378731"/>
                  <a:pt x="3267952" y="4382941"/>
                </a:cubicBezTo>
                <a:cubicBezTo>
                  <a:pt x="3268938" y="4377957"/>
                  <a:pt x="3260966" y="4372482"/>
                  <a:pt x="3269419" y="4368988"/>
                </a:cubicBezTo>
                <a:cubicBezTo>
                  <a:pt x="3267889" y="4380186"/>
                  <a:pt x="3272509" y="4377602"/>
                  <a:pt x="3281312" y="4389263"/>
                </a:cubicBezTo>
                <a:cubicBezTo>
                  <a:pt x="3293356" y="4380313"/>
                  <a:pt x="3287598" y="4369414"/>
                  <a:pt x="3301576" y="4360697"/>
                </a:cubicBezTo>
                <a:close/>
                <a:moveTo>
                  <a:pt x="1480053" y="8484335"/>
                </a:moveTo>
                <a:cubicBezTo>
                  <a:pt x="1472619" y="8500342"/>
                  <a:pt x="1462790" y="8515439"/>
                  <a:pt x="1449754" y="8528643"/>
                </a:cubicBezTo>
                <a:cubicBezTo>
                  <a:pt x="1437549" y="8515379"/>
                  <a:pt x="1454126" y="8492291"/>
                  <a:pt x="1467314" y="8467704"/>
                </a:cubicBezTo>
                <a:lnTo>
                  <a:pt x="1474493" y="8451334"/>
                </a:lnTo>
                <a:lnTo>
                  <a:pt x="1478180" y="8442928"/>
                </a:lnTo>
                <a:cubicBezTo>
                  <a:pt x="1495447" y="8385678"/>
                  <a:pt x="1478055" y="8324562"/>
                  <a:pt x="1492042" y="8285422"/>
                </a:cubicBezTo>
                <a:cubicBezTo>
                  <a:pt x="1512591" y="8294501"/>
                  <a:pt x="1504903" y="8322590"/>
                  <a:pt x="1504213" y="8342322"/>
                </a:cubicBezTo>
                <a:cubicBezTo>
                  <a:pt x="1503379" y="8370666"/>
                  <a:pt x="1502751" y="8409366"/>
                  <a:pt x="1493080" y="8447203"/>
                </a:cubicBezTo>
                <a:lnTo>
                  <a:pt x="1489210" y="8458234"/>
                </a:lnTo>
                <a:close/>
                <a:moveTo>
                  <a:pt x="4794623" y="983382"/>
                </a:moveTo>
                <a:cubicBezTo>
                  <a:pt x="4781068" y="973110"/>
                  <a:pt x="4773541" y="950274"/>
                  <a:pt x="4757839" y="948094"/>
                </a:cubicBezTo>
                <a:cubicBezTo>
                  <a:pt x="4772718" y="957524"/>
                  <a:pt x="4771937" y="981923"/>
                  <a:pt x="4794623" y="983382"/>
                </a:cubicBezTo>
                <a:close/>
                <a:moveTo>
                  <a:pt x="2858433" y="5372592"/>
                </a:moveTo>
                <a:cubicBezTo>
                  <a:pt x="2854483" y="5367514"/>
                  <a:pt x="2836220" y="5352781"/>
                  <a:pt x="2834108" y="5357560"/>
                </a:cubicBezTo>
                <a:cubicBezTo>
                  <a:pt x="2831915" y="5364681"/>
                  <a:pt x="2850577" y="5379591"/>
                  <a:pt x="2858433" y="5372592"/>
                </a:cubicBezTo>
                <a:close/>
                <a:moveTo>
                  <a:pt x="1269386" y="8970262"/>
                </a:moveTo>
                <a:cubicBezTo>
                  <a:pt x="1273405" y="8948238"/>
                  <a:pt x="1255025" y="8934881"/>
                  <a:pt x="1240092" y="8920192"/>
                </a:cubicBezTo>
                <a:cubicBezTo>
                  <a:pt x="1238371" y="8941326"/>
                  <a:pt x="1249859" y="8957349"/>
                  <a:pt x="1269386" y="8970262"/>
                </a:cubicBezTo>
                <a:close/>
                <a:moveTo>
                  <a:pt x="3280226" y="4419747"/>
                </a:moveTo>
                <a:cubicBezTo>
                  <a:pt x="3279837" y="4414793"/>
                  <a:pt x="3278072" y="4409870"/>
                  <a:pt x="3272441" y="4404482"/>
                </a:cubicBezTo>
                <a:cubicBezTo>
                  <a:pt x="3256353" y="4411176"/>
                  <a:pt x="3270377" y="4428372"/>
                  <a:pt x="3280226" y="4419747"/>
                </a:cubicBezTo>
                <a:close/>
                <a:moveTo>
                  <a:pt x="3312295" y="4348057"/>
                </a:moveTo>
                <a:cubicBezTo>
                  <a:pt x="3306033" y="4333170"/>
                  <a:pt x="3300017" y="4293195"/>
                  <a:pt x="3283922" y="4311467"/>
                </a:cubicBezTo>
                <a:cubicBezTo>
                  <a:pt x="3279329" y="4297372"/>
                  <a:pt x="3295150" y="4273180"/>
                  <a:pt x="3277221" y="4265719"/>
                </a:cubicBezTo>
                <a:cubicBezTo>
                  <a:pt x="3275292" y="4283543"/>
                  <a:pt x="3277229" y="4301829"/>
                  <a:pt x="3268537" y="4318836"/>
                </a:cubicBezTo>
                <a:cubicBezTo>
                  <a:pt x="3259921" y="4297387"/>
                  <a:pt x="3277949" y="4279349"/>
                  <a:pt x="3266287" y="4257138"/>
                </a:cubicBezTo>
                <a:cubicBezTo>
                  <a:pt x="3247721" y="4269816"/>
                  <a:pt x="3259256" y="4286514"/>
                  <a:pt x="3258494" y="4301140"/>
                </a:cubicBezTo>
                <a:cubicBezTo>
                  <a:pt x="3256143" y="4312632"/>
                  <a:pt x="3250894" y="4323775"/>
                  <a:pt x="3256831" y="4336462"/>
                </a:cubicBezTo>
                <a:cubicBezTo>
                  <a:pt x="3263741" y="4337689"/>
                  <a:pt x="3271920" y="4328274"/>
                  <a:pt x="3280049" y="4322580"/>
                </a:cubicBezTo>
                <a:cubicBezTo>
                  <a:pt x="3299950" y="4320074"/>
                  <a:pt x="3300124" y="4351495"/>
                  <a:pt x="3312295" y="4348057"/>
                </a:cubicBezTo>
                <a:close/>
                <a:moveTo>
                  <a:pt x="3276501" y="4431268"/>
                </a:moveTo>
                <a:cubicBezTo>
                  <a:pt x="3274472" y="4426905"/>
                  <a:pt x="3266795" y="4422248"/>
                  <a:pt x="3269673" y="4427700"/>
                </a:cubicBezTo>
                <a:cubicBezTo>
                  <a:pt x="3271702" y="4432063"/>
                  <a:pt x="3279527" y="4437128"/>
                  <a:pt x="3276501" y="4431268"/>
                </a:cubicBezTo>
                <a:close/>
                <a:moveTo>
                  <a:pt x="2875217" y="5344311"/>
                </a:moveTo>
                <a:cubicBezTo>
                  <a:pt x="2864314" y="5336639"/>
                  <a:pt x="2854162" y="5328346"/>
                  <a:pt x="2841314" y="5320765"/>
                </a:cubicBezTo>
                <a:cubicBezTo>
                  <a:pt x="2839178" y="5333148"/>
                  <a:pt x="2866398" y="5355645"/>
                  <a:pt x="2875217" y="5344311"/>
                </a:cubicBezTo>
                <a:close/>
                <a:moveTo>
                  <a:pt x="2421970" y="6370301"/>
                </a:moveTo>
                <a:cubicBezTo>
                  <a:pt x="2426900" y="6359143"/>
                  <a:pt x="2427231" y="6349763"/>
                  <a:pt x="2427739" y="6339985"/>
                </a:cubicBezTo>
                <a:cubicBezTo>
                  <a:pt x="2356448" y="6326585"/>
                  <a:pt x="2274938" y="6315814"/>
                  <a:pt x="2213440" y="6307217"/>
                </a:cubicBezTo>
                <a:cubicBezTo>
                  <a:pt x="2205579" y="6314222"/>
                  <a:pt x="2208567" y="6323639"/>
                  <a:pt x="2200058" y="6337503"/>
                </a:cubicBezTo>
                <a:cubicBezTo>
                  <a:pt x="2266223" y="6353877"/>
                  <a:pt x="2350021" y="6359468"/>
                  <a:pt x="2421970" y="6370301"/>
                </a:cubicBezTo>
                <a:close/>
                <a:moveTo>
                  <a:pt x="2250595" y="6759325"/>
                </a:moveTo>
                <a:cubicBezTo>
                  <a:pt x="2240083" y="6744227"/>
                  <a:pt x="2246886" y="6727750"/>
                  <a:pt x="2232701" y="6713404"/>
                </a:cubicBezTo>
                <a:cubicBezTo>
                  <a:pt x="2223470" y="6732134"/>
                  <a:pt x="2233455" y="6748426"/>
                  <a:pt x="2241315" y="6765205"/>
                </a:cubicBezTo>
                <a:cubicBezTo>
                  <a:pt x="2244270" y="6761758"/>
                  <a:pt x="2247912" y="6764318"/>
                  <a:pt x="2250595" y="6759325"/>
                </a:cubicBezTo>
                <a:close/>
                <a:moveTo>
                  <a:pt x="3327150" y="4323747"/>
                </a:moveTo>
                <a:cubicBezTo>
                  <a:pt x="3322896" y="4318326"/>
                  <a:pt x="3331759" y="4314686"/>
                  <a:pt x="3324197" y="4309063"/>
                </a:cubicBezTo>
                <a:cubicBezTo>
                  <a:pt x="3319986" y="4311498"/>
                  <a:pt x="3316057" y="4308279"/>
                  <a:pt x="3311961" y="4309748"/>
                </a:cubicBezTo>
                <a:cubicBezTo>
                  <a:pt x="3319293" y="4317305"/>
                  <a:pt x="3315568" y="4328826"/>
                  <a:pt x="3327150" y="4323747"/>
                </a:cubicBezTo>
                <a:close/>
                <a:moveTo>
                  <a:pt x="1627035" y="8171593"/>
                </a:moveTo>
                <a:cubicBezTo>
                  <a:pt x="1616140" y="8163924"/>
                  <a:pt x="1607504" y="8138213"/>
                  <a:pt x="1587534" y="8144621"/>
                </a:cubicBezTo>
                <a:cubicBezTo>
                  <a:pt x="1598382" y="8151317"/>
                  <a:pt x="1609696" y="8188206"/>
                  <a:pt x="1627035" y="8171593"/>
                </a:cubicBezTo>
                <a:close/>
                <a:moveTo>
                  <a:pt x="312037" y="11151035"/>
                </a:moveTo>
                <a:cubicBezTo>
                  <a:pt x="310781" y="11140956"/>
                  <a:pt x="287572" y="11111654"/>
                  <a:pt x="275203" y="11113808"/>
                </a:cubicBezTo>
                <a:cubicBezTo>
                  <a:pt x="285919" y="11126162"/>
                  <a:pt x="297118" y="11161111"/>
                  <a:pt x="312037" y="11151035"/>
                </a:cubicBezTo>
                <a:close/>
                <a:moveTo>
                  <a:pt x="3766572" y="3333493"/>
                </a:moveTo>
                <a:cubicBezTo>
                  <a:pt x="3764566" y="3328323"/>
                  <a:pt x="3745144" y="3314027"/>
                  <a:pt x="3739055" y="3321335"/>
                </a:cubicBezTo>
                <a:cubicBezTo>
                  <a:pt x="3746233" y="3324507"/>
                  <a:pt x="3757210" y="3341736"/>
                  <a:pt x="3766572" y="3333493"/>
                </a:cubicBezTo>
                <a:close/>
                <a:moveTo>
                  <a:pt x="1996128" y="7343156"/>
                </a:moveTo>
                <a:cubicBezTo>
                  <a:pt x="1983914" y="7369723"/>
                  <a:pt x="1956167" y="7405646"/>
                  <a:pt x="1937949" y="7428606"/>
                </a:cubicBezTo>
                <a:cubicBezTo>
                  <a:pt x="1930001" y="7425094"/>
                  <a:pt x="1922275" y="7422157"/>
                  <a:pt x="1913706" y="7413601"/>
                </a:cubicBezTo>
                <a:cubicBezTo>
                  <a:pt x="1918851" y="7377232"/>
                  <a:pt x="1967554" y="7318604"/>
                  <a:pt x="1988510" y="7295900"/>
                </a:cubicBezTo>
                <a:cubicBezTo>
                  <a:pt x="1991204" y="7299476"/>
                  <a:pt x="1993941" y="7299731"/>
                  <a:pt x="1996192" y="7297863"/>
                </a:cubicBezTo>
                <a:cubicBezTo>
                  <a:pt x="2013811" y="7308510"/>
                  <a:pt x="2002168" y="7330559"/>
                  <a:pt x="1996128" y="7343156"/>
                </a:cubicBezTo>
                <a:close/>
                <a:moveTo>
                  <a:pt x="2843134" y="5427703"/>
                </a:moveTo>
                <a:cubicBezTo>
                  <a:pt x="2833123" y="5422327"/>
                  <a:pt x="2823115" y="5400771"/>
                  <a:pt x="2807648" y="5407741"/>
                </a:cubicBezTo>
                <a:cubicBezTo>
                  <a:pt x="2819736" y="5411652"/>
                  <a:pt x="2826237" y="5445460"/>
                  <a:pt x="2843134" y="5427703"/>
                </a:cubicBezTo>
                <a:close/>
                <a:moveTo>
                  <a:pt x="2872516" y="5361204"/>
                </a:moveTo>
                <a:cubicBezTo>
                  <a:pt x="2854497" y="5355622"/>
                  <a:pt x="2855086" y="5343508"/>
                  <a:pt x="2838790" y="5337259"/>
                </a:cubicBezTo>
                <a:cubicBezTo>
                  <a:pt x="2830816" y="5349917"/>
                  <a:pt x="2865339" y="5374215"/>
                  <a:pt x="2872516" y="5361204"/>
                </a:cubicBezTo>
                <a:close/>
                <a:moveTo>
                  <a:pt x="2983887" y="5109145"/>
                </a:moveTo>
                <a:cubicBezTo>
                  <a:pt x="2979901" y="5107384"/>
                  <a:pt x="2980910" y="5104022"/>
                  <a:pt x="2978074" y="5101817"/>
                </a:cubicBezTo>
                <a:cubicBezTo>
                  <a:pt x="2975833" y="5107967"/>
                  <a:pt x="2971869" y="5114781"/>
                  <a:pt x="2980544" y="5116711"/>
                </a:cubicBezTo>
                <a:close/>
                <a:moveTo>
                  <a:pt x="2183584" y="6922229"/>
                </a:moveTo>
                <a:cubicBezTo>
                  <a:pt x="2177212" y="6911804"/>
                  <a:pt x="2149196" y="6882305"/>
                  <a:pt x="2137323" y="6895131"/>
                </a:cubicBezTo>
                <a:cubicBezTo>
                  <a:pt x="2156300" y="6911600"/>
                  <a:pt x="2168647" y="6920385"/>
                  <a:pt x="2183584" y="6922229"/>
                </a:cubicBezTo>
                <a:close/>
                <a:moveTo>
                  <a:pt x="2069620" y="7181511"/>
                </a:moveTo>
                <a:cubicBezTo>
                  <a:pt x="2070036" y="7169797"/>
                  <a:pt x="2066386" y="7158666"/>
                  <a:pt x="2070470" y="7146192"/>
                </a:cubicBezTo>
                <a:cubicBezTo>
                  <a:pt x="2075693" y="7149452"/>
                  <a:pt x="2080241" y="7146702"/>
                  <a:pt x="2084778" y="7139664"/>
                </a:cubicBezTo>
                <a:cubicBezTo>
                  <a:pt x="2088158" y="7128783"/>
                  <a:pt x="2085896" y="7105891"/>
                  <a:pt x="2075727" y="7105205"/>
                </a:cubicBezTo>
                <a:cubicBezTo>
                  <a:pt x="2072875" y="7114891"/>
                  <a:pt x="2081072" y="7123273"/>
                  <a:pt x="2076276" y="7133051"/>
                </a:cubicBezTo>
                <a:cubicBezTo>
                  <a:pt x="2061780" y="7115224"/>
                  <a:pt x="2067659" y="7095453"/>
                  <a:pt x="2057229" y="7077043"/>
                </a:cubicBezTo>
                <a:cubicBezTo>
                  <a:pt x="2042588" y="7092942"/>
                  <a:pt x="2064808" y="7105139"/>
                  <a:pt x="2049768" y="7120863"/>
                </a:cubicBezTo>
                <a:cubicBezTo>
                  <a:pt x="2057039" y="7130263"/>
                  <a:pt x="2061975" y="7123401"/>
                  <a:pt x="2068347" y="7126217"/>
                </a:cubicBezTo>
                <a:cubicBezTo>
                  <a:pt x="2063699" y="7143200"/>
                  <a:pt x="2055679" y="7154887"/>
                  <a:pt x="2040102" y="7167517"/>
                </a:cubicBezTo>
                <a:cubicBezTo>
                  <a:pt x="2040344" y="7176667"/>
                  <a:pt x="2037093" y="7186177"/>
                  <a:pt x="2045689" y="7194734"/>
                </a:cubicBezTo>
                <a:cubicBezTo>
                  <a:pt x="2056404" y="7182335"/>
                  <a:pt x="2041927" y="7173083"/>
                  <a:pt x="2054411" y="7160989"/>
                </a:cubicBezTo>
                <a:cubicBezTo>
                  <a:pt x="2066007" y="7167065"/>
                  <a:pt x="2053108" y="7190873"/>
                  <a:pt x="2069620" y="7181511"/>
                </a:cubicBezTo>
                <a:close/>
                <a:moveTo>
                  <a:pt x="4227775" y="2298270"/>
                </a:moveTo>
                <a:lnTo>
                  <a:pt x="4221521" y="2292208"/>
                </a:lnTo>
                <a:lnTo>
                  <a:pt x="4212124" y="2301901"/>
                </a:lnTo>
                <a:lnTo>
                  <a:pt x="4218378" y="2307963"/>
                </a:lnTo>
                <a:close/>
                <a:moveTo>
                  <a:pt x="2508417" y="6190831"/>
                </a:moveTo>
                <a:cubicBezTo>
                  <a:pt x="2450533" y="6139535"/>
                  <a:pt x="2410071" y="6081171"/>
                  <a:pt x="2350063" y="6030367"/>
                </a:cubicBezTo>
                <a:cubicBezTo>
                  <a:pt x="2344770" y="6038031"/>
                  <a:pt x="2337251" y="6039947"/>
                  <a:pt x="2331559" y="6047434"/>
                </a:cubicBezTo>
                <a:cubicBezTo>
                  <a:pt x="2391261" y="6100010"/>
                  <a:pt x="2437167" y="6157920"/>
                  <a:pt x="2491695" y="6212496"/>
                </a:cubicBezTo>
                <a:cubicBezTo>
                  <a:pt x="2497656" y="6206556"/>
                  <a:pt x="2504683" y="6202517"/>
                  <a:pt x="2508417" y="6190831"/>
                </a:cubicBezTo>
                <a:close/>
                <a:moveTo>
                  <a:pt x="2176215" y="6943227"/>
                </a:moveTo>
                <a:cubicBezTo>
                  <a:pt x="2172573" y="6940667"/>
                  <a:pt x="2174730" y="6936864"/>
                  <a:pt x="2170290" y="6933951"/>
                </a:cubicBezTo>
                <a:cubicBezTo>
                  <a:pt x="2168612" y="6935588"/>
                  <a:pt x="2167158" y="6937798"/>
                  <a:pt x="2165480" y="6939435"/>
                </a:cubicBezTo>
                <a:cubicBezTo>
                  <a:pt x="2168946" y="6942393"/>
                  <a:pt x="2166789" y="6946196"/>
                  <a:pt x="2171805" y="6948887"/>
                </a:cubicBezTo>
                <a:cubicBezTo>
                  <a:pt x="2173083" y="6947074"/>
                  <a:pt x="2174761" y="6945438"/>
                  <a:pt x="2176215" y="6943227"/>
                </a:cubicBezTo>
                <a:close/>
                <a:moveTo>
                  <a:pt x="523492" y="10686594"/>
                </a:moveTo>
                <a:cubicBezTo>
                  <a:pt x="525022" y="10681651"/>
                  <a:pt x="525088" y="10676658"/>
                  <a:pt x="522811" y="10671587"/>
                </a:cubicBezTo>
                <a:cubicBezTo>
                  <a:pt x="511760" y="10681530"/>
                  <a:pt x="502079" y="10691601"/>
                  <a:pt x="515386" y="10701307"/>
                </a:cubicBezTo>
                <a:cubicBezTo>
                  <a:pt x="518967" y="10696432"/>
                  <a:pt x="521962" y="10691538"/>
                  <a:pt x="523492" y="10686594"/>
                </a:cubicBezTo>
                <a:close/>
                <a:moveTo>
                  <a:pt x="2861325" y="5396238"/>
                </a:moveTo>
                <a:cubicBezTo>
                  <a:pt x="2856718" y="5393726"/>
                  <a:pt x="2858653" y="5389346"/>
                  <a:pt x="2851924" y="5387324"/>
                </a:cubicBezTo>
                <a:lnTo>
                  <a:pt x="2848581" y="5394891"/>
                </a:lnTo>
                <a:cubicBezTo>
                  <a:pt x="2853188" y="5397403"/>
                  <a:pt x="2851651" y="5401958"/>
                  <a:pt x="2858158" y="5403406"/>
                </a:cubicBezTo>
                <a:close/>
                <a:moveTo>
                  <a:pt x="1286041" y="8963817"/>
                </a:moveTo>
                <a:cubicBezTo>
                  <a:pt x="1289365" y="8947675"/>
                  <a:pt x="1280230" y="8936023"/>
                  <a:pt x="1265177" y="8926992"/>
                </a:cubicBezTo>
                <a:cubicBezTo>
                  <a:pt x="1265697" y="8941977"/>
                  <a:pt x="1276731" y="8952564"/>
                  <a:pt x="1286041" y="8963817"/>
                </a:cubicBezTo>
                <a:close/>
                <a:moveTo>
                  <a:pt x="4634326" y="1386462"/>
                </a:moveTo>
                <a:cubicBezTo>
                  <a:pt x="4627682" y="1380111"/>
                  <a:pt x="4623257" y="1372995"/>
                  <a:pt x="4611191" y="1369028"/>
                </a:cubicBezTo>
                <a:cubicBezTo>
                  <a:pt x="4594355" y="1396832"/>
                  <a:pt x="4570734" y="1407466"/>
                  <a:pt x="4556810" y="1441966"/>
                </a:cubicBezTo>
                <a:cubicBezTo>
                  <a:pt x="4564548" y="1450251"/>
                  <a:pt x="4571191" y="1456602"/>
                  <a:pt x="4581395" y="1456418"/>
                </a:cubicBezTo>
                <a:cubicBezTo>
                  <a:pt x="4596236" y="1426307"/>
                  <a:pt x="4614756" y="1405111"/>
                  <a:pt x="4634326" y="1386462"/>
                </a:cubicBezTo>
                <a:close/>
                <a:moveTo>
                  <a:pt x="3556589" y="3837075"/>
                </a:moveTo>
                <a:cubicBezTo>
                  <a:pt x="3560024" y="3830387"/>
                  <a:pt x="3560404" y="3804064"/>
                  <a:pt x="3549386" y="3804308"/>
                </a:cubicBezTo>
                <a:cubicBezTo>
                  <a:pt x="3547904" y="3812056"/>
                  <a:pt x="3544164" y="3835971"/>
                  <a:pt x="3556589" y="3837075"/>
                </a:cubicBezTo>
                <a:close/>
                <a:moveTo>
                  <a:pt x="4810987" y="1003461"/>
                </a:moveTo>
                <a:cubicBezTo>
                  <a:pt x="4805669" y="998256"/>
                  <a:pt x="4804101" y="989949"/>
                  <a:pt x="4796424" y="996550"/>
                </a:cubicBezTo>
                <a:cubicBezTo>
                  <a:pt x="4796962" y="999643"/>
                  <a:pt x="4806812" y="1013988"/>
                  <a:pt x="4810987" y="1003461"/>
                </a:cubicBezTo>
                <a:close/>
                <a:moveTo>
                  <a:pt x="2438532" y="6373808"/>
                </a:moveTo>
                <a:cubicBezTo>
                  <a:pt x="2431416" y="6359709"/>
                  <a:pt x="2438532" y="6373808"/>
                  <a:pt x="2438532" y="6373808"/>
                </a:cubicBezTo>
                <a:close/>
                <a:moveTo>
                  <a:pt x="4860829" y="894700"/>
                </a:moveTo>
                <a:cubicBezTo>
                  <a:pt x="4863143" y="892520"/>
                  <a:pt x="4864383" y="888917"/>
                  <a:pt x="4861720" y="887504"/>
                </a:cubicBezTo>
                <a:cubicBezTo>
                  <a:pt x="4860626" y="888918"/>
                  <a:pt x="4859139" y="890158"/>
                  <a:pt x="4857132" y="888323"/>
                </a:cubicBezTo>
                <a:cubicBezTo>
                  <a:pt x="4855863" y="890134"/>
                  <a:pt x="4854768" y="891548"/>
                  <a:pt x="4853499" y="893359"/>
                </a:cubicBezTo>
                <a:cubicBezTo>
                  <a:pt x="4855129" y="897637"/>
                  <a:pt x="4858516" y="896880"/>
                  <a:pt x="4860829" y="894700"/>
                </a:cubicBezTo>
                <a:close/>
                <a:moveTo>
                  <a:pt x="3539490" y="3892423"/>
                </a:moveTo>
                <a:cubicBezTo>
                  <a:pt x="3535918" y="3880373"/>
                  <a:pt x="3539719" y="3859214"/>
                  <a:pt x="3531591" y="3853053"/>
                </a:cubicBezTo>
                <a:cubicBezTo>
                  <a:pt x="3534749" y="3864969"/>
                  <a:pt x="3530820" y="3886546"/>
                  <a:pt x="3539490" y="3892423"/>
                </a:cubicBezTo>
                <a:close/>
                <a:moveTo>
                  <a:pt x="492185" y="10789598"/>
                </a:moveTo>
                <a:cubicBezTo>
                  <a:pt x="472272" y="10810764"/>
                  <a:pt x="460766" y="10846584"/>
                  <a:pt x="425061" y="10877419"/>
                </a:cubicBezTo>
                <a:cubicBezTo>
                  <a:pt x="412091" y="10842675"/>
                  <a:pt x="370624" y="10830061"/>
                  <a:pt x="365938" y="10796123"/>
                </a:cubicBezTo>
                <a:cubicBezTo>
                  <a:pt x="391293" y="10793058"/>
                  <a:pt x="418489" y="10760840"/>
                  <a:pt x="417867" y="10737261"/>
                </a:cubicBezTo>
                <a:cubicBezTo>
                  <a:pt x="441316" y="10727646"/>
                  <a:pt x="480942" y="10777020"/>
                  <a:pt x="492185" y="10789598"/>
                </a:cubicBezTo>
                <a:close/>
                <a:moveTo>
                  <a:pt x="3602644" y="3750793"/>
                </a:moveTo>
                <a:cubicBezTo>
                  <a:pt x="3601062" y="3754615"/>
                  <a:pt x="3598440" y="3757533"/>
                  <a:pt x="3593883" y="3758920"/>
                </a:cubicBezTo>
                <a:cubicBezTo>
                  <a:pt x="3585771" y="3755483"/>
                  <a:pt x="3575482" y="3754635"/>
                  <a:pt x="3569259" y="3748052"/>
                </a:cubicBezTo>
                <a:cubicBezTo>
                  <a:pt x="3568834" y="3731611"/>
                  <a:pt x="3594468" y="3728813"/>
                  <a:pt x="3605166" y="3737244"/>
                </a:cubicBezTo>
                <a:cubicBezTo>
                  <a:pt x="3604767" y="3742247"/>
                  <a:pt x="3604225" y="3746972"/>
                  <a:pt x="3602644" y="3750793"/>
                </a:cubicBezTo>
                <a:close/>
                <a:moveTo>
                  <a:pt x="315115" y="11191444"/>
                </a:moveTo>
                <a:cubicBezTo>
                  <a:pt x="289296" y="11160511"/>
                  <a:pt x="273473" y="11110186"/>
                  <a:pt x="238484" y="11091393"/>
                </a:cubicBezTo>
                <a:cubicBezTo>
                  <a:pt x="267802" y="11126252"/>
                  <a:pt x="264550" y="11160529"/>
                  <a:pt x="303986" y="11195097"/>
                </a:cubicBezTo>
                <a:cubicBezTo>
                  <a:pt x="307790" y="11197254"/>
                  <a:pt x="312031" y="11196271"/>
                  <a:pt x="315115" y="11191444"/>
                </a:cubicBezTo>
                <a:close/>
                <a:moveTo>
                  <a:pt x="4932542" y="744220"/>
                </a:moveTo>
                <a:cubicBezTo>
                  <a:pt x="4926039" y="740872"/>
                  <a:pt x="4930633" y="735787"/>
                  <a:pt x="4922208" y="732538"/>
                </a:cubicBezTo>
                <a:cubicBezTo>
                  <a:pt x="4911981" y="736558"/>
                  <a:pt x="4912177" y="749928"/>
                  <a:pt x="4906046" y="759553"/>
                </a:cubicBezTo>
                <a:cubicBezTo>
                  <a:pt x="4882442" y="797037"/>
                  <a:pt x="4843755" y="842089"/>
                  <a:pt x="4851773" y="880262"/>
                </a:cubicBezTo>
                <a:cubicBezTo>
                  <a:pt x="4868602" y="872992"/>
                  <a:pt x="4857160" y="844691"/>
                  <a:pt x="4877777" y="844787"/>
                </a:cubicBezTo>
                <a:cubicBezTo>
                  <a:pt x="4880898" y="805843"/>
                  <a:pt x="4912802" y="768705"/>
                  <a:pt x="4932542" y="744220"/>
                </a:cubicBezTo>
                <a:close/>
                <a:moveTo>
                  <a:pt x="3278917" y="4488278"/>
                </a:moveTo>
                <a:cubicBezTo>
                  <a:pt x="3272449" y="4488280"/>
                  <a:pt x="3251542" y="4500872"/>
                  <a:pt x="3257792" y="4509280"/>
                </a:cubicBezTo>
                <a:cubicBezTo>
                  <a:pt x="3266751" y="4509771"/>
                  <a:pt x="3281861" y="4496481"/>
                  <a:pt x="3278917" y="4488278"/>
                </a:cubicBezTo>
                <a:close/>
                <a:moveTo>
                  <a:pt x="4877500" y="870519"/>
                </a:moveTo>
                <a:cubicBezTo>
                  <a:pt x="4878931" y="866882"/>
                  <a:pt x="4878401" y="863564"/>
                  <a:pt x="4873470" y="860911"/>
                </a:cubicBezTo>
                <a:cubicBezTo>
                  <a:pt x="4866118" y="869048"/>
                  <a:pt x="4869471" y="875274"/>
                  <a:pt x="4869766" y="882045"/>
                </a:cubicBezTo>
                <a:cubicBezTo>
                  <a:pt x="4872678" y="878113"/>
                  <a:pt x="4876069" y="874156"/>
                  <a:pt x="4877500" y="870519"/>
                </a:cubicBezTo>
                <a:close/>
                <a:moveTo>
                  <a:pt x="4274526" y="2237789"/>
                </a:moveTo>
                <a:cubicBezTo>
                  <a:pt x="4258641" y="2216396"/>
                  <a:pt x="4262525" y="2162021"/>
                  <a:pt x="4268765" y="2128510"/>
                </a:cubicBezTo>
                <a:cubicBezTo>
                  <a:pt x="4289011" y="2164922"/>
                  <a:pt x="4266863" y="2200990"/>
                  <a:pt x="4274526" y="2237789"/>
                </a:cubicBezTo>
                <a:close/>
                <a:moveTo>
                  <a:pt x="3810296" y="3297105"/>
                </a:moveTo>
                <a:cubicBezTo>
                  <a:pt x="3813629" y="3285246"/>
                  <a:pt x="3811788" y="3275388"/>
                  <a:pt x="3804951" y="3267128"/>
                </a:cubicBezTo>
                <a:cubicBezTo>
                  <a:pt x="3805031" y="3280971"/>
                  <a:pt x="3795952" y="3278865"/>
                  <a:pt x="3798730" y="3291995"/>
                </a:cubicBezTo>
                <a:close/>
                <a:moveTo>
                  <a:pt x="4233077" y="2343064"/>
                </a:moveTo>
                <a:cubicBezTo>
                  <a:pt x="4235671" y="2333410"/>
                  <a:pt x="4224300" y="2322499"/>
                  <a:pt x="4215632" y="2329563"/>
                </a:cubicBezTo>
                <a:cubicBezTo>
                  <a:pt x="4216675" y="2337246"/>
                  <a:pt x="4224482" y="2344208"/>
                  <a:pt x="4225212" y="2351588"/>
                </a:cubicBezTo>
                <a:cubicBezTo>
                  <a:pt x="4229797" y="2349360"/>
                  <a:pt x="4232213" y="2346282"/>
                  <a:pt x="4233077" y="2343064"/>
                </a:cubicBezTo>
                <a:close/>
                <a:moveTo>
                  <a:pt x="1924405" y="7569152"/>
                </a:moveTo>
                <a:cubicBezTo>
                  <a:pt x="1926863" y="7553564"/>
                  <a:pt x="1917938" y="7536084"/>
                  <a:pt x="1915597" y="7523651"/>
                </a:cubicBezTo>
                <a:cubicBezTo>
                  <a:pt x="1914526" y="7517478"/>
                  <a:pt x="1926011" y="7505455"/>
                  <a:pt x="1911284" y="7506547"/>
                </a:cubicBezTo>
                <a:cubicBezTo>
                  <a:pt x="1914045" y="7519640"/>
                  <a:pt x="1916658" y="7545967"/>
                  <a:pt x="1911511" y="7552242"/>
                </a:cubicBezTo>
                <a:cubicBezTo>
                  <a:pt x="1894143" y="7534595"/>
                  <a:pt x="1908697" y="7513477"/>
                  <a:pt x="1897547" y="7495727"/>
                </a:cubicBezTo>
                <a:cubicBezTo>
                  <a:pt x="1889497" y="7526842"/>
                  <a:pt x="1894585" y="7556162"/>
                  <a:pt x="1917486" y="7583854"/>
                </a:cubicBezTo>
                <a:cubicBezTo>
                  <a:pt x="1921500" y="7579335"/>
                  <a:pt x="1923585" y="7574349"/>
                  <a:pt x="1924405" y="7569152"/>
                </a:cubicBezTo>
                <a:close/>
                <a:moveTo>
                  <a:pt x="2430246" y="6424921"/>
                </a:moveTo>
                <a:cubicBezTo>
                  <a:pt x="2436865" y="6416414"/>
                  <a:pt x="2432385" y="6412530"/>
                  <a:pt x="2435555" y="6405357"/>
                </a:cubicBezTo>
                <a:cubicBezTo>
                  <a:pt x="2425445" y="6398032"/>
                  <a:pt x="2428113" y="6421121"/>
                  <a:pt x="2430246" y="6424921"/>
                </a:cubicBezTo>
                <a:close/>
                <a:moveTo>
                  <a:pt x="2277350" y="6771147"/>
                </a:moveTo>
                <a:cubicBezTo>
                  <a:pt x="2262829" y="6750000"/>
                  <a:pt x="2273194" y="6726543"/>
                  <a:pt x="2252075" y="6706283"/>
                </a:cubicBezTo>
                <a:cubicBezTo>
                  <a:pt x="2244730" y="6731549"/>
                  <a:pt x="2258725" y="6753889"/>
                  <a:pt x="2267895" y="6777424"/>
                </a:cubicBezTo>
                <a:cubicBezTo>
                  <a:pt x="2270850" y="6773977"/>
                  <a:pt x="2274668" y="6776139"/>
                  <a:pt x="2277350" y="6771147"/>
                </a:cubicBezTo>
                <a:close/>
                <a:moveTo>
                  <a:pt x="4914323" y="803667"/>
                </a:moveTo>
                <a:cubicBezTo>
                  <a:pt x="4915234" y="798866"/>
                  <a:pt x="4914256" y="794372"/>
                  <a:pt x="4910277" y="790360"/>
                </a:cubicBezTo>
                <a:cubicBezTo>
                  <a:pt x="4905668" y="803979"/>
                  <a:pt x="4906972" y="807402"/>
                  <a:pt x="4893553" y="813332"/>
                </a:cubicBezTo>
                <a:cubicBezTo>
                  <a:pt x="4904581" y="827692"/>
                  <a:pt x="4872944" y="835536"/>
                  <a:pt x="4885150" y="850417"/>
                </a:cubicBezTo>
                <a:cubicBezTo>
                  <a:pt x="4891858" y="835235"/>
                  <a:pt x="4911591" y="818070"/>
                  <a:pt x="4914323" y="803667"/>
                </a:cubicBezTo>
                <a:close/>
                <a:moveTo>
                  <a:pt x="2057134" y="7271180"/>
                </a:moveTo>
                <a:cubicBezTo>
                  <a:pt x="2061708" y="7260827"/>
                  <a:pt x="2062392" y="7250659"/>
                  <a:pt x="2058613" y="7240898"/>
                </a:cubicBezTo>
                <a:cubicBezTo>
                  <a:pt x="2048629" y="7244102"/>
                  <a:pt x="2048936" y="7262799"/>
                  <a:pt x="2057134" y="7271180"/>
                </a:cubicBezTo>
                <a:close/>
                <a:moveTo>
                  <a:pt x="2888573" y="5394951"/>
                </a:moveTo>
                <a:cubicBezTo>
                  <a:pt x="2880683" y="5389085"/>
                  <a:pt x="2868025" y="5369214"/>
                  <a:pt x="2858678" y="5381742"/>
                </a:cubicBezTo>
                <a:cubicBezTo>
                  <a:pt x="2860905" y="5387484"/>
                  <a:pt x="2882041" y="5401107"/>
                  <a:pt x="2888573" y="5394951"/>
                </a:cubicBezTo>
                <a:close/>
                <a:moveTo>
                  <a:pt x="2893499" y="5383801"/>
                </a:moveTo>
                <a:cubicBezTo>
                  <a:pt x="2891283" y="5382346"/>
                  <a:pt x="2889466" y="5381067"/>
                  <a:pt x="2891671" y="5378234"/>
                </a:cubicBezTo>
                <a:lnTo>
                  <a:pt x="2884098" y="5374888"/>
                </a:lnTo>
                <a:cubicBezTo>
                  <a:pt x="2874471" y="5381580"/>
                  <a:pt x="2891926" y="5391673"/>
                  <a:pt x="2893499" y="5383801"/>
                </a:cubicBezTo>
                <a:close/>
                <a:moveTo>
                  <a:pt x="4927105" y="783090"/>
                </a:moveTo>
                <a:cubicBezTo>
                  <a:pt x="4923921" y="780734"/>
                  <a:pt x="4926285" y="777509"/>
                  <a:pt x="4921746" y="775029"/>
                </a:cubicBezTo>
                <a:cubicBezTo>
                  <a:pt x="4919557" y="777857"/>
                  <a:pt x="4917544" y="780289"/>
                  <a:pt x="4915924" y="782893"/>
                </a:cubicBezTo>
                <a:cubicBezTo>
                  <a:pt x="4918498" y="784505"/>
                  <a:pt x="4920897" y="786514"/>
                  <a:pt x="4923296" y="788523"/>
                </a:cubicBezTo>
                <a:cubicBezTo>
                  <a:pt x="4924566" y="786712"/>
                  <a:pt x="4925835" y="784901"/>
                  <a:pt x="4927105" y="783090"/>
                </a:cubicBezTo>
                <a:close/>
                <a:moveTo>
                  <a:pt x="1882298" y="7676121"/>
                </a:moveTo>
                <a:cubicBezTo>
                  <a:pt x="1882335" y="7672812"/>
                  <a:pt x="1881016" y="7669617"/>
                  <a:pt x="1879598" y="7666378"/>
                </a:cubicBezTo>
                <a:cubicBezTo>
                  <a:pt x="1869149" y="7667461"/>
                  <a:pt x="1868205" y="7680343"/>
                  <a:pt x="1876861" y="7686543"/>
                </a:cubicBezTo>
                <a:cubicBezTo>
                  <a:pt x="1880867" y="7682851"/>
                  <a:pt x="1882260" y="7679429"/>
                  <a:pt x="1882298" y="7676121"/>
                </a:cubicBezTo>
                <a:close/>
                <a:moveTo>
                  <a:pt x="391247" y="11052010"/>
                </a:moveTo>
                <a:cubicBezTo>
                  <a:pt x="388576" y="11049406"/>
                  <a:pt x="386304" y="11046978"/>
                  <a:pt x="383633" y="11044374"/>
                </a:cubicBezTo>
                <a:cubicBezTo>
                  <a:pt x="381029" y="11047021"/>
                  <a:pt x="378602" y="11049271"/>
                  <a:pt x="376574" y="11051697"/>
                </a:cubicBezTo>
                <a:cubicBezTo>
                  <a:pt x="378847" y="11054125"/>
                  <a:pt x="381518" y="11056729"/>
                  <a:pt x="383790" y="11059157"/>
                </a:cubicBezTo>
                <a:cubicBezTo>
                  <a:pt x="386217" y="11056907"/>
                  <a:pt x="388644" y="11054657"/>
                  <a:pt x="391247" y="11052010"/>
                </a:cubicBezTo>
                <a:close/>
                <a:moveTo>
                  <a:pt x="1663383" y="8173374"/>
                </a:moveTo>
                <a:cubicBezTo>
                  <a:pt x="1646736" y="8163639"/>
                  <a:pt x="1635793" y="8134530"/>
                  <a:pt x="1613915" y="8137713"/>
                </a:cubicBezTo>
                <a:cubicBezTo>
                  <a:pt x="1629293" y="8153552"/>
                  <a:pt x="1631815" y="8173705"/>
                  <a:pt x="1658104" y="8185321"/>
                </a:cubicBezTo>
                <a:close/>
                <a:moveTo>
                  <a:pt x="2091159" y="7205485"/>
                </a:moveTo>
                <a:cubicBezTo>
                  <a:pt x="2093209" y="7202999"/>
                  <a:pt x="2094374" y="7199825"/>
                  <a:pt x="2093924" y="7196533"/>
                </a:cubicBezTo>
                <a:cubicBezTo>
                  <a:pt x="2091090" y="7194329"/>
                  <a:pt x="2088255" y="7192125"/>
                  <a:pt x="2085422" y="7189921"/>
                </a:cubicBezTo>
                <a:cubicBezTo>
                  <a:pt x="2078763" y="7197449"/>
                  <a:pt x="2073077" y="7204932"/>
                  <a:pt x="2083080" y="7210303"/>
                </a:cubicBezTo>
                <a:cubicBezTo>
                  <a:pt x="2086173" y="7209766"/>
                  <a:pt x="2089109" y="7207970"/>
                  <a:pt x="2091159" y="7205485"/>
                </a:cubicBezTo>
                <a:close/>
                <a:moveTo>
                  <a:pt x="2196995" y="6968578"/>
                </a:moveTo>
                <a:cubicBezTo>
                  <a:pt x="2204361" y="6959468"/>
                  <a:pt x="2196758" y="6951828"/>
                  <a:pt x="2194028" y="6943964"/>
                </a:cubicBezTo>
                <a:cubicBezTo>
                  <a:pt x="2188610" y="6952984"/>
                  <a:pt x="2189615" y="6961513"/>
                  <a:pt x="2196995" y="6968578"/>
                </a:cubicBezTo>
                <a:close/>
                <a:moveTo>
                  <a:pt x="2523783" y="6230484"/>
                </a:moveTo>
                <a:lnTo>
                  <a:pt x="2517403" y="6227665"/>
                </a:lnTo>
                <a:lnTo>
                  <a:pt x="2514762" y="6233642"/>
                </a:lnTo>
                <a:lnTo>
                  <a:pt x="2521142" y="6236462"/>
                </a:lnTo>
                <a:close/>
                <a:moveTo>
                  <a:pt x="3544179" y="3923302"/>
                </a:moveTo>
                <a:cubicBezTo>
                  <a:pt x="3543484" y="3921744"/>
                  <a:pt x="3541633" y="3917586"/>
                  <a:pt x="3537935" y="3909264"/>
                </a:cubicBezTo>
                <a:cubicBezTo>
                  <a:pt x="3537935" y="3909264"/>
                  <a:pt x="3546256" y="3927989"/>
                  <a:pt x="3544179" y="3923302"/>
                </a:cubicBezTo>
                <a:close/>
                <a:moveTo>
                  <a:pt x="2111121" y="7169329"/>
                </a:moveTo>
                <a:cubicBezTo>
                  <a:pt x="2111514" y="7164803"/>
                  <a:pt x="2109226" y="7159747"/>
                  <a:pt x="2104220" y="7154917"/>
                </a:cubicBezTo>
                <a:cubicBezTo>
                  <a:pt x="2102561" y="7144666"/>
                  <a:pt x="2107681" y="7121227"/>
                  <a:pt x="2095168" y="7120458"/>
                </a:cubicBezTo>
                <a:cubicBezTo>
                  <a:pt x="2095744" y="7140702"/>
                  <a:pt x="2097292" y="7160899"/>
                  <a:pt x="2101934" y="7180559"/>
                </a:cubicBezTo>
                <a:cubicBezTo>
                  <a:pt x="2107653" y="7177851"/>
                  <a:pt x="2110727" y="7173855"/>
                  <a:pt x="2111121" y="7169329"/>
                </a:cubicBezTo>
                <a:close/>
                <a:moveTo>
                  <a:pt x="5127825" y="344679"/>
                </a:moveTo>
                <a:cubicBezTo>
                  <a:pt x="5132971" y="334788"/>
                  <a:pt x="5136451" y="325830"/>
                  <a:pt x="5138510" y="315767"/>
                </a:cubicBezTo>
                <a:cubicBezTo>
                  <a:pt x="5127532" y="290880"/>
                  <a:pt x="5104717" y="267919"/>
                  <a:pt x="5075871" y="245633"/>
                </a:cubicBezTo>
                <a:cubicBezTo>
                  <a:pt x="5047067" y="305418"/>
                  <a:pt x="5004297" y="367621"/>
                  <a:pt x="4967969" y="433623"/>
                </a:cubicBezTo>
                <a:cubicBezTo>
                  <a:pt x="4987622" y="451848"/>
                  <a:pt x="5011119" y="480835"/>
                  <a:pt x="5031020" y="492014"/>
                </a:cubicBezTo>
                <a:cubicBezTo>
                  <a:pt x="5066145" y="474140"/>
                  <a:pt x="5080596" y="420892"/>
                  <a:pt x="5107142" y="379191"/>
                </a:cubicBezTo>
                <a:cubicBezTo>
                  <a:pt x="5115865" y="365394"/>
                  <a:pt x="5122678" y="354570"/>
                  <a:pt x="5127825" y="344679"/>
                </a:cubicBezTo>
                <a:close/>
                <a:moveTo>
                  <a:pt x="3563684" y="3889035"/>
                </a:moveTo>
                <a:cubicBezTo>
                  <a:pt x="3567245" y="3881798"/>
                  <a:pt x="3564680" y="3868653"/>
                  <a:pt x="3561701" y="3858603"/>
                </a:cubicBezTo>
                <a:lnTo>
                  <a:pt x="3557753" y="3847308"/>
                </a:lnTo>
                <a:lnTo>
                  <a:pt x="3557636" y="3846971"/>
                </a:lnTo>
                <a:cubicBezTo>
                  <a:pt x="3541041" y="3850506"/>
                  <a:pt x="3553632" y="3877641"/>
                  <a:pt x="3553037" y="3894327"/>
                </a:cubicBezTo>
                <a:lnTo>
                  <a:pt x="3562562" y="3889592"/>
                </a:lnTo>
                <a:close/>
                <a:moveTo>
                  <a:pt x="2430635" y="6457481"/>
                </a:moveTo>
                <a:cubicBezTo>
                  <a:pt x="2438403" y="6448530"/>
                  <a:pt x="2433670" y="6431196"/>
                  <a:pt x="2424964" y="6436876"/>
                </a:cubicBezTo>
                <a:cubicBezTo>
                  <a:pt x="2430687" y="6442262"/>
                  <a:pt x="2422613" y="6452984"/>
                  <a:pt x="2430635" y="6457481"/>
                </a:cubicBezTo>
                <a:close/>
                <a:moveTo>
                  <a:pt x="1322612" y="8966173"/>
                </a:moveTo>
                <a:cubicBezTo>
                  <a:pt x="1309726" y="8957623"/>
                  <a:pt x="1300051" y="8922411"/>
                  <a:pt x="1284695" y="8935616"/>
                </a:cubicBezTo>
                <a:cubicBezTo>
                  <a:pt x="1296386" y="8943637"/>
                  <a:pt x="1303169" y="8971385"/>
                  <a:pt x="1322612" y="8966173"/>
                </a:cubicBezTo>
                <a:close/>
                <a:moveTo>
                  <a:pt x="420697" y="11008066"/>
                </a:moveTo>
                <a:cubicBezTo>
                  <a:pt x="421184" y="10998314"/>
                  <a:pt x="408226" y="10985469"/>
                  <a:pt x="398652" y="10985511"/>
                </a:cubicBezTo>
                <a:cubicBezTo>
                  <a:pt x="394022" y="10990584"/>
                  <a:pt x="388591" y="10995304"/>
                  <a:pt x="383961" y="11000377"/>
                </a:cubicBezTo>
                <a:cubicBezTo>
                  <a:pt x="396060" y="11000028"/>
                  <a:pt x="408463" y="11017374"/>
                  <a:pt x="420697" y="11008066"/>
                </a:cubicBezTo>
                <a:close/>
                <a:moveTo>
                  <a:pt x="4952268" y="754833"/>
                </a:moveTo>
                <a:cubicBezTo>
                  <a:pt x="4924762" y="800082"/>
                  <a:pt x="4887422" y="876089"/>
                  <a:pt x="4859917" y="921338"/>
                </a:cubicBezTo>
                <a:cubicBezTo>
                  <a:pt x="4842731" y="907102"/>
                  <a:pt x="4837203" y="895172"/>
                  <a:pt x="4832615" y="869425"/>
                </a:cubicBezTo>
                <a:cubicBezTo>
                  <a:pt x="4851464" y="855457"/>
                  <a:pt x="4849633" y="826659"/>
                  <a:pt x="4862821" y="802125"/>
                </a:cubicBezTo>
                <a:cubicBezTo>
                  <a:pt x="4879032" y="771811"/>
                  <a:pt x="4906292" y="743058"/>
                  <a:pt x="4918750" y="710611"/>
                </a:cubicBezTo>
                <a:cubicBezTo>
                  <a:pt x="4941661" y="723581"/>
                  <a:pt x="4940061" y="739952"/>
                  <a:pt x="4952268" y="754833"/>
                </a:cubicBezTo>
                <a:close/>
                <a:moveTo>
                  <a:pt x="570955" y="10675641"/>
                </a:moveTo>
                <a:cubicBezTo>
                  <a:pt x="563217" y="10664092"/>
                  <a:pt x="553931" y="10631292"/>
                  <a:pt x="537663" y="10642279"/>
                </a:cubicBezTo>
                <a:cubicBezTo>
                  <a:pt x="530060" y="10650876"/>
                  <a:pt x="557207" y="10690610"/>
                  <a:pt x="570955" y="10675641"/>
                </a:cubicBezTo>
                <a:close/>
                <a:moveTo>
                  <a:pt x="4297713" y="2244215"/>
                </a:moveTo>
                <a:cubicBezTo>
                  <a:pt x="4289319" y="2223935"/>
                  <a:pt x="4274605" y="2161102"/>
                  <a:pt x="4305751" y="2140301"/>
                </a:cubicBezTo>
                <a:cubicBezTo>
                  <a:pt x="4307299" y="2175192"/>
                  <a:pt x="4296480" y="2209629"/>
                  <a:pt x="4297713" y="2244215"/>
                </a:cubicBezTo>
                <a:close/>
                <a:moveTo>
                  <a:pt x="4271591" y="2303749"/>
                </a:moveTo>
                <a:cubicBezTo>
                  <a:pt x="4264077" y="2295859"/>
                  <a:pt x="4256877" y="2288271"/>
                  <a:pt x="4249279" y="2294857"/>
                </a:cubicBezTo>
                <a:cubicBezTo>
                  <a:pt x="4249119" y="2304406"/>
                  <a:pt x="4263169" y="2316814"/>
                  <a:pt x="4271591" y="2303749"/>
                </a:cubicBezTo>
                <a:close/>
                <a:moveTo>
                  <a:pt x="2205587" y="6980459"/>
                </a:moveTo>
                <a:cubicBezTo>
                  <a:pt x="2202169" y="6978473"/>
                  <a:pt x="2198032" y="6973792"/>
                  <a:pt x="2195252" y="6976844"/>
                </a:cubicBezTo>
                <a:cubicBezTo>
                  <a:pt x="2199517" y="6980155"/>
                  <a:pt x="2191560" y="6985199"/>
                  <a:pt x="2199148" y="6988552"/>
                </a:cubicBezTo>
                <a:cubicBezTo>
                  <a:pt x="2201177" y="6986119"/>
                  <a:pt x="2203382" y="6983289"/>
                  <a:pt x="2205587" y="6980459"/>
                </a:cubicBezTo>
                <a:close/>
                <a:moveTo>
                  <a:pt x="2885374" y="5442084"/>
                </a:moveTo>
                <a:cubicBezTo>
                  <a:pt x="2862386" y="5430496"/>
                  <a:pt x="2849741" y="5398734"/>
                  <a:pt x="2825319" y="5397939"/>
                </a:cubicBezTo>
                <a:cubicBezTo>
                  <a:pt x="2842703" y="5414662"/>
                  <a:pt x="2850320" y="5435162"/>
                  <a:pt x="2878444" y="5448064"/>
                </a:cubicBezTo>
                <a:cubicBezTo>
                  <a:pt x="2881586" y="5448500"/>
                  <a:pt x="2884413" y="5446417"/>
                  <a:pt x="2885374" y="5442084"/>
                </a:cubicBezTo>
                <a:close/>
                <a:moveTo>
                  <a:pt x="4827284" y="1050634"/>
                </a:moveTo>
                <a:cubicBezTo>
                  <a:pt x="4825468" y="1049356"/>
                  <a:pt x="4823652" y="1048077"/>
                  <a:pt x="4822234" y="1046975"/>
                </a:cubicBezTo>
                <a:cubicBezTo>
                  <a:pt x="4820206" y="1049410"/>
                  <a:pt x="4818178" y="1051845"/>
                  <a:pt x="4816150" y="1054280"/>
                </a:cubicBezTo>
                <a:cubicBezTo>
                  <a:pt x="4818364" y="1055734"/>
                  <a:pt x="4819781" y="1056836"/>
                  <a:pt x="4821598" y="1058115"/>
                </a:cubicBezTo>
                <a:cubicBezTo>
                  <a:pt x="4823227" y="1055504"/>
                  <a:pt x="4825255" y="1053069"/>
                  <a:pt x="4827284" y="1050634"/>
                </a:cubicBezTo>
                <a:close/>
                <a:moveTo>
                  <a:pt x="4253586" y="2354227"/>
                </a:moveTo>
                <a:cubicBezTo>
                  <a:pt x="4249435" y="2344744"/>
                  <a:pt x="4253603" y="2335441"/>
                  <a:pt x="4243607" y="2326357"/>
                </a:cubicBezTo>
                <a:cubicBezTo>
                  <a:pt x="4232940" y="2333606"/>
                  <a:pt x="4241923" y="2356871"/>
                  <a:pt x="4253586" y="2354227"/>
                </a:cubicBezTo>
                <a:close/>
                <a:moveTo>
                  <a:pt x="877306" y="9997794"/>
                </a:moveTo>
                <a:cubicBezTo>
                  <a:pt x="874614" y="10003514"/>
                  <a:pt x="870073" y="10007719"/>
                  <a:pt x="862777" y="10009656"/>
                </a:cubicBezTo>
                <a:cubicBezTo>
                  <a:pt x="862512" y="10003778"/>
                  <a:pt x="860030" y="9996439"/>
                  <a:pt x="865441" y="9994990"/>
                </a:cubicBezTo>
                <a:cubicBezTo>
                  <a:pt x="861539" y="9986544"/>
                  <a:pt x="856214" y="10002916"/>
                  <a:pt x="847698" y="10000593"/>
                </a:cubicBezTo>
                <a:cubicBezTo>
                  <a:pt x="831647" y="9974297"/>
                  <a:pt x="851166" y="9951715"/>
                  <a:pt x="851481" y="9928329"/>
                </a:cubicBezTo>
                <a:cubicBezTo>
                  <a:pt x="859864" y="9927712"/>
                  <a:pt x="867848" y="9926918"/>
                  <a:pt x="876009" y="9925724"/>
                </a:cubicBezTo>
                <a:cubicBezTo>
                  <a:pt x="876803" y="9949839"/>
                  <a:pt x="885380" y="9980634"/>
                  <a:pt x="877306" y="9997794"/>
                </a:cubicBezTo>
                <a:close/>
                <a:moveTo>
                  <a:pt x="2457238" y="6422082"/>
                </a:moveTo>
                <a:cubicBezTo>
                  <a:pt x="2464245" y="6409460"/>
                  <a:pt x="2459931" y="6400886"/>
                  <a:pt x="2455617" y="6392312"/>
                </a:cubicBezTo>
                <a:cubicBezTo>
                  <a:pt x="2453608" y="6403331"/>
                  <a:pt x="2454074" y="6413063"/>
                  <a:pt x="2457238" y="6422082"/>
                </a:cubicBezTo>
                <a:close/>
                <a:moveTo>
                  <a:pt x="5158011" y="310549"/>
                </a:moveTo>
                <a:cubicBezTo>
                  <a:pt x="5152532" y="334844"/>
                  <a:pt x="5132111" y="361600"/>
                  <a:pt x="5113430" y="391988"/>
                </a:cubicBezTo>
                <a:cubicBezTo>
                  <a:pt x="5090775" y="429206"/>
                  <a:pt x="5075701" y="481701"/>
                  <a:pt x="5031606" y="512309"/>
                </a:cubicBezTo>
                <a:cubicBezTo>
                  <a:pt x="4993016" y="478562"/>
                  <a:pt x="4947538" y="439862"/>
                  <a:pt x="4921927" y="399445"/>
                </a:cubicBezTo>
                <a:cubicBezTo>
                  <a:pt x="4923375" y="360490"/>
                  <a:pt x="4970657" y="326996"/>
                  <a:pt x="4976278" y="289407"/>
                </a:cubicBezTo>
                <a:cubicBezTo>
                  <a:pt x="5002929" y="270173"/>
                  <a:pt x="5014252" y="225086"/>
                  <a:pt x="5042630" y="205184"/>
                </a:cubicBezTo>
                <a:cubicBezTo>
                  <a:pt x="5089756" y="213126"/>
                  <a:pt x="5129614" y="273195"/>
                  <a:pt x="5158011" y="310549"/>
                </a:cubicBezTo>
                <a:close/>
                <a:moveTo>
                  <a:pt x="3390067" y="4312297"/>
                </a:moveTo>
                <a:cubicBezTo>
                  <a:pt x="3375657" y="4260515"/>
                  <a:pt x="3326038" y="4323219"/>
                  <a:pt x="3368384" y="4333037"/>
                </a:cubicBezTo>
                <a:cubicBezTo>
                  <a:pt x="3380491" y="4326843"/>
                  <a:pt x="3378516" y="4318753"/>
                  <a:pt x="3390067" y="4312297"/>
                </a:cubicBezTo>
                <a:close/>
                <a:moveTo>
                  <a:pt x="1940960" y="7611324"/>
                </a:moveTo>
                <a:cubicBezTo>
                  <a:pt x="1935481" y="7606529"/>
                  <a:pt x="1942763" y="7587899"/>
                  <a:pt x="1933819" y="7592021"/>
                </a:cubicBezTo>
                <a:cubicBezTo>
                  <a:pt x="1935990" y="7596780"/>
                  <a:pt x="1929106" y="7615586"/>
                  <a:pt x="1940960" y="7611324"/>
                </a:cubicBezTo>
                <a:close/>
                <a:moveTo>
                  <a:pt x="4321852" y="2224833"/>
                </a:moveTo>
                <a:cubicBezTo>
                  <a:pt x="4310019" y="2208535"/>
                  <a:pt x="4312299" y="2149810"/>
                  <a:pt x="4329531" y="2133936"/>
                </a:cubicBezTo>
                <a:cubicBezTo>
                  <a:pt x="4333358" y="2164192"/>
                  <a:pt x="4315553" y="2194593"/>
                  <a:pt x="4321852" y="2224833"/>
                </a:cubicBezTo>
                <a:close/>
                <a:moveTo>
                  <a:pt x="3405471" y="4299827"/>
                </a:moveTo>
                <a:cubicBezTo>
                  <a:pt x="3395828" y="4293564"/>
                  <a:pt x="3388095" y="4274575"/>
                  <a:pt x="3377069" y="4279918"/>
                </a:cubicBezTo>
                <a:cubicBezTo>
                  <a:pt x="3388413" y="4288352"/>
                  <a:pt x="3387101" y="4291136"/>
                  <a:pt x="3395641" y="4303353"/>
                </a:cubicBezTo>
                <a:cubicBezTo>
                  <a:pt x="3399034" y="4301209"/>
                  <a:pt x="3401849" y="4303905"/>
                  <a:pt x="3405471" y="4299827"/>
                </a:cubicBezTo>
                <a:close/>
                <a:moveTo>
                  <a:pt x="2243123" y="6933318"/>
                </a:moveTo>
                <a:cubicBezTo>
                  <a:pt x="2237198" y="6924042"/>
                  <a:pt x="2233249" y="6935137"/>
                  <a:pt x="2228616" y="6940224"/>
                </a:cubicBezTo>
                <a:cubicBezTo>
                  <a:pt x="2231635" y="6942033"/>
                  <a:pt x="2234478" y="6944240"/>
                  <a:pt x="2237321" y="6946448"/>
                </a:cubicBezTo>
                <a:cubicBezTo>
                  <a:pt x="2241204" y="6941981"/>
                  <a:pt x="2243314" y="6937206"/>
                  <a:pt x="2243123" y="6933318"/>
                </a:cubicBezTo>
                <a:close/>
                <a:moveTo>
                  <a:pt x="3566322" y="3938931"/>
                </a:moveTo>
                <a:lnTo>
                  <a:pt x="3567268" y="3930951"/>
                </a:lnTo>
                <a:lnTo>
                  <a:pt x="3567879" y="3925801"/>
                </a:lnTo>
                <a:lnTo>
                  <a:pt x="3565665" y="3916879"/>
                </a:lnTo>
                <a:lnTo>
                  <a:pt x="3564596" y="3912556"/>
                </a:lnTo>
                <a:cubicBezTo>
                  <a:pt x="3562835" y="3909008"/>
                  <a:pt x="3560478" y="3906770"/>
                  <a:pt x="3557734" y="3907169"/>
                </a:cubicBezTo>
                <a:cubicBezTo>
                  <a:pt x="3550712" y="3913661"/>
                  <a:pt x="3559530" y="3932346"/>
                  <a:pt x="3558687" y="3943932"/>
                </a:cubicBezTo>
                <a:cubicBezTo>
                  <a:pt x="3562383" y="3944508"/>
                  <a:pt x="3564860" y="3942396"/>
                  <a:pt x="3566322" y="3938931"/>
                </a:cubicBezTo>
                <a:close/>
                <a:moveTo>
                  <a:pt x="1694211" y="8177952"/>
                </a:moveTo>
                <a:cubicBezTo>
                  <a:pt x="1680668" y="8171968"/>
                  <a:pt x="1674598" y="8146915"/>
                  <a:pt x="1658693" y="8152739"/>
                </a:cubicBezTo>
                <a:cubicBezTo>
                  <a:pt x="1669893" y="8158640"/>
                  <a:pt x="1676919" y="8195537"/>
                  <a:pt x="1694211" y="8177952"/>
                </a:cubicBezTo>
                <a:close/>
                <a:moveTo>
                  <a:pt x="3384846" y="4354451"/>
                </a:moveTo>
                <a:cubicBezTo>
                  <a:pt x="3375876" y="4347480"/>
                  <a:pt x="3390652" y="4343570"/>
                  <a:pt x="3384318" y="4337508"/>
                </a:cubicBezTo>
                <a:cubicBezTo>
                  <a:pt x="3374099" y="4336080"/>
                  <a:pt x="3372408" y="4340391"/>
                  <a:pt x="3368914" y="4349976"/>
                </a:cubicBezTo>
                <a:cubicBezTo>
                  <a:pt x="3373756" y="4357039"/>
                  <a:pt x="3379490" y="4354981"/>
                  <a:pt x="3384846" y="4354451"/>
                </a:cubicBezTo>
                <a:close/>
                <a:moveTo>
                  <a:pt x="2256249" y="6910227"/>
                </a:moveTo>
                <a:cubicBezTo>
                  <a:pt x="2257561" y="6907121"/>
                  <a:pt x="2257418" y="6904205"/>
                  <a:pt x="2254663" y="6901798"/>
                </a:cubicBezTo>
                <a:cubicBezTo>
                  <a:pt x="2251626" y="6907590"/>
                  <a:pt x="2237167" y="6915468"/>
                  <a:pt x="2249100" y="6919789"/>
                </a:cubicBezTo>
                <a:cubicBezTo>
                  <a:pt x="2252168" y="6916627"/>
                  <a:pt x="2254936" y="6913332"/>
                  <a:pt x="2256249" y="6910227"/>
                </a:cubicBezTo>
                <a:close/>
                <a:moveTo>
                  <a:pt x="1551846" y="8505775"/>
                </a:moveTo>
                <a:cubicBezTo>
                  <a:pt x="1545655" y="8516947"/>
                  <a:pt x="1536827" y="8525292"/>
                  <a:pt x="1523131" y="8523282"/>
                </a:cubicBezTo>
                <a:lnTo>
                  <a:pt x="1538828" y="8481494"/>
                </a:lnTo>
                <a:lnTo>
                  <a:pt x="1549576" y="8452880"/>
                </a:lnTo>
                <a:cubicBezTo>
                  <a:pt x="1557441" y="8429667"/>
                  <a:pt x="1563677" y="8406626"/>
                  <a:pt x="1566241" y="8383507"/>
                </a:cubicBezTo>
                <a:cubicBezTo>
                  <a:pt x="1571751" y="8333160"/>
                  <a:pt x="1549826" y="8289710"/>
                  <a:pt x="1551372" y="8246171"/>
                </a:cubicBezTo>
                <a:cubicBezTo>
                  <a:pt x="1584783" y="8257129"/>
                  <a:pt x="1582201" y="8307344"/>
                  <a:pt x="1581710" y="8348497"/>
                </a:cubicBezTo>
                <a:cubicBezTo>
                  <a:pt x="1581171" y="8388677"/>
                  <a:pt x="1577067" y="8435842"/>
                  <a:pt x="1564750" y="8471294"/>
                </a:cubicBezTo>
                <a:lnTo>
                  <a:pt x="1557634" y="8490310"/>
                </a:lnTo>
                <a:close/>
                <a:moveTo>
                  <a:pt x="2356106" y="6689047"/>
                </a:moveTo>
                <a:cubicBezTo>
                  <a:pt x="2352206" y="6665465"/>
                  <a:pt x="2333021" y="6640832"/>
                  <a:pt x="2327348" y="6616941"/>
                </a:cubicBezTo>
                <a:cubicBezTo>
                  <a:pt x="2322666" y="6597290"/>
                  <a:pt x="2330922" y="6578605"/>
                  <a:pt x="2328829" y="6563899"/>
                </a:cubicBezTo>
                <a:cubicBezTo>
                  <a:pt x="2287958" y="6602388"/>
                  <a:pt x="2329300" y="6652493"/>
                  <a:pt x="2348854" y="6692496"/>
                </a:cubicBezTo>
                <a:cubicBezTo>
                  <a:pt x="2351650" y="6693731"/>
                  <a:pt x="2353950" y="6692846"/>
                  <a:pt x="2356106" y="6689047"/>
                </a:cubicBezTo>
                <a:close/>
                <a:moveTo>
                  <a:pt x="4293191" y="2306494"/>
                </a:moveTo>
                <a:cubicBezTo>
                  <a:pt x="4290035" y="2301615"/>
                  <a:pt x="4291494" y="2296357"/>
                  <a:pt x="4283716" y="2291242"/>
                </a:cubicBezTo>
                <a:cubicBezTo>
                  <a:pt x="4270226" y="2295147"/>
                  <a:pt x="4288985" y="2313334"/>
                  <a:pt x="4293191" y="2306494"/>
                </a:cubicBezTo>
                <a:close/>
                <a:moveTo>
                  <a:pt x="3547083" y="3996504"/>
                </a:moveTo>
                <a:cubicBezTo>
                  <a:pt x="3549874" y="3990444"/>
                  <a:pt x="3545753" y="3975836"/>
                  <a:pt x="3542030" y="3975711"/>
                </a:cubicBezTo>
                <a:cubicBezTo>
                  <a:pt x="3545157" y="3986251"/>
                  <a:pt x="3541276" y="3991434"/>
                  <a:pt x="3541717" y="3998863"/>
                </a:cubicBezTo>
                <a:cubicBezTo>
                  <a:pt x="3544454" y="3999594"/>
                  <a:pt x="3546153" y="3998525"/>
                  <a:pt x="3547083" y="3996504"/>
                </a:cubicBezTo>
                <a:close/>
                <a:moveTo>
                  <a:pt x="3360780" y="4420261"/>
                </a:moveTo>
                <a:cubicBezTo>
                  <a:pt x="3364711" y="4416884"/>
                  <a:pt x="3367052" y="4412455"/>
                  <a:pt x="3364074" y="4408661"/>
                </a:cubicBezTo>
                <a:cubicBezTo>
                  <a:pt x="3358571" y="4408783"/>
                  <a:pt x="3353676" y="4405446"/>
                  <a:pt x="3347564" y="4409026"/>
                </a:cubicBezTo>
                <a:cubicBezTo>
                  <a:pt x="3351000" y="4414739"/>
                  <a:pt x="3347819" y="4420046"/>
                  <a:pt x="3347946" y="4425558"/>
                </a:cubicBezTo>
                <a:cubicBezTo>
                  <a:pt x="3351328" y="4425965"/>
                  <a:pt x="3356849" y="4423638"/>
                  <a:pt x="3360780" y="4420261"/>
                </a:cubicBezTo>
                <a:close/>
                <a:moveTo>
                  <a:pt x="600264" y="10668504"/>
                </a:moveTo>
                <a:cubicBezTo>
                  <a:pt x="586473" y="10695411"/>
                  <a:pt x="550667" y="10722634"/>
                  <a:pt x="555399" y="10749596"/>
                </a:cubicBezTo>
                <a:cubicBezTo>
                  <a:pt x="551730" y="10754670"/>
                  <a:pt x="548060" y="10755440"/>
                  <a:pt x="544259" y="10753282"/>
                </a:cubicBezTo>
                <a:cubicBezTo>
                  <a:pt x="518792" y="10724812"/>
                  <a:pt x="486254" y="10716652"/>
                  <a:pt x="471044" y="10686497"/>
                </a:cubicBezTo>
                <a:cubicBezTo>
                  <a:pt x="508090" y="10677996"/>
                  <a:pt x="519581" y="10634768"/>
                  <a:pt x="537925" y="10605090"/>
                </a:cubicBezTo>
                <a:cubicBezTo>
                  <a:pt x="566352" y="10612867"/>
                  <a:pt x="578114" y="10648674"/>
                  <a:pt x="600264" y="10668504"/>
                </a:cubicBezTo>
                <a:close/>
                <a:moveTo>
                  <a:pt x="3403686" y="4328364"/>
                </a:moveTo>
                <a:cubicBezTo>
                  <a:pt x="3405368" y="4323709"/>
                  <a:pt x="3404304" y="4317841"/>
                  <a:pt x="3399174" y="4313197"/>
                </a:cubicBezTo>
                <a:cubicBezTo>
                  <a:pt x="3393419" y="4320355"/>
                  <a:pt x="3391121" y="4328124"/>
                  <a:pt x="3391721" y="4336244"/>
                </a:cubicBezTo>
                <a:cubicBezTo>
                  <a:pt x="3397576" y="4336458"/>
                  <a:pt x="3402005" y="4333017"/>
                  <a:pt x="3403686" y="4328364"/>
                </a:cubicBezTo>
                <a:close/>
                <a:moveTo>
                  <a:pt x="2144899" y="7178126"/>
                </a:moveTo>
                <a:cubicBezTo>
                  <a:pt x="2139795" y="7169208"/>
                  <a:pt x="2142471" y="7159920"/>
                  <a:pt x="2133875" y="7151363"/>
                </a:cubicBezTo>
                <a:cubicBezTo>
                  <a:pt x="2125225" y="7158011"/>
                  <a:pt x="2137349" y="7162892"/>
                  <a:pt x="2128524" y="7169939"/>
                </a:cubicBezTo>
                <a:cubicBezTo>
                  <a:pt x="2133654" y="7171254"/>
                  <a:pt x="2140139" y="7184589"/>
                  <a:pt x="2144899" y="7178126"/>
                </a:cubicBezTo>
                <a:close/>
                <a:moveTo>
                  <a:pt x="2273005" y="6889453"/>
                </a:moveTo>
                <a:cubicBezTo>
                  <a:pt x="2270561" y="6887422"/>
                  <a:pt x="2271792" y="6884637"/>
                  <a:pt x="2269923" y="6882384"/>
                </a:cubicBezTo>
                <a:cubicBezTo>
                  <a:pt x="2267015" y="6886806"/>
                  <a:pt x="2261981" y="6891716"/>
                  <a:pt x="2269170" y="6894892"/>
                </a:cubicBezTo>
                <a:cubicBezTo>
                  <a:pt x="2270448" y="6893079"/>
                  <a:pt x="2271727" y="6891266"/>
                  <a:pt x="2273005" y="6889453"/>
                </a:cubicBezTo>
                <a:close/>
                <a:moveTo>
                  <a:pt x="2996718" y="5251898"/>
                </a:moveTo>
                <a:cubicBezTo>
                  <a:pt x="3015447" y="5208550"/>
                  <a:pt x="3015796" y="5166316"/>
                  <a:pt x="2974455" y="5140198"/>
                </a:cubicBezTo>
                <a:cubicBezTo>
                  <a:pt x="2960867" y="5137525"/>
                  <a:pt x="2952084" y="5145542"/>
                  <a:pt x="2942281" y="5152634"/>
                </a:cubicBezTo>
                <a:cubicBezTo>
                  <a:pt x="2894271" y="5148078"/>
                  <a:pt x="2859193" y="5201589"/>
                  <a:pt x="2845851" y="5260898"/>
                </a:cubicBezTo>
                <a:cubicBezTo>
                  <a:pt x="2860794" y="5291773"/>
                  <a:pt x="2885328" y="5319271"/>
                  <a:pt x="2904690" y="5348768"/>
                </a:cubicBezTo>
                <a:cubicBezTo>
                  <a:pt x="2925575" y="5332770"/>
                  <a:pt x="2977761" y="5326796"/>
                  <a:pt x="2972726" y="5295063"/>
                </a:cubicBezTo>
                <a:cubicBezTo>
                  <a:pt x="2982190" y="5280922"/>
                  <a:pt x="2990475" y="5266349"/>
                  <a:pt x="2996718" y="5251898"/>
                </a:cubicBezTo>
                <a:close/>
                <a:moveTo>
                  <a:pt x="1938743" y="7648044"/>
                </a:moveTo>
                <a:cubicBezTo>
                  <a:pt x="1940259" y="7645686"/>
                  <a:pt x="1941026" y="7643413"/>
                  <a:pt x="1939479" y="7641542"/>
                </a:cubicBezTo>
                <a:cubicBezTo>
                  <a:pt x="1932910" y="7642439"/>
                  <a:pt x="1927587" y="7649111"/>
                  <a:pt x="1933509" y="7655052"/>
                </a:cubicBezTo>
                <a:cubicBezTo>
                  <a:pt x="1934960" y="7652844"/>
                  <a:pt x="1937226" y="7650402"/>
                  <a:pt x="1938743" y="7648044"/>
                </a:cubicBezTo>
                <a:close/>
                <a:moveTo>
                  <a:pt x="367065" y="11206302"/>
                </a:moveTo>
                <a:cubicBezTo>
                  <a:pt x="353218" y="11197803"/>
                  <a:pt x="362572" y="11189554"/>
                  <a:pt x="348503" y="11180481"/>
                </a:cubicBezTo>
                <a:cubicBezTo>
                  <a:pt x="337335" y="11187452"/>
                  <a:pt x="354988" y="11222870"/>
                  <a:pt x="367065" y="11206302"/>
                </a:cubicBezTo>
                <a:close/>
                <a:moveTo>
                  <a:pt x="461380" y="10997089"/>
                </a:moveTo>
                <a:cubicBezTo>
                  <a:pt x="436931" y="11019985"/>
                  <a:pt x="413146" y="11071653"/>
                  <a:pt x="379999" y="11092605"/>
                </a:cubicBezTo>
                <a:cubicBezTo>
                  <a:pt x="365686" y="11064447"/>
                  <a:pt x="333287" y="11045861"/>
                  <a:pt x="321137" y="11025779"/>
                </a:cubicBezTo>
                <a:cubicBezTo>
                  <a:pt x="356829" y="11008799"/>
                  <a:pt x="378558" y="10982328"/>
                  <a:pt x="391347" y="10949059"/>
                </a:cubicBezTo>
                <a:cubicBezTo>
                  <a:pt x="414581" y="10960273"/>
                  <a:pt x="438118" y="10989184"/>
                  <a:pt x="461380" y="10997089"/>
                </a:cubicBezTo>
                <a:close/>
                <a:moveTo>
                  <a:pt x="4282857" y="2348354"/>
                </a:moveTo>
                <a:cubicBezTo>
                  <a:pt x="4284255" y="2332366"/>
                  <a:pt x="4268932" y="2316032"/>
                  <a:pt x="4253195" y="2328980"/>
                </a:cubicBezTo>
                <a:cubicBezTo>
                  <a:pt x="4258302" y="2340603"/>
                  <a:pt x="4261249" y="2351952"/>
                  <a:pt x="4275281" y="2363129"/>
                </a:cubicBezTo>
                <a:cubicBezTo>
                  <a:pt x="4280067" y="2358974"/>
                  <a:pt x="4282391" y="2353683"/>
                  <a:pt x="4282857" y="2348354"/>
                </a:cubicBezTo>
                <a:close/>
                <a:moveTo>
                  <a:pt x="3114319" y="4994011"/>
                </a:moveTo>
                <a:cubicBezTo>
                  <a:pt x="3126294" y="4971222"/>
                  <a:pt x="3126204" y="4953096"/>
                  <a:pt x="3133360" y="4931508"/>
                </a:cubicBezTo>
                <a:cubicBezTo>
                  <a:pt x="3068070" y="4916464"/>
                  <a:pt x="3014627" y="4932829"/>
                  <a:pt x="2967594" y="4964878"/>
                </a:cubicBezTo>
                <a:cubicBezTo>
                  <a:pt x="3011904" y="5010156"/>
                  <a:pt x="3063673" y="4979248"/>
                  <a:pt x="3114319" y="4994011"/>
                </a:cubicBezTo>
                <a:close/>
                <a:moveTo>
                  <a:pt x="3392856" y="4364542"/>
                </a:moveTo>
                <a:cubicBezTo>
                  <a:pt x="3393231" y="4361398"/>
                  <a:pt x="3392156" y="4358080"/>
                  <a:pt x="3389530" y="4354622"/>
                </a:cubicBezTo>
                <a:cubicBezTo>
                  <a:pt x="3383187" y="4360139"/>
                  <a:pt x="3382643" y="4366351"/>
                  <a:pt x="3387487" y="4373411"/>
                </a:cubicBezTo>
                <a:cubicBezTo>
                  <a:pt x="3390658" y="4370654"/>
                  <a:pt x="3392481" y="4367686"/>
                  <a:pt x="3392856" y="4364542"/>
                </a:cubicBezTo>
                <a:close/>
                <a:moveTo>
                  <a:pt x="3806921" y="3429881"/>
                </a:moveTo>
                <a:cubicBezTo>
                  <a:pt x="3811980" y="3401169"/>
                  <a:pt x="3820887" y="3371301"/>
                  <a:pt x="3805255" y="3350585"/>
                </a:cubicBezTo>
                <a:cubicBezTo>
                  <a:pt x="3800371" y="3378899"/>
                  <a:pt x="3802783" y="3404724"/>
                  <a:pt x="3806921" y="3429881"/>
                </a:cubicBezTo>
                <a:close/>
                <a:moveTo>
                  <a:pt x="4059670" y="2857849"/>
                </a:moveTo>
                <a:cubicBezTo>
                  <a:pt x="4044658" y="2837885"/>
                  <a:pt x="4008203" y="2826539"/>
                  <a:pt x="3977848" y="2812174"/>
                </a:cubicBezTo>
                <a:cubicBezTo>
                  <a:pt x="3921563" y="2834917"/>
                  <a:pt x="3859520" y="2855592"/>
                  <a:pt x="3809218" y="2880978"/>
                </a:cubicBezTo>
                <a:cubicBezTo>
                  <a:pt x="3759491" y="2906142"/>
                  <a:pt x="3720284" y="2943096"/>
                  <a:pt x="3671365" y="2972903"/>
                </a:cubicBezTo>
                <a:cubicBezTo>
                  <a:pt x="3696089" y="3000014"/>
                  <a:pt x="3737928" y="3005645"/>
                  <a:pt x="3777855" y="3024239"/>
                </a:cubicBezTo>
                <a:cubicBezTo>
                  <a:pt x="3867083" y="2956062"/>
                  <a:pt x="3967498" y="2917585"/>
                  <a:pt x="4059670" y="2857849"/>
                </a:cubicBezTo>
                <a:close/>
                <a:moveTo>
                  <a:pt x="2462723" y="6475469"/>
                </a:moveTo>
                <a:cubicBezTo>
                  <a:pt x="2455079" y="6462566"/>
                  <a:pt x="2467731" y="6441483"/>
                  <a:pt x="2453189" y="6431248"/>
                </a:cubicBezTo>
                <a:cubicBezTo>
                  <a:pt x="2451190" y="6446558"/>
                  <a:pt x="2451842" y="6460183"/>
                  <a:pt x="2447721" y="6475985"/>
                </a:cubicBezTo>
                <a:cubicBezTo>
                  <a:pt x="2453878" y="6478229"/>
                  <a:pt x="2458969" y="6478573"/>
                  <a:pt x="2462723" y="6475469"/>
                </a:cubicBezTo>
                <a:close/>
                <a:moveTo>
                  <a:pt x="4857632" y="1057381"/>
                </a:moveTo>
                <a:cubicBezTo>
                  <a:pt x="4844688" y="1043572"/>
                  <a:pt x="4832908" y="1017429"/>
                  <a:pt x="4812379" y="1012165"/>
                </a:cubicBezTo>
                <a:cubicBezTo>
                  <a:pt x="4828241" y="1025836"/>
                  <a:pt x="4836705" y="1051941"/>
                  <a:pt x="4857632" y="1057381"/>
                </a:cubicBezTo>
                <a:close/>
                <a:moveTo>
                  <a:pt x="2334965" y="6767142"/>
                </a:moveTo>
                <a:cubicBezTo>
                  <a:pt x="2329916" y="6755882"/>
                  <a:pt x="2334388" y="6743602"/>
                  <a:pt x="2321193" y="6733495"/>
                </a:cubicBezTo>
                <a:cubicBezTo>
                  <a:pt x="2315875" y="6744451"/>
                  <a:pt x="2323624" y="6766883"/>
                  <a:pt x="2334965" y="6767142"/>
                </a:cubicBezTo>
                <a:close/>
                <a:moveTo>
                  <a:pt x="2233620" y="7002357"/>
                </a:moveTo>
                <a:cubicBezTo>
                  <a:pt x="2230777" y="7000149"/>
                  <a:pt x="2228333" y="6998118"/>
                  <a:pt x="2225091" y="6995734"/>
                </a:cubicBezTo>
                <a:cubicBezTo>
                  <a:pt x="2214386" y="7000516"/>
                  <a:pt x="2231445" y="7013761"/>
                  <a:pt x="2233620" y="7002357"/>
                </a:cubicBezTo>
                <a:close/>
                <a:moveTo>
                  <a:pt x="4194527" y="2567295"/>
                </a:moveTo>
                <a:cubicBezTo>
                  <a:pt x="4180904" y="2560335"/>
                  <a:pt x="4167705" y="2555508"/>
                  <a:pt x="4161286" y="2567873"/>
                </a:cubicBezTo>
                <a:cubicBezTo>
                  <a:pt x="4172053" y="2567595"/>
                  <a:pt x="4187394" y="2577851"/>
                  <a:pt x="4194527" y="2567295"/>
                </a:cubicBezTo>
                <a:close/>
                <a:moveTo>
                  <a:pt x="3806049" y="3452349"/>
                </a:moveTo>
                <a:cubicBezTo>
                  <a:pt x="3811118" y="3444114"/>
                  <a:pt x="3811588" y="3437657"/>
                  <a:pt x="3805161" y="3433864"/>
                </a:cubicBezTo>
                <a:cubicBezTo>
                  <a:pt x="3802391" y="3441211"/>
                  <a:pt x="3802320" y="3447845"/>
                  <a:pt x="3806049" y="3452349"/>
                </a:cubicBezTo>
                <a:close/>
                <a:moveTo>
                  <a:pt x="3569966" y="3988779"/>
                </a:moveTo>
                <a:cubicBezTo>
                  <a:pt x="3572597" y="3976666"/>
                  <a:pt x="3567115" y="3954285"/>
                  <a:pt x="3559862" y="3953413"/>
                </a:cubicBezTo>
                <a:cubicBezTo>
                  <a:pt x="3557669" y="3966413"/>
                  <a:pt x="3561781" y="3984094"/>
                  <a:pt x="3564395" y="3996296"/>
                </a:cubicBezTo>
                <a:cubicBezTo>
                  <a:pt x="3567310" y="3995716"/>
                  <a:pt x="3569089" y="3992818"/>
                  <a:pt x="3569966" y="3988779"/>
                </a:cubicBezTo>
                <a:close/>
                <a:moveTo>
                  <a:pt x="4315008" y="2303383"/>
                </a:moveTo>
                <a:cubicBezTo>
                  <a:pt x="4310631" y="2299139"/>
                  <a:pt x="4309636" y="2294535"/>
                  <a:pt x="4308650" y="2290547"/>
                </a:cubicBezTo>
                <a:lnTo>
                  <a:pt x="4299253" y="2300240"/>
                </a:lnTo>
                <a:cubicBezTo>
                  <a:pt x="4305175" y="2304768"/>
                  <a:pt x="4309893" y="2311162"/>
                  <a:pt x="4315008" y="2303383"/>
                </a:cubicBezTo>
                <a:close/>
                <a:moveTo>
                  <a:pt x="2286583" y="6895453"/>
                </a:moveTo>
                <a:cubicBezTo>
                  <a:pt x="2297240" y="6889699"/>
                  <a:pt x="2290980" y="6873617"/>
                  <a:pt x="2282225" y="6878309"/>
                </a:cubicBezTo>
                <a:cubicBezTo>
                  <a:pt x="2286985" y="6883741"/>
                  <a:pt x="2281823" y="6890020"/>
                  <a:pt x="2286583" y="6895453"/>
                </a:cubicBezTo>
                <a:close/>
                <a:moveTo>
                  <a:pt x="4663077" y="1518259"/>
                </a:moveTo>
                <a:cubicBezTo>
                  <a:pt x="4646140" y="1492012"/>
                  <a:pt x="4656270" y="1454455"/>
                  <a:pt x="4639991" y="1427638"/>
                </a:cubicBezTo>
                <a:cubicBezTo>
                  <a:pt x="4608125" y="1454040"/>
                  <a:pt x="4578345" y="1502828"/>
                  <a:pt x="4576104" y="1550841"/>
                </a:cubicBezTo>
                <a:cubicBezTo>
                  <a:pt x="4608693" y="1548580"/>
                  <a:pt x="4639661" y="1543114"/>
                  <a:pt x="4663077" y="1518259"/>
                </a:cubicBezTo>
                <a:close/>
                <a:moveTo>
                  <a:pt x="3400846" y="4379733"/>
                </a:moveTo>
                <a:cubicBezTo>
                  <a:pt x="3407598" y="4374072"/>
                  <a:pt x="3410346" y="4355955"/>
                  <a:pt x="3398782" y="4355935"/>
                </a:cubicBezTo>
                <a:cubicBezTo>
                  <a:pt x="3402692" y="4364255"/>
                  <a:pt x="3393073" y="4370946"/>
                  <a:pt x="3400846" y="4379733"/>
                </a:cubicBezTo>
                <a:close/>
                <a:moveTo>
                  <a:pt x="2158904" y="7193833"/>
                </a:moveTo>
                <a:cubicBezTo>
                  <a:pt x="2164451" y="7183433"/>
                  <a:pt x="2159124" y="7173941"/>
                  <a:pt x="2155743" y="7164356"/>
                </a:cubicBezTo>
                <a:cubicBezTo>
                  <a:pt x="2152251" y="7164717"/>
                  <a:pt x="2146289" y="7186831"/>
                  <a:pt x="2158904" y="7193833"/>
                </a:cubicBezTo>
                <a:close/>
                <a:moveTo>
                  <a:pt x="1966005" y="7630939"/>
                </a:moveTo>
                <a:cubicBezTo>
                  <a:pt x="1946876" y="7678532"/>
                  <a:pt x="1871534" y="7754481"/>
                  <a:pt x="1830714" y="7677076"/>
                </a:cubicBezTo>
                <a:cubicBezTo>
                  <a:pt x="1869289" y="7649950"/>
                  <a:pt x="1907900" y="7639937"/>
                  <a:pt x="1897954" y="7586148"/>
                </a:cubicBezTo>
                <a:cubicBezTo>
                  <a:pt x="1891490" y="7552420"/>
                  <a:pt x="1841282" y="7477992"/>
                  <a:pt x="1785868" y="7465856"/>
                </a:cubicBezTo>
                <a:cubicBezTo>
                  <a:pt x="1726130" y="7452760"/>
                  <a:pt x="1743002" y="7529558"/>
                  <a:pt x="1691076" y="7562183"/>
                </a:cubicBezTo>
                <a:cubicBezTo>
                  <a:pt x="1620010" y="7552156"/>
                  <a:pt x="1657843" y="7464383"/>
                  <a:pt x="1702287" y="7417527"/>
                </a:cubicBezTo>
                <a:cubicBezTo>
                  <a:pt x="1770801" y="7345210"/>
                  <a:pt x="1842611" y="7395462"/>
                  <a:pt x="1918419" y="7480727"/>
                </a:cubicBezTo>
                <a:cubicBezTo>
                  <a:pt x="1958069" y="7525318"/>
                  <a:pt x="1984958" y="7583745"/>
                  <a:pt x="1966005" y="7630939"/>
                </a:cubicBezTo>
                <a:close/>
                <a:moveTo>
                  <a:pt x="2245923" y="6998281"/>
                </a:moveTo>
                <a:cubicBezTo>
                  <a:pt x="2240283" y="6994838"/>
                  <a:pt x="2247620" y="6977155"/>
                  <a:pt x="2236340" y="6982158"/>
                </a:cubicBezTo>
                <a:cubicBezTo>
                  <a:pt x="2241004" y="6985645"/>
                  <a:pt x="2231943" y="7003993"/>
                  <a:pt x="2245923" y="6998281"/>
                </a:cubicBezTo>
                <a:close/>
                <a:moveTo>
                  <a:pt x="3552975" y="4043731"/>
                </a:moveTo>
                <a:cubicBezTo>
                  <a:pt x="3555253" y="4035668"/>
                  <a:pt x="3547906" y="4020152"/>
                  <a:pt x="3549165" y="4011650"/>
                </a:cubicBezTo>
                <a:cubicBezTo>
                  <a:pt x="3535423" y="4013333"/>
                  <a:pt x="3549038" y="4037147"/>
                  <a:pt x="3546818" y="4048763"/>
                </a:cubicBezTo>
                <a:cubicBezTo>
                  <a:pt x="3550391" y="4048268"/>
                  <a:pt x="3552219" y="4046411"/>
                  <a:pt x="3552975" y="4043731"/>
                </a:cubicBezTo>
                <a:close/>
                <a:moveTo>
                  <a:pt x="367802" y="11252818"/>
                </a:moveTo>
                <a:lnTo>
                  <a:pt x="365466" y="11248327"/>
                </a:lnTo>
                <a:lnTo>
                  <a:pt x="362015" y="11241690"/>
                </a:lnTo>
                <a:cubicBezTo>
                  <a:pt x="360407" y="11238598"/>
                  <a:pt x="359121" y="11236126"/>
                  <a:pt x="359121" y="11236126"/>
                </a:cubicBezTo>
                <a:lnTo>
                  <a:pt x="365466" y="11248327"/>
                </a:lnTo>
                <a:lnTo>
                  <a:pt x="366837" y="11250964"/>
                </a:lnTo>
                <a:cubicBezTo>
                  <a:pt x="368123" y="11253437"/>
                  <a:pt x="368766" y="11254673"/>
                  <a:pt x="367802" y="11252818"/>
                </a:cubicBezTo>
                <a:close/>
                <a:moveTo>
                  <a:pt x="2352311" y="6762451"/>
                </a:moveTo>
                <a:cubicBezTo>
                  <a:pt x="2348285" y="6752119"/>
                  <a:pt x="2353778" y="6740765"/>
                  <a:pt x="2340807" y="6731232"/>
                </a:cubicBezTo>
                <a:cubicBezTo>
                  <a:pt x="2336240" y="6741569"/>
                  <a:pt x="2335908" y="6770409"/>
                  <a:pt x="2352311" y="6762451"/>
                </a:cubicBezTo>
                <a:close/>
                <a:moveTo>
                  <a:pt x="3151253" y="4954764"/>
                </a:moveTo>
                <a:cubicBezTo>
                  <a:pt x="3154300" y="4946116"/>
                  <a:pt x="3156755" y="4937325"/>
                  <a:pt x="3158450" y="4934027"/>
                </a:cubicBezTo>
                <a:cubicBezTo>
                  <a:pt x="3147196" y="4927152"/>
                  <a:pt x="3127842" y="4970954"/>
                  <a:pt x="3140503" y="4974644"/>
                </a:cubicBezTo>
                <a:cubicBezTo>
                  <a:pt x="3144566" y="4971919"/>
                  <a:pt x="3148205" y="4963413"/>
                  <a:pt x="3151253" y="4954764"/>
                </a:cubicBezTo>
                <a:close/>
                <a:moveTo>
                  <a:pt x="535774" y="10876593"/>
                </a:moveTo>
                <a:cubicBezTo>
                  <a:pt x="536262" y="10876280"/>
                  <a:pt x="536217" y="10874769"/>
                  <a:pt x="535377" y="10871297"/>
                </a:cubicBezTo>
                <a:cubicBezTo>
                  <a:pt x="528225" y="10863844"/>
                  <a:pt x="520500" y="10856614"/>
                  <a:pt x="513348" y="10849159"/>
                </a:cubicBezTo>
                <a:cubicBezTo>
                  <a:pt x="501838" y="10869835"/>
                  <a:pt x="475369" y="10891057"/>
                  <a:pt x="479834" y="10912113"/>
                </a:cubicBezTo>
                <a:cubicBezTo>
                  <a:pt x="496948" y="10890573"/>
                  <a:pt x="503249" y="10866642"/>
                  <a:pt x="524123" y="10867755"/>
                </a:cubicBezTo>
                <a:cubicBezTo>
                  <a:pt x="528062" y="10867706"/>
                  <a:pt x="534313" y="10877535"/>
                  <a:pt x="535774" y="10876593"/>
                </a:cubicBezTo>
                <a:close/>
                <a:moveTo>
                  <a:pt x="1729198" y="8183891"/>
                </a:moveTo>
                <a:cubicBezTo>
                  <a:pt x="1712598" y="8175129"/>
                  <a:pt x="1705147" y="8145659"/>
                  <a:pt x="1683314" y="8149815"/>
                </a:cubicBezTo>
                <a:cubicBezTo>
                  <a:pt x="1693153" y="8159874"/>
                  <a:pt x="1707700" y="8199143"/>
                  <a:pt x="1729198" y="8183891"/>
                </a:cubicBezTo>
                <a:close/>
                <a:moveTo>
                  <a:pt x="2561709" y="6301063"/>
                </a:moveTo>
                <a:cubicBezTo>
                  <a:pt x="2546276" y="6288528"/>
                  <a:pt x="2536192" y="6273594"/>
                  <a:pt x="2520982" y="6261634"/>
                </a:cubicBezTo>
                <a:cubicBezTo>
                  <a:pt x="2506466" y="6280464"/>
                  <a:pt x="2490832" y="6312612"/>
                  <a:pt x="2482929" y="6339128"/>
                </a:cubicBezTo>
                <a:cubicBezTo>
                  <a:pt x="2503924" y="6345546"/>
                  <a:pt x="2523407" y="6348915"/>
                  <a:pt x="2541460" y="6346890"/>
                </a:cubicBezTo>
                <a:cubicBezTo>
                  <a:pt x="2540445" y="6329771"/>
                  <a:pt x="2554666" y="6317003"/>
                  <a:pt x="2561709" y="6301063"/>
                </a:cubicBezTo>
                <a:close/>
                <a:moveTo>
                  <a:pt x="2370160" y="6739844"/>
                </a:moveTo>
                <a:cubicBezTo>
                  <a:pt x="2372262" y="6729924"/>
                  <a:pt x="2362410" y="6718800"/>
                  <a:pt x="2354671" y="6719301"/>
                </a:cubicBezTo>
                <a:cubicBezTo>
                  <a:pt x="2355550" y="6729193"/>
                  <a:pt x="2352756" y="6739838"/>
                  <a:pt x="2363555" y="6748886"/>
                </a:cubicBezTo>
                <a:cubicBezTo>
                  <a:pt x="2367432" y="6746323"/>
                  <a:pt x="2369460" y="6743150"/>
                  <a:pt x="2370160" y="6739844"/>
                </a:cubicBezTo>
                <a:close/>
                <a:moveTo>
                  <a:pt x="2342060" y="6804016"/>
                </a:moveTo>
                <a:cubicBezTo>
                  <a:pt x="2332188" y="6793951"/>
                  <a:pt x="2323993" y="6794132"/>
                  <a:pt x="2315304" y="6792194"/>
                </a:cubicBezTo>
                <a:cubicBezTo>
                  <a:pt x="2316325" y="6769360"/>
                  <a:pt x="2316770" y="6746747"/>
                  <a:pt x="2299725" y="6725911"/>
                </a:cubicBezTo>
                <a:cubicBezTo>
                  <a:pt x="2290686" y="6748528"/>
                  <a:pt x="2313130" y="6767948"/>
                  <a:pt x="2307413" y="6790608"/>
                </a:cubicBezTo>
                <a:cubicBezTo>
                  <a:pt x="2282126" y="6768981"/>
                  <a:pt x="2304165" y="6728823"/>
                  <a:pt x="2270941" y="6716519"/>
                </a:cubicBezTo>
                <a:cubicBezTo>
                  <a:pt x="2283162" y="6738551"/>
                  <a:pt x="2283739" y="6762090"/>
                  <a:pt x="2288964" y="6784832"/>
                </a:cubicBezTo>
                <a:cubicBezTo>
                  <a:pt x="2306343" y="6788709"/>
                  <a:pt x="2326280" y="6812724"/>
                  <a:pt x="2342060" y="6804016"/>
                </a:cubicBezTo>
                <a:close/>
                <a:moveTo>
                  <a:pt x="2164259" y="7216188"/>
                </a:moveTo>
                <a:cubicBezTo>
                  <a:pt x="2145123" y="7199166"/>
                  <a:pt x="2140649" y="7195286"/>
                  <a:pt x="2119883" y="7180875"/>
                </a:cubicBezTo>
                <a:cubicBezTo>
                  <a:pt x="2113762" y="7191497"/>
                  <a:pt x="2073301" y="7225971"/>
                  <a:pt x="2089297" y="7242558"/>
                </a:cubicBezTo>
                <a:cubicBezTo>
                  <a:pt x="2107016" y="7258477"/>
                  <a:pt x="2143145" y="7243505"/>
                  <a:pt x="2164259" y="7216188"/>
                </a:cubicBezTo>
                <a:close/>
                <a:moveTo>
                  <a:pt x="1454082" y="8825398"/>
                </a:moveTo>
                <a:cubicBezTo>
                  <a:pt x="1446326" y="8848515"/>
                  <a:pt x="1435419" y="8870975"/>
                  <a:pt x="1421025" y="8891685"/>
                </a:cubicBezTo>
                <a:cubicBezTo>
                  <a:pt x="1399140" y="8871091"/>
                  <a:pt x="1432122" y="8839598"/>
                  <a:pt x="1439960" y="8816465"/>
                </a:cubicBezTo>
                <a:cubicBezTo>
                  <a:pt x="1450687" y="8784636"/>
                  <a:pt x="1453693" y="8746545"/>
                  <a:pt x="1452120" y="8714505"/>
                </a:cubicBezTo>
                <a:cubicBezTo>
                  <a:pt x="1451040" y="8684584"/>
                  <a:pt x="1428758" y="8651943"/>
                  <a:pt x="1447923" y="8629066"/>
                </a:cubicBezTo>
                <a:cubicBezTo>
                  <a:pt x="1472263" y="8680783"/>
                  <a:pt x="1477350" y="8756048"/>
                  <a:pt x="1454082" y="8825398"/>
                </a:cubicBezTo>
                <a:close/>
                <a:moveTo>
                  <a:pt x="2582033" y="6277075"/>
                </a:moveTo>
                <a:cubicBezTo>
                  <a:pt x="2581369" y="6261286"/>
                  <a:pt x="2555615" y="6243120"/>
                  <a:pt x="2541578" y="6231202"/>
                </a:cubicBezTo>
                <a:cubicBezTo>
                  <a:pt x="2536191" y="6236919"/>
                  <a:pt x="2530091" y="6239939"/>
                  <a:pt x="2526440" y="6249281"/>
                </a:cubicBezTo>
                <a:cubicBezTo>
                  <a:pt x="2541568" y="6263586"/>
                  <a:pt x="2552671" y="6279447"/>
                  <a:pt x="2572972" y="6291750"/>
                </a:cubicBezTo>
                <a:cubicBezTo>
                  <a:pt x="2579689" y="6287336"/>
                  <a:pt x="2582255" y="6282337"/>
                  <a:pt x="2582033" y="6277075"/>
                </a:cubicBezTo>
                <a:close/>
                <a:moveTo>
                  <a:pt x="815280" y="10277170"/>
                </a:moveTo>
                <a:cubicBezTo>
                  <a:pt x="815371" y="10258680"/>
                  <a:pt x="786414" y="10275820"/>
                  <a:pt x="785230" y="10259142"/>
                </a:cubicBezTo>
                <a:cubicBezTo>
                  <a:pt x="799033" y="10254788"/>
                  <a:pt x="826235" y="10262055"/>
                  <a:pt x="823063" y="10244499"/>
                </a:cubicBezTo>
                <a:cubicBezTo>
                  <a:pt x="803259" y="10249527"/>
                  <a:pt x="776086" y="10255101"/>
                  <a:pt x="768937" y="10235788"/>
                </a:cubicBezTo>
                <a:cubicBezTo>
                  <a:pt x="782020" y="10224463"/>
                  <a:pt x="807465" y="10235706"/>
                  <a:pt x="817773" y="10227432"/>
                </a:cubicBezTo>
                <a:cubicBezTo>
                  <a:pt x="816969" y="10222800"/>
                  <a:pt x="816737" y="10217946"/>
                  <a:pt x="815932" y="10213315"/>
                </a:cubicBezTo>
                <a:cubicBezTo>
                  <a:pt x="803607" y="10207869"/>
                  <a:pt x="758461" y="10228309"/>
                  <a:pt x="754651" y="10201442"/>
                </a:cubicBezTo>
                <a:cubicBezTo>
                  <a:pt x="774418" y="10199723"/>
                  <a:pt x="794361" y="10197607"/>
                  <a:pt x="814304" y="10195490"/>
                </a:cubicBezTo>
                <a:cubicBezTo>
                  <a:pt x="815033" y="10165878"/>
                  <a:pt x="792040" y="10185653"/>
                  <a:pt x="777967" y="10188463"/>
                </a:cubicBezTo>
                <a:cubicBezTo>
                  <a:pt x="770460" y="10186096"/>
                  <a:pt x="766604" y="10178690"/>
                  <a:pt x="755972" y="10180169"/>
                </a:cubicBezTo>
                <a:cubicBezTo>
                  <a:pt x="714015" y="10206295"/>
                  <a:pt x="647741" y="10212173"/>
                  <a:pt x="593627" y="10228174"/>
                </a:cubicBezTo>
                <a:cubicBezTo>
                  <a:pt x="594895" y="10242513"/>
                  <a:pt x="595986" y="10257250"/>
                  <a:pt x="601303" y="10266726"/>
                </a:cubicBezTo>
                <a:cubicBezTo>
                  <a:pt x="678838" y="10264399"/>
                  <a:pt x="751993" y="10296722"/>
                  <a:pt x="815280" y="10277170"/>
                </a:cubicBezTo>
                <a:close/>
                <a:moveTo>
                  <a:pt x="3059058" y="5199948"/>
                </a:moveTo>
                <a:cubicBezTo>
                  <a:pt x="3052893" y="5193415"/>
                  <a:pt x="3038095" y="5202107"/>
                  <a:pt x="3046559" y="5207751"/>
                </a:cubicBezTo>
                <a:cubicBezTo>
                  <a:pt x="3049643" y="5202926"/>
                  <a:pt x="3055751" y="5204198"/>
                  <a:pt x="3059058" y="5199948"/>
                </a:cubicBezTo>
                <a:close/>
                <a:moveTo>
                  <a:pt x="3149140" y="4996071"/>
                </a:moveTo>
                <a:cubicBezTo>
                  <a:pt x="3142669" y="4991307"/>
                  <a:pt x="3143491" y="4984056"/>
                  <a:pt x="3133573" y="4980626"/>
                </a:cubicBezTo>
                <a:cubicBezTo>
                  <a:pt x="3125340" y="4996024"/>
                  <a:pt x="3146889" y="4997932"/>
                  <a:pt x="3149140" y="4996071"/>
                </a:cubicBezTo>
                <a:close/>
                <a:moveTo>
                  <a:pt x="4342974" y="2299561"/>
                </a:moveTo>
                <a:cubicBezTo>
                  <a:pt x="4337014" y="2292570"/>
                  <a:pt x="4330544" y="2292363"/>
                  <a:pt x="4324500" y="2299848"/>
                </a:cubicBezTo>
                <a:lnTo>
                  <a:pt x="4333880" y="2308941"/>
                </a:lnTo>
                <a:close/>
                <a:moveTo>
                  <a:pt x="4942873" y="941919"/>
                </a:moveTo>
                <a:cubicBezTo>
                  <a:pt x="4947773" y="934079"/>
                  <a:pt x="4946284" y="927703"/>
                  <a:pt x="4937381" y="921864"/>
                </a:cubicBezTo>
                <a:cubicBezTo>
                  <a:pt x="4928974" y="930061"/>
                  <a:pt x="4935347" y="936212"/>
                  <a:pt x="4942873" y="941919"/>
                </a:cubicBezTo>
                <a:close/>
                <a:moveTo>
                  <a:pt x="2560290" y="6336634"/>
                </a:moveTo>
                <a:lnTo>
                  <a:pt x="2554308" y="6333991"/>
                </a:lnTo>
                <a:lnTo>
                  <a:pt x="2548850" y="6346345"/>
                </a:lnTo>
                <a:lnTo>
                  <a:pt x="2554832" y="6348988"/>
                </a:lnTo>
                <a:close/>
                <a:moveTo>
                  <a:pt x="1183889" y="9453015"/>
                </a:moveTo>
                <a:cubicBezTo>
                  <a:pt x="1196725" y="9440131"/>
                  <a:pt x="1174767" y="9429477"/>
                  <a:pt x="1166469" y="9435326"/>
                </a:cubicBezTo>
                <a:cubicBezTo>
                  <a:pt x="1178198" y="9440033"/>
                  <a:pt x="1176004" y="9447153"/>
                  <a:pt x="1183889" y="9453015"/>
                </a:cubicBezTo>
                <a:close/>
                <a:moveTo>
                  <a:pt x="3178266" y="4942113"/>
                </a:moveTo>
                <a:cubicBezTo>
                  <a:pt x="3178718" y="4941257"/>
                  <a:pt x="3178029" y="4939583"/>
                  <a:pt x="3175356" y="4936738"/>
                </a:cubicBezTo>
                <a:cubicBezTo>
                  <a:pt x="3173318" y="4934881"/>
                  <a:pt x="3166682" y="4934804"/>
                  <a:pt x="3166023" y="4937374"/>
                </a:cubicBezTo>
                <a:cubicBezTo>
                  <a:pt x="3165267" y="4939894"/>
                  <a:pt x="3176907" y="4944683"/>
                  <a:pt x="3178266" y="4942113"/>
                </a:cubicBezTo>
                <a:close/>
                <a:moveTo>
                  <a:pt x="4319001" y="2362450"/>
                </a:moveTo>
                <a:cubicBezTo>
                  <a:pt x="4327432" y="2350001"/>
                  <a:pt x="4327857" y="2337676"/>
                  <a:pt x="4312263" y="2324983"/>
                </a:cubicBezTo>
                <a:cubicBezTo>
                  <a:pt x="4297371" y="2337841"/>
                  <a:pt x="4306495" y="2350326"/>
                  <a:pt x="4319001" y="2362450"/>
                </a:cubicBezTo>
                <a:close/>
                <a:moveTo>
                  <a:pt x="3574108" y="4048984"/>
                </a:moveTo>
                <a:cubicBezTo>
                  <a:pt x="3572326" y="4037039"/>
                  <a:pt x="3579747" y="4017449"/>
                  <a:pt x="3566078" y="4010036"/>
                </a:cubicBezTo>
                <a:cubicBezTo>
                  <a:pt x="3561583" y="4018682"/>
                  <a:pt x="3564117" y="4045901"/>
                  <a:pt x="3574108" y="4048984"/>
                </a:cubicBezTo>
                <a:close/>
                <a:moveTo>
                  <a:pt x="2550073" y="6375939"/>
                </a:moveTo>
                <a:cubicBezTo>
                  <a:pt x="2546660" y="6373954"/>
                  <a:pt x="2543247" y="6371970"/>
                  <a:pt x="2546732" y="6367319"/>
                </a:cubicBezTo>
                <a:cubicBezTo>
                  <a:pt x="2522936" y="6355375"/>
                  <a:pt x="2504706" y="6357799"/>
                  <a:pt x="2482070" y="6349702"/>
                </a:cubicBezTo>
                <a:cubicBezTo>
                  <a:pt x="2478512" y="6360990"/>
                  <a:pt x="2472479" y="6373566"/>
                  <a:pt x="2478869" y="6380676"/>
                </a:cubicBezTo>
                <a:cubicBezTo>
                  <a:pt x="2498508" y="6375064"/>
                  <a:pt x="2524779" y="6385720"/>
                  <a:pt x="2546023" y="6385104"/>
                </a:cubicBezTo>
                <a:close/>
                <a:moveTo>
                  <a:pt x="5107281" y="588958"/>
                </a:moveTo>
                <a:cubicBezTo>
                  <a:pt x="5113474" y="578447"/>
                  <a:pt x="5118515" y="567307"/>
                  <a:pt x="5119718" y="557575"/>
                </a:cubicBezTo>
                <a:cubicBezTo>
                  <a:pt x="5096568" y="588401"/>
                  <a:pt x="5076562" y="619662"/>
                  <a:pt x="5072443" y="648394"/>
                </a:cubicBezTo>
                <a:cubicBezTo>
                  <a:pt x="5081678" y="637198"/>
                  <a:pt x="5088567" y="625921"/>
                  <a:pt x="5087934" y="616570"/>
                </a:cubicBezTo>
                <a:cubicBezTo>
                  <a:pt x="5093744" y="609351"/>
                  <a:pt x="5101088" y="599469"/>
                  <a:pt x="5107281" y="588958"/>
                </a:cubicBezTo>
                <a:close/>
                <a:moveTo>
                  <a:pt x="3443313" y="4358948"/>
                </a:moveTo>
                <a:cubicBezTo>
                  <a:pt x="3349242" y="4445928"/>
                  <a:pt x="3247230" y="4528812"/>
                  <a:pt x="3173545" y="4622370"/>
                </a:cubicBezTo>
                <a:cubicBezTo>
                  <a:pt x="3149287" y="4626901"/>
                  <a:pt x="3124284" y="4593271"/>
                  <a:pt x="3106530" y="4569542"/>
                </a:cubicBezTo>
                <a:cubicBezTo>
                  <a:pt x="3074279" y="4526011"/>
                  <a:pt x="3051896" y="4468756"/>
                  <a:pt x="3057549" y="4421350"/>
                </a:cubicBezTo>
                <a:cubicBezTo>
                  <a:pt x="3062422" y="4382103"/>
                  <a:pt x="3094894" y="4321841"/>
                  <a:pt x="3125627" y="4287669"/>
                </a:cubicBezTo>
                <a:cubicBezTo>
                  <a:pt x="3158638" y="4250830"/>
                  <a:pt x="3251345" y="4218047"/>
                  <a:pt x="3294121" y="4222618"/>
                </a:cubicBezTo>
                <a:cubicBezTo>
                  <a:pt x="3350834" y="4228672"/>
                  <a:pt x="3428855" y="4281256"/>
                  <a:pt x="3443313" y="4358948"/>
                </a:cubicBezTo>
                <a:close/>
                <a:moveTo>
                  <a:pt x="2408387" y="6703593"/>
                </a:moveTo>
                <a:cubicBezTo>
                  <a:pt x="2401054" y="6697503"/>
                  <a:pt x="2393547" y="6691810"/>
                  <a:pt x="2386215" y="6685719"/>
                </a:cubicBezTo>
                <a:cubicBezTo>
                  <a:pt x="2382750" y="6694642"/>
                  <a:pt x="2377910" y="6703433"/>
                  <a:pt x="2389012" y="6710715"/>
                </a:cubicBezTo>
                <a:cubicBezTo>
                  <a:pt x="2395561" y="6708856"/>
                  <a:pt x="2402477" y="6710487"/>
                  <a:pt x="2408387" y="6703593"/>
                </a:cubicBezTo>
                <a:close/>
                <a:moveTo>
                  <a:pt x="1391599" y="9010457"/>
                </a:moveTo>
                <a:cubicBezTo>
                  <a:pt x="1358806" y="8997395"/>
                  <a:pt x="1318963" y="8975508"/>
                  <a:pt x="1302614" y="8980183"/>
                </a:cubicBezTo>
                <a:cubicBezTo>
                  <a:pt x="1323689" y="8992826"/>
                  <a:pt x="1361494" y="9012862"/>
                  <a:pt x="1391599" y="9010457"/>
                </a:cubicBezTo>
                <a:close/>
                <a:moveTo>
                  <a:pt x="1395118" y="9002493"/>
                </a:moveTo>
                <a:cubicBezTo>
                  <a:pt x="1401313" y="8985239"/>
                  <a:pt x="1380118" y="8978254"/>
                  <a:pt x="1374253" y="8965668"/>
                </a:cubicBezTo>
                <a:cubicBezTo>
                  <a:pt x="1370930" y="8981810"/>
                  <a:pt x="1380064" y="8993461"/>
                  <a:pt x="1395118" y="9002493"/>
                </a:cubicBezTo>
                <a:close/>
                <a:moveTo>
                  <a:pt x="1755644" y="8186533"/>
                </a:moveTo>
                <a:cubicBezTo>
                  <a:pt x="1741879" y="8179975"/>
                  <a:pt x="1736688" y="8152932"/>
                  <a:pt x="1716144" y="8159561"/>
                </a:cubicBezTo>
                <a:cubicBezTo>
                  <a:pt x="1732160" y="8164258"/>
                  <a:pt x="1738705" y="8203322"/>
                  <a:pt x="1755644" y="8186533"/>
                </a:cubicBezTo>
                <a:close/>
                <a:moveTo>
                  <a:pt x="955286" y="10001482"/>
                </a:moveTo>
                <a:cubicBezTo>
                  <a:pt x="947478" y="10014976"/>
                  <a:pt x="937591" y="10026840"/>
                  <a:pt x="926739" y="10037924"/>
                </a:cubicBezTo>
                <a:cubicBezTo>
                  <a:pt x="924776" y="10033740"/>
                  <a:pt x="921715" y="10030965"/>
                  <a:pt x="915307" y="10031452"/>
                </a:cubicBezTo>
                <a:cubicBezTo>
                  <a:pt x="915327" y="9992594"/>
                  <a:pt x="921001" y="9942015"/>
                  <a:pt x="971361" y="9955261"/>
                </a:cubicBezTo>
                <a:cubicBezTo>
                  <a:pt x="968825" y="9972863"/>
                  <a:pt x="963095" y="9987987"/>
                  <a:pt x="955286" y="10001482"/>
                </a:cubicBezTo>
                <a:close/>
                <a:moveTo>
                  <a:pt x="3578131" y="4066584"/>
                </a:moveTo>
                <a:cubicBezTo>
                  <a:pt x="3577734" y="4063443"/>
                  <a:pt x="3575536" y="4060597"/>
                  <a:pt x="3572204" y="4062527"/>
                </a:cubicBezTo>
                <a:cubicBezTo>
                  <a:pt x="3569477" y="4063971"/>
                  <a:pt x="3568959" y="4071555"/>
                  <a:pt x="3573249" y="4072426"/>
                </a:cubicBezTo>
                <a:cubicBezTo>
                  <a:pt x="3577124" y="4073167"/>
                  <a:pt x="3578529" y="4069726"/>
                  <a:pt x="3578131" y="4066584"/>
                </a:cubicBezTo>
                <a:close/>
                <a:moveTo>
                  <a:pt x="4723970" y="1474824"/>
                </a:moveTo>
                <a:cubicBezTo>
                  <a:pt x="4703035" y="1452609"/>
                  <a:pt x="4687522" y="1428009"/>
                  <a:pt x="4659561" y="1408989"/>
                </a:cubicBezTo>
                <a:cubicBezTo>
                  <a:pt x="4660161" y="1447636"/>
                  <a:pt x="4664295" y="1484378"/>
                  <a:pt x="4683664" y="1515434"/>
                </a:cubicBezTo>
                <a:cubicBezTo>
                  <a:pt x="4696689" y="1501867"/>
                  <a:pt x="4714008" y="1497260"/>
                  <a:pt x="4723970" y="1474824"/>
                </a:cubicBezTo>
                <a:close/>
                <a:moveTo>
                  <a:pt x="4930873" y="1006816"/>
                </a:moveTo>
                <a:cubicBezTo>
                  <a:pt x="4926359" y="1001967"/>
                  <a:pt x="4928201" y="995645"/>
                  <a:pt x="4919006" y="990631"/>
                </a:cubicBezTo>
                <a:cubicBezTo>
                  <a:pt x="4912261" y="996213"/>
                  <a:pt x="4923859" y="1010852"/>
                  <a:pt x="4930873" y="1006816"/>
                </a:cubicBezTo>
                <a:close/>
                <a:moveTo>
                  <a:pt x="572317" y="10879031"/>
                </a:moveTo>
                <a:cubicBezTo>
                  <a:pt x="536667" y="10895243"/>
                  <a:pt x="534791" y="10947844"/>
                  <a:pt x="501655" y="10963736"/>
                </a:cubicBezTo>
                <a:cubicBezTo>
                  <a:pt x="487786" y="10932801"/>
                  <a:pt x="455437" y="10927572"/>
                  <a:pt x="446862" y="10893250"/>
                </a:cubicBezTo>
                <a:cubicBezTo>
                  <a:pt x="479071" y="10878381"/>
                  <a:pt x="495871" y="10845731"/>
                  <a:pt x="506142" y="10819260"/>
                </a:cubicBezTo>
                <a:cubicBezTo>
                  <a:pt x="527990" y="10828914"/>
                  <a:pt x="556506" y="10848192"/>
                  <a:pt x="572317" y="10879031"/>
                </a:cubicBezTo>
                <a:close/>
                <a:moveTo>
                  <a:pt x="5096634" y="644462"/>
                </a:moveTo>
                <a:cubicBezTo>
                  <a:pt x="5097487" y="641319"/>
                  <a:pt x="5096863" y="638418"/>
                  <a:pt x="5093141" y="636057"/>
                </a:cubicBezTo>
                <a:cubicBezTo>
                  <a:pt x="5086246" y="643035"/>
                  <a:pt x="5088468" y="648791"/>
                  <a:pt x="5091264" y="654323"/>
                </a:cubicBezTo>
                <a:cubicBezTo>
                  <a:pt x="5093450" y="650992"/>
                  <a:pt x="5095781" y="647606"/>
                  <a:pt x="5096634" y="644462"/>
                </a:cubicBezTo>
                <a:close/>
                <a:moveTo>
                  <a:pt x="5144657" y="539952"/>
                </a:moveTo>
                <a:cubicBezTo>
                  <a:pt x="5143063" y="539247"/>
                  <a:pt x="5141423" y="537568"/>
                  <a:pt x="5139606" y="536288"/>
                </a:cubicBezTo>
                <a:cubicBezTo>
                  <a:pt x="5138325" y="538108"/>
                  <a:pt x="5137044" y="539930"/>
                  <a:pt x="5135541" y="541175"/>
                </a:cubicBezTo>
                <a:cubicBezTo>
                  <a:pt x="5137358" y="542455"/>
                  <a:pt x="5138998" y="544134"/>
                  <a:pt x="5140991" y="545015"/>
                </a:cubicBezTo>
                <a:cubicBezTo>
                  <a:pt x="5142096" y="543594"/>
                  <a:pt x="5143377" y="541773"/>
                  <a:pt x="5144657" y="539952"/>
                </a:cubicBezTo>
                <a:close/>
                <a:moveTo>
                  <a:pt x="2279466" y="7024991"/>
                </a:moveTo>
                <a:cubicBezTo>
                  <a:pt x="2287503" y="7017604"/>
                  <a:pt x="2278223" y="7011601"/>
                  <a:pt x="2276914" y="7004841"/>
                </a:cubicBezTo>
                <a:cubicBezTo>
                  <a:pt x="2271624" y="7012491"/>
                  <a:pt x="2272534" y="7019075"/>
                  <a:pt x="2279466" y="7024991"/>
                </a:cubicBezTo>
                <a:close/>
                <a:moveTo>
                  <a:pt x="5062074" y="731172"/>
                </a:moveTo>
                <a:cubicBezTo>
                  <a:pt x="5051670" y="729917"/>
                  <a:pt x="5041317" y="733936"/>
                  <a:pt x="5035365" y="719371"/>
                </a:cubicBezTo>
                <a:cubicBezTo>
                  <a:pt x="5032462" y="732410"/>
                  <a:pt x="5044866" y="738845"/>
                  <a:pt x="5056780" y="743155"/>
                </a:cubicBezTo>
                <a:cubicBezTo>
                  <a:pt x="5060492" y="739066"/>
                  <a:pt x="5062256" y="735072"/>
                  <a:pt x="5062074" y="731172"/>
                </a:cubicBezTo>
                <a:close/>
                <a:moveTo>
                  <a:pt x="4898245" y="1103402"/>
                </a:moveTo>
                <a:cubicBezTo>
                  <a:pt x="4891074" y="1100234"/>
                  <a:pt x="4891199" y="1078399"/>
                  <a:pt x="4880262" y="1090222"/>
                </a:cubicBezTo>
                <a:cubicBezTo>
                  <a:pt x="4877752" y="1094823"/>
                  <a:pt x="4894717" y="1107077"/>
                  <a:pt x="4898245" y="1103402"/>
                </a:cubicBezTo>
                <a:close/>
                <a:moveTo>
                  <a:pt x="2567033" y="6379622"/>
                </a:moveTo>
                <a:cubicBezTo>
                  <a:pt x="2559809" y="6375477"/>
                  <a:pt x="2566029" y="6366794"/>
                  <a:pt x="2555531" y="6363585"/>
                </a:cubicBezTo>
                <a:cubicBezTo>
                  <a:pt x="2550813" y="6371027"/>
                  <a:pt x="2558551" y="6385877"/>
                  <a:pt x="2567033" y="6379622"/>
                </a:cubicBezTo>
                <a:close/>
                <a:moveTo>
                  <a:pt x="4996907" y="882827"/>
                </a:moveTo>
                <a:cubicBezTo>
                  <a:pt x="4981600" y="874633"/>
                  <a:pt x="4986538" y="863456"/>
                  <a:pt x="4974883" y="854490"/>
                </a:cubicBezTo>
                <a:cubicBezTo>
                  <a:pt x="4962153" y="869379"/>
                  <a:pt x="4983928" y="879001"/>
                  <a:pt x="4991224" y="890334"/>
                </a:cubicBezTo>
                <a:cubicBezTo>
                  <a:pt x="4993250" y="887890"/>
                  <a:pt x="4994881" y="885271"/>
                  <a:pt x="4996907" y="882827"/>
                </a:cubicBezTo>
                <a:close/>
                <a:moveTo>
                  <a:pt x="2199583" y="7217042"/>
                </a:moveTo>
                <a:cubicBezTo>
                  <a:pt x="2193673" y="7203484"/>
                  <a:pt x="2177344" y="7196269"/>
                  <a:pt x="2170776" y="7185277"/>
                </a:cubicBezTo>
                <a:cubicBezTo>
                  <a:pt x="2174038" y="7200520"/>
                  <a:pt x="2186051" y="7215346"/>
                  <a:pt x="2163723" y="7233561"/>
                </a:cubicBezTo>
                <a:cubicBezTo>
                  <a:pt x="2176551" y="7236849"/>
                  <a:pt x="2188424" y="7228292"/>
                  <a:pt x="2199583" y="7217042"/>
                </a:cubicBezTo>
                <a:close/>
                <a:moveTo>
                  <a:pt x="470700" y="11131273"/>
                </a:moveTo>
                <a:cubicBezTo>
                  <a:pt x="454896" y="11121436"/>
                  <a:pt x="462050" y="11111758"/>
                  <a:pt x="448780" y="11101616"/>
                </a:cubicBezTo>
                <a:cubicBezTo>
                  <a:pt x="431514" y="11109203"/>
                  <a:pt x="464275" y="11136042"/>
                  <a:pt x="470700" y="11131273"/>
                </a:cubicBezTo>
                <a:close/>
                <a:moveTo>
                  <a:pt x="5261469" y="298274"/>
                </a:moveTo>
                <a:cubicBezTo>
                  <a:pt x="5258438" y="295513"/>
                  <a:pt x="5259225" y="291595"/>
                  <a:pt x="5253078" y="288404"/>
                </a:cubicBezTo>
                <a:cubicBezTo>
                  <a:pt x="5247247" y="296256"/>
                  <a:pt x="5245629" y="303124"/>
                  <a:pt x="5249409" y="309534"/>
                </a:cubicBezTo>
                <a:cubicBezTo>
                  <a:pt x="5252783" y="302967"/>
                  <a:pt x="5256906" y="300049"/>
                  <a:pt x="5261469" y="298274"/>
                </a:cubicBezTo>
                <a:close/>
                <a:moveTo>
                  <a:pt x="4961975" y="979901"/>
                </a:moveTo>
                <a:cubicBezTo>
                  <a:pt x="4947661" y="987393"/>
                  <a:pt x="4938005" y="958351"/>
                  <a:pt x="4919287" y="951986"/>
                </a:cubicBezTo>
                <a:cubicBezTo>
                  <a:pt x="4916212" y="937287"/>
                  <a:pt x="4927518" y="920364"/>
                  <a:pt x="4934563" y="904419"/>
                </a:cubicBezTo>
                <a:cubicBezTo>
                  <a:pt x="4951088" y="917914"/>
                  <a:pt x="4954226" y="925971"/>
                  <a:pt x="4966651" y="935749"/>
                </a:cubicBezTo>
                <a:cubicBezTo>
                  <a:pt x="4966971" y="950185"/>
                  <a:pt x="4958549" y="965998"/>
                  <a:pt x="4961975" y="979901"/>
                </a:cubicBezTo>
                <a:close/>
                <a:moveTo>
                  <a:pt x="4377268" y="2303278"/>
                </a:moveTo>
                <a:cubicBezTo>
                  <a:pt x="4378687" y="2301355"/>
                  <a:pt x="4379149" y="2298845"/>
                  <a:pt x="4378026" y="2295937"/>
                </a:cubicBezTo>
                <a:cubicBezTo>
                  <a:pt x="4370400" y="2300675"/>
                  <a:pt x="4362791" y="2286627"/>
                  <a:pt x="4355602" y="2299673"/>
                </a:cubicBezTo>
                <a:cubicBezTo>
                  <a:pt x="4360143" y="2309534"/>
                  <a:pt x="4373013" y="2309046"/>
                  <a:pt x="4377268" y="2303278"/>
                </a:cubicBezTo>
                <a:close/>
                <a:moveTo>
                  <a:pt x="3180464" y="5014671"/>
                </a:moveTo>
                <a:cubicBezTo>
                  <a:pt x="3173900" y="5007962"/>
                  <a:pt x="3171360" y="4983520"/>
                  <a:pt x="3155894" y="4990489"/>
                </a:cubicBezTo>
                <a:cubicBezTo>
                  <a:pt x="3165905" y="4995864"/>
                  <a:pt x="3167871" y="5020529"/>
                  <a:pt x="3180464" y="5014671"/>
                </a:cubicBezTo>
                <a:close/>
                <a:moveTo>
                  <a:pt x="5222274" y="393581"/>
                </a:moveTo>
                <a:cubicBezTo>
                  <a:pt x="5218333" y="387524"/>
                  <a:pt x="5218443" y="380860"/>
                  <a:pt x="5208516" y="375515"/>
                </a:cubicBezTo>
                <a:cubicBezTo>
                  <a:pt x="5205952" y="379177"/>
                  <a:pt x="5203171" y="382263"/>
                  <a:pt x="5200607" y="385926"/>
                </a:cubicBezTo>
                <a:cubicBezTo>
                  <a:pt x="5202080" y="393289"/>
                  <a:pt x="5215661" y="397851"/>
                  <a:pt x="5222274" y="393581"/>
                </a:cubicBezTo>
                <a:close/>
                <a:moveTo>
                  <a:pt x="4399045" y="2261119"/>
                </a:moveTo>
                <a:cubicBezTo>
                  <a:pt x="4378292" y="2193689"/>
                  <a:pt x="4396030" y="2125969"/>
                  <a:pt x="4423931" y="2057770"/>
                </a:cubicBezTo>
                <a:cubicBezTo>
                  <a:pt x="4359736" y="2048912"/>
                  <a:pt x="4238507" y="2056352"/>
                  <a:pt x="4161600" y="2061858"/>
                </a:cubicBezTo>
                <a:cubicBezTo>
                  <a:pt x="4121916" y="2064629"/>
                  <a:pt x="4084532" y="2056895"/>
                  <a:pt x="4051943" y="2060480"/>
                </a:cubicBezTo>
                <a:cubicBezTo>
                  <a:pt x="4010127" y="2064825"/>
                  <a:pt x="3966573" y="2136025"/>
                  <a:pt x="4018955" y="2157693"/>
                </a:cubicBezTo>
                <a:cubicBezTo>
                  <a:pt x="4033723" y="2136830"/>
                  <a:pt x="4012481" y="2117450"/>
                  <a:pt x="4027580" y="2098122"/>
                </a:cubicBezTo>
                <a:cubicBezTo>
                  <a:pt x="4052029" y="2066022"/>
                  <a:pt x="4105423" y="2073508"/>
                  <a:pt x="4140346" y="2121316"/>
                </a:cubicBezTo>
                <a:cubicBezTo>
                  <a:pt x="4147247" y="2169252"/>
                  <a:pt x="4136906" y="2217454"/>
                  <a:pt x="4142879" y="2265096"/>
                </a:cubicBezTo>
                <a:cubicBezTo>
                  <a:pt x="4153717" y="2268931"/>
                  <a:pt x="4166147" y="2276130"/>
                  <a:pt x="4177202" y="2274110"/>
                </a:cubicBezTo>
                <a:cubicBezTo>
                  <a:pt x="4229695" y="2263133"/>
                  <a:pt x="4177924" y="2181402"/>
                  <a:pt x="4209688" y="2164279"/>
                </a:cubicBezTo>
                <a:cubicBezTo>
                  <a:pt x="4219136" y="2197700"/>
                  <a:pt x="4194651" y="2247355"/>
                  <a:pt x="4223955" y="2270305"/>
                </a:cubicBezTo>
                <a:cubicBezTo>
                  <a:pt x="4249833" y="2231100"/>
                  <a:pt x="4213269" y="2176850"/>
                  <a:pt x="4237776" y="2148444"/>
                </a:cubicBezTo>
                <a:cubicBezTo>
                  <a:pt x="4256849" y="2186952"/>
                  <a:pt x="4219812" y="2241421"/>
                  <a:pt x="4249201" y="2269913"/>
                </a:cubicBezTo>
                <a:cubicBezTo>
                  <a:pt x="4267400" y="2271786"/>
                  <a:pt x="4266262" y="2257945"/>
                  <a:pt x="4267597" y="2244682"/>
                </a:cubicBezTo>
                <a:cubicBezTo>
                  <a:pt x="4272344" y="2252923"/>
                  <a:pt x="4268773" y="2260986"/>
                  <a:pt x="4279990" y="2269435"/>
                </a:cubicBezTo>
                <a:cubicBezTo>
                  <a:pt x="4292249" y="2265549"/>
                  <a:pt x="4288269" y="2247133"/>
                  <a:pt x="4295450" y="2253489"/>
                </a:cubicBezTo>
                <a:cubicBezTo>
                  <a:pt x="4299221" y="2258357"/>
                  <a:pt x="4297459" y="2263928"/>
                  <a:pt x="4305238" y="2269043"/>
                </a:cubicBezTo>
                <a:cubicBezTo>
                  <a:pt x="4318244" y="2253750"/>
                  <a:pt x="4321836" y="2266937"/>
                  <a:pt x="4339674" y="2265429"/>
                </a:cubicBezTo>
                <a:cubicBezTo>
                  <a:pt x="4335779" y="2252555"/>
                  <a:pt x="4335286" y="2240551"/>
                  <a:pt x="4332935" y="2227961"/>
                </a:cubicBezTo>
                <a:cubicBezTo>
                  <a:pt x="4340418" y="2213987"/>
                  <a:pt x="4337868" y="2188465"/>
                  <a:pt x="4341561" y="2168390"/>
                </a:cubicBezTo>
                <a:cubicBezTo>
                  <a:pt x="4344079" y="2152029"/>
                  <a:pt x="4340732" y="2114818"/>
                  <a:pt x="4368642" y="2127319"/>
                </a:cubicBezTo>
                <a:cubicBezTo>
                  <a:pt x="4358557" y="2172130"/>
                  <a:pt x="4349399" y="2217235"/>
                  <a:pt x="4348863" y="2262206"/>
                </a:cubicBezTo>
                <a:cubicBezTo>
                  <a:pt x="4365613" y="2269953"/>
                  <a:pt x="4382542" y="2269382"/>
                  <a:pt x="4399045" y="2261119"/>
                </a:cubicBezTo>
                <a:close/>
                <a:moveTo>
                  <a:pt x="503187" y="11081417"/>
                </a:moveTo>
                <a:cubicBezTo>
                  <a:pt x="503306" y="11070102"/>
                  <a:pt x="486566" y="11057088"/>
                  <a:pt x="478301" y="11065206"/>
                </a:cubicBezTo>
                <a:cubicBezTo>
                  <a:pt x="481106" y="11081661"/>
                  <a:pt x="490945" y="11074597"/>
                  <a:pt x="496510" y="11091320"/>
                </a:cubicBezTo>
                <a:cubicBezTo>
                  <a:pt x="501234" y="11088771"/>
                  <a:pt x="503147" y="11085189"/>
                  <a:pt x="503187" y="11081417"/>
                </a:cubicBezTo>
                <a:close/>
                <a:moveTo>
                  <a:pt x="3563746" y="4157840"/>
                </a:moveTo>
                <a:cubicBezTo>
                  <a:pt x="3565465" y="4160166"/>
                  <a:pt x="3558592" y="4150864"/>
                  <a:pt x="3558592" y="4150864"/>
                </a:cubicBezTo>
                <a:cubicBezTo>
                  <a:pt x="3561647" y="4154997"/>
                  <a:pt x="3563173" y="4157066"/>
                  <a:pt x="3563746" y="4157840"/>
                </a:cubicBezTo>
                <a:close/>
                <a:moveTo>
                  <a:pt x="1423722" y="9001328"/>
                </a:moveTo>
                <a:cubicBezTo>
                  <a:pt x="1418988" y="9000188"/>
                  <a:pt x="1412920" y="8995604"/>
                  <a:pt x="1410411" y="9000206"/>
                </a:cubicBezTo>
                <a:cubicBezTo>
                  <a:pt x="1412801" y="9001262"/>
                  <a:pt x="1414617" y="9002540"/>
                  <a:pt x="1412635" y="9005949"/>
                </a:cubicBezTo>
                <a:cubicBezTo>
                  <a:pt x="1417192" y="9007486"/>
                  <a:pt x="1422324" y="9008801"/>
                  <a:pt x="1423722" y="9001328"/>
                </a:cubicBezTo>
                <a:close/>
                <a:moveTo>
                  <a:pt x="3166504" y="5057047"/>
                </a:moveTo>
                <a:cubicBezTo>
                  <a:pt x="3171384" y="5044925"/>
                  <a:pt x="3165347" y="5037023"/>
                  <a:pt x="3150692" y="5032453"/>
                </a:cubicBezTo>
                <a:cubicBezTo>
                  <a:pt x="3143116" y="5045286"/>
                  <a:pt x="3159318" y="5049590"/>
                  <a:pt x="3166504" y="5057047"/>
                </a:cubicBezTo>
                <a:close/>
                <a:moveTo>
                  <a:pt x="5015310" y="873307"/>
                </a:moveTo>
                <a:cubicBezTo>
                  <a:pt x="5000121" y="880908"/>
                  <a:pt x="5009526" y="896036"/>
                  <a:pt x="4996180" y="910176"/>
                </a:cubicBezTo>
                <a:cubicBezTo>
                  <a:pt x="4966893" y="884355"/>
                  <a:pt x="4944603" y="858763"/>
                  <a:pt x="4978029" y="829165"/>
                </a:cubicBezTo>
                <a:cubicBezTo>
                  <a:pt x="4994780" y="848015"/>
                  <a:pt x="5012466" y="852968"/>
                  <a:pt x="5015310" y="873307"/>
                </a:cubicBezTo>
                <a:close/>
                <a:moveTo>
                  <a:pt x="2786459" y="5919537"/>
                </a:moveTo>
                <a:cubicBezTo>
                  <a:pt x="2790022" y="5908241"/>
                  <a:pt x="2773689" y="5901024"/>
                  <a:pt x="2772432" y="5915722"/>
                </a:cubicBezTo>
                <a:cubicBezTo>
                  <a:pt x="2777167" y="5916861"/>
                  <a:pt x="2781901" y="5917999"/>
                  <a:pt x="2786459" y="5919537"/>
                </a:cubicBezTo>
                <a:close/>
                <a:moveTo>
                  <a:pt x="4359908" y="2359043"/>
                </a:moveTo>
                <a:cubicBezTo>
                  <a:pt x="4350803" y="2347790"/>
                  <a:pt x="4359706" y="2326094"/>
                  <a:pt x="4337207" y="2324904"/>
                </a:cubicBezTo>
                <a:cubicBezTo>
                  <a:pt x="4327251" y="2338301"/>
                  <a:pt x="4333002" y="2351762"/>
                  <a:pt x="4347375" y="2365089"/>
                </a:cubicBezTo>
                <a:cubicBezTo>
                  <a:pt x="4351628" y="2361328"/>
                  <a:pt x="4355683" y="2364652"/>
                  <a:pt x="4359908" y="2359043"/>
                </a:cubicBezTo>
                <a:close/>
                <a:moveTo>
                  <a:pt x="5039518" y="828157"/>
                </a:moveTo>
                <a:cubicBezTo>
                  <a:pt x="5024226" y="834402"/>
                  <a:pt x="5011255" y="802667"/>
                  <a:pt x="4992228" y="801002"/>
                </a:cubicBezTo>
                <a:cubicBezTo>
                  <a:pt x="4996977" y="784801"/>
                  <a:pt x="5000965" y="769227"/>
                  <a:pt x="5011563" y="747424"/>
                </a:cubicBezTo>
                <a:cubicBezTo>
                  <a:pt x="5026768" y="759921"/>
                  <a:pt x="5030205" y="773960"/>
                  <a:pt x="5046976" y="786186"/>
                </a:cubicBezTo>
                <a:cubicBezTo>
                  <a:pt x="5041552" y="800644"/>
                  <a:pt x="5034159" y="815195"/>
                  <a:pt x="5039518" y="828157"/>
                </a:cubicBezTo>
                <a:close/>
                <a:moveTo>
                  <a:pt x="4780534" y="1414397"/>
                </a:moveTo>
                <a:cubicBezTo>
                  <a:pt x="4759732" y="1390339"/>
                  <a:pt x="4706181" y="1375015"/>
                  <a:pt x="4683610" y="1388196"/>
                </a:cubicBezTo>
                <a:cubicBezTo>
                  <a:pt x="4702240" y="1412404"/>
                  <a:pt x="4718651" y="1437378"/>
                  <a:pt x="4751286" y="1455812"/>
                </a:cubicBezTo>
                <a:cubicBezTo>
                  <a:pt x="4760190" y="1439475"/>
                  <a:pt x="4770909" y="1427902"/>
                  <a:pt x="4780534" y="1414397"/>
                </a:cubicBezTo>
                <a:close/>
                <a:moveTo>
                  <a:pt x="2211152" y="7230720"/>
                </a:moveTo>
                <a:cubicBezTo>
                  <a:pt x="2179926" y="7283078"/>
                  <a:pt x="2079625" y="7325855"/>
                  <a:pt x="2041787" y="7268207"/>
                </a:cubicBezTo>
                <a:cubicBezTo>
                  <a:pt x="2030792" y="7254306"/>
                  <a:pt x="2044989" y="7237258"/>
                  <a:pt x="2051452" y="7221553"/>
                </a:cubicBezTo>
                <a:cubicBezTo>
                  <a:pt x="2037291" y="7214820"/>
                  <a:pt x="2025928" y="7234072"/>
                  <a:pt x="2012582" y="7236266"/>
                </a:cubicBezTo>
                <a:cubicBezTo>
                  <a:pt x="1949058" y="7257219"/>
                  <a:pt x="1887925" y="7181187"/>
                  <a:pt x="1920354" y="7113179"/>
                </a:cubicBezTo>
                <a:cubicBezTo>
                  <a:pt x="1940902" y="7069906"/>
                  <a:pt x="1987161" y="7038469"/>
                  <a:pt x="2014963" y="7016486"/>
                </a:cubicBezTo>
                <a:cubicBezTo>
                  <a:pt x="2090264" y="7062607"/>
                  <a:pt x="2147581" y="7132194"/>
                  <a:pt x="2224050" y="7186447"/>
                </a:cubicBezTo>
                <a:cubicBezTo>
                  <a:pt x="2214307" y="7198799"/>
                  <a:pt x="2220755" y="7215450"/>
                  <a:pt x="2211152" y="7230720"/>
                </a:cubicBezTo>
                <a:close/>
                <a:moveTo>
                  <a:pt x="1635340" y="8534252"/>
                </a:moveTo>
                <a:cubicBezTo>
                  <a:pt x="1631862" y="8543198"/>
                  <a:pt x="1630279" y="8551075"/>
                  <a:pt x="1617008" y="8554264"/>
                </a:cubicBezTo>
                <a:lnTo>
                  <a:pt x="1621544" y="8520272"/>
                </a:lnTo>
                <a:lnTo>
                  <a:pt x="1625165" y="8493149"/>
                </a:lnTo>
                <a:cubicBezTo>
                  <a:pt x="1638102" y="8430946"/>
                  <a:pt x="1660601" y="8366736"/>
                  <a:pt x="1649619" y="8311854"/>
                </a:cubicBezTo>
                <a:cubicBezTo>
                  <a:pt x="1645725" y="8290598"/>
                  <a:pt x="1627989" y="8277043"/>
                  <a:pt x="1641823" y="8256472"/>
                </a:cubicBezTo>
                <a:cubicBezTo>
                  <a:pt x="1669744" y="8267380"/>
                  <a:pt x="1675868" y="8328693"/>
                  <a:pt x="1673024" y="8364125"/>
                </a:cubicBezTo>
                <a:cubicBezTo>
                  <a:pt x="1671670" y="8385445"/>
                  <a:pt x="1661726" y="8418692"/>
                  <a:pt x="1654380" y="8449276"/>
                </a:cubicBezTo>
                <a:cubicBezTo>
                  <a:pt x="1650664" y="8463596"/>
                  <a:pt x="1647774" y="8480068"/>
                  <a:pt x="1644879" y="8495346"/>
                </a:cubicBezTo>
                <a:lnTo>
                  <a:pt x="1636992" y="8527514"/>
                </a:lnTo>
                <a:close/>
                <a:moveTo>
                  <a:pt x="4806291" y="1359873"/>
                </a:moveTo>
                <a:cubicBezTo>
                  <a:pt x="4811535" y="1345547"/>
                  <a:pt x="4814671" y="1331029"/>
                  <a:pt x="4812662" y="1320382"/>
                </a:cubicBezTo>
                <a:cubicBezTo>
                  <a:pt x="4786128" y="1324319"/>
                  <a:pt x="4755899" y="1336634"/>
                  <a:pt x="4734094" y="1352032"/>
                </a:cubicBezTo>
                <a:cubicBezTo>
                  <a:pt x="4727594" y="1356500"/>
                  <a:pt x="4708211" y="1364045"/>
                  <a:pt x="4717507" y="1372133"/>
                </a:cubicBezTo>
                <a:cubicBezTo>
                  <a:pt x="4745511" y="1369231"/>
                  <a:pt x="4754380" y="1387479"/>
                  <a:pt x="4787264" y="1398210"/>
                </a:cubicBezTo>
                <a:cubicBezTo>
                  <a:pt x="4793692" y="1388332"/>
                  <a:pt x="4801046" y="1374199"/>
                  <a:pt x="4806291" y="1359873"/>
                </a:cubicBezTo>
                <a:close/>
                <a:moveTo>
                  <a:pt x="5164106" y="550932"/>
                </a:moveTo>
                <a:cubicBezTo>
                  <a:pt x="5147237" y="578327"/>
                  <a:pt x="5132772" y="615377"/>
                  <a:pt x="5113570" y="651289"/>
                </a:cubicBezTo>
                <a:cubicBezTo>
                  <a:pt x="5093086" y="689022"/>
                  <a:pt x="5071680" y="732076"/>
                  <a:pt x="5064425" y="764673"/>
                </a:cubicBezTo>
                <a:cubicBezTo>
                  <a:pt x="5047949" y="758826"/>
                  <a:pt x="5031678" y="740656"/>
                  <a:pt x="5018915" y="730721"/>
                </a:cubicBezTo>
                <a:cubicBezTo>
                  <a:pt x="5017818" y="707322"/>
                  <a:pt x="5036033" y="691978"/>
                  <a:pt x="5046628" y="672313"/>
                </a:cubicBezTo>
                <a:cubicBezTo>
                  <a:pt x="5057399" y="652249"/>
                  <a:pt x="5060994" y="629014"/>
                  <a:pt x="5070923" y="607622"/>
                </a:cubicBezTo>
                <a:cubicBezTo>
                  <a:pt x="5087073" y="573226"/>
                  <a:pt x="5115804" y="544866"/>
                  <a:pt x="5130981" y="510517"/>
                </a:cubicBezTo>
                <a:cubicBezTo>
                  <a:pt x="5151449" y="522425"/>
                  <a:pt x="5156604" y="536637"/>
                  <a:pt x="5164106" y="550932"/>
                </a:cubicBezTo>
                <a:close/>
                <a:moveTo>
                  <a:pt x="2581327" y="6396892"/>
                </a:moveTo>
                <a:lnTo>
                  <a:pt x="2574947" y="6394073"/>
                </a:lnTo>
                <a:lnTo>
                  <a:pt x="2570897" y="6403239"/>
                </a:lnTo>
                <a:lnTo>
                  <a:pt x="2577277" y="6406058"/>
                </a:lnTo>
                <a:close/>
                <a:moveTo>
                  <a:pt x="3059539" y="5319620"/>
                </a:moveTo>
                <a:lnTo>
                  <a:pt x="3040407" y="5311167"/>
                </a:lnTo>
                <a:cubicBezTo>
                  <a:pt x="3034508" y="5322361"/>
                  <a:pt x="3049244" y="5324590"/>
                  <a:pt x="3054437" y="5331167"/>
                </a:cubicBezTo>
                <a:close/>
                <a:moveTo>
                  <a:pt x="1790631" y="8192473"/>
                </a:moveTo>
                <a:cubicBezTo>
                  <a:pt x="1774105" y="8177078"/>
                  <a:pt x="1762746" y="8159685"/>
                  <a:pt x="1740699" y="8147088"/>
                </a:cubicBezTo>
                <a:cubicBezTo>
                  <a:pt x="1744406" y="8163481"/>
                  <a:pt x="1767624" y="8204677"/>
                  <a:pt x="1790631" y="8192473"/>
                </a:cubicBezTo>
                <a:close/>
                <a:moveTo>
                  <a:pt x="3219843" y="4965440"/>
                </a:moveTo>
                <a:cubicBezTo>
                  <a:pt x="3224595" y="4954685"/>
                  <a:pt x="3223202" y="4945977"/>
                  <a:pt x="3208018" y="4942603"/>
                </a:cubicBezTo>
                <a:cubicBezTo>
                  <a:pt x="3202518" y="4953975"/>
                  <a:pt x="3211955" y="4959573"/>
                  <a:pt x="3219843" y="4965440"/>
                </a:cubicBezTo>
                <a:close/>
                <a:moveTo>
                  <a:pt x="5195265" y="495575"/>
                </a:moveTo>
                <a:cubicBezTo>
                  <a:pt x="5193219" y="504116"/>
                  <a:pt x="5189900" y="513513"/>
                  <a:pt x="5181872" y="524134"/>
                </a:cubicBezTo>
                <a:cubicBezTo>
                  <a:pt x="5173657" y="508225"/>
                  <a:pt x="5162527" y="492445"/>
                  <a:pt x="5145616" y="477888"/>
                </a:cubicBezTo>
                <a:cubicBezTo>
                  <a:pt x="5154119" y="465115"/>
                  <a:pt x="5152778" y="454132"/>
                  <a:pt x="5164594" y="441406"/>
                </a:cubicBezTo>
                <a:cubicBezTo>
                  <a:pt x="5181057" y="454820"/>
                  <a:pt x="5188828" y="462032"/>
                  <a:pt x="5201032" y="472147"/>
                </a:cubicBezTo>
                <a:cubicBezTo>
                  <a:pt x="5198088" y="479348"/>
                  <a:pt x="5197312" y="487034"/>
                  <a:pt x="5195265" y="495575"/>
                </a:cubicBezTo>
                <a:close/>
                <a:moveTo>
                  <a:pt x="662996" y="10754102"/>
                </a:moveTo>
                <a:cubicBezTo>
                  <a:pt x="669173" y="10738409"/>
                  <a:pt x="656402" y="10727180"/>
                  <a:pt x="635704" y="10712714"/>
                </a:cubicBezTo>
                <a:cubicBezTo>
                  <a:pt x="629043" y="10723486"/>
                  <a:pt x="624147" y="10734565"/>
                  <a:pt x="609901" y="10745296"/>
                </a:cubicBezTo>
                <a:cubicBezTo>
                  <a:pt x="622152" y="10764897"/>
                  <a:pt x="634593" y="10721682"/>
                  <a:pt x="646700" y="10738381"/>
                </a:cubicBezTo>
                <a:cubicBezTo>
                  <a:pt x="647450" y="10749591"/>
                  <a:pt x="647803" y="10760625"/>
                  <a:pt x="650096" y="10771569"/>
                </a:cubicBezTo>
                <a:cubicBezTo>
                  <a:pt x="656774" y="10765061"/>
                  <a:pt x="660938" y="10759333"/>
                  <a:pt x="662996" y="10754102"/>
                </a:cubicBezTo>
                <a:close/>
                <a:moveTo>
                  <a:pt x="425218" y="11302949"/>
                </a:moveTo>
                <a:cubicBezTo>
                  <a:pt x="421260" y="11289296"/>
                  <a:pt x="408783" y="11256164"/>
                  <a:pt x="392341" y="11254613"/>
                </a:cubicBezTo>
                <a:cubicBezTo>
                  <a:pt x="392985" y="11268231"/>
                  <a:pt x="400778" y="11301198"/>
                  <a:pt x="425218" y="11302949"/>
                </a:cubicBezTo>
                <a:close/>
                <a:moveTo>
                  <a:pt x="2406251" y="6824470"/>
                </a:moveTo>
                <a:cubicBezTo>
                  <a:pt x="2407623" y="6816857"/>
                  <a:pt x="2400222" y="6810112"/>
                  <a:pt x="2407565" y="6801596"/>
                </a:cubicBezTo>
                <a:cubicBezTo>
                  <a:pt x="2399626" y="6799039"/>
                  <a:pt x="2391048" y="6791447"/>
                  <a:pt x="2383893" y="6796839"/>
                </a:cubicBezTo>
                <a:cubicBezTo>
                  <a:pt x="2390538" y="6808804"/>
                  <a:pt x="2386690" y="6821835"/>
                  <a:pt x="2401083" y="6832470"/>
                </a:cubicBezTo>
                <a:cubicBezTo>
                  <a:pt x="2404361" y="6829642"/>
                  <a:pt x="2405793" y="6827008"/>
                  <a:pt x="2406251" y="6824470"/>
                </a:cubicBezTo>
                <a:close/>
                <a:moveTo>
                  <a:pt x="4761431" y="1494844"/>
                </a:moveTo>
                <a:cubicBezTo>
                  <a:pt x="4756649" y="1492643"/>
                  <a:pt x="4753461" y="1476970"/>
                  <a:pt x="4746738" y="1484510"/>
                </a:cubicBezTo>
                <a:cubicBezTo>
                  <a:pt x="4750576" y="1486951"/>
                  <a:pt x="4758529" y="1500809"/>
                  <a:pt x="4761431" y="1494844"/>
                </a:cubicBezTo>
                <a:close/>
                <a:moveTo>
                  <a:pt x="5227730" y="449694"/>
                </a:moveTo>
                <a:cubicBezTo>
                  <a:pt x="5224730" y="452205"/>
                  <a:pt x="5220380" y="450283"/>
                  <a:pt x="5217026" y="453595"/>
                </a:cubicBezTo>
                <a:cubicBezTo>
                  <a:pt x="5209839" y="430282"/>
                  <a:pt x="5179296" y="419184"/>
                  <a:pt x="5179759" y="397811"/>
                </a:cubicBezTo>
                <a:cubicBezTo>
                  <a:pt x="5193312" y="383182"/>
                  <a:pt x="5197975" y="369419"/>
                  <a:pt x="5207479" y="355398"/>
                </a:cubicBezTo>
                <a:cubicBezTo>
                  <a:pt x="5223406" y="369627"/>
                  <a:pt x="5234887" y="384290"/>
                  <a:pt x="5245401" y="399004"/>
                </a:cubicBezTo>
                <a:cubicBezTo>
                  <a:pt x="5241596" y="405475"/>
                  <a:pt x="5237151" y="405908"/>
                  <a:pt x="5232106" y="401282"/>
                </a:cubicBezTo>
                <a:cubicBezTo>
                  <a:pt x="5230075" y="417645"/>
                  <a:pt x="5222630" y="434495"/>
                  <a:pt x="5227730" y="449694"/>
                </a:cubicBezTo>
                <a:close/>
                <a:moveTo>
                  <a:pt x="4917387" y="1157067"/>
                </a:moveTo>
                <a:cubicBezTo>
                  <a:pt x="4916440" y="1149511"/>
                  <a:pt x="4906176" y="1146879"/>
                  <a:pt x="4899988" y="1147952"/>
                </a:cubicBezTo>
                <a:cubicBezTo>
                  <a:pt x="4900934" y="1155508"/>
                  <a:pt x="4911691" y="1160261"/>
                  <a:pt x="4917387" y="1157067"/>
                </a:cubicBezTo>
                <a:close/>
                <a:moveTo>
                  <a:pt x="2429384" y="6796505"/>
                </a:moveTo>
                <a:cubicBezTo>
                  <a:pt x="2439779" y="6769736"/>
                  <a:pt x="2411298" y="6746697"/>
                  <a:pt x="2397782" y="6722193"/>
                </a:cubicBezTo>
                <a:cubicBezTo>
                  <a:pt x="2381635" y="6739293"/>
                  <a:pt x="2379224" y="6745831"/>
                  <a:pt x="2362870" y="6766641"/>
                </a:cubicBezTo>
                <a:cubicBezTo>
                  <a:pt x="2386160" y="6787386"/>
                  <a:pt x="2407324" y="6784857"/>
                  <a:pt x="2429384" y="6796505"/>
                </a:cubicBezTo>
                <a:close/>
                <a:moveTo>
                  <a:pt x="5266056" y="376611"/>
                </a:moveTo>
                <a:cubicBezTo>
                  <a:pt x="5255201" y="359491"/>
                  <a:pt x="5238948" y="342830"/>
                  <a:pt x="5225021" y="326250"/>
                </a:cubicBezTo>
                <a:cubicBezTo>
                  <a:pt x="5244008" y="305726"/>
                  <a:pt x="5231837" y="289447"/>
                  <a:pt x="5252534" y="268257"/>
                </a:cubicBezTo>
                <a:cubicBezTo>
                  <a:pt x="5261719" y="282743"/>
                  <a:pt x="5285517" y="295154"/>
                  <a:pt x="5287944" y="309971"/>
                </a:cubicBezTo>
                <a:cubicBezTo>
                  <a:pt x="5284003" y="321028"/>
                  <a:pt x="5276839" y="308383"/>
                  <a:pt x="5271307" y="305938"/>
                </a:cubicBezTo>
                <a:cubicBezTo>
                  <a:pt x="5264466" y="312869"/>
                  <a:pt x="5270702" y="317995"/>
                  <a:pt x="5278475" y="322851"/>
                </a:cubicBezTo>
                <a:cubicBezTo>
                  <a:pt x="5261770" y="342487"/>
                  <a:pt x="5276793" y="357656"/>
                  <a:pt x="5266056" y="376611"/>
                </a:cubicBezTo>
                <a:close/>
                <a:moveTo>
                  <a:pt x="4005797" y="3231129"/>
                </a:moveTo>
                <a:cubicBezTo>
                  <a:pt x="4010325" y="3219802"/>
                  <a:pt x="4013706" y="3208914"/>
                  <a:pt x="3998692" y="3205138"/>
                </a:cubicBezTo>
                <a:cubicBezTo>
                  <a:pt x="3994293" y="3215094"/>
                  <a:pt x="3986666" y="3226961"/>
                  <a:pt x="3996061" y="3231589"/>
                </a:cubicBezTo>
                <a:cubicBezTo>
                  <a:pt x="3998489" y="3229330"/>
                  <a:pt x="4001188" y="3228617"/>
                  <a:pt x="4005797" y="3231129"/>
                </a:cubicBezTo>
                <a:close/>
                <a:moveTo>
                  <a:pt x="1454550" y="9005905"/>
                </a:moveTo>
                <a:cubicBezTo>
                  <a:pt x="1439802" y="8995106"/>
                  <a:pt x="1438661" y="8979370"/>
                  <a:pt x="1424311" y="8968746"/>
                </a:cubicBezTo>
                <a:cubicBezTo>
                  <a:pt x="1415095" y="8979906"/>
                  <a:pt x="1429262" y="9007108"/>
                  <a:pt x="1449447" y="9017454"/>
                </a:cubicBezTo>
                <a:close/>
                <a:moveTo>
                  <a:pt x="1810150" y="8201097"/>
                </a:moveTo>
                <a:cubicBezTo>
                  <a:pt x="1812621" y="8179342"/>
                  <a:pt x="1789073" y="8167985"/>
                  <a:pt x="1775288" y="8152852"/>
                </a:cubicBezTo>
                <a:cubicBezTo>
                  <a:pt x="1776439" y="8172874"/>
                  <a:pt x="1796365" y="8185963"/>
                  <a:pt x="1810150" y="8201097"/>
                </a:cubicBezTo>
                <a:close/>
                <a:moveTo>
                  <a:pt x="541279" y="11076865"/>
                </a:moveTo>
                <a:cubicBezTo>
                  <a:pt x="530103" y="11107590"/>
                  <a:pt x="497522" y="11137893"/>
                  <a:pt x="470637" y="11168335"/>
                </a:cubicBezTo>
                <a:cubicBezTo>
                  <a:pt x="454633" y="11154607"/>
                  <a:pt x="426112" y="11130116"/>
                  <a:pt x="415027" y="11112855"/>
                </a:cubicBezTo>
                <a:cubicBezTo>
                  <a:pt x="420555" y="11090571"/>
                  <a:pt x="458354" y="11062573"/>
                  <a:pt x="481902" y="11032083"/>
                </a:cubicBezTo>
                <a:cubicBezTo>
                  <a:pt x="501899" y="11035689"/>
                  <a:pt x="521634" y="11072464"/>
                  <a:pt x="541279" y="11076865"/>
                </a:cubicBezTo>
                <a:close/>
                <a:moveTo>
                  <a:pt x="4969388" y="1055230"/>
                </a:moveTo>
                <a:cubicBezTo>
                  <a:pt x="4974940" y="1049120"/>
                  <a:pt x="4972194" y="1044577"/>
                  <a:pt x="4964589" y="1040266"/>
                </a:cubicBezTo>
                <a:cubicBezTo>
                  <a:pt x="4960055" y="1047301"/>
                  <a:pt x="4961663" y="1056574"/>
                  <a:pt x="4969388" y="1055230"/>
                </a:cubicBezTo>
                <a:close/>
                <a:moveTo>
                  <a:pt x="4929344" y="1146170"/>
                </a:moveTo>
                <a:cubicBezTo>
                  <a:pt x="4915158" y="1130861"/>
                  <a:pt x="4904717" y="1128627"/>
                  <a:pt x="4885890" y="1114122"/>
                </a:cubicBezTo>
                <a:cubicBezTo>
                  <a:pt x="4878471" y="1117982"/>
                  <a:pt x="4890127" y="1129319"/>
                  <a:pt x="4881011" y="1126243"/>
                </a:cubicBezTo>
                <a:cubicBezTo>
                  <a:pt x="4872050" y="1114194"/>
                  <a:pt x="4849478" y="1086613"/>
                  <a:pt x="4868310" y="1084941"/>
                </a:cubicBezTo>
                <a:cubicBezTo>
                  <a:pt x="4856272" y="1061539"/>
                  <a:pt x="4840704" y="1078453"/>
                  <a:pt x="4825664" y="1057532"/>
                </a:cubicBezTo>
                <a:cubicBezTo>
                  <a:pt x="4825881" y="1074283"/>
                  <a:pt x="4845939" y="1086001"/>
                  <a:pt x="4856762" y="1100301"/>
                </a:cubicBezTo>
                <a:cubicBezTo>
                  <a:pt x="4864036" y="1109701"/>
                  <a:pt x="4873054" y="1127010"/>
                  <a:pt x="4884839" y="1136976"/>
                </a:cubicBezTo>
                <a:cubicBezTo>
                  <a:pt x="4896594" y="1134080"/>
                  <a:pt x="4910010" y="1141435"/>
                  <a:pt x="4923658" y="1153651"/>
                </a:cubicBezTo>
                <a:cubicBezTo>
                  <a:pt x="4925686" y="1151216"/>
                  <a:pt x="4927315" y="1148606"/>
                  <a:pt x="4929344" y="1146170"/>
                </a:cubicBezTo>
                <a:close/>
                <a:moveTo>
                  <a:pt x="3245088" y="4958982"/>
                </a:moveTo>
                <a:cubicBezTo>
                  <a:pt x="3239331" y="4956915"/>
                  <a:pt x="3232240" y="4951400"/>
                  <a:pt x="3228758" y="4956046"/>
                </a:cubicBezTo>
                <a:cubicBezTo>
                  <a:pt x="3230317" y="4960065"/>
                  <a:pt x="3242646" y="4973134"/>
                  <a:pt x="3245088" y="4958982"/>
                </a:cubicBezTo>
                <a:close/>
                <a:moveTo>
                  <a:pt x="2796869" y="5978954"/>
                </a:moveTo>
                <a:cubicBezTo>
                  <a:pt x="2791445" y="5963211"/>
                  <a:pt x="2790573" y="5944711"/>
                  <a:pt x="2779273" y="5932569"/>
                </a:cubicBezTo>
                <a:cubicBezTo>
                  <a:pt x="2777404" y="5950809"/>
                  <a:pt x="2786297" y="5978096"/>
                  <a:pt x="2796869" y="5978954"/>
                </a:cubicBezTo>
                <a:close/>
                <a:moveTo>
                  <a:pt x="5078067" y="816989"/>
                </a:moveTo>
                <a:cubicBezTo>
                  <a:pt x="5080362" y="814337"/>
                  <a:pt x="5080235" y="810074"/>
                  <a:pt x="5074476" y="807049"/>
                </a:cubicBezTo>
                <a:cubicBezTo>
                  <a:pt x="5071908" y="810722"/>
                  <a:pt x="5069912" y="814167"/>
                  <a:pt x="5067125" y="817263"/>
                </a:cubicBezTo>
                <a:cubicBezTo>
                  <a:pt x="5071054" y="820682"/>
                  <a:pt x="5075772" y="819641"/>
                  <a:pt x="5078067" y="816989"/>
                </a:cubicBezTo>
                <a:close/>
                <a:moveTo>
                  <a:pt x="3204912" y="5060691"/>
                </a:moveTo>
                <a:cubicBezTo>
                  <a:pt x="3203942" y="5044557"/>
                  <a:pt x="3194753" y="5031930"/>
                  <a:pt x="3182867" y="5020014"/>
                </a:cubicBezTo>
                <a:cubicBezTo>
                  <a:pt x="3184587" y="5035530"/>
                  <a:pt x="3196473" y="5047444"/>
                  <a:pt x="3204912" y="5060691"/>
                </a:cubicBezTo>
                <a:close/>
                <a:moveTo>
                  <a:pt x="4661920" y="1764615"/>
                </a:moveTo>
                <a:cubicBezTo>
                  <a:pt x="4654254" y="1772395"/>
                  <a:pt x="4642954" y="1770646"/>
                  <a:pt x="4637586" y="1785079"/>
                </a:cubicBezTo>
                <a:cubicBezTo>
                  <a:pt x="4649233" y="1790559"/>
                  <a:pt x="4664787" y="1771926"/>
                  <a:pt x="4661920" y="1764615"/>
                </a:cubicBezTo>
                <a:close/>
                <a:moveTo>
                  <a:pt x="5048989" y="893530"/>
                </a:moveTo>
                <a:cubicBezTo>
                  <a:pt x="5048544" y="887068"/>
                  <a:pt x="5039104" y="879775"/>
                  <a:pt x="5034684" y="882460"/>
                </a:cubicBezTo>
                <a:cubicBezTo>
                  <a:pt x="5038487" y="887945"/>
                  <a:pt x="5037052" y="894446"/>
                  <a:pt x="5045917" y="899314"/>
                </a:cubicBezTo>
                <a:cubicBezTo>
                  <a:pt x="5048287" y="897745"/>
                  <a:pt x="5049138" y="895683"/>
                  <a:pt x="5048989" y="893530"/>
                </a:cubicBezTo>
                <a:close/>
                <a:moveTo>
                  <a:pt x="2658645" y="6303884"/>
                </a:moveTo>
                <a:cubicBezTo>
                  <a:pt x="2645335" y="6290860"/>
                  <a:pt x="2623471" y="6290724"/>
                  <a:pt x="2610519" y="6297386"/>
                </a:cubicBezTo>
                <a:cubicBezTo>
                  <a:pt x="2624631" y="6294571"/>
                  <a:pt x="2643643" y="6304400"/>
                  <a:pt x="2658645" y="6303884"/>
                </a:cubicBezTo>
                <a:close/>
                <a:moveTo>
                  <a:pt x="1518314" y="8884851"/>
                </a:moveTo>
                <a:cubicBezTo>
                  <a:pt x="1508353" y="8903329"/>
                  <a:pt x="1495227" y="8919549"/>
                  <a:pt x="1478156" y="8931618"/>
                </a:cubicBezTo>
                <a:cubicBezTo>
                  <a:pt x="1473067" y="8900844"/>
                  <a:pt x="1501806" y="8880260"/>
                  <a:pt x="1512604" y="8853653"/>
                </a:cubicBezTo>
                <a:cubicBezTo>
                  <a:pt x="1541034" y="8780634"/>
                  <a:pt x="1524427" y="8704358"/>
                  <a:pt x="1521093" y="8642504"/>
                </a:cubicBezTo>
                <a:cubicBezTo>
                  <a:pt x="1537951" y="8654231"/>
                  <a:pt x="1539784" y="8682616"/>
                  <a:pt x="1543648" y="8708571"/>
                </a:cubicBezTo>
                <a:cubicBezTo>
                  <a:pt x="1549608" y="8753638"/>
                  <a:pt x="1548199" y="8829413"/>
                  <a:pt x="1518314" y="8884851"/>
                </a:cubicBezTo>
                <a:close/>
                <a:moveTo>
                  <a:pt x="3201591" y="5076834"/>
                </a:moveTo>
                <a:cubicBezTo>
                  <a:pt x="3185510" y="5050691"/>
                  <a:pt x="3177649" y="5021041"/>
                  <a:pt x="3152727" y="4997656"/>
                </a:cubicBezTo>
                <a:cubicBezTo>
                  <a:pt x="3148386" y="5012872"/>
                  <a:pt x="3157436" y="5022580"/>
                  <a:pt x="3173954" y="5029404"/>
                </a:cubicBezTo>
                <a:cubicBezTo>
                  <a:pt x="3173822" y="5046954"/>
                  <a:pt x="3181155" y="5077799"/>
                  <a:pt x="3201591" y="5076834"/>
                </a:cubicBezTo>
                <a:close/>
                <a:moveTo>
                  <a:pt x="5119042" y="741676"/>
                </a:moveTo>
                <a:cubicBezTo>
                  <a:pt x="5110673" y="731802"/>
                  <a:pt x="5102333" y="748545"/>
                  <a:pt x="5110134" y="754367"/>
                </a:cubicBezTo>
                <a:cubicBezTo>
                  <a:pt x="5113030" y="749946"/>
                  <a:pt x="5116321" y="745699"/>
                  <a:pt x="5119042" y="741676"/>
                </a:cubicBezTo>
                <a:close/>
                <a:moveTo>
                  <a:pt x="701933" y="10742450"/>
                </a:moveTo>
                <a:cubicBezTo>
                  <a:pt x="687899" y="10773138"/>
                  <a:pt x="650883" y="10803131"/>
                  <a:pt x="631600" y="10833866"/>
                </a:cubicBezTo>
                <a:cubicBezTo>
                  <a:pt x="602001" y="10821260"/>
                  <a:pt x="579936" y="10795904"/>
                  <a:pt x="565488" y="10767292"/>
                </a:cubicBezTo>
                <a:cubicBezTo>
                  <a:pt x="603539" y="10742485"/>
                  <a:pt x="610800" y="10716371"/>
                  <a:pt x="635807" y="10683437"/>
                </a:cubicBezTo>
                <a:cubicBezTo>
                  <a:pt x="665824" y="10712307"/>
                  <a:pt x="672824" y="10720129"/>
                  <a:pt x="701933" y="10742450"/>
                </a:cubicBezTo>
                <a:close/>
                <a:moveTo>
                  <a:pt x="3197308" y="5097310"/>
                </a:moveTo>
                <a:cubicBezTo>
                  <a:pt x="3170311" y="5075387"/>
                  <a:pt x="3152999" y="5052032"/>
                  <a:pt x="3119337" y="5053817"/>
                </a:cubicBezTo>
                <a:cubicBezTo>
                  <a:pt x="3113911" y="5042377"/>
                  <a:pt x="3111182" y="5030224"/>
                  <a:pt x="3102883" y="5019894"/>
                </a:cubicBezTo>
                <a:cubicBezTo>
                  <a:pt x="3072331" y="5009251"/>
                  <a:pt x="3044053" y="5005323"/>
                  <a:pt x="3017064" y="5003868"/>
                </a:cubicBezTo>
                <a:cubicBezTo>
                  <a:pt x="2995164" y="5055588"/>
                  <a:pt x="2999296" y="5096916"/>
                  <a:pt x="2990786" y="5143130"/>
                </a:cubicBezTo>
                <a:cubicBezTo>
                  <a:pt x="3011747" y="5157150"/>
                  <a:pt x="3011708" y="5176646"/>
                  <a:pt x="3030923" y="5182756"/>
                </a:cubicBezTo>
                <a:cubicBezTo>
                  <a:pt x="3061697" y="5193974"/>
                  <a:pt x="3125733" y="5150401"/>
                  <a:pt x="3155182" y="5162461"/>
                </a:cubicBezTo>
                <a:cubicBezTo>
                  <a:pt x="3168481" y="5138830"/>
                  <a:pt x="3184899" y="5123239"/>
                  <a:pt x="3197308" y="5097310"/>
                </a:cubicBezTo>
                <a:close/>
                <a:moveTo>
                  <a:pt x="3226866" y="5030413"/>
                </a:moveTo>
                <a:cubicBezTo>
                  <a:pt x="3206139" y="5021255"/>
                  <a:pt x="3212990" y="5001437"/>
                  <a:pt x="3195886" y="4990549"/>
                </a:cubicBezTo>
                <a:cubicBezTo>
                  <a:pt x="3187922" y="5007494"/>
                  <a:pt x="3207612" y="5043798"/>
                  <a:pt x="3226866" y="5030413"/>
                </a:cubicBezTo>
                <a:close/>
                <a:moveTo>
                  <a:pt x="5013525" y="989323"/>
                </a:moveTo>
                <a:cubicBezTo>
                  <a:pt x="5008561" y="980959"/>
                  <a:pt x="5001059" y="972898"/>
                  <a:pt x="4991824" y="965494"/>
                </a:cubicBezTo>
                <a:cubicBezTo>
                  <a:pt x="4993846" y="973982"/>
                  <a:pt x="4971688" y="986026"/>
                  <a:pt x="4982307" y="993566"/>
                </a:cubicBezTo>
                <a:cubicBezTo>
                  <a:pt x="4989944" y="989346"/>
                  <a:pt x="4983743" y="976164"/>
                  <a:pt x="4993701" y="978665"/>
                </a:cubicBezTo>
                <a:cubicBezTo>
                  <a:pt x="5005548" y="983425"/>
                  <a:pt x="4995981" y="992013"/>
                  <a:pt x="5007827" y="996773"/>
                </a:cubicBezTo>
                <a:cubicBezTo>
                  <a:pt x="5009861" y="994349"/>
                  <a:pt x="5011491" y="991747"/>
                  <a:pt x="5013525" y="989323"/>
                </a:cubicBezTo>
                <a:close/>
                <a:moveTo>
                  <a:pt x="2339524" y="7041994"/>
                </a:moveTo>
                <a:cubicBezTo>
                  <a:pt x="2338822" y="7049999"/>
                  <a:pt x="2331469" y="7056647"/>
                  <a:pt x="2313663" y="7061026"/>
                </a:cubicBezTo>
                <a:cubicBezTo>
                  <a:pt x="2287688" y="7057158"/>
                  <a:pt x="2263826" y="7024739"/>
                  <a:pt x="2242788" y="7014017"/>
                </a:cubicBezTo>
                <a:cubicBezTo>
                  <a:pt x="2220561" y="7042717"/>
                  <a:pt x="2174316" y="7107410"/>
                  <a:pt x="2144785" y="7062974"/>
                </a:cubicBezTo>
                <a:cubicBezTo>
                  <a:pt x="2138078" y="7045744"/>
                  <a:pt x="2163403" y="7028399"/>
                  <a:pt x="2173791" y="7009211"/>
                </a:cubicBezTo>
                <a:cubicBezTo>
                  <a:pt x="2180039" y="6997229"/>
                  <a:pt x="2179961" y="6987683"/>
                  <a:pt x="2185331" y="6977691"/>
                </a:cubicBezTo>
                <a:cubicBezTo>
                  <a:pt x="2157873" y="6955572"/>
                  <a:pt x="2100259" y="6900155"/>
                  <a:pt x="2125249" y="6876005"/>
                </a:cubicBezTo>
                <a:cubicBezTo>
                  <a:pt x="2150240" y="6851855"/>
                  <a:pt x="2185967" y="6907112"/>
                  <a:pt x="2217419" y="6930996"/>
                </a:cubicBezTo>
                <a:cubicBezTo>
                  <a:pt x="2238141" y="6915423"/>
                  <a:pt x="2259514" y="6845446"/>
                  <a:pt x="2294642" y="6856688"/>
                </a:cubicBezTo>
                <a:cubicBezTo>
                  <a:pt x="2323057" y="6886363"/>
                  <a:pt x="2301340" y="6921471"/>
                  <a:pt x="2268951" y="6958045"/>
                </a:cubicBezTo>
                <a:cubicBezTo>
                  <a:pt x="2283887" y="6981766"/>
                  <a:pt x="2341632" y="7017980"/>
                  <a:pt x="2339524" y="7041994"/>
                </a:cubicBezTo>
                <a:close/>
                <a:moveTo>
                  <a:pt x="2432038" y="6835396"/>
                </a:moveTo>
                <a:cubicBezTo>
                  <a:pt x="2434693" y="6826145"/>
                  <a:pt x="2425444" y="6811634"/>
                  <a:pt x="2420328" y="6802958"/>
                </a:cubicBezTo>
                <a:cubicBezTo>
                  <a:pt x="2409132" y="6817494"/>
                  <a:pt x="2422023" y="6829367"/>
                  <a:pt x="2424819" y="6842483"/>
                </a:cubicBezTo>
                <a:cubicBezTo>
                  <a:pt x="2428944" y="6840979"/>
                  <a:pt x="2431152" y="6838480"/>
                  <a:pt x="2432038" y="6835396"/>
                </a:cubicBezTo>
                <a:close/>
                <a:moveTo>
                  <a:pt x="2450037" y="6799453"/>
                </a:moveTo>
                <a:cubicBezTo>
                  <a:pt x="2462621" y="6765572"/>
                  <a:pt x="2446820" y="6734356"/>
                  <a:pt x="2436068" y="6702519"/>
                </a:cubicBezTo>
                <a:cubicBezTo>
                  <a:pt x="2427843" y="6717893"/>
                  <a:pt x="2445430" y="6729940"/>
                  <a:pt x="2438579" y="6745446"/>
                </a:cubicBezTo>
                <a:cubicBezTo>
                  <a:pt x="2417413" y="6724214"/>
                  <a:pt x="2433479" y="6685693"/>
                  <a:pt x="2409997" y="6672943"/>
                </a:cubicBezTo>
                <a:cubicBezTo>
                  <a:pt x="2409234" y="6716798"/>
                  <a:pt x="2439331" y="6756707"/>
                  <a:pt x="2450037" y="6799453"/>
                </a:cubicBezTo>
                <a:close/>
                <a:moveTo>
                  <a:pt x="1033337" y="10009741"/>
                </a:moveTo>
                <a:cubicBezTo>
                  <a:pt x="1014474" y="10026819"/>
                  <a:pt x="994606" y="10042973"/>
                  <a:pt x="974343" y="10058952"/>
                </a:cubicBezTo>
                <a:cubicBezTo>
                  <a:pt x="960501" y="10028383"/>
                  <a:pt x="994778" y="9999896"/>
                  <a:pt x="1028020" y="9988692"/>
                </a:cubicBezTo>
                <a:cubicBezTo>
                  <a:pt x="1032439" y="9992562"/>
                  <a:pt x="1032977" y="10000951"/>
                  <a:pt x="1033337" y="10009741"/>
                </a:cubicBezTo>
                <a:close/>
                <a:moveTo>
                  <a:pt x="5198587" y="587684"/>
                </a:moveTo>
                <a:cubicBezTo>
                  <a:pt x="5193394" y="586339"/>
                  <a:pt x="5187273" y="575091"/>
                  <a:pt x="5183255" y="580910"/>
                </a:cubicBezTo>
                <a:cubicBezTo>
                  <a:pt x="5184605" y="587677"/>
                  <a:pt x="5193025" y="590448"/>
                  <a:pt x="5198587" y="587684"/>
                </a:cubicBezTo>
                <a:close/>
                <a:moveTo>
                  <a:pt x="3111632" y="5311701"/>
                </a:moveTo>
                <a:cubicBezTo>
                  <a:pt x="3088126" y="5305598"/>
                  <a:pt x="3104439" y="5283773"/>
                  <a:pt x="3098919" y="5270388"/>
                </a:cubicBezTo>
                <a:cubicBezTo>
                  <a:pt x="3079772" y="5273828"/>
                  <a:pt x="3069707" y="5247011"/>
                  <a:pt x="3055440" y="5238327"/>
                </a:cubicBezTo>
                <a:cubicBezTo>
                  <a:pt x="3049972" y="5262563"/>
                  <a:pt x="3089364" y="5270450"/>
                  <a:pt x="3094061" y="5291088"/>
                </a:cubicBezTo>
                <a:cubicBezTo>
                  <a:pt x="3071295" y="5280076"/>
                  <a:pt x="3068860" y="5261866"/>
                  <a:pt x="3044944" y="5251299"/>
                </a:cubicBezTo>
                <a:cubicBezTo>
                  <a:pt x="3041271" y="5268237"/>
                  <a:pt x="3064027" y="5274961"/>
                  <a:pt x="3068573" y="5288392"/>
                </a:cubicBezTo>
                <a:cubicBezTo>
                  <a:pt x="3056123" y="5280987"/>
                  <a:pt x="3045972" y="5272694"/>
                  <a:pt x="3034671" y="5264846"/>
                </a:cubicBezTo>
                <a:cubicBezTo>
                  <a:pt x="3030129" y="5288064"/>
                  <a:pt x="3068103" y="5294848"/>
                  <a:pt x="3070057" y="5315224"/>
                </a:cubicBezTo>
                <a:cubicBezTo>
                  <a:pt x="3062965" y="5309710"/>
                  <a:pt x="3055183" y="5293898"/>
                  <a:pt x="3047736" y="5305362"/>
                </a:cubicBezTo>
                <a:cubicBezTo>
                  <a:pt x="3055801" y="5310829"/>
                  <a:pt x="3061170" y="5317009"/>
                  <a:pt x="3066714" y="5322790"/>
                </a:cubicBezTo>
                <a:cubicBezTo>
                  <a:pt x="3076542" y="5308095"/>
                  <a:pt x="3078169" y="5321664"/>
                  <a:pt x="3095966" y="5326672"/>
                </a:cubicBezTo>
                <a:cubicBezTo>
                  <a:pt x="3097879" y="5313715"/>
                  <a:pt x="3106871" y="5318164"/>
                  <a:pt x="3111632" y="5311701"/>
                </a:cubicBezTo>
                <a:close/>
                <a:moveTo>
                  <a:pt x="5163331" y="674379"/>
                </a:moveTo>
                <a:cubicBezTo>
                  <a:pt x="5162891" y="664067"/>
                  <a:pt x="5149584" y="651988"/>
                  <a:pt x="5141607" y="658736"/>
                </a:cubicBezTo>
                <a:cubicBezTo>
                  <a:pt x="5142367" y="669935"/>
                  <a:pt x="5155211" y="669942"/>
                  <a:pt x="5158807" y="683338"/>
                </a:cubicBezTo>
                <a:cubicBezTo>
                  <a:pt x="5162194" y="681057"/>
                  <a:pt x="5163478" y="677816"/>
                  <a:pt x="5163331" y="674379"/>
                </a:cubicBezTo>
                <a:close/>
                <a:moveTo>
                  <a:pt x="1486849" y="8996378"/>
                </a:moveTo>
                <a:cubicBezTo>
                  <a:pt x="1482245" y="8993868"/>
                  <a:pt x="1480679" y="8985561"/>
                  <a:pt x="1474899" y="8991098"/>
                </a:cubicBezTo>
                <a:cubicBezTo>
                  <a:pt x="1479327" y="8994007"/>
                  <a:pt x="1480893" y="9002315"/>
                  <a:pt x="1486849" y="8996378"/>
                </a:cubicBezTo>
                <a:close/>
                <a:moveTo>
                  <a:pt x="3239610" y="5031760"/>
                </a:moveTo>
                <a:cubicBezTo>
                  <a:pt x="3236963" y="5017265"/>
                  <a:pt x="3222650" y="5007608"/>
                  <a:pt x="3221551" y="4992843"/>
                </a:cubicBezTo>
                <a:cubicBezTo>
                  <a:pt x="3232876" y="4993090"/>
                  <a:pt x="3227268" y="5014409"/>
                  <a:pt x="3238302" y="5004530"/>
                </a:cubicBezTo>
                <a:cubicBezTo>
                  <a:pt x="3231281" y="4992386"/>
                  <a:pt x="3225972" y="4991465"/>
                  <a:pt x="3209992" y="4987736"/>
                </a:cubicBezTo>
                <a:cubicBezTo>
                  <a:pt x="3207913" y="5005380"/>
                  <a:pt x="3225717" y="5030857"/>
                  <a:pt x="3239610" y="5031760"/>
                </a:cubicBezTo>
                <a:close/>
                <a:moveTo>
                  <a:pt x="5054771" y="923857"/>
                </a:moveTo>
                <a:cubicBezTo>
                  <a:pt x="5057761" y="918579"/>
                  <a:pt x="5058782" y="913560"/>
                  <a:pt x="5054451" y="909268"/>
                </a:cubicBezTo>
                <a:cubicBezTo>
                  <a:pt x="5051061" y="915857"/>
                  <a:pt x="5049871" y="927222"/>
                  <a:pt x="5040430" y="922575"/>
                </a:cubicBezTo>
                <a:cubicBezTo>
                  <a:pt x="5040937" y="917091"/>
                  <a:pt x="5037935" y="911959"/>
                  <a:pt x="5031650" y="907755"/>
                </a:cubicBezTo>
                <a:cubicBezTo>
                  <a:pt x="5028182" y="916688"/>
                  <a:pt x="5022649" y="911865"/>
                  <a:pt x="5019660" y="918630"/>
                </a:cubicBezTo>
                <a:cubicBezTo>
                  <a:pt x="5024363" y="926416"/>
                  <a:pt x="5032750" y="933451"/>
                  <a:pt x="5043267" y="940001"/>
                </a:cubicBezTo>
                <a:cubicBezTo>
                  <a:pt x="5046819" y="934673"/>
                  <a:pt x="5051780" y="929136"/>
                  <a:pt x="5054771" y="923857"/>
                </a:cubicBezTo>
                <a:close/>
                <a:moveTo>
                  <a:pt x="5310737" y="345232"/>
                </a:moveTo>
                <a:cubicBezTo>
                  <a:pt x="5304082" y="341818"/>
                  <a:pt x="5308719" y="336757"/>
                  <a:pt x="5300108" y="333426"/>
                </a:cubicBezTo>
                <a:cubicBezTo>
                  <a:pt x="5294492" y="338528"/>
                  <a:pt x="5300569" y="342161"/>
                  <a:pt x="5293223" y="347921"/>
                </a:cubicBezTo>
                <a:cubicBezTo>
                  <a:pt x="5299877" y="351335"/>
                  <a:pt x="5306356" y="355146"/>
                  <a:pt x="5310737" y="345232"/>
                </a:cubicBezTo>
                <a:close/>
                <a:moveTo>
                  <a:pt x="5294143" y="383876"/>
                </a:moveTo>
                <a:cubicBezTo>
                  <a:pt x="5298502" y="377270"/>
                  <a:pt x="5297792" y="371269"/>
                  <a:pt x="5291437" y="366091"/>
                </a:cubicBezTo>
                <a:cubicBezTo>
                  <a:pt x="5284142" y="372821"/>
                  <a:pt x="5285253" y="379000"/>
                  <a:pt x="5294143" y="383876"/>
                </a:cubicBezTo>
                <a:close/>
                <a:moveTo>
                  <a:pt x="5151341" y="708850"/>
                </a:moveTo>
                <a:cubicBezTo>
                  <a:pt x="5149658" y="698660"/>
                  <a:pt x="5141802" y="689521"/>
                  <a:pt x="5133722" y="679811"/>
                </a:cubicBezTo>
                <a:cubicBezTo>
                  <a:pt x="5120620" y="690080"/>
                  <a:pt x="5139113" y="717143"/>
                  <a:pt x="5151341" y="708850"/>
                </a:cubicBezTo>
                <a:close/>
                <a:moveTo>
                  <a:pt x="5087824" y="852852"/>
                </a:moveTo>
                <a:cubicBezTo>
                  <a:pt x="5088930" y="851418"/>
                  <a:pt x="5089819" y="849407"/>
                  <a:pt x="5087445" y="848358"/>
                </a:cubicBezTo>
                <a:cubicBezTo>
                  <a:pt x="5080231" y="857190"/>
                  <a:pt x="5083084" y="836815"/>
                  <a:pt x="5077986" y="845140"/>
                </a:cubicBezTo>
                <a:cubicBezTo>
                  <a:pt x="5082816" y="849197"/>
                  <a:pt x="5076055" y="854864"/>
                  <a:pt x="5084148" y="857959"/>
                </a:cubicBezTo>
                <a:cubicBezTo>
                  <a:pt x="5085255" y="856525"/>
                  <a:pt x="5086539" y="854689"/>
                  <a:pt x="5087824" y="852852"/>
                </a:cubicBezTo>
                <a:close/>
                <a:moveTo>
                  <a:pt x="5237381" y="514529"/>
                </a:moveTo>
                <a:cubicBezTo>
                  <a:pt x="5237350" y="504920"/>
                  <a:pt x="5229978" y="496864"/>
                  <a:pt x="5221095" y="494379"/>
                </a:cubicBezTo>
                <a:cubicBezTo>
                  <a:pt x="5212067" y="501905"/>
                  <a:pt x="5217365" y="507125"/>
                  <a:pt x="5210062" y="513973"/>
                </a:cubicBezTo>
                <a:cubicBezTo>
                  <a:pt x="5219256" y="514677"/>
                  <a:pt x="5228493" y="516360"/>
                  <a:pt x="5237381" y="514529"/>
                </a:cubicBezTo>
                <a:close/>
                <a:moveTo>
                  <a:pt x="1482035" y="9018049"/>
                </a:moveTo>
                <a:cubicBezTo>
                  <a:pt x="1469594" y="9010649"/>
                  <a:pt x="1471119" y="8981337"/>
                  <a:pt x="1454020" y="8986633"/>
                </a:cubicBezTo>
                <a:cubicBezTo>
                  <a:pt x="1463413" y="8995543"/>
                  <a:pt x="1464381" y="9032144"/>
                  <a:pt x="1482035" y="9018049"/>
                </a:cubicBezTo>
                <a:close/>
                <a:moveTo>
                  <a:pt x="3001325" y="5581839"/>
                </a:moveTo>
                <a:cubicBezTo>
                  <a:pt x="2993578" y="5509881"/>
                  <a:pt x="2910870" y="5465247"/>
                  <a:pt x="2819719" y="5439726"/>
                </a:cubicBezTo>
                <a:cubicBezTo>
                  <a:pt x="2838059" y="5484476"/>
                  <a:pt x="2897153" y="5532955"/>
                  <a:pt x="2951336" y="5564511"/>
                </a:cubicBezTo>
                <a:cubicBezTo>
                  <a:pt x="2964583" y="5572268"/>
                  <a:pt x="2985378" y="5590975"/>
                  <a:pt x="3001325" y="5581839"/>
                </a:cubicBezTo>
                <a:close/>
                <a:moveTo>
                  <a:pt x="3132401" y="5285182"/>
                </a:moveTo>
                <a:cubicBezTo>
                  <a:pt x="3134210" y="5265993"/>
                  <a:pt x="3087567" y="5224918"/>
                  <a:pt x="3083108" y="5245792"/>
                </a:cubicBezTo>
                <a:cubicBezTo>
                  <a:pt x="3093180" y="5240248"/>
                  <a:pt x="3094606" y="5261820"/>
                  <a:pt x="3092929" y="5263459"/>
                </a:cubicBezTo>
                <a:cubicBezTo>
                  <a:pt x="3100786" y="5256459"/>
                  <a:pt x="3118299" y="5271813"/>
                  <a:pt x="3117255" y="5278490"/>
                </a:cubicBezTo>
                <a:cubicBezTo>
                  <a:pt x="3115262" y="5277609"/>
                  <a:pt x="3111462" y="5279738"/>
                  <a:pt x="3115495" y="5282472"/>
                </a:cubicBezTo>
                <a:cubicBezTo>
                  <a:pt x="3118756" y="5277249"/>
                  <a:pt x="3126070" y="5283337"/>
                  <a:pt x="3132401" y="5285182"/>
                </a:cubicBezTo>
                <a:close/>
                <a:moveTo>
                  <a:pt x="3235502" y="5051839"/>
                </a:moveTo>
                <a:cubicBezTo>
                  <a:pt x="3233111" y="5050782"/>
                  <a:pt x="3230895" y="5049328"/>
                  <a:pt x="3233100" y="5046494"/>
                </a:cubicBezTo>
                <a:lnTo>
                  <a:pt x="3225527" y="5043148"/>
                </a:lnTo>
                <a:cubicBezTo>
                  <a:pt x="3215900" y="5049840"/>
                  <a:pt x="3233356" y="5059932"/>
                  <a:pt x="3235502" y="5051839"/>
                </a:cubicBezTo>
                <a:close/>
                <a:moveTo>
                  <a:pt x="3246939" y="5025956"/>
                </a:moveTo>
                <a:cubicBezTo>
                  <a:pt x="3253729" y="5017057"/>
                  <a:pt x="3241958" y="5015665"/>
                  <a:pt x="3240130" y="5010098"/>
                </a:cubicBezTo>
                <a:cubicBezTo>
                  <a:pt x="3236213" y="5017885"/>
                  <a:pt x="3238216" y="5023054"/>
                  <a:pt x="3246939" y="5025956"/>
                </a:cubicBezTo>
                <a:close/>
                <a:moveTo>
                  <a:pt x="5013565" y="1031281"/>
                </a:moveTo>
                <a:cubicBezTo>
                  <a:pt x="5012182" y="1036521"/>
                  <a:pt x="5010066" y="1041786"/>
                  <a:pt x="5006358" y="1046912"/>
                </a:cubicBezTo>
                <a:cubicBezTo>
                  <a:pt x="4998919" y="1028911"/>
                  <a:pt x="4978033" y="1013037"/>
                  <a:pt x="4968860" y="995694"/>
                </a:cubicBezTo>
                <a:cubicBezTo>
                  <a:pt x="4972411" y="981125"/>
                  <a:pt x="4983992" y="954914"/>
                  <a:pt x="4993208" y="947120"/>
                </a:cubicBezTo>
                <a:cubicBezTo>
                  <a:pt x="5007304" y="960942"/>
                  <a:pt x="5013381" y="975494"/>
                  <a:pt x="5029437" y="989234"/>
                </a:cubicBezTo>
                <a:cubicBezTo>
                  <a:pt x="5015273" y="1000063"/>
                  <a:pt x="5017715" y="1015560"/>
                  <a:pt x="5013565" y="1031281"/>
                </a:cubicBezTo>
                <a:close/>
                <a:moveTo>
                  <a:pt x="4428563" y="2357669"/>
                </a:moveTo>
                <a:cubicBezTo>
                  <a:pt x="4424098" y="2327866"/>
                  <a:pt x="4382338" y="2315888"/>
                  <a:pt x="4359518" y="2333796"/>
                </a:cubicBezTo>
                <a:cubicBezTo>
                  <a:pt x="4368966" y="2367218"/>
                  <a:pt x="4402654" y="2375010"/>
                  <a:pt x="4428563" y="2357669"/>
                </a:cubicBezTo>
                <a:close/>
                <a:moveTo>
                  <a:pt x="5063925" y="921838"/>
                </a:moveTo>
                <a:cubicBezTo>
                  <a:pt x="5058779" y="933893"/>
                  <a:pt x="5050715" y="945908"/>
                  <a:pt x="5043300" y="956187"/>
                </a:cubicBezTo>
                <a:cubicBezTo>
                  <a:pt x="5026399" y="943488"/>
                  <a:pt x="5013183" y="930037"/>
                  <a:pt x="5005429" y="916147"/>
                </a:cubicBezTo>
                <a:cubicBezTo>
                  <a:pt x="5006922" y="903013"/>
                  <a:pt x="5018114" y="911288"/>
                  <a:pt x="5025148" y="895370"/>
                </a:cubicBezTo>
                <a:cubicBezTo>
                  <a:pt x="5030296" y="884802"/>
                  <a:pt x="5023189" y="875954"/>
                  <a:pt x="5035931" y="864460"/>
                </a:cubicBezTo>
                <a:cubicBezTo>
                  <a:pt x="5048763" y="862520"/>
                  <a:pt x="5051691" y="889499"/>
                  <a:pt x="5067054" y="887249"/>
                </a:cubicBezTo>
                <a:cubicBezTo>
                  <a:pt x="5071303" y="897688"/>
                  <a:pt x="5069072" y="909783"/>
                  <a:pt x="5063925" y="921838"/>
                </a:cubicBezTo>
                <a:close/>
                <a:moveTo>
                  <a:pt x="3148433" y="5257524"/>
                </a:moveTo>
                <a:cubicBezTo>
                  <a:pt x="3138153" y="5250601"/>
                  <a:pt x="3137417" y="5239328"/>
                  <a:pt x="3124040" y="5232943"/>
                </a:cubicBezTo>
                <a:cubicBezTo>
                  <a:pt x="3123544" y="5247003"/>
                  <a:pt x="3110850" y="5230447"/>
                  <a:pt x="3110355" y="5244507"/>
                </a:cubicBezTo>
                <a:cubicBezTo>
                  <a:pt x="3117003" y="5248870"/>
                  <a:pt x="3132317" y="5234696"/>
                  <a:pt x="3133685" y="5251007"/>
                </a:cubicBezTo>
                <a:cubicBezTo>
                  <a:pt x="3127682" y="5255969"/>
                  <a:pt x="3116403" y="5256697"/>
                  <a:pt x="3127352" y="5265341"/>
                </a:cubicBezTo>
                <a:cubicBezTo>
                  <a:pt x="3129908" y="5261712"/>
                  <a:pt x="3135090" y="5264002"/>
                  <a:pt x="3140494" y="5266866"/>
                </a:cubicBezTo>
                <a:cubicBezTo>
                  <a:pt x="3142383" y="5261513"/>
                  <a:pt x="3145784" y="5259207"/>
                  <a:pt x="3148433" y="5257524"/>
                </a:cubicBezTo>
                <a:close/>
                <a:moveTo>
                  <a:pt x="4955222" y="1169501"/>
                </a:moveTo>
                <a:cubicBezTo>
                  <a:pt x="4949236" y="1162574"/>
                  <a:pt x="4944621" y="1155776"/>
                  <a:pt x="4938858" y="1149422"/>
                </a:cubicBezTo>
                <a:cubicBezTo>
                  <a:pt x="4928308" y="1157134"/>
                  <a:pt x="4948683" y="1171371"/>
                  <a:pt x="4955222" y="1169501"/>
                </a:cubicBezTo>
                <a:close/>
                <a:moveTo>
                  <a:pt x="516246" y="11217291"/>
                </a:moveTo>
                <a:cubicBezTo>
                  <a:pt x="517854" y="11209077"/>
                  <a:pt x="515937" y="11199425"/>
                  <a:pt x="507730" y="11192705"/>
                </a:cubicBezTo>
                <a:cubicBezTo>
                  <a:pt x="500102" y="11200282"/>
                  <a:pt x="493048" y="11207636"/>
                  <a:pt x="485199" y="11214638"/>
                </a:cubicBezTo>
                <a:cubicBezTo>
                  <a:pt x="491527" y="11220766"/>
                  <a:pt x="497855" y="11226894"/>
                  <a:pt x="503610" y="11233244"/>
                </a:cubicBezTo>
                <a:cubicBezTo>
                  <a:pt x="509505" y="11232279"/>
                  <a:pt x="514638" y="11225505"/>
                  <a:pt x="516246" y="11217291"/>
                </a:cubicBezTo>
                <a:close/>
                <a:moveTo>
                  <a:pt x="4459006" y="2294988"/>
                </a:moveTo>
                <a:cubicBezTo>
                  <a:pt x="4459006" y="2294988"/>
                  <a:pt x="4459317" y="2275274"/>
                  <a:pt x="4459006" y="2294988"/>
                </a:cubicBezTo>
                <a:close/>
                <a:moveTo>
                  <a:pt x="2450520" y="6844810"/>
                </a:moveTo>
                <a:cubicBezTo>
                  <a:pt x="2453346" y="6830853"/>
                  <a:pt x="2451524" y="6817692"/>
                  <a:pt x="2440581" y="6805729"/>
                </a:cubicBezTo>
                <a:cubicBezTo>
                  <a:pt x="2436558" y="6819158"/>
                  <a:pt x="2444402" y="6831652"/>
                  <a:pt x="2450520" y="6844810"/>
                </a:cubicBezTo>
                <a:close/>
                <a:moveTo>
                  <a:pt x="5100608" y="850147"/>
                </a:moveTo>
                <a:cubicBezTo>
                  <a:pt x="5097033" y="860647"/>
                  <a:pt x="5091565" y="870612"/>
                  <a:pt x="5082006" y="876726"/>
                </a:cubicBezTo>
                <a:cubicBezTo>
                  <a:pt x="5069827" y="859325"/>
                  <a:pt x="5065006" y="841328"/>
                  <a:pt x="5054589" y="824225"/>
                </a:cubicBezTo>
                <a:cubicBezTo>
                  <a:pt x="5057231" y="812891"/>
                  <a:pt x="5067805" y="800736"/>
                  <a:pt x="5076837" y="788860"/>
                </a:cubicBezTo>
                <a:cubicBezTo>
                  <a:pt x="5087368" y="799283"/>
                  <a:pt x="5090760" y="810878"/>
                  <a:pt x="5107858" y="820356"/>
                </a:cubicBezTo>
                <a:cubicBezTo>
                  <a:pt x="5105866" y="828611"/>
                  <a:pt x="5104183" y="839647"/>
                  <a:pt x="5100608" y="850147"/>
                </a:cubicBezTo>
                <a:close/>
                <a:moveTo>
                  <a:pt x="5203455" y="618137"/>
                </a:moveTo>
                <a:cubicBezTo>
                  <a:pt x="5205272" y="612116"/>
                  <a:pt x="5204864" y="607308"/>
                  <a:pt x="5199286" y="607929"/>
                </a:cubicBezTo>
                <a:cubicBezTo>
                  <a:pt x="5203249" y="622970"/>
                  <a:pt x="5185830" y="617647"/>
                  <a:pt x="5181128" y="621740"/>
                </a:cubicBezTo>
                <a:cubicBezTo>
                  <a:pt x="5190004" y="625661"/>
                  <a:pt x="5185004" y="631522"/>
                  <a:pt x="5194283" y="635622"/>
                </a:cubicBezTo>
                <a:cubicBezTo>
                  <a:pt x="5197599" y="631391"/>
                  <a:pt x="5201639" y="624157"/>
                  <a:pt x="5203455" y="618137"/>
                </a:cubicBezTo>
                <a:close/>
                <a:moveTo>
                  <a:pt x="5168803" y="696788"/>
                </a:moveTo>
                <a:cubicBezTo>
                  <a:pt x="5164122" y="709537"/>
                  <a:pt x="5157826" y="721633"/>
                  <a:pt x="5147912" y="729532"/>
                </a:cubicBezTo>
                <a:cubicBezTo>
                  <a:pt x="5127541" y="715336"/>
                  <a:pt x="5119915" y="699215"/>
                  <a:pt x="5115773" y="682744"/>
                </a:cubicBezTo>
                <a:cubicBezTo>
                  <a:pt x="5135942" y="673708"/>
                  <a:pt x="5127806" y="643665"/>
                  <a:pt x="5147228" y="635244"/>
                </a:cubicBezTo>
                <a:cubicBezTo>
                  <a:pt x="5159638" y="645922"/>
                  <a:pt x="5165149" y="662526"/>
                  <a:pt x="5180010" y="660118"/>
                </a:cubicBezTo>
                <a:cubicBezTo>
                  <a:pt x="5176553" y="670635"/>
                  <a:pt x="5173485" y="684038"/>
                  <a:pt x="5168803" y="696788"/>
                </a:cubicBezTo>
                <a:close/>
                <a:moveTo>
                  <a:pt x="5239239" y="538560"/>
                </a:moveTo>
                <a:cubicBezTo>
                  <a:pt x="5239853" y="534213"/>
                  <a:pt x="5238884" y="531026"/>
                  <a:pt x="5235456" y="532870"/>
                </a:cubicBezTo>
                <a:cubicBezTo>
                  <a:pt x="5239206" y="538365"/>
                  <a:pt x="5228055" y="546392"/>
                  <a:pt x="5233530" y="551211"/>
                </a:cubicBezTo>
                <a:cubicBezTo>
                  <a:pt x="5236430" y="548413"/>
                  <a:pt x="5238625" y="542906"/>
                  <a:pt x="5239239" y="538560"/>
                </a:cubicBezTo>
                <a:close/>
                <a:moveTo>
                  <a:pt x="4739183" y="1674194"/>
                </a:moveTo>
                <a:cubicBezTo>
                  <a:pt x="4705888" y="1635021"/>
                  <a:pt x="4691318" y="1588873"/>
                  <a:pt x="4671040" y="1544780"/>
                </a:cubicBezTo>
                <a:cubicBezTo>
                  <a:pt x="4636715" y="1549693"/>
                  <a:pt x="4609024" y="1569604"/>
                  <a:pt x="4572401" y="1567866"/>
                </a:cubicBezTo>
                <a:cubicBezTo>
                  <a:pt x="4547546" y="1650982"/>
                  <a:pt x="4572304" y="1714240"/>
                  <a:pt x="4622528" y="1766998"/>
                </a:cubicBezTo>
                <a:cubicBezTo>
                  <a:pt x="4660457" y="1733626"/>
                  <a:pt x="4704407" y="1715207"/>
                  <a:pt x="4739183" y="1674194"/>
                </a:cubicBezTo>
                <a:close/>
                <a:moveTo>
                  <a:pt x="2667471" y="6365892"/>
                </a:moveTo>
                <a:cubicBezTo>
                  <a:pt x="2673473" y="6340443"/>
                  <a:pt x="2633958" y="6326317"/>
                  <a:pt x="2604377" y="6319915"/>
                </a:cubicBezTo>
                <a:cubicBezTo>
                  <a:pt x="2590591" y="6329542"/>
                  <a:pt x="2579499" y="6354647"/>
                  <a:pt x="2581487" y="6371720"/>
                </a:cubicBezTo>
                <a:cubicBezTo>
                  <a:pt x="2610851" y="6398030"/>
                  <a:pt x="2661117" y="6392138"/>
                  <a:pt x="2667471" y="6365892"/>
                </a:cubicBezTo>
                <a:close/>
                <a:moveTo>
                  <a:pt x="5313166" y="381439"/>
                </a:moveTo>
                <a:cubicBezTo>
                  <a:pt x="5315006" y="374964"/>
                  <a:pt x="5314879" y="367917"/>
                  <a:pt x="5313844" y="363194"/>
                </a:cubicBezTo>
                <a:cubicBezTo>
                  <a:pt x="5304703" y="379536"/>
                  <a:pt x="5298912" y="385035"/>
                  <a:pt x="5300682" y="396244"/>
                </a:cubicBezTo>
                <a:cubicBezTo>
                  <a:pt x="5307518" y="393814"/>
                  <a:pt x="5311325" y="387913"/>
                  <a:pt x="5313166" y="381439"/>
                </a:cubicBezTo>
                <a:close/>
                <a:moveTo>
                  <a:pt x="5136589" y="781733"/>
                </a:moveTo>
                <a:cubicBezTo>
                  <a:pt x="5133865" y="791099"/>
                  <a:pt x="5130275" y="800558"/>
                  <a:pt x="5122509" y="810665"/>
                </a:cubicBezTo>
                <a:cubicBezTo>
                  <a:pt x="5110152" y="798080"/>
                  <a:pt x="5107354" y="783067"/>
                  <a:pt x="5085570" y="771542"/>
                </a:cubicBezTo>
                <a:cubicBezTo>
                  <a:pt x="5095183" y="752986"/>
                  <a:pt x="5097869" y="735171"/>
                  <a:pt x="5111121" y="715848"/>
                </a:cubicBezTo>
                <a:cubicBezTo>
                  <a:pt x="5127512" y="727841"/>
                  <a:pt x="5124303" y="742575"/>
                  <a:pt x="5145474" y="753354"/>
                </a:cubicBezTo>
                <a:cubicBezTo>
                  <a:pt x="5141171" y="763092"/>
                  <a:pt x="5139313" y="772366"/>
                  <a:pt x="5136589" y="781733"/>
                </a:cubicBezTo>
                <a:close/>
                <a:moveTo>
                  <a:pt x="3653844" y="4144489"/>
                </a:moveTo>
                <a:cubicBezTo>
                  <a:pt x="3637190" y="4138890"/>
                  <a:pt x="3628407" y="4133936"/>
                  <a:pt x="3614901" y="4148626"/>
                </a:cubicBezTo>
                <a:cubicBezTo>
                  <a:pt x="3612007" y="4146382"/>
                  <a:pt x="3612142" y="4140139"/>
                  <a:pt x="3607386" y="4139567"/>
                </a:cubicBezTo>
                <a:cubicBezTo>
                  <a:pt x="3607639" y="4119881"/>
                  <a:pt x="3627871" y="4134220"/>
                  <a:pt x="3631303" y="4117308"/>
                </a:cubicBezTo>
                <a:cubicBezTo>
                  <a:pt x="3643961" y="4119875"/>
                  <a:pt x="3650277" y="4129911"/>
                  <a:pt x="3653844" y="4144489"/>
                </a:cubicBezTo>
                <a:close/>
                <a:moveTo>
                  <a:pt x="2662712" y="6392843"/>
                </a:moveTo>
                <a:cubicBezTo>
                  <a:pt x="2653235" y="6390561"/>
                  <a:pt x="2646160" y="6393627"/>
                  <a:pt x="2640868" y="6401291"/>
                </a:cubicBezTo>
                <a:cubicBezTo>
                  <a:pt x="2651282" y="6406845"/>
                  <a:pt x="2658579" y="6404354"/>
                  <a:pt x="2662712" y="6392843"/>
                </a:cubicBezTo>
                <a:close/>
                <a:moveTo>
                  <a:pt x="3119595" y="5363764"/>
                </a:moveTo>
                <a:cubicBezTo>
                  <a:pt x="3111892" y="5361789"/>
                  <a:pt x="3112984" y="5356085"/>
                  <a:pt x="3105856" y="5353886"/>
                </a:cubicBezTo>
                <a:cubicBezTo>
                  <a:pt x="3098010" y="5365175"/>
                  <a:pt x="3114048" y="5374163"/>
                  <a:pt x="3119595" y="5363764"/>
                </a:cubicBezTo>
                <a:close/>
                <a:moveTo>
                  <a:pt x="5206658" y="640288"/>
                </a:moveTo>
                <a:cubicBezTo>
                  <a:pt x="5204395" y="645340"/>
                  <a:pt x="5200948" y="650551"/>
                  <a:pt x="5195386" y="656044"/>
                </a:cubicBezTo>
                <a:cubicBezTo>
                  <a:pt x="5182757" y="640971"/>
                  <a:pt x="5169953" y="626295"/>
                  <a:pt x="5156570" y="611838"/>
                </a:cubicBezTo>
                <a:cubicBezTo>
                  <a:pt x="5164817" y="593173"/>
                  <a:pt x="5178958" y="574265"/>
                  <a:pt x="5182118" y="556200"/>
                </a:cubicBezTo>
                <a:cubicBezTo>
                  <a:pt x="5194730" y="563671"/>
                  <a:pt x="5207603" y="586922"/>
                  <a:pt x="5220092" y="595762"/>
                </a:cubicBezTo>
                <a:cubicBezTo>
                  <a:pt x="5209565" y="611403"/>
                  <a:pt x="5213445" y="625132"/>
                  <a:pt x="5206658" y="640288"/>
                </a:cubicBezTo>
                <a:close/>
                <a:moveTo>
                  <a:pt x="5241440" y="562652"/>
                </a:moveTo>
                <a:cubicBezTo>
                  <a:pt x="5238845" y="566543"/>
                  <a:pt x="5235229" y="569953"/>
                  <a:pt x="5229788" y="572587"/>
                </a:cubicBezTo>
                <a:cubicBezTo>
                  <a:pt x="5222385" y="554922"/>
                  <a:pt x="5207948" y="541346"/>
                  <a:pt x="5194391" y="530079"/>
                </a:cubicBezTo>
                <a:cubicBezTo>
                  <a:pt x="5199895" y="513319"/>
                  <a:pt x="5205399" y="496560"/>
                  <a:pt x="5216518" y="478923"/>
                </a:cubicBezTo>
                <a:cubicBezTo>
                  <a:pt x="5240614" y="477095"/>
                  <a:pt x="5249193" y="508233"/>
                  <a:pt x="5258988" y="522636"/>
                </a:cubicBezTo>
                <a:cubicBezTo>
                  <a:pt x="5247831" y="534979"/>
                  <a:pt x="5249227" y="550979"/>
                  <a:pt x="5241440" y="562652"/>
                </a:cubicBezTo>
                <a:close/>
                <a:moveTo>
                  <a:pt x="2927999" y="5798557"/>
                </a:moveTo>
                <a:cubicBezTo>
                  <a:pt x="2919281" y="5795659"/>
                  <a:pt x="2912869" y="5796162"/>
                  <a:pt x="2908410" y="5800865"/>
                </a:cubicBezTo>
                <a:cubicBezTo>
                  <a:pt x="2917128" y="5803764"/>
                  <a:pt x="2925225" y="5805912"/>
                  <a:pt x="2927999" y="5798557"/>
                </a:cubicBezTo>
                <a:close/>
                <a:moveTo>
                  <a:pt x="5282731" y="469738"/>
                </a:moveTo>
                <a:cubicBezTo>
                  <a:pt x="5280348" y="480433"/>
                  <a:pt x="5276820" y="490324"/>
                  <a:pt x="5270026" y="495909"/>
                </a:cubicBezTo>
                <a:cubicBezTo>
                  <a:pt x="5261311" y="482994"/>
                  <a:pt x="5259412" y="468797"/>
                  <a:pt x="5239380" y="457561"/>
                </a:cubicBezTo>
                <a:cubicBezTo>
                  <a:pt x="5241051" y="443987"/>
                  <a:pt x="5250200" y="418929"/>
                  <a:pt x="5261799" y="411174"/>
                </a:cubicBezTo>
                <a:cubicBezTo>
                  <a:pt x="5270725" y="412732"/>
                  <a:pt x="5278304" y="430393"/>
                  <a:pt x="5288556" y="438739"/>
                </a:cubicBezTo>
                <a:cubicBezTo>
                  <a:pt x="5286348" y="447543"/>
                  <a:pt x="5285113" y="459043"/>
                  <a:pt x="5282731" y="469738"/>
                </a:cubicBezTo>
                <a:close/>
                <a:moveTo>
                  <a:pt x="557532" y="11164348"/>
                </a:moveTo>
                <a:cubicBezTo>
                  <a:pt x="558848" y="11162581"/>
                  <a:pt x="559605" y="11160059"/>
                  <a:pt x="559565" y="11156115"/>
                </a:cubicBezTo>
                <a:cubicBezTo>
                  <a:pt x="542884" y="11141128"/>
                  <a:pt x="530559" y="11164716"/>
                  <a:pt x="537034" y="11178048"/>
                </a:cubicBezTo>
                <a:cubicBezTo>
                  <a:pt x="544602" y="11168184"/>
                  <a:pt x="553583" y="11169653"/>
                  <a:pt x="557532" y="11164348"/>
                </a:cubicBezTo>
                <a:close/>
                <a:moveTo>
                  <a:pt x="2872502" y="5926988"/>
                </a:moveTo>
                <a:cubicBezTo>
                  <a:pt x="2873816" y="5922265"/>
                  <a:pt x="2873695" y="5916611"/>
                  <a:pt x="2869520" y="5919056"/>
                </a:cubicBezTo>
                <a:cubicBezTo>
                  <a:pt x="2868945" y="5919279"/>
                  <a:pt x="2866263" y="5928581"/>
                  <a:pt x="2866884" y="5929332"/>
                </a:cubicBezTo>
                <a:cubicBezTo>
                  <a:pt x="2868443" y="5935502"/>
                  <a:pt x="2871189" y="5931711"/>
                  <a:pt x="2872502" y="5926988"/>
                </a:cubicBezTo>
                <a:close/>
                <a:moveTo>
                  <a:pt x="5316577" y="401194"/>
                </a:moveTo>
                <a:cubicBezTo>
                  <a:pt x="5314016" y="407024"/>
                  <a:pt x="5310143" y="412867"/>
                  <a:pt x="5303819" y="418486"/>
                </a:cubicBezTo>
                <a:cubicBezTo>
                  <a:pt x="5288113" y="399696"/>
                  <a:pt x="5275517" y="380386"/>
                  <a:pt x="5272080" y="359908"/>
                </a:cubicBezTo>
                <a:cubicBezTo>
                  <a:pt x="5290338" y="349016"/>
                  <a:pt x="5286880" y="331847"/>
                  <a:pt x="5301492" y="315078"/>
                </a:cubicBezTo>
                <a:cubicBezTo>
                  <a:pt x="5314934" y="328127"/>
                  <a:pt x="5328199" y="341572"/>
                  <a:pt x="5335017" y="355486"/>
                </a:cubicBezTo>
                <a:cubicBezTo>
                  <a:pt x="5320141" y="366332"/>
                  <a:pt x="5324259" y="383704"/>
                  <a:pt x="5316577" y="401194"/>
                </a:cubicBezTo>
                <a:close/>
                <a:moveTo>
                  <a:pt x="1722264" y="8537798"/>
                </a:moveTo>
                <a:cubicBezTo>
                  <a:pt x="1702776" y="8521067"/>
                  <a:pt x="1722980" y="8504673"/>
                  <a:pt x="1725674" y="8487711"/>
                </a:cubicBezTo>
                <a:cubicBezTo>
                  <a:pt x="1733647" y="8442507"/>
                  <a:pt x="1741678" y="8366754"/>
                  <a:pt x="1732993" y="8322311"/>
                </a:cubicBezTo>
                <a:cubicBezTo>
                  <a:pt x="1729761" y="8304640"/>
                  <a:pt x="1717516" y="8283465"/>
                  <a:pt x="1730137" y="8264678"/>
                </a:cubicBezTo>
                <a:cubicBezTo>
                  <a:pt x="1764696" y="8296190"/>
                  <a:pt x="1756307" y="8348854"/>
                  <a:pt x="1752173" y="8396232"/>
                </a:cubicBezTo>
                <a:cubicBezTo>
                  <a:pt x="1747766" y="8442057"/>
                  <a:pt x="1746205" y="8497738"/>
                  <a:pt x="1722264" y="8537798"/>
                </a:cubicBezTo>
                <a:close/>
                <a:moveTo>
                  <a:pt x="4966298" y="1197237"/>
                </a:moveTo>
                <a:cubicBezTo>
                  <a:pt x="4949168" y="1189668"/>
                  <a:pt x="4928707" y="1157310"/>
                  <a:pt x="4915120" y="1170818"/>
                </a:cubicBezTo>
                <a:cubicBezTo>
                  <a:pt x="4927739" y="1177821"/>
                  <a:pt x="4925287" y="1187682"/>
                  <a:pt x="4936534" y="1194555"/>
                </a:cubicBezTo>
                <a:cubicBezTo>
                  <a:pt x="4945407" y="1188482"/>
                  <a:pt x="4956396" y="1198096"/>
                  <a:pt x="4966298" y="1197237"/>
                </a:cubicBezTo>
                <a:close/>
                <a:moveTo>
                  <a:pt x="649510" y="10970362"/>
                </a:moveTo>
                <a:cubicBezTo>
                  <a:pt x="608677" y="10983129"/>
                  <a:pt x="620201" y="11035620"/>
                  <a:pt x="601128" y="11047573"/>
                </a:cubicBezTo>
                <a:cubicBezTo>
                  <a:pt x="568676" y="11032761"/>
                  <a:pt x="538111" y="10988921"/>
                  <a:pt x="531753" y="10962412"/>
                </a:cubicBezTo>
                <a:cubicBezTo>
                  <a:pt x="551380" y="10957813"/>
                  <a:pt x="570921" y="10927580"/>
                  <a:pt x="590951" y="10911309"/>
                </a:cubicBezTo>
                <a:cubicBezTo>
                  <a:pt x="609312" y="10936485"/>
                  <a:pt x="642881" y="10942311"/>
                  <a:pt x="649510" y="10970362"/>
                </a:cubicBezTo>
                <a:close/>
                <a:moveTo>
                  <a:pt x="2849791" y="5992803"/>
                </a:moveTo>
                <a:cubicBezTo>
                  <a:pt x="2849516" y="5962175"/>
                  <a:pt x="2840714" y="5936835"/>
                  <a:pt x="2829790" y="5911989"/>
                </a:cubicBezTo>
                <a:cubicBezTo>
                  <a:pt x="2826174" y="5918018"/>
                  <a:pt x="2836279" y="5929632"/>
                  <a:pt x="2825178" y="5929971"/>
                </a:cubicBezTo>
                <a:cubicBezTo>
                  <a:pt x="2822834" y="5905102"/>
                  <a:pt x="2814438" y="5884232"/>
                  <a:pt x="2809444" y="5861052"/>
                </a:cubicBezTo>
                <a:cubicBezTo>
                  <a:pt x="2799094" y="5860769"/>
                  <a:pt x="2788522" y="5859911"/>
                  <a:pt x="2787265" y="5874609"/>
                </a:cubicBezTo>
                <a:cubicBezTo>
                  <a:pt x="2805467" y="5888372"/>
                  <a:pt x="2807190" y="5912490"/>
                  <a:pt x="2817042" y="5931143"/>
                </a:cubicBezTo>
                <a:lnTo>
                  <a:pt x="2815278" y="5938474"/>
                </a:lnTo>
                <a:lnTo>
                  <a:pt x="2815241" y="5938451"/>
                </a:lnTo>
                <a:lnTo>
                  <a:pt x="2815269" y="5938508"/>
                </a:lnTo>
                <a:lnTo>
                  <a:pt x="2812558" y="5949778"/>
                </a:lnTo>
                <a:cubicBezTo>
                  <a:pt x="2813726" y="5956967"/>
                  <a:pt x="2817321" y="5963918"/>
                  <a:pt x="2822633" y="5966980"/>
                </a:cubicBezTo>
                <a:cubicBezTo>
                  <a:pt x="2826180" y="5959491"/>
                  <a:pt x="2824315" y="5955092"/>
                  <a:pt x="2821572" y="5951198"/>
                </a:cubicBezTo>
                <a:lnTo>
                  <a:pt x="2815269" y="5938508"/>
                </a:lnTo>
                <a:lnTo>
                  <a:pt x="2815278" y="5938474"/>
                </a:lnTo>
                <a:lnTo>
                  <a:pt x="2830494" y="5948281"/>
                </a:lnTo>
                <a:cubicBezTo>
                  <a:pt x="2840083" y="5961433"/>
                  <a:pt x="2836139" y="5982482"/>
                  <a:pt x="2849791" y="5992803"/>
                </a:cubicBezTo>
                <a:close/>
                <a:moveTo>
                  <a:pt x="2906531" y="5864386"/>
                </a:moveTo>
                <a:cubicBezTo>
                  <a:pt x="2902877" y="5848948"/>
                  <a:pt x="2907176" y="5828443"/>
                  <a:pt x="2887748" y="5821766"/>
                </a:cubicBezTo>
                <a:cubicBezTo>
                  <a:pt x="2890651" y="5837826"/>
                  <a:pt x="2893378" y="5854284"/>
                  <a:pt x="2906531" y="5864386"/>
                </a:cubicBezTo>
                <a:close/>
                <a:moveTo>
                  <a:pt x="3290793" y="4996789"/>
                </a:moveTo>
                <a:cubicBezTo>
                  <a:pt x="3278624" y="4995217"/>
                  <a:pt x="3283515" y="4987383"/>
                  <a:pt x="3273643" y="4984925"/>
                </a:cubicBezTo>
                <a:cubicBezTo>
                  <a:pt x="3266233" y="4993070"/>
                  <a:pt x="3286852" y="5012178"/>
                  <a:pt x="3290793" y="4996789"/>
                </a:cubicBezTo>
                <a:close/>
                <a:moveTo>
                  <a:pt x="855628" y="10510437"/>
                </a:moveTo>
                <a:cubicBezTo>
                  <a:pt x="835407" y="10503436"/>
                  <a:pt x="813157" y="10456879"/>
                  <a:pt x="838467" y="10440517"/>
                </a:cubicBezTo>
                <a:cubicBezTo>
                  <a:pt x="861652" y="10448345"/>
                  <a:pt x="869612" y="10489555"/>
                  <a:pt x="855628" y="10510437"/>
                </a:cubicBezTo>
                <a:close/>
                <a:moveTo>
                  <a:pt x="3066491" y="5513065"/>
                </a:moveTo>
                <a:cubicBezTo>
                  <a:pt x="3058695" y="5509145"/>
                  <a:pt x="3053524" y="5511143"/>
                  <a:pt x="3050802" y="5519459"/>
                </a:cubicBezTo>
                <a:lnTo>
                  <a:pt x="3061564" y="5524215"/>
                </a:lnTo>
                <a:close/>
                <a:moveTo>
                  <a:pt x="4520133" y="2225055"/>
                </a:moveTo>
                <a:cubicBezTo>
                  <a:pt x="4509462" y="2172251"/>
                  <a:pt x="4522905" y="2105200"/>
                  <a:pt x="4442812" y="2063944"/>
                </a:cubicBezTo>
                <a:cubicBezTo>
                  <a:pt x="4408735" y="2131008"/>
                  <a:pt x="4396832" y="2197713"/>
                  <a:pt x="4408642" y="2264358"/>
                </a:cubicBezTo>
                <a:cubicBezTo>
                  <a:pt x="4445720" y="2252387"/>
                  <a:pt x="4483102" y="2240104"/>
                  <a:pt x="4520133" y="2225055"/>
                </a:cubicBezTo>
                <a:close/>
                <a:moveTo>
                  <a:pt x="1513105" y="9031777"/>
                </a:moveTo>
                <a:cubicBezTo>
                  <a:pt x="1504026" y="9025387"/>
                  <a:pt x="1506433" y="9014552"/>
                  <a:pt x="1494881" y="9009447"/>
                </a:cubicBezTo>
                <a:cubicBezTo>
                  <a:pt x="1487787" y="9020115"/>
                  <a:pt x="1503657" y="9038074"/>
                  <a:pt x="1513105" y="9031777"/>
                </a:cubicBezTo>
                <a:close/>
                <a:moveTo>
                  <a:pt x="487817" y="11365847"/>
                </a:moveTo>
                <a:cubicBezTo>
                  <a:pt x="474613" y="11346203"/>
                  <a:pt x="471581" y="11306768"/>
                  <a:pt x="443948" y="11299321"/>
                </a:cubicBezTo>
                <a:cubicBezTo>
                  <a:pt x="455208" y="11319058"/>
                  <a:pt x="457843" y="11358317"/>
                  <a:pt x="487817" y="11365847"/>
                </a:cubicBezTo>
                <a:close/>
                <a:moveTo>
                  <a:pt x="3036236" y="5602024"/>
                </a:moveTo>
                <a:cubicBezTo>
                  <a:pt x="3040283" y="5592866"/>
                  <a:pt x="3034038" y="5572497"/>
                  <a:pt x="3024587" y="5578791"/>
                </a:cubicBezTo>
                <a:cubicBezTo>
                  <a:pt x="3030401" y="5586119"/>
                  <a:pt x="3023176" y="5598157"/>
                  <a:pt x="3036236" y="5602024"/>
                </a:cubicBezTo>
                <a:close/>
                <a:moveTo>
                  <a:pt x="3146023" y="5353549"/>
                </a:moveTo>
                <a:cubicBezTo>
                  <a:pt x="3151431" y="5340232"/>
                  <a:pt x="3140752" y="5333134"/>
                  <a:pt x="3126625" y="5327368"/>
                </a:cubicBezTo>
                <a:cubicBezTo>
                  <a:pt x="3118345" y="5341795"/>
                  <a:pt x="3139764" y="5345072"/>
                  <a:pt x="3146023" y="5353549"/>
                </a:cubicBezTo>
                <a:close/>
                <a:moveTo>
                  <a:pt x="3281850" y="5046141"/>
                </a:moveTo>
                <a:cubicBezTo>
                  <a:pt x="3269719" y="5025075"/>
                  <a:pt x="3256268" y="4988667"/>
                  <a:pt x="3230065" y="4983279"/>
                </a:cubicBezTo>
                <a:cubicBezTo>
                  <a:pt x="3244669" y="5003058"/>
                  <a:pt x="3257195" y="5040482"/>
                  <a:pt x="3281850" y="5046141"/>
                </a:cubicBezTo>
                <a:close/>
                <a:moveTo>
                  <a:pt x="5240141" y="618318"/>
                </a:moveTo>
                <a:cubicBezTo>
                  <a:pt x="5240737" y="616301"/>
                  <a:pt x="5240273" y="614416"/>
                  <a:pt x="5237403" y="612908"/>
                </a:cubicBezTo>
                <a:cubicBezTo>
                  <a:pt x="5233518" y="617432"/>
                  <a:pt x="5234249" y="621115"/>
                  <a:pt x="5236517" y="624518"/>
                </a:cubicBezTo>
                <a:cubicBezTo>
                  <a:pt x="5237888" y="622483"/>
                  <a:pt x="5239544" y="620335"/>
                  <a:pt x="5240141" y="618318"/>
                </a:cubicBezTo>
                <a:close/>
                <a:moveTo>
                  <a:pt x="5101352" y="936053"/>
                </a:moveTo>
                <a:cubicBezTo>
                  <a:pt x="5100696" y="930010"/>
                  <a:pt x="5091996" y="922809"/>
                  <a:pt x="5086817" y="929152"/>
                </a:cubicBezTo>
                <a:cubicBezTo>
                  <a:pt x="5091498" y="933617"/>
                  <a:pt x="5079157" y="941110"/>
                  <a:pt x="5086933" y="945026"/>
                </a:cubicBezTo>
                <a:cubicBezTo>
                  <a:pt x="5091622" y="940865"/>
                  <a:pt x="5097496" y="945857"/>
                  <a:pt x="5101352" y="936053"/>
                </a:cubicBezTo>
                <a:close/>
                <a:moveTo>
                  <a:pt x="1892396" y="8204596"/>
                </a:moveTo>
                <a:cubicBezTo>
                  <a:pt x="1876713" y="8190526"/>
                  <a:pt x="1861205" y="8176058"/>
                  <a:pt x="1846447" y="8160971"/>
                </a:cubicBezTo>
                <a:cubicBezTo>
                  <a:pt x="1838882" y="8178094"/>
                  <a:pt x="1864623" y="8182328"/>
                  <a:pt x="1863551" y="8196609"/>
                </a:cubicBezTo>
                <a:cubicBezTo>
                  <a:pt x="1846571" y="8196247"/>
                  <a:pt x="1842346" y="8185337"/>
                  <a:pt x="1829204" y="8199996"/>
                </a:cubicBezTo>
                <a:cubicBezTo>
                  <a:pt x="1852344" y="8206889"/>
                  <a:pt x="1874992" y="8211660"/>
                  <a:pt x="1892396" y="8204596"/>
                </a:cubicBezTo>
                <a:close/>
                <a:moveTo>
                  <a:pt x="5064452" y="1028261"/>
                </a:moveTo>
                <a:cubicBezTo>
                  <a:pt x="5063866" y="1023204"/>
                  <a:pt x="5057892" y="1018645"/>
                  <a:pt x="5051562" y="1014889"/>
                </a:cubicBezTo>
                <a:cubicBezTo>
                  <a:pt x="5045694" y="1022852"/>
                  <a:pt x="5037367" y="1032127"/>
                  <a:pt x="5045916" y="1038303"/>
                </a:cubicBezTo>
                <a:cubicBezTo>
                  <a:pt x="5052447" y="1037350"/>
                  <a:pt x="5057667" y="1027662"/>
                  <a:pt x="5064452" y="1028261"/>
                </a:cubicBezTo>
                <a:close/>
                <a:moveTo>
                  <a:pt x="4361905" y="2620412"/>
                </a:moveTo>
                <a:cubicBezTo>
                  <a:pt x="4357913" y="2609230"/>
                  <a:pt x="4339376" y="2602538"/>
                  <a:pt x="4329921" y="2592886"/>
                </a:cubicBezTo>
                <a:cubicBezTo>
                  <a:pt x="4311447" y="2610221"/>
                  <a:pt x="4353253" y="2631358"/>
                  <a:pt x="4361905" y="2620412"/>
                </a:cubicBezTo>
                <a:close/>
                <a:moveTo>
                  <a:pt x="715631" y="10879142"/>
                </a:moveTo>
                <a:cubicBezTo>
                  <a:pt x="716267" y="10874743"/>
                  <a:pt x="714867" y="10869029"/>
                  <a:pt x="713260" y="10864053"/>
                </a:cubicBezTo>
                <a:cubicBezTo>
                  <a:pt x="707017" y="10871723"/>
                  <a:pt x="703290" y="10879081"/>
                  <a:pt x="705788" y="10886347"/>
                </a:cubicBezTo>
                <a:cubicBezTo>
                  <a:pt x="712323" y="10886628"/>
                  <a:pt x="714995" y="10883542"/>
                  <a:pt x="715631" y="10879142"/>
                </a:cubicBezTo>
                <a:close/>
                <a:moveTo>
                  <a:pt x="2961439" y="5800462"/>
                </a:moveTo>
                <a:cubicBezTo>
                  <a:pt x="2956736" y="5791711"/>
                  <a:pt x="2942853" y="5795111"/>
                  <a:pt x="2938265" y="5801186"/>
                </a:cubicBezTo>
                <a:cubicBezTo>
                  <a:pt x="2946447" y="5800988"/>
                  <a:pt x="2961462" y="5813343"/>
                  <a:pt x="2961439" y="5800462"/>
                </a:cubicBezTo>
                <a:close/>
                <a:moveTo>
                  <a:pt x="2500659" y="6843679"/>
                </a:moveTo>
                <a:cubicBezTo>
                  <a:pt x="2497098" y="6850659"/>
                  <a:pt x="2479529" y="6866656"/>
                  <a:pt x="2470904" y="6869973"/>
                </a:cubicBezTo>
                <a:cubicBezTo>
                  <a:pt x="2442777" y="6881780"/>
                  <a:pt x="2388066" y="6845727"/>
                  <a:pt x="2347061" y="6826184"/>
                </a:cubicBezTo>
                <a:cubicBezTo>
                  <a:pt x="2297671" y="6802935"/>
                  <a:pt x="2253712" y="6786838"/>
                  <a:pt x="2223728" y="6765037"/>
                </a:cubicBezTo>
                <a:cubicBezTo>
                  <a:pt x="2215534" y="6753338"/>
                  <a:pt x="2210775" y="6771669"/>
                  <a:pt x="2203076" y="6762089"/>
                </a:cubicBezTo>
                <a:cubicBezTo>
                  <a:pt x="2191206" y="6739262"/>
                  <a:pt x="2177052" y="6721604"/>
                  <a:pt x="2188135" y="6700841"/>
                </a:cubicBezTo>
                <a:cubicBezTo>
                  <a:pt x="2219804" y="6642129"/>
                  <a:pt x="2283175" y="6707193"/>
                  <a:pt x="2332038" y="6719754"/>
                </a:cubicBezTo>
                <a:cubicBezTo>
                  <a:pt x="2352065" y="6698191"/>
                  <a:pt x="2321507" y="6676611"/>
                  <a:pt x="2311586" y="6653695"/>
                </a:cubicBezTo>
                <a:cubicBezTo>
                  <a:pt x="2300147" y="6627732"/>
                  <a:pt x="2284967" y="6561626"/>
                  <a:pt x="2329114" y="6545968"/>
                </a:cubicBezTo>
                <a:cubicBezTo>
                  <a:pt x="2349592" y="6549313"/>
                  <a:pt x="2366717" y="6567809"/>
                  <a:pt x="2378682" y="6580699"/>
                </a:cubicBezTo>
                <a:cubicBezTo>
                  <a:pt x="2438906" y="6645324"/>
                  <a:pt x="2469565" y="6728249"/>
                  <a:pt x="2507651" y="6795447"/>
                </a:cubicBezTo>
                <a:cubicBezTo>
                  <a:pt x="2493787" y="6807379"/>
                  <a:pt x="2509107" y="6828880"/>
                  <a:pt x="2500659" y="6843679"/>
                </a:cubicBezTo>
                <a:close/>
                <a:moveTo>
                  <a:pt x="5236245" y="656081"/>
                </a:moveTo>
                <a:cubicBezTo>
                  <a:pt x="5234194" y="653254"/>
                  <a:pt x="5234389" y="638939"/>
                  <a:pt x="5225889" y="644304"/>
                </a:cubicBezTo>
                <a:cubicBezTo>
                  <a:pt x="5229301" y="647252"/>
                  <a:pt x="5229106" y="661567"/>
                  <a:pt x="5236245" y="656081"/>
                </a:cubicBezTo>
                <a:close/>
                <a:moveTo>
                  <a:pt x="5025846" y="1132980"/>
                </a:moveTo>
                <a:cubicBezTo>
                  <a:pt x="5022035" y="1126539"/>
                  <a:pt x="5024230" y="1119422"/>
                  <a:pt x="5016182" y="1113963"/>
                </a:cubicBezTo>
                <a:cubicBezTo>
                  <a:pt x="5009084" y="1120341"/>
                  <a:pt x="5016446" y="1135962"/>
                  <a:pt x="5025846" y="1132980"/>
                </a:cubicBezTo>
                <a:close/>
                <a:moveTo>
                  <a:pt x="2101987" y="7754162"/>
                </a:moveTo>
                <a:cubicBezTo>
                  <a:pt x="2105748" y="7750995"/>
                  <a:pt x="2106987" y="7746724"/>
                  <a:pt x="2102585" y="7743961"/>
                </a:cubicBezTo>
                <a:cubicBezTo>
                  <a:pt x="2100091" y="7751413"/>
                  <a:pt x="2086973" y="7748573"/>
                  <a:pt x="2086250" y="7757741"/>
                </a:cubicBezTo>
                <a:cubicBezTo>
                  <a:pt x="2091941" y="7759393"/>
                  <a:pt x="2098225" y="7757330"/>
                  <a:pt x="2101987" y="7754162"/>
                </a:cubicBezTo>
                <a:close/>
                <a:moveTo>
                  <a:pt x="3660412" y="4227320"/>
                </a:moveTo>
                <a:cubicBezTo>
                  <a:pt x="3645910" y="4225114"/>
                  <a:pt x="3644045" y="4226817"/>
                  <a:pt x="3642359" y="4239499"/>
                </a:cubicBezTo>
                <a:cubicBezTo>
                  <a:pt x="3632574" y="4236479"/>
                  <a:pt x="3629672" y="4224194"/>
                  <a:pt x="3632752" y="4214223"/>
                </a:cubicBezTo>
                <a:cubicBezTo>
                  <a:pt x="3638285" y="4213657"/>
                  <a:pt x="3643820" y="4213088"/>
                  <a:pt x="3648946" y="4212396"/>
                </a:cubicBezTo>
                <a:cubicBezTo>
                  <a:pt x="3650481" y="4198754"/>
                  <a:pt x="3641656" y="4188292"/>
                  <a:pt x="3646028" y="4182812"/>
                </a:cubicBezTo>
                <a:cubicBezTo>
                  <a:pt x="3658687" y="4188091"/>
                  <a:pt x="3663168" y="4214061"/>
                  <a:pt x="3660412" y="4227320"/>
                </a:cubicBezTo>
                <a:close/>
                <a:moveTo>
                  <a:pt x="5036406" y="1113384"/>
                </a:moveTo>
                <a:cubicBezTo>
                  <a:pt x="5033308" y="1109637"/>
                  <a:pt x="5037583" y="1105342"/>
                  <a:pt x="5036825" y="1101677"/>
                </a:cubicBezTo>
                <a:cubicBezTo>
                  <a:pt x="5026658" y="1096709"/>
                  <a:pt x="5027474" y="1085177"/>
                  <a:pt x="5016834" y="1086660"/>
                </a:cubicBezTo>
                <a:cubicBezTo>
                  <a:pt x="5012559" y="1090955"/>
                  <a:pt x="5015260" y="1094527"/>
                  <a:pt x="5011957" y="1098776"/>
                </a:cubicBezTo>
                <a:cubicBezTo>
                  <a:pt x="5030054" y="1094404"/>
                  <a:pt x="5022860" y="1119292"/>
                  <a:pt x="5036406" y="1113384"/>
                </a:cubicBezTo>
                <a:close/>
                <a:moveTo>
                  <a:pt x="5165397" y="823476"/>
                </a:moveTo>
                <a:cubicBezTo>
                  <a:pt x="5162105" y="820111"/>
                  <a:pt x="5164048" y="815715"/>
                  <a:pt x="5161156" y="812527"/>
                </a:cubicBezTo>
                <a:cubicBezTo>
                  <a:pt x="5159520" y="815147"/>
                  <a:pt x="5157484" y="817591"/>
                  <a:pt x="5155849" y="820212"/>
                </a:cubicBezTo>
                <a:cubicBezTo>
                  <a:pt x="5158870" y="822025"/>
                  <a:pt x="5162785" y="826142"/>
                  <a:pt x="5165397" y="823476"/>
                </a:cubicBezTo>
                <a:close/>
                <a:moveTo>
                  <a:pt x="3118592" y="5456605"/>
                </a:moveTo>
                <a:cubicBezTo>
                  <a:pt x="3108465" y="5440709"/>
                  <a:pt x="3105456" y="5422719"/>
                  <a:pt x="3096302" y="5406777"/>
                </a:cubicBezTo>
                <a:cubicBezTo>
                  <a:pt x="3045444" y="5395729"/>
                  <a:pt x="3032709" y="5345840"/>
                  <a:pt x="2986555" y="5323067"/>
                </a:cubicBezTo>
                <a:cubicBezTo>
                  <a:pt x="2960256" y="5331911"/>
                  <a:pt x="2939031" y="5352993"/>
                  <a:pt x="2912286" y="5360690"/>
                </a:cubicBezTo>
                <a:cubicBezTo>
                  <a:pt x="2927979" y="5390945"/>
                  <a:pt x="2926213" y="5427288"/>
                  <a:pt x="2924448" y="5463631"/>
                </a:cubicBezTo>
                <a:cubicBezTo>
                  <a:pt x="2952102" y="5482989"/>
                  <a:pt x="2962696" y="5508610"/>
                  <a:pt x="2994548" y="5526015"/>
                </a:cubicBezTo>
                <a:cubicBezTo>
                  <a:pt x="3035095" y="5501097"/>
                  <a:pt x="3082721" y="5493584"/>
                  <a:pt x="3118592" y="5456605"/>
                </a:cubicBezTo>
                <a:close/>
                <a:moveTo>
                  <a:pt x="3915849" y="3653696"/>
                </a:moveTo>
                <a:cubicBezTo>
                  <a:pt x="3893607" y="3661963"/>
                  <a:pt x="3866622" y="3701461"/>
                  <a:pt x="3860976" y="3726105"/>
                </a:cubicBezTo>
                <a:cubicBezTo>
                  <a:pt x="3879548" y="3702410"/>
                  <a:pt x="3903244" y="3691932"/>
                  <a:pt x="3915849" y="3653696"/>
                </a:cubicBezTo>
                <a:close/>
                <a:moveTo>
                  <a:pt x="5214207" y="716611"/>
                </a:moveTo>
                <a:cubicBezTo>
                  <a:pt x="5205342" y="707437"/>
                  <a:pt x="5197115" y="687071"/>
                  <a:pt x="5185171" y="707606"/>
                </a:cubicBezTo>
                <a:cubicBezTo>
                  <a:pt x="5198890" y="703630"/>
                  <a:pt x="5203608" y="724356"/>
                  <a:pt x="5214207" y="716611"/>
                </a:cubicBezTo>
                <a:close/>
                <a:moveTo>
                  <a:pt x="750238" y="10820196"/>
                </a:moveTo>
                <a:cubicBezTo>
                  <a:pt x="749110" y="10813061"/>
                  <a:pt x="745242" y="10805665"/>
                  <a:pt x="735548" y="10798537"/>
                </a:cubicBezTo>
                <a:cubicBezTo>
                  <a:pt x="718655" y="10803397"/>
                  <a:pt x="744919" y="10826851"/>
                  <a:pt x="750238" y="10820196"/>
                </a:cubicBezTo>
                <a:close/>
                <a:moveTo>
                  <a:pt x="2912965" y="5926336"/>
                </a:moveTo>
                <a:cubicBezTo>
                  <a:pt x="2913287" y="5908364"/>
                  <a:pt x="2906584" y="5894439"/>
                  <a:pt x="2898157" y="5881183"/>
                </a:cubicBezTo>
                <a:cubicBezTo>
                  <a:pt x="2904860" y="5895108"/>
                  <a:pt x="2892035" y="5920901"/>
                  <a:pt x="2912965" y="5926336"/>
                </a:cubicBezTo>
                <a:close/>
                <a:moveTo>
                  <a:pt x="1540125" y="9034197"/>
                </a:moveTo>
                <a:cubicBezTo>
                  <a:pt x="1529795" y="9022017"/>
                  <a:pt x="1527506" y="9006727"/>
                  <a:pt x="1509710" y="8997436"/>
                </a:cubicBezTo>
                <a:cubicBezTo>
                  <a:pt x="1506165" y="9013004"/>
                  <a:pt x="1525472" y="9045810"/>
                  <a:pt x="1540125" y="9034197"/>
                </a:cubicBezTo>
                <a:close/>
                <a:moveTo>
                  <a:pt x="5255158" y="630354"/>
                </a:moveTo>
                <a:cubicBezTo>
                  <a:pt x="5251784" y="628383"/>
                  <a:pt x="5248371" y="625435"/>
                  <a:pt x="5245176" y="623063"/>
                </a:cubicBezTo>
                <a:cubicBezTo>
                  <a:pt x="5239871" y="630800"/>
                  <a:pt x="5243797" y="636855"/>
                  <a:pt x="5245613" y="643418"/>
                </a:cubicBezTo>
                <a:cubicBezTo>
                  <a:pt x="5248748" y="639523"/>
                  <a:pt x="5252239" y="634824"/>
                  <a:pt x="5255158" y="630354"/>
                </a:cubicBezTo>
                <a:close/>
                <a:moveTo>
                  <a:pt x="1091534" y="10053737"/>
                </a:moveTo>
                <a:cubicBezTo>
                  <a:pt x="1083979" y="10070486"/>
                  <a:pt x="1052263" y="10076491"/>
                  <a:pt x="1049111" y="10097262"/>
                </a:cubicBezTo>
                <a:cubicBezTo>
                  <a:pt x="1034005" y="10084391"/>
                  <a:pt x="1030382" y="10103285"/>
                  <a:pt x="1015082" y="10107965"/>
                </a:cubicBezTo>
                <a:cubicBezTo>
                  <a:pt x="1010162" y="10106268"/>
                  <a:pt x="1013119" y="10094229"/>
                  <a:pt x="1006745" y="10094748"/>
                </a:cubicBezTo>
                <a:cubicBezTo>
                  <a:pt x="1032698" y="10072375"/>
                  <a:pt x="1051625" y="10044512"/>
                  <a:pt x="1089083" y="10032464"/>
                </a:cubicBezTo>
                <a:cubicBezTo>
                  <a:pt x="1093886" y="10041379"/>
                  <a:pt x="1094052" y="10048155"/>
                  <a:pt x="1091534" y="10053737"/>
                </a:cubicBezTo>
                <a:close/>
                <a:moveTo>
                  <a:pt x="3171267" y="5347093"/>
                </a:moveTo>
                <a:cubicBezTo>
                  <a:pt x="3164832" y="5339014"/>
                  <a:pt x="3159948" y="5314487"/>
                  <a:pt x="3142712" y="5321150"/>
                </a:cubicBezTo>
                <a:cubicBezTo>
                  <a:pt x="3149147" y="5329229"/>
                  <a:pt x="3154031" y="5353755"/>
                  <a:pt x="3171267" y="5347093"/>
                </a:cubicBezTo>
                <a:close/>
                <a:moveTo>
                  <a:pt x="600226" y="11167417"/>
                </a:moveTo>
                <a:cubicBezTo>
                  <a:pt x="574138" y="11200629"/>
                  <a:pt x="559710" y="11233282"/>
                  <a:pt x="521739" y="11266480"/>
                </a:cubicBezTo>
                <a:cubicBezTo>
                  <a:pt x="502632" y="11253755"/>
                  <a:pt x="467304" y="11235765"/>
                  <a:pt x="459704" y="11210989"/>
                </a:cubicBezTo>
                <a:cubicBezTo>
                  <a:pt x="484752" y="11188740"/>
                  <a:pt x="526786" y="11154957"/>
                  <a:pt x="548666" y="11115126"/>
                </a:cubicBezTo>
                <a:cubicBezTo>
                  <a:pt x="564781" y="11134621"/>
                  <a:pt x="595365" y="11142899"/>
                  <a:pt x="600226" y="11167417"/>
                </a:cubicBezTo>
                <a:close/>
                <a:moveTo>
                  <a:pt x="4523798" y="2288078"/>
                </a:moveTo>
                <a:cubicBezTo>
                  <a:pt x="4528439" y="2279166"/>
                  <a:pt x="4530151" y="2270401"/>
                  <a:pt x="4527176" y="2262209"/>
                </a:cubicBezTo>
                <a:cubicBezTo>
                  <a:pt x="4489149" y="2272654"/>
                  <a:pt x="4470263" y="2325918"/>
                  <a:pt x="4431309" y="2336069"/>
                </a:cubicBezTo>
                <a:cubicBezTo>
                  <a:pt x="4430817" y="2344084"/>
                  <a:pt x="4442034" y="2352533"/>
                  <a:pt x="4450476" y="2360717"/>
                </a:cubicBezTo>
                <a:cubicBezTo>
                  <a:pt x="4469602" y="2342865"/>
                  <a:pt x="4509877" y="2314812"/>
                  <a:pt x="4523798" y="2288078"/>
                </a:cubicBezTo>
                <a:close/>
                <a:moveTo>
                  <a:pt x="5064670" y="1064461"/>
                </a:moveTo>
                <a:cubicBezTo>
                  <a:pt x="5065522" y="1062799"/>
                  <a:pt x="5065848" y="1061263"/>
                  <a:pt x="5064541" y="1059966"/>
                </a:cubicBezTo>
                <a:cubicBezTo>
                  <a:pt x="5057062" y="1066257"/>
                  <a:pt x="5057487" y="1052532"/>
                  <a:pt x="5052198" y="1050674"/>
                </a:cubicBezTo>
                <a:cubicBezTo>
                  <a:pt x="5045937" y="1058463"/>
                  <a:pt x="5053878" y="1063891"/>
                  <a:pt x="5061641" y="1069720"/>
                </a:cubicBezTo>
                <a:cubicBezTo>
                  <a:pt x="5062439" y="1067913"/>
                  <a:pt x="5063818" y="1066124"/>
                  <a:pt x="5064670" y="1064461"/>
                </a:cubicBezTo>
                <a:close/>
                <a:moveTo>
                  <a:pt x="5072573" y="1048702"/>
                </a:moveTo>
                <a:cubicBezTo>
                  <a:pt x="5073694" y="1045898"/>
                  <a:pt x="5073544" y="1043313"/>
                  <a:pt x="5070950" y="1041207"/>
                </a:cubicBezTo>
                <a:cubicBezTo>
                  <a:pt x="5065969" y="1047163"/>
                  <a:pt x="5061381" y="1053292"/>
                  <a:pt x="5066569" y="1057504"/>
                </a:cubicBezTo>
                <a:cubicBezTo>
                  <a:pt x="5069060" y="1054526"/>
                  <a:pt x="5071452" y="1051505"/>
                  <a:pt x="5072573" y="1048702"/>
                </a:cubicBezTo>
                <a:close/>
                <a:moveTo>
                  <a:pt x="1597356" y="8917129"/>
                </a:moveTo>
                <a:cubicBezTo>
                  <a:pt x="1591320" y="8931999"/>
                  <a:pt x="1584514" y="8942832"/>
                  <a:pt x="1571793" y="8941505"/>
                </a:cubicBezTo>
                <a:cubicBezTo>
                  <a:pt x="1553935" y="8921685"/>
                  <a:pt x="1581666" y="8910554"/>
                  <a:pt x="1586692" y="8897028"/>
                </a:cubicBezTo>
                <a:cubicBezTo>
                  <a:pt x="1607728" y="8846193"/>
                  <a:pt x="1613375" y="8769948"/>
                  <a:pt x="1609500" y="8719560"/>
                </a:cubicBezTo>
                <a:cubicBezTo>
                  <a:pt x="1607630" y="8695826"/>
                  <a:pt x="1590170" y="8676182"/>
                  <a:pt x="1604645" y="8656331"/>
                </a:cubicBezTo>
                <a:cubicBezTo>
                  <a:pt x="1638737" y="8715776"/>
                  <a:pt x="1619046" y="8795837"/>
                  <a:pt x="1618299" y="8868521"/>
                </a:cubicBezTo>
                <a:cubicBezTo>
                  <a:pt x="1608657" y="8883349"/>
                  <a:pt x="1603392" y="8902258"/>
                  <a:pt x="1597356" y="8917129"/>
                </a:cubicBezTo>
                <a:close/>
                <a:moveTo>
                  <a:pt x="5100055" y="990621"/>
                </a:moveTo>
                <a:cubicBezTo>
                  <a:pt x="5106479" y="977157"/>
                  <a:pt x="5089333" y="972937"/>
                  <a:pt x="5085404" y="967845"/>
                </a:cubicBezTo>
                <a:cubicBezTo>
                  <a:pt x="5075890" y="977547"/>
                  <a:pt x="5092150" y="983772"/>
                  <a:pt x="5100055" y="990621"/>
                </a:cubicBezTo>
                <a:close/>
                <a:moveTo>
                  <a:pt x="5140757" y="898582"/>
                </a:moveTo>
                <a:cubicBezTo>
                  <a:pt x="5135061" y="892249"/>
                  <a:pt x="5118268" y="880058"/>
                  <a:pt x="5111894" y="884875"/>
                </a:cubicBezTo>
                <a:cubicBezTo>
                  <a:pt x="5119740" y="891681"/>
                  <a:pt x="5123369" y="899486"/>
                  <a:pt x="5135080" y="906091"/>
                </a:cubicBezTo>
                <a:cubicBezTo>
                  <a:pt x="5136885" y="903073"/>
                  <a:pt x="5138909" y="900628"/>
                  <a:pt x="5140757" y="898582"/>
                </a:cubicBezTo>
                <a:close/>
                <a:moveTo>
                  <a:pt x="5289814" y="561611"/>
                </a:moveTo>
                <a:cubicBezTo>
                  <a:pt x="5289912" y="552612"/>
                  <a:pt x="5279806" y="543436"/>
                  <a:pt x="5274451" y="542493"/>
                </a:cubicBezTo>
                <a:cubicBezTo>
                  <a:pt x="5271141" y="546718"/>
                  <a:pt x="5269389" y="550683"/>
                  <a:pt x="5269597" y="554567"/>
                </a:cubicBezTo>
                <a:cubicBezTo>
                  <a:pt x="5279729" y="556674"/>
                  <a:pt x="5284312" y="561543"/>
                  <a:pt x="5285761" y="570241"/>
                </a:cubicBezTo>
                <a:cubicBezTo>
                  <a:pt x="5288615" y="567591"/>
                  <a:pt x="5289782" y="564611"/>
                  <a:pt x="5289814" y="561611"/>
                </a:cubicBezTo>
                <a:close/>
                <a:moveTo>
                  <a:pt x="3060317" y="5607904"/>
                </a:moveTo>
                <a:cubicBezTo>
                  <a:pt x="3062747" y="5589465"/>
                  <a:pt x="3052538" y="5575911"/>
                  <a:pt x="3040429" y="5563422"/>
                </a:cubicBezTo>
                <a:cubicBezTo>
                  <a:pt x="3040297" y="5580973"/>
                  <a:pt x="3042639" y="5597237"/>
                  <a:pt x="3060317" y="5607904"/>
                </a:cubicBezTo>
                <a:close/>
                <a:moveTo>
                  <a:pt x="3310681" y="5041271"/>
                </a:moveTo>
                <a:cubicBezTo>
                  <a:pt x="3292242" y="5026935"/>
                  <a:pt x="3282596" y="5008870"/>
                  <a:pt x="3264731" y="4994315"/>
                </a:cubicBezTo>
                <a:cubicBezTo>
                  <a:pt x="3263368" y="5014650"/>
                  <a:pt x="3290020" y="5057841"/>
                  <a:pt x="3310681" y="5041271"/>
                </a:cubicBezTo>
                <a:close/>
                <a:moveTo>
                  <a:pt x="4835619" y="1591963"/>
                </a:moveTo>
                <a:cubicBezTo>
                  <a:pt x="4834194" y="1590316"/>
                  <a:pt x="4826723" y="1578345"/>
                  <a:pt x="4822743" y="1586394"/>
                </a:cubicBezTo>
                <a:cubicBezTo>
                  <a:pt x="4830205" y="1585702"/>
                  <a:pt x="4829422" y="1600777"/>
                  <a:pt x="4835619" y="1591963"/>
                </a:cubicBezTo>
                <a:close/>
                <a:moveTo>
                  <a:pt x="4993977" y="1233736"/>
                </a:moveTo>
                <a:cubicBezTo>
                  <a:pt x="4985037" y="1230262"/>
                  <a:pt x="4984639" y="1230086"/>
                  <a:pt x="4979005" y="1222362"/>
                </a:cubicBezTo>
                <a:cubicBezTo>
                  <a:pt x="4969511" y="1227684"/>
                  <a:pt x="4991747" y="1244171"/>
                  <a:pt x="4993977" y="1233736"/>
                </a:cubicBezTo>
                <a:close/>
                <a:moveTo>
                  <a:pt x="5327129" y="483861"/>
                </a:moveTo>
                <a:cubicBezTo>
                  <a:pt x="5318503" y="481012"/>
                  <a:pt x="5323320" y="475436"/>
                  <a:pt x="5316625" y="472478"/>
                </a:cubicBezTo>
                <a:cubicBezTo>
                  <a:pt x="5310016" y="476781"/>
                  <a:pt x="5325041" y="494977"/>
                  <a:pt x="5327129" y="483861"/>
                </a:cubicBezTo>
                <a:close/>
                <a:moveTo>
                  <a:pt x="5316842" y="508208"/>
                </a:moveTo>
                <a:cubicBezTo>
                  <a:pt x="5314366" y="504225"/>
                  <a:pt x="5312315" y="481167"/>
                  <a:pt x="5301536" y="492778"/>
                </a:cubicBezTo>
                <a:cubicBezTo>
                  <a:pt x="5301904" y="497274"/>
                  <a:pt x="5309446" y="512163"/>
                  <a:pt x="5316842" y="508208"/>
                </a:cubicBezTo>
                <a:close/>
                <a:moveTo>
                  <a:pt x="4830705" y="1612914"/>
                </a:moveTo>
                <a:cubicBezTo>
                  <a:pt x="4801977" y="1570368"/>
                  <a:pt x="4766554" y="1530731"/>
                  <a:pt x="4732733" y="1490285"/>
                </a:cubicBezTo>
                <a:cubicBezTo>
                  <a:pt x="4720447" y="1510699"/>
                  <a:pt x="4699709" y="1511352"/>
                  <a:pt x="4687663" y="1532710"/>
                </a:cubicBezTo>
                <a:cubicBezTo>
                  <a:pt x="4710968" y="1577641"/>
                  <a:pt x="4722245" y="1626639"/>
                  <a:pt x="4757668" y="1666275"/>
                </a:cubicBezTo>
                <a:cubicBezTo>
                  <a:pt x="4781539" y="1647939"/>
                  <a:pt x="4807030" y="1632809"/>
                  <a:pt x="4830705" y="1612914"/>
                </a:cubicBezTo>
                <a:close/>
                <a:moveTo>
                  <a:pt x="1005298" y="10272872"/>
                </a:moveTo>
                <a:cubicBezTo>
                  <a:pt x="1011710" y="10251234"/>
                  <a:pt x="1012000" y="10227724"/>
                  <a:pt x="1003557" y="10201662"/>
                </a:cubicBezTo>
                <a:cubicBezTo>
                  <a:pt x="973077" y="10109322"/>
                  <a:pt x="895946" y="10054811"/>
                  <a:pt x="781438" y="10081664"/>
                </a:cubicBezTo>
                <a:cubicBezTo>
                  <a:pt x="719464" y="10096093"/>
                  <a:pt x="689381" y="10142669"/>
                  <a:pt x="648442" y="10169719"/>
                </a:cubicBezTo>
                <a:cubicBezTo>
                  <a:pt x="637468" y="10176273"/>
                  <a:pt x="624542" y="10178640"/>
                  <a:pt x="614270" y="10183604"/>
                </a:cubicBezTo>
                <a:cubicBezTo>
                  <a:pt x="606291" y="10187681"/>
                  <a:pt x="584536" y="10188522"/>
                  <a:pt x="588152" y="10207225"/>
                </a:cubicBezTo>
                <a:cubicBezTo>
                  <a:pt x="603751" y="10216017"/>
                  <a:pt x="626763" y="10204803"/>
                  <a:pt x="643959" y="10198148"/>
                </a:cubicBezTo>
                <a:cubicBezTo>
                  <a:pt x="696742" y="10178707"/>
                  <a:pt x="767684" y="10148283"/>
                  <a:pt x="820246" y="10148701"/>
                </a:cubicBezTo>
                <a:cubicBezTo>
                  <a:pt x="819119" y="10157706"/>
                  <a:pt x="807423" y="10157289"/>
                  <a:pt x="812176" y="10171268"/>
                </a:cubicBezTo>
                <a:cubicBezTo>
                  <a:pt x="834043" y="10180930"/>
                  <a:pt x="832658" y="10213102"/>
                  <a:pt x="828554" y="10233146"/>
                </a:cubicBezTo>
                <a:cubicBezTo>
                  <a:pt x="846723" y="10246875"/>
                  <a:pt x="823683" y="10265679"/>
                  <a:pt x="843923" y="10277948"/>
                </a:cubicBezTo>
                <a:cubicBezTo>
                  <a:pt x="830527" y="10286758"/>
                  <a:pt x="841585" y="10298296"/>
                  <a:pt x="836538" y="10310795"/>
                </a:cubicBezTo>
                <a:cubicBezTo>
                  <a:pt x="746881" y="10320121"/>
                  <a:pt x="677823" y="10283905"/>
                  <a:pt x="599946" y="10291309"/>
                </a:cubicBezTo>
                <a:cubicBezTo>
                  <a:pt x="600889" y="10298853"/>
                  <a:pt x="601610" y="10305824"/>
                  <a:pt x="601934" y="10312619"/>
                </a:cubicBezTo>
                <a:cubicBezTo>
                  <a:pt x="694262" y="10294020"/>
                  <a:pt x="725731" y="10394876"/>
                  <a:pt x="816599" y="10394639"/>
                </a:cubicBezTo>
                <a:cubicBezTo>
                  <a:pt x="890917" y="10394215"/>
                  <a:pt x="913697" y="10357717"/>
                  <a:pt x="970307" y="10332840"/>
                </a:cubicBezTo>
                <a:cubicBezTo>
                  <a:pt x="986353" y="10314272"/>
                  <a:pt x="998886" y="10294508"/>
                  <a:pt x="1005298" y="10272872"/>
                </a:cubicBezTo>
                <a:close/>
                <a:moveTo>
                  <a:pt x="5065718" y="1084955"/>
                </a:moveTo>
                <a:cubicBezTo>
                  <a:pt x="5050499" y="1081110"/>
                  <a:pt x="5041905" y="1059081"/>
                  <a:pt x="5026772" y="1047596"/>
                </a:cubicBezTo>
                <a:cubicBezTo>
                  <a:pt x="5036149" y="1030629"/>
                  <a:pt x="5039566" y="1014387"/>
                  <a:pt x="5049120" y="997018"/>
                </a:cubicBezTo>
                <a:cubicBezTo>
                  <a:pt x="5067106" y="1007363"/>
                  <a:pt x="5064753" y="1021197"/>
                  <a:pt x="5082508" y="1025684"/>
                </a:cubicBezTo>
                <a:cubicBezTo>
                  <a:pt x="5076708" y="1045191"/>
                  <a:pt x="5080330" y="1063584"/>
                  <a:pt x="5065718" y="1084955"/>
                </a:cubicBezTo>
                <a:close/>
                <a:moveTo>
                  <a:pt x="2944475" y="5887266"/>
                </a:moveTo>
                <a:cubicBezTo>
                  <a:pt x="2946574" y="5879635"/>
                  <a:pt x="2935367" y="5863780"/>
                  <a:pt x="2939596" y="5854208"/>
                </a:cubicBezTo>
                <a:cubicBezTo>
                  <a:pt x="2932809" y="5842629"/>
                  <a:pt x="2939275" y="5822606"/>
                  <a:pt x="2919188" y="5818498"/>
                </a:cubicBezTo>
                <a:cubicBezTo>
                  <a:pt x="2904946" y="5843188"/>
                  <a:pt x="2935681" y="5866302"/>
                  <a:pt x="2936875" y="5891617"/>
                </a:cubicBezTo>
                <a:cubicBezTo>
                  <a:pt x="2941597" y="5891439"/>
                  <a:pt x="2943775" y="5889809"/>
                  <a:pt x="2944475" y="5887266"/>
                </a:cubicBezTo>
                <a:close/>
                <a:moveTo>
                  <a:pt x="5139222" y="921280"/>
                </a:moveTo>
                <a:cubicBezTo>
                  <a:pt x="5121229" y="917146"/>
                  <a:pt x="5109022" y="894578"/>
                  <a:pt x="5098025" y="882086"/>
                </a:cubicBezTo>
                <a:cubicBezTo>
                  <a:pt x="5109514" y="865695"/>
                  <a:pt x="5116595" y="859282"/>
                  <a:pt x="5124850" y="835260"/>
                </a:cubicBezTo>
                <a:cubicBezTo>
                  <a:pt x="5137610" y="843760"/>
                  <a:pt x="5140660" y="856081"/>
                  <a:pt x="5155058" y="857672"/>
                </a:cubicBezTo>
                <a:cubicBezTo>
                  <a:pt x="5160553" y="877274"/>
                  <a:pt x="5149493" y="899102"/>
                  <a:pt x="5139222" y="921280"/>
                </a:cubicBezTo>
                <a:close/>
                <a:moveTo>
                  <a:pt x="3184187" y="5348042"/>
                </a:moveTo>
                <a:cubicBezTo>
                  <a:pt x="3190403" y="5339366"/>
                  <a:pt x="3180182" y="5321524"/>
                  <a:pt x="3170778" y="5328791"/>
                </a:cubicBezTo>
                <a:cubicBezTo>
                  <a:pt x="3179594" y="5333639"/>
                  <a:pt x="3167328" y="5346305"/>
                  <a:pt x="3184187" y="5348042"/>
                </a:cubicBezTo>
                <a:close/>
                <a:moveTo>
                  <a:pt x="3974172" y="3563770"/>
                </a:moveTo>
                <a:cubicBezTo>
                  <a:pt x="3965246" y="3552685"/>
                  <a:pt x="3955225" y="3579681"/>
                  <a:pt x="3961958" y="3581703"/>
                </a:cubicBezTo>
                <a:cubicBezTo>
                  <a:pt x="3967260" y="3578333"/>
                  <a:pt x="3971894" y="3573239"/>
                  <a:pt x="3974172" y="3563770"/>
                </a:cubicBezTo>
                <a:close/>
                <a:moveTo>
                  <a:pt x="5194288" y="805672"/>
                </a:moveTo>
                <a:cubicBezTo>
                  <a:pt x="5178067" y="814267"/>
                  <a:pt x="5180906" y="832716"/>
                  <a:pt x="5171045" y="847464"/>
                </a:cubicBezTo>
                <a:cubicBezTo>
                  <a:pt x="5154923" y="841774"/>
                  <a:pt x="5138315" y="817719"/>
                  <a:pt x="5137392" y="802504"/>
                </a:cubicBezTo>
                <a:cubicBezTo>
                  <a:pt x="5149475" y="789216"/>
                  <a:pt x="5148562" y="778304"/>
                  <a:pt x="5161045" y="765192"/>
                </a:cubicBezTo>
                <a:cubicBezTo>
                  <a:pt x="5177493" y="777714"/>
                  <a:pt x="5184626" y="791851"/>
                  <a:pt x="5194288" y="805672"/>
                </a:cubicBezTo>
                <a:close/>
                <a:moveTo>
                  <a:pt x="5111479" y="993856"/>
                </a:moveTo>
                <a:cubicBezTo>
                  <a:pt x="5108778" y="998641"/>
                  <a:pt x="5105180" y="1002955"/>
                  <a:pt x="5100169" y="1006495"/>
                </a:cubicBezTo>
                <a:cubicBezTo>
                  <a:pt x="5083435" y="989511"/>
                  <a:pt x="5071281" y="987977"/>
                  <a:pt x="5060521" y="965002"/>
                </a:cubicBezTo>
                <a:cubicBezTo>
                  <a:pt x="5062701" y="952539"/>
                  <a:pt x="5066936" y="960165"/>
                  <a:pt x="5074150" y="951365"/>
                </a:cubicBezTo>
                <a:cubicBezTo>
                  <a:pt x="5082654" y="936422"/>
                  <a:pt x="5075286" y="924056"/>
                  <a:pt x="5090377" y="908188"/>
                </a:cubicBezTo>
                <a:cubicBezTo>
                  <a:pt x="5109592" y="919556"/>
                  <a:pt x="5106349" y="934425"/>
                  <a:pt x="5125388" y="946194"/>
                </a:cubicBezTo>
                <a:cubicBezTo>
                  <a:pt x="5119603" y="960899"/>
                  <a:pt x="5119582" y="979500"/>
                  <a:pt x="5111479" y="993856"/>
                </a:cubicBezTo>
                <a:close/>
                <a:moveTo>
                  <a:pt x="5234554" y="716042"/>
                </a:moveTo>
                <a:cubicBezTo>
                  <a:pt x="5230625" y="726017"/>
                  <a:pt x="5226552" y="736048"/>
                  <a:pt x="5221191" y="746286"/>
                </a:cubicBezTo>
                <a:cubicBezTo>
                  <a:pt x="5215830" y="756525"/>
                  <a:pt x="5209181" y="766971"/>
                  <a:pt x="5200100" y="777777"/>
                </a:cubicBezTo>
                <a:cubicBezTo>
                  <a:pt x="5184419" y="761288"/>
                  <a:pt x="5174955" y="743723"/>
                  <a:pt x="5167623" y="725665"/>
                </a:cubicBezTo>
                <a:cubicBezTo>
                  <a:pt x="5174561" y="711044"/>
                  <a:pt x="5179945" y="696693"/>
                  <a:pt x="5192924" y="681396"/>
                </a:cubicBezTo>
                <a:cubicBezTo>
                  <a:pt x="5209197" y="685718"/>
                  <a:pt x="5212890" y="705514"/>
                  <a:pt x="5234554" y="716042"/>
                </a:cubicBezTo>
                <a:close/>
                <a:moveTo>
                  <a:pt x="5370363" y="408819"/>
                </a:moveTo>
                <a:cubicBezTo>
                  <a:pt x="5369838" y="401477"/>
                  <a:pt x="5364712" y="394946"/>
                  <a:pt x="5354374" y="388482"/>
                </a:cubicBezTo>
                <a:cubicBezTo>
                  <a:pt x="5353060" y="397856"/>
                  <a:pt x="5339656" y="408996"/>
                  <a:pt x="5349074" y="416476"/>
                </a:cubicBezTo>
                <a:cubicBezTo>
                  <a:pt x="5357397" y="412569"/>
                  <a:pt x="5349687" y="400157"/>
                  <a:pt x="5358930" y="403767"/>
                </a:cubicBezTo>
                <a:cubicBezTo>
                  <a:pt x="5363398" y="408585"/>
                  <a:pt x="5358623" y="414059"/>
                  <a:pt x="5363091" y="418877"/>
                </a:cubicBezTo>
                <a:cubicBezTo>
                  <a:pt x="5365851" y="415831"/>
                  <a:pt x="5367998" y="412039"/>
                  <a:pt x="5370363" y="408819"/>
                </a:cubicBezTo>
                <a:close/>
                <a:moveTo>
                  <a:pt x="4844345" y="1599393"/>
                </a:moveTo>
                <a:cubicBezTo>
                  <a:pt x="4841932" y="1598600"/>
                  <a:pt x="4839848" y="1597521"/>
                  <a:pt x="4837765" y="1596443"/>
                </a:cubicBezTo>
                <a:cubicBezTo>
                  <a:pt x="4836973" y="1598856"/>
                  <a:pt x="4835895" y="1600939"/>
                  <a:pt x="4834818" y="1603023"/>
                </a:cubicBezTo>
                <a:cubicBezTo>
                  <a:pt x="4836902" y="1604101"/>
                  <a:pt x="4839315" y="1604894"/>
                  <a:pt x="4841399" y="1605972"/>
                </a:cubicBezTo>
                <a:cubicBezTo>
                  <a:pt x="4842476" y="1603889"/>
                  <a:pt x="4843268" y="1601476"/>
                  <a:pt x="4844345" y="1599393"/>
                </a:cubicBezTo>
                <a:close/>
                <a:moveTo>
                  <a:pt x="2119518" y="7767232"/>
                </a:moveTo>
                <a:cubicBezTo>
                  <a:pt x="2104777" y="7771830"/>
                  <a:pt x="2092679" y="7778130"/>
                  <a:pt x="2076603" y="7781005"/>
                </a:cubicBezTo>
                <a:cubicBezTo>
                  <a:pt x="2077144" y="7787537"/>
                  <a:pt x="2078964" y="7792303"/>
                  <a:pt x="2083355" y="7794412"/>
                </a:cubicBezTo>
                <a:cubicBezTo>
                  <a:pt x="2091871" y="7782067"/>
                  <a:pt x="2116314" y="7784725"/>
                  <a:pt x="2119518" y="7767232"/>
                </a:cubicBezTo>
                <a:close/>
                <a:moveTo>
                  <a:pt x="3207304" y="5305427"/>
                </a:moveTo>
                <a:cubicBezTo>
                  <a:pt x="3196025" y="5306156"/>
                  <a:pt x="3197084" y="5287585"/>
                  <a:pt x="3188969" y="5297326"/>
                </a:cubicBezTo>
                <a:cubicBezTo>
                  <a:pt x="3193975" y="5300014"/>
                  <a:pt x="3201064" y="5321708"/>
                  <a:pt x="3207304" y="5305427"/>
                </a:cubicBezTo>
                <a:close/>
                <a:moveTo>
                  <a:pt x="2990681" y="5804326"/>
                </a:moveTo>
                <a:cubicBezTo>
                  <a:pt x="2986077" y="5801815"/>
                  <a:pt x="2985096" y="5797568"/>
                  <a:pt x="2977267" y="5796969"/>
                </a:cubicBezTo>
                <a:cubicBezTo>
                  <a:pt x="2971360" y="5808183"/>
                  <a:pt x="2987249" y="5814250"/>
                  <a:pt x="2990681" y="5804326"/>
                </a:cubicBezTo>
                <a:close/>
                <a:moveTo>
                  <a:pt x="2135641" y="7740375"/>
                </a:moveTo>
                <a:cubicBezTo>
                  <a:pt x="2138058" y="7728128"/>
                  <a:pt x="2118210" y="7740221"/>
                  <a:pt x="2115653" y="7743750"/>
                </a:cubicBezTo>
                <a:cubicBezTo>
                  <a:pt x="2126149" y="7746197"/>
                  <a:pt x="2127801" y="7740502"/>
                  <a:pt x="2135641" y="7740375"/>
                </a:cubicBezTo>
                <a:close/>
                <a:moveTo>
                  <a:pt x="5359981" y="444046"/>
                </a:moveTo>
                <a:cubicBezTo>
                  <a:pt x="5358579" y="442953"/>
                  <a:pt x="5356783" y="441685"/>
                  <a:pt x="5354988" y="440418"/>
                </a:cubicBezTo>
                <a:cubicBezTo>
                  <a:pt x="5353892" y="441830"/>
                  <a:pt x="5352622" y="443639"/>
                  <a:pt x="5350957" y="445273"/>
                </a:cubicBezTo>
                <a:cubicBezTo>
                  <a:pt x="5352753" y="446541"/>
                  <a:pt x="5354549" y="447808"/>
                  <a:pt x="5356345" y="449076"/>
                </a:cubicBezTo>
                <a:cubicBezTo>
                  <a:pt x="5357616" y="447267"/>
                  <a:pt x="5358711" y="445855"/>
                  <a:pt x="5359981" y="444046"/>
                </a:cubicBezTo>
                <a:close/>
                <a:moveTo>
                  <a:pt x="3131061" y="5488767"/>
                </a:moveTo>
                <a:cubicBezTo>
                  <a:pt x="3126102" y="5487052"/>
                  <a:pt x="3120651" y="5483215"/>
                  <a:pt x="3118316" y="5487420"/>
                </a:cubicBezTo>
                <a:cubicBezTo>
                  <a:pt x="3120134" y="5488698"/>
                  <a:pt x="3122525" y="5489755"/>
                  <a:pt x="3120321" y="5492588"/>
                </a:cubicBezTo>
                <a:cubicBezTo>
                  <a:pt x="3124881" y="5494127"/>
                  <a:pt x="3129442" y="5495666"/>
                  <a:pt x="3131061" y="5488767"/>
                </a:cubicBezTo>
                <a:close/>
                <a:moveTo>
                  <a:pt x="5276421" y="638788"/>
                </a:moveTo>
                <a:cubicBezTo>
                  <a:pt x="5254252" y="646275"/>
                  <a:pt x="5257590" y="676073"/>
                  <a:pt x="5250215" y="694897"/>
                </a:cubicBezTo>
                <a:cubicBezTo>
                  <a:pt x="5239210" y="700595"/>
                  <a:pt x="5212813" y="651488"/>
                  <a:pt x="5213876" y="639476"/>
                </a:cubicBezTo>
                <a:cubicBezTo>
                  <a:pt x="5213935" y="636142"/>
                  <a:pt x="5223696" y="623653"/>
                  <a:pt x="5226142" y="617053"/>
                </a:cubicBezTo>
                <a:cubicBezTo>
                  <a:pt x="5230223" y="607815"/>
                  <a:pt x="5229295" y="599244"/>
                  <a:pt x="5236395" y="592780"/>
                </a:cubicBezTo>
                <a:cubicBezTo>
                  <a:pt x="5248448" y="608187"/>
                  <a:pt x="5262435" y="623488"/>
                  <a:pt x="5276421" y="638788"/>
                </a:cubicBezTo>
                <a:close/>
                <a:moveTo>
                  <a:pt x="4024474" y="3472443"/>
                </a:moveTo>
                <a:cubicBezTo>
                  <a:pt x="4026260" y="3467995"/>
                  <a:pt x="4025986" y="3464303"/>
                  <a:pt x="4018525" y="3463387"/>
                </a:cubicBezTo>
                <a:cubicBezTo>
                  <a:pt x="4013902" y="3472771"/>
                  <a:pt x="4013878" y="3480378"/>
                  <a:pt x="4018052" y="3486032"/>
                </a:cubicBezTo>
                <a:cubicBezTo>
                  <a:pt x="4018839" y="3482094"/>
                  <a:pt x="4022687" y="3476890"/>
                  <a:pt x="4024474" y="3472443"/>
                </a:cubicBezTo>
                <a:close/>
                <a:moveTo>
                  <a:pt x="3920544" y="3708740"/>
                </a:moveTo>
                <a:cubicBezTo>
                  <a:pt x="3927323" y="3692453"/>
                  <a:pt x="3930689" y="3676205"/>
                  <a:pt x="3924468" y="3666553"/>
                </a:cubicBezTo>
                <a:cubicBezTo>
                  <a:pt x="3910059" y="3691611"/>
                  <a:pt x="3889656" y="3725922"/>
                  <a:pt x="3896139" y="3751163"/>
                </a:cubicBezTo>
                <a:cubicBezTo>
                  <a:pt x="3903572" y="3741354"/>
                  <a:pt x="3913765" y="3725027"/>
                  <a:pt x="3920544" y="3708740"/>
                </a:cubicBezTo>
                <a:close/>
                <a:moveTo>
                  <a:pt x="5298945" y="590345"/>
                </a:moveTo>
                <a:cubicBezTo>
                  <a:pt x="5295604" y="599948"/>
                  <a:pt x="5290581" y="608867"/>
                  <a:pt x="5280838" y="614042"/>
                </a:cubicBezTo>
                <a:cubicBezTo>
                  <a:pt x="5274774" y="596195"/>
                  <a:pt x="5256598" y="579632"/>
                  <a:pt x="5252669" y="561307"/>
                </a:cubicBezTo>
                <a:cubicBezTo>
                  <a:pt x="5269123" y="556728"/>
                  <a:pt x="5264849" y="528296"/>
                  <a:pt x="5276228" y="524318"/>
                </a:cubicBezTo>
                <a:cubicBezTo>
                  <a:pt x="5289068" y="536627"/>
                  <a:pt x="5288466" y="551055"/>
                  <a:pt x="5306960" y="562544"/>
                </a:cubicBezTo>
                <a:cubicBezTo>
                  <a:pt x="5303945" y="570455"/>
                  <a:pt x="5302286" y="580742"/>
                  <a:pt x="5298945" y="590345"/>
                </a:cubicBezTo>
                <a:close/>
                <a:moveTo>
                  <a:pt x="676895" y="11058713"/>
                </a:moveTo>
                <a:cubicBezTo>
                  <a:pt x="678443" y="11053186"/>
                  <a:pt x="677553" y="11047657"/>
                  <a:pt x="675246" y="11042100"/>
                </a:cubicBezTo>
                <a:cubicBezTo>
                  <a:pt x="671442" y="11044241"/>
                  <a:pt x="667503" y="11043455"/>
                  <a:pt x="663957" y="11038545"/>
                </a:cubicBezTo>
                <a:cubicBezTo>
                  <a:pt x="647153" y="11050706"/>
                  <a:pt x="655530" y="11063007"/>
                  <a:pt x="663907" y="11075307"/>
                </a:cubicBezTo>
                <a:cubicBezTo>
                  <a:pt x="671358" y="11069761"/>
                  <a:pt x="675346" y="11064238"/>
                  <a:pt x="676895" y="11058713"/>
                </a:cubicBezTo>
                <a:close/>
                <a:moveTo>
                  <a:pt x="5329125" y="529729"/>
                </a:moveTo>
                <a:cubicBezTo>
                  <a:pt x="5327225" y="533713"/>
                  <a:pt x="5324780" y="537117"/>
                  <a:pt x="5321342" y="539571"/>
                </a:cubicBezTo>
                <a:cubicBezTo>
                  <a:pt x="5295317" y="512181"/>
                  <a:pt x="5275312" y="490340"/>
                  <a:pt x="5316376" y="455996"/>
                </a:cubicBezTo>
                <a:cubicBezTo>
                  <a:pt x="5328596" y="466692"/>
                  <a:pt x="5334627" y="477543"/>
                  <a:pt x="5343556" y="488230"/>
                </a:cubicBezTo>
                <a:cubicBezTo>
                  <a:pt x="5335614" y="500611"/>
                  <a:pt x="5334824" y="517779"/>
                  <a:pt x="5329125" y="529729"/>
                </a:cubicBezTo>
                <a:close/>
                <a:moveTo>
                  <a:pt x="1571129" y="9038377"/>
                </a:moveTo>
                <a:cubicBezTo>
                  <a:pt x="1563143" y="9026281"/>
                  <a:pt x="1559177" y="9012629"/>
                  <a:pt x="1544299" y="9003200"/>
                </a:cubicBezTo>
                <a:cubicBezTo>
                  <a:pt x="1530961" y="9009681"/>
                  <a:pt x="1553920" y="9053619"/>
                  <a:pt x="1571129" y="9038377"/>
                </a:cubicBezTo>
                <a:close/>
                <a:moveTo>
                  <a:pt x="3084222" y="5614182"/>
                </a:moveTo>
                <a:cubicBezTo>
                  <a:pt x="3088914" y="5598171"/>
                  <a:pt x="3067677" y="5562135"/>
                  <a:pt x="3058765" y="5571523"/>
                </a:cubicBezTo>
                <a:cubicBezTo>
                  <a:pt x="3067251" y="5585743"/>
                  <a:pt x="3069240" y="5602804"/>
                  <a:pt x="3084222" y="5614182"/>
                </a:cubicBezTo>
                <a:close/>
                <a:moveTo>
                  <a:pt x="2329024" y="7331030"/>
                </a:moveTo>
                <a:cubicBezTo>
                  <a:pt x="2330042" y="7328509"/>
                  <a:pt x="2330097" y="7325791"/>
                  <a:pt x="2328575" y="7322855"/>
                </a:cubicBezTo>
                <a:cubicBezTo>
                  <a:pt x="2324661" y="7333294"/>
                  <a:pt x="2304220" y="7337208"/>
                  <a:pt x="2310309" y="7348952"/>
                </a:cubicBezTo>
                <a:cubicBezTo>
                  <a:pt x="2314223" y="7344385"/>
                  <a:pt x="2325965" y="7338595"/>
                  <a:pt x="2329024" y="7331030"/>
                </a:cubicBezTo>
                <a:close/>
                <a:moveTo>
                  <a:pt x="5377043" y="432626"/>
                </a:moveTo>
                <a:cubicBezTo>
                  <a:pt x="5371600" y="444677"/>
                  <a:pt x="5364427" y="456913"/>
                  <a:pt x="5356871" y="469216"/>
                </a:cubicBezTo>
                <a:cubicBezTo>
                  <a:pt x="5338867" y="455573"/>
                  <a:pt x="5341583" y="438761"/>
                  <a:pt x="5319330" y="425137"/>
                </a:cubicBezTo>
                <a:cubicBezTo>
                  <a:pt x="5320995" y="410705"/>
                  <a:pt x="5323185" y="416412"/>
                  <a:pt x="5334268" y="405194"/>
                </a:cubicBezTo>
                <a:cubicBezTo>
                  <a:pt x="5340444" y="392281"/>
                  <a:pt x="5343555" y="379910"/>
                  <a:pt x="5355294" y="366138"/>
                </a:cubicBezTo>
                <a:cubicBezTo>
                  <a:pt x="5362566" y="377408"/>
                  <a:pt x="5370100" y="394483"/>
                  <a:pt x="5386833" y="397137"/>
                </a:cubicBezTo>
                <a:cubicBezTo>
                  <a:pt x="5386199" y="408706"/>
                  <a:pt x="5382486" y="420574"/>
                  <a:pt x="5377043" y="432626"/>
                </a:cubicBezTo>
                <a:close/>
                <a:moveTo>
                  <a:pt x="3097662" y="5593469"/>
                </a:moveTo>
                <a:cubicBezTo>
                  <a:pt x="3101428" y="5578476"/>
                  <a:pt x="3100290" y="5583208"/>
                  <a:pt x="3105510" y="5566002"/>
                </a:cubicBezTo>
                <a:cubicBezTo>
                  <a:pt x="3090727" y="5562800"/>
                  <a:pt x="3093825" y="5546085"/>
                  <a:pt x="3077598" y="5549385"/>
                </a:cubicBezTo>
                <a:cubicBezTo>
                  <a:pt x="3086590" y="5553834"/>
                  <a:pt x="3079319" y="5564899"/>
                  <a:pt x="3075096" y="5574456"/>
                </a:cubicBezTo>
                <a:cubicBezTo>
                  <a:pt x="3086831" y="5579165"/>
                  <a:pt x="3083054" y="5589870"/>
                  <a:pt x="3097662" y="5593469"/>
                </a:cubicBezTo>
                <a:close/>
                <a:moveTo>
                  <a:pt x="3325153" y="5078601"/>
                </a:moveTo>
                <a:cubicBezTo>
                  <a:pt x="3320195" y="5076884"/>
                  <a:pt x="3320679" y="5058538"/>
                  <a:pt x="3312165" y="5068102"/>
                </a:cubicBezTo>
                <a:cubicBezTo>
                  <a:pt x="3317699" y="5069595"/>
                  <a:pt x="3316640" y="5088165"/>
                  <a:pt x="3325153" y="5078601"/>
                </a:cubicBezTo>
                <a:close/>
                <a:moveTo>
                  <a:pt x="3682878" y="4269627"/>
                </a:moveTo>
                <a:cubicBezTo>
                  <a:pt x="3682611" y="4285503"/>
                  <a:pt x="3653788" y="4287237"/>
                  <a:pt x="3643608" y="4279659"/>
                </a:cubicBezTo>
                <a:cubicBezTo>
                  <a:pt x="3645329" y="4277089"/>
                  <a:pt x="3646628" y="4274387"/>
                  <a:pt x="3645762" y="4269686"/>
                </a:cubicBezTo>
                <a:cubicBezTo>
                  <a:pt x="3658191" y="4269981"/>
                  <a:pt x="3674863" y="4264049"/>
                  <a:pt x="3682878" y="4269627"/>
                </a:cubicBezTo>
                <a:close/>
                <a:moveTo>
                  <a:pt x="1021683" y="10295613"/>
                </a:moveTo>
                <a:cubicBezTo>
                  <a:pt x="1015380" y="10313911"/>
                  <a:pt x="1006444" y="10329563"/>
                  <a:pt x="996187" y="10340948"/>
                </a:cubicBezTo>
                <a:cubicBezTo>
                  <a:pt x="959382" y="10381228"/>
                  <a:pt x="867038" y="10432128"/>
                  <a:pt x="790481" y="10418259"/>
                </a:cubicBezTo>
                <a:cubicBezTo>
                  <a:pt x="762623" y="10413553"/>
                  <a:pt x="734728" y="10391723"/>
                  <a:pt x="711612" y="10376284"/>
                </a:cubicBezTo>
                <a:cubicBezTo>
                  <a:pt x="675635" y="10352310"/>
                  <a:pt x="659555" y="10325249"/>
                  <a:pt x="607807" y="10333744"/>
                </a:cubicBezTo>
                <a:cubicBezTo>
                  <a:pt x="596740" y="10338357"/>
                  <a:pt x="603712" y="10358067"/>
                  <a:pt x="593265" y="10363429"/>
                </a:cubicBezTo>
                <a:cubicBezTo>
                  <a:pt x="565296" y="10368652"/>
                  <a:pt x="545954" y="10362956"/>
                  <a:pt x="540784" y="10340241"/>
                </a:cubicBezTo>
                <a:cubicBezTo>
                  <a:pt x="524197" y="10343366"/>
                  <a:pt x="511484" y="10342025"/>
                  <a:pt x="498198" y="10340905"/>
                </a:cubicBezTo>
                <a:cubicBezTo>
                  <a:pt x="492891" y="10335710"/>
                  <a:pt x="487934" y="10329719"/>
                  <a:pt x="488876" y="10316831"/>
                </a:cubicBezTo>
                <a:cubicBezTo>
                  <a:pt x="477625" y="10317561"/>
                  <a:pt x="463423" y="10321739"/>
                  <a:pt x="457145" y="10316590"/>
                </a:cubicBezTo>
                <a:cubicBezTo>
                  <a:pt x="453991" y="10287162"/>
                  <a:pt x="451234" y="10257911"/>
                  <a:pt x="448079" y="10228484"/>
                </a:cubicBezTo>
                <a:cubicBezTo>
                  <a:pt x="453404" y="10221809"/>
                  <a:pt x="468281" y="10223631"/>
                  <a:pt x="479487" y="10221930"/>
                </a:cubicBezTo>
                <a:cubicBezTo>
                  <a:pt x="484988" y="10214858"/>
                  <a:pt x="481954" y="10200213"/>
                  <a:pt x="487233" y="10192568"/>
                </a:cubicBezTo>
                <a:cubicBezTo>
                  <a:pt x="499059" y="10191616"/>
                  <a:pt x="510486" y="10190489"/>
                  <a:pt x="522487" y="10189139"/>
                </a:cubicBezTo>
                <a:cubicBezTo>
                  <a:pt x="528024" y="10178757"/>
                  <a:pt x="528477" y="10163752"/>
                  <a:pt x="536668" y="10155968"/>
                </a:cubicBezTo>
                <a:cubicBezTo>
                  <a:pt x="548669" y="10154619"/>
                  <a:pt x="560097" y="10153491"/>
                  <a:pt x="572098" y="10152142"/>
                </a:cubicBezTo>
                <a:cubicBezTo>
                  <a:pt x="576176" y="10160120"/>
                  <a:pt x="579903" y="10168895"/>
                  <a:pt x="581780" y="10179701"/>
                </a:cubicBezTo>
                <a:cubicBezTo>
                  <a:pt x="635543" y="10144063"/>
                  <a:pt x="693139" y="10066406"/>
                  <a:pt x="778366" y="10049898"/>
                </a:cubicBezTo>
                <a:cubicBezTo>
                  <a:pt x="856271" y="10034905"/>
                  <a:pt x="931090" y="10061311"/>
                  <a:pt x="978745" y="10097571"/>
                </a:cubicBezTo>
                <a:cubicBezTo>
                  <a:pt x="1006447" y="10131667"/>
                  <a:pt x="1031200" y="10169213"/>
                  <a:pt x="1031389" y="10234391"/>
                </a:cubicBezTo>
                <a:cubicBezTo>
                  <a:pt x="1031658" y="10256366"/>
                  <a:pt x="1027987" y="10277313"/>
                  <a:pt x="1021683" y="10295613"/>
                </a:cubicBezTo>
                <a:close/>
                <a:moveTo>
                  <a:pt x="2037897" y="7996367"/>
                </a:moveTo>
                <a:cubicBezTo>
                  <a:pt x="2051006" y="7905256"/>
                  <a:pt x="1855883" y="7933365"/>
                  <a:pt x="1836271" y="7858380"/>
                </a:cubicBezTo>
                <a:cubicBezTo>
                  <a:pt x="1837647" y="7843019"/>
                  <a:pt x="1849091" y="7828443"/>
                  <a:pt x="1837517" y="7815505"/>
                </a:cubicBezTo>
                <a:cubicBezTo>
                  <a:pt x="1795943" y="7820737"/>
                  <a:pt x="1783827" y="7872480"/>
                  <a:pt x="1771462" y="7911131"/>
                </a:cubicBezTo>
                <a:cubicBezTo>
                  <a:pt x="1759831" y="7947122"/>
                  <a:pt x="1730485" y="8002824"/>
                  <a:pt x="1763836" y="8032096"/>
                </a:cubicBezTo>
                <a:cubicBezTo>
                  <a:pt x="1798889" y="8027206"/>
                  <a:pt x="1785056" y="7987740"/>
                  <a:pt x="1810386" y="7980301"/>
                </a:cubicBezTo>
                <a:cubicBezTo>
                  <a:pt x="1857133" y="7965626"/>
                  <a:pt x="1921261" y="8066678"/>
                  <a:pt x="2000821" y="8037620"/>
                </a:cubicBezTo>
                <a:cubicBezTo>
                  <a:pt x="2015788" y="8023732"/>
                  <a:pt x="2035352" y="8014410"/>
                  <a:pt x="2037897" y="7996367"/>
                </a:cubicBezTo>
                <a:close/>
                <a:moveTo>
                  <a:pt x="786805" y="10835405"/>
                </a:moveTo>
                <a:cubicBezTo>
                  <a:pt x="744757" y="10843368"/>
                  <a:pt x="742358" y="10889707"/>
                  <a:pt x="709172" y="10919599"/>
                </a:cubicBezTo>
                <a:cubicBezTo>
                  <a:pt x="692344" y="10917851"/>
                  <a:pt x="680460" y="10877999"/>
                  <a:pt x="650355" y="10867542"/>
                </a:cubicBezTo>
                <a:cubicBezTo>
                  <a:pt x="659336" y="10860135"/>
                  <a:pt x="659179" y="10852955"/>
                  <a:pt x="650631" y="10845386"/>
                </a:cubicBezTo>
                <a:cubicBezTo>
                  <a:pt x="696945" y="10844995"/>
                  <a:pt x="717338" y="10780538"/>
                  <a:pt x="735859" y="10761230"/>
                </a:cubicBezTo>
                <a:cubicBezTo>
                  <a:pt x="761422" y="10786271"/>
                  <a:pt x="774711" y="10811102"/>
                  <a:pt x="786805" y="10835405"/>
                </a:cubicBezTo>
                <a:close/>
                <a:moveTo>
                  <a:pt x="5028967" y="1239679"/>
                </a:moveTo>
                <a:cubicBezTo>
                  <a:pt x="5013022" y="1228351"/>
                  <a:pt x="4991737" y="1203243"/>
                  <a:pt x="4971178" y="1185117"/>
                </a:cubicBezTo>
                <a:cubicBezTo>
                  <a:pt x="4961952" y="1191986"/>
                  <a:pt x="4976858" y="1193813"/>
                  <a:pt x="4980055" y="1199509"/>
                </a:cubicBezTo>
                <a:cubicBezTo>
                  <a:pt x="4983651" y="1205380"/>
                  <a:pt x="4982383" y="1211482"/>
                  <a:pt x="4987303" y="1216511"/>
                </a:cubicBezTo>
                <a:cubicBezTo>
                  <a:pt x="4997811" y="1228292"/>
                  <a:pt x="5014155" y="1239796"/>
                  <a:pt x="5028967" y="1239679"/>
                </a:cubicBezTo>
                <a:close/>
                <a:moveTo>
                  <a:pt x="3133034" y="5533900"/>
                </a:moveTo>
                <a:cubicBezTo>
                  <a:pt x="3128427" y="5531389"/>
                  <a:pt x="3129964" y="5526832"/>
                  <a:pt x="3123457" y="5525385"/>
                </a:cubicBezTo>
                <a:lnTo>
                  <a:pt x="3120290" y="5532552"/>
                </a:lnTo>
                <a:cubicBezTo>
                  <a:pt x="3125073" y="5534665"/>
                  <a:pt x="3123360" y="5539620"/>
                  <a:pt x="3129867" y="5541067"/>
                </a:cubicBezTo>
                <a:close/>
                <a:moveTo>
                  <a:pt x="2888308" y="6089902"/>
                </a:moveTo>
                <a:cubicBezTo>
                  <a:pt x="2879337" y="6069256"/>
                  <a:pt x="2880617" y="6042651"/>
                  <a:pt x="2863296" y="6026894"/>
                </a:cubicBezTo>
                <a:cubicBezTo>
                  <a:pt x="2863732" y="6048537"/>
                  <a:pt x="2873706" y="6086311"/>
                  <a:pt x="2888308" y="6089902"/>
                </a:cubicBezTo>
                <a:close/>
                <a:moveTo>
                  <a:pt x="2155890" y="7753129"/>
                </a:moveTo>
                <a:cubicBezTo>
                  <a:pt x="2145042" y="7755920"/>
                  <a:pt x="2136401" y="7760420"/>
                  <a:pt x="2129537" y="7767071"/>
                </a:cubicBezTo>
                <a:cubicBezTo>
                  <a:pt x="2143932" y="7768147"/>
                  <a:pt x="2149912" y="7760638"/>
                  <a:pt x="2155890" y="7753129"/>
                </a:cubicBezTo>
                <a:close/>
                <a:moveTo>
                  <a:pt x="5203424" y="856257"/>
                </a:moveTo>
                <a:cubicBezTo>
                  <a:pt x="5207004" y="849233"/>
                  <a:pt x="5210630" y="843185"/>
                  <a:pt x="5200829" y="838376"/>
                </a:cubicBezTo>
                <a:cubicBezTo>
                  <a:pt x="5196450" y="845048"/>
                  <a:pt x="5197123" y="851082"/>
                  <a:pt x="5203424" y="856257"/>
                </a:cubicBezTo>
                <a:close/>
                <a:moveTo>
                  <a:pt x="3127167" y="5557961"/>
                </a:moveTo>
                <a:cubicBezTo>
                  <a:pt x="3120075" y="5552447"/>
                  <a:pt x="3120053" y="5543871"/>
                  <a:pt x="3108188" y="5540533"/>
                </a:cubicBezTo>
                <a:cubicBezTo>
                  <a:pt x="3104365" y="5550265"/>
                  <a:pt x="3118126" y="5568720"/>
                  <a:pt x="3124000" y="5565127"/>
                </a:cubicBezTo>
                <a:cubicBezTo>
                  <a:pt x="3119569" y="5562218"/>
                  <a:pt x="3123368" y="5560090"/>
                  <a:pt x="3127167" y="5557961"/>
                </a:cubicBezTo>
                <a:close/>
                <a:moveTo>
                  <a:pt x="5133472" y="1019576"/>
                </a:moveTo>
                <a:cubicBezTo>
                  <a:pt x="5137774" y="1010915"/>
                  <a:pt x="5136676" y="1003710"/>
                  <a:pt x="5130135" y="996979"/>
                </a:cubicBezTo>
                <a:cubicBezTo>
                  <a:pt x="5124907" y="1002349"/>
                  <a:pt x="5123573" y="1007521"/>
                  <a:pt x="5123170" y="1011663"/>
                </a:cubicBezTo>
                <a:cubicBezTo>
                  <a:pt x="5126796" y="1014226"/>
                  <a:pt x="5130024" y="1016612"/>
                  <a:pt x="5133472" y="1019576"/>
                </a:cubicBezTo>
                <a:close/>
                <a:moveTo>
                  <a:pt x="5277825" y="697089"/>
                </a:moveTo>
                <a:cubicBezTo>
                  <a:pt x="5277825" y="697089"/>
                  <a:pt x="5275198" y="695455"/>
                  <a:pt x="5275373" y="695059"/>
                </a:cubicBezTo>
                <a:cubicBezTo>
                  <a:pt x="5270307" y="672954"/>
                  <a:pt x="5270729" y="710983"/>
                  <a:pt x="5277825" y="697089"/>
                </a:cubicBezTo>
                <a:close/>
                <a:moveTo>
                  <a:pt x="542700" y="11413906"/>
                </a:moveTo>
                <a:cubicBezTo>
                  <a:pt x="526939" y="11397895"/>
                  <a:pt x="521573" y="11362667"/>
                  <a:pt x="502475" y="11358514"/>
                </a:cubicBezTo>
                <a:cubicBezTo>
                  <a:pt x="510589" y="11373527"/>
                  <a:pt x="514303" y="11423264"/>
                  <a:pt x="542700" y="11413906"/>
                </a:cubicBezTo>
                <a:close/>
                <a:moveTo>
                  <a:pt x="5174917" y="932381"/>
                </a:moveTo>
                <a:cubicBezTo>
                  <a:pt x="5171973" y="928218"/>
                  <a:pt x="5171160" y="923565"/>
                  <a:pt x="5168216" y="919402"/>
                </a:cubicBezTo>
                <a:cubicBezTo>
                  <a:pt x="5159582" y="927037"/>
                  <a:pt x="5162397" y="932574"/>
                  <a:pt x="5166764" y="937843"/>
                </a:cubicBezTo>
                <a:cubicBezTo>
                  <a:pt x="5168975" y="935004"/>
                  <a:pt x="5172400" y="936994"/>
                  <a:pt x="5174917" y="932381"/>
                </a:cubicBezTo>
                <a:close/>
                <a:moveTo>
                  <a:pt x="5257171" y="746472"/>
                </a:moveTo>
                <a:cubicBezTo>
                  <a:pt x="5254537" y="744827"/>
                  <a:pt x="5251902" y="743183"/>
                  <a:pt x="5249446" y="741136"/>
                </a:cubicBezTo>
                <a:cubicBezTo>
                  <a:pt x="5247398" y="743595"/>
                  <a:pt x="5245753" y="746233"/>
                  <a:pt x="5243706" y="748693"/>
                </a:cubicBezTo>
                <a:cubicBezTo>
                  <a:pt x="5246564" y="750917"/>
                  <a:pt x="5249199" y="752562"/>
                  <a:pt x="5251655" y="754609"/>
                </a:cubicBezTo>
                <a:cubicBezTo>
                  <a:pt x="5253301" y="751971"/>
                  <a:pt x="5255348" y="749511"/>
                  <a:pt x="5257171" y="746472"/>
                </a:cubicBezTo>
                <a:close/>
                <a:moveTo>
                  <a:pt x="5076897" y="1162271"/>
                </a:moveTo>
                <a:cubicBezTo>
                  <a:pt x="5076549" y="1156096"/>
                  <a:pt x="5067547" y="1151049"/>
                  <a:pt x="5062987" y="1156526"/>
                </a:cubicBezTo>
                <a:cubicBezTo>
                  <a:pt x="5064365" y="1160941"/>
                  <a:pt x="5067464" y="1164689"/>
                  <a:pt x="5073874" y="1168472"/>
                </a:cubicBezTo>
                <a:cubicBezTo>
                  <a:pt x="5076167" y="1166512"/>
                  <a:pt x="5077013" y="1164329"/>
                  <a:pt x="5076897" y="1162271"/>
                </a:cubicBezTo>
                <a:close/>
                <a:moveTo>
                  <a:pt x="3022275" y="5812565"/>
                </a:moveTo>
                <a:cubicBezTo>
                  <a:pt x="3022887" y="5809023"/>
                  <a:pt x="3023899" y="5805656"/>
                  <a:pt x="3024910" y="5802290"/>
                </a:cubicBezTo>
                <a:cubicBezTo>
                  <a:pt x="3014644" y="5799661"/>
                  <a:pt x="3001629" y="5792480"/>
                  <a:pt x="2998595" y="5802579"/>
                </a:cubicBezTo>
                <a:cubicBezTo>
                  <a:pt x="3004486" y="5807565"/>
                  <a:pt x="3012024" y="5818523"/>
                  <a:pt x="3022275" y="5812565"/>
                </a:cubicBezTo>
                <a:close/>
                <a:moveTo>
                  <a:pt x="5296333" y="666301"/>
                </a:moveTo>
                <a:cubicBezTo>
                  <a:pt x="5297435" y="663536"/>
                  <a:pt x="5297152" y="660927"/>
                  <a:pt x="5294387" y="658523"/>
                </a:cubicBezTo>
                <a:cubicBezTo>
                  <a:pt x="5287608" y="659785"/>
                  <a:pt x="5279961" y="670597"/>
                  <a:pt x="5289969" y="675019"/>
                </a:cubicBezTo>
                <a:cubicBezTo>
                  <a:pt x="5292743" y="671988"/>
                  <a:pt x="5295230" y="669066"/>
                  <a:pt x="5296333" y="666301"/>
                </a:cubicBezTo>
                <a:close/>
                <a:moveTo>
                  <a:pt x="5157367" y="981648"/>
                </a:moveTo>
                <a:cubicBezTo>
                  <a:pt x="5153122" y="978333"/>
                  <a:pt x="5148700" y="975419"/>
                  <a:pt x="5144854" y="972279"/>
                </a:cubicBezTo>
                <a:cubicBezTo>
                  <a:pt x="5136038" y="980385"/>
                  <a:pt x="5142537" y="986137"/>
                  <a:pt x="5150009" y="991839"/>
                </a:cubicBezTo>
                <a:cubicBezTo>
                  <a:pt x="5155372" y="985087"/>
                  <a:pt x="5149444" y="983428"/>
                  <a:pt x="5157367" y="981648"/>
                </a:cubicBezTo>
                <a:close/>
                <a:moveTo>
                  <a:pt x="2055672" y="8002864"/>
                </a:moveTo>
                <a:cubicBezTo>
                  <a:pt x="2050379" y="8035030"/>
                  <a:pt x="1993218" y="8067285"/>
                  <a:pt x="1938081" y="8054878"/>
                </a:cubicBezTo>
                <a:cubicBezTo>
                  <a:pt x="1898387" y="8046032"/>
                  <a:pt x="1869591" y="8012153"/>
                  <a:pt x="1822165" y="7997158"/>
                </a:cubicBezTo>
                <a:cubicBezTo>
                  <a:pt x="1798228" y="8014573"/>
                  <a:pt x="1794556" y="8061069"/>
                  <a:pt x="1753902" y="8050525"/>
                </a:cubicBezTo>
                <a:cubicBezTo>
                  <a:pt x="1706635" y="8038581"/>
                  <a:pt x="1739237" y="7953441"/>
                  <a:pt x="1750343" y="7915729"/>
                </a:cubicBezTo>
                <a:cubicBezTo>
                  <a:pt x="1697658" y="7891836"/>
                  <a:pt x="1640006" y="7873007"/>
                  <a:pt x="1587436" y="7842992"/>
                </a:cubicBezTo>
                <a:cubicBezTo>
                  <a:pt x="1572155" y="7834180"/>
                  <a:pt x="1552412" y="7823418"/>
                  <a:pt x="1546697" y="7805806"/>
                </a:cubicBezTo>
                <a:cubicBezTo>
                  <a:pt x="1627320" y="7822124"/>
                  <a:pt x="1693549" y="7854920"/>
                  <a:pt x="1756436" y="7890511"/>
                </a:cubicBezTo>
                <a:cubicBezTo>
                  <a:pt x="1770425" y="7849591"/>
                  <a:pt x="1806596" y="7766012"/>
                  <a:pt x="1861861" y="7814233"/>
                </a:cubicBezTo>
                <a:cubicBezTo>
                  <a:pt x="1824521" y="7908794"/>
                  <a:pt x="1965899" y="7886552"/>
                  <a:pt x="2027205" y="7933584"/>
                </a:cubicBezTo>
                <a:cubicBezTo>
                  <a:pt x="2044430" y="7946226"/>
                  <a:pt x="2060645" y="7972899"/>
                  <a:pt x="2055672" y="8002864"/>
                </a:cubicBezTo>
                <a:close/>
                <a:moveTo>
                  <a:pt x="3001267" y="5863344"/>
                </a:moveTo>
                <a:cubicBezTo>
                  <a:pt x="3003979" y="5846428"/>
                  <a:pt x="3003114" y="5832223"/>
                  <a:pt x="2988374" y="5825710"/>
                </a:cubicBezTo>
                <a:cubicBezTo>
                  <a:pt x="2981004" y="5834847"/>
                  <a:pt x="2995675" y="5852293"/>
                  <a:pt x="3001267" y="5863344"/>
                </a:cubicBezTo>
                <a:close/>
                <a:moveTo>
                  <a:pt x="1818345" y="8541318"/>
                </a:moveTo>
                <a:cubicBezTo>
                  <a:pt x="1814171" y="8554802"/>
                  <a:pt x="1806965" y="8565997"/>
                  <a:pt x="1792588" y="8566774"/>
                </a:cubicBezTo>
                <a:cubicBezTo>
                  <a:pt x="1809386" y="8482460"/>
                  <a:pt x="1836812" y="8408545"/>
                  <a:pt x="1818133" y="8339926"/>
                </a:cubicBezTo>
                <a:cubicBezTo>
                  <a:pt x="1813899" y="8324746"/>
                  <a:pt x="1808517" y="8310010"/>
                  <a:pt x="1804775" y="8296948"/>
                </a:cubicBezTo>
                <a:cubicBezTo>
                  <a:pt x="1800235" y="8283536"/>
                  <a:pt x="1781751" y="8275843"/>
                  <a:pt x="1802559" y="8258895"/>
                </a:cubicBezTo>
                <a:cubicBezTo>
                  <a:pt x="1849258" y="8314702"/>
                  <a:pt x="1846799" y="8409630"/>
                  <a:pt x="1825912" y="8502120"/>
                </a:cubicBezTo>
                <a:cubicBezTo>
                  <a:pt x="1823662" y="8512057"/>
                  <a:pt x="1822520" y="8527832"/>
                  <a:pt x="1818345" y="8541318"/>
                </a:cubicBezTo>
                <a:close/>
                <a:moveTo>
                  <a:pt x="2458175" y="7094068"/>
                </a:moveTo>
                <a:cubicBezTo>
                  <a:pt x="2462089" y="7067536"/>
                  <a:pt x="2455130" y="7044483"/>
                  <a:pt x="2458175" y="7018386"/>
                </a:cubicBezTo>
                <a:cubicBezTo>
                  <a:pt x="2443823" y="7033609"/>
                  <a:pt x="2429471" y="7060577"/>
                  <a:pt x="2425122" y="7081019"/>
                </a:cubicBezTo>
                <a:cubicBezTo>
                  <a:pt x="2436430" y="7086239"/>
                  <a:pt x="2449477" y="7096678"/>
                  <a:pt x="2458175" y="7094068"/>
                </a:cubicBezTo>
                <a:close/>
                <a:moveTo>
                  <a:pt x="5087681" y="1142908"/>
                </a:moveTo>
                <a:cubicBezTo>
                  <a:pt x="5087492" y="1137384"/>
                  <a:pt x="5078375" y="1132999"/>
                  <a:pt x="5072735" y="1128009"/>
                </a:cubicBezTo>
                <a:cubicBezTo>
                  <a:pt x="5067580" y="1134294"/>
                  <a:pt x="5070725" y="1139014"/>
                  <a:pt x="5072325" y="1144002"/>
                </a:cubicBezTo>
                <a:cubicBezTo>
                  <a:pt x="5077073" y="1133256"/>
                  <a:pt x="5083898" y="1145786"/>
                  <a:pt x="5084434" y="1148877"/>
                </a:cubicBezTo>
                <a:cubicBezTo>
                  <a:pt x="5086815" y="1146718"/>
                  <a:pt x="5087744" y="1144749"/>
                  <a:pt x="5087681" y="1142908"/>
                </a:cubicBezTo>
                <a:close/>
                <a:moveTo>
                  <a:pt x="5241560" y="794847"/>
                </a:moveTo>
                <a:cubicBezTo>
                  <a:pt x="5245291" y="786402"/>
                  <a:pt x="5245144" y="779127"/>
                  <a:pt x="5242633" y="771770"/>
                </a:cubicBezTo>
                <a:cubicBezTo>
                  <a:pt x="5236939" y="780308"/>
                  <a:pt x="5233385" y="788351"/>
                  <a:pt x="5241560" y="794847"/>
                </a:cubicBezTo>
                <a:close/>
                <a:moveTo>
                  <a:pt x="3956375" y="3705587"/>
                </a:moveTo>
                <a:cubicBezTo>
                  <a:pt x="3959120" y="3695194"/>
                  <a:pt x="3959656" y="3684003"/>
                  <a:pt x="3958520" y="3672550"/>
                </a:cubicBezTo>
                <a:cubicBezTo>
                  <a:pt x="3948839" y="3694461"/>
                  <a:pt x="3941457" y="3715482"/>
                  <a:pt x="3940974" y="3733837"/>
                </a:cubicBezTo>
                <a:cubicBezTo>
                  <a:pt x="3948676" y="3725574"/>
                  <a:pt x="3953630" y="3715980"/>
                  <a:pt x="3956375" y="3705587"/>
                </a:cubicBezTo>
                <a:close/>
                <a:moveTo>
                  <a:pt x="2191729" y="7705897"/>
                </a:moveTo>
                <a:cubicBezTo>
                  <a:pt x="2174037" y="7635548"/>
                  <a:pt x="2149677" y="7557022"/>
                  <a:pt x="2131726" y="7497577"/>
                </a:cubicBezTo>
                <a:cubicBezTo>
                  <a:pt x="2122072" y="7493372"/>
                  <a:pt x="2114772" y="7500031"/>
                  <a:pt x="2098620" y="7498111"/>
                </a:cubicBezTo>
                <a:cubicBezTo>
                  <a:pt x="2111464" y="7565051"/>
                  <a:pt x="2141486" y="7643485"/>
                  <a:pt x="2161785" y="7713357"/>
                </a:cubicBezTo>
                <a:cubicBezTo>
                  <a:pt x="2173982" y="7713160"/>
                  <a:pt x="2182638" y="7709532"/>
                  <a:pt x="2191729" y="7705897"/>
                </a:cubicBezTo>
                <a:close/>
                <a:moveTo>
                  <a:pt x="5116763" y="1086490"/>
                </a:moveTo>
                <a:cubicBezTo>
                  <a:pt x="5127173" y="1074742"/>
                  <a:pt x="5117480" y="1066613"/>
                  <a:pt x="5106241" y="1058763"/>
                </a:cubicBezTo>
                <a:cubicBezTo>
                  <a:pt x="5104713" y="1068665"/>
                  <a:pt x="5113653" y="1077423"/>
                  <a:pt x="5116763" y="1086490"/>
                </a:cubicBezTo>
                <a:close/>
                <a:moveTo>
                  <a:pt x="710388" y="11066025"/>
                </a:moveTo>
                <a:cubicBezTo>
                  <a:pt x="695766" y="11090579"/>
                  <a:pt x="666329" y="11116983"/>
                  <a:pt x="641089" y="11134494"/>
                </a:cubicBezTo>
                <a:cubicBezTo>
                  <a:pt x="617036" y="11112402"/>
                  <a:pt x="603117" y="11090009"/>
                  <a:pt x="604820" y="11067831"/>
                </a:cubicBezTo>
                <a:cubicBezTo>
                  <a:pt x="616131" y="11050853"/>
                  <a:pt x="655059" y="11036047"/>
                  <a:pt x="660648" y="11005076"/>
                </a:cubicBezTo>
                <a:cubicBezTo>
                  <a:pt x="680041" y="11015078"/>
                  <a:pt x="699937" y="11040111"/>
                  <a:pt x="719367" y="11042485"/>
                </a:cubicBezTo>
                <a:cubicBezTo>
                  <a:pt x="718489" y="11049861"/>
                  <a:pt x="715262" y="11057840"/>
                  <a:pt x="710388" y="11066025"/>
                </a:cubicBezTo>
                <a:close/>
                <a:moveTo>
                  <a:pt x="3147017" y="5552929"/>
                </a:moveTo>
                <a:cubicBezTo>
                  <a:pt x="3137811" y="5568374"/>
                  <a:pt x="3147017" y="5552929"/>
                  <a:pt x="3147017" y="5552929"/>
                </a:cubicBezTo>
                <a:close/>
                <a:moveTo>
                  <a:pt x="4601998" y="2261355"/>
                </a:moveTo>
                <a:cubicBezTo>
                  <a:pt x="4584596" y="2271173"/>
                  <a:pt x="4566719" y="2270218"/>
                  <a:pt x="4549279" y="2277572"/>
                </a:cubicBezTo>
                <a:cubicBezTo>
                  <a:pt x="4522102" y="2312486"/>
                  <a:pt x="4500288" y="2355632"/>
                  <a:pt x="4466421" y="2376175"/>
                </a:cubicBezTo>
                <a:cubicBezTo>
                  <a:pt x="4436202" y="2393583"/>
                  <a:pt x="4342365" y="2379641"/>
                  <a:pt x="4303845" y="2378084"/>
                </a:cubicBezTo>
                <a:cubicBezTo>
                  <a:pt x="4241916" y="2376274"/>
                  <a:pt x="4186779" y="2375590"/>
                  <a:pt x="4141495" y="2374753"/>
                </a:cubicBezTo>
                <a:cubicBezTo>
                  <a:pt x="4123602" y="2392585"/>
                  <a:pt x="4145430" y="2410108"/>
                  <a:pt x="4126304" y="2427959"/>
                </a:cubicBezTo>
                <a:cubicBezTo>
                  <a:pt x="4081769" y="2435733"/>
                  <a:pt x="4036798" y="2435200"/>
                  <a:pt x="3991938" y="2402020"/>
                </a:cubicBezTo>
                <a:cubicBezTo>
                  <a:pt x="3963559" y="2339328"/>
                  <a:pt x="3979050" y="2245775"/>
                  <a:pt x="3978769" y="2167864"/>
                </a:cubicBezTo>
                <a:cubicBezTo>
                  <a:pt x="3978434" y="2126294"/>
                  <a:pt x="3974932" y="2059213"/>
                  <a:pt x="4039029" y="2041895"/>
                </a:cubicBezTo>
                <a:cubicBezTo>
                  <a:pt x="4058355" y="2036975"/>
                  <a:pt x="4088301" y="2041746"/>
                  <a:pt x="4114458" y="2040416"/>
                </a:cubicBezTo>
                <a:cubicBezTo>
                  <a:pt x="4216014" y="2035760"/>
                  <a:pt x="4339812" y="2035056"/>
                  <a:pt x="4439199" y="2029508"/>
                </a:cubicBezTo>
                <a:cubicBezTo>
                  <a:pt x="4465434" y="2053122"/>
                  <a:pt x="4495250" y="2089307"/>
                  <a:pt x="4528089" y="2121749"/>
                </a:cubicBezTo>
                <a:cubicBezTo>
                  <a:pt x="4554975" y="2127799"/>
                  <a:pt x="4577692" y="2123136"/>
                  <a:pt x="4594007" y="2142592"/>
                </a:cubicBezTo>
                <a:cubicBezTo>
                  <a:pt x="4617533" y="2170251"/>
                  <a:pt x="4597220" y="2231249"/>
                  <a:pt x="4601998" y="2261355"/>
                </a:cubicBezTo>
                <a:close/>
                <a:moveTo>
                  <a:pt x="1605542" y="9044539"/>
                </a:moveTo>
                <a:cubicBezTo>
                  <a:pt x="1591331" y="9036832"/>
                  <a:pt x="1595720" y="9022589"/>
                  <a:pt x="1581510" y="9014881"/>
                </a:cubicBezTo>
                <a:cubicBezTo>
                  <a:pt x="1567561" y="9024901"/>
                  <a:pt x="1587460" y="9045593"/>
                  <a:pt x="1600439" y="9056088"/>
                </a:cubicBezTo>
                <a:close/>
                <a:moveTo>
                  <a:pt x="5040452" y="1271878"/>
                </a:moveTo>
                <a:cubicBezTo>
                  <a:pt x="5034559" y="1266895"/>
                  <a:pt x="5028490" y="1262310"/>
                  <a:pt x="5024258" y="1267578"/>
                </a:cubicBezTo>
                <a:cubicBezTo>
                  <a:pt x="5029613" y="1269468"/>
                  <a:pt x="5035682" y="1274053"/>
                  <a:pt x="5040452" y="1271878"/>
                </a:cubicBezTo>
                <a:close/>
                <a:moveTo>
                  <a:pt x="5114814" y="1104860"/>
                </a:moveTo>
                <a:cubicBezTo>
                  <a:pt x="5105341" y="1097308"/>
                  <a:pt x="5109607" y="1087654"/>
                  <a:pt x="5098012" y="1080608"/>
                </a:cubicBezTo>
                <a:cubicBezTo>
                  <a:pt x="5088628" y="1088962"/>
                  <a:pt x="5110110" y="1113359"/>
                  <a:pt x="5114814" y="1104860"/>
                </a:cubicBezTo>
                <a:close/>
                <a:moveTo>
                  <a:pt x="5374984" y="517293"/>
                </a:moveTo>
                <a:cubicBezTo>
                  <a:pt x="5374436" y="513620"/>
                  <a:pt x="5371203" y="510298"/>
                  <a:pt x="5365239" y="507426"/>
                </a:cubicBezTo>
                <a:cubicBezTo>
                  <a:pt x="5358040" y="516078"/>
                  <a:pt x="5358643" y="523445"/>
                  <a:pt x="5368608" y="529267"/>
                </a:cubicBezTo>
                <a:cubicBezTo>
                  <a:pt x="5373391" y="524991"/>
                  <a:pt x="5375531" y="520967"/>
                  <a:pt x="5374984" y="517293"/>
                </a:cubicBezTo>
                <a:close/>
                <a:moveTo>
                  <a:pt x="5194437" y="927171"/>
                </a:moveTo>
                <a:cubicBezTo>
                  <a:pt x="5204481" y="916343"/>
                  <a:pt x="5191955" y="900313"/>
                  <a:pt x="5178811" y="899753"/>
                </a:cubicBezTo>
                <a:cubicBezTo>
                  <a:pt x="5172035" y="905346"/>
                  <a:pt x="5180215" y="908483"/>
                  <a:pt x="5176369" y="913940"/>
                </a:cubicBezTo>
                <a:cubicBezTo>
                  <a:pt x="5183009" y="921644"/>
                  <a:pt x="5186570" y="910337"/>
                  <a:pt x="5193033" y="918440"/>
                </a:cubicBezTo>
                <a:cubicBezTo>
                  <a:pt x="5191222" y="921457"/>
                  <a:pt x="5192917" y="924114"/>
                  <a:pt x="5194437" y="927171"/>
                </a:cubicBezTo>
                <a:close/>
                <a:moveTo>
                  <a:pt x="5161275" y="1008338"/>
                </a:moveTo>
                <a:cubicBezTo>
                  <a:pt x="5166992" y="1000783"/>
                  <a:pt x="5164743" y="994028"/>
                  <a:pt x="5160767" y="987951"/>
                </a:cubicBezTo>
                <a:cubicBezTo>
                  <a:pt x="5155050" y="995506"/>
                  <a:pt x="5159424" y="1001759"/>
                  <a:pt x="5161275" y="1008338"/>
                </a:cubicBezTo>
                <a:close/>
                <a:moveTo>
                  <a:pt x="5290069" y="718109"/>
                </a:moveTo>
                <a:cubicBezTo>
                  <a:pt x="5296267" y="709495"/>
                  <a:pt x="5296663" y="702101"/>
                  <a:pt x="5295683" y="694573"/>
                </a:cubicBezTo>
                <a:cubicBezTo>
                  <a:pt x="5290037" y="706269"/>
                  <a:pt x="5290138" y="708206"/>
                  <a:pt x="5279256" y="705763"/>
                </a:cubicBezTo>
                <a:cubicBezTo>
                  <a:pt x="5285886" y="709165"/>
                  <a:pt x="5281087" y="714613"/>
                  <a:pt x="5290069" y="718109"/>
                </a:cubicBezTo>
                <a:close/>
                <a:moveTo>
                  <a:pt x="1504279" y="9287217"/>
                </a:moveTo>
                <a:cubicBezTo>
                  <a:pt x="1419476" y="9218346"/>
                  <a:pt x="1351198" y="9144406"/>
                  <a:pt x="1262525" y="9084291"/>
                </a:cubicBezTo>
                <a:cubicBezTo>
                  <a:pt x="1258175" y="9095215"/>
                  <a:pt x="1273723" y="9106367"/>
                  <a:pt x="1281081" y="9113425"/>
                </a:cubicBezTo>
                <a:cubicBezTo>
                  <a:pt x="1346585" y="9174245"/>
                  <a:pt x="1434564" y="9240238"/>
                  <a:pt x="1504279" y="9287217"/>
                </a:cubicBezTo>
                <a:close/>
                <a:moveTo>
                  <a:pt x="5269387" y="767730"/>
                </a:moveTo>
                <a:cubicBezTo>
                  <a:pt x="5266304" y="764926"/>
                  <a:pt x="5268128" y="761887"/>
                  <a:pt x="5263708" y="759934"/>
                </a:cubicBezTo>
                <a:cubicBezTo>
                  <a:pt x="5262194" y="761188"/>
                  <a:pt x="5261081" y="762618"/>
                  <a:pt x="5259614" y="764854"/>
                </a:cubicBezTo>
                <a:cubicBezTo>
                  <a:pt x="5263276" y="767433"/>
                  <a:pt x="5260874" y="770697"/>
                  <a:pt x="5265517" y="773230"/>
                </a:cubicBezTo>
                <a:cubicBezTo>
                  <a:pt x="5266807" y="771396"/>
                  <a:pt x="5268097" y="769563"/>
                  <a:pt x="5269387" y="767730"/>
                </a:cubicBezTo>
                <a:close/>
                <a:moveTo>
                  <a:pt x="4430100" y="2668148"/>
                </a:moveTo>
                <a:cubicBezTo>
                  <a:pt x="4437623" y="2659112"/>
                  <a:pt x="4419883" y="2644366"/>
                  <a:pt x="4414877" y="2648643"/>
                </a:cubicBezTo>
                <a:cubicBezTo>
                  <a:pt x="4420156" y="2655134"/>
                  <a:pt x="4420005" y="2663769"/>
                  <a:pt x="4430100" y="2668148"/>
                </a:cubicBezTo>
                <a:close/>
                <a:moveTo>
                  <a:pt x="2908164" y="6113930"/>
                </a:moveTo>
                <a:cubicBezTo>
                  <a:pt x="2899977" y="6035474"/>
                  <a:pt x="2870890" y="5968759"/>
                  <a:pt x="2853202" y="5895640"/>
                </a:cubicBezTo>
                <a:cubicBezTo>
                  <a:pt x="2862013" y="5900486"/>
                  <a:pt x="2858097" y="5912579"/>
                  <a:pt x="2870309" y="5915115"/>
                </a:cubicBezTo>
                <a:cubicBezTo>
                  <a:pt x="2862649" y="5885037"/>
                  <a:pt x="2866564" y="5848156"/>
                  <a:pt x="2841054" y="5828305"/>
                </a:cubicBezTo>
                <a:cubicBezTo>
                  <a:pt x="2827540" y="5839494"/>
                  <a:pt x="2846225" y="5851087"/>
                  <a:pt x="2828857" y="5859143"/>
                </a:cubicBezTo>
                <a:cubicBezTo>
                  <a:pt x="2840431" y="5926700"/>
                  <a:pt x="2865710" y="5991257"/>
                  <a:pt x="2883727" y="6050698"/>
                </a:cubicBezTo>
                <a:cubicBezTo>
                  <a:pt x="2889825" y="6072460"/>
                  <a:pt x="2892345" y="6096929"/>
                  <a:pt x="2908164" y="6113930"/>
                </a:cubicBezTo>
                <a:close/>
                <a:moveTo>
                  <a:pt x="5412428" y="446807"/>
                </a:moveTo>
                <a:cubicBezTo>
                  <a:pt x="5407810" y="444285"/>
                  <a:pt x="5405104" y="440681"/>
                  <a:pt x="5404352" y="436978"/>
                </a:cubicBezTo>
                <a:cubicBezTo>
                  <a:pt x="5398310" y="437680"/>
                  <a:pt x="5391063" y="446516"/>
                  <a:pt x="5397366" y="451709"/>
                </a:cubicBezTo>
                <a:cubicBezTo>
                  <a:pt x="5402078" y="447530"/>
                  <a:pt x="5408777" y="457232"/>
                  <a:pt x="5412428" y="446807"/>
                </a:cubicBezTo>
                <a:close/>
                <a:moveTo>
                  <a:pt x="5333522" y="633038"/>
                </a:moveTo>
                <a:cubicBezTo>
                  <a:pt x="5324843" y="629203"/>
                  <a:pt x="5329392" y="623175"/>
                  <a:pt x="5320144" y="619561"/>
                </a:cubicBezTo>
                <a:cubicBezTo>
                  <a:pt x="5312792" y="627662"/>
                  <a:pt x="5326614" y="646537"/>
                  <a:pt x="5333522" y="633038"/>
                </a:cubicBezTo>
                <a:close/>
                <a:moveTo>
                  <a:pt x="3488727" y="4809846"/>
                </a:moveTo>
                <a:cubicBezTo>
                  <a:pt x="3492261" y="4805837"/>
                  <a:pt x="3494457" y="4801381"/>
                  <a:pt x="3494418" y="4796429"/>
                </a:cubicBezTo>
                <a:cubicBezTo>
                  <a:pt x="3483660" y="4802597"/>
                  <a:pt x="3439446" y="4804594"/>
                  <a:pt x="3444944" y="4835422"/>
                </a:cubicBezTo>
                <a:cubicBezTo>
                  <a:pt x="3455474" y="4829915"/>
                  <a:pt x="3478126" y="4821875"/>
                  <a:pt x="3488727" y="4809846"/>
                </a:cubicBezTo>
                <a:close/>
                <a:moveTo>
                  <a:pt x="4938484" y="1531818"/>
                </a:moveTo>
                <a:cubicBezTo>
                  <a:pt x="4899445" y="1486668"/>
                  <a:pt x="4855838" y="1444892"/>
                  <a:pt x="4793739" y="1419681"/>
                </a:cubicBezTo>
                <a:cubicBezTo>
                  <a:pt x="4781675" y="1437024"/>
                  <a:pt x="4768276" y="1451490"/>
                  <a:pt x="4756737" y="1470106"/>
                </a:cubicBezTo>
                <a:cubicBezTo>
                  <a:pt x="4796221" y="1509111"/>
                  <a:pt x="4824245" y="1552842"/>
                  <a:pt x="4867549" y="1590273"/>
                </a:cubicBezTo>
                <a:cubicBezTo>
                  <a:pt x="4890458" y="1568161"/>
                  <a:pt x="4915620" y="1553316"/>
                  <a:pt x="4938484" y="1531818"/>
                </a:cubicBezTo>
                <a:close/>
                <a:moveTo>
                  <a:pt x="5346028" y="611137"/>
                </a:moveTo>
                <a:cubicBezTo>
                  <a:pt x="5353639" y="600314"/>
                  <a:pt x="5340530" y="592630"/>
                  <a:pt x="5335482" y="583780"/>
                </a:cubicBezTo>
                <a:cubicBezTo>
                  <a:pt x="5329918" y="584632"/>
                  <a:pt x="5324974" y="590486"/>
                  <a:pt x="5325813" y="596058"/>
                </a:cubicBezTo>
                <a:cubicBezTo>
                  <a:pt x="5338872" y="598518"/>
                  <a:pt x="5339881" y="599437"/>
                  <a:pt x="5346028" y="611137"/>
                </a:cubicBezTo>
                <a:close/>
                <a:moveTo>
                  <a:pt x="654786" y="11229148"/>
                </a:moveTo>
                <a:cubicBezTo>
                  <a:pt x="650968" y="11222700"/>
                  <a:pt x="654978" y="11216856"/>
                  <a:pt x="651559" y="11210584"/>
                </a:cubicBezTo>
                <a:cubicBezTo>
                  <a:pt x="648030" y="11214261"/>
                  <a:pt x="644102" y="11217762"/>
                  <a:pt x="640572" y="11221440"/>
                </a:cubicBezTo>
                <a:cubicBezTo>
                  <a:pt x="645048" y="11225322"/>
                  <a:pt x="649885" y="11232695"/>
                  <a:pt x="654786" y="11229148"/>
                </a:cubicBezTo>
                <a:close/>
                <a:moveTo>
                  <a:pt x="3162951" y="5555685"/>
                </a:moveTo>
                <a:cubicBezTo>
                  <a:pt x="3156257" y="5550348"/>
                  <a:pt x="3154335" y="5542837"/>
                  <a:pt x="3149365" y="5536833"/>
                </a:cubicBezTo>
                <a:cubicBezTo>
                  <a:pt x="3146023" y="5544398"/>
                  <a:pt x="3156067" y="5562638"/>
                  <a:pt x="3162951" y="5555685"/>
                </a:cubicBezTo>
                <a:close/>
                <a:moveTo>
                  <a:pt x="3053141" y="5809520"/>
                </a:moveTo>
                <a:cubicBezTo>
                  <a:pt x="3048935" y="5807185"/>
                  <a:pt x="3047556" y="5802762"/>
                  <a:pt x="3040125" y="5802339"/>
                </a:cubicBezTo>
                <a:cubicBezTo>
                  <a:pt x="3039114" y="5805706"/>
                  <a:pt x="3038102" y="5809072"/>
                  <a:pt x="3037313" y="5813013"/>
                </a:cubicBezTo>
                <a:cubicBezTo>
                  <a:pt x="3043595" y="5813882"/>
                  <a:pt x="3053868" y="5820805"/>
                  <a:pt x="3053141" y="5809520"/>
                </a:cubicBezTo>
                <a:close/>
                <a:moveTo>
                  <a:pt x="5137491" y="1094206"/>
                </a:moveTo>
                <a:cubicBezTo>
                  <a:pt x="5131862" y="1103858"/>
                  <a:pt x="5122804" y="1114159"/>
                  <a:pt x="5113647" y="1127903"/>
                </a:cubicBezTo>
                <a:cubicBezTo>
                  <a:pt x="5100382" y="1118195"/>
                  <a:pt x="5101212" y="1105580"/>
                  <a:pt x="5082117" y="1096182"/>
                </a:cubicBezTo>
                <a:cubicBezTo>
                  <a:pt x="5091347" y="1079587"/>
                  <a:pt x="5091436" y="1063279"/>
                  <a:pt x="5108368" y="1039990"/>
                </a:cubicBezTo>
                <a:cubicBezTo>
                  <a:pt x="5118416" y="1047315"/>
                  <a:pt x="5125324" y="1072483"/>
                  <a:pt x="5140758" y="1064398"/>
                </a:cubicBezTo>
                <a:cubicBezTo>
                  <a:pt x="5145320" y="1075549"/>
                  <a:pt x="5143120" y="1084553"/>
                  <a:pt x="5137491" y="1094206"/>
                </a:cubicBezTo>
                <a:close/>
                <a:moveTo>
                  <a:pt x="974753" y="10517638"/>
                </a:moveTo>
                <a:cubicBezTo>
                  <a:pt x="939511" y="10505366"/>
                  <a:pt x="922049" y="10471262"/>
                  <a:pt x="911743" y="10428540"/>
                </a:cubicBezTo>
                <a:cubicBezTo>
                  <a:pt x="925318" y="10430298"/>
                  <a:pt x="937445" y="10445079"/>
                  <a:pt x="947066" y="10456869"/>
                </a:cubicBezTo>
                <a:cubicBezTo>
                  <a:pt x="959243" y="10472618"/>
                  <a:pt x="971770" y="10487576"/>
                  <a:pt x="974753" y="10517638"/>
                </a:cubicBezTo>
                <a:close/>
                <a:moveTo>
                  <a:pt x="5225822" y="900579"/>
                </a:moveTo>
                <a:cubicBezTo>
                  <a:pt x="5210746" y="895830"/>
                  <a:pt x="5214081" y="871006"/>
                  <a:pt x="5188581" y="860696"/>
                </a:cubicBezTo>
                <a:cubicBezTo>
                  <a:pt x="5189978" y="844579"/>
                  <a:pt x="5195275" y="828272"/>
                  <a:pt x="5210453" y="810116"/>
                </a:cubicBezTo>
                <a:cubicBezTo>
                  <a:pt x="5225050" y="821347"/>
                  <a:pt x="5227993" y="834122"/>
                  <a:pt x="5247066" y="844940"/>
                </a:cubicBezTo>
                <a:cubicBezTo>
                  <a:pt x="5242259" y="863376"/>
                  <a:pt x="5232002" y="882272"/>
                  <a:pt x="5225822" y="900579"/>
                </a:cubicBezTo>
                <a:close/>
                <a:moveTo>
                  <a:pt x="5156972" y="1056842"/>
                </a:moveTo>
                <a:cubicBezTo>
                  <a:pt x="5145908" y="1058194"/>
                  <a:pt x="5153092" y="1044086"/>
                  <a:pt x="5142700" y="1038534"/>
                </a:cubicBezTo>
                <a:cubicBezTo>
                  <a:pt x="5130758" y="1033258"/>
                  <a:pt x="5113952" y="1023912"/>
                  <a:pt x="5107770" y="1012060"/>
                </a:cubicBezTo>
                <a:cubicBezTo>
                  <a:pt x="5128461" y="989999"/>
                  <a:pt x="5131315" y="970617"/>
                  <a:pt x="5141516" y="949682"/>
                </a:cubicBezTo>
                <a:cubicBezTo>
                  <a:pt x="5156058" y="965228"/>
                  <a:pt x="5172326" y="980097"/>
                  <a:pt x="5182000" y="995892"/>
                </a:cubicBezTo>
                <a:cubicBezTo>
                  <a:pt x="5165381" y="1017352"/>
                  <a:pt x="5167970" y="1036258"/>
                  <a:pt x="5156972" y="1056842"/>
                </a:cubicBezTo>
                <a:close/>
                <a:moveTo>
                  <a:pt x="1672757" y="8943717"/>
                </a:moveTo>
                <a:cubicBezTo>
                  <a:pt x="1665928" y="8955915"/>
                  <a:pt x="1655683" y="8978016"/>
                  <a:pt x="1635861" y="8974013"/>
                </a:cubicBezTo>
                <a:cubicBezTo>
                  <a:pt x="1619757" y="8958338"/>
                  <a:pt x="1650351" y="8939047"/>
                  <a:pt x="1659943" y="8919510"/>
                </a:cubicBezTo>
                <a:cubicBezTo>
                  <a:pt x="1670414" y="8897984"/>
                  <a:pt x="1678402" y="8870131"/>
                  <a:pt x="1683429" y="8845724"/>
                </a:cubicBezTo>
                <a:cubicBezTo>
                  <a:pt x="1694187" y="8787712"/>
                  <a:pt x="1677471" y="8725645"/>
                  <a:pt x="1682054" y="8677267"/>
                </a:cubicBezTo>
                <a:cubicBezTo>
                  <a:pt x="1706667" y="8686715"/>
                  <a:pt x="1701685" y="8727309"/>
                  <a:pt x="1703582" y="8756677"/>
                </a:cubicBezTo>
                <a:cubicBezTo>
                  <a:pt x="1706954" y="8803339"/>
                  <a:pt x="1707404" y="8884847"/>
                  <a:pt x="1672757" y="8943717"/>
                </a:cubicBezTo>
                <a:close/>
                <a:moveTo>
                  <a:pt x="5201700" y="961404"/>
                </a:moveTo>
                <a:cubicBezTo>
                  <a:pt x="5198777" y="966598"/>
                  <a:pt x="5195062" y="971218"/>
                  <a:pt x="5190101" y="974870"/>
                </a:cubicBezTo>
                <a:cubicBezTo>
                  <a:pt x="5178422" y="960168"/>
                  <a:pt x="5161684" y="946094"/>
                  <a:pt x="5147476" y="931706"/>
                </a:cubicBezTo>
                <a:cubicBezTo>
                  <a:pt x="5154767" y="920616"/>
                  <a:pt x="5169879" y="897238"/>
                  <a:pt x="5178215" y="879453"/>
                </a:cubicBezTo>
                <a:cubicBezTo>
                  <a:pt x="5186029" y="879089"/>
                  <a:pt x="5194506" y="892376"/>
                  <a:pt x="5199145" y="899196"/>
                </a:cubicBezTo>
                <a:cubicBezTo>
                  <a:pt x="5207751" y="911109"/>
                  <a:pt x="5217349" y="899129"/>
                  <a:pt x="5218847" y="909810"/>
                </a:cubicBezTo>
                <a:cubicBezTo>
                  <a:pt x="5212101" y="925077"/>
                  <a:pt x="5210467" y="945823"/>
                  <a:pt x="5201700" y="961404"/>
                </a:cubicBezTo>
                <a:close/>
                <a:moveTo>
                  <a:pt x="5298438" y="743566"/>
                </a:moveTo>
                <a:cubicBezTo>
                  <a:pt x="5282720" y="727160"/>
                  <a:pt x="5266601" y="710578"/>
                  <a:pt x="5256911" y="693525"/>
                </a:cubicBezTo>
                <a:cubicBezTo>
                  <a:pt x="5267035" y="681442"/>
                  <a:pt x="5277928" y="657873"/>
                  <a:pt x="5289473" y="639323"/>
                </a:cubicBezTo>
                <a:cubicBezTo>
                  <a:pt x="5304464" y="653042"/>
                  <a:pt x="5311876" y="667670"/>
                  <a:pt x="5325317" y="681650"/>
                </a:cubicBezTo>
                <a:cubicBezTo>
                  <a:pt x="5316799" y="702011"/>
                  <a:pt x="5308507" y="722944"/>
                  <a:pt x="5298438" y="743566"/>
                </a:cubicBezTo>
                <a:close/>
                <a:moveTo>
                  <a:pt x="2929776" y="6104888"/>
                </a:moveTo>
                <a:cubicBezTo>
                  <a:pt x="2922170" y="6055291"/>
                  <a:pt x="2909262" y="6009070"/>
                  <a:pt x="2891053" y="5966228"/>
                </a:cubicBezTo>
                <a:cubicBezTo>
                  <a:pt x="2902454" y="5935038"/>
                  <a:pt x="2882107" y="5908888"/>
                  <a:pt x="2876216" y="5879115"/>
                </a:cubicBezTo>
                <a:cubicBezTo>
                  <a:pt x="2887899" y="5882847"/>
                  <a:pt x="2883172" y="5910788"/>
                  <a:pt x="2896472" y="5903318"/>
                </a:cubicBezTo>
                <a:cubicBezTo>
                  <a:pt x="2885900" y="5877674"/>
                  <a:pt x="2890704" y="5843093"/>
                  <a:pt x="2868557" y="5824250"/>
                </a:cubicBezTo>
                <a:cubicBezTo>
                  <a:pt x="2851250" y="5841867"/>
                  <a:pt x="2890926" y="5868454"/>
                  <a:pt x="2868303" y="5880862"/>
                </a:cubicBezTo>
                <a:cubicBezTo>
                  <a:pt x="2871037" y="5901613"/>
                  <a:pt x="2885677" y="5926672"/>
                  <a:pt x="2873549" y="5946577"/>
                </a:cubicBezTo>
                <a:cubicBezTo>
                  <a:pt x="2887438" y="5947470"/>
                  <a:pt x="2882903" y="5958813"/>
                  <a:pt x="2887690" y="5965218"/>
                </a:cubicBezTo>
                <a:cubicBezTo>
                  <a:pt x="2887690" y="5990005"/>
                  <a:pt x="2895825" y="6013620"/>
                  <a:pt x="2902191" y="6036929"/>
                </a:cubicBezTo>
                <a:cubicBezTo>
                  <a:pt x="2908687" y="6058866"/>
                  <a:pt x="2910111" y="6089049"/>
                  <a:pt x="2929776" y="6104888"/>
                </a:cubicBezTo>
                <a:close/>
                <a:moveTo>
                  <a:pt x="5276677" y="793481"/>
                </a:moveTo>
                <a:cubicBezTo>
                  <a:pt x="5270304" y="805865"/>
                  <a:pt x="5260736" y="817739"/>
                  <a:pt x="5250268" y="825129"/>
                </a:cubicBezTo>
                <a:cubicBezTo>
                  <a:pt x="5235704" y="812446"/>
                  <a:pt x="5230682" y="797730"/>
                  <a:pt x="5217277" y="784598"/>
                </a:cubicBezTo>
                <a:cubicBezTo>
                  <a:pt x="5232635" y="768313"/>
                  <a:pt x="5232271" y="739795"/>
                  <a:pt x="5253964" y="724388"/>
                </a:cubicBezTo>
                <a:cubicBezTo>
                  <a:pt x="5264912" y="735473"/>
                  <a:pt x="5266319" y="748591"/>
                  <a:pt x="5283911" y="758767"/>
                </a:cubicBezTo>
                <a:cubicBezTo>
                  <a:pt x="5286226" y="768201"/>
                  <a:pt x="5283049" y="781096"/>
                  <a:pt x="5276677" y="793481"/>
                </a:cubicBezTo>
                <a:close/>
                <a:moveTo>
                  <a:pt x="4464275" y="2639175"/>
                </a:moveTo>
                <a:cubicBezTo>
                  <a:pt x="4473052" y="2624833"/>
                  <a:pt x="4461886" y="2617739"/>
                  <a:pt x="4448297" y="2611393"/>
                </a:cubicBezTo>
                <a:cubicBezTo>
                  <a:pt x="4444369" y="2624239"/>
                  <a:pt x="4451914" y="2632762"/>
                  <a:pt x="4464275" y="2639175"/>
                </a:cubicBezTo>
                <a:close/>
                <a:moveTo>
                  <a:pt x="3511100" y="4796452"/>
                </a:moveTo>
                <a:cubicBezTo>
                  <a:pt x="3509957" y="4794551"/>
                  <a:pt x="3508402" y="4792800"/>
                  <a:pt x="3507257" y="4790900"/>
                </a:cubicBezTo>
                <a:cubicBezTo>
                  <a:pt x="3505499" y="4792456"/>
                  <a:pt x="3503594" y="4793599"/>
                  <a:pt x="3502245" y="4795008"/>
                </a:cubicBezTo>
                <a:cubicBezTo>
                  <a:pt x="3503389" y="4796908"/>
                  <a:pt x="3504534" y="4798807"/>
                  <a:pt x="3505942" y="4800150"/>
                </a:cubicBezTo>
                <a:cubicBezTo>
                  <a:pt x="3507847" y="4799005"/>
                  <a:pt x="3509607" y="4797449"/>
                  <a:pt x="3511100" y="4796452"/>
                </a:cubicBezTo>
                <a:close/>
                <a:moveTo>
                  <a:pt x="1375668" y="9634336"/>
                </a:moveTo>
                <a:cubicBezTo>
                  <a:pt x="1248190" y="9545658"/>
                  <a:pt x="1163675" y="9450269"/>
                  <a:pt x="1060949" y="9357301"/>
                </a:cubicBezTo>
                <a:cubicBezTo>
                  <a:pt x="1060582" y="9369985"/>
                  <a:pt x="1073352" y="9384191"/>
                  <a:pt x="1081155" y="9392397"/>
                </a:cubicBezTo>
                <a:cubicBezTo>
                  <a:pt x="1166057" y="9483675"/>
                  <a:pt x="1275463" y="9577691"/>
                  <a:pt x="1375668" y="9634336"/>
                </a:cubicBezTo>
                <a:close/>
                <a:moveTo>
                  <a:pt x="1629285" y="9064073"/>
                </a:moveTo>
                <a:cubicBezTo>
                  <a:pt x="1634341" y="9051552"/>
                  <a:pt x="1628088" y="9043077"/>
                  <a:pt x="1613044" y="9038334"/>
                </a:cubicBezTo>
                <a:cubicBezTo>
                  <a:pt x="1607414" y="9051077"/>
                  <a:pt x="1617289" y="9057820"/>
                  <a:pt x="1629285" y="9064073"/>
                </a:cubicBezTo>
                <a:close/>
                <a:moveTo>
                  <a:pt x="5367712" y="607951"/>
                </a:moveTo>
                <a:cubicBezTo>
                  <a:pt x="5355546" y="620544"/>
                  <a:pt x="5347635" y="637382"/>
                  <a:pt x="5332452" y="655736"/>
                </a:cubicBezTo>
                <a:cubicBezTo>
                  <a:pt x="5318330" y="642876"/>
                  <a:pt x="5307668" y="629654"/>
                  <a:pt x="5299679" y="615720"/>
                </a:cubicBezTo>
                <a:cubicBezTo>
                  <a:pt x="5308598" y="599801"/>
                  <a:pt x="5320145" y="582205"/>
                  <a:pt x="5333320" y="570530"/>
                </a:cubicBezTo>
                <a:cubicBezTo>
                  <a:pt x="5346828" y="582646"/>
                  <a:pt x="5355737" y="595567"/>
                  <a:pt x="5367712" y="607951"/>
                </a:cubicBezTo>
                <a:close/>
                <a:moveTo>
                  <a:pt x="2481224" y="7141913"/>
                </a:moveTo>
                <a:cubicBezTo>
                  <a:pt x="2482094" y="7114946"/>
                  <a:pt x="2446432" y="7101898"/>
                  <a:pt x="2419034" y="7100157"/>
                </a:cubicBezTo>
                <a:cubicBezTo>
                  <a:pt x="2409466" y="7138868"/>
                  <a:pt x="2412076" y="7174100"/>
                  <a:pt x="2431211" y="7204112"/>
                </a:cubicBezTo>
                <a:cubicBezTo>
                  <a:pt x="2448607" y="7185844"/>
                  <a:pt x="2465133" y="7163661"/>
                  <a:pt x="2481224" y="7141913"/>
                </a:cubicBezTo>
                <a:close/>
                <a:moveTo>
                  <a:pt x="3554164" y="4716332"/>
                </a:moveTo>
                <a:cubicBezTo>
                  <a:pt x="3550168" y="4697436"/>
                  <a:pt x="3528697" y="4680190"/>
                  <a:pt x="3513180" y="4664039"/>
                </a:cubicBezTo>
                <a:cubicBezTo>
                  <a:pt x="3498513" y="4648972"/>
                  <a:pt x="3485602" y="4632356"/>
                  <a:pt x="3471054" y="4616317"/>
                </a:cubicBezTo>
                <a:cubicBezTo>
                  <a:pt x="3446322" y="4588693"/>
                  <a:pt x="3409898" y="4568491"/>
                  <a:pt x="3401796" y="4544599"/>
                </a:cubicBezTo>
                <a:cubicBezTo>
                  <a:pt x="3415629" y="4534095"/>
                  <a:pt x="3433394" y="4526801"/>
                  <a:pt x="3446257" y="4509714"/>
                </a:cubicBezTo>
                <a:cubicBezTo>
                  <a:pt x="3457773" y="4494036"/>
                  <a:pt x="3457704" y="4471885"/>
                  <a:pt x="3466406" y="4459987"/>
                </a:cubicBezTo>
                <a:cubicBezTo>
                  <a:pt x="3501302" y="4346763"/>
                  <a:pt x="3394172" y="4232725"/>
                  <a:pt x="3302242" y="4208868"/>
                </a:cubicBezTo>
                <a:cubicBezTo>
                  <a:pt x="3164832" y="4173139"/>
                  <a:pt x="3019143" y="4364901"/>
                  <a:pt x="3024734" y="4469614"/>
                </a:cubicBezTo>
                <a:cubicBezTo>
                  <a:pt x="3031094" y="4590683"/>
                  <a:pt x="3179757" y="4674580"/>
                  <a:pt x="3275679" y="4647575"/>
                </a:cubicBezTo>
                <a:cubicBezTo>
                  <a:pt x="3297754" y="4641968"/>
                  <a:pt x="3306984" y="4628956"/>
                  <a:pt x="3325514" y="4625081"/>
                </a:cubicBezTo>
                <a:cubicBezTo>
                  <a:pt x="3377114" y="4683731"/>
                  <a:pt x="3408887" y="4724542"/>
                  <a:pt x="3465239" y="4786103"/>
                </a:cubicBezTo>
                <a:cubicBezTo>
                  <a:pt x="3500643" y="4753080"/>
                  <a:pt x="3528083" y="4746935"/>
                  <a:pt x="3554164" y="4716332"/>
                </a:cubicBezTo>
                <a:close/>
                <a:moveTo>
                  <a:pt x="5391677" y="557683"/>
                </a:moveTo>
                <a:cubicBezTo>
                  <a:pt x="5394791" y="553498"/>
                  <a:pt x="5397076" y="549419"/>
                  <a:pt x="5396485" y="545845"/>
                </a:cubicBezTo>
                <a:cubicBezTo>
                  <a:pt x="5385835" y="538299"/>
                  <a:pt x="5375147" y="565762"/>
                  <a:pt x="5381884" y="570159"/>
                </a:cubicBezTo>
                <a:cubicBezTo>
                  <a:pt x="5384616" y="566159"/>
                  <a:pt x="5388561" y="561868"/>
                  <a:pt x="5391677" y="557683"/>
                </a:cubicBezTo>
                <a:close/>
                <a:moveTo>
                  <a:pt x="5428377" y="475704"/>
                </a:moveTo>
                <a:cubicBezTo>
                  <a:pt x="5429386" y="471394"/>
                  <a:pt x="5428424" y="467357"/>
                  <a:pt x="5423963" y="463942"/>
                </a:cubicBezTo>
                <a:cubicBezTo>
                  <a:pt x="5419468" y="473031"/>
                  <a:pt x="5411065" y="482320"/>
                  <a:pt x="5420965" y="489102"/>
                </a:cubicBezTo>
                <a:cubicBezTo>
                  <a:pt x="5424389" y="484596"/>
                  <a:pt x="5427369" y="480014"/>
                  <a:pt x="5428377" y="475704"/>
                </a:cubicBezTo>
                <a:close/>
                <a:moveTo>
                  <a:pt x="636128" y="11328493"/>
                </a:moveTo>
                <a:cubicBezTo>
                  <a:pt x="629502" y="11312236"/>
                  <a:pt x="642070" y="11277324"/>
                  <a:pt x="617870" y="11272821"/>
                </a:cubicBezTo>
                <a:cubicBezTo>
                  <a:pt x="632677" y="11288883"/>
                  <a:pt x="609408" y="11324304"/>
                  <a:pt x="636128" y="11328493"/>
                </a:cubicBezTo>
                <a:close/>
                <a:moveTo>
                  <a:pt x="3057721" y="5848724"/>
                </a:moveTo>
                <a:cubicBezTo>
                  <a:pt x="3058380" y="5846155"/>
                  <a:pt x="3059039" y="5843586"/>
                  <a:pt x="3059920" y="5841592"/>
                </a:cubicBezTo>
                <a:cubicBezTo>
                  <a:pt x="3057353" y="5840935"/>
                  <a:pt x="3055185" y="5840453"/>
                  <a:pt x="3052795" y="5839397"/>
                </a:cubicBezTo>
                <a:cubicBezTo>
                  <a:pt x="3052136" y="5841967"/>
                  <a:pt x="3051477" y="5844535"/>
                  <a:pt x="3050995" y="5846705"/>
                </a:cubicBezTo>
                <a:cubicBezTo>
                  <a:pt x="3053163" y="5847187"/>
                  <a:pt x="3055729" y="5847844"/>
                  <a:pt x="3057721" y="5848724"/>
                </a:cubicBezTo>
                <a:close/>
                <a:moveTo>
                  <a:pt x="3531969" y="4779728"/>
                </a:moveTo>
                <a:cubicBezTo>
                  <a:pt x="3529153" y="4777042"/>
                  <a:pt x="3526981" y="4772278"/>
                  <a:pt x="3523433" y="4774014"/>
                </a:cubicBezTo>
                <a:cubicBezTo>
                  <a:pt x="3526280" y="4778072"/>
                  <a:pt x="3518072" y="4781017"/>
                  <a:pt x="3524377" y="4785685"/>
                </a:cubicBezTo>
                <a:cubicBezTo>
                  <a:pt x="3526957" y="4783836"/>
                  <a:pt x="3529390" y="4781578"/>
                  <a:pt x="3531969" y="4779728"/>
                </a:cubicBezTo>
                <a:close/>
                <a:moveTo>
                  <a:pt x="5386668" y="585526"/>
                </a:moveTo>
                <a:cubicBezTo>
                  <a:pt x="5363560" y="587622"/>
                  <a:pt x="5351761" y="552116"/>
                  <a:pt x="5338194" y="538075"/>
                </a:cubicBezTo>
                <a:cubicBezTo>
                  <a:pt x="5353330" y="523464"/>
                  <a:pt x="5356780" y="500376"/>
                  <a:pt x="5367610" y="493328"/>
                </a:cubicBezTo>
                <a:cubicBezTo>
                  <a:pt x="5375218" y="509942"/>
                  <a:pt x="5395362" y="525469"/>
                  <a:pt x="5408486" y="535054"/>
                </a:cubicBezTo>
                <a:cubicBezTo>
                  <a:pt x="5403101" y="551608"/>
                  <a:pt x="5392632" y="568754"/>
                  <a:pt x="5386668" y="585526"/>
                </a:cubicBezTo>
                <a:close/>
                <a:moveTo>
                  <a:pt x="5428681" y="493798"/>
                </a:moveTo>
                <a:cubicBezTo>
                  <a:pt x="5425143" y="499375"/>
                  <a:pt x="5420519" y="504435"/>
                  <a:pt x="5414775" y="508518"/>
                </a:cubicBezTo>
                <a:cubicBezTo>
                  <a:pt x="5399633" y="502791"/>
                  <a:pt x="5401155" y="488535"/>
                  <a:pt x="5381349" y="483636"/>
                </a:cubicBezTo>
                <a:cubicBezTo>
                  <a:pt x="5378744" y="464668"/>
                  <a:pt x="5379427" y="444745"/>
                  <a:pt x="5400145" y="421636"/>
                </a:cubicBezTo>
                <a:cubicBezTo>
                  <a:pt x="5417772" y="430388"/>
                  <a:pt x="5416954" y="451696"/>
                  <a:pt x="5432198" y="442059"/>
                </a:cubicBezTo>
                <a:cubicBezTo>
                  <a:pt x="5440149" y="455684"/>
                  <a:pt x="5439298" y="477068"/>
                  <a:pt x="5428681" y="493798"/>
                </a:cubicBezTo>
                <a:close/>
                <a:moveTo>
                  <a:pt x="3075633" y="5823271"/>
                </a:moveTo>
                <a:cubicBezTo>
                  <a:pt x="3081272" y="5810509"/>
                  <a:pt x="3072316" y="5798449"/>
                  <a:pt x="3062066" y="5804406"/>
                </a:cubicBezTo>
                <a:cubicBezTo>
                  <a:pt x="3060005" y="5814460"/>
                  <a:pt x="3064394" y="5820689"/>
                  <a:pt x="3075633" y="5823271"/>
                </a:cubicBezTo>
                <a:close/>
                <a:moveTo>
                  <a:pt x="3169552" y="5611906"/>
                </a:moveTo>
                <a:cubicBezTo>
                  <a:pt x="3166575" y="5606785"/>
                  <a:pt x="3161875" y="5602328"/>
                  <a:pt x="3152401" y="5600047"/>
                </a:cubicBezTo>
                <a:cubicBezTo>
                  <a:pt x="3146585" y="5608898"/>
                  <a:pt x="3138717" y="5611609"/>
                  <a:pt x="3129560" y="5611847"/>
                </a:cubicBezTo>
                <a:cubicBezTo>
                  <a:pt x="3136264" y="5621473"/>
                  <a:pt x="3160417" y="5620720"/>
                  <a:pt x="3169552" y="5611906"/>
                </a:cubicBezTo>
                <a:close/>
                <a:moveTo>
                  <a:pt x="3815817" y="4152018"/>
                </a:moveTo>
                <a:cubicBezTo>
                  <a:pt x="3762029" y="4031287"/>
                  <a:pt x="3694317" y="3927621"/>
                  <a:pt x="3627821" y="3822967"/>
                </a:cubicBezTo>
                <a:cubicBezTo>
                  <a:pt x="3649631" y="3929272"/>
                  <a:pt x="3661160" y="4055589"/>
                  <a:pt x="3687060" y="4166344"/>
                </a:cubicBezTo>
                <a:cubicBezTo>
                  <a:pt x="3723972" y="4167746"/>
                  <a:pt x="3780241" y="4161032"/>
                  <a:pt x="3815817" y="4152018"/>
                </a:cubicBezTo>
                <a:close/>
                <a:moveTo>
                  <a:pt x="2805524" y="6441238"/>
                </a:moveTo>
                <a:cubicBezTo>
                  <a:pt x="2802792" y="6450926"/>
                  <a:pt x="2798842" y="6460136"/>
                  <a:pt x="2792799" y="6468421"/>
                </a:cubicBezTo>
                <a:cubicBezTo>
                  <a:pt x="2755729" y="6476809"/>
                  <a:pt x="2709280" y="6431995"/>
                  <a:pt x="2683536" y="6420143"/>
                </a:cubicBezTo>
                <a:cubicBezTo>
                  <a:pt x="2665597" y="6432698"/>
                  <a:pt x="2647611" y="6444279"/>
                  <a:pt x="2625218" y="6445339"/>
                </a:cubicBezTo>
                <a:cubicBezTo>
                  <a:pt x="2590888" y="6433505"/>
                  <a:pt x="2567479" y="6417447"/>
                  <a:pt x="2555744" y="6396544"/>
                </a:cubicBezTo>
                <a:cubicBezTo>
                  <a:pt x="2529000" y="6392348"/>
                  <a:pt x="2502972" y="6390850"/>
                  <a:pt x="2476228" y="6386654"/>
                </a:cubicBezTo>
                <a:cubicBezTo>
                  <a:pt x="2467782" y="6426265"/>
                  <a:pt x="2471408" y="6461207"/>
                  <a:pt x="2479809" y="6493973"/>
                </a:cubicBezTo>
                <a:cubicBezTo>
                  <a:pt x="2467416" y="6512312"/>
                  <a:pt x="2435898" y="6510293"/>
                  <a:pt x="2424991" y="6502617"/>
                </a:cubicBezTo>
                <a:cubicBezTo>
                  <a:pt x="2406192" y="6489071"/>
                  <a:pt x="2410893" y="6420181"/>
                  <a:pt x="2419878" y="6383665"/>
                </a:cubicBezTo>
                <a:cubicBezTo>
                  <a:pt x="2359716" y="6378516"/>
                  <a:pt x="2282888" y="6363622"/>
                  <a:pt x="2217144" y="6356006"/>
                </a:cubicBezTo>
                <a:cubicBezTo>
                  <a:pt x="2204792" y="6354836"/>
                  <a:pt x="2190468" y="6361366"/>
                  <a:pt x="2179597" y="6350372"/>
                </a:cubicBezTo>
                <a:cubicBezTo>
                  <a:pt x="2174615" y="6340073"/>
                  <a:pt x="2190674" y="6337166"/>
                  <a:pt x="2186137" y="6328018"/>
                </a:cubicBezTo>
                <a:cubicBezTo>
                  <a:pt x="2169602" y="6316901"/>
                  <a:pt x="2152553" y="6331754"/>
                  <a:pt x="2148218" y="6314598"/>
                </a:cubicBezTo>
                <a:cubicBezTo>
                  <a:pt x="2154842" y="6289899"/>
                  <a:pt x="2175811" y="6303927"/>
                  <a:pt x="2192455" y="6305089"/>
                </a:cubicBezTo>
                <a:cubicBezTo>
                  <a:pt x="2200503" y="6301977"/>
                  <a:pt x="2193149" y="6299204"/>
                  <a:pt x="2199146" y="6289947"/>
                </a:cubicBezTo>
                <a:cubicBezTo>
                  <a:pt x="2275787" y="6300948"/>
                  <a:pt x="2354433" y="6317121"/>
                  <a:pt x="2431789" y="6330820"/>
                </a:cubicBezTo>
                <a:cubicBezTo>
                  <a:pt x="2444797" y="6292749"/>
                  <a:pt x="2460866" y="6257458"/>
                  <a:pt x="2481990" y="6225830"/>
                </a:cubicBezTo>
                <a:cubicBezTo>
                  <a:pt x="2430056" y="6164304"/>
                  <a:pt x="2364342" y="6096212"/>
                  <a:pt x="2307783" y="6044074"/>
                </a:cubicBezTo>
                <a:cubicBezTo>
                  <a:pt x="2305556" y="6038327"/>
                  <a:pt x="2311367" y="6025176"/>
                  <a:pt x="2317115" y="6022953"/>
                </a:cubicBezTo>
                <a:cubicBezTo>
                  <a:pt x="2310585" y="6012924"/>
                  <a:pt x="2291584" y="6007386"/>
                  <a:pt x="2293500" y="5994420"/>
                </a:cubicBezTo>
                <a:cubicBezTo>
                  <a:pt x="2301071" y="5977284"/>
                  <a:pt x="2320243" y="5998615"/>
                  <a:pt x="2325215" y="6004623"/>
                </a:cubicBezTo>
                <a:cubicBezTo>
                  <a:pt x="2335629" y="6010177"/>
                  <a:pt x="2337535" y="5992919"/>
                  <a:pt x="2349016" y="6000374"/>
                </a:cubicBezTo>
                <a:cubicBezTo>
                  <a:pt x="2405326" y="6059547"/>
                  <a:pt x="2459689" y="6118813"/>
                  <a:pt x="2513699" y="6178876"/>
                </a:cubicBezTo>
                <a:cubicBezTo>
                  <a:pt x="2540344" y="6160642"/>
                  <a:pt x="2562089" y="6129765"/>
                  <a:pt x="2586284" y="6105210"/>
                </a:cubicBezTo>
                <a:cubicBezTo>
                  <a:pt x="2602598" y="6115751"/>
                  <a:pt x="2615861" y="6127803"/>
                  <a:pt x="2624877" y="6140837"/>
                </a:cubicBezTo>
                <a:cubicBezTo>
                  <a:pt x="2600952" y="6166940"/>
                  <a:pt x="2574002" y="6186944"/>
                  <a:pt x="2551060" y="6217293"/>
                </a:cubicBezTo>
                <a:cubicBezTo>
                  <a:pt x="2563546" y="6237575"/>
                  <a:pt x="2585629" y="6254476"/>
                  <a:pt x="2598690" y="6274536"/>
                </a:cubicBezTo>
                <a:cubicBezTo>
                  <a:pt x="2653647" y="6268812"/>
                  <a:pt x="2723743" y="6318359"/>
                  <a:pt x="2709440" y="6370147"/>
                </a:cubicBezTo>
                <a:cubicBezTo>
                  <a:pt x="2751077" y="6383781"/>
                  <a:pt x="2775988" y="6398598"/>
                  <a:pt x="2810939" y="6411184"/>
                </a:cubicBezTo>
                <a:cubicBezTo>
                  <a:pt x="2809769" y="6421383"/>
                  <a:pt x="2808256" y="6431550"/>
                  <a:pt x="2805524" y="6441238"/>
                </a:cubicBezTo>
                <a:close/>
                <a:moveTo>
                  <a:pt x="3030982" y="5935104"/>
                </a:moveTo>
                <a:cubicBezTo>
                  <a:pt x="3033089" y="5926024"/>
                  <a:pt x="3035196" y="5916945"/>
                  <a:pt x="3025152" y="5914891"/>
                </a:cubicBezTo>
                <a:cubicBezTo>
                  <a:pt x="3024195" y="5923525"/>
                  <a:pt x="3024738" y="5930915"/>
                  <a:pt x="3030982" y="5935104"/>
                </a:cubicBezTo>
                <a:close/>
                <a:moveTo>
                  <a:pt x="1157427" y="10180210"/>
                </a:moveTo>
                <a:cubicBezTo>
                  <a:pt x="1141968" y="10213030"/>
                  <a:pt x="1064306" y="10207856"/>
                  <a:pt x="1046903" y="10184401"/>
                </a:cubicBezTo>
                <a:cubicBezTo>
                  <a:pt x="1062327" y="10154911"/>
                  <a:pt x="1133042" y="10170391"/>
                  <a:pt x="1157427" y="10180210"/>
                </a:cubicBezTo>
                <a:close/>
                <a:moveTo>
                  <a:pt x="1656064" y="9057342"/>
                </a:moveTo>
                <a:cubicBezTo>
                  <a:pt x="1645754" y="9053738"/>
                  <a:pt x="1646531" y="9045515"/>
                  <a:pt x="1639667" y="9040577"/>
                </a:cubicBezTo>
                <a:cubicBezTo>
                  <a:pt x="1633415" y="9052571"/>
                  <a:pt x="1648664" y="9069780"/>
                  <a:pt x="1656064" y="9057342"/>
                </a:cubicBezTo>
                <a:close/>
                <a:moveTo>
                  <a:pt x="590748" y="11469899"/>
                </a:moveTo>
                <a:cubicBezTo>
                  <a:pt x="576961" y="11446188"/>
                  <a:pt x="569283" y="11403271"/>
                  <a:pt x="543235" y="11392238"/>
                </a:cubicBezTo>
                <a:cubicBezTo>
                  <a:pt x="562456" y="11415492"/>
                  <a:pt x="560590" y="11458478"/>
                  <a:pt x="590748" y="11469899"/>
                </a:cubicBezTo>
                <a:close/>
                <a:moveTo>
                  <a:pt x="5417706" y="550093"/>
                </a:moveTo>
                <a:cubicBezTo>
                  <a:pt x="5434870" y="514744"/>
                  <a:pt x="5447994" y="479394"/>
                  <a:pt x="5451918" y="443071"/>
                </a:cubicBezTo>
                <a:cubicBezTo>
                  <a:pt x="5391638" y="375049"/>
                  <a:pt x="5344513" y="305229"/>
                  <a:pt x="5264322" y="240302"/>
                </a:cubicBezTo>
                <a:cubicBezTo>
                  <a:pt x="5223291" y="237396"/>
                  <a:pt x="5212280" y="296752"/>
                  <a:pt x="5184460" y="342497"/>
                </a:cubicBezTo>
                <a:cubicBezTo>
                  <a:pt x="5180147" y="350106"/>
                  <a:pt x="5172699" y="357280"/>
                  <a:pt x="5167636" y="365509"/>
                </a:cubicBezTo>
                <a:cubicBezTo>
                  <a:pt x="5074740" y="509040"/>
                  <a:pt x="5006700" y="716834"/>
                  <a:pt x="4928007" y="851894"/>
                </a:cubicBezTo>
                <a:cubicBezTo>
                  <a:pt x="4895217" y="907811"/>
                  <a:pt x="4866732" y="951835"/>
                  <a:pt x="4901214" y="993235"/>
                </a:cubicBezTo>
                <a:cubicBezTo>
                  <a:pt x="4907646" y="985136"/>
                  <a:pt x="4908018" y="972456"/>
                  <a:pt x="4918436" y="970399"/>
                </a:cubicBezTo>
                <a:cubicBezTo>
                  <a:pt x="4928972" y="983141"/>
                  <a:pt x="4943569" y="995300"/>
                  <a:pt x="4944435" y="1009478"/>
                </a:cubicBezTo>
                <a:cubicBezTo>
                  <a:pt x="4948217" y="1023517"/>
                  <a:pt x="4925262" y="1028122"/>
                  <a:pt x="4937694" y="1039799"/>
                </a:cubicBezTo>
                <a:cubicBezTo>
                  <a:pt x="4942912" y="1043056"/>
                  <a:pt x="4941153" y="1047036"/>
                  <a:pt x="4946148" y="1049719"/>
                </a:cubicBezTo>
                <a:cubicBezTo>
                  <a:pt x="4959000" y="1049689"/>
                  <a:pt x="4955729" y="1025885"/>
                  <a:pt x="4967256" y="1026697"/>
                </a:cubicBezTo>
                <a:cubicBezTo>
                  <a:pt x="4978939" y="1038995"/>
                  <a:pt x="4990048" y="1051514"/>
                  <a:pt x="4997891" y="1064970"/>
                </a:cubicBezTo>
                <a:cubicBezTo>
                  <a:pt x="4978600" y="1068815"/>
                  <a:pt x="4988458" y="1096005"/>
                  <a:pt x="4995551" y="1110080"/>
                </a:cubicBezTo>
                <a:cubicBezTo>
                  <a:pt x="5008330" y="1096222"/>
                  <a:pt x="5007953" y="1084163"/>
                  <a:pt x="5020732" y="1070305"/>
                </a:cubicBezTo>
                <a:cubicBezTo>
                  <a:pt x="5031222" y="1082075"/>
                  <a:pt x="5042507" y="1094197"/>
                  <a:pt x="5048934" y="1106551"/>
                </a:cubicBezTo>
                <a:cubicBezTo>
                  <a:pt x="5038940" y="1121640"/>
                  <a:pt x="5039585" y="1135245"/>
                  <a:pt x="5032680" y="1149795"/>
                </a:cubicBezTo>
                <a:cubicBezTo>
                  <a:pt x="5046787" y="1159834"/>
                  <a:pt x="5065831" y="1187753"/>
                  <a:pt x="5078497" y="1183835"/>
                </a:cubicBezTo>
                <a:cubicBezTo>
                  <a:pt x="5067924" y="1174406"/>
                  <a:pt x="5060090" y="1165236"/>
                  <a:pt x="5051858" y="1155890"/>
                </a:cubicBezTo>
                <a:cubicBezTo>
                  <a:pt x="5068874" y="1141050"/>
                  <a:pt x="5055010" y="1119702"/>
                  <a:pt x="5077031" y="1111830"/>
                </a:cubicBezTo>
                <a:cubicBezTo>
                  <a:pt x="5089601" y="1126423"/>
                  <a:pt x="5100627" y="1141284"/>
                  <a:pt x="5106045" y="1156998"/>
                </a:cubicBezTo>
                <a:cubicBezTo>
                  <a:pt x="5088651" y="1159779"/>
                  <a:pt x="5091867" y="1178325"/>
                  <a:pt x="5090607" y="1188710"/>
                </a:cubicBezTo>
                <a:cubicBezTo>
                  <a:pt x="5089690" y="1194013"/>
                  <a:pt x="5082722" y="1199022"/>
                  <a:pt x="5089967" y="1199844"/>
                </a:cubicBezTo>
                <a:cubicBezTo>
                  <a:pt x="5114952" y="1217544"/>
                  <a:pt x="5112682" y="1186095"/>
                  <a:pt x="5118142" y="1178042"/>
                </a:cubicBezTo>
                <a:cubicBezTo>
                  <a:pt x="5151246" y="1124642"/>
                  <a:pt x="5166667" y="1084360"/>
                  <a:pt x="5188817" y="1029925"/>
                </a:cubicBezTo>
                <a:cubicBezTo>
                  <a:pt x="5197517" y="1008081"/>
                  <a:pt x="5209623" y="988217"/>
                  <a:pt x="5220090" y="966678"/>
                </a:cubicBezTo>
                <a:cubicBezTo>
                  <a:pt x="5229985" y="945361"/>
                  <a:pt x="5235281" y="921537"/>
                  <a:pt x="5244472" y="901812"/>
                </a:cubicBezTo>
                <a:cubicBezTo>
                  <a:pt x="5281632" y="823089"/>
                  <a:pt x="5316612" y="735314"/>
                  <a:pt x="5359249" y="657108"/>
                </a:cubicBezTo>
                <a:cubicBezTo>
                  <a:pt x="5379337" y="620791"/>
                  <a:pt x="5400542" y="585443"/>
                  <a:pt x="5417706" y="550093"/>
                </a:cubicBezTo>
                <a:close/>
                <a:moveTo>
                  <a:pt x="5092266" y="1287158"/>
                </a:moveTo>
                <a:cubicBezTo>
                  <a:pt x="5074412" y="1272607"/>
                  <a:pt x="5058311" y="1270252"/>
                  <a:pt x="5042888" y="1273906"/>
                </a:cubicBezTo>
                <a:cubicBezTo>
                  <a:pt x="5059796" y="1280901"/>
                  <a:pt x="5077019" y="1290414"/>
                  <a:pt x="5092266" y="1287158"/>
                </a:cubicBezTo>
                <a:close/>
                <a:moveTo>
                  <a:pt x="2949900" y="6155250"/>
                </a:moveTo>
                <a:cubicBezTo>
                  <a:pt x="2953378" y="6146301"/>
                  <a:pt x="2948330" y="6142640"/>
                  <a:pt x="2938685" y="6140761"/>
                </a:cubicBezTo>
                <a:cubicBezTo>
                  <a:pt x="2935031" y="6150110"/>
                  <a:pt x="2940477" y="6153947"/>
                  <a:pt x="2949900" y="6155250"/>
                </a:cubicBezTo>
                <a:close/>
                <a:moveTo>
                  <a:pt x="841220" y="10928520"/>
                </a:moveTo>
                <a:cubicBezTo>
                  <a:pt x="843613" y="10923238"/>
                  <a:pt x="844183" y="10918131"/>
                  <a:pt x="841800" y="10914683"/>
                </a:cubicBezTo>
                <a:cubicBezTo>
                  <a:pt x="831734" y="10924606"/>
                  <a:pt x="819334" y="10934454"/>
                  <a:pt x="819754" y="10944219"/>
                </a:cubicBezTo>
                <a:cubicBezTo>
                  <a:pt x="813113" y="10938890"/>
                  <a:pt x="807137" y="10930981"/>
                  <a:pt x="800950" y="10940700"/>
                </a:cubicBezTo>
                <a:cubicBezTo>
                  <a:pt x="810454" y="10961784"/>
                  <a:pt x="834041" y="10944365"/>
                  <a:pt x="841220" y="10928520"/>
                </a:cubicBezTo>
                <a:close/>
                <a:moveTo>
                  <a:pt x="695370" y="11262313"/>
                </a:moveTo>
                <a:cubicBezTo>
                  <a:pt x="702937" y="11245186"/>
                  <a:pt x="710548" y="11208561"/>
                  <a:pt x="688645" y="11203168"/>
                </a:cubicBezTo>
                <a:cubicBezTo>
                  <a:pt x="686656" y="11222759"/>
                  <a:pt x="688780" y="11242740"/>
                  <a:pt x="695370" y="11262313"/>
                </a:cubicBezTo>
                <a:close/>
                <a:moveTo>
                  <a:pt x="2965460" y="6125422"/>
                </a:moveTo>
                <a:cubicBezTo>
                  <a:pt x="2963125" y="6080060"/>
                  <a:pt x="2947712" y="6042743"/>
                  <a:pt x="2933578" y="6003608"/>
                </a:cubicBezTo>
                <a:cubicBezTo>
                  <a:pt x="2931180" y="6023045"/>
                  <a:pt x="2950769" y="6045523"/>
                  <a:pt x="2942035" y="6058824"/>
                </a:cubicBezTo>
                <a:cubicBezTo>
                  <a:pt x="2930314" y="6033626"/>
                  <a:pt x="2935693" y="5998822"/>
                  <a:pt x="2913722" y="5979580"/>
                </a:cubicBezTo>
                <a:cubicBezTo>
                  <a:pt x="2911047" y="6017963"/>
                  <a:pt x="2934795" y="6066589"/>
                  <a:pt x="2943581" y="6108128"/>
                </a:cubicBezTo>
                <a:cubicBezTo>
                  <a:pt x="2950353" y="6111120"/>
                  <a:pt x="2951847" y="6105584"/>
                  <a:pt x="2956268" y="6104200"/>
                </a:cubicBezTo>
                <a:cubicBezTo>
                  <a:pt x="2955708" y="6113010"/>
                  <a:pt x="2954046" y="6123238"/>
                  <a:pt x="2965460" y="6125422"/>
                </a:cubicBezTo>
                <a:close/>
                <a:moveTo>
                  <a:pt x="2216750" y="7825399"/>
                </a:moveTo>
                <a:cubicBezTo>
                  <a:pt x="2217628" y="7798787"/>
                  <a:pt x="2207791" y="7783250"/>
                  <a:pt x="2205662" y="7759303"/>
                </a:cubicBezTo>
                <a:cubicBezTo>
                  <a:pt x="2193922" y="7760800"/>
                  <a:pt x="2179975" y="7760589"/>
                  <a:pt x="2176195" y="7769371"/>
                </a:cubicBezTo>
                <a:cubicBezTo>
                  <a:pt x="2189516" y="7784852"/>
                  <a:pt x="2190845" y="7813172"/>
                  <a:pt x="2200302" y="7832204"/>
                </a:cubicBezTo>
                <a:lnTo>
                  <a:pt x="2210321" y="7832042"/>
                </a:lnTo>
                <a:cubicBezTo>
                  <a:pt x="2210693" y="7828113"/>
                  <a:pt x="2211065" y="7824182"/>
                  <a:pt x="2216750" y="7825399"/>
                </a:cubicBezTo>
                <a:close/>
                <a:moveTo>
                  <a:pt x="684478" y="11295585"/>
                </a:moveTo>
                <a:cubicBezTo>
                  <a:pt x="677258" y="11270973"/>
                  <a:pt x="691486" y="11246315"/>
                  <a:pt x="670025" y="11221600"/>
                </a:cubicBezTo>
                <a:cubicBezTo>
                  <a:pt x="653537" y="11243829"/>
                  <a:pt x="663140" y="11285682"/>
                  <a:pt x="684478" y="11295585"/>
                </a:cubicBezTo>
                <a:close/>
                <a:moveTo>
                  <a:pt x="5470862" y="464761"/>
                </a:moveTo>
                <a:cubicBezTo>
                  <a:pt x="5440388" y="507906"/>
                  <a:pt x="5427860" y="559932"/>
                  <a:pt x="5403843" y="607833"/>
                </a:cubicBezTo>
                <a:cubicBezTo>
                  <a:pt x="5390515" y="634768"/>
                  <a:pt x="5370869" y="659863"/>
                  <a:pt x="5356968" y="687021"/>
                </a:cubicBezTo>
                <a:cubicBezTo>
                  <a:pt x="5343946" y="712189"/>
                  <a:pt x="5335651" y="738494"/>
                  <a:pt x="5323425" y="764013"/>
                </a:cubicBezTo>
                <a:cubicBezTo>
                  <a:pt x="5275001" y="863924"/>
                  <a:pt x="5228695" y="963344"/>
                  <a:pt x="5187117" y="1063901"/>
                </a:cubicBezTo>
                <a:cubicBezTo>
                  <a:pt x="5172085" y="1100074"/>
                  <a:pt x="5155241" y="1134970"/>
                  <a:pt x="5135934" y="1175437"/>
                </a:cubicBezTo>
                <a:cubicBezTo>
                  <a:pt x="5126345" y="1194986"/>
                  <a:pt x="5123021" y="1211119"/>
                  <a:pt x="5105079" y="1226977"/>
                </a:cubicBezTo>
                <a:cubicBezTo>
                  <a:pt x="5035570" y="1181993"/>
                  <a:pt x="4981913" y="1114044"/>
                  <a:pt x="4933399" y="1055979"/>
                </a:cubicBezTo>
                <a:cubicBezTo>
                  <a:pt x="4901219" y="1017974"/>
                  <a:pt x="4880354" y="984494"/>
                  <a:pt x="4865132" y="946847"/>
                </a:cubicBezTo>
                <a:cubicBezTo>
                  <a:pt x="4887856" y="892190"/>
                  <a:pt x="4922291" y="842232"/>
                  <a:pt x="4948150" y="788010"/>
                </a:cubicBezTo>
                <a:cubicBezTo>
                  <a:pt x="4972909" y="735204"/>
                  <a:pt x="4994753" y="682537"/>
                  <a:pt x="5019244" y="628185"/>
                </a:cubicBezTo>
                <a:cubicBezTo>
                  <a:pt x="5044086" y="573037"/>
                  <a:pt x="5071759" y="520092"/>
                  <a:pt x="5096647" y="465916"/>
                </a:cubicBezTo>
                <a:cubicBezTo>
                  <a:pt x="5122766" y="408954"/>
                  <a:pt x="5159283" y="361818"/>
                  <a:pt x="5190795" y="307715"/>
                </a:cubicBezTo>
                <a:cubicBezTo>
                  <a:pt x="5212581" y="270245"/>
                  <a:pt x="5214753" y="229818"/>
                  <a:pt x="5258313" y="216240"/>
                </a:cubicBezTo>
                <a:cubicBezTo>
                  <a:pt x="5302761" y="250151"/>
                  <a:pt x="5341046" y="293707"/>
                  <a:pt x="5377739" y="336559"/>
                </a:cubicBezTo>
                <a:cubicBezTo>
                  <a:pt x="5413416" y="378487"/>
                  <a:pt x="5453681" y="418637"/>
                  <a:pt x="5470862" y="464761"/>
                </a:cubicBezTo>
                <a:close/>
                <a:moveTo>
                  <a:pt x="3837112" y="4162691"/>
                </a:moveTo>
                <a:cubicBezTo>
                  <a:pt x="3783684" y="4179372"/>
                  <a:pt x="3730488" y="4182033"/>
                  <a:pt x="3675568" y="4181432"/>
                </a:cubicBezTo>
                <a:cubicBezTo>
                  <a:pt x="3645323" y="4061153"/>
                  <a:pt x="3639063" y="3900092"/>
                  <a:pt x="3602739" y="3778848"/>
                </a:cubicBezTo>
                <a:cubicBezTo>
                  <a:pt x="3602965" y="3776644"/>
                  <a:pt x="3602359" y="3774184"/>
                  <a:pt x="3602456" y="3772395"/>
                </a:cubicBezTo>
                <a:cubicBezTo>
                  <a:pt x="3628306" y="3765378"/>
                  <a:pt x="3635389" y="3792572"/>
                  <a:pt x="3643024" y="3807661"/>
                </a:cubicBezTo>
                <a:cubicBezTo>
                  <a:pt x="3651681" y="3825338"/>
                  <a:pt x="3660273" y="3846177"/>
                  <a:pt x="3669155" y="3861652"/>
                </a:cubicBezTo>
                <a:cubicBezTo>
                  <a:pt x="3721488" y="3954657"/>
                  <a:pt x="3792917" y="4052191"/>
                  <a:pt x="3837112" y="4162691"/>
                </a:cubicBezTo>
                <a:close/>
                <a:moveTo>
                  <a:pt x="4488983" y="2691744"/>
                </a:moveTo>
                <a:cubicBezTo>
                  <a:pt x="4474838" y="2680808"/>
                  <a:pt x="4473829" y="2650670"/>
                  <a:pt x="4454427" y="2650802"/>
                </a:cubicBezTo>
                <a:cubicBezTo>
                  <a:pt x="4463143" y="2663884"/>
                  <a:pt x="4466285" y="2693597"/>
                  <a:pt x="4488983" y="2691744"/>
                </a:cubicBezTo>
                <a:close/>
                <a:moveTo>
                  <a:pt x="4227851" y="3283058"/>
                </a:moveTo>
                <a:cubicBezTo>
                  <a:pt x="4223651" y="3130749"/>
                  <a:pt x="4243990" y="2969286"/>
                  <a:pt x="4217373" y="2825640"/>
                </a:cubicBezTo>
                <a:cubicBezTo>
                  <a:pt x="4116463" y="2878182"/>
                  <a:pt x="4016244" y="2941028"/>
                  <a:pt x="3920473" y="2994888"/>
                </a:cubicBezTo>
                <a:cubicBezTo>
                  <a:pt x="3886664" y="3014229"/>
                  <a:pt x="3858719" y="3041876"/>
                  <a:pt x="3820993" y="3052823"/>
                </a:cubicBezTo>
                <a:cubicBezTo>
                  <a:pt x="3833317" y="3163014"/>
                  <a:pt x="3837135" y="3287062"/>
                  <a:pt x="3835558" y="3396352"/>
                </a:cubicBezTo>
                <a:cubicBezTo>
                  <a:pt x="3835306" y="3435758"/>
                  <a:pt x="3823242" y="3477087"/>
                  <a:pt x="3839623" y="3513368"/>
                </a:cubicBezTo>
                <a:cubicBezTo>
                  <a:pt x="3866944" y="3501157"/>
                  <a:pt x="3898184" y="3481156"/>
                  <a:pt x="3931594" y="3461638"/>
                </a:cubicBezTo>
                <a:cubicBezTo>
                  <a:pt x="3959526" y="3445888"/>
                  <a:pt x="4008607" y="3427579"/>
                  <a:pt x="4021561" y="3404735"/>
                </a:cubicBezTo>
                <a:cubicBezTo>
                  <a:pt x="4048347" y="3357056"/>
                  <a:pt x="4004050" y="3308441"/>
                  <a:pt x="4014486" y="3253536"/>
                </a:cubicBezTo>
                <a:cubicBezTo>
                  <a:pt x="3996177" y="3242114"/>
                  <a:pt x="3989359" y="3258624"/>
                  <a:pt x="3978030" y="3242192"/>
                </a:cubicBezTo>
                <a:cubicBezTo>
                  <a:pt x="3958741" y="3194152"/>
                  <a:pt x="4045484" y="3122969"/>
                  <a:pt x="4057320" y="3198665"/>
                </a:cubicBezTo>
                <a:cubicBezTo>
                  <a:pt x="4053013" y="3210569"/>
                  <a:pt x="4038269" y="3208339"/>
                  <a:pt x="4043124" y="3220008"/>
                </a:cubicBezTo>
                <a:cubicBezTo>
                  <a:pt x="4055914" y="3270890"/>
                  <a:pt x="4058135" y="3325196"/>
                  <a:pt x="4054432" y="3382120"/>
                </a:cubicBezTo>
                <a:cubicBezTo>
                  <a:pt x="4116604" y="3360077"/>
                  <a:pt x="4172362" y="3322342"/>
                  <a:pt x="4227851" y="3283058"/>
                </a:cubicBezTo>
                <a:close/>
                <a:moveTo>
                  <a:pt x="3105273" y="5827311"/>
                </a:moveTo>
                <a:cubicBezTo>
                  <a:pt x="3105886" y="5823768"/>
                  <a:pt x="3106676" y="5819827"/>
                  <a:pt x="3107687" y="5816461"/>
                </a:cubicBezTo>
                <a:cubicBezTo>
                  <a:pt x="3093169" y="5810523"/>
                  <a:pt x="3097574" y="5825339"/>
                  <a:pt x="3085746" y="5814393"/>
                </a:cubicBezTo>
                <a:cubicBezTo>
                  <a:pt x="3079088" y="5826228"/>
                  <a:pt x="3098057" y="5823169"/>
                  <a:pt x="3105273" y="5827311"/>
                </a:cubicBezTo>
                <a:close/>
                <a:moveTo>
                  <a:pt x="2547329" y="7092328"/>
                </a:moveTo>
                <a:cubicBezTo>
                  <a:pt x="2542545" y="7070798"/>
                  <a:pt x="2534717" y="7050029"/>
                  <a:pt x="2533738" y="7027085"/>
                </a:cubicBezTo>
                <a:lnTo>
                  <a:pt x="2535676" y="7012700"/>
                </a:lnTo>
                <a:lnTo>
                  <a:pt x="2538644" y="6990671"/>
                </a:lnTo>
                <a:cubicBezTo>
                  <a:pt x="2542817" y="6977745"/>
                  <a:pt x="2549939" y="6963908"/>
                  <a:pt x="2561246" y="6948793"/>
                </a:cubicBezTo>
                <a:cubicBezTo>
                  <a:pt x="2556897" y="6946183"/>
                  <a:pt x="2559071" y="6941834"/>
                  <a:pt x="2552548" y="6939659"/>
                </a:cubicBezTo>
                <a:cubicBezTo>
                  <a:pt x="2531673" y="6960537"/>
                  <a:pt x="2497750" y="6963147"/>
                  <a:pt x="2481224" y="6990984"/>
                </a:cubicBezTo>
                <a:cubicBezTo>
                  <a:pt x="2456870" y="7032305"/>
                  <a:pt x="2472526" y="7094938"/>
                  <a:pt x="2497751" y="7128430"/>
                </a:cubicBezTo>
                <a:cubicBezTo>
                  <a:pt x="2515147" y="7119296"/>
                  <a:pt x="2531673" y="7107117"/>
                  <a:pt x="2547329" y="7092328"/>
                </a:cubicBezTo>
                <a:close/>
                <a:moveTo>
                  <a:pt x="1896274" y="8566094"/>
                </a:moveTo>
                <a:cubicBezTo>
                  <a:pt x="1891401" y="8574551"/>
                  <a:pt x="1884947" y="8581721"/>
                  <a:pt x="1876195" y="8586921"/>
                </a:cubicBezTo>
                <a:cubicBezTo>
                  <a:pt x="1864251" y="8570667"/>
                  <a:pt x="1882143" y="8556144"/>
                  <a:pt x="1885659" y="8543858"/>
                </a:cubicBezTo>
                <a:cubicBezTo>
                  <a:pt x="1910376" y="8464111"/>
                  <a:pt x="1919987" y="8379596"/>
                  <a:pt x="1890344" y="8321164"/>
                </a:cubicBezTo>
                <a:cubicBezTo>
                  <a:pt x="1884942" y="8310664"/>
                  <a:pt x="1859328" y="8295053"/>
                  <a:pt x="1876902" y="8278003"/>
                </a:cubicBezTo>
                <a:cubicBezTo>
                  <a:pt x="1896856" y="8285865"/>
                  <a:pt x="1913896" y="8314391"/>
                  <a:pt x="1921946" y="8335127"/>
                </a:cubicBezTo>
                <a:cubicBezTo>
                  <a:pt x="1935281" y="8372037"/>
                  <a:pt x="1927158" y="8418555"/>
                  <a:pt x="1916707" y="8473589"/>
                </a:cubicBezTo>
                <a:cubicBezTo>
                  <a:pt x="1911267" y="8503755"/>
                  <a:pt x="1910892" y="8540721"/>
                  <a:pt x="1896274" y="8566094"/>
                </a:cubicBezTo>
                <a:close/>
                <a:moveTo>
                  <a:pt x="3505721" y="4923750"/>
                </a:moveTo>
                <a:cubicBezTo>
                  <a:pt x="3500187" y="4916072"/>
                  <a:pt x="3515531" y="4911028"/>
                  <a:pt x="3505569" y="4902638"/>
                </a:cubicBezTo>
                <a:cubicBezTo>
                  <a:pt x="3495036" y="4906874"/>
                  <a:pt x="3494841" y="4924430"/>
                  <a:pt x="3505721" y="4923750"/>
                </a:cubicBezTo>
                <a:close/>
                <a:moveTo>
                  <a:pt x="2204385" y="7869200"/>
                </a:moveTo>
                <a:lnTo>
                  <a:pt x="2204272" y="7862225"/>
                </a:lnTo>
                <a:lnTo>
                  <a:pt x="2194253" y="7862387"/>
                </a:lnTo>
                <a:lnTo>
                  <a:pt x="2194366" y="7869361"/>
                </a:lnTo>
                <a:close/>
                <a:moveTo>
                  <a:pt x="1425460" y="9635878"/>
                </a:moveTo>
                <a:cubicBezTo>
                  <a:pt x="1415981" y="9629311"/>
                  <a:pt x="1404630" y="9616206"/>
                  <a:pt x="1397268" y="9625324"/>
                </a:cubicBezTo>
                <a:cubicBezTo>
                  <a:pt x="1403430" y="9631853"/>
                  <a:pt x="1415005" y="9645532"/>
                  <a:pt x="1425460" y="9635878"/>
                </a:cubicBezTo>
                <a:close/>
                <a:moveTo>
                  <a:pt x="2219785" y="7841373"/>
                </a:moveTo>
                <a:cubicBezTo>
                  <a:pt x="2222314" y="7839479"/>
                  <a:pt x="2224566" y="7837263"/>
                  <a:pt x="2223825" y="7831825"/>
                </a:cubicBezTo>
                <a:cubicBezTo>
                  <a:pt x="2215091" y="7830658"/>
                  <a:pt x="2204848" y="7843903"/>
                  <a:pt x="2214080" y="7848987"/>
                </a:cubicBezTo>
                <a:cubicBezTo>
                  <a:pt x="2214449" y="7844838"/>
                  <a:pt x="2217256" y="7843267"/>
                  <a:pt x="2219785" y="7841373"/>
                </a:cubicBezTo>
                <a:close/>
                <a:moveTo>
                  <a:pt x="3069609" y="5918804"/>
                </a:moveTo>
                <a:cubicBezTo>
                  <a:pt x="3065887" y="5889512"/>
                  <a:pt x="3059866" y="5861112"/>
                  <a:pt x="3040944" y="5840358"/>
                </a:cubicBezTo>
                <a:cubicBezTo>
                  <a:pt x="3037680" y="5845589"/>
                  <a:pt x="3047784" y="5857204"/>
                  <a:pt x="3036684" y="5857542"/>
                </a:cubicBezTo>
                <a:cubicBezTo>
                  <a:pt x="3035565" y="5850375"/>
                  <a:pt x="3034049" y="5843031"/>
                  <a:pt x="3035229" y="5834973"/>
                </a:cubicBezTo>
                <a:cubicBezTo>
                  <a:pt x="3029299" y="5833306"/>
                  <a:pt x="3023193" y="5832038"/>
                  <a:pt x="3017839" y="5830149"/>
                </a:cubicBezTo>
                <a:cubicBezTo>
                  <a:pt x="3007764" y="5835708"/>
                  <a:pt x="3020604" y="5843287"/>
                  <a:pt x="3019294" y="5852718"/>
                </a:cubicBezTo>
                <a:cubicBezTo>
                  <a:pt x="3014383" y="5851979"/>
                  <a:pt x="3012453" y="5835873"/>
                  <a:pt x="3006278" y="5845537"/>
                </a:cubicBezTo>
                <a:cubicBezTo>
                  <a:pt x="3013348" y="5867252"/>
                  <a:pt x="3012819" y="5893235"/>
                  <a:pt x="3026164" y="5911525"/>
                </a:cubicBezTo>
                <a:cubicBezTo>
                  <a:pt x="3048603" y="5895222"/>
                  <a:pt x="3014857" y="5870302"/>
                  <a:pt x="3024395" y="5861646"/>
                </a:cubicBezTo>
                <a:cubicBezTo>
                  <a:pt x="3034370" y="5874633"/>
                  <a:pt x="3033166" y="5894598"/>
                  <a:pt x="3046366" y="5905674"/>
                </a:cubicBezTo>
                <a:cubicBezTo>
                  <a:pt x="3054165" y="5889100"/>
                  <a:pt x="3034852" y="5872463"/>
                  <a:pt x="3046160" y="5864113"/>
                </a:cubicBezTo>
                <a:cubicBezTo>
                  <a:pt x="3050044" y="5884419"/>
                  <a:pt x="3057551" y="5902989"/>
                  <a:pt x="3069609" y="5918804"/>
                </a:cubicBezTo>
                <a:close/>
                <a:moveTo>
                  <a:pt x="854494" y="10938194"/>
                </a:moveTo>
                <a:cubicBezTo>
                  <a:pt x="843781" y="10957350"/>
                  <a:pt x="828789" y="10973598"/>
                  <a:pt x="808361" y="10977504"/>
                </a:cubicBezTo>
                <a:cubicBezTo>
                  <a:pt x="784933" y="10952304"/>
                  <a:pt x="752971" y="10941056"/>
                  <a:pt x="749730" y="10910885"/>
                </a:cubicBezTo>
                <a:cubicBezTo>
                  <a:pt x="776503" y="10896370"/>
                  <a:pt x="802958" y="10865430"/>
                  <a:pt x="820544" y="10840629"/>
                </a:cubicBezTo>
                <a:cubicBezTo>
                  <a:pt x="838478" y="10860049"/>
                  <a:pt x="856893" y="10881596"/>
                  <a:pt x="874956" y="10881435"/>
                </a:cubicBezTo>
                <a:cubicBezTo>
                  <a:pt x="871641" y="10896974"/>
                  <a:pt x="865207" y="10919039"/>
                  <a:pt x="854494" y="10938194"/>
                </a:cubicBezTo>
                <a:close/>
                <a:moveTo>
                  <a:pt x="1683548" y="9069486"/>
                </a:moveTo>
                <a:cubicBezTo>
                  <a:pt x="1679991" y="9060299"/>
                  <a:pt x="1670429" y="9035607"/>
                  <a:pt x="1659583" y="9049377"/>
                </a:cubicBezTo>
                <a:cubicBezTo>
                  <a:pt x="1661233" y="9055342"/>
                  <a:pt x="1673395" y="9056909"/>
                  <a:pt x="1665856" y="9066428"/>
                </a:cubicBezTo>
                <a:cubicBezTo>
                  <a:pt x="1672183" y="9068272"/>
                  <a:pt x="1679668" y="9073958"/>
                  <a:pt x="1683548" y="9069486"/>
                </a:cubicBezTo>
                <a:close/>
                <a:moveTo>
                  <a:pt x="1083238" y="10428879"/>
                </a:moveTo>
                <a:cubicBezTo>
                  <a:pt x="1035444" y="10432294"/>
                  <a:pt x="1023531" y="10391915"/>
                  <a:pt x="996266" y="10370247"/>
                </a:cubicBezTo>
                <a:cubicBezTo>
                  <a:pt x="1031475" y="10338663"/>
                  <a:pt x="1079603" y="10396486"/>
                  <a:pt x="1083238" y="10428879"/>
                </a:cubicBezTo>
                <a:close/>
                <a:moveTo>
                  <a:pt x="3605748" y="4725803"/>
                </a:moveTo>
                <a:cubicBezTo>
                  <a:pt x="3589088" y="4760602"/>
                  <a:pt x="3538696" y="4791061"/>
                  <a:pt x="3501610" y="4816488"/>
                </a:cubicBezTo>
                <a:cubicBezTo>
                  <a:pt x="3479334" y="4831867"/>
                  <a:pt x="3451900" y="4850944"/>
                  <a:pt x="3431930" y="4845632"/>
                </a:cubicBezTo>
                <a:cubicBezTo>
                  <a:pt x="3419255" y="4827079"/>
                  <a:pt x="3444581" y="4812453"/>
                  <a:pt x="3452226" y="4796313"/>
                </a:cubicBezTo>
                <a:cubicBezTo>
                  <a:pt x="3405200" y="4738797"/>
                  <a:pt x="3367093" y="4698411"/>
                  <a:pt x="3322856" y="4648673"/>
                </a:cubicBezTo>
                <a:cubicBezTo>
                  <a:pt x="3244176" y="4682433"/>
                  <a:pt x="3133192" y="4663559"/>
                  <a:pt x="3069241" y="4595021"/>
                </a:cubicBezTo>
                <a:cubicBezTo>
                  <a:pt x="3006172" y="4528936"/>
                  <a:pt x="3008575" y="4462011"/>
                  <a:pt x="3027839" y="4403362"/>
                </a:cubicBezTo>
                <a:cubicBezTo>
                  <a:pt x="3041836" y="4362308"/>
                  <a:pt x="3061047" y="4313840"/>
                  <a:pt x="3100317" y="4274812"/>
                </a:cubicBezTo>
                <a:cubicBezTo>
                  <a:pt x="3149287" y="4225374"/>
                  <a:pt x="3216091" y="4190792"/>
                  <a:pt x="3266961" y="4190568"/>
                </a:cubicBezTo>
                <a:cubicBezTo>
                  <a:pt x="3340995" y="4190350"/>
                  <a:pt x="3425935" y="4254137"/>
                  <a:pt x="3464550" y="4317903"/>
                </a:cubicBezTo>
                <a:cubicBezTo>
                  <a:pt x="3501727" y="4378948"/>
                  <a:pt x="3501165" y="4492335"/>
                  <a:pt x="3425018" y="4547360"/>
                </a:cubicBezTo>
                <a:cubicBezTo>
                  <a:pt x="3470457" y="4595280"/>
                  <a:pt x="3513609" y="4645872"/>
                  <a:pt x="3565766" y="4698311"/>
                </a:cubicBezTo>
                <a:cubicBezTo>
                  <a:pt x="3580275" y="4693574"/>
                  <a:pt x="3595519" y="4684408"/>
                  <a:pt x="3609420" y="4689587"/>
                </a:cubicBezTo>
                <a:cubicBezTo>
                  <a:pt x="3613105" y="4702124"/>
                  <a:pt x="3611298" y="4714210"/>
                  <a:pt x="3605748" y="4725803"/>
                </a:cubicBezTo>
                <a:close/>
                <a:moveTo>
                  <a:pt x="721144" y="11258944"/>
                </a:moveTo>
                <a:cubicBezTo>
                  <a:pt x="739828" y="11229590"/>
                  <a:pt x="731403" y="11200161"/>
                  <a:pt x="714574" y="11170350"/>
                </a:cubicBezTo>
                <a:cubicBezTo>
                  <a:pt x="699782" y="11199519"/>
                  <a:pt x="716211" y="11229153"/>
                  <a:pt x="721144" y="11258944"/>
                </a:cubicBezTo>
                <a:close/>
                <a:moveTo>
                  <a:pt x="4898150" y="1807440"/>
                </a:moveTo>
                <a:cubicBezTo>
                  <a:pt x="4838116" y="1779291"/>
                  <a:pt x="4789542" y="1746418"/>
                  <a:pt x="4760021" y="1706284"/>
                </a:cubicBezTo>
                <a:cubicBezTo>
                  <a:pt x="4740415" y="1716902"/>
                  <a:pt x="4721789" y="1735311"/>
                  <a:pt x="4702441" y="1750887"/>
                </a:cubicBezTo>
                <a:cubicBezTo>
                  <a:pt x="4683423" y="1766180"/>
                  <a:pt x="4659428" y="1777712"/>
                  <a:pt x="4651442" y="1798440"/>
                </a:cubicBezTo>
                <a:cubicBezTo>
                  <a:pt x="4681756" y="1857469"/>
                  <a:pt x="4776828" y="1892183"/>
                  <a:pt x="4849549" y="1894387"/>
                </a:cubicBezTo>
                <a:cubicBezTo>
                  <a:pt x="4860285" y="1865522"/>
                  <a:pt x="4877610" y="1830959"/>
                  <a:pt x="4898150" y="1807440"/>
                </a:cubicBezTo>
                <a:close/>
                <a:moveTo>
                  <a:pt x="5068451" y="1425778"/>
                </a:moveTo>
                <a:cubicBezTo>
                  <a:pt x="5029295" y="1365178"/>
                  <a:pt x="4907856" y="1319282"/>
                  <a:pt x="4835395" y="1322037"/>
                </a:cubicBezTo>
                <a:cubicBezTo>
                  <a:pt x="4822290" y="1349495"/>
                  <a:pt x="4811856" y="1382706"/>
                  <a:pt x="4801921" y="1400512"/>
                </a:cubicBezTo>
                <a:cubicBezTo>
                  <a:pt x="4859774" y="1437458"/>
                  <a:pt x="4909987" y="1477553"/>
                  <a:pt x="4950958" y="1521608"/>
                </a:cubicBezTo>
                <a:cubicBezTo>
                  <a:pt x="4988736" y="1486064"/>
                  <a:pt x="5030432" y="1460378"/>
                  <a:pt x="5068451" y="1425778"/>
                </a:cubicBezTo>
                <a:close/>
                <a:moveTo>
                  <a:pt x="3017510" y="6071199"/>
                </a:moveTo>
                <a:cubicBezTo>
                  <a:pt x="3022092" y="6060830"/>
                  <a:pt x="3016776" y="6055621"/>
                  <a:pt x="3011681" y="6050987"/>
                </a:cubicBezTo>
                <a:cubicBezTo>
                  <a:pt x="3006923" y="6061755"/>
                  <a:pt x="3012018" y="6066389"/>
                  <a:pt x="3017510" y="6071199"/>
                </a:cubicBezTo>
                <a:close/>
                <a:moveTo>
                  <a:pt x="713782" y="11288539"/>
                </a:moveTo>
                <a:cubicBezTo>
                  <a:pt x="725917" y="11277239"/>
                  <a:pt x="717003" y="11266159"/>
                  <a:pt x="710433" y="11255164"/>
                </a:cubicBezTo>
                <a:cubicBezTo>
                  <a:pt x="700419" y="11265973"/>
                  <a:pt x="700754" y="11277070"/>
                  <a:pt x="713782" y="11288539"/>
                </a:cubicBezTo>
                <a:close/>
                <a:moveTo>
                  <a:pt x="1143522" y="10326878"/>
                </a:moveTo>
                <a:cubicBezTo>
                  <a:pt x="1109502" y="10326488"/>
                  <a:pt x="1085343" y="10313452"/>
                  <a:pt x="1068902" y="10291546"/>
                </a:cubicBezTo>
                <a:cubicBezTo>
                  <a:pt x="1075464" y="10290667"/>
                  <a:pt x="1070040" y="10279296"/>
                  <a:pt x="1074567" y="10276574"/>
                </a:cubicBezTo>
                <a:cubicBezTo>
                  <a:pt x="1101568" y="10284253"/>
                  <a:pt x="1167230" y="10295791"/>
                  <a:pt x="1143522" y="10326878"/>
                </a:cubicBezTo>
                <a:close/>
                <a:moveTo>
                  <a:pt x="4749984" y="2165399"/>
                </a:moveTo>
                <a:cubicBezTo>
                  <a:pt x="4748301" y="2156485"/>
                  <a:pt x="4739583" y="2131646"/>
                  <a:pt x="4724624" y="2140812"/>
                </a:cubicBezTo>
                <a:cubicBezTo>
                  <a:pt x="4730318" y="2149974"/>
                  <a:pt x="4739037" y="2174812"/>
                  <a:pt x="4749984" y="2165399"/>
                </a:cubicBezTo>
                <a:close/>
                <a:moveTo>
                  <a:pt x="3129742" y="5833356"/>
                </a:moveTo>
                <a:cubicBezTo>
                  <a:pt x="3134906" y="5827057"/>
                  <a:pt x="3124801" y="5815443"/>
                  <a:pt x="3120703" y="5823641"/>
                </a:cubicBezTo>
                <a:cubicBezTo>
                  <a:pt x="3126456" y="5825707"/>
                  <a:pt x="3121162" y="5833378"/>
                  <a:pt x="3129742" y="5833356"/>
                </a:cubicBezTo>
                <a:close/>
                <a:moveTo>
                  <a:pt x="2250291" y="7824858"/>
                </a:moveTo>
                <a:lnTo>
                  <a:pt x="2250186" y="7818319"/>
                </a:lnTo>
                <a:lnTo>
                  <a:pt x="2236682" y="7818537"/>
                </a:lnTo>
                <a:lnTo>
                  <a:pt x="2236787" y="7825075"/>
                </a:lnTo>
                <a:close/>
                <a:moveTo>
                  <a:pt x="3397673" y="5231523"/>
                </a:moveTo>
                <a:cubicBezTo>
                  <a:pt x="3399568" y="5228531"/>
                  <a:pt x="3400378" y="5225349"/>
                  <a:pt x="3399529" y="5221880"/>
                </a:cubicBezTo>
                <a:cubicBezTo>
                  <a:pt x="3389125" y="5183967"/>
                  <a:pt x="3357505" y="5118595"/>
                  <a:pt x="3326217" y="5096681"/>
                </a:cubicBezTo>
                <a:cubicBezTo>
                  <a:pt x="3293856" y="5105226"/>
                  <a:pt x="3260985" y="5086894"/>
                  <a:pt x="3232305" y="5098971"/>
                </a:cubicBezTo>
                <a:cubicBezTo>
                  <a:pt x="3226383" y="5101590"/>
                  <a:pt x="3227284" y="5108176"/>
                  <a:pt x="3221633" y="5112342"/>
                </a:cubicBezTo>
                <a:cubicBezTo>
                  <a:pt x="3217880" y="5115444"/>
                  <a:pt x="3210307" y="5112097"/>
                  <a:pt x="3207528" y="5115153"/>
                </a:cubicBezTo>
                <a:cubicBezTo>
                  <a:pt x="3191064" y="5129771"/>
                  <a:pt x="3181843" y="5157109"/>
                  <a:pt x="3162999" y="5174959"/>
                </a:cubicBezTo>
                <a:cubicBezTo>
                  <a:pt x="3181268" y="5226341"/>
                  <a:pt x="3214474" y="5271949"/>
                  <a:pt x="3235615" y="5322220"/>
                </a:cubicBezTo>
                <a:cubicBezTo>
                  <a:pt x="3256705" y="5334869"/>
                  <a:pt x="3271736" y="5331041"/>
                  <a:pt x="3292603" y="5343116"/>
                </a:cubicBezTo>
                <a:cubicBezTo>
                  <a:pt x="3307055" y="5302861"/>
                  <a:pt x="3337214" y="5280967"/>
                  <a:pt x="3366835" y="5255979"/>
                </a:cubicBezTo>
                <a:cubicBezTo>
                  <a:pt x="3376535" y="5247772"/>
                  <a:pt x="3391987" y="5240500"/>
                  <a:pt x="3397673" y="5231523"/>
                </a:cubicBezTo>
                <a:close/>
                <a:moveTo>
                  <a:pt x="5211369" y="1131828"/>
                </a:moveTo>
                <a:cubicBezTo>
                  <a:pt x="5206449" y="1126799"/>
                  <a:pt x="5201808" y="1127604"/>
                  <a:pt x="5198197" y="1133622"/>
                </a:cubicBezTo>
                <a:cubicBezTo>
                  <a:pt x="5200809" y="1135252"/>
                  <a:pt x="5203246" y="1137281"/>
                  <a:pt x="5205683" y="1139309"/>
                </a:cubicBezTo>
                <a:cubicBezTo>
                  <a:pt x="5207711" y="1136874"/>
                  <a:pt x="5209740" y="1134439"/>
                  <a:pt x="5211369" y="1131828"/>
                </a:cubicBezTo>
                <a:close/>
                <a:moveTo>
                  <a:pt x="3534513" y="4928796"/>
                </a:moveTo>
                <a:cubicBezTo>
                  <a:pt x="3540384" y="4915777"/>
                  <a:pt x="3529894" y="4898400"/>
                  <a:pt x="3519012" y="4892295"/>
                </a:cubicBezTo>
                <a:cubicBezTo>
                  <a:pt x="3529699" y="4909168"/>
                  <a:pt x="3518129" y="4923439"/>
                  <a:pt x="3522599" y="4939782"/>
                </a:cubicBezTo>
                <a:cubicBezTo>
                  <a:pt x="3528782" y="4936991"/>
                  <a:pt x="3532557" y="4933135"/>
                  <a:pt x="3534513" y="4928796"/>
                </a:cubicBezTo>
                <a:close/>
                <a:moveTo>
                  <a:pt x="5355853" y="810215"/>
                </a:moveTo>
                <a:cubicBezTo>
                  <a:pt x="5361891" y="801937"/>
                  <a:pt x="5366382" y="793929"/>
                  <a:pt x="5366010" y="786150"/>
                </a:cubicBezTo>
                <a:cubicBezTo>
                  <a:pt x="5359397" y="794649"/>
                  <a:pt x="5351812" y="803195"/>
                  <a:pt x="5355853" y="810215"/>
                </a:cubicBezTo>
                <a:close/>
                <a:moveTo>
                  <a:pt x="698808" y="11354760"/>
                </a:moveTo>
                <a:cubicBezTo>
                  <a:pt x="639809" y="11352494"/>
                  <a:pt x="676092" y="11283311"/>
                  <a:pt x="643772" y="11247608"/>
                </a:cubicBezTo>
                <a:cubicBezTo>
                  <a:pt x="638996" y="11286439"/>
                  <a:pt x="649479" y="11326300"/>
                  <a:pt x="657794" y="11365677"/>
                </a:cubicBezTo>
                <a:cubicBezTo>
                  <a:pt x="671247" y="11369717"/>
                  <a:pt x="685042" y="11368672"/>
                  <a:pt x="698808" y="11354760"/>
                </a:cubicBezTo>
                <a:close/>
                <a:moveTo>
                  <a:pt x="2604736" y="7042743"/>
                </a:moveTo>
                <a:lnTo>
                  <a:pt x="2604765" y="7040253"/>
                </a:lnTo>
                <a:lnTo>
                  <a:pt x="2605103" y="7011250"/>
                </a:lnTo>
                <a:cubicBezTo>
                  <a:pt x="2611259" y="6977772"/>
                  <a:pt x="2632461" y="6939768"/>
                  <a:pt x="2647791" y="6910082"/>
                </a:cubicBezTo>
                <a:cubicBezTo>
                  <a:pt x="2626046" y="6917041"/>
                  <a:pt x="2602126" y="6917912"/>
                  <a:pt x="2582556" y="6933135"/>
                </a:cubicBezTo>
                <a:cubicBezTo>
                  <a:pt x="2570814" y="6951621"/>
                  <a:pt x="2557658" y="6979566"/>
                  <a:pt x="2552059" y="7007349"/>
                </a:cubicBezTo>
                <a:lnTo>
                  <a:pt x="2551592" y="7019047"/>
                </a:lnTo>
                <a:lnTo>
                  <a:pt x="2550448" y="7047698"/>
                </a:lnTo>
                <a:cubicBezTo>
                  <a:pt x="2552548" y="7060305"/>
                  <a:pt x="2557658" y="7071668"/>
                  <a:pt x="2566900" y="7080585"/>
                </a:cubicBezTo>
                <a:cubicBezTo>
                  <a:pt x="2580381" y="7070145"/>
                  <a:pt x="2592124" y="7054922"/>
                  <a:pt x="2604736" y="7042743"/>
                </a:cubicBezTo>
                <a:close/>
                <a:moveTo>
                  <a:pt x="4499319" y="2757728"/>
                </a:moveTo>
                <a:cubicBezTo>
                  <a:pt x="4425571" y="2641283"/>
                  <a:pt x="4210110" y="2564906"/>
                  <a:pt x="4085022" y="2581886"/>
                </a:cubicBezTo>
                <a:cubicBezTo>
                  <a:pt x="4107452" y="2597917"/>
                  <a:pt x="4134965" y="2593954"/>
                  <a:pt x="4162170" y="2601406"/>
                </a:cubicBezTo>
                <a:cubicBezTo>
                  <a:pt x="4249346" y="2624078"/>
                  <a:pt x="4348406" y="2684305"/>
                  <a:pt x="4389103" y="2747711"/>
                </a:cubicBezTo>
                <a:cubicBezTo>
                  <a:pt x="4401902" y="2767964"/>
                  <a:pt x="4401674" y="2792315"/>
                  <a:pt x="4417413" y="2809943"/>
                </a:cubicBezTo>
                <a:cubicBezTo>
                  <a:pt x="4444812" y="2792430"/>
                  <a:pt x="4475489" y="2784289"/>
                  <a:pt x="4499319" y="2757728"/>
                </a:cubicBezTo>
                <a:close/>
                <a:moveTo>
                  <a:pt x="1708411" y="9075712"/>
                </a:moveTo>
                <a:cubicBezTo>
                  <a:pt x="1714181" y="9065886"/>
                  <a:pt x="1708864" y="9060680"/>
                  <a:pt x="1698155" y="9056901"/>
                </a:cubicBezTo>
                <a:cubicBezTo>
                  <a:pt x="1692385" y="9066727"/>
                  <a:pt x="1697527" y="9072330"/>
                  <a:pt x="1708411" y="9075712"/>
                </a:cubicBezTo>
                <a:close/>
                <a:moveTo>
                  <a:pt x="1471791" y="9614004"/>
                </a:moveTo>
                <a:cubicBezTo>
                  <a:pt x="1468065" y="9609503"/>
                  <a:pt x="1468805" y="9604595"/>
                  <a:pt x="1461013" y="9600677"/>
                </a:cubicBezTo>
                <a:cubicBezTo>
                  <a:pt x="1449175" y="9605915"/>
                  <a:pt x="1468977" y="9620373"/>
                  <a:pt x="1471791" y="9614004"/>
                </a:cubicBezTo>
                <a:close/>
                <a:moveTo>
                  <a:pt x="5191801" y="1195514"/>
                </a:moveTo>
                <a:cubicBezTo>
                  <a:pt x="5189379" y="1181596"/>
                  <a:pt x="5165477" y="1171035"/>
                  <a:pt x="5169818" y="1155822"/>
                </a:cubicBezTo>
                <a:cubicBezTo>
                  <a:pt x="5181868" y="1146870"/>
                  <a:pt x="5192842" y="1131732"/>
                  <a:pt x="5198026" y="1117843"/>
                </a:cubicBezTo>
                <a:cubicBezTo>
                  <a:pt x="5200531" y="1111098"/>
                  <a:pt x="5204204" y="1112483"/>
                  <a:pt x="5207895" y="1114233"/>
                </a:cubicBezTo>
                <a:lnTo>
                  <a:pt x="5212830" y="1113529"/>
                </a:lnTo>
                <a:lnTo>
                  <a:pt x="5217868" y="1112810"/>
                </a:lnTo>
                <a:lnTo>
                  <a:pt x="5223095" y="1099435"/>
                </a:lnTo>
                <a:lnTo>
                  <a:pt x="5286652" y="936794"/>
                </a:lnTo>
                <a:cubicBezTo>
                  <a:pt x="5311255" y="877474"/>
                  <a:pt x="5337699" y="817897"/>
                  <a:pt x="5366476" y="759232"/>
                </a:cubicBezTo>
                <a:cubicBezTo>
                  <a:pt x="5394022" y="703354"/>
                  <a:pt x="5409312" y="643964"/>
                  <a:pt x="5446114" y="594079"/>
                </a:cubicBezTo>
                <a:cubicBezTo>
                  <a:pt x="5438410" y="571640"/>
                  <a:pt x="5437692" y="548481"/>
                  <a:pt x="5460002" y="521697"/>
                </a:cubicBezTo>
                <a:cubicBezTo>
                  <a:pt x="5465538" y="507012"/>
                  <a:pt x="5476604" y="530460"/>
                  <a:pt x="5482280" y="518692"/>
                </a:cubicBezTo>
                <a:cubicBezTo>
                  <a:pt x="5485044" y="490885"/>
                  <a:pt x="5515719" y="467797"/>
                  <a:pt x="5513396" y="439646"/>
                </a:cubicBezTo>
                <a:cubicBezTo>
                  <a:pt x="5512615" y="427405"/>
                  <a:pt x="5497778" y="398483"/>
                  <a:pt x="5489790" y="386388"/>
                </a:cubicBezTo>
                <a:cubicBezTo>
                  <a:pt x="5463917" y="346880"/>
                  <a:pt x="5425958" y="319639"/>
                  <a:pt x="5385531" y="277507"/>
                </a:cubicBezTo>
                <a:cubicBezTo>
                  <a:pt x="5320106" y="210054"/>
                  <a:pt x="5224343" y="103499"/>
                  <a:pt x="5149899" y="55379"/>
                </a:cubicBezTo>
                <a:cubicBezTo>
                  <a:pt x="5113921" y="61372"/>
                  <a:pt x="5074853" y="88366"/>
                  <a:pt x="5044514" y="122548"/>
                </a:cubicBezTo>
                <a:cubicBezTo>
                  <a:pt x="4974749" y="200697"/>
                  <a:pt x="4949851" y="291531"/>
                  <a:pt x="4901552" y="378213"/>
                </a:cubicBezTo>
                <a:cubicBezTo>
                  <a:pt x="4882357" y="413035"/>
                  <a:pt x="4857269" y="442875"/>
                  <a:pt x="4837008" y="475799"/>
                </a:cubicBezTo>
                <a:cubicBezTo>
                  <a:pt x="4793930" y="545277"/>
                  <a:pt x="4760289" y="604172"/>
                  <a:pt x="4740534" y="663969"/>
                </a:cubicBezTo>
                <a:cubicBezTo>
                  <a:pt x="4725084" y="711867"/>
                  <a:pt x="4706809" y="761848"/>
                  <a:pt x="4703021" y="804906"/>
                </a:cubicBezTo>
                <a:cubicBezTo>
                  <a:pt x="4698669" y="852474"/>
                  <a:pt x="4719043" y="866710"/>
                  <a:pt x="4752040" y="908414"/>
                </a:cubicBezTo>
                <a:cubicBezTo>
                  <a:pt x="4800604" y="969845"/>
                  <a:pt x="4849112" y="1026016"/>
                  <a:pt x="4899705" y="1085012"/>
                </a:cubicBezTo>
                <a:cubicBezTo>
                  <a:pt x="4967411" y="1163466"/>
                  <a:pt x="5032536" y="1253153"/>
                  <a:pt x="5132942" y="1285619"/>
                </a:cubicBezTo>
                <a:cubicBezTo>
                  <a:pt x="5165268" y="1268495"/>
                  <a:pt x="5169807" y="1224817"/>
                  <a:pt x="5191801" y="1195514"/>
                </a:cubicBezTo>
                <a:close/>
                <a:moveTo>
                  <a:pt x="743538" y="11266458"/>
                </a:moveTo>
                <a:cubicBezTo>
                  <a:pt x="756727" y="11232297"/>
                  <a:pt x="756825" y="11197588"/>
                  <a:pt x="744054" y="11162906"/>
                </a:cubicBezTo>
                <a:cubicBezTo>
                  <a:pt x="731264" y="11197243"/>
                  <a:pt x="739744" y="11231934"/>
                  <a:pt x="743538" y="11266458"/>
                </a:cubicBezTo>
                <a:close/>
                <a:moveTo>
                  <a:pt x="1765508" y="8957620"/>
                </a:moveTo>
                <a:cubicBezTo>
                  <a:pt x="1757746" y="8975188"/>
                  <a:pt x="1745429" y="8999808"/>
                  <a:pt x="1723268" y="9000038"/>
                </a:cubicBezTo>
                <a:cubicBezTo>
                  <a:pt x="1706333" y="8983012"/>
                  <a:pt x="1730113" y="8975863"/>
                  <a:pt x="1740556" y="8960912"/>
                </a:cubicBezTo>
                <a:cubicBezTo>
                  <a:pt x="1769130" y="8884302"/>
                  <a:pt x="1780809" y="8811201"/>
                  <a:pt x="1774051" y="8746180"/>
                </a:cubicBezTo>
                <a:cubicBezTo>
                  <a:pt x="1772183" y="8724358"/>
                  <a:pt x="1752277" y="8698861"/>
                  <a:pt x="1770935" y="8679428"/>
                </a:cubicBezTo>
                <a:cubicBezTo>
                  <a:pt x="1785829" y="8686963"/>
                  <a:pt x="1784680" y="8711269"/>
                  <a:pt x="1786707" y="8728390"/>
                </a:cubicBezTo>
                <a:cubicBezTo>
                  <a:pt x="1793365" y="8779528"/>
                  <a:pt x="1794744" y="8890369"/>
                  <a:pt x="1765508" y="8957620"/>
                </a:cubicBezTo>
                <a:close/>
                <a:moveTo>
                  <a:pt x="4261429" y="3311705"/>
                </a:moveTo>
                <a:cubicBezTo>
                  <a:pt x="4257216" y="3325555"/>
                  <a:pt x="4241688" y="3311075"/>
                  <a:pt x="4233019" y="3313433"/>
                </a:cubicBezTo>
                <a:cubicBezTo>
                  <a:pt x="4177260" y="3351171"/>
                  <a:pt x="4116602" y="3376263"/>
                  <a:pt x="4059776" y="3412098"/>
                </a:cubicBezTo>
                <a:cubicBezTo>
                  <a:pt x="4043173" y="3444281"/>
                  <a:pt x="4041795" y="3476525"/>
                  <a:pt x="4026342" y="3508263"/>
                </a:cubicBezTo>
                <a:cubicBezTo>
                  <a:pt x="4014327" y="3534378"/>
                  <a:pt x="3991685" y="3558653"/>
                  <a:pt x="3982860" y="3586178"/>
                </a:cubicBezTo>
                <a:cubicBezTo>
                  <a:pt x="3971489" y="3621623"/>
                  <a:pt x="3981019" y="3661543"/>
                  <a:pt x="3971372" y="3696323"/>
                </a:cubicBezTo>
                <a:cubicBezTo>
                  <a:pt x="3961150" y="3731324"/>
                  <a:pt x="3939536" y="3777004"/>
                  <a:pt x="3923498" y="3804674"/>
                </a:cubicBezTo>
                <a:cubicBezTo>
                  <a:pt x="3917901" y="3814105"/>
                  <a:pt x="3912269" y="3826851"/>
                  <a:pt x="3899964" y="3826652"/>
                </a:cubicBezTo>
                <a:cubicBezTo>
                  <a:pt x="3876787" y="3815459"/>
                  <a:pt x="3915865" y="3779877"/>
                  <a:pt x="3909932" y="3762019"/>
                </a:cubicBezTo>
                <a:cubicBezTo>
                  <a:pt x="3891868" y="3759751"/>
                  <a:pt x="3891135" y="3801326"/>
                  <a:pt x="3869729" y="3790439"/>
                </a:cubicBezTo>
                <a:cubicBezTo>
                  <a:pt x="3860746" y="3774091"/>
                  <a:pt x="3881700" y="3747164"/>
                  <a:pt x="3889034" y="3725171"/>
                </a:cubicBezTo>
                <a:cubicBezTo>
                  <a:pt x="3857189" y="3716337"/>
                  <a:pt x="3855912" y="3787190"/>
                  <a:pt x="3819481" y="3768237"/>
                </a:cubicBezTo>
                <a:cubicBezTo>
                  <a:pt x="3813878" y="3741005"/>
                  <a:pt x="3853776" y="3714352"/>
                  <a:pt x="3868712" y="3688100"/>
                </a:cubicBezTo>
                <a:cubicBezTo>
                  <a:pt x="3844196" y="3689647"/>
                  <a:pt x="3824774" y="3744390"/>
                  <a:pt x="3802104" y="3723422"/>
                </a:cubicBezTo>
                <a:cubicBezTo>
                  <a:pt x="3828587" y="3661326"/>
                  <a:pt x="3889109" y="3617125"/>
                  <a:pt x="3939717" y="3589968"/>
                </a:cubicBezTo>
                <a:cubicBezTo>
                  <a:pt x="3960626" y="3545882"/>
                  <a:pt x="3968667" y="3506108"/>
                  <a:pt x="3992051" y="3460736"/>
                </a:cubicBezTo>
                <a:cubicBezTo>
                  <a:pt x="3960098" y="3461854"/>
                  <a:pt x="3930723" y="3484106"/>
                  <a:pt x="3905184" y="3500913"/>
                </a:cubicBezTo>
                <a:cubicBezTo>
                  <a:pt x="3878144" y="3518961"/>
                  <a:pt x="3853637" y="3540985"/>
                  <a:pt x="3828368" y="3559338"/>
                </a:cubicBezTo>
                <a:cubicBezTo>
                  <a:pt x="3810609" y="3555301"/>
                  <a:pt x="3787232" y="3552113"/>
                  <a:pt x="3776360" y="3541120"/>
                </a:cubicBezTo>
                <a:cubicBezTo>
                  <a:pt x="3786502" y="3492276"/>
                  <a:pt x="3778249" y="3450541"/>
                  <a:pt x="3781317" y="3404762"/>
                </a:cubicBezTo>
                <a:cubicBezTo>
                  <a:pt x="3740888" y="3379755"/>
                  <a:pt x="3690862" y="3358128"/>
                  <a:pt x="3651008" y="3332901"/>
                </a:cubicBezTo>
                <a:cubicBezTo>
                  <a:pt x="3635302" y="3249781"/>
                  <a:pt x="3654435" y="3152538"/>
                  <a:pt x="3632360" y="3070889"/>
                </a:cubicBezTo>
                <a:cubicBezTo>
                  <a:pt x="3644375" y="3044776"/>
                  <a:pt x="3634771" y="3027677"/>
                  <a:pt x="3633167" y="3006494"/>
                </a:cubicBezTo>
                <a:cubicBezTo>
                  <a:pt x="3648291" y="2984132"/>
                  <a:pt x="3645981" y="2980731"/>
                  <a:pt x="3644247" y="2960921"/>
                </a:cubicBezTo>
                <a:cubicBezTo>
                  <a:pt x="3744130" y="2870787"/>
                  <a:pt x="3862726" y="2828917"/>
                  <a:pt x="3978075" y="2780375"/>
                </a:cubicBezTo>
                <a:cubicBezTo>
                  <a:pt x="4008582" y="2801948"/>
                  <a:pt x="4068755" y="2811395"/>
                  <a:pt x="4100516" y="2838760"/>
                </a:cubicBezTo>
                <a:cubicBezTo>
                  <a:pt x="4140519" y="2818345"/>
                  <a:pt x="4181858" y="2801378"/>
                  <a:pt x="4218249" y="2770798"/>
                </a:cubicBezTo>
                <a:cubicBezTo>
                  <a:pt x="4237896" y="2769481"/>
                  <a:pt x="4251876" y="2784228"/>
                  <a:pt x="4263147" y="2795397"/>
                </a:cubicBezTo>
                <a:cubicBezTo>
                  <a:pt x="4255024" y="2837515"/>
                  <a:pt x="4260097" y="2882131"/>
                  <a:pt x="4261533" y="2924187"/>
                </a:cubicBezTo>
                <a:cubicBezTo>
                  <a:pt x="4264841" y="3005161"/>
                  <a:pt x="4267657" y="3084012"/>
                  <a:pt x="4268148" y="3171359"/>
                </a:cubicBezTo>
                <a:cubicBezTo>
                  <a:pt x="4268270" y="3218550"/>
                  <a:pt x="4270106" y="3260783"/>
                  <a:pt x="4261429" y="3311705"/>
                </a:cubicBezTo>
                <a:close/>
                <a:moveTo>
                  <a:pt x="3544160" y="4935270"/>
                </a:moveTo>
                <a:cubicBezTo>
                  <a:pt x="3519425" y="4973589"/>
                  <a:pt x="3471345" y="4955862"/>
                  <a:pt x="3471566" y="4912532"/>
                </a:cubicBezTo>
                <a:cubicBezTo>
                  <a:pt x="3471678" y="4890864"/>
                  <a:pt x="3495042" y="4846134"/>
                  <a:pt x="3528536" y="4872313"/>
                </a:cubicBezTo>
                <a:cubicBezTo>
                  <a:pt x="3548434" y="4887725"/>
                  <a:pt x="3556733" y="4916037"/>
                  <a:pt x="3544160" y="4935270"/>
                </a:cubicBezTo>
                <a:close/>
                <a:moveTo>
                  <a:pt x="1564960" y="9418227"/>
                </a:moveTo>
                <a:cubicBezTo>
                  <a:pt x="1466817" y="9319196"/>
                  <a:pt x="1339634" y="9224463"/>
                  <a:pt x="1230839" y="9126910"/>
                </a:cubicBezTo>
                <a:cubicBezTo>
                  <a:pt x="1165326" y="9187887"/>
                  <a:pt x="1119500" y="9252805"/>
                  <a:pt x="1073689" y="9305835"/>
                </a:cubicBezTo>
                <a:cubicBezTo>
                  <a:pt x="1177797" y="9403220"/>
                  <a:pt x="1307801" y="9512046"/>
                  <a:pt x="1411443" y="9599710"/>
                </a:cubicBezTo>
                <a:cubicBezTo>
                  <a:pt x="1449013" y="9557787"/>
                  <a:pt x="1516050" y="9487969"/>
                  <a:pt x="1553739" y="9440390"/>
                </a:cubicBezTo>
                <a:cubicBezTo>
                  <a:pt x="1559999" y="9432688"/>
                  <a:pt x="1557516" y="9429687"/>
                  <a:pt x="1564960" y="9418227"/>
                </a:cubicBezTo>
                <a:close/>
                <a:moveTo>
                  <a:pt x="4953263" y="1749995"/>
                </a:moveTo>
                <a:cubicBezTo>
                  <a:pt x="4938445" y="1732858"/>
                  <a:pt x="4924197" y="1716380"/>
                  <a:pt x="4901730" y="1689730"/>
                </a:cubicBezTo>
                <a:cubicBezTo>
                  <a:pt x="4894366" y="1680547"/>
                  <a:pt x="4860304" y="1639157"/>
                  <a:pt x="4854490" y="1638425"/>
                </a:cubicBezTo>
                <a:cubicBezTo>
                  <a:pt x="4842576" y="1636631"/>
                  <a:pt x="4826274" y="1657062"/>
                  <a:pt x="4816150" y="1664664"/>
                </a:cubicBezTo>
                <a:cubicBezTo>
                  <a:pt x="4800800" y="1676208"/>
                  <a:pt x="4786136" y="1682553"/>
                  <a:pt x="4778791" y="1698695"/>
                </a:cubicBezTo>
                <a:cubicBezTo>
                  <a:pt x="4814045" y="1732143"/>
                  <a:pt x="4855336" y="1763250"/>
                  <a:pt x="4914408" y="1787623"/>
                </a:cubicBezTo>
                <a:cubicBezTo>
                  <a:pt x="4926338" y="1772124"/>
                  <a:pt x="4941377" y="1764880"/>
                  <a:pt x="4953263" y="1749995"/>
                </a:cubicBezTo>
                <a:close/>
                <a:moveTo>
                  <a:pt x="1467038" y="9640926"/>
                </a:moveTo>
                <a:cubicBezTo>
                  <a:pt x="1459282" y="9633693"/>
                  <a:pt x="1451981" y="9631895"/>
                  <a:pt x="1446963" y="9641097"/>
                </a:cubicBezTo>
                <a:cubicBezTo>
                  <a:pt x="1454134" y="9644265"/>
                  <a:pt x="1462020" y="9650128"/>
                  <a:pt x="1467038" y="9640926"/>
                </a:cubicBezTo>
                <a:close/>
                <a:moveTo>
                  <a:pt x="713474" y="11347434"/>
                </a:moveTo>
                <a:cubicBezTo>
                  <a:pt x="709925" y="11342534"/>
                  <a:pt x="711582" y="11332317"/>
                  <a:pt x="702614" y="11336447"/>
                </a:cubicBezTo>
                <a:cubicBezTo>
                  <a:pt x="706163" y="11341347"/>
                  <a:pt x="704107" y="11351389"/>
                  <a:pt x="713474" y="11347434"/>
                </a:cubicBezTo>
                <a:close/>
                <a:moveTo>
                  <a:pt x="4542134" y="2683304"/>
                </a:moveTo>
                <a:cubicBezTo>
                  <a:pt x="4540191" y="2681561"/>
                  <a:pt x="4533062" y="2669318"/>
                  <a:pt x="4528544" y="2676958"/>
                </a:cubicBezTo>
                <a:cubicBezTo>
                  <a:pt x="4530196" y="2679025"/>
                  <a:pt x="4537650" y="2691558"/>
                  <a:pt x="4542134" y="2683304"/>
                </a:cubicBezTo>
                <a:close/>
                <a:moveTo>
                  <a:pt x="4963591" y="1735306"/>
                </a:moveTo>
                <a:cubicBezTo>
                  <a:pt x="4961507" y="1734228"/>
                  <a:pt x="4959753" y="1732865"/>
                  <a:pt x="4961774" y="1730541"/>
                </a:cubicBezTo>
                <a:cubicBezTo>
                  <a:pt x="4959361" y="1729748"/>
                  <a:pt x="4957277" y="1728670"/>
                  <a:pt x="4955194" y="1727592"/>
                </a:cubicBezTo>
                <a:cubicBezTo>
                  <a:pt x="4946717" y="1733769"/>
                  <a:pt x="4962158" y="1742304"/>
                  <a:pt x="4963591" y="1735306"/>
                </a:cubicBezTo>
                <a:close/>
                <a:moveTo>
                  <a:pt x="5235045" y="1121351"/>
                </a:moveTo>
                <a:lnTo>
                  <a:pt x="5269578" y="1035608"/>
                </a:lnTo>
                <a:lnTo>
                  <a:pt x="5292072" y="979756"/>
                </a:lnTo>
                <a:cubicBezTo>
                  <a:pt x="5311066" y="932591"/>
                  <a:pt x="5328950" y="885650"/>
                  <a:pt x="5342437" y="839501"/>
                </a:cubicBezTo>
                <a:cubicBezTo>
                  <a:pt x="5322483" y="880889"/>
                  <a:pt x="5303089" y="924784"/>
                  <a:pt x="5285268" y="967947"/>
                </a:cubicBezTo>
                <a:lnTo>
                  <a:pt x="5247651" y="1065716"/>
                </a:lnTo>
                <a:lnTo>
                  <a:pt x="5237539" y="1091998"/>
                </a:lnTo>
                <a:cubicBezTo>
                  <a:pt x="5233188" y="1102923"/>
                  <a:pt x="5218453" y="1116875"/>
                  <a:pt x="5229359" y="1128832"/>
                </a:cubicBezTo>
                <a:cubicBezTo>
                  <a:pt x="5230988" y="1126221"/>
                  <a:pt x="5233016" y="1123786"/>
                  <a:pt x="5235045" y="1121351"/>
                </a:cubicBezTo>
                <a:close/>
                <a:moveTo>
                  <a:pt x="4525184" y="2728900"/>
                </a:moveTo>
                <a:cubicBezTo>
                  <a:pt x="4510865" y="2709038"/>
                  <a:pt x="4506030" y="2670790"/>
                  <a:pt x="4481606" y="2663494"/>
                </a:cubicBezTo>
                <a:cubicBezTo>
                  <a:pt x="4500773" y="2681860"/>
                  <a:pt x="4496850" y="2723357"/>
                  <a:pt x="4525184" y="2728900"/>
                </a:cubicBezTo>
                <a:close/>
                <a:moveTo>
                  <a:pt x="5458927" y="617883"/>
                </a:moveTo>
                <a:cubicBezTo>
                  <a:pt x="5461984" y="610965"/>
                  <a:pt x="5463758" y="604254"/>
                  <a:pt x="5462307" y="598379"/>
                </a:cubicBezTo>
                <a:cubicBezTo>
                  <a:pt x="5430514" y="634773"/>
                  <a:pt x="5400551" y="697197"/>
                  <a:pt x="5389168" y="744513"/>
                </a:cubicBezTo>
                <a:cubicBezTo>
                  <a:pt x="5409864" y="708450"/>
                  <a:pt x="5432542" y="668980"/>
                  <a:pt x="5447856" y="638629"/>
                </a:cubicBezTo>
                <a:cubicBezTo>
                  <a:pt x="5451533" y="631925"/>
                  <a:pt x="5455871" y="624801"/>
                  <a:pt x="5458927" y="617883"/>
                </a:cubicBezTo>
                <a:close/>
                <a:moveTo>
                  <a:pt x="5206603" y="1191109"/>
                </a:moveTo>
                <a:cubicBezTo>
                  <a:pt x="5211761" y="1184823"/>
                  <a:pt x="5213650" y="1179471"/>
                  <a:pt x="5211073" y="1174526"/>
                </a:cubicBezTo>
                <a:cubicBezTo>
                  <a:pt x="5205915" y="1180812"/>
                  <a:pt x="5201507" y="1186478"/>
                  <a:pt x="5206603" y="1191109"/>
                </a:cubicBezTo>
                <a:close/>
                <a:moveTo>
                  <a:pt x="5383010" y="795089"/>
                </a:moveTo>
                <a:cubicBezTo>
                  <a:pt x="5383010" y="795089"/>
                  <a:pt x="5370329" y="799004"/>
                  <a:pt x="5383010" y="795089"/>
                </a:cubicBezTo>
                <a:close/>
                <a:moveTo>
                  <a:pt x="2283186" y="7811246"/>
                </a:moveTo>
                <a:cubicBezTo>
                  <a:pt x="2288104" y="7791983"/>
                  <a:pt x="2297442" y="7776571"/>
                  <a:pt x="2301931" y="7757750"/>
                </a:cubicBezTo>
                <a:cubicBezTo>
                  <a:pt x="2278753" y="7752456"/>
                  <a:pt x="2243012" y="7751724"/>
                  <a:pt x="2215625" y="7755654"/>
                </a:cubicBezTo>
                <a:cubicBezTo>
                  <a:pt x="2218590" y="7777407"/>
                  <a:pt x="2223691" y="7796510"/>
                  <a:pt x="2233091" y="7812054"/>
                </a:cubicBezTo>
                <a:cubicBezTo>
                  <a:pt x="2248211" y="7803962"/>
                  <a:pt x="2265762" y="7811527"/>
                  <a:pt x="2283186" y="7811246"/>
                </a:cubicBezTo>
                <a:close/>
                <a:moveTo>
                  <a:pt x="4757354" y="2221700"/>
                </a:moveTo>
                <a:cubicBezTo>
                  <a:pt x="4731190" y="2204832"/>
                  <a:pt x="4758958" y="2206263"/>
                  <a:pt x="4744526" y="2190451"/>
                </a:cubicBezTo>
                <a:cubicBezTo>
                  <a:pt x="4733451" y="2211272"/>
                  <a:pt x="4710320" y="2171854"/>
                  <a:pt x="4690958" y="2175537"/>
                </a:cubicBezTo>
                <a:cubicBezTo>
                  <a:pt x="4701437" y="2194800"/>
                  <a:pt x="4736866" y="2232183"/>
                  <a:pt x="4757354" y="2221700"/>
                </a:cubicBezTo>
                <a:close/>
                <a:moveTo>
                  <a:pt x="866437" y="11034650"/>
                </a:moveTo>
                <a:cubicBezTo>
                  <a:pt x="862092" y="11029397"/>
                  <a:pt x="866149" y="11024524"/>
                  <a:pt x="859283" y="11019586"/>
                </a:cubicBezTo>
                <a:cubicBezTo>
                  <a:pt x="856680" y="11022245"/>
                  <a:pt x="854253" y="11024505"/>
                  <a:pt x="851650" y="11027164"/>
                </a:cubicBezTo>
                <a:cubicBezTo>
                  <a:pt x="856172" y="11032017"/>
                  <a:pt x="852114" y="11036890"/>
                  <a:pt x="858980" y="11041827"/>
                </a:cubicBezTo>
                <a:cubicBezTo>
                  <a:pt x="861583" y="11039170"/>
                  <a:pt x="863835" y="11037307"/>
                  <a:pt x="866437" y="11034650"/>
                </a:cubicBezTo>
                <a:close/>
                <a:moveTo>
                  <a:pt x="1484453" y="9638154"/>
                </a:moveTo>
                <a:cubicBezTo>
                  <a:pt x="1482238" y="9636699"/>
                  <a:pt x="1480024" y="9635245"/>
                  <a:pt x="1477985" y="9633393"/>
                </a:cubicBezTo>
                <a:cubicBezTo>
                  <a:pt x="1476531" y="9635606"/>
                  <a:pt x="1474679" y="9637642"/>
                  <a:pt x="1472651" y="9640077"/>
                </a:cubicBezTo>
                <a:cubicBezTo>
                  <a:pt x="1475264" y="9641707"/>
                  <a:pt x="1477478" y="9643161"/>
                  <a:pt x="1479693" y="9644615"/>
                </a:cubicBezTo>
                <a:cubicBezTo>
                  <a:pt x="1481147" y="9642403"/>
                  <a:pt x="1482823" y="9640764"/>
                  <a:pt x="1484453" y="9638154"/>
                </a:cubicBezTo>
                <a:close/>
                <a:moveTo>
                  <a:pt x="3160547" y="5845536"/>
                </a:moveTo>
                <a:cubicBezTo>
                  <a:pt x="3162217" y="5839601"/>
                  <a:pt x="3162562" y="5834510"/>
                  <a:pt x="3160608" y="5830310"/>
                </a:cubicBezTo>
                <a:cubicBezTo>
                  <a:pt x="3155874" y="5829172"/>
                  <a:pt x="3152603" y="5830110"/>
                  <a:pt x="3149155" y="5831446"/>
                </a:cubicBezTo>
                <a:cubicBezTo>
                  <a:pt x="3145677" y="5840396"/>
                  <a:pt x="3151124" y="5844233"/>
                  <a:pt x="3160547" y="5845536"/>
                </a:cubicBezTo>
                <a:close/>
                <a:moveTo>
                  <a:pt x="795571" y="11200426"/>
                </a:moveTo>
                <a:cubicBezTo>
                  <a:pt x="795623" y="11164744"/>
                  <a:pt x="804254" y="11129045"/>
                  <a:pt x="792010" y="11093168"/>
                </a:cubicBezTo>
                <a:cubicBezTo>
                  <a:pt x="777404" y="11126227"/>
                  <a:pt x="775446" y="11179156"/>
                  <a:pt x="795571" y="11200426"/>
                </a:cubicBezTo>
                <a:close/>
                <a:moveTo>
                  <a:pt x="5427017" y="718527"/>
                </a:moveTo>
                <a:lnTo>
                  <a:pt x="5424635" y="714204"/>
                </a:lnTo>
                <a:lnTo>
                  <a:pt x="5422426" y="710193"/>
                </a:lnTo>
                <a:cubicBezTo>
                  <a:pt x="5418985" y="713670"/>
                  <a:pt x="5417920" y="716887"/>
                  <a:pt x="5418016" y="719904"/>
                </a:cubicBezTo>
                <a:lnTo>
                  <a:pt x="5418577" y="721774"/>
                </a:lnTo>
                <a:lnTo>
                  <a:pt x="5420568" y="728407"/>
                </a:lnTo>
                <a:cubicBezTo>
                  <a:pt x="5423522" y="724954"/>
                  <a:pt x="5426189" y="721611"/>
                  <a:pt x="5427017" y="718527"/>
                </a:cubicBezTo>
                <a:close/>
                <a:moveTo>
                  <a:pt x="1728394" y="9094060"/>
                </a:moveTo>
                <a:cubicBezTo>
                  <a:pt x="1715916" y="9089975"/>
                  <a:pt x="1702057" y="9081472"/>
                  <a:pt x="1695806" y="9093465"/>
                </a:cubicBezTo>
                <a:cubicBezTo>
                  <a:pt x="1708284" y="9097550"/>
                  <a:pt x="1722143" y="9106054"/>
                  <a:pt x="1728394" y="9094060"/>
                </a:cubicBezTo>
                <a:close/>
                <a:moveTo>
                  <a:pt x="1733673" y="9082113"/>
                </a:moveTo>
                <a:cubicBezTo>
                  <a:pt x="1742666" y="9070380"/>
                  <a:pt x="1725222" y="9060293"/>
                  <a:pt x="1719897" y="9071267"/>
                </a:cubicBezTo>
                <a:cubicBezTo>
                  <a:pt x="1727817" y="9073815"/>
                  <a:pt x="1726150" y="9079742"/>
                  <a:pt x="1733673" y="9082113"/>
                </a:cubicBezTo>
                <a:close/>
                <a:moveTo>
                  <a:pt x="4778790" y="2193324"/>
                </a:moveTo>
                <a:cubicBezTo>
                  <a:pt x="4769377" y="2182985"/>
                  <a:pt x="4759681" y="2174192"/>
                  <a:pt x="4750494" y="2178030"/>
                </a:cubicBezTo>
                <a:cubicBezTo>
                  <a:pt x="4750954" y="2187579"/>
                  <a:pt x="4769172" y="2208883"/>
                  <a:pt x="4778790" y="2193324"/>
                </a:cubicBezTo>
                <a:close/>
                <a:moveTo>
                  <a:pt x="5318919" y="971394"/>
                </a:moveTo>
                <a:lnTo>
                  <a:pt x="5318072" y="969019"/>
                </a:lnTo>
                <a:lnTo>
                  <a:pt x="5315091" y="960661"/>
                </a:lnTo>
                <a:cubicBezTo>
                  <a:pt x="5310117" y="960605"/>
                  <a:pt x="5308846" y="965635"/>
                  <a:pt x="5309933" y="969506"/>
                </a:cubicBezTo>
                <a:lnTo>
                  <a:pt x="5316684" y="970925"/>
                </a:lnTo>
                <a:close/>
                <a:moveTo>
                  <a:pt x="5258145" y="1111096"/>
                </a:moveTo>
                <a:cubicBezTo>
                  <a:pt x="5254912" y="1108715"/>
                  <a:pt x="5256893" y="1105308"/>
                  <a:pt x="5252687" y="1102974"/>
                </a:cubicBezTo>
                <a:cubicBezTo>
                  <a:pt x="5251409" y="1104788"/>
                  <a:pt x="5250131" y="1106603"/>
                  <a:pt x="5248455" y="1108242"/>
                </a:cubicBezTo>
                <a:cubicBezTo>
                  <a:pt x="5250281" y="1113807"/>
                  <a:pt x="5252894" y="1115437"/>
                  <a:pt x="5258145" y="1111096"/>
                </a:cubicBezTo>
                <a:close/>
                <a:moveTo>
                  <a:pt x="5453246" y="673845"/>
                </a:moveTo>
                <a:cubicBezTo>
                  <a:pt x="5449615" y="671289"/>
                  <a:pt x="5448725" y="668992"/>
                  <a:pt x="5447788" y="665723"/>
                </a:cubicBezTo>
                <a:cubicBezTo>
                  <a:pt x="5445760" y="668158"/>
                  <a:pt x="5443556" y="670991"/>
                  <a:pt x="5441926" y="673602"/>
                </a:cubicBezTo>
                <a:cubicBezTo>
                  <a:pt x="5446132" y="675936"/>
                  <a:pt x="5450432" y="680215"/>
                  <a:pt x="5453246" y="673845"/>
                </a:cubicBezTo>
                <a:close/>
                <a:moveTo>
                  <a:pt x="2242149" y="7941405"/>
                </a:moveTo>
                <a:cubicBezTo>
                  <a:pt x="2240252" y="7931844"/>
                  <a:pt x="2234505" y="7926704"/>
                  <a:pt x="2225329" y="7925108"/>
                </a:cubicBezTo>
                <a:cubicBezTo>
                  <a:pt x="2224648" y="7936892"/>
                  <a:pt x="2229967" y="7942474"/>
                  <a:pt x="2242149" y="7941405"/>
                </a:cubicBezTo>
                <a:close/>
                <a:moveTo>
                  <a:pt x="836346" y="11123230"/>
                </a:moveTo>
                <a:cubicBezTo>
                  <a:pt x="826403" y="11106935"/>
                  <a:pt x="849672" y="11071515"/>
                  <a:pt x="825694" y="11067586"/>
                </a:cubicBezTo>
                <a:cubicBezTo>
                  <a:pt x="829004" y="11083805"/>
                  <a:pt x="817631" y="11119245"/>
                  <a:pt x="836346" y="11123230"/>
                </a:cubicBezTo>
                <a:close/>
                <a:moveTo>
                  <a:pt x="5247166" y="1142410"/>
                </a:moveTo>
                <a:cubicBezTo>
                  <a:pt x="5237326" y="1132352"/>
                  <a:pt x="5229761" y="1149472"/>
                  <a:pt x="5242064" y="1153957"/>
                </a:cubicBezTo>
                <a:cubicBezTo>
                  <a:pt x="5245593" y="1150281"/>
                  <a:pt x="5247528" y="1145901"/>
                  <a:pt x="5247166" y="1142410"/>
                </a:cubicBezTo>
                <a:close/>
                <a:moveTo>
                  <a:pt x="810263" y="11185495"/>
                </a:moveTo>
                <a:cubicBezTo>
                  <a:pt x="821813" y="11149657"/>
                  <a:pt x="817398" y="11114382"/>
                  <a:pt x="814708" y="11078441"/>
                </a:cubicBezTo>
                <a:cubicBezTo>
                  <a:pt x="801389" y="11113973"/>
                  <a:pt x="804080" y="11149915"/>
                  <a:pt x="810263" y="11185495"/>
                </a:cubicBezTo>
                <a:close/>
                <a:moveTo>
                  <a:pt x="2331390" y="7747246"/>
                </a:moveTo>
                <a:lnTo>
                  <a:pt x="2331278" y="7740272"/>
                </a:lnTo>
                <a:lnTo>
                  <a:pt x="2324744" y="7740377"/>
                </a:lnTo>
                <a:lnTo>
                  <a:pt x="2324856" y="7747352"/>
                </a:lnTo>
                <a:close/>
                <a:moveTo>
                  <a:pt x="3329213" y="5492079"/>
                </a:moveTo>
                <a:cubicBezTo>
                  <a:pt x="3325646" y="5446240"/>
                  <a:pt x="3322255" y="5400004"/>
                  <a:pt x="3302999" y="5360560"/>
                </a:cubicBezTo>
                <a:lnTo>
                  <a:pt x="3247196" y="5335904"/>
                </a:lnTo>
                <a:cubicBezTo>
                  <a:pt x="3200939" y="5359727"/>
                  <a:pt x="3148225" y="5366896"/>
                  <a:pt x="3104816" y="5397213"/>
                </a:cubicBezTo>
                <a:cubicBezTo>
                  <a:pt x="3123587" y="5455005"/>
                  <a:pt x="3159721" y="5520942"/>
                  <a:pt x="3228186" y="5549291"/>
                </a:cubicBezTo>
                <a:cubicBezTo>
                  <a:pt x="3263092" y="5532826"/>
                  <a:pt x="3298760" y="5520030"/>
                  <a:pt x="3329213" y="5492079"/>
                </a:cubicBezTo>
                <a:close/>
                <a:moveTo>
                  <a:pt x="5409122" y="786640"/>
                </a:moveTo>
                <a:cubicBezTo>
                  <a:pt x="5392851" y="768506"/>
                  <a:pt x="5410458" y="753444"/>
                  <a:pt x="5406174" y="737275"/>
                </a:cubicBezTo>
                <a:cubicBezTo>
                  <a:pt x="5397617" y="745867"/>
                  <a:pt x="5401481" y="753285"/>
                  <a:pt x="5391951" y="761922"/>
                </a:cubicBezTo>
                <a:cubicBezTo>
                  <a:pt x="5398289" y="768053"/>
                  <a:pt x="5398444" y="795722"/>
                  <a:pt x="5409122" y="786640"/>
                </a:cubicBezTo>
                <a:close/>
                <a:moveTo>
                  <a:pt x="5441455" y="716698"/>
                </a:moveTo>
                <a:cubicBezTo>
                  <a:pt x="5439411" y="712702"/>
                  <a:pt x="5439114" y="708525"/>
                  <a:pt x="5438214" y="704499"/>
                </a:cubicBezTo>
                <a:lnTo>
                  <a:pt x="5435707" y="700366"/>
                </a:lnTo>
                <a:lnTo>
                  <a:pt x="5431361" y="693203"/>
                </a:lnTo>
                <a:cubicBezTo>
                  <a:pt x="5425910" y="697457"/>
                  <a:pt x="5425970" y="703789"/>
                  <a:pt x="5428624" y="708827"/>
                </a:cubicBezTo>
                <a:lnTo>
                  <a:pt x="5428834" y="708956"/>
                </a:lnTo>
                <a:close/>
                <a:moveTo>
                  <a:pt x="2700842" y="6920222"/>
                </a:moveTo>
                <a:cubicBezTo>
                  <a:pt x="2706910" y="6908043"/>
                  <a:pt x="2710960" y="6895294"/>
                  <a:pt x="2711721" y="6881810"/>
                </a:cubicBezTo>
                <a:cubicBezTo>
                  <a:pt x="2675625" y="6903993"/>
                  <a:pt x="2609954" y="6966627"/>
                  <a:pt x="2626046" y="7018821"/>
                </a:cubicBezTo>
                <a:cubicBezTo>
                  <a:pt x="2646268" y="6988157"/>
                  <a:pt x="2682637" y="6956758"/>
                  <a:pt x="2700842" y="6920222"/>
                </a:cubicBezTo>
                <a:close/>
                <a:moveTo>
                  <a:pt x="3636171" y="4803709"/>
                </a:moveTo>
                <a:cubicBezTo>
                  <a:pt x="3630552" y="4793237"/>
                  <a:pt x="3608264" y="4801228"/>
                  <a:pt x="3613764" y="4812670"/>
                </a:cubicBezTo>
                <a:cubicBezTo>
                  <a:pt x="3621340" y="4810417"/>
                  <a:pt x="3628176" y="4812588"/>
                  <a:pt x="3636171" y="4803709"/>
                </a:cubicBezTo>
                <a:close/>
                <a:moveTo>
                  <a:pt x="3616441" y="4848709"/>
                </a:moveTo>
                <a:cubicBezTo>
                  <a:pt x="3612880" y="4843972"/>
                  <a:pt x="3622973" y="4829253"/>
                  <a:pt x="3611654" y="4831462"/>
                </a:cubicBezTo>
                <a:cubicBezTo>
                  <a:pt x="3611738" y="4835596"/>
                  <a:pt x="3606505" y="4850887"/>
                  <a:pt x="3616441" y="4848709"/>
                </a:cubicBezTo>
                <a:close/>
                <a:moveTo>
                  <a:pt x="3039250" y="6159932"/>
                </a:moveTo>
                <a:cubicBezTo>
                  <a:pt x="3042507" y="6125621"/>
                  <a:pt x="3027338" y="6101759"/>
                  <a:pt x="3016897" y="6074742"/>
                </a:cubicBezTo>
                <a:cubicBezTo>
                  <a:pt x="3014890" y="6090061"/>
                  <a:pt x="3028771" y="6111448"/>
                  <a:pt x="3019279" y="6121077"/>
                </a:cubicBezTo>
                <a:cubicBezTo>
                  <a:pt x="2994613" y="6028192"/>
                  <a:pt x="2985499" y="5925971"/>
                  <a:pt x="2951157" y="5838820"/>
                </a:cubicBezTo>
                <a:cubicBezTo>
                  <a:pt x="2967766" y="5851878"/>
                  <a:pt x="2965359" y="5891808"/>
                  <a:pt x="2985706" y="5893172"/>
                </a:cubicBezTo>
                <a:cubicBezTo>
                  <a:pt x="2973373" y="5871516"/>
                  <a:pt x="2981541" y="5837944"/>
                  <a:pt x="2959531" y="5822023"/>
                </a:cubicBezTo>
                <a:cubicBezTo>
                  <a:pt x="2952284" y="5825494"/>
                  <a:pt x="2944592" y="5827816"/>
                  <a:pt x="2940669" y="5835616"/>
                </a:cubicBezTo>
                <a:cubicBezTo>
                  <a:pt x="2948159" y="5919959"/>
                  <a:pt x="2983513" y="6003744"/>
                  <a:pt x="2993371" y="6076263"/>
                </a:cubicBezTo>
                <a:cubicBezTo>
                  <a:pt x="2986323" y="6067429"/>
                  <a:pt x="2991089" y="6036168"/>
                  <a:pt x="2976326" y="6041562"/>
                </a:cubicBezTo>
                <a:cubicBezTo>
                  <a:pt x="2982056" y="6055534"/>
                  <a:pt x="2989800" y="6083266"/>
                  <a:pt x="2985571" y="6092838"/>
                </a:cubicBezTo>
                <a:cubicBezTo>
                  <a:pt x="2978953" y="6051780"/>
                  <a:pt x="2962376" y="6006322"/>
                  <a:pt x="2951951" y="5963104"/>
                </a:cubicBezTo>
                <a:cubicBezTo>
                  <a:pt x="2945715" y="5938423"/>
                  <a:pt x="2943364" y="5909260"/>
                  <a:pt x="2934524" y="5887241"/>
                </a:cubicBezTo>
                <a:cubicBezTo>
                  <a:pt x="2931145" y="5877645"/>
                  <a:pt x="2923684" y="5860048"/>
                  <a:pt x="2912093" y="5858263"/>
                </a:cubicBezTo>
                <a:cubicBezTo>
                  <a:pt x="2928348" y="5946479"/>
                  <a:pt x="2967930" y="6020692"/>
                  <a:pt x="2980561" y="6110644"/>
                </a:cubicBezTo>
                <a:cubicBezTo>
                  <a:pt x="2984689" y="6119618"/>
                  <a:pt x="2990788" y="6116593"/>
                  <a:pt x="2992963" y="6121367"/>
                </a:cubicBezTo>
                <a:cubicBezTo>
                  <a:pt x="2997192" y="6136582"/>
                  <a:pt x="2996119" y="6155175"/>
                  <a:pt x="3016121" y="6161630"/>
                </a:cubicBezTo>
                <a:cubicBezTo>
                  <a:pt x="3024151" y="6149924"/>
                  <a:pt x="3005466" y="6138331"/>
                  <a:pt x="3015455" y="6135119"/>
                </a:cubicBezTo>
                <a:cubicBezTo>
                  <a:pt x="3030494" y="6135567"/>
                  <a:pt x="3019339" y="6155424"/>
                  <a:pt x="3039250" y="6159932"/>
                </a:cubicBezTo>
                <a:close/>
                <a:moveTo>
                  <a:pt x="664048" y="11536572"/>
                </a:moveTo>
                <a:cubicBezTo>
                  <a:pt x="663764" y="11526446"/>
                  <a:pt x="655176" y="11517889"/>
                  <a:pt x="645203" y="11525387"/>
                </a:cubicBezTo>
                <a:cubicBezTo>
                  <a:pt x="654235" y="11535093"/>
                  <a:pt x="649788" y="11544080"/>
                  <a:pt x="664048" y="11536572"/>
                </a:cubicBezTo>
                <a:close/>
                <a:moveTo>
                  <a:pt x="5535184" y="512697"/>
                </a:moveTo>
                <a:cubicBezTo>
                  <a:pt x="5536393" y="510450"/>
                  <a:pt x="5536983" y="507767"/>
                  <a:pt x="5536366" y="504044"/>
                </a:cubicBezTo>
                <a:cubicBezTo>
                  <a:pt x="5528678" y="506358"/>
                  <a:pt x="5522474" y="519320"/>
                  <a:pt x="5514258" y="522828"/>
                </a:cubicBezTo>
                <a:cubicBezTo>
                  <a:pt x="5515862" y="527820"/>
                  <a:pt x="5521931" y="532405"/>
                  <a:pt x="5523535" y="537396"/>
                </a:cubicBezTo>
                <a:cubicBezTo>
                  <a:pt x="5522371" y="522249"/>
                  <a:pt x="5531559" y="519438"/>
                  <a:pt x="5535184" y="512697"/>
                </a:cubicBezTo>
                <a:close/>
                <a:moveTo>
                  <a:pt x="776446" y="11284144"/>
                </a:moveTo>
                <a:cubicBezTo>
                  <a:pt x="782257" y="11272051"/>
                  <a:pt x="774767" y="11259905"/>
                  <a:pt x="769367" y="11247878"/>
                </a:cubicBezTo>
                <a:cubicBezTo>
                  <a:pt x="779581" y="11208594"/>
                  <a:pt x="778298" y="11169467"/>
                  <a:pt x="769983" y="11130088"/>
                </a:cubicBezTo>
                <a:cubicBezTo>
                  <a:pt x="748041" y="11185137"/>
                  <a:pt x="757720" y="11240828"/>
                  <a:pt x="765629" y="11296213"/>
                </a:cubicBezTo>
                <a:cubicBezTo>
                  <a:pt x="771092" y="11292201"/>
                  <a:pt x="774508" y="11288176"/>
                  <a:pt x="776446" y="11284144"/>
                </a:cubicBezTo>
                <a:close/>
                <a:moveTo>
                  <a:pt x="4556747" y="2731494"/>
                </a:moveTo>
                <a:cubicBezTo>
                  <a:pt x="4544354" y="2724467"/>
                  <a:pt x="4545277" y="2713017"/>
                  <a:pt x="4535921" y="2705208"/>
                </a:cubicBezTo>
                <a:cubicBezTo>
                  <a:pt x="4534873" y="2720054"/>
                  <a:pt x="4542841" y="2730711"/>
                  <a:pt x="4552039" y="2741301"/>
                </a:cubicBezTo>
                <a:cubicBezTo>
                  <a:pt x="4553716" y="2738129"/>
                  <a:pt x="4555070" y="2734666"/>
                  <a:pt x="4556747" y="2731494"/>
                </a:cubicBezTo>
                <a:close/>
                <a:moveTo>
                  <a:pt x="3383892" y="5387736"/>
                </a:moveTo>
                <a:cubicBezTo>
                  <a:pt x="3368124" y="5380293"/>
                  <a:pt x="3369420" y="5350405"/>
                  <a:pt x="3349347" y="5354862"/>
                </a:cubicBezTo>
                <a:cubicBezTo>
                  <a:pt x="3355348" y="5366080"/>
                  <a:pt x="3370383" y="5398901"/>
                  <a:pt x="3383892" y="5387736"/>
                </a:cubicBezTo>
                <a:close/>
                <a:moveTo>
                  <a:pt x="3392406" y="5378172"/>
                </a:moveTo>
                <a:cubicBezTo>
                  <a:pt x="3384071" y="5371157"/>
                  <a:pt x="3377862" y="5347471"/>
                  <a:pt x="3364073" y="5352802"/>
                </a:cubicBezTo>
                <a:cubicBezTo>
                  <a:pt x="3376605" y="5357864"/>
                  <a:pt x="3380340" y="5382835"/>
                  <a:pt x="3392406" y="5378172"/>
                </a:cubicBezTo>
                <a:close/>
                <a:moveTo>
                  <a:pt x="2580354" y="7217888"/>
                </a:moveTo>
                <a:cubicBezTo>
                  <a:pt x="2581442" y="7216400"/>
                  <a:pt x="2581034" y="7214116"/>
                  <a:pt x="2578207" y="7210636"/>
                </a:cubicBezTo>
                <a:cubicBezTo>
                  <a:pt x="2546894" y="7205417"/>
                  <a:pt x="2514277" y="7198023"/>
                  <a:pt x="2479050" y="7180189"/>
                </a:cubicBezTo>
                <a:cubicBezTo>
                  <a:pt x="2466438" y="7181929"/>
                  <a:pt x="2460349" y="7201502"/>
                  <a:pt x="2450346" y="7209766"/>
                </a:cubicBezTo>
                <a:cubicBezTo>
                  <a:pt x="2476441" y="7227600"/>
                  <a:pt x="2527759" y="7225860"/>
                  <a:pt x="2555157" y="7220640"/>
                </a:cubicBezTo>
                <a:cubicBezTo>
                  <a:pt x="2560376" y="7219662"/>
                  <a:pt x="2577093" y="7222353"/>
                  <a:pt x="2580354" y="7217888"/>
                </a:cubicBezTo>
                <a:close/>
                <a:moveTo>
                  <a:pt x="4818824" y="2152029"/>
                </a:moveTo>
                <a:cubicBezTo>
                  <a:pt x="4803904" y="2144239"/>
                  <a:pt x="4789110" y="2125042"/>
                  <a:pt x="4774757" y="2133582"/>
                </a:cubicBezTo>
                <a:cubicBezTo>
                  <a:pt x="4786116" y="2150057"/>
                  <a:pt x="4797799" y="2148031"/>
                  <a:pt x="4809726" y="2161414"/>
                </a:cubicBezTo>
                <a:close/>
                <a:moveTo>
                  <a:pt x="1994774" y="8543977"/>
                </a:moveTo>
                <a:cubicBezTo>
                  <a:pt x="1988588" y="8565518"/>
                  <a:pt x="1979290" y="8584138"/>
                  <a:pt x="1968865" y="8600593"/>
                </a:cubicBezTo>
                <a:lnTo>
                  <a:pt x="1968608" y="8600937"/>
                </a:lnTo>
                <a:close/>
                <a:moveTo>
                  <a:pt x="2360962" y="7716684"/>
                </a:moveTo>
                <a:cubicBezTo>
                  <a:pt x="2383297" y="7642637"/>
                  <a:pt x="2419346" y="7581450"/>
                  <a:pt x="2440345" y="7505680"/>
                </a:cubicBezTo>
                <a:cubicBezTo>
                  <a:pt x="2431170" y="7504084"/>
                  <a:pt x="2426280" y="7498058"/>
                  <a:pt x="2417097" y="7496026"/>
                </a:cubicBezTo>
                <a:cubicBezTo>
                  <a:pt x="2394362" y="7572260"/>
                  <a:pt x="2361003" y="7638201"/>
                  <a:pt x="2334285" y="7710574"/>
                </a:cubicBezTo>
                <a:cubicBezTo>
                  <a:pt x="2342175" y="7713499"/>
                  <a:pt x="2348786" y="7718189"/>
                  <a:pt x="2360962" y="7716684"/>
                </a:cubicBezTo>
                <a:close/>
                <a:moveTo>
                  <a:pt x="3431885" y="5298524"/>
                </a:moveTo>
                <a:cubicBezTo>
                  <a:pt x="3423023" y="5292704"/>
                  <a:pt x="3425827" y="5282044"/>
                  <a:pt x="3415065" y="5277289"/>
                </a:cubicBezTo>
                <a:cubicBezTo>
                  <a:pt x="3410444" y="5286671"/>
                  <a:pt x="3429903" y="5301931"/>
                  <a:pt x="3431885" y="5298524"/>
                </a:cubicBezTo>
                <a:close/>
                <a:moveTo>
                  <a:pt x="5254186" y="1175016"/>
                </a:moveTo>
                <a:cubicBezTo>
                  <a:pt x="5265863" y="1158286"/>
                  <a:pt x="5258181" y="1144422"/>
                  <a:pt x="5252045" y="1130290"/>
                </a:cubicBezTo>
                <a:cubicBezTo>
                  <a:pt x="5247528" y="1145901"/>
                  <a:pt x="5250570" y="1160570"/>
                  <a:pt x="5254186" y="1175016"/>
                </a:cubicBezTo>
                <a:close/>
                <a:moveTo>
                  <a:pt x="2325038" y="7805884"/>
                </a:moveTo>
                <a:cubicBezTo>
                  <a:pt x="2331261" y="7793249"/>
                  <a:pt x="2334897" y="7775531"/>
                  <a:pt x="2338192" y="7763705"/>
                </a:cubicBezTo>
                <a:cubicBezTo>
                  <a:pt x="2330744" y="7761209"/>
                  <a:pt x="2325447" y="7756935"/>
                  <a:pt x="2315435" y="7757532"/>
                </a:cubicBezTo>
                <a:cubicBezTo>
                  <a:pt x="2308781" y="7777260"/>
                  <a:pt x="2299030" y="7793986"/>
                  <a:pt x="2296360" y="7817574"/>
                </a:cubicBezTo>
                <a:cubicBezTo>
                  <a:pt x="2310004" y="7826074"/>
                  <a:pt x="2318815" y="7818520"/>
                  <a:pt x="2325038" y="7805884"/>
                </a:cubicBezTo>
                <a:close/>
                <a:moveTo>
                  <a:pt x="5217383" y="1261542"/>
                </a:moveTo>
                <a:cubicBezTo>
                  <a:pt x="5208396" y="1257096"/>
                  <a:pt x="5215852" y="1249921"/>
                  <a:pt x="5210135" y="1244540"/>
                </a:cubicBezTo>
                <a:cubicBezTo>
                  <a:pt x="5203208" y="1250520"/>
                  <a:pt x="5206223" y="1272791"/>
                  <a:pt x="5217383" y="1261542"/>
                </a:cubicBezTo>
                <a:close/>
                <a:moveTo>
                  <a:pt x="5269630" y="1143295"/>
                </a:moveTo>
                <a:cubicBezTo>
                  <a:pt x="5278529" y="1129620"/>
                  <a:pt x="5271530" y="1105589"/>
                  <a:pt x="5261395" y="1101586"/>
                </a:cubicBezTo>
                <a:cubicBezTo>
                  <a:pt x="5265761" y="1115412"/>
                  <a:pt x="5259076" y="1130542"/>
                  <a:pt x="5269630" y="1143295"/>
                </a:cubicBezTo>
                <a:close/>
                <a:moveTo>
                  <a:pt x="5317174" y="1036769"/>
                </a:moveTo>
                <a:cubicBezTo>
                  <a:pt x="5324128" y="1023186"/>
                  <a:pt x="5322566" y="998702"/>
                  <a:pt x="5308763" y="995459"/>
                </a:cubicBezTo>
                <a:cubicBezTo>
                  <a:pt x="5314277" y="1008840"/>
                  <a:pt x="5311659" y="1023387"/>
                  <a:pt x="5317174" y="1036769"/>
                </a:cubicBezTo>
                <a:close/>
                <a:moveTo>
                  <a:pt x="5437501" y="764441"/>
                </a:moveTo>
                <a:cubicBezTo>
                  <a:pt x="5444697" y="760007"/>
                  <a:pt x="5437237" y="746717"/>
                  <a:pt x="5431060" y="752078"/>
                </a:cubicBezTo>
                <a:cubicBezTo>
                  <a:pt x="5436109" y="755736"/>
                  <a:pt x="5428959" y="761143"/>
                  <a:pt x="5437501" y="764441"/>
                </a:cubicBezTo>
                <a:close/>
                <a:moveTo>
                  <a:pt x="5451315" y="735331"/>
                </a:moveTo>
                <a:cubicBezTo>
                  <a:pt x="5458093" y="722146"/>
                  <a:pt x="5451538" y="699263"/>
                  <a:pt x="5441052" y="696057"/>
                </a:cubicBezTo>
                <a:cubicBezTo>
                  <a:pt x="5449836" y="708504"/>
                  <a:pt x="5436741" y="724132"/>
                  <a:pt x="5451315" y="735331"/>
                </a:cubicBezTo>
                <a:close/>
                <a:moveTo>
                  <a:pt x="5400698" y="850967"/>
                </a:moveTo>
                <a:cubicBezTo>
                  <a:pt x="5394619" y="842095"/>
                  <a:pt x="5399783" y="819631"/>
                  <a:pt x="5388815" y="818592"/>
                </a:cubicBezTo>
                <a:cubicBezTo>
                  <a:pt x="5394542" y="828261"/>
                  <a:pt x="5389554" y="850326"/>
                  <a:pt x="5400698" y="850967"/>
                </a:cubicBezTo>
                <a:close/>
                <a:moveTo>
                  <a:pt x="5419216" y="810135"/>
                </a:moveTo>
                <a:cubicBezTo>
                  <a:pt x="5417612" y="805143"/>
                  <a:pt x="5419102" y="799616"/>
                  <a:pt x="5414581" y="794762"/>
                </a:cubicBezTo>
                <a:cubicBezTo>
                  <a:pt x="5405485" y="800261"/>
                  <a:pt x="5411222" y="814217"/>
                  <a:pt x="5419216" y="810135"/>
                </a:cubicBezTo>
                <a:close/>
                <a:moveTo>
                  <a:pt x="5241763" y="1212831"/>
                </a:moveTo>
                <a:cubicBezTo>
                  <a:pt x="5250300" y="1195665"/>
                  <a:pt x="5248981" y="1180330"/>
                  <a:pt x="5237185" y="1166077"/>
                </a:cubicBezTo>
                <a:cubicBezTo>
                  <a:pt x="5228648" y="1183243"/>
                  <a:pt x="5233459" y="1198217"/>
                  <a:pt x="5241763" y="1212831"/>
                </a:cubicBezTo>
                <a:close/>
                <a:moveTo>
                  <a:pt x="5409235" y="833801"/>
                </a:moveTo>
                <a:cubicBezTo>
                  <a:pt x="5406804" y="815596"/>
                  <a:pt x="5404549" y="796992"/>
                  <a:pt x="5394559" y="779730"/>
                </a:cubicBezTo>
                <a:cubicBezTo>
                  <a:pt x="5389384" y="797906"/>
                  <a:pt x="5401609" y="825197"/>
                  <a:pt x="5409235" y="833801"/>
                </a:cubicBezTo>
                <a:close/>
                <a:moveTo>
                  <a:pt x="3444141" y="5281569"/>
                </a:moveTo>
                <a:cubicBezTo>
                  <a:pt x="3439932" y="5279234"/>
                  <a:pt x="3438761" y="5271102"/>
                  <a:pt x="3432980" y="5276638"/>
                </a:cubicBezTo>
                <a:cubicBezTo>
                  <a:pt x="3437012" y="5279372"/>
                  <a:pt x="3438359" y="5287106"/>
                  <a:pt x="3444141" y="5281569"/>
                </a:cubicBezTo>
                <a:close/>
                <a:moveTo>
                  <a:pt x="3060464" y="6150715"/>
                </a:moveTo>
                <a:cubicBezTo>
                  <a:pt x="3081646" y="6124324"/>
                  <a:pt x="3059860" y="6084191"/>
                  <a:pt x="3052200" y="6054113"/>
                </a:cubicBezTo>
                <a:cubicBezTo>
                  <a:pt x="3044180" y="6020539"/>
                  <a:pt x="3041415" y="5982614"/>
                  <a:pt x="3020984" y="5958809"/>
                </a:cubicBezTo>
                <a:cubicBezTo>
                  <a:pt x="3019573" y="6011573"/>
                  <a:pt x="3049825" y="6061644"/>
                  <a:pt x="3041680" y="6108095"/>
                </a:cubicBezTo>
                <a:cubicBezTo>
                  <a:pt x="3035407" y="6037160"/>
                  <a:pt x="3007661" y="5978186"/>
                  <a:pt x="3009387" y="5903158"/>
                </a:cubicBezTo>
                <a:cubicBezTo>
                  <a:pt x="2995957" y="5887215"/>
                  <a:pt x="3001880" y="5859801"/>
                  <a:pt x="2982751" y="5847059"/>
                </a:cubicBezTo>
                <a:cubicBezTo>
                  <a:pt x="2978314" y="5889429"/>
                  <a:pt x="3009378" y="5923652"/>
                  <a:pt x="2993481" y="5962864"/>
                </a:cubicBezTo>
                <a:cubicBezTo>
                  <a:pt x="3021450" y="6022412"/>
                  <a:pt x="3017517" y="6100279"/>
                  <a:pt x="3060464" y="6150715"/>
                </a:cubicBezTo>
                <a:close/>
                <a:moveTo>
                  <a:pt x="5294408" y="1094759"/>
                </a:moveTo>
                <a:cubicBezTo>
                  <a:pt x="5303520" y="1077371"/>
                  <a:pt x="5292696" y="1063071"/>
                  <a:pt x="5289432" y="1047829"/>
                </a:cubicBezTo>
                <a:cubicBezTo>
                  <a:pt x="5281868" y="1064949"/>
                  <a:pt x="5287254" y="1079701"/>
                  <a:pt x="5294408" y="1094759"/>
                </a:cubicBezTo>
                <a:close/>
                <a:moveTo>
                  <a:pt x="5329767" y="1014733"/>
                </a:moveTo>
                <a:cubicBezTo>
                  <a:pt x="5338398" y="999511"/>
                  <a:pt x="5330937" y="986222"/>
                  <a:pt x="5325997" y="972618"/>
                </a:cubicBezTo>
                <a:cubicBezTo>
                  <a:pt x="5321257" y="987655"/>
                  <a:pt x="5327346" y="1000815"/>
                  <a:pt x="5329767" y="1014733"/>
                </a:cubicBezTo>
                <a:close/>
                <a:moveTo>
                  <a:pt x="5286456" y="1115990"/>
                </a:moveTo>
                <a:cubicBezTo>
                  <a:pt x="5281350" y="1107072"/>
                  <a:pt x="5285939" y="1084831"/>
                  <a:pt x="5274795" y="1084190"/>
                </a:cubicBezTo>
                <a:cubicBezTo>
                  <a:pt x="5275436" y="1093515"/>
                  <a:pt x="5274737" y="1115571"/>
                  <a:pt x="5286456" y="1115990"/>
                </a:cubicBezTo>
                <a:close/>
                <a:moveTo>
                  <a:pt x="5309853" y="1063038"/>
                </a:moveTo>
                <a:cubicBezTo>
                  <a:pt x="5310960" y="1045444"/>
                  <a:pt x="5307251" y="1029053"/>
                  <a:pt x="5300226" y="1012625"/>
                </a:cubicBezTo>
                <a:cubicBezTo>
                  <a:pt x="5294384" y="1029079"/>
                  <a:pt x="5296085" y="1056479"/>
                  <a:pt x="5309853" y="1063038"/>
                </a:cubicBezTo>
                <a:close/>
                <a:moveTo>
                  <a:pt x="5035176" y="1684928"/>
                </a:moveTo>
                <a:cubicBezTo>
                  <a:pt x="5015646" y="1639036"/>
                  <a:pt x="4996161" y="1592530"/>
                  <a:pt x="4955689" y="1554379"/>
                </a:cubicBezTo>
                <a:cubicBezTo>
                  <a:pt x="4932299" y="1574603"/>
                  <a:pt x="4907573" y="1591950"/>
                  <a:pt x="4884753" y="1612833"/>
                </a:cubicBezTo>
                <a:cubicBezTo>
                  <a:pt x="4920684" y="1649728"/>
                  <a:pt x="4946429" y="1690822"/>
                  <a:pt x="4986794" y="1726186"/>
                </a:cubicBezTo>
                <a:cubicBezTo>
                  <a:pt x="5000309" y="1705861"/>
                  <a:pt x="5023282" y="1708459"/>
                  <a:pt x="5035176" y="1684928"/>
                </a:cubicBezTo>
                <a:close/>
                <a:moveTo>
                  <a:pt x="5397857" y="864940"/>
                </a:moveTo>
                <a:cubicBezTo>
                  <a:pt x="5374741" y="850443"/>
                  <a:pt x="5394030" y="817566"/>
                  <a:pt x="5372037" y="810227"/>
                </a:cubicBezTo>
                <a:cubicBezTo>
                  <a:pt x="5379212" y="833860"/>
                  <a:pt x="5376133" y="859148"/>
                  <a:pt x="5388922" y="881930"/>
                </a:cubicBezTo>
                <a:cubicBezTo>
                  <a:pt x="5396822" y="875904"/>
                  <a:pt x="5390355" y="871142"/>
                  <a:pt x="5397857" y="864940"/>
                </a:cubicBezTo>
                <a:close/>
                <a:moveTo>
                  <a:pt x="5352517" y="968632"/>
                </a:moveTo>
                <a:cubicBezTo>
                  <a:pt x="5364076" y="957560"/>
                  <a:pt x="5359145" y="948243"/>
                  <a:pt x="5350149" y="939510"/>
                </a:cubicBezTo>
                <a:lnTo>
                  <a:pt x="5347934" y="928015"/>
                </a:lnTo>
                <a:lnTo>
                  <a:pt x="5341328" y="893736"/>
                </a:lnTo>
                <a:cubicBezTo>
                  <a:pt x="5336806" y="907204"/>
                  <a:pt x="5338041" y="919765"/>
                  <a:pt x="5341188" y="932041"/>
                </a:cubicBezTo>
                <a:lnTo>
                  <a:pt x="5342326" y="935716"/>
                </a:lnTo>
                <a:close/>
                <a:moveTo>
                  <a:pt x="5480982" y="678962"/>
                </a:moveTo>
                <a:cubicBezTo>
                  <a:pt x="5469948" y="668376"/>
                  <a:pt x="5477714" y="643255"/>
                  <a:pt x="5462011" y="641076"/>
                </a:cubicBezTo>
                <a:cubicBezTo>
                  <a:pt x="5473973" y="650644"/>
                  <a:pt x="5460836" y="685764"/>
                  <a:pt x="5480982" y="678962"/>
                </a:cubicBezTo>
                <a:close/>
                <a:moveTo>
                  <a:pt x="5486260" y="667018"/>
                </a:moveTo>
                <a:cubicBezTo>
                  <a:pt x="5500188" y="648427"/>
                  <a:pt x="5479064" y="634810"/>
                  <a:pt x="5478847" y="618059"/>
                </a:cubicBezTo>
                <a:cubicBezTo>
                  <a:pt x="5474025" y="635439"/>
                  <a:pt x="5480828" y="651293"/>
                  <a:pt x="5486260" y="667018"/>
                </a:cubicBezTo>
                <a:close/>
                <a:moveTo>
                  <a:pt x="5470529" y="702940"/>
                </a:moveTo>
                <a:cubicBezTo>
                  <a:pt x="5473978" y="693266"/>
                  <a:pt x="5462116" y="679905"/>
                  <a:pt x="5459341" y="670828"/>
                </a:cubicBezTo>
                <a:cubicBezTo>
                  <a:pt x="5452035" y="685207"/>
                  <a:pt x="5458125" y="698366"/>
                  <a:pt x="5461074" y="711090"/>
                </a:cubicBezTo>
                <a:cubicBezTo>
                  <a:pt x="5466529" y="708980"/>
                  <a:pt x="5469380" y="706165"/>
                  <a:pt x="5470529" y="702940"/>
                </a:cubicBezTo>
                <a:close/>
                <a:moveTo>
                  <a:pt x="5384850" y="898690"/>
                </a:moveTo>
                <a:cubicBezTo>
                  <a:pt x="5391074" y="894302"/>
                  <a:pt x="5383437" y="881410"/>
                  <a:pt x="5378585" y="885928"/>
                </a:cubicBezTo>
                <a:cubicBezTo>
                  <a:pt x="5383634" y="889587"/>
                  <a:pt x="5376484" y="894993"/>
                  <a:pt x="5384850" y="898690"/>
                </a:cubicBezTo>
                <a:close/>
                <a:moveTo>
                  <a:pt x="3367499" y="5464733"/>
                </a:moveTo>
                <a:cubicBezTo>
                  <a:pt x="3365121" y="5451784"/>
                  <a:pt x="3346750" y="5446997"/>
                  <a:pt x="3340649" y="5466196"/>
                </a:cubicBezTo>
                <a:cubicBezTo>
                  <a:pt x="3351810" y="5471127"/>
                  <a:pt x="3360393" y="5471111"/>
                  <a:pt x="3367499" y="5464733"/>
                </a:cubicBezTo>
                <a:close/>
                <a:moveTo>
                  <a:pt x="3457581" y="5260856"/>
                </a:moveTo>
                <a:cubicBezTo>
                  <a:pt x="3449852" y="5213654"/>
                  <a:pt x="3432754" y="5170406"/>
                  <a:pt x="3425599" y="5122982"/>
                </a:cubicBezTo>
                <a:cubicBezTo>
                  <a:pt x="3397571" y="5095844"/>
                  <a:pt x="3383907" y="5063153"/>
                  <a:pt x="3352433" y="5037347"/>
                </a:cubicBezTo>
                <a:cubicBezTo>
                  <a:pt x="3340201" y="5115708"/>
                  <a:pt x="3402482" y="5165596"/>
                  <a:pt x="3410934" y="5235961"/>
                </a:cubicBezTo>
                <a:cubicBezTo>
                  <a:pt x="3427416" y="5246100"/>
                  <a:pt x="3435856" y="5259347"/>
                  <a:pt x="3449067" y="5270420"/>
                </a:cubicBezTo>
                <a:cubicBezTo>
                  <a:pt x="3451178" y="5265643"/>
                  <a:pt x="3456137" y="5267358"/>
                  <a:pt x="3457581" y="5260856"/>
                </a:cubicBezTo>
                <a:close/>
                <a:moveTo>
                  <a:pt x="1535221" y="9611757"/>
                </a:moveTo>
                <a:cubicBezTo>
                  <a:pt x="1538666" y="9607868"/>
                  <a:pt x="1540923" y="9604106"/>
                  <a:pt x="1537467" y="9601152"/>
                </a:cubicBezTo>
                <a:cubicBezTo>
                  <a:pt x="1530736" y="9615307"/>
                  <a:pt x="1508918" y="9607570"/>
                  <a:pt x="1525847" y="9623139"/>
                </a:cubicBezTo>
                <a:cubicBezTo>
                  <a:pt x="1527143" y="9619668"/>
                  <a:pt x="1531776" y="9615648"/>
                  <a:pt x="1535221" y="9611757"/>
                </a:cubicBezTo>
                <a:close/>
                <a:moveTo>
                  <a:pt x="858464" y="11145380"/>
                </a:moveTo>
                <a:cubicBezTo>
                  <a:pt x="852642" y="11113292"/>
                  <a:pt x="866146" y="11081651"/>
                  <a:pt x="851921" y="11049182"/>
                </a:cubicBezTo>
                <a:cubicBezTo>
                  <a:pt x="842215" y="11078693"/>
                  <a:pt x="837551" y="11128047"/>
                  <a:pt x="858464" y="11145380"/>
                </a:cubicBezTo>
                <a:close/>
                <a:moveTo>
                  <a:pt x="5348047" y="985216"/>
                </a:moveTo>
                <a:cubicBezTo>
                  <a:pt x="5345564" y="982215"/>
                  <a:pt x="5345838" y="967585"/>
                  <a:pt x="5337141" y="973259"/>
                </a:cubicBezTo>
                <a:cubicBezTo>
                  <a:pt x="5341487" y="978511"/>
                  <a:pt x="5337322" y="993325"/>
                  <a:pt x="5348047" y="985216"/>
                </a:cubicBezTo>
                <a:close/>
                <a:moveTo>
                  <a:pt x="5376897" y="919921"/>
                </a:moveTo>
                <a:lnTo>
                  <a:pt x="5372714" y="893990"/>
                </a:lnTo>
                <a:lnTo>
                  <a:pt x="5371214" y="884694"/>
                </a:lnTo>
                <a:cubicBezTo>
                  <a:pt x="5367157" y="873265"/>
                  <a:pt x="5362521" y="861937"/>
                  <a:pt x="5362050" y="850070"/>
                </a:cubicBezTo>
                <a:cubicBezTo>
                  <a:pt x="5360487" y="862228"/>
                  <a:pt x="5361300" y="874127"/>
                  <a:pt x="5363954" y="885769"/>
                </a:cubicBezTo>
                <a:lnTo>
                  <a:pt x="5369001" y="899087"/>
                </a:lnTo>
                <a:close/>
                <a:moveTo>
                  <a:pt x="4855318" y="2101231"/>
                </a:moveTo>
                <a:cubicBezTo>
                  <a:pt x="4844956" y="2089365"/>
                  <a:pt x="4834477" y="2089523"/>
                  <a:pt x="4824195" y="2102009"/>
                </a:cubicBezTo>
                <a:cubicBezTo>
                  <a:pt x="4834801" y="2109864"/>
                  <a:pt x="4845211" y="2105391"/>
                  <a:pt x="4855318" y="2101231"/>
                </a:cubicBezTo>
                <a:close/>
                <a:moveTo>
                  <a:pt x="5366741" y="943986"/>
                </a:moveTo>
                <a:cubicBezTo>
                  <a:pt x="5363460" y="940633"/>
                  <a:pt x="5369110" y="936467"/>
                  <a:pt x="5371620" y="931865"/>
                </a:cubicBezTo>
                <a:lnTo>
                  <a:pt x="5362745" y="907677"/>
                </a:lnTo>
                <a:lnTo>
                  <a:pt x="5361305" y="903752"/>
                </a:lnTo>
                <a:cubicBezTo>
                  <a:pt x="5359413" y="893756"/>
                  <a:pt x="5357468" y="884688"/>
                  <a:pt x="5350673" y="881209"/>
                </a:cubicBezTo>
                <a:cubicBezTo>
                  <a:pt x="5353282" y="890928"/>
                  <a:pt x="5353424" y="904077"/>
                  <a:pt x="5354851" y="916069"/>
                </a:cubicBezTo>
                <a:lnTo>
                  <a:pt x="5355509" y="917613"/>
                </a:lnTo>
                <a:close/>
                <a:moveTo>
                  <a:pt x="2282745" y="7924434"/>
                </a:moveTo>
                <a:cubicBezTo>
                  <a:pt x="2292199" y="7909096"/>
                  <a:pt x="2288871" y="7880046"/>
                  <a:pt x="2283939" y="7857888"/>
                </a:cubicBezTo>
                <a:cubicBezTo>
                  <a:pt x="2269423" y="7849402"/>
                  <a:pt x="2241980" y="7849844"/>
                  <a:pt x="2227310" y="7858802"/>
                </a:cubicBezTo>
                <a:cubicBezTo>
                  <a:pt x="2215718" y="7896486"/>
                  <a:pt x="2242121" y="7939662"/>
                  <a:pt x="2268616" y="7934438"/>
                </a:cubicBezTo>
                <a:cubicBezTo>
                  <a:pt x="2275021" y="7933136"/>
                  <a:pt x="2279593" y="7929547"/>
                  <a:pt x="2282745" y="7924434"/>
                </a:cubicBezTo>
                <a:close/>
                <a:moveTo>
                  <a:pt x="5235026" y="1243165"/>
                </a:moveTo>
                <a:cubicBezTo>
                  <a:pt x="5235347" y="1229507"/>
                  <a:pt x="5231426" y="1216829"/>
                  <a:pt x="5224587" y="1204290"/>
                </a:cubicBezTo>
                <a:cubicBezTo>
                  <a:pt x="5212925" y="1209130"/>
                  <a:pt x="5222438" y="1249024"/>
                  <a:pt x="5235026" y="1243165"/>
                </a:cubicBezTo>
                <a:close/>
                <a:moveTo>
                  <a:pt x="4816389" y="2192757"/>
                </a:moveTo>
                <a:cubicBezTo>
                  <a:pt x="4812094" y="2174634"/>
                  <a:pt x="4797759" y="2145565"/>
                  <a:pt x="4775061" y="2152689"/>
                </a:cubicBezTo>
                <a:cubicBezTo>
                  <a:pt x="4784043" y="2174749"/>
                  <a:pt x="4784748" y="2180287"/>
                  <a:pt x="4804160" y="2199107"/>
                </a:cubicBezTo>
                <a:cubicBezTo>
                  <a:pt x="4808102" y="2195040"/>
                  <a:pt x="4812163" y="2198369"/>
                  <a:pt x="4816389" y="2192757"/>
                </a:cubicBezTo>
                <a:close/>
                <a:moveTo>
                  <a:pt x="817386" y="11244816"/>
                </a:moveTo>
                <a:cubicBezTo>
                  <a:pt x="809455" y="11237980"/>
                  <a:pt x="817623" y="11213025"/>
                  <a:pt x="806404" y="11219018"/>
                </a:cubicBezTo>
                <a:cubicBezTo>
                  <a:pt x="807665" y="11229097"/>
                  <a:pt x="796050" y="11255384"/>
                  <a:pt x="817386" y="11244816"/>
                </a:cubicBezTo>
                <a:close/>
                <a:moveTo>
                  <a:pt x="5567528" y="499254"/>
                </a:moveTo>
                <a:cubicBezTo>
                  <a:pt x="5562479" y="495595"/>
                  <a:pt x="5569230" y="490013"/>
                  <a:pt x="5561263" y="486493"/>
                </a:cubicBezTo>
                <a:cubicBezTo>
                  <a:pt x="5551184" y="487750"/>
                  <a:pt x="5533681" y="509044"/>
                  <a:pt x="5553134" y="508122"/>
                </a:cubicBezTo>
                <a:cubicBezTo>
                  <a:pt x="5550139" y="494426"/>
                  <a:pt x="5558236" y="496576"/>
                  <a:pt x="5567528" y="499254"/>
                </a:cubicBezTo>
                <a:close/>
                <a:moveTo>
                  <a:pt x="877111" y="11119344"/>
                </a:moveTo>
                <a:cubicBezTo>
                  <a:pt x="859136" y="11110449"/>
                  <a:pt x="890208" y="11083236"/>
                  <a:pt x="865981" y="11086337"/>
                </a:cubicBezTo>
                <a:cubicBezTo>
                  <a:pt x="874579" y="11094898"/>
                  <a:pt x="857156" y="11134329"/>
                  <a:pt x="877111" y="11119344"/>
                </a:cubicBezTo>
                <a:close/>
                <a:moveTo>
                  <a:pt x="5527476" y="595290"/>
                </a:moveTo>
                <a:cubicBezTo>
                  <a:pt x="5538393" y="574892"/>
                  <a:pt x="5526457" y="557722"/>
                  <a:pt x="5516866" y="540636"/>
                </a:cubicBezTo>
                <a:cubicBezTo>
                  <a:pt x="5513109" y="559914"/>
                  <a:pt x="5518459" y="577981"/>
                  <a:pt x="5527476" y="595290"/>
                </a:cubicBezTo>
                <a:close/>
                <a:moveTo>
                  <a:pt x="5522597" y="607410"/>
                </a:moveTo>
                <a:cubicBezTo>
                  <a:pt x="5511903" y="591740"/>
                  <a:pt x="5513011" y="574146"/>
                  <a:pt x="5499399" y="558615"/>
                </a:cubicBezTo>
                <a:cubicBezTo>
                  <a:pt x="5487602" y="581003"/>
                  <a:pt x="5506568" y="598425"/>
                  <a:pt x="5501534" y="619518"/>
                </a:cubicBezTo>
                <a:cubicBezTo>
                  <a:pt x="5489573" y="609950"/>
                  <a:pt x="5497944" y="597469"/>
                  <a:pt x="5485584" y="587725"/>
                </a:cubicBezTo>
                <a:cubicBezTo>
                  <a:pt x="5483819" y="607884"/>
                  <a:pt x="5488243" y="626969"/>
                  <a:pt x="5498455" y="644806"/>
                </a:cubicBezTo>
                <a:cubicBezTo>
                  <a:pt x="5511468" y="631521"/>
                  <a:pt x="5510159" y="620473"/>
                  <a:pt x="5522597" y="607410"/>
                </a:cubicBezTo>
                <a:close/>
                <a:moveTo>
                  <a:pt x="1573882" y="9545577"/>
                </a:moveTo>
                <a:cubicBezTo>
                  <a:pt x="1576914" y="9538144"/>
                  <a:pt x="1577001" y="9531075"/>
                  <a:pt x="1572432" y="9525251"/>
                </a:cubicBezTo>
                <a:cubicBezTo>
                  <a:pt x="1565215" y="9521109"/>
                  <a:pt x="1560429" y="9535172"/>
                  <a:pt x="1553036" y="9531430"/>
                </a:cubicBezTo>
                <a:cubicBezTo>
                  <a:pt x="1551190" y="9553928"/>
                  <a:pt x="1496059" y="9575244"/>
                  <a:pt x="1513361" y="9598591"/>
                </a:cubicBezTo>
                <a:cubicBezTo>
                  <a:pt x="1529201" y="9593456"/>
                  <a:pt x="1564789" y="9567876"/>
                  <a:pt x="1573882" y="9545577"/>
                </a:cubicBezTo>
                <a:close/>
                <a:moveTo>
                  <a:pt x="1553170" y="9594710"/>
                </a:moveTo>
                <a:cubicBezTo>
                  <a:pt x="1556621" y="9590941"/>
                  <a:pt x="1558541" y="9585248"/>
                  <a:pt x="1555154" y="9583752"/>
                </a:cubicBezTo>
                <a:cubicBezTo>
                  <a:pt x="1551192" y="9590564"/>
                  <a:pt x="1546013" y="9588276"/>
                  <a:pt x="1542004" y="9594117"/>
                </a:cubicBezTo>
                <a:cubicBezTo>
                  <a:pt x="1544738" y="9600321"/>
                  <a:pt x="1549720" y="9598478"/>
                  <a:pt x="1553170" y="9594710"/>
                </a:cubicBezTo>
                <a:close/>
                <a:moveTo>
                  <a:pt x="3655736" y="4838778"/>
                </a:moveTo>
                <a:cubicBezTo>
                  <a:pt x="3660339" y="4833428"/>
                  <a:pt x="3653676" y="4805756"/>
                  <a:pt x="3639698" y="4813545"/>
                </a:cubicBezTo>
                <a:cubicBezTo>
                  <a:pt x="3640104" y="4819873"/>
                  <a:pt x="3651461" y="4839850"/>
                  <a:pt x="3655736" y="4838778"/>
                </a:cubicBezTo>
                <a:close/>
                <a:moveTo>
                  <a:pt x="3429331" y="5354983"/>
                </a:moveTo>
                <a:cubicBezTo>
                  <a:pt x="3412582" y="5327117"/>
                  <a:pt x="3393183" y="5300936"/>
                  <a:pt x="3360569" y="5279864"/>
                </a:cubicBezTo>
                <a:cubicBezTo>
                  <a:pt x="3358200" y="5287383"/>
                  <a:pt x="3352889" y="5286465"/>
                  <a:pt x="3350473" y="5293011"/>
                </a:cubicBezTo>
                <a:cubicBezTo>
                  <a:pt x="3349873" y="5300838"/>
                  <a:pt x="3364736" y="5317876"/>
                  <a:pt x="3367469" y="5313848"/>
                </a:cubicBezTo>
                <a:cubicBezTo>
                  <a:pt x="3367235" y="5308986"/>
                  <a:pt x="3356886" y="5292514"/>
                  <a:pt x="3368387" y="5292361"/>
                </a:cubicBezTo>
                <a:cubicBezTo>
                  <a:pt x="3387635" y="5311335"/>
                  <a:pt x="3403656" y="5348398"/>
                  <a:pt x="3429331" y="5354983"/>
                </a:cubicBezTo>
                <a:close/>
                <a:moveTo>
                  <a:pt x="697153" y="11540246"/>
                </a:moveTo>
                <a:cubicBezTo>
                  <a:pt x="689590" y="11536905"/>
                  <a:pt x="682219" y="11516981"/>
                  <a:pt x="675032" y="11525710"/>
                </a:cubicBezTo>
                <a:cubicBezTo>
                  <a:pt x="678491" y="11532953"/>
                  <a:pt x="678637" y="11540160"/>
                  <a:pt x="682097" y="11547403"/>
                </a:cubicBezTo>
                <a:cubicBezTo>
                  <a:pt x="687348" y="11543056"/>
                  <a:pt x="692216" y="11547113"/>
                  <a:pt x="697153" y="11540246"/>
                </a:cubicBezTo>
                <a:close/>
                <a:moveTo>
                  <a:pt x="5553071" y="555681"/>
                </a:moveTo>
                <a:cubicBezTo>
                  <a:pt x="5540898" y="549826"/>
                  <a:pt x="5544990" y="541641"/>
                  <a:pt x="5536883" y="535204"/>
                </a:cubicBezTo>
                <a:cubicBezTo>
                  <a:pt x="5532801" y="547676"/>
                  <a:pt x="5534554" y="559872"/>
                  <a:pt x="5542097" y="570819"/>
                </a:cubicBezTo>
                <a:cubicBezTo>
                  <a:pt x="5545755" y="565773"/>
                  <a:pt x="5549589" y="560329"/>
                  <a:pt x="5553071" y="555681"/>
                </a:cubicBezTo>
                <a:close/>
                <a:moveTo>
                  <a:pt x="3388933" y="5456117"/>
                </a:moveTo>
                <a:cubicBezTo>
                  <a:pt x="3377682" y="5433060"/>
                  <a:pt x="3364707" y="5410671"/>
                  <a:pt x="3342141" y="5391656"/>
                </a:cubicBezTo>
                <a:cubicBezTo>
                  <a:pt x="3338633" y="5403909"/>
                  <a:pt x="3352606" y="5418650"/>
                  <a:pt x="3360201" y="5430572"/>
                </a:cubicBezTo>
                <a:cubicBezTo>
                  <a:pt x="3367749" y="5441523"/>
                  <a:pt x="3377862" y="5469312"/>
                  <a:pt x="3388933" y="5456117"/>
                </a:cubicBezTo>
                <a:close/>
                <a:moveTo>
                  <a:pt x="5560961" y="545367"/>
                </a:moveTo>
                <a:cubicBezTo>
                  <a:pt x="5556755" y="543033"/>
                  <a:pt x="5552011" y="537606"/>
                  <a:pt x="5548834" y="540485"/>
                </a:cubicBezTo>
                <a:cubicBezTo>
                  <a:pt x="5554411" y="542949"/>
                  <a:pt x="5553692" y="556431"/>
                  <a:pt x="5560961" y="545367"/>
                </a:cubicBezTo>
                <a:close/>
                <a:moveTo>
                  <a:pt x="3185098" y="5923595"/>
                </a:moveTo>
                <a:cubicBezTo>
                  <a:pt x="3173033" y="5903487"/>
                  <a:pt x="3176565" y="5875018"/>
                  <a:pt x="3152173" y="5862333"/>
                </a:cubicBezTo>
                <a:cubicBezTo>
                  <a:pt x="3156141" y="5880293"/>
                  <a:pt x="3164512" y="5937856"/>
                  <a:pt x="3185098" y="5923595"/>
                </a:cubicBezTo>
                <a:close/>
                <a:moveTo>
                  <a:pt x="1841013" y="8967724"/>
                </a:moveTo>
                <a:cubicBezTo>
                  <a:pt x="1838924" y="8975431"/>
                  <a:pt x="1834874" y="8981618"/>
                  <a:pt x="1824502" y="8981796"/>
                </a:cubicBezTo>
                <a:cubicBezTo>
                  <a:pt x="1803717" y="8961661"/>
                  <a:pt x="1838428" y="8923190"/>
                  <a:pt x="1847388" y="8898577"/>
                </a:cubicBezTo>
                <a:lnTo>
                  <a:pt x="1855480" y="8865550"/>
                </a:lnTo>
                <a:lnTo>
                  <a:pt x="1769100" y="9064965"/>
                </a:lnTo>
                <a:lnTo>
                  <a:pt x="1757149" y="9061257"/>
                </a:lnTo>
                <a:lnTo>
                  <a:pt x="1865109" y="8826242"/>
                </a:lnTo>
                <a:lnTo>
                  <a:pt x="1865335" y="8825319"/>
                </a:lnTo>
                <a:cubicBezTo>
                  <a:pt x="1868387" y="8802025"/>
                  <a:pt x="1868793" y="8779706"/>
                  <a:pt x="1867415" y="8757906"/>
                </a:cubicBezTo>
                <a:cubicBezTo>
                  <a:pt x="1865675" y="8734757"/>
                  <a:pt x="1856597" y="8709795"/>
                  <a:pt x="1867498" y="8692707"/>
                </a:cubicBezTo>
                <a:cubicBezTo>
                  <a:pt x="1876748" y="8708340"/>
                  <a:pt x="1882559" y="8725729"/>
                  <a:pt x="1885437" y="8744560"/>
                </a:cubicBezTo>
                <a:lnTo>
                  <a:pt x="1885643" y="8781542"/>
                </a:lnTo>
                <a:lnTo>
                  <a:pt x="1933933" y="8676419"/>
                </a:lnTo>
                <a:lnTo>
                  <a:pt x="1935796" y="8680132"/>
                </a:lnTo>
                <a:lnTo>
                  <a:pt x="1885722" y="8795732"/>
                </a:lnTo>
                <a:lnTo>
                  <a:pt x="1885774" y="8805065"/>
                </a:lnTo>
                <a:cubicBezTo>
                  <a:pt x="1880805" y="8847868"/>
                  <a:pt x="1866121" y="8895188"/>
                  <a:pt x="1845758" y="8944523"/>
                </a:cubicBezTo>
                <a:cubicBezTo>
                  <a:pt x="1843230" y="8950787"/>
                  <a:pt x="1843102" y="8960015"/>
                  <a:pt x="1841013" y="8967724"/>
                </a:cubicBezTo>
                <a:close/>
                <a:moveTo>
                  <a:pt x="5570950" y="533973"/>
                </a:moveTo>
                <a:cubicBezTo>
                  <a:pt x="5573152" y="526871"/>
                  <a:pt x="5563669" y="517417"/>
                  <a:pt x="5559638" y="509568"/>
                </a:cubicBezTo>
                <a:cubicBezTo>
                  <a:pt x="5554314" y="520540"/>
                  <a:pt x="5559865" y="530607"/>
                  <a:pt x="5564221" y="540145"/>
                </a:cubicBezTo>
                <a:cubicBezTo>
                  <a:pt x="5568185" y="538447"/>
                  <a:pt x="5570217" y="536340"/>
                  <a:pt x="5570950" y="533973"/>
                </a:cubicBezTo>
                <a:close/>
                <a:moveTo>
                  <a:pt x="5016289" y="1792259"/>
                </a:moveTo>
                <a:cubicBezTo>
                  <a:pt x="5005417" y="1780350"/>
                  <a:pt x="4991462" y="1755555"/>
                  <a:pt x="4974170" y="1755531"/>
                </a:cubicBezTo>
                <a:cubicBezTo>
                  <a:pt x="4984758" y="1767111"/>
                  <a:pt x="5004750" y="1789566"/>
                  <a:pt x="5016289" y="1792259"/>
                </a:cubicBezTo>
                <a:close/>
                <a:moveTo>
                  <a:pt x="910248" y="11086379"/>
                </a:moveTo>
                <a:cubicBezTo>
                  <a:pt x="906699" y="11081478"/>
                  <a:pt x="908754" y="11071437"/>
                  <a:pt x="899388" y="11075391"/>
                </a:cubicBezTo>
                <a:cubicBezTo>
                  <a:pt x="903512" y="11080070"/>
                  <a:pt x="901456" y="11090111"/>
                  <a:pt x="910248" y="11086379"/>
                </a:cubicBezTo>
                <a:close/>
                <a:moveTo>
                  <a:pt x="3430638" y="5382214"/>
                </a:moveTo>
                <a:cubicBezTo>
                  <a:pt x="3409538" y="5365275"/>
                  <a:pt x="3399722" y="5315249"/>
                  <a:pt x="3368112" y="5323175"/>
                </a:cubicBezTo>
                <a:cubicBezTo>
                  <a:pt x="3376364" y="5332531"/>
                  <a:pt x="3386175" y="5345910"/>
                  <a:pt x="3396912" y="5358268"/>
                </a:cubicBezTo>
                <a:cubicBezTo>
                  <a:pt x="3405785" y="5368377"/>
                  <a:pt x="3416777" y="5394176"/>
                  <a:pt x="3430638" y="5382214"/>
                </a:cubicBezTo>
                <a:close/>
                <a:moveTo>
                  <a:pt x="3095091" y="6148855"/>
                </a:moveTo>
                <a:cubicBezTo>
                  <a:pt x="3096356" y="6113663"/>
                  <a:pt x="3084490" y="6081250"/>
                  <a:pt x="3076340" y="6049049"/>
                </a:cubicBezTo>
                <a:cubicBezTo>
                  <a:pt x="3068013" y="6017246"/>
                  <a:pt x="3065517" y="5980869"/>
                  <a:pt x="3044947" y="5954144"/>
                </a:cubicBezTo>
                <a:cubicBezTo>
                  <a:pt x="3044066" y="5956138"/>
                  <a:pt x="3043551" y="5958651"/>
                  <a:pt x="3042692" y="5960596"/>
                </a:cubicBezTo>
                <a:lnTo>
                  <a:pt x="3038415" y="5963604"/>
                </a:lnTo>
                <a:lnTo>
                  <a:pt x="3038373" y="5963565"/>
                </a:lnTo>
                <a:lnTo>
                  <a:pt x="3038128" y="5949105"/>
                </a:lnTo>
                <a:cubicBezTo>
                  <a:pt x="3037522" y="5944548"/>
                  <a:pt x="3035636" y="5940735"/>
                  <a:pt x="3030193" y="5939045"/>
                </a:cubicBezTo>
                <a:cubicBezTo>
                  <a:pt x="3027289" y="5947772"/>
                  <a:pt x="3029943" y="5954426"/>
                  <a:pt x="3033783" y="5959341"/>
                </a:cubicBezTo>
                <a:lnTo>
                  <a:pt x="3038373" y="5963565"/>
                </a:lnTo>
                <a:lnTo>
                  <a:pt x="3038374" y="5963633"/>
                </a:lnTo>
                <a:lnTo>
                  <a:pt x="3038415" y="5963604"/>
                </a:lnTo>
                <a:lnTo>
                  <a:pt x="3044488" y="5969194"/>
                </a:lnTo>
                <a:cubicBezTo>
                  <a:pt x="3065155" y="6026947"/>
                  <a:pt x="3061698" y="6098350"/>
                  <a:pt x="3095091" y="6148855"/>
                </a:cubicBezTo>
                <a:close/>
                <a:moveTo>
                  <a:pt x="2321226" y="7900453"/>
                </a:moveTo>
                <a:cubicBezTo>
                  <a:pt x="2327478" y="7882911"/>
                  <a:pt x="2318443" y="7863000"/>
                  <a:pt x="2306969" y="7854029"/>
                </a:cubicBezTo>
                <a:cubicBezTo>
                  <a:pt x="2315436" y="7865664"/>
                  <a:pt x="2314473" y="7887045"/>
                  <a:pt x="2321226" y="7900453"/>
                </a:cubicBezTo>
                <a:close/>
                <a:moveTo>
                  <a:pt x="4850350" y="2176523"/>
                </a:moveTo>
                <a:lnTo>
                  <a:pt x="4834694" y="2161346"/>
                </a:lnTo>
                <a:cubicBezTo>
                  <a:pt x="4820342" y="2169886"/>
                  <a:pt x="4827514" y="2194438"/>
                  <a:pt x="4835185" y="2192165"/>
                </a:cubicBezTo>
                <a:cubicBezTo>
                  <a:pt x="4828531" y="2180859"/>
                  <a:pt x="4846769" y="2183975"/>
                  <a:pt x="4850350" y="2176523"/>
                </a:cubicBezTo>
                <a:close/>
                <a:moveTo>
                  <a:pt x="3674162" y="4840844"/>
                </a:moveTo>
                <a:cubicBezTo>
                  <a:pt x="3668566" y="4862621"/>
                  <a:pt x="3649590" y="4883997"/>
                  <a:pt x="3624572" y="4880480"/>
                </a:cubicBezTo>
                <a:cubicBezTo>
                  <a:pt x="3550132" y="4845664"/>
                  <a:pt x="3632288" y="4735727"/>
                  <a:pt x="3675028" y="4819836"/>
                </a:cubicBezTo>
                <a:cubicBezTo>
                  <a:pt x="3676407" y="4826279"/>
                  <a:pt x="3676027" y="4833586"/>
                  <a:pt x="3674162" y="4840844"/>
                </a:cubicBezTo>
                <a:close/>
                <a:moveTo>
                  <a:pt x="3459256" y="5328226"/>
                </a:moveTo>
                <a:cubicBezTo>
                  <a:pt x="3453981" y="5323992"/>
                  <a:pt x="3460947" y="5314695"/>
                  <a:pt x="3447452" y="5313969"/>
                </a:cubicBezTo>
                <a:cubicBezTo>
                  <a:pt x="3439420" y="5321366"/>
                  <a:pt x="3452993" y="5335931"/>
                  <a:pt x="3459256" y="5328226"/>
                </a:cubicBezTo>
                <a:close/>
                <a:moveTo>
                  <a:pt x="4880795" y="2113794"/>
                </a:moveTo>
                <a:lnTo>
                  <a:pt x="4874220" y="2107419"/>
                </a:lnTo>
                <a:lnTo>
                  <a:pt x="4868155" y="2113676"/>
                </a:lnTo>
                <a:lnTo>
                  <a:pt x="4874729" y="2120050"/>
                </a:lnTo>
                <a:close/>
                <a:moveTo>
                  <a:pt x="5603393" y="482742"/>
                </a:moveTo>
                <a:cubicBezTo>
                  <a:pt x="5603584" y="470454"/>
                  <a:pt x="5591115" y="470655"/>
                  <a:pt x="5582734" y="478848"/>
                </a:cubicBezTo>
                <a:cubicBezTo>
                  <a:pt x="5589682" y="481442"/>
                  <a:pt x="5597391" y="487704"/>
                  <a:pt x="5603393" y="482742"/>
                </a:cubicBezTo>
                <a:close/>
                <a:moveTo>
                  <a:pt x="4877958" y="2129249"/>
                </a:moveTo>
                <a:cubicBezTo>
                  <a:pt x="4869593" y="2126601"/>
                  <a:pt x="4860777" y="2115020"/>
                  <a:pt x="4852794" y="2116991"/>
                </a:cubicBezTo>
                <a:cubicBezTo>
                  <a:pt x="4857881" y="2126778"/>
                  <a:pt x="4865494" y="2140227"/>
                  <a:pt x="4877958" y="2129249"/>
                </a:cubicBezTo>
                <a:close/>
                <a:moveTo>
                  <a:pt x="876776" y="11185843"/>
                </a:moveTo>
                <a:cubicBezTo>
                  <a:pt x="850457" y="11202302"/>
                  <a:pt x="876776" y="11185843"/>
                  <a:pt x="876776" y="11185843"/>
                </a:cubicBezTo>
                <a:close/>
                <a:moveTo>
                  <a:pt x="5592599" y="517946"/>
                </a:moveTo>
                <a:cubicBezTo>
                  <a:pt x="5581388" y="507757"/>
                  <a:pt x="5585072" y="495109"/>
                  <a:pt x="5574435" y="484699"/>
                </a:cubicBezTo>
                <a:cubicBezTo>
                  <a:pt x="5569696" y="499736"/>
                  <a:pt x="5574636" y="513340"/>
                  <a:pt x="5582671" y="526407"/>
                </a:cubicBezTo>
                <a:cubicBezTo>
                  <a:pt x="5585848" y="523528"/>
                  <a:pt x="5589785" y="524316"/>
                  <a:pt x="5592599" y="517946"/>
                </a:cubicBezTo>
                <a:close/>
                <a:moveTo>
                  <a:pt x="3450244" y="5368031"/>
                </a:moveTo>
                <a:cubicBezTo>
                  <a:pt x="3453939" y="5359669"/>
                  <a:pt x="3448617" y="5354462"/>
                  <a:pt x="3456333" y="5344545"/>
                </a:cubicBezTo>
                <a:cubicBezTo>
                  <a:pt x="3429828" y="5324744"/>
                  <a:pt x="3427852" y="5295791"/>
                  <a:pt x="3396974" y="5278339"/>
                </a:cubicBezTo>
                <a:cubicBezTo>
                  <a:pt x="3403148" y="5305339"/>
                  <a:pt x="3430403" y="5324520"/>
                  <a:pt x="3445593" y="5348367"/>
                </a:cubicBezTo>
                <a:cubicBezTo>
                  <a:pt x="3444021" y="5356239"/>
                  <a:pt x="3439751" y="5364822"/>
                  <a:pt x="3450244" y="5368031"/>
                </a:cubicBezTo>
                <a:close/>
                <a:moveTo>
                  <a:pt x="3448536" y="5377658"/>
                </a:moveTo>
                <a:cubicBezTo>
                  <a:pt x="3449749" y="5380068"/>
                  <a:pt x="3444897" y="5370428"/>
                  <a:pt x="3444897" y="5370428"/>
                </a:cubicBezTo>
                <a:cubicBezTo>
                  <a:pt x="3447053" y="5374713"/>
                  <a:pt x="3448132" y="5376854"/>
                  <a:pt x="3448536" y="5377658"/>
                </a:cubicBezTo>
                <a:close/>
                <a:moveTo>
                  <a:pt x="3407911" y="5473546"/>
                </a:moveTo>
                <a:cubicBezTo>
                  <a:pt x="3389586" y="5469732"/>
                  <a:pt x="3379406" y="5485224"/>
                  <a:pt x="3360989" y="5479467"/>
                </a:cubicBezTo>
                <a:cubicBezTo>
                  <a:pt x="3313235" y="5541180"/>
                  <a:pt x="3235201" y="5524787"/>
                  <a:pt x="3196401" y="5610444"/>
                </a:cubicBezTo>
                <a:cubicBezTo>
                  <a:pt x="3279623" y="5596766"/>
                  <a:pt x="3349802" y="5551148"/>
                  <a:pt x="3407911" y="5473546"/>
                </a:cubicBezTo>
                <a:close/>
                <a:moveTo>
                  <a:pt x="2735641" y="6996638"/>
                </a:moveTo>
                <a:cubicBezTo>
                  <a:pt x="2733901" y="6964016"/>
                  <a:pt x="2744338" y="6927480"/>
                  <a:pt x="2729117" y="6899643"/>
                </a:cubicBezTo>
                <a:cubicBezTo>
                  <a:pt x="2709112" y="6957057"/>
                  <a:pt x="2663882" y="6983590"/>
                  <a:pt x="2649096" y="7026215"/>
                </a:cubicBezTo>
                <a:cubicBezTo>
                  <a:pt x="2679104" y="7020126"/>
                  <a:pt x="2712591" y="7024910"/>
                  <a:pt x="2735641" y="6996638"/>
                </a:cubicBezTo>
                <a:close/>
                <a:moveTo>
                  <a:pt x="5011628" y="1848125"/>
                </a:moveTo>
                <a:cubicBezTo>
                  <a:pt x="4979251" y="1834651"/>
                  <a:pt x="4949457" y="1828159"/>
                  <a:pt x="4915790" y="1811194"/>
                </a:cubicBezTo>
                <a:cubicBezTo>
                  <a:pt x="4896202" y="1825827"/>
                  <a:pt x="4872181" y="1863299"/>
                  <a:pt x="4868354" y="1894829"/>
                </a:cubicBezTo>
                <a:cubicBezTo>
                  <a:pt x="4921066" y="1891871"/>
                  <a:pt x="4966993" y="1871744"/>
                  <a:pt x="5011628" y="1848125"/>
                </a:cubicBezTo>
                <a:close/>
                <a:moveTo>
                  <a:pt x="3424269" y="5447406"/>
                </a:moveTo>
                <a:cubicBezTo>
                  <a:pt x="3432275" y="5429994"/>
                  <a:pt x="3420466" y="5404966"/>
                  <a:pt x="3404630" y="5401182"/>
                </a:cubicBezTo>
                <a:cubicBezTo>
                  <a:pt x="3411299" y="5414123"/>
                  <a:pt x="3432503" y="5437294"/>
                  <a:pt x="3408829" y="5452058"/>
                </a:cubicBezTo>
                <a:cubicBezTo>
                  <a:pt x="3390744" y="5420748"/>
                  <a:pt x="3368286" y="5391787"/>
                  <a:pt x="3340833" y="5364426"/>
                </a:cubicBezTo>
                <a:cubicBezTo>
                  <a:pt x="3356361" y="5399368"/>
                  <a:pt x="3386253" y="5428757"/>
                  <a:pt x="3409074" y="5461209"/>
                </a:cubicBezTo>
                <a:cubicBezTo>
                  <a:pt x="3416730" y="5458168"/>
                  <a:pt x="3421601" y="5453209"/>
                  <a:pt x="3424269" y="5447406"/>
                </a:cubicBezTo>
                <a:close/>
                <a:moveTo>
                  <a:pt x="5027519" y="1820561"/>
                </a:moveTo>
                <a:cubicBezTo>
                  <a:pt x="5005507" y="1800430"/>
                  <a:pt x="4983165" y="1780583"/>
                  <a:pt x="4964972" y="1758877"/>
                </a:cubicBezTo>
                <a:cubicBezTo>
                  <a:pt x="4952587" y="1767858"/>
                  <a:pt x="4939348" y="1775850"/>
                  <a:pt x="4930596" y="1794360"/>
                </a:cubicBezTo>
                <a:cubicBezTo>
                  <a:pt x="4944131" y="1799360"/>
                  <a:pt x="4958058" y="1807476"/>
                  <a:pt x="4972821" y="1812565"/>
                </a:cubicBezTo>
                <a:cubicBezTo>
                  <a:pt x="4993924" y="1819660"/>
                  <a:pt x="5018580" y="1828866"/>
                  <a:pt x="5027519" y="1820561"/>
                </a:cubicBezTo>
                <a:close/>
                <a:moveTo>
                  <a:pt x="4001008" y="4146442"/>
                </a:moveTo>
                <a:cubicBezTo>
                  <a:pt x="4001639" y="4146704"/>
                  <a:pt x="4001317" y="4146089"/>
                  <a:pt x="3999244" y="4144311"/>
                </a:cubicBezTo>
                <a:cubicBezTo>
                  <a:pt x="3996785" y="4138989"/>
                  <a:pt x="3996057" y="4131014"/>
                  <a:pt x="3990904" y="4128510"/>
                </a:cubicBezTo>
                <a:cubicBezTo>
                  <a:pt x="3988613" y="4137033"/>
                  <a:pt x="3999110" y="4145666"/>
                  <a:pt x="4001008" y="4146442"/>
                </a:cubicBezTo>
                <a:close/>
                <a:moveTo>
                  <a:pt x="5611458" y="508671"/>
                </a:moveTo>
                <a:cubicBezTo>
                  <a:pt x="5603139" y="505947"/>
                  <a:pt x="5603765" y="490520"/>
                  <a:pt x="5593872" y="495667"/>
                </a:cubicBezTo>
                <a:cubicBezTo>
                  <a:pt x="5598125" y="498973"/>
                  <a:pt x="5604763" y="519513"/>
                  <a:pt x="5611458" y="508671"/>
                </a:cubicBezTo>
                <a:close/>
                <a:moveTo>
                  <a:pt x="960025" y="11044447"/>
                </a:moveTo>
                <a:cubicBezTo>
                  <a:pt x="966018" y="11021789"/>
                  <a:pt x="962377" y="10984565"/>
                  <a:pt x="940466" y="10975955"/>
                </a:cubicBezTo>
                <a:cubicBezTo>
                  <a:pt x="946103" y="11004153"/>
                  <a:pt x="936925" y="11032469"/>
                  <a:pt x="951140" y="11060649"/>
                </a:cubicBezTo>
                <a:cubicBezTo>
                  <a:pt x="954959" y="11057933"/>
                  <a:pt x="958028" y="11051999"/>
                  <a:pt x="960025" y="11044447"/>
                </a:cubicBezTo>
                <a:close/>
                <a:moveTo>
                  <a:pt x="4887959" y="2157151"/>
                </a:moveTo>
                <a:cubicBezTo>
                  <a:pt x="4873918" y="2146574"/>
                  <a:pt x="4860132" y="2132601"/>
                  <a:pt x="4847031" y="2142355"/>
                </a:cubicBezTo>
                <a:cubicBezTo>
                  <a:pt x="4860505" y="2156024"/>
                  <a:pt x="4874291" y="2169996"/>
                  <a:pt x="4887959" y="2157151"/>
                </a:cubicBezTo>
                <a:close/>
                <a:moveTo>
                  <a:pt x="2710851" y="7085369"/>
                </a:moveTo>
                <a:cubicBezTo>
                  <a:pt x="2719550" y="7063186"/>
                  <a:pt x="2735205" y="7039264"/>
                  <a:pt x="2720854" y="7024041"/>
                </a:cubicBezTo>
                <a:cubicBezTo>
                  <a:pt x="2705198" y="7032305"/>
                  <a:pt x="2686932" y="7032739"/>
                  <a:pt x="2671276" y="7042309"/>
                </a:cubicBezTo>
                <a:cubicBezTo>
                  <a:pt x="2682148" y="7057532"/>
                  <a:pt x="2696500" y="7071451"/>
                  <a:pt x="2710851" y="7085369"/>
                </a:cubicBezTo>
                <a:close/>
                <a:moveTo>
                  <a:pt x="2690846" y="7132344"/>
                </a:moveTo>
                <a:cubicBezTo>
                  <a:pt x="2691281" y="7129299"/>
                  <a:pt x="2689976" y="7126690"/>
                  <a:pt x="2685627" y="7124950"/>
                </a:cubicBezTo>
                <a:cubicBezTo>
                  <a:pt x="2650400" y="7137999"/>
                  <a:pt x="2608215" y="7132779"/>
                  <a:pt x="2574728" y="7141914"/>
                </a:cubicBezTo>
                <a:cubicBezTo>
                  <a:pt x="2596908" y="7158441"/>
                  <a:pt x="2632570" y="7167141"/>
                  <a:pt x="2642572" y="7173665"/>
                </a:cubicBezTo>
                <a:cubicBezTo>
                  <a:pt x="2616478" y="7200632"/>
                  <a:pt x="2559941" y="7148003"/>
                  <a:pt x="2536022" y="7130605"/>
                </a:cubicBezTo>
                <a:cubicBezTo>
                  <a:pt x="2516016" y="7130604"/>
                  <a:pt x="2500795" y="7148003"/>
                  <a:pt x="2486008" y="7166706"/>
                </a:cubicBezTo>
                <a:cubicBezTo>
                  <a:pt x="2509058" y="7178015"/>
                  <a:pt x="2545155" y="7195413"/>
                  <a:pt x="2575163" y="7200197"/>
                </a:cubicBezTo>
                <a:cubicBezTo>
                  <a:pt x="2583426" y="7201067"/>
                  <a:pt x="2591689" y="7195848"/>
                  <a:pt x="2597778" y="7198892"/>
                </a:cubicBezTo>
                <a:cubicBezTo>
                  <a:pt x="2601257" y="7200632"/>
                  <a:pt x="2601257" y="7211506"/>
                  <a:pt x="2604736" y="7211506"/>
                </a:cubicBezTo>
                <a:cubicBezTo>
                  <a:pt x="2629090" y="7211506"/>
                  <a:pt x="2676494" y="7171925"/>
                  <a:pt x="2690846" y="7132344"/>
                </a:cubicBezTo>
                <a:close/>
                <a:moveTo>
                  <a:pt x="5048256" y="1798600"/>
                </a:moveTo>
                <a:cubicBezTo>
                  <a:pt x="5058582" y="1762602"/>
                  <a:pt x="5045660" y="1736338"/>
                  <a:pt x="5036558" y="1708499"/>
                </a:cubicBezTo>
                <a:cubicBezTo>
                  <a:pt x="5021760" y="1716687"/>
                  <a:pt x="5005955" y="1721713"/>
                  <a:pt x="4993785" y="1736268"/>
                </a:cubicBezTo>
                <a:cubicBezTo>
                  <a:pt x="5013625" y="1756550"/>
                  <a:pt x="5026813" y="1779127"/>
                  <a:pt x="5048256" y="1798600"/>
                </a:cubicBezTo>
                <a:close/>
                <a:moveTo>
                  <a:pt x="2705198" y="7104507"/>
                </a:moveTo>
                <a:cubicBezTo>
                  <a:pt x="2670405" y="7077105"/>
                  <a:pt x="2661273" y="7023170"/>
                  <a:pt x="2620827" y="7046658"/>
                </a:cubicBezTo>
                <a:cubicBezTo>
                  <a:pt x="2614304" y="7049703"/>
                  <a:pt x="2608215" y="7068841"/>
                  <a:pt x="2600387" y="7075800"/>
                </a:cubicBezTo>
                <a:cubicBezTo>
                  <a:pt x="2583861" y="7091458"/>
                  <a:pt x="2561246" y="7096243"/>
                  <a:pt x="2549069" y="7115381"/>
                </a:cubicBezTo>
                <a:cubicBezTo>
                  <a:pt x="2607780" y="7133649"/>
                  <a:pt x="2656054" y="7117121"/>
                  <a:pt x="2705198" y="7104507"/>
                </a:cubicBezTo>
                <a:close/>
                <a:moveTo>
                  <a:pt x="1638786" y="9518409"/>
                </a:moveTo>
                <a:cubicBezTo>
                  <a:pt x="1658313" y="9458048"/>
                  <a:pt x="1617898" y="9404030"/>
                  <a:pt x="1572086" y="9367612"/>
                </a:cubicBezTo>
                <a:cubicBezTo>
                  <a:pt x="1639629" y="9430284"/>
                  <a:pt x="1633907" y="9530527"/>
                  <a:pt x="1564407" y="9605919"/>
                </a:cubicBezTo>
                <a:cubicBezTo>
                  <a:pt x="1523790" y="9649349"/>
                  <a:pt x="1472094" y="9665047"/>
                  <a:pt x="1423263" y="9659172"/>
                </a:cubicBezTo>
                <a:cubicBezTo>
                  <a:pt x="1421504" y="9663153"/>
                  <a:pt x="1457126" y="9674135"/>
                  <a:pt x="1469151" y="9672786"/>
                </a:cubicBezTo>
                <a:cubicBezTo>
                  <a:pt x="1519988" y="9667653"/>
                  <a:pt x="1621146" y="9573419"/>
                  <a:pt x="1638786" y="9518409"/>
                </a:cubicBezTo>
                <a:close/>
                <a:moveTo>
                  <a:pt x="3759022" y="4726985"/>
                </a:moveTo>
                <a:cubicBezTo>
                  <a:pt x="3759547" y="4720779"/>
                  <a:pt x="3752399" y="4713623"/>
                  <a:pt x="3747167" y="4706707"/>
                </a:cubicBezTo>
                <a:cubicBezTo>
                  <a:pt x="3736060" y="4710228"/>
                  <a:pt x="3754705" y="4728996"/>
                  <a:pt x="3759022" y="4726985"/>
                </a:cubicBezTo>
                <a:close/>
                <a:moveTo>
                  <a:pt x="5252475" y="1347000"/>
                </a:moveTo>
                <a:cubicBezTo>
                  <a:pt x="5241931" y="1338534"/>
                  <a:pt x="5247653" y="1327738"/>
                  <a:pt x="5237332" y="1319847"/>
                </a:cubicBezTo>
                <a:cubicBezTo>
                  <a:pt x="5230145" y="1328568"/>
                  <a:pt x="5238655" y="1355646"/>
                  <a:pt x="5252475" y="1347000"/>
                </a:cubicBezTo>
                <a:close/>
                <a:moveTo>
                  <a:pt x="5626596" y="515360"/>
                </a:moveTo>
                <a:cubicBezTo>
                  <a:pt x="5633829" y="507611"/>
                  <a:pt x="5620347" y="490709"/>
                  <a:pt x="5611862" y="492670"/>
                </a:cubicBezTo>
                <a:cubicBezTo>
                  <a:pt x="5617097" y="500218"/>
                  <a:pt x="5615923" y="508264"/>
                  <a:pt x="5626596" y="515360"/>
                </a:cubicBezTo>
                <a:close/>
                <a:moveTo>
                  <a:pt x="3466025" y="5432592"/>
                </a:moveTo>
                <a:cubicBezTo>
                  <a:pt x="3410790" y="5561913"/>
                  <a:pt x="3284587" y="5635130"/>
                  <a:pt x="3167517" y="5646703"/>
                </a:cubicBezTo>
                <a:cubicBezTo>
                  <a:pt x="3039169" y="5659004"/>
                  <a:pt x="2883849" y="5572767"/>
                  <a:pt x="2810685" y="5470953"/>
                </a:cubicBezTo>
                <a:cubicBezTo>
                  <a:pt x="2794615" y="5449099"/>
                  <a:pt x="2785382" y="5419319"/>
                  <a:pt x="2760084" y="5404333"/>
                </a:cubicBezTo>
                <a:cubicBezTo>
                  <a:pt x="2777862" y="5384584"/>
                  <a:pt x="2758732" y="5359950"/>
                  <a:pt x="2753460" y="5339536"/>
                </a:cubicBezTo>
                <a:cubicBezTo>
                  <a:pt x="2747696" y="5316999"/>
                  <a:pt x="2749494" y="5293522"/>
                  <a:pt x="2737679" y="5274975"/>
                </a:cubicBezTo>
                <a:cubicBezTo>
                  <a:pt x="2753454" y="5250057"/>
                  <a:pt x="2738426" y="5237705"/>
                  <a:pt x="2740634" y="5218691"/>
                </a:cubicBezTo>
                <a:cubicBezTo>
                  <a:pt x="2774679" y="5107136"/>
                  <a:pt x="2818837" y="5023369"/>
                  <a:pt x="2884666" y="4972498"/>
                </a:cubicBezTo>
                <a:cubicBezTo>
                  <a:pt x="2894822" y="4964610"/>
                  <a:pt x="2910873" y="4961708"/>
                  <a:pt x="2923771" y="4954080"/>
                </a:cubicBezTo>
                <a:cubicBezTo>
                  <a:pt x="2957119" y="4933597"/>
                  <a:pt x="2985917" y="4915861"/>
                  <a:pt x="3030390" y="4903623"/>
                </a:cubicBezTo>
                <a:cubicBezTo>
                  <a:pt x="3041753" y="4900550"/>
                  <a:pt x="3058789" y="4901887"/>
                  <a:pt x="3071566" y="4899925"/>
                </a:cubicBezTo>
                <a:cubicBezTo>
                  <a:pt x="3288171" y="4869022"/>
                  <a:pt x="3466409" y="5079138"/>
                  <a:pt x="3482824" y="5254400"/>
                </a:cubicBezTo>
                <a:cubicBezTo>
                  <a:pt x="3488055" y="5310491"/>
                  <a:pt x="3493202" y="5368925"/>
                  <a:pt x="3466025" y="5432592"/>
                </a:cubicBezTo>
                <a:close/>
                <a:moveTo>
                  <a:pt x="3220375" y="5989232"/>
                </a:moveTo>
                <a:cubicBezTo>
                  <a:pt x="3213535" y="5947600"/>
                  <a:pt x="3212395" y="5902765"/>
                  <a:pt x="3183154" y="5874115"/>
                </a:cubicBezTo>
                <a:cubicBezTo>
                  <a:pt x="3182203" y="5911829"/>
                  <a:pt x="3204411" y="5940231"/>
                  <a:pt x="3213535" y="5972386"/>
                </a:cubicBezTo>
                <a:cubicBezTo>
                  <a:pt x="3215404" y="5978932"/>
                  <a:pt x="3205689" y="5987987"/>
                  <a:pt x="3220375" y="5989232"/>
                </a:cubicBezTo>
                <a:close/>
                <a:moveTo>
                  <a:pt x="5132364" y="1664825"/>
                </a:moveTo>
                <a:cubicBezTo>
                  <a:pt x="5145127" y="1582372"/>
                  <a:pt x="5137232" y="1507989"/>
                  <a:pt x="5084489" y="1451651"/>
                </a:cubicBezTo>
                <a:cubicBezTo>
                  <a:pt x="5044921" y="1477800"/>
                  <a:pt x="5007650" y="1510602"/>
                  <a:pt x="4971146" y="1545622"/>
                </a:cubicBezTo>
                <a:cubicBezTo>
                  <a:pt x="5003141" y="1589950"/>
                  <a:pt x="5038058" y="1632329"/>
                  <a:pt x="5046235" y="1685733"/>
                </a:cubicBezTo>
                <a:cubicBezTo>
                  <a:pt x="5074880" y="1678244"/>
                  <a:pt x="5106632" y="1679011"/>
                  <a:pt x="5132364" y="1664825"/>
                </a:cubicBezTo>
                <a:close/>
                <a:moveTo>
                  <a:pt x="978932" y="11083142"/>
                </a:moveTo>
                <a:cubicBezTo>
                  <a:pt x="982926" y="11075736"/>
                  <a:pt x="984070" y="11068296"/>
                  <a:pt x="980593" y="11060809"/>
                </a:cubicBezTo>
                <a:cubicBezTo>
                  <a:pt x="967245" y="11083475"/>
                  <a:pt x="902461" y="11123403"/>
                  <a:pt x="913841" y="11149378"/>
                </a:cubicBezTo>
                <a:cubicBezTo>
                  <a:pt x="929312" y="11127294"/>
                  <a:pt x="966949" y="11105362"/>
                  <a:pt x="978932" y="11083142"/>
                </a:cubicBezTo>
                <a:close/>
                <a:moveTo>
                  <a:pt x="1921890" y="8949708"/>
                </a:moveTo>
                <a:cubicBezTo>
                  <a:pt x="1958504" y="8871406"/>
                  <a:pt x="1970683" y="8774931"/>
                  <a:pt x="1949682" y="8707822"/>
                </a:cubicBezTo>
                <a:lnTo>
                  <a:pt x="1935796" y="8680132"/>
                </a:lnTo>
                <a:lnTo>
                  <a:pt x="1994774" y="8543977"/>
                </a:lnTo>
                <a:cubicBezTo>
                  <a:pt x="2022413" y="8449097"/>
                  <a:pt x="1991094" y="8364816"/>
                  <a:pt x="1959898" y="8295344"/>
                </a:cubicBezTo>
                <a:cubicBezTo>
                  <a:pt x="1936743" y="8243228"/>
                  <a:pt x="1939734" y="8236458"/>
                  <a:pt x="1887759" y="8225868"/>
                </a:cubicBezTo>
                <a:cubicBezTo>
                  <a:pt x="1847593" y="8217641"/>
                  <a:pt x="1808716" y="8211886"/>
                  <a:pt x="1774044" y="8208465"/>
                </a:cubicBezTo>
                <a:cubicBezTo>
                  <a:pt x="1648139" y="8197100"/>
                  <a:pt x="1522252" y="8173844"/>
                  <a:pt x="1407158" y="8172491"/>
                </a:cubicBezTo>
                <a:cubicBezTo>
                  <a:pt x="1391151" y="8172082"/>
                  <a:pt x="1354747" y="8165040"/>
                  <a:pt x="1348654" y="8188527"/>
                </a:cubicBezTo>
                <a:cubicBezTo>
                  <a:pt x="1333946" y="8194878"/>
                  <a:pt x="1351213" y="8205364"/>
                  <a:pt x="1353344" y="8209161"/>
                </a:cubicBezTo>
                <a:cubicBezTo>
                  <a:pt x="1388081" y="8270619"/>
                  <a:pt x="1418348" y="8340513"/>
                  <a:pt x="1414144" y="8418603"/>
                </a:cubicBezTo>
                <a:lnTo>
                  <a:pt x="1413544" y="8422761"/>
                </a:lnTo>
                <a:lnTo>
                  <a:pt x="1407246" y="8466438"/>
                </a:lnTo>
                <a:cubicBezTo>
                  <a:pt x="1399569" y="8498982"/>
                  <a:pt x="1385417" y="8532830"/>
                  <a:pt x="1362870" y="8567965"/>
                </a:cubicBezTo>
                <a:cubicBezTo>
                  <a:pt x="1457512" y="8577892"/>
                  <a:pt x="1552943" y="8590072"/>
                  <a:pt x="1648664" y="8603213"/>
                </a:cubicBezTo>
                <a:lnTo>
                  <a:pt x="1863978" y="8633925"/>
                </a:lnTo>
                <a:lnTo>
                  <a:pt x="1936196" y="8644226"/>
                </a:lnTo>
                <a:lnTo>
                  <a:pt x="1968608" y="8600937"/>
                </a:lnTo>
                <a:lnTo>
                  <a:pt x="1933933" y="8676419"/>
                </a:lnTo>
                <a:lnTo>
                  <a:pt x="1927574" y="8663739"/>
                </a:lnTo>
                <a:cubicBezTo>
                  <a:pt x="1905722" y="8659320"/>
                  <a:pt x="1887030" y="8663912"/>
                  <a:pt x="1860332" y="8647831"/>
                </a:cubicBezTo>
                <a:cubicBezTo>
                  <a:pt x="1774205" y="8648806"/>
                  <a:pt x="1678014" y="8618680"/>
                  <a:pt x="1587004" y="8611309"/>
                </a:cubicBezTo>
                <a:cubicBezTo>
                  <a:pt x="1512047" y="8605320"/>
                  <a:pt x="1439303" y="8600785"/>
                  <a:pt x="1365558" y="8583432"/>
                </a:cubicBezTo>
                <a:cubicBezTo>
                  <a:pt x="1360087" y="8607668"/>
                  <a:pt x="1374724" y="8628415"/>
                  <a:pt x="1374746" y="8657459"/>
                </a:cubicBezTo>
                <a:cubicBezTo>
                  <a:pt x="1375552" y="8739681"/>
                  <a:pt x="1330425" y="8843970"/>
                  <a:pt x="1273974" y="8907081"/>
                </a:cubicBezTo>
                <a:cubicBezTo>
                  <a:pt x="1380255" y="8960704"/>
                  <a:pt x="1489124" y="8966446"/>
                  <a:pt x="1588614" y="9008501"/>
                </a:cubicBezTo>
                <a:cubicBezTo>
                  <a:pt x="1600564" y="9013781"/>
                  <a:pt x="1606158" y="9004353"/>
                  <a:pt x="1617617" y="9007513"/>
                </a:cubicBezTo>
                <a:cubicBezTo>
                  <a:pt x="1644519" y="9025825"/>
                  <a:pt x="1675592" y="9036580"/>
                  <a:pt x="1707448" y="9045836"/>
                </a:cubicBezTo>
                <a:lnTo>
                  <a:pt x="1757149" y="9061257"/>
                </a:lnTo>
                <a:lnTo>
                  <a:pt x="1745224" y="9087217"/>
                </a:lnTo>
                <a:lnTo>
                  <a:pt x="1739946" y="9099164"/>
                </a:lnTo>
                <a:cubicBezTo>
                  <a:pt x="1748357" y="9103833"/>
                  <a:pt x="1754100" y="9101610"/>
                  <a:pt x="1757174" y="9092497"/>
                </a:cubicBezTo>
                <a:lnTo>
                  <a:pt x="1769100" y="9064965"/>
                </a:lnTo>
                <a:lnTo>
                  <a:pt x="1801968" y="9075164"/>
                </a:lnTo>
                <a:cubicBezTo>
                  <a:pt x="1853227" y="9056938"/>
                  <a:pt x="1894431" y="9008434"/>
                  <a:pt x="1921890" y="8949708"/>
                </a:cubicBezTo>
                <a:close/>
                <a:moveTo>
                  <a:pt x="5273480" y="1366274"/>
                </a:moveTo>
                <a:cubicBezTo>
                  <a:pt x="5269356" y="1361597"/>
                  <a:pt x="5270847" y="1356069"/>
                  <a:pt x="5264602" y="1351882"/>
                </a:cubicBezTo>
                <a:cubicBezTo>
                  <a:pt x="5257545" y="1359233"/>
                  <a:pt x="5266246" y="1374023"/>
                  <a:pt x="5273480" y="1366274"/>
                </a:cubicBezTo>
                <a:close/>
                <a:moveTo>
                  <a:pt x="3779515" y="4750495"/>
                </a:moveTo>
                <a:cubicBezTo>
                  <a:pt x="3765071" y="4769800"/>
                  <a:pt x="3738537" y="4777494"/>
                  <a:pt x="3718790" y="4750207"/>
                </a:cubicBezTo>
                <a:cubicBezTo>
                  <a:pt x="3709177" y="4737453"/>
                  <a:pt x="3707847" y="4706920"/>
                  <a:pt x="3718078" y="4695845"/>
                </a:cubicBezTo>
                <a:cubicBezTo>
                  <a:pt x="3743156" y="4667412"/>
                  <a:pt x="3778501" y="4693154"/>
                  <a:pt x="3789231" y="4728187"/>
                </a:cubicBezTo>
                <a:cubicBezTo>
                  <a:pt x="3787802" y="4736335"/>
                  <a:pt x="3784328" y="4744063"/>
                  <a:pt x="3779515" y="4750495"/>
                </a:cubicBezTo>
                <a:close/>
                <a:moveTo>
                  <a:pt x="5106024" y="1752466"/>
                </a:moveTo>
                <a:cubicBezTo>
                  <a:pt x="5115709" y="1732789"/>
                  <a:pt x="5122533" y="1711050"/>
                  <a:pt x="5125670" y="1689044"/>
                </a:cubicBezTo>
                <a:cubicBezTo>
                  <a:pt x="5098334" y="1682731"/>
                  <a:pt x="5079556" y="1698967"/>
                  <a:pt x="5054998" y="1701194"/>
                </a:cubicBezTo>
                <a:cubicBezTo>
                  <a:pt x="5061857" y="1734428"/>
                  <a:pt x="5058859" y="1771577"/>
                  <a:pt x="5069208" y="1803522"/>
                </a:cubicBezTo>
                <a:cubicBezTo>
                  <a:pt x="5083792" y="1789760"/>
                  <a:pt x="5096339" y="1772144"/>
                  <a:pt x="5106024" y="1752466"/>
                </a:cubicBezTo>
                <a:close/>
                <a:moveTo>
                  <a:pt x="5651497" y="518272"/>
                </a:moveTo>
                <a:cubicBezTo>
                  <a:pt x="5645966" y="516780"/>
                  <a:pt x="5646686" y="503298"/>
                  <a:pt x="5638961" y="508927"/>
                </a:cubicBezTo>
                <a:cubicBezTo>
                  <a:pt x="5640611" y="514890"/>
                  <a:pt x="5642893" y="525892"/>
                  <a:pt x="5651497" y="518272"/>
                </a:cubicBezTo>
                <a:close/>
                <a:moveTo>
                  <a:pt x="1010450" y="11024491"/>
                </a:moveTo>
                <a:cubicBezTo>
                  <a:pt x="998793" y="11013152"/>
                  <a:pt x="1011725" y="11002204"/>
                  <a:pt x="992462" y="10990836"/>
                </a:cubicBezTo>
                <a:cubicBezTo>
                  <a:pt x="979215" y="10999265"/>
                  <a:pt x="1001992" y="11039321"/>
                  <a:pt x="1010450" y="11024491"/>
                </a:cubicBezTo>
                <a:close/>
                <a:moveTo>
                  <a:pt x="2733486" y="7125378"/>
                </a:moveTo>
                <a:cubicBezTo>
                  <a:pt x="2718707" y="7154554"/>
                  <a:pt x="2697261" y="7180733"/>
                  <a:pt x="2679973" y="7211071"/>
                </a:cubicBezTo>
                <a:cubicBezTo>
                  <a:pt x="2612999" y="7248477"/>
                  <a:pt x="2547764" y="7290233"/>
                  <a:pt x="2451651" y="7232384"/>
                </a:cubicBezTo>
                <a:cubicBezTo>
                  <a:pt x="2402073" y="7314156"/>
                  <a:pt x="2335968" y="7340688"/>
                  <a:pt x="2290739" y="7436378"/>
                </a:cubicBezTo>
                <a:cubicBezTo>
                  <a:pt x="2264210" y="7424199"/>
                  <a:pt x="2250293" y="7408106"/>
                  <a:pt x="2249858" y="7388098"/>
                </a:cubicBezTo>
                <a:cubicBezTo>
                  <a:pt x="2291608" y="7331989"/>
                  <a:pt x="2360757" y="7284144"/>
                  <a:pt x="2412945" y="7229774"/>
                </a:cubicBezTo>
                <a:cubicBezTo>
                  <a:pt x="2408596" y="7199328"/>
                  <a:pt x="2388156" y="7183669"/>
                  <a:pt x="2384677" y="7157137"/>
                </a:cubicBezTo>
                <a:cubicBezTo>
                  <a:pt x="2378588" y="7111031"/>
                  <a:pt x="2397289" y="7047093"/>
                  <a:pt x="2415555" y="7014037"/>
                </a:cubicBezTo>
                <a:cubicBezTo>
                  <a:pt x="2442083" y="6966626"/>
                  <a:pt x="2489923" y="6926176"/>
                  <a:pt x="2537327" y="6909647"/>
                </a:cubicBezTo>
                <a:cubicBezTo>
                  <a:pt x="2594298" y="6890074"/>
                  <a:pt x="2659968" y="6900078"/>
                  <a:pt x="2704763" y="6869196"/>
                </a:cubicBezTo>
                <a:cubicBezTo>
                  <a:pt x="2710851" y="6859627"/>
                  <a:pt x="2715200" y="6845274"/>
                  <a:pt x="2723463" y="6843534"/>
                </a:cubicBezTo>
                <a:cubicBezTo>
                  <a:pt x="2725203" y="6844404"/>
                  <a:pt x="2727812" y="6845709"/>
                  <a:pt x="2730422" y="6847014"/>
                </a:cubicBezTo>
                <a:cubicBezTo>
                  <a:pt x="2744774" y="6863977"/>
                  <a:pt x="2756516" y="6891814"/>
                  <a:pt x="2760430" y="6916172"/>
                </a:cubicBezTo>
                <a:cubicBezTo>
                  <a:pt x="2767823" y="6964452"/>
                  <a:pt x="2762170" y="7039264"/>
                  <a:pt x="2745643" y="7094938"/>
                </a:cubicBezTo>
                <a:cubicBezTo>
                  <a:pt x="2742599" y="7105595"/>
                  <a:pt x="2738413" y="7115653"/>
                  <a:pt x="2733486" y="7125378"/>
                </a:cubicBezTo>
                <a:close/>
                <a:moveTo>
                  <a:pt x="5664499" y="500700"/>
                </a:moveTo>
                <a:cubicBezTo>
                  <a:pt x="5663081" y="499597"/>
                  <a:pt x="5661840" y="498097"/>
                  <a:pt x="5664090" y="496236"/>
                </a:cubicBezTo>
                <a:cubicBezTo>
                  <a:pt x="5662275" y="494958"/>
                  <a:pt x="5660857" y="493856"/>
                  <a:pt x="5659041" y="492578"/>
                </a:cubicBezTo>
                <a:cubicBezTo>
                  <a:pt x="5650427" y="495910"/>
                  <a:pt x="5662036" y="506273"/>
                  <a:pt x="5664499" y="500700"/>
                </a:cubicBezTo>
                <a:close/>
                <a:moveTo>
                  <a:pt x="5054869" y="1882154"/>
                </a:moveTo>
                <a:cubicBezTo>
                  <a:pt x="5048903" y="1879249"/>
                  <a:pt x="5054725" y="1871335"/>
                  <a:pt x="5044610" y="1870290"/>
                </a:cubicBezTo>
                <a:cubicBezTo>
                  <a:pt x="4990296" y="1895366"/>
                  <a:pt x="4913127" y="1933294"/>
                  <a:pt x="4835429" y="1927330"/>
                </a:cubicBezTo>
                <a:cubicBezTo>
                  <a:pt x="4811512" y="1924971"/>
                  <a:pt x="4780988" y="1924294"/>
                  <a:pt x="4761924" y="1918892"/>
                </a:cubicBezTo>
                <a:cubicBezTo>
                  <a:pt x="4704118" y="1902641"/>
                  <a:pt x="4661481" y="1855994"/>
                  <a:pt x="4619361" y="1819267"/>
                </a:cubicBezTo>
                <a:cubicBezTo>
                  <a:pt x="4614873" y="1808749"/>
                  <a:pt x="4603129" y="1813144"/>
                  <a:pt x="4593281" y="1808413"/>
                </a:cubicBezTo>
                <a:cubicBezTo>
                  <a:pt x="4597501" y="1801308"/>
                  <a:pt x="4597901" y="1795779"/>
                  <a:pt x="4597028" y="1790774"/>
                </a:cubicBezTo>
                <a:cubicBezTo>
                  <a:pt x="4534418" y="1725688"/>
                  <a:pt x="4512487" y="1597784"/>
                  <a:pt x="4548035" y="1507725"/>
                </a:cubicBezTo>
                <a:cubicBezTo>
                  <a:pt x="4549949" y="1502614"/>
                  <a:pt x="4568656" y="1491622"/>
                  <a:pt x="4554444" y="1483177"/>
                </a:cubicBezTo>
                <a:cubicBezTo>
                  <a:pt x="4552343" y="1478083"/>
                  <a:pt x="4544533" y="1475044"/>
                  <a:pt x="4536439" y="1471675"/>
                </a:cubicBezTo>
                <a:cubicBezTo>
                  <a:pt x="4490677" y="1549256"/>
                  <a:pt x="4483746" y="1615148"/>
                  <a:pt x="4494658" y="1677706"/>
                </a:cubicBezTo>
                <a:cubicBezTo>
                  <a:pt x="4516571" y="1801595"/>
                  <a:pt x="4634408" y="1918567"/>
                  <a:pt x="4756210" y="1950902"/>
                </a:cubicBezTo>
                <a:cubicBezTo>
                  <a:pt x="4825272" y="1969517"/>
                  <a:pt x="4922167" y="1957731"/>
                  <a:pt x="4985063" y="1929265"/>
                </a:cubicBezTo>
                <a:cubicBezTo>
                  <a:pt x="5005809" y="1919965"/>
                  <a:pt x="5043134" y="1899212"/>
                  <a:pt x="5054869" y="1882154"/>
                </a:cubicBezTo>
                <a:close/>
                <a:moveTo>
                  <a:pt x="5490640" y="902553"/>
                </a:moveTo>
                <a:cubicBezTo>
                  <a:pt x="5492689" y="897725"/>
                  <a:pt x="5493064" y="892702"/>
                  <a:pt x="5488916" y="890702"/>
                </a:cubicBezTo>
                <a:cubicBezTo>
                  <a:pt x="5486953" y="901217"/>
                  <a:pt x="5472734" y="905313"/>
                  <a:pt x="5482317" y="913229"/>
                </a:cubicBezTo>
                <a:cubicBezTo>
                  <a:pt x="5484867" y="912013"/>
                  <a:pt x="5488590" y="907381"/>
                  <a:pt x="5490640" y="902553"/>
                </a:cubicBezTo>
                <a:close/>
                <a:moveTo>
                  <a:pt x="865096" y="11375570"/>
                </a:moveTo>
                <a:cubicBezTo>
                  <a:pt x="831520" y="11406596"/>
                  <a:pt x="766524" y="11469121"/>
                  <a:pt x="720984" y="11497249"/>
                </a:cubicBezTo>
                <a:cubicBezTo>
                  <a:pt x="705251" y="11483610"/>
                  <a:pt x="693787" y="11469945"/>
                  <a:pt x="695523" y="11456380"/>
                </a:cubicBezTo>
                <a:cubicBezTo>
                  <a:pt x="754002" y="11426805"/>
                  <a:pt x="778336" y="11366376"/>
                  <a:pt x="814251" y="11331129"/>
                </a:cubicBezTo>
                <a:cubicBezTo>
                  <a:pt x="836960" y="11357884"/>
                  <a:pt x="853334" y="11355086"/>
                  <a:pt x="865096" y="11375570"/>
                </a:cubicBezTo>
                <a:close/>
                <a:moveTo>
                  <a:pt x="5472302" y="950318"/>
                </a:moveTo>
                <a:cubicBezTo>
                  <a:pt x="5473918" y="938310"/>
                  <a:pt x="5481716" y="932047"/>
                  <a:pt x="5472282" y="921517"/>
                </a:cubicBezTo>
                <a:cubicBezTo>
                  <a:pt x="5465714" y="933346"/>
                  <a:pt x="5463627" y="944142"/>
                  <a:pt x="5472302" y="950318"/>
                </a:cubicBezTo>
                <a:close/>
                <a:moveTo>
                  <a:pt x="5510050" y="864886"/>
                </a:moveTo>
                <a:cubicBezTo>
                  <a:pt x="5501218" y="858306"/>
                  <a:pt x="5485788" y="885636"/>
                  <a:pt x="5495643" y="890661"/>
                </a:cubicBezTo>
                <a:cubicBezTo>
                  <a:pt x="5499033" y="878432"/>
                  <a:pt x="5505247" y="873478"/>
                  <a:pt x="5510050" y="864886"/>
                </a:cubicBezTo>
                <a:close/>
                <a:moveTo>
                  <a:pt x="5457708" y="997771"/>
                </a:moveTo>
                <a:cubicBezTo>
                  <a:pt x="5460860" y="989120"/>
                  <a:pt x="5463605" y="969241"/>
                  <a:pt x="5456327" y="972052"/>
                </a:cubicBezTo>
                <a:cubicBezTo>
                  <a:pt x="5460239" y="979137"/>
                  <a:pt x="5449471" y="992123"/>
                  <a:pt x="5457708" y="997771"/>
                </a:cubicBezTo>
                <a:close/>
                <a:moveTo>
                  <a:pt x="4929288" y="2197218"/>
                </a:moveTo>
                <a:cubicBezTo>
                  <a:pt x="4924258" y="2191129"/>
                  <a:pt x="4904122" y="2184959"/>
                  <a:pt x="4910179" y="2197507"/>
                </a:cubicBezTo>
                <a:cubicBezTo>
                  <a:pt x="4916509" y="2188471"/>
                  <a:pt x="4923065" y="2213034"/>
                  <a:pt x="4929288" y="2197218"/>
                </a:cubicBezTo>
                <a:close/>
                <a:moveTo>
                  <a:pt x="1924843" y="8998565"/>
                </a:moveTo>
                <a:cubicBezTo>
                  <a:pt x="1897319" y="9046851"/>
                  <a:pt x="1858148" y="9067621"/>
                  <a:pt x="1820367" y="9097097"/>
                </a:cubicBezTo>
                <a:cubicBezTo>
                  <a:pt x="1808370" y="9090844"/>
                  <a:pt x="1800868" y="9097049"/>
                  <a:pt x="1787139" y="9087175"/>
                </a:cubicBezTo>
                <a:cubicBezTo>
                  <a:pt x="1775886" y="9096481"/>
                  <a:pt x="1768015" y="9115374"/>
                  <a:pt x="1756584" y="9125079"/>
                </a:cubicBezTo>
                <a:cubicBezTo>
                  <a:pt x="1565642" y="9094973"/>
                  <a:pt x="1358550" y="9020605"/>
                  <a:pt x="1171605" y="8959899"/>
                </a:cubicBezTo>
                <a:cubicBezTo>
                  <a:pt x="1177956" y="8933671"/>
                  <a:pt x="1207541" y="8916281"/>
                  <a:pt x="1225211" y="8890295"/>
                </a:cubicBezTo>
                <a:cubicBezTo>
                  <a:pt x="1243985" y="8862892"/>
                  <a:pt x="1262526" y="8830627"/>
                  <a:pt x="1278511" y="8801992"/>
                </a:cubicBezTo>
                <a:cubicBezTo>
                  <a:pt x="1324566" y="8717153"/>
                  <a:pt x="1314662" y="8619964"/>
                  <a:pt x="1285968" y="8562069"/>
                </a:cubicBezTo>
                <a:cubicBezTo>
                  <a:pt x="1317590" y="8546531"/>
                  <a:pt x="1329191" y="8495492"/>
                  <a:pt x="1330836" y="8460521"/>
                </a:cubicBezTo>
                <a:cubicBezTo>
                  <a:pt x="1334626" y="8396989"/>
                  <a:pt x="1317279" y="8331732"/>
                  <a:pt x="1293531" y="8271262"/>
                </a:cubicBezTo>
                <a:cubicBezTo>
                  <a:pt x="1283125" y="8245247"/>
                  <a:pt x="1270357" y="8210571"/>
                  <a:pt x="1256682" y="8185490"/>
                </a:cubicBezTo>
                <a:cubicBezTo>
                  <a:pt x="1241894" y="8157538"/>
                  <a:pt x="1206062" y="8129806"/>
                  <a:pt x="1231096" y="8094699"/>
                </a:cubicBezTo>
                <a:cubicBezTo>
                  <a:pt x="1282754" y="8082302"/>
                  <a:pt x="1335796" y="8094791"/>
                  <a:pt x="1388420" y="8098528"/>
                </a:cubicBezTo>
                <a:cubicBezTo>
                  <a:pt x="1537667" y="8108784"/>
                  <a:pt x="1707376" y="8114753"/>
                  <a:pt x="1874587" y="8150081"/>
                </a:cubicBezTo>
                <a:cubicBezTo>
                  <a:pt x="1904306" y="8172256"/>
                  <a:pt x="1892871" y="8218608"/>
                  <a:pt x="1938936" y="8215638"/>
                </a:cubicBezTo>
                <a:cubicBezTo>
                  <a:pt x="2009570" y="8323002"/>
                  <a:pt x="2073793" y="8508448"/>
                  <a:pt x="1952129" y="8651266"/>
                </a:cubicBezTo>
                <a:cubicBezTo>
                  <a:pt x="1989682" y="8735446"/>
                  <a:pt x="1992311" y="8880349"/>
                  <a:pt x="1924843" y="8998565"/>
                </a:cubicBezTo>
                <a:close/>
                <a:moveTo>
                  <a:pt x="5524263" y="853213"/>
                </a:moveTo>
                <a:cubicBezTo>
                  <a:pt x="5526008" y="850594"/>
                  <a:pt x="5525786" y="846730"/>
                  <a:pt x="5521981" y="844714"/>
                </a:cubicBezTo>
                <a:cubicBezTo>
                  <a:pt x="5518103" y="849696"/>
                  <a:pt x="5511772" y="846565"/>
                  <a:pt x="5514753" y="854242"/>
                </a:cubicBezTo>
                <a:cubicBezTo>
                  <a:pt x="5518810" y="857207"/>
                  <a:pt x="5522519" y="855833"/>
                  <a:pt x="5524263" y="853213"/>
                </a:cubicBezTo>
                <a:close/>
                <a:moveTo>
                  <a:pt x="2455138" y="7801497"/>
                </a:moveTo>
                <a:cubicBezTo>
                  <a:pt x="2421414" y="7790704"/>
                  <a:pt x="2391961" y="7774611"/>
                  <a:pt x="2354794" y="7766490"/>
                </a:cubicBezTo>
                <a:cubicBezTo>
                  <a:pt x="2341606" y="7786323"/>
                  <a:pt x="2335508" y="7813455"/>
                  <a:pt x="2322764" y="7833717"/>
                </a:cubicBezTo>
                <a:cubicBezTo>
                  <a:pt x="2350980" y="7881224"/>
                  <a:pt x="2335348" y="7965627"/>
                  <a:pt x="2282331" y="7974331"/>
                </a:cubicBezTo>
                <a:cubicBezTo>
                  <a:pt x="2287390" y="8017851"/>
                  <a:pt x="2284369" y="8046677"/>
                  <a:pt x="2287580" y="8083686"/>
                </a:cubicBezTo>
                <a:cubicBezTo>
                  <a:pt x="2268076" y="8090105"/>
                  <a:pt x="2248116" y="8095224"/>
                  <a:pt x="2228008" y="8091188"/>
                </a:cubicBezTo>
                <a:cubicBezTo>
                  <a:pt x="2204864" y="8061039"/>
                  <a:pt x="2226103" y="8000090"/>
                  <a:pt x="2226081" y="7971750"/>
                </a:cubicBezTo>
                <a:cubicBezTo>
                  <a:pt x="2207168" y="7960719"/>
                  <a:pt x="2189118" y="7949237"/>
                  <a:pt x="2178775" y="7929347"/>
                </a:cubicBezTo>
                <a:cubicBezTo>
                  <a:pt x="2175143" y="7893216"/>
                  <a:pt x="2179920" y="7865234"/>
                  <a:pt x="2193986" y="7845823"/>
                </a:cubicBezTo>
                <a:cubicBezTo>
                  <a:pt x="2186594" y="7819781"/>
                  <a:pt x="2177053" y="7795518"/>
                  <a:pt x="2169661" y="7769476"/>
                </a:cubicBezTo>
                <a:cubicBezTo>
                  <a:pt x="2130155" y="7778397"/>
                  <a:pt x="2099943" y="7796325"/>
                  <a:pt x="2073709" y="7817677"/>
                </a:cubicBezTo>
                <a:cubicBezTo>
                  <a:pt x="2051866" y="7814105"/>
                  <a:pt x="2040497" y="7784640"/>
                  <a:pt x="2042900" y="7771520"/>
                </a:cubicBezTo>
                <a:cubicBezTo>
                  <a:pt x="2047326" y="7748776"/>
                  <a:pt x="2111852" y="7724190"/>
                  <a:pt x="2148773" y="7717055"/>
                </a:cubicBezTo>
                <a:cubicBezTo>
                  <a:pt x="2128249" y="7660267"/>
                  <a:pt x="2109595" y="7584265"/>
                  <a:pt x="2088973" y="7521375"/>
                </a:cubicBezTo>
                <a:cubicBezTo>
                  <a:pt x="2084863" y="7509669"/>
                  <a:pt x="2072933" y="7499397"/>
                  <a:pt x="2078364" y="7484921"/>
                </a:cubicBezTo>
                <a:cubicBezTo>
                  <a:pt x="2085629" y="7476084"/>
                  <a:pt x="2094994" y="7489449"/>
                  <a:pt x="2101402" y="7481497"/>
                </a:cubicBezTo>
                <a:cubicBezTo>
                  <a:pt x="2104570" y="7461826"/>
                  <a:pt x="2083942" y="7452566"/>
                  <a:pt x="2097706" y="7441444"/>
                </a:cubicBezTo>
                <a:cubicBezTo>
                  <a:pt x="2122908" y="7437113"/>
                  <a:pt x="2118952" y="7462030"/>
                  <a:pt x="2124868" y="7477631"/>
                </a:cubicBezTo>
                <a:cubicBezTo>
                  <a:pt x="2131065" y="7483635"/>
                  <a:pt x="2130503" y="7475796"/>
                  <a:pt x="2141421" y="7477364"/>
                </a:cubicBezTo>
                <a:cubicBezTo>
                  <a:pt x="2163533" y="7551566"/>
                  <a:pt x="2181787" y="7629755"/>
                  <a:pt x="2201748" y="7705736"/>
                </a:cubicBezTo>
                <a:cubicBezTo>
                  <a:pt x="2241768" y="7701602"/>
                  <a:pt x="2280543" y="7701413"/>
                  <a:pt x="2318111" y="7707347"/>
                </a:cubicBezTo>
                <a:cubicBezTo>
                  <a:pt x="2352228" y="7634418"/>
                  <a:pt x="2386534" y="7546225"/>
                  <a:pt x="2410190" y="7473029"/>
                </a:cubicBezTo>
                <a:cubicBezTo>
                  <a:pt x="2414476" y="7468600"/>
                  <a:pt x="2428851" y="7468368"/>
                  <a:pt x="2433277" y="7472657"/>
                </a:cubicBezTo>
                <a:cubicBezTo>
                  <a:pt x="2439649" y="7462526"/>
                  <a:pt x="2436720" y="7442952"/>
                  <a:pt x="2449296" y="7439261"/>
                </a:cubicBezTo>
                <a:cubicBezTo>
                  <a:pt x="2468027" y="7438959"/>
                  <a:pt x="2456687" y="7465303"/>
                  <a:pt x="2453315" y="7472333"/>
                </a:cubicBezTo>
                <a:cubicBezTo>
                  <a:pt x="2452634" y="7484117"/>
                  <a:pt x="2469102" y="7478619"/>
                  <a:pt x="2467142" y="7492167"/>
                </a:cubicBezTo>
                <a:cubicBezTo>
                  <a:pt x="2436995" y="7568084"/>
                  <a:pt x="2405948" y="7642272"/>
                  <a:pt x="2374030" y="7716474"/>
                </a:cubicBezTo>
                <a:cubicBezTo>
                  <a:pt x="2401748" y="7733031"/>
                  <a:pt x="2438894" y="7739845"/>
                  <a:pt x="2471325" y="7751530"/>
                </a:cubicBezTo>
                <a:cubicBezTo>
                  <a:pt x="2468586" y="7770759"/>
                  <a:pt x="2463197" y="7787851"/>
                  <a:pt x="2455138" y="7801497"/>
                </a:cubicBezTo>
                <a:close/>
                <a:moveTo>
                  <a:pt x="5673139" y="526407"/>
                </a:moveTo>
                <a:cubicBezTo>
                  <a:pt x="5668136" y="523720"/>
                  <a:pt x="5669496" y="519563"/>
                  <a:pt x="5664669" y="516479"/>
                </a:cubicBezTo>
                <a:cubicBezTo>
                  <a:pt x="5658761" y="523385"/>
                  <a:pt x="5667629" y="533490"/>
                  <a:pt x="5673139" y="526407"/>
                </a:cubicBezTo>
                <a:close/>
                <a:moveTo>
                  <a:pt x="3188593" y="6150605"/>
                </a:moveTo>
                <a:cubicBezTo>
                  <a:pt x="3189559" y="6146264"/>
                  <a:pt x="3191849" y="6141080"/>
                  <a:pt x="3187866" y="6139320"/>
                </a:cubicBezTo>
                <a:cubicBezTo>
                  <a:pt x="3186372" y="6144856"/>
                  <a:pt x="3178313" y="6139389"/>
                  <a:pt x="3178328" y="6147975"/>
                </a:cubicBezTo>
                <a:cubicBezTo>
                  <a:pt x="3181691" y="6148985"/>
                  <a:pt x="3185054" y="6149994"/>
                  <a:pt x="3188593" y="6150605"/>
                </a:cubicBezTo>
                <a:close/>
                <a:moveTo>
                  <a:pt x="5298949" y="1385142"/>
                </a:moveTo>
                <a:cubicBezTo>
                  <a:pt x="5296151" y="1379622"/>
                  <a:pt x="5297594" y="1373122"/>
                  <a:pt x="5287236" y="1368545"/>
                </a:cubicBezTo>
                <a:cubicBezTo>
                  <a:pt x="5279429" y="1376517"/>
                  <a:pt x="5289595" y="1393381"/>
                  <a:pt x="5298949" y="1385142"/>
                </a:cubicBezTo>
                <a:close/>
                <a:moveTo>
                  <a:pt x="3181345" y="6178862"/>
                </a:moveTo>
                <a:cubicBezTo>
                  <a:pt x="3177752" y="6172985"/>
                  <a:pt x="3169256" y="6170661"/>
                  <a:pt x="3166130" y="6178813"/>
                </a:cubicBezTo>
                <a:cubicBezTo>
                  <a:pt x="3169724" y="6184691"/>
                  <a:pt x="3177821" y="6186838"/>
                  <a:pt x="3181345" y="6178862"/>
                </a:cubicBezTo>
                <a:close/>
                <a:moveTo>
                  <a:pt x="3227911" y="6074549"/>
                </a:moveTo>
                <a:cubicBezTo>
                  <a:pt x="3230286" y="6067019"/>
                  <a:pt x="3226272" y="6048085"/>
                  <a:pt x="3217707" y="6056694"/>
                </a:cubicBezTo>
                <a:cubicBezTo>
                  <a:pt x="3222802" y="6061329"/>
                  <a:pt x="3219944" y="6071029"/>
                  <a:pt x="3227911" y="6074549"/>
                </a:cubicBezTo>
                <a:close/>
                <a:moveTo>
                  <a:pt x="1410597" y="10187886"/>
                </a:moveTo>
                <a:cubicBezTo>
                  <a:pt x="1410597" y="10187886"/>
                  <a:pt x="1409943" y="10185664"/>
                  <a:pt x="1409124" y="10182886"/>
                </a:cubicBezTo>
                <a:lnTo>
                  <a:pt x="1406856" y="10175192"/>
                </a:lnTo>
                <a:lnTo>
                  <a:pt x="1406668" y="10174552"/>
                </a:lnTo>
                <a:cubicBezTo>
                  <a:pt x="1406013" y="10172330"/>
                  <a:pt x="1405685" y="10171219"/>
                  <a:pt x="1406177" y="10172886"/>
                </a:cubicBezTo>
                <a:lnTo>
                  <a:pt x="1406856" y="10175192"/>
                </a:lnTo>
                <a:close/>
                <a:moveTo>
                  <a:pt x="1028613" y="11057747"/>
                </a:moveTo>
                <a:cubicBezTo>
                  <a:pt x="977393" y="11112238"/>
                  <a:pt x="900104" y="11176157"/>
                  <a:pt x="839658" y="11237519"/>
                </a:cubicBezTo>
                <a:cubicBezTo>
                  <a:pt x="787197" y="11290509"/>
                  <a:pt x="742159" y="11360109"/>
                  <a:pt x="668925" y="11398684"/>
                </a:cubicBezTo>
                <a:cubicBezTo>
                  <a:pt x="625581" y="11377151"/>
                  <a:pt x="601051" y="11324896"/>
                  <a:pt x="562589" y="11291240"/>
                </a:cubicBezTo>
                <a:cubicBezTo>
                  <a:pt x="590737" y="11223223"/>
                  <a:pt x="661720" y="11186510"/>
                  <a:pt x="721787" y="11133549"/>
                </a:cubicBezTo>
                <a:cubicBezTo>
                  <a:pt x="791962" y="11071723"/>
                  <a:pt x="871358" y="10962082"/>
                  <a:pt x="962893" y="10939210"/>
                </a:cubicBezTo>
                <a:cubicBezTo>
                  <a:pt x="1009599" y="10961752"/>
                  <a:pt x="1045497" y="11015222"/>
                  <a:pt x="1028613" y="11057747"/>
                </a:cubicBezTo>
                <a:close/>
                <a:moveTo>
                  <a:pt x="5548951" y="834535"/>
                </a:moveTo>
                <a:cubicBezTo>
                  <a:pt x="5539938" y="829883"/>
                  <a:pt x="5536448" y="840058"/>
                  <a:pt x="5529945" y="841872"/>
                </a:cubicBezTo>
                <a:cubicBezTo>
                  <a:pt x="5538017" y="844099"/>
                  <a:pt x="5544487" y="841602"/>
                  <a:pt x="5548951" y="834535"/>
                </a:cubicBezTo>
                <a:close/>
                <a:moveTo>
                  <a:pt x="4046484" y="4236398"/>
                </a:moveTo>
                <a:cubicBezTo>
                  <a:pt x="4007826" y="4177045"/>
                  <a:pt x="3962371" y="4121981"/>
                  <a:pt x="3920287" y="4063389"/>
                </a:cubicBezTo>
                <a:cubicBezTo>
                  <a:pt x="3877942" y="4005637"/>
                  <a:pt x="3836399" y="3946765"/>
                  <a:pt x="3796204" y="3886483"/>
                </a:cubicBezTo>
                <a:cubicBezTo>
                  <a:pt x="3735191" y="3794700"/>
                  <a:pt x="3680588" y="3699881"/>
                  <a:pt x="3623646" y="3605254"/>
                </a:cubicBezTo>
                <a:cubicBezTo>
                  <a:pt x="3605615" y="3575067"/>
                  <a:pt x="3587876" y="3539503"/>
                  <a:pt x="3557247" y="3519100"/>
                </a:cubicBezTo>
                <a:cubicBezTo>
                  <a:pt x="3559573" y="3530759"/>
                  <a:pt x="3563925" y="3534382"/>
                  <a:pt x="3560038" y="3545489"/>
                </a:cubicBezTo>
                <a:cubicBezTo>
                  <a:pt x="3552062" y="3546215"/>
                  <a:pt x="3544086" y="3546943"/>
                  <a:pt x="3541007" y="3551006"/>
                </a:cubicBezTo>
                <a:cubicBezTo>
                  <a:pt x="3541637" y="3560773"/>
                  <a:pt x="3543100" y="3570797"/>
                  <a:pt x="3544146" y="3580694"/>
                </a:cubicBezTo>
                <a:cubicBezTo>
                  <a:pt x="3563600" y="3569380"/>
                  <a:pt x="3581552" y="3583587"/>
                  <a:pt x="3573331" y="3604297"/>
                </a:cubicBezTo>
                <a:cubicBezTo>
                  <a:pt x="3563819" y="3604093"/>
                  <a:pt x="3550035" y="3585247"/>
                  <a:pt x="3546239" y="3600485"/>
                </a:cubicBezTo>
                <a:cubicBezTo>
                  <a:pt x="3550034" y="3616245"/>
                  <a:pt x="3577273" y="3601868"/>
                  <a:pt x="3578374" y="3620441"/>
                </a:cubicBezTo>
                <a:cubicBezTo>
                  <a:pt x="3565208" y="3623212"/>
                  <a:pt x="3543386" y="3633336"/>
                  <a:pt x="3555884" y="3656343"/>
                </a:cubicBezTo>
                <a:cubicBezTo>
                  <a:pt x="3576550" y="3649963"/>
                  <a:pt x="3597392" y="3657770"/>
                  <a:pt x="3591099" y="3672236"/>
                </a:cubicBezTo>
                <a:cubicBezTo>
                  <a:pt x="3581103" y="3675074"/>
                  <a:pt x="3582493" y="3663196"/>
                  <a:pt x="3570893" y="3668273"/>
                </a:cubicBezTo>
                <a:cubicBezTo>
                  <a:pt x="3569730" y="3677942"/>
                  <a:pt x="3555186" y="3680742"/>
                  <a:pt x="3553539" y="3693453"/>
                </a:cubicBezTo>
                <a:cubicBezTo>
                  <a:pt x="3551476" y="3706035"/>
                  <a:pt x="3562548" y="3714471"/>
                  <a:pt x="3564391" y="3729171"/>
                </a:cubicBezTo>
                <a:cubicBezTo>
                  <a:pt x="3565217" y="3735352"/>
                  <a:pt x="3559928" y="3739189"/>
                  <a:pt x="3559536" y="3746361"/>
                </a:cubicBezTo>
                <a:cubicBezTo>
                  <a:pt x="3557944" y="3767749"/>
                  <a:pt x="3565742" y="3783833"/>
                  <a:pt x="3574097" y="3787782"/>
                </a:cubicBezTo>
                <a:cubicBezTo>
                  <a:pt x="3575400" y="3796846"/>
                  <a:pt x="3564640" y="3796256"/>
                  <a:pt x="3566231" y="3805865"/>
                </a:cubicBezTo>
                <a:cubicBezTo>
                  <a:pt x="3579703" y="3816865"/>
                  <a:pt x="3582997" y="3791443"/>
                  <a:pt x="3592405" y="3799364"/>
                </a:cubicBezTo>
                <a:cubicBezTo>
                  <a:pt x="3596199" y="3815123"/>
                  <a:pt x="3601665" y="3825473"/>
                  <a:pt x="3586063" y="3830225"/>
                </a:cubicBezTo>
                <a:cubicBezTo>
                  <a:pt x="3581423" y="3826058"/>
                  <a:pt x="3581338" y="3816001"/>
                  <a:pt x="3570926" y="3818712"/>
                </a:cubicBezTo>
                <a:cubicBezTo>
                  <a:pt x="3574488" y="3842603"/>
                  <a:pt x="3569761" y="3859378"/>
                  <a:pt x="3575148" y="3884743"/>
                </a:cubicBezTo>
                <a:cubicBezTo>
                  <a:pt x="3587952" y="3890526"/>
                  <a:pt x="3594007" y="3890114"/>
                  <a:pt x="3604841" y="3881610"/>
                </a:cubicBezTo>
                <a:cubicBezTo>
                  <a:pt x="3610692" y="3890711"/>
                  <a:pt x="3611065" y="3901311"/>
                  <a:pt x="3601101" y="3905523"/>
                </a:cubicBezTo>
                <a:cubicBezTo>
                  <a:pt x="3591528" y="3902566"/>
                  <a:pt x="3586374" y="3900062"/>
                  <a:pt x="3577655" y="3904669"/>
                </a:cubicBezTo>
                <a:cubicBezTo>
                  <a:pt x="3566416" y="3932194"/>
                  <a:pt x="3596037" y="3938149"/>
                  <a:pt x="3591647" y="3970071"/>
                </a:cubicBezTo>
                <a:cubicBezTo>
                  <a:pt x="3602665" y="3969830"/>
                  <a:pt x="3597267" y="3956308"/>
                  <a:pt x="3606748" y="3955135"/>
                </a:cubicBezTo>
                <a:cubicBezTo>
                  <a:pt x="3615072" y="3957710"/>
                  <a:pt x="3629977" y="3977355"/>
                  <a:pt x="3616485" y="3984128"/>
                </a:cubicBezTo>
                <a:cubicBezTo>
                  <a:pt x="3615147" y="3979608"/>
                  <a:pt x="3611113" y="3977905"/>
                  <a:pt x="3611920" y="3970865"/>
                </a:cubicBezTo>
                <a:cubicBezTo>
                  <a:pt x="3601858" y="3976869"/>
                  <a:pt x="3595503" y="3988584"/>
                  <a:pt x="3579497" y="3981360"/>
                </a:cubicBezTo>
                <a:cubicBezTo>
                  <a:pt x="3580702" y="3992218"/>
                  <a:pt x="3591848" y="3991559"/>
                  <a:pt x="3592252" y="4003535"/>
                </a:cubicBezTo>
                <a:cubicBezTo>
                  <a:pt x="3575750" y="4011200"/>
                  <a:pt x="3587055" y="4042497"/>
                  <a:pt x="3594183" y="4053369"/>
                </a:cubicBezTo>
                <a:cubicBezTo>
                  <a:pt x="3607282" y="4053768"/>
                  <a:pt x="3590034" y="4040231"/>
                  <a:pt x="3602337" y="4035829"/>
                </a:cubicBezTo>
                <a:cubicBezTo>
                  <a:pt x="3613794" y="4043018"/>
                  <a:pt x="3617727" y="4021433"/>
                  <a:pt x="3625911" y="4036269"/>
                </a:cubicBezTo>
                <a:cubicBezTo>
                  <a:pt x="3628070" y="4052894"/>
                  <a:pt x="3603315" y="4048896"/>
                  <a:pt x="3605893" y="4065644"/>
                </a:cubicBezTo>
                <a:cubicBezTo>
                  <a:pt x="3600251" y="4072101"/>
                  <a:pt x="3599519" y="4064136"/>
                  <a:pt x="3588981" y="4067256"/>
                </a:cubicBezTo>
                <a:cubicBezTo>
                  <a:pt x="3589836" y="4105813"/>
                  <a:pt x="3593730" y="4119776"/>
                  <a:pt x="3597046" y="4163650"/>
                </a:cubicBezTo>
                <a:cubicBezTo>
                  <a:pt x="3606043" y="4165521"/>
                  <a:pt x="3612506" y="4171165"/>
                  <a:pt x="3615764" y="4181283"/>
                </a:cubicBezTo>
                <a:cubicBezTo>
                  <a:pt x="3613824" y="4183876"/>
                  <a:pt x="3609987" y="4184857"/>
                  <a:pt x="3606149" y="4185839"/>
                </a:cubicBezTo>
                <a:lnTo>
                  <a:pt x="3596764" y="4190283"/>
                </a:lnTo>
                <a:lnTo>
                  <a:pt x="3596537" y="4190388"/>
                </a:lnTo>
                <a:cubicBezTo>
                  <a:pt x="3601036" y="4206820"/>
                  <a:pt x="3594589" y="4214403"/>
                  <a:pt x="3597839" y="4230452"/>
                </a:cubicBezTo>
                <a:lnTo>
                  <a:pt x="3601355" y="4230642"/>
                </a:lnTo>
                <a:lnTo>
                  <a:pt x="3610618" y="4231149"/>
                </a:lnTo>
                <a:cubicBezTo>
                  <a:pt x="3615104" y="4229173"/>
                  <a:pt x="3619190" y="4227017"/>
                  <a:pt x="3620995" y="4230768"/>
                </a:cubicBezTo>
                <a:cubicBezTo>
                  <a:pt x="3622881" y="4234994"/>
                  <a:pt x="3626498" y="4236569"/>
                  <a:pt x="3626107" y="4243740"/>
                </a:cubicBezTo>
                <a:cubicBezTo>
                  <a:pt x="3621638" y="4244183"/>
                  <a:pt x="3616786" y="4244393"/>
                  <a:pt x="3612617" y="4245157"/>
                </a:cubicBezTo>
                <a:lnTo>
                  <a:pt x="3603528" y="4249744"/>
                </a:lnTo>
                <a:lnTo>
                  <a:pt x="3603232" y="4249893"/>
                </a:lnTo>
                <a:cubicBezTo>
                  <a:pt x="3608502" y="4263828"/>
                  <a:pt x="3597857" y="4274671"/>
                  <a:pt x="3607266" y="4282590"/>
                </a:cubicBezTo>
                <a:cubicBezTo>
                  <a:pt x="3614268" y="4293869"/>
                  <a:pt x="3630305" y="4271475"/>
                  <a:pt x="3633243" y="4279676"/>
                </a:cubicBezTo>
                <a:cubicBezTo>
                  <a:pt x="3633108" y="4286017"/>
                  <a:pt x="3637944" y="4286598"/>
                  <a:pt x="3638354" y="4292650"/>
                </a:cubicBezTo>
                <a:cubicBezTo>
                  <a:pt x="3633929" y="4298120"/>
                  <a:pt x="3621791" y="4297561"/>
                  <a:pt x="3612308" y="4298737"/>
                </a:cubicBezTo>
                <a:cubicBezTo>
                  <a:pt x="3613007" y="4305331"/>
                  <a:pt x="3613702" y="4311934"/>
                  <a:pt x="3614273" y="4318944"/>
                </a:cubicBezTo>
                <a:cubicBezTo>
                  <a:pt x="3764643" y="4289729"/>
                  <a:pt x="3906034" y="4271873"/>
                  <a:pt x="4046484" y="4236398"/>
                </a:cubicBezTo>
                <a:close/>
                <a:moveTo>
                  <a:pt x="5482501" y="999351"/>
                </a:moveTo>
                <a:cubicBezTo>
                  <a:pt x="5481030" y="985980"/>
                  <a:pt x="5493028" y="967176"/>
                  <a:pt x="5478212" y="958956"/>
                </a:cubicBezTo>
                <a:cubicBezTo>
                  <a:pt x="5473551" y="973301"/>
                  <a:pt x="5469172" y="999153"/>
                  <a:pt x="5482501" y="999351"/>
                </a:cubicBezTo>
                <a:close/>
                <a:moveTo>
                  <a:pt x="5535645" y="885904"/>
                </a:moveTo>
                <a:cubicBezTo>
                  <a:pt x="5537831" y="877161"/>
                  <a:pt x="5538523" y="868763"/>
                  <a:pt x="5529510" y="864111"/>
                </a:cubicBezTo>
                <a:cubicBezTo>
                  <a:pt x="5524774" y="874071"/>
                  <a:pt x="5528531" y="880752"/>
                  <a:pt x="5535645" y="885904"/>
                </a:cubicBezTo>
                <a:close/>
                <a:moveTo>
                  <a:pt x="5697217" y="536570"/>
                </a:moveTo>
                <a:cubicBezTo>
                  <a:pt x="5692473" y="531143"/>
                  <a:pt x="5684076" y="514584"/>
                  <a:pt x="5676388" y="516898"/>
                </a:cubicBezTo>
                <a:cubicBezTo>
                  <a:pt x="5681003" y="523696"/>
                  <a:pt x="5685917" y="544902"/>
                  <a:pt x="5697217" y="536570"/>
                </a:cubicBezTo>
                <a:close/>
                <a:moveTo>
                  <a:pt x="4957681" y="2218676"/>
                </a:moveTo>
                <a:cubicBezTo>
                  <a:pt x="4949844" y="2210471"/>
                  <a:pt x="4942633" y="2202874"/>
                  <a:pt x="4935344" y="2209766"/>
                </a:cubicBezTo>
                <a:cubicBezTo>
                  <a:pt x="4942868" y="2217667"/>
                  <a:pt x="4950314" y="2220637"/>
                  <a:pt x="4957681" y="2218676"/>
                </a:cubicBezTo>
                <a:close/>
                <a:moveTo>
                  <a:pt x="3216035" y="6161776"/>
                </a:moveTo>
                <a:cubicBezTo>
                  <a:pt x="3220379" y="6142245"/>
                  <a:pt x="3210465" y="6138818"/>
                  <a:pt x="3225481" y="6126386"/>
                </a:cubicBezTo>
                <a:cubicBezTo>
                  <a:pt x="3209739" y="6077961"/>
                  <a:pt x="3208622" y="6021220"/>
                  <a:pt x="3190406" y="5974084"/>
                </a:cubicBezTo>
                <a:cubicBezTo>
                  <a:pt x="3185847" y="5972547"/>
                  <a:pt x="3181113" y="5971408"/>
                  <a:pt x="3176379" y="5970270"/>
                </a:cubicBezTo>
                <a:cubicBezTo>
                  <a:pt x="3165072" y="5929047"/>
                  <a:pt x="3152264" y="5889067"/>
                  <a:pt x="3127880" y="5855890"/>
                </a:cubicBezTo>
                <a:cubicBezTo>
                  <a:pt x="3130522" y="5899481"/>
                  <a:pt x="3157113" y="5929820"/>
                  <a:pt x="3160329" y="5973188"/>
                </a:cubicBezTo>
                <a:cubicBezTo>
                  <a:pt x="3149389" y="5964541"/>
                  <a:pt x="3155219" y="5984753"/>
                  <a:pt x="3147252" y="5981233"/>
                </a:cubicBezTo>
                <a:cubicBezTo>
                  <a:pt x="3140610" y="5952082"/>
                  <a:pt x="3138343" y="5920574"/>
                  <a:pt x="3129051" y="5893111"/>
                </a:cubicBezTo>
                <a:cubicBezTo>
                  <a:pt x="3122387" y="5875866"/>
                  <a:pt x="3112612" y="5850574"/>
                  <a:pt x="3093536" y="5843098"/>
                </a:cubicBezTo>
                <a:cubicBezTo>
                  <a:pt x="3092746" y="5896613"/>
                  <a:pt x="3141867" y="5937384"/>
                  <a:pt x="3134565" y="5985161"/>
                </a:cubicBezTo>
                <a:cubicBezTo>
                  <a:pt x="3131937" y="5974943"/>
                  <a:pt x="3130812" y="5963483"/>
                  <a:pt x="3123633" y="5956021"/>
                </a:cubicBezTo>
                <a:cubicBezTo>
                  <a:pt x="3116746" y="5962988"/>
                  <a:pt x="3129057" y="5971764"/>
                  <a:pt x="3119810" y="5970062"/>
                </a:cubicBezTo>
                <a:cubicBezTo>
                  <a:pt x="3107531" y="5928886"/>
                  <a:pt x="3089329" y="5890337"/>
                  <a:pt x="3076299" y="5849782"/>
                </a:cubicBezTo>
                <a:cubicBezTo>
                  <a:pt x="3080811" y="5850346"/>
                  <a:pt x="3086388" y="5852810"/>
                  <a:pt x="3087974" y="5849221"/>
                </a:cubicBezTo>
                <a:cubicBezTo>
                  <a:pt x="3080888" y="5843706"/>
                  <a:pt x="3069825" y="5840725"/>
                  <a:pt x="3063283" y="5842601"/>
                </a:cubicBezTo>
                <a:cubicBezTo>
                  <a:pt x="3080939" y="5923334"/>
                  <a:pt x="3119495" y="5992326"/>
                  <a:pt x="3129023" y="6078524"/>
                </a:cubicBezTo>
                <a:cubicBezTo>
                  <a:pt x="3122251" y="6075531"/>
                  <a:pt x="3120757" y="6081068"/>
                  <a:pt x="3116337" y="6082452"/>
                </a:cubicBezTo>
                <a:cubicBezTo>
                  <a:pt x="3099139" y="6036243"/>
                  <a:pt x="3109636" y="5969380"/>
                  <a:pt x="3071899" y="5938406"/>
                </a:cubicBezTo>
                <a:cubicBezTo>
                  <a:pt x="3073530" y="5960577"/>
                  <a:pt x="3084240" y="5964356"/>
                  <a:pt x="3069179" y="5975814"/>
                </a:cubicBezTo>
                <a:cubicBezTo>
                  <a:pt x="3075652" y="5984871"/>
                  <a:pt x="3073469" y="5975803"/>
                  <a:pt x="3080854" y="5975253"/>
                </a:cubicBezTo>
                <a:cubicBezTo>
                  <a:pt x="3081718" y="6014245"/>
                  <a:pt x="3117440" y="6081032"/>
                  <a:pt x="3097873" y="6096221"/>
                </a:cubicBezTo>
                <a:cubicBezTo>
                  <a:pt x="3106392" y="6111424"/>
                  <a:pt x="3094586" y="6138145"/>
                  <a:pt x="3114856" y="6146148"/>
                </a:cubicBezTo>
                <a:cubicBezTo>
                  <a:pt x="3121522" y="6138606"/>
                  <a:pt x="3108192" y="6128903"/>
                  <a:pt x="3119293" y="6128564"/>
                </a:cubicBezTo>
                <a:cubicBezTo>
                  <a:pt x="3122656" y="6129574"/>
                  <a:pt x="3124288" y="6126958"/>
                  <a:pt x="3127206" y="6126818"/>
                </a:cubicBezTo>
                <a:cubicBezTo>
                  <a:pt x="3137120" y="6130245"/>
                  <a:pt x="3127283" y="6144965"/>
                  <a:pt x="3141172" y="6145858"/>
                </a:cubicBezTo>
                <a:cubicBezTo>
                  <a:pt x="3148098" y="6135572"/>
                  <a:pt x="3137571" y="6135687"/>
                  <a:pt x="3137870" y="6129623"/>
                </a:cubicBezTo>
                <a:cubicBezTo>
                  <a:pt x="3148503" y="6140041"/>
                  <a:pt x="3150603" y="6126669"/>
                  <a:pt x="3162010" y="6124559"/>
                </a:cubicBezTo>
                <a:cubicBezTo>
                  <a:pt x="3156517" y="6119748"/>
                  <a:pt x="3156901" y="6111338"/>
                  <a:pt x="3160157" y="6101813"/>
                </a:cubicBezTo>
                <a:cubicBezTo>
                  <a:pt x="3174835" y="6098765"/>
                  <a:pt x="3170645" y="6105017"/>
                  <a:pt x="3180474" y="6110790"/>
                </a:cubicBezTo>
                <a:cubicBezTo>
                  <a:pt x="3193145" y="6098275"/>
                  <a:pt x="3181746" y="6079892"/>
                  <a:pt x="3186381" y="6074790"/>
                </a:cubicBezTo>
                <a:cubicBezTo>
                  <a:pt x="3216695" y="6084847"/>
                  <a:pt x="3214173" y="6134737"/>
                  <a:pt x="3197519" y="6145492"/>
                </a:cubicBezTo>
                <a:cubicBezTo>
                  <a:pt x="3205953" y="6138255"/>
                  <a:pt x="3203563" y="6161985"/>
                  <a:pt x="3216035" y="6161776"/>
                </a:cubicBezTo>
                <a:close/>
                <a:moveTo>
                  <a:pt x="1209988" y="10705547"/>
                </a:moveTo>
                <a:cubicBezTo>
                  <a:pt x="1197425" y="10687612"/>
                  <a:pt x="1201165" y="10639252"/>
                  <a:pt x="1175508" y="10641252"/>
                </a:cubicBezTo>
                <a:cubicBezTo>
                  <a:pt x="1183157" y="10658445"/>
                  <a:pt x="1167610" y="10729215"/>
                  <a:pt x="1209988" y="10705547"/>
                </a:cubicBezTo>
                <a:close/>
                <a:moveTo>
                  <a:pt x="5323612" y="1399370"/>
                </a:moveTo>
                <a:cubicBezTo>
                  <a:pt x="5319489" y="1394693"/>
                  <a:pt x="5320979" y="1389165"/>
                  <a:pt x="5314558" y="1385376"/>
                </a:cubicBezTo>
                <a:cubicBezTo>
                  <a:pt x="5306213" y="1390254"/>
                  <a:pt x="5316814" y="1403980"/>
                  <a:pt x="5323612" y="1399370"/>
                </a:cubicBezTo>
                <a:close/>
                <a:moveTo>
                  <a:pt x="5518546" y="961042"/>
                </a:moveTo>
                <a:cubicBezTo>
                  <a:pt x="5522695" y="941783"/>
                  <a:pt x="5524013" y="923618"/>
                  <a:pt x="5512110" y="910324"/>
                </a:cubicBezTo>
                <a:cubicBezTo>
                  <a:pt x="5510668" y="928770"/>
                  <a:pt x="5502475" y="949589"/>
                  <a:pt x="5518546" y="961042"/>
                </a:cubicBezTo>
                <a:close/>
                <a:moveTo>
                  <a:pt x="5535006" y="923788"/>
                </a:moveTo>
                <a:cubicBezTo>
                  <a:pt x="5530375" y="916051"/>
                  <a:pt x="5534360" y="904754"/>
                  <a:pt x="5527303" y="897953"/>
                </a:cubicBezTo>
                <a:cubicBezTo>
                  <a:pt x="5516541" y="902573"/>
                  <a:pt x="5523453" y="934753"/>
                  <a:pt x="5535006" y="923788"/>
                </a:cubicBezTo>
                <a:close/>
                <a:moveTo>
                  <a:pt x="5563224" y="859924"/>
                </a:moveTo>
                <a:cubicBezTo>
                  <a:pt x="5557917" y="855236"/>
                  <a:pt x="5567448" y="845051"/>
                  <a:pt x="5554457" y="843328"/>
                </a:cubicBezTo>
                <a:cubicBezTo>
                  <a:pt x="5552824" y="849303"/>
                  <a:pt x="5560212" y="862946"/>
                  <a:pt x="5563224" y="859924"/>
                </a:cubicBezTo>
                <a:close/>
                <a:moveTo>
                  <a:pt x="4065268" y="4250865"/>
                </a:moveTo>
                <a:cubicBezTo>
                  <a:pt x="3957213" y="4274462"/>
                  <a:pt x="3835232" y="4291480"/>
                  <a:pt x="3714334" y="4313844"/>
                </a:cubicBezTo>
                <a:cubicBezTo>
                  <a:pt x="3679481" y="4320398"/>
                  <a:pt x="3644338" y="4326411"/>
                  <a:pt x="3613610" y="4338798"/>
                </a:cubicBezTo>
                <a:cubicBezTo>
                  <a:pt x="3599080" y="4329750"/>
                  <a:pt x="3586324" y="4338571"/>
                  <a:pt x="3566944" y="4340790"/>
                </a:cubicBezTo>
                <a:cubicBezTo>
                  <a:pt x="3564741" y="4303645"/>
                  <a:pt x="3566536" y="4272742"/>
                  <a:pt x="3552697" y="4245219"/>
                </a:cubicBezTo>
                <a:cubicBezTo>
                  <a:pt x="3566971" y="4224105"/>
                  <a:pt x="3546302" y="4174412"/>
                  <a:pt x="3546822" y="4135831"/>
                </a:cubicBezTo>
                <a:cubicBezTo>
                  <a:pt x="3532636" y="4136000"/>
                  <a:pt x="3534894" y="4119834"/>
                  <a:pt x="3548377" y="4118989"/>
                </a:cubicBezTo>
                <a:cubicBezTo>
                  <a:pt x="3533364" y="4050990"/>
                  <a:pt x="3533889" y="3981402"/>
                  <a:pt x="3524261" y="3907773"/>
                </a:cubicBezTo>
                <a:cubicBezTo>
                  <a:pt x="3517971" y="3860242"/>
                  <a:pt x="3516001" y="3814963"/>
                  <a:pt x="3513915" y="3758250"/>
                </a:cubicBezTo>
                <a:cubicBezTo>
                  <a:pt x="3510839" y="3669322"/>
                  <a:pt x="3506742" y="3546801"/>
                  <a:pt x="3494428" y="3439066"/>
                </a:cubicBezTo>
                <a:cubicBezTo>
                  <a:pt x="3564228" y="3430087"/>
                  <a:pt x="3587725" y="3501620"/>
                  <a:pt x="3617649" y="3552347"/>
                </a:cubicBezTo>
                <a:cubicBezTo>
                  <a:pt x="3678331" y="3654056"/>
                  <a:pt x="3744203" y="3753723"/>
                  <a:pt x="3805148" y="3848676"/>
                </a:cubicBezTo>
                <a:cubicBezTo>
                  <a:pt x="3893942" y="3987789"/>
                  <a:pt x="3984328" y="4105516"/>
                  <a:pt x="4074563" y="4216352"/>
                </a:cubicBezTo>
                <a:cubicBezTo>
                  <a:pt x="4072977" y="4231817"/>
                  <a:pt x="4054397" y="4232921"/>
                  <a:pt x="4065268" y="4250865"/>
                </a:cubicBezTo>
                <a:close/>
                <a:moveTo>
                  <a:pt x="3281700" y="6028245"/>
                </a:moveTo>
                <a:cubicBezTo>
                  <a:pt x="3278744" y="5982132"/>
                  <a:pt x="3276761" y="5935972"/>
                  <a:pt x="3241729" y="5908576"/>
                </a:cubicBezTo>
                <a:cubicBezTo>
                  <a:pt x="3241038" y="5943545"/>
                  <a:pt x="3259347" y="5967842"/>
                  <a:pt x="3271382" y="5995562"/>
                </a:cubicBezTo>
                <a:cubicBezTo>
                  <a:pt x="3264379" y="6012489"/>
                  <a:pt x="3275403" y="6018789"/>
                  <a:pt x="3281700" y="6028245"/>
                </a:cubicBezTo>
                <a:close/>
                <a:moveTo>
                  <a:pt x="4717817" y="2781873"/>
                </a:moveTo>
                <a:cubicBezTo>
                  <a:pt x="4695436" y="2703914"/>
                  <a:pt x="4657167" y="2616961"/>
                  <a:pt x="4580636" y="2574609"/>
                </a:cubicBezTo>
                <a:cubicBezTo>
                  <a:pt x="4430065" y="2490384"/>
                  <a:pt x="4312382" y="2507577"/>
                  <a:pt x="4199985" y="2537113"/>
                </a:cubicBezTo>
                <a:cubicBezTo>
                  <a:pt x="4189964" y="2539815"/>
                  <a:pt x="4173627" y="2533928"/>
                  <a:pt x="4170669" y="2547644"/>
                </a:cubicBezTo>
                <a:cubicBezTo>
                  <a:pt x="4268186" y="2539252"/>
                  <a:pt x="4361550" y="2545258"/>
                  <a:pt x="4458145" y="2599766"/>
                </a:cubicBezTo>
                <a:cubicBezTo>
                  <a:pt x="4495617" y="2620523"/>
                  <a:pt x="4539315" y="2653881"/>
                  <a:pt x="4567065" y="2682870"/>
                </a:cubicBezTo>
                <a:cubicBezTo>
                  <a:pt x="4583061" y="2699560"/>
                  <a:pt x="4588977" y="2723577"/>
                  <a:pt x="4608070" y="2734860"/>
                </a:cubicBezTo>
                <a:cubicBezTo>
                  <a:pt x="4639557" y="2753171"/>
                  <a:pt x="4700411" y="2750472"/>
                  <a:pt x="4714462" y="2788218"/>
                </a:cubicBezTo>
                <a:cubicBezTo>
                  <a:pt x="4715881" y="2785984"/>
                  <a:pt x="4716688" y="2783783"/>
                  <a:pt x="4717817" y="2781873"/>
                </a:cubicBezTo>
                <a:close/>
                <a:moveTo>
                  <a:pt x="3241247" y="6138119"/>
                </a:moveTo>
                <a:cubicBezTo>
                  <a:pt x="3247538" y="6118495"/>
                  <a:pt x="3243401" y="6105227"/>
                  <a:pt x="3229190" y="6097518"/>
                </a:cubicBezTo>
                <a:cubicBezTo>
                  <a:pt x="3224976" y="6115676"/>
                  <a:pt x="3228362" y="6129566"/>
                  <a:pt x="3241247" y="6138119"/>
                </a:cubicBezTo>
                <a:close/>
                <a:moveTo>
                  <a:pt x="1440778" y="10215495"/>
                </a:moveTo>
                <a:cubicBezTo>
                  <a:pt x="1437099" y="10211967"/>
                  <a:pt x="1437874" y="10203745"/>
                  <a:pt x="1430678" y="10208178"/>
                </a:cubicBezTo>
                <a:cubicBezTo>
                  <a:pt x="1434533" y="10211309"/>
                  <a:pt x="1434332" y="10219308"/>
                  <a:pt x="1440778" y="10215495"/>
                </a:cubicBezTo>
                <a:close/>
                <a:moveTo>
                  <a:pt x="3280167" y="6061888"/>
                </a:moveTo>
                <a:cubicBezTo>
                  <a:pt x="3273617" y="6059471"/>
                  <a:pt x="3280765" y="6049759"/>
                  <a:pt x="3272315" y="6048409"/>
                </a:cubicBezTo>
                <a:cubicBezTo>
                  <a:pt x="3266447" y="6056302"/>
                  <a:pt x="3274345" y="6070755"/>
                  <a:pt x="3280167" y="6061888"/>
                </a:cubicBezTo>
                <a:close/>
                <a:moveTo>
                  <a:pt x="5533130" y="964473"/>
                </a:moveTo>
                <a:lnTo>
                  <a:pt x="5527798" y="962117"/>
                </a:lnTo>
                <a:lnTo>
                  <a:pt x="5525570" y="967159"/>
                </a:lnTo>
                <a:lnTo>
                  <a:pt x="5530902" y="969514"/>
                </a:lnTo>
                <a:close/>
                <a:moveTo>
                  <a:pt x="5549803" y="931707"/>
                </a:moveTo>
                <a:cubicBezTo>
                  <a:pt x="5553674" y="919921"/>
                  <a:pt x="5551126" y="900779"/>
                  <a:pt x="5542669" y="892021"/>
                </a:cubicBezTo>
                <a:cubicBezTo>
                  <a:pt x="5535507" y="902917"/>
                  <a:pt x="5536451" y="928109"/>
                  <a:pt x="5543773" y="940384"/>
                </a:cubicBezTo>
                <a:cubicBezTo>
                  <a:pt x="5546509" y="938747"/>
                  <a:pt x="5548512" y="935635"/>
                  <a:pt x="5549803" y="931707"/>
                </a:cubicBezTo>
                <a:close/>
                <a:moveTo>
                  <a:pt x="5490977" y="1066706"/>
                </a:moveTo>
                <a:cubicBezTo>
                  <a:pt x="5491198" y="1057095"/>
                  <a:pt x="5498171" y="1045111"/>
                  <a:pt x="5487194" y="1039591"/>
                </a:cubicBezTo>
                <a:cubicBezTo>
                  <a:pt x="5478396" y="1045078"/>
                  <a:pt x="5482459" y="1060934"/>
                  <a:pt x="5490977" y="1066706"/>
                </a:cubicBezTo>
                <a:close/>
                <a:moveTo>
                  <a:pt x="3259098" y="6127893"/>
                </a:moveTo>
                <a:cubicBezTo>
                  <a:pt x="3260332" y="6100315"/>
                  <a:pt x="3250564" y="6079315"/>
                  <a:pt x="3244199" y="6056006"/>
                </a:cubicBezTo>
                <a:cubicBezTo>
                  <a:pt x="3249179" y="6045813"/>
                  <a:pt x="3260946" y="6047199"/>
                  <a:pt x="3262111" y="6030553"/>
                </a:cubicBezTo>
                <a:cubicBezTo>
                  <a:pt x="3252820" y="5978304"/>
                  <a:pt x="3249803" y="5922630"/>
                  <a:pt x="3209583" y="5888653"/>
                </a:cubicBezTo>
                <a:cubicBezTo>
                  <a:pt x="3215573" y="5924667"/>
                  <a:pt x="3235614" y="5952588"/>
                  <a:pt x="3238777" y="5990689"/>
                </a:cubicBezTo>
                <a:cubicBezTo>
                  <a:pt x="3237467" y="6000121"/>
                  <a:pt x="3224489" y="5989620"/>
                  <a:pt x="3224466" y="6001527"/>
                </a:cubicBezTo>
                <a:cubicBezTo>
                  <a:pt x="3237366" y="6043453"/>
                  <a:pt x="3235771" y="6092323"/>
                  <a:pt x="3259098" y="6127893"/>
                </a:cubicBezTo>
                <a:close/>
                <a:moveTo>
                  <a:pt x="1420227" y="10291105"/>
                </a:moveTo>
                <a:cubicBezTo>
                  <a:pt x="1416936" y="10283465"/>
                  <a:pt x="1430837" y="10272479"/>
                  <a:pt x="1413577" y="10266281"/>
                </a:cubicBezTo>
                <a:cubicBezTo>
                  <a:pt x="1397730" y="10277358"/>
                  <a:pt x="1408845" y="10301777"/>
                  <a:pt x="1420227" y="10291105"/>
                </a:cubicBezTo>
                <a:close/>
                <a:moveTo>
                  <a:pt x="5517472" y="1021164"/>
                </a:moveTo>
                <a:cubicBezTo>
                  <a:pt x="5525096" y="1008463"/>
                  <a:pt x="5517189" y="998273"/>
                  <a:pt x="5514318" y="1007049"/>
                </a:cubicBezTo>
                <a:cubicBezTo>
                  <a:pt x="5509488" y="995206"/>
                  <a:pt x="5514341" y="993332"/>
                  <a:pt x="5513060" y="981049"/>
                </a:cubicBezTo>
                <a:cubicBezTo>
                  <a:pt x="5504294" y="975837"/>
                  <a:pt x="5497816" y="975318"/>
                  <a:pt x="5490619" y="974147"/>
                </a:cubicBezTo>
                <a:cubicBezTo>
                  <a:pt x="5485447" y="994962"/>
                  <a:pt x="5480059" y="1005638"/>
                  <a:pt x="5491442" y="1022385"/>
                </a:cubicBezTo>
                <a:cubicBezTo>
                  <a:pt x="5500023" y="1006759"/>
                  <a:pt x="5495655" y="993111"/>
                  <a:pt x="5502570" y="982775"/>
                </a:cubicBezTo>
                <a:cubicBezTo>
                  <a:pt x="5505138" y="987592"/>
                  <a:pt x="5503661" y="993970"/>
                  <a:pt x="5500848" y="1001097"/>
                </a:cubicBezTo>
                <a:cubicBezTo>
                  <a:pt x="5511768" y="1008265"/>
                  <a:pt x="5500954" y="994783"/>
                  <a:pt x="5508812" y="998255"/>
                </a:cubicBezTo>
                <a:cubicBezTo>
                  <a:pt x="5511355" y="1005405"/>
                  <a:pt x="5514079" y="1010626"/>
                  <a:pt x="5505521" y="1012536"/>
                </a:cubicBezTo>
                <a:cubicBezTo>
                  <a:pt x="5512470" y="1014267"/>
                  <a:pt x="5509309" y="1019901"/>
                  <a:pt x="5517472" y="1021164"/>
                </a:cubicBezTo>
                <a:close/>
                <a:moveTo>
                  <a:pt x="5345662" y="1411968"/>
                </a:moveTo>
                <a:cubicBezTo>
                  <a:pt x="5342781" y="1408791"/>
                  <a:pt x="5343567" y="1404856"/>
                  <a:pt x="5337592" y="1402216"/>
                </a:cubicBezTo>
                <a:cubicBezTo>
                  <a:pt x="5328227" y="1406168"/>
                  <a:pt x="5343376" y="1417143"/>
                  <a:pt x="5345662" y="1411968"/>
                </a:cubicBezTo>
                <a:close/>
                <a:moveTo>
                  <a:pt x="1440511" y="10250585"/>
                </a:moveTo>
                <a:cubicBezTo>
                  <a:pt x="1433645" y="10245648"/>
                  <a:pt x="1443045" y="10238384"/>
                  <a:pt x="1431937" y="10234427"/>
                </a:cubicBezTo>
                <a:cubicBezTo>
                  <a:pt x="1424751" y="10243146"/>
                  <a:pt x="1429481" y="10260461"/>
                  <a:pt x="1440511" y="10250585"/>
                </a:cubicBezTo>
                <a:close/>
                <a:moveTo>
                  <a:pt x="5148638" y="1879405"/>
                </a:moveTo>
                <a:cubicBezTo>
                  <a:pt x="5122809" y="1903467"/>
                  <a:pt x="5092865" y="1916110"/>
                  <a:pt x="5066359" y="1936725"/>
                </a:cubicBezTo>
                <a:cubicBezTo>
                  <a:pt x="5045256" y="1929631"/>
                  <a:pt x="5054569" y="1920426"/>
                  <a:pt x="5055084" y="1909037"/>
                </a:cubicBezTo>
                <a:cubicBezTo>
                  <a:pt x="5027544" y="1909812"/>
                  <a:pt x="5009416" y="1934125"/>
                  <a:pt x="4986079" y="1945088"/>
                </a:cubicBezTo>
                <a:cubicBezTo>
                  <a:pt x="4967221" y="1953907"/>
                  <a:pt x="4942290" y="1957034"/>
                  <a:pt x="4916940" y="1961674"/>
                </a:cubicBezTo>
                <a:cubicBezTo>
                  <a:pt x="4843963" y="1975818"/>
                  <a:pt x="4759097" y="1983539"/>
                  <a:pt x="4652661" y="1922366"/>
                </a:cubicBezTo>
                <a:cubicBezTo>
                  <a:pt x="4648209" y="1919881"/>
                  <a:pt x="4641148" y="1915043"/>
                  <a:pt x="4637969" y="1912032"/>
                </a:cubicBezTo>
                <a:cubicBezTo>
                  <a:pt x="4569928" y="1857978"/>
                  <a:pt x="4498297" y="1772471"/>
                  <a:pt x="4482432" y="1680213"/>
                </a:cubicBezTo>
                <a:cubicBezTo>
                  <a:pt x="4471084" y="1615153"/>
                  <a:pt x="4480651" y="1546982"/>
                  <a:pt x="4523234" y="1466390"/>
                </a:cubicBezTo>
                <a:cubicBezTo>
                  <a:pt x="4443298" y="1414558"/>
                  <a:pt x="4413195" y="1570175"/>
                  <a:pt x="4359326" y="1589107"/>
                </a:cubicBezTo>
                <a:cubicBezTo>
                  <a:pt x="4333605" y="1637265"/>
                  <a:pt x="4307118" y="1683204"/>
                  <a:pt x="4265439" y="1691598"/>
                </a:cubicBezTo>
                <a:cubicBezTo>
                  <a:pt x="4287386" y="1665709"/>
                  <a:pt x="4263601" y="1640199"/>
                  <a:pt x="4265121" y="1610663"/>
                </a:cubicBezTo>
                <a:cubicBezTo>
                  <a:pt x="4265896" y="1604234"/>
                  <a:pt x="4273517" y="1597068"/>
                  <a:pt x="4275128" y="1587612"/>
                </a:cubicBezTo>
                <a:cubicBezTo>
                  <a:pt x="4279961" y="1559243"/>
                  <a:pt x="4276886" y="1516402"/>
                  <a:pt x="4292198" y="1475517"/>
                </a:cubicBezTo>
                <a:cubicBezTo>
                  <a:pt x="4297193" y="1461983"/>
                  <a:pt x="4304644" y="1448629"/>
                  <a:pt x="4310102" y="1432967"/>
                </a:cubicBezTo>
                <a:cubicBezTo>
                  <a:pt x="4326758" y="1386312"/>
                  <a:pt x="4361268" y="1348986"/>
                  <a:pt x="4384967" y="1303152"/>
                </a:cubicBezTo>
                <a:cubicBezTo>
                  <a:pt x="4389321" y="1294204"/>
                  <a:pt x="4389552" y="1282485"/>
                  <a:pt x="4393994" y="1272309"/>
                </a:cubicBezTo>
                <a:cubicBezTo>
                  <a:pt x="4423373" y="1207742"/>
                  <a:pt x="4472796" y="1156369"/>
                  <a:pt x="4517129" y="1128404"/>
                </a:cubicBezTo>
                <a:cubicBezTo>
                  <a:pt x="4531786" y="1152015"/>
                  <a:pt x="4522911" y="1185031"/>
                  <a:pt x="4519262" y="1214103"/>
                </a:cubicBezTo>
                <a:cubicBezTo>
                  <a:pt x="4510265" y="1282933"/>
                  <a:pt x="4483709" y="1355426"/>
                  <a:pt x="4490321" y="1417672"/>
                </a:cubicBezTo>
                <a:cubicBezTo>
                  <a:pt x="4512822" y="1431045"/>
                  <a:pt x="4527158" y="1424985"/>
                  <a:pt x="4548083" y="1434538"/>
                </a:cubicBezTo>
                <a:cubicBezTo>
                  <a:pt x="4560119" y="1400517"/>
                  <a:pt x="4581480" y="1391262"/>
                  <a:pt x="4598681" y="1371206"/>
                </a:cubicBezTo>
                <a:cubicBezTo>
                  <a:pt x="4599374" y="1357359"/>
                  <a:pt x="4582902" y="1350293"/>
                  <a:pt x="4577843" y="1339116"/>
                </a:cubicBezTo>
                <a:cubicBezTo>
                  <a:pt x="4587156" y="1329911"/>
                  <a:pt x="4597083" y="1320752"/>
                  <a:pt x="4608107" y="1313525"/>
                </a:cubicBezTo>
                <a:cubicBezTo>
                  <a:pt x="4623690" y="1332879"/>
                  <a:pt x="4637261" y="1345911"/>
                  <a:pt x="4653530" y="1360066"/>
                </a:cubicBezTo>
                <a:cubicBezTo>
                  <a:pt x="4678673" y="1319896"/>
                  <a:pt x="4720869" y="1321423"/>
                  <a:pt x="4750981" y="1293658"/>
                </a:cubicBezTo>
                <a:cubicBezTo>
                  <a:pt x="4768220" y="1302943"/>
                  <a:pt x="4776527" y="1290576"/>
                  <a:pt x="4788556" y="1286511"/>
                </a:cubicBezTo>
                <a:cubicBezTo>
                  <a:pt x="4846736" y="1280554"/>
                  <a:pt x="4899751" y="1281942"/>
                  <a:pt x="4978119" y="1321307"/>
                </a:cubicBezTo>
                <a:cubicBezTo>
                  <a:pt x="5116958" y="1391323"/>
                  <a:pt x="5188238" y="1545672"/>
                  <a:pt x="5163859" y="1681941"/>
                </a:cubicBezTo>
                <a:cubicBezTo>
                  <a:pt x="5159934" y="1702037"/>
                  <a:pt x="5151540" y="1736941"/>
                  <a:pt x="5137811" y="1751692"/>
                </a:cubicBezTo>
                <a:cubicBezTo>
                  <a:pt x="5120743" y="1769905"/>
                  <a:pt x="5105903" y="1821325"/>
                  <a:pt x="5078987" y="1834807"/>
                </a:cubicBezTo>
                <a:cubicBezTo>
                  <a:pt x="5079203" y="1861690"/>
                  <a:pt x="5142841" y="1861380"/>
                  <a:pt x="5148638" y="1879405"/>
                </a:cubicBezTo>
                <a:close/>
                <a:moveTo>
                  <a:pt x="4642873" y="3030345"/>
                </a:moveTo>
                <a:cubicBezTo>
                  <a:pt x="4648133" y="3015040"/>
                  <a:pt x="4648832" y="2999443"/>
                  <a:pt x="4643736" y="2984933"/>
                </a:cubicBezTo>
                <a:cubicBezTo>
                  <a:pt x="4636466" y="2964378"/>
                  <a:pt x="4614924" y="2959082"/>
                  <a:pt x="4612535" y="2937646"/>
                </a:cubicBezTo>
                <a:cubicBezTo>
                  <a:pt x="4650860" y="2917073"/>
                  <a:pt x="4695774" y="2915860"/>
                  <a:pt x="4717874" y="2851498"/>
                </a:cubicBezTo>
                <a:cubicBezTo>
                  <a:pt x="4717386" y="2773887"/>
                  <a:pt x="4610759" y="2739027"/>
                  <a:pt x="4548857" y="2756571"/>
                </a:cubicBezTo>
                <a:cubicBezTo>
                  <a:pt x="4537317" y="2759664"/>
                  <a:pt x="4528374" y="2770934"/>
                  <a:pt x="4520005" y="2775703"/>
                </a:cubicBezTo>
                <a:cubicBezTo>
                  <a:pt x="4513704" y="2778819"/>
                  <a:pt x="4506523" y="2777053"/>
                  <a:pt x="4501417" y="2779488"/>
                </a:cubicBezTo>
                <a:cubicBezTo>
                  <a:pt x="4471718" y="2794353"/>
                  <a:pt x="4448345" y="2823662"/>
                  <a:pt x="4421188" y="2828531"/>
                </a:cubicBezTo>
                <a:cubicBezTo>
                  <a:pt x="4439388" y="2874676"/>
                  <a:pt x="4431566" y="2952432"/>
                  <a:pt x="4466137" y="3005081"/>
                </a:cubicBezTo>
                <a:cubicBezTo>
                  <a:pt x="4495329" y="3049395"/>
                  <a:pt x="4569278" y="3095278"/>
                  <a:pt x="4614651" y="3074013"/>
                </a:cubicBezTo>
                <a:cubicBezTo>
                  <a:pt x="4627795" y="3060666"/>
                  <a:pt x="4637614" y="3045651"/>
                  <a:pt x="4642873" y="3030345"/>
                </a:cubicBezTo>
                <a:close/>
                <a:moveTo>
                  <a:pt x="3309294" y="6050924"/>
                </a:moveTo>
                <a:cubicBezTo>
                  <a:pt x="3312681" y="6040027"/>
                  <a:pt x="3310942" y="6032109"/>
                  <a:pt x="3304652" y="6026947"/>
                </a:cubicBezTo>
                <a:cubicBezTo>
                  <a:pt x="3303511" y="6031685"/>
                  <a:pt x="3297313" y="6028470"/>
                  <a:pt x="3295727" y="6032060"/>
                </a:cubicBezTo>
                <a:cubicBezTo>
                  <a:pt x="3303342" y="6036377"/>
                  <a:pt x="3293505" y="6051098"/>
                  <a:pt x="3309294" y="6050924"/>
                </a:cubicBezTo>
                <a:close/>
                <a:moveTo>
                  <a:pt x="1466193" y="10229103"/>
                </a:moveTo>
                <a:cubicBezTo>
                  <a:pt x="1461401" y="10222705"/>
                  <a:pt x="1463020" y="10215807"/>
                  <a:pt x="1454959" y="10210343"/>
                </a:cubicBezTo>
                <a:cubicBezTo>
                  <a:pt x="1446309" y="10216987"/>
                  <a:pt x="1458468" y="10234730"/>
                  <a:pt x="1466193" y="10229103"/>
                </a:cubicBezTo>
                <a:close/>
                <a:moveTo>
                  <a:pt x="3285475" y="6112377"/>
                </a:moveTo>
                <a:cubicBezTo>
                  <a:pt x="3281269" y="6110042"/>
                  <a:pt x="3279890" y="6105619"/>
                  <a:pt x="3272635" y="6104797"/>
                </a:cubicBezTo>
                <a:cubicBezTo>
                  <a:pt x="3267877" y="6115565"/>
                  <a:pt x="3272796" y="6120598"/>
                  <a:pt x="3278288" y="6125409"/>
                </a:cubicBezTo>
                <a:cubicBezTo>
                  <a:pt x="3279338" y="6118722"/>
                  <a:pt x="3284425" y="6119063"/>
                  <a:pt x="3285475" y="6112377"/>
                </a:cubicBezTo>
                <a:close/>
                <a:moveTo>
                  <a:pt x="5505250" y="1092096"/>
                </a:moveTo>
                <a:cubicBezTo>
                  <a:pt x="5500289" y="1088900"/>
                  <a:pt x="5503417" y="1082581"/>
                  <a:pt x="5498175" y="1079261"/>
                </a:cubicBezTo>
                <a:cubicBezTo>
                  <a:pt x="5494330" y="1084927"/>
                  <a:pt x="5499754" y="1097702"/>
                  <a:pt x="5505250" y="1092096"/>
                </a:cubicBezTo>
                <a:close/>
                <a:moveTo>
                  <a:pt x="5552279" y="985656"/>
                </a:moveTo>
                <a:lnTo>
                  <a:pt x="5552117" y="983746"/>
                </a:lnTo>
                <a:lnTo>
                  <a:pt x="5549734" y="955739"/>
                </a:lnTo>
                <a:cubicBezTo>
                  <a:pt x="5546970" y="958201"/>
                  <a:pt x="5545640" y="964057"/>
                  <a:pt x="5545984" y="970110"/>
                </a:cubicBezTo>
                <a:lnTo>
                  <a:pt x="5551404" y="983493"/>
                </a:lnTo>
                <a:close/>
                <a:moveTo>
                  <a:pt x="5511696" y="1091931"/>
                </a:moveTo>
                <a:cubicBezTo>
                  <a:pt x="5519493" y="1074284"/>
                  <a:pt x="5506790" y="1064319"/>
                  <a:pt x="5504601" y="1050295"/>
                </a:cubicBezTo>
                <a:cubicBezTo>
                  <a:pt x="5494137" y="1061072"/>
                  <a:pt x="5503351" y="1081213"/>
                  <a:pt x="5511696" y="1091931"/>
                </a:cubicBezTo>
                <a:close/>
                <a:moveTo>
                  <a:pt x="1304798" y="10623596"/>
                </a:moveTo>
                <a:cubicBezTo>
                  <a:pt x="1292291" y="10610926"/>
                  <a:pt x="1306806" y="10592094"/>
                  <a:pt x="1280591" y="10582416"/>
                </a:cubicBezTo>
                <a:cubicBezTo>
                  <a:pt x="1264389" y="10598597"/>
                  <a:pt x="1293619" y="10630565"/>
                  <a:pt x="1304798" y="10623596"/>
                </a:cubicBezTo>
                <a:close/>
                <a:moveTo>
                  <a:pt x="5372178" y="1424159"/>
                </a:moveTo>
                <a:cubicBezTo>
                  <a:pt x="5370537" y="1422483"/>
                  <a:pt x="5369518" y="1421557"/>
                  <a:pt x="5371370" y="1419520"/>
                </a:cubicBezTo>
                <a:cubicBezTo>
                  <a:pt x="5369555" y="1418242"/>
                  <a:pt x="5368137" y="1417139"/>
                  <a:pt x="5366497" y="1415463"/>
                </a:cubicBezTo>
                <a:cubicBezTo>
                  <a:pt x="5357707" y="1419193"/>
                  <a:pt x="5369316" y="1429557"/>
                  <a:pt x="5372178" y="1424159"/>
                </a:cubicBezTo>
                <a:close/>
                <a:moveTo>
                  <a:pt x="3294200" y="6128328"/>
                </a:moveTo>
                <a:cubicBezTo>
                  <a:pt x="3282597" y="6148524"/>
                  <a:pt x="3267704" y="6167684"/>
                  <a:pt x="3248578" y="6181875"/>
                </a:cubicBezTo>
                <a:cubicBezTo>
                  <a:pt x="3229142" y="6195691"/>
                  <a:pt x="3209108" y="6196849"/>
                  <a:pt x="3186538" y="6214524"/>
                </a:cubicBezTo>
                <a:cubicBezTo>
                  <a:pt x="3146464" y="6212547"/>
                  <a:pt x="3114724" y="6221880"/>
                  <a:pt x="3073623" y="6214683"/>
                </a:cubicBezTo>
                <a:cubicBezTo>
                  <a:pt x="2997703" y="6201159"/>
                  <a:pt x="2912629" y="6163093"/>
                  <a:pt x="2868197" y="6122487"/>
                </a:cubicBezTo>
                <a:cubicBezTo>
                  <a:pt x="2830850" y="6087396"/>
                  <a:pt x="2816043" y="6042243"/>
                  <a:pt x="2785246" y="6009568"/>
                </a:cubicBezTo>
                <a:cubicBezTo>
                  <a:pt x="2780008" y="5972933"/>
                  <a:pt x="2757669" y="5945903"/>
                  <a:pt x="2760030" y="5904999"/>
                </a:cubicBezTo>
                <a:cubicBezTo>
                  <a:pt x="2737391" y="5908820"/>
                  <a:pt x="2715151" y="5912817"/>
                  <a:pt x="2684883" y="5903733"/>
                </a:cubicBezTo>
                <a:cubicBezTo>
                  <a:pt x="2677966" y="5893526"/>
                  <a:pt x="2694850" y="5887640"/>
                  <a:pt x="2688155" y="5878008"/>
                </a:cubicBezTo>
                <a:cubicBezTo>
                  <a:pt x="2645805" y="5865017"/>
                  <a:pt x="2612734" y="5846114"/>
                  <a:pt x="2581033" y="5827340"/>
                </a:cubicBezTo>
                <a:cubicBezTo>
                  <a:pt x="2560823" y="5828898"/>
                  <a:pt x="2552013" y="5848838"/>
                  <a:pt x="2531856" y="5855663"/>
                </a:cubicBezTo>
                <a:cubicBezTo>
                  <a:pt x="2455828" y="5881177"/>
                  <a:pt x="2342677" y="5822602"/>
                  <a:pt x="2314142" y="5767570"/>
                </a:cubicBezTo>
                <a:cubicBezTo>
                  <a:pt x="2156350" y="5725974"/>
                  <a:pt x="2216117" y="5558377"/>
                  <a:pt x="2118503" y="5481880"/>
                </a:cubicBezTo>
                <a:cubicBezTo>
                  <a:pt x="2099710" y="5484540"/>
                  <a:pt x="2076337" y="5472782"/>
                  <a:pt x="2071932" y="5457966"/>
                </a:cubicBezTo>
                <a:cubicBezTo>
                  <a:pt x="2073733" y="5450658"/>
                  <a:pt x="2075756" y="5443926"/>
                  <a:pt x="2077955" y="5436793"/>
                </a:cubicBezTo>
                <a:cubicBezTo>
                  <a:pt x="2119216" y="5435005"/>
                  <a:pt x="2146389" y="5469414"/>
                  <a:pt x="2160761" y="5492925"/>
                </a:cubicBezTo>
                <a:cubicBezTo>
                  <a:pt x="2176373" y="5517936"/>
                  <a:pt x="2187090" y="5550795"/>
                  <a:pt x="2197715" y="5581706"/>
                </a:cubicBezTo>
                <a:cubicBezTo>
                  <a:pt x="2217724" y="5642028"/>
                  <a:pt x="2222096" y="5714030"/>
                  <a:pt x="2298437" y="5740611"/>
                </a:cubicBezTo>
                <a:cubicBezTo>
                  <a:pt x="2305264" y="5724084"/>
                  <a:pt x="2282266" y="5699622"/>
                  <a:pt x="2301327" y="5673724"/>
                </a:cubicBezTo>
                <a:cubicBezTo>
                  <a:pt x="2315868" y="5667755"/>
                  <a:pt x="2333381" y="5666913"/>
                  <a:pt x="2349032" y="5663818"/>
                </a:cubicBezTo>
                <a:cubicBezTo>
                  <a:pt x="2401119" y="5680636"/>
                  <a:pt x="2386231" y="5766055"/>
                  <a:pt x="2333730" y="5765262"/>
                </a:cubicBezTo>
                <a:cubicBezTo>
                  <a:pt x="2365277" y="5822101"/>
                  <a:pt x="2509057" y="5868469"/>
                  <a:pt x="2554779" y="5812404"/>
                </a:cubicBezTo>
                <a:cubicBezTo>
                  <a:pt x="2543947" y="5789504"/>
                  <a:pt x="2519019" y="5773723"/>
                  <a:pt x="2529216" y="5737712"/>
                </a:cubicBezTo>
                <a:cubicBezTo>
                  <a:pt x="2544623" y="5721162"/>
                  <a:pt x="2581533" y="5734611"/>
                  <a:pt x="2593637" y="5751399"/>
                </a:cubicBezTo>
                <a:cubicBezTo>
                  <a:pt x="2597690" y="5767013"/>
                  <a:pt x="2592816" y="5787740"/>
                  <a:pt x="2585469" y="5809757"/>
                </a:cubicBezTo>
                <a:cubicBezTo>
                  <a:pt x="2619514" y="5828613"/>
                  <a:pt x="2656033" y="5846179"/>
                  <a:pt x="2700727" y="5859253"/>
                </a:cubicBezTo>
                <a:cubicBezTo>
                  <a:pt x="2716900" y="5850669"/>
                  <a:pt x="2719720" y="5819501"/>
                  <a:pt x="2735938" y="5811890"/>
                </a:cubicBezTo>
                <a:cubicBezTo>
                  <a:pt x="2756094" y="5805066"/>
                  <a:pt x="2758706" y="5831484"/>
                  <a:pt x="2774372" y="5836976"/>
                </a:cubicBezTo>
                <a:cubicBezTo>
                  <a:pt x="2850578" y="5761489"/>
                  <a:pt x="3014140" y="5764164"/>
                  <a:pt x="3151416" y="5809088"/>
                </a:cubicBezTo>
                <a:cubicBezTo>
                  <a:pt x="3217177" y="5830518"/>
                  <a:pt x="3296505" y="5895599"/>
                  <a:pt x="3316069" y="5954770"/>
                </a:cubicBezTo>
                <a:cubicBezTo>
                  <a:pt x="3327138" y="5986831"/>
                  <a:pt x="3331067" y="6032898"/>
                  <a:pt x="3320073" y="6068557"/>
                </a:cubicBezTo>
                <a:cubicBezTo>
                  <a:pt x="3314113" y="6086897"/>
                  <a:pt x="3305801" y="6108130"/>
                  <a:pt x="3294200" y="6128328"/>
                </a:cubicBezTo>
                <a:close/>
                <a:moveTo>
                  <a:pt x="4654091" y="3055820"/>
                </a:moveTo>
                <a:cubicBezTo>
                  <a:pt x="4647617" y="3068328"/>
                  <a:pt x="4638491" y="3080494"/>
                  <a:pt x="4626703" y="3091842"/>
                </a:cubicBezTo>
                <a:cubicBezTo>
                  <a:pt x="4547721" y="3129726"/>
                  <a:pt x="4446350" y="3032346"/>
                  <a:pt x="4427089" y="2966540"/>
                </a:cubicBezTo>
                <a:cubicBezTo>
                  <a:pt x="4412443" y="2917736"/>
                  <a:pt x="4424654" y="2858534"/>
                  <a:pt x="4388270" y="2829399"/>
                </a:cubicBezTo>
                <a:cubicBezTo>
                  <a:pt x="4391592" y="2822440"/>
                  <a:pt x="4394332" y="2816129"/>
                  <a:pt x="4397654" y="2809171"/>
                </a:cubicBezTo>
                <a:cubicBezTo>
                  <a:pt x="4361975" y="2724541"/>
                  <a:pt x="4277777" y="2654262"/>
                  <a:pt x="4162449" y="2618028"/>
                </a:cubicBezTo>
                <a:cubicBezTo>
                  <a:pt x="4128903" y="2607224"/>
                  <a:pt x="4089966" y="2605031"/>
                  <a:pt x="4055555" y="2601052"/>
                </a:cubicBezTo>
                <a:cubicBezTo>
                  <a:pt x="4019267" y="2596559"/>
                  <a:pt x="3976587" y="2599191"/>
                  <a:pt x="3953336" y="2573654"/>
                </a:cubicBezTo>
                <a:cubicBezTo>
                  <a:pt x="3990149" y="2559326"/>
                  <a:pt x="4034025" y="2556012"/>
                  <a:pt x="4080676" y="2547001"/>
                </a:cubicBezTo>
                <a:cubicBezTo>
                  <a:pt x="4195894" y="2524088"/>
                  <a:pt x="4332959" y="2466405"/>
                  <a:pt x="4468792" y="2505835"/>
                </a:cubicBezTo>
                <a:cubicBezTo>
                  <a:pt x="4619990" y="2550283"/>
                  <a:pt x="4692406" y="2636300"/>
                  <a:pt x="4728414" y="2749871"/>
                </a:cubicBezTo>
                <a:cubicBezTo>
                  <a:pt x="4741302" y="2788913"/>
                  <a:pt x="4754106" y="2837817"/>
                  <a:pt x="4720866" y="2889846"/>
                </a:cubicBezTo>
                <a:cubicBezTo>
                  <a:pt x="4701245" y="2920183"/>
                  <a:pt x="4670957" y="2929843"/>
                  <a:pt x="4641068" y="2946875"/>
                </a:cubicBezTo>
                <a:cubicBezTo>
                  <a:pt x="4669071" y="2977699"/>
                  <a:pt x="4673513" y="3018298"/>
                  <a:pt x="4654091" y="3055820"/>
                </a:cubicBezTo>
                <a:close/>
                <a:moveTo>
                  <a:pt x="5569513" y="989922"/>
                </a:moveTo>
                <a:cubicBezTo>
                  <a:pt x="5563228" y="959358"/>
                  <a:pt x="5571221" y="923050"/>
                  <a:pt x="5557253" y="895452"/>
                </a:cubicBezTo>
                <a:cubicBezTo>
                  <a:pt x="5554734" y="912919"/>
                  <a:pt x="5555318" y="929247"/>
                  <a:pt x="5556847" y="945239"/>
                </a:cubicBezTo>
                <a:lnTo>
                  <a:pt x="5561455" y="987062"/>
                </a:lnTo>
                <a:lnTo>
                  <a:pt x="5562110" y="993012"/>
                </a:lnTo>
                <a:cubicBezTo>
                  <a:pt x="5565321" y="994096"/>
                  <a:pt x="5568655" y="994900"/>
                  <a:pt x="5569513" y="989922"/>
                </a:cubicBezTo>
                <a:close/>
                <a:moveTo>
                  <a:pt x="5038634" y="2210981"/>
                </a:moveTo>
                <a:cubicBezTo>
                  <a:pt x="5010250" y="2190139"/>
                  <a:pt x="4981661" y="2175774"/>
                  <a:pt x="4953952" y="2178041"/>
                </a:cubicBezTo>
                <a:cubicBezTo>
                  <a:pt x="4982336" y="2198883"/>
                  <a:pt x="5010514" y="2206781"/>
                  <a:pt x="5038634" y="2210981"/>
                </a:cubicBezTo>
                <a:close/>
                <a:moveTo>
                  <a:pt x="5542255" y="1073628"/>
                </a:moveTo>
                <a:cubicBezTo>
                  <a:pt x="5545239" y="1050173"/>
                  <a:pt x="5551862" y="1013929"/>
                  <a:pt x="5537542" y="1004588"/>
                </a:cubicBezTo>
                <a:cubicBezTo>
                  <a:pt x="5541190" y="1006200"/>
                  <a:pt x="5537691" y="1013359"/>
                  <a:pt x="5534076" y="1012431"/>
                </a:cubicBezTo>
                <a:cubicBezTo>
                  <a:pt x="5535783" y="999459"/>
                  <a:pt x="5542062" y="984489"/>
                  <a:pt x="5530952" y="976232"/>
                </a:cubicBezTo>
                <a:cubicBezTo>
                  <a:pt x="5514466" y="1004436"/>
                  <a:pt x="5544783" y="1032227"/>
                  <a:pt x="5532829" y="1066115"/>
                </a:cubicBezTo>
                <a:cubicBezTo>
                  <a:pt x="5537442" y="1067819"/>
                  <a:pt x="5540719" y="1070271"/>
                  <a:pt x="5542255" y="1073628"/>
                </a:cubicBezTo>
                <a:close/>
                <a:moveTo>
                  <a:pt x="5653022" y="822934"/>
                </a:moveTo>
                <a:cubicBezTo>
                  <a:pt x="5647220" y="819366"/>
                  <a:pt x="5642549" y="819311"/>
                  <a:pt x="5640007" y="823545"/>
                </a:cubicBezTo>
                <a:cubicBezTo>
                  <a:pt x="5645306" y="825216"/>
                  <a:pt x="5644539" y="829230"/>
                  <a:pt x="5649433" y="831057"/>
                </a:cubicBezTo>
                <a:close/>
                <a:moveTo>
                  <a:pt x="5529888" y="1116039"/>
                </a:moveTo>
                <a:cubicBezTo>
                  <a:pt x="5526727" y="1110290"/>
                  <a:pt x="5518926" y="1093786"/>
                  <a:pt x="5509799" y="1103815"/>
                </a:cubicBezTo>
                <a:cubicBezTo>
                  <a:pt x="5515230" y="1108223"/>
                  <a:pt x="5522907" y="1125007"/>
                  <a:pt x="5529888" y="1116039"/>
                </a:cubicBezTo>
                <a:close/>
                <a:moveTo>
                  <a:pt x="5026699" y="2255243"/>
                </a:moveTo>
                <a:cubicBezTo>
                  <a:pt x="4998550" y="2249194"/>
                  <a:pt x="4970400" y="2223725"/>
                  <a:pt x="4942213" y="2234632"/>
                </a:cubicBezTo>
                <a:cubicBezTo>
                  <a:pt x="4968621" y="2247489"/>
                  <a:pt x="5011504" y="2269036"/>
                  <a:pt x="5026699" y="2255243"/>
                </a:cubicBezTo>
                <a:close/>
                <a:moveTo>
                  <a:pt x="5772251" y="572578"/>
                </a:moveTo>
                <a:cubicBezTo>
                  <a:pt x="5760196" y="561066"/>
                  <a:pt x="5753947" y="536415"/>
                  <a:pt x="5734882" y="533225"/>
                </a:cubicBezTo>
                <a:cubicBezTo>
                  <a:pt x="5745038" y="545802"/>
                  <a:pt x="5751566" y="576287"/>
                  <a:pt x="5772251" y="572578"/>
                </a:cubicBezTo>
                <a:close/>
                <a:moveTo>
                  <a:pt x="5564936" y="1050809"/>
                </a:moveTo>
                <a:cubicBezTo>
                  <a:pt x="5566455" y="1049649"/>
                  <a:pt x="5566751" y="1047793"/>
                  <a:pt x="5564345" y="1044888"/>
                </a:cubicBezTo>
                <a:cubicBezTo>
                  <a:pt x="5562736" y="1048529"/>
                  <a:pt x="5558741" y="1045425"/>
                  <a:pt x="5556538" y="1048134"/>
                </a:cubicBezTo>
                <a:cubicBezTo>
                  <a:pt x="5558222" y="1048878"/>
                  <a:pt x="5559782" y="1049902"/>
                  <a:pt x="5558230" y="1051895"/>
                </a:cubicBezTo>
                <a:cubicBezTo>
                  <a:pt x="5544822" y="1051495"/>
                  <a:pt x="5560380" y="1054289"/>
                  <a:pt x="5564936" y="1050809"/>
                </a:cubicBezTo>
                <a:close/>
                <a:moveTo>
                  <a:pt x="5403918" y="1439611"/>
                </a:moveTo>
                <a:cubicBezTo>
                  <a:pt x="5402796" y="1432453"/>
                  <a:pt x="5392614" y="1427478"/>
                  <a:pt x="5386917" y="1430672"/>
                </a:cubicBezTo>
                <a:cubicBezTo>
                  <a:pt x="5387150" y="1435533"/>
                  <a:pt x="5397906" y="1440286"/>
                  <a:pt x="5403918" y="1439611"/>
                </a:cubicBezTo>
                <a:close/>
                <a:moveTo>
                  <a:pt x="5568828" y="1070953"/>
                </a:moveTo>
                <a:cubicBezTo>
                  <a:pt x="5569542" y="1066811"/>
                  <a:pt x="5561479" y="1060863"/>
                  <a:pt x="5559314" y="1071457"/>
                </a:cubicBezTo>
                <a:lnTo>
                  <a:pt x="5564646" y="1073813"/>
                </a:lnTo>
                <a:cubicBezTo>
                  <a:pt x="5567377" y="1073513"/>
                  <a:pt x="5568591" y="1072333"/>
                  <a:pt x="5568828" y="1070953"/>
                </a:cubicBezTo>
                <a:close/>
                <a:moveTo>
                  <a:pt x="5556826" y="1105175"/>
                </a:moveTo>
                <a:cubicBezTo>
                  <a:pt x="5558813" y="1092327"/>
                  <a:pt x="5561171" y="1078639"/>
                  <a:pt x="5550062" y="1070382"/>
                </a:cubicBezTo>
                <a:cubicBezTo>
                  <a:pt x="5549849" y="1083010"/>
                  <a:pt x="5545188" y="1097355"/>
                  <a:pt x="5556826" y="1105175"/>
                </a:cubicBezTo>
                <a:close/>
                <a:moveTo>
                  <a:pt x="5581455" y="1049435"/>
                </a:moveTo>
                <a:cubicBezTo>
                  <a:pt x="5593838" y="1013057"/>
                  <a:pt x="5584508" y="984830"/>
                  <a:pt x="5574651" y="957040"/>
                </a:cubicBezTo>
                <a:cubicBezTo>
                  <a:pt x="5566565" y="982929"/>
                  <a:pt x="5581910" y="1002096"/>
                  <a:pt x="5578909" y="1019518"/>
                </a:cubicBezTo>
                <a:lnTo>
                  <a:pt x="5556655" y="1019334"/>
                </a:lnTo>
                <a:lnTo>
                  <a:pt x="5556518" y="1019333"/>
                </a:lnTo>
                <a:lnTo>
                  <a:pt x="5556637" y="1018955"/>
                </a:lnTo>
                <a:lnTo>
                  <a:pt x="5560059" y="1008092"/>
                </a:lnTo>
                <a:cubicBezTo>
                  <a:pt x="5559700" y="1004921"/>
                  <a:pt x="5558026" y="1002256"/>
                  <a:pt x="5555715" y="999896"/>
                </a:cubicBezTo>
                <a:cubicBezTo>
                  <a:pt x="5552126" y="1008019"/>
                  <a:pt x="5546358" y="1016518"/>
                  <a:pt x="5556518" y="1019333"/>
                </a:cubicBezTo>
                <a:cubicBezTo>
                  <a:pt x="5556924" y="1030561"/>
                  <a:pt x="5547895" y="1031258"/>
                  <a:pt x="5557601" y="1038895"/>
                </a:cubicBezTo>
                <a:cubicBezTo>
                  <a:pt x="5567068" y="1038726"/>
                  <a:pt x="5563080" y="1027255"/>
                  <a:pt x="5575320" y="1027641"/>
                </a:cubicBezTo>
                <a:cubicBezTo>
                  <a:pt x="5575032" y="1035884"/>
                  <a:pt x="5573126" y="1044750"/>
                  <a:pt x="5581455" y="1049435"/>
                </a:cubicBezTo>
                <a:close/>
                <a:moveTo>
                  <a:pt x="1145981" y="11096171"/>
                </a:moveTo>
                <a:cubicBezTo>
                  <a:pt x="1104124" y="11018629"/>
                  <a:pt x="1024066" y="10953256"/>
                  <a:pt x="951646" y="10884591"/>
                </a:cubicBezTo>
                <a:cubicBezTo>
                  <a:pt x="900651" y="10836344"/>
                  <a:pt x="849833" y="10787699"/>
                  <a:pt x="797476" y="10743613"/>
                </a:cubicBezTo>
                <a:cubicBezTo>
                  <a:pt x="740871" y="10696221"/>
                  <a:pt x="692831" y="10644519"/>
                  <a:pt x="643306" y="10602637"/>
                </a:cubicBezTo>
                <a:cubicBezTo>
                  <a:pt x="607192" y="10572393"/>
                  <a:pt x="542359" y="10544700"/>
                  <a:pt x="544387" y="10517501"/>
                </a:cubicBezTo>
                <a:cubicBezTo>
                  <a:pt x="471334" y="10538557"/>
                  <a:pt x="414503" y="10610114"/>
                  <a:pt x="351732" y="10671427"/>
                </a:cubicBezTo>
                <a:cubicBezTo>
                  <a:pt x="266596" y="10754287"/>
                  <a:pt x="158190" y="10823057"/>
                  <a:pt x="128969" y="10913956"/>
                </a:cubicBezTo>
                <a:cubicBezTo>
                  <a:pt x="298456" y="11094558"/>
                  <a:pt x="566113" y="11385680"/>
                  <a:pt x="737537" y="11537138"/>
                </a:cubicBezTo>
                <a:cubicBezTo>
                  <a:pt x="864058" y="11393991"/>
                  <a:pt x="1044711" y="11249999"/>
                  <a:pt x="1145981" y="11096171"/>
                </a:cubicBezTo>
                <a:close/>
                <a:moveTo>
                  <a:pt x="5796329" y="582741"/>
                </a:moveTo>
                <a:cubicBezTo>
                  <a:pt x="5787425" y="575952"/>
                  <a:pt x="5788393" y="555441"/>
                  <a:pt x="5772479" y="556976"/>
                </a:cubicBezTo>
                <a:cubicBezTo>
                  <a:pt x="5782531" y="563321"/>
                  <a:pt x="5784279" y="591693"/>
                  <a:pt x="5796329" y="582741"/>
                </a:cubicBezTo>
                <a:close/>
                <a:moveTo>
                  <a:pt x="5560766" y="1132695"/>
                </a:moveTo>
                <a:cubicBezTo>
                  <a:pt x="5564198" y="1124168"/>
                  <a:pt x="5565856" y="1115861"/>
                  <a:pt x="5557156" y="1112017"/>
                </a:cubicBezTo>
                <a:cubicBezTo>
                  <a:pt x="5553724" y="1120545"/>
                  <a:pt x="5554212" y="1127790"/>
                  <a:pt x="5560766" y="1132695"/>
                </a:cubicBezTo>
                <a:close/>
                <a:moveTo>
                  <a:pt x="1270921" y="10845834"/>
                </a:moveTo>
                <a:cubicBezTo>
                  <a:pt x="1245428" y="10822661"/>
                  <a:pt x="1248749" y="10765543"/>
                  <a:pt x="1206842" y="10762267"/>
                </a:cubicBezTo>
                <a:cubicBezTo>
                  <a:pt x="1216809" y="10787153"/>
                  <a:pt x="1237459" y="10860103"/>
                  <a:pt x="1270921" y="10845834"/>
                </a:cubicBezTo>
                <a:close/>
                <a:moveTo>
                  <a:pt x="1286177" y="10822090"/>
                </a:moveTo>
                <a:cubicBezTo>
                  <a:pt x="1265317" y="10793821"/>
                  <a:pt x="1261159" y="10735301"/>
                  <a:pt x="1229725" y="10726652"/>
                </a:cubicBezTo>
                <a:cubicBezTo>
                  <a:pt x="1258101" y="10753004"/>
                  <a:pt x="1244129" y="10815896"/>
                  <a:pt x="1286177" y="10822090"/>
                </a:cubicBezTo>
                <a:close/>
                <a:moveTo>
                  <a:pt x="5082995" y="2247919"/>
                </a:moveTo>
                <a:cubicBezTo>
                  <a:pt x="5012612" y="2319267"/>
                  <a:pt x="4938955" y="2223583"/>
                  <a:pt x="4867013" y="2235766"/>
                </a:cubicBezTo>
                <a:cubicBezTo>
                  <a:pt x="4856799" y="2252568"/>
                  <a:pt x="4870008" y="2269014"/>
                  <a:pt x="4861643" y="2285787"/>
                </a:cubicBezTo>
                <a:cubicBezTo>
                  <a:pt x="4837980" y="2290781"/>
                  <a:pt x="4813578" y="2287758"/>
                  <a:pt x="4789176" y="2265315"/>
                </a:cubicBezTo>
                <a:cubicBezTo>
                  <a:pt x="4772289" y="2269577"/>
                  <a:pt x="4747194" y="2281054"/>
                  <a:pt x="4739847" y="2303668"/>
                </a:cubicBezTo>
                <a:cubicBezTo>
                  <a:pt x="4698264" y="2286416"/>
                  <a:pt x="4636624" y="2267926"/>
                  <a:pt x="4613425" y="2224194"/>
                </a:cubicBezTo>
                <a:cubicBezTo>
                  <a:pt x="4631907" y="2203878"/>
                  <a:pt x="4650512" y="2190945"/>
                  <a:pt x="4668924" y="2185735"/>
                </a:cubicBezTo>
                <a:cubicBezTo>
                  <a:pt x="4686858" y="2150322"/>
                  <a:pt x="4668394" y="2094188"/>
                  <a:pt x="4723937" y="2078244"/>
                </a:cubicBezTo>
                <a:cubicBezTo>
                  <a:pt x="4743769" y="2084727"/>
                  <a:pt x="4763828" y="2105386"/>
                  <a:pt x="4783562" y="2105705"/>
                </a:cubicBezTo>
                <a:cubicBezTo>
                  <a:pt x="4821327" y="2057354"/>
                  <a:pt x="4920996" y="2044135"/>
                  <a:pt x="4949224" y="2093956"/>
                </a:cubicBezTo>
                <a:cubicBezTo>
                  <a:pt x="4960956" y="2114433"/>
                  <a:pt x="4937778" y="2130196"/>
                  <a:pt x="4944050" y="2156304"/>
                </a:cubicBezTo>
                <a:cubicBezTo>
                  <a:pt x="4989028" y="2173813"/>
                  <a:pt x="5066283" y="2185594"/>
                  <a:pt x="5082995" y="2247919"/>
                </a:cubicBezTo>
                <a:close/>
                <a:moveTo>
                  <a:pt x="1388834" y="10610238"/>
                </a:moveTo>
                <a:cubicBezTo>
                  <a:pt x="1395672" y="10581823"/>
                  <a:pt x="1379513" y="10558012"/>
                  <a:pt x="1351943" y="10536303"/>
                </a:cubicBezTo>
                <a:cubicBezTo>
                  <a:pt x="1338561" y="10566591"/>
                  <a:pt x="1375372" y="10585713"/>
                  <a:pt x="1388834" y="10610238"/>
                </a:cubicBezTo>
                <a:close/>
                <a:moveTo>
                  <a:pt x="1175129" y="11110955"/>
                </a:moveTo>
                <a:cubicBezTo>
                  <a:pt x="1127444" y="11157505"/>
                  <a:pt x="1081719" y="11212540"/>
                  <a:pt x="1034134" y="11265326"/>
                </a:cubicBezTo>
                <a:cubicBezTo>
                  <a:pt x="926395" y="11385342"/>
                  <a:pt x="809715" y="11472837"/>
                  <a:pt x="737370" y="11566587"/>
                </a:cubicBezTo>
                <a:cubicBezTo>
                  <a:pt x="710166" y="11576472"/>
                  <a:pt x="683537" y="11561373"/>
                  <a:pt x="656249" y="11573602"/>
                </a:cubicBezTo>
                <a:cubicBezTo>
                  <a:pt x="525524" y="11421555"/>
                  <a:pt x="312996" y="11241460"/>
                  <a:pt x="150359" y="11061504"/>
                </a:cubicBezTo>
                <a:cubicBezTo>
                  <a:pt x="130434" y="11039843"/>
                  <a:pt x="114972" y="11017772"/>
                  <a:pt x="95361" y="10998631"/>
                </a:cubicBezTo>
                <a:cubicBezTo>
                  <a:pt x="63090" y="10967229"/>
                  <a:pt x="15800" y="10939668"/>
                  <a:pt x="0" y="10902211"/>
                </a:cubicBezTo>
                <a:cubicBezTo>
                  <a:pt x="45856" y="10845804"/>
                  <a:pt x="103468" y="10790783"/>
                  <a:pt x="163109" y="10733324"/>
                </a:cubicBezTo>
                <a:cubicBezTo>
                  <a:pt x="251246" y="10647980"/>
                  <a:pt x="369250" y="10559642"/>
                  <a:pt x="448576" y="10465167"/>
                </a:cubicBezTo>
                <a:cubicBezTo>
                  <a:pt x="464902" y="10451904"/>
                  <a:pt x="480724" y="10477467"/>
                  <a:pt x="496454" y="10476322"/>
                </a:cubicBezTo>
                <a:cubicBezTo>
                  <a:pt x="508043" y="10482394"/>
                  <a:pt x="538162" y="10472369"/>
                  <a:pt x="536984" y="10480419"/>
                </a:cubicBezTo>
                <a:cubicBezTo>
                  <a:pt x="598763" y="10530098"/>
                  <a:pt x="650998" y="10579844"/>
                  <a:pt x="724344" y="10647490"/>
                </a:cubicBezTo>
                <a:cubicBezTo>
                  <a:pt x="882279" y="10793941"/>
                  <a:pt x="1095848" y="10938305"/>
                  <a:pt x="1175129" y="11110955"/>
                </a:cubicBezTo>
                <a:close/>
                <a:moveTo>
                  <a:pt x="5600504" y="1104078"/>
                </a:moveTo>
                <a:cubicBezTo>
                  <a:pt x="5602750" y="1089958"/>
                  <a:pt x="5595720" y="1069715"/>
                  <a:pt x="5614964" y="1060892"/>
                </a:cubicBezTo>
                <a:cubicBezTo>
                  <a:pt x="5613122" y="1048361"/>
                  <a:pt x="5618963" y="1032863"/>
                  <a:pt x="5609033" y="1023454"/>
                </a:cubicBezTo>
                <a:cubicBezTo>
                  <a:pt x="5606220" y="1030581"/>
                  <a:pt x="5601228" y="1038084"/>
                  <a:pt x="5603671" y="1043181"/>
                </a:cubicBezTo>
                <a:cubicBezTo>
                  <a:pt x="5595871" y="1038061"/>
                  <a:pt x="5591242" y="1041707"/>
                  <a:pt x="5586612" y="1045352"/>
                </a:cubicBezTo>
                <a:cubicBezTo>
                  <a:pt x="5591986" y="1051409"/>
                  <a:pt x="5593035" y="1058903"/>
                  <a:pt x="5593028" y="1067270"/>
                </a:cubicBezTo>
                <a:cubicBezTo>
                  <a:pt x="5587828" y="1067651"/>
                  <a:pt x="5585386" y="1073937"/>
                  <a:pt x="5581755" y="1078359"/>
                </a:cubicBezTo>
                <a:cubicBezTo>
                  <a:pt x="5591049" y="1083135"/>
                  <a:pt x="5578134" y="1097182"/>
                  <a:pt x="5579093" y="1105640"/>
                </a:cubicBezTo>
                <a:cubicBezTo>
                  <a:pt x="5588716" y="1105874"/>
                  <a:pt x="5590342" y="1108267"/>
                  <a:pt x="5593851" y="1115508"/>
                </a:cubicBezTo>
                <a:cubicBezTo>
                  <a:pt x="5597977" y="1112812"/>
                  <a:pt x="5599756" y="1108786"/>
                  <a:pt x="5600504" y="1104078"/>
                </a:cubicBezTo>
                <a:close/>
                <a:moveTo>
                  <a:pt x="5682846" y="928513"/>
                </a:moveTo>
                <a:cubicBezTo>
                  <a:pt x="5685602" y="923035"/>
                  <a:pt x="5684717" y="907579"/>
                  <a:pt x="5676886" y="913158"/>
                </a:cubicBezTo>
                <a:cubicBezTo>
                  <a:pt x="5680542" y="917787"/>
                  <a:pt x="5677044" y="924945"/>
                  <a:pt x="5682846" y="928513"/>
                </a:cubicBezTo>
                <a:close/>
                <a:moveTo>
                  <a:pt x="5719356" y="845882"/>
                </a:moveTo>
                <a:cubicBezTo>
                  <a:pt x="5715600" y="839201"/>
                  <a:pt x="5697079" y="831017"/>
                  <a:pt x="5691459" y="836904"/>
                </a:cubicBezTo>
                <a:cubicBezTo>
                  <a:pt x="5701900" y="839844"/>
                  <a:pt x="5710634" y="855755"/>
                  <a:pt x="5719356" y="845882"/>
                </a:cubicBezTo>
                <a:close/>
                <a:moveTo>
                  <a:pt x="5828876" y="602833"/>
                </a:moveTo>
                <a:cubicBezTo>
                  <a:pt x="5819750" y="595469"/>
                  <a:pt x="5817578" y="574523"/>
                  <a:pt x="5802015" y="575260"/>
                </a:cubicBezTo>
                <a:cubicBezTo>
                  <a:pt x="5812735" y="583328"/>
                  <a:pt x="5810148" y="610737"/>
                  <a:pt x="5828876" y="602833"/>
                </a:cubicBezTo>
                <a:close/>
                <a:moveTo>
                  <a:pt x="5601049" y="1128063"/>
                </a:moveTo>
                <a:cubicBezTo>
                  <a:pt x="5597401" y="1126451"/>
                  <a:pt x="5595651" y="1124339"/>
                  <a:pt x="5594429" y="1121790"/>
                </a:cubicBezTo>
                <a:cubicBezTo>
                  <a:pt x="5585698" y="1128646"/>
                  <a:pt x="5590915" y="1134299"/>
                  <a:pt x="5595108" y="1141508"/>
                </a:cubicBezTo>
                <a:close/>
                <a:moveTo>
                  <a:pt x="5675607" y="988925"/>
                </a:moveTo>
                <a:cubicBezTo>
                  <a:pt x="5678756" y="957507"/>
                  <a:pt x="5669773" y="930772"/>
                  <a:pt x="5669811" y="900323"/>
                </a:cubicBezTo>
                <a:cubicBezTo>
                  <a:pt x="5671899" y="900911"/>
                  <a:pt x="5675142" y="902679"/>
                  <a:pt x="5676256" y="900158"/>
                </a:cubicBezTo>
                <a:cubicBezTo>
                  <a:pt x="5674777" y="883769"/>
                  <a:pt x="5677218" y="866100"/>
                  <a:pt x="5664820" y="853926"/>
                </a:cubicBezTo>
                <a:cubicBezTo>
                  <a:pt x="5658087" y="862333"/>
                  <a:pt x="5669023" y="875535"/>
                  <a:pt x="5656826" y="878851"/>
                </a:cubicBezTo>
                <a:cubicBezTo>
                  <a:pt x="5659045" y="870792"/>
                  <a:pt x="5656535" y="864326"/>
                  <a:pt x="5649577" y="859578"/>
                </a:cubicBezTo>
                <a:cubicBezTo>
                  <a:pt x="5643133" y="871126"/>
                  <a:pt x="5658081" y="882083"/>
                  <a:pt x="5641740" y="884907"/>
                </a:cubicBezTo>
                <a:cubicBezTo>
                  <a:pt x="5639230" y="878441"/>
                  <a:pt x="5646426" y="868229"/>
                  <a:pt x="5634210" y="865510"/>
                </a:cubicBezTo>
                <a:cubicBezTo>
                  <a:pt x="5622750" y="886895"/>
                  <a:pt x="5635389" y="918258"/>
                  <a:pt x="5628310" y="936557"/>
                </a:cubicBezTo>
                <a:cubicBezTo>
                  <a:pt x="5626927" y="899454"/>
                  <a:pt x="5625668" y="862070"/>
                  <a:pt x="5607582" y="831648"/>
                </a:cubicBezTo>
                <a:cubicBezTo>
                  <a:pt x="5602896" y="848326"/>
                  <a:pt x="5615318" y="858167"/>
                  <a:pt x="5611161" y="874409"/>
                </a:cubicBezTo>
                <a:cubicBezTo>
                  <a:pt x="5606076" y="871493"/>
                  <a:pt x="5604220" y="875694"/>
                  <a:pt x="5600547" y="876415"/>
                </a:cubicBezTo>
                <a:cubicBezTo>
                  <a:pt x="5597450" y="860651"/>
                  <a:pt x="5603126" y="841732"/>
                  <a:pt x="5589234" y="829903"/>
                </a:cubicBezTo>
                <a:cubicBezTo>
                  <a:pt x="5580752" y="847582"/>
                  <a:pt x="5595776" y="874307"/>
                  <a:pt x="5595185" y="896142"/>
                </a:cubicBezTo>
                <a:cubicBezTo>
                  <a:pt x="5588631" y="891238"/>
                  <a:pt x="5594894" y="881617"/>
                  <a:pt x="5587532" y="877025"/>
                </a:cubicBezTo>
                <a:cubicBezTo>
                  <a:pt x="5581822" y="883876"/>
                  <a:pt x="5588773" y="896991"/>
                  <a:pt x="5582170" y="896752"/>
                </a:cubicBezTo>
                <a:cubicBezTo>
                  <a:pt x="5580187" y="878467"/>
                  <a:pt x="5584572" y="832864"/>
                  <a:pt x="5568990" y="840041"/>
                </a:cubicBezTo>
                <a:cubicBezTo>
                  <a:pt x="5583537" y="873921"/>
                  <a:pt x="5555588" y="912125"/>
                  <a:pt x="5576547" y="945156"/>
                </a:cubicBezTo>
                <a:cubicBezTo>
                  <a:pt x="5585054" y="925144"/>
                  <a:pt x="5571443" y="913439"/>
                  <a:pt x="5576838" y="894396"/>
                </a:cubicBezTo>
                <a:cubicBezTo>
                  <a:pt x="5581394" y="897749"/>
                  <a:pt x="5578143" y="904347"/>
                  <a:pt x="5587676" y="905546"/>
                </a:cubicBezTo>
                <a:cubicBezTo>
                  <a:pt x="5585739" y="925112"/>
                  <a:pt x="5589637" y="948931"/>
                  <a:pt x="5590697" y="970825"/>
                </a:cubicBezTo>
                <a:cubicBezTo>
                  <a:pt x="5591263" y="978273"/>
                  <a:pt x="5590090" y="987380"/>
                  <a:pt x="5590630" y="995361"/>
                </a:cubicBezTo>
                <a:lnTo>
                  <a:pt x="5598679" y="1009370"/>
                </a:lnTo>
                <a:lnTo>
                  <a:pt x="5598644" y="1009380"/>
                </a:lnTo>
                <a:cubicBezTo>
                  <a:pt x="5598298" y="1009985"/>
                  <a:pt x="5598822" y="1011075"/>
                  <a:pt x="5600845" y="1013140"/>
                </a:cubicBezTo>
                <a:lnTo>
                  <a:pt x="5598679" y="1009370"/>
                </a:lnTo>
                <a:lnTo>
                  <a:pt x="5601668" y="1008524"/>
                </a:lnTo>
                <a:cubicBezTo>
                  <a:pt x="5604591" y="1008267"/>
                  <a:pt x="5608491" y="1007981"/>
                  <a:pt x="5608354" y="1003736"/>
                </a:cubicBezTo>
                <a:cubicBezTo>
                  <a:pt x="5610582" y="998694"/>
                  <a:pt x="5602543" y="997151"/>
                  <a:pt x="5607321" y="990893"/>
                </a:cubicBezTo>
                <a:cubicBezTo>
                  <a:pt x="5602641" y="987820"/>
                  <a:pt x="5600661" y="992302"/>
                  <a:pt x="5597112" y="992743"/>
                </a:cubicBezTo>
                <a:cubicBezTo>
                  <a:pt x="5598239" y="962105"/>
                  <a:pt x="5601107" y="930563"/>
                  <a:pt x="5595359" y="902580"/>
                </a:cubicBezTo>
                <a:cubicBezTo>
                  <a:pt x="5603044" y="910997"/>
                  <a:pt x="5601003" y="894360"/>
                  <a:pt x="5606963" y="898333"/>
                </a:cubicBezTo>
                <a:cubicBezTo>
                  <a:pt x="5608874" y="934999"/>
                  <a:pt x="5605808" y="973819"/>
                  <a:pt x="5620132" y="1005927"/>
                </a:cubicBezTo>
                <a:cubicBezTo>
                  <a:pt x="5626929" y="976121"/>
                  <a:pt x="5617515" y="940492"/>
                  <a:pt x="5619667" y="919681"/>
                </a:cubicBezTo>
                <a:cubicBezTo>
                  <a:pt x="5623398" y="928695"/>
                  <a:pt x="5618838" y="956476"/>
                  <a:pt x="5632983" y="947995"/>
                </a:cubicBezTo>
                <a:cubicBezTo>
                  <a:pt x="5631234" y="957267"/>
                  <a:pt x="5632753" y="954589"/>
                  <a:pt x="5625473" y="957399"/>
                </a:cubicBezTo>
                <a:cubicBezTo>
                  <a:pt x="5628016" y="964549"/>
                  <a:pt x="5635501" y="957478"/>
                  <a:pt x="5633786" y="967433"/>
                </a:cubicBezTo>
                <a:cubicBezTo>
                  <a:pt x="5625006" y="978954"/>
                  <a:pt x="5641036" y="998089"/>
                  <a:pt x="5638653" y="1014111"/>
                </a:cubicBezTo>
                <a:cubicBezTo>
                  <a:pt x="5645008" y="1014910"/>
                  <a:pt x="5655318" y="1026496"/>
                  <a:pt x="5657000" y="1015856"/>
                </a:cubicBezTo>
                <a:cubicBezTo>
                  <a:pt x="5643002" y="1010341"/>
                  <a:pt x="5644830" y="974321"/>
                  <a:pt x="5642078" y="948666"/>
                </a:cubicBezTo>
                <a:cubicBezTo>
                  <a:pt x="5639360" y="923695"/>
                  <a:pt x="5633786" y="902149"/>
                  <a:pt x="5632488" y="883832"/>
                </a:cubicBezTo>
                <a:cubicBezTo>
                  <a:pt x="5658885" y="912905"/>
                  <a:pt x="5638497" y="959806"/>
                  <a:pt x="5658548" y="991096"/>
                </a:cubicBezTo>
                <a:cubicBezTo>
                  <a:pt x="5665361" y="955941"/>
                  <a:pt x="5646943" y="918676"/>
                  <a:pt x="5654929" y="890734"/>
                </a:cubicBezTo>
                <a:cubicBezTo>
                  <a:pt x="5672388" y="919540"/>
                  <a:pt x="5652082" y="962461"/>
                  <a:pt x="5675607" y="988925"/>
                </a:cubicBezTo>
                <a:close/>
                <a:moveTo>
                  <a:pt x="5610930" y="1142138"/>
                </a:moveTo>
                <a:cubicBezTo>
                  <a:pt x="5616665" y="1132954"/>
                  <a:pt x="5609672" y="1116138"/>
                  <a:pt x="5602287" y="1125262"/>
                </a:cubicBezTo>
                <a:cubicBezTo>
                  <a:pt x="5606381" y="1130419"/>
                  <a:pt x="5601174" y="1139166"/>
                  <a:pt x="5610930" y="1142138"/>
                </a:cubicBezTo>
                <a:close/>
                <a:moveTo>
                  <a:pt x="1662944" y="10079094"/>
                </a:moveTo>
                <a:cubicBezTo>
                  <a:pt x="1651757" y="10061305"/>
                  <a:pt x="1650649" y="10042260"/>
                  <a:pt x="1637118" y="10024387"/>
                </a:cubicBezTo>
                <a:cubicBezTo>
                  <a:pt x="1628676" y="10043494"/>
                  <a:pt x="1644758" y="10073913"/>
                  <a:pt x="1662944" y="10079094"/>
                </a:cubicBezTo>
                <a:close/>
                <a:moveTo>
                  <a:pt x="1278505" y="10951592"/>
                </a:moveTo>
                <a:cubicBezTo>
                  <a:pt x="1258766" y="10910005"/>
                  <a:pt x="1238628" y="10868241"/>
                  <a:pt x="1215793" y="10827191"/>
                </a:cubicBezTo>
                <a:cubicBezTo>
                  <a:pt x="1209899" y="10842687"/>
                  <a:pt x="1216355" y="10879834"/>
                  <a:pt x="1226757" y="10901577"/>
                </a:cubicBezTo>
                <a:cubicBezTo>
                  <a:pt x="1237559" y="10923498"/>
                  <a:pt x="1264417" y="10962990"/>
                  <a:pt x="1278505" y="10951592"/>
                </a:cubicBezTo>
                <a:close/>
                <a:moveTo>
                  <a:pt x="5610445" y="1157659"/>
                </a:moveTo>
                <a:cubicBezTo>
                  <a:pt x="5603131" y="1148401"/>
                  <a:pt x="5595201" y="1151927"/>
                  <a:pt x="5588054" y="1157474"/>
                </a:cubicBezTo>
                <a:cubicBezTo>
                  <a:pt x="5597347" y="1162250"/>
                  <a:pt x="5604792" y="1162861"/>
                  <a:pt x="5610445" y="1157659"/>
                </a:cubicBezTo>
                <a:close/>
                <a:moveTo>
                  <a:pt x="5685816" y="987075"/>
                </a:moveTo>
                <a:cubicBezTo>
                  <a:pt x="5694093" y="973657"/>
                  <a:pt x="5689187" y="946046"/>
                  <a:pt x="5681608" y="931314"/>
                </a:cubicBezTo>
                <a:cubicBezTo>
                  <a:pt x="5681850" y="950504"/>
                  <a:pt x="5676959" y="971443"/>
                  <a:pt x="5685816" y="987075"/>
                </a:cubicBezTo>
                <a:close/>
                <a:moveTo>
                  <a:pt x="5646055" y="1096705"/>
                </a:moveTo>
                <a:cubicBezTo>
                  <a:pt x="5648510" y="1087307"/>
                  <a:pt x="5643736" y="1073773"/>
                  <a:pt x="5652946" y="1068300"/>
                </a:cubicBezTo>
                <a:cubicBezTo>
                  <a:pt x="5648076" y="1064140"/>
                  <a:pt x="5648339" y="1058230"/>
                  <a:pt x="5639302" y="1055911"/>
                </a:cubicBezTo>
                <a:cubicBezTo>
                  <a:pt x="5634278" y="1074113"/>
                  <a:pt x="5634635" y="1090006"/>
                  <a:pt x="5640405" y="1104273"/>
                </a:cubicBezTo>
                <a:cubicBezTo>
                  <a:pt x="5643615" y="1102511"/>
                  <a:pt x="5645237" y="1099838"/>
                  <a:pt x="5646055" y="1096705"/>
                </a:cubicBezTo>
                <a:close/>
                <a:moveTo>
                  <a:pt x="5678327" y="1025279"/>
                </a:moveTo>
                <a:cubicBezTo>
                  <a:pt x="5683889" y="1021041"/>
                  <a:pt x="5682335" y="1000267"/>
                  <a:pt x="5673256" y="994247"/>
                </a:cubicBezTo>
                <a:cubicBezTo>
                  <a:pt x="5670269" y="1006319"/>
                  <a:pt x="5672136" y="1016518"/>
                  <a:pt x="5678327" y="1025279"/>
                </a:cubicBezTo>
                <a:close/>
                <a:moveTo>
                  <a:pt x="1771670" y="9869510"/>
                </a:moveTo>
                <a:cubicBezTo>
                  <a:pt x="1775786" y="9856237"/>
                  <a:pt x="1772161" y="9841878"/>
                  <a:pt x="1756373" y="9827766"/>
                </a:cubicBezTo>
                <a:cubicBezTo>
                  <a:pt x="1704038" y="9781328"/>
                  <a:pt x="1652687" y="9865216"/>
                  <a:pt x="1644961" y="9923654"/>
                </a:cubicBezTo>
                <a:cubicBezTo>
                  <a:pt x="1677301" y="9939371"/>
                  <a:pt x="1759322" y="9909328"/>
                  <a:pt x="1771670" y="9869510"/>
                </a:cubicBezTo>
                <a:close/>
                <a:moveTo>
                  <a:pt x="5630514" y="1141082"/>
                </a:moveTo>
                <a:cubicBezTo>
                  <a:pt x="5622284" y="1127067"/>
                  <a:pt x="5624195" y="1098450"/>
                  <a:pt x="5633157" y="1085001"/>
                </a:cubicBezTo>
                <a:cubicBezTo>
                  <a:pt x="5618587" y="1064837"/>
                  <a:pt x="5642748" y="1030651"/>
                  <a:pt x="5624400" y="1017522"/>
                </a:cubicBezTo>
                <a:cubicBezTo>
                  <a:pt x="5626122" y="1064484"/>
                  <a:pt x="5604009" y="1106940"/>
                  <a:pt x="5625357" y="1145164"/>
                </a:cubicBezTo>
                <a:cubicBezTo>
                  <a:pt x="5627849" y="1145596"/>
                  <a:pt x="5629434" y="1144287"/>
                  <a:pt x="5630514" y="1141082"/>
                </a:cubicBezTo>
                <a:close/>
                <a:moveTo>
                  <a:pt x="1338323" y="10872280"/>
                </a:moveTo>
                <a:cubicBezTo>
                  <a:pt x="1333110" y="10836635"/>
                  <a:pt x="1315929" y="10791414"/>
                  <a:pt x="1296728" y="10752922"/>
                </a:cubicBezTo>
                <a:cubicBezTo>
                  <a:pt x="1278722" y="10714959"/>
                  <a:pt x="1250047" y="10674187"/>
                  <a:pt x="1228623" y="10650431"/>
                </a:cubicBezTo>
                <a:cubicBezTo>
                  <a:pt x="1256801" y="10725755"/>
                  <a:pt x="1286174" y="10801608"/>
                  <a:pt x="1338323" y="10872280"/>
                </a:cubicBezTo>
                <a:close/>
                <a:moveTo>
                  <a:pt x="5636475" y="1156438"/>
                </a:moveTo>
                <a:cubicBezTo>
                  <a:pt x="5630995" y="1156695"/>
                  <a:pt x="5613110" y="1153145"/>
                  <a:pt x="5618302" y="1161130"/>
                </a:cubicBezTo>
                <a:cubicBezTo>
                  <a:pt x="5623493" y="1157732"/>
                  <a:pt x="5631441" y="1160240"/>
                  <a:pt x="5636475" y="1156438"/>
                </a:cubicBezTo>
                <a:close/>
                <a:moveTo>
                  <a:pt x="5696500" y="1020587"/>
                </a:moveTo>
                <a:cubicBezTo>
                  <a:pt x="5698381" y="1014053"/>
                  <a:pt x="5700386" y="1007238"/>
                  <a:pt x="5690539" y="1005231"/>
                </a:cubicBezTo>
                <a:cubicBezTo>
                  <a:pt x="5688658" y="1011766"/>
                  <a:pt x="5686778" y="1018300"/>
                  <a:pt x="5696500" y="1020587"/>
                </a:cubicBezTo>
                <a:close/>
                <a:moveTo>
                  <a:pt x="5666283" y="1092450"/>
                </a:moveTo>
                <a:cubicBezTo>
                  <a:pt x="5668809" y="1080792"/>
                  <a:pt x="5661506" y="1067145"/>
                  <a:pt x="5657649" y="1057657"/>
                </a:cubicBezTo>
                <a:cubicBezTo>
                  <a:pt x="5653929" y="1074426"/>
                  <a:pt x="5651174" y="1091288"/>
                  <a:pt x="5659990" y="1103218"/>
                </a:cubicBezTo>
                <a:cubicBezTo>
                  <a:pt x="5663508" y="1100002"/>
                  <a:pt x="5665441" y="1096336"/>
                  <a:pt x="5666283" y="1092450"/>
                </a:cubicBezTo>
                <a:close/>
                <a:moveTo>
                  <a:pt x="5875812" y="630233"/>
                </a:moveTo>
                <a:cubicBezTo>
                  <a:pt x="5859406" y="629646"/>
                  <a:pt x="5852572" y="600930"/>
                  <a:pt x="5839606" y="615187"/>
                </a:cubicBezTo>
                <a:cubicBezTo>
                  <a:pt x="5851604" y="621440"/>
                  <a:pt x="5865169" y="636000"/>
                  <a:pt x="5875812" y="630233"/>
                </a:cubicBezTo>
                <a:close/>
                <a:moveTo>
                  <a:pt x="1688764" y="10113340"/>
                </a:moveTo>
                <a:cubicBezTo>
                  <a:pt x="1688401" y="10109849"/>
                  <a:pt x="1678679" y="10094135"/>
                  <a:pt x="1672196" y="10101262"/>
                </a:cubicBezTo>
                <a:cubicBezTo>
                  <a:pt x="1672734" y="10104355"/>
                  <a:pt x="1682281" y="10120468"/>
                  <a:pt x="1688764" y="10113340"/>
                </a:cubicBezTo>
                <a:close/>
                <a:moveTo>
                  <a:pt x="5656545" y="1139862"/>
                </a:moveTo>
                <a:cubicBezTo>
                  <a:pt x="5658929" y="1135224"/>
                  <a:pt x="5659696" y="1131211"/>
                  <a:pt x="5658441" y="1127978"/>
                </a:cubicBezTo>
                <a:cubicBezTo>
                  <a:pt x="5654917" y="1126086"/>
                  <a:pt x="5652334" y="1126618"/>
                  <a:pt x="5649470" y="1127027"/>
                </a:cubicBezTo>
                <a:cubicBezTo>
                  <a:pt x="5645411" y="1133938"/>
                  <a:pt x="5649158" y="1137602"/>
                  <a:pt x="5656545" y="1139862"/>
                </a:cubicBezTo>
                <a:close/>
                <a:moveTo>
                  <a:pt x="5725193" y="992086"/>
                </a:moveTo>
                <a:cubicBezTo>
                  <a:pt x="5734782" y="980253"/>
                  <a:pt x="5720231" y="977506"/>
                  <a:pt x="5718901" y="969888"/>
                </a:cubicBezTo>
                <a:cubicBezTo>
                  <a:pt x="5718023" y="946065"/>
                  <a:pt x="5714967" y="922618"/>
                  <a:pt x="5711662" y="899732"/>
                </a:cubicBezTo>
                <a:cubicBezTo>
                  <a:pt x="5713395" y="895811"/>
                  <a:pt x="5726600" y="896289"/>
                  <a:pt x="5715128" y="891889"/>
                </a:cubicBezTo>
                <a:cubicBezTo>
                  <a:pt x="5714251" y="879449"/>
                  <a:pt x="5710120" y="904742"/>
                  <a:pt x="5705093" y="900177"/>
                </a:cubicBezTo>
                <a:cubicBezTo>
                  <a:pt x="5701534" y="886218"/>
                  <a:pt x="5704165" y="869636"/>
                  <a:pt x="5695068" y="857582"/>
                </a:cubicBezTo>
                <a:cubicBezTo>
                  <a:pt x="5690773" y="890837"/>
                  <a:pt x="5690884" y="918673"/>
                  <a:pt x="5693181" y="949150"/>
                </a:cubicBezTo>
                <a:cubicBezTo>
                  <a:pt x="5693777" y="961466"/>
                  <a:pt x="5690214" y="978639"/>
                  <a:pt x="5701357" y="987580"/>
                </a:cubicBezTo>
                <a:cubicBezTo>
                  <a:pt x="5710029" y="970990"/>
                  <a:pt x="5695408" y="932725"/>
                  <a:pt x="5700564" y="917259"/>
                </a:cubicBezTo>
                <a:cubicBezTo>
                  <a:pt x="5719029" y="938475"/>
                  <a:pt x="5697023" y="974617"/>
                  <a:pt x="5725193" y="992086"/>
                </a:cubicBezTo>
                <a:close/>
                <a:moveTo>
                  <a:pt x="5739425" y="959874"/>
                </a:moveTo>
                <a:cubicBezTo>
                  <a:pt x="5743088" y="944753"/>
                  <a:pt x="5742251" y="913247"/>
                  <a:pt x="5732361" y="896155"/>
                </a:cubicBezTo>
                <a:cubicBezTo>
                  <a:pt x="5724432" y="911065"/>
                  <a:pt x="5738621" y="929052"/>
                  <a:pt x="5730485" y="936840"/>
                </a:cubicBezTo>
                <a:cubicBezTo>
                  <a:pt x="5727025" y="924933"/>
                  <a:pt x="5731999" y="900013"/>
                  <a:pt x="5718108" y="899567"/>
                </a:cubicBezTo>
                <a:cubicBezTo>
                  <a:pt x="5720208" y="925939"/>
                  <a:pt x="5719477" y="953403"/>
                  <a:pt x="5728327" y="977401"/>
                </a:cubicBezTo>
                <a:cubicBezTo>
                  <a:pt x="5736661" y="962335"/>
                  <a:pt x="5727606" y="953982"/>
                  <a:pt x="5731773" y="940757"/>
                </a:cubicBezTo>
                <a:cubicBezTo>
                  <a:pt x="5738046" y="945538"/>
                  <a:pt x="5732063" y="955282"/>
                  <a:pt x="5739425" y="959874"/>
                </a:cubicBezTo>
                <a:close/>
                <a:moveTo>
                  <a:pt x="1486746" y="10589197"/>
                </a:moveTo>
                <a:cubicBezTo>
                  <a:pt x="1473404" y="10559010"/>
                  <a:pt x="1470148" y="10527563"/>
                  <a:pt x="1432131" y="10503621"/>
                </a:cubicBezTo>
                <a:cubicBezTo>
                  <a:pt x="1428481" y="10533446"/>
                  <a:pt x="1460671" y="10582439"/>
                  <a:pt x="1486746" y="10589197"/>
                </a:cubicBezTo>
                <a:close/>
                <a:moveTo>
                  <a:pt x="5670798" y="1136450"/>
                </a:moveTo>
                <a:cubicBezTo>
                  <a:pt x="5679966" y="1130123"/>
                  <a:pt x="5679106" y="1112334"/>
                  <a:pt x="5671891" y="1105129"/>
                </a:cubicBezTo>
                <a:cubicBezTo>
                  <a:pt x="5655361" y="1106864"/>
                  <a:pt x="5667256" y="1128524"/>
                  <a:pt x="5670798" y="1136450"/>
                </a:cubicBezTo>
                <a:close/>
                <a:moveTo>
                  <a:pt x="5696838" y="1084346"/>
                </a:moveTo>
                <a:cubicBezTo>
                  <a:pt x="5700204" y="1074451"/>
                  <a:pt x="5693468" y="1060091"/>
                  <a:pt x="5693509" y="1063793"/>
                </a:cubicBezTo>
                <a:cubicBezTo>
                  <a:pt x="5688591" y="1064298"/>
                  <a:pt x="5687396" y="1082183"/>
                  <a:pt x="5696838" y="1084346"/>
                </a:cubicBezTo>
                <a:close/>
                <a:moveTo>
                  <a:pt x="5706244" y="1063058"/>
                </a:moveTo>
                <a:cubicBezTo>
                  <a:pt x="5716443" y="1046808"/>
                  <a:pt x="5696841" y="1041829"/>
                  <a:pt x="5699480" y="1028265"/>
                </a:cubicBezTo>
                <a:cubicBezTo>
                  <a:pt x="5690030" y="1023085"/>
                  <a:pt x="5683997" y="1026111"/>
                  <a:pt x="5678782" y="1031841"/>
                </a:cubicBezTo>
                <a:cubicBezTo>
                  <a:pt x="5691121" y="1034280"/>
                  <a:pt x="5668756" y="1043146"/>
                  <a:pt x="5681103" y="1048602"/>
                </a:cubicBezTo>
                <a:cubicBezTo>
                  <a:pt x="5689282" y="1044515"/>
                  <a:pt x="5683619" y="1035318"/>
                  <a:pt x="5690560" y="1034032"/>
                </a:cubicBezTo>
                <a:cubicBezTo>
                  <a:pt x="5700423" y="1042073"/>
                  <a:pt x="5694639" y="1055922"/>
                  <a:pt x="5706244" y="1063058"/>
                </a:cubicBezTo>
                <a:close/>
                <a:moveTo>
                  <a:pt x="5768620" y="921885"/>
                </a:moveTo>
                <a:lnTo>
                  <a:pt x="5760763" y="918414"/>
                </a:lnTo>
                <a:cubicBezTo>
                  <a:pt x="5753369" y="924521"/>
                  <a:pt x="5769365" y="931588"/>
                  <a:pt x="5768620" y="921885"/>
                </a:cubicBezTo>
                <a:close/>
                <a:moveTo>
                  <a:pt x="5685536" y="1117518"/>
                </a:moveTo>
                <a:cubicBezTo>
                  <a:pt x="5690693" y="1113436"/>
                  <a:pt x="5695808" y="1094269"/>
                  <a:pt x="5681752" y="1090402"/>
                </a:cubicBezTo>
                <a:cubicBezTo>
                  <a:pt x="5674449" y="1095545"/>
                  <a:pt x="5681870" y="1109872"/>
                  <a:pt x="5685536" y="1117518"/>
                </a:cubicBezTo>
                <a:close/>
                <a:moveTo>
                  <a:pt x="5758408" y="971567"/>
                </a:moveTo>
                <a:cubicBezTo>
                  <a:pt x="5760691" y="969437"/>
                  <a:pt x="5762007" y="966838"/>
                  <a:pt x="5760298" y="962735"/>
                </a:cubicBezTo>
                <a:cubicBezTo>
                  <a:pt x="5753208" y="955250"/>
                  <a:pt x="5746509" y="975725"/>
                  <a:pt x="5750718" y="977585"/>
                </a:cubicBezTo>
                <a:cubicBezTo>
                  <a:pt x="5752876" y="975358"/>
                  <a:pt x="5756125" y="973697"/>
                  <a:pt x="5758408" y="971567"/>
                </a:cubicBezTo>
                <a:close/>
                <a:moveTo>
                  <a:pt x="5691496" y="1132874"/>
                </a:moveTo>
                <a:cubicBezTo>
                  <a:pt x="5685727" y="1129990"/>
                  <a:pt x="5682087" y="1131395"/>
                  <a:pt x="5680050" y="1137525"/>
                </a:cubicBezTo>
                <a:cubicBezTo>
                  <a:pt x="5686199" y="1142586"/>
                  <a:pt x="5687576" y="1134155"/>
                  <a:pt x="5691496" y="1132874"/>
                </a:cubicBezTo>
                <a:close/>
                <a:moveTo>
                  <a:pt x="5907552" y="645685"/>
                </a:moveTo>
                <a:cubicBezTo>
                  <a:pt x="5896962" y="636247"/>
                  <a:pt x="5891649" y="614865"/>
                  <a:pt x="5875817" y="614056"/>
                </a:cubicBezTo>
                <a:cubicBezTo>
                  <a:pt x="5884991" y="622392"/>
                  <a:pt x="5891519" y="652877"/>
                  <a:pt x="5907552" y="645685"/>
                </a:cubicBezTo>
                <a:close/>
                <a:moveTo>
                  <a:pt x="1745865" y="10084331"/>
                </a:moveTo>
                <a:cubicBezTo>
                  <a:pt x="1740241" y="10080893"/>
                  <a:pt x="1734255" y="10073966"/>
                  <a:pt x="1730152" y="10077863"/>
                </a:cubicBezTo>
                <a:cubicBezTo>
                  <a:pt x="1737897" y="10080810"/>
                  <a:pt x="1736791" y="10098401"/>
                  <a:pt x="1745865" y="10084331"/>
                </a:cubicBezTo>
                <a:close/>
                <a:moveTo>
                  <a:pt x="5716095" y="1099216"/>
                </a:moveTo>
                <a:cubicBezTo>
                  <a:pt x="5702353" y="1096157"/>
                  <a:pt x="5707768" y="1105915"/>
                  <a:pt x="5706110" y="1114222"/>
                </a:cubicBezTo>
                <a:cubicBezTo>
                  <a:pt x="5702347" y="1115907"/>
                  <a:pt x="5696041" y="1110442"/>
                  <a:pt x="5694507" y="1118469"/>
                </a:cubicBezTo>
                <a:cubicBezTo>
                  <a:pt x="5694549" y="1122170"/>
                  <a:pt x="5694714" y="1125591"/>
                  <a:pt x="5696530" y="1129072"/>
                </a:cubicBezTo>
                <a:cubicBezTo>
                  <a:pt x="5704609" y="1122933"/>
                  <a:pt x="5710996" y="1113032"/>
                  <a:pt x="5716095" y="1099216"/>
                </a:cubicBezTo>
                <a:close/>
                <a:moveTo>
                  <a:pt x="5932215" y="659913"/>
                </a:moveTo>
                <a:cubicBezTo>
                  <a:pt x="5923829" y="647642"/>
                  <a:pt x="5920482" y="634742"/>
                  <a:pt x="5908603" y="622832"/>
                </a:cubicBezTo>
                <a:cubicBezTo>
                  <a:pt x="5907615" y="634768"/>
                  <a:pt x="5922127" y="656883"/>
                  <a:pt x="5932215" y="659913"/>
                </a:cubicBezTo>
                <a:close/>
                <a:moveTo>
                  <a:pt x="1440026" y="10844817"/>
                </a:moveTo>
                <a:cubicBezTo>
                  <a:pt x="1416360" y="10749577"/>
                  <a:pt x="1370847" y="10658495"/>
                  <a:pt x="1313570" y="10570315"/>
                </a:cubicBezTo>
                <a:cubicBezTo>
                  <a:pt x="1296138" y="10609768"/>
                  <a:pt x="1333509" y="10661050"/>
                  <a:pt x="1353165" y="10704983"/>
                </a:cubicBezTo>
                <a:cubicBezTo>
                  <a:pt x="1375491" y="10755810"/>
                  <a:pt x="1399894" y="10805175"/>
                  <a:pt x="1420523" y="10849061"/>
                </a:cubicBezTo>
                <a:cubicBezTo>
                  <a:pt x="1428143" y="10853380"/>
                  <a:pt x="1435893" y="10856328"/>
                  <a:pt x="1440026" y="10844817"/>
                </a:cubicBezTo>
                <a:close/>
                <a:moveTo>
                  <a:pt x="1474151" y="10791306"/>
                </a:moveTo>
                <a:cubicBezTo>
                  <a:pt x="1442173" y="10718113"/>
                  <a:pt x="1401704" y="10646885"/>
                  <a:pt x="1350974" y="10577314"/>
                </a:cubicBezTo>
                <a:cubicBezTo>
                  <a:pt x="1357517" y="10653082"/>
                  <a:pt x="1426989" y="10714738"/>
                  <a:pt x="1452812" y="10785687"/>
                </a:cubicBezTo>
                <a:cubicBezTo>
                  <a:pt x="1460209" y="10789432"/>
                  <a:pt x="1468988" y="10797598"/>
                  <a:pt x="1474151" y="10791306"/>
                </a:cubicBezTo>
                <a:close/>
                <a:moveTo>
                  <a:pt x="5956293" y="670076"/>
                </a:moveTo>
                <a:cubicBezTo>
                  <a:pt x="5952708" y="668492"/>
                  <a:pt x="5949382" y="664167"/>
                  <a:pt x="5946603" y="667222"/>
                </a:cubicBezTo>
                <a:cubicBezTo>
                  <a:pt x="5948021" y="668324"/>
                  <a:pt x="5949438" y="669426"/>
                  <a:pt x="5947188" y="671287"/>
                </a:cubicBezTo>
                <a:cubicBezTo>
                  <a:pt x="5950597" y="673270"/>
                  <a:pt x="5953608" y="675076"/>
                  <a:pt x="5956293" y="670076"/>
                </a:cubicBezTo>
                <a:close/>
                <a:moveTo>
                  <a:pt x="1155387" y="11541631"/>
                </a:moveTo>
                <a:cubicBezTo>
                  <a:pt x="1152072" y="11536733"/>
                  <a:pt x="1146676" y="11532470"/>
                  <a:pt x="1136826" y="11530297"/>
                </a:cubicBezTo>
                <a:cubicBezTo>
                  <a:pt x="1125846" y="11540201"/>
                  <a:pt x="1153692" y="11548880"/>
                  <a:pt x="1155387" y="11541631"/>
                </a:cubicBezTo>
                <a:close/>
                <a:moveTo>
                  <a:pt x="1420303" y="10967090"/>
                </a:moveTo>
                <a:cubicBezTo>
                  <a:pt x="1410690" y="10961889"/>
                  <a:pt x="1399825" y="10950896"/>
                  <a:pt x="1392540" y="10957680"/>
                </a:cubicBezTo>
                <a:cubicBezTo>
                  <a:pt x="1405824" y="10962121"/>
                  <a:pt x="1406689" y="10992511"/>
                  <a:pt x="1420303" y="10967090"/>
                </a:cubicBezTo>
                <a:close/>
                <a:moveTo>
                  <a:pt x="1394040" y="11034077"/>
                </a:moveTo>
                <a:cubicBezTo>
                  <a:pt x="1371011" y="11005326"/>
                  <a:pt x="1369960" y="10971043"/>
                  <a:pt x="1333575" y="10944487"/>
                </a:cubicBezTo>
                <a:cubicBezTo>
                  <a:pt x="1326710" y="10980512"/>
                  <a:pt x="1338949" y="11012117"/>
                  <a:pt x="1374537" y="11038321"/>
                </a:cubicBezTo>
                <a:cubicBezTo>
                  <a:pt x="1381712" y="11041491"/>
                  <a:pt x="1387987" y="11038072"/>
                  <a:pt x="1394040" y="11034077"/>
                </a:cubicBezTo>
                <a:close/>
                <a:moveTo>
                  <a:pt x="5593833" y="1533517"/>
                </a:moveTo>
                <a:cubicBezTo>
                  <a:pt x="5587154" y="1532470"/>
                  <a:pt x="5591014" y="1519423"/>
                  <a:pt x="5583910" y="1525802"/>
                </a:cubicBezTo>
                <a:cubicBezTo>
                  <a:pt x="5584800" y="1528098"/>
                  <a:pt x="5588675" y="1539804"/>
                  <a:pt x="5593833" y="1533517"/>
                </a:cubicBezTo>
                <a:close/>
                <a:moveTo>
                  <a:pt x="5801066" y="1073150"/>
                </a:moveTo>
                <a:cubicBezTo>
                  <a:pt x="5782313" y="1060177"/>
                  <a:pt x="5753252" y="1047002"/>
                  <a:pt x="5733040" y="1046441"/>
                </a:cubicBezTo>
                <a:cubicBezTo>
                  <a:pt x="5746801" y="1066917"/>
                  <a:pt x="5777422" y="1081116"/>
                  <a:pt x="5801066" y="1073150"/>
                </a:cubicBezTo>
                <a:close/>
                <a:moveTo>
                  <a:pt x="1825334" y="10131662"/>
                </a:moveTo>
                <a:cubicBezTo>
                  <a:pt x="1823278" y="10137982"/>
                  <a:pt x="1819751" y="10144096"/>
                  <a:pt x="1814520" y="10149873"/>
                </a:cubicBezTo>
                <a:cubicBezTo>
                  <a:pt x="1787841" y="10179004"/>
                  <a:pt x="1728942" y="10178671"/>
                  <a:pt x="1691730" y="10150811"/>
                </a:cubicBezTo>
                <a:cubicBezTo>
                  <a:pt x="1651331" y="10121542"/>
                  <a:pt x="1628108" y="10064178"/>
                  <a:pt x="1611534" y="10031638"/>
                </a:cubicBezTo>
                <a:cubicBezTo>
                  <a:pt x="1622076" y="10003467"/>
                  <a:pt x="1633018" y="9975472"/>
                  <a:pt x="1631583" y="9949621"/>
                </a:cubicBezTo>
                <a:cubicBezTo>
                  <a:pt x="1577656" y="9939116"/>
                  <a:pt x="1533409" y="9927178"/>
                  <a:pt x="1485347" y="9892620"/>
                </a:cubicBezTo>
                <a:cubicBezTo>
                  <a:pt x="1431040" y="9853875"/>
                  <a:pt x="1387240" y="9790275"/>
                  <a:pt x="1329943" y="9758297"/>
                </a:cubicBezTo>
                <a:cubicBezTo>
                  <a:pt x="1246787" y="9711564"/>
                  <a:pt x="1176990" y="9756374"/>
                  <a:pt x="1098368" y="9755417"/>
                </a:cubicBezTo>
                <a:cubicBezTo>
                  <a:pt x="1188083" y="9861668"/>
                  <a:pt x="1166500" y="9984876"/>
                  <a:pt x="1280615" y="10087633"/>
                </a:cubicBezTo>
                <a:cubicBezTo>
                  <a:pt x="1294781" y="10094369"/>
                  <a:pt x="1321607" y="10088617"/>
                  <a:pt x="1328609" y="10112646"/>
                </a:cubicBezTo>
                <a:cubicBezTo>
                  <a:pt x="1380434" y="10095578"/>
                  <a:pt x="1503002" y="10183514"/>
                  <a:pt x="1507320" y="10249178"/>
                </a:cubicBezTo>
                <a:cubicBezTo>
                  <a:pt x="1510111" y="10287048"/>
                  <a:pt x="1482215" y="10307075"/>
                  <a:pt x="1460058" y="10341058"/>
                </a:cubicBezTo>
                <a:cubicBezTo>
                  <a:pt x="1424560" y="10344881"/>
                  <a:pt x="1387901" y="10308224"/>
                  <a:pt x="1385789" y="10276365"/>
                </a:cubicBezTo>
                <a:cubicBezTo>
                  <a:pt x="1395075" y="10258581"/>
                  <a:pt x="1406794" y="10259001"/>
                  <a:pt x="1415950" y="10242588"/>
                </a:cubicBezTo>
                <a:cubicBezTo>
                  <a:pt x="1406200" y="10197838"/>
                  <a:pt x="1316460" y="10188637"/>
                  <a:pt x="1318242" y="10140419"/>
                </a:cubicBezTo>
                <a:cubicBezTo>
                  <a:pt x="1306243" y="10134165"/>
                  <a:pt x="1295673" y="10133302"/>
                  <a:pt x="1283581" y="10125105"/>
                </a:cubicBezTo>
                <a:cubicBezTo>
                  <a:pt x="1282018" y="10100624"/>
                  <a:pt x="1251926" y="10091134"/>
                  <a:pt x="1237961" y="10076400"/>
                </a:cubicBezTo>
                <a:cubicBezTo>
                  <a:pt x="1157627" y="9990947"/>
                  <a:pt x="1160134" y="9860261"/>
                  <a:pt x="1088849" y="9768339"/>
                </a:cubicBezTo>
                <a:cubicBezTo>
                  <a:pt x="1056357" y="9753507"/>
                  <a:pt x="1027247" y="9711621"/>
                  <a:pt x="999546" y="9703188"/>
                </a:cubicBezTo>
                <a:cubicBezTo>
                  <a:pt x="982285" y="9696990"/>
                  <a:pt x="1007413" y="9684303"/>
                  <a:pt x="993071" y="9677966"/>
                </a:cubicBezTo>
                <a:cubicBezTo>
                  <a:pt x="976152" y="9666684"/>
                  <a:pt x="943516" y="9665110"/>
                  <a:pt x="923296" y="9641902"/>
                </a:cubicBezTo>
                <a:cubicBezTo>
                  <a:pt x="877044" y="9588160"/>
                  <a:pt x="925300" y="9504809"/>
                  <a:pt x="852553" y="9447450"/>
                </a:cubicBezTo>
                <a:cubicBezTo>
                  <a:pt x="807983" y="9412531"/>
                  <a:pt x="753115" y="9414933"/>
                  <a:pt x="706995" y="9396457"/>
                </a:cubicBezTo>
                <a:cubicBezTo>
                  <a:pt x="689113" y="9389509"/>
                  <a:pt x="655301" y="9359343"/>
                  <a:pt x="646059" y="9341463"/>
                </a:cubicBezTo>
                <a:cubicBezTo>
                  <a:pt x="624332" y="9299033"/>
                  <a:pt x="623410" y="9194428"/>
                  <a:pt x="658056" y="9132182"/>
                </a:cubicBezTo>
                <a:cubicBezTo>
                  <a:pt x="677248" y="9097365"/>
                  <a:pt x="712883" y="9059822"/>
                  <a:pt x="741680" y="9046378"/>
                </a:cubicBezTo>
                <a:cubicBezTo>
                  <a:pt x="779221" y="9028232"/>
                  <a:pt x="893375" y="9022051"/>
                  <a:pt x="936633" y="9098735"/>
                </a:cubicBezTo>
                <a:cubicBezTo>
                  <a:pt x="947856" y="9113210"/>
                  <a:pt x="952210" y="9086110"/>
                  <a:pt x="962895" y="9097492"/>
                </a:cubicBezTo>
                <a:cubicBezTo>
                  <a:pt x="981382" y="9117080"/>
                  <a:pt x="1002963" y="9136131"/>
                  <a:pt x="1015837" y="9156569"/>
                </a:cubicBezTo>
                <a:cubicBezTo>
                  <a:pt x="1081992" y="9104915"/>
                  <a:pt x="1153826" y="9025319"/>
                  <a:pt x="1224227" y="9045959"/>
                </a:cubicBezTo>
                <a:cubicBezTo>
                  <a:pt x="1241839" y="9051362"/>
                  <a:pt x="1270089" y="9067174"/>
                  <a:pt x="1287536" y="9077261"/>
                </a:cubicBezTo>
                <a:cubicBezTo>
                  <a:pt x="1347937" y="9112990"/>
                  <a:pt x="1387100" y="9161220"/>
                  <a:pt x="1439705" y="9209205"/>
                </a:cubicBezTo>
                <a:cubicBezTo>
                  <a:pt x="1542303" y="9303542"/>
                  <a:pt x="1694652" y="9418911"/>
                  <a:pt x="1654499" y="9524875"/>
                </a:cubicBezTo>
                <a:cubicBezTo>
                  <a:pt x="1646853" y="9544335"/>
                  <a:pt x="1613242" y="9595619"/>
                  <a:pt x="1587442" y="9622758"/>
                </a:cubicBezTo>
                <a:cubicBezTo>
                  <a:pt x="1542722" y="9670085"/>
                  <a:pt x="1454516" y="9709141"/>
                  <a:pt x="1393096" y="9672487"/>
                </a:cubicBezTo>
                <a:cubicBezTo>
                  <a:pt x="1305991" y="9620678"/>
                  <a:pt x="1178657" y="9518741"/>
                  <a:pt x="1109360" y="9443874"/>
                </a:cubicBezTo>
                <a:cubicBezTo>
                  <a:pt x="1080364" y="9412507"/>
                  <a:pt x="1047349" y="9382693"/>
                  <a:pt x="1029073" y="9359394"/>
                </a:cubicBezTo>
                <a:cubicBezTo>
                  <a:pt x="1007869" y="9331944"/>
                  <a:pt x="981717" y="9270431"/>
                  <a:pt x="980480" y="9252757"/>
                </a:cubicBezTo>
                <a:cubicBezTo>
                  <a:pt x="979723" y="9232915"/>
                  <a:pt x="986661" y="9231223"/>
                  <a:pt x="993395" y="9200893"/>
                </a:cubicBezTo>
                <a:cubicBezTo>
                  <a:pt x="974908" y="9181306"/>
                  <a:pt x="952355" y="9162300"/>
                  <a:pt x="929227" y="9143518"/>
                </a:cubicBezTo>
                <a:cubicBezTo>
                  <a:pt x="923100" y="9133674"/>
                  <a:pt x="930146" y="9122038"/>
                  <a:pt x="927113" y="9111658"/>
                </a:cubicBezTo>
                <a:cubicBezTo>
                  <a:pt x="823394" y="9010162"/>
                  <a:pt x="696208" y="9057688"/>
                  <a:pt x="657795" y="9187734"/>
                </a:cubicBezTo>
                <a:cubicBezTo>
                  <a:pt x="642007" y="9240708"/>
                  <a:pt x="648899" y="9327491"/>
                  <a:pt x="680321" y="9356601"/>
                </a:cubicBezTo>
                <a:cubicBezTo>
                  <a:pt x="720917" y="9394045"/>
                  <a:pt x="791033" y="9388389"/>
                  <a:pt x="842447" y="9419670"/>
                </a:cubicBezTo>
                <a:cubicBezTo>
                  <a:pt x="908741" y="9460381"/>
                  <a:pt x="912386" y="9503861"/>
                  <a:pt x="919239" y="9557323"/>
                </a:cubicBezTo>
                <a:cubicBezTo>
                  <a:pt x="922759" y="9585998"/>
                  <a:pt x="920841" y="9615126"/>
                  <a:pt x="935826" y="9630785"/>
                </a:cubicBezTo>
                <a:cubicBezTo>
                  <a:pt x="961893" y="9658004"/>
                  <a:pt x="1012048" y="9663037"/>
                  <a:pt x="1031233" y="9660570"/>
                </a:cubicBezTo>
                <a:cubicBezTo>
                  <a:pt x="1054526" y="9674669"/>
                  <a:pt x="1080403" y="9714174"/>
                  <a:pt x="1108735" y="9727644"/>
                </a:cubicBezTo>
                <a:cubicBezTo>
                  <a:pt x="1142423" y="9743004"/>
                  <a:pt x="1189658" y="9711538"/>
                  <a:pt x="1232373" y="9711855"/>
                </a:cubicBezTo>
                <a:cubicBezTo>
                  <a:pt x="1263768" y="9711930"/>
                  <a:pt x="1308894" y="9721876"/>
                  <a:pt x="1335550" y="9736985"/>
                </a:cubicBezTo>
                <a:cubicBezTo>
                  <a:pt x="1374604" y="9758523"/>
                  <a:pt x="1402731" y="9796167"/>
                  <a:pt x="1437340" y="9826685"/>
                </a:cubicBezTo>
                <a:cubicBezTo>
                  <a:pt x="1495393" y="9878504"/>
                  <a:pt x="1554916" y="9916221"/>
                  <a:pt x="1627945" y="9926603"/>
                </a:cubicBezTo>
                <a:cubicBezTo>
                  <a:pt x="1649801" y="9878214"/>
                  <a:pt x="1640371" y="9819807"/>
                  <a:pt x="1699077" y="9795788"/>
                </a:cubicBezTo>
                <a:cubicBezTo>
                  <a:pt x="1745149" y="9776654"/>
                  <a:pt x="1808625" y="9839909"/>
                  <a:pt x="1791445" y="9884180"/>
                </a:cubicBezTo>
                <a:cubicBezTo>
                  <a:pt x="1764943" y="9949547"/>
                  <a:pt x="1686757" y="9945452"/>
                  <a:pt x="1645366" y="9944292"/>
                </a:cubicBezTo>
                <a:cubicBezTo>
                  <a:pt x="1659251" y="9998005"/>
                  <a:pt x="1658591" y="10053382"/>
                  <a:pt x="1718931" y="10100025"/>
                </a:cubicBezTo>
                <a:cubicBezTo>
                  <a:pt x="1737308" y="10092920"/>
                  <a:pt x="1707232" y="10071542"/>
                  <a:pt x="1709673" y="10057396"/>
                </a:cubicBezTo>
                <a:cubicBezTo>
                  <a:pt x="1703360" y="10043663"/>
                  <a:pt x="1717897" y="10021539"/>
                  <a:pt x="1732114" y="10013071"/>
                </a:cubicBezTo>
                <a:cubicBezTo>
                  <a:pt x="1782036" y="10033047"/>
                  <a:pt x="1839727" y="10087420"/>
                  <a:pt x="1825334" y="10131662"/>
                </a:cubicBezTo>
                <a:close/>
                <a:moveTo>
                  <a:pt x="6003017" y="701190"/>
                </a:moveTo>
                <a:cubicBezTo>
                  <a:pt x="5998800" y="694568"/>
                  <a:pt x="5998827" y="686965"/>
                  <a:pt x="5991516" y="680880"/>
                </a:cubicBezTo>
                <a:cubicBezTo>
                  <a:pt x="5986756" y="687343"/>
                  <a:pt x="5995153" y="703901"/>
                  <a:pt x="6003017" y="701190"/>
                </a:cubicBezTo>
                <a:close/>
                <a:moveTo>
                  <a:pt x="1459942" y="10984127"/>
                </a:moveTo>
                <a:cubicBezTo>
                  <a:pt x="1386700" y="10859836"/>
                  <a:pt x="1361423" y="10698153"/>
                  <a:pt x="1253284" y="10598930"/>
                </a:cubicBezTo>
                <a:cubicBezTo>
                  <a:pt x="1231847" y="10628039"/>
                  <a:pt x="1265156" y="10663715"/>
                  <a:pt x="1278535" y="10690584"/>
                </a:cubicBezTo>
                <a:cubicBezTo>
                  <a:pt x="1327302" y="10792630"/>
                  <a:pt x="1385953" y="10901422"/>
                  <a:pt x="1446464" y="10991986"/>
                </a:cubicBezTo>
                <a:cubicBezTo>
                  <a:pt x="1451998" y="10993478"/>
                  <a:pt x="1456197" y="10991523"/>
                  <a:pt x="1459942" y="10984127"/>
                </a:cubicBezTo>
                <a:close/>
                <a:moveTo>
                  <a:pt x="1198178" y="11584483"/>
                </a:moveTo>
                <a:cubicBezTo>
                  <a:pt x="1197974" y="11583008"/>
                  <a:pt x="1196492" y="11581114"/>
                  <a:pt x="1192984" y="11578343"/>
                </a:cubicBezTo>
                <a:cubicBezTo>
                  <a:pt x="1188791" y="11580989"/>
                  <a:pt x="1167040" y="11592548"/>
                  <a:pt x="1185592" y="11598792"/>
                </a:cubicBezTo>
                <a:cubicBezTo>
                  <a:pt x="1187888" y="11589564"/>
                  <a:pt x="1198789" y="11588909"/>
                  <a:pt x="1198178" y="11584483"/>
                </a:cubicBezTo>
                <a:close/>
                <a:moveTo>
                  <a:pt x="1445319" y="11033395"/>
                </a:moveTo>
                <a:cubicBezTo>
                  <a:pt x="1421505" y="11029066"/>
                  <a:pt x="1423374" y="10994644"/>
                  <a:pt x="1403446" y="11006320"/>
                </a:cubicBezTo>
                <a:cubicBezTo>
                  <a:pt x="1412680" y="11019926"/>
                  <a:pt x="1409530" y="11035682"/>
                  <a:pt x="1427653" y="11047500"/>
                </a:cubicBezTo>
                <a:cubicBezTo>
                  <a:pt x="1432945" y="11039836"/>
                  <a:pt x="1440565" y="11044155"/>
                  <a:pt x="1445319" y="11033395"/>
                </a:cubicBezTo>
                <a:close/>
                <a:moveTo>
                  <a:pt x="1191099" y="11608882"/>
                </a:moveTo>
                <a:cubicBezTo>
                  <a:pt x="1192093" y="11606633"/>
                  <a:pt x="1191760" y="11603796"/>
                  <a:pt x="1189273" y="11600122"/>
                </a:cubicBezTo>
                <a:cubicBezTo>
                  <a:pt x="1182739" y="11602847"/>
                  <a:pt x="1160308" y="11608611"/>
                  <a:pt x="1168690" y="11619964"/>
                </a:cubicBezTo>
                <a:cubicBezTo>
                  <a:pt x="1173199" y="11617086"/>
                  <a:pt x="1188118" y="11615630"/>
                  <a:pt x="1191099" y="11608882"/>
                </a:cubicBezTo>
                <a:close/>
                <a:moveTo>
                  <a:pt x="1528133" y="10851358"/>
                </a:moveTo>
                <a:cubicBezTo>
                  <a:pt x="1538977" y="10833286"/>
                  <a:pt x="1533847" y="10795295"/>
                  <a:pt x="1527208" y="10774738"/>
                </a:cubicBezTo>
                <a:cubicBezTo>
                  <a:pt x="1501014" y="10696003"/>
                  <a:pt x="1429759" y="10609267"/>
                  <a:pt x="1387909" y="10533618"/>
                </a:cubicBezTo>
                <a:cubicBezTo>
                  <a:pt x="1409045" y="10645365"/>
                  <a:pt x="1468965" y="10748051"/>
                  <a:pt x="1528133" y="10851358"/>
                </a:cubicBezTo>
                <a:close/>
                <a:moveTo>
                  <a:pt x="5832623" y="1109524"/>
                </a:moveTo>
                <a:cubicBezTo>
                  <a:pt x="5824574" y="1093580"/>
                  <a:pt x="5790404" y="1079822"/>
                  <a:pt x="5772859" y="1086130"/>
                </a:cubicBezTo>
                <a:cubicBezTo>
                  <a:pt x="5781048" y="1107828"/>
                  <a:pt x="5811676" y="1113660"/>
                  <a:pt x="5832623" y="1109524"/>
                </a:cubicBezTo>
                <a:close/>
                <a:moveTo>
                  <a:pt x="1196910" y="11630166"/>
                </a:moveTo>
                <a:cubicBezTo>
                  <a:pt x="1199423" y="11623213"/>
                  <a:pt x="1197334" y="11618759"/>
                  <a:pt x="1193018" y="11615349"/>
                </a:cubicBezTo>
                <a:cubicBezTo>
                  <a:pt x="1191096" y="11620665"/>
                  <a:pt x="1187868" y="11623198"/>
                  <a:pt x="1184640" y="11625731"/>
                </a:cubicBezTo>
                <a:close/>
                <a:moveTo>
                  <a:pt x="1570461" y="10785752"/>
                </a:moveTo>
                <a:cubicBezTo>
                  <a:pt x="1527185" y="10725191"/>
                  <a:pt x="1514494" y="10630989"/>
                  <a:pt x="1451531" y="10591262"/>
                </a:cubicBezTo>
                <a:cubicBezTo>
                  <a:pt x="1478763" y="10659023"/>
                  <a:pt x="1520278" y="10723569"/>
                  <a:pt x="1550958" y="10789995"/>
                </a:cubicBezTo>
                <a:cubicBezTo>
                  <a:pt x="1558755" y="10793916"/>
                  <a:pt x="1566328" y="10797262"/>
                  <a:pt x="1570461" y="10785752"/>
                </a:cubicBezTo>
                <a:close/>
                <a:moveTo>
                  <a:pt x="5652912" y="1553910"/>
                </a:moveTo>
                <a:cubicBezTo>
                  <a:pt x="5649104" y="1551752"/>
                  <a:pt x="5652741" y="1538131"/>
                  <a:pt x="5644443" y="1543982"/>
                </a:cubicBezTo>
                <a:cubicBezTo>
                  <a:pt x="5648250" y="1546140"/>
                  <a:pt x="5644613" y="1559761"/>
                  <a:pt x="5652912" y="1553910"/>
                </a:cubicBezTo>
                <a:close/>
                <a:moveTo>
                  <a:pt x="1496712" y="10965603"/>
                </a:moveTo>
                <a:cubicBezTo>
                  <a:pt x="1481127" y="10941570"/>
                  <a:pt x="1471407" y="10889167"/>
                  <a:pt x="1438881" y="10886227"/>
                </a:cubicBezTo>
                <a:cubicBezTo>
                  <a:pt x="1454827" y="10913754"/>
                  <a:pt x="1448351" y="10945663"/>
                  <a:pt x="1477209" y="10969847"/>
                </a:cubicBezTo>
                <a:cubicBezTo>
                  <a:pt x="1484959" y="10972794"/>
                  <a:pt x="1490836" y="10969198"/>
                  <a:pt x="1496712" y="10965603"/>
                </a:cubicBezTo>
                <a:close/>
                <a:moveTo>
                  <a:pt x="5831499" y="1162928"/>
                </a:moveTo>
                <a:cubicBezTo>
                  <a:pt x="5827569" y="1149809"/>
                  <a:pt x="5816887" y="1139063"/>
                  <a:pt x="5804869" y="1129066"/>
                </a:cubicBezTo>
                <a:cubicBezTo>
                  <a:pt x="5793646" y="1135490"/>
                  <a:pt x="5812266" y="1145726"/>
                  <a:pt x="5808934" y="1156306"/>
                </a:cubicBezTo>
                <a:cubicBezTo>
                  <a:pt x="5780080" y="1150253"/>
                  <a:pt x="5797926" y="1107585"/>
                  <a:pt x="5765349" y="1095535"/>
                </a:cubicBezTo>
                <a:cubicBezTo>
                  <a:pt x="5758988" y="1114485"/>
                  <a:pt x="5771758" y="1125819"/>
                  <a:pt x="5770373" y="1142616"/>
                </a:cubicBezTo>
                <a:cubicBezTo>
                  <a:pt x="5739536" y="1118278"/>
                  <a:pt x="5770975" y="1069898"/>
                  <a:pt x="5723963" y="1051804"/>
                </a:cubicBezTo>
                <a:cubicBezTo>
                  <a:pt x="5715260" y="1090477"/>
                  <a:pt x="5747555" y="1156304"/>
                  <a:pt x="5813326" y="1167620"/>
                </a:cubicBezTo>
                <a:cubicBezTo>
                  <a:pt x="5816099" y="1168176"/>
                  <a:pt x="5825846" y="1168131"/>
                  <a:pt x="5831499" y="1162928"/>
                </a:cubicBezTo>
                <a:close/>
                <a:moveTo>
                  <a:pt x="6035564" y="721281"/>
                </a:moveTo>
                <a:cubicBezTo>
                  <a:pt x="6027317" y="711927"/>
                  <a:pt x="6025849" y="689388"/>
                  <a:pt x="6008294" y="689245"/>
                </a:cubicBezTo>
                <a:cubicBezTo>
                  <a:pt x="6015967" y="698822"/>
                  <a:pt x="6019159" y="720694"/>
                  <a:pt x="6035564" y="721281"/>
                </a:cubicBezTo>
                <a:close/>
                <a:moveTo>
                  <a:pt x="5855662" y="1151509"/>
                </a:moveTo>
                <a:cubicBezTo>
                  <a:pt x="5852623" y="1134096"/>
                  <a:pt x="5836007" y="1117046"/>
                  <a:pt x="5813791" y="1123299"/>
                </a:cubicBezTo>
                <a:cubicBezTo>
                  <a:pt x="5823597" y="1132988"/>
                  <a:pt x="5839066" y="1151876"/>
                  <a:pt x="5855662" y="1151509"/>
                </a:cubicBezTo>
                <a:close/>
                <a:moveTo>
                  <a:pt x="1537648" y="10972021"/>
                </a:moveTo>
                <a:cubicBezTo>
                  <a:pt x="1557203" y="10939220"/>
                  <a:pt x="1566695" y="10901023"/>
                  <a:pt x="1550505" y="10882676"/>
                </a:cubicBezTo>
                <a:cubicBezTo>
                  <a:pt x="1530952" y="10943102"/>
                  <a:pt x="1494508" y="10988921"/>
                  <a:pt x="1464423" y="11028975"/>
                </a:cubicBezTo>
                <a:cubicBezTo>
                  <a:pt x="1488478" y="11032221"/>
                  <a:pt x="1518094" y="11004820"/>
                  <a:pt x="1537648" y="10972021"/>
                </a:cubicBezTo>
                <a:close/>
                <a:moveTo>
                  <a:pt x="6064055" y="746242"/>
                </a:moveTo>
                <a:cubicBezTo>
                  <a:pt x="6054179" y="739499"/>
                  <a:pt x="6055944" y="719340"/>
                  <a:pt x="6044272" y="719894"/>
                </a:cubicBezTo>
                <a:cubicBezTo>
                  <a:pt x="6049285" y="726867"/>
                  <a:pt x="6052005" y="755194"/>
                  <a:pt x="6064055" y="746242"/>
                </a:cubicBezTo>
                <a:close/>
                <a:moveTo>
                  <a:pt x="1669284" y="10697953"/>
                </a:moveTo>
                <a:cubicBezTo>
                  <a:pt x="1656759" y="10676700"/>
                  <a:pt x="1640563" y="10656207"/>
                  <a:pt x="1644444" y="10631249"/>
                </a:cubicBezTo>
                <a:cubicBezTo>
                  <a:pt x="1609580" y="10612033"/>
                  <a:pt x="1615876" y="10539558"/>
                  <a:pt x="1576574" y="10554105"/>
                </a:cubicBezTo>
                <a:cubicBezTo>
                  <a:pt x="1610079" y="10597964"/>
                  <a:pt x="1624983" y="10673139"/>
                  <a:pt x="1669284" y="10697953"/>
                </a:cubicBezTo>
                <a:close/>
                <a:moveTo>
                  <a:pt x="5881382" y="1172247"/>
                </a:moveTo>
                <a:lnTo>
                  <a:pt x="5877793" y="1180370"/>
                </a:lnTo>
                <a:cubicBezTo>
                  <a:pt x="5831923" y="1191573"/>
                  <a:pt x="5744759" y="1169464"/>
                  <a:pt x="5723169" y="1112050"/>
                </a:cubicBezTo>
                <a:cubicBezTo>
                  <a:pt x="5699529" y="1154167"/>
                  <a:pt x="5638955" y="1184986"/>
                  <a:pt x="5591489" y="1171714"/>
                </a:cubicBezTo>
                <a:cubicBezTo>
                  <a:pt x="5526196" y="1153243"/>
                  <a:pt x="5444074" y="1065065"/>
                  <a:pt x="5441712" y="990703"/>
                </a:cubicBezTo>
                <a:cubicBezTo>
                  <a:pt x="5441563" y="981933"/>
                  <a:pt x="5447627" y="968208"/>
                  <a:pt x="5448797" y="952655"/>
                </a:cubicBezTo>
                <a:cubicBezTo>
                  <a:pt x="5451913" y="920553"/>
                  <a:pt x="5442716" y="895062"/>
                  <a:pt x="5478253" y="885990"/>
                </a:cubicBezTo>
                <a:cubicBezTo>
                  <a:pt x="5486339" y="871484"/>
                  <a:pt x="5492072" y="850917"/>
                  <a:pt x="5505985" y="837647"/>
                </a:cubicBezTo>
                <a:cubicBezTo>
                  <a:pt x="5547444" y="797712"/>
                  <a:pt x="5664937" y="796728"/>
                  <a:pt x="5730505" y="835073"/>
                </a:cubicBezTo>
                <a:cubicBezTo>
                  <a:pt x="5754524" y="849034"/>
                  <a:pt x="5773434" y="873794"/>
                  <a:pt x="5780378" y="895276"/>
                </a:cubicBezTo>
                <a:cubicBezTo>
                  <a:pt x="5793068" y="933357"/>
                  <a:pt x="5769875" y="990402"/>
                  <a:pt x="5728645" y="1012359"/>
                </a:cubicBezTo>
                <a:cubicBezTo>
                  <a:pt x="5747975" y="1020230"/>
                  <a:pt x="5768857" y="1026109"/>
                  <a:pt x="5789754" y="1026638"/>
                </a:cubicBezTo>
                <a:cubicBezTo>
                  <a:pt x="5811335" y="1027134"/>
                  <a:pt x="5830952" y="1015380"/>
                  <a:pt x="5850611" y="1018709"/>
                </a:cubicBezTo>
                <a:cubicBezTo>
                  <a:pt x="5853229" y="1030244"/>
                  <a:pt x="5839076" y="1035708"/>
                  <a:pt x="5836502" y="1050641"/>
                </a:cubicBezTo>
                <a:cubicBezTo>
                  <a:pt x="5821466" y="1052032"/>
                  <a:pt x="5808591" y="1058396"/>
                  <a:pt x="5790731" y="1052513"/>
                </a:cubicBezTo>
                <a:cubicBezTo>
                  <a:pt x="5808667" y="1074165"/>
                  <a:pt x="5829128" y="1085549"/>
                  <a:pt x="5844350" y="1104996"/>
                </a:cubicBezTo>
                <a:cubicBezTo>
                  <a:pt x="5860760" y="1126308"/>
                  <a:pt x="5867522" y="1149718"/>
                  <a:pt x="5881382" y="1172247"/>
                </a:cubicBezTo>
                <a:close/>
                <a:moveTo>
                  <a:pt x="5730289" y="1525344"/>
                </a:moveTo>
                <a:lnTo>
                  <a:pt x="5726646" y="1515074"/>
                </a:lnTo>
                <a:lnTo>
                  <a:pt x="5726261" y="1513987"/>
                </a:lnTo>
                <a:lnTo>
                  <a:pt x="5722471" y="1519264"/>
                </a:lnTo>
                <a:lnTo>
                  <a:pt x="5718218" y="1525185"/>
                </a:lnTo>
                <a:cubicBezTo>
                  <a:pt x="5716734" y="1528813"/>
                  <a:pt x="5717284" y="1532149"/>
                  <a:pt x="5722374" y="1534636"/>
                </a:cubicBezTo>
                <a:cubicBezTo>
                  <a:pt x="5726061" y="1532220"/>
                  <a:pt x="5729171" y="1528954"/>
                  <a:pt x="5730289" y="1525344"/>
                </a:cubicBezTo>
                <a:close/>
                <a:moveTo>
                  <a:pt x="5722953" y="1554878"/>
                </a:moveTo>
                <a:cubicBezTo>
                  <a:pt x="5713522" y="1549283"/>
                  <a:pt x="5709528" y="1543236"/>
                  <a:pt x="5704561" y="1537234"/>
                </a:cubicBezTo>
                <a:cubicBezTo>
                  <a:pt x="5697551" y="1545558"/>
                  <a:pt x="5707205" y="1551727"/>
                  <a:pt x="5703510" y="1560088"/>
                </a:cubicBezTo>
                <a:cubicBezTo>
                  <a:pt x="5699304" y="1557753"/>
                  <a:pt x="5695135" y="1552104"/>
                  <a:pt x="5691384" y="1555205"/>
                </a:cubicBezTo>
                <a:cubicBezTo>
                  <a:pt x="5696324" y="1568809"/>
                  <a:pt x="5715296" y="1570054"/>
                  <a:pt x="5722953" y="1554878"/>
                </a:cubicBezTo>
                <a:close/>
                <a:moveTo>
                  <a:pt x="6006458" y="919706"/>
                </a:moveTo>
                <a:cubicBezTo>
                  <a:pt x="6017271" y="893076"/>
                  <a:pt x="6019766" y="863723"/>
                  <a:pt x="6028468" y="841871"/>
                </a:cubicBezTo>
                <a:cubicBezTo>
                  <a:pt x="6036866" y="821788"/>
                  <a:pt x="6049175" y="810095"/>
                  <a:pt x="6051218" y="795771"/>
                </a:cubicBezTo>
                <a:cubicBezTo>
                  <a:pt x="6057894" y="739712"/>
                  <a:pt x="5986771" y="712094"/>
                  <a:pt x="5930766" y="682590"/>
                </a:cubicBezTo>
                <a:cubicBezTo>
                  <a:pt x="5811761" y="620016"/>
                  <a:pt x="5708956" y="545564"/>
                  <a:pt x="5605533" y="527467"/>
                </a:cubicBezTo>
                <a:cubicBezTo>
                  <a:pt x="5546857" y="564356"/>
                  <a:pt x="5524185" y="624291"/>
                  <a:pt x="5496183" y="674733"/>
                </a:cubicBezTo>
                <a:cubicBezTo>
                  <a:pt x="5450922" y="755619"/>
                  <a:pt x="5417637" y="834183"/>
                  <a:pt x="5385429" y="918932"/>
                </a:cubicBezTo>
                <a:cubicBezTo>
                  <a:pt x="5351683" y="1008237"/>
                  <a:pt x="5305930" y="1087002"/>
                  <a:pt x="5271016" y="1168176"/>
                </a:cubicBezTo>
                <a:cubicBezTo>
                  <a:pt x="5270312" y="1169769"/>
                  <a:pt x="5274214" y="1173872"/>
                  <a:pt x="5272408" y="1176881"/>
                </a:cubicBezTo>
                <a:cubicBezTo>
                  <a:pt x="5270426" y="1180288"/>
                  <a:pt x="5266794" y="1177732"/>
                  <a:pt x="5264285" y="1182333"/>
                </a:cubicBezTo>
                <a:cubicBezTo>
                  <a:pt x="5257683" y="1195120"/>
                  <a:pt x="5264476" y="1206687"/>
                  <a:pt x="5262013" y="1212261"/>
                </a:cubicBezTo>
                <a:cubicBezTo>
                  <a:pt x="5260430" y="1215844"/>
                  <a:pt x="5252555" y="1214268"/>
                  <a:pt x="5251277" y="1216083"/>
                </a:cubicBezTo>
                <a:cubicBezTo>
                  <a:pt x="5242777" y="1229934"/>
                  <a:pt x="5248550" y="1240575"/>
                  <a:pt x="5246579" y="1248269"/>
                </a:cubicBezTo>
                <a:cubicBezTo>
                  <a:pt x="5245710" y="1254548"/>
                  <a:pt x="5240634" y="1258491"/>
                  <a:pt x="5240070" y="1263001"/>
                </a:cubicBezTo>
                <a:cubicBezTo>
                  <a:pt x="5236204" y="1292224"/>
                  <a:pt x="5255347" y="1309248"/>
                  <a:pt x="5283874" y="1330894"/>
                </a:cubicBezTo>
                <a:cubicBezTo>
                  <a:pt x="5350630" y="1381328"/>
                  <a:pt x="5422875" y="1416104"/>
                  <a:pt x="5500475" y="1452770"/>
                </a:cubicBezTo>
                <a:cubicBezTo>
                  <a:pt x="5561074" y="1480498"/>
                  <a:pt x="5632088" y="1518061"/>
                  <a:pt x="5685585" y="1515525"/>
                </a:cubicBezTo>
                <a:cubicBezTo>
                  <a:pt x="5693940" y="1514934"/>
                  <a:pt x="5701960" y="1503250"/>
                  <a:pt x="5712105" y="1511540"/>
                </a:cubicBezTo>
                <a:cubicBezTo>
                  <a:pt x="5753403" y="1474110"/>
                  <a:pt x="5761915" y="1427905"/>
                  <a:pt x="5781358" y="1386054"/>
                </a:cubicBezTo>
                <a:cubicBezTo>
                  <a:pt x="5794294" y="1358935"/>
                  <a:pt x="5813426" y="1335029"/>
                  <a:pt x="5828260" y="1306845"/>
                </a:cubicBezTo>
                <a:cubicBezTo>
                  <a:pt x="5855159" y="1257819"/>
                  <a:pt x="5874350" y="1202532"/>
                  <a:pt x="5900582" y="1151784"/>
                </a:cubicBezTo>
                <a:cubicBezTo>
                  <a:pt x="5927342" y="1099841"/>
                  <a:pt x="5945032" y="1045795"/>
                  <a:pt x="5967865" y="997351"/>
                </a:cubicBezTo>
                <a:cubicBezTo>
                  <a:pt x="5981550" y="969612"/>
                  <a:pt x="5995551" y="944390"/>
                  <a:pt x="6006458" y="919706"/>
                </a:cubicBezTo>
                <a:close/>
                <a:moveTo>
                  <a:pt x="5794877" y="1399641"/>
                </a:moveTo>
                <a:cubicBezTo>
                  <a:pt x="5789735" y="1394038"/>
                  <a:pt x="5808370" y="1384189"/>
                  <a:pt x="5798763" y="1378992"/>
                </a:cubicBezTo>
                <a:cubicBezTo>
                  <a:pt x="5798820" y="1384252"/>
                  <a:pt x="5781622" y="1403777"/>
                  <a:pt x="5794877" y="1399641"/>
                </a:cubicBezTo>
                <a:close/>
                <a:moveTo>
                  <a:pt x="5748895" y="1530650"/>
                </a:moveTo>
                <a:cubicBezTo>
                  <a:pt x="5745263" y="1528094"/>
                  <a:pt x="5743975" y="1525621"/>
                  <a:pt x="5743437" y="1522528"/>
                </a:cubicBezTo>
                <a:cubicBezTo>
                  <a:pt x="5735231" y="1530323"/>
                  <a:pt x="5735381" y="1537528"/>
                  <a:pt x="5739375" y="1543575"/>
                </a:cubicBezTo>
                <a:cubicBezTo>
                  <a:pt x="5742681" y="1539326"/>
                  <a:pt x="5745589" y="1534900"/>
                  <a:pt x="5748895" y="1530650"/>
                </a:cubicBezTo>
                <a:close/>
                <a:moveTo>
                  <a:pt x="5758239" y="1518123"/>
                </a:moveTo>
                <a:cubicBezTo>
                  <a:pt x="5755182" y="1515345"/>
                  <a:pt x="5756987" y="1512336"/>
                  <a:pt x="5752383" y="1509825"/>
                </a:cubicBezTo>
                <a:cubicBezTo>
                  <a:pt x="5751105" y="1511640"/>
                  <a:pt x="5750003" y="1513057"/>
                  <a:pt x="5748725" y="1514871"/>
                </a:cubicBezTo>
                <a:cubicBezTo>
                  <a:pt x="5751959" y="1517252"/>
                  <a:pt x="5749977" y="1520659"/>
                  <a:pt x="5754581" y="1523169"/>
                </a:cubicBezTo>
                <a:cubicBezTo>
                  <a:pt x="5755859" y="1521355"/>
                  <a:pt x="5757137" y="1519540"/>
                  <a:pt x="5758239" y="1518123"/>
                </a:cubicBezTo>
                <a:close/>
                <a:moveTo>
                  <a:pt x="5774258" y="1486820"/>
                </a:moveTo>
                <a:cubicBezTo>
                  <a:pt x="5775365" y="1482327"/>
                  <a:pt x="5775305" y="1478017"/>
                  <a:pt x="5774736" y="1473781"/>
                </a:cubicBezTo>
                <a:lnTo>
                  <a:pt x="5773743" y="1467818"/>
                </a:lnTo>
                <a:lnTo>
                  <a:pt x="5770497" y="1448352"/>
                </a:lnTo>
                <a:cubicBezTo>
                  <a:pt x="5768684" y="1457306"/>
                  <a:pt x="5766384" y="1466284"/>
                  <a:pt x="5765222" y="1475109"/>
                </a:cubicBezTo>
                <a:lnTo>
                  <a:pt x="5765294" y="1476295"/>
                </a:lnTo>
                <a:lnTo>
                  <a:pt x="5766777" y="1500957"/>
                </a:lnTo>
                <a:cubicBezTo>
                  <a:pt x="5770877" y="1495988"/>
                  <a:pt x="5773151" y="1491312"/>
                  <a:pt x="5774258" y="1486820"/>
                </a:cubicBezTo>
                <a:close/>
                <a:moveTo>
                  <a:pt x="5790918" y="1463561"/>
                </a:moveTo>
                <a:cubicBezTo>
                  <a:pt x="5788259" y="1460959"/>
                  <a:pt x="5788554" y="1454903"/>
                  <a:pt x="5783255" y="1458273"/>
                </a:cubicBezTo>
                <a:cubicBezTo>
                  <a:pt x="5786091" y="1460477"/>
                  <a:pt x="5785620" y="1466931"/>
                  <a:pt x="5790918" y="1463561"/>
                </a:cubicBezTo>
                <a:close/>
                <a:moveTo>
                  <a:pt x="5805374" y="1434616"/>
                </a:moveTo>
                <a:cubicBezTo>
                  <a:pt x="5807529" y="1429738"/>
                  <a:pt x="5807759" y="1424368"/>
                  <a:pt x="5802358" y="1421505"/>
                </a:cubicBezTo>
                <a:cubicBezTo>
                  <a:pt x="5796320" y="1429782"/>
                  <a:pt x="5796294" y="1437385"/>
                  <a:pt x="5796842" y="1444765"/>
                </a:cubicBezTo>
                <a:cubicBezTo>
                  <a:pt x="5799139" y="1443877"/>
                  <a:pt x="5803219" y="1439493"/>
                  <a:pt x="5805374" y="1434616"/>
                </a:cubicBezTo>
                <a:close/>
                <a:moveTo>
                  <a:pt x="6074024" y="828213"/>
                </a:moveTo>
                <a:cubicBezTo>
                  <a:pt x="6069326" y="823758"/>
                  <a:pt x="6074132" y="818268"/>
                  <a:pt x="6069610" y="813415"/>
                </a:cubicBezTo>
                <a:cubicBezTo>
                  <a:pt x="6064757" y="817932"/>
                  <a:pt x="6070717" y="832462"/>
                  <a:pt x="6074024" y="828213"/>
                </a:cubicBezTo>
                <a:close/>
                <a:moveTo>
                  <a:pt x="5977891" y="1047941"/>
                </a:moveTo>
                <a:cubicBezTo>
                  <a:pt x="5974083" y="1045782"/>
                  <a:pt x="5977720" y="1032162"/>
                  <a:pt x="5969421" y="1038012"/>
                </a:cubicBezTo>
                <a:cubicBezTo>
                  <a:pt x="5973229" y="1040170"/>
                  <a:pt x="5969193" y="1053615"/>
                  <a:pt x="5977891" y="1047941"/>
                </a:cubicBezTo>
                <a:close/>
                <a:moveTo>
                  <a:pt x="5944161" y="1125356"/>
                </a:moveTo>
                <a:cubicBezTo>
                  <a:pt x="5950033" y="1121764"/>
                  <a:pt x="5945714" y="1108910"/>
                  <a:pt x="5940110" y="1114048"/>
                </a:cubicBezTo>
                <a:cubicBezTo>
                  <a:pt x="5943214" y="1117799"/>
                  <a:pt x="5941455" y="1121781"/>
                  <a:pt x="5944161" y="1125356"/>
                </a:cubicBezTo>
                <a:close/>
                <a:moveTo>
                  <a:pt x="1704910" y="10720839"/>
                </a:moveTo>
                <a:cubicBezTo>
                  <a:pt x="1705120" y="10696639"/>
                  <a:pt x="1689394" y="10649204"/>
                  <a:pt x="1668019" y="10646904"/>
                </a:cubicBezTo>
                <a:cubicBezTo>
                  <a:pt x="1680813" y="10669705"/>
                  <a:pt x="1692634" y="10692551"/>
                  <a:pt x="1689022" y="10719058"/>
                </a:cubicBezTo>
                <a:cubicBezTo>
                  <a:pt x="1672595" y="10714182"/>
                  <a:pt x="1663319" y="10740568"/>
                  <a:pt x="1645827" y="10733791"/>
                </a:cubicBezTo>
                <a:cubicBezTo>
                  <a:pt x="1615341" y="10655065"/>
                  <a:pt x="1581359" y="10576702"/>
                  <a:pt x="1514788" y="10506324"/>
                </a:cubicBezTo>
                <a:cubicBezTo>
                  <a:pt x="1525086" y="10599469"/>
                  <a:pt x="1613219" y="10676039"/>
                  <a:pt x="1623119" y="10769008"/>
                </a:cubicBezTo>
                <a:cubicBezTo>
                  <a:pt x="1554276" y="10691911"/>
                  <a:pt x="1543039" y="10575012"/>
                  <a:pt x="1465919" y="10516645"/>
                </a:cubicBezTo>
                <a:cubicBezTo>
                  <a:pt x="1509449" y="10611137"/>
                  <a:pt x="1536972" y="10709510"/>
                  <a:pt x="1604074" y="10799175"/>
                </a:cubicBezTo>
                <a:cubicBezTo>
                  <a:pt x="1640279" y="10785164"/>
                  <a:pt x="1674964" y="10763812"/>
                  <a:pt x="1704910" y="10720839"/>
                </a:cubicBezTo>
                <a:close/>
                <a:moveTo>
                  <a:pt x="5818956" y="1409804"/>
                </a:moveTo>
                <a:cubicBezTo>
                  <a:pt x="5814749" y="1407470"/>
                  <a:pt x="5810005" y="1402042"/>
                  <a:pt x="5806828" y="1404922"/>
                </a:cubicBezTo>
                <a:cubicBezTo>
                  <a:pt x="5811526" y="1409377"/>
                  <a:pt x="5806942" y="1415441"/>
                  <a:pt x="5811640" y="1419896"/>
                </a:cubicBezTo>
                <a:cubicBezTo>
                  <a:pt x="5814020" y="1416665"/>
                  <a:pt x="5816400" y="1413434"/>
                  <a:pt x="5818956" y="1409804"/>
                </a:cubicBezTo>
                <a:close/>
                <a:moveTo>
                  <a:pt x="5839263" y="1377852"/>
                </a:moveTo>
                <a:cubicBezTo>
                  <a:pt x="5837623" y="1376176"/>
                  <a:pt x="5836205" y="1375074"/>
                  <a:pt x="5838456" y="1373213"/>
                </a:cubicBezTo>
                <a:cubicBezTo>
                  <a:pt x="5836640" y="1371935"/>
                  <a:pt x="5834824" y="1370656"/>
                  <a:pt x="5833582" y="1369156"/>
                </a:cubicBezTo>
                <a:cubicBezTo>
                  <a:pt x="5824792" y="1372886"/>
                  <a:pt x="5836402" y="1383250"/>
                  <a:pt x="5839263" y="1377852"/>
                </a:cubicBezTo>
                <a:close/>
                <a:moveTo>
                  <a:pt x="5847800" y="1360686"/>
                </a:moveTo>
                <a:cubicBezTo>
                  <a:pt x="5856689" y="1342724"/>
                  <a:pt x="5847780" y="1315470"/>
                  <a:pt x="5844444" y="1306858"/>
                </a:cubicBezTo>
                <a:cubicBezTo>
                  <a:pt x="5847625" y="1324443"/>
                  <a:pt x="5832021" y="1344673"/>
                  <a:pt x="5847800" y="1360686"/>
                </a:cubicBezTo>
                <a:close/>
                <a:moveTo>
                  <a:pt x="5866902" y="1323919"/>
                </a:moveTo>
                <a:cubicBezTo>
                  <a:pt x="5864212" y="1308454"/>
                  <a:pt x="5863069" y="1292721"/>
                  <a:pt x="5862723" y="1277341"/>
                </a:cubicBezTo>
                <a:cubicBezTo>
                  <a:pt x="5854269" y="1292164"/>
                  <a:pt x="5852229" y="1326953"/>
                  <a:pt x="5866902" y="1323919"/>
                </a:cubicBezTo>
                <a:close/>
                <a:moveTo>
                  <a:pt x="1293904" y="11679101"/>
                </a:moveTo>
                <a:cubicBezTo>
                  <a:pt x="1294196" y="11656547"/>
                  <a:pt x="1274032" y="11643248"/>
                  <a:pt x="1262073" y="11626439"/>
                </a:cubicBezTo>
                <a:cubicBezTo>
                  <a:pt x="1239051" y="11633838"/>
                  <a:pt x="1213122" y="11636488"/>
                  <a:pt x="1196219" y="11657661"/>
                </a:cubicBezTo>
                <a:cubicBezTo>
                  <a:pt x="1226859" y="11670124"/>
                  <a:pt x="1235824" y="11636371"/>
                  <a:pt x="1264339" y="11645755"/>
                </a:cubicBezTo>
                <a:cubicBezTo>
                  <a:pt x="1245688" y="11665371"/>
                  <a:pt x="1212411" y="11653804"/>
                  <a:pt x="1197155" y="11680658"/>
                </a:cubicBezTo>
                <a:cubicBezTo>
                  <a:pt x="1229726" y="11692895"/>
                  <a:pt x="1253681" y="11648376"/>
                  <a:pt x="1276411" y="11663529"/>
                </a:cubicBezTo>
                <a:cubicBezTo>
                  <a:pt x="1257420" y="11680247"/>
                  <a:pt x="1230072" y="11679147"/>
                  <a:pt x="1210149" y="11694603"/>
                </a:cubicBezTo>
                <a:cubicBezTo>
                  <a:pt x="1237423" y="11715098"/>
                  <a:pt x="1261116" y="11670023"/>
                  <a:pt x="1293904" y="11679101"/>
                </a:cubicBezTo>
                <a:close/>
                <a:moveTo>
                  <a:pt x="6067690" y="879187"/>
                </a:moveTo>
                <a:cubicBezTo>
                  <a:pt x="6070401" y="866585"/>
                  <a:pt x="6066542" y="842990"/>
                  <a:pt x="6057824" y="840090"/>
                </a:cubicBezTo>
                <a:cubicBezTo>
                  <a:pt x="6063867" y="852277"/>
                  <a:pt x="6055412" y="867101"/>
                  <a:pt x="6067690" y="879187"/>
                </a:cubicBezTo>
                <a:close/>
                <a:moveTo>
                  <a:pt x="5914046" y="1227864"/>
                </a:moveTo>
                <a:cubicBezTo>
                  <a:pt x="5914655" y="1225813"/>
                  <a:pt x="5914175" y="1223935"/>
                  <a:pt x="5911187" y="1222615"/>
                </a:cubicBezTo>
                <a:cubicBezTo>
                  <a:pt x="5907482" y="1226689"/>
                  <a:pt x="5908243" y="1230356"/>
                  <a:pt x="5910374" y="1234153"/>
                </a:cubicBezTo>
                <a:cubicBezTo>
                  <a:pt x="5911740" y="1232139"/>
                  <a:pt x="5913437" y="1229915"/>
                  <a:pt x="5914046" y="1227864"/>
                </a:cubicBezTo>
                <a:close/>
                <a:moveTo>
                  <a:pt x="6045923" y="929529"/>
                </a:moveTo>
                <a:cubicBezTo>
                  <a:pt x="6052525" y="916743"/>
                  <a:pt x="6043610" y="905666"/>
                  <a:pt x="6040708" y="893914"/>
                </a:cubicBezTo>
                <a:cubicBezTo>
                  <a:pt x="6037024" y="906563"/>
                  <a:pt x="6038778" y="918758"/>
                  <a:pt x="6045923" y="929529"/>
                </a:cubicBezTo>
                <a:close/>
                <a:moveTo>
                  <a:pt x="5934930" y="1185043"/>
                </a:moveTo>
                <a:cubicBezTo>
                  <a:pt x="5938966" y="1171599"/>
                  <a:pt x="5932747" y="1159809"/>
                  <a:pt x="5931568" y="1147392"/>
                </a:cubicBezTo>
                <a:cubicBezTo>
                  <a:pt x="5929079" y="1160568"/>
                  <a:pt x="5928711" y="1173254"/>
                  <a:pt x="5934930" y="1185043"/>
                </a:cubicBezTo>
                <a:close/>
                <a:moveTo>
                  <a:pt x="6033091" y="962881"/>
                </a:moveTo>
                <a:cubicBezTo>
                  <a:pt x="6040692" y="942446"/>
                  <a:pt x="6031628" y="924165"/>
                  <a:pt x="6028974" y="905385"/>
                </a:cubicBezTo>
                <a:cubicBezTo>
                  <a:pt x="6018833" y="917560"/>
                  <a:pt x="6026417" y="945656"/>
                  <a:pt x="6033091" y="962881"/>
                </a:cubicBezTo>
                <a:close/>
                <a:moveTo>
                  <a:pt x="6022934" y="986945"/>
                </a:moveTo>
                <a:cubicBezTo>
                  <a:pt x="6028631" y="983752"/>
                  <a:pt x="6024709" y="971074"/>
                  <a:pt x="6019329" y="976786"/>
                </a:cubicBezTo>
                <a:cubicBezTo>
                  <a:pt x="6022210" y="979963"/>
                  <a:pt x="6020053" y="983768"/>
                  <a:pt x="6022934" y="986945"/>
                </a:cubicBezTo>
                <a:close/>
                <a:moveTo>
                  <a:pt x="5933310" y="1191942"/>
                </a:moveTo>
                <a:cubicBezTo>
                  <a:pt x="5928752" y="1190403"/>
                  <a:pt x="5922580" y="1179587"/>
                  <a:pt x="5919145" y="1185207"/>
                </a:cubicBezTo>
                <a:cubicBezTo>
                  <a:pt x="5925307" y="1191736"/>
                  <a:pt x="5916749" y="1200328"/>
                  <a:pt x="5922336" y="1207079"/>
                </a:cubicBezTo>
                <a:cubicBezTo>
                  <a:pt x="5931840" y="1206044"/>
                  <a:pt x="5926429" y="1198894"/>
                  <a:pt x="5933310" y="1191942"/>
                </a:cubicBezTo>
                <a:close/>
                <a:moveTo>
                  <a:pt x="1286298" y="11710976"/>
                </a:moveTo>
                <a:cubicBezTo>
                  <a:pt x="1289222" y="11708044"/>
                  <a:pt x="1290888" y="11704716"/>
                  <a:pt x="1290602" y="11701029"/>
                </a:cubicBezTo>
                <a:cubicBezTo>
                  <a:pt x="1276317" y="11711124"/>
                  <a:pt x="1255502" y="11707299"/>
                  <a:pt x="1244725" y="11725599"/>
                </a:cubicBezTo>
                <a:cubicBezTo>
                  <a:pt x="1257431" y="11724990"/>
                  <a:pt x="1277527" y="11719769"/>
                  <a:pt x="1286298" y="11710976"/>
                </a:cubicBezTo>
                <a:close/>
                <a:moveTo>
                  <a:pt x="6018497" y="1001164"/>
                </a:moveTo>
                <a:cubicBezTo>
                  <a:pt x="6018451" y="998170"/>
                  <a:pt x="6016808" y="995421"/>
                  <a:pt x="6014636" y="992796"/>
                </a:cubicBezTo>
                <a:cubicBezTo>
                  <a:pt x="6005530" y="994007"/>
                  <a:pt x="6011127" y="1005046"/>
                  <a:pt x="6012778" y="1011010"/>
                </a:cubicBezTo>
                <a:cubicBezTo>
                  <a:pt x="6016992" y="1007399"/>
                  <a:pt x="6018543" y="1004158"/>
                  <a:pt x="6018497" y="1001164"/>
                </a:cubicBezTo>
                <a:close/>
                <a:moveTo>
                  <a:pt x="6003604" y="1039315"/>
                </a:moveTo>
                <a:cubicBezTo>
                  <a:pt x="6011013" y="1031168"/>
                  <a:pt x="6009890" y="1024010"/>
                  <a:pt x="6000237" y="1017841"/>
                </a:cubicBezTo>
                <a:cubicBezTo>
                  <a:pt x="5995746" y="1025850"/>
                  <a:pt x="5997266" y="1033184"/>
                  <a:pt x="6003604" y="1039315"/>
                </a:cubicBezTo>
                <a:close/>
                <a:moveTo>
                  <a:pt x="5952811" y="1155350"/>
                </a:moveTo>
                <a:cubicBezTo>
                  <a:pt x="5949976" y="1153146"/>
                  <a:pt x="5951957" y="1149739"/>
                  <a:pt x="5947353" y="1147228"/>
                </a:cubicBezTo>
                <a:cubicBezTo>
                  <a:pt x="5946075" y="1149043"/>
                  <a:pt x="5944797" y="1150858"/>
                  <a:pt x="5943519" y="1152672"/>
                </a:cubicBezTo>
                <a:cubicBezTo>
                  <a:pt x="5946354" y="1154877"/>
                  <a:pt x="5944373" y="1158284"/>
                  <a:pt x="5949153" y="1160396"/>
                </a:cubicBezTo>
                <a:cubicBezTo>
                  <a:pt x="5950255" y="1158980"/>
                  <a:pt x="5951533" y="1157165"/>
                  <a:pt x="5952811" y="1155350"/>
                </a:cubicBezTo>
                <a:close/>
                <a:moveTo>
                  <a:pt x="5982595" y="1090230"/>
                </a:moveTo>
                <a:cubicBezTo>
                  <a:pt x="5984974" y="1083905"/>
                  <a:pt x="5984882" y="1077916"/>
                  <a:pt x="5979276" y="1072822"/>
                </a:cubicBezTo>
                <a:cubicBezTo>
                  <a:pt x="5970579" y="1078497"/>
                  <a:pt x="5983099" y="1099732"/>
                  <a:pt x="5968313" y="1092247"/>
                </a:cubicBezTo>
                <a:cubicBezTo>
                  <a:pt x="5963951" y="1098886"/>
                  <a:pt x="5964629" y="1104895"/>
                  <a:pt x="5971096" y="1109656"/>
                </a:cubicBezTo>
                <a:cubicBezTo>
                  <a:pt x="5975369" y="1103217"/>
                  <a:pt x="5980217" y="1096555"/>
                  <a:pt x="5982595" y="1090230"/>
                </a:cubicBezTo>
                <a:close/>
                <a:moveTo>
                  <a:pt x="5999532" y="1056075"/>
                </a:moveTo>
                <a:cubicBezTo>
                  <a:pt x="5984252" y="1045398"/>
                  <a:pt x="5990536" y="1024708"/>
                  <a:pt x="5987333" y="1012006"/>
                </a:cubicBezTo>
                <a:lnTo>
                  <a:pt x="5983336" y="1007022"/>
                </a:lnTo>
                <a:lnTo>
                  <a:pt x="5979816" y="1002632"/>
                </a:lnTo>
                <a:lnTo>
                  <a:pt x="5980864" y="1012529"/>
                </a:lnTo>
                <a:lnTo>
                  <a:pt x="5983198" y="1034582"/>
                </a:lnTo>
                <a:cubicBezTo>
                  <a:pt x="5984439" y="1045242"/>
                  <a:pt x="5986553" y="1055813"/>
                  <a:pt x="5991818" y="1065991"/>
                </a:cubicBezTo>
                <a:cubicBezTo>
                  <a:pt x="5994198" y="1062760"/>
                  <a:pt x="5996577" y="1059528"/>
                  <a:pt x="5999532" y="1056075"/>
                </a:cubicBezTo>
                <a:close/>
                <a:moveTo>
                  <a:pt x="5973238" y="1129459"/>
                </a:moveTo>
                <a:cubicBezTo>
                  <a:pt x="5942655" y="1193691"/>
                  <a:pt x="5910032" y="1257557"/>
                  <a:pt x="5876184" y="1322310"/>
                </a:cubicBezTo>
                <a:cubicBezTo>
                  <a:pt x="5841368" y="1389251"/>
                  <a:pt x="5811463" y="1456935"/>
                  <a:pt x="5774024" y="1517960"/>
                </a:cubicBezTo>
                <a:cubicBezTo>
                  <a:pt x="5764246" y="1533626"/>
                  <a:pt x="5734925" y="1568733"/>
                  <a:pt x="5723532" y="1575120"/>
                </a:cubicBezTo>
                <a:cubicBezTo>
                  <a:pt x="5713464" y="1580665"/>
                  <a:pt x="5688563" y="1577752"/>
                  <a:pt x="5680182" y="1585946"/>
                </a:cubicBezTo>
                <a:cubicBezTo>
                  <a:pt x="5655120" y="1571542"/>
                  <a:pt x="5622428" y="1564710"/>
                  <a:pt x="5586926" y="1548072"/>
                </a:cubicBezTo>
                <a:cubicBezTo>
                  <a:pt x="5524511" y="1519067"/>
                  <a:pt x="5453182" y="1478985"/>
                  <a:pt x="5386912" y="1446849"/>
                </a:cubicBezTo>
                <a:cubicBezTo>
                  <a:pt x="5317631" y="1412907"/>
                  <a:pt x="5236937" y="1376777"/>
                  <a:pt x="5206176" y="1308460"/>
                </a:cubicBezTo>
                <a:cubicBezTo>
                  <a:pt x="5190883" y="1274103"/>
                  <a:pt x="5200890" y="1242834"/>
                  <a:pt x="5201724" y="1203230"/>
                </a:cubicBezTo>
                <a:cubicBezTo>
                  <a:pt x="5180831" y="1231116"/>
                  <a:pt x="5171321" y="1284970"/>
                  <a:pt x="5134328" y="1310501"/>
                </a:cubicBezTo>
                <a:cubicBezTo>
                  <a:pt x="5100394" y="1302170"/>
                  <a:pt x="5061663" y="1303616"/>
                  <a:pt x="5029478" y="1287016"/>
                </a:cubicBezTo>
                <a:cubicBezTo>
                  <a:pt x="4969934" y="1256899"/>
                  <a:pt x="4904359" y="1182242"/>
                  <a:pt x="4864181" y="1133082"/>
                </a:cubicBezTo>
                <a:cubicBezTo>
                  <a:pt x="4850745" y="1117153"/>
                  <a:pt x="4842116" y="1095733"/>
                  <a:pt x="4829254" y="1079581"/>
                </a:cubicBezTo>
                <a:cubicBezTo>
                  <a:pt x="4770136" y="1005397"/>
                  <a:pt x="4695744" y="942072"/>
                  <a:pt x="4672319" y="872238"/>
                </a:cubicBezTo>
                <a:cubicBezTo>
                  <a:pt x="4663726" y="847503"/>
                  <a:pt x="4665905" y="815631"/>
                  <a:pt x="4656665" y="797748"/>
                </a:cubicBezTo>
                <a:cubicBezTo>
                  <a:pt x="4662357" y="737449"/>
                  <a:pt x="4700681" y="658257"/>
                  <a:pt x="4729521" y="588674"/>
                </a:cubicBezTo>
                <a:cubicBezTo>
                  <a:pt x="4742094" y="558064"/>
                  <a:pt x="4754982" y="529972"/>
                  <a:pt x="4770964" y="501343"/>
                </a:cubicBezTo>
                <a:cubicBezTo>
                  <a:pt x="4787651" y="471122"/>
                  <a:pt x="4807172" y="443106"/>
                  <a:pt x="4825182" y="412042"/>
                </a:cubicBezTo>
                <a:cubicBezTo>
                  <a:pt x="4842665" y="382173"/>
                  <a:pt x="4855848" y="348025"/>
                  <a:pt x="4872312" y="317230"/>
                </a:cubicBezTo>
                <a:cubicBezTo>
                  <a:pt x="4905896" y="253075"/>
                  <a:pt x="4946113" y="188996"/>
                  <a:pt x="4983986" y="124832"/>
                </a:cubicBezTo>
                <a:cubicBezTo>
                  <a:pt x="5001645" y="94565"/>
                  <a:pt x="5028512" y="69318"/>
                  <a:pt x="5038203" y="35531"/>
                </a:cubicBezTo>
                <a:cubicBezTo>
                  <a:pt x="5057693" y="31294"/>
                  <a:pt x="5061088" y="8525"/>
                  <a:pt x="5080567" y="0"/>
                </a:cubicBezTo>
                <a:cubicBezTo>
                  <a:pt x="5163279" y="29408"/>
                  <a:pt x="5239388" y="108243"/>
                  <a:pt x="5307379" y="176355"/>
                </a:cubicBezTo>
                <a:cubicBezTo>
                  <a:pt x="5399175" y="269259"/>
                  <a:pt x="5510098" y="354436"/>
                  <a:pt x="5533817" y="454855"/>
                </a:cubicBezTo>
                <a:cubicBezTo>
                  <a:pt x="5514425" y="481501"/>
                  <a:pt x="5496006" y="508101"/>
                  <a:pt x="5491157" y="533084"/>
                </a:cubicBezTo>
                <a:cubicBezTo>
                  <a:pt x="5508210" y="526818"/>
                  <a:pt x="5510725" y="506039"/>
                  <a:pt x="5525636" y="491689"/>
                </a:cubicBezTo>
                <a:cubicBezTo>
                  <a:pt x="5545975" y="472599"/>
                  <a:pt x="5591028" y="452533"/>
                  <a:pt x="5608500" y="455018"/>
                </a:cubicBezTo>
                <a:cubicBezTo>
                  <a:pt x="5618319" y="456502"/>
                  <a:pt x="5630995" y="468765"/>
                  <a:pt x="5647726" y="476157"/>
                </a:cubicBezTo>
                <a:cubicBezTo>
                  <a:pt x="5677604" y="489359"/>
                  <a:pt x="5729160" y="507380"/>
                  <a:pt x="5760818" y="525175"/>
                </a:cubicBezTo>
                <a:cubicBezTo>
                  <a:pt x="5788844" y="540413"/>
                  <a:pt x="5813304" y="562641"/>
                  <a:pt x="5843100" y="578186"/>
                </a:cubicBezTo>
                <a:cubicBezTo>
                  <a:pt x="5895519" y="606106"/>
                  <a:pt x="5943676" y="626432"/>
                  <a:pt x="6004285" y="658446"/>
                </a:cubicBezTo>
                <a:cubicBezTo>
                  <a:pt x="6032311" y="673684"/>
                  <a:pt x="6063152" y="682552"/>
                  <a:pt x="6082165" y="700946"/>
                </a:cubicBezTo>
                <a:cubicBezTo>
                  <a:pt x="6091560" y="709856"/>
                  <a:pt x="6109315" y="738640"/>
                  <a:pt x="6111633" y="746326"/>
                </a:cubicBezTo>
                <a:cubicBezTo>
                  <a:pt x="6121137" y="781932"/>
                  <a:pt x="6075936" y="888542"/>
                  <a:pt x="6058050" y="934411"/>
                </a:cubicBezTo>
                <a:cubicBezTo>
                  <a:pt x="6032363" y="1000629"/>
                  <a:pt x="6003821" y="1065227"/>
                  <a:pt x="5973238" y="1129459"/>
                </a:cubicBezTo>
                <a:close/>
                <a:moveTo>
                  <a:pt x="1311742" y="11680925"/>
                </a:moveTo>
                <a:cubicBezTo>
                  <a:pt x="1307652" y="11679446"/>
                  <a:pt x="1308017" y="11675879"/>
                  <a:pt x="1305041" y="11673878"/>
                </a:cubicBezTo>
                <a:cubicBezTo>
                  <a:pt x="1303562" y="11677968"/>
                  <a:pt x="1299586" y="11677456"/>
                  <a:pt x="1297994" y="11680580"/>
                </a:cubicBezTo>
                <a:cubicBezTo>
                  <a:pt x="1302084" y="11682058"/>
                  <a:pt x="1301310" y="11685478"/>
                  <a:pt x="1304695" y="11687626"/>
                </a:cubicBezTo>
                <a:cubicBezTo>
                  <a:pt x="1306174" y="11683536"/>
                  <a:pt x="1309741" y="11683901"/>
                  <a:pt x="1311742" y="11680925"/>
                </a:cubicBezTo>
                <a:close/>
                <a:moveTo>
                  <a:pt x="1753321" y="10684594"/>
                </a:moveTo>
                <a:cubicBezTo>
                  <a:pt x="1716539" y="10776466"/>
                  <a:pt x="1644566" y="10821829"/>
                  <a:pt x="1575165" y="10831175"/>
                </a:cubicBezTo>
                <a:cubicBezTo>
                  <a:pt x="1598717" y="10895404"/>
                  <a:pt x="1587388" y="10972801"/>
                  <a:pt x="1527578" y="11035922"/>
                </a:cubicBezTo>
                <a:cubicBezTo>
                  <a:pt x="1481892" y="11084326"/>
                  <a:pt x="1401461" y="11087370"/>
                  <a:pt x="1355902" y="11093436"/>
                </a:cubicBezTo>
                <a:cubicBezTo>
                  <a:pt x="1332103" y="11056724"/>
                  <a:pt x="1303301" y="11037806"/>
                  <a:pt x="1275582" y="11008887"/>
                </a:cubicBezTo>
                <a:cubicBezTo>
                  <a:pt x="1168470" y="10894400"/>
                  <a:pt x="1168093" y="10747529"/>
                  <a:pt x="1143497" y="10612342"/>
                </a:cubicBezTo>
                <a:cubicBezTo>
                  <a:pt x="1154368" y="10586661"/>
                  <a:pt x="1177895" y="10601343"/>
                  <a:pt x="1190130" y="10591983"/>
                </a:cubicBezTo>
                <a:cubicBezTo>
                  <a:pt x="1194282" y="10589055"/>
                  <a:pt x="1185110" y="10544040"/>
                  <a:pt x="1211411" y="10571855"/>
                </a:cubicBezTo>
                <a:cubicBezTo>
                  <a:pt x="1228270" y="10553106"/>
                  <a:pt x="1199933" y="10543920"/>
                  <a:pt x="1216393" y="10524996"/>
                </a:cubicBezTo>
                <a:cubicBezTo>
                  <a:pt x="1240393" y="10533218"/>
                  <a:pt x="1233702" y="10548362"/>
                  <a:pt x="1254429" y="10557520"/>
                </a:cubicBezTo>
                <a:cubicBezTo>
                  <a:pt x="1279077" y="10558884"/>
                  <a:pt x="1275052" y="10539959"/>
                  <a:pt x="1287351" y="10519672"/>
                </a:cubicBezTo>
                <a:cubicBezTo>
                  <a:pt x="1342210" y="10536766"/>
                  <a:pt x="1379319" y="10472189"/>
                  <a:pt x="1431896" y="10478272"/>
                </a:cubicBezTo>
                <a:cubicBezTo>
                  <a:pt x="1439394" y="10467773"/>
                  <a:pt x="1432432" y="10460886"/>
                  <a:pt x="1440903" y="10450340"/>
                </a:cubicBezTo>
                <a:cubicBezTo>
                  <a:pt x="1510132" y="10482357"/>
                  <a:pt x="1626938" y="10481095"/>
                  <a:pt x="1702085" y="10567646"/>
                </a:cubicBezTo>
                <a:cubicBezTo>
                  <a:pt x="1733893" y="10604563"/>
                  <a:pt x="1729392" y="10649254"/>
                  <a:pt x="1753321" y="10684594"/>
                </a:cubicBezTo>
                <a:close/>
                <a:moveTo>
                  <a:pt x="1416396" y="11487887"/>
                </a:moveTo>
                <a:cubicBezTo>
                  <a:pt x="1416396" y="11487887"/>
                  <a:pt x="1399038" y="11503900"/>
                  <a:pt x="1416396" y="11487887"/>
                </a:cubicBezTo>
                <a:close/>
                <a:moveTo>
                  <a:pt x="1342031" y="11723781"/>
                </a:moveTo>
                <a:cubicBezTo>
                  <a:pt x="1324474" y="11732694"/>
                  <a:pt x="1303295" y="11732437"/>
                  <a:pt x="1288383" y="11745543"/>
                </a:cubicBezTo>
                <a:cubicBezTo>
                  <a:pt x="1307892" y="11746584"/>
                  <a:pt x="1342400" y="11741949"/>
                  <a:pt x="1342031" y="11723781"/>
                </a:cubicBezTo>
                <a:close/>
                <a:moveTo>
                  <a:pt x="1470163" y="11464186"/>
                </a:moveTo>
                <a:cubicBezTo>
                  <a:pt x="1472324" y="11462225"/>
                  <a:pt x="1473924" y="11459002"/>
                  <a:pt x="1474580" y="11453667"/>
                </a:cubicBezTo>
                <a:cubicBezTo>
                  <a:pt x="1461852" y="11445351"/>
                  <a:pt x="1456800" y="11454205"/>
                  <a:pt x="1445003" y="11447155"/>
                </a:cubicBezTo>
                <a:cubicBezTo>
                  <a:pt x="1443820" y="11455548"/>
                  <a:pt x="1430367" y="11469722"/>
                  <a:pt x="1445767" y="11470645"/>
                </a:cubicBezTo>
                <a:cubicBezTo>
                  <a:pt x="1452122" y="11464586"/>
                  <a:pt x="1463676" y="11470068"/>
                  <a:pt x="1470163" y="11464186"/>
                </a:cubicBezTo>
                <a:close/>
                <a:moveTo>
                  <a:pt x="1390160" y="11648800"/>
                </a:moveTo>
                <a:lnTo>
                  <a:pt x="1359959" y="11640060"/>
                </a:lnTo>
                <a:lnTo>
                  <a:pt x="1383095" y="11655537"/>
                </a:lnTo>
                <a:close/>
                <a:moveTo>
                  <a:pt x="1377496" y="11713942"/>
                </a:moveTo>
                <a:cubicBezTo>
                  <a:pt x="1364442" y="11707837"/>
                  <a:pt x="1343594" y="11705387"/>
                  <a:pt x="1338484" y="11695216"/>
                </a:cubicBezTo>
                <a:cubicBezTo>
                  <a:pt x="1329506" y="11702144"/>
                  <a:pt x="1318813" y="11706139"/>
                  <a:pt x="1309721" y="11712101"/>
                </a:cubicBezTo>
                <a:cubicBezTo>
                  <a:pt x="1299402" y="11717620"/>
                  <a:pt x="1259030" y="11725684"/>
                  <a:pt x="1273354" y="11735949"/>
                </a:cubicBezTo>
                <a:cubicBezTo>
                  <a:pt x="1300929" y="11738980"/>
                  <a:pt x="1314890" y="11714432"/>
                  <a:pt x="1340750" y="11714532"/>
                </a:cubicBezTo>
                <a:cubicBezTo>
                  <a:pt x="1356267" y="11726615"/>
                  <a:pt x="1365664" y="11724926"/>
                  <a:pt x="1377496" y="11713942"/>
                </a:cubicBezTo>
                <a:close/>
                <a:moveTo>
                  <a:pt x="1493340" y="11515702"/>
                </a:moveTo>
                <a:cubicBezTo>
                  <a:pt x="1467965" y="11506529"/>
                  <a:pt x="1433246" y="11533444"/>
                  <a:pt x="1448920" y="11550254"/>
                </a:cubicBezTo>
                <a:cubicBezTo>
                  <a:pt x="1454435" y="11518353"/>
                  <a:pt x="1483539" y="11537696"/>
                  <a:pt x="1493340" y="11515702"/>
                </a:cubicBezTo>
                <a:close/>
                <a:moveTo>
                  <a:pt x="1511917" y="11489916"/>
                </a:moveTo>
                <a:cubicBezTo>
                  <a:pt x="1507563" y="11487877"/>
                  <a:pt x="1507411" y="11483179"/>
                  <a:pt x="1506700" y="11478743"/>
                </a:cubicBezTo>
                <a:cubicBezTo>
                  <a:pt x="1499630" y="11475259"/>
                  <a:pt x="1496473" y="11480153"/>
                  <a:pt x="1489254" y="11477080"/>
                </a:cubicBezTo>
                <a:cubicBezTo>
                  <a:pt x="1481787" y="11488774"/>
                  <a:pt x="1487854" y="11493753"/>
                  <a:pt x="1484031" y="11503050"/>
                </a:cubicBezTo>
                <a:cubicBezTo>
                  <a:pt x="1496494" y="11505698"/>
                  <a:pt x="1505975" y="11501233"/>
                  <a:pt x="1511917" y="11489916"/>
                </a:cubicBezTo>
                <a:close/>
                <a:moveTo>
                  <a:pt x="1479959" y="11616727"/>
                </a:moveTo>
                <a:cubicBezTo>
                  <a:pt x="1462412" y="11629421"/>
                  <a:pt x="1418592" y="11625188"/>
                  <a:pt x="1415074" y="11643882"/>
                </a:cubicBezTo>
                <a:cubicBezTo>
                  <a:pt x="1433290" y="11631894"/>
                  <a:pt x="1478788" y="11640448"/>
                  <a:pt x="1479959" y="11616727"/>
                </a:cubicBezTo>
                <a:close/>
                <a:moveTo>
                  <a:pt x="1521990" y="11526058"/>
                </a:moveTo>
                <a:cubicBezTo>
                  <a:pt x="1500113" y="11520007"/>
                  <a:pt x="1487627" y="11534066"/>
                  <a:pt x="1473279" y="11545594"/>
                </a:cubicBezTo>
                <a:cubicBezTo>
                  <a:pt x="1492174" y="11544532"/>
                  <a:pt x="1509913" y="11540265"/>
                  <a:pt x="1521990" y="11526058"/>
                </a:cubicBezTo>
                <a:close/>
                <a:moveTo>
                  <a:pt x="1448438" y="11721091"/>
                </a:moveTo>
                <a:cubicBezTo>
                  <a:pt x="1429373" y="11718823"/>
                  <a:pt x="1411092" y="11718226"/>
                  <a:pt x="1391244" y="11714288"/>
                </a:cubicBezTo>
                <a:cubicBezTo>
                  <a:pt x="1376110" y="11747198"/>
                  <a:pt x="1321611" y="11731659"/>
                  <a:pt x="1315125" y="11759834"/>
                </a:cubicBezTo>
                <a:cubicBezTo>
                  <a:pt x="1342267" y="11769183"/>
                  <a:pt x="1353197" y="11733829"/>
                  <a:pt x="1376607" y="11754777"/>
                </a:cubicBezTo>
                <a:cubicBezTo>
                  <a:pt x="1384744" y="11715638"/>
                  <a:pt x="1427446" y="11740785"/>
                  <a:pt x="1448438" y="11721091"/>
                </a:cubicBezTo>
                <a:close/>
                <a:moveTo>
                  <a:pt x="1513995" y="11573778"/>
                </a:moveTo>
                <a:cubicBezTo>
                  <a:pt x="1457945" y="11579053"/>
                  <a:pt x="1412589" y="11607231"/>
                  <a:pt x="1357470" y="11613772"/>
                </a:cubicBezTo>
                <a:cubicBezTo>
                  <a:pt x="1400955" y="11572846"/>
                  <a:pt x="1472908" y="11591427"/>
                  <a:pt x="1517176" y="11552176"/>
                </a:cubicBezTo>
                <a:cubicBezTo>
                  <a:pt x="1469856" y="11544822"/>
                  <a:pt x="1415770" y="11585630"/>
                  <a:pt x="1362135" y="11588064"/>
                </a:cubicBezTo>
                <a:cubicBezTo>
                  <a:pt x="1372615" y="11576994"/>
                  <a:pt x="1369894" y="11570439"/>
                  <a:pt x="1374011" y="11555212"/>
                </a:cubicBezTo>
                <a:cubicBezTo>
                  <a:pt x="1359610" y="11547685"/>
                  <a:pt x="1349062" y="11566623"/>
                  <a:pt x="1342393" y="11553069"/>
                </a:cubicBezTo>
                <a:cubicBezTo>
                  <a:pt x="1359998" y="11522288"/>
                  <a:pt x="1374771" y="11483983"/>
                  <a:pt x="1406372" y="11465691"/>
                </a:cubicBezTo>
                <a:cubicBezTo>
                  <a:pt x="1340091" y="11468545"/>
                  <a:pt x="1318636" y="11558381"/>
                  <a:pt x="1343177" y="11614764"/>
                </a:cubicBezTo>
                <a:lnTo>
                  <a:pt x="1351011" y="11626847"/>
                </a:lnTo>
                <a:lnTo>
                  <a:pt x="1392372" y="11640076"/>
                </a:lnTo>
                <a:lnTo>
                  <a:pt x="1392002" y="11630898"/>
                </a:lnTo>
                <a:cubicBezTo>
                  <a:pt x="1383663" y="11623241"/>
                  <a:pt x="1371703" y="11643525"/>
                  <a:pt x="1370463" y="11627755"/>
                </a:cubicBezTo>
                <a:cubicBezTo>
                  <a:pt x="1410606" y="11593514"/>
                  <a:pt x="1476199" y="11613046"/>
                  <a:pt x="1513995" y="11573778"/>
                </a:cubicBezTo>
                <a:close/>
                <a:moveTo>
                  <a:pt x="1784955" y="11007536"/>
                </a:moveTo>
                <a:cubicBezTo>
                  <a:pt x="1786158" y="11010147"/>
                  <a:pt x="1781348" y="10999699"/>
                  <a:pt x="1781348" y="10999699"/>
                </a:cubicBezTo>
                <a:cubicBezTo>
                  <a:pt x="1783485" y="11004343"/>
                  <a:pt x="1784554" y="11006665"/>
                  <a:pt x="1784955" y="11007536"/>
                </a:cubicBezTo>
                <a:close/>
                <a:moveTo>
                  <a:pt x="1473175" y="11716623"/>
                </a:moveTo>
                <a:cubicBezTo>
                  <a:pt x="1462985" y="11711552"/>
                  <a:pt x="1455145" y="11711493"/>
                  <a:pt x="1452528" y="11722569"/>
                </a:cubicBezTo>
                <a:cubicBezTo>
                  <a:pt x="1462719" y="11727640"/>
                  <a:pt x="1470706" y="11727291"/>
                  <a:pt x="1473175" y="11716623"/>
                </a:cubicBezTo>
                <a:close/>
                <a:moveTo>
                  <a:pt x="6229677" y="965392"/>
                </a:moveTo>
                <a:cubicBezTo>
                  <a:pt x="6211984" y="958050"/>
                  <a:pt x="6195158" y="993978"/>
                  <a:pt x="6194559" y="1006103"/>
                </a:cubicBezTo>
                <a:cubicBezTo>
                  <a:pt x="6207982" y="997262"/>
                  <a:pt x="6220028" y="984001"/>
                  <a:pt x="6229677" y="965392"/>
                </a:cubicBezTo>
                <a:close/>
                <a:moveTo>
                  <a:pt x="1539994" y="11598346"/>
                </a:moveTo>
                <a:cubicBezTo>
                  <a:pt x="1525677" y="11625110"/>
                  <a:pt x="1501361" y="11648570"/>
                  <a:pt x="1473963" y="11663365"/>
                </a:cubicBezTo>
                <a:lnTo>
                  <a:pt x="1469789" y="11664839"/>
                </a:lnTo>
                <a:lnTo>
                  <a:pt x="1502086" y="11675170"/>
                </a:lnTo>
                <a:lnTo>
                  <a:pt x="1495256" y="11679211"/>
                </a:lnTo>
                <a:lnTo>
                  <a:pt x="1458892" y="11668688"/>
                </a:lnTo>
                <a:lnTo>
                  <a:pt x="1431418" y="11678391"/>
                </a:lnTo>
                <a:cubicBezTo>
                  <a:pt x="1417042" y="11680787"/>
                  <a:pt x="1402759" y="11680347"/>
                  <a:pt x="1389435" y="11676401"/>
                </a:cubicBezTo>
                <a:cubicBezTo>
                  <a:pt x="1364806" y="11669007"/>
                  <a:pt x="1346467" y="11653730"/>
                  <a:pt x="1334293" y="11634181"/>
                </a:cubicBezTo>
                <a:lnTo>
                  <a:pt x="1333542" y="11632417"/>
                </a:lnTo>
                <a:lnTo>
                  <a:pt x="1285457" y="11618502"/>
                </a:lnTo>
                <a:lnTo>
                  <a:pt x="1276341" y="11602962"/>
                </a:lnTo>
                <a:lnTo>
                  <a:pt x="1328044" y="11619500"/>
                </a:lnTo>
                <a:lnTo>
                  <a:pt x="1320640" y="11602106"/>
                </a:lnTo>
                <a:cubicBezTo>
                  <a:pt x="1305537" y="11544810"/>
                  <a:pt x="1328567" y="11472099"/>
                  <a:pt x="1387753" y="11440388"/>
                </a:cubicBezTo>
                <a:cubicBezTo>
                  <a:pt x="1424949" y="11439905"/>
                  <a:pt x="1442567" y="11424451"/>
                  <a:pt x="1483126" y="11442827"/>
                </a:cubicBezTo>
                <a:cubicBezTo>
                  <a:pt x="1523684" y="11461203"/>
                  <a:pt x="1550694" y="11513219"/>
                  <a:pt x="1553247" y="11542001"/>
                </a:cubicBezTo>
                <a:cubicBezTo>
                  <a:pt x="1554639" y="11561193"/>
                  <a:pt x="1549539" y="11580503"/>
                  <a:pt x="1539994" y="11598346"/>
                </a:cubicBezTo>
                <a:close/>
                <a:moveTo>
                  <a:pt x="1532894" y="11739591"/>
                </a:moveTo>
                <a:cubicBezTo>
                  <a:pt x="1533825" y="11737854"/>
                  <a:pt x="1533468" y="11735644"/>
                  <a:pt x="1531094" y="11732936"/>
                </a:cubicBezTo>
                <a:cubicBezTo>
                  <a:pt x="1524526" y="11737035"/>
                  <a:pt x="1513370" y="11732078"/>
                  <a:pt x="1509378" y="11743120"/>
                </a:cubicBezTo>
                <a:cubicBezTo>
                  <a:pt x="1515708" y="11745755"/>
                  <a:pt x="1530100" y="11744802"/>
                  <a:pt x="1532894" y="11739591"/>
                </a:cubicBezTo>
                <a:close/>
                <a:moveTo>
                  <a:pt x="1553958" y="11759236"/>
                </a:moveTo>
                <a:cubicBezTo>
                  <a:pt x="1543767" y="11754165"/>
                  <a:pt x="1538391" y="11760082"/>
                  <a:pt x="1535774" y="11771159"/>
                </a:cubicBezTo>
                <a:cubicBezTo>
                  <a:pt x="1546374" y="11776378"/>
                  <a:pt x="1549513" y="11766415"/>
                  <a:pt x="1553958" y="11759236"/>
                </a:cubicBezTo>
                <a:close/>
                <a:moveTo>
                  <a:pt x="6259088" y="1152311"/>
                </a:moveTo>
                <a:cubicBezTo>
                  <a:pt x="6261353" y="1148666"/>
                  <a:pt x="6262217" y="1143211"/>
                  <a:pt x="6259055" y="1142290"/>
                </a:cubicBezTo>
                <a:cubicBezTo>
                  <a:pt x="6259453" y="1142466"/>
                  <a:pt x="6251780" y="1153371"/>
                  <a:pt x="6250716" y="1151471"/>
                </a:cubicBezTo>
                <a:cubicBezTo>
                  <a:pt x="6253157" y="1157792"/>
                  <a:pt x="6256823" y="1155956"/>
                  <a:pt x="6259088" y="1152311"/>
                </a:cubicBezTo>
                <a:close/>
                <a:moveTo>
                  <a:pt x="1847343" y="11154303"/>
                </a:moveTo>
                <a:cubicBezTo>
                  <a:pt x="1836858" y="11134734"/>
                  <a:pt x="1829684" y="11115007"/>
                  <a:pt x="1823563" y="11105409"/>
                </a:cubicBezTo>
                <a:cubicBezTo>
                  <a:pt x="1808458" y="11081316"/>
                  <a:pt x="1820813" y="11107714"/>
                  <a:pt x="1826879" y="11122176"/>
                </a:cubicBezTo>
                <a:cubicBezTo>
                  <a:pt x="1830493" y="11129608"/>
                  <a:pt x="1828285" y="11152931"/>
                  <a:pt x="1847343" y="11154303"/>
                </a:cubicBezTo>
                <a:close/>
                <a:moveTo>
                  <a:pt x="6386476" y="892674"/>
                </a:moveTo>
                <a:cubicBezTo>
                  <a:pt x="6372018" y="916782"/>
                  <a:pt x="6309426" y="970132"/>
                  <a:pt x="6333158" y="993960"/>
                </a:cubicBezTo>
                <a:cubicBezTo>
                  <a:pt x="6350703" y="965021"/>
                  <a:pt x="6378433" y="920569"/>
                  <a:pt x="6386476" y="892674"/>
                </a:cubicBezTo>
                <a:close/>
                <a:moveTo>
                  <a:pt x="6435024" y="793568"/>
                </a:moveTo>
                <a:cubicBezTo>
                  <a:pt x="6443271" y="782441"/>
                  <a:pt x="6435615" y="777152"/>
                  <a:pt x="6442316" y="766294"/>
                </a:cubicBezTo>
                <a:cubicBezTo>
                  <a:pt x="6426308" y="761603"/>
                  <a:pt x="6410474" y="756514"/>
                  <a:pt x="6401966" y="770385"/>
                </a:cubicBezTo>
                <a:cubicBezTo>
                  <a:pt x="6405028" y="777456"/>
                  <a:pt x="6419835" y="777328"/>
                  <a:pt x="6428632" y="777879"/>
                </a:cubicBezTo>
                <a:cubicBezTo>
                  <a:pt x="6431204" y="782828"/>
                  <a:pt x="6424014" y="791563"/>
                  <a:pt x="6435024" y="793568"/>
                </a:cubicBezTo>
                <a:close/>
                <a:moveTo>
                  <a:pt x="6463226" y="767432"/>
                </a:moveTo>
                <a:lnTo>
                  <a:pt x="6456458" y="764442"/>
                </a:lnTo>
                <a:lnTo>
                  <a:pt x="6451702" y="775207"/>
                </a:lnTo>
                <a:lnTo>
                  <a:pt x="6458470" y="778197"/>
                </a:lnTo>
                <a:close/>
                <a:moveTo>
                  <a:pt x="6401102" y="918502"/>
                </a:moveTo>
                <a:cubicBezTo>
                  <a:pt x="6401991" y="914569"/>
                  <a:pt x="6401303" y="910542"/>
                  <a:pt x="6398036" y="906358"/>
                </a:cubicBezTo>
                <a:cubicBezTo>
                  <a:pt x="6392269" y="920488"/>
                  <a:pt x="6372007" y="937267"/>
                  <a:pt x="6377426" y="953003"/>
                </a:cubicBezTo>
                <a:cubicBezTo>
                  <a:pt x="6381551" y="941245"/>
                  <a:pt x="6398432" y="930299"/>
                  <a:pt x="6401102" y="918502"/>
                </a:cubicBezTo>
                <a:close/>
                <a:moveTo>
                  <a:pt x="6287356" y="1176238"/>
                </a:moveTo>
                <a:cubicBezTo>
                  <a:pt x="6270473" y="1177832"/>
                  <a:pt x="6267803" y="1166645"/>
                  <a:pt x="6253538" y="1174161"/>
                </a:cubicBezTo>
                <a:cubicBezTo>
                  <a:pt x="6259999" y="1178922"/>
                  <a:pt x="6250558" y="1189521"/>
                  <a:pt x="6263512" y="1191434"/>
                </a:cubicBezTo>
                <a:cubicBezTo>
                  <a:pt x="6274346" y="1193838"/>
                  <a:pt x="6279454" y="1182276"/>
                  <a:pt x="6287356" y="1176238"/>
                </a:cubicBezTo>
                <a:close/>
                <a:moveTo>
                  <a:pt x="6324845" y="1100933"/>
                </a:moveTo>
                <a:cubicBezTo>
                  <a:pt x="6325848" y="1098748"/>
                  <a:pt x="6325791" y="1096251"/>
                  <a:pt x="6323996" y="1093313"/>
                </a:cubicBezTo>
                <a:cubicBezTo>
                  <a:pt x="6318345" y="1097487"/>
                  <a:pt x="6299087" y="1106610"/>
                  <a:pt x="6305556" y="1115662"/>
                </a:cubicBezTo>
                <a:cubicBezTo>
                  <a:pt x="6309295" y="1111239"/>
                  <a:pt x="6321837" y="1107488"/>
                  <a:pt x="6324845" y="1100933"/>
                </a:cubicBezTo>
                <a:close/>
                <a:moveTo>
                  <a:pt x="1611282" y="11791186"/>
                </a:moveTo>
                <a:cubicBezTo>
                  <a:pt x="1611939" y="11788808"/>
                  <a:pt x="1611470" y="11786268"/>
                  <a:pt x="1609329" y="11783876"/>
                </a:cubicBezTo>
                <a:cubicBezTo>
                  <a:pt x="1602987" y="11789906"/>
                  <a:pt x="1595226" y="11792187"/>
                  <a:pt x="1589667" y="11799889"/>
                </a:cubicBezTo>
                <a:cubicBezTo>
                  <a:pt x="1597199" y="11803998"/>
                  <a:pt x="1609310" y="11798320"/>
                  <a:pt x="1611282" y="11791186"/>
                </a:cubicBezTo>
                <a:close/>
                <a:moveTo>
                  <a:pt x="6314371" y="1153865"/>
                </a:moveTo>
                <a:cubicBezTo>
                  <a:pt x="6318568" y="1151907"/>
                  <a:pt x="6316563" y="1142445"/>
                  <a:pt x="6315545" y="1141518"/>
                </a:cubicBezTo>
                <a:cubicBezTo>
                  <a:pt x="6304298" y="1130355"/>
                  <a:pt x="6305007" y="1157829"/>
                  <a:pt x="6314371" y="1153865"/>
                </a:cubicBezTo>
                <a:close/>
                <a:moveTo>
                  <a:pt x="6470854" y="809400"/>
                </a:moveTo>
                <a:cubicBezTo>
                  <a:pt x="6466253" y="806890"/>
                  <a:pt x="6468191" y="802505"/>
                  <a:pt x="6461690" y="801063"/>
                </a:cubicBezTo>
                <a:lnTo>
                  <a:pt x="6458520" y="808239"/>
                </a:lnTo>
                <a:cubicBezTo>
                  <a:pt x="6462899" y="810174"/>
                  <a:pt x="6461359" y="814735"/>
                  <a:pt x="6467683" y="816576"/>
                </a:cubicBezTo>
                <a:close/>
                <a:moveTo>
                  <a:pt x="6278969" y="1263068"/>
                </a:moveTo>
                <a:cubicBezTo>
                  <a:pt x="6269897" y="1256676"/>
                  <a:pt x="6276506" y="1243872"/>
                  <a:pt x="6263812" y="1239216"/>
                </a:cubicBezTo>
                <a:cubicBezTo>
                  <a:pt x="6259408" y="1249183"/>
                  <a:pt x="6271197" y="1267734"/>
                  <a:pt x="6278969" y="1263068"/>
                </a:cubicBezTo>
                <a:close/>
                <a:moveTo>
                  <a:pt x="6494050" y="776287"/>
                </a:moveTo>
                <a:lnTo>
                  <a:pt x="6476135" y="768371"/>
                </a:lnTo>
                <a:cubicBezTo>
                  <a:pt x="6467412" y="785960"/>
                  <a:pt x="6476026" y="782618"/>
                  <a:pt x="6489294" y="787051"/>
                </a:cubicBezTo>
                <a:close/>
                <a:moveTo>
                  <a:pt x="6296472" y="1262224"/>
                </a:moveTo>
                <a:cubicBezTo>
                  <a:pt x="6304536" y="1247203"/>
                  <a:pt x="6302263" y="1236193"/>
                  <a:pt x="6294999" y="1226788"/>
                </a:cubicBezTo>
                <a:cubicBezTo>
                  <a:pt x="6282280" y="1234034"/>
                  <a:pt x="6283686" y="1255622"/>
                  <a:pt x="6296472" y="1262224"/>
                </a:cubicBezTo>
                <a:close/>
                <a:moveTo>
                  <a:pt x="6486011" y="833251"/>
                </a:moveTo>
                <a:cubicBezTo>
                  <a:pt x="6492398" y="819872"/>
                  <a:pt x="6489199" y="809881"/>
                  <a:pt x="6482776" y="801802"/>
                </a:cubicBezTo>
                <a:cubicBezTo>
                  <a:pt x="6474842" y="815451"/>
                  <a:pt x="6472873" y="827446"/>
                  <a:pt x="6486011" y="833251"/>
                </a:cubicBezTo>
                <a:close/>
                <a:moveTo>
                  <a:pt x="6499931" y="830824"/>
                </a:moveTo>
                <a:cubicBezTo>
                  <a:pt x="6504549" y="817140"/>
                  <a:pt x="6504176" y="805063"/>
                  <a:pt x="6493113" y="797792"/>
                </a:cubicBezTo>
                <a:cubicBezTo>
                  <a:pt x="6490968" y="810186"/>
                  <a:pt x="6495537" y="820306"/>
                  <a:pt x="6499931" y="830824"/>
                </a:cubicBezTo>
                <a:close/>
                <a:moveTo>
                  <a:pt x="1699343" y="11738266"/>
                </a:moveTo>
                <a:lnTo>
                  <a:pt x="1647081" y="11723142"/>
                </a:lnTo>
                <a:lnTo>
                  <a:pt x="1633700" y="11717269"/>
                </a:lnTo>
                <a:close/>
                <a:moveTo>
                  <a:pt x="1917004" y="11259723"/>
                </a:moveTo>
                <a:cubicBezTo>
                  <a:pt x="1911037" y="11236507"/>
                  <a:pt x="1900438" y="11209739"/>
                  <a:pt x="1880271" y="11203101"/>
                </a:cubicBezTo>
                <a:cubicBezTo>
                  <a:pt x="1891104" y="11226370"/>
                  <a:pt x="1902127" y="11250030"/>
                  <a:pt x="1917004" y="11259723"/>
                </a:cubicBezTo>
                <a:close/>
                <a:moveTo>
                  <a:pt x="6390140" y="1156847"/>
                </a:moveTo>
                <a:cubicBezTo>
                  <a:pt x="6390058" y="1134415"/>
                  <a:pt x="6426135" y="1085074"/>
                  <a:pt x="6412433" y="1059007"/>
                </a:cubicBezTo>
                <a:cubicBezTo>
                  <a:pt x="6400088" y="1078331"/>
                  <a:pt x="6369628" y="1155885"/>
                  <a:pt x="6390140" y="1156847"/>
                </a:cubicBezTo>
                <a:close/>
                <a:moveTo>
                  <a:pt x="6464828" y="987810"/>
                </a:moveTo>
                <a:cubicBezTo>
                  <a:pt x="6453191" y="980761"/>
                  <a:pt x="6436650" y="1002044"/>
                  <a:pt x="6441396" y="1011764"/>
                </a:cubicBezTo>
                <a:cubicBezTo>
                  <a:pt x="6444130" y="1007731"/>
                  <a:pt x="6449129" y="1010416"/>
                  <a:pt x="6453731" y="1012926"/>
                </a:cubicBezTo>
                <a:close/>
                <a:moveTo>
                  <a:pt x="6509394" y="886945"/>
                </a:moveTo>
                <a:cubicBezTo>
                  <a:pt x="6496702" y="869901"/>
                  <a:pt x="6482386" y="853569"/>
                  <a:pt x="6464482" y="838630"/>
                </a:cubicBezTo>
                <a:lnTo>
                  <a:pt x="6448944" y="829285"/>
                </a:lnTo>
                <a:lnTo>
                  <a:pt x="6398034" y="798668"/>
                </a:lnTo>
                <a:cubicBezTo>
                  <a:pt x="6351586" y="830561"/>
                  <a:pt x="6312240" y="880839"/>
                  <a:pt x="6274181" y="933593"/>
                </a:cubicBezTo>
                <a:cubicBezTo>
                  <a:pt x="6296429" y="942470"/>
                  <a:pt x="6294781" y="961279"/>
                  <a:pt x="6318002" y="970109"/>
                </a:cubicBezTo>
                <a:cubicBezTo>
                  <a:pt x="6348311" y="934897"/>
                  <a:pt x="6376523" y="834431"/>
                  <a:pt x="6412318" y="882649"/>
                </a:cubicBezTo>
                <a:cubicBezTo>
                  <a:pt x="6411889" y="890083"/>
                  <a:pt x="6399001" y="902020"/>
                  <a:pt x="6406787" y="905937"/>
                </a:cubicBezTo>
                <a:cubicBezTo>
                  <a:pt x="6408966" y="900467"/>
                  <a:pt x="6413580" y="897025"/>
                  <a:pt x="6418175" y="896316"/>
                </a:cubicBezTo>
                <a:lnTo>
                  <a:pt x="6418567" y="896551"/>
                </a:lnTo>
                <a:lnTo>
                  <a:pt x="6429459" y="903088"/>
                </a:lnTo>
                <a:lnTo>
                  <a:pt x="6395804" y="946952"/>
                </a:lnTo>
                <a:lnTo>
                  <a:pt x="6367752" y="983514"/>
                </a:lnTo>
                <a:cubicBezTo>
                  <a:pt x="6346793" y="1006179"/>
                  <a:pt x="6323407" y="1031107"/>
                  <a:pt x="6296455" y="1038259"/>
                </a:cubicBezTo>
                <a:cubicBezTo>
                  <a:pt x="6276176" y="1017386"/>
                  <a:pt x="6272152" y="989877"/>
                  <a:pt x="6244407" y="971900"/>
                </a:cubicBezTo>
                <a:cubicBezTo>
                  <a:pt x="6229322" y="990966"/>
                  <a:pt x="6214810" y="1009809"/>
                  <a:pt x="6200964" y="1030375"/>
                </a:cubicBezTo>
                <a:cubicBezTo>
                  <a:pt x="6240032" y="1052879"/>
                  <a:pt x="6257677" y="1084024"/>
                  <a:pt x="6254647" y="1123188"/>
                </a:cubicBezTo>
                <a:cubicBezTo>
                  <a:pt x="6280718" y="1118030"/>
                  <a:pt x="6301325" y="1096162"/>
                  <a:pt x="6321586" y="1079383"/>
                </a:cubicBezTo>
                <a:lnTo>
                  <a:pt x="6345842" y="1057580"/>
                </a:lnTo>
                <a:lnTo>
                  <a:pt x="6416304" y="994245"/>
                </a:lnTo>
                <a:cubicBezTo>
                  <a:pt x="6446953" y="964186"/>
                  <a:pt x="6476538" y="932229"/>
                  <a:pt x="6504638" y="897709"/>
                </a:cubicBezTo>
                <a:close/>
                <a:moveTo>
                  <a:pt x="1751783" y="11655085"/>
                </a:moveTo>
                <a:cubicBezTo>
                  <a:pt x="1764895" y="11621849"/>
                  <a:pt x="1775162" y="11584174"/>
                  <a:pt x="1787145" y="11545269"/>
                </a:cubicBezTo>
                <a:cubicBezTo>
                  <a:pt x="1799110" y="11507052"/>
                  <a:pt x="1816649" y="11449579"/>
                  <a:pt x="1810816" y="11429898"/>
                </a:cubicBezTo>
                <a:cubicBezTo>
                  <a:pt x="1804834" y="11410626"/>
                  <a:pt x="1762654" y="11386592"/>
                  <a:pt x="1727767" y="11367970"/>
                </a:cubicBezTo>
                <a:cubicBezTo>
                  <a:pt x="1653528" y="11327723"/>
                  <a:pt x="1582399" y="11300623"/>
                  <a:pt x="1526323" y="11276653"/>
                </a:cubicBezTo>
                <a:cubicBezTo>
                  <a:pt x="1460988" y="11248873"/>
                  <a:pt x="1430166" y="11238193"/>
                  <a:pt x="1358795" y="11220717"/>
                </a:cubicBezTo>
                <a:cubicBezTo>
                  <a:pt x="1265008" y="11197450"/>
                  <a:pt x="1236295" y="11201404"/>
                  <a:pt x="1186849" y="11263992"/>
                </a:cubicBezTo>
                <a:cubicBezTo>
                  <a:pt x="1137960" y="11326317"/>
                  <a:pt x="1135341" y="11414155"/>
                  <a:pt x="1111351" y="11498430"/>
                </a:cubicBezTo>
                <a:cubicBezTo>
                  <a:pt x="1143838" y="11524971"/>
                  <a:pt x="1203540" y="11541466"/>
                  <a:pt x="1245499" y="11546923"/>
                </a:cubicBezTo>
                <a:cubicBezTo>
                  <a:pt x="1243690" y="11416329"/>
                  <a:pt x="1380532" y="11357590"/>
                  <a:pt x="1482612" y="11384780"/>
                </a:cubicBezTo>
                <a:cubicBezTo>
                  <a:pt x="1576773" y="11409570"/>
                  <a:pt x="1647985" y="11499126"/>
                  <a:pt x="1601514" y="11602094"/>
                </a:cubicBezTo>
                <a:cubicBezTo>
                  <a:pt x="1585346" y="11637867"/>
                  <a:pt x="1563437" y="11644745"/>
                  <a:pt x="1536975" y="11679571"/>
                </a:cubicBezTo>
                <a:cubicBezTo>
                  <a:pt x="1566208" y="11685052"/>
                  <a:pt x="1593961" y="11698784"/>
                  <a:pt x="1620825" y="11711617"/>
                </a:cubicBezTo>
                <a:lnTo>
                  <a:pt x="1633700" y="11717269"/>
                </a:lnTo>
                <a:lnTo>
                  <a:pt x="1502086" y="11675170"/>
                </a:lnTo>
                <a:lnTo>
                  <a:pt x="1534593" y="11655936"/>
                </a:lnTo>
                <a:cubicBezTo>
                  <a:pt x="1560292" y="11637134"/>
                  <a:pt x="1580429" y="11611813"/>
                  <a:pt x="1591266" y="11566482"/>
                </a:cubicBezTo>
                <a:cubicBezTo>
                  <a:pt x="1600413" y="11530946"/>
                  <a:pt x="1590120" y="11491619"/>
                  <a:pt x="1579126" y="11474697"/>
                </a:cubicBezTo>
                <a:cubicBezTo>
                  <a:pt x="1514735" y="11376508"/>
                  <a:pt x="1295885" y="11353811"/>
                  <a:pt x="1263619" y="11521103"/>
                </a:cubicBezTo>
                <a:cubicBezTo>
                  <a:pt x="1259268" y="11543692"/>
                  <a:pt x="1261282" y="11567223"/>
                  <a:pt x="1268530" y="11589648"/>
                </a:cubicBezTo>
                <a:lnTo>
                  <a:pt x="1276341" y="11602962"/>
                </a:lnTo>
                <a:lnTo>
                  <a:pt x="1254994" y="11596134"/>
                </a:lnTo>
                <a:cubicBezTo>
                  <a:pt x="1246030" y="11591507"/>
                  <a:pt x="1239417" y="11591891"/>
                  <a:pt x="1235677" y="11598401"/>
                </a:cubicBezTo>
                <a:cubicBezTo>
                  <a:pt x="1240959" y="11601697"/>
                  <a:pt x="1241787" y="11607083"/>
                  <a:pt x="1250558" y="11608404"/>
                </a:cubicBezTo>
                <a:lnTo>
                  <a:pt x="1285457" y="11618502"/>
                </a:lnTo>
                <a:lnTo>
                  <a:pt x="1304845" y="11651553"/>
                </a:lnTo>
                <a:cubicBezTo>
                  <a:pt x="1338015" y="11687879"/>
                  <a:pt x="1387597" y="11711583"/>
                  <a:pt x="1444546" y="11706274"/>
                </a:cubicBezTo>
                <a:cubicBezTo>
                  <a:pt x="1461089" y="11696648"/>
                  <a:pt x="1477177" y="11688764"/>
                  <a:pt x="1492340" y="11680936"/>
                </a:cubicBezTo>
                <a:lnTo>
                  <a:pt x="1495256" y="11679211"/>
                </a:lnTo>
                <a:lnTo>
                  <a:pt x="1647081" y="11723142"/>
                </a:lnTo>
                <a:lnTo>
                  <a:pt x="1660529" y="11729047"/>
                </a:lnTo>
                <a:cubicBezTo>
                  <a:pt x="1673591" y="11733870"/>
                  <a:pt x="1686504" y="11737324"/>
                  <a:pt x="1699343" y="11738266"/>
                </a:cubicBezTo>
                <a:cubicBezTo>
                  <a:pt x="1722711" y="11717117"/>
                  <a:pt x="1738670" y="11688321"/>
                  <a:pt x="1751783" y="11655085"/>
                </a:cubicBezTo>
                <a:close/>
                <a:moveTo>
                  <a:pt x="6412384" y="1136656"/>
                </a:moveTo>
                <a:cubicBezTo>
                  <a:pt x="6424976" y="1106005"/>
                  <a:pt x="6438715" y="1074908"/>
                  <a:pt x="6432708" y="1050811"/>
                </a:cubicBezTo>
                <a:cubicBezTo>
                  <a:pt x="6422484" y="1069643"/>
                  <a:pt x="6401301" y="1116510"/>
                  <a:pt x="6412384" y="1136656"/>
                </a:cubicBezTo>
                <a:close/>
                <a:moveTo>
                  <a:pt x="6527059" y="877119"/>
                </a:moveTo>
                <a:cubicBezTo>
                  <a:pt x="6519689" y="857185"/>
                  <a:pt x="6523405" y="832619"/>
                  <a:pt x="6511838" y="814643"/>
                </a:cubicBezTo>
                <a:cubicBezTo>
                  <a:pt x="6509309" y="835445"/>
                  <a:pt x="6504043" y="885057"/>
                  <a:pt x="6527059" y="877119"/>
                </a:cubicBezTo>
                <a:close/>
                <a:moveTo>
                  <a:pt x="6339518" y="1311264"/>
                </a:moveTo>
                <a:cubicBezTo>
                  <a:pt x="6344369" y="1277669"/>
                  <a:pt x="6358010" y="1240334"/>
                  <a:pt x="6343910" y="1214091"/>
                </a:cubicBezTo>
                <a:cubicBezTo>
                  <a:pt x="6329983" y="1212226"/>
                  <a:pt x="6344305" y="1239044"/>
                  <a:pt x="6328655" y="1237847"/>
                </a:cubicBezTo>
                <a:cubicBezTo>
                  <a:pt x="6321256" y="1200746"/>
                  <a:pt x="6359622" y="1146222"/>
                  <a:pt x="6351075" y="1109567"/>
                </a:cubicBezTo>
                <a:cubicBezTo>
                  <a:pt x="6337204" y="1142035"/>
                  <a:pt x="6292427" y="1221840"/>
                  <a:pt x="6331241" y="1251379"/>
                </a:cubicBezTo>
                <a:cubicBezTo>
                  <a:pt x="6332602" y="1271993"/>
                  <a:pt x="6316335" y="1299114"/>
                  <a:pt x="6339518" y="1311264"/>
                </a:cubicBezTo>
                <a:close/>
                <a:moveTo>
                  <a:pt x="1772063" y="11663746"/>
                </a:moveTo>
                <a:cubicBezTo>
                  <a:pt x="1750650" y="11716583"/>
                  <a:pt x="1709937" y="11760130"/>
                  <a:pt x="1680124" y="11791433"/>
                </a:cubicBezTo>
                <a:cubicBezTo>
                  <a:pt x="1668012" y="11791679"/>
                  <a:pt x="1656535" y="11794004"/>
                  <a:pt x="1640915" y="11786046"/>
                </a:cubicBezTo>
                <a:cubicBezTo>
                  <a:pt x="1625028" y="11794174"/>
                  <a:pt x="1623170" y="11813387"/>
                  <a:pt x="1601739" y="11817663"/>
                </a:cubicBezTo>
                <a:cubicBezTo>
                  <a:pt x="1574070" y="11823846"/>
                  <a:pt x="1546092" y="11804021"/>
                  <a:pt x="1509214" y="11793464"/>
                </a:cubicBezTo>
                <a:cubicBezTo>
                  <a:pt x="1503242" y="11779283"/>
                  <a:pt x="1520400" y="11775312"/>
                  <a:pt x="1522372" y="11757066"/>
                </a:cubicBezTo>
                <a:cubicBezTo>
                  <a:pt x="1455672" y="11734342"/>
                  <a:pt x="1407866" y="11819255"/>
                  <a:pt x="1343788" y="11807189"/>
                </a:cubicBezTo>
                <a:cubicBezTo>
                  <a:pt x="1323382" y="11803513"/>
                  <a:pt x="1289131" y="11786969"/>
                  <a:pt x="1262808" y="11777916"/>
                </a:cubicBezTo>
                <a:cubicBezTo>
                  <a:pt x="1239757" y="11770045"/>
                  <a:pt x="1193201" y="11750441"/>
                  <a:pt x="1180695" y="11738985"/>
                </a:cubicBezTo>
                <a:cubicBezTo>
                  <a:pt x="1152150" y="11714331"/>
                  <a:pt x="1169492" y="11670195"/>
                  <a:pt x="1154596" y="11633367"/>
                </a:cubicBezTo>
                <a:cubicBezTo>
                  <a:pt x="1127672" y="11620859"/>
                  <a:pt x="1110475" y="11604470"/>
                  <a:pt x="1087301" y="11590543"/>
                </a:cubicBezTo>
                <a:cubicBezTo>
                  <a:pt x="1086208" y="11562865"/>
                  <a:pt x="1093319" y="11531680"/>
                  <a:pt x="1085544" y="11507135"/>
                </a:cubicBezTo>
                <a:cubicBezTo>
                  <a:pt x="1108129" y="11445937"/>
                  <a:pt x="1112379" y="11375335"/>
                  <a:pt x="1136600" y="11314728"/>
                </a:cubicBezTo>
                <a:cubicBezTo>
                  <a:pt x="1159934" y="11256575"/>
                  <a:pt x="1211459" y="11193352"/>
                  <a:pt x="1261455" y="11185530"/>
                </a:cubicBezTo>
                <a:cubicBezTo>
                  <a:pt x="1284113" y="11181697"/>
                  <a:pt x="1326820" y="11190200"/>
                  <a:pt x="1357860" y="11197721"/>
                </a:cubicBezTo>
                <a:cubicBezTo>
                  <a:pt x="1403543" y="11208223"/>
                  <a:pt x="1455485" y="11227000"/>
                  <a:pt x="1493487" y="11242124"/>
                </a:cubicBezTo>
                <a:cubicBezTo>
                  <a:pt x="1613365" y="11289158"/>
                  <a:pt x="1748533" y="11346344"/>
                  <a:pt x="1831956" y="11409795"/>
                </a:cubicBezTo>
                <a:cubicBezTo>
                  <a:pt x="1833161" y="11476819"/>
                  <a:pt x="1804494" y="11582986"/>
                  <a:pt x="1772063" y="11663746"/>
                </a:cubicBezTo>
                <a:close/>
                <a:moveTo>
                  <a:pt x="6443743" y="1094761"/>
                </a:moveTo>
                <a:cubicBezTo>
                  <a:pt x="6457405" y="1070301"/>
                  <a:pt x="6452117" y="1053192"/>
                  <a:pt x="6463705" y="1030199"/>
                </a:cubicBezTo>
                <a:cubicBezTo>
                  <a:pt x="6464142" y="1027056"/>
                  <a:pt x="6462281" y="1024804"/>
                  <a:pt x="6458124" y="1023444"/>
                </a:cubicBezTo>
                <a:cubicBezTo>
                  <a:pt x="6451515" y="1036249"/>
                  <a:pt x="6428646" y="1080466"/>
                  <a:pt x="6443743" y="1094761"/>
                </a:cubicBezTo>
                <a:close/>
                <a:moveTo>
                  <a:pt x="6347508" y="1331948"/>
                </a:moveTo>
                <a:cubicBezTo>
                  <a:pt x="6340159" y="1324889"/>
                  <a:pt x="6332634" y="1318228"/>
                  <a:pt x="6321617" y="1311931"/>
                </a:cubicBezTo>
                <a:cubicBezTo>
                  <a:pt x="6312274" y="1328769"/>
                  <a:pt x="6326652" y="1336075"/>
                  <a:pt x="6342752" y="1342713"/>
                </a:cubicBezTo>
                <a:close/>
                <a:moveTo>
                  <a:pt x="6467352" y="1070407"/>
                </a:moveTo>
                <a:cubicBezTo>
                  <a:pt x="6484367" y="1042664"/>
                  <a:pt x="6500415" y="990191"/>
                  <a:pt x="6488834" y="963631"/>
                </a:cubicBezTo>
                <a:cubicBezTo>
                  <a:pt x="6482623" y="976612"/>
                  <a:pt x="6473639" y="996944"/>
                  <a:pt x="6468015" y="1017212"/>
                </a:cubicBezTo>
                <a:lnTo>
                  <a:pt x="6464400" y="1037865"/>
                </a:lnTo>
                <a:lnTo>
                  <a:pt x="6462864" y="1046639"/>
                </a:lnTo>
                <a:cubicBezTo>
                  <a:pt x="6462498" y="1055814"/>
                  <a:pt x="6463738" y="1064045"/>
                  <a:pt x="6467352" y="1070407"/>
                </a:cubicBezTo>
                <a:close/>
                <a:moveTo>
                  <a:pt x="6497125" y="1032099"/>
                </a:moveTo>
                <a:cubicBezTo>
                  <a:pt x="6499563" y="1009351"/>
                  <a:pt x="6514060" y="981925"/>
                  <a:pt x="6506337" y="962788"/>
                </a:cubicBezTo>
                <a:cubicBezTo>
                  <a:pt x="6502176" y="986204"/>
                  <a:pt x="6485780" y="1014697"/>
                  <a:pt x="6497125" y="1032099"/>
                </a:cubicBezTo>
                <a:close/>
                <a:moveTo>
                  <a:pt x="6567645" y="882186"/>
                </a:moveTo>
                <a:cubicBezTo>
                  <a:pt x="6574170" y="871727"/>
                  <a:pt x="6562893" y="868174"/>
                  <a:pt x="6559655" y="861502"/>
                </a:cubicBezTo>
                <a:cubicBezTo>
                  <a:pt x="6556001" y="870847"/>
                  <a:pt x="6558665" y="877742"/>
                  <a:pt x="6567645" y="882186"/>
                </a:cubicBezTo>
                <a:close/>
                <a:moveTo>
                  <a:pt x="6439763" y="1200692"/>
                </a:moveTo>
                <a:cubicBezTo>
                  <a:pt x="6447923" y="1162841"/>
                  <a:pt x="6463149" y="1121918"/>
                  <a:pt x="6454256" y="1090352"/>
                </a:cubicBezTo>
                <a:cubicBezTo>
                  <a:pt x="6442475" y="1129938"/>
                  <a:pt x="6420534" y="1173135"/>
                  <a:pt x="6439763" y="1200692"/>
                </a:cubicBezTo>
                <a:close/>
                <a:moveTo>
                  <a:pt x="6567121" y="912451"/>
                </a:moveTo>
                <a:cubicBezTo>
                  <a:pt x="6562826" y="908171"/>
                  <a:pt x="6560430" y="902824"/>
                  <a:pt x="6555960" y="898942"/>
                </a:cubicBezTo>
                <a:cubicBezTo>
                  <a:pt x="6548508" y="910422"/>
                  <a:pt x="6551042" y="918689"/>
                  <a:pt x="6557196" y="925220"/>
                </a:cubicBezTo>
                <a:cubicBezTo>
                  <a:pt x="6560680" y="920565"/>
                  <a:pt x="6565542" y="920331"/>
                  <a:pt x="6567121" y="912451"/>
                </a:cubicBezTo>
                <a:close/>
                <a:moveTo>
                  <a:pt x="6398431" y="1333006"/>
                </a:moveTo>
                <a:cubicBezTo>
                  <a:pt x="6406978" y="1315816"/>
                  <a:pt x="6402518" y="1291449"/>
                  <a:pt x="6386033" y="1293219"/>
                </a:cubicBezTo>
                <a:cubicBezTo>
                  <a:pt x="6380703" y="1304206"/>
                  <a:pt x="6390304" y="1309401"/>
                  <a:pt x="6382102" y="1321502"/>
                </a:cubicBezTo>
                <a:cubicBezTo>
                  <a:pt x="6378106" y="1311160"/>
                  <a:pt x="6374231" y="1319930"/>
                  <a:pt x="6366184" y="1318757"/>
                </a:cubicBezTo>
                <a:cubicBezTo>
                  <a:pt x="6375746" y="1273426"/>
                  <a:pt x="6380314" y="1229700"/>
                  <a:pt x="6381262" y="1187709"/>
                </a:cubicBezTo>
                <a:cubicBezTo>
                  <a:pt x="6381590" y="1198814"/>
                  <a:pt x="6400188" y="1192260"/>
                  <a:pt x="6397591" y="1199213"/>
                </a:cubicBezTo>
                <a:cubicBezTo>
                  <a:pt x="6393178" y="1229665"/>
                  <a:pt x="6388013" y="1260738"/>
                  <a:pt x="6392787" y="1287626"/>
                </a:cubicBezTo>
                <a:cubicBezTo>
                  <a:pt x="6407347" y="1244980"/>
                  <a:pt x="6407950" y="1208078"/>
                  <a:pt x="6410450" y="1170110"/>
                </a:cubicBezTo>
                <a:cubicBezTo>
                  <a:pt x="6416024" y="1172572"/>
                  <a:pt x="6422616" y="1175962"/>
                  <a:pt x="6424194" y="1168082"/>
                </a:cubicBezTo>
                <a:cubicBezTo>
                  <a:pt x="6414280" y="1160366"/>
                  <a:pt x="6412801" y="1174483"/>
                  <a:pt x="6403285" y="1166944"/>
                </a:cubicBezTo>
                <a:cubicBezTo>
                  <a:pt x="6395520" y="1175902"/>
                  <a:pt x="6404232" y="1178798"/>
                  <a:pt x="6398367" y="1186690"/>
                </a:cubicBezTo>
                <a:cubicBezTo>
                  <a:pt x="6390534" y="1181800"/>
                  <a:pt x="6397634" y="1171118"/>
                  <a:pt x="6385384" y="1167611"/>
                </a:cubicBezTo>
                <a:cubicBezTo>
                  <a:pt x="6372856" y="1183042"/>
                  <a:pt x="6370911" y="1183136"/>
                  <a:pt x="6364185" y="1205895"/>
                </a:cubicBezTo>
                <a:cubicBezTo>
                  <a:pt x="6343410" y="1178609"/>
                  <a:pt x="6392073" y="1123393"/>
                  <a:pt x="6390822" y="1088532"/>
                </a:cubicBezTo>
                <a:cubicBezTo>
                  <a:pt x="6366988" y="1083243"/>
                  <a:pt x="6368546" y="1116333"/>
                  <a:pt x="6362472" y="1132233"/>
                </a:cubicBezTo>
                <a:cubicBezTo>
                  <a:pt x="6355035" y="1152296"/>
                  <a:pt x="6348088" y="1174481"/>
                  <a:pt x="6340689" y="1191225"/>
                </a:cubicBezTo>
                <a:cubicBezTo>
                  <a:pt x="6352327" y="1198273"/>
                  <a:pt x="6350424" y="1224117"/>
                  <a:pt x="6366183" y="1211067"/>
                </a:cubicBezTo>
                <a:cubicBezTo>
                  <a:pt x="6356844" y="1256973"/>
                  <a:pt x="6349005" y="1301637"/>
                  <a:pt x="6356672" y="1340286"/>
                </a:cubicBezTo>
                <a:cubicBezTo>
                  <a:pt x="6362330" y="1340403"/>
                  <a:pt x="6363059" y="1326907"/>
                  <a:pt x="6370179" y="1329100"/>
                </a:cubicBezTo>
                <a:cubicBezTo>
                  <a:pt x="6363701" y="1340532"/>
                  <a:pt x="6366808" y="1348576"/>
                  <a:pt x="6376409" y="1353771"/>
                </a:cubicBezTo>
                <a:cubicBezTo>
                  <a:pt x="6389617" y="1348648"/>
                  <a:pt x="6378769" y="1337660"/>
                  <a:pt x="6384099" y="1326673"/>
                </a:cubicBezTo>
                <a:cubicBezTo>
                  <a:pt x="6387337" y="1333345"/>
                  <a:pt x="6391319" y="1335104"/>
                  <a:pt x="6398431" y="1333006"/>
                </a:cubicBezTo>
                <a:close/>
                <a:moveTo>
                  <a:pt x="6580982" y="954849"/>
                </a:moveTo>
                <a:cubicBezTo>
                  <a:pt x="6581753" y="953105"/>
                  <a:pt x="6581905" y="951147"/>
                  <a:pt x="6583088" y="945237"/>
                </a:cubicBezTo>
                <a:cubicBezTo>
                  <a:pt x="6567072" y="936254"/>
                  <a:pt x="6568034" y="956693"/>
                  <a:pt x="6575161" y="963178"/>
                </a:cubicBezTo>
                <a:cubicBezTo>
                  <a:pt x="6578822" y="958124"/>
                  <a:pt x="6580212" y="956594"/>
                  <a:pt x="6580982" y="954849"/>
                </a:cubicBezTo>
                <a:close/>
                <a:moveTo>
                  <a:pt x="6406820" y="1353866"/>
                </a:moveTo>
                <a:cubicBezTo>
                  <a:pt x="6416625" y="1321984"/>
                  <a:pt x="6419936" y="1292951"/>
                  <a:pt x="6414810" y="1266860"/>
                </a:cubicBezTo>
                <a:cubicBezTo>
                  <a:pt x="6412647" y="1295448"/>
                  <a:pt x="6398822" y="1328890"/>
                  <a:pt x="6406820" y="1353866"/>
                </a:cubicBezTo>
                <a:close/>
                <a:moveTo>
                  <a:pt x="6507241" y="1135206"/>
                </a:moveTo>
                <a:cubicBezTo>
                  <a:pt x="6510260" y="1116527"/>
                  <a:pt x="6524366" y="1093216"/>
                  <a:pt x="6499997" y="1084831"/>
                </a:cubicBezTo>
                <a:cubicBezTo>
                  <a:pt x="6492782" y="1105468"/>
                  <a:pt x="6482121" y="1127442"/>
                  <a:pt x="6507241" y="1135206"/>
                </a:cubicBezTo>
                <a:close/>
                <a:moveTo>
                  <a:pt x="6413113" y="1417163"/>
                </a:moveTo>
                <a:cubicBezTo>
                  <a:pt x="6413568" y="1397827"/>
                  <a:pt x="6416717" y="1377776"/>
                  <a:pt x="6396896" y="1366636"/>
                </a:cubicBezTo>
                <a:cubicBezTo>
                  <a:pt x="6393570" y="1387086"/>
                  <a:pt x="6399785" y="1403173"/>
                  <a:pt x="6413113" y="1417163"/>
                </a:cubicBezTo>
                <a:close/>
                <a:moveTo>
                  <a:pt x="6489563" y="1244139"/>
                </a:moveTo>
                <a:cubicBezTo>
                  <a:pt x="6497560" y="1215270"/>
                  <a:pt x="6510902" y="1183997"/>
                  <a:pt x="6494382" y="1164309"/>
                </a:cubicBezTo>
                <a:cubicBezTo>
                  <a:pt x="6485881" y="1182472"/>
                  <a:pt x="6474459" y="1225553"/>
                  <a:pt x="6489563" y="1244139"/>
                </a:cubicBezTo>
                <a:close/>
                <a:moveTo>
                  <a:pt x="2003590" y="11417856"/>
                </a:moveTo>
                <a:cubicBezTo>
                  <a:pt x="1995893" y="11409991"/>
                  <a:pt x="1995237" y="11381774"/>
                  <a:pt x="1981114" y="11391544"/>
                </a:cubicBezTo>
                <a:cubicBezTo>
                  <a:pt x="1987392" y="11404452"/>
                  <a:pt x="1993267" y="11418523"/>
                  <a:pt x="2003590" y="11417856"/>
                </a:cubicBezTo>
                <a:close/>
                <a:moveTo>
                  <a:pt x="6587511" y="1080613"/>
                </a:moveTo>
                <a:cubicBezTo>
                  <a:pt x="6587415" y="1049598"/>
                  <a:pt x="6611263" y="1009625"/>
                  <a:pt x="6590318" y="987029"/>
                </a:cubicBezTo>
                <a:cubicBezTo>
                  <a:pt x="6588867" y="1018313"/>
                  <a:pt x="6570188" y="1056281"/>
                  <a:pt x="6587511" y="1080613"/>
                </a:cubicBezTo>
                <a:close/>
                <a:moveTo>
                  <a:pt x="6484522" y="1323394"/>
                </a:moveTo>
                <a:cubicBezTo>
                  <a:pt x="6492932" y="1303284"/>
                  <a:pt x="6490828" y="1287583"/>
                  <a:pt x="6490800" y="1270416"/>
                </a:cubicBezTo>
                <a:lnTo>
                  <a:pt x="6472885" y="1262500"/>
                </a:lnTo>
                <a:cubicBezTo>
                  <a:pt x="6474396" y="1240773"/>
                  <a:pt x="6486015" y="1210169"/>
                  <a:pt x="6468590" y="1204375"/>
                </a:cubicBezTo>
                <a:cubicBezTo>
                  <a:pt x="6470516" y="1166630"/>
                  <a:pt x="6503101" y="1117652"/>
                  <a:pt x="6475166" y="1091490"/>
                </a:cubicBezTo>
                <a:cubicBezTo>
                  <a:pt x="6462420" y="1135415"/>
                  <a:pt x="6447666" y="1194654"/>
                  <a:pt x="6467240" y="1217121"/>
                </a:cubicBezTo>
                <a:cubicBezTo>
                  <a:pt x="6464749" y="1234604"/>
                  <a:pt x="6459610" y="1253776"/>
                  <a:pt x="6455794" y="1272103"/>
                </a:cubicBezTo>
                <a:cubicBezTo>
                  <a:pt x="6438837" y="1255558"/>
                  <a:pt x="6457309" y="1225599"/>
                  <a:pt x="6445742" y="1207623"/>
                </a:cubicBezTo>
                <a:cubicBezTo>
                  <a:pt x="6431213" y="1242659"/>
                  <a:pt x="6435283" y="1271141"/>
                  <a:pt x="6423847" y="1305638"/>
                </a:cubicBezTo>
                <a:cubicBezTo>
                  <a:pt x="6434219" y="1323087"/>
                  <a:pt x="6447110" y="1340219"/>
                  <a:pt x="6450990" y="1360517"/>
                </a:cubicBezTo>
                <a:cubicBezTo>
                  <a:pt x="6463627" y="1330839"/>
                  <a:pt x="6451014" y="1294770"/>
                  <a:pt x="6473297" y="1271260"/>
                </a:cubicBezTo>
                <a:cubicBezTo>
                  <a:pt x="6477039" y="1288638"/>
                  <a:pt x="6469869" y="1310249"/>
                  <a:pt x="6484522" y="1323394"/>
                </a:cubicBezTo>
                <a:close/>
                <a:moveTo>
                  <a:pt x="6427509" y="1462121"/>
                </a:moveTo>
                <a:cubicBezTo>
                  <a:pt x="6433537" y="1445247"/>
                  <a:pt x="6434446" y="1406575"/>
                  <a:pt x="6422213" y="1386875"/>
                </a:cubicBezTo>
                <a:cubicBezTo>
                  <a:pt x="6414790" y="1415521"/>
                  <a:pt x="6421326" y="1438423"/>
                  <a:pt x="6427509" y="1462121"/>
                </a:cubicBezTo>
                <a:close/>
                <a:moveTo>
                  <a:pt x="6521398" y="1249628"/>
                </a:moveTo>
                <a:cubicBezTo>
                  <a:pt x="6514803" y="1217170"/>
                  <a:pt x="6529853" y="1176646"/>
                  <a:pt x="6520210" y="1145701"/>
                </a:cubicBezTo>
                <a:cubicBezTo>
                  <a:pt x="6507939" y="1183165"/>
                  <a:pt x="6493354" y="1237713"/>
                  <a:pt x="6521398" y="1249628"/>
                </a:cubicBezTo>
                <a:close/>
                <a:moveTo>
                  <a:pt x="6616872" y="1033546"/>
                </a:moveTo>
                <a:cubicBezTo>
                  <a:pt x="6613987" y="1026077"/>
                  <a:pt x="6605404" y="1021808"/>
                  <a:pt x="6603129" y="1035574"/>
                </a:cubicBezTo>
                <a:cubicBezTo>
                  <a:pt x="6609322" y="1038787"/>
                  <a:pt x="6613342" y="1037228"/>
                  <a:pt x="6616872" y="1033546"/>
                </a:cubicBezTo>
                <a:close/>
                <a:moveTo>
                  <a:pt x="6626560" y="1011619"/>
                </a:moveTo>
                <a:cubicBezTo>
                  <a:pt x="6619923" y="1007257"/>
                  <a:pt x="6624020" y="999061"/>
                  <a:pt x="6616985" y="994523"/>
                </a:cubicBezTo>
                <a:cubicBezTo>
                  <a:pt x="6611869" y="1001792"/>
                  <a:pt x="6618926" y="1019206"/>
                  <a:pt x="6626560" y="1011619"/>
                </a:cubicBezTo>
                <a:close/>
                <a:moveTo>
                  <a:pt x="6441002" y="1442351"/>
                </a:moveTo>
                <a:cubicBezTo>
                  <a:pt x="6450786" y="1397594"/>
                  <a:pt x="6444489" y="1359074"/>
                  <a:pt x="6428255" y="1324740"/>
                </a:cubicBezTo>
                <a:cubicBezTo>
                  <a:pt x="6419363" y="1347019"/>
                  <a:pt x="6415815" y="1366894"/>
                  <a:pt x="6423975" y="1382889"/>
                </a:cubicBezTo>
                <a:cubicBezTo>
                  <a:pt x="6426310" y="1378679"/>
                  <a:pt x="6428470" y="1374868"/>
                  <a:pt x="6434136" y="1379277"/>
                </a:cubicBezTo>
                <a:cubicBezTo>
                  <a:pt x="6435717" y="1400466"/>
                  <a:pt x="6432131" y="1423660"/>
                  <a:pt x="6441002" y="1442351"/>
                </a:cubicBezTo>
                <a:close/>
                <a:moveTo>
                  <a:pt x="6429393" y="1488684"/>
                </a:moveTo>
                <a:cubicBezTo>
                  <a:pt x="6431626" y="1485382"/>
                  <a:pt x="6432181" y="1480624"/>
                  <a:pt x="6428334" y="1479639"/>
                </a:cubicBezTo>
                <a:cubicBezTo>
                  <a:pt x="6427277" y="1482031"/>
                  <a:pt x="6425998" y="1483849"/>
                  <a:pt x="6423563" y="1481820"/>
                </a:cubicBezTo>
                <a:lnTo>
                  <a:pt x="6420393" y="1488996"/>
                </a:lnTo>
                <a:cubicBezTo>
                  <a:pt x="6423252" y="1493833"/>
                  <a:pt x="6427161" y="1491987"/>
                  <a:pt x="6429393" y="1488684"/>
                </a:cubicBezTo>
                <a:close/>
                <a:moveTo>
                  <a:pt x="6488043" y="1394043"/>
                </a:moveTo>
                <a:cubicBezTo>
                  <a:pt x="6489920" y="1380100"/>
                  <a:pt x="6500236" y="1363216"/>
                  <a:pt x="6482412" y="1357247"/>
                </a:cubicBezTo>
                <a:cubicBezTo>
                  <a:pt x="6479386" y="1371634"/>
                  <a:pt x="6482279" y="1383395"/>
                  <a:pt x="6488043" y="1394043"/>
                </a:cubicBezTo>
                <a:close/>
                <a:moveTo>
                  <a:pt x="1909857" y="11770979"/>
                </a:moveTo>
                <a:cubicBezTo>
                  <a:pt x="1907601" y="11769396"/>
                  <a:pt x="1904803" y="11768106"/>
                  <a:pt x="1902004" y="11766817"/>
                </a:cubicBezTo>
                <a:cubicBezTo>
                  <a:pt x="1900715" y="11769621"/>
                  <a:pt x="1899424" y="11772425"/>
                  <a:pt x="1898134" y="11775228"/>
                </a:cubicBezTo>
                <a:cubicBezTo>
                  <a:pt x="1900515" y="11776393"/>
                  <a:pt x="1903731" y="11777806"/>
                  <a:pt x="1906111" y="11778971"/>
                </a:cubicBezTo>
                <a:cubicBezTo>
                  <a:pt x="1907401" y="11776168"/>
                  <a:pt x="1908691" y="11773364"/>
                  <a:pt x="1909857" y="11770979"/>
                </a:cubicBezTo>
                <a:close/>
                <a:moveTo>
                  <a:pt x="6528153" y="1351725"/>
                </a:moveTo>
                <a:lnTo>
                  <a:pt x="6529272" y="1345389"/>
                </a:lnTo>
                <a:lnTo>
                  <a:pt x="6530173" y="1340288"/>
                </a:lnTo>
                <a:cubicBezTo>
                  <a:pt x="6530085" y="1336854"/>
                  <a:pt x="6528588" y="1334049"/>
                  <a:pt x="6523745" y="1332624"/>
                </a:cubicBezTo>
                <a:cubicBezTo>
                  <a:pt x="6521945" y="1339929"/>
                  <a:pt x="6518246" y="1348301"/>
                  <a:pt x="6528153" y="1351725"/>
                </a:cubicBezTo>
                <a:close/>
                <a:moveTo>
                  <a:pt x="6417649" y="1621206"/>
                </a:moveTo>
                <a:cubicBezTo>
                  <a:pt x="6394964" y="1561626"/>
                  <a:pt x="6368610" y="1502807"/>
                  <a:pt x="6345526" y="1443051"/>
                </a:cubicBezTo>
                <a:cubicBezTo>
                  <a:pt x="6322442" y="1383295"/>
                  <a:pt x="6297896" y="1321463"/>
                  <a:pt x="6259881" y="1267499"/>
                </a:cubicBezTo>
                <a:cubicBezTo>
                  <a:pt x="6272230" y="1331090"/>
                  <a:pt x="6307021" y="1386965"/>
                  <a:pt x="6326438" y="1447483"/>
                </a:cubicBezTo>
                <a:cubicBezTo>
                  <a:pt x="6295984" y="1421638"/>
                  <a:pt x="6306479" y="1379577"/>
                  <a:pt x="6277923" y="1352665"/>
                </a:cubicBezTo>
                <a:cubicBezTo>
                  <a:pt x="6277634" y="1338242"/>
                  <a:pt x="6270235" y="1301141"/>
                  <a:pt x="6253014" y="1312116"/>
                </a:cubicBezTo>
                <a:cubicBezTo>
                  <a:pt x="6262175" y="1345230"/>
                  <a:pt x="6288387" y="1372061"/>
                  <a:pt x="6292954" y="1406957"/>
                </a:cubicBezTo>
                <a:cubicBezTo>
                  <a:pt x="6276807" y="1399346"/>
                  <a:pt x="6279611" y="1384384"/>
                  <a:pt x="6273802" y="1372763"/>
                </a:cubicBezTo>
                <a:cubicBezTo>
                  <a:pt x="6263796" y="1363100"/>
                  <a:pt x="6265907" y="1383094"/>
                  <a:pt x="6255901" y="1373431"/>
                </a:cubicBezTo>
                <a:cubicBezTo>
                  <a:pt x="6245148" y="1339613"/>
                  <a:pt x="6239211" y="1304587"/>
                  <a:pt x="6228458" y="1270769"/>
                </a:cubicBezTo>
                <a:cubicBezTo>
                  <a:pt x="6217751" y="1237925"/>
                  <a:pt x="6199265" y="1205455"/>
                  <a:pt x="6200441" y="1168331"/>
                </a:cubicBezTo>
                <a:cubicBezTo>
                  <a:pt x="6217151" y="1196204"/>
                  <a:pt x="6225868" y="1228169"/>
                  <a:pt x="6253888" y="1251986"/>
                </a:cubicBezTo>
                <a:cubicBezTo>
                  <a:pt x="6247253" y="1222847"/>
                  <a:pt x="6233904" y="1195982"/>
                  <a:pt x="6216535" y="1170677"/>
                </a:cubicBezTo>
                <a:cubicBezTo>
                  <a:pt x="6226688" y="1162774"/>
                  <a:pt x="6221467" y="1159514"/>
                  <a:pt x="6231215" y="1147143"/>
                </a:cubicBezTo>
                <a:cubicBezTo>
                  <a:pt x="6218264" y="1120455"/>
                  <a:pt x="6155999" y="1077219"/>
                  <a:pt x="6128907" y="1106227"/>
                </a:cubicBezTo>
                <a:cubicBezTo>
                  <a:pt x="6173321" y="1287864"/>
                  <a:pt x="6296234" y="1439379"/>
                  <a:pt x="6370908" y="1609607"/>
                </a:cubicBezTo>
                <a:cubicBezTo>
                  <a:pt x="6384476" y="1607977"/>
                  <a:pt x="6399689" y="1612317"/>
                  <a:pt x="6417649" y="1621206"/>
                </a:cubicBezTo>
                <a:close/>
                <a:moveTo>
                  <a:pt x="6573956" y="1277139"/>
                </a:moveTo>
                <a:lnTo>
                  <a:pt x="6574083" y="1275633"/>
                </a:lnTo>
                <a:lnTo>
                  <a:pt x="6576361" y="1248509"/>
                </a:lnTo>
                <a:cubicBezTo>
                  <a:pt x="6581500" y="1221028"/>
                  <a:pt x="6591604" y="1196544"/>
                  <a:pt x="6577538" y="1171031"/>
                </a:cubicBezTo>
                <a:cubicBezTo>
                  <a:pt x="6568861" y="1189593"/>
                  <a:pt x="6567036" y="1208800"/>
                  <a:pt x="6566092" y="1226013"/>
                </a:cubicBezTo>
                <a:cubicBezTo>
                  <a:pt x="6565685" y="1233934"/>
                  <a:pt x="6565690" y="1243347"/>
                  <a:pt x="6566777" y="1252464"/>
                </a:cubicBezTo>
                <a:lnTo>
                  <a:pt x="6573770" y="1276498"/>
                </a:lnTo>
                <a:close/>
                <a:moveTo>
                  <a:pt x="1920636" y="11811082"/>
                </a:moveTo>
                <a:cubicBezTo>
                  <a:pt x="1903642" y="11805562"/>
                  <a:pt x="1898663" y="11796336"/>
                  <a:pt x="1892307" y="11787155"/>
                </a:cubicBezTo>
                <a:cubicBezTo>
                  <a:pt x="1879095" y="11800980"/>
                  <a:pt x="1911837" y="11816203"/>
                  <a:pt x="1920636" y="11811082"/>
                </a:cubicBezTo>
                <a:close/>
                <a:moveTo>
                  <a:pt x="6451767" y="1563375"/>
                </a:moveTo>
                <a:lnTo>
                  <a:pt x="6444601" y="1560208"/>
                </a:lnTo>
                <a:lnTo>
                  <a:pt x="6441430" y="1567385"/>
                </a:lnTo>
                <a:lnTo>
                  <a:pt x="6448596" y="1570551"/>
                </a:lnTo>
                <a:close/>
                <a:moveTo>
                  <a:pt x="6664802" y="1149072"/>
                </a:moveTo>
                <a:cubicBezTo>
                  <a:pt x="6657499" y="1142986"/>
                  <a:pt x="6660532" y="1132890"/>
                  <a:pt x="6653228" y="1126804"/>
                </a:cubicBezTo>
                <a:cubicBezTo>
                  <a:pt x="6641405" y="1140640"/>
                  <a:pt x="6653331" y="1162111"/>
                  <a:pt x="6664802" y="1149072"/>
                </a:cubicBezTo>
                <a:close/>
                <a:moveTo>
                  <a:pt x="6523485" y="1477388"/>
                </a:moveTo>
                <a:cubicBezTo>
                  <a:pt x="6527192" y="1468998"/>
                  <a:pt x="6522117" y="1457464"/>
                  <a:pt x="6513424" y="1452908"/>
                </a:cubicBezTo>
                <a:cubicBezTo>
                  <a:pt x="6507611" y="1466064"/>
                  <a:pt x="6504095" y="1478329"/>
                  <a:pt x="6516659" y="1484357"/>
                </a:cubicBezTo>
                <a:cubicBezTo>
                  <a:pt x="6520037" y="1482633"/>
                  <a:pt x="6522249" y="1480185"/>
                  <a:pt x="6523485" y="1477388"/>
                </a:cubicBezTo>
                <a:close/>
                <a:moveTo>
                  <a:pt x="6587179" y="1334444"/>
                </a:moveTo>
                <a:cubicBezTo>
                  <a:pt x="6613510" y="1272696"/>
                  <a:pt x="6594651" y="1228149"/>
                  <a:pt x="6612543" y="1169344"/>
                </a:cubicBezTo>
                <a:cubicBezTo>
                  <a:pt x="6600304" y="1145352"/>
                  <a:pt x="6615805" y="1110269"/>
                  <a:pt x="6597073" y="1089126"/>
                </a:cubicBezTo>
                <a:cubicBezTo>
                  <a:pt x="6587318" y="1124128"/>
                  <a:pt x="6592993" y="1167823"/>
                  <a:pt x="6594538" y="1209962"/>
                </a:cubicBezTo>
                <a:lnTo>
                  <a:pt x="6594410" y="1219459"/>
                </a:lnTo>
                <a:lnTo>
                  <a:pt x="6593982" y="1251202"/>
                </a:lnTo>
                <a:cubicBezTo>
                  <a:pt x="6574661" y="1275544"/>
                  <a:pt x="6581968" y="1310698"/>
                  <a:pt x="6587179" y="1334444"/>
                </a:cubicBezTo>
                <a:close/>
                <a:moveTo>
                  <a:pt x="6628811" y="1249914"/>
                </a:moveTo>
                <a:cubicBezTo>
                  <a:pt x="6635092" y="1226004"/>
                  <a:pt x="6620933" y="1190205"/>
                  <a:pt x="6643192" y="1178597"/>
                </a:cubicBezTo>
                <a:cubicBezTo>
                  <a:pt x="6639083" y="1153433"/>
                  <a:pt x="6637448" y="1126979"/>
                  <a:pt x="6629320" y="1103375"/>
                </a:cubicBezTo>
                <a:cubicBezTo>
                  <a:pt x="6632691" y="1083898"/>
                  <a:pt x="6630560" y="1051030"/>
                  <a:pt x="6614688" y="1049259"/>
                </a:cubicBezTo>
                <a:cubicBezTo>
                  <a:pt x="6621322" y="1078398"/>
                  <a:pt x="6615721" y="1112614"/>
                  <a:pt x="6625403" y="1140241"/>
                </a:cubicBezTo>
                <a:cubicBezTo>
                  <a:pt x="6611487" y="1171736"/>
                  <a:pt x="6617399" y="1218663"/>
                  <a:pt x="6628811" y="1249914"/>
                </a:cubicBezTo>
                <a:close/>
                <a:moveTo>
                  <a:pt x="6540091" y="1460401"/>
                </a:moveTo>
                <a:cubicBezTo>
                  <a:pt x="6548845" y="1435203"/>
                  <a:pt x="6549162" y="1412947"/>
                  <a:pt x="6544134" y="1393095"/>
                </a:cubicBezTo>
                <a:cubicBezTo>
                  <a:pt x="6541943" y="1404516"/>
                  <a:pt x="6518279" y="1448382"/>
                  <a:pt x="6540091" y="1460401"/>
                </a:cubicBezTo>
                <a:close/>
                <a:moveTo>
                  <a:pt x="6574243" y="1413092"/>
                </a:moveTo>
                <a:lnTo>
                  <a:pt x="6578826" y="1388619"/>
                </a:lnTo>
                <a:lnTo>
                  <a:pt x="6579264" y="1386281"/>
                </a:lnTo>
                <a:cubicBezTo>
                  <a:pt x="6580770" y="1368064"/>
                  <a:pt x="6578651" y="1349974"/>
                  <a:pt x="6573259" y="1336870"/>
                </a:cubicBezTo>
                <a:cubicBezTo>
                  <a:pt x="6567707" y="1347283"/>
                  <a:pt x="6577023" y="1367123"/>
                  <a:pt x="6562398" y="1371145"/>
                </a:cubicBezTo>
                <a:cubicBezTo>
                  <a:pt x="6568810" y="1345864"/>
                  <a:pt x="6568330" y="1323257"/>
                  <a:pt x="6573196" y="1298245"/>
                </a:cubicBezTo>
                <a:lnTo>
                  <a:pt x="6567275" y="1294449"/>
                </a:lnTo>
                <a:lnTo>
                  <a:pt x="6565131" y="1293074"/>
                </a:lnTo>
                <a:cubicBezTo>
                  <a:pt x="6561926" y="1292790"/>
                  <a:pt x="6558687" y="1292311"/>
                  <a:pt x="6556866" y="1286742"/>
                </a:cubicBezTo>
                <a:cubicBezTo>
                  <a:pt x="6565388" y="1227608"/>
                  <a:pt x="6549790" y="1177831"/>
                  <a:pt x="6557737" y="1118920"/>
                </a:cubicBezTo>
                <a:cubicBezTo>
                  <a:pt x="6556568" y="1106491"/>
                  <a:pt x="6540189" y="1118791"/>
                  <a:pt x="6541408" y="1107417"/>
                </a:cubicBezTo>
                <a:cubicBezTo>
                  <a:pt x="6541897" y="1055693"/>
                  <a:pt x="6582476" y="1002624"/>
                  <a:pt x="6560431" y="956669"/>
                </a:cubicBezTo>
                <a:cubicBezTo>
                  <a:pt x="6549886" y="968688"/>
                  <a:pt x="6559600" y="988704"/>
                  <a:pt x="6544578" y="992550"/>
                </a:cubicBezTo>
                <a:cubicBezTo>
                  <a:pt x="6544855" y="973612"/>
                  <a:pt x="6556619" y="950220"/>
                  <a:pt x="6543689" y="936406"/>
                </a:cubicBezTo>
                <a:cubicBezTo>
                  <a:pt x="6530097" y="949937"/>
                  <a:pt x="6533278" y="976121"/>
                  <a:pt x="6529072" y="998565"/>
                </a:cubicBezTo>
                <a:cubicBezTo>
                  <a:pt x="6523287" y="1028888"/>
                  <a:pt x="6500987" y="1068590"/>
                  <a:pt x="6524666" y="1087154"/>
                </a:cubicBezTo>
                <a:cubicBezTo>
                  <a:pt x="6541544" y="1056491"/>
                  <a:pt x="6517654" y="1016868"/>
                  <a:pt x="6550556" y="999480"/>
                </a:cubicBezTo>
                <a:cubicBezTo>
                  <a:pt x="6517274" y="1108190"/>
                  <a:pt x="6545791" y="1192265"/>
                  <a:pt x="6548114" y="1287163"/>
                </a:cubicBezTo>
                <a:cubicBezTo>
                  <a:pt x="6545250" y="1292569"/>
                  <a:pt x="6537725" y="1285908"/>
                  <a:pt x="6535794" y="1294585"/>
                </a:cubicBezTo>
                <a:lnTo>
                  <a:pt x="6531222" y="1349892"/>
                </a:lnTo>
                <a:lnTo>
                  <a:pt x="6529662" y="1368772"/>
                </a:lnTo>
                <a:lnTo>
                  <a:pt x="6528507" y="1401586"/>
                </a:lnTo>
                <a:lnTo>
                  <a:pt x="6527108" y="1441323"/>
                </a:lnTo>
                <a:cubicBezTo>
                  <a:pt x="6532267" y="1420492"/>
                  <a:pt x="6535560" y="1400385"/>
                  <a:pt x="6538229" y="1380479"/>
                </a:cubicBezTo>
                <a:lnTo>
                  <a:pt x="6539312" y="1371725"/>
                </a:lnTo>
                <a:lnTo>
                  <a:pt x="6539615" y="1369274"/>
                </a:lnTo>
                <a:lnTo>
                  <a:pt x="6545606" y="1320840"/>
                </a:lnTo>
                <a:lnTo>
                  <a:pt x="6550838" y="1339872"/>
                </a:lnTo>
                <a:lnTo>
                  <a:pt x="6555278" y="1356027"/>
                </a:lnTo>
                <a:cubicBezTo>
                  <a:pt x="6554991" y="1369063"/>
                  <a:pt x="6552428" y="1382941"/>
                  <a:pt x="6551301" y="1396261"/>
                </a:cubicBezTo>
                <a:cubicBezTo>
                  <a:pt x="6557938" y="1400624"/>
                  <a:pt x="6560580" y="1394643"/>
                  <a:pt x="6565220" y="1393835"/>
                </a:cubicBezTo>
                <a:cubicBezTo>
                  <a:pt x="6562383" y="1401873"/>
                  <a:pt x="6559500" y="1410010"/>
                  <a:pt x="6558557" y="1417396"/>
                </a:cubicBezTo>
                <a:lnTo>
                  <a:pt x="6561516" y="1428750"/>
                </a:lnTo>
                <a:lnTo>
                  <a:pt x="6563523" y="1436446"/>
                </a:lnTo>
                <a:cubicBezTo>
                  <a:pt x="6568075" y="1429643"/>
                  <a:pt x="6571634" y="1421655"/>
                  <a:pt x="6574243" y="1413092"/>
                </a:cubicBezTo>
                <a:close/>
                <a:moveTo>
                  <a:pt x="6691469" y="1156566"/>
                </a:moveTo>
                <a:cubicBezTo>
                  <a:pt x="6663290" y="1116955"/>
                  <a:pt x="6652932" y="1054244"/>
                  <a:pt x="6625786" y="1024143"/>
                </a:cubicBezTo>
                <a:cubicBezTo>
                  <a:pt x="6633424" y="1045625"/>
                  <a:pt x="6645089" y="1069839"/>
                  <a:pt x="6655162" y="1093350"/>
                </a:cubicBezTo>
                <a:cubicBezTo>
                  <a:pt x="6664615" y="1116110"/>
                  <a:pt x="6670369" y="1147243"/>
                  <a:pt x="6691469" y="1156566"/>
                </a:cubicBezTo>
                <a:close/>
                <a:moveTo>
                  <a:pt x="1979197" y="11844929"/>
                </a:moveTo>
                <a:cubicBezTo>
                  <a:pt x="1977233" y="11843889"/>
                  <a:pt x="1974560" y="11842181"/>
                  <a:pt x="1977352" y="11838914"/>
                </a:cubicBezTo>
                <a:cubicBezTo>
                  <a:pt x="1974554" y="11837625"/>
                  <a:pt x="1971881" y="11835917"/>
                  <a:pt x="1969375" y="11835171"/>
                </a:cubicBezTo>
                <a:cubicBezTo>
                  <a:pt x="1958283" y="11841885"/>
                  <a:pt x="1977121" y="11853419"/>
                  <a:pt x="1979197" y="11844929"/>
                </a:cubicBezTo>
                <a:close/>
                <a:moveTo>
                  <a:pt x="6491893" y="1637332"/>
                </a:moveTo>
                <a:cubicBezTo>
                  <a:pt x="6492716" y="1601005"/>
                  <a:pt x="6504276" y="1560844"/>
                  <a:pt x="6481953" y="1533827"/>
                </a:cubicBezTo>
                <a:lnTo>
                  <a:pt x="6482110" y="1529808"/>
                </a:lnTo>
                <a:lnTo>
                  <a:pt x="6483024" y="1506365"/>
                </a:lnTo>
                <a:cubicBezTo>
                  <a:pt x="6484500" y="1496832"/>
                  <a:pt x="6486097" y="1487293"/>
                  <a:pt x="6484824" y="1478868"/>
                </a:cubicBezTo>
                <a:cubicBezTo>
                  <a:pt x="6492035" y="1483007"/>
                  <a:pt x="6493575" y="1478446"/>
                  <a:pt x="6496746" y="1471270"/>
                </a:cubicBezTo>
                <a:cubicBezTo>
                  <a:pt x="6513970" y="1435518"/>
                  <a:pt x="6495103" y="1386679"/>
                  <a:pt x="6518989" y="1343388"/>
                </a:cubicBezTo>
                <a:cubicBezTo>
                  <a:pt x="6510111" y="1320405"/>
                  <a:pt x="6523100" y="1289929"/>
                  <a:pt x="6508303" y="1269573"/>
                </a:cubicBezTo>
                <a:cubicBezTo>
                  <a:pt x="6492407" y="1333549"/>
                  <a:pt x="6501938" y="1403517"/>
                  <a:pt x="6480416" y="1459766"/>
                </a:cubicBezTo>
                <a:cubicBezTo>
                  <a:pt x="6477914" y="1443889"/>
                  <a:pt x="6485351" y="1423826"/>
                  <a:pt x="6470790" y="1412628"/>
                </a:cubicBezTo>
                <a:cubicBezTo>
                  <a:pt x="6463783" y="1425256"/>
                  <a:pt x="6476459" y="1446105"/>
                  <a:pt x="6462501" y="1451850"/>
                </a:cubicBezTo>
                <a:cubicBezTo>
                  <a:pt x="6462687" y="1430966"/>
                  <a:pt x="6467820" y="1407503"/>
                  <a:pt x="6469729" y="1385951"/>
                </a:cubicBezTo>
                <a:cubicBezTo>
                  <a:pt x="6471861" y="1364973"/>
                  <a:pt x="6477691" y="1335624"/>
                  <a:pt x="6468429" y="1321048"/>
                </a:cubicBezTo>
                <a:cubicBezTo>
                  <a:pt x="6463116" y="1369687"/>
                  <a:pt x="6444420" y="1423848"/>
                  <a:pt x="6450593" y="1468032"/>
                </a:cubicBezTo>
                <a:cubicBezTo>
                  <a:pt x="6455032" y="1479523"/>
                  <a:pt x="6463769" y="1470518"/>
                  <a:pt x="6467321" y="1479711"/>
                </a:cubicBezTo>
                <a:cubicBezTo>
                  <a:pt x="6464781" y="1494075"/>
                  <a:pt x="6464682" y="1507493"/>
                  <a:pt x="6467001" y="1520013"/>
                </a:cubicBezTo>
                <a:lnTo>
                  <a:pt x="6476868" y="1544293"/>
                </a:lnTo>
                <a:lnTo>
                  <a:pt x="6481192" y="1554934"/>
                </a:lnTo>
                <a:cubicBezTo>
                  <a:pt x="6487689" y="1581153"/>
                  <a:pt x="6479477" y="1613739"/>
                  <a:pt x="6491893" y="1637332"/>
                </a:cubicBezTo>
                <a:close/>
                <a:moveTo>
                  <a:pt x="6571513" y="1457132"/>
                </a:moveTo>
                <a:cubicBezTo>
                  <a:pt x="6557748" y="1446284"/>
                  <a:pt x="6536229" y="1477756"/>
                  <a:pt x="6555645" y="1484428"/>
                </a:cubicBezTo>
                <a:cubicBezTo>
                  <a:pt x="6560715" y="1476185"/>
                  <a:pt x="6552401" y="1473465"/>
                  <a:pt x="6559591" y="1464729"/>
                </a:cubicBezTo>
                <a:cubicBezTo>
                  <a:pt x="6566183" y="1468118"/>
                  <a:pt x="6569536" y="1464835"/>
                  <a:pt x="6571513" y="1457132"/>
                </a:cubicBezTo>
                <a:close/>
                <a:moveTo>
                  <a:pt x="6625768" y="1334340"/>
                </a:moveTo>
                <a:cubicBezTo>
                  <a:pt x="6625460" y="1321576"/>
                  <a:pt x="6627735" y="1307810"/>
                  <a:pt x="6628934" y="1294462"/>
                </a:cubicBezTo>
                <a:lnTo>
                  <a:pt x="6627323" y="1276184"/>
                </a:lnTo>
                <a:lnTo>
                  <a:pt x="6625640" y="1257090"/>
                </a:lnTo>
                <a:cubicBezTo>
                  <a:pt x="6610931" y="1263456"/>
                  <a:pt x="6614705" y="1273224"/>
                  <a:pt x="6602621" y="1289804"/>
                </a:cubicBezTo>
                <a:cubicBezTo>
                  <a:pt x="6603160" y="1295045"/>
                  <a:pt x="6608536" y="1298493"/>
                  <a:pt x="6612786" y="1302336"/>
                </a:cubicBezTo>
                <a:lnTo>
                  <a:pt x="6614859" y="1305082"/>
                </a:lnTo>
                <a:lnTo>
                  <a:pt x="6617570" y="1308672"/>
                </a:lnTo>
                <a:cubicBezTo>
                  <a:pt x="6618386" y="1311065"/>
                  <a:pt x="6618176" y="1313831"/>
                  <a:pt x="6616192" y="1317243"/>
                </a:cubicBezTo>
                <a:lnTo>
                  <a:pt x="6613843" y="1318154"/>
                </a:lnTo>
                <a:lnTo>
                  <a:pt x="6611660" y="1315193"/>
                </a:lnTo>
                <a:lnTo>
                  <a:pt x="6612326" y="1310953"/>
                </a:lnTo>
                <a:lnTo>
                  <a:pt x="6612598" y="1309222"/>
                </a:lnTo>
                <a:cubicBezTo>
                  <a:pt x="6611433" y="1306206"/>
                  <a:pt x="6609077" y="1304807"/>
                  <a:pt x="6607028" y="1308906"/>
                </a:cubicBezTo>
                <a:lnTo>
                  <a:pt x="6610927" y="1314197"/>
                </a:lnTo>
                <a:lnTo>
                  <a:pt x="6611660" y="1315193"/>
                </a:lnTo>
                <a:lnTo>
                  <a:pt x="6611024" y="1319248"/>
                </a:lnTo>
                <a:lnTo>
                  <a:pt x="6613843" y="1318154"/>
                </a:lnTo>
                <a:close/>
                <a:moveTo>
                  <a:pt x="6511505" y="1602635"/>
                </a:moveTo>
                <a:cubicBezTo>
                  <a:pt x="6510896" y="1581400"/>
                  <a:pt x="6515233" y="1557585"/>
                  <a:pt x="6515373" y="1535728"/>
                </a:cubicBezTo>
                <a:cubicBezTo>
                  <a:pt x="6494654" y="1542774"/>
                  <a:pt x="6510451" y="1526406"/>
                  <a:pt x="6493463" y="1517470"/>
                </a:cubicBezTo>
                <a:cubicBezTo>
                  <a:pt x="6479747" y="1536665"/>
                  <a:pt x="6505082" y="1540711"/>
                  <a:pt x="6502676" y="1555849"/>
                </a:cubicBezTo>
                <a:cubicBezTo>
                  <a:pt x="6501641" y="1571116"/>
                  <a:pt x="6497494" y="1603116"/>
                  <a:pt x="6511505" y="1602635"/>
                </a:cubicBezTo>
                <a:close/>
                <a:moveTo>
                  <a:pt x="6686600" y="1206354"/>
                </a:moveTo>
                <a:cubicBezTo>
                  <a:pt x="6690200" y="1191744"/>
                  <a:pt x="6683112" y="1181940"/>
                  <a:pt x="6671605" y="1173521"/>
                </a:cubicBezTo>
                <a:cubicBezTo>
                  <a:pt x="6666236" y="1187826"/>
                  <a:pt x="6673255" y="1208558"/>
                  <a:pt x="6686600" y="1206354"/>
                </a:cubicBezTo>
                <a:close/>
                <a:moveTo>
                  <a:pt x="6526584" y="1579278"/>
                </a:moveTo>
                <a:cubicBezTo>
                  <a:pt x="6531349" y="1560417"/>
                  <a:pt x="6535495" y="1541879"/>
                  <a:pt x="6537273" y="1524259"/>
                </a:cubicBezTo>
                <a:lnTo>
                  <a:pt x="6534872" y="1490523"/>
                </a:lnTo>
                <a:lnTo>
                  <a:pt x="6533749" y="1474754"/>
                </a:lnTo>
                <a:lnTo>
                  <a:pt x="6525276" y="1512769"/>
                </a:lnTo>
                <a:lnTo>
                  <a:pt x="6521337" y="1530441"/>
                </a:lnTo>
                <a:cubicBezTo>
                  <a:pt x="6519659" y="1548105"/>
                  <a:pt x="6520924" y="1564626"/>
                  <a:pt x="6526584" y="1579278"/>
                </a:cubicBezTo>
                <a:close/>
                <a:moveTo>
                  <a:pt x="6580663" y="1456885"/>
                </a:moveTo>
                <a:cubicBezTo>
                  <a:pt x="6585458" y="1442803"/>
                  <a:pt x="6587381" y="1429834"/>
                  <a:pt x="6578791" y="1421274"/>
                </a:cubicBezTo>
                <a:cubicBezTo>
                  <a:pt x="6572848" y="1435802"/>
                  <a:pt x="6569952" y="1448817"/>
                  <a:pt x="6580663" y="1456885"/>
                </a:cubicBezTo>
                <a:close/>
                <a:moveTo>
                  <a:pt x="2003420" y="11856702"/>
                </a:moveTo>
                <a:cubicBezTo>
                  <a:pt x="2001238" y="11848765"/>
                  <a:pt x="1987205" y="11840939"/>
                  <a:pt x="1981459" y="11851069"/>
                </a:cubicBezTo>
                <a:cubicBezTo>
                  <a:pt x="1988513" y="11851805"/>
                  <a:pt x="2000260" y="11865780"/>
                  <a:pt x="2003420" y="11856702"/>
                </a:cubicBezTo>
                <a:close/>
                <a:moveTo>
                  <a:pt x="6579553" y="1507858"/>
                </a:moveTo>
                <a:cubicBezTo>
                  <a:pt x="6584930" y="1497844"/>
                  <a:pt x="6586462" y="1488991"/>
                  <a:pt x="6581899" y="1483163"/>
                </a:cubicBezTo>
                <a:cubicBezTo>
                  <a:pt x="6577672" y="1492731"/>
                  <a:pt x="6570573" y="1503413"/>
                  <a:pt x="6579553" y="1507858"/>
                </a:cubicBezTo>
                <a:close/>
                <a:moveTo>
                  <a:pt x="6641735" y="1367126"/>
                </a:moveTo>
                <a:lnTo>
                  <a:pt x="6634569" y="1363960"/>
                </a:lnTo>
                <a:lnTo>
                  <a:pt x="6631222" y="1371534"/>
                </a:lnTo>
                <a:lnTo>
                  <a:pt x="6638388" y="1374701"/>
                </a:lnTo>
                <a:close/>
                <a:moveTo>
                  <a:pt x="6643144" y="1363937"/>
                </a:moveTo>
                <a:cubicBezTo>
                  <a:pt x="6643130" y="1355353"/>
                  <a:pt x="6650866" y="1329228"/>
                  <a:pt x="6638501" y="1335677"/>
                </a:cubicBezTo>
                <a:cubicBezTo>
                  <a:pt x="6643768" y="1339910"/>
                  <a:pt x="6635591" y="1340109"/>
                  <a:pt x="6633745" y="1346441"/>
                </a:cubicBezTo>
                <a:cubicBezTo>
                  <a:pt x="6652540" y="1352364"/>
                  <a:pt x="6628108" y="1359199"/>
                  <a:pt x="6643144" y="1363937"/>
                </a:cubicBezTo>
                <a:close/>
                <a:moveTo>
                  <a:pt x="6720831" y="1217190"/>
                </a:moveTo>
                <a:cubicBezTo>
                  <a:pt x="6712294" y="1213895"/>
                  <a:pt x="6712657" y="1192612"/>
                  <a:pt x="6702680" y="1200116"/>
                </a:cubicBezTo>
                <a:cubicBezTo>
                  <a:pt x="6708521" y="1204127"/>
                  <a:pt x="6708158" y="1225410"/>
                  <a:pt x="6720831" y="1217190"/>
                </a:cubicBezTo>
                <a:close/>
                <a:moveTo>
                  <a:pt x="6577956" y="1547417"/>
                </a:moveTo>
                <a:cubicBezTo>
                  <a:pt x="6581623" y="1536290"/>
                  <a:pt x="6581037" y="1522808"/>
                  <a:pt x="6576383" y="1515034"/>
                </a:cubicBezTo>
                <a:cubicBezTo>
                  <a:pt x="6573025" y="1543094"/>
                  <a:pt x="6556319" y="1544289"/>
                  <a:pt x="6554011" y="1565666"/>
                </a:cubicBezTo>
                <a:cubicBezTo>
                  <a:pt x="6566369" y="1567313"/>
                  <a:pt x="6574289" y="1558543"/>
                  <a:pt x="6577956" y="1547417"/>
                </a:cubicBezTo>
                <a:close/>
                <a:moveTo>
                  <a:pt x="6606092" y="1507969"/>
                </a:moveTo>
                <a:cubicBezTo>
                  <a:pt x="6607231" y="1498525"/>
                  <a:pt x="6605094" y="1489361"/>
                  <a:pt x="6599402" y="1482320"/>
                </a:cubicBezTo>
                <a:cubicBezTo>
                  <a:pt x="6593864" y="1501315"/>
                  <a:pt x="6579712" y="1523653"/>
                  <a:pt x="6593125" y="1535297"/>
                </a:cubicBezTo>
                <a:cubicBezTo>
                  <a:pt x="6600538" y="1527136"/>
                  <a:pt x="6604953" y="1517412"/>
                  <a:pt x="6606092" y="1507969"/>
                </a:cubicBezTo>
                <a:close/>
                <a:moveTo>
                  <a:pt x="6618903" y="1486648"/>
                </a:moveTo>
                <a:cubicBezTo>
                  <a:pt x="6633738" y="1449840"/>
                  <a:pt x="6628873" y="1421006"/>
                  <a:pt x="6637391" y="1386650"/>
                </a:cubicBezTo>
                <a:cubicBezTo>
                  <a:pt x="6610457" y="1377608"/>
                  <a:pt x="6621776" y="1353066"/>
                  <a:pt x="6611848" y="1336767"/>
                </a:cubicBezTo>
                <a:cubicBezTo>
                  <a:pt x="6603417" y="1344001"/>
                  <a:pt x="6615903" y="1356665"/>
                  <a:pt x="6603921" y="1354707"/>
                </a:cubicBezTo>
                <a:cubicBezTo>
                  <a:pt x="6606962" y="1348903"/>
                  <a:pt x="6605584" y="1344482"/>
                  <a:pt x="6601511" y="1340777"/>
                </a:cubicBezTo>
                <a:cubicBezTo>
                  <a:pt x="6589371" y="1376868"/>
                  <a:pt x="6586197" y="1408821"/>
                  <a:pt x="6599103" y="1434536"/>
                </a:cubicBezTo>
                <a:cubicBezTo>
                  <a:pt x="6601272" y="1410241"/>
                  <a:pt x="6606420" y="1395361"/>
                  <a:pt x="6626480" y="1390882"/>
                </a:cubicBezTo>
                <a:cubicBezTo>
                  <a:pt x="6621407" y="1423902"/>
                  <a:pt x="6607146" y="1460486"/>
                  <a:pt x="6618903" y="1486648"/>
                </a:cubicBezTo>
                <a:close/>
                <a:moveTo>
                  <a:pt x="6674743" y="1360268"/>
                </a:moveTo>
                <a:cubicBezTo>
                  <a:pt x="6666982" y="1344449"/>
                  <a:pt x="6675299" y="1322393"/>
                  <a:pt x="6679023" y="1302119"/>
                </a:cubicBezTo>
                <a:cubicBezTo>
                  <a:pt x="6657900" y="1278848"/>
                  <a:pt x="6668110" y="1243422"/>
                  <a:pt x="6661368" y="1214712"/>
                </a:cubicBezTo>
                <a:lnTo>
                  <a:pt x="6657147" y="1207041"/>
                </a:lnTo>
                <a:lnTo>
                  <a:pt x="6647187" y="1188939"/>
                </a:lnTo>
                <a:cubicBezTo>
                  <a:pt x="6645186" y="1208545"/>
                  <a:pt x="6643610" y="1224765"/>
                  <a:pt x="6642824" y="1240142"/>
                </a:cubicBezTo>
                <a:lnTo>
                  <a:pt x="6642824" y="1240246"/>
                </a:lnTo>
                <a:lnTo>
                  <a:pt x="6643193" y="1286288"/>
                </a:lnTo>
                <a:cubicBezTo>
                  <a:pt x="6673953" y="1310362"/>
                  <a:pt x="6662458" y="1335303"/>
                  <a:pt x="6657476" y="1370269"/>
                </a:cubicBezTo>
                <a:cubicBezTo>
                  <a:pt x="6666679" y="1375288"/>
                  <a:pt x="6671710" y="1370363"/>
                  <a:pt x="6674743" y="1360268"/>
                </a:cubicBezTo>
                <a:close/>
                <a:moveTo>
                  <a:pt x="6689011" y="1327975"/>
                </a:moveTo>
                <a:cubicBezTo>
                  <a:pt x="6689494" y="1325806"/>
                  <a:pt x="6698439" y="1308792"/>
                  <a:pt x="6684367" y="1299715"/>
                </a:cubicBezTo>
                <a:cubicBezTo>
                  <a:pt x="6674327" y="1322440"/>
                  <a:pt x="6685594" y="1346478"/>
                  <a:pt x="6689011" y="1327975"/>
                </a:cubicBezTo>
                <a:close/>
                <a:moveTo>
                  <a:pt x="6642099" y="1453534"/>
                </a:moveTo>
                <a:cubicBezTo>
                  <a:pt x="6650607" y="1439663"/>
                  <a:pt x="6660887" y="1401319"/>
                  <a:pt x="6651311" y="1384223"/>
                </a:cubicBezTo>
                <a:cubicBezTo>
                  <a:pt x="6643201" y="1398270"/>
                  <a:pt x="6639238" y="1434163"/>
                  <a:pt x="6642099" y="1453534"/>
                </a:cubicBezTo>
                <a:close/>
                <a:moveTo>
                  <a:pt x="2319949" y="11265705"/>
                </a:moveTo>
                <a:cubicBezTo>
                  <a:pt x="2338457" y="11204365"/>
                  <a:pt x="2311687" y="11099624"/>
                  <a:pt x="2254749" y="11055107"/>
                </a:cubicBezTo>
                <a:cubicBezTo>
                  <a:pt x="2243357" y="11046594"/>
                  <a:pt x="2215644" y="11036326"/>
                  <a:pt x="2194908" y="11028479"/>
                </a:cubicBezTo>
                <a:cubicBezTo>
                  <a:pt x="2146669" y="11008810"/>
                  <a:pt x="2081279" y="10992635"/>
                  <a:pt x="2028092" y="11020440"/>
                </a:cubicBezTo>
                <a:cubicBezTo>
                  <a:pt x="2096151" y="11139509"/>
                  <a:pt x="2156602" y="11260825"/>
                  <a:pt x="2202496" y="11379044"/>
                </a:cubicBezTo>
                <a:cubicBezTo>
                  <a:pt x="2254118" y="11351999"/>
                  <a:pt x="2306269" y="11311128"/>
                  <a:pt x="2319949" y="11265705"/>
                </a:cubicBezTo>
                <a:close/>
                <a:moveTo>
                  <a:pt x="2052159" y="11880791"/>
                </a:moveTo>
                <a:cubicBezTo>
                  <a:pt x="2044219" y="11873871"/>
                  <a:pt x="2026957" y="11855519"/>
                  <a:pt x="2018002" y="11868790"/>
                </a:cubicBezTo>
                <a:cubicBezTo>
                  <a:pt x="2031244" y="11877747"/>
                  <a:pt x="2037850" y="11886091"/>
                  <a:pt x="2052159" y="11880791"/>
                </a:cubicBezTo>
                <a:close/>
                <a:moveTo>
                  <a:pt x="6718074" y="1340816"/>
                </a:moveTo>
                <a:cubicBezTo>
                  <a:pt x="6713381" y="1336360"/>
                  <a:pt x="6711207" y="1331587"/>
                  <a:pt x="6706514" y="1327131"/>
                </a:cubicBezTo>
                <a:cubicBezTo>
                  <a:pt x="6695970" y="1339150"/>
                  <a:pt x="6710622" y="1352296"/>
                  <a:pt x="6718074" y="1340816"/>
                </a:cubicBezTo>
                <a:close/>
                <a:moveTo>
                  <a:pt x="2330086" y="11285431"/>
                </a:moveTo>
                <a:cubicBezTo>
                  <a:pt x="2309248" y="11334152"/>
                  <a:pt x="2267500" y="11375537"/>
                  <a:pt x="2204217" y="11401468"/>
                </a:cubicBezTo>
                <a:cubicBezTo>
                  <a:pt x="2135482" y="11272066"/>
                  <a:pt x="2064723" y="11111664"/>
                  <a:pt x="1998456" y="10988330"/>
                </a:cubicBezTo>
                <a:cubicBezTo>
                  <a:pt x="2121097" y="10920447"/>
                  <a:pt x="2281999" y="10994847"/>
                  <a:pt x="2330493" y="11125370"/>
                </a:cubicBezTo>
                <a:cubicBezTo>
                  <a:pt x="2350852" y="11180650"/>
                  <a:pt x="2350924" y="11236708"/>
                  <a:pt x="2330086" y="11285431"/>
                </a:cubicBezTo>
                <a:close/>
                <a:moveTo>
                  <a:pt x="2076381" y="11892564"/>
                </a:moveTo>
                <a:cubicBezTo>
                  <a:pt x="2074001" y="11891398"/>
                  <a:pt x="2071327" y="11889691"/>
                  <a:pt x="2068404" y="11888820"/>
                </a:cubicBezTo>
                <a:cubicBezTo>
                  <a:pt x="2066323" y="11892754"/>
                  <a:pt x="2062983" y="11891759"/>
                  <a:pt x="2060315" y="11894608"/>
                </a:cubicBezTo>
                <a:cubicBezTo>
                  <a:pt x="2067164" y="11897560"/>
                  <a:pt x="2074349" y="11902433"/>
                  <a:pt x="2076381" y="11892564"/>
                </a:cubicBezTo>
                <a:close/>
                <a:moveTo>
                  <a:pt x="6747499" y="1332375"/>
                </a:moveTo>
                <a:cubicBezTo>
                  <a:pt x="6738190" y="1316826"/>
                  <a:pt x="6737894" y="1298111"/>
                  <a:pt x="6725715" y="1283676"/>
                </a:cubicBezTo>
                <a:cubicBezTo>
                  <a:pt x="6720391" y="1298955"/>
                  <a:pt x="6721114" y="1281167"/>
                  <a:pt x="6709797" y="1280932"/>
                </a:cubicBezTo>
                <a:cubicBezTo>
                  <a:pt x="6706472" y="1301382"/>
                  <a:pt x="6710213" y="1318759"/>
                  <a:pt x="6721245" y="1333640"/>
                </a:cubicBezTo>
                <a:cubicBezTo>
                  <a:pt x="6728787" y="1324107"/>
                  <a:pt x="6719387" y="1306612"/>
                  <a:pt x="6728537" y="1306366"/>
                </a:cubicBezTo>
                <a:cubicBezTo>
                  <a:pt x="6732088" y="1315559"/>
                  <a:pt x="6729665" y="1346890"/>
                  <a:pt x="6747499" y="1332375"/>
                </a:cubicBezTo>
                <a:close/>
                <a:moveTo>
                  <a:pt x="6556802" y="1795020"/>
                </a:moveTo>
                <a:cubicBezTo>
                  <a:pt x="6556436" y="1789233"/>
                  <a:pt x="6550699" y="1783687"/>
                  <a:pt x="6544005" y="1777973"/>
                </a:cubicBezTo>
                <a:cubicBezTo>
                  <a:pt x="6540879" y="1781174"/>
                  <a:pt x="6537335" y="1784499"/>
                  <a:pt x="6534333" y="1788117"/>
                </a:cubicBezTo>
                <a:cubicBezTo>
                  <a:pt x="6541853" y="1798120"/>
                  <a:pt x="6549678" y="1798507"/>
                  <a:pt x="6556802" y="1795020"/>
                </a:cubicBezTo>
                <a:close/>
                <a:moveTo>
                  <a:pt x="2092808" y="11910667"/>
                </a:moveTo>
                <a:cubicBezTo>
                  <a:pt x="2097301" y="11900164"/>
                  <a:pt x="2094703" y="11892102"/>
                  <a:pt x="2084595" y="11886358"/>
                </a:cubicBezTo>
                <a:cubicBezTo>
                  <a:pt x="2080102" y="11896860"/>
                  <a:pt x="2082700" y="11904922"/>
                  <a:pt x="2092808" y="11910667"/>
                </a:cubicBezTo>
                <a:close/>
                <a:moveTo>
                  <a:pt x="6581282" y="1764583"/>
                </a:moveTo>
                <a:cubicBezTo>
                  <a:pt x="6577541" y="1761163"/>
                  <a:pt x="6577087" y="1758123"/>
                  <a:pt x="6576093" y="1754791"/>
                </a:cubicBezTo>
                <a:cubicBezTo>
                  <a:pt x="6569883" y="1759819"/>
                  <a:pt x="6567253" y="1764686"/>
                  <a:pt x="6571492" y="1769772"/>
                </a:cubicBezTo>
                <a:cubicBezTo>
                  <a:pt x="6572909" y="1768442"/>
                  <a:pt x="6574743" y="1766987"/>
                  <a:pt x="6576446" y="1769654"/>
                </a:cubicBezTo>
                <a:cubicBezTo>
                  <a:pt x="6578155" y="1767784"/>
                  <a:pt x="6579573" y="1766454"/>
                  <a:pt x="6581282" y="1764583"/>
                </a:cubicBezTo>
                <a:close/>
                <a:moveTo>
                  <a:pt x="6593373" y="1751903"/>
                </a:moveTo>
                <a:cubicBezTo>
                  <a:pt x="6590004" y="1749733"/>
                  <a:pt x="6586599" y="1744399"/>
                  <a:pt x="6583764" y="1747059"/>
                </a:cubicBezTo>
                <a:cubicBezTo>
                  <a:pt x="6584677" y="1748601"/>
                  <a:pt x="6586132" y="1750435"/>
                  <a:pt x="6583882" y="1752014"/>
                </a:cubicBezTo>
                <a:cubicBezTo>
                  <a:pt x="6586958" y="1754724"/>
                  <a:pt x="6590327" y="1756895"/>
                  <a:pt x="6593373" y="1751903"/>
                </a:cubicBezTo>
                <a:close/>
                <a:moveTo>
                  <a:pt x="6772992" y="1352216"/>
                </a:moveTo>
                <a:cubicBezTo>
                  <a:pt x="6770096" y="1365231"/>
                  <a:pt x="6760718" y="1360611"/>
                  <a:pt x="6754316" y="1365407"/>
                </a:cubicBezTo>
                <a:cubicBezTo>
                  <a:pt x="6712406" y="1415029"/>
                  <a:pt x="6669967" y="1465847"/>
                  <a:pt x="6627704" y="1516267"/>
                </a:cubicBezTo>
                <a:cubicBezTo>
                  <a:pt x="6584997" y="1565538"/>
                  <a:pt x="6535424" y="1605580"/>
                  <a:pt x="6494701" y="1651438"/>
                </a:cubicBezTo>
                <a:cubicBezTo>
                  <a:pt x="6483582" y="1663679"/>
                  <a:pt x="6474813" y="1680295"/>
                  <a:pt x="6468524" y="1699912"/>
                </a:cubicBezTo>
                <a:cubicBezTo>
                  <a:pt x="6446484" y="1683026"/>
                  <a:pt x="6431866" y="1637493"/>
                  <a:pt x="6382895" y="1640634"/>
                </a:cubicBezTo>
                <a:cubicBezTo>
                  <a:pt x="6376239" y="1652465"/>
                  <a:pt x="6396177" y="1653650"/>
                  <a:pt x="6384529" y="1667088"/>
                </a:cubicBezTo>
                <a:cubicBezTo>
                  <a:pt x="6375855" y="1660873"/>
                  <a:pt x="6370687" y="1662878"/>
                  <a:pt x="6368626" y="1672927"/>
                </a:cubicBezTo>
                <a:cubicBezTo>
                  <a:pt x="6349939" y="1652757"/>
                  <a:pt x="6340211" y="1624158"/>
                  <a:pt x="6328324" y="1599369"/>
                </a:cubicBezTo>
                <a:cubicBezTo>
                  <a:pt x="6294790" y="1528801"/>
                  <a:pt x="6262750" y="1452698"/>
                  <a:pt x="6222892" y="1380289"/>
                </a:cubicBezTo>
                <a:cubicBezTo>
                  <a:pt x="6170091" y="1285483"/>
                  <a:pt x="6118039" y="1190056"/>
                  <a:pt x="6090681" y="1085049"/>
                </a:cubicBezTo>
                <a:cubicBezTo>
                  <a:pt x="6138024" y="1059747"/>
                  <a:pt x="6172142" y="1001916"/>
                  <a:pt x="6209764" y="952305"/>
                </a:cubicBezTo>
                <a:cubicBezTo>
                  <a:pt x="6197800" y="934153"/>
                  <a:pt x="6165581" y="937071"/>
                  <a:pt x="6153623" y="923211"/>
                </a:cubicBezTo>
                <a:cubicBezTo>
                  <a:pt x="6159644" y="902046"/>
                  <a:pt x="6179296" y="917876"/>
                  <a:pt x="6190200" y="909352"/>
                </a:cubicBezTo>
                <a:cubicBezTo>
                  <a:pt x="6197683" y="890262"/>
                  <a:pt x="6165189" y="887341"/>
                  <a:pt x="6179165" y="865403"/>
                </a:cubicBezTo>
                <a:cubicBezTo>
                  <a:pt x="6200610" y="869637"/>
                  <a:pt x="6217528" y="889501"/>
                  <a:pt x="6240711" y="901650"/>
                </a:cubicBezTo>
                <a:cubicBezTo>
                  <a:pt x="6256445" y="900502"/>
                  <a:pt x="6265214" y="883886"/>
                  <a:pt x="6274656" y="873286"/>
                </a:cubicBezTo>
                <a:cubicBezTo>
                  <a:pt x="6317944" y="828085"/>
                  <a:pt x="6364963" y="766901"/>
                  <a:pt x="6416234" y="738092"/>
                </a:cubicBezTo>
                <a:cubicBezTo>
                  <a:pt x="6455235" y="746748"/>
                  <a:pt x="6495103" y="744826"/>
                  <a:pt x="6529454" y="774776"/>
                </a:cubicBezTo>
                <a:cubicBezTo>
                  <a:pt x="6545523" y="789023"/>
                  <a:pt x="6560218" y="827919"/>
                  <a:pt x="6577158" y="860658"/>
                </a:cubicBezTo>
                <a:cubicBezTo>
                  <a:pt x="6608197" y="919640"/>
                  <a:pt x="6627698" y="977814"/>
                  <a:pt x="6652864" y="1040396"/>
                </a:cubicBezTo>
                <a:cubicBezTo>
                  <a:pt x="6665738" y="1073721"/>
                  <a:pt x="6684569" y="1101102"/>
                  <a:pt x="6695400" y="1128283"/>
                </a:cubicBezTo>
                <a:cubicBezTo>
                  <a:pt x="6701347" y="1142823"/>
                  <a:pt x="6699163" y="1158536"/>
                  <a:pt x="6706611" y="1171834"/>
                </a:cubicBezTo>
                <a:cubicBezTo>
                  <a:pt x="6710691" y="1179831"/>
                  <a:pt x="6719894" y="1184850"/>
                  <a:pt x="6723353" y="1192097"/>
                </a:cubicBezTo>
                <a:cubicBezTo>
                  <a:pt x="6748192" y="1243574"/>
                  <a:pt x="6755013" y="1305675"/>
                  <a:pt x="6772992" y="1352216"/>
                </a:cubicBezTo>
                <a:close/>
                <a:moveTo>
                  <a:pt x="6592222" y="1781702"/>
                </a:moveTo>
                <a:cubicBezTo>
                  <a:pt x="6593369" y="1777731"/>
                  <a:pt x="6593268" y="1773594"/>
                  <a:pt x="6591308" y="1769303"/>
                </a:cubicBezTo>
                <a:cubicBezTo>
                  <a:pt x="6582878" y="1783611"/>
                  <a:pt x="6550636" y="1798675"/>
                  <a:pt x="6564769" y="1812601"/>
                </a:cubicBezTo>
                <a:cubicBezTo>
                  <a:pt x="6574117" y="1804029"/>
                  <a:pt x="6588782" y="1793615"/>
                  <a:pt x="6592222" y="1781702"/>
                </a:cubicBezTo>
                <a:close/>
                <a:moveTo>
                  <a:pt x="6584937" y="1826995"/>
                </a:moveTo>
                <a:cubicBezTo>
                  <a:pt x="6582402" y="1824577"/>
                  <a:pt x="6579866" y="1822158"/>
                  <a:pt x="6577330" y="1819740"/>
                </a:cubicBezTo>
                <a:cubicBezTo>
                  <a:pt x="6574912" y="1822276"/>
                  <a:pt x="6572494" y="1824812"/>
                  <a:pt x="6570076" y="1827348"/>
                </a:cubicBezTo>
                <a:cubicBezTo>
                  <a:pt x="6572612" y="1829766"/>
                  <a:pt x="6575147" y="1832185"/>
                  <a:pt x="6577683" y="1834603"/>
                </a:cubicBezTo>
                <a:cubicBezTo>
                  <a:pt x="6580101" y="1832067"/>
                  <a:pt x="6582519" y="1829531"/>
                  <a:pt x="6584937" y="1826995"/>
                </a:cubicBezTo>
                <a:close/>
                <a:moveTo>
                  <a:pt x="2127089" y="11922249"/>
                </a:moveTo>
                <a:cubicBezTo>
                  <a:pt x="2119985" y="11915578"/>
                  <a:pt x="2119033" y="11889789"/>
                  <a:pt x="2104768" y="11896468"/>
                </a:cubicBezTo>
                <a:cubicBezTo>
                  <a:pt x="2121930" y="11902949"/>
                  <a:pt x="2102860" y="11905920"/>
                  <a:pt x="2100785" y="11914410"/>
                </a:cubicBezTo>
                <a:cubicBezTo>
                  <a:pt x="2109092" y="11915519"/>
                  <a:pt x="2122677" y="11930954"/>
                  <a:pt x="2127089" y="11922249"/>
                </a:cubicBezTo>
                <a:close/>
                <a:moveTo>
                  <a:pt x="6605215" y="1802802"/>
                </a:moveTo>
                <a:cubicBezTo>
                  <a:pt x="6608108" y="1795588"/>
                  <a:pt x="6606994" y="1788436"/>
                  <a:pt x="6599033" y="1781513"/>
                </a:cubicBezTo>
                <a:cubicBezTo>
                  <a:pt x="6592108" y="1791744"/>
                  <a:pt x="6596464" y="1801784"/>
                  <a:pt x="6594909" y="1811773"/>
                </a:cubicBezTo>
                <a:cubicBezTo>
                  <a:pt x="6587134" y="1805475"/>
                  <a:pt x="6576833" y="1818074"/>
                  <a:pt x="6587355" y="1824460"/>
                </a:cubicBezTo>
                <a:cubicBezTo>
                  <a:pt x="6595421" y="1817290"/>
                  <a:pt x="6602321" y="1810015"/>
                  <a:pt x="6605215" y="1802802"/>
                </a:cubicBezTo>
                <a:close/>
                <a:moveTo>
                  <a:pt x="6619625" y="1791245"/>
                </a:moveTo>
                <a:cubicBezTo>
                  <a:pt x="6624431" y="1778471"/>
                  <a:pt x="6623450" y="1766063"/>
                  <a:pt x="6611187" y="1753846"/>
                </a:cubicBezTo>
                <a:cubicBezTo>
                  <a:pt x="6602633" y="1767738"/>
                  <a:pt x="6607319" y="1780401"/>
                  <a:pt x="6611836" y="1794022"/>
                </a:cubicBezTo>
                <a:cubicBezTo>
                  <a:pt x="6614416" y="1795067"/>
                  <a:pt x="6617039" y="1794738"/>
                  <a:pt x="6619625" y="1791245"/>
                </a:cubicBezTo>
                <a:close/>
                <a:moveTo>
                  <a:pt x="6629297" y="1781101"/>
                </a:moveTo>
                <a:cubicBezTo>
                  <a:pt x="6640095" y="1770168"/>
                  <a:pt x="6634117" y="1759251"/>
                  <a:pt x="6625932" y="1748539"/>
                </a:cubicBezTo>
                <a:cubicBezTo>
                  <a:pt x="6619671" y="1759479"/>
                  <a:pt x="6630604" y="1770278"/>
                  <a:pt x="6629297" y="1781101"/>
                </a:cubicBezTo>
                <a:close/>
                <a:moveTo>
                  <a:pt x="2420279" y="11337875"/>
                </a:moveTo>
                <a:cubicBezTo>
                  <a:pt x="2427101" y="11326153"/>
                  <a:pt x="2431475" y="11313505"/>
                  <a:pt x="2430180" y="11298900"/>
                </a:cubicBezTo>
                <a:cubicBezTo>
                  <a:pt x="2415618" y="11295825"/>
                  <a:pt x="2395423" y="11309032"/>
                  <a:pt x="2383476" y="11298397"/>
                </a:cubicBezTo>
                <a:cubicBezTo>
                  <a:pt x="2388456" y="11270824"/>
                  <a:pt x="2424048" y="11290274"/>
                  <a:pt x="2441829" y="11284045"/>
                </a:cubicBezTo>
                <a:cubicBezTo>
                  <a:pt x="2439531" y="11263396"/>
                  <a:pt x="2457198" y="11249968"/>
                  <a:pt x="2445984" y="11225917"/>
                </a:cubicBezTo>
                <a:cubicBezTo>
                  <a:pt x="2434407" y="11217037"/>
                  <a:pt x="2413163" y="11237042"/>
                  <a:pt x="2405005" y="11218277"/>
                </a:cubicBezTo>
                <a:cubicBezTo>
                  <a:pt x="2415535" y="11199130"/>
                  <a:pt x="2433569" y="11222281"/>
                  <a:pt x="2452008" y="11209444"/>
                </a:cubicBezTo>
                <a:cubicBezTo>
                  <a:pt x="2445905" y="11180973"/>
                  <a:pt x="2445226" y="11154701"/>
                  <a:pt x="2428453" y="11123197"/>
                </a:cubicBezTo>
                <a:cubicBezTo>
                  <a:pt x="2414293" y="11118959"/>
                  <a:pt x="2401023" y="11139440"/>
                  <a:pt x="2392892" y="11135656"/>
                </a:cubicBezTo>
                <a:cubicBezTo>
                  <a:pt x="2380515" y="11111203"/>
                  <a:pt x="2408678" y="11116369"/>
                  <a:pt x="2424948" y="11106038"/>
                </a:cubicBezTo>
                <a:lnTo>
                  <a:pt x="2401168" y="11057144"/>
                </a:lnTo>
                <a:cubicBezTo>
                  <a:pt x="2384561" y="11062802"/>
                  <a:pt x="2362121" y="11085324"/>
                  <a:pt x="2356176" y="11060162"/>
                </a:cubicBezTo>
                <a:lnTo>
                  <a:pt x="2393749" y="11041889"/>
                </a:lnTo>
                <a:cubicBezTo>
                  <a:pt x="2377747" y="11010977"/>
                  <a:pt x="2354576" y="10977264"/>
                  <a:pt x="2325501" y="10949324"/>
                </a:cubicBezTo>
                <a:cubicBezTo>
                  <a:pt x="2310405" y="10959085"/>
                  <a:pt x="2307528" y="10989987"/>
                  <a:pt x="2289830" y="10971509"/>
                </a:cubicBezTo>
                <a:cubicBezTo>
                  <a:pt x="2282612" y="10955672"/>
                  <a:pt x="2301376" y="10948481"/>
                  <a:pt x="2310444" y="10938267"/>
                </a:cubicBezTo>
                <a:cubicBezTo>
                  <a:pt x="2292811" y="10913953"/>
                  <a:pt x="2270351" y="10903594"/>
                  <a:pt x="2247488" y="10894399"/>
                </a:cubicBezTo>
                <a:cubicBezTo>
                  <a:pt x="2236296" y="10903228"/>
                  <a:pt x="2234223" y="10931806"/>
                  <a:pt x="2217144" y="10927536"/>
                </a:cubicBezTo>
                <a:cubicBezTo>
                  <a:pt x="2207622" y="10908951"/>
                  <a:pt x="2225826" y="10899614"/>
                  <a:pt x="2223093" y="10883047"/>
                </a:cubicBezTo>
                <a:cubicBezTo>
                  <a:pt x="2206057" y="10874887"/>
                  <a:pt x="2187826" y="10869243"/>
                  <a:pt x="2167349" y="10872914"/>
                </a:cubicBezTo>
                <a:cubicBezTo>
                  <a:pt x="2156135" y="10883688"/>
                  <a:pt x="2165467" y="10901882"/>
                  <a:pt x="2142430" y="10908250"/>
                </a:cubicBezTo>
                <a:cubicBezTo>
                  <a:pt x="2130559" y="10890807"/>
                  <a:pt x="2146998" y="10882812"/>
                  <a:pt x="2140752" y="10866985"/>
                </a:cubicBezTo>
                <a:cubicBezTo>
                  <a:pt x="2125353" y="10869155"/>
                  <a:pt x="2113171" y="10862020"/>
                  <a:pt x="2095760" y="10870004"/>
                </a:cubicBezTo>
                <a:cubicBezTo>
                  <a:pt x="2084143" y="10881942"/>
                  <a:pt x="2100836" y="10903327"/>
                  <a:pt x="2078560" y="10911259"/>
                </a:cubicBezTo>
                <a:cubicBezTo>
                  <a:pt x="2064753" y="10892822"/>
                  <a:pt x="2077702" y="10883623"/>
                  <a:pt x="2066222" y="10865990"/>
                </a:cubicBezTo>
                <a:cubicBezTo>
                  <a:pt x="2048039" y="10873382"/>
                  <a:pt x="2035499" y="10863520"/>
                  <a:pt x="2015495" y="10877118"/>
                </a:cubicBezTo>
                <a:cubicBezTo>
                  <a:pt x="2010667" y="10891073"/>
                  <a:pt x="2018054" y="10909247"/>
                  <a:pt x="2014781" y="10923415"/>
                </a:cubicBezTo>
                <a:cubicBezTo>
                  <a:pt x="1993418" y="10919293"/>
                  <a:pt x="1997860" y="10887629"/>
                  <a:pt x="1988990" y="10880334"/>
                </a:cubicBezTo>
                <a:cubicBezTo>
                  <a:pt x="1966077" y="10892929"/>
                  <a:pt x="1947802" y="10891176"/>
                  <a:pt x="1930935" y="10885352"/>
                </a:cubicBezTo>
                <a:cubicBezTo>
                  <a:pt x="1914890" y="10858332"/>
                  <a:pt x="1904656" y="10816392"/>
                  <a:pt x="1883168" y="10806044"/>
                </a:cubicBezTo>
                <a:cubicBezTo>
                  <a:pt x="1829761" y="10830567"/>
                  <a:pt x="1783914" y="10857701"/>
                  <a:pt x="1750863" y="10889253"/>
                </a:cubicBezTo>
                <a:cubicBezTo>
                  <a:pt x="1753162" y="10909900"/>
                  <a:pt x="1772740" y="10934236"/>
                  <a:pt x="1785786" y="10951108"/>
                </a:cubicBezTo>
                <a:cubicBezTo>
                  <a:pt x="1806920" y="10940829"/>
                  <a:pt x="1831024" y="10908792"/>
                  <a:pt x="1853495" y="10918178"/>
                </a:cubicBezTo>
                <a:cubicBezTo>
                  <a:pt x="1854006" y="10942114"/>
                  <a:pt x="1806621" y="10950165"/>
                  <a:pt x="1789291" y="10968267"/>
                </a:cubicBezTo>
                <a:cubicBezTo>
                  <a:pt x="1796020" y="10993047"/>
                  <a:pt x="1817685" y="11039586"/>
                  <a:pt x="1838752" y="11069968"/>
                </a:cubicBezTo>
                <a:cubicBezTo>
                  <a:pt x="1869976" y="11062522"/>
                  <a:pt x="1894276" y="11012976"/>
                  <a:pt x="1917905" y="11040662"/>
                </a:cubicBezTo>
                <a:cubicBezTo>
                  <a:pt x="1900966" y="11058575"/>
                  <a:pt x="1859979" y="11068834"/>
                  <a:pt x="1847884" y="11088743"/>
                </a:cubicBezTo>
                <a:cubicBezTo>
                  <a:pt x="1866842" y="11133695"/>
                  <a:pt x="1891634" y="11161784"/>
                  <a:pt x="1910391" y="11207317"/>
                </a:cubicBezTo>
                <a:cubicBezTo>
                  <a:pt x="1924921" y="11213309"/>
                  <a:pt x="1967942" y="11160464"/>
                  <a:pt x="1991054" y="11182113"/>
                </a:cubicBezTo>
                <a:cubicBezTo>
                  <a:pt x="1986666" y="11208915"/>
                  <a:pt x="1927780" y="11201277"/>
                  <a:pt x="1921234" y="11229613"/>
                </a:cubicBezTo>
                <a:cubicBezTo>
                  <a:pt x="1948596" y="11288857"/>
                  <a:pt x="1975001" y="11329220"/>
                  <a:pt x="1998580" y="11378696"/>
                </a:cubicBezTo>
                <a:cubicBezTo>
                  <a:pt x="2028607" y="11373766"/>
                  <a:pt x="2059572" y="11320012"/>
                  <a:pt x="2077041" y="11358917"/>
                </a:cubicBezTo>
                <a:cubicBezTo>
                  <a:pt x="2051220" y="11370507"/>
                  <a:pt x="2026943" y="11383282"/>
                  <a:pt x="2007711" y="11397472"/>
                </a:cubicBezTo>
                <a:cubicBezTo>
                  <a:pt x="2034812" y="11445235"/>
                  <a:pt x="2060695" y="11497460"/>
                  <a:pt x="2090400" y="11538636"/>
                </a:cubicBezTo>
                <a:cubicBezTo>
                  <a:pt x="2120640" y="11532152"/>
                  <a:pt x="2140646" y="11483727"/>
                  <a:pt x="2159713" y="11518953"/>
                </a:cubicBezTo>
                <a:cubicBezTo>
                  <a:pt x="2140312" y="11530807"/>
                  <a:pt x="2122847" y="11543654"/>
                  <a:pt x="2103445" y="11555508"/>
                </a:cubicBezTo>
                <a:cubicBezTo>
                  <a:pt x="2123285" y="11591325"/>
                  <a:pt x="2146331" y="11618811"/>
                  <a:pt x="2169590" y="11644742"/>
                </a:cubicBezTo>
                <a:cubicBezTo>
                  <a:pt x="2216007" y="11618782"/>
                  <a:pt x="2260870" y="11592610"/>
                  <a:pt x="2303798" y="11565445"/>
                </a:cubicBezTo>
                <a:cubicBezTo>
                  <a:pt x="2305712" y="11533558"/>
                  <a:pt x="2268283" y="11504361"/>
                  <a:pt x="2261565" y="11478607"/>
                </a:cubicBezTo>
                <a:lnTo>
                  <a:pt x="2306574" y="11456718"/>
                </a:lnTo>
                <a:cubicBezTo>
                  <a:pt x="2297139" y="11430351"/>
                  <a:pt x="2270617" y="11452440"/>
                  <a:pt x="2260377" y="11428400"/>
                </a:cubicBezTo>
                <a:cubicBezTo>
                  <a:pt x="2281544" y="11415203"/>
                  <a:pt x="2305955" y="11442508"/>
                  <a:pt x="2329182" y="11436533"/>
                </a:cubicBezTo>
                <a:cubicBezTo>
                  <a:pt x="2352410" y="11430556"/>
                  <a:pt x="2367245" y="11409315"/>
                  <a:pt x="2380716" y="11388253"/>
                </a:cubicBezTo>
                <a:cubicBezTo>
                  <a:pt x="2365458" y="11377777"/>
                  <a:pt x="2343573" y="11385519"/>
                  <a:pt x="2330305" y="11371174"/>
                </a:cubicBezTo>
                <a:cubicBezTo>
                  <a:pt x="2356740" y="11356866"/>
                  <a:pt x="2370480" y="11381139"/>
                  <a:pt x="2395698" y="11371293"/>
                </a:cubicBezTo>
                <a:cubicBezTo>
                  <a:pt x="2404189" y="11360392"/>
                  <a:pt x="2413458" y="11349596"/>
                  <a:pt x="2420279" y="11337875"/>
                </a:cubicBezTo>
                <a:close/>
                <a:moveTo>
                  <a:pt x="6651178" y="1763232"/>
                </a:moveTo>
                <a:cubicBezTo>
                  <a:pt x="6651396" y="1756363"/>
                  <a:pt x="6642751" y="1747149"/>
                  <a:pt x="6635957" y="1753259"/>
                </a:cubicBezTo>
                <a:cubicBezTo>
                  <a:pt x="6635739" y="1760128"/>
                  <a:pt x="6644801" y="1769218"/>
                  <a:pt x="6651178" y="1763232"/>
                </a:cubicBezTo>
                <a:close/>
                <a:moveTo>
                  <a:pt x="2167739" y="11952125"/>
                </a:moveTo>
                <a:cubicBezTo>
                  <a:pt x="2158990" y="11932666"/>
                  <a:pt x="2167739" y="11952125"/>
                  <a:pt x="2167739" y="11952125"/>
                </a:cubicBezTo>
                <a:close/>
                <a:moveTo>
                  <a:pt x="6633131" y="1863872"/>
                </a:moveTo>
                <a:cubicBezTo>
                  <a:pt x="6622286" y="1850325"/>
                  <a:pt x="6631505" y="1837142"/>
                  <a:pt x="6622450" y="1823514"/>
                </a:cubicBezTo>
                <a:cubicBezTo>
                  <a:pt x="6609110" y="1836566"/>
                  <a:pt x="6624392" y="1861944"/>
                  <a:pt x="6610773" y="1866461"/>
                </a:cubicBezTo>
                <a:cubicBezTo>
                  <a:pt x="6607411" y="1859753"/>
                  <a:pt x="6616432" y="1839825"/>
                  <a:pt x="6605231" y="1841806"/>
                </a:cubicBezTo>
                <a:cubicBezTo>
                  <a:pt x="6603011" y="1851087"/>
                  <a:pt x="6608640" y="1872994"/>
                  <a:pt x="6598564" y="1874186"/>
                </a:cubicBezTo>
                <a:cubicBezTo>
                  <a:pt x="6592959" y="1864519"/>
                  <a:pt x="6602507" y="1853959"/>
                  <a:pt x="6592780" y="1844160"/>
                </a:cubicBezTo>
                <a:cubicBezTo>
                  <a:pt x="6577153" y="1855627"/>
                  <a:pt x="6594561" y="1879009"/>
                  <a:pt x="6576031" y="1882270"/>
                </a:cubicBezTo>
                <a:cubicBezTo>
                  <a:pt x="6576169" y="1873610"/>
                  <a:pt x="6579178" y="1865455"/>
                  <a:pt x="6570781" y="1857074"/>
                </a:cubicBezTo>
                <a:cubicBezTo>
                  <a:pt x="6552400" y="1872991"/>
                  <a:pt x="6560360" y="1895110"/>
                  <a:pt x="6581580" y="1902387"/>
                </a:cubicBezTo>
                <a:cubicBezTo>
                  <a:pt x="6598719" y="1882305"/>
                  <a:pt x="6616079" y="1881207"/>
                  <a:pt x="6633131" y="1863872"/>
                </a:cubicBezTo>
                <a:close/>
                <a:moveTo>
                  <a:pt x="2463822" y="11301402"/>
                </a:moveTo>
                <a:cubicBezTo>
                  <a:pt x="2462925" y="11294583"/>
                  <a:pt x="2464545" y="11288958"/>
                  <a:pt x="2464230" y="11282340"/>
                </a:cubicBezTo>
                <a:cubicBezTo>
                  <a:pt x="2452544" y="11283187"/>
                  <a:pt x="2453679" y="11303433"/>
                  <a:pt x="2463822" y="11301402"/>
                </a:cubicBezTo>
                <a:close/>
                <a:moveTo>
                  <a:pt x="6662740" y="1827822"/>
                </a:moveTo>
                <a:cubicBezTo>
                  <a:pt x="6654021" y="1812280"/>
                  <a:pt x="6660512" y="1785395"/>
                  <a:pt x="6646577" y="1778213"/>
                </a:cubicBezTo>
                <a:cubicBezTo>
                  <a:pt x="6641852" y="1792777"/>
                  <a:pt x="6659727" y="1810124"/>
                  <a:pt x="6645460" y="1830710"/>
                </a:cubicBezTo>
                <a:cubicBezTo>
                  <a:pt x="6637318" y="1818624"/>
                  <a:pt x="6647552" y="1795159"/>
                  <a:pt x="6634486" y="1790892"/>
                </a:cubicBezTo>
                <a:cubicBezTo>
                  <a:pt x="6622856" y="1802074"/>
                  <a:pt x="6627877" y="1812823"/>
                  <a:pt x="6637436" y="1823579"/>
                </a:cubicBezTo>
                <a:cubicBezTo>
                  <a:pt x="6637503" y="1834445"/>
                  <a:pt x="6628079" y="1845421"/>
                  <a:pt x="6635724" y="1855841"/>
                </a:cubicBezTo>
                <a:cubicBezTo>
                  <a:pt x="6643052" y="1854562"/>
                  <a:pt x="6649779" y="1837586"/>
                  <a:pt x="6662740" y="1827822"/>
                </a:cubicBezTo>
                <a:close/>
                <a:moveTo>
                  <a:pt x="6673912" y="1811398"/>
                </a:moveTo>
                <a:cubicBezTo>
                  <a:pt x="6676682" y="1799877"/>
                  <a:pt x="6665054" y="1781999"/>
                  <a:pt x="6674188" y="1770428"/>
                </a:cubicBezTo>
                <a:cubicBezTo>
                  <a:pt x="6679428" y="1774308"/>
                  <a:pt x="6676674" y="1778759"/>
                  <a:pt x="6681914" y="1782639"/>
                </a:cubicBezTo>
                <a:cubicBezTo>
                  <a:pt x="6688920" y="1774198"/>
                  <a:pt x="6680106" y="1765941"/>
                  <a:pt x="6676247" y="1757567"/>
                </a:cubicBezTo>
                <a:cubicBezTo>
                  <a:pt x="6647672" y="1769722"/>
                  <a:pt x="6668274" y="1800769"/>
                  <a:pt x="6665040" y="1820332"/>
                </a:cubicBezTo>
                <a:cubicBezTo>
                  <a:pt x="6670465" y="1818373"/>
                  <a:pt x="6672988" y="1815239"/>
                  <a:pt x="6673912" y="1811398"/>
                </a:cubicBezTo>
                <a:close/>
                <a:moveTo>
                  <a:pt x="2452896" y="11379792"/>
                </a:moveTo>
                <a:cubicBezTo>
                  <a:pt x="2429861" y="11423270"/>
                  <a:pt x="2392883" y="11461659"/>
                  <a:pt x="2338090" y="11492661"/>
                </a:cubicBezTo>
                <a:cubicBezTo>
                  <a:pt x="2325745" y="11500115"/>
                  <a:pt x="2313736" y="11512243"/>
                  <a:pt x="2296902" y="11503501"/>
                </a:cubicBezTo>
                <a:cubicBezTo>
                  <a:pt x="2300342" y="11526496"/>
                  <a:pt x="2327509" y="11568424"/>
                  <a:pt x="2329496" y="11599380"/>
                </a:cubicBezTo>
                <a:cubicBezTo>
                  <a:pt x="2247730" y="11636243"/>
                  <a:pt x="2206738" y="11664402"/>
                  <a:pt x="2148377" y="11696656"/>
                </a:cubicBezTo>
                <a:cubicBezTo>
                  <a:pt x="2113987" y="11656791"/>
                  <a:pt x="2088821" y="11610021"/>
                  <a:pt x="2060155" y="11563019"/>
                </a:cubicBezTo>
                <a:cubicBezTo>
                  <a:pt x="2030145" y="11514252"/>
                  <a:pt x="1991619" y="11443992"/>
                  <a:pt x="1953196" y="11381905"/>
                </a:cubicBezTo>
                <a:cubicBezTo>
                  <a:pt x="1925291" y="11336468"/>
                  <a:pt x="1895059" y="11290227"/>
                  <a:pt x="1866985" y="11242453"/>
                </a:cubicBezTo>
                <a:cubicBezTo>
                  <a:pt x="1804918" y="11136726"/>
                  <a:pt x="1767726" y="10999553"/>
                  <a:pt x="1711388" y="10903614"/>
                </a:cubicBezTo>
                <a:cubicBezTo>
                  <a:pt x="1713856" y="10891774"/>
                  <a:pt x="1728729" y="10884540"/>
                  <a:pt x="1723054" y="10869887"/>
                </a:cubicBezTo>
                <a:cubicBezTo>
                  <a:pt x="1774059" y="10851369"/>
                  <a:pt x="1829181" y="10795541"/>
                  <a:pt x="1894726" y="10782043"/>
                </a:cubicBezTo>
                <a:cubicBezTo>
                  <a:pt x="1915354" y="10799580"/>
                  <a:pt x="1925099" y="10850464"/>
                  <a:pt x="1946107" y="10868784"/>
                </a:cubicBezTo>
                <a:cubicBezTo>
                  <a:pt x="1977379" y="10874373"/>
                  <a:pt x="2000737" y="10856725"/>
                  <a:pt x="2026862" y="10852726"/>
                </a:cubicBezTo>
                <a:cubicBezTo>
                  <a:pt x="2041870" y="10850747"/>
                  <a:pt x="2060928" y="10852119"/>
                  <a:pt x="2077480" y="10851325"/>
                </a:cubicBezTo>
                <a:cubicBezTo>
                  <a:pt x="2162197" y="10846399"/>
                  <a:pt x="2227726" y="10851773"/>
                  <a:pt x="2297807" y="10902333"/>
                </a:cubicBezTo>
                <a:cubicBezTo>
                  <a:pt x="2370976" y="10955260"/>
                  <a:pt x="2438204" y="10999953"/>
                  <a:pt x="2469825" y="11130646"/>
                </a:cubicBezTo>
                <a:cubicBezTo>
                  <a:pt x="2490952" y="11220734"/>
                  <a:pt x="2491289" y="11307330"/>
                  <a:pt x="2452896" y="11379792"/>
                </a:cubicBezTo>
                <a:close/>
                <a:moveTo>
                  <a:pt x="6700464" y="1768429"/>
                </a:moveTo>
                <a:cubicBezTo>
                  <a:pt x="6699569" y="1764670"/>
                  <a:pt x="6696078" y="1760949"/>
                  <a:pt x="6691109" y="1757215"/>
                </a:cubicBezTo>
                <a:cubicBezTo>
                  <a:pt x="6682605" y="1765196"/>
                  <a:pt x="6694209" y="1772166"/>
                  <a:pt x="6694239" y="1779868"/>
                </a:cubicBezTo>
                <a:cubicBezTo>
                  <a:pt x="6699657" y="1775984"/>
                  <a:pt x="6701359" y="1772187"/>
                  <a:pt x="6700464" y="1768429"/>
                </a:cubicBezTo>
                <a:close/>
                <a:moveTo>
                  <a:pt x="7031881" y="1204462"/>
                </a:moveTo>
                <a:cubicBezTo>
                  <a:pt x="7055410" y="1179336"/>
                  <a:pt x="7024154" y="1148993"/>
                  <a:pt x="7006041" y="1138119"/>
                </a:cubicBezTo>
                <a:cubicBezTo>
                  <a:pt x="7017324" y="1160042"/>
                  <a:pt x="7006124" y="1182770"/>
                  <a:pt x="7031881" y="1204462"/>
                </a:cubicBezTo>
                <a:close/>
                <a:moveTo>
                  <a:pt x="2275038" y="12010060"/>
                </a:moveTo>
                <a:cubicBezTo>
                  <a:pt x="2278946" y="11998472"/>
                  <a:pt x="2273026" y="11972569"/>
                  <a:pt x="2260512" y="11977950"/>
                </a:cubicBezTo>
                <a:cubicBezTo>
                  <a:pt x="2273711" y="11985526"/>
                  <a:pt x="2253370" y="12004970"/>
                  <a:pt x="2275038" y="12010060"/>
                </a:cubicBezTo>
                <a:close/>
                <a:moveTo>
                  <a:pt x="7055032" y="1193191"/>
                </a:moveTo>
                <a:cubicBezTo>
                  <a:pt x="7046730" y="1190992"/>
                  <a:pt x="7054200" y="1175019"/>
                  <a:pt x="7043697" y="1181738"/>
                </a:cubicBezTo>
                <a:cubicBezTo>
                  <a:pt x="7044300" y="1184204"/>
                  <a:pt x="7047299" y="1200233"/>
                  <a:pt x="7055032" y="1193191"/>
                </a:cubicBezTo>
                <a:close/>
                <a:moveTo>
                  <a:pt x="7104577" y="1138642"/>
                </a:moveTo>
                <a:cubicBezTo>
                  <a:pt x="7099405" y="1125989"/>
                  <a:pt x="7072692" y="1110759"/>
                  <a:pt x="7058196" y="1115301"/>
                </a:cubicBezTo>
                <a:cubicBezTo>
                  <a:pt x="7062126" y="1129795"/>
                  <a:pt x="7090978" y="1148424"/>
                  <a:pt x="7104577" y="1138642"/>
                </a:cubicBezTo>
                <a:close/>
                <a:moveTo>
                  <a:pt x="2299261" y="12021833"/>
                </a:moveTo>
                <a:cubicBezTo>
                  <a:pt x="2307805" y="12012993"/>
                  <a:pt x="2293048" y="11995388"/>
                  <a:pt x="2289384" y="12001583"/>
                </a:cubicBezTo>
                <a:cubicBezTo>
                  <a:pt x="2296320" y="12007293"/>
                  <a:pt x="2284691" y="12018858"/>
                  <a:pt x="2299261" y="12021833"/>
                </a:cubicBezTo>
                <a:close/>
                <a:moveTo>
                  <a:pt x="6673223" y="2172394"/>
                </a:moveTo>
                <a:cubicBezTo>
                  <a:pt x="6668519" y="2191339"/>
                  <a:pt x="6649104" y="2210331"/>
                  <a:pt x="6630381" y="2212511"/>
                </a:cubicBezTo>
                <a:cubicBezTo>
                  <a:pt x="6622590" y="2192582"/>
                  <a:pt x="6643582" y="2145444"/>
                  <a:pt x="6672453" y="2154088"/>
                </a:cubicBezTo>
                <a:cubicBezTo>
                  <a:pt x="6674725" y="2159769"/>
                  <a:pt x="6674791" y="2166079"/>
                  <a:pt x="6673223" y="2172394"/>
                </a:cubicBezTo>
                <a:close/>
                <a:moveTo>
                  <a:pt x="2349969" y="12051519"/>
                </a:moveTo>
                <a:cubicBezTo>
                  <a:pt x="2359299" y="12036992"/>
                  <a:pt x="2350774" y="12028986"/>
                  <a:pt x="2345919" y="12019341"/>
                </a:cubicBezTo>
                <a:cubicBezTo>
                  <a:pt x="2336172" y="12033743"/>
                  <a:pt x="2345115" y="12041874"/>
                  <a:pt x="2349969" y="12051519"/>
                </a:cubicBezTo>
                <a:close/>
                <a:moveTo>
                  <a:pt x="7153172" y="1211264"/>
                </a:moveTo>
                <a:cubicBezTo>
                  <a:pt x="7150483" y="1194929"/>
                  <a:pt x="7141097" y="1163162"/>
                  <a:pt x="7121733" y="1155977"/>
                </a:cubicBezTo>
                <a:cubicBezTo>
                  <a:pt x="7133350" y="1172667"/>
                  <a:pt x="7131035" y="1204372"/>
                  <a:pt x="7153172" y="1211264"/>
                </a:cubicBezTo>
                <a:close/>
                <a:moveTo>
                  <a:pt x="7188084" y="1188354"/>
                </a:moveTo>
                <a:cubicBezTo>
                  <a:pt x="7188102" y="1184659"/>
                  <a:pt x="7181105" y="1167685"/>
                  <a:pt x="7173684" y="1173805"/>
                </a:cubicBezTo>
                <a:cubicBezTo>
                  <a:pt x="7173975" y="1177194"/>
                  <a:pt x="7180662" y="1194473"/>
                  <a:pt x="7188084" y="1188354"/>
                </a:cubicBezTo>
                <a:close/>
                <a:moveTo>
                  <a:pt x="6851673" y="1965072"/>
                </a:moveTo>
                <a:cubicBezTo>
                  <a:pt x="6852423" y="1955471"/>
                  <a:pt x="6833454" y="1951180"/>
                  <a:pt x="6825003" y="1944517"/>
                </a:cubicBezTo>
                <a:cubicBezTo>
                  <a:pt x="6821933" y="1937268"/>
                  <a:pt x="6825067" y="1929529"/>
                  <a:pt x="6817043" y="1922397"/>
                </a:cubicBezTo>
                <a:cubicBezTo>
                  <a:pt x="6769942" y="1907421"/>
                  <a:pt x="6722470" y="1860803"/>
                  <a:pt x="6675183" y="1830006"/>
                </a:cubicBezTo>
                <a:cubicBezTo>
                  <a:pt x="6665094" y="1840274"/>
                  <a:pt x="6654589" y="1850666"/>
                  <a:pt x="6650827" y="1860860"/>
                </a:cubicBezTo>
                <a:cubicBezTo>
                  <a:pt x="6702904" y="1918351"/>
                  <a:pt x="6725770" y="1994990"/>
                  <a:pt x="6781709" y="2030463"/>
                </a:cubicBezTo>
                <a:cubicBezTo>
                  <a:pt x="6795838" y="2018536"/>
                  <a:pt x="6764008" y="2007621"/>
                  <a:pt x="6775931" y="1995899"/>
                </a:cubicBezTo>
                <a:cubicBezTo>
                  <a:pt x="6788201" y="2003578"/>
                  <a:pt x="6800319" y="2028993"/>
                  <a:pt x="6811620" y="2015188"/>
                </a:cubicBezTo>
                <a:cubicBezTo>
                  <a:pt x="6794945" y="2003381"/>
                  <a:pt x="6773073" y="1986319"/>
                  <a:pt x="6783132" y="1968350"/>
                </a:cubicBezTo>
                <a:cubicBezTo>
                  <a:pt x="6800237" y="1970957"/>
                  <a:pt x="6808191" y="1997614"/>
                  <a:pt x="6821175" y="2000090"/>
                </a:cubicBezTo>
                <a:cubicBezTo>
                  <a:pt x="6824178" y="1996473"/>
                  <a:pt x="6827721" y="1993147"/>
                  <a:pt x="6830724" y="1989530"/>
                </a:cubicBezTo>
                <a:cubicBezTo>
                  <a:pt x="6826871" y="1976618"/>
                  <a:pt x="6782027" y="1955525"/>
                  <a:pt x="6799998" y="1935194"/>
                </a:cubicBezTo>
                <a:cubicBezTo>
                  <a:pt x="6814132" y="1949121"/>
                  <a:pt x="6828681" y="1962924"/>
                  <a:pt x="6843231" y="1976726"/>
                </a:cubicBezTo>
                <a:cubicBezTo>
                  <a:pt x="6848982" y="1972062"/>
                  <a:pt x="6851423" y="1968272"/>
                  <a:pt x="6851673" y="1965072"/>
                </a:cubicBezTo>
                <a:close/>
                <a:moveTo>
                  <a:pt x="2689686" y="11389987"/>
                </a:moveTo>
                <a:cubicBezTo>
                  <a:pt x="2681306" y="11398175"/>
                  <a:pt x="2653894" y="11416029"/>
                  <a:pt x="2667767" y="11428818"/>
                </a:cubicBezTo>
                <a:cubicBezTo>
                  <a:pt x="2671975" y="11414981"/>
                  <a:pt x="2690738" y="11403770"/>
                  <a:pt x="2689686" y="11389987"/>
                </a:cubicBezTo>
                <a:close/>
                <a:moveTo>
                  <a:pt x="7132222" y="1335557"/>
                </a:moveTo>
                <a:lnTo>
                  <a:pt x="7125865" y="1321161"/>
                </a:lnTo>
                <a:lnTo>
                  <a:pt x="7124573" y="1318234"/>
                </a:lnTo>
                <a:cubicBezTo>
                  <a:pt x="7121099" y="1312403"/>
                  <a:pt x="7116356" y="1306527"/>
                  <a:pt x="7109303" y="1300639"/>
                </a:cubicBezTo>
                <a:cubicBezTo>
                  <a:pt x="7103491" y="1308230"/>
                  <a:pt x="7115999" y="1323885"/>
                  <a:pt x="7125084" y="1331382"/>
                </a:cubicBezTo>
                <a:lnTo>
                  <a:pt x="7130194" y="1334371"/>
                </a:lnTo>
                <a:close/>
                <a:moveTo>
                  <a:pt x="6722651" y="2276726"/>
                </a:moveTo>
                <a:cubicBezTo>
                  <a:pt x="6718709" y="2286692"/>
                  <a:pt x="6712660" y="2296946"/>
                  <a:pt x="6702190" y="2307832"/>
                </a:cubicBezTo>
                <a:cubicBezTo>
                  <a:pt x="6688664" y="2273053"/>
                  <a:pt x="6703286" y="2237638"/>
                  <a:pt x="6729108" y="2202078"/>
                </a:cubicBezTo>
                <a:cubicBezTo>
                  <a:pt x="6736579" y="2213549"/>
                  <a:pt x="6733198" y="2232366"/>
                  <a:pt x="6730468" y="2247337"/>
                </a:cubicBezTo>
                <a:cubicBezTo>
                  <a:pt x="6728427" y="2257079"/>
                  <a:pt x="6726593" y="2266759"/>
                  <a:pt x="6722651" y="2276726"/>
                </a:cubicBezTo>
                <a:close/>
                <a:moveTo>
                  <a:pt x="7152706" y="1303641"/>
                </a:moveTo>
                <a:cubicBezTo>
                  <a:pt x="7154112" y="1269160"/>
                  <a:pt x="7086930" y="1218611"/>
                  <a:pt x="7112922" y="1193498"/>
                </a:cubicBezTo>
                <a:cubicBezTo>
                  <a:pt x="7116258" y="1203678"/>
                  <a:pt x="7125988" y="1228364"/>
                  <a:pt x="7141384" y="1228445"/>
                </a:cubicBezTo>
                <a:cubicBezTo>
                  <a:pt x="7121194" y="1201856"/>
                  <a:pt x="7129030" y="1174492"/>
                  <a:pt x="7107303" y="1147586"/>
                </a:cubicBezTo>
                <a:cubicBezTo>
                  <a:pt x="7093389" y="1158906"/>
                  <a:pt x="7115194" y="1170415"/>
                  <a:pt x="7107129" y="1182074"/>
                </a:cubicBezTo>
                <a:cubicBezTo>
                  <a:pt x="7102239" y="1174658"/>
                  <a:pt x="7100250" y="1141698"/>
                  <a:pt x="7084182" y="1152699"/>
                </a:cubicBezTo>
                <a:cubicBezTo>
                  <a:pt x="7084074" y="1174253"/>
                  <a:pt x="7103059" y="1195293"/>
                  <a:pt x="7083859" y="1216747"/>
                </a:cubicBezTo>
                <a:cubicBezTo>
                  <a:pt x="7088702" y="1233401"/>
                  <a:pt x="7095545" y="1219888"/>
                  <a:pt x="7106868" y="1233805"/>
                </a:cubicBezTo>
                <a:cubicBezTo>
                  <a:pt x="7122772" y="1255445"/>
                  <a:pt x="7135212" y="1292155"/>
                  <a:pt x="7152706" y="1303641"/>
                </a:cubicBezTo>
                <a:close/>
                <a:moveTo>
                  <a:pt x="7170037" y="1286489"/>
                </a:moveTo>
                <a:cubicBezTo>
                  <a:pt x="7175673" y="1268042"/>
                  <a:pt x="7167757" y="1250141"/>
                  <a:pt x="7150300" y="1231264"/>
                </a:cubicBezTo>
                <a:cubicBezTo>
                  <a:pt x="7138206" y="1248136"/>
                  <a:pt x="7155907" y="1279639"/>
                  <a:pt x="7170037" y="1286489"/>
                </a:cubicBezTo>
                <a:close/>
                <a:moveTo>
                  <a:pt x="2696053" y="11441316"/>
                </a:moveTo>
                <a:cubicBezTo>
                  <a:pt x="2690253" y="11438277"/>
                  <a:pt x="2697836" y="11429737"/>
                  <a:pt x="2687793" y="11427678"/>
                </a:cubicBezTo>
                <a:cubicBezTo>
                  <a:pt x="2680515" y="11434451"/>
                  <a:pt x="2690286" y="11451135"/>
                  <a:pt x="2696053" y="11441316"/>
                </a:cubicBezTo>
                <a:close/>
                <a:moveTo>
                  <a:pt x="7187897" y="1286583"/>
                </a:moveTo>
                <a:lnTo>
                  <a:pt x="7184951" y="1254660"/>
                </a:lnTo>
                <a:lnTo>
                  <a:pt x="7184979" y="1254543"/>
                </a:lnTo>
                <a:lnTo>
                  <a:pt x="7184935" y="1254495"/>
                </a:lnTo>
                <a:lnTo>
                  <a:pt x="7182093" y="1223696"/>
                </a:lnTo>
                <a:cubicBezTo>
                  <a:pt x="7175773" y="1202223"/>
                  <a:pt x="7164251" y="1181915"/>
                  <a:pt x="7145077" y="1167802"/>
                </a:cubicBezTo>
                <a:cubicBezTo>
                  <a:pt x="7158135" y="1188888"/>
                  <a:pt x="7157994" y="1216832"/>
                  <a:pt x="7169150" y="1237215"/>
                </a:cubicBezTo>
                <a:lnTo>
                  <a:pt x="7184935" y="1254495"/>
                </a:lnTo>
                <a:lnTo>
                  <a:pt x="7184951" y="1254660"/>
                </a:lnTo>
                <a:lnTo>
                  <a:pt x="7179357" y="1277801"/>
                </a:lnTo>
                <a:cubicBezTo>
                  <a:pt x="7179277" y="1286076"/>
                  <a:pt x="7181557" y="1291939"/>
                  <a:pt x="7187897" y="1286583"/>
                </a:cubicBezTo>
                <a:close/>
                <a:moveTo>
                  <a:pt x="2722063" y="11394303"/>
                </a:moveTo>
                <a:cubicBezTo>
                  <a:pt x="2716930" y="11392987"/>
                  <a:pt x="2710685" y="11388800"/>
                  <a:pt x="2707954" y="11392826"/>
                </a:cubicBezTo>
                <a:cubicBezTo>
                  <a:pt x="2710567" y="11394456"/>
                  <a:pt x="2712384" y="11395734"/>
                  <a:pt x="2710004" y="11398964"/>
                </a:cubicBezTo>
                <a:cubicBezTo>
                  <a:pt x="2715535" y="11400456"/>
                  <a:pt x="2720492" y="11402170"/>
                  <a:pt x="2722063" y="11394303"/>
                </a:cubicBezTo>
                <a:close/>
                <a:moveTo>
                  <a:pt x="7161080" y="1352955"/>
                </a:moveTo>
                <a:cubicBezTo>
                  <a:pt x="7154192" y="1314427"/>
                  <a:pt x="7120822" y="1275758"/>
                  <a:pt x="7098231" y="1236839"/>
                </a:cubicBezTo>
                <a:cubicBezTo>
                  <a:pt x="7091545" y="1249890"/>
                  <a:pt x="7095786" y="1263616"/>
                  <a:pt x="7103878" y="1277362"/>
                </a:cubicBezTo>
                <a:lnTo>
                  <a:pt x="7118105" y="1297482"/>
                </a:lnTo>
                <a:lnTo>
                  <a:pt x="7132619" y="1318007"/>
                </a:lnTo>
                <a:cubicBezTo>
                  <a:pt x="7142395" y="1333456"/>
                  <a:pt x="7147813" y="1358119"/>
                  <a:pt x="7161080" y="1352955"/>
                </a:cubicBezTo>
                <a:close/>
                <a:moveTo>
                  <a:pt x="7155451" y="1370169"/>
                </a:moveTo>
                <a:cubicBezTo>
                  <a:pt x="7142249" y="1362401"/>
                  <a:pt x="7150060" y="1339963"/>
                  <a:pt x="7132501" y="1341410"/>
                </a:cubicBezTo>
                <a:cubicBezTo>
                  <a:pt x="7139238" y="1348836"/>
                  <a:pt x="7141228" y="1381795"/>
                  <a:pt x="7155451" y="1370169"/>
                </a:cubicBezTo>
                <a:close/>
                <a:moveTo>
                  <a:pt x="7152461" y="1413572"/>
                </a:moveTo>
                <a:cubicBezTo>
                  <a:pt x="7151344" y="1390779"/>
                  <a:pt x="7140377" y="1367318"/>
                  <a:pt x="7118014" y="1344104"/>
                </a:cubicBezTo>
                <a:cubicBezTo>
                  <a:pt x="7102206" y="1364652"/>
                  <a:pt x="7139228" y="1411962"/>
                  <a:pt x="7152461" y="1413572"/>
                </a:cubicBezTo>
                <a:close/>
                <a:moveTo>
                  <a:pt x="2722512" y="11448250"/>
                </a:moveTo>
                <a:cubicBezTo>
                  <a:pt x="2726194" y="11435607"/>
                  <a:pt x="2722011" y="11425674"/>
                  <a:pt x="2711337" y="11418579"/>
                </a:cubicBezTo>
                <a:cubicBezTo>
                  <a:pt x="2707655" y="11431222"/>
                  <a:pt x="2711838" y="11441155"/>
                  <a:pt x="2722512" y="11448250"/>
                </a:cubicBezTo>
                <a:close/>
                <a:moveTo>
                  <a:pt x="2634455" y="11658143"/>
                </a:moveTo>
                <a:cubicBezTo>
                  <a:pt x="2636051" y="11635132"/>
                  <a:pt x="2622154" y="11618082"/>
                  <a:pt x="2617613" y="11597102"/>
                </a:cubicBezTo>
                <a:cubicBezTo>
                  <a:pt x="2612400" y="11621835"/>
                  <a:pt x="2612526" y="11644185"/>
                  <a:pt x="2634455" y="11658143"/>
                </a:cubicBezTo>
                <a:close/>
                <a:moveTo>
                  <a:pt x="7166669" y="1405025"/>
                </a:moveTo>
                <a:cubicBezTo>
                  <a:pt x="7176306" y="1386908"/>
                  <a:pt x="7174551" y="1368423"/>
                  <a:pt x="7175876" y="1349954"/>
                </a:cubicBezTo>
                <a:cubicBezTo>
                  <a:pt x="7170547" y="1368709"/>
                  <a:pt x="7165221" y="1386849"/>
                  <a:pt x="7166669" y="1405025"/>
                </a:cubicBezTo>
                <a:close/>
                <a:moveTo>
                  <a:pt x="7140496" y="1465857"/>
                </a:moveTo>
                <a:cubicBezTo>
                  <a:pt x="7136547" y="1455058"/>
                  <a:pt x="7142449" y="1444928"/>
                  <a:pt x="7132035" y="1433787"/>
                </a:cubicBezTo>
                <a:cubicBezTo>
                  <a:pt x="7118490" y="1433099"/>
                  <a:pt x="7120433" y="1475296"/>
                  <a:pt x="7140496" y="1465857"/>
                </a:cubicBezTo>
                <a:close/>
                <a:moveTo>
                  <a:pt x="2724604" y="11487702"/>
                </a:moveTo>
                <a:cubicBezTo>
                  <a:pt x="2700818" y="11471484"/>
                  <a:pt x="2682620" y="11462017"/>
                  <a:pt x="2658799" y="11449114"/>
                </a:cubicBezTo>
                <a:cubicBezTo>
                  <a:pt x="2670515" y="11465706"/>
                  <a:pt x="2700953" y="11506743"/>
                  <a:pt x="2724604" y="11487702"/>
                </a:cubicBezTo>
                <a:close/>
                <a:moveTo>
                  <a:pt x="7163679" y="1448427"/>
                </a:moveTo>
                <a:cubicBezTo>
                  <a:pt x="7171415" y="1440770"/>
                  <a:pt x="7171171" y="1428144"/>
                  <a:pt x="7160702" y="1428088"/>
                </a:cubicBezTo>
                <a:cubicBezTo>
                  <a:pt x="7152352" y="1435126"/>
                  <a:pt x="7155398" y="1441917"/>
                  <a:pt x="7163679" y="1448427"/>
                </a:cubicBezTo>
                <a:close/>
                <a:moveTo>
                  <a:pt x="7005032" y="1808469"/>
                </a:moveTo>
                <a:cubicBezTo>
                  <a:pt x="6991686" y="1829418"/>
                  <a:pt x="6967310" y="1847549"/>
                  <a:pt x="6947909" y="1845873"/>
                </a:cubicBezTo>
                <a:cubicBezTo>
                  <a:pt x="6946836" y="1822667"/>
                  <a:pt x="6983490" y="1761509"/>
                  <a:pt x="7014110" y="1787211"/>
                </a:cubicBezTo>
                <a:cubicBezTo>
                  <a:pt x="7012704" y="1794191"/>
                  <a:pt x="7009481" y="1801487"/>
                  <a:pt x="7005032" y="1808469"/>
                </a:cubicBezTo>
                <a:close/>
                <a:moveTo>
                  <a:pt x="2672359" y="11616548"/>
                </a:moveTo>
                <a:cubicBezTo>
                  <a:pt x="2679628" y="11609798"/>
                  <a:pt x="2670066" y="11593715"/>
                  <a:pt x="2664088" y="11602932"/>
                </a:cubicBezTo>
                <a:cubicBezTo>
                  <a:pt x="2669140" y="11606588"/>
                  <a:pt x="2667881" y="11612672"/>
                  <a:pt x="2672359" y="11616548"/>
                </a:cubicBezTo>
                <a:close/>
                <a:moveTo>
                  <a:pt x="7154895" y="1480406"/>
                </a:moveTo>
                <a:cubicBezTo>
                  <a:pt x="7150907" y="1477613"/>
                  <a:pt x="7146933" y="1471741"/>
                  <a:pt x="7143532" y="1474495"/>
                </a:cubicBezTo>
                <a:cubicBezTo>
                  <a:pt x="7144754" y="1476349"/>
                  <a:pt x="7146283" y="1478512"/>
                  <a:pt x="7143194" y="1480344"/>
                </a:cubicBezTo>
                <a:cubicBezTo>
                  <a:pt x="7147180" y="1483752"/>
                  <a:pt x="7150863" y="1486235"/>
                  <a:pt x="7154895" y="1480406"/>
                </a:cubicBezTo>
                <a:close/>
                <a:moveTo>
                  <a:pt x="2750507" y="11450631"/>
                </a:moveTo>
                <a:cubicBezTo>
                  <a:pt x="2749583" y="11435478"/>
                  <a:pt x="2747687" y="11420370"/>
                  <a:pt x="2734705" y="11409878"/>
                </a:cubicBezTo>
                <a:cubicBezTo>
                  <a:pt x="2721943" y="11416130"/>
                  <a:pt x="2738003" y="11454143"/>
                  <a:pt x="2750507" y="11450631"/>
                </a:cubicBezTo>
                <a:close/>
                <a:moveTo>
                  <a:pt x="2671112" y="11674340"/>
                </a:moveTo>
                <a:cubicBezTo>
                  <a:pt x="2671112" y="11674340"/>
                  <a:pt x="2660257" y="11691363"/>
                  <a:pt x="2671112" y="11674340"/>
                </a:cubicBezTo>
                <a:close/>
                <a:moveTo>
                  <a:pt x="7155674" y="1537897"/>
                </a:moveTo>
                <a:cubicBezTo>
                  <a:pt x="7155930" y="1527332"/>
                  <a:pt x="7145717" y="1514461"/>
                  <a:pt x="7137141" y="1520651"/>
                </a:cubicBezTo>
                <a:cubicBezTo>
                  <a:pt x="7146641" y="1529631"/>
                  <a:pt x="7139208" y="1538214"/>
                  <a:pt x="7151481" y="1546901"/>
                </a:cubicBezTo>
                <a:cubicBezTo>
                  <a:pt x="7154341" y="1544684"/>
                  <a:pt x="7155589" y="1541419"/>
                  <a:pt x="7155674" y="1537897"/>
                </a:cubicBezTo>
                <a:close/>
                <a:moveTo>
                  <a:pt x="2832036" y="11328174"/>
                </a:moveTo>
                <a:cubicBezTo>
                  <a:pt x="2834563" y="11320563"/>
                  <a:pt x="2834305" y="11313037"/>
                  <a:pt x="2828702" y="11306257"/>
                </a:cubicBezTo>
                <a:cubicBezTo>
                  <a:pt x="2815359" y="11313751"/>
                  <a:pt x="2809595" y="11340852"/>
                  <a:pt x="2818664" y="11350598"/>
                </a:cubicBezTo>
                <a:cubicBezTo>
                  <a:pt x="2824198" y="11343480"/>
                  <a:pt x="2829509" y="11335785"/>
                  <a:pt x="2832036" y="11328174"/>
                </a:cubicBezTo>
                <a:close/>
                <a:moveTo>
                  <a:pt x="2780242" y="11478383"/>
                </a:moveTo>
                <a:cubicBezTo>
                  <a:pt x="2745222" y="11550643"/>
                  <a:pt x="2632684" y="11491918"/>
                  <a:pt x="2643931" y="11427800"/>
                </a:cubicBezTo>
                <a:cubicBezTo>
                  <a:pt x="2648810" y="11399514"/>
                  <a:pt x="2680233" y="11359649"/>
                  <a:pt x="2712470" y="11361051"/>
                </a:cubicBezTo>
                <a:cubicBezTo>
                  <a:pt x="2752712" y="11362658"/>
                  <a:pt x="2777325" y="11408256"/>
                  <a:pt x="2789918" y="11439029"/>
                </a:cubicBezTo>
                <a:cubicBezTo>
                  <a:pt x="2788666" y="11455064"/>
                  <a:pt x="2785245" y="11468060"/>
                  <a:pt x="2780242" y="11478383"/>
                </a:cubicBezTo>
                <a:close/>
                <a:moveTo>
                  <a:pt x="2699524" y="11666333"/>
                </a:moveTo>
                <a:cubicBezTo>
                  <a:pt x="2699945" y="11664993"/>
                  <a:pt x="2699215" y="11663278"/>
                  <a:pt x="2696566" y="11660921"/>
                </a:cubicBezTo>
                <a:cubicBezTo>
                  <a:pt x="2692948" y="11662643"/>
                  <a:pt x="2674794" y="11666006"/>
                  <a:pt x="2685392" y="11675431"/>
                </a:cubicBezTo>
                <a:cubicBezTo>
                  <a:pt x="2686636" y="11671001"/>
                  <a:pt x="2698261" y="11670356"/>
                  <a:pt x="2699524" y="11666333"/>
                </a:cubicBezTo>
                <a:close/>
                <a:moveTo>
                  <a:pt x="2726504" y="11643637"/>
                </a:moveTo>
                <a:cubicBezTo>
                  <a:pt x="2723691" y="11655009"/>
                  <a:pt x="2718701" y="11665715"/>
                  <a:pt x="2711446" y="11674633"/>
                </a:cubicBezTo>
                <a:cubicBezTo>
                  <a:pt x="2701773" y="11686523"/>
                  <a:pt x="2688072" y="11695234"/>
                  <a:pt x="2670138" y="11698100"/>
                </a:cubicBezTo>
                <a:cubicBezTo>
                  <a:pt x="2555897" y="11665648"/>
                  <a:pt x="2606097" y="11505685"/>
                  <a:pt x="2695378" y="11553672"/>
                </a:cubicBezTo>
                <a:cubicBezTo>
                  <a:pt x="2723779" y="11569422"/>
                  <a:pt x="2734941" y="11609523"/>
                  <a:pt x="2726504" y="11643637"/>
                </a:cubicBezTo>
                <a:close/>
                <a:moveTo>
                  <a:pt x="6854268" y="2307365"/>
                </a:moveTo>
                <a:cubicBezTo>
                  <a:pt x="6850669" y="2317759"/>
                  <a:pt x="6845691" y="2326852"/>
                  <a:pt x="6840118" y="2332797"/>
                </a:cubicBezTo>
                <a:cubicBezTo>
                  <a:pt x="6806510" y="2298645"/>
                  <a:pt x="6829508" y="2263381"/>
                  <a:pt x="6828306" y="2228576"/>
                </a:cubicBezTo>
                <a:cubicBezTo>
                  <a:pt x="6863465" y="2233301"/>
                  <a:pt x="6865068" y="2276185"/>
                  <a:pt x="6854268" y="2307365"/>
                </a:cubicBezTo>
                <a:close/>
                <a:moveTo>
                  <a:pt x="2660439" y="11820013"/>
                </a:moveTo>
                <a:cubicBezTo>
                  <a:pt x="2647438" y="11802866"/>
                  <a:pt x="2655926" y="11777159"/>
                  <a:pt x="2649438" y="11757186"/>
                </a:cubicBezTo>
                <a:cubicBezTo>
                  <a:pt x="2621107" y="11773651"/>
                  <a:pt x="2639196" y="11833434"/>
                  <a:pt x="2660439" y="11820013"/>
                </a:cubicBezTo>
                <a:close/>
                <a:moveTo>
                  <a:pt x="2551547" y="12078739"/>
                </a:moveTo>
                <a:cubicBezTo>
                  <a:pt x="2556745" y="12068161"/>
                  <a:pt x="2560370" y="12056375"/>
                  <a:pt x="2565693" y="12041566"/>
                </a:cubicBezTo>
                <a:cubicBezTo>
                  <a:pt x="2457542" y="11939197"/>
                  <a:pt x="2289680" y="11910581"/>
                  <a:pt x="2164994" y="11865227"/>
                </a:cubicBezTo>
                <a:cubicBezTo>
                  <a:pt x="2120524" y="11849697"/>
                  <a:pt x="2084354" y="11830721"/>
                  <a:pt x="2043767" y="11815893"/>
                </a:cubicBezTo>
                <a:cubicBezTo>
                  <a:pt x="2025644" y="11809582"/>
                  <a:pt x="2000923" y="11799482"/>
                  <a:pt x="1982943" y="11806422"/>
                </a:cubicBezTo>
                <a:cubicBezTo>
                  <a:pt x="1993226" y="11817683"/>
                  <a:pt x="2003925" y="11829070"/>
                  <a:pt x="2017461" y="11838570"/>
                </a:cubicBezTo>
                <a:cubicBezTo>
                  <a:pt x="2028691" y="11840549"/>
                  <a:pt x="2034979" y="11830126"/>
                  <a:pt x="2045667" y="11832400"/>
                </a:cubicBezTo>
                <a:cubicBezTo>
                  <a:pt x="2052914" y="11852322"/>
                  <a:pt x="2078950" y="11847329"/>
                  <a:pt x="2076438" y="11872541"/>
                </a:cubicBezTo>
                <a:cubicBezTo>
                  <a:pt x="2095720" y="11871910"/>
                  <a:pt x="2094554" y="11874296"/>
                  <a:pt x="2108638" y="11888057"/>
                </a:cubicBezTo>
                <a:cubicBezTo>
                  <a:pt x="2112135" y="11880901"/>
                  <a:pt x="2117182" y="11879217"/>
                  <a:pt x="2122859" y="11879998"/>
                </a:cubicBezTo>
                <a:cubicBezTo>
                  <a:pt x="2140956" y="11898599"/>
                  <a:pt x="2129725" y="11927134"/>
                  <a:pt x="2151368" y="11944514"/>
                </a:cubicBezTo>
                <a:cubicBezTo>
                  <a:pt x="2167216" y="11935573"/>
                  <a:pt x="2141149" y="11917785"/>
                  <a:pt x="2141131" y="11904116"/>
                </a:cubicBezTo>
                <a:cubicBezTo>
                  <a:pt x="2144171" y="11900013"/>
                  <a:pt x="2148721" y="11900001"/>
                  <a:pt x="2153270" y="11899991"/>
                </a:cubicBezTo>
                <a:cubicBezTo>
                  <a:pt x="2156922" y="11915198"/>
                  <a:pt x="2167398" y="11915131"/>
                  <a:pt x="2183681" y="11919984"/>
                </a:cubicBezTo>
                <a:cubicBezTo>
                  <a:pt x="2192050" y="11936142"/>
                  <a:pt x="2183231" y="11958108"/>
                  <a:pt x="2204158" y="11970265"/>
                </a:cubicBezTo>
                <a:cubicBezTo>
                  <a:pt x="2212229" y="11950808"/>
                  <a:pt x="2189595" y="11941330"/>
                  <a:pt x="2197790" y="11921456"/>
                </a:cubicBezTo>
                <a:cubicBezTo>
                  <a:pt x="2213090" y="11908253"/>
                  <a:pt x="2201311" y="11932525"/>
                  <a:pt x="2209749" y="11937772"/>
                </a:cubicBezTo>
                <a:cubicBezTo>
                  <a:pt x="2211294" y="11938688"/>
                  <a:pt x="2230576" y="11938058"/>
                  <a:pt x="2230158" y="11937933"/>
                </a:cubicBezTo>
                <a:cubicBezTo>
                  <a:pt x="2240652" y="11951536"/>
                  <a:pt x="2230917" y="11975050"/>
                  <a:pt x="2248677" y="11991730"/>
                </a:cubicBezTo>
                <a:cubicBezTo>
                  <a:pt x="2262444" y="11986723"/>
                  <a:pt x="2233872" y="11968189"/>
                  <a:pt x="2248374" y="11951559"/>
                </a:cubicBezTo>
                <a:cubicBezTo>
                  <a:pt x="2273849" y="11963706"/>
                  <a:pt x="2280455" y="11972050"/>
                  <a:pt x="2293130" y="11993590"/>
                </a:cubicBezTo>
                <a:cubicBezTo>
                  <a:pt x="2296084" y="11986728"/>
                  <a:pt x="2301256" y="11984626"/>
                  <a:pt x="2306934" y="11985406"/>
                </a:cubicBezTo>
                <a:cubicBezTo>
                  <a:pt x="2314424" y="11999936"/>
                  <a:pt x="2303498" y="12038126"/>
                  <a:pt x="2333960" y="12033540"/>
                </a:cubicBezTo>
                <a:cubicBezTo>
                  <a:pt x="2328345" y="12017293"/>
                  <a:pt x="2314013" y="12004367"/>
                  <a:pt x="2323124" y="11982944"/>
                </a:cubicBezTo>
                <a:cubicBezTo>
                  <a:pt x="2346518" y="11999025"/>
                  <a:pt x="2332266" y="12014817"/>
                  <a:pt x="2364067" y="12013362"/>
                </a:cubicBezTo>
                <a:cubicBezTo>
                  <a:pt x="2373688" y="12029893"/>
                  <a:pt x="2357279" y="12055974"/>
                  <a:pt x="2382461" y="12067577"/>
                </a:cubicBezTo>
                <a:cubicBezTo>
                  <a:pt x="2392869" y="12047907"/>
                  <a:pt x="2355822" y="12027302"/>
                  <a:pt x="2383766" y="12012857"/>
                </a:cubicBezTo>
                <a:cubicBezTo>
                  <a:pt x="2401153" y="12030790"/>
                  <a:pt x="2386207" y="12059584"/>
                  <a:pt x="2402758" y="12077269"/>
                </a:cubicBezTo>
                <a:cubicBezTo>
                  <a:pt x="2413840" y="12061443"/>
                  <a:pt x="2387392" y="12040354"/>
                  <a:pt x="2410251" y="12030769"/>
                </a:cubicBezTo>
                <a:cubicBezTo>
                  <a:pt x="2422041" y="12046125"/>
                  <a:pt x="2403275" y="12089266"/>
                  <a:pt x="2432989" y="12087189"/>
                </a:cubicBezTo>
                <a:cubicBezTo>
                  <a:pt x="2433382" y="12069088"/>
                  <a:pt x="2413435" y="12039916"/>
                  <a:pt x="2432449" y="12026454"/>
                </a:cubicBezTo>
                <a:cubicBezTo>
                  <a:pt x="2446333" y="12046987"/>
                  <a:pt x="2429512" y="12077499"/>
                  <a:pt x="2449236" y="12095218"/>
                </a:cubicBezTo>
                <a:cubicBezTo>
                  <a:pt x="2458971" y="12071704"/>
                  <a:pt x="2439609" y="12043617"/>
                  <a:pt x="2456785" y="12028695"/>
                </a:cubicBezTo>
                <a:cubicBezTo>
                  <a:pt x="2474258" y="12049388"/>
                  <a:pt x="2443465" y="12087122"/>
                  <a:pt x="2475540" y="12103057"/>
                </a:cubicBezTo>
                <a:cubicBezTo>
                  <a:pt x="2481898" y="12081723"/>
                  <a:pt x="2465476" y="12068177"/>
                  <a:pt x="2478926" y="12044403"/>
                </a:cubicBezTo>
                <a:cubicBezTo>
                  <a:pt x="2498855" y="12059906"/>
                  <a:pt x="2473104" y="12091401"/>
                  <a:pt x="2493450" y="12107028"/>
                </a:cubicBezTo>
                <a:cubicBezTo>
                  <a:pt x="2503858" y="12087358"/>
                  <a:pt x="2480165" y="12066178"/>
                  <a:pt x="2499099" y="12054513"/>
                </a:cubicBezTo>
                <a:cubicBezTo>
                  <a:pt x="2515101" y="12067936"/>
                  <a:pt x="2494018" y="12094445"/>
                  <a:pt x="2513984" y="12106771"/>
                </a:cubicBezTo>
                <a:cubicBezTo>
                  <a:pt x="2524772" y="12090402"/>
                  <a:pt x="2498743" y="12069436"/>
                  <a:pt x="2521477" y="12060270"/>
                </a:cubicBezTo>
                <a:cubicBezTo>
                  <a:pt x="2532220" y="12073036"/>
                  <a:pt x="2515306" y="12096234"/>
                  <a:pt x="2527969" y="12108661"/>
                </a:cubicBezTo>
                <a:cubicBezTo>
                  <a:pt x="2539580" y="12098685"/>
                  <a:pt x="2546349" y="12089316"/>
                  <a:pt x="2551547" y="12078739"/>
                </a:cubicBezTo>
                <a:close/>
                <a:moveTo>
                  <a:pt x="6961322" y="2124744"/>
                </a:moveTo>
                <a:cubicBezTo>
                  <a:pt x="7011814" y="2041639"/>
                  <a:pt x="7003252" y="1947578"/>
                  <a:pt x="6908524" y="1877865"/>
                </a:cubicBezTo>
                <a:cubicBezTo>
                  <a:pt x="6857335" y="1840068"/>
                  <a:pt x="6802375" y="1847395"/>
                  <a:pt x="6755229" y="1833792"/>
                </a:cubicBezTo>
                <a:cubicBezTo>
                  <a:pt x="6743122" y="1829694"/>
                  <a:pt x="6732935" y="1821393"/>
                  <a:pt x="6722493" y="1816798"/>
                </a:cubicBezTo>
                <a:cubicBezTo>
                  <a:pt x="6714214" y="1813371"/>
                  <a:pt x="6699459" y="1797362"/>
                  <a:pt x="6687573" y="1812248"/>
                </a:cubicBezTo>
                <a:cubicBezTo>
                  <a:pt x="6691003" y="1829822"/>
                  <a:pt x="6714466" y="1840058"/>
                  <a:pt x="6730688" y="1848826"/>
                </a:cubicBezTo>
                <a:cubicBezTo>
                  <a:pt x="6779728" y="1876378"/>
                  <a:pt x="6848906" y="1910623"/>
                  <a:pt x="6882691" y="1950891"/>
                </a:cubicBezTo>
                <a:cubicBezTo>
                  <a:pt x="6875107" y="1955875"/>
                  <a:pt x="6867836" y="1946705"/>
                  <a:pt x="6860282" y="1959391"/>
                </a:cubicBezTo>
                <a:cubicBezTo>
                  <a:pt x="6867118" y="1982300"/>
                  <a:pt x="6841737" y="2002120"/>
                  <a:pt x="6823822" y="2012001"/>
                </a:cubicBezTo>
                <a:cubicBezTo>
                  <a:pt x="6825163" y="2034734"/>
                  <a:pt x="6795906" y="2029402"/>
                  <a:pt x="6799701" y="2052764"/>
                </a:cubicBezTo>
                <a:cubicBezTo>
                  <a:pt x="6784305" y="2048286"/>
                  <a:pt x="6782700" y="2064187"/>
                  <a:pt x="6769914" y="2068455"/>
                </a:cubicBezTo>
                <a:cubicBezTo>
                  <a:pt x="6704648" y="2006282"/>
                  <a:pt x="6687401" y="1930234"/>
                  <a:pt x="6631240" y="1875776"/>
                </a:cubicBezTo>
                <a:cubicBezTo>
                  <a:pt x="6626112" y="1881389"/>
                  <a:pt x="6621275" y="1886461"/>
                  <a:pt x="6616315" y="1891116"/>
                </a:cubicBezTo>
                <a:cubicBezTo>
                  <a:pt x="6690370" y="1949306"/>
                  <a:pt x="6634041" y="2038689"/>
                  <a:pt x="6693177" y="2107681"/>
                </a:cubicBezTo>
                <a:cubicBezTo>
                  <a:pt x="6741717" y="2163959"/>
                  <a:pt x="6784270" y="2157613"/>
                  <a:pt x="6839930" y="2184551"/>
                </a:cubicBezTo>
                <a:cubicBezTo>
                  <a:pt x="6889009" y="2184876"/>
                  <a:pt x="6932614" y="2171412"/>
                  <a:pt x="6961322" y="2124744"/>
                </a:cubicBezTo>
                <a:close/>
                <a:moveTo>
                  <a:pt x="7088545" y="1848656"/>
                </a:moveTo>
                <a:cubicBezTo>
                  <a:pt x="7064764" y="1870324"/>
                  <a:pt x="7040924" y="1910224"/>
                  <a:pt x="7016092" y="1893043"/>
                </a:cubicBezTo>
                <a:cubicBezTo>
                  <a:pt x="7020393" y="1889027"/>
                  <a:pt x="7024366" y="1882377"/>
                  <a:pt x="7028980" y="1885554"/>
                </a:cubicBezTo>
                <a:cubicBezTo>
                  <a:pt x="7032875" y="1877106"/>
                  <a:pt x="7016963" y="1883675"/>
                  <a:pt x="7013205" y="1875689"/>
                </a:cubicBezTo>
                <a:cubicBezTo>
                  <a:pt x="7022801" y="1846413"/>
                  <a:pt x="7052649" y="1846615"/>
                  <a:pt x="7070649" y="1831682"/>
                </a:cubicBezTo>
                <a:cubicBezTo>
                  <a:pt x="7076557" y="1837660"/>
                  <a:pt x="7082341" y="1843221"/>
                  <a:pt x="7088545" y="1848656"/>
                </a:cubicBezTo>
                <a:close/>
                <a:moveTo>
                  <a:pt x="7162614" y="1720942"/>
                </a:moveTo>
                <a:cubicBezTo>
                  <a:pt x="7165799" y="1700019"/>
                  <a:pt x="7161433" y="1649803"/>
                  <a:pt x="7159901" y="1648255"/>
                </a:cubicBezTo>
                <a:cubicBezTo>
                  <a:pt x="7159173" y="1670423"/>
                  <a:pt x="7146667" y="1707924"/>
                  <a:pt x="7162614" y="1720942"/>
                </a:cubicBezTo>
                <a:close/>
                <a:moveTo>
                  <a:pt x="2890900" y="11396862"/>
                </a:moveTo>
                <a:cubicBezTo>
                  <a:pt x="2854021" y="11394913"/>
                  <a:pt x="2844767" y="11381261"/>
                  <a:pt x="2820893" y="11356365"/>
                </a:cubicBezTo>
                <a:cubicBezTo>
                  <a:pt x="2816105" y="11383421"/>
                  <a:pt x="2845105" y="11396713"/>
                  <a:pt x="2875658" y="11409734"/>
                </a:cubicBezTo>
                <a:cubicBezTo>
                  <a:pt x="2879194" y="11401732"/>
                  <a:pt x="2889148" y="11409477"/>
                  <a:pt x="2890900" y="11396862"/>
                </a:cubicBezTo>
                <a:close/>
                <a:moveTo>
                  <a:pt x="7150402" y="1761216"/>
                </a:moveTo>
                <a:cubicBezTo>
                  <a:pt x="7115601" y="1578736"/>
                  <a:pt x="7115597" y="1396132"/>
                  <a:pt x="7069095" y="1213589"/>
                </a:cubicBezTo>
                <a:cubicBezTo>
                  <a:pt x="7002824" y="1226479"/>
                  <a:pt x="6936151" y="1258150"/>
                  <a:pt x="6869225" y="1279043"/>
                </a:cubicBezTo>
                <a:cubicBezTo>
                  <a:pt x="6980809" y="1440067"/>
                  <a:pt x="7042203" y="1600518"/>
                  <a:pt x="7144859" y="1761187"/>
                </a:cubicBezTo>
                <a:cubicBezTo>
                  <a:pt x="7141765" y="1764250"/>
                  <a:pt x="7146369" y="1767046"/>
                  <a:pt x="7150402" y="1761216"/>
                </a:cubicBezTo>
                <a:close/>
                <a:moveTo>
                  <a:pt x="2602111" y="12059706"/>
                </a:moveTo>
                <a:cubicBezTo>
                  <a:pt x="2579210" y="12037395"/>
                  <a:pt x="2546073" y="12101303"/>
                  <a:pt x="2566413" y="12112374"/>
                </a:cubicBezTo>
                <a:cubicBezTo>
                  <a:pt x="2584025" y="12111247"/>
                  <a:pt x="2590283" y="12078042"/>
                  <a:pt x="2602111" y="12059706"/>
                </a:cubicBezTo>
                <a:close/>
                <a:moveTo>
                  <a:pt x="2904312" y="11378400"/>
                </a:moveTo>
                <a:cubicBezTo>
                  <a:pt x="2911192" y="11354181"/>
                  <a:pt x="2900523" y="11318862"/>
                  <a:pt x="2877579" y="11317811"/>
                </a:cubicBezTo>
                <a:cubicBezTo>
                  <a:pt x="2892122" y="11335713"/>
                  <a:pt x="2882852" y="11363179"/>
                  <a:pt x="2904312" y="11378400"/>
                </a:cubicBezTo>
                <a:close/>
                <a:moveTo>
                  <a:pt x="7005017" y="2103032"/>
                </a:moveTo>
                <a:cubicBezTo>
                  <a:pt x="6994709" y="2124535"/>
                  <a:pt x="6979212" y="2145941"/>
                  <a:pt x="6954475" y="2167157"/>
                </a:cubicBezTo>
                <a:cubicBezTo>
                  <a:pt x="6921379" y="2196083"/>
                  <a:pt x="6881187" y="2210343"/>
                  <a:pt x="6850550" y="2209505"/>
                </a:cubicBezTo>
                <a:cubicBezTo>
                  <a:pt x="6796020" y="2207632"/>
                  <a:pt x="6697373" y="2170386"/>
                  <a:pt x="6658257" y="2103131"/>
                </a:cubicBezTo>
                <a:cubicBezTo>
                  <a:pt x="6643765" y="2078879"/>
                  <a:pt x="6642276" y="2043489"/>
                  <a:pt x="6639028" y="2015882"/>
                </a:cubicBezTo>
                <a:cubicBezTo>
                  <a:pt x="6633929" y="1972951"/>
                  <a:pt x="6644088" y="1943158"/>
                  <a:pt x="6604050" y="1909291"/>
                </a:cubicBezTo>
                <a:cubicBezTo>
                  <a:pt x="6593359" y="1903862"/>
                  <a:pt x="6582884" y="1921956"/>
                  <a:pt x="6572025" y="1917485"/>
                </a:cubicBezTo>
                <a:cubicBezTo>
                  <a:pt x="6549905" y="1899591"/>
                  <a:pt x="6541690" y="1881177"/>
                  <a:pt x="6555621" y="1862505"/>
                </a:cubicBezTo>
                <a:cubicBezTo>
                  <a:pt x="6542482" y="1851910"/>
                  <a:pt x="6535254" y="1841366"/>
                  <a:pt x="6527485" y="1830530"/>
                </a:cubicBezTo>
                <a:cubicBezTo>
                  <a:pt x="6527996" y="1823120"/>
                  <a:pt x="6529339" y="1815462"/>
                  <a:pt x="6539757" y="1807817"/>
                </a:cubicBezTo>
                <a:cubicBezTo>
                  <a:pt x="6531901" y="1799728"/>
                  <a:pt x="6519508" y="1791633"/>
                  <a:pt x="6519353" y="1783514"/>
                </a:cubicBezTo>
                <a:cubicBezTo>
                  <a:pt x="6539699" y="1762021"/>
                  <a:pt x="6560169" y="1740945"/>
                  <a:pt x="6580516" y="1719452"/>
                </a:cubicBezTo>
                <a:cubicBezTo>
                  <a:pt x="6589050" y="1719174"/>
                  <a:pt x="6597316" y="1731676"/>
                  <a:pt x="6605880" y="1739100"/>
                </a:cubicBezTo>
                <a:cubicBezTo>
                  <a:pt x="6614831" y="1738697"/>
                  <a:pt x="6624007" y="1726887"/>
                  <a:pt x="6633249" y="1725944"/>
                </a:cubicBezTo>
                <a:cubicBezTo>
                  <a:pt x="6641646" y="1734325"/>
                  <a:pt x="6649918" y="1742289"/>
                  <a:pt x="6658732" y="1750546"/>
                </a:cubicBezTo>
                <a:cubicBezTo>
                  <a:pt x="6670225" y="1748024"/>
                  <a:pt x="6681936" y="1738633"/>
                  <a:pt x="6693174" y="1739816"/>
                </a:cubicBezTo>
                <a:cubicBezTo>
                  <a:pt x="6701987" y="1748073"/>
                  <a:pt x="6710260" y="1756037"/>
                  <a:pt x="6719073" y="1764294"/>
                </a:cubicBezTo>
                <a:cubicBezTo>
                  <a:pt x="6715647" y="1772573"/>
                  <a:pt x="6711389" y="1781102"/>
                  <a:pt x="6704383" y="1789542"/>
                </a:cubicBezTo>
                <a:cubicBezTo>
                  <a:pt x="6766383" y="1807331"/>
                  <a:pt x="6862845" y="1800775"/>
                  <a:pt x="6930704" y="1854918"/>
                </a:cubicBezTo>
                <a:cubicBezTo>
                  <a:pt x="6992658" y="1904472"/>
                  <a:pt x="7021106" y="1978538"/>
                  <a:pt x="7024433" y="2038328"/>
                </a:cubicBezTo>
                <a:cubicBezTo>
                  <a:pt x="7020446" y="2059929"/>
                  <a:pt x="7015326" y="2081529"/>
                  <a:pt x="7005017" y="2103032"/>
                </a:cubicBezTo>
                <a:close/>
                <a:moveTo>
                  <a:pt x="2920611" y="11398157"/>
                </a:moveTo>
                <a:cubicBezTo>
                  <a:pt x="2915507" y="11407257"/>
                  <a:pt x="2908174" y="11416151"/>
                  <a:pt x="2898271" y="11424508"/>
                </a:cubicBezTo>
                <a:cubicBezTo>
                  <a:pt x="2833537" y="11429380"/>
                  <a:pt x="2768319" y="11361829"/>
                  <a:pt x="2816027" y="11290614"/>
                </a:cubicBezTo>
                <a:cubicBezTo>
                  <a:pt x="2882757" y="11260681"/>
                  <a:pt x="2956332" y="11334457"/>
                  <a:pt x="2920611" y="11398157"/>
                </a:cubicBezTo>
                <a:close/>
                <a:moveTo>
                  <a:pt x="2730128" y="11840167"/>
                </a:moveTo>
                <a:cubicBezTo>
                  <a:pt x="2716271" y="11858075"/>
                  <a:pt x="2693019" y="11860541"/>
                  <a:pt x="2674549" y="11855230"/>
                </a:cubicBezTo>
                <a:cubicBezTo>
                  <a:pt x="2594486" y="11831733"/>
                  <a:pt x="2613111" y="11708352"/>
                  <a:pt x="2692667" y="11737327"/>
                </a:cubicBezTo>
                <a:cubicBezTo>
                  <a:pt x="2719170" y="11746661"/>
                  <a:pt x="2746014" y="11789880"/>
                  <a:pt x="2740329" y="11816827"/>
                </a:cubicBezTo>
                <a:cubicBezTo>
                  <a:pt x="2738322" y="11826512"/>
                  <a:pt x="2734747" y="11834197"/>
                  <a:pt x="2730128" y="11840167"/>
                </a:cubicBezTo>
                <a:close/>
                <a:moveTo>
                  <a:pt x="7184963" y="1807897"/>
                </a:moveTo>
                <a:cubicBezTo>
                  <a:pt x="7206144" y="1759972"/>
                  <a:pt x="7221182" y="1708935"/>
                  <a:pt x="7240855" y="1654536"/>
                </a:cubicBezTo>
                <a:cubicBezTo>
                  <a:pt x="7258654" y="1605669"/>
                  <a:pt x="7280456" y="1556515"/>
                  <a:pt x="7296717" y="1507332"/>
                </a:cubicBezTo>
                <a:cubicBezTo>
                  <a:pt x="7343938" y="1363778"/>
                  <a:pt x="7416334" y="1235138"/>
                  <a:pt x="7434566" y="1100053"/>
                </a:cubicBezTo>
                <a:cubicBezTo>
                  <a:pt x="7359299" y="1126136"/>
                  <a:pt x="7283927" y="1173158"/>
                  <a:pt x="7208481" y="1173681"/>
                </a:cubicBezTo>
                <a:cubicBezTo>
                  <a:pt x="7181242" y="1385086"/>
                  <a:pt x="7169709" y="1596267"/>
                  <a:pt x="7179421" y="1807868"/>
                </a:cubicBezTo>
                <a:cubicBezTo>
                  <a:pt x="7181262" y="1809110"/>
                  <a:pt x="7183409" y="1810661"/>
                  <a:pt x="7184963" y="1807897"/>
                </a:cubicBezTo>
                <a:close/>
                <a:moveTo>
                  <a:pt x="7127933" y="1940380"/>
                </a:moveTo>
                <a:cubicBezTo>
                  <a:pt x="7097854" y="1959359"/>
                  <a:pt x="7067029" y="1962190"/>
                  <a:pt x="7036079" y="1960056"/>
                </a:cubicBezTo>
                <a:cubicBezTo>
                  <a:pt x="7037990" y="1955848"/>
                  <a:pt x="7038115" y="1951718"/>
                  <a:pt x="7033588" y="1947157"/>
                </a:cubicBezTo>
                <a:cubicBezTo>
                  <a:pt x="7063169" y="1921961"/>
                  <a:pt x="7105339" y="1893463"/>
                  <a:pt x="7127933" y="1940380"/>
                </a:cubicBezTo>
                <a:close/>
                <a:moveTo>
                  <a:pt x="6973950" y="2301887"/>
                </a:moveTo>
                <a:cubicBezTo>
                  <a:pt x="6971813" y="2307972"/>
                  <a:pt x="6966608" y="2311961"/>
                  <a:pt x="6956848" y="2312493"/>
                </a:cubicBezTo>
                <a:cubicBezTo>
                  <a:pt x="6935073" y="2286352"/>
                  <a:pt x="6929318" y="2259510"/>
                  <a:pt x="6935320" y="2232787"/>
                </a:cubicBezTo>
                <a:cubicBezTo>
                  <a:pt x="6940247" y="2237210"/>
                  <a:pt x="6945380" y="2225706"/>
                  <a:pt x="6950389" y="2227385"/>
                </a:cubicBezTo>
                <a:cubicBezTo>
                  <a:pt x="6959145" y="2246531"/>
                  <a:pt x="6980359" y="2283634"/>
                  <a:pt x="6973950" y="2301887"/>
                </a:cubicBezTo>
                <a:close/>
                <a:moveTo>
                  <a:pt x="2659208" y="12122492"/>
                </a:moveTo>
                <a:cubicBezTo>
                  <a:pt x="2663784" y="12111332"/>
                  <a:pt x="2666688" y="12098534"/>
                  <a:pt x="2668885" y="12087347"/>
                </a:cubicBezTo>
                <a:cubicBezTo>
                  <a:pt x="2653094" y="12076264"/>
                  <a:pt x="2640699" y="12076670"/>
                  <a:pt x="2626335" y="12071478"/>
                </a:cubicBezTo>
                <a:cubicBezTo>
                  <a:pt x="2619934" y="12091432"/>
                  <a:pt x="2614910" y="12111341"/>
                  <a:pt x="2606882" y="12132177"/>
                </a:cubicBezTo>
                <a:cubicBezTo>
                  <a:pt x="2617533" y="12137629"/>
                  <a:pt x="2628308" y="12142661"/>
                  <a:pt x="2639500" y="12147818"/>
                </a:cubicBezTo>
                <a:cubicBezTo>
                  <a:pt x="2648384" y="12143178"/>
                  <a:pt x="2654631" y="12133654"/>
                  <a:pt x="2659208" y="12122492"/>
                </a:cubicBezTo>
                <a:close/>
                <a:moveTo>
                  <a:pt x="7187707" y="1874425"/>
                </a:moveTo>
                <a:lnTo>
                  <a:pt x="7181827" y="1880245"/>
                </a:lnTo>
                <a:cubicBezTo>
                  <a:pt x="7162817" y="1864132"/>
                  <a:pt x="7152174" y="1837285"/>
                  <a:pt x="7141810" y="1816291"/>
                </a:cubicBezTo>
                <a:cubicBezTo>
                  <a:pt x="7075362" y="1681064"/>
                  <a:pt x="6982451" y="1542002"/>
                  <a:pt x="6894492" y="1398039"/>
                </a:cubicBezTo>
                <a:cubicBezTo>
                  <a:pt x="6870979" y="1358806"/>
                  <a:pt x="6850229" y="1321129"/>
                  <a:pt x="6811335" y="1278736"/>
                </a:cubicBezTo>
                <a:cubicBezTo>
                  <a:pt x="6873394" y="1246116"/>
                  <a:pt x="6935334" y="1236899"/>
                  <a:pt x="6997025" y="1216286"/>
                </a:cubicBezTo>
                <a:cubicBezTo>
                  <a:pt x="7001775" y="1190137"/>
                  <a:pt x="6990818" y="1164829"/>
                  <a:pt x="6982948" y="1137689"/>
                </a:cubicBezTo>
                <a:cubicBezTo>
                  <a:pt x="6975988" y="1113325"/>
                  <a:pt x="6961029" y="1087688"/>
                  <a:pt x="6966083" y="1062464"/>
                </a:cubicBezTo>
                <a:cubicBezTo>
                  <a:pt x="7011987" y="1058088"/>
                  <a:pt x="7057061" y="1096203"/>
                  <a:pt x="7104663" y="1121398"/>
                </a:cubicBezTo>
                <a:cubicBezTo>
                  <a:pt x="7118178" y="1128244"/>
                  <a:pt x="7135093" y="1132337"/>
                  <a:pt x="7150765" y="1138887"/>
                </a:cubicBezTo>
                <a:cubicBezTo>
                  <a:pt x="7166743" y="1145746"/>
                  <a:pt x="7179313" y="1156590"/>
                  <a:pt x="7194081" y="1159132"/>
                </a:cubicBezTo>
                <a:cubicBezTo>
                  <a:pt x="7246376" y="1169879"/>
                  <a:pt x="7293973" y="1135027"/>
                  <a:pt x="7344581" y="1113741"/>
                </a:cubicBezTo>
                <a:cubicBezTo>
                  <a:pt x="7363094" y="1106448"/>
                  <a:pt x="7384351" y="1104405"/>
                  <a:pt x="7402558" y="1096804"/>
                </a:cubicBezTo>
                <a:cubicBezTo>
                  <a:pt x="7420764" y="1089202"/>
                  <a:pt x="7436244" y="1072656"/>
                  <a:pt x="7458086" y="1076775"/>
                </a:cubicBezTo>
                <a:cubicBezTo>
                  <a:pt x="7449714" y="1210681"/>
                  <a:pt x="7369652" y="1332813"/>
                  <a:pt x="7325866" y="1466840"/>
                </a:cubicBezTo>
                <a:cubicBezTo>
                  <a:pt x="7303667" y="1533543"/>
                  <a:pt x="7279627" y="1599005"/>
                  <a:pt x="7255283" y="1663542"/>
                </a:cubicBezTo>
                <a:cubicBezTo>
                  <a:pt x="7228435" y="1736072"/>
                  <a:pt x="7196386" y="1802107"/>
                  <a:pt x="7187707" y="1874425"/>
                </a:cubicBezTo>
                <a:close/>
                <a:moveTo>
                  <a:pt x="7135362" y="2013997"/>
                </a:moveTo>
                <a:cubicBezTo>
                  <a:pt x="7133037" y="2016941"/>
                  <a:pt x="7129915" y="2019898"/>
                  <a:pt x="7126687" y="2022886"/>
                </a:cubicBezTo>
                <a:cubicBezTo>
                  <a:pt x="7101453" y="2019613"/>
                  <a:pt x="7076270" y="2014975"/>
                  <a:pt x="7050964" y="2009923"/>
                </a:cubicBezTo>
                <a:cubicBezTo>
                  <a:pt x="7065245" y="1979557"/>
                  <a:pt x="7109162" y="1987158"/>
                  <a:pt x="7139255" y="2005184"/>
                </a:cubicBezTo>
                <a:cubicBezTo>
                  <a:pt x="7139216" y="2008121"/>
                  <a:pt x="7137688" y="2011053"/>
                  <a:pt x="7135362" y="2013997"/>
                </a:cubicBezTo>
                <a:close/>
                <a:moveTo>
                  <a:pt x="2675189" y="12135225"/>
                </a:moveTo>
                <a:cubicBezTo>
                  <a:pt x="2678581" y="12128037"/>
                  <a:pt x="2679656" y="12120616"/>
                  <a:pt x="2675141" y="12115171"/>
                </a:cubicBezTo>
                <a:cubicBezTo>
                  <a:pt x="2672361" y="12127551"/>
                  <a:pt x="2654438" y="12144982"/>
                  <a:pt x="2661336" y="12153869"/>
                </a:cubicBezTo>
                <a:cubicBezTo>
                  <a:pt x="2666088" y="12149365"/>
                  <a:pt x="2671797" y="12142412"/>
                  <a:pt x="2675189" y="12135225"/>
                </a:cubicBezTo>
                <a:close/>
                <a:moveTo>
                  <a:pt x="2989365" y="11474129"/>
                </a:moveTo>
                <a:cubicBezTo>
                  <a:pt x="2993072" y="11458229"/>
                  <a:pt x="2983449" y="11447816"/>
                  <a:pt x="2977609" y="11435281"/>
                </a:cubicBezTo>
                <a:cubicBezTo>
                  <a:pt x="2971615" y="11452067"/>
                  <a:pt x="2970768" y="11466860"/>
                  <a:pt x="2989365" y="11474129"/>
                </a:cubicBezTo>
                <a:close/>
                <a:moveTo>
                  <a:pt x="7077477" y="2227916"/>
                </a:moveTo>
                <a:cubicBezTo>
                  <a:pt x="7042473" y="2237446"/>
                  <a:pt x="6996023" y="2174991"/>
                  <a:pt x="7002579" y="2146531"/>
                </a:cubicBezTo>
                <a:cubicBezTo>
                  <a:pt x="7035028" y="2139134"/>
                  <a:pt x="7069128" y="2202989"/>
                  <a:pt x="7077477" y="2227916"/>
                </a:cubicBezTo>
                <a:close/>
                <a:moveTo>
                  <a:pt x="7145564" y="2080049"/>
                </a:moveTo>
                <a:cubicBezTo>
                  <a:pt x="7130896" y="2117806"/>
                  <a:pt x="7094123" y="2076904"/>
                  <a:pt x="7070322" y="2091674"/>
                </a:cubicBezTo>
                <a:cubicBezTo>
                  <a:pt x="7070315" y="2071828"/>
                  <a:pt x="7053586" y="2081330"/>
                  <a:pt x="7040099" y="2072724"/>
                </a:cubicBezTo>
                <a:cubicBezTo>
                  <a:pt x="7038198" y="2067879"/>
                  <a:pt x="7049278" y="2062317"/>
                  <a:pt x="7044747" y="2057805"/>
                </a:cubicBezTo>
                <a:cubicBezTo>
                  <a:pt x="7078612" y="2063038"/>
                  <a:pt x="7112093" y="2059363"/>
                  <a:pt x="7145564" y="2080049"/>
                </a:cubicBezTo>
                <a:close/>
                <a:moveTo>
                  <a:pt x="2714831" y="12149031"/>
                </a:moveTo>
                <a:cubicBezTo>
                  <a:pt x="2720783" y="12132872"/>
                  <a:pt x="2718921" y="12113188"/>
                  <a:pt x="2703347" y="12109002"/>
                </a:cubicBezTo>
                <a:cubicBezTo>
                  <a:pt x="2686458" y="12119910"/>
                  <a:pt x="2688751" y="12148831"/>
                  <a:pt x="2679427" y="12167914"/>
                </a:cubicBezTo>
                <a:cubicBezTo>
                  <a:pt x="2695112" y="12177826"/>
                  <a:pt x="2708879" y="12165191"/>
                  <a:pt x="2714831" y="12149031"/>
                </a:cubicBezTo>
                <a:close/>
                <a:moveTo>
                  <a:pt x="3034189" y="11493934"/>
                </a:moveTo>
                <a:lnTo>
                  <a:pt x="3021892" y="11488500"/>
                </a:lnTo>
                <a:cubicBezTo>
                  <a:pt x="3010289" y="11497594"/>
                  <a:pt x="3034883" y="11508460"/>
                  <a:pt x="3034189" y="11493934"/>
                </a:cubicBezTo>
                <a:close/>
                <a:moveTo>
                  <a:pt x="3083937" y="11495200"/>
                </a:moveTo>
                <a:cubicBezTo>
                  <a:pt x="3058198" y="11529663"/>
                  <a:pt x="2981952" y="11520147"/>
                  <a:pt x="2959274" y="11466047"/>
                </a:cubicBezTo>
                <a:cubicBezTo>
                  <a:pt x="2940390" y="11371439"/>
                  <a:pt x="3064984" y="11366294"/>
                  <a:pt x="3088986" y="11446100"/>
                </a:cubicBezTo>
                <a:cubicBezTo>
                  <a:pt x="3095485" y="11467339"/>
                  <a:pt x="3092517" y="11483713"/>
                  <a:pt x="3083937" y="11495200"/>
                </a:cubicBezTo>
                <a:close/>
                <a:moveTo>
                  <a:pt x="7320352" y="1916953"/>
                </a:moveTo>
                <a:cubicBezTo>
                  <a:pt x="7316771" y="1915371"/>
                  <a:pt x="7317032" y="1912629"/>
                  <a:pt x="7314997" y="1910777"/>
                </a:cubicBezTo>
                <a:cubicBezTo>
                  <a:pt x="7313588" y="1913965"/>
                  <a:pt x="7310849" y="1913707"/>
                  <a:pt x="7308821" y="1916145"/>
                </a:cubicBezTo>
                <a:cubicBezTo>
                  <a:pt x="7312003" y="1917551"/>
                  <a:pt x="7311567" y="1920692"/>
                  <a:pt x="7313602" y="1922544"/>
                </a:cubicBezTo>
                <a:cubicBezTo>
                  <a:pt x="7315186" y="1918957"/>
                  <a:pt x="7318324" y="1919391"/>
                  <a:pt x="7320352" y="1916953"/>
                </a:cubicBezTo>
                <a:close/>
                <a:moveTo>
                  <a:pt x="3013916" y="11699559"/>
                </a:moveTo>
                <a:cubicBezTo>
                  <a:pt x="3014092" y="11699160"/>
                  <a:pt x="3009739" y="11698190"/>
                  <a:pt x="3009515" y="11697614"/>
                </a:cubicBezTo>
                <a:cubicBezTo>
                  <a:pt x="2996139" y="11668362"/>
                  <a:pt x="3008887" y="11720680"/>
                  <a:pt x="3013916" y="11699559"/>
                </a:cubicBezTo>
                <a:close/>
                <a:moveTo>
                  <a:pt x="2982773" y="11802512"/>
                </a:moveTo>
                <a:cubicBezTo>
                  <a:pt x="2995232" y="11749422"/>
                  <a:pt x="2994438" y="11701433"/>
                  <a:pt x="2960401" y="11665909"/>
                </a:cubicBezTo>
                <a:cubicBezTo>
                  <a:pt x="2894986" y="11692744"/>
                  <a:pt x="2891594" y="11798907"/>
                  <a:pt x="2982773" y="11802512"/>
                </a:cubicBezTo>
                <a:close/>
                <a:moveTo>
                  <a:pt x="7449008" y="1701785"/>
                </a:moveTo>
                <a:cubicBezTo>
                  <a:pt x="7451119" y="1692299"/>
                  <a:pt x="7450558" y="1680383"/>
                  <a:pt x="7450861" y="1676469"/>
                </a:cubicBezTo>
                <a:cubicBezTo>
                  <a:pt x="7441326" y="1680828"/>
                  <a:pt x="7437382" y="1700518"/>
                  <a:pt x="7431128" y="1712520"/>
                </a:cubicBezTo>
                <a:cubicBezTo>
                  <a:pt x="7442115" y="1718327"/>
                  <a:pt x="7446897" y="1711271"/>
                  <a:pt x="7449008" y="1701785"/>
                </a:cubicBezTo>
                <a:close/>
                <a:moveTo>
                  <a:pt x="7424129" y="1783250"/>
                </a:moveTo>
                <a:cubicBezTo>
                  <a:pt x="7428087" y="1772139"/>
                  <a:pt x="7420566" y="1765482"/>
                  <a:pt x="7419757" y="1756552"/>
                </a:cubicBezTo>
                <a:cubicBezTo>
                  <a:pt x="7412531" y="1768600"/>
                  <a:pt x="7413563" y="1778105"/>
                  <a:pt x="7424129" y="1783250"/>
                </a:cubicBezTo>
                <a:close/>
                <a:moveTo>
                  <a:pt x="7444038" y="1746801"/>
                </a:moveTo>
                <a:cubicBezTo>
                  <a:pt x="7433954" y="1739487"/>
                  <a:pt x="7439941" y="1725939"/>
                  <a:pt x="7428135" y="1719293"/>
                </a:cubicBezTo>
                <a:cubicBezTo>
                  <a:pt x="7421261" y="1730545"/>
                  <a:pt x="7420480" y="1738773"/>
                  <a:pt x="7419169" y="1748196"/>
                </a:cubicBezTo>
                <a:cubicBezTo>
                  <a:pt x="7426676" y="1746273"/>
                  <a:pt x="7440126" y="1758884"/>
                  <a:pt x="7444038" y="1746801"/>
                </a:cubicBezTo>
                <a:close/>
                <a:moveTo>
                  <a:pt x="3022599" y="11756750"/>
                </a:moveTo>
                <a:cubicBezTo>
                  <a:pt x="3020198" y="11755689"/>
                  <a:pt x="3018150" y="11753832"/>
                  <a:pt x="3020359" y="11750997"/>
                </a:cubicBezTo>
                <a:lnTo>
                  <a:pt x="3011957" y="11747284"/>
                </a:lnTo>
                <a:cubicBezTo>
                  <a:pt x="3001153" y="11754421"/>
                  <a:pt x="3020677" y="11765428"/>
                  <a:pt x="3022599" y="11756750"/>
                </a:cubicBezTo>
                <a:close/>
                <a:moveTo>
                  <a:pt x="7584321" y="1457291"/>
                </a:moveTo>
                <a:cubicBezTo>
                  <a:pt x="7582741" y="1436113"/>
                  <a:pt x="7572439" y="1403460"/>
                  <a:pt x="7558292" y="1396733"/>
                </a:cubicBezTo>
                <a:cubicBezTo>
                  <a:pt x="7568175" y="1416341"/>
                  <a:pt x="7564107" y="1441691"/>
                  <a:pt x="7584321" y="1457291"/>
                </a:cubicBezTo>
                <a:close/>
                <a:moveTo>
                  <a:pt x="7472299" y="1738807"/>
                </a:moveTo>
                <a:cubicBezTo>
                  <a:pt x="7469109" y="1733111"/>
                  <a:pt x="7469870" y="1712015"/>
                  <a:pt x="7456187" y="1719305"/>
                </a:cubicBezTo>
                <a:cubicBezTo>
                  <a:pt x="7463792" y="1723618"/>
                  <a:pt x="7460559" y="1746003"/>
                  <a:pt x="7472299" y="1738807"/>
                </a:cubicBezTo>
                <a:close/>
                <a:moveTo>
                  <a:pt x="7481278" y="1718485"/>
                </a:moveTo>
                <a:cubicBezTo>
                  <a:pt x="7494979" y="1695009"/>
                  <a:pt x="7471772" y="1686184"/>
                  <a:pt x="7465784" y="1670678"/>
                </a:cubicBezTo>
                <a:cubicBezTo>
                  <a:pt x="7464885" y="1688857"/>
                  <a:pt x="7467828" y="1705874"/>
                  <a:pt x="7481278" y="1718485"/>
                </a:cubicBezTo>
                <a:close/>
                <a:moveTo>
                  <a:pt x="3030223" y="11828242"/>
                </a:moveTo>
                <a:cubicBezTo>
                  <a:pt x="2963146" y="11837191"/>
                  <a:pt x="2875703" y="11786170"/>
                  <a:pt x="2892950" y="11718997"/>
                </a:cubicBezTo>
                <a:cubicBezTo>
                  <a:pt x="2901613" y="11684238"/>
                  <a:pt x="2932810" y="11658006"/>
                  <a:pt x="2963142" y="11638061"/>
                </a:cubicBezTo>
                <a:cubicBezTo>
                  <a:pt x="2978104" y="11651818"/>
                  <a:pt x="2989052" y="11647604"/>
                  <a:pt x="3011953" y="11659628"/>
                </a:cubicBezTo>
                <a:cubicBezTo>
                  <a:pt x="3041235" y="11705913"/>
                  <a:pt x="3059664" y="11770269"/>
                  <a:pt x="3030223" y="11828242"/>
                </a:cubicBezTo>
                <a:close/>
                <a:moveTo>
                  <a:pt x="7435002" y="1869498"/>
                </a:moveTo>
                <a:cubicBezTo>
                  <a:pt x="7427429" y="1857578"/>
                  <a:pt x="7427493" y="1842366"/>
                  <a:pt x="7414930" y="1832052"/>
                </a:cubicBezTo>
                <a:cubicBezTo>
                  <a:pt x="7414201" y="1845542"/>
                  <a:pt x="7418749" y="1871842"/>
                  <a:pt x="7435002" y="1869498"/>
                </a:cubicBezTo>
                <a:close/>
                <a:moveTo>
                  <a:pt x="7456130" y="1821680"/>
                </a:moveTo>
                <a:cubicBezTo>
                  <a:pt x="7463511" y="1796364"/>
                  <a:pt x="7447537" y="1779781"/>
                  <a:pt x="7433284" y="1762529"/>
                </a:cubicBezTo>
                <a:cubicBezTo>
                  <a:pt x="7434910" y="1784680"/>
                  <a:pt x="7442452" y="1804205"/>
                  <a:pt x="7456130" y="1821680"/>
                </a:cubicBezTo>
                <a:close/>
                <a:moveTo>
                  <a:pt x="7585071" y="1539542"/>
                </a:moveTo>
                <a:cubicBezTo>
                  <a:pt x="7591508" y="1531432"/>
                  <a:pt x="7580903" y="1529603"/>
                  <a:pt x="7579480" y="1524212"/>
                </a:cubicBezTo>
                <a:cubicBezTo>
                  <a:pt x="7575339" y="1531432"/>
                  <a:pt x="7577335" y="1536600"/>
                  <a:pt x="7585071" y="1539542"/>
                </a:cubicBezTo>
                <a:close/>
                <a:moveTo>
                  <a:pt x="3119034" y="11653974"/>
                </a:moveTo>
                <a:cubicBezTo>
                  <a:pt x="3123567" y="11638313"/>
                  <a:pt x="3118535" y="11627018"/>
                  <a:pt x="3110976" y="11616041"/>
                </a:cubicBezTo>
                <a:cubicBezTo>
                  <a:pt x="3104892" y="11631971"/>
                  <a:pt x="3104566" y="11645671"/>
                  <a:pt x="3119034" y="11653974"/>
                </a:cubicBezTo>
                <a:close/>
                <a:moveTo>
                  <a:pt x="7418877" y="1924289"/>
                </a:moveTo>
                <a:cubicBezTo>
                  <a:pt x="7429089" y="1901177"/>
                  <a:pt x="7410428" y="1889598"/>
                  <a:pt x="7409735" y="1870717"/>
                </a:cubicBezTo>
                <a:cubicBezTo>
                  <a:pt x="7423334" y="1865771"/>
                  <a:pt x="7411402" y="1835732"/>
                  <a:pt x="7398423" y="1841429"/>
                </a:cubicBezTo>
                <a:cubicBezTo>
                  <a:pt x="7404817" y="1861399"/>
                  <a:pt x="7400129" y="1886000"/>
                  <a:pt x="7411512" y="1904365"/>
                </a:cubicBezTo>
                <a:cubicBezTo>
                  <a:pt x="7405167" y="1914421"/>
                  <a:pt x="7407606" y="1920738"/>
                  <a:pt x="7418877" y="1924289"/>
                </a:cubicBezTo>
                <a:close/>
                <a:moveTo>
                  <a:pt x="2877601" y="12204652"/>
                </a:moveTo>
                <a:cubicBezTo>
                  <a:pt x="2856300" y="12193750"/>
                  <a:pt x="2835985" y="12170389"/>
                  <a:pt x="2810591" y="12156445"/>
                </a:cubicBezTo>
                <a:cubicBezTo>
                  <a:pt x="2798102" y="12149536"/>
                  <a:pt x="2777001" y="12131862"/>
                  <a:pt x="2761907" y="12142849"/>
                </a:cubicBezTo>
                <a:cubicBezTo>
                  <a:pt x="2789975" y="12158500"/>
                  <a:pt x="2840721" y="12185008"/>
                  <a:pt x="2869511" y="12210439"/>
                </a:cubicBezTo>
                <a:cubicBezTo>
                  <a:pt x="2872976" y="12211017"/>
                  <a:pt x="2876229" y="12209253"/>
                  <a:pt x="2877601" y="12204652"/>
                </a:cubicBezTo>
                <a:close/>
                <a:moveTo>
                  <a:pt x="7616132" y="1487539"/>
                </a:moveTo>
                <a:cubicBezTo>
                  <a:pt x="7594537" y="1492286"/>
                  <a:pt x="7616132" y="1487539"/>
                  <a:pt x="7616132" y="1487539"/>
                </a:cubicBezTo>
                <a:close/>
                <a:moveTo>
                  <a:pt x="7436793" y="1911725"/>
                </a:moveTo>
                <a:cubicBezTo>
                  <a:pt x="7438057" y="1901329"/>
                  <a:pt x="7427555" y="1880971"/>
                  <a:pt x="7420491" y="1884042"/>
                </a:cubicBezTo>
                <a:cubicBezTo>
                  <a:pt x="7429427" y="1891801"/>
                  <a:pt x="7418276" y="1907353"/>
                  <a:pt x="7436793" y="1911725"/>
                </a:cubicBezTo>
                <a:close/>
                <a:moveTo>
                  <a:pt x="7606170" y="1528384"/>
                </a:moveTo>
                <a:cubicBezTo>
                  <a:pt x="7610487" y="1520766"/>
                  <a:pt x="7611184" y="1514883"/>
                  <a:pt x="7605568" y="1511449"/>
                </a:cubicBezTo>
                <a:cubicBezTo>
                  <a:pt x="7597709" y="1514168"/>
                  <a:pt x="7594723" y="1525232"/>
                  <a:pt x="7606170" y="1528384"/>
                </a:cubicBezTo>
                <a:close/>
                <a:moveTo>
                  <a:pt x="2899799" y="12200336"/>
                </a:moveTo>
                <a:cubicBezTo>
                  <a:pt x="2871338" y="12172271"/>
                  <a:pt x="2828777" y="12116775"/>
                  <a:pt x="2780416" y="12126503"/>
                </a:cubicBezTo>
                <a:cubicBezTo>
                  <a:pt x="2831193" y="12145278"/>
                  <a:pt x="2860968" y="12188765"/>
                  <a:pt x="2899799" y="12200336"/>
                </a:cubicBezTo>
                <a:close/>
                <a:moveTo>
                  <a:pt x="3154158" y="11640372"/>
                </a:moveTo>
                <a:cubicBezTo>
                  <a:pt x="3157948" y="11629634"/>
                  <a:pt x="3155228" y="11621748"/>
                  <a:pt x="3145198" y="11616362"/>
                </a:cubicBezTo>
                <a:cubicBezTo>
                  <a:pt x="3140833" y="11627323"/>
                  <a:pt x="3144129" y="11634986"/>
                  <a:pt x="3154158" y="11640372"/>
                </a:cubicBezTo>
                <a:close/>
                <a:moveTo>
                  <a:pt x="7603545" y="1571994"/>
                </a:moveTo>
                <a:cubicBezTo>
                  <a:pt x="7593285" y="1565079"/>
                  <a:pt x="7586690" y="1557403"/>
                  <a:pt x="7580669" y="1549504"/>
                </a:cubicBezTo>
                <a:cubicBezTo>
                  <a:pt x="7568585" y="1561787"/>
                  <a:pt x="7591622" y="1575300"/>
                  <a:pt x="7580052" y="1577808"/>
                </a:cubicBezTo>
                <a:cubicBezTo>
                  <a:pt x="7567059" y="1574925"/>
                  <a:pt x="7565500" y="1566615"/>
                  <a:pt x="7559173" y="1560486"/>
                </a:cubicBezTo>
                <a:cubicBezTo>
                  <a:pt x="7550669" y="1574351"/>
                  <a:pt x="7568742" y="1577573"/>
                  <a:pt x="7562358" y="1590946"/>
                </a:cubicBezTo>
                <a:cubicBezTo>
                  <a:pt x="7554492" y="1589376"/>
                  <a:pt x="7542190" y="1576320"/>
                  <a:pt x="7536680" y="1583411"/>
                </a:cubicBezTo>
                <a:cubicBezTo>
                  <a:pt x="7538070" y="1596408"/>
                  <a:pt x="7548819" y="1605444"/>
                  <a:pt x="7545220" y="1620047"/>
                </a:cubicBezTo>
                <a:cubicBezTo>
                  <a:pt x="7528928" y="1625708"/>
                  <a:pt x="7527634" y="1589892"/>
                  <a:pt x="7510592" y="1596174"/>
                </a:cubicBezTo>
                <a:cubicBezTo>
                  <a:pt x="7513750" y="1609476"/>
                  <a:pt x="7527963" y="1630044"/>
                  <a:pt x="7516139" y="1639585"/>
                </a:cubicBezTo>
                <a:cubicBezTo>
                  <a:pt x="7506108" y="1637534"/>
                  <a:pt x="7504795" y="1617903"/>
                  <a:pt x="7493852" y="1625450"/>
                </a:cubicBezTo>
                <a:cubicBezTo>
                  <a:pt x="7496612" y="1638577"/>
                  <a:pt x="7503389" y="1650144"/>
                  <a:pt x="7500410" y="1665498"/>
                </a:cubicBezTo>
                <a:cubicBezTo>
                  <a:pt x="7487019" y="1662439"/>
                  <a:pt x="7490625" y="1652125"/>
                  <a:pt x="7479531" y="1648176"/>
                </a:cubicBezTo>
                <a:cubicBezTo>
                  <a:pt x="7479160" y="1665158"/>
                  <a:pt x="7484927" y="1680089"/>
                  <a:pt x="7496610" y="1692395"/>
                </a:cubicBezTo>
                <a:cubicBezTo>
                  <a:pt x="7527005" y="1638671"/>
                  <a:pt x="7565829" y="1606768"/>
                  <a:pt x="7603545" y="1571994"/>
                </a:cubicBezTo>
                <a:close/>
                <a:moveTo>
                  <a:pt x="7632244" y="1507041"/>
                </a:moveTo>
                <a:lnTo>
                  <a:pt x="7618318" y="1500889"/>
                </a:lnTo>
                <a:cubicBezTo>
                  <a:pt x="7613075" y="1509526"/>
                  <a:pt x="7621606" y="1512819"/>
                  <a:pt x="7627666" y="1517402"/>
                </a:cubicBezTo>
                <a:close/>
                <a:moveTo>
                  <a:pt x="7621062" y="1559254"/>
                </a:moveTo>
                <a:cubicBezTo>
                  <a:pt x="7607007" y="1554473"/>
                  <a:pt x="7613788" y="1541276"/>
                  <a:pt x="7598187" y="1536764"/>
                </a:cubicBezTo>
                <a:cubicBezTo>
                  <a:pt x="7596708" y="1550875"/>
                  <a:pt x="7601144" y="1562360"/>
                  <a:pt x="7611893" y="1571397"/>
                </a:cubicBezTo>
                <a:cubicBezTo>
                  <a:pt x="7614625" y="1567365"/>
                  <a:pt x="7619485" y="1567130"/>
                  <a:pt x="7621062" y="1559254"/>
                </a:cubicBezTo>
                <a:close/>
                <a:moveTo>
                  <a:pt x="7466020" y="1928449"/>
                </a:moveTo>
                <a:cubicBezTo>
                  <a:pt x="7466022" y="1874630"/>
                  <a:pt x="7453972" y="1825489"/>
                  <a:pt x="7414372" y="1787036"/>
                </a:cubicBezTo>
                <a:cubicBezTo>
                  <a:pt x="7410202" y="1830915"/>
                  <a:pt x="7455213" y="1856043"/>
                  <a:pt x="7459873" y="1897157"/>
                </a:cubicBezTo>
                <a:cubicBezTo>
                  <a:pt x="7447338" y="1904001"/>
                  <a:pt x="7456908" y="1921089"/>
                  <a:pt x="7466020" y="1928449"/>
                </a:cubicBezTo>
                <a:close/>
                <a:moveTo>
                  <a:pt x="3161994" y="11677728"/>
                </a:moveTo>
                <a:cubicBezTo>
                  <a:pt x="3108724" y="11811254"/>
                  <a:pt x="3015371" y="11558045"/>
                  <a:pt x="3120128" y="11561842"/>
                </a:cubicBezTo>
                <a:cubicBezTo>
                  <a:pt x="3169469" y="11563593"/>
                  <a:pt x="3180515" y="11631489"/>
                  <a:pt x="3161994" y="11677728"/>
                </a:cubicBezTo>
                <a:close/>
                <a:moveTo>
                  <a:pt x="7666680" y="1493680"/>
                </a:moveTo>
                <a:lnTo>
                  <a:pt x="7656335" y="1489110"/>
                </a:lnTo>
                <a:lnTo>
                  <a:pt x="7653342" y="1495884"/>
                </a:lnTo>
                <a:cubicBezTo>
                  <a:pt x="7657543" y="1498216"/>
                  <a:pt x="7655782" y="1502201"/>
                  <a:pt x="7662102" y="1504041"/>
                </a:cubicBezTo>
                <a:close/>
                <a:moveTo>
                  <a:pt x="2912186" y="12256405"/>
                </a:moveTo>
                <a:cubicBezTo>
                  <a:pt x="2856336" y="12221088"/>
                  <a:pt x="2822605" y="12183254"/>
                  <a:pt x="2756135" y="12165268"/>
                </a:cubicBezTo>
                <a:cubicBezTo>
                  <a:pt x="2754409" y="12184793"/>
                  <a:pt x="2783605" y="12201236"/>
                  <a:pt x="2803278" y="12213019"/>
                </a:cubicBezTo>
                <a:cubicBezTo>
                  <a:pt x="2832935" y="12230966"/>
                  <a:pt x="2870850" y="12244087"/>
                  <a:pt x="2900045" y="12260530"/>
                </a:cubicBezTo>
                <a:cubicBezTo>
                  <a:pt x="2902919" y="12255465"/>
                  <a:pt x="2909144" y="12260508"/>
                  <a:pt x="2912186" y="12256405"/>
                </a:cubicBezTo>
                <a:close/>
                <a:moveTo>
                  <a:pt x="7645741" y="1549679"/>
                </a:moveTo>
                <a:cubicBezTo>
                  <a:pt x="7635351" y="1544135"/>
                  <a:pt x="7633792" y="1535826"/>
                  <a:pt x="7626271" y="1529169"/>
                </a:cubicBezTo>
                <a:cubicBezTo>
                  <a:pt x="7613201" y="1532920"/>
                  <a:pt x="7633586" y="1572885"/>
                  <a:pt x="7645741" y="1549679"/>
                </a:cubicBezTo>
                <a:close/>
                <a:moveTo>
                  <a:pt x="7672078" y="1540523"/>
                </a:moveTo>
                <a:cubicBezTo>
                  <a:pt x="7676269" y="1529828"/>
                  <a:pt x="7656192" y="1509883"/>
                  <a:pt x="7642001" y="1503256"/>
                </a:cubicBezTo>
                <a:cubicBezTo>
                  <a:pt x="7637613" y="1521797"/>
                  <a:pt x="7648721" y="1534326"/>
                  <a:pt x="7658682" y="1547300"/>
                </a:cubicBezTo>
                <a:cubicBezTo>
                  <a:pt x="7666588" y="1546626"/>
                  <a:pt x="7670681" y="1544088"/>
                  <a:pt x="7672078" y="1540523"/>
                </a:cubicBezTo>
                <a:close/>
                <a:moveTo>
                  <a:pt x="7592762" y="1721742"/>
                </a:moveTo>
                <a:cubicBezTo>
                  <a:pt x="7591547" y="1727735"/>
                  <a:pt x="7586979" y="1726183"/>
                  <a:pt x="7585082" y="1730476"/>
                </a:cubicBezTo>
                <a:cubicBezTo>
                  <a:pt x="7558825" y="1717476"/>
                  <a:pt x="7542668" y="1710803"/>
                  <a:pt x="7524521" y="1699987"/>
                </a:cubicBezTo>
                <a:cubicBezTo>
                  <a:pt x="7535431" y="1679618"/>
                  <a:pt x="7586111" y="1707608"/>
                  <a:pt x="7592762" y="1721742"/>
                </a:cubicBezTo>
                <a:close/>
                <a:moveTo>
                  <a:pt x="7480268" y="2053338"/>
                </a:moveTo>
                <a:cubicBezTo>
                  <a:pt x="7461763" y="2028492"/>
                  <a:pt x="7458930" y="1997234"/>
                  <a:pt x="7438128" y="1973278"/>
                </a:cubicBezTo>
                <a:cubicBezTo>
                  <a:pt x="7438858" y="1959789"/>
                  <a:pt x="7428771" y="1923422"/>
                  <a:pt x="7419641" y="1932247"/>
                </a:cubicBezTo>
                <a:cubicBezTo>
                  <a:pt x="7420245" y="1978237"/>
                  <a:pt x="7451665" y="2012599"/>
                  <a:pt x="7473504" y="2050349"/>
                </a:cubicBezTo>
                <a:cubicBezTo>
                  <a:pt x="7471920" y="2053935"/>
                  <a:pt x="7477536" y="2057370"/>
                  <a:pt x="7480268" y="2053338"/>
                </a:cubicBezTo>
                <a:close/>
                <a:moveTo>
                  <a:pt x="7504977" y="2007102"/>
                </a:moveTo>
                <a:cubicBezTo>
                  <a:pt x="7484489" y="1985666"/>
                  <a:pt x="7481793" y="1957327"/>
                  <a:pt x="7468192" y="1933219"/>
                </a:cubicBezTo>
                <a:cubicBezTo>
                  <a:pt x="7466667" y="1946358"/>
                  <a:pt x="7461717" y="1944646"/>
                  <a:pt x="7461209" y="1958711"/>
                </a:cubicBezTo>
                <a:cubicBezTo>
                  <a:pt x="7471078" y="1969739"/>
                  <a:pt x="7490375" y="2019701"/>
                  <a:pt x="7504977" y="2007102"/>
                </a:cubicBezTo>
                <a:close/>
                <a:moveTo>
                  <a:pt x="7586536" y="1857841"/>
                </a:moveTo>
                <a:cubicBezTo>
                  <a:pt x="7571602" y="1879909"/>
                  <a:pt x="7542241" y="1863176"/>
                  <a:pt x="7524661" y="1878436"/>
                </a:cubicBezTo>
                <a:cubicBezTo>
                  <a:pt x="7512626" y="1876878"/>
                  <a:pt x="7521781" y="1866824"/>
                  <a:pt x="7515600" y="1862684"/>
                </a:cubicBezTo>
                <a:cubicBezTo>
                  <a:pt x="7536581" y="1857856"/>
                  <a:pt x="7565300" y="1837650"/>
                  <a:pt x="7586536" y="1857841"/>
                </a:cubicBezTo>
                <a:close/>
                <a:moveTo>
                  <a:pt x="2973188" y="12306464"/>
                </a:moveTo>
                <a:cubicBezTo>
                  <a:pt x="2923321" y="12281585"/>
                  <a:pt x="2854173" y="12257335"/>
                  <a:pt x="2805303" y="12229108"/>
                </a:cubicBezTo>
                <a:cubicBezTo>
                  <a:pt x="2788471" y="12219993"/>
                  <a:pt x="2774749" y="12195865"/>
                  <a:pt x="2756440" y="12205438"/>
                </a:cubicBezTo>
                <a:cubicBezTo>
                  <a:pt x="2797406" y="12254082"/>
                  <a:pt x="2909585" y="12309373"/>
                  <a:pt x="2964974" y="12312671"/>
                </a:cubicBezTo>
                <a:cubicBezTo>
                  <a:pt x="2968856" y="12313372"/>
                  <a:pt x="2971568" y="12311902"/>
                  <a:pt x="2973188" y="12306464"/>
                </a:cubicBezTo>
                <a:close/>
                <a:moveTo>
                  <a:pt x="7693562" y="1644121"/>
                </a:moveTo>
                <a:cubicBezTo>
                  <a:pt x="7690420" y="1648032"/>
                  <a:pt x="7685333" y="1646747"/>
                  <a:pt x="7682229" y="1651638"/>
                </a:cubicBezTo>
                <a:cubicBezTo>
                  <a:pt x="7669539" y="1629170"/>
                  <a:pt x="7650731" y="1608816"/>
                  <a:pt x="7652921" y="1580397"/>
                </a:cubicBezTo>
                <a:cubicBezTo>
                  <a:pt x="7677592" y="1597079"/>
                  <a:pt x="7679765" y="1623090"/>
                  <a:pt x="7693562" y="1644121"/>
                </a:cubicBezTo>
                <a:close/>
                <a:moveTo>
                  <a:pt x="7503143" y="2075828"/>
                </a:moveTo>
                <a:cubicBezTo>
                  <a:pt x="7509971" y="2063604"/>
                  <a:pt x="7509338" y="2054275"/>
                  <a:pt x="7498772" y="2049130"/>
                </a:cubicBezTo>
                <a:cubicBezTo>
                  <a:pt x="7491944" y="2061354"/>
                  <a:pt x="7496197" y="2068949"/>
                  <a:pt x="7503143" y="2075828"/>
                </a:cubicBezTo>
                <a:close/>
                <a:moveTo>
                  <a:pt x="7754993" y="1524128"/>
                </a:moveTo>
                <a:cubicBezTo>
                  <a:pt x="7742040" y="1517928"/>
                  <a:pt x="7744185" y="1505540"/>
                  <a:pt x="7728759" y="1500630"/>
                </a:cubicBezTo>
                <a:cubicBezTo>
                  <a:pt x="7722459" y="1511658"/>
                  <a:pt x="7744649" y="1519557"/>
                  <a:pt x="7730124" y="1525523"/>
                </a:cubicBezTo>
                <a:cubicBezTo>
                  <a:pt x="7714959" y="1517870"/>
                  <a:pt x="7711559" y="1491125"/>
                  <a:pt x="7694732" y="1493692"/>
                </a:cubicBezTo>
                <a:cubicBezTo>
                  <a:pt x="7699696" y="1503982"/>
                  <a:pt x="7707928" y="1513334"/>
                  <a:pt x="7704857" y="1526742"/>
                </a:cubicBezTo>
                <a:cubicBezTo>
                  <a:pt x="7691115" y="1524480"/>
                  <a:pt x="7690285" y="1502681"/>
                  <a:pt x="7675232" y="1509842"/>
                </a:cubicBezTo>
                <a:cubicBezTo>
                  <a:pt x="7681122" y="1519113"/>
                  <a:pt x="7680875" y="1530434"/>
                  <a:pt x="7691931" y="1537701"/>
                </a:cubicBezTo>
                <a:cubicBezTo>
                  <a:pt x="7711621" y="1529731"/>
                  <a:pt x="7737743" y="1538415"/>
                  <a:pt x="7754993" y="1524128"/>
                </a:cubicBezTo>
                <a:close/>
                <a:moveTo>
                  <a:pt x="7529218" y="2054486"/>
                </a:moveTo>
                <a:cubicBezTo>
                  <a:pt x="7527176" y="2048345"/>
                  <a:pt x="7523124" y="2028456"/>
                  <a:pt x="7513106" y="2034984"/>
                </a:cubicBezTo>
                <a:cubicBezTo>
                  <a:pt x="7520490" y="2038722"/>
                  <a:pt x="7517080" y="2061507"/>
                  <a:pt x="7529218" y="2054486"/>
                </a:cubicBezTo>
                <a:close/>
                <a:moveTo>
                  <a:pt x="7786848" y="1526296"/>
                </a:moveTo>
                <a:cubicBezTo>
                  <a:pt x="7776490" y="1513146"/>
                  <a:pt x="7772843" y="1497723"/>
                  <a:pt x="7749857" y="1489472"/>
                </a:cubicBezTo>
                <a:cubicBezTo>
                  <a:pt x="7748959" y="1507650"/>
                  <a:pt x="7761659" y="1520881"/>
                  <a:pt x="7775285" y="1533094"/>
                </a:cubicBezTo>
                <a:cubicBezTo>
                  <a:pt x="7777971" y="1528089"/>
                  <a:pt x="7785094" y="1534570"/>
                  <a:pt x="7786848" y="1526296"/>
                </a:cubicBezTo>
                <a:close/>
                <a:moveTo>
                  <a:pt x="7543537" y="2085579"/>
                </a:moveTo>
                <a:cubicBezTo>
                  <a:pt x="7538892" y="2082098"/>
                  <a:pt x="7535728" y="2064506"/>
                  <a:pt x="7529819" y="2071421"/>
                </a:cubicBezTo>
                <a:cubicBezTo>
                  <a:pt x="7535963" y="2073659"/>
                  <a:pt x="7533213" y="2093877"/>
                  <a:pt x="7543537" y="2085579"/>
                </a:cubicBezTo>
                <a:close/>
                <a:moveTo>
                  <a:pt x="3201939" y="11922543"/>
                </a:moveTo>
                <a:cubicBezTo>
                  <a:pt x="3206626" y="11912641"/>
                  <a:pt x="3209756" y="11902797"/>
                  <a:pt x="3210581" y="11893393"/>
                </a:cubicBezTo>
                <a:cubicBezTo>
                  <a:pt x="3214003" y="11850113"/>
                  <a:pt x="3205678" y="11784965"/>
                  <a:pt x="3204204" y="11720463"/>
                </a:cubicBezTo>
                <a:cubicBezTo>
                  <a:pt x="3202959" y="11660827"/>
                  <a:pt x="3199808" y="11597966"/>
                  <a:pt x="3186741" y="11552165"/>
                </a:cubicBezTo>
                <a:cubicBezTo>
                  <a:pt x="3158034" y="11455617"/>
                  <a:pt x="3076470" y="11333331"/>
                  <a:pt x="2978434" y="11275243"/>
                </a:cubicBezTo>
                <a:cubicBezTo>
                  <a:pt x="2908668" y="11233934"/>
                  <a:pt x="2868498" y="11237629"/>
                  <a:pt x="2817503" y="11243210"/>
                </a:cubicBezTo>
                <a:cubicBezTo>
                  <a:pt x="2792093" y="11245802"/>
                  <a:pt x="2765437" y="11242600"/>
                  <a:pt x="2742331" y="11248592"/>
                </a:cubicBezTo>
                <a:cubicBezTo>
                  <a:pt x="2659761" y="11270719"/>
                  <a:pt x="2589899" y="11335152"/>
                  <a:pt x="2548708" y="11445607"/>
                </a:cubicBezTo>
                <a:cubicBezTo>
                  <a:pt x="2512970" y="11539413"/>
                  <a:pt x="2526882" y="11615605"/>
                  <a:pt x="2548318" y="11698459"/>
                </a:cubicBezTo>
                <a:cubicBezTo>
                  <a:pt x="2562502" y="11751423"/>
                  <a:pt x="2576119" y="11808902"/>
                  <a:pt x="2601382" y="11852944"/>
                </a:cubicBezTo>
                <a:cubicBezTo>
                  <a:pt x="2635332" y="11911782"/>
                  <a:pt x="2684194" y="11981021"/>
                  <a:pt x="2762200" y="12006911"/>
                </a:cubicBezTo>
                <a:cubicBezTo>
                  <a:pt x="2810706" y="11964969"/>
                  <a:pt x="2829472" y="11870811"/>
                  <a:pt x="2893493" y="11885280"/>
                </a:cubicBezTo>
                <a:cubicBezTo>
                  <a:pt x="2930499" y="11893054"/>
                  <a:pt x="2942359" y="11929743"/>
                  <a:pt x="2978512" y="11956677"/>
                </a:cubicBezTo>
                <a:cubicBezTo>
                  <a:pt x="3029798" y="11994586"/>
                  <a:pt x="3081624" y="12010813"/>
                  <a:pt x="3137963" y="12002828"/>
                </a:cubicBezTo>
                <a:cubicBezTo>
                  <a:pt x="3159808" y="11982461"/>
                  <a:pt x="3187878" y="11952246"/>
                  <a:pt x="3201939" y="11922543"/>
                </a:cubicBezTo>
                <a:close/>
                <a:moveTo>
                  <a:pt x="7813903" y="1538250"/>
                </a:moveTo>
                <a:cubicBezTo>
                  <a:pt x="7817724" y="1524221"/>
                  <a:pt x="7801567" y="1503747"/>
                  <a:pt x="7787257" y="1505997"/>
                </a:cubicBezTo>
                <a:cubicBezTo>
                  <a:pt x="7796904" y="1516451"/>
                  <a:pt x="7796795" y="1530691"/>
                  <a:pt x="7813903" y="1538250"/>
                </a:cubicBezTo>
                <a:close/>
                <a:moveTo>
                  <a:pt x="3209673" y="11961131"/>
                </a:moveTo>
                <a:cubicBezTo>
                  <a:pt x="3181482" y="12020628"/>
                  <a:pt x="3128742" y="12067847"/>
                  <a:pt x="3045730" y="12034980"/>
                </a:cubicBezTo>
                <a:cubicBezTo>
                  <a:pt x="2982575" y="12009935"/>
                  <a:pt x="2947861" y="11943134"/>
                  <a:pt x="2892869" y="11909306"/>
                </a:cubicBezTo>
                <a:cubicBezTo>
                  <a:pt x="2834423" y="11926368"/>
                  <a:pt x="2826172" y="12045183"/>
                  <a:pt x="2751455" y="12031230"/>
                </a:cubicBezTo>
                <a:cubicBezTo>
                  <a:pt x="2658706" y="11990250"/>
                  <a:pt x="2602966" y="11903199"/>
                  <a:pt x="2568682" y="11828964"/>
                </a:cubicBezTo>
                <a:cubicBezTo>
                  <a:pt x="2535064" y="11756454"/>
                  <a:pt x="2502458" y="11626734"/>
                  <a:pt x="2505550" y="11543283"/>
                </a:cubicBezTo>
                <a:cubicBezTo>
                  <a:pt x="2506630" y="11499921"/>
                  <a:pt x="2527702" y="11438232"/>
                  <a:pt x="2549675" y="11387425"/>
                </a:cubicBezTo>
                <a:cubicBezTo>
                  <a:pt x="2585388" y="11305521"/>
                  <a:pt x="2625869" y="11275281"/>
                  <a:pt x="2694330" y="11247397"/>
                </a:cubicBezTo>
                <a:cubicBezTo>
                  <a:pt x="2777676" y="11212747"/>
                  <a:pt x="2842985" y="11175846"/>
                  <a:pt x="2956538" y="11236502"/>
                </a:cubicBezTo>
                <a:cubicBezTo>
                  <a:pt x="3059076" y="11290861"/>
                  <a:pt x="3165014" y="11425822"/>
                  <a:pt x="3200330" y="11509566"/>
                </a:cubicBezTo>
                <a:cubicBezTo>
                  <a:pt x="3223356" y="11564055"/>
                  <a:pt x="3228158" y="11637176"/>
                  <a:pt x="3233489" y="11709100"/>
                </a:cubicBezTo>
                <a:cubicBezTo>
                  <a:pt x="3239087" y="11782574"/>
                  <a:pt x="3248877" y="11878864"/>
                  <a:pt x="3209673" y="11961131"/>
                </a:cubicBezTo>
                <a:close/>
                <a:moveTo>
                  <a:pt x="7568584" y="2112839"/>
                </a:moveTo>
                <a:cubicBezTo>
                  <a:pt x="7573736" y="2102256"/>
                  <a:pt x="7559836" y="2084207"/>
                  <a:pt x="7555466" y="2086563"/>
                </a:cubicBezTo>
                <a:cubicBezTo>
                  <a:pt x="7560339" y="2094908"/>
                  <a:pt x="7555852" y="2107214"/>
                  <a:pt x="7568584" y="2112839"/>
                </a:cubicBezTo>
                <a:close/>
                <a:moveTo>
                  <a:pt x="3052644" y="12334071"/>
                </a:moveTo>
                <a:cubicBezTo>
                  <a:pt x="3050961" y="12335334"/>
                  <a:pt x="3048312" y="12336594"/>
                  <a:pt x="3045732" y="12342202"/>
                </a:cubicBezTo>
                <a:cubicBezTo>
                  <a:pt x="3018112" y="12349456"/>
                  <a:pt x="2978783" y="12339558"/>
                  <a:pt x="2939210" y="12335053"/>
                </a:cubicBezTo>
                <a:cubicBezTo>
                  <a:pt x="2866996" y="12327196"/>
                  <a:pt x="2772246" y="12321734"/>
                  <a:pt x="2710502" y="12248225"/>
                </a:cubicBezTo>
                <a:cubicBezTo>
                  <a:pt x="2694618" y="12229828"/>
                  <a:pt x="2691764" y="12218047"/>
                  <a:pt x="2688182" y="12191929"/>
                </a:cubicBezTo>
                <a:cubicBezTo>
                  <a:pt x="2652648" y="12179974"/>
                  <a:pt x="2591490" y="12138066"/>
                  <a:pt x="2562306" y="12130736"/>
                </a:cubicBezTo>
                <a:cubicBezTo>
                  <a:pt x="2542139" y="12125182"/>
                  <a:pt x="2519486" y="12132550"/>
                  <a:pt x="2497862" y="12128838"/>
                </a:cubicBezTo>
                <a:cubicBezTo>
                  <a:pt x="2428981" y="12117420"/>
                  <a:pt x="2355296" y="12071779"/>
                  <a:pt x="2279325" y="12032288"/>
                </a:cubicBezTo>
                <a:cubicBezTo>
                  <a:pt x="2180632" y="11980562"/>
                  <a:pt x="2088190" y="11921588"/>
                  <a:pt x="1995803" y="11873106"/>
                </a:cubicBezTo>
                <a:cubicBezTo>
                  <a:pt x="1947856" y="11847887"/>
                  <a:pt x="1896332" y="11831622"/>
                  <a:pt x="1857969" y="11795596"/>
                </a:cubicBezTo>
                <a:cubicBezTo>
                  <a:pt x="1854644" y="11712168"/>
                  <a:pt x="1956248" y="11755654"/>
                  <a:pt x="1986746" y="11778406"/>
                </a:cubicBezTo>
                <a:cubicBezTo>
                  <a:pt x="1991257" y="11781572"/>
                  <a:pt x="1992934" y="11786626"/>
                  <a:pt x="2000910" y="11790370"/>
                </a:cubicBezTo>
                <a:cubicBezTo>
                  <a:pt x="2072695" y="11819504"/>
                  <a:pt x="2164584" y="11839144"/>
                  <a:pt x="2253481" y="11868823"/>
                </a:cubicBezTo>
                <a:cubicBezTo>
                  <a:pt x="2338327" y="11896840"/>
                  <a:pt x="2432185" y="11922077"/>
                  <a:pt x="2510755" y="11969629"/>
                </a:cubicBezTo>
                <a:cubicBezTo>
                  <a:pt x="2539409" y="11986366"/>
                  <a:pt x="2557474" y="12012701"/>
                  <a:pt x="2585629" y="12031110"/>
                </a:cubicBezTo>
                <a:cubicBezTo>
                  <a:pt x="2608730" y="12046648"/>
                  <a:pt x="2632985" y="12050688"/>
                  <a:pt x="2656747" y="12060956"/>
                </a:cubicBezTo>
                <a:cubicBezTo>
                  <a:pt x="2680508" y="12071226"/>
                  <a:pt x="2701858" y="12088064"/>
                  <a:pt x="2721439" y="12092531"/>
                </a:cubicBezTo>
                <a:cubicBezTo>
                  <a:pt x="2746155" y="12098075"/>
                  <a:pt x="2775021" y="12086638"/>
                  <a:pt x="2788089" y="12090077"/>
                </a:cubicBezTo>
                <a:cubicBezTo>
                  <a:pt x="2816731" y="12097701"/>
                  <a:pt x="2875004" y="12135561"/>
                  <a:pt x="2893431" y="12151528"/>
                </a:cubicBezTo>
                <a:cubicBezTo>
                  <a:pt x="2914993" y="12170705"/>
                  <a:pt x="2924633" y="12200906"/>
                  <a:pt x="2942237" y="12225736"/>
                </a:cubicBezTo>
                <a:cubicBezTo>
                  <a:pt x="2970503" y="12265130"/>
                  <a:pt x="2993536" y="12291578"/>
                  <a:pt x="3051504" y="12319783"/>
                </a:cubicBezTo>
                <a:cubicBezTo>
                  <a:pt x="3055262" y="12320902"/>
                  <a:pt x="3054514" y="12323412"/>
                  <a:pt x="3053766" y="12325922"/>
                </a:cubicBezTo>
                <a:cubicBezTo>
                  <a:pt x="3055046" y="12331541"/>
                  <a:pt x="3054328" y="12332807"/>
                  <a:pt x="3052644" y="12334071"/>
                </a:cubicBezTo>
                <a:close/>
                <a:moveTo>
                  <a:pt x="7728714" y="1811240"/>
                </a:moveTo>
                <a:cubicBezTo>
                  <a:pt x="7725078" y="1808686"/>
                  <a:pt x="7723544" y="1801377"/>
                  <a:pt x="7718351" y="1806661"/>
                </a:cubicBezTo>
                <a:cubicBezTo>
                  <a:pt x="7722161" y="1808818"/>
                  <a:pt x="7723696" y="1816127"/>
                  <a:pt x="7728714" y="1811240"/>
                </a:cubicBezTo>
                <a:close/>
                <a:moveTo>
                  <a:pt x="7853096" y="1543184"/>
                </a:moveTo>
                <a:cubicBezTo>
                  <a:pt x="7841857" y="1532027"/>
                  <a:pt x="7830330" y="1506453"/>
                  <a:pt x="7815707" y="1506184"/>
                </a:cubicBezTo>
                <a:cubicBezTo>
                  <a:pt x="7825400" y="1517611"/>
                  <a:pt x="7833719" y="1553674"/>
                  <a:pt x="7853096" y="1543184"/>
                </a:cubicBezTo>
                <a:close/>
                <a:moveTo>
                  <a:pt x="7588656" y="2150285"/>
                </a:moveTo>
                <a:cubicBezTo>
                  <a:pt x="7576967" y="2133689"/>
                  <a:pt x="7555214" y="2122650"/>
                  <a:pt x="7538138" y="2107484"/>
                </a:cubicBezTo>
                <a:cubicBezTo>
                  <a:pt x="7525529" y="2096198"/>
                  <a:pt x="7517798" y="2068491"/>
                  <a:pt x="7502323" y="2087372"/>
                </a:cubicBezTo>
                <a:cubicBezTo>
                  <a:pt x="7520163" y="2110496"/>
                  <a:pt x="7552685" y="2143441"/>
                  <a:pt x="7588656" y="2150285"/>
                </a:cubicBezTo>
                <a:close/>
                <a:moveTo>
                  <a:pt x="7594642" y="2136736"/>
                </a:moveTo>
                <a:cubicBezTo>
                  <a:pt x="7594642" y="2136736"/>
                  <a:pt x="7570752" y="2142374"/>
                  <a:pt x="7594642" y="2136736"/>
                </a:cubicBezTo>
                <a:close/>
                <a:moveTo>
                  <a:pt x="7651491" y="2016249"/>
                </a:moveTo>
                <a:cubicBezTo>
                  <a:pt x="7643777" y="2030968"/>
                  <a:pt x="7631535" y="2044697"/>
                  <a:pt x="7623913" y="2049888"/>
                </a:cubicBezTo>
                <a:cubicBezTo>
                  <a:pt x="7605826" y="2033814"/>
                  <a:pt x="7643697" y="1996341"/>
                  <a:pt x="7651905" y="1976669"/>
                </a:cubicBezTo>
                <a:cubicBezTo>
                  <a:pt x="7662393" y="1985821"/>
                  <a:pt x="7659206" y="2001530"/>
                  <a:pt x="7651491" y="2016249"/>
                </a:cubicBezTo>
                <a:close/>
                <a:moveTo>
                  <a:pt x="7614332" y="2128767"/>
                </a:moveTo>
                <a:cubicBezTo>
                  <a:pt x="7609988" y="2119226"/>
                  <a:pt x="7602597" y="2111198"/>
                  <a:pt x="7597855" y="2101483"/>
                </a:cubicBezTo>
                <a:cubicBezTo>
                  <a:pt x="7605876" y="2089785"/>
                  <a:pt x="7599151" y="2083481"/>
                  <a:pt x="7586909" y="2079976"/>
                </a:cubicBezTo>
                <a:cubicBezTo>
                  <a:pt x="7588130" y="2097662"/>
                  <a:pt x="7597498" y="2127044"/>
                  <a:pt x="7614332" y="2128767"/>
                </a:cubicBezTo>
                <a:close/>
                <a:moveTo>
                  <a:pt x="7881735" y="1551552"/>
                </a:moveTo>
                <a:cubicBezTo>
                  <a:pt x="7874827" y="1541355"/>
                  <a:pt x="7864142" y="1517107"/>
                  <a:pt x="7846741" y="1519896"/>
                </a:cubicBezTo>
                <a:cubicBezTo>
                  <a:pt x="7863628" y="1526881"/>
                  <a:pt x="7860317" y="1555900"/>
                  <a:pt x="7881735" y="1551552"/>
                </a:cubicBezTo>
                <a:close/>
                <a:moveTo>
                  <a:pt x="7863795" y="1602903"/>
                </a:moveTo>
                <a:cubicBezTo>
                  <a:pt x="7859665" y="1620132"/>
                  <a:pt x="7840248" y="1639575"/>
                  <a:pt x="7831769" y="1654748"/>
                </a:cubicBezTo>
                <a:cubicBezTo>
                  <a:pt x="7814124" y="1633624"/>
                  <a:pt x="7845447" y="1601296"/>
                  <a:pt x="7861856" y="1586653"/>
                </a:cubicBezTo>
                <a:cubicBezTo>
                  <a:pt x="7864849" y="1591664"/>
                  <a:pt x="7865171" y="1597161"/>
                  <a:pt x="7863795" y="1602903"/>
                </a:cubicBezTo>
                <a:close/>
                <a:moveTo>
                  <a:pt x="7622873" y="2165403"/>
                </a:moveTo>
                <a:cubicBezTo>
                  <a:pt x="7616859" y="2161794"/>
                  <a:pt x="7596769" y="2140534"/>
                  <a:pt x="7590828" y="2155055"/>
                </a:cubicBezTo>
                <a:cubicBezTo>
                  <a:pt x="7600462" y="2156930"/>
                  <a:pt x="7615770" y="2171791"/>
                  <a:pt x="7622873" y="2165403"/>
                </a:cubicBezTo>
                <a:close/>
                <a:moveTo>
                  <a:pt x="7628859" y="2151855"/>
                </a:moveTo>
                <a:cubicBezTo>
                  <a:pt x="7622578" y="2146698"/>
                  <a:pt x="7615441" y="2131638"/>
                  <a:pt x="7608170" y="2142713"/>
                </a:cubicBezTo>
                <a:cubicBezTo>
                  <a:pt x="7614849" y="2148046"/>
                  <a:pt x="7621764" y="2162532"/>
                  <a:pt x="7628859" y="2151855"/>
                </a:cubicBezTo>
                <a:close/>
                <a:moveTo>
                  <a:pt x="7643384" y="2145889"/>
                </a:moveTo>
                <a:cubicBezTo>
                  <a:pt x="7646624" y="2127793"/>
                  <a:pt x="7631738" y="2101212"/>
                  <a:pt x="7614950" y="2100463"/>
                </a:cubicBezTo>
                <a:cubicBezTo>
                  <a:pt x="7625002" y="2115382"/>
                  <a:pt x="7626444" y="2133642"/>
                  <a:pt x="7643384" y="2145889"/>
                </a:cubicBezTo>
                <a:close/>
                <a:moveTo>
                  <a:pt x="7927895" y="1576233"/>
                </a:moveTo>
                <a:cubicBezTo>
                  <a:pt x="7913917" y="1564818"/>
                  <a:pt x="7907464" y="1535296"/>
                  <a:pt x="7884141" y="1536421"/>
                </a:cubicBezTo>
                <a:cubicBezTo>
                  <a:pt x="7902358" y="1546852"/>
                  <a:pt x="7903998" y="1577582"/>
                  <a:pt x="7927895" y="1576233"/>
                </a:cubicBezTo>
                <a:close/>
                <a:moveTo>
                  <a:pt x="3474275" y="11662632"/>
                </a:moveTo>
                <a:cubicBezTo>
                  <a:pt x="3478183" y="11652441"/>
                  <a:pt x="3478589" y="11638320"/>
                  <a:pt x="3485140" y="11628344"/>
                </a:cubicBezTo>
                <a:cubicBezTo>
                  <a:pt x="3465720" y="11625960"/>
                  <a:pt x="3446052" y="11659695"/>
                  <a:pt x="3442405" y="11673338"/>
                </a:cubicBezTo>
                <a:cubicBezTo>
                  <a:pt x="3462959" y="11679083"/>
                  <a:pt x="3470368" y="11672822"/>
                  <a:pt x="3474275" y="11662632"/>
                </a:cubicBezTo>
                <a:close/>
                <a:moveTo>
                  <a:pt x="3453764" y="11719829"/>
                </a:moveTo>
                <a:cubicBezTo>
                  <a:pt x="3450922" y="11713330"/>
                  <a:pt x="3450969" y="11689517"/>
                  <a:pt x="3436168" y="11698231"/>
                </a:cubicBezTo>
                <a:cubicBezTo>
                  <a:pt x="3438435" y="11704953"/>
                  <a:pt x="3442410" y="11727207"/>
                  <a:pt x="3453764" y="11719829"/>
                </a:cubicBezTo>
                <a:close/>
                <a:moveTo>
                  <a:pt x="7671614" y="2174556"/>
                </a:moveTo>
                <a:cubicBezTo>
                  <a:pt x="7655171" y="2168720"/>
                  <a:pt x="7638682" y="2161911"/>
                  <a:pt x="7626056" y="2166809"/>
                </a:cubicBezTo>
                <a:cubicBezTo>
                  <a:pt x="7634777" y="2178284"/>
                  <a:pt x="7663019" y="2186476"/>
                  <a:pt x="7671614" y="2174556"/>
                </a:cubicBezTo>
                <a:close/>
                <a:moveTo>
                  <a:pt x="7683367" y="2175939"/>
                </a:moveTo>
                <a:cubicBezTo>
                  <a:pt x="7690879" y="2149252"/>
                  <a:pt x="7669032" y="2107213"/>
                  <a:pt x="7646994" y="2110811"/>
                </a:cubicBezTo>
                <a:cubicBezTo>
                  <a:pt x="7667345" y="2129329"/>
                  <a:pt x="7658601" y="2158804"/>
                  <a:pt x="7683367" y="2175939"/>
                </a:cubicBezTo>
                <a:close/>
                <a:moveTo>
                  <a:pt x="3480630" y="11690228"/>
                </a:moveTo>
                <a:lnTo>
                  <a:pt x="3473079" y="11686891"/>
                </a:lnTo>
                <a:lnTo>
                  <a:pt x="3469554" y="11694868"/>
                </a:lnTo>
                <a:lnTo>
                  <a:pt x="3477106" y="11698205"/>
                </a:lnTo>
                <a:close/>
                <a:moveTo>
                  <a:pt x="3503752" y="11659449"/>
                </a:moveTo>
                <a:cubicBezTo>
                  <a:pt x="3507981" y="11649876"/>
                  <a:pt x="3501151" y="11628745"/>
                  <a:pt x="3491123" y="11635278"/>
                </a:cubicBezTo>
                <a:cubicBezTo>
                  <a:pt x="3494057" y="11643724"/>
                  <a:pt x="3494692" y="11653062"/>
                  <a:pt x="3503752" y="11659449"/>
                </a:cubicBezTo>
                <a:close/>
                <a:moveTo>
                  <a:pt x="7706620" y="2169544"/>
                </a:moveTo>
                <a:cubicBezTo>
                  <a:pt x="7714726" y="2155502"/>
                  <a:pt x="7703097" y="2148459"/>
                  <a:pt x="7695326" y="2140263"/>
                </a:cubicBezTo>
                <a:cubicBezTo>
                  <a:pt x="7692959" y="2152077"/>
                  <a:pt x="7696536" y="2162230"/>
                  <a:pt x="7706620" y="2169544"/>
                </a:cubicBezTo>
                <a:close/>
                <a:moveTo>
                  <a:pt x="3497989" y="11702664"/>
                </a:moveTo>
                <a:cubicBezTo>
                  <a:pt x="3499645" y="11688143"/>
                  <a:pt x="3495777" y="11676423"/>
                  <a:pt x="3487283" y="11665520"/>
                </a:cubicBezTo>
                <a:cubicBezTo>
                  <a:pt x="3478158" y="11682939"/>
                  <a:pt x="3482231" y="11695225"/>
                  <a:pt x="3497989" y="11702664"/>
                </a:cubicBezTo>
                <a:close/>
                <a:moveTo>
                  <a:pt x="3544443" y="11608308"/>
                </a:moveTo>
                <a:cubicBezTo>
                  <a:pt x="3536612" y="11607708"/>
                  <a:pt x="3523675" y="11593888"/>
                  <a:pt x="3519575" y="11602087"/>
                </a:cubicBezTo>
                <a:cubicBezTo>
                  <a:pt x="3520953" y="11606510"/>
                  <a:pt x="3541682" y="11624249"/>
                  <a:pt x="3544443" y="11608308"/>
                </a:cubicBezTo>
                <a:close/>
                <a:moveTo>
                  <a:pt x="7967671" y="1598095"/>
                </a:moveTo>
                <a:cubicBezTo>
                  <a:pt x="7953341" y="1587477"/>
                  <a:pt x="7947304" y="1558138"/>
                  <a:pt x="7927118" y="1559696"/>
                </a:cubicBezTo>
                <a:cubicBezTo>
                  <a:pt x="7939459" y="1569436"/>
                  <a:pt x="7949090" y="1608936"/>
                  <a:pt x="7967671" y="1598095"/>
                </a:cubicBezTo>
                <a:close/>
                <a:moveTo>
                  <a:pt x="3465425" y="11797915"/>
                </a:moveTo>
                <a:cubicBezTo>
                  <a:pt x="3469793" y="11791265"/>
                  <a:pt x="3463420" y="11788449"/>
                  <a:pt x="3462393" y="11783228"/>
                </a:cubicBezTo>
                <a:cubicBezTo>
                  <a:pt x="3455928" y="11778465"/>
                  <a:pt x="3453108" y="11784847"/>
                  <a:pt x="3447890" y="11785877"/>
                </a:cubicBezTo>
                <a:cubicBezTo>
                  <a:pt x="3434479" y="11769941"/>
                  <a:pt x="3446700" y="11727196"/>
                  <a:pt x="3424361" y="11724952"/>
                </a:cubicBezTo>
                <a:cubicBezTo>
                  <a:pt x="3431998" y="11742151"/>
                  <a:pt x="3435614" y="11760909"/>
                  <a:pt x="3430786" y="11782610"/>
                </a:cubicBezTo>
                <a:close/>
                <a:moveTo>
                  <a:pt x="7731710" y="2168722"/>
                </a:moveTo>
                <a:cubicBezTo>
                  <a:pt x="7737991" y="2144826"/>
                  <a:pt x="7731362" y="2115702"/>
                  <a:pt x="7707475" y="2112768"/>
                </a:cubicBezTo>
                <a:cubicBezTo>
                  <a:pt x="7709612" y="2133715"/>
                  <a:pt x="7713089" y="2153827"/>
                  <a:pt x="7731710" y="2168722"/>
                </a:cubicBezTo>
                <a:close/>
                <a:moveTo>
                  <a:pt x="7735481" y="2178485"/>
                </a:moveTo>
                <a:cubicBezTo>
                  <a:pt x="7729364" y="2164351"/>
                  <a:pt x="7698370" y="2176376"/>
                  <a:pt x="7700458" y="2183490"/>
                </a:cubicBezTo>
                <a:cubicBezTo>
                  <a:pt x="7710965" y="2179083"/>
                  <a:pt x="7728523" y="2192081"/>
                  <a:pt x="7735481" y="2178485"/>
                </a:cubicBezTo>
                <a:close/>
                <a:moveTo>
                  <a:pt x="7874985" y="1887710"/>
                </a:moveTo>
                <a:cubicBezTo>
                  <a:pt x="7848676" y="1876085"/>
                  <a:pt x="7823042" y="1866180"/>
                  <a:pt x="7799881" y="1862577"/>
                </a:cubicBezTo>
                <a:cubicBezTo>
                  <a:pt x="7816962" y="1881018"/>
                  <a:pt x="7844806" y="1880533"/>
                  <a:pt x="7868420" y="1892860"/>
                </a:cubicBezTo>
                <a:cubicBezTo>
                  <a:pt x="7871386" y="1893697"/>
                  <a:pt x="7873632" y="1891848"/>
                  <a:pt x="7874985" y="1887710"/>
                </a:cubicBezTo>
                <a:close/>
                <a:moveTo>
                  <a:pt x="3573354" y="11625849"/>
                </a:moveTo>
                <a:cubicBezTo>
                  <a:pt x="3568795" y="11624311"/>
                  <a:pt x="3562774" y="11620698"/>
                  <a:pt x="3560038" y="11624732"/>
                </a:cubicBezTo>
                <a:cubicBezTo>
                  <a:pt x="3562429" y="11625789"/>
                  <a:pt x="3564642" y="11627243"/>
                  <a:pt x="3562436" y="11630082"/>
                </a:cubicBezTo>
                <a:cubicBezTo>
                  <a:pt x="3567218" y="11632195"/>
                  <a:pt x="3571554" y="11633157"/>
                  <a:pt x="3573354" y="11625849"/>
                </a:cubicBezTo>
                <a:close/>
                <a:moveTo>
                  <a:pt x="7756771" y="2175509"/>
                </a:moveTo>
                <a:cubicBezTo>
                  <a:pt x="7748370" y="2170844"/>
                  <a:pt x="7741918" y="2170375"/>
                  <a:pt x="7738666" y="2179892"/>
                </a:cubicBezTo>
                <a:cubicBezTo>
                  <a:pt x="7747464" y="2184732"/>
                  <a:pt x="7754313" y="2185377"/>
                  <a:pt x="7756771" y="2175509"/>
                </a:cubicBezTo>
                <a:close/>
                <a:moveTo>
                  <a:pt x="3502723" y="11807662"/>
                </a:moveTo>
                <a:cubicBezTo>
                  <a:pt x="3507839" y="11798304"/>
                  <a:pt x="3503794" y="11785433"/>
                  <a:pt x="3496354" y="11779642"/>
                </a:cubicBezTo>
                <a:cubicBezTo>
                  <a:pt x="3488278" y="11790375"/>
                  <a:pt x="3497618" y="11794025"/>
                  <a:pt x="3489719" y="11804359"/>
                </a:cubicBezTo>
                <a:cubicBezTo>
                  <a:pt x="3485021" y="11799900"/>
                  <a:pt x="3482626" y="11794551"/>
                  <a:pt x="3477928" y="11790092"/>
                </a:cubicBezTo>
                <a:cubicBezTo>
                  <a:pt x="3475553" y="11797623"/>
                  <a:pt x="3469845" y="11796532"/>
                  <a:pt x="3467248" y="11803487"/>
                </a:cubicBezTo>
                <a:lnTo>
                  <a:pt x="3494338" y="11815457"/>
                </a:lnTo>
                <a:cubicBezTo>
                  <a:pt x="3498294" y="11813511"/>
                  <a:pt x="3501017" y="11810781"/>
                  <a:pt x="3502723" y="11807662"/>
                </a:cubicBezTo>
                <a:close/>
                <a:moveTo>
                  <a:pt x="7763344" y="2170317"/>
                </a:moveTo>
                <a:cubicBezTo>
                  <a:pt x="7769291" y="2160085"/>
                  <a:pt x="7755529" y="2144954"/>
                  <a:pt x="7749229" y="2155983"/>
                </a:cubicBezTo>
                <a:cubicBezTo>
                  <a:pt x="7755465" y="2160167"/>
                  <a:pt x="7754814" y="2167024"/>
                  <a:pt x="7763344" y="2170317"/>
                </a:cubicBezTo>
                <a:close/>
                <a:moveTo>
                  <a:pt x="7773908" y="2146407"/>
                </a:moveTo>
                <a:cubicBezTo>
                  <a:pt x="7769564" y="2136868"/>
                  <a:pt x="7760229" y="2128933"/>
                  <a:pt x="7767541" y="2114541"/>
                </a:cubicBezTo>
                <a:cubicBezTo>
                  <a:pt x="7755389" y="2112982"/>
                  <a:pt x="7744034" y="2111775"/>
                  <a:pt x="7736494" y="2121304"/>
                </a:cubicBezTo>
                <a:cubicBezTo>
                  <a:pt x="7740617" y="2130269"/>
                  <a:pt x="7769683" y="2155971"/>
                  <a:pt x="7773908" y="2146407"/>
                </a:cubicBezTo>
                <a:close/>
                <a:moveTo>
                  <a:pt x="7808992" y="2067299"/>
                </a:moveTo>
                <a:cubicBezTo>
                  <a:pt x="7807461" y="2075140"/>
                  <a:pt x="7802950" y="2075512"/>
                  <a:pt x="7799408" y="2079153"/>
                </a:cubicBezTo>
                <a:cubicBezTo>
                  <a:pt x="7789840" y="2052685"/>
                  <a:pt x="7766711" y="2016440"/>
                  <a:pt x="7781383" y="1989800"/>
                </a:cubicBezTo>
                <a:cubicBezTo>
                  <a:pt x="7800174" y="2008512"/>
                  <a:pt x="7792879" y="2043617"/>
                  <a:pt x="7808992" y="2067299"/>
                </a:cubicBezTo>
                <a:close/>
                <a:moveTo>
                  <a:pt x="3539962" y="11753149"/>
                </a:moveTo>
                <a:cubicBezTo>
                  <a:pt x="3533950" y="11704254"/>
                  <a:pt x="3541589" y="11647089"/>
                  <a:pt x="3506913" y="11610316"/>
                </a:cubicBezTo>
                <a:cubicBezTo>
                  <a:pt x="3507208" y="11662406"/>
                  <a:pt x="3522060" y="11708533"/>
                  <a:pt x="3539962" y="11753149"/>
                </a:cubicBezTo>
                <a:close/>
                <a:moveTo>
                  <a:pt x="7740126" y="2250584"/>
                </a:moveTo>
                <a:lnTo>
                  <a:pt x="7729786" y="2246015"/>
                </a:lnTo>
                <a:cubicBezTo>
                  <a:pt x="7720790" y="2253470"/>
                  <a:pt x="7741071" y="2262431"/>
                  <a:pt x="7740126" y="2250584"/>
                </a:cubicBezTo>
                <a:close/>
                <a:moveTo>
                  <a:pt x="3562685" y="11722193"/>
                </a:moveTo>
                <a:cubicBezTo>
                  <a:pt x="3569352" y="11689864"/>
                  <a:pt x="3563201" y="11662835"/>
                  <a:pt x="3549358" y="11638128"/>
                </a:cubicBezTo>
                <a:cubicBezTo>
                  <a:pt x="3549411" y="11668182"/>
                  <a:pt x="3546369" y="11698777"/>
                  <a:pt x="3562685" y="11722193"/>
                </a:cubicBezTo>
                <a:close/>
                <a:moveTo>
                  <a:pt x="8085135" y="1543973"/>
                </a:moveTo>
                <a:cubicBezTo>
                  <a:pt x="8071353" y="1540740"/>
                  <a:pt x="8062401" y="1549166"/>
                  <a:pt x="8051721" y="1553971"/>
                </a:cubicBezTo>
                <a:cubicBezTo>
                  <a:pt x="8067277" y="1561796"/>
                  <a:pt x="8078223" y="1558538"/>
                  <a:pt x="8085135" y="1543973"/>
                </a:cubicBezTo>
                <a:close/>
                <a:moveTo>
                  <a:pt x="8002200" y="1738922"/>
                </a:moveTo>
                <a:cubicBezTo>
                  <a:pt x="7992072" y="1748265"/>
                  <a:pt x="7980712" y="1754135"/>
                  <a:pt x="7968491" y="1757752"/>
                </a:cubicBezTo>
                <a:lnTo>
                  <a:pt x="7936720" y="1762077"/>
                </a:lnTo>
                <a:lnTo>
                  <a:pt x="7929594" y="1763047"/>
                </a:lnTo>
                <a:lnTo>
                  <a:pt x="7936935" y="1750281"/>
                </a:lnTo>
                <a:lnTo>
                  <a:pt x="7939602" y="1745646"/>
                </a:lnTo>
                <a:cubicBezTo>
                  <a:pt x="7956369" y="1733426"/>
                  <a:pt x="7989369" y="1735361"/>
                  <a:pt x="8002200" y="1738922"/>
                </a:cubicBezTo>
                <a:close/>
                <a:moveTo>
                  <a:pt x="7834392" y="2148365"/>
                </a:moveTo>
                <a:cubicBezTo>
                  <a:pt x="7838307" y="2138426"/>
                  <a:pt x="7838393" y="2129891"/>
                  <a:pt x="7836541" y="2122108"/>
                </a:cubicBezTo>
                <a:lnTo>
                  <a:pt x="7833614" y="2115390"/>
                </a:lnTo>
                <a:lnTo>
                  <a:pt x="7827068" y="2100359"/>
                </a:lnTo>
                <a:cubicBezTo>
                  <a:pt x="7807670" y="2097980"/>
                  <a:pt x="7794574" y="2113626"/>
                  <a:pt x="7774114" y="2109349"/>
                </a:cubicBezTo>
                <a:cubicBezTo>
                  <a:pt x="7777990" y="2129636"/>
                  <a:pt x="7778997" y="2151037"/>
                  <a:pt x="7798369" y="2165312"/>
                </a:cubicBezTo>
                <a:cubicBezTo>
                  <a:pt x="7821581" y="2149373"/>
                  <a:pt x="7785580" y="2125369"/>
                  <a:pt x="7806145" y="2111118"/>
                </a:cubicBezTo>
                <a:cubicBezTo>
                  <a:pt x="7811301" y="2117207"/>
                  <a:pt x="7812963" y="2126633"/>
                  <a:pt x="7816035" y="2134479"/>
                </a:cubicBezTo>
                <a:lnTo>
                  <a:pt x="7822598" y="2139444"/>
                </a:lnTo>
                <a:close/>
                <a:moveTo>
                  <a:pt x="7764318" y="2334607"/>
                </a:moveTo>
                <a:cubicBezTo>
                  <a:pt x="7768486" y="2319782"/>
                  <a:pt x="7762159" y="2309367"/>
                  <a:pt x="7756006" y="2298554"/>
                </a:cubicBezTo>
                <a:cubicBezTo>
                  <a:pt x="7749714" y="2313868"/>
                  <a:pt x="7760855" y="2323077"/>
                  <a:pt x="7764318" y="2334607"/>
                </a:cubicBezTo>
                <a:close/>
                <a:moveTo>
                  <a:pt x="7853891" y="2132215"/>
                </a:moveTo>
                <a:cubicBezTo>
                  <a:pt x="7858450" y="2123513"/>
                  <a:pt x="7856308" y="2117328"/>
                  <a:pt x="7852611" y="2111705"/>
                </a:cubicBezTo>
                <a:lnTo>
                  <a:pt x="7842658" y="2095646"/>
                </a:lnTo>
                <a:lnTo>
                  <a:pt x="7841991" y="2094570"/>
                </a:lnTo>
                <a:lnTo>
                  <a:pt x="7842256" y="2096523"/>
                </a:lnTo>
                <a:lnTo>
                  <a:pt x="7844713" y="2114645"/>
                </a:lnTo>
                <a:cubicBezTo>
                  <a:pt x="7847359" y="2120636"/>
                  <a:pt x="7851076" y="2126208"/>
                  <a:pt x="7853891" y="2132215"/>
                </a:cubicBezTo>
                <a:close/>
                <a:moveTo>
                  <a:pt x="8044220" y="1701454"/>
                </a:moveTo>
                <a:cubicBezTo>
                  <a:pt x="8053606" y="1685598"/>
                  <a:pt x="8037735" y="1679537"/>
                  <a:pt x="8039260" y="1666400"/>
                </a:cubicBezTo>
                <a:cubicBezTo>
                  <a:pt x="8002531" y="1655886"/>
                  <a:pt x="8014475" y="1611631"/>
                  <a:pt x="7982972" y="1608666"/>
                </a:cubicBezTo>
                <a:cubicBezTo>
                  <a:pt x="7989804" y="1625496"/>
                  <a:pt x="7999260" y="1641225"/>
                  <a:pt x="8009937" y="1656480"/>
                </a:cubicBezTo>
                <a:lnTo>
                  <a:pt x="8031093" y="1684233"/>
                </a:lnTo>
                <a:close/>
                <a:moveTo>
                  <a:pt x="8121742" y="1543957"/>
                </a:moveTo>
                <a:cubicBezTo>
                  <a:pt x="8119427" y="1531981"/>
                  <a:pt x="8089093" y="1532864"/>
                  <a:pt x="8096883" y="1545354"/>
                </a:cubicBezTo>
                <a:cubicBezTo>
                  <a:pt x="8102170" y="1537690"/>
                  <a:pt x="8118225" y="1556212"/>
                  <a:pt x="8121742" y="1543957"/>
                </a:cubicBezTo>
                <a:close/>
                <a:moveTo>
                  <a:pt x="7854494" y="2149151"/>
                </a:moveTo>
                <a:cubicBezTo>
                  <a:pt x="7839748" y="2154542"/>
                  <a:pt x="7821053" y="2150569"/>
                  <a:pt x="7810299" y="2166297"/>
                </a:cubicBezTo>
                <a:cubicBezTo>
                  <a:pt x="7828817" y="2170668"/>
                  <a:pt x="7843341" y="2164703"/>
                  <a:pt x="7854494" y="2149151"/>
                </a:cubicBezTo>
                <a:close/>
                <a:moveTo>
                  <a:pt x="8113173" y="1573028"/>
                </a:moveTo>
                <a:cubicBezTo>
                  <a:pt x="8096666" y="1578115"/>
                  <a:pt x="8097931" y="1567722"/>
                  <a:pt x="8082553" y="1559498"/>
                </a:cubicBezTo>
                <a:cubicBezTo>
                  <a:pt x="8072329" y="1574029"/>
                  <a:pt x="8109347" y="1587052"/>
                  <a:pt x="8113173" y="1573028"/>
                </a:cubicBezTo>
                <a:close/>
                <a:moveTo>
                  <a:pt x="3654515" y="11680301"/>
                </a:moveTo>
                <a:cubicBezTo>
                  <a:pt x="3646998" y="11677933"/>
                  <a:pt x="3648094" y="11672219"/>
                  <a:pt x="3640747" y="11669450"/>
                </a:cubicBezTo>
                <a:cubicBezTo>
                  <a:pt x="3595400" y="11712814"/>
                  <a:pt x="3533825" y="11759493"/>
                  <a:pt x="3511933" y="11837056"/>
                </a:cubicBezTo>
                <a:cubicBezTo>
                  <a:pt x="3549122" y="11831560"/>
                  <a:pt x="3566805" y="11776450"/>
                  <a:pt x="3591775" y="11739336"/>
                </a:cubicBezTo>
                <a:cubicBezTo>
                  <a:pt x="3615547" y="11726483"/>
                  <a:pt x="3633368" y="11699081"/>
                  <a:pt x="3654515" y="11680301"/>
                </a:cubicBezTo>
                <a:close/>
                <a:moveTo>
                  <a:pt x="7782998" y="2338575"/>
                </a:moveTo>
                <a:cubicBezTo>
                  <a:pt x="7791111" y="2299779"/>
                  <a:pt x="7768419" y="2272609"/>
                  <a:pt x="7751463" y="2243213"/>
                </a:cubicBezTo>
                <a:cubicBezTo>
                  <a:pt x="7759638" y="2276348"/>
                  <a:pt x="7768164" y="2308688"/>
                  <a:pt x="7782998" y="2338575"/>
                </a:cubicBezTo>
                <a:close/>
                <a:moveTo>
                  <a:pt x="8126093" y="1562069"/>
                </a:moveTo>
                <a:cubicBezTo>
                  <a:pt x="8118356" y="1554842"/>
                  <a:pt x="8098819" y="1540971"/>
                  <a:pt x="8092482" y="1555314"/>
                </a:cubicBezTo>
                <a:cubicBezTo>
                  <a:pt x="8102860" y="1556566"/>
                  <a:pt x="8121123" y="1576541"/>
                  <a:pt x="8126093" y="1562069"/>
                </a:cubicBezTo>
                <a:close/>
                <a:moveTo>
                  <a:pt x="7879978" y="2119451"/>
                </a:moveTo>
                <a:cubicBezTo>
                  <a:pt x="7877701" y="2104156"/>
                  <a:pt x="7881562" y="2086811"/>
                  <a:pt x="7866084" y="2076639"/>
                </a:cubicBezTo>
                <a:cubicBezTo>
                  <a:pt x="7851435" y="2088264"/>
                  <a:pt x="7862253" y="2111143"/>
                  <a:pt x="7870047" y="2123636"/>
                </a:cubicBezTo>
                <a:cubicBezTo>
                  <a:pt x="7874375" y="2124596"/>
                  <a:pt x="7876977" y="2121935"/>
                  <a:pt x="7879978" y="2119451"/>
                </a:cubicBezTo>
                <a:close/>
                <a:moveTo>
                  <a:pt x="7967880" y="1944858"/>
                </a:moveTo>
                <a:cubicBezTo>
                  <a:pt x="7936615" y="1950936"/>
                  <a:pt x="7908832" y="1925399"/>
                  <a:pt x="7875845" y="1912718"/>
                </a:cubicBezTo>
                <a:cubicBezTo>
                  <a:pt x="7831125" y="1895327"/>
                  <a:pt x="7768560" y="1887102"/>
                  <a:pt x="7740112" y="1840431"/>
                </a:cubicBezTo>
                <a:cubicBezTo>
                  <a:pt x="7726851" y="1840255"/>
                  <a:pt x="7713764" y="1839683"/>
                  <a:pt x="7698093" y="1834180"/>
                </a:cubicBezTo>
                <a:cubicBezTo>
                  <a:pt x="7691630" y="1821851"/>
                  <a:pt x="7678626" y="1799529"/>
                  <a:pt x="7694000" y="1787376"/>
                </a:cubicBezTo>
                <a:cubicBezTo>
                  <a:pt x="7671043" y="1753077"/>
                  <a:pt x="7668913" y="1710456"/>
                  <a:pt x="7679229" y="1663388"/>
                </a:cubicBezTo>
                <a:cubicBezTo>
                  <a:pt x="7712185" y="1679370"/>
                  <a:pt x="7732135" y="1723708"/>
                  <a:pt x="7714868" y="1768179"/>
                </a:cubicBezTo>
                <a:cubicBezTo>
                  <a:pt x="7742751" y="1776236"/>
                  <a:pt x="7758165" y="1803886"/>
                  <a:pt x="7756428" y="1831537"/>
                </a:cubicBezTo>
                <a:cubicBezTo>
                  <a:pt x="7795792" y="1847035"/>
                  <a:pt x="7835976" y="1852002"/>
                  <a:pt x="7870574" y="1869657"/>
                </a:cubicBezTo>
                <a:cubicBezTo>
                  <a:pt x="7904376" y="1886961"/>
                  <a:pt x="7926091" y="1919763"/>
                  <a:pt x="7960892" y="1933719"/>
                </a:cubicBezTo>
                <a:cubicBezTo>
                  <a:pt x="7969165" y="1935480"/>
                  <a:pt x="7962699" y="1942569"/>
                  <a:pt x="7967880" y="1944858"/>
                </a:cubicBezTo>
                <a:close/>
                <a:moveTo>
                  <a:pt x="8133448" y="1581986"/>
                </a:moveTo>
                <a:cubicBezTo>
                  <a:pt x="8129297" y="1580628"/>
                  <a:pt x="8124259" y="1576974"/>
                  <a:pt x="8122100" y="1580781"/>
                </a:cubicBezTo>
                <a:cubicBezTo>
                  <a:pt x="8123913" y="1582059"/>
                  <a:pt x="8125326" y="1583160"/>
                  <a:pt x="8123697" y="1585773"/>
                </a:cubicBezTo>
                <a:cubicBezTo>
                  <a:pt x="8127853" y="1587133"/>
                  <a:pt x="8131998" y="1588488"/>
                  <a:pt x="8133448" y="1581986"/>
                </a:cubicBezTo>
                <a:close/>
                <a:moveTo>
                  <a:pt x="7904067" y="2101518"/>
                </a:moveTo>
                <a:cubicBezTo>
                  <a:pt x="7899272" y="2086539"/>
                  <a:pt x="7904985" y="2067155"/>
                  <a:pt x="7886992" y="2057300"/>
                </a:cubicBezTo>
                <a:cubicBezTo>
                  <a:pt x="7885142" y="2059340"/>
                  <a:pt x="7884175" y="2063675"/>
                  <a:pt x="7880815" y="2062667"/>
                </a:cubicBezTo>
                <a:cubicBezTo>
                  <a:pt x="7884327" y="2075173"/>
                  <a:pt x="7885310" y="2112757"/>
                  <a:pt x="7904067" y="2101518"/>
                </a:cubicBezTo>
                <a:close/>
                <a:moveTo>
                  <a:pt x="7917624" y="2070834"/>
                </a:moveTo>
                <a:cubicBezTo>
                  <a:pt x="7911208" y="2062760"/>
                  <a:pt x="7922980" y="2047958"/>
                  <a:pt x="7905084" y="2044338"/>
                </a:cubicBezTo>
                <a:cubicBezTo>
                  <a:pt x="7902800" y="2053806"/>
                  <a:pt x="7910784" y="2074480"/>
                  <a:pt x="7917624" y="2070834"/>
                </a:cubicBezTo>
                <a:close/>
                <a:moveTo>
                  <a:pt x="7809072" y="2325810"/>
                </a:moveTo>
                <a:cubicBezTo>
                  <a:pt x="7798036" y="2298076"/>
                  <a:pt x="7794068" y="2267275"/>
                  <a:pt x="7771557" y="2243996"/>
                </a:cubicBezTo>
                <a:cubicBezTo>
                  <a:pt x="7776281" y="2274178"/>
                  <a:pt x="7784275" y="2303425"/>
                  <a:pt x="7798924" y="2329421"/>
                </a:cubicBezTo>
                <a:cubicBezTo>
                  <a:pt x="7800861" y="2325039"/>
                  <a:pt x="7806688" y="2329042"/>
                  <a:pt x="7809072" y="2325810"/>
                </a:cubicBezTo>
                <a:close/>
                <a:moveTo>
                  <a:pt x="8051508" y="1786118"/>
                </a:moveTo>
                <a:cubicBezTo>
                  <a:pt x="8048391" y="1769500"/>
                  <a:pt x="8050436" y="1750876"/>
                  <a:pt x="8041008" y="1736709"/>
                </a:cubicBezTo>
                <a:cubicBezTo>
                  <a:pt x="8040765" y="1752318"/>
                  <a:pt x="8032885" y="1795988"/>
                  <a:pt x="8051508" y="1786118"/>
                </a:cubicBezTo>
                <a:close/>
                <a:moveTo>
                  <a:pt x="7999933" y="1909115"/>
                </a:moveTo>
                <a:cubicBezTo>
                  <a:pt x="8008007" y="1893051"/>
                  <a:pt x="8014778" y="1875980"/>
                  <a:pt x="8019816" y="1857844"/>
                </a:cubicBezTo>
                <a:cubicBezTo>
                  <a:pt x="8026283" y="1834864"/>
                  <a:pt x="8027337" y="1809879"/>
                  <a:pt x="8024571" y="1784761"/>
                </a:cubicBezTo>
                <a:lnTo>
                  <a:pt x="8010768" y="1728609"/>
                </a:lnTo>
                <a:lnTo>
                  <a:pt x="8006408" y="1710882"/>
                </a:lnTo>
                <a:cubicBezTo>
                  <a:pt x="7988780" y="1663861"/>
                  <a:pt x="7962257" y="1623803"/>
                  <a:pt x="7939587" y="1605690"/>
                </a:cubicBezTo>
                <a:cubicBezTo>
                  <a:pt x="7825485" y="1515267"/>
                  <a:pt x="7680315" y="1539236"/>
                  <a:pt x="7615487" y="1581558"/>
                </a:cubicBezTo>
                <a:cubicBezTo>
                  <a:pt x="7566723" y="1613355"/>
                  <a:pt x="7485803" y="1702862"/>
                  <a:pt x="7474265" y="1780636"/>
                </a:cubicBezTo>
                <a:cubicBezTo>
                  <a:pt x="7461325" y="1865888"/>
                  <a:pt x="7485767" y="1983850"/>
                  <a:pt x="7541556" y="2035171"/>
                </a:cubicBezTo>
                <a:cubicBezTo>
                  <a:pt x="7567836" y="2059642"/>
                  <a:pt x="7600599" y="2076976"/>
                  <a:pt x="7636048" y="2089305"/>
                </a:cubicBezTo>
                <a:cubicBezTo>
                  <a:pt x="7688162" y="2108045"/>
                  <a:pt x="7782059" y="2104286"/>
                  <a:pt x="7824882" y="2087010"/>
                </a:cubicBezTo>
                <a:lnTo>
                  <a:pt x="7855638" y="2067304"/>
                </a:lnTo>
                <a:lnTo>
                  <a:pt x="7862444" y="2062945"/>
                </a:lnTo>
                <a:cubicBezTo>
                  <a:pt x="7875995" y="2052322"/>
                  <a:pt x="7890168" y="2039890"/>
                  <a:pt x="7903732" y="2028023"/>
                </a:cubicBezTo>
                <a:lnTo>
                  <a:pt x="7932410" y="1997184"/>
                </a:lnTo>
                <a:lnTo>
                  <a:pt x="7972244" y="1954347"/>
                </a:lnTo>
                <a:cubicBezTo>
                  <a:pt x="7982489" y="1940239"/>
                  <a:pt x="7991863" y="1925181"/>
                  <a:pt x="7999933" y="1909115"/>
                </a:cubicBezTo>
                <a:close/>
                <a:moveTo>
                  <a:pt x="3617286" y="11837843"/>
                </a:moveTo>
                <a:cubicBezTo>
                  <a:pt x="3609357" y="11831002"/>
                  <a:pt x="3610845" y="11821173"/>
                  <a:pt x="3610205" y="11811833"/>
                </a:cubicBezTo>
                <a:cubicBezTo>
                  <a:pt x="3603391" y="11807868"/>
                  <a:pt x="3599906" y="11812526"/>
                  <a:pt x="3593310" y="11809135"/>
                </a:cubicBezTo>
                <a:cubicBezTo>
                  <a:pt x="3594485" y="11796783"/>
                  <a:pt x="3596195" y="11787529"/>
                  <a:pt x="3606879" y="11778426"/>
                </a:cubicBezTo>
                <a:cubicBezTo>
                  <a:pt x="3612241" y="11784608"/>
                  <a:pt x="3612791" y="11796292"/>
                  <a:pt x="3622012" y="11785112"/>
                </a:cubicBezTo>
                <a:cubicBezTo>
                  <a:pt x="3620362" y="11774848"/>
                  <a:pt x="3617957" y="11765206"/>
                  <a:pt x="3600040" y="11761579"/>
                </a:cubicBezTo>
                <a:cubicBezTo>
                  <a:pt x="3587056" y="11771573"/>
                  <a:pt x="3578911" y="11793239"/>
                  <a:pt x="3566638" y="11805931"/>
                </a:cubicBezTo>
                <a:cubicBezTo>
                  <a:pt x="3578643" y="11816478"/>
                  <a:pt x="3595447" y="11842017"/>
                  <a:pt x="3617286" y="11837843"/>
                </a:cubicBezTo>
                <a:close/>
                <a:moveTo>
                  <a:pt x="7823416" y="2320243"/>
                </a:moveTo>
                <a:lnTo>
                  <a:pt x="7816655" y="2317256"/>
                </a:lnTo>
                <a:lnTo>
                  <a:pt x="7813662" y="2324029"/>
                </a:lnTo>
                <a:lnTo>
                  <a:pt x="7820423" y="2327016"/>
                </a:lnTo>
                <a:close/>
                <a:moveTo>
                  <a:pt x="8162694" y="1562051"/>
                </a:moveTo>
                <a:cubicBezTo>
                  <a:pt x="8159071" y="1559497"/>
                  <a:pt x="8161405" y="1555291"/>
                  <a:pt x="8163694" y="1550112"/>
                </a:cubicBezTo>
                <a:cubicBezTo>
                  <a:pt x="8146901" y="1540787"/>
                  <a:pt x="8133433" y="1540074"/>
                  <a:pt x="8123911" y="1548725"/>
                </a:cubicBezTo>
                <a:cubicBezTo>
                  <a:pt x="8128733" y="1556093"/>
                  <a:pt x="8155999" y="1572902"/>
                  <a:pt x="8162694" y="1562051"/>
                </a:cubicBezTo>
                <a:close/>
                <a:moveTo>
                  <a:pt x="7942891" y="2069615"/>
                </a:moveTo>
                <a:cubicBezTo>
                  <a:pt x="7947806" y="2049878"/>
                  <a:pt x="7944291" y="2033084"/>
                  <a:pt x="7931988" y="2020028"/>
                </a:cubicBezTo>
                <a:cubicBezTo>
                  <a:pt x="7913324" y="2033214"/>
                  <a:pt x="7931314" y="2067834"/>
                  <a:pt x="7942891" y="2069615"/>
                </a:cubicBezTo>
                <a:close/>
                <a:moveTo>
                  <a:pt x="7838329" y="2314451"/>
                </a:moveTo>
                <a:cubicBezTo>
                  <a:pt x="7840380" y="2295833"/>
                  <a:pt x="7829301" y="2267128"/>
                  <a:pt x="7816093" y="2263674"/>
                </a:cubicBezTo>
                <a:cubicBezTo>
                  <a:pt x="7828651" y="2278270"/>
                  <a:pt x="7824973" y="2299502"/>
                  <a:pt x="7838329" y="2314451"/>
                </a:cubicBezTo>
                <a:close/>
                <a:moveTo>
                  <a:pt x="7845899" y="2297319"/>
                </a:moveTo>
                <a:cubicBezTo>
                  <a:pt x="7852250" y="2291554"/>
                  <a:pt x="7844017" y="2277916"/>
                  <a:pt x="7838731" y="2285581"/>
                </a:cubicBezTo>
                <a:cubicBezTo>
                  <a:pt x="7845843" y="2287771"/>
                  <a:pt x="7843378" y="2293349"/>
                  <a:pt x="7845899" y="2297319"/>
                </a:cubicBezTo>
                <a:close/>
                <a:moveTo>
                  <a:pt x="8152906" y="1602488"/>
                </a:moveTo>
                <a:cubicBezTo>
                  <a:pt x="8148577" y="1601528"/>
                  <a:pt x="8143540" y="1597874"/>
                  <a:pt x="8140985" y="1601507"/>
                </a:cubicBezTo>
                <a:cubicBezTo>
                  <a:pt x="8143193" y="1602958"/>
                  <a:pt x="8145181" y="1603837"/>
                  <a:pt x="8142978" y="1606673"/>
                </a:cubicBezTo>
                <a:cubicBezTo>
                  <a:pt x="8147705" y="1607810"/>
                  <a:pt x="8151458" y="1608991"/>
                  <a:pt x="8152906" y="1602488"/>
                </a:cubicBezTo>
                <a:close/>
                <a:moveTo>
                  <a:pt x="8165465" y="1583752"/>
                </a:moveTo>
                <a:cubicBezTo>
                  <a:pt x="8158620" y="1583108"/>
                  <a:pt x="8155550" y="1567466"/>
                  <a:pt x="8148365" y="1576196"/>
                </a:cubicBezTo>
                <a:cubicBezTo>
                  <a:pt x="8149471" y="1579066"/>
                  <a:pt x="8161147" y="1591367"/>
                  <a:pt x="8165465" y="1583752"/>
                </a:cubicBezTo>
                <a:close/>
                <a:moveTo>
                  <a:pt x="7954419" y="2070422"/>
                </a:moveTo>
                <a:cubicBezTo>
                  <a:pt x="7948077" y="2080480"/>
                  <a:pt x="7937340" y="2080022"/>
                  <a:pt x="7926560" y="2078593"/>
                </a:cubicBezTo>
                <a:cubicBezTo>
                  <a:pt x="7916858" y="2116695"/>
                  <a:pt x="7878210" y="2119146"/>
                  <a:pt x="7872993" y="2144941"/>
                </a:cubicBezTo>
                <a:cubicBezTo>
                  <a:pt x="7899018" y="2122624"/>
                  <a:pt x="7943082" y="2106849"/>
                  <a:pt x="7954419" y="2070422"/>
                </a:cubicBezTo>
                <a:close/>
                <a:moveTo>
                  <a:pt x="7961814" y="2053686"/>
                </a:moveTo>
                <a:cubicBezTo>
                  <a:pt x="7965370" y="2038111"/>
                  <a:pt x="7962035" y="2025207"/>
                  <a:pt x="7950093" y="2015644"/>
                </a:cubicBezTo>
                <a:cubicBezTo>
                  <a:pt x="7950557" y="2029661"/>
                  <a:pt x="7951596" y="2043456"/>
                  <a:pt x="7961814" y="2053686"/>
                </a:cubicBezTo>
                <a:close/>
                <a:moveTo>
                  <a:pt x="3634883" y="11859441"/>
                </a:moveTo>
                <a:cubicBezTo>
                  <a:pt x="3642817" y="11845786"/>
                  <a:pt x="3634668" y="11838372"/>
                  <a:pt x="3629567" y="11829445"/>
                </a:cubicBezTo>
                <a:cubicBezTo>
                  <a:pt x="3627199" y="11841270"/>
                  <a:pt x="3618113" y="11855369"/>
                  <a:pt x="3634883" y="11859441"/>
                </a:cubicBezTo>
                <a:close/>
                <a:moveTo>
                  <a:pt x="7978132" y="2036129"/>
                </a:moveTo>
                <a:cubicBezTo>
                  <a:pt x="7984991" y="2016299"/>
                  <a:pt x="7979227" y="2001369"/>
                  <a:pt x="7970589" y="1987550"/>
                </a:cubicBezTo>
                <a:cubicBezTo>
                  <a:pt x="7950822" y="2002154"/>
                  <a:pt x="7967821" y="2023953"/>
                  <a:pt x="7978132" y="2036129"/>
                </a:cubicBezTo>
                <a:close/>
                <a:moveTo>
                  <a:pt x="7996267" y="1995086"/>
                </a:moveTo>
                <a:cubicBezTo>
                  <a:pt x="7996286" y="1978901"/>
                  <a:pt x="7988140" y="1967205"/>
                  <a:pt x="8002650" y="1952659"/>
                </a:cubicBezTo>
                <a:cubicBezTo>
                  <a:pt x="7990273" y="1946239"/>
                  <a:pt x="7986847" y="1960442"/>
                  <a:pt x="7979568" y="1967228"/>
                </a:cubicBezTo>
                <a:cubicBezTo>
                  <a:pt x="7984219" y="1974998"/>
                  <a:pt x="7981521" y="2000477"/>
                  <a:pt x="7996267" y="1995086"/>
                </a:cubicBezTo>
                <a:close/>
                <a:moveTo>
                  <a:pt x="8029543" y="1919772"/>
                </a:moveTo>
                <a:cubicBezTo>
                  <a:pt x="8025689" y="1912354"/>
                  <a:pt x="8020947" y="1902639"/>
                  <a:pt x="8014034" y="1917206"/>
                </a:cubicBezTo>
                <a:cubicBezTo>
                  <a:pt x="8022612" y="1921472"/>
                  <a:pt x="8021960" y="1928329"/>
                  <a:pt x="8029543" y="1919772"/>
                </a:cubicBezTo>
                <a:close/>
                <a:moveTo>
                  <a:pt x="8074793" y="1817362"/>
                </a:moveTo>
                <a:cubicBezTo>
                  <a:pt x="8073403" y="1804365"/>
                  <a:pt x="8085435" y="1786820"/>
                  <a:pt x="8066254" y="1780726"/>
                </a:cubicBezTo>
                <a:cubicBezTo>
                  <a:pt x="8060535" y="1795822"/>
                  <a:pt x="8063073" y="1808374"/>
                  <a:pt x="8074793" y="1817362"/>
                </a:cubicBezTo>
                <a:close/>
                <a:moveTo>
                  <a:pt x="8020577" y="1948674"/>
                </a:moveTo>
                <a:cubicBezTo>
                  <a:pt x="8015399" y="1942099"/>
                  <a:pt x="8022097" y="1931247"/>
                  <a:pt x="8009632" y="1927168"/>
                </a:cubicBezTo>
                <a:cubicBezTo>
                  <a:pt x="8000770" y="1937540"/>
                  <a:pt x="8013430" y="1954089"/>
                  <a:pt x="8020577" y="1948674"/>
                </a:cubicBezTo>
                <a:close/>
                <a:moveTo>
                  <a:pt x="8073162" y="1849029"/>
                </a:moveTo>
                <a:cubicBezTo>
                  <a:pt x="8074474" y="1839606"/>
                  <a:pt x="8077728" y="1830089"/>
                  <a:pt x="8066810" y="1825742"/>
                </a:cubicBezTo>
                <a:cubicBezTo>
                  <a:pt x="8054010" y="1831040"/>
                  <a:pt x="8058979" y="1845619"/>
                  <a:pt x="8073162" y="1849029"/>
                </a:cubicBezTo>
                <a:close/>
                <a:moveTo>
                  <a:pt x="8006419" y="2019456"/>
                </a:moveTo>
                <a:cubicBezTo>
                  <a:pt x="8010121" y="2012161"/>
                  <a:pt x="8010193" y="2003382"/>
                  <a:pt x="8001622" y="2001262"/>
                </a:cubicBezTo>
                <a:cubicBezTo>
                  <a:pt x="7996523" y="2017107"/>
                  <a:pt x="7989278" y="2016288"/>
                  <a:pt x="7989473" y="2028757"/>
                </a:cubicBezTo>
                <a:cubicBezTo>
                  <a:pt x="7995397" y="2032565"/>
                  <a:pt x="8002722" y="2026753"/>
                  <a:pt x="8006419" y="2019456"/>
                </a:cubicBezTo>
                <a:close/>
                <a:moveTo>
                  <a:pt x="7864955" y="2346692"/>
                </a:moveTo>
                <a:cubicBezTo>
                  <a:pt x="7875530" y="2331364"/>
                  <a:pt x="7865628" y="2323656"/>
                  <a:pt x="7858421" y="2315234"/>
                </a:cubicBezTo>
                <a:cubicBezTo>
                  <a:pt x="7853582" y="2328334"/>
                  <a:pt x="7853334" y="2339652"/>
                  <a:pt x="7864955" y="2346692"/>
                </a:cubicBezTo>
                <a:close/>
                <a:moveTo>
                  <a:pt x="8021133" y="1993689"/>
                </a:moveTo>
                <a:cubicBezTo>
                  <a:pt x="8023025" y="1988334"/>
                  <a:pt x="8026814" y="1981912"/>
                  <a:pt x="8018949" y="1980341"/>
                </a:cubicBezTo>
                <a:cubicBezTo>
                  <a:pt x="8015908" y="1986142"/>
                  <a:pt x="8017285" y="1990560"/>
                  <a:pt x="8021133" y="1993689"/>
                </a:cubicBezTo>
                <a:close/>
                <a:moveTo>
                  <a:pt x="8056565" y="1923317"/>
                </a:moveTo>
                <a:cubicBezTo>
                  <a:pt x="8062478" y="1908724"/>
                  <a:pt x="8065880" y="1895106"/>
                  <a:pt x="8061205" y="1884705"/>
                </a:cubicBezTo>
                <a:cubicBezTo>
                  <a:pt x="8051501" y="1893753"/>
                  <a:pt x="8049264" y="1904195"/>
                  <a:pt x="8049644" y="1920557"/>
                </a:cubicBezTo>
                <a:cubicBezTo>
                  <a:pt x="8042365" y="1927343"/>
                  <a:pt x="8018654" y="1961636"/>
                  <a:pt x="8036863" y="1967776"/>
                </a:cubicBezTo>
                <a:cubicBezTo>
                  <a:pt x="8042229" y="1953478"/>
                  <a:pt x="8050653" y="1937911"/>
                  <a:pt x="8056565" y="1923317"/>
                </a:cubicBezTo>
                <a:close/>
                <a:moveTo>
                  <a:pt x="3661568" y="11871232"/>
                </a:moveTo>
                <a:cubicBezTo>
                  <a:pt x="3654445" y="11869038"/>
                  <a:pt x="3658123" y="11847783"/>
                  <a:pt x="3649779" y="11856967"/>
                </a:cubicBezTo>
                <a:cubicBezTo>
                  <a:pt x="3653632" y="11860099"/>
                  <a:pt x="3650527" y="11881132"/>
                  <a:pt x="3661568" y="11871232"/>
                </a:cubicBezTo>
                <a:close/>
                <a:moveTo>
                  <a:pt x="8196854" y="1613811"/>
                </a:moveTo>
                <a:cubicBezTo>
                  <a:pt x="8187799" y="1611715"/>
                  <a:pt x="8192336" y="1604672"/>
                  <a:pt x="8181563" y="1603245"/>
                </a:cubicBezTo>
                <a:cubicBezTo>
                  <a:pt x="8171418" y="1611143"/>
                  <a:pt x="8195186" y="1619741"/>
                  <a:pt x="8196854" y="1613811"/>
                </a:cubicBezTo>
                <a:close/>
                <a:moveTo>
                  <a:pt x="8215570" y="1581128"/>
                </a:moveTo>
                <a:cubicBezTo>
                  <a:pt x="8205010" y="1575986"/>
                  <a:pt x="8187634" y="1558309"/>
                  <a:pt x="8174619" y="1563034"/>
                </a:cubicBezTo>
                <a:cubicBezTo>
                  <a:pt x="8184206" y="1568222"/>
                  <a:pt x="8206276" y="1594640"/>
                  <a:pt x="8215570" y="1581128"/>
                </a:cubicBezTo>
                <a:close/>
                <a:moveTo>
                  <a:pt x="7885442" y="2347649"/>
                </a:moveTo>
                <a:cubicBezTo>
                  <a:pt x="7893895" y="2299479"/>
                  <a:pt x="7872342" y="2263288"/>
                  <a:pt x="7852905" y="2226605"/>
                </a:cubicBezTo>
                <a:cubicBezTo>
                  <a:pt x="7844993" y="2248824"/>
                  <a:pt x="7862192" y="2266900"/>
                  <a:pt x="7867388" y="2286338"/>
                </a:cubicBezTo>
                <a:cubicBezTo>
                  <a:pt x="7872757" y="2305377"/>
                  <a:pt x="7867187" y="2331964"/>
                  <a:pt x="7885442" y="2347649"/>
                </a:cubicBezTo>
                <a:close/>
                <a:moveTo>
                  <a:pt x="7900757" y="2312987"/>
                </a:moveTo>
                <a:cubicBezTo>
                  <a:pt x="7894997" y="2298061"/>
                  <a:pt x="7893716" y="2266542"/>
                  <a:pt x="7881130" y="2263838"/>
                </a:cubicBezTo>
                <a:cubicBezTo>
                  <a:pt x="7892804" y="2276139"/>
                  <a:pt x="7883580" y="2312064"/>
                  <a:pt x="7900757" y="2312987"/>
                </a:cubicBezTo>
                <a:close/>
                <a:moveTo>
                  <a:pt x="8227128" y="1574330"/>
                </a:moveTo>
                <a:cubicBezTo>
                  <a:pt x="8210768" y="1557578"/>
                  <a:pt x="8182436" y="1534583"/>
                  <a:pt x="8163504" y="1541932"/>
                </a:cubicBezTo>
                <a:cubicBezTo>
                  <a:pt x="8178047" y="1553120"/>
                  <a:pt x="8212997" y="1571896"/>
                  <a:pt x="8227128" y="1574330"/>
                </a:cubicBezTo>
                <a:close/>
                <a:moveTo>
                  <a:pt x="8209961" y="1640079"/>
                </a:moveTo>
                <a:cubicBezTo>
                  <a:pt x="8197359" y="1628796"/>
                  <a:pt x="8178087" y="1612186"/>
                  <a:pt x="8161661" y="1610642"/>
                </a:cubicBezTo>
                <a:cubicBezTo>
                  <a:pt x="8162264" y="1631861"/>
                  <a:pt x="8194998" y="1644896"/>
                  <a:pt x="8209961" y="1640079"/>
                </a:cubicBezTo>
                <a:close/>
                <a:moveTo>
                  <a:pt x="7913882" y="2318786"/>
                </a:moveTo>
                <a:cubicBezTo>
                  <a:pt x="7919475" y="2280304"/>
                  <a:pt x="7907641" y="2247932"/>
                  <a:pt x="7888922" y="2218233"/>
                </a:cubicBezTo>
                <a:cubicBezTo>
                  <a:pt x="7878212" y="2230644"/>
                  <a:pt x="7892414" y="2251205"/>
                  <a:pt x="7896630" y="2266401"/>
                </a:cubicBezTo>
                <a:cubicBezTo>
                  <a:pt x="7901381" y="2284691"/>
                  <a:pt x="7900660" y="2306753"/>
                  <a:pt x="7913882" y="2318786"/>
                </a:cubicBezTo>
                <a:close/>
                <a:moveTo>
                  <a:pt x="3685545" y="11899941"/>
                </a:moveTo>
                <a:cubicBezTo>
                  <a:pt x="3696179" y="11885571"/>
                  <a:pt x="3681570" y="11852899"/>
                  <a:pt x="3667568" y="11837178"/>
                </a:cubicBezTo>
                <a:cubicBezTo>
                  <a:pt x="3663277" y="11861977"/>
                  <a:pt x="3665702" y="11884500"/>
                  <a:pt x="3685545" y="11899941"/>
                </a:cubicBezTo>
                <a:close/>
                <a:moveTo>
                  <a:pt x="8161330" y="1778116"/>
                </a:moveTo>
                <a:cubicBezTo>
                  <a:pt x="8161892" y="1769317"/>
                  <a:pt x="8167438" y="1758910"/>
                  <a:pt x="8159967" y="1753228"/>
                </a:cubicBezTo>
                <a:cubicBezTo>
                  <a:pt x="8151184" y="1756966"/>
                  <a:pt x="8157301" y="1771097"/>
                  <a:pt x="8161330" y="1778116"/>
                </a:cubicBezTo>
                <a:close/>
                <a:moveTo>
                  <a:pt x="8223294" y="1637874"/>
                </a:moveTo>
                <a:cubicBezTo>
                  <a:pt x="8213006" y="1638567"/>
                  <a:pt x="8213379" y="1621589"/>
                  <a:pt x="8206191" y="1630318"/>
                </a:cubicBezTo>
                <a:cubicBezTo>
                  <a:pt x="8207301" y="1633189"/>
                  <a:pt x="8218581" y="1645316"/>
                  <a:pt x="8223294" y="1637874"/>
                </a:cubicBezTo>
                <a:close/>
                <a:moveTo>
                  <a:pt x="8226287" y="1631102"/>
                </a:moveTo>
                <a:cubicBezTo>
                  <a:pt x="8234880" y="1619184"/>
                  <a:pt x="8215790" y="1610749"/>
                  <a:pt x="8212367" y="1624951"/>
                </a:cubicBezTo>
                <a:close/>
                <a:moveTo>
                  <a:pt x="7989952" y="2192873"/>
                </a:moveTo>
                <a:cubicBezTo>
                  <a:pt x="7984601" y="2186699"/>
                  <a:pt x="7988429" y="2176962"/>
                  <a:pt x="7993755" y="2165981"/>
                </a:cubicBezTo>
                <a:cubicBezTo>
                  <a:pt x="7965384" y="2150588"/>
                  <a:pt x="7981264" y="2198557"/>
                  <a:pt x="7989952" y="2192873"/>
                </a:cubicBezTo>
                <a:close/>
                <a:moveTo>
                  <a:pt x="7904282" y="2396449"/>
                </a:moveTo>
                <a:cubicBezTo>
                  <a:pt x="7898839" y="2388330"/>
                  <a:pt x="7905443" y="2375534"/>
                  <a:pt x="7896160" y="2368575"/>
                </a:cubicBezTo>
                <a:cubicBezTo>
                  <a:pt x="7896747" y="2376929"/>
                  <a:pt x="7890735" y="2402368"/>
                  <a:pt x="7904282" y="2396449"/>
                </a:cubicBezTo>
                <a:close/>
                <a:moveTo>
                  <a:pt x="7942130" y="2310791"/>
                </a:moveTo>
                <a:cubicBezTo>
                  <a:pt x="7928351" y="2278512"/>
                  <a:pt x="7934075" y="2238660"/>
                  <a:pt x="7908999" y="2210438"/>
                </a:cubicBezTo>
                <a:cubicBezTo>
                  <a:pt x="7901726" y="2217224"/>
                  <a:pt x="7908948" y="2234224"/>
                  <a:pt x="7912366" y="2249068"/>
                </a:cubicBezTo>
                <a:cubicBezTo>
                  <a:pt x="7919033" y="2279157"/>
                  <a:pt x="7923701" y="2299791"/>
                  <a:pt x="7942130" y="2310791"/>
                </a:cubicBezTo>
                <a:close/>
                <a:moveTo>
                  <a:pt x="7954100" y="2283699"/>
                </a:moveTo>
                <a:cubicBezTo>
                  <a:pt x="7951142" y="2253820"/>
                  <a:pt x="7931148" y="2230224"/>
                  <a:pt x="7935075" y="2197673"/>
                </a:cubicBezTo>
                <a:cubicBezTo>
                  <a:pt x="7910995" y="2215605"/>
                  <a:pt x="7944304" y="2257466"/>
                  <a:pt x="7940768" y="2285903"/>
                </a:cubicBezTo>
                <a:cubicBezTo>
                  <a:pt x="7946734" y="2288539"/>
                  <a:pt x="7950749" y="2286980"/>
                  <a:pt x="7954100" y="2283699"/>
                </a:cubicBezTo>
                <a:close/>
                <a:moveTo>
                  <a:pt x="3728915" y="11864284"/>
                </a:moveTo>
                <a:cubicBezTo>
                  <a:pt x="3720809" y="11857842"/>
                  <a:pt x="3734937" y="11843110"/>
                  <a:pt x="3716666" y="11840281"/>
                </a:cubicBezTo>
                <a:cubicBezTo>
                  <a:pt x="3712613" y="11849454"/>
                  <a:pt x="3719286" y="11870993"/>
                  <a:pt x="3728915" y="11864284"/>
                </a:cubicBezTo>
                <a:close/>
                <a:moveTo>
                  <a:pt x="7944207" y="2331233"/>
                </a:moveTo>
                <a:cubicBezTo>
                  <a:pt x="7944518" y="2328513"/>
                  <a:pt x="7944071" y="2325220"/>
                  <a:pt x="7945722" y="2320949"/>
                </a:cubicBezTo>
                <a:cubicBezTo>
                  <a:pt x="7932872" y="2320986"/>
                  <a:pt x="7933838" y="2316651"/>
                  <a:pt x="7921861" y="2310407"/>
                </a:cubicBezTo>
                <a:cubicBezTo>
                  <a:pt x="7919144" y="2323016"/>
                  <a:pt x="7926528" y="2331040"/>
                  <a:pt x="7938152" y="2338081"/>
                </a:cubicBezTo>
                <a:cubicBezTo>
                  <a:pt x="7942829" y="2336100"/>
                  <a:pt x="7943896" y="2333952"/>
                  <a:pt x="7944207" y="2331233"/>
                </a:cubicBezTo>
                <a:close/>
                <a:moveTo>
                  <a:pt x="7979968" y="2252985"/>
                </a:moveTo>
                <a:cubicBezTo>
                  <a:pt x="7981953" y="2246481"/>
                  <a:pt x="7980593" y="2238261"/>
                  <a:pt x="7975225" y="2235889"/>
                </a:cubicBezTo>
                <a:lnTo>
                  <a:pt x="7964662" y="2259794"/>
                </a:lnTo>
                <a:cubicBezTo>
                  <a:pt x="7972661" y="2264280"/>
                  <a:pt x="7977985" y="2259490"/>
                  <a:pt x="7979968" y="2252985"/>
                </a:cubicBezTo>
                <a:close/>
                <a:moveTo>
                  <a:pt x="8227436" y="1693038"/>
                </a:moveTo>
                <a:cubicBezTo>
                  <a:pt x="8233025" y="1679317"/>
                  <a:pt x="8217960" y="1673613"/>
                  <a:pt x="8206160" y="1666971"/>
                </a:cubicBezTo>
                <a:cubicBezTo>
                  <a:pt x="8200319" y="1658676"/>
                  <a:pt x="8217673" y="1659201"/>
                  <a:pt x="8203800" y="1654023"/>
                </a:cubicBezTo>
                <a:cubicBezTo>
                  <a:pt x="8200559" y="1672115"/>
                  <a:pt x="8159755" y="1636467"/>
                  <a:pt x="8151697" y="1651478"/>
                </a:cubicBezTo>
                <a:cubicBezTo>
                  <a:pt x="8150491" y="1642374"/>
                  <a:pt x="8130329" y="1623466"/>
                  <a:pt x="8122663" y="1634364"/>
                </a:cubicBezTo>
                <a:cubicBezTo>
                  <a:pt x="8144821" y="1658440"/>
                  <a:pt x="8191536" y="1691462"/>
                  <a:pt x="8227436" y="1693038"/>
                </a:cubicBezTo>
                <a:close/>
                <a:moveTo>
                  <a:pt x="8245568" y="1652002"/>
                </a:moveTo>
                <a:cubicBezTo>
                  <a:pt x="8251867" y="1640975"/>
                  <a:pt x="8235729" y="1624797"/>
                  <a:pt x="8228059" y="1635694"/>
                </a:cubicBezTo>
                <a:cubicBezTo>
                  <a:pt x="8234339" y="1640849"/>
                  <a:pt x="8234127" y="1648852"/>
                  <a:pt x="8245568" y="1652002"/>
                </a:cubicBezTo>
                <a:close/>
                <a:moveTo>
                  <a:pt x="8253138" y="1634870"/>
                </a:moveTo>
                <a:cubicBezTo>
                  <a:pt x="8257983" y="1626058"/>
                  <a:pt x="8253295" y="1621606"/>
                  <a:pt x="8243796" y="1618362"/>
                </a:cubicBezTo>
                <a:cubicBezTo>
                  <a:pt x="8239130" y="1626776"/>
                  <a:pt x="8247480" y="1630466"/>
                  <a:pt x="8253138" y="1634870"/>
                </a:cubicBezTo>
                <a:close/>
                <a:moveTo>
                  <a:pt x="8087569" y="2018757"/>
                </a:moveTo>
                <a:cubicBezTo>
                  <a:pt x="8066084" y="2009264"/>
                  <a:pt x="8058949" y="1994205"/>
                  <a:pt x="8037462" y="1984711"/>
                </a:cubicBezTo>
                <a:cubicBezTo>
                  <a:pt x="8023502" y="2010929"/>
                  <a:pt x="8066536" y="2014704"/>
                  <a:pt x="8082991" y="2029118"/>
                </a:cubicBezTo>
                <a:close/>
                <a:moveTo>
                  <a:pt x="7969791" y="2294441"/>
                </a:moveTo>
                <a:cubicBezTo>
                  <a:pt x="7966211" y="2292859"/>
                  <a:pt x="7966650" y="2289720"/>
                  <a:pt x="7964438" y="2288267"/>
                </a:cubicBezTo>
                <a:cubicBezTo>
                  <a:pt x="7962547" y="2293621"/>
                  <a:pt x="7958761" y="2300044"/>
                  <a:pt x="7966622" y="2301613"/>
                </a:cubicBezTo>
                <a:close/>
                <a:moveTo>
                  <a:pt x="8196537" y="1789863"/>
                </a:moveTo>
                <a:cubicBezTo>
                  <a:pt x="8201376" y="1776762"/>
                  <a:pt x="8186200" y="1756248"/>
                  <a:pt x="8173488" y="1759202"/>
                </a:cubicBezTo>
                <a:cubicBezTo>
                  <a:pt x="8179068" y="1770239"/>
                  <a:pt x="8186368" y="1780608"/>
                  <a:pt x="8196537" y="1789863"/>
                </a:cubicBezTo>
                <a:close/>
                <a:moveTo>
                  <a:pt x="8238270" y="1710876"/>
                </a:moveTo>
                <a:cubicBezTo>
                  <a:pt x="8239452" y="1704568"/>
                  <a:pt x="8230399" y="1696015"/>
                  <a:pt x="8218871" y="1693063"/>
                </a:cubicBezTo>
                <a:cubicBezTo>
                  <a:pt x="8212443" y="1705461"/>
                  <a:pt x="8227020" y="1709045"/>
                  <a:pt x="8233388" y="1716144"/>
                </a:cubicBezTo>
                <a:cubicBezTo>
                  <a:pt x="8236344" y="1714831"/>
                  <a:pt x="8237875" y="1712978"/>
                  <a:pt x="8238270" y="1710876"/>
                </a:cubicBezTo>
                <a:close/>
                <a:moveTo>
                  <a:pt x="8260449" y="1682863"/>
                </a:moveTo>
                <a:cubicBezTo>
                  <a:pt x="8268508" y="1667852"/>
                  <a:pt x="8259355" y="1659522"/>
                  <a:pt x="8245757" y="1660180"/>
                </a:cubicBezTo>
                <a:cubicBezTo>
                  <a:pt x="8241800" y="1671290"/>
                  <a:pt x="8247021" y="1678834"/>
                  <a:pt x="8260449" y="1682863"/>
                </a:cubicBezTo>
                <a:close/>
                <a:moveTo>
                  <a:pt x="3757825" y="11881825"/>
                </a:moveTo>
                <a:lnTo>
                  <a:pt x="3753617" y="11879530"/>
                </a:lnTo>
                <a:lnTo>
                  <a:pt x="3746171" y="11875469"/>
                </a:lnTo>
                <a:cubicBezTo>
                  <a:pt x="3744876" y="11874763"/>
                  <a:pt x="3745740" y="11875234"/>
                  <a:pt x="3747467" y="11876176"/>
                </a:cubicBezTo>
                <a:lnTo>
                  <a:pt x="3753617" y="11879530"/>
                </a:lnTo>
                <a:lnTo>
                  <a:pt x="3753941" y="11879707"/>
                </a:lnTo>
                <a:cubicBezTo>
                  <a:pt x="3756100" y="11880884"/>
                  <a:pt x="3757825" y="11881825"/>
                  <a:pt x="3757825" y="11881825"/>
                </a:cubicBezTo>
                <a:close/>
                <a:moveTo>
                  <a:pt x="8227765" y="1766517"/>
                </a:moveTo>
                <a:cubicBezTo>
                  <a:pt x="8235817" y="1747218"/>
                  <a:pt x="8203711" y="1743508"/>
                  <a:pt x="8208896" y="1725323"/>
                </a:cubicBezTo>
                <a:cubicBezTo>
                  <a:pt x="8211856" y="1726154"/>
                  <a:pt x="8214103" y="1724290"/>
                  <a:pt x="8215466" y="1720130"/>
                </a:cubicBezTo>
                <a:cubicBezTo>
                  <a:pt x="8223419" y="1723644"/>
                  <a:pt x="8222591" y="1730898"/>
                  <a:pt x="8234160" y="1732676"/>
                </a:cubicBezTo>
                <a:cubicBezTo>
                  <a:pt x="8234131" y="1711235"/>
                  <a:pt x="8205768" y="1700131"/>
                  <a:pt x="8190245" y="1684701"/>
                </a:cubicBezTo>
                <a:cubicBezTo>
                  <a:pt x="8180863" y="1700555"/>
                  <a:pt x="8214908" y="1699884"/>
                  <a:pt x="8209717" y="1713781"/>
                </a:cubicBezTo>
                <a:cubicBezTo>
                  <a:pt x="8195676" y="1713291"/>
                  <a:pt x="8192468" y="1694731"/>
                  <a:pt x="8182676" y="1701833"/>
                </a:cubicBezTo>
                <a:cubicBezTo>
                  <a:pt x="8186972" y="1710397"/>
                  <a:pt x="8203889" y="1714063"/>
                  <a:pt x="8205316" y="1723741"/>
                </a:cubicBezTo>
                <a:cubicBezTo>
                  <a:pt x="8198692" y="1723672"/>
                  <a:pt x="8187194" y="1710972"/>
                  <a:pt x="8183451" y="1718366"/>
                </a:cubicBezTo>
                <a:cubicBezTo>
                  <a:pt x="8204533" y="1731967"/>
                  <a:pt x="8201520" y="1754921"/>
                  <a:pt x="8227765" y="1766517"/>
                </a:cubicBezTo>
                <a:close/>
                <a:moveTo>
                  <a:pt x="8225371" y="1790222"/>
                </a:moveTo>
                <a:cubicBezTo>
                  <a:pt x="8213097" y="1760989"/>
                  <a:pt x="8177545" y="1725280"/>
                  <a:pt x="8149839" y="1711610"/>
                </a:cubicBezTo>
                <a:cubicBezTo>
                  <a:pt x="8162498" y="1732442"/>
                  <a:pt x="8177233" y="1751809"/>
                  <a:pt x="8202511" y="1767740"/>
                </a:cubicBezTo>
                <a:cubicBezTo>
                  <a:pt x="8209146" y="1776386"/>
                  <a:pt x="8201838" y="1790776"/>
                  <a:pt x="8218800" y="1795413"/>
                </a:cubicBezTo>
                <a:cubicBezTo>
                  <a:pt x="8221936" y="1795847"/>
                  <a:pt x="8224008" y="1794381"/>
                  <a:pt x="8225371" y="1790222"/>
                </a:cubicBezTo>
                <a:close/>
                <a:moveTo>
                  <a:pt x="8214998" y="1822305"/>
                </a:moveTo>
                <a:cubicBezTo>
                  <a:pt x="8221561" y="1812824"/>
                  <a:pt x="8209132" y="1796856"/>
                  <a:pt x="8199294" y="1802986"/>
                </a:cubicBezTo>
                <a:cubicBezTo>
                  <a:pt x="8206367" y="1808492"/>
                  <a:pt x="8200467" y="1819694"/>
                  <a:pt x="8214998" y="1822305"/>
                </a:cubicBezTo>
                <a:close/>
                <a:moveTo>
                  <a:pt x="8262757" y="1716346"/>
                </a:moveTo>
                <a:cubicBezTo>
                  <a:pt x="8263809" y="1716133"/>
                  <a:pt x="8263851" y="1713890"/>
                  <a:pt x="8261635" y="1708149"/>
                </a:cubicBezTo>
                <a:cubicBezTo>
                  <a:pt x="8260924" y="1705454"/>
                  <a:pt x="8264189" y="1704516"/>
                  <a:pt x="8259640" y="1702982"/>
                </a:cubicBezTo>
                <a:cubicBezTo>
                  <a:pt x="8247349" y="1699337"/>
                  <a:pt x="8259602" y="1716983"/>
                  <a:pt x="8262757" y="1716346"/>
                </a:cubicBezTo>
                <a:close/>
                <a:moveTo>
                  <a:pt x="8125968" y="2052393"/>
                </a:moveTo>
                <a:cubicBezTo>
                  <a:pt x="8116947" y="2046978"/>
                  <a:pt x="8103240" y="2066165"/>
                  <a:pt x="8108638" y="2073313"/>
                </a:cubicBezTo>
                <a:cubicBezTo>
                  <a:pt x="8114768" y="2066972"/>
                  <a:pt x="8122498" y="2065625"/>
                  <a:pt x="8125968" y="2052393"/>
                </a:cubicBezTo>
                <a:close/>
                <a:moveTo>
                  <a:pt x="3760903" y="11947061"/>
                </a:moveTo>
                <a:cubicBezTo>
                  <a:pt x="3751394" y="11923316"/>
                  <a:pt x="3748962" y="11896500"/>
                  <a:pt x="3738703" y="11873376"/>
                </a:cubicBezTo>
                <a:cubicBezTo>
                  <a:pt x="3722862" y="11893071"/>
                  <a:pt x="3747840" y="11914119"/>
                  <a:pt x="3729992" y="11924346"/>
                </a:cubicBezTo>
                <a:cubicBezTo>
                  <a:pt x="3711899" y="11871543"/>
                  <a:pt x="3703795" y="11815527"/>
                  <a:pt x="3637091" y="11782240"/>
                </a:cubicBezTo>
                <a:cubicBezTo>
                  <a:pt x="3627580" y="11808070"/>
                  <a:pt x="3656968" y="11819148"/>
                  <a:pt x="3661824" y="11839408"/>
                </a:cubicBezTo>
                <a:cubicBezTo>
                  <a:pt x="3666190" y="11832756"/>
                  <a:pt x="3659703" y="11815112"/>
                  <a:pt x="3672045" y="11816275"/>
                </a:cubicBezTo>
                <a:cubicBezTo>
                  <a:pt x="3691950" y="11845568"/>
                  <a:pt x="3703067" y="11878605"/>
                  <a:pt x="3701140" y="11916366"/>
                </a:cubicBezTo>
                <a:cubicBezTo>
                  <a:pt x="3725610" y="11922409"/>
                  <a:pt x="3740047" y="11959774"/>
                  <a:pt x="3760903" y="11947061"/>
                </a:cubicBezTo>
                <a:close/>
                <a:moveTo>
                  <a:pt x="8233505" y="1826673"/>
                </a:moveTo>
                <a:cubicBezTo>
                  <a:pt x="8243044" y="1797554"/>
                  <a:pt x="8272840" y="1760243"/>
                  <a:pt x="8249853" y="1743419"/>
                </a:cubicBezTo>
                <a:cubicBezTo>
                  <a:pt x="8253078" y="1774844"/>
                  <a:pt x="8205428" y="1800934"/>
                  <a:pt x="8233505" y="1826673"/>
                </a:cubicBezTo>
                <a:close/>
                <a:moveTo>
                  <a:pt x="8137043" y="2056476"/>
                </a:moveTo>
                <a:cubicBezTo>
                  <a:pt x="8130950" y="2071056"/>
                  <a:pt x="8122275" y="2084696"/>
                  <a:pt x="8111413" y="2095019"/>
                </a:cubicBezTo>
                <a:cubicBezTo>
                  <a:pt x="8101884" y="2103668"/>
                  <a:pt x="8082918" y="2093859"/>
                  <a:pt x="8086923" y="2112775"/>
                </a:cubicBezTo>
                <a:cubicBezTo>
                  <a:pt x="8074447" y="2100119"/>
                  <a:pt x="8067866" y="2101021"/>
                  <a:pt x="8055701" y="2090883"/>
                </a:cubicBezTo>
                <a:cubicBezTo>
                  <a:pt x="8054090" y="2077311"/>
                  <a:pt x="8072976" y="2064700"/>
                  <a:pt x="8079001" y="2047835"/>
                </a:cubicBezTo>
                <a:cubicBezTo>
                  <a:pt x="8073664" y="2025473"/>
                  <a:pt x="8040975" y="2026270"/>
                  <a:pt x="8025490" y="2011808"/>
                </a:cubicBezTo>
                <a:cubicBezTo>
                  <a:pt x="7985951" y="2065780"/>
                  <a:pt x="7941909" y="2119190"/>
                  <a:pt x="7889702" y="2152324"/>
                </a:cubicBezTo>
                <a:cubicBezTo>
                  <a:pt x="7817464" y="2198516"/>
                  <a:pt x="7686211" y="2224347"/>
                  <a:pt x="7574321" y="2164431"/>
                </a:cubicBezTo>
                <a:cubicBezTo>
                  <a:pt x="7470196" y="2108422"/>
                  <a:pt x="7437989" y="2024179"/>
                  <a:pt x="7401138" y="1936454"/>
                </a:cubicBezTo>
                <a:cubicBezTo>
                  <a:pt x="7367536" y="1946851"/>
                  <a:pt x="7327104" y="1940417"/>
                  <a:pt x="7289908" y="1940652"/>
                </a:cubicBezTo>
                <a:cubicBezTo>
                  <a:pt x="7295588" y="1928873"/>
                  <a:pt x="7290363" y="1921325"/>
                  <a:pt x="7290127" y="1912172"/>
                </a:cubicBezTo>
                <a:cubicBezTo>
                  <a:pt x="7315888" y="1888310"/>
                  <a:pt x="7351454" y="1890688"/>
                  <a:pt x="7389414" y="1898411"/>
                </a:cubicBezTo>
                <a:cubicBezTo>
                  <a:pt x="7384434" y="1850488"/>
                  <a:pt x="7387644" y="1786180"/>
                  <a:pt x="7411216" y="1719915"/>
                </a:cubicBezTo>
                <a:cubicBezTo>
                  <a:pt x="7446487" y="1620716"/>
                  <a:pt x="7528301" y="1537796"/>
                  <a:pt x="7593051" y="1502108"/>
                </a:cubicBezTo>
                <a:cubicBezTo>
                  <a:pt x="7570807" y="1459893"/>
                  <a:pt x="7532095" y="1423737"/>
                  <a:pt x="7547156" y="1367047"/>
                </a:cubicBezTo>
                <a:cubicBezTo>
                  <a:pt x="7613129" y="1378098"/>
                  <a:pt x="7595303" y="1446426"/>
                  <a:pt x="7627474" y="1480168"/>
                </a:cubicBezTo>
                <a:cubicBezTo>
                  <a:pt x="7666705" y="1481785"/>
                  <a:pt x="7703606" y="1462845"/>
                  <a:pt x="7747084" y="1467766"/>
                </a:cubicBezTo>
                <a:cubicBezTo>
                  <a:pt x="7809163" y="1474716"/>
                  <a:pt x="7891209" y="1508586"/>
                  <a:pt x="7944445" y="1538776"/>
                </a:cubicBezTo>
                <a:cubicBezTo>
                  <a:pt x="7962423" y="1548625"/>
                  <a:pt x="7983780" y="1559490"/>
                  <a:pt x="7999523" y="1571208"/>
                </a:cubicBezTo>
                <a:cubicBezTo>
                  <a:pt x="8054192" y="1611081"/>
                  <a:pt x="8104071" y="1698370"/>
                  <a:pt x="8096097" y="1769146"/>
                </a:cubicBezTo>
                <a:cubicBezTo>
                  <a:pt x="8091260" y="1811303"/>
                  <a:pt x="8094112" y="1855427"/>
                  <a:pt x="8074319" y="1910980"/>
                </a:cubicBezTo>
                <a:cubicBezTo>
                  <a:pt x="8066534" y="1931830"/>
                  <a:pt x="8055343" y="1950699"/>
                  <a:pt x="8047205" y="1972346"/>
                </a:cubicBezTo>
                <a:cubicBezTo>
                  <a:pt x="8049753" y="1989189"/>
                  <a:pt x="8076226" y="1997076"/>
                  <a:pt x="8087380" y="2010577"/>
                </a:cubicBezTo>
                <a:cubicBezTo>
                  <a:pt x="8097214" y="2000158"/>
                  <a:pt x="8091695" y="1973905"/>
                  <a:pt x="8111690" y="1964165"/>
                </a:cubicBezTo>
                <a:cubicBezTo>
                  <a:pt x="8150382" y="1960543"/>
                  <a:pt x="8155319" y="2012733"/>
                  <a:pt x="8137043" y="2056476"/>
                </a:cubicBezTo>
                <a:close/>
                <a:moveTo>
                  <a:pt x="3784703" y="11976168"/>
                </a:moveTo>
                <a:cubicBezTo>
                  <a:pt x="3783993" y="11948683"/>
                  <a:pt x="3783680" y="11921373"/>
                  <a:pt x="3762680" y="11902085"/>
                </a:cubicBezTo>
                <a:cubicBezTo>
                  <a:pt x="3764717" y="11928726"/>
                  <a:pt x="3758313" y="11958311"/>
                  <a:pt x="3784703" y="11976168"/>
                </a:cubicBezTo>
                <a:close/>
                <a:moveTo>
                  <a:pt x="8341811" y="1674050"/>
                </a:moveTo>
                <a:cubicBezTo>
                  <a:pt x="8336157" y="1669647"/>
                  <a:pt x="8339853" y="1661280"/>
                  <a:pt x="8327886" y="1659326"/>
                </a:cubicBezTo>
                <a:cubicBezTo>
                  <a:pt x="8321628" y="1667037"/>
                  <a:pt x="8336084" y="1680567"/>
                  <a:pt x="8341811" y="1674050"/>
                </a:cubicBezTo>
                <a:close/>
                <a:moveTo>
                  <a:pt x="8283427" y="1815874"/>
                </a:moveTo>
                <a:cubicBezTo>
                  <a:pt x="8289413" y="1802328"/>
                  <a:pt x="8290584" y="1789988"/>
                  <a:pt x="8286644" y="1780628"/>
                </a:cubicBezTo>
                <a:cubicBezTo>
                  <a:pt x="8279514" y="1794620"/>
                  <a:pt x="8282529" y="1805000"/>
                  <a:pt x="8283427" y="1815874"/>
                </a:cubicBezTo>
                <a:close/>
                <a:moveTo>
                  <a:pt x="3812027" y="11997298"/>
                </a:moveTo>
                <a:cubicBezTo>
                  <a:pt x="3821615" y="11964829"/>
                  <a:pt x="3798388" y="11935499"/>
                  <a:pt x="3791137" y="11909891"/>
                </a:cubicBezTo>
                <a:cubicBezTo>
                  <a:pt x="3787841" y="11897948"/>
                  <a:pt x="3795227" y="11872609"/>
                  <a:pt x="3771139" y="11882940"/>
                </a:cubicBezTo>
                <a:cubicBezTo>
                  <a:pt x="3781252" y="11898849"/>
                  <a:pt x="3784294" y="11917831"/>
                  <a:pt x="3794053" y="11934538"/>
                </a:cubicBezTo>
                <a:cubicBezTo>
                  <a:pt x="3796080" y="11956884"/>
                  <a:pt x="3794660" y="11980568"/>
                  <a:pt x="3812027" y="11997298"/>
                </a:cubicBezTo>
                <a:close/>
                <a:moveTo>
                  <a:pt x="8420442" y="1571281"/>
                </a:moveTo>
                <a:cubicBezTo>
                  <a:pt x="8411647" y="1597996"/>
                  <a:pt x="8389720" y="1624153"/>
                  <a:pt x="8368442" y="1619000"/>
                </a:cubicBezTo>
                <a:cubicBezTo>
                  <a:pt x="8371678" y="1592579"/>
                  <a:pt x="8391266" y="1549310"/>
                  <a:pt x="8424347" y="1545517"/>
                </a:cubicBezTo>
                <a:cubicBezTo>
                  <a:pt x="8424844" y="1553407"/>
                  <a:pt x="8423373" y="1562375"/>
                  <a:pt x="8420442" y="1571281"/>
                </a:cubicBezTo>
                <a:close/>
                <a:moveTo>
                  <a:pt x="8146872" y="2217445"/>
                </a:moveTo>
                <a:cubicBezTo>
                  <a:pt x="8099360" y="2217404"/>
                  <a:pt x="8047429" y="2243506"/>
                  <a:pt x="8026297" y="2287027"/>
                </a:cubicBezTo>
                <a:cubicBezTo>
                  <a:pt x="8046998" y="2279983"/>
                  <a:pt x="8061902" y="2265616"/>
                  <a:pt x="8081398" y="2253754"/>
                </a:cubicBezTo>
                <a:cubicBezTo>
                  <a:pt x="8103368" y="2240604"/>
                  <a:pt x="8130600" y="2231683"/>
                  <a:pt x="8146872" y="2217445"/>
                </a:cubicBezTo>
                <a:close/>
                <a:moveTo>
                  <a:pt x="3857839" y="12017540"/>
                </a:moveTo>
                <a:cubicBezTo>
                  <a:pt x="3838536" y="11980410"/>
                  <a:pt x="3851982" y="11930578"/>
                  <a:pt x="3807622" y="11903828"/>
                </a:cubicBezTo>
                <a:cubicBezTo>
                  <a:pt x="3824848" y="11942423"/>
                  <a:pt x="3809897" y="11993497"/>
                  <a:pt x="3850908" y="12023535"/>
                </a:cubicBezTo>
                <a:cubicBezTo>
                  <a:pt x="3854050" y="12023970"/>
                  <a:pt x="3856698" y="12022280"/>
                  <a:pt x="3857839" y="12017540"/>
                </a:cubicBezTo>
                <a:close/>
                <a:moveTo>
                  <a:pt x="3767649" y="12296354"/>
                </a:moveTo>
                <a:cubicBezTo>
                  <a:pt x="3609848" y="12253802"/>
                  <a:pt x="3438011" y="12223637"/>
                  <a:pt x="3279020" y="12209636"/>
                </a:cubicBezTo>
                <a:cubicBezTo>
                  <a:pt x="3239801" y="12291935"/>
                  <a:pt x="3203654" y="12360813"/>
                  <a:pt x="3162825" y="12458605"/>
                </a:cubicBezTo>
                <a:cubicBezTo>
                  <a:pt x="3302239" y="12557863"/>
                  <a:pt x="3416623" y="12688961"/>
                  <a:pt x="3556718" y="12773742"/>
                </a:cubicBezTo>
                <a:cubicBezTo>
                  <a:pt x="3589216" y="12610776"/>
                  <a:pt x="3714337" y="12439637"/>
                  <a:pt x="3767649" y="12296354"/>
                </a:cubicBezTo>
                <a:close/>
                <a:moveTo>
                  <a:pt x="3891548" y="12045781"/>
                </a:moveTo>
                <a:cubicBezTo>
                  <a:pt x="3885436" y="12015433"/>
                  <a:pt x="3877776" y="11985353"/>
                  <a:pt x="3861145" y="11959414"/>
                </a:cubicBezTo>
                <a:cubicBezTo>
                  <a:pt x="3874360" y="11954290"/>
                  <a:pt x="3868629" y="11940317"/>
                  <a:pt x="3852480" y="11936995"/>
                </a:cubicBezTo>
                <a:cubicBezTo>
                  <a:pt x="3849401" y="11970909"/>
                  <a:pt x="3870276" y="11995864"/>
                  <a:pt x="3860875" y="12032229"/>
                </a:cubicBezTo>
                <a:cubicBezTo>
                  <a:pt x="3867516" y="12036593"/>
                  <a:pt x="3881564" y="12053288"/>
                  <a:pt x="3891548" y="12045781"/>
                </a:cubicBezTo>
                <a:close/>
                <a:moveTo>
                  <a:pt x="8509297" y="1615080"/>
                </a:moveTo>
                <a:cubicBezTo>
                  <a:pt x="8501132" y="1645346"/>
                  <a:pt x="8452821" y="1662579"/>
                  <a:pt x="8426778" y="1641192"/>
                </a:cubicBezTo>
                <a:cubicBezTo>
                  <a:pt x="8434771" y="1611320"/>
                  <a:pt x="8483702" y="1594832"/>
                  <a:pt x="8509297" y="1615080"/>
                </a:cubicBezTo>
                <a:close/>
                <a:moveTo>
                  <a:pt x="3930298" y="11999027"/>
                </a:moveTo>
                <a:cubicBezTo>
                  <a:pt x="3916304" y="11987600"/>
                  <a:pt x="3894233" y="11962117"/>
                  <a:pt x="3878046" y="11962115"/>
                </a:cubicBezTo>
                <a:cubicBezTo>
                  <a:pt x="3883233" y="11968697"/>
                  <a:pt x="3886121" y="11976171"/>
                  <a:pt x="3886489" y="11983960"/>
                </a:cubicBezTo>
                <a:cubicBezTo>
                  <a:pt x="3895611" y="11991327"/>
                  <a:pt x="3897227" y="11980125"/>
                  <a:pt x="3905194" y="11983645"/>
                </a:cubicBezTo>
                <a:cubicBezTo>
                  <a:pt x="3909415" y="11994566"/>
                  <a:pt x="3917660" y="12003929"/>
                  <a:pt x="3923426" y="12014581"/>
                </a:cubicBezTo>
                <a:close/>
                <a:moveTo>
                  <a:pt x="3753682" y="12419945"/>
                </a:moveTo>
                <a:cubicBezTo>
                  <a:pt x="3755211" y="12415004"/>
                  <a:pt x="3754528" y="12410084"/>
                  <a:pt x="3750141" y="12404929"/>
                </a:cubicBezTo>
                <a:cubicBezTo>
                  <a:pt x="3739425" y="12421645"/>
                  <a:pt x="3703260" y="12452856"/>
                  <a:pt x="3720537" y="12471931"/>
                </a:cubicBezTo>
                <a:cubicBezTo>
                  <a:pt x="3724614" y="12449779"/>
                  <a:pt x="3749097" y="12434766"/>
                  <a:pt x="3753682" y="12419945"/>
                </a:cubicBezTo>
                <a:close/>
                <a:moveTo>
                  <a:pt x="8297154" y="2166524"/>
                </a:moveTo>
                <a:cubicBezTo>
                  <a:pt x="8299655" y="2163045"/>
                  <a:pt x="8301080" y="2159151"/>
                  <a:pt x="8300885" y="2155017"/>
                </a:cubicBezTo>
                <a:cubicBezTo>
                  <a:pt x="8289027" y="2167873"/>
                  <a:pt x="8270832" y="2166024"/>
                  <a:pt x="8260082" y="2181751"/>
                </a:cubicBezTo>
                <a:cubicBezTo>
                  <a:pt x="8272434" y="2183637"/>
                  <a:pt x="8289646" y="2176956"/>
                  <a:pt x="8297154" y="2166524"/>
                </a:cubicBezTo>
                <a:close/>
                <a:moveTo>
                  <a:pt x="3675121" y="12629666"/>
                </a:moveTo>
                <a:cubicBezTo>
                  <a:pt x="3661139" y="12651612"/>
                  <a:pt x="3675121" y="12629666"/>
                  <a:pt x="3675121" y="12629666"/>
                </a:cubicBezTo>
                <a:close/>
                <a:moveTo>
                  <a:pt x="3924682" y="12074246"/>
                </a:moveTo>
                <a:cubicBezTo>
                  <a:pt x="3914247" y="12051521"/>
                  <a:pt x="3919742" y="12006756"/>
                  <a:pt x="3892753" y="12001029"/>
                </a:cubicBezTo>
                <a:cubicBezTo>
                  <a:pt x="3900488" y="12024467"/>
                  <a:pt x="3886023" y="12073372"/>
                  <a:pt x="3924682" y="12074246"/>
                </a:cubicBezTo>
                <a:close/>
                <a:moveTo>
                  <a:pt x="8435047" y="1870922"/>
                </a:moveTo>
                <a:cubicBezTo>
                  <a:pt x="8402967" y="1853400"/>
                  <a:pt x="8359811" y="1814244"/>
                  <a:pt x="8392957" y="1777237"/>
                </a:cubicBezTo>
                <a:cubicBezTo>
                  <a:pt x="8416590" y="1798679"/>
                  <a:pt x="8446012" y="1834157"/>
                  <a:pt x="8435047" y="1870922"/>
                </a:cubicBezTo>
                <a:close/>
                <a:moveTo>
                  <a:pt x="8330940" y="2114963"/>
                </a:moveTo>
                <a:cubicBezTo>
                  <a:pt x="8353715" y="2048359"/>
                  <a:pt x="8317973" y="2004472"/>
                  <a:pt x="8299838" y="1954077"/>
                </a:cubicBezTo>
                <a:cubicBezTo>
                  <a:pt x="8306497" y="2008925"/>
                  <a:pt x="8326925" y="2058427"/>
                  <a:pt x="8330940" y="2114963"/>
                </a:cubicBezTo>
                <a:close/>
                <a:moveTo>
                  <a:pt x="3637403" y="12743849"/>
                </a:moveTo>
                <a:cubicBezTo>
                  <a:pt x="3646506" y="12727016"/>
                  <a:pt x="3653185" y="12708398"/>
                  <a:pt x="3653160" y="12693371"/>
                </a:cubicBezTo>
                <a:lnTo>
                  <a:pt x="3632849" y="12684397"/>
                </a:lnTo>
                <a:cubicBezTo>
                  <a:pt x="3615664" y="12721134"/>
                  <a:pt x="3602677" y="12755915"/>
                  <a:pt x="3607101" y="12783610"/>
                </a:cubicBezTo>
                <a:cubicBezTo>
                  <a:pt x="3616772" y="12775727"/>
                  <a:pt x="3628299" y="12760681"/>
                  <a:pt x="3637403" y="12743849"/>
                </a:cubicBezTo>
                <a:close/>
                <a:moveTo>
                  <a:pt x="3717790" y="12575110"/>
                </a:moveTo>
                <a:cubicBezTo>
                  <a:pt x="3707611" y="12570136"/>
                  <a:pt x="3717586" y="12558336"/>
                  <a:pt x="3701662" y="12555590"/>
                </a:cubicBezTo>
                <a:cubicBezTo>
                  <a:pt x="3697517" y="12562816"/>
                  <a:pt x="3689422" y="12560669"/>
                  <a:pt x="3684833" y="12566744"/>
                </a:cubicBezTo>
                <a:lnTo>
                  <a:pt x="3694756" y="12575207"/>
                </a:lnTo>
                <a:lnTo>
                  <a:pt x="3700348" y="12579976"/>
                </a:lnTo>
                <a:cubicBezTo>
                  <a:pt x="3707366" y="12582541"/>
                  <a:pt x="3714706" y="12582090"/>
                  <a:pt x="3717790" y="12575110"/>
                </a:cubicBezTo>
                <a:close/>
                <a:moveTo>
                  <a:pt x="3958500" y="12038658"/>
                </a:moveTo>
                <a:cubicBezTo>
                  <a:pt x="3967984" y="12024734"/>
                  <a:pt x="3964430" y="12015537"/>
                  <a:pt x="3947836" y="12011066"/>
                </a:cubicBezTo>
                <a:cubicBezTo>
                  <a:pt x="3944893" y="12023113"/>
                  <a:pt x="3948049" y="12032134"/>
                  <a:pt x="3958500" y="12038658"/>
                </a:cubicBezTo>
                <a:close/>
                <a:moveTo>
                  <a:pt x="3815594" y="12379745"/>
                </a:moveTo>
                <a:cubicBezTo>
                  <a:pt x="3820789" y="12368932"/>
                  <a:pt x="3822641" y="12352351"/>
                  <a:pt x="3827287" y="12341296"/>
                </a:cubicBezTo>
                <a:cubicBezTo>
                  <a:pt x="3802948" y="12329588"/>
                  <a:pt x="3799258" y="12371335"/>
                  <a:pt x="3783846" y="12383593"/>
                </a:cubicBezTo>
                <a:cubicBezTo>
                  <a:pt x="3801863" y="12395606"/>
                  <a:pt x="3810399" y="12390559"/>
                  <a:pt x="3815594" y="12379745"/>
                </a:cubicBezTo>
                <a:close/>
                <a:moveTo>
                  <a:pt x="3762155" y="12502713"/>
                </a:moveTo>
                <a:cubicBezTo>
                  <a:pt x="3737371" y="12489855"/>
                  <a:pt x="3718138" y="12491367"/>
                  <a:pt x="3710452" y="12522769"/>
                </a:cubicBezTo>
                <a:cubicBezTo>
                  <a:pt x="3721089" y="12537480"/>
                  <a:pt x="3756551" y="12536941"/>
                  <a:pt x="3762155" y="12502713"/>
                </a:cubicBezTo>
                <a:close/>
                <a:moveTo>
                  <a:pt x="8348655" y="2123684"/>
                </a:moveTo>
                <a:cubicBezTo>
                  <a:pt x="8342415" y="2140629"/>
                  <a:pt x="8333652" y="2156162"/>
                  <a:pt x="8323337" y="2168748"/>
                </a:cubicBezTo>
                <a:cubicBezTo>
                  <a:pt x="8286137" y="2214216"/>
                  <a:pt x="8221507" y="2193755"/>
                  <a:pt x="8168561" y="2223218"/>
                </a:cubicBezTo>
                <a:cubicBezTo>
                  <a:pt x="8126536" y="2261316"/>
                  <a:pt x="8075978" y="2291835"/>
                  <a:pt x="8026265" y="2323680"/>
                </a:cubicBezTo>
                <a:cubicBezTo>
                  <a:pt x="8010381" y="2333804"/>
                  <a:pt x="7994507" y="2348219"/>
                  <a:pt x="7979109" y="2356177"/>
                </a:cubicBezTo>
                <a:cubicBezTo>
                  <a:pt x="7975314" y="2358310"/>
                  <a:pt x="7966612" y="2355418"/>
                  <a:pt x="7957431" y="2358981"/>
                </a:cubicBezTo>
                <a:cubicBezTo>
                  <a:pt x="7944814" y="2363882"/>
                  <a:pt x="7932960" y="2381025"/>
                  <a:pt x="7912672" y="2367776"/>
                </a:cubicBezTo>
                <a:cubicBezTo>
                  <a:pt x="7906700" y="2389899"/>
                  <a:pt x="7926544" y="2402000"/>
                  <a:pt x="7915408" y="2426127"/>
                </a:cubicBezTo>
                <a:cubicBezTo>
                  <a:pt x="7898288" y="2434754"/>
                  <a:pt x="7876563" y="2432298"/>
                  <a:pt x="7850177" y="2417782"/>
                </a:cubicBezTo>
                <a:cubicBezTo>
                  <a:pt x="7841724" y="2403570"/>
                  <a:pt x="7850129" y="2383475"/>
                  <a:pt x="7837880" y="2371396"/>
                </a:cubicBezTo>
                <a:cubicBezTo>
                  <a:pt x="7803032" y="2363141"/>
                  <a:pt x="7763965" y="2364451"/>
                  <a:pt x="7739648" y="2344183"/>
                </a:cubicBezTo>
                <a:cubicBezTo>
                  <a:pt x="7710688" y="2320435"/>
                  <a:pt x="7702978" y="2272266"/>
                  <a:pt x="7712686" y="2238460"/>
                </a:cubicBezTo>
                <a:cubicBezTo>
                  <a:pt x="7732180" y="2222311"/>
                  <a:pt x="7751320" y="2236006"/>
                  <a:pt x="7771543" y="2235418"/>
                </a:cubicBezTo>
                <a:lnTo>
                  <a:pt x="7776680" y="2234298"/>
                </a:lnTo>
                <a:lnTo>
                  <a:pt x="7839386" y="2220632"/>
                </a:lnTo>
                <a:cubicBezTo>
                  <a:pt x="7849866" y="2217881"/>
                  <a:pt x="7861741" y="2215747"/>
                  <a:pt x="7873093" y="2213323"/>
                </a:cubicBezTo>
                <a:lnTo>
                  <a:pt x="7895690" y="2206624"/>
                </a:lnTo>
                <a:lnTo>
                  <a:pt x="7903652" y="2204265"/>
                </a:lnTo>
                <a:cubicBezTo>
                  <a:pt x="7940799" y="2186869"/>
                  <a:pt x="7967417" y="2152439"/>
                  <a:pt x="8004129" y="2133898"/>
                </a:cubicBezTo>
                <a:cubicBezTo>
                  <a:pt x="8047368" y="2171574"/>
                  <a:pt x="8005888" y="2250390"/>
                  <a:pt x="8004622" y="2289831"/>
                </a:cubicBezTo>
                <a:cubicBezTo>
                  <a:pt x="8029147" y="2273048"/>
                  <a:pt x="8035861" y="2246015"/>
                  <a:pt x="8055181" y="2230265"/>
                </a:cubicBezTo>
                <a:cubicBezTo>
                  <a:pt x="8081648" y="2209102"/>
                  <a:pt x="8121813" y="2202087"/>
                  <a:pt x="8157435" y="2193540"/>
                </a:cubicBezTo>
                <a:cubicBezTo>
                  <a:pt x="8173987" y="2189424"/>
                  <a:pt x="8192658" y="2184818"/>
                  <a:pt x="8208559" y="2187558"/>
                </a:cubicBezTo>
                <a:cubicBezTo>
                  <a:pt x="8243686" y="2172602"/>
                  <a:pt x="8276244" y="2152701"/>
                  <a:pt x="8308045" y="2129133"/>
                </a:cubicBezTo>
                <a:cubicBezTo>
                  <a:pt x="8317012" y="2042142"/>
                  <a:pt x="8274909" y="1966396"/>
                  <a:pt x="8266260" y="1881622"/>
                </a:cubicBezTo>
                <a:cubicBezTo>
                  <a:pt x="8260528" y="1825756"/>
                  <a:pt x="8278863" y="1772428"/>
                  <a:pt x="8293064" y="1701559"/>
                </a:cubicBezTo>
                <a:cubicBezTo>
                  <a:pt x="8263820" y="1692448"/>
                  <a:pt x="8276100" y="1725969"/>
                  <a:pt x="8273524" y="1745783"/>
                </a:cubicBezTo>
                <a:cubicBezTo>
                  <a:pt x="8266535" y="1796029"/>
                  <a:pt x="8235404" y="1854655"/>
                  <a:pt x="8195867" y="1875281"/>
                </a:cubicBezTo>
                <a:cubicBezTo>
                  <a:pt x="8182940" y="1881951"/>
                  <a:pt x="8161583" y="1891562"/>
                  <a:pt x="8151108" y="1884076"/>
                </a:cubicBezTo>
                <a:cubicBezTo>
                  <a:pt x="8135593" y="1872936"/>
                  <a:pt x="8147359" y="1824800"/>
                  <a:pt x="8147188" y="1800439"/>
                </a:cubicBezTo>
                <a:lnTo>
                  <a:pt x="8144688" y="1779440"/>
                </a:lnTo>
                <a:lnTo>
                  <a:pt x="8135868" y="1705318"/>
                </a:lnTo>
                <a:cubicBezTo>
                  <a:pt x="8131886" y="1690939"/>
                  <a:pt x="8126698" y="1677070"/>
                  <a:pt x="8120068" y="1663366"/>
                </a:cubicBezTo>
                <a:lnTo>
                  <a:pt x="8097995" y="1626388"/>
                </a:lnTo>
                <a:lnTo>
                  <a:pt x="8095623" y="1622416"/>
                </a:lnTo>
                <a:cubicBezTo>
                  <a:pt x="8061291" y="1604390"/>
                  <a:pt x="8041120" y="1581192"/>
                  <a:pt x="8026865" y="1555369"/>
                </a:cubicBezTo>
                <a:cubicBezTo>
                  <a:pt x="8067924" y="1521606"/>
                  <a:pt x="8155019" y="1506278"/>
                  <a:pt x="8215607" y="1544478"/>
                </a:cubicBezTo>
                <a:cubicBezTo>
                  <a:pt x="8251935" y="1567672"/>
                  <a:pt x="8262194" y="1607919"/>
                  <a:pt x="8268828" y="1645612"/>
                </a:cubicBezTo>
                <a:cubicBezTo>
                  <a:pt x="8303000" y="1643568"/>
                  <a:pt x="8352834" y="1630825"/>
                  <a:pt x="8360497" y="1678020"/>
                </a:cubicBezTo>
                <a:cubicBezTo>
                  <a:pt x="8352238" y="1705324"/>
                  <a:pt x="8329615" y="1696281"/>
                  <a:pt x="8314929" y="1706935"/>
                </a:cubicBezTo>
                <a:cubicBezTo>
                  <a:pt x="8292940" y="1798648"/>
                  <a:pt x="8286893" y="1889786"/>
                  <a:pt x="8325881" y="1977965"/>
                </a:cubicBezTo>
                <a:cubicBezTo>
                  <a:pt x="8339127" y="2007152"/>
                  <a:pt x="8358729" y="2034860"/>
                  <a:pt x="8358825" y="2070141"/>
                </a:cubicBezTo>
                <a:cubicBezTo>
                  <a:pt x="8358609" y="2088379"/>
                  <a:pt x="8354895" y="2106738"/>
                  <a:pt x="8348655" y="2123684"/>
                </a:cubicBezTo>
                <a:close/>
                <a:moveTo>
                  <a:pt x="8535475" y="1709732"/>
                </a:moveTo>
                <a:cubicBezTo>
                  <a:pt x="8533323" y="1713791"/>
                  <a:pt x="8530756" y="1717427"/>
                  <a:pt x="8528615" y="1721729"/>
                </a:cubicBezTo>
                <a:cubicBezTo>
                  <a:pt x="8504145" y="1722843"/>
                  <a:pt x="8465840" y="1714028"/>
                  <a:pt x="8441588" y="1703789"/>
                </a:cubicBezTo>
                <a:cubicBezTo>
                  <a:pt x="8433739" y="1656433"/>
                  <a:pt x="8516004" y="1685148"/>
                  <a:pt x="8539853" y="1695209"/>
                </a:cubicBezTo>
                <a:cubicBezTo>
                  <a:pt x="8539367" y="1701196"/>
                  <a:pt x="8537628" y="1705675"/>
                  <a:pt x="8535475" y="1709732"/>
                </a:cubicBezTo>
                <a:close/>
                <a:moveTo>
                  <a:pt x="3951831" y="12095775"/>
                </a:moveTo>
                <a:cubicBezTo>
                  <a:pt x="3944946" y="12077956"/>
                  <a:pt x="3952041" y="12038188"/>
                  <a:pt x="3931869" y="12036426"/>
                </a:cubicBezTo>
                <a:cubicBezTo>
                  <a:pt x="3936450" y="12050843"/>
                  <a:pt x="3936787" y="12066246"/>
                  <a:pt x="3928725" y="12085565"/>
                </a:cubicBezTo>
                <a:cubicBezTo>
                  <a:pt x="3940624" y="12085580"/>
                  <a:pt x="3941941" y="12105229"/>
                  <a:pt x="3951831" y="12095775"/>
                </a:cubicBezTo>
                <a:close/>
                <a:moveTo>
                  <a:pt x="8510217" y="1814815"/>
                </a:moveTo>
                <a:cubicBezTo>
                  <a:pt x="8469351" y="1806315"/>
                  <a:pt x="8456056" y="1775593"/>
                  <a:pt x="8423138" y="1761049"/>
                </a:cubicBezTo>
                <a:cubicBezTo>
                  <a:pt x="8422690" y="1747949"/>
                  <a:pt x="8430430" y="1745635"/>
                  <a:pt x="8433963" y="1737639"/>
                </a:cubicBezTo>
                <a:cubicBezTo>
                  <a:pt x="8473640" y="1749914"/>
                  <a:pt x="8522083" y="1772752"/>
                  <a:pt x="8510217" y="1814815"/>
                </a:cubicBezTo>
                <a:close/>
                <a:moveTo>
                  <a:pt x="3992345" y="12045033"/>
                </a:moveTo>
                <a:cubicBezTo>
                  <a:pt x="3989327" y="12038931"/>
                  <a:pt x="3980165" y="12034883"/>
                  <a:pt x="3976749" y="12028607"/>
                </a:cubicBezTo>
                <a:cubicBezTo>
                  <a:pt x="3969960" y="12041815"/>
                  <a:pt x="3973515" y="12051013"/>
                  <a:pt x="3987411" y="12056199"/>
                </a:cubicBezTo>
                <a:close/>
                <a:moveTo>
                  <a:pt x="3982981" y="12127652"/>
                </a:moveTo>
                <a:cubicBezTo>
                  <a:pt x="3995216" y="12093493"/>
                  <a:pt x="3968350" y="12057312"/>
                  <a:pt x="3951389" y="12045051"/>
                </a:cubicBezTo>
                <a:cubicBezTo>
                  <a:pt x="3961018" y="12063129"/>
                  <a:pt x="3959954" y="12086017"/>
                  <a:pt x="3960036" y="12108458"/>
                </a:cubicBezTo>
                <a:cubicBezTo>
                  <a:pt x="3967170" y="12114946"/>
                  <a:pt x="3977748" y="12120097"/>
                  <a:pt x="3982981" y="12127652"/>
                </a:cubicBezTo>
                <a:close/>
                <a:moveTo>
                  <a:pt x="4021433" y="12062175"/>
                </a:moveTo>
                <a:cubicBezTo>
                  <a:pt x="4006151" y="12048273"/>
                  <a:pt x="3999476" y="12076308"/>
                  <a:pt x="4014560" y="12077729"/>
                </a:cubicBezTo>
                <a:close/>
                <a:moveTo>
                  <a:pt x="3867256" y="12444759"/>
                </a:moveTo>
                <a:lnTo>
                  <a:pt x="3851397" y="12437337"/>
                </a:lnTo>
                <a:lnTo>
                  <a:pt x="3849013" y="12436221"/>
                </a:lnTo>
                <a:cubicBezTo>
                  <a:pt x="3843095" y="12433726"/>
                  <a:pt x="3838274" y="12433859"/>
                  <a:pt x="3837362" y="12443467"/>
                </a:cubicBezTo>
                <a:lnTo>
                  <a:pt x="3845947" y="12446964"/>
                </a:lnTo>
                <a:lnTo>
                  <a:pt x="3854657" y="12450513"/>
                </a:lnTo>
                <a:cubicBezTo>
                  <a:pt x="3859917" y="12451406"/>
                  <a:pt x="3864390" y="12450166"/>
                  <a:pt x="3867256" y="12444759"/>
                </a:cubicBezTo>
                <a:close/>
                <a:moveTo>
                  <a:pt x="3740977" y="12744565"/>
                </a:moveTo>
                <a:cubicBezTo>
                  <a:pt x="3733865" y="12721880"/>
                  <a:pt x="3737666" y="12694959"/>
                  <a:pt x="3715220" y="12677891"/>
                </a:cubicBezTo>
                <a:cubicBezTo>
                  <a:pt x="3708309" y="12696764"/>
                  <a:pt x="3728758" y="12762524"/>
                  <a:pt x="3740977" y="12744565"/>
                </a:cubicBezTo>
                <a:close/>
                <a:moveTo>
                  <a:pt x="4008305" y="12143608"/>
                </a:moveTo>
                <a:cubicBezTo>
                  <a:pt x="4012811" y="12115092"/>
                  <a:pt x="4003353" y="12092321"/>
                  <a:pt x="3995439" y="12069280"/>
                </a:cubicBezTo>
                <a:cubicBezTo>
                  <a:pt x="3989386" y="12098068"/>
                  <a:pt x="3988681" y="12124451"/>
                  <a:pt x="4008305" y="12143608"/>
                </a:cubicBezTo>
                <a:close/>
                <a:moveTo>
                  <a:pt x="4050580" y="12088878"/>
                </a:moveTo>
                <a:cubicBezTo>
                  <a:pt x="4045930" y="12085393"/>
                  <a:pt x="4045878" y="12080126"/>
                  <a:pt x="4037205" y="12078201"/>
                </a:cubicBezTo>
                <a:lnTo>
                  <a:pt x="4032095" y="12089767"/>
                </a:lnTo>
                <a:cubicBezTo>
                  <a:pt x="4040507" y="12094437"/>
                  <a:pt x="4046788" y="12095306"/>
                  <a:pt x="4050580" y="12088878"/>
                </a:cubicBezTo>
                <a:close/>
                <a:moveTo>
                  <a:pt x="3902505" y="12447939"/>
                </a:moveTo>
                <a:cubicBezTo>
                  <a:pt x="3887370" y="12441251"/>
                  <a:pt x="3868578" y="12414835"/>
                  <a:pt x="3854015" y="12432710"/>
                </a:cubicBezTo>
                <a:cubicBezTo>
                  <a:pt x="3869363" y="12435678"/>
                  <a:pt x="3892216" y="12457217"/>
                  <a:pt x="3902505" y="12447939"/>
                </a:cubicBezTo>
                <a:close/>
                <a:moveTo>
                  <a:pt x="4037629" y="12169912"/>
                </a:moveTo>
                <a:cubicBezTo>
                  <a:pt x="4044035" y="12140328"/>
                  <a:pt x="4032407" y="12117077"/>
                  <a:pt x="4021178" y="12094001"/>
                </a:cubicBezTo>
                <a:cubicBezTo>
                  <a:pt x="4012297" y="12124875"/>
                  <a:pt x="4011285" y="12153029"/>
                  <a:pt x="4037629" y="12169912"/>
                </a:cubicBezTo>
                <a:close/>
                <a:moveTo>
                  <a:pt x="4063005" y="12112482"/>
                </a:moveTo>
                <a:cubicBezTo>
                  <a:pt x="4071617" y="12104846"/>
                  <a:pt x="4057659" y="12090099"/>
                  <a:pt x="4051215" y="12098215"/>
                </a:cubicBezTo>
                <a:cubicBezTo>
                  <a:pt x="4058785" y="12101560"/>
                  <a:pt x="4051812" y="12110873"/>
                  <a:pt x="4063005" y="12112482"/>
                </a:cubicBezTo>
                <a:close/>
                <a:moveTo>
                  <a:pt x="3780500" y="12793013"/>
                </a:moveTo>
                <a:cubicBezTo>
                  <a:pt x="3768784" y="12767816"/>
                  <a:pt x="3782346" y="12732813"/>
                  <a:pt x="3754545" y="12713856"/>
                </a:cubicBezTo>
                <a:cubicBezTo>
                  <a:pt x="3758478" y="12739428"/>
                  <a:pt x="3757499" y="12789048"/>
                  <a:pt x="3780500" y="12793013"/>
                </a:cubicBezTo>
                <a:close/>
                <a:moveTo>
                  <a:pt x="3878721" y="12584724"/>
                </a:moveTo>
                <a:cubicBezTo>
                  <a:pt x="3850757" y="12574752"/>
                  <a:pt x="3820305" y="12557484"/>
                  <a:pt x="3800558" y="12568779"/>
                </a:cubicBezTo>
                <a:cubicBezTo>
                  <a:pt x="3828122" y="12578575"/>
                  <a:pt x="3862035" y="12603092"/>
                  <a:pt x="3878721" y="12584724"/>
                </a:cubicBezTo>
                <a:close/>
                <a:moveTo>
                  <a:pt x="3802309" y="12771665"/>
                </a:moveTo>
                <a:cubicBezTo>
                  <a:pt x="3795525" y="12760087"/>
                  <a:pt x="3803102" y="12742938"/>
                  <a:pt x="3788099" y="12734879"/>
                </a:cubicBezTo>
                <a:cubicBezTo>
                  <a:pt x="3785952" y="12747278"/>
                  <a:pt x="3788835" y="12779536"/>
                  <a:pt x="3802309" y="12771665"/>
                </a:cubicBezTo>
                <a:close/>
                <a:moveTo>
                  <a:pt x="4064718" y="12181882"/>
                </a:moveTo>
                <a:cubicBezTo>
                  <a:pt x="4056944" y="12161762"/>
                  <a:pt x="4067157" y="12134337"/>
                  <a:pt x="4046741" y="12119119"/>
                </a:cubicBezTo>
                <a:cubicBezTo>
                  <a:pt x="4045185" y="12139882"/>
                  <a:pt x="4043458" y="12190126"/>
                  <a:pt x="4064718" y="12181882"/>
                </a:cubicBezTo>
                <a:close/>
                <a:moveTo>
                  <a:pt x="4084935" y="12209405"/>
                </a:moveTo>
                <a:cubicBezTo>
                  <a:pt x="4098258" y="12190028"/>
                  <a:pt x="4086576" y="12136720"/>
                  <a:pt x="4069448" y="12129152"/>
                </a:cubicBezTo>
                <a:cubicBezTo>
                  <a:pt x="4076923" y="12155336"/>
                  <a:pt x="4068088" y="12187184"/>
                  <a:pt x="4084935" y="12209405"/>
                </a:cubicBezTo>
                <a:close/>
                <a:moveTo>
                  <a:pt x="4120819" y="12283603"/>
                </a:moveTo>
                <a:cubicBezTo>
                  <a:pt x="4120573" y="12273148"/>
                  <a:pt x="4109632" y="12257499"/>
                  <a:pt x="4114321" y="12245270"/>
                </a:cubicBezTo>
                <a:cubicBezTo>
                  <a:pt x="4076254" y="12227974"/>
                  <a:pt x="4047803" y="12195382"/>
                  <a:pt x="4014984" y="12169441"/>
                </a:cubicBezTo>
                <a:cubicBezTo>
                  <a:pt x="3961883" y="12126911"/>
                  <a:pt x="3920299" y="12097097"/>
                  <a:pt x="3867378" y="12058459"/>
                </a:cubicBezTo>
                <a:cubicBezTo>
                  <a:pt x="3777654" y="11992121"/>
                  <a:pt x="3685093" y="11919285"/>
                  <a:pt x="3599273" y="11857055"/>
                </a:cubicBezTo>
                <a:cubicBezTo>
                  <a:pt x="3587362" y="11848456"/>
                  <a:pt x="3569320" y="11821416"/>
                  <a:pt x="3554655" y="11833051"/>
                </a:cubicBezTo>
                <a:cubicBezTo>
                  <a:pt x="3545928" y="11825858"/>
                  <a:pt x="3549909" y="11852405"/>
                  <a:pt x="3540612" y="11845437"/>
                </a:cubicBezTo>
                <a:cubicBezTo>
                  <a:pt x="3533923" y="11864886"/>
                  <a:pt x="3558253" y="11868009"/>
                  <a:pt x="3568168" y="11875727"/>
                </a:cubicBezTo>
                <a:cubicBezTo>
                  <a:pt x="3603201" y="11903123"/>
                  <a:pt x="3641278" y="11929004"/>
                  <a:pt x="3679054" y="11956659"/>
                </a:cubicBezTo>
                <a:cubicBezTo>
                  <a:pt x="3826790" y="12066268"/>
                  <a:pt x="3954610" y="12191864"/>
                  <a:pt x="4116525" y="12292007"/>
                </a:cubicBezTo>
                <a:cubicBezTo>
                  <a:pt x="4119795" y="12289996"/>
                  <a:pt x="4120901" y="12287088"/>
                  <a:pt x="4120819" y="12283603"/>
                </a:cubicBezTo>
                <a:close/>
                <a:moveTo>
                  <a:pt x="3864506" y="12866836"/>
                </a:moveTo>
                <a:cubicBezTo>
                  <a:pt x="3840617" y="12860570"/>
                  <a:pt x="3848325" y="12842048"/>
                  <a:pt x="3830357" y="12833156"/>
                </a:cubicBezTo>
                <a:cubicBezTo>
                  <a:pt x="3810050" y="12853261"/>
                  <a:pt x="3859671" y="12884242"/>
                  <a:pt x="3864506" y="12866836"/>
                </a:cubicBezTo>
                <a:close/>
                <a:moveTo>
                  <a:pt x="3866797" y="12861651"/>
                </a:moveTo>
                <a:cubicBezTo>
                  <a:pt x="3871073" y="12853053"/>
                  <a:pt x="3868630" y="12846730"/>
                  <a:pt x="3863139" y="12841921"/>
                </a:cubicBezTo>
                <a:cubicBezTo>
                  <a:pt x="3859438" y="12850295"/>
                  <a:pt x="3861306" y="12856841"/>
                  <a:pt x="3866797" y="12861651"/>
                </a:cubicBezTo>
                <a:close/>
                <a:moveTo>
                  <a:pt x="8718549" y="1882789"/>
                </a:moveTo>
                <a:cubicBezTo>
                  <a:pt x="8700657" y="1848579"/>
                  <a:pt x="8708868" y="1804381"/>
                  <a:pt x="8706225" y="1764473"/>
                </a:cubicBezTo>
                <a:cubicBezTo>
                  <a:pt x="8721532" y="1797063"/>
                  <a:pt x="8711512" y="1844288"/>
                  <a:pt x="8718549" y="1882789"/>
                </a:cubicBezTo>
                <a:close/>
                <a:moveTo>
                  <a:pt x="4149869" y="12238096"/>
                </a:moveTo>
                <a:cubicBezTo>
                  <a:pt x="4120343" y="12224097"/>
                  <a:pt x="4140947" y="12168848"/>
                  <a:pt x="4113835" y="12143997"/>
                </a:cubicBezTo>
                <a:cubicBezTo>
                  <a:pt x="4107338" y="12171635"/>
                  <a:pt x="4124621" y="12190712"/>
                  <a:pt x="4116973" y="12218794"/>
                </a:cubicBezTo>
                <a:cubicBezTo>
                  <a:pt x="4105168" y="12195941"/>
                  <a:pt x="4116347" y="12164175"/>
                  <a:pt x="4094774" y="12145110"/>
                </a:cubicBezTo>
                <a:cubicBezTo>
                  <a:pt x="4092297" y="12171186"/>
                  <a:pt x="4110157" y="12190042"/>
                  <a:pt x="4098310" y="12220082"/>
                </a:cubicBezTo>
                <a:cubicBezTo>
                  <a:pt x="4115886" y="12228801"/>
                  <a:pt x="4120466" y="12243219"/>
                  <a:pt x="4144758" y="12249662"/>
                </a:cubicBezTo>
                <a:close/>
                <a:moveTo>
                  <a:pt x="4161420" y="12243200"/>
                </a:moveTo>
                <a:cubicBezTo>
                  <a:pt x="4161261" y="12227398"/>
                  <a:pt x="4168746" y="12208301"/>
                  <a:pt x="4153647" y="12198293"/>
                </a:cubicBezTo>
                <a:cubicBezTo>
                  <a:pt x="4150536" y="12215033"/>
                  <a:pt x="4153393" y="12230120"/>
                  <a:pt x="4161420" y="12243200"/>
                </a:cubicBezTo>
                <a:close/>
                <a:moveTo>
                  <a:pt x="8735688" y="1894558"/>
                </a:moveTo>
                <a:cubicBezTo>
                  <a:pt x="8725848" y="1860927"/>
                  <a:pt x="8715457" y="1814571"/>
                  <a:pt x="8723423" y="1782567"/>
                </a:cubicBezTo>
                <a:cubicBezTo>
                  <a:pt x="8733115" y="1799331"/>
                  <a:pt x="8727818" y="1820993"/>
                  <a:pt x="8730435" y="1840871"/>
                </a:cubicBezTo>
                <a:cubicBezTo>
                  <a:pt x="8732434" y="1859996"/>
                  <a:pt x="8745171" y="1879545"/>
                  <a:pt x="8735688" y="1894558"/>
                </a:cubicBezTo>
                <a:close/>
                <a:moveTo>
                  <a:pt x="8685130" y="2074925"/>
                </a:moveTo>
                <a:cubicBezTo>
                  <a:pt x="8686883" y="2046189"/>
                  <a:pt x="8680551" y="2019594"/>
                  <a:pt x="8664766" y="1995008"/>
                </a:cubicBezTo>
                <a:cubicBezTo>
                  <a:pt x="8599282" y="2044133"/>
                  <a:pt x="8561767" y="2132269"/>
                  <a:pt x="8517864" y="2209016"/>
                </a:cubicBezTo>
                <a:cubicBezTo>
                  <a:pt x="8465683" y="2300191"/>
                  <a:pt x="8437502" y="2371509"/>
                  <a:pt x="8409700" y="2454894"/>
                </a:cubicBezTo>
                <a:cubicBezTo>
                  <a:pt x="8387428" y="2519303"/>
                  <a:pt x="8371923" y="2586703"/>
                  <a:pt x="8392799" y="2636384"/>
                </a:cubicBezTo>
                <a:cubicBezTo>
                  <a:pt x="8405642" y="2627780"/>
                  <a:pt x="8430059" y="2616674"/>
                  <a:pt x="8432717" y="2598810"/>
                </a:cubicBezTo>
                <a:cubicBezTo>
                  <a:pt x="8430116" y="2601468"/>
                  <a:pt x="8426403" y="2601255"/>
                  <a:pt x="8423264" y="2600821"/>
                </a:cubicBezTo>
                <a:cubicBezTo>
                  <a:pt x="8400175" y="2549686"/>
                  <a:pt x="8411199" y="2474119"/>
                  <a:pt x="8433944" y="2403255"/>
                </a:cubicBezTo>
                <a:cubicBezTo>
                  <a:pt x="8458801" y="2327612"/>
                  <a:pt x="8509991" y="2248374"/>
                  <a:pt x="8547078" y="2188130"/>
                </a:cubicBezTo>
                <a:cubicBezTo>
                  <a:pt x="8582137" y="2130322"/>
                  <a:pt x="8606290" y="2056273"/>
                  <a:pt x="8657809" y="2049526"/>
                </a:cubicBezTo>
                <a:cubicBezTo>
                  <a:pt x="8666605" y="2050081"/>
                  <a:pt x="8679631" y="2065832"/>
                  <a:pt x="8685130" y="2074925"/>
                </a:cubicBezTo>
                <a:close/>
                <a:moveTo>
                  <a:pt x="8621965" y="2230150"/>
                </a:moveTo>
                <a:cubicBezTo>
                  <a:pt x="8624504" y="2223917"/>
                  <a:pt x="8626228" y="2217390"/>
                  <a:pt x="8626677" y="2210450"/>
                </a:cubicBezTo>
                <a:cubicBezTo>
                  <a:pt x="8590786" y="2250755"/>
                  <a:pt x="8559913" y="2302321"/>
                  <a:pt x="8537446" y="2358553"/>
                </a:cubicBezTo>
                <a:cubicBezTo>
                  <a:pt x="8522101" y="2396514"/>
                  <a:pt x="8502423" y="2433512"/>
                  <a:pt x="8509282" y="2458912"/>
                </a:cubicBezTo>
                <a:cubicBezTo>
                  <a:pt x="8523572" y="2423342"/>
                  <a:pt x="8530184" y="2394374"/>
                  <a:pt x="8547307" y="2361006"/>
                </a:cubicBezTo>
                <a:cubicBezTo>
                  <a:pt x="8564957" y="2326444"/>
                  <a:pt x="8575125" y="2306663"/>
                  <a:pt x="8589524" y="2281611"/>
                </a:cubicBezTo>
                <a:cubicBezTo>
                  <a:pt x="8599401" y="2264914"/>
                  <a:pt x="8614350" y="2248851"/>
                  <a:pt x="8621965" y="2230150"/>
                </a:cubicBezTo>
                <a:close/>
                <a:moveTo>
                  <a:pt x="4020203" y="12653434"/>
                </a:moveTo>
                <a:cubicBezTo>
                  <a:pt x="4015761" y="12641938"/>
                  <a:pt x="3999570" y="12637644"/>
                  <a:pt x="3994911" y="12654653"/>
                </a:cubicBezTo>
                <a:cubicBezTo>
                  <a:pt x="4006331" y="12661129"/>
                  <a:pt x="4014558" y="12661904"/>
                  <a:pt x="4020203" y="12653434"/>
                </a:cubicBezTo>
                <a:close/>
                <a:moveTo>
                  <a:pt x="4081350" y="12515044"/>
                </a:moveTo>
                <a:cubicBezTo>
                  <a:pt x="4115022" y="12447456"/>
                  <a:pt x="4003399" y="12466300"/>
                  <a:pt x="3970931" y="12460059"/>
                </a:cubicBezTo>
                <a:cubicBezTo>
                  <a:pt x="3964986" y="12474592"/>
                  <a:pt x="3970752" y="12485243"/>
                  <a:pt x="3965603" y="12500129"/>
                </a:cubicBezTo>
                <a:cubicBezTo>
                  <a:pt x="4006970" y="12513163"/>
                  <a:pt x="4039585" y="12501833"/>
                  <a:pt x="4081350" y="12515044"/>
                </a:cubicBezTo>
                <a:close/>
                <a:moveTo>
                  <a:pt x="4245300" y="12158512"/>
                </a:moveTo>
                <a:cubicBezTo>
                  <a:pt x="4249019" y="12151561"/>
                  <a:pt x="4251273" y="12142754"/>
                  <a:pt x="4251542" y="12131909"/>
                </a:cubicBezTo>
                <a:cubicBezTo>
                  <a:pt x="4194347" y="12077083"/>
                  <a:pt x="4124121" y="12031277"/>
                  <a:pt x="4061013" y="11983372"/>
                </a:cubicBezTo>
                <a:cubicBezTo>
                  <a:pt x="4028240" y="11958404"/>
                  <a:pt x="3993292" y="11928662"/>
                  <a:pt x="3969243" y="11910885"/>
                </a:cubicBezTo>
                <a:cubicBezTo>
                  <a:pt x="3941343" y="11889978"/>
                  <a:pt x="3910847" y="11876026"/>
                  <a:pt x="3884092" y="11854671"/>
                </a:cubicBezTo>
                <a:cubicBezTo>
                  <a:pt x="3858804" y="11835394"/>
                  <a:pt x="3837136" y="11810089"/>
                  <a:pt x="3811846" y="11790812"/>
                </a:cubicBezTo>
                <a:cubicBezTo>
                  <a:pt x="3787578" y="11772461"/>
                  <a:pt x="3762213" y="11759824"/>
                  <a:pt x="3738074" y="11740101"/>
                </a:cubicBezTo>
                <a:cubicBezTo>
                  <a:pt x="3717569" y="11722937"/>
                  <a:pt x="3698734" y="11699838"/>
                  <a:pt x="3672051" y="11692339"/>
                </a:cubicBezTo>
                <a:cubicBezTo>
                  <a:pt x="3652396" y="11705582"/>
                  <a:pt x="3621080" y="11727974"/>
                  <a:pt x="3614882" y="11749546"/>
                </a:cubicBezTo>
                <a:cubicBezTo>
                  <a:pt x="3735750" y="11827262"/>
                  <a:pt x="3880927" y="11940507"/>
                  <a:pt x="3991649" y="12026134"/>
                </a:cubicBezTo>
                <a:cubicBezTo>
                  <a:pt x="4035980" y="12060499"/>
                  <a:pt x="4081408" y="12089151"/>
                  <a:pt x="4119895" y="12119504"/>
                </a:cubicBezTo>
                <a:cubicBezTo>
                  <a:pt x="4141378" y="12136623"/>
                  <a:pt x="4158238" y="12167430"/>
                  <a:pt x="4186338" y="12176032"/>
                </a:cubicBezTo>
                <a:cubicBezTo>
                  <a:pt x="4209802" y="12183540"/>
                  <a:pt x="4234144" y="12179369"/>
                  <a:pt x="4245300" y="12158512"/>
                </a:cubicBezTo>
                <a:close/>
                <a:moveTo>
                  <a:pt x="8779444" y="1915994"/>
                </a:moveTo>
                <a:cubicBezTo>
                  <a:pt x="8765944" y="1910029"/>
                  <a:pt x="8779283" y="1890580"/>
                  <a:pt x="8760526" y="1893291"/>
                </a:cubicBezTo>
                <a:cubicBezTo>
                  <a:pt x="8752778" y="1863568"/>
                  <a:pt x="8750768" y="1831598"/>
                  <a:pt x="8743196" y="1801475"/>
                </a:cubicBezTo>
                <a:cubicBezTo>
                  <a:pt x="8735011" y="1836112"/>
                  <a:pt x="8759525" y="1870852"/>
                  <a:pt x="8747328" y="1898457"/>
                </a:cubicBezTo>
                <a:cubicBezTo>
                  <a:pt x="8737954" y="1858452"/>
                  <a:pt x="8733170" y="1816650"/>
                  <a:pt x="8734123" y="1772602"/>
                </a:cubicBezTo>
                <a:cubicBezTo>
                  <a:pt x="8771711" y="1790644"/>
                  <a:pt x="8744624" y="1846576"/>
                  <a:pt x="8767244" y="1878088"/>
                </a:cubicBezTo>
                <a:cubicBezTo>
                  <a:pt x="8769332" y="1855102"/>
                  <a:pt x="8759590" y="1837409"/>
                  <a:pt x="8762826" y="1813974"/>
                </a:cubicBezTo>
                <a:cubicBezTo>
                  <a:pt x="8778385" y="1844279"/>
                  <a:pt x="8776332" y="1881147"/>
                  <a:pt x="8779444" y="1915994"/>
                </a:cubicBezTo>
                <a:close/>
                <a:moveTo>
                  <a:pt x="8656270" y="2201631"/>
                </a:moveTo>
                <a:cubicBezTo>
                  <a:pt x="8661431" y="2154411"/>
                  <a:pt x="8696499" y="2100891"/>
                  <a:pt x="8656558" y="2064204"/>
                </a:cubicBezTo>
                <a:cubicBezTo>
                  <a:pt x="8620058" y="2067116"/>
                  <a:pt x="8604814" y="2111308"/>
                  <a:pt x="8583766" y="2148177"/>
                </a:cubicBezTo>
                <a:cubicBezTo>
                  <a:pt x="8560383" y="2189250"/>
                  <a:pt x="8528030" y="2230166"/>
                  <a:pt x="8504036" y="2274776"/>
                </a:cubicBezTo>
                <a:cubicBezTo>
                  <a:pt x="8469430" y="2338020"/>
                  <a:pt x="8445268" y="2407782"/>
                  <a:pt x="8434811" y="2458374"/>
                </a:cubicBezTo>
                <a:cubicBezTo>
                  <a:pt x="8425002" y="2502112"/>
                  <a:pt x="8409592" y="2550991"/>
                  <a:pt x="8431135" y="2581928"/>
                </a:cubicBezTo>
                <a:cubicBezTo>
                  <a:pt x="8462442" y="2568155"/>
                  <a:pt x="8498444" y="2517903"/>
                  <a:pt x="8517067" y="2483295"/>
                </a:cubicBezTo>
                <a:cubicBezTo>
                  <a:pt x="8506716" y="2478721"/>
                  <a:pt x="8497660" y="2480907"/>
                  <a:pt x="8487513" y="2468333"/>
                </a:cubicBezTo>
                <a:cubicBezTo>
                  <a:pt x="8501625" y="2453626"/>
                  <a:pt x="8496895" y="2432021"/>
                  <a:pt x="8503526" y="2411629"/>
                </a:cubicBezTo>
                <a:cubicBezTo>
                  <a:pt x="8526410" y="2343682"/>
                  <a:pt x="8565767" y="2269686"/>
                  <a:pt x="8618067" y="2193318"/>
                </a:cubicBezTo>
                <a:cubicBezTo>
                  <a:pt x="8630262" y="2191567"/>
                  <a:pt x="8640233" y="2204540"/>
                  <a:pt x="8656270" y="2201631"/>
                </a:cubicBezTo>
                <a:close/>
                <a:moveTo>
                  <a:pt x="8549329" y="2456028"/>
                </a:moveTo>
                <a:cubicBezTo>
                  <a:pt x="8545442" y="2427645"/>
                  <a:pt x="8562665" y="2393828"/>
                  <a:pt x="8569995" y="2362782"/>
                </a:cubicBezTo>
                <a:cubicBezTo>
                  <a:pt x="8574997" y="2390706"/>
                  <a:pt x="8562823" y="2423421"/>
                  <a:pt x="8549329" y="2456028"/>
                </a:cubicBezTo>
                <a:close/>
                <a:moveTo>
                  <a:pt x="8676390" y="2206713"/>
                </a:moveTo>
                <a:cubicBezTo>
                  <a:pt x="8684059" y="2175356"/>
                  <a:pt x="8696913" y="2130107"/>
                  <a:pt x="8686443" y="2110726"/>
                </a:cubicBezTo>
                <a:cubicBezTo>
                  <a:pt x="8690617" y="2141128"/>
                  <a:pt x="8664707" y="2178228"/>
                  <a:pt x="8676390" y="2206713"/>
                </a:cubicBezTo>
                <a:close/>
                <a:moveTo>
                  <a:pt x="4121776" y="12520511"/>
                </a:moveTo>
                <a:cubicBezTo>
                  <a:pt x="4128211" y="12508101"/>
                  <a:pt x="4121035" y="12500641"/>
                  <a:pt x="4115406" y="12492909"/>
                </a:cubicBezTo>
                <a:cubicBezTo>
                  <a:pt x="4102371" y="12497637"/>
                  <a:pt x="4108013" y="12513954"/>
                  <a:pt x="4121776" y="12520511"/>
                </a:cubicBezTo>
                <a:close/>
                <a:moveTo>
                  <a:pt x="8798600" y="1939151"/>
                </a:moveTo>
                <a:cubicBezTo>
                  <a:pt x="8783098" y="1905511"/>
                  <a:pt x="8781014" y="1867277"/>
                  <a:pt x="8778886" y="1828065"/>
                </a:cubicBezTo>
                <a:cubicBezTo>
                  <a:pt x="8794317" y="1842538"/>
                  <a:pt x="8787192" y="1866179"/>
                  <a:pt x="8790530" y="1884397"/>
                </a:cubicBezTo>
                <a:cubicBezTo>
                  <a:pt x="8793470" y="1902440"/>
                  <a:pt x="8804750" y="1919862"/>
                  <a:pt x="8798600" y="1939151"/>
                </a:cubicBezTo>
                <a:close/>
                <a:moveTo>
                  <a:pt x="8579008" y="2483834"/>
                </a:moveTo>
                <a:cubicBezTo>
                  <a:pt x="8573975" y="2478264"/>
                  <a:pt x="8576157" y="2470146"/>
                  <a:pt x="8576848" y="2463282"/>
                </a:cubicBezTo>
                <a:cubicBezTo>
                  <a:pt x="8571500" y="2459485"/>
                  <a:pt x="8568573" y="2468229"/>
                  <a:pt x="8562149" y="2461567"/>
                </a:cubicBezTo>
                <a:cubicBezTo>
                  <a:pt x="8574281" y="2437291"/>
                  <a:pt x="8560603" y="2407825"/>
                  <a:pt x="8580295" y="2389758"/>
                </a:cubicBezTo>
                <a:cubicBezTo>
                  <a:pt x="8591014" y="2393060"/>
                  <a:pt x="8578267" y="2401768"/>
                  <a:pt x="8581341" y="2406472"/>
                </a:cubicBezTo>
                <a:cubicBezTo>
                  <a:pt x="8585183" y="2406257"/>
                  <a:pt x="8588948" y="2404097"/>
                  <a:pt x="8592320" y="2401763"/>
                </a:cubicBezTo>
                <a:cubicBezTo>
                  <a:pt x="8599428" y="2411118"/>
                  <a:pt x="8589110" y="2422811"/>
                  <a:pt x="8587435" y="2434021"/>
                </a:cubicBezTo>
                <a:cubicBezTo>
                  <a:pt x="8583932" y="2452549"/>
                  <a:pt x="8587660" y="2473795"/>
                  <a:pt x="8579008" y="2483834"/>
                </a:cubicBezTo>
                <a:close/>
                <a:moveTo>
                  <a:pt x="8816365" y="1951196"/>
                </a:moveTo>
                <a:cubicBezTo>
                  <a:pt x="8799406" y="1918710"/>
                  <a:pt x="8803352" y="1878640"/>
                  <a:pt x="8795409" y="1842929"/>
                </a:cubicBezTo>
                <a:cubicBezTo>
                  <a:pt x="8813324" y="1847480"/>
                  <a:pt x="8806936" y="1875898"/>
                  <a:pt x="8809408" y="1892851"/>
                </a:cubicBezTo>
                <a:cubicBezTo>
                  <a:pt x="8812184" y="1912341"/>
                  <a:pt x="8822992" y="1932977"/>
                  <a:pt x="8816365" y="1951196"/>
                </a:cubicBezTo>
                <a:close/>
                <a:moveTo>
                  <a:pt x="3972634" y="12927005"/>
                </a:moveTo>
                <a:cubicBezTo>
                  <a:pt x="3952999" y="12899261"/>
                  <a:pt x="3949228" y="12864704"/>
                  <a:pt x="3925968" y="12838697"/>
                </a:cubicBezTo>
                <a:cubicBezTo>
                  <a:pt x="3910916" y="12854451"/>
                  <a:pt x="3896354" y="12872326"/>
                  <a:pt x="3883300" y="12893253"/>
                </a:cubicBezTo>
                <a:cubicBezTo>
                  <a:pt x="3907607" y="12912574"/>
                  <a:pt x="3954389" y="12937057"/>
                  <a:pt x="3972634" y="12927005"/>
                </a:cubicBezTo>
                <a:close/>
                <a:moveTo>
                  <a:pt x="8596771" y="2502182"/>
                </a:moveTo>
                <a:cubicBezTo>
                  <a:pt x="8588883" y="2489728"/>
                  <a:pt x="8597957" y="2469192"/>
                  <a:pt x="8600062" y="2453601"/>
                </a:cubicBezTo>
                <a:cubicBezTo>
                  <a:pt x="8602743" y="2437792"/>
                  <a:pt x="8599391" y="2415070"/>
                  <a:pt x="8614660" y="2411904"/>
                </a:cubicBezTo>
                <a:cubicBezTo>
                  <a:pt x="8611844" y="2439925"/>
                  <a:pt x="8607744" y="2480597"/>
                  <a:pt x="8596771" y="2502182"/>
                </a:cubicBezTo>
                <a:close/>
                <a:moveTo>
                  <a:pt x="4314840" y="12237577"/>
                </a:moveTo>
                <a:cubicBezTo>
                  <a:pt x="4291490" y="12213913"/>
                  <a:pt x="4289370" y="12164830"/>
                  <a:pt x="4260382" y="12153929"/>
                </a:cubicBezTo>
                <a:cubicBezTo>
                  <a:pt x="4262787" y="12163573"/>
                  <a:pt x="4259447" y="12175443"/>
                  <a:pt x="4254381" y="12187983"/>
                </a:cubicBezTo>
                <a:cubicBezTo>
                  <a:pt x="4237053" y="12192721"/>
                  <a:pt x="4215724" y="12187110"/>
                  <a:pt x="4202568" y="12201795"/>
                </a:cubicBezTo>
                <a:cubicBezTo>
                  <a:pt x="4196592" y="12223942"/>
                  <a:pt x="4217446" y="12236016"/>
                  <a:pt x="4208995" y="12259454"/>
                </a:cubicBezTo>
                <a:cubicBezTo>
                  <a:pt x="4182511" y="12264436"/>
                  <a:pt x="4149407" y="12253146"/>
                  <a:pt x="4133188" y="12285545"/>
                </a:cubicBezTo>
                <a:cubicBezTo>
                  <a:pt x="4163991" y="12322513"/>
                  <a:pt x="4219358" y="12293110"/>
                  <a:pt x="4263707" y="12311276"/>
                </a:cubicBezTo>
                <a:cubicBezTo>
                  <a:pt x="4279582" y="12283968"/>
                  <a:pt x="4296568" y="12259535"/>
                  <a:pt x="4314840" y="12237577"/>
                </a:cubicBezTo>
                <a:close/>
                <a:moveTo>
                  <a:pt x="8617385" y="2502808"/>
                </a:moveTo>
                <a:cubicBezTo>
                  <a:pt x="8616032" y="2506555"/>
                  <a:pt x="8613970" y="2509883"/>
                  <a:pt x="8610780" y="2512562"/>
                </a:cubicBezTo>
                <a:cubicBezTo>
                  <a:pt x="8603885" y="2500376"/>
                  <a:pt x="8612677" y="2482614"/>
                  <a:pt x="8615384" y="2467936"/>
                </a:cubicBezTo>
                <a:cubicBezTo>
                  <a:pt x="8618348" y="2454815"/>
                  <a:pt x="8615622" y="2435331"/>
                  <a:pt x="8628543" y="2428533"/>
                </a:cubicBezTo>
                <a:cubicBezTo>
                  <a:pt x="8639232" y="2438547"/>
                  <a:pt x="8624651" y="2452308"/>
                  <a:pt x="8621825" y="2464048"/>
                </a:cubicBezTo>
                <a:cubicBezTo>
                  <a:pt x="8619128" y="2476565"/>
                  <a:pt x="8621443" y="2491568"/>
                  <a:pt x="8617385" y="2502808"/>
                </a:cubicBezTo>
                <a:close/>
                <a:moveTo>
                  <a:pt x="8847242" y="1985830"/>
                </a:moveTo>
                <a:cubicBezTo>
                  <a:pt x="8839302" y="1975605"/>
                  <a:pt x="8841771" y="1961343"/>
                  <a:pt x="8838056" y="1949146"/>
                </a:cubicBezTo>
                <a:cubicBezTo>
                  <a:pt x="8829198" y="1948591"/>
                  <a:pt x="8840792" y="1961390"/>
                  <a:pt x="8833282" y="1968627"/>
                </a:cubicBezTo>
                <a:cubicBezTo>
                  <a:pt x="8818715" y="1934363"/>
                  <a:pt x="8812243" y="1896959"/>
                  <a:pt x="8817159" y="1855471"/>
                </a:cubicBezTo>
                <a:cubicBezTo>
                  <a:pt x="8832914" y="1881623"/>
                  <a:pt x="8817444" y="1919888"/>
                  <a:pt x="8836268" y="1944518"/>
                </a:cubicBezTo>
                <a:cubicBezTo>
                  <a:pt x="8839918" y="1917823"/>
                  <a:pt x="8823907" y="1898754"/>
                  <a:pt x="8832938" y="1869639"/>
                </a:cubicBezTo>
                <a:cubicBezTo>
                  <a:pt x="8842180" y="1886677"/>
                  <a:pt x="8841993" y="1907705"/>
                  <a:pt x="8844427" y="1926053"/>
                </a:cubicBezTo>
                <a:cubicBezTo>
                  <a:pt x="8846907" y="1945380"/>
                  <a:pt x="8851392" y="1965594"/>
                  <a:pt x="8847242" y="1985830"/>
                </a:cubicBezTo>
                <a:close/>
                <a:moveTo>
                  <a:pt x="4111279" y="12724183"/>
                </a:moveTo>
                <a:cubicBezTo>
                  <a:pt x="4087500" y="12703666"/>
                  <a:pt x="4075784" y="12678469"/>
                  <a:pt x="4047983" y="12659512"/>
                </a:cubicBezTo>
                <a:cubicBezTo>
                  <a:pt x="4028007" y="12665940"/>
                  <a:pt x="4013674" y="12688684"/>
                  <a:pt x="4003420" y="12719428"/>
                </a:cubicBezTo>
                <a:cubicBezTo>
                  <a:pt x="4042972" y="12731183"/>
                  <a:pt x="4078879" y="12731795"/>
                  <a:pt x="4111279" y="12724183"/>
                </a:cubicBezTo>
                <a:close/>
                <a:moveTo>
                  <a:pt x="8628644" y="2533057"/>
                </a:moveTo>
                <a:cubicBezTo>
                  <a:pt x="8616947" y="2507523"/>
                  <a:pt x="8632156" y="2476352"/>
                  <a:pt x="8640182" y="2446270"/>
                </a:cubicBezTo>
                <a:cubicBezTo>
                  <a:pt x="8650727" y="2472243"/>
                  <a:pt x="8630687" y="2504595"/>
                  <a:pt x="8628644" y="2533057"/>
                </a:cubicBezTo>
                <a:close/>
                <a:moveTo>
                  <a:pt x="4310409" y="12309030"/>
                </a:moveTo>
                <a:cubicBezTo>
                  <a:pt x="4302175" y="12303961"/>
                  <a:pt x="4295716" y="12303491"/>
                  <a:pt x="4291923" y="12309919"/>
                </a:cubicBezTo>
                <a:cubicBezTo>
                  <a:pt x="4299269" y="12312689"/>
                  <a:pt x="4305905" y="12312759"/>
                  <a:pt x="4310409" y="12309030"/>
                </a:cubicBezTo>
                <a:close/>
                <a:moveTo>
                  <a:pt x="8868314" y="1995147"/>
                </a:moveTo>
                <a:cubicBezTo>
                  <a:pt x="8856088" y="1980253"/>
                  <a:pt x="8857668" y="1954850"/>
                  <a:pt x="8854424" y="1934908"/>
                </a:cubicBezTo>
                <a:cubicBezTo>
                  <a:pt x="8851583" y="1915145"/>
                  <a:pt x="8842164" y="1893898"/>
                  <a:pt x="8850392" y="1878551"/>
                </a:cubicBezTo>
                <a:cubicBezTo>
                  <a:pt x="8863705" y="1895348"/>
                  <a:pt x="8857863" y="1918394"/>
                  <a:pt x="8860879" y="1937760"/>
                </a:cubicBezTo>
                <a:cubicBezTo>
                  <a:pt x="8863439" y="1955976"/>
                  <a:pt x="8873963" y="1975812"/>
                  <a:pt x="8868314" y="1995147"/>
                </a:cubicBezTo>
                <a:close/>
                <a:moveTo>
                  <a:pt x="8655037" y="2535084"/>
                </a:moveTo>
                <a:cubicBezTo>
                  <a:pt x="8652990" y="2537515"/>
                  <a:pt x="8650263" y="2534881"/>
                  <a:pt x="8647238" y="2534021"/>
                </a:cubicBezTo>
                <a:cubicBezTo>
                  <a:pt x="8639147" y="2517107"/>
                  <a:pt x="8640918" y="2477873"/>
                  <a:pt x="8654856" y="2471646"/>
                </a:cubicBezTo>
                <a:cubicBezTo>
                  <a:pt x="8661891" y="2490951"/>
                  <a:pt x="8648355" y="2514982"/>
                  <a:pt x="8655037" y="2535084"/>
                </a:cubicBezTo>
                <a:close/>
                <a:moveTo>
                  <a:pt x="8903088" y="2006714"/>
                </a:moveTo>
                <a:cubicBezTo>
                  <a:pt x="8895052" y="2017453"/>
                  <a:pt x="8891637" y="2000702"/>
                  <a:pt x="8890954" y="1993731"/>
                </a:cubicBezTo>
                <a:cubicBezTo>
                  <a:pt x="8884171" y="1993116"/>
                  <a:pt x="8881395" y="2000464"/>
                  <a:pt x="8877348" y="1991530"/>
                </a:cubicBezTo>
                <a:cubicBezTo>
                  <a:pt x="8879237" y="1954258"/>
                  <a:pt x="8863646" y="1923553"/>
                  <a:pt x="8871801" y="1883810"/>
                </a:cubicBezTo>
                <a:cubicBezTo>
                  <a:pt x="8886057" y="1905828"/>
                  <a:pt x="8873150" y="1938232"/>
                  <a:pt x="8883596" y="1961424"/>
                </a:cubicBezTo>
                <a:cubicBezTo>
                  <a:pt x="8895972" y="1948315"/>
                  <a:pt x="8877252" y="1925754"/>
                  <a:pt x="8886979" y="1904806"/>
                </a:cubicBezTo>
                <a:cubicBezTo>
                  <a:pt x="8898189" y="1936911"/>
                  <a:pt x="8893804" y="1974509"/>
                  <a:pt x="8903088" y="2006714"/>
                </a:cubicBezTo>
                <a:close/>
                <a:moveTo>
                  <a:pt x="4355923" y="12310549"/>
                </a:moveTo>
                <a:cubicBezTo>
                  <a:pt x="4350683" y="12298700"/>
                  <a:pt x="4332551" y="12298792"/>
                  <a:pt x="4327708" y="12311906"/>
                </a:cubicBezTo>
                <a:cubicBezTo>
                  <a:pt x="4339083" y="12317409"/>
                  <a:pt x="4348814" y="12316942"/>
                  <a:pt x="4355923" y="12310549"/>
                </a:cubicBezTo>
                <a:close/>
                <a:moveTo>
                  <a:pt x="8673277" y="2550678"/>
                </a:moveTo>
                <a:cubicBezTo>
                  <a:pt x="8666628" y="2528254"/>
                  <a:pt x="8667453" y="2503905"/>
                  <a:pt x="8676543" y="2477980"/>
                </a:cubicBezTo>
                <a:cubicBezTo>
                  <a:pt x="8685997" y="2481207"/>
                  <a:pt x="8682794" y="2495951"/>
                  <a:pt x="8682446" y="2505302"/>
                </a:cubicBezTo>
                <a:cubicBezTo>
                  <a:pt x="8681837" y="2521667"/>
                  <a:pt x="8681934" y="2540720"/>
                  <a:pt x="8673277" y="2550678"/>
                </a:cubicBezTo>
                <a:close/>
                <a:moveTo>
                  <a:pt x="4251712" y="12559333"/>
                </a:moveTo>
                <a:cubicBezTo>
                  <a:pt x="4221476" y="12538345"/>
                  <a:pt x="4189184" y="12477840"/>
                  <a:pt x="4155458" y="12486296"/>
                </a:cubicBezTo>
                <a:cubicBezTo>
                  <a:pt x="4191486" y="12506028"/>
                  <a:pt x="4215178" y="12553677"/>
                  <a:pt x="4251712" y="12559333"/>
                </a:cubicBezTo>
                <a:close/>
                <a:moveTo>
                  <a:pt x="4245899" y="12584948"/>
                </a:moveTo>
                <a:cubicBezTo>
                  <a:pt x="4247761" y="12583089"/>
                  <a:pt x="4247812" y="12580013"/>
                  <a:pt x="4244840" y="12574886"/>
                </a:cubicBezTo>
                <a:cubicBezTo>
                  <a:pt x="4237823" y="12583227"/>
                  <a:pt x="4201365" y="12570932"/>
                  <a:pt x="4212852" y="12591260"/>
                </a:cubicBezTo>
                <a:cubicBezTo>
                  <a:pt x="4218413" y="12585138"/>
                  <a:pt x="4240312" y="12590523"/>
                  <a:pt x="4245899" y="12584948"/>
                </a:cubicBezTo>
                <a:close/>
                <a:moveTo>
                  <a:pt x="8932519" y="2025614"/>
                </a:moveTo>
                <a:cubicBezTo>
                  <a:pt x="8920277" y="2015934"/>
                  <a:pt x="8930190" y="2004179"/>
                  <a:pt x="8911062" y="2009015"/>
                </a:cubicBezTo>
                <a:cubicBezTo>
                  <a:pt x="8906144" y="1977419"/>
                  <a:pt x="8895696" y="1934836"/>
                  <a:pt x="8906353" y="1905376"/>
                </a:cubicBezTo>
                <a:cubicBezTo>
                  <a:pt x="8914649" y="1934669"/>
                  <a:pt x="8907942" y="1970145"/>
                  <a:pt x="8919265" y="1997928"/>
                </a:cubicBezTo>
                <a:cubicBezTo>
                  <a:pt x="8927422" y="1977329"/>
                  <a:pt x="8907236" y="1946105"/>
                  <a:pt x="8919955" y="1915183"/>
                </a:cubicBezTo>
                <a:cubicBezTo>
                  <a:pt x="8923953" y="1952067"/>
                  <a:pt x="8935935" y="1985836"/>
                  <a:pt x="8932519" y="2025614"/>
                </a:cubicBezTo>
                <a:close/>
                <a:moveTo>
                  <a:pt x="8694809" y="2568588"/>
                </a:moveTo>
                <a:cubicBezTo>
                  <a:pt x="8684521" y="2559754"/>
                  <a:pt x="8689372" y="2538070"/>
                  <a:pt x="8691447" y="2523737"/>
                </a:cubicBezTo>
                <a:cubicBezTo>
                  <a:pt x="8694271" y="2508782"/>
                  <a:pt x="8696877" y="2488966"/>
                  <a:pt x="8707435" y="2486483"/>
                </a:cubicBezTo>
                <a:cubicBezTo>
                  <a:pt x="8703989" y="2513553"/>
                  <a:pt x="8700543" y="2540623"/>
                  <a:pt x="8694809" y="2568588"/>
                </a:cubicBezTo>
                <a:close/>
                <a:moveTo>
                  <a:pt x="4384835" y="12328090"/>
                </a:moveTo>
                <a:cubicBezTo>
                  <a:pt x="4382812" y="12334824"/>
                  <a:pt x="4378032" y="12332712"/>
                  <a:pt x="4375741" y="12337896"/>
                </a:cubicBezTo>
                <a:cubicBezTo>
                  <a:pt x="4288061" y="12327280"/>
                  <a:pt x="4204204" y="12327409"/>
                  <a:pt x="4117857" y="12320243"/>
                </a:cubicBezTo>
                <a:cubicBezTo>
                  <a:pt x="4037274" y="12245072"/>
                  <a:pt x="3938995" y="12191638"/>
                  <a:pt x="3853554" y="12120995"/>
                </a:cubicBezTo>
                <a:cubicBezTo>
                  <a:pt x="3827156" y="12098844"/>
                  <a:pt x="3806235" y="12072916"/>
                  <a:pt x="3779083" y="12051386"/>
                </a:cubicBezTo>
                <a:cubicBezTo>
                  <a:pt x="3725182" y="12008502"/>
                  <a:pt x="3669560" y="11966288"/>
                  <a:pt x="3614123" y="11927969"/>
                </a:cubicBezTo>
                <a:cubicBezTo>
                  <a:pt x="3568560" y="11896398"/>
                  <a:pt x="3513329" y="11874854"/>
                  <a:pt x="3491227" y="11832197"/>
                </a:cubicBezTo>
                <a:cubicBezTo>
                  <a:pt x="3435410" y="11806581"/>
                  <a:pt x="3390704" y="11776341"/>
                  <a:pt x="3374135" y="11735175"/>
                </a:cubicBezTo>
                <a:cubicBezTo>
                  <a:pt x="3405210" y="11699329"/>
                  <a:pt x="3462098" y="11578121"/>
                  <a:pt x="3512913" y="11576263"/>
                </a:cubicBezTo>
                <a:cubicBezTo>
                  <a:pt x="3538017" y="11575437"/>
                  <a:pt x="3578947" y="11612113"/>
                  <a:pt x="3614946" y="11635169"/>
                </a:cubicBezTo>
                <a:cubicBezTo>
                  <a:pt x="3794750" y="11750843"/>
                  <a:pt x="3917052" y="11858747"/>
                  <a:pt x="4081260" y="11978494"/>
                </a:cubicBezTo>
                <a:cubicBezTo>
                  <a:pt x="4112791" y="12001960"/>
                  <a:pt x="4145249" y="12024404"/>
                  <a:pt x="4174613" y="12047390"/>
                </a:cubicBezTo>
                <a:cubicBezTo>
                  <a:pt x="4207034" y="12073154"/>
                  <a:pt x="4242802" y="12091342"/>
                  <a:pt x="4263762" y="12113951"/>
                </a:cubicBezTo>
                <a:cubicBezTo>
                  <a:pt x="4288000" y="12139914"/>
                  <a:pt x="4301298" y="12182018"/>
                  <a:pt x="4319315" y="12216673"/>
                </a:cubicBezTo>
                <a:cubicBezTo>
                  <a:pt x="4340526" y="12257031"/>
                  <a:pt x="4361952" y="12293668"/>
                  <a:pt x="4384835" y="12328090"/>
                </a:cubicBezTo>
                <a:close/>
                <a:moveTo>
                  <a:pt x="8778322" y="2409162"/>
                </a:moveTo>
                <a:cubicBezTo>
                  <a:pt x="8773026" y="2400633"/>
                  <a:pt x="8746786" y="2379043"/>
                  <a:pt x="8737198" y="2386707"/>
                </a:cubicBezTo>
                <a:cubicBezTo>
                  <a:pt x="8743387" y="2397534"/>
                  <a:pt x="8767923" y="2412183"/>
                  <a:pt x="8778322" y="2409162"/>
                </a:cubicBezTo>
                <a:close/>
                <a:moveTo>
                  <a:pt x="8710761" y="2573538"/>
                </a:moveTo>
                <a:cubicBezTo>
                  <a:pt x="8705045" y="2552053"/>
                  <a:pt x="8710531" y="2528882"/>
                  <a:pt x="8719453" y="2504386"/>
                </a:cubicBezTo>
                <a:cubicBezTo>
                  <a:pt x="8726045" y="2523888"/>
                  <a:pt x="8720506" y="2557936"/>
                  <a:pt x="8710761" y="2573538"/>
                </a:cubicBezTo>
                <a:close/>
                <a:moveTo>
                  <a:pt x="8959819" y="2020838"/>
                </a:moveTo>
                <a:cubicBezTo>
                  <a:pt x="8957852" y="2024217"/>
                  <a:pt x="8953215" y="2020752"/>
                  <a:pt x="8949467" y="2019568"/>
                </a:cubicBezTo>
                <a:cubicBezTo>
                  <a:pt x="8942201" y="1986619"/>
                  <a:pt x="8934363" y="1953889"/>
                  <a:pt x="8936986" y="1916812"/>
                </a:cubicBezTo>
                <a:cubicBezTo>
                  <a:pt x="8952349" y="1948619"/>
                  <a:pt x="8945599" y="1988592"/>
                  <a:pt x="8959819" y="2020838"/>
                </a:cubicBezTo>
                <a:close/>
                <a:moveTo>
                  <a:pt x="8798108" y="2390294"/>
                </a:moveTo>
                <a:cubicBezTo>
                  <a:pt x="8809958" y="2368872"/>
                  <a:pt x="8818358" y="2348782"/>
                  <a:pt x="8806839" y="2332743"/>
                </a:cubicBezTo>
                <a:cubicBezTo>
                  <a:pt x="8799564" y="2343810"/>
                  <a:pt x="8789911" y="2374295"/>
                  <a:pt x="8798108" y="2390294"/>
                </a:cubicBezTo>
                <a:close/>
                <a:moveTo>
                  <a:pt x="8789974" y="2440016"/>
                </a:moveTo>
                <a:cubicBezTo>
                  <a:pt x="8775815" y="2429952"/>
                  <a:pt x="8745240" y="2439768"/>
                  <a:pt x="8728857" y="2456331"/>
                </a:cubicBezTo>
                <a:cubicBezTo>
                  <a:pt x="8751655" y="2467356"/>
                  <a:pt x="8781432" y="2457187"/>
                  <a:pt x="8789974" y="2440016"/>
                </a:cubicBezTo>
                <a:close/>
                <a:moveTo>
                  <a:pt x="4316855" y="12563805"/>
                </a:moveTo>
                <a:cubicBezTo>
                  <a:pt x="4299162" y="12560754"/>
                  <a:pt x="4282940" y="12564073"/>
                  <a:pt x="4269733" y="12573492"/>
                </a:cubicBezTo>
                <a:cubicBezTo>
                  <a:pt x="4288934" y="12579593"/>
                  <a:pt x="4303650" y="12573224"/>
                  <a:pt x="4316855" y="12563805"/>
                </a:cubicBezTo>
                <a:close/>
                <a:moveTo>
                  <a:pt x="8977763" y="2018229"/>
                </a:moveTo>
                <a:cubicBezTo>
                  <a:pt x="8975780" y="2021638"/>
                  <a:pt x="8970943" y="2018549"/>
                  <a:pt x="8967175" y="2017360"/>
                </a:cubicBezTo>
                <a:cubicBezTo>
                  <a:pt x="8965400" y="2000862"/>
                  <a:pt x="8963308" y="1981843"/>
                  <a:pt x="8961662" y="1963974"/>
                </a:cubicBezTo>
                <a:cubicBezTo>
                  <a:pt x="8960287" y="1947652"/>
                  <a:pt x="8955401" y="1927399"/>
                  <a:pt x="8965330" y="1914644"/>
                </a:cubicBezTo>
                <a:cubicBezTo>
                  <a:pt x="8972152" y="1930515"/>
                  <a:pt x="8969995" y="1950513"/>
                  <a:pt x="8970842" y="1968030"/>
                </a:cubicBezTo>
                <a:cubicBezTo>
                  <a:pt x="8972089" y="1985723"/>
                  <a:pt x="8972890" y="2002266"/>
                  <a:pt x="8977763" y="2018229"/>
                </a:cubicBezTo>
                <a:close/>
                <a:moveTo>
                  <a:pt x="8729933" y="2584107"/>
                </a:moveTo>
                <a:cubicBezTo>
                  <a:pt x="8719726" y="2568148"/>
                  <a:pt x="8721785" y="2537095"/>
                  <a:pt x="8733522" y="2523198"/>
                </a:cubicBezTo>
                <a:cubicBezTo>
                  <a:pt x="8740758" y="2541661"/>
                  <a:pt x="8732582" y="2563333"/>
                  <a:pt x="8729933" y="2584107"/>
                </a:cubicBezTo>
                <a:close/>
                <a:moveTo>
                  <a:pt x="9003336" y="2003107"/>
                </a:moveTo>
                <a:cubicBezTo>
                  <a:pt x="8991516" y="1989306"/>
                  <a:pt x="9002348" y="1966926"/>
                  <a:pt x="8989563" y="1953175"/>
                </a:cubicBezTo>
                <a:cubicBezTo>
                  <a:pt x="8983381" y="1975703"/>
                  <a:pt x="8997568" y="1990550"/>
                  <a:pt x="8987568" y="2014251"/>
                </a:cubicBezTo>
                <a:cubicBezTo>
                  <a:pt x="8978601" y="1999327"/>
                  <a:pt x="8982408" y="1980039"/>
                  <a:pt x="8980945" y="1964142"/>
                </a:cubicBezTo>
                <a:cubicBezTo>
                  <a:pt x="8980010" y="1947048"/>
                  <a:pt x="8974031" y="1929632"/>
                  <a:pt x="8978888" y="1912237"/>
                </a:cubicBezTo>
                <a:cubicBezTo>
                  <a:pt x="8991857" y="1921303"/>
                  <a:pt x="8984353" y="1922278"/>
                  <a:pt x="8999797" y="1921476"/>
                </a:cubicBezTo>
                <a:cubicBezTo>
                  <a:pt x="8996982" y="1950257"/>
                  <a:pt x="9010146" y="1972754"/>
                  <a:pt x="9003336" y="2003107"/>
                </a:cubicBezTo>
                <a:close/>
                <a:moveTo>
                  <a:pt x="9020534" y="1978436"/>
                </a:moveTo>
                <a:cubicBezTo>
                  <a:pt x="9003950" y="1962456"/>
                  <a:pt x="9001096" y="1928507"/>
                  <a:pt x="9009722" y="1911168"/>
                </a:cubicBezTo>
                <a:cubicBezTo>
                  <a:pt x="9015130" y="1932785"/>
                  <a:pt x="9020537" y="1954403"/>
                  <a:pt x="9020534" y="1978436"/>
                </a:cubicBezTo>
                <a:close/>
                <a:moveTo>
                  <a:pt x="9028834" y="1989268"/>
                </a:moveTo>
                <a:cubicBezTo>
                  <a:pt x="9045443" y="1951777"/>
                  <a:pt x="9042201" y="1903709"/>
                  <a:pt x="9049627" y="1878813"/>
                </a:cubicBezTo>
                <a:cubicBezTo>
                  <a:pt x="9062119" y="1838678"/>
                  <a:pt x="9085918" y="1822561"/>
                  <a:pt x="9097120" y="1779954"/>
                </a:cubicBezTo>
                <a:cubicBezTo>
                  <a:pt x="9111426" y="1724927"/>
                  <a:pt x="9081903" y="1659094"/>
                  <a:pt x="9021208" y="1630374"/>
                </a:cubicBezTo>
                <a:cubicBezTo>
                  <a:pt x="8957501" y="1599847"/>
                  <a:pt x="8886318" y="1600259"/>
                  <a:pt x="8832866" y="1612309"/>
                </a:cubicBezTo>
                <a:cubicBezTo>
                  <a:pt x="8802757" y="1618979"/>
                  <a:pt x="8765789" y="1624997"/>
                  <a:pt x="8750818" y="1634076"/>
                </a:cubicBezTo>
                <a:cubicBezTo>
                  <a:pt x="8739246" y="1640852"/>
                  <a:pt x="8736716" y="1653050"/>
                  <a:pt x="8726880" y="1663447"/>
                </a:cubicBezTo>
                <a:cubicBezTo>
                  <a:pt x="8714442" y="1676499"/>
                  <a:pt x="8695471" y="1679530"/>
                  <a:pt x="8697116" y="1697377"/>
                </a:cubicBezTo>
                <a:cubicBezTo>
                  <a:pt x="8705080" y="1712785"/>
                  <a:pt x="8717640" y="1726419"/>
                  <a:pt x="8711641" y="1747547"/>
                </a:cubicBezTo>
                <a:cubicBezTo>
                  <a:pt x="8706765" y="1759660"/>
                  <a:pt x="8695555" y="1753756"/>
                  <a:pt x="8691923" y="1767369"/>
                </a:cubicBezTo>
                <a:cubicBezTo>
                  <a:pt x="8692678" y="1799091"/>
                  <a:pt x="8705360" y="1839411"/>
                  <a:pt x="8700604" y="1862039"/>
                </a:cubicBezTo>
                <a:cubicBezTo>
                  <a:pt x="8685511" y="1844432"/>
                  <a:pt x="8698307" y="1802529"/>
                  <a:pt x="8679792" y="1794824"/>
                </a:cubicBezTo>
                <a:cubicBezTo>
                  <a:pt x="8677497" y="1811881"/>
                  <a:pt x="8691500" y="1835189"/>
                  <a:pt x="8682111" y="1846734"/>
                </a:cubicBezTo>
                <a:cubicBezTo>
                  <a:pt x="8667064" y="1830099"/>
                  <a:pt x="8670578" y="1805971"/>
                  <a:pt x="8661452" y="1786720"/>
                </a:cubicBezTo>
                <a:cubicBezTo>
                  <a:pt x="8635738" y="1843841"/>
                  <a:pt x="8713271" y="1881903"/>
                  <a:pt x="8749472" y="1916445"/>
                </a:cubicBezTo>
                <a:cubicBezTo>
                  <a:pt x="8786072" y="1951164"/>
                  <a:pt x="8815967" y="1992431"/>
                  <a:pt x="8852259" y="2012747"/>
                </a:cubicBezTo>
                <a:cubicBezTo>
                  <a:pt x="8908580" y="2043815"/>
                  <a:pt x="8977067" y="2044114"/>
                  <a:pt x="9004476" y="2021983"/>
                </a:cubicBezTo>
                <a:cubicBezTo>
                  <a:pt x="9015554" y="2013087"/>
                  <a:pt x="9023297" y="2001765"/>
                  <a:pt x="9028834" y="1989268"/>
                </a:cubicBezTo>
                <a:close/>
                <a:moveTo>
                  <a:pt x="9092058" y="1864746"/>
                </a:moveTo>
                <a:cubicBezTo>
                  <a:pt x="9089923" y="1860950"/>
                  <a:pt x="9085842" y="1857244"/>
                  <a:pt x="9078314" y="1854869"/>
                </a:cubicBezTo>
                <a:cubicBezTo>
                  <a:pt x="9070601" y="1864777"/>
                  <a:pt x="9088190" y="1873500"/>
                  <a:pt x="9092058" y="1864746"/>
                </a:cubicBezTo>
                <a:close/>
                <a:moveTo>
                  <a:pt x="8798507" y="2539470"/>
                </a:moveTo>
                <a:cubicBezTo>
                  <a:pt x="8795954" y="2515016"/>
                  <a:pt x="8811946" y="2486379"/>
                  <a:pt x="8798196" y="2464594"/>
                </a:cubicBezTo>
                <a:cubicBezTo>
                  <a:pt x="8784281" y="2491769"/>
                  <a:pt x="8783512" y="2516183"/>
                  <a:pt x="8790842" y="2538463"/>
                </a:cubicBezTo>
                <a:cubicBezTo>
                  <a:pt x="8788730" y="2543242"/>
                  <a:pt x="8795104" y="2541774"/>
                  <a:pt x="8798507" y="2539470"/>
                </a:cubicBezTo>
                <a:close/>
                <a:moveTo>
                  <a:pt x="8870074" y="2388293"/>
                </a:moveTo>
                <a:cubicBezTo>
                  <a:pt x="8844812" y="2382844"/>
                  <a:pt x="8825073" y="2402684"/>
                  <a:pt x="8804699" y="2417484"/>
                </a:cubicBezTo>
                <a:cubicBezTo>
                  <a:pt x="8830185" y="2423508"/>
                  <a:pt x="8850335" y="2408134"/>
                  <a:pt x="8870074" y="2388293"/>
                </a:cubicBezTo>
                <a:close/>
                <a:moveTo>
                  <a:pt x="8763181" y="2632379"/>
                </a:moveTo>
                <a:cubicBezTo>
                  <a:pt x="8753819" y="2613849"/>
                  <a:pt x="8761642" y="2590917"/>
                  <a:pt x="8768901" y="2568216"/>
                </a:cubicBezTo>
                <a:cubicBezTo>
                  <a:pt x="8778649" y="2586917"/>
                  <a:pt x="8764207" y="2611242"/>
                  <a:pt x="8763181" y="2632379"/>
                </a:cubicBezTo>
                <a:close/>
                <a:moveTo>
                  <a:pt x="9119185" y="1836784"/>
                </a:moveTo>
                <a:lnTo>
                  <a:pt x="9106825" y="1831323"/>
                </a:lnTo>
                <a:lnTo>
                  <a:pt x="9104188" y="1837292"/>
                </a:lnTo>
                <a:lnTo>
                  <a:pt x="9116547" y="1842753"/>
                </a:lnTo>
                <a:close/>
                <a:moveTo>
                  <a:pt x="4394622" y="12554788"/>
                </a:moveTo>
                <a:lnTo>
                  <a:pt x="4390041" y="12565157"/>
                </a:lnTo>
                <a:cubicBezTo>
                  <a:pt x="4308862" y="12596978"/>
                  <a:pt x="4165471" y="12657558"/>
                  <a:pt x="4102434" y="12536276"/>
                </a:cubicBezTo>
                <a:cubicBezTo>
                  <a:pt x="4024822" y="12532014"/>
                  <a:pt x="3942913" y="12523471"/>
                  <a:pt x="3845297" y="12508464"/>
                </a:cubicBezTo>
                <a:cubicBezTo>
                  <a:pt x="3838818" y="12507508"/>
                  <a:pt x="3830502" y="12505383"/>
                  <a:pt x="3821551" y="12503491"/>
                </a:cubicBezTo>
                <a:lnTo>
                  <a:pt x="3814467" y="12502572"/>
                </a:lnTo>
                <a:lnTo>
                  <a:pt x="3793977" y="12499911"/>
                </a:lnTo>
                <a:cubicBezTo>
                  <a:pt x="3775913" y="12499853"/>
                  <a:pt x="3760083" y="12506325"/>
                  <a:pt x="3756054" y="12530525"/>
                </a:cubicBezTo>
                <a:lnTo>
                  <a:pt x="3791726" y="12542743"/>
                </a:lnTo>
                <a:lnTo>
                  <a:pt x="3822870" y="12553411"/>
                </a:lnTo>
                <a:cubicBezTo>
                  <a:pt x="3895282" y="12577742"/>
                  <a:pt x="3980998" y="12604532"/>
                  <a:pt x="4048708" y="12616931"/>
                </a:cubicBezTo>
                <a:cubicBezTo>
                  <a:pt x="4078329" y="12666246"/>
                  <a:pt x="4134950" y="12705087"/>
                  <a:pt x="4165543" y="12754356"/>
                </a:cubicBezTo>
                <a:cubicBezTo>
                  <a:pt x="4141559" y="12770929"/>
                  <a:pt x="4106244" y="12753895"/>
                  <a:pt x="4074710" y="12750927"/>
                </a:cubicBezTo>
                <a:cubicBezTo>
                  <a:pt x="4044770" y="12748661"/>
                  <a:pt x="4010580" y="12743088"/>
                  <a:pt x="3990050" y="12762618"/>
                </a:cubicBezTo>
                <a:cubicBezTo>
                  <a:pt x="3972712" y="12726714"/>
                  <a:pt x="3891877" y="12679379"/>
                  <a:pt x="3818326" y="12644043"/>
                </a:cubicBezTo>
                <a:lnTo>
                  <a:pt x="3751265" y="12614216"/>
                </a:lnTo>
                <a:lnTo>
                  <a:pt x="3749824" y="12613575"/>
                </a:lnTo>
                <a:cubicBezTo>
                  <a:pt x="3732125" y="12606231"/>
                  <a:pt x="3722947" y="12618382"/>
                  <a:pt x="3707107" y="12613291"/>
                </a:cubicBezTo>
                <a:cubicBezTo>
                  <a:pt x="3710227" y="12614312"/>
                  <a:pt x="3700803" y="12595847"/>
                  <a:pt x="3689823" y="12592113"/>
                </a:cubicBezTo>
                <a:lnTo>
                  <a:pt x="3688719" y="12592356"/>
                </a:lnTo>
                <a:lnTo>
                  <a:pt x="3678733" y="12594557"/>
                </a:lnTo>
                <a:cubicBezTo>
                  <a:pt x="3676297" y="12598724"/>
                  <a:pt x="3676228" y="12602715"/>
                  <a:pt x="3677697" y="12606292"/>
                </a:cubicBezTo>
                <a:lnTo>
                  <a:pt x="3682076" y="12611232"/>
                </a:lnTo>
                <a:lnTo>
                  <a:pt x="3685887" y="12615534"/>
                </a:lnTo>
                <a:cubicBezTo>
                  <a:pt x="3693313" y="12620543"/>
                  <a:pt x="3703564" y="12622927"/>
                  <a:pt x="3709994" y="12620764"/>
                </a:cubicBezTo>
                <a:cubicBezTo>
                  <a:pt x="3714103" y="12632470"/>
                  <a:pt x="3720847" y="12642392"/>
                  <a:pt x="3729273" y="12651231"/>
                </a:cubicBezTo>
                <a:lnTo>
                  <a:pt x="3729983" y="12651811"/>
                </a:lnTo>
                <a:lnTo>
                  <a:pt x="3758648" y="12675211"/>
                </a:lnTo>
                <a:cubicBezTo>
                  <a:pt x="3780330" y="12689975"/>
                  <a:pt x="3804937" y="12703231"/>
                  <a:pt x="3824865" y="12720616"/>
                </a:cubicBezTo>
                <a:cubicBezTo>
                  <a:pt x="3865294" y="12755164"/>
                  <a:pt x="3887706" y="12804630"/>
                  <a:pt x="3952779" y="12820036"/>
                </a:cubicBezTo>
                <a:cubicBezTo>
                  <a:pt x="3963879" y="12873561"/>
                  <a:pt x="3994909" y="12919687"/>
                  <a:pt x="4022491" y="12967148"/>
                </a:cubicBezTo>
                <a:cubicBezTo>
                  <a:pt x="4004320" y="12995347"/>
                  <a:pt x="3976765" y="12965057"/>
                  <a:pt x="3953888" y="12955426"/>
                </a:cubicBezTo>
                <a:cubicBezTo>
                  <a:pt x="3859545" y="12914694"/>
                  <a:pt x="3827647" y="12879151"/>
                  <a:pt x="3769222" y="12818538"/>
                </a:cubicBezTo>
                <a:cubicBezTo>
                  <a:pt x="3734361" y="12782161"/>
                  <a:pt x="3699861" y="12749280"/>
                  <a:pt x="3672175" y="12720364"/>
                </a:cubicBezTo>
                <a:cubicBezTo>
                  <a:pt x="3632910" y="12747822"/>
                  <a:pt x="3618246" y="12838109"/>
                  <a:pt x="3581155" y="12870342"/>
                </a:cubicBezTo>
                <a:cubicBezTo>
                  <a:pt x="3549909" y="12852723"/>
                  <a:pt x="3543362" y="12825519"/>
                  <a:pt x="3547731" y="12794082"/>
                </a:cubicBezTo>
                <a:cubicBezTo>
                  <a:pt x="3382978" y="12690779"/>
                  <a:pt x="3285042" y="12561228"/>
                  <a:pt x="3112835" y="12460828"/>
                </a:cubicBezTo>
                <a:cubicBezTo>
                  <a:pt x="3127813" y="12373063"/>
                  <a:pt x="3201151" y="12253407"/>
                  <a:pt x="3232045" y="12164094"/>
                </a:cubicBezTo>
                <a:cubicBezTo>
                  <a:pt x="3242999" y="12156540"/>
                  <a:pt x="3262299" y="12168881"/>
                  <a:pt x="3271300" y="12157128"/>
                </a:cubicBezTo>
                <a:cubicBezTo>
                  <a:pt x="3288844" y="12161543"/>
                  <a:pt x="3288422" y="12173273"/>
                  <a:pt x="3297942" y="12180816"/>
                </a:cubicBezTo>
                <a:cubicBezTo>
                  <a:pt x="3453555" y="12210009"/>
                  <a:pt x="3598902" y="12211784"/>
                  <a:pt x="3769345" y="12278513"/>
                </a:cubicBezTo>
                <a:cubicBezTo>
                  <a:pt x="3795547" y="12292473"/>
                  <a:pt x="3800162" y="12249705"/>
                  <a:pt x="3826050" y="12261143"/>
                </a:cubicBezTo>
                <a:cubicBezTo>
                  <a:pt x="3871680" y="12286071"/>
                  <a:pt x="3851600" y="12335831"/>
                  <a:pt x="3824271" y="12389061"/>
                </a:cubicBezTo>
                <a:cubicBezTo>
                  <a:pt x="3915801" y="12386602"/>
                  <a:pt x="4016383" y="12456308"/>
                  <a:pt x="4119018" y="12457801"/>
                </a:cubicBezTo>
                <a:cubicBezTo>
                  <a:pt x="4146523" y="12458038"/>
                  <a:pt x="4169227" y="12443282"/>
                  <a:pt x="4191034" y="12446720"/>
                </a:cubicBezTo>
                <a:cubicBezTo>
                  <a:pt x="4264103" y="12458031"/>
                  <a:pt x="4306246" y="12512402"/>
                  <a:pt x="4381205" y="12543139"/>
                </a:cubicBezTo>
                <a:cubicBezTo>
                  <a:pt x="4390512" y="12529615"/>
                  <a:pt x="4385645" y="12554635"/>
                  <a:pt x="4394622" y="12554788"/>
                </a:cubicBezTo>
                <a:close/>
                <a:moveTo>
                  <a:pt x="8782609" y="2638872"/>
                </a:moveTo>
                <a:cubicBezTo>
                  <a:pt x="8774715" y="2617488"/>
                  <a:pt x="8779627" y="2593287"/>
                  <a:pt x="8787829" y="2568183"/>
                </a:cubicBezTo>
                <a:cubicBezTo>
                  <a:pt x="8793708" y="2588676"/>
                  <a:pt x="8792340" y="2623392"/>
                  <a:pt x="8782609" y="2638872"/>
                </a:cubicBezTo>
                <a:close/>
                <a:moveTo>
                  <a:pt x="9159826" y="1785784"/>
                </a:moveTo>
                <a:lnTo>
                  <a:pt x="9153846" y="1783142"/>
                </a:lnTo>
                <a:lnTo>
                  <a:pt x="9151209" y="1789110"/>
                </a:lnTo>
                <a:lnTo>
                  <a:pt x="9157189" y="1791752"/>
                </a:lnTo>
                <a:close/>
                <a:moveTo>
                  <a:pt x="9150031" y="1825208"/>
                </a:moveTo>
                <a:cubicBezTo>
                  <a:pt x="9144274" y="1823140"/>
                  <a:pt x="9135889" y="1815155"/>
                  <a:pt x="9135035" y="1825716"/>
                </a:cubicBezTo>
                <a:cubicBezTo>
                  <a:pt x="9141860" y="1829683"/>
                  <a:pt x="9146948" y="1830029"/>
                  <a:pt x="9150031" y="1825208"/>
                </a:cubicBezTo>
                <a:close/>
                <a:moveTo>
                  <a:pt x="9176929" y="1764331"/>
                </a:moveTo>
                <a:cubicBezTo>
                  <a:pt x="9170808" y="1758773"/>
                  <a:pt x="9159249" y="1769835"/>
                  <a:pt x="9165276" y="1773449"/>
                </a:cubicBezTo>
                <a:cubicBezTo>
                  <a:pt x="9167913" y="1767481"/>
                  <a:pt x="9175407" y="1773170"/>
                  <a:pt x="9176929" y="1764331"/>
                </a:cubicBezTo>
                <a:close/>
                <a:moveTo>
                  <a:pt x="8868745" y="2477677"/>
                </a:moveTo>
                <a:cubicBezTo>
                  <a:pt x="8854891" y="2465843"/>
                  <a:pt x="8837369" y="2426683"/>
                  <a:pt x="8814154" y="2439275"/>
                </a:cubicBezTo>
                <a:cubicBezTo>
                  <a:pt x="8794848" y="2455975"/>
                  <a:pt x="8850238" y="2494730"/>
                  <a:pt x="8868745" y="2477677"/>
                </a:cubicBezTo>
                <a:close/>
                <a:moveTo>
                  <a:pt x="9212599" y="1707329"/>
                </a:moveTo>
                <a:cubicBezTo>
                  <a:pt x="9189431" y="1712311"/>
                  <a:pt x="9174780" y="1740078"/>
                  <a:pt x="9157359" y="1759013"/>
                </a:cubicBezTo>
                <a:cubicBezTo>
                  <a:pt x="9179460" y="1752133"/>
                  <a:pt x="9195226" y="1727236"/>
                  <a:pt x="9212599" y="1707329"/>
                </a:cubicBezTo>
                <a:close/>
                <a:moveTo>
                  <a:pt x="8804918" y="2642431"/>
                </a:moveTo>
                <a:cubicBezTo>
                  <a:pt x="8797997" y="2623258"/>
                  <a:pt x="8799470" y="2589307"/>
                  <a:pt x="8813950" y="2573427"/>
                </a:cubicBezTo>
                <a:cubicBezTo>
                  <a:pt x="8818617" y="2579756"/>
                  <a:pt x="8815057" y="2590980"/>
                  <a:pt x="8814165" y="2597222"/>
                </a:cubicBezTo>
                <a:cubicBezTo>
                  <a:pt x="8812110" y="2612430"/>
                  <a:pt x="8811887" y="2625603"/>
                  <a:pt x="8804918" y="2642431"/>
                </a:cubicBezTo>
                <a:close/>
                <a:moveTo>
                  <a:pt x="9131865" y="1935037"/>
                </a:moveTo>
                <a:lnTo>
                  <a:pt x="9129242" y="1938322"/>
                </a:lnTo>
                <a:lnTo>
                  <a:pt x="9125266" y="1931079"/>
                </a:lnTo>
                <a:lnTo>
                  <a:pt x="9125090" y="1931535"/>
                </a:lnTo>
                <a:cubicBezTo>
                  <a:pt x="9124657" y="1934673"/>
                  <a:pt x="9125516" y="1937311"/>
                  <a:pt x="9128817" y="1939008"/>
                </a:cubicBezTo>
                <a:close/>
                <a:moveTo>
                  <a:pt x="9253320" y="1672259"/>
                </a:moveTo>
                <a:cubicBezTo>
                  <a:pt x="9254073" y="1670756"/>
                  <a:pt x="9253952" y="1669008"/>
                  <a:pt x="9252387" y="1666890"/>
                </a:cubicBezTo>
                <a:cubicBezTo>
                  <a:pt x="9249128" y="1672108"/>
                  <a:pt x="9231165" y="1671780"/>
                  <a:pt x="9238319" y="1682551"/>
                </a:cubicBezTo>
                <a:cubicBezTo>
                  <a:pt x="9240930" y="1679067"/>
                  <a:pt x="9251060" y="1676766"/>
                  <a:pt x="9253320" y="1672259"/>
                </a:cubicBezTo>
                <a:close/>
                <a:moveTo>
                  <a:pt x="8821907" y="2656237"/>
                </a:moveTo>
                <a:cubicBezTo>
                  <a:pt x="8812334" y="2630331"/>
                  <a:pt x="8815804" y="2590397"/>
                  <a:pt x="8829701" y="2567793"/>
                </a:cubicBezTo>
                <a:cubicBezTo>
                  <a:pt x="8831867" y="2596081"/>
                  <a:pt x="8823824" y="2626454"/>
                  <a:pt x="8821907" y="2656237"/>
                </a:cubicBezTo>
                <a:close/>
                <a:moveTo>
                  <a:pt x="9207383" y="1784921"/>
                </a:moveTo>
                <a:cubicBezTo>
                  <a:pt x="9200863" y="1779186"/>
                  <a:pt x="9199513" y="1771456"/>
                  <a:pt x="9190296" y="1766433"/>
                </a:cubicBezTo>
                <a:cubicBezTo>
                  <a:pt x="9184096" y="1779387"/>
                  <a:pt x="9170670" y="1772028"/>
                  <a:pt x="9164422" y="1784010"/>
                </a:cubicBezTo>
                <a:cubicBezTo>
                  <a:pt x="9176932" y="1780502"/>
                  <a:pt x="9182517" y="1799139"/>
                  <a:pt x="9191379" y="1788787"/>
                </a:cubicBezTo>
                <a:cubicBezTo>
                  <a:pt x="9186771" y="1786276"/>
                  <a:pt x="9180439" y="1784429"/>
                  <a:pt x="9184846" y="1778767"/>
                </a:cubicBezTo>
                <a:cubicBezTo>
                  <a:pt x="9190522" y="1783177"/>
                  <a:pt x="9201217" y="1794561"/>
                  <a:pt x="9207383" y="1784921"/>
                </a:cubicBezTo>
                <a:close/>
                <a:moveTo>
                  <a:pt x="8896968" y="2495859"/>
                </a:moveTo>
                <a:cubicBezTo>
                  <a:pt x="8873706" y="2507479"/>
                  <a:pt x="8845097" y="2493410"/>
                  <a:pt x="8816135" y="2480137"/>
                </a:cubicBezTo>
                <a:cubicBezTo>
                  <a:pt x="8808066" y="2507038"/>
                  <a:pt x="8825305" y="2540361"/>
                  <a:pt x="8794240" y="2564242"/>
                </a:cubicBezTo>
                <a:cubicBezTo>
                  <a:pt x="8781468" y="2558599"/>
                  <a:pt x="8781618" y="2549621"/>
                  <a:pt x="8772696" y="2542822"/>
                </a:cubicBezTo>
                <a:cubicBezTo>
                  <a:pt x="8778289" y="2517207"/>
                  <a:pt x="8775783" y="2493726"/>
                  <a:pt x="8780050" y="2468954"/>
                </a:cubicBezTo>
                <a:cubicBezTo>
                  <a:pt x="8757032" y="2473541"/>
                  <a:pt x="8718921" y="2480979"/>
                  <a:pt x="8704041" y="2452031"/>
                </a:cubicBezTo>
                <a:cubicBezTo>
                  <a:pt x="8722819" y="2436526"/>
                  <a:pt x="8744016" y="2430659"/>
                  <a:pt x="8764991" y="2424217"/>
                </a:cubicBezTo>
                <a:cubicBezTo>
                  <a:pt x="8754305" y="2405214"/>
                  <a:pt x="8707726" y="2395106"/>
                  <a:pt x="8710185" y="2373344"/>
                </a:cubicBezTo>
                <a:cubicBezTo>
                  <a:pt x="8730958" y="2358720"/>
                  <a:pt x="8759426" y="2369870"/>
                  <a:pt x="8781769" y="2391643"/>
                </a:cubicBezTo>
                <a:cubicBezTo>
                  <a:pt x="8792220" y="2361511"/>
                  <a:pt x="8782586" y="2323931"/>
                  <a:pt x="8799613" y="2300512"/>
                </a:cubicBezTo>
                <a:cubicBezTo>
                  <a:pt x="8815509" y="2314200"/>
                  <a:pt x="8827591" y="2325727"/>
                  <a:pt x="8828393" y="2342267"/>
                </a:cubicBezTo>
                <a:cubicBezTo>
                  <a:pt x="8829641" y="2359955"/>
                  <a:pt x="8812190" y="2374619"/>
                  <a:pt x="8815833" y="2393365"/>
                </a:cubicBezTo>
                <a:cubicBezTo>
                  <a:pt x="8839799" y="2380153"/>
                  <a:pt x="8873435" y="2356932"/>
                  <a:pt x="8895894" y="2373044"/>
                </a:cubicBezTo>
                <a:cubicBezTo>
                  <a:pt x="8888142" y="2402465"/>
                  <a:pt x="8858026" y="2417720"/>
                  <a:pt x="8838167" y="2427035"/>
                </a:cubicBezTo>
                <a:cubicBezTo>
                  <a:pt x="8835364" y="2437698"/>
                  <a:pt x="8853077" y="2436479"/>
                  <a:pt x="8859712" y="2448456"/>
                </a:cubicBezTo>
                <a:cubicBezTo>
                  <a:pt x="8870269" y="2468829"/>
                  <a:pt x="8887398" y="2479730"/>
                  <a:pt x="8896968" y="2495859"/>
                </a:cubicBezTo>
                <a:close/>
                <a:moveTo>
                  <a:pt x="9195805" y="1819753"/>
                </a:moveTo>
                <a:cubicBezTo>
                  <a:pt x="9182579" y="1820567"/>
                  <a:pt x="9182529" y="1803424"/>
                  <a:pt x="9178696" y="1808864"/>
                </a:cubicBezTo>
                <a:cubicBezTo>
                  <a:pt x="9183728" y="1820124"/>
                  <a:pt x="9171064" y="1816430"/>
                  <a:pt x="9167994" y="1825536"/>
                </a:cubicBezTo>
                <a:cubicBezTo>
                  <a:pt x="9182755" y="1820169"/>
                  <a:pt x="9181010" y="1828434"/>
                  <a:pt x="9195805" y="1819753"/>
                </a:cubicBezTo>
                <a:close/>
                <a:moveTo>
                  <a:pt x="9242745" y="1713516"/>
                </a:moveTo>
                <a:cubicBezTo>
                  <a:pt x="9239110" y="1710958"/>
                  <a:pt x="9238699" y="1706497"/>
                  <a:pt x="9232191" y="1705048"/>
                </a:cubicBezTo>
                <a:cubicBezTo>
                  <a:pt x="9223316" y="1711114"/>
                  <a:pt x="9241257" y="1719041"/>
                  <a:pt x="9242745" y="1713516"/>
                </a:cubicBezTo>
                <a:close/>
                <a:moveTo>
                  <a:pt x="9233104" y="1760142"/>
                </a:moveTo>
                <a:cubicBezTo>
                  <a:pt x="9230476" y="1754225"/>
                  <a:pt x="9223300" y="1751054"/>
                  <a:pt x="9219514" y="1757466"/>
                </a:cubicBezTo>
                <a:cubicBezTo>
                  <a:pt x="9221743" y="1763206"/>
                  <a:pt x="9229318" y="1766553"/>
                  <a:pt x="9233104" y="1760142"/>
                </a:cubicBezTo>
                <a:close/>
                <a:moveTo>
                  <a:pt x="4569615" y="12342423"/>
                </a:moveTo>
                <a:lnTo>
                  <a:pt x="4561649" y="12338903"/>
                </a:lnTo>
                <a:lnTo>
                  <a:pt x="4558131" y="12346865"/>
                </a:lnTo>
                <a:lnTo>
                  <a:pt x="4566097" y="12350385"/>
                </a:lnTo>
                <a:close/>
                <a:moveTo>
                  <a:pt x="9217334" y="1829265"/>
                </a:moveTo>
                <a:lnTo>
                  <a:pt x="9210955" y="1826446"/>
                </a:lnTo>
                <a:lnTo>
                  <a:pt x="9208142" y="1832813"/>
                </a:lnTo>
                <a:lnTo>
                  <a:pt x="9214521" y="1835631"/>
                </a:lnTo>
                <a:close/>
                <a:moveTo>
                  <a:pt x="4406524" y="12723389"/>
                </a:moveTo>
                <a:lnTo>
                  <a:pt x="4398160" y="12719693"/>
                </a:lnTo>
                <a:lnTo>
                  <a:pt x="4394641" y="12727656"/>
                </a:lnTo>
                <a:lnTo>
                  <a:pt x="4403005" y="12731352"/>
                </a:lnTo>
                <a:close/>
                <a:moveTo>
                  <a:pt x="9226805" y="1815378"/>
                </a:moveTo>
                <a:cubicBezTo>
                  <a:pt x="9229734" y="1803357"/>
                  <a:pt x="9218477" y="1796480"/>
                  <a:pt x="9209166" y="1789513"/>
                </a:cubicBezTo>
                <a:cubicBezTo>
                  <a:pt x="9201676" y="1799995"/>
                  <a:pt x="9213893" y="1802540"/>
                  <a:pt x="9210249" y="1811868"/>
                </a:cubicBezTo>
                <a:cubicBezTo>
                  <a:pt x="9217566" y="1817954"/>
                  <a:pt x="9219758" y="1810838"/>
                  <a:pt x="9226805" y="1815378"/>
                </a:cubicBezTo>
                <a:close/>
                <a:moveTo>
                  <a:pt x="9254934" y="1751716"/>
                </a:moveTo>
                <a:cubicBezTo>
                  <a:pt x="9260126" y="1742121"/>
                  <a:pt x="9257851" y="1735408"/>
                  <a:pt x="9249654" y="1731311"/>
                </a:cubicBezTo>
                <a:cubicBezTo>
                  <a:pt x="9240064" y="1734683"/>
                  <a:pt x="9229406" y="1736156"/>
                  <a:pt x="9221997" y="1744296"/>
                </a:cubicBezTo>
                <a:cubicBezTo>
                  <a:pt x="9240406" y="1745772"/>
                  <a:pt x="9235766" y="1762745"/>
                  <a:pt x="9250890" y="1760867"/>
                </a:cubicBezTo>
                <a:cubicBezTo>
                  <a:pt x="9250913" y="1753268"/>
                  <a:pt x="9242493" y="1748597"/>
                  <a:pt x="9241191" y="1741839"/>
                </a:cubicBezTo>
                <a:cubicBezTo>
                  <a:pt x="9250794" y="1742753"/>
                  <a:pt x="9246832" y="1749562"/>
                  <a:pt x="9254934" y="1751716"/>
                </a:cubicBezTo>
                <a:close/>
                <a:moveTo>
                  <a:pt x="9240018" y="1810278"/>
                </a:moveTo>
                <a:cubicBezTo>
                  <a:pt x="9244062" y="1801127"/>
                  <a:pt x="9236616" y="1796410"/>
                  <a:pt x="9238936" y="1787924"/>
                </a:cubicBezTo>
                <a:cubicBezTo>
                  <a:pt x="9216000" y="1781594"/>
                  <a:pt x="9220465" y="1765020"/>
                  <a:pt x="9206147" y="1755365"/>
                </a:cubicBezTo>
                <a:cubicBezTo>
                  <a:pt x="9211446" y="1751999"/>
                  <a:pt x="9218258" y="1751680"/>
                  <a:pt x="9223381" y="1748712"/>
                </a:cubicBezTo>
                <a:cubicBezTo>
                  <a:pt x="9210718" y="1745019"/>
                  <a:pt x="9213907" y="1746429"/>
                  <a:pt x="9202251" y="1739376"/>
                </a:cubicBezTo>
                <a:cubicBezTo>
                  <a:pt x="9202546" y="1749494"/>
                  <a:pt x="9197084" y="1757542"/>
                  <a:pt x="9183610" y="1749211"/>
                </a:cubicBezTo>
                <a:cubicBezTo>
                  <a:pt x="9179497" y="1764990"/>
                  <a:pt x="9193907" y="1760419"/>
                  <a:pt x="9203510" y="1761333"/>
                </a:cubicBezTo>
                <a:cubicBezTo>
                  <a:pt x="9200370" y="1777066"/>
                  <a:pt x="9227456" y="1780473"/>
                  <a:pt x="9220295" y="1797759"/>
                </a:cubicBezTo>
                <a:cubicBezTo>
                  <a:pt x="9235244" y="1796279"/>
                  <a:pt x="9227085" y="1805039"/>
                  <a:pt x="9240018" y="1810278"/>
                </a:cubicBezTo>
                <a:close/>
                <a:moveTo>
                  <a:pt x="4568354" y="12389452"/>
                </a:moveTo>
                <a:cubicBezTo>
                  <a:pt x="4573057" y="12377730"/>
                  <a:pt x="4571620" y="12368054"/>
                  <a:pt x="4555077" y="12364551"/>
                </a:cubicBezTo>
                <a:cubicBezTo>
                  <a:pt x="4549225" y="12376718"/>
                  <a:pt x="4559452" y="12382663"/>
                  <a:pt x="4568354" y="12389452"/>
                </a:cubicBezTo>
                <a:close/>
                <a:moveTo>
                  <a:pt x="9253932" y="1787416"/>
                </a:moveTo>
                <a:lnTo>
                  <a:pt x="9247553" y="1784598"/>
                </a:lnTo>
                <a:lnTo>
                  <a:pt x="9244916" y="1790566"/>
                </a:lnTo>
                <a:lnTo>
                  <a:pt x="9251295" y="1793385"/>
                </a:lnTo>
                <a:close/>
                <a:moveTo>
                  <a:pt x="9278017" y="1732905"/>
                </a:moveTo>
                <a:lnTo>
                  <a:pt x="9262868" y="1726211"/>
                </a:lnTo>
                <a:cubicBezTo>
                  <a:pt x="9254451" y="1737711"/>
                  <a:pt x="9274244" y="1743603"/>
                  <a:pt x="9278017" y="1732905"/>
                </a:cubicBezTo>
                <a:close/>
                <a:moveTo>
                  <a:pt x="4399587" y="12782187"/>
                </a:moveTo>
                <a:cubicBezTo>
                  <a:pt x="4395604" y="12780427"/>
                  <a:pt x="4396215" y="12776890"/>
                  <a:pt x="4393380" y="12774685"/>
                </a:cubicBezTo>
                <a:cubicBezTo>
                  <a:pt x="4390964" y="12781231"/>
                  <a:pt x="4386426" y="12788269"/>
                  <a:pt x="4396069" y="12790149"/>
                </a:cubicBezTo>
                <a:close/>
                <a:moveTo>
                  <a:pt x="4558264" y="12423063"/>
                </a:moveTo>
                <a:cubicBezTo>
                  <a:pt x="4563003" y="12408026"/>
                  <a:pt x="4558732" y="12396145"/>
                  <a:pt x="4544522" y="12388439"/>
                </a:cubicBezTo>
                <a:cubicBezTo>
                  <a:pt x="4542478" y="12402764"/>
                  <a:pt x="4546749" y="12414645"/>
                  <a:pt x="4558264" y="12423063"/>
                </a:cubicBezTo>
                <a:close/>
                <a:moveTo>
                  <a:pt x="9294722" y="1711276"/>
                </a:moveTo>
                <a:cubicBezTo>
                  <a:pt x="9284099" y="1709436"/>
                  <a:pt x="9277522" y="1714614"/>
                  <a:pt x="9269172" y="1703316"/>
                </a:cubicBezTo>
                <a:cubicBezTo>
                  <a:pt x="9268751" y="1710739"/>
                  <a:pt x="9250810" y="1702812"/>
                  <a:pt x="9259148" y="1709825"/>
                </a:cubicBezTo>
                <a:cubicBezTo>
                  <a:pt x="9268914" y="1706056"/>
                  <a:pt x="9266255" y="1719623"/>
                  <a:pt x="9278871" y="1722344"/>
                </a:cubicBezTo>
                <a:cubicBezTo>
                  <a:pt x="9282387" y="1714387"/>
                  <a:pt x="9291429" y="1719808"/>
                  <a:pt x="9294722" y="1711276"/>
                </a:cubicBezTo>
                <a:close/>
                <a:moveTo>
                  <a:pt x="8858364" y="2699626"/>
                </a:moveTo>
                <a:cubicBezTo>
                  <a:pt x="8849442" y="2692826"/>
                  <a:pt x="8858092" y="2681885"/>
                  <a:pt x="8854969" y="2673837"/>
                </a:cubicBezTo>
                <a:cubicBezTo>
                  <a:pt x="8824411" y="2659859"/>
                  <a:pt x="8830360" y="2617243"/>
                  <a:pt x="8843411" y="2580146"/>
                </a:cubicBezTo>
                <a:cubicBezTo>
                  <a:pt x="8850080" y="2588808"/>
                  <a:pt x="8849669" y="2584340"/>
                  <a:pt x="8860317" y="2590473"/>
                </a:cubicBezTo>
                <a:cubicBezTo>
                  <a:pt x="8855951" y="2613310"/>
                  <a:pt x="8846362" y="2637172"/>
                  <a:pt x="8853595" y="2657513"/>
                </a:cubicBezTo>
                <a:cubicBezTo>
                  <a:pt x="8860672" y="2638256"/>
                  <a:pt x="8855634" y="2610788"/>
                  <a:pt x="8871411" y="2597756"/>
                </a:cubicBezTo>
                <a:cubicBezTo>
                  <a:pt x="8884324" y="2606320"/>
                  <a:pt x="8874218" y="2619476"/>
                  <a:pt x="8869734" y="2631782"/>
                </a:cubicBezTo>
                <a:cubicBezTo>
                  <a:pt x="8864523" y="2653293"/>
                  <a:pt x="8870149" y="2684830"/>
                  <a:pt x="8858364" y="2699626"/>
                </a:cubicBezTo>
                <a:close/>
                <a:moveTo>
                  <a:pt x="9269782" y="1776348"/>
                </a:moveTo>
                <a:lnTo>
                  <a:pt x="9257423" y="1770887"/>
                </a:lnTo>
                <a:cubicBezTo>
                  <a:pt x="9253110" y="1778493"/>
                  <a:pt x="9257414" y="1782772"/>
                  <a:pt x="9265739" y="1785500"/>
                </a:cubicBezTo>
                <a:close/>
                <a:moveTo>
                  <a:pt x="4428206" y="12734233"/>
                </a:moveTo>
                <a:cubicBezTo>
                  <a:pt x="4427763" y="12733368"/>
                  <a:pt x="4426580" y="12731061"/>
                  <a:pt x="4424216" y="12726447"/>
                </a:cubicBezTo>
                <a:cubicBezTo>
                  <a:pt x="4424216" y="12726447"/>
                  <a:pt x="4429536" y="12736829"/>
                  <a:pt x="4428206" y="12734233"/>
                </a:cubicBezTo>
                <a:close/>
                <a:moveTo>
                  <a:pt x="9318813" y="1689106"/>
                </a:moveTo>
                <a:cubicBezTo>
                  <a:pt x="9316854" y="1684912"/>
                  <a:pt x="9312597" y="1681604"/>
                  <a:pt x="9305069" y="1679229"/>
                </a:cubicBezTo>
                <a:cubicBezTo>
                  <a:pt x="9302608" y="1684800"/>
                  <a:pt x="9301647" y="1689131"/>
                  <a:pt x="9302809" y="1692973"/>
                </a:cubicBezTo>
                <a:cubicBezTo>
                  <a:pt x="9292537" y="1690337"/>
                  <a:pt x="9293837" y="1680924"/>
                  <a:pt x="9284469" y="1684870"/>
                </a:cubicBezTo>
                <a:cubicBezTo>
                  <a:pt x="9277729" y="1694732"/>
                  <a:pt x="9289595" y="1698073"/>
                  <a:pt x="9298941" y="1701727"/>
                </a:cubicBezTo>
                <a:lnTo>
                  <a:pt x="9302809" y="1692973"/>
                </a:lnTo>
                <a:cubicBezTo>
                  <a:pt x="9310431" y="1697292"/>
                  <a:pt x="9316094" y="1697416"/>
                  <a:pt x="9318813" y="1689106"/>
                </a:cubicBezTo>
                <a:close/>
                <a:moveTo>
                  <a:pt x="9313430" y="1716927"/>
                </a:moveTo>
                <a:cubicBezTo>
                  <a:pt x="9315379" y="1713864"/>
                  <a:pt x="9315111" y="1709347"/>
                  <a:pt x="9310902" y="1707011"/>
                </a:cubicBezTo>
                <a:cubicBezTo>
                  <a:pt x="9308171" y="1711036"/>
                  <a:pt x="9303879" y="1711042"/>
                  <a:pt x="9302661" y="1718113"/>
                </a:cubicBezTo>
                <a:cubicBezTo>
                  <a:pt x="9307316" y="1721597"/>
                  <a:pt x="9311481" y="1719989"/>
                  <a:pt x="9313430" y="1716927"/>
                </a:cubicBezTo>
                <a:close/>
                <a:moveTo>
                  <a:pt x="9300406" y="1764198"/>
                </a:moveTo>
                <a:cubicBezTo>
                  <a:pt x="9297556" y="1757707"/>
                  <a:pt x="9285197" y="1752247"/>
                  <a:pt x="9282443" y="1763870"/>
                </a:cubicBezTo>
                <a:cubicBezTo>
                  <a:pt x="9288728" y="1764745"/>
                  <a:pt x="9299024" y="1775952"/>
                  <a:pt x="9300406" y="1764198"/>
                </a:cubicBezTo>
                <a:close/>
                <a:moveTo>
                  <a:pt x="4630300" y="12335449"/>
                </a:moveTo>
                <a:cubicBezTo>
                  <a:pt x="4625122" y="12333161"/>
                  <a:pt x="4626835" y="12328208"/>
                  <a:pt x="4620110" y="12326187"/>
                </a:cubicBezTo>
                <a:lnTo>
                  <a:pt x="4616592" y="12334151"/>
                </a:lnTo>
                <a:cubicBezTo>
                  <a:pt x="4621594" y="12336836"/>
                  <a:pt x="4619881" y="12341790"/>
                  <a:pt x="4626781" y="12343412"/>
                </a:cubicBezTo>
                <a:close/>
                <a:moveTo>
                  <a:pt x="9073756" y="2292806"/>
                </a:moveTo>
                <a:cubicBezTo>
                  <a:pt x="8930854" y="2262983"/>
                  <a:pt x="8779533" y="2244671"/>
                  <a:pt x="8645167" y="2218143"/>
                </a:cubicBezTo>
                <a:cubicBezTo>
                  <a:pt x="8598125" y="2294455"/>
                  <a:pt x="8537814" y="2386798"/>
                  <a:pt x="8518716" y="2468793"/>
                </a:cubicBezTo>
                <a:cubicBezTo>
                  <a:pt x="8592962" y="2509689"/>
                  <a:pt x="8662216" y="2572654"/>
                  <a:pt x="8740322" y="2620968"/>
                </a:cubicBezTo>
                <a:cubicBezTo>
                  <a:pt x="8746546" y="2596112"/>
                  <a:pt x="8743113" y="2560802"/>
                  <a:pt x="8754744" y="2543094"/>
                </a:cubicBezTo>
                <a:cubicBezTo>
                  <a:pt x="8761297" y="2570264"/>
                  <a:pt x="8747619" y="2602298"/>
                  <a:pt x="8754969" y="2629819"/>
                </a:cubicBezTo>
                <a:cubicBezTo>
                  <a:pt x="8795522" y="2662968"/>
                  <a:pt x="8849722" y="2692152"/>
                  <a:pt x="8876701" y="2722635"/>
                </a:cubicBezTo>
                <a:cubicBezTo>
                  <a:pt x="8879257" y="2719005"/>
                  <a:pt x="8882664" y="2720986"/>
                  <a:pt x="8884951" y="2715809"/>
                </a:cubicBezTo>
                <a:cubicBezTo>
                  <a:pt x="8884112" y="2673553"/>
                  <a:pt x="8908589" y="2606310"/>
                  <a:pt x="8936825" y="2540252"/>
                </a:cubicBezTo>
                <a:cubicBezTo>
                  <a:pt x="8973682" y="2454681"/>
                  <a:pt x="9016854" y="2366664"/>
                  <a:pt x="9073756" y="2292806"/>
                </a:cubicBezTo>
                <a:close/>
                <a:moveTo>
                  <a:pt x="9314850" y="1756313"/>
                </a:moveTo>
                <a:cubicBezTo>
                  <a:pt x="9309878" y="1750311"/>
                  <a:pt x="9307272" y="1736795"/>
                  <a:pt x="9295958" y="1740832"/>
                </a:cubicBezTo>
                <a:cubicBezTo>
                  <a:pt x="9291563" y="1750779"/>
                  <a:pt x="9300205" y="1756025"/>
                  <a:pt x="9304428" y="1762646"/>
                </a:cubicBezTo>
                <a:cubicBezTo>
                  <a:pt x="9307159" y="1758622"/>
                  <a:pt x="9311896" y="1759763"/>
                  <a:pt x="9314850" y="1756313"/>
                </a:cubicBezTo>
                <a:close/>
                <a:moveTo>
                  <a:pt x="9309952" y="1776025"/>
                </a:moveTo>
                <a:lnTo>
                  <a:pt x="9303574" y="1773207"/>
                </a:lnTo>
                <a:lnTo>
                  <a:pt x="9299530" y="1782358"/>
                </a:lnTo>
                <a:lnTo>
                  <a:pt x="9305909" y="1785177"/>
                </a:lnTo>
                <a:close/>
                <a:moveTo>
                  <a:pt x="9303425" y="1798347"/>
                </a:moveTo>
                <a:cubicBezTo>
                  <a:pt x="9285161" y="1815957"/>
                  <a:pt x="9264492" y="1828225"/>
                  <a:pt x="9242884" y="1837225"/>
                </a:cubicBezTo>
                <a:cubicBezTo>
                  <a:pt x="9259899" y="1846170"/>
                  <a:pt x="9296440" y="1815234"/>
                  <a:pt x="9303425" y="1798347"/>
                </a:cubicBezTo>
                <a:close/>
                <a:moveTo>
                  <a:pt x="9326280" y="1746621"/>
                </a:moveTo>
                <a:cubicBezTo>
                  <a:pt x="9322645" y="1744063"/>
                  <a:pt x="9322457" y="1740176"/>
                  <a:pt x="9315152" y="1738375"/>
                </a:cubicBezTo>
                <a:cubicBezTo>
                  <a:pt x="9308587" y="1747839"/>
                  <a:pt x="9321838" y="1755596"/>
                  <a:pt x="9326280" y="1746621"/>
                </a:cubicBezTo>
                <a:close/>
                <a:moveTo>
                  <a:pt x="9331708" y="1741885"/>
                </a:moveTo>
                <a:lnTo>
                  <a:pt x="9330807" y="1728758"/>
                </a:lnTo>
                <a:lnTo>
                  <a:pt x="9330715" y="1727417"/>
                </a:lnTo>
                <a:cubicBezTo>
                  <a:pt x="9327507" y="1723622"/>
                  <a:pt x="9322289" y="1720603"/>
                  <a:pt x="9317657" y="1717605"/>
                </a:cubicBezTo>
                <a:cubicBezTo>
                  <a:pt x="9318555" y="1722044"/>
                  <a:pt x="9319221" y="1726738"/>
                  <a:pt x="9321086" y="1731010"/>
                </a:cubicBezTo>
                <a:lnTo>
                  <a:pt x="9328742" y="1738849"/>
                </a:lnTo>
                <a:close/>
                <a:moveTo>
                  <a:pt x="9320435" y="1769422"/>
                </a:moveTo>
                <a:cubicBezTo>
                  <a:pt x="9322280" y="1766729"/>
                  <a:pt x="9322678" y="1762863"/>
                  <a:pt x="9319424" y="1762138"/>
                </a:cubicBezTo>
                <a:cubicBezTo>
                  <a:pt x="9318720" y="1763730"/>
                  <a:pt x="9317443" y="1765543"/>
                  <a:pt x="9315402" y="1763691"/>
                </a:cubicBezTo>
                <a:lnTo>
                  <a:pt x="9312765" y="1769659"/>
                </a:lnTo>
                <a:cubicBezTo>
                  <a:pt x="9315298" y="1773631"/>
                  <a:pt x="9318590" y="1772114"/>
                  <a:pt x="9320435" y="1769422"/>
                </a:cubicBezTo>
                <a:close/>
                <a:moveTo>
                  <a:pt x="9348490" y="1720098"/>
                </a:moveTo>
                <a:cubicBezTo>
                  <a:pt x="9348413" y="1717255"/>
                  <a:pt x="9347072" y="1714730"/>
                  <a:pt x="9345023" y="1712695"/>
                </a:cubicBezTo>
                <a:lnTo>
                  <a:pt x="9334732" y="1709572"/>
                </a:lnTo>
                <a:lnTo>
                  <a:pt x="9328689" y="1707737"/>
                </a:lnTo>
                <a:cubicBezTo>
                  <a:pt x="9326515" y="1713197"/>
                  <a:pt x="9327600" y="1717481"/>
                  <a:pt x="9330646" y="1720967"/>
                </a:cubicBezTo>
                <a:lnTo>
                  <a:pt x="9332205" y="1721926"/>
                </a:lnTo>
                <a:lnTo>
                  <a:pt x="9344369" y="1729408"/>
                </a:lnTo>
                <a:cubicBezTo>
                  <a:pt x="9347379" y="1726101"/>
                  <a:pt x="9348567" y="1722940"/>
                  <a:pt x="9348490" y="1720098"/>
                </a:cubicBezTo>
                <a:close/>
                <a:moveTo>
                  <a:pt x="9340878" y="1745937"/>
                </a:moveTo>
                <a:cubicBezTo>
                  <a:pt x="9332681" y="1741840"/>
                  <a:pt x="9329165" y="1749798"/>
                  <a:pt x="9325027" y="1757005"/>
                </a:cubicBezTo>
                <a:cubicBezTo>
                  <a:pt x="9333623" y="1761279"/>
                  <a:pt x="9337537" y="1753497"/>
                  <a:pt x="9340878" y="1745937"/>
                </a:cubicBezTo>
                <a:close/>
                <a:moveTo>
                  <a:pt x="9366922" y="1695621"/>
                </a:moveTo>
                <a:cubicBezTo>
                  <a:pt x="9358550" y="1691921"/>
                  <a:pt x="9352836" y="1674654"/>
                  <a:pt x="9340643" y="1680681"/>
                </a:cubicBezTo>
                <a:cubicBezTo>
                  <a:pt x="9351185" y="1684863"/>
                  <a:pt x="9357133" y="1706989"/>
                  <a:pt x="9366922" y="1695621"/>
                </a:cubicBezTo>
                <a:close/>
                <a:moveTo>
                  <a:pt x="9055281" y="2411137"/>
                </a:moveTo>
                <a:cubicBezTo>
                  <a:pt x="9057219" y="2406364"/>
                  <a:pt x="9057763" y="2401160"/>
                  <a:pt x="9056027" y="2395396"/>
                </a:cubicBezTo>
                <a:cubicBezTo>
                  <a:pt x="8996727" y="2463911"/>
                  <a:pt x="8951925" y="2554539"/>
                  <a:pt x="8937050" y="2626977"/>
                </a:cubicBezTo>
                <a:cubicBezTo>
                  <a:pt x="8945586" y="2630273"/>
                  <a:pt x="8953003" y="2626410"/>
                  <a:pt x="8958995" y="2617159"/>
                </a:cubicBezTo>
                <a:cubicBezTo>
                  <a:pt x="8957053" y="2576320"/>
                  <a:pt x="8985565" y="2536561"/>
                  <a:pt x="9007744" y="2490673"/>
                </a:cubicBezTo>
                <a:cubicBezTo>
                  <a:pt x="9015180" y="2474920"/>
                  <a:pt x="9015366" y="2458344"/>
                  <a:pt x="9024135" y="2446036"/>
                </a:cubicBezTo>
                <a:cubicBezTo>
                  <a:pt x="9031108" y="2435908"/>
                  <a:pt x="9049466" y="2425457"/>
                  <a:pt x="9055281" y="2411137"/>
                </a:cubicBezTo>
                <a:close/>
                <a:moveTo>
                  <a:pt x="4450172" y="12861642"/>
                </a:moveTo>
                <a:cubicBezTo>
                  <a:pt x="4454218" y="12852484"/>
                  <a:pt x="4448502" y="12847104"/>
                  <a:pt x="4456744" y="12835993"/>
                </a:cubicBezTo>
                <a:cubicBezTo>
                  <a:pt x="4420193" y="12821747"/>
                  <a:pt x="4435633" y="12769561"/>
                  <a:pt x="4402641" y="12764502"/>
                </a:cubicBezTo>
                <a:cubicBezTo>
                  <a:pt x="4418809" y="12796866"/>
                  <a:pt x="4417352" y="12835719"/>
                  <a:pt x="4450172" y="12861642"/>
                </a:cubicBezTo>
                <a:close/>
                <a:moveTo>
                  <a:pt x="8993005" y="2580841"/>
                </a:moveTo>
                <a:cubicBezTo>
                  <a:pt x="8993254" y="2578393"/>
                  <a:pt x="8992321" y="2576196"/>
                  <a:pt x="8989886" y="2574168"/>
                </a:cubicBezTo>
                <a:cubicBezTo>
                  <a:pt x="8987423" y="2579743"/>
                  <a:pt x="8986108" y="2584874"/>
                  <a:pt x="8989033" y="2589022"/>
                </a:cubicBezTo>
                <a:cubicBezTo>
                  <a:pt x="8991325" y="2585989"/>
                  <a:pt x="8992755" y="2583289"/>
                  <a:pt x="8993005" y="2580841"/>
                </a:cubicBezTo>
                <a:close/>
                <a:moveTo>
                  <a:pt x="8934645" y="2723963"/>
                </a:moveTo>
                <a:cubicBezTo>
                  <a:pt x="8944813" y="2704181"/>
                  <a:pt x="8936647" y="2688198"/>
                  <a:pt x="8941602" y="2669445"/>
                </a:cubicBezTo>
                <a:cubicBezTo>
                  <a:pt x="8931258" y="2689625"/>
                  <a:pt x="8928025" y="2707711"/>
                  <a:pt x="8934645" y="2723963"/>
                </a:cubicBezTo>
                <a:close/>
                <a:moveTo>
                  <a:pt x="9391640" y="1706542"/>
                </a:moveTo>
                <a:lnTo>
                  <a:pt x="9385262" y="1703724"/>
                </a:lnTo>
                <a:lnTo>
                  <a:pt x="9381218" y="1712875"/>
                </a:lnTo>
                <a:lnTo>
                  <a:pt x="9387597" y="1715694"/>
                </a:lnTo>
                <a:close/>
                <a:moveTo>
                  <a:pt x="4617568" y="12525881"/>
                </a:moveTo>
                <a:cubicBezTo>
                  <a:pt x="4613177" y="12519659"/>
                  <a:pt x="4607637" y="12513880"/>
                  <a:pt x="4612655" y="12504676"/>
                </a:cubicBezTo>
                <a:cubicBezTo>
                  <a:pt x="4567305" y="12489873"/>
                  <a:pt x="4572271" y="12438769"/>
                  <a:pt x="4535295" y="12431949"/>
                </a:cubicBezTo>
                <a:cubicBezTo>
                  <a:pt x="4544848" y="12452350"/>
                  <a:pt x="4570877" y="12466706"/>
                  <a:pt x="4565324" y="12493281"/>
                </a:cubicBezTo>
                <a:cubicBezTo>
                  <a:pt x="4591519" y="12502950"/>
                  <a:pt x="4593199" y="12521776"/>
                  <a:pt x="4608308" y="12536066"/>
                </a:cubicBezTo>
                <a:cubicBezTo>
                  <a:pt x="4610993" y="12531066"/>
                  <a:pt x="4616124" y="12532381"/>
                  <a:pt x="4617568" y="12525881"/>
                </a:cubicBezTo>
                <a:close/>
                <a:moveTo>
                  <a:pt x="9209619" y="2137162"/>
                </a:moveTo>
                <a:cubicBezTo>
                  <a:pt x="9210011" y="2137178"/>
                  <a:pt x="9209446" y="2136464"/>
                  <a:pt x="9207466" y="2134661"/>
                </a:cubicBezTo>
                <a:cubicBezTo>
                  <a:pt x="9183472" y="2119653"/>
                  <a:pt x="9146715" y="2090909"/>
                  <a:pt x="9111359" y="2090066"/>
                </a:cubicBezTo>
                <a:cubicBezTo>
                  <a:pt x="9117430" y="2090061"/>
                  <a:pt x="9174680" y="2117442"/>
                  <a:pt x="9192355" y="2126957"/>
                </a:cubicBezTo>
                <a:cubicBezTo>
                  <a:pt x="9198621" y="2130490"/>
                  <a:pt x="9208439" y="2137113"/>
                  <a:pt x="9209619" y="2137162"/>
                </a:cubicBezTo>
                <a:close/>
                <a:moveTo>
                  <a:pt x="9124753" y="2340683"/>
                </a:moveTo>
                <a:cubicBezTo>
                  <a:pt x="9126283" y="2334934"/>
                  <a:pt x="9125165" y="2328847"/>
                  <a:pt x="9119568" y="2325898"/>
                </a:cubicBezTo>
                <a:cubicBezTo>
                  <a:pt x="9110929" y="2336836"/>
                  <a:pt x="9115187" y="2344429"/>
                  <a:pt x="9114057" y="2353449"/>
                </a:cubicBezTo>
                <a:cubicBezTo>
                  <a:pt x="9119048" y="2351847"/>
                  <a:pt x="9123224" y="2346433"/>
                  <a:pt x="9124753" y="2340683"/>
                </a:cubicBezTo>
                <a:close/>
                <a:moveTo>
                  <a:pt x="4484625" y="12848312"/>
                </a:moveTo>
                <a:lnTo>
                  <a:pt x="4468693" y="12841273"/>
                </a:lnTo>
                <a:cubicBezTo>
                  <a:pt x="4463323" y="12851272"/>
                  <a:pt x="4469038" y="12856653"/>
                  <a:pt x="4473606" y="12862478"/>
                </a:cubicBezTo>
                <a:cubicBezTo>
                  <a:pt x="4477485" y="12858007"/>
                  <a:pt x="4482922" y="12857553"/>
                  <a:pt x="4484625" y="12848312"/>
                </a:cubicBezTo>
                <a:close/>
                <a:moveTo>
                  <a:pt x="9040064" y="2539223"/>
                </a:moveTo>
                <a:cubicBezTo>
                  <a:pt x="9047205" y="2509061"/>
                  <a:pt x="9052447" y="2479963"/>
                  <a:pt x="9047264" y="2452923"/>
                </a:cubicBezTo>
                <a:cubicBezTo>
                  <a:pt x="9038143" y="2466028"/>
                  <a:pt x="9037031" y="2483623"/>
                  <a:pt x="9035113" y="2496579"/>
                </a:cubicBezTo>
                <a:cubicBezTo>
                  <a:pt x="9033594" y="2509710"/>
                  <a:pt x="9028463" y="2528862"/>
                  <a:pt x="9040064" y="2539223"/>
                </a:cubicBezTo>
                <a:close/>
                <a:moveTo>
                  <a:pt x="8966403" y="2736091"/>
                </a:moveTo>
                <a:lnTo>
                  <a:pt x="8969817" y="2720206"/>
                </a:lnTo>
                <a:lnTo>
                  <a:pt x="8982182" y="2662685"/>
                </a:lnTo>
                <a:cubicBezTo>
                  <a:pt x="8986462" y="2638457"/>
                  <a:pt x="8988888" y="2614660"/>
                  <a:pt x="8986829" y="2591856"/>
                </a:cubicBezTo>
                <a:cubicBezTo>
                  <a:pt x="8980245" y="2613221"/>
                  <a:pt x="8976576" y="2634446"/>
                  <a:pt x="8974631" y="2655005"/>
                </a:cubicBezTo>
                <a:cubicBezTo>
                  <a:pt x="8956713" y="2667555"/>
                  <a:pt x="8963045" y="2694150"/>
                  <a:pt x="8958395" y="2711134"/>
                </a:cubicBezTo>
                <a:cubicBezTo>
                  <a:pt x="8958013" y="2718462"/>
                  <a:pt x="8950474" y="2727447"/>
                  <a:pt x="8951396" y="2734547"/>
                </a:cubicBezTo>
                <a:lnTo>
                  <a:pt x="8951864" y="2735233"/>
                </a:lnTo>
                <a:lnTo>
                  <a:pt x="8955717" y="2740889"/>
                </a:lnTo>
                <a:cubicBezTo>
                  <a:pt x="8959874" y="2742250"/>
                  <a:pt x="8963717" y="2741092"/>
                  <a:pt x="8966403" y="2736091"/>
                </a:cubicBezTo>
                <a:close/>
                <a:moveTo>
                  <a:pt x="4740265" y="12303139"/>
                </a:moveTo>
                <a:lnTo>
                  <a:pt x="4731900" y="12299443"/>
                </a:lnTo>
                <a:cubicBezTo>
                  <a:pt x="4730142" y="12303424"/>
                  <a:pt x="4727001" y="12302988"/>
                  <a:pt x="4724399" y="12305646"/>
                </a:cubicBezTo>
                <a:cubicBezTo>
                  <a:pt x="4730948" y="12308064"/>
                  <a:pt x="4738164" y="12312203"/>
                  <a:pt x="4740265" y="12303139"/>
                </a:cubicBezTo>
                <a:close/>
                <a:moveTo>
                  <a:pt x="9426838" y="1700218"/>
                </a:moveTo>
                <a:cubicBezTo>
                  <a:pt x="9365804" y="1736976"/>
                  <a:pt x="9324182" y="1816078"/>
                  <a:pt x="9256804" y="1846704"/>
                </a:cubicBezTo>
                <a:cubicBezTo>
                  <a:pt x="9203916" y="1870418"/>
                  <a:pt x="9165422" y="1869103"/>
                  <a:pt x="9096176" y="1881309"/>
                </a:cubicBezTo>
                <a:cubicBezTo>
                  <a:pt x="9121258" y="1895720"/>
                  <a:pt x="9140195" y="1896002"/>
                  <a:pt x="9160820" y="1898933"/>
                </a:cubicBezTo>
                <a:cubicBezTo>
                  <a:pt x="9153342" y="1913700"/>
                  <a:pt x="9140885" y="1950522"/>
                  <a:pt x="9136056" y="1963607"/>
                </a:cubicBezTo>
                <a:cubicBezTo>
                  <a:pt x="9107995" y="1944074"/>
                  <a:pt x="9097566" y="1918066"/>
                  <a:pt x="9061286" y="1902036"/>
                </a:cubicBezTo>
                <a:cubicBezTo>
                  <a:pt x="9054212" y="1949321"/>
                  <a:pt x="9047117" y="2004205"/>
                  <a:pt x="9014198" y="2033413"/>
                </a:cubicBezTo>
                <a:cubicBezTo>
                  <a:pt x="8984632" y="2059346"/>
                  <a:pt x="8897784" y="2058543"/>
                  <a:pt x="8843620" y="2023672"/>
                </a:cubicBezTo>
                <a:cubicBezTo>
                  <a:pt x="8808956" y="2000748"/>
                  <a:pt x="8776717" y="1959395"/>
                  <a:pt x="8736259" y="1921545"/>
                </a:cubicBezTo>
                <a:cubicBezTo>
                  <a:pt x="8693760" y="1881842"/>
                  <a:pt x="8644204" y="1849484"/>
                  <a:pt x="8641935" y="1814716"/>
                </a:cubicBezTo>
                <a:cubicBezTo>
                  <a:pt x="8639820" y="1787149"/>
                  <a:pt x="8663535" y="1757204"/>
                  <a:pt x="8675492" y="1746318"/>
                </a:cubicBezTo>
                <a:cubicBezTo>
                  <a:pt x="8669999" y="1713454"/>
                  <a:pt x="8699666" y="1661409"/>
                  <a:pt x="8706206" y="1643374"/>
                </a:cubicBezTo>
                <a:cubicBezTo>
                  <a:pt x="8773452" y="1597946"/>
                  <a:pt x="8905986" y="1563294"/>
                  <a:pt x="9015706" y="1609395"/>
                </a:cubicBezTo>
                <a:cubicBezTo>
                  <a:pt x="9088793" y="1640262"/>
                  <a:pt x="9131310" y="1716592"/>
                  <a:pt x="9099609" y="1799125"/>
                </a:cubicBezTo>
                <a:cubicBezTo>
                  <a:pt x="9114194" y="1794156"/>
                  <a:pt x="9122457" y="1775455"/>
                  <a:pt x="9133570" y="1763245"/>
                </a:cubicBezTo>
                <a:cubicBezTo>
                  <a:pt x="9178550" y="1713210"/>
                  <a:pt x="9239752" y="1627542"/>
                  <a:pt x="9310667" y="1641755"/>
                </a:cubicBezTo>
                <a:cubicBezTo>
                  <a:pt x="9348693" y="1649521"/>
                  <a:pt x="9386335" y="1677566"/>
                  <a:pt x="9426838" y="1700218"/>
                </a:cubicBezTo>
                <a:close/>
                <a:moveTo>
                  <a:pt x="4721203" y="12357055"/>
                </a:moveTo>
                <a:cubicBezTo>
                  <a:pt x="4711096" y="12345451"/>
                  <a:pt x="4713223" y="12328784"/>
                  <a:pt x="4693929" y="12320735"/>
                </a:cubicBezTo>
                <a:cubicBezTo>
                  <a:pt x="4682123" y="12338836"/>
                  <a:pt x="4708431" y="12359026"/>
                  <a:pt x="4721203" y="12357055"/>
                </a:cubicBezTo>
                <a:close/>
                <a:moveTo>
                  <a:pt x="8982727" y="2722837"/>
                </a:moveTo>
                <a:lnTo>
                  <a:pt x="8989059" y="2704099"/>
                </a:lnTo>
                <a:lnTo>
                  <a:pt x="8999940" y="2671899"/>
                </a:lnTo>
                <a:cubicBezTo>
                  <a:pt x="9003591" y="2655426"/>
                  <a:pt x="9006131" y="2639175"/>
                  <a:pt x="9010493" y="2622302"/>
                </a:cubicBezTo>
                <a:cubicBezTo>
                  <a:pt x="8985255" y="2599728"/>
                  <a:pt x="9018302" y="2573396"/>
                  <a:pt x="9013480" y="2549847"/>
                </a:cubicBezTo>
                <a:cubicBezTo>
                  <a:pt x="9026250" y="2527408"/>
                  <a:pt x="9036455" y="2504311"/>
                  <a:pt x="9029512" y="2481253"/>
                </a:cubicBezTo>
                <a:cubicBezTo>
                  <a:pt x="9022780" y="2495413"/>
                  <a:pt x="9026863" y="2503404"/>
                  <a:pt x="9012742" y="2513824"/>
                </a:cubicBezTo>
                <a:cubicBezTo>
                  <a:pt x="9012508" y="2549894"/>
                  <a:pt x="8984885" y="2591949"/>
                  <a:pt x="8997197" y="2625470"/>
                </a:cubicBezTo>
                <a:cubicBezTo>
                  <a:pt x="8994397" y="2649578"/>
                  <a:pt x="8981732" y="2676021"/>
                  <a:pt x="8980019" y="2699940"/>
                </a:cubicBezTo>
                <a:lnTo>
                  <a:pt x="8980111" y="2700714"/>
                </a:lnTo>
                <a:lnTo>
                  <a:pt x="8981281" y="2710610"/>
                </a:lnTo>
                <a:close/>
                <a:moveTo>
                  <a:pt x="9066803" y="2540090"/>
                </a:moveTo>
                <a:cubicBezTo>
                  <a:pt x="9066204" y="2506984"/>
                  <a:pt x="9073160" y="2472933"/>
                  <a:pt x="9070839" y="2440493"/>
                </a:cubicBezTo>
                <a:cubicBezTo>
                  <a:pt x="9062338" y="2454348"/>
                  <a:pt x="9065522" y="2476221"/>
                  <a:pt x="9063881" y="2495011"/>
                </a:cubicBezTo>
                <a:cubicBezTo>
                  <a:pt x="9061972" y="2512254"/>
                  <a:pt x="9047934" y="2540796"/>
                  <a:pt x="9066803" y="2540090"/>
                </a:cubicBezTo>
                <a:close/>
                <a:moveTo>
                  <a:pt x="9153509" y="2347082"/>
                </a:moveTo>
                <a:cubicBezTo>
                  <a:pt x="9163204" y="2333755"/>
                  <a:pt x="9161724" y="2323106"/>
                  <a:pt x="9150791" y="2314468"/>
                </a:cubicBezTo>
                <a:cubicBezTo>
                  <a:pt x="9132022" y="2321406"/>
                  <a:pt x="9145493" y="2338305"/>
                  <a:pt x="9153509" y="2347082"/>
                </a:cubicBezTo>
                <a:close/>
                <a:moveTo>
                  <a:pt x="9138301" y="2408426"/>
                </a:moveTo>
                <a:cubicBezTo>
                  <a:pt x="9135089" y="2394156"/>
                  <a:pt x="9144776" y="2376541"/>
                  <a:pt x="9135380" y="2363346"/>
                </a:cubicBezTo>
                <a:cubicBezTo>
                  <a:pt x="9130240" y="2378210"/>
                  <a:pt x="9128394" y="2405000"/>
                  <a:pt x="9138301" y="2408426"/>
                </a:cubicBezTo>
                <a:close/>
                <a:moveTo>
                  <a:pt x="4638509" y="12596997"/>
                </a:moveTo>
                <a:cubicBezTo>
                  <a:pt x="4640201" y="12583468"/>
                  <a:pt x="4646265" y="12567590"/>
                  <a:pt x="4637052" y="12558284"/>
                </a:cubicBezTo>
                <a:cubicBezTo>
                  <a:pt x="4631340" y="12573367"/>
                  <a:pt x="4631764" y="12586403"/>
                  <a:pt x="4638509" y="12596997"/>
                </a:cubicBezTo>
                <a:close/>
                <a:moveTo>
                  <a:pt x="9000234" y="2726289"/>
                </a:moveTo>
                <a:cubicBezTo>
                  <a:pt x="8990466" y="2725781"/>
                  <a:pt x="8984622" y="2742237"/>
                  <a:pt x="8972847" y="2732275"/>
                </a:cubicBezTo>
                <a:cubicBezTo>
                  <a:pt x="8967865" y="2738165"/>
                  <a:pt x="8966550" y="2743296"/>
                  <a:pt x="8966781" y="2748157"/>
                </a:cubicBezTo>
                <a:cubicBezTo>
                  <a:pt x="8978853" y="2752063"/>
                  <a:pt x="8998929" y="2735707"/>
                  <a:pt x="9000234" y="2726289"/>
                </a:cubicBezTo>
                <a:close/>
                <a:moveTo>
                  <a:pt x="9153423" y="2390357"/>
                </a:moveTo>
                <a:cubicBezTo>
                  <a:pt x="9157126" y="2386282"/>
                  <a:pt x="9158729" y="2370807"/>
                  <a:pt x="9150433" y="2376661"/>
                </a:cubicBezTo>
                <a:cubicBezTo>
                  <a:pt x="9155479" y="2380318"/>
                  <a:pt x="9146655" y="2387367"/>
                  <a:pt x="9153423" y="2390357"/>
                </a:cubicBezTo>
                <a:close/>
                <a:moveTo>
                  <a:pt x="9024858" y="2686717"/>
                </a:moveTo>
                <a:lnTo>
                  <a:pt x="9030169" y="2669687"/>
                </a:lnTo>
                <a:lnTo>
                  <a:pt x="9043416" y="2627211"/>
                </a:lnTo>
                <a:cubicBezTo>
                  <a:pt x="9049154" y="2607495"/>
                  <a:pt x="9053975" y="2587968"/>
                  <a:pt x="9056476" y="2568845"/>
                </a:cubicBezTo>
                <a:cubicBezTo>
                  <a:pt x="9045968" y="2573246"/>
                  <a:pt x="9043006" y="2572412"/>
                  <a:pt x="9033349" y="2561958"/>
                </a:cubicBezTo>
                <a:cubicBezTo>
                  <a:pt x="9020469" y="2573878"/>
                  <a:pt x="9031487" y="2580174"/>
                  <a:pt x="9022847" y="2591112"/>
                </a:cubicBezTo>
                <a:cubicBezTo>
                  <a:pt x="9017449" y="2588251"/>
                  <a:pt x="9021562" y="2568173"/>
                  <a:pt x="9013589" y="2580833"/>
                </a:cubicBezTo>
                <a:cubicBezTo>
                  <a:pt x="9006681" y="2595392"/>
                  <a:pt x="9012494" y="2607004"/>
                  <a:pt x="9016938" y="2618486"/>
                </a:cubicBezTo>
                <a:cubicBezTo>
                  <a:pt x="9016027" y="2642358"/>
                  <a:pt x="9003339" y="2669861"/>
                  <a:pt x="8999776" y="2692762"/>
                </a:cubicBezTo>
                <a:lnTo>
                  <a:pt x="8999805" y="2695103"/>
                </a:lnTo>
                <a:lnTo>
                  <a:pt x="9000031" y="2713824"/>
                </a:lnTo>
                <a:lnTo>
                  <a:pt x="9014755" y="2682589"/>
                </a:lnTo>
                <a:lnTo>
                  <a:pt x="9015225" y="2681591"/>
                </a:lnTo>
                <a:cubicBezTo>
                  <a:pt x="9025889" y="2648976"/>
                  <a:pt x="9025938" y="2616156"/>
                  <a:pt x="9042160" y="2591553"/>
                </a:cubicBezTo>
                <a:cubicBezTo>
                  <a:pt x="9041330" y="2606894"/>
                  <a:pt x="9036260" y="2623216"/>
                  <a:pt x="9031769" y="2639437"/>
                </a:cubicBezTo>
                <a:lnTo>
                  <a:pt x="9026953" y="2672378"/>
                </a:lnTo>
                <a:close/>
                <a:moveTo>
                  <a:pt x="4555579" y="12808592"/>
                </a:moveTo>
                <a:cubicBezTo>
                  <a:pt x="4579499" y="12757874"/>
                  <a:pt x="4524619" y="12705676"/>
                  <a:pt x="4466169" y="12706915"/>
                </a:cubicBezTo>
                <a:cubicBezTo>
                  <a:pt x="4388239" y="12769083"/>
                  <a:pt x="4467920" y="12869959"/>
                  <a:pt x="4540284" y="12830077"/>
                </a:cubicBezTo>
                <a:cubicBezTo>
                  <a:pt x="4547138" y="12823053"/>
                  <a:pt x="4552162" y="12815837"/>
                  <a:pt x="4555579" y="12808592"/>
                </a:cubicBezTo>
                <a:close/>
                <a:moveTo>
                  <a:pt x="4579915" y="12761931"/>
                </a:moveTo>
                <a:cubicBezTo>
                  <a:pt x="4581904" y="12742348"/>
                  <a:pt x="4569360" y="12728715"/>
                  <a:pt x="4558544" y="12714418"/>
                </a:cubicBezTo>
                <a:cubicBezTo>
                  <a:pt x="4552711" y="12735160"/>
                  <a:pt x="4570243" y="12747188"/>
                  <a:pt x="4579915" y="12761931"/>
                </a:cubicBezTo>
                <a:close/>
                <a:moveTo>
                  <a:pt x="9023180" y="2708822"/>
                </a:moveTo>
                <a:cubicBezTo>
                  <a:pt x="9019902" y="2705470"/>
                  <a:pt x="9020115" y="2701756"/>
                  <a:pt x="9013745" y="2698941"/>
                </a:cubicBezTo>
                <a:cubicBezTo>
                  <a:pt x="9010050" y="2707304"/>
                  <a:pt x="9005161" y="2715139"/>
                  <a:pt x="9006457" y="2721899"/>
                </a:cubicBezTo>
                <a:cubicBezTo>
                  <a:pt x="9012327" y="2718305"/>
                  <a:pt x="9018022" y="2715110"/>
                  <a:pt x="9023180" y="2708822"/>
                </a:cubicBezTo>
                <a:close/>
                <a:moveTo>
                  <a:pt x="9151976" y="2417324"/>
                </a:moveTo>
                <a:cubicBezTo>
                  <a:pt x="9149847" y="2413527"/>
                  <a:pt x="9158339" y="2395385"/>
                  <a:pt x="9146552" y="2401600"/>
                </a:cubicBezTo>
                <a:cubicBezTo>
                  <a:pt x="9148903" y="2405971"/>
                  <a:pt x="9140189" y="2423539"/>
                  <a:pt x="9151976" y="2417324"/>
                </a:cubicBezTo>
                <a:close/>
                <a:moveTo>
                  <a:pt x="4751347" y="12385237"/>
                </a:moveTo>
                <a:cubicBezTo>
                  <a:pt x="4753125" y="12373688"/>
                  <a:pt x="4745671" y="12362274"/>
                  <a:pt x="4734974" y="12367898"/>
                </a:cubicBezTo>
                <a:cubicBezTo>
                  <a:pt x="4741274" y="12377344"/>
                  <a:pt x="4728362" y="12376398"/>
                  <a:pt x="4730337" y="12389167"/>
                </a:cubicBezTo>
                <a:lnTo>
                  <a:pt x="4746269" y="12396207"/>
                </a:lnTo>
                <a:cubicBezTo>
                  <a:pt x="4749136" y="12392953"/>
                  <a:pt x="4750754" y="12389087"/>
                  <a:pt x="4751347" y="12385237"/>
                </a:cubicBezTo>
                <a:close/>
                <a:moveTo>
                  <a:pt x="9031411" y="2713886"/>
                </a:moveTo>
                <a:cubicBezTo>
                  <a:pt x="9009548" y="2741827"/>
                  <a:pt x="8954659" y="2784210"/>
                  <a:pt x="8925698" y="2757135"/>
                </a:cubicBezTo>
                <a:cubicBezTo>
                  <a:pt x="8910644" y="2743820"/>
                  <a:pt x="8919638" y="2691154"/>
                  <a:pt x="8924918" y="2658742"/>
                </a:cubicBezTo>
                <a:cubicBezTo>
                  <a:pt x="8930893" y="2620449"/>
                  <a:pt x="8937664" y="2582508"/>
                  <a:pt x="8947462" y="2554947"/>
                </a:cubicBezTo>
                <a:cubicBezTo>
                  <a:pt x="8968726" y="2493900"/>
                  <a:pt x="9017358" y="2438758"/>
                  <a:pt x="9057278" y="2380718"/>
                </a:cubicBezTo>
                <a:cubicBezTo>
                  <a:pt x="9089577" y="2334541"/>
                  <a:pt x="9118071" y="2286208"/>
                  <a:pt x="9155653" y="2293770"/>
                </a:cubicBezTo>
                <a:cubicBezTo>
                  <a:pt x="9167421" y="2299446"/>
                  <a:pt x="9162780" y="2320717"/>
                  <a:pt x="9175326" y="2318169"/>
                </a:cubicBezTo>
                <a:cubicBezTo>
                  <a:pt x="9171839" y="2277599"/>
                  <a:pt x="9144471" y="2251228"/>
                  <a:pt x="9108591" y="2275355"/>
                </a:cubicBezTo>
                <a:cubicBezTo>
                  <a:pt x="9101794" y="2279968"/>
                  <a:pt x="9103664" y="2286505"/>
                  <a:pt x="9097710" y="2292442"/>
                </a:cubicBezTo>
                <a:cubicBezTo>
                  <a:pt x="9090830" y="2299397"/>
                  <a:pt x="9081904" y="2300213"/>
                  <a:pt x="9078774" y="2304066"/>
                </a:cubicBezTo>
                <a:cubicBezTo>
                  <a:pt x="9011316" y="2381352"/>
                  <a:pt x="8964549" y="2504429"/>
                  <a:pt x="8930692" y="2587518"/>
                </a:cubicBezTo>
                <a:cubicBezTo>
                  <a:pt x="8923172" y="2605614"/>
                  <a:pt x="8912467" y="2622303"/>
                  <a:pt x="8906049" y="2638982"/>
                </a:cubicBezTo>
                <a:cubicBezTo>
                  <a:pt x="8886666" y="2690389"/>
                  <a:pt x="8884457" y="2775086"/>
                  <a:pt x="8917381" y="2795345"/>
                </a:cubicBezTo>
                <a:cubicBezTo>
                  <a:pt x="8958136" y="2820492"/>
                  <a:pt x="9007945" y="2757302"/>
                  <a:pt x="9031411" y="2713886"/>
                </a:cubicBezTo>
                <a:close/>
                <a:moveTo>
                  <a:pt x="9112700" y="2529908"/>
                </a:moveTo>
                <a:cubicBezTo>
                  <a:pt x="9108205" y="2472234"/>
                  <a:pt x="9126283" y="2409779"/>
                  <a:pt x="9109242" y="2354653"/>
                </a:cubicBezTo>
                <a:cubicBezTo>
                  <a:pt x="9100621" y="2374166"/>
                  <a:pt x="9094249" y="2391817"/>
                  <a:pt x="9091045" y="2402301"/>
                </a:cubicBezTo>
                <a:cubicBezTo>
                  <a:pt x="9082563" y="2404265"/>
                  <a:pt x="9084008" y="2397764"/>
                  <a:pt x="9076972" y="2393227"/>
                </a:cubicBezTo>
                <a:cubicBezTo>
                  <a:pt x="9073536" y="2398848"/>
                  <a:pt x="9069925" y="2404868"/>
                  <a:pt x="9066665" y="2410091"/>
                </a:cubicBezTo>
                <a:cubicBezTo>
                  <a:pt x="9097245" y="2450733"/>
                  <a:pt x="9059177" y="2506735"/>
                  <a:pt x="9076236" y="2549970"/>
                </a:cubicBezTo>
                <a:cubicBezTo>
                  <a:pt x="9093850" y="2518723"/>
                  <a:pt x="9077511" y="2482471"/>
                  <a:pt x="9094346" y="2459447"/>
                </a:cubicBezTo>
                <a:cubicBezTo>
                  <a:pt x="9090003" y="2474663"/>
                  <a:pt x="9091407" y="2491942"/>
                  <a:pt x="9090998" y="2507944"/>
                </a:cubicBezTo>
                <a:cubicBezTo>
                  <a:pt x="9090544" y="2522974"/>
                  <a:pt x="9081311" y="2546025"/>
                  <a:pt x="9099366" y="2556858"/>
                </a:cubicBezTo>
                <a:cubicBezTo>
                  <a:pt x="9105386" y="2519537"/>
                  <a:pt x="9099259" y="2484940"/>
                  <a:pt x="9106031" y="2446999"/>
                </a:cubicBezTo>
                <a:cubicBezTo>
                  <a:pt x="9101597" y="2439805"/>
                  <a:pt x="9100052" y="2419608"/>
                  <a:pt x="9109108" y="2417421"/>
                </a:cubicBezTo>
                <a:cubicBezTo>
                  <a:pt x="9110993" y="2452999"/>
                  <a:pt x="9102128" y="2504295"/>
                  <a:pt x="9112700" y="2529908"/>
                </a:cubicBezTo>
                <a:close/>
                <a:moveTo>
                  <a:pt x="9131330" y="2488283"/>
                </a:moveTo>
                <a:cubicBezTo>
                  <a:pt x="9133967" y="2481237"/>
                  <a:pt x="9135695" y="2472481"/>
                  <a:pt x="9139797" y="2468582"/>
                </a:cubicBezTo>
                <a:cubicBezTo>
                  <a:pt x="9135372" y="2465675"/>
                  <a:pt x="9134854" y="2450691"/>
                  <a:pt x="9127530" y="2456499"/>
                </a:cubicBezTo>
                <a:cubicBezTo>
                  <a:pt x="9125529" y="2471797"/>
                  <a:pt x="9132055" y="2486104"/>
                  <a:pt x="9117406" y="2497718"/>
                </a:cubicBezTo>
                <a:cubicBezTo>
                  <a:pt x="9125147" y="2500662"/>
                  <a:pt x="9128694" y="2495328"/>
                  <a:pt x="9131330" y="2488283"/>
                </a:cubicBezTo>
                <a:close/>
                <a:moveTo>
                  <a:pt x="4731190" y="12451883"/>
                </a:moveTo>
                <a:cubicBezTo>
                  <a:pt x="4740262" y="12417345"/>
                  <a:pt x="4722843" y="12379194"/>
                  <a:pt x="4690046" y="12361847"/>
                </a:cubicBezTo>
                <a:cubicBezTo>
                  <a:pt x="4630864" y="12330939"/>
                  <a:pt x="4572447" y="12381267"/>
                  <a:pt x="4570213" y="12428343"/>
                </a:cubicBezTo>
                <a:cubicBezTo>
                  <a:pt x="4568311" y="12466048"/>
                  <a:pt x="4630533" y="12511624"/>
                  <a:pt x="4673404" y="12507248"/>
                </a:cubicBezTo>
                <a:cubicBezTo>
                  <a:pt x="4689714" y="12505889"/>
                  <a:pt x="4723526" y="12483236"/>
                  <a:pt x="4731190" y="12451883"/>
                </a:cubicBezTo>
                <a:close/>
                <a:moveTo>
                  <a:pt x="9087232" y="2599985"/>
                </a:moveTo>
                <a:cubicBezTo>
                  <a:pt x="9089680" y="2592440"/>
                  <a:pt x="9090773" y="2585189"/>
                  <a:pt x="9089864" y="2578362"/>
                </a:cubicBezTo>
                <a:cubicBezTo>
                  <a:pt x="9078938" y="2574010"/>
                  <a:pt x="9074197" y="2589050"/>
                  <a:pt x="9067540" y="2576113"/>
                </a:cubicBezTo>
                <a:cubicBezTo>
                  <a:pt x="9060799" y="2585986"/>
                  <a:pt x="9060215" y="2602387"/>
                  <a:pt x="9071909" y="2594227"/>
                </a:cubicBezTo>
                <a:cubicBezTo>
                  <a:pt x="9066547" y="2613633"/>
                  <a:pt x="9052934" y="2634748"/>
                  <a:pt x="9047752" y="2653899"/>
                </a:cubicBezTo>
                <a:lnTo>
                  <a:pt x="9047641" y="2655062"/>
                </a:lnTo>
                <a:lnTo>
                  <a:pt x="9045997" y="2672259"/>
                </a:lnTo>
                <a:lnTo>
                  <a:pt x="9066602" y="2639191"/>
                </a:lnTo>
                <a:lnTo>
                  <a:pt x="9076461" y="2623368"/>
                </a:lnTo>
                <a:cubicBezTo>
                  <a:pt x="9080978" y="2615368"/>
                  <a:pt x="9084783" y="2607530"/>
                  <a:pt x="9087232" y="2599985"/>
                </a:cubicBezTo>
                <a:close/>
                <a:moveTo>
                  <a:pt x="4589276" y="12794620"/>
                </a:moveTo>
                <a:cubicBezTo>
                  <a:pt x="4584051" y="12791359"/>
                  <a:pt x="4585893" y="12785035"/>
                  <a:pt x="4581021" y="12780979"/>
                </a:cubicBezTo>
                <a:cubicBezTo>
                  <a:pt x="4573964" y="12788330"/>
                  <a:pt x="4583683" y="12804045"/>
                  <a:pt x="4589276" y="12794620"/>
                </a:cubicBezTo>
                <a:close/>
                <a:moveTo>
                  <a:pt x="4707492" y="12527068"/>
                </a:moveTo>
                <a:cubicBezTo>
                  <a:pt x="4699924" y="12523725"/>
                  <a:pt x="4707462" y="12514206"/>
                  <a:pt x="4695078" y="12512065"/>
                </a:cubicBezTo>
                <a:cubicBezTo>
                  <a:pt x="4689578" y="12523436"/>
                  <a:pt x="4699343" y="12540123"/>
                  <a:pt x="4707492" y="12527068"/>
                </a:cubicBezTo>
                <a:close/>
                <a:moveTo>
                  <a:pt x="9103699" y="2600360"/>
                </a:moveTo>
                <a:cubicBezTo>
                  <a:pt x="9106793" y="2595242"/>
                  <a:pt x="9108274" y="2590542"/>
                  <a:pt x="9104113" y="2587037"/>
                </a:cubicBezTo>
                <a:cubicBezTo>
                  <a:pt x="9096622" y="2597530"/>
                  <a:pt x="9090853" y="2607356"/>
                  <a:pt x="9093611" y="2616191"/>
                </a:cubicBezTo>
                <a:cubicBezTo>
                  <a:pt x="9095898" y="2611014"/>
                  <a:pt x="9100605" y="2605478"/>
                  <a:pt x="9103699" y="2600360"/>
                </a:cubicBezTo>
                <a:close/>
                <a:moveTo>
                  <a:pt x="9164313" y="2470312"/>
                </a:moveTo>
                <a:cubicBezTo>
                  <a:pt x="9176074" y="2438442"/>
                  <a:pt x="9181500" y="2407046"/>
                  <a:pt x="9175367" y="2380538"/>
                </a:cubicBezTo>
                <a:cubicBezTo>
                  <a:pt x="9168625" y="2400644"/>
                  <a:pt x="9162251" y="2422340"/>
                  <a:pt x="9155440" y="2443545"/>
                </a:cubicBezTo>
                <a:lnTo>
                  <a:pt x="9133066" y="2503129"/>
                </a:lnTo>
                <a:lnTo>
                  <a:pt x="9132887" y="2503606"/>
                </a:lnTo>
                <a:cubicBezTo>
                  <a:pt x="9125761" y="2519734"/>
                  <a:pt x="9113365" y="2535675"/>
                  <a:pt x="9112138" y="2549658"/>
                </a:cubicBezTo>
                <a:lnTo>
                  <a:pt x="9114108" y="2558071"/>
                </a:lnTo>
                <a:lnTo>
                  <a:pt x="9115244" y="2562922"/>
                </a:lnTo>
                <a:cubicBezTo>
                  <a:pt x="9134455" y="2534522"/>
                  <a:pt x="9152551" y="2502180"/>
                  <a:pt x="9164313" y="2470312"/>
                </a:cubicBezTo>
                <a:close/>
                <a:moveTo>
                  <a:pt x="4732518" y="12514332"/>
                </a:moveTo>
                <a:cubicBezTo>
                  <a:pt x="4734585" y="12509655"/>
                  <a:pt x="4735359" y="12504405"/>
                  <a:pt x="4733914" y="12500673"/>
                </a:cubicBezTo>
                <a:cubicBezTo>
                  <a:pt x="4726918" y="12497107"/>
                  <a:pt x="4721213" y="12496013"/>
                  <a:pt x="4715823" y="12497439"/>
                </a:cubicBezTo>
                <a:cubicBezTo>
                  <a:pt x="4711341" y="12509735"/>
                  <a:pt x="4718474" y="12516217"/>
                  <a:pt x="4723359" y="12524561"/>
                </a:cubicBezTo>
                <a:cubicBezTo>
                  <a:pt x="4727091" y="12523117"/>
                  <a:pt x="4730451" y="12519011"/>
                  <a:pt x="4732518" y="12514332"/>
                </a:cubicBezTo>
                <a:close/>
                <a:moveTo>
                  <a:pt x="4757711" y="12468359"/>
                </a:moveTo>
                <a:cubicBezTo>
                  <a:pt x="4762905" y="12458757"/>
                  <a:pt x="4757190" y="12453377"/>
                  <a:pt x="4752798" y="12447154"/>
                </a:cubicBezTo>
                <a:cubicBezTo>
                  <a:pt x="4747604" y="12456756"/>
                  <a:pt x="4753319" y="12462137"/>
                  <a:pt x="4757711" y="12468359"/>
                </a:cubicBezTo>
                <a:close/>
                <a:moveTo>
                  <a:pt x="9134113" y="2582682"/>
                </a:moveTo>
                <a:cubicBezTo>
                  <a:pt x="9118883" y="2569765"/>
                  <a:pt x="9124149" y="2594462"/>
                  <a:pt x="9134113" y="2582682"/>
                </a:cubicBezTo>
                <a:close/>
                <a:moveTo>
                  <a:pt x="4776696" y="12457713"/>
                </a:moveTo>
                <a:cubicBezTo>
                  <a:pt x="4776315" y="12445647"/>
                  <a:pt x="4786843" y="12429361"/>
                  <a:pt x="4773254" y="12422406"/>
                </a:cubicBezTo>
                <a:cubicBezTo>
                  <a:pt x="4773062" y="12434693"/>
                  <a:pt x="4763107" y="12450758"/>
                  <a:pt x="4776696" y="12457713"/>
                </a:cubicBezTo>
                <a:close/>
                <a:moveTo>
                  <a:pt x="4812808" y="12397531"/>
                </a:moveTo>
                <a:cubicBezTo>
                  <a:pt x="4797116" y="12379176"/>
                  <a:pt x="4795205" y="12355490"/>
                  <a:pt x="4776640" y="12338246"/>
                </a:cubicBezTo>
                <a:cubicBezTo>
                  <a:pt x="4774031" y="12357079"/>
                  <a:pt x="4798954" y="12409492"/>
                  <a:pt x="4812808" y="12397531"/>
                </a:cubicBezTo>
                <a:close/>
                <a:moveTo>
                  <a:pt x="4847173" y="12459826"/>
                </a:moveTo>
                <a:cubicBezTo>
                  <a:pt x="4829906" y="12449341"/>
                  <a:pt x="4831391" y="12402886"/>
                  <a:pt x="4809931" y="12414818"/>
                </a:cubicBezTo>
                <a:cubicBezTo>
                  <a:pt x="4823976" y="12427210"/>
                  <a:pt x="4829269" y="12460481"/>
                  <a:pt x="4847173" y="12459826"/>
                </a:cubicBezTo>
                <a:close/>
                <a:moveTo>
                  <a:pt x="9357174" y="2260258"/>
                </a:moveTo>
                <a:cubicBezTo>
                  <a:pt x="9362058" y="2252317"/>
                  <a:pt x="9353049" y="2236200"/>
                  <a:pt x="9357244" y="2231323"/>
                </a:cubicBezTo>
                <a:cubicBezTo>
                  <a:pt x="9322297" y="2218199"/>
                  <a:pt x="9302965" y="2205594"/>
                  <a:pt x="9276092" y="2194027"/>
                </a:cubicBezTo>
                <a:cubicBezTo>
                  <a:pt x="9279614" y="2244424"/>
                  <a:pt x="9274656" y="2299486"/>
                  <a:pt x="9296924" y="2340336"/>
                </a:cubicBezTo>
                <a:cubicBezTo>
                  <a:pt x="9320797" y="2334408"/>
                  <a:pt x="9337675" y="2289679"/>
                  <a:pt x="9357174" y="2260258"/>
                </a:cubicBezTo>
                <a:close/>
                <a:moveTo>
                  <a:pt x="9445409" y="2127907"/>
                </a:moveTo>
                <a:cubicBezTo>
                  <a:pt x="9445915" y="2102535"/>
                  <a:pt x="9444547" y="2078351"/>
                  <a:pt x="9421739" y="2065217"/>
                </a:cubicBezTo>
                <a:cubicBezTo>
                  <a:pt x="9405532" y="2066795"/>
                  <a:pt x="9399896" y="2088548"/>
                  <a:pt x="9384157" y="2091343"/>
                </a:cubicBezTo>
                <a:cubicBezTo>
                  <a:pt x="9383595" y="2085032"/>
                  <a:pt x="9379277" y="2081099"/>
                  <a:pt x="9370736" y="2078325"/>
                </a:cubicBezTo>
                <a:cubicBezTo>
                  <a:pt x="9360470" y="2095333"/>
                  <a:pt x="9355801" y="2123241"/>
                  <a:pt x="9343719" y="2136751"/>
                </a:cubicBezTo>
                <a:cubicBezTo>
                  <a:pt x="9336711" y="2134320"/>
                  <a:pt x="9329453" y="2132452"/>
                  <a:pt x="9322445" y="2130021"/>
                </a:cubicBezTo>
                <a:cubicBezTo>
                  <a:pt x="9309800" y="2149343"/>
                  <a:pt x="9294622" y="2164512"/>
                  <a:pt x="9284103" y="2188145"/>
                </a:cubicBezTo>
                <a:cubicBezTo>
                  <a:pt x="9297307" y="2187257"/>
                  <a:pt x="9309255" y="2201307"/>
                  <a:pt x="9328308" y="2204696"/>
                </a:cubicBezTo>
                <a:cubicBezTo>
                  <a:pt x="9357636" y="2166829"/>
                  <a:pt x="9394624" y="2142797"/>
                  <a:pt x="9440212" y="2135037"/>
                </a:cubicBezTo>
                <a:cubicBezTo>
                  <a:pt x="9441307" y="2131817"/>
                  <a:pt x="9444938" y="2132751"/>
                  <a:pt x="9445409" y="2127907"/>
                </a:cubicBezTo>
                <a:close/>
                <a:moveTo>
                  <a:pt x="9374337" y="2362577"/>
                </a:moveTo>
                <a:cubicBezTo>
                  <a:pt x="9383338" y="2339441"/>
                  <a:pt x="9362293" y="2304794"/>
                  <a:pt x="9355729" y="2283194"/>
                </a:cubicBezTo>
                <a:cubicBezTo>
                  <a:pt x="9347494" y="2305481"/>
                  <a:pt x="9333819" y="2317274"/>
                  <a:pt x="9327710" y="2343870"/>
                </a:cubicBezTo>
                <a:cubicBezTo>
                  <a:pt x="9334807" y="2357455"/>
                  <a:pt x="9335805" y="2373390"/>
                  <a:pt x="9353669" y="2380966"/>
                </a:cubicBezTo>
                <a:cubicBezTo>
                  <a:pt x="9364995" y="2376722"/>
                  <a:pt x="9371335" y="2370289"/>
                  <a:pt x="9374337" y="2362577"/>
                </a:cubicBezTo>
                <a:close/>
                <a:moveTo>
                  <a:pt x="9494719" y="2120112"/>
                </a:moveTo>
                <a:cubicBezTo>
                  <a:pt x="9499196" y="2112328"/>
                  <a:pt x="9498889" y="2093330"/>
                  <a:pt x="9491163" y="2084182"/>
                </a:cubicBezTo>
                <a:cubicBezTo>
                  <a:pt x="9470828" y="2073827"/>
                  <a:pt x="9447667" y="2104658"/>
                  <a:pt x="9456046" y="2131273"/>
                </a:cubicBezTo>
                <a:cubicBezTo>
                  <a:pt x="9468561" y="2127386"/>
                  <a:pt x="9486206" y="2133182"/>
                  <a:pt x="9494719" y="2120112"/>
                </a:cubicBezTo>
                <a:close/>
                <a:moveTo>
                  <a:pt x="9483130" y="2174930"/>
                </a:moveTo>
                <a:cubicBezTo>
                  <a:pt x="9464606" y="2174134"/>
                  <a:pt x="9447587" y="2176026"/>
                  <a:pt x="9430189" y="2177244"/>
                </a:cubicBezTo>
                <a:lnTo>
                  <a:pt x="9412584" y="2176697"/>
                </a:lnTo>
                <a:lnTo>
                  <a:pt x="9374998" y="2175530"/>
                </a:lnTo>
                <a:cubicBezTo>
                  <a:pt x="9361510" y="2185386"/>
                  <a:pt x="9347086" y="2192805"/>
                  <a:pt x="9337945" y="2210311"/>
                </a:cubicBezTo>
                <a:lnTo>
                  <a:pt x="9377864" y="2229059"/>
                </a:lnTo>
                <a:lnTo>
                  <a:pt x="9413777" y="2245925"/>
                </a:lnTo>
                <a:cubicBezTo>
                  <a:pt x="9427891" y="2231632"/>
                  <a:pt x="9448542" y="2230675"/>
                  <a:pt x="9463689" y="2217850"/>
                </a:cubicBezTo>
                <a:cubicBezTo>
                  <a:pt x="9468387" y="2199723"/>
                  <a:pt x="9475837" y="2187530"/>
                  <a:pt x="9483130" y="2174930"/>
                </a:cubicBezTo>
                <a:close/>
                <a:moveTo>
                  <a:pt x="9248528" y="2706058"/>
                </a:moveTo>
                <a:cubicBezTo>
                  <a:pt x="9248528" y="2706058"/>
                  <a:pt x="9229306" y="2707560"/>
                  <a:pt x="9248528" y="2706058"/>
                </a:cubicBezTo>
                <a:close/>
                <a:moveTo>
                  <a:pt x="9223440" y="2776839"/>
                </a:moveTo>
                <a:cubicBezTo>
                  <a:pt x="9230164" y="2758391"/>
                  <a:pt x="9215684" y="2744854"/>
                  <a:pt x="9214897" y="2728324"/>
                </a:cubicBezTo>
                <a:cubicBezTo>
                  <a:pt x="9218930" y="2722966"/>
                  <a:pt x="9223377" y="2715055"/>
                  <a:pt x="9225156" y="2706857"/>
                </a:cubicBezTo>
                <a:lnTo>
                  <a:pt x="9223096" y="2698560"/>
                </a:lnTo>
                <a:lnTo>
                  <a:pt x="9219400" y="2683669"/>
                </a:lnTo>
                <a:cubicBezTo>
                  <a:pt x="9207583" y="2717953"/>
                  <a:pt x="9204822" y="2750050"/>
                  <a:pt x="9223440" y="2776839"/>
                </a:cubicBezTo>
                <a:close/>
                <a:moveTo>
                  <a:pt x="9240211" y="2744268"/>
                </a:moveTo>
                <a:cubicBezTo>
                  <a:pt x="9232646" y="2740926"/>
                  <a:pt x="9237452" y="2735434"/>
                  <a:pt x="9228341" y="2732360"/>
                </a:cubicBezTo>
                <a:cubicBezTo>
                  <a:pt x="9219433" y="2741751"/>
                  <a:pt x="9229609" y="2746723"/>
                  <a:pt x="9230330" y="2753705"/>
                </a:cubicBezTo>
                <a:cubicBezTo>
                  <a:pt x="9233683" y="2750427"/>
                  <a:pt x="9237794" y="2750816"/>
                  <a:pt x="9240211" y="2744268"/>
                </a:cubicBezTo>
                <a:close/>
                <a:moveTo>
                  <a:pt x="9249285" y="2730191"/>
                </a:moveTo>
                <a:cubicBezTo>
                  <a:pt x="9243703" y="2723440"/>
                  <a:pt x="9242935" y="2715486"/>
                  <a:pt x="9234834" y="2709050"/>
                </a:cubicBezTo>
                <a:cubicBezTo>
                  <a:pt x="9228000" y="2716979"/>
                  <a:pt x="9239497" y="2741573"/>
                  <a:pt x="9249285" y="2730191"/>
                </a:cubicBezTo>
                <a:close/>
                <a:moveTo>
                  <a:pt x="9442707" y="2317429"/>
                </a:moveTo>
                <a:cubicBezTo>
                  <a:pt x="9448717" y="2306956"/>
                  <a:pt x="9452389" y="2295868"/>
                  <a:pt x="9449561" y="2280638"/>
                </a:cubicBezTo>
                <a:cubicBezTo>
                  <a:pt x="9435342" y="2272824"/>
                  <a:pt x="9423352" y="2266249"/>
                  <a:pt x="9410980" y="2259590"/>
                </a:cubicBezTo>
                <a:lnTo>
                  <a:pt x="9371444" y="2238737"/>
                </a:lnTo>
                <a:lnTo>
                  <a:pt x="9370102" y="2238029"/>
                </a:lnTo>
                <a:lnTo>
                  <a:pt x="9370032" y="2240868"/>
                </a:lnTo>
                <a:lnTo>
                  <a:pt x="9369306" y="2270389"/>
                </a:lnTo>
                <a:cubicBezTo>
                  <a:pt x="9370331" y="2280484"/>
                  <a:pt x="9372183" y="2290146"/>
                  <a:pt x="9373463" y="2300144"/>
                </a:cubicBezTo>
                <a:cubicBezTo>
                  <a:pt x="9403279" y="2309647"/>
                  <a:pt x="9406683" y="2333047"/>
                  <a:pt x="9421822" y="2350531"/>
                </a:cubicBezTo>
                <a:lnTo>
                  <a:pt x="9439626" y="2322314"/>
                </a:lnTo>
                <a:close/>
                <a:moveTo>
                  <a:pt x="4918824" y="12568099"/>
                </a:moveTo>
                <a:cubicBezTo>
                  <a:pt x="4906003" y="12548634"/>
                  <a:pt x="4897334" y="12510065"/>
                  <a:pt x="4874912" y="12505868"/>
                </a:cubicBezTo>
                <a:cubicBezTo>
                  <a:pt x="4893650" y="12522713"/>
                  <a:pt x="4893705" y="12564614"/>
                  <a:pt x="4918824" y="12568099"/>
                </a:cubicBezTo>
                <a:close/>
                <a:moveTo>
                  <a:pt x="9521681" y="2154959"/>
                </a:moveTo>
                <a:cubicBezTo>
                  <a:pt x="9525721" y="2143613"/>
                  <a:pt x="9528038" y="2133862"/>
                  <a:pt x="9520750" y="2128275"/>
                </a:cubicBezTo>
                <a:cubicBezTo>
                  <a:pt x="9496837" y="2137133"/>
                  <a:pt x="9462398" y="2139812"/>
                  <a:pt x="9435123" y="2146423"/>
                </a:cubicBezTo>
                <a:lnTo>
                  <a:pt x="9431939" y="2147514"/>
                </a:lnTo>
                <a:lnTo>
                  <a:pt x="9410890" y="2154718"/>
                </a:lnTo>
                <a:cubicBezTo>
                  <a:pt x="9407387" y="2156534"/>
                  <a:pt x="9388894" y="2159457"/>
                  <a:pt x="9398686" y="2165478"/>
                </a:cubicBezTo>
                <a:lnTo>
                  <a:pt x="9420254" y="2165132"/>
                </a:lnTo>
                <a:lnTo>
                  <a:pt x="9462341" y="2164458"/>
                </a:lnTo>
                <a:cubicBezTo>
                  <a:pt x="9482516" y="2162112"/>
                  <a:pt x="9501970" y="2158352"/>
                  <a:pt x="9521681" y="2154959"/>
                </a:cubicBezTo>
                <a:close/>
                <a:moveTo>
                  <a:pt x="9278101" y="2709129"/>
                </a:moveTo>
                <a:cubicBezTo>
                  <a:pt x="9272223" y="2687970"/>
                  <a:pt x="9258438" y="2668552"/>
                  <a:pt x="9236171" y="2651098"/>
                </a:cubicBezTo>
                <a:cubicBezTo>
                  <a:pt x="9218947" y="2678233"/>
                  <a:pt x="9261890" y="2691971"/>
                  <a:pt x="9271656" y="2712945"/>
                </a:cubicBezTo>
                <a:cubicBezTo>
                  <a:pt x="9274221" y="2713603"/>
                  <a:pt x="9276517" y="2712713"/>
                  <a:pt x="9278101" y="2709129"/>
                </a:cubicBezTo>
                <a:close/>
                <a:moveTo>
                  <a:pt x="9423125" y="2391526"/>
                </a:moveTo>
                <a:cubicBezTo>
                  <a:pt x="9407612" y="2371855"/>
                  <a:pt x="9411093" y="2342074"/>
                  <a:pt x="9388819" y="2325471"/>
                </a:cubicBezTo>
                <a:cubicBezTo>
                  <a:pt x="9394100" y="2353744"/>
                  <a:pt x="9374848" y="2394727"/>
                  <a:pt x="9406132" y="2409259"/>
                </a:cubicBezTo>
                <a:cubicBezTo>
                  <a:pt x="9414235" y="2408470"/>
                  <a:pt x="9418336" y="2398498"/>
                  <a:pt x="9423125" y="2391526"/>
                </a:cubicBezTo>
                <a:close/>
                <a:moveTo>
                  <a:pt x="9279663" y="2737902"/>
                </a:moveTo>
                <a:cubicBezTo>
                  <a:pt x="9276960" y="2734327"/>
                  <a:pt x="9276377" y="2730262"/>
                  <a:pt x="9279461" y="2725437"/>
                </a:cubicBezTo>
                <a:cubicBezTo>
                  <a:pt x="9271730" y="2726781"/>
                  <a:pt x="9260787" y="2713854"/>
                  <a:pt x="9253147" y="2717142"/>
                </a:cubicBezTo>
                <a:cubicBezTo>
                  <a:pt x="9264341" y="2723040"/>
                  <a:pt x="9268589" y="2746811"/>
                  <a:pt x="9279663" y="2737902"/>
                </a:cubicBezTo>
                <a:close/>
                <a:moveTo>
                  <a:pt x="9308566" y="2673566"/>
                </a:moveTo>
                <a:cubicBezTo>
                  <a:pt x="9304835" y="2664778"/>
                  <a:pt x="9301104" y="2655990"/>
                  <a:pt x="9288494" y="2648990"/>
                </a:cubicBezTo>
                <a:cubicBezTo>
                  <a:pt x="9286345" y="2657085"/>
                  <a:pt x="9303547" y="2682772"/>
                  <a:pt x="9308566" y="2673566"/>
                </a:cubicBezTo>
                <a:close/>
                <a:moveTo>
                  <a:pt x="9259836" y="2788161"/>
                </a:moveTo>
                <a:cubicBezTo>
                  <a:pt x="9252263" y="2780531"/>
                  <a:pt x="9246024" y="2755880"/>
                  <a:pt x="9235125" y="2764391"/>
                </a:cubicBezTo>
                <a:cubicBezTo>
                  <a:pt x="9234746" y="2772791"/>
                  <a:pt x="9256346" y="2788522"/>
                  <a:pt x="9259836" y="2788161"/>
                </a:cubicBezTo>
                <a:close/>
                <a:moveTo>
                  <a:pt x="9268513" y="2773908"/>
                </a:moveTo>
                <a:cubicBezTo>
                  <a:pt x="9265273" y="2767241"/>
                  <a:pt x="9258561" y="2749044"/>
                  <a:pt x="9247034" y="2752518"/>
                </a:cubicBezTo>
                <a:cubicBezTo>
                  <a:pt x="9254690" y="2757805"/>
                  <a:pt x="9257161" y="2776983"/>
                  <a:pt x="9268513" y="2773908"/>
                </a:cubicBezTo>
                <a:close/>
                <a:moveTo>
                  <a:pt x="4934855" y="12618010"/>
                </a:moveTo>
                <a:cubicBezTo>
                  <a:pt x="4938011" y="12606556"/>
                  <a:pt x="4931191" y="12582129"/>
                  <a:pt x="4919754" y="12587544"/>
                </a:cubicBezTo>
                <a:cubicBezTo>
                  <a:pt x="4928350" y="12596101"/>
                  <a:pt x="4925860" y="12609277"/>
                  <a:pt x="4934855" y="12618010"/>
                </a:cubicBezTo>
                <a:close/>
                <a:moveTo>
                  <a:pt x="4688334" y="13186723"/>
                </a:moveTo>
                <a:lnTo>
                  <a:pt x="4680368" y="13183204"/>
                </a:lnTo>
                <a:lnTo>
                  <a:pt x="4676849" y="13191167"/>
                </a:lnTo>
                <a:lnTo>
                  <a:pt x="4684815" y="13194687"/>
                </a:lnTo>
                <a:close/>
                <a:moveTo>
                  <a:pt x="9466736" y="2408656"/>
                </a:moveTo>
                <a:cubicBezTo>
                  <a:pt x="9468379" y="2406858"/>
                  <a:pt x="9469803" y="2404794"/>
                  <a:pt x="9470022" y="2400512"/>
                </a:cubicBezTo>
                <a:cubicBezTo>
                  <a:pt x="9451222" y="2384438"/>
                  <a:pt x="9452638" y="2357783"/>
                  <a:pt x="9440035" y="2338391"/>
                </a:cubicBezTo>
                <a:cubicBezTo>
                  <a:pt x="9438641" y="2345689"/>
                  <a:pt x="9436339" y="2351237"/>
                  <a:pt x="9433397" y="2355575"/>
                </a:cubicBezTo>
                <a:lnTo>
                  <a:pt x="9431200" y="2357654"/>
                </a:lnTo>
                <a:lnTo>
                  <a:pt x="9422913" y="2365498"/>
                </a:lnTo>
                <a:lnTo>
                  <a:pt x="9426088" y="2379101"/>
                </a:lnTo>
                <a:lnTo>
                  <a:pt x="9426508" y="2380899"/>
                </a:lnTo>
                <a:cubicBezTo>
                  <a:pt x="9446155" y="2382193"/>
                  <a:pt x="9441674" y="2408163"/>
                  <a:pt x="9462136" y="2415206"/>
                </a:cubicBezTo>
                <a:cubicBezTo>
                  <a:pt x="9463231" y="2411987"/>
                  <a:pt x="9465093" y="2410454"/>
                  <a:pt x="9466736" y="2408656"/>
                </a:cubicBezTo>
                <a:close/>
                <a:moveTo>
                  <a:pt x="9365771" y="2638870"/>
                </a:moveTo>
                <a:cubicBezTo>
                  <a:pt x="9362670" y="2635120"/>
                  <a:pt x="9361466" y="2630304"/>
                  <a:pt x="9358142" y="2625980"/>
                </a:cubicBezTo>
                <a:cubicBezTo>
                  <a:pt x="9351744" y="2630768"/>
                  <a:pt x="9344938" y="2631093"/>
                  <a:pt x="9340012" y="2642243"/>
                </a:cubicBezTo>
                <a:cubicBezTo>
                  <a:pt x="9347752" y="2645188"/>
                  <a:pt x="9343169" y="2651254"/>
                  <a:pt x="9352456" y="2653929"/>
                </a:cubicBezTo>
                <a:cubicBezTo>
                  <a:pt x="9357956" y="2642557"/>
                  <a:pt x="9355392" y="2641899"/>
                  <a:pt x="9365771" y="2638870"/>
                </a:cubicBezTo>
                <a:close/>
                <a:moveTo>
                  <a:pt x="9565849" y="2198101"/>
                </a:moveTo>
                <a:cubicBezTo>
                  <a:pt x="9575617" y="2170095"/>
                  <a:pt x="9530560" y="2180448"/>
                  <a:pt x="9524307" y="2164206"/>
                </a:cubicBezTo>
                <a:cubicBezTo>
                  <a:pt x="9515576" y="2169432"/>
                  <a:pt x="9504251" y="2169130"/>
                  <a:pt x="9495458" y="2172982"/>
                </a:cubicBezTo>
                <a:cubicBezTo>
                  <a:pt x="9490104" y="2185767"/>
                  <a:pt x="9481530" y="2191399"/>
                  <a:pt x="9478147" y="2208088"/>
                </a:cubicBezTo>
                <a:cubicBezTo>
                  <a:pt x="9506307" y="2202375"/>
                  <a:pt x="9535248" y="2198691"/>
                  <a:pt x="9565849" y="2198101"/>
                </a:cubicBezTo>
                <a:close/>
                <a:moveTo>
                  <a:pt x="9359192" y="2705454"/>
                </a:moveTo>
                <a:cubicBezTo>
                  <a:pt x="9350378" y="2696324"/>
                  <a:pt x="9350222" y="2684832"/>
                  <a:pt x="9333500" y="2677444"/>
                </a:cubicBezTo>
                <a:cubicBezTo>
                  <a:pt x="9332194" y="2686862"/>
                  <a:pt x="9350636" y="2714049"/>
                  <a:pt x="9359192" y="2705454"/>
                </a:cubicBezTo>
                <a:close/>
                <a:moveTo>
                  <a:pt x="9393160" y="2632885"/>
                </a:moveTo>
                <a:cubicBezTo>
                  <a:pt x="9391067" y="2625773"/>
                  <a:pt x="9389477" y="2604604"/>
                  <a:pt x="9376902" y="2614755"/>
                </a:cubicBezTo>
                <a:cubicBezTo>
                  <a:pt x="9391624" y="2616976"/>
                  <a:pt x="9380706" y="2637378"/>
                  <a:pt x="9393160" y="2632885"/>
                </a:cubicBezTo>
                <a:close/>
                <a:moveTo>
                  <a:pt x="4933219" y="12751006"/>
                </a:moveTo>
                <a:cubicBezTo>
                  <a:pt x="4928911" y="12742440"/>
                  <a:pt x="4920367" y="12718679"/>
                  <a:pt x="4909321" y="12740447"/>
                </a:cubicBezTo>
                <a:cubicBezTo>
                  <a:pt x="4922186" y="12740421"/>
                  <a:pt x="4929478" y="12758395"/>
                  <a:pt x="4933219" y="12751006"/>
                </a:cubicBezTo>
                <a:close/>
                <a:moveTo>
                  <a:pt x="9583830" y="2232675"/>
                </a:moveTo>
                <a:cubicBezTo>
                  <a:pt x="9557610" y="2238573"/>
                  <a:pt x="9513991" y="2244175"/>
                  <a:pt x="9489752" y="2217607"/>
                </a:cubicBezTo>
                <a:cubicBezTo>
                  <a:pt x="9469505" y="2230531"/>
                  <a:pt x="9444598" y="2234991"/>
                  <a:pt x="9426228" y="2252788"/>
                </a:cubicBezTo>
                <a:cubicBezTo>
                  <a:pt x="9448471" y="2265672"/>
                  <a:pt x="9471526" y="2278243"/>
                  <a:pt x="9492955" y="2291441"/>
                </a:cubicBezTo>
                <a:cubicBezTo>
                  <a:pt x="9512481" y="2283923"/>
                  <a:pt x="9531224" y="2274375"/>
                  <a:pt x="9553908" y="2272635"/>
                </a:cubicBezTo>
                <a:cubicBezTo>
                  <a:pt x="9564362" y="2259752"/>
                  <a:pt x="9574660" y="2246463"/>
                  <a:pt x="9583830" y="2232675"/>
                </a:cubicBezTo>
                <a:close/>
                <a:moveTo>
                  <a:pt x="9592408" y="2214919"/>
                </a:moveTo>
                <a:cubicBezTo>
                  <a:pt x="9561559" y="2210010"/>
                  <a:pt x="9528082" y="2201916"/>
                  <a:pt x="9507398" y="2217341"/>
                </a:cubicBezTo>
                <a:cubicBezTo>
                  <a:pt x="9536241" y="2232812"/>
                  <a:pt x="9572380" y="2229623"/>
                  <a:pt x="9592408" y="2214919"/>
                </a:cubicBezTo>
                <a:close/>
                <a:moveTo>
                  <a:pt x="9507097" y="2411884"/>
                </a:moveTo>
                <a:cubicBezTo>
                  <a:pt x="9485635" y="2401029"/>
                  <a:pt x="9485614" y="2367002"/>
                  <a:pt x="9460708" y="2365399"/>
                </a:cubicBezTo>
                <a:cubicBezTo>
                  <a:pt x="9472906" y="2384949"/>
                  <a:pt x="9485510" y="2404341"/>
                  <a:pt x="9501055" y="2421669"/>
                </a:cubicBezTo>
                <a:cubicBezTo>
                  <a:pt x="9503121" y="2418543"/>
                  <a:pt x="9506125" y="2417852"/>
                  <a:pt x="9507097" y="2411884"/>
                </a:cubicBezTo>
                <a:close/>
                <a:moveTo>
                  <a:pt x="9431226" y="2597348"/>
                </a:moveTo>
                <a:cubicBezTo>
                  <a:pt x="9416892" y="2611482"/>
                  <a:pt x="9431226" y="2597348"/>
                  <a:pt x="9431226" y="2597348"/>
                </a:cubicBezTo>
                <a:close/>
                <a:moveTo>
                  <a:pt x="9413853" y="2637745"/>
                </a:moveTo>
                <a:cubicBezTo>
                  <a:pt x="9408354" y="2628651"/>
                  <a:pt x="9405522" y="2605982"/>
                  <a:pt x="9394606" y="2605918"/>
                </a:cubicBezTo>
                <a:cubicBezTo>
                  <a:pt x="9404170" y="2614428"/>
                  <a:pt x="9400817" y="2638172"/>
                  <a:pt x="9413853" y="2637745"/>
                </a:cubicBezTo>
                <a:close/>
                <a:moveTo>
                  <a:pt x="9393939" y="2731278"/>
                </a:moveTo>
                <a:cubicBezTo>
                  <a:pt x="9384774" y="2722945"/>
                  <a:pt x="9381942" y="2700275"/>
                  <a:pt x="9365637" y="2701638"/>
                </a:cubicBezTo>
                <a:cubicBezTo>
                  <a:pt x="9375951" y="2709527"/>
                  <a:pt x="9377810" y="2732243"/>
                  <a:pt x="9393939" y="2731278"/>
                </a:cubicBezTo>
                <a:close/>
                <a:moveTo>
                  <a:pt x="4971687" y="12772762"/>
                </a:moveTo>
                <a:cubicBezTo>
                  <a:pt x="4962795" y="12770261"/>
                  <a:pt x="4958972" y="12779992"/>
                  <a:pt x="4952702" y="12783408"/>
                </a:cubicBezTo>
                <a:cubicBezTo>
                  <a:pt x="4924997" y="12770692"/>
                  <a:pt x="4895792" y="12759214"/>
                  <a:pt x="4885887" y="12739611"/>
                </a:cubicBezTo>
                <a:cubicBezTo>
                  <a:pt x="4885160" y="12712164"/>
                  <a:pt x="4917672" y="12719392"/>
                  <a:pt x="4930896" y="12702393"/>
                </a:cubicBezTo>
                <a:cubicBezTo>
                  <a:pt x="4931609" y="12590879"/>
                  <a:pt x="4842347" y="12513845"/>
                  <a:pt x="4798446" y="12419261"/>
                </a:cubicBezTo>
                <a:cubicBezTo>
                  <a:pt x="4809981" y="12493358"/>
                  <a:pt x="4739322" y="12564926"/>
                  <a:pt x="4673792" y="12560240"/>
                </a:cubicBezTo>
                <a:cubicBezTo>
                  <a:pt x="4671242" y="12604798"/>
                  <a:pt x="4643664" y="12684456"/>
                  <a:pt x="4604719" y="12705793"/>
                </a:cubicBezTo>
                <a:cubicBezTo>
                  <a:pt x="4603528" y="12725730"/>
                  <a:pt x="4625704" y="12736955"/>
                  <a:pt x="4628940" y="12759799"/>
                </a:cubicBezTo>
                <a:cubicBezTo>
                  <a:pt x="4636394" y="12809727"/>
                  <a:pt x="4603680" y="12867605"/>
                  <a:pt x="4560698" y="12881924"/>
                </a:cubicBezTo>
                <a:cubicBezTo>
                  <a:pt x="4588406" y="12915105"/>
                  <a:pt x="4620786" y="12960344"/>
                  <a:pt x="4658471" y="13006499"/>
                </a:cubicBezTo>
                <a:cubicBezTo>
                  <a:pt x="4706932" y="13065981"/>
                  <a:pt x="4783066" y="13125317"/>
                  <a:pt x="4738353" y="13213583"/>
                </a:cubicBezTo>
                <a:cubicBezTo>
                  <a:pt x="4698722" y="13224624"/>
                  <a:pt x="4605039" y="13185611"/>
                  <a:pt x="4625610" y="13134740"/>
                </a:cubicBezTo>
                <a:cubicBezTo>
                  <a:pt x="4650452" y="13132392"/>
                  <a:pt x="4668018" y="13157284"/>
                  <a:pt x="4693322" y="13164658"/>
                </a:cubicBezTo>
                <a:cubicBezTo>
                  <a:pt x="4699950" y="13144270"/>
                  <a:pt x="4686044" y="13114331"/>
                  <a:pt x="4670154" y="13087800"/>
                </a:cubicBezTo>
                <a:cubicBezTo>
                  <a:pt x="4643528" y="13044628"/>
                  <a:pt x="4616978" y="13015290"/>
                  <a:pt x="4572670" y="12973347"/>
                </a:cubicBezTo>
                <a:cubicBezTo>
                  <a:pt x="4541609" y="12943443"/>
                  <a:pt x="4522079" y="12910069"/>
                  <a:pt x="4482421" y="12928712"/>
                </a:cubicBezTo>
                <a:cubicBezTo>
                  <a:pt x="4470067" y="12918972"/>
                  <a:pt x="4465397" y="12906914"/>
                  <a:pt x="4453614" y="12896949"/>
                </a:cubicBezTo>
                <a:cubicBezTo>
                  <a:pt x="4373279" y="12876206"/>
                  <a:pt x="4338912" y="12793448"/>
                  <a:pt x="4376884" y="12715051"/>
                </a:cubicBezTo>
                <a:cubicBezTo>
                  <a:pt x="4417447" y="12629711"/>
                  <a:pt x="4508336" y="12626565"/>
                  <a:pt x="4584340" y="12687271"/>
                </a:cubicBezTo>
                <a:cubicBezTo>
                  <a:pt x="4614621" y="12647829"/>
                  <a:pt x="4626949" y="12587606"/>
                  <a:pt x="4614979" y="12553289"/>
                </a:cubicBezTo>
                <a:cubicBezTo>
                  <a:pt x="4417596" y="12522706"/>
                  <a:pt x="4538889" y="12209403"/>
                  <a:pt x="4700501" y="12295086"/>
                </a:cubicBezTo>
                <a:cubicBezTo>
                  <a:pt x="4765202" y="12266094"/>
                  <a:pt x="4779534" y="12309068"/>
                  <a:pt x="4817333" y="12365743"/>
                </a:cubicBezTo>
                <a:cubicBezTo>
                  <a:pt x="4836233" y="12394081"/>
                  <a:pt x="4850528" y="12419907"/>
                  <a:pt x="4863936" y="12443438"/>
                </a:cubicBezTo>
                <a:cubicBezTo>
                  <a:pt x="4890395" y="12491295"/>
                  <a:pt x="4935855" y="12553258"/>
                  <a:pt x="4953377" y="12597642"/>
                </a:cubicBezTo>
                <a:cubicBezTo>
                  <a:pt x="4973122" y="12647767"/>
                  <a:pt x="4989545" y="12714031"/>
                  <a:pt x="4971687" y="12772762"/>
                </a:cubicBezTo>
                <a:close/>
                <a:moveTo>
                  <a:pt x="9459732" y="2639453"/>
                </a:moveTo>
                <a:cubicBezTo>
                  <a:pt x="9471668" y="2619977"/>
                  <a:pt x="9444068" y="2609210"/>
                  <a:pt x="9455606" y="2589558"/>
                </a:cubicBezTo>
                <a:cubicBezTo>
                  <a:pt x="9446264" y="2581622"/>
                  <a:pt x="9439338" y="2587606"/>
                  <a:pt x="9432051" y="2590097"/>
                </a:cubicBezTo>
                <a:cubicBezTo>
                  <a:pt x="9450068" y="2604246"/>
                  <a:pt x="9440742" y="2625351"/>
                  <a:pt x="9459732" y="2639453"/>
                </a:cubicBezTo>
                <a:close/>
                <a:moveTo>
                  <a:pt x="9457277" y="2649316"/>
                </a:moveTo>
                <a:cubicBezTo>
                  <a:pt x="9455722" y="2645297"/>
                  <a:pt x="9451824" y="2641195"/>
                  <a:pt x="9445232" y="2637806"/>
                </a:cubicBezTo>
                <a:cubicBezTo>
                  <a:pt x="9432602" y="2642697"/>
                  <a:pt x="9413111" y="2663119"/>
                  <a:pt x="9403973" y="2647182"/>
                </a:cubicBezTo>
                <a:cubicBezTo>
                  <a:pt x="9398593" y="2652897"/>
                  <a:pt x="9390908" y="2655212"/>
                  <a:pt x="9393269" y="2663871"/>
                </a:cubicBezTo>
                <a:cubicBezTo>
                  <a:pt x="9416434" y="2667443"/>
                  <a:pt x="9435629" y="2653078"/>
                  <a:pt x="9457277" y="2649316"/>
                </a:cubicBezTo>
                <a:close/>
                <a:moveTo>
                  <a:pt x="9560248" y="2437113"/>
                </a:moveTo>
                <a:cubicBezTo>
                  <a:pt x="9562283" y="2430268"/>
                  <a:pt x="9564725" y="2423266"/>
                  <a:pt x="9566605" y="2416015"/>
                </a:cubicBezTo>
                <a:cubicBezTo>
                  <a:pt x="9542333" y="2385728"/>
                  <a:pt x="9523288" y="2352031"/>
                  <a:pt x="9511658" y="2314545"/>
                </a:cubicBezTo>
                <a:cubicBezTo>
                  <a:pt x="9491010" y="2309440"/>
                  <a:pt x="9475965" y="2290987"/>
                  <a:pt x="9461167" y="2290157"/>
                </a:cubicBezTo>
                <a:cubicBezTo>
                  <a:pt x="9458785" y="2310658"/>
                  <a:pt x="9457463" y="2330281"/>
                  <a:pt x="9456551" y="2349749"/>
                </a:cubicBezTo>
                <a:cubicBezTo>
                  <a:pt x="9490402" y="2360029"/>
                  <a:pt x="9496622" y="2384677"/>
                  <a:pt x="9512292" y="2404754"/>
                </a:cubicBezTo>
                <a:cubicBezTo>
                  <a:pt x="9511763" y="2396099"/>
                  <a:pt x="9519207" y="2402092"/>
                  <a:pt x="9524214" y="2402962"/>
                </a:cubicBezTo>
                <a:cubicBezTo>
                  <a:pt x="9535787" y="2414825"/>
                  <a:pt x="9537910" y="2431259"/>
                  <a:pt x="9560248" y="2437113"/>
                </a:cubicBezTo>
                <a:close/>
                <a:moveTo>
                  <a:pt x="9424873" y="2750657"/>
                </a:moveTo>
                <a:cubicBezTo>
                  <a:pt x="9414965" y="2747232"/>
                  <a:pt x="9419725" y="2740768"/>
                  <a:pt x="9409420" y="2737166"/>
                </a:cubicBezTo>
                <a:cubicBezTo>
                  <a:pt x="9399225" y="2744085"/>
                  <a:pt x="9420168" y="2762382"/>
                  <a:pt x="9424873" y="2750657"/>
                </a:cubicBezTo>
                <a:close/>
                <a:moveTo>
                  <a:pt x="9496388" y="2605495"/>
                </a:moveTo>
                <a:cubicBezTo>
                  <a:pt x="9496111" y="2600196"/>
                  <a:pt x="9490244" y="2594629"/>
                  <a:pt x="9477929" y="2591806"/>
                </a:cubicBezTo>
                <a:cubicBezTo>
                  <a:pt x="9472956" y="2601984"/>
                  <a:pt x="9478761" y="2609308"/>
                  <a:pt x="9481298" y="2617568"/>
                </a:cubicBezTo>
                <a:cubicBezTo>
                  <a:pt x="9491349" y="2615822"/>
                  <a:pt x="9496664" y="2610793"/>
                  <a:pt x="9496388" y="2605495"/>
                </a:cubicBezTo>
                <a:close/>
                <a:moveTo>
                  <a:pt x="9646050" y="2275393"/>
                </a:moveTo>
                <a:cubicBezTo>
                  <a:pt x="9642267" y="2267992"/>
                  <a:pt x="9622023" y="2268792"/>
                  <a:pt x="9622151" y="2259417"/>
                </a:cubicBezTo>
                <a:cubicBezTo>
                  <a:pt x="9618554" y="2250077"/>
                  <a:pt x="9632075" y="2231817"/>
                  <a:pt x="9624319" y="2225013"/>
                </a:cubicBezTo>
                <a:cubicBezTo>
                  <a:pt x="9619970" y="2223423"/>
                  <a:pt x="9615778" y="2222240"/>
                  <a:pt x="9611022" y="2220806"/>
                </a:cubicBezTo>
                <a:cubicBezTo>
                  <a:pt x="9596658" y="2235663"/>
                  <a:pt x="9584106" y="2254016"/>
                  <a:pt x="9569741" y="2268872"/>
                </a:cubicBezTo>
                <a:lnTo>
                  <a:pt x="9620653" y="2276650"/>
                </a:lnTo>
                <a:lnTo>
                  <a:pt x="9641700" y="2279866"/>
                </a:lnTo>
                <a:cubicBezTo>
                  <a:pt x="9644047" y="2279895"/>
                  <a:pt x="9645517" y="2278862"/>
                  <a:pt x="9646050" y="2275393"/>
                </a:cubicBezTo>
                <a:close/>
                <a:moveTo>
                  <a:pt x="9642476" y="2306144"/>
                </a:moveTo>
                <a:cubicBezTo>
                  <a:pt x="9642915" y="2303644"/>
                  <a:pt x="9644168" y="2300831"/>
                  <a:pt x="9645013" y="2298173"/>
                </a:cubicBezTo>
                <a:cubicBezTo>
                  <a:pt x="9639694" y="2296491"/>
                  <a:pt x="9643825" y="2290238"/>
                  <a:pt x="9635659" y="2289652"/>
                </a:cubicBezTo>
                <a:cubicBezTo>
                  <a:pt x="9632194" y="2290054"/>
                  <a:pt x="9627176" y="2289304"/>
                  <a:pt x="9621352" y="2288130"/>
                </a:cubicBezTo>
                <a:lnTo>
                  <a:pt x="9619686" y="2287775"/>
                </a:lnTo>
                <a:lnTo>
                  <a:pt x="9602210" y="2284054"/>
                </a:lnTo>
                <a:cubicBezTo>
                  <a:pt x="9588831" y="2281454"/>
                  <a:pt x="9575213" y="2280053"/>
                  <a:pt x="9567328" y="2285653"/>
                </a:cubicBezTo>
                <a:cubicBezTo>
                  <a:pt x="9582079" y="2289998"/>
                  <a:pt x="9594013" y="2294611"/>
                  <a:pt x="9605686" y="2298393"/>
                </a:cubicBezTo>
                <a:lnTo>
                  <a:pt x="9618529" y="2301099"/>
                </a:lnTo>
                <a:close/>
                <a:moveTo>
                  <a:pt x="9510694" y="2620234"/>
                </a:moveTo>
                <a:cubicBezTo>
                  <a:pt x="9513270" y="2615750"/>
                  <a:pt x="9514254" y="2610830"/>
                  <a:pt x="9512696" y="2605740"/>
                </a:cubicBezTo>
                <a:cubicBezTo>
                  <a:pt x="9506288" y="2626706"/>
                  <a:pt x="9482983" y="2620217"/>
                  <a:pt x="9470167" y="2641684"/>
                </a:cubicBezTo>
                <a:cubicBezTo>
                  <a:pt x="9480909" y="2643218"/>
                  <a:pt x="9502965" y="2633687"/>
                  <a:pt x="9510694" y="2620234"/>
                </a:cubicBezTo>
                <a:close/>
                <a:moveTo>
                  <a:pt x="9602144" y="2433105"/>
                </a:moveTo>
                <a:cubicBezTo>
                  <a:pt x="9604180" y="2426260"/>
                  <a:pt x="9606622" y="2419259"/>
                  <a:pt x="9608908" y="2411852"/>
                </a:cubicBezTo>
                <a:cubicBezTo>
                  <a:pt x="9606689" y="2402448"/>
                  <a:pt x="9575185" y="2386135"/>
                  <a:pt x="9564702" y="2395300"/>
                </a:cubicBezTo>
                <a:cubicBezTo>
                  <a:pt x="9576338" y="2408538"/>
                  <a:pt x="9581214" y="2424844"/>
                  <a:pt x="9602144" y="2433105"/>
                </a:cubicBezTo>
                <a:close/>
                <a:moveTo>
                  <a:pt x="9653236" y="2318320"/>
                </a:moveTo>
                <a:cubicBezTo>
                  <a:pt x="9645727" y="2317015"/>
                  <a:pt x="9639031" y="2316911"/>
                  <a:pt x="9632030" y="2316168"/>
                </a:cubicBezTo>
                <a:lnTo>
                  <a:pt x="9617548" y="2312399"/>
                </a:lnTo>
                <a:lnTo>
                  <a:pt x="9608996" y="2310174"/>
                </a:lnTo>
                <a:lnTo>
                  <a:pt x="9616591" y="2323418"/>
                </a:lnTo>
                <a:lnTo>
                  <a:pt x="9618770" y="2327218"/>
                </a:lnTo>
                <a:cubicBezTo>
                  <a:pt x="9624220" y="2331822"/>
                  <a:pt x="9631189" y="2335667"/>
                  <a:pt x="9637649" y="2339707"/>
                </a:cubicBezTo>
                <a:cubicBezTo>
                  <a:pt x="9641030" y="2329080"/>
                  <a:pt x="9647165" y="2324388"/>
                  <a:pt x="9653236" y="2318320"/>
                </a:cubicBezTo>
                <a:close/>
                <a:moveTo>
                  <a:pt x="9457436" y="2767425"/>
                </a:moveTo>
                <a:cubicBezTo>
                  <a:pt x="9455612" y="2761860"/>
                  <a:pt x="9438567" y="2747665"/>
                  <a:pt x="9432122" y="2751481"/>
                </a:cubicBezTo>
                <a:cubicBezTo>
                  <a:pt x="9433548" y="2756870"/>
                  <a:pt x="9450593" y="2771065"/>
                  <a:pt x="9457436" y="2767425"/>
                </a:cubicBezTo>
                <a:close/>
                <a:moveTo>
                  <a:pt x="4925679" y="13025316"/>
                </a:moveTo>
                <a:cubicBezTo>
                  <a:pt x="4915163" y="13021614"/>
                  <a:pt x="4910835" y="13001257"/>
                  <a:pt x="4899217" y="13007582"/>
                </a:cubicBezTo>
                <a:cubicBezTo>
                  <a:pt x="4905411" y="13012677"/>
                  <a:pt x="4914061" y="13031641"/>
                  <a:pt x="4925679" y="13025316"/>
                </a:cubicBezTo>
                <a:close/>
                <a:moveTo>
                  <a:pt x="9644078" y="2402507"/>
                </a:moveTo>
                <a:lnTo>
                  <a:pt x="9611396" y="2383207"/>
                </a:lnTo>
                <a:lnTo>
                  <a:pt x="9584456" y="2367296"/>
                </a:lnTo>
                <a:cubicBezTo>
                  <a:pt x="9566245" y="2354725"/>
                  <a:pt x="9548963" y="2341680"/>
                  <a:pt x="9530397" y="2329246"/>
                </a:cubicBezTo>
                <a:cubicBezTo>
                  <a:pt x="9533582" y="2350865"/>
                  <a:pt x="9544591" y="2368540"/>
                  <a:pt x="9559260" y="2384806"/>
                </a:cubicBezTo>
                <a:cubicBezTo>
                  <a:pt x="9573311" y="2375200"/>
                  <a:pt x="9588100" y="2384193"/>
                  <a:pt x="9602585" y="2393305"/>
                </a:cubicBezTo>
                <a:lnTo>
                  <a:pt x="9610167" y="2397365"/>
                </a:lnTo>
                <a:lnTo>
                  <a:pt x="9623952" y="2404749"/>
                </a:lnTo>
                <a:cubicBezTo>
                  <a:pt x="9630910" y="2407052"/>
                  <a:pt x="9637662" y="2407075"/>
                  <a:pt x="9644078" y="2402507"/>
                </a:cubicBezTo>
                <a:close/>
                <a:moveTo>
                  <a:pt x="9657689" y="2395401"/>
                </a:moveTo>
                <a:cubicBezTo>
                  <a:pt x="9648714" y="2383005"/>
                  <a:pt x="9646309" y="2363416"/>
                  <a:pt x="9634266" y="2350334"/>
                </a:cubicBezTo>
                <a:cubicBezTo>
                  <a:pt x="9630999" y="2346697"/>
                  <a:pt x="9625961" y="2343624"/>
                  <a:pt x="9620694" y="2340406"/>
                </a:cubicBezTo>
                <a:lnTo>
                  <a:pt x="9615443" y="2336617"/>
                </a:lnTo>
                <a:lnTo>
                  <a:pt x="9605737" y="2329613"/>
                </a:lnTo>
                <a:cubicBezTo>
                  <a:pt x="9597198" y="2320778"/>
                  <a:pt x="9592915" y="2308439"/>
                  <a:pt x="9585219" y="2303009"/>
                </a:cubicBezTo>
                <a:cubicBezTo>
                  <a:pt x="9573677" y="2294865"/>
                  <a:pt x="9556030" y="2295131"/>
                  <a:pt x="9544363" y="2284237"/>
                </a:cubicBezTo>
                <a:cubicBezTo>
                  <a:pt x="9533285" y="2289434"/>
                  <a:pt x="9509256" y="2288894"/>
                  <a:pt x="9509315" y="2302392"/>
                </a:cubicBezTo>
                <a:cubicBezTo>
                  <a:pt x="9536282" y="2316023"/>
                  <a:pt x="9559806" y="2334358"/>
                  <a:pt x="9583372" y="2351744"/>
                </a:cubicBezTo>
                <a:lnTo>
                  <a:pt x="9612636" y="2368935"/>
                </a:lnTo>
                <a:close/>
                <a:moveTo>
                  <a:pt x="9682714" y="2417938"/>
                </a:moveTo>
                <a:cubicBezTo>
                  <a:pt x="9669226" y="2433856"/>
                  <a:pt x="9637659" y="2416168"/>
                  <a:pt x="9617853" y="2420530"/>
                </a:cubicBezTo>
                <a:cubicBezTo>
                  <a:pt x="9613752" y="2430501"/>
                  <a:pt x="9617941" y="2443808"/>
                  <a:pt x="9608554" y="2449754"/>
                </a:cubicBezTo>
                <a:cubicBezTo>
                  <a:pt x="9593881" y="2445612"/>
                  <a:pt x="9585810" y="2437995"/>
                  <a:pt x="9576519" y="2430848"/>
                </a:cubicBezTo>
                <a:cubicBezTo>
                  <a:pt x="9565067" y="2433858"/>
                  <a:pt x="9572697" y="2450037"/>
                  <a:pt x="9560650" y="2455141"/>
                </a:cubicBezTo>
                <a:cubicBezTo>
                  <a:pt x="9538750" y="2446788"/>
                  <a:pt x="9533874" y="2430482"/>
                  <a:pt x="9519140" y="2418902"/>
                </a:cubicBezTo>
                <a:cubicBezTo>
                  <a:pt x="9512287" y="2422940"/>
                  <a:pt x="9508405" y="2434692"/>
                  <a:pt x="9501301" y="2439292"/>
                </a:cubicBezTo>
                <a:cubicBezTo>
                  <a:pt x="9491196" y="2432458"/>
                  <a:pt x="9486381" y="2423589"/>
                  <a:pt x="9479938" y="2415346"/>
                </a:cubicBezTo>
                <a:cubicBezTo>
                  <a:pt x="9470551" y="2415229"/>
                  <a:pt x="9468013" y="2429261"/>
                  <a:pt x="9459878" y="2432394"/>
                </a:cubicBezTo>
                <a:cubicBezTo>
                  <a:pt x="9444361" y="2424846"/>
                  <a:pt x="9440828" y="2410819"/>
                  <a:pt x="9432478" y="2400047"/>
                </a:cubicBezTo>
                <a:cubicBezTo>
                  <a:pt x="9422652" y="2408494"/>
                  <a:pt x="9417641" y="2425809"/>
                  <a:pt x="9403718" y="2426040"/>
                </a:cubicBezTo>
                <a:cubicBezTo>
                  <a:pt x="9384259" y="2416747"/>
                  <a:pt x="9384765" y="2397436"/>
                  <a:pt x="9373285" y="2384604"/>
                </a:cubicBezTo>
                <a:cubicBezTo>
                  <a:pt x="9365025" y="2384987"/>
                  <a:pt x="9363333" y="2396362"/>
                  <a:pt x="9354917" y="2396339"/>
                </a:cubicBezTo>
                <a:cubicBezTo>
                  <a:pt x="9328729" y="2387770"/>
                  <a:pt x="9326264" y="2366806"/>
                  <a:pt x="9317353" y="2349723"/>
                </a:cubicBezTo>
                <a:cubicBezTo>
                  <a:pt x="9307840" y="2346856"/>
                  <a:pt x="9304554" y="2356515"/>
                  <a:pt x="9293948" y="2350806"/>
                </a:cubicBezTo>
                <a:cubicBezTo>
                  <a:pt x="9253065" y="2310129"/>
                  <a:pt x="9270386" y="2238652"/>
                  <a:pt x="9259168" y="2182824"/>
                </a:cubicBezTo>
                <a:cubicBezTo>
                  <a:pt x="9203334" y="2146976"/>
                  <a:pt x="9159881" y="2116612"/>
                  <a:pt x="9077035" y="2096754"/>
                </a:cubicBezTo>
                <a:cubicBezTo>
                  <a:pt x="9079728" y="2083128"/>
                  <a:pt x="9080386" y="2082408"/>
                  <a:pt x="9081984" y="2072001"/>
                </a:cubicBezTo>
                <a:cubicBezTo>
                  <a:pt x="9162987" y="2078582"/>
                  <a:pt x="9226491" y="2128269"/>
                  <a:pt x="9276569" y="2164935"/>
                </a:cubicBezTo>
                <a:cubicBezTo>
                  <a:pt x="9293529" y="2155608"/>
                  <a:pt x="9304674" y="2133600"/>
                  <a:pt x="9317850" y="2116871"/>
                </a:cubicBezTo>
                <a:cubicBezTo>
                  <a:pt x="9324640" y="2117521"/>
                  <a:pt x="9331523" y="2117201"/>
                  <a:pt x="9339969" y="2120943"/>
                </a:cubicBezTo>
                <a:cubicBezTo>
                  <a:pt x="9352206" y="2107840"/>
                  <a:pt x="9357032" y="2080338"/>
                  <a:pt x="9367143" y="2062924"/>
                </a:cubicBezTo>
                <a:cubicBezTo>
                  <a:pt x="9378781" y="2064038"/>
                  <a:pt x="9378028" y="2071788"/>
                  <a:pt x="9386569" y="2074561"/>
                </a:cubicBezTo>
                <a:cubicBezTo>
                  <a:pt x="9400871" y="2070455"/>
                  <a:pt x="9405945" y="2048453"/>
                  <a:pt x="9422902" y="2051249"/>
                </a:cubicBezTo>
                <a:cubicBezTo>
                  <a:pt x="9437200" y="2053205"/>
                  <a:pt x="9444956" y="2066071"/>
                  <a:pt x="9444951" y="2084256"/>
                </a:cubicBezTo>
                <a:cubicBezTo>
                  <a:pt x="9463942" y="2086270"/>
                  <a:pt x="9476588" y="2060885"/>
                  <a:pt x="9493576" y="2067400"/>
                </a:cubicBezTo>
                <a:cubicBezTo>
                  <a:pt x="9512408" y="2075069"/>
                  <a:pt x="9505176" y="2095105"/>
                  <a:pt x="9503544" y="2119980"/>
                </a:cubicBezTo>
                <a:cubicBezTo>
                  <a:pt x="9514276" y="2122376"/>
                  <a:pt x="9526418" y="2110241"/>
                  <a:pt x="9533111" y="2117921"/>
                </a:cubicBezTo>
                <a:cubicBezTo>
                  <a:pt x="9533545" y="2133607"/>
                  <a:pt x="9533728" y="2149854"/>
                  <a:pt x="9542798" y="2161282"/>
                </a:cubicBezTo>
                <a:cubicBezTo>
                  <a:pt x="9568237" y="2159416"/>
                  <a:pt x="9580090" y="2180497"/>
                  <a:pt x="9579834" y="2199244"/>
                </a:cubicBezTo>
                <a:cubicBezTo>
                  <a:pt x="9601859" y="2204286"/>
                  <a:pt x="9626139" y="2204263"/>
                  <a:pt x="9640996" y="2218591"/>
                </a:cubicBezTo>
                <a:cubicBezTo>
                  <a:pt x="9643466" y="2227432"/>
                  <a:pt x="9633293" y="2243471"/>
                  <a:pt x="9636169" y="2252155"/>
                </a:cubicBezTo>
                <a:cubicBezTo>
                  <a:pt x="9642300" y="2259586"/>
                  <a:pt x="9658694" y="2262133"/>
                  <a:pt x="9661884" y="2271629"/>
                </a:cubicBezTo>
                <a:cubicBezTo>
                  <a:pt x="9658032" y="2281038"/>
                  <a:pt x="9653714" y="2283167"/>
                  <a:pt x="9655120" y="2292883"/>
                </a:cubicBezTo>
                <a:cubicBezTo>
                  <a:pt x="9656526" y="2302600"/>
                  <a:pt x="9672199" y="2304491"/>
                  <a:pt x="9674669" y="2313332"/>
                </a:cubicBezTo>
                <a:cubicBezTo>
                  <a:pt x="9671255" y="2326302"/>
                  <a:pt x="9660024" y="2325032"/>
                  <a:pt x="9654327" y="2333286"/>
                </a:cubicBezTo>
                <a:cubicBezTo>
                  <a:pt x="9645464" y="2366072"/>
                  <a:pt x="9669987" y="2389734"/>
                  <a:pt x="9682714" y="2417938"/>
                </a:cubicBezTo>
                <a:close/>
                <a:moveTo>
                  <a:pt x="5212046" y="12645357"/>
                </a:moveTo>
                <a:cubicBezTo>
                  <a:pt x="5214223" y="12641374"/>
                  <a:pt x="5215466" y="12637752"/>
                  <a:pt x="5211966" y="12635967"/>
                </a:cubicBezTo>
                <a:cubicBezTo>
                  <a:pt x="5211316" y="12642830"/>
                  <a:pt x="5199522" y="12653348"/>
                  <a:pt x="5206521" y="12656917"/>
                </a:cubicBezTo>
                <a:cubicBezTo>
                  <a:pt x="5206758" y="12653685"/>
                  <a:pt x="5209869" y="12649340"/>
                  <a:pt x="5212046" y="12645357"/>
                </a:cubicBezTo>
                <a:close/>
                <a:moveTo>
                  <a:pt x="9542993" y="2849493"/>
                </a:moveTo>
                <a:cubicBezTo>
                  <a:pt x="9500830" y="2807065"/>
                  <a:pt x="9398866" y="2720128"/>
                  <a:pt x="9361602" y="2801236"/>
                </a:cubicBezTo>
                <a:cubicBezTo>
                  <a:pt x="9394819" y="2856369"/>
                  <a:pt x="9471633" y="2856992"/>
                  <a:pt x="9520778" y="2878230"/>
                </a:cubicBezTo>
                <a:cubicBezTo>
                  <a:pt x="9533241" y="2878026"/>
                  <a:pt x="9531354" y="2862912"/>
                  <a:pt x="9542993" y="2849493"/>
                </a:cubicBezTo>
                <a:close/>
                <a:moveTo>
                  <a:pt x="5246889" y="12574183"/>
                </a:moveTo>
                <a:cubicBezTo>
                  <a:pt x="5249179" y="12568998"/>
                  <a:pt x="5252620" y="12563370"/>
                  <a:pt x="5244739" y="12561793"/>
                </a:cubicBezTo>
                <a:cubicBezTo>
                  <a:pt x="5242050" y="12566801"/>
                  <a:pt x="5243431" y="12571225"/>
                  <a:pt x="5246889" y="12574183"/>
                </a:cubicBezTo>
                <a:close/>
                <a:moveTo>
                  <a:pt x="5196246" y="12696347"/>
                </a:moveTo>
                <a:cubicBezTo>
                  <a:pt x="5201010" y="12682603"/>
                  <a:pt x="5203470" y="12668676"/>
                  <a:pt x="5201922" y="12658698"/>
                </a:cubicBezTo>
                <a:cubicBezTo>
                  <a:pt x="5192370" y="12683552"/>
                  <a:pt x="5172693" y="12712989"/>
                  <a:pt x="5176761" y="12732898"/>
                </a:cubicBezTo>
                <a:cubicBezTo>
                  <a:pt x="5184421" y="12723651"/>
                  <a:pt x="5191485" y="12710090"/>
                  <a:pt x="5196246" y="12696347"/>
                </a:cubicBezTo>
                <a:close/>
                <a:moveTo>
                  <a:pt x="5174549" y="12749497"/>
                </a:moveTo>
                <a:cubicBezTo>
                  <a:pt x="5176804" y="12743046"/>
                  <a:pt x="5176590" y="12735444"/>
                  <a:pt x="5172162" y="12734680"/>
                </a:cubicBezTo>
                <a:cubicBezTo>
                  <a:pt x="5166562" y="12744120"/>
                  <a:pt x="5172865" y="12753579"/>
                  <a:pt x="5162119" y="12757411"/>
                </a:cubicBezTo>
                <a:cubicBezTo>
                  <a:pt x="5167570" y="12761249"/>
                  <a:pt x="5172294" y="12755948"/>
                  <a:pt x="5174549" y="12749497"/>
                </a:cubicBezTo>
                <a:close/>
                <a:moveTo>
                  <a:pt x="9526534" y="2925514"/>
                </a:moveTo>
                <a:cubicBezTo>
                  <a:pt x="9525184" y="2913494"/>
                  <a:pt x="9523833" y="2901474"/>
                  <a:pt x="9521157" y="2890297"/>
                </a:cubicBezTo>
                <a:lnTo>
                  <a:pt x="9519124" y="2890554"/>
                </a:lnTo>
                <a:lnTo>
                  <a:pt x="9426405" y="2902274"/>
                </a:lnTo>
                <a:cubicBezTo>
                  <a:pt x="9395616" y="2910030"/>
                  <a:pt x="9366412" y="2924970"/>
                  <a:pt x="9341156" y="2957361"/>
                </a:cubicBezTo>
                <a:cubicBezTo>
                  <a:pt x="9342746" y="2978530"/>
                  <a:pt x="9353624" y="3002375"/>
                  <a:pt x="9382280" y="3010753"/>
                </a:cubicBezTo>
                <a:cubicBezTo>
                  <a:pt x="9417659" y="3021149"/>
                  <a:pt x="9502006" y="2946566"/>
                  <a:pt x="9526534" y="2925514"/>
                </a:cubicBezTo>
                <a:close/>
                <a:moveTo>
                  <a:pt x="5209897" y="12727997"/>
                </a:moveTo>
                <a:cubicBezTo>
                  <a:pt x="5198123" y="12726608"/>
                  <a:pt x="5210093" y="12715692"/>
                  <a:pt x="5205969" y="12711009"/>
                </a:cubicBezTo>
                <a:cubicBezTo>
                  <a:pt x="5241437" y="12656614"/>
                  <a:pt x="5263667" y="12598755"/>
                  <a:pt x="5283514" y="12544131"/>
                </a:cubicBezTo>
                <a:cubicBezTo>
                  <a:pt x="5259882" y="12543699"/>
                  <a:pt x="5254194" y="12575980"/>
                  <a:pt x="5245031" y="12596717"/>
                </a:cubicBezTo>
                <a:cubicBezTo>
                  <a:pt x="5200667" y="12693891"/>
                  <a:pt x="5168299" y="12793029"/>
                  <a:pt x="5126245" y="12873111"/>
                </a:cubicBezTo>
                <a:cubicBezTo>
                  <a:pt x="5124278" y="12885111"/>
                  <a:pt x="5111726" y="12871463"/>
                  <a:pt x="5109629" y="12884835"/>
                </a:cubicBezTo>
                <a:cubicBezTo>
                  <a:pt x="5135503" y="12899604"/>
                  <a:pt x="5147765" y="12857834"/>
                  <a:pt x="5156491" y="12840241"/>
                </a:cubicBezTo>
                <a:cubicBezTo>
                  <a:pt x="5176763" y="12798675"/>
                  <a:pt x="5196165" y="12742901"/>
                  <a:pt x="5209897" y="12727997"/>
                </a:cubicBezTo>
                <a:close/>
                <a:moveTo>
                  <a:pt x="9585252" y="2832467"/>
                </a:moveTo>
                <a:cubicBezTo>
                  <a:pt x="9576506" y="2791954"/>
                  <a:pt x="9601179" y="2691956"/>
                  <a:pt x="9545978" y="2670421"/>
                </a:cubicBezTo>
                <a:cubicBezTo>
                  <a:pt x="9516387" y="2658774"/>
                  <a:pt x="9505098" y="2691863"/>
                  <a:pt x="9505633" y="2715422"/>
                </a:cubicBezTo>
                <a:cubicBezTo>
                  <a:pt x="9506558" y="2734869"/>
                  <a:pt x="9521185" y="2755611"/>
                  <a:pt x="9529452" y="2777827"/>
                </a:cubicBezTo>
                <a:cubicBezTo>
                  <a:pt x="9538385" y="2801764"/>
                  <a:pt x="9538263" y="2827888"/>
                  <a:pt x="9555660" y="2841287"/>
                </a:cubicBezTo>
                <a:cubicBezTo>
                  <a:pt x="9565420" y="2837507"/>
                  <a:pt x="9575938" y="2837395"/>
                  <a:pt x="9585252" y="2832467"/>
                </a:cubicBezTo>
                <a:close/>
                <a:moveTo>
                  <a:pt x="5223130" y="12706676"/>
                </a:moveTo>
                <a:cubicBezTo>
                  <a:pt x="5214703" y="12697710"/>
                  <a:pt x="5206524" y="12722693"/>
                  <a:pt x="5211307" y="12724807"/>
                </a:cubicBezTo>
                <a:cubicBezTo>
                  <a:pt x="5216480" y="12722803"/>
                  <a:pt x="5219828" y="12715226"/>
                  <a:pt x="5223130" y="12706676"/>
                </a:cubicBezTo>
                <a:close/>
                <a:moveTo>
                  <a:pt x="9544598" y="2940635"/>
                </a:moveTo>
                <a:cubicBezTo>
                  <a:pt x="9552220" y="2908306"/>
                  <a:pt x="9539890" y="2866208"/>
                  <a:pt x="9579187" y="2848350"/>
                </a:cubicBezTo>
                <a:lnTo>
                  <a:pt x="9564863" y="2850378"/>
                </a:lnTo>
                <a:lnTo>
                  <a:pt x="9558192" y="2851322"/>
                </a:lnTo>
                <a:cubicBezTo>
                  <a:pt x="9552380" y="2854667"/>
                  <a:pt x="9547670" y="2859978"/>
                  <a:pt x="9543807" y="2866094"/>
                </a:cubicBezTo>
                <a:lnTo>
                  <a:pt x="9542060" y="2870407"/>
                </a:lnTo>
                <a:lnTo>
                  <a:pt x="9528786" y="2903187"/>
                </a:lnTo>
                <a:cubicBezTo>
                  <a:pt x="9533970" y="2909761"/>
                  <a:pt x="9529349" y="2919143"/>
                  <a:pt x="9543016" y="2923753"/>
                </a:cubicBezTo>
                <a:cubicBezTo>
                  <a:pt x="9546561" y="2928651"/>
                  <a:pt x="9533718" y="2937256"/>
                  <a:pt x="9544598" y="2940635"/>
                </a:cubicBezTo>
                <a:close/>
                <a:moveTo>
                  <a:pt x="5299858" y="12551353"/>
                </a:moveTo>
                <a:lnTo>
                  <a:pt x="5293081" y="12548358"/>
                </a:lnTo>
                <a:lnTo>
                  <a:pt x="5288852" y="12557930"/>
                </a:lnTo>
                <a:lnTo>
                  <a:pt x="5295629" y="12560924"/>
                </a:lnTo>
                <a:close/>
                <a:moveTo>
                  <a:pt x="5180724" y="12834326"/>
                </a:moveTo>
                <a:cubicBezTo>
                  <a:pt x="5189377" y="12815687"/>
                  <a:pt x="5196274" y="12796572"/>
                  <a:pt x="5201186" y="12774672"/>
                </a:cubicBezTo>
                <a:cubicBezTo>
                  <a:pt x="5188445" y="12798117"/>
                  <a:pt x="5159429" y="12848689"/>
                  <a:pt x="5149736" y="12891116"/>
                </a:cubicBezTo>
                <a:cubicBezTo>
                  <a:pt x="5161665" y="12871126"/>
                  <a:pt x="5172072" y="12852965"/>
                  <a:pt x="5180724" y="12834326"/>
                </a:cubicBezTo>
                <a:close/>
                <a:moveTo>
                  <a:pt x="9579925" y="2884373"/>
                </a:moveTo>
                <a:cubicBezTo>
                  <a:pt x="9584907" y="2878483"/>
                  <a:pt x="9586222" y="2873353"/>
                  <a:pt x="9585991" y="2868491"/>
                </a:cubicBezTo>
                <a:cubicBezTo>
                  <a:pt x="9576603" y="2859583"/>
                  <a:pt x="9568342" y="2882587"/>
                  <a:pt x="9579925" y="2884373"/>
                </a:cubicBezTo>
                <a:close/>
                <a:moveTo>
                  <a:pt x="9546213" y="2983828"/>
                </a:moveTo>
                <a:cubicBezTo>
                  <a:pt x="9550424" y="2974028"/>
                  <a:pt x="9552823" y="2964022"/>
                  <a:pt x="9550198" y="2955960"/>
                </a:cubicBezTo>
                <a:cubicBezTo>
                  <a:pt x="9540384" y="2954480"/>
                  <a:pt x="9537986" y="2949137"/>
                  <a:pt x="9532135" y="2940840"/>
                </a:cubicBezTo>
                <a:cubicBezTo>
                  <a:pt x="9511190" y="2963475"/>
                  <a:pt x="9475902" y="2975489"/>
                  <a:pt x="9450909" y="3007283"/>
                </a:cubicBezTo>
                <a:cubicBezTo>
                  <a:pt x="9426667" y="3038456"/>
                  <a:pt x="9411802" y="3094716"/>
                  <a:pt x="9435384" y="3107039"/>
                </a:cubicBezTo>
                <a:cubicBezTo>
                  <a:pt x="9466799" y="3124251"/>
                  <a:pt x="9508979" y="3048172"/>
                  <a:pt x="9531352" y="3010461"/>
                </a:cubicBezTo>
                <a:cubicBezTo>
                  <a:pt x="9535978" y="3003223"/>
                  <a:pt x="9542001" y="2993628"/>
                  <a:pt x="9546213" y="2983828"/>
                </a:cubicBezTo>
                <a:close/>
                <a:moveTo>
                  <a:pt x="5215324" y="12796052"/>
                </a:moveTo>
                <a:cubicBezTo>
                  <a:pt x="5217332" y="12793126"/>
                  <a:pt x="5217766" y="12788909"/>
                  <a:pt x="5214312" y="12788098"/>
                </a:cubicBezTo>
                <a:cubicBezTo>
                  <a:pt x="5213033" y="12789915"/>
                  <a:pt x="5212152" y="12791910"/>
                  <a:pt x="5209714" y="12789879"/>
                </a:cubicBezTo>
                <a:lnTo>
                  <a:pt x="5206894" y="12796260"/>
                </a:lnTo>
                <a:cubicBezTo>
                  <a:pt x="5209736" y="12800613"/>
                  <a:pt x="5213317" y="12798978"/>
                  <a:pt x="5215324" y="12796052"/>
                </a:cubicBezTo>
                <a:close/>
                <a:moveTo>
                  <a:pt x="9575155" y="2936228"/>
                </a:moveTo>
                <a:cubicBezTo>
                  <a:pt x="9578885" y="2931153"/>
                  <a:pt x="9580450" y="2924111"/>
                  <a:pt x="9576422" y="2921379"/>
                </a:cubicBezTo>
                <a:cubicBezTo>
                  <a:pt x="9569978" y="2925195"/>
                  <a:pt x="9558848" y="2928845"/>
                  <a:pt x="9560903" y="2939272"/>
                </a:cubicBezTo>
                <a:cubicBezTo>
                  <a:pt x="9565532" y="2944411"/>
                  <a:pt x="9571426" y="2941304"/>
                  <a:pt x="9575155" y="2936228"/>
                </a:cubicBezTo>
                <a:close/>
                <a:moveTo>
                  <a:pt x="5287994" y="12644120"/>
                </a:moveTo>
                <a:cubicBezTo>
                  <a:pt x="5303449" y="12608467"/>
                  <a:pt x="5316873" y="12572694"/>
                  <a:pt x="5327627" y="12540267"/>
                </a:cubicBezTo>
                <a:cubicBezTo>
                  <a:pt x="5307166" y="12532656"/>
                  <a:pt x="5297334" y="12572163"/>
                  <a:pt x="5299752" y="12586100"/>
                </a:cubicBezTo>
                <a:cubicBezTo>
                  <a:pt x="5267307" y="12626102"/>
                  <a:pt x="5257499" y="12698983"/>
                  <a:pt x="5221167" y="12763958"/>
                </a:cubicBezTo>
                <a:cubicBezTo>
                  <a:pt x="5230289" y="12767036"/>
                  <a:pt x="5232563" y="12753264"/>
                  <a:pt x="5236179" y="12747236"/>
                </a:cubicBezTo>
                <a:cubicBezTo>
                  <a:pt x="5255054" y="12715300"/>
                  <a:pt x="5272539" y="12679771"/>
                  <a:pt x="5287994" y="12644120"/>
                </a:cubicBezTo>
                <a:close/>
                <a:moveTo>
                  <a:pt x="9600443" y="2889631"/>
                </a:moveTo>
                <a:cubicBezTo>
                  <a:pt x="9593452" y="2886067"/>
                  <a:pt x="9602277" y="2879019"/>
                  <a:pt x="9597231" y="2875361"/>
                </a:cubicBezTo>
                <a:cubicBezTo>
                  <a:pt x="9590083" y="2880770"/>
                  <a:pt x="9593118" y="2895438"/>
                  <a:pt x="9600443" y="2889631"/>
                </a:cubicBezTo>
                <a:close/>
                <a:moveTo>
                  <a:pt x="9597097" y="2938129"/>
                </a:moveTo>
                <a:cubicBezTo>
                  <a:pt x="9593245" y="2935000"/>
                  <a:pt x="9595181" y="2930619"/>
                  <a:pt x="9591904" y="2927267"/>
                </a:cubicBezTo>
                <a:cubicBezTo>
                  <a:pt x="9578514" y="2928491"/>
                  <a:pt x="9587661" y="2948715"/>
                  <a:pt x="9597097" y="2938129"/>
                </a:cubicBezTo>
                <a:close/>
                <a:moveTo>
                  <a:pt x="5347724" y="12564876"/>
                </a:moveTo>
                <a:cubicBezTo>
                  <a:pt x="5337704" y="12555206"/>
                  <a:pt x="5326686" y="12577982"/>
                  <a:pt x="5331478" y="12584389"/>
                </a:cubicBezTo>
                <a:cubicBezTo>
                  <a:pt x="5337440" y="12578445"/>
                  <a:pt x="5344783" y="12576923"/>
                  <a:pt x="5347724" y="12564876"/>
                </a:cubicBezTo>
                <a:close/>
                <a:moveTo>
                  <a:pt x="9609412" y="2930719"/>
                </a:moveTo>
                <a:cubicBezTo>
                  <a:pt x="9621256" y="2909299"/>
                  <a:pt x="9619054" y="2891667"/>
                  <a:pt x="9609120" y="2875379"/>
                </a:cubicBezTo>
                <a:cubicBezTo>
                  <a:pt x="9605535" y="2894261"/>
                  <a:pt x="9604867" y="2913004"/>
                  <a:pt x="9609412" y="2930719"/>
                </a:cubicBezTo>
                <a:close/>
                <a:moveTo>
                  <a:pt x="9627988" y="2895139"/>
                </a:moveTo>
                <a:cubicBezTo>
                  <a:pt x="9633933" y="2884914"/>
                  <a:pt x="9630823" y="2876876"/>
                  <a:pt x="9624619" y="2869376"/>
                </a:cubicBezTo>
                <a:cubicBezTo>
                  <a:pt x="9617702" y="2879647"/>
                  <a:pt x="9620637" y="2888083"/>
                  <a:pt x="9627988" y="2895139"/>
                </a:cubicBezTo>
                <a:close/>
                <a:moveTo>
                  <a:pt x="5042936" y="13272622"/>
                </a:moveTo>
                <a:cubicBezTo>
                  <a:pt x="5047519" y="13241210"/>
                  <a:pt x="5054251" y="13208449"/>
                  <a:pt x="5071366" y="13172868"/>
                </a:cubicBezTo>
                <a:cubicBezTo>
                  <a:pt x="5069373" y="13160294"/>
                  <a:pt x="5049679" y="13154603"/>
                  <a:pt x="5041214" y="13144770"/>
                </a:cubicBezTo>
                <a:cubicBezTo>
                  <a:pt x="5023913" y="13171221"/>
                  <a:pt x="5026693" y="13222492"/>
                  <a:pt x="5032468" y="13249780"/>
                </a:cubicBezTo>
                <a:cubicBezTo>
                  <a:pt x="5033912" y="13256710"/>
                  <a:pt x="5029249" y="13284209"/>
                  <a:pt x="5042936" y="13272622"/>
                </a:cubicBezTo>
                <a:close/>
                <a:moveTo>
                  <a:pt x="9705127" y="2755019"/>
                </a:moveTo>
                <a:cubicBezTo>
                  <a:pt x="9716730" y="2724449"/>
                  <a:pt x="9710085" y="2695334"/>
                  <a:pt x="9698457" y="2672110"/>
                </a:cubicBezTo>
                <a:cubicBezTo>
                  <a:pt x="9630587" y="2679247"/>
                  <a:pt x="9606627" y="2781940"/>
                  <a:pt x="9598123" y="2836726"/>
                </a:cubicBezTo>
                <a:cubicBezTo>
                  <a:pt x="9604057" y="2842680"/>
                  <a:pt x="9617020" y="2848883"/>
                  <a:pt x="9627250" y="2859115"/>
                </a:cubicBezTo>
                <a:cubicBezTo>
                  <a:pt x="9647696" y="2830072"/>
                  <a:pt x="9689170" y="2796517"/>
                  <a:pt x="9705127" y="2755019"/>
                </a:cubicBezTo>
                <a:close/>
                <a:moveTo>
                  <a:pt x="5139595" y="13153161"/>
                </a:moveTo>
                <a:cubicBezTo>
                  <a:pt x="5146196" y="13140793"/>
                  <a:pt x="5149573" y="13124956"/>
                  <a:pt x="5150165" y="13111242"/>
                </a:cubicBezTo>
                <a:cubicBezTo>
                  <a:pt x="5111268" y="13102461"/>
                  <a:pt x="5076097" y="13105784"/>
                  <a:pt x="5046479" y="13125524"/>
                </a:cubicBezTo>
                <a:cubicBezTo>
                  <a:pt x="5065096" y="13142546"/>
                  <a:pt x="5087608" y="13158619"/>
                  <a:pt x="5109679" y="13174266"/>
                </a:cubicBezTo>
                <a:cubicBezTo>
                  <a:pt x="5123168" y="13174427"/>
                  <a:pt x="5132994" y="13165528"/>
                  <a:pt x="5139595" y="13153161"/>
                </a:cubicBezTo>
                <a:close/>
                <a:moveTo>
                  <a:pt x="9979338" y="2238276"/>
                </a:moveTo>
                <a:cubicBezTo>
                  <a:pt x="9973055" y="2233113"/>
                  <a:pt x="9952566" y="2215945"/>
                  <a:pt x="9947231" y="2231251"/>
                </a:cubicBezTo>
                <a:cubicBezTo>
                  <a:pt x="9958288" y="2234226"/>
                  <a:pt x="9973157" y="2247957"/>
                  <a:pt x="9979338" y="2238276"/>
                </a:cubicBezTo>
                <a:close/>
                <a:moveTo>
                  <a:pt x="9674557" y="2952364"/>
                </a:moveTo>
                <a:cubicBezTo>
                  <a:pt x="9666410" y="2944956"/>
                  <a:pt x="9657309" y="2925705"/>
                  <a:pt x="9642995" y="2927947"/>
                </a:cubicBezTo>
                <a:cubicBezTo>
                  <a:pt x="9656531" y="2933928"/>
                  <a:pt x="9662539" y="2953717"/>
                  <a:pt x="9674557" y="2952364"/>
                </a:cubicBezTo>
                <a:close/>
                <a:moveTo>
                  <a:pt x="5423115" y="12578646"/>
                </a:moveTo>
                <a:cubicBezTo>
                  <a:pt x="5415839" y="12569234"/>
                  <a:pt x="5405020" y="12559210"/>
                  <a:pt x="5393616" y="12565612"/>
                </a:cubicBezTo>
                <a:cubicBezTo>
                  <a:pt x="5393821" y="12557599"/>
                  <a:pt x="5388853" y="12551590"/>
                  <a:pt x="5378710" y="12547586"/>
                </a:cubicBezTo>
                <a:cubicBezTo>
                  <a:pt x="5371468" y="12555349"/>
                  <a:pt x="5375325" y="12558483"/>
                  <a:pt x="5362736" y="12548154"/>
                </a:cubicBezTo>
                <a:cubicBezTo>
                  <a:pt x="5349680" y="12569076"/>
                  <a:pt x="5377734" y="12568126"/>
                  <a:pt x="5394385" y="12573577"/>
                </a:cubicBezTo>
                <a:cubicBezTo>
                  <a:pt x="5401116" y="12575597"/>
                  <a:pt x="5418766" y="12593882"/>
                  <a:pt x="5423115" y="12578646"/>
                </a:cubicBezTo>
                <a:close/>
                <a:moveTo>
                  <a:pt x="9591414" y="3158845"/>
                </a:moveTo>
                <a:cubicBezTo>
                  <a:pt x="9600176" y="3121784"/>
                  <a:pt x="9605049" y="3084908"/>
                  <a:pt x="9604931" y="3049634"/>
                </a:cubicBezTo>
                <a:cubicBezTo>
                  <a:pt x="9605526" y="3017056"/>
                  <a:pt x="9609816" y="2976115"/>
                  <a:pt x="9583781" y="2953188"/>
                </a:cubicBezTo>
                <a:cubicBezTo>
                  <a:pt x="9563411" y="2955135"/>
                  <a:pt x="9557029" y="2988964"/>
                  <a:pt x="9550064" y="3018728"/>
                </a:cubicBezTo>
                <a:cubicBezTo>
                  <a:pt x="9544062" y="3044158"/>
                  <a:pt x="9534977" y="3074414"/>
                  <a:pt x="9533605" y="3094750"/>
                </a:cubicBezTo>
                <a:cubicBezTo>
                  <a:pt x="9530844" y="3126847"/>
                  <a:pt x="9546988" y="3175389"/>
                  <a:pt x="9591414" y="3158845"/>
                </a:cubicBezTo>
                <a:close/>
                <a:moveTo>
                  <a:pt x="10025423" y="2206126"/>
                </a:moveTo>
                <a:cubicBezTo>
                  <a:pt x="9994195" y="2192805"/>
                  <a:pt x="9986348" y="2170720"/>
                  <a:pt x="9976777" y="2149305"/>
                </a:cubicBezTo>
                <a:cubicBezTo>
                  <a:pt x="9966459" y="2179118"/>
                  <a:pt x="9988893" y="2196191"/>
                  <a:pt x="10019592" y="2210710"/>
                </a:cubicBezTo>
                <a:cubicBezTo>
                  <a:pt x="10022333" y="2210966"/>
                  <a:pt x="10024410" y="2209497"/>
                  <a:pt x="10025423" y="2206126"/>
                </a:cubicBezTo>
                <a:close/>
                <a:moveTo>
                  <a:pt x="9996867" y="2287852"/>
                </a:moveTo>
                <a:cubicBezTo>
                  <a:pt x="10002657" y="2279729"/>
                  <a:pt x="10002580" y="2268595"/>
                  <a:pt x="9990724" y="2260970"/>
                </a:cubicBezTo>
                <a:cubicBezTo>
                  <a:pt x="9981981" y="2274293"/>
                  <a:pt x="9998697" y="2277383"/>
                  <a:pt x="9987657" y="2291600"/>
                </a:cubicBezTo>
                <a:cubicBezTo>
                  <a:pt x="9984472" y="2290193"/>
                  <a:pt x="9983192" y="2292014"/>
                  <a:pt x="9980450" y="2291757"/>
                </a:cubicBezTo>
                <a:cubicBezTo>
                  <a:pt x="9974787" y="2287345"/>
                  <a:pt x="9974869" y="2280699"/>
                  <a:pt x="9965006" y="2278250"/>
                </a:cubicBezTo>
                <a:cubicBezTo>
                  <a:pt x="9957455" y="2287803"/>
                  <a:pt x="9967317" y="2290251"/>
                  <a:pt x="9967810" y="2296675"/>
                </a:cubicBezTo>
                <a:cubicBezTo>
                  <a:pt x="9979420" y="2301089"/>
                  <a:pt x="9991077" y="2295976"/>
                  <a:pt x="9996867" y="2287852"/>
                </a:cubicBezTo>
                <a:close/>
                <a:moveTo>
                  <a:pt x="10065735" y="2146123"/>
                </a:moveTo>
                <a:cubicBezTo>
                  <a:pt x="10059315" y="2138035"/>
                  <a:pt x="10057493" y="2128160"/>
                  <a:pt x="10044578" y="2122930"/>
                </a:cubicBezTo>
                <a:cubicBezTo>
                  <a:pt x="10040383" y="2129192"/>
                  <a:pt x="10032737" y="2132498"/>
                  <a:pt x="10040835" y="2138940"/>
                </a:cubicBezTo>
                <a:cubicBezTo>
                  <a:pt x="10051559" y="2117899"/>
                  <a:pt x="10053052" y="2154363"/>
                  <a:pt x="10065735" y="2146123"/>
                </a:cubicBezTo>
                <a:close/>
                <a:moveTo>
                  <a:pt x="10054899" y="2183638"/>
                </a:moveTo>
                <a:lnTo>
                  <a:pt x="10055015" y="2183240"/>
                </a:lnTo>
                <a:cubicBezTo>
                  <a:pt x="10054855" y="2179969"/>
                  <a:pt x="10053716" y="2176825"/>
                  <a:pt x="10052044" y="2174147"/>
                </a:cubicBezTo>
                <a:lnTo>
                  <a:pt x="10040812" y="2167361"/>
                </a:lnTo>
                <a:close/>
                <a:moveTo>
                  <a:pt x="10052118" y="2193096"/>
                </a:moveTo>
                <a:lnTo>
                  <a:pt x="10054699" y="2184318"/>
                </a:lnTo>
                <a:lnTo>
                  <a:pt x="10051318" y="2191970"/>
                </a:lnTo>
                <a:close/>
                <a:moveTo>
                  <a:pt x="5466754" y="12601739"/>
                </a:moveTo>
                <a:cubicBezTo>
                  <a:pt x="5462721" y="12599004"/>
                  <a:pt x="5462888" y="12594312"/>
                  <a:pt x="5455406" y="12592913"/>
                </a:cubicBezTo>
                <a:cubicBezTo>
                  <a:pt x="5447858" y="12602447"/>
                  <a:pt x="5462302" y="12610736"/>
                  <a:pt x="5466754" y="12601739"/>
                </a:cubicBezTo>
                <a:close/>
                <a:moveTo>
                  <a:pt x="5130783" y="13378283"/>
                </a:moveTo>
                <a:cubicBezTo>
                  <a:pt x="5117021" y="13343328"/>
                  <a:pt x="5121384" y="13301045"/>
                  <a:pt x="5111573" y="13267750"/>
                </a:cubicBezTo>
                <a:cubicBezTo>
                  <a:pt x="5095498" y="13290260"/>
                  <a:pt x="5087524" y="13326091"/>
                  <a:pt x="5081204" y="13336224"/>
                </a:cubicBezTo>
                <a:cubicBezTo>
                  <a:pt x="5053713" y="13310683"/>
                  <a:pt x="5105186" y="13253090"/>
                  <a:pt x="5122095" y="13228823"/>
                </a:cubicBezTo>
                <a:cubicBezTo>
                  <a:pt x="5121690" y="13208821"/>
                  <a:pt x="5103987" y="13193956"/>
                  <a:pt x="5084988" y="13179552"/>
                </a:cubicBezTo>
                <a:cubicBezTo>
                  <a:pt x="5074149" y="13202826"/>
                  <a:pt x="5057485" y="13239268"/>
                  <a:pt x="5053311" y="13269366"/>
                </a:cubicBezTo>
                <a:cubicBezTo>
                  <a:pt x="5052608" y="13277646"/>
                  <a:pt x="5057994" y="13285801"/>
                  <a:pt x="5055073" y="13291950"/>
                </a:cubicBezTo>
                <a:cubicBezTo>
                  <a:pt x="5053405" y="13295464"/>
                  <a:pt x="5042533" y="13295685"/>
                  <a:pt x="5042603" y="13299163"/>
                </a:cubicBezTo>
                <a:cubicBezTo>
                  <a:pt x="5043098" y="13323512"/>
                  <a:pt x="5083631" y="13370104"/>
                  <a:pt x="5123495" y="13383651"/>
                </a:cubicBezTo>
                <a:cubicBezTo>
                  <a:pt x="5126549" y="13384024"/>
                  <a:pt x="5129131" y="13382667"/>
                  <a:pt x="5130783" y="13378283"/>
                </a:cubicBezTo>
                <a:close/>
                <a:moveTo>
                  <a:pt x="5232714" y="13148717"/>
                </a:moveTo>
                <a:cubicBezTo>
                  <a:pt x="5217202" y="13134677"/>
                  <a:pt x="5189949" y="13120874"/>
                  <a:pt x="5169422" y="13116941"/>
                </a:cubicBezTo>
                <a:cubicBezTo>
                  <a:pt x="5164433" y="13128352"/>
                  <a:pt x="5154261" y="13141608"/>
                  <a:pt x="5157046" y="13150251"/>
                </a:cubicBezTo>
                <a:cubicBezTo>
                  <a:pt x="5183652" y="13153627"/>
                  <a:pt x="5206559" y="13146202"/>
                  <a:pt x="5232714" y="13148717"/>
                </a:cubicBezTo>
                <a:close/>
                <a:moveTo>
                  <a:pt x="10017853" y="2333108"/>
                </a:moveTo>
                <a:cubicBezTo>
                  <a:pt x="10004888" y="2322605"/>
                  <a:pt x="9998362" y="2341682"/>
                  <a:pt x="10012735" y="2344691"/>
                </a:cubicBezTo>
                <a:close/>
                <a:moveTo>
                  <a:pt x="5495767" y="12571662"/>
                </a:moveTo>
                <a:cubicBezTo>
                  <a:pt x="5484957" y="12565932"/>
                  <a:pt x="5470718" y="12549631"/>
                  <a:pt x="5465449" y="12570182"/>
                </a:cubicBezTo>
                <a:lnTo>
                  <a:pt x="5491362" y="12581631"/>
                </a:lnTo>
                <a:close/>
                <a:moveTo>
                  <a:pt x="10046378" y="2292025"/>
                </a:moveTo>
                <a:lnTo>
                  <a:pt x="10044757" y="2286217"/>
                </a:lnTo>
                <a:cubicBezTo>
                  <a:pt x="10045054" y="2283662"/>
                  <a:pt x="10045084" y="2281170"/>
                  <a:pt x="10041325" y="2279986"/>
                </a:cubicBezTo>
                <a:cubicBezTo>
                  <a:pt x="10037481" y="2283300"/>
                  <a:pt x="10036934" y="2288310"/>
                  <a:pt x="10038279" y="2291590"/>
                </a:cubicBezTo>
                <a:lnTo>
                  <a:pt x="10045801" y="2292701"/>
                </a:lnTo>
                <a:close/>
                <a:moveTo>
                  <a:pt x="5489477" y="12611779"/>
                </a:moveTo>
                <a:cubicBezTo>
                  <a:pt x="5487121" y="12607403"/>
                  <a:pt x="5482644" y="12603518"/>
                  <a:pt x="5474940" y="12601544"/>
                </a:cubicBezTo>
                <a:cubicBezTo>
                  <a:pt x="5466066" y="12611922"/>
                  <a:pt x="5484850" y="12621175"/>
                  <a:pt x="5489477" y="12611779"/>
                </a:cubicBezTo>
                <a:close/>
                <a:moveTo>
                  <a:pt x="9815192" y="2848391"/>
                </a:moveTo>
                <a:cubicBezTo>
                  <a:pt x="9808934" y="2835631"/>
                  <a:pt x="9798620" y="2827742"/>
                  <a:pt x="9787694" y="2823391"/>
                </a:cubicBezTo>
                <a:cubicBezTo>
                  <a:pt x="9768186" y="2814771"/>
                  <a:pt x="9721621" y="2823230"/>
                  <a:pt x="9695519" y="2831688"/>
                </a:cubicBezTo>
                <a:cubicBezTo>
                  <a:pt x="9670964" y="2839877"/>
                  <a:pt x="9647306" y="2854650"/>
                  <a:pt x="9634074" y="2867366"/>
                </a:cubicBezTo>
                <a:cubicBezTo>
                  <a:pt x="9662302" y="2903636"/>
                  <a:pt x="9692061" y="2890132"/>
                  <a:pt x="9732005" y="2885886"/>
                </a:cubicBezTo>
                <a:cubicBezTo>
                  <a:pt x="9767709" y="2882623"/>
                  <a:pt x="9801783" y="2881971"/>
                  <a:pt x="9815192" y="2848391"/>
                </a:cubicBezTo>
                <a:close/>
                <a:moveTo>
                  <a:pt x="5506463" y="12607845"/>
                </a:moveTo>
                <a:cubicBezTo>
                  <a:pt x="5504590" y="12601298"/>
                  <a:pt x="5494606" y="12588308"/>
                  <a:pt x="5487326" y="12599390"/>
                </a:cubicBezTo>
                <a:cubicBezTo>
                  <a:pt x="5489376" y="12605539"/>
                  <a:pt x="5499535" y="12618130"/>
                  <a:pt x="5506463" y="12607845"/>
                </a:cubicBezTo>
                <a:close/>
                <a:moveTo>
                  <a:pt x="9719352" y="3082937"/>
                </a:moveTo>
                <a:cubicBezTo>
                  <a:pt x="9723566" y="3077303"/>
                  <a:pt x="9725562" y="3070093"/>
                  <a:pt x="9726012" y="3063152"/>
                </a:cubicBezTo>
                <a:cubicBezTo>
                  <a:pt x="9726790" y="3054929"/>
                  <a:pt x="9716033" y="3025426"/>
                  <a:pt x="9707210" y="3012008"/>
                </a:cubicBezTo>
                <a:cubicBezTo>
                  <a:pt x="9686944" y="2979255"/>
                  <a:pt x="9645558" y="2949070"/>
                  <a:pt x="9629727" y="2923513"/>
                </a:cubicBezTo>
                <a:cubicBezTo>
                  <a:pt x="9600031" y="2946565"/>
                  <a:pt x="9604808" y="2948676"/>
                  <a:pt x="9620158" y="2976401"/>
                </a:cubicBezTo>
                <a:cubicBezTo>
                  <a:pt x="9643229" y="3018960"/>
                  <a:pt x="9650975" y="3067123"/>
                  <a:pt x="9699381" y="3093270"/>
                </a:cubicBezTo>
                <a:cubicBezTo>
                  <a:pt x="9708704" y="3092630"/>
                  <a:pt x="9715138" y="3088572"/>
                  <a:pt x="9719352" y="3082937"/>
                </a:cubicBezTo>
                <a:close/>
                <a:moveTo>
                  <a:pt x="10114524" y="2210167"/>
                </a:moveTo>
                <a:cubicBezTo>
                  <a:pt x="10098155" y="2201980"/>
                  <a:pt x="10115292" y="2180431"/>
                  <a:pt x="10104094" y="2170232"/>
                </a:cubicBezTo>
                <a:cubicBezTo>
                  <a:pt x="10101627" y="2180122"/>
                  <a:pt x="10094331" y="2178331"/>
                  <a:pt x="10092129" y="2189770"/>
                </a:cubicBezTo>
                <a:cubicBezTo>
                  <a:pt x="10108626" y="2192285"/>
                  <a:pt x="10100828" y="2221780"/>
                  <a:pt x="10114524" y="2210167"/>
                </a:cubicBezTo>
                <a:close/>
                <a:moveTo>
                  <a:pt x="9776200" y="2985911"/>
                </a:moveTo>
                <a:cubicBezTo>
                  <a:pt x="9778946" y="2972429"/>
                  <a:pt x="9773472" y="2954660"/>
                  <a:pt x="9761871" y="2944299"/>
                </a:cubicBezTo>
                <a:cubicBezTo>
                  <a:pt x="9752861" y="2936153"/>
                  <a:pt x="9742990" y="2930155"/>
                  <a:pt x="9732736" y="2925476"/>
                </a:cubicBezTo>
                <a:lnTo>
                  <a:pt x="9730691" y="2924766"/>
                </a:lnTo>
                <a:lnTo>
                  <a:pt x="9701310" y="2914566"/>
                </a:lnTo>
                <a:cubicBezTo>
                  <a:pt x="9680234" y="2908823"/>
                  <a:pt x="9659543" y="2905035"/>
                  <a:pt x="9643062" y="2896563"/>
                </a:cubicBezTo>
                <a:cubicBezTo>
                  <a:pt x="9641384" y="2918668"/>
                  <a:pt x="9664244" y="2924009"/>
                  <a:pt x="9678993" y="2939093"/>
                </a:cubicBezTo>
                <a:cubicBezTo>
                  <a:pt x="9689645" y="2949987"/>
                  <a:pt x="9698424" y="2963504"/>
                  <a:pt x="9707929" y="2975379"/>
                </a:cubicBezTo>
                <a:lnTo>
                  <a:pt x="9728430" y="2991655"/>
                </a:lnTo>
                <a:lnTo>
                  <a:pt x="9741220" y="3001809"/>
                </a:lnTo>
                <a:cubicBezTo>
                  <a:pt x="9762492" y="3008590"/>
                  <a:pt x="9773455" y="2999393"/>
                  <a:pt x="9776200" y="2985911"/>
                </a:cubicBezTo>
                <a:close/>
                <a:moveTo>
                  <a:pt x="10062440" y="2352809"/>
                </a:moveTo>
                <a:cubicBezTo>
                  <a:pt x="10063012" y="2348287"/>
                  <a:pt x="10061148" y="2341735"/>
                  <a:pt x="10058304" y="2336599"/>
                </a:cubicBezTo>
                <a:lnTo>
                  <a:pt x="10057629" y="2336081"/>
                </a:lnTo>
                <a:lnTo>
                  <a:pt x="10054626" y="2347089"/>
                </a:lnTo>
                <a:close/>
                <a:moveTo>
                  <a:pt x="10106629" y="2256029"/>
                </a:moveTo>
                <a:cubicBezTo>
                  <a:pt x="10108161" y="2251753"/>
                  <a:pt x="10109318" y="2247252"/>
                  <a:pt x="10110619" y="2243769"/>
                </a:cubicBezTo>
                <a:cubicBezTo>
                  <a:pt x="10088975" y="2218452"/>
                  <a:pt x="10039793" y="2204837"/>
                  <a:pt x="10023548" y="2232986"/>
                </a:cubicBezTo>
                <a:cubicBezTo>
                  <a:pt x="10026524" y="2246713"/>
                  <a:pt x="10027559" y="2264833"/>
                  <a:pt x="10041583" y="2272939"/>
                </a:cubicBezTo>
                <a:cubicBezTo>
                  <a:pt x="10057820" y="2282500"/>
                  <a:pt x="10094774" y="2272094"/>
                  <a:pt x="10100383" y="2266935"/>
                </a:cubicBezTo>
                <a:cubicBezTo>
                  <a:pt x="10103189" y="2264355"/>
                  <a:pt x="10105096" y="2260305"/>
                  <a:pt x="10106629" y="2256029"/>
                </a:cubicBezTo>
                <a:close/>
                <a:moveTo>
                  <a:pt x="10076875" y="2327679"/>
                </a:moveTo>
                <a:cubicBezTo>
                  <a:pt x="10076994" y="2313410"/>
                  <a:pt x="10086527" y="2296139"/>
                  <a:pt x="10069632" y="2289152"/>
                </a:cubicBezTo>
                <a:cubicBezTo>
                  <a:pt x="10066420" y="2303964"/>
                  <a:pt x="10069526" y="2316316"/>
                  <a:pt x="10076875" y="2327679"/>
                </a:cubicBezTo>
                <a:close/>
                <a:moveTo>
                  <a:pt x="5212980" y="13337161"/>
                </a:moveTo>
                <a:cubicBezTo>
                  <a:pt x="5215017" y="13330030"/>
                  <a:pt x="5213820" y="13321900"/>
                  <a:pt x="5207746" y="13311910"/>
                </a:cubicBezTo>
                <a:cubicBezTo>
                  <a:pt x="5204570" y="13305449"/>
                  <a:pt x="5185311" y="13299750"/>
                  <a:pt x="5178194" y="13292065"/>
                </a:cubicBezTo>
                <a:cubicBezTo>
                  <a:pt x="5162204" y="13275859"/>
                  <a:pt x="5156961" y="13253345"/>
                  <a:pt x="5137580" y="13241559"/>
                </a:cubicBezTo>
                <a:cubicBezTo>
                  <a:pt x="5120506" y="13300628"/>
                  <a:pt x="5138011" y="13348558"/>
                  <a:pt x="5151618" y="13397436"/>
                </a:cubicBezTo>
                <a:cubicBezTo>
                  <a:pt x="5171637" y="13370930"/>
                  <a:pt x="5206868" y="13358552"/>
                  <a:pt x="5212980" y="13337161"/>
                </a:cubicBezTo>
                <a:close/>
                <a:moveTo>
                  <a:pt x="10141308" y="2190114"/>
                </a:moveTo>
                <a:cubicBezTo>
                  <a:pt x="10147035" y="2182552"/>
                  <a:pt x="10145087" y="2164953"/>
                  <a:pt x="10139944" y="2161248"/>
                </a:cubicBezTo>
                <a:cubicBezTo>
                  <a:pt x="10129118" y="2167445"/>
                  <a:pt x="10142747" y="2179673"/>
                  <a:pt x="10132855" y="2193443"/>
                </a:cubicBezTo>
                <a:cubicBezTo>
                  <a:pt x="10136637" y="2194040"/>
                  <a:pt x="10139399" y="2192634"/>
                  <a:pt x="10141308" y="2190114"/>
                </a:cubicBezTo>
                <a:close/>
                <a:moveTo>
                  <a:pt x="9789302" y="3000683"/>
                </a:moveTo>
                <a:cubicBezTo>
                  <a:pt x="9775778" y="3021600"/>
                  <a:pt x="9754905" y="3021183"/>
                  <a:pt x="9734332" y="3010665"/>
                </a:cubicBezTo>
                <a:lnTo>
                  <a:pt x="9727946" y="3005942"/>
                </a:lnTo>
                <a:lnTo>
                  <a:pt x="9704653" y="2988716"/>
                </a:lnTo>
                <a:cubicBezTo>
                  <a:pt x="9695472" y="2979811"/>
                  <a:pt x="9687322" y="2969784"/>
                  <a:pt x="9681158" y="2960040"/>
                </a:cubicBezTo>
                <a:cubicBezTo>
                  <a:pt x="9680362" y="2959689"/>
                  <a:pt x="9679566" y="2959337"/>
                  <a:pt x="9678547" y="2958411"/>
                </a:cubicBezTo>
                <a:cubicBezTo>
                  <a:pt x="9690120" y="2976375"/>
                  <a:pt x="9709301" y="2997582"/>
                  <a:pt x="9722626" y="3021140"/>
                </a:cubicBezTo>
                <a:lnTo>
                  <a:pt x="9727036" y="3032866"/>
                </a:lnTo>
                <a:lnTo>
                  <a:pt x="9736537" y="3058127"/>
                </a:lnTo>
                <a:cubicBezTo>
                  <a:pt x="9738587" y="3070970"/>
                  <a:pt x="9737491" y="3084288"/>
                  <a:pt x="9731564" y="3097971"/>
                </a:cubicBezTo>
                <a:cubicBezTo>
                  <a:pt x="9664453" y="3129242"/>
                  <a:pt x="9632200" y="3028842"/>
                  <a:pt x="9615722" y="2989671"/>
                </a:cubicBezTo>
                <a:cubicBezTo>
                  <a:pt x="9610839" y="3042726"/>
                  <a:pt x="9625833" y="3112178"/>
                  <a:pt x="9593579" y="3179793"/>
                </a:cubicBezTo>
                <a:cubicBezTo>
                  <a:pt x="9511109" y="3179051"/>
                  <a:pt x="9514986" y="3088427"/>
                  <a:pt x="9536748" y="3033787"/>
                </a:cubicBezTo>
                <a:cubicBezTo>
                  <a:pt x="9502524" y="3068166"/>
                  <a:pt x="9475214" y="3133206"/>
                  <a:pt x="9431929" y="3124551"/>
                </a:cubicBezTo>
                <a:cubicBezTo>
                  <a:pt x="9398941" y="3094745"/>
                  <a:pt x="9415073" y="3052849"/>
                  <a:pt x="9432576" y="3011082"/>
                </a:cubicBezTo>
                <a:cubicBezTo>
                  <a:pt x="9391907" y="3049276"/>
                  <a:pt x="9320301" y="3002406"/>
                  <a:pt x="9329267" y="2957344"/>
                </a:cubicBezTo>
                <a:cubicBezTo>
                  <a:pt x="9340465" y="2901844"/>
                  <a:pt x="9433289" y="2886694"/>
                  <a:pt x="9475705" y="2881161"/>
                </a:cubicBezTo>
                <a:cubicBezTo>
                  <a:pt x="9447438" y="2868672"/>
                  <a:pt x="9334729" y="2842670"/>
                  <a:pt x="9351769" y="2791180"/>
                </a:cubicBezTo>
                <a:cubicBezTo>
                  <a:pt x="9359456" y="2768398"/>
                  <a:pt x="9380835" y="2763089"/>
                  <a:pt x="9399114" y="2754031"/>
                </a:cubicBezTo>
                <a:cubicBezTo>
                  <a:pt x="9372579" y="2724696"/>
                  <a:pt x="9309925" y="2689873"/>
                  <a:pt x="9275983" y="2668689"/>
                </a:cubicBezTo>
                <a:cubicBezTo>
                  <a:pt x="9288026" y="2721130"/>
                  <a:pt x="9286198" y="2776962"/>
                  <a:pt x="9286490" y="2832303"/>
                </a:cubicBezTo>
                <a:cubicBezTo>
                  <a:pt x="9213086" y="2813197"/>
                  <a:pt x="9169694" y="2732625"/>
                  <a:pt x="9221476" y="2661740"/>
                </a:cubicBezTo>
                <a:cubicBezTo>
                  <a:pt x="9220393" y="2651266"/>
                  <a:pt x="9215292" y="2642349"/>
                  <a:pt x="9213061" y="2632320"/>
                </a:cubicBezTo>
                <a:cubicBezTo>
                  <a:pt x="9196646" y="2623163"/>
                  <a:pt x="9180908" y="2615971"/>
                  <a:pt x="9165337" y="2609210"/>
                </a:cubicBezTo>
                <a:lnTo>
                  <a:pt x="9124075" y="2591084"/>
                </a:lnTo>
                <a:lnTo>
                  <a:pt x="9118613" y="2588684"/>
                </a:lnTo>
                <a:lnTo>
                  <a:pt x="9111650" y="2601484"/>
                </a:lnTo>
                <a:lnTo>
                  <a:pt x="9083754" y="2652768"/>
                </a:lnTo>
                <a:cubicBezTo>
                  <a:pt x="9071190" y="2678512"/>
                  <a:pt x="9057184" y="2706711"/>
                  <a:pt x="9040243" y="2731592"/>
                </a:cubicBezTo>
                <a:cubicBezTo>
                  <a:pt x="9011601" y="2772721"/>
                  <a:pt x="8957960" y="2820890"/>
                  <a:pt x="8931434" y="2816309"/>
                </a:cubicBezTo>
                <a:cubicBezTo>
                  <a:pt x="8894473" y="2809497"/>
                  <a:pt x="8892263" y="2767112"/>
                  <a:pt x="8880894" y="2741146"/>
                </a:cubicBezTo>
                <a:cubicBezTo>
                  <a:pt x="8780615" y="2656858"/>
                  <a:pt x="8653438" y="2580675"/>
                  <a:pt x="8532520" y="2496786"/>
                </a:cubicBezTo>
                <a:cubicBezTo>
                  <a:pt x="8512322" y="2539266"/>
                  <a:pt x="8478626" y="2572450"/>
                  <a:pt x="8448198" y="2604698"/>
                </a:cubicBezTo>
                <a:cubicBezTo>
                  <a:pt x="8427781" y="2626139"/>
                  <a:pt x="8410510" y="2652301"/>
                  <a:pt x="8384927" y="2655276"/>
                </a:cubicBezTo>
                <a:cubicBezTo>
                  <a:pt x="8366049" y="2631229"/>
                  <a:pt x="8370923" y="2594353"/>
                  <a:pt x="8375268" y="2558671"/>
                </a:cubicBezTo>
                <a:cubicBezTo>
                  <a:pt x="8383133" y="2494560"/>
                  <a:pt x="8403295" y="2434929"/>
                  <a:pt x="8431022" y="2358175"/>
                </a:cubicBezTo>
                <a:cubicBezTo>
                  <a:pt x="8450183" y="2306194"/>
                  <a:pt x="8474453" y="2267417"/>
                  <a:pt x="8505976" y="2208999"/>
                </a:cubicBezTo>
                <a:cubicBezTo>
                  <a:pt x="8541461" y="2143764"/>
                  <a:pt x="8571910" y="2079159"/>
                  <a:pt x="8614006" y="2025888"/>
                </a:cubicBezTo>
                <a:cubicBezTo>
                  <a:pt x="8629608" y="2005652"/>
                  <a:pt x="8646888" y="1983777"/>
                  <a:pt x="8671230" y="1979302"/>
                </a:cubicBezTo>
                <a:cubicBezTo>
                  <a:pt x="8695320" y="2002321"/>
                  <a:pt x="8695355" y="2039938"/>
                  <a:pt x="8699001" y="2071534"/>
                </a:cubicBezTo>
                <a:cubicBezTo>
                  <a:pt x="8703914" y="2117494"/>
                  <a:pt x="8702013" y="2159491"/>
                  <a:pt x="8689259" y="2210971"/>
                </a:cubicBezTo>
                <a:cubicBezTo>
                  <a:pt x="8821894" y="2233878"/>
                  <a:pt x="8954928" y="2256961"/>
                  <a:pt x="9087073" y="2277747"/>
                </a:cubicBezTo>
                <a:cubicBezTo>
                  <a:pt x="9103480" y="2262150"/>
                  <a:pt x="9121268" y="2250971"/>
                  <a:pt x="9139861" y="2244431"/>
                </a:cubicBezTo>
                <a:cubicBezTo>
                  <a:pt x="9160416" y="2246374"/>
                  <a:pt x="9183014" y="2274921"/>
                  <a:pt x="9188234" y="2298646"/>
                </a:cubicBezTo>
                <a:cubicBezTo>
                  <a:pt x="9190021" y="2307527"/>
                  <a:pt x="9185103" y="2322965"/>
                  <a:pt x="9185713" y="2339893"/>
                </a:cubicBezTo>
                <a:cubicBezTo>
                  <a:pt x="9185896" y="2364248"/>
                  <a:pt x="9190969" y="2380769"/>
                  <a:pt x="9188819" y="2409328"/>
                </a:cubicBezTo>
                <a:cubicBezTo>
                  <a:pt x="9186205" y="2448630"/>
                  <a:pt x="9163747" y="2509150"/>
                  <a:pt x="9127309" y="2562541"/>
                </a:cubicBezTo>
                <a:cubicBezTo>
                  <a:pt x="9177649" y="2584308"/>
                  <a:pt x="9259302" y="2617054"/>
                  <a:pt x="9313429" y="2652868"/>
                </a:cubicBezTo>
                <a:cubicBezTo>
                  <a:pt x="9331068" y="2634484"/>
                  <a:pt x="9353745" y="2615470"/>
                  <a:pt x="9376922" y="2602864"/>
                </a:cubicBezTo>
                <a:cubicBezTo>
                  <a:pt x="9396829" y="2591194"/>
                  <a:pt x="9425524" y="2575790"/>
                  <a:pt x="9445191" y="2575437"/>
                </a:cubicBezTo>
                <a:cubicBezTo>
                  <a:pt x="9459774" y="2574741"/>
                  <a:pt x="9478226" y="2585750"/>
                  <a:pt x="9494633" y="2590619"/>
                </a:cubicBezTo>
                <a:cubicBezTo>
                  <a:pt x="9510465" y="2595711"/>
                  <a:pt x="9526511" y="2597089"/>
                  <a:pt x="9539261" y="2607006"/>
                </a:cubicBezTo>
                <a:cubicBezTo>
                  <a:pt x="9497303" y="2663193"/>
                  <a:pt x="9441916" y="2658235"/>
                  <a:pt x="9391444" y="2678771"/>
                </a:cubicBezTo>
                <a:cubicBezTo>
                  <a:pt x="9377694" y="2676504"/>
                  <a:pt x="9362658" y="2671764"/>
                  <a:pt x="9349399" y="2671617"/>
                </a:cubicBezTo>
                <a:cubicBezTo>
                  <a:pt x="9407745" y="2718340"/>
                  <a:pt x="9473825" y="2763719"/>
                  <a:pt x="9522940" y="2813026"/>
                </a:cubicBezTo>
                <a:cubicBezTo>
                  <a:pt x="9532886" y="2792671"/>
                  <a:pt x="9502195" y="2761975"/>
                  <a:pt x="9496132" y="2736926"/>
                </a:cubicBezTo>
                <a:cubicBezTo>
                  <a:pt x="9490513" y="2713025"/>
                  <a:pt x="9499394" y="2690771"/>
                  <a:pt x="9506544" y="2664897"/>
                </a:cubicBezTo>
                <a:cubicBezTo>
                  <a:pt x="9577314" y="2628579"/>
                  <a:pt x="9598695" y="2729887"/>
                  <a:pt x="9598655" y="2774134"/>
                </a:cubicBezTo>
                <a:cubicBezTo>
                  <a:pt x="9602241" y="2734786"/>
                  <a:pt x="9661885" y="2640720"/>
                  <a:pt x="9702717" y="2659237"/>
                </a:cubicBezTo>
                <a:cubicBezTo>
                  <a:pt x="9716077" y="2665617"/>
                  <a:pt x="9726973" y="2698037"/>
                  <a:pt x="9726962" y="2714215"/>
                </a:cubicBezTo>
                <a:cubicBezTo>
                  <a:pt x="9726460" y="2748738"/>
                  <a:pt x="9699994" y="2794636"/>
                  <a:pt x="9674196" y="2821790"/>
                </a:cubicBezTo>
                <a:cubicBezTo>
                  <a:pt x="9686186" y="2828040"/>
                  <a:pt x="9705835" y="2819111"/>
                  <a:pt x="9725936" y="2815618"/>
                </a:cubicBezTo>
                <a:cubicBezTo>
                  <a:pt x="9755667" y="2809716"/>
                  <a:pt x="9807927" y="2798061"/>
                  <a:pt x="9828489" y="2845223"/>
                </a:cubicBezTo>
                <a:cubicBezTo>
                  <a:pt x="9819110" y="2893911"/>
                  <a:pt x="9779355" y="2896247"/>
                  <a:pt x="9743181" y="2898960"/>
                </a:cubicBezTo>
                <a:lnTo>
                  <a:pt x="9731510" y="2900542"/>
                </a:lnTo>
                <a:lnTo>
                  <a:pt x="9709458" y="2903530"/>
                </a:lnTo>
                <a:lnTo>
                  <a:pt x="9731039" y="2914480"/>
                </a:lnTo>
                <a:lnTo>
                  <a:pt x="9746665" y="2922409"/>
                </a:lnTo>
                <a:cubicBezTo>
                  <a:pt x="9782024" y="2943654"/>
                  <a:pt x="9807936" y="2971434"/>
                  <a:pt x="9789302" y="3000683"/>
                </a:cubicBezTo>
                <a:close/>
                <a:moveTo>
                  <a:pt x="10134108" y="2254148"/>
                </a:moveTo>
                <a:cubicBezTo>
                  <a:pt x="10132290" y="2248570"/>
                  <a:pt x="10123667" y="2247624"/>
                  <a:pt x="10118142" y="2250435"/>
                </a:cubicBezTo>
                <a:cubicBezTo>
                  <a:pt x="10119961" y="2256012"/>
                  <a:pt x="10130533" y="2261161"/>
                  <a:pt x="10134108" y="2254148"/>
                </a:cubicBezTo>
                <a:close/>
                <a:moveTo>
                  <a:pt x="10105658" y="2326075"/>
                </a:moveTo>
                <a:cubicBezTo>
                  <a:pt x="10110551" y="2309618"/>
                  <a:pt x="10105674" y="2296961"/>
                  <a:pt x="10091206" y="2287704"/>
                </a:cubicBezTo>
                <a:cubicBezTo>
                  <a:pt x="10089762" y="2302820"/>
                  <a:pt x="10091766" y="2316595"/>
                  <a:pt x="10105658" y="2326075"/>
                </a:cubicBezTo>
                <a:close/>
                <a:moveTo>
                  <a:pt x="10104961" y="2336269"/>
                </a:moveTo>
                <a:lnTo>
                  <a:pt x="10098989" y="2333631"/>
                </a:lnTo>
                <a:lnTo>
                  <a:pt x="10096342" y="2339622"/>
                </a:lnTo>
                <a:lnTo>
                  <a:pt x="10102313" y="2342260"/>
                </a:lnTo>
                <a:close/>
                <a:moveTo>
                  <a:pt x="5565062" y="12633737"/>
                </a:moveTo>
                <a:cubicBezTo>
                  <a:pt x="5562616" y="12627413"/>
                  <a:pt x="5545158" y="12617316"/>
                  <a:pt x="5540929" y="12626888"/>
                </a:cubicBezTo>
                <a:cubicBezTo>
                  <a:pt x="5546825" y="12631876"/>
                  <a:pt x="5548299" y="12638246"/>
                  <a:pt x="5552646" y="12643504"/>
                </a:cubicBezTo>
                <a:cubicBezTo>
                  <a:pt x="5555465" y="12637124"/>
                  <a:pt x="5563578" y="12643567"/>
                  <a:pt x="5565062" y="12633737"/>
                </a:cubicBezTo>
                <a:close/>
                <a:moveTo>
                  <a:pt x="5232385" y="13411457"/>
                </a:moveTo>
                <a:cubicBezTo>
                  <a:pt x="5223806" y="13395972"/>
                  <a:pt x="5223000" y="13377718"/>
                  <a:pt x="5213115" y="13362259"/>
                </a:cubicBezTo>
                <a:cubicBezTo>
                  <a:pt x="5198115" y="13373438"/>
                  <a:pt x="5184491" y="13388069"/>
                  <a:pt x="5170867" y="13402701"/>
                </a:cubicBezTo>
                <a:cubicBezTo>
                  <a:pt x="5193220" y="13410946"/>
                  <a:pt x="5217456" y="13426115"/>
                  <a:pt x="5232385" y="13411457"/>
                </a:cubicBezTo>
                <a:close/>
                <a:moveTo>
                  <a:pt x="10119830" y="2350000"/>
                </a:moveTo>
                <a:cubicBezTo>
                  <a:pt x="10110723" y="2351227"/>
                  <a:pt x="10098558" y="2345375"/>
                  <a:pt x="10091224" y="2351205"/>
                </a:cubicBezTo>
                <a:cubicBezTo>
                  <a:pt x="10094236" y="2357309"/>
                  <a:pt x="10097648" y="2363591"/>
                  <a:pt x="10109278" y="2366343"/>
                </a:cubicBezTo>
                <a:cubicBezTo>
                  <a:pt x="10114051" y="2364155"/>
                  <a:pt x="10117051" y="2357365"/>
                  <a:pt x="10119830" y="2350000"/>
                </a:cubicBezTo>
                <a:close/>
                <a:moveTo>
                  <a:pt x="5313338" y="13241475"/>
                </a:moveTo>
                <a:cubicBezTo>
                  <a:pt x="5292040" y="13221028"/>
                  <a:pt x="5288743" y="13187165"/>
                  <a:pt x="5260579" y="13171207"/>
                </a:cubicBezTo>
                <a:cubicBezTo>
                  <a:pt x="5218771" y="13147695"/>
                  <a:pt x="5156468" y="13164618"/>
                  <a:pt x="5123494" y="13190516"/>
                </a:cubicBezTo>
                <a:cubicBezTo>
                  <a:pt x="5132979" y="13207723"/>
                  <a:pt x="5145490" y="13223998"/>
                  <a:pt x="5160593" y="13239352"/>
                </a:cubicBezTo>
                <a:cubicBezTo>
                  <a:pt x="5182022" y="13234134"/>
                  <a:pt x="5202629" y="13225886"/>
                  <a:pt x="5225548" y="13224442"/>
                </a:cubicBezTo>
                <a:lnTo>
                  <a:pt x="5239972" y="13226089"/>
                </a:lnTo>
                <a:lnTo>
                  <a:pt x="5262053" y="13228609"/>
                </a:lnTo>
                <a:cubicBezTo>
                  <a:pt x="5275062" y="13232518"/>
                  <a:pt x="5289040" y="13239358"/>
                  <a:pt x="5304381" y="13250356"/>
                </a:cubicBezTo>
                <a:cubicBezTo>
                  <a:pt x="5306903" y="13245956"/>
                  <a:pt x="5311296" y="13248041"/>
                  <a:pt x="5313338" y="13241475"/>
                </a:cubicBezTo>
                <a:close/>
                <a:moveTo>
                  <a:pt x="10142882" y="2321517"/>
                </a:moveTo>
                <a:cubicBezTo>
                  <a:pt x="10125669" y="2307706"/>
                  <a:pt x="10127241" y="2286918"/>
                  <a:pt x="10116349" y="2270648"/>
                </a:cubicBezTo>
                <a:cubicBezTo>
                  <a:pt x="10105567" y="2277818"/>
                  <a:pt x="10115500" y="2307031"/>
                  <a:pt x="10126918" y="2317805"/>
                </a:cubicBezTo>
                <a:cubicBezTo>
                  <a:pt x="10128953" y="2319659"/>
                  <a:pt x="10141521" y="2329986"/>
                  <a:pt x="10142882" y="2321517"/>
                </a:cubicBezTo>
                <a:close/>
                <a:moveTo>
                  <a:pt x="10189796" y="2246253"/>
                </a:moveTo>
                <a:cubicBezTo>
                  <a:pt x="10195521" y="2231932"/>
                  <a:pt x="10163780" y="2200185"/>
                  <a:pt x="10145394" y="2219988"/>
                </a:cubicBezTo>
                <a:cubicBezTo>
                  <a:pt x="10168341" y="2218670"/>
                  <a:pt x="10194095" y="2240074"/>
                  <a:pt x="10169700" y="2252210"/>
                </a:cubicBezTo>
                <a:cubicBezTo>
                  <a:pt x="10181817" y="2253864"/>
                  <a:pt x="10187887" y="2251026"/>
                  <a:pt x="10189796" y="2246253"/>
                </a:cubicBezTo>
                <a:close/>
                <a:moveTo>
                  <a:pt x="5603167" y="12634845"/>
                </a:moveTo>
                <a:cubicBezTo>
                  <a:pt x="5611653" y="12608089"/>
                  <a:pt x="5568721" y="12583401"/>
                  <a:pt x="5554532" y="12613356"/>
                </a:cubicBezTo>
                <a:cubicBezTo>
                  <a:pt x="5575874" y="12618972"/>
                  <a:pt x="5586970" y="12634837"/>
                  <a:pt x="5603167" y="12634845"/>
                </a:cubicBezTo>
                <a:close/>
                <a:moveTo>
                  <a:pt x="10160400" y="2329257"/>
                </a:moveTo>
                <a:cubicBezTo>
                  <a:pt x="10166758" y="2319177"/>
                  <a:pt x="10164718" y="2313024"/>
                  <a:pt x="10159583" y="2307414"/>
                </a:cubicBezTo>
                <a:cubicBezTo>
                  <a:pt x="10155524" y="2316600"/>
                  <a:pt x="10149343" y="2326281"/>
                  <a:pt x="10160400" y="2329257"/>
                </a:cubicBezTo>
                <a:close/>
                <a:moveTo>
                  <a:pt x="5595272" y="12669964"/>
                </a:moveTo>
                <a:cubicBezTo>
                  <a:pt x="5599363" y="12657473"/>
                  <a:pt x="5579812" y="12640254"/>
                  <a:pt x="5573220" y="12641155"/>
                </a:cubicBezTo>
                <a:cubicBezTo>
                  <a:pt x="5585670" y="12648563"/>
                  <a:pt x="5578399" y="12663939"/>
                  <a:pt x="5595272" y="12669964"/>
                </a:cubicBezTo>
                <a:close/>
                <a:moveTo>
                  <a:pt x="9960942" y="2837194"/>
                </a:moveTo>
                <a:cubicBezTo>
                  <a:pt x="9958672" y="2826193"/>
                  <a:pt x="9958696" y="2814301"/>
                  <a:pt x="9946281" y="2811196"/>
                </a:cubicBezTo>
                <a:cubicBezTo>
                  <a:pt x="9932387" y="2822196"/>
                  <a:pt x="9948304" y="2833514"/>
                  <a:pt x="9960942" y="2837194"/>
                </a:cubicBezTo>
                <a:close/>
                <a:moveTo>
                  <a:pt x="5627192" y="12676441"/>
                </a:moveTo>
                <a:lnTo>
                  <a:pt x="5620814" y="12673623"/>
                </a:lnTo>
                <a:cubicBezTo>
                  <a:pt x="5619404" y="12676814"/>
                  <a:pt x="5616261" y="12676378"/>
                  <a:pt x="5614806" y="12678595"/>
                </a:cubicBezTo>
                <a:cubicBezTo>
                  <a:pt x="5619766" y="12680310"/>
                  <a:pt x="5625792" y="12683926"/>
                  <a:pt x="5627192" y="12676441"/>
                </a:cubicBezTo>
                <a:close/>
                <a:moveTo>
                  <a:pt x="9976265" y="2835871"/>
                </a:moveTo>
                <a:cubicBezTo>
                  <a:pt x="9979510" y="2822069"/>
                  <a:pt x="9972741" y="2814794"/>
                  <a:pt x="9962001" y="2810048"/>
                </a:cubicBezTo>
                <a:cubicBezTo>
                  <a:pt x="9963874" y="2820874"/>
                  <a:pt x="9964026" y="2832367"/>
                  <a:pt x="9976265" y="2835871"/>
                </a:cubicBezTo>
                <a:close/>
                <a:moveTo>
                  <a:pt x="9987758" y="2815239"/>
                </a:moveTo>
                <a:cubicBezTo>
                  <a:pt x="9997199" y="2808937"/>
                  <a:pt x="9991348" y="2796353"/>
                  <a:pt x="9980746" y="2794525"/>
                </a:cubicBezTo>
                <a:cubicBezTo>
                  <a:pt x="9980010" y="2803722"/>
                  <a:pt x="9980950" y="2811279"/>
                  <a:pt x="9987758" y="2815239"/>
                </a:cubicBezTo>
                <a:close/>
                <a:moveTo>
                  <a:pt x="9966729" y="2864984"/>
                </a:moveTo>
                <a:cubicBezTo>
                  <a:pt x="9961122" y="2865839"/>
                  <a:pt x="9960696" y="2848511"/>
                  <a:pt x="9956517" y="2859044"/>
                </a:cubicBezTo>
                <a:cubicBezTo>
                  <a:pt x="9960227" y="2859255"/>
                  <a:pt x="9960654" y="2876583"/>
                  <a:pt x="9966729" y="2864984"/>
                </a:cubicBezTo>
                <a:close/>
                <a:moveTo>
                  <a:pt x="5344839" y="13336099"/>
                </a:moveTo>
                <a:cubicBezTo>
                  <a:pt x="5337440" y="13314500"/>
                  <a:pt x="5336085" y="13290603"/>
                  <a:pt x="5320469" y="13271344"/>
                </a:cubicBezTo>
                <a:cubicBezTo>
                  <a:pt x="5301749" y="13259980"/>
                  <a:pt x="5273542" y="13247394"/>
                  <a:pt x="5245652" y="13242358"/>
                </a:cubicBezTo>
                <a:lnTo>
                  <a:pt x="5233949" y="13242130"/>
                </a:lnTo>
                <a:lnTo>
                  <a:pt x="5205278" y="13241567"/>
                </a:lnTo>
                <a:cubicBezTo>
                  <a:pt x="5192716" y="13243922"/>
                  <a:pt x="5181459" y="13249260"/>
                  <a:pt x="5172732" y="13258681"/>
                </a:cubicBezTo>
                <a:cubicBezTo>
                  <a:pt x="5183442" y="13271948"/>
                  <a:pt x="5198901" y="13283380"/>
                  <a:pt x="5211333" y="13295743"/>
                </a:cubicBezTo>
                <a:lnTo>
                  <a:pt x="5213825" y="13295722"/>
                </a:lnTo>
                <a:lnTo>
                  <a:pt x="5242827" y="13295470"/>
                </a:lnTo>
                <a:cubicBezTo>
                  <a:pt x="5276423" y="13300947"/>
                  <a:pt x="5314849" y="13321374"/>
                  <a:pt x="5344839" y="13336099"/>
                </a:cubicBezTo>
                <a:close/>
                <a:moveTo>
                  <a:pt x="10013236" y="2785552"/>
                </a:moveTo>
                <a:cubicBezTo>
                  <a:pt x="10005450" y="2777351"/>
                  <a:pt x="10003179" y="2766350"/>
                  <a:pt x="9990894" y="2761874"/>
                </a:cubicBezTo>
                <a:cubicBezTo>
                  <a:pt x="9986508" y="2780408"/>
                  <a:pt x="10001522" y="2805609"/>
                  <a:pt x="10013236" y="2785552"/>
                </a:cubicBezTo>
                <a:close/>
                <a:moveTo>
                  <a:pt x="10032100" y="2745600"/>
                </a:moveTo>
                <a:cubicBezTo>
                  <a:pt x="10033592" y="2744526"/>
                  <a:pt x="10034342" y="2742626"/>
                  <a:pt x="10033477" y="2739744"/>
                </a:cubicBezTo>
                <a:cubicBezTo>
                  <a:pt x="10030118" y="2738736"/>
                  <a:pt x="10026186" y="2737951"/>
                  <a:pt x="10022254" y="2737166"/>
                </a:cubicBezTo>
                <a:cubicBezTo>
                  <a:pt x="10016470" y="2744608"/>
                  <a:pt x="10027623" y="2748822"/>
                  <a:pt x="10032100" y="2745600"/>
                </a:cubicBezTo>
                <a:close/>
                <a:moveTo>
                  <a:pt x="10026250" y="2776543"/>
                </a:moveTo>
                <a:cubicBezTo>
                  <a:pt x="10035515" y="2770639"/>
                  <a:pt x="10029840" y="2757657"/>
                  <a:pt x="10018840" y="2755653"/>
                </a:cubicBezTo>
                <a:cubicBezTo>
                  <a:pt x="10014708" y="2767158"/>
                  <a:pt x="10020590" y="2772138"/>
                  <a:pt x="10026250" y="2776543"/>
                </a:cubicBezTo>
                <a:close/>
                <a:moveTo>
                  <a:pt x="9960753" y="2936615"/>
                </a:moveTo>
                <a:cubicBezTo>
                  <a:pt x="9963745" y="2929844"/>
                  <a:pt x="9954314" y="2915679"/>
                  <a:pt x="9951766" y="2923598"/>
                </a:cubicBezTo>
                <a:cubicBezTo>
                  <a:pt x="9960158" y="2923974"/>
                  <a:pt x="9953463" y="2934822"/>
                  <a:pt x="9960753" y="2936615"/>
                </a:cubicBezTo>
                <a:close/>
                <a:moveTo>
                  <a:pt x="9954751" y="2966338"/>
                </a:moveTo>
                <a:cubicBezTo>
                  <a:pt x="9956131" y="2946000"/>
                  <a:pt x="9940597" y="2926281"/>
                  <a:pt x="9939635" y="2905860"/>
                </a:cubicBezTo>
                <a:cubicBezTo>
                  <a:pt x="9939178" y="2896136"/>
                  <a:pt x="9943986" y="2865886"/>
                  <a:pt x="9950572" y="2869272"/>
                </a:cubicBezTo>
                <a:cubicBezTo>
                  <a:pt x="9948256" y="2857298"/>
                  <a:pt x="9945717" y="2844750"/>
                  <a:pt x="9937931" y="2836549"/>
                </a:cubicBezTo>
                <a:cubicBezTo>
                  <a:pt x="9927008" y="2881713"/>
                  <a:pt x="9929635" y="2920961"/>
                  <a:pt x="9939087" y="2947991"/>
                </a:cubicBezTo>
                <a:cubicBezTo>
                  <a:pt x="9941748" y="2954880"/>
                  <a:pt x="9948239" y="2981077"/>
                  <a:pt x="9954751" y="2966338"/>
                </a:cubicBezTo>
                <a:close/>
                <a:moveTo>
                  <a:pt x="5662671" y="12692117"/>
                </a:moveTo>
                <a:cubicBezTo>
                  <a:pt x="5652474" y="12682845"/>
                  <a:pt x="5655498" y="12668453"/>
                  <a:pt x="5632831" y="12663680"/>
                </a:cubicBezTo>
                <a:cubicBezTo>
                  <a:pt x="5631578" y="12678379"/>
                  <a:pt x="5638946" y="12689738"/>
                  <a:pt x="5651887" y="12699269"/>
                </a:cubicBezTo>
                <a:cubicBezTo>
                  <a:pt x="5654577" y="12694261"/>
                  <a:pt x="5661492" y="12700176"/>
                  <a:pt x="5662671" y="12692117"/>
                </a:cubicBezTo>
                <a:close/>
                <a:moveTo>
                  <a:pt x="10052676" y="2758701"/>
                </a:moveTo>
                <a:cubicBezTo>
                  <a:pt x="10056012" y="2746845"/>
                  <a:pt x="10051982" y="2739827"/>
                  <a:pt x="10041731" y="2737202"/>
                </a:cubicBezTo>
                <a:cubicBezTo>
                  <a:pt x="10041791" y="2746750"/>
                  <a:pt x="10041101" y="2756920"/>
                  <a:pt x="10052676" y="2758701"/>
                </a:cubicBezTo>
                <a:close/>
                <a:moveTo>
                  <a:pt x="5812856" y="12361410"/>
                </a:moveTo>
                <a:cubicBezTo>
                  <a:pt x="5814103" y="12358991"/>
                  <a:pt x="5813860" y="12356032"/>
                  <a:pt x="5810996" y="12353341"/>
                </a:cubicBezTo>
                <a:cubicBezTo>
                  <a:pt x="5808489" y="12357936"/>
                  <a:pt x="5802884" y="12363064"/>
                  <a:pt x="5805773" y="12366241"/>
                </a:cubicBezTo>
                <a:cubicBezTo>
                  <a:pt x="5808870" y="12365709"/>
                  <a:pt x="5811608" y="12363829"/>
                  <a:pt x="5812856" y="12361410"/>
                </a:cubicBezTo>
                <a:close/>
                <a:moveTo>
                  <a:pt x="5830971" y="12330800"/>
                </a:moveTo>
                <a:cubicBezTo>
                  <a:pt x="5837421" y="12326996"/>
                  <a:pt x="5832284" y="12313795"/>
                  <a:pt x="5826505" y="12319320"/>
                </a:cubicBezTo>
                <a:cubicBezTo>
                  <a:pt x="5830191" y="12322850"/>
                  <a:pt x="5828258" y="12327224"/>
                  <a:pt x="5830971" y="12330800"/>
                </a:cubicBezTo>
                <a:close/>
                <a:moveTo>
                  <a:pt x="5356923" y="13417197"/>
                </a:moveTo>
                <a:cubicBezTo>
                  <a:pt x="5299117" y="13398359"/>
                  <a:pt x="5271673" y="13353677"/>
                  <a:pt x="5228756" y="13339758"/>
                </a:cubicBezTo>
                <a:cubicBezTo>
                  <a:pt x="5235453" y="13369636"/>
                  <a:pt x="5231348" y="13403214"/>
                  <a:pt x="5260081" y="13425685"/>
                </a:cubicBezTo>
                <a:cubicBezTo>
                  <a:pt x="5292661" y="13423285"/>
                  <a:pt x="5329401" y="13432979"/>
                  <a:pt x="5356923" y="13417197"/>
                </a:cubicBezTo>
                <a:close/>
                <a:moveTo>
                  <a:pt x="5849818" y="12302918"/>
                </a:moveTo>
                <a:cubicBezTo>
                  <a:pt x="5851434" y="12294809"/>
                  <a:pt x="5844015" y="12288324"/>
                  <a:pt x="5841599" y="12280840"/>
                </a:cubicBezTo>
                <a:cubicBezTo>
                  <a:pt x="5838803" y="12291486"/>
                  <a:pt x="5835256" y="12302752"/>
                  <a:pt x="5844672" y="12311665"/>
                </a:cubicBezTo>
                <a:cubicBezTo>
                  <a:pt x="5847738" y="12308504"/>
                  <a:pt x="5849280" y="12305621"/>
                  <a:pt x="5849818" y="12302918"/>
                </a:cubicBezTo>
                <a:close/>
                <a:moveTo>
                  <a:pt x="9890107" y="3161066"/>
                </a:moveTo>
                <a:cubicBezTo>
                  <a:pt x="9890191" y="3158723"/>
                  <a:pt x="9890849" y="3156157"/>
                  <a:pt x="9890934" y="3153814"/>
                </a:cubicBezTo>
                <a:cubicBezTo>
                  <a:pt x="9888769" y="3153333"/>
                  <a:pt x="9886206" y="3152677"/>
                  <a:pt x="9884042" y="3152197"/>
                </a:cubicBezTo>
                <a:cubicBezTo>
                  <a:pt x="9883383" y="3154762"/>
                  <a:pt x="9882901" y="3156930"/>
                  <a:pt x="9882641" y="3159671"/>
                </a:cubicBezTo>
                <a:cubicBezTo>
                  <a:pt x="9884806" y="3160152"/>
                  <a:pt x="9887368" y="3160808"/>
                  <a:pt x="9890107" y="3161066"/>
                </a:cubicBezTo>
                <a:close/>
                <a:moveTo>
                  <a:pt x="10074166" y="2747724"/>
                </a:moveTo>
                <a:cubicBezTo>
                  <a:pt x="10077020" y="2738035"/>
                  <a:pt x="10075729" y="2731275"/>
                  <a:pt x="10066143" y="2730372"/>
                </a:cubicBezTo>
                <a:cubicBezTo>
                  <a:pt x="10063289" y="2740061"/>
                  <a:pt x="10064183" y="2746646"/>
                  <a:pt x="10074166" y="2747724"/>
                </a:cubicBezTo>
                <a:close/>
                <a:moveTo>
                  <a:pt x="5690468" y="12673418"/>
                </a:moveTo>
                <a:cubicBezTo>
                  <a:pt x="5695170" y="12657384"/>
                  <a:pt x="5686077" y="12646693"/>
                  <a:pt x="5666636" y="12640010"/>
                </a:cubicBezTo>
                <a:cubicBezTo>
                  <a:pt x="5661777" y="12644536"/>
                  <a:pt x="5643642" y="12648915"/>
                  <a:pt x="5649992" y="12659348"/>
                </a:cubicBezTo>
                <a:cubicBezTo>
                  <a:pt x="5659940" y="12655163"/>
                  <a:pt x="5677628" y="12670128"/>
                  <a:pt x="5690468" y="12673418"/>
                </a:cubicBezTo>
                <a:close/>
                <a:moveTo>
                  <a:pt x="9196043" y="4740515"/>
                </a:moveTo>
                <a:cubicBezTo>
                  <a:pt x="9201112" y="4732279"/>
                  <a:pt x="9201582" y="4725822"/>
                  <a:pt x="9195154" y="4722029"/>
                </a:cubicBezTo>
                <a:cubicBezTo>
                  <a:pt x="9192385" y="4729376"/>
                  <a:pt x="9192313" y="4736010"/>
                  <a:pt x="9196043" y="4740515"/>
                </a:cubicBezTo>
                <a:close/>
                <a:moveTo>
                  <a:pt x="5896391" y="12209048"/>
                </a:moveTo>
                <a:cubicBezTo>
                  <a:pt x="5898190" y="12205921"/>
                  <a:pt x="5898255" y="12202267"/>
                  <a:pt x="5894616" y="12199709"/>
                </a:cubicBezTo>
                <a:cubicBezTo>
                  <a:pt x="5889235" y="12205411"/>
                  <a:pt x="5880742" y="12207361"/>
                  <a:pt x="5887764" y="12215216"/>
                </a:cubicBezTo>
                <a:cubicBezTo>
                  <a:pt x="5891060" y="12214772"/>
                  <a:pt x="5894593" y="12212174"/>
                  <a:pt x="5896391" y="12209048"/>
                </a:cubicBezTo>
                <a:close/>
                <a:moveTo>
                  <a:pt x="5374400" y="13399443"/>
                </a:moveTo>
                <a:cubicBezTo>
                  <a:pt x="5351490" y="13363803"/>
                  <a:pt x="5287539" y="13299417"/>
                  <a:pt x="5235682" y="13316563"/>
                </a:cubicBezTo>
                <a:cubicBezTo>
                  <a:pt x="5277106" y="13342693"/>
                  <a:pt x="5320416" y="13397492"/>
                  <a:pt x="5374400" y="13399443"/>
                </a:cubicBezTo>
                <a:close/>
                <a:moveTo>
                  <a:pt x="5682574" y="12708538"/>
                </a:moveTo>
                <a:cubicBezTo>
                  <a:pt x="5686488" y="12696445"/>
                  <a:pt x="5679480" y="12688582"/>
                  <a:pt x="5666899" y="12682547"/>
                </a:cubicBezTo>
                <a:cubicBezTo>
                  <a:pt x="5662810" y="12695039"/>
                  <a:pt x="5665793" y="12704460"/>
                  <a:pt x="5682574" y="12708538"/>
                </a:cubicBezTo>
                <a:close/>
                <a:moveTo>
                  <a:pt x="9855062" y="3281270"/>
                </a:moveTo>
                <a:cubicBezTo>
                  <a:pt x="9856540" y="3267164"/>
                  <a:pt x="9864460" y="3249239"/>
                  <a:pt x="9859145" y="3239749"/>
                </a:cubicBezTo>
                <a:cubicBezTo>
                  <a:pt x="9849873" y="3241365"/>
                  <a:pt x="9847536" y="3270327"/>
                  <a:pt x="9855062" y="3281270"/>
                </a:cubicBezTo>
                <a:close/>
                <a:moveTo>
                  <a:pt x="5923880" y="12187450"/>
                </a:moveTo>
                <a:cubicBezTo>
                  <a:pt x="5920131" y="12178664"/>
                  <a:pt x="5909416" y="12191040"/>
                  <a:pt x="5915402" y="12193685"/>
                </a:cubicBezTo>
                <a:cubicBezTo>
                  <a:pt x="5918356" y="12190236"/>
                  <a:pt x="5921596" y="12192619"/>
                  <a:pt x="5923880" y="12187450"/>
                </a:cubicBezTo>
                <a:close/>
                <a:moveTo>
                  <a:pt x="9203207" y="4771772"/>
                </a:moveTo>
                <a:cubicBezTo>
                  <a:pt x="9203026" y="4765978"/>
                  <a:pt x="9199724" y="4760234"/>
                  <a:pt x="9193167" y="4757813"/>
                </a:cubicBezTo>
                <a:cubicBezTo>
                  <a:pt x="9187664" y="4769189"/>
                  <a:pt x="9188132" y="4778919"/>
                  <a:pt x="9194524" y="4786029"/>
                </a:cubicBezTo>
                <a:cubicBezTo>
                  <a:pt x="9200449" y="4783409"/>
                  <a:pt x="9203388" y="4777566"/>
                  <a:pt x="9203207" y="4771772"/>
                </a:cubicBezTo>
                <a:close/>
                <a:moveTo>
                  <a:pt x="9926132" y="3152703"/>
                </a:moveTo>
                <a:cubicBezTo>
                  <a:pt x="9928811" y="3143412"/>
                  <a:pt x="9927519" y="3136652"/>
                  <a:pt x="9917933" y="3135749"/>
                </a:cubicBezTo>
                <a:cubicBezTo>
                  <a:pt x="9915255" y="3145040"/>
                  <a:pt x="9921267" y="3148649"/>
                  <a:pt x="9926132" y="3152703"/>
                </a:cubicBezTo>
                <a:close/>
                <a:moveTo>
                  <a:pt x="9855302" y="3319464"/>
                </a:moveTo>
                <a:cubicBezTo>
                  <a:pt x="9855999" y="3313583"/>
                  <a:pt x="9858020" y="3306858"/>
                  <a:pt x="9849849" y="3307057"/>
                </a:cubicBezTo>
                <a:cubicBezTo>
                  <a:pt x="9848579" y="3313160"/>
                  <a:pt x="9850705" y="3316957"/>
                  <a:pt x="9855302" y="3319464"/>
                </a:cubicBezTo>
                <a:close/>
                <a:moveTo>
                  <a:pt x="9306779" y="4583754"/>
                </a:moveTo>
                <a:cubicBezTo>
                  <a:pt x="9290040" y="4580642"/>
                  <a:pt x="9274954" y="4583499"/>
                  <a:pt x="9261873" y="4591527"/>
                </a:cubicBezTo>
                <a:cubicBezTo>
                  <a:pt x="9277674" y="4591367"/>
                  <a:pt x="9296771" y="4598853"/>
                  <a:pt x="9306779" y="4583754"/>
                </a:cubicBezTo>
                <a:close/>
                <a:moveTo>
                  <a:pt x="5412910" y="13410408"/>
                </a:moveTo>
                <a:cubicBezTo>
                  <a:pt x="5412075" y="13412164"/>
                  <a:pt x="5410823" y="13414800"/>
                  <a:pt x="5409572" y="13417435"/>
                </a:cubicBezTo>
                <a:cubicBezTo>
                  <a:pt x="5392900" y="13432127"/>
                  <a:pt x="5365306" y="13444431"/>
                  <a:pt x="5341033" y="13448838"/>
                </a:cubicBezTo>
                <a:cubicBezTo>
                  <a:pt x="5292913" y="13457209"/>
                  <a:pt x="5218002" y="13453072"/>
                  <a:pt x="5162005" y="13437679"/>
                </a:cubicBezTo>
                <a:cubicBezTo>
                  <a:pt x="5119141" y="13426368"/>
                  <a:pt x="5085473" y="13396601"/>
                  <a:pt x="5044564" y="13374376"/>
                </a:cubicBezTo>
                <a:cubicBezTo>
                  <a:pt x="5005807" y="13308173"/>
                  <a:pt x="4962738" y="13243798"/>
                  <a:pt x="5018627" y="13146533"/>
                </a:cubicBezTo>
                <a:cubicBezTo>
                  <a:pt x="4935867" y="13098623"/>
                  <a:pt x="4908000" y="13033069"/>
                  <a:pt x="4811412" y="12989789"/>
                </a:cubicBezTo>
                <a:cubicBezTo>
                  <a:pt x="4823052" y="12963018"/>
                  <a:pt x="4838859" y="12948778"/>
                  <a:pt x="4858854" y="12947937"/>
                </a:cubicBezTo>
                <a:cubicBezTo>
                  <a:pt x="4915798" y="12988542"/>
                  <a:pt x="4965035" y="13056707"/>
                  <a:pt x="5020452" y="13107782"/>
                </a:cubicBezTo>
                <a:cubicBezTo>
                  <a:pt x="5050805" y="13102817"/>
                  <a:pt x="5066045" y="13082064"/>
                  <a:pt x="5092501" y="13078047"/>
                </a:cubicBezTo>
                <a:cubicBezTo>
                  <a:pt x="5138473" y="13071025"/>
                  <a:pt x="5202777" y="13088426"/>
                  <a:pt x="5236198" y="13106018"/>
                </a:cubicBezTo>
                <a:cubicBezTo>
                  <a:pt x="5284139" y="13131581"/>
                  <a:pt x="5325549" y="13178589"/>
                  <a:pt x="5343035" y="13225648"/>
                </a:cubicBezTo>
                <a:cubicBezTo>
                  <a:pt x="5363758" y="13282212"/>
                  <a:pt x="5355087" y="13348071"/>
                  <a:pt x="5386870" y="13392230"/>
                </a:cubicBezTo>
                <a:cubicBezTo>
                  <a:pt x="5396561" y="13398123"/>
                  <a:pt x="5410999" y="13402181"/>
                  <a:pt x="5412910" y="13410408"/>
                </a:cubicBezTo>
                <a:close/>
                <a:moveTo>
                  <a:pt x="10133204" y="2740007"/>
                </a:moveTo>
                <a:cubicBezTo>
                  <a:pt x="10137031" y="2730271"/>
                  <a:pt x="10124286" y="2716070"/>
                  <a:pt x="10116925" y="2725196"/>
                </a:cubicBezTo>
                <a:cubicBezTo>
                  <a:pt x="10122586" y="2729602"/>
                  <a:pt x="10119027" y="2740884"/>
                  <a:pt x="10133204" y="2740007"/>
                </a:cubicBezTo>
                <a:close/>
                <a:moveTo>
                  <a:pt x="5731212" y="12730028"/>
                </a:moveTo>
                <a:cubicBezTo>
                  <a:pt x="5733800" y="12718779"/>
                  <a:pt x="5730593" y="12708783"/>
                  <a:pt x="5715534" y="12704036"/>
                </a:cubicBezTo>
                <a:cubicBezTo>
                  <a:pt x="5713169" y="12715859"/>
                  <a:pt x="5716156" y="12725283"/>
                  <a:pt x="5731212" y="12730028"/>
                </a:cubicBezTo>
                <a:close/>
                <a:moveTo>
                  <a:pt x="10027386" y="3007477"/>
                </a:moveTo>
                <a:cubicBezTo>
                  <a:pt x="10040808" y="2978176"/>
                  <a:pt x="10045186" y="2955354"/>
                  <a:pt x="10047738" y="2922678"/>
                </a:cubicBezTo>
                <a:cubicBezTo>
                  <a:pt x="10023242" y="2907094"/>
                  <a:pt x="9990184" y="2866778"/>
                  <a:pt x="10013811" y="2839129"/>
                </a:cubicBezTo>
                <a:cubicBezTo>
                  <a:pt x="10046981" y="2840455"/>
                  <a:pt x="10028913" y="2891032"/>
                  <a:pt x="10054963" y="2885878"/>
                </a:cubicBezTo>
                <a:cubicBezTo>
                  <a:pt x="10060759" y="2839401"/>
                  <a:pt x="10075719" y="2805542"/>
                  <a:pt x="10083153" y="2760741"/>
                </a:cubicBezTo>
                <a:cubicBezTo>
                  <a:pt x="9975913" y="2782868"/>
                  <a:pt x="9933212" y="2947299"/>
                  <a:pt x="10027386" y="3007477"/>
                </a:cubicBezTo>
                <a:close/>
                <a:moveTo>
                  <a:pt x="5950816" y="12243076"/>
                </a:moveTo>
                <a:cubicBezTo>
                  <a:pt x="5956614" y="12229953"/>
                  <a:pt x="5943830" y="12220027"/>
                  <a:pt x="5937236" y="12209035"/>
                </a:cubicBezTo>
                <a:cubicBezTo>
                  <a:pt x="5935114" y="12221404"/>
                  <a:pt x="5943252" y="12232129"/>
                  <a:pt x="5950816" y="12243076"/>
                </a:cubicBezTo>
                <a:close/>
                <a:moveTo>
                  <a:pt x="10071362" y="2919785"/>
                </a:moveTo>
                <a:cubicBezTo>
                  <a:pt x="10082200" y="2876964"/>
                  <a:pt x="10079848" y="2843550"/>
                  <a:pt x="10090286" y="2800552"/>
                </a:cubicBezTo>
                <a:cubicBezTo>
                  <a:pt x="10079155" y="2799919"/>
                  <a:pt x="10079895" y="2819766"/>
                  <a:pt x="10075991" y="2836133"/>
                </a:cubicBezTo>
                <a:cubicBezTo>
                  <a:pt x="10067527" y="2871433"/>
                  <a:pt x="10052268" y="2911349"/>
                  <a:pt x="10071362" y="2919785"/>
                </a:cubicBezTo>
                <a:close/>
                <a:moveTo>
                  <a:pt x="10021560" y="3036802"/>
                </a:moveTo>
                <a:cubicBezTo>
                  <a:pt x="10024394" y="3014249"/>
                  <a:pt x="10008743" y="3004477"/>
                  <a:pt x="9995561" y="2993416"/>
                </a:cubicBezTo>
                <a:cubicBezTo>
                  <a:pt x="9996477" y="3012864"/>
                  <a:pt x="10006086" y="3026632"/>
                  <a:pt x="10021560" y="3036802"/>
                </a:cubicBezTo>
                <a:close/>
                <a:moveTo>
                  <a:pt x="9375920" y="4499555"/>
                </a:moveTo>
                <a:cubicBezTo>
                  <a:pt x="9349736" y="4507031"/>
                  <a:pt x="9317888" y="4498196"/>
                  <a:pt x="9295667" y="4515042"/>
                </a:cubicBezTo>
                <a:cubicBezTo>
                  <a:pt x="9315045" y="4528365"/>
                  <a:pt x="9368352" y="4516685"/>
                  <a:pt x="9375920" y="4499555"/>
                </a:cubicBezTo>
                <a:close/>
                <a:moveTo>
                  <a:pt x="9385953" y="4476848"/>
                </a:moveTo>
                <a:cubicBezTo>
                  <a:pt x="9365190" y="4475292"/>
                  <a:pt x="9314946" y="4473566"/>
                  <a:pt x="9323191" y="4494826"/>
                </a:cubicBezTo>
                <a:cubicBezTo>
                  <a:pt x="9343310" y="4487051"/>
                  <a:pt x="9370735" y="4497264"/>
                  <a:pt x="9385953" y="4476848"/>
                </a:cubicBezTo>
                <a:close/>
                <a:moveTo>
                  <a:pt x="9988410" y="3120722"/>
                </a:moveTo>
                <a:cubicBezTo>
                  <a:pt x="9988174" y="3111825"/>
                  <a:pt x="9976765" y="3102945"/>
                  <a:pt x="9967252" y="3099456"/>
                </a:cubicBezTo>
                <a:cubicBezTo>
                  <a:pt x="9966746" y="3113515"/>
                  <a:pt x="9967563" y="3126731"/>
                  <a:pt x="9984438" y="3129426"/>
                </a:cubicBezTo>
                <a:cubicBezTo>
                  <a:pt x="9987327" y="3126656"/>
                  <a:pt x="9988489" y="3123688"/>
                  <a:pt x="9988410" y="3120722"/>
                </a:cubicBezTo>
                <a:close/>
                <a:moveTo>
                  <a:pt x="9361075" y="4543942"/>
                </a:moveTo>
                <a:cubicBezTo>
                  <a:pt x="9333438" y="4537444"/>
                  <a:pt x="9314361" y="4554726"/>
                  <a:pt x="9286279" y="4547080"/>
                </a:cubicBezTo>
                <a:cubicBezTo>
                  <a:pt x="9309132" y="4535275"/>
                  <a:pt x="9340898" y="4546454"/>
                  <a:pt x="9359963" y="4524881"/>
                </a:cubicBezTo>
                <a:cubicBezTo>
                  <a:pt x="9333886" y="4522406"/>
                  <a:pt x="9315032" y="4540262"/>
                  <a:pt x="9284990" y="4528417"/>
                </a:cubicBezTo>
                <a:cubicBezTo>
                  <a:pt x="9276272" y="4545991"/>
                  <a:pt x="9261854" y="4550572"/>
                  <a:pt x="9255411" y="4574864"/>
                </a:cubicBezTo>
                <a:lnTo>
                  <a:pt x="9266977" y="4579975"/>
                </a:lnTo>
                <a:cubicBezTo>
                  <a:pt x="9280976" y="4550450"/>
                  <a:pt x="9336226" y="4571053"/>
                  <a:pt x="9361075" y="4543942"/>
                </a:cubicBezTo>
                <a:close/>
                <a:moveTo>
                  <a:pt x="10099068" y="2875371"/>
                </a:moveTo>
                <a:cubicBezTo>
                  <a:pt x="10111955" y="2842977"/>
                  <a:pt x="10122145" y="2782254"/>
                  <a:pt x="10126647" y="2753773"/>
                </a:cubicBezTo>
                <a:cubicBezTo>
                  <a:pt x="10121743" y="2753035"/>
                  <a:pt x="10116616" y="2751721"/>
                  <a:pt x="10111712" y="2750983"/>
                </a:cubicBezTo>
                <a:cubicBezTo>
                  <a:pt x="10105336" y="2793395"/>
                  <a:pt x="10105154" y="2843305"/>
                  <a:pt x="10099068" y="2875371"/>
                </a:cubicBezTo>
                <a:close/>
                <a:moveTo>
                  <a:pt x="10061334" y="2971534"/>
                </a:moveTo>
                <a:cubicBezTo>
                  <a:pt x="10060570" y="2963579"/>
                  <a:pt x="10072246" y="2946837"/>
                  <a:pt x="10058070" y="2947716"/>
                </a:cubicBezTo>
                <a:cubicBezTo>
                  <a:pt x="10055261" y="2958377"/>
                  <a:pt x="10055275" y="2966953"/>
                  <a:pt x="10061334" y="2971534"/>
                </a:cubicBezTo>
                <a:close/>
                <a:moveTo>
                  <a:pt x="9411072" y="4451285"/>
                </a:moveTo>
                <a:cubicBezTo>
                  <a:pt x="9380198" y="4442404"/>
                  <a:pt x="9352044" y="4441392"/>
                  <a:pt x="9335160" y="4467737"/>
                </a:cubicBezTo>
                <a:cubicBezTo>
                  <a:pt x="9364744" y="4474143"/>
                  <a:pt x="9387996" y="4462515"/>
                  <a:pt x="9411072" y="4451285"/>
                </a:cubicBezTo>
                <a:close/>
                <a:moveTo>
                  <a:pt x="10078159" y="2944213"/>
                </a:moveTo>
                <a:cubicBezTo>
                  <a:pt x="10083788" y="2902423"/>
                  <a:pt x="10101152" y="2853439"/>
                  <a:pt x="10094737" y="2820611"/>
                </a:cubicBezTo>
                <a:cubicBezTo>
                  <a:pt x="10093524" y="2861019"/>
                  <a:pt x="10073298" y="2915404"/>
                  <a:pt x="10078159" y="2944213"/>
                </a:cubicBezTo>
                <a:close/>
                <a:moveTo>
                  <a:pt x="5756754" y="12733687"/>
                </a:moveTo>
                <a:cubicBezTo>
                  <a:pt x="5745684" y="12730703"/>
                  <a:pt x="5753983" y="12720547"/>
                  <a:pt x="5740039" y="12718676"/>
                </a:cubicBezTo>
                <a:cubicBezTo>
                  <a:pt x="5735319" y="12726123"/>
                  <a:pt x="5748464" y="12748136"/>
                  <a:pt x="5756754" y="12733687"/>
                </a:cubicBezTo>
                <a:close/>
                <a:moveTo>
                  <a:pt x="10003517" y="3129287"/>
                </a:moveTo>
                <a:cubicBezTo>
                  <a:pt x="10008150" y="3126334"/>
                  <a:pt x="10009004" y="3121713"/>
                  <a:pt x="10007324" y="3117578"/>
                </a:cubicBezTo>
                <a:lnTo>
                  <a:pt x="10005988" y="3116549"/>
                </a:lnTo>
                <a:lnTo>
                  <a:pt x="9995931" y="3108795"/>
                </a:lnTo>
                <a:cubicBezTo>
                  <a:pt x="9993953" y="3114348"/>
                  <a:pt x="9994335" y="3118326"/>
                  <a:pt x="9995969" y="3121488"/>
                </a:cubicBezTo>
                <a:lnTo>
                  <a:pt x="10003494" y="3129263"/>
                </a:lnTo>
                <a:close/>
                <a:moveTo>
                  <a:pt x="6157727" y="11835279"/>
                </a:moveTo>
                <a:cubicBezTo>
                  <a:pt x="6156837" y="11832987"/>
                  <a:pt x="6152164" y="11820947"/>
                  <a:pt x="6146838" y="11827618"/>
                </a:cubicBezTo>
                <a:cubicBezTo>
                  <a:pt x="6148477" y="11829293"/>
                  <a:pt x="6152576" y="11841552"/>
                  <a:pt x="6157727" y="11835279"/>
                </a:cubicBezTo>
                <a:close/>
                <a:moveTo>
                  <a:pt x="9405631" y="4492863"/>
                </a:moveTo>
                <a:cubicBezTo>
                  <a:pt x="9409258" y="4489645"/>
                  <a:pt x="9410915" y="4484545"/>
                  <a:pt x="9406857" y="4481323"/>
                </a:cubicBezTo>
                <a:cubicBezTo>
                  <a:pt x="9403513" y="4488892"/>
                  <a:pt x="9394199" y="4481920"/>
                  <a:pt x="9392591" y="4493113"/>
                </a:cubicBezTo>
                <a:cubicBezTo>
                  <a:pt x="9396409" y="4497418"/>
                  <a:pt x="9402004" y="4496082"/>
                  <a:pt x="9405631" y="4492863"/>
                </a:cubicBezTo>
                <a:close/>
                <a:moveTo>
                  <a:pt x="9435793" y="4425545"/>
                </a:moveTo>
                <a:cubicBezTo>
                  <a:pt x="9407006" y="4419492"/>
                  <a:pt x="9380623" y="4418785"/>
                  <a:pt x="9361464" y="4438412"/>
                </a:cubicBezTo>
                <a:cubicBezTo>
                  <a:pt x="9389981" y="4442918"/>
                  <a:pt x="9412752" y="4433458"/>
                  <a:pt x="9435793" y="4425545"/>
                </a:cubicBezTo>
                <a:close/>
                <a:moveTo>
                  <a:pt x="5783588" y="12698834"/>
                </a:moveTo>
                <a:cubicBezTo>
                  <a:pt x="5778770" y="12679545"/>
                  <a:pt x="5748130" y="12671250"/>
                  <a:pt x="5737326" y="12690309"/>
                </a:cubicBezTo>
                <a:cubicBezTo>
                  <a:pt x="5752688" y="12693283"/>
                  <a:pt x="5776058" y="12716956"/>
                  <a:pt x="5783588" y="12698834"/>
                </a:cubicBezTo>
                <a:close/>
                <a:moveTo>
                  <a:pt x="9460022" y="4381496"/>
                </a:moveTo>
                <a:cubicBezTo>
                  <a:pt x="9441944" y="4391124"/>
                  <a:pt x="9419057" y="4390058"/>
                  <a:pt x="9396616" y="4390142"/>
                </a:cubicBezTo>
                <a:cubicBezTo>
                  <a:pt x="9390128" y="4397274"/>
                  <a:pt x="9384976" y="4407854"/>
                  <a:pt x="9377421" y="4413086"/>
                </a:cubicBezTo>
                <a:cubicBezTo>
                  <a:pt x="9411580" y="4425322"/>
                  <a:pt x="9447761" y="4398456"/>
                  <a:pt x="9460022" y="4381496"/>
                </a:cubicBezTo>
                <a:close/>
                <a:moveTo>
                  <a:pt x="9468647" y="4361976"/>
                </a:moveTo>
                <a:cubicBezTo>
                  <a:pt x="9454229" y="4366556"/>
                  <a:pt x="9438827" y="4366893"/>
                  <a:pt x="9419507" y="4358833"/>
                </a:cubicBezTo>
                <a:cubicBezTo>
                  <a:pt x="9419493" y="4370730"/>
                  <a:pt x="9399844" y="4372047"/>
                  <a:pt x="9409298" y="4381938"/>
                </a:cubicBezTo>
                <a:cubicBezTo>
                  <a:pt x="9427118" y="4375051"/>
                  <a:pt x="9466885" y="4382147"/>
                  <a:pt x="9468647" y="4361976"/>
                </a:cubicBezTo>
                <a:close/>
                <a:moveTo>
                  <a:pt x="10034544" y="3089196"/>
                </a:moveTo>
                <a:cubicBezTo>
                  <a:pt x="10035188" y="3078054"/>
                  <a:pt x="10043949" y="3061453"/>
                  <a:pt x="10032903" y="3058477"/>
                </a:cubicBezTo>
                <a:cubicBezTo>
                  <a:pt x="10026330" y="3063667"/>
                  <a:pt x="10017629" y="3089816"/>
                  <a:pt x="10034544" y="3089196"/>
                </a:cubicBezTo>
                <a:close/>
                <a:moveTo>
                  <a:pt x="9426872" y="4467312"/>
                </a:moveTo>
                <a:lnTo>
                  <a:pt x="9415306" y="4462202"/>
                </a:lnTo>
                <a:cubicBezTo>
                  <a:pt x="9410636" y="4470613"/>
                  <a:pt x="9409767" y="4476895"/>
                  <a:pt x="9416195" y="4480688"/>
                </a:cubicBezTo>
                <a:cubicBezTo>
                  <a:pt x="9419680" y="4476038"/>
                  <a:pt x="9424947" y="4475984"/>
                  <a:pt x="9426872" y="4467312"/>
                </a:cubicBezTo>
                <a:close/>
                <a:moveTo>
                  <a:pt x="10188429" y="2750601"/>
                </a:moveTo>
                <a:cubicBezTo>
                  <a:pt x="10188429" y="2750601"/>
                  <a:pt x="10174732" y="2720267"/>
                  <a:pt x="10188429" y="2750601"/>
                </a:cubicBezTo>
                <a:close/>
                <a:moveTo>
                  <a:pt x="10074040" y="3015341"/>
                </a:moveTo>
                <a:cubicBezTo>
                  <a:pt x="10076166" y="2998828"/>
                  <a:pt x="10062756" y="2976923"/>
                  <a:pt x="10079283" y="2955660"/>
                </a:cubicBezTo>
                <a:cubicBezTo>
                  <a:pt x="10065941" y="2953574"/>
                  <a:pt x="10067927" y="2979208"/>
                  <a:pt x="10064988" y="2991241"/>
                </a:cubicBezTo>
                <a:cubicBezTo>
                  <a:pt x="10061345" y="3004866"/>
                  <a:pt x="10045085" y="3027676"/>
                  <a:pt x="10065052" y="3029833"/>
                </a:cubicBezTo>
                <a:cubicBezTo>
                  <a:pt x="10070897" y="3025750"/>
                  <a:pt x="10073332" y="3020845"/>
                  <a:pt x="10074040" y="3015341"/>
                </a:cubicBezTo>
                <a:close/>
                <a:moveTo>
                  <a:pt x="10027141" y="3126394"/>
                </a:moveTo>
                <a:cubicBezTo>
                  <a:pt x="10027838" y="3120512"/>
                  <a:pt x="10029859" y="3113788"/>
                  <a:pt x="10021688" y="3113986"/>
                </a:cubicBezTo>
                <a:cubicBezTo>
                  <a:pt x="10020418" y="3120091"/>
                  <a:pt x="10022942" y="3124062"/>
                  <a:pt x="10027141" y="3126394"/>
                </a:cubicBezTo>
                <a:close/>
                <a:moveTo>
                  <a:pt x="9442898" y="4451539"/>
                </a:moveTo>
                <a:cubicBezTo>
                  <a:pt x="9456801" y="4436256"/>
                  <a:pt x="9428765" y="4429582"/>
                  <a:pt x="9427344" y="4444666"/>
                </a:cubicBezTo>
                <a:close/>
                <a:moveTo>
                  <a:pt x="6186938" y="11823012"/>
                </a:moveTo>
                <a:cubicBezTo>
                  <a:pt x="6182418" y="11818166"/>
                  <a:pt x="6184479" y="11812426"/>
                  <a:pt x="6177441" y="11807892"/>
                </a:cubicBezTo>
                <a:cubicBezTo>
                  <a:pt x="6164516" y="11814530"/>
                  <a:pt x="6182091" y="11827521"/>
                  <a:pt x="6186938" y="11823012"/>
                </a:cubicBezTo>
                <a:close/>
                <a:moveTo>
                  <a:pt x="6055431" y="12120907"/>
                </a:moveTo>
                <a:cubicBezTo>
                  <a:pt x="6039690" y="12112519"/>
                  <a:pt x="6053282" y="12098934"/>
                  <a:pt x="6040806" y="12089599"/>
                </a:cubicBezTo>
                <a:cubicBezTo>
                  <a:pt x="6037755" y="12104018"/>
                  <a:pt x="6037394" y="12117715"/>
                  <a:pt x="6049957" y="12129000"/>
                </a:cubicBezTo>
                <a:cubicBezTo>
                  <a:pt x="6051591" y="12126377"/>
                  <a:pt x="6053798" y="12123530"/>
                  <a:pt x="6055431" y="12120907"/>
                </a:cubicBezTo>
                <a:close/>
                <a:moveTo>
                  <a:pt x="9504044" y="4322860"/>
                </a:moveTo>
                <a:cubicBezTo>
                  <a:pt x="9480605" y="4330597"/>
                  <a:pt x="9431701" y="4316131"/>
                  <a:pt x="9430828" y="4354788"/>
                </a:cubicBezTo>
                <a:cubicBezTo>
                  <a:pt x="9453552" y="4344355"/>
                  <a:pt x="9498316" y="4349850"/>
                  <a:pt x="9504044" y="4322860"/>
                </a:cubicBezTo>
                <a:close/>
                <a:moveTo>
                  <a:pt x="6066748" y="12109886"/>
                </a:moveTo>
                <a:cubicBezTo>
                  <a:pt x="6068251" y="12106384"/>
                  <a:pt x="6060414" y="12100771"/>
                  <a:pt x="6060913" y="12095617"/>
                </a:cubicBezTo>
                <a:cubicBezTo>
                  <a:pt x="6058847" y="12084192"/>
                  <a:pt x="6065249" y="12070776"/>
                  <a:pt x="6052553" y="12060866"/>
                </a:cubicBezTo>
                <a:cubicBezTo>
                  <a:pt x="6042354" y="12080727"/>
                  <a:pt x="6060296" y="12094867"/>
                  <a:pt x="6061477" y="12112589"/>
                </a:cubicBezTo>
                <a:cubicBezTo>
                  <a:pt x="6064708" y="12111986"/>
                  <a:pt x="6066247" y="12111053"/>
                  <a:pt x="6066748" y="12109886"/>
                </a:cubicBezTo>
                <a:close/>
                <a:moveTo>
                  <a:pt x="6079886" y="12080588"/>
                </a:moveTo>
                <a:cubicBezTo>
                  <a:pt x="6071910" y="12067508"/>
                  <a:pt x="6085150" y="12050424"/>
                  <a:pt x="6067912" y="12038985"/>
                </a:cubicBezTo>
                <a:cubicBezTo>
                  <a:pt x="6059746" y="12052100"/>
                  <a:pt x="6067710" y="12086675"/>
                  <a:pt x="6079886" y="12080588"/>
                </a:cubicBezTo>
                <a:close/>
                <a:moveTo>
                  <a:pt x="6088584" y="12061975"/>
                </a:moveTo>
                <a:cubicBezTo>
                  <a:pt x="6097457" y="12047261"/>
                  <a:pt x="6095743" y="12035037"/>
                  <a:pt x="6087061" y="12023557"/>
                </a:cubicBezTo>
                <a:cubicBezTo>
                  <a:pt x="6075675" y="12038592"/>
                  <a:pt x="6084930" y="12049849"/>
                  <a:pt x="6088584" y="12061975"/>
                </a:cubicBezTo>
                <a:close/>
                <a:moveTo>
                  <a:pt x="9901909" y="3432420"/>
                </a:moveTo>
                <a:cubicBezTo>
                  <a:pt x="9907305" y="3410524"/>
                  <a:pt x="9886850" y="3406246"/>
                  <a:pt x="9896790" y="3381596"/>
                </a:cubicBezTo>
                <a:cubicBezTo>
                  <a:pt x="9876130" y="3360565"/>
                  <a:pt x="9859385" y="3356499"/>
                  <a:pt x="9844636" y="3332843"/>
                </a:cubicBezTo>
                <a:cubicBezTo>
                  <a:pt x="9852788" y="3373581"/>
                  <a:pt x="9874526" y="3405086"/>
                  <a:pt x="9901909" y="3432420"/>
                </a:cubicBezTo>
                <a:close/>
                <a:moveTo>
                  <a:pt x="10052222" y="3096531"/>
                </a:moveTo>
                <a:cubicBezTo>
                  <a:pt x="10058220" y="3091564"/>
                  <a:pt x="10067098" y="3065016"/>
                  <a:pt x="10050183" y="3065636"/>
                </a:cubicBezTo>
                <a:cubicBezTo>
                  <a:pt x="10044009" y="3071002"/>
                  <a:pt x="10035307" y="3097151"/>
                  <a:pt x="10052222" y="3096531"/>
                </a:cubicBezTo>
                <a:close/>
                <a:moveTo>
                  <a:pt x="9351144" y="4690488"/>
                </a:moveTo>
                <a:cubicBezTo>
                  <a:pt x="9341501" y="4692893"/>
                  <a:pt x="9329629" y="4689552"/>
                  <a:pt x="9317090" y="4684488"/>
                </a:cubicBezTo>
                <a:cubicBezTo>
                  <a:pt x="9312353" y="4667159"/>
                  <a:pt x="9317963" y="4645831"/>
                  <a:pt x="9303277" y="4632676"/>
                </a:cubicBezTo>
                <a:cubicBezTo>
                  <a:pt x="9281130" y="4626700"/>
                  <a:pt x="9269057" y="4647552"/>
                  <a:pt x="9245619" y="4639101"/>
                </a:cubicBezTo>
                <a:cubicBezTo>
                  <a:pt x="9240637" y="4612617"/>
                  <a:pt x="9251926" y="4579514"/>
                  <a:pt x="9219528" y="4563295"/>
                </a:cubicBezTo>
                <a:cubicBezTo>
                  <a:pt x="9182560" y="4594098"/>
                  <a:pt x="9211962" y="4649465"/>
                  <a:pt x="9193797" y="4693814"/>
                </a:cubicBezTo>
                <a:cubicBezTo>
                  <a:pt x="9221104" y="4709688"/>
                  <a:pt x="9245538" y="4726674"/>
                  <a:pt x="9267496" y="4744946"/>
                </a:cubicBezTo>
                <a:cubicBezTo>
                  <a:pt x="9291160" y="4721597"/>
                  <a:pt x="9340242" y="4719477"/>
                  <a:pt x="9351144" y="4690488"/>
                </a:cubicBezTo>
                <a:close/>
                <a:moveTo>
                  <a:pt x="9476466" y="4406854"/>
                </a:moveTo>
                <a:cubicBezTo>
                  <a:pt x="9463258" y="4400066"/>
                  <a:pt x="9454060" y="4403620"/>
                  <a:pt x="9448873" y="4417517"/>
                </a:cubicBezTo>
                <a:lnTo>
                  <a:pt x="9460041" y="4422451"/>
                </a:lnTo>
                <a:cubicBezTo>
                  <a:pt x="9466141" y="4419433"/>
                  <a:pt x="9470189" y="4410271"/>
                  <a:pt x="9476466" y="4406854"/>
                </a:cubicBezTo>
                <a:close/>
                <a:moveTo>
                  <a:pt x="5979211" y="12324534"/>
                </a:moveTo>
                <a:cubicBezTo>
                  <a:pt x="5970101" y="12301974"/>
                  <a:pt x="5965991" y="12265939"/>
                  <a:pt x="5952043" y="12252172"/>
                </a:cubicBezTo>
                <a:cubicBezTo>
                  <a:pt x="5963100" y="12274642"/>
                  <a:pt x="5962564" y="12311476"/>
                  <a:pt x="5979211" y="12324534"/>
                </a:cubicBezTo>
                <a:close/>
                <a:moveTo>
                  <a:pt x="9976697" y="3278744"/>
                </a:moveTo>
                <a:cubicBezTo>
                  <a:pt x="9978090" y="3274599"/>
                  <a:pt x="9978312" y="3270264"/>
                  <a:pt x="9976847" y="3266046"/>
                </a:cubicBezTo>
                <a:lnTo>
                  <a:pt x="9976624" y="3266235"/>
                </a:lnTo>
                <a:lnTo>
                  <a:pt x="9959217" y="3280930"/>
                </a:lnTo>
                <a:cubicBezTo>
                  <a:pt x="9953495" y="3286079"/>
                  <a:pt x="9948581" y="3292358"/>
                  <a:pt x="9946434" y="3302598"/>
                </a:cubicBezTo>
                <a:cubicBezTo>
                  <a:pt x="9954007" y="3302136"/>
                  <a:pt x="9963075" y="3297215"/>
                  <a:pt x="9969518" y="3290302"/>
                </a:cubicBezTo>
                <a:lnTo>
                  <a:pt x="9973003" y="3284691"/>
                </a:lnTo>
                <a:close/>
                <a:moveTo>
                  <a:pt x="10004093" y="3219598"/>
                </a:moveTo>
                <a:cubicBezTo>
                  <a:pt x="10009419" y="3214051"/>
                  <a:pt x="10009813" y="3196818"/>
                  <a:pt x="10006233" y="3195236"/>
                </a:cubicBezTo>
                <a:cubicBezTo>
                  <a:pt x="10006476" y="3208674"/>
                  <a:pt x="9997686" y="3208123"/>
                  <a:pt x="9997088" y="3220237"/>
                </a:cubicBezTo>
                <a:cubicBezTo>
                  <a:pt x="9999994" y="3221998"/>
                  <a:pt x="10002318" y="3221447"/>
                  <a:pt x="10004093" y="3219598"/>
                </a:cubicBezTo>
                <a:close/>
                <a:moveTo>
                  <a:pt x="9494007" y="4377942"/>
                </a:moveTo>
                <a:cubicBezTo>
                  <a:pt x="9481960" y="4375000"/>
                  <a:pt x="9472938" y="4378156"/>
                  <a:pt x="9466415" y="4388605"/>
                </a:cubicBezTo>
                <a:cubicBezTo>
                  <a:pt x="9480338" y="4398090"/>
                  <a:pt x="9489536" y="4394536"/>
                  <a:pt x="9494007" y="4377942"/>
                </a:cubicBezTo>
                <a:close/>
                <a:moveTo>
                  <a:pt x="10351293" y="2455263"/>
                </a:moveTo>
                <a:cubicBezTo>
                  <a:pt x="10333233" y="2484291"/>
                  <a:pt x="10299074" y="2494168"/>
                  <a:pt x="10269693" y="2480472"/>
                </a:cubicBezTo>
                <a:cubicBezTo>
                  <a:pt x="10241294" y="2466973"/>
                  <a:pt x="10213691" y="2425765"/>
                  <a:pt x="10232595" y="2397020"/>
                </a:cubicBezTo>
                <a:cubicBezTo>
                  <a:pt x="10246034" y="2376324"/>
                  <a:pt x="10280678" y="2377838"/>
                  <a:pt x="10296231" y="2404211"/>
                </a:cubicBezTo>
                <a:cubicBezTo>
                  <a:pt x="10291052" y="2418093"/>
                  <a:pt x="10293096" y="2419947"/>
                  <a:pt x="10284451" y="2430871"/>
                </a:cubicBezTo>
                <a:cubicBezTo>
                  <a:pt x="10266485" y="2422933"/>
                  <a:pt x="10269041" y="2407416"/>
                  <a:pt x="10252624" y="2399211"/>
                </a:cubicBezTo>
                <a:cubicBezTo>
                  <a:pt x="10222950" y="2439368"/>
                  <a:pt x="10269407" y="2474639"/>
                  <a:pt x="10302392" y="2470189"/>
                </a:cubicBezTo>
                <a:cubicBezTo>
                  <a:pt x="10362162" y="2462354"/>
                  <a:pt x="10341874" y="2371109"/>
                  <a:pt x="10319458" y="2344083"/>
                </a:cubicBezTo>
                <a:cubicBezTo>
                  <a:pt x="10311810" y="2335472"/>
                  <a:pt x="10295103" y="2321432"/>
                  <a:pt x="10286224" y="2315606"/>
                </a:cubicBezTo>
                <a:cubicBezTo>
                  <a:pt x="10252964" y="2294490"/>
                  <a:pt x="10194455" y="2284957"/>
                  <a:pt x="10157021" y="2265541"/>
                </a:cubicBezTo>
                <a:lnTo>
                  <a:pt x="10155162" y="2264018"/>
                </a:lnTo>
                <a:lnTo>
                  <a:pt x="10144419" y="2262045"/>
                </a:lnTo>
                <a:cubicBezTo>
                  <a:pt x="10150279" y="2287549"/>
                  <a:pt x="10182172" y="2302595"/>
                  <a:pt x="10176542" y="2332570"/>
                </a:cubicBezTo>
                <a:cubicBezTo>
                  <a:pt x="10165678" y="2346388"/>
                  <a:pt x="10148432" y="2344497"/>
                  <a:pt x="10129146" y="2336453"/>
                </a:cubicBezTo>
                <a:cubicBezTo>
                  <a:pt x="10131995" y="2355852"/>
                  <a:pt x="10124636" y="2382199"/>
                  <a:pt x="10102748" y="2381121"/>
                </a:cubicBezTo>
                <a:cubicBezTo>
                  <a:pt x="10086513" y="2371560"/>
                  <a:pt x="10090034" y="2354975"/>
                  <a:pt x="10080516" y="2343132"/>
                </a:cubicBezTo>
                <a:cubicBezTo>
                  <a:pt x="10073051" y="2350336"/>
                  <a:pt x="10072398" y="2361505"/>
                  <a:pt x="10060109" y="2365623"/>
                </a:cubicBezTo>
                <a:lnTo>
                  <a:pt x="10051338" y="2359140"/>
                </a:lnTo>
                <a:lnTo>
                  <a:pt x="10050587" y="2361894"/>
                </a:lnTo>
                <a:cubicBezTo>
                  <a:pt x="10045917" y="2372597"/>
                  <a:pt x="10039708" y="2383153"/>
                  <a:pt x="10031269" y="2397949"/>
                </a:cubicBezTo>
                <a:cubicBezTo>
                  <a:pt x="10026435" y="2406737"/>
                  <a:pt x="10023729" y="2419317"/>
                  <a:pt x="10019153" y="2425370"/>
                </a:cubicBezTo>
                <a:cubicBezTo>
                  <a:pt x="10006605" y="2439775"/>
                  <a:pt x="9992316" y="2446287"/>
                  <a:pt x="9984005" y="2459714"/>
                </a:cubicBezTo>
                <a:cubicBezTo>
                  <a:pt x="9965933" y="2488778"/>
                  <a:pt x="9949904" y="2556270"/>
                  <a:pt x="10000486" y="2583844"/>
                </a:cubicBezTo>
                <a:cubicBezTo>
                  <a:pt x="10025866" y="2597433"/>
                  <a:pt x="10097147" y="2569554"/>
                  <a:pt x="10094052" y="2533513"/>
                </a:cubicBezTo>
                <a:cubicBezTo>
                  <a:pt x="10091915" y="2509293"/>
                  <a:pt x="10038043" y="2474091"/>
                  <a:pt x="10039813" y="2527122"/>
                </a:cubicBezTo>
                <a:cubicBezTo>
                  <a:pt x="10049467" y="2537563"/>
                  <a:pt x="10056551" y="2510768"/>
                  <a:pt x="10067501" y="2527956"/>
                </a:cubicBezTo>
                <a:cubicBezTo>
                  <a:pt x="10065252" y="2545962"/>
                  <a:pt x="10040970" y="2547108"/>
                  <a:pt x="10028823" y="2545541"/>
                </a:cubicBezTo>
                <a:cubicBezTo>
                  <a:pt x="10010559" y="2517996"/>
                  <a:pt x="10031628" y="2486456"/>
                  <a:pt x="10064781" y="2483530"/>
                </a:cubicBezTo>
                <a:cubicBezTo>
                  <a:pt x="10095007" y="2492610"/>
                  <a:pt x="10117447" y="2526572"/>
                  <a:pt x="10113530" y="2556168"/>
                </a:cubicBezTo>
                <a:cubicBezTo>
                  <a:pt x="10112225" y="2566034"/>
                  <a:pt x="10107991" y="2575415"/>
                  <a:pt x="10100141" y="2583227"/>
                </a:cubicBezTo>
                <a:cubicBezTo>
                  <a:pt x="10073187" y="2609792"/>
                  <a:pt x="10026298" y="2610449"/>
                  <a:pt x="9995510" y="2605870"/>
                </a:cubicBezTo>
                <a:cubicBezTo>
                  <a:pt x="9947491" y="2562804"/>
                  <a:pt x="9935188" y="2501319"/>
                  <a:pt x="9960647" y="2459844"/>
                </a:cubicBezTo>
                <a:cubicBezTo>
                  <a:pt x="9926311" y="2466522"/>
                  <a:pt x="9874787" y="2467981"/>
                  <a:pt x="9842726" y="2449065"/>
                </a:cubicBezTo>
                <a:cubicBezTo>
                  <a:pt x="9792096" y="2420519"/>
                  <a:pt x="9780579" y="2355107"/>
                  <a:pt x="9827030" y="2321007"/>
                </a:cubicBezTo>
                <a:cubicBezTo>
                  <a:pt x="9867091" y="2291683"/>
                  <a:pt x="9921644" y="2300588"/>
                  <a:pt x="9949603" y="2355690"/>
                </a:cubicBezTo>
                <a:cubicBezTo>
                  <a:pt x="9958491" y="2394767"/>
                  <a:pt x="9901614" y="2426635"/>
                  <a:pt x="9866544" y="2422064"/>
                </a:cubicBezTo>
                <a:cubicBezTo>
                  <a:pt x="9832960" y="2411976"/>
                  <a:pt x="9830803" y="2363048"/>
                  <a:pt x="9858234" y="2350469"/>
                </a:cubicBezTo>
                <a:cubicBezTo>
                  <a:pt x="9868509" y="2345509"/>
                  <a:pt x="9885208" y="2348612"/>
                  <a:pt x="9896252" y="2367742"/>
                </a:cubicBezTo>
                <a:cubicBezTo>
                  <a:pt x="9888995" y="2378785"/>
                  <a:pt x="9859865" y="2400589"/>
                  <a:pt x="9859670" y="2376278"/>
                </a:cubicBezTo>
                <a:cubicBezTo>
                  <a:pt x="9836807" y="2431250"/>
                  <a:pt x="9949034" y="2408638"/>
                  <a:pt x="9935655" y="2357127"/>
                </a:cubicBezTo>
                <a:cubicBezTo>
                  <a:pt x="9928076" y="2329079"/>
                  <a:pt x="9890223" y="2307129"/>
                  <a:pt x="9865295" y="2315114"/>
                </a:cubicBezTo>
                <a:cubicBezTo>
                  <a:pt x="9784384" y="2341114"/>
                  <a:pt x="9813404" y="2430409"/>
                  <a:pt x="9872882" y="2448614"/>
                </a:cubicBezTo>
                <a:cubicBezTo>
                  <a:pt x="9929003" y="2465811"/>
                  <a:pt x="10015207" y="2436451"/>
                  <a:pt x="10034176" y="2361234"/>
                </a:cubicBezTo>
                <a:cubicBezTo>
                  <a:pt x="10037278" y="2348830"/>
                  <a:pt x="10035428" y="2333644"/>
                  <a:pt x="10036318" y="2319253"/>
                </a:cubicBezTo>
                <a:lnTo>
                  <a:pt x="10037921" y="2311691"/>
                </a:lnTo>
                <a:lnTo>
                  <a:pt x="10033869" y="2319411"/>
                </a:lnTo>
                <a:cubicBezTo>
                  <a:pt x="10029355" y="2334669"/>
                  <a:pt x="10027837" y="2357092"/>
                  <a:pt x="10010626" y="2358081"/>
                </a:cubicBezTo>
                <a:cubicBezTo>
                  <a:pt x="9986563" y="2347926"/>
                  <a:pt x="9999450" y="2323067"/>
                  <a:pt x="10003939" y="2302136"/>
                </a:cubicBezTo>
                <a:cubicBezTo>
                  <a:pt x="9985199" y="2310087"/>
                  <a:pt x="9957611" y="2312219"/>
                  <a:pt x="9951130" y="2285964"/>
                </a:cubicBezTo>
                <a:cubicBezTo>
                  <a:pt x="9956335" y="2272032"/>
                  <a:pt x="9962425" y="2260401"/>
                  <a:pt x="9971397" y="2256250"/>
                </a:cubicBezTo>
                <a:cubicBezTo>
                  <a:pt x="9917086" y="2241323"/>
                  <a:pt x="9932813" y="2180960"/>
                  <a:pt x="9990846" y="2204692"/>
                </a:cubicBezTo>
                <a:cubicBezTo>
                  <a:pt x="9980877" y="2183101"/>
                  <a:pt x="9955615" y="2168121"/>
                  <a:pt x="9967481" y="2138036"/>
                </a:cubicBezTo>
                <a:cubicBezTo>
                  <a:pt x="9970268" y="2139268"/>
                  <a:pt x="9971458" y="2135497"/>
                  <a:pt x="9972915" y="2133277"/>
                </a:cubicBezTo>
                <a:lnTo>
                  <a:pt x="9988692" y="2139139"/>
                </a:lnTo>
                <a:lnTo>
                  <a:pt x="9977173" y="2124448"/>
                </a:lnTo>
                <a:cubicBezTo>
                  <a:pt x="9952698" y="2094206"/>
                  <a:pt x="9924042" y="2065741"/>
                  <a:pt x="9882024" y="2058345"/>
                </a:cubicBezTo>
                <a:cubicBezTo>
                  <a:pt x="9849922" y="2052241"/>
                  <a:pt x="9801605" y="2053707"/>
                  <a:pt x="9787507" y="2072670"/>
                </a:cubicBezTo>
                <a:cubicBezTo>
                  <a:pt x="9775084" y="2089996"/>
                  <a:pt x="9776872" y="2122631"/>
                  <a:pt x="9779625" y="2139057"/>
                </a:cubicBezTo>
                <a:cubicBezTo>
                  <a:pt x="9794471" y="2227370"/>
                  <a:pt x="9917637" y="2232358"/>
                  <a:pt x="9908352" y="2126065"/>
                </a:cubicBezTo>
                <a:cubicBezTo>
                  <a:pt x="9892264" y="2104221"/>
                  <a:pt x="9843766" y="2078040"/>
                  <a:pt x="9826682" y="2103763"/>
                </a:cubicBezTo>
                <a:cubicBezTo>
                  <a:pt x="9819240" y="2115209"/>
                  <a:pt x="9822163" y="2143118"/>
                  <a:pt x="9843192" y="2146231"/>
                </a:cubicBezTo>
                <a:cubicBezTo>
                  <a:pt x="9853398" y="2127450"/>
                  <a:pt x="9817464" y="2126782"/>
                  <a:pt x="9837084" y="2105032"/>
                </a:cubicBezTo>
                <a:cubicBezTo>
                  <a:pt x="9871855" y="2101858"/>
                  <a:pt x="9871449" y="2153487"/>
                  <a:pt x="9843904" y="2160804"/>
                </a:cubicBezTo>
                <a:cubicBezTo>
                  <a:pt x="9814038" y="2148559"/>
                  <a:pt x="9797988" y="2111523"/>
                  <a:pt x="9820211" y="2087120"/>
                </a:cubicBezTo>
                <a:cubicBezTo>
                  <a:pt x="9836831" y="2067846"/>
                  <a:pt x="9896182" y="2084563"/>
                  <a:pt x="9916416" y="2115368"/>
                </a:cubicBezTo>
                <a:cubicBezTo>
                  <a:pt x="9950076" y="2165413"/>
                  <a:pt x="9895663" y="2237859"/>
                  <a:pt x="9832988" y="2232981"/>
                </a:cubicBezTo>
                <a:cubicBezTo>
                  <a:pt x="9793246" y="2218273"/>
                  <a:pt x="9784809" y="2209317"/>
                  <a:pt x="9767509" y="2182661"/>
                </a:cubicBezTo>
                <a:cubicBezTo>
                  <a:pt x="9747322" y="2152828"/>
                  <a:pt x="9719036" y="2108959"/>
                  <a:pt x="9755201" y="2058396"/>
                </a:cubicBezTo>
                <a:cubicBezTo>
                  <a:pt x="9788109" y="2013047"/>
                  <a:pt x="9873889" y="2019578"/>
                  <a:pt x="9939785" y="2062477"/>
                </a:cubicBezTo>
                <a:cubicBezTo>
                  <a:pt x="9930082" y="2031573"/>
                  <a:pt x="9925327" y="1998102"/>
                  <a:pt x="9948947" y="1954353"/>
                </a:cubicBezTo>
                <a:cubicBezTo>
                  <a:pt x="9963392" y="1946476"/>
                  <a:pt x="9976815" y="1937672"/>
                  <a:pt x="9992693" y="1935181"/>
                </a:cubicBezTo>
                <a:cubicBezTo>
                  <a:pt x="10056301" y="1955206"/>
                  <a:pt x="10087677" y="2010422"/>
                  <a:pt x="10044861" y="2056621"/>
                </a:cubicBezTo>
                <a:cubicBezTo>
                  <a:pt x="10015465" y="2065971"/>
                  <a:pt x="9978513" y="2024454"/>
                  <a:pt x="10007056" y="1997614"/>
                </a:cubicBezTo>
                <a:lnTo>
                  <a:pt x="10030985" y="2008187"/>
                </a:lnTo>
                <a:cubicBezTo>
                  <a:pt x="10039741" y="2019661"/>
                  <a:pt x="10020476" y="2028735"/>
                  <a:pt x="10023567" y="2040082"/>
                </a:cubicBezTo>
                <a:cubicBezTo>
                  <a:pt x="10071147" y="2043519"/>
                  <a:pt x="10038946" y="1979384"/>
                  <a:pt x="10020058" y="1968186"/>
                </a:cubicBezTo>
                <a:cubicBezTo>
                  <a:pt x="10002591" y="1958092"/>
                  <a:pt x="9982421" y="1960587"/>
                  <a:pt x="9966495" y="1962106"/>
                </a:cubicBezTo>
                <a:cubicBezTo>
                  <a:pt x="9920404" y="2025158"/>
                  <a:pt x="9967640" y="2084529"/>
                  <a:pt x="10013320" y="2135592"/>
                </a:cubicBezTo>
                <a:lnTo>
                  <a:pt x="10033016" y="2158352"/>
                </a:lnTo>
                <a:lnTo>
                  <a:pt x="10033577" y="2151077"/>
                </a:lnTo>
                <a:cubicBezTo>
                  <a:pt x="10032138" y="2135604"/>
                  <a:pt x="10025707" y="2120679"/>
                  <a:pt x="10040715" y="2106902"/>
                </a:cubicBezTo>
                <a:cubicBezTo>
                  <a:pt x="10043946" y="2109284"/>
                  <a:pt x="10046068" y="2108790"/>
                  <a:pt x="10047922" y="2106745"/>
                </a:cubicBezTo>
                <a:cubicBezTo>
                  <a:pt x="10075839" y="2124331"/>
                  <a:pt x="10075027" y="2153093"/>
                  <a:pt x="10086856" y="2176938"/>
                </a:cubicBezTo>
                <a:cubicBezTo>
                  <a:pt x="10101655" y="2163904"/>
                  <a:pt x="10116702" y="2130929"/>
                  <a:pt x="10143113" y="2145463"/>
                </a:cubicBezTo>
                <a:cubicBezTo>
                  <a:pt x="10160497" y="2154576"/>
                  <a:pt x="10161753" y="2173271"/>
                  <a:pt x="10146174" y="2203147"/>
                </a:cubicBezTo>
                <a:cubicBezTo>
                  <a:pt x="10193949" y="2198000"/>
                  <a:pt x="10209655" y="2232202"/>
                  <a:pt x="10197006" y="2252385"/>
                </a:cubicBezTo>
                <a:lnTo>
                  <a:pt x="10189215" y="2259492"/>
                </a:lnTo>
                <a:lnTo>
                  <a:pt x="10223064" y="2268995"/>
                </a:lnTo>
                <a:cubicBezTo>
                  <a:pt x="10276953" y="2278604"/>
                  <a:pt x="10334047" y="2271103"/>
                  <a:pt x="10349153" y="2220704"/>
                </a:cubicBezTo>
                <a:cubicBezTo>
                  <a:pt x="10355900" y="2198954"/>
                  <a:pt x="10341519" y="2164538"/>
                  <a:pt x="10312773" y="2151837"/>
                </a:cubicBezTo>
                <a:cubicBezTo>
                  <a:pt x="10303591" y="2147780"/>
                  <a:pt x="10266428" y="2134689"/>
                  <a:pt x="10264230" y="2165584"/>
                </a:cubicBezTo>
                <a:cubicBezTo>
                  <a:pt x="10266588" y="2181845"/>
                  <a:pt x="10279738" y="2167204"/>
                  <a:pt x="10290423" y="2170023"/>
                </a:cubicBezTo>
                <a:cubicBezTo>
                  <a:pt x="10330025" y="2197033"/>
                  <a:pt x="10286221" y="2223812"/>
                  <a:pt x="10259845" y="2191707"/>
                </a:cubicBezTo>
                <a:cubicBezTo>
                  <a:pt x="10250058" y="2179298"/>
                  <a:pt x="10246985" y="2148452"/>
                  <a:pt x="10249142" y="2144649"/>
                </a:cubicBezTo>
                <a:cubicBezTo>
                  <a:pt x="10254241" y="2133109"/>
                  <a:pt x="10276940" y="2126017"/>
                  <a:pt x="10291698" y="2128257"/>
                </a:cubicBezTo>
                <a:cubicBezTo>
                  <a:pt x="10338988" y="2136786"/>
                  <a:pt x="10383922" y="2192786"/>
                  <a:pt x="10377987" y="2219176"/>
                </a:cubicBezTo>
                <a:cubicBezTo>
                  <a:pt x="10372628" y="2245345"/>
                  <a:pt x="10343824" y="2267337"/>
                  <a:pt x="10324538" y="2276413"/>
                </a:cubicBezTo>
                <a:cubicBezTo>
                  <a:pt x="10308132" y="2284384"/>
                  <a:pt x="10293630" y="2279403"/>
                  <a:pt x="10273198" y="2288924"/>
                </a:cubicBezTo>
                <a:cubicBezTo>
                  <a:pt x="10305088" y="2313953"/>
                  <a:pt x="10342076" y="2339333"/>
                  <a:pt x="10355306" y="2374191"/>
                </a:cubicBezTo>
                <a:cubicBezTo>
                  <a:pt x="10359376" y="2385501"/>
                  <a:pt x="10364591" y="2408257"/>
                  <a:pt x="10363214" y="2420014"/>
                </a:cubicBezTo>
                <a:cubicBezTo>
                  <a:pt x="10361544" y="2433782"/>
                  <a:pt x="10357313" y="2445586"/>
                  <a:pt x="10351293" y="2455263"/>
                </a:cubicBezTo>
                <a:close/>
                <a:moveTo>
                  <a:pt x="5801800" y="12753591"/>
                </a:moveTo>
                <a:cubicBezTo>
                  <a:pt x="5796303" y="12748779"/>
                  <a:pt x="5795488" y="12739840"/>
                  <a:pt x="5787264" y="12743355"/>
                </a:cubicBezTo>
                <a:cubicBezTo>
                  <a:pt x="5784139" y="12751507"/>
                  <a:pt x="5786010" y="12758054"/>
                  <a:pt x="5794206" y="12762152"/>
                </a:cubicBezTo>
                <a:cubicBezTo>
                  <a:pt x="5796144" y="12757765"/>
                  <a:pt x="5800307" y="12759127"/>
                  <a:pt x="5801800" y="12753591"/>
                </a:cubicBezTo>
                <a:close/>
                <a:moveTo>
                  <a:pt x="9674394" y="3996235"/>
                </a:moveTo>
                <a:cubicBezTo>
                  <a:pt x="9675427" y="3992294"/>
                  <a:pt x="9674935" y="3988417"/>
                  <a:pt x="9672027" y="3984751"/>
                </a:cubicBezTo>
                <a:cubicBezTo>
                  <a:pt x="9679219" y="3976025"/>
                  <a:pt x="9652671" y="3980008"/>
                  <a:pt x="9659641" y="3970708"/>
                </a:cubicBezTo>
                <a:cubicBezTo>
                  <a:pt x="9640192" y="3964019"/>
                  <a:pt x="9637068" y="3988350"/>
                  <a:pt x="9629348" y="3998271"/>
                </a:cubicBezTo>
                <a:cubicBezTo>
                  <a:pt x="9601952" y="4033303"/>
                  <a:pt x="9576069" y="4071384"/>
                  <a:pt x="9548414" y="4109160"/>
                </a:cubicBezTo>
                <a:cubicBezTo>
                  <a:pt x="9438805" y="4256896"/>
                  <a:pt x="9313210" y="4384714"/>
                  <a:pt x="9213066" y="4546632"/>
                </a:cubicBezTo>
                <a:cubicBezTo>
                  <a:pt x="9221112" y="4559710"/>
                  <a:pt x="9243497" y="4538175"/>
                  <a:pt x="9259802" y="4544428"/>
                </a:cubicBezTo>
                <a:cubicBezTo>
                  <a:pt x="9277098" y="4506361"/>
                  <a:pt x="9309690" y="4477910"/>
                  <a:pt x="9335632" y="4445091"/>
                </a:cubicBezTo>
                <a:cubicBezTo>
                  <a:pt x="9378163" y="4391987"/>
                  <a:pt x="9407976" y="4350405"/>
                  <a:pt x="9446613" y="4297485"/>
                </a:cubicBezTo>
                <a:cubicBezTo>
                  <a:pt x="9512951" y="4207762"/>
                  <a:pt x="9585788" y="4115198"/>
                  <a:pt x="9648020" y="4029375"/>
                </a:cubicBezTo>
                <a:cubicBezTo>
                  <a:pt x="9654470" y="4020441"/>
                  <a:pt x="9671293" y="4008055"/>
                  <a:pt x="9674394" y="3996235"/>
                </a:cubicBezTo>
                <a:close/>
                <a:moveTo>
                  <a:pt x="9924921" y="3433066"/>
                </a:moveTo>
                <a:cubicBezTo>
                  <a:pt x="9924678" y="3419628"/>
                  <a:pt x="9918538" y="3392634"/>
                  <a:pt x="9905165" y="3398151"/>
                </a:cubicBezTo>
                <a:cubicBezTo>
                  <a:pt x="9911942" y="3409715"/>
                  <a:pt x="9908527" y="3428203"/>
                  <a:pt x="9924921" y="3433066"/>
                </a:cubicBezTo>
                <a:close/>
                <a:moveTo>
                  <a:pt x="9538796" y="4321178"/>
                </a:moveTo>
                <a:cubicBezTo>
                  <a:pt x="9541364" y="4316614"/>
                  <a:pt x="9542957" y="4312200"/>
                  <a:pt x="9542957" y="4308153"/>
                </a:cubicBezTo>
                <a:cubicBezTo>
                  <a:pt x="9536376" y="4313339"/>
                  <a:pt x="9528903" y="4316227"/>
                  <a:pt x="9521113" y="4316594"/>
                </a:cubicBezTo>
                <a:cubicBezTo>
                  <a:pt x="9513745" y="4325718"/>
                  <a:pt x="9524948" y="4327335"/>
                  <a:pt x="9521428" y="4335302"/>
                </a:cubicBezTo>
                <a:cubicBezTo>
                  <a:pt x="9510506" y="4339523"/>
                  <a:pt x="9501143" y="4347766"/>
                  <a:pt x="9490491" y="4353534"/>
                </a:cubicBezTo>
                <a:lnTo>
                  <a:pt x="9506045" y="4360407"/>
                </a:lnTo>
                <a:cubicBezTo>
                  <a:pt x="9514616" y="4349910"/>
                  <a:pt x="9531093" y="4334871"/>
                  <a:pt x="9538796" y="4321178"/>
                </a:cubicBezTo>
                <a:close/>
                <a:moveTo>
                  <a:pt x="6138796" y="12019181"/>
                </a:moveTo>
                <a:cubicBezTo>
                  <a:pt x="6097808" y="12050761"/>
                  <a:pt x="6093947" y="12094924"/>
                  <a:pt x="6053123" y="12147599"/>
                </a:cubicBezTo>
                <a:cubicBezTo>
                  <a:pt x="6037339" y="12138237"/>
                  <a:pt x="6033905" y="12126685"/>
                  <a:pt x="6016798" y="12118171"/>
                </a:cubicBezTo>
                <a:cubicBezTo>
                  <a:pt x="6010022" y="12088421"/>
                  <a:pt x="6061708" y="12013310"/>
                  <a:pt x="6089202" y="11980067"/>
                </a:cubicBezTo>
                <a:cubicBezTo>
                  <a:pt x="6111294" y="11986961"/>
                  <a:pt x="6130913" y="11999452"/>
                  <a:pt x="6138796" y="12019181"/>
                </a:cubicBezTo>
                <a:close/>
                <a:moveTo>
                  <a:pt x="9650061" y="4084244"/>
                </a:moveTo>
                <a:cubicBezTo>
                  <a:pt x="9650797" y="4083304"/>
                  <a:pt x="9650403" y="4081970"/>
                  <a:pt x="9648107" y="4079884"/>
                </a:cubicBezTo>
                <a:cubicBezTo>
                  <a:pt x="9644974" y="4083737"/>
                  <a:pt x="9623941" y="4080634"/>
                  <a:pt x="9633841" y="4091673"/>
                </a:cubicBezTo>
                <a:cubicBezTo>
                  <a:pt x="9635487" y="4086330"/>
                  <a:pt x="9647855" y="4087063"/>
                  <a:pt x="9650061" y="4084244"/>
                </a:cubicBezTo>
                <a:close/>
                <a:moveTo>
                  <a:pt x="9602987" y="4192789"/>
                </a:moveTo>
                <a:cubicBezTo>
                  <a:pt x="9576346" y="4194826"/>
                  <a:pt x="9546762" y="4188420"/>
                  <a:pt x="9528904" y="4214811"/>
                </a:cubicBezTo>
                <a:cubicBezTo>
                  <a:pt x="9556390" y="4214100"/>
                  <a:pt x="9583699" y="4213787"/>
                  <a:pt x="9602987" y="4192789"/>
                </a:cubicBezTo>
                <a:close/>
                <a:moveTo>
                  <a:pt x="6214200" y="11871156"/>
                </a:moveTo>
                <a:cubicBezTo>
                  <a:pt x="6205289" y="11860094"/>
                  <a:pt x="6204561" y="11836973"/>
                  <a:pt x="6186752" y="11835279"/>
                </a:cubicBezTo>
                <a:cubicBezTo>
                  <a:pt x="6185384" y="11851299"/>
                  <a:pt x="6191567" y="11866381"/>
                  <a:pt x="6204109" y="11879996"/>
                </a:cubicBezTo>
                <a:cubicBezTo>
                  <a:pt x="6207140" y="11874211"/>
                  <a:pt x="6211519" y="11876146"/>
                  <a:pt x="6214200" y="11871156"/>
                </a:cubicBezTo>
                <a:close/>
                <a:moveTo>
                  <a:pt x="10013429" y="3273639"/>
                </a:moveTo>
                <a:cubicBezTo>
                  <a:pt x="10022799" y="3224456"/>
                  <a:pt x="10028846" y="3195705"/>
                  <a:pt x="10043539" y="3160301"/>
                </a:cubicBezTo>
                <a:cubicBezTo>
                  <a:pt x="10044809" y="3154197"/>
                  <a:pt x="10042285" y="3150225"/>
                  <a:pt x="10038262" y="3147495"/>
                </a:cubicBezTo>
                <a:cubicBezTo>
                  <a:pt x="10015782" y="3174698"/>
                  <a:pt x="10006571" y="3239663"/>
                  <a:pt x="10013429" y="3273639"/>
                </a:cubicBezTo>
                <a:close/>
                <a:moveTo>
                  <a:pt x="9568077" y="4282589"/>
                </a:moveTo>
                <a:cubicBezTo>
                  <a:pt x="9534163" y="4279508"/>
                  <a:pt x="9509209" y="4300383"/>
                  <a:pt x="9472844" y="4290982"/>
                </a:cubicBezTo>
                <a:cubicBezTo>
                  <a:pt x="9468479" y="4297624"/>
                  <a:pt x="9451785" y="4311673"/>
                  <a:pt x="9459291" y="4321655"/>
                </a:cubicBezTo>
                <a:cubicBezTo>
                  <a:pt x="9489640" y="4315544"/>
                  <a:pt x="9519719" y="4307884"/>
                  <a:pt x="9545658" y="4291253"/>
                </a:cubicBezTo>
                <a:cubicBezTo>
                  <a:pt x="9550782" y="4304468"/>
                  <a:pt x="9564755" y="4298739"/>
                  <a:pt x="9568077" y="4282589"/>
                </a:cubicBezTo>
                <a:close/>
                <a:moveTo>
                  <a:pt x="9725433" y="3926453"/>
                </a:moveTo>
                <a:cubicBezTo>
                  <a:pt x="9714700" y="3918378"/>
                  <a:pt x="9711051" y="3927717"/>
                  <a:pt x="9700717" y="3919818"/>
                </a:cubicBezTo>
                <a:cubicBezTo>
                  <a:pt x="9705175" y="3915122"/>
                  <a:pt x="9710525" y="3912724"/>
                  <a:pt x="9714983" y="3908028"/>
                </a:cubicBezTo>
                <a:cubicBezTo>
                  <a:pt x="9707452" y="3905653"/>
                  <a:pt x="9708544" y="3899946"/>
                  <a:pt x="9701588" y="3897348"/>
                </a:cubicBezTo>
                <a:lnTo>
                  <a:pt x="9689619" y="3924437"/>
                </a:lnTo>
                <a:cubicBezTo>
                  <a:pt x="9697406" y="3940257"/>
                  <a:pt x="9717713" y="3936374"/>
                  <a:pt x="9725433" y="3926453"/>
                </a:cubicBezTo>
                <a:close/>
                <a:moveTo>
                  <a:pt x="8571424" y="6543092"/>
                </a:moveTo>
                <a:cubicBezTo>
                  <a:pt x="8569980" y="6535336"/>
                  <a:pt x="8568099" y="6527618"/>
                  <a:pt x="8559660" y="6525623"/>
                </a:cubicBezTo>
                <a:cubicBezTo>
                  <a:pt x="8551895" y="6532746"/>
                  <a:pt x="8559304" y="6544422"/>
                  <a:pt x="8571424" y="6543092"/>
                </a:cubicBezTo>
                <a:close/>
                <a:moveTo>
                  <a:pt x="9962012" y="3401844"/>
                </a:moveTo>
                <a:cubicBezTo>
                  <a:pt x="9954359" y="3367516"/>
                  <a:pt x="9982164" y="3329335"/>
                  <a:pt x="9970058" y="3299705"/>
                </a:cubicBezTo>
                <a:cubicBezTo>
                  <a:pt x="9950739" y="3315451"/>
                  <a:pt x="9940852" y="3345361"/>
                  <a:pt x="9911261" y="3345617"/>
                </a:cubicBezTo>
                <a:cubicBezTo>
                  <a:pt x="9884420" y="3325664"/>
                  <a:pt x="9903850" y="3270928"/>
                  <a:pt x="9942780" y="3282892"/>
                </a:cubicBezTo>
                <a:lnTo>
                  <a:pt x="9980599" y="3245972"/>
                </a:lnTo>
                <a:lnTo>
                  <a:pt x="9985419" y="3241267"/>
                </a:lnTo>
                <a:cubicBezTo>
                  <a:pt x="9989385" y="3209693"/>
                  <a:pt x="10003719" y="3170796"/>
                  <a:pt x="10000716" y="3144236"/>
                </a:cubicBezTo>
                <a:lnTo>
                  <a:pt x="10000548" y="3144280"/>
                </a:lnTo>
                <a:lnTo>
                  <a:pt x="9940793" y="3159827"/>
                </a:lnTo>
                <a:cubicBezTo>
                  <a:pt x="9884416" y="3195063"/>
                  <a:pt x="9844528" y="3280901"/>
                  <a:pt x="9873715" y="3342359"/>
                </a:cubicBezTo>
                <a:cubicBezTo>
                  <a:pt x="9888430" y="3373618"/>
                  <a:pt x="9923618" y="3392974"/>
                  <a:pt x="9962012" y="3401844"/>
                </a:cubicBezTo>
                <a:close/>
                <a:moveTo>
                  <a:pt x="6202519" y="11911592"/>
                </a:moveTo>
                <a:cubicBezTo>
                  <a:pt x="6209567" y="11904256"/>
                  <a:pt x="6200023" y="11888165"/>
                  <a:pt x="6191816" y="11891664"/>
                </a:cubicBezTo>
                <a:cubicBezTo>
                  <a:pt x="6193339" y="11898986"/>
                  <a:pt x="6198303" y="11904980"/>
                  <a:pt x="6202519" y="11911592"/>
                </a:cubicBezTo>
                <a:close/>
                <a:moveTo>
                  <a:pt x="5992621" y="12387015"/>
                </a:moveTo>
                <a:cubicBezTo>
                  <a:pt x="5990179" y="12384985"/>
                  <a:pt x="5990834" y="12382424"/>
                  <a:pt x="5989190" y="12380747"/>
                </a:cubicBezTo>
                <a:cubicBezTo>
                  <a:pt x="5986459" y="12384769"/>
                  <a:pt x="5982228" y="12390027"/>
                  <a:pt x="5988613" y="12392848"/>
                </a:cubicBezTo>
                <a:cubicBezTo>
                  <a:pt x="5990066" y="12390639"/>
                  <a:pt x="5991343" y="12388827"/>
                  <a:pt x="5992621" y="12387015"/>
                </a:cubicBezTo>
                <a:close/>
                <a:moveTo>
                  <a:pt x="10114349" y="3065005"/>
                </a:moveTo>
                <a:cubicBezTo>
                  <a:pt x="10115677" y="3063747"/>
                  <a:pt x="10116823" y="3062230"/>
                  <a:pt x="10116862" y="3058914"/>
                </a:cubicBezTo>
                <a:lnTo>
                  <a:pt x="10104250" y="3054014"/>
                </a:lnTo>
                <a:lnTo>
                  <a:pt x="10099008" y="3051978"/>
                </a:lnTo>
                <a:lnTo>
                  <a:pt x="10101610" y="3055873"/>
                </a:lnTo>
                <a:lnTo>
                  <a:pt x="10110741" y="3069540"/>
                </a:lnTo>
                <a:cubicBezTo>
                  <a:pt x="10111510" y="3067262"/>
                  <a:pt x="10113021" y="3066263"/>
                  <a:pt x="10114349" y="3065005"/>
                </a:cubicBezTo>
                <a:close/>
                <a:moveTo>
                  <a:pt x="9675630" y="4059668"/>
                </a:moveTo>
                <a:cubicBezTo>
                  <a:pt x="9663806" y="4057300"/>
                  <a:pt x="9649706" y="4048213"/>
                  <a:pt x="9645634" y="4064983"/>
                </a:cubicBezTo>
                <a:cubicBezTo>
                  <a:pt x="9659287" y="4072920"/>
                  <a:pt x="9666702" y="4064770"/>
                  <a:pt x="9675630" y="4059668"/>
                </a:cubicBezTo>
                <a:close/>
                <a:moveTo>
                  <a:pt x="9949453" y="3445334"/>
                </a:moveTo>
                <a:cubicBezTo>
                  <a:pt x="9950174" y="3427560"/>
                  <a:pt x="9952617" y="3409120"/>
                  <a:pt x="9930134" y="3407279"/>
                </a:cubicBezTo>
                <a:cubicBezTo>
                  <a:pt x="9930912" y="3423811"/>
                  <a:pt x="9937910" y="3435949"/>
                  <a:pt x="9949453" y="3445334"/>
                </a:cubicBezTo>
                <a:close/>
                <a:moveTo>
                  <a:pt x="9601246" y="4237728"/>
                </a:moveTo>
                <a:cubicBezTo>
                  <a:pt x="9562649" y="4254956"/>
                  <a:pt x="9511574" y="4240007"/>
                  <a:pt x="9481538" y="4281015"/>
                </a:cubicBezTo>
                <a:cubicBezTo>
                  <a:pt x="9481104" y="4284156"/>
                  <a:pt x="9482792" y="4286807"/>
                  <a:pt x="9487531" y="4287949"/>
                </a:cubicBezTo>
                <a:cubicBezTo>
                  <a:pt x="9524662" y="4268645"/>
                  <a:pt x="9574493" y="4282092"/>
                  <a:pt x="9601246" y="4237728"/>
                </a:cubicBezTo>
                <a:close/>
                <a:moveTo>
                  <a:pt x="9629603" y="4176279"/>
                </a:moveTo>
                <a:cubicBezTo>
                  <a:pt x="9628897" y="4177574"/>
                  <a:pt x="9627014" y="4181027"/>
                  <a:pt x="9623247" y="4187933"/>
                </a:cubicBezTo>
                <a:cubicBezTo>
                  <a:pt x="9623247" y="4187933"/>
                  <a:pt x="9631722" y="4172394"/>
                  <a:pt x="9629603" y="4176279"/>
                </a:cubicBezTo>
                <a:close/>
                <a:moveTo>
                  <a:pt x="8569524" y="6576413"/>
                </a:moveTo>
                <a:cubicBezTo>
                  <a:pt x="8556827" y="6569928"/>
                  <a:pt x="8561731" y="6547737"/>
                  <a:pt x="8541639" y="6547475"/>
                </a:cubicBezTo>
                <a:cubicBezTo>
                  <a:pt x="8539049" y="6565567"/>
                  <a:pt x="8562419" y="6586543"/>
                  <a:pt x="8569524" y="6576413"/>
                </a:cubicBezTo>
                <a:close/>
                <a:moveTo>
                  <a:pt x="9667895" y="4097674"/>
                </a:moveTo>
                <a:cubicBezTo>
                  <a:pt x="9643096" y="4093382"/>
                  <a:pt x="9620573" y="4095810"/>
                  <a:pt x="9605132" y="4115651"/>
                </a:cubicBezTo>
                <a:cubicBezTo>
                  <a:pt x="9619501" y="4126285"/>
                  <a:pt x="9652174" y="4111677"/>
                  <a:pt x="9667895" y="4097674"/>
                </a:cubicBezTo>
                <a:close/>
                <a:moveTo>
                  <a:pt x="5851950" y="12737142"/>
                </a:moveTo>
                <a:cubicBezTo>
                  <a:pt x="5861447" y="12707020"/>
                  <a:pt x="5819061" y="12689722"/>
                  <a:pt x="5803316" y="12715653"/>
                </a:cubicBezTo>
                <a:cubicBezTo>
                  <a:pt x="5810991" y="12725241"/>
                  <a:pt x="5839295" y="12737747"/>
                  <a:pt x="5851950" y="12737142"/>
                </a:cubicBezTo>
                <a:close/>
                <a:moveTo>
                  <a:pt x="9984903" y="3383393"/>
                </a:moveTo>
                <a:cubicBezTo>
                  <a:pt x="9985403" y="3365046"/>
                  <a:pt x="9993453" y="3345750"/>
                  <a:pt x="9995720" y="3327707"/>
                </a:cubicBezTo>
                <a:cubicBezTo>
                  <a:pt x="9996892" y="3315371"/>
                  <a:pt x="10001362" y="3294493"/>
                  <a:pt x="9992336" y="3284792"/>
                </a:cubicBezTo>
                <a:cubicBezTo>
                  <a:pt x="9990098" y="3319986"/>
                  <a:pt x="9959562" y="3362198"/>
                  <a:pt x="9984903" y="3383393"/>
                </a:cubicBezTo>
                <a:close/>
                <a:moveTo>
                  <a:pt x="6105929" y="12169244"/>
                </a:moveTo>
                <a:cubicBezTo>
                  <a:pt x="6097934" y="12159502"/>
                  <a:pt x="6116700" y="12144866"/>
                  <a:pt x="6114472" y="12133851"/>
                </a:cubicBezTo>
                <a:cubicBezTo>
                  <a:pt x="6100687" y="12142567"/>
                  <a:pt x="6101819" y="12150710"/>
                  <a:pt x="6093088" y="12164048"/>
                </a:cubicBezTo>
                <a:cubicBezTo>
                  <a:pt x="6097484" y="12166945"/>
                  <a:pt x="6102756" y="12172141"/>
                  <a:pt x="6105929" y="12169244"/>
                </a:cubicBezTo>
                <a:close/>
                <a:moveTo>
                  <a:pt x="9780132" y="3854443"/>
                </a:moveTo>
                <a:cubicBezTo>
                  <a:pt x="9762933" y="3862080"/>
                  <a:pt x="9744175" y="3865695"/>
                  <a:pt x="9722474" y="3860868"/>
                </a:cubicBezTo>
                <a:lnTo>
                  <a:pt x="9707160" y="3895525"/>
                </a:lnTo>
                <a:cubicBezTo>
                  <a:pt x="9713811" y="3899892"/>
                  <a:pt x="9716627" y="3893518"/>
                  <a:pt x="9721848" y="3892492"/>
                </a:cubicBezTo>
                <a:cubicBezTo>
                  <a:pt x="9726611" y="3886026"/>
                  <a:pt x="9720230" y="3883207"/>
                  <a:pt x="9719198" y="3877990"/>
                </a:cubicBezTo>
                <a:cubicBezTo>
                  <a:pt x="9735142" y="3864561"/>
                  <a:pt x="9777888" y="3876782"/>
                  <a:pt x="9780132" y="3854443"/>
                </a:cubicBezTo>
                <a:close/>
                <a:moveTo>
                  <a:pt x="5843686" y="12764472"/>
                </a:moveTo>
                <a:cubicBezTo>
                  <a:pt x="5833220" y="12753651"/>
                  <a:pt x="5833209" y="12769852"/>
                  <a:pt x="5826302" y="12768230"/>
                </a:cubicBezTo>
                <a:cubicBezTo>
                  <a:pt x="5825840" y="12758494"/>
                  <a:pt x="5817728" y="12752050"/>
                  <a:pt x="5809218" y="12745429"/>
                </a:cubicBezTo>
                <a:cubicBezTo>
                  <a:pt x="5800466" y="12750141"/>
                  <a:pt x="5808418" y="12765571"/>
                  <a:pt x="5816928" y="12772192"/>
                </a:cubicBezTo>
                <a:cubicBezTo>
                  <a:pt x="5826617" y="12770753"/>
                  <a:pt x="5839067" y="12778160"/>
                  <a:pt x="5843686" y="12764472"/>
                </a:cubicBezTo>
                <a:close/>
                <a:moveTo>
                  <a:pt x="9623959" y="4214070"/>
                </a:moveTo>
                <a:cubicBezTo>
                  <a:pt x="9625068" y="4211324"/>
                  <a:pt x="9624714" y="4207269"/>
                  <a:pt x="9622131" y="4201248"/>
                </a:cubicBezTo>
                <a:cubicBezTo>
                  <a:pt x="9606223" y="4211359"/>
                  <a:pt x="9587242" y="4214400"/>
                  <a:pt x="9570536" y="4224159"/>
                </a:cubicBezTo>
                <a:cubicBezTo>
                  <a:pt x="9548188" y="4226189"/>
                  <a:pt x="9524504" y="4224770"/>
                  <a:pt x="9507773" y="4242137"/>
                </a:cubicBezTo>
                <a:cubicBezTo>
                  <a:pt x="9540243" y="4251722"/>
                  <a:pt x="9569573" y="4228495"/>
                  <a:pt x="9595183" y="4221242"/>
                </a:cubicBezTo>
                <a:cubicBezTo>
                  <a:pt x="9604140" y="4218771"/>
                  <a:pt x="9620631" y="4222308"/>
                  <a:pt x="9623959" y="4214070"/>
                </a:cubicBezTo>
                <a:close/>
                <a:moveTo>
                  <a:pt x="10101843" y="3137024"/>
                </a:moveTo>
                <a:cubicBezTo>
                  <a:pt x="10088494" y="3130650"/>
                  <a:pt x="10083087" y="3119215"/>
                  <a:pt x="10063166" y="3118030"/>
                </a:cubicBezTo>
                <a:cubicBezTo>
                  <a:pt x="10065092" y="3134116"/>
                  <a:pt x="10082281" y="3139331"/>
                  <a:pt x="10095721" y="3147650"/>
                </a:cubicBezTo>
                <a:cubicBezTo>
                  <a:pt x="10096640" y="3142342"/>
                  <a:pt x="10099241" y="3139683"/>
                  <a:pt x="10101843" y="3137024"/>
                </a:cubicBezTo>
                <a:close/>
                <a:moveTo>
                  <a:pt x="8535596" y="6684144"/>
                </a:moveTo>
                <a:cubicBezTo>
                  <a:pt x="8537574" y="6675484"/>
                  <a:pt x="8533721" y="6672057"/>
                  <a:pt x="8529868" y="6668630"/>
                </a:cubicBezTo>
                <a:lnTo>
                  <a:pt x="8529503" y="6667642"/>
                </a:lnTo>
                <a:lnTo>
                  <a:pt x="8524139" y="6653119"/>
                </a:lnTo>
                <a:lnTo>
                  <a:pt x="8530682" y="6652202"/>
                </a:lnTo>
                <a:lnTo>
                  <a:pt x="8533208" y="6651848"/>
                </a:lnTo>
                <a:cubicBezTo>
                  <a:pt x="8536279" y="6653530"/>
                  <a:pt x="8539136" y="6655283"/>
                  <a:pt x="8541001" y="6650999"/>
                </a:cubicBezTo>
                <a:lnTo>
                  <a:pt x="8531483" y="6641732"/>
                </a:lnTo>
                <a:lnTo>
                  <a:pt x="8530421" y="6640702"/>
                </a:lnTo>
                <a:cubicBezTo>
                  <a:pt x="8529103" y="6638371"/>
                  <a:pt x="8528322" y="6635902"/>
                  <a:pt x="8528543" y="6633561"/>
                </a:cubicBezTo>
                <a:lnTo>
                  <a:pt x="8532582" y="6627333"/>
                </a:lnTo>
                <a:lnTo>
                  <a:pt x="8532693" y="6627162"/>
                </a:lnTo>
                <a:cubicBezTo>
                  <a:pt x="8543045" y="6625525"/>
                  <a:pt x="8545485" y="6646738"/>
                  <a:pt x="8555534" y="6635079"/>
                </a:cubicBezTo>
                <a:cubicBezTo>
                  <a:pt x="8548157" y="6623836"/>
                  <a:pt x="8538336" y="6614958"/>
                  <a:pt x="8534642" y="6600383"/>
                </a:cubicBezTo>
                <a:cubicBezTo>
                  <a:pt x="8543418" y="6589258"/>
                  <a:pt x="8542519" y="6577101"/>
                  <a:pt x="8526110" y="6573506"/>
                </a:cubicBezTo>
                <a:cubicBezTo>
                  <a:pt x="8514533" y="6594012"/>
                  <a:pt x="8506154" y="6640039"/>
                  <a:pt x="8509398" y="6672107"/>
                </a:cubicBezTo>
                <a:cubicBezTo>
                  <a:pt x="8510570" y="6682064"/>
                  <a:pt x="8501115" y="6707649"/>
                  <a:pt x="8523893" y="6702908"/>
                </a:cubicBezTo>
                <a:cubicBezTo>
                  <a:pt x="8524666" y="6689753"/>
                  <a:pt x="8504928" y="6682480"/>
                  <a:pt x="8516615" y="6669392"/>
                </a:cubicBezTo>
                <a:lnTo>
                  <a:pt x="8528654" y="6678749"/>
                </a:lnTo>
                <a:close/>
                <a:moveTo>
                  <a:pt x="8593909" y="6558021"/>
                </a:moveTo>
                <a:cubicBezTo>
                  <a:pt x="8595743" y="6547406"/>
                  <a:pt x="8590987" y="6542080"/>
                  <a:pt x="8582147" y="6540549"/>
                </a:cubicBezTo>
                <a:cubicBezTo>
                  <a:pt x="8583190" y="6548769"/>
                  <a:pt x="8583429" y="6557922"/>
                  <a:pt x="8593909" y="6558021"/>
                </a:cubicBezTo>
                <a:close/>
                <a:moveTo>
                  <a:pt x="10354905" y="2575910"/>
                </a:moveTo>
                <a:cubicBezTo>
                  <a:pt x="10355271" y="2558912"/>
                  <a:pt x="10376847" y="2528407"/>
                  <a:pt x="10361082" y="2520964"/>
                </a:cubicBezTo>
                <a:cubicBezTo>
                  <a:pt x="10344217" y="2539728"/>
                  <a:pt x="10347614" y="2557913"/>
                  <a:pt x="10354905" y="2575910"/>
                </a:cubicBezTo>
                <a:close/>
                <a:moveTo>
                  <a:pt x="5989505" y="12464769"/>
                </a:moveTo>
                <a:cubicBezTo>
                  <a:pt x="5990380" y="12461710"/>
                  <a:pt x="5989571" y="12458145"/>
                  <a:pt x="5985644" y="12455697"/>
                </a:cubicBezTo>
                <a:cubicBezTo>
                  <a:pt x="5980263" y="12461399"/>
                  <a:pt x="5978953" y="12466523"/>
                  <a:pt x="5983262" y="12470803"/>
                </a:cubicBezTo>
                <a:cubicBezTo>
                  <a:pt x="5986072" y="12470380"/>
                  <a:pt x="5988631" y="12467828"/>
                  <a:pt x="5989505" y="12464769"/>
                </a:cubicBezTo>
                <a:close/>
                <a:moveTo>
                  <a:pt x="9664792" y="4146772"/>
                </a:moveTo>
                <a:cubicBezTo>
                  <a:pt x="9655619" y="4142719"/>
                  <a:pt x="9634080" y="4149391"/>
                  <a:pt x="9640789" y="4159021"/>
                </a:cubicBezTo>
                <a:cubicBezTo>
                  <a:pt x="9647230" y="4150916"/>
                  <a:pt x="9661962" y="4165044"/>
                  <a:pt x="9664792" y="4146772"/>
                </a:cubicBezTo>
                <a:close/>
                <a:moveTo>
                  <a:pt x="8585001" y="6590988"/>
                </a:moveTo>
                <a:cubicBezTo>
                  <a:pt x="8586756" y="6573392"/>
                  <a:pt x="8576662" y="6566717"/>
                  <a:pt x="8567403" y="6559543"/>
                </a:cubicBezTo>
                <a:cubicBezTo>
                  <a:pt x="8571775" y="6571444"/>
                  <a:pt x="8571196" y="6587202"/>
                  <a:pt x="8585001" y="6590988"/>
                </a:cubicBezTo>
                <a:close/>
                <a:moveTo>
                  <a:pt x="8616176" y="6522754"/>
                </a:moveTo>
                <a:cubicBezTo>
                  <a:pt x="8618462" y="6506427"/>
                  <a:pt x="8609671" y="6499654"/>
                  <a:pt x="8598404" y="6494810"/>
                </a:cubicBezTo>
                <a:cubicBezTo>
                  <a:pt x="8601472" y="6506811"/>
                  <a:pt x="8600425" y="6522170"/>
                  <a:pt x="8616176" y="6522754"/>
                </a:cubicBezTo>
                <a:close/>
                <a:moveTo>
                  <a:pt x="9977009" y="3443226"/>
                </a:moveTo>
                <a:cubicBezTo>
                  <a:pt x="9978631" y="3436325"/>
                  <a:pt x="9974432" y="3433994"/>
                  <a:pt x="9975878" y="3427491"/>
                </a:cubicBezTo>
                <a:cubicBezTo>
                  <a:pt x="9965490" y="3421949"/>
                  <a:pt x="9968029" y="3434497"/>
                  <a:pt x="9965786" y="3440648"/>
                </a:cubicBezTo>
                <a:cubicBezTo>
                  <a:pt x="9969542" y="3441831"/>
                  <a:pt x="9973077" y="3442441"/>
                  <a:pt x="9977009" y="3443226"/>
                </a:cubicBezTo>
                <a:close/>
                <a:moveTo>
                  <a:pt x="6170359" y="12065042"/>
                </a:moveTo>
                <a:cubicBezTo>
                  <a:pt x="6171491" y="12062078"/>
                  <a:pt x="6171275" y="12059356"/>
                  <a:pt x="6168352" y="12056870"/>
                </a:cubicBezTo>
                <a:cubicBezTo>
                  <a:pt x="6166099" y="12063040"/>
                  <a:pt x="6153063" y="12071132"/>
                  <a:pt x="6164278" y="12074655"/>
                </a:cubicBezTo>
                <a:cubicBezTo>
                  <a:pt x="6166747" y="12071208"/>
                  <a:pt x="6169227" y="12068005"/>
                  <a:pt x="6170359" y="12065042"/>
                </a:cubicBezTo>
                <a:close/>
                <a:moveTo>
                  <a:pt x="6130454" y="12157631"/>
                </a:moveTo>
                <a:cubicBezTo>
                  <a:pt x="6127422" y="12154858"/>
                  <a:pt x="6127916" y="12148388"/>
                  <a:pt x="6122235" y="12151610"/>
                </a:cubicBezTo>
                <a:cubicBezTo>
                  <a:pt x="6125267" y="12154383"/>
                  <a:pt x="6124993" y="12161427"/>
                  <a:pt x="6130454" y="12157631"/>
                </a:cubicBezTo>
                <a:close/>
                <a:moveTo>
                  <a:pt x="5845359" y="12803819"/>
                </a:moveTo>
                <a:cubicBezTo>
                  <a:pt x="5842518" y="12799466"/>
                  <a:pt x="5838993" y="12801244"/>
                  <a:pt x="5837063" y="12804264"/>
                </a:cubicBezTo>
                <a:lnTo>
                  <a:pt x="5838253" y="12811616"/>
                </a:lnTo>
                <a:lnTo>
                  <a:pt x="5838340" y="12812157"/>
                </a:lnTo>
                <a:lnTo>
                  <a:pt x="5839144" y="12811403"/>
                </a:lnTo>
                <a:lnTo>
                  <a:pt x="5842100" y="12808635"/>
                </a:lnTo>
                <a:cubicBezTo>
                  <a:pt x="5843498" y="12807762"/>
                  <a:pt x="5844812" y="12806676"/>
                  <a:pt x="5845359" y="12803819"/>
                </a:cubicBezTo>
                <a:close/>
                <a:moveTo>
                  <a:pt x="6141177" y="12136574"/>
                </a:moveTo>
                <a:cubicBezTo>
                  <a:pt x="6138717" y="12133577"/>
                  <a:pt x="6138431" y="12118166"/>
                  <a:pt x="6129578" y="12124285"/>
                </a:cubicBezTo>
                <a:cubicBezTo>
                  <a:pt x="6132214" y="12126883"/>
                  <a:pt x="6131928" y="12142519"/>
                  <a:pt x="6141177" y="12136574"/>
                </a:cubicBezTo>
                <a:close/>
                <a:moveTo>
                  <a:pt x="10330156" y="2658876"/>
                </a:moveTo>
                <a:cubicBezTo>
                  <a:pt x="10321472" y="2652656"/>
                  <a:pt x="10309687" y="2667468"/>
                  <a:pt x="10318501" y="2672316"/>
                </a:cubicBezTo>
                <a:cubicBezTo>
                  <a:pt x="10320477" y="2664609"/>
                  <a:pt x="10330486" y="2669985"/>
                  <a:pt x="10330156" y="2658876"/>
                </a:cubicBezTo>
                <a:close/>
                <a:moveTo>
                  <a:pt x="10399415" y="2503642"/>
                </a:moveTo>
                <a:cubicBezTo>
                  <a:pt x="10401794" y="2502906"/>
                  <a:pt x="10396242" y="2504623"/>
                  <a:pt x="10392276" y="2505850"/>
                </a:cubicBezTo>
                <a:close/>
                <a:moveTo>
                  <a:pt x="9906156" y="3622423"/>
                </a:moveTo>
                <a:lnTo>
                  <a:pt x="9893024" y="3616621"/>
                </a:lnTo>
                <a:cubicBezTo>
                  <a:pt x="9887871" y="3627207"/>
                  <a:pt x="9902510" y="3636057"/>
                  <a:pt x="9906156" y="3622423"/>
                </a:cubicBezTo>
                <a:close/>
                <a:moveTo>
                  <a:pt x="6132025" y="12166922"/>
                </a:moveTo>
                <a:cubicBezTo>
                  <a:pt x="6130223" y="12165648"/>
                  <a:pt x="6128244" y="12164774"/>
                  <a:pt x="6126619" y="12163100"/>
                </a:cubicBezTo>
                <a:cubicBezTo>
                  <a:pt x="6124414" y="12165948"/>
                  <a:pt x="6122782" y="12168570"/>
                  <a:pt x="6120578" y="12171417"/>
                </a:cubicBezTo>
                <a:cubicBezTo>
                  <a:pt x="6122381" y="12172691"/>
                  <a:pt x="6124183" y="12173966"/>
                  <a:pt x="6125985" y="12175240"/>
                </a:cubicBezTo>
                <a:cubicBezTo>
                  <a:pt x="6128012" y="12172792"/>
                  <a:pt x="6129821" y="12169769"/>
                  <a:pt x="6132025" y="12166922"/>
                </a:cubicBezTo>
                <a:close/>
                <a:moveTo>
                  <a:pt x="8578745" y="6630307"/>
                </a:moveTo>
                <a:cubicBezTo>
                  <a:pt x="8579807" y="6609273"/>
                  <a:pt x="8553789" y="6570152"/>
                  <a:pt x="8542375" y="6581038"/>
                </a:cubicBezTo>
                <a:cubicBezTo>
                  <a:pt x="8558623" y="6594249"/>
                  <a:pt x="8558846" y="6620863"/>
                  <a:pt x="8578745" y="6630307"/>
                </a:cubicBezTo>
                <a:close/>
                <a:moveTo>
                  <a:pt x="10011737" y="3388956"/>
                </a:moveTo>
                <a:cubicBezTo>
                  <a:pt x="10018158" y="3367110"/>
                  <a:pt x="10018442" y="3333581"/>
                  <a:pt x="10022146" y="3309865"/>
                </a:cubicBezTo>
                <a:cubicBezTo>
                  <a:pt x="10026028" y="3280634"/>
                  <a:pt x="10037823" y="3229190"/>
                  <a:pt x="10024215" y="3279357"/>
                </a:cubicBezTo>
                <a:cubicBezTo>
                  <a:pt x="10010839" y="3309631"/>
                  <a:pt x="10004493" y="3344438"/>
                  <a:pt x="10002240" y="3371057"/>
                </a:cubicBezTo>
                <a:cubicBezTo>
                  <a:pt x="10001374" y="3381625"/>
                  <a:pt x="9989744" y="3399339"/>
                  <a:pt x="10002917" y="3406111"/>
                </a:cubicBezTo>
                <a:cubicBezTo>
                  <a:pt x="10006775" y="3402221"/>
                  <a:pt x="10009597" y="3396238"/>
                  <a:pt x="10011737" y="3388956"/>
                </a:cubicBezTo>
                <a:close/>
                <a:moveTo>
                  <a:pt x="10279528" y="2795137"/>
                </a:moveTo>
                <a:cubicBezTo>
                  <a:pt x="10284463" y="2788272"/>
                  <a:pt x="10273402" y="2776719"/>
                  <a:pt x="10270104" y="2785260"/>
                </a:cubicBezTo>
                <a:cubicBezTo>
                  <a:pt x="10275275" y="2787545"/>
                  <a:pt x="10275152" y="2793204"/>
                  <a:pt x="10279528" y="2795137"/>
                </a:cubicBezTo>
                <a:close/>
                <a:moveTo>
                  <a:pt x="10325604" y="2693567"/>
                </a:moveTo>
                <a:cubicBezTo>
                  <a:pt x="10327550" y="2690375"/>
                  <a:pt x="10328174" y="2687076"/>
                  <a:pt x="10323614" y="2685538"/>
                </a:cubicBezTo>
                <a:cubicBezTo>
                  <a:pt x="10321760" y="2687579"/>
                  <a:pt x="10310144" y="2697699"/>
                  <a:pt x="10319662" y="2700951"/>
                </a:cubicBezTo>
                <a:cubicBezTo>
                  <a:pt x="10320390" y="2699843"/>
                  <a:pt x="10323658" y="2696759"/>
                  <a:pt x="10325604" y="2693567"/>
                </a:cubicBezTo>
                <a:close/>
                <a:moveTo>
                  <a:pt x="6165940" y="12112647"/>
                </a:moveTo>
                <a:cubicBezTo>
                  <a:pt x="6159919" y="12108075"/>
                  <a:pt x="6167030" y="12088767"/>
                  <a:pt x="6155188" y="12093089"/>
                </a:cubicBezTo>
                <a:cubicBezTo>
                  <a:pt x="6158128" y="12098209"/>
                  <a:pt x="6156210" y="12116467"/>
                  <a:pt x="6165940" y="12112647"/>
                </a:cubicBezTo>
                <a:close/>
                <a:moveTo>
                  <a:pt x="7819078" y="8371873"/>
                </a:moveTo>
                <a:cubicBezTo>
                  <a:pt x="7806101" y="8359453"/>
                  <a:pt x="7793915" y="8347383"/>
                  <a:pt x="7775211" y="8337209"/>
                </a:cubicBezTo>
                <a:cubicBezTo>
                  <a:pt x="7772377" y="8352194"/>
                  <a:pt x="7802858" y="8387153"/>
                  <a:pt x="7819078" y="8371873"/>
                </a:cubicBezTo>
                <a:close/>
                <a:moveTo>
                  <a:pt x="6155826" y="12138748"/>
                </a:moveTo>
                <a:cubicBezTo>
                  <a:pt x="6149591" y="12129307"/>
                  <a:pt x="6158189" y="12117342"/>
                  <a:pt x="6148301" y="12108674"/>
                </a:cubicBezTo>
                <a:cubicBezTo>
                  <a:pt x="6138870" y="12119314"/>
                  <a:pt x="6148081" y="12139148"/>
                  <a:pt x="6155826" y="12138748"/>
                </a:cubicBezTo>
                <a:close/>
                <a:moveTo>
                  <a:pt x="6259140" y="11906211"/>
                </a:moveTo>
                <a:lnTo>
                  <a:pt x="6259144" y="11905957"/>
                </a:lnTo>
                <a:lnTo>
                  <a:pt x="6259378" y="11888980"/>
                </a:lnTo>
                <a:cubicBezTo>
                  <a:pt x="6256307" y="11884893"/>
                  <a:pt x="6250638" y="11883456"/>
                  <a:pt x="6244023" y="11887658"/>
                </a:cubicBezTo>
                <a:cubicBezTo>
                  <a:pt x="6246218" y="11890765"/>
                  <a:pt x="6247311" y="11894216"/>
                  <a:pt x="6249197" y="11897484"/>
                </a:cubicBezTo>
                <a:lnTo>
                  <a:pt x="6258801" y="11905914"/>
                </a:lnTo>
                <a:close/>
                <a:moveTo>
                  <a:pt x="9722834" y="4067193"/>
                </a:moveTo>
                <a:cubicBezTo>
                  <a:pt x="9697004" y="4057684"/>
                  <a:pt x="9685927" y="4087071"/>
                  <a:pt x="9665667" y="4091928"/>
                </a:cubicBezTo>
                <a:cubicBezTo>
                  <a:pt x="9672317" y="4096295"/>
                  <a:pt x="9689962" y="4089806"/>
                  <a:pt x="9688799" y="4102148"/>
                </a:cubicBezTo>
                <a:cubicBezTo>
                  <a:pt x="9659504" y="4122058"/>
                  <a:pt x="9626469" y="4133173"/>
                  <a:pt x="9588707" y="4131248"/>
                </a:cubicBezTo>
                <a:cubicBezTo>
                  <a:pt x="9582662" y="4155717"/>
                  <a:pt x="9545298" y="4170156"/>
                  <a:pt x="9558011" y="4191010"/>
                </a:cubicBezTo>
                <a:cubicBezTo>
                  <a:pt x="9581756" y="4181504"/>
                  <a:pt x="9608573" y="4179069"/>
                  <a:pt x="9631696" y="4168812"/>
                </a:cubicBezTo>
                <a:cubicBezTo>
                  <a:pt x="9612002" y="4152968"/>
                  <a:pt x="9590953" y="4177949"/>
                  <a:pt x="9580726" y="4160099"/>
                </a:cubicBezTo>
                <a:cubicBezTo>
                  <a:pt x="9633529" y="4142006"/>
                  <a:pt x="9689545" y="4133903"/>
                  <a:pt x="9722834" y="4067193"/>
                </a:cubicBezTo>
                <a:close/>
                <a:moveTo>
                  <a:pt x="9808069" y="3874844"/>
                </a:moveTo>
                <a:cubicBezTo>
                  <a:pt x="9809177" y="3872722"/>
                  <a:pt x="9809032" y="3869950"/>
                  <a:pt x="9806853" y="3866249"/>
                </a:cubicBezTo>
                <a:cubicBezTo>
                  <a:pt x="9800131" y="3868517"/>
                  <a:pt x="9777877" y="3872492"/>
                  <a:pt x="9785254" y="3883846"/>
                </a:cubicBezTo>
                <a:cubicBezTo>
                  <a:pt x="9790129" y="3881714"/>
                  <a:pt x="9804743" y="3881208"/>
                  <a:pt x="9808069" y="3874844"/>
                </a:cubicBezTo>
                <a:close/>
                <a:moveTo>
                  <a:pt x="8576843" y="6663632"/>
                </a:moveTo>
                <a:cubicBezTo>
                  <a:pt x="8574803" y="6653740"/>
                  <a:pt x="8581875" y="6654965"/>
                  <a:pt x="8581298" y="6647148"/>
                </a:cubicBezTo>
                <a:cubicBezTo>
                  <a:pt x="8570835" y="6641370"/>
                  <a:pt x="8567364" y="6629840"/>
                  <a:pt x="8555695" y="6625462"/>
                </a:cubicBezTo>
                <a:cubicBezTo>
                  <a:pt x="8561094" y="6639473"/>
                  <a:pt x="8562378" y="6656841"/>
                  <a:pt x="8576843" y="6663632"/>
                </a:cubicBezTo>
                <a:close/>
                <a:moveTo>
                  <a:pt x="9743497" y="4030138"/>
                </a:moveTo>
                <a:cubicBezTo>
                  <a:pt x="9733504" y="4017152"/>
                  <a:pt x="9711838" y="4009007"/>
                  <a:pt x="9699147" y="3996734"/>
                </a:cubicBezTo>
                <a:cubicBezTo>
                  <a:pt x="9688599" y="4008738"/>
                  <a:pt x="9663059" y="4025545"/>
                  <a:pt x="9667233" y="4047387"/>
                </a:cubicBezTo>
                <a:cubicBezTo>
                  <a:pt x="9674073" y="4039458"/>
                  <a:pt x="9683903" y="4040945"/>
                  <a:pt x="9693241" y="4040309"/>
                </a:cubicBezTo>
                <a:cubicBezTo>
                  <a:pt x="9697207" y="4033491"/>
                  <a:pt x="9692550" y="4030005"/>
                  <a:pt x="9695941" y="4023409"/>
                </a:cubicBezTo>
                <a:cubicBezTo>
                  <a:pt x="9708294" y="4024582"/>
                  <a:pt x="9717549" y="4026291"/>
                  <a:pt x="9726651" y="4036978"/>
                </a:cubicBezTo>
                <a:cubicBezTo>
                  <a:pt x="9720468" y="4042340"/>
                  <a:pt x="9708784" y="4042892"/>
                  <a:pt x="9719962" y="4052116"/>
                </a:cubicBezTo>
                <a:cubicBezTo>
                  <a:pt x="9730227" y="4050462"/>
                  <a:pt x="9739870" y="4048057"/>
                  <a:pt x="9743497" y="4030138"/>
                </a:cubicBezTo>
                <a:close/>
                <a:moveTo>
                  <a:pt x="10127720" y="3161312"/>
                </a:moveTo>
                <a:cubicBezTo>
                  <a:pt x="10121753" y="3158676"/>
                  <a:pt x="10114480" y="3140703"/>
                  <a:pt x="10106898" y="3149255"/>
                </a:cubicBezTo>
                <a:cubicBezTo>
                  <a:pt x="10113262" y="3152067"/>
                  <a:pt x="10119961" y="3170263"/>
                  <a:pt x="10127720" y="3161312"/>
                </a:cubicBezTo>
                <a:close/>
                <a:moveTo>
                  <a:pt x="6449992" y="11490563"/>
                </a:moveTo>
                <a:cubicBezTo>
                  <a:pt x="6440272" y="11486744"/>
                  <a:pt x="6450236" y="11479255"/>
                  <a:pt x="6440516" y="11475436"/>
                </a:cubicBezTo>
                <a:cubicBezTo>
                  <a:pt x="6436639" y="11479906"/>
                  <a:pt x="6435103" y="11484460"/>
                  <a:pt x="6435287" y="11488346"/>
                </a:cubicBezTo>
                <a:cubicBezTo>
                  <a:pt x="6440900" y="11491778"/>
                  <a:pt x="6445626" y="11492914"/>
                  <a:pt x="6449992" y="11490563"/>
                </a:cubicBezTo>
                <a:close/>
                <a:moveTo>
                  <a:pt x="5613443" y="13390406"/>
                </a:moveTo>
                <a:cubicBezTo>
                  <a:pt x="5601015" y="13383010"/>
                  <a:pt x="5588919" y="13420075"/>
                  <a:pt x="5598999" y="13423098"/>
                </a:cubicBezTo>
                <a:close/>
                <a:moveTo>
                  <a:pt x="6278270" y="11890916"/>
                </a:moveTo>
                <a:cubicBezTo>
                  <a:pt x="6276677" y="11890212"/>
                  <a:pt x="6274465" y="11888759"/>
                  <a:pt x="6272650" y="11887482"/>
                </a:cubicBezTo>
                <a:cubicBezTo>
                  <a:pt x="6271374" y="11889293"/>
                  <a:pt x="6270098" y="11891104"/>
                  <a:pt x="6268822" y="11892915"/>
                </a:cubicBezTo>
                <a:cubicBezTo>
                  <a:pt x="6270637" y="11894192"/>
                  <a:pt x="6272627" y="11895072"/>
                  <a:pt x="6274266" y="11896746"/>
                </a:cubicBezTo>
                <a:cubicBezTo>
                  <a:pt x="6275542" y="11894935"/>
                  <a:pt x="6276819" y="11893123"/>
                  <a:pt x="6278270" y="11890916"/>
                </a:cubicBezTo>
                <a:close/>
                <a:moveTo>
                  <a:pt x="10292447" y="2808939"/>
                </a:moveTo>
                <a:cubicBezTo>
                  <a:pt x="10293144" y="2803058"/>
                  <a:pt x="10295164" y="2796333"/>
                  <a:pt x="10287392" y="2796707"/>
                </a:cubicBezTo>
                <a:cubicBezTo>
                  <a:pt x="10285547" y="2803034"/>
                  <a:pt x="10288247" y="2806607"/>
                  <a:pt x="10292447" y="2808939"/>
                </a:cubicBezTo>
                <a:close/>
                <a:moveTo>
                  <a:pt x="5881315" y="12792537"/>
                </a:moveTo>
                <a:lnTo>
                  <a:pt x="5868558" y="12786901"/>
                </a:lnTo>
                <a:cubicBezTo>
                  <a:pt x="5863662" y="12794747"/>
                  <a:pt x="5868186" y="12799605"/>
                  <a:pt x="5876910" y="12802506"/>
                </a:cubicBezTo>
                <a:close/>
                <a:moveTo>
                  <a:pt x="10013766" y="3450421"/>
                </a:moveTo>
                <a:cubicBezTo>
                  <a:pt x="10016575" y="3439760"/>
                  <a:pt x="10018061" y="3429942"/>
                  <a:pt x="10006356" y="3429531"/>
                </a:cubicBezTo>
                <a:cubicBezTo>
                  <a:pt x="10002400" y="3440638"/>
                  <a:pt x="10007884" y="3445442"/>
                  <a:pt x="10013766" y="3450421"/>
                </a:cubicBezTo>
                <a:close/>
                <a:moveTo>
                  <a:pt x="6380191" y="11676137"/>
                </a:moveTo>
                <a:cubicBezTo>
                  <a:pt x="6375700" y="11659442"/>
                  <a:pt x="6369020" y="11649849"/>
                  <a:pt x="6357049" y="11639340"/>
                </a:cubicBezTo>
                <a:cubicBezTo>
                  <a:pt x="6344075" y="11652588"/>
                  <a:pt x="6364602" y="11683483"/>
                  <a:pt x="6380191" y="11676137"/>
                </a:cubicBezTo>
                <a:close/>
                <a:moveTo>
                  <a:pt x="6635234" y="11106360"/>
                </a:moveTo>
                <a:cubicBezTo>
                  <a:pt x="6598701" y="11121774"/>
                  <a:pt x="6551777" y="11075455"/>
                  <a:pt x="6548590" y="11036017"/>
                </a:cubicBezTo>
                <a:cubicBezTo>
                  <a:pt x="6596833" y="11029326"/>
                  <a:pt x="6609156" y="11081163"/>
                  <a:pt x="6635234" y="11106360"/>
                </a:cubicBezTo>
                <a:close/>
                <a:moveTo>
                  <a:pt x="9818192" y="3903160"/>
                </a:moveTo>
                <a:lnTo>
                  <a:pt x="9810216" y="3899636"/>
                </a:lnTo>
                <a:lnTo>
                  <a:pt x="9806871" y="3907205"/>
                </a:lnTo>
                <a:lnTo>
                  <a:pt x="9814848" y="3910729"/>
                </a:lnTo>
                <a:close/>
                <a:moveTo>
                  <a:pt x="6205633" y="12079553"/>
                </a:moveTo>
                <a:cubicBezTo>
                  <a:pt x="6203776" y="12085897"/>
                  <a:pt x="6190782" y="12094963"/>
                  <a:pt x="6186453" y="12106903"/>
                </a:cubicBezTo>
                <a:cubicBezTo>
                  <a:pt x="6185217" y="12109700"/>
                  <a:pt x="6188554" y="12114995"/>
                  <a:pt x="6185820" y="12119042"/>
                </a:cubicBezTo>
                <a:cubicBezTo>
                  <a:pt x="6169806" y="12147791"/>
                  <a:pt x="6143624" y="12179212"/>
                  <a:pt x="6119884" y="12195472"/>
                </a:cubicBezTo>
                <a:cubicBezTo>
                  <a:pt x="6025734" y="12185875"/>
                  <a:pt x="6157934" y="12049402"/>
                  <a:pt x="6188104" y="12029296"/>
                </a:cubicBezTo>
                <a:cubicBezTo>
                  <a:pt x="6207497" y="12037864"/>
                  <a:pt x="6209834" y="12064691"/>
                  <a:pt x="6205633" y="12079553"/>
                </a:cubicBezTo>
                <a:close/>
                <a:moveTo>
                  <a:pt x="6041387" y="12457989"/>
                </a:moveTo>
                <a:cubicBezTo>
                  <a:pt x="6049246" y="12439125"/>
                  <a:pt x="6045690" y="12422345"/>
                  <a:pt x="6036867" y="12405614"/>
                </a:cubicBezTo>
                <a:cubicBezTo>
                  <a:pt x="6028258" y="12425098"/>
                  <a:pt x="6032212" y="12442054"/>
                  <a:pt x="6041387" y="12457989"/>
                </a:cubicBezTo>
                <a:close/>
                <a:moveTo>
                  <a:pt x="6266637" y="11948472"/>
                </a:moveTo>
                <a:cubicBezTo>
                  <a:pt x="6277232" y="11929879"/>
                  <a:pt x="6256786" y="11901847"/>
                  <a:pt x="6237175" y="11903156"/>
                </a:cubicBezTo>
                <a:cubicBezTo>
                  <a:pt x="6234470" y="11899586"/>
                  <a:pt x="6235728" y="11895392"/>
                  <a:pt x="6236528" y="11891293"/>
                </a:cubicBezTo>
                <a:lnTo>
                  <a:pt x="6235630" y="11888302"/>
                </a:lnTo>
                <a:lnTo>
                  <a:pt x="6233133" y="11879996"/>
                </a:lnTo>
                <a:cubicBezTo>
                  <a:pt x="6229723" y="11880983"/>
                  <a:pt x="6228403" y="11882627"/>
                  <a:pt x="6228247" y="11884694"/>
                </a:cubicBezTo>
                <a:lnTo>
                  <a:pt x="6229432" y="11888777"/>
                </a:lnTo>
                <a:lnTo>
                  <a:pt x="6230351" y="11891947"/>
                </a:lnTo>
                <a:cubicBezTo>
                  <a:pt x="6232851" y="11897326"/>
                  <a:pt x="6236315" y="11903488"/>
                  <a:pt x="6233347" y="11908589"/>
                </a:cubicBezTo>
                <a:cubicBezTo>
                  <a:pt x="6256202" y="11913938"/>
                  <a:pt x="6247119" y="11935572"/>
                  <a:pt x="6266637" y="11948472"/>
                </a:cubicBezTo>
                <a:close/>
                <a:moveTo>
                  <a:pt x="6468729" y="11499793"/>
                </a:moveTo>
                <a:cubicBezTo>
                  <a:pt x="6459980" y="11495927"/>
                  <a:pt x="6462463" y="11478474"/>
                  <a:pt x="6451391" y="11483094"/>
                </a:cubicBezTo>
                <a:cubicBezTo>
                  <a:pt x="6454137" y="11487638"/>
                  <a:pt x="6457405" y="11511438"/>
                  <a:pt x="6468729" y="11499793"/>
                </a:cubicBezTo>
                <a:close/>
                <a:moveTo>
                  <a:pt x="6060280" y="12425265"/>
                </a:moveTo>
                <a:cubicBezTo>
                  <a:pt x="6062150" y="12416935"/>
                  <a:pt x="6057224" y="12403797"/>
                  <a:pt x="6052018" y="12396150"/>
                </a:cubicBezTo>
                <a:cubicBezTo>
                  <a:pt x="6046795" y="12409051"/>
                  <a:pt x="6047191" y="12421107"/>
                  <a:pt x="6055904" y="12431611"/>
                </a:cubicBezTo>
                <a:cubicBezTo>
                  <a:pt x="6058279" y="12430283"/>
                  <a:pt x="6059657" y="12428041"/>
                  <a:pt x="6060280" y="12425265"/>
                </a:cubicBezTo>
                <a:close/>
                <a:moveTo>
                  <a:pt x="6068792" y="12407839"/>
                </a:moveTo>
                <a:cubicBezTo>
                  <a:pt x="6071731" y="12400108"/>
                  <a:pt x="6076219" y="12392110"/>
                  <a:pt x="6067345" y="12386288"/>
                </a:cubicBezTo>
                <a:cubicBezTo>
                  <a:pt x="6063831" y="12394240"/>
                  <a:pt x="6059519" y="12401841"/>
                  <a:pt x="6068792" y="12407839"/>
                </a:cubicBezTo>
                <a:close/>
                <a:moveTo>
                  <a:pt x="8574826" y="6736694"/>
                </a:moveTo>
                <a:cubicBezTo>
                  <a:pt x="8582930" y="6716447"/>
                  <a:pt x="8560590" y="6697577"/>
                  <a:pt x="8548744" y="6684919"/>
                </a:cubicBezTo>
                <a:cubicBezTo>
                  <a:pt x="8553757" y="6705505"/>
                  <a:pt x="8562419" y="6722329"/>
                  <a:pt x="8574826" y="6736694"/>
                </a:cubicBezTo>
                <a:close/>
                <a:moveTo>
                  <a:pt x="8696245" y="6478415"/>
                </a:moveTo>
                <a:cubicBezTo>
                  <a:pt x="8695089" y="6462782"/>
                  <a:pt x="8685737" y="6454302"/>
                  <a:pt x="8671462" y="6450121"/>
                </a:cubicBezTo>
                <a:cubicBezTo>
                  <a:pt x="8666509" y="6465768"/>
                  <a:pt x="8671846" y="6478906"/>
                  <a:pt x="8662522" y="6482653"/>
                </a:cubicBezTo>
                <a:cubicBezTo>
                  <a:pt x="8653746" y="6481991"/>
                  <a:pt x="8655612" y="6471810"/>
                  <a:pt x="8646465" y="6472052"/>
                </a:cubicBezTo>
                <a:cubicBezTo>
                  <a:pt x="8645404" y="6481296"/>
                  <a:pt x="8659258" y="6491626"/>
                  <a:pt x="8645097" y="6494854"/>
                </a:cubicBezTo>
                <a:cubicBezTo>
                  <a:pt x="8631145" y="6495012"/>
                  <a:pt x="8627097" y="6475663"/>
                  <a:pt x="8615426" y="6483076"/>
                </a:cubicBezTo>
                <a:cubicBezTo>
                  <a:pt x="8616229" y="6493930"/>
                  <a:pt x="8624394" y="6498129"/>
                  <a:pt x="8627238" y="6507089"/>
                </a:cubicBezTo>
                <a:cubicBezTo>
                  <a:pt x="8651028" y="6498345"/>
                  <a:pt x="8669627" y="6484309"/>
                  <a:pt x="8696245" y="6478415"/>
                </a:cubicBezTo>
                <a:close/>
                <a:moveTo>
                  <a:pt x="5632851" y="13412183"/>
                </a:moveTo>
                <a:cubicBezTo>
                  <a:pt x="5635711" y="13404802"/>
                  <a:pt x="5629854" y="13394441"/>
                  <a:pt x="5622192" y="13389984"/>
                </a:cubicBezTo>
                <a:cubicBezTo>
                  <a:pt x="5614213" y="13402660"/>
                  <a:pt x="5622531" y="13409671"/>
                  <a:pt x="5626830" y="13418241"/>
                </a:cubicBezTo>
                <a:cubicBezTo>
                  <a:pt x="5629976" y="13416772"/>
                  <a:pt x="5631898" y="13414643"/>
                  <a:pt x="5632851" y="13412183"/>
                </a:cubicBezTo>
                <a:close/>
                <a:moveTo>
                  <a:pt x="10245913" y="2974667"/>
                </a:moveTo>
                <a:lnTo>
                  <a:pt x="10255528" y="2947478"/>
                </a:lnTo>
                <a:lnTo>
                  <a:pt x="10263100" y="2926066"/>
                </a:lnTo>
                <a:cubicBezTo>
                  <a:pt x="10270270" y="2892218"/>
                  <a:pt x="10268236" y="2857278"/>
                  <a:pt x="10253222" y="2832076"/>
                </a:cubicBezTo>
                <a:cubicBezTo>
                  <a:pt x="10230767" y="2793588"/>
                  <a:pt x="10194248" y="2770787"/>
                  <a:pt x="10149260" y="2754243"/>
                </a:cubicBezTo>
                <a:cubicBezTo>
                  <a:pt x="10120372" y="2831461"/>
                  <a:pt x="10095120" y="2944566"/>
                  <a:pt x="10082730" y="3037168"/>
                </a:cubicBezTo>
                <a:lnTo>
                  <a:pt x="10120799" y="3042360"/>
                </a:lnTo>
                <a:lnTo>
                  <a:pt x="10123158" y="3042681"/>
                </a:lnTo>
                <a:cubicBezTo>
                  <a:pt x="10161813" y="3044675"/>
                  <a:pt x="10194699" y="3035817"/>
                  <a:pt x="10217749" y="3013508"/>
                </a:cubicBezTo>
                <a:cubicBezTo>
                  <a:pt x="10228652" y="3003090"/>
                  <a:pt x="10238197" y="2989692"/>
                  <a:pt x="10245913" y="2974667"/>
                </a:cubicBezTo>
                <a:close/>
                <a:moveTo>
                  <a:pt x="6091385" y="12386930"/>
                </a:moveTo>
                <a:cubicBezTo>
                  <a:pt x="6096144" y="12380478"/>
                  <a:pt x="6093913" y="12362858"/>
                  <a:pt x="6085117" y="12366575"/>
                </a:cubicBezTo>
                <a:cubicBezTo>
                  <a:pt x="6090495" y="12372754"/>
                  <a:pt x="6086406" y="12380928"/>
                  <a:pt x="6091385" y="12386930"/>
                </a:cubicBezTo>
                <a:close/>
                <a:moveTo>
                  <a:pt x="10155730" y="3193684"/>
                </a:moveTo>
                <a:cubicBezTo>
                  <a:pt x="10147644" y="3191540"/>
                  <a:pt x="10145972" y="3168424"/>
                  <a:pt x="10135919" y="3178265"/>
                </a:cubicBezTo>
                <a:cubicBezTo>
                  <a:pt x="10140034" y="3182940"/>
                  <a:pt x="10144529" y="3203970"/>
                  <a:pt x="10155730" y="3193684"/>
                </a:cubicBezTo>
                <a:close/>
                <a:moveTo>
                  <a:pt x="7857141" y="8398243"/>
                </a:moveTo>
                <a:cubicBezTo>
                  <a:pt x="7828322" y="8418462"/>
                  <a:pt x="7708973" y="8345670"/>
                  <a:pt x="7708660" y="8307803"/>
                </a:cubicBezTo>
                <a:cubicBezTo>
                  <a:pt x="7764063" y="8300286"/>
                  <a:pt x="7824082" y="8344475"/>
                  <a:pt x="7860418" y="8380111"/>
                </a:cubicBezTo>
                <a:cubicBezTo>
                  <a:pt x="7857990" y="8386679"/>
                  <a:pt x="7851376" y="8395218"/>
                  <a:pt x="7857141" y="8398243"/>
                </a:cubicBezTo>
                <a:close/>
                <a:moveTo>
                  <a:pt x="6314436" y="11891043"/>
                </a:moveTo>
                <a:cubicBezTo>
                  <a:pt x="6315043" y="11888996"/>
                  <a:pt x="6314419" y="11887176"/>
                  <a:pt x="6310948" y="11885880"/>
                </a:cubicBezTo>
                <a:cubicBezTo>
                  <a:pt x="6307646" y="11890120"/>
                  <a:pt x="6308232" y="11894179"/>
                  <a:pt x="6310539" y="11897573"/>
                </a:cubicBezTo>
                <a:cubicBezTo>
                  <a:pt x="6311991" y="11895364"/>
                  <a:pt x="6313828" y="11893090"/>
                  <a:pt x="6314436" y="11891043"/>
                </a:cubicBezTo>
                <a:close/>
                <a:moveTo>
                  <a:pt x="6486043" y="11503637"/>
                </a:moveTo>
                <a:cubicBezTo>
                  <a:pt x="6477370" y="11493146"/>
                  <a:pt x="6482025" y="11480457"/>
                  <a:pt x="6468320" y="11470597"/>
                </a:cubicBezTo>
                <a:cubicBezTo>
                  <a:pt x="6465293" y="11480676"/>
                  <a:pt x="6471269" y="11512331"/>
                  <a:pt x="6486043" y="11503637"/>
                </a:cubicBezTo>
                <a:close/>
                <a:moveTo>
                  <a:pt x="9109698" y="5566438"/>
                </a:moveTo>
                <a:lnTo>
                  <a:pt x="9101124" y="5562165"/>
                </a:lnTo>
                <a:lnTo>
                  <a:pt x="9092362" y="5579749"/>
                </a:lnTo>
                <a:lnTo>
                  <a:pt x="9100936" y="5584021"/>
                </a:lnTo>
                <a:close/>
                <a:moveTo>
                  <a:pt x="9839564" y="3917365"/>
                </a:moveTo>
                <a:cubicBezTo>
                  <a:pt x="9822145" y="3908240"/>
                  <a:pt x="9809850" y="3912330"/>
                  <a:pt x="9802411" y="3928089"/>
                </a:cubicBezTo>
                <a:cubicBezTo>
                  <a:pt x="9816934" y="3929744"/>
                  <a:pt x="9828653" y="3925876"/>
                  <a:pt x="9839564" y="3917365"/>
                </a:cubicBezTo>
                <a:close/>
                <a:moveTo>
                  <a:pt x="8999213" y="5820708"/>
                </a:moveTo>
                <a:cubicBezTo>
                  <a:pt x="8989444" y="5812925"/>
                  <a:pt x="8973781" y="5788604"/>
                  <a:pt x="8957614" y="5794636"/>
                </a:cubicBezTo>
                <a:cubicBezTo>
                  <a:pt x="8965437" y="5803392"/>
                  <a:pt x="8982462" y="5826935"/>
                  <a:pt x="8999213" y="5820708"/>
                </a:cubicBezTo>
                <a:close/>
                <a:moveTo>
                  <a:pt x="8713494" y="6469715"/>
                </a:moveTo>
                <a:cubicBezTo>
                  <a:pt x="8715503" y="6455599"/>
                  <a:pt x="8703160" y="6453888"/>
                  <a:pt x="8698177" y="6445527"/>
                </a:cubicBezTo>
                <a:cubicBezTo>
                  <a:pt x="8693420" y="6451988"/>
                  <a:pt x="8699942" y="6469410"/>
                  <a:pt x="8713494" y="6469715"/>
                </a:cubicBezTo>
                <a:close/>
                <a:moveTo>
                  <a:pt x="6289809" y="11956335"/>
                </a:moveTo>
                <a:cubicBezTo>
                  <a:pt x="6291172" y="11946251"/>
                  <a:pt x="6290504" y="11936456"/>
                  <a:pt x="6287103" y="11927057"/>
                </a:cubicBezTo>
                <a:lnTo>
                  <a:pt x="6273415" y="11907777"/>
                </a:lnTo>
                <a:lnTo>
                  <a:pt x="6268003" y="11900153"/>
                </a:lnTo>
                <a:lnTo>
                  <a:pt x="6268589" y="11907161"/>
                </a:lnTo>
                <a:lnTo>
                  <a:pt x="6270718" y="11932641"/>
                </a:lnTo>
                <a:cubicBezTo>
                  <a:pt x="6274233" y="11943397"/>
                  <a:pt x="6280478" y="11952686"/>
                  <a:pt x="6289809" y="11956335"/>
                </a:cubicBezTo>
                <a:close/>
                <a:moveTo>
                  <a:pt x="6692461" y="11050722"/>
                </a:moveTo>
                <a:cubicBezTo>
                  <a:pt x="6649892" y="11040483"/>
                  <a:pt x="6611733" y="11005384"/>
                  <a:pt x="6616205" y="10971795"/>
                </a:cubicBezTo>
                <a:cubicBezTo>
                  <a:pt x="6649677" y="10973198"/>
                  <a:pt x="6696794" y="11018429"/>
                  <a:pt x="6692461" y="11050722"/>
                </a:cubicBezTo>
                <a:close/>
                <a:moveTo>
                  <a:pt x="7361238" y="9538743"/>
                </a:moveTo>
                <a:cubicBezTo>
                  <a:pt x="7361212" y="9534110"/>
                  <a:pt x="7361186" y="9529476"/>
                  <a:pt x="7361205" y="9525457"/>
                </a:cubicBezTo>
                <a:cubicBezTo>
                  <a:pt x="7359031" y="9525313"/>
                  <a:pt x="7356858" y="9525169"/>
                  <a:pt x="7354730" y="9525640"/>
                </a:cubicBezTo>
                <a:cubicBezTo>
                  <a:pt x="7354711" y="9529658"/>
                  <a:pt x="7354737" y="9534292"/>
                  <a:pt x="7354434" y="9538642"/>
                </a:cubicBezTo>
                <a:cubicBezTo>
                  <a:pt x="7356892" y="9538456"/>
                  <a:pt x="7359350" y="9538269"/>
                  <a:pt x="7361238" y="9538743"/>
                </a:cubicBezTo>
                <a:close/>
                <a:moveTo>
                  <a:pt x="5907149" y="12831120"/>
                </a:moveTo>
                <a:cubicBezTo>
                  <a:pt x="5886559" y="12824882"/>
                  <a:pt x="5876491" y="12814238"/>
                  <a:pt x="5859924" y="12806441"/>
                </a:cubicBezTo>
                <a:cubicBezTo>
                  <a:pt x="5851311" y="12814074"/>
                  <a:pt x="5845811" y="12829756"/>
                  <a:pt x="5839468" y="12844112"/>
                </a:cubicBezTo>
                <a:cubicBezTo>
                  <a:pt x="5828411" y="12847569"/>
                  <a:pt x="5813568" y="12844228"/>
                  <a:pt x="5803512" y="12836389"/>
                </a:cubicBezTo>
                <a:lnTo>
                  <a:pt x="5793606" y="12822277"/>
                </a:lnTo>
                <a:lnTo>
                  <a:pt x="5793090" y="12821543"/>
                </a:lnTo>
                <a:cubicBezTo>
                  <a:pt x="5791527" y="12815662"/>
                  <a:pt x="5792233" y="12808943"/>
                  <a:pt x="5796278" y="12801675"/>
                </a:cubicBezTo>
                <a:cubicBezTo>
                  <a:pt x="5803956" y="12790767"/>
                  <a:pt x="5823247" y="12810731"/>
                  <a:pt x="5829414" y="12796774"/>
                </a:cubicBezTo>
                <a:cubicBezTo>
                  <a:pt x="5814869" y="12782244"/>
                  <a:pt x="5795327" y="12769319"/>
                  <a:pt x="5768023" y="12769648"/>
                </a:cubicBezTo>
                <a:cubicBezTo>
                  <a:pt x="5751148" y="12784118"/>
                  <a:pt x="5764173" y="12791302"/>
                  <a:pt x="5758544" y="12808356"/>
                </a:cubicBezTo>
                <a:cubicBezTo>
                  <a:pt x="5733519" y="12819702"/>
                  <a:pt x="5706859" y="12788380"/>
                  <a:pt x="5716940" y="12762330"/>
                </a:cubicBezTo>
                <a:cubicBezTo>
                  <a:pt x="5733174" y="12759016"/>
                  <a:pt x="5745223" y="12786742"/>
                  <a:pt x="5754868" y="12763836"/>
                </a:cubicBezTo>
                <a:cubicBezTo>
                  <a:pt x="5752635" y="12753793"/>
                  <a:pt x="5715070" y="12735288"/>
                  <a:pt x="5694884" y="12733519"/>
                </a:cubicBezTo>
                <a:cubicBezTo>
                  <a:pt x="5678314" y="12746217"/>
                  <a:pt x="5685563" y="12763241"/>
                  <a:pt x="5678162" y="12779990"/>
                </a:cubicBezTo>
                <a:cubicBezTo>
                  <a:pt x="5648094" y="12791967"/>
                  <a:pt x="5620359" y="12754450"/>
                  <a:pt x="5628048" y="12727343"/>
                </a:cubicBezTo>
                <a:cubicBezTo>
                  <a:pt x="5643439" y="12722704"/>
                  <a:pt x="5673288" y="12755435"/>
                  <a:pt x="5678539" y="12726297"/>
                </a:cubicBezTo>
                <a:cubicBezTo>
                  <a:pt x="5664745" y="12711146"/>
                  <a:pt x="5630434" y="12703612"/>
                  <a:pt x="5608991" y="12691755"/>
                </a:cubicBezTo>
                <a:cubicBezTo>
                  <a:pt x="5593312" y="12706752"/>
                  <a:pt x="5586822" y="12713893"/>
                  <a:pt x="5590314" y="12734025"/>
                </a:cubicBezTo>
                <a:cubicBezTo>
                  <a:pt x="5566801" y="12748422"/>
                  <a:pt x="5527133" y="12718502"/>
                  <a:pt x="5540746" y="12688770"/>
                </a:cubicBezTo>
                <a:cubicBezTo>
                  <a:pt x="5558047" y="12687357"/>
                  <a:pt x="5586645" y="12714292"/>
                  <a:pt x="5592647" y="12684533"/>
                </a:cubicBezTo>
                <a:cubicBezTo>
                  <a:pt x="5563954" y="12676145"/>
                  <a:pt x="5545942" y="12654364"/>
                  <a:pt x="5521290" y="12653005"/>
                </a:cubicBezTo>
                <a:cubicBezTo>
                  <a:pt x="5508383" y="12660647"/>
                  <a:pt x="5497764" y="12683601"/>
                  <a:pt x="5501380" y="12698067"/>
                </a:cubicBezTo>
                <a:cubicBezTo>
                  <a:pt x="5475382" y="12709459"/>
                  <a:pt x="5436288" y="12679316"/>
                  <a:pt x="5458219" y="12648015"/>
                </a:cubicBezTo>
                <a:cubicBezTo>
                  <a:pt x="5473841" y="12648245"/>
                  <a:pt x="5486671" y="12667736"/>
                  <a:pt x="5495778" y="12641732"/>
                </a:cubicBezTo>
                <a:cubicBezTo>
                  <a:pt x="5493582" y="12628370"/>
                  <a:pt x="5459038" y="12615967"/>
                  <a:pt x="5445363" y="12615643"/>
                </a:cubicBezTo>
                <a:cubicBezTo>
                  <a:pt x="5431621" y="12626254"/>
                  <a:pt x="5425221" y="12655837"/>
                  <a:pt x="5409477" y="12661273"/>
                </a:cubicBezTo>
                <a:cubicBezTo>
                  <a:pt x="5386004" y="12651855"/>
                  <a:pt x="5362132" y="12642261"/>
                  <a:pt x="5369301" y="12620643"/>
                </a:cubicBezTo>
                <a:cubicBezTo>
                  <a:pt x="5382245" y="12609680"/>
                  <a:pt x="5407183" y="12621176"/>
                  <a:pt x="5414375" y="12632933"/>
                </a:cubicBezTo>
                <a:lnTo>
                  <a:pt x="5425828" y="12607012"/>
                </a:lnTo>
                <a:cubicBezTo>
                  <a:pt x="5410180" y="12593902"/>
                  <a:pt x="5387198" y="12586607"/>
                  <a:pt x="5363029" y="12583077"/>
                </a:cubicBezTo>
                <a:cubicBezTo>
                  <a:pt x="5352069" y="12590627"/>
                  <a:pt x="5343686" y="12603130"/>
                  <a:pt x="5337011" y="12606376"/>
                </a:cubicBezTo>
                <a:cubicBezTo>
                  <a:pt x="5323084" y="12613092"/>
                  <a:pt x="5305176" y="12663329"/>
                  <a:pt x="5293454" y="12687701"/>
                </a:cubicBezTo>
                <a:cubicBezTo>
                  <a:pt x="5277458" y="12720671"/>
                  <a:pt x="5260672" y="12757582"/>
                  <a:pt x="5243043" y="12793167"/>
                </a:cubicBezTo>
                <a:cubicBezTo>
                  <a:pt x="5224005" y="12831941"/>
                  <a:pt x="5198216" y="12880602"/>
                  <a:pt x="5190184" y="12912801"/>
                </a:cubicBezTo>
                <a:cubicBezTo>
                  <a:pt x="5187289" y="12925822"/>
                  <a:pt x="5199359" y="12941640"/>
                  <a:pt x="5185479" y="12949330"/>
                </a:cubicBezTo>
                <a:lnTo>
                  <a:pt x="5206218" y="12962539"/>
                </a:lnTo>
                <a:lnTo>
                  <a:pt x="5282897" y="13011380"/>
                </a:lnTo>
                <a:cubicBezTo>
                  <a:pt x="5317973" y="13029320"/>
                  <a:pt x="5354746" y="13045568"/>
                  <a:pt x="5390517" y="13063280"/>
                </a:cubicBezTo>
                <a:cubicBezTo>
                  <a:pt x="5434683" y="13085178"/>
                  <a:pt x="5475677" y="13114253"/>
                  <a:pt x="5519036" y="13131504"/>
                </a:cubicBezTo>
                <a:cubicBezTo>
                  <a:pt x="5577723" y="13155052"/>
                  <a:pt x="5639616" y="13168100"/>
                  <a:pt x="5700498" y="13184515"/>
                </a:cubicBezTo>
                <a:cubicBezTo>
                  <a:pt x="5790808" y="13113838"/>
                  <a:pt x="5843145" y="12954411"/>
                  <a:pt x="5907149" y="12831120"/>
                </a:cubicBezTo>
                <a:close/>
                <a:moveTo>
                  <a:pt x="5654427" y="13404227"/>
                </a:moveTo>
                <a:cubicBezTo>
                  <a:pt x="5649103" y="13390438"/>
                  <a:pt x="5654114" y="13372639"/>
                  <a:pt x="5638457" y="13362862"/>
                </a:cubicBezTo>
                <a:cubicBezTo>
                  <a:pt x="5632781" y="13378937"/>
                  <a:pt x="5642762" y="13404791"/>
                  <a:pt x="5654427" y="13404227"/>
                </a:cubicBezTo>
                <a:close/>
                <a:moveTo>
                  <a:pt x="8966723" y="5918184"/>
                </a:moveTo>
                <a:cubicBezTo>
                  <a:pt x="8955404" y="5914488"/>
                  <a:pt x="8961424" y="5905342"/>
                  <a:pt x="8947381" y="5903202"/>
                </a:cubicBezTo>
                <a:cubicBezTo>
                  <a:pt x="8933955" y="5913515"/>
                  <a:pt x="8961702" y="5936085"/>
                  <a:pt x="8966723" y="5918184"/>
                </a:cubicBezTo>
                <a:close/>
                <a:moveTo>
                  <a:pt x="8979716" y="5892111"/>
                </a:moveTo>
                <a:cubicBezTo>
                  <a:pt x="8961253" y="5914489"/>
                  <a:pt x="8979716" y="5892111"/>
                  <a:pt x="8979716" y="5892111"/>
                </a:cubicBezTo>
                <a:close/>
                <a:moveTo>
                  <a:pt x="6308764" y="11941436"/>
                </a:moveTo>
                <a:cubicBezTo>
                  <a:pt x="6303886" y="11935244"/>
                  <a:pt x="6302633" y="11925428"/>
                  <a:pt x="6300173" y="11916861"/>
                </a:cubicBezTo>
                <a:lnTo>
                  <a:pt x="6294215" y="11910428"/>
                </a:lnTo>
                <a:lnTo>
                  <a:pt x="6284348" y="11899775"/>
                </a:lnTo>
                <a:lnTo>
                  <a:pt x="6286731" y="11909474"/>
                </a:lnTo>
                <a:lnTo>
                  <a:pt x="6291108" y="11927282"/>
                </a:lnTo>
                <a:cubicBezTo>
                  <a:pt x="6294414" y="11936759"/>
                  <a:pt x="6299537" y="11944010"/>
                  <a:pt x="6308764" y="11941436"/>
                </a:cubicBezTo>
                <a:close/>
                <a:moveTo>
                  <a:pt x="5673086" y="13382450"/>
                </a:moveTo>
                <a:cubicBezTo>
                  <a:pt x="5678409" y="13367172"/>
                  <a:pt x="5668806" y="13357687"/>
                  <a:pt x="5672806" y="13343253"/>
                </a:cubicBezTo>
                <a:cubicBezTo>
                  <a:pt x="5659804" y="13336078"/>
                  <a:pt x="5652966" y="13344017"/>
                  <a:pt x="5644798" y="13348509"/>
                </a:cubicBezTo>
                <a:cubicBezTo>
                  <a:pt x="5662661" y="13355449"/>
                  <a:pt x="5657180" y="13384000"/>
                  <a:pt x="5673086" y="13382450"/>
                </a:cubicBezTo>
                <a:close/>
                <a:moveTo>
                  <a:pt x="7809931" y="8547813"/>
                </a:moveTo>
                <a:cubicBezTo>
                  <a:pt x="7797577" y="8537096"/>
                  <a:pt x="7773741" y="8543773"/>
                  <a:pt x="7781857" y="8555485"/>
                </a:cubicBezTo>
                <a:cubicBezTo>
                  <a:pt x="7790201" y="8550567"/>
                  <a:pt x="7803615" y="8558885"/>
                  <a:pt x="7809931" y="8547813"/>
                </a:cubicBezTo>
                <a:close/>
                <a:moveTo>
                  <a:pt x="6385048" y="11773655"/>
                </a:moveTo>
                <a:cubicBezTo>
                  <a:pt x="6383588" y="11771586"/>
                  <a:pt x="6379106" y="11759168"/>
                  <a:pt x="6374361" y="11765611"/>
                </a:cubicBezTo>
                <a:cubicBezTo>
                  <a:pt x="6381013" y="11782785"/>
                  <a:pt x="6364183" y="11768232"/>
                  <a:pt x="6357694" y="11782920"/>
                </a:cubicBezTo>
                <a:cubicBezTo>
                  <a:pt x="6370072" y="11797879"/>
                  <a:pt x="6375794" y="11775260"/>
                  <a:pt x="6385048" y="11773655"/>
                </a:cubicBezTo>
                <a:close/>
                <a:moveTo>
                  <a:pt x="8733988" y="6457725"/>
                </a:moveTo>
                <a:cubicBezTo>
                  <a:pt x="8733957" y="6457288"/>
                  <a:pt x="8730918" y="6457515"/>
                  <a:pt x="8730484" y="6457547"/>
                </a:cubicBezTo>
                <a:cubicBezTo>
                  <a:pt x="8713947" y="6440430"/>
                  <a:pt x="8735643" y="6474192"/>
                  <a:pt x="8733988" y="6457725"/>
                </a:cubicBezTo>
                <a:close/>
                <a:moveTo>
                  <a:pt x="8579639" y="6813620"/>
                </a:moveTo>
                <a:cubicBezTo>
                  <a:pt x="8568187" y="6803335"/>
                  <a:pt x="8558477" y="6791497"/>
                  <a:pt x="8549176" y="6779305"/>
                </a:cubicBezTo>
                <a:lnTo>
                  <a:pt x="8523524" y="6745902"/>
                </a:lnTo>
                <a:lnTo>
                  <a:pt x="8521172" y="6742840"/>
                </a:lnTo>
                <a:cubicBezTo>
                  <a:pt x="8522170" y="6732726"/>
                  <a:pt x="8524808" y="6721178"/>
                  <a:pt x="8512655" y="6722078"/>
                </a:cubicBezTo>
                <a:lnTo>
                  <a:pt x="8522999" y="6752774"/>
                </a:lnTo>
                <a:lnTo>
                  <a:pt x="8533198" y="6783051"/>
                </a:lnTo>
                <a:cubicBezTo>
                  <a:pt x="8543975" y="6800424"/>
                  <a:pt x="8559067" y="6812735"/>
                  <a:pt x="8579639" y="6813620"/>
                </a:cubicBezTo>
                <a:close/>
                <a:moveTo>
                  <a:pt x="6394493" y="11759797"/>
                </a:moveTo>
                <a:cubicBezTo>
                  <a:pt x="6399636" y="11753529"/>
                  <a:pt x="6396274" y="11748247"/>
                  <a:pt x="6394278" y="11743095"/>
                </a:cubicBezTo>
                <a:cubicBezTo>
                  <a:pt x="6387990" y="11749806"/>
                  <a:pt x="6386726" y="11755890"/>
                  <a:pt x="6394493" y="11759797"/>
                </a:cubicBezTo>
                <a:close/>
                <a:moveTo>
                  <a:pt x="7943080" y="8256000"/>
                </a:moveTo>
                <a:cubicBezTo>
                  <a:pt x="7934760" y="8269459"/>
                  <a:pt x="7920560" y="8269373"/>
                  <a:pt x="7909586" y="8275947"/>
                </a:cubicBezTo>
                <a:cubicBezTo>
                  <a:pt x="7875497" y="8237086"/>
                  <a:pt x="7824595" y="8187939"/>
                  <a:pt x="7846414" y="8138557"/>
                </a:cubicBezTo>
                <a:cubicBezTo>
                  <a:pt x="7869382" y="8130618"/>
                  <a:pt x="7883088" y="8161901"/>
                  <a:pt x="7897000" y="8180900"/>
                </a:cubicBezTo>
                <a:cubicBezTo>
                  <a:pt x="7915683" y="8206291"/>
                  <a:pt x="7935245" y="8229690"/>
                  <a:pt x="7943080" y="8256000"/>
                </a:cubicBezTo>
                <a:close/>
                <a:moveTo>
                  <a:pt x="5912681" y="12853107"/>
                </a:moveTo>
                <a:cubicBezTo>
                  <a:pt x="5872473" y="12926855"/>
                  <a:pt x="5849212" y="12999989"/>
                  <a:pt x="5813640" y="13068635"/>
                </a:cubicBezTo>
                <a:cubicBezTo>
                  <a:pt x="5788249" y="13117473"/>
                  <a:pt x="5739074" y="13199652"/>
                  <a:pt x="5703240" y="13205268"/>
                </a:cubicBezTo>
                <a:cubicBezTo>
                  <a:pt x="5674749" y="13209362"/>
                  <a:pt x="5590162" y="13178661"/>
                  <a:pt x="5553672" y="13166350"/>
                </a:cubicBezTo>
                <a:cubicBezTo>
                  <a:pt x="5476748" y="13140942"/>
                  <a:pt x="5416352" y="13101864"/>
                  <a:pt x="5339804" y="13063752"/>
                </a:cubicBezTo>
                <a:cubicBezTo>
                  <a:pt x="5282660" y="13035643"/>
                  <a:pt x="5221527" y="13005772"/>
                  <a:pt x="5172246" y="12970652"/>
                </a:cubicBezTo>
                <a:cubicBezTo>
                  <a:pt x="5170940" y="12959588"/>
                  <a:pt x="5170209" y="12948303"/>
                  <a:pt x="5172353" y="12935905"/>
                </a:cubicBezTo>
                <a:cubicBezTo>
                  <a:pt x="5146348" y="12922508"/>
                  <a:pt x="5111545" y="12912849"/>
                  <a:pt x="5092837" y="12896958"/>
                </a:cubicBezTo>
                <a:cubicBezTo>
                  <a:pt x="5077913" y="12870345"/>
                  <a:pt x="5096309" y="12863221"/>
                  <a:pt x="5113770" y="12832328"/>
                </a:cubicBezTo>
                <a:cubicBezTo>
                  <a:pt x="5154117" y="12761501"/>
                  <a:pt x="5189786" y="12588036"/>
                  <a:pt x="5243806" y="12538026"/>
                </a:cubicBezTo>
                <a:cubicBezTo>
                  <a:pt x="5264167" y="12518901"/>
                  <a:pt x="5300270" y="12514834"/>
                  <a:pt x="5318535" y="12509082"/>
                </a:cubicBezTo>
                <a:lnTo>
                  <a:pt x="5350825" y="12523349"/>
                </a:lnTo>
                <a:cubicBezTo>
                  <a:pt x="5370128" y="12527111"/>
                  <a:pt x="5383963" y="12497954"/>
                  <a:pt x="5406585" y="12501752"/>
                </a:cubicBezTo>
                <a:cubicBezTo>
                  <a:pt x="5432349" y="12505987"/>
                  <a:pt x="5445262" y="12523131"/>
                  <a:pt x="5452963" y="12545600"/>
                </a:cubicBezTo>
                <a:cubicBezTo>
                  <a:pt x="5487798" y="12527150"/>
                  <a:pt x="5542368" y="12550308"/>
                  <a:pt x="5536039" y="12593745"/>
                </a:cubicBezTo>
                <a:cubicBezTo>
                  <a:pt x="5549277" y="12597212"/>
                  <a:pt x="5551662" y="12573480"/>
                  <a:pt x="5563835" y="12575046"/>
                </a:cubicBezTo>
                <a:cubicBezTo>
                  <a:pt x="5595602" y="12549521"/>
                  <a:pt x="5630169" y="12595298"/>
                  <a:pt x="5627570" y="12622748"/>
                </a:cubicBezTo>
                <a:cubicBezTo>
                  <a:pt x="5662536" y="12582432"/>
                  <a:pt x="5719336" y="12615631"/>
                  <a:pt x="5718459" y="12662907"/>
                </a:cubicBezTo>
                <a:cubicBezTo>
                  <a:pt x="5741361" y="12652054"/>
                  <a:pt x="5791161" y="12636404"/>
                  <a:pt x="5797015" y="12685701"/>
                </a:cubicBezTo>
                <a:cubicBezTo>
                  <a:pt x="5842020" y="12663642"/>
                  <a:pt x="5887740" y="12710058"/>
                  <a:pt x="5875042" y="12754971"/>
                </a:cubicBezTo>
                <a:cubicBezTo>
                  <a:pt x="5895633" y="12761209"/>
                  <a:pt x="5898979" y="12774126"/>
                  <a:pt x="5917270" y="12781255"/>
                </a:cubicBezTo>
                <a:cubicBezTo>
                  <a:pt x="5924007" y="12808064"/>
                  <a:pt x="5929920" y="12821640"/>
                  <a:pt x="5912681" y="12853107"/>
                </a:cubicBezTo>
                <a:close/>
                <a:moveTo>
                  <a:pt x="10294558" y="2936514"/>
                </a:moveTo>
                <a:cubicBezTo>
                  <a:pt x="10294818" y="2933772"/>
                  <a:pt x="10295476" y="2931207"/>
                  <a:pt x="10295561" y="2928863"/>
                </a:cubicBezTo>
                <a:cubicBezTo>
                  <a:pt x="10292027" y="2928254"/>
                  <a:pt x="10292065" y="2924938"/>
                  <a:pt x="10289281" y="2923708"/>
                </a:cubicBezTo>
                <a:cubicBezTo>
                  <a:pt x="10288584" y="2929590"/>
                  <a:pt x="10285990" y="2936537"/>
                  <a:pt x="10294558" y="2936514"/>
                </a:cubicBezTo>
                <a:close/>
                <a:moveTo>
                  <a:pt x="6319839" y="11936831"/>
                </a:moveTo>
                <a:cubicBezTo>
                  <a:pt x="6321039" y="11931423"/>
                  <a:pt x="6320263" y="11926449"/>
                  <a:pt x="6318034" y="11921666"/>
                </a:cubicBezTo>
                <a:lnTo>
                  <a:pt x="6311238" y="11912598"/>
                </a:lnTo>
                <a:lnTo>
                  <a:pt x="6307519" y="11907638"/>
                </a:lnTo>
                <a:lnTo>
                  <a:pt x="6307837" y="11912165"/>
                </a:lnTo>
                <a:lnTo>
                  <a:pt x="6308612" y="11923202"/>
                </a:lnTo>
                <a:cubicBezTo>
                  <a:pt x="6310747" y="11928063"/>
                  <a:pt x="6314570" y="11932603"/>
                  <a:pt x="6319839" y="11936831"/>
                </a:cubicBezTo>
                <a:close/>
                <a:moveTo>
                  <a:pt x="6137605" y="12362202"/>
                </a:moveTo>
                <a:cubicBezTo>
                  <a:pt x="6131917" y="12381551"/>
                  <a:pt x="6105447" y="12395044"/>
                  <a:pt x="6089000" y="12413916"/>
                </a:cubicBezTo>
                <a:cubicBezTo>
                  <a:pt x="6057912" y="12448656"/>
                  <a:pt x="6036510" y="12493855"/>
                  <a:pt x="6011189" y="12506905"/>
                </a:cubicBezTo>
                <a:cubicBezTo>
                  <a:pt x="5962938" y="12482259"/>
                  <a:pt x="5955001" y="12427900"/>
                  <a:pt x="5946169" y="12383125"/>
                </a:cubicBezTo>
                <a:cubicBezTo>
                  <a:pt x="5937017" y="12335833"/>
                  <a:pt x="5938434" y="12285130"/>
                  <a:pt x="5912437" y="12244652"/>
                </a:cubicBezTo>
                <a:cubicBezTo>
                  <a:pt x="5877185" y="12266147"/>
                  <a:pt x="5852698" y="12328042"/>
                  <a:pt x="5814069" y="12384165"/>
                </a:cubicBezTo>
                <a:cubicBezTo>
                  <a:pt x="5800707" y="12386341"/>
                  <a:pt x="5785610" y="12373016"/>
                  <a:pt x="5776275" y="12361763"/>
                </a:cubicBezTo>
                <a:cubicBezTo>
                  <a:pt x="5790547" y="12290601"/>
                  <a:pt x="5857262" y="12202214"/>
                  <a:pt x="5922831" y="12166075"/>
                </a:cubicBezTo>
                <a:cubicBezTo>
                  <a:pt x="5984133" y="12237835"/>
                  <a:pt x="5982739" y="12320866"/>
                  <a:pt x="6004175" y="12399724"/>
                </a:cubicBezTo>
                <a:cubicBezTo>
                  <a:pt x="6047768" y="12409005"/>
                  <a:pt x="6060218" y="12348446"/>
                  <a:pt x="6089294" y="12320420"/>
                </a:cubicBezTo>
                <a:cubicBezTo>
                  <a:pt x="6119657" y="12318627"/>
                  <a:pt x="6145353" y="12337110"/>
                  <a:pt x="6137605" y="12362202"/>
                </a:cubicBezTo>
                <a:close/>
                <a:moveTo>
                  <a:pt x="10175447" y="3231914"/>
                </a:moveTo>
                <a:cubicBezTo>
                  <a:pt x="10169917" y="3226138"/>
                  <a:pt x="10165682" y="3202366"/>
                  <a:pt x="10152316" y="3212172"/>
                </a:cubicBezTo>
                <a:cubicBezTo>
                  <a:pt x="10161335" y="3217585"/>
                  <a:pt x="10163197" y="3248879"/>
                  <a:pt x="10175447" y="3231914"/>
                </a:cubicBezTo>
                <a:close/>
                <a:moveTo>
                  <a:pt x="7627368" y="9000547"/>
                </a:moveTo>
                <a:cubicBezTo>
                  <a:pt x="7630361" y="8991959"/>
                  <a:pt x="7624443" y="8987776"/>
                  <a:pt x="7620284" y="8983234"/>
                </a:cubicBezTo>
                <a:cubicBezTo>
                  <a:pt x="7617899" y="8987924"/>
                  <a:pt x="7613056" y="8989019"/>
                  <a:pt x="7612712" y="8996851"/>
                </a:cubicBezTo>
                <a:cubicBezTo>
                  <a:pt x="7617875" y="8998386"/>
                  <a:pt x="7622622" y="8999466"/>
                  <a:pt x="7627368" y="9000547"/>
                </a:cubicBezTo>
                <a:close/>
                <a:moveTo>
                  <a:pt x="6589415" y="11351437"/>
                </a:moveTo>
                <a:cubicBezTo>
                  <a:pt x="6583404" y="11347829"/>
                  <a:pt x="6585934" y="11331347"/>
                  <a:pt x="6579717" y="11335736"/>
                </a:cubicBezTo>
                <a:cubicBezTo>
                  <a:pt x="6580696" y="11339973"/>
                  <a:pt x="6578167" y="11356455"/>
                  <a:pt x="6589415" y="11351437"/>
                </a:cubicBezTo>
                <a:close/>
                <a:moveTo>
                  <a:pt x="9870130" y="3928006"/>
                </a:moveTo>
                <a:cubicBezTo>
                  <a:pt x="9871343" y="3926020"/>
                  <a:pt x="9871439" y="3923712"/>
                  <a:pt x="9869806" y="3921204"/>
                </a:cubicBezTo>
                <a:cubicBezTo>
                  <a:pt x="9861359" y="3924138"/>
                  <a:pt x="9852021" y="3924774"/>
                  <a:pt x="9845627" y="3933852"/>
                </a:cubicBezTo>
                <a:cubicBezTo>
                  <a:pt x="9852806" y="3937024"/>
                  <a:pt x="9866492" y="3933965"/>
                  <a:pt x="9870130" y="3928006"/>
                </a:cubicBezTo>
                <a:close/>
                <a:moveTo>
                  <a:pt x="9876740" y="3915221"/>
                </a:moveTo>
                <a:cubicBezTo>
                  <a:pt x="9879123" y="3895801"/>
                  <a:pt x="9845388" y="3876134"/>
                  <a:pt x="9831745" y="3872487"/>
                </a:cubicBezTo>
                <a:cubicBezTo>
                  <a:pt x="9820256" y="3913595"/>
                  <a:pt x="9856787" y="3902120"/>
                  <a:pt x="9876740" y="3915221"/>
                </a:cubicBezTo>
                <a:close/>
                <a:moveTo>
                  <a:pt x="7364415" y="9608348"/>
                </a:moveTo>
                <a:cubicBezTo>
                  <a:pt x="7362697" y="9601680"/>
                  <a:pt x="7368391" y="9586412"/>
                  <a:pt x="7361213" y="9585412"/>
                </a:cubicBezTo>
                <a:cubicBezTo>
                  <a:pt x="7355137" y="9591128"/>
                  <a:pt x="7359428" y="9603473"/>
                  <a:pt x="7364415" y="9608348"/>
                </a:cubicBezTo>
                <a:close/>
                <a:moveTo>
                  <a:pt x="6529532" y="11505254"/>
                </a:moveTo>
                <a:cubicBezTo>
                  <a:pt x="6519222" y="11493088"/>
                  <a:pt x="6517935" y="11465882"/>
                  <a:pt x="6502961" y="11462119"/>
                </a:cubicBezTo>
                <a:cubicBezTo>
                  <a:pt x="6510052" y="11476192"/>
                  <a:pt x="6518687" y="11489997"/>
                  <a:pt x="6517656" y="11505239"/>
                </a:cubicBezTo>
                <a:cubicBezTo>
                  <a:pt x="6493239" y="11503488"/>
                  <a:pt x="6494948" y="11473800"/>
                  <a:pt x="6480594" y="11470788"/>
                </a:cubicBezTo>
                <a:cubicBezTo>
                  <a:pt x="6482623" y="11493090"/>
                  <a:pt x="6504406" y="11525546"/>
                  <a:pt x="6529532" y="11505254"/>
                </a:cubicBezTo>
                <a:close/>
                <a:moveTo>
                  <a:pt x="10119032" y="3382192"/>
                </a:moveTo>
                <a:cubicBezTo>
                  <a:pt x="10083190" y="3394445"/>
                  <a:pt x="10052970" y="3414420"/>
                  <a:pt x="10015223" y="3423451"/>
                </a:cubicBezTo>
                <a:cubicBezTo>
                  <a:pt x="10033331" y="3423358"/>
                  <a:pt x="10034982" y="3433610"/>
                  <a:pt x="10042501" y="3440265"/>
                </a:cubicBezTo>
                <a:cubicBezTo>
                  <a:pt x="10048334" y="3415228"/>
                  <a:pt x="10054565" y="3444167"/>
                  <a:pt x="10064724" y="3444847"/>
                </a:cubicBezTo>
                <a:cubicBezTo>
                  <a:pt x="10070096" y="3434841"/>
                  <a:pt x="10061306" y="3434290"/>
                  <a:pt x="10064780" y="3425351"/>
                </a:cubicBezTo>
                <a:cubicBezTo>
                  <a:pt x="10072943" y="3420865"/>
                  <a:pt x="10069332" y="3426886"/>
                  <a:pt x="10079537" y="3428539"/>
                </a:cubicBezTo>
                <a:cubicBezTo>
                  <a:pt x="10081338" y="3396484"/>
                  <a:pt x="10115372" y="3411997"/>
                  <a:pt x="10119032" y="3382192"/>
                </a:cubicBezTo>
                <a:close/>
                <a:moveTo>
                  <a:pt x="6460225" y="11666897"/>
                </a:moveTo>
                <a:cubicBezTo>
                  <a:pt x="6465405" y="11657323"/>
                  <a:pt x="6459963" y="11649225"/>
                  <a:pt x="6458004" y="11640768"/>
                </a:cubicBezTo>
                <a:cubicBezTo>
                  <a:pt x="6448992" y="11651495"/>
                  <a:pt x="6448439" y="11660267"/>
                  <a:pt x="6460225" y="11666897"/>
                </a:cubicBezTo>
                <a:close/>
                <a:moveTo>
                  <a:pt x="7612570" y="9059623"/>
                </a:moveTo>
                <a:cubicBezTo>
                  <a:pt x="7601910" y="9044332"/>
                  <a:pt x="7631403" y="9027753"/>
                  <a:pt x="7609453" y="9011531"/>
                </a:cubicBezTo>
                <a:cubicBezTo>
                  <a:pt x="7600500" y="9026832"/>
                  <a:pt x="7586562" y="9066327"/>
                  <a:pt x="7612570" y="9059623"/>
                </a:cubicBezTo>
                <a:close/>
                <a:moveTo>
                  <a:pt x="10143204" y="3337169"/>
                </a:moveTo>
                <a:cubicBezTo>
                  <a:pt x="10151033" y="3317299"/>
                  <a:pt x="10146878" y="3262140"/>
                  <a:pt x="10140034" y="3236740"/>
                </a:cubicBezTo>
                <a:cubicBezTo>
                  <a:pt x="10130614" y="3202107"/>
                  <a:pt x="10085038" y="3177209"/>
                  <a:pt x="10059084" y="3159551"/>
                </a:cubicBezTo>
                <a:cubicBezTo>
                  <a:pt x="10042804" y="3223297"/>
                  <a:pt x="10035540" y="3317212"/>
                  <a:pt x="10019035" y="3405139"/>
                </a:cubicBezTo>
                <a:cubicBezTo>
                  <a:pt x="10056919" y="3399025"/>
                  <a:pt x="10129659" y="3372129"/>
                  <a:pt x="10143204" y="3337169"/>
                </a:cubicBezTo>
                <a:close/>
                <a:moveTo>
                  <a:pt x="6346030" y="11934629"/>
                </a:moveTo>
                <a:lnTo>
                  <a:pt x="6340217" y="11916293"/>
                </a:lnTo>
                <a:lnTo>
                  <a:pt x="6339595" y="11914330"/>
                </a:lnTo>
                <a:cubicBezTo>
                  <a:pt x="6337317" y="11907505"/>
                  <a:pt x="6333587" y="11900870"/>
                  <a:pt x="6324448" y="11895169"/>
                </a:cubicBezTo>
                <a:lnTo>
                  <a:pt x="6323999" y="11914226"/>
                </a:lnTo>
                <a:lnTo>
                  <a:pt x="6323906" y="11918203"/>
                </a:lnTo>
                <a:cubicBezTo>
                  <a:pt x="6325142" y="11925637"/>
                  <a:pt x="6328310" y="11932736"/>
                  <a:pt x="6334955" y="11939235"/>
                </a:cubicBezTo>
                <a:cubicBezTo>
                  <a:pt x="6338303" y="11935964"/>
                  <a:pt x="6342284" y="11937723"/>
                  <a:pt x="6346030" y="11934629"/>
                </a:cubicBezTo>
                <a:close/>
                <a:moveTo>
                  <a:pt x="7599086" y="9098702"/>
                </a:moveTo>
                <a:cubicBezTo>
                  <a:pt x="7599616" y="9096546"/>
                  <a:pt x="7600166" y="9093954"/>
                  <a:pt x="7601151" y="9091381"/>
                </a:cubicBezTo>
                <a:cubicBezTo>
                  <a:pt x="7596404" y="9090301"/>
                  <a:pt x="7597049" y="9085534"/>
                  <a:pt x="7590960" y="9085266"/>
                </a:cubicBezTo>
                <a:cubicBezTo>
                  <a:pt x="7589937" y="9088709"/>
                  <a:pt x="7588895" y="9092587"/>
                  <a:pt x="7588307" y="9096049"/>
                </a:cubicBezTo>
                <a:cubicBezTo>
                  <a:pt x="7591748" y="9097072"/>
                  <a:pt x="7595644" y="9097679"/>
                  <a:pt x="7599086" y="9098702"/>
                </a:cubicBezTo>
                <a:close/>
                <a:moveTo>
                  <a:pt x="5644313" y="13525080"/>
                </a:moveTo>
                <a:cubicBezTo>
                  <a:pt x="5649056" y="13505733"/>
                  <a:pt x="5644391" y="13489377"/>
                  <a:pt x="5620781" y="13480374"/>
                </a:cubicBezTo>
                <a:cubicBezTo>
                  <a:pt x="5611445" y="13501504"/>
                  <a:pt x="5629712" y="13512911"/>
                  <a:pt x="5644313" y="13525080"/>
                </a:cubicBezTo>
                <a:close/>
                <a:moveTo>
                  <a:pt x="8455474" y="7164673"/>
                </a:moveTo>
                <a:cubicBezTo>
                  <a:pt x="8457000" y="7155833"/>
                  <a:pt x="8455282" y="7150280"/>
                  <a:pt x="8446570" y="7150488"/>
                </a:cubicBezTo>
                <a:cubicBezTo>
                  <a:pt x="8443000" y="7161231"/>
                  <a:pt x="8450876" y="7161522"/>
                  <a:pt x="8455474" y="7164673"/>
                </a:cubicBezTo>
                <a:close/>
                <a:moveTo>
                  <a:pt x="8982083" y="5974413"/>
                </a:moveTo>
                <a:cubicBezTo>
                  <a:pt x="8971335" y="5965659"/>
                  <a:pt x="8972226" y="5934528"/>
                  <a:pt x="8949436" y="5942113"/>
                </a:cubicBezTo>
                <a:cubicBezTo>
                  <a:pt x="8962714" y="5949703"/>
                  <a:pt x="8959292" y="5982000"/>
                  <a:pt x="8982083" y="5974413"/>
                </a:cubicBezTo>
                <a:close/>
                <a:moveTo>
                  <a:pt x="8218368" y="7703863"/>
                </a:moveTo>
                <a:lnTo>
                  <a:pt x="8212403" y="7701227"/>
                </a:lnTo>
                <a:lnTo>
                  <a:pt x="8209768" y="7707191"/>
                </a:lnTo>
                <a:lnTo>
                  <a:pt x="8215733" y="7709827"/>
                </a:lnTo>
                <a:close/>
                <a:moveTo>
                  <a:pt x="9511907" y="4777099"/>
                </a:moveTo>
                <a:cubicBezTo>
                  <a:pt x="9510600" y="4764236"/>
                  <a:pt x="9500428" y="4761575"/>
                  <a:pt x="9492244" y="4757161"/>
                </a:cubicBezTo>
                <a:cubicBezTo>
                  <a:pt x="9497599" y="4773319"/>
                  <a:pt x="9489461" y="4778494"/>
                  <a:pt x="9491505" y="4792519"/>
                </a:cubicBezTo>
                <a:cubicBezTo>
                  <a:pt x="9505165" y="4792962"/>
                  <a:pt x="9501958" y="4779676"/>
                  <a:pt x="9511907" y="4777099"/>
                </a:cubicBezTo>
                <a:close/>
                <a:moveTo>
                  <a:pt x="9069576" y="5779781"/>
                </a:moveTo>
                <a:cubicBezTo>
                  <a:pt x="9059049" y="5758908"/>
                  <a:pt x="9041893" y="5740593"/>
                  <a:pt x="9028050" y="5721490"/>
                </a:cubicBezTo>
                <a:cubicBezTo>
                  <a:pt x="9028442" y="5743168"/>
                  <a:pt x="9042674" y="5779070"/>
                  <a:pt x="9069576" y="5779781"/>
                </a:cubicBezTo>
                <a:close/>
                <a:moveTo>
                  <a:pt x="6455635" y="11696304"/>
                </a:moveTo>
                <a:cubicBezTo>
                  <a:pt x="6460470" y="11688031"/>
                  <a:pt x="6455110" y="11675788"/>
                  <a:pt x="6445772" y="11669526"/>
                </a:cubicBezTo>
                <a:cubicBezTo>
                  <a:pt x="6436455" y="11682017"/>
                  <a:pt x="6445296" y="11692091"/>
                  <a:pt x="6447172" y="11702885"/>
                </a:cubicBezTo>
                <a:cubicBezTo>
                  <a:pt x="6451279" y="11701379"/>
                  <a:pt x="6454024" y="11699062"/>
                  <a:pt x="6455635" y="11696304"/>
                </a:cubicBezTo>
                <a:close/>
                <a:moveTo>
                  <a:pt x="10168344" y="3294864"/>
                </a:moveTo>
                <a:cubicBezTo>
                  <a:pt x="10169349" y="3286739"/>
                  <a:pt x="10168079" y="3269842"/>
                  <a:pt x="10176124" y="3266968"/>
                </a:cubicBezTo>
                <a:cubicBezTo>
                  <a:pt x="10166753" y="3262352"/>
                  <a:pt x="10164574" y="3253295"/>
                  <a:pt x="10157100" y="3247613"/>
                </a:cubicBezTo>
                <a:cubicBezTo>
                  <a:pt x="10156471" y="3267331"/>
                  <a:pt x="10153943" y="3288115"/>
                  <a:pt x="10166152" y="3299222"/>
                </a:cubicBezTo>
                <a:cubicBezTo>
                  <a:pt x="10167422" y="3299307"/>
                  <a:pt x="10168009" y="3297573"/>
                  <a:pt x="10168344" y="3294864"/>
                </a:cubicBezTo>
                <a:close/>
                <a:moveTo>
                  <a:pt x="5675022" y="13465267"/>
                </a:moveTo>
                <a:cubicBezTo>
                  <a:pt x="5669921" y="13452053"/>
                  <a:pt x="5670579" y="13449485"/>
                  <a:pt x="5665817" y="13426891"/>
                </a:cubicBezTo>
                <a:cubicBezTo>
                  <a:pt x="5652782" y="13427326"/>
                  <a:pt x="5638965" y="13435992"/>
                  <a:pt x="5641202" y="13454611"/>
                </a:cubicBezTo>
                <a:cubicBezTo>
                  <a:pt x="5657127" y="13465936"/>
                  <a:pt x="5654126" y="13439355"/>
                  <a:pt x="5659476" y="13441242"/>
                </a:cubicBezTo>
                <a:cubicBezTo>
                  <a:pt x="5671147" y="13444970"/>
                  <a:pt x="5659965" y="13472432"/>
                  <a:pt x="5675022" y="13465267"/>
                </a:cubicBezTo>
                <a:close/>
                <a:moveTo>
                  <a:pt x="6539826" y="11508851"/>
                </a:moveTo>
                <a:cubicBezTo>
                  <a:pt x="6544825" y="11491081"/>
                  <a:pt x="6531837" y="11463462"/>
                  <a:pt x="6513858" y="11457897"/>
                </a:cubicBezTo>
                <a:cubicBezTo>
                  <a:pt x="6520911" y="11475282"/>
                  <a:pt x="6530257" y="11491780"/>
                  <a:pt x="6539826" y="11508851"/>
                </a:cubicBezTo>
                <a:close/>
                <a:moveTo>
                  <a:pt x="9812736" y="4102154"/>
                </a:moveTo>
                <a:cubicBezTo>
                  <a:pt x="9799494" y="4082495"/>
                  <a:pt x="9777104" y="4051176"/>
                  <a:pt x="9755531" y="4044978"/>
                </a:cubicBezTo>
                <a:cubicBezTo>
                  <a:pt x="9677810" y="4165857"/>
                  <a:pt x="9564565" y="4311034"/>
                  <a:pt x="9478939" y="4421755"/>
                </a:cubicBezTo>
                <a:cubicBezTo>
                  <a:pt x="9444574" y="4466087"/>
                  <a:pt x="9415921" y="4511515"/>
                  <a:pt x="9385568" y="4550003"/>
                </a:cubicBezTo>
                <a:cubicBezTo>
                  <a:pt x="9368450" y="4571483"/>
                  <a:pt x="9337643" y="4588344"/>
                  <a:pt x="9329041" y="4616444"/>
                </a:cubicBezTo>
                <a:cubicBezTo>
                  <a:pt x="9319030" y="4647731"/>
                  <a:pt x="9329783" y="4680574"/>
                  <a:pt x="9373164" y="4681648"/>
                </a:cubicBezTo>
                <a:cubicBezTo>
                  <a:pt x="9427990" y="4624454"/>
                  <a:pt x="9473796" y="4554228"/>
                  <a:pt x="9521701" y="4491119"/>
                </a:cubicBezTo>
                <a:cubicBezTo>
                  <a:pt x="9546669" y="4458346"/>
                  <a:pt x="9576411" y="4423399"/>
                  <a:pt x="9594186" y="4399352"/>
                </a:cubicBezTo>
                <a:cubicBezTo>
                  <a:pt x="9615094" y="4371451"/>
                  <a:pt x="9629046" y="4340953"/>
                  <a:pt x="9650400" y="4314202"/>
                </a:cubicBezTo>
                <a:cubicBezTo>
                  <a:pt x="9669677" y="4288914"/>
                  <a:pt x="9694983" y="4267242"/>
                  <a:pt x="9714260" y="4241954"/>
                </a:cubicBezTo>
                <a:cubicBezTo>
                  <a:pt x="9732611" y="4217685"/>
                  <a:pt x="9745248" y="4192320"/>
                  <a:pt x="9764971" y="4168181"/>
                </a:cubicBezTo>
                <a:cubicBezTo>
                  <a:pt x="9782136" y="4147674"/>
                  <a:pt x="9805236" y="4128837"/>
                  <a:pt x="9812736" y="4102154"/>
                </a:cubicBezTo>
                <a:close/>
                <a:moveTo>
                  <a:pt x="9866948" y="3979458"/>
                </a:moveTo>
                <a:cubicBezTo>
                  <a:pt x="9836893" y="3979511"/>
                  <a:pt x="9806300" y="3976468"/>
                  <a:pt x="9782883" y="3992785"/>
                </a:cubicBezTo>
                <a:cubicBezTo>
                  <a:pt x="9815212" y="3999451"/>
                  <a:pt x="9842241" y="3993300"/>
                  <a:pt x="9866948" y="3979458"/>
                </a:cubicBezTo>
                <a:close/>
                <a:moveTo>
                  <a:pt x="6610735" y="11349441"/>
                </a:moveTo>
                <a:cubicBezTo>
                  <a:pt x="6614328" y="11334856"/>
                  <a:pt x="6603650" y="11314916"/>
                  <a:pt x="6589602" y="11310136"/>
                </a:cubicBezTo>
                <a:cubicBezTo>
                  <a:pt x="6587048" y="11313764"/>
                  <a:pt x="6584097" y="11317217"/>
                  <a:pt x="6581941" y="11321021"/>
                </a:cubicBezTo>
                <a:cubicBezTo>
                  <a:pt x="6600133" y="11322876"/>
                  <a:pt x="6600916" y="11339393"/>
                  <a:pt x="6610735" y="11349441"/>
                </a:cubicBezTo>
                <a:close/>
                <a:moveTo>
                  <a:pt x="8269685" y="7596328"/>
                </a:moveTo>
                <a:cubicBezTo>
                  <a:pt x="8262248" y="7587339"/>
                  <a:pt x="8254482" y="7608143"/>
                  <a:pt x="8259828" y="7610030"/>
                </a:cubicBezTo>
                <a:cubicBezTo>
                  <a:pt x="8263795" y="7607506"/>
                  <a:pt x="8267494" y="7603439"/>
                  <a:pt x="8269685" y="7596328"/>
                </a:cubicBezTo>
                <a:close/>
                <a:moveTo>
                  <a:pt x="10136988" y="3370606"/>
                </a:moveTo>
                <a:cubicBezTo>
                  <a:pt x="10134426" y="3369950"/>
                  <a:pt x="10131863" y="3369293"/>
                  <a:pt x="10129522" y="3369212"/>
                </a:cubicBezTo>
                <a:cubicBezTo>
                  <a:pt x="10128910" y="3372750"/>
                  <a:pt x="10125597" y="3372714"/>
                  <a:pt x="10124189" y="3375901"/>
                </a:cubicBezTo>
                <a:cubicBezTo>
                  <a:pt x="10130064" y="3376592"/>
                  <a:pt x="10136781" y="3378608"/>
                  <a:pt x="10136988" y="3370606"/>
                </a:cubicBezTo>
                <a:close/>
                <a:moveTo>
                  <a:pt x="9532346" y="4739586"/>
                </a:moveTo>
                <a:cubicBezTo>
                  <a:pt x="9536281" y="4736819"/>
                  <a:pt x="9538663" y="4732858"/>
                  <a:pt x="9537672" y="4726152"/>
                </a:cubicBezTo>
                <a:cubicBezTo>
                  <a:pt x="9530448" y="4728138"/>
                  <a:pt x="9514655" y="4715846"/>
                  <a:pt x="9511614" y="4728540"/>
                </a:cubicBezTo>
                <a:cubicBezTo>
                  <a:pt x="9518137" y="4728793"/>
                  <a:pt x="9516684" y="4738847"/>
                  <a:pt x="9517706" y="4745860"/>
                </a:cubicBezTo>
                <a:cubicBezTo>
                  <a:pt x="9522924" y="4743927"/>
                  <a:pt x="9528411" y="4742353"/>
                  <a:pt x="9532346" y="4739586"/>
                </a:cubicBezTo>
                <a:close/>
                <a:moveTo>
                  <a:pt x="5718591" y="13376349"/>
                </a:moveTo>
                <a:cubicBezTo>
                  <a:pt x="5720248" y="13361832"/>
                  <a:pt x="5715590" y="13349767"/>
                  <a:pt x="5704219" y="13339979"/>
                </a:cubicBezTo>
                <a:cubicBezTo>
                  <a:pt x="5702386" y="13354893"/>
                  <a:pt x="5707442" y="13367134"/>
                  <a:pt x="5718591" y="13376349"/>
                </a:cubicBezTo>
                <a:close/>
                <a:moveTo>
                  <a:pt x="6664188" y="11236922"/>
                </a:moveTo>
                <a:cubicBezTo>
                  <a:pt x="6626039" y="11229284"/>
                  <a:pt x="6607037" y="11206391"/>
                  <a:pt x="6605838" y="11168543"/>
                </a:cubicBezTo>
                <a:cubicBezTo>
                  <a:pt x="6639244" y="11163246"/>
                  <a:pt x="6676804" y="11204991"/>
                  <a:pt x="6664188" y="11236922"/>
                </a:cubicBezTo>
                <a:close/>
                <a:moveTo>
                  <a:pt x="8235612" y="7680437"/>
                </a:moveTo>
                <a:cubicBezTo>
                  <a:pt x="8246419" y="7661221"/>
                  <a:pt x="8250274" y="7631115"/>
                  <a:pt x="8254011" y="7614589"/>
                </a:cubicBezTo>
                <a:cubicBezTo>
                  <a:pt x="8243729" y="7635707"/>
                  <a:pt x="8210587" y="7679516"/>
                  <a:pt x="8222233" y="7695115"/>
                </a:cubicBezTo>
                <a:cubicBezTo>
                  <a:pt x="8227634" y="7692037"/>
                  <a:pt x="8232009" y="7686842"/>
                  <a:pt x="8235612" y="7680437"/>
                </a:cubicBezTo>
                <a:close/>
                <a:moveTo>
                  <a:pt x="8966822" y="6026555"/>
                </a:moveTo>
                <a:cubicBezTo>
                  <a:pt x="8970099" y="6013132"/>
                  <a:pt x="8956965" y="5986671"/>
                  <a:pt x="8941187" y="5991923"/>
                </a:cubicBezTo>
                <a:cubicBezTo>
                  <a:pt x="8949018" y="6003597"/>
                  <a:pt x="8952563" y="6017023"/>
                  <a:pt x="8966822" y="6026555"/>
                </a:cubicBezTo>
                <a:close/>
                <a:moveTo>
                  <a:pt x="8473896" y="7142357"/>
                </a:moveTo>
                <a:cubicBezTo>
                  <a:pt x="8475969" y="7129110"/>
                  <a:pt x="8455576" y="7118820"/>
                  <a:pt x="8469432" y="7105574"/>
                </a:cubicBezTo>
                <a:cubicBezTo>
                  <a:pt x="8478387" y="7102726"/>
                  <a:pt x="8484653" y="7116672"/>
                  <a:pt x="8489588" y="7106703"/>
                </a:cubicBezTo>
                <a:cubicBezTo>
                  <a:pt x="8479286" y="7103099"/>
                  <a:pt x="8483371" y="7087512"/>
                  <a:pt x="8471026" y="7085807"/>
                </a:cubicBezTo>
                <a:cubicBezTo>
                  <a:pt x="8457861" y="7090710"/>
                  <a:pt x="8459529" y="7113293"/>
                  <a:pt x="8451620" y="7124355"/>
                </a:cubicBezTo>
                <a:cubicBezTo>
                  <a:pt x="8455734" y="7132783"/>
                  <a:pt x="8463593" y="7138752"/>
                  <a:pt x="8473896" y="7142357"/>
                </a:cubicBezTo>
                <a:close/>
                <a:moveTo>
                  <a:pt x="9499180" y="4822363"/>
                </a:moveTo>
                <a:cubicBezTo>
                  <a:pt x="9498620" y="4816850"/>
                  <a:pt x="9504070" y="4815667"/>
                  <a:pt x="9502160" y="4809057"/>
                </a:cubicBezTo>
                <a:cubicBezTo>
                  <a:pt x="9499098" y="4809373"/>
                  <a:pt x="9496311" y="4809352"/>
                  <a:pt x="9493249" y="4809670"/>
                </a:cubicBezTo>
                <a:cubicBezTo>
                  <a:pt x="9493809" y="4815182"/>
                  <a:pt x="9488360" y="4816365"/>
                  <a:pt x="9490332" y="4823589"/>
                </a:cubicBezTo>
                <a:cubicBezTo>
                  <a:pt x="9493056" y="4822997"/>
                  <a:pt x="9496118" y="4822680"/>
                  <a:pt x="9499180" y="4822363"/>
                </a:cubicBezTo>
                <a:close/>
                <a:moveTo>
                  <a:pt x="6314673" y="12031443"/>
                </a:moveTo>
                <a:cubicBezTo>
                  <a:pt x="6309345" y="12021964"/>
                  <a:pt x="6313688" y="12011058"/>
                  <a:pt x="6302353" y="12002251"/>
                </a:cubicBezTo>
                <a:cubicBezTo>
                  <a:pt x="6296992" y="12012231"/>
                  <a:pt x="6303235" y="12032563"/>
                  <a:pt x="6314673" y="12031443"/>
                </a:cubicBezTo>
                <a:close/>
                <a:moveTo>
                  <a:pt x="6481751" y="11653633"/>
                </a:moveTo>
                <a:cubicBezTo>
                  <a:pt x="6490154" y="11646432"/>
                  <a:pt x="6483531" y="11642083"/>
                  <a:pt x="6481138" y="11636755"/>
                </a:cubicBezTo>
                <a:cubicBezTo>
                  <a:pt x="6475644" y="11643817"/>
                  <a:pt x="6474159" y="11649329"/>
                  <a:pt x="6481751" y="11653633"/>
                </a:cubicBezTo>
                <a:close/>
                <a:moveTo>
                  <a:pt x="9124926" y="5677443"/>
                </a:moveTo>
                <a:cubicBezTo>
                  <a:pt x="9118495" y="5668870"/>
                  <a:pt x="9127842" y="5654994"/>
                  <a:pt x="9112060" y="5649565"/>
                </a:cubicBezTo>
                <a:cubicBezTo>
                  <a:pt x="9106995" y="5659728"/>
                  <a:pt x="9113042" y="5684692"/>
                  <a:pt x="9124926" y="5677443"/>
                </a:cubicBezTo>
                <a:close/>
                <a:moveTo>
                  <a:pt x="9835626" y="4070845"/>
                </a:moveTo>
                <a:cubicBezTo>
                  <a:pt x="9792263" y="4025497"/>
                  <a:pt x="9745582" y="3963924"/>
                  <a:pt x="9668020" y="3942033"/>
                </a:cubicBezTo>
                <a:cubicBezTo>
                  <a:pt x="9673517" y="3979220"/>
                  <a:pt x="9728627" y="3996904"/>
                  <a:pt x="9765740" y="4021872"/>
                </a:cubicBezTo>
                <a:cubicBezTo>
                  <a:pt x="9778594" y="4045645"/>
                  <a:pt x="9805995" y="4063466"/>
                  <a:pt x="9824774" y="4084618"/>
                </a:cubicBezTo>
                <a:cubicBezTo>
                  <a:pt x="9827144" y="4077095"/>
                  <a:pt x="9832857" y="4078191"/>
                  <a:pt x="9835626" y="4070845"/>
                </a:cubicBezTo>
                <a:close/>
                <a:moveTo>
                  <a:pt x="9894767" y="3936995"/>
                </a:moveTo>
                <a:cubicBezTo>
                  <a:pt x="9842670" y="3937306"/>
                  <a:pt x="9796543" y="3952159"/>
                  <a:pt x="9751928" y="3970061"/>
                </a:cubicBezTo>
                <a:cubicBezTo>
                  <a:pt x="9800823" y="3964049"/>
                  <a:pt x="9857987" y="3971689"/>
                  <a:pt x="9894767" y="3936995"/>
                </a:cubicBezTo>
                <a:close/>
                <a:moveTo>
                  <a:pt x="8452365" y="7211188"/>
                </a:moveTo>
                <a:cubicBezTo>
                  <a:pt x="8450887" y="7203001"/>
                  <a:pt x="8449007" y="7195280"/>
                  <a:pt x="8440135" y="7193316"/>
                </a:cubicBezTo>
                <a:cubicBezTo>
                  <a:pt x="8437128" y="7205763"/>
                  <a:pt x="8442657" y="7209722"/>
                  <a:pt x="8452365" y="7211188"/>
                </a:cubicBezTo>
                <a:close/>
                <a:moveTo>
                  <a:pt x="8519026" y="7062174"/>
                </a:moveTo>
                <a:cubicBezTo>
                  <a:pt x="8511520" y="7060982"/>
                  <a:pt x="8513787" y="7050336"/>
                  <a:pt x="8503372" y="7051104"/>
                </a:cubicBezTo>
                <a:cubicBezTo>
                  <a:pt x="8500541" y="7060046"/>
                  <a:pt x="8515601" y="7068977"/>
                  <a:pt x="8519026" y="7062174"/>
                </a:cubicBezTo>
                <a:close/>
                <a:moveTo>
                  <a:pt x="8342048" y="7464827"/>
                </a:moveTo>
                <a:lnTo>
                  <a:pt x="8333299" y="7460961"/>
                </a:lnTo>
                <a:cubicBezTo>
                  <a:pt x="8324661" y="7467599"/>
                  <a:pt x="8342956" y="7475683"/>
                  <a:pt x="8342048" y="7464827"/>
                </a:cubicBezTo>
                <a:close/>
                <a:moveTo>
                  <a:pt x="7866737" y="8542798"/>
                </a:moveTo>
                <a:lnTo>
                  <a:pt x="7862850" y="8551596"/>
                </a:lnTo>
                <a:cubicBezTo>
                  <a:pt x="7824973" y="8570711"/>
                  <a:pt x="7772665" y="8584884"/>
                  <a:pt x="7726995" y="8556100"/>
                </a:cubicBezTo>
                <a:cubicBezTo>
                  <a:pt x="7756761" y="8512370"/>
                  <a:pt x="7805354" y="8515198"/>
                  <a:pt x="7858136" y="8528959"/>
                </a:cubicBezTo>
                <a:cubicBezTo>
                  <a:pt x="7868154" y="8530996"/>
                  <a:pt x="7860560" y="8539590"/>
                  <a:pt x="7866737" y="8542798"/>
                </a:cubicBezTo>
                <a:close/>
                <a:moveTo>
                  <a:pt x="6562369" y="11499784"/>
                </a:moveTo>
                <a:cubicBezTo>
                  <a:pt x="6551385" y="11481613"/>
                  <a:pt x="6553555" y="11461642"/>
                  <a:pt x="6531361" y="11445177"/>
                </a:cubicBezTo>
                <a:cubicBezTo>
                  <a:pt x="6528090" y="11466563"/>
                  <a:pt x="6545872" y="11484409"/>
                  <a:pt x="6555532" y="11503423"/>
                </a:cubicBezTo>
                <a:cubicBezTo>
                  <a:pt x="6558316" y="11504653"/>
                  <a:pt x="6560213" y="11503588"/>
                  <a:pt x="6562369" y="11499784"/>
                </a:cubicBezTo>
                <a:close/>
                <a:moveTo>
                  <a:pt x="7374364" y="9664767"/>
                </a:moveTo>
                <a:cubicBezTo>
                  <a:pt x="7370491" y="9653936"/>
                  <a:pt x="7371823" y="9621075"/>
                  <a:pt x="7360921" y="9628393"/>
                </a:cubicBezTo>
                <a:cubicBezTo>
                  <a:pt x="7369817" y="9636062"/>
                  <a:pt x="7360291" y="9662437"/>
                  <a:pt x="7374364" y="9664767"/>
                </a:cubicBezTo>
                <a:close/>
                <a:moveTo>
                  <a:pt x="7397653" y="9615096"/>
                </a:moveTo>
                <a:cubicBezTo>
                  <a:pt x="7396880" y="9608664"/>
                  <a:pt x="7401752" y="9607676"/>
                  <a:pt x="7401022" y="9601860"/>
                </a:cubicBezTo>
                <a:cubicBezTo>
                  <a:pt x="7389694" y="9599011"/>
                  <a:pt x="7388017" y="9614282"/>
                  <a:pt x="7397653" y="9615096"/>
                </a:cubicBezTo>
                <a:close/>
                <a:moveTo>
                  <a:pt x="9879227" y="4003453"/>
                </a:moveTo>
                <a:cubicBezTo>
                  <a:pt x="9880764" y="3998895"/>
                  <a:pt x="9884378" y="3992873"/>
                  <a:pt x="9880343" y="3990138"/>
                </a:cubicBezTo>
                <a:cubicBezTo>
                  <a:pt x="9879287" y="3992528"/>
                  <a:pt x="9877832" y="3994742"/>
                  <a:pt x="9874994" y="3992536"/>
                </a:cubicBezTo>
                <a:cubicBezTo>
                  <a:pt x="9872882" y="3997316"/>
                  <a:pt x="9871919" y="4001652"/>
                  <a:pt x="9879227" y="4003453"/>
                </a:cubicBezTo>
                <a:close/>
                <a:moveTo>
                  <a:pt x="10129256" y="3438091"/>
                </a:moveTo>
                <a:cubicBezTo>
                  <a:pt x="10128801" y="3437154"/>
                  <a:pt x="10127588" y="3434654"/>
                  <a:pt x="10125161" y="3429654"/>
                </a:cubicBezTo>
                <a:cubicBezTo>
                  <a:pt x="10125161" y="3429654"/>
                  <a:pt x="10130621" y="3440903"/>
                  <a:pt x="10129256" y="3438091"/>
                </a:cubicBezTo>
                <a:close/>
                <a:moveTo>
                  <a:pt x="9513073" y="4834233"/>
                </a:moveTo>
                <a:cubicBezTo>
                  <a:pt x="9497249" y="4839894"/>
                  <a:pt x="9484061" y="4847140"/>
                  <a:pt x="9485840" y="4867691"/>
                </a:cubicBezTo>
                <a:cubicBezTo>
                  <a:pt x="9502677" y="4862853"/>
                  <a:pt x="9507369" y="4848131"/>
                  <a:pt x="9513073" y="4834233"/>
                </a:cubicBezTo>
                <a:close/>
                <a:moveTo>
                  <a:pt x="8489760" y="7150353"/>
                </a:moveTo>
                <a:cubicBezTo>
                  <a:pt x="8498503" y="7138796"/>
                  <a:pt x="8487675" y="7122125"/>
                  <a:pt x="8475234" y="7119115"/>
                </a:cubicBezTo>
                <a:cubicBezTo>
                  <a:pt x="8478299" y="7131121"/>
                  <a:pt x="8480968" y="7143581"/>
                  <a:pt x="8489760" y="7150353"/>
                </a:cubicBezTo>
                <a:close/>
                <a:moveTo>
                  <a:pt x="6456020" y="11753769"/>
                </a:moveTo>
                <a:cubicBezTo>
                  <a:pt x="6445257" y="11731931"/>
                  <a:pt x="6442380" y="11708359"/>
                  <a:pt x="6429677" y="11686614"/>
                </a:cubicBezTo>
                <a:cubicBezTo>
                  <a:pt x="6425262" y="11683714"/>
                  <a:pt x="6422992" y="11693150"/>
                  <a:pt x="6418623" y="11691220"/>
                </a:cubicBezTo>
                <a:cubicBezTo>
                  <a:pt x="6420625" y="11680242"/>
                  <a:pt x="6413374" y="11670869"/>
                  <a:pt x="6401717" y="11662872"/>
                </a:cubicBezTo>
                <a:cubicBezTo>
                  <a:pt x="6400426" y="11676537"/>
                  <a:pt x="6410081" y="11695512"/>
                  <a:pt x="6424858" y="11699669"/>
                </a:cubicBezTo>
                <a:cubicBezTo>
                  <a:pt x="6423800" y="11718180"/>
                  <a:pt x="6438942" y="11746223"/>
                  <a:pt x="6456020" y="11753769"/>
                </a:cubicBezTo>
                <a:close/>
                <a:moveTo>
                  <a:pt x="10151467" y="3392715"/>
                </a:moveTo>
                <a:cubicBezTo>
                  <a:pt x="10152653" y="3388954"/>
                  <a:pt x="10152868" y="3385240"/>
                  <a:pt x="10154054" y="3381479"/>
                </a:cubicBezTo>
                <a:cubicBezTo>
                  <a:pt x="10151315" y="3381221"/>
                  <a:pt x="10148753" y="3380565"/>
                  <a:pt x="10146588" y="3380085"/>
                </a:cubicBezTo>
                <a:cubicBezTo>
                  <a:pt x="10145975" y="3383623"/>
                  <a:pt x="10145187" y="3387559"/>
                  <a:pt x="10144177" y="3390922"/>
                </a:cubicBezTo>
                <a:cubicBezTo>
                  <a:pt x="10146739" y="3391578"/>
                  <a:pt x="10149302" y="3392234"/>
                  <a:pt x="10151467" y="3392715"/>
                </a:cubicBezTo>
                <a:close/>
                <a:moveTo>
                  <a:pt x="8507649" y="7113529"/>
                </a:moveTo>
                <a:cubicBezTo>
                  <a:pt x="8509807" y="7103133"/>
                  <a:pt x="8493731" y="7085983"/>
                  <a:pt x="8484352" y="7083075"/>
                </a:cubicBezTo>
                <a:cubicBezTo>
                  <a:pt x="8487179" y="7097712"/>
                  <a:pt x="8497336" y="7105259"/>
                  <a:pt x="8498491" y="7120892"/>
                </a:cubicBezTo>
                <a:cubicBezTo>
                  <a:pt x="8504186" y="7119704"/>
                  <a:pt x="8506931" y="7116991"/>
                  <a:pt x="8507649" y="7113529"/>
                </a:cubicBezTo>
                <a:close/>
                <a:moveTo>
                  <a:pt x="8333804" y="7508230"/>
                </a:moveTo>
                <a:cubicBezTo>
                  <a:pt x="8327838" y="7505594"/>
                  <a:pt x="8333340" y="7498521"/>
                  <a:pt x="8324110" y="7496819"/>
                </a:cubicBezTo>
                <a:cubicBezTo>
                  <a:pt x="8317590" y="7502967"/>
                  <a:pt x="8328477" y="7514906"/>
                  <a:pt x="8333804" y="7508230"/>
                </a:cubicBezTo>
                <a:close/>
                <a:moveTo>
                  <a:pt x="9159403" y="5640474"/>
                </a:moveTo>
                <a:cubicBezTo>
                  <a:pt x="9156670" y="5619599"/>
                  <a:pt x="9147312" y="5601278"/>
                  <a:pt x="9133474" y="5584139"/>
                </a:cubicBezTo>
                <a:cubicBezTo>
                  <a:pt x="9131531" y="5602682"/>
                  <a:pt x="9143039" y="5651835"/>
                  <a:pt x="9159403" y="5640474"/>
                </a:cubicBezTo>
                <a:close/>
                <a:moveTo>
                  <a:pt x="10178005" y="3335882"/>
                </a:moveTo>
                <a:cubicBezTo>
                  <a:pt x="10178487" y="3333714"/>
                  <a:pt x="10179145" y="3331149"/>
                  <a:pt x="10179230" y="3328805"/>
                </a:cubicBezTo>
                <a:cubicBezTo>
                  <a:pt x="10177065" y="3328325"/>
                  <a:pt x="10174502" y="3327669"/>
                  <a:pt x="10172161" y="3327587"/>
                </a:cubicBezTo>
                <a:cubicBezTo>
                  <a:pt x="10171679" y="3329754"/>
                  <a:pt x="10171021" y="3332320"/>
                  <a:pt x="10170362" y="3334885"/>
                </a:cubicBezTo>
                <a:cubicBezTo>
                  <a:pt x="10173101" y="3335143"/>
                  <a:pt x="10175664" y="3335800"/>
                  <a:pt x="10178005" y="3335882"/>
                </a:cubicBezTo>
                <a:close/>
                <a:moveTo>
                  <a:pt x="9903178" y="3960709"/>
                </a:moveTo>
                <a:cubicBezTo>
                  <a:pt x="9905683" y="3955983"/>
                  <a:pt x="9907089" y="3951723"/>
                  <a:pt x="9902989" y="3949674"/>
                </a:cubicBezTo>
                <a:cubicBezTo>
                  <a:pt x="9898566" y="3951053"/>
                  <a:pt x="9880826" y="3971783"/>
                  <a:pt x="9896768" y="3974541"/>
                </a:cubicBezTo>
                <a:cubicBezTo>
                  <a:pt x="9897068" y="3970626"/>
                  <a:pt x="9900673" y="3965434"/>
                  <a:pt x="9903178" y="3960709"/>
                </a:cubicBezTo>
                <a:close/>
                <a:moveTo>
                  <a:pt x="9010377" y="5983168"/>
                </a:moveTo>
                <a:cubicBezTo>
                  <a:pt x="8993186" y="5970716"/>
                  <a:pt x="9005019" y="5948928"/>
                  <a:pt x="8977894" y="5939782"/>
                </a:cubicBezTo>
                <a:cubicBezTo>
                  <a:pt x="8971706" y="5958069"/>
                  <a:pt x="8994226" y="5995037"/>
                  <a:pt x="9010377" y="5983168"/>
                </a:cubicBezTo>
                <a:close/>
                <a:moveTo>
                  <a:pt x="7678907" y="8998015"/>
                </a:moveTo>
                <a:cubicBezTo>
                  <a:pt x="7685360" y="8990016"/>
                  <a:pt x="7682497" y="8965912"/>
                  <a:pt x="7664304" y="8963369"/>
                </a:cubicBezTo>
                <a:cubicBezTo>
                  <a:pt x="7664997" y="8977350"/>
                  <a:pt x="7669720" y="8988893"/>
                  <a:pt x="7678907" y="8998015"/>
                </a:cubicBezTo>
                <a:close/>
                <a:moveTo>
                  <a:pt x="5745235" y="13375256"/>
                </a:moveTo>
                <a:cubicBezTo>
                  <a:pt x="5737934" y="13369171"/>
                  <a:pt x="5750330" y="13355110"/>
                  <a:pt x="5733270" y="13352815"/>
                </a:cubicBezTo>
                <a:cubicBezTo>
                  <a:pt x="5727672" y="13362254"/>
                  <a:pt x="5735214" y="13381788"/>
                  <a:pt x="5745235" y="13375256"/>
                </a:cubicBezTo>
                <a:close/>
                <a:moveTo>
                  <a:pt x="8632938" y="6842478"/>
                </a:moveTo>
                <a:cubicBezTo>
                  <a:pt x="8634296" y="6841668"/>
                  <a:pt x="8635050" y="6840090"/>
                  <a:pt x="8634608" y="6837066"/>
                </a:cubicBezTo>
                <a:cubicBezTo>
                  <a:pt x="8609777" y="6814013"/>
                  <a:pt x="8590702" y="6786167"/>
                  <a:pt x="8563025" y="6765946"/>
                </a:cubicBezTo>
                <a:cubicBezTo>
                  <a:pt x="8573872" y="6800507"/>
                  <a:pt x="8601581" y="6821163"/>
                  <a:pt x="8627650" y="6843251"/>
                </a:cubicBezTo>
                <a:cubicBezTo>
                  <a:pt x="8629619" y="6843323"/>
                  <a:pt x="8631580" y="6843288"/>
                  <a:pt x="8632938" y="6842478"/>
                </a:cubicBezTo>
                <a:close/>
                <a:moveTo>
                  <a:pt x="8483712" y="7186602"/>
                </a:moveTo>
                <a:cubicBezTo>
                  <a:pt x="8487411" y="7165808"/>
                  <a:pt x="8475920" y="7157925"/>
                  <a:pt x="8463254" y="7151876"/>
                </a:cubicBezTo>
                <a:cubicBezTo>
                  <a:pt x="8469794" y="7163617"/>
                  <a:pt x="8468941" y="7181580"/>
                  <a:pt x="8483712" y="7186602"/>
                </a:cubicBezTo>
                <a:close/>
                <a:moveTo>
                  <a:pt x="6594621" y="11465517"/>
                </a:moveTo>
                <a:cubicBezTo>
                  <a:pt x="6603643" y="11450477"/>
                  <a:pt x="6586945" y="11422646"/>
                  <a:pt x="6573487" y="11426212"/>
                </a:cubicBezTo>
                <a:cubicBezTo>
                  <a:pt x="6580134" y="11439138"/>
                  <a:pt x="6584663" y="11452555"/>
                  <a:pt x="6594621" y="11465517"/>
                </a:cubicBezTo>
                <a:close/>
                <a:moveTo>
                  <a:pt x="10452944" y="2734578"/>
                </a:moveTo>
                <a:cubicBezTo>
                  <a:pt x="10445946" y="2731010"/>
                  <a:pt x="10453578" y="2719129"/>
                  <a:pt x="10440527" y="2719559"/>
                </a:cubicBezTo>
                <a:cubicBezTo>
                  <a:pt x="10428969" y="2714452"/>
                  <a:pt x="10434368" y="2737810"/>
                  <a:pt x="10421346" y="2730627"/>
                </a:cubicBezTo>
                <a:cubicBezTo>
                  <a:pt x="10421376" y="2723013"/>
                  <a:pt x="10424057" y="2713712"/>
                  <a:pt x="10413657" y="2712453"/>
                </a:cubicBezTo>
                <a:cubicBezTo>
                  <a:pt x="10392161" y="2715825"/>
                  <a:pt x="10353203" y="2680022"/>
                  <a:pt x="10338607" y="2705509"/>
                </a:cubicBezTo>
                <a:cubicBezTo>
                  <a:pt x="10366903" y="2718011"/>
                  <a:pt x="10422613" y="2745009"/>
                  <a:pt x="10452944" y="2734578"/>
                </a:cubicBezTo>
                <a:close/>
                <a:moveTo>
                  <a:pt x="7661709" y="9052190"/>
                </a:moveTo>
                <a:cubicBezTo>
                  <a:pt x="7664295" y="9023095"/>
                  <a:pt x="7646694" y="9007063"/>
                  <a:pt x="7634940" y="8986929"/>
                </a:cubicBezTo>
                <a:cubicBezTo>
                  <a:pt x="7635514" y="9013547"/>
                  <a:pt x="7639663" y="9038143"/>
                  <a:pt x="7661709" y="9052190"/>
                </a:cubicBezTo>
                <a:close/>
                <a:moveTo>
                  <a:pt x="7578840" y="9242113"/>
                </a:moveTo>
                <a:cubicBezTo>
                  <a:pt x="7573395" y="9237079"/>
                  <a:pt x="7569748" y="9230816"/>
                  <a:pt x="7567878" y="9223758"/>
                </a:cubicBezTo>
                <a:cubicBezTo>
                  <a:pt x="7576889" y="9207151"/>
                  <a:pt x="7589360" y="9191133"/>
                  <a:pt x="7572233" y="9174250"/>
                </a:cubicBezTo>
                <a:cubicBezTo>
                  <a:pt x="7566377" y="9198407"/>
                  <a:pt x="7560503" y="9222998"/>
                  <a:pt x="7554213" y="9247135"/>
                </a:cubicBezTo>
                <a:cubicBezTo>
                  <a:pt x="7563782" y="9247556"/>
                  <a:pt x="7576603" y="9253350"/>
                  <a:pt x="7578840" y="9242113"/>
                </a:cubicBezTo>
                <a:close/>
                <a:moveTo>
                  <a:pt x="6325591" y="12079964"/>
                </a:moveTo>
                <a:cubicBezTo>
                  <a:pt x="6316036" y="12075742"/>
                  <a:pt x="6304373" y="12060139"/>
                  <a:pt x="6296341" y="12063241"/>
                </a:cubicBezTo>
                <a:cubicBezTo>
                  <a:pt x="6302243" y="12072498"/>
                  <a:pt x="6313825" y="12090439"/>
                  <a:pt x="6325591" y="12079964"/>
                </a:cubicBezTo>
                <a:close/>
                <a:moveTo>
                  <a:pt x="5677356" y="13548258"/>
                </a:moveTo>
                <a:cubicBezTo>
                  <a:pt x="5682733" y="13538243"/>
                  <a:pt x="5680208" y="13505202"/>
                  <a:pt x="5656996" y="13496375"/>
                </a:cubicBezTo>
                <a:cubicBezTo>
                  <a:pt x="5658483" y="13515617"/>
                  <a:pt x="5654053" y="13537485"/>
                  <a:pt x="5677356" y="13548258"/>
                </a:cubicBezTo>
                <a:close/>
                <a:moveTo>
                  <a:pt x="7674979" y="9027924"/>
                </a:moveTo>
                <a:cubicBezTo>
                  <a:pt x="7671737" y="9002496"/>
                  <a:pt x="7662726" y="8979430"/>
                  <a:pt x="7640264" y="8964929"/>
                </a:cubicBezTo>
                <a:cubicBezTo>
                  <a:pt x="7648840" y="8987975"/>
                  <a:pt x="7649811" y="9015483"/>
                  <a:pt x="7674979" y="9027924"/>
                </a:cubicBezTo>
                <a:close/>
                <a:moveTo>
                  <a:pt x="6583735" y="11498761"/>
                </a:moveTo>
                <a:cubicBezTo>
                  <a:pt x="6563086" y="11482026"/>
                  <a:pt x="6572007" y="11460758"/>
                  <a:pt x="6552505" y="11443579"/>
                </a:cubicBezTo>
                <a:cubicBezTo>
                  <a:pt x="6545664" y="11467669"/>
                  <a:pt x="6566229" y="11486745"/>
                  <a:pt x="6577878" y="11506637"/>
                </a:cubicBezTo>
                <a:cubicBezTo>
                  <a:pt x="6579904" y="11504203"/>
                  <a:pt x="6581533" y="11501592"/>
                  <a:pt x="6583735" y="11498761"/>
                </a:cubicBezTo>
                <a:close/>
                <a:moveTo>
                  <a:pt x="8529839" y="7096305"/>
                </a:moveTo>
                <a:cubicBezTo>
                  <a:pt x="8522623" y="7087232"/>
                  <a:pt x="8509766" y="7066788"/>
                  <a:pt x="8498708" y="7070660"/>
                </a:cubicBezTo>
                <a:cubicBezTo>
                  <a:pt x="8502612" y="7082162"/>
                  <a:pt x="8510567" y="7089434"/>
                  <a:pt x="8513235" y="7101897"/>
                </a:cubicBezTo>
                <a:cubicBezTo>
                  <a:pt x="8521175" y="7103057"/>
                  <a:pt x="8529082" y="7103784"/>
                  <a:pt x="8529839" y="7096305"/>
                </a:cubicBezTo>
                <a:close/>
                <a:moveTo>
                  <a:pt x="6802385" y="11006112"/>
                </a:moveTo>
                <a:cubicBezTo>
                  <a:pt x="6791792" y="11015019"/>
                  <a:pt x="6785273" y="10998165"/>
                  <a:pt x="6780475" y="10989791"/>
                </a:cubicBezTo>
                <a:cubicBezTo>
                  <a:pt x="6736092" y="10982852"/>
                  <a:pt x="6717550" y="10955539"/>
                  <a:pt x="6707684" y="10920860"/>
                </a:cubicBezTo>
                <a:cubicBezTo>
                  <a:pt x="6750272" y="10924112"/>
                  <a:pt x="6792099" y="10963089"/>
                  <a:pt x="6802385" y="11006112"/>
                </a:cubicBezTo>
                <a:close/>
                <a:moveTo>
                  <a:pt x="8301465" y="7613695"/>
                </a:moveTo>
                <a:cubicBezTo>
                  <a:pt x="8299254" y="7612244"/>
                  <a:pt x="8298940" y="7609729"/>
                  <a:pt x="8300918" y="7606327"/>
                </a:cubicBezTo>
                <a:lnTo>
                  <a:pt x="8292168" y="7602461"/>
                </a:lnTo>
                <a:cubicBezTo>
                  <a:pt x="8288433" y="7609839"/>
                  <a:pt x="8285271" y="7616995"/>
                  <a:pt x="8291459" y="7620205"/>
                </a:cubicBezTo>
                <a:cubicBezTo>
                  <a:pt x="8294187" y="7616183"/>
                  <a:pt x="8298913" y="7617321"/>
                  <a:pt x="8301465" y="7613695"/>
                </a:cubicBezTo>
                <a:close/>
                <a:moveTo>
                  <a:pt x="9516461" y="4864521"/>
                </a:moveTo>
                <a:cubicBezTo>
                  <a:pt x="9500797" y="4874808"/>
                  <a:pt x="9470234" y="4893756"/>
                  <a:pt x="9486410" y="4915912"/>
                </a:cubicBezTo>
                <a:cubicBezTo>
                  <a:pt x="9495140" y="4898296"/>
                  <a:pt x="9512179" y="4886319"/>
                  <a:pt x="9516461" y="4864521"/>
                </a:cubicBezTo>
                <a:close/>
                <a:moveTo>
                  <a:pt x="10162905" y="3401934"/>
                </a:moveTo>
                <a:cubicBezTo>
                  <a:pt x="10148006" y="3429869"/>
                  <a:pt x="10130991" y="3456273"/>
                  <a:pt x="10115746" y="3477865"/>
                </a:cubicBezTo>
                <a:cubicBezTo>
                  <a:pt x="10103612" y="3484882"/>
                  <a:pt x="10095329" y="3470272"/>
                  <a:pt x="10083135" y="3467740"/>
                </a:cubicBezTo>
                <a:cubicBezTo>
                  <a:pt x="10020533" y="3482453"/>
                  <a:pt x="9924059" y="3472677"/>
                  <a:pt x="9867285" y="3433309"/>
                </a:cubicBezTo>
                <a:cubicBezTo>
                  <a:pt x="9856548" y="3403808"/>
                  <a:pt x="9831511" y="3380843"/>
                  <a:pt x="9822755" y="3347932"/>
                </a:cubicBezTo>
                <a:cubicBezTo>
                  <a:pt x="9798669" y="3258257"/>
                  <a:pt x="9852005" y="3141850"/>
                  <a:pt x="9924762" y="3098774"/>
                </a:cubicBezTo>
                <a:cubicBezTo>
                  <a:pt x="9936322" y="3091979"/>
                  <a:pt x="9950139" y="3087610"/>
                  <a:pt x="9965620" y="3084988"/>
                </a:cubicBezTo>
                <a:lnTo>
                  <a:pt x="10012781" y="3081925"/>
                </a:lnTo>
                <a:lnTo>
                  <a:pt x="10016467" y="3081685"/>
                </a:lnTo>
                <a:cubicBezTo>
                  <a:pt x="10022082" y="3071669"/>
                  <a:pt x="10022682" y="3063721"/>
                  <a:pt x="10020106" y="3057108"/>
                </a:cubicBezTo>
                <a:lnTo>
                  <a:pt x="10018077" y="3054926"/>
                </a:lnTo>
                <a:lnTo>
                  <a:pt x="10004695" y="3040539"/>
                </a:lnTo>
                <a:cubicBezTo>
                  <a:pt x="9990523" y="3031182"/>
                  <a:pt x="9971012" y="3024227"/>
                  <a:pt x="9960881" y="3013800"/>
                </a:cubicBezTo>
                <a:cubicBezTo>
                  <a:pt x="9898412" y="2948586"/>
                  <a:pt x="9905147" y="2802067"/>
                  <a:pt x="9970906" y="2746853"/>
                </a:cubicBezTo>
                <a:cubicBezTo>
                  <a:pt x="9978182" y="2740069"/>
                  <a:pt x="9994959" y="2736532"/>
                  <a:pt x="10012655" y="2727687"/>
                </a:cubicBezTo>
                <a:cubicBezTo>
                  <a:pt x="10039883" y="2714485"/>
                  <a:pt x="10075228" y="2695823"/>
                  <a:pt x="10115460" y="2694079"/>
                </a:cubicBezTo>
                <a:cubicBezTo>
                  <a:pt x="10169870" y="2691458"/>
                  <a:pt x="10230938" y="2710347"/>
                  <a:pt x="10269076" y="2751003"/>
                </a:cubicBezTo>
                <a:cubicBezTo>
                  <a:pt x="10279288" y="2756943"/>
                  <a:pt x="10294970" y="2759111"/>
                  <a:pt x="10305006" y="2765450"/>
                </a:cubicBezTo>
                <a:cubicBezTo>
                  <a:pt x="10335590" y="2831810"/>
                  <a:pt x="10317161" y="2957451"/>
                  <a:pt x="10269837" y="3023668"/>
                </a:cubicBezTo>
                <a:cubicBezTo>
                  <a:pt x="10248643" y="3053343"/>
                  <a:pt x="10216771" y="3063066"/>
                  <a:pt x="10199586" y="3086896"/>
                </a:cubicBezTo>
                <a:cubicBezTo>
                  <a:pt x="10163670" y="3081024"/>
                  <a:pt x="10107066" y="3090769"/>
                  <a:pt x="10067034" y="3080223"/>
                </a:cubicBezTo>
                <a:cubicBezTo>
                  <a:pt x="10061744" y="3112641"/>
                  <a:pt x="10098273" y="3114974"/>
                  <a:pt x="10114857" y="3128015"/>
                </a:cubicBezTo>
                <a:cubicBezTo>
                  <a:pt x="10164386" y="3166562"/>
                  <a:pt x="10216221" y="3237552"/>
                  <a:pt x="10197362" y="3316821"/>
                </a:cubicBezTo>
                <a:cubicBezTo>
                  <a:pt x="10190584" y="3344535"/>
                  <a:pt x="10177803" y="3374000"/>
                  <a:pt x="10162905" y="3401934"/>
                </a:cubicBezTo>
                <a:close/>
                <a:moveTo>
                  <a:pt x="7442964" y="9558034"/>
                </a:moveTo>
                <a:cubicBezTo>
                  <a:pt x="7444980" y="9553863"/>
                  <a:pt x="7445262" y="9549206"/>
                  <a:pt x="7441076" y="9544733"/>
                </a:cubicBezTo>
                <a:cubicBezTo>
                  <a:pt x="7429703" y="9541270"/>
                  <a:pt x="7419848" y="9567361"/>
                  <a:pt x="7434446" y="9568416"/>
                </a:cubicBezTo>
                <a:cubicBezTo>
                  <a:pt x="7437198" y="9565888"/>
                  <a:pt x="7440949" y="9562204"/>
                  <a:pt x="7442964" y="9558034"/>
                </a:cubicBezTo>
                <a:close/>
                <a:moveTo>
                  <a:pt x="7654320" y="9081510"/>
                </a:moveTo>
                <a:cubicBezTo>
                  <a:pt x="7651552" y="9055232"/>
                  <a:pt x="7638057" y="9035021"/>
                  <a:pt x="7624109" y="9015226"/>
                </a:cubicBezTo>
                <a:cubicBezTo>
                  <a:pt x="7622015" y="9043036"/>
                  <a:pt x="7636715" y="9075506"/>
                  <a:pt x="7654320" y="9081510"/>
                </a:cubicBezTo>
                <a:close/>
                <a:moveTo>
                  <a:pt x="5712822" y="13477679"/>
                </a:moveTo>
                <a:cubicBezTo>
                  <a:pt x="5714271" y="13442104"/>
                  <a:pt x="5700793" y="13412324"/>
                  <a:pt x="5690583" y="13381605"/>
                </a:cubicBezTo>
                <a:cubicBezTo>
                  <a:pt x="5682421" y="13419455"/>
                  <a:pt x="5698196" y="13448344"/>
                  <a:pt x="5712822" y="13477679"/>
                </a:cubicBezTo>
                <a:close/>
                <a:moveTo>
                  <a:pt x="8474208" y="7229219"/>
                </a:moveTo>
                <a:cubicBezTo>
                  <a:pt x="8482732" y="7202825"/>
                  <a:pt x="8467269" y="7182577"/>
                  <a:pt x="8444798" y="7173762"/>
                </a:cubicBezTo>
                <a:cubicBezTo>
                  <a:pt x="8451580" y="7194652"/>
                  <a:pt x="8457557" y="7216478"/>
                  <a:pt x="8474208" y="7229219"/>
                </a:cubicBezTo>
                <a:close/>
                <a:moveTo>
                  <a:pt x="7642012" y="9113666"/>
                </a:moveTo>
                <a:cubicBezTo>
                  <a:pt x="7655505" y="9094205"/>
                  <a:pt x="7629812" y="9073895"/>
                  <a:pt x="7620949" y="9057375"/>
                </a:cubicBezTo>
                <a:cubicBezTo>
                  <a:pt x="7617666" y="9082516"/>
                  <a:pt x="7626925" y="9099925"/>
                  <a:pt x="7642012" y="9113666"/>
                </a:cubicBezTo>
                <a:close/>
                <a:moveTo>
                  <a:pt x="6597834" y="11484061"/>
                </a:moveTo>
                <a:cubicBezTo>
                  <a:pt x="6591547" y="11474624"/>
                  <a:pt x="6588150" y="11452193"/>
                  <a:pt x="6571242" y="11452809"/>
                </a:cubicBezTo>
                <a:cubicBezTo>
                  <a:pt x="6575984" y="11462515"/>
                  <a:pt x="6583618" y="11483963"/>
                  <a:pt x="6597834" y="11484061"/>
                </a:cubicBezTo>
                <a:close/>
                <a:moveTo>
                  <a:pt x="6632299" y="11406059"/>
                </a:moveTo>
                <a:cubicBezTo>
                  <a:pt x="6637009" y="11398626"/>
                  <a:pt x="6636335" y="11392621"/>
                  <a:pt x="6629261" y="11387117"/>
                </a:cubicBezTo>
                <a:cubicBezTo>
                  <a:pt x="6621860" y="11395263"/>
                  <a:pt x="6630654" y="11400100"/>
                  <a:pt x="6632299" y="11406059"/>
                </a:cubicBezTo>
                <a:close/>
                <a:moveTo>
                  <a:pt x="9923203" y="3964475"/>
                </a:moveTo>
                <a:cubicBezTo>
                  <a:pt x="9912152" y="3988272"/>
                  <a:pt x="9887199" y="4018045"/>
                  <a:pt x="9869908" y="4045044"/>
                </a:cubicBezTo>
                <a:cubicBezTo>
                  <a:pt x="9754230" y="4224857"/>
                  <a:pt x="9646325" y="4347159"/>
                  <a:pt x="9526579" y="4511367"/>
                </a:cubicBezTo>
                <a:cubicBezTo>
                  <a:pt x="9503113" y="4542899"/>
                  <a:pt x="9480668" y="4575357"/>
                  <a:pt x="9457683" y="4604721"/>
                </a:cubicBezTo>
                <a:cubicBezTo>
                  <a:pt x="9431918" y="4637141"/>
                  <a:pt x="9413730" y="4672909"/>
                  <a:pt x="9391122" y="4693868"/>
                </a:cubicBezTo>
                <a:cubicBezTo>
                  <a:pt x="9365159" y="4718106"/>
                  <a:pt x="9323055" y="4731404"/>
                  <a:pt x="9288400" y="4749421"/>
                </a:cubicBezTo>
                <a:cubicBezTo>
                  <a:pt x="9248043" y="4770633"/>
                  <a:pt x="9211404" y="4792059"/>
                  <a:pt x="9176983" y="4814940"/>
                </a:cubicBezTo>
                <a:cubicBezTo>
                  <a:pt x="9170250" y="4812917"/>
                  <a:pt x="9172362" y="4808137"/>
                  <a:pt x="9167177" y="4805846"/>
                </a:cubicBezTo>
                <a:cubicBezTo>
                  <a:pt x="9177793" y="4718167"/>
                  <a:pt x="9177663" y="4634310"/>
                  <a:pt x="9184830" y="4547964"/>
                </a:cubicBezTo>
                <a:cubicBezTo>
                  <a:pt x="9260000" y="4467381"/>
                  <a:pt x="9313435" y="4369101"/>
                  <a:pt x="9384077" y="4283662"/>
                </a:cubicBezTo>
                <a:cubicBezTo>
                  <a:pt x="9406229" y="4257263"/>
                  <a:pt x="9432156" y="4236342"/>
                  <a:pt x="9453686" y="4209192"/>
                </a:cubicBezTo>
                <a:cubicBezTo>
                  <a:pt x="9496569" y="4155292"/>
                  <a:pt x="9538784" y="4099667"/>
                  <a:pt x="9577104" y="4044226"/>
                </a:cubicBezTo>
                <a:cubicBezTo>
                  <a:pt x="9608678" y="3998660"/>
                  <a:pt x="9630223" y="3943426"/>
                  <a:pt x="9672879" y="3921326"/>
                </a:cubicBezTo>
                <a:cubicBezTo>
                  <a:pt x="9698495" y="3865509"/>
                  <a:pt x="9728743" y="3820786"/>
                  <a:pt x="9769909" y="3804217"/>
                </a:cubicBezTo>
                <a:cubicBezTo>
                  <a:pt x="9805754" y="3835291"/>
                  <a:pt x="9926963" y="3892179"/>
                  <a:pt x="9928821" y="3942995"/>
                </a:cubicBezTo>
                <a:cubicBezTo>
                  <a:pt x="9929026" y="3949275"/>
                  <a:pt x="9926887" y="3956543"/>
                  <a:pt x="9923203" y="3964475"/>
                </a:cubicBezTo>
                <a:close/>
                <a:moveTo>
                  <a:pt x="7404262" y="9668060"/>
                </a:moveTo>
                <a:cubicBezTo>
                  <a:pt x="7405895" y="9652174"/>
                  <a:pt x="7419478" y="9647743"/>
                  <a:pt x="7417442" y="9628118"/>
                </a:cubicBezTo>
                <a:cubicBezTo>
                  <a:pt x="7406228" y="9631133"/>
                  <a:pt x="7392186" y="9663414"/>
                  <a:pt x="7404262" y="9668060"/>
                </a:cubicBezTo>
                <a:close/>
                <a:moveTo>
                  <a:pt x="7204946" y="10122173"/>
                </a:moveTo>
                <a:cubicBezTo>
                  <a:pt x="7204312" y="10109559"/>
                  <a:pt x="7197334" y="10102970"/>
                  <a:pt x="7188083" y="10099017"/>
                </a:cubicBezTo>
                <a:cubicBezTo>
                  <a:pt x="7188148" y="10112291"/>
                  <a:pt x="7190249" y="10123870"/>
                  <a:pt x="7204946" y="10122173"/>
                </a:cubicBezTo>
                <a:close/>
                <a:moveTo>
                  <a:pt x="9543694" y="4831063"/>
                </a:moveTo>
                <a:cubicBezTo>
                  <a:pt x="9539216" y="4808315"/>
                  <a:pt x="9548968" y="4797712"/>
                  <a:pt x="9547250" y="4777773"/>
                </a:cubicBezTo>
                <a:cubicBezTo>
                  <a:pt x="9509317" y="4785104"/>
                  <a:pt x="9548863" y="4808864"/>
                  <a:pt x="9530833" y="4832394"/>
                </a:cubicBezTo>
                <a:cubicBezTo>
                  <a:pt x="9535120" y="4831951"/>
                  <a:pt x="9539407" y="4831507"/>
                  <a:pt x="9543694" y="4831063"/>
                </a:cubicBezTo>
                <a:close/>
                <a:moveTo>
                  <a:pt x="7637911" y="9147490"/>
                </a:moveTo>
                <a:cubicBezTo>
                  <a:pt x="7637093" y="9116502"/>
                  <a:pt x="7625510" y="9092452"/>
                  <a:pt x="7600969" y="9075679"/>
                </a:cubicBezTo>
                <a:cubicBezTo>
                  <a:pt x="7609392" y="9102206"/>
                  <a:pt x="7610229" y="9132760"/>
                  <a:pt x="7637911" y="9147490"/>
                </a:cubicBezTo>
                <a:close/>
                <a:moveTo>
                  <a:pt x="6612332" y="11469537"/>
                </a:moveTo>
                <a:cubicBezTo>
                  <a:pt x="6616720" y="11455303"/>
                  <a:pt x="6607725" y="11438011"/>
                  <a:pt x="6602271" y="11425612"/>
                </a:cubicBezTo>
                <a:cubicBezTo>
                  <a:pt x="6595754" y="11411317"/>
                  <a:pt x="6586897" y="11396939"/>
                  <a:pt x="6578308" y="11384105"/>
                </a:cubicBezTo>
                <a:cubicBezTo>
                  <a:pt x="6575099" y="11415033"/>
                  <a:pt x="6600667" y="11441076"/>
                  <a:pt x="6612332" y="11469537"/>
                </a:cubicBezTo>
                <a:close/>
                <a:moveTo>
                  <a:pt x="5733079" y="13460898"/>
                </a:moveTo>
                <a:cubicBezTo>
                  <a:pt x="5731129" y="13427634"/>
                  <a:pt x="5720567" y="13397712"/>
                  <a:pt x="5704264" y="13370019"/>
                </a:cubicBezTo>
                <a:cubicBezTo>
                  <a:pt x="5701622" y="13405065"/>
                  <a:pt x="5727286" y="13428795"/>
                  <a:pt x="5733079" y="13460898"/>
                </a:cubicBezTo>
                <a:close/>
                <a:moveTo>
                  <a:pt x="8551574" y="7082726"/>
                </a:moveTo>
                <a:cubicBezTo>
                  <a:pt x="8554898" y="7071532"/>
                  <a:pt x="8530087" y="7052404"/>
                  <a:pt x="8520442" y="7045916"/>
                </a:cubicBezTo>
                <a:cubicBezTo>
                  <a:pt x="8520585" y="7065551"/>
                  <a:pt x="8533844" y="7073741"/>
                  <a:pt x="8537267" y="7090515"/>
                </a:cubicBezTo>
                <a:cubicBezTo>
                  <a:pt x="8546231" y="7089308"/>
                  <a:pt x="8550466" y="7086458"/>
                  <a:pt x="8551574" y="7082726"/>
                </a:cubicBezTo>
                <a:close/>
                <a:moveTo>
                  <a:pt x="8447802" y="7320681"/>
                </a:moveTo>
                <a:cubicBezTo>
                  <a:pt x="8441712" y="7303230"/>
                  <a:pt x="8426219" y="7294332"/>
                  <a:pt x="8424581" y="7272187"/>
                </a:cubicBezTo>
                <a:cubicBezTo>
                  <a:pt x="8440125" y="7275838"/>
                  <a:pt x="8430821" y="7250330"/>
                  <a:pt x="8449224" y="7257267"/>
                </a:cubicBezTo>
                <a:cubicBezTo>
                  <a:pt x="8448197" y="7243370"/>
                  <a:pt x="8442284" y="7234200"/>
                  <a:pt x="8431016" y="7229357"/>
                </a:cubicBezTo>
                <a:cubicBezTo>
                  <a:pt x="8420180" y="7248060"/>
                  <a:pt x="8418761" y="7287896"/>
                  <a:pt x="8421860" y="7312120"/>
                </a:cubicBezTo>
                <a:cubicBezTo>
                  <a:pt x="8429029" y="7314646"/>
                  <a:pt x="8442208" y="7327644"/>
                  <a:pt x="8447802" y="7320681"/>
                </a:cubicBezTo>
                <a:close/>
                <a:moveTo>
                  <a:pt x="8660938" y="6839046"/>
                </a:moveTo>
                <a:cubicBezTo>
                  <a:pt x="8644817" y="6815791"/>
                  <a:pt x="8619294" y="6801086"/>
                  <a:pt x="8612580" y="6769270"/>
                </a:cubicBezTo>
                <a:cubicBezTo>
                  <a:pt x="8588983" y="6768831"/>
                  <a:pt x="8592860" y="6744531"/>
                  <a:pt x="8567657" y="6745954"/>
                </a:cubicBezTo>
                <a:cubicBezTo>
                  <a:pt x="8558561" y="6729163"/>
                  <a:pt x="8552310" y="6709542"/>
                  <a:pt x="8534180" y="6700403"/>
                </a:cubicBezTo>
                <a:cubicBezTo>
                  <a:pt x="8540752" y="6724366"/>
                  <a:pt x="8557225" y="6740615"/>
                  <a:pt x="8566706" y="6762618"/>
                </a:cubicBezTo>
                <a:cubicBezTo>
                  <a:pt x="8575515" y="6763712"/>
                  <a:pt x="8573763" y="6757731"/>
                  <a:pt x="8579854" y="6763393"/>
                </a:cubicBezTo>
                <a:cubicBezTo>
                  <a:pt x="8599896" y="6792473"/>
                  <a:pt x="8626124" y="6816735"/>
                  <a:pt x="8650683" y="6841986"/>
                </a:cubicBezTo>
                <a:cubicBezTo>
                  <a:pt x="8655313" y="6845573"/>
                  <a:pt x="8658814" y="6845757"/>
                  <a:pt x="8660938" y="6839046"/>
                </a:cubicBezTo>
                <a:close/>
                <a:moveTo>
                  <a:pt x="6585529" y="11536654"/>
                </a:moveTo>
                <a:cubicBezTo>
                  <a:pt x="6583716" y="11535378"/>
                  <a:pt x="6581903" y="11534101"/>
                  <a:pt x="6580091" y="11532825"/>
                </a:cubicBezTo>
                <a:cubicBezTo>
                  <a:pt x="6578814" y="11534639"/>
                  <a:pt x="6577537" y="11536453"/>
                  <a:pt x="6576260" y="11538267"/>
                </a:cubicBezTo>
                <a:cubicBezTo>
                  <a:pt x="6577897" y="11539941"/>
                  <a:pt x="6579709" y="11541219"/>
                  <a:pt x="6581698" y="11542097"/>
                </a:cubicBezTo>
                <a:cubicBezTo>
                  <a:pt x="6582799" y="11540681"/>
                  <a:pt x="6584252" y="11538469"/>
                  <a:pt x="6585529" y="11536654"/>
                </a:cubicBezTo>
                <a:close/>
                <a:moveTo>
                  <a:pt x="7437948" y="9608326"/>
                </a:moveTo>
                <a:cubicBezTo>
                  <a:pt x="7436667" y="9599152"/>
                  <a:pt x="7451409" y="9589379"/>
                  <a:pt x="7441284" y="9581804"/>
                </a:cubicBezTo>
                <a:cubicBezTo>
                  <a:pt x="7441621" y="9590741"/>
                  <a:pt x="7427208" y="9600798"/>
                  <a:pt x="7437948" y="9608326"/>
                </a:cubicBezTo>
                <a:close/>
                <a:moveTo>
                  <a:pt x="8471276" y="7272226"/>
                </a:moveTo>
                <a:cubicBezTo>
                  <a:pt x="8473288" y="7246318"/>
                  <a:pt x="8453699" y="7223311"/>
                  <a:pt x="8438413" y="7223131"/>
                </a:cubicBezTo>
                <a:cubicBezTo>
                  <a:pt x="8451686" y="7237436"/>
                  <a:pt x="8454286" y="7260823"/>
                  <a:pt x="8471276" y="7272226"/>
                </a:cubicBezTo>
                <a:close/>
                <a:moveTo>
                  <a:pt x="8439682" y="7346605"/>
                </a:moveTo>
                <a:cubicBezTo>
                  <a:pt x="8434812" y="7345654"/>
                  <a:pt x="8434459" y="7340878"/>
                  <a:pt x="8429990" y="7339463"/>
                </a:cubicBezTo>
                <a:cubicBezTo>
                  <a:pt x="8421197" y="7344479"/>
                  <a:pt x="8437173" y="7359889"/>
                  <a:pt x="8439682" y="7346605"/>
                </a:cubicBezTo>
                <a:close/>
                <a:moveTo>
                  <a:pt x="6855180" y="10936848"/>
                </a:moveTo>
                <a:cubicBezTo>
                  <a:pt x="6819976" y="10916519"/>
                  <a:pt x="6768995" y="10889272"/>
                  <a:pt x="6781193" y="10844394"/>
                </a:cubicBezTo>
                <a:cubicBezTo>
                  <a:pt x="6819345" y="10861552"/>
                  <a:pt x="6868714" y="10891677"/>
                  <a:pt x="6855180" y="10936848"/>
                </a:cubicBezTo>
                <a:close/>
                <a:moveTo>
                  <a:pt x="7626826" y="9191471"/>
                </a:moveTo>
                <a:cubicBezTo>
                  <a:pt x="7635487" y="9153052"/>
                  <a:pt x="7615525" y="9131249"/>
                  <a:pt x="7591950" y="9112339"/>
                </a:cubicBezTo>
                <a:cubicBezTo>
                  <a:pt x="7589010" y="9129648"/>
                  <a:pt x="7602624" y="9137222"/>
                  <a:pt x="7601028" y="9153718"/>
                </a:cubicBezTo>
                <a:cubicBezTo>
                  <a:pt x="7593977" y="9145561"/>
                  <a:pt x="7597218" y="9131317"/>
                  <a:pt x="7579875" y="9129247"/>
                </a:cubicBezTo>
                <a:cubicBezTo>
                  <a:pt x="7570674" y="9150205"/>
                  <a:pt x="7588317" y="9155339"/>
                  <a:pt x="7607323" y="9159226"/>
                </a:cubicBezTo>
                <a:cubicBezTo>
                  <a:pt x="7610684" y="9172016"/>
                  <a:pt x="7613155" y="9185203"/>
                  <a:pt x="7626826" y="9191471"/>
                </a:cubicBezTo>
                <a:close/>
                <a:moveTo>
                  <a:pt x="7608405" y="9233821"/>
                </a:moveTo>
                <a:cubicBezTo>
                  <a:pt x="7600011" y="9226477"/>
                  <a:pt x="7598352" y="9214634"/>
                  <a:pt x="7587271" y="9208916"/>
                </a:cubicBezTo>
                <a:cubicBezTo>
                  <a:pt x="7576091" y="9215400"/>
                  <a:pt x="7596751" y="9241157"/>
                  <a:pt x="7608405" y="9233821"/>
                </a:cubicBezTo>
                <a:close/>
                <a:moveTo>
                  <a:pt x="9187660" y="5659921"/>
                </a:moveTo>
                <a:cubicBezTo>
                  <a:pt x="9183367" y="5632414"/>
                  <a:pt x="9188028" y="5583034"/>
                  <a:pt x="9153345" y="5577458"/>
                </a:cubicBezTo>
                <a:cubicBezTo>
                  <a:pt x="9172836" y="5599852"/>
                  <a:pt x="9163303" y="5651199"/>
                  <a:pt x="9187660" y="5659921"/>
                </a:cubicBezTo>
                <a:close/>
                <a:moveTo>
                  <a:pt x="9511393" y="4930627"/>
                </a:moveTo>
                <a:cubicBezTo>
                  <a:pt x="9514009" y="4925453"/>
                  <a:pt x="9515962" y="4919738"/>
                  <a:pt x="9516755" y="4913080"/>
                </a:cubicBezTo>
                <a:cubicBezTo>
                  <a:pt x="9497578" y="4928373"/>
                  <a:pt x="9473616" y="4939209"/>
                  <a:pt x="9474279" y="4970089"/>
                </a:cubicBezTo>
                <a:cubicBezTo>
                  <a:pt x="9475540" y="4973363"/>
                  <a:pt x="9478176" y="4974947"/>
                  <a:pt x="9483288" y="4973489"/>
                </a:cubicBezTo>
                <a:cubicBezTo>
                  <a:pt x="9489715" y="4956808"/>
                  <a:pt x="9503543" y="4946150"/>
                  <a:pt x="9511393" y="4930627"/>
                </a:cubicBezTo>
                <a:close/>
                <a:moveTo>
                  <a:pt x="8849081" y="6432624"/>
                </a:moveTo>
                <a:cubicBezTo>
                  <a:pt x="8847556" y="6406104"/>
                  <a:pt x="8823557" y="6417918"/>
                  <a:pt x="8811118" y="6403119"/>
                </a:cubicBezTo>
                <a:cubicBezTo>
                  <a:pt x="8801535" y="6415184"/>
                  <a:pt x="8827961" y="6418467"/>
                  <a:pt x="8829357" y="6431465"/>
                </a:cubicBezTo>
                <a:cubicBezTo>
                  <a:pt x="8825836" y="6436964"/>
                  <a:pt x="8817382" y="6440644"/>
                  <a:pt x="8828150" y="6444651"/>
                </a:cubicBezTo>
                <a:cubicBezTo>
                  <a:pt x="8830482" y="6434874"/>
                  <a:pt x="8839531" y="6433333"/>
                  <a:pt x="8849081" y="6432624"/>
                </a:cubicBezTo>
                <a:close/>
                <a:moveTo>
                  <a:pt x="9540860" y="4871686"/>
                </a:moveTo>
                <a:cubicBezTo>
                  <a:pt x="9542291" y="4867882"/>
                  <a:pt x="9542881" y="4863411"/>
                  <a:pt x="9542084" y="4857846"/>
                </a:cubicBezTo>
                <a:cubicBezTo>
                  <a:pt x="9527822" y="4863654"/>
                  <a:pt x="9509791" y="4887185"/>
                  <a:pt x="9520009" y="4899435"/>
                </a:cubicBezTo>
                <a:cubicBezTo>
                  <a:pt x="9524700" y="4888504"/>
                  <a:pt x="9536566" y="4883098"/>
                  <a:pt x="9540860" y="4871686"/>
                </a:cubicBezTo>
                <a:close/>
                <a:moveTo>
                  <a:pt x="5700667" y="13563322"/>
                </a:moveTo>
                <a:cubicBezTo>
                  <a:pt x="5698122" y="13546473"/>
                  <a:pt x="5702820" y="13526152"/>
                  <a:pt x="5688043" y="13514382"/>
                </a:cubicBezTo>
                <a:cubicBezTo>
                  <a:pt x="5685421" y="13533237"/>
                  <a:pt x="5693131" y="13548080"/>
                  <a:pt x="5700667" y="13563322"/>
                </a:cubicBezTo>
                <a:close/>
                <a:moveTo>
                  <a:pt x="6752313" y="11183438"/>
                </a:moveTo>
                <a:cubicBezTo>
                  <a:pt x="6749490" y="11187044"/>
                  <a:pt x="6745004" y="11190236"/>
                  <a:pt x="6738527" y="11192758"/>
                </a:cubicBezTo>
                <a:cubicBezTo>
                  <a:pt x="6711691" y="11178982"/>
                  <a:pt x="6681995" y="11167515"/>
                  <a:pt x="6679000" y="11134492"/>
                </a:cubicBezTo>
                <a:cubicBezTo>
                  <a:pt x="6710303" y="11112666"/>
                  <a:pt x="6772072" y="11158199"/>
                  <a:pt x="6752313" y="11183438"/>
                </a:cubicBezTo>
                <a:close/>
                <a:moveTo>
                  <a:pt x="7618395" y="9224669"/>
                </a:moveTo>
                <a:cubicBezTo>
                  <a:pt x="7625029" y="9192700"/>
                  <a:pt x="7603022" y="9177783"/>
                  <a:pt x="7583700" y="9161240"/>
                </a:cubicBezTo>
                <a:cubicBezTo>
                  <a:pt x="7582438" y="9189957"/>
                  <a:pt x="7597276" y="9209355"/>
                  <a:pt x="7618395" y="9224669"/>
                </a:cubicBezTo>
                <a:close/>
                <a:moveTo>
                  <a:pt x="8255983" y="7782260"/>
                </a:moveTo>
                <a:cubicBezTo>
                  <a:pt x="8253716" y="7775556"/>
                  <a:pt x="8240813" y="7770330"/>
                  <a:pt x="8238235" y="7781546"/>
                </a:cubicBezTo>
                <a:cubicBezTo>
                  <a:pt x="8241389" y="7790544"/>
                  <a:pt x="8251183" y="7787743"/>
                  <a:pt x="8255983" y="7782260"/>
                </a:cubicBezTo>
                <a:close/>
                <a:moveTo>
                  <a:pt x="9053660" y="5983364"/>
                </a:moveTo>
                <a:cubicBezTo>
                  <a:pt x="9052602" y="5953209"/>
                  <a:pt x="9037718" y="5928304"/>
                  <a:pt x="9016599" y="5905150"/>
                </a:cubicBezTo>
                <a:cubicBezTo>
                  <a:pt x="9017459" y="5934723"/>
                  <a:pt x="9026696" y="5962158"/>
                  <a:pt x="9053660" y="5983364"/>
                </a:cubicBezTo>
                <a:close/>
                <a:moveTo>
                  <a:pt x="8843595" y="6458792"/>
                </a:moveTo>
                <a:cubicBezTo>
                  <a:pt x="8843869" y="6456588"/>
                  <a:pt x="8844143" y="6454383"/>
                  <a:pt x="8844415" y="6452183"/>
                </a:cubicBezTo>
                <a:cubicBezTo>
                  <a:pt x="8842214" y="6451909"/>
                  <a:pt x="8840045" y="6452067"/>
                  <a:pt x="8837841" y="6451797"/>
                </a:cubicBezTo>
                <a:cubicBezTo>
                  <a:pt x="8837568" y="6453998"/>
                  <a:pt x="8837295" y="6456201"/>
                  <a:pt x="8837457" y="6458369"/>
                </a:cubicBezTo>
                <a:cubicBezTo>
                  <a:pt x="8839193" y="6458241"/>
                  <a:pt x="8841859" y="6458921"/>
                  <a:pt x="8843595" y="6458792"/>
                </a:cubicBezTo>
                <a:close/>
                <a:moveTo>
                  <a:pt x="8573159" y="7071241"/>
                </a:moveTo>
                <a:cubicBezTo>
                  <a:pt x="8572703" y="7062600"/>
                  <a:pt x="8557463" y="7052347"/>
                  <a:pt x="8550243" y="7047641"/>
                </a:cubicBezTo>
                <a:cubicBezTo>
                  <a:pt x="8550096" y="7063372"/>
                  <a:pt x="8557312" y="7072443"/>
                  <a:pt x="8567840" y="7079087"/>
                </a:cubicBezTo>
                <a:cubicBezTo>
                  <a:pt x="8571818" y="7076828"/>
                  <a:pt x="8573309" y="7074127"/>
                  <a:pt x="8573159" y="7071241"/>
                </a:cubicBezTo>
                <a:close/>
                <a:moveTo>
                  <a:pt x="8075164" y="8198778"/>
                </a:moveTo>
                <a:cubicBezTo>
                  <a:pt x="8069007" y="8209859"/>
                  <a:pt x="8061035" y="8219188"/>
                  <a:pt x="8051624" y="8225358"/>
                </a:cubicBezTo>
                <a:cubicBezTo>
                  <a:pt x="8033137" y="8191547"/>
                  <a:pt x="8026436" y="8115931"/>
                  <a:pt x="8071431" y="8089749"/>
                </a:cubicBezTo>
                <a:cubicBezTo>
                  <a:pt x="8095769" y="8116530"/>
                  <a:pt x="8093634" y="8165537"/>
                  <a:pt x="8075164" y="8198778"/>
                </a:cubicBezTo>
                <a:close/>
                <a:moveTo>
                  <a:pt x="5776295" y="13401845"/>
                </a:moveTo>
                <a:cubicBezTo>
                  <a:pt x="5768636" y="13392266"/>
                  <a:pt x="5785442" y="13372531"/>
                  <a:pt x="5760736" y="13369239"/>
                </a:cubicBezTo>
                <a:cubicBezTo>
                  <a:pt x="5758146" y="13380484"/>
                  <a:pt x="5767918" y="13414345"/>
                  <a:pt x="5776295" y="13401845"/>
                </a:cubicBezTo>
                <a:close/>
                <a:moveTo>
                  <a:pt x="6639928" y="11447959"/>
                </a:moveTo>
                <a:cubicBezTo>
                  <a:pt x="6645258" y="11441275"/>
                  <a:pt x="6641716" y="11436382"/>
                  <a:pt x="6639146" y="11431440"/>
                </a:cubicBezTo>
                <a:cubicBezTo>
                  <a:pt x="6633419" y="11437948"/>
                  <a:pt x="6632150" y="11444046"/>
                  <a:pt x="6639928" y="11447959"/>
                </a:cubicBezTo>
                <a:close/>
                <a:moveTo>
                  <a:pt x="7452136" y="9611190"/>
                </a:moveTo>
                <a:cubicBezTo>
                  <a:pt x="7453412" y="9608543"/>
                  <a:pt x="7453772" y="9604961"/>
                  <a:pt x="7454471" y="9601818"/>
                </a:cubicBezTo>
                <a:cubicBezTo>
                  <a:pt x="7445404" y="9600343"/>
                  <a:pt x="7443346" y="9606062"/>
                  <a:pt x="7444298" y="9614953"/>
                </a:cubicBezTo>
                <a:cubicBezTo>
                  <a:pt x="7448666" y="9615548"/>
                  <a:pt x="7450860" y="9613836"/>
                  <a:pt x="7452136" y="9611190"/>
                </a:cubicBezTo>
                <a:close/>
                <a:moveTo>
                  <a:pt x="9326051" y="5380955"/>
                </a:moveTo>
                <a:cubicBezTo>
                  <a:pt x="9315968" y="5339599"/>
                  <a:pt x="9376877" y="5317820"/>
                  <a:pt x="9347395" y="5286519"/>
                </a:cubicBezTo>
                <a:cubicBezTo>
                  <a:pt x="9329784" y="5323314"/>
                  <a:pt x="9301992" y="5351259"/>
                  <a:pt x="9292077" y="5393757"/>
                </a:cubicBezTo>
                <a:cubicBezTo>
                  <a:pt x="9303235" y="5400030"/>
                  <a:pt x="9313029" y="5377661"/>
                  <a:pt x="9326051" y="5380955"/>
                </a:cubicBezTo>
                <a:close/>
                <a:moveTo>
                  <a:pt x="9502313" y="4982240"/>
                </a:moveTo>
                <a:cubicBezTo>
                  <a:pt x="9504246" y="4978186"/>
                  <a:pt x="9505247" y="4973382"/>
                  <a:pt x="9504624" y="4967257"/>
                </a:cubicBezTo>
                <a:cubicBezTo>
                  <a:pt x="9490087" y="4973404"/>
                  <a:pt x="9458319" y="5004856"/>
                  <a:pt x="9478424" y="5013916"/>
                </a:cubicBezTo>
                <a:cubicBezTo>
                  <a:pt x="9482328" y="4999817"/>
                  <a:pt x="9496515" y="4994403"/>
                  <a:pt x="9502313" y="4982240"/>
                </a:cubicBezTo>
                <a:close/>
                <a:moveTo>
                  <a:pt x="8285332" y="7740579"/>
                </a:moveTo>
                <a:cubicBezTo>
                  <a:pt x="8279764" y="7738118"/>
                  <a:pt x="8285266" y="7731045"/>
                  <a:pt x="8276036" y="7729343"/>
                </a:cubicBezTo>
                <a:lnTo>
                  <a:pt x="8271996" y="7738487"/>
                </a:lnTo>
                <a:cubicBezTo>
                  <a:pt x="8276546" y="7740023"/>
                  <a:pt x="8282604" y="7744601"/>
                  <a:pt x="8285332" y="7740579"/>
                </a:cubicBezTo>
                <a:close/>
                <a:moveTo>
                  <a:pt x="6498310" y="11787534"/>
                </a:moveTo>
                <a:cubicBezTo>
                  <a:pt x="6499362" y="11773720"/>
                  <a:pt x="6481116" y="11754180"/>
                  <a:pt x="6469901" y="11751360"/>
                </a:cubicBezTo>
                <a:cubicBezTo>
                  <a:pt x="6476987" y="11765405"/>
                  <a:pt x="6478874" y="11780473"/>
                  <a:pt x="6484593" y="11794388"/>
                </a:cubicBezTo>
                <a:cubicBezTo>
                  <a:pt x="6486403" y="11795662"/>
                  <a:pt x="6488038" y="11797334"/>
                  <a:pt x="6489849" y="11798608"/>
                </a:cubicBezTo>
                <a:cubicBezTo>
                  <a:pt x="6495463" y="11796107"/>
                  <a:pt x="6497959" y="11792139"/>
                  <a:pt x="6498310" y="11787534"/>
                </a:cubicBezTo>
                <a:close/>
                <a:moveTo>
                  <a:pt x="8876489" y="6408663"/>
                </a:moveTo>
                <a:cubicBezTo>
                  <a:pt x="8877503" y="6406835"/>
                  <a:pt x="8878218" y="6404709"/>
                  <a:pt x="8877743" y="6401253"/>
                </a:cubicBezTo>
                <a:cubicBezTo>
                  <a:pt x="8871231" y="6401739"/>
                  <a:pt x="8870880" y="6396959"/>
                  <a:pt x="8864770" y="6396977"/>
                </a:cubicBezTo>
                <a:cubicBezTo>
                  <a:pt x="8862470" y="6407190"/>
                  <a:pt x="8867968" y="6410712"/>
                  <a:pt x="8873465" y="6414235"/>
                </a:cubicBezTo>
                <a:cubicBezTo>
                  <a:pt x="8874173" y="6411997"/>
                  <a:pt x="8875478" y="6410484"/>
                  <a:pt x="8876489" y="6408663"/>
                </a:cubicBezTo>
                <a:close/>
                <a:moveTo>
                  <a:pt x="8470674" y="7329033"/>
                </a:moveTo>
                <a:cubicBezTo>
                  <a:pt x="8463586" y="7321698"/>
                  <a:pt x="8456581" y="7297766"/>
                  <a:pt x="8446116" y="7303778"/>
                </a:cubicBezTo>
                <a:cubicBezTo>
                  <a:pt x="8453204" y="7311113"/>
                  <a:pt x="8456496" y="7337940"/>
                  <a:pt x="8470674" y="7329033"/>
                </a:cubicBezTo>
                <a:close/>
                <a:moveTo>
                  <a:pt x="8865121" y="6437116"/>
                </a:moveTo>
                <a:cubicBezTo>
                  <a:pt x="8877258" y="6418320"/>
                  <a:pt x="8853696" y="6406524"/>
                  <a:pt x="8848296" y="6392516"/>
                </a:cubicBezTo>
                <a:cubicBezTo>
                  <a:pt x="8839987" y="6392255"/>
                  <a:pt x="8836465" y="6397758"/>
                  <a:pt x="8831048" y="6401214"/>
                </a:cubicBezTo>
                <a:cubicBezTo>
                  <a:pt x="8854305" y="6402990"/>
                  <a:pt x="8850059" y="6428192"/>
                  <a:pt x="8865121" y="6437116"/>
                </a:cubicBezTo>
                <a:close/>
                <a:moveTo>
                  <a:pt x="7453691" y="9632705"/>
                </a:moveTo>
                <a:cubicBezTo>
                  <a:pt x="7456460" y="9629327"/>
                  <a:pt x="7458311" y="9625014"/>
                  <a:pt x="7457515" y="9618275"/>
                </a:cubicBezTo>
                <a:cubicBezTo>
                  <a:pt x="7450317" y="9621295"/>
                  <a:pt x="7439796" y="9638164"/>
                  <a:pt x="7444364" y="9641526"/>
                </a:cubicBezTo>
                <a:cubicBezTo>
                  <a:pt x="7447237" y="9638526"/>
                  <a:pt x="7450923" y="9636083"/>
                  <a:pt x="7453691" y="9632705"/>
                </a:cubicBezTo>
                <a:close/>
                <a:moveTo>
                  <a:pt x="5740712" y="13511445"/>
                </a:moveTo>
                <a:cubicBezTo>
                  <a:pt x="5743471" y="13495511"/>
                  <a:pt x="5734175" y="13484255"/>
                  <a:pt x="5728323" y="13471662"/>
                </a:cubicBezTo>
                <a:cubicBezTo>
                  <a:pt x="5716149" y="13486297"/>
                  <a:pt x="5742023" y="13502017"/>
                  <a:pt x="5729967" y="13506697"/>
                </a:cubicBezTo>
                <a:cubicBezTo>
                  <a:pt x="5720357" y="13492921"/>
                  <a:pt x="5714440" y="13495549"/>
                  <a:pt x="5700903" y="13485279"/>
                </a:cubicBezTo>
                <a:cubicBezTo>
                  <a:pt x="5695103" y="13477950"/>
                  <a:pt x="5696754" y="13459143"/>
                  <a:pt x="5691698" y="13446903"/>
                </a:cubicBezTo>
                <a:cubicBezTo>
                  <a:pt x="5687438" y="13435014"/>
                  <a:pt x="5676706" y="13409782"/>
                  <a:pt x="5668988" y="13419714"/>
                </a:cubicBezTo>
                <a:cubicBezTo>
                  <a:pt x="5673444" y="13444078"/>
                  <a:pt x="5685969" y="13515848"/>
                  <a:pt x="5740712" y="13511445"/>
                </a:cubicBezTo>
                <a:close/>
                <a:moveTo>
                  <a:pt x="7422074" y="9707695"/>
                </a:moveTo>
                <a:cubicBezTo>
                  <a:pt x="7424628" y="9701900"/>
                  <a:pt x="7425643" y="9694560"/>
                  <a:pt x="7424317" y="9684771"/>
                </a:cubicBezTo>
                <a:cubicBezTo>
                  <a:pt x="7413477" y="9688685"/>
                  <a:pt x="7402323" y="9709620"/>
                  <a:pt x="7410586" y="9721355"/>
                </a:cubicBezTo>
                <a:cubicBezTo>
                  <a:pt x="7415423" y="9717742"/>
                  <a:pt x="7419519" y="9713491"/>
                  <a:pt x="7422074" y="9707695"/>
                </a:cubicBezTo>
                <a:close/>
                <a:moveTo>
                  <a:pt x="7655956" y="9183159"/>
                </a:moveTo>
                <a:cubicBezTo>
                  <a:pt x="7656979" y="9179717"/>
                  <a:pt x="7658021" y="9175839"/>
                  <a:pt x="7659044" y="9172396"/>
                </a:cubicBezTo>
                <a:cubicBezTo>
                  <a:pt x="7653408" y="9171713"/>
                  <a:pt x="7645315" y="9167434"/>
                  <a:pt x="7643365" y="9172144"/>
                </a:cubicBezTo>
                <a:cubicBezTo>
                  <a:pt x="7650684" y="9174209"/>
                  <a:pt x="7645478" y="9183571"/>
                  <a:pt x="7655956" y="9183159"/>
                </a:cubicBezTo>
                <a:close/>
                <a:moveTo>
                  <a:pt x="8591663" y="7070776"/>
                </a:moveTo>
                <a:cubicBezTo>
                  <a:pt x="8600505" y="7060516"/>
                  <a:pt x="8578309" y="7037708"/>
                  <a:pt x="8570385" y="7042658"/>
                </a:cubicBezTo>
                <a:cubicBezTo>
                  <a:pt x="8580912" y="7049302"/>
                  <a:pt x="8577084" y="7068360"/>
                  <a:pt x="8591663" y="7070776"/>
                </a:cubicBezTo>
                <a:close/>
                <a:moveTo>
                  <a:pt x="9044933" y="6045749"/>
                </a:moveTo>
                <a:cubicBezTo>
                  <a:pt x="9048111" y="6040471"/>
                  <a:pt x="9049999" y="6035704"/>
                  <a:pt x="9045411" y="6033173"/>
                </a:cubicBezTo>
                <a:cubicBezTo>
                  <a:pt x="9040000" y="6050878"/>
                  <a:pt x="9013472" y="6046403"/>
                  <a:pt x="9036714" y="6061385"/>
                </a:cubicBezTo>
                <a:cubicBezTo>
                  <a:pt x="9037286" y="6056813"/>
                  <a:pt x="9041755" y="6051024"/>
                  <a:pt x="9044933" y="6045749"/>
                </a:cubicBezTo>
                <a:close/>
                <a:moveTo>
                  <a:pt x="8281128" y="7774837"/>
                </a:moveTo>
                <a:cubicBezTo>
                  <a:pt x="8273960" y="7767393"/>
                  <a:pt x="8263407" y="7766532"/>
                  <a:pt x="8257388" y="7779079"/>
                </a:cubicBezTo>
                <a:cubicBezTo>
                  <a:pt x="8267109" y="7782898"/>
                  <a:pt x="8276561" y="7785174"/>
                  <a:pt x="8281128" y="7774837"/>
                </a:cubicBezTo>
                <a:close/>
                <a:moveTo>
                  <a:pt x="7214864" y="10188762"/>
                </a:moveTo>
                <a:cubicBezTo>
                  <a:pt x="7218704" y="10182303"/>
                  <a:pt x="7209654" y="10172778"/>
                  <a:pt x="7208170" y="10181842"/>
                </a:cubicBezTo>
                <a:cubicBezTo>
                  <a:pt x="7212516" y="10182140"/>
                  <a:pt x="7211086" y="10187804"/>
                  <a:pt x="7214864" y="10188762"/>
                </a:cubicBezTo>
                <a:close/>
                <a:moveTo>
                  <a:pt x="6617770" y="11543290"/>
                </a:moveTo>
                <a:cubicBezTo>
                  <a:pt x="6622647" y="11531174"/>
                  <a:pt x="6608818" y="11502232"/>
                  <a:pt x="6592981" y="11509030"/>
                </a:cubicBezTo>
                <a:cubicBezTo>
                  <a:pt x="6586827" y="11522959"/>
                  <a:pt x="6611567" y="11531511"/>
                  <a:pt x="6617770" y="11543290"/>
                </a:cubicBezTo>
                <a:close/>
                <a:moveTo>
                  <a:pt x="6591967" y="11602763"/>
                </a:moveTo>
                <a:cubicBezTo>
                  <a:pt x="6577948" y="11590385"/>
                  <a:pt x="6584760" y="11573893"/>
                  <a:pt x="6577272" y="11559644"/>
                </a:cubicBezTo>
                <a:cubicBezTo>
                  <a:pt x="6569221" y="11574637"/>
                  <a:pt x="6569684" y="11609090"/>
                  <a:pt x="6591967" y="11602763"/>
                </a:cubicBezTo>
                <a:close/>
                <a:moveTo>
                  <a:pt x="9504757" y="5011190"/>
                </a:moveTo>
                <a:cubicBezTo>
                  <a:pt x="9491144" y="5020336"/>
                  <a:pt x="9460606" y="5036496"/>
                  <a:pt x="9473497" y="5053731"/>
                </a:cubicBezTo>
                <a:cubicBezTo>
                  <a:pt x="9481402" y="5037129"/>
                  <a:pt x="9497128" y="5027454"/>
                  <a:pt x="9504757" y="5011190"/>
                </a:cubicBezTo>
                <a:close/>
                <a:moveTo>
                  <a:pt x="6616399" y="11548459"/>
                </a:moveTo>
                <a:cubicBezTo>
                  <a:pt x="6618764" y="11548099"/>
                  <a:pt x="6609305" y="11549539"/>
                  <a:pt x="6609305" y="11549539"/>
                </a:cubicBezTo>
                <a:cubicBezTo>
                  <a:pt x="6613509" y="11548899"/>
                  <a:pt x="6615611" y="11548579"/>
                  <a:pt x="6616399" y="11548459"/>
                </a:cubicBezTo>
                <a:close/>
                <a:moveTo>
                  <a:pt x="7639365" y="9233437"/>
                </a:moveTo>
                <a:cubicBezTo>
                  <a:pt x="7640388" y="9229995"/>
                  <a:pt x="7641411" y="9226552"/>
                  <a:pt x="7642453" y="9222674"/>
                </a:cubicBezTo>
                <a:cubicBezTo>
                  <a:pt x="7638557" y="9222067"/>
                  <a:pt x="7635135" y="9220609"/>
                  <a:pt x="7631239" y="9220002"/>
                </a:cubicBezTo>
                <a:cubicBezTo>
                  <a:pt x="7630651" y="9223464"/>
                  <a:pt x="7629609" y="9227342"/>
                  <a:pt x="7628586" y="9230784"/>
                </a:cubicBezTo>
                <a:cubicBezTo>
                  <a:pt x="7632028" y="9231807"/>
                  <a:pt x="7635904" y="9232849"/>
                  <a:pt x="7639365" y="9233437"/>
                </a:cubicBezTo>
                <a:close/>
                <a:moveTo>
                  <a:pt x="8610861" y="7035297"/>
                </a:moveTo>
                <a:cubicBezTo>
                  <a:pt x="8609220" y="7024944"/>
                  <a:pt x="8599418" y="7010385"/>
                  <a:pt x="8588584" y="7017298"/>
                </a:cubicBezTo>
                <a:cubicBezTo>
                  <a:pt x="8590690" y="7028052"/>
                  <a:pt x="8600589" y="7032128"/>
                  <a:pt x="8610861" y="7035297"/>
                </a:cubicBezTo>
                <a:close/>
                <a:moveTo>
                  <a:pt x="6443199" y="11941939"/>
                </a:moveTo>
                <a:cubicBezTo>
                  <a:pt x="6445704" y="11937346"/>
                  <a:pt x="6437003" y="11922578"/>
                  <a:pt x="6429065" y="11927620"/>
                </a:cubicBezTo>
                <a:cubicBezTo>
                  <a:pt x="6429804" y="11930795"/>
                  <a:pt x="6432418" y="11933494"/>
                  <a:pt x="6433944" y="11936366"/>
                </a:cubicBezTo>
                <a:lnTo>
                  <a:pt x="6432365" y="11945752"/>
                </a:lnTo>
                <a:lnTo>
                  <a:pt x="6432104" y="11945845"/>
                </a:lnTo>
                <a:lnTo>
                  <a:pt x="6420950" y="11928487"/>
                </a:lnTo>
                <a:lnTo>
                  <a:pt x="6418441" y="11926265"/>
                </a:lnTo>
                <a:lnTo>
                  <a:pt x="6407696" y="11916754"/>
                </a:lnTo>
                <a:lnTo>
                  <a:pt x="6411021" y="11925319"/>
                </a:lnTo>
                <a:lnTo>
                  <a:pt x="6412759" y="11929795"/>
                </a:lnTo>
                <a:cubicBezTo>
                  <a:pt x="6413965" y="11934603"/>
                  <a:pt x="6413723" y="11938652"/>
                  <a:pt x="6409127" y="11938285"/>
                </a:cubicBezTo>
                <a:lnTo>
                  <a:pt x="6401323" y="11924083"/>
                </a:lnTo>
                <a:lnTo>
                  <a:pt x="6399862" y="11921426"/>
                </a:lnTo>
                <a:cubicBezTo>
                  <a:pt x="6397928" y="11915169"/>
                  <a:pt x="6395484" y="11909932"/>
                  <a:pt x="6387534" y="11910694"/>
                </a:cubicBezTo>
                <a:lnTo>
                  <a:pt x="6391223" y="11922795"/>
                </a:lnTo>
                <a:lnTo>
                  <a:pt x="6391759" y="11924554"/>
                </a:lnTo>
                <a:cubicBezTo>
                  <a:pt x="6393197" y="11929109"/>
                  <a:pt x="6394005" y="11933740"/>
                  <a:pt x="6392209" y="11938883"/>
                </a:cubicBezTo>
                <a:lnTo>
                  <a:pt x="6381132" y="11921509"/>
                </a:lnTo>
                <a:lnTo>
                  <a:pt x="6378402" y="11917228"/>
                </a:lnTo>
                <a:cubicBezTo>
                  <a:pt x="6375603" y="11909697"/>
                  <a:pt x="6372997" y="11902134"/>
                  <a:pt x="6365755" y="11895372"/>
                </a:cubicBezTo>
                <a:cubicBezTo>
                  <a:pt x="6358620" y="11902906"/>
                  <a:pt x="6361486" y="11908803"/>
                  <a:pt x="6364910" y="11914650"/>
                </a:cubicBezTo>
                <a:lnTo>
                  <a:pt x="6367411" y="11919760"/>
                </a:lnTo>
                <a:lnTo>
                  <a:pt x="6369283" y="11923581"/>
                </a:lnTo>
                <a:cubicBezTo>
                  <a:pt x="6370093" y="11926678"/>
                  <a:pt x="6369862" y="11929960"/>
                  <a:pt x="6367410" y="11933626"/>
                </a:cubicBezTo>
                <a:cubicBezTo>
                  <a:pt x="6363206" y="11931293"/>
                  <a:pt x="6360694" y="11928700"/>
                  <a:pt x="6359116" y="11925961"/>
                </a:cubicBezTo>
                <a:lnTo>
                  <a:pt x="6356729" y="11918398"/>
                </a:lnTo>
                <a:lnTo>
                  <a:pt x="6356424" y="11917432"/>
                </a:lnTo>
                <a:cubicBezTo>
                  <a:pt x="6355486" y="11911614"/>
                  <a:pt x="6355248" y="11905691"/>
                  <a:pt x="6349645" y="11900603"/>
                </a:cubicBezTo>
                <a:lnTo>
                  <a:pt x="6352060" y="11917803"/>
                </a:lnTo>
                <a:lnTo>
                  <a:pt x="6353874" y="11930725"/>
                </a:lnTo>
                <a:cubicBezTo>
                  <a:pt x="6365570" y="11946624"/>
                  <a:pt x="6391938" y="11954016"/>
                  <a:pt x="6414507" y="11952038"/>
                </a:cubicBezTo>
                <a:lnTo>
                  <a:pt x="6432104" y="11945845"/>
                </a:lnTo>
                <a:lnTo>
                  <a:pt x="6432299" y="11946147"/>
                </a:lnTo>
                <a:lnTo>
                  <a:pt x="6432365" y="11945752"/>
                </a:lnTo>
                <a:close/>
                <a:moveTo>
                  <a:pt x="7621378" y="9275807"/>
                </a:moveTo>
                <a:cubicBezTo>
                  <a:pt x="7598195" y="9267813"/>
                  <a:pt x="7599170" y="9245622"/>
                  <a:pt x="7580905" y="9234793"/>
                </a:cubicBezTo>
                <a:cubicBezTo>
                  <a:pt x="7575637" y="9255488"/>
                  <a:pt x="7606780" y="9270806"/>
                  <a:pt x="7600174" y="9282287"/>
                </a:cubicBezTo>
                <a:cubicBezTo>
                  <a:pt x="7587334" y="9276927"/>
                  <a:pt x="7591087" y="9260961"/>
                  <a:pt x="7570661" y="9259628"/>
                </a:cubicBezTo>
                <a:cubicBezTo>
                  <a:pt x="7571202" y="9277090"/>
                  <a:pt x="7590547" y="9283171"/>
                  <a:pt x="7600963" y="9294092"/>
                </a:cubicBezTo>
                <a:cubicBezTo>
                  <a:pt x="7610193" y="9292318"/>
                  <a:pt x="7616985" y="9286513"/>
                  <a:pt x="7621378" y="9275807"/>
                </a:cubicBezTo>
                <a:close/>
                <a:moveTo>
                  <a:pt x="8867093" y="6458638"/>
                </a:moveTo>
                <a:cubicBezTo>
                  <a:pt x="8867654" y="6455159"/>
                  <a:pt x="8867683" y="6451117"/>
                  <a:pt x="8867594" y="6446977"/>
                </a:cubicBezTo>
                <a:cubicBezTo>
                  <a:pt x="8863222" y="6446864"/>
                  <a:pt x="8858850" y="6446750"/>
                  <a:pt x="8854447" y="6446201"/>
                </a:cubicBezTo>
                <a:cubicBezTo>
                  <a:pt x="8852243" y="6457718"/>
                  <a:pt x="8856598" y="6463508"/>
                  <a:pt x="8863397" y="6466934"/>
                </a:cubicBezTo>
                <a:cubicBezTo>
                  <a:pt x="8865438" y="6465039"/>
                  <a:pt x="8866532" y="6462118"/>
                  <a:pt x="8867093" y="6458638"/>
                </a:cubicBezTo>
                <a:close/>
                <a:moveTo>
                  <a:pt x="7697446" y="9111742"/>
                </a:moveTo>
                <a:cubicBezTo>
                  <a:pt x="7688751" y="9101333"/>
                  <a:pt x="7688569" y="9085631"/>
                  <a:pt x="7674482" y="9078908"/>
                </a:cubicBezTo>
                <a:cubicBezTo>
                  <a:pt x="7673890" y="9092397"/>
                  <a:pt x="7688197" y="9113951"/>
                  <a:pt x="7697446" y="9111742"/>
                </a:cubicBezTo>
                <a:close/>
                <a:moveTo>
                  <a:pt x="5724727" y="13577765"/>
                </a:moveTo>
                <a:cubicBezTo>
                  <a:pt x="5726776" y="13559134"/>
                  <a:pt x="5719815" y="13543668"/>
                  <a:pt x="5711529" y="13529048"/>
                </a:cubicBezTo>
                <a:cubicBezTo>
                  <a:pt x="5706610" y="13548794"/>
                  <a:pt x="5710877" y="13564974"/>
                  <a:pt x="5724727" y="13577765"/>
                </a:cubicBezTo>
                <a:close/>
                <a:moveTo>
                  <a:pt x="9322929" y="5438533"/>
                </a:moveTo>
                <a:cubicBezTo>
                  <a:pt x="9321497" y="5424445"/>
                  <a:pt x="9328099" y="5416334"/>
                  <a:pt x="9323569" y="5399162"/>
                </a:cubicBezTo>
                <a:cubicBezTo>
                  <a:pt x="9306245" y="5405289"/>
                  <a:pt x="9298305" y="5418489"/>
                  <a:pt x="9301220" y="5441090"/>
                </a:cubicBezTo>
                <a:cubicBezTo>
                  <a:pt x="9308569" y="5440328"/>
                  <a:pt x="9315917" y="5439569"/>
                  <a:pt x="9322929" y="5438533"/>
                </a:cubicBezTo>
                <a:close/>
                <a:moveTo>
                  <a:pt x="6629240" y="11538844"/>
                </a:moveTo>
                <a:cubicBezTo>
                  <a:pt x="6633766" y="11527526"/>
                  <a:pt x="6630109" y="11507834"/>
                  <a:pt x="6619158" y="11506801"/>
                </a:cubicBezTo>
                <a:cubicBezTo>
                  <a:pt x="6613882" y="11518740"/>
                  <a:pt x="6619068" y="11529593"/>
                  <a:pt x="6629240" y="11538844"/>
                </a:cubicBezTo>
                <a:close/>
                <a:moveTo>
                  <a:pt x="7435491" y="9715460"/>
                </a:moveTo>
                <a:cubicBezTo>
                  <a:pt x="7436777" y="9711543"/>
                  <a:pt x="7437518" y="9707102"/>
                  <a:pt x="7437283" y="9701711"/>
                </a:cubicBezTo>
                <a:cubicBezTo>
                  <a:pt x="7419486" y="9707699"/>
                  <a:pt x="7419046" y="9731529"/>
                  <a:pt x="7410653" y="9747928"/>
                </a:cubicBezTo>
                <a:cubicBezTo>
                  <a:pt x="7414056" y="9747978"/>
                  <a:pt x="7417128" y="9747745"/>
                  <a:pt x="7420860" y="9748080"/>
                </a:cubicBezTo>
                <a:cubicBezTo>
                  <a:pt x="7422873" y="9734252"/>
                  <a:pt x="7431633" y="9727212"/>
                  <a:pt x="7435491" y="9715460"/>
                </a:cubicBezTo>
                <a:close/>
                <a:moveTo>
                  <a:pt x="6515715" y="11797197"/>
                </a:moveTo>
                <a:cubicBezTo>
                  <a:pt x="6514873" y="11801850"/>
                  <a:pt x="6512786" y="11806726"/>
                  <a:pt x="6509145" y="11811878"/>
                </a:cubicBezTo>
                <a:cubicBezTo>
                  <a:pt x="6472139" y="11822574"/>
                  <a:pt x="6442716" y="11776359"/>
                  <a:pt x="6421450" y="11750356"/>
                </a:cubicBezTo>
                <a:cubicBezTo>
                  <a:pt x="6428023" y="11733331"/>
                  <a:pt x="6419921" y="11718364"/>
                  <a:pt x="6413582" y="11703702"/>
                </a:cubicBezTo>
                <a:cubicBezTo>
                  <a:pt x="6410657" y="11715694"/>
                  <a:pt x="6409449" y="11727023"/>
                  <a:pt x="6419434" y="11736655"/>
                </a:cubicBezTo>
                <a:cubicBezTo>
                  <a:pt x="6406848" y="11745802"/>
                  <a:pt x="6413060" y="11725297"/>
                  <a:pt x="6402115" y="11719986"/>
                </a:cubicBezTo>
                <a:cubicBezTo>
                  <a:pt x="6394433" y="11734149"/>
                  <a:pt x="6406229" y="11745054"/>
                  <a:pt x="6413001" y="11756587"/>
                </a:cubicBezTo>
                <a:cubicBezTo>
                  <a:pt x="6392283" y="11794882"/>
                  <a:pt x="6323145" y="11844997"/>
                  <a:pt x="6334559" y="11786933"/>
                </a:cubicBezTo>
                <a:cubicBezTo>
                  <a:pt x="6342098" y="11749458"/>
                  <a:pt x="6392540" y="11735210"/>
                  <a:pt x="6382015" y="11702090"/>
                </a:cubicBezTo>
                <a:cubicBezTo>
                  <a:pt x="6360677" y="11682698"/>
                  <a:pt x="6320544" y="11656425"/>
                  <a:pt x="6353831" y="11620837"/>
                </a:cubicBezTo>
                <a:cubicBezTo>
                  <a:pt x="6386875" y="11612661"/>
                  <a:pt x="6404682" y="11667978"/>
                  <a:pt x="6435889" y="11666109"/>
                </a:cubicBezTo>
                <a:cubicBezTo>
                  <a:pt x="6444908" y="11639252"/>
                  <a:pt x="6461488" y="11603874"/>
                  <a:pt x="6489389" y="11601967"/>
                </a:cubicBezTo>
                <a:cubicBezTo>
                  <a:pt x="6525700" y="11633669"/>
                  <a:pt x="6476400" y="11684008"/>
                  <a:pt x="6455837" y="11713356"/>
                </a:cubicBezTo>
                <a:cubicBezTo>
                  <a:pt x="6466437" y="11742950"/>
                  <a:pt x="6521604" y="11764627"/>
                  <a:pt x="6515715" y="11797197"/>
                </a:cubicBezTo>
                <a:close/>
                <a:moveTo>
                  <a:pt x="8833844" y="6551202"/>
                </a:moveTo>
                <a:cubicBezTo>
                  <a:pt x="8817678" y="6509610"/>
                  <a:pt x="8847245" y="6443242"/>
                  <a:pt x="8795811" y="6432198"/>
                </a:cubicBezTo>
                <a:cubicBezTo>
                  <a:pt x="8799299" y="6449837"/>
                  <a:pt x="8812219" y="6459364"/>
                  <a:pt x="8819386" y="6473682"/>
                </a:cubicBezTo>
                <a:cubicBezTo>
                  <a:pt x="8803923" y="6477007"/>
                  <a:pt x="8796598" y="6448729"/>
                  <a:pt x="8781633" y="6441104"/>
                </a:cubicBezTo>
                <a:cubicBezTo>
                  <a:pt x="8787046" y="6473014"/>
                  <a:pt x="8807137" y="6485064"/>
                  <a:pt x="8816876" y="6510539"/>
                </a:cubicBezTo>
                <a:cubicBezTo>
                  <a:pt x="8822803" y="6525823"/>
                  <a:pt x="8815375" y="6543400"/>
                  <a:pt x="8833844" y="6551202"/>
                </a:cubicBezTo>
                <a:close/>
                <a:moveTo>
                  <a:pt x="9533521" y="4969532"/>
                </a:moveTo>
                <a:cubicBezTo>
                  <a:pt x="9543014" y="4953766"/>
                  <a:pt x="9539197" y="4923059"/>
                  <a:pt x="9534515" y="4911241"/>
                </a:cubicBezTo>
                <a:cubicBezTo>
                  <a:pt x="9527570" y="4934243"/>
                  <a:pt x="9529438" y="4952619"/>
                  <a:pt x="9519129" y="4979063"/>
                </a:cubicBezTo>
                <a:cubicBezTo>
                  <a:pt x="9525713" y="4978382"/>
                  <a:pt x="9530356" y="4974787"/>
                  <a:pt x="9533521" y="4969532"/>
                </a:cubicBezTo>
                <a:close/>
                <a:moveTo>
                  <a:pt x="9495980" y="5055736"/>
                </a:moveTo>
                <a:cubicBezTo>
                  <a:pt x="9475744" y="5060616"/>
                  <a:pt x="9465016" y="5073797"/>
                  <a:pt x="9464621" y="5094263"/>
                </a:cubicBezTo>
                <a:cubicBezTo>
                  <a:pt x="9480871" y="5086701"/>
                  <a:pt x="9491599" y="5073521"/>
                  <a:pt x="9495980" y="5055736"/>
                </a:cubicBezTo>
                <a:close/>
                <a:moveTo>
                  <a:pt x="8295960" y="7774083"/>
                </a:moveTo>
                <a:cubicBezTo>
                  <a:pt x="8298522" y="7770167"/>
                  <a:pt x="8299513" y="7764427"/>
                  <a:pt x="8298181" y="7760986"/>
                </a:cubicBezTo>
                <a:cubicBezTo>
                  <a:pt x="8294204" y="7759229"/>
                  <a:pt x="8290718" y="7759589"/>
                  <a:pt x="8287804" y="7759728"/>
                </a:cubicBezTo>
                <a:cubicBezTo>
                  <a:pt x="8281553" y="7767421"/>
                  <a:pt x="8288665" y="7769614"/>
                  <a:pt x="8284310" y="7776242"/>
                </a:cubicBezTo>
                <a:cubicBezTo>
                  <a:pt x="8289263" y="7780095"/>
                  <a:pt x="8293397" y="7778000"/>
                  <a:pt x="8295960" y="7774083"/>
                </a:cubicBezTo>
                <a:close/>
                <a:moveTo>
                  <a:pt x="7218066" y="10215083"/>
                </a:moveTo>
                <a:cubicBezTo>
                  <a:pt x="7223566" y="10206032"/>
                  <a:pt x="7209547" y="10200269"/>
                  <a:pt x="7208017" y="10208718"/>
                </a:cubicBezTo>
                <a:cubicBezTo>
                  <a:pt x="7213591" y="10208927"/>
                  <a:pt x="7210787" y="10216853"/>
                  <a:pt x="7218066" y="10215083"/>
                </a:cubicBezTo>
                <a:close/>
                <a:moveTo>
                  <a:pt x="6462328" y="11926643"/>
                </a:moveTo>
                <a:cubicBezTo>
                  <a:pt x="6442397" y="12001906"/>
                  <a:pt x="6360327" y="11944271"/>
                  <a:pt x="6312991" y="11952329"/>
                </a:cubicBezTo>
                <a:cubicBezTo>
                  <a:pt x="6303991" y="11987775"/>
                  <a:pt x="6342503" y="12014766"/>
                  <a:pt x="6348735" y="12046967"/>
                </a:cubicBezTo>
                <a:cubicBezTo>
                  <a:pt x="6344545" y="12065065"/>
                  <a:pt x="6349254" y="12089945"/>
                  <a:pt x="6329632" y="12103124"/>
                </a:cubicBezTo>
                <a:cubicBezTo>
                  <a:pt x="6301122" y="12097651"/>
                  <a:pt x="6284915" y="12068641"/>
                  <a:pt x="6271553" y="12046114"/>
                </a:cubicBezTo>
                <a:cubicBezTo>
                  <a:pt x="6257747" y="12022439"/>
                  <a:pt x="6246457" y="11998452"/>
                  <a:pt x="6230579" y="11976237"/>
                </a:cubicBezTo>
                <a:cubicBezTo>
                  <a:pt x="6197978" y="11930484"/>
                  <a:pt x="6171290" y="11882119"/>
                  <a:pt x="6139182" y="11838484"/>
                </a:cubicBezTo>
                <a:cubicBezTo>
                  <a:pt x="6143816" y="11821533"/>
                  <a:pt x="6127903" y="11802628"/>
                  <a:pt x="6138930" y="11780901"/>
                </a:cubicBezTo>
                <a:cubicBezTo>
                  <a:pt x="6156325" y="11745839"/>
                  <a:pt x="6214210" y="11734368"/>
                  <a:pt x="6226379" y="11772517"/>
                </a:cubicBezTo>
                <a:cubicBezTo>
                  <a:pt x="6222844" y="11788055"/>
                  <a:pt x="6215294" y="11805143"/>
                  <a:pt x="6200039" y="11815977"/>
                </a:cubicBezTo>
                <a:cubicBezTo>
                  <a:pt x="6204069" y="11834856"/>
                  <a:pt x="6214421" y="11855579"/>
                  <a:pt x="6230486" y="11865528"/>
                </a:cubicBezTo>
                <a:cubicBezTo>
                  <a:pt x="6252393" y="11879482"/>
                  <a:pt x="6278608" y="11869690"/>
                  <a:pt x="6304062" y="11872388"/>
                </a:cubicBezTo>
                <a:cubicBezTo>
                  <a:pt x="6311707" y="11873391"/>
                  <a:pt x="6318616" y="11879293"/>
                  <a:pt x="6326660" y="11880473"/>
                </a:cubicBezTo>
                <a:cubicBezTo>
                  <a:pt x="6341377" y="11882701"/>
                  <a:pt x="6356657" y="11880427"/>
                  <a:pt x="6370402" y="11882701"/>
                </a:cubicBezTo>
                <a:cubicBezTo>
                  <a:pt x="6400235" y="11887333"/>
                  <a:pt x="6432282" y="11893418"/>
                  <a:pt x="6462328" y="11926643"/>
                </a:cubicBezTo>
                <a:close/>
                <a:moveTo>
                  <a:pt x="8323295" y="7715378"/>
                </a:moveTo>
                <a:cubicBezTo>
                  <a:pt x="8333193" y="7700036"/>
                  <a:pt x="8331544" y="7673914"/>
                  <a:pt x="8312745" y="7662399"/>
                </a:cubicBezTo>
                <a:cubicBezTo>
                  <a:pt x="8307501" y="7666736"/>
                  <a:pt x="8317500" y="7676381"/>
                  <a:pt x="8307299" y="7674725"/>
                </a:cubicBezTo>
                <a:cubicBezTo>
                  <a:pt x="8303256" y="7663434"/>
                  <a:pt x="8303624" y="7650766"/>
                  <a:pt x="8297112" y="7640761"/>
                </a:cubicBezTo>
                <a:cubicBezTo>
                  <a:pt x="8284451" y="7644671"/>
                  <a:pt x="8278962" y="7676461"/>
                  <a:pt x="8283051" y="7688722"/>
                </a:cubicBezTo>
                <a:cubicBezTo>
                  <a:pt x="8273645" y="7687418"/>
                  <a:pt x="8269697" y="7698503"/>
                  <a:pt x="8259311" y="7692964"/>
                </a:cubicBezTo>
                <a:cubicBezTo>
                  <a:pt x="8248724" y="7715849"/>
                  <a:pt x="8268785" y="7724238"/>
                  <a:pt x="8278671" y="7723379"/>
                </a:cubicBezTo>
                <a:cubicBezTo>
                  <a:pt x="8284395" y="7716879"/>
                  <a:pt x="8271649" y="7702693"/>
                  <a:pt x="8283024" y="7696313"/>
                </a:cubicBezTo>
                <a:cubicBezTo>
                  <a:pt x="8280445" y="7707530"/>
                  <a:pt x="8283776" y="7716129"/>
                  <a:pt x="8293414" y="7722288"/>
                </a:cubicBezTo>
                <a:cubicBezTo>
                  <a:pt x="8299386" y="7708771"/>
                  <a:pt x="8286391" y="7701604"/>
                  <a:pt x="8294833" y="7686800"/>
                </a:cubicBezTo>
                <a:cubicBezTo>
                  <a:pt x="8303954" y="7698433"/>
                  <a:pt x="8302180" y="7714282"/>
                  <a:pt x="8309756" y="7726184"/>
                </a:cubicBezTo>
                <a:cubicBezTo>
                  <a:pt x="8315413" y="7724406"/>
                  <a:pt x="8319995" y="7720491"/>
                  <a:pt x="8323295" y="7715378"/>
                </a:cubicBezTo>
                <a:close/>
                <a:moveTo>
                  <a:pt x="8616482" y="7052351"/>
                </a:moveTo>
                <a:cubicBezTo>
                  <a:pt x="8606807" y="7051317"/>
                  <a:pt x="8602968" y="7028898"/>
                  <a:pt x="8590316" y="7040750"/>
                </a:cubicBezTo>
                <a:cubicBezTo>
                  <a:pt x="8598610" y="7046685"/>
                  <a:pt x="8598207" y="7058939"/>
                  <a:pt x="8608911" y="7062078"/>
                </a:cubicBezTo>
                <a:cubicBezTo>
                  <a:pt x="8613187" y="7060889"/>
                  <a:pt x="8616033" y="7058057"/>
                  <a:pt x="8616482" y="7052351"/>
                </a:cubicBezTo>
                <a:close/>
                <a:moveTo>
                  <a:pt x="7510487" y="9562018"/>
                </a:moveTo>
                <a:cubicBezTo>
                  <a:pt x="7512232" y="9556713"/>
                  <a:pt x="7512677" y="9551117"/>
                  <a:pt x="7510922" y="9544992"/>
                </a:cubicBezTo>
                <a:cubicBezTo>
                  <a:pt x="7494406" y="9560153"/>
                  <a:pt x="7484151" y="9580712"/>
                  <a:pt x="7477566" y="9605009"/>
                </a:cubicBezTo>
                <a:cubicBezTo>
                  <a:pt x="7478358" y="9607421"/>
                  <a:pt x="7480005" y="9608841"/>
                  <a:pt x="7483978" y="9608230"/>
                </a:cubicBezTo>
                <a:cubicBezTo>
                  <a:pt x="7488309" y="9591212"/>
                  <a:pt x="7505250" y="9577931"/>
                  <a:pt x="7510487" y="9562018"/>
                </a:cubicBezTo>
                <a:close/>
                <a:moveTo>
                  <a:pt x="7466290" y="9663812"/>
                </a:moveTo>
                <a:cubicBezTo>
                  <a:pt x="7471405" y="9652298"/>
                  <a:pt x="7474104" y="9638340"/>
                  <a:pt x="7474134" y="9621649"/>
                </a:cubicBezTo>
                <a:cubicBezTo>
                  <a:pt x="7450984" y="9630516"/>
                  <a:pt x="7454176" y="9666123"/>
                  <a:pt x="7437375" y="9681616"/>
                </a:cubicBezTo>
                <a:cubicBezTo>
                  <a:pt x="7437160" y="9687195"/>
                  <a:pt x="7439841" y="9690082"/>
                  <a:pt x="7443947" y="9691315"/>
                </a:cubicBezTo>
                <a:cubicBezTo>
                  <a:pt x="7453643" y="9684398"/>
                  <a:pt x="7461175" y="9675326"/>
                  <a:pt x="7466290" y="9663812"/>
                </a:cubicBezTo>
                <a:close/>
                <a:moveTo>
                  <a:pt x="6646169" y="11526347"/>
                </a:moveTo>
                <a:cubicBezTo>
                  <a:pt x="6652759" y="11509281"/>
                  <a:pt x="6640415" y="11495264"/>
                  <a:pt x="6638135" y="11479987"/>
                </a:cubicBezTo>
                <a:cubicBezTo>
                  <a:pt x="6641714" y="11481568"/>
                  <a:pt x="6645607" y="11485666"/>
                  <a:pt x="6648382" y="11482611"/>
                </a:cubicBezTo>
                <a:cubicBezTo>
                  <a:pt x="6642279" y="11477061"/>
                  <a:pt x="6649903" y="11469489"/>
                  <a:pt x="6640137" y="11464699"/>
                </a:cubicBezTo>
                <a:cubicBezTo>
                  <a:pt x="6617639" y="11474737"/>
                  <a:pt x="6624343" y="11517655"/>
                  <a:pt x="6646169" y="11526347"/>
                </a:cubicBezTo>
                <a:close/>
                <a:moveTo>
                  <a:pt x="9526192" y="5008971"/>
                </a:moveTo>
                <a:cubicBezTo>
                  <a:pt x="9526581" y="5003670"/>
                  <a:pt x="9532819" y="4998072"/>
                  <a:pt x="9525160" y="4995770"/>
                </a:cubicBezTo>
                <a:cubicBezTo>
                  <a:pt x="9525045" y="5000734"/>
                  <a:pt x="9518531" y="5006670"/>
                  <a:pt x="9526192" y="5008971"/>
                </a:cubicBezTo>
                <a:close/>
                <a:moveTo>
                  <a:pt x="8706087" y="6865397"/>
                </a:moveTo>
                <a:cubicBezTo>
                  <a:pt x="8693184" y="6826621"/>
                  <a:pt x="8674156" y="6793535"/>
                  <a:pt x="8631738" y="6780516"/>
                </a:cubicBezTo>
                <a:cubicBezTo>
                  <a:pt x="8651603" y="6813102"/>
                  <a:pt x="8665711" y="6850481"/>
                  <a:pt x="8706087" y="6865397"/>
                </a:cubicBezTo>
                <a:close/>
                <a:moveTo>
                  <a:pt x="7720281" y="9097922"/>
                </a:moveTo>
                <a:cubicBezTo>
                  <a:pt x="7716600" y="9082502"/>
                  <a:pt x="7714262" y="9066269"/>
                  <a:pt x="7699381" y="9057768"/>
                </a:cubicBezTo>
                <a:cubicBezTo>
                  <a:pt x="7699506" y="9074776"/>
                  <a:pt x="7711681" y="9085338"/>
                  <a:pt x="7720281" y="9097922"/>
                </a:cubicBezTo>
                <a:close/>
                <a:moveTo>
                  <a:pt x="8858149" y="6524142"/>
                </a:moveTo>
                <a:cubicBezTo>
                  <a:pt x="8864119" y="6510300"/>
                  <a:pt x="8860872" y="6482947"/>
                  <a:pt x="8862366" y="6476619"/>
                </a:cubicBezTo>
                <a:cubicBezTo>
                  <a:pt x="8838544" y="6484928"/>
                  <a:pt x="8851385" y="6511046"/>
                  <a:pt x="8848585" y="6532213"/>
                </a:cubicBezTo>
                <a:cubicBezTo>
                  <a:pt x="8853143" y="6531874"/>
                  <a:pt x="8856157" y="6528761"/>
                  <a:pt x="8858149" y="6524142"/>
                </a:cubicBezTo>
                <a:close/>
                <a:moveTo>
                  <a:pt x="6617164" y="11596296"/>
                </a:moveTo>
                <a:cubicBezTo>
                  <a:pt x="6604820" y="11582280"/>
                  <a:pt x="6602142" y="11566826"/>
                  <a:pt x="6586135" y="11553570"/>
                </a:cubicBezTo>
                <a:cubicBezTo>
                  <a:pt x="6579674" y="11569267"/>
                  <a:pt x="6600072" y="11593025"/>
                  <a:pt x="6617164" y="11596296"/>
                </a:cubicBezTo>
                <a:close/>
                <a:moveTo>
                  <a:pt x="5817266" y="13407082"/>
                </a:moveTo>
                <a:cubicBezTo>
                  <a:pt x="5812490" y="13404972"/>
                  <a:pt x="5814030" y="13400410"/>
                  <a:pt x="5807708" y="13398570"/>
                </a:cubicBezTo>
                <a:lnTo>
                  <a:pt x="5802952" y="13409334"/>
                </a:lnTo>
                <a:lnTo>
                  <a:pt x="5814095" y="13414258"/>
                </a:lnTo>
                <a:close/>
                <a:moveTo>
                  <a:pt x="7717193" y="9108686"/>
                </a:moveTo>
                <a:cubicBezTo>
                  <a:pt x="7696638" y="9100371"/>
                  <a:pt x="7702785" y="9059662"/>
                  <a:pt x="7677742" y="9064229"/>
                </a:cubicBezTo>
                <a:cubicBezTo>
                  <a:pt x="7690085" y="9080902"/>
                  <a:pt x="7696184" y="9100788"/>
                  <a:pt x="7712102" y="9115437"/>
                </a:cubicBezTo>
                <a:cubicBezTo>
                  <a:pt x="7715166" y="9115136"/>
                  <a:pt x="7716983" y="9113472"/>
                  <a:pt x="7717193" y="9108686"/>
                </a:cubicBezTo>
                <a:close/>
                <a:moveTo>
                  <a:pt x="9143271" y="5881936"/>
                </a:moveTo>
                <a:cubicBezTo>
                  <a:pt x="9126505" y="5859907"/>
                  <a:pt x="9103304" y="5820514"/>
                  <a:pt x="9080105" y="5812373"/>
                </a:cubicBezTo>
                <a:cubicBezTo>
                  <a:pt x="9096092" y="5834986"/>
                  <a:pt x="9108961" y="5877533"/>
                  <a:pt x="9143271" y="5881936"/>
                </a:cubicBezTo>
                <a:close/>
                <a:moveTo>
                  <a:pt x="7686310" y="9186673"/>
                </a:moveTo>
                <a:cubicBezTo>
                  <a:pt x="7676142" y="9170096"/>
                  <a:pt x="7672237" y="9149870"/>
                  <a:pt x="7651778" y="9139381"/>
                </a:cubicBezTo>
                <a:cubicBezTo>
                  <a:pt x="7647629" y="9154457"/>
                  <a:pt x="7655946" y="9163541"/>
                  <a:pt x="7666969" y="9170564"/>
                </a:cubicBezTo>
                <a:cubicBezTo>
                  <a:pt x="7668442" y="9176733"/>
                  <a:pt x="7683050" y="9201352"/>
                  <a:pt x="7686310" y="9186673"/>
                </a:cubicBezTo>
                <a:close/>
                <a:moveTo>
                  <a:pt x="8708593" y="6875691"/>
                </a:moveTo>
                <a:cubicBezTo>
                  <a:pt x="8689707" y="6874031"/>
                  <a:pt x="8689323" y="6857032"/>
                  <a:pt x="8673347" y="6853409"/>
                </a:cubicBezTo>
                <a:cubicBezTo>
                  <a:pt x="8672928" y="6859552"/>
                  <a:pt x="8662556" y="6855089"/>
                  <a:pt x="8662667" y="6862504"/>
                </a:cubicBezTo>
                <a:cubicBezTo>
                  <a:pt x="8673855" y="6872153"/>
                  <a:pt x="8693605" y="6897332"/>
                  <a:pt x="8708593" y="6875691"/>
                </a:cubicBezTo>
                <a:close/>
                <a:moveTo>
                  <a:pt x="9499253" y="5090988"/>
                </a:moveTo>
                <a:cubicBezTo>
                  <a:pt x="9481192" y="5095952"/>
                  <a:pt x="9448988" y="5123117"/>
                  <a:pt x="9468605" y="5133465"/>
                </a:cubicBezTo>
                <a:cubicBezTo>
                  <a:pt x="9475898" y="5116926"/>
                  <a:pt x="9491961" y="5107527"/>
                  <a:pt x="9499253" y="5090988"/>
                </a:cubicBezTo>
                <a:close/>
                <a:moveTo>
                  <a:pt x="7699976" y="9163295"/>
                </a:moveTo>
                <a:cubicBezTo>
                  <a:pt x="7698513" y="9137074"/>
                  <a:pt x="7685869" y="9117337"/>
                  <a:pt x="7668742" y="9100454"/>
                </a:cubicBezTo>
                <a:cubicBezTo>
                  <a:pt x="7670186" y="9127110"/>
                  <a:pt x="7681959" y="9146810"/>
                  <a:pt x="7699976" y="9163295"/>
                </a:cubicBezTo>
                <a:close/>
                <a:moveTo>
                  <a:pt x="7427213" y="9784684"/>
                </a:moveTo>
                <a:cubicBezTo>
                  <a:pt x="7425299" y="9779575"/>
                  <a:pt x="7431215" y="9767382"/>
                  <a:pt x="7423841" y="9767942"/>
                </a:cubicBezTo>
                <a:cubicBezTo>
                  <a:pt x="7421230" y="9770304"/>
                  <a:pt x="7415385" y="9787746"/>
                  <a:pt x="7427213" y="9784684"/>
                </a:cubicBezTo>
                <a:close/>
                <a:moveTo>
                  <a:pt x="9187696" y="5801413"/>
                </a:moveTo>
                <a:cubicBezTo>
                  <a:pt x="9181850" y="5798499"/>
                  <a:pt x="9179511" y="5794407"/>
                  <a:pt x="9177171" y="5790315"/>
                </a:cubicBezTo>
                <a:cubicBezTo>
                  <a:pt x="9173082" y="5795593"/>
                  <a:pt x="9166652" y="5795803"/>
                  <a:pt x="9164317" y="5805370"/>
                </a:cubicBezTo>
                <a:lnTo>
                  <a:pt x="9181465" y="5813916"/>
                </a:lnTo>
                <a:close/>
                <a:moveTo>
                  <a:pt x="9095584" y="6012819"/>
                </a:moveTo>
                <a:cubicBezTo>
                  <a:pt x="9071275" y="6062700"/>
                  <a:pt x="9026498" y="6104871"/>
                  <a:pt x="8993323" y="6093682"/>
                </a:cubicBezTo>
                <a:cubicBezTo>
                  <a:pt x="8957418" y="6081618"/>
                  <a:pt x="8894332" y="5968574"/>
                  <a:pt x="8897172" y="5937443"/>
                </a:cubicBezTo>
                <a:cubicBezTo>
                  <a:pt x="8901931" y="5895616"/>
                  <a:pt x="8928971" y="5872655"/>
                  <a:pt x="8964639" y="5868569"/>
                </a:cubicBezTo>
                <a:cubicBezTo>
                  <a:pt x="8960283" y="5844055"/>
                  <a:pt x="8929870" y="5844442"/>
                  <a:pt x="8912482" y="5831407"/>
                </a:cubicBezTo>
                <a:cubicBezTo>
                  <a:pt x="8884548" y="5811170"/>
                  <a:pt x="8862249" y="5784515"/>
                  <a:pt x="8855359" y="5760195"/>
                </a:cubicBezTo>
                <a:cubicBezTo>
                  <a:pt x="8862333" y="5743266"/>
                  <a:pt x="8870295" y="5732178"/>
                  <a:pt x="8879239" y="5723034"/>
                </a:cubicBezTo>
                <a:cubicBezTo>
                  <a:pt x="8968585" y="5742299"/>
                  <a:pt x="9048738" y="5822071"/>
                  <a:pt x="9075036" y="5885696"/>
                </a:cubicBezTo>
                <a:cubicBezTo>
                  <a:pt x="9123733" y="5905348"/>
                  <a:pt x="9119892" y="5962939"/>
                  <a:pt x="9095584" y="6012819"/>
                </a:cubicBezTo>
                <a:close/>
                <a:moveTo>
                  <a:pt x="8368800" y="7658179"/>
                </a:moveTo>
                <a:cubicBezTo>
                  <a:pt x="8357764" y="7639046"/>
                  <a:pt x="8368692" y="7611085"/>
                  <a:pt x="8354040" y="7593682"/>
                </a:cubicBezTo>
                <a:cubicBezTo>
                  <a:pt x="8355058" y="7594606"/>
                  <a:pt x="8340491" y="7595299"/>
                  <a:pt x="8346298" y="7586460"/>
                </a:cubicBezTo>
                <a:cubicBezTo>
                  <a:pt x="8352718" y="7594523"/>
                  <a:pt x="8367192" y="7591888"/>
                  <a:pt x="8371105" y="7604548"/>
                </a:cubicBezTo>
                <a:cubicBezTo>
                  <a:pt x="8380277" y="7580563"/>
                  <a:pt x="8347379" y="7576482"/>
                  <a:pt x="8338010" y="7571867"/>
                </a:cubicBezTo>
                <a:cubicBezTo>
                  <a:pt x="8343402" y="7574725"/>
                  <a:pt x="8347019" y="7572996"/>
                  <a:pt x="8349793" y="7569944"/>
                </a:cubicBezTo>
                <a:cubicBezTo>
                  <a:pt x="8346157" y="7563112"/>
                  <a:pt x="8344815" y="7555389"/>
                  <a:pt x="8345942" y="7546384"/>
                </a:cubicBezTo>
                <a:cubicBezTo>
                  <a:pt x="8340726" y="7543128"/>
                  <a:pt x="8337600" y="7546975"/>
                  <a:pt x="8332208" y="7544117"/>
                </a:cubicBezTo>
                <a:cubicBezTo>
                  <a:pt x="8341197" y="7536683"/>
                  <a:pt x="8334787" y="7532900"/>
                  <a:pt x="8334323" y="7523193"/>
                </a:cubicBezTo>
                <a:lnTo>
                  <a:pt x="8320972" y="7553409"/>
                </a:lnTo>
                <a:cubicBezTo>
                  <a:pt x="8332940" y="7555370"/>
                  <a:pt x="8320909" y="7564310"/>
                  <a:pt x="8321492" y="7568371"/>
                </a:cubicBezTo>
                <a:cubicBezTo>
                  <a:pt x="8323278" y="7577238"/>
                  <a:pt x="8333101" y="7587281"/>
                  <a:pt x="8323105" y="7598071"/>
                </a:cubicBezTo>
                <a:cubicBezTo>
                  <a:pt x="8331198" y="7604498"/>
                  <a:pt x="8332362" y="7592182"/>
                  <a:pt x="8340853" y="7598784"/>
                </a:cubicBezTo>
                <a:cubicBezTo>
                  <a:pt x="8335887" y="7608946"/>
                  <a:pt x="8346802" y="7613293"/>
                  <a:pt x="8345100" y="7622522"/>
                </a:cubicBezTo>
                <a:cubicBezTo>
                  <a:pt x="8362904" y="7628488"/>
                  <a:pt x="8353262" y="7658918"/>
                  <a:pt x="8368800" y="7658179"/>
                </a:cubicBezTo>
                <a:close/>
                <a:moveTo>
                  <a:pt x="7248108" y="10195582"/>
                </a:moveTo>
                <a:cubicBezTo>
                  <a:pt x="7242661" y="10180543"/>
                  <a:pt x="7237544" y="10165788"/>
                  <a:pt x="7224661" y="10158706"/>
                </a:cubicBezTo>
                <a:cubicBezTo>
                  <a:pt x="7231246" y="10172427"/>
                  <a:pt x="7232623" y="10190853"/>
                  <a:pt x="7248108" y="10195582"/>
                </a:cubicBezTo>
                <a:close/>
                <a:moveTo>
                  <a:pt x="7473192" y="9686569"/>
                </a:moveTo>
                <a:cubicBezTo>
                  <a:pt x="7475471" y="9680229"/>
                  <a:pt x="7477087" y="9673191"/>
                  <a:pt x="7477573" y="9664965"/>
                </a:cubicBezTo>
                <a:cubicBezTo>
                  <a:pt x="7456471" y="9680783"/>
                  <a:pt x="7450329" y="9711228"/>
                  <a:pt x="7437509" y="9734763"/>
                </a:cubicBezTo>
                <a:cubicBezTo>
                  <a:pt x="7441526" y="9734767"/>
                  <a:pt x="7441837" y="9739070"/>
                  <a:pt x="7447323" y="9738035"/>
                </a:cubicBezTo>
                <a:cubicBezTo>
                  <a:pt x="7453546" y="9718324"/>
                  <a:pt x="7466355" y="9705588"/>
                  <a:pt x="7473192" y="9686569"/>
                </a:cubicBezTo>
                <a:close/>
                <a:moveTo>
                  <a:pt x="5746628" y="13596019"/>
                </a:moveTo>
                <a:cubicBezTo>
                  <a:pt x="5749916" y="13578888"/>
                  <a:pt x="5747307" y="13548192"/>
                  <a:pt x="5728263" y="13549308"/>
                </a:cubicBezTo>
                <a:cubicBezTo>
                  <a:pt x="5735799" y="13564549"/>
                  <a:pt x="5733175" y="13583404"/>
                  <a:pt x="5746628" y="13596019"/>
                </a:cubicBezTo>
                <a:close/>
                <a:moveTo>
                  <a:pt x="5778335" y="13524257"/>
                </a:moveTo>
                <a:cubicBezTo>
                  <a:pt x="5764831" y="13477311"/>
                  <a:pt x="5754596" y="13429425"/>
                  <a:pt x="5731156" y="13386666"/>
                </a:cubicBezTo>
                <a:cubicBezTo>
                  <a:pt x="5729243" y="13437284"/>
                  <a:pt x="5754889" y="13477205"/>
                  <a:pt x="5766181" y="13522698"/>
                </a:cubicBezTo>
                <a:cubicBezTo>
                  <a:pt x="5770735" y="13524235"/>
                  <a:pt x="5775778" y="13527892"/>
                  <a:pt x="5778335" y="13524257"/>
                </a:cubicBezTo>
                <a:close/>
                <a:moveTo>
                  <a:pt x="7656804" y="9273003"/>
                </a:moveTo>
                <a:cubicBezTo>
                  <a:pt x="7639461" y="9270934"/>
                  <a:pt x="7637784" y="9259525"/>
                  <a:pt x="7622219" y="9256662"/>
                </a:cubicBezTo>
                <a:cubicBezTo>
                  <a:pt x="7616101" y="9276883"/>
                  <a:pt x="7645661" y="9278617"/>
                  <a:pt x="7656804" y="9273003"/>
                </a:cubicBezTo>
                <a:close/>
                <a:moveTo>
                  <a:pt x="9328284" y="5491209"/>
                </a:moveTo>
                <a:cubicBezTo>
                  <a:pt x="9335586" y="5480859"/>
                  <a:pt x="9328108" y="5459043"/>
                  <a:pt x="9327989" y="5442651"/>
                </a:cubicBezTo>
                <a:cubicBezTo>
                  <a:pt x="9299979" y="5450194"/>
                  <a:pt x="9322954" y="5472265"/>
                  <a:pt x="9328284" y="5491209"/>
                </a:cubicBezTo>
                <a:close/>
                <a:moveTo>
                  <a:pt x="7679690" y="9228234"/>
                </a:moveTo>
                <a:cubicBezTo>
                  <a:pt x="7682099" y="9213081"/>
                  <a:pt x="7668824" y="9207702"/>
                  <a:pt x="7664498" y="9197049"/>
                </a:cubicBezTo>
                <a:cubicBezTo>
                  <a:pt x="7657008" y="9198900"/>
                  <a:pt x="7644680" y="9191819"/>
                  <a:pt x="7643294" y="9203529"/>
                </a:cubicBezTo>
                <a:cubicBezTo>
                  <a:pt x="7654996" y="9214942"/>
                  <a:pt x="7661444" y="9216969"/>
                  <a:pt x="7679690" y="9228234"/>
                </a:cubicBezTo>
                <a:close/>
                <a:moveTo>
                  <a:pt x="7520837" y="9588124"/>
                </a:moveTo>
                <a:cubicBezTo>
                  <a:pt x="7498846" y="9591648"/>
                  <a:pt x="7502800" y="9646360"/>
                  <a:pt x="7480483" y="9628275"/>
                </a:cubicBezTo>
                <a:cubicBezTo>
                  <a:pt x="7481497" y="9633761"/>
                  <a:pt x="7469658" y="9649495"/>
                  <a:pt x="7484078" y="9648090"/>
                </a:cubicBezTo>
                <a:cubicBezTo>
                  <a:pt x="7500878" y="9632598"/>
                  <a:pt x="7513022" y="9612515"/>
                  <a:pt x="7520837" y="9588124"/>
                </a:cubicBezTo>
                <a:close/>
                <a:moveTo>
                  <a:pt x="8642988" y="7050828"/>
                </a:moveTo>
                <a:cubicBezTo>
                  <a:pt x="8635598" y="7045256"/>
                  <a:pt x="8632253" y="7035466"/>
                  <a:pt x="8620713" y="7032825"/>
                </a:cubicBezTo>
                <a:cubicBezTo>
                  <a:pt x="8618637" y="7046078"/>
                  <a:pt x="8634129" y="7066766"/>
                  <a:pt x="8642988" y="7050828"/>
                </a:cubicBezTo>
                <a:close/>
                <a:moveTo>
                  <a:pt x="6665685" y="11527359"/>
                </a:moveTo>
                <a:cubicBezTo>
                  <a:pt x="6670287" y="11509415"/>
                  <a:pt x="6663456" y="11492602"/>
                  <a:pt x="6652213" y="11477169"/>
                </a:cubicBezTo>
                <a:cubicBezTo>
                  <a:pt x="6648582" y="11495068"/>
                  <a:pt x="6653869" y="11512148"/>
                  <a:pt x="6665685" y="11527359"/>
                </a:cubicBezTo>
                <a:close/>
                <a:moveTo>
                  <a:pt x="6945560" y="10895340"/>
                </a:moveTo>
                <a:cubicBezTo>
                  <a:pt x="6943295" y="10908330"/>
                  <a:pt x="6935642" y="10914567"/>
                  <a:pt x="6920675" y="10911641"/>
                </a:cubicBezTo>
                <a:cubicBezTo>
                  <a:pt x="6903551" y="10908482"/>
                  <a:pt x="6905081" y="10890121"/>
                  <a:pt x="6895610" y="10880725"/>
                </a:cubicBezTo>
                <a:cubicBezTo>
                  <a:pt x="6879467" y="10868409"/>
                  <a:pt x="6850738" y="10847246"/>
                  <a:pt x="6868835" y="10820955"/>
                </a:cubicBezTo>
                <a:cubicBezTo>
                  <a:pt x="6911295" y="10832121"/>
                  <a:pt x="6922665" y="10868626"/>
                  <a:pt x="6945560" y="10895340"/>
                </a:cubicBezTo>
                <a:close/>
                <a:moveTo>
                  <a:pt x="8369893" y="7672918"/>
                </a:moveTo>
                <a:cubicBezTo>
                  <a:pt x="8366711" y="7671513"/>
                  <a:pt x="8367367" y="7668951"/>
                  <a:pt x="8364759" y="7667323"/>
                </a:cubicBezTo>
                <a:cubicBezTo>
                  <a:pt x="8363224" y="7671873"/>
                  <a:pt x="8359794" y="7677485"/>
                  <a:pt x="8367082" y="7679281"/>
                </a:cubicBezTo>
                <a:close/>
                <a:moveTo>
                  <a:pt x="8848210" y="6592054"/>
                </a:moveTo>
                <a:cubicBezTo>
                  <a:pt x="8848081" y="6590317"/>
                  <a:pt x="8848323" y="6587679"/>
                  <a:pt x="8848194" y="6585942"/>
                </a:cubicBezTo>
                <a:cubicBezTo>
                  <a:pt x="8846426" y="6585636"/>
                  <a:pt x="8843790" y="6585396"/>
                  <a:pt x="8841588" y="6585121"/>
                </a:cubicBezTo>
                <a:cubicBezTo>
                  <a:pt x="8841315" y="6587324"/>
                  <a:pt x="8841475" y="6589495"/>
                  <a:pt x="8841202" y="6591698"/>
                </a:cubicBezTo>
                <a:cubicBezTo>
                  <a:pt x="8843404" y="6591972"/>
                  <a:pt x="8845606" y="6592247"/>
                  <a:pt x="8848210" y="6592054"/>
                </a:cubicBezTo>
                <a:close/>
                <a:moveTo>
                  <a:pt x="8740968" y="6841429"/>
                </a:moveTo>
                <a:cubicBezTo>
                  <a:pt x="8740390" y="6833613"/>
                  <a:pt x="8738575" y="6826761"/>
                  <a:pt x="8732275" y="6824170"/>
                </a:cubicBezTo>
                <a:cubicBezTo>
                  <a:pt x="8724447" y="6830422"/>
                  <a:pt x="8730890" y="6840864"/>
                  <a:pt x="8740968" y="6841429"/>
                </a:cubicBezTo>
                <a:close/>
                <a:moveTo>
                  <a:pt x="7677219" y="9254718"/>
                </a:moveTo>
                <a:cubicBezTo>
                  <a:pt x="7675082" y="9253752"/>
                  <a:pt x="7672927" y="9253222"/>
                  <a:pt x="7674365" y="9250233"/>
                </a:cubicBezTo>
                <a:cubicBezTo>
                  <a:pt x="7671794" y="9249249"/>
                  <a:pt x="7669638" y="9248718"/>
                  <a:pt x="7667047" y="9248168"/>
                </a:cubicBezTo>
                <a:cubicBezTo>
                  <a:pt x="7658854" y="9256091"/>
                  <a:pt x="7676894" y="9262115"/>
                  <a:pt x="7677219" y="9254718"/>
                </a:cubicBezTo>
                <a:close/>
                <a:moveTo>
                  <a:pt x="7948768" y="8642181"/>
                </a:moveTo>
                <a:cubicBezTo>
                  <a:pt x="7925967" y="8693785"/>
                  <a:pt x="7899508" y="8733334"/>
                  <a:pt x="7860145" y="8741088"/>
                </a:cubicBezTo>
                <a:cubicBezTo>
                  <a:pt x="7838223" y="8698665"/>
                  <a:pt x="7903757" y="8624191"/>
                  <a:pt x="7948768" y="8642181"/>
                </a:cubicBezTo>
                <a:close/>
                <a:moveTo>
                  <a:pt x="8342851" y="7758865"/>
                </a:moveTo>
                <a:cubicBezTo>
                  <a:pt x="8340409" y="7752558"/>
                  <a:pt x="8332852" y="7749219"/>
                  <a:pt x="8331069" y="7760787"/>
                </a:cubicBezTo>
                <a:cubicBezTo>
                  <a:pt x="8336063" y="7763468"/>
                  <a:pt x="8340077" y="7761916"/>
                  <a:pt x="8342851" y="7758865"/>
                </a:cubicBezTo>
                <a:close/>
                <a:moveTo>
                  <a:pt x="5818380" y="13472380"/>
                </a:moveTo>
                <a:cubicBezTo>
                  <a:pt x="5819151" y="13455566"/>
                  <a:pt x="5817976" y="13438846"/>
                  <a:pt x="5803996" y="13427427"/>
                </a:cubicBezTo>
                <a:cubicBezTo>
                  <a:pt x="5800753" y="13445530"/>
                  <a:pt x="5805548" y="13460516"/>
                  <a:pt x="5818380" y="13472380"/>
                </a:cubicBezTo>
                <a:close/>
                <a:moveTo>
                  <a:pt x="8841793" y="6630354"/>
                </a:moveTo>
                <a:cubicBezTo>
                  <a:pt x="8842504" y="6624490"/>
                  <a:pt x="8835993" y="6617192"/>
                  <a:pt x="8832292" y="6624668"/>
                </a:cubicBezTo>
                <a:cubicBezTo>
                  <a:pt x="8837999" y="6625118"/>
                  <a:pt x="8833835" y="6633721"/>
                  <a:pt x="8838302" y="6635141"/>
                </a:cubicBezTo>
                <a:cubicBezTo>
                  <a:pt x="8840516" y="6634104"/>
                  <a:pt x="8841556" y="6632309"/>
                  <a:pt x="8841793" y="6630354"/>
                </a:cubicBezTo>
                <a:close/>
                <a:moveTo>
                  <a:pt x="7271643" y="10192309"/>
                </a:moveTo>
                <a:cubicBezTo>
                  <a:pt x="7265033" y="10190633"/>
                  <a:pt x="7268506" y="10179261"/>
                  <a:pt x="7257917" y="10182201"/>
                </a:cubicBezTo>
                <a:cubicBezTo>
                  <a:pt x="7256910" y="10189377"/>
                  <a:pt x="7267940" y="10200610"/>
                  <a:pt x="7271643" y="10192309"/>
                </a:cubicBezTo>
                <a:close/>
                <a:moveTo>
                  <a:pt x="5807518" y="13506654"/>
                </a:moveTo>
                <a:cubicBezTo>
                  <a:pt x="5805358" y="13481398"/>
                  <a:pt x="5804589" y="13440079"/>
                  <a:pt x="5784515" y="13431685"/>
                </a:cubicBezTo>
                <a:cubicBezTo>
                  <a:pt x="5791932" y="13456882"/>
                  <a:pt x="5788618" y="13485914"/>
                  <a:pt x="5807518" y="13506654"/>
                </a:cubicBezTo>
                <a:close/>
                <a:moveTo>
                  <a:pt x="9458132" y="5245238"/>
                </a:moveTo>
                <a:cubicBezTo>
                  <a:pt x="9458621" y="5243012"/>
                  <a:pt x="9458329" y="5240140"/>
                  <a:pt x="9456769" y="5236201"/>
                </a:cubicBezTo>
                <a:cubicBezTo>
                  <a:pt x="9441448" y="5231597"/>
                  <a:pt x="9435515" y="5255423"/>
                  <a:pt x="9445812" y="5259309"/>
                </a:cubicBezTo>
                <a:cubicBezTo>
                  <a:pt x="9448167" y="5252798"/>
                  <a:pt x="9456664" y="5251918"/>
                  <a:pt x="9458132" y="5245238"/>
                </a:cubicBezTo>
                <a:close/>
                <a:moveTo>
                  <a:pt x="8772602" y="6797122"/>
                </a:moveTo>
                <a:lnTo>
                  <a:pt x="8774991" y="6787073"/>
                </a:lnTo>
                <a:lnTo>
                  <a:pt x="8778926" y="6770514"/>
                </a:lnTo>
                <a:cubicBezTo>
                  <a:pt x="8778637" y="6766606"/>
                  <a:pt x="8772337" y="6764013"/>
                  <a:pt x="8772915" y="6760044"/>
                </a:cubicBezTo>
                <a:cubicBezTo>
                  <a:pt x="8773221" y="6758273"/>
                  <a:pt x="8784410" y="6744348"/>
                  <a:pt x="8788044" y="6734474"/>
                </a:cubicBezTo>
                <a:cubicBezTo>
                  <a:pt x="8799410" y="6705256"/>
                  <a:pt x="8800524" y="6690759"/>
                  <a:pt x="8806312" y="6662828"/>
                </a:cubicBezTo>
                <a:cubicBezTo>
                  <a:pt x="8808821" y="6649545"/>
                  <a:pt x="8813935" y="6636066"/>
                  <a:pt x="8815607" y="6623282"/>
                </a:cubicBezTo>
                <a:cubicBezTo>
                  <a:pt x="8824714" y="6557552"/>
                  <a:pt x="8805851" y="6479485"/>
                  <a:pt x="8773335" y="6470534"/>
                </a:cubicBezTo>
                <a:cubicBezTo>
                  <a:pt x="8758194" y="6466415"/>
                  <a:pt x="8736735" y="6477167"/>
                  <a:pt x="8712109" y="6486411"/>
                </a:cubicBezTo>
                <a:cubicBezTo>
                  <a:pt x="8639405" y="6512302"/>
                  <a:pt x="8602787" y="6524616"/>
                  <a:pt x="8593486" y="6611318"/>
                </a:cubicBezTo>
                <a:cubicBezTo>
                  <a:pt x="8588465" y="6661464"/>
                  <a:pt x="8579411" y="6710158"/>
                  <a:pt x="8594596" y="6744401"/>
                </a:cubicBezTo>
                <a:cubicBezTo>
                  <a:pt x="8619508" y="6762646"/>
                  <a:pt x="8644631" y="6766028"/>
                  <a:pt x="8671826" y="6779736"/>
                </a:cubicBezTo>
                <a:cubicBezTo>
                  <a:pt x="8693155" y="6790822"/>
                  <a:pt x="8721602" y="6821465"/>
                  <a:pt x="8752561" y="6815247"/>
                </a:cubicBezTo>
                <a:cubicBezTo>
                  <a:pt x="8761393" y="6813722"/>
                  <a:pt x="8768142" y="6806127"/>
                  <a:pt x="8772602" y="6797122"/>
                </a:cubicBezTo>
                <a:close/>
                <a:moveTo>
                  <a:pt x="10553839" y="2768195"/>
                </a:moveTo>
                <a:cubicBezTo>
                  <a:pt x="10556964" y="2760043"/>
                  <a:pt x="10553814" y="2755315"/>
                  <a:pt x="10545361" y="2753963"/>
                </a:cubicBezTo>
                <a:cubicBezTo>
                  <a:pt x="10520425" y="2762965"/>
                  <a:pt x="10482062" y="2715032"/>
                  <a:pt x="10463398" y="2741104"/>
                </a:cubicBezTo>
                <a:cubicBezTo>
                  <a:pt x="10502483" y="2750747"/>
                  <a:pt x="10514707" y="2757578"/>
                  <a:pt x="10553839" y="2768195"/>
                </a:cubicBezTo>
                <a:close/>
                <a:moveTo>
                  <a:pt x="8371479" y="7710211"/>
                </a:moveTo>
                <a:cubicBezTo>
                  <a:pt x="8367279" y="7707881"/>
                  <a:pt x="8364588" y="7708592"/>
                  <a:pt x="8361102" y="7708952"/>
                </a:cubicBezTo>
                <a:cubicBezTo>
                  <a:pt x="8350584" y="7684345"/>
                  <a:pt x="8354621" y="7654765"/>
                  <a:pt x="8345249" y="7629716"/>
                </a:cubicBezTo>
                <a:cubicBezTo>
                  <a:pt x="8343446" y="7632720"/>
                  <a:pt x="8340135" y="7632683"/>
                  <a:pt x="8336649" y="7633044"/>
                </a:cubicBezTo>
                <a:cubicBezTo>
                  <a:pt x="8336934" y="7622715"/>
                  <a:pt x="8332457" y="7614559"/>
                  <a:pt x="8326435" y="7606671"/>
                </a:cubicBezTo>
                <a:cubicBezTo>
                  <a:pt x="8312879" y="7624442"/>
                  <a:pt x="8331657" y="7650797"/>
                  <a:pt x="8338425" y="7637630"/>
                </a:cubicBezTo>
                <a:cubicBezTo>
                  <a:pt x="8339269" y="7659388"/>
                  <a:pt x="8351166" y="7688405"/>
                  <a:pt x="8340172" y="7706833"/>
                </a:cubicBezTo>
                <a:cubicBezTo>
                  <a:pt x="8349293" y="7718465"/>
                  <a:pt x="8361111" y="7713234"/>
                  <a:pt x="8371479" y="7710211"/>
                </a:cubicBezTo>
                <a:close/>
                <a:moveTo>
                  <a:pt x="8662744" y="7052421"/>
                </a:moveTo>
                <a:cubicBezTo>
                  <a:pt x="8664594" y="7036130"/>
                  <a:pt x="8651719" y="7033153"/>
                  <a:pt x="8641255" y="7027379"/>
                </a:cubicBezTo>
                <a:cubicBezTo>
                  <a:pt x="8643521" y="7040308"/>
                  <a:pt x="8650673" y="7048512"/>
                  <a:pt x="8662744" y="7052421"/>
                </a:cubicBezTo>
                <a:close/>
                <a:moveTo>
                  <a:pt x="7257895" y="10235624"/>
                </a:moveTo>
                <a:cubicBezTo>
                  <a:pt x="7254345" y="10217048"/>
                  <a:pt x="7247623" y="10201485"/>
                  <a:pt x="7231431" y="10195573"/>
                </a:cubicBezTo>
                <a:cubicBezTo>
                  <a:pt x="7237585" y="10211795"/>
                  <a:pt x="7244545" y="10226415"/>
                  <a:pt x="7257895" y="10235624"/>
                </a:cubicBezTo>
                <a:close/>
                <a:moveTo>
                  <a:pt x="7730329" y="9166809"/>
                </a:moveTo>
                <a:cubicBezTo>
                  <a:pt x="7716223" y="9160521"/>
                  <a:pt x="7708618" y="9164983"/>
                  <a:pt x="7707495" y="9180628"/>
                </a:cubicBezTo>
                <a:cubicBezTo>
                  <a:pt x="7720373" y="9185117"/>
                  <a:pt x="7725162" y="9175301"/>
                  <a:pt x="7730329" y="9166809"/>
                </a:cubicBezTo>
                <a:close/>
                <a:moveTo>
                  <a:pt x="8508357" y="7407896"/>
                </a:moveTo>
                <a:cubicBezTo>
                  <a:pt x="8506304" y="7380104"/>
                  <a:pt x="8464177" y="7359203"/>
                  <a:pt x="8443348" y="7337165"/>
                </a:cubicBezTo>
                <a:cubicBezTo>
                  <a:pt x="8455737" y="7368996"/>
                  <a:pt x="8474251" y="7395135"/>
                  <a:pt x="8508357" y="7407896"/>
                </a:cubicBezTo>
                <a:close/>
                <a:moveTo>
                  <a:pt x="6687855" y="11530971"/>
                </a:moveTo>
                <a:cubicBezTo>
                  <a:pt x="6687730" y="11511890"/>
                  <a:pt x="6684094" y="11480316"/>
                  <a:pt x="6663286" y="11472548"/>
                </a:cubicBezTo>
                <a:cubicBezTo>
                  <a:pt x="6670782" y="11491082"/>
                  <a:pt x="6669164" y="11522712"/>
                  <a:pt x="6687855" y="11530971"/>
                </a:cubicBezTo>
                <a:close/>
                <a:moveTo>
                  <a:pt x="9213809" y="5814424"/>
                </a:moveTo>
                <a:cubicBezTo>
                  <a:pt x="9202892" y="5798254"/>
                  <a:pt x="9214966" y="5775002"/>
                  <a:pt x="9190219" y="5764132"/>
                </a:cubicBezTo>
                <a:cubicBezTo>
                  <a:pt x="9178730" y="5785235"/>
                  <a:pt x="9199975" y="5813871"/>
                  <a:pt x="9213809" y="5814424"/>
                </a:cubicBezTo>
                <a:close/>
                <a:moveTo>
                  <a:pt x="6627809" y="11669020"/>
                </a:moveTo>
                <a:cubicBezTo>
                  <a:pt x="6612192" y="11651655"/>
                  <a:pt x="6607387" y="11632408"/>
                  <a:pt x="6587136" y="11615849"/>
                </a:cubicBezTo>
                <a:cubicBezTo>
                  <a:pt x="6581433" y="11635210"/>
                  <a:pt x="6609165" y="11661733"/>
                  <a:pt x="6627809" y="11669020"/>
                </a:cubicBezTo>
                <a:close/>
                <a:moveTo>
                  <a:pt x="7699011" y="9244777"/>
                </a:moveTo>
                <a:cubicBezTo>
                  <a:pt x="7687893" y="9239929"/>
                  <a:pt x="7682840" y="9245810"/>
                  <a:pt x="7678242" y="9251276"/>
                </a:cubicBezTo>
                <a:cubicBezTo>
                  <a:pt x="7682912" y="9254096"/>
                  <a:pt x="7686201" y="9258600"/>
                  <a:pt x="7690852" y="9261856"/>
                </a:cubicBezTo>
                <a:cubicBezTo>
                  <a:pt x="7694920" y="9258547"/>
                  <a:pt x="7698194" y="9253460"/>
                  <a:pt x="7699011" y="9244777"/>
                </a:cubicBezTo>
                <a:close/>
                <a:moveTo>
                  <a:pt x="5763994" y="13625612"/>
                </a:moveTo>
                <a:cubicBezTo>
                  <a:pt x="5739712" y="13610594"/>
                  <a:pt x="5713773" y="13581026"/>
                  <a:pt x="5690744" y="13576092"/>
                </a:cubicBezTo>
                <a:cubicBezTo>
                  <a:pt x="5714190" y="13594076"/>
                  <a:pt x="5729378" y="13614605"/>
                  <a:pt x="5756844" y="13631030"/>
                </a:cubicBezTo>
                <a:cubicBezTo>
                  <a:pt x="5759982" y="13631463"/>
                  <a:pt x="5762631" y="13629775"/>
                  <a:pt x="5763994" y="13625612"/>
                </a:cubicBezTo>
                <a:close/>
                <a:moveTo>
                  <a:pt x="7512333" y="9669780"/>
                </a:moveTo>
                <a:cubicBezTo>
                  <a:pt x="7515351" y="9666113"/>
                  <a:pt x="7517827" y="9661907"/>
                  <a:pt x="7517316" y="9654838"/>
                </a:cubicBezTo>
                <a:cubicBezTo>
                  <a:pt x="7508516" y="9657052"/>
                  <a:pt x="7496107" y="9673446"/>
                  <a:pt x="7504103" y="9681493"/>
                </a:cubicBezTo>
                <a:cubicBezTo>
                  <a:pt x="7505756" y="9676577"/>
                  <a:pt x="7509315" y="9673448"/>
                  <a:pt x="7512333" y="9669780"/>
                </a:cubicBezTo>
                <a:close/>
                <a:moveTo>
                  <a:pt x="6880714" y="11104080"/>
                </a:moveTo>
                <a:cubicBezTo>
                  <a:pt x="6873023" y="11118888"/>
                  <a:pt x="6869183" y="11138452"/>
                  <a:pt x="6853405" y="11143275"/>
                </a:cubicBezTo>
                <a:cubicBezTo>
                  <a:pt x="6814695" y="11126101"/>
                  <a:pt x="6779755" y="11106290"/>
                  <a:pt x="6777687" y="11060474"/>
                </a:cubicBezTo>
                <a:cubicBezTo>
                  <a:pt x="6823313" y="11049730"/>
                  <a:pt x="6841946" y="11095584"/>
                  <a:pt x="6880714" y="11104080"/>
                </a:cubicBezTo>
                <a:close/>
                <a:moveTo>
                  <a:pt x="9481457" y="5220338"/>
                </a:moveTo>
                <a:cubicBezTo>
                  <a:pt x="9469460" y="5187536"/>
                  <a:pt x="9500365" y="5190217"/>
                  <a:pt x="9497875" y="5165716"/>
                </a:cubicBezTo>
                <a:cubicBezTo>
                  <a:pt x="9483976" y="5169012"/>
                  <a:pt x="9487282" y="5186310"/>
                  <a:pt x="9469335" y="5186311"/>
                </a:cubicBezTo>
                <a:cubicBezTo>
                  <a:pt x="9468162" y="5180862"/>
                  <a:pt x="9482352" y="5168252"/>
                  <a:pt x="9472154" y="5168379"/>
                </a:cubicBezTo>
                <a:cubicBezTo>
                  <a:pt x="9460227" y="5178898"/>
                  <a:pt x="9464830" y="5202871"/>
                  <a:pt x="9459587" y="5218269"/>
                </a:cubicBezTo>
                <a:cubicBezTo>
                  <a:pt x="9470284" y="5223042"/>
                  <a:pt x="9468482" y="5226632"/>
                  <a:pt x="9481457" y="5220338"/>
                </a:cubicBezTo>
                <a:close/>
                <a:moveTo>
                  <a:pt x="5802409" y="13547283"/>
                </a:moveTo>
                <a:cubicBezTo>
                  <a:pt x="5791240" y="13496126"/>
                  <a:pt x="5785017" y="13442390"/>
                  <a:pt x="5756625" y="13397919"/>
                </a:cubicBezTo>
                <a:cubicBezTo>
                  <a:pt x="5760637" y="13450202"/>
                  <a:pt x="5778009" y="13513153"/>
                  <a:pt x="5802409" y="13547283"/>
                </a:cubicBezTo>
                <a:close/>
                <a:moveTo>
                  <a:pt x="7467160" y="9781650"/>
                </a:moveTo>
                <a:cubicBezTo>
                  <a:pt x="7467216" y="9769593"/>
                  <a:pt x="7476871" y="9766387"/>
                  <a:pt x="7477256" y="9754614"/>
                </a:cubicBezTo>
                <a:cubicBezTo>
                  <a:pt x="7468974" y="9746898"/>
                  <a:pt x="7450556" y="9744279"/>
                  <a:pt x="7450570" y="9761585"/>
                </a:cubicBezTo>
                <a:cubicBezTo>
                  <a:pt x="7470692" y="9753567"/>
                  <a:pt x="7451030" y="9785039"/>
                  <a:pt x="7467160" y="9781650"/>
                </a:cubicBezTo>
                <a:close/>
                <a:moveTo>
                  <a:pt x="6644936" y="11644242"/>
                </a:moveTo>
                <a:cubicBezTo>
                  <a:pt x="6659552" y="11599329"/>
                  <a:pt x="6613352" y="11565121"/>
                  <a:pt x="6588556" y="11526576"/>
                </a:cubicBezTo>
                <a:cubicBezTo>
                  <a:pt x="6589722" y="11559436"/>
                  <a:pt x="6628710" y="11585226"/>
                  <a:pt x="6640115" y="11616426"/>
                </a:cubicBezTo>
                <a:cubicBezTo>
                  <a:pt x="6628967" y="11627673"/>
                  <a:pt x="6634459" y="11636758"/>
                  <a:pt x="6644936" y="11644242"/>
                </a:cubicBezTo>
                <a:close/>
                <a:moveTo>
                  <a:pt x="8746011" y="6890446"/>
                </a:moveTo>
                <a:cubicBezTo>
                  <a:pt x="8747012" y="6889225"/>
                  <a:pt x="8747889" y="6887857"/>
                  <a:pt x="8747680" y="6885035"/>
                </a:cubicBezTo>
                <a:cubicBezTo>
                  <a:pt x="8738344" y="6882664"/>
                  <a:pt x="8729842" y="6879799"/>
                  <a:pt x="8728701" y="6870278"/>
                </a:cubicBezTo>
                <a:cubicBezTo>
                  <a:pt x="8733073" y="6870393"/>
                  <a:pt x="8736948" y="6869667"/>
                  <a:pt x="8735660" y="6864092"/>
                </a:cubicBezTo>
                <a:cubicBezTo>
                  <a:pt x="8721727" y="6846783"/>
                  <a:pt x="8716329" y="6820984"/>
                  <a:pt x="8692927" y="6811360"/>
                </a:cubicBezTo>
                <a:cubicBezTo>
                  <a:pt x="8697330" y="6835484"/>
                  <a:pt x="8714847" y="6848163"/>
                  <a:pt x="8725841" y="6866995"/>
                </a:cubicBezTo>
                <a:cubicBezTo>
                  <a:pt x="8717532" y="6866735"/>
                  <a:pt x="8712610" y="6871033"/>
                  <a:pt x="8711454" y="6878973"/>
                </a:cubicBezTo>
                <a:cubicBezTo>
                  <a:pt x="8732589" y="6875671"/>
                  <a:pt x="8729499" y="6892931"/>
                  <a:pt x="8743616" y="6894934"/>
                </a:cubicBezTo>
                <a:cubicBezTo>
                  <a:pt x="8743886" y="6892739"/>
                  <a:pt x="8745008" y="6891672"/>
                  <a:pt x="8746011" y="6890446"/>
                </a:cubicBezTo>
                <a:close/>
                <a:moveTo>
                  <a:pt x="8837588" y="6685439"/>
                </a:moveTo>
                <a:cubicBezTo>
                  <a:pt x="8842164" y="6675953"/>
                  <a:pt x="8833188" y="6657459"/>
                  <a:pt x="8823351" y="6657202"/>
                </a:cubicBezTo>
                <a:cubicBezTo>
                  <a:pt x="8816342" y="6668636"/>
                  <a:pt x="8827029" y="6677453"/>
                  <a:pt x="8828024" y="6690916"/>
                </a:cubicBezTo>
                <a:cubicBezTo>
                  <a:pt x="8833031" y="6690763"/>
                  <a:pt x="8836063" y="6688600"/>
                  <a:pt x="8837588" y="6685439"/>
                </a:cubicBezTo>
                <a:close/>
                <a:moveTo>
                  <a:pt x="8404842" y="7666976"/>
                </a:moveTo>
                <a:cubicBezTo>
                  <a:pt x="8395339" y="7622858"/>
                  <a:pt x="8395981" y="7575145"/>
                  <a:pt x="8372318" y="7536178"/>
                </a:cubicBezTo>
                <a:cubicBezTo>
                  <a:pt x="8368121" y="7554283"/>
                  <a:pt x="8389746" y="7570966"/>
                  <a:pt x="8375829" y="7585251"/>
                </a:cubicBezTo>
                <a:cubicBezTo>
                  <a:pt x="8383405" y="7597151"/>
                  <a:pt x="8388909" y="7610514"/>
                  <a:pt x="8382326" y="7627564"/>
                </a:cubicBezTo>
                <a:cubicBezTo>
                  <a:pt x="8393121" y="7637561"/>
                  <a:pt x="8388131" y="7675750"/>
                  <a:pt x="8404842" y="7666976"/>
                </a:cubicBezTo>
                <a:close/>
                <a:moveTo>
                  <a:pt x="5761645" y="13650306"/>
                </a:moveTo>
                <a:cubicBezTo>
                  <a:pt x="5738459" y="13629578"/>
                  <a:pt x="5716911" y="13610527"/>
                  <a:pt x="5693151" y="13590021"/>
                </a:cubicBezTo>
                <a:cubicBezTo>
                  <a:pt x="5673814" y="13572424"/>
                  <a:pt x="5655397" y="13549514"/>
                  <a:pt x="5635799" y="13534660"/>
                </a:cubicBezTo>
                <a:cubicBezTo>
                  <a:pt x="5621642" y="13523641"/>
                  <a:pt x="5600204" y="13519410"/>
                  <a:pt x="5587019" y="13508343"/>
                </a:cubicBezTo>
                <a:cubicBezTo>
                  <a:pt x="5580737" y="13503184"/>
                  <a:pt x="5577801" y="13490451"/>
                  <a:pt x="5571871" y="13484495"/>
                </a:cubicBezTo>
                <a:cubicBezTo>
                  <a:pt x="5562268" y="13475010"/>
                  <a:pt x="5552671" y="13469817"/>
                  <a:pt x="5542409" y="13462900"/>
                </a:cubicBezTo>
                <a:cubicBezTo>
                  <a:pt x="5546270" y="13503681"/>
                  <a:pt x="5584879" y="13525028"/>
                  <a:pt x="5619123" y="13553025"/>
                </a:cubicBezTo>
                <a:cubicBezTo>
                  <a:pt x="5661242" y="13586882"/>
                  <a:pt x="5707522" y="13626392"/>
                  <a:pt x="5754495" y="13655723"/>
                </a:cubicBezTo>
                <a:cubicBezTo>
                  <a:pt x="5757633" y="13656156"/>
                  <a:pt x="5760106" y="13654867"/>
                  <a:pt x="5761645" y="13650306"/>
                </a:cubicBezTo>
                <a:close/>
                <a:moveTo>
                  <a:pt x="8691843" y="7021014"/>
                </a:moveTo>
                <a:cubicBezTo>
                  <a:pt x="8687343" y="7007377"/>
                  <a:pt x="8681606" y="6994702"/>
                  <a:pt x="8663989" y="6992513"/>
                </a:cubicBezTo>
                <a:cubicBezTo>
                  <a:pt x="8663970" y="7009979"/>
                  <a:pt x="8682022" y="7012137"/>
                  <a:pt x="8691843" y="7021014"/>
                </a:cubicBezTo>
                <a:close/>
                <a:moveTo>
                  <a:pt x="8802185" y="6772286"/>
                </a:moveTo>
                <a:cubicBezTo>
                  <a:pt x="8802844" y="6763508"/>
                  <a:pt x="8805113" y="6752857"/>
                  <a:pt x="8797172" y="6751701"/>
                </a:cubicBezTo>
                <a:cubicBezTo>
                  <a:pt x="8793989" y="6755865"/>
                  <a:pt x="8792141" y="6760366"/>
                  <a:pt x="8792717" y="6768185"/>
                </a:cubicBezTo>
                <a:cubicBezTo>
                  <a:pt x="8797090" y="6768298"/>
                  <a:pt x="8799855" y="6770275"/>
                  <a:pt x="8802185" y="6772286"/>
                </a:cubicBezTo>
                <a:close/>
                <a:moveTo>
                  <a:pt x="10662020" y="2564321"/>
                </a:moveTo>
                <a:cubicBezTo>
                  <a:pt x="10644048" y="2559717"/>
                  <a:pt x="10624122" y="2550912"/>
                  <a:pt x="10620132" y="2569646"/>
                </a:cubicBezTo>
                <a:cubicBezTo>
                  <a:pt x="10635796" y="2570847"/>
                  <a:pt x="10652304" y="2573374"/>
                  <a:pt x="10662020" y="2564321"/>
                </a:cubicBezTo>
                <a:close/>
                <a:moveTo>
                  <a:pt x="7251409" y="10285199"/>
                </a:moveTo>
                <a:cubicBezTo>
                  <a:pt x="7249803" y="10263702"/>
                  <a:pt x="7237543" y="10252560"/>
                  <a:pt x="7224716" y="10242076"/>
                </a:cubicBezTo>
                <a:cubicBezTo>
                  <a:pt x="7228926" y="10261221"/>
                  <a:pt x="7238866" y="10274386"/>
                  <a:pt x="7251409" y="10285199"/>
                </a:cubicBezTo>
                <a:close/>
                <a:moveTo>
                  <a:pt x="6643516" y="11663592"/>
                </a:moveTo>
                <a:cubicBezTo>
                  <a:pt x="6644211" y="11657715"/>
                  <a:pt x="6641030" y="11656310"/>
                  <a:pt x="6636471" y="11650491"/>
                </a:cubicBezTo>
                <a:cubicBezTo>
                  <a:pt x="6624701" y="11636252"/>
                  <a:pt x="6610964" y="11609253"/>
                  <a:pt x="6593993" y="11600328"/>
                </a:cubicBezTo>
                <a:cubicBezTo>
                  <a:pt x="6605864" y="11620795"/>
                  <a:pt x="6623540" y="11652863"/>
                  <a:pt x="6643516" y="11663592"/>
                </a:cubicBezTo>
                <a:close/>
                <a:moveTo>
                  <a:pt x="7460581" y="9814600"/>
                </a:moveTo>
                <a:cubicBezTo>
                  <a:pt x="7458882" y="9803912"/>
                  <a:pt x="7466542" y="9803022"/>
                  <a:pt x="7463810" y="9790867"/>
                </a:cubicBezTo>
                <a:cubicBezTo>
                  <a:pt x="7451385" y="9789956"/>
                  <a:pt x="7449878" y="9799033"/>
                  <a:pt x="7447428" y="9807873"/>
                </a:cubicBezTo>
                <a:cubicBezTo>
                  <a:pt x="7453903" y="9807690"/>
                  <a:pt x="7451167" y="9816860"/>
                  <a:pt x="7460581" y="9814600"/>
                </a:cubicBezTo>
                <a:close/>
                <a:moveTo>
                  <a:pt x="8376365" y="7746556"/>
                </a:moveTo>
                <a:cubicBezTo>
                  <a:pt x="8378308" y="7743167"/>
                  <a:pt x="8379237" y="7739181"/>
                  <a:pt x="8378686" y="7734780"/>
                </a:cubicBezTo>
                <a:cubicBezTo>
                  <a:pt x="8365472" y="7747475"/>
                  <a:pt x="8370537" y="7723101"/>
                  <a:pt x="8360243" y="7719502"/>
                </a:cubicBezTo>
                <a:cubicBezTo>
                  <a:pt x="8355887" y="7726133"/>
                  <a:pt x="8366867" y="7740013"/>
                  <a:pt x="8353716" y="7741805"/>
                </a:cubicBezTo>
                <a:cubicBezTo>
                  <a:pt x="8344393" y="7738161"/>
                  <a:pt x="8357608" y="7725466"/>
                  <a:pt x="8348461" y="7721425"/>
                </a:cubicBezTo>
                <a:cubicBezTo>
                  <a:pt x="8337503" y="7736542"/>
                  <a:pt x="8349305" y="7743182"/>
                  <a:pt x="8344081" y="7756081"/>
                </a:cubicBezTo>
                <a:cubicBezTo>
                  <a:pt x="8355582" y="7761519"/>
                  <a:pt x="8370536" y="7756722"/>
                  <a:pt x="8376365" y="7746556"/>
                </a:cubicBezTo>
                <a:close/>
                <a:moveTo>
                  <a:pt x="7294354" y="10198668"/>
                </a:moveTo>
                <a:cubicBezTo>
                  <a:pt x="7284937" y="10184229"/>
                  <a:pt x="7269925" y="10156924"/>
                  <a:pt x="7251488" y="10162293"/>
                </a:cubicBezTo>
                <a:cubicBezTo>
                  <a:pt x="7266250" y="10173869"/>
                  <a:pt x="7270974" y="10195755"/>
                  <a:pt x="7294354" y="10198668"/>
                </a:cubicBezTo>
                <a:close/>
                <a:moveTo>
                  <a:pt x="6801867" y="11317336"/>
                </a:moveTo>
                <a:cubicBezTo>
                  <a:pt x="6755651" y="11305420"/>
                  <a:pt x="6722372" y="11274429"/>
                  <a:pt x="6726230" y="11234358"/>
                </a:cubicBezTo>
                <a:cubicBezTo>
                  <a:pt x="6772107" y="11245367"/>
                  <a:pt x="6797478" y="11272899"/>
                  <a:pt x="6801867" y="11317336"/>
                </a:cubicBezTo>
                <a:close/>
                <a:moveTo>
                  <a:pt x="9220246" y="5844463"/>
                </a:moveTo>
                <a:cubicBezTo>
                  <a:pt x="9225700" y="5835471"/>
                  <a:pt x="9223554" y="5829037"/>
                  <a:pt x="9214006" y="5824767"/>
                </a:cubicBezTo>
                <a:cubicBezTo>
                  <a:pt x="9205046" y="5834936"/>
                  <a:pt x="9218686" y="5837830"/>
                  <a:pt x="9220246" y="5844463"/>
                </a:cubicBezTo>
                <a:close/>
                <a:moveTo>
                  <a:pt x="7515455" y="9703887"/>
                </a:moveTo>
                <a:cubicBezTo>
                  <a:pt x="7521454" y="9692846"/>
                  <a:pt x="7525230" y="9680970"/>
                  <a:pt x="7520423" y="9667891"/>
                </a:cubicBezTo>
                <a:cubicBezTo>
                  <a:pt x="7515262" y="9690535"/>
                  <a:pt x="7491487" y="9712120"/>
                  <a:pt x="7497148" y="9734869"/>
                </a:cubicBezTo>
                <a:cubicBezTo>
                  <a:pt x="7501233" y="9725133"/>
                  <a:pt x="7509455" y="9714927"/>
                  <a:pt x="7515455" y="9703887"/>
                </a:cubicBezTo>
                <a:close/>
                <a:moveTo>
                  <a:pt x="8828164" y="6734129"/>
                </a:moveTo>
                <a:cubicBezTo>
                  <a:pt x="8832682" y="6730300"/>
                  <a:pt x="8834417" y="6718387"/>
                  <a:pt x="8826045" y="6717256"/>
                </a:cubicBezTo>
                <a:cubicBezTo>
                  <a:pt x="8821092" y="6721117"/>
                  <a:pt x="8819822" y="6733435"/>
                  <a:pt x="8828164" y="6734129"/>
                </a:cubicBezTo>
                <a:close/>
                <a:moveTo>
                  <a:pt x="7288067" y="10221981"/>
                </a:moveTo>
                <a:cubicBezTo>
                  <a:pt x="7289743" y="10211359"/>
                  <a:pt x="7279574" y="10195123"/>
                  <a:pt x="7271379" y="10205297"/>
                </a:cubicBezTo>
                <a:cubicBezTo>
                  <a:pt x="7277320" y="10210419"/>
                  <a:pt x="7279522" y="10219212"/>
                  <a:pt x="7288067" y="10221981"/>
                </a:cubicBezTo>
                <a:close/>
                <a:moveTo>
                  <a:pt x="9489945" y="5248667"/>
                </a:moveTo>
                <a:cubicBezTo>
                  <a:pt x="9492224" y="5244833"/>
                  <a:pt x="9492685" y="5240994"/>
                  <a:pt x="9487825" y="5237319"/>
                </a:cubicBezTo>
                <a:cubicBezTo>
                  <a:pt x="9474129" y="5233476"/>
                  <a:pt x="9470983" y="5257322"/>
                  <a:pt x="9481155" y="5259983"/>
                </a:cubicBezTo>
                <a:cubicBezTo>
                  <a:pt x="9483568" y="5256329"/>
                  <a:pt x="9487666" y="5252500"/>
                  <a:pt x="9489945" y="5248667"/>
                </a:cubicBezTo>
                <a:close/>
                <a:moveTo>
                  <a:pt x="6917353" y="11074813"/>
                </a:moveTo>
                <a:cubicBezTo>
                  <a:pt x="6878524" y="11070652"/>
                  <a:pt x="6863120" y="11047444"/>
                  <a:pt x="6857753" y="11016070"/>
                </a:cubicBezTo>
                <a:cubicBezTo>
                  <a:pt x="6895332" y="11003378"/>
                  <a:pt x="6931541" y="11044215"/>
                  <a:pt x="6917353" y="11074813"/>
                </a:cubicBezTo>
                <a:close/>
                <a:moveTo>
                  <a:pt x="10584647" y="2776088"/>
                </a:moveTo>
                <a:cubicBezTo>
                  <a:pt x="10587412" y="2764440"/>
                  <a:pt x="10566068" y="2754532"/>
                  <a:pt x="10565304" y="2771354"/>
                </a:cubicBezTo>
                <a:cubicBezTo>
                  <a:pt x="10571810" y="2772799"/>
                  <a:pt x="10577919" y="2774068"/>
                  <a:pt x="10584647" y="2776088"/>
                </a:cubicBezTo>
                <a:close/>
                <a:moveTo>
                  <a:pt x="6232294" y="12639285"/>
                </a:moveTo>
                <a:cubicBezTo>
                  <a:pt x="6232367" y="12632657"/>
                  <a:pt x="6199727" y="12622517"/>
                  <a:pt x="6202192" y="12637403"/>
                </a:cubicBezTo>
                <a:cubicBezTo>
                  <a:pt x="6201720" y="12643856"/>
                  <a:pt x="6234584" y="12654569"/>
                  <a:pt x="6232294" y="12639285"/>
                </a:cubicBezTo>
                <a:close/>
                <a:moveTo>
                  <a:pt x="8407521" y="7719008"/>
                </a:moveTo>
                <a:cubicBezTo>
                  <a:pt x="8392797" y="7708224"/>
                  <a:pt x="8393775" y="7692023"/>
                  <a:pt x="8398018" y="7674890"/>
                </a:cubicBezTo>
                <a:cubicBezTo>
                  <a:pt x="8390064" y="7671375"/>
                  <a:pt x="8380167" y="7667953"/>
                  <a:pt x="8377947" y="7662220"/>
                </a:cubicBezTo>
                <a:cubicBezTo>
                  <a:pt x="8374785" y="7669377"/>
                  <a:pt x="8379650" y="7673428"/>
                  <a:pt x="8373047" y="7681916"/>
                </a:cubicBezTo>
                <a:cubicBezTo>
                  <a:pt x="8396114" y="7692108"/>
                  <a:pt x="8381163" y="7717340"/>
                  <a:pt x="8395056" y="7731083"/>
                </a:cubicBezTo>
                <a:cubicBezTo>
                  <a:pt x="8401419" y="7733895"/>
                  <a:pt x="8404757" y="7726341"/>
                  <a:pt x="8407521" y="7719008"/>
                </a:cubicBezTo>
                <a:close/>
                <a:moveTo>
                  <a:pt x="5789476" y="13645449"/>
                </a:moveTo>
                <a:cubicBezTo>
                  <a:pt x="5784525" y="13643737"/>
                  <a:pt x="5782222" y="13640337"/>
                  <a:pt x="5780317" y="13637113"/>
                </a:cubicBezTo>
                <a:lnTo>
                  <a:pt x="5775561" y="13647877"/>
                </a:lnTo>
                <a:cubicBezTo>
                  <a:pt x="5781354" y="13650913"/>
                  <a:pt x="5785947" y="13649130"/>
                  <a:pt x="5789476" y="13645449"/>
                </a:cubicBezTo>
                <a:close/>
                <a:moveTo>
                  <a:pt x="5856591" y="13493552"/>
                </a:moveTo>
                <a:cubicBezTo>
                  <a:pt x="5846147" y="13482742"/>
                  <a:pt x="5855639" y="13448339"/>
                  <a:pt x="5836641" y="13450429"/>
                </a:cubicBezTo>
                <a:cubicBezTo>
                  <a:pt x="5840021" y="13464311"/>
                  <a:pt x="5847177" y="13492251"/>
                  <a:pt x="5856591" y="13493552"/>
                </a:cubicBezTo>
                <a:close/>
                <a:moveTo>
                  <a:pt x="10080244" y="3935639"/>
                </a:moveTo>
                <a:cubicBezTo>
                  <a:pt x="10084249" y="3925499"/>
                  <a:pt x="10078541" y="3920118"/>
                  <a:pt x="10074907" y="3913272"/>
                </a:cubicBezTo>
                <a:cubicBezTo>
                  <a:pt x="10070360" y="3916027"/>
                  <a:pt x="10066655" y="3920107"/>
                  <a:pt x="10063929" y="3928431"/>
                </a:cubicBezTo>
                <a:lnTo>
                  <a:pt x="10073817" y="3932800"/>
                </a:lnTo>
                <a:close/>
                <a:moveTo>
                  <a:pt x="8815453" y="6798390"/>
                </a:moveTo>
                <a:cubicBezTo>
                  <a:pt x="8816917" y="6794119"/>
                  <a:pt x="8817839" y="6789249"/>
                  <a:pt x="8817839" y="6783356"/>
                </a:cubicBezTo>
                <a:cubicBezTo>
                  <a:pt x="8809336" y="6780491"/>
                  <a:pt x="8810878" y="6789547"/>
                  <a:pt x="8804305" y="6789157"/>
                </a:cubicBezTo>
                <a:cubicBezTo>
                  <a:pt x="8812436" y="6804712"/>
                  <a:pt x="8782152" y="6820047"/>
                  <a:pt x="8797871" y="6831983"/>
                </a:cubicBezTo>
                <a:cubicBezTo>
                  <a:pt x="8801790" y="6818596"/>
                  <a:pt x="8811061" y="6811199"/>
                  <a:pt x="8815453" y="6798390"/>
                </a:cubicBezTo>
                <a:close/>
                <a:moveTo>
                  <a:pt x="7516753" y="9738422"/>
                </a:moveTo>
                <a:cubicBezTo>
                  <a:pt x="7519886" y="9731268"/>
                  <a:pt x="7522353" y="9723451"/>
                  <a:pt x="7523800" y="9714611"/>
                </a:cubicBezTo>
                <a:cubicBezTo>
                  <a:pt x="7498262" y="9728913"/>
                  <a:pt x="7495726" y="9766500"/>
                  <a:pt x="7473857" y="9784541"/>
                </a:cubicBezTo>
                <a:cubicBezTo>
                  <a:pt x="7473643" y="9790120"/>
                  <a:pt x="7476323" y="9793007"/>
                  <a:pt x="7480144" y="9794571"/>
                </a:cubicBezTo>
                <a:cubicBezTo>
                  <a:pt x="7491964" y="9775362"/>
                  <a:pt x="7507355" y="9759881"/>
                  <a:pt x="7516753" y="9738422"/>
                </a:cubicBezTo>
                <a:close/>
                <a:moveTo>
                  <a:pt x="8548300" y="7411057"/>
                </a:moveTo>
                <a:cubicBezTo>
                  <a:pt x="8531796" y="7382586"/>
                  <a:pt x="8509167" y="7359808"/>
                  <a:pt x="8490653" y="7333670"/>
                </a:cubicBezTo>
                <a:cubicBezTo>
                  <a:pt x="8490766" y="7329294"/>
                  <a:pt x="8490847" y="7324487"/>
                  <a:pt x="8491395" y="7320077"/>
                </a:cubicBezTo>
                <a:cubicBezTo>
                  <a:pt x="8472026" y="7311905"/>
                  <a:pt x="8471212" y="7271359"/>
                  <a:pt x="8447662" y="7277467"/>
                </a:cubicBezTo>
                <a:cubicBezTo>
                  <a:pt x="8457289" y="7295529"/>
                  <a:pt x="8473537" y="7308737"/>
                  <a:pt x="8480720" y="7329164"/>
                </a:cubicBezTo>
                <a:cubicBezTo>
                  <a:pt x="8479899" y="7335775"/>
                  <a:pt x="8469500" y="7330867"/>
                  <a:pt x="8470078" y="7338683"/>
                </a:cubicBezTo>
                <a:cubicBezTo>
                  <a:pt x="8493462" y="7365772"/>
                  <a:pt x="8511123" y="7398086"/>
                  <a:pt x="8544378" y="7417023"/>
                </a:cubicBezTo>
                <a:cubicBezTo>
                  <a:pt x="8547384" y="7416364"/>
                  <a:pt x="8548557" y="7414530"/>
                  <a:pt x="8548300" y="7411057"/>
                </a:cubicBezTo>
                <a:close/>
                <a:moveTo>
                  <a:pt x="9203350" y="5931536"/>
                </a:moveTo>
                <a:cubicBezTo>
                  <a:pt x="9199600" y="5938174"/>
                  <a:pt x="9192791" y="5943232"/>
                  <a:pt x="9182458" y="5944921"/>
                </a:cubicBezTo>
                <a:cubicBezTo>
                  <a:pt x="9133915" y="5911453"/>
                  <a:pt x="9098238" y="5860959"/>
                  <a:pt x="9067239" y="5816703"/>
                </a:cubicBezTo>
                <a:cubicBezTo>
                  <a:pt x="9038190" y="5774395"/>
                  <a:pt x="8990817" y="5727835"/>
                  <a:pt x="9010892" y="5668992"/>
                </a:cubicBezTo>
                <a:cubicBezTo>
                  <a:pt x="9096865" y="5726973"/>
                  <a:pt x="9120849" y="5805817"/>
                  <a:pt x="9166858" y="5877577"/>
                </a:cubicBezTo>
                <a:cubicBezTo>
                  <a:pt x="9198293" y="5877494"/>
                  <a:pt x="9214597" y="5911621"/>
                  <a:pt x="9203350" y="5931536"/>
                </a:cubicBezTo>
                <a:close/>
                <a:moveTo>
                  <a:pt x="8780841" y="6890877"/>
                </a:moveTo>
                <a:cubicBezTo>
                  <a:pt x="8790666" y="6864390"/>
                  <a:pt x="8776910" y="6831788"/>
                  <a:pt x="8751997" y="6825331"/>
                </a:cubicBezTo>
                <a:cubicBezTo>
                  <a:pt x="8752075" y="6855888"/>
                  <a:pt x="8766039" y="6873635"/>
                  <a:pt x="8780841" y="6890877"/>
                </a:cubicBezTo>
                <a:close/>
                <a:moveTo>
                  <a:pt x="10655959" y="2650650"/>
                </a:moveTo>
                <a:cubicBezTo>
                  <a:pt x="10657338" y="2649766"/>
                  <a:pt x="10658159" y="2647908"/>
                  <a:pt x="10658107" y="2644525"/>
                </a:cubicBezTo>
                <a:cubicBezTo>
                  <a:pt x="10648594" y="2641281"/>
                  <a:pt x="10641599" y="2642032"/>
                  <a:pt x="10636946" y="2647177"/>
                </a:cubicBezTo>
                <a:cubicBezTo>
                  <a:pt x="10642656" y="2647180"/>
                  <a:pt x="10651821" y="2653300"/>
                  <a:pt x="10655959" y="2650650"/>
                </a:cubicBezTo>
                <a:close/>
                <a:moveTo>
                  <a:pt x="8737410" y="6994016"/>
                </a:moveTo>
                <a:cubicBezTo>
                  <a:pt x="8738150" y="6990742"/>
                  <a:pt x="8737101" y="6986892"/>
                  <a:pt x="8733861" y="6987351"/>
                </a:cubicBezTo>
                <a:cubicBezTo>
                  <a:pt x="8734023" y="6989519"/>
                  <a:pt x="8733283" y="6991321"/>
                  <a:pt x="8730584" y="6990209"/>
                </a:cubicBezTo>
                <a:cubicBezTo>
                  <a:pt x="8730342" y="6992847"/>
                  <a:pt x="8730069" y="6995050"/>
                  <a:pt x="8730229" y="6997221"/>
                </a:cubicBezTo>
                <a:cubicBezTo>
                  <a:pt x="8734141" y="6999992"/>
                  <a:pt x="8736671" y="6997290"/>
                  <a:pt x="8737410" y="6994016"/>
                </a:cubicBezTo>
                <a:close/>
                <a:moveTo>
                  <a:pt x="8752030" y="6963795"/>
                </a:moveTo>
                <a:cubicBezTo>
                  <a:pt x="8751193" y="6959108"/>
                  <a:pt x="8740138" y="6955668"/>
                  <a:pt x="8742029" y="6967972"/>
                </a:cubicBezTo>
                <a:cubicBezTo>
                  <a:pt x="8744231" y="6968246"/>
                  <a:pt x="8746400" y="6968088"/>
                  <a:pt x="8748602" y="6968362"/>
                </a:cubicBezTo>
                <a:cubicBezTo>
                  <a:pt x="8751453" y="6967056"/>
                  <a:pt x="8752310" y="6965353"/>
                  <a:pt x="8752030" y="6963795"/>
                </a:cubicBezTo>
                <a:close/>
                <a:moveTo>
                  <a:pt x="7294398" y="10265365"/>
                </a:moveTo>
                <a:cubicBezTo>
                  <a:pt x="7294220" y="10238204"/>
                  <a:pt x="7282777" y="10221444"/>
                  <a:pt x="7264797" y="10212266"/>
                </a:cubicBezTo>
                <a:cubicBezTo>
                  <a:pt x="7260151" y="10241017"/>
                  <a:pt x="7282541" y="10243076"/>
                  <a:pt x="7284808" y="10265143"/>
                </a:cubicBezTo>
                <a:cubicBezTo>
                  <a:pt x="7287925" y="10265532"/>
                  <a:pt x="7291280" y="10264977"/>
                  <a:pt x="7294398" y="10265365"/>
                </a:cubicBezTo>
                <a:close/>
                <a:moveTo>
                  <a:pt x="8712122" y="7059251"/>
                </a:moveTo>
                <a:cubicBezTo>
                  <a:pt x="8702448" y="7034643"/>
                  <a:pt x="8680863" y="7020082"/>
                  <a:pt x="8659713" y="7005489"/>
                </a:cubicBezTo>
                <a:cubicBezTo>
                  <a:pt x="8647913" y="7011166"/>
                  <a:pt x="8666911" y="7020242"/>
                  <a:pt x="8658327" y="7022185"/>
                </a:cubicBezTo>
                <a:cubicBezTo>
                  <a:pt x="8651081" y="7012675"/>
                  <a:pt x="8645489" y="6996061"/>
                  <a:pt x="8629879" y="7003329"/>
                </a:cubicBezTo>
                <a:cubicBezTo>
                  <a:pt x="8641481" y="7030417"/>
                  <a:pt x="8672682" y="7021560"/>
                  <a:pt x="8680039" y="7050271"/>
                </a:cubicBezTo>
                <a:cubicBezTo>
                  <a:pt x="8696466" y="7048186"/>
                  <a:pt x="8698170" y="7059409"/>
                  <a:pt x="8712122" y="7059251"/>
                </a:cubicBezTo>
                <a:close/>
                <a:moveTo>
                  <a:pt x="6736201" y="11532354"/>
                </a:moveTo>
                <a:cubicBezTo>
                  <a:pt x="6725707" y="11516301"/>
                  <a:pt x="6726513" y="11475751"/>
                  <a:pt x="6704971" y="11477173"/>
                </a:cubicBezTo>
                <a:cubicBezTo>
                  <a:pt x="6706326" y="11493469"/>
                  <a:pt x="6727167" y="11518374"/>
                  <a:pt x="6718665" y="11527936"/>
                </a:cubicBezTo>
                <a:cubicBezTo>
                  <a:pt x="6700050" y="11513052"/>
                  <a:pt x="6710936" y="11479808"/>
                  <a:pt x="6682450" y="11474357"/>
                </a:cubicBezTo>
                <a:cubicBezTo>
                  <a:pt x="6689243" y="11494482"/>
                  <a:pt x="6690078" y="11516256"/>
                  <a:pt x="6705566" y="11534991"/>
                </a:cubicBezTo>
                <a:cubicBezTo>
                  <a:pt x="6716923" y="11540484"/>
                  <a:pt x="6726183" y="11534588"/>
                  <a:pt x="6736201" y="11532354"/>
                </a:cubicBezTo>
                <a:close/>
                <a:moveTo>
                  <a:pt x="7523678" y="9751397"/>
                </a:moveTo>
                <a:cubicBezTo>
                  <a:pt x="7504830" y="9759937"/>
                  <a:pt x="7505289" y="9783390"/>
                  <a:pt x="7493690" y="9798178"/>
                </a:cubicBezTo>
                <a:cubicBezTo>
                  <a:pt x="7485753" y="9808053"/>
                  <a:pt x="7464902" y="9810254"/>
                  <a:pt x="7467090" y="9827704"/>
                </a:cubicBezTo>
                <a:cubicBezTo>
                  <a:pt x="7471436" y="9827992"/>
                  <a:pt x="7476068" y="9827950"/>
                  <a:pt x="7480085" y="9827953"/>
                </a:cubicBezTo>
                <a:cubicBezTo>
                  <a:pt x="7495934" y="9803571"/>
                  <a:pt x="7516440" y="9783779"/>
                  <a:pt x="7523678" y="9751397"/>
                </a:cubicBezTo>
                <a:close/>
                <a:moveTo>
                  <a:pt x="8436012" y="7687876"/>
                </a:moveTo>
                <a:cubicBezTo>
                  <a:pt x="8441680" y="7676124"/>
                  <a:pt x="8438571" y="7668099"/>
                  <a:pt x="8428582" y="7662735"/>
                </a:cubicBezTo>
                <a:cubicBezTo>
                  <a:pt x="8426531" y="7672757"/>
                  <a:pt x="8425626" y="7682337"/>
                  <a:pt x="8436012" y="7687876"/>
                </a:cubicBezTo>
                <a:close/>
                <a:moveTo>
                  <a:pt x="10076757" y="3976498"/>
                </a:moveTo>
                <a:lnTo>
                  <a:pt x="10074751" y="3970420"/>
                </a:lnTo>
                <a:lnTo>
                  <a:pt x="10072156" y="3962556"/>
                </a:lnTo>
                <a:cubicBezTo>
                  <a:pt x="10067610" y="3965311"/>
                  <a:pt x="10064302" y="3969566"/>
                  <a:pt x="10061752" y="3977491"/>
                </a:cubicBezTo>
                <a:lnTo>
                  <a:pt x="10062353" y="3977685"/>
                </a:lnTo>
                <a:lnTo>
                  <a:pt x="10071582" y="3980658"/>
                </a:lnTo>
                <a:cubicBezTo>
                  <a:pt x="10074096" y="3980266"/>
                  <a:pt x="10075835" y="3978652"/>
                  <a:pt x="10076757" y="3976498"/>
                </a:cubicBezTo>
                <a:close/>
                <a:moveTo>
                  <a:pt x="5823004" y="13608323"/>
                </a:moveTo>
                <a:cubicBezTo>
                  <a:pt x="5811111" y="13604021"/>
                  <a:pt x="5810700" y="13595262"/>
                  <a:pt x="5795538" y="13591898"/>
                </a:cubicBezTo>
                <a:cubicBezTo>
                  <a:pt x="5789112" y="13608595"/>
                  <a:pt x="5778843" y="13626455"/>
                  <a:pt x="5794233" y="13634684"/>
                </a:cubicBezTo>
                <a:cubicBezTo>
                  <a:pt x="5807092" y="13634647"/>
                  <a:pt x="5815958" y="13624269"/>
                  <a:pt x="5823004" y="13608323"/>
                </a:cubicBezTo>
                <a:close/>
                <a:moveTo>
                  <a:pt x="10103956" y="3926108"/>
                </a:moveTo>
                <a:cubicBezTo>
                  <a:pt x="10110479" y="3915650"/>
                  <a:pt x="10095938" y="3913037"/>
                  <a:pt x="10102859" y="3902755"/>
                </a:cubicBezTo>
                <a:cubicBezTo>
                  <a:pt x="10092911" y="3898360"/>
                  <a:pt x="10087353" y="3904479"/>
                  <a:pt x="10080732" y="3908700"/>
                </a:cubicBezTo>
                <a:cubicBezTo>
                  <a:pt x="10090902" y="3913670"/>
                  <a:pt x="10091888" y="3922204"/>
                  <a:pt x="10103956" y="3926108"/>
                </a:cubicBezTo>
                <a:close/>
                <a:moveTo>
                  <a:pt x="7786099" y="9177105"/>
                </a:moveTo>
                <a:cubicBezTo>
                  <a:pt x="7795922" y="9161842"/>
                  <a:pt x="7800453" y="9138064"/>
                  <a:pt x="7808216" y="9120095"/>
                </a:cubicBezTo>
                <a:cubicBezTo>
                  <a:pt x="7784937" y="9114277"/>
                  <a:pt x="7761657" y="9108459"/>
                  <a:pt x="7738378" y="9102641"/>
                </a:cubicBezTo>
                <a:cubicBezTo>
                  <a:pt x="7728331" y="9113098"/>
                  <a:pt x="7723140" y="9132052"/>
                  <a:pt x="7715492" y="9147411"/>
                </a:cubicBezTo>
                <a:cubicBezTo>
                  <a:pt x="7730975" y="9162041"/>
                  <a:pt x="7758982" y="9169375"/>
                  <a:pt x="7786099" y="9177105"/>
                </a:cubicBezTo>
                <a:close/>
                <a:moveTo>
                  <a:pt x="9520349" y="5255925"/>
                </a:moveTo>
                <a:cubicBezTo>
                  <a:pt x="9520038" y="5252863"/>
                  <a:pt x="9519727" y="5249800"/>
                  <a:pt x="9519477" y="5247350"/>
                </a:cubicBezTo>
                <a:cubicBezTo>
                  <a:pt x="9516690" y="5247329"/>
                  <a:pt x="9513628" y="5247646"/>
                  <a:pt x="9510566" y="5247963"/>
                </a:cubicBezTo>
                <a:cubicBezTo>
                  <a:pt x="9511153" y="5250688"/>
                  <a:pt x="9511464" y="5253750"/>
                  <a:pt x="9511775" y="5256813"/>
                </a:cubicBezTo>
                <a:cubicBezTo>
                  <a:pt x="9514500" y="5256221"/>
                  <a:pt x="9517562" y="5255904"/>
                  <a:pt x="9520349" y="5255925"/>
                </a:cubicBezTo>
                <a:close/>
                <a:moveTo>
                  <a:pt x="8773635" y="6946858"/>
                </a:moveTo>
                <a:cubicBezTo>
                  <a:pt x="8775727" y="6927928"/>
                  <a:pt x="8762724" y="6923211"/>
                  <a:pt x="8755810" y="6912380"/>
                </a:cubicBezTo>
                <a:cubicBezTo>
                  <a:pt x="8761453" y="6923746"/>
                  <a:pt x="8759361" y="6942674"/>
                  <a:pt x="8773635" y="6946858"/>
                </a:cubicBezTo>
                <a:close/>
                <a:moveTo>
                  <a:pt x="7414621" y="10024857"/>
                </a:moveTo>
                <a:cubicBezTo>
                  <a:pt x="7417789" y="10020765"/>
                  <a:pt x="7419785" y="10015445"/>
                  <a:pt x="7421049" y="10009640"/>
                </a:cubicBezTo>
                <a:cubicBezTo>
                  <a:pt x="7408856" y="10011771"/>
                  <a:pt x="7398689" y="10016224"/>
                  <a:pt x="7401157" y="10032717"/>
                </a:cubicBezTo>
                <a:cubicBezTo>
                  <a:pt x="7407111" y="10031817"/>
                  <a:pt x="7411452" y="10028950"/>
                  <a:pt x="7414621" y="10024857"/>
                </a:cubicBezTo>
                <a:close/>
                <a:moveTo>
                  <a:pt x="8567814" y="7415290"/>
                </a:moveTo>
                <a:cubicBezTo>
                  <a:pt x="8569743" y="7405979"/>
                  <a:pt x="8555021" y="7395716"/>
                  <a:pt x="8552368" y="7401151"/>
                </a:cubicBezTo>
                <a:cubicBezTo>
                  <a:pt x="8559971" y="7403645"/>
                  <a:pt x="8560211" y="7412796"/>
                  <a:pt x="8567814" y="7415290"/>
                </a:cubicBezTo>
                <a:close/>
                <a:moveTo>
                  <a:pt x="5892350" y="13470754"/>
                </a:moveTo>
                <a:cubicBezTo>
                  <a:pt x="5887131" y="13467495"/>
                  <a:pt x="5879106" y="13450130"/>
                  <a:pt x="5872445" y="13457670"/>
                </a:cubicBezTo>
                <a:cubicBezTo>
                  <a:pt x="5873907" y="13459745"/>
                  <a:pt x="5876544" y="13465080"/>
                  <a:pt x="5879985" y="13468865"/>
                </a:cubicBezTo>
                <a:lnTo>
                  <a:pt x="5882998" y="13469325"/>
                </a:lnTo>
                <a:close/>
                <a:moveTo>
                  <a:pt x="7617226" y="9570944"/>
                </a:moveTo>
                <a:cubicBezTo>
                  <a:pt x="7616580" y="9558343"/>
                  <a:pt x="7612484" y="9549077"/>
                  <a:pt x="7600636" y="9547467"/>
                </a:cubicBezTo>
                <a:cubicBezTo>
                  <a:pt x="7598255" y="9564916"/>
                  <a:pt x="7601305" y="9580736"/>
                  <a:pt x="7617226" y="9570944"/>
                </a:cubicBezTo>
                <a:close/>
                <a:moveTo>
                  <a:pt x="8764467" y="6976356"/>
                </a:moveTo>
                <a:cubicBezTo>
                  <a:pt x="8766769" y="6966140"/>
                  <a:pt x="8761703" y="6962591"/>
                  <a:pt x="8755773" y="6959099"/>
                </a:cubicBezTo>
                <a:cubicBezTo>
                  <a:pt x="8756351" y="6966914"/>
                  <a:pt x="8758134" y="6973333"/>
                  <a:pt x="8764467" y="6976356"/>
                </a:cubicBezTo>
                <a:close/>
                <a:moveTo>
                  <a:pt x="6750906" y="11534571"/>
                </a:moveTo>
                <a:cubicBezTo>
                  <a:pt x="6757137" y="11514016"/>
                  <a:pt x="6745625" y="11497038"/>
                  <a:pt x="6731775" y="11479978"/>
                </a:cubicBezTo>
                <a:cubicBezTo>
                  <a:pt x="6729207" y="11499773"/>
                  <a:pt x="6734937" y="11518002"/>
                  <a:pt x="6750906" y="11534571"/>
                </a:cubicBezTo>
                <a:close/>
                <a:moveTo>
                  <a:pt x="10670475" y="2669231"/>
                </a:moveTo>
                <a:cubicBezTo>
                  <a:pt x="10657612" y="2689405"/>
                  <a:pt x="10631461" y="2696484"/>
                  <a:pt x="10620622" y="2679813"/>
                </a:cubicBezTo>
                <a:cubicBezTo>
                  <a:pt x="10622276" y="2664220"/>
                  <a:pt x="10643549" y="2681782"/>
                  <a:pt x="10647324" y="2670007"/>
                </a:cubicBezTo>
                <a:cubicBezTo>
                  <a:pt x="10636491" y="2658979"/>
                  <a:pt x="10609135" y="2658414"/>
                  <a:pt x="10615044" y="2637500"/>
                </a:cubicBezTo>
                <a:cubicBezTo>
                  <a:pt x="10631518" y="2630376"/>
                  <a:pt x="10664280" y="2625168"/>
                  <a:pt x="10677849" y="2645086"/>
                </a:cubicBezTo>
                <a:cubicBezTo>
                  <a:pt x="10677574" y="2654326"/>
                  <a:pt x="10674763" y="2662506"/>
                  <a:pt x="10670475" y="2669231"/>
                </a:cubicBezTo>
                <a:close/>
                <a:moveTo>
                  <a:pt x="8230875" y="8191221"/>
                </a:moveTo>
                <a:cubicBezTo>
                  <a:pt x="8217838" y="8214898"/>
                  <a:pt x="8198788" y="8236867"/>
                  <a:pt x="8191330" y="8246154"/>
                </a:cubicBezTo>
                <a:cubicBezTo>
                  <a:pt x="8168806" y="8238576"/>
                  <a:pt x="8162312" y="8253274"/>
                  <a:pt x="8143798" y="8239871"/>
                </a:cubicBezTo>
                <a:cubicBezTo>
                  <a:pt x="8172125" y="8196362"/>
                  <a:pt x="8205235" y="8165886"/>
                  <a:pt x="8234339" y="8126044"/>
                </a:cubicBezTo>
                <a:cubicBezTo>
                  <a:pt x="8250935" y="8142161"/>
                  <a:pt x="8243911" y="8167545"/>
                  <a:pt x="8230875" y="8191221"/>
                </a:cubicBezTo>
                <a:close/>
                <a:moveTo>
                  <a:pt x="7311195" y="10275247"/>
                </a:moveTo>
                <a:cubicBezTo>
                  <a:pt x="7310314" y="10267592"/>
                  <a:pt x="7307682" y="10261301"/>
                  <a:pt x="7301310" y="10258681"/>
                </a:cubicBezTo>
                <a:cubicBezTo>
                  <a:pt x="7295534" y="10264047"/>
                  <a:pt x="7298763" y="10278322"/>
                  <a:pt x="7311195" y="10275247"/>
                </a:cubicBezTo>
                <a:close/>
                <a:moveTo>
                  <a:pt x="10080763" y="4013046"/>
                </a:moveTo>
                <a:cubicBezTo>
                  <a:pt x="10067142" y="4005122"/>
                  <a:pt x="10060761" y="3993727"/>
                  <a:pt x="10051158" y="3984244"/>
                </a:cubicBezTo>
                <a:cubicBezTo>
                  <a:pt x="10033338" y="4003049"/>
                  <a:pt x="10069719" y="4014359"/>
                  <a:pt x="10080763" y="4013046"/>
                </a:cubicBezTo>
                <a:close/>
                <a:moveTo>
                  <a:pt x="7522666" y="9803124"/>
                </a:moveTo>
                <a:cubicBezTo>
                  <a:pt x="7523895" y="9799284"/>
                  <a:pt x="7523189" y="9795938"/>
                  <a:pt x="7516910" y="9794561"/>
                </a:cubicBezTo>
                <a:cubicBezTo>
                  <a:pt x="7520605" y="9802933"/>
                  <a:pt x="7506630" y="9810485"/>
                  <a:pt x="7516818" y="9814656"/>
                </a:cubicBezTo>
                <a:cubicBezTo>
                  <a:pt x="7518275" y="9811300"/>
                  <a:pt x="7521437" y="9806965"/>
                  <a:pt x="7522666" y="9803124"/>
                </a:cubicBezTo>
                <a:close/>
                <a:moveTo>
                  <a:pt x="6772261" y="11504527"/>
                </a:moveTo>
                <a:cubicBezTo>
                  <a:pt x="6765195" y="11503307"/>
                  <a:pt x="6768834" y="11489693"/>
                  <a:pt x="6760988" y="11496692"/>
                </a:cubicBezTo>
                <a:cubicBezTo>
                  <a:pt x="6762449" y="11498764"/>
                  <a:pt x="6767108" y="11510811"/>
                  <a:pt x="6772261" y="11504527"/>
                </a:cubicBezTo>
                <a:close/>
                <a:moveTo>
                  <a:pt x="7331252" y="10241967"/>
                </a:moveTo>
                <a:cubicBezTo>
                  <a:pt x="7329151" y="10230387"/>
                  <a:pt x="7316671" y="10212160"/>
                  <a:pt x="7307916" y="10218979"/>
                </a:cubicBezTo>
                <a:cubicBezTo>
                  <a:pt x="7317928" y="10220713"/>
                  <a:pt x="7304735" y="10226006"/>
                  <a:pt x="7307651" y="10231968"/>
                </a:cubicBezTo>
                <a:cubicBezTo>
                  <a:pt x="7322825" y="10228382"/>
                  <a:pt x="7315226" y="10246542"/>
                  <a:pt x="7331252" y="10241967"/>
                </a:cubicBezTo>
                <a:close/>
                <a:moveTo>
                  <a:pt x="9401006" y="5558268"/>
                </a:moveTo>
                <a:cubicBezTo>
                  <a:pt x="9400570" y="5553981"/>
                  <a:pt x="9400135" y="5549692"/>
                  <a:pt x="9399699" y="5545404"/>
                </a:cubicBezTo>
                <a:cubicBezTo>
                  <a:pt x="9395412" y="5545848"/>
                  <a:pt x="9391125" y="5546293"/>
                  <a:pt x="9386838" y="5546736"/>
                </a:cubicBezTo>
                <a:cubicBezTo>
                  <a:pt x="9386999" y="5551362"/>
                  <a:pt x="9387435" y="5555650"/>
                  <a:pt x="9387870" y="5559938"/>
                </a:cubicBezTo>
                <a:cubicBezTo>
                  <a:pt x="9392157" y="5559494"/>
                  <a:pt x="9396444" y="5559050"/>
                  <a:pt x="9401006" y="5558268"/>
                </a:cubicBezTo>
                <a:close/>
                <a:moveTo>
                  <a:pt x="10098211" y="3982167"/>
                </a:moveTo>
                <a:cubicBezTo>
                  <a:pt x="10103762" y="3971756"/>
                  <a:pt x="10101675" y="3964641"/>
                  <a:pt x="10092874" y="3959800"/>
                </a:cubicBezTo>
                <a:cubicBezTo>
                  <a:pt x="10090944" y="3968475"/>
                  <a:pt x="10088087" y="3978170"/>
                  <a:pt x="10098211" y="3982167"/>
                </a:cubicBezTo>
                <a:close/>
                <a:moveTo>
                  <a:pt x="6987498" y="11026560"/>
                </a:moveTo>
                <a:cubicBezTo>
                  <a:pt x="6949902" y="11035815"/>
                  <a:pt x="6921665" y="11007109"/>
                  <a:pt x="6922364" y="10971762"/>
                </a:cubicBezTo>
                <a:cubicBezTo>
                  <a:pt x="6952422" y="10967013"/>
                  <a:pt x="6985113" y="10995310"/>
                  <a:pt x="6987498" y="11026560"/>
                </a:cubicBezTo>
                <a:close/>
                <a:moveTo>
                  <a:pt x="6892947" y="11254012"/>
                </a:moveTo>
                <a:cubicBezTo>
                  <a:pt x="6890391" y="11256989"/>
                  <a:pt x="6887503" y="11259498"/>
                  <a:pt x="6885988" y="11263453"/>
                </a:cubicBezTo>
                <a:cubicBezTo>
                  <a:pt x="6836894" y="11261228"/>
                  <a:pt x="6799481" y="11235545"/>
                  <a:pt x="6813385" y="11195421"/>
                </a:cubicBezTo>
                <a:cubicBezTo>
                  <a:pt x="6854296" y="11200671"/>
                  <a:pt x="6865601" y="11229625"/>
                  <a:pt x="6897917" y="11241757"/>
                </a:cubicBezTo>
                <a:cubicBezTo>
                  <a:pt x="6897729" y="11247589"/>
                  <a:pt x="6895504" y="11251035"/>
                  <a:pt x="6892947" y="11254012"/>
                </a:cubicBezTo>
                <a:close/>
                <a:moveTo>
                  <a:pt x="10150766" y="3881523"/>
                </a:moveTo>
                <a:lnTo>
                  <a:pt x="10144001" y="3878534"/>
                </a:lnTo>
                <a:lnTo>
                  <a:pt x="10141183" y="3884911"/>
                </a:lnTo>
                <a:lnTo>
                  <a:pt x="10147948" y="3887900"/>
                </a:lnTo>
                <a:close/>
                <a:moveTo>
                  <a:pt x="9274613" y="5866188"/>
                </a:moveTo>
                <a:cubicBezTo>
                  <a:pt x="9254932" y="5861748"/>
                  <a:pt x="9257464" y="5856667"/>
                  <a:pt x="9235639" y="5846767"/>
                </a:cubicBezTo>
                <a:cubicBezTo>
                  <a:pt x="9232329" y="5853410"/>
                  <a:pt x="9210507" y="5856196"/>
                  <a:pt x="9220641" y="5866125"/>
                </a:cubicBezTo>
                <a:cubicBezTo>
                  <a:pt x="9238762" y="5866861"/>
                  <a:pt x="9257857" y="5869547"/>
                  <a:pt x="9274613" y="5866188"/>
                </a:cubicBezTo>
                <a:close/>
                <a:moveTo>
                  <a:pt x="7327872" y="10275257"/>
                </a:moveTo>
                <a:cubicBezTo>
                  <a:pt x="7326386" y="10263632"/>
                  <a:pt x="7322296" y="10254360"/>
                  <a:pt x="7311009" y="10252101"/>
                </a:cubicBezTo>
                <a:cubicBezTo>
                  <a:pt x="7313394" y="10263351"/>
                  <a:pt x="7311993" y="10277659"/>
                  <a:pt x="7327872" y="10275257"/>
                </a:cubicBezTo>
                <a:close/>
                <a:moveTo>
                  <a:pt x="7610537" y="9637447"/>
                </a:moveTo>
                <a:cubicBezTo>
                  <a:pt x="7610984" y="9618905"/>
                  <a:pt x="7623171" y="9612777"/>
                  <a:pt x="7627250" y="9597365"/>
                </a:cubicBezTo>
                <a:cubicBezTo>
                  <a:pt x="7610864" y="9601021"/>
                  <a:pt x="7595496" y="9622187"/>
                  <a:pt x="7610537" y="9637447"/>
                </a:cubicBezTo>
                <a:close/>
                <a:moveTo>
                  <a:pt x="7447655" y="10006141"/>
                </a:moveTo>
                <a:cubicBezTo>
                  <a:pt x="7447472" y="10003684"/>
                  <a:pt x="7447664" y="10002126"/>
                  <a:pt x="7447481" y="9999669"/>
                </a:cubicBezTo>
                <a:cubicBezTo>
                  <a:pt x="7445308" y="9999520"/>
                  <a:pt x="7442851" y="9999700"/>
                  <a:pt x="7440678" y="9999551"/>
                </a:cubicBezTo>
                <a:cubicBezTo>
                  <a:pt x="7440861" y="10002008"/>
                  <a:pt x="7440999" y="10003851"/>
                  <a:pt x="7440853" y="10006023"/>
                </a:cubicBezTo>
                <a:cubicBezTo>
                  <a:pt x="7443025" y="10006172"/>
                  <a:pt x="7445198" y="10006321"/>
                  <a:pt x="7447655" y="10006141"/>
                </a:cubicBezTo>
                <a:close/>
                <a:moveTo>
                  <a:pt x="10134048" y="3927970"/>
                </a:moveTo>
                <a:cubicBezTo>
                  <a:pt x="10128516" y="3922191"/>
                  <a:pt x="10128725" y="3914184"/>
                  <a:pt x="10118777" y="3909788"/>
                </a:cubicBezTo>
                <a:cubicBezTo>
                  <a:pt x="10110342" y="3912731"/>
                  <a:pt x="10116141" y="3920058"/>
                  <a:pt x="10114739" y="3927537"/>
                </a:cubicBezTo>
                <a:cubicBezTo>
                  <a:pt x="10122522" y="3931452"/>
                  <a:pt x="10130480" y="3934969"/>
                  <a:pt x="10134048" y="3927970"/>
                </a:cubicBezTo>
                <a:close/>
                <a:moveTo>
                  <a:pt x="7784365" y="9246346"/>
                </a:moveTo>
                <a:cubicBezTo>
                  <a:pt x="7773217" y="9222315"/>
                  <a:pt x="7730569" y="9220878"/>
                  <a:pt x="7701936" y="9217876"/>
                </a:cubicBezTo>
                <a:cubicBezTo>
                  <a:pt x="7700713" y="9245723"/>
                  <a:pt x="7752745" y="9241905"/>
                  <a:pt x="7778858" y="9252644"/>
                </a:cubicBezTo>
                <a:cubicBezTo>
                  <a:pt x="7781903" y="9252777"/>
                  <a:pt x="7783720" y="9251113"/>
                  <a:pt x="7784365" y="9246346"/>
                </a:cubicBezTo>
                <a:close/>
                <a:moveTo>
                  <a:pt x="8768546" y="7019713"/>
                </a:moveTo>
                <a:cubicBezTo>
                  <a:pt x="8762310" y="7006205"/>
                  <a:pt x="8759385" y="6990269"/>
                  <a:pt x="8744151" y="6984840"/>
                </a:cubicBezTo>
                <a:cubicBezTo>
                  <a:pt x="8748278" y="6999384"/>
                  <a:pt x="8754112" y="7013359"/>
                  <a:pt x="8768546" y="7019713"/>
                </a:cubicBezTo>
                <a:close/>
                <a:moveTo>
                  <a:pt x="9318041" y="5789779"/>
                </a:moveTo>
                <a:cubicBezTo>
                  <a:pt x="9300305" y="5765817"/>
                  <a:pt x="9294453" y="5737532"/>
                  <a:pt x="9267949" y="5716519"/>
                </a:cubicBezTo>
                <a:cubicBezTo>
                  <a:pt x="9255484" y="5732746"/>
                  <a:pt x="9290753" y="5751790"/>
                  <a:pt x="9274779" y="5757486"/>
                </a:cubicBezTo>
                <a:cubicBezTo>
                  <a:pt x="9267569" y="5751453"/>
                  <a:pt x="9273216" y="5741095"/>
                  <a:pt x="9257237" y="5738014"/>
                </a:cubicBezTo>
                <a:cubicBezTo>
                  <a:pt x="9260750" y="5757325"/>
                  <a:pt x="9267383" y="5794782"/>
                  <a:pt x="9294272" y="5794520"/>
                </a:cubicBezTo>
                <a:cubicBezTo>
                  <a:pt x="9290373" y="5786723"/>
                  <a:pt x="9277118" y="5764507"/>
                  <a:pt x="9287639" y="5763897"/>
                </a:cubicBezTo>
                <a:cubicBezTo>
                  <a:pt x="9290565" y="5772670"/>
                  <a:pt x="9302651" y="5797232"/>
                  <a:pt x="9318041" y="5789779"/>
                </a:cubicBezTo>
                <a:close/>
                <a:moveTo>
                  <a:pt x="9087206" y="6313664"/>
                </a:moveTo>
                <a:cubicBezTo>
                  <a:pt x="9085941" y="6308859"/>
                  <a:pt x="9093852" y="6291217"/>
                  <a:pt x="9080305" y="6292987"/>
                </a:cubicBezTo>
                <a:cubicBezTo>
                  <a:pt x="9082398" y="6301844"/>
                  <a:pt x="9069510" y="6317828"/>
                  <a:pt x="9087206" y="6313664"/>
                </a:cubicBezTo>
                <a:close/>
                <a:moveTo>
                  <a:pt x="6789378" y="11520651"/>
                </a:moveTo>
                <a:cubicBezTo>
                  <a:pt x="6748426" y="11576760"/>
                  <a:pt x="6691580" y="11539751"/>
                  <a:pt x="6640940" y="11539257"/>
                </a:cubicBezTo>
                <a:cubicBezTo>
                  <a:pt x="6632080" y="11570067"/>
                  <a:pt x="6688282" y="11663394"/>
                  <a:pt x="6641095" y="11690587"/>
                </a:cubicBezTo>
                <a:cubicBezTo>
                  <a:pt x="6601317" y="11713918"/>
                  <a:pt x="6563982" y="11628450"/>
                  <a:pt x="6562172" y="11581987"/>
                </a:cubicBezTo>
                <a:cubicBezTo>
                  <a:pt x="6561290" y="11559241"/>
                  <a:pt x="6570165" y="11537002"/>
                  <a:pt x="6568412" y="11520530"/>
                </a:cubicBezTo>
                <a:cubicBezTo>
                  <a:pt x="6521390" y="11518304"/>
                  <a:pt x="6478338" y="11538286"/>
                  <a:pt x="6425423" y="11502064"/>
                </a:cubicBezTo>
                <a:cubicBezTo>
                  <a:pt x="6426784" y="11497908"/>
                  <a:pt x="6426203" y="11493846"/>
                  <a:pt x="6421384" y="11490766"/>
                </a:cubicBezTo>
                <a:cubicBezTo>
                  <a:pt x="6437123" y="11443850"/>
                  <a:pt x="6479491" y="11427431"/>
                  <a:pt x="6521069" y="11429593"/>
                </a:cubicBezTo>
                <a:lnTo>
                  <a:pt x="6560135" y="11437264"/>
                </a:lnTo>
                <a:lnTo>
                  <a:pt x="6561368" y="11437505"/>
                </a:lnTo>
                <a:lnTo>
                  <a:pt x="6561609" y="11436043"/>
                </a:lnTo>
                <a:lnTo>
                  <a:pt x="6567383" y="11401166"/>
                </a:lnTo>
                <a:cubicBezTo>
                  <a:pt x="6569517" y="11365476"/>
                  <a:pt x="6563583" y="11331104"/>
                  <a:pt x="6581754" y="11292399"/>
                </a:cubicBezTo>
                <a:cubicBezTo>
                  <a:pt x="6644968" y="11311767"/>
                  <a:pt x="6636565" y="11397479"/>
                  <a:pt x="6652026" y="11448547"/>
                </a:cubicBezTo>
                <a:cubicBezTo>
                  <a:pt x="6695218" y="11456215"/>
                  <a:pt x="6780071" y="11455654"/>
                  <a:pt x="6789378" y="11520651"/>
                </a:cubicBezTo>
                <a:close/>
                <a:moveTo>
                  <a:pt x="7533630" y="9837794"/>
                </a:moveTo>
                <a:cubicBezTo>
                  <a:pt x="7479974" y="9852068"/>
                  <a:pt x="7439168" y="9826116"/>
                  <a:pt x="7400658" y="9814824"/>
                </a:cubicBezTo>
                <a:cubicBezTo>
                  <a:pt x="7394308" y="9756896"/>
                  <a:pt x="7363883" y="9703577"/>
                  <a:pt x="7354479" y="9641862"/>
                </a:cubicBezTo>
                <a:cubicBezTo>
                  <a:pt x="7347281" y="9593579"/>
                  <a:pt x="7339817" y="9541607"/>
                  <a:pt x="7347984" y="9492156"/>
                </a:cubicBezTo>
                <a:cubicBezTo>
                  <a:pt x="7375876" y="9510435"/>
                  <a:pt x="7380501" y="9553042"/>
                  <a:pt x="7401178" y="9578360"/>
                </a:cubicBezTo>
                <a:cubicBezTo>
                  <a:pt x="7423428" y="9569870"/>
                  <a:pt x="7419622" y="9534309"/>
                  <a:pt x="7434534" y="9518343"/>
                </a:cubicBezTo>
                <a:cubicBezTo>
                  <a:pt x="7455115" y="9533777"/>
                  <a:pt x="7458040" y="9565697"/>
                  <a:pt x="7467655" y="9591854"/>
                </a:cubicBezTo>
                <a:cubicBezTo>
                  <a:pt x="7495143" y="9574623"/>
                  <a:pt x="7488009" y="9522935"/>
                  <a:pt x="7517848" y="9508307"/>
                </a:cubicBezTo>
                <a:cubicBezTo>
                  <a:pt x="7546230" y="9584650"/>
                  <a:pt x="7550000" y="9730855"/>
                  <a:pt x="7526918" y="9817597"/>
                </a:cubicBezTo>
                <a:cubicBezTo>
                  <a:pt x="7525215" y="9828235"/>
                  <a:pt x="7536758" y="9825504"/>
                  <a:pt x="7533630" y="9837794"/>
                </a:cubicBezTo>
                <a:close/>
                <a:moveTo>
                  <a:pt x="7424285" y="10085983"/>
                </a:moveTo>
                <a:cubicBezTo>
                  <a:pt x="7413877" y="10070691"/>
                  <a:pt x="7418321" y="10047513"/>
                  <a:pt x="7404394" y="10042978"/>
                </a:cubicBezTo>
                <a:cubicBezTo>
                  <a:pt x="7388204" y="10057755"/>
                  <a:pt x="7408799" y="10081254"/>
                  <a:pt x="7424285" y="10085983"/>
                </a:cubicBezTo>
                <a:close/>
                <a:moveTo>
                  <a:pt x="7377565" y="10192245"/>
                </a:moveTo>
                <a:cubicBezTo>
                  <a:pt x="7386925" y="10102624"/>
                  <a:pt x="7379900" y="9987960"/>
                  <a:pt x="7384318" y="9890056"/>
                </a:cubicBezTo>
                <a:cubicBezTo>
                  <a:pt x="7369328" y="9896099"/>
                  <a:pt x="7374905" y="9916996"/>
                  <a:pt x="7374310" y="9929700"/>
                </a:cubicBezTo>
                <a:cubicBezTo>
                  <a:pt x="7369910" y="10019574"/>
                  <a:pt x="7373184" y="10121235"/>
                  <a:pt x="7377565" y="10192245"/>
                </a:cubicBezTo>
                <a:close/>
                <a:moveTo>
                  <a:pt x="8600764" y="7424207"/>
                </a:moveTo>
                <a:cubicBezTo>
                  <a:pt x="8588549" y="7412448"/>
                  <a:pt x="8575951" y="7383688"/>
                  <a:pt x="8559893" y="7384876"/>
                </a:cubicBezTo>
                <a:cubicBezTo>
                  <a:pt x="8579132" y="7391314"/>
                  <a:pt x="8578581" y="7431087"/>
                  <a:pt x="8600764" y="7424207"/>
                </a:cubicBezTo>
                <a:close/>
                <a:moveTo>
                  <a:pt x="7361084" y="10232055"/>
                </a:moveTo>
                <a:cubicBezTo>
                  <a:pt x="7363769" y="10214257"/>
                  <a:pt x="7347422" y="10214531"/>
                  <a:pt x="7338033" y="10208737"/>
                </a:cubicBezTo>
                <a:cubicBezTo>
                  <a:pt x="7341408" y="10220841"/>
                  <a:pt x="7350229" y="10227295"/>
                  <a:pt x="7361084" y="10232055"/>
                </a:cubicBezTo>
                <a:close/>
                <a:moveTo>
                  <a:pt x="7031190" y="10978875"/>
                </a:moveTo>
                <a:cubicBezTo>
                  <a:pt x="6995064" y="10970621"/>
                  <a:pt x="6964737" y="10936689"/>
                  <a:pt x="6978445" y="10902214"/>
                </a:cubicBezTo>
                <a:cubicBezTo>
                  <a:pt x="7010186" y="10914820"/>
                  <a:pt x="7051659" y="10950385"/>
                  <a:pt x="7031190" y="10978875"/>
                </a:cubicBezTo>
                <a:close/>
                <a:moveTo>
                  <a:pt x="5918641" y="13499525"/>
                </a:moveTo>
                <a:cubicBezTo>
                  <a:pt x="5913193" y="13491400"/>
                  <a:pt x="5907015" y="13496771"/>
                  <a:pt x="5898339" y="13486266"/>
                </a:cubicBezTo>
                <a:cubicBezTo>
                  <a:pt x="5870990" y="13518021"/>
                  <a:pt x="5835701" y="13530066"/>
                  <a:pt x="5814608" y="13578881"/>
                </a:cubicBezTo>
                <a:cubicBezTo>
                  <a:pt x="5826632" y="13581811"/>
                  <a:pt x="5824524" y="13590887"/>
                  <a:pt x="5838094" y="13593547"/>
                </a:cubicBezTo>
                <a:cubicBezTo>
                  <a:pt x="5866866" y="13567185"/>
                  <a:pt x="5896746" y="13543696"/>
                  <a:pt x="5918641" y="13499525"/>
                </a:cubicBezTo>
                <a:close/>
                <a:moveTo>
                  <a:pt x="7357639" y="10252071"/>
                </a:moveTo>
                <a:cubicBezTo>
                  <a:pt x="7358317" y="10244610"/>
                  <a:pt x="7356721" y="10239787"/>
                  <a:pt x="7350771" y="10238680"/>
                </a:cubicBezTo>
                <a:cubicBezTo>
                  <a:pt x="7345894" y="10243671"/>
                  <a:pt x="7347242" y="10253453"/>
                  <a:pt x="7357639" y="10252071"/>
                </a:cubicBezTo>
                <a:close/>
                <a:moveTo>
                  <a:pt x="9952188" y="4380583"/>
                </a:moveTo>
                <a:cubicBezTo>
                  <a:pt x="9948335" y="4377452"/>
                  <a:pt x="9948151" y="4373560"/>
                  <a:pt x="9940453" y="4371588"/>
                </a:cubicBezTo>
                <a:cubicBezTo>
                  <a:pt x="9938052" y="4386719"/>
                  <a:pt x="9918433" y="4392337"/>
                  <a:pt x="9935781" y="4400479"/>
                </a:cubicBezTo>
                <a:cubicBezTo>
                  <a:pt x="9938672" y="4387470"/>
                  <a:pt x="9945342" y="4384225"/>
                  <a:pt x="9952188" y="4380583"/>
                </a:cubicBezTo>
                <a:close/>
                <a:moveTo>
                  <a:pt x="9539871" y="5320134"/>
                </a:moveTo>
                <a:cubicBezTo>
                  <a:pt x="9463563" y="5214762"/>
                  <a:pt x="9293377" y="5327392"/>
                  <a:pt x="9347813" y="5467216"/>
                </a:cubicBezTo>
                <a:cubicBezTo>
                  <a:pt x="9402542" y="5430292"/>
                  <a:pt x="9441812" y="5359996"/>
                  <a:pt x="9497697" y="5337498"/>
                </a:cubicBezTo>
                <a:cubicBezTo>
                  <a:pt x="9499938" y="5359550"/>
                  <a:pt x="9475079" y="5364599"/>
                  <a:pt x="9461714" y="5376195"/>
                </a:cubicBezTo>
                <a:cubicBezTo>
                  <a:pt x="9449512" y="5387053"/>
                  <a:pt x="9439096" y="5403296"/>
                  <a:pt x="9426069" y="5415167"/>
                </a:cubicBezTo>
                <a:cubicBezTo>
                  <a:pt x="9401789" y="5438107"/>
                  <a:pt x="9364701" y="5456802"/>
                  <a:pt x="9355052" y="5492772"/>
                </a:cubicBezTo>
                <a:cubicBezTo>
                  <a:pt x="9355976" y="5495771"/>
                  <a:pt x="9359225" y="5497292"/>
                  <a:pt x="9364062" y="5496172"/>
                </a:cubicBezTo>
                <a:cubicBezTo>
                  <a:pt x="9418075" y="5433945"/>
                  <a:pt x="9500362" y="5394168"/>
                  <a:pt x="9539871" y="5320134"/>
                </a:cubicBezTo>
                <a:close/>
                <a:moveTo>
                  <a:pt x="9322138" y="5813775"/>
                </a:moveTo>
                <a:cubicBezTo>
                  <a:pt x="9315123" y="5806375"/>
                  <a:pt x="9311807" y="5791550"/>
                  <a:pt x="9298559" y="5796657"/>
                </a:cubicBezTo>
                <a:cubicBezTo>
                  <a:pt x="9288235" y="5806635"/>
                  <a:pt x="9315909" y="5832134"/>
                  <a:pt x="9322138" y="5813775"/>
                </a:cubicBezTo>
                <a:close/>
                <a:moveTo>
                  <a:pt x="6131782" y="13040183"/>
                </a:moveTo>
                <a:cubicBezTo>
                  <a:pt x="6122272" y="13036932"/>
                  <a:pt x="6115689" y="13037829"/>
                  <a:pt x="6113320" y="13045346"/>
                </a:cubicBezTo>
                <a:cubicBezTo>
                  <a:pt x="6119886" y="13056335"/>
                  <a:pt x="6127691" y="13048365"/>
                  <a:pt x="6131782" y="13040183"/>
                </a:cubicBezTo>
                <a:close/>
                <a:moveTo>
                  <a:pt x="10129518" y="3993625"/>
                </a:moveTo>
                <a:cubicBezTo>
                  <a:pt x="10131464" y="3984681"/>
                  <a:pt x="10125214" y="3972183"/>
                  <a:pt x="10116789" y="3967031"/>
                </a:cubicBezTo>
                <a:cubicBezTo>
                  <a:pt x="10106255" y="3983339"/>
                  <a:pt x="10108173" y="3995143"/>
                  <a:pt x="10124619" y="4000980"/>
                </a:cubicBezTo>
                <a:cubicBezTo>
                  <a:pt x="10127311" y="3999193"/>
                  <a:pt x="10128870" y="3996606"/>
                  <a:pt x="10129518" y="3993625"/>
                </a:cubicBezTo>
                <a:close/>
                <a:moveTo>
                  <a:pt x="7632324" y="9647552"/>
                </a:moveTo>
                <a:cubicBezTo>
                  <a:pt x="7637244" y="9638673"/>
                  <a:pt x="7640526" y="9628024"/>
                  <a:pt x="7643891" y="9617445"/>
                </a:cubicBezTo>
                <a:cubicBezTo>
                  <a:pt x="7629806" y="9631114"/>
                  <a:pt x="7613694" y="9642463"/>
                  <a:pt x="7610927" y="9667034"/>
                </a:cubicBezTo>
                <a:cubicBezTo>
                  <a:pt x="7620845" y="9663539"/>
                  <a:pt x="7627403" y="9656431"/>
                  <a:pt x="7632324" y="9647552"/>
                </a:cubicBezTo>
                <a:close/>
                <a:moveTo>
                  <a:pt x="9965778" y="4367062"/>
                </a:moveTo>
                <a:lnTo>
                  <a:pt x="9956220" y="4362839"/>
                </a:lnTo>
                <a:lnTo>
                  <a:pt x="9953227" y="4369612"/>
                </a:lnTo>
                <a:cubicBezTo>
                  <a:pt x="9957210" y="4371372"/>
                  <a:pt x="9955847" y="4375533"/>
                  <a:pt x="9961377" y="4377023"/>
                </a:cubicBezTo>
                <a:close/>
                <a:moveTo>
                  <a:pt x="9111290" y="6301415"/>
                </a:moveTo>
                <a:cubicBezTo>
                  <a:pt x="9112325" y="6297547"/>
                  <a:pt x="9110739" y="6293052"/>
                  <a:pt x="9106530" y="6287931"/>
                </a:cubicBezTo>
                <a:cubicBezTo>
                  <a:pt x="9093752" y="6292782"/>
                  <a:pt x="9101575" y="6302865"/>
                  <a:pt x="9100317" y="6311139"/>
                </a:cubicBezTo>
                <a:cubicBezTo>
                  <a:pt x="9106596" y="6308526"/>
                  <a:pt x="9110254" y="6305284"/>
                  <a:pt x="9111290" y="6301415"/>
                </a:cubicBezTo>
                <a:close/>
                <a:moveTo>
                  <a:pt x="7357595" y="10272146"/>
                </a:moveTo>
                <a:cubicBezTo>
                  <a:pt x="7357412" y="10269689"/>
                  <a:pt x="7357888" y="10267801"/>
                  <a:pt x="7357705" y="10265345"/>
                </a:cubicBezTo>
                <a:cubicBezTo>
                  <a:pt x="7355816" y="10264866"/>
                  <a:pt x="7353973" y="10265001"/>
                  <a:pt x="7354688" y="10262170"/>
                </a:cubicBezTo>
                <a:cubicBezTo>
                  <a:pt x="7352185" y="10261736"/>
                  <a:pt x="7350058" y="10262201"/>
                  <a:pt x="7347885" y="10262052"/>
                </a:cubicBezTo>
                <a:cubicBezTo>
                  <a:pt x="7347739" y="10264224"/>
                  <a:pt x="7347262" y="10266112"/>
                  <a:pt x="7344429" y="10265394"/>
                </a:cubicBezTo>
                <a:cubicBezTo>
                  <a:pt x="7344283" y="10267566"/>
                  <a:pt x="7344466" y="10270023"/>
                  <a:pt x="7344320" y="10272195"/>
                </a:cubicBezTo>
                <a:cubicBezTo>
                  <a:pt x="7346493" y="10272344"/>
                  <a:pt x="7348051" y="10272539"/>
                  <a:pt x="7347951" y="10275325"/>
                </a:cubicBezTo>
                <a:cubicBezTo>
                  <a:pt x="7349793" y="10275190"/>
                  <a:pt x="7351966" y="10275339"/>
                  <a:pt x="7354423" y="10275159"/>
                </a:cubicBezTo>
                <a:cubicBezTo>
                  <a:pt x="7354570" y="10272986"/>
                  <a:pt x="7354762" y="10271428"/>
                  <a:pt x="7357595" y="10272146"/>
                </a:cubicBezTo>
                <a:close/>
                <a:moveTo>
                  <a:pt x="7451748" y="10062967"/>
                </a:moveTo>
                <a:cubicBezTo>
                  <a:pt x="7455470" y="10056981"/>
                  <a:pt x="7456631" y="10049793"/>
                  <a:pt x="7454041" y="10046124"/>
                </a:cubicBezTo>
                <a:cubicBezTo>
                  <a:pt x="7449953" y="10057541"/>
                  <a:pt x="7436861" y="10060047"/>
                  <a:pt x="7434093" y="10072602"/>
                </a:cubicBezTo>
                <a:cubicBezTo>
                  <a:pt x="7441744" y="10073738"/>
                  <a:pt x="7448027" y="10068953"/>
                  <a:pt x="7451748" y="10062967"/>
                </a:cubicBezTo>
                <a:close/>
                <a:moveTo>
                  <a:pt x="9794120" y="4763612"/>
                </a:moveTo>
                <a:cubicBezTo>
                  <a:pt x="9800342" y="4755489"/>
                  <a:pt x="9799145" y="4737190"/>
                  <a:pt x="9803433" y="4725870"/>
                </a:cubicBezTo>
                <a:cubicBezTo>
                  <a:pt x="9808844" y="4712545"/>
                  <a:pt x="9818154" y="4703324"/>
                  <a:pt x="9814507" y="4692188"/>
                </a:cubicBezTo>
                <a:cubicBezTo>
                  <a:pt x="9816695" y="4680772"/>
                  <a:pt x="9826085" y="4689684"/>
                  <a:pt x="9828274" y="4678267"/>
                </a:cubicBezTo>
                <a:cubicBezTo>
                  <a:pt x="9821411" y="4673331"/>
                  <a:pt x="9826386" y="4663149"/>
                  <a:pt x="9827165" y="4654921"/>
                </a:cubicBezTo>
                <a:cubicBezTo>
                  <a:pt x="9829353" y="4643505"/>
                  <a:pt x="9839142" y="4652592"/>
                  <a:pt x="9840756" y="4641399"/>
                </a:cubicBezTo>
                <a:cubicBezTo>
                  <a:pt x="9829729" y="4610333"/>
                  <a:pt x="9859501" y="4596820"/>
                  <a:pt x="9851345" y="4564643"/>
                </a:cubicBezTo>
                <a:cubicBezTo>
                  <a:pt x="9867389" y="4561730"/>
                  <a:pt x="9878861" y="4528224"/>
                  <a:pt x="9869638" y="4514623"/>
                </a:cubicBezTo>
                <a:cubicBezTo>
                  <a:pt x="9828257" y="4603969"/>
                  <a:pt x="9808525" y="4685258"/>
                  <a:pt x="9784948" y="4767706"/>
                </a:cubicBezTo>
                <a:cubicBezTo>
                  <a:pt x="9789148" y="4767896"/>
                  <a:pt x="9792046" y="4766320"/>
                  <a:pt x="9794120" y="4763612"/>
                </a:cubicBezTo>
                <a:close/>
                <a:moveTo>
                  <a:pt x="9081835" y="6380170"/>
                </a:moveTo>
                <a:cubicBezTo>
                  <a:pt x="9072300" y="6361004"/>
                  <a:pt x="9087361" y="6348807"/>
                  <a:pt x="9076637" y="6329321"/>
                </a:cubicBezTo>
                <a:cubicBezTo>
                  <a:pt x="9058099" y="6339007"/>
                  <a:pt x="9070894" y="6373395"/>
                  <a:pt x="9081835" y="6380170"/>
                </a:cubicBezTo>
                <a:close/>
                <a:moveTo>
                  <a:pt x="9365765" y="5737945"/>
                </a:moveTo>
                <a:cubicBezTo>
                  <a:pt x="9355632" y="5728989"/>
                  <a:pt x="9349193" y="5699929"/>
                  <a:pt x="9333023" y="5705042"/>
                </a:cubicBezTo>
                <a:cubicBezTo>
                  <a:pt x="9344327" y="5713600"/>
                  <a:pt x="9353101" y="5741878"/>
                  <a:pt x="9365765" y="5737945"/>
                </a:cubicBezTo>
                <a:close/>
                <a:moveTo>
                  <a:pt x="8740338" y="7160759"/>
                </a:moveTo>
                <a:lnTo>
                  <a:pt x="8735452" y="7109977"/>
                </a:lnTo>
                <a:cubicBezTo>
                  <a:pt x="8730055" y="7092313"/>
                  <a:pt x="8720043" y="7077878"/>
                  <a:pt x="8701881" y="7068306"/>
                </a:cubicBezTo>
                <a:cubicBezTo>
                  <a:pt x="8693892" y="7072388"/>
                  <a:pt x="8707490" y="7079242"/>
                  <a:pt x="8694308" y="7078037"/>
                </a:cubicBezTo>
                <a:cubicBezTo>
                  <a:pt x="8683734" y="7076630"/>
                  <a:pt x="8685502" y="7065149"/>
                  <a:pt x="8675328" y="7063282"/>
                </a:cubicBezTo>
                <a:cubicBezTo>
                  <a:pt x="8625791" y="7070546"/>
                  <a:pt x="8581344" y="7083574"/>
                  <a:pt x="8544835" y="7106022"/>
                </a:cubicBezTo>
                <a:lnTo>
                  <a:pt x="8526432" y="7120048"/>
                </a:lnTo>
                <a:close/>
                <a:moveTo>
                  <a:pt x="6302838" y="12679969"/>
                </a:moveTo>
                <a:cubicBezTo>
                  <a:pt x="6292837" y="12674599"/>
                  <a:pt x="6286852" y="12647215"/>
                  <a:pt x="6272686" y="12656657"/>
                </a:cubicBezTo>
                <a:cubicBezTo>
                  <a:pt x="6285909" y="12660120"/>
                  <a:pt x="6286024" y="12691095"/>
                  <a:pt x="6302838" y="12679969"/>
                </a:cubicBezTo>
                <a:close/>
                <a:moveTo>
                  <a:pt x="9787235" y="4799629"/>
                </a:moveTo>
                <a:cubicBezTo>
                  <a:pt x="9788266" y="4799384"/>
                  <a:pt x="9788344" y="4797187"/>
                  <a:pt x="9786278" y="4791629"/>
                </a:cubicBezTo>
                <a:cubicBezTo>
                  <a:pt x="9784814" y="4789555"/>
                  <a:pt x="9788260" y="4788220"/>
                  <a:pt x="9784500" y="4787035"/>
                </a:cubicBezTo>
                <a:cubicBezTo>
                  <a:pt x="9772489" y="4783514"/>
                  <a:pt x="9784145" y="4800362"/>
                  <a:pt x="9787235" y="4799629"/>
                </a:cubicBezTo>
                <a:close/>
                <a:moveTo>
                  <a:pt x="10216297" y="3829012"/>
                </a:moveTo>
                <a:cubicBezTo>
                  <a:pt x="10222774" y="3817582"/>
                  <a:pt x="10221965" y="3808649"/>
                  <a:pt x="10211795" y="3803679"/>
                </a:cubicBezTo>
                <a:cubicBezTo>
                  <a:pt x="10205481" y="3806130"/>
                  <a:pt x="10195788" y="3823761"/>
                  <a:pt x="10205338" y="3827981"/>
                </a:cubicBezTo>
                <a:cubicBezTo>
                  <a:pt x="10207321" y="3824570"/>
                  <a:pt x="10211522" y="3826902"/>
                  <a:pt x="10216297" y="3829012"/>
                </a:cubicBezTo>
                <a:close/>
                <a:moveTo>
                  <a:pt x="9350580" y="5789895"/>
                </a:moveTo>
                <a:cubicBezTo>
                  <a:pt x="9360900" y="5761374"/>
                  <a:pt x="9339458" y="5727275"/>
                  <a:pt x="9307114" y="5724815"/>
                </a:cubicBezTo>
                <a:cubicBezTo>
                  <a:pt x="9307121" y="5751162"/>
                  <a:pt x="9324272" y="5772393"/>
                  <a:pt x="9350580" y="5789895"/>
                </a:cubicBezTo>
                <a:close/>
                <a:moveTo>
                  <a:pt x="8738226" y="7177266"/>
                </a:moveTo>
                <a:lnTo>
                  <a:pt x="8623966" y="7158820"/>
                </a:lnTo>
                <a:cubicBezTo>
                  <a:pt x="8607109" y="7155639"/>
                  <a:pt x="8590424" y="7145684"/>
                  <a:pt x="8574182" y="7142516"/>
                </a:cubicBezTo>
                <a:cubicBezTo>
                  <a:pt x="8564298" y="7140659"/>
                  <a:pt x="8548724" y="7137794"/>
                  <a:pt x="8538015" y="7142889"/>
                </a:cubicBezTo>
                <a:lnTo>
                  <a:pt x="8531949" y="7148524"/>
                </a:lnTo>
                <a:lnTo>
                  <a:pt x="8529318" y="7150971"/>
                </a:lnTo>
                <a:cubicBezTo>
                  <a:pt x="8532967" y="7158913"/>
                  <a:pt x="8539795" y="7162929"/>
                  <a:pt x="8547549" y="7165313"/>
                </a:cubicBezTo>
                <a:lnTo>
                  <a:pt x="8554485" y="7166641"/>
                </a:lnTo>
                <a:lnTo>
                  <a:pt x="8571336" y="7169863"/>
                </a:lnTo>
                <a:lnTo>
                  <a:pt x="8729576" y="7196657"/>
                </a:lnTo>
                <a:lnTo>
                  <a:pt x="8730478" y="7183643"/>
                </a:lnTo>
                <a:cubicBezTo>
                  <a:pt x="8731338" y="7180525"/>
                  <a:pt x="8734576" y="7180070"/>
                  <a:pt x="8737338" y="7179044"/>
                </a:cubicBezTo>
                <a:close/>
                <a:moveTo>
                  <a:pt x="9127560" y="6296322"/>
                </a:moveTo>
                <a:cubicBezTo>
                  <a:pt x="9131158" y="6287572"/>
                  <a:pt x="9125611" y="6276804"/>
                  <a:pt x="9115286" y="6277852"/>
                </a:cubicBezTo>
                <a:cubicBezTo>
                  <a:pt x="9116567" y="6286171"/>
                  <a:pt x="9117092" y="6294927"/>
                  <a:pt x="9120752" y="6303886"/>
                </a:cubicBezTo>
                <a:cubicBezTo>
                  <a:pt x="9124145" y="6301931"/>
                  <a:pt x="9126361" y="6299238"/>
                  <a:pt x="9127560" y="6296322"/>
                </a:cubicBezTo>
                <a:close/>
                <a:moveTo>
                  <a:pt x="7666945" y="9604051"/>
                </a:moveTo>
                <a:cubicBezTo>
                  <a:pt x="7658919" y="9604016"/>
                  <a:pt x="7656552" y="9609432"/>
                  <a:pt x="7650461" y="9610491"/>
                </a:cubicBezTo>
                <a:cubicBezTo>
                  <a:pt x="7650879" y="9616013"/>
                  <a:pt x="7649265" y="9623225"/>
                  <a:pt x="7653655" y="9624141"/>
                </a:cubicBezTo>
                <a:cubicBezTo>
                  <a:pt x="7655743" y="9615044"/>
                  <a:pt x="7667544" y="9616039"/>
                  <a:pt x="7666945" y="9604051"/>
                </a:cubicBezTo>
                <a:close/>
                <a:moveTo>
                  <a:pt x="7648014" y="9648459"/>
                </a:moveTo>
                <a:cubicBezTo>
                  <a:pt x="7649992" y="9647081"/>
                  <a:pt x="7651717" y="9645414"/>
                  <a:pt x="7650613" y="9641021"/>
                </a:cubicBezTo>
                <a:cubicBezTo>
                  <a:pt x="7642309" y="9637303"/>
                  <a:pt x="7635399" y="9651995"/>
                  <a:pt x="7643894" y="9654156"/>
                </a:cubicBezTo>
                <a:cubicBezTo>
                  <a:pt x="7643803" y="9650924"/>
                  <a:pt x="7646035" y="9649836"/>
                  <a:pt x="7648014" y="9648459"/>
                </a:cubicBezTo>
                <a:close/>
                <a:moveTo>
                  <a:pt x="10167879" y="3947205"/>
                </a:moveTo>
                <a:cubicBezTo>
                  <a:pt x="10172021" y="3939984"/>
                  <a:pt x="10172941" y="3934673"/>
                  <a:pt x="10171916" y="3929457"/>
                </a:cubicBezTo>
                <a:lnTo>
                  <a:pt x="10162366" y="3925237"/>
                </a:lnTo>
                <a:cubicBezTo>
                  <a:pt x="10156593" y="3935073"/>
                  <a:pt x="10159079" y="3942364"/>
                  <a:pt x="10167879" y="3947205"/>
                </a:cubicBezTo>
                <a:close/>
                <a:moveTo>
                  <a:pt x="10273724" y="3707654"/>
                </a:moveTo>
                <a:cubicBezTo>
                  <a:pt x="10273893" y="3702965"/>
                  <a:pt x="10284382" y="3685684"/>
                  <a:pt x="10271028" y="3679308"/>
                </a:cubicBezTo>
                <a:cubicBezTo>
                  <a:pt x="10261061" y="3691102"/>
                  <a:pt x="10264761" y="3711792"/>
                  <a:pt x="10273724" y="3707654"/>
                </a:cubicBezTo>
                <a:close/>
                <a:moveTo>
                  <a:pt x="8776041" y="7103430"/>
                </a:moveTo>
                <a:cubicBezTo>
                  <a:pt x="8790173" y="7087975"/>
                  <a:pt x="8776304" y="7059748"/>
                  <a:pt x="8773526" y="7039868"/>
                </a:cubicBezTo>
                <a:cubicBezTo>
                  <a:pt x="8747263" y="7026965"/>
                  <a:pt x="8727995" y="6984728"/>
                  <a:pt x="8702901" y="7005357"/>
                </a:cubicBezTo>
                <a:cubicBezTo>
                  <a:pt x="8737123" y="7013738"/>
                  <a:pt x="8748820" y="7042131"/>
                  <a:pt x="8764972" y="7065823"/>
                </a:cubicBezTo>
                <a:cubicBezTo>
                  <a:pt x="8735414" y="7049671"/>
                  <a:pt x="8723394" y="7016940"/>
                  <a:pt x="8692968" y="7000851"/>
                </a:cubicBezTo>
                <a:cubicBezTo>
                  <a:pt x="8698880" y="7033595"/>
                  <a:pt x="8723199" y="7049698"/>
                  <a:pt x="8738111" y="7074360"/>
                </a:cubicBezTo>
                <a:cubicBezTo>
                  <a:pt x="8730266" y="7086291"/>
                  <a:pt x="8749312" y="7101909"/>
                  <a:pt x="8755287" y="7111954"/>
                </a:cubicBezTo>
                <a:cubicBezTo>
                  <a:pt x="8757670" y="7096929"/>
                  <a:pt x="8734189" y="7080324"/>
                  <a:pt x="8751468" y="7072064"/>
                </a:cubicBezTo>
                <a:cubicBezTo>
                  <a:pt x="8763764" y="7079012"/>
                  <a:pt x="8761704" y="7098376"/>
                  <a:pt x="8776041" y="7103430"/>
                </a:cubicBezTo>
                <a:close/>
                <a:moveTo>
                  <a:pt x="6559359" y="12121847"/>
                </a:moveTo>
                <a:cubicBezTo>
                  <a:pt x="6574799" y="12106312"/>
                  <a:pt x="6535828" y="12107169"/>
                  <a:pt x="6541925" y="12120329"/>
                </a:cubicBezTo>
                <a:cubicBezTo>
                  <a:pt x="6544950" y="12126422"/>
                  <a:pt x="6557682" y="12123485"/>
                  <a:pt x="6559359" y="12121847"/>
                </a:cubicBezTo>
                <a:close/>
                <a:moveTo>
                  <a:pt x="7337746" y="10361920"/>
                </a:moveTo>
                <a:cubicBezTo>
                  <a:pt x="7337652" y="10340002"/>
                  <a:pt x="7332266" y="10296859"/>
                  <a:pt x="7314771" y="10281778"/>
                </a:cubicBezTo>
                <a:cubicBezTo>
                  <a:pt x="7294255" y="10308915"/>
                  <a:pt x="7343023" y="10325094"/>
                  <a:pt x="7327596" y="10358343"/>
                </a:cubicBezTo>
                <a:cubicBezTo>
                  <a:pt x="7331942" y="10358641"/>
                  <a:pt x="7332264" y="10362940"/>
                  <a:pt x="7337746" y="10361920"/>
                </a:cubicBezTo>
                <a:close/>
                <a:moveTo>
                  <a:pt x="10774570" y="2584498"/>
                </a:moveTo>
                <a:cubicBezTo>
                  <a:pt x="10768239" y="2582654"/>
                  <a:pt x="10764262" y="2585187"/>
                  <a:pt x="10761128" y="2589045"/>
                </a:cubicBezTo>
                <a:cubicBezTo>
                  <a:pt x="10767635" y="2590490"/>
                  <a:pt x="10774586" y="2593085"/>
                  <a:pt x="10774570" y="2584498"/>
                </a:cubicBezTo>
                <a:close/>
                <a:moveTo>
                  <a:pt x="10145716" y="4014590"/>
                </a:moveTo>
                <a:cubicBezTo>
                  <a:pt x="10151267" y="4004180"/>
                  <a:pt x="10145434" y="3975400"/>
                  <a:pt x="10133926" y="3962693"/>
                </a:cubicBezTo>
                <a:cubicBezTo>
                  <a:pt x="10125433" y="3985143"/>
                  <a:pt x="10132218" y="4001004"/>
                  <a:pt x="10145716" y="4014590"/>
                </a:cubicBezTo>
                <a:close/>
                <a:moveTo>
                  <a:pt x="6557859" y="12139260"/>
                </a:moveTo>
                <a:lnTo>
                  <a:pt x="6547893" y="12134857"/>
                </a:lnTo>
                <a:lnTo>
                  <a:pt x="6543496" y="12144807"/>
                </a:lnTo>
                <a:lnTo>
                  <a:pt x="6553462" y="12149210"/>
                </a:lnTo>
                <a:close/>
                <a:moveTo>
                  <a:pt x="9886712" y="4607415"/>
                </a:moveTo>
                <a:cubicBezTo>
                  <a:pt x="9885614" y="4588355"/>
                  <a:pt x="9885264" y="4568676"/>
                  <a:pt x="9876125" y="4552731"/>
                </a:cubicBezTo>
                <a:cubicBezTo>
                  <a:pt x="9872055" y="4573793"/>
                  <a:pt x="9873553" y="4593027"/>
                  <a:pt x="9886712" y="4607415"/>
                </a:cubicBezTo>
                <a:close/>
                <a:moveTo>
                  <a:pt x="9961191" y="4438852"/>
                </a:moveTo>
                <a:cubicBezTo>
                  <a:pt x="9966824" y="4426101"/>
                  <a:pt x="9963269" y="4416911"/>
                  <a:pt x="9950701" y="4410881"/>
                </a:cubicBezTo>
                <a:cubicBezTo>
                  <a:pt x="9948115" y="4422121"/>
                  <a:pt x="9946724" y="4433888"/>
                  <a:pt x="9961191" y="4438852"/>
                </a:cubicBezTo>
                <a:close/>
                <a:moveTo>
                  <a:pt x="8777949" y="7123380"/>
                </a:moveTo>
                <a:cubicBezTo>
                  <a:pt x="8777821" y="7121640"/>
                  <a:pt x="8778066" y="7118996"/>
                  <a:pt x="8778340" y="7116791"/>
                </a:cubicBezTo>
                <a:cubicBezTo>
                  <a:pt x="8776166" y="7116961"/>
                  <a:pt x="8773964" y="7116686"/>
                  <a:pt x="8771765" y="7116406"/>
                </a:cubicBezTo>
                <a:cubicBezTo>
                  <a:pt x="8771488" y="7118617"/>
                  <a:pt x="8771651" y="7120783"/>
                  <a:pt x="8770974" y="7123456"/>
                </a:cubicBezTo>
                <a:cubicBezTo>
                  <a:pt x="8773577" y="7123265"/>
                  <a:pt x="8775779" y="7123540"/>
                  <a:pt x="8777949" y="7123380"/>
                </a:cubicBezTo>
                <a:close/>
                <a:moveTo>
                  <a:pt x="9816837" y="4774177"/>
                </a:moveTo>
                <a:cubicBezTo>
                  <a:pt x="9819507" y="4760594"/>
                  <a:pt x="9822001" y="4747409"/>
                  <a:pt x="9809164" y="4739831"/>
                </a:cubicBezTo>
                <a:cubicBezTo>
                  <a:pt x="9807643" y="4752970"/>
                  <a:pt x="9804001" y="4766600"/>
                  <a:pt x="9816837" y="4774177"/>
                </a:cubicBezTo>
                <a:close/>
                <a:moveTo>
                  <a:pt x="7680438" y="9611094"/>
                </a:moveTo>
                <a:cubicBezTo>
                  <a:pt x="7670478" y="9609965"/>
                  <a:pt x="7660262" y="9625822"/>
                  <a:pt x="7667102" y="9630571"/>
                </a:cubicBezTo>
                <a:cubicBezTo>
                  <a:pt x="7668906" y="9621802"/>
                  <a:pt x="7680991" y="9622469"/>
                  <a:pt x="7680438" y="9611094"/>
                </a:cubicBezTo>
                <a:close/>
                <a:moveTo>
                  <a:pt x="7697048" y="9577807"/>
                </a:moveTo>
                <a:cubicBezTo>
                  <a:pt x="7694989" y="9562840"/>
                  <a:pt x="7688107" y="9553466"/>
                  <a:pt x="7680329" y="9544467"/>
                </a:cubicBezTo>
                <a:cubicBezTo>
                  <a:pt x="7673186" y="9556091"/>
                  <a:pt x="7671707" y="9569155"/>
                  <a:pt x="7676933" y="9581116"/>
                </a:cubicBezTo>
                <a:cubicBezTo>
                  <a:pt x="7683178" y="9569866"/>
                  <a:pt x="7688321" y="9572578"/>
                  <a:pt x="7697048" y="9577807"/>
                </a:cubicBezTo>
                <a:close/>
                <a:moveTo>
                  <a:pt x="8772737" y="7144336"/>
                </a:moveTo>
                <a:cubicBezTo>
                  <a:pt x="8774184" y="7141771"/>
                  <a:pt x="8774205" y="7137623"/>
                  <a:pt x="8773883" y="7133280"/>
                </a:cubicBezTo>
                <a:cubicBezTo>
                  <a:pt x="8765043" y="7131751"/>
                  <a:pt x="8762825" y="7137153"/>
                  <a:pt x="8763031" y="7145873"/>
                </a:cubicBezTo>
                <a:cubicBezTo>
                  <a:pt x="8768416" y="7147876"/>
                  <a:pt x="8771288" y="7146901"/>
                  <a:pt x="8772737" y="7144336"/>
                </a:cubicBezTo>
                <a:close/>
                <a:moveTo>
                  <a:pt x="9973771" y="4428694"/>
                </a:moveTo>
                <a:cubicBezTo>
                  <a:pt x="9982155" y="4420492"/>
                  <a:pt x="9972533" y="4406717"/>
                  <a:pt x="9964853" y="4413325"/>
                </a:cubicBezTo>
                <a:cubicBezTo>
                  <a:pt x="9970698" y="4417335"/>
                  <a:pt x="9961785" y="4426732"/>
                  <a:pt x="9973771" y="4428694"/>
                </a:cubicBezTo>
                <a:close/>
                <a:moveTo>
                  <a:pt x="7650546" y="9697172"/>
                </a:moveTo>
                <a:cubicBezTo>
                  <a:pt x="7640070" y="9693303"/>
                  <a:pt x="7611180" y="9731492"/>
                  <a:pt x="7627216" y="9743595"/>
                </a:cubicBezTo>
                <a:cubicBezTo>
                  <a:pt x="7633657" y="9726778"/>
                  <a:pt x="7645096" y="9714842"/>
                  <a:pt x="7650546" y="9697172"/>
                </a:cubicBezTo>
                <a:close/>
                <a:moveTo>
                  <a:pt x="7673893" y="9650979"/>
                </a:moveTo>
                <a:cubicBezTo>
                  <a:pt x="7677908" y="9643901"/>
                  <a:pt x="7681258" y="9636177"/>
                  <a:pt x="7683534" y="9627529"/>
                </a:cubicBezTo>
                <a:cubicBezTo>
                  <a:pt x="7669743" y="9632847"/>
                  <a:pt x="7649738" y="9662062"/>
                  <a:pt x="7660256" y="9670554"/>
                </a:cubicBezTo>
                <a:cubicBezTo>
                  <a:pt x="7665196" y="9664489"/>
                  <a:pt x="7669878" y="9658057"/>
                  <a:pt x="7673893" y="9650979"/>
                </a:cubicBezTo>
                <a:close/>
                <a:moveTo>
                  <a:pt x="9220097" y="6158864"/>
                </a:moveTo>
                <a:cubicBezTo>
                  <a:pt x="9188323" y="6224573"/>
                  <a:pt x="9136815" y="6140799"/>
                  <a:pt x="9172451" y="6113148"/>
                </a:cubicBezTo>
                <a:cubicBezTo>
                  <a:pt x="9175410" y="6061401"/>
                  <a:pt x="9145094" y="6002354"/>
                  <a:pt x="9170820" y="5954627"/>
                </a:cubicBezTo>
                <a:cubicBezTo>
                  <a:pt x="9205818" y="5998431"/>
                  <a:pt x="9194875" y="6057430"/>
                  <a:pt x="9200671" y="6111100"/>
                </a:cubicBezTo>
                <a:cubicBezTo>
                  <a:pt x="9210780" y="6125902"/>
                  <a:pt x="9220500" y="6140510"/>
                  <a:pt x="9220097" y="6158864"/>
                </a:cubicBezTo>
                <a:close/>
                <a:moveTo>
                  <a:pt x="8648161" y="7457380"/>
                </a:moveTo>
                <a:cubicBezTo>
                  <a:pt x="8639675" y="7448839"/>
                  <a:pt x="8635642" y="7435602"/>
                  <a:pt x="8623411" y="7429520"/>
                </a:cubicBezTo>
                <a:cubicBezTo>
                  <a:pt x="8611131" y="7428681"/>
                  <a:pt x="8622606" y="7442241"/>
                  <a:pt x="8616064" y="7442288"/>
                </a:cubicBezTo>
                <a:cubicBezTo>
                  <a:pt x="8597628" y="7434918"/>
                  <a:pt x="8578421" y="7428914"/>
                  <a:pt x="8560853" y="7421481"/>
                </a:cubicBezTo>
                <a:cubicBezTo>
                  <a:pt x="8557347" y="7433092"/>
                  <a:pt x="8575623" y="7438291"/>
                  <a:pt x="8586054" y="7443632"/>
                </a:cubicBezTo>
                <a:cubicBezTo>
                  <a:pt x="8603188" y="7451098"/>
                  <a:pt x="8621303" y="7454125"/>
                  <a:pt x="8632152" y="7453324"/>
                </a:cubicBezTo>
                <a:cubicBezTo>
                  <a:pt x="8632875" y="7457200"/>
                  <a:pt x="8645299" y="7465888"/>
                  <a:pt x="8648161" y="7457380"/>
                </a:cubicBezTo>
                <a:close/>
                <a:moveTo>
                  <a:pt x="8053356" y="8804445"/>
                </a:moveTo>
                <a:cubicBezTo>
                  <a:pt x="8047282" y="8817023"/>
                  <a:pt x="8039797" y="8828478"/>
                  <a:pt x="8031242" y="8837675"/>
                </a:cubicBezTo>
                <a:cubicBezTo>
                  <a:pt x="8002422" y="8804464"/>
                  <a:pt x="8003045" y="8705688"/>
                  <a:pt x="8060770" y="8691668"/>
                </a:cubicBezTo>
                <a:cubicBezTo>
                  <a:pt x="8077109" y="8718888"/>
                  <a:pt x="8071578" y="8766714"/>
                  <a:pt x="8053356" y="8804445"/>
                </a:cubicBezTo>
                <a:close/>
                <a:moveTo>
                  <a:pt x="6602233" y="12092746"/>
                </a:moveTo>
                <a:cubicBezTo>
                  <a:pt x="6614261" y="12075228"/>
                  <a:pt x="6580754" y="12084208"/>
                  <a:pt x="6577729" y="12094288"/>
                </a:cubicBezTo>
                <a:cubicBezTo>
                  <a:pt x="6591037" y="12107303"/>
                  <a:pt x="6588527" y="12079556"/>
                  <a:pt x="6602233" y="12092746"/>
                </a:cubicBezTo>
                <a:close/>
                <a:moveTo>
                  <a:pt x="9884749" y="4664648"/>
                </a:moveTo>
                <a:cubicBezTo>
                  <a:pt x="9874259" y="4636676"/>
                  <a:pt x="9880600" y="4601856"/>
                  <a:pt x="9861496" y="4577222"/>
                </a:cubicBezTo>
                <a:cubicBezTo>
                  <a:pt x="9855350" y="4599749"/>
                  <a:pt x="9852239" y="4657426"/>
                  <a:pt x="9884749" y="4664648"/>
                </a:cubicBezTo>
                <a:close/>
                <a:moveTo>
                  <a:pt x="10189508" y="3977988"/>
                </a:moveTo>
                <a:lnTo>
                  <a:pt x="10189434" y="3977810"/>
                </a:lnTo>
                <a:lnTo>
                  <a:pt x="10189381" y="3975836"/>
                </a:lnTo>
                <a:lnTo>
                  <a:pt x="10189884" y="3975984"/>
                </a:lnTo>
                <a:close/>
                <a:moveTo>
                  <a:pt x="10711015" y="2803800"/>
                </a:moveTo>
                <a:cubicBezTo>
                  <a:pt x="10677631" y="2790956"/>
                  <a:pt x="10635450" y="2781852"/>
                  <a:pt x="10601629" y="2772151"/>
                </a:cubicBezTo>
                <a:cubicBezTo>
                  <a:pt x="10594971" y="2783986"/>
                  <a:pt x="10614399" y="2786373"/>
                  <a:pt x="10625511" y="2790330"/>
                </a:cubicBezTo>
                <a:cubicBezTo>
                  <a:pt x="10648135" y="2798420"/>
                  <a:pt x="10707055" y="2814920"/>
                  <a:pt x="10711015" y="2803800"/>
                </a:cubicBezTo>
                <a:close/>
                <a:moveTo>
                  <a:pt x="9376502" y="5824766"/>
                </a:moveTo>
                <a:cubicBezTo>
                  <a:pt x="9363056" y="5813674"/>
                  <a:pt x="9351368" y="5826389"/>
                  <a:pt x="9355072" y="5835553"/>
                </a:cubicBezTo>
                <a:cubicBezTo>
                  <a:pt x="9365595" y="5842749"/>
                  <a:pt x="9372024" y="5836682"/>
                  <a:pt x="9376502" y="5824766"/>
                </a:cubicBezTo>
                <a:close/>
                <a:moveTo>
                  <a:pt x="7058363" y="11071743"/>
                </a:moveTo>
                <a:cubicBezTo>
                  <a:pt x="7029298" y="11069067"/>
                  <a:pt x="7013722" y="11083602"/>
                  <a:pt x="6998966" y="11098663"/>
                </a:cubicBezTo>
                <a:cubicBezTo>
                  <a:pt x="7022616" y="11094629"/>
                  <a:pt x="7047814" y="11092511"/>
                  <a:pt x="7058363" y="11071743"/>
                </a:cubicBezTo>
                <a:close/>
                <a:moveTo>
                  <a:pt x="10143051" y="4090590"/>
                </a:moveTo>
                <a:cubicBezTo>
                  <a:pt x="10124753" y="4086792"/>
                  <a:pt x="10117147" y="4111540"/>
                  <a:pt x="10105060" y="4123826"/>
                </a:cubicBezTo>
                <a:cubicBezTo>
                  <a:pt x="10125837" y="4130624"/>
                  <a:pt x="10139411" y="4108514"/>
                  <a:pt x="10143051" y="4090590"/>
                </a:cubicBezTo>
                <a:close/>
                <a:moveTo>
                  <a:pt x="8700883" y="7355954"/>
                </a:moveTo>
                <a:lnTo>
                  <a:pt x="8721147" y="7300589"/>
                </a:lnTo>
                <a:lnTo>
                  <a:pt x="8722669" y="7296432"/>
                </a:lnTo>
                <a:lnTo>
                  <a:pt x="8728598" y="7210784"/>
                </a:lnTo>
                <a:lnTo>
                  <a:pt x="8580815" y="7184871"/>
                </a:lnTo>
                <a:cubicBezTo>
                  <a:pt x="8578127" y="7187728"/>
                  <a:pt x="8580489" y="7188636"/>
                  <a:pt x="8583881" y="7189988"/>
                </a:cubicBezTo>
                <a:lnTo>
                  <a:pt x="8590516" y="7195599"/>
                </a:lnTo>
                <a:lnTo>
                  <a:pt x="8593115" y="7197798"/>
                </a:lnTo>
                <a:cubicBezTo>
                  <a:pt x="8565826" y="7193128"/>
                  <a:pt x="8538346" y="7183833"/>
                  <a:pt x="8510773" y="7178232"/>
                </a:cubicBezTo>
                <a:cubicBezTo>
                  <a:pt x="8511485" y="7168245"/>
                  <a:pt x="8511428" y="7158236"/>
                  <a:pt x="8512063" y="7148246"/>
                </a:cubicBezTo>
                <a:lnTo>
                  <a:pt x="8514561" y="7134547"/>
                </a:lnTo>
                <a:lnTo>
                  <a:pt x="8515713" y="7128218"/>
                </a:lnTo>
                <a:lnTo>
                  <a:pt x="8511076" y="7131748"/>
                </a:lnTo>
                <a:cubicBezTo>
                  <a:pt x="8514656" y="7150701"/>
                  <a:pt x="8509514" y="7151951"/>
                  <a:pt x="8498808" y="7160600"/>
                </a:cubicBezTo>
                <a:cubicBezTo>
                  <a:pt x="8497566" y="7196931"/>
                  <a:pt x="8483675" y="7221535"/>
                  <a:pt x="8482690" y="7249554"/>
                </a:cubicBezTo>
                <a:cubicBezTo>
                  <a:pt x="8482948" y="7253026"/>
                  <a:pt x="8488734" y="7260457"/>
                  <a:pt x="8488315" y="7266601"/>
                </a:cubicBezTo>
                <a:cubicBezTo>
                  <a:pt x="8485766" y="7338397"/>
                  <a:pt x="8560041" y="7357358"/>
                  <a:pt x="8612983" y="7388812"/>
                </a:cubicBezTo>
                <a:cubicBezTo>
                  <a:pt x="8625279" y="7395763"/>
                  <a:pt x="8643813" y="7392646"/>
                  <a:pt x="8659259" y="7394997"/>
                </a:cubicBezTo>
                <a:cubicBezTo>
                  <a:pt x="8676339" y="7386966"/>
                  <a:pt x="8690265" y="7373166"/>
                  <a:pt x="8700883" y="7355954"/>
                </a:cubicBezTo>
                <a:close/>
                <a:moveTo>
                  <a:pt x="7633790" y="9773350"/>
                </a:moveTo>
                <a:cubicBezTo>
                  <a:pt x="7636389" y="9771003"/>
                  <a:pt x="7641365" y="9755217"/>
                  <a:pt x="7633814" y="9753297"/>
                </a:cubicBezTo>
                <a:cubicBezTo>
                  <a:pt x="7630648" y="9756303"/>
                  <a:pt x="7619343" y="9774089"/>
                  <a:pt x="7633790" y="9773350"/>
                </a:cubicBezTo>
                <a:close/>
                <a:moveTo>
                  <a:pt x="7593903" y="9863847"/>
                </a:moveTo>
                <a:cubicBezTo>
                  <a:pt x="7554240" y="9853792"/>
                  <a:pt x="7514578" y="9864427"/>
                  <a:pt x="7484250" y="9863568"/>
                </a:cubicBezTo>
                <a:cubicBezTo>
                  <a:pt x="7456378" y="9862528"/>
                  <a:pt x="7418374" y="9849881"/>
                  <a:pt x="7404211" y="9866979"/>
                </a:cubicBezTo>
                <a:cubicBezTo>
                  <a:pt x="7451226" y="9863833"/>
                  <a:pt x="7534200" y="9879042"/>
                  <a:pt x="7593903" y="9863847"/>
                </a:cubicBezTo>
                <a:close/>
                <a:moveTo>
                  <a:pt x="7647280" y="9743683"/>
                </a:moveTo>
                <a:cubicBezTo>
                  <a:pt x="7647569" y="9739343"/>
                  <a:pt x="7656836" y="9727257"/>
                  <a:pt x="7650652" y="9727088"/>
                </a:cubicBezTo>
                <a:cubicBezTo>
                  <a:pt x="7649703" y="9730859"/>
                  <a:pt x="7637088" y="9739485"/>
                  <a:pt x="7647280" y="9743683"/>
                </a:cubicBezTo>
                <a:close/>
                <a:moveTo>
                  <a:pt x="9992888" y="4437141"/>
                </a:moveTo>
                <a:cubicBezTo>
                  <a:pt x="9994019" y="4428116"/>
                  <a:pt x="9996475" y="4418248"/>
                  <a:pt x="9983999" y="4414164"/>
                </a:cubicBezTo>
                <a:cubicBezTo>
                  <a:pt x="9978847" y="4424746"/>
                  <a:pt x="9987878" y="4430165"/>
                  <a:pt x="9992888" y="4437141"/>
                </a:cubicBezTo>
                <a:close/>
                <a:moveTo>
                  <a:pt x="9113775" y="6430884"/>
                </a:moveTo>
                <a:cubicBezTo>
                  <a:pt x="9113928" y="6427335"/>
                  <a:pt x="9111924" y="6423207"/>
                  <a:pt x="9108528" y="6418623"/>
                </a:cubicBezTo>
                <a:cubicBezTo>
                  <a:pt x="9094880" y="6421963"/>
                  <a:pt x="9110594" y="6433534"/>
                  <a:pt x="9106086" y="6439656"/>
                </a:cubicBezTo>
                <a:cubicBezTo>
                  <a:pt x="9111313" y="6437399"/>
                  <a:pt x="9113623" y="6434429"/>
                  <a:pt x="9113775" y="6430884"/>
                </a:cubicBezTo>
                <a:close/>
                <a:moveTo>
                  <a:pt x="6647544" y="12017154"/>
                </a:moveTo>
                <a:cubicBezTo>
                  <a:pt x="6641342" y="12013938"/>
                  <a:pt x="6643581" y="12007792"/>
                  <a:pt x="6634905" y="12005861"/>
                </a:cubicBezTo>
                <a:cubicBezTo>
                  <a:pt x="6630814" y="12014043"/>
                  <a:pt x="6633264" y="12020359"/>
                  <a:pt x="6638365" y="12024990"/>
                </a:cubicBezTo>
                <a:cubicBezTo>
                  <a:pt x="6640651" y="12019816"/>
                  <a:pt x="6644988" y="12020782"/>
                  <a:pt x="6647544" y="12017154"/>
                </a:cubicBezTo>
                <a:close/>
                <a:moveTo>
                  <a:pt x="7700277" y="9640814"/>
                </a:moveTo>
                <a:cubicBezTo>
                  <a:pt x="7680106" y="9651531"/>
                  <a:pt x="7665970" y="9668597"/>
                  <a:pt x="7660794" y="9693961"/>
                </a:cubicBezTo>
                <a:cubicBezTo>
                  <a:pt x="7680682" y="9683573"/>
                  <a:pt x="7688782" y="9660157"/>
                  <a:pt x="7700277" y="9640814"/>
                </a:cubicBezTo>
                <a:close/>
                <a:moveTo>
                  <a:pt x="6919442" y="11409437"/>
                </a:moveTo>
                <a:cubicBezTo>
                  <a:pt x="6892755" y="11440999"/>
                  <a:pt x="6832060" y="11400075"/>
                  <a:pt x="6839072" y="11363356"/>
                </a:cubicBezTo>
                <a:cubicBezTo>
                  <a:pt x="6875624" y="11354636"/>
                  <a:pt x="6892727" y="11396118"/>
                  <a:pt x="6919442" y="11409437"/>
                </a:cubicBezTo>
                <a:close/>
                <a:moveTo>
                  <a:pt x="6588541" y="12164710"/>
                </a:moveTo>
                <a:cubicBezTo>
                  <a:pt x="6565691" y="12156040"/>
                  <a:pt x="6545513" y="12154261"/>
                  <a:pt x="6534916" y="12177168"/>
                </a:cubicBezTo>
                <a:cubicBezTo>
                  <a:pt x="6555093" y="12178948"/>
                  <a:pt x="6576829" y="12184747"/>
                  <a:pt x="6588541" y="12164710"/>
                </a:cubicBezTo>
                <a:close/>
                <a:moveTo>
                  <a:pt x="9558011" y="5446361"/>
                </a:moveTo>
                <a:cubicBezTo>
                  <a:pt x="9567703" y="5415454"/>
                  <a:pt x="9567104" y="5379067"/>
                  <a:pt x="9550961" y="5340960"/>
                </a:cubicBezTo>
                <a:cubicBezTo>
                  <a:pt x="9495173" y="5403989"/>
                  <a:pt x="9420244" y="5449194"/>
                  <a:pt x="9369817" y="5513217"/>
                </a:cubicBezTo>
                <a:cubicBezTo>
                  <a:pt x="9382243" y="5522840"/>
                  <a:pt x="9395291" y="5529482"/>
                  <a:pt x="9408497" y="5533475"/>
                </a:cubicBezTo>
                <a:lnTo>
                  <a:pt x="9433860" y="5536263"/>
                </a:lnTo>
                <a:lnTo>
                  <a:pt x="9448133" y="5537833"/>
                </a:lnTo>
                <a:cubicBezTo>
                  <a:pt x="9461196" y="5536855"/>
                  <a:pt x="9473957" y="5533557"/>
                  <a:pt x="9485955" y="5528270"/>
                </a:cubicBezTo>
                <a:lnTo>
                  <a:pt x="9501631" y="5518129"/>
                </a:lnTo>
                <a:lnTo>
                  <a:pt x="9519194" y="5506767"/>
                </a:lnTo>
                <a:cubicBezTo>
                  <a:pt x="9529203" y="5497828"/>
                  <a:pt x="9537986" y="5487232"/>
                  <a:pt x="9545083" y="5475304"/>
                </a:cubicBezTo>
                <a:cubicBezTo>
                  <a:pt x="9550406" y="5466358"/>
                  <a:pt x="9554780" y="5456664"/>
                  <a:pt x="9558011" y="5446361"/>
                </a:cubicBezTo>
                <a:close/>
                <a:moveTo>
                  <a:pt x="6982315" y="11277586"/>
                </a:moveTo>
                <a:cubicBezTo>
                  <a:pt x="6985472" y="11271629"/>
                  <a:pt x="6986976" y="11265768"/>
                  <a:pt x="6981477" y="11261894"/>
                </a:cubicBezTo>
                <a:cubicBezTo>
                  <a:pt x="6978136" y="11268543"/>
                  <a:pt x="6960642" y="11284625"/>
                  <a:pt x="6973233" y="11293857"/>
                </a:cubicBezTo>
                <a:cubicBezTo>
                  <a:pt x="6974347" y="11289597"/>
                  <a:pt x="6979157" y="11283544"/>
                  <a:pt x="6982315" y="11277586"/>
                </a:cubicBezTo>
                <a:close/>
                <a:moveTo>
                  <a:pt x="9763405" y="4983448"/>
                </a:moveTo>
                <a:cubicBezTo>
                  <a:pt x="9779836" y="4931178"/>
                  <a:pt x="9805280" y="4875748"/>
                  <a:pt x="9808501" y="4828596"/>
                </a:cubicBezTo>
                <a:cubicBezTo>
                  <a:pt x="9798176" y="4816413"/>
                  <a:pt x="9780086" y="4813183"/>
                  <a:pt x="9770240" y="4819308"/>
                </a:cubicBezTo>
                <a:cubicBezTo>
                  <a:pt x="9753595" y="4875295"/>
                  <a:pt x="9738261" y="4901380"/>
                  <a:pt x="9714817" y="4961980"/>
                </a:cubicBezTo>
                <a:cubicBezTo>
                  <a:pt x="9727394" y="4972299"/>
                  <a:pt x="9746130" y="4989149"/>
                  <a:pt x="9763405" y="4983448"/>
                </a:cubicBezTo>
                <a:close/>
                <a:moveTo>
                  <a:pt x="10134299" y="4144844"/>
                </a:moveTo>
                <a:cubicBezTo>
                  <a:pt x="10127488" y="4140882"/>
                  <a:pt x="10122008" y="4140366"/>
                  <a:pt x="10118747" y="4145595"/>
                </a:cubicBezTo>
                <a:cubicBezTo>
                  <a:pt x="10122596" y="4148725"/>
                  <a:pt x="10122603" y="4153015"/>
                  <a:pt x="10130072" y="4154410"/>
                </a:cubicBezTo>
                <a:close/>
                <a:moveTo>
                  <a:pt x="7370967" y="10401475"/>
                </a:moveTo>
                <a:lnTo>
                  <a:pt x="7370196" y="10394626"/>
                </a:lnTo>
                <a:lnTo>
                  <a:pt x="7370162" y="10394316"/>
                </a:lnTo>
                <a:cubicBezTo>
                  <a:pt x="7369369" y="10392482"/>
                  <a:pt x="7368248" y="10391948"/>
                  <a:pt x="7367391" y="10394944"/>
                </a:cubicBezTo>
                <a:cubicBezTo>
                  <a:pt x="7366814" y="10399619"/>
                  <a:pt x="7369914" y="10408037"/>
                  <a:pt x="7370967" y="10401475"/>
                </a:cubicBezTo>
                <a:close/>
                <a:moveTo>
                  <a:pt x="7544434" y="10010490"/>
                </a:moveTo>
                <a:cubicBezTo>
                  <a:pt x="7545855" y="10008246"/>
                  <a:pt x="7545957" y="10005746"/>
                  <a:pt x="7543717" y="10002665"/>
                </a:cubicBezTo>
                <a:cubicBezTo>
                  <a:pt x="7538067" y="10007716"/>
                  <a:pt x="7519933" y="10015594"/>
                  <a:pt x="7518494" y="10024031"/>
                </a:cubicBezTo>
                <a:lnTo>
                  <a:pt x="7520985" y="10028118"/>
                </a:lnTo>
                <a:lnTo>
                  <a:pt x="7523699" y="10032571"/>
                </a:lnTo>
                <a:lnTo>
                  <a:pt x="7528211" y="10026174"/>
                </a:lnTo>
                <a:lnTo>
                  <a:pt x="7532595" y="10019959"/>
                </a:lnTo>
                <a:cubicBezTo>
                  <a:pt x="7537204" y="10016645"/>
                  <a:pt x="7542302" y="10013855"/>
                  <a:pt x="7544434" y="10010490"/>
                </a:cubicBezTo>
                <a:close/>
                <a:moveTo>
                  <a:pt x="10030150" y="4388360"/>
                </a:moveTo>
                <a:cubicBezTo>
                  <a:pt x="10024482" y="4383951"/>
                  <a:pt x="10032995" y="4374378"/>
                  <a:pt x="10021408" y="4372592"/>
                </a:cubicBezTo>
                <a:cubicBezTo>
                  <a:pt x="10013024" y="4380793"/>
                  <a:pt x="10022470" y="4394968"/>
                  <a:pt x="10030150" y="4388360"/>
                </a:cubicBezTo>
                <a:close/>
                <a:moveTo>
                  <a:pt x="6577850" y="12201847"/>
                </a:moveTo>
                <a:cubicBezTo>
                  <a:pt x="6560451" y="12197013"/>
                  <a:pt x="6543627" y="12191958"/>
                  <a:pt x="6533803" y="12206645"/>
                </a:cubicBezTo>
                <a:cubicBezTo>
                  <a:pt x="6553253" y="12217618"/>
                  <a:pt x="6562902" y="12203328"/>
                  <a:pt x="6577850" y="12201847"/>
                </a:cubicBezTo>
                <a:close/>
                <a:moveTo>
                  <a:pt x="8737936" y="7314079"/>
                </a:moveTo>
                <a:cubicBezTo>
                  <a:pt x="8736305" y="7309724"/>
                  <a:pt x="8734911" y="7308221"/>
                  <a:pt x="8733884" y="7308239"/>
                </a:cubicBezTo>
                <a:lnTo>
                  <a:pt x="8732888" y="7310021"/>
                </a:lnTo>
                <a:lnTo>
                  <a:pt x="8732022" y="7311573"/>
                </a:lnTo>
                <a:cubicBezTo>
                  <a:pt x="8731682" y="7315091"/>
                  <a:pt x="8733312" y="7319446"/>
                  <a:pt x="8737936" y="7314079"/>
                </a:cubicBezTo>
                <a:close/>
                <a:moveTo>
                  <a:pt x="10038147" y="4371825"/>
                </a:moveTo>
                <a:cubicBezTo>
                  <a:pt x="10038507" y="4371128"/>
                  <a:pt x="10037893" y="4369756"/>
                  <a:pt x="10035590" y="4367428"/>
                </a:cubicBezTo>
                <a:cubicBezTo>
                  <a:pt x="10034127" y="4365352"/>
                  <a:pt x="10027893" y="4365456"/>
                  <a:pt x="10027985" y="4367402"/>
                </a:cubicBezTo>
                <a:cubicBezTo>
                  <a:pt x="10027227" y="4369925"/>
                  <a:pt x="10037067" y="4373915"/>
                  <a:pt x="10038147" y="4371825"/>
                </a:cubicBezTo>
                <a:close/>
                <a:moveTo>
                  <a:pt x="10308006" y="3761390"/>
                </a:moveTo>
                <a:cubicBezTo>
                  <a:pt x="10301991" y="3757780"/>
                  <a:pt x="10312064" y="3756513"/>
                  <a:pt x="10307243" y="3753430"/>
                </a:cubicBezTo>
                <a:cubicBezTo>
                  <a:pt x="10302527" y="3760874"/>
                  <a:pt x="10299499" y="3746197"/>
                  <a:pt x="10305676" y="3740828"/>
                </a:cubicBezTo>
                <a:lnTo>
                  <a:pt x="10295728" y="3736432"/>
                </a:lnTo>
                <a:cubicBezTo>
                  <a:pt x="10296492" y="3744392"/>
                  <a:pt x="10299617" y="3765306"/>
                  <a:pt x="10308006" y="3761390"/>
                </a:cubicBezTo>
                <a:close/>
                <a:moveTo>
                  <a:pt x="10222604" y="3963286"/>
                </a:moveTo>
                <a:lnTo>
                  <a:pt x="10223609" y="3956517"/>
                </a:lnTo>
                <a:lnTo>
                  <a:pt x="10224288" y="3951941"/>
                </a:lnTo>
                <a:cubicBezTo>
                  <a:pt x="10223719" y="3948653"/>
                  <a:pt x="10221406" y="3946083"/>
                  <a:pt x="10215506" y="3944905"/>
                </a:cubicBezTo>
                <a:lnTo>
                  <a:pt x="10222110" y="3962007"/>
                </a:lnTo>
                <a:close/>
                <a:moveTo>
                  <a:pt x="10289880" y="3811026"/>
                </a:moveTo>
                <a:cubicBezTo>
                  <a:pt x="10305933" y="3791916"/>
                  <a:pt x="10277927" y="3768108"/>
                  <a:pt x="10284958" y="3743584"/>
                </a:cubicBezTo>
                <a:cubicBezTo>
                  <a:pt x="10275317" y="3737418"/>
                  <a:pt x="10270287" y="3742342"/>
                  <a:pt x="10262642" y="3741346"/>
                </a:cubicBezTo>
                <a:cubicBezTo>
                  <a:pt x="10238161" y="3767688"/>
                  <a:pt x="10256708" y="3789223"/>
                  <a:pt x="10249018" y="3816315"/>
                </a:cubicBezTo>
                <a:cubicBezTo>
                  <a:pt x="10256931" y="3818858"/>
                  <a:pt x="10261001" y="3822562"/>
                  <a:pt x="10263526" y="3826536"/>
                </a:cubicBezTo>
                <a:cubicBezTo>
                  <a:pt x="10270551" y="3797721"/>
                  <a:pt x="10254620" y="3782107"/>
                  <a:pt x="10260190" y="3755507"/>
                </a:cubicBezTo>
                <a:cubicBezTo>
                  <a:pt x="10268253" y="3769551"/>
                  <a:pt x="10259017" y="3796913"/>
                  <a:pt x="10284191" y="3789456"/>
                </a:cubicBezTo>
                <a:cubicBezTo>
                  <a:pt x="10284556" y="3797240"/>
                  <a:pt x="10283598" y="3805868"/>
                  <a:pt x="10289880" y="3811026"/>
                </a:cubicBezTo>
                <a:close/>
                <a:moveTo>
                  <a:pt x="7734020" y="9595912"/>
                </a:moveTo>
                <a:cubicBezTo>
                  <a:pt x="7736417" y="9590378"/>
                  <a:pt x="7737545" y="9584897"/>
                  <a:pt x="7733395" y="9581034"/>
                </a:cubicBezTo>
                <a:cubicBezTo>
                  <a:pt x="7726825" y="9587988"/>
                  <a:pt x="7723886" y="9598073"/>
                  <a:pt x="7713637" y="9601284"/>
                </a:cubicBezTo>
                <a:cubicBezTo>
                  <a:pt x="7706323" y="9598420"/>
                  <a:pt x="7709030" y="9585268"/>
                  <a:pt x="7700344" y="9584663"/>
                </a:cubicBezTo>
                <a:cubicBezTo>
                  <a:pt x="7698768" y="9600510"/>
                  <a:pt x="7690346" y="9615620"/>
                  <a:pt x="7693531" y="9637293"/>
                </a:cubicBezTo>
                <a:cubicBezTo>
                  <a:pt x="7701761" y="9623739"/>
                  <a:pt x="7712684" y="9609065"/>
                  <a:pt x="7727033" y="9611110"/>
                </a:cubicBezTo>
                <a:cubicBezTo>
                  <a:pt x="7727959" y="9607032"/>
                  <a:pt x="7731624" y="9601445"/>
                  <a:pt x="7734020" y="9595912"/>
                </a:cubicBezTo>
                <a:close/>
                <a:moveTo>
                  <a:pt x="7713216" y="9643077"/>
                </a:moveTo>
                <a:cubicBezTo>
                  <a:pt x="7714843" y="9639604"/>
                  <a:pt x="7714375" y="9635473"/>
                  <a:pt x="7710293" y="9634535"/>
                </a:cubicBezTo>
                <a:cubicBezTo>
                  <a:pt x="7710144" y="9640716"/>
                  <a:pt x="7701319" y="9638271"/>
                  <a:pt x="7703574" y="9647671"/>
                </a:cubicBezTo>
                <a:cubicBezTo>
                  <a:pt x="7707868" y="9649364"/>
                  <a:pt x="7711589" y="9646550"/>
                  <a:pt x="7713216" y="9643077"/>
                </a:cubicBezTo>
                <a:close/>
                <a:moveTo>
                  <a:pt x="10178087" y="4066648"/>
                </a:moveTo>
                <a:cubicBezTo>
                  <a:pt x="10180494" y="4044397"/>
                  <a:pt x="10163723" y="4016353"/>
                  <a:pt x="10157529" y="3996466"/>
                </a:cubicBezTo>
                <a:cubicBezTo>
                  <a:pt x="10158111" y="4029595"/>
                  <a:pt x="10144282" y="4058739"/>
                  <a:pt x="10168185" y="4086450"/>
                </a:cubicBezTo>
                <a:cubicBezTo>
                  <a:pt x="10174351" y="4080838"/>
                  <a:pt x="10177284" y="4074064"/>
                  <a:pt x="10178087" y="4066648"/>
                </a:cubicBezTo>
                <a:close/>
                <a:moveTo>
                  <a:pt x="9404949" y="5822355"/>
                </a:moveTo>
                <a:cubicBezTo>
                  <a:pt x="9398133" y="5837984"/>
                  <a:pt x="9368913" y="5860498"/>
                  <a:pt x="9354886" y="5868143"/>
                </a:cubicBezTo>
                <a:cubicBezTo>
                  <a:pt x="9307937" y="5893039"/>
                  <a:pt x="9200583" y="5902470"/>
                  <a:pt x="9161985" y="5831529"/>
                </a:cubicBezTo>
                <a:cubicBezTo>
                  <a:pt x="9155553" y="5820028"/>
                  <a:pt x="9151260" y="5795450"/>
                  <a:pt x="9142485" y="5773030"/>
                </a:cubicBezTo>
                <a:cubicBezTo>
                  <a:pt x="9125329" y="5731307"/>
                  <a:pt x="9077958" y="5633061"/>
                  <a:pt x="9077169" y="5599497"/>
                </a:cubicBezTo>
                <a:cubicBezTo>
                  <a:pt x="9076379" y="5559102"/>
                  <a:pt x="9094295" y="5529007"/>
                  <a:pt x="9127027" y="5520924"/>
                </a:cubicBezTo>
                <a:cubicBezTo>
                  <a:pt x="9152359" y="5534526"/>
                  <a:pt x="9176914" y="5551641"/>
                  <a:pt x="9187635" y="5573083"/>
                </a:cubicBezTo>
                <a:cubicBezTo>
                  <a:pt x="9213174" y="5622391"/>
                  <a:pt x="9190588" y="5681382"/>
                  <a:pt x="9198785" y="5736203"/>
                </a:cubicBezTo>
                <a:cubicBezTo>
                  <a:pt x="9225276" y="5707452"/>
                  <a:pt x="9248648" y="5668361"/>
                  <a:pt x="9281183" y="5657745"/>
                </a:cubicBezTo>
                <a:cubicBezTo>
                  <a:pt x="9355024" y="5653083"/>
                  <a:pt x="9426174" y="5771951"/>
                  <a:pt x="9404949" y="5822355"/>
                </a:cubicBezTo>
                <a:close/>
                <a:moveTo>
                  <a:pt x="10204302" y="4013321"/>
                </a:moveTo>
                <a:cubicBezTo>
                  <a:pt x="10211920" y="3997155"/>
                  <a:pt x="10206877" y="3964436"/>
                  <a:pt x="10199557" y="3945480"/>
                </a:cubicBezTo>
                <a:cubicBezTo>
                  <a:pt x="10193630" y="3948936"/>
                  <a:pt x="10190363" y="3953775"/>
                  <a:pt x="10188945" y="3959372"/>
                </a:cubicBezTo>
                <a:lnTo>
                  <a:pt x="10189381" y="3975836"/>
                </a:lnTo>
                <a:lnTo>
                  <a:pt x="10182984" y="3973955"/>
                </a:lnTo>
                <a:cubicBezTo>
                  <a:pt x="10179762" y="3970500"/>
                  <a:pt x="10185501" y="3963567"/>
                  <a:pt x="10181553" y="3960393"/>
                </a:cubicBezTo>
                <a:cubicBezTo>
                  <a:pt x="10177319" y="3965668"/>
                  <a:pt x="10177352" y="3958060"/>
                  <a:pt x="10171604" y="3955998"/>
                </a:cubicBezTo>
                <a:cubicBezTo>
                  <a:pt x="10171899" y="3974707"/>
                  <a:pt x="10174438" y="4016323"/>
                  <a:pt x="10189761" y="4010707"/>
                </a:cubicBezTo>
                <a:cubicBezTo>
                  <a:pt x="10185155" y="4003908"/>
                  <a:pt x="10185193" y="3999518"/>
                  <a:pt x="10186378" y="3994682"/>
                </a:cubicBezTo>
                <a:lnTo>
                  <a:pt x="10189508" y="3977988"/>
                </a:lnTo>
                <a:close/>
                <a:moveTo>
                  <a:pt x="10234417" y="3945162"/>
                </a:moveTo>
                <a:lnTo>
                  <a:pt x="10236274" y="3910111"/>
                </a:lnTo>
                <a:lnTo>
                  <a:pt x="10237089" y="3894713"/>
                </a:lnTo>
                <a:cubicBezTo>
                  <a:pt x="10237329" y="3878561"/>
                  <a:pt x="10234841" y="3862932"/>
                  <a:pt x="10223395" y="3847394"/>
                </a:cubicBezTo>
                <a:cubicBezTo>
                  <a:pt x="10216632" y="3873466"/>
                  <a:pt x="10211917" y="3909971"/>
                  <a:pt x="10226954" y="3918997"/>
                </a:cubicBezTo>
                <a:cubicBezTo>
                  <a:pt x="10227557" y="3923552"/>
                  <a:pt x="10226152" y="3928886"/>
                  <a:pt x="10226231" y="3933684"/>
                </a:cubicBezTo>
                <a:lnTo>
                  <a:pt x="10228841" y="3937344"/>
                </a:lnTo>
                <a:close/>
                <a:moveTo>
                  <a:pt x="9111282" y="6490509"/>
                </a:moveTo>
                <a:cubicBezTo>
                  <a:pt x="9103416" y="6482970"/>
                  <a:pt x="9118788" y="6466050"/>
                  <a:pt x="9102046" y="6466649"/>
                </a:cubicBezTo>
                <a:cubicBezTo>
                  <a:pt x="9099423" y="6471684"/>
                  <a:pt x="9095285" y="6500238"/>
                  <a:pt x="9111282" y="6490509"/>
                </a:cubicBezTo>
                <a:close/>
                <a:moveTo>
                  <a:pt x="7640670" y="9823445"/>
                </a:moveTo>
                <a:cubicBezTo>
                  <a:pt x="7641870" y="9806699"/>
                  <a:pt x="7655011" y="9792790"/>
                  <a:pt x="7647335" y="9776996"/>
                </a:cubicBezTo>
                <a:cubicBezTo>
                  <a:pt x="7653900" y="9774052"/>
                  <a:pt x="7666711" y="9759858"/>
                  <a:pt x="7653827" y="9756782"/>
                </a:cubicBezTo>
                <a:cubicBezTo>
                  <a:pt x="7643090" y="9773911"/>
                  <a:pt x="7618036" y="9801640"/>
                  <a:pt x="7640670" y="9823445"/>
                </a:cubicBezTo>
                <a:close/>
                <a:moveTo>
                  <a:pt x="10224568" y="3976064"/>
                </a:moveTo>
                <a:lnTo>
                  <a:pt x="10220250" y="3968823"/>
                </a:lnTo>
                <a:lnTo>
                  <a:pt x="10218012" y="3965069"/>
                </a:lnTo>
                <a:cubicBezTo>
                  <a:pt x="10215122" y="3967841"/>
                  <a:pt x="10215582" y="3972451"/>
                  <a:pt x="10217354" y="3975437"/>
                </a:cubicBezTo>
                <a:lnTo>
                  <a:pt x="10218420" y="3975530"/>
                </a:lnTo>
                <a:close/>
                <a:moveTo>
                  <a:pt x="7720238" y="9647697"/>
                </a:moveTo>
                <a:cubicBezTo>
                  <a:pt x="7710706" y="9644068"/>
                  <a:pt x="7708005" y="9653211"/>
                  <a:pt x="7703703" y="9657533"/>
                </a:cubicBezTo>
                <a:cubicBezTo>
                  <a:pt x="7686499" y="9674822"/>
                  <a:pt x="7671275" y="9693818"/>
                  <a:pt x="7663839" y="9713792"/>
                </a:cubicBezTo>
                <a:cubicBezTo>
                  <a:pt x="7693547" y="9702692"/>
                  <a:pt x="7703545" y="9671735"/>
                  <a:pt x="7720238" y="9647697"/>
                </a:cubicBezTo>
                <a:close/>
                <a:moveTo>
                  <a:pt x="8723589" y="7379763"/>
                </a:moveTo>
                <a:cubicBezTo>
                  <a:pt x="8726292" y="7369082"/>
                  <a:pt x="8722433" y="7364131"/>
                  <a:pt x="8721856" y="7356313"/>
                </a:cubicBezTo>
                <a:cubicBezTo>
                  <a:pt x="8703837" y="7354589"/>
                  <a:pt x="8717159" y="7375437"/>
                  <a:pt x="8723589" y="7379763"/>
                </a:cubicBezTo>
                <a:close/>
                <a:moveTo>
                  <a:pt x="10346453" y="3708822"/>
                </a:moveTo>
                <a:cubicBezTo>
                  <a:pt x="10340086" y="3706009"/>
                  <a:pt x="10346348" y="3698295"/>
                  <a:pt x="10336537" y="3696819"/>
                </a:cubicBezTo>
                <a:cubicBezTo>
                  <a:pt x="10329433" y="3703208"/>
                  <a:pt x="10340941" y="3715915"/>
                  <a:pt x="10346453" y="3708822"/>
                </a:cubicBezTo>
                <a:close/>
                <a:moveTo>
                  <a:pt x="9757217" y="5050242"/>
                </a:moveTo>
                <a:cubicBezTo>
                  <a:pt x="9750086" y="5043759"/>
                  <a:pt x="9742132" y="5024052"/>
                  <a:pt x="9727552" y="5029039"/>
                </a:cubicBezTo>
                <a:cubicBezTo>
                  <a:pt x="9733710" y="5035571"/>
                  <a:pt x="9746481" y="5054072"/>
                  <a:pt x="9757217" y="5050242"/>
                </a:cubicBezTo>
                <a:close/>
                <a:moveTo>
                  <a:pt x="7739140" y="9617675"/>
                </a:moveTo>
                <a:cubicBezTo>
                  <a:pt x="7740978" y="9614958"/>
                  <a:pt x="7740959" y="9611643"/>
                  <a:pt x="7736900" y="9611012"/>
                </a:cubicBezTo>
                <a:cubicBezTo>
                  <a:pt x="7736044" y="9616010"/>
                  <a:pt x="7731464" y="9616650"/>
                  <a:pt x="7730232" y="9620750"/>
                </a:cubicBezTo>
                <a:cubicBezTo>
                  <a:pt x="7733605" y="9622511"/>
                  <a:pt x="7737302" y="9620392"/>
                  <a:pt x="7739140" y="9617675"/>
                </a:cubicBezTo>
                <a:close/>
                <a:moveTo>
                  <a:pt x="10156791" y="4146683"/>
                </a:moveTo>
                <a:cubicBezTo>
                  <a:pt x="10150777" y="4143073"/>
                  <a:pt x="10154123" y="4135500"/>
                  <a:pt x="10148284" y="4131491"/>
                </a:cubicBezTo>
                <a:cubicBezTo>
                  <a:pt x="10144142" y="4138712"/>
                  <a:pt x="10143046" y="4144421"/>
                  <a:pt x="10144247" y="4149240"/>
                </a:cubicBezTo>
                <a:cubicBezTo>
                  <a:pt x="10149642" y="4152100"/>
                  <a:pt x="10153836" y="4150142"/>
                  <a:pt x="10156791" y="4146683"/>
                </a:cubicBezTo>
                <a:close/>
                <a:moveTo>
                  <a:pt x="10322514" y="3771612"/>
                </a:moveTo>
                <a:cubicBezTo>
                  <a:pt x="10330348" y="3751729"/>
                  <a:pt x="10333192" y="3733453"/>
                  <a:pt x="10321684" y="3720746"/>
                </a:cubicBezTo>
                <a:cubicBezTo>
                  <a:pt x="10312526" y="3741472"/>
                  <a:pt x="10313127" y="3758412"/>
                  <a:pt x="10322514" y="3771612"/>
                </a:cubicBezTo>
                <a:close/>
                <a:moveTo>
                  <a:pt x="9808064" y="4938531"/>
                </a:moveTo>
                <a:cubicBezTo>
                  <a:pt x="9809504" y="4931905"/>
                  <a:pt x="9808759" y="4924432"/>
                  <a:pt x="9807839" y="4917358"/>
                </a:cubicBezTo>
                <a:cubicBezTo>
                  <a:pt x="9823316" y="4918958"/>
                  <a:pt x="9816558" y="4899780"/>
                  <a:pt x="9826052" y="4894451"/>
                </a:cubicBezTo>
                <a:cubicBezTo>
                  <a:pt x="9816108" y="4873865"/>
                  <a:pt x="9846575" y="4854467"/>
                  <a:pt x="9823421" y="4838998"/>
                </a:cubicBezTo>
                <a:cubicBezTo>
                  <a:pt x="9820484" y="4851034"/>
                  <a:pt x="9816934" y="4866610"/>
                  <a:pt x="9812541" y="4880861"/>
                </a:cubicBezTo>
                <a:cubicBezTo>
                  <a:pt x="9804061" y="4907593"/>
                  <a:pt x="9787319" y="4936867"/>
                  <a:pt x="9795180" y="4954626"/>
                </a:cubicBezTo>
                <a:cubicBezTo>
                  <a:pt x="9802998" y="4950937"/>
                  <a:pt x="9806624" y="4945157"/>
                  <a:pt x="9808064" y="4938531"/>
                </a:cubicBezTo>
                <a:close/>
                <a:moveTo>
                  <a:pt x="8718361" y="7409404"/>
                </a:moveTo>
                <a:cubicBezTo>
                  <a:pt x="8717206" y="7393770"/>
                  <a:pt x="8714379" y="7379132"/>
                  <a:pt x="8700508" y="7374481"/>
                </a:cubicBezTo>
                <a:cubicBezTo>
                  <a:pt x="8702097" y="7390084"/>
                  <a:pt x="8707335" y="7401923"/>
                  <a:pt x="8718361" y="7409404"/>
                </a:cubicBezTo>
                <a:close/>
                <a:moveTo>
                  <a:pt x="7765965" y="9569533"/>
                </a:moveTo>
                <a:cubicBezTo>
                  <a:pt x="7770888" y="9563739"/>
                  <a:pt x="7772135" y="9556784"/>
                  <a:pt x="7763220" y="9551107"/>
                </a:cubicBezTo>
                <a:cubicBezTo>
                  <a:pt x="7757165" y="9560801"/>
                  <a:pt x="7748423" y="9567604"/>
                  <a:pt x="7746661" y="9580997"/>
                </a:cubicBezTo>
                <a:cubicBezTo>
                  <a:pt x="7752445" y="9579961"/>
                  <a:pt x="7761043" y="9575327"/>
                  <a:pt x="7765965" y="9569533"/>
                </a:cubicBezTo>
                <a:close/>
                <a:moveTo>
                  <a:pt x="7391057" y="10418217"/>
                </a:moveTo>
                <a:lnTo>
                  <a:pt x="7387955" y="10392609"/>
                </a:lnTo>
                <a:lnTo>
                  <a:pt x="7387831" y="10391590"/>
                </a:lnTo>
                <a:cubicBezTo>
                  <a:pt x="7388646" y="10380799"/>
                  <a:pt x="7389461" y="10370008"/>
                  <a:pt x="7384606" y="10364962"/>
                </a:cubicBezTo>
                <a:cubicBezTo>
                  <a:pt x="7384555" y="10366355"/>
                  <a:pt x="7384209" y="10370761"/>
                  <a:pt x="7383899" y="10376492"/>
                </a:cubicBezTo>
                <a:lnTo>
                  <a:pt x="7383482" y="10393116"/>
                </a:lnTo>
                <a:lnTo>
                  <a:pt x="7383410" y="10395967"/>
                </a:lnTo>
                <a:cubicBezTo>
                  <a:pt x="7383600" y="10409347"/>
                  <a:pt x="7385263" y="10421268"/>
                  <a:pt x="7391057" y="10418217"/>
                </a:cubicBezTo>
                <a:close/>
                <a:moveTo>
                  <a:pt x="9556658" y="5517174"/>
                </a:moveTo>
                <a:cubicBezTo>
                  <a:pt x="9558098" y="5513218"/>
                  <a:pt x="9558674" y="5508559"/>
                  <a:pt x="9558148" y="5503005"/>
                </a:cubicBezTo>
                <a:cubicBezTo>
                  <a:pt x="9531010" y="5519121"/>
                  <a:pt x="9512366" y="5542716"/>
                  <a:pt x="9474833" y="5550934"/>
                </a:cubicBezTo>
                <a:cubicBezTo>
                  <a:pt x="9476281" y="5556045"/>
                  <a:pt x="9475465" y="5563248"/>
                  <a:pt x="9480764" y="5563628"/>
                </a:cubicBezTo>
                <a:cubicBezTo>
                  <a:pt x="9494148" y="5538141"/>
                  <a:pt x="9546578" y="5544866"/>
                  <a:pt x="9556658" y="5517174"/>
                </a:cubicBezTo>
                <a:close/>
                <a:moveTo>
                  <a:pt x="6395866" y="12677304"/>
                </a:moveTo>
                <a:cubicBezTo>
                  <a:pt x="6389319" y="12674887"/>
                  <a:pt x="6379511" y="12657232"/>
                  <a:pt x="6371448" y="12667942"/>
                </a:cubicBezTo>
                <a:cubicBezTo>
                  <a:pt x="6376448" y="12670628"/>
                  <a:pt x="6379199" y="12675173"/>
                  <a:pt x="6377005" y="12682292"/>
                </a:cubicBezTo>
                <a:cubicBezTo>
                  <a:pt x="6364098" y="12681346"/>
                  <a:pt x="6358142" y="12666821"/>
                  <a:pt x="6351237" y="12681372"/>
                </a:cubicBezTo>
                <a:cubicBezTo>
                  <a:pt x="6356469" y="12688918"/>
                  <a:pt x="6372894" y="12681903"/>
                  <a:pt x="6389219" y="12689116"/>
                </a:cubicBezTo>
                <a:cubicBezTo>
                  <a:pt x="6390135" y="12683811"/>
                  <a:pt x="6395617" y="12684330"/>
                  <a:pt x="6395866" y="12677304"/>
                </a:cubicBezTo>
                <a:close/>
                <a:moveTo>
                  <a:pt x="10750302" y="2825925"/>
                </a:moveTo>
                <a:cubicBezTo>
                  <a:pt x="10763236" y="2810667"/>
                  <a:pt x="10728610" y="2796321"/>
                  <a:pt x="10725232" y="2811512"/>
                </a:cubicBezTo>
                <a:cubicBezTo>
                  <a:pt x="10729671" y="2818716"/>
                  <a:pt x="10740561" y="2822098"/>
                  <a:pt x="10750302" y="2825925"/>
                </a:cubicBezTo>
                <a:close/>
                <a:moveTo>
                  <a:pt x="7550539" y="10068936"/>
                </a:moveTo>
                <a:cubicBezTo>
                  <a:pt x="7550831" y="10064586"/>
                  <a:pt x="7554521" y="10064316"/>
                  <a:pt x="7553822" y="10059112"/>
                </a:cubicBezTo>
                <a:cubicBezTo>
                  <a:pt x="7551646" y="10058962"/>
                  <a:pt x="7549187" y="10059143"/>
                  <a:pt x="7547011" y="10058993"/>
                </a:cubicBezTo>
                <a:cubicBezTo>
                  <a:pt x="7546719" y="10063342"/>
                  <a:pt x="7543029" y="10063612"/>
                  <a:pt x="7543728" y="10068816"/>
                </a:cubicBezTo>
                <a:cubicBezTo>
                  <a:pt x="7545904" y="10068966"/>
                  <a:pt x="7548364" y="10068786"/>
                  <a:pt x="7550539" y="10068936"/>
                </a:cubicBezTo>
                <a:close/>
                <a:moveTo>
                  <a:pt x="7580467" y="10002136"/>
                </a:moveTo>
                <a:cubicBezTo>
                  <a:pt x="7568030" y="10001193"/>
                  <a:pt x="7560597" y="10005137"/>
                  <a:pt x="7560765" y="10015635"/>
                </a:cubicBezTo>
                <a:cubicBezTo>
                  <a:pt x="7569897" y="10013730"/>
                  <a:pt x="7575724" y="10008975"/>
                  <a:pt x="7580467" y="10002136"/>
                </a:cubicBezTo>
                <a:close/>
                <a:moveTo>
                  <a:pt x="9930150" y="4684708"/>
                </a:moveTo>
                <a:cubicBezTo>
                  <a:pt x="9909254" y="4626423"/>
                  <a:pt x="9912304" y="4559191"/>
                  <a:pt x="9886645" y="4503067"/>
                </a:cubicBezTo>
                <a:cubicBezTo>
                  <a:pt x="9873202" y="4528104"/>
                  <a:pt x="9888010" y="4548457"/>
                  <a:pt x="9894600" y="4572324"/>
                </a:cubicBezTo>
                <a:cubicBezTo>
                  <a:pt x="9902617" y="4601583"/>
                  <a:pt x="9906919" y="4630630"/>
                  <a:pt x="9911306" y="4657332"/>
                </a:cubicBezTo>
                <a:cubicBezTo>
                  <a:pt x="9913277" y="4670108"/>
                  <a:pt x="9910310" y="4689752"/>
                  <a:pt x="9924341" y="4697857"/>
                </a:cubicBezTo>
                <a:close/>
                <a:moveTo>
                  <a:pt x="8696798" y="7477800"/>
                </a:moveTo>
                <a:cubicBezTo>
                  <a:pt x="8692429" y="7454108"/>
                  <a:pt x="8677047" y="7440838"/>
                  <a:pt x="8670637" y="7419044"/>
                </a:cubicBezTo>
                <a:cubicBezTo>
                  <a:pt x="8674029" y="7411807"/>
                  <a:pt x="8680314" y="7408286"/>
                  <a:pt x="8685201" y="7403559"/>
                </a:cubicBezTo>
                <a:cubicBezTo>
                  <a:pt x="8696083" y="7414978"/>
                  <a:pt x="8698764" y="7433556"/>
                  <a:pt x="8712490" y="7442147"/>
                </a:cubicBezTo>
                <a:cubicBezTo>
                  <a:pt x="8718214" y="7425134"/>
                  <a:pt x="8702930" y="7401377"/>
                  <a:pt x="8689478" y="7390582"/>
                </a:cubicBezTo>
                <a:cubicBezTo>
                  <a:pt x="8673935" y="7398714"/>
                  <a:pt x="8663180" y="7412607"/>
                  <a:pt x="8635260" y="7406813"/>
                </a:cubicBezTo>
                <a:cubicBezTo>
                  <a:pt x="8639567" y="7417846"/>
                  <a:pt x="8645046" y="7427048"/>
                  <a:pt x="8663676" y="7425234"/>
                </a:cubicBezTo>
                <a:cubicBezTo>
                  <a:pt x="8669685" y="7447494"/>
                  <a:pt x="8683426" y="7462197"/>
                  <a:pt x="8696798" y="7477800"/>
                </a:cubicBezTo>
                <a:close/>
                <a:moveTo>
                  <a:pt x="10592628" y="3189308"/>
                </a:moveTo>
                <a:cubicBezTo>
                  <a:pt x="10587801" y="3186224"/>
                  <a:pt x="10582897" y="3169303"/>
                  <a:pt x="10573894" y="3176747"/>
                </a:cubicBezTo>
                <a:cubicBezTo>
                  <a:pt x="10579119" y="3180008"/>
                  <a:pt x="10586320" y="3196040"/>
                  <a:pt x="10592628" y="3189308"/>
                </a:cubicBezTo>
                <a:close/>
                <a:moveTo>
                  <a:pt x="7746742" y="9630968"/>
                </a:moveTo>
                <a:cubicBezTo>
                  <a:pt x="7747273" y="9621674"/>
                  <a:pt x="7762064" y="9609188"/>
                  <a:pt x="7753435" y="9601175"/>
                </a:cubicBezTo>
                <a:cubicBezTo>
                  <a:pt x="7750877" y="9608148"/>
                  <a:pt x="7730366" y="9626602"/>
                  <a:pt x="7746742" y="9630968"/>
                </a:cubicBezTo>
                <a:close/>
                <a:moveTo>
                  <a:pt x="7573948" y="10022397"/>
                </a:moveTo>
                <a:cubicBezTo>
                  <a:pt x="7565208" y="10017165"/>
                  <a:pt x="7553923" y="10031593"/>
                  <a:pt x="7550402" y="10042361"/>
                </a:cubicBezTo>
                <a:cubicBezTo>
                  <a:pt x="7562278" y="10039945"/>
                  <a:pt x="7571464" y="10034635"/>
                  <a:pt x="7573948" y="10022397"/>
                </a:cubicBezTo>
                <a:close/>
                <a:moveTo>
                  <a:pt x="7722228" y="9686890"/>
                </a:moveTo>
                <a:cubicBezTo>
                  <a:pt x="7726775" y="9678998"/>
                  <a:pt x="7730680" y="9670462"/>
                  <a:pt x="7733583" y="9660920"/>
                </a:cubicBezTo>
                <a:cubicBezTo>
                  <a:pt x="7710306" y="9663224"/>
                  <a:pt x="7694403" y="9697694"/>
                  <a:pt x="7680453" y="9717215"/>
                </a:cubicBezTo>
                <a:cubicBezTo>
                  <a:pt x="7672887" y="9727327"/>
                  <a:pt x="7655552" y="9734754"/>
                  <a:pt x="7663894" y="9747106"/>
                </a:cubicBezTo>
                <a:cubicBezTo>
                  <a:pt x="7665605" y="9737110"/>
                  <a:pt x="7668892" y="9751988"/>
                  <a:pt x="7673709" y="9750405"/>
                </a:cubicBezTo>
                <a:cubicBezTo>
                  <a:pt x="7689173" y="9728460"/>
                  <a:pt x="7708588" y="9710568"/>
                  <a:pt x="7722228" y="9686890"/>
                </a:cubicBezTo>
                <a:close/>
                <a:moveTo>
                  <a:pt x="7699739" y="9740651"/>
                </a:moveTo>
                <a:cubicBezTo>
                  <a:pt x="7702170" y="9736079"/>
                  <a:pt x="7703603" y="9731579"/>
                  <a:pt x="7703431" y="9727273"/>
                </a:cubicBezTo>
                <a:cubicBezTo>
                  <a:pt x="7691327" y="9742649"/>
                  <a:pt x="7661991" y="9758658"/>
                  <a:pt x="7667347" y="9780481"/>
                </a:cubicBezTo>
                <a:cubicBezTo>
                  <a:pt x="7676177" y="9768736"/>
                  <a:pt x="7692446" y="9754368"/>
                  <a:pt x="7699739" y="9740651"/>
                </a:cubicBezTo>
                <a:close/>
                <a:moveTo>
                  <a:pt x="9784221" y="5023600"/>
                </a:moveTo>
                <a:cubicBezTo>
                  <a:pt x="9777979" y="5019414"/>
                  <a:pt x="9783549" y="4997111"/>
                  <a:pt x="9769108" y="5005016"/>
                </a:cubicBezTo>
                <a:cubicBezTo>
                  <a:pt x="9771154" y="5011159"/>
                  <a:pt x="9778793" y="5028345"/>
                  <a:pt x="9784221" y="5023600"/>
                </a:cubicBezTo>
                <a:close/>
                <a:moveTo>
                  <a:pt x="10037920" y="4449418"/>
                </a:moveTo>
                <a:cubicBezTo>
                  <a:pt x="10044656" y="4435250"/>
                  <a:pt x="10039332" y="4425754"/>
                  <a:pt x="10033035" y="4416304"/>
                </a:cubicBezTo>
                <a:cubicBezTo>
                  <a:pt x="10029392" y="4429935"/>
                  <a:pt x="10033744" y="4439477"/>
                  <a:pt x="10037920" y="4449418"/>
                </a:cubicBezTo>
                <a:close/>
                <a:moveTo>
                  <a:pt x="9862053" y="4856067"/>
                </a:moveTo>
                <a:cubicBezTo>
                  <a:pt x="9852023" y="4792581"/>
                  <a:pt x="9858869" y="4723219"/>
                  <a:pt x="9833907" y="4665519"/>
                </a:cubicBezTo>
                <a:cubicBezTo>
                  <a:pt x="9825944" y="4707241"/>
                  <a:pt x="9857504" y="4747856"/>
                  <a:pt x="9844531" y="4782603"/>
                </a:cubicBezTo>
                <a:cubicBezTo>
                  <a:pt x="9827639" y="4759425"/>
                  <a:pt x="9842734" y="4724185"/>
                  <a:pt x="9821823" y="4702564"/>
                </a:cubicBezTo>
                <a:cubicBezTo>
                  <a:pt x="9814480" y="4745038"/>
                  <a:pt x="9834898" y="4785014"/>
                  <a:pt x="9844424" y="4817321"/>
                </a:cubicBezTo>
                <a:cubicBezTo>
                  <a:pt x="9848386" y="4830978"/>
                  <a:pt x="9844215" y="4845803"/>
                  <a:pt x="9854273" y="4856438"/>
                </a:cubicBezTo>
                <a:cubicBezTo>
                  <a:pt x="9856838" y="4857096"/>
                  <a:pt x="9860645" y="4859253"/>
                  <a:pt x="9862053" y="4856067"/>
                </a:cubicBezTo>
                <a:close/>
                <a:moveTo>
                  <a:pt x="9882123" y="4810643"/>
                </a:moveTo>
                <a:cubicBezTo>
                  <a:pt x="9888704" y="4784977"/>
                  <a:pt x="9878230" y="4765586"/>
                  <a:pt x="9881940" y="4741031"/>
                </a:cubicBezTo>
                <a:cubicBezTo>
                  <a:pt x="9849294" y="4710415"/>
                  <a:pt x="9873728" y="4658348"/>
                  <a:pt x="9847798" y="4625462"/>
                </a:cubicBezTo>
                <a:cubicBezTo>
                  <a:pt x="9840198" y="4650201"/>
                  <a:pt x="9850550" y="4675254"/>
                  <a:pt x="9856530" y="4702658"/>
                </a:cubicBezTo>
                <a:cubicBezTo>
                  <a:pt x="9862110" y="4729890"/>
                  <a:pt x="9858058" y="4759531"/>
                  <a:pt x="9863278" y="4783268"/>
                </a:cubicBezTo>
                <a:cubicBezTo>
                  <a:pt x="9865241" y="4791754"/>
                  <a:pt x="9871110" y="4808635"/>
                  <a:pt x="9882123" y="4810643"/>
                </a:cubicBezTo>
                <a:close/>
                <a:moveTo>
                  <a:pt x="7892005" y="9316031"/>
                </a:moveTo>
                <a:cubicBezTo>
                  <a:pt x="7893749" y="9306081"/>
                  <a:pt x="7888061" y="9296676"/>
                  <a:pt x="7879566" y="9301535"/>
                </a:cubicBezTo>
                <a:cubicBezTo>
                  <a:pt x="7876101" y="9310973"/>
                  <a:pt x="7885159" y="9313115"/>
                  <a:pt x="7892005" y="9316031"/>
                </a:cubicBezTo>
                <a:close/>
                <a:moveTo>
                  <a:pt x="10237388" y="4008407"/>
                </a:moveTo>
                <a:lnTo>
                  <a:pt x="10236242" y="4004046"/>
                </a:lnTo>
                <a:lnTo>
                  <a:pt x="10232910" y="3991362"/>
                </a:lnTo>
                <a:cubicBezTo>
                  <a:pt x="10232646" y="3985231"/>
                  <a:pt x="10232504" y="3979094"/>
                  <a:pt x="10229161" y="3974282"/>
                </a:cubicBezTo>
                <a:cubicBezTo>
                  <a:pt x="10227093" y="3980038"/>
                  <a:pt x="10223962" y="3983895"/>
                  <a:pt x="10220342" y="3985631"/>
                </a:cubicBezTo>
                <a:cubicBezTo>
                  <a:pt x="10229129" y="3989156"/>
                  <a:pt x="10224718" y="4008020"/>
                  <a:pt x="10229168" y="4011370"/>
                </a:cubicBezTo>
                <a:lnTo>
                  <a:pt x="10235630" y="4009041"/>
                </a:lnTo>
                <a:close/>
                <a:moveTo>
                  <a:pt x="7391078" y="10451566"/>
                </a:moveTo>
                <a:cubicBezTo>
                  <a:pt x="7390665" y="10446038"/>
                  <a:pt x="7392845" y="10421482"/>
                  <a:pt x="7387721" y="10431432"/>
                </a:cubicBezTo>
                <a:cubicBezTo>
                  <a:pt x="7388134" y="10436960"/>
                  <a:pt x="7385670" y="10461845"/>
                  <a:pt x="7391078" y="10451566"/>
                </a:cubicBezTo>
                <a:close/>
                <a:moveTo>
                  <a:pt x="8234439" y="8546070"/>
                </a:moveTo>
                <a:cubicBezTo>
                  <a:pt x="8301265" y="8435715"/>
                  <a:pt x="8160031" y="8360465"/>
                  <a:pt x="8049580" y="8310236"/>
                </a:cubicBezTo>
                <a:cubicBezTo>
                  <a:pt x="8002938" y="8328642"/>
                  <a:pt x="7965956" y="8341325"/>
                  <a:pt x="7941224" y="8386540"/>
                </a:cubicBezTo>
                <a:cubicBezTo>
                  <a:pt x="7902191" y="8458741"/>
                  <a:pt x="7929095" y="8558174"/>
                  <a:pt x="7969701" y="8593244"/>
                </a:cubicBezTo>
                <a:cubicBezTo>
                  <a:pt x="8064757" y="8676162"/>
                  <a:pt x="8190678" y="8617134"/>
                  <a:pt x="8234439" y="8546070"/>
                </a:cubicBezTo>
                <a:close/>
                <a:moveTo>
                  <a:pt x="10269102" y="3945242"/>
                </a:moveTo>
                <a:cubicBezTo>
                  <a:pt x="10265566" y="3930102"/>
                  <a:pt x="10265187" y="3913737"/>
                  <a:pt x="10263731" y="3897790"/>
                </a:cubicBezTo>
                <a:lnTo>
                  <a:pt x="10253867" y="3860306"/>
                </a:lnTo>
                <a:lnTo>
                  <a:pt x="10251903" y="3852843"/>
                </a:lnTo>
                <a:cubicBezTo>
                  <a:pt x="10250291" y="3839268"/>
                  <a:pt x="10252697" y="3824134"/>
                  <a:pt x="10232892" y="3817288"/>
                </a:cubicBezTo>
                <a:cubicBezTo>
                  <a:pt x="10229875" y="3823578"/>
                  <a:pt x="10231066" y="3836491"/>
                  <a:pt x="10234532" y="3848562"/>
                </a:cubicBezTo>
                <a:lnTo>
                  <a:pt x="10247158" y="3870228"/>
                </a:lnTo>
                <a:lnTo>
                  <a:pt x="10249816" y="3874789"/>
                </a:lnTo>
                <a:lnTo>
                  <a:pt x="10250887" y="3884609"/>
                </a:lnTo>
                <a:lnTo>
                  <a:pt x="10252640" y="3900690"/>
                </a:lnTo>
                <a:cubicBezTo>
                  <a:pt x="10251773" y="3911265"/>
                  <a:pt x="10250399" y="3922448"/>
                  <a:pt x="10252421" y="3930250"/>
                </a:cubicBezTo>
                <a:cubicBezTo>
                  <a:pt x="10253798" y="3934669"/>
                  <a:pt x="10259931" y="3957388"/>
                  <a:pt x="10269102" y="3945242"/>
                </a:cubicBezTo>
                <a:close/>
                <a:moveTo>
                  <a:pt x="10185005" y="4137592"/>
                </a:moveTo>
                <a:cubicBezTo>
                  <a:pt x="10184067" y="4134200"/>
                  <a:pt x="10180979" y="4130692"/>
                  <a:pt x="10176602" y="4128758"/>
                </a:cubicBezTo>
                <a:cubicBezTo>
                  <a:pt x="10172108" y="4136777"/>
                  <a:pt x="10171632" y="4143236"/>
                  <a:pt x="10180517" y="4145733"/>
                </a:cubicBezTo>
                <a:cubicBezTo>
                  <a:pt x="10184734" y="4144261"/>
                  <a:pt x="10185944" y="4140984"/>
                  <a:pt x="10185005" y="4137592"/>
                </a:cubicBezTo>
                <a:close/>
                <a:moveTo>
                  <a:pt x="7679449" y="9812179"/>
                </a:moveTo>
                <a:cubicBezTo>
                  <a:pt x="7679904" y="9810305"/>
                  <a:pt x="7679423" y="9808528"/>
                  <a:pt x="7677371" y="9806902"/>
                </a:cubicBezTo>
                <a:cubicBezTo>
                  <a:pt x="7672596" y="9813110"/>
                  <a:pt x="7669517" y="9821354"/>
                  <a:pt x="7657386" y="9820074"/>
                </a:cubicBezTo>
                <a:cubicBezTo>
                  <a:pt x="7663641" y="9800802"/>
                  <a:pt x="7701713" y="9782001"/>
                  <a:pt x="7690685" y="9766759"/>
                </a:cubicBezTo>
                <a:cubicBezTo>
                  <a:pt x="7678339" y="9787089"/>
                  <a:pt x="7652886" y="9793252"/>
                  <a:pt x="7650537" y="9823347"/>
                </a:cubicBezTo>
                <a:cubicBezTo>
                  <a:pt x="7655112" y="9826717"/>
                  <a:pt x="7662807" y="9826468"/>
                  <a:pt x="7667099" y="9830167"/>
                </a:cubicBezTo>
                <a:cubicBezTo>
                  <a:pt x="7668274" y="9824298"/>
                  <a:pt x="7678081" y="9817803"/>
                  <a:pt x="7679449" y="9812179"/>
                </a:cubicBezTo>
                <a:close/>
                <a:moveTo>
                  <a:pt x="9905970" y="4774985"/>
                </a:moveTo>
                <a:cubicBezTo>
                  <a:pt x="9915082" y="4732816"/>
                  <a:pt x="9911559" y="4695543"/>
                  <a:pt x="9897522" y="4662672"/>
                </a:cubicBezTo>
                <a:cubicBezTo>
                  <a:pt x="9894936" y="4673911"/>
                  <a:pt x="9891915" y="4688291"/>
                  <a:pt x="9883534" y="4676015"/>
                </a:cubicBezTo>
                <a:cubicBezTo>
                  <a:pt x="9885430" y="4695427"/>
                  <a:pt x="9889703" y="4732080"/>
                  <a:pt x="9886341" y="4731071"/>
                </a:cubicBezTo>
                <a:cubicBezTo>
                  <a:pt x="9899077" y="4732411"/>
                  <a:pt x="9895292" y="4763600"/>
                  <a:pt x="9905970" y="4774985"/>
                </a:cubicBezTo>
                <a:close/>
                <a:moveTo>
                  <a:pt x="10032032" y="4489678"/>
                </a:moveTo>
                <a:cubicBezTo>
                  <a:pt x="10024078" y="4469972"/>
                  <a:pt x="10028010" y="4445992"/>
                  <a:pt x="10011664" y="4430197"/>
                </a:cubicBezTo>
                <a:cubicBezTo>
                  <a:pt x="9996036" y="4441866"/>
                  <a:pt x="10020906" y="4497621"/>
                  <a:pt x="10032032" y="4489678"/>
                </a:cubicBezTo>
                <a:close/>
                <a:moveTo>
                  <a:pt x="8699273" y="7510643"/>
                </a:moveTo>
                <a:cubicBezTo>
                  <a:pt x="8701197" y="7509648"/>
                  <a:pt x="8702283" y="7507739"/>
                  <a:pt x="8701826" y="7504499"/>
                </a:cubicBezTo>
                <a:cubicBezTo>
                  <a:pt x="8696635" y="7499206"/>
                  <a:pt x="8683808" y="7502773"/>
                  <a:pt x="8678390" y="7506231"/>
                </a:cubicBezTo>
                <a:cubicBezTo>
                  <a:pt x="8680186" y="7508389"/>
                  <a:pt x="8693500" y="7513628"/>
                  <a:pt x="8699273" y="7510643"/>
                </a:cubicBezTo>
                <a:close/>
                <a:moveTo>
                  <a:pt x="9950064" y="4690812"/>
                </a:moveTo>
                <a:cubicBezTo>
                  <a:pt x="9952600" y="4682244"/>
                  <a:pt x="9945630" y="4670951"/>
                  <a:pt x="9947966" y="4661624"/>
                </a:cubicBezTo>
                <a:cubicBezTo>
                  <a:pt x="9961669" y="4638153"/>
                  <a:pt x="9945483" y="4613378"/>
                  <a:pt x="9941411" y="4589197"/>
                </a:cubicBezTo>
                <a:cubicBezTo>
                  <a:pt x="9938190" y="4570629"/>
                  <a:pt x="9941074" y="4553331"/>
                  <a:pt x="9932777" y="4538711"/>
                </a:cubicBezTo>
                <a:cubicBezTo>
                  <a:pt x="9931743" y="4504420"/>
                  <a:pt x="9929130" y="4457547"/>
                  <a:pt x="9908571" y="4435127"/>
                </a:cubicBezTo>
                <a:cubicBezTo>
                  <a:pt x="9894714" y="4492345"/>
                  <a:pt x="9938112" y="4527713"/>
                  <a:pt x="9928268" y="4583390"/>
                </a:cubicBezTo>
                <a:cubicBezTo>
                  <a:pt x="9926331" y="4587774"/>
                  <a:pt x="9921460" y="4583716"/>
                  <a:pt x="9919079" y="4586950"/>
                </a:cubicBezTo>
                <a:cubicBezTo>
                  <a:pt x="9929188" y="4623324"/>
                  <a:pt x="9922818" y="4665752"/>
                  <a:pt x="9943663" y="4698297"/>
                </a:cubicBezTo>
                <a:cubicBezTo>
                  <a:pt x="9947317" y="4696221"/>
                  <a:pt x="9949219" y="4693669"/>
                  <a:pt x="9950064" y="4690812"/>
                </a:cubicBezTo>
                <a:close/>
                <a:moveTo>
                  <a:pt x="10074319" y="4411210"/>
                </a:moveTo>
                <a:cubicBezTo>
                  <a:pt x="10079118" y="4401424"/>
                  <a:pt x="10077202" y="4393910"/>
                  <a:pt x="10077805" y="4386081"/>
                </a:cubicBezTo>
                <a:lnTo>
                  <a:pt x="10048334" y="4373059"/>
                </a:lnTo>
                <a:cubicBezTo>
                  <a:pt x="10043153" y="4391249"/>
                  <a:pt x="10069560" y="4397201"/>
                  <a:pt x="10074319" y="4411210"/>
                </a:cubicBezTo>
                <a:close/>
                <a:moveTo>
                  <a:pt x="10306172" y="3888255"/>
                </a:moveTo>
                <a:cubicBezTo>
                  <a:pt x="10311963" y="3862230"/>
                  <a:pt x="10316365" y="3823204"/>
                  <a:pt x="10299430" y="3815245"/>
                </a:cubicBezTo>
                <a:cubicBezTo>
                  <a:pt x="10305145" y="3824917"/>
                  <a:pt x="10303573" y="3837085"/>
                  <a:pt x="10294937" y="3852325"/>
                </a:cubicBezTo>
                <a:cubicBezTo>
                  <a:pt x="10307580" y="3856006"/>
                  <a:pt x="10299876" y="3874516"/>
                  <a:pt x="10306172" y="3888255"/>
                </a:cubicBezTo>
                <a:close/>
                <a:moveTo>
                  <a:pt x="10237703" y="4043621"/>
                </a:moveTo>
                <a:lnTo>
                  <a:pt x="10232204" y="4036985"/>
                </a:lnTo>
                <a:lnTo>
                  <a:pt x="10227350" y="4031127"/>
                </a:lnTo>
                <a:cubicBezTo>
                  <a:pt x="10224111" y="4036842"/>
                  <a:pt x="10223555" y="4041599"/>
                  <a:pt x="10224650" y="4045715"/>
                </a:cubicBezTo>
                <a:lnTo>
                  <a:pt x="10230131" y="4053892"/>
                </a:lnTo>
                <a:lnTo>
                  <a:pt x="10231852" y="4056460"/>
                </a:lnTo>
                <a:cubicBezTo>
                  <a:pt x="10236421" y="4054191"/>
                  <a:pt x="10238412" y="4048878"/>
                  <a:pt x="10237703" y="4043621"/>
                </a:cubicBezTo>
                <a:close/>
                <a:moveTo>
                  <a:pt x="10329257" y="3837774"/>
                </a:moveTo>
                <a:cubicBezTo>
                  <a:pt x="10330580" y="3824334"/>
                  <a:pt x="10320371" y="3806871"/>
                  <a:pt x="10316423" y="3803697"/>
                </a:cubicBezTo>
                <a:cubicBezTo>
                  <a:pt x="10337278" y="3803861"/>
                  <a:pt x="10314739" y="3771987"/>
                  <a:pt x="10318288" y="3781178"/>
                </a:cubicBezTo>
                <a:cubicBezTo>
                  <a:pt x="10316970" y="3786312"/>
                  <a:pt x="10321393" y="3789219"/>
                  <a:pt x="10320650" y="3794131"/>
                </a:cubicBezTo>
                <a:cubicBezTo>
                  <a:pt x="10310754" y="3794999"/>
                  <a:pt x="10311289" y="3798094"/>
                  <a:pt x="10302926" y="3790111"/>
                </a:cubicBezTo>
                <a:cubicBezTo>
                  <a:pt x="10294061" y="3800486"/>
                  <a:pt x="10312972" y="3800743"/>
                  <a:pt x="10305255" y="3810673"/>
                </a:cubicBezTo>
                <a:cubicBezTo>
                  <a:pt x="10309633" y="3812607"/>
                  <a:pt x="10313299" y="3811845"/>
                  <a:pt x="10316789" y="3811481"/>
                </a:cubicBezTo>
                <a:cubicBezTo>
                  <a:pt x="10317207" y="3824529"/>
                  <a:pt x="10307690" y="3841762"/>
                  <a:pt x="10323431" y="3849194"/>
                </a:cubicBezTo>
                <a:cubicBezTo>
                  <a:pt x="10327094" y="3846286"/>
                  <a:pt x="10328816" y="3842253"/>
                  <a:pt x="10329257" y="3837774"/>
                </a:cubicBezTo>
                <a:close/>
                <a:moveTo>
                  <a:pt x="5943800" y="13774152"/>
                </a:moveTo>
                <a:cubicBezTo>
                  <a:pt x="5898446" y="13733623"/>
                  <a:pt x="5849869" y="13695005"/>
                  <a:pt x="5802218" y="13655366"/>
                </a:cubicBezTo>
                <a:cubicBezTo>
                  <a:pt x="5796438" y="13660913"/>
                  <a:pt x="5790435" y="13665885"/>
                  <a:pt x="5785542" y="13673730"/>
                </a:cubicBezTo>
                <a:cubicBezTo>
                  <a:pt x="5833147" y="13712395"/>
                  <a:pt x="5900448" y="13743085"/>
                  <a:pt x="5939044" y="13784916"/>
                </a:cubicBezTo>
                <a:close/>
                <a:moveTo>
                  <a:pt x="8259894" y="8532576"/>
                </a:moveTo>
                <a:cubicBezTo>
                  <a:pt x="8236051" y="8604828"/>
                  <a:pt x="8125016" y="8665675"/>
                  <a:pt x="8066132" y="8655835"/>
                </a:cubicBezTo>
                <a:cubicBezTo>
                  <a:pt x="8013123" y="8646686"/>
                  <a:pt x="7950694" y="8607208"/>
                  <a:pt x="7925210" y="8558360"/>
                </a:cubicBezTo>
                <a:cubicBezTo>
                  <a:pt x="7908149" y="8527033"/>
                  <a:pt x="7898329" y="8471785"/>
                  <a:pt x="7903037" y="8439608"/>
                </a:cubicBezTo>
                <a:cubicBezTo>
                  <a:pt x="7922528" y="8308338"/>
                  <a:pt x="8047860" y="8240962"/>
                  <a:pt x="8174881" y="8320399"/>
                </a:cubicBezTo>
                <a:cubicBezTo>
                  <a:pt x="8190135" y="8329994"/>
                  <a:pt x="8225745" y="8362380"/>
                  <a:pt x="8232164" y="8370450"/>
                </a:cubicBezTo>
                <a:cubicBezTo>
                  <a:pt x="8257753" y="8405070"/>
                  <a:pt x="8281189" y="8468238"/>
                  <a:pt x="8259894" y="8532576"/>
                </a:cubicBezTo>
                <a:close/>
                <a:moveTo>
                  <a:pt x="7584239" y="10062553"/>
                </a:moveTo>
                <a:cubicBezTo>
                  <a:pt x="7587170" y="10057654"/>
                  <a:pt x="7589267" y="10051994"/>
                  <a:pt x="7590219" y="10045626"/>
                </a:cubicBezTo>
                <a:cubicBezTo>
                  <a:pt x="7570149" y="10054206"/>
                  <a:pt x="7568157" y="10081246"/>
                  <a:pt x="7540722" y="10082329"/>
                </a:cubicBezTo>
                <a:cubicBezTo>
                  <a:pt x="7535857" y="10079285"/>
                  <a:pt x="7530138" y="10077231"/>
                  <a:pt x="7530438" y="10068863"/>
                </a:cubicBezTo>
                <a:cubicBezTo>
                  <a:pt x="7533721" y="10059039"/>
                  <a:pt x="7543660" y="10055529"/>
                  <a:pt x="7540571" y="10039063"/>
                </a:cubicBezTo>
                <a:cubicBezTo>
                  <a:pt x="7526842" y="10045633"/>
                  <a:pt x="7517287" y="10046024"/>
                  <a:pt x="7507233" y="10035632"/>
                </a:cubicBezTo>
                <a:cubicBezTo>
                  <a:pt x="7502401" y="10093869"/>
                  <a:pt x="7563727" y="10096848"/>
                  <a:pt x="7584239" y="10062553"/>
                </a:cubicBezTo>
                <a:close/>
                <a:moveTo>
                  <a:pt x="7742553" y="9707932"/>
                </a:moveTo>
                <a:cubicBezTo>
                  <a:pt x="7745648" y="9702579"/>
                  <a:pt x="7747419" y="9696937"/>
                  <a:pt x="7746954" y="9690801"/>
                </a:cubicBezTo>
                <a:cubicBezTo>
                  <a:pt x="7732344" y="9709752"/>
                  <a:pt x="7700739" y="9728393"/>
                  <a:pt x="7703588" y="9753792"/>
                </a:cubicBezTo>
                <a:cubicBezTo>
                  <a:pt x="7712070" y="9737444"/>
                  <a:pt x="7733268" y="9723991"/>
                  <a:pt x="7742553" y="9707932"/>
                </a:cubicBezTo>
                <a:close/>
                <a:moveTo>
                  <a:pt x="7723067" y="9762965"/>
                </a:moveTo>
                <a:cubicBezTo>
                  <a:pt x="7724533" y="9759909"/>
                  <a:pt x="7724958" y="9756870"/>
                  <a:pt x="7723652" y="9753880"/>
                </a:cubicBezTo>
                <a:cubicBezTo>
                  <a:pt x="7718444" y="9766597"/>
                  <a:pt x="7692609" y="9775874"/>
                  <a:pt x="7700476" y="9790112"/>
                </a:cubicBezTo>
                <a:cubicBezTo>
                  <a:pt x="7704913" y="9781460"/>
                  <a:pt x="7718670" y="9772134"/>
                  <a:pt x="7723067" y="9762965"/>
                </a:cubicBezTo>
                <a:close/>
                <a:moveTo>
                  <a:pt x="5966345" y="13743313"/>
                </a:moveTo>
                <a:cubicBezTo>
                  <a:pt x="5969274" y="13736684"/>
                  <a:pt x="5971792" y="13729101"/>
                  <a:pt x="5974920" y="13723097"/>
                </a:cubicBezTo>
                <a:cubicBezTo>
                  <a:pt x="5928294" y="13688676"/>
                  <a:pt x="5878001" y="13655018"/>
                  <a:pt x="5836143" y="13618417"/>
                </a:cubicBezTo>
                <a:cubicBezTo>
                  <a:pt x="5826788" y="13626672"/>
                  <a:pt x="5818626" y="13635455"/>
                  <a:pt x="5810556" y="13646185"/>
                </a:cubicBezTo>
                <a:cubicBezTo>
                  <a:pt x="5862884" y="13681695"/>
                  <a:pt x="5905851" y="13721170"/>
                  <a:pt x="5955309" y="13757794"/>
                </a:cubicBezTo>
                <a:cubicBezTo>
                  <a:pt x="5960078" y="13755612"/>
                  <a:pt x="5963416" y="13749940"/>
                  <a:pt x="5966345" y="13743313"/>
                </a:cubicBezTo>
                <a:close/>
                <a:moveTo>
                  <a:pt x="9861050" y="4929440"/>
                </a:moveTo>
                <a:cubicBezTo>
                  <a:pt x="9859729" y="4909807"/>
                  <a:pt x="9864477" y="4874282"/>
                  <a:pt x="9839274" y="4873147"/>
                </a:cubicBezTo>
                <a:cubicBezTo>
                  <a:pt x="9849562" y="4888646"/>
                  <a:pt x="9842165" y="4925857"/>
                  <a:pt x="9861050" y="4929440"/>
                </a:cubicBezTo>
                <a:close/>
                <a:moveTo>
                  <a:pt x="9893972" y="4854930"/>
                </a:moveTo>
                <a:cubicBezTo>
                  <a:pt x="9899467" y="4839261"/>
                  <a:pt x="9895199" y="4827374"/>
                  <a:pt x="9887308" y="4817221"/>
                </a:cubicBezTo>
                <a:cubicBezTo>
                  <a:pt x="9881990" y="4832491"/>
                  <a:pt x="9880691" y="4846204"/>
                  <a:pt x="9893972" y="4854930"/>
                </a:cubicBezTo>
                <a:close/>
                <a:moveTo>
                  <a:pt x="9972446" y="4678906"/>
                </a:moveTo>
                <a:cubicBezTo>
                  <a:pt x="9972914" y="4670474"/>
                  <a:pt x="9965082" y="4658709"/>
                  <a:pt x="9964965" y="4650085"/>
                </a:cubicBezTo>
                <a:cubicBezTo>
                  <a:pt x="9969920" y="4651799"/>
                  <a:pt x="9975940" y="4655411"/>
                  <a:pt x="9977515" y="4647536"/>
                </a:cubicBezTo>
                <a:lnTo>
                  <a:pt x="9972623" y="4613877"/>
                </a:lnTo>
                <a:lnTo>
                  <a:pt x="9964096" y="4555226"/>
                </a:lnTo>
                <a:cubicBezTo>
                  <a:pt x="9957571" y="4524881"/>
                  <a:pt x="9950117" y="4495157"/>
                  <a:pt x="9945153" y="4466531"/>
                </a:cubicBezTo>
                <a:cubicBezTo>
                  <a:pt x="9941664" y="4446416"/>
                  <a:pt x="9945503" y="4420490"/>
                  <a:pt x="9924785" y="4407050"/>
                </a:cubicBezTo>
                <a:cubicBezTo>
                  <a:pt x="9920091" y="4447838"/>
                  <a:pt x="9938555" y="4483618"/>
                  <a:pt x="9944597" y="4520577"/>
                </a:cubicBezTo>
                <a:lnTo>
                  <a:pt x="9962139" y="4634179"/>
                </a:lnTo>
                <a:lnTo>
                  <a:pt x="9962596" y="4637132"/>
                </a:lnTo>
                <a:lnTo>
                  <a:pt x="9960933" y="4636514"/>
                </a:lnTo>
                <a:lnTo>
                  <a:pt x="9957083" y="4635084"/>
                </a:lnTo>
                <a:cubicBezTo>
                  <a:pt x="9954581" y="4635139"/>
                  <a:pt x="9959309" y="4640801"/>
                  <a:pt x="9955008" y="4645686"/>
                </a:cubicBezTo>
                <a:lnTo>
                  <a:pt x="9955396" y="4647236"/>
                </a:lnTo>
                <a:lnTo>
                  <a:pt x="9960240" y="4666571"/>
                </a:lnTo>
                <a:cubicBezTo>
                  <a:pt x="9960404" y="4674144"/>
                  <a:pt x="9961092" y="4681474"/>
                  <a:pt x="9968618" y="4685988"/>
                </a:cubicBezTo>
                <a:cubicBezTo>
                  <a:pt x="9971212" y="4684158"/>
                  <a:pt x="9972290" y="4681717"/>
                  <a:pt x="9972446" y="4678906"/>
                </a:cubicBezTo>
                <a:close/>
                <a:moveTo>
                  <a:pt x="9606787" y="5506635"/>
                </a:moveTo>
                <a:cubicBezTo>
                  <a:pt x="9572718" y="5573298"/>
                  <a:pt x="9473460" y="5610498"/>
                  <a:pt x="9404555" y="5593182"/>
                </a:cubicBezTo>
                <a:cubicBezTo>
                  <a:pt x="9315030" y="5570883"/>
                  <a:pt x="9230674" y="5431990"/>
                  <a:pt x="9288670" y="5314572"/>
                </a:cubicBezTo>
                <a:cubicBezTo>
                  <a:pt x="9312998" y="5264702"/>
                  <a:pt x="9360491" y="5223576"/>
                  <a:pt x="9437541" y="5220551"/>
                </a:cubicBezTo>
                <a:cubicBezTo>
                  <a:pt x="9437219" y="5080388"/>
                  <a:pt x="9470694" y="4931775"/>
                  <a:pt x="9478743" y="4797863"/>
                </a:cubicBezTo>
                <a:cubicBezTo>
                  <a:pt x="9481319" y="4762316"/>
                  <a:pt x="9469436" y="4724550"/>
                  <a:pt x="9499927" y="4698802"/>
                </a:cubicBezTo>
                <a:cubicBezTo>
                  <a:pt x="9530184" y="4698145"/>
                  <a:pt x="9548551" y="4711409"/>
                  <a:pt x="9568292" y="4722982"/>
                </a:cubicBezTo>
                <a:cubicBezTo>
                  <a:pt x="9560190" y="4898989"/>
                  <a:pt x="9550400" y="5073623"/>
                  <a:pt x="9508227" y="5221899"/>
                </a:cubicBezTo>
                <a:cubicBezTo>
                  <a:pt x="9526780" y="5237000"/>
                  <a:pt x="9551411" y="5241878"/>
                  <a:pt x="9568989" y="5259555"/>
                </a:cubicBezTo>
                <a:cubicBezTo>
                  <a:pt x="9616874" y="5307521"/>
                  <a:pt x="9649560" y="5425146"/>
                  <a:pt x="9606787" y="5506635"/>
                </a:cubicBezTo>
                <a:close/>
                <a:moveTo>
                  <a:pt x="7919251" y="9330742"/>
                </a:moveTo>
                <a:cubicBezTo>
                  <a:pt x="7917569" y="9329361"/>
                  <a:pt x="7907153" y="9318440"/>
                  <a:pt x="7904576" y="9327482"/>
                </a:cubicBezTo>
                <a:cubicBezTo>
                  <a:pt x="7906694" y="9328883"/>
                  <a:pt x="7916240" y="9339766"/>
                  <a:pt x="7919251" y="9330742"/>
                </a:cubicBezTo>
                <a:close/>
                <a:moveTo>
                  <a:pt x="10217830" y="4131253"/>
                </a:moveTo>
                <a:cubicBezTo>
                  <a:pt x="10204998" y="4119390"/>
                  <a:pt x="10212831" y="4099507"/>
                  <a:pt x="10212231" y="4082568"/>
                </a:cubicBezTo>
                <a:cubicBezTo>
                  <a:pt x="10205052" y="4083207"/>
                  <a:pt x="10202020" y="4079843"/>
                  <a:pt x="10199020" y="4075599"/>
                </a:cubicBezTo>
                <a:lnTo>
                  <a:pt x="10192725" y="4069680"/>
                </a:lnTo>
                <a:lnTo>
                  <a:pt x="10185999" y="4063355"/>
                </a:lnTo>
                <a:lnTo>
                  <a:pt x="10187483" y="4088888"/>
                </a:lnTo>
                <a:lnTo>
                  <a:pt x="10188287" y="4102716"/>
                </a:lnTo>
                <a:cubicBezTo>
                  <a:pt x="10192111" y="4114649"/>
                  <a:pt x="10197320" y="4126002"/>
                  <a:pt x="10198886" y="4138604"/>
                </a:cubicBezTo>
                <a:cubicBezTo>
                  <a:pt x="10202983" y="4130410"/>
                  <a:pt x="10213733" y="4139447"/>
                  <a:pt x="10217830" y="4131253"/>
                </a:cubicBezTo>
                <a:close/>
                <a:moveTo>
                  <a:pt x="10233504" y="4095778"/>
                </a:moveTo>
                <a:cubicBezTo>
                  <a:pt x="10245422" y="4088181"/>
                  <a:pt x="10241194" y="4068686"/>
                  <a:pt x="10229034" y="4062837"/>
                </a:cubicBezTo>
                <a:cubicBezTo>
                  <a:pt x="10226888" y="4075229"/>
                  <a:pt x="10226067" y="4086776"/>
                  <a:pt x="10233504" y="4095778"/>
                </a:cubicBezTo>
                <a:close/>
                <a:moveTo>
                  <a:pt x="10299194" y="3947105"/>
                </a:moveTo>
                <a:cubicBezTo>
                  <a:pt x="10306108" y="3932533"/>
                  <a:pt x="10298495" y="3923929"/>
                  <a:pt x="10289734" y="3915770"/>
                </a:cubicBezTo>
                <a:cubicBezTo>
                  <a:pt x="10288754" y="3882465"/>
                  <a:pt x="10297292" y="3860989"/>
                  <a:pt x="10278256" y="3837332"/>
                </a:cubicBezTo>
                <a:cubicBezTo>
                  <a:pt x="10271473" y="3850533"/>
                  <a:pt x="10264315" y="3822597"/>
                  <a:pt x="10257349" y="3831906"/>
                </a:cubicBezTo>
                <a:cubicBezTo>
                  <a:pt x="10263285" y="3842151"/>
                  <a:pt x="10256593" y="3857298"/>
                  <a:pt x="10274585" y="3862865"/>
                </a:cubicBezTo>
                <a:cubicBezTo>
                  <a:pt x="10280418" y="3891645"/>
                  <a:pt x="10266557" y="3928397"/>
                  <a:pt x="10299194" y="3947105"/>
                </a:cubicBezTo>
                <a:close/>
                <a:moveTo>
                  <a:pt x="7898764" y="9380413"/>
                </a:moveTo>
                <a:cubicBezTo>
                  <a:pt x="7899151" y="9361685"/>
                  <a:pt x="7904930" y="9339268"/>
                  <a:pt x="7887855" y="9331107"/>
                </a:cubicBezTo>
                <a:cubicBezTo>
                  <a:pt x="7878391" y="9348130"/>
                  <a:pt x="7899362" y="9356898"/>
                  <a:pt x="7887196" y="9365955"/>
                </a:cubicBezTo>
                <a:cubicBezTo>
                  <a:pt x="7869577" y="9350358"/>
                  <a:pt x="7884194" y="9315252"/>
                  <a:pt x="7859404" y="9304136"/>
                </a:cubicBezTo>
                <a:cubicBezTo>
                  <a:pt x="7855633" y="9320537"/>
                  <a:pt x="7876393" y="9334091"/>
                  <a:pt x="7860557" y="9347346"/>
                </a:cubicBezTo>
                <a:cubicBezTo>
                  <a:pt x="7875815" y="9357172"/>
                  <a:pt x="7877660" y="9374691"/>
                  <a:pt x="7898764" y="9380413"/>
                </a:cubicBezTo>
                <a:close/>
                <a:moveTo>
                  <a:pt x="8401172" y="8245370"/>
                </a:moveTo>
                <a:cubicBezTo>
                  <a:pt x="8371196" y="8296091"/>
                  <a:pt x="8316678" y="8282504"/>
                  <a:pt x="8280742" y="8316748"/>
                </a:cubicBezTo>
                <a:cubicBezTo>
                  <a:pt x="8260798" y="8299821"/>
                  <a:pt x="8244361" y="8323110"/>
                  <a:pt x="8235719" y="8307357"/>
                </a:cubicBezTo>
                <a:cubicBezTo>
                  <a:pt x="8276862" y="8259183"/>
                  <a:pt x="8334398" y="8253100"/>
                  <a:pt x="8386717" y="8234210"/>
                </a:cubicBezTo>
                <a:cubicBezTo>
                  <a:pt x="8394191" y="8236557"/>
                  <a:pt x="8393126" y="8243247"/>
                  <a:pt x="8401172" y="8245370"/>
                </a:cubicBezTo>
                <a:close/>
                <a:moveTo>
                  <a:pt x="10793142" y="2832461"/>
                </a:moveTo>
                <a:cubicBezTo>
                  <a:pt x="10797279" y="2820942"/>
                  <a:pt x="10779789" y="2814168"/>
                  <a:pt x="10771835" y="2819234"/>
                </a:cubicBezTo>
                <a:cubicBezTo>
                  <a:pt x="10765270" y="2833015"/>
                  <a:pt x="10785939" y="2836905"/>
                  <a:pt x="10793142" y="2832461"/>
                </a:cubicBezTo>
                <a:close/>
                <a:moveTo>
                  <a:pt x="6435859" y="12694500"/>
                </a:moveTo>
                <a:cubicBezTo>
                  <a:pt x="6437220" y="12690343"/>
                  <a:pt x="6438007" y="12686408"/>
                  <a:pt x="6438969" y="12682076"/>
                </a:cubicBezTo>
                <a:cubicBezTo>
                  <a:pt x="6436006" y="12681243"/>
                  <a:pt x="6433441" y="12680585"/>
                  <a:pt x="6430302" y="12680149"/>
                </a:cubicBezTo>
                <a:cubicBezTo>
                  <a:pt x="6429340" y="12684482"/>
                  <a:pt x="6428553" y="12688417"/>
                  <a:pt x="6427591" y="12692748"/>
                </a:cubicBezTo>
                <a:cubicBezTo>
                  <a:pt x="6430554" y="12693582"/>
                  <a:pt x="6433295" y="12693842"/>
                  <a:pt x="6435859" y="12694500"/>
                </a:cubicBezTo>
                <a:close/>
                <a:moveTo>
                  <a:pt x="8050566" y="9040062"/>
                </a:moveTo>
                <a:cubicBezTo>
                  <a:pt x="8051096" y="9037905"/>
                  <a:pt x="8051646" y="9035314"/>
                  <a:pt x="8052196" y="9032722"/>
                </a:cubicBezTo>
                <a:cubicBezTo>
                  <a:pt x="8049605" y="9032173"/>
                  <a:pt x="8047033" y="9031188"/>
                  <a:pt x="8044877" y="9030657"/>
                </a:cubicBezTo>
                <a:cubicBezTo>
                  <a:pt x="8044327" y="9033249"/>
                  <a:pt x="8043778" y="9035840"/>
                  <a:pt x="8043247" y="9037997"/>
                </a:cubicBezTo>
                <a:cubicBezTo>
                  <a:pt x="8045384" y="9038963"/>
                  <a:pt x="8047975" y="9039512"/>
                  <a:pt x="8050566" y="9040062"/>
                </a:cubicBezTo>
                <a:close/>
                <a:moveTo>
                  <a:pt x="10312416" y="3925792"/>
                </a:moveTo>
                <a:cubicBezTo>
                  <a:pt x="10310720" y="3914562"/>
                  <a:pt x="10316310" y="3900834"/>
                  <a:pt x="10303354" y="3894633"/>
                </a:cubicBezTo>
                <a:cubicBezTo>
                  <a:pt x="10294320" y="3909697"/>
                  <a:pt x="10308821" y="3915628"/>
                  <a:pt x="10312416" y="3925792"/>
                </a:cubicBezTo>
                <a:close/>
                <a:moveTo>
                  <a:pt x="7783066" y="9654248"/>
                </a:moveTo>
                <a:cubicBezTo>
                  <a:pt x="7782718" y="9629285"/>
                  <a:pt x="7784402" y="9602633"/>
                  <a:pt x="7773420" y="9588004"/>
                </a:cubicBezTo>
                <a:cubicBezTo>
                  <a:pt x="7767970" y="9605675"/>
                  <a:pt x="7756018" y="9651582"/>
                  <a:pt x="7783066" y="9654248"/>
                </a:cubicBezTo>
                <a:close/>
                <a:moveTo>
                  <a:pt x="6449162" y="12675162"/>
                </a:moveTo>
                <a:cubicBezTo>
                  <a:pt x="6451170" y="12664155"/>
                  <a:pt x="6456400" y="12651242"/>
                  <a:pt x="6445742" y="12648436"/>
                </a:cubicBezTo>
                <a:cubicBezTo>
                  <a:pt x="6437975" y="12653091"/>
                  <a:pt x="6432236" y="12675772"/>
                  <a:pt x="6449162" y="12675162"/>
                </a:cubicBezTo>
                <a:close/>
                <a:moveTo>
                  <a:pt x="9910748" y="4842817"/>
                </a:moveTo>
                <a:cubicBezTo>
                  <a:pt x="9915975" y="4825600"/>
                  <a:pt x="9913162" y="4811499"/>
                  <a:pt x="9897713" y="4802292"/>
                </a:cubicBezTo>
                <a:cubicBezTo>
                  <a:pt x="9893366" y="4817516"/>
                  <a:pt x="9900108" y="4828115"/>
                  <a:pt x="9899782" y="4841780"/>
                </a:cubicBezTo>
                <a:cubicBezTo>
                  <a:pt x="9903987" y="4844115"/>
                  <a:pt x="9907080" y="4843577"/>
                  <a:pt x="9910748" y="4842817"/>
                </a:cubicBezTo>
                <a:close/>
                <a:moveTo>
                  <a:pt x="9999478" y="4642000"/>
                </a:moveTo>
                <a:lnTo>
                  <a:pt x="9993361" y="4573720"/>
                </a:lnTo>
                <a:lnTo>
                  <a:pt x="9992486" y="4563962"/>
                </a:lnTo>
                <a:cubicBezTo>
                  <a:pt x="9987774" y="4538940"/>
                  <a:pt x="9981570" y="4515006"/>
                  <a:pt x="9976595" y="4492329"/>
                </a:cubicBezTo>
                <a:cubicBezTo>
                  <a:pt x="9973161" y="4477477"/>
                  <a:pt x="9973072" y="4455055"/>
                  <a:pt x="9958374" y="4445227"/>
                </a:cubicBezTo>
                <a:cubicBezTo>
                  <a:pt x="9945467" y="4469051"/>
                  <a:pt x="9961839" y="4497716"/>
                  <a:pt x="9966929" y="4522825"/>
                </a:cubicBezTo>
                <a:lnTo>
                  <a:pt x="9979492" y="4600577"/>
                </a:lnTo>
                <a:lnTo>
                  <a:pt x="9980440" y="4606442"/>
                </a:lnTo>
                <a:cubicBezTo>
                  <a:pt x="9995842" y="4614677"/>
                  <a:pt x="9989995" y="4631142"/>
                  <a:pt x="9999478" y="4642000"/>
                </a:cubicBezTo>
                <a:close/>
                <a:moveTo>
                  <a:pt x="10092618" y="4431201"/>
                </a:moveTo>
                <a:cubicBezTo>
                  <a:pt x="10090916" y="4419971"/>
                  <a:pt x="10096504" y="4406249"/>
                  <a:pt x="10083138" y="4399867"/>
                </a:cubicBezTo>
                <a:cubicBezTo>
                  <a:pt x="10078163" y="4410051"/>
                  <a:pt x="10086749" y="4414320"/>
                  <a:pt x="10079476" y="4425394"/>
                </a:cubicBezTo>
                <a:close/>
                <a:moveTo>
                  <a:pt x="6430636" y="12719786"/>
                </a:moveTo>
                <a:cubicBezTo>
                  <a:pt x="6431663" y="12714768"/>
                  <a:pt x="6428556" y="12708875"/>
                  <a:pt x="6419982" y="12708892"/>
                </a:cubicBezTo>
                <a:cubicBezTo>
                  <a:pt x="6418890" y="12714596"/>
                  <a:pt x="6417798" y="12720298"/>
                  <a:pt x="6416484" y="12725426"/>
                </a:cubicBezTo>
                <a:cubicBezTo>
                  <a:pt x="6424447" y="12728945"/>
                  <a:pt x="6429609" y="12724802"/>
                  <a:pt x="6430636" y="12719786"/>
                </a:cubicBezTo>
                <a:close/>
                <a:moveTo>
                  <a:pt x="9812597" y="5067197"/>
                </a:moveTo>
                <a:cubicBezTo>
                  <a:pt x="9813481" y="5056560"/>
                  <a:pt x="9803347" y="5042529"/>
                  <a:pt x="9794547" y="5035782"/>
                </a:cubicBezTo>
                <a:cubicBezTo>
                  <a:pt x="9789433" y="5043047"/>
                  <a:pt x="9797528" y="5045195"/>
                  <a:pt x="9790515" y="5053526"/>
                </a:cubicBezTo>
                <a:cubicBezTo>
                  <a:pt x="9808382" y="5056183"/>
                  <a:pt x="9797357" y="5070360"/>
                  <a:pt x="9807582" y="5076307"/>
                </a:cubicBezTo>
                <a:cubicBezTo>
                  <a:pt x="9810783" y="5073910"/>
                  <a:pt x="9812302" y="5070743"/>
                  <a:pt x="9812597" y="5067197"/>
                </a:cubicBezTo>
                <a:close/>
                <a:moveTo>
                  <a:pt x="7730871" y="9781020"/>
                </a:moveTo>
                <a:cubicBezTo>
                  <a:pt x="7734948" y="9775196"/>
                  <a:pt x="7738187" y="9768560"/>
                  <a:pt x="7739884" y="9760416"/>
                </a:cubicBezTo>
                <a:cubicBezTo>
                  <a:pt x="7719796" y="9780382"/>
                  <a:pt x="7683318" y="9808014"/>
                  <a:pt x="7680365" y="9830131"/>
                </a:cubicBezTo>
                <a:cubicBezTo>
                  <a:pt x="7683764" y="9830193"/>
                  <a:pt x="7687163" y="9830255"/>
                  <a:pt x="7690562" y="9830317"/>
                </a:cubicBezTo>
                <a:cubicBezTo>
                  <a:pt x="7698873" y="9808660"/>
                  <a:pt x="7718642" y="9798493"/>
                  <a:pt x="7730871" y="9781020"/>
                </a:cubicBezTo>
                <a:close/>
                <a:moveTo>
                  <a:pt x="7610158" y="10055912"/>
                </a:moveTo>
                <a:cubicBezTo>
                  <a:pt x="7603946" y="10088516"/>
                  <a:pt x="7567448" y="10104791"/>
                  <a:pt x="7530467" y="10102246"/>
                </a:cubicBezTo>
                <a:cubicBezTo>
                  <a:pt x="7507377" y="10082917"/>
                  <a:pt x="7490767" y="10063423"/>
                  <a:pt x="7493943" y="10035679"/>
                </a:cubicBezTo>
                <a:lnTo>
                  <a:pt x="7494103" y="10035348"/>
                </a:lnTo>
                <a:lnTo>
                  <a:pt x="7504229" y="10014441"/>
                </a:lnTo>
                <a:cubicBezTo>
                  <a:pt x="7521277" y="9993818"/>
                  <a:pt x="7555072" y="9976794"/>
                  <a:pt x="7573796" y="9979131"/>
                </a:cubicBezTo>
                <a:cubicBezTo>
                  <a:pt x="7580511" y="9980030"/>
                  <a:pt x="7586553" y="9983297"/>
                  <a:pt x="7591735" y="9988187"/>
                </a:cubicBezTo>
                <a:lnTo>
                  <a:pt x="7603754" y="10005855"/>
                </a:lnTo>
                <a:lnTo>
                  <a:pt x="7604520" y="10006981"/>
                </a:lnTo>
                <a:cubicBezTo>
                  <a:pt x="7611077" y="10021763"/>
                  <a:pt x="7613453" y="10040060"/>
                  <a:pt x="7610158" y="10055912"/>
                </a:cubicBezTo>
                <a:close/>
                <a:moveTo>
                  <a:pt x="10391694" y="3763590"/>
                </a:moveTo>
                <a:cubicBezTo>
                  <a:pt x="10396456" y="3757118"/>
                  <a:pt x="10390069" y="3741433"/>
                  <a:pt x="10383363" y="3747999"/>
                </a:cubicBezTo>
                <a:cubicBezTo>
                  <a:pt x="10386156" y="3753520"/>
                  <a:pt x="10385680" y="3759979"/>
                  <a:pt x="10391694" y="3763590"/>
                </a:cubicBezTo>
                <a:close/>
                <a:moveTo>
                  <a:pt x="8077263" y="9006522"/>
                </a:moveTo>
                <a:cubicBezTo>
                  <a:pt x="8080097" y="9002777"/>
                  <a:pt x="8080572" y="8996913"/>
                  <a:pt x="8077936" y="8992437"/>
                </a:cubicBezTo>
                <a:cubicBezTo>
                  <a:pt x="8066798" y="8988024"/>
                  <a:pt x="8067037" y="9002422"/>
                  <a:pt x="8062439" y="9007887"/>
                </a:cubicBezTo>
                <a:cubicBezTo>
                  <a:pt x="8069236" y="9011891"/>
                  <a:pt x="8074429" y="9010267"/>
                  <a:pt x="8077263" y="9006522"/>
                </a:cubicBezTo>
                <a:close/>
                <a:moveTo>
                  <a:pt x="9823990" y="5056411"/>
                </a:moveTo>
                <a:cubicBezTo>
                  <a:pt x="9830319" y="5037777"/>
                  <a:pt x="9818668" y="5026439"/>
                  <a:pt x="9807768" y="5014479"/>
                </a:cubicBezTo>
                <a:cubicBezTo>
                  <a:pt x="9803912" y="5031825"/>
                  <a:pt x="9810792" y="5045341"/>
                  <a:pt x="9823990" y="5056411"/>
                </a:cubicBezTo>
                <a:close/>
                <a:moveTo>
                  <a:pt x="10106209" y="4417680"/>
                </a:moveTo>
                <a:cubicBezTo>
                  <a:pt x="10114408" y="4405587"/>
                  <a:pt x="10111121" y="4397944"/>
                  <a:pt x="10097320" y="4394703"/>
                </a:cubicBezTo>
                <a:cubicBezTo>
                  <a:pt x="10094466" y="4404396"/>
                  <a:pt x="10097179" y="4412261"/>
                  <a:pt x="10106209" y="4417680"/>
                </a:cubicBezTo>
                <a:close/>
                <a:moveTo>
                  <a:pt x="9396744" y="6025743"/>
                </a:moveTo>
                <a:cubicBezTo>
                  <a:pt x="9395286" y="6032082"/>
                  <a:pt x="9392407" y="6037982"/>
                  <a:pt x="9388445" y="6042762"/>
                </a:cubicBezTo>
                <a:cubicBezTo>
                  <a:pt x="9358027" y="6045280"/>
                  <a:pt x="9324560" y="6021729"/>
                  <a:pt x="9295178" y="6001686"/>
                </a:cubicBezTo>
                <a:cubicBezTo>
                  <a:pt x="9267936" y="5983200"/>
                  <a:pt x="9229206" y="5959481"/>
                  <a:pt x="9226156" y="5934389"/>
                </a:cubicBezTo>
                <a:cubicBezTo>
                  <a:pt x="9243355" y="5918408"/>
                  <a:pt x="9264528" y="5946147"/>
                  <a:pt x="9280098" y="5955867"/>
                </a:cubicBezTo>
                <a:cubicBezTo>
                  <a:pt x="9299754" y="5968120"/>
                  <a:pt x="9319614" y="5977034"/>
                  <a:pt x="9327960" y="5990523"/>
                </a:cubicBezTo>
                <a:cubicBezTo>
                  <a:pt x="9341603" y="5991430"/>
                  <a:pt x="9348285" y="5972170"/>
                  <a:pt x="9362313" y="5975233"/>
                </a:cubicBezTo>
                <a:cubicBezTo>
                  <a:pt x="9392701" y="5983746"/>
                  <a:pt x="9401119" y="6006723"/>
                  <a:pt x="9396744" y="6025743"/>
                </a:cubicBezTo>
                <a:close/>
                <a:moveTo>
                  <a:pt x="7770399" y="9708286"/>
                </a:moveTo>
                <a:cubicBezTo>
                  <a:pt x="7778579" y="9692538"/>
                  <a:pt x="7787803" y="9669947"/>
                  <a:pt x="7766809" y="9667767"/>
                </a:cubicBezTo>
                <a:cubicBezTo>
                  <a:pt x="7762643" y="9677940"/>
                  <a:pt x="7772040" y="9675717"/>
                  <a:pt x="7773356" y="9680866"/>
                </a:cubicBezTo>
                <a:cubicBezTo>
                  <a:pt x="7769096" y="9689813"/>
                  <a:pt x="7745749" y="9711557"/>
                  <a:pt x="7763725" y="9720743"/>
                </a:cubicBezTo>
                <a:cubicBezTo>
                  <a:pt x="7765062" y="9718024"/>
                  <a:pt x="7767672" y="9713535"/>
                  <a:pt x="7770399" y="9708286"/>
                </a:cubicBezTo>
                <a:close/>
                <a:moveTo>
                  <a:pt x="8089757" y="8991213"/>
                </a:moveTo>
                <a:cubicBezTo>
                  <a:pt x="8094848" y="8984461"/>
                  <a:pt x="8084470" y="8972670"/>
                  <a:pt x="8080589" y="8981655"/>
                </a:cubicBezTo>
                <a:cubicBezTo>
                  <a:pt x="8086186" y="8983209"/>
                  <a:pt x="8081038" y="8991266"/>
                  <a:pt x="8089757" y="8991213"/>
                </a:cubicBezTo>
                <a:close/>
                <a:moveTo>
                  <a:pt x="10335586" y="3908875"/>
                </a:moveTo>
                <a:cubicBezTo>
                  <a:pt x="10337028" y="3898078"/>
                  <a:pt x="10345253" y="3874081"/>
                  <a:pt x="10323588" y="3864985"/>
                </a:cubicBezTo>
                <a:cubicBezTo>
                  <a:pt x="10320432" y="3880740"/>
                  <a:pt x="10321359" y="3908781"/>
                  <a:pt x="10335586" y="3908875"/>
                </a:cubicBezTo>
                <a:close/>
                <a:moveTo>
                  <a:pt x="10425797" y="3709281"/>
                </a:moveTo>
                <a:cubicBezTo>
                  <a:pt x="10426346" y="3706963"/>
                  <a:pt x="10424785" y="3704844"/>
                  <a:pt x="10418992" y="3701808"/>
                </a:cubicBezTo>
                <a:cubicBezTo>
                  <a:pt x="10413702" y="3709475"/>
                  <a:pt x="10408183" y="3712277"/>
                  <a:pt x="10419945" y="3717951"/>
                </a:cubicBezTo>
                <a:cubicBezTo>
                  <a:pt x="10422590" y="3714117"/>
                  <a:pt x="10425248" y="3711599"/>
                  <a:pt x="10425797" y="3709281"/>
                </a:cubicBezTo>
                <a:close/>
                <a:moveTo>
                  <a:pt x="7736760" y="9799065"/>
                </a:moveTo>
                <a:cubicBezTo>
                  <a:pt x="7738258" y="9795220"/>
                  <a:pt x="7738596" y="9791282"/>
                  <a:pt x="7736972" y="9787157"/>
                </a:cubicBezTo>
                <a:cubicBezTo>
                  <a:pt x="7727700" y="9803254"/>
                  <a:pt x="7707441" y="9808733"/>
                  <a:pt x="7703827" y="9830281"/>
                </a:cubicBezTo>
                <a:cubicBezTo>
                  <a:pt x="7707840" y="9830299"/>
                  <a:pt x="7708449" y="9834265"/>
                  <a:pt x="7713643" y="9833581"/>
                </a:cubicBezTo>
                <a:cubicBezTo>
                  <a:pt x="7717340" y="9821281"/>
                  <a:pt x="7732268" y="9810597"/>
                  <a:pt x="7736760" y="9799065"/>
                </a:cubicBezTo>
                <a:close/>
                <a:moveTo>
                  <a:pt x="10289637" y="4021628"/>
                </a:moveTo>
                <a:lnTo>
                  <a:pt x="10276883" y="4043892"/>
                </a:lnTo>
                <a:lnTo>
                  <a:pt x="10276780" y="4043336"/>
                </a:lnTo>
                <a:lnTo>
                  <a:pt x="10289300" y="4019209"/>
                </a:lnTo>
                <a:close/>
                <a:moveTo>
                  <a:pt x="8108949" y="8961103"/>
                </a:moveTo>
                <a:cubicBezTo>
                  <a:pt x="8094905" y="8943484"/>
                  <a:pt x="8098896" y="8981587"/>
                  <a:pt x="8108949" y="8961103"/>
                </a:cubicBezTo>
                <a:close/>
                <a:moveTo>
                  <a:pt x="9929894" y="4843656"/>
                </a:moveTo>
                <a:cubicBezTo>
                  <a:pt x="9925222" y="4806826"/>
                  <a:pt x="9933878" y="4779696"/>
                  <a:pt x="9918998" y="4745500"/>
                </a:cubicBezTo>
                <a:cubicBezTo>
                  <a:pt x="9918669" y="4779644"/>
                  <a:pt x="9902435" y="4819617"/>
                  <a:pt x="9929894" y="4843656"/>
                </a:cubicBezTo>
                <a:close/>
                <a:moveTo>
                  <a:pt x="10317546" y="3972908"/>
                </a:moveTo>
                <a:lnTo>
                  <a:pt x="10306769" y="3991722"/>
                </a:lnTo>
                <a:lnTo>
                  <a:pt x="10307205" y="3984707"/>
                </a:lnTo>
                <a:lnTo>
                  <a:pt x="10315700" y="3968338"/>
                </a:lnTo>
                <a:close/>
                <a:moveTo>
                  <a:pt x="7205728" y="11017023"/>
                </a:moveTo>
                <a:cubicBezTo>
                  <a:pt x="7199416" y="11014595"/>
                  <a:pt x="7197807" y="11009168"/>
                  <a:pt x="7187614" y="11010265"/>
                </a:cubicBezTo>
                <a:cubicBezTo>
                  <a:pt x="7178859" y="11022465"/>
                  <a:pt x="7206578" y="11025435"/>
                  <a:pt x="7205728" y="11017023"/>
                </a:cubicBezTo>
                <a:close/>
                <a:moveTo>
                  <a:pt x="10631459" y="3267384"/>
                </a:moveTo>
                <a:cubicBezTo>
                  <a:pt x="10559603" y="3191849"/>
                  <a:pt x="10517611" y="3104762"/>
                  <a:pt x="10448627" y="3028117"/>
                </a:cubicBezTo>
                <a:cubicBezTo>
                  <a:pt x="10414843" y="3084103"/>
                  <a:pt x="10383940" y="3143266"/>
                  <a:pt x="10358350" y="3223813"/>
                </a:cubicBezTo>
                <a:cubicBezTo>
                  <a:pt x="10445960" y="3229208"/>
                  <a:pt x="10536953" y="3244188"/>
                  <a:pt x="10631459" y="3267384"/>
                </a:cubicBezTo>
                <a:close/>
                <a:moveTo>
                  <a:pt x="10333363" y="3945297"/>
                </a:moveTo>
                <a:lnTo>
                  <a:pt x="10329855" y="3951420"/>
                </a:lnTo>
                <a:lnTo>
                  <a:pt x="10330049" y="3940687"/>
                </a:lnTo>
                <a:lnTo>
                  <a:pt x="10330834" y="3939176"/>
                </a:lnTo>
                <a:close/>
                <a:moveTo>
                  <a:pt x="9913379" y="4898270"/>
                </a:moveTo>
                <a:cubicBezTo>
                  <a:pt x="9914909" y="4889421"/>
                  <a:pt x="9917986" y="4880304"/>
                  <a:pt x="9907454" y="4876128"/>
                </a:cubicBezTo>
                <a:cubicBezTo>
                  <a:pt x="9906324" y="4885152"/>
                  <a:pt x="9905146" y="4893204"/>
                  <a:pt x="9913379" y="4898270"/>
                </a:cubicBezTo>
                <a:close/>
                <a:moveTo>
                  <a:pt x="9974998" y="4758813"/>
                </a:moveTo>
                <a:cubicBezTo>
                  <a:pt x="9981050" y="4734342"/>
                  <a:pt x="9984906" y="4716997"/>
                  <a:pt x="9971599" y="4695402"/>
                </a:cubicBezTo>
                <a:cubicBezTo>
                  <a:pt x="9962918" y="4709662"/>
                  <a:pt x="9970892" y="4717472"/>
                  <a:pt x="9973298" y="4727108"/>
                </a:cubicBezTo>
                <a:cubicBezTo>
                  <a:pt x="9967313" y="4740654"/>
                  <a:pt x="9962429" y="4752784"/>
                  <a:pt x="9974998" y="4758813"/>
                </a:cubicBezTo>
                <a:close/>
                <a:moveTo>
                  <a:pt x="10012144" y="4674741"/>
                </a:moveTo>
                <a:cubicBezTo>
                  <a:pt x="10027051" y="4656087"/>
                  <a:pt x="10013747" y="4614015"/>
                  <a:pt x="10004356" y="4605103"/>
                </a:cubicBezTo>
                <a:cubicBezTo>
                  <a:pt x="10012356" y="4625783"/>
                  <a:pt x="9998754" y="4655491"/>
                  <a:pt x="10012144" y="4674741"/>
                </a:cubicBezTo>
                <a:close/>
                <a:moveTo>
                  <a:pt x="6166772" y="13381060"/>
                </a:moveTo>
                <a:cubicBezTo>
                  <a:pt x="6141863" y="13369578"/>
                  <a:pt x="6120449" y="13321104"/>
                  <a:pt x="6092682" y="13335479"/>
                </a:cubicBezTo>
                <a:cubicBezTo>
                  <a:pt x="6109582" y="13342469"/>
                  <a:pt x="6118935" y="13354690"/>
                  <a:pt x="6135834" y="13361681"/>
                </a:cubicBezTo>
                <a:cubicBezTo>
                  <a:pt x="6141020" y="13368255"/>
                  <a:pt x="6156432" y="13401230"/>
                  <a:pt x="6166772" y="13381060"/>
                </a:cubicBezTo>
                <a:close/>
                <a:moveTo>
                  <a:pt x="9166614" y="6596173"/>
                </a:moveTo>
                <a:cubicBezTo>
                  <a:pt x="9168721" y="6586218"/>
                  <a:pt x="9167164" y="6576549"/>
                  <a:pt x="9157880" y="6571332"/>
                </a:cubicBezTo>
                <a:cubicBezTo>
                  <a:pt x="9159961" y="6589759"/>
                  <a:pt x="9146144" y="6603259"/>
                  <a:pt x="9153358" y="6622756"/>
                </a:cubicBezTo>
                <a:cubicBezTo>
                  <a:pt x="9158732" y="6616383"/>
                  <a:pt x="9164503" y="6606140"/>
                  <a:pt x="9166614" y="6596173"/>
                </a:cubicBezTo>
                <a:close/>
                <a:moveTo>
                  <a:pt x="6468158" y="12709722"/>
                </a:moveTo>
                <a:cubicBezTo>
                  <a:pt x="6461296" y="12704787"/>
                  <a:pt x="6461672" y="12675932"/>
                  <a:pt x="6451571" y="12684790"/>
                </a:cubicBezTo>
                <a:cubicBezTo>
                  <a:pt x="6450665" y="12694380"/>
                  <a:pt x="6469780" y="12723284"/>
                  <a:pt x="6468158" y="12709722"/>
                </a:cubicBezTo>
                <a:close/>
                <a:moveTo>
                  <a:pt x="7750446" y="9810243"/>
                </a:moveTo>
                <a:cubicBezTo>
                  <a:pt x="7737129" y="9813677"/>
                  <a:pt x="7731498" y="9824882"/>
                  <a:pt x="7723840" y="9833767"/>
                </a:cubicBezTo>
                <a:cubicBezTo>
                  <a:pt x="7728229" y="9834683"/>
                  <a:pt x="7729735" y="9838275"/>
                  <a:pt x="7736724" y="9836843"/>
                </a:cubicBezTo>
                <a:cubicBezTo>
                  <a:pt x="7740607" y="9826999"/>
                  <a:pt x="7743876" y="9817198"/>
                  <a:pt x="7750446" y="9810243"/>
                </a:cubicBezTo>
                <a:close/>
                <a:moveTo>
                  <a:pt x="9846690" y="5066441"/>
                </a:moveTo>
                <a:cubicBezTo>
                  <a:pt x="9853761" y="5042896"/>
                  <a:pt x="9840555" y="5027538"/>
                  <a:pt x="9832694" y="5009777"/>
                </a:cubicBezTo>
                <a:cubicBezTo>
                  <a:pt x="9829468" y="5032162"/>
                  <a:pt x="9834633" y="5050637"/>
                  <a:pt x="9846690" y="5066441"/>
                </a:cubicBezTo>
                <a:close/>
                <a:moveTo>
                  <a:pt x="9962708" y="4803865"/>
                </a:moveTo>
                <a:cubicBezTo>
                  <a:pt x="9966371" y="4778337"/>
                  <a:pt x="9960270" y="4756592"/>
                  <a:pt x="9950150" y="4736405"/>
                </a:cubicBezTo>
                <a:cubicBezTo>
                  <a:pt x="9962525" y="4734253"/>
                  <a:pt x="9953322" y="4708757"/>
                  <a:pt x="9944225" y="4714262"/>
                </a:cubicBezTo>
                <a:cubicBezTo>
                  <a:pt x="9935763" y="4749573"/>
                  <a:pt x="9948198" y="4777452"/>
                  <a:pt x="9962708" y="4803865"/>
                </a:cubicBezTo>
                <a:close/>
                <a:moveTo>
                  <a:pt x="7470833" y="10448484"/>
                </a:moveTo>
                <a:cubicBezTo>
                  <a:pt x="7449994" y="10450633"/>
                  <a:pt x="7437169" y="10460839"/>
                  <a:pt x="7434383" y="10481425"/>
                </a:cubicBezTo>
                <a:cubicBezTo>
                  <a:pt x="7438115" y="10481768"/>
                  <a:pt x="7438721" y="10485737"/>
                  <a:pt x="7444203" y="10484717"/>
                </a:cubicBezTo>
                <a:cubicBezTo>
                  <a:pt x="7448208" y="10468057"/>
                  <a:pt x="7466828" y="10465145"/>
                  <a:pt x="7470833" y="10448484"/>
                </a:cubicBezTo>
                <a:close/>
                <a:moveTo>
                  <a:pt x="6546871" y="12543182"/>
                </a:moveTo>
                <a:cubicBezTo>
                  <a:pt x="6531846" y="12554870"/>
                  <a:pt x="6530293" y="12587079"/>
                  <a:pt x="6504290" y="12582169"/>
                </a:cubicBezTo>
                <a:cubicBezTo>
                  <a:pt x="6507952" y="12557940"/>
                  <a:pt x="6519532" y="12546610"/>
                  <a:pt x="6530939" y="12535672"/>
                </a:cubicBezTo>
                <a:cubicBezTo>
                  <a:pt x="6540359" y="12535604"/>
                  <a:pt x="6541765" y="12540925"/>
                  <a:pt x="6546871" y="12543182"/>
                </a:cubicBezTo>
                <a:close/>
                <a:moveTo>
                  <a:pt x="6094925" y="13568837"/>
                </a:moveTo>
                <a:cubicBezTo>
                  <a:pt x="6034859" y="13530385"/>
                  <a:pt x="5970142" y="13484159"/>
                  <a:pt x="5901216" y="13431309"/>
                </a:cubicBezTo>
                <a:cubicBezTo>
                  <a:pt x="5839591" y="13384543"/>
                  <a:pt x="5768715" y="13327496"/>
                  <a:pt x="5708140" y="13303114"/>
                </a:cubicBezTo>
                <a:cubicBezTo>
                  <a:pt x="5656497" y="13282201"/>
                  <a:pt x="5636422" y="13302875"/>
                  <a:pt x="5596664" y="13340107"/>
                </a:cubicBezTo>
                <a:cubicBezTo>
                  <a:pt x="5562687" y="13371792"/>
                  <a:pt x="5513097" y="13423741"/>
                  <a:pt x="5552332" y="13450130"/>
                </a:cubicBezTo>
                <a:cubicBezTo>
                  <a:pt x="5563397" y="13432624"/>
                  <a:pt x="5554766" y="13423091"/>
                  <a:pt x="5557617" y="13409103"/>
                </a:cubicBezTo>
                <a:cubicBezTo>
                  <a:pt x="5563176" y="13402981"/>
                  <a:pt x="5578050" y="13420990"/>
                  <a:pt x="5580282" y="13406251"/>
                </a:cubicBezTo>
                <a:cubicBezTo>
                  <a:pt x="5606626" y="13353086"/>
                  <a:pt x="5644283" y="13329221"/>
                  <a:pt x="5681496" y="13304207"/>
                </a:cubicBezTo>
                <a:cubicBezTo>
                  <a:pt x="5686813" y="13313704"/>
                  <a:pt x="5685463" y="13326449"/>
                  <a:pt x="5693872" y="13335407"/>
                </a:cubicBezTo>
                <a:cubicBezTo>
                  <a:pt x="5697088" y="13329204"/>
                  <a:pt x="5697819" y="13315708"/>
                  <a:pt x="5707377" y="13324219"/>
                </a:cubicBezTo>
                <a:cubicBezTo>
                  <a:pt x="5775565" y="13357207"/>
                  <a:pt x="5820691" y="13392870"/>
                  <a:pt x="5867409" y="13429237"/>
                </a:cubicBezTo>
                <a:cubicBezTo>
                  <a:pt x="5896343" y="13452028"/>
                  <a:pt x="5927879" y="13472157"/>
                  <a:pt x="5941305" y="13496674"/>
                </a:cubicBezTo>
                <a:cubicBezTo>
                  <a:pt x="5911888" y="13534186"/>
                  <a:pt x="5885530" y="13578768"/>
                  <a:pt x="5850835" y="13603465"/>
                </a:cubicBezTo>
                <a:cubicBezTo>
                  <a:pt x="5893704" y="13636702"/>
                  <a:pt x="5939267" y="13669223"/>
                  <a:pt x="5989599" y="13699563"/>
                </a:cubicBezTo>
                <a:cubicBezTo>
                  <a:pt x="6020805" y="13646162"/>
                  <a:pt x="6058396" y="13608450"/>
                  <a:pt x="6094925" y="13568837"/>
                </a:cubicBezTo>
                <a:close/>
                <a:moveTo>
                  <a:pt x="8219138" y="8763042"/>
                </a:moveTo>
                <a:cubicBezTo>
                  <a:pt x="8206513" y="8752689"/>
                  <a:pt x="8211086" y="8717470"/>
                  <a:pt x="8192283" y="8721098"/>
                </a:cubicBezTo>
                <a:cubicBezTo>
                  <a:pt x="8203180" y="8732119"/>
                  <a:pt x="8203393" y="8765156"/>
                  <a:pt x="8219138" y="8763042"/>
                </a:cubicBezTo>
                <a:close/>
                <a:moveTo>
                  <a:pt x="9917497" y="4923425"/>
                </a:moveTo>
                <a:cubicBezTo>
                  <a:pt x="9915007" y="4916134"/>
                  <a:pt x="9920233" y="4898918"/>
                  <a:pt x="9906978" y="4903061"/>
                </a:cubicBezTo>
                <a:cubicBezTo>
                  <a:pt x="9903457" y="4911031"/>
                  <a:pt x="9909373" y="4928884"/>
                  <a:pt x="9917497" y="4923425"/>
                </a:cubicBezTo>
                <a:close/>
                <a:moveTo>
                  <a:pt x="9931934" y="4890752"/>
                </a:moveTo>
                <a:cubicBezTo>
                  <a:pt x="9929694" y="4876429"/>
                  <a:pt x="9933198" y="4859879"/>
                  <a:pt x="9918899" y="4850227"/>
                </a:cubicBezTo>
                <a:cubicBezTo>
                  <a:pt x="9916275" y="4864784"/>
                  <a:pt x="9918141" y="4891802"/>
                  <a:pt x="9931934" y="4890752"/>
                </a:cubicBezTo>
                <a:close/>
                <a:moveTo>
                  <a:pt x="7941102" y="9398839"/>
                </a:moveTo>
                <a:cubicBezTo>
                  <a:pt x="7934056" y="9380656"/>
                  <a:pt x="7932144" y="9344824"/>
                  <a:pt x="7907196" y="9347215"/>
                </a:cubicBezTo>
                <a:cubicBezTo>
                  <a:pt x="7904802" y="9371960"/>
                  <a:pt x="7911724" y="9412807"/>
                  <a:pt x="7941102" y="9398839"/>
                </a:cubicBezTo>
                <a:close/>
                <a:moveTo>
                  <a:pt x="10630398" y="3312485"/>
                </a:moveTo>
                <a:cubicBezTo>
                  <a:pt x="10630677" y="3311181"/>
                  <a:pt x="10630341" y="3309248"/>
                  <a:pt x="10630049" y="3307215"/>
                </a:cubicBezTo>
                <a:cubicBezTo>
                  <a:pt x="10538534" y="3277250"/>
                  <a:pt x="10450087" y="3254352"/>
                  <a:pt x="10369695" y="3253098"/>
                </a:cubicBezTo>
                <a:cubicBezTo>
                  <a:pt x="10364025" y="3248688"/>
                  <a:pt x="10368118" y="3240502"/>
                  <a:pt x="10355556" y="3238759"/>
                </a:cubicBezTo>
                <a:cubicBezTo>
                  <a:pt x="10336233" y="3295424"/>
                  <a:pt x="10327035" y="3351803"/>
                  <a:pt x="10321838" y="3398050"/>
                </a:cubicBezTo>
                <a:cubicBezTo>
                  <a:pt x="10320238" y="3413525"/>
                  <a:pt x="10315953" y="3434000"/>
                  <a:pt x="10324608" y="3447819"/>
                </a:cubicBezTo>
                <a:cubicBezTo>
                  <a:pt x="10383468" y="3430992"/>
                  <a:pt x="10451688" y="3389746"/>
                  <a:pt x="10511500" y="3364298"/>
                </a:cubicBezTo>
                <a:cubicBezTo>
                  <a:pt x="10551035" y="3347024"/>
                  <a:pt x="10590172" y="3329573"/>
                  <a:pt x="10627058" y="3313984"/>
                </a:cubicBezTo>
                <a:cubicBezTo>
                  <a:pt x="10629226" y="3314466"/>
                  <a:pt x="10630120" y="3313790"/>
                  <a:pt x="10630398" y="3312485"/>
                </a:cubicBezTo>
                <a:close/>
                <a:moveTo>
                  <a:pt x="7464052" y="10481714"/>
                </a:moveTo>
                <a:cubicBezTo>
                  <a:pt x="7448934" y="10481899"/>
                  <a:pt x="7436274" y="10502593"/>
                  <a:pt x="7440649" y="10511534"/>
                </a:cubicBezTo>
                <a:cubicBezTo>
                  <a:pt x="7445873" y="10498799"/>
                  <a:pt x="7461468" y="10496726"/>
                  <a:pt x="7464052" y="10481714"/>
                </a:cubicBezTo>
                <a:close/>
                <a:moveTo>
                  <a:pt x="9758200" y="5292948"/>
                </a:moveTo>
                <a:cubicBezTo>
                  <a:pt x="9748623" y="5288716"/>
                  <a:pt x="9736596" y="5306222"/>
                  <a:pt x="9746396" y="5311028"/>
                </a:cubicBezTo>
                <a:cubicBezTo>
                  <a:pt x="9749735" y="5303470"/>
                  <a:pt x="9756200" y="5303950"/>
                  <a:pt x="9758200" y="5292948"/>
                </a:cubicBezTo>
                <a:close/>
                <a:moveTo>
                  <a:pt x="10126014" y="4461197"/>
                </a:moveTo>
                <a:cubicBezTo>
                  <a:pt x="10129573" y="4449910"/>
                  <a:pt x="10122220" y="4442852"/>
                  <a:pt x="10118312" y="4434458"/>
                </a:cubicBezTo>
                <a:cubicBezTo>
                  <a:pt x="10115902" y="4445299"/>
                  <a:pt x="10114817" y="4455296"/>
                  <a:pt x="10126014" y="4461197"/>
                </a:cubicBezTo>
                <a:close/>
                <a:moveTo>
                  <a:pt x="9998339" y="4757697"/>
                </a:moveTo>
                <a:cubicBezTo>
                  <a:pt x="9995898" y="4730902"/>
                  <a:pt x="10007240" y="4698768"/>
                  <a:pt x="9986996" y="4678870"/>
                </a:cubicBezTo>
                <a:cubicBezTo>
                  <a:pt x="9984843" y="4707444"/>
                  <a:pt x="9984412" y="4735351"/>
                  <a:pt x="9998339" y="4757697"/>
                </a:cubicBezTo>
                <a:close/>
                <a:moveTo>
                  <a:pt x="10080035" y="4572800"/>
                </a:moveTo>
                <a:cubicBezTo>
                  <a:pt x="10069098" y="4564156"/>
                  <a:pt x="10068959" y="4561238"/>
                  <a:pt x="10079103" y="4549053"/>
                </a:cubicBezTo>
                <a:cubicBezTo>
                  <a:pt x="10076311" y="4545675"/>
                  <a:pt x="10073833" y="4538627"/>
                  <a:pt x="10070185" y="4533146"/>
                </a:cubicBezTo>
                <a:lnTo>
                  <a:pt x="10068074" y="4532284"/>
                </a:lnTo>
                <a:lnTo>
                  <a:pt x="10054256" y="4526643"/>
                </a:lnTo>
                <a:cubicBezTo>
                  <a:pt x="10061077" y="4532752"/>
                  <a:pt x="10060192" y="4549030"/>
                  <a:pt x="10061266" y="4561411"/>
                </a:cubicBezTo>
                <a:lnTo>
                  <a:pt x="10061664" y="4562699"/>
                </a:lnTo>
                <a:lnTo>
                  <a:pt x="10065557" y="4575302"/>
                </a:lnTo>
                <a:cubicBezTo>
                  <a:pt x="10068282" y="4577786"/>
                  <a:pt x="10072705" y="4577538"/>
                  <a:pt x="10080035" y="4572800"/>
                </a:cubicBezTo>
                <a:close/>
                <a:moveTo>
                  <a:pt x="6688269" y="12250635"/>
                </a:moveTo>
                <a:cubicBezTo>
                  <a:pt x="6684612" y="12239504"/>
                  <a:pt x="6667365" y="12241874"/>
                  <a:pt x="6658983" y="12250062"/>
                </a:cubicBezTo>
                <a:cubicBezTo>
                  <a:pt x="6671165" y="12255920"/>
                  <a:pt x="6680942" y="12256436"/>
                  <a:pt x="6688269" y="12250635"/>
                </a:cubicBezTo>
                <a:close/>
                <a:moveTo>
                  <a:pt x="6810133" y="11974828"/>
                </a:moveTo>
                <a:cubicBezTo>
                  <a:pt x="6785525" y="11986312"/>
                  <a:pt x="6750446" y="11970813"/>
                  <a:pt x="6730293" y="11993779"/>
                </a:cubicBezTo>
                <a:cubicBezTo>
                  <a:pt x="6756390" y="11992942"/>
                  <a:pt x="6804788" y="11993397"/>
                  <a:pt x="6810133" y="11974828"/>
                </a:cubicBezTo>
                <a:close/>
                <a:moveTo>
                  <a:pt x="10804409" y="2936170"/>
                </a:moveTo>
                <a:cubicBezTo>
                  <a:pt x="10806830" y="2933789"/>
                  <a:pt x="10808427" y="2931521"/>
                  <a:pt x="10806425" y="2926353"/>
                </a:cubicBezTo>
                <a:cubicBezTo>
                  <a:pt x="10795483" y="2917710"/>
                  <a:pt x="10789004" y="2945307"/>
                  <a:pt x="10797452" y="2946660"/>
                </a:cubicBezTo>
                <a:cubicBezTo>
                  <a:pt x="10798744" y="2941044"/>
                  <a:pt x="10801988" y="2938551"/>
                  <a:pt x="10804409" y="2936170"/>
                </a:cubicBezTo>
                <a:close/>
                <a:moveTo>
                  <a:pt x="7756788" y="9836931"/>
                </a:moveTo>
                <a:cubicBezTo>
                  <a:pt x="7754022" y="9820781"/>
                  <a:pt x="7766297" y="9819892"/>
                  <a:pt x="7763531" y="9803742"/>
                </a:cubicBezTo>
                <a:cubicBezTo>
                  <a:pt x="7749270" y="9806935"/>
                  <a:pt x="7751748" y="9827425"/>
                  <a:pt x="7743522" y="9836968"/>
                </a:cubicBezTo>
                <a:cubicBezTo>
                  <a:pt x="7747818" y="9836656"/>
                  <a:pt x="7752445" y="9836629"/>
                  <a:pt x="7756788" y="9836931"/>
                </a:cubicBezTo>
                <a:close/>
                <a:moveTo>
                  <a:pt x="6398531" y="12913260"/>
                </a:moveTo>
                <a:cubicBezTo>
                  <a:pt x="6381722" y="12894294"/>
                  <a:pt x="6401123" y="12861999"/>
                  <a:pt x="6406501" y="12835046"/>
                </a:cubicBezTo>
                <a:cubicBezTo>
                  <a:pt x="6412108" y="12836081"/>
                  <a:pt x="6417714" y="12837117"/>
                  <a:pt x="6423144" y="12838553"/>
                </a:cubicBezTo>
                <a:cubicBezTo>
                  <a:pt x="6416842" y="12866540"/>
                  <a:pt x="6409902" y="12892803"/>
                  <a:pt x="6398531" y="12913260"/>
                </a:cubicBezTo>
                <a:close/>
                <a:moveTo>
                  <a:pt x="6020235" y="13769654"/>
                </a:moveTo>
                <a:cubicBezTo>
                  <a:pt x="6023994" y="13750499"/>
                  <a:pt x="6000819" y="13733110"/>
                  <a:pt x="5984080" y="13731433"/>
                </a:cubicBezTo>
                <a:cubicBezTo>
                  <a:pt x="5978717" y="13750030"/>
                  <a:pt x="5968030" y="13754838"/>
                  <a:pt x="5968226" y="13767313"/>
                </a:cubicBezTo>
                <a:cubicBezTo>
                  <a:pt x="5980080" y="13774934"/>
                  <a:pt x="5989240" y="13783269"/>
                  <a:pt x="6006260" y="13788884"/>
                </a:cubicBezTo>
                <a:cubicBezTo>
                  <a:pt x="6014735" y="13782622"/>
                  <a:pt x="6018981" y="13776040"/>
                  <a:pt x="6020235" y="13769654"/>
                </a:cubicBezTo>
                <a:close/>
                <a:moveTo>
                  <a:pt x="6195087" y="13374064"/>
                </a:moveTo>
                <a:cubicBezTo>
                  <a:pt x="6173797" y="13360852"/>
                  <a:pt x="6164998" y="13339837"/>
                  <a:pt x="6137710" y="13331586"/>
                </a:cubicBezTo>
                <a:cubicBezTo>
                  <a:pt x="6139694" y="13348638"/>
                  <a:pt x="6182218" y="13390263"/>
                  <a:pt x="6195087" y="13374064"/>
                </a:cubicBezTo>
                <a:close/>
                <a:moveTo>
                  <a:pt x="10260931" y="4173641"/>
                </a:moveTo>
                <a:cubicBezTo>
                  <a:pt x="10261948" y="4145506"/>
                  <a:pt x="10255502" y="4120267"/>
                  <a:pt x="10239871" y="4098592"/>
                </a:cubicBezTo>
                <a:cubicBezTo>
                  <a:pt x="10233126" y="4108474"/>
                  <a:pt x="10237100" y="4135003"/>
                  <a:pt x="10240701" y="4149457"/>
                </a:cubicBezTo>
                <a:cubicBezTo>
                  <a:pt x="10231542" y="4141123"/>
                  <a:pt x="10228020" y="4149095"/>
                  <a:pt x="10225515" y="4157993"/>
                </a:cubicBezTo>
                <a:cubicBezTo>
                  <a:pt x="10237062" y="4167382"/>
                  <a:pt x="10243553" y="4164533"/>
                  <a:pt x="10260931" y="4173641"/>
                </a:cubicBezTo>
                <a:close/>
                <a:moveTo>
                  <a:pt x="10019392" y="4722859"/>
                </a:moveTo>
                <a:cubicBezTo>
                  <a:pt x="10024479" y="4711801"/>
                  <a:pt x="10017425" y="4695648"/>
                  <a:pt x="10011105" y="4685712"/>
                </a:cubicBezTo>
                <a:cubicBezTo>
                  <a:pt x="10004730" y="4703373"/>
                  <a:pt x="10007543" y="4717474"/>
                  <a:pt x="10009783" y="4731797"/>
                </a:cubicBezTo>
                <a:cubicBezTo>
                  <a:pt x="10014653" y="4729663"/>
                  <a:pt x="10017697" y="4726545"/>
                  <a:pt x="10019392" y="4722859"/>
                </a:cubicBezTo>
                <a:close/>
                <a:moveTo>
                  <a:pt x="10652567" y="3292892"/>
                </a:moveTo>
                <a:cubicBezTo>
                  <a:pt x="10612237" y="3273169"/>
                  <a:pt x="10575958" y="3264754"/>
                  <a:pt x="10543192" y="3264554"/>
                </a:cubicBezTo>
                <a:cubicBezTo>
                  <a:pt x="10570763" y="3274357"/>
                  <a:pt x="10605800" y="3281271"/>
                  <a:pt x="10644583" y="3301262"/>
                </a:cubicBezTo>
                <a:cubicBezTo>
                  <a:pt x="10646917" y="3297058"/>
                  <a:pt x="10651475" y="3298596"/>
                  <a:pt x="10652567" y="3292892"/>
                </a:cubicBezTo>
                <a:close/>
                <a:moveTo>
                  <a:pt x="6837695" y="11927545"/>
                </a:moveTo>
                <a:cubicBezTo>
                  <a:pt x="6799604" y="11926412"/>
                  <a:pt x="6736539" y="11917099"/>
                  <a:pt x="6728333" y="11957237"/>
                </a:cubicBezTo>
                <a:cubicBezTo>
                  <a:pt x="6760035" y="11935092"/>
                  <a:pt x="6805326" y="11947968"/>
                  <a:pt x="6837695" y="11927545"/>
                </a:cubicBezTo>
                <a:close/>
                <a:moveTo>
                  <a:pt x="8145915" y="8968953"/>
                </a:moveTo>
                <a:cubicBezTo>
                  <a:pt x="8148119" y="8970398"/>
                  <a:pt x="8139303" y="8964616"/>
                  <a:pt x="8139303" y="8964616"/>
                </a:cubicBezTo>
                <a:cubicBezTo>
                  <a:pt x="8143221" y="8967186"/>
                  <a:pt x="8145180" y="8968471"/>
                  <a:pt x="8145915" y="8968953"/>
                </a:cubicBezTo>
                <a:close/>
                <a:moveTo>
                  <a:pt x="10315716" y="4058261"/>
                </a:moveTo>
                <a:cubicBezTo>
                  <a:pt x="10322154" y="4050148"/>
                  <a:pt x="10318814" y="4032951"/>
                  <a:pt x="10308220" y="4039704"/>
                </a:cubicBezTo>
                <a:cubicBezTo>
                  <a:pt x="10312780" y="4045530"/>
                  <a:pt x="10308508" y="4054123"/>
                  <a:pt x="10315716" y="4058261"/>
                </a:cubicBezTo>
                <a:close/>
                <a:moveTo>
                  <a:pt x="9113423" y="6782649"/>
                </a:moveTo>
                <a:lnTo>
                  <a:pt x="9107110" y="6771692"/>
                </a:lnTo>
                <a:cubicBezTo>
                  <a:pt x="9093125" y="6772713"/>
                  <a:pt x="9105536" y="6794241"/>
                  <a:pt x="9113423" y="6782649"/>
                </a:cubicBezTo>
                <a:close/>
                <a:moveTo>
                  <a:pt x="10667717" y="3267223"/>
                </a:moveTo>
                <a:cubicBezTo>
                  <a:pt x="10685306" y="3149826"/>
                  <a:pt x="10740720" y="3040575"/>
                  <a:pt x="10795277" y="2905245"/>
                </a:cubicBezTo>
                <a:cubicBezTo>
                  <a:pt x="10751402" y="2901089"/>
                  <a:pt x="10704888" y="2902906"/>
                  <a:pt x="10666001" y="2913327"/>
                </a:cubicBezTo>
                <a:cubicBezTo>
                  <a:pt x="10593616" y="2932745"/>
                  <a:pt x="10524589" y="2969351"/>
                  <a:pt x="10461185" y="3009394"/>
                </a:cubicBezTo>
                <a:cubicBezTo>
                  <a:pt x="10499899" y="3056482"/>
                  <a:pt x="10539854" y="3105072"/>
                  <a:pt x="10577678" y="3149864"/>
                </a:cubicBezTo>
                <a:cubicBezTo>
                  <a:pt x="10611425" y="3190951"/>
                  <a:pt x="10632971" y="3233786"/>
                  <a:pt x="10667717" y="3267223"/>
                </a:cubicBezTo>
                <a:close/>
                <a:moveTo>
                  <a:pt x="7972550" y="9367524"/>
                </a:moveTo>
                <a:cubicBezTo>
                  <a:pt x="7973592" y="9363646"/>
                  <a:pt x="7974180" y="9360185"/>
                  <a:pt x="7975203" y="9356742"/>
                </a:cubicBezTo>
                <a:cubicBezTo>
                  <a:pt x="7965294" y="9354127"/>
                  <a:pt x="7969457" y="9348642"/>
                  <a:pt x="7960566" y="9352611"/>
                </a:cubicBezTo>
                <a:cubicBezTo>
                  <a:pt x="7956647" y="9362466"/>
                  <a:pt x="7965724" y="9364173"/>
                  <a:pt x="7972550" y="9367524"/>
                </a:cubicBezTo>
                <a:close/>
                <a:moveTo>
                  <a:pt x="6187915" y="13407529"/>
                </a:moveTo>
                <a:cubicBezTo>
                  <a:pt x="6178329" y="13390448"/>
                  <a:pt x="6139662" y="13392870"/>
                  <a:pt x="6130683" y="13408884"/>
                </a:cubicBezTo>
                <a:cubicBezTo>
                  <a:pt x="6148472" y="13418170"/>
                  <a:pt x="6172425" y="13417813"/>
                  <a:pt x="6187915" y="13407529"/>
                </a:cubicBezTo>
                <a:close/>
                <a:moveTo>
                  <a:pt x="10338800" y="4014627"/>
                </a:moveTo>
                <a:cubicBezTo>
                  <a:pt x="10345610" y="4004058"/>
                  <a:pt x="10346789" y="3987667"/>
                  <a:pt x="10344589" y="3972462"/>
                </a:cubicBezTo>
                <a:lnTo>
                  <a:pt x="10333363" y="3945297"/>
                </a:lnTo>
                <a:lnTo>
                  <a:pt x="10352204" y="3912406"/>
                </a:lnTo>
                <a:lnTo>
                  <a:pt x="10352913" y="3912719"/>
                </a:lnTo>
                <a:lnTo>
                  <a:pt x="10355907" y="3905943"/>
                </a:lnTo>
                <a:lnTo>
                  <a:pt x="10352204" y="3912406"/>
                </a:lnTo>
                <a:lnTo>
                  <a:pt x="10348246" y="3910657"/>
                </a:lnTo>
                <a:lnTo>
                  <a:pt x="10346546" y="3909906"/>
                </a:lnTo>
                <a:lnTo>
                  <a:pt x="10349540" y="3903130"/>
                </a:lnTo>
                <a:lnTo>
                  <a:pt x="10337094" y="3927112"/>
                </a:lnTo>
                <a:lnTo>
                  <a:pt x="10330834" y="3939176"/>
                </a:lnTo>
                <a:lnTo>
                  <a:pt x="10330108" y="3937420"/>
                </a:lnTo>
                <a:lnTo>
                  <a:pt x="10330049" y="3940687"/>
                </a:lnTo>
                <a:lnTo>
                  <a:pt x="10315700" y="3968338"/>
                </a:lnTo>
                <a:lnTo>
                  <a:pt x="10306970" y="3946730"/>
                </a:lnTo>
                <a:cubicBezTo>
                  <a:pt x="10296292" y="3955827"/>
                  <a:pt x="10308550" y="3967913"/>
                  <a:pt x="10307422" y="3981230"/>
                </a:cubicBezTo>
                <a:lnTo>
                  <a:pt x="10307205" y="3984707"/>
                </a:lnTo>
                <a:lnTo>
                  <a:pt x="10289300" y="4019209"/>
                </a:lnTo>
                <a:lnTo>
                  <a:pt x="10288247" y="4011659"/>
                </a:lnTo>
                <a:cubicBezTo>
                  <a:pt x="10286301" y="4005753"/>
                  <a:pt x="10283040" y="4000351"/>
                  <a:pt x="10277708" y="3995733"/>
                </a:cubicBezTo>
                <a:cubicBezTo>
                  <a:pt x="10277464" y="4009203"/>
                  <a:pt x="10275068" y="4023507"/>
                  <a:pt x="10275541" y="4036699"/>
                </a:cubicBezTo>
                <a:lnTo>
                  <a:pt x="10276780" y="4043336"/>
                </a:lnTo>
                <a:lnTo>
                  <a:pt x="10272714" y="4051171"/>
                </a:lnTo>
                <a:cubicBezTo>
                  <a:pt x="10256534" y="4017820"/>
                  <a:pt x="10274622" y="3971502"/>
                  <a:pt x="10246609" y="3943403"/>
                </a:cubicBezTo>
                <a:cubicBezTo>
                  <a:pt x="10241300" y="3967260"/>
                  <a:pt x="10247218" y="3993694"/>
                  <a:pt x="10249111" y="4017398"/>
                </a:cubicBezTo>
                <a:cubicBezTo>
                  <a:pt x="10249899" y="4034182"/>
                  <a:pt x="10245353" y="4056381"/>
                  <a:pt x="10252602" y="4072469"/>
                </a:cubicBezTo>
                <a:lnTo>
                  <a:pt x="10260123" y="4081142"/>
                </a:lnTo>
                <a:lnTo>
                  <a:pt x="10264417" y="4086094"/>
                </a:lnTo>
                <a:lnTo>
                  <a:pt x="10264964" y="4076972"/>
                </a:lnTo>
                <a:lnTo>
                  <a:pt x="10265564" y="4066949"/>
                </a:lnTo>
                <a:cubicBezTo>
                  <a:pt x="10264722" y="4061455"/>
                  <a:pt x="10264879" y="4056523"/>
                  <a:pt x="10272714" y="4051171"/>
                </a:cubicBezTo>
                <a:lnTo>
                  <a:pt x="10276883" y="4043892"/>
                </a:lnTo>
                <a:lnTo>
                  <a:pt x="10279032" y="4055406"/>
                </a:lnTo>
                <a:lnTo>
                  <a:pt x="10283308" y="4061167"/>
                </a:lnTo>
                <a:lnTo>
                  <a:pt x="10290595" y="4070982"/>
                </a:lnTo>
                <a:lnTo>
                  <a:pt x="10290714" y="4054787"/>
                </a:lnTo>
                <a:lnTo>
                  <a:pt x="10290891" y="4030618"/>
                </a:lnTo>
                <a:lnTo>
                  <a:pt x="10289637" y="4021628"/>
                </a:lnTo>
                <a:lnTo>
                  <a:pt x="10306769" y="3991722"/>
                </a:lnTo>
                <a:lnTo>
                  <a:pt x="10306145" y="4001747"/>
                </a:lnTo>
                <a:cubicBezTo>
                  <a:pt x="10305929" y="4008559"/>
                  <a:pt x="10307915" y="4014558"/>
                  <a:pt x="10318082" y="4017383"/>
                </a:cubicBezTo>
                <a:cubicBezTo>
                  <a:pt x="10320469" y="4003907"/>
                  <a:pt x="10321521" y="3991033"/>
                  <a:pt x="10320061" y="3979132"/>
                </a:cubicBezTo>
                <a:lnTo>
                  <a:pt x="10317546" y="3972908"/>
                </a:lnTo>
                <a:lnTo>
                  <a:pt x="10329855" y="3951420"/>
                </a:lnTo>
                <a:lnTo>
                  <a:pt x="10329371" y="3978244"/>
                </a:lnTo>
                <a:cubicBezTo>
                  <a:pt x="10330733" y="3991173"/>
                  <a:pt x="10333790" y="4003362"/>
                  <a:pt x="10338800" y="4014627"/>
                </a:cubicBezTo>
                <a:close/>
                <a:moveTo>
                  <a:pt x="9140398" y="6728344"/>
                </a:moveTo>
                <a:cubicBezTo>
                  <a:pt x="9136753" y="6722899"/>
                  <a:pt x="9134066" y="6713881"/>
                  <a:pt x="9128511" y="6715574"/>
                </a:cubicBezTo>
                <a:cubicBezTo>
                  <a:pt x="9132648" y="6722750"/>
                  <a:pt x="9121320" y="6725758"/>
                  <a:pt x="9129462" y="6734651"/>
                </a:cubicBezTo>
                <a:close/>
                <a:moveTo>
                  <a:pt x="10770532" y="3044229"/>
                </a:moveTo>
                <a:cubicBezTo>
                  <a:pt x="10758942" y="3042439"/>
                  <a:pt x="10771650" y="3030921"/>
                  <a:pt x="10756392" y="3029890"/>
                </a:cubicBezTo>
                <a:cubicBezTo>
                  <a:pt x="10750493" y="3041086"/>
                  <a:pt x="10752987" y="3048375"/>
                  <a:pt x="10762372" y="3052997"/>
                </a:cubicBezTo>
                <a:cubicBezTo>
                  <a:pt x="10764706" y="3048793"/>
                  <a:pt x="10768689" y="3050553"/>
                  <a:pt x="10770532" y="3044229"/>
                </a:cubicBezTo>
                <a:close/>
                <a:moveTo>
                  <a:pt x="9873985" y="5074692"/>
                </a:moveTo>
                <a:cubicBezTo>
                  <a:pt x="9875833" y="5047887"/>
                  <a:pt x="9871103" y="5026271"/>
                  <a:pt x="9862437" y="5003869"/>
                </a:cubicBezTo>
                <a:lnTo>
                  <a:pt x="9862125" y="5002959"/>
                </a:lnTo>
                <a:lnTo>
                  <a:pt x="9854861" y="4981829"/>
                </a:lnTo>
                <a:cubicBezTo>
                  <a:pt x="9851216" y="4974861"/>
                  <a:pt x="9845922" y="4970142"/>
                  <a:pt x="9837396" y="4973279"/>
                </a:cubicBezTo>
                <a:lnTo>
                  <a:pt x="9847162" y="5002273"/>
                </a:lnTo>
                <a:lnTo>
                  <a:pt x="9854614" y="5024402"/>
                </a:lnTo>
                <a:cubicBezTo>
                  <a:pt x="9860180" y="5041566"/>
                  <a:pt x="9866106" y="5058590"/>
                  <a:pt x="9873985" y="5074692"/>
                </a:cubicBezTo>
                <a:close/>
                <a:moveTo>
                  <a:pt x="10296194" y="4119667"/>
                </a:moveTo>
                <a:cubicBezTo>
                  <a:pt x="10291595" y="4117158"/>
                  <a:pt x="10297107" y="4110065"/>
                  <a:pt x="10289462" y="4109069"/>
                </a:cubicBezTo>
                <a:cubicBezTo>
                  <a:pt x="10283858" y="4114216"/>
                  <a:pt x="10291478" y="4127111"/>
                  <a:pt x="10296194" y="4119667"/>
                </a:cubicBezTo>
                <a:close/>
                <a:moveTo>
                  <a:pt x="8695635" y="7747940"/>
                </a:moveTo>
                <a:cubicBezTo>
                  <a:pt x="8640742" y="7719409"/>
                  <a:pt x="8608332" y="7697010"/>
                  <a:pt x="8557816" y="7690847"/>
                </a:cubicBezTo>
                <a:cubicBezTo>
                  <a:pt x="8552839" y="7676292"/>
                  <a:pt x="8528903" y="7672370"/>
                  <a:pt x="8513485" y="7667458"/>
                </a:cubicBezTo>
                <a:cubicBezTo>
                  <a:pt x="8477862" y="7610374"/>
                  <a:pt x="8440629" y="7544025"/>
                  <a:pt x="8397940" y="7485721"/>
                </a:cubicBezTo>
                <a:cubicBezTo>
                  <a:pt x="8375443" y="7454872"/>
                  <a:pt x="8363490" y="7420602"/>
                  <a:pt x="8320614" y="7415438"/>
                </a:cubicBezTo>
                <a:cubicBezTo>
                  <a:pt x="8266086" y="7508723"/>
                  <a:pt x="8220908" y="7598062"/>
                  <a:pt x="8181467" y="7705616"/>
                </a:cubicBezTo>
                <a:cubicBezTo>
                  <a:pt x="8169401" y="7738302"/>
                  <a:pt x="8146654" y="7771495"/>
                  <a:pt x="8154398" y="7799154"/>
                </a:cubicBezTo>
                <a:cubicBezTo>
                  <a:pt x="8171251" y="7813727"/>
                  <a:pt x="8196555" y="7817781"/>
                  <a:pt x="8209770" y="7805086"/>
                </a:cubicBezTo>
                <a:cubicBezTo>
                  <a:pt x="8190505" y="7797048"/>
                  <a:pt x="8172164" y="7787994"/>
                  <a:pt x="8169701" y="7773126"/>
                </a:cubicBezTo>
                <a:cubicBezTo>
                  <a:pt x="8198915" y="7671506"/>
                  <a:pt x="8255609" y="7599137"/>
                  <a:pt x="8290051" y="7525490"/>
                </a:cubicBezTo>
                <a:cubicBezTo>
                  <a:pt x="8302043" y="7499424"/>
                  <a:pt x="8304405" y="7451045"/>
                  <a:pt x="8338198" y="7441267"/>
                </a:cubicBezTo>
                <a:cubicBezTo>
                  <a:pt x="8382217" y="7482575"/>
                  <a:pt x="8405964" y="7539640"/>
                  <a:pt x="8429249" y="7586994"/>
                </a:cubicBezTo>
                <a:cubicBezTo>
                  <a:pt x="8442107" y="7611685"/>
                  <a:pt x="8459904" y="7633804"/>
                  <a:pt x="8464105" y="7656570"/>
                </a:cubicBezTo>
                <a:cubicBezTo>
                  <a:pt x="8446509" y="7683485"/>
                  <a:pt x="8444450" y="7709662"/>
                  <a:pt x="8428463" y="7745844"/>
                </a:cubicBezTo>
                <a:cubicBezTo>
                  <a:pt x="8358464" y="7771941"/>
                  <a:pt x="8285042" y="7787497"/>
                  <a:pt x="8212554" y="7806316"/>
                </a:cubicBezTo>
                <a:cubicBezTo>
                  <a:pt x="8302514" y="7802819"/>
                  <a:pt x="8383103" y="7774273"/>
                  <a:pt x="8465736" y="7751858"/>
                </a:cubicBezTo>
                <a:cubicBezTo>
                  <a:pt x="8477704" y="7753819"/>
                  <a:pt x="8468841" y="7739449"/>
                  <a:pt x="8481161" y="7740615"/>
                </a:cubicBezTo>
                <a:cubicBezTo>
                  <a:pt x="8537553" y="7767907"/>
                  <a:pt x="8604404" y="7794119"/>
                  <a:pt x="8664717" y="7817915"/>
                </a:cubicBezTo>
                <a:cubicBezTo>
                  <a:pt x="8677143" y="7788716"/>
                  <a:pt x="8681174" y="7775291"/>
                  <a:pt x="8695635" y="7747940"/>
                </a:cubicBezTo>
                <a:close/>
                <a:moveTo>
                  <a:pt x="6363431" y="13026450"/>
                </a:moveTo>
                <a:cubicBezTo>
                  <a:pt x="6353069" y="13017590"/>
                  <a:pt x="6347822" y="13042390"/>
                  <a:pt x="6355424" y="13042419"/>
                </a:cubicBezTo>
                <a:cubicBezTo>
                  <a:pt x="6356200" y="13034198"/>
                  <a:pt x="6362432" y="13034097"/>
                  <a:pt x="6363431" y="13026450"/>
                </a:cubicBezTo>
                <a:close/>
                <a:moveTo>
                  <a:pt x="9961676" y="4884845"/>
                </a:moveTo>
                <a:cubicBezTo>
                  <a:pt x="9981198" y="4852513"/>
                  <a:pt x="9956056" y="4815688"/>
                  <a:pt x="9942824" y="4787459"/>
                </a:cubicBezTo>
                <a:cubicBezTo>
                  <a:pt x="9942142" y="4822399"/>
                  <a:pt x="9943007" y="4857071"/>
                  <a:pt x="9961676" y="4884845"/>
                </a:cubicBezTo>
                <a:close/>
                <a:moveTo>
                  <a:pt x="9723271" y="5424893"/>
                </a:moveTo>
                <a:lnTo>
                  <a:pt x="9716488" y="5421895"/>
                </a:lnTo>
                <a:lnTo>
                  <a:pt x="9713676" y="5428258"/>
                </a:lnTo>
                <a:lnTo>
                  <a:pt x="9720460" y="5431256"/>
                </a:lnTo>
                <a:close/>
                <a:moveTo>
                  <a:pt x="8925090" y="7233914"/>
                </a:moveTo>
                <a:cubicBezTo>
                  <a:pt x="8937997" y="7198199"/>
                  <a:pt x="8905031" y="7198931"/>
                  <a:pt x="8873417" y="7194774"/>
                </a:cubicBezTo>
                <a:lnTo>
                  <a:pt x="8778578" y="7182645"/>
                </a:lnTo>
                <a:lnTo>
                  <a:pt x="8776174" y="7205915"/>
                </a:lnTo>
                <a:lnTo>
                  <a:pt x="8917643" y="7236195"/>
                </a:lnTo>
                <a:cubicBezTo>
                  <a:pt x="8920168" y="7233791"/>
                  <a:pt x="8922599" y="7235082"/>
                  <a:pt x="8925090" y="7233914"/>
                </a:cubicBezTo>
                <a:close/>
                <a:moveTo>
                  <a:pt x="10867403" y="2843347"/>
                </a:moveTo>
                <a:cubicBezTo>
                  <a:pt x="10860129" y="2833936"/>
                  <a:pt x="10837652" y="2833061"/>
                  <a:pt x="10822776" y="2827918"/>
                </a:cubicBezTo>
                <a:cubicBezTo>
                  <a:pt x="10821459" y="2833056"/>
                  <a:pt x="10820141" y="2838194"/>
                  <a:pt x="10818824" y="2843332"/>
                </a:cubicBezTo>
                <a:cubicBezTo>
                  <a:pt x="10840848" y="2838763"/>
                  <a:pt x="10852485" y="2862018"/>
                  <a:pt x="10867403" y="2843347"/>
                </a:cubicBezTo>
                <a:close/>
                <a:moveTo>
                  <a:pt x="9887576" y="5061171"/>
                </a:moveTo>
                <a:lnTo>
                  <a:pt x="9879669" y="5003764"/>
                </a:lnTo>
                <a:lnTo>
                  <a:pt x="9878654" y="4996389"/>
                </a:lnTo>
                <a:cubicBezTo>
                  <a:pt x="9873047" y="4975815"/>
                  <a:pt x="9865524" y="4955943"/>
                  <a:pt x="9858233" y="4935815"/>
                </a:cubicBezTo>
                <a:cubicBezTo>
                  <a:pt x="9856377" y="4958331"/>
                  <a:pt x="9859706" y="4981232"/>
                  <a:pt x="9865502" y="5002722"/>
                </a:cubicBezTo>
                <a:lnTo>
                  <a:pt x="9865653" y="5003121"/>
                </a:lnTo>
                <a:close/>
                <a:moveTo>
                  <a:pt x="10072254" y="4643199"/>
                </a:moveTo>
                <a:cubicBezTo>
                  <a:pt x="10070468" y="4634314"/>
                  <a:pt x="10072878" y="4623473"/>
                  <a:pt x="10064551" y="4616462"/>
                </a:cubicBezTo>
                <a:cubicBezTo>
                  <a:pt x="10061873" y="4625755"/>
                  <a:pt x="10059842" y="4648668"/>
                  <a:pt x="10072254" y="4643199"/>
                </a:cubicBezTo>
                <a:close/>
                <a:moveTo>
                  <a:pt x="6396894" y="12964208"/>
                </a:moveTo>
                <a:cubicBezTo>
                  <a:pt x="6393625" y="12973717"/>
                  <a:pt x="6388503" y="12982408"/>
                  <a:pt x="6383872" y="12986553"/>
                </a:cubicBezTo>
                <a:cubicBezTo>
                  <a:pt x="6364711" y="12977135"/>
                  <a:pt x="6381757" y="12952281"/>
                  <a:pt x="6385853" y="12934563"/>
                </a:cubicBezTo>
                <a:cubicBezTo>
                  <a:pt x="6390108" y="12935491"/>
                  <a:pt x="6394363" y="12936418"/>
                  <a:pt x="6398794" y="12936947"/>
                </a:cubicBezTo>
                <a:cubicBezTo>
                  <a:pt x="6401578" y="12944369"/>
                  <a:pt x="6400163" y="12954698"/>
                  <a:pt x="6396894" y="12964208"/>
                </a:cubicBezTo>
                <a:close/>
                <a:moveTo>
                  <a:pt x="8250260" y="8771541"/>
                </a:moveTo>
                <a:cubicBezTo>
                  <a:pt x="8245905" y="8786804"/>
                  <a:pt x="8238248" y="8794402"/>
                  <a:pt x="8231437" y="8803329"/>
                </a:cubicBezTo>
                <a:cubicBezTo>
                  <a:pt x="8201515" y="8795360"/>
                  <a:pt x="8197527" y="8761132"/>
                  <a:pt x="8184870" y="8737874"/>
                </a:cubicBezTo>
                <a:cubicBezTo>
                  <a:pt x="8173636" y="8715723"/>
                  <a:pt x="8158815" y="8696284"/>
                  <a:pt x="8173240" y="8662553"/>
                </a:cubicBezTo>
                <a:cubicBezTo>
                  <a:pt x="8230355" y="8686834"/>
                  <a:pt x="8231752" y="8732330"/>
                  <a:pt x="8250260" y="8771541"/>
                </a:cubicBezTo>
                <a:close/>
                <a:moveTo>
                  <a:pt x="10460956" y="3769241"/>
                </a:moveTo>
                <a:cubicBezTo>
                  <a:pt x="10461351" y="3763639"/>
                  <a:pt x="10459044" y="3758094"/>
                  <a:pt x="10453098" y="3755943"/>
                </a:cubicBezTo>
                <a:cubicBezTo>
                  <a:pt x="10449953" y="3757412"/>
                  <a:pt x="10448000" y="3759407"/>
                  <a:pt x="10446929" y="3761681"/>
                </a:cubicBezTo>
                <a:lnTo>
                  <a:pt x="10446440" y="3765767"/>
                </a:lnTo>
                <a:lnTo>
                  <a:pt x="10446044" y="3769083"/>
                </a:lnTo>
                <a:cubicBezTo>
                  <a:pt x="10446797" y="3774240"/>
                  <a:pt x="10449821" y="3779506"/>
                  <a:pt x="10452610" y="3782882"/>
                </a:cubicBezTo>
                <a:cubicBezTo>
                  <a:pt x="10457467" y="3780502"/>
                  <a:pt x="10460562" y="3774843"/>
                  <a:pt x="10460956" y="3769241"/>
                </a:cubicBezTo>
                <a:close/>
                <a:moveTo>
                  <a:pt x="10393319" y="3926761"/>
                </a:moveTo>
                <a:cubicBezTo>
                  <a:pt x="10394698" y="3918795"/>
                  <a:pt x="10393391" y="3909643"/>
                  <a:pt x="10391398" y="3899353"/>
                </a:cubicBezTo>
                <a:lnTo>
                  <a:pt x="10389598" y="3889150"/>
                </a:lnTo>
                <a:lnTo>
                  <a:pt x="10385358" y="3865122"/>
                </a:lnTo>
                <a:lnTo>
                  <a:pt x="10384801" y="3856718"/>
                </a:lnTo>
                <a:lnTo>
                  <a:pt x="10382513" y="3822180"/>
                </a:lnTo>
                <a:cubicBezTo>
                  <a:pt x="10379726" y="3809515"/>
                  <a:pt x="10372974" y="3800576"/>
                  <a:pt x="10355876" y="3801597"/>
                </a:cubicBezTo>
                <a:cubicBezTo>
                  <a:pt x="10350698" y="3824082"/>
                  <a:pt x="10353327" y="3838583"/>
                  <a:pt x="10355298" y="3855651"/>
                </a:cubicBezTo>
                <a:lnTo>
                  <a:pt x="10357497" y="3897006"/>
                </a:lnTo>
                <a:lnTo>
                  <a:pt x="10357591" y="3898767"/>
                </a:lnTo>
                <a:lnTo>
                  <a:pt x="10371213" y="3926835"/>
                </a:lnTo>
                <a:lnTo>
                  <a:pt x="10374551" y="3933714"/>
                </a:lnTo>
                <a:cubicBezTo>
                  <a:pt x="10376642" y="3928444"/>
                  <a:pt x="10376838" y="3923022"/>
                  <a:pt x="10376221" y="3917606"/>
                </a:cubicBezTo>
                <a:lnTo>
                  <a:pt x="10376075" y="3916870"/>
                </a:lnTo>
                <a:lnTo>
                  <a:pt x="10373015" y="3901533"/>
                </a:lnTo>
                <a:cubicBezTo>
                  <a:pt x="10370696" y="3891039"/>
                  <a:pt x="10369455" y="3881201"/>
                  <a:pt x="10377948" y="3873282"/>
                </a:cubicBezTo>
                <a:cubicBezTo>
                  <a:pt x="10377984" y="3882349"/>
                  <a:pt x="10378064" y="3891317"/>
                  <a:pt x="10379171" y="3899846"/>
                </a:cubicBezTo>
                <a:lnTo>
                  <a:pt x="10381189" y="3906386"/>
                </a:lnTo>
                <a:lnTo>
                  <a:pt x="10386554" y="3923772"/>
                </a:lnTo>
                <a:close/>
                <a:moveTo>
                  <a:pt x="10432064" y="3839071"/>
                </a:moveTo>
                <a:lnTo>
                  <a:pt x="10427941" y="3793064"/>
                </a:lnTo>
                <a:lnTo>
                  <a:pt x="10427202" y="3784816"/>
                </a:lnTo>
                <a:cubicBezTo>
                  <a:pt x="10423872" y="3764230"/>
                  <a:pt x="10418175" y="3744562"/>
                  <a:pt x="10408132" y="3736075"/>
                </a:cubicBezTo>
                <a:cubicBezTo>
                  <a:pt x="10406933" y="3760318"/>
                  <a:pt x="10414742" y="3781395"/>
                  <a:pt x="10416061" y="3805322"/>
                </a:cubicBezTo>
                <a:cubicBezTo>
                  <a:pt x="10406804" y="3790751"/>
                  <a:pt x="10414592" y="3769895"/>
                  <a:pt x="10398094" y="3758795"/>
                </a:cubicBezTo>
                <a:cubicBezTo>
                  <a:pt x="10397103" y="3775031"/>
                  <a:pt x="10398982" y="3790153"/>
                  <a:pt x="10400111" y="3805897"/>
                </a:cubicBezTo>
                <a:cubicBezTo>
                  <a:pt x="10391572" y="3798313"/>
                  <a:pt x="10397031" y="3785957"/>
                  <a:pt x="10384650" y="3779533"/>
                </a:cubicBezTo>
                <a:cubicBezTo>
                  <a:pt x="10384631" y="3795722"/>
                  <a:pt x="10383938" y="3812091"/>
                  <a:pt x="10385327" y="3827651"/>
                </a:cubicBezTo>
                <a:lnTo>
                  <a:pt x="10391267" y="3847178"/>
                </a:lnTo>
                <a:lnTo>
                  <a:pt x="10398490" y="3870924"/>
                </a:lnTo>
                <a:cubicBezTo>
                  <a:pt x="10409468" y="3855766"/>
                  <a:pt x="10394189" y="3833294"/>
                  <a:pt x="10417347" y="3836857"/>
                </a:cubicBezTo>
                <a:cubicBezTo>
                  <a:pt x="10422102" y="3826094"/>
                  <a:pt x="10411534" y="3820949"/>
                  <a:pt x="10417835" y="3809917"/>
                </a:cubicBezTo>
                <a:cubicBezTo>
                  <a:pt x="10427745" y="3817630"/>
                  <a:pt x="10415840" y="3833809"/>
                  <a:pt x="10432064" y="3839071"/>
                </a:cubicBezTo>
                <a:close/>
                <a:moveTo>
                  <a:pt x="7776600" y="9849994"/>
                </a:moveTo>
                <a:cubicBezTo>
                  <a:pt x="7727973" y="9851669"/>
                  <a:pt x="7673334" y="9826939"/>
                  <a:pt x="7624032" y="9840076"/>
                </a:cubicBezTo>
                <a:cubicBezTo>
                  <a:pt x="7613932" y="9759674"/>
                  <a:pt x="7604263" y="9672762"/>
                  <a:pt x="7593940" y="9581270"/>
                </a:cubicBezTo>
                <a:cubicBezTo>
                  <a:pt x="7590718" y="9550963"/>
                  <a:pt x="7581206" y="9531291"/>
                  <a:pt x="7590534" y="9507787"/>
                </a:cubicBezTo>
                <a:cubicBezTo>
                  <a:pt x="7617041" y="9527768"/>
                  <a:pt x="7625777" y="9565697"/>
                  <a:pt x="7647132" y="9590988"/>
                </a:cubicBezTo>
                <a:cubicBezTo>
                  <a:pt x="7667448" y="9578101"/>
                  <a:pt x="7662395" y="9539906"/>
                  <a:pt x="7676721" y="9521283"/>
                </a:cubicBezTo>
                <a:cubicBezTo>
                  <a:pt x="7701825" y="9530877"/>
                  <a:pt x="7695072" y="9572088"/>
                  <a:pt x="7716679" y="9584404"/>
                </a:cubicBezTo>
                <a:cubicBezTo>
                  <a:pt x="7740063" y="9571295"/>
                  <a:pt x="7749443" y="9544393"/>
                  <a:pt x="7766791" y="9524935"/>
                </a:cubicBezTo>
                <a:cubicBezTo>
                  <a:pt x="7782121" y="9535854"/>
                  <a:pt x="7783557" y="9558888"/>
                  <a:pt x="7786556" y="9578105"/>
                </a:cubicBezTo>
                <a:cubicBezTo>
                  <a:pt x="7798967" y="9660499"/>
                  <a:pt x="7786768" y="9756092"/>
                  <a:pt x="7770156" y="9830101"/>
                </a:cubicBezTo>
                <a:cubicBezTo>
                  <a:pt x="7771369" y="9842044"/>
                  <a:pt x="7784877" y="9837055"/>
                  <a:pt x="7776600" y="9849994"/>
                </a:cubicBezTo>
                <a:close/>
                <a:moveTo>
                  <a:pt x="6746443" y="12186909"/>
                </a:moveTo>
                <a:cubicBezTo>
                  <a:pt x="6735000" y="12192319"/>
                  <a:pt x="6721377" y="12192958"/>
                  <a:pt x="6707753" y="12193599"/>
                </a:cubicBezTo>
                <a:cubicBezTo>
                  <a:pt x="6714624" y="12182363"/>
                  <a:pt x="6728223" y="12189324"/>
                  <a:pt x="6736876" y="12182682"/>
                </a:cubicBezTo>
                <a:cubicBezTo>
                  <a:pt x="6708409" y="12158688"/>
                  <a:pt x="6675876" y="12199968"/>
                  <a:pt x="6638768" y="12186903"/>
                </a:cubicBezTo>
                <a:cubicBezTo>
                  <a:pt x="6635064" y="12207147"/>
                  <a:pt x="6599610" y="12200045"/>
                  <a:pt x="6608146" y="12215233"/>
                </a:cubicBezTo>
                <a:cubicBezTo>
                  <a:pt x="6637468" y="12212491"/>
                  <a:pt x="6680354" y="12187676"/>
                  <a:pt x="6703357" y="12203548"/>
                </a:cubicBezTo>
                <a:cubicBezTo>
                  <a:pt x="6686134" y="12198317"/>
                  <a:pt x="6675149" y="12209161"/>
                  <a:pt x="6662382" y="12215412"/>
                </a:cubicBezTo>
                <a:cubicBezTo>
                  <a:pt x="6669525" y="12214881"/>
                  <a:pt x="6678022" y="12214385"/>
                  <a:pt x="6686833" y="12213550"/>
                </a:cubicBezTo>
                <a:lnTo>
                  <a:pt x="6700814" y="12211486"/>
                </a:lnTo>
                <a:lnTo>
                  <a:pt x="6713162" y="12209664"/>
                </a:lnTo>
                <a:cubicBezTo>
                  <a:pt x="6729951" y="12205904"/>
                  <a:pt x="6743823" y="12199309"/>
                  <a:pt x="6746443" y="12186909"/>
                </a:cubicBezTo>
                <a:close/>
                <a:moveTo>
                  <a:pt x="9190987" y="6654902"/>
                </a:moveTo>
                <a:cubicBezTo>
                  <a:pt x="9187109" y="6645566"/>
                  <a:pt x="9189183" y="6637823"/>
                  <a:pt x="9179952" y="6627043"/>
                </a:cubicBezTo>
                <a:cubicBezTo>
                  <a:pt x="9164434" y="6634985"/>
                  <a:pt x="9161247" y="6646886"/>
                  <a:pt x="9170711" y="6661560"/>
                </a:cubicBezTo>
                <a:cubicBezTo>
                  <a:pt x="9178514" y="6655046"/>
                  <a:pt x="9182549" y="6663792"/>
                  <a:pt x="9190987" y="6654902"/>
                </a:cubicBezTo>
                <a:close/>
                <a:moveTo>
                  <a:pt x="10008955" y="4804773"/>
                </a:moveTo>
                <a:cubicBezTo>
                  <a:pt x="10001288" y="4795194"/>
                  <a:pt x="10015444" y="4777161"/>
                  <a:pt x="9995716" y="4772254"/>
                </a:cubicBezTo>
                <a:cubicBezTo>
                  <a:pt x="9993926" y="4783846"/>
                  <a:pt x="10000823" y="4805942"/>
                  <a:pt x="10008955" y="4804773"/>
                </a:cubicBezTo>
                <a:close/>
                <a:moveTo>
                  <a:pt x="6243905" y="13327126"/>
                </a:moveTo>
                <a:cubicBezTo>
                  <a:pt x="6236200" y="13320867"/>
                  <a:pt x="6228894" y="13314784"/>
                  <a:pt x="6221411" y="13309099"/>
                </a:cubicBezTo>
                <a:cubicBezTo>
                  <a:pt x="6215784" y="13321836"/>
                  <a:pt x="6239146" y="13333587"/>
                  <a:pt x="6243905" y="13327126"/>
                </a:cubicBezTo>
                <a:close/>
                <a:moveTo>
                  <a:pt x="9973555" y="4887867"/>
                </a:moveTo>
                <a:lnTo>
                  <a:pt x="9964248" y="4901345"/>
                </a:lnTo>
                <a:lnTo>
                  <a:pt x="9964262" y="4900244"/>
                </a:lnTo>
                <a:lnTo>
                  <a:pt x="9972894" y="4886255"/>
                </a:lnTo>
                <a:lnTo>
                  <a:pt x="9973041" y="4886056"/>
                </a:lnTo>
                <a:close/>
                <a:moveTo>
                  <a:pt x="10060732" y="4696210"/>
                </a:moveTo>
                <a:cubicBezTo>
                  <a:pt x="10068285" y="4670496"/>
                  <a:pt x="10053301" y="4650542"/>
                  <a:pt x="10047775" y="4628574"/>
                </a:cubicBezTo>
                <a:cubicBezTo>
                  <a:pt x="10045990" y="4619688"/>
                  <a:pt x="10038786" y="4599362"/>
                  <a:pt x="10041687" y="4590642"/>
                </a:cubicBezTo>
                <a:cubicBezTo>
                  <a:pt x="10041465" y="4590068"/>
                  <a:pt x="10050847" y="4594689"/>
                  <a:pt x="10050884" y="4587064"/>
                </a:cubicBezTo>
                <a:cubicBezTo>
                  <a:pt x="10050321" y="4571101"/>
                  <a:pt x="10045127" y="4560233"/>
                  <a:pt x="10037450" y="4546364"/>
                </a:cubicBezTo>
                <a:cubicBezTo>
                  <a:pt x="10049113" y="4541515"/>
                  <a:pt x="10042308" y="4521364"/>
                  <a:pt x="10031555" y="4516613"/>
                </a:cubicBezTo>
                <a:cubicBezTo>
                  <a:pt x="10026484" y="4545328"/>
                  <a:pt x="10047173" y="4566376"/>
                  <a:pt x="10033508" y="4590838"/>
                </a:cubicBezTo>
                <a:cubicBezTo>
                  <a:pt x="10025571" y="4575404"/>
                  <a:pt x="10024286" y="4557572"/>
                  <a:pt x="10021903" y="4540209"/>
                </a:cubicBezTo>
                <a:lnTo>
                  <a:pt x="10018633" y="4524779"/>
                </a:lnTo>
                <a:lnTo>
                  <a:pt x="10016534" y="4514872"/>
                </a:lnTo>
                <a:cubicBezTo>
                  <a:pt x="10013823" y="4506784"/>
                  <a:pt x="10009867" y="4499173"/>
                  <a:pt x="10003697" y="4492398"/>
                </a:cubicBezTo>
                <a:cubicBezTo>
                  <a:pt x="10003241" y="4507436"/>
                  <a:pt x="9989230" y="4487435"/>
                  <a:pt x="9986153" y="4496552"/>
                </a:cubicBezTo>
                <a:cubicBezTo>
                  <a:pt x="9993236" y="4512303"/>
                  <a:pt x="9996962" y="4529189"/>
                  <a:pt x="10000256" y="4546241"/>
                </a:cubicBezTo>
                <a:lnTo>
                  <a:pt x="10002485" y="4556048"/>
                </a:lnTo>
                <a:lnTo>
                  <a:pt x="10011768" y="4596947"/>
                </a:lnTo>
                <a:cubicBezTo>
                  <a:pt x="10014149" y="4593714"/>
                  <a:pt x="10017243" y="4593176"/>
                  <a:pt x="10020957" y="4593388"/>
                </a:cubicBezTo>
                <a:cubicBezTo>
                  <a:pt x="10027216" y="4606156"/>
                  <a:pt x="10018338" y="4632712"/>
                  <a:pt x="10038587" y="4632134"/>
                </a:cubicBezTo>
                <a:cubicBezTo>
                  <a:pt x="10040667" y="4655435"/>
                  <a:pt x="10045045" y="4677848"/>
                  <a:pt x="10060732" y="4696210"/>
                </a:cubicBezTo>
                <a:close/>
                <a:moveTo>
                  <a:pt x="10106690" y="4592197"/>
                </a:moveTo>
                <a:cubicBezTo>
                  <a:pt x="10131514" y="4536014"/>
                  <a:pt x="10077081" y="4510535"/>
                  <a:pt x="10082953" y="4461696"/>
                </a:cubicBezTo>
                <a:cubicBezTo>
                  <a:pt x="10074721" y="4457702"/>
                  <a:pt x="10069290" y="4452623"/>
                  <a:pt x="10065500" y="4446908"/>
                </a:cubicBezTo>
                <a:lnTo>
                  <a:pt x="10062561" y="4439714"/>
                </a:lnTo>
                <a:lnTo>
                  <a:pt x="10057900" y="4428303"/>
                </a:lnTo>
                <a:cubicBezTo>
                  <a:pt x="10054575" y="4415226"/>
                  <a:pt x="10053188" y="4401397"/>
                  <a:pt x="10044478" y="4390405"/>
                </a:cubicBezTo>
                <a:cubicBezTo>
                  <a:pt x="10043758" y="4406041"/>
                  <a:pt x="10044705" y="4420865"/>
                  <a:pt x="10047496" y="4435017"/>
                </a:cubicBezTo>
                <a:lnTo>
                  <a:pt x="10054528" y="4455271"/>
                </a:lnTo>
                <a:lnTo>
                  <a:pt x="10061581" y="4475589"/>
                </a:lnTo>
                <a:cubicBezTo>
                  <a:pt x="10070863" y="4473975"/>
                  <a:pt x="10060722" y="4465684"/>
                  <a:pt x="10069169" y="4467035"/>
                </a:cubicBezTo>
                <a:lnTo>
                  <a:pt x="10076451" y="4492544"/>
                </a:lnTo>
                <a:lnTo>
                  <a:pt x="10078145" y="4498482"/>
                </a:lnTo>
                <a:cubicBezTo>
                  <a:pt x="10083622" y="4531284"/>
                  <a:pt x="10082234" y="4566746"/>
                  <a:pt x="10106690" y="4592197"/>
                </a:cubicBezTo>
                <a:close/>
                <a:moveTo>
                  <a:pt x="10156865" y="4478638"/>
                </a:moveTo>
                <a:cubicBezTo>
                  <a:pt x="10148631" y="4473571"/>
                  <a:pt x="10152210" y="4450389"/>
                  <a:pt x="10139797" y="4455857"/>
                </a:cubicBezTo>
                <a:cubicBezTo>
                  <a:pt x="10139861" y="4465410"/>
                  <a:pt x="10145526" y="4490296"/>
                  <a:pt x="10156865" y="4478638"/>
                </a:cubicBezTo>
                <a:close/>
                <a:moveTo>
                  <a:pt x="10366928" y="4003712"/>
                </a:moveTo>
                <a:cubicBezTo>
                  <a:pt x="10356171" y="3990383"/>
                  <a:pt x="10375792" y="3964275"/>
                  <a:pt x="10358146" y="3953620"/>
                </a:cubicBezTo>
                <a:cubicBezTo>
                  <a:pt x="10344467" y="3965203"/>
                  <a:pt x="10361024" y="3985858"/>
                  <a:pt x="10355571" y="4002505"/>
                </a:cubicBezTo>
                <a:cubicBezTo>
                  <a:pt x="10359727" y="4003864"/>
                  <a:pt x="10364372" y="4007346"/>
                  <a:pt x="10366928" y="4003712"/>
                </a:cubicBezTo>
                <a:close/>
                <a:moveTo>
                  <a:pt x="6727358" y="12244121"/>
                </a:moveTo>
                <a:lnTo>
                  <a:pt x="6717392" y="12239718"/>
                </a:lnTo>
                <a:cubicBezTo>
                  <a:pt x="6714180" y="12245910"/>
                  <a:pt x="6707849" y="12244064"/>
                  <a:pt x="6705926" y="12252728"/>
                </a:cubicBezTo>
                <a:lnTo>
                  <a:pt x="6715493" y="12256955"/>
                </a:lnTo>
                <a:cubicBezTo>
                  <a:pt x="6719104" y="12250940"/>
                  <a:pt x="6725435" y="12252785"/>
                  <a:pt x="6727358" y="12244121"/>
                </a:cubicBezTo>
                <a:close/>
                <a:moveTo>
                  <a:pt x="6793829" y="12093681"/>
                </a:moveTo>
                <a:cubicBezTo>
                  <a:pt x="6745268" y="12097912"/>
                  <a:pt x="6684582" y="12069196"/>
                  <a:pt x="6652460" y="12114939"/>
                </a:cubicBezTo>
                <a:cubicBezTo>
                  <a:pt x="6672532" y="12126662"/>
                  <a:pt x="6698512" y="12099135"/>
                  <a:pt x="6706696" y="12115119"/>
                </a:cubicBezTo>
                <a:cubicBezTo>
                  <a:pt x="6685218" y="12138927"/>
                  <a:pt x="6646094" y="12116407"/>
                  <a:pt x="6627019" y="12145559"/>
                </a:cubicBezTo>
                <a:cubicBezTo>
                  <a:pt x="6678020" y="12159531"/>
                  <a:pt x="6751483" y="12137762"/>
                  <a:pt x="6793829" y="12093681"/>
                </a:cubicBezTo>
                <a:close/>
                <a:moveTo>
                  <a:pt x="6230087" y="13372402"/>
                </a:moveTo>
                <a:cubicBezTo>
                  <a:pt x="6210556" y="13355209"/>
                  <a:pt x="6193452" y="13335758"/>
                  <a:pt x="6165404" y="13323840"/>
                </a:cubicBezTo>
                <a:cubicBezTo>
                  <a:pt x="6161471" y="13343512"/>
                  <a:pt x="6185694" y="13344699"/>
                  <a:pt x="6193853" y="13356392"/>
                </a:cubicBezTo>
                <a:cubicBezTo>
                  <a:pt x="6202085" y="13361457"/>
                  <a:pt x="6220321" y="13392350"/>
                  <a:pt x="6230087" y="13372402"/>
                </a:cubicBezTo>
                <a:close/>
                <a:moveTo>
                  <a:pt x="10305654" y="4151002"/>
                </a:moveTo>
                <a:lnTo>
                  <a:pt x="10299287" y="4148188"/>
                </a:lnTo>
                <a:lnTo>
                  <a:pt x="10296470" y="4154566"/>
                </a:lnTo>
                <a:lnTo>
                  <a:pt x="10302836" y="4157379"/>
                </a:lnTo>
                <a:close/>
                <a:moveTo>
                  <a:pt x="7530728" y="10431731"/>
                </a:moveTo>
                <a:cubicBezTo>
                  <a:pt x="7521999" y="10426505"/>
                  <a:pt x="7502389" y="10428564"/>
                  <a:pt x="7487224" y="10428134"/>
                </a:cubicBezTo>
                <a:cubicBezTo>
                  <a:pt x="7470877" y="10428409"/>
                  <a:pt x="7448542" y="10422949"/>
                  <a:pt x="7443886" y="10435025"/>
                </a:cubicBezTo>
                <a:cubicBezTo>
                  <a:pt x="7447023" y="10448072"/>
                  <a:pt x="7456336" y="10423919"/>
                  <a:pt x="7457492" y="10435260"/>
                </a:cubicBezTo>
                <a:cubicBezTo>
                  <a:pt x="7457813" y="10439559"/>
                  <a:pt x="7444007" y="10444897"/>
                  <a:pt x="7454156" y="10448474"/>
                </a:cubicBezTo>
                <a:cubicBezTo>
                  <a:pt x="7460830" y="10442735"/>
                  <a:pt x="7466230" y="10436470"/>
                  <a:pt x="7477240" y="10435044"/>
                </a:cubicBezTo>
                <a:cubicBezTo>
                  <a:pt x="7488088" y="10443819"/>
                  <a:pt x="7496027" y="10442619"/>
                  <a:pt x="7507314" y="10444877"/>
                </a:cubicBezTo>
                <a:cubicBezTo>
                  <a:pt x="7497275" y="10455187"/>
                  <a:pt x="7492949" y="10467548"/>
                  <a:pt x="7483855" y="10478098"/>
                </a:cubicBezTo>
                <a:cubicBezTo>
                  <a:pt x="7472807" y="10491416"/>
                  <a:pt x="7455094" y="10501576"/>
                  <a:pt x="7446184" y="10518515"/>
                </a:cubicBezTo>
                <a:lnTo>
                  <a:pt x="7442805" y="10530749"/>
                </a:lnTo>
                <a:lnTo>
                  <a:pt x="7440780" y="10538081"/>
                </a:lnTo>
                <a:cubicBezTo>
                  <a:pt x="7444181" y="10538140"/>
                  <a:pt x="7447252" y="10537915"/>
                  <a:pt x="7450654" y="10537973"/>
                </a:cubicBezTo>
                <a:lnTo>
                  <a:pt x="7450756" y="10537852"/>
                </a:lnTo>
                <a:lnTo>
                  <a:pt x="7493325" y="10487553"/>
                </a:lnTo>
                <a:cubicBezTo>
                  <a:pt x="7507635" y="10470869"/>
                  <a:pt x="7521067" y="10453284"/>
                  <a:pt x="7530728" y="10431731"/>
                </a:cubicBezTo>
                <a:close/>
                <a:moveTo>
                  <a:pt x="8174910" y="8977515"/>
                </a:moveTo>
                <a:cubicBezTo>
                  <a:pt x="8164130" y="8974862"/>
                  <a:pt x="8164986" y="8965308"/>
                  <a:pt x="8155588" y="8960972"/>
                </a:cubicBezTo>
                <a:cubicBezTo>
                  <a:pt x="8151195" y="8971678"/>
                  <a:pt x="8167625" y="8984606"/>
                  <a:pt x="8174910" y="8977515"/>
                </a:cubicBezTo>
                <a:close/>
                <a:moveTo>
                  <a:pt x="7720456" y="10006665"/>
                </a:moveTo>
                <a:cubicBezTo>
                  <a:pt x="7705844" y="9970494"/>
                  <a:pt x="7649330" y="10002854"/>
                  <a:pt x="7643978" y="10026992"/>
                </a:cubicBezTo>
                <a:cubicBezTo>
                  <a:pt x="7663126" y="10023372"/>
                  <a:pt x="7671393" y="10009797"/>
                  <a:pt x="7683972" y="10000516"/>
                </a:cubicBezTo>
                <a:cubicBezTo>
                  <a:pt x="7705022" y="9993361"/>
                  <a:pt x="7707920" y="10016559"/>
                  <a:pt x="7720456" y="10006665"/>
                </a:cubicBezTo>
                <a:close/>
                <a:moveTo>
                  <a:pt x="9135987" y="6804362"/>
                </a:moveTo>
                <a:lnTo>
                  <a:pt x="9129456" y="6793030"/>
                </a:lnTo>
                <a:cubicBezTo>
                  <a:pt x="9115472" y="6794049"/>
                  <a:pt x="9127885" y="6815573"/>
                  <a:pt x="9135987" y="6804362"/>
                </a:cubicBezTo>
                <a:close/>
                <a:moveTo>
                  <a:pt x="10000205" y="4849276"/>
                </a:moveTo>
                <a:lnTo>
                  <a:pt x="9985887" y="4870010"/>
                </a:lnTo>
                <a:lnTo>
                  <a:pt x="9985585" y="4865686"/>
                </a:lnTo>
                <a:lnTo>
                  <a:pt x="9999178" y="4843657"/>
                </a:lnTo>
                <a:close/>
                <a:moveTo>
                  <a:pt x="9938234" y="4990689"/>
                </a:moveTo>
                <a:cubicBezTo>
                  <a:pt x="9941860" y="4968479"/>
                  <a:pt x="9942437" y="4947780"/>
                  <a:pt x="9919644" y="4935804"/>
                </a:cubicBezTo>
                <a:cubicBezTo>
                  <a:pt x="9917566" y="4957745"/>
                  <a:pt x="9925603" y="4975106"/>
                  <a:pt x="9938234" y="4990689"/>
                </a:cubicBezTo>
                <a:close/>
                <a:moveTo>
                  <a:pt x="10810398" y="3017582"/>
                </a:moveTo>
                <a:cubicBezTo>
                  <a:pt x="10804024" y="3014766"/>
                  <a:pt x="10810461" y="3006664"/>
                  <a:pt x="10799844" y="3004828"/>
                </a:cubicBezTo>
                <a:cubicBezTo>
                  <a:pt x="10795048" y="3014607"/>
                  <a:pt x="10803128" y="3028648"/>
                  <a:pt x="10810398" y="3017582"/>
                </a:cubicBezTo>
                <a:close/>
                <a:moveTo>
                  <a:pt x="10384736" y="3981760"/>
                </a:moveTo>
                <a:cubicBezTo>
                  <a:pt x="10385830" y="3973177"/>
                  <a:pt x="10378149" y="3966746"/>
                  <a:pt x="10371833" y="3975389"/>
                </a:cubicBezTo>
                <a:cubicBezTo>
                  <a:pt x="10377848" y="3978999"/>
                  <a:pt x="10374501" y="3986572"/>
                  <a:pt x="10380340" y="3990581"/>
                </a:cubicBezTo>
                <a:cubicBezTo>
                  <a:pt x="10383031" y="3987721"/>
                  <a:pt x="10384371" y="3984621"/>
                  <a:pt x="10384736" y="3981760"/>
                </a:cubicBezTo>
                <a:close/>
                <a:moveTo>
                  <a:pt x="8329873" y="8635873"/>
                </a:moveTo>
                <a:cubicBezTo>
                  <a:pt x="8323472" y="8632095"/>
                  <a:pt x="8314565" y="8612499"/>
                  <a:pt x="8306605" y="8620846"/>
                </a:cubicBezTo>
                <a:cubicBezTo>
                  <a:pt x="8313006" y="8624624"/>
                  <a:pt x="8319049" y="8645328"/>
                  <a:pt x="8329873" y="8635873"/>
                </a:cubicBezTo>
                <a:close/>
                <a:moveTo>
                  <a:pt x="10294938" y="4192478"/>
                </a:moveTo>
                <a:cubicBezTo>
                  <a:pt x="10302870" y="4178832"/>
                  <a:pt x="10301617" y="4168750"/>
                  <a:pt x="10284069" y="4164332"/>
                </a:cubicBezTo>
                <a:cubicBezTo>
                  <a:pt x="10281702" y="4176148"/>
                  <a:pt x="10285649" y="4185515"/>
                  <a:pt x="10294938" y="4192478"/>
                </a:cubicBezTo>
                <a:close/>
                <a:moveTo>
                  <a:pt x="10947846" y="2719332"/>
                </a:moveTo>
                <a:cubicBezTo>
                  <a:pt x="10939587" y="2736936"/>
                  <a:pt x="10923616" y="2742631"/>
                  <a:pt x="10916897" y="2763277"/>
                </a:cubicBezTo>
                <a:cubicBezTo>
                  <a:pt x="10912527" y="2762291"/>
                  <a:pt x="10908560" y="2761482"/>
                  <a:pt x="10905169" y="2760457"/>
                </a:cubicBezTo>
                <a:cubicBezTo>
                  <a:pt x="10906037" y="2747616"/>
                  <a:pt x="10911698" y="2743505"/>
                  <a:pt x="10915364" y="2735207"/>
                </a:cubicBezTo>
                <a:cubicBezTo>
                  <a:pt x="10896570" y="2717929"/>
                  <a:pt x="10882026" y="2749759"/>
                  <a:pt x="10860179" y="2744829"/>
                </a:cubicBezTo>
                <a:cubicBezTo>
                  <a:pt x="10866148" y="2724796"/>
                  <a:pt x="10879198" y="2715921"/>
                  <a:pt x="10893159" y="2709338"/>
                </a:cubicBezTo>
                <a:cubicBezTo>
                  <a:pt x="10895725" y="2702443"/>
                  <a:pt x="10894234" y="2689504"/>
                  <a:pt x="10904792" y="2696059"/>
                </a:cubicBezTo>
                <a:cubicBezTo>
                  <a:pt x="10919297" y="2695856"/>
                  <a:pt x="10906669" y="2712474"/>
                  <a:pt x="10906917" y="2720612"/>
                </a:cubicBezTo>
                <a:cubicBezTo>
                  <a:pt x="10921248" y="2720804"/>
                  <a:pt x="10930437" y="2713057"/>
                  <a:pt x="10947846" y="2719332"/>
                </a:cubicBezTo>
                <a:close/>
                <a:moveTo>
                  <a:pt x="10021637" y="4818243"/>
                </a:moveTo>
                <a:lnTo>
                  <a:pt x="10019883" y="4820782"/>
                </a:lnTo>
                <a:lnTo>
                  <a:pt x="10020292" y="4813591"/>
                </a:lnTo>
                <a:close/>
                <a:moveTo>
                  <a:pt x="9927752" y="5032728"/>
                </a:moveTo>
                <a:lnTo>
                  <a:pt x="9929728" y="5006060"/>
                </a:lnTo>
                <a:lnTo>
                  <a:pt x="9930488" y="4995816"/>
                </a:lnTo>
                <a:cubicBezTo>
                  <a:pt x="9925742" y="4961863"/>
                  <a:pt x="9902080" y="4935425"/>
                  <a:pt x="9891241" y="4904205"/>
                </a:cubicBezTo>
                <a:cubicBezTo>
                  <a:pt x="9900999" y="4875656"/>
                  <a:pt x="9886414" y="4855877"/>
                  <a:pt x="9875274" y="4834762"/>
                </a:cubicBezTo>
                <a:cubicBezTo>
                  <a:pt x="9858070" y="4854308"/>
                  <a:pt x="9873516" y="4883990"/>
                  <a:pt x="9871085" y="4906728"/>
                </a:cubicBezTo>
                <a:cubicBezTo>
                  <a:pt x="9876661" y="4909192"/>
                  <a:pt x="9881394" y="4910331"/>
                  <a:pt x="9885238" y="4909171"/>
                </a:cubicBezTo>
                <a:cubicBezTo>
                  <a:pt x="9894076" y="4929030"/>
                  <a:pt x="9898894" y="4950447"/>
                  <a:pt x="9904407" y="4971635"/>
                </a:cubicBezTo>
                <a:lnTo>
                  <a:pt x="9917345" y="5005490"/>
                </a:lnTo>
                <a:close/>
                <a:moveTo>
                  <a:pt x="10808597" y="3041058"/>
                </a:moveTo>
                <a:cubicBezTo>
                  <a:pt x="10804390" y="3038724"/>
                  <a:pt x="10805751" y="3034566"/>
                  <a:pt x="10799822" y="3032898"/>
                </a:cubicBezTo>
                <a:lnTo>
                  <a:pt x="10795248" y="3043251"/>
                </a:lnTo>
                <a:lnTo>
                  <a:pt x="10805606" y="3047828"/>
                </a:lnTo>
                <a:close/>
                <a:moveTo>
                  <a:pt x="6628835" y="12501822"/>
                </a:moveTo>
                <a:cubicBezTo>
                  <a:pt x="6613944" y="12521606"/>
                  <a:pt x="6580990" y="12513755"/>
                  <a:pt x="6561976" y="12527883"/>
                </a:cubicBezTo>
                <a:cubicBezTo>
                  <a:pt x="6565944" y="12493208"/>
                  <a:pt x="6604486" y="12486271"/>
                  <a:pt x="6628835" y="12501822"/>
                </a:cubicBezTo>
                <a:close/>
                <a:moveTo>
                  <a:pt x="9584045" y="5813671"/>
                </a:moveTo>
                <a:lnTo>
                  <a:pt x="9577278" y="5810682"/>
                </a:lnTo>
                <a:lnTo>
                  <a:pt x="9572865" y="5820670"/>
                </a:lnTo>
                <a:lnTo>
                  <a:pt x="9579632" y="5823660"/>
                </a:lnTo>
                <a:close/>
                <a:moveTo>
                  <a:pt x="7988105" y="9430113"/>
                </a:moveTo>
                <a:cubicBezTo>
                  <a:pt x="7988946" y="9410968"/>
                  <a:pt x="7988918" y="9391785"/>
                  <a:pt x="7977216" y="9380372"/>
                </a:cubicBezTo>
                <a:cubicBezTo>
                  <a:pt x="7966154" y="9374219"/>
                  <a:pt x="7966848" y="9388200"/>
                  <a:pt x="7959453" y="9387875"/>
                </a:cubicBezTo>
                <a:cubicBezTo>
                  <a:pt x="7958984" y="9378699"/>
                  <a:pt x="7955829" y="9371149"/>
                  <a:pt x="7944615" y="9368477"/>
                </a:cubicBezTo>
                <a:cubicBezTo>
                  <a:pt x="7935452" y="9388564"/>
                  <a:pt x="7954477" y="9392016"/>
                  <a:pt x="7945768" y="9411687"/>
                </a:cubicBezTo>
                <a:cubicBezTo>
                  <a:pt x="7950950" y="9412786"/>
                  <a:pt x="7955696" y="9413867"/>
                  <a:pt x="7960424" y="9415382"/>
                </a:cubicBezTo>
                <a:cubicBezTo>
                  <a:pt x="7966896" y="9406948"/>
                  <a:pt x="7953908" y="9395042"/>
                  <a:pt x="7966183" y="9393402"/>
                </a:cubicBezTo>
                <a:cubicBezTo>
                  <a:pt x="7968578" y="9408329"/>
                  <a:pt x="7966017" y="9426963"/>
                  <a:pt x="7988105" y="9430113"/>
                </a:cubicBezTo>
                <a:close/>
                <a:moveTo>
                  <a:pt x="9920505" y="5056671"/>
                </a:moveTo>
                <a:lnTo>
                  <a:pt x="9906847" y="5005010"/>
                </a:lnTo>
                <a:lnTo>
                  <a:pt x="9902774" y="4989606"/>
                </a:lnTo>
                <a:cubicBezTo>
                  <a:pt x="9896198" y="4967590"/>
                  <a:pt x="9888451" y="4946071"/>
                  <a:pt x="9878020" y="4925508"/>
                </a:cubicBezTo>
                <a:cubicBezTo>
                  <a:pt x="9867809" y="4948618"/>
                  <a:pt x="9883283" y="4970696"/>
                  <a:pt x="9887569" y="4991161"/>
                </a:cubicBezTo>
                <a:lnTo>
                  <a:pt x="9889461" y="5004213"/>
                </a:lnTo>
                <a:lnTo>
                  <a:pt x="9893654" y="5033140"/>
                </a:lnTo>
                <a:cubicBezTo>
                  <a:pt x="9896269" y="5047153"/>
                  <a:pt x="9900705" y="5060543"/>
                  <a:pt x="9910675" y="5071377"/>
                </a:cubicBezTo>
                <a:cubicBezTo>
                  <a:pt x="9914648" y="5068847"/>
                  <a:pt x="9918531" y="5064371"/>
                  <a:pt x="9920505" y="5056671"/>
                </a:cubicBezTo>
                <a:close/>
                <a:moveTo>
                  <a:pt x="10441492" y="3878015"/>
                </a:moveTo>
                <a:lnTo>
                  <a:pt x="10436747" y="3875918"/>
                </a:lnTo>
                <a:lnTo>
                  <a:pt x="10428758" y="3872388"/>
                </a:lnTo>
                <a:cubicBezTo>
                  <a:pt x="10425718" y="3878191"/>
                  <a:pt x="10424975" y="3883103"/>
                  <a:pt x="10426130" y="3886948"/>
                </a:cubicBezTo>
                <a:lnTo>
                  <a:pt x="10431958" y="3887433"/>
                </a:lnTo>
                <a:lnTo>
                  <a:pt x="10435592" y="3887735"/>
                </a:lnTo>
                <a:cubicBezTo>
                  <a:pt x="10438069" y="3886030"/>
                  <a:pt x="10439952" y="3882575"/>
                  <a:pt x="10441492" y="3878015"/>
                </a:cubicBezTo>
                <a:close/>
                <a:moveTo>
                  <a:pt x="8686861" y="7849561"/>
                </a:moveTo>
                <a:cubicBezTo>
                  <a:pt x="8683457" y="7847582"/>
                  <a:pt x="8686537" y="7842765"/>
                  <a:pt x="8683531" y="7840961"/>
                </a:cubicBezTo>
                <a:cubicBezTo>
                  <a:pt x="8680979" y="7844585"/>
                  <a:pt x="8676872" y="7844196"/>
                  <a:pt x="8675477" y="7851658"/>
                </a:cubicBezTo>
                <a:lnTo>
                  <a:pt x="8681442" y="7854294"/>
                </a:lnTo>
                <a:cubicBezTo>
                  <a:pt x="8682848" y="7851114"/>
                  <a:pt x="8685410" y="7851770"/>
                  <a:pt x="8686861" y="7849561"/>
                </a:cubicBezTo>
                <a:close/>
                <a:moveTo>
                  <a:pt x="10057877" y="4747920"/>
                </a:moveTo>
                <a:cubicBezTo>
                  <a:pt x="10063929" y="4731999"/>
                  <a:pt x="10043364" y="4699965"/>
                  <a:pt x="10038031" y="4686179"/>
                </a:cubicBezTo>
                <a:cubicBezTo>
                  <a:pt x="10034758" y="4707592"/>
                  <a:pt x="10033442" y="4712725"/>
                  <a:pt x="10038293" y="4728679"/>
                </a:cubicBezTo>
                <a:cubicBezTo>
                  <a:pt x="10032680" y="4729533"/>
                  <a:pt x="10026048" y="4729460"/>
                  <a:pt x="10022925" y="4737604"/>
                </a:cubicBezTo>
                <a:cubicBezTo>
                  <a:pt x="10041162" y="4748043"/>
                  <a:pt x="10033184" y="4760711"/>
                  <a:pt x="10019632" y="4770915"/>
                </a:cubicBezTo>
                <a:cubicBezTo>
                  <a:pt x="10029450" y="4772394"/>
                  <a:pt x="10037536" y="4770254"/>
                  <a:pt x="10041400" y="4757199"/>
                </a:cubicBezTo>
                <a:cubicBezTo>
                  <a:pt x="10050884" y="4756744"/>
                  <a:pt x="10055858" y="4753228"/>
                  <a:pt x="10057877" y="4747920"/>
                </a:cubicBezTo>
                <a:close/>
                <a:moveTo>
                  <a:pt x="8463535" y="8356869"/>
                </a:moveTo>
                <a:cubicBezTo>
                  <a:pt x="8457232" y="8379783"/>
                  <a:pt x="8425031" y="8400772"/>
                  <a:pt x="8397951" y="8402608"/>
                </a:cubicBezTo>
                <a:cubicBezTo>
                  <a:pt x="8366793" y="8405021"/>
                  <a:pt x="8316470" y="8403250"/>
                  <a:pt x="8294956" y="8387082"/>
                </a:cubicBezTo>
                <a:cubicBezTo>
                  <a:pt x="8345732" y="8366210"/>
                  <a:pt x="8396732" y="8345912"/>
                  <a:pt x="8457078" y="8348781"/>
                </a:cubicBezTo>
                <a:cubicBezTo>
                  <a:pt x="8462049" y="8350502"/>
                  <a:pt x="8463743" y="8353154"/>
                  <a:pt x="8463535" y="8356869"/>
                </a:cubicBezTo>
                <a:close/>
                <a:moveTo>
                  <a:pt x="10804394" y="3059190"/>
                </a:moveTo>
                <a:cubicBezTo>
                  <a:pt x="10801207" y="3057782"/>
                  <a:pt x="10801466" y="3055041"/>
                  <a:pt x="10799029" y="3053013"/>
                </a:cubicBezTo>
                <a:cubicBezTo>
                  <a:pt x="10797622" y="3056198"/>
                  <a:pt x="10794481" y="3055762"/>
                  <a:pt x="10792453" y="3058198"/>
                </a:cubicBezTo>
                <a:cubicBezTo>
                  <a:pt x="10796038" y="3059782"/>
                  <a:pt x="10795603" y="3062921"/>
                  <a:pt x="10798040" y="3064950"/>
                </a:cubicBezTo>
                <a:cubicBezTo>
                  <a:pt x="10799624" y="3061366"/>
                  <a:pt x="10802366" y="3061626"/>
                  <a:pt x="10804394" y="3059190"/>
                </a:cubicBezTo>
                <a:close/>
                <a:moveTo>
                  <a:pt x="10038734" y="4793485"/>
                </a:moveTo>
                <a:lnTo>
                  <a:pt x="10029347" y="4807078"/>
                </a:lnTo>
                <a:lnTo>
                  <a:pt x="10025349" y="4801242"/>
                </a:lnTo>
                <a:lnTo>
                  <a:pt x="10033142" y="4788612"/>
                </a:lnTo>
                <a:close/>
                <a:moveTo>
                  <a:pt x="8711224" y="7798726"/>
                </a:moveTo>
                <a:cubicBezTo>
                  <a:pt x="8713021" y="7793044"/>
                  <a:pt x="8713846" y="7786874"/>
                  <a:pt x="8713591" y="7781534"/>
                </a:cubicBezTo>
                <a:cubicBezTo>
                  <a:pt x="8710521" y="7790633"/>
                  <a:pt x="8691248" y="7798751"/>
                  <a:pt x="8703023" y="7812982"/>
                </a:cubicBezTo>
                <a:cubicBezTo>
                  <a:pt x="8706658" y="7809598"/>
                  <a:pt x="8709427" y="7804406"/>
                  <a:pt x="8711224" y="7798726"/>
                </a:cubicBezTo>
                <a:close/>
                <a:moveTo>
                  <a:pt x="7730376" y="10020391"/>
                </a:moveTo>
                <a:cubicBezTo>
                  <a:pt x="7702609" y="10032681"/>
                  <a:pt x="7691730" y="10078504"/>
                  <a:pt x="7653844" y="10069996"/>
                </a:cubicBezTo>
                <a:cubicBezTo>
                  <a:pt x="7655161" y="10079757"/>
                  <a:pt x="7660788" y="10085182"/>
                  <a:pt x="7670439" y="10086602"/>
                </a:cubicBezTo>
                <a:cubicBezTo>
                  <a:pt x="7684434" y="10058414"/>
                  <a:pt x="7723650" y="10055418"/>
                  <a:pt x="7730376" y="10020391"/>
                </a:cubicBezTo>
                <a:close/>
                <a:moveTo>
                  <a:pt x="10361726" y="4067156"/>
                </a:moveTo>
                <a:cubicBezTo>
                  <a:pt x="10359997" y="4063534"/>
                  <a:pt x="10358776" y="4045844"/>
                  <a:pt x="10348450" y="4054145"/>
                </a:cubicBezTo>
                <a:cubicBezTo>
                  <a:pt x="10353049" y="4056653"/>
                  <a:pt x="10355992" y="4073675"/>
                  <a:pt x="10361726" y="4067156"/>
                </a:cubicBezTo>
                <a:close/>
                <a:moveTo>
                  <a:pt x="10794034" y="3091259"/>
                </a:moveTo>
                <a:cubicBezTo>
                  <a:pt x="10806121" y="3078990"/>
                  <a:pt x="10786813" y="3066652"/>
                  <a:pt x="10780293" y="3077097"/>
                </a:cubicBezTo>
                <a:cubicBezTo>
                  <a:pt x="10786362" y="3081682"/>
                  <a:pt x="10785492" y="3087961"/>
                  <a:pt x="10794034" y="3091259"/>
                </a:cubicBezTo>
                <a:close/>
                <a:moveTo>
                  <a:pt x="10047944" y="4780149"/>
                </a:moveTo>
                <a:lnTo>
                  <a:pt x="10046312" y="4782512"/>
                </a:lnTo>
                <a:lnTo>
                  <a:pt x="10045326" y="4774171"/>
                </a:lnTo>
                <a:close/>
                <a:moveTo>
                  <a:pt x="7716953" y="10056546"/>
                </a:moveTo>
                <a:cubicBezTo>
                  <a:pt x="7705074" y="10067007"/>
                  <a:pt x="7693152" y="10076854"/>
                  <a:pt x="7683615" y="10089909"/>
                </a:cubicBezTo>
                <a:cubicBezTo>
                  <a:pt x="7701012" y="10087656"/>
                  <a:pt x="7717986" y="10066636"/>
                  <a:pt x="7716953" y="10056546"/>
                </a:cubicBezTo>
                <a:close/>
                <a:moveTo>
                  <a:pt x="6351465" y="13147239"/>
                </a:moveTo>
                <a:cubicBezTo>
                  <a:pt x="6353991" y="13130752"/>
                  <a:pt x="6351443" y="13118208"/>
                  <a:pt x="6336405" y="13113466"/>
                </a:cubicBezTo>
                <a:cubicBezTo>
                  <a:pt x="6323305" y="13124806"/>
                  <a:pt x="6328706" y="13148125"/>
                  <a:pt x="6351465" y="13147239"/>
                </a:cubicBezTo>
                <a:close/>
                <a:moveTo>
                  <a:pt x="8194484" y="8978375"/>
                </a:moveTo>
                <a:cubicBezTo>
                  <a:pt x="8189264" y="8978145"/>
                  <a:pt x="8186965" y="8961042"/>
                  <a:pt x="8180851" y="8971237"/>
                </a:cubicBezTo>
                <a:cubicBezTo>
                  <a:pt x="8185617" y="8971882"/>
                  <a:pt x="8187916" y="8988985"/>
                  <a:pt x="8194484" y="8978375"/>
                </a:cubicBezTo>
                <a:close/>
                <a:moveTo>
                  <a:pt x="10176573" y="4495442"/>
                </a:moveTo>
                <a:cubicBezTo>
                  <a:pt x="10181401" y="4478049"/>
                  <a:pt x="10181459" y="4462836"/>
                  <a:pt x="10168309" y="4452739"/>
                </a:cubicBezTo>
                <a:cubicBezTo>
                  <a:pt x="10164804" y="4469287"/>
                  <a:pt x="10167618" y="4483389"/>
                  <a:pt x="10176573" y="4495442"/>
                </a:cubicBezTo>
                <a:close/>
                <a:moveTo>
                  <a:pt x="6803468" y="12139801"/>
                </a:moveTo>
                <a:cubicBezTo>
                  <a:pt x="6775165" y="12127295"/>
                  <a:pt x="6762012" y="12153830"/>
                  <a:pt x="6738165" y="12152807"/>
                </a:cubicBezTo>
                <a:cubicBezTo>
                  <a:pt x="6696696" y="12146377"/>
                  <a:pt x="6634137" y="12159644"/>
                  <a:pt x="6591825" y="12184237"/>
                </a:cubicBezTo>
                <a:cubicBezTo>
                  <a:pt x="6646143" y="12198248"/>
                  <a:pt x="6708104" y="12144282"/>
                  <a:pt x="6741272" y="12172733"/>
                </a:cubicBezTo>
                <a:cubicBezTo>
                  <a:pt x="6741447" y="12156161"/>
                  <a:pt x="6806634" y="12164984"/>
                  <a:pt x="6803468" y="12139801"/>
                </a:cubicBezTo>
                <a:close/>
                <a:moveTo>
                  <a:pt x="10903715" y="2860344"/>
                </a:moveTo>
                <a:cubicBezTo>
                  <a:pt x="10904504" y="2856403"/>
                  <a:pt x="10905515" y="2853036"/>
                  <a:pt x="10906703" y="2849271"/>
                </a:cubicBezTo>
                <a:cubicBezTo>
                  <a:pt x="10895238" y="2846112"/>
                  <a:pt x="10882086" y="2840301"/>
                  <a:pt x="10880831" y="2855000"/>
                </a:cubicBezTo>
                <a:cubicBezTo>
                  <a:pt x="10884250" y="2861277"/>
                  <a:pt x="10897263" y="2864167"/>
                  <a:pt x="10903715" y="2860344"/>
                </a:cubicBezTo>
                <a:close/>
                <a:moveTo>
                  <a:pt x="7557574" y="10437359"/>
                </a:moveTo>
                <a:lnTo>
                  <a:pt x="7536250" y="10470985"/>
                </a:lnTo>
                <a:lnTo>
                  <a:pt x="7524847" y="10488966"/>
                </a:lnTo>
                <a:cubicBezTo>
                  <a:pt x="7514244" y="10506576"/>
                  <a:pt x="7503440" y="10524012"/>
                  <a:pt x="7490908" y="10539530"/>
                </a:cubicBezTo>
                <a:cubicBezTo>
                  <a:pt x="7486825" y="10544593"/>
                  <a:pt x="7481439" y="10550678"/>
                  <a:pt x="7475265" y="10555799"/>
                </a:cubicBezTo>
                <a:lnTo>
                  <a:pt x="7472458" y="10557243"/>
                </a:lnTo>
                <a:lnTo>
                  <a:pt x="7454896" y="10566277"/>
                </a:lnTo>
                <a:lnTo>
                  <a:pt x="7466272" y="10551716"/>
                </a:lnTo>
                <a:lnTo>
                  <a:pt x="7499171" y="10509605"/>
                </a:lnTo>
                <a:lnTo>
                  <a:pt x="7527338" y="10464127"/>
                </a:lnTo>
                <a:lnTo>
                  <a:pt x="7537811" y="10447216"/>
                </a:lnTo>
                <a:cubicBezTo>
                  <a:pt x="7543026" y="10443127"/>
                  <a:pt x="7545897" y="10435875"/>
                  <a:pt x="7557574" y="10437359"/>
                </a:cubicBezTo>
                <a:close/>
                <a:moveTo>
                  <a:pt x="8730109" y="7785031"/>
                </a:moveTo>
                <a:cubicBezTo>
                  <a:pt x="8716499" y="7817986"/>
                  <a:pt x="8697026" y="7854528"/>
                  <a:pt x="8679327" y="7875220"/>
                </a:cubicBezTo>
                <a:cubicBezTo>
                  <a:pt x="8649601" y="7868264"/>
                  <a:pt x="8653132" y="7848439"/>
                  <a:pt x="8652075" y="7830389"/>
                </a:cubicBezTo>
                <a:cubicBezTo>
                  <a:pt x="8597507" y="7808653"/>
                  <a:pt x="8545824" y="7794372"/>
                  <a:pt x="8488766" y="7765360"/>
                </a:cubicBezTo>
                <a:cubicBezTo>
                  <a:pt x="8421161" y="7776358"/>
                  <a:pt x="8328263" y="7808018"/>
                  <a:pt x="8246359" y="7821253"/>
                </a:cubicBezTo>
                <a:cubicBezTo>
                  <a:pt x="8200201" y="7828895"/>
                  <a:pt x="8139615" y="7840143"/>
                  <a:pt x="8132949" y="7782073"/>
                </a:cubicBezTo>
                <a:cubicBezTo>
                  <a:pt x="8160364" y="7724330"/>
                  <a:pt x="8176912" y="7663210"/>
                  <a:pt x="8206408" y="7608288"/>
                </a:cubicBezTo>
                <a:cubicBezTo>
                  <a:pt x="8245834" y="7533041"/>
                  <a:pt x="8268557" y="7450414"/>
                  <a:pt x="8319547" y="7393107"/>
                </a:cubicBezTo>
                <a:cubicBezTo>
                  <a:pt x="8369444" y="7398521"/>
                  <a:pt x="8378928" y="7434075"/>
                  <a:pt x="8403061" y="7466599"/>
                </a:cubicBezTo>
                <a:cubicBezTo>
                  <a:pt x="8447387" y="7526577"/>
                  <a:pt x="8485194" y="7592705"/>
                  <a:pt x="8524572" y="7650972"/>
                </a:cubicBezTo>
                <a:cubicBezTo>
                  <a:pt x="8588695" y="7681206"/>
                  <a:pt x="8662418" y="7700473"/>
                  <a:pt x="8699130" y="7731425"/>
                </a:cubicBezTo>
                <a:cubicBezTo>
                  <a:pt x="8708330" y="7720284"/>
                  <a:pt x="8722367" y="7700349"/>
                  <a:pt x="8740632" y="7695589"/>
                </a:cubicBezTo>
                <a:cubicBezTo>
                  <a:pt x="8760269" y="7711394"/>
                  <a:pt x="8740557" y="7759234"/>
                  <a:pt x="8730109" y="7785031"/>
                </a:cubicBezTo>
                <a:close/>
                <a:moveTo>
                  <a:pt x="6251229" y="13398871"/>
                </a:moveTo>
                <a:cubicBezTo>
                  <a:pt x="6233822" y="13401646"/>
                  <a:pt x="6202977" y="13384212"/>
                  <a:pt x="6197146" y="13404947"/>
                </a:cubicBezTo>
                <a:cubicBezTo>
                  <a:pt x="6207990" y="13411642"/>
                  <a:pt x="6236702" y="13404822"/>
                  <a:pt x="6251229" y="13398871"/>
                </a:cubicBezTo>
                <a:close/>
                <a:moveTo>
                  <a:pt x="6265883" y="13371091"/>
                </a:moveTo>
                <a:cubicBezTo>
                  <a:pt x="6240788" y="13355721"/>
                  <a:pt x="6224255" y="13315589"/>
                  <a:pt x="6188199" y="13319640"/>
                </a:cubicBezTo>
                <a:cubicBezTo>
                  <a:pt x="6208934" y="13341646"/>
                  <a:pt x="6231520" y="13361617"/>
                  <a:pt x="6259625" y="13378793"/>
                </a:cubicBezTo>
                <a:cubicBezTo>
                  <a:pt x="6263116" y="13378432"/>
                  <a:pt x="6265143" y="13375997"/>
                  <a:pt x="6265883" y="13371091"/>
                </a:cubicBezTo>
                <a:close/>
                <a:moveTo>
                  <a:pt x="9012358" y="7155661"/>
                </a:moveTo>
                <a:cubicBezTo>
                  <a:pt x="9009385" y="7151286"/>
                  <a:pt x="9012256" y="7147350"/>
                  <a:pt x="9009906" y="7142975"/>
                </a:cubicBezTo>
                <a:cubicBezTo>
                  <a:pt x="8982220" y="7043758"/>
                  <a:pt x="8955252" y="6940261"/>
                  <a:pt x="8929977" y="6842961"/>
                </a:cubicBezTo>
                <a:cubicBezTo>
                  <a:pt x="8921246" y="6810419"/>
                  <a:pt x="8912911" y="6774494"/>
                  <a:pt x="8892348" y="6747203"/>
                </a:cubicBezTo>
                <a:cubicBezTo>
                  <a:pt x="8883297" y="6764228"/>
                  <a:pt x="8894814" y="6783906"/>
                  <a:pt x="8898421" y="6799697"/>
                </a:cubicBezTo>
                <a:cubicBezTo>
                  <a:pt x="8926741" y="6922937"/>
                  <a:pt x="8941767" y="7048020"/>
                  <a:pt x="8971660" y="7169766"/>
                </a:cubicBezTo>
                <a:cubicBezTo>
                  <a:pt x="8985374" y="7163320"/>
                  <a:pt x="8998838" y="7166726"/>
                  <a:pt x="9012358" y="7155661"/>
                </a:cubicBezTo>
                <a:close/>
                <a:moveTo>
                  <a:pt x="9794597" y="5386521"/>
                </a:moveTo>
                <a:cubicBezTo>
                  <a:pt x="9781324" y="5362591"/>
                  <a:pt x="9791924" y="5315931"/>
                  <a:pt x="9763383" y="5307123"/>
                </a:cubicBezTo>
                <a:cubicBezTo>
                  <a:pt x="9774709" y="5331144"/>
                  <a:pt x="9773129" y="5374659"/>
                  <a:pt x="9794597" y="5386521"/>
                </a:cubicBezTo>
                <a:close/>
                <a:moveTo>
                  <a:pt x="7375624" y="10863778"/>
                </a:moveTo>
                <a:cubicBezTo>
                  <a:pt x="7365372" y="10889019"/>
                  <a:pt x="7330939" y="10913185"/>
                  <a:pt x="7314092" y="10927542"/>
                </a:cubicBezTo>
                <a:cubicBezTo>
                  <a:pt x="7197032" y="10944431"/>
                  <a:pt x="7136972" y="10897032"/>
                  <a:pt x="7089218" y="10835852"/>
                </a:cubicBezTo>
                <a:cubicBezTo>
                  <a:pt x="7059937" y="10809927"/>
                  <a:pt x="7004783" y="10780611"/>
                  <a:pt x="7010624" y="10736162"/>
                </a:cubicBezTo>
                <a:cubicBezTo>
                  <a:pt x="7071418" y="10733273"/>
                  <a:pt x="7093670" y="10813763"/>
                  <a:pt x="7138834" y="10851490"/>
                </a:cubicBezTo>
                <a:cubicBezTo>
                  <a:pt x="7153439" y="10863798"/>
                  <a:pt x="7214617" y="10899776"/>
                  <a:pt x="7239525" y="10901472"/>
                </a:cubicBezTo>
                <a:cubicBezTo>
                  <a:pt x="7281892" y="10903962"/>
                  <a:pt x="7321717" y="10883869"/>
                  <a:pt x="7339807" y="10840497"/>
                </a:cubicBezTo>
                <a:cubicBezTo>
                  <a:pt x="7330424" y="10772413"/>
                  <a:pt x="7264411" y="10719659"/>
                  <a:pt x="7220749" y="10669615"/>
                </a:cubicBezTo>
                <a:cubicBezTo>
                  <a:pt x="7196124" y="10641251"/>
                  <a:pt x="7178954" y="10605925"/>
                  <a:pt x="7161286" y="10593347"/>
                </a:cubicBezTo>
                <a:cubicBezTo>
                  <a:pt x="7140414" y="10577885"/>
                  <a:pt x="7080338" y="10554081"/>
                  <a:pt x="7061720" y="10555973"/>
                </a:cubicBezTo>
                <a:cubicBezTo>
                  <a:pt x="7036159" y="10558245"/>
                  <a:pt x="7021246" y="10572169"/>
                  <a:pt x="7009029" y="10595558"/>
                </a:cubicBezTo>
                <a:cubicBezTo>
                  <a:pt x="7006065" y="10628926"/>
                  <a:pt x="7031432" y="10631034"/>
                  <a:pt x="7030930" y="10661647"/>
                </a:cubicBezTo>
                <a:cubicBezTo>
                  <a:pt x="7064141" y="10687794"/>
                  <a:pt x="7092192" y="10715097"/>
                  <a:pt x="7127420" y="10754242"/>
                </a:cubicBezTo>
                <a:cubicBezTo>
                  <a:pt x="7156119" y="10785442"/>
                  <a:pt x="7196398" y="10845283"/>
                  <a:pt x="7230089" y="10840382"/>
                </a:cubicBezTo>
                <a:cubicBezTo>
                  <a:pt x="7244776" y="10838267"/>
                  <a:pt x="7261590" y="10827298"/>
                  <a:pt x="7265240" y="10814428"/>
                </a:cubicBezTo>
                <a:cubicBezTo>
                  <a:pt x="7278293" y="10766525"/>
                  <a:pt x="7212164" y="10743490"/>
                  <a:pt x="7174135" y="10708868"/>
                </a:cubicBezTo>
                <a:cubicBezTo>
                  <a:pt x="7167291" y="10703125"/>
                  <a:pt x="7151770" y="10689992"/>
                  <a:pt x="7148493" y="10685802"/>
                </a:cubicBezTo>
                <a:cubicBezTo>
                  <a:pt x="7143867" y="10680811"/>
                  <a:pt x="7150507" y="10666903"/>
                  <a:pt x="7147159" y="10661406"/>
                </a:cubicBezTo>
                <a:cubicBezTo>
                  <a:pt x="7143353" y="10655498"/>
                  <a:pt x="7108103" y="10647813"/>
                  <a:pt x="7126493" y="10625835"/>
                </a:cubicBezTo>
                <a:cubicBezTo>
                  <a:pt x="7159524" y="10632767"/>
                  <a:pt x="7204474" y="10666573"/>
                  <a:pt x="7234571" y="10699445"/>
                </a:cubicBezTo>
                <a:cubicBezTo>
                  <a:pt x="7265149" y="10733164"/>
                  <a:pt x="7305100" y="10779040"/>
                  <a:pt x="7290858" y="10837057"/>
                </a:cubicBezTo>
                <a:cubicBezTo>
                  <a:pt x="7253090" y="10918645"/>
                  <a:pt x="7141526" y="10829059"/>
                  <a:pt x="7105114" y="10792164"/>
                </a:cubicBezTo>
                <a:cubicBezTo>
                  <a:pt x="7097258" y="10783855"/>
                  <a:pt x="7100641" y="10774057"/>
                  <a:pt x="7091292" y="10762335"/>
                </a:cubicBezTo>
                <a:cubicBezTo>
                  <a:pt x="7065031" y="10727942"/>
                  <a:pt x="6977820" y="10677659"/>
                  <a:pt x="6968159" y="10628378"/>
                </a:cubicBezTo>
                <a:cubicBezTo>
                  <a:pt x="6959675" y="10584712"/>
                  <a:pt x="6995983" y="10524178"/>
                  <a:pt x="7035078" y="10514612"/>
                </a:cubicBezTo>
                <a:cubicBezTo>
                  <a:pt x="7068554" y="10505790"/>
                  <a:pt x="7145292" y="10531740"/>
                  <a:pt x="7171540" y="10549967"/>
                </a:cubicBezTo>
                <a:cubicBezTo>
                  <a:pt x="7200053" y="10569816"/>
                  <a:pt x="7237542" y="10618450"/>
                  <a:pt x="7268697" y="10654759"/>
                </a:cubicBezTo>
                <a:cubicBezTo>
                  <a:pt x="7331056" y="10728248"/>
                  <a:pt x="7342588" y="10756017"/>
                  <a:pt x="7376269" y="10838503"/>
                </a:cubicBezTo>
                <a:cubicBezTo>
                  <a:pt x="7379772" y="10846831"/>
                  <a:pt x="7379041" y="10855364"/>
                  <a:pt x="7375624" y="10863778"/>
                </a:cubicBezTo>
                <a:close/>
                <a:moveTo>
                  <a:pt x="9586247" y="5861447"/>
                </a:moveTo>
                <a:cubicBezTo>
                  <a:pt x="9588273" y="5850402"/>
                  <a:pt x="9586100" y="5841323"/>
                  <a:pt x="9573805" y="5836848"/>
                </a:cubicBezTo>
                <a:cubicBezTo>
                  <a:pt x="9571558" y="5847316"/>
                  <a:pt x="9573732" y="5856395"/>
                  <a:pt x="9586247" y="5861447"/>
                </a:cubicBezTo>
                <a:close/>
                <a:moveTo>
                  <a:pt x="10495157" y="3809304"/>
                </a:moveTo>
                <a:cubicBezTo>
                  <a:pt x="10487374" y="3805389"/>
                  <a:pt x="10482919" y="3810090"/>
                  <a:pt x="10476024" y="3808472"/>
                </a:cubicBezTo>
                <a:cubicBezTo>
                  <a:pt x="10478978" y="3805014"/>
                  <a:pt x="10471802" y="3793268"/>
                  <a:pt x="10467882" y="3801064"/>
                </a:cubicBezTo>
                <a:cubicBezTo>
                  <a:pt x="10470850" y="3806187"/>
                  <a:pt x="10489489" y="3829667"/>
                  <a:pt x="10495157" y="3809304"/>
                </a:cubicBezTo>
                <a:close/>
                <a:moveTo>
                  <a:pt x="8010099" y="9435438"/>
                </a:moveTo>
                <a:cubicBezTo>
                  <a:pt x="8004147" y="9422099"/>
                  <a:pt x="8017871" y="9397416"/>
                  <a:pt x="7997125" y="9393453"/>
                </a:cubicBezTo>
                <a:cubicBezTo>
                  <a:pt x="8000844" y="9408003"/>
                  <a:pt x="7987575" y="9432270"/>
                  <a:pt x="8010099" y="9435438"/>
                </a:cubicBezTo>
                <a:close/>
                <a:moveTo>
                  <a:pt x="6966246" y="11798351"/>
                </a:moveTo>
                <a:cubicBezTo>
                  <a:pt x="6935095" y="11795528"/>
                  <a:pt x="6882008" y="11794905"/>
                  <a:pt x="6873931" y="11817499"/>
                </a:cubicBezTo>
                <a:cubicBezTo>
                  <a:pt x="6904167" y="11809452"/>
                  <a:pt x="6939352" y="11815009"/>
                  <a:pt x="6966246" y="11798351"/>
                </a:cubicBezTo>
                <a:close/>
                <a:moveTo>
                  <a:pt x="6990690" y="11743030"/>
                </a:moveTo>
                <a:cubicBezTo>
                  <a:pt x="6981286" y="11734119"/>
                  <a:pt x="6975729" y="11724052"/>
                  <a:pt x="6960007" y="11717581"/>
                </a:cubicBezTo>
                <a:cubicBezTo>
                  <a:pt x="6954344" y="11733631"/>
                  <a:pt x="6965342" y="11743247"/>
                  <a:pt x="6966972" y="11756811"/>
                </a:cubicBezTo>
                <a:cubicBezTo>
                  <a:pt x="6972740" y="11746992"/>
                  <a:pt x="6984921" y="11752850"/>
                  <a:pt x="6990690" y="11743030"/>
                </a:cubicBezTo>
                <a:close/>
                <a:moveTo>
                  <a:pt x="6383619" y="13118628"/>
                </a:moveTo>
                <a:cubicBezTo>
                  <a:pt x="6384728" y="13101039"/>
                  <a:pt x="6380939" y="13086995"/>
                  <a:pt x="6365586" y="13079736"/>
                </a:cubicBezTo>
                <a:cubicBezTo>
                  <a:pt x="6369949" y="13093558"/>
                  <a:pt x="6367341" y="13112387"/>
                  <a:pt x="6383619" y="13118628"/>
                </a:cubicBezTo>
                <a:close/>
                <a:moveTo>
                  <a:pt x="6084399" y="13797200"/>
                </a:moveTo>
                <a:cubicBezTo>
                  <a:pt x="6068695" y="13786451"/>
                  <a:pt x="6055465" y="13774409"/>
                  <a:pt x="6038614" y="13764105"/>
                </a:cubicBezTo>
                <a:cubicBezTo>
                  <a:pt x="6030002" y="13767448"/>
                  <a:pt x="6026315" y="13784403"/>
                  <a:pt x="6020587" y="13795214"/>
                </a:cubicBezTo>
                <a:cubicBezTo>
                  <a:pt x="6037178" y="13808263"/>
                  <a:pt x="6067932" y="13807556"/>
                  <a:pt x="6084399" y="13797200"/>
                </a:cubicBezTo>
                <a:close/>
                <a:moveTo>
                  <a:pt x="7570217" y="10435313"/>
                </a:moveTo>
                <a:cubicBezTo>
                  <a:pt x="7542408" y="10426858"/>
                  <a:pt x="7537074" y="10446395"/>
                  <a:pt x="7524002" y="10461560"/>
                </a:cubicBezTo>
                <a:cubicBezTo>
                  <a:pt x="7510054" y="10477408"/>
                  <a:pt x="7496871" y="10494202"/>
                  <a:pt x="7483750" y="10510259"/>
                </a:cubicBezTo>
                <a:lnTo>
                  <a:pt x="7455261" y="10541878"/>
                </a:lnTo>
                <a:lnTo>
                  <a:pt x="7443862" y="10554530"/>
                </a:lnTo>
                <a:cubicBezTo>
                  <a:pt x="7449915" y="10573539"/>
                  <a:pt x="7445565" y="10618634"/>
                  <a:pt x="7467220" y="10610867"/>
                </a:cubicBezTo>
                <a:cubicBezTo>
                  <a:pt x="7477019" y="10601500"/>
                  <a:pt x="7457354" y="10606959"/>
                  <a:pt x="7460736" y="10594359"/>
                </a:cubicBezTo>
                <a:lnTo>
                  <a:pt x="7482147" y="10565900"/>
                </a:lnTo>
                <a:lnTo>
                  <a:pt x="7518464" y="10517627"/>
                </a:lnTo>
                <a:lnTo>
                  <a:pt x="7544027" y="10476968"/>
                </a:lnTo>
                <a:close/>
                <a:moveTo>
                  <a:pt x="7463807" y="10680905"/>
                </a:moveTo>
                <a:cubicBezTo>
                  <a:pt x="7446666" y="10633375"/>
                  <a:pt x="7425784" y="10568827"/>
                  <a:pt x="7420854" y="10511136"/>
                </a:cubicBezTo>
                <a:cubicBezTo>
                  <a:pt x="7419652" y="10499182"/>
                  <a:pt x="7433339" y="10483972"/>
                  <a:pt x="7417531" y="10474943"/>
                </a:cubicBezTo>
                <a:cubicBezTo>
                  <a:pt x="7399562" y="10482439"/>
                  <a:pt x="7405736" y="10511321"/>
                  <a:pt x="7407589" y="10527860"/>
                </a:cubicBezTo>
                <a:cubicBezTo>
                  <a:pt x="7413380" y="10580547"/>
                  <a:pt x="7436821" y="10642127"/>
                  <a:pt x="7453933" y="10681013"/>
                </a:cubicBezTo>
                <a:cubicBezTo>
                  <a:pt x="7457334" y="10681072"/>
                  <a:pt x="7460406" y="10680846"/>
                  <a:pt x="7463807" y="10680905"/>
                </a:cubicBezTo>
                <a:close/>
                <a:moveTo>
                  <a:pt x="8022154" y="9418966"/>
                </a:moveTo>
                <a:cubicBezTo>
                  <a:pt x="8025223" y="9408638"/>
                  <a:pt x="8027383" y="9399142"/>
                  <a:pt x="8015676" y="9397756"/>
                </a:cubicBezTo>
                <a:cubicBezTo>
                  <a:pt x="8010830" y="9408877"/>
                  <a:pt x="8016274" y="9413912"/>
                  <a:pt x="8022154" y="9418966"/>
                </a:cubicBezTo>
                <a:close/>
                <a:moveTo>
                  <a:pt x="6898275" y="11966204"/>
                </a:moveTo>
                <a:cubicBezTo>
                  <a:pt x="6881146" y="11979091"/>
                  <a:pt x="6835082" y="11974435"/>
                  <a:pt x="6832961" y="11991098"/>
                </a:cubicBezTo>
                <a:cubicBezTo>
                  <a:pt x="6852493" y="11983555"/>
                  <a:pt x="6896775" y="11983617"/>
                  <a:pt x="6898275" y="11966204"/>
                </a:cubicBezTo>
                <a:close/>
                <a:moveTo>
                  <a:pt x="7739004" y="10067072"/>
                </a:moveTo>
                <a:cubicBezTo>
                  <a:pt x="7731852" y="10084914"/>
                  <a:pt x="7721260" y="10099359"/>
                  <a:pt x="7706930" y="10110007"/>
                </a:cubicBezTo>
                <a:cubicBezTo>
                  <a:pt x="7689357" y="10109809"/>
                  <a:pt x="7687668" y="10099153"/>
                  <a:pt x="7670338" y="10106640"/>
                </a:cubicBezTo>
                <a:cubicBezTo>
                  <a:pt x="7645032" y="10088851"/>
                  <a:pt x="7622262" y="10063473"/>
                  <a:pt x="7630738" y="10027079"/>
                </a:cubicBezTo>
                <a:cubicBezTo>
                  <a:pt x="7638385" y="9996295"/>
                  <a:pt x="7678711" y="9978730"/>
                  <a:pt x="7717338" y="9980401"/>
                </a:cubicBezTo>
                <a:cubicBezTo>
                  <a:pt x="7731783" y="9984228"/>
                  <a:pt x="7731922" y="10003324"/>
                  <a:pt x="7750437" y="10003758"/>
                </a:cubicBezTo>
                <a:cubicBezTo>
                  <a:pt x="7749867" y="10027992"/>
                  <a:pt x="7746155" y="10049230"/>
                  <a:pt x="7739004" y="10067072"/>
                </a:cubicBezTo>
                <a:close/>
                <a:moveTo>
                  <a:pt x="6401682" y="13093938"/>
                </a:moveTo>
                <a:cubicBezTo>
                  <a:pt x="6401457" y="13087884"/>
                  <a:pt x="6388043" y="13081690"/>
                  <a:pt x="6388079" y="13097763"/>
                </a:cubicBezTo>
                <a:cubicBezTo>
                  <a:pt x="6390645" y="13098420"/>
                  <a:pt x="6393783" y="13098855"/>
                  <a:pt x="6396524" y="13099115"/>
                </a:cubicBezTo>
                <a:cubicBezTo>
                  <a:pt x="6400367" y="13097958"/>
                  <a:pt x="6401757" y="13095956"/>
                  <a:pt x="6401682" y="13093938"/>
                </a:cubicBezTo>
                <a:close/>
                <a:moveTo>
                  <a:pt x="9585737" y="5888444"/>
                </a:moveTo>
                <a:cubicBezTo>
                  <a:pt x="9592009" y="5880710"/>
                  <a:pt x="9581795" y="5879061"/>
                  <a:pt x="9580598" y="5874232"/>
                </a:cubicBezTo>
                <a:cubicBezTo>
                  <a:pt x="9576448" y="5881473"/>
                  <a:pt x="9578219" y="5886077"/>
                  <a:pt x="9585737" y="5888444"/>
                </a:cubicBezTo>
                <a:close/>
                <a:moveTo>
                  <a:pt x="9709674" y="5608929"/>
                </a:moveTo>
                <a:lnTo>
                  <a:pt x="9693292" y="5601691"/>
                </a:lnTo>
                <a:cubicBezTo>
                  <a:pt x="9684106" y="5609512"/>
                  <a:pt x="9710477" y="5621164"/>
                  <a:pt x="9709674" y="5608929"/>
                </a:cubicBezTo>
                <a:close/>
                <a:moveTo>
                  <a:pt x="10921695" y="2869242"/>
                </a:moveTo>
                <a:cubicBezTo>
                  <a:pt x="10922883" y="2865477"/>
                  <a:pt x="10923671" y="2861535"/>
                  <a:pt x="10924460" y="2857594"/>
                </a:cubicBezTo>
                <a:cubicBezTo>
                  <a:pt x="10914711" y="2849473"/>
                  <a:pt x="10909135" y="2871795"/>
                  <a:pt x="10921695" y="2869242"/>
                </a:cubicBezTo>
                <a:close/>
                <a:moveTo>
                  <a:pt x="8551394" y="8234967"/>
                </a:moveTo>
                <a:cubicBezTo>
                  <a:pt x="8541638" y="8226848"/>
                  <a:pt x="8545452" y="8212823"/>
                  <a:pt x="8535473" y="8204130"/>
                </a:cubicBezTo>
                <a:cubicBezTo>
                  <a:pt x="8523696" y="8218920"/>
                  <a:pt x="8536639" y="8244634"/>
                  <a:pt x="8551394" y="8234967"/>
                </a:cubicBezTo>
                <a:close/>
                <a:moveTo>
                  <a:pt x="10133422" y="4654511"/>
                </a:moveTo>
                <a:cubicBezTo>
                  <a:pt x="10123440" y="4637240"/>
                  <a:pt x="10134689" y="4598853"/>
                  <a:pt x="10108467" y="4596792"/>
                </a:cubicBezTo>
                <a:cubicBezTo>
                  <a:pt x="10100574" y="4607115"/>
                  <a:pt x="10111512" y="4620065"/>
                  <a:pt x="10116531" y="4631331"/>
                </a:cubicBezTo>
                <a:cubicBezTo>
                  <a:pt x="10119466" y="4639771"/>
                  <a:pt x="10122305" y="4666743"/>
                  <a:pt x="10133422" y="4654511"/>
                </a:cubicBezTo>
                <a:close/>
                <a:moveTo>
                  <a:pt x="6316753" y="13293659"/>
                </a:moveTo>
                <a:cubicBezTo>
                  <a:pt x="6317454" y="13271608"/>
                  <a:pt x="6300960" y="13248621"/>
                  <a:pt x="6302122" y="13215831"/>
                </a:cubicBezTo>
                <a:cubicBezTo>
                  <a:pt x="6303543" y="13180302"/>
                  <a:pt x="6320826" y="13142264"/>
                  <a:pt x="6325552" y="13102486"/>
                </a:cubicBezTo>
                <a:cubicBezTo>
                  <a:pt x="6246483" y="13083251"/>
                  <a:pt x="6155920" y="13100802"/>
                  <a:pt x="6091359" y="13067043"/>
                </a:cubicBezTo>
                <a:cubicBezTo>
                  <a:pt x="6098182" y="13054833"/>
                  <a:pt x="6094410" y="13028903"/>
                  <a:pt x="6110075" y="13018222"/>
                </a:cubicBezTo>
                <a:cubicBezTo>
                  <a:pt x="6179391" y="13025061"/>
                  <a:pt x="6252201" y="13051998"/>
                  <a:pt x="6334250" y="13060181"/>
                </a:cubicBezTo>
                <a:cubicBezTo>
                  <a:pt x="6349066" y="12929710"/>
                  <a:pt x="6378820" y="12818208"/>
                  <a:pt x="6408341" y="12701847"/>
                </a:cubicBezTo>
                <a:cubicBezTo>
                  <a:pt x="6332090" y="12696701"/>
                  <a:pt x="6228377" y="12704160"/>
                  <a:pt x="6172351" y="12653240"/>
                </a:cubicBezTo>
                <a:cubicBezTo>
                  <a:pt x="6182081" y="12636605"/>
                  <a:pt x="6184669" y="12609203"/>
                  <a:pt x="6203669" y="12607132"/>
                </a:cubicBezTo>
                <a:cubicBezTo>
                  <a:pt x="6265347" y="12617257"/>
                  <a:pt x="6371684" y="12636171"/>
                  <a:pt x="6423909" y="12648304"/>
                </a:cubicBezTo>
                <a:cubicBezTo>
                  <a:pt x="6451013" y="12595577"/>
                  <a:pt x="6476209" y="12539628"/>
                  <a:pt x="6511695" y="12499168"/>
                </a:cubicBezTo>
                <a:cubicBezTo>
                  <a:pt x="6440322" y="12481905"/>
                  <a:pt x="6379663" y="12472706"/>
                  <a:pt x="6322743" y="12456120"/>
                </a:cubicBezTo>
                <a:cubicBezTo>
                  <a:pt x="6284176" y="12444313"/>
                  <a:pt x="6251997" y="12423434"/>
                  <a:pt x="6224284" y="12422607"/>
                </a:cubicBezTo>
                <a:cubicBezTo>
                  <a:pt x="6170978" y="12420463"/>
                  <a:pt x="6142300" y="12481059"/>
                  <a:pt x="6123799" y="12546626"/>
                </a:cubicBezTo>
                <a:cubicBezTo>
                  <a:pt x="6097145" y="12641419"/>
                  <a:pt x="6074146" y="12788257"/>
                  <a:pt x="6055306" y="12879365"/>
                </a:cubicBezTo>
                <a:cubicBezTo>
                  <a:pt x="6023530" y="13034219"/>
                  <a:pt x="5977327" y="13180794"/>
                  <a:pt x="6002795" y="13281489"/>
                </a:cubicBezTo>
                <a:cubicBezTo>
                  <a:pt x="6010592" y="13289692"/>
                  <a:pt x="6027833" y="13291601"/>
                  <a:pt x="6029233" y="13304589"/>
                </a:cubicBezTo>
                <a:cubicBezTo>
                  <a:pt x="6106506" y="13331120"/>
                  <a:pt x="6153880" y="13290679"/>
                  <a:pt x="6212871" y="13285344"/>
                </a:cubicBezTo>
                <a:cubicBezTo>
                  <a:pt x="6243936" y="13282894"/>
                  <a:pt x="6276308" y="13291488"/>
                  <a:pt x="6316753" y="13293659"/>
                </a:cubicBezTo>
                <a:close/>
                <a:moveTo>
                  <a:pt x="9602169" y="5868482"/>
                </a:moveTo>
                <a:cubicBezTo>
                  <a:pt x="9610114" y="5850501"/>
                  <a:pt x="9603472" y="5837538"/>
                  <a:pt x="9589185" y="5827881"/>
                </a:cubicBezTo>
                <a:cubicBezTo>
                  <a:pt x="9589682" y="5842906"/>
                  <a:pt x="9592478" y="5857037"/>
                  <a:pt x="9602169" y="5868482"/>
                </a:cubicBezTo>
                <a:close/>
                <a:moveTo>
                  <a:pt x="10486846" y="3869269"/>
                </a:moveTo>
                <a:cubicBezTo>
                  <a:pt x="10487052" y="3866464"/>
                  <a:pt x="10486073" y="3863769"/>
                  <a:pt x="10483397" y="3861753"/>
                </a:cubicBezTo>
                <a:cubicBezTo>
                  <a:pt x="10477396" y="3866723"/>
                  <a:pt x="10472549" y="3875539"/>
                  <a:pt x="10466816" y="3882058"/>
                </a:cubicBezTo>
                <a:cubicBezTo>
                  <a:pt x="10474942" y="3887077"/>
                  <a:pt x="10486228" y="3877682"/>
                  <a:pt x="10486846" y="3869269"/>
                </a:cubicBezTo>
                <a:close/>
                <a:moveTo>
                  <a:pt x="8220101" y="9000426"/>
                </a:moveTo>
                <a:cubicBezTo>
                  <a:pt x="8212104" y="8993971"/>
                  <a:pt x="8214417" y="8980994"/>
                  <a:pt x="8202390" y="8976978"/>
                </a:cubicBezTo>
                <a:cubicBezTo>
                  <a:pt x="8196143" y="8990218"/>
                  <a:pt x="8211985" y="9006608"/>
                  <a:pt x="8220101" y="9000426"/>
                </a:cubicBezTo>
                <a:close/>
                <a:moveTo>
                  <a:pt x="10733444" y="3312446"/>
                </a:moveTo>
                <a:cubicBezTo>
                  <a:pt x="10724281" y="3308397"/>
                  <a:pt x="10714405" y="3301654"/>
                  <a:pt x="10709738" y="3310062"/>
                </a:cubicBezTo>
                <a:cubicBezTo>
                  <a:pt x="10718900" y="3314110"/>
                  <a:pt x="10729175" y="3321030"/>
                  <a:pt x="10733444" y="3312446"/>
                </a:cubicBezTo>
                <a:close/>
                <a:moveTo>
                  <a:pt x="7577765" y="10454705"/>
                </a:moveTo>
                <a:cubicBezTo>
                  <a:pt x="7580993" y="10449343"/>
                  <a:pt x="7583142" y="10444013"/>
                  <a:pt x="7583437" y="10438665"/>
                </a:cubicBezTo>
                <a:cubicBezTo>
                  <a:pt x="7575952" y="10448016"/>
                  <a:pt x="7566089" y="10459626"/>
                  <a:pt x="7557665" y="10471400"/>
                </a:cubicBezTo>
                <a:lnTo>
                  <a:pt x="7551800" y="10482948"/>
                </a:lnTo>
                <a:lnTo>
                  <a:pt x="7540536" y="10505121"/>
                </a:lnTo>
                <a:lnTo>
                  <a:pt x="7554999" y="10485409"/>
                </a:lnTo>
                <a:lnTo>
                  <a:pt x="7565621" y="10470930"/>
                </a:lnTo>
                <a:cubicBezTo>
                  <a:pt x="7570231" y="10465458"/>
                  <a:pt x="7574537" y="10460066"/>
                  <a:pt x="7577765" y="10454705"/>
                </a:cubicBezTo>
                <a:close/>
                <a:moveTo>
                  <a:pt x="6804138" y="12206218"/>
                </a:moveTo>
                <a:cubicBezTo>
                  <a:pt x="6786657" y="12203726"/>
                  <a:pt x="6771182" y="12206402"/>
                  <a:pt x="6757980" y="12215792"/>
                </a:cubicBezTo>
                <a:cubicBezTo>
                  <a:pt x="6778979" y="12226496"/>
                  <a:pt x="6790397" y="12212514"/>
                  <a:pt x="6804138" y="12206218"/>
                </a:cubicBezTo>
                <a:close/>
                <a:moveTo>
                  <a:pt x="10385726" y="4101105"/>
                </a:moveTo>
                <a:cubicBezTo>
                  <a:pt x="10383781" y="4072137"/>
                  <a:pt x="10386826" y="4041564"/>
                  <a:pt x="10367484" y="4019678"/>
                </a:cubicBezTo>
                <a:cubicBezTo>
                  <a:pt x="10357550" y="4052925"/>
                  <a:pt x="10367532" y="4078774"/>
                  <a:pt x="10385726" y="4101105"/>
                </a:cubicBezTo>
                <a:close/>
                <a:moveTo>
                  <a:pt x="10450008" y="3955620"/>
                </a:moveTo>
                <a:cubicBezTo>
                  <a:pt x="10435246" y="3952432"/>
                  <a:pt x="10413561" y="3930464"/>
                  <a:pt x="10406784" y="3947955"/>
                </a:cubicBezTo>
                <a:cubicBezTo>
                  <a:pt x="10417542" y="3961284"/>
                  <a:pt x="10431142" y="3956336"/>
                  <a:pt x="10439780" y="3970157"/>
                </a:cubicBezTo>
                <a:cubicBezTo>
                  <a:pt x="10443753" y="3967624"/>
                  <a:pt x="10447458" y="3963545"/>
                  <a:pt x="10450008" y="3955620"/>
                </a:cubicBezTo>
                <a:close/>
                <a:moveTo>
                  <a:pt x="10643736" y="3524098"/>
                </a:moveTo>
                <a:cubicBezTo>
                  <a:pt x="10632489" y="3517224"/>
                  <a:pt x="10613742" y="3537021"/>
                  <a:pt x="10631400" y="3543396"/>
                </a:cubicBezTo>
                <a:cubicBezTo>
                  <a:pt x="10640238" y="3540637"/>
                  <a:pt x="10632203" y="3527569"/>
                  <a:pt x="10643736" y="3524098"/>
                </a:cubicBezTo>
                <a:close/>
                <a:moveTo>
                  <a:pt x="8924667" y="7414779"/>
                </a:moveTo>
                <a:cubicBezTo>
                  <a:pt x="8923970" y="7410409"/>
                  <a:pt x="8920590" y="7407018"/>
                  <a:pt x="8915459" y="7408900"/>
                </a:cubicBezTo>
                <a:cubicBezTo>
                  <a:pt x="8919316" y="7414839"/>
                  <a:pt x="8907783" y="7420407"/>
                  <a:pt x="8917792" y="7426502"/>
                </a:cubicBezTo>
                <a:cubicBezTo>
                  <a:pt x="8923386" y="7424481"/>
                  <a:pt x="8925365" y="7419147"/>
                  <a:pt x="8924667" y="7414779"/>
                </a:cubicBezTo>
                <a:close/>
                <a:moveTo>
                  <a:pt x="10214642" y="4496546"/>
                </a:moveTo>
                <a:cubicBezTo>
                  <a:pt x="10219533" y="4488707"/>
                  <a:pt x="10219609" y="4482073"/>
                  <a:pt x="10210893" y="4479174"/>
                </a:cubicBezTo>
                <a:cubicBezTo>
                  <a:pt x="10206798" y="4487365"/>
                  <a:pt x="10211095" y="4491646"/>
                  <a:pt x="10214642" y="4496546"/>
                </a:cubicBezTo>
                <a:close/>
                <a:moveTo>
                  <a:pt x="9977157" y="5042650"/>
                </a:moveTo>
                <a:cubicBezTo>
                  <a:pt x="9981206" y="5033487"/>
                  <a:pt x="9984781" y="5024589"/>
                  <a:pt x="9985074" y="5016921"/>
                </a:cubicBezTo>
                <a:lnTo>
                  <a:pt x="9979577" y="5008344"/>
                </a:lnTo>
                <a:lnTo>
                  <a:pt x="9974574" y="5000538"/>
                </a:lnTo>
                <a:lnTo>
                  <a:pt x="9973310" y="4998568"/>
                </a:lnTo>
                <a:lnTo>
                  <a:pt x="9972739" y="5002548"/>
                </a:lnTo>
                <a:lnTo>
                  <a:pt x="9971958" y="5007995"/>
                </a:lnTo>
                <a:lnTo>
                  <a:pt x="9969850" y="5022694"/>
                </a:lnTo>
                <a:cubicBezTo>
                  <a:pt x="9971041" y="5029829"/>
                  <a:pt x="9974027" y="5036268"/>
                  <a:pt x="9977157" y="5042650"/>
                </a:cubicBezTo>
                <a:close/>
                <a:moveTo>
                  <a:pt x="10153384" y="4643805"/>
                </a:moveTo>
                <a:cubicBezTo>
                  <a:pt x="10147012" y="4640990"/>
                  <a:pt x="10153275" y="4633280"/>
                  <a:pt x="10143457" y="4631799"/>
                </a:cubicBezTo>
                <a:cubicBezTo>
                  <a:pt x="10137899" y="4637914"/>
                  <a:pt x="10149595" y="4650227"/>
                  <a:pt x="10153384" y="4643805"/>
                </a:cubicBezTo>
                <a:close/>
                <a:moveTo>
                  <a:pt x="7453821" y="10753897"/>
                </a:moveTo>
                <a:cubicBezTo>
                  <a:pt x="7449189" y="10733239"/>
                  <a:pt x="7440541" y="10712568"/>
                  <a:pt x="7433974" y="10690817"/>
                </a:cubicBezTo>
                <a:cubicBezTo>
                  <a:pt x="7427784" y="10669965"/>
                  <a:pt x="7427414" y="10644363"/>
                  <a:pt x="7410956" y="10630750"/>
                </a:cubicBezTo>
                <a:cubicBezTo>
                  <a:pt x="7422861" y="10674341"/>
                  <a:pt x="7432446" y="10719956"/>
                  <a:pt x="7453821" y="10753897"/>
                </a:cubicBezTo>
                <a:close/>
                <a:moveTo>
                  <a:pt x="9632247" y="5827328"/>
                </a:moveTo>
                <a:cubicBezTo>
                  <a:pt x="9628526" y="5818522"/>
                  <a:pt x="9607160" y="5803351"/>
                  <a:pt x="9594651" y="5806896"/>
                </a:cubicBezTo>
                <a:cubicBezTo>
                  <a:pt x="9603719" y="5813291"/>
                  <a:pt x="9618986" y="5831498"/>
                  <a:pt x="9632247" y="5827328"/>
                </a:cubicBezTo>
                <a:close/>
                <a:moveTo>
                  <a:pt x="10425960" y="4033104"/>
                </a:moveTo>
                <a:lnTo>
                  <a:pt x="10411277" y="4009993"/>
                </a:lnTo>
                <a:lnTo>
                  <a:pt x="10406206" y="4002010"/>
                </a:lnTo>
                <a:lnTo>
                  <a:pt x="10416497" y="4008838"/>
                </a:lnTo>
                <a:lnTo>
                  <a:pt x="10423223" y="4013301"/>
                </a:lnTo>
                <a:close/>
                <a:moveTo>
                  <a:pt x="8538212" y="8305787"/>
                </a:moveTo>
                <a:cubicBezTo>
                  <a:pt x="8532080" y="8295937"/>
                  <a:pt x="8542215" y="8279469"/>
                  <a:pt x="8529187" y="8272285"/>
                </a:cubicBezTo>
                <a:cubicBezTo>
                  <a:pt x="8516437" y="8287121"/>
                  <a:pt x="8523632" y="8315056"/>
                  <a:pt x="8538212" y="8305787"/>
                </a:cubicBezTo>
                <a:close/>
                <a:moveTo>
                  <a:pt x="7776746" y="10033526"/>
                </a:moveTo>
                <a:cubicBezTo>
                  <a:pt x="7770426" y="10006816"/>
                  <a:pt x="7789392" y="9975469"/>
                  <a:pt x="7773126" y="9960299"/>
                </a:cubicBezTo>
                <a:cubicBezTo>
                  <a:pt x="7772339" y="9974561"/>
                  <a:pt x="7770207" y="10020419"/>
                  <a:pt x="7776746" y="10033526"/>
                </a:cubicBezTo>
                <a:close/>
                <a:moveTo>
                  <a:pt x="10947567" y="2863514"/>
                </a:moveTo>
                <a:cubicBezTo>
                  <a:pt x="10943804" y="2862328"/>
                  <a:pt x="10939864" y="2861540"/>
                  <a:pt x="10936102" y="2860354"/>
                </a:cubicBezTo>
                <a:cubicBezTo>
                  <a:pt x="10935137" y="2864694"/>
                  <a:pt x="10934125" y="2868061"/>
                  <a:pt x="10933337" y="2872002"/>
                </a:cubicBezTo>
                <a:cubicBezTo>
                  <a:pt x="10935505" y="2872484"/>
                  <a:pt x="10937897" y="2873540"/>
                  <a:pt x="10940464" y="2874198"/>
                </a:cubicBezTo>
                <a:cubicBezTo>
                  <a:pt x="10942180" y="2869236"/>
                  <a:pt x="10947092" y="2869977"/>
                  <a:pt x="10947567" y="2863514"/>
                </a:cubicBezTo>
                <a:close/>
                <a:moveTo>
                  <a:pt x="10402863" y="4096766"/>
                </a:moveTo>
                <a:cubicBezTo>
                  <a:pt x="10408140" y="4080518"/>
                  <a:pt x="10408641" y="4062160"/>
                  <a:pt x="10405553" y="4044121"/>
                </a:cubicBezTo>
                <a:lnTo>
                  <a:pt x="10394271" y="4013754"/>
                </a:lnTo>
                <a:lnTo>
                  <a:pt x="10386707" y="3993394"/>
                </a:lnTo>
                <a:lnTo>
                  <a:pt x="10382018" y="4016464"/>
                </a:lnTo>
                <a:lnTo>
                  <a:pt x="10380641" y="4023236"/>
                </a:lnTo>
                <a:cubicBezTo>
                  <a:pt x="10380249" y="4050866"/>
                  <a:pt x="10394574" y="4072738"/>
                  <a:pt x="10402863" y="4096766"/>
                </a:cubicBezTo>
                <a:close/>
                <a:moveTo>
                  <a:pt x="10016849" y="4971133"/>
                </a:moveTo>
                <a:cubicBezTo>
                  <a:pt x="10007357" y="4955987"/>
                  <a:pt x="10022737" y="4930873"/>
                  <a:pt x="10000036" y="4920842"/>
                </a:cubicBezTo>
                <a:cubicBezTo>
                  <a:pt x="9997773" y="4938892"/>
                  <a:pt x="9998278" y="4970070"/>
                  <a:pt x="10016849" y="4971133"/>
                </a:cubicBezTo>
                <a:close/>
                <a:moveTo>
                  <a:pt x="10062799" y="4867138"/>
                </a:moveTo>
                <a:cubicBezTo>
                  <a:pt x="10065946" y="4849242"/>
                  <a:pt x="10066386" y="4831816"/>
                  <a:pt x="10063635" y="4815956"/>
                </a:cubicBezTo>
                <a:lnTo>
                  <a:pt x="10049465" y="4783619"/>
                </a:lnTo>
                <a:lnTo>
                  <a:pt x="10047944" y="4780149"/>
                </a:lnTo>
                <a:lnTo>
                  <a:pt x="10052766" y="4773166"/>
                </a:lnTo>
                <a:lnTo>
                  <a:pt x="10071344" y="4746264"/>
                </a:lnTo>
                <a:lnTo>
                  <a:pt x="10072728" y="4747705"/>
                </a:lnTo>
                <a:lnTo>
                  <a:pt x="10076953" y="4738142"/>
                </a:lnTo>
                <a:lnTo>
                  <a:pt x="10071344" y="4746264"/>
                </a:lnTo>
                <a:lnTo>
                  <a:pt x="10067062" y="4741809"/>
                </a:lnTo>
                <a:cubicBezTo>
                  <a:pt x="10065141" y="4739828"/>
                  <a:pt x="10064152" y="4737487"/>
                  <a:pt x="10066997" y="4733743"/>
                </a:cubicBezTo>
                <a:lnTo>
                  <a:pt x="10063349" y="4739656"/>
                </a:lnTo>
                <a:lnTo>
                  <a:pt x="10033142" y="4788612"/>
                </a:lnTo>
                <a:lnTo>
                  <a:pt x="10023586" y="4780281"/>
                </a:lnTo>
                <a:cubicBezTo>
                  <a:pt x="10028013" y="4783190"/>
                  <a:pt x="10022852" y="4789482"/>
                  <a:pt x="10020961" y="4794838"/>
                </a:cubicBezTo>
                <a:lnTo>
                  <a:pt x="10025349" y="4801242"/>
                </a:lnTo>
                <a:lnTo>
                  <a:pt x="9999178" y="4843657"/>
                </a:lnTo>
                <a:lnTo>
                  <a:pt x="9997761" y="4835901"/>
                </a:lnTo>
                <a:cubicBezTo>
                  <a:pt x="9993000" y="4812604"/>
                  <a:pt x="9986423" y="4790054"/>
                  <a:pt x="9973958" y="4769784"/>
                </a:cubicBezTo>
                <a:cubicBezTo>
                  <a:pt x="9964590" y="4794219"/>
                  <a:pt x="9976647" y="4810023"/>
                  <a:pt x="9982961" y="4828053"/>
                </a:cubicBezTo>
                <a:lnTo>
                  <a:pt x="9985585" y="4865686"/>
                </a:lnTo>
                <a:lnTo>
                  <a:pt x="9972894" y="4886255"/>
                </a:lnTo>
                <a:lnTo>
                  <a:pt x="9964295" y="4897856"/>
                </a:lnTo>
                <a:lnTo>
                  <a:pt x="9964262" y="4900244"/>
                </a:lnTo>
                <a:lnTo>
                  <a:pt x="9958014" y="4910372"/>
                </a:lnTo>
                <a:cubicBezTo>
                  <a:pt x="9947872" y="4902082"/>
                  <a:pt x="9950225" y="4906454"/>
                  <a:pt x="9939907" y="4898563"/>
                </a:cubicBezTo>
                <a:cubicBezTo>
                  <a:pt x="9924952" y="4936719"/>
                  <a:pt x="9948475" y="4959971"/>
                  <a:pt x="9953796" y="4989945"/>
                </a:cubicBezTo>
                <a:cubicBezTo>
                  <a:pt x="9959769" y="4992585"/>
                  <a:pt x="9963790" y="4991027"/>
                  <a:pt x="9966745" y="4987570"/>
                </a:cubicBezTo>
                <a:cubicBezTo>
                  <a:pt x="9951049" y="4964919"/>
                  <a:pt x="9945069" y="4937513"/>
                  <a:pt x="9958014" y="4910372"/>
                </a:cubicBezTo>
                <a:lnTo>
                  <a:pt x="9964248" y="4901345"/>
                </a:lnTo>
                <a:lnTo>
                  <a:pt x="9964082" y="4913471"/>
                </a:lnTo>
                <a:cubicBezTo>
                  <a:pt x="9966253" y="4923774"/>
                  <a:pt x="9972515" y="4932495"/>
                  <a:pt x="9979675" y="4931373"/>
                </a:cubicBezTo>
                <a:cubicBezTo>
                  <a:pt x="9977296" y="4924368"/>
                  <a:pt x="9978694" y="4915818"/>
                  <a:pt x="9979158" y="4907630"/>
                </a:cubicBezTo>
                <a:lnTo>
                  <a:pt x="9973555" y="4887867"/>
                </a:lnTo>
                <a:lnTo>
                  <a:pt x="9985887" y="4870010"/>
                </a:lnTo>
                <a:lnTo>
                  <a:pt x="9986165" y="4873996"/>
                </a:lnTo>
                <a:cubicBezTo>
                  <a:pt x="9988378" y="4888784"/>
                  <a:pt x="9992837" y="4902661"/>
                  <a:pt x="10002852" y="4914469"/>
                </a:cubicBezTo>
                <a:cubicBezTo>
                  <a:pt x="10004613" y="4910483"/>
                  <a:pt x="10008772" y="4911845"/>
                  <a:pt x="10010662" y="4906489"/>
                </a:cubicBezTo>
                <a:lnTo>
                  <a:pt x="10000205" y="4849276"/>
                </a:lnTo>
                <a:lnTo>
                  <a:pt x="10019883" y="4820782"/>
                </a:lnTo>
                <a:lnTo>
                  <a:pt x="10017462" y="4863358"/>
                </a:lnTo>
                <a:lnTo>
                  <a:pt x="10018881" y="4880465"/>
                </a:lnTo>
                <a:lnTo>
                  <a:pt x="10019406" y="4886800"/>
                </a:lnTo>
                <a:lnTo>
                  <a:pt x="10025450" y="4899096"/>
                </a:lnTo>
                <a:lnTo>
                  <a:pt x="10029410" y="4907151"/>
                </a:lnTo>
                <a:lnTo>
                  <a:pt x="10032496" y="4893067"/>
                </a:lnTo>
                <a:lnTo>
                  <a:pt x="10035254" y="4880476"/>
                </a:lnTo>
                <a:cubicBezTo>
                  <a:pt x="10035600" y="4872235"/>
                  <a:pt x="10034578" y="4864551"/>
                  <a:pt x="10032886" y="4857135"/>
                </a:cubicBezTo>
                <a:lnTo>
                  <a:pt x="10029713" y="4846165"/>
                </a:lnTo>
                <a:lnTo>
                  <a:pt x="10021637" y="4818243"/>
                </a:lnTo>
                <a:lnTo>
                  <a:pt x="10029347" y="4807078"/>
                </a:lnTo>
                <a:lnTo>
                  <a:pt x="10032577" y="4811794"/>
                </a:lnTo>
                <a:lnTo>
                  <a:pt x="10035602" y="4827517"/>
                </a:lnTo>
                <a:lnTo>
                  <a:pt x="10036762" y="4833549"/>
                </a:lnTo>
                <a:cubicBezTo>
                  <a:pt x="10038654" y="4848254"/>
                  <a:pt x="10040328" y="4861972"/>
                  <a:pt x="10051257" y="4866325"/>
                </a:cubicBezTo>
                <a:cubicBezTo>
                  <a:pt x="10051404" y="4850911"/>
                  <a:pt x="10051244" y="4832149"/>
                  <a:pt x="10047669" y="4815866"/>
                </a:cubicBezTo>
                <a:lnTo>
                  <a:pt x="10043085" y="4803823"/>
                </a:lnTo>
                <a:lnTo>
                  <a:pt x="10039356" y="4794028"/>
                </a:lnTo>
                <a:lnTo>
                  <a:pt x="10038734" y="4793485"/>
                </a:lnTo>
                <a:lnTo>
                  <a:pt x="10046312" y="4782512"/>
                </a:lnTo>
                <a:lnTo>
                  <a:pt x="10047267" y="4790579"/>
                </a:lnTo>
                <a:lnTo>
                  <a:pt x="10050981" y="4821972"/>
                </a:lnTo>
                <a:cubicBezTo>
                  <a:pt x="10054460" y="4837261"/>
                  <a:pt x="10058966" y="4852110"/>
                  <a:pt x="10062799" y="4867138"/>
                </a:cubicBezTo>
                <a:close/>
                <a:moveTo>
                  <a:pt x="9830112" y="5402213"/>
                </a:moveTo>
                <a:cubicBezTo>
                  <a:pt x="9821085" y="5377307"/>
                  <a:pt x="9816257" y="5350453"/>
                  <a:pt x="9796485" y="5329356"/>
                </a:cubicBezTo>
                <a:cubicBezTo>
                  <a:pt x="9793266" y="5359310"/>
                  <a:pt x="9812064" y="5380452"/>
                  <a:pt x="9820915" y="5405757"/>
                </a:cubicBezTo>
                <a:cubicBezTo>
                  <a:pt x="9824507" y="5407343"/>
                  <a:pt x="9828849" y="5408311"/>
                  <a:pt x="9830112" y="5402213"/>
                </a:cubicBezTo>
                <a:close/>
                <a:moveTo>
                  <a:pt x="9952607" y="5125146"/>
                </a:moveTo>
                <a:cubicBezTo>
                  <a:pt x="9947773" y="5117772"/>
                  <a:pt x="9953675" y="5106569"/>
                  <a:pt x="9938902" y="5103375"/>
                </a:cubicBezTo>
                <a:cubicBezTo>
                  <a:pt x="9935029" y="5112141"/>
                  <a:pt x="9945585" y="5129187"/>
                  <a:pt x="9952607" y="5125146"/>
                </a:cubicBezTo>
                <a:close/>
                <a:moveTo>
                  <a:pt x="8444944" y="8543215"/>
                </a:moveTo>
                <a:cubicBezTo>
                  <a:pt x="8440874" y="8548139"/>
                  <a:pt x="8434794" y="8546893"/>
                  <a:pt x="8431121" y="8551991"/>
                </a:cubicBezTo>
                <a:cubicBezTo>
                  <a:pt x="8387902" y="8527614"/>
                  <a:pt x="8290194" y="8534374"/>
                  <a:pt x="8305656" y="8476871"/>
                </a:cubicBezTo>
                <a:cubicBezTo>
                  <a:pt x="8349784" y="8476684"/>
                  <a:pt x="8402757" y="8497209"/>
                  <a:pt x="8443842" y="8512481"/>
                </a:cubicBezTo>
                <a:cubicBezTo>
                  <a:pt x="8453369" y="8526293"/>
                  <a:pt x="8431976" y="8530764"/>
                  <a:pt x="8444944" y="8543215"/>
                </a:cubicBezTo>
                <a:close/>
                <a:moveTo>
                  <a:pt x="8053884" y="9430823"/>
                </a:moveTo>
                <a:cubicBezTo>
                  <a:pt x="8041026" y="9425898"/>
                  <a:pt x="8060366" y="9402334"/>
                  <a:pt x="8037651" y="9403516"/>
                </a:cubicBezTo>
                <a:cubicBezTo>
                  <a:pt x="8028248" y="9409207"/>
                  <a:pt x="8038626" y="9420997"/>
                  <a:pt x="8038641" y="9430589"/>
                </a:cubicBezTo>
                <a:cubicBezTo>
                  <a:pt x="8044257" y="9431707"/>
                  <a:pt x="8051499" y="9435513"/>
                  <a:pt x="8053884" y="9430823"/>
                </a:cubicBezTo>
                <a:close/>
                <a:moveTo>
                  <a:pt x="6839544" y="12180001"/>
                </a:moveTo>
                <a:lnTo>
                  <a:pt x="6819613" y="12171194"/>
                </a:lnTo>
                <a:cubicBezTo>
                  <a:pt x="6807631" y="12189685"/>
                  <a:pt x="6833929" y="12197023"/>
                  <a:pt x="6839544" y="12180001"/>
                </a:cubicBezTo>
                <a:close/>
                <a:moveTo>
                  <a:pt x="10582750" y="3708463"/>
                </a:moveTo>
                <a:cubicBezTo>
                  <a:pt x="10608581" y="3579954"/>
                  <a:pt x="10622750" y="3456286"/>
                  <a:pt x="10654148" y="3325954"/>
                </a:cubicBezTo>
                <a:cubicBezTo>
                  <a:pt x="10599717" y="3345689"/>
                  <a:pt x="10550356" y="3377659"/>
                  <a:pt x="10498149" y="3403136"/>
                </a:cubicBezTo>
                <a:cubicBezTo>
                  <a:pt x="10445193" y="3429234"/>
                  <a:pt x="10392986" y="3454711"/>
                  <a:pt x="10338964" y="3478910"/>
                </a:cubicBezTo>
                <a:cubicBezTo>
                  <a:pt x="10399649" y="3561407"/>
                  <a:pt x="10455863" y="3660489"/>
                  <a:pt x="10582750" y="3708463"/>
                </a:cubicBezTo>
                <a:close/>
                <a:moveTo>
                  <a:pt x="8950670" y="7404823"/>
                </a:moveTo>
                <a:cubicBezTo>
                  <a:pt x="8946813" y="7398885"/>
                  <a:pt x="8953124" y="7392877"/>
                  <a:pt x="8948954" y="7387235"/>
                </a:cubicBezTo>
                <a:cubicBezTo>
                  <a:pt x="8942076" y="7391377"/>
                  <a:pt x="8941955" y="7408318"/>
                  <a:pt x="8950670" y="7404823"/>
                </a:cubicBezTo>
                <a:close/>
                <a:moveTo>
                  <a:pt x="6328926" y="13340428"/>
                </a:moveTo>
                <a:cubicBezTo>
                  <a:pt x="6308221" y="13331280"/>
                  <a:pt x="6296561" y="13315661"/>
                  <a:pt x="6279606" y="13303412"/>
                </a:cubicBezTo>
                <a:cubicBezTo>
                  <a:pt x="6278285" y="13324713"/>
                  <a:pt x="6319048" y="13349860"/>
                  <a:pt x="6328926" y="13340428"/>
                </a:cubicBezTo>
                <a:close/>
                <a:moveTo>
                  <a:pt x="6117442" y="13820378"/>
                </a:moveTo>
                <a:cubicBezTo>
                  <a:pt x="6094452" y="13812126"/>
                  <a:pt x="6060246" y="13809879"/>
                  <a:pt x="6057623" y="13828733"/>
                </a:cubicBezTo>
                <a:cubicBezTo>
                  <a:pt x="6082649" y="13838837"/>
                  <a:pt x="6099070" y="13827509"/>
                  <a:pt x="6117442" y="13820378"/>
                </a:cubicBezTo>
                <a:close/>
                <a:moveTo>
                  <a:pt x="9823667" y="5434070"/>
                </a:moveTo>
                <a:cubicBezTo>
                  <a:pt x="9818688" y="5428068"/>
                  <a:pt x="9824806" y="5417459"/>
                  <a:pt x="9813329" y="5414290"/>
                </a:cubicBezTo>
                <a:cubicBezTo>
                  <a:pt x="9809990" y="5421847"/>
                  <a:pt x="9815364" y="5439910"/>
                  <a:pt x="9823667" y="5434070"/>
                </a:cubicBezTo>
                <a:close/>
                <a:moveTo>
                  <a:pt x="8386903" y="8686224"/>
                </a:moveTo>
                <a:lnTo>
                  <a:pt x="8381465" y="8698532"/>
                </a:lnTo>
                <a:cubicBezTo>
                  <a:pt x="8313669" y="8683289"/>
                  <a:pt x="8285538" y="8623402"/>
                  <a:pt x="8259957" y="8580303"/>
                </a:cubicBezTo>
                <a:cubicBezTo>
                  <a:pt x="8325248" y="8579728"/>
                  <a:pt x="8362921" y="8648102"/>
                  <a:pt x="8386903" y="8686224"/>
                </a:cubicBezTo>
                <a:close/>
                <a:moveTo>
                  <a:pt x="9727633" y="5655833"/>
                </a:moveTo>
                <a:cubicBezTo>
                  <a:pt x="9727932" y="5642185"/>
                  <a:pt x="9732834" y="5626766"/>
                  <a:pt x="9716453" y="5619528"/>
                </a:cubicBezTo>
                <a:cubicBezTo>
                  <a:pt x="9713675" y="5634461"/>
                  <a:pt x="9716428" y="5646605"/>
                  <a:pt x="9727633" y="5655833"/>
                </a:cubicBezTo>
                <a:close/>
                <a:moveTo>
                  <a:pt x="10399747" y="4138266"/>
                </a:moveTo>
                <a:cubicBezTo>
                  <a:pt x="10393106" y="4129614"/>
                  <a:pt x="10390835" y="4118607"/>
                  <a:pt x="10376907" y="4112453"/>
                </a:cubicBezTo>
                <a:cubicBezTo>
                  <a:pt x="10375864" y="4123426"/>
                  <a:pt x="10389910" y="4148688"/>
                  <a:pt x="10399747" y="4138266"/>
                </a:cubicBezTo>
                <a:close/>
                <a:moveTo>
                  <a:pt x="10012340" y="5015813"/>
                </a:moveTo>
                <a:lnTo>
                  <a:pt x="10011662" y="5009814"/>
                </a:lnTo>
                <a:lnTo>
                  <a:pt x="10009696" y="4992439"/>
                </a:lnTo>
                <a:cubicBezTo>
                  <a:pt x="10008100" y="4985008"/>
                  <a:pt x="10005478" y="4978015"/>
                  <a:pt x="10000889" y="4971702"/>
                </a:cubicBezTo>
                <a:cubicBezTo>
                  <a:pt x="9995135" y="4973683"/>
                  <a:pt x="9992071" y="4976644"/>
                  <a:pt x="9990594" y="4980257"/>
                </a:cubicBezTo>
                <a:lnTo>
                  <a:pt x="9990412" y="4983182"/>
                </a:lnTo>
                <a:lnTo>
                  <a:pt x="9989823" y="4992707"/>
                </a:lnTo>
                <a:cubicBezTo>
                  <a:pt x="9990418" y="4997285"/>
                  <a:pt x="9991498" y="5002182"/>
                  <a:pt x="9991958" y="5007066"/>
                </a:cubicBezTo>
                <a:lnTo>
                  <a:pt x="9991754" y="5008903"/>
                </a:lnTo>
                <a:lnTo>
                  <a:pt x="9990377" y="5021348"/>
                </a:lnTo>
                <a:cubicBezTo>
                  <a:pt x="10001864" y="5016898"/>
                  <a:pt x="10006559" y="5021354"/>
                  <a:pt x="10012340" y="5015813"/>
                </a:cubicBezTo>
                <a:close/>
                <a:moveTo>
                  <a:pt x="8577682" y="8270385"/>
                </a:moveTo>
                <a:cubicBezTo>
                  <a:pt x="8574789" y="8246733"/>
                  <a:pt x="8577244" y="8220683"/>
                  <a:pt x="8559808" y="8202982"/>
                </a:cubicBezTo>
                <a:cubicBezTo>
                  <a:pt x="8551782" y="8230854"/>
                  <a:pt x="8556973" y="8253619"/>
                  <a:pt x="8577682" y="8270385"/>
                </a:cubicBezTo>
                <a:close/>
                <a:moveTo>
                  <a:pt x="8915782" y="7506517"/>
                </a:moveTo>
                <a:cubicBezTo>
                  <a:pt x="8912890" y="7499058"/>
                  <a:pt x="8916469" y="7491445"/>
                  <a:pt x="8908652" y="7483865"/>
                </a:cubicBezTo>
                <a:cubicBezTo>
                  <a:pt x="8903272" y="7489587"/>
                  <a:pt x="8905887" y="7508125"/>
                  <a:pt x="8915782" y="7506517"/>
                </a:cubicBezTo>
                <a:close/>
                <a:moveTo>
                  <a:pt x="9970151" y="5120992"/>
                </a:moveTo>
                <a:cubicBezTo>
                  <a:pt x="9960097" y="5089880"/>
                  <a:pt x="9974914" y="5048804"/>
                  <a:pt x="9955671" y="5021252"/>
                </a:cubicBezTo>
                <a:cubicBezTo>
                  <a:pt x="9947746" y="5059658"/>
                  <a:pt x="9956651" y="5091215"/>
                  <a:pt x="9970151" y="5120992"/>
                </a:cubicBezTo>
                <a:close/>
                <a:moveTo>
                  <a:pt x="6326134" y="13368692"/>
                </a:moveTo>
                <a:cubicBezTo>
                  <a:pt x="6327629" y="13367330"/>
                  <a:pt x="6328962" y="13365659"/>
                  <a:pt x="6328975" y="13361859"/>
                </a:cubicBezTo>
                <a:cubicBezTo>
                  <a:pt x="6315447" y="13360163"/>
                  <a:pt x="6317585" y="13347786"/>
                  <a:pt x="6301408" y="13347776"/>
                </a:cubicBezTo>
                <a:cubicBezTo>
                  <a:pt x="6299188" y="13362495"/>
                  <a:pt x="6309985" y="13368217"/>
                  <a:pt x="6322329" y="13373671"/>
                </a:cubicBezTo>
                <a:cubicBezTo>
                  <a:pt x="6322986" y="13371106"/>
                  <a:pt x="6324641" y="13370053"/>
                  <a:pt x="6326134" y="13368692"/>
                </a:cubicBezTo>
                <a:close/>
                <a:moveTo>
                  <a:pt x="6969486" y="11913947"/>
                </a:moveTo>
                <a:cubicBezTo>
                  <a:pt x="6874872" y="11901635"/>
                  <a:pt x="6813275" y="11975265"/>
                  <a:pt x="6716258" y="11957609"/>
                </a:cubicBezTo>
                <a:cubicBezTo>
                  <a:pt x="6699481" y="11985873"/>
                  <a:pt x="6675576" y="11995766"/>
                  <a:pt x="6657510" y="12021558"/>
                </a:cubicBezTo>
                <a:cubicBezTo>
                  <a:pt x="6687396" y="12046654"/>
                  <a:pt x="6745194" y="12007499"/>
                  <a:pt x="6770941" y="12023632"/>
                </a:cubicBezTo>
                <a:cubicBezTo>
                  <a:pt x="6744457" y="12044752"/>
                  <a:pt x="6703047" y="12027406"/>
                  <a:pt x="6676515" y="12047556"/>
                </a:cubicBezTo>
                <a:cubicBezTo>
                  <a:pt x="6702345" y="12077520"/>
                  <a:pt x="6747986" y="12041079"/>
                  <a:pt x="6764646" y="12050819"/>
                </a:cubicBezTo>
                <a:cubicBezTo>
                  <a:pt x="6747635" y="12074223"/>
                  <a:pt x="6715745" y="12060132"/>
                  <a:pt x="6694771" y="12074173"/>
                </a:cubicBezTo>
                <a:cubicBezTo>
                  <a:pt x="6724018" y="12092090"/>
                  <a:pt x="6768272" y="12066335"/>
                  <a:pt x="6799592" y="12048777"/>
                </a:cubicBezTo>
                <a:lnTo>
                  <a:pt x="6819421" y="12038927"/>
                </a:lnTo>
                <a:lnTo>
                  <a:pt x="6821425" y="12039397"/>
                </a:lnTo>
                <a:cubicBezTo>
                  <a:pt x="6823876" y="12039291"/>
                  <a:pt x="6825582" y="12038261"/>
                  <a:pt x="6825564" y="12035874"/>
                </a:cubicBezTo>
                <a:lnTo>
                  <a:pt x="6819421" y="12038927"/>
                </a:lnTo>
                <a:lnTo>
                  <a:pt x="6812811" y="12037375"/>
                </a:lnTo>
                <a:cubicBezTo>
                  <a:pt x="6806882" y="12034755"/>
                  <a:pt x="6801882" y="12030167"/>
                  <a:pt x="6805633" y="12027068"/>
                </a:cubicBezTo>
                <a:cubicBezTo>
                  <a:pt x="6821823" y="12010913"/>
                  <a:pt x="6871546" y="12026698"/>
                  <a:pt x="6867653" y="11994535"/>
                </a:cubicBezTo>
                <a:cubicBezTo>
                  <a:pt x="6814836" y="12011631"/>
                  <a:pt x="6750482" y="11999845"/>
                  <a:pt x="6694100" y="12007756"/>
                </a:cubicBezTo>
                <a:cubicBezTo>
                  <a:pt x="6704171" y="12002217"/>
                  <a:pt x="6714641" y="11996853"/>
                  <a:pt x="6719541" y="11977136"/>
                </a:cubicBezTo>
                <a:cubicBezTo>
                  <a:pt x="6774105" y="11984121"/>
                  <a:pt x="6814541" y="11952991"/>
                  <a:pt x="6855118" y="11940952"/>
                </a:cubicBezTo>
                <a:cubicBezTo>
                  <a:pt x="6891673" y="11930465"/>
                  <a:pt x="6938957" y="11944222"/>
                  <a:pt x="6969486" y="11913947"/>
                </a:cubicBezTo>
                <a:close/>
                <a:moveTo>
                  <a:pt x="9643460" y="5863324"/>
                </a:moveTo>
                <a:cubicBezTo>
                  <a:pt x="9636693" y="5860334"/>
                  <a:pt x="9642966" y="5852598"/>
                  <a:pt x="9633150" y="5851125"/>
                </a:cubicBezTo>
                <a:cubicBezTo>
                  <a:pt x="9627583" y="5857265"/>
                  <a:pt x="9639264" y="5869589"/>
                  <a:pt x="9643460" y="5863324"/>
                </a:cubicBezTo>
                <a:close/>
                <a:moveTo>
                  <a:pt x="10233680" y="4532104"/>
                </a:moveTo>
                <a:cubicBezTo>
                  <a:pt x="10229651" y="4529371"/>
                  <a:pt x="10230791" y="4524636"/>
                  <a:pt x="10226939" y="4521505"/>
                </a:cubicBezTo>
                <a:cubicBezTo>
                  <a:pt x="10221334" y="4526649"/>
                  <a:pt x="10228964" y="4539545"/>
                  <a:pt x="10233680" y="4532104"/>
                </a:cubicBezTo>
                <a:close/>
                <a:moveTo>
                  <a:pt x="10413556" y="4125311"/>
                </a:moveTo>
                <a:cubicBezTo>
                  <a:pt x="10418533" y="4115124"/>
                  <a:pt x="10410131" y="4110458"/>
                  <a:pt x="10403450" y="4105125"/>
                </a:cubicBezTo>
                <a:cubicBezTo>
                  <a:pt x="10395779" y="4116027"/>
                  <a:pt x="10404182" y="4120693"/>
                  <a:pt x="10413556" y="4125311"/>
                </a:cubicBezTo>
                <a:close/>
                <a:moveTo>
                  <a:pt x="9199397" y="6875682"/>
                </a:moveTo>
                <a:cubicBezTo>
                  <a:pt x="9199553" y="6872128"/>
                  <a:pt x="9197551" y="6867996"/>
                  <a:pt x="9194153" y="6863415"/>
                </a:cubicBezTo>
                <a:cubicBezTo>
                  <a:pt x="9184292" y="6868094"/>
                  <a:pt x="9189079" y="6876409"/>
                  <a:pt x="9191709" y="6884453"/>
                </a:cubicBezTo>
                <a:cubicBezTo>
                  <a:pt x="9196937" y="6882194"/>
                  <a:pt x="9199246" y="6879227"/>
                  <a:pt x="9199397" y="6875682"/>
                </a:cubicBezTo>
                <a:close/>
                <a:moveTo>
                  <a:pt x="10617458" y="3666687"/>
                </a:moveTo>
                <a:cubicBezTo>
                  <a:pt x="10618473" y="3663447"/>
                  <a:pt x="10617814" y="3660896"/>
                  <a:pt x="10612043" y="3660487"/>
                </a:cubicBezTo>
                <a:cubicBezTo>
                  <a:pt x="10607505" y="3667525"/>
                  <a:pt x="10607210" y="3673581"/>
                  <a:pt x="10612834" y="3677018"/>
                </a:cubicBezTo>
                <a:cubicBezTo>
                  <a:pt x="10613755" y="3673855"/>
                  <a:pt x="10616443" y="3669927"/>
                  <a:pt x="10617458" y="3666687"/>
                </a:cubicBezTo>
                <a:close/>
                <a:moveTo>
                  <a:pt x="8014771" y="9557275"/>
                </a:moveTo>
                <a:cubicBezTo>
                  <a:pt x="8004580" y="9551160"/>
                  <a:pt x="8007404" y="9536462"/>
                  <a:pt x="7993619" y="9532805"/>
                </a:cubicBezTo>
                <a:cubicBezTo>
                  <a:pt x="7991362" y="9544476"/>
                  <a:pt x="8006277" y="9562133"/>
                  <a:pt x="8014771" y="9557275"/>
                </a:cubicBezTo>
                <a:close/>
                <a:moveTo>
                  <a:pt x="8975585" y="7389000"/>
                </a:moveTo>
                <a:cubicBezTo>
                  <a:pt x="8975047" y="7384331"/>
                  <a:pt x="8972701" y="7379653"/>
                  <a:pt x="8971735" y="7375168"/>
                </a:cubicBezTo>
                <a:cubicBezTo>
                  <a:pt x="8961971" y="7383858"/>
                  <a:pt x="8962657" y="7393417"/>
                  <a:pt x="8968580" y="7402800"/>
                </a:cubicBezTo>
                <a:cubicBezTo>
                  <a:pt x="8974850" y="7398334"/>
                  <a:pt x="8976120" y="7393674"/>
                  <a:pt x="8975585" y="7389000"/>
                </a:cubicBezTo>
                <a:close/>
                <a:moveTo>
                  <a:pt x="8261215" y="9007027"/>
                </a:moveTo>
                <a:cubicBezTo>
                  <a:pt x="8250383" y="8995652"/>
                  <a:pt x="8243997" y="8982293"/>
                  <a:pt x="8230932" y="8972129"/>
                </a:cubicBezTo>
                <a:cubicBezTo>
                  <a:pt x="8233366" y="8986186"/>
                  <a:pt x="8246688" y="9010313"/>
                  <a:pt x="8261215" y="9007027"/>
                </a:cubicBezTo>
                <a:close/>
                <a:moveTo>
                  <a:pt x="10686572" y="3518752"/>
                </a:moveTo>
                <a:cubicBezTo>
                  <a:pt x="10693536" y="3509455"/>
                  <a:pt x="10688839" y="3505000"/>
                  <a:pt x="10692357" y="3497036"/>
                </a:cubicBezTo>
                <a:cubicBezTo>
                  <a:pt x="10682620" y="3493210"/>
                  <a:pt x="10674978" y="3496496"/>
                  <a:pt x="10671423" y="3507775"/>
                </a:cubicBezTo>
                <a:cubicBezTo>
                  <a:pt x="10679918" y="3510101"/>
                  <a:pt x="10675779" y="3517315"/>
                  <a:pt x="10686572" y="3518752"/>
                </a:cubicBezTo>
                <a:close/>
                <a:moveTo>
                  <a:pt x="9031809" y="7263919"/>
                </a:moveTo>
                <a:cubicBezTo>
                  <a:pt x="9041135" y="7260448"/>
                  <a:pt x="9035680" y="7244615"/>
                  <a:pt x="9027570" y="7248729"/>
                </a:cubicBezTo>
                <a:cubicBezTo>
                  <a:pt x="9032372" y="7253770"/>
                  <a:pt x="9023631" y="7258485"/>
                  <a:pt x="9031809" y="7263919"/>
                </a:cubicBezTo>
                <a:close/>
                <a:moveTo>
                  <a:pt x="9746616" y="5648537"/>
                </a:moveTo>
                <a:cubicBezTo>
                  <a:pt x="9751583" y="5638376"/>
                  <a:pt x="9738922" y="5619475"/>
                  <a:pt x="9731254" y="5630344"/>
                </a:cubicBezTo>
                <a:cubicBezTo>
                  <a:pt x="9739117" y="5635244"/>
                  <a:pt x="9736627" y="5644124"/>
                  <a:pt x="9746616" y="5648537"/>
                </a:cubicBezTo>
                <a:close/>
                <a:moveTo>
                  <a:pt x="6378702" y="13272212"/>
                </a:moveTo>
                <a:cubicBezTo>
                  <a:pt x="6356612" y="13266276"/>
                  <a:pt x="6343842" y="13238168"/>
                  <a:pt x="6359172" y="13219607"/>
                </a:cubicBezTo>
                <a:cubicBezTo>
                  <a:pt x="6372604" y="13232234"/>
                  <a:pt x="6373577" y="13253696"/>
                  <a:pt x="6378702" y="13272212"/>
                </a:cubicBezTo>
                <a:close/>
                <a:moveTo>
                  <a:pt x="7483603" y="10771577"/>
                </a:moveTo>
                <a:cubicBezTo>
                  <a:pt x="7483827" y="10770065"/>
                  <a:pt x="7483104" y="10768651"/>
                  <a:pt x="7480768" y="10767356"/>
                </a:cubicBezTo>
                <a:cubicBezTo>
                  <a:pt x="7479201" y="10771177"/>
                  <a:pt x="7476313" y="10773860"/>
                  <a:pt x="7470739" y="10773652"/>
                </a:cubicBezTo>
                <a:cubicBezTo>
                  <a:pt x="7471152" y="10779180"/>
                  <a:pt x="7469530" y="10786401"/>
                  <a:pt x="7473922" y="10787314"/>
                </a:cubicBezTo>
                <a:cubicBezTo>
                  <a:pt x="7473722" y="10781538"/>
                  <a:pt x="7482928" y="10776114"/>
                  <a:pt x="7483603" y="10771577"/>
                </a:cubicBezTo>
                <a:close/>
                <a:moveTo>
                  <a:pt x="10649603" y="3612119"/>
                </a:moveTo>
                <a:cubicBezTo>
                  <a:pt x="10651363" y="3608137"/>
                  <a:pt x="10651927" y="3603627"/>
                  <a:pt x="10650504" y="3600381"/>
                </a:cubicBezTo>
                <a:cubicBezTo>
                  <a:pt x="10645103" y="3597519"/>
                  <a:pt x="10639971" y="3596203"/>
                  <a:pt x="10635376" y="3597980"/>
                </a:cubicBezTo>
                <a:cubicBezTo>
                  <a:pt x="10631552" y="3607712"/>
                  <a:pt x="10637890" y="3613844"/>
                  <a:pt x="10641532" y="3620689"/>
                </a:cubicBezTo>
                <a:cubicBezTo>
                  <a:pt x="10644889" y="3619555"/>
                  <a:pt x="10647844" y="3616101"/>
                  <a:pt x="10649603" y="3612119"/>
                </a:cubicBezTo>
                <a:close/>
                <a:moveTo>
                  <a:pt x="10667637" y="3571305"/>
                </a:moveTo>
                <a:cubicBezTo>
                  <a:pt x="10674074" y="3563202"/>
                  <a:pt x="10663281" y="3561765"/>
                  <a:pt x="10661677" y="3556773"/>
                </a:cubicBezTo>
                <a:cubicBezTo>
                  <a:pt x="10658112" y="3563765"/>
                  <a:pt x="10659892" y="3568358"/>
                  <a:pt x="10667637" y="3571305"/>
                </a:cubicBezTo>
                <a:close/>
                <a:moveTo>
                  <a:pt x="10053140" y="4967642"/>
                </a:moveTo>
                <a:cubicBezTo>
                  <a:pt x="10066658" y="4940279"/>
                  <a:pt x="10051813" y="4923242"/>
                  <a:pt x="10046954" y="4902999"/>
                </a:cubicBezTo>
                <a:cubicBezTo>
                  <a:pt x="10038448" y="4916861"/>
                  <a:pt x="10044699" y="4925338"/>
                  <a:pt x="10043660" y="4936309"/>
                </a:cubicBezTo>
                <a:cubicBezTo>
                  <a:pt x="10036445" y="4932168"/>
                  <a:pt x="10042615" y="4922513"/>
                  <a:pt x="10031556" y="4919531"/>
                </a:cubicBezTo>
                <a:cubicBezTo>
                  <a:pt x="10020004" y="4934904"/>
                  <a:pt x="10030930" y="4959734"/>
                  <a:pt x="10041968" y="4974612"/>
                </a:cubicBezTo>
                <a:cubicBezTo>
                  <a:pt x="10044722" y="4958684"/>
                  <a:pt x="10042311" y="4969526"/>
                  <a:pt x="10053140" y="4967642"/>
                </a:cubicBezTo>
                <a:close/>
                <a:moveTo>
                  <a:pt x="9431125" y="6376826"/>
                </a:moveTo>
                <a:cubicBezTo>
                  <a:pt x="9415587" y="6366632"/>
                  <a:pt x="9413275" y="6351346"/>
                  <a:pt x="9401012" y="6340221"/>
                </a:cubicBezTo>
                <a:cubicBezTo>
                  <a:pt x="9403229" y="6353563"/>
                  <a:pt x="9408237" y="6380028"/>
                  <a:pt x="9431125" y="6376826"/>
                </a:cubicBezTo>
                <a:close/>
                <a:moveTo>
                  <a:pt x="8241952" y="9068522"/>
                </a:moveTo>
                <a:cubicBezTo>
                  <a:pt x="8230895" y="9022589"/>
                  <a:pt x="8154653" y="8981639"/>
                  <a:pt x="8105884" y="9000320"/>
                </a:cubicBezTo>
                <a:lnTo>
                  <a:pt x="8094148" y="9008209"/>
                </a:lnTo>
                <a:lnTo>
                  <a:pt x="8084219" y="9014883"/>
                </a:lnTo>
                <a:cubicBezTo>
                  <a:pt x="8078046" y="9021562"/>
                  <a:pt x="8073065" y="9030151"/>
                  <a:pt x="8069705" y="9040903"/>
                </a:cubicBezTo>
                <a:lnTo>
                  <a:pt x="8083097" y="9043381"/>
                </a:lnTo>
                <a:lnTo>
                  <a:pt x="8145738" y="9054978"/>
                </a:lnTo>
                <a:cubicBezTo>
                  <a:pt x="8174144" y="9059440"/>
                  <a:pt x="8204421" y="9064694"/>
                  <a:pt x="8233004" y="9073797"/>
                </a:cubicBezTo>
                <a:cubicBezTo>
                  <a:pt x="8236900" y="9074404"/>
                  <a:pt x="8239208" y="9071454"/>
                  <a:pt x="8241952" y="9068522"/>
                </a:cubicBezTo>
                <a:close/>
                <a:moveTo>
                  <a:pt x="8640251" y="8167604"/>
                </a:moveTo>
                <a:cubicBezTo>
                  <a:pt x="8649506" y="8153128"/>
                  <a:pt x="8643069" y="8145048"/>
                  <a:pt x="8636808" y="8136568"/>
                </a:cubicBezTo>
                <a:cubicBezTo>
                  <a:pt x="8625314" y="8141011"/>
                  <a:pt x="8628771" y="8160151"/>
                  <a:pt x="8640251" y="8167604"/>
                </a:cubicBezTo>
                <a:close/>
                <a:moveTo>
                  <a:pt x="9770050" y="5612792"/>
                </a:moveTo>
                <a:cubicBezTo>
                  <a:pt x="9773068" y="5602720"/>
                  <a:pt x="9766639" y="5579442"/>
                  <a:pt x="9756270" y="5591020"/>
                </a:cubicBezTo>
                <a:cubicBezTo>
                  <a:pt x="9759404" y="5599058"/>
                  <a:pt x="9759262" y="5608026"/>
                  <a:pt x="9770050" y="5612792"/>
                </a:cubicBezTo>
                <a:close/>
                <a:moveTo>
                  <a:pt x="10409207" y="4169601"/>
                </a:moveTo>
                <a:cubicBezTo>
                  <a:pt x="10406812" y="4164255"/>
                  <a:pt x="10398678" y="4161137"/>
                  <a:pt x="10396107" y="4156190"/>
                </a:cubicBezTo>
                <a:cubicBezTo>
                  <a:pt x="10390197" y="4163107"/>
                  <a:pt x="10403649" y="4175720"/>
                  <a:pt x="10409207" y="4169601"/>
                </a:cubicBezTo>
                <a:close/>
                <a:moveTo>
                  <a:pt x="9850631" y="5434574"/>
                </a:moveTo>
                <a:cubicBezTo>
                  <a:pt x="9853651" y="5424500"/>
                  <a:pt x="9850349" y="5416860"/>
                  <a:pt x="9841874" y="5411214"/>
                </a:cubicBezTo>
                <a:cubicBezTo>
                  <a:pt x="9835980" y="5422396"/>
                  <a:pt x="9838707" y="5430257"/>
                  <a:pt x="9850631" y="5434574"/>
                </a:cubicBezTo>
                <a:close/>
                <a:moveTo>
                  <a:pt x="10067769" y="4943152"/>
                </a:moveTo>
                <a:cubicBezTo>
                  <a:pt x="10066050" y="4923341"/>
                  <a:pt x="10069675" y="4901132"/>
                  <a:pt x="10054172" y="4886662"/>
                </a:cubicBezTo>
                <a:cubicBezTo>
                  <a:pt x="10047851" y="4909586"/>
                  <a:pt x="10057611" y="4926280"/>
                  <a:pt x="10067769" y="4943152"/>
                </a:cubicBezTo>
                <a:close/>
                <a:moveTo>
                  <a:pt x="10138014" y="4784170"/>
                </a:moveTo>
                <a:cubicBezTo>
                  <a:pt x="10134828" y="4782762"/>
                  <a:pt x="10135087" y="4780020"/>
                  <a:pt x="10132476" y="4778390"/>
                </a:cubicBezTo>
                <a:cubicBezTo>
                  <a:pt x="10130762" y="4783347"/>
                  <a:pt x="10127148" y="4789371"/>
                  <a:pt x="10135021" y="4790945"/>
                </a:cubicBezTo>
                <a:close/>
                <a:moveTo>
                  <a:pt x="10193823" y="4657862"/>
                </a:moveTo>
                <a:cubicBezTo>
                  <a:pt x="10197358" y="4608922"/>
                  <a:pt x="10175042" y="4570011"/>
                  <a:pt x="10166907" y="4525937"/>
                </a:cubicBezTo>
                <a:cubicBezTo>
                  <a:pt x="10160870" y="4513744"/>
                  <a:pt x="10171886" y="4495276"/>
                  <a:pt x="10152464" y="4488599"/>
                </a:cubicBezTo>
                <a:cubicBezTo>
                  <a:pt x="10139314" y="4523745"/>
                  <a:pt x="10174055" y="4541001"/>
                  <a:pt x="10159581" y="4576991"/>
                </a:cubicBezTo>
                <a:cubicBezTo>
                  <a:pt x="10182660" y="4599094"/>
                  <a:pt x="10178394" y="4632450"/>
                  <a:pt x="10193823" y="4657862"/>
                </a:cubicBezTo>
                <a:close/>
                <a:moveTo>
                  <a:pt x="9447591" y="6347979"/>
                </a:moveTo>
                <a:cubicBezTo>
                  <a:pt x="9448175" y="6347687"/>
                  <a:pt x="9447662" y="6346688"/>
                  <a:pt x="9445363" y="6344602"/>
                </a:cubicBezTo>
                <a:cubicBezTo>
                  <a:pt x="9441322" y="6341867"/>
                  <a:pt x="9422159" y="6333400"/>
                  <a:pt x="9431357" y="6341742"/>
                </a:cubicBezTo>
                <a:cubicBezTo>
                  <a:pt x="9434219" y="6343364"/>
                  <a:pt x="9445840" y="6348855"/>
                  <a:pt x="9447591" y="6347979"/>
                </a:cubicBezTo>
                <a:close/>
                <a:moveTo>
                  <a:pt x="9786248" y="5584779"/>
                </a:moveTo>
                <a:cubicBezTo>
                  <a:pt x="9798039" y="5574306"/>
                  <a:pt x="9767208" y="5555456"/>
                  <a:pt x="9773077" y="5571356"/>
                </a:cubicBezTo>
                <a:cubicBezTo>
                  <a:pt x="9781289" y="5563578"/>
                  <a:pt x="9777203" y="5583635"/>
                  <a:pt x="9786248" y="5584779"/>
                </a:cubicBezTo>
                <a:close/>
                <a:moveTo>
                  <a:pt x="9727250" y="5718831"/>
                </a:moveTo>
                <a:cubicBezTo>
                  <a:pt x="9732890" y="5706218"/>
                  <a:pt x="9730477" y="5688576"/>
                  <a:pt x="9724796" y="5689274"/>
                </a:cubicBezTo>
                <a:cubicBezTo>
                  <a:pt x="9727499" y="5700450"/>
                  <a:pt x="9716220" y="5717330"/>
                  <a:pt x="9718747" y="5728903"/>
                </a:cubicBezTo>
                <a:cubicBezTo>
                  <a:pt x="9722594" y="5726683"/>
                  <a:pt x="9725369" y="5723036"/>
                  <a:pt x="9727250" y="5718831"/>
                </a:cubicBezTo>
                <a:close/>
                <a:moveTo>
                  <a:pt x="9987859" y="5132625"/>
                </a:moveTo>
                <a:cubicBezTo>
                  <a:pt x="9986945" y="5117458"/>
                  <a:pt x="9993144" y="5100196"/>
                  <a:pt x="9979418" y="5090322"/>
                </a:cubicBezTo>
                <a:cubicBezTo>
                  <a:pt x="9980509" y="5105090"/>
                  <a:pt x="9971262" y="5123864"/>
                  <a:pt x="9987859" y="5132625"/>
                </a:cubicBezTo>
                <a:close/>
                <a:moveTo>
                  <a:pt x="10183980" y="4688755"/>
                </a:moveTo>
                <a:cubicBezTo>
                  <a:pt x="10176157" y="4667678"/>
                  <a:pt x="10179459" y="4634350"/>
                  <a:pt x="10171606" y="4620879"/>
                </a:cubicBezTo>
                <a:cubicBezTo>
                  <a:pt x="10169745" y="4618628"/>
                  <a:pt x="10160585" y="4614581"/>
                  <a:pt x="10161650" y="4616480"/>
                </a:cubicBezTo>
                <a:cubicBezTo>
                  <a:pt x="10155835" y="4604862"/>
                  <a:pt x="10157267" y="4569301"/>
                  <a:pt x="10134540" y="4546401"/>
                </a:cubicBezTo>
                <a:cubicBezTo>
                  <a:pt x="10125727" y="4516789"/>
                  <a:pt x="10125529" y="4483841"/>
                  <a:pt x="10108277" y="4457170"/>
                </a:cubicBezTo>
                <a:cubicBezTo>
                  <a:pt x="10098453" y="4496643"/>
                  <a:pt x="10124676" y="4543948"/>
                  <a:pt x="10136433" y="4586289"/>
                </a:cubicBezTo>
                <a:cubicBezTo>
                  <a:pt x="10140885" y="4602067"/>
                  <a:pt x="10143699" y="4616169"/>
                  <a:pt x="10148060" y="4630001"/>
                </a:cubicBezTo>
                <a:cubicBezTo>
                  <a:pt x="10153635" y="4632464"/>
                  <a:pt x="10155359" y="4636105"/>
                  <a:pt x="10154793" y="4640617"/>
                </a:cubicBezTo>
                <a:cubicBezTo>
                  <a:pt x="10159396" y="4643128"/>
                  <a:pt x="10162490" y="4642589"/>
                  <a:pt x="10166158" y="4641829"/>
                </a:cubicBezTo>
                <a:cubicBezTo>
                  <a:pt x="10165777" y="4650232"/>
                  <a:pt x="10171491" y="4655615"/>
                  <a:pt x="10167090" y="4665575"/>
                </a:cubicBezTo>
                <a:cubicBezTo>
                  <a:pt x="10161199" y="4660593"/>
                  <a:pt x="10161451" y="4653560"/>
                  <a:pt x="10150392" y="4650578"/>
                </a:cubicBezTo>
                <a:cubicBezTo>
                  <a:pt x="10144490" y="4661781"/>
                  <a:pt x="10155243" y="4666533"/>
                  <a:pt x="10150313" y="4677689"/>
                </a:cubicBezTo>
                <a:cubicBezTo>
                  <a:pt x="10144960" y="4675800"/>
                  <a:pt x="10138894" y="4671214"/>
                  <a:pt x="10135762" y="4675070"/>
                </a:cubicBezTo>
                <a:cubicBezTo>
                  <a:pt x="10147513" y="4692645"/>
                  <a:pt x="10117577" y="4690371"/>
                  <a:pt x="10121502" y="4707344"/>
                </a:cubicBezTo>
                <a:cubicBezTo>
                  <a:pt x="10141109" y="4717913"/>
                  <a:pt x="10138287" y="4699521"/>
                  <a:pt x="10141686" y="4697214"/>
                </a:cubicBezTo>
                <a:cubicBezTo>
                  <a:pt x="10149792" y="4704725"/>
                  <a:pt x="10144517" y="4723734"/>
                  <a:pt x="10151740" y="4731121"/>
                </a:cubicBezTo>
                <a:lnTo>
                  <a:pt x="10154198" y="4731652"/>
                </a:lnTo>
                <a:lnTo>
                  <a:pt x="10164087" y="4733780"/>
                </a:lnTo>
                <a:lnTo>
                  <a:pt x="10162996" y="4725939"/>
                </a:lnTo>
                <a:lnTo>
                  <a:pt x="10161793" y="4717290"/>
                </a:lnTo>
                <a:cubicBezTo>
                  <a:pt x="10159081" y="4712520"/>
                  <a:pt x="10156320" y="4707726"/>
                  <a:pt x="10159201" y="4700667"/>
                </a:cubicBezTo>
                <a:cubicBezTo>
                  <a:pt x="10176335" y="4712523"/>
                  <a:pt x="10163188" y="4681948"/>
                  <a:pt x="10183980" y="4688755"/>
                </a:cubicBezTo>
                <a:close/>
                <a:moveTo>
                  <a:pt x="10495738" y="3983448"/>
                </a:moveTo>
                <a:cubicBezTo>
                  <a:pt x="10490258" y="3982932"/>
                  <a:pt x="10480212" y="3972300"/>
                  <a:pt x="10478014" y="3979428"/>
                </a:cubicBezTo>
                <a:cubicBezTo>
                  <a:pt x="10484149" y="3982496"/>
                  <a:pt x="10479405" y="3989600"/>
                  <a:pt x="10482932" y="3993727"/>
                </a:cubicBezTo>
                <a:lnTo>
                  <a:pt x="10483593" y="3993999"/>
                </a:lnTo>
                <a:lnTo>
                  <a:pt x="10489926" y="3996601"/>
                </a:lnTo>
                <a:lnTo>
                  <a:pt x="10491886" y="3992164"/>
                </a:lnTo>
                <a:close/>
                <a:moveTo>
                  <a:pt x="8079936" y="9452893"/>
                </a:moveTo>
                <a:cubicBezTo>
                  <a:pt x="8079114" y="9431931"/>
                  <a:pt x="8079644" y="9429774"/>
                  <a:pt x="8078784" y="9409683"/>
                </a:cubicBezTo>
                <a:cubicBezTo>
                  <a:pt x="8072751" y="9408110"/>
                  <a:pt x="8066719" y="9406537"/>
                  <a:pt x="8060251" y="9404945"/>
                </a:cubicBezTo>
                <a:cubicBezTo>
                  <a:pt x="8061131" y="9424602"/>
                  <a:pt x="8053971" y="9448701"/>
                  <a:pt x="8079936" y="9452893"/>
                </a:cubicBezTo>
                <a:close/>
                <a:moveTo>
                  <a:pt x="7643573" y="10441657"/>
                </a:moveTo>
                <a:cubicBezTo>
                  <a:pt x="7635871" y="10441915"/>
                  <a:pt x="7627840" y="10441887"/>
                  <a:pt x="7620423" y="10441815"/>
                </a:cubicBezTo>
                <a:lnTo>
                  <a:pt x="7574838" y="10500672"/>
                </a:lnTo>
                <a:lnTo>
                  <a:pt x="7572684" y="10503453"/>
                </a:lnTo>
                <a:cubicBezTo>
                  <a:pt x="7557477" y="10525182"/>
                  <a:pt x="7543232" y="10547382"/>
                  <a:pt x="7530715" y="10567910"/>
                </a:cubicBezTo>
                <a:lnTo>
                  <a:pt x="7514959" y="10595216"/>
                </a:lnTo>
                <a:lnTo>
                  <a:pt x="7503921" y="10614345"/>
                </a:lnTo>
                <a:cubicBezTo>
                  <a:pt x="7497715" y="10622212"/>
                  <a:pt x="7485403" y="10635160"/>
                  <a:pt x="7473924" y="10634460"/>
                </a:cubicBezTo>
                <a:lnTo>
                  <a:pt x="7506666" y="10587807"/>
                </a:lnTo>
                <a:lnTo>
                  <a:pt x="7541048" y="10538818"/>
                </a:lnTo>
                <a:lnTo>
                  <a:pt x="7569732" y="10496745"/>
                </a:lnTo>
                <a:lnTo>
                  <a:pt x="7607147" y="10441863"/>
                </a:lnTo>
                <a:cubicBezTo>
                  <a:pt x="7597010" y="10448784"/>
                  <a:pt x="7587157" y="10458213"/>
                  <a:pt x="7577560" y="10469200"/>
                </a:cubicBezTo>
                <a:lnTo>
                  <a:pt x="7561402" y="10490336"/>
                </a:lnTo>
                <a:lnTo>
                  <a:pt x="7549511" y="10505890"/>
                </a:lnTo>
                <a:lnTo>
                  <a:pt x="7499479" y="10581385"/>
                </a:lnTo>
                <a:lnTo>
                  <a:pt x="7497371" y="10584565"/>
                </a:lnTo>
                <a:cubicBezTo>
                  <a:pt x="7476379" y="10613590"/>
                  <a:pt x="7443311" y="10633931"/>
                  <a:pt x="7473670" y="10664123"/>
                </a:cubicBezTo>
                <a:cubicBezTo>
                  <a:pt x="7486734" y="10652973"/>
                  <a:pt x="7497464" y="10639524"/>
                  <a:pt x="7507476" y="10625240"/>
                </a:cubicBezTo>
                <a:lnTo>
                  <a:pt x="7522889" y="10602301"/>
                </a:lnTo>
                <a:lnTo>
                  <a:pt x="7536969" y="10581346"/>
                </a:lnTo>
                <a:cubicBezTo>
                  <a:pt x="7550664" y="10562121"/>
                  <a:pt x="7564607" y="10543109"/>
                  <a:pt x="7577306" y="10523455"/>
                </a:cubicBezTo>
                <a:lnTo>
                  <a:pt x="7585193" y="10508639"/>
                </a:lnTo>
                <a:lnTo>
                  <a:pt x="7610175" y="10461712"/>
                </a:lnTo>
                <a:cubicBezTo>
                  <a:pt x="7610138" y="10457083"/>
                  <a:pt x="7611797" y="10454491"/>
                  <a:pt x="7613456" y="10451899"/>
                </a:cubicBezTo>
                <a:cubicBezTo>
                  <a:pt x="7618746" y="10452436"/>
                  <a:pt x="7626026" y="10450666"/>
                  <a:pt x="7627007" y="10455535"/>
                </a:cubicBezTo>
                <a:lnTo>
                  <a:pt x="7592241" y="10514062"/>
                </a:lnTo>
                <a:lnTo>
                  <a:pt x="7581575" y="10532019"/>
                </a:lnTo>
                <a:cubicBezTo>
                  <a:pt x="7564590" y="10556311"/>
                  <a:pt x="7546706" y="10579396"/>
                  <a:pt x="7530736" y="10601259"/>
                </a:cubicBezTo>
                <a:lnTo>
                  <a:pt x="7527359" y="10606294"/>
                </a:lnTo>
                <a:lnTo>
                  <a:pt x="7514586" y="10625334"/>
                </a:lnTo>
                <a:cubicBezTo>
                  <a:pt x="7509701" y="10633838"/>
                  <a:pt x="7505725" y="10642622"/>
                  <a:pt x="7503888" y="10651094"/>
                </a:cubicBezTo>
                <a:lnTo>
                  <a:pt x="7534486" y="10612662"/>
                </a:lnTo>
                <a:lnTo>
                  <a:pt x="7580397" y="10554995"/>
                </a:lnTo>
                <a:lnTo>
                  <a:pt x="7602138" y="10521677"/>
                </a:lnTo>
                <a:lnTo>
                  <a:pt x="7615344" y="10501437"/>
                </a:lnTo>
                <a:cubicBezTo>
                  <a:pt x="7626499" y="10482824"/>
                  <a:pt x="7636534" y="10463172"/>
                  <a:pt x="7643573" y="10441657"/>
                </a:cubicBezTo>
                <a:close/>
                <a:moveTo>
                  <a:pt x="8993886" y="7388329"/>
                </a:moveTo>
                <a:cubicBezTo>
                  <a:pt x="9003210" y="7384864"/>
                  <a:pt x="8997140" y="7369014"/>
                  <a:pt x="8989032" y="7373123"/>
                </a:cubicBezTo>
                <a:cubicBezTo>
                  <a:pt x="8994131" y="7378486"/>
                  <a:pt x="8985707" y="7382897"/>
                  <a:pt x="8993886" y="7388329"/>
                </a:cubicBezTo>
                <a:close/>
                <a:moveTo>
                  <a:pt x="9011990" y="7351048"/>
                </a:moveTo>
                <a:cubicBezTo>
                  <a:pt x="9012072" y="7347741"/>
                  <a:pt x="9010694" y="7344395"/>
                  <a:pt x="9007701" y="7340936"/>
                </a:cubicBezTo>
                <a:cubicBezTo>
                  <a:pt x="9003331" y="7343293"/>
                  <a:pt x="8999054" y="7341955"/>
                  <a:pt x="8995205" y="7348023"/>
                </a:cubicBezTo>
                <a:cubicBezTo>
                  <a:pt x="9004287" y="7354395"/>
                  <a:pt x="9001284" y="7351248"/>
                  <a:pt x="9007503" y="7360956"/>
                </a:cubicBezTo>
                <a:cubicBezTo>
                  <a:pt x="9010362" y="7357629"/>
                  <a:pt x="9011906" y="7354357"/>
                  <a:pt x="9011990" y="7351048"/>
                </a:cubicBezTo>
                <a:close/>
                <a:moveTo>
                  <a:pt x="6147062" y="13841447"/>
                </a:moveTo>
                <a:cubicBezTo>
                  <a:pt x="6147385" y="13840279"/>
                  <a:pt x="6146712" y="13838910"/>
                  <a:pt x="6144334" y="13837026"/>
                </a:cubicBezTo>
                <a:cubicBezTo>
                  <a:pt x="6113436" y="13830521"/>
                  <a:pt x="6087718" y="13859661"/>
                  <a:pt x="6056860" y="13849839"/>
                </a:cubicBezTo>
                <a:cubicBezTo>
                  <a:pt x="6023659" y="13839934"/>
                  <a:pt x="6000265" y="13798147"/>
                  <a:pt x="5956541" y="13784070"/>
                </a:cubicBezTo>
                <a:cubicBezTo>
                  <a:pt x="5954845" y="13801904"/>
                  <a:pt x="5942149" y="13792959"/>
                  <a:pt x="5936284" y="13800851"/>
                </a:cubicBezTo>
                <a:cubicBezTo>
                  <a:pt x="5945685" y="13822636"/>
                  <a:pt x="5972988" y="13818975"/>
                  <a:pt x="5989996" y="13816007"/>
                </a:cubicBezTo>
                <a:cubicBezTo>
                  <a:pt x="5999866" y="13885173"/>
                  <a:pt x="6085989" y="13856038"/>
                  <a:pt x="6136407" y="13854965"/>
                </a:cubicBezTo>
                <a:cubicBezTo>
                  <a:pt x="6136162" y="13846638"/>
                  <a:pt x="6146094" y="13844951"/>
                  <a:pt x="6147062" y="13841447"/>
                </a:cubicBezTo>
                <a:close/>
                <a:moveTo>
                  <a:pt x="10474983" y="4047644"/>
                </a:moveTo>
                <a:lnTo>
                  <a:pt x="10473378" y="4046996"/>
                </a:lnTo>
                <a:lnTo>
                  <a:pt x="10466682" y="4044296"/>
                </a:lnTo>
                <a:lnTo>
                  <a:pt x="10465965" y="4041660"/>
                </a:lnTo>
                <a:lnTo>
                  <a:pt x="10473464" y="4046636"/>
                </a:lnTo>
                <a:close/>
                <a:moveTo>
                  <a:pt x="8822124" y="7788580"/>
                </a:moveTo>
                <a:cubicBezTo>
                  <a:pt x="8827303" y="7779020"/>
                  <a:pt x="8824296" y="7763116"/>
                  <a:pt x="8807217" y="7755807"/>
                </a:cubicBezTo>
                <a:cubicBezTo>
                  <a:pt x="8798143" y="7757959"/>
                  <a:pt x="8793111" y="7770430"/>
                  <a:pt x="8787904" y="7783296"/>
                </a:cubicBezTo>
                <a:cubicBezTo>
                  <a:pt x="8803576" y="7801358"/>
                  <a:pt x="8816944" y="7798141"/>
                  <a:pt x="8822124" y="7788580"/>
                </a:cubicBezTo>
                <a:close/>
                <a:moveTo>
                  <a:pt x="7027835" y="11849824"/>
                </a:moveTo>
                <a:cubicBezTo>
                  <a:pt x="6951558" y="11861787"/>
                  <a:pt x="6884683" y="11850315"/>
                  <a:pt x="6804831" y="11864979"/>
                </a:cubicBezTo>
                <a:cubicBezTo>
                  <a:pt x="6796847" y="11889518"/>
                  <a:pt x="6776083" y="11883674"/>
                  <a:pt x="6767924" y="11908610"/>
                </a:cubicBezTo>
                <a:cubicBezTo>
                  <a:pt x="6849466" y="11912767"/>
                  <a:pt x="6923950" y="11924271"/>
                  <a:pt x="6995103" y="11882929"/>
                </a:cubicBezTo>
                <a:cubicBezTo>
                  <a:pt x="6923444" y="11885517"/>
                  <a:pt x="6857227" y="11903828"/>
                  <a:pt x="6798934" y="11892342"/>
                </a:cubicBezTo>
                <a:cubicBezTo>
                  <a:pt x="6866828" y="11856220"/>
                  <a:pt x="6966578" y="11902198"/>
                  <a:pt x="7027835" y="11849824"/>
                </a:cubicBezTo>
                <a:close/>
                <a:moveTo>
                  <a:pt x="9724728" y="5751035"/>
                </a:moveTo>
                <a:cubicBezTo>
                  <a:pt x="9730720" y="5741797"/>
                  <a:pt x="9720380" y="5738178"/>
                  <a:pt x="9717342" y="5732084"/>
                </a:cubicBezTo>
                <a:cubicBezTo>
                  <a:pt x="9715202" y="5740169"/>
                  <a:pt x="9712488" y="5748474"/>
                  <a:pt x="9724728" y="5751035"/>
                </a:cubicBezTo>
                <a:close/>
                <a:moveTo>
                  <a:pt x="6172858" y="13792923"/>
                </a:moveTo>
                <a:cubicBezTo>
                  <a:pt x="6141810" y="13774916"/>
                  <a:pt x="6106887" y="13765681"/>
                  <a:pt x="6077999" y="13772930"/>
                </a:cubicBezTo>
                <a:cubicBezTo>
                  <a:pt x="6110768" y="13790268"/>
                  <a:pt x="6134712" y="13785599"/>
                  <a:pt x="6165929" y="13798915"/>
                </a:cubicBezTo>
                <a:cubicBezTo>
                  <a:pt x="6169067" y="13799349"/>
                  <a:pt x="6171318" y="13797485"/>
                  <a:pt x="6172858" y="13792923"/>
                </a:cubicBezTo>
                <a:close/>
                <a:moveTo>
                  <a:pt x="10996133" y="2879729"/>
                </a:moveTo>
                <a:cubicBezTo>
                  <a:pt x="10992269" y="2872302"/>
                  <a:pt x="10960219" y="2862907"/>
                  <a:pt x="10957232" y="2873980"/>
                </a:cubicBezTo>
                <a:cubicBezTo>
                  <a:pt x="10961355" y="2878662"/>
                  <a:pt x="10993330" y="2894697"/>
                  <a:pt x="10996133" y="2879729"/>
                </a:cubicBezTo>
                <a:close/>
                <a:moveTo>
                  <a:pt x="10200228" y="4682958"/>
                </a:moveTo>
                <a:cubicBezTo>
                  <a:pt x="10201150" y="4679792"/>
                  <a:pt x="10199983" y="4676777"/>
                  <a:pt x="10194385" y="4673828"/>
                </a:cubicBezTo>
                <a:cubicBezTo>
                  <a:pt x="10190466" y="4681620"/>
                  <a:pt x="10190567" y="4687855"/>
                  <a:pt x="10193539" y="4692979"/>
                </a:cubicBezTo>
                <a:cubicBezTo>
                  <a:pt x="10196295" y="4689433"/>
                  <a:pt x="10199306" y="4686121"/>
                  <a:pt x="10200228" y="4682958"/>
                </a:cubicBezTo>
                <a:close/>
                <a:moveTo>
                  <a:pt x="10020875" y="5089112"/>
                </a:moveTo>
                <a:lnTo>
                  <a:pt x="10012782" y="5085536"/>
                </a:lnTo>
                <a:lnTo>
                  <a:pt x="10012301" y="5084312"/>
                </a:lnTo>
                <a:cubicBezTo>
                  <a:pt x="10011203" y="5077101"/>
                  <a:pt x="10011275" y="5069394"/>
                  <a:pt x="10011592" y="5061676"/>
                </a:cubicBezTo>
                <a:lnTo>
                  <a:pt x="10021278" y="5082014"/>
                </a:lnTo>
                <a:close/>
                <a:moveTo>
                  <a:pt x="9221220" y="6901658"/>
                </a:moveTo>
                <a:cubicBezTo>
                  <a:pt x="9213993" y="6891734"/>
                  <a:pt x="9222984" y="6885543"/>
                  <a:pt x="9215758" y="6875615"/>
                </a:cubicBezTo>
                <a:cubicBezTo>
                  <a:pt x="9206211" y="6879114"/>
                  <a:pt x="9211758" y="6886982"/>
                  <a:pt x="9199458" y="6890047"/>
                </a:cubicBezTo>
                <a:cubicBezTo>
                  <a:pt x="9204583" y="6900680"/>
                  <a:pt x="9210404" y="6909905"/>
                  <a:pt x="9221220" y="6901658"/>
                </a:cubicBezTo>
                <a:close/>
                <a:moveTo>
                  <a:pt x="10429749" y="4167243"/>
                </a:moveTo>
                <a:cubicBezTo>
                  <a:pt x="10427263" y="4159952"/>
                  <a:pt x="10424137" y="4139038"/>
                  <a:pt x="10412878" y="4144068"/>
                </a:cubicBezTo>
                <a:cubicBezTo>
                  <a:pt x="10415364" y="4151359"/>
                  <a:pt x="10418092" y="4172097"/>
                  <a:pt x="10429749" y="4167243"/>
                </a:cubicBezTo>
                <a:close/>
                <a:moveTo>
                  <a:pt x="10441372" y="4140936"/>
                </a:moveTo>
                <a:lnTo>
                  <a:pt x="10435005" y="4138123"/>
                </a:lnTo>
                <a:lnTo>
                  <a:pt x="10432011" y="4144899"/>
                </a:lnTo>
                <a:lnTo>
                  <a:pt x="10438378" y="4147712"/>
                </a:lnTo>
                <a:close/>
                <a:moveTo>
                  <a:pt x="10507063" y="3992263"/>
                </a:moveTo>
                <a:cubicBezTo>
                  <a:pt x="10502731" y="3991302"/>
                  <a:pt x="10498087" y="3987820"/>
                  <a:pt x="10496103" y="3991232"/>
                </a:cubicBezTo>
                <a:cubicBezTo>
                  <a:pt x="10497519" y="3992334"/>
                  <a:pt x="10499509" y="3993213"/>
                  <a:pt x="10497878" y="3995827"/>
                </a:cubicBezTo>
                <a:cubicBezTo>
                  <a:pt x="10501459" y="3997409"/>
                  <a:pt x="10505791" y="3998370"/>
                  <a:pt x="10507063" y="3992263"/>
                </a:cubicBezTo>
                <a:close/>
                <a:moveTo>
                  <a:pt x="6166751" y="13816433"/>
                </a:moveTo>
                <a:cubicBezTo>
                  <a:pt x="6155158" y="13806069"/>
                  <a:pt x="6133974" y="13794804"/>
                  <a:pt x="6116620" y="13802861"/>
                </a:cubicBezTo>
                <a:cubicBezTo>
                  <a:pt x="6139122" y="13808990"/>
                  <a:pt x="6155366" y="13827128"/>
                  <a:pt x="6166751" y="13816433"/>
                </a:cubicBezTo>
                <a:close/>
                <a:moveTo>
                  <a:pt x="9773992" y="5656832"/>
                </a:moveTo>
                <a:cubicBezTo>
                  <a:pt x="9783930" y="5648392"/>
                  <a:pt x="9768776" y="5626486"/>
                  <a:pt x="9760847" y="5616329"/>
                </a:cubicBezTo>
                <a:cubicBezTo>
                  <a:pt x="9755241" y="5633339"/>
                  <a:pt x="9758489" y="5647606"/>
                  <a:pt x="9773992" y="5656832"/>
                </a:cubicBezTo>
                <a:close/>
                <a:moveTo>
                  <a:pt x="6745429" y="12511754"/>
                </a:moveTo>
                <a:cubicBezTo>
                  <a:pt x="6745034" y="12519126"/>
                  <a:pt x="6739721" y="12518195"/>
                  <a:pt x="6738826" y="12523459"/>
                </a:cubicBezTo>
                <a:cubicBezTo>
                  <a:pt x="6705578" y="12517731"/>
                  <a:pt x="6693227" y="12508972"/>
                  <a:pt x="6666144" y="12513044"/>
                </a:cubicBezTo>
                <a:cubicBezTo>
                  <a:pt x="6670414" y="12475307"/>
                  <a:pt x="6727390" y="12498595"/>
                  <a:pt x="6745429" y="12511754"/>
                </a:cubicBezTo>
                <a:close/>
                <a:moveTo>
                  <a:pt x="10123023" y="4870889"/>
                </a:moveTo>
                <a:cubicBezTo>
                  <a:pt x="10129280" y="4838412"/>
                  <a:pt x="10112346" y="4793783"/>
                  <a:pt x="10109980" y="4760354"/>
                </a:cubicBezTo>
                <a:cubicBezTo>
                  <a:pt x="10109397" y="4756287"/>
                  <a:pt x="10115224" y="4751718"/>
                  <a:pt x="10115614" y="4747604"/>
                </a:cubicBezTo>
                <a:cubicBezTo>
                  <a:pt x="10116301" y="4737429"/>
                  <a:pt x="10107640" y="4739794"/>
                  <a:pt x="10110058" y="4733244"/>
                </a:cubicBezTo>
                <a:cubicBezTo>
                  <a:pt x="10112125" y="4727489"/>
                  <a:pt x="10135299" y="4731062"/>
                  <a:pt x="10120287" y="4718713"/>
                </a:cubicBezTo>
                <a:cubicBezTo>
                  <a:pt x="10118434" y="4720753"/>
                  <a:pt x="10117470" y="4725088"/>
                  <a:pt x="10114284" y="4723680"/>
                </a:cubicBezTo>
                <a:cubicBezTo>
                  <a:pt x="10121120" y="4715749"/>
                  <a:pt x="10113202" y="4713201"/>
                  <a:pt x="10118316" y="4705936"/>
                </a:cubicBezTo>
                <a:cubicBezTo>
                  <a:pt x="10107828" y="4690350"/>
                  <a:pt x="10100931" y="4673371"/>
                  <a:pt x="10096854" y="4655260"/>
                </a:cubicBezTo>
                <a:lnTo>
                  <a:pt x="10095486" y="4637890"/>
                </a:lnTo>
                <a:lnTo>
                  <a:pt x="10092332" y="4597758"/>
                </a:lnTo>
                <a:cubicBezTo>
                  <a:pt x="10075159" y="4603766"/>
                  <a:pt x="10074136" y="4622242"/>
                  <a:pt x="10078280" y="4641277"/>
                </a:cubicBezTo>
                <a:lnTo>
                  <a:pt x="10086368" y="4666763"/>
                </a:lnTo>
                <a:lnTo>
                  <a:pt x="10087000" y="4668758"/>
                </a:lnTo>
                <a:cubicBezTo>
                  <a:pt x="10090285" y="4677063"/>
                  <a:pt x="10093491" y="4684015"/>
                  <a:pt x="10095246" y="4688123"/>
                </a:cubicBezTo>
                <a:cubicBezTo>
                  <a:pt x="10074629" y="4680918"/>
                  <a:pt x="10093372" y="4702060"/>
                  <a:pt x="10075254" y="4706435"/>
                </a:cubicBezTo>
                <a:cubicBezTo>
                  <a:pt x="10082968" y="4716987"/>
                  <a:pt x="10089135" y="4727809"/>
                  <a:pt x="10100693" y="4737202"/>
                </a:cubicBezTo>
                <a:cubicBezTo>
                  <a:pt x="10100987" y="4751619"/>
                  <a:pt x="10096414" y="4741501"/>
                  <a:pt x="10090465" y="4751731"/>
                </a:cubicBezTo>
                <a:cubicBezTo>
                  <a:pt x="10102083" y="4791154"/>
                  <a:pt x="10107384" y="4833024"/>
                  <a:pt x="10123023" y="4870889"/>
                </a:cubicBezTo>
                <a:close/>
                <a:moveTo>
                  <a:pt x="6206972" y="13735090"/>
                </a:moveTo>
                <a:cubicBezTo>
                  <a:pt x="6189854" y="13694171"/>
                  <a:pt x="6220100" y="13620333"/>
                  <a:pt x="6144703" y="13612275"/>
                </a:cubicBezTo>
                <a:cubicBezTo>
                  <a:pt x="6146223" y="13594839"/>
                  <a:pt x="6140854" y="13580077"/>
                  <a:pt x="6114816" y="13573338"/>
                </a:cubicBezTo>
                <a:cubicBezTo>
                  <a:pt x="6077414" y="13619235"/>
                  <a:pt x="6035085" y="13651520"/>
                  <a:pt x="6002517" y="13709082"/>
                </a:cubicBezTo>
                <a:cubicBezTo>
                  <a:pt x="6014814" y="13717852"/>
                  <a:pt x="6028613" y="13725377"/>
                  <a:pt x="6039142" y="13733842"/>
                </a:cubicBezTo>
                <a:cubicBezTo>
                  <a:pt x="6060835" y="13701970"/>
                  <a:pt x="6083513" y="13678635"/>
                  <a:pt x="6104024" y="13654819"/>
                </a:cubicBezTo>
                <a:cubicBezTo>
                  <a:pt x="6116068" y="13641556"/>
                  <a:pt x="6128445" y="13614621"/>
                  <a:pt x="6148695" y="13622616"/>
                </a:cubicBezTo>
                <a:cubicBezTo>
                  <a:pt x="6133650" y="13667432"/>
                  <a:pt x="6072317" y="13697514"/>
                  <a:pt x="6057051" y="13741755"/>
                </a:cubicBezTo>
                <a:cubicBezTo>
                  <a:pt x="6096005" y="13758013"/>
                  <a:pt x="6139299" y="13750458"/>
                  <a:pt x="6173856" y="13780975"/>
                </a:cubicBezTo>
                <a:cubicBezTo>
                  <a:pt x="6184614" y="13765239"/>
                  <a:pt x="6196436" y="13751401"/>
                  <a:pt x="6206972" y="13735090"/>
                </a:cubicBezTo>
                <a:close/>
                <a:moveTo>
                  <a:pt x="8099076" y="9453733"/>
                </a:moveTo>
                <a:cubicBezTo>
                  <a:pt x="8097589" y="9437974"/>
                  <a:pt x="8104615" y="9416921"/>
                  <a:pt x="8086102" y="9411748"/>
                </a:cubicBezTo>
                <a:cubicBezTo>
                  <a:pt x="8088043" y="9427092"/>
                  <a:pt x="8082814" y="9446916"/>
                  <a:pt x="8099076" y="9453733"/>
                </a:cubicBezTo>
                <a:close/>
                <a:moveTo>
                  <a:pt x="8787335" y="7897071"/>
                </a:moveTo>
                <a:cubicBezTo>
                  <a:pt x="8788396" y="7893682"/>
                  <a:pt x="8788639" y="7889399"/>
                  <a:pt x="8787794" y="7884118"/>
                </a:cubicBezTo>
                <a:cubicBezTo>
                  <a:pt x="8770513" y="7879794"/>
                  <a:pt x="8755979" y="7868168"/>
                  <a:pt x="8737609" y="7872823"/>
                </a:cubicBezTo>
                <a:cubicBezTo>
                  <a:pt x="8732411" y="7900741"/>
                  <a:pt x="8779909" y="7920797"/>
                  <a:pt x="8787335" y="7897071"/>
                </a:cubicBezTo>
                <a:close/>
                <a:moveTo>
                  <a:pt x="9032497" y="7346777"/>
                </a:moveTo>
                <a:lnTo>
                  <a:pt x="9027697" y="7341732"/>
                </a:lnTo>
                <a:lnTo>
                  <a:pt x="9020126" y="7348936"/>
                </a:lnTo>
                <a:lnTo>
                  <a:pt x="9024927" y="7353978"/>
                </a:lnTo>
                <a:close/>
                <a:moveTo>
                  <a:pt x="10467640" y="4098709"/>
                </a:moveTo>
                <a:lnTo>
                  <a:pt x="10462856" y="4091179"/>
                </a:lnTo>
                <a:lnTo>
                  <a:pt x="10455366" y="4079390"/>
                </a:lnTo>
                <a:lnTo>
                  <a:pt x="10453588" y="4069156"/>
                </a:lnTo>
                <a:lnTo>
                  <a:pt x="10451857" y="4073866"/>
                </a:lnTo>
                <a:lnTo>
                  <a:pt x="10432276" y="4043045"/>
                </a:lnTo>
                <a:lnTo>
                  <a:pt x="10431981" y="4040553"/>
                </a:lnTo>
                <a:lnTo>
                  <a:pt x="10429153" y="4017235"/>
                </a:lnTo>
                <a:lnTo>
                  <a:pt x="10444160" y="4027193"/>
                </a:lnTo>
                <a:lnTo>
                  <a:pt x="10448629" y="4063154"/>
                </a:lnTo>
                <a:cubicBezTo>
                  <a:pt x="10452882" y="4056220"/>
                  <a:pt x="10453373" y="4044884"/>
                  <a:pt x="10452184" y="4033044"/>
                </a:cubicBezTo>
                <a:lnTo>
                  <a:pt x="10452064" y="4032437"/>
                </a:lnTo>
                <a:lnTo>
                  <a:pt x="10461337" y="4038589"/>
                </a:lnTo>
                <a:lnTo>
                  <a:pt x="10462805" y="4057984"/>
                </a:lnTo>
                <a:lnTo>
                  <a:pt x="10466247" y="4076942"/>
                </a:lnTo>
                <a:lnTo>
                  <a:pt x="10466648" y="4079155"/>
                </a:lnTo>
                <a:cubicBezTo>
                  <a:pt x="10467863" y="4085825"/>
                  <a:pt x="10468602" y="4092226"/>
                  <a:pt x="10467640" y="4098709"/>
                </a:cubicBezTo>
                <a:close/>
                <a:moveTo>
                  <a:pt x="10467640" y="4098709"/>
                </a:moveTo>
                <a:lnTo>
                  <a:pt x="10474983" y="4047644"/>
                </a:lnTo>
                <a:lnTo>
                  <a:pt x="10474531" y="4042156"/>
                </a:lnTo>
                <a:lnTo>
                  <a:pt x="10473001" y="4023603"/>
                </a:lnTo>
                <a:cubicBezTo>
                  <a:pt x="10471906" y="4015318"/>
                  <a:pt x="10469068" y="4008823"/>
                  <a:pt x="10460565" y="4010307"/>
                </a:cubicBezTo>
                <a:cubicBezTo>
                  <a:pt x="10463445" y="4015629"/>
                  <a:pt x="10462986" y="4025549"/>
                  <a:pt x="10463838" y="4033846"/>
                </a:cubicBezTo>
                <a:lnTo>
                  <a:pt x="10465965" y="4041660"/>
                </a:lnTo>
                <a:lnTo>
                  <a:pt x="10461337" y="4038589"/>
                </a:lnTo>
                <a:lnTo>
                  <a:pt x="10460171" y="4023174"/>
                </a:lnTo>
                <a:cubicBezTo>
                  <a:pt x="10459430" y="4017517"/>
                  <a:pt x="10458195" y="4012341"/>
                  <a:pt x="10455948" y="4008259"/>
                </a:cubicBezTo>
                <a:lnTo>
                  <a:pt x="10448059" y="4001857"/>
                </a:lnTo>
                <a:lnTo>
                  <a:pt x="10445659" y="3999909"/>
                </a:lnTo>
                <a:lnTo>
                  <a:pt x="10446127" y="4002285"/>
                </a:lnTo>
                <a:lnTo>
                  <a:pt x="10452064" y="4032437"/>
                </a:lnTo>
                <a:lnTo>
                  <a:pt x="10444160" y="4027193"/>
                </a:lnTo>
                <a:lnTo>
                  <a:pt x="10443383" y="4020937"/>
                </a:lnTo>
                <a:lnTo>
                  <a:pt x="10437810" y="4004124"/>
                </a:lnTo>
                <a:lnTo>
                  <a:pt x="10430387" y="3981728"/>
                </a:lnTo>
                <a:lnTo>
                  <a:pt x="10428400" y="4006206"/>
                </a:lnTo>
                <a:lnTo>
                  <a:pt x="10428165" y="4009092"/>
                </a:lnTo>
                <a:lnTo>
                  <a:pt x="10429153" y="4017235"/>
                </a:lnTo>
                <a:lnTo>
                  <a:pt x="10423223" y="4013301"/>
                </a:lnTo>
                <a:lnTo>
                  <a:pt x="10422425" y="4007527"/>
                </a:lnTo>
                <a:lnTo>
                  <a:pt x="10419793" y="3988481"/>
                </a:lnTo>
                <a:cubicBezTo>
                  <a:pt x="10401188" y="3986454"/>
                  <a:pt x="10402851" y="3976231"/>
                  <a:pt x="10390744" y="3975645"/>
                </a:cubicBezTo>
                <a:cubicBezTo>
                  <a:pt x="10380118" y="3990007"/>
                  <a:pt x="10406251" y="4002983"/>
                  <a:pt x="10406206" y="4002010"/>
                </a:cubicBezTo>
                <a:lnTo>
                  <a:pt x="10407962" y="4010726"/>
                </a:lnTo>
                <a:lnTo>
                  <a:pt x="10412462" y="4033061"/>
                </a:lnTo>
                <a:cubicBezTo>
                  <a:pt x="10413685" y="4045094"/>
                  <a:pt x="10414378" y="4057787"/>
                  <a:pt x="10415543" y="4068068"/>
                </a:cubicBezTo>
                <a:cubicBezTo>
                  <a:pt x="10418049" y="4088231"/>
                  <a:pt x="10411070" y="4118020"/>
                  <a:pt x="10434464" y="4130738"/>
                </a:cubicBezTo>
                <a:cubicBezTo>
                  <a:pt x="10432460" y="4106747"/>
                  <a:pt x="10431373" y="4082565"/>
                  <a:pt x="10429496" y="4058690"/>
                </a:cubicBezTo>
                <a:lnTo>
                  <a:pt x="10425960" y="4033104"/>
                </a:lnTo>
                <a:lnTo>
                  <a:pt x="10432276" y="4043045"/>
                </a:lnTo>
                <a:lnTo>
                  <a:pt x="10435815" y="4072916"/>
                </a:lnTo>
                <a:cubicBezTo>
                  <a:pt x="10437859" y="4083764"/>
                  <a:pt x="10441210" y="4093939"/>
                  <a:pt x="10447496" y="4101242"/>
                </a:cubicBezTo>
                <a:cubicBezTo>
                  <a:pt x="10448836" y="4096594"/>
                  <a:pt x="10448394" y="4089253"/>
                  <a:pt x="10448599" y="4082733"/>
                </a:cubicBezTo>
                <a:lnTo>
                  <a:pt x="10451857" y="4073866"/>
                </a:lnTo>
                <a:lnTo>
                  <a:pt x="10455366" y="4079390"/>
                </a:lnTo>
                <a:lnTo>
                  <a:pt x="10456458" y="4085669"/>
                </a:lnTo>
                <a:lnTo>
                  <a:pt x="10462493" y="4092707"/>
                </a:lnTo>
                <a:close/>
                <a:moveTo>
                  <a:pt x="8623842" y="8272691"/>
                </a:moveTo>
                <a:cubicBezTo>
                  <a:pt x="8623061" y="8244258"/>
                  <a:pt x="8611278" y="8222391"/>
                  <a:pt x="8634524" y="8194586"/>
                </a:cubicBezTo>
                <a:cubicBezTo>
                  <a:pt x="8620596" y="8164631"/>
                  <a:pt x="8625985" y="8126550"/>
                  <a:pt x="8605559" y="8099436"/>
                </a:cubicBezTo>
                <a:cubicBezTo>
                  <a:pt x="8599689" y="8139686"/>
                  <a:pt x="8622953" y="8169004"/>
                  <a:pt x="8615758" y="8210096"/>
                </a:cubicBezTo>
                <a:cubicBezTo>
                  <a:pt x="8596248" y="8177674"/>
                  <a:pt x="8605695" y="8134722"/>
                  <a:pt x="8586185" y="8102300"/>
                </a:cubicBezTo>
                <a:cubicBezTo>
                  <a:pt x="8570594" y="8131113"/>
                  <a:pt x="8612490" y="8178664"/>
                  <a:pt x="8578572" y="8187478"/>
                </a:cubicBezTo>
                <a:cubicBezTo>
                  <a:pt x="8574514" y="8208527"/>
                  <a:pt x="8577701" y="8226121"/>
                  <a:pt x="8590881" y="8240513"/>
                </a:cubicBezTo>
                <a:cubicBezTo>
                  <a:pt x="8605328" y="8248801"/>
                  <a:pt x="8584457" y="8220537"/>
                  <a:pt x="8602177" y="8227890"/>
                </a:cubicBezTo>
                <a:cubicBezTo>
                  <a:pt x="8617069" y="8237327"/>
                  <a:pt x="8603282" y="8279316"/>
                  <a:pt x="8623842" y="8272691"/>
                </a:cubicBezTo>
                <a:close/>
                <a:moveTo>
                  <a:pt x="7513012" y="10792682"/>
                </a:moveTo>
                <a:cubicBezTo>
                  <a:pt x="7514699" y="10789818"/>
                  <a:pt x="7515190" y="10786828"/>
                  <a:pt x="7513803" y="10783765"/>
                </a:cubicBezTo>
                <a:cubicBezTo>
                  <a:pt x="7503105" y="10793507"/>
                  <a:pt x="7487648" y="10797421"/>
                  <a:pt x="7483927" y="10813752"/>
                </a:cubicBezTo>
                <a:cubicBezTo>
                  <a:pt x="7492123" y="10808750"/>
                  <a:pt x="7507951" y="10801275"/>
                  <a:pt x="7513012" y="10792682"/>
                </a:cubicBezTo>
                <a:close/>
                <a:moveTo>
                  <a:pt x="7060744" y="11816320"/>
                </a:moveTo>
                <a:cubicBezTo>
                  <a:pt x="7050379" y="11811740"/>
                  <a:pt x="7060520" y="11799572"/>
                  <a:pt x="7044986" y="11796989"/>
                </a:cubicBezTo>
                <a:cubicBezTo>
                  <a:pt x="7019017" y="11812629"/>
                  <a:pt x="6995007" y="11832464"/>
                  <a:pt x="6965919" y="11840067"/>
                </a:cubicBezTo>
                <a:cubicBezTo>
                  <a:pt x="6997973" y="11833299"/>
                  <a:pt x="7035819" y="11841459"/>
                  <a:pt x="7060744" y="11816320"/>
                </a:cubicBezTo>
                <a:close/>
                <a:moveTo>
                  <a:pt x="9024113" y="7373984"/>
                </a:moveTo>
                <a:cubicBezTo>
                  <a:pt x="9021427" y="7370535"/>
                  <a:pt x="9024285" y="7367209"/>
                  <a:pt x="9019758" y="7363702"/>
                </a:cubicBezTo>
                <a:lnTo>
                  <a:pt x="9014704" y="7368521"/>
                </a:lnTo>
                <a:cubicBezTo>
                  <a:pt x="9017390" y="7371971"/>
                  <a:pt x="9014535" y="7375288"/>
                  <a:pt x="9019066" y="7378787"/>
                </a:cubicBezTo>
                <a:close/>
                <a:moveTo>
                  <a:pt x="8949983" y="7542460"/>
                </a:moveTo>
                <a:cubicBezTo>
                  <a:pt x="8943610" y="7514277"/>
                  <a:pt x="8957262" y="7485665"/>
                  <a:pt x="8937044" y="7456846"/>
                </a:cubicBezTo>
                <a:cubicBezTo>
                  <a:pt x="8929210" y="7474515"/>
                  <a:pt x="8938987" y="7489843"/>
                  <a:pt x="8941017" y="7507134"/>
                </a:cubicBezTo>
                <a:cubicBezTo>
                  <a:pt x="8942491" y="7521954"/>
                  <a:pt x="8933242" y="7546976"/>
                  <a:pt x="8949983" y="7542460"/>
                </a:cubicBezTo>
                <a:close/>
                <a:moveTo>
                  <a:pt x="11052490" y="2784780"/>
                </a:moveTo>
                <a:cubicBezTo>
                  <a:pt x="11041571" y="2789962"/>
                  <a:pt x="11018180" y="2781056"/>
                  <a:pt x="11015334" y="2771221"/>
                </a:cubicBezTo>
                <a:cubicBezTo>
                  <a:pt x="11014748" y="2759527"/>
                  <a:pt x="11022946" y="2762673"/>
                  <a:pt x="11023837" y="2753061"/>
                </a:cubicBezTo>
                <a:cubicBezTo>
                  <a:pt x="11022420" y="2744334"/>
                  <a:pt x="11002725" y="2746591"/>
                  <a:pt x="11004145" y="2735783"/>
                </a:cubicBezTo>
                <a:cubicBezTo>
                  <a:pt x="11010575" y="2711465"/>
                  <a:pt x="11054737" y="2720018"/>
                  <a:pt x="11073657" y="2733619"/>
                </a:cubicBezTo>
                <a:cubicBezTo>
                  <a:pt x="11070221" y="2751160"/>
                  <a:pt x="11040482" y="2725155"/>
                  <a:pt x="11032341" y="2734900"/>
                </a:cubicBezTo>
                <a:cubicBezTo>
                  <a:pt x="11033005" y="2744247"/>
                  <a:pt x="11053678" y="2741945"/>
                  <a:pt x="11062150" y="2746641"/>
                </a:cubicBezTo>
                <a:cubicBezTo>
                  <a:pt x="11062471" y="2768701"/>
                  <a:pt x="11039892" y="2752531"/>
                  <a:pt x="11036182" y="2768521"/>
                </a:cubicBezTo>
                <a:cubicBezTo>
                  <a:pt x="11036768" y="2780216"/>
                  <a:pt x="11047248" y="2766263"/>
                  <a:pt x="11055641" y="2773307"/>
                </a:cubicBezTo>
                <a:cubicBezTo>
                  <a:pt x="11054457" y="2777072"/>
                  <a:pt x="11053674" y="2781015"/>
                  <a:pt x="11052490" y="2784780"/>
                </a:cubicBezTo>
                <a:close/>
                <a:moveTo>
                  <a:pt x="9856933" y="5491555"/>
                </a:moveTo>
                <a:cubicBezTo>
                  <a:pt x="9853469" y="5488599"/>
                  <a:pt x="9856110" y="5470749"/>
                  <a:pt x="9846177" y="5479197"/>
                </a:cubicBezTo>
                <a:cubicBezTo>
                  <a:pt x="9853663" y="5480604"/>
                  <a:pt x="9846026" y="5500048"/>
                  <a:pt x="9856933" y="5491555"/>
                </a:cubicBezTo>
                <a:close/>
                <a:moveTo>
                  <a:pt x="9460669" y="6389879"/>
                </a:moveTo>
                <a:cubicBezTo>
                  <a:pt x="9456932" y="6385377"/>
                  <a:pt x="9444320" y="6363161"/>
                  <a:pt x="9448694" y="6372701"/>
                </a:cubicBezTo>
                <a:cubicBezTo>
                  <a:pt x="9449156" y="6378136"/>
                  <a:pt x="9451787" y="6395941"/>
                  <a:pt x="9460669" y="6389879"/>
                </a:cubicBezTo>
                <a:close/>
                <a:moveTo>
                  <a:pt x="8840506" y="7795102"/>
                </a:moveTo>
                <a:cubicBezTo>
                  <a:pt x="8836851" y="7802021"/>
                  <a:pt x="8830846" y="7808313"/>
                  <a:pt x="8822051" y="7813076"/>
                </a:cubicBezTo>
                <a:cubicBezTo>
                  <a:pt x="8751570" y="7810374"/>
                  <a:pt x="8772423" y="7721001"/>
                  <a:pt x="8821674" y="7740391"/>
                </a:cubicBezTo>
                <a:cubicBezTo>
                  <a:pt x="8841258" y="7747979"/>
                  <a:pt x="8851466" y="7774352"/>
                  <a:pt x="8840506" y="7795102"/>
                </a:cubicBezTo>
                <a:close/>
                <a:moveTo>
                  <a:pt x="8239949" y="9161506"/>
                </a:moveTo>
                <a:cubicBezTo>
                  <a:pt x="8241525" y="9155382"/>
                  <a:pt x="8242594" y="9148413"/>
                  <a:pt x="8244366" y="9142790"/>
                </a:cubicBezTo>
                <a:cubicBezTo>
                  <a:pt x="8215530" y="9134508"/>
                  <a:pt x="8178621" y="9121486"/>
                  <a:pt x="8156180" y="9136286"/>
                </a:cubicBezTo>
                <a:cubicBezTo>
                  <a:pt x="8186244" y="9146376"/>
                  <a:pt x="8203310" y="9164665"/>
                  <a:pt x="8232485" y="9175155"/>
                </a:cubicBezTo>
                <a:cubicBezTo>
                  <a:pt x="8236288" y="9172910"/>
                  <a:pt x="8238372" y="9167630"/>
                  <a:pt x="8239949" y="9161506"/>
                </a:cubicBezTo>
                <a:close/>
                <a:moveTo>
                  <a:pt x="8062615" y="9569404"/>
                </a:moveTo>
                <a:cubicBezTo>
                  <a:pt x="8064627" y="9553362"/>
                  <a:pt x="8054986" y="9544655"/>
                  <a:pt x="8043112" y="9537158"/>
                </a:cubicBezTo>
                <a:cubicBezTo>
                  <a:pt x="8043805" y="9551139"/>
                  <a:pt x="8050306" y="9561887"/>
                  <a:pt x="8062615" y="9569404"/>
                </a:cubicBezTo>
                <a:close/>
                <a:moveTo>
                  <a:pt x="8803240" y="7899517"/>
                </a:moveTo>
                <a:cubicBezTo>
                  <a:pt x="8798996" y="7916858"/>
                  <a:pt x="8786889" y="7929601"/>
                  <a:pt x="8766047" y="7924650"/>
                </a:cubicBezTo>
                <a:cubicBezTo>
                  <a:pt x="8731135" y="7916793"/>
                  <a:pt x="8719577" y="7869114"/>
                  <a:pt x="8739031" y="7837030"/>
                </a:cubicBezTo>
                <a:cubicBezTo>
                  <a:pt x="8753211" y="7830996"/>
                  <a:pt x="8771418" y="7834311"/>
                  <a:pt x="8793250" y="7846795"/>
                </a:cubicBezTo>
                <a:cubicBezTo>
                  <a:pt x="8803864" y="7860235"/>
                  <a:pt x="8807484" y="7882176"/>
                  <a:pt x="8803240" y="7899517"/>
                </a:cubicBezTo>
                <a:close/>
                <a:moveTo>
                  <a:pt x="10207789" y="4722135"/>
                </a:moveTo>
                <a:cubicBezTo>
                  <a:pt x="10213562" y="4712302"/>
                  <a:pt x="10211071" y="4705011"/>
                  <a:pt x="10202087" y="4700565"/>
                </a:cubicBezTo>
                <a:cubicBezTo>
                  <a:pt x="10198436" y="4709905"/>
                  <a:pt x="10203974" y="4715687"/>
                  <a:pt x="10207789" y="4722135"/>
                </a:cubicBezTo>
                <a:close/>
                <a:moveTo>
                  <a:pt x="10483590" y="4098134"/>
                </a:moveTo>
                <a:cubicBezTo>
                  <a:pt x="10481111" y="4095133"/>
                  <a:pt x="10479362" y="4078639"/>
                  <a:pt x="10473276" y="4085954"/>
                </a:cubicBezTo>
                <a:cubicBezTo>
                  <a:pt x="10475357" y="4088779"/>
                  <a:pt x="10472513" y="4107055"/>
                  <a:pt x="10483590" y="4098134"/>
                </a:cubicBezTo>
                <a:close/>
                <a:moveTo>
                  <a:pt x="9239400" y="6916714"/>
                </a:moveTo>
                <a:cubicBezTo>
                  <a:pt x="9244939" y="6906632"/>
                  <a:pt x="9240545" y="6893789"/>
                  <a:pt x="9238953" y="6881872"/>
                </a:cubicBezTo>
                <a:cubicBezTo>
                  <a:pt x="9225611" y="6893592"/>
                  <a:pt x="9227955" y="6909850"/>
                  <a:pt x="9230080" y="6925735"/>
                </a:cubicBezTo>
                <a:cubicBezTo>
                  <a:pt x="9234606" y="6923123"/>
                  <a:pt x="9237554" y="6920073"/>
                  <a:pt x="9239400" y="6916714"/>
                </a:cubicBezTo>
                <a:close/>
                <a:moveTo>
                  <a:pt x="10462469" y="4154546"/>
                </a:moveTo>
                <a:cubicBezTo>
                  <a:pt x="10467401" y="4143385"/>
                  <a:pt x="10458202" y="4138368"/>
                  <a:pt x="10453375" y="4130995"/>
                </a:cubicBezTo>
                <a:cubicBezTo>
                  <a:pt x="10446898" y="4142425"/>
                  <a:pt x="10455346" y="4148063"/>
                  <a:pt x="10462469" y="4154546"/>
                </a:cubicBezTo>
                <a:close/>
                <a:moveTo>
                  <a:pt x="9570110" y="6177369"/>
                </a:moveTo>
                <a:cubicBezTo>
                  <a:pt x="9562167" y="6163415"/>
                  <a:pt x="9567703" y="6144501"/>
                  <a:pt x="9559934" y="6130152"/>
                </a:cubicBezTo>
                <a:cubicBezTo>
                  <a:pt x="9554532" y="6147701"/>
                  <a:pt x="9550292" y="6178582"/>
                  <a:pt x="9570110" y="6177369"/>
                </a:cubicBezTo>
                <a:close/>
                <a:moveTo>
                  <a:pt x="9089602" y="7267795"/>
                </a:moveTo>
                <a:cubicBezTo>
                  <a:pt x="9082339" y="7262693"/>
                  <a:pt x="9074899" y="7252352"/>
                  <a:pt x="9067328" y="7259557"/>
                </a:cubicBezTo>
                <a:cubicBezTo>
                  <a:pt x="9059574" y="7274143"/>
                  <a:pt x="9081641" y="7278372"/>
                  <a:pt x="9089602" y="7267795"/>
                </a:cubicBezTo>
                <a:close/>
                <a:moveTo>
                  <a:pt x="10498586" y="4081416"/>
                </a:moveTo>
                <a:cubicBezTo>
                  <a:pt x="10486406" y="4062695"/>
                  <a:pt x="10503901" y="4032789"/>
                  <a:pt x="10480064" y="4018922"/>
                </a:cubicBezTo>
                <a:cubicBezTo>
                  <a:pt x="10477449" y="4042063"/>
                  <a:pt x="10480972" y="4063153"/>
                  <a:pt x="10485820" y="4083398"/>
                </a:cubicBezTo>
                <a:cubicBezTo>
                  <a:pt x="10491215" y="4086258"/>
                  <a:pt x="10495233" y="4084699"/>
                  <a:pt x="10498586" y="4081416"/>
                </a:cubicBezTo>
                <a:close/>
                <a:moveTo>
                  <a:pt x="9043077" y="7375616"/>
                </a:moveTo>
                <a:cubicBezTo>
                  <a:pt x="9045974" y="7368834"/>
                  <a:pt x="9039754" y="7361346"/>
                  <a:pt x="9032006" y="7366465"/>
                </a:cubicBezTo>
                <a:cubicBezTo>
                  <a:pt x="9040799" y="7371916"/>
                  <a:pt x="9032052" y="7376643"/>
                  <a:pt x="9036853" y="7381686"/>
                </a:cubicBezTo>
                <a:cubicBezTo>
                  <a:pt x="9040125" y="7380076"/>
                  <a:pt x="9042107" y="7377886"/>
                  <a:pt x="9043077" y="7375616"/>
                </a:cubicBezTo>
                <a:close/>
                <a:moveTo>
                  <a:pt x="10293263" y="4547001"/>
                </a:moveTo>
                <a:lnTo>
                  <a:pt x="10295082" y="4520527"/>
                </a:lnTo>
                <a:lnTo>
                  <a:pt x="10295454" y="4515109"/>
                </a:lnTo>
                <a:cubicBezTo>
                  <a:pt x="10295644" y="4504714"/>
                  <a:pt x="10293536" y="4495211"/>
                  <a:pt x="10283862" y="4488556"/>
                </a:cubicBezTo>
                <a:cubicBezTo>
                  <a:pt x="10280988" y="4499907"/>
                  <a:pt x="10281230" y="4510134"/>
                  <a:pt x="10283244" y="4519715"/>
                </a:cubicBezTo>
                <a:lnTo>
                  <a:pt x="10288357" y="4533639"/>
                </a:lnTo>
                <a:close/>
                <a:moveTo>
                  <a:pt x="10451753" y="4196022"/>
                </a:moveTo>
                <a:cubicBezTo>
                  <a:pt x="10444192" y="4192681"/>
                  <a:pt x="10444668" y="4186222"/>
                  <a:pt x="10433663" y="4184218"/>
                </a:cubicBezTo>
                <a:cubicBezTo>
                  <a:pt x="10423957" y="4193268"/>
                  <a:pt x="10448681" y="4209433"/>
                  <a:pt x="10451753" y="4196022"/>
                </a:cubicBezTo>
                <a:close/>
                <a:moveTo>
                  <a:pt x="10030075" y="5151278"/>
                </a:moveTo>
                <a:cubicBezTo>
                  <a:pt x="10044649" y="5121525"/>
                  <a:pt x="10045871" y="5069203"/>
                  <a:pt x="10025006" y="5048553"/>
                </a:cubicBezTo>
                <a:cubicBezTo>
                  <a:pt x="10015742" y="5058747"/>
                  <a:pt x="10024001" y="5076684"/>
                  <a:pt x="10025667" y="5091229"/>
                </a:cubicBezTo>
                <a:lnTo>
                  <a:pt x="10021278" y="5082014"/>
                </a:lnTo>
                <a:lnTo>
                  <a:pt x="10021346" y="5080808"/>
                </a:lnTo>
                <a:cubicBezTo>
                  <a:pt x="10020248" y="5073597"/>
                  <a:pt x="10017306" y="5067059"/>
                  <a:pt x="10011592" y="5061676"/>
                </a:cubicBezTo>
                <a:lnTo>
                  <a:pt x="9999381" y="5079615"/>
                </a:lnTo>
                <a:cubicBezTo>
                  <a:pt x="9991542" y="5095202"/>
                  <a:pt x="9993510" y="5128456"/>
                  <a:pt x="10005965" y="5144436"/>
                </a:cubicBezTo>
                <a:cubicBezTo>
                  <a:pt x="10008347" y="5141202"/>
                  <a:pt x="10011663" y="5141238"/>
                  <a:pt x="10015155" y="5140876"/>
                </a:cubicBezTo>
                <a:cubicBezTo>
                  <a:pt x="10013343" y="5119121"/>
                  <a:pt x="10018247" y="5095094"/>
                  <a:pt x="9999381" y="5079615"/>
                </a:cubicBezTo>
                <a:lnTo>
                  <a:pt x="10012782" y="5085536"/>
                </a:lnTo>
                <a:lnTo>
                  <a:pt x="10020032" y="5103981"/>
                </a:lnTo>
                <a:lnTo>
                  <a:pt x="10020875" y="5089112"/>
                </a:lnTo>
                <a:lnTo>
                  <a:pt x="10025667" y="5091229"/>
                </a:lnTo>
                <a:cubicBezTo>
                  <a:pt x="10027608" y="5111614"/>
                  <a:pt x="10023010" y="5133870"/>
                  <a:pt x="10030075" y="5151278"/>
                </a:cubicBezTo>
                <a:close/>
                <a:moveTo>
                  <a:pt x="9864663" y="5525873"/>
                </a:moveTo>
                <a:cubicBezTo>
                  <a:pt x="9857033" y="5521552"/>
                  <a:pt x="9859084" y="5499638"/>
                  <a:pt x="9851133" y="5504682"/>
                </a:cubicBezTo>
                <a:cubicBezTo>
                  <a:pt x="9854164" y="5510775"/>
                  <a:pt x="9852288" y="5532291"/>
                  <a:pt x="9864663" y="5525873"/>
                </a:cubicBezTo>
                <a:close/>
                <a:moveTo>
                  <a:pt x="9515691" y="6317189"/>
                </a:moveTo>
                <a:lnTo>
                  <a:pt x="9509303" y="6314367"/>
                </a:lnTo>
                <a:lnTo>
                  <a:pt x="9504909" y="6324312"/>
                </a:lnTo>
                <a:lnTo>
                  <a:pt x="9511297" y="6327134"/>
                </a:lnTo>
                <a:close/>
                <a:moveTo>
                  <a:pt x="8129411" y="9457681"/>
                </a:moveTo>
                <a:cubicBezTo>
                  <a:pt x="8117689" y="9446704"/>
                  <a:pt x="8136408" y="9417445"/>
                  <a:pt x="8108095" y="9417074"/>
                </a:cubicBezTo>
                <a:cubicBezTo>
                  <a:pt x="8103263" y="9437787"/>
                  <a:pt x="8107398" y="9452791"/>
                  <a:pt x="8120027" y="9462937"/>
                </a:cubicBezTo>
                <a:cubicBezTo>
                  <a:pt x="8124377" y="9463128"/>
                  <a:pt x="8127121" y="9460197"/>
                  <a:pt x="8129411" y="9457681"/>
                </a:cubicBezTo>
                <a:close/>
                <a:moveTo>
                  <a:pt x="8646274" y="8288792"/>
                </a:moveTo>
                <a:cubicBezTo>
                  <a:pt x="8653597" y="8262512"/>
                  <a:pt x="8653671" y="8239694"/>
                  <a:pt x="8633408" y="8224076"/>
                </a:cubicBezTo>
                <a:cubicBezTo>
                  <a:pt x="8628162" y="8248893"/>
                  <a:pt x="8623138" y="8274284"/>
                  <a:pt x="8646274" y="8288792"/>
                </a:cubicBezTo>
                <a:close/>
                <a:moveTo>
                  <a:pt x="10510765" y="4071076"/>
                </a:moveTo>
                <a:cubicBezTo>
                  <a:pt x="10505272" y="4061979"/>
                  <a:pt x="10513158" y="4047360"/>
                  <a:pt x="10501128" y="4040140"/>
                </a:cubicBezTo>
                <a:cubicBezTo>
                  <a:pt x="10499289" y="4050761"/>
                  <a:pt x="10497516" y="4075227"/>
                  <a:pt x="10510765" y="4071076"/>
                </a:cubicBezTo>
                <a:close/>
                <a:moveTo>
                  <a:pt x="8245859" y="9198105"/>
                </a:moveTo>
                <a:cubicBezTo>
                  <a:pt x="8222812" y="9187008"/>
                  <a:pt x="8198140" y="9173208"/>
                  <a:pt x="8173865" y="9160303"/>
                </a:cubicBezTo>
                <a:cubicBezTo>
                  <a:pt x="8149551" y="9148272"/>
                  <a:pt x="8122416" y="9140941"/>
                  <a:pt x="8108319" y="9124537"/>
                </a:cubicBezTo>
                <a:cubicBezTo>
                  <a:pt x="8148448" y="9103937"/>
                  <a:pt x="8210868" y="9121587"/>
                  <a:pt x="8267204" y="9128885"/>
                </a:cubicBezTo>
                <a:cubicBezTo>
                  <a:pt x="8266608" y="9142452"/>
                  <a:pt x="8239183" y="9171503"/>
                  <a:pt x="8245859" y="9198105"/>
                </a:cubicBezTo>
                <a:close/>
                <a:moveTo>
                  <a:pt x="7544340" y="10792696"/>
                </a:moveTo>
                <a:cubicBezTo>
                  <a:pt x="7548155" y="10788092"/>
                  <a:pt x="7550502" y="10783075"/>
                  <a:pt x="7550384" y="10777371"/>
                </a:cubicBezTo>
                <a:cubicBezTo>
                  <a:pt x="7547387" y="10786856"/>
                  <a:pt x="7532599" y="10787324"/>
                  <a:pt x="7523844" y="10794144"/>
                </a:cubicBezTo>
                <a:cubicBezTo>
                  <a:pt x="7510074" y="10804111"/>
                  <a:pt x="7488301" y="10822695"/>
                  <a:pt x="7497214" y="10830377"/>
                </a:cubicBezTo>
                <a:cubicBezTo>
                  <a:pt x="7508228" y="10816598"/>
                  <a:pt x="7532894" y="10806506"/>
                  <a:pt x="7544340" y="10792696"/>
                </a:cubicBezTo>
                <a:close/>
                <a:moveTo>
                  <a:pt x="7560632" y="10757473"/>
                </a:moveTo>
                <a:cubicBezTo>
                  <a:pt x="7544185" y="10760534"/>
                  <a:pt x="7515955" y="10750566"/>
                  <a:pt x="7510776" y="10763916"/>
                </a:cubicBezTo>
                <a:lnTo>
                  <a:pt x="7528412" y="10767341"/>
                </a:lnTo>
                <a:lnTo>
                  <a:pt x="7531106" y="10767865"/>
                </a:lnTo>
                <a:cubicBezTo>
                  <a:pt x="7538017" y="10766855"/>
                  <a:pt x="7544763" y="10766205"/>
                  <a:pt x="7550439" y="10773970"/>
                </a:cubicBezTo>
                <a:lnTo>
                  <a:pt x="7555899" y="10767332"/>
                </a:lnTo>
                <a:lnTo>
                  <a:pt x="7556419" y="10766699"/>
                </a:lnTo>
                <a:cubicBezTo>
                  <a:pt x="7559022" y="10764849"/>
                  <a:pt x="7561330" y="10762672"/>
                  <a:pt x="7560632" y="10757473"/>
                </a:cubicBezTo>
                <a:close/>
                <a:moveTo>
                  <a:pt x="8085196" y="9571267"/>
                </a:moveTo>
                <a:cubicBezTo>
                  <a:pt x="8089967" y="9561886"/>
                  <a:pt x="8079508" y="9561863"/>
                  <a:pt x="8077089" y="9557397"/>
                </a:cubicBezTo>
                <a:cubicBezTo>
                  <a:pt x="8074570" y="9565133"/>
                  <a:pt x="8076970" y="9570034"/>
                  <a:pt x="8085196" y="9571267"/>
                </a:cubicBezTo>
                <a:close/>
                <a:moveTo>
                  <a:pt x="10326078" y="4507208"/>
                </a:moveTo>
                <a:lnTo>
                  <a:pt x="10325353" y="4503645"/>
                </a:lnTo>
                <a:lnTo>
                  <a:pt x="10322422" y="4489222"/>
                </a:lnTo>
                <a:cubicBezTo>
                  <a:pt x="10321408" y="4482763"/>
                  <a:pt x="10319033" y="4477903"/>
                  <a:pt x="10310595" y="4480842"/>
                </a:cubicBezTo>
                <a:cubicBezTo>
                  <a:pt x="10312813" y="4484440"/>
                  <a:pt x="10313668" y="4492200"/>
                  <a:pt x="10315477" y="4498476"/>
                </a:cubicBezTo>
                <a:lnTo>
                  <a:pt x="10320769" y="4502837"/>
                </a:lnTo>
                <a:close/>
                <a:moveTo>
                  <a:pt x="6402452" y="13390518"/>
                </a:moveTo>
                <a:cubicBezTo>
                  <a:pt x="6373730" y="13393052"/>
                  <a:pt x="6338710" y="13386142"/>
                  <a:pt x="6317128" y="13399442"/>
                </a:cubicBezTo>
                <a:cubicBezTo>
                  <a:pt x="6346073" y="13397483"/>
                  <a:pt x="6383621" y="13408365"/>
                  <a:pt x="6402452" y="13390518"/>
                </a:cubicBezTo>
                <a:close/>
                <a:moveTo>
                  <a:pt x="6441294" y="13306743"/>
                </a:moveTo>
                <a:cubicBezTo>
                  <a:pt x="6441144" y="13311416"/>
                  <a:pt x="6438941" y="13314235"/>
                  <a:pt x="6435612" y="13314187"/>
                </a:cubicBezTo>
                <a:cubicBezTo>
                  <a:pt x="6409552" y="13321157"/>
                  <a:pt x="6386646" y="13298239"/>
                  <a:pt x="6370423" y="13287279"/>
                </a:cubicBezTo>
                <a:cubicBezTo>
                  <a:pt x="6391226" y="13269453"/>
                  <a:pt x="6408150" y="13309162"/>
                  <a:pt x="6441294" y="13306743"/>
                </a:cubicBezTo>
                <a:close/>
                <a:moveTo>
                  <a:pt x="10487382" y="4149832"/>
                </a:moveTo>
                <a:cubicBezTo>
                  <a:pt x="10483579" y="4147675"/>
                  <a:pt x="10482685" y="4141087"/>
                  <a:pt x="10477831" y="4145612"/>
                </a:cubicBezTo>
                <a:cubicBezTo>
                  <a:pt x="10481458" y="4148167"/>
                  <a:pt x="10482926" y="4154533"/>
                  <a:pt x="10487382" y="4149832"/>
                </a:cubicBezTo>
                <a:close/>
                <a:moveTo>
                  <a:pt x="7793189" y="10249400"/>
                </a:moveTo>
                <a:cubicBezTo>
                  <a:pt x="7788080" y="10230630"/>
                  <a:pt x="7809405" y="10222578"/>
                  <a:pt x="7813180" y="10202847"/>
                </a:cubicBezTo>
                <a:cubicBezTo>
                  <a:pt x="7789792" y="10203948"/>
                  <a:pt x="7771661" y="10242336"/>
                  <a:pt x="7793189" y="10249400"/>
                </a:cubicBezTo>
                <a:close/>
                <a:moveTo>
                  <a:pt x="9491601" y="6407350"/>
                </a:moveTo>
                <a:cubicBezTo>
                  <a:pt x="9478667" y="6394504"/>
                  <a:pt x="9481435" y="6375279"/>
                  <a:pt x="9463901" y="6364205"/>
                </a:cubicBezTo>
                <a:cubicBezTo>
                  <a:pt x="9455690" y="6371988"/>
                  <a:pt x="9472240" y="6418768"/>
                  <a:pt x="9491601" y="6407350"/>
                </a:cubicBezTo>
                <a:close/>
                <a:moveTo>
                  <a:pt x="9554529" y="6264927"/>
                </a:moveTo>
                <a:lnTo>
                  <a:pt x="9548142" y="6262105"/>
                </a:lnTo>
                <a:lnTo>
                  <a:pt x="9545329" y="6268470"/>
                </a:lnTo>
                <a:lnTo>
                  <a:pt x="9551717" y="6271293"/>
                </a:lnTo>
                <a:close/>
                <a:moveTo>
                  <a:pt x="6914171" y="12242942"/>
                </a:moveTo>
                <a:cubicBezTo>
                  <a:pt x="6796872" y="12298144"/>
                  <a:pt x="6641702" y="12255746"/>
                  <a:pt x="6513217" y="12281270"/>
                </a:cubicBezTo>
                <a:cubicBezTo>
                  <a:pt x="6504143" y="12279163"/>
                  <a:pt x="6506558" y="12272620"/>
                  <a:pt x="6500180" y="12269802"/>
                </a:cubicBezTo>
                <a:cubicBezTo>
                  <a:pt x="6517750" y="12144848"/>
                  <a:pt x="6532671" y="12021578"/>
                  <a:pt x="6543747" y="11899463"/>
                </a:cubicBezTo>
                <a:cubicBezTo>
                  <a:pt x="6553044" y="11902144"/>
                  <a:pt x="6566750" y="11915335"/>
                  <a:pt x="6568074" y="11898320"/>
                </a:cubicBezTo>
                <a:cubicBezTo>
                  <a:pt x="6589577" y="11931605"/>
                  <a:pt x="6614527" y="11963560"/>
                  <a:pt x="6646547" y="11992453"/>
                </a:cubicBezTo>
                <a:cubicBezTo>
                  <a:pt x="6755954" y="11899039"/>
                  <a:pt x="6856050" y="11782484"/>
                  <a:pt x="6965903" y="11690218"/>
                </a:cubicBezTo>
                <a:cubicBezTo>
                  <a:pt x="7009060" y="11715471"/>
                  <a:pt x="7051035" y="11776829"/>
                  <a:pt x="7097323" y="11814406"/>
                </a:cubicBezTo>
                <a:cubicBezTo>
                  <a:pt x="7014542" y="11921963"/>
                  <a:pt x="6915592" y="11989554"/>
                  <a:pt x="6827735" y="12084878"/>
                </a:cubicBezTo>
                <a:cubicBezTo>
                  <a:pt x="6836904" y="12105103"/>
                  <a:pt x="6846823" y="12108533"/>
                  <a:pt x="6822226" y="12124304"/>
                </a:cubicBezTo>
                <a:cubicBezTo>
                  <a:pt x="6836730" y="12170195"/>
                  <a:pt x="6885879" y="12202376"/>
                  <a:pt x="6914171" y="12242942"/>
                </a:cubicBezTo>
                <a:close/>
                <a:moveTo>
                  <a:pt x="9262998" y="6926978"/>
                </a:moveTo>
                <a:cubicBezTo>
                  <a:pt x="9264040" y="6923643"/>
                  <a:pt x="9263868" y="6919968"/>
                  <a:pt x="9263250" y="6916171"/>
                </a:cubicBezTo>
                <a:lnTo>
                  <a:pt x="9262685" y="6911820"/>
                </a:lnTo>
                <a:lnTo>
                  <a:pt x="9260338" y="6893699"/>
                </a:lnTo>
                <a:cubicBezTo>
                  <a:pt x="9255128" y="6899466"/>
                  <a:pt x="9250956" y="6905521"/>
                  <a:pt x="9249561" y="6912366"/>
                </a:cubicBezTo>
                <a:lnTo>
                  <a:pt x="9254006" y="6930014"/>
                </a:lnTo>
                <a:lnTo>
                  <a:pt x="9255454" y="6935763"/>
                </a:lnTo>
                <a:cubicBezTo>
                  <a:pt x="9259697" y="6933316"/>
                  <a:pt x="9261954" y="6930317"/>
                  <a:pt x="9262998" y="6926978"/>
                </a:cubicBezTo>
                <a:close/>
                <a:moveTo>
                  <a:pt x="9595944" y="6174246"/>
                </a:moveTo>
                <a:cubicBezTo>
                  <a:pt x="9589226" y="6185459"/>
                  <a:pt x="9580587" y="6194103"/>
                  <a:pt x="9569386" y="6196037"/>
                </a:cubicBezTo>
                <a:cubicBezTo>
                  <a:pt x="9527238" y="6180736"/>
                  <a:pt x="9553469" y="6123498"/>
                  <a:pt x="9565943" y="6082493"/>
                </a:cubicBezTo>
                <a:cubicBezTo>
                  <a:pt x="9571872" y="6063753"/>
                  <a:pt x="9575626" y="6035034"/>
                  <a:pt x="9596506" y="6022901"/>
                </a:cubicBezTo>
                <a:cubicBezTo>
                  <a:pt x="9631961" y="6039515"/>
                  <a:pt x="9622134" y="6096878"/>
                  <a:pt x="9610973" y="6137039"/>
                </a:cubicBezTo>
                <a:cubicBezTo>
                  <a:pt x="9607458" y="6149251"/>
                  <a:pt x="9602662" y="6163034"/>
                  <a:pt x="9595944" y="6174246"/>
                </a:cubicBezTo>
                <a:close/>
                <a:moveTo>
                  <a:pt x="10232092" y="4737159"/>
                </a:moveTo>
                <a:cubicBezTo>
                  <a:pt x="10241703" y="4701402"/>
                  <a:pt x="10228805" y="4659488"/>
                  <a:pt x="10207245" y="4644722"/>
                </a:cubicBezTo>
                <a:cubicBezTo>
                  <a:pt x="10216670" y="4675101"/>
                  <a:pt x="10218462" y="4708753"/>
                  <a:pt x="10232092" y="4737159"/>
                </a:cubicBezTo>
                <a:close/>
                <a:moveTo>
                  <a:pt x="11049251" y="2893189"/>
                </a:moveTo>
                <a:cubicBezTo>
                  <a:pt x="11046537" y="2885317"/>
                  <a:pt x="11016127" y="2877600"/>
                  <a:pt x="11014113" y="2888626"/>
                </a:cubicBezTo>
                <a:cubicBezTo>
                  <a:pt x="11017838" y="2893132"/>
                  <a:pt x="11047421" y="2908110"/>
                  <a:pt x="11049251" y="2893189"/>
                </a:cubicBezTo>
                <a:close/>
                <a:moveTo>
                  <a:pt x="10528091" y="4074920"/>
                </a:moveTo>
                <a:lnTo>
                  <a:pt x="10521724" y="4072107"/>
                </a:lnTo>
                <a:lnTo>
                  <a:pt x="10518730" y="4078883"/>
                </a:lnTo>
                <a:lnTo>
                  <a:pt x="10525097" y="4081696"/>
                </a:lnTo>
                <a:close/>
                <a:moveTo>
                  <a:pt x="9064047" y="7390053"/>
                </a:moveTo>
                <a:cubicBezTo>
                  <a:pt x="9061049" y="7386896"/>
                  <a:pt x="9063607" y="7383256"/>
                  <a:pt x="9059375" y="7380075"/>
                </a:cubicBezTo>
                <a:lnTo>
                  <a:pt x="9054322" y="7384889"/>
                </a:lnTo>
                <a:cubicBezTo>
                  <a:pt x="9057325" y="7388036"/>
                  <a:pt x="9054471" y="7391353"/>
                  <a:pt x="9059003" y="7394848"/>
                </a:cubicBezTo>
                <a:close/>
                <a:moveTo>
                  <a:pt x="8110095" y="9550128"/>
                </a:moveTo>
                <a:cubicBezTo>
                  <a:pt x="8114526" y="9538551"/>
                  <a:pt x="8099856" y="9525264"/>
                  <a:pt x="8093628" y="9538069"/>
                </a:cubicBezTo>
                <a:cubicBezTo>
                  <a:pt x="8100019" y="9541402"/>
                  <a:pt x="8097443" y="9550443"/>
                  <a:pt x="8110095" y="9550128"/>
                </a:cubicBezTo>
                <a:close/>
                <a:moveTo>
                  <a:pt x="8145897" y="9469305"/>
                </a:moveTo>
                <a:cubicBezTo>
                  <a:pt x="8145147" y="9456629"/>
                  <a:pt x="8151604" y="9438603"/>
                  <a:pt x="8148621" y="9427137"/>
                </a:cubicBezTo>
                <a:cubicBezTo>
                  <a:pt x="8143440" y="9426037"/>
                  <a:pt x="8138712" y="9424522"/>
                  <a:pt x="8133965" y="9423441"/>
                </a:cubicBezTo>
                <a:cubicBezTo>
                  <a:pt x="8130103" y="9431991"/>
                  <a:pt x="8127403" y="9463697"/>
                  <a:pt x="8145897" y="9469305"/>
                </a:cubicBezTo>
                <a:close/>
                <a:moveTo>
                  <a:pt x="6416581" y="13384391"/>
                </a:moveTo>
                <a:cubicBezTo>
                  <a:pt x="6417238" y="13381827"/>
                  <a:pt x="6418071" y="13378865"/>
                  <a:pt x="6418154" y="13376523"/>
                </a:cubicBezTo>
                <a:cubicBezTo>
                  <a:pt x="6415589" y="13375865"/>
                  <a:pt x="6412626" y="13375032"/>
                  <a:pt x="6409885" y="13374773"/>
                </a:cubicBezTo>
                <a:cubicBezTo>
                  <a:pt x="6409228" y="13377336"/>
                  <a:pt x="6408793" y="13380475"/>
                  <a:pt x="6408312" y="13382641"/>
                </a:cubicBezTo>
                <a:cubicBezTo>
                  <a:pt x="6410877" y="13383298"/>
                  <a:pt x="6413840" y="13384132"/>
                  <a:pt x="6416581" y="13384391"/>
                </a:cubicBezTo>
                <a:close/>
                <a:moveTo>
                  <a:pt x="8135654" y="9494140"/>
                </a:moveTo>
                <a:cubicBezTo>
                  <a:pt x="8079224" y="9479019"/>
                  <a:pt x="8015481" y="9451806"/>
                  <a:pt x="7969755" y="9441077"/>
                </a:cubicBezTo>
                <a:cubicBezTo>
                  <a:pt x="7954890" y="9521512"/>
                  <a:pt x="8098824" y="9548761"/>
                  <a:pt x="8135654" y="9494140"/>
                </a:cubicBezTo>
                <a:close/>
                <a:moveTo>
                  <a:pt x="7631332" y="10641498"/>
                </a:moveTo>
                <a:cubicBezTo>
                  <a:pt x="7637569" y="10627838"/>
                  <a:pt x="7641739" y="10611320"/>
                  <a:pt x="7646742" y="10591498"/>
                </a:cubicBezTo>
                <a:lnTo>
                  <a:pt x="7654621" y="10562055"/>
                </a:lnTo>
                <a:lnTo>
                  <a:pt x="7665842" y="10520115"/>
                </a:lnTo>
                <a:cubicBezTo>
                  <a:pt x="7671081" y="10495683"/>
                  <a:pt x="7673840" y="10470621"/>
                  <a:pt x="7670069" y="10444960"/>
                </a:cubicBezTo>
                <a:cubicBezTo>
                  <a:pt x="7647562" y="10453715"/>
                  <a:pt x="7638103" y="10480041"/>
                  <a:pt x="7626819" y="10498471"/>
                </a:cubicBezTo>
                <a:lnTo>
                  <a:pt x="7607598" y="10525878"/>
                </a:lnTo>
                <a:lnTo>
                  <a:pt x="7542014" y="10619388"/>
                </a:lnTo>
                <a:lnTo>
                  <a:pt x="7503743" y="10673956"/>
                </a:lnTo>
                <a:cubicBezTo>
                  <a:pt x="7534376" y="10687144"/>
                  <a:pt x="7567774" y="10667089"/>
                  <a:pt x="7603522" y="10674344"/>
                </a:cubicBezTo>
                <a:cubicBezTo>
                  <a:pt x="7616792" y="10665958"/>
                  <a:pt x="7625096" y="10655157"/>
                  <a:pt x="7631332" y="10641498"/>
                </a:cubicBezTo>
                <a:close/>
                <a:moveTo>
                  <a:pt x="7567182" y="10787254"/>
                </a:moveTo>
                <a:cubicBezTo>
                  <a:pt x="7540604" y="10799397"/>
                  <a:pt x="7522701" y="10820167"/>
                  <a:pt x="7500506" y="10837238"/>
                </a:cubicBezTo>
                <a:cubicBezTo>
                  <a:pt x="7501065" y="10840593"/>
                  <a:pt x="7499966" y="10846541"/>
                  <a:pt x="7504027" y="10847169"/>
                </a:cubicBezTo>
                <a:cubicBezTo>
                  <a:pt x="7522123" y="10824841"/>
                  <a:pt x="7555165" y="10816546"/>
                  <a:pt x="7567182" y="10787254"/>
                </a:cubicBezTo>
                <a:close/>
                <a:moveTo>
                  <a:pt x="10510552" y="4132914"/>
                </a:moveTo>
                <a:lnTo>
                  <a:pt x="10508581" y="4122170"/>
                </a:lnTo>
                <a:lnTo>
                  <a:pt x="10506558" y="4111141"/>
                </a:lnTo>
                <a:cubicBezTo>
                  <a:pt x="10502974" y="4104317"/>
                  <a:pt x="10497289" y="4099423"/>
                  <a:pt x="10489956" y="4100947"/>
                </a:cubicBezTo>
                <a:cubicBezTo>
                  <a:pt x="10492175" y="4106691"/>
                  <a:pt x="10492958" y="4112992"/>
                  <a:pt x="10495369" y="4118702"/>
                </a:cubicBezTo>
                <a:lnTo>
                  <a:pt x="10505396" y="4128088"/>
                </a:lnTo>
                <a:close/>
                <a:moveTo>
                  <a:pt x="10187824" y="4864280"/>
                </a:moveTo>
                <a:cubicBezTo>
                  <a:pt x="10194405" y="4838612"/>
                  <a:pt x="10166735" y="4797814"/>
                  <a:pt x="10189049" y="4791481"/>
                </a:cubicBezTo>
                <a:cubicBezTo>
                  <a:pt x="10174917" y="4777140"/>
                  <a:pt x="10178069" y="4761389"/>
                  <a:pt x="10164280" y="4741962"/>
                </a:cubicBezTo>
                <a:cubicBezTo>
                  <a:pt x="10149856" y="4758447"/>
                  <a:pt x="10164848" y="4782692"/>
                  <a:pt x="10168689" y="4802009"/>
                </a:cubicBezTo>
                <a:cubicBezTo>
                  <a:pt x="10173372" y="4822652"/>
                  <a:pt x="10171747" y="4850032"/>
                  <a:pt x="10187824" y="4864280"/>
                </a:cubicBezTo>
                <a:close/>
                <a:moveTo>
                  <a:pt x="7560226" y="10814012"/>
                </a:moveTo>
                <a:cubicBezTo>
                  <a:pt x="7551855" y="10817715"/>
                  <a:pt x="7544475" y="10822272"/>
                  <a:pt x="7540442" y="10830288"/>
                </a:cubicBezTo>
                <a:cubicBezTo>
                  <a:pt x="7549326" y="10829327"/>
                  <a:pt x="7564141" y="10816813"/>
                  <a:pt x="7560226" y="10814012"/>
                </a:cubicBezTo>
                <a:close/>
                <a:moveTo>
                  <a:pt x="9706666" y="5957158"/>
                </a:moveTo>
                <a:cubicBezTo>
                  <a:pt x="9702287" y="5955223"/>
                  <a:pt x="9703654" y="5951052"/>
                  <a:pt x="9697950" y="5949964"/>
                </a:cubicBezTo>
                <a:lnTo>
                  <a:pt x="9695125" y="5956358"/>
                </a:lnTo>
                <a:cubicBezTo>
                  <a:pt x="9699106" y="5958116"/>
                  <a:pt x="9697739" y="5962287"/>
                  <a:pt x="9703664" y="5963951"/>
                </a:cubicBezTo>
                <a:close/>
                <a:moveTo>
                  <a:pt x="10341191" y="4525792"/>
                </a:moveTo>
                <a:cubicBezTo>
                  <a:pt x="10344624" y="4518022"/>
                  <a:pt x="10344137" y="4511853"/>
                  <a:pt x="10341473" y="4506569"/>
                </a:cubicBezTo>
                <a:lnTo>
                  <a:pt x="10341384" y="4506472"/>
                </a:lnTo>
                <a:lnTo>
                  <a:pt x="10328701" y="4492652"/>
                </a:lnTo>
                <a:lnTo>
                  <a:pt x="10328875" y="4504265"/>
                </a:lnTo>
                <a:lnTo>
                  <a:pt x="10328982" y="4511408"/>
                </a:lnTo>
                <a:cubicBezTo>
                  <a:pt x="10330066" y="4517305"/>
                  <a:pt x="10333138" y="4522472"/>
                  <a:pt x="10341191" y="4525792"/>
                </a:cubicBezTo>
                <a:close/>
                <a:moveTo>
                  <a:pt x="11145165" y="2706297"/>
                </a:moveTo>
                <a:cubicBezTo>
                  <a:pt x="11155485" y="2689408"/>
                  <a:pt x="11130801" y="2691371"/>
                  <a:pt x="11127407" y="2697975"/>
                </a:cubicBezTo>
                <a:cubicBezTo>
                  <a:pt x="11130734" y="2702304"/>
                  <a:pt x="11136536" y="2705344"/>
                  <a:pt x="11145165" y="2706297"/>
                </a:cubicBezTo>
                <a:close/>
                <a:moveTo>
                  <a:pt x="9004691" y="7558883"/>
                </a:moveTo>
                <a:cubicBezTo>
                  <a:pt x="9004863" y="7552109"/>
                  <a:pt x="8999163" y="7546119"/>
                  <a:pt x="8992568" y="7551194"/>
                </a:cubicBezTo>
                <a:cubicBezTo>
                  <a:pt x="8992099" y="7557648"/>
                  <a:pt x="8997797" y="7563643"/>
                  <a:pt x="9004691" y="7558883"/>
                </a:cubicBezTo>
                <a:close/>
                <a:moveTo>
                  <a:pt x="10068144" y="5152383"/>
                </a:moveTo>
                <a:cubicBezTo>
                  <a:pt x="10061190" y="5107522"/>
                  <a:pt x="10064574" y="5058655"/>
                  <a:pt x="10050507" y="5016409"/>
                </a:cubicBezTo>
                <a:lnTo>
                  <a:pt x="10047904" y="5011476"/>
                </a:lnTo>
                <a:lnTo>
                  <a:pt x="10029593" y="4976764"/>
                </a:lnTo>
                <a:cubicBezTo>
                  <a:pt x="10028139" y="4978979"/>
                  <a:pt x="10025045" y="4979517"/>
                  <a:pt x="10021812" y="4977136"/>
                </a:cubicBezTo>
                <a:cubicBezTo>
                  <a:pt x="10020190" y="4984040"/>
                  <a:pt x="10019286" y="4990664"/>
                  <a:pt x="10019624" y="4996767"/>
                </a:cubicBezTo>
                <a:lnTo>
                  <a:pt x="10023971" y="5010380"/>
                </a:lnTo>
                <a:lnTo>
                  <a:pt x="10024891" y="5013262"/>
                </a:lnTo>
                <a:lnTo>
                  <a:pt x="10029305" y="5010624"/>
                </a:lnTo>
                <a:lnTo>
                  <a:pt x="10035887" y="5006691"/>
                </a:lnTo>
                <a:lnTo>
                  <a:pt x="10036315" y="5010946"/>
                </a:lnTo>
                <a:lnTo>
                  <a:pt x="10050998" y="5156713"/>
                </a:lnTo>
                <a:cubicBezTo>
                  <a:pt x="10058787" y="5160631"/>
                  <a:pt x="10063067" y="5156332"/>
                  <a:pt x="10068144" y="5152383"/>
                </a:cubicBezTo>
                <a:close/>
                <a:moveTo>
                  <a:pt x="8880801" y="7845535"/>
                </a:moveTo>
                <a:cubicBezTo>
                  <a:pt x="8877345" y="7842586"/>
                  <a:pt x="8876756" y="7838534"/>
                  <a:pt x="8870257" y="7837085"/>
                </a:cubicBezTo>
                <a:cubicBezTo>
                  <a:pt x="8865033" y="7845678"/>
                  <a:pt x="8876548" y="7854083"/>
                  <a:pt x="8880801" y="7845535"/>
                </a:cubicBezTo>
                <a:close/>
                <a:moveTo>
                  <a:pt x="9714232" y="5964800"/>
                </a:moveTo>
                <a:cubicBezTo>
                  <a:pt x="9720417" y="5959415"/>
                  <a:pt x="9712405" y="5946321"/>
                  <a:pt x="9707901" y="5954361"/>
                </a:cubicBezTo>
                <a:cubicBezTo>
                  <a:pt x="9712103" y="5956695"/>
                  <a:pt x="9710957" y="5961443"/>
                  <a:pt x="9714232" y="5964800"/>
                </a:cubicBezTo>
                <a:close/>
                <a:moveTo>
                  <a:pt x="10080548" y="5142624"/>
                </a:moveTo>
                <a:cubicBezTo>
                  <a:pt x="10095122" y="5112871"/>
                  <a:pt x="10089934" y="5061050"/>
                  <a:pt x="10071332" y="5022352"/>
                </a:cubicBezTo>
                <a:cubicBezTo>
                  <a:pt x="10070512" y="5054373"/>
                  <a:pt x="10077510" y="5082706"/>
                  <a:pt x="10082035" y="5112325"/>
                </a:cubicBezTo>
                <a:cubicBezTo>
                  <a:pt x="10071567" y="5117702"/>
                  <a:pt x="10073194" y="5135566"/>
                  <a:pt x="10080548" y="5142624"/>
                </a:cubicBezTo>
                <a:close/>
                <a:moveTo>
                  <a:pt x="10271036" y="4711503"/>
                </a:moveTo>
                <a:cubicBezTo>
                  <a:pt x="10288879" y="4676506"/>
                  <a:pt x="10251669" y="4640062"/>
                  <a:pt x="10253009" y="4602555"/>
                </a:cubicBezTo>
                <a:cubicBezTo>
                  <a:pt x="10238922" y="4589188"/>
                  <a:pt x="10238620" y="4570480"/>
                  <a:pt x="10231425" y="4554444"/>
                </a:cubicBezTo>
                <a:cubicBezTo>
                  <a:pt x="10227393" y="4572188"/>
                  <a:pt x="10249101" y="4594161"/>
                  <a:pt x="10235863" y="4606885"/>
                </a:cubicBezTo>
                <a:cubicBezTo>
                  <a:pt x="10215223" y="4566334"/>
                  <a:pt x="10221975" y="4515503"/>
                  <a:pt x="10196166" y="4476953"/>
                </a:cubicBezTo>
                <a:cubicBezTo>
                  <a:pt x="10183340" y="4518910"/>
                  <a:pt x="10220153" y="4555177"/>
                  <a:pt x="10209209" y="4587488"/>
                </a:cubicBezTo>
                <a:cubicBezTo>
                  <a:pt x="10192539" y="4564884"/>
                  <a:pt x="10205957" y="4531284"/>
                  <a:pt x="10180497" y="4512415"/>
                </a:cubicBezTo>
                <a:cubicBezTo>
                  <a:pt x="10172693" y="4545162"/>
                  <a:pt x="10204516" y="4562556"/>
                  <a:pt x="10189421" y="4597796"/>
                </a:cubicBezTo>
                <a:cubicBezTo>
                  <a:pt x="10195442" y="4601408"/>
                  <a:pt x="10197731" y="4596228"/>
                  <a:pt x="10202195" y="4595820"/>
                </a:cubicBezTo>
                <a:cubicBezTo>
                  <a:pt x="10198163" y="4613564"/>
                  <a:pt x="10213331" y="4637410"/>
                  <a:pt x="10224789" y="4640568"/>
                </a:cubicBezTo>
                <a:cubicBezTo>
                  <a:pt x="10218890" y="4631294"/>
                  <a:pt x="10213565" y="4621798"/>
                  <a:pt x="10219903" y="4607453"/>
                </a:cubicBezTo>
                <a:cubicBezTo>
                  <a:pt x="10229822" y="4615170"/>
                  <a:pt x="10219464" y="4631071"/>
                  <a:pt x="10233978" y="4637008"/>
                </a:cubicBezTo>
                <a:cubicBezTo>
                  <a:pt x="10236137" y="4633199"/>
                  <a:pt x="10237230" y="4627493"/>
                  <a:pt x="10241565" y="4628454"/>
                </a:cubicBezTo>
                <a:cubicBezTo>
                  <a:pt x="10257400" y="4654024"/>
                  <a:pt x="10248309" y="4688604"/>
                  <a:pt x="10271036" y="4711503"/>
                </a:cubicBezTo>
                <a:close/>
                <a:moveTo>
                  <a:pt x="10109987" y="5077730"/>
                </a:moveTo>
                <a:cubicBezTo>
                  <a:pt x="10114217" y="5067702"/>
                  <a:pt x="10107314" y="5052419"/>
                  <a:pt x="10105767" y="5041376"/>
                </a:cubicBezTo>
                <a:lnTo>
                  <a:pt x="10101176" y="5013918"/>
                </a:lnTo>
                <a:lnTo>
                  <a:pt x="10096342" y="4985005"/>
                </a:lnTo>
                <a:cubicBezTo>
                  <a:pt x="10093525" y="4966198"/>
                  <a:pt x="10091675" y="4947761"/>
                  <a:pt x="10092725" y="4930842"/>
                </a:cubicBezTo>
                <a:cubicBezTo>
                  <a:pt x="10082362" y="4921976"/>
                  <a:pt x="10088010" y="4872563"/>
                  <a:pt x="10074726" y="4884314"/>
                </a:cubicBezTo>
                <a:cubicBezTo>
                  <a:pt x="10075990" y="4919160"/>
                  <a:pt x="10080555" y="4952729"/>
                  <a:pt x="10085860" y="4985969"/>
                </a:cubicBezTo>
                <a:lnTo>
                  <a:pt x="10090148" y="5013413"/>
                </a:lnTo>
                <a:lnTo>
                  <a:pt x="10101435" y="5085656"/>
                </a:lnTo>
                <a:cubicBezTo>
                  <a:pt x="10105929" y="5083833"/>
                  <a:pt x="10108577" y="5081073"/>
                  <a:pt x="10109987" y="5077730"/>
                </a:cubicBezTo>
                <a:close/>
                <a:moveTo>
                  <a:pt x="8876085" y="7872364"/>
                </a:moveTo>
                <a:cubicBezTo>
                  <a:pt x="8858358" y="7868324"/>
                  <a:pt x="8857260" y="7857885"/>
                  <a:pt x="8849854" y="7849873"/>
                </a:cubicBezTo>
                <a:cubicBezTo>
                  <a:pt x="8843053" y="7862035"/>
                  <a:pt x="8864904" y="7882590"/>
                  <a:pt x="8876085" y="7872364"/>
                </a:cubicBezTo>
                <a:close/>
                <a:moveTo>
                  <a:pt x="7536975" y="10903727"/>
                </a:moveTo>
                <a:cubicBezTo>
                  <a:pt x="7539679" y="10898588"/>
                  <a:pt x="7539321" y="10889659"/>
                  <a:pt x="7536964" y="10887053"/>
                </a:cubicBezTo>
                <a:cubicBezTo>
                  <a:pt x="7536533" y="10889556"/>
                  <a:pt x="7534168" y="10890964"/>
                  <a:pt x="7530721" y="10890291"/>
                </a:cubicBezTo>
                <a:cubicBezTo>
                  <a:pt x="7529429" y="10897797"/>
                  <a:pt x="7531025" y="10902621"/>
                  <a:pt x="7536975" y="10903727"/>
                </a:cubicBezTo>
                <a:close/>
                <a:moveTo>
                  <a:pt x="8166849" y="9478508"/>
                </a:moveTo>
                <a:cubicBezTo>
                  <a:pt x="8172962" y="9468314"/>
                  <a:pt x="8179238" y="9434585"/>
                  <a:pt x="8159400" y="9429790"/>
                </a:cubicBezTo>
                <a:cubicBezTo>
                  <a:pt x="8150127" y="9442461"/>
                  <a:pt x="8154162" y="9469668"/>
                  <a:pt x="8166849" y="9478508"/>
                </a:cubicBezTo>
                <a:close/>
                <a:moveTo>
                  <a:pt x="7576903" y="10814022"/>
                </a:moveTo>
                <a:cubicBezTo>
                  <a:pt x="7560337" y="10827900"/>
                  <a:pt x="7539196" y="10838408"/>
                  <a:pt x="7527298" y="10856884"/>
                </a:cubicBezTo>
                <a:cubicBezTo>
                  <a:pt x="7547394" y="10848922"/>
                  <a:pt x="7574649" y="10829318"/>
                  <a:pt x="7576903" y="10814022"/>
                </a:cubicBezTo>
                <a:close/>
                <a:moveTo>
                  <a:pt x="10328630" y="4589773"/>
                </a:moveTo>
                <a:cubicBezTo>
                  <a:pt x="10326011" y="4573614"/>
                  <a:pt x="10325215" y="4556832"/>
                  <a:pt x="10322889" y="4540685"/>
                </a:cubicBezTo>
                <a:lnTo>
                  <a:pt x="10309783" y="4500898"/>
                </a:lnTo>
                <a:lnTo>
                  <a:pt x="10307971" y="4495398"/>
                </a:lnTo>
                <a:lnTo>
                  <a:pt x="10308501" y="4500672"/>
                </a:lnTo>
                <a:lnTo>
                  <a:pt x="10312916" y="4544671"/>
                </a:lnTo>
                <a:cubicBezTo>
                  <a:pt x="10315364" y="4560814"/>
                  <a:pt x="10319606" y="4576261"/>
                  <a:pt x="10328630" y="4589773"/>
                </a:cubicBezTo>
                <a:close/>
                <a:moveTo>
                  <a:pt x="7888411" y="10112902"/>
                </a:moveTo>
                <a:cubicBezTo>
                  <a:pt x="7891243" y="10108949"/>
                  <a:pt x="7892150" y="10104560"/>
                  <a:pt x="7889129" y="10103392"/>
                </a:cubicBezTo>
                <a:cubicBezTo>
                  <a:pt x="7887223" y="10110943"/>
                  <a:pt x="7878339" y="10111905"/>
                  <a:pt x="7876148" y="10119786"/>
                </a:cubicBezTo>
                <a:cubicBezTo>
                  <a:pt x="7880824" y="10120368"/>
                  <a:pt x="7885580" y="10116854"/>
                  <a:pt x="7888411" y="10112902"/>
                </a:cubicBezTo>
                <a:close/>
                <a:moveTo>
                  <a:pt x="9519338" y="6423411"/>
                </a:moveTo>
                <a:cubicBezTo>
                  <a:pt x="9508961" y="6406939"/>
                  <a:pt x="9505085" y="6387632"/>
                  <a:pt x="9486657" y="6374259"/>
                </a:cubicBezTo>
                <a:cubicBezTo>
                  <a:pt x="9485424" y="6388930"/>
                  <a:pt x="9507102" y="6432746"/>
                  <a:pt x="9519338" y="6423411"/>
                </a:cubicBezTo>
                <a:close/>
                <a:moveTo>
                  <a:pt x="10872283" y="3365700"/>
                </a:moveTo>
                <a:cubicBezTo>
                  <a:pt x="10810093" y="3357735"/>
                  <a:pt x="10733070" y="3341312"/>
                  <a:pt x="10669893" y="3308638"/>
                </a:cubicBezTo>
                <a:cubicBezTo>
                  <a:pt x="10660400" y="3371074"/>
                  <a:pt x="10649982" y="3434528"/>
                  <a:pt x="10634171" y="3499407"/>
                </a:cubicBezTo>
                <a:cubicBezTo>
                  <a:pt x="10675217" y="3485179"/>
                  <a:pt x="10708756" y="3456689"/>
                  <a:pt x="10747355" y="3436146"/>
                </a:cubicBezTo>
                <a:cubicBezTo>
                  <a:pt x="10786352" y="3415778"/>
                  <a:pt x="10825302" y="3394438"/>
                  <a:pt x="10864299" y="3374071"/>
                </a:cubicBezTo>
                <a:cubicBezTo>
                  <a:pt x="10866633" y="3369867"/>
                  <a:pt x="10870793" y="3371229"/>
                  <a:pt x="10872283" y="3365700"/>
                </a:cubicBezTo>
                <a:close/>
                <a:moveTo>
                  <a:pt x="10563819" y="4064028"/>
                </a:moveTo>
                <a:cubicBezTo>
                  <a:pt x="10553388" y="4061801"/>
                  <a:pt x="10553864" y="4055342"/>
                  <a:pt x="10546127" y="4052400"/>
                </a:cubicBezTo>
                <a:cubicBezTo>
                  <a:pt x="10541678" y="4061391"/>
                  <a:pt x="10527803" y="4060501"/>
                  <a:pt x="10533081" y="4073314"/>
                </a:cubicBezTo>
                <a:lnTo>
                  <a:pt x="10534821" y="4073409"/>
                </a:lnTo>
                <a:lnTo>
                  <a:pt x="10550613" y="4074271"/>
                </a:lnTo>
                <a:cubicBezTo>
                  <a:pt x="10555636" y="4072322"/>
                  <a:pt x="10559938" y="4068506"/>
                  <a:pt x="10563819" y="4064028"/>
                </a:cubicBezTo>
                <a:close/>
                <a:moveTo>
                  <a:pt x="9200266" y="7152863"/>
                </a:moveTo>
                <a:cubicBezTo>
                  <a:pt x="9198370" y="7142648"/>
                  <a:pt x="9184546" y="7153407"/>
                  <a:pt x="9190294" y="7157548"/>
                </a:cubicBezTo>
                <a:cubicBezTo>
                  <a:pt x="9193746" y="7154867"/>
                  <a:pt x="9196764" y="7157400"/>
                  <a:pt x="9200266" y="7152863"/>
                </a:cubicBezTo>
                <a:close/>
                <a:moveTo>
                  <a:pt x="9562610" y="6334116"/>
                </a:moveTo>
                <a:cubicBezTo>
                  <a:pt x="9576110" y="6318683"/>
                  <a:pt x="9553660" y="6294975"/>
                  <a:pt x="9543730" y="6279650"/>
                </a:cubicBezTo>
                <a:cubicBezTo>
                  <a:pt x="9537830" y="6302721"/>
                  <a:pt x="9555108" y="6316537"/>
                  <a:pt x="9562610" y="6334116"/>
                </a:cubicBezTo>
                <a:close/>
                <a:moveTo>
                  <a:pt x="9843088" y="5702569"/>
                </a:moveTo>
                <a:cubicBezTo>
                  <a:pt x="9847672" y="5696517"/>
                  <a:pt x="9840829" y="5680661"/>
                  <a:pt x="9834119" y="5687200"/>
                </a:cubicBezTo>
                <a:cubicBezTo>
                  <a:pt x="9840384" y="5691395"/>
                  <a:pt x="9837046" y="5698950"/>
                  <a:pt x="9843088" y="5702569"/>
                </a:cubicBezTo>
                <a:close/>
                <a:moveTo>
                  <a:pt x="10259115" y="4764339"/>
                </a:moveTo>
                <a:cubicBezTo>
                  <a:pt x="10272504" y="4738346"/>
                  <a:pt x="10257838" y="4700435"/>
                  <a:pt x="10243819" y="4676143"/>
                </a:cubicBezTo>
                <a:cubicBezTo>
                  <a:pt x="10245073" y="4706701"/>
                  <a:pt x="10246550" y="4737832"/>
                  <a:pt x="10259115" y="4764339"/>
                </a:cubicBezTo>
                <a:close/>
                <a:moveTo>
                  <a:pt x="10296446" y="4679850"/>
                </a:moveTo>
                <a:cubicBezTo>
                  <a:pt x="10295117" y="4655926"/>
                  <a:pt x="10286099" y="4634320"/>
                  <a:pt x="10299449" y="4611645"/>
                </a:cubicBezTo>
                <a:cubicBezTo>
                  <a:pt x="10291660" y="4607727"/>
                  <a:pt x="10292134" y="4601269"/>
                  <a:pt x="10283121" y="4604431"/>
                </a:cubicBezTo>
                <a:cubicBezTo>
                  <a:pt x="10287105" y="4595951"/>
                  <a:pt x="10285391" y="4584479"/>
                  <a:pt x="10282542" y="4572207"/>
                </a:cubicBezTo>
                <a:lnTo>
                  <a:pt x="10278630" y="4552602"/>
                </a:lnTo>
                <a:lnTo>
                  <a:pt x="10275157" y="4535190"/>
                </a:lnTo>
                <a:cubicBezTo>
                  <a:pt x="10274641" y="4520199"/>
                  <a:pt x="10270188" y="4504421"/>
                  <a:pt x="10262298" y="4494267"/>
                </a:cubicBezTo>
                <a:cubicBezTo>
                  <a:pt x="10250572" y="4489563"/>
                  <a:pt x="10264315" y="4508017"/>
                  <a:pt x="10254312" y="4502645"/>
                </a:cubicBezTo>
                <a:cubicBezTo>
                  <a:pt x="10257343" y="4492554"/>
                  <a:pt x="10243822" y="4474674"/>
                  <a:pt x="10258180" y="4469112"/>
                </a:cubicBezTo>
                <a:cubicBezTo>
                  <a:pt x="10266997" y="4478246"/>
                  <a:pt x="10262205" y="4492321"/>
                  <a:pt x="10275042" y="4499898"/>
                </a:cubicBezTo>
                <a:cubicBezTo>
                  <a:pt x="10280638" y="4490465"/>
                  <a:pt x="10265885" y="4475374"/>
                  <a:pt x="10280113" y="4471184"/>
                </a:cubicBezTo>
                <a:cubicBezTo>
                  <a:pt x="10287819" y="4477445"/>
                  <a:pt x="10299948" y="4507093"/>
                  <a:pt x="10298782" y="4498958"/>
                </a:cubicBezTo>
                <a:cubicBezTo>
                  <a:pt x="10300664" y="4489312"/>
                  <a:pt x="10295080" y="4482558"/>
                  <a:pt x="10294664" y="4473803"/>
                </a:cubicBezTo>
                <a:cubicBezTo>
                  <a:pt x="10229099" y="4451976"/>
                  <a:pt x="10176159" y="4420966"/>
                  <a:pt x="10115205" y="4405939"/>
                </a:cubicBezTo>
                <a:cubicBezTo>
                  <a:pt x="10124474" y="4420512"/>
                  <a:pt x="10140133" y="4446480"/>
                  <a:pt x="10153757" y="4450119"/>
                </a:cubicBezTo>
                <a:cubicBezTo>
                  <a:pt x="10150525" y="4447738"/>
                  <a:pt x="10148768" y="4431247"/>
                  <a:pt x="10157613" y="4432773"/>
                </a:cubicBezTo>
                <a:cubicBezTo>
                  <a:pt x="10170727" y="4446187"/>
                  <a:pt x="10178805" y="4439756"/>
                  <a:pt x="10192865" y="4440253"/>
                </a:cubicBezTo>
                <a:cubicBezTo>
                  <a:pt x="10204331" y="4447700"/>
                  <a:pt x="10213450" y="4475542"/>
                  <a:pt x="10230310" y="4461084"/>
                </a:cubicBezTo>
                <a:cubicBezTo>
                  <a:pt x="10237098" y="4472656"/>
                  <a:pt x="10241987" y="4485293"/>
                  <a:pt x="10245153" y="4498597"/>
                </a:cubicBezTo>
                <a:cubicBezTo>
                  <a:pt x="10239975" y="4496310"/>
                  <a:pt x="10233779" y="4493096"/>
                  <a:pt x="10232379" y="4500573"/>
                </a:cubicBezTo>
                <a:cubicBezTo>
                  <a:pt x="10232987" y="4517511"/>
                  <a:pt x="10240886" y="4531954"/>
                  <a:pt x="10245783" y="4548881"/>
                </a:cubicBezTo>
                <a:cubicBezTo>
                  <a:pt x="10247987" y="4556284"/>
                  <a:pt x="10248513" y="4565327"/>
                  <a:pt x="10250453" y="4573864"/>
                </a:cubicBezTo>
                <a:lnTo>
                  <a:pt x="10259760" y="4589392"/>
                </a:lnTo>
                <a:lnTo>
                  <a:pt x="10263606" y="4595808"/>
                </a:lnTo>
                <a:lnTo>
                  <a:pt x="10263861" y="4581396"/>
                </a:lnTo>
                <a:lnTo>
                  <a:pt x="10263991" y="4574063"/>
                </a:lnTo>
                <a:cubicBezTo>
                  <a:pt x="10260772" y="4552260"/>
                  <a:pt x="10249273" y="4531017"/>
                  <a:pt x="10252263" y="4516979"/>
                </a:cubicBezTo>
                <a:cubicBezTo>
                  <a:pt x="10263825" y="4528517"/>
                  <a:pt x="10267303" y="4543269"/>
                  <a:pt x="10269611" y="4558516"/>
                </a:cubicBezTo>
                <a:lnTo>
                  <a:pt x="10271475" y="4566553"/>
                </a:lnTo>
                <a:lnTo>
                  <a:pt x="10279934" y="4603023"/>
                </a:lnTo>
                <a:cubicBezTo>
                  <a:pt x="10277470" y="4608601"/>
                  <a:pt x="10270070" y="4600569"/>
                  <a:pt x="10267560" y="4605174"/>
                </a:cubicBezTo>
                <a:cubicBezTo>
                  <a:pt x="10278661" y="4629606"/>
                  <a:pt x="10271561" y="4660758"/>
                  <a:pt x="10296446" y="4679850"/>
                </a:cubicBezTo>
                <a:close/>
                <a:moveTo>
                  <a:pt x="10360706" y="4534414"/>
                </a:moveTo>
                <a:cubicBezTo>
                  <a:pt x="10362764" y="4524371"/>
                  <a:pt x="10361200" y="4516060"/>
                  <a:pt x="10356190" y="4509083"/>
                </a:cubicBezTo>
                <a:cubicBezTo>
                  <a:pt x="10349890" y="4520111"/>
                  <a:pt x="10354149" y="4527707"/>
                  <a:pt x="10360706" y="4534414"/>
                </a:cubicBezTo>
                <a:close/>
                <a:moveTo>
                  <a:pt x="9914928" y="5543804"/>
                </a:moveTo>
                <a:cubicBezTo>
                  <a:pt x="9858574" y="5545051"/>
                  <a:pt x="9882479" y="5479073"/>
                  <a:pt x="9857795" y="5445347"/>
                </a:cubicBezTo>
                <a:cubicBezTo>
                  <a:pt x="9846946" y="5470979"/>
                  <a:pt x="9883027" y="5510217"/>
                  <a:pt x="9867229" y="5538416"/>
                </a:cubicBezTo>
                <a:cubicBezTo>
                  <a:pt x="9884197" y="5542111"/>
                  <a:pt x="9891761" y="5553059"/>
                  <a:pt x="9910534" y="5553747"/>
                </a:cubicBezTo>
                <a:close/>
                <a:moveTo>
                  <a:pt x="9548578" y="6374515"/>
                </a:moveTo>
                <a:cubicBezTo>
                  <a:pt x="9545786" y="6361394"/>
                  <a:pt x="9538784" y="6322163"/>
                  <a:pt x="9516660" y="6340916"/>
                </a:cubicBezTo>
                <a:cubicBezTo>
                  <a:pt x="9537629" y="6346377"/>
                  <a:pt x="9529187" y="6377361"/>
                  <a:pt x="9548578" y="6374515"/>
                </a:cubicBezTo>
                <a:close/>
                <a:moveTo>
                  <a:pt x="6233086" y="13880528"/>
                </a:moveTo>
                <a:cubicBezTo>
                  <a:pt x="6218094" y="13872475"/>
                  <a:pt x="6215125" y="13896418"/>
                  <a:pt x="6199689" y="13887215"/>
                </a:cubicBezTo>
                <a:cubicBezTo>
                  <a:pt x="6181964" y="13883195"/>
                  <a:pt x="6175368" y="13846449"/>
                  <a:pt x="6160056" y="13860650"/>
                </a:cubicBezTo>
                <a:cubicBezTo>
                  <a:pt x="6172413" y="13878975"/>
                  <a:pt x="6191084" y="13894850"/>
                  <a:pt x="6216821" y="13907650"/>
                </a:cubicBezTo>
                <a:cubicBezTo>
                  <a:pt x="6222510" y="13900157"/>
                  <a:pt x="6229217" y="13893591"/>
                  <a:pt x="6233086" y="13880528"/>
                </a:cubicBezTo>
                <a:close/>
                <a:moveTo>
                  <a:pt x="6239604" y="13865777"/>
                </a:moveTo>
                <a:cubicBezTo>
                  <a:pt x="6230026" y="13858924"/>
                  <a:pt x="6223231" y="13851158"/>
                  <a:pt x="6216653" y="13843306"/>
                </a:cubicBezTo>
                <a:lnTo>
                  <a:pt x="6202510" y="13828307"/>
                </a:lnTo>
                <a:lnTo>
                  <a:pt x="6194993" y="13820335"/>
                </a:lnTo>
                <a:cubicBezTo>
                  <a:pt x="6194006" y="13825259"/>
                  <a:pt x="6195514" y="13830929"/>
                  <a:pt x="6198528" y="13836572"/>
                </a:cubicBezTo>
                <a:lnTo>
                  <a:pt x="6201907" y="13840893"/>
                </a:lnTo>
                <a:lnTo>
                  <a:pt x="6211099" y="13852646"/>
                </a:lnTo>
                <a:cubicBezTo>
                  <a:pt x="6221172" y="13862279"/>
                  <a:pt x="6233311" y="13868714"/>
                  <a:pt x="6239604" y="13865777"/>
                </a:cubicBezTo>
                <a:close/>
                <a:moveTo>
                  <a:pt x="6247530" y="13847837"/>
                </a:moveTo>
                <a:cubicBezTo>
                  <a:pt x="6232930" y="13835667"/>
                  <a:pt x="6226941" y="13820155"/>
                  <a:pt x="6208674" y="13808748"/>
                </a:cubicBezTo>
                <a:cubicBezTo>
                  <a:pt x="6208961" y="13823171"/>
                  <a:pt x="6233406" y="13858274"/>
                  <a:pt x="6247530" y="13847837"/>
                </a:cubicBezTo>
                <a:close/>
                <a:moveTo>
                  <a:pt x="10895594" y="3331263"/>
                </a:moveTo>
                <a:cubicBezTo>
                  <a:pt x="10841133" y="3244377"/>
                  <a:pt x="10814814" y="3146606"/>
                  <a:pt x="10744847" y="3065719"/>
                </a:cubicBezTo>
                <a:cubicBezTo>
                  <a:pt x="10707233" y="3147616"/>
                  <a:pt x="10696757" y="3205810"/>
                  <a:pt x="10676864" y="3283163"/>
                </a:cubicBezTo>
                <a:cubicBezTo>
                  <a:pt x="10746282" y="3299557"/>
                  <a:pt x="10808581" y="3297576"/>
                  <a:pt x="10885831" y="3335040"/>
                </a:cubicBezTo>
                <a:cubicBezTo>
                  <a:pt x="10889768" y="3335827"/>
                  <a:pt x="10892769" y="3333346"/>
                  <a:pt x="10895594" y="3331263"/>
                </a:cubicBezTo>
                <a:close/>
                <a:moveTo>
                  <a:pt x="9175987" y="7224630"/>
                </a:moveTo>
                <a:cubicBezTo>
                  <a:pt x="9182337" y="7204769"/>
                  <a:pt x="9181914" y="7184747"/>
                  <a:pt x="9187648" y="7164871"/>
                </a:cubicBezTo>
                <a:cubicBezTo>
                  <a:pt x="9172067" y="7184504"/>
                  <a:pt x="9170325" y="7204787"/>
                  <a:pt x="9175987" y="7224630"/>
                </a:cubicBezTo>
                <a:close/>
                <a:moveTo>
                  <a:pt x="8165344" y="9512140"/>
                </a:moveTo>
                <a:cubicBezTo>
                  <a:pt x="8166931" y="9511344"/>
                  <a:pt x="8167884" y="9509506"/>
                  <a:pt x="8167819" y="9506016"/>
                </a:cubicBezTo>
                <a:cubicBezTo>
                  <a:pt x="8163340" y="9498844"/>
                  <a:pt x="8144411" y="9493217"/>
                  <a:pt x="8144215" y="9507595"/>
                </a:cubicBezTo>
                <a:cubicBezTo>
                  <a:pt x="8150102" y="9507527"/>
                  <a:pt x="8160581" y="9514526"/>
                  <a:pt x="8165344" y="9512140"/>
                </a:cubicBezTo>
                <a:close/>
                <a:moveTo>
                  <a:pt x="9306468" y="6931011"/>
                </a:moveTo>
                <a:lnTo>
                  <a:pt x="9300154" y="6920056"/>
                </a:lnTo>
                <a:lnTo>
                  <a:pt x="9292989" y="6924188"/>
                </a:lnTo>
                <a:cubicBezTo>
                  <a:pt x="9295226" y="6928937"/>
                  <a:pt x="9290918" y="6931924"/>
                  <a:pt x="9295533" y="6937315"/>
                </a:cubicBezTo>
                <a:close/>
                <a:moveTo>
                  <a:pt x="11087761" y="2903055"/>
                </a:moveTo>
                <a:cubicBezTo>
                  <a:pt x="11085270" y="2895757"/>
                  <a:pt x="11072349" y="2894815"/>
                  <a:pt x="11066631" y="2889429"/>
                </a:cubicBezTo>
                <a:cubicBezTo>
                  <a:pt x="11065628" y="2897089"/>
                  <a:pt x="11059965" y="2896970"/>
                  <a:pt x="11058916" y="2903656"/>
                </a:cubicBezTo>
                <a:cubicBezTo>
                  <a:pt x="11068250" y="2903014"/>
                  <a:pt x="11087127" y="2918504"/>
                  <a:pt x="11087761" y="2903055"/>
                </a:cubicBezTo>
                <a:close/>
                <a:moveTo>
                  <a:pt x="7902855" y="10113500"/>
                </a:moveTo>
                <a:cubicBezTo>
                  <a:pt x="7886281" y="10131393"/>
                  <a:pt x="7854194" y="10156602"/>
                  <a:pt x="7839600" y="10176202"/>
                </a:cubicBezTo>
                <a:cubicBezTo>
                  <a:pt x="7839316" y="10176531"/>
                  <a:pt x="7825767" y="10193584"/>
                  <a:pt x="7836210" y="10192817"/>
                </a:cubicBezTo>
                <a:cubicBezTo>
                  <a:pt x="7858000" y="10166204"/>
                  <a:pt x="7886768" y="10146179"/>
                  <a:pt x="7902855" y="10113500"/>
                </a:cubicBezTo>
                <a:close/>
                <a:moveTo>
                  <a:pt x="7866053" y="10199579"/>
                </a:moveTo>
                <a:cubicBezTo>
                  <a:pt x="7856391" y="10210788"/>
                  <a:pt x="7838275" y="10220457"/>
                  <a:pt x="7823131" y="10232687"/>
                </a:cubicBezTo>
                <a:cubicBezTo>
                  <a:pt x="7810919" y="10242848"/>
                  <a:pt x="7787313" y="10257552"/>
                  <a:pt x="7796216" y="10269249"/>
                </a:cubicBezTo>
                <a:cubicBezTo>
                  <a:pt x="7805457" y="10256527"/>
                  <a:pt x="7822720" y="10247847"/>
                  <a:pt x="7836352" y="10236038"/>
                </a:cubicBezTo>
                <a:cubicBezTo>
                  <a:pt x="7848847" y="10225547"/>
                  <a:pt x="7866779" y="10213422"/>
                  <a:pt x="7866053" y="10199579"/>
                </a:cubicBezTo>
                <a:close/>
                <a:moveTo>
                  <a:pt x="7580501" y="10853901"/>
                </a:moveTo>
                <a:cubicBezTo>
                  <a:pt x="7570810" y="10856466"/>
                  <a:pt x="7563761" y="10861307"/>
                  <a:pt x="7560433" y="10870507"/>
                </a:cubicBezTo>
                <a:cubicBezTo>
                  <a:pt x="7570784" y="10868511"/>
                  <a:pt x="7576514" y="10862531"/>
                  <a:pt x="7580501" y="10853901"/>
                </a:cubicBezTo>
                <a:close/>
                <a:moveTo>
                  <a:pt x="9667805" y="6131255"/>
                </a:moveTo>
                <a:cubicBezTo>
                  <a:pt x="9671711" y="6123502"/>
                  <a:pt x="9666960" y="6119033"/>
                  <a:pt x="9663364" y="6114125"/>
                </a:cubicBezTo>
                <a:cubicBezTo>
                  <a:pt x="9658881" y="6122098"/>
                  <a:pt x="9658437" y="6128538"/>
                  <a:pt x="9667805" y="6131255"/>
                </a:cubicBezTo>
                <a:close/>
                <a:moveTo>
                  <a:pt x="7620044" y="10767312"/>
                </a:moveTo>
                <a:cubicBezTo>
                  <a:pt x="7602891" y="10769190"/>
                  <a:pt x="7598663" y="10758075"/>
                  <a:pt x="7580326" y="10760657"/>
                </a:cubicBezTo>
                <a:lnTo>
                  <a:pt x="7585131" y="10767323"/>
                </a:lnTo>
                <a:lnTo>
                  <a:pt x="7588122" y="10771471"/>
                </a:lnTo>
                <a:cubicBezTo>
                  <a:pt x="7589320" y="10774587"/>
                  <a:pt x="7588414" y="10777973"/>
                  <a:pt x="7583299" y="10783907"/>
                </a:cubicBezTo>
                <a:cubicBezTo>
                  <a:pt x="7597307" y="10772997"/>
                  <a:pt x="7615663" y="10783073"/>
                  <a:pt x="7620044" y="10767312"/>
                </a:cubicBezTo>
                <a:close/>
                <a:moveTo>
                  <a:pt x="8190472" y="9476494"/>
                </a:moveTo>
                <a:cubicBezTo>
                  <a:pt x="8197685" y="9461117"/>
                  <a:pt x="8191485" y="9453433"/>
                  <a:pt x="8196030" y="9439246"/>
                </a:cubicBezTo>
                <a:cubicBezTo>
                  <a:pt x="8170313" y="9429398"/>
                  <a:pt x="8177594" y="9472005"/>
                  <a:pt x="8190472" y="9476494"/>
                </a:cubicBezTo>
                <a:close/>
                <a:moveTo>
                  <a:pt x="10124329" y="5103868"/>
                </a:moveTo>
                <a:cubicBezTo>
                  <a:pt x="10132343" y="5087884"/>
                  <a:pt x="10132384" y="5064090"/>
                  <a:pt x="10131284" y="5045032"/>
                </a:cubicBezTo>
                <a:lnTo>
                  <a:pt x="10126856" y="5015096"/>
                </a:lnTo>
                <a:lnTo>
                  <a:pt x="10121419" y="4978345"/>
                </a:lnTo>
                <a:cubicBezTo>
                  <a:pt x="10117257" y="4955850"/>
                  <a:pt x="10113222" y="4933470"/>
                  <a:pt x="10112318" y="4912353"/>
                </a:cubicBezTo>
                <a:cubicBezTo>
                  <a:pt x="10112309" y="4908064"/>
                  <a:pt x="10117960" y="4903893"/>
                  <a:pt x="10117952" y="4899603"/>
                </a:cubicBezTo>
                <a:cubicBezTo>
                  <a:pt x="10119355" y="4871648"/>
                  <a:pt x="10102316" y="4841261"/>
                  <a:pt x="10093835" y="4822751"/>
                </a:cubicBezTo>
                <a:cubicBezTo>
                  <a:pt x="10098984" y="4832645"/>
                  <a:pt x="10088481" y="4820861"/>
                  <a:pt x="10084276" y="4818528"/>
                </a:cubicBezTo>
                <a:cubicBezTo>
                  <a:pt x="10064311" y="4849709"/>
                  <a:pt x="10088879" y="4886757"/>
                  <a:pt x="10094774" y="4916507"/>
                </a:cubicBezTo>
                <a:cubicBezTo>
                  <a:pt x="10104344" y="4904545"/>
                  <a:pt x="10089147" y="4888305"/>
                  <a:pt x="10101430" y="4884207"/>
                </a:cubicBezTo>
                <a:cubicBezTo>
                  <a:pt x="10101819" y="4912952"/>
                  <a:pt x="10102995" y="4937762"/>
                  <a:pt x="10104780" y="4962003"/>
                </a:cubicBezTo>
                <a:lnTo>
                  <a:pt x="10109694" y="5014309"/>
                </a:lnTo>
                <a:lnTo>
                  <a:pt x="10111770" y="5036410"/>
                </a:lnTo>
                <a:cubicBezTo>
                  <a:pt x="10113981" y="5058339"/>
                  <a:pt x="10111114" y="5084220"/>
                  <a:pt x="10124329" y="5103868"/>
                </a:cubicBezTo>
                <a:close/>
                <a:moveTo>
                  <a:pt x="7563210" y="10902495"/>
                </a:moveTo>
                <a:cubicBezTo>
                  <a:pt x="7566196" y="10898029"/>
                  <a:pt x="7567046" y="10892871"/>
                  <a:pt x="7563461" y="10890356"/>
                </a:cubicBezTo>
                <a:cubicBezTo>
                  <a:pt x="7559666" y="10897428"/>
                  <a:pt x="7554551" y="10903362"/>
                  <a:pt x="7550141" y="10910480"/>
                </a:cubicBezTo>
                <a:cubicBezTo>
                  <a:pt x="7555102" y="10910732"/>
                  <a:pt x="7560224" y="10906960"/>
                  <a:pt x="7563210" y="10902495"/>
                </a:cubicBezTo>
                <a:close/>
                <a:moveTo>
                  <a:pt x="9663837" y="6148935"/>
                </a:moveTo>
                <a:cubicBezTo>
                  <a:pt x="9659415" y="6146981"/>
                  <a:pt x="9661168" y="6143016"/>
                  <a:pt x="9655592" y="6141500"/>
                </a:cubicBezTo>
                <a:lnTo>
                  <a:pt x="9652789" y="6147845"/>
                </a:lnTo>
                <a:cubicBezTo>
                  <a:pt x="9656230" y="6149841"/>
                  <a:pt x="9655282" y="6154161"/>
                  <a:pt x="9661033" y="6155281"/>
                </a:cubicBezTo>
                <a:close/>
                <a:moveTo>
                  <a:pt x="8906365" y="7867266"/>
                </a:moveTo>
                <a:cubicBezTo>
                  <a:pt x="8903608" y="7873402"/>
                  <a:pt x="8898898" y="7879838"/>
                  <a:pt x="8891772" y="7886405"/>
                </a:cubicBezTo>
                <a:cubicBezTo>
                  <a:pt x="8860714" y="7896382"/>
                  <a:pt x="8829053" y="7862485"/>
                  <a:pt x="8835950" y="7840413"/>
                </a:cubicBezTo>
                <a:cubicBezTo>
                  <a:pt x="8849275" y="7796117"/>
                  <a:pt x="8925665" y="7824322"/>
                  <a:pt x="8906365" y="7867266"/>
                </a:cubicBezTo>
                <a:close/>
                <a:moveTo>
                  <a:pt x="10149391" y="5056842"/>
                </a:moveTo>
                <a:cubicBezTo>
                  <a:pt x="10153107" y="5046816"/>
                  <a:pt x="10153403" y="5034565"/>
                  <a:pt x="10151095" y="5024436"/>
                </a:cubicBezTo>
                <a:lnTo>
                  <a:pt x="10145073" y="5015931"/>
                </a:lnTo>
                <a:lnTo>
                  <a:pt x="10137173" y="5004772"/>
                </a:lnTo>
                <a:lnTo>
                  <a:pt x="10140500" y="5015721"/>
                </a:lnTo>
                <a:lnTo>
                  <a:pt x="10141025" y="5017450"/>
                </a:lnTo>
                <a:cubicBezTo>
                  <a:pt x="10141714" y="5031393"/>
                  <a:pt x="10135811" y="5047985"/>
                  <a:pt x="10149391" y="5056842"/>
                </a:cubicBezTo>
                <a:close/>
                <a:moveTo>
                  <a:pt x="9542095" y="6433466"/>
                </a:moveTo>
                <a:cubicBezTo>
                  <a:pt x="9545549" y="6420250"/>
                  <a:pt x="9540775" y="6410533"/>
                  <a:pt x="9527952" y="6403917"/>
                </a:cubicBezTo>
                <a:cubicBezTo>
                  <a:pt x="9524675" y="6416734"/>
                  <a:pt x="9531572" y="6425962"/>
                  <a:pt x="9542095" y="6433466"/>
                </a:cubicBezTo>
                <a:close/>
                <a:moveTo>
                  <a:pt x="9328337" y="6918402"/>
                </a:moveTo>
                <a:cubicBezTo>
                  <a:pt x="9349613" y="6834172"/>
                  <a:pt x="9379208" y="6752203"/>
                  <a:pt x="9381447" y="6662851"/>
                </a:cubicBezTo>
                <a:cubicBezTo>
                  <a:pt x="9356105" y="6659848"/>
                  <a:pt x="9325246" y="6678644"/>
                  <a:pt x="9303467" y="6663522"/>
                </a:cubicBezTo>
                <a:cubicBezTo>
                  <a:pt x="9247989" y="6542029"/>
                  <a:pt x="9207984" y="6424684"/>
                  <a:pt x="9160454" y="6305655"/>
                </a:cubicBezTo>
                <a:cubicBezTo>
                  <a:pt x="9140354" y="6315230"/>
                  <a:pt x="9121905" y="6319828"/>
                  <a:pt x="9101428" y="6329619"/>
                </a:cubicBezTo>
                <a:cubicBezTo>
                  <a:pt x="9118038" y="6408109"/>
                  <a:pt x="9149851" y="6479843"/>
                  <a:pt x="9177569" y="6554952"/>
                </a:cubicBezTo>
                <a:cubicBezTo>
                  <a:pt x="9195563" y="6604461"/>
                  <a:pt x="9213453" y="6655542"/>
                  <a:pt x="9218422" y="6702491"/>
                </a:cubicBezTo>
                <a:cubicBezTo>
                  <a:pt x="9201271" y="6718918"/>
                  <a:pt x="9147418" y="6728323"/>
                  <a:pt x="9126801" y="6755309"/>
                </a:cubicBezTo>
                <a:cubicBezTo>
                  <a:pt x="9159530" y="6785505"/>
                  <a:pt x="9193071" y="6812966"/>
                  <a:pt x="9226851" y="6839535"/>
                </a:cubicBezTo>
                <a:lnTo>
                  <a:pt x="9278149" y="6879401"/>
                </a:lnTo>
                <a:close/>
                <a:moveTo>
                  <a:pt x="8710866" y="8317331"/>
                </a:moveTo>
                <a:cubicBezTo>
                  <a:pt x="8725027" y="8283123"/>
                  <a:pt x="8711603" y="8259577"/>
                  <a:pt x="8699501" y="8235197"/>
                </a:cubicBezTo>
                <a:cubicBezTo>
                  <a:pt x="8681100" y="8238015"/>
                  <a:pt x="8703978" y="8271443"/>
                  <a:pt x="8688978" y="8271956"/>
                </a:cubicBezTo>
                <a:cubicBezTo>
                  <a:pt x="8675542" y="8227944"/>
                  <a:pt x="8688368" y="8174108"/>
                  <a:pt x="8660744" y="8135244"/>
                </a:cubicBezTo>
                <a:cubicBezTo>
                  <a:pt x="8649174" y="8178686"/>
                  <a:pt x="8659877" y="8210548"/>
                  <a:pt x="8665985" y="8244182"/>
                </a:cubicBezTo>
                <a:cubicBezTo>
                  <a:pt x="8669664" y="8263897"/>
                  <a:pt x="8671044" y="8284502"/>
                  <a:pt x="8683250" y="8298940"/>
                </a:cubicBezTo>
                <a:cubicBezTo>
                  <a:pt x="8700923" y="8305321"/>
                  <a:pt x="8683759" y="8272982"/>
                  <a:pt x="8696658" y="8281538"/>
                </a:cubicBezTo>
                <a:cubicBezTo>
                  <a:pt x="8703060" y="8292935"/>
                  <a:pt x="8692971" y="8310375"/>
                  <a:pt x="8710866" y="8317331"/>
                </a:cubicBezTo>
                <a:close/>
                <a:moveTo>
                  <a:pt x="7633530" y="10757674"/>
                </a:moveTo>
                <a:cubicBezTo>
                  <a:pt x="7658444" y="10706746"/>
                  <a:pt x="7673538" y="10652524"/>
                  <a:pt x="7696948" y="10597999"/>
                </a:cubicBezTo>
                <a:lnTo>
                  <a:pt x="7697966" y="10595404"/>
                </a:lnTo>
                <a:lnTo>
                  <a:pt x="7722888" y="10531864"/>
                </a:lnTo>
                <a:cubicBezTo>
                  <a:pt x="7737000" y="10484122"/>
                  <a:pt x="7746400" y="10434545"/>
                  <a:pt x="7752607" y="10383490"/>
                </a:cubicBezTo>
                <a:lnTo>
                  <a:pt x="7754791" y="10350953"/>
                </a:lnTo>
                <a:lnTo>
                  <a:pt x="7763162" y="10226247"/>
                </a:lnTo>
                <a:cubicBezTo>
                  <a:pt x="7764499" y="10172592"/>
                  <a:pt x="7764159" y="10117816"/>
                  <a:pt x="7763661" y="10062274"/>
                </a:cubicBezTo>
                <a:lnTo>
                  <a:pt x="7763394" y="9962916"/>
                </a:lnTo>
                <a:lnTo>
                  <a:pt x="7763208" y="9893710"/>
                </a:lnTo>
                <a:cubicBezTo>
                  <a:pt x="7662695" y="9883495"/>
                  <a:pt x="7527389" y="9882939"/>
                  <a:pt x="7404176" y="9883039"/>
                </a:cubicBezTo>
                <a:cubicBezTo>
                  <a:pt x="7397056" y="9920000"/>
                  <a:pt x="7401801" y="9975234"/>
                  <a:pt x="7404307" y="9996357"/>
                </a:cubicBezTo>
                <a:cubicBezTo>
                  <a:pt x="7422276" y="9988860"/>
                  <a:pt x="7448230" y="9980777"/>
                  <a:pt x="7467384" y="9993265"/>
                </a:cubicBezTo>
                <a:cubicBezTo>
                  <a:pt x="7473432" y="10003937"/>
                  <a:pt x="7476884" y="10015785"/>
                  <a:pt x="7477988" y="10027582"/>
                </a:cubicBezTo>
                <a:lnTo>
                  <a:pt x="7476712" y="10040026"/>
                </a:lnTo>
                <a:lnTo>
                  <a:pt x="7474499" y="10061604"/>
                </a:lnTo>
                <a:cubicBezTo>
                  <a:pt x="7467804" y="10082553"/>
                  <a:pt x="7452698" y="10098408"/>
                  <a:pt x="7431153" y="10099374"/>
                </a:cubicBezTo>
                <a:cubicBezTo>
                  <a:pt x="7415136" y="10099934"/>
                  <a:pt x="7410871" y="10084189"/>
                  <a:pt x="7394277" y="10089423"/>
                </a:cubicBezTo>
                <a:cubicBezTo>
                  <a:pt x="7388857" y="10159455"/>
                  <a:pt x="7390466" y="10223334"/>
                  <a:pt x="7393838" y="10285501"/>
                </a:cubicBezTo>
                <a:lnTo>
                  <a:pt x="7399612" y="10391285"/>
                </a:lnTo>
                <a:lnTo>
                  <a:pt x="7403980" y="10471307"/>
                </a:lnTo>
                <a:cubicBezTo>
                  <a:pt x="7434832" y="10470892"/>
                  <a:pt x="7417975" y="10423033"/>
                  <a:pt x="7437512" y="10411715"/>
                </a:cubicBezTo>
                <a:cubicBezTo>
                  <a:pt x="7511078" y="10408471"/>
                  <a:pt x="7605276" y="10433354"/>
                  <a:pt x="7666812" y="10422039"/>
                </a:cubicBezTo>
                <a:cubicBezTo>
                  <a:pt x="7662615" y="10440258"/>
                  <a:pt x="7692933" y="10424443"/>
                  <a:pt x="7693375" y="10438615"/>
                </a:cubicBezTo>
                <a:cubicBezTo>
                  <a:pt x="7692446" y="10463387"/>
                  <a:pt x="7688988" y="10489425"/>
                  <a:pt x="7684185" y="10514521"/>
                </a:cubicBezTo>
                <a:lnTo>
                  <a:pt x="7669665" y="10573631"/>
                </a:lnTo>
                <a:lnTo>
                  <a:pt x="7666930" y="10584766"/>
                </a:lnTo>
                <a:cubicBezTo>
                  <a:pt x="7653989" y="10626478"/>
                  <a:pt x="7637580" y="10654857"/>
                  <a:pt x="7629910" y="10684447"/>
                </a:cubicBezTo>
                <a:cubicBezTo>
                  <a:pt x="7592448" y="10683186"/>
                  <a:pt x="7549908" y="10692488"/>
                  <a:pt x="7513959" y="10690806"/>
                </a:cubicBezTo>
                <a:cubicBezTo>
                  <a:pt x="7493504" y="10689839"/>
                  <a:pt x="7476331" y="10679058"/>
                  <a:pt x="7463927" y="10690777"/>
                </a:cubicBezTo>
                <a:cubicBezTo>
                  <a:pt x="7456182" y="10711110"/>
                  <a:pt x="7476702" y="10725351"/>
                  <a:pt x="7473955" y="10750564"/>
                </a:cubicBezTo>
                <a:cubicBezTo>
                  <a:pt x="7530944" y="10744524"/>
                  <a:pt x="7583387" y="10743758"/>
                  <a:pt x="7633530" y="10757674"/>
                </a:cubicBezTo>
                <a:close/>
                <a:moveTo>
                  <a:pt x="9864934" y="5709617"/>
                </a:moveTo>
                <a:cubicBezTo>
                  <a:pt x="9864386" y="5717595"/>
                  <a:pt x="9860904" y="5724937"/>
                  <a:pt x="9854057" y="5730705"/>
                </a:cubicBezTo>
                <a:cubicBezTo>
                  <a:pt x="9832854" y="5748428"/>
                  <a:pt x="9799258" y="5725027"/>
                  <a:pt x="9767149" y="5707988"/>
                </a:cubicBezTo>
                <a:cubicBezTo>
                  <a:pt x="9753696" y="5724384"/>
                  <a:pt x="9748658" y="5772535"/>
                  <a:pt x="9720324" y="5768568"/>
                </a:cubicBezTo>
                <a:cubicBezTo>
                  <a:pt x="9686520" y="5748881"/>
                  <a:pt x="9722673" y="5701644"/>
                  <a:pt x="9712806" y="5672096"/>
                </a:cubicBezTo>
                <a:cubicBezTo>
                  <a:pt x="9681065" y="5658546"/>
                  <a:pt x="9644223" y="5632764"/>
                  <a:pt x="9667321" y="5590216"/>
                </a:cubicBezTo>
                <a:cubicBezTo>
                  <a:pt x="9686815" y="5577441"/>
                  <a:pt x="9713347" y="5596293"/>
                  <a:pt x="9736666" y="5609448"/>
                </a:cubicBezTo>
                <a:cubicBezTo>
                  <a:pt x="9756191" y="5593361"/>
                  <a:pt x="9751288" y="5541767"/>
                  <a:pt x="9780901" y="5543920"/>
                </a:cubicBezTo>
                <a:cubicBezTo>
                  <a:pt x="9804940" y="5559770"/>
                  <a:pt x="9805458" y="5589940"/>
                  <a:pt x="9799009" y="5617508"/>
                </a:cubicBezTo>
                <a:cubicBezTo>
                  <a:pt x="9795656" y="5632661"/>
                  <a:pt x="9778784" y="5647069"/>
                  <a:pt x="9787178" y="5662658"/>
                </a:cubicBezTo>
                <a:cubicBezTo>
                  <a:pt x="9797356" y="5659077"/>
                  <a:pt x="9789330" y="5646978"/>
                  <a:pt x="9802178" y="5646001"/>
                </a:cubicBezTo>
                <a:cubicBezTo>
                  <a:pt x="9841806" y="5656023"/>
                  <a:pt x="9866578" y="5685681"/>
                  <a:pt x="9864934" y="5709617"/>
                </a:cubicBezTo>
                <a:close/>
                <a:moveTo>
                  <a:pt x="7909514" y="10136479"/>
                </a:moveTo>
                <a:cubicBezTo>
                  <a:pt x="7876730" y="10156490"/>
                  <a:pt x="7814658" y="10218487"/>
                  <a:pt x="7809800" y="10236136"/>
                </a:cubicBezTo>
                <a:cubicBezTo>
                  <a:pt x="7846480" y="10206267"/>
                  <a:pt x="7881839" y="10175259"/>
                  <a:pt x="7909514" y="10136479"/>
                </a:cubicBezTo>
                <a:close/>
                <a:moveTo>
                  <a:pt x="9645911" y="6206899"/>
                </a:moveTo>
                <a:cubicBezTo>
                  <a:pt x="9647881" y="6195918"/>
                  <a:pt x="9650653" y="6185294"/>
                  <a:pt x="9642636" y="6178434"/>
                </a:cubicBezTo>
                <a:cubicBezTo>
                  <a:pt x="9635586" y="6182430"/>
                  <a:pt x="9633277" y="6201790"/>
                  <a:pt x="9645911" y="6206899"/>
                </a:cubicBezTo>
                <a:close/>
                <a:moveTo>
                  <a:pt x="10168615" y="5030570"/>
                </a:moveTo>
                <a:lnTo>
                  <a:pt x="10174195" y="5017266"/>
                </a:lnTo>
                <a:lnTo>
                  <a:pt x="10176680" y="5011342"/>
                </a:lnTo>
                <a:cubicBezTo>
                  <a:pt x="10180587" y="4993712"/>
                  <a:pt x="10174019" y="4980096"/>
                  <a:pt x="10174980" y="4963375"/>
                </a:cubicBezTo>
                <a:cubicBezTo>
                  <a:pt x="10151700" y="4928802"/>
                  <a:pt x="10151744" y="4884531"/>
                  <a:pt x="10133058" y="4848177"/>
                </a:cubicBezTo>
                <a:cubicBezTo>
                  <a:pt x="10125787" y="4904494"/>
                  <a:pt x="10157791" y="4946257"/>
                  <a:pt x="10159135" y="4999236"/>
                </a:cubicBezTo>
                <a:cubicBezTo>
                  <a:pt x="10148902" y="4988999"/>
                  <a:pt x="10156824" y="4971070"/>
                  <a:pt x="10144692" y="4961899"/>
                </a:cubicBezTo>
                <a:cubicBezTo>
                  <a:pt x="10143194" y="4975525"/>
                  <a:pt x="10142925" y="4990407"/>
                  <a:pt x="10146156" y="5003026"/>
                </a:cubicBezTo>
                <a:lnTo>
                  <a:pt x="10157128" y="5016484"/>
                </a:lnTo>
                <a:close/>
                <a:moveTo>
                  <a:pt x="9559909" y="6410429"/>
                </a:moveTo>
                <a:cubicBezTo>
                  <a:pt x="9547675" y="6407877"/>
                  <a:pt x="9561717" y="6395536"/>
                  <a:pt x="9547934" y="6393251"/>
                </a:cubicBezTo>
                <a:cubicBezTo>
                  <a:pt x="9539196" y="6402228"/>
                  <a:pt x="9557207" y="6423024"/>
                  <a:pt x="9559909" y="6410429"/>
                </a:cubicBezTo>
                <a:close/>
                <a:moveTo>
                  <a:pt x="6582808" y="13153235"/>
                </a:moveTo>
                <a:cubicBezTo>
                  <a:pt x="6587544" y="13148726"/>
                  <a:pt x="6582332" y="13134470"/>
                  <a:pt x="6583678" y="13128999"/>
                </a:cubicBezTo>
                <a:cubicBezTo>
                  <a:pt x="6566706" y="13128637"/>
                  <a:pt x="6587902" y="13139904"/>
                  <a:pt x="6574145" y="13153807"/>
                </a:cubicBezTo>
                <a:cubicBezTo>
                  <a:pt x="6578545" y="13155157"/>
                  <a:pt x="6581230" y="13154737"/>
                  <a:pt x="6582808" y="13153235"/>
                </a:cubicBezTo>
                <a:close/>
                <a:moveTo>
                  <a:pt x="8213287" y="9463110"/>
                </a:moveTo>
                <a:cubicBezTo>
                  <a:pt x="8217253" y="9352988"/>
                  <a:pt x="8293680" y="9230354"/>
                  <a:pt x="8297082" y="9113232"/>
                </a:cubicBezTo>
                <a:cubicBezTo>
                  <a:pt x="8286417" y="9107968"/>
                  <a:pt x="8282669" y="9113907"/>
                  <a:pt x="8274065" y="9111349"/>
                </a:cubicBezTo>
                <a:cubicBezTo>
                  <a:pt x="8234003" y="9080816"/>
                  <a:pt x="8183257" y="9085126"/>
                  <a:pt x="8130930" y="9075852"/>
                </a:cubicBezTo>
                <a:lnTo>
                  <a:pt x="8074445" y="9070920"/>
                </a:lnTo>
                <a:lnTo>
                  <a:pt x="8022640" y="9066396"/>
                </a:lnTo>
                <a:cubicBezTo>
                  <a:pt x="7917495" y="9068112"/>
                  <a:pt x="7827220" y="9106652"/>
                  <a:pt x="7800703" y="9211751"/>
                </a:cubicBezTo>
                <a:cubicBezTo>
                  <a:pt x="7809269" y="9215179"/>
                  <a:pt x="7798614" y="9229533"/>
                  <a:pt x="7812099" y="9230126"/>
                </a:cubicBezTo>
                <a:cubicBezTo>
                  <a:pt x="7814771" y="9218909"/>
                  <a:pt x="7803848" y="9199683"/>
                  <a:pt x="7817242" y="9192424"/>
                </a:cubicBezTo>
                <a:cubicBezTo>
                  <a:pt x="7824570" y="9214108"/>
                  <a:pt x="7824594" y="9243318"/>
                  <a:pt x="7829556" y="9269257"/>
                </a:cubicBezTo>
                <a:cubicBezTo>
                  <a:pt x="7833725" y="9293417"/>
                  <a:pt x="7834409" y="9327452"/>
                  <a:pt x="7856933" y="9330621"/>
                </a:cubicBezTo>
                <a:cubicBezTo>
                  <a:pt x="7852186" y="9289869"/>
                  <a:pt x="7823098" y="9247611"/>
                  <a:pt x="7837586" y="9205524"/>
                </a:cubicBezTo>
                <a:cubicBezTo>
                  <a:pt x="7846410" y="9222914"/>
                  <a:pt x="7838682" y="9250039"/>
                  <a:pt x="7858667" y="9261381"/>
                </a:cubicBezTo>
                <a:cubicBezTo>
                  <a:pt x="7859900" y="9253152"/>
                  <a:pt x="7864384" y="9250297"/>
                  <a:pt x="7872553" y="9252835"/>
                </a:cubicBezTo>
                <a:cubicBezTo>
                  <a:pt x="7872888" y="9265057"/>
                  <a:pt x="7870083" y="9279320"/>
                  <a:pt x="7884303" y="9282997"/>
                </a:cubicBezTo>
                <a:cubicBezTo>
                  <a:pt x="7892171" y="9282470"/>
                  <a:pt x="7887453" y="9260901"/>
                  <a:pt x="7899800" y="9267547"/>
                </a:cubicBezTo>
                <a:cubicBezTo>
                  <a:pt x="7898600" y="9284932"/>
                  <a:pt x="7898744" y="9301505"/>
                  <a:pt x="7917238" y="9307113"/>
                </a:cubicBezTo>
                <a:cubicBezTo>
                  <a:pt x="7922104" y="9295556"/>
                  <a:pt x="7920431" y="9274120"/>
                  <a:pt x="7932989" y="9275980"/>
                </a:cubicBezTo>
                <a:cubicBezTo>
                  <a:pt x="7939906" y="9287182"/>
                  <a:pt x="7926220" y="9310995"/>
                  <a:pt x="7942086" y="9316923"/>
                </a:cubicBezTo>
                <a:cubicBezTo>
                  <a:pt x="7950633" y="9320786"/>
                  <a:pt x="7944136" y="9300011"/>
                  <a:pt x="7955953" y="9308813"/>
                </a:cubicBezTo>
                <a:cubicBezTo>
                  <a:pt x="7951937" y="9320844"/>
                  <a:pt x="7956001" y="9327561"/>
                  <a:pt x="7965872" y="9331047"/>
                </a:cubicBezTo>
                <a:cubicBezTo>
                  <a:pt x="7974987" y="9331883"/>
                  <a:pt x="7973520" y="9315688"/>
                  <a:pt x="7981822" y="9315181"/>
                </a:cubicBezTo>
                <a:cubicBezTo>
                  <a:pt x="7984024" y="9319637"/>
                  <a:pt x="7983652" y="9325615"/>
                  <a:pt x="7984458" y="9330828"/>
                </a:cubicBezTo>
                <a:lnTo>
                  <a:pt x="7990588" y="9337811"/>
                </a:lnTo>
                <a:lnTo>
                  <a:pt x="7994161" y="9341880"/>
                </a:lnTo>
                <a:cubicBezTo>
                  <a:pt x="7996092" y="9337606"/>
                  <a:pt x="7996359" y="9331514"/>
                  <a:pt x="8001144" y="9331724"/>
                </a:cubicBezTo>
                <a:cubicBezTo>
                  <a:pt x="8011015" y="9335209"/>
                  <a:pt x="8001192" y="9350472"/>
                  <a:pt x="8015547" y="9351103"/>
                </a:cubicBezTo>
                <a:cubicBezTo>
                  <a:pt x="8021259" y="9350046"/>
                  <a:pt x="8019658" y="9336897"/>
                  <a:pt x="8026579" y="9338073"/>
                </a:cubicBezTo>
                <a:cubicBezTo>
                  <a:pt x="8034614" y="9343657"/>
                  <a:pt x="8025188" y="9359809"/>
                  <a:pt x="8040375" y="9361349"/>
                </a:cubicBezTo>
                <a:cubicBezTo>
                  <a:pt x="8048812" y="9357795"/>
                  <a:pt x="8045437" y="9335413"/>
                  <a:pt x="8057956" y="9338143"/>
                </a:cubicBezTo>
                <a:cubicBezTo>
                  <a:pt x="8066426" y="9343747"/>
                  <a:pt x="8046293" y="9365532"/>
                  <a:pt x="8062387" y="9366239"/>
                </a:cubicBezTo>
                <a:cubicBezTo>
                  <a:pt x="8064065" y="9377648"/>
                  <a:pt x="8075666" y="9361591"/>
                  <a:pt x="8079696" y="9359152"/>
                </a:cubicBezTo>
                <a:cubicBezTo>
                  <a:pt x="8082889" y="9365832"/>
                  <a:pt x="8078931" y="9376557"/>
                  <a:pt x="8091092" y="9377527"/>
                </a:cubicBezTo>
                <a:cubicBezTo>
                  <a:pt x="8097655" y="9376943"/>
                  <a:pt x="8094466" y="9360237"/>
                  <a:pt x="8102712" y="9361035"/>
                </a:cubicBezTo>
                <a:cubicBezTo>
                  <a:pt x="8109897" y="9366146"/>
                  <a:pt x="8103214" y="9379367"/>
                  <a:pt x="8112650" y="9382833"/>
                </a:cubicBezTo>
                <a:cubicBezTo>
                  <a:pt x="8119309" y="9380074"/>
                  <a:pt x="8121904" y="9370597"/>
                  <a:pt x="8128563" y="9367838"/>
                </a:cubicBezTo>
                <a:cubicBezTo>
                  <a:pt x="8130428" y="9384922"/>
                  <a:pt x="8147091" y="9382602"/>
                  <a:pt x="8157894" y="9374794"/>
                </a:cubicBezTo>
                <a:cubicBezTo>
                  <a:pt x="8157664" y="9380015"/>
                  <a:pt x="8161446" y="9383233"/>
                  <a:pt x="8157641" y="9390477"/>
                </a:cubicBezTo>
                <a:cubicBezTo>
                  <a:pt x="8176288" y="9392604"/>
                  <a:pt x="8178047" y="9392245"/>
                  <a:pt x="8189806" y="9402353"/>
                </a:cubicBezTo>
                <a:cubicBezTo>
                  <a:pt x="8194782" y="9398212"/>
                  <a:pt x="8196470" y="9389567"/>
                  <a:pt x="8204280" y="9390346"/>
                </a:cubicBezTo>
                <a:cubicBezTo>
                  <a:pt x="8208014" y="9414487"/>
                  <a:pt x="8192527" y="9449555"/>
                  <a:pt x="8213287" y="9463110"/>
                </a:cubicBezTo>
                <a:close/>
                <a:moveTo>
                  <a:pt x="10203315" y="4960655"/>
                </a:moveTo>
                <a:cubicBezTo>
                  <a:pt x="10205465" y="4952558"/>
                  <a:pt x="10206466" y="4944904"/>
                  <a:pt x="10200975" y="4940096"/>
                </a:cubicBezTo>
                <a:cubicBezTo>
                  <a:pt x="10197277" y="4948464"/>
                  <a:pt x="10193979" y="4957007"/>
                  <a:pt x="10203315" y="4960655"/>
                </a:cubicBezTo>
                <a:close/>
                <a:moveTo>
                  <a:pt x="10303664" y="4733540"/>
                </a:moveTo>
                <a:cubicBezTo>
                  <a:pt x="10312068" y="4713443"/>
                  <a:pt x="10302845" y="4699841"/>
                  <a:pt x="10288859" y="4688403"/>
                </a:cubicBezTo>
                <a:cubicBezTo>
                  <a:pt x="10286764" y="4706072"/>
                  <a:pt x="10289272" y="4721943"/>
                  <a:pt x="10303664" y="4733540"/>
                </a:cubicBezTo>
                <a:close/>
                <a:moveTo>
                  <a:pt x="9090381" y="7480943"/>
                </a:moveTo>
                <a:cubicBezTo>
                  <a:pt x="9093080" y="7468077"/>
                  <a:pt x="9091234" y="7454141"/>
                  <a:pt x="9083112" y="7440392"/>
                </a:cubicBezTo>
                <a:cubicBezTo>
                  <a:pt x="9073050" y="7424133"/>
                  <a:pt x="9044516" y="7395418"/>
                  <a:pt x="9018996" y="7393872"/>
                </a:cubicBezTo>
                <a:cubicBezTo>
                  <a:pt x="8992261" y="7391679"/>
                  <a:pt x="8977520" y="7414716"/>
                  <a:pt x="8952502" y="7442134"/>
                </a:cubicBezTo>
                <a:cubicBezTo>
                  <a:pt x="8951746" y="7472290"/>
                  <a:pt x="8960837" y="7502690"/>
                  <a:pt x="8990238" y="7533588"/>
                </a:cubicBezTo>
                <a:cubicBezTo>
                  <a:pt x="9033283" y="7548494"/>
                  <a:pt x="9082277" y="7519554"/>
                  <a:pt x="9090381" y="7480943"/>
                </a:cubicBezTo>
                <a:close/>
                <a:moveTo>
                  <a:pt x="9600591" y="6328074"/>
                </a:moveTo>
                <a:cubicBezTo>
                  <a:pt x="9586284" y="6315096"/>
                  <a:pt x="9593476" y="6294498"/>
                  <a:pt x="9577667" y="6282759"/>
                </a:cubicBezTo>
                <a:cubicBezTo>
                  <a:pt x="9576467" y="6294114"/>
                  <a:pt x="9589425" y="6339307"/>
                  <a:pt x="9600591" y="6328074"/>
                </a:cubicBezTo>
                <a:close/>
                <a:moveTo>
                  <a:pt x="11108669" y="2916106"/>
                </a:moveTo>
                <a:cubicBezTo>
                  <a:pt x="11109282" y="2912564"/>
                  <a:pt x="11110469" y="2908798"/>
                  <a:pt x="11111258" y="2904857"/>
                </a:cubicBezTo>
                <a:cubicBezTo>
                  <a:pt x="11107894" y="2903847"/>
                  <a:pt x="11103954" y="2903060"/>
                  <a:pt x="11100015" y="2902273"/>
                </a:cubicBezTo>
                <a:cubicBezTo>
                  <a:pt x="11098828" y="2906038"/>
                  <a:pt x="11098215" y="2909581"/>
                  <a:pt x="11097028" y="2913346"/>
                </a:cubicBezTo>
                <a:cubicBezTo>
                  <a:pt x="11100967" y="2914133"/>
                  <a:pt x="11104730" y="2915319"/>
                  <a:pt x="11108669" y="2916106"/>
                </a:cubicBezTo>
                <a:close/>
                <a:moveTo>
                  <a:pt x="9182357" y="7277449"/>
                </a:moveTo>
                <a:cubicBezTo>
                  <a:pt x="9153185" y="7261954"/>
                  <a:pt x="9124372" y="7244317"/>
                  <a:pt x="9095339" y="7247913"/>
                </a:cubicBezTo>
                <a:cubicBezTo>
                  <a:pt x="9124005" y="7259082"/>
                  <a:pt x="9152847" y="7275490"/>
                  <a:pt x="9182357" y="7277449"/>
                </a:cubicBezTo>
                <a:close/>
                <a:moveTo>
                  <a:pt x="10548853" y="4185091"/>
                </a:moveTo>
                <a:cubicBezTo>
                  <a:pt x="10534783" y="4200789"/>
                  <a:pt x="10506118" y="4179548"/>
                  <a:pt x="10482334" y="4170945"/>
                </a:cubicBezTo>
                <a:cubicBezTo>
                  <a:pt x="10468341" y="4180007"/>
                  <a:pt x="10461950" y="4218154"/>
                  <a:pt x="10454449" y="4224368"/>
                </a:cubicBezTo>
                <a:cubicBezTo>
                  <a:pt x="10394009" y="4198616"/>
                  <a:pt x="10355655" y="4141175"/>
                  <a:pt x="10326775" y="4094590"/>
                </a:cubicBezTo>
                <a:cubicBezTo>
                  <a:pt x="10310370" y="4143557"/>
                  <a:pt x="10326641" y="4178854"/>
                  <a:pt x="10299806" y="4225595"/>
                </a:cubicBezTo>
                <a:cubicBezTo>
                  <a:pt x="10276811" y="4213052"/>
                  <a:pt x="10263574" y="4196723"/>
                  <a:pt x="10245347" y="4182000"/>
                </a:cubicBezTo>
                <a:cubicBezTo>
                  <a:pt x="10223892" y="4193958"/>
                  <a:pt x="10214814" y="4237111"/>
                  <a:pt x="10195088" y="4252692"/>
                </a:cubicBezTo>
                <a:cubicBezTo>
                  <a:pt x="10169072" y="4229763"/>
                  <a:pt x="10184387" y="4190795"/>
                  <a:pt x="10168704" y="4163857"/>
                </a:cubicBezTo>
                <a:cubicBezTo>
                  <a:pt x="10140738" y="4165793"/>
                  <a:pt x="10114501" y="4171351"/>
                  <a:pt x="10079660" y="4155479"/>
                </a:cubicBezTo>
                <a:cubicBezTo>
                  <a:pt x="10088164" y="4112550"/>
                  <a:pt x="10125725" y="4086746"/>
                  <a:pt x="10141764" y="4059055"/>
                </a:cubicBezTo>
                <a:cubicBezTo>
                  <a:pt x="10129695" y="4026091"/>
                  <a:pt x="10058010" y="4043011"/>
                  <a:pt x="10021987" y="4006132"/>
                </a:cubicBezTo>
                <a:cubicBezTo>
                  <a:pt x="10034713" y="3978407"/>
                  <a:pt x="10055026" y="3971184"/>
                  <a:pt x="10070192" y="3949778"/>
                </a:cubicBezTo>
                <a:cubicBezTo>
                  <a:pt x="10063499" y="3935863"/>
                  <a:pt x="10043231" y="3944058"/>
                  <a:pt x="10040601" y="3929557"/>
                </a:cubicBezTo>
                <a:cubicBezTo>
                  <a:pt x="10068507" y="3889006"/>
                  <a:pt x="10112337" y="3888840"/>
                  <a:pt x="10148404" y="3868569"/>
                </a:cubicBezTo>
                <a:cubicBezTo>
                  <a:pt x="10147881" y="3844994"/>
                  <a:pt x="10135740" y="3822956"/>
                  <a:pt x="10111981" y="3802453"/>
                </a:cubicBezTo>
                <a:cubicBezTo>
                  <a:pt x="10077602" y="3771542"/>
                  <a:pt x="10015452" y="3725978"/>
                  <a:pt x="9967680" y="3692007"/>
                </a:cubicBezTo>
                <a:cubicBezTo>
                  <a:pt x="9950562" y="3680156"/>
                  <a:pt x="9931142" y="3664906"/>
                  <a:pt x="9923757" y="3661167"/>
                </a:cubicBezTo>
                <a:cubicBezTo>
                  <a:pt x="9911023" y="3655540"/>
                  <a:pt x="9865027" y="3655226"/>
                  <a:pt x="9859084" y="3640690"/>
                </a:cubicBezTo>
                <a:cubicBezTo>
                  <a:pt x="9853003" y="3623235"/>
                  <a:pt x="9885111" y="3614078"/>
                  <a:pt x="9887511" y="3594653"/>
                </a:cubicBezTo>
                <a:cubicBezTo>
                  <a:pt x="9999546" y="3669404"/>
                  <a:pt x="10087823" y="3752714"/>
                  <a:pt x="10183211" y="3833926"/>
                </a:cubicBezTo>
                <a:cubicBezTo>
                  <a:pt x="10221312" y="3786446"/>
                  <a:pt x="10202810" y="3736824"/>
                  <a:pt x="10220584" y="3687985"/>
                </a:cubicBezTo>
                <a:cubicBezTo>
                  <a:pt x="10239149" y="3693330"/>
                  <a:pt x="10235327" y="3707362"/>
                  <a:pt x="10251773" y="3713200"/>
                </a:cubicBezTo>
                <a:cubicBezTo>
                  <a:pt x="10260226" y="3694068"/>
                  <a:pt x="10259370" y="3655101"/>
                  <a:pt x="10262422" y="3628818"/>
                </a:cubicBezTo>
                <a:cubicBezTo>
                  <a:pt x="10294687" y="3635451"/>
                  <a:pt x="10297930" y="3675473"/>
                  <a:pt x="10317404" y="3695987"/>
                </a:cubicBezTo>
                <a:cubicBezTo>
                  <a:pt x="10337685" y="3696373"/>
                  <a:pt x="10329894" y="3659106"/>
                  <a:pt x="10344245" y="3653537"/>
                </a:cubicBezTo>
                <a:cubicBezTo>
                  <a:pt x="10365102" y="3682761"/>
                  <a:pt x="10347321" y="3727309"/>
                  <a:pt x="10358418" y="3760321"/>
                </a:cubicBezTo>
                <a:cubicBezTo>
                  <a:pt x="10390089" y="3754305"/>
                  <a:pt x="10394229" y="3688961"/>
                  <a:pt x="10427080" y="3674892"/>
                </a:cubicBezTo>
                <a:cubicBezTo>
                  <a:pt x="10442397" y="3694046"/>
                  <a:pt x="10442392" y="3718817"/>
                  <a:pt x="10447775" y="3742157"/>
                </a:cubicBezTo>
                <a:cubicBezTo>
                  <a:pt x="10474194" y="3740491"/>
                  <a:pt x="10468915" y="3698617"/>
                  <a:pt x="10492764" y="3692004"/>
                </a:cubicBezTo>
                <a:cubicBezTo>
                  <a:pt x="10508447" y="3718943"/>
                  <a:pt x="10485096" y="3761029"/>
                  <a:pt x="10486428" y="3793537"/>
                </a:cubicBezTo>
                <a:cubicBezTo>
                  <a:pt x="10509547" y="3800417"/>
                  <a:pt x="10536964" y="3786805"/>
                  <a:pt x="10556926" y="3809441"/>
                </a:cubicBezTo>
                <a:cubicBezTo>
                  <a:pt x="10520385" y="3865232"/>
                  <a:pt x="10476477" y="3901095"/>
                  <a:pt x="10429778" y="3931437"/>
                </a:cubicBezTo>
                <a:cubicBezTo>
                  <a:pt x="10498366" y="3968888"/>
                  <a:pt x="10559315" y="4009634"/>
                  <a:pt x="10592711" y="4061072"/>
                </a:cubicBezTo>
                <a:cubicBezTo>
                  <a:pt x="10576142" y="4089958"/>
                  <a:pt x="10547198" y="4087650"/>
                  <a:pt x="10523043" y="4096033"/>
                </a:cubicBezTo>
                <a:cubicBezTo>
                  <a:pt x="10520356" y="4130100"/>
                  <a:pt x="10543502" y="4154143"/>
                  <a:pt x="10548853" y="4185091"/>
                </a:cubicBezTo>
                <a:close/>
                <a:moveTo>
                  <a:pt x="10189423" y="5000714"/>
                </a:moveTo>
                <a:cubicBezTo>
                  <a:pt x="10203641" y="4946989"/>
                  <a:pt x="10174961" y="4909553"/>
                  <a:pt x="10177868" y="4859881"/>
                </a:cubicBezTo>
                <a:cubicBezTo>
                  <a:pt x="10146388" y="4837399"/>
                  <a:pt x="10168319" y="4794227"/>
                  <a:pt x="10149827" y="4766054"/>
                </a:cubicBezTo>
                <a:cubicBezTo>
                  <a:pt x="10142337" y="4801319"/>
                  <a:pt x="10157069" y="4828308"/>
                  <a:pt x="10154350" y="4861394"/>
                </a:cubicBezTo>
                <a:cubicBezTo>
                  <a:pt x="10162047" y="4863367"/>
                  <a:pt x="10166520" y="4867248"/>
                  <a:pt x="10168872" y="4871621"/>
                </a:cubicBezTo>
                <a:cubicBezTo>
                  <a:pt x="10174441" y="4915038"/>
                  <a:pt x="10172193" y="4962144"/>
                  <a:pt x="10189423" y="5000714"/>
                </a:cubicBezTo>
                <a:close/>
                <a:moveTo>
                  <a:pt x="9682717" y="6149693"/>
                </a:moveTo>
                <a:cubicBezTo>
                  <a:pt x="9684407" y="6137169"/>
                  <a:pt x="9684625" y="6111671"/>
                  <a:pt x="9671197" y="6113794"/>
                </a:cubicBezTo>
                <a:cubicBezTo>
                  <a:pt x="9674978" y="6125893"/>
                  <a:pt x="9674143" y="6139743"/>
                  <a:pt x="9682717" y="6149693"/>
                </a:cubicBezTo>
                <a:close/>
                <a:moveTo>
                  <a:pt x="8229238" y="9447244"/>
                </a:moveTo>
                <a:cubicBezTo>
                  <a:pt x="8246321" y="9395680"/>
                  <a:pt x="8268973" y="9326486"/>
                  <a:pt x="8275994" y="9275788"/>
                </a:cubicBezTo>
                <a:cubicBezTo>
                  <a:pt x="8276525" y="9273632"/>
                  <a:pt x="8274030" y="9270907"/>
                  <a:pt x="8272118" y="9274746"/>
                </a:cubicBezTo>
                <a:cubicBezTo>
                  <a:pt x="8257152" y="9327711"/>
                  <a:pt x="8233348" y="9393366"/>
                  <a:pt x="8229238" y="9447244"/>
                </a:cubicBezTo>
                <a:close/>
                <a:moveTo>
                  <a:pt x="10921871" y="3354771"/>
                </a:moveTo>
                <a:cubicBezTo>
                  <a:pt x="10921121" y="3355392"/>
                  <a:pt x="10921038" y="3357735"/>
                  <a:pt x="10920288" y="3358355"/>
                </a:cubicBezTo>
                <a:cubicBezTo>
                  <a:pt x="10901206" y="3367057"/>
                  <a:pt x="10886645" y="3380613"/>
                  <a:pt x="10868676" y="3392186"/>
                </a:cubicBezTo>
                <a:cubicBezTo>
                  <a:pt x="10822139" y="3422072"/>
                  <a:pt x="10764495" y="3448003"/>
                  <a:pt x="10713271" y="3477722"/>
                </a:cubicBezTo>
                <a:cubicBezTo>
                  <a:pt x="10701471" y="3536758"/>
                  <a:pt x="10666921" y="3605255"/>
                  <a:pt x="10635351" y="3662695"/>
                </a:cubicBezTo>
                <a:cubicBezTo>
                  <a:pt x="10620821" y="3689114"/>
                  <a:pt x="10606152" y="3712616"/>
                  <a:pt x="10602451" y="3737156"/>
                </a:cubicBezTo>
                <a:cubicBezTo>
                  <a:pt x="10433096" y="3681841"/>
                  <a:pt x="10380314" y="3556671"/>
                  <a:pt x="10299514" y="3457196"/>
                </a:cubicBezTo>
                <a:cubicBezTo>
                  <a:pt x="10308032" y="3337695"/>
                  <a:pt x="10337252" y="3202593"/>
                  <a:pt x="10402798" y="3076877"/>
                </a:cubicBezTo>
                <a:cubicBezTo>
                  <a:pt x="10417059" y="3048912"/>
                  <a:pt x="10428346" y="3015825"/>
                  <a:pt x="10447045" y="2995056"/>
                </a:cubicBezTo>
                <a:cubicBezTo>
                  <a:pt x="10477962" y="2960647"/>
                  <a:pt x="10577857" y="2925305"/>
                  <a:pt x="10622571" y="2910320"/>
                </a:cubicBezTo>
                <a:cubicBezTo>
                  <a:pt x="10685709" y="2889197"/>
                  <a:pt x="10752407" y="2877261"/>
                  <a:pt x="10814607" y="2889514"/>
                </a:cubicBezTo>
                <a:cubicBezTo>
                  <a:pt x="10819548" y="2903119"/>
                  <a:pt x="10823091" y="2924198"/>
                  <a:pt x="10823752" y="2942099"/>
                </a:cubicBezTo>
                <a:cubicBezTo>
                  <a:pt x="10825244" y="2993682"/>
                  <a:pt x="10821096" y="3053720"/>
                  <a:pt x="10803599" y="3115950"/>
                </a:cubicBezTo>
                <a:cubicBezTo>
                  <a:pt x="10847117" y="3194194"/>
                  <a:pt x="10883346" y="3274927"/>
                  <a:pt x="10921871" y="3354771"/>
                </a:cubicBezTo>
                <a:close/>
                <a:moveTo>
                  <a:pt x="7706102" y="10633186"/>
                </a:moveTo>
                <a:cubicBezTo>
                  <a:pt x="7709757" y="10622687"/>
                  <a:pt x="7711399" y="10611604"/>
                  <a:pt x="7710115" y="10604752"/>
                </a:cubicBezTo>
                <a:cubicBezTo>
                  <a:pt x="7704405" y="10623390"/>
                  <a:pt x="7697045" y="10640606"/>
                  <a:pt x="7690014" y="10658107"/>
                </a:cubicBezTo>
                <a:cubicBezTo>
                  <a:pt x="7696780" y="10653595"/>
                  <a:pt x="7702447" y="10643683"/>
                  <a:pt x="7706102" y="10633186"/>
                </a:cubicBezTo>
                <a:close/>
                <a:moveTo>
                  <a:pt x="10215866" y="4958105"/>
                </a:moveTo>
                <a:cubicBezTo>
                  <a:pt x="10232478" y="4930204"/>
                  <a:pt x="10218051" y="4901447"/>
                  <a:pt x="10211934" y="4871122"/>
                </a:cubicBezTo>
                <a:cubicBezTo>
                  <a:pt x="10206889" y="4846987"/>
                  <a:pt x="10203837" y="4823731"/>
                  <a:pt x="10194206" y="4805665"/>
                </a:cubicBezTo>
                <a:cubicBezTo>
                  <a:pt x="10186469" y="4827486"/>
                  <a:pt x="10198832" y="4841521"/>
                  <a:pt x="10192419" y="4862500"/>
                </a:cubicBezTo>
                <a:cubicBezTo>
                  <a:pt x="10216257" y="4888272"/>
                  <a:pt x="10203913" y="4928060"/>
                  <a:pt x="10215866" y="4958105"/>
                </a:cubicBezTo>
                <a:close/>
                <a:moveTo>
                  <a:pt x="10403545" y="4533341"/>
                </a:moveTo>
                <a:cubicBezTo>
                  <a:pt x="10398267" y="4524818"/>
                  <a:pt x="10392989" y="4516295"/>
                  <a:pt x="10378697" y="4510933"/>
                </a:cubicBezTo>
                <a:cubicBezTo>
                  <a:pt x="10373991" y="4522663"/>
                  <a:pt x="10392780" y="4544776"/>
                  <a:pt x="10403545" y="4533341"/>
                </a:cubicBezTo>
                <a:close/>
                <a:moveTo>
                  <a:pt x="9956466" y="5546944"/>
                </a:moveTo>
                <a:cubicBezTo>
                  <a:pt x="9951392" y="5538997"/>
                  <a:pt x="9955913" y="5527684"/>
                  <a:pt x="9943942" y="5522395"/>
                </a:cubicBezTo>
                <a:cubicBezTo>
                  <a:pt x="9937425" y="5532826"/>
                  <a:pt x="9946343" y="5551504"/>
                  <a:pt x="9956466" y="5546944"/>
                </a:cubicBezTo>
                <a:close/>
                <a:moveTo>
                  <a:pt x="7899353" y="10202999"/>
                </a:moveTo>
                <a:cubicBezTo>
                  <a:pt x="7874104" y="10212266"/>
                  <a:pt x="7856531" y="10233320"/>
                  <a:pt x="7836417" y="10249311"/>
                </a:cubicBezTo>
                <a:cubicBezTo>
                  <a:pt x="7817486" y="10264598"/>
                  <a:pt x="7785096" y="10277477"/>
                  <a:pt x="7783137" y="10309118"/>
                </a:cubicBezTo>
                <a:cubicBezTo>
                  <a:pt x="7783935" y="10311530"/>
                  <a:pt x="7785916" y="10313237"/>
                  <a:pt x="7789886" y="10312637"/>
                </a:cubicBezTo>
                <a:cubicBezTo>
                  <a:pt x="7821347" y="10270799"/>
                  <a:pt x="7867846" y="10244223"/>
                  <a:pt x="7899353" y="10202999"/>
                </a:cubicBezTo>
                <a:close/>
                <a:moveTo>
                  <a:pt x="9186597" y="7292634"/>
                </a:moveTo>
                <a:cubicBezTo>
                  <a:pt x="9155485" y="7280790"/>
                  <a:pt x="9124381" y="7256321"/>
                  <a:pt x="9092246" y="7260477"/>
                </a:cubicBezTo>
                <a:cubicBezTo>
                  <a:pt x="9123538" y="7277554"/>
                  <a:pt x="9155172" y="7293108"/>
                  <a:pt x="9186597" y="7292634"/>
                </a:cubicBezTo>
                <a:close/>
                <a:moveTo>
                  <a:pt x="8971486" y="7781261"/>
                </a:moveTo>
                <a:cubicBezTo>
                  <a:pt x="8951556" y="7781988"/>
                  <a:pt x="8964914" y="7755002"/>
                  <a:pt x="8937334" y="7751395"/>
                </a:cubicBezTo>
                <a:cubicBezTo>
                  <a:pt x="8922155" y="7765183"/>
                  <a:pt x="8940826" y="7798695"/>
                  <a:pt x="8967610" y="7790033"/>
                </a:cubicBezTo>
                <a:close/>
                <a:moveTo>
                  <a:pt x="7845684" y="10333009"/>
                </a:moveTo>
                <a:cubicBezTo>
                  <a:pt x="7850288" y="10328502"/>
                  <a:pt x="7852910" y="10323291"/>
                  <a:pt x="7849682" y="10319359"/>
                </a:cubicBezTo>
                <a:cubicBezTo>
                  <a:pt x="7844388" y="10326001"/>
                  <a:pt x="7838089" y="10331598"/>
                  <a:pt x="7831388" y="10336775"/>
                </a:cubicBezTo>
                <a:lnTo>
                  <a:pt x="7822344" y="10343282"/>
                </a:lnTo>
                <a:lnTo>
                  <a:pt x="7810676" y="10351677"/>
                </a:lnTo>
                <a:cubicBezTo>
                  <a:pt x="7796866" y="10361608"/>
                  <a:pt x="7783850" y="10372369"/>
                  <a:pt x="7776444" y="10388971"/>
                </a:cubicBezTo>
                <a:cubicBezTo>
                  <a:pt x="7800794" y="10380079"/>
                  <a:pt x="7814113" y="10359955"/>
                  <a:pt x="7829789" y="10342437"/>
                </a:cubicBezTo>
                <a:cubicBezTo>
                  <a:pt x="7834492" y="10341319"/>
                  <a:pt x="7841079" y="10337516"/>
                  <a:pt x="7845684" y="10333009"/>
                </a:cubicBezTo>
                <a:close/>
                <a:moveTo>
                  <a:pt x="9343144" y="6944083"/>
                </a:moveTo>
                <a:cubicBezTo>
                  <a:pt x="9304410" y="6964903"/>
                  <a:pt x="9276245" y="6947429"/>
                  <a:pt x="9239741" y="6959918"/>
                </a:cubicBezTo>
                <a:cubicBezTo>
                  <a:pt x="9169256" y="6887332"/>
                  <a:pt x="9103073" y="6798680"/>
                  <a:pt x="9029243" y="6738588"/>
                </a:cubicBezTo>
                <a:cubicBezTo>
                  <a:pt x="9055108" y="6701530"/>
                  <a:pt x="9102568" y="6699332"/>
                  <a:pt x="9148842" y="6674166"/>
                </a:cubicBezTo>
                <a:cubicBezTo>
                  <a:pt x="9105881" y="6549985"/>
                  <a:pt x="9051008" y="6405993"/>
                  <a:pt x="9017614" y="6294911"/>
                </a:cubicBezTo>
                <a:cubicBezTo>
                  <a:pt x="9029759" y="6269793"/>
                  <a:pt x="9100480" y="6252170"/>
                  <a:pt x="9121765" y="6229833"/>
                </a:cubicBezTo>
                <a:cubicBezTo>
                  <a:pt x="9168892" y="6261036"/>
                  <a:pt x="9188468" y="6314162"/>
                  <a:pt x="9210239" y="6374574"/>
                </a:cubicBezTo>
                <a:cubicBezTo>
                  <a:pt x="9240371" y="6457345"/>
                  <a:pt x="9278415" y="6558202"/>
                  <a:pt x="9311639" y="6643716"/>
                </a:cubicBezTo>
                <a:cubicBezTo>
                  <a:pt x="9340784" y="6651571"/>
                  <a:pt x="9377038" y="6631679"/>
                  <a:pt x="9403317" y="6650242"/>
                </a:cubicBezTo>
                <a:cubicBezTo>
                  <a:pt x="9397488" y="6722036"/>
                  <a:pt x="9386523" y="6792771"/>
                  <a:pt x="9364810" y="6863155"/>
                </a:cubicBezTo>
                <a:cubicBezTo>
                  <a:pt x="9356451" y="6889615"/>
                  <a:pt x="9338417" y="6914100"/>
                  <a:pt x="9343144" y="6944083"/>
                </a:cubicBezTo>
                <a:close/>
                <a:moveTo>
                  <a:pt x="7886274" y="10242869"/>
                </a:moveTo>
                <a:cubicBezTo>
                  <a:pt x="7868150" y="10256552"/>
                  <a:pt x="7850777" y="10272033"/>
                  <a:pt x="7832983" y="10286002"/>
                </a:cubicBezTo>
                <a:cubicBezTo>
                  <a:pt x="7814859" y="10299685"/>
                  <a:pt x="7791829" y="10309715"/>
                  <a:pt x="7783039" y="10332594"/>
                </a:cubicBezTo>
                <a:cubicBezTo>
                  <a:pt x="7822396" y="10309630"/>
                  <a:pt x="7866363" y="10273976"/>
                  <a:pt x="7886274" y="10242869"/>
                </a:cubicBezTo>
                <a:close/>
                <a:moveTo>
                  <a:pt x="9210560" y="7245799"/>
                </a:moveTo>
                <a:cubicBezTo>
                  <a:pt x="9207021" y="7239555"/>
                  <a:pt x="9213629" y="7233868"/>
                  <a:pt x="9203306" y="7228070"/>
                </a:cubicBezTo>
                <a:cubicBezTo>
                  <a:pt x="9194204" y="7234931"/>
                  <a:pt x="9199295" y="7252915"/>
                  <a:pt x="9210560" y="7245799"/>
                </a:cubicBezTo>
                <a:close/>
                <a:moveTo>
                  <a:pt x="9266264" y="7124299"/>
                </a:moveTo>
                <a:cubicBezTo>
                  <a:pt x="9262965" y="7120831"/>
                  <a:pt x="9266119" y="7117829"/>
                  <a:pt x="9261292" y="7114007"/>
                </a:cubicBezTo>
                <a:lnTo>
                  <a:pt x="9256239" y="7118821"/>
                </a:lnTo>
                <a:cubicBezTo>
                  <a:pt x="9259223" y="7122591"/>
                  <a:pt x="9256690" y="7125594"/>
                  <a:pt x="9260906" y="7129393"/>
                </a:cubicBezTo>
                <a:close/>
                <a:moveTo>
                  <a:pt x="9069372" y="7570622"/>
                </a:moveTo>
                <a:cubicBezTo>
                  <a:pt x="9058096" y="7553714"/>
                  <a:pt x="9045859" y="7574976"/>
                  <a:pt x="9034341" y="7579930"/>
                </a:cubicBezTo>
                <a:cubicBezTo>
                  <a:pt x="9045804" y="7589447"/>
                  <a:pt x="9057792" y="7578038"/>
                  <a:pt x="9069372" y="7570622"/>
                </a:cubicBezTo>
                <a:close/>
                <a:moveTo>
                  <a:pt x="8223660" y="9484927"/>
                </a:moveTo>
                <a:cubicBezTo>
                  <a:pt x="8223660" y="9484927"/>
                  <a:pt x="8214549" y="9474064"/>
                  <a:pt x="8223660" y="9484927"/>
                </a:cubicBezTo>
                <a:close/>
                <a:moveTo>
                  <a:pt x="10360141" y="4649891"/>
                </a:moveTo>
                <a:cubicBezTo>
                  <a:pt x="10373198" y="4612798"/>
                  <a:pt x="10358881" y="4594566"/>
                  <a:pt x="10361814" y="4557763"/>
                </a:cubicBezTo>
                <a:cubicBezTo>
                  <a:pt x="10365008" y="4563461"/>
                  <a:pt x="10368194" y="4564869"/>
                  <a:pt x="10373179" y="4558975"/>
                </a:cubicBezTo>
                <a:cubicBezTo>
                  <a:pt x="10367511" y="4554566"/>
                  <a:pt x="10376025" y="4544993"/>
                  <a:pt x="10364437" y="4543207"/>
                </a:cubicBezTo>
                <a:cubicBezTo>
                  <a:pt x="10358686" y="4541142"/>
                  <a:pt x="10358795" y="4551667"/>
                  <a:pt x="10353664" y="4550353"/>
                </a:cubicBezTo>
                <a:cubicBezTo>
                  <a:pt x="10352054" y="4541069"/>
                  <a:pt x="10351592" y="4531340"/>
                  <a:pt x="10336773" y="4527173"/>
                </a:cubicBezTo>
                <a:cubicBezTo>
                  <a:pt x="10327488" y="4549264"/>
                  <a:pt x="10347857" y="4543025"/>
                  <a:pt x="10344844" y="4561696"/>
                </a:cubicBezTo>
                <a:cubicBezTo>
                  <a:pt x="10331317" y="4584769"/>
                  <a:pt x="10358286" y="4606686"/>
                  <a:pt x="10346066" y="4620336"/>
                </a:cubicBezTo>
                <a:cubicBezTo>
                  <a:pt x="10338139" y="4613500"/>
                  <a:pt x="10343819" y="4601723"/>
                  <a:pt x="10333594" y="4595776"/>
                </a:cubicBezTo>
                <a:cubicBezTo>
                  <a:pt x="10327692" y="4606979"/>
                  <a:pt x="10337871" y="4611953"/>
                  <a:pt x="10333117" y="4622711"/>
                </a:cubicBezTo>
                <a:cubicBezTo>
                  <a:pt x="10328912" y="4620377"/>
                  <a:pt x="10325819" y="4620915"/>
                  <a:pt x="10322150" y="4621676"/>
                </a:cubicBezTo>
                <a:cubicBezTo>
                  <a:pt x="10318670" y="4605850"/>
                  <a:pt x="10313865" y="4590869"/>
                  <a:pt x="10312108" y="4574377"/>
                </a:cubicBezTo>
                <a:cubicBezTo>
                  <a:pt x="10292888" y="4580171"/>
                  <a:pt x="10305027" y="4548388"/>
                  <a:pt x="10290446" y="4553376"/>
                </a:cubicBezTo>
                <a:cubicBezTo>
                  <a:pt x="10313845" y="4602766"/>
                  <a:pt x="10299396" y="4651626"/>
                  <a:pt x="10325713" y="4700876"/>
                </a:cubicBezTo>
                <a:cubicBezTo>
                  <a:pt x="10342917" y="4681332"/>
                  <a:pt x="10313512" y="4657386"/>
                  <a:pt x="10325706" y="4630866"/>
                </a:cubicBezTo>
                <a:cubicBezTo>
                  <a:pt x="10331076" y="4641335"/>
                  <a:pt x="10339318" y="4650691"/>
                  <a:pt x="10342966" y="4661828"/>
                </a:cubicBezTo>
                <a:cubicBezTo>
                  <a:pt x="10343922" y="4653201"/>
                  <a:pt x="10341934" y="4631845"/>
                  <a:pt x="10349446" y="4629925"/>
                </a:cubicBezTo>
                <a:cubicBezTo>
                  <a:pt x="10350964" y="4637264"/>
                  <a:pt x="10350582" y="4645667"/>
                  <a:pt x="10360141" y="4649891"/>
                </a:cubicBezTo>
                <a:close/>
                <a:moveTo>
                  <a:pt x="6523448" y="13334174"/>
                </a:moveTo>
                <a:cubicBezTo>
                  <a:pt x="6513474" y="13352410"/>
                  <a:pt x="6469749" y="13336461"/>
                  <a:pt x="6457059" y="13333745"/>
                </a:cubicBezTo>
                <a:cubicBezTo>
                  <a:pt x="6463425" y="13309580"/>
                  <a:pt x="6501852" y="13334267"/>
                  <a:pt x="6523448" y="13334174"/>
                </a:cubicBezTo>
                <a:close/>
                <a:moveTo>
                  <a:pt x="6289664" y="13865916"/>
                </a:moveTo>
                <a:cubicBezTo>
                  <a:pt x="6298129" y="13842317"/>
                  <a:pt x="6297589" y="13814203"/>
                  <a:pt x="6285814" y="13799947"/>
                </a:cubicBezTo>
                <a:cubicBezTo>
                  <a:pt x="6265889" y="13832123"/>
                  <a:pt x="6250479" y="13869153"/>
                  <a:pt x="6239485" y="13904799"/>
                </a:cubicBezTo>
                <a:cubicBezTo>
                  <a:pt x="6263728" y="13908601"/>
                  <a:pt x="6281198" y="13889516"/>
                  <a:pt x="6289664" y="13865916"/>
                </a:cubicBezTo>
                <a:close/>
                <a:moveTo>
                  <a:pt x="7874958" y="10281474"/>
                </a:moveTo>
                <a:cubicBezTo>
                  <a:pt x="7877684" y="10276946"/>
                  <a:pt x="7879336" y="10271942"/>
                  <a:pt x="7879373" y="10266227"/>
                </a:cubicBezTo>
                <a:cubicBezTo>
                  <a:pt x="7862239" y="10280763"/>
                  <a:pt x="7847177" y="10298237"/>
                  <a:pt x="7829713" y="10312489"/>
                </a:cubicBezTo>
                <a:cubicBezTo>
                  <a:pt x="7816614" y="10323179"/>
                  <a:pt x="7799297" y="10330878"/>
                  <a:pt x="7788287" y="10343933"/>
                </a:cubicBezTo>
                <a:lnTo>
                  <a:pt x="7786355" y="10347369"/>
                </a:lnTo>
                <a:lnTo>
                  <a:pt x="7779769" y="10359082"/>
                </a:lnTo>
                <a:cubicBezTo>
                  <a:pt x="7780566" y="10361493"/>
                  <a:pt x="7782547" y="10363201"/>
                  <a:pt x="7786187" y="10362316"/>
                </a:cubicBezTo>
                <a:lnTo>
                  <a:pt x="7806267" y="10345108"/>
                </a:lnTo>
                <a:lnTo>
                  <a:pt x="7811510" y="10340615"/>
                </a:lnTo>
                <a:cubicBezTo>
                  <a:pt x="7819618" y="10332376"/>
                  <a:pt x="7827610" y="10323606"/>
                  <a:pt x="7836131" y="10315723"/>
                </a:cubicBezTo>
                <a:cubicBezTo>
                  <a:pt x="7848947" y="10304360"/>
                  <a:pt x="7866781" y="10295059"/>
                  <a:pt x="7874958" y="10281474"/>
                </a:cubicBezTo>
                <a:close/>
                <a:moveTo>
                  <a:pt x="7388675" y="11386315"/>
                </a:moveTo>
                <a:cubicBezTo>
                  <a:pt x="7399254" y="11367365"/>
                  <a:pt x="7400574" y="11343036"/>
                  <a:pt x="7386330" y="11314467"/>
                </a:cubicBezTo>
                <a:cubicBezTo>
                  <a:pt x="7377327" y="11300364"/>
                  <a:pt x="7357296" y="11295152"/>
                  <a:pt x="7352129" y="11277957"/>
                </a:cubicBezTo>
                <a:lnTo>
                  <a:pt x="7354124" y="11259339"/>
                </a:lnTo>
                <a:cubicBezTo>
                  <a:pt x="7381518" y="11253077"/>
                  <a:pt x="7402570" y="11248763"/>
                  <a:pt x="7413954" y="11232466"/>
                </a:cubicBezTo>
                <a:cubicBezTo>
                  <a:pt x="7455855" y="11172577"/>
                  <a:pt x="7362533" y="11099077"/>
                  <a:pt x="7290791" y="11106281"/>
                </a:cubicBezTo>
                <a:cubicBezTo>
                  <a:pt x="7307590" y="11121218"/>
                  <a:pt x="7276266" y="11119177"/>
                  <a:pt x="7269739" y="11122857"/>
                </a:cubicBezTo>
                <a:cubicBezTo>
                  <a:pt x="7261216" y="11132892"/>
                  <a:pt x="7268070" y="11162968"/>
                  <a:pt x="7247126" y="11158097"/>
                </a:cubicBezTo>
                <a:cubicBezTo>
                  <a:pt x="7228161" y="11142927"/>
                  <a:pt x="7253652" y="11129891"/>
                  <a:pt x="7256854" y="11112279"/>
                </a:cubicBezTo>
                <a:cubicBezTo>
                  <a:pt x="7250372" y="11091001"/>
                  <a:pt x="7254393" y="11073914"/>
                  <a:pt x="7239496" y="11053487"/>
                </a:cubicBezTo>
                <a:cubicBezTo>
                  <a:pt x="7213230" y="11041038"/>
                  <a:pt x="7153522" y="11025882"/>
                  <a:pt x="7132007" y="11046788"/>
                </a:cubicBezTo>
                <a:cubicBezTo>
                  <a:pt x="7121226" y="11081982"/>
                  <a:pt x="7147183" y="11101405"/>
                  <a:pt x="7132613" y="11126996"/>
                </a:cubicBezTo>
                <a:cubicBezTo>
                  <a:pt x="7138460" y="11133754"/>
                  <a:pt x="7161369" y="11148909"/>
                  <a:pt x="7148221" y="11157135"/>
                </a:cubicBezTo>
                <a:cubicBezTo>
                  <a:pt x="7118553" y="11160088"/>
                  <a:pt x="7120486" y="11125697"/>
                  <a:pt x="7100207" y="11118707"/>
                </a:cubicBezTo>
                <a:cubicBezTo>
                  <a:pt x="7034311" y="11095881"/>
                  <a:pt x="6984954" y="11180372"/>
                  <a:pt x="6983982" y="11238514"/>
                </a:cubicBezTo>
                <a:cubicBezTo>
                  <a:pt x="7000750" y="11257829"/>
                  <a:pt x="7027170" y="11260659"/>
                  <a:pt x="7041649" y="11272720"/>
                </a:cubicBezTo>
                <a:cubicBezTo>
                  <a:pt x="7041279" y="11300709"/>
                  <a:pt x="7011177" y="11291353"/>
                  <a:pt x="6991857" y="11295852"/>
                </a:cubicBezTo>
                <a:cubicBezTo>
                  <a:pt x="6961975" y="11353963"/>
                  <a:pt x="6978884" y="11433291"/>
                  <a:pt x="7021655" y="11459332"/>
                </a:cubicBezTo>
                <a:cubicBezTo>
                  <a:pt x="7035917" y="11452977"/>
                  <a:pt x="7064378" y="11449019"/>
                  <a:pt x="7072763" y="11464808"/>
                </a:cubicBezTo>
                <a:cubicBezTo>
                  <a:pt x="7063498" y="11481771"/>
                  <a:pt x="7041517" y="11482481"/>
                  <a:pt x="7035780" y="11503326"/>
                </a:cubicBezTo>
                <a:cubicBezTo>
                  <a:pt x="7051125" y="11527743"/>
                  <a:pt x="7057189" y="11540656"/>
                  <a:pt x="7083362" y="11541707"/>
                </a:cubicBezTo>
                <a:cubicBezTo>
                  <a:pt x="7104769" y="11542249"/>
                  <a:pt x="7128558" y="11500127"/>
                  <a:pt x="7151266" y="11525334"/>
                </a:cubicBezTo>
                <a:cubicBezTo>
                  <a:pt x="7142218" y="11548452"/>
                  <a:pt x="7133139" y="11563683"/>
                  <a:pt x="7145282" y="11581188"/>
                </a:cubicBezTo>
                <a:cubicBezTo>
                  <a:pt x="7199343" y="11567272"/>
                  <a:pt x="7236822" y="11532311"/>
                  <a:pt x="7243316" y="11459432"/>
                </a:cubicBezTo>
                <a:cubicBezTo>
                  <a:pt x="7238690" y="11433097"/>
                  <a:pt x="7184086" y="11407102"/>
                  <a:pt x="7213614" y="11380923"/>
                </a:cubicBezTo>
                <a:cubicBezTo>
                  <a:pt x="7241854" y="11451611"/>
                  <a:pt x="7356935" y="11443166"/>
                  <a:pt x="7388675" y="11386315"/>
                </a:cubicBezTo>
                <a:close/>
                <a:moveTo>
                  <a:pt x="11179373" y="2808167"/>
                </a:moveTo>
                <a:cubicBezTo>
                  <a:pt x="11169615" y="2823782"/>
                  <a:pt x="11131425" y="2816397"/>
                  <a:pt x="11115415" y="2804104"/>
                </a:cubicBezTo>
                <a:cubicBezTo>
                  <a:pt x="11122702" y="2789770"/>
                  <a:pt x="11139062" y="2789407"/>
                  <a:pt x="11149729" y="2780362"/>
                </a:cubicBezTo>
                <a:cubicBezTo>
                  <a:pt x="11146045" y="2764975"/>
                  <a:pt x="11118301" y="2783555"/>
                  <a:pt x="11121107" y="2765343"/>
                </a:cubicBezTo>
                <a:cubicBezTo>
                  <a:pt x="11129238" y="2752331"/>
                  <a:pt x="11176788" y="2767647"/>
                  <a:pt x="11173616" y="2782376"/>
                </a:cubicBezTo>
                <a:cubicBezTo>
                  <a:pt x="11169693" y="2797723"/>
                  <a:pt x="11152376" y="2790546"/>
                  <a:pt x="11145026" y="2799633"/>
                </a:cubicBezTo>
                <a:cubicBezTo>
                  <a:pt x="11149140" y="2811889"/>
                  <a:pt x="11172771" y="2792915"/>
                  <a:pt x="11179373" y="2808167"/>
                </a:cubicBezTo>
                <a:close/>
                <a:moveTo>
                  <a:pt x="7945764" y="10129801"/>
                </a:moveTo>
                <a:cubicBezTo>
                  <a:pt x="7947529" y="10079029"/>
                  <a:pt x="7943996" y="10052424"/>
                  <a:pt x="7939316" y="10010463"/>
                </a:cubicBezTo>
                <a:cubicBezTo>
                  <a:pt x="7926554" y="10013253"/>
                  <a:pt x="7928454" y="10030406"/>
                  <a:pt x="7922715" y="10040400"/>
                </a:cubicBezTo>
                <a:cubicBezTo>
                  <a:pt x="7928996" y="10041792"/>
                  <a:pt x="7936981" y="10041205"/>
                  <a:pt x="7936111" y="10050224"/>
                </a:cubicBezTo>
                <a:cubicBezTo>
                  <a:pt x="7933674" y="10063063"/>
                  <a:pt x="7926615" y="10071920"/>
                  <a:pt x="7919510" y="10080161"/>
                </a:cubicBezTo>
                <a:cubicBezTo>
                  <a:pt x="7932458" y="10100517"/>
                  <a:pt x="7903716" y="10108496"/>
                  <a:pt x="7912565" y="10123594"/>
                </a:cubicBezTo>
                <a:cubicBezTo>
                  <a:pt x="7916782" y="10118035"/>
                  <a:pt x="7929378" y="10104758"/>
                  <a:pt x="7936209" y="10113520"/>
                </a:cubicBezTo>
                <a:cubicBezTo>
                  <a:pt x="7928794" y="10134136"/>
                  <a:pt x="7906626" y="10139162"/>
                  <a:pt x="7899541" y="10160063"/>
                </a:cubicBezTo>
                <a:cubicBezTo>
                  <a:pt x="7917840" y="10152851"/>
                  <a:pt x="7927795" y="10137298"/>
                  <a:pt x="7945764" y="10129801"/>
                </a:cubicBezTo>
                <a:close/>
                <a:moveTo>
                  <a:pt x="10150138" y="5142416"/>
                </a:moveTo>
                <a:cubicBezTo>
                  <a:pt x="10152287" y="5134319"/>
                  <a:pt x="10152714" y="5126888"/>
                  <a:pt x="10147797" y="5121857"/>
                </a:cubicBezTo>
                <a:cubicBezTo>
                  <a:pt x="10142775" y="5131069"/>
                  <a:pt x="10139476" y="5139612"/>
                  <a:pt x="10150138" y="5142416"/>
                </a:cubicBezTo>
                <a:close/>
                <a:moveTo>
                  <a:pt x="9981058" y="5526908"/>
                </a:moveTo>
                <a:cubicBezTo>
                  <a:pt x="9975870" y="5524616"/>
                  <a:pt x="9981779" y="5517718"/>
                  <a:pt x="9973894" y="5516136"/>
                </a:cubicBezTo>
                <a:cubicBezTo>
                  <a:pt x="9968112" y="5521664"/>
                  <a:pt x="9975770" y="5534556"/>
                  <a:pt x="9981058" y="5526908"/>
                </a:cubicBezTo>
                <a:close/>
                <a:moveTo>
                  <a:pt x="9691803" y="6186650"/>
                </a:moveTo>
                <a:cubicBezTo>
                  <a:pt x="9685004" y="6203226"/>
                  <a:pt x="9676267" y="6218651"/>
                  <a:pt x="9666428" y="6231133"/>
                </a:cubicBezTo>
                <a:cubicBezTo>
                  <a:pt x="9622300" y="6235332"/>
                  <a:pt x="9630279" y="6193355"/>
                  <a:pt x="9642741" y="6143405"/>
                </a:cubicBezTo>
                <a:cubicBezTo>
                  <a:pt x="9643689" y="6139085"/>
                  <a:pt x="9640268" y="6133781"/>
                  <a:pt x="9641515" y="6127697"/>
                </a:cubicBezTo>
                <a:cubicBezTo>
                  <a:pt x="9643690" y="6120600"/>
                  <a:pt x="9650141" y="6120133"/>
                  <a:pt x="9650915" y="6116208"/>
                </a:cubicBezTo>
                <a:cubicBezTo>
                  <a:pt x="9652182" y="6106815"/>
                  <a:pt x="9647927" y="6096877"/>
                  <a:pt x="9651081" y="6089739"/>
                </a:cubicBezTo>
                <a:cubicBezTo>
                  <a:pt x="9657636" y="6072728"/>
                  <a:pt x="9671827" y="6059093"/>
                  <a:pt x="9678073" y="6054743"/>
                </a:cubicBezTo>
                <a:cubicBezTo>
                  <a:pt x="9715158" y="6076815"/>
                  <a:pt x="9712200" y="6136919"/>
                  <a:pt x="9691803" y="6186650"/>
                </a:cubicBezTo>
                <a:close/>
                <a:moveTo>
                  <a:pt x="9111140" y="7501433"/>
                </a:moveTo>
                <a:cubicBezTo>
                  <a:pt x="9107600" y="7495192"/>
                  <a:pt x="9114511" y="7489814"/>
                  <a:pt x="9104504" y="7483714"/>
                </a:cubicBezTo>
                <a:cubicBezTo>
                  <a:pt x="9099108" y="7490054"/>
                  <a:pt x="9095547" y="7497047"/>
                  <a:pt x="9098769" y="7503592"/>
                </a:cubicBezTo>
                <a:cubicBezTo>
                  <a:pt x="9103155" y="7500621"/>
                  <a:pt x="9107086" y="7503487"/>
                  <a:pt x="9111140" y="7501433"/>
                </a:cubicBezTo>
                <a:close/>
                <a:moveTo>
                  <a:pt x="8986595" y="7784004"/>
                </a:moveTo>
                <a:cubicBezTo>
                  <a:pt x="8984462" y="7791402"/>
                  <a:pt x="8981999" y="7798060"/>
                  <a:pt x="8975562" y="7804510"/>
                </a:cubicBezTo>
                <a:cubicBezTo>
                  <a:pt x="8931506" y="7812211"/>
                  <a:pt x="8889067" y="7761050"/>
                  <a:pt x="8928442" y="7721727"/>
                </a:cubicBezTo>
                <a:cubicBezTo>
                  <a:pt x="8955673" y="7714218"/>
                  <a:pt x="8989300" y="7733366"/>
                  <a:pt x="8995649" y="7759048"/>
                </a:cubicBezTo>
                <a:cubicBezTo>
                  <a:pt x="8990532" y="7768464"/>
                  <a:pt x="8988728" y="7776605"/>
                  <a:pt x="8986595" y="7784004"/>
                </a:cubicBezTo>
                <a:close/>
                <a:moveTo>
                  <a:pt x="7942704" y="10146701"/>
                </a:moveTo>
                <a:cubicBezTo>
                  <a:pt x="7929988" y="10150106"/>
                  <a:pt x="7917860" y="10165510"/>
                  <a:pt x="7906025" y="10176570"/>
                </a:cubicBezTo>
                <a:cubicBezTo>
                  <a:pt x="7897930" y="10183958"/>
                  <a:pt x="7871435" y="10201345"/>
                  <a:pt x="7882621" y="10206390"/>
                </a:cubicBezTo>
                <a:cubicBezTo>
                  <a:pt x="7898076" y="10181786"/>
                  <a:pt x="7935217" y="10178748"/>
                  <a:pt x="7942704" y="10146701"/>
                </a:cubicBezTo>
                <a:close/>
                <a:moveTo>
                  <a:pt x="10336769" y="4728642"/>
                </a:moveTo>
                <a:cubicBezTo>
                  <a:pt x="10341837" y="4720404"/>
                  <a:pt x="10339375" y="4701198"/>
                  <a:pt x="10331075" y="4707056"/>
                </a:cubicBezTo>
                <a:cubicBezTo>
                  <a:pt x="10337187" y="4712614"/>
                  <a:pt x="10321468" y="4726644"/>
                  <a:pt x="10336769" y="4728642"/>
                </a:cubicBezTo>
                <a:close/>
                <a:moveTo>
                  <a:pt x="9582021" y="6439220"/>
                </a:moveTo>
                <a:cubicBezTo>
                  <a:pt x="9583080" y="6424945"/>
                  <a:pt x="9578163" y="6412313"/>
                  <a:pt x="9567896" y="6402071"/>
                </a:cubicBezTo>
                <a:cubicBezTo>
                  <a:pt x="9564187" y="6418025"/>
                  <a:pt x="9572905" y="6428533"/>
                  <a:pt x="9582021" y="6439220"/>
                </a:cubicBezTo>
                <a:close/>
                <a:moveTo>
                  <a:pt x="10236789" y="4963540"/>
                </a:moveTo>
                <a:cubicBezTo>
                  <a:pt x="10262334" y="4914345"/>
                  <a:pt x="10229562" y="4864624"/>
                  <a:pt x="10237637" y="4812950"/>
                </a:cubicBezTo>
                <a:cubicBezTo>
                  <a:pt x="10231609" y="4805046"/>
                  <a:pt x="10226578" y="4809967"/>
                  <a:pt x="10225903" y="4803954"/>
                </a:cubicBezTo>
                <a:cubicBezTo>
                  <a:pt x="10224581" y="4784322"/>
                  <a:pt x="10228780" y="4761890"/>
                  <a:pt x="10207710" y="4749246"/>
                </a:cubicBezTo>
                <a:cubicBezTo>
                  <a:pt x="10205552" y="4753054"/>
                  <a:pt x="10204060" y="4758586"/>
                  <a:pt x="10200123" y="4757799"/>
                </a:cubicBezTo>
                <a:lnTo>
                  <a:pt x="10193196" y="4706337"/>
                </a:lnTo>
                <a:lnTo>
                  <a:pt x="10192898" y="4704125"/>
                </a:lnTo>
                <a:lnTo>
                  <a:pt x="10192760" y="4706620"/>
                </a:lnTo>
                <a:lnTo>
                  <a:pt x="10190471" y="4747998"/>
                </a:lnTo>
                <a:cubicBezTo>
                  <a:pt x="10192836" y="4761363"/>
                  <a:pt x="10198431" y="4773480"/>
                  <a:pt x="10207427" y="4784362"/>
                </a:cubicBezTo>
                <a:cubicBezTo>
                  <a:pt x="10203445" y="4782602"/>
                  <a:pt x="10199508" y="4781816"/>
                  <a:pt x="10198414" y="4787522"/>
                </a:cubicBezTo>
                <a:cubicBezTo>
                  <a:pt x="10222605" y="4812497"/>
                  <a:pt x="10200450" y="4855095"/>
                  <a:pt x="10232681" y="4876955"/>
                </a:cubicBezTo>
                <a:cubicBezTo>
                  <a:pt x="10228213" y="4897840"/>
                  <a:pt x="10235860" y="4919317"/>
                  <a:pt x="10235459" y="4939618"/>
                </a:cubicBezTo>
                <a:cubicBezTo>
                  <a:pt x="10235828" y="4947400"/>
                  <a:pt x="10225415" y="4958039"/>
                  <a:pt x="10236789" y="4963540"/>
                </a:cubicBezTo>
                <a:close/>
                <a:moveTo>
                  <a:pt x="10266894" y="4895406"/>
                </a:moveTo>
                <a:cubicBezTo>
                  <a:pt x="10273374" y="4863503"/>
                  <a:pt x="10259354" y="4839213"/>
                  <a:pt x="10258191" y="4810601"/>
                </a:cubicBezTo>
                <a:cubicBezTo>
                  <a:pt x="10263507" y="4815807"/>
                  <a:pt x="10279513" y="4816212"/>
                  <a:pt x="10270742" y="4808051"/>
                </a:cubicBezTo>
                <a:cubicBezTo>
                  <a:pt x="10265536" y="4813369"/>
                  <a:pt x="10265808" y="4794439"/>
                  <a:pt x="10263234" y="4789493"/>
                </a:cubicBezTo>
                <a:cubicBezTo>
                  <a:pt x="10267568" y="4790456"/>
                  <a:pt x="10272218" y="4793938"/>
                  <a:pt x="10274598" y="4790705"/>
                </a:cubicBezTo>
                <a:cubicBezTo>
                  <a:pt x="10272561" y="4788853"/>
                  <a:pt x="10271848" y="4786156"/>
                  <a:pt x="10274405" y="4782524"/>
                </a:cubicBezTo>
                <a:cubicBezTo>
                  <a:pt x="10265115" y="4779847"/>
                  <a:pt x="10259381" y="4786363"/>
                  <a:pt x="10254044" y="4793053"/>
                </a:cubicBezTo>
                <a:cubicBezTo>
                  <a:pt x="10252284" y="4797036"/>
                  <a:pt x="10258610" y="4798881"/>
                  <a:pt x="10257599" y="4802244"/>
                </a:cubicBezTo>
                <a:cubicBezTo>
                  <a:pt x="10237490" y="4805741"/>
                  <a:pt x="10253019" y="4833080"/>
                  <a:pt x="10255267" y="4851694"/>
                </a:cubicBezTo>
                <a:cubicBezTo>
                  <a:pt x="10257422" y="4868362"/>
                  <a:pt x="10251277" y="4890888"/>
                  <a:pt x="10266894" y="4895406"/>
                </a:cubicBezTo>
                <a:close/>
                <a:moveTo>
                  <a:pt x="10143851" y="5182500"/>
                </a:moveTo>
                <a:cubicBezTo>
                  <a:pt x="10123057" y="5175695"/>
                  <a:pt x="10100625" y="5167211"/>
                  <a:pt x="10094224" y="5172003"/>
                </a:cubicBezTo>
                <a:cubicBezTo>
                  <a:pt x="10097398" y="5189597"/>
                  <a:pt x="10136540" y="5196891"/>
                  <a:pt x="10143851" y="5182500"/>
                </a:cubicBezTo>
                <a:close/>
                <a:moveTo>
                  <a:pt x="10408993" y="4582419"/>
                </a:moveTo>
                <a:cubicBezTo>
                  <a:pt x="10410439" y="4575915"/>
                  <a:pt x="10413960" y="4567946"/>
                  <a:pt x="10405245" y="4565047"/>
                </a:cubicBezTo>
                <a:cubicBezTo>
                  <a:pt x="10403446" y="4572349"/>
                  <a:pt x="10400101" y="4579919"/>
                  <a:pt x="10408993" y="4582419"/>
                </a:cubicBezTo>
                <a:close/>
                <a:moveTo>
                  <a:pt x="6308406" y="13866156"/>
                </a:moveTo>
                <a:cubicBezTo>
                  <a:pt x="6296264" y="13902248"/>
                  <a:pt x="6274604" y="13926510"/>
                  <a:pt x="6245885" y="13929070"/>
                </a:cubicBezTo>
                <a:cubicBezTo>
                  <a:pt x="6210408" y="13932931"/>
                  <a:pt x="6172262" y="13896540"/>
                  <a:pt x="6144379" y="13867065"/>
                </a:cubicBezTo>
                <a:cubicBezTo>
                  <a:pt x="6096623" y="13875032"/>
                  <a:pt x="6000785" y="13908928"/>
                  <a:pt x="5976902" y="13835952"/>
                </a:cubicBezTo>
                <a:cubicBezTo>
                  <a:pt x="5959450" y="13837772"/>
                  <a:pt x="5936460" y="13829520"/>
                  <a:pt x="5921194" y="13815627"/>
                </a:cubicBezTo>
                <a:cubicBezTo>
                  <a:pt x="5912654" y="13808041"/>
                  <a:pt x="5917319" y="13795330"/>
                  <a:pt x="5917567" y="13784004"/>
                </a:cubicBezTo>
                <a:cubicBezTo>
                  <a:pt x="5808806" y="13716888"/>
                  <a:pt x="5702773" y="13641448"/>
                  <a:pt x="5605220" y="13564036"/>
                </a:cubicBezTo>
                <a:cubicBezTo>
                  <a:pt x="5556023" y="13524668"/>
                  <a:pt x="5500590" y="13481114"/>
                  <a:pt x="5517468" y="13421384"/>
                </a:cubicBezTo>
                <a:cubicBezTo>
                  <a:pt x="5533994" y="13362450"/>
                  <a:pt x="5614561" y="13281303"/>
                  <a:pt x="5651800" y="13273454"/>
                </a:cubicBezTo>
                <a:cubicBezTo>
                  <a:pt x="5671502" y="13269771"/>
                  <a:pt x="5707358" y="13282278"/>
                  <a:pt x="5739730" y="13299440"/>
                </a:cubicBezTo>
                <a:cubicBezTo>
                  <a:pt x="5863247" y="13365452"/>
                  <a:pt x="6001078" y="13487345"/>
                  <a:pt x="6094279" y="13550922"/>
                </a:cubicBezTo>
                <a:cubicBezTo>
                  <a:pt x="6151756" y="13542485"/>
                  <a:pt x="6152564" y="13609554"/>
                  <a:pt x="6204756" y="13613078"/>
                </a:cubicBezTo>
                <a:cubicBezTo>
                  <a:pt x="6222618" y="13649083"/>
                  <a:pt x="6216543" y="13694051"/>
                  <a:pt x="6219479" y="13735851"/>
                </a:cubicBezTo>
                <a:cubicBezTo>
                  <a:pt x="6245855" y="13762277"/>
                  <a:pt x="6279532" y="13765721"/>
                  <a:pt x="6297322" y="13783588"/>
                </a:cubicBezTo>
                <a:cubicBezTo>
                  <a:pt x="6315511" y="13801632"/>
                  <a:pt x="6317951" y="13837018"/>
                  <a:pt x="6308406" y="13866156"/>
                </a:cubicBezTo>
                <a:close/>
                <a:moveTo>
                  <a:pt x="7891783" y="10284035"/>
                </a:moveTo>
                <a:cubicBezTo>
                  <a:pt x="7896296" y="10277798"/>
                  <a:pt x="7898379" y="10270542"/>
                  <a:pt x="7896050" y="10266236"/>
                </a:cubicBezTo>
                <a:cubicBezTo>
                  <a:pt x="7888753" y="10276036"/>
                  <a:pt x="7879567" y="10285357"/>
                  <a:pt x="7872930" y="10295726"/>
                </a:cubicBezTo>
                <a:cubicBezTo>
                  <a:pt x="7880325" y="10295492"/>
                  <a:pt x="7887269" y="10290273"/>
                  <a:pt x="7891783" y="10284035"/>
                </a:cubicBezTo>
                <a:close/>
                <a:moveTo>
                  <a:pt x="11142053" y="2928950"/>
                </a:moveTo>
                <a:cubicBezTo>
                  <a:pt x="11148711" y="2917116"/>
                  <a:pt x="11139638" y="2915013"/>
                  <a:pt x="11129813" y="2913532"/>
                </a:cubicBezTo>
                <a:cubicBezTo>
                  <a:pt x="11125982" y="2923279"/>
                  <a:pt x="11135056" y="2925382"/>
                  <a:pt x="11142053" y="2928950"/>
                </a:cubicBezTo>
                <a:close/>
                <a:moveTo>
                  <a:pt x="8237475" y="9507768"/>
                </a:moveTo>
                <a:cubicBezTo>
                  <a:pt x="8215477" y="9512469"/>
                  <a:pt x="8210592" y="9524461"/>
                  <a:pt x="8182475" y="9509711"/>
                </a:cubicBezTo>
                <a:cubicBezTo>
                  <a:pt x="8148184" y="9595832"/>
                  <a:pt x="8024380" y="9636169"/>
                  <a:pt x="7955287" y="9562073"/>
                </a:cubicBezTo>
                <a:cubicBezTo>
                  <a:pt x="7924909" y="9529350"/>
                  <a:pt x="7912810" y="9477376"/>
                  <a:pt x="7920099" y="9420586"/>
                </a:cubicBezTo>
                <a:cubicBezTo>
                  <a:pt x="7855528" y="9382438"/>
                  <a:pt x="7818257" y="9328050"/>
                  <a:pt x="7786359" y="9270411"/>
                </a:cubicBezTo>
                <a:cubicBezTo>
                  <a:pt x="7760943" y="9263627"/>
                  <a:pt x="7732386" y="9258885"/>
                  <a:pt x="7713667" y="9248472"/>
                </a:cubicBezTo>
                <a:cubicBezTo>
                  <a:pt x="7694629" y="9275101"/>
                  <a:pt x="7677574" y="9306177"/>
                  <a:pt x="7630073" y="9286216"/>
                </a:cubicBezTo>
                <a:cubicBezTo>
                  <a:pt x="7600983" y="9333329"/>
                  <a:pt x="7536743" y="9317428"/>
                  <a:pt x="7541350" y="9252237"/>
                </a:cubicBezTo>
                <a:cubicBezTo>
                  <a:pt x="7542606" y="9233547"/>
                  <a:pt x="7554308" y="9205288"/>
                  <a:pt x="7560865" y="9175059"/>
                </a:cubicBezTo>
                <a:cubicBezTo>
                  <a:pt x="7574856" y="9104613"/>
                  <a:pt x="7586360" y="9011388"/>
                  <a:pt x="7601732" y="8978931"/>
                </a:cubicBezTo>
                <a:cubicBezTo>
                  <a:pt x="7628103" y="8924287"/>
                  <a:pt x="7706158" y="8923356"/>
                  <a:pt x="7694352" y="9013516"/>
                </a:cubicBezTo>
                <a:cubicBezTo>
                  <a:pt x="7730093" y="9023369"/>
                  <a:pt x="7728698" y="9055132"/>
                  <a:pt x="7735778" y="9082473"/>
                </a:cubicBezTo>
                <a:cubicBezTo>
                  <a:pt x="7756710" y="9092111"/>
                  <a:pt x="7797102" y="9105220"/>
                  <a:pt x="7820271" y="9103622"/>
                </a:cubicBezTo>
                <a:cubicBezTo>
                  <a:pt x="7855209" y="9092078"/>
                  <a:pt x="7876862" y="9055538"/>
                  <a:pt x="7912631" y="9044902"/>
                </a:cubicBezTo>
                <a:cubicBezTo>
                  <a:pt x="7945752" y="9035022"/>
                  <a:pt x="7978998" y="9042150"/>
                  <a:pt x="8019189" y="9039992"/>
                </a:cubicBezTo>
                <a:cubicBezTo>
                  <a:pt x="8038184" y="8944916"/>
                  <a:pt x="8125277" y="8906890"/>
                  <a:pt x="8201692" y="8933352"/>
                </a:cubicBezTo>
                <a:cubicBezTo>
                  <a:pt x="8272074" y="8958242"/>
                  <a:pt x="8280608" y="9031856"/>
                  <a:pt x="8294481" y="9093064"/>
                </a:cubicBezTo>
                <a:cubicBezTo>
                  <a:pt x="8312789" y="9092996"/>
                  <a:pt x="8334156" y="9102653"/>
                  <a:pt x="8342679" y="9116979"/>
                </a:cubicBezTo>
                <a:cubicBezTo>
                  <a:pt x="8312026" y="9229416"/>
                  <a:pt x="8263410" y="9373761"/>
                  <a:pt x="8237475" y="9507768"/>
                </a:cubicBezTo>
                <a:close/>
                <a:moveTo>
                  <a:pt x="7924391" y="10219841"/>
                </a:moveTo>
                <a:cubicBezTo>
                  <a:pt x="7928442" y="10208967"/>
                  <a:pt x="7931327" y="10196944"/>
                  <a:pt x="7932467" y="10183273"/>
                </a:cubicBezTo>
                <a:cubicBezTo>
                  <a:pt x="7921071" y="10187816"/>
                  <a:pt x="7909612" y="10199775"/>
                  <a:pt x="7899528" y="10209471"/>
                </a:cubicBezTo>
                <a:lnTo>
                  <a:pt x="7896101" y="10212912"/>
                </a:lnTo>
                <a:lnTo>
                  <a:pt x="7883477" y="10225589"/>
                </a:lnTo>
                <a:cubicBezTo>
                  <a:pt x="7878539" y="10231317"/>
                  <a:pt x="7875042" y="10237209"/>
                  <a:pt x="7876070" y="10242692"/>
                </a:cubicBezTo>
                <a:lnTo>
                  <a:pt x="7890554" y="10229820"/>
                </a:lnTo>
                <a:lnTo>
                  <a:pt x="7893590" y="10227123"/>
                </a:lnTo>
                <a:cubicBezTo>
                  <a:pt x="7899206" y="10221692"/>
                  <a:pt x="7905653" y="10217049"/>
                  <a:pt x="7916096" y="10216282"/>
                </a:cubicBezTo>
                <a:cubicBezTo>
                  <a:pt x="7922011" y="10233449"/>
                  <a:pt x="7896588" y="10236243"/>
                  <a:pt x="7909315" y="10249513"/>
                </a:cubicBezTo>
                <a:cubicBezTo>
                  <a:pt x="7915122" y="10240440"/>
                  <a:pt x="7920340" y="10230715"/>
                  <a:pt x="7924391" y="10219841"/>
                </a:cubicBezTo>
                <a:close/>
                <a:moveTo>
                  <a:pt x="9210733" y="7312041"/>
                </a:moveTo>
                <a:cubicBezTo>
                  <a:pt x="9211449" y="7305443"/>
                  <a:pt x="9202364" y="7299552"/>
                  <a:pt x="9196370" y="7307971"/>
                </a:cubicBezTo>
                <a:lnTo>
                  <a:pt x="9206272" y="7318372"/>
                </a:lnTo>
                <a:cubicBezTo>
                  <a:pt x="9209167" y="7316519"/>
                  <a:pt x="9210494" y="7314241"/>
                  <a:pt x="9210733" y="7312041"/>
                </a:cubicBezTo>
                <a:close/>
                <a:moveTo>
                  <a:pt x="10220866" y="5026511"/>
                </a:moveTo>
                <a:cubicBezTo>
                  <a:pt x="10222765" y="5025446"/>
                  <a:pt x="10223323" y="5022836"/>
                  <a:pt x="10223279" y="5020375"/>
                </a:cubicBezTo>
                <a:lnTo>
                  <a:pt x="10223080" y="5019507"/>
                </a:lnTo>
                <a:lnTo>
                  <a:pt x="10222081" y="5015143"/>
                </a:lnTo>
                <a:cubicBezTo>
                  <a:pt x="10216765" y="5009937"/>
                  <a:pt x="10214363" y="5013757"/>
                  <a:pt x="10214339" y="5018389"/>
                </a:cubicBezTo>
                <a:lnTo>
                  <a:pt x="10214937" y="5019133"/>
                </a:lnTo>
                <a:close/>
                <a:moveTo>
                  <a:pt x="10322624" y="4796208"/>
                </a:moveTo>
                <a:cubicBezTo>
                  <a:pt x="10306240" y="4783732"/>
                  <a:pt x="10323918" y="4757728"/>
                  <a:pt x="10310229" y="4744538"/>
                </a:cubicBezTo>
                <a:cubicBezTo>
                  <a:pt x="10292535" y="4761960"/>
                  <a:pt x="10306073" y="4788420"/>
                  <a:pt x="10315036" y="4804762"/>
                </a:cubicBezTo>
                <a:cubicBezTo>
                  <a:pt x="10316575" y="4800203"/>
                  <a:pt x="10319576" y="4797719"/>
                  <a:pt x="10322624" y="4796208"/>
                </a:cubicBezTo>
                <a:close/>
                <a:moveTo>
                  <a:pt x="10024050" y="5473998"/>
                </a:moveTo>
                <a:cubicBezTo>
                  <a:pt x="10011345" y="5518540"/>
                  <a:pt x="9978451" y="5561412"/>
                  <a:pt x="9942857" y="5568029"/>
                </a:cubicBezTo>
                <a:cubicBezTo>
                  <a:pt x="9916354" y="5572958"/>
                  <a:pt x="9886873" y="5560883"/>
                  <a:pt x="9872412" y="5552593"/>
                </a:cubicBezTo>
                <a:cubicBezTo>
                  <a:pt x="9799486" y="5510387"/>
                  <a:pt x="9817942" y="5416804"/>
                  <a:pt x="9760470" y="5375246"/>
                </a:cubicBezTo>
                <a:cubicBezTo>
                  <a:pt x="9747169" y="5382680"/>
                  <a:pt x="9756899" y="5405996"/>
                  <a:pt x="9746819" y="5423411"/>
                </a:cubicBezTo>
                <a:cubicBezTo>
                  <a:pt x="9740174" y="5435213"/>
                  <a:pt x="9717610" y="5452817"/>
                  <a:pt x="9711848" y="5450747"/>
                </a:cubicBezTo>
                <a:cubicBezTo>
                  <a:pt x="9705287" y="5448323"/>
                  <a:pt x="9699329" y="5414314"/>
                  <a:pt x="9699922" y="5406493"/>
                </a:cubicBezTo>
                <a:cubicBezTo>
                  <a:pt x="9702424" y="5373845"/>
                  <a:pt x="9732454" y="5325310"/>
                  <a:pt x="9725056" y="5297796"/>
                </a:cubicBezTo>
                <a:cubicBezTo>
                  <a:pt x="9738357" y="5290361"/>
                  <a:pt x="9747240" y="5272417"/>
                  <a:pt x="9761434" y="5267278"/>
                </a:cubicBezTo>
                <a:cubicBezTo>
                  <a:pt x="9835465" y="5296186"/>
                  <a:pt x="9834857" y="5391474"/>
                  <a:pt x="9866991" y="5441803"/>
                </a:cubicBezTo>
                <a:cubicBezTo>
                  <a:pt x="9869975" y="5446925"/>
                  <a:pt x="9880701" y="5450714"/>
                  <a:pt x="9886925" y="5458217"/>
                </a:cubicBezTo>
                <a:cubicBezTo>
                  <a:pt x="9896260" y="5469473"/>
                  <a:pt x="9912294" y="5497951"/>
                  <a:pt x="9944763" y="5503265"/>
                </a:cubicBezTo>
                <a:cubicBezTo>
                  <a:pt x="9979978" y="5508841"/>
                  <a:pt x="9988042" y="5458207"/>
                  <a:pt x="9974036" y="5427298"/>
                </a:cubicBezTo>
                <a:cubicBezTo>
                  <a:pt x="9970240" y="5417538"/>
                  <a:pt x="9939789" y="5393625"/>
                  <a:pt x="9945142" y="5379351"/>
                </a:cubicBezTo>
                <a:cubicBezTo>
                  <a:pt x="9948562" y="5369452"/>
                  <a:pt x="9969844" y="5365544"/>
                  <a:pt x="9984114" y="5369947"/>
                </a:cubicBezTo>
                <a:cubicBezTo>
                  <a:pt x="10029272" y="5383244"/>
                  <a:pt x="10036755" y="5429456"/>
                  <a:pt x="10024050" y="5473998"/>
                </a:cubicBezTo>
                <a:close/>
                <a:moveTo>
                  <a:pt x="9789606" y="6013864"/>
                </a:moveTo>
                <a:cubicBezTo>
                  <a:pt x="9773068" y="6010377"/>
                  <a:pt x="9747109" y="6001295"/>
                  <a:pt x="9734676" y="5989593"/>
                </a:cubicBezTo>
                <a:cubicBezTo>
                  <a:pt x="9730269" y="6008182"/>
                  <a:pt x="9778920" y="6031588"/>
                  <a:pt x="9789606" y="6013864"/>
                </a:cubicBezTo>
                <a:close/>
                <a:moveTo>
                  <a:pt x="11240733" y="2730411"/>
                </a:moveTo>
                <a:cubicBezTo>
                  <a:pt x="11241391" y="2727842"/>
                  <a:pt x="11241874" y="2725672"/>
                  <a:pt x="11242533" y="2723103"/>
                </a:cubicBezTo>
                <a:cubicBezTo>
                  <a:pt x="11239965" y="2722445"/>
                  <a:pt x="11237574" y="2721388"/>
                  <a:pt x="11234830" y="2721129"/>
                </a:cubicBezTo>
                <a:cubicBezTo>
                  <a:pt x="11234172" y="2723698"/>
                  <a:pt x="11233689" y="2725868"/>
                  <a:pt x="11233031" y="2728437"/>
                </a:cubicBezTo>
                <a:cubicBezTo>
                  <a:pt x="11235422" y="2729494"/>
                  <a:pt x="11237989" y="2730152"/>
                  <a:pt x="11240733" y="2730411"/>
                </a:cubicBezTo>
                <a:close/>
                <a:moveTo>
                  <a:pt x="10185866" y="5122962"/>
                </a:moveTo>
                <a:cubicBezTo>
                  <a:pt x="10181534" y="5101523"/>
                  <a:pt x="10194034" y="5073233"/>
                  <a:pt x="10176317" y="5057309"/>
                </a:cubicBezTo>
                <a:cubicBezTo>
                  <a:pt x="10175962" y="5078582"/>
                  <a:pt x="10165387" y="5118677"/>
                  <a:pt x="10185866" y="5122962"/>
                </a:cubicBezTo>
                <a:close/>
                <a:moveTo>
                  <a:pt x="10394848" y="4649986"/>
                </a:moveTo>
                <a:cubicBezTo>
                  <a:pt x="10399785" y="4643120"/>
                  <a:pt x="10395509" y="4626943"/>
                  <a:pt x="10386106" y="4634218"/>
                </a:cubicBezTo>
                <a:cubicBezTo>
                  <a:pt x="10389737" y="4636775"/>
                  <a:pt x="10387402" y="4640982"/>
                  <a:pt x="10385289" y="4645762"/>
                </a:cubicBezTo>
                <a:close/>
                <a:moveTo>
                  <a:pt x="10386658" y="4672561"/>
                </a:moveTo>
                <a:cubicBezTo>
                  <a:pt x="10387981" y="4670645"/>
                  <a:pt x="10388717" y="4668708"/>
                  <a:pt x="10389214" y="4662736"/>
                </a:cubicBezTo>
                <a:cubicBezTo>
                  <a:pt x="10371514" y="4655392"/>
                  <a:pt x="10395446" y="4617390"/>
                  <a:pt x="10368398" y="4622584"/>
                </a:cubicBezTo>
                <a:cubicBezTo>
                  <a:pt x="10375907" y="4641141"/>
                  <a:pt x="10374226" y="4663259"/>
                  <a:pt x="10380587" y="4682261"/>
                </a:cubicBezTo>
                <a:cubicBezTo>
                  <a:pt x="10383427" y="4676372"/>
                  <a:pt x="10385335" y="4674477"/>
                  <a:pt x="10386658" y="4672561"/>
                </a:cubicBezTo>
                <a:close/>
                <a:moveTo>
                  <a:pt x="7930742" y="10231340"/>
                </a:moveTo>
                <a:cubicBezTo>
                  <a:pt x="7920600" y="10256404"/>
                  <a:pt x="7907901" y="10280187"/>
                  <a:pt x="7892900" y="10302597"/>
                </a:cubicBezTo>
                <a:cubicBezTo>
                  <a:pt x="7875409" y="10328894"/>
                  <a:pt x="7851354" y="10354130"/>
                  <a:pt x="7829426" y="10378901"/>
                </a:cubicBezTo>
                <a:cubicBezTo>
                  <a:pt x="7808397" y="10403297"/>
                  <a:pt x="7778208" y="10424970"/>
                  <a:pt x="7766337" y="10452090"/>
                </a:cubicBezTo>
                <a:cubicBezTo>
                  <a:pt x="7757932" y="10471853"/>
                  <a:pt x="7755698" y="10499809"/>
                  <a:pt x="7749933" y="10521848"/>
                </a:cubicBezTo>
                <a:cubicBezTo>
                  <a:pt x="7719974" y="10633363"/>
                  <a:pt x="7678507" y="10735533"/>
                  <a:pt x="7623599" y="10827265"/>
                </a:cubicBezTo>
                <a:cubicBezTo>
                  <a:pt x="7599985" y="10866674"/>
                  <a:pt x="7572557" y="10900495"/>
                  <a:pt x="7553849" y="10943557"/>
                </a:cubicBezTo>
                <a:cubicBezTo>
                  <a:pt x="7549549" y="10943873"/>
                  <a:pt x="7547614" y="10942780"/>
                  <a:pt x="7547101" y="10940039"/>
                </a:cubicBezTo>
                <a:cubicBezTo>
                  <a:pt x="7514577" y="10905683"/>
                  <a:pt x="7495777" y="10860744"/>
                  <a:pt x="7470597" y="10817202"/>
                </a:cubicBezTo>
                <a:cubicBezTo>
                  <a:pt x="7462784" y="10803571"/>
                  <a:pt x="7451047" y="10791156"/>
                  <a:pt x="7444133" y="10777151"/>
                </a:cubicBezTo>
                <a:cubicBezTo>
                  <a:pt x="7397842" y="10686679"/>
                  <a:pt x="7389487" y="10574892"/>
                  <a:pt x="7374401" y="10451556"/>
                </a:cubicBezTo>
                <a:cubicBezTo>
                  <a:pt x="7360033" y="10432849"/>
                  <a:pt x="7336249" y="10420392"/>
                  <a:pt x="7317864" y="10401672"/>
                </a:cubicBezTo>
                <a:cubicBezTo>
                  <a:pt x="7301461" y="10384658"/>
                  <a:pt x="7286440" y="10361367"/>
                  <a:pt x="7271365" y="10341477"/>
                </a:cubicBezTo>
                <a:cubicBezTo>
                  <a:pt x="7257327" y="10323055"/>
                  <a:pt x="7241124" y="10300468"/>
                  <a:pt x="7228038" y="10278270"/>
                </a:cubicBezTo>
                <a:cubicBezTo>
                  <a:pt x="7201161" y="10232691"/>
                  <a:pt x="7186900" y="10186493"/>
                  <a:pt x="7174993" y="10122213"/>
                </a:cubicBezTo>
                <a:cubicBezTo>
                  <a:pt x="7170323" y="10096926"/>
                  <a:pt x="7159483" y="10063446"/>
                  <a:pt x="7175214" y="10042527"/>
                </a:cubicBezTo>
                <a:cubicBezTo>
                  <a:pt x="7190048" y="10042672"/>
                  <a:pt x="7189729" y="10059062"/>
                  <a:pt x="7191353" y="10072530"/>
                </a:cubicBezTo>
                <a:cubicBezTo>
                  <a:pt x="7235596" y="10127332"/>
                  <a:pt x="7291298" y="10170175"/>
                  <a:pt x="7357607" y="10202049"/>
                </a:cubicBezTo>
                <a:cubicBezTo>
                  <a:pt x="7365277" y="10085687"/>
                  <a:pt x="7357583" y="9974469"/>
                  <a:pt x="7364217" y="9856639"/>
                </a:cubicBezTo>
                <a:cubicBezTo>
                  <a:pt x="7395158" y="9836765"/>
                  <a:pt x="7438031" y="9848436"/>
                  <a:pt x="7477381" y="9850176"/>
                </a:cubicBezTo>
                <a:cubicBezTo>
                  <a:pt x="7510213" y="9851469"/>
                  <a:pt x="7543108" y="9845347"/>
                  <a:pt x="7574097" y="9846775"/>
                </a:cubicBezTo>
                <a:cubicBezTo>
                  <a:pt x="7647600" y="9850946"/>
                  <a:pt x="7724469" y="9871236"/>
                  <a:pt x="7793414" y="9864008"/>
                </a:cubicBezTo>
                <a:cubicBezTo>
                  <a:pt x="7795873" y="9971288"/>
                  <a:pt x="7789936" y="10094315"/>
                  <a:pt x="7782897" y="10202602"/>
                </a:cubicBezTo>
                <a:cubicBezTo>
                  <a:pt x="7801087" y="10202192"/>
                  <a:pt x="7809263" y="10179357"/>
                  <a:pt x="7819732" y="10166545"/>
                </a:cubicBezTo>
                <a:cubicBezTo>
                  <a:pt x="7831007" y="10152130"/>
                  <a:pt x="7841998" y="10138044"/>
                  <a:pt x="7852944" y="10123344"/>
                </a:cubicBezTo>
                <a:cubicBezTo>
                  <a:pt x="7874266" y="10094603"/>
                  <a:pt x="7900273" y="10062430"/>
                  <a:pt x="7912721" y="10030636"/>
                </a:cubicBezTo>
                <a:cubicBezTo>
                  <a:pt x="7921227" y="10008086"/>
                  <a:pt x="7916282" y="9979114"/>
                  <a:pt x="7946152" y="9973831"/>
                </a:cubicBezTo>
                <a:cubicBezTo>
                  <a:pt x="7968585" y="10069453"/>
                  <a:pt x="7961168" y="10156152"/>
                  <a:pt x="7930742" y="10231340"/>
                </a:cubicBezTo>
                <a:close/>
                <a:moveTo>
                  <a:pt x="9300910" y="7130377"/>
                </a:moveTo>
                <a:cubicBezTo>
                  <a:pt x="9308704" y="7126563"/>
                  <a:pt x="9302635" y="7110713"/>
                  <a:pt x="9296371" y="7114872"/>
                </a:cubicBezTo>
                <a:cubicBezTo>
                  <a:pt x="9301471" y="7120231"/>
                  <a:pt x="9292732" y="7124942"/>
                  <a:pt x="9300910" y="7130377"/>
                </a:cubicBezTo>
                <a:close/>
                <a:moveTo>
                  <a:pt x="10371115" y="4720936"/>
                </a:moveTo>
                <a:cubicBezTo>
                  <a:pt x="10370791" y="4714127"/>
                  <a:pt x="10379259" y="4703581"/>
                  <a:pt x="10368376" y="4700202"/>
                </a:cubicBezTo>
                <a:cubicBezTo>
                  <a:pt x="10365475" y="4708921"/>
                  <a:pt x="10361778" y="4717289"/>
                  <a:pt x="10371115" y="4720936"/>
                </a:cubicBezTo>
                <a:close/>
                <a:moveTo>
                  <a:pt x="7410846" y="11420940"/>
                </a:moveTo>
                <a:cubicBezTo>
                  <a:pt x="7390249" y="11456780"/>
                  <a:pt x="7353413" y="11480642"/>
                  <a:pt x="7303442" y="11470691"/>
                </a:cubicBezTo>
                <a:cubicBezTo>
                  <a:pt x="7279236" y="11528972"/>
                  <a:pt x="7264745" y="11598804"/>
                  <a:pt x="7211968" y="11621178"/>
                </a:cubicBezTo>
                <a:cubicBezTo>
                  <a:pt x="7179237" y="11615919"/>
                  <a:pt x="7136343" y="11619644"/>
                  <a:pt x="7124664" y="11597810"/>
                </a:cubicBezTo>
                <a:cubicBezTo>
                  <a:pt x="7106598" y="11615144"/>
                  <a:pt x="7043595" y="11606204"/>
                  <a:pt x="7022016" y="11586812"/>
                </a:cubicBezTo>
                <a:cubicBezTo>
                  <a:pt x="6994497" y="11561529"/>
                  <a:pt x="7011696" y="11519578"/>
                  <a:pt x="7000062" y="11485047"/>
                </a:cubicBezTo>
                <a:cubicBezTo>
                  <a:pt x="6998407" y="11467790"/>
                  <a:pt x="6985538" y="11485681"/>
                  <a:pt x="6977648" y="11473449"/>
                </a:cubicBezTo>
                <a:cubicBezTo>
                  <a:pt x="6955542" y="11418089"/>
                  <a:pt x="6910573" y="11334879"/>
                  <a:pt x="6957625" y="11263718"/>
                </a:cubicBezTo>
                <a:cubicBezTo>
                  <a:pt x="6957531" y="11240060"/>
                  <a:pt x="6937933" y="11222631"/>
                  <a:pt x="6935921" y="11200519"/>
                </a:cubicBezTo>
                <a:cubicBezTo>
                  <a:pt x="6929591" y="11120573"/>
                  <a:pt x="6987579" y="11053649"/>
                  <a:pt x="7059847" y="11057888"/>
                </a:cubicBezTo>
                <a:cubicBezTo>
                  <a:pt x="7084688" y="11038653"/>
                  <a:pt x="7080821" y="11009334"/>
                  <a:pt x="7109374" y="10992248"/>
                </a:cubicBezTo>
                <a:cubicBezTo>
                  <a:pt x="7174356" y="10954101"/>
                  <a:pt x="7275937" y="10999582"/>
                  <a:pt x="7285298" y="11067590"/>
                </a:cubicBezTo>
                <a:cubicBezTo>
                  <a:pt x="7420816" y="11070286"/>
                  <a:pt x="7517157" y="11201480"/>
                  <a:pt x="7420809" y="11299329"/>
                </a:cubicBezTo>
                <a:cubicBezTo>
                  <a:pt x="7435799" y="11337284"/>
                  <a:pt x="7431443" y="11385101"/>
                  <a:pt x="7410846" y="11420940"/>
                </a:cubicBezTo>
                <a:close/>
                <a:moveTo>
                  <a:pt x="9842812" y="5920365"/>
                </a:moveTo>
                <a:cubicBezTo>
                  <a:pt x="9834851" y="5916848"/>
                  <a:pt x="9834703" y="5896726"/>
                  <a:pt x="9822550" y="5903772"/>
                </a:cubicBezTo>
                <a:cubicBezTo>
                  <a:pt x="9827638" y="5908407"/>
                  <a:pt x="9837156" y="5924553"/>
                  <a:pt x="9842812" y="5920365"/>
                </a:cubicBezTo>
                <a:close/>
                <a:moveTo>
                  <a:pt x="10352574" y="4770035"/>
                </a:moveTo>
                <a:cubicBezTo>
                  <a:pt x="10353440" y="4763631"/>
                  <a:pt x="10351196" y="4757399"/>
                  <a:pt x="10344073" y="4755205"/>
                </a:cubicBezTo>
                <a:cubicBezTo>
                  <a:pt x="10335727" y="4760089"/>
                  <a:pt x="10340800" y="4776619"/>
                  <a:pt x="10342410" y="4785903"/>
                </a:cubicBezTo>
                <a:cubicBezTo>
                  <a:pt x="10347732" y="4783015"/>
                  <a:pt x="10351709" y="4776438"/>
                  <a:pt x="10352574" y="4770035"/>
                </a:cubicBezTo>
                <a:close/>
                <a:moveTo>
                  <a:pt x="10176587" y="5169819"/>
                </a:moveTo>
                <a:cubicBezTo>
                  <a:pt x="10154833" y="5146873"/>
                  <a:pt x="10181895" y="5105016"/>
                  <a:pt x="10161289" y="5081625"/>
                </a:cubicBezTo>
                <a:cubicBezTo>
                  <a:pt x="10144565" y="5119477"/>
                  <a:pt x="10168616" y="5141534"/>
                  <a:pt x="10162803" y="5175159"/>
                </a:cubicBezTo>
                <a:cubicBezTo>
                  <a:pt x="10154662" y="5172038"/>
                  <a:pt x="10154737" y="5165404"/>
                  <a:pt x="10149467" y="5161171"/>
                </a:cubicBezTo>
                <a:cubicBezTo>
                  <a:pt x="10144009" y="5173523"/>
                  <a:pt x="10148093" y="5181517"/>
                  <a:pt x="10156993" y="5188307"/>
                </a:cubicBezTo>
                <a:cubicBezTo>
                  <a:pt x="10162812" y="5179448"/>
                  <a:pt x="10173120" y="5183052"/>
                  <a:pt x="10176587" y="5169819"/>
                </a:cubicBezTo>
                <a:close/>
                <a:moveTo>
                  <a:pt x="10256866" y="4988126"/>
                </a:moveTo>
                <a:cubicBezTo>
                  <a:pt x="10264797" y="4974487"/>
                  <a:pt x="10260844" y="4965120"/>
                  <a:pt x="10250971" y="4958376"/>
                </a:cubicBezTo>
                <a:cubicBezTo>
                  <a:pt x="10250506" y="4969125"/>
                  <a:pt x="10245270" y="4982051"/>
                  <a:pt x="10256866" y="4988126"/>
                </a:cubicBezTo>
                <a:close/>
                <a:moveTo>
                  <a:pt x="10334153" y="4813209"/>
                </a:moveTo>
                <a:cubicBezTo>
                  <a:pt x="10339175" y="4803997"/>
                  <a:pt x="10342473" y="4795455"/>
                  <a:pt x="10331813" y="4792649"/>
                </a:cubicBezTo>
                <a:cubicBezTo>
                  <a:pt x="10332135" y="4799460"/>
                  <a:pt x="10324066" y="4810182"/>
                  <a:pt x="10334153" y="4813209"/>
                </a:cubicBezTo>
                <a:close/>
                <a:moveTo>
                  <a:pt x="9818632" y="5983705"/>
                </a:moveTo>
                <a:cubicBezTo>
                  <a:pt x="9821543" y="5974962"/>
                  <a:pt x="9819328" y="5969208"/>
                  <a:pt x="9811322" y="5964715"/>
                </a:cubicBezTo>
                <a:cubicBezTo>
                  <a:pt x="9809162" y="5972834"/>
                  <a:pt x="9807002" y="5980954"/>
                  <a:pt x="9818632" y="5983705"/>
                </a:cubicBezTo>
                <a:close/>
                <a:moveTo>
                  <a:pt x="10301999" y="4895677"/>
                </a:moveTo>
                <a:cubicBezTo>
                  <a:pt x="10289823" y="4865057"/>
                  <a:pt x="10291653" y="4829672"/>
                  <a:pt x="10292335" y="4794732"/>
                </a:cubicBezTo>
                <a:cubicBezTo>
                  <a:pt x="10293928" y="4795436"/>
                  <a:pt x="10297152" y="4793527"/>
                  <a:pt x="10293920" y="4791146"/>
                </a:cubicBezTo>
                <a:cubicBezTo>
                  <a:pt x="10281507" y="4796615"/>
                  <a:pt x="10296351" y="4768407"/>
                  <a:pt x="10281447" y="4766586"/>
                </a:cubicBezTo>
                <a:cubicBezTo>
                  <a:pt x="10272150" y="4804863"/>
                  <a:pt x="10286502" y="4840254"/>
                  <a:pt x="10286885" y="4877093"/>
                </a:cubicBezTo>
                <a:cubicBezTo>
                  <a:pt x="10286752" y="4898941"/>
                  <a:pt x="10275476" y="4920152"/>
                  <a:pt x="10280521" y="4944288"/>
                </a:cubicBezTo>
                <a:close/>
                <a:moveTo>
                  <a:pt x="10310625" y="4876154"/>
                </a:moveTo>
                <a:cubicBezTo>
                  <a:pt x="10319947" y="4850746"/>
                  <a:pt x="10308418" y="4833746"/>
                  <a:pt x="10302632" y="4814521"/>
                </a:cubicBezTo>
                <a:cubicBezTo>
                  <a:pt x="10300776" y="4837037"/>
                  <a:pt x="10296799" y="4860043"/>
                  <a:pt x="10310625" y="4876154"/>
                </a:cubicBezTo>
                <a:close/>
                <a:moveTo>
                  <a:pt x="10325062" y="4843481"/>
                </a:moveTo>
                <a:cubicBezTo>
                  <a:pt x="10327878" y="4837105"/>
                  <a:pt x="10326779" y="4818046"/>
                  <a:pt x="10317552" y="4824924"/>
                </a:cubicBezTo>
                <a:cubicBezTo>
                  <a:pt x="10324768" y="4829063"/>
                  <a:pt x="10312678" y="4841343"/>
                  <a:pt x="10325062" y="4843481"/>
                </a:cubicBezTo>
                <a:close/>
                <a:moveTo>
                  <a:pt x="10186350" y="5166037"/>
                </a:moveTo>
                <a:cubicBezTo>
                  <a:pt x="10194985" y="5150804"/>
                  <a:pt x="10182018" y="5144598"/>
                  <a:pt x="10181465" y="5132922"/>
                </a:cubicBezTo>
                <a:cubicBezTo>
                  <a:pt x="10175303" y="5146868"/>
                  <a:pt x="10175856" y="5158544"/>
                  <a:pt x="10186350" y="5166037"/>
                </a:cubicBezTo>
                <a:close/>
                <a:moveTo>
                  <a:pt x="10199571" y="5144734"/>
                </a:moveTo>
                <a:cubicBezTo>
                  <a:pt x="10207993" y="5133215"/>
                  <a:pt x="10202688" y="5111823"/>
                  <a:pt x="10201727" y="5095682"/>
                </a:cubicBezTo>
                <a:cubicBezTo>
                  <a:pt x="10200804" y="5076225"/>
                  <a:pt x="10202225" y="5056850"/>
                  <a:pt x="10194502" y="5042008"/>
                </a:cubicBezTo>
                <a:cubicBezTo>
                  <a:pt x="10189137" y="5056305"/>
                  <a:pt x="10188101" y="5074540"/>
                  <a:pt x="10189558" y="5092924"/>
                </a:cubicBezTo>
                <a:lnTo>
                  <a:pt x="10193141" y="5111464"/>
                </a:lnTo>
                <a:close/>
                <a:moveTo>
                  <a:pt x="10215609" y="5117055"/>
                </a:moveTo>
                <a:cubicBezTo>
                  <a:pt x="10224561" y="5083864"/>
                  <a:pt x="10214386" y="5058414"/>
                  <a:pt x="10211279" y="5029895"/>
                </a:cubicBezTo>
                <a:cubicBezTo>
                  <a:pt x="10200280" y="5056943"/>
                  <a:pt x="10208833" y="5089296"/>
                  <a:pt x="10215609" y="5117055"/>
                </a:cubicBezTo>
                <a:close/>
                <a:moveTo>
                  <a:pt x="10249939" y="5039357"/>
                </a:moveTo>
                <a:cubicBezTo>
                  <a:pt x="10252089" y="5031258"/>
                  <a:pt x="10254240" y="5023160"/>
                  <a:pt x="10242606" y="5020402"/>
                </a:cubicBezTo>
                <a:cubicBezTo>
                  <a:pt x="10239307" y="5028944"/>
                  <a:pt x="10241751" y="5035263"/>
                  <a:pt x="10249939" y="5039357"/>
                </a:cubicBezTo>
                <a:close/>
                <a:moveTo>
                  <a:pt x="9323498" y="7138318"/>
                </a:moveTo>
                <a:cubicBezTo>
                  <a:pt x="9331729" y="7129285"/>
                  <a:pt x="9327038" y="7119931"/>
                  <a:pt x="9321732" y="7110560"/>
                </a:cubicBezTo>
                <a:cubicBezTo>
                  <a:pt x="9315344" y="7119645"/>
                  <a:pt x="9313880" y="7128850"/>
                  <a:pt x="9323498" y="7138318"/>
                </a:cubicBezTo>
                <a:close/>
                <a:moveTo>
                  <a:pt x="10239109" y="5066242"/>
                </a:moveTo>
                <a:cubicBezTo>
                  <a:pt x="10244032" y="5047879"/>
                  <a:pt x="10236604" y="5031561"/>
                  <a:pt x="10222245" y="5030930"/>
                </a:cubicBezTo>
                <a:cubicBezTo>
                  <a:pt x="10225817" y="5048702"/>
                  <a:pt x="10220377" y="5069634"/>
                  <a:pt x="10229869" y="5084780"/>
                </a:cubicBezTo>
                <a:cubicBezTo>
                  <a:pt x="10234455" y="5078711"/>
                  <a:pt x="10237467" y="5072363"/>
                  <a:pt x="10239109" y="5066242"/>
                </a:cubicBezTo>
                <a:close/>
                <a:moveTo>
                  <a:pt x="10246092" y="5082386"/>
                </a:moveTo>
                <a:cubicBezTo>
                  <a:pt x="10224296" y="5136311"/>
                  <a:pt x="10194513" y="5191194"/>
                  <a:pt x="10154546" y="5202465"/>
                </a:cubicBezTo>
                <a:cubicBezTo>
                  <a:pt x="10141068" y="5206035"/>
                  <a:pt x="10102769" y="5200066"/>
                  <a:pt x="10079595" y="5196494"/>
                </a:cubicBezTo>
                <a:cubicBezTo>
                  <a:pt x="10050538" y="5192228"/>
                  <a:pt x="9992179" y="5170252"/>
                  <a:pt x="9954483" y="5156454"/>
                </a:cubicBezTo>
                <a:cubicBezTo>
                  <a:pt x="9920371" y="5144238"/>
                  <a:pt x="9880008" y="5123548"/>
                  <a:pt x="9840978" y="5106303"/>
                </a:cubicBezTo>
                <a:cubicBezTo>
                  <a:pt x="9758936" y="5070053"/>
                  <a:pt x="9712533" y="5057645"/>
                  <a:pt x="9684598" y="4994822"/>
                </a:cubicBezTo>
                <a:cubicBezTo>
                  <a:pt x="9736764" y="4882144"/>
                  <a:pt x="9768858" y="4769646"/>
                  <a:pt x="9807650" y="4646298"/>
                </a:cubicBezTo>
                <a:cubicBezTo>
                  <a:pt x="9834406" y="4560965"/>
                  <a:pt x="9867519" y="4490331"/>
                  <a:pt x="9910456" y="4405005"/>
                </a:cubicBezTo>
                <a:cubicBezTo>
                  <a:pt x="9927940" y="4370821"/>
                  <a:pt x="9953816" y="4332726"/>
                  <a:pt x="9985031" y="4333183"/>
                </a:cubicBezTo>
                <a:cubicBezTo>
                  <a:pt x="10017792" y="4333372"/>
                  <a:pt x="10063795" y="4366079"/>
                  <a:pt x="10103130" y="4381554"/>
                </a:cubicBezTo>
                <a:cubicBezTo>
                  <a:pt x="10131138" y="4392501"/>
                  <a:pt x="10174854" y="4409912"/>
                  <a:pt x="10211273" y="4425527"/>
                </a:cubicBezTo>
                <a:cubicBezTo>
                  <a:pt x="10276319" y="4452838"/>
                  <a:pt x="10388698" y="4471061"/>
                  <a:pt x="10415920" y="4531189"/>
                </a:cubicBezTo>
                <a:cubicBezTo>
                  <a:pt x="10440476" y="4584424"/>
                  <a:pt x="10402117" y="4659390"/>
                  <a:pt x="10372613" y="4744479"/>
                </a:cubicBezTo>
                <a:cubicBezTo>
                  <a:pt x="10348167" y="4812734"/>
                  <a:pt x="10306870" y="4899735"/>
                  <a:pt x="10284445" y="4961262"/>
                </a:cubicBezTo>
                <a:cubicBezTo>
                  <a:pt x="10276309" y="4982906"/>
                  <a:pt x="10273749" y="5007016"/>
                  <a:pt x="10265306" y="5030432"/>
                </a:cubicBezTo>
                <a:cubicBezTo>
                  <a:pt x="10259735" y="5046543"/>
                  <a:pt x="10253358" y="5064411"/>
                  <a:pt x="10246092" y="5082386"/>
                </a:cubicBezTo>
                <a:close/>
                <a:moveTo>
                  <a:pt x="11195960" y="2938469"/>
                </a:moveTo>
                <a:cubicBezTo>
                  <a:pt x="11191354" y="2935957"/>
                  <a:pt x="11190150" y="2931135"/>
                  <a:pt x="11181743" y="2930757"/>
                </a:cubicBezTo>
                <a:cubicBezTo>
                  <a:pt x="11173000" y="2939764"/>
                  <a:pt x="11195708" y="2945507"/>
                  <a:pt x="11195960" y="2938469"/>
                </a:cubicBezTo>
                <a:close/>
                <a:moveTo>
                  <a:pt x="6820962" y="12851987"/>
                </a:moveTo>
                <a:cubicBezTo>
                  <a:pt x="6826929" y="12843027"/>
                  <a:pt x="6824276" y="12821160"/>
                  <a:pt x="6829657" y="12811405"/>
                </a:cubicBezTo>
                <a:cubicBezTo>
                  <a:pt x="6811573" y="12808173"/>
                  <a:pt x="6818856" y="12842315"/>
                  <a:pt x="6811505" y="12855719"/>
                </a:cubicBezTo>
                <a:cubicBezTo>
                  <a:pt x="6816026" y="12856527"/>
                  <a:pt x="6818973" y="12854974"/>
                  <a:pt x="6820962" y="12851987"/>
                </a:cubicBezTo>
                <a:close/>
                <a:moveTo>
                  <a:pt x="9347906" y="7135066"/>
                </a:moveTo>
                <a:cubicBezTo>
                  <a:pt x="9347979" y="7132143"/>
                  <a:pt x="9346975" y="7129194"/>
                  <a:pt x="9346279" y="7126251"/>
                </a:cubicBezTo>
                <a:cubicBezTo>
                  <a:pt x="9339053" y="7131928"/>
                  <a:pt x="9336136" y="7137708"/>
                  <a:pt x="9343070" y="7143723"/>
                </a:cubicBezTo>
                <a:cubicBezTo>
                  <a:pt x="9346682" y="7140887"/>
                  <a:pt x="9347833" y="7137988"/>
                  <a:pt x="9347906" y="7135066"/>
                </a:cubicBezTo>
                <a:close/>
                <a:moveTo>
                  <a:pt x="9858111" y="5981569"/>
                </a:moveTo>
                <a:cubicBezTo>
                  <a:pt x="9835426" y="6035064"/>
                  <a:pt x="9772700" y="6048896"/>
                  <a:pt x="9726202" y="6008772"/>
                </a:cubicBezTo>
                <a:cubicBezTo>
                  <a:pt x="9703860" y="5989350"/>
                  <a:pt x="9684340" y="5959233"/>
                  <a:pt x="9670482" y="5933529"/>
                </a:cubicBezTo>
                <a:cubicBezTo>
                  <a:pt x="9656670" y="5908799"/>
                  <a:pt x="9648063" y="5870134"/>
                  <a:pt x="9609120" y="5879671"/>
                </a:cubicBezTo>
                <a:cubicBezTo>
                  <a:pt x="9599242" y="5914946"/>
                  <a:pt x="9601863" y="5988695"/>
                  <a:pt x="9557392" y="5996743"/>
                </a:cubicBezTo>
                <a:cubicBezTo>
                  <a:pt x="9523997" y="5978646"/>
                  <a:pt x="9536075" y="5931929"/>
                  <a:pt x="9543432" y="5896974"/>
                </a:cubicBezTo>
                <a:cubicBezTo>
                  <a:pt x="9550700" y="5860068"/>
                  <a:pt x="9552742" y="5811300"/>
                  <a:pt x="9579383" y="5788690"/>
                </a:cubicBezTo>
                <a:cubicBezTo>
                  <a:pt x="9624566" y="5787643"/>
                  <a:pt x="9649933" y="5830368"/>
                  <a:pt x="9684896" y="5873989"/>
                </a:cubicBezTo>
                <a:cubicBezTo>
                  <a:pt x="9705606" y="5900336"/>
                  <a:pt x="9755711" y="5976441"/>
                  <a:pt x="9786861" y="5950088"/>
                </a:cubicBezTo>
                <a:cubicBezTo>
                  <a:pt x="9819161" y="5923286"/>
                  <a:pt x="9762071" y="5907134"/>
                  <a:pt x="9792589" y="5867136"/>
                </a:cubicBezTo>
                <a:cubicBezTo>
                  <a:pt x="9850764" y="5856068"/>
                  <a:pt x="9877442" y="5935666"/>
                  <a:pt x="9858111" y="5981569"/>
                </a:cubicBezTo>
                <a:close/>
                <a:moveTo>
                  <a:pt x="11272459" y="2815075"/>
                </a:moveTo>
                <a:cubicBezTo>
                  <a:pt x="11268288" y="2839717"/>
                  <a:pt x="11241257" y="2824884"/>
                  <a:pt x="11235567" y="2846448"/>
                </a:cubicBezTo>
                <a:cubicBezTo>
                  <a:pt x="11227096" y="2846075"/>
                  <a:pt x="11226111" y="2841788"/>
                  <a:pt x="11221249" y="2838677"/>
                </a:cubicBezTo>
                <a:cubicBezTo>
                  <a:pt x="11228010" y="2819031"/>
                  <a:pt x="11238433" y="2806301"/>
                  <a:pt x="11243452" y="2782997"/>
                </a:cubicBezTo>
                <a:cubicBezTo>
                  <a:pt x="11270427" y="2783840"/>
                  <a:pt x="11246105" y="2810654"/>
                  <a:pt x="11251149" y="2817698"/>
                </a:cubicBezTo>
                <a:cubicBezTo>
                  <a:pt x="11258280" y="2814589"/>
                  <a:pt x="11266476" y="2804727"/>
                  <a:pt x="11272459" y="2815075"/>
                </a:cubicBezTo>
                <a:close/>
                <a:moveTo>
                  <a:pt x="10260384" y="5118015"/>
                </a:moveTo>
                <a:cubicBezTo>
                  <a:pt x="10269027" y="5099394"/>
                  <a:pt x="10276671" y="5080212"/>
                  <a:pt x="10283211" y="5061913"/>
                </a:cubicBezTo>
                <a:cubicBezTo>
                  <a:pt x="10302561" y="5009512"/>
                  <a:pt x="10320588" y="4957954"/>
                  <a:pt x="10345675" y="4903326"/>
                </a:cubicBezTo>
                <a:cubicBezTo>
                  <a:pt x="10389559" y="4809385"/>
                  <a:pt x="10427400" y="4715134"/>
                  <a:pt x="10451410" y="4620983"/>
                </a:cubicBezTo>
                <a:cubicBezTo>
                  <a:pt x="10459794" y="4588022"/>
                  <a:pt x="10473092" y="4535328"/>
                  <a:pt x="10463520" y="4513955"/>
                </a:cubicBezTo>
                <a:cubicBezTo>
                  <a:pt x="10450223" y="4483795"/>
                  <a:pt x="10406698" y="4469325"/>
                  <a:pt x="10354194" y="4446127"/>
                </a:cubicBezTo>
                <a:cubicBezTo>
                  <a:pt x="10250379" y="4400257"/>
                  <a:pt x="10181345" y="4369278"/>
                  <a:pt x="10095254" y="4331716"/>
                </a:cubicBezTo>
                <a:cubicBezTo>
                  <a:pt x="10044960" y="4309970"/>
                  <a:pt x="9999028" y="4281580"/>
                  <a:pt x="9971303" y="4288377"/>
                </a:cubicBezTo>
                <a:cubicBezTo>
                  <a:pt x="9925700" y="4300132"/>
                  <a:pt x="9882141" y="4376122"/>
                  <a:pt x="9850279" y="4448232"/>
                </a:cubicBezTo>
                <a:cubicBezTo>
                  <a:pt x="9794997" y="4573349"/>
                  <a:pt x="9758680" y="4733011"/>
                  <a:pt x="9705362" y="4837544"/>
                </a:cubicBezTo>
                <a:cubicBezTo>
                  <a:pt x="9681676" y="4884696"/>
                  <a:pt x="9646715" y="4924010"/>
                  <a:pt x="9641423" y="4956432"/>
                </a:cubicBezTo>
                <a:cubicBezTo>
                  <a:pt x="9625231" y="5051179"/>
                  <a:pt x="9750349" y="5106938"/>
                  <a:pt x="9858089" y="5149304"/>
                </a:cubicBezTo>
                <a:cubicBezTo>
                  <a:pt x="9893398" y="5163001"/>
                  <a:pt x="9928974" y="5178244"/>
                  <a:pt x="9964499" y="5188225"/>
                </a:cubicBezTo>
                <a:cubicBezTo>
                  <a:pt x="10001040" y="5199133"/>
                  <a:pt x="10039243" y="5199823"/>
                  <a:pt x="10071585" y="5208399"/>
                </a:cubicBezTo>
                <a:cubicBezTo>
                  <a:pt x="10107507" y="5218556"/>
                  <a:pt x="10133811" y="5235417"/>
                  <a:pt x="10158361" y="5231502"/>
                </a:cubicBezTo>
                <a:cubicBezTo>
                  <a:pt x="10199522" y="5224691"/>
                  <a:pt x="10234453" y="5173878"/>
                  <a:pt x="10260384" y="5118015"/>
                </a:cubicBezTo>
                <a:close/>
                <a:moveTo>
                  <a:pt x="11229521" y="2950914"/>
                </a:moveTo>
                <a:cubicBezTo>
                  <a:pt x="11236531" y="2938282"/>
                  <a:pt x="11215832" y="2942006"/>
                  <a:pt x="11208789" y="2937464"/>
                </a:cubicBezTo>
                <a:cubicBezTo>
                  <a:pt x="11201602" y="2950495"/>
                  <a:pt x="11222301" y="2946771"/>
                  <a:pt x="11229521" y="2950914"/>
                </a:cubicBezTo>
                <a:close/>
                <a:moveTo>
                  <a:pt x="10275228" y="5124096"/>
                </a:moveTo>
                <a:cubicBezTo>
                  <a:pt x="10255466" y="5167746"/>
                  <a:pt x="10202766" y="5243980"/>
                  <a:pt x="10154326" y="5249243"/>
                </a:cubicBezTo>
                <a:cubicBezTo>
                  <a:pt x="10136883" y="5251060"/>
                  <a:pt x="10089068" y="5232314"/>
                  <a:pt x="10067550" y="5226140"/>
                </a:cubicBezTo>
                <a:cubicBezTo>
                  <a:pt x="10026725" y="5215244"/>
                  <a:pt x="9971594" y="5206599"/>
                  <a:pt x="9911937" y="5184525"/>
                </a:cubicBezTo>
                <a:cubicBezTo>
                  <a:pt x="9812067" y="5148017"/>
                  <a:pt x="9702483" y="5111978"/>
                  <a:pt x="9651900" y="5046771"/>
                </a:cubicBezTo>
                <a:cubicBezTo>
                  <a:pt x="9637384" y="5027978"/>
                  <a:pt x="9620983" y="4989780"/>
                  <a:pt x="9623896" y="4960592"/>
                </a:cubicBezTo>
                <a:cubicBezTo>
                  <a:pt x="9629774" y="4907477"/>
                  <a:pt x="9683213" y="4851091"/>
                  <a:pt x="9704075" y="4806026"/>
                </a:cubicBezTo>
                <a:cubicBezTo>
                  <a:pt x="9715211" y="4781899"/>
                  <a:pt x="9724397" y="4753577"/>
                  <a:pt x="9735220" y="4726931"/>
                </a:cubicBezTo>
                <a:cubicBezTo>
                  <a:pt x="9782291" y="4609637"/>
                  <a:pt x="9815043" y="4486018"/>
                  <a:pt x="9881057" y="4361357"/>
                </a:cubicBezTo>
                <a:cubicBezTo>
                  <a:pt x="9907873" y="4310350"/>
                  <a:pt x="9935146" y="4269068"/>
                  <a:pt x="9973389" y="4266442"/>
                </a:cubicBezTo>
                <a:cubicBezTo>
                  <a:pt x="10005404" y="4263922"/>
                  <a:pt x="10072065" y="4302423"/>
                  <a:pt x="10105476" y="4317186"/>
                </a:cubicBezTo>
                <a:cubicBezTo>
                  <a:pt x="10207655" y="4361380"/>
                  <a:pt x="10280054" y="4397654"/>
                  <a:pt x="10376135" y="4440584"/>
                </a:cubicBezTo>
                <a:cubicBezTo>
                  <a:pt x="10418695" y="4459389"/>
                  <a:pt x="10466419" y="4476190"/>
                  <a:pt x="10479097" y="4505600"/>
                </a:cubicBezTo>
                <a:cubicBezTo>
                  <a:pt x="10491774" y="4535010"/>
                  <a:pt x="10472236" y="4608281"/>
                  <a:pt x="10456244" y="4661690"/>
                </a:cubicBezTo>
                <a:cubicBezTo>
                  <a:pt x="10420647" y="4778838"/>
                  <a:pt x="10365593" y="4875462"/>
                  <a:pt x="10328334" y="4969472"/>
                </a:cubicBezTo>
                <a:cubicBezTo>
                  <a:pt x="10316808" y="4997711"/>
                  <a:pt x="10312479" y="5025799"/>
                  <a:pt x="10303555" y="5051378"/>
                </a:cubicBezTo>
                <a:cubicBezTo>
                  <a:pt x="10294982" y="5076160"/>
                  <a:pt x="10287420" y="5097579"/>
                  <a:pt x="10275228" y="5124096"/>
                </a:cubicBezTo>
                <a:close/>
                <a:moveTo>
                  <a:pt x="8826628" y="8403707"/>
                </a:moveTo>
                <a:cubicBezTo>
                  <a:pt x="8804858" y="8421700"/>
                  <a:pt x="8782921" y="8391536"/>
                  <a:pt x="8759749" y="8380346"/>
                </a:cubicBezTo>
                <a:cubicBezTo>
                  <a:pt x="8719209" y="8361005"/>
                  <a:pt x="8671633" y="8341412"/>
                  <a:pt x="8633460" y="8330735"/>
                </a:cubicBezTo>
                <a:cubicBezTo>
                  <a:pt x="8595704" y="8361181"/>
                  <a:pt x="8566537" y="8428271"/>
                  <a:pt x="8532360" y="8439830"/>
                </a:cubicBezTo>
                <a:cubicBezTo>
                  <a:pt x="8504288" y="8416001"/>
                  <a:pt x="8523036" y="8375727"/>
                  <a:pt x="8520613" y="8345617"/>
                </a:cubicBezTo>
                <a:cubicBezTo>
                  <a:pt x="8517921" y="8313960"/>
                  <a:pt x="8503689" y="8285773"/>
                  <a:pt x="8506578" y="8256583"/>
                </a:cubicBezTo>
                <a:cubicBezTo>
                  <a:pt x="8479282" y="8224527"/>
                  <a:pt x="8402385" y="8211974"/>
                  <a:pt x="8388705" y="8174986"/>
                </a:cubicBezTo>
                <a:cubicBezTo>
                  <a:pt x="8423753" y="8140962"/>
                  <a:pt x="8488546" y="8161498"/>
                  <a:pt x="8541211" y="8165258"/>
                </a:cubicBezTo>
                <a:cubicBezTo>
                  <a:pt x="8555294" y="8101029"/>
                  <a:pt x="8513058" y="8058564"/>
                  <a:pt x="8542258" y="7988161"/>
                </a:cubicBezTo>
                <a:cubicBezTo>
                  <a:pt x="8593503" y="8023181"/>
                  <a:pt x="8619637" y="8067575"/>
                  <a:pt x="8668584" y="8103480"/>
                </a:cubicBezTo>
                <a:cubicBezTo>
                  <a:pt x="8721112" y="8104317"/>
                  <a:pt x="8755422" y="8059021"/>
                  <a:pt x="8810178" y="8065601"/>
                </a:cubicBezTo>
                <a:cubicBezTo>
                  <a:pt x="8801010" y="8114391"/>
                  <a:pt x="8757530" y="8155635"/>
                  <a:pt x="8751225" y="8199024"/>
                </a:cubicBezTo>
                <a:cubicBezTo>
                  <a:pt x="8748655" y="8214549"/>
                  <a:pt x="8764037" y="8242291"/>
                  <a:pt x="8779629" y="8282502"/>
                </a:cubicBezTo>
                <a:cubicBezTo>
                  <a:pt x="8798833" y="8332873"/>
                  <a:pt x="8809126" y="8360271"/>
                  <a:pt x="8826628" y="8403707"/>
                </a:cubicBezTo>
                <a:close/>
                <a:moveTo>
                  <a:pt x="9714738" y="6393725"/>
                </a:moveTo>
                <a:cubicBezTo>
                  <a:pt x="9710233" y="6397441"/>
                  <a:pt x="9708490" y="6405705"/>
                  <a:pt x="9704513" y="6408226"/>
                </a:cubicBezTo>
                <a:cubicBezTo>
                  <a:pt x="9655824" y="6442823"/>
                  <a:pt x="9612005" y="6349760"/>
                  <a:pt x="9565179" y="6346662"/>
                </a:cubicBezTo>
                <a:cubicBezTo>
                  <a:pt x="9543355" y="6375536"/>
                  <a:pt x="9574224" y="6387749"/>
                  <a:pt x="9591278" y="6400990"/>
                </a:cubicBezTo>
                <a:cubicBezTo>
                  <a:pt x="9628053" y="6430077"/>
                  <a:pt x="9665739" y="6453861"/>
                  <a:pt x="9655059" y="6502874"/>
                </a:cubicBezTo>
                <a:cubicBezTo>
                  <a:pt x="9609718" y="6494252"/>
                  <a:pt x="9546401" y="6461520"/>
                  <a:pt x="9476599" y="6424022"/>
                </a:cubicBezTo>
                <a:cubicBezTo>
                  <a:pt x="9417402" y="6391685"/>
                  <a:pt x="9345938" y="6360109"/>
                  <a:pt x="9381488" y="6304491"/>
                </a:cubicBezTo>
                <a:cubicBezTo>
                  <a:pt x="9412792" y="6301681"/>
                  <a:pt x="9447442" y="6331255"/>
                  <a:pt x="9475708" y="6346122"/>
                </a:cubicBezTo>
                <a:cubicBezTo>
                  <a:pt x="9504253" y="6326876"/>
                  <a:pt x="9511570" y="6253078"/>
                  <a:pt x="9543961" y="6244567"/>
                </a:cubicBezTo>
                <a:cubicBezTo>
                  <a:pt x="9571911" y="6245028"/>
                  <a:pt x="9584842" y="6269761"/>
                  <a:pt x="9606430" y="6287859"/>
                </a:cubicBezTo>
                <a:cubicBezTo>
                  <a:pt x="9646941" y="6321450"/>
                  <a:pt x="9696176" y="6341778"/>
                  <a:pt x="9711338" y="6384140"/>
                </a:cubicBezTo>
                <a:cubicBezTo>
                  <a:pt x="9714404" y="6386921"/>
                  <a:pt x="9710745" y="6391961"/>
                  <a:pt x="9714738" y="6393725"/>
                </a:cubicBezTo>
                <a:close/>
                <a:moveTo>
                  <a:pt x="9317968" y="7304177"/>
                </a:moveTo>
                <a:cubicBezTo>
                  <a:pt x="9318484" y="7303609"/>
                  <a:pt x="9318297" y="7302623"/>
                  <a:pt x="9316956" y="7300748"/>
                </a:cubicBezTo>
                <a:cubicBezTo>
                  <a:pt x="9310128" y="7303035"/>
                  <a:pt x="9300972" y="7299735"/>
                  <a:pt x="9306547" y="7310652"/>
                </a:cubicBezTo>
                <a:cubicBezTo>
                  <a:pt x="9308568" y="7303772"/>
                  <a:pt x="9316425" y="7305870"/>
                  <a:pt x="9317968" y="7304177"/>
                </a:cubicBezTo>
                <a:close/>
                <a:moveTo>
                  <a:pt x="9382372" y="7185023"/>
                </a:moveTo>
                <a:cubicBezTo>
                  <a:pt x="9389501" y="7171025"/>
                  <a:pt x="9389553" y="7156560"/>
                  <a:pt x="9380992" y="7141878"/>
                </a:cubicBezTo>
                <a:cubicBezTo>
                  <a:pt x="9375397" y="7156214"/>
                  <a:pt x="9371968" y="7170287"/>
                  <a:pt x="9382372" y="7185023"/>
                </a:cubicBezTo>
                <a:close/>
                <a:moveTo>
                  <a:pt x="9341879" y="7301656"/>
                </a:moveTo>
                <a:cubicBezTo>
                  <a:pt x="9336794" y="7295682"/>
                  <a:pt x="9331868" y="7295567"/>
                  <a:pt x="9327106" y="7301299"/>
                </a:cubicBezTo>
                <a:lnTo>
                  <a:pt x="9334307" y="7308865"/>
                </a:lnTo>
                <a:close/>
                <a:moveTo>
                  <a:pt x="6732692" y="13217200"/>
                </a:moveTo>
                <a:cubicBezTo>
                  <a:pt x="6719838" y="13201054"/>
                  <a:pt x="6732692" y="13217200"/>
                  <a:pt x="6732692" y="13217200"/>
                </a:cubicBezTo>
                <a:close/>
                <a:moveTo>
                  <a:pt x="6723994" y="13259505"/>
                </a:moveTo>
                <a:cubicBezTo>
                  <a:pt x="6722826" y="13251377"/>
                  <a:pt x="6733972" y="13235844"/>
                  <a:pt x="6724685" y="13233168"/>
                </a:cubicBezTo>
                <a:cubicBezTo>
                  <a:pt x="6725454" y="13241121"/>
                  <a:pt x="6714706" y="13256829"/>
                  <a:pt x="6723994" y="13259505"/>
                </a:cubicBezTo>
                <a:close/>
                <a:moveTo>
                  <a:pt x="9375564" y="7259991"/>
                </a:moveTo>
                <a:cubicBezTo>
                  <a:pt x="9376839" y="7258179"/>
                  <a:pt x="9378418" y="7256673"/>
                  <a:pt x="9375687" y="7255068"/>
                </a:cubicBezTo>
                <a:cubicBezTo>
                  <a:pt x="9404353" y="7180325"/>
                  <a:pt x="9293894" y="7115427"/>
                  <a:pt x="9242991" y="7156056"/>
                </a:cubicBezTo>
                <a:cubicBezTo>
                  <a:pt x="9201816" y="7189237"/>
                  <a:pt x="9207174" y="7258032"/>
                  <a:pt x="9259410" y="7287024"/>
                </a:cubicBezTo>
                <a:cubicBezTo>
                  <a:pt x="9278393" y="7297496"/>
                  <a:pt x="9297950" y="7294352"/>
                  <a:pt x="9317500" y="7286786"/>
                </a:cubicBezTo>
                <a:lnTo>
                  <a:pt x="9318446" y="7286349"/>
                </a:lnTo>
                <a:close/>
                <a:moveTo>
                  <a:pt x="6777439" y="13144251"/>
                </a:moveTo>
                <a:cubicBezTo>
                  <a:pt x="6779364" y="13142671"/>
                  <a:pt x="6780502" y="13139962"/>
                  <a:pt x="6780015" y="13134870"/>
                </a:cubicBezTo>
                <a:cubicBezTo>
                  <a:pt x="6769894" y="13135157"/>
                  <a:pt x="6759644" y="13136812"/>
                  <a:pt x="6745579" y="13132024"/>
                </a:cubicBezTo>
                <a:cubicBezTo>
                  <a:pt x="6743830" y="13140292"/>
                  <a:pt x="6742081" y="13148558"/>
                  <a:pt x="6740554" y="13157398"/>
                </a:cubicBezTo>
                <a:cubicBezTo>
                  <a:pt x="6747453" y="13159020"/>
                  <a:pt x="6754527" y="13160242"/>
                  <a:pt x="6761425" y="13161863"/>
                </a:cubicBezTo>
                <a:cubicBezTo>
                  <a:pt x="6758798" y="13143574"/>
                  <a:pt x="6771663" y="13148992"/>
                  <a:pt x="6777439" y="13144251"/>
                </a:cubicBezTo>
                <a:close/>
                <a:moveTo>
                  <a:pt x="6679119" y="13368608"/>
                </a:moveTo>
                <a:cubicBezTo>
                  <a:pt x="6645052" y="13353079"/>
                  <a:pt x="6562034" y="13365401"/>
                  <a:pt x="6531697" y="13338200"/>
                </a:cubicBezTo>
                <a:cubicBezTo>
                  <a:pt x="6577196" y="13327855"/>
                  <a:pt x="6651303" y="13361551"/>
                  <a:pt x="6689439" y="13339865"/>
                </a:cubicBezTo>
                <a:cubicBezTo>
                  <a:pt x="6701584" y="13316686"/>
                  <a:pt x="6693821" y="13284710"/>
                  <a:pt x="6701762" y="13259198"/>
                </a:cubicBezTo>
                <a:cubicBezTo>
                  <a:pt x="6704483" y="13250884"/>
                  <a:pt x="6712964" y="13248923"/>
                  <a:pt x="6714667" y="13239684"/>
                </a:cubicBezTo>
                <a:cubicBezTo>
                  <a:pt x="6730453" y="13166257"/>
                  <a:pt x="6737351" y="13090329"/>
                  <a:pt x="6756582" y="13015569"/>
                </a:cubicBezTo>
                <a:cubicBezTo>
                  <a:pt x="6798107" y="12852653"/>
                  <a:pt x="6839134" y="12703790"/>
                  <a:pt x="6858874" y="12562173"/>
                </a:cubicBezTo>
                <a:cubicBezTo>
                  <a:pt x="6839623" y="12550812"/>
                  <a:pt x="6800159" y="12552882"/>
                  <a:pt x="6781684" y="12533301"/>
                </a:cubicBezTo>
                <a:cubicBezTo>
                  <a:pt x="6796255" y="12507863"/>
                  <a:pt x="6830149" y="12544248"/>
                  <a:pt x="6851518" y="12534660"/>
                </a:cubicBezTo>
                <a:cubicBezTo>
                  <a:pt x="6815690" y="12502654"/>
                  <a:pt x="6642572" y="12464699"/>
                  <a:pt x="6596183" y="12472748"/>
                </a:cubicBezTo>
                <a:cubicBezTo>
                  <a:pt x="6527397" y="12485173"/>
                  <a:pt x="6489684" y="12556525"/>
                  <a:pt x="6459998" y="12620480"/>
                </a:cubicBezTo>
                <a:cubicBezTo>
                  <a:pt x="6492785" y="12617364"/>
                  <a:pt x="6485484" y="12652199"/>
                  <a:pt x="6508143" y="12665541"/>
                </a:cubicBezTo>
                <a:cubicBezTo>
                  <a:pt x="6522793" y="12674393"/>
                  <a:pt x="6556821" y="12672776"/>
                  <a:pt x="6584109" y="12681027"/>
                </a:cubicBezTo>
                <a:cubicBezTo>
                  <a:pt x="6623473" y="12693186"/>
                  <a:pt x="6661604" y="12708132"/>
                  <a:pt x="6703838" y="12719180"/>
                </a:cubicBezTo>
                <a:cubicBezTo>
                  <a:pt x="6702998" y="12738315"/>
                  <a:pt x="6692712" y="12743284"/>
                  <a:pt x="6690806" y="12760522"/>
                </a:cubicBezTo>
                <a:cubicBezTo>
                  <a:pt x="6624084" y="12767199"/>
                  <a:pt x="6558458" y="12731542"/>
                  <a:pt x="6498659" y="12711780"/>
                </a:cubicBezTo>
                <a:cubicBezTo>
                  <a:pt x="6495947" y="12724379"/>
                  <a:pt x="6493236" y="12736978"/>
                  <a:pt x="6490923" y="12749753"/>
                </a:cubicBezTo>
                <a:cubicBezTo>
                  <a:pt x="6478738" y="12755788"/>
                  <a:pt x="6466332" y="12761248"/>
                  <a:pt x="6445895" y="12753645"/>
                </a:cubicBezTo>
                <a:cubicBezTo>
                  <a:pt x="6434517" y="12764318"/>
                  <a:pt x="6435910" y="12793479"/>
                  <a:pt x="6419299" y="12796606"/>
                </a:cubicBezTo>
                <a:cubicBezTo>
                  <a:pt x="6405917" y="12781654"/>
                  <a:pt x="6433230" y="12761846"/>
                  <a:pt x="6415395" y="12751587"/>
                </a:cubicBezTo>
                <a:cubicBezTo>
                  <a:pt x="6386498" y="12832068"/>
                  <a:pt x="6366134" y="12952475"/>
                  <a:pt x="6356513" y="13016258"/>
                </a:cubicBezTo>
                <a:cubicBezTo>
                  <a:pt x="6382318" y="13013863"/>
                  <a:pt x="6399061" y="13029824"/>
                  <a:pt x="6417116" y="13020198"/>
                </a:cubicBezTo>
                <a:cubicBezTo>
                  <a:pt x="6428470" y="13037585"/>
                  <a:pt x="6430195" y="13057378"/>
                  <a:pt x="6427938" y="13075410"/>
                </a:cubicBezTo>
                <a:cubicBezTo>
                  <a:pt x="6490469" y="13091145"/>
                  <a:pt x="6569813" y="13095754"/>
                  <a:pt x="6610632" y="13126160"/>
                </a:cubicBezTo>
                <a:cubicBezTo>
                  <a:pt x="6595458" y="13138961"/>
                  <a:pt x="6611832" y="13167605"/>
                  <a:pt x="6595065" y="13179702"/>
                </a:cubicBezTo>
                <a:cubicBezTo>
                  <a:pt x="6542850" y="13171856"/>
                  <a:pt x="6490122" y="13132858"/>
                  <a:pt x="6417667" y="13125584"/>
                </a:cubicBezTo>
                <a:cubicBezTo>
                  <a:pt x="6409650" y="13137265"/>
                  <a:pt x="6404606" y="13154067"/>
                  <a:pt x="6399339" y="13170295"/>
                </a:cubicBezTo>
                <a:cubicBezTo>
                  <a:pt x="6380552" y="13168654"/>
                  <a:pt x="6385237" y="13168822"/>
                  <a:pt x="6369237" y="13168413"/>
                </a:cubicBezTo>
                <a:cubicBezTo>
                  <a:pt x="6364322" y="13183844"/>
                  <a:pt x="6382973" y="13203027"/>
                  <a:pt x="6368808" y="13212468"/>
                </a:cubicBezTo>
                <a:cubicBezTo>
                  <a:pt x="6339223" y="13205106"/>
                  <a:pt x="6375393" y="13154481"/>
                  <a:pt x="6332217" y="13156337"/>
                </a:cubicBezTo>
                <a:cubicBezTo>
                  <a:pt x="6300903" y="13243362"/>
                  <a:pt x="6323803" y="13322941"/>
                  <a:pt x="6405854" y="13351582"/>
                </a:cubicBezTo>
                <a:cubicBezTo>
                  <a:pt x="6442921" y="13364630"/>
                  <a:pt x="6489014" y="13362635"/>
                  <a:pt x="6534154" y="13369259"/>
                </a:cubicBezTo>
                <a:cubicBezTo>
                  <a:pt x="6584998" y="13376976"/>
                  <a:pt x="6648965" y="13402385"/>
                  <a:pt x="6679119" y="13368608"/>
                </a:cubicBezTo>
                <a:close/>
                <a:moveTo>
                  <a:pt x="9398858" y="7227605"/>
                </a:moveTo>
                <a:cubicBezTo>
                  <a:pt x="9394688" y="7221961"/>
                  <a:pt x="9400997" y="7215958"/>
                  <a:pt x="9397140" y="7210021"/>
                </a:cubicBezTo>
                <a:cubicBezTo>
                  <a:pt x="9388402" y="7214728"/>
                  <a:pt x="9394139" y="7231498"/>
                  <a:pt x="9398858" y="7227605"/>
                </a:cubicBezTo>
                <a:close/>
                <a:moveTo>
                  <a:pt x="11283037" y="2964550"/>
                </a:moveTo>
                <a:cubicBezTo>
                  <a:pt x="11285043" y="2949230"/>
                  <a:pt x="11253836" y="2941161"/>
                  <a:pt x="11248688" y="2956046"/>
                </a:cubicBezTo>
                <a:cubicBezTo>
                  <a:pt x="11259931" y="2958631"/>
                  <a:pt x="11271396" y="2961790"/>
                  <a:pt x="11283037" y="2964550"/>
                </a:cubicBezTo>
                <a:close/>
                <a:moveTo>
                  <a:pt x="6941857" y="12842902"/>
                </a:moveTo>
                <a:cubicBezTo>
                  <a:pt x="6923485" y="12829551"/>
                  <a:pt x="6905112" y="12816200"/>
                  <a:pt x="6888814" y="12801386"/>
                </a:cubicBezTo>
                <a:cubicBezTo>
                  <a:pt x="6889789" y="12821798"/>
                  <a:pt x="6939700" y="12846706"/>
                  <a:pt x="6941857" y="12842902"/>
                </a:cubicBezTo>
                <a:close/>
                <a:moveTo>
                  <a:pt x="9429937" y="7256355"/>
                </a:moveTo>
                <a:cubicBezTo>
                  <a:pt x="9426201" y="7268312"/>
                  <a:pt x="9420421" y="7279332"/>
                  <a:pt x="9412414" y="7288603"/>
                </a:cubicBezTo>
                <a:cubicBezTo>
                  <a:pt x="9365809" y="7341966"/>
                  <a:pt x="9301580" y="7349024"/>
                  <a:pt x="9253285" y="7346926"/>
                </a:cubicBezTo>
                <a:cubicBezTo>
                  <a:pt x="9195100" y="7321795"/>
                  <a:pt x="9137116" y="7313293"/>
                  <a:pt x="9079122" y="7292786"/>
                </a:cubicBezTo>
                <a:cubicBezTo>
                  <a:pt x="9073133" y="7310505"/>
                  <a:pt x="9089142" y="7322906"/>
                  <a:pt x="9095165" y="7340604"/>
                </a:cubicBezTo>
                <a:cubicBezTo>
                  <a:pt x="9100632" y="7355828"/>
                  <a:pt x="9098650" y="7373339"/>
                  <a:pt x="9106583" y="7388616"/>
                </a:cubicBezTo>
                <a:cubicBezTo>
                  <a:pt x="9118934" y="7411712"/>
                  <a:pt x="9141229" y="7431344"/>
                  <a:pt x="9152592" y="7457176"/>
                </a:cubicBezTo>
                <a:cubicBezTo>
                  <a:pt x="9153831" y="7505864"/>
                  <a:pt x="9138823" y="7564004"/>
                  <a:pt x="9076254" y="7603124"/>
                </a:cubicBezTo>
                <a:cubicBezTo>
                  <a:pt x="9008981" y="7608870"/>
                  <a:pt x="8920751" y="7590704"/>
                  <a:pt x="8895961" y="7510964"/>
                </a:cubicBezTo>
                <a:cubicBezTo>
                  <a:pt x="8889985" y="7491419"/>
                  <a:pt x="8890722" y="7425234"/>
                  <a:pt x="8903651" y="7400911"/>
                </a:cubicBezTo>
                <a:cubicBezTo>
                  <a:pt x="8920773" y="7368996"/>
                  <a:pt x="8958081" y="7342504"/>
                  <a:pt x="8997801" y="7330532"/>
                </a:cubicBezTo>
                <a:cubicBezTo>
                  <a:pt x="9006282" y="7311646"/>
                  <a:pt x="8994451" y="7292265"/>
                  <a:pt x="8991852" y="7273112"/>
                </a:cubicBezTo>
                <a:cubicBezTo>
                  <a:pt x="8923420" y="7251423"/>
                  <a:pt x="8854858" y="7234817"/>
                  <a:pt x="8786307" y="7220903"/>
                </a:cubicBezTo>
                <a:lnTo>
                  <a:pt x="8774832" y="7218894"/>
                </a:lnTo>
                <a:lnTo>
                  <a:pt x="8773387" y="7232871"/>
                </a:lnTo>
                <a:cubicBezTo>
                  <a:pt x="8766293" y="7284479"/>
                  <a:pt x="8765821" y="7331232"/>
                  <a:pt x="8753390" y="7381489"/>
                </a:cubicBezTo>
                <a:cubicBezTo>
                  <a:pt x="8748323" y="7401513"/>
                  <a:pt x="8733983" y="7420038"/>
                  <a:pt x="8729351" y="7440029"/>
                </a:cubicBezTo>
                <a:cubicBezTo>
                  <a:pt x="8720796" y="7477773"/>
                  <a:pt x="8726916" y="7507448"/>
                  <a:pt x="8706452" y="7531664"/>
                </a:cubicBezTo>
                <a:cubicBezTo>
                  <a:pt x="8690539" y="7528910"/>
                  <a:pt x="8678710" y="7522362"/>
                  <a:pt x="8664035" y="7518643"/>
                </a:cubicBezTo>
                <a:cubicBezTo>
                  <a:pt x="8666162" y="7476571"/>
                  <a:pt x="8636763" y="7474377"/>
                  <a:pt x="8594925" y="7457384"/>
                </a:cubicBezTo>
                <a:cubicBezTo>
                  <a:pt x="8558455" y="7442179"/>
                  <a:pt x="8522259" y="7424770"/>
                  <a:pt x="8487685" y="7423395"/>
                </a:cubicBezTo>
                <a:cubicBezTo>
                  <a:pt x="8481499" y="7404641"/>
                  <a:pt x="8460973" y="7404412"/>
                  <a:pt x="8449288" y="7393923"/>
                </a:cubicBezTo>
                <a:cubicBezTo>
                  <a:pt x="8444129" y="7389065"/>
                  <a:pt x="8420183" y="7360270"/>
                  <a:pt x="8416037" y="7351409"/>
                </a:cubicBezTo>
                <a:cubicBezTo>
                  <a:pt x="8389730" y="7296593"/>
                  <a:pt x="8421118" y="7213495"/>
                  <a:pt x="8432424" y="7159829"/>
                </a:cubicBezTo>
                <a:cubicBezTo>
                  <a:pt x="8440271" y="7124322"/>
                  <a:pt x="8447623" y="7087972"/>
                  <a:pt x="8458619" y="7071443"/>
                </a:cubicBezTo>
                <a:cubicBezTo>
                  <a:pt x="8470452" y="7054412"/>
                  <a:pt x="8493406" y="7046166"/>
                  <a:pt x="8497780" y="7034489"/>
                </a:cubicBezTo>
                <a:lnTo>
                  <a:pt x="8501581" y="7033058"/>
                </a:lnTo>
                <a:lnTo>
                  <a:pt x="8542996" y="7017467"/>
                </a:lnTo>
                <a:cubicBezTo>
                  <a:pt x="8590088" y="7002585"/>
                  <a:pt x="8640935" y="6992035"/>
                  <a:pt x="8678684" y="6966974"/>
                </a:cubicBezTo>
                <a:cubicBezTo>
                  <a:pt x="8695864" y="6980989"/>
                  <a:pt x="8697665" y="6969942"/>
                  <a:pt x="8717998" y="6979353"/>
                </a:cubicBezTo>
                <a:cubicBezTo>
                  <a:pt x="8740165" y="6966364"/>
                  <a:pt x="8750109" y="6900130"/>
                  <a:pt x="8717285" y="6892954"/>
                </a:cubicBezTo>
                <a:cubicBezTo>
                  <a:pt x="8701343" y="6889762"/>
                  <a:pt x="8700726" y="6905097"/>
                  <a:pt x="8689573" y="6907664"/>
                </a:cubicBezTo>
                <a:cubicBezTo>
                  <a:pt x="8665066" y="6877162"/>
                  <a:pt x="8627434" y="6858123"/>
                  <a:pt x="8591453" y="6837630"/>
                </a:cubicBezTo>
                <a:cubicBezTo>
                  <a:pt x="8581419" y="6831832"/>
                  <a:pt x="8576874" y="6835214"/>
                  <a:pt x="8564686" y="6835687"/>
                </a:cubicBezTo>
                <a:cubicBezTo>
                  <a:pt x="8557595" y="6825286"/>
                  <a:pt x="8547767" y="6817836"/>
                  <a:pt x="8538438" y="6810449"/>
                </a:cubicBezTo>
                <a:lnTo>
                  <a:pt x="8520086" y="6790880"/>
                </a:lnTo>
                <a:lnTo>
                  <a:pt x="8515169" y="6785642"/>
                </a:lnTo>
                <a:cubicBezTo>
                  <a:pt x="8497445" y="6752457"/>
                  <a:pt x="8487796" y="6663225"/>
                  <a:pt x="8496673" y="6618036"/>
                </a:cubicBezTo>
                <a:cubicBezTo>
                  <a:pt x="8505245" y="6574614"/>
                  <a:pt x="8532044" y="6541634"/>
                  <a:pt x="8556931" y="6512284"/>
                </a:cubicBezTo>
                <a:cubicBezTo>
                  <a:pt x="8573007" y="6493631"/>
                  <a:pt x="8594579" y="6478503"/>
                  <a:pt x="8600946" y="6458386"/>
                </a:cubicBezTo>
                <a:cubicBezTo>
                  <a:pt x="8623835" y="6461061"/>
                  <a:pt x="8637176" y="6452654"/>
                  <a:pt x="8645296" y="6438517"/>
                </a:cubicBezTo>
                <a:cubicBezTo>
                  <a:pt x="8664215" y="6440612"/>
                  <a:pt x="8675548" y="6434534"/>
                  <a:pt x="8683085" y="6424377"/>
                </a:cubicBezTo>
                <a:cubicBezTo>
                  <a:pt x="8706234" y="6430519"/>
                  <a:pt x="8728803" y="6417062"/>
                  <a:pt x="8750277" y="6412420"/>
                </a:cubicBezTo>
                <a:cubicBezTo>
                  <a:pt x="8770883" y="6407842"/>
                  <a:pt x="8801969" y="6403365"/>
                  <a:pt x="8822353" y="6383957"/>
                </a:cubicBezTo>
                <a:cubicBezTo>
                  <a:pt x="8827501" y="6370908"/>
                  <a:pt x="8830715" y="6355396"/>
                  <a:pt x="8835366" y="6341508"/>
                </a:cubicBezTo>
                <a:cubicBezTo>
                  <a:pt x="8855122" y="6331315"/>
                  <a:pt x="8871950" y="6340550"/>
                  <a:pt x="8898101" y="6346041"/>
                </a:cubicBezTo>
                <a:cubicBezTo>
                  <a:pt x="8899272" y="6367785"/>
                  <a:pt x="8890894" y="6378451"/>
                  <a:pt x="8891066" y="6398528"/>
                </a:cubicBezTo>
                <a:cubicBezTo>
                  <a:pt x="8903735" y="6416357"/>
                  <a:pt x="8882610" y="6425783"/>
                  <a:pt x="8878091" y="6441398"/>
                </a:cubicBezTo>
                <a:cubicBezTo>
                  <a:pt x="8875389" y="6452077"/>
                  <a:pt x="8877253" y="6465475"/>
                  <a:pt x="8875515" y="6477392"/>
                </a:cubicBezTo>
                <a:cubicBezTo>
                  <a:pt x="8871057" y="6517455"/>
                  <a:pt x="8859045" y="6561567"/>
                  <a:pt x="8853996" y="6599484"/>
                </a:cubicBezTo>
                <a:cubicBezTo>
                  <a:pt x="8848138" y="6650131"/>
                  <a:pt x="8851490" y="6701406"/>
                  <a:pt x="8843819" y="6745195"/>
                </a:cubicBezTo>
                <a:cubicBezTo>
                  <a:pt x="8842724" y="6754010"/>
                  <a:pt x="8835025" y="6761999"/>
                  <a:pt x="8832194" y="6770944"/>
                </a:cubicBezTo>
                <a:cubicBezTo>
                  <a:pt x="8827982" y="6784788"/>
                  <a:pt x="8829941" y="6799489"/>
                  <a:pt x="8825969" y="6810698"/>
                </a:cubicBezTo>
                <a:cubicBezTo>
                  <a:pt x="8820277" y="6828146"/>
                  <a:pt x="8803543" y="6843790"/>
                  <a:pt x="8799008" y="6865083"/>
                </a:cubicBezTo>
                <a:cubicBezTo>
                  <a:pt x="8795519" y="6882803"/>
                  <a:pt x="8792254" y="6903565"/>
                  <a:pt x="8788153" y="6924825"/>
                </a:cubicBezTo>
                <a:cubicBezTo>
                  <a:pt x="8784387" y="6944757"/>
                  <a:pt x="8777875" y="6968813"/>
                  <a:pt x="8777663" y="6983676"/>
                </a:cubicBezTo>
                <a:cubicBezTo>
                  <a:pt x="8776984" y="7021711"/>
                  <a:pt x="8800431" y="7061456"/>
                  <a:pt x="8795973" y="7101521"/>
                </a:cubicBezTo>
                <a:cubicBezTo>
                  <a:pt x="8795217" y="7108997"/>
                  <a:pt x="8790234" y="7112422"/>
                  <a:pt x="8788239" y="7120867"/>
                </a:cubicBezTo>
                <a:lnTo>
                  <a:pt x="8780558" y="7167741"/>
                </a:lnTo>
                <a:lnTo>
                  <a:pt x="8965980" y="7199803"/>
                </a:lnTo>
                <a:cubicBezTo>
                  <a:pt x="8956483" y="7173393"/>
                  <a:pt x="8954401" y="7145934"/>
                  <a:pt x="8947995" y="7118990"/>
                </a:cubicBezTo>
                <a:cubicBezTo>
                  <a:pt x="8941034" y="7089568"/>
                  <a:pt x="8932920" y="7057037"/>
                  <a:pt x="8925329" y="7028216"/>
                </a:cubicBezTo>
                <a:cubicBezTo>
                  <a:pt x="8916868" y="6997220"/>
                  <a:pt x="8912758" y="6952466"/>
                  <a:pt x="8907784" y="6917547"/>
                </a:cubicBezTo>
                <a:cubicBezTo>
                  <a:pt x="8903901" y="6888200"/>
                  <a:pt x="8897371" y="6866179"/>
                  <a:pt x="8889918" y="6831820"/>
                </a:cubicBezTo>
                <a:cubicBezTo>
                  <a:pt x="8884426" y="6805207"/>
                  <a:pt x="8881158" y="6775875"/>
                  <a:pt x="8862188" y="6746469"/>
                </a:cubicBezTo>
                <a:cubicBezTo>
                  <a:pt x="8880755" y="6730599"/>
                  <a:pt x="8899280" y="6728591"/>
                  <a:pt x="8917478" y="6727492"/>
                </a:cubicBezTo>
                <a:cubicBezTo>
                  <a:pt x="8928670" y="6735467"/>
                  <a:pt x="8914945" y="6742518"/>
                  <a:pt x="8914756" y="6749912"/>
                </a:cubicBezTo>
                <a:cubicBezTo>
                  <a:pt x="8971325" y="6900936"/>
                  <a:pt x="8994357" y="7050834"/>
                  <a:pt x="9046313" y="7201449"/>
                </a:cubicBezTo>
                <a:cubicBezTo>
                  <a:pt x="9085079" y="7215021"/>
                  <a:pt x="9124178" y="7227675"/>
                  <a:pt x="9163300" y="7227091"/>
                </a:cubicBezTo>
                <a:cubicBezTo>
                  <a:pt x="9151783" y="7096875"/>
                  <a:pt x="9319715" y="7006748"/>
                  <a:pt x="9413236" y="7145435"/>
                </a:cubicBezTo>
                <a:cubicBezTo>
                  <a:pt x="9433942" y="7176196"/>
                  <a:pt x="9441144" y="7220483"/>
                  <a:pt x="9429937" y="7256355"/>
                </a:cubicBezTo>
                <a:close/>
                <a:moveTo>
                  <a:pt x="11365978" y="2956869"/>
                </a:moveTo>
                <a:cubicBezTo>
                  <a:pt x="11382173" y="2911592"/>
                  <a:pt x="11390725" y="2849115"/>
                  <a:pt x="11399683" y="2791109"/>
                </a:cubicBezTo>
                <a:cubicBezTo>
                  <a:pt x="11130314" y="2714035"/>
                  <a:pt x="10900803" y="2634077"/>
                  <a:pt x="10663970" y="2589015"/>
                </a:cubicBezTo>
                <a:cubicBezTo>
                  <a:pt x="10569077" y="2570920"/>
                  <a:pt x="10472377" y="2555840"/>
                  <a:pt x="10382779" y="2530074"/>
                </a:cubicBezTo>
                <a:cubicBezTo>
                  <a:pt x="10367574" y="2583891"/>
                  <a:pt x="10363625" y="2624092"/>
                  <a:pt x="10347523" y="2671316"/>
                </a:cubicBezTo>
                <a:cubicBezTo>
                  <a:pt x="10354621" y="2681125"/>
                  <a:pt x="10367113" y="2689505"/>
                  <a:pt x="10379321" y="2687749"/>
                </a:cubicBezTo>
                <a:cubicBezTo>
                  <a:pt x="10386332" y="2675117"/>
                  <a:pt x="10374942" y="2665318"/>
                  <a:pt x="10389189" y="2665416"/>
                </a:cubicBezTo>
                <a:cubicBezTo>
                  <a:pt x="10407521" y="2673516"/>
                  <a:pt x="10373666" y="2691923"/>
                  <a:pt x="10397876" y="2696424"/>
                </a:cubicBezTo>
                <a:cubicBezTo>
                  <a:pt x="10408582" y="2695911"/>
                  <a:pt x="10402156" y="2667332"/>
                  <a:pt x="10416058" y="2672522"/>
                </a:cubicBezTo>
                <a:cubicBezTo>
                  <a:pt x="10422044" y="2679457"/>
                  <a:pt x="10407747" y="2698879"/>
                  <a:pt x="10420584" y="2702167"/>
                </a:cubicBezTo>
                <a:cubicBezTo>
                  <a:pt x="10429695" y="2700950"/>
                  <a:pt x="10425447" y="2677147"/>
                  <a:pt x="10435003" y="2677079"/>
                </a:cubicBezTo>
                <a:cubicBezTo>
                  <a:pt x="10449174" y="2683817"/>
                  <a:pt x="10425781" y="2713043"/>
                  <a:pt x="10450381" y="2713427"/>
                </a:cubicBezTo>
                <a:cubicBezTo>
                  <a:pt x="10464120" y="2702814"/>
                  <a:pt x="10460015" y="2661438"/>
                  <a:pt x="10474329" y="2650603"/>
                </a:cubicBezTo>
                <a:cubicBezTo>
                  <a:pt x="10502830" y="2655093"/>
                  <a:pt x="10474235" y="2693937"/>
                  <a:pt x="10473702" y="2715627"/>
                </a:cubicBezTo>
                <a:cubicBezTo>
                  <a:pt x="10477741" y="2722656"/>
                  <a:pt x="10492432" y="2723904"/>
                  <a:pt x="10503499" y="2726887"/>
                </a:cubicBezTo>
                <a:cubicBezTo>
                  <a:pt x="10514465" y="2723629"/>
                  <a:pt x="10500039" y="2699142"/>
                  <a:pt x="10511227" y="2696459"/>
                </a:cubicBezTo>
                <a:cubicBezTo>
                  <a:pt x="10533222" y="2699504"/>
                  <a:pt x="10502098" y="2734370"/>
                  <a:pt x="10525418" y="2736571"/>
                </a:cubicBezTo>
                <a:cubicBezTo>
                  <a:pt x="10529064" y="2722929"/>
                  <a:pt x="10530801" y="2706061"/>
                  <a:pt x="10541637" y="2704175"/>
                </a:cubicBezTo>
                <a:cubicBezTo>
                  <a:pt x="10546038" y="2714699"/>
                  <a:pt x="10545488" y="2727803"/>
                  <a:pt x="10539635" y="2744283"/>
                </a:cubicBezTo>
                <a:cubicBezTo>
                  <a:pt x="10546142" y="2745728"/>
                  <a:pt x="10552073" y="2747396"/>
                  <a:pt x="10558404" y="2749239"/>
                </a:cubicBezTo>
                <a:cubicBezTo>
                  <a:pt x="10573162" y="2739554"/>
                  <a:pt x="10554927" y="2712907"/>
                  <a:pt x="10572047" y="2711892"/>
                </a:cubicBezTo>
                <a:cubicBezTo>
                  <a:pt x="10590640" y="2717247"/>
                  <a:pt x="10565569" y="2748115"/>
                  <a:pt x="10581686" y="2754760"/>
                </a:cubicBezTo>
                <a:cubicBezTo>
                  <a:pt x="10598706" y="2747504"/>
                  <a:pt x="10594861" y="2703382"/>
                  <a:pt x="10595180" y="2685411"/>
                </a:cubicBezTo>
                <a:cubicBezTo>
                  <a:pt x="10632240" y="2676999"/>
                  <a:pt x="10608628" y="2730438"/>
                  <a:pt x="10605582" y="2756738"/>
                </a:cubicBezTo>
                <a:cubicBezTo>
                  <a:pt x="10609445" y="2764165"/>
                  <a:pt x="10624312" y="2765014"/>
                  <a:pt x="10635203" y="2768396"/>
                </a:cubicBezTo>
                <a:cubicBezTo>
                  <a:pt x="10640006" y="2758602"/>
                  <a:pt x="10637796" y="2736653"/>
                  <a:pt x="10647483" y="2735213"/>
                </a:cubicBezTo>
                <a:cubicBezTo>
                  <a:pt x="10664305" y="2740263"/>
                  <a:pt x="10634636" y="2772912"/>
                  <a:pt x="10657911" y="2774140"/>
                </a:cubicBezTo>
                <a:cubicBezTo>
                  <a:pt x="10675966" y="2776398"/>
                  <a:pt x="10656712" y="2748824"/>
                  <a:pt x="10676093" y="2750238"/>
                </a:cubicBezTo>
                <a:cubicBezTo>
                  <a:pt x="10690302" y="2753656"/>
                  <a:pt x="10670173" y="2777651"/>
                  <a:pt x="10684381" y="2781069"/>
                </a:cubicBezTo>
                <a:cubicBezTo>
                  <a:pt x="10697554" y="2774973"/>
                  <a:pt x="10681878" y="2744691"/>
                  <a:pt x="10701788" y="2744908"/>
                </a:cubicBezTo>
                <a:cubicBezTo>
                  <a:pt x="10715560" y="2751470"/>
                  <a:pt x="10691018" y="2781142"/>
                  <a:pt x="10707266" y="2786414"/>
                </a:cubicBezTo>
                <a:cubicBezTo>
                  <a:pt x="10724134" y="2792437"/>
                  <a:pt x="10713308" y="2753334"/>
                  <a:pt x="10730398" y="2759932"/>
                </a:cubicBezTo>
                <a:cubicBezTo>
                  <a:pt x="10735457" y="2767888"/>
                  <a:pt x="10734240" y="2779266"/>
                  <a:pt x="10730372" y="2792333"/>
                </a:cubicBezTo>
                <a:cubicBezTo>
                  <a:pt x="10737499" y="2794529"/>
                  <a:pt x="10745776" y="2796280"/>
                  <a:pt x="10753080" y="2798077"/>
                </a:cubicBezTo>
                <a:cubicBezTo>
                  <a:pt x="10775692" y="2777085"/>
                  <a:pt x="10753300" y="2728583"/>
                  <a:pt x="10780191" y="2723781"/>
                </a:cubicBezTo>
                <a:cubicBezTo>
                  <a:pt x="10764694" y="2717887"/>
                  <a:pt x="10735366" y="2720659"/>
                  <a:pt x="10745855" y="2699077"/>
                </a:cubicBezTo>
                <a:cubicBezTo>
                  <a:pt x="10760063" y="2702495"/>
                  <a:pt x="10773874" y="2705737"/>
                  <a:pt x="10787508" y="2709378"/>
                </a:cubicBezTo>
                <a:cubicBezTo>
                  <a:pt x="10789866" y="2693260"/>
                  <a:pt x="10764116" y="2693323"/>
                  <a:pt x="10767402" y="2676185"/>
                </a:cubicBezTo>
                <a:cubicBezTo>
                  <a:pt x="10774504" y="2665500"/>
                  <a:pt x="10826276" y="2646430"/>
                  <a:pt x="10819131" y="2680928"/>
                </a:cubicBezTo>
                <a:cubicBezTo>
                  <a:pt x="10810670" y="2675283"/>
                  <a:pt x="10794859" y="2666867"/>
                  <a:pt x="10790508" y="2682104"/>
                </a:cubicBezTo>
                <a:cubicBezTo>
                  <a:pt x="10793935" y="2692675"/>
                  <a:pt x="10812565" y="2694710"/>
                  <a:pt x="10807862" y="2710745"/>
                </a:cubicBezTo>
                <a:cubicBezTo>
                  <a:pt x="10791119" y="2723843"/>
                  <a:pt x="10757241" y="2799439"/>
                  <a:pt x="10790403" y="2811708"/>
                </a:cubicBezTo>
                <a:cubicBezTo>
                  <a:pt x="10804872" y="2812381"/>
                  <a:pt x="10785940" y="2791623"/>
                  <a:pt x="10798907" y="2793539"/>
                </a:cubicBezTo>
                <a:cubicBezTo>
                  <a:pt x="10811953" y="2813603"/>
                  <a:pt x="10809919" y="2791255"/>
                  <a:pt x="10827354" y="2792762"/>
                </a:cubicBezTo>
                <a:cubicBezTo>
                  <a:pt x="10830299" y="2805503"/>
                  <a:pt x="10822383" y="2807248"/>
                  <a:pt x="10825541" y="2816270"/>
                </a:cubicBezTo>
                <a:cubicBezTo>
                  <a:pt x="10840769" y="2820616"/>
                  <a:pt x="10855951" y="2823987"/>
                  <a:pt x="10871355" y="2827933"/>
                </a:cubicBezTo>
                <a:cubicBezTo>
                  <a:pt x="10877108" y="2805212"/>
                  <a:pt x="10884362" y="2781248"/>
                  <a:pt x="10884237" y="2762127"/>
                </a:cubicBezTo>
                <a:cubicBezTo>
                  <a:pt x="10890168" y="2763794"/>
                  <a:pt x="10896499" y="2765638"/>
                  <a:pt x="10903005" y="2767083"/>
                </a:cubicBezTo>
                <a:cubicBezTo>
                  <a:pt x="10899652" y="2795154"/>
                  <a:pt x="10873319" y="2836427"/>
                  <a:pt x="10908280" y="2841388"/>
                </a:cubicBezTo>
                <a:cubicBezTo>
                  <a:pt x="10921017" y="2838436"/>
                  <a:pt x="10905189" y="2821433"/>
                  <a:pt x="10917972" y="2819454"/>
                </a:cubicBezTo>
                <a:cubicBezTo>
                  <a:pt x="10928111" y="2823458"/>
                  <a:pt x="10920971" y="2837463"/>
                  <a:pt x="10928635" y="2842755"/>
                </a:cubicBezTo>
                <a:cubicBezTo>
                  <a:pt x="10931232" y="2835800"/>
                  <a:pt x="10929214" y="2822039"/>
                  <a:pt x="10939891" y="2829139"/>
                </a:cubicBezTo>
                <a:cubicBezTo>
                  <a:pt x="10947555" y="2834432"/>
                  <a:pt x="10933388" y="2852482"/>
                  <a:pt x="10950332" y="2851865"/>
                </a:cubicBezTo>
                <a:cubicBezTo>
                  <a:pt x="10954070" y="2840171"/>
                  <a:pt x="10953991" y="2822023"/>
                  <a:pt x="10968736" y="2828538"/>
                </a:cubicBezTo>
                <a:cubicBezTo>
                  <a:pt x="10972730" y="2834593"/>
                  <a:pt x="10968194" y="2845935"/>
                  <a:pt x="10965736" y="2855812"/>
                </a:cubicBezTo>
                <a:cubicBezTo>
                  <a:pt x="10976802" y="2858795"/>
                  <a:pt x="10988267" y="2861954"/>
                  <a:pt x="10999909" y="2864714"/>
                </a:cubicBezTo>
                <a:cubicBezTo>
                  <a:pt x="11008527" y="2836586"/>
                  <a:pt x="11011665" y="2812234"/>
                  <a:pt x="11010428" y="2790238"/>
                </a:cubicBezTo>
                <a:cubicBezTo>
                  <a:pt x="11016851" y="2794029"/>
                  <a:pt x="11034277" y="2791242"/>
                  <a:pt x="11032347" y="2799923"/>
                </a:cubicBezTo>
                <a:cubicBezTo>
                  <a:pt x="11025093" y="2823887"/>
                  <a:pt x="11029594" y="2840652"/>
                  <a:pt x="11020041" y="2865507"/>
                </a:cubicBezTo>
                <a:cubicBezTo>
                  <a:pt x="11024924" y="2873861"/>
                  <a:pt x="11041339" y="2874440"/>
                  <a:pt x="11053027" y="2878174"/>
                </a:cubicBezTo>
                <a:cubicBezTo>
                  <a:pt x="11058787" y="2859747"/>
                  <a:pt x="11051773" y="2847592"/>
                  <a:pt x="11072396" y="2850507"/>
                </a:cubicBezTo>
                <a:cubicBezTo>
                  <a:pt x="11069984" y="2861358"/>
                  <a:pt x="11063993" y="2874917"/>
                  <a:pt x="11068607" y="2881722"/>
                </a:cubicBezTo>
                <a:cubicBezTo>
                  <a:pt x="11076309" y="2883695"/>
                  <a:pt x="11083613" y="2885492"/>
                  <a:pt x="11091315" y="2887465"/>
                </a:cubicBezTo>
                <a:cubicBezTo>
                  <a:pt x="11096962" y="2878998"/>
                  <a:pt x="11092399" y="2852672"/>
                  <a:pt x="11106746" y="2859011"/>
                </a:cubicBezTo>
                <a:cubicBezTo>
                  <a:pt x="11118303" y="2864117"/>
                  <a:pt x="11091722" y="2891935"/>
                  <a:pt x="11110482" y="2892598"/>
                </a:cubicBezTo>
                <a:cubicBezTo>
                  <a:pt x="11139005" y="2885181"/>
                  <a:pt x="11107162" y="2822493"/>
                  <a:pt x="11140169" y="2823254"/>
                </a:cubicBezTo>
                <a:cubicBezTo>
                  <a:pt x="11156747" y="2839635"/>
                  <a:pt x="11125203" y="2886232"/>
                  <a:pt x="11140103" y="2904256"/>
                </a:cubicBezTo>
                <a:cubicBezTo>
                  <a:pt x="11161654" y="2906151"/>
                  <a:pt x="11147102" y="2862543"/>
                  <a:pt x="11159088" y="2860212"/>
                </a:cubicBezTo>
                <a:cubicBezTo>
                  <a:pt x="11169550" y="2871031"/>
                  <a:pt x="11159552" y="2894736"/>
                  <a:pt x="11162988" y="2909600"/>
                </a:cubicBezTo>
                <a:cubicBezTo>
                  <a:pt x="11178270" y="2919213"/>
                  <a:pt x="11168740" y="2886879"/>
                  <a:pt x="11180381" y="2889640"/>
                </a:cubicBezTo>
                <a:cubicBezTo>
                  <a:pt x="11194061" y="2894254"/>
                  <a:pt x="11174553" y="2919000"/>
                  <a:pt x="11192433" y="2921657"/>
                </a:cubicBezTo>
                <a:cubicBezTo>
                  <a:pt x="11205353" y="2922600"/>
                  <a:pt x="11194796" y="2885046"/>
                  <a:pt x="11211404" y="2893814"/>
                </a:cubicBezTo>
                <a:cubicBezTo>
                  <a:pt x="11215888" y="2901992"/>
                  <a:pt x="11211445" y="2915282"/>
                  <a:pt x="11211378" y="2926215"/>
                </a:cubicBezTo>
                <a:cubicBezTo>
                  <a:pt x="11219080" y="2928188"/>
                  <a:pt x="11226958" y="2929762"/>
                  <a:pt x="11234085" y="2931958"/>
                </a:cubicBezTo>
                <a:cubicBezTo>
                  <a:pt x="11245086" y="2900593"/>
                  <a:pt x="11242431" y="2877494"/>
                  <a:pt x="11246980" y="2849951"/>
                </a:cubicBezTo>
                <a:cubicBezTo>
                  <a:pt x="11253931" y="2852546"/>
                  <a:pt x="11256444" y="2847936"/>
                  <a:pt x="11263173" y="2849956"/>
                </a:cubicBezTo>
                <a:cubicBezTo>
                  <a:pt x="11263797" y="2875495"/>
                  <a:pt x="11258544" y="2904633"/>
                  <a:pt x="11249666" y="2935506"/>
                </a:cubicBezTo>
                <a:cubicBezTo>
                  <a:pt x="11262855" y="2937997"/>
                  <a:pt x="11279639" y="2946366"/>
                  <a:pt x="11288789" y="2941829"/>
                </a:cubicBezTo>
                <a:cubicBezTo>
                  <a:pt x="11296987" y="2925432"/>
                  <a:pt x="11278009" y="2903700"/>
                  <a:pt x="11299459" y="2899354"/>
                </a:cubicBezTo>
                <a:cubicBezTo>
                  <a:pt x="11308419" y="2911417"/>
                  <a:pt x="11293471" y="2937701"/>
                  <a:pt x="11307734" y="2946387"/>
                </a:cubicBezTo>
                <a:cubicBezTo>
                  <a:pt x="11316867" y="2933262"/>
                  <a:pt x="11304933" y="2916073"/>
                  <a:pt x="11316251" y="2912017"/>
                </a:cubicBezTo>
                <a:cubicBezTo>
                  <a:pt x="11340721" y="2913773"/>
                  <a:pt x="11308271" y="2949484"/>
                  <a:pt x="11325890" y="2954885"/>
                </a:cubicBezTo>
                <a:cubicBezTo>
                  <a:pt x="11339109" y="2949763"/>
                  <a:pt x="11330712" y="2908397"/>
                  <a:pt x="11351788" y="2916756"/>
                </a:cubicBezTo>
                <a:cubicBezTo>
                  <a:pt x="11357706" y="2934624"/>
                  <a:pt x="11335967" y="2949328"/>
                  <a:pt x="11353548" y="2958049"/>
                </a:cubicBezTo>
                <a:cubicBezTo>
                  <a:pt x="11355487" y="2953663"/>
                  <a:pt x="11360445" y="2955377"/>
                  <a:pt x="11365978" y="2956869"/>
                </a:cubicBezTo>
                <a:close/>
                <a:moveTo>
                  <a:pt x="11368528" y="2994221"/>
                </a:moveTo>
                <a:cubicBezTo>
                  <a:pt x="11085927" y="2938470"/>
                  <a:pt x="10746186" y="2825537"/>
                  <a:pt x="10447980" y="2753358"/>
                </a:cubicBezTo>
                <a:cubicBezTo>
                  <a:pt x="10390571" y="2739908"/>
                  <a:pt x="10332549" y="2730001"/>
                  <a:pt x="10288065" y="2697000"/>
                </a:cubicBezTo>
                <a:cubicBezTo>
                  <a:pt x="10314694" y="2624874"/>
                  <a:pt x="10317137" y="2561129"/>
                  <a:pt x="10351606" y="2493898"/>
                </a:cubicBezTo>
                <a:cubicBezTo>
                  <a:pt x="10366574" y="2500988"/>
                  <a:pt x="10375691" y="2479277"/>
                  <a:pt x="10386581" y="2482659"/>
                </a:cubicBezTo>
                <a:cubicBezTo>
                  <a:pt x="10387554" y="2482612"/>
                  <a:pt x="10392882" y="2492116"/>
                  <a:pt x="10392483" y="2491940"/>
                </a:cubicBezTo>
                <a:cubicBezTo>
                  <a:pt x="10477811" y="2505809"/>
                  <a:pt x="10565248" y="2535386"/>
                  <a:pt x="10653718" y="2549690"/>
                </a:cubicBezTo>
                <a:cubicBezTo>
                  <a:pt x="10739445" y="2563735"/>
                  <a:pt x="10821463" y="2581861"/>
                  <a:pt x="10895434" y="2603105"/>
                </a:cubicBezTo>
                <a:cubicBezTo>
                  <a:pt x="10923100" y="2610563"/>
                  <a:pt x="10946714" y="2627193"/>
                  <a:pt x="10973009" y="2634521"/>
                </a:cubicBezTo>
                <a:cubicBezTo>
                  <a:pt x="10991601" y="2639876"/>
                  <a:pt x="11012354" y="2641419"/>
                  <a:pt x="11031253" y="2645003"/>
                </a:cubicBezTo>
                <a:cubicBezTo>
                  <a:pt x="11122123" y="2664657"/>
                  <a:pt x="11232897" y="2705022"/>
                  <a:pt x="11313207" y="2732404"/>
                </a:cubicBezTo>
                <a:cubicBezTo>
                  <a:pt x="11351105" y="2745812"/>
                  <a:pt x="11392351" y="2751643"/>
                  <a:pt x="11423591" y="2776886"/>
                </a:cubicBezTo>
                <a:cubicBezTo>
                  <a:pt x="11397286" y="2855828"/>
                  <a:pt x="11403265" y="2928538"/>
                  <a:pt x="11368528" y="2994221"/>
                </a:cubicBezTo>
                <a:close/>
                <a:moveTo>
                  <a:pt x="6973850" y="13119930"/>
                </a:moveTo>
                <a:cubicBezTo>
                  <a:pt x="7011249" y="13048968"/>
                  <a:pt x="7016084" y="12938260"/>
                  <a:pt x="6975077" y="12893738"/>
                </a:cubicBezTo>
                <a:cubicBezTo>
                  <a:pt x="6948360" y="12864806"/>
                  <a:pt x="6906163" y="12850443"/>
                  <a:pt x="6875122" y="12824834"/>
                </a:cubicBezTo>
                <a:cubicBezTo>
                  <a:pt x="6871319" y="12843135"/>
                  <a:pt x="6867516" y="12861436"/>
                  <a:pt x="6863713" y="12879737"/>
                </a:cubicBezTo>
                <a:cubicBezTo>
                  <a:pt x="6847547" y="12884012"/>
                  <a:pt x="6810612" y="12890054"/>
                  <a:pt x="6809192" y="12868494"/>
                </a:cubicBezTo>
                <a:cubicBezTo>
                  <a:pt x="6788239" y="12943920"/>
                  <a:pt x="6761011" y="13038935"/>
                  <a:pt x="6750215" y="13110761"/>
                </a:cubicBezTo>
                <a:cubicBezTo>
                  <a:pt x="6760773" y="13127795"/>
                  <a:pt x="6792993" y="13108729"/>
                  <a:pt x="6804171" y="13126513"/>
                </a:cubicBezTo>
                <a:cubicBezTo>
                  <a:pt x="6795128" y="13153442"/>
                  <a:pt x="6783272" y="13186740"/>
                  <a:pt x="6785590" y="13214882"/>
                </a:cubicBezTo>
                <a:cubicBezTo>
                  <a:pt x="6812265" y="13206210"/>
                  <a:pt x="6827755" y="13195927"/>
                  <a:pt x="6852578" y="13189293"/>
                </a:cubicBezTo>
                <a:cubicBezTo>
                  <a:pt x="6873559" y="13183815"/>
                  <a:pt x="6902736" y="13186715"/>
                  <a:pt x="6926086" y="13173721"/>
                </a:cubicBezTo>
                <a:cubicBezTo>
                  <a:pt x="6945298" y="13162822"/>
                  <a:pt x="6961383" y="13143584"/>
                  <a:pt x="6973850" y="13119930"/>
                </a:cubicBezTo>
                <a:close/>
                <a:moveTo>
                  <a:pt x="7027668" y="13084916"/>
                </a:moveTo>
                <a:cubicBezTo>
                  <a:pt x="6994330" y="13194835"/>
                  <a:pt x="6907466" y="13244944"/>
                  <a:pt x="6779604" y="13244588"/>
                </a:cubicBezTo>
                <a:cubicBezTo>
                  <a:pt x="6772383" y="13256622"/>
                  <a:pt x="6774867" y="13280081"/>
                  <a:pt x="6767408" y="13303426"/>
                </a:cubicBezTo>
                <a:cubicBezTo>
                  <a:pt x="6742286" y="13295658"/>
                  <a:pt x="6738702" y="13294074"/>
                  <a:pt x="6714237" y="13283740"/>
                </a:cubicBezTo>
                <a:cubicBezTo>
                  <a:pt x="6706900" y="13321888"/>
                  <a:pt x="6699386" y="13360436"/>
                  <a:pt x="6687659" y="13392363"/>
                </a:cubicBezTo>
                <a:cubicBezTo>
                  <a:pt x="6676901" y="13403786"/>
                  <a:pt x="6658559" y="13403292"/>
                  <a:pt x="6651172" y="13420010"/>
                </a:cubicBezTo>
                <a:cubicBezTo>
                  <a:pt x="6517021" y="13414498"/>
                  <a:pt x="6372658" y="13407326"/>
                  <a:pt x="6241871" y="13423282"/>
                </a:cubicBezTo>
                <a:cubicBezTo>
                  <a:pt x="6202724" y="13427869"/>
                  <a:pt x="6163104" y="13438909"/>
                  <a:pt x="6138649" y="13432861"/>
                </a:cubicBezTo>
                <a:cubicBezTo>
                  <a:pt x="6083193" y="13418349"/>
                  <a:pt x="6065416" y="13356258"/>
                  <a:pt x="6014181" y="13332193"/>
                </a:cubicBezTo>
                <a:cubicBezTo>
                  <a:pt x="6010186" y="13305689"/>
                  <a:pt x="5986767" y="13288681"/>
                  <a:pt x="5980301" y="13263463"/>
                </a:cubicBezTo>
                <a:cubicBezTo>
                  <a:pt x="5964959" y="13203400"/>
                  <a:pt x="5982316" y="13101644"/>
                  <a:pt x="6003482" y="13022506"/>
                </a:cubicBezTo>
                <a:cubicBezTo>
                  <a:pt x="6020048" y="12961316"/>
                  <a:pt x="6043749" y="12869977"/>
                  <a:pt x="6059924" y="12792439"/>
                </a:cubicBezTo>
                <a:cubicBezTo>
                  <a:pt x="6076756" y="12712337"/>
                  <a:pt x="6086061" y="12568488"/>
                  <a:pt x="6124355" y="12480742"/>
                </a:cubicBezTo>
                <a:cubicBezTo>
                  <a:pt x="6153023" y="12415861"/>
                  <a:pt x="6187918" y="12387509"/>
                  <a:pt x="6266505" y="12408911"/>
                </a:cubicBezTo>
                <a:cubicBezTo>
                  <a:pt x="6307988" y="12420580"/>
                  <a:pt x="6356167" y="12441867"/>
                  <a:pt x="6410652" y="12456425"/>
                </a:cubicBezTo>
                <a:cubicBezTo>
                  <a:pt x="6447977" y="12466733"/>
                  <a:pt x="6495433" y="12481041"/>
                  <a:pt x="6524424" y="12480053"/>
                </a:cubicBezTo>
                <a:cubicBezTo>
                  <a:pt x="6554961" y="12478798"/>
                  <a:pt x="6584893" y="12444446"/>
                  <a:pt x="6631708" y="12449432"/>
                </a:cubicBezTo>
                <a:cubicBezTo>
                  <a:pt x="6712211" y="12457883"/>
                  <a:pt x="6805484" y="12484823"/>
                  <a:pt x="6871730" y="12521230"/>
                </a:cubicBezTo>
                <a:cubicBezTo>
                  <a:pt x="6879174" y="12587318"/>
                  <a:pt x="6861978" y="12643472"/>
                  <a:pt x="6845431" y="12713234"/>
                </a:cubicBezTo>
                <a:cubicBezTo>
                  <a:pt x="6851072" y="12725241"/>
                  <a:pt x="6871330" y="12712782"/>
                  <a:pt x="6887350" y="12721764"/>
                </a:cubicBezTo>
                <a:cubicBezTo>
                  <a:pt x="6864396" y="12792025"/>
                  <a:pt x="6925101" y="12802196"/>
                  <a:pt x="6965440" y="12834767"/>
                </a:cubicBezTo>
                <a:cubicBezTo>
                  <a:pt x="7026234" y="12883513"/>
                  <a:pt x="7060571" y="12978136"/>
                  <a:pt x="7027668" y="13084916"/>
                </a:cubicBezTo>
                <a:close/>
              </a:path>
            </a:pathLst>
          </a:custGeom>
          <a:solidFill>
            <a:schemeClr val="dk1">
              <a:alpha val="49803"/>
            </a:scheme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Twentieth Century"/>
              <a:ea typeface="Twentieth Century"/>
              <a:cs typeface="Twentieth Century"/>
              <a:sym typeface="Twentieth Century"/>
            </a:endParaRPr>
          </a:p>
        </p:txBody>
      </p:sp>
      <p:sp>
        <p:nvSpPr>
          <p:cNvPr id="121" name="Google Shape;121;p3"/>
          <p:cNvSpPr txBox="1"/>
          <p:nvPr/>
        </p:nvSpPr>
        <p:spPr>
          <a:xfrm>
            <a:off x="3960320" y="788745"/>
            <a:ext cx="3586028" cy="646331"/>
          </a:xfrm>
          <a:prstGeom prst="rect">
            <a:avLst/>
          </a:prstGeom>
          <a:noFill/>
          <a:ln>
            <a:noFill/>
          </a:ln>
        </p:spPr>
        <p:txBody>
          <a:bodyPr spcFirstLastPara="1" wrap="square" lIns="91425" tIns="45700" rIns="91425" bIns="45700" anchor="t" anchorCtr="0">
            <a:spAutoFit/>
          </a:bodyPr>
          <a:lstStyle/>
          <a:p>
            <a:pPr marL="0" marR="0" lvl="0" indent="0" algn="l" rtl="0">
              <a:spcBef>
                <a:spcPts val="0"/>
              </a:spcBef>
              <a:spcAft>
                <a:spcPts val="0"/>
              </a:spcAft>
              <a:buNone/>
            </a:pPr>
            <a:r>
              <a:rPr lang="en-US" sz="3600">
                <a:solidFill>
                  <a:schemeClr val="dk1"/>
                </a:solidFill>
                <a:latin typeface="Short Stack"/>
                <a:ea typeface="Short Stack"/>
                <a:cs typeface="Short Stack"/>
                <a:sym typeface="Short Stack"/>
              </a:rPr>
              <a:t>Piedmont Staff</a:t>
            </a:r>
            <a:endParaRPr/>
          </a:p>
        </p:txBody>
      </p:sp>
      <p:sp>
        <p:nvSpPr>
          <p:cNvPr id="122" name="Google Shape;122;p3"/>
          <p:cNvSpPr txBox="1"/>
          <p:nvPr/>
        </p:nvSpPr>
        <p:spPr>
          <a:xfrm>
            <a:off x="1132452" y="1111910"/>
            <a:ext cx="4752000" cy="4893607"/>
          </a:xfrm>
          <a:prstGeom prst="rect">
            <a:avLst/>
          </a:prstGeom>
          <a:noFill/>
          <a:ln>
            <a:noFill/>
          </a:ln>
        </p:spPr>
        <p:txBody>
          <a:bodyPr spcFirstLastPara="1" wrap="square" lIns="91425" tIns="45700" rIns="91425" bIns="45700" anchor="t" anchorCtr="0">
            <a:spAutoFit/>
          </a:bodyPr>
          <a:lstStyle/>
          <a:p>
            <a:pPr marL="171450" marR="0" lvl="0" indent="-171450" algn="l" rtl="0">
              <a:lnSpc>
                <a:spcPct val="150000"/>
              </a:lnSpc>
              <a:spcBef>
                <a:spcPts val="0"/>
              </a:spcBef>
              <a:spcAft>
                <a:spcPts val="0"/>
              </a:spcAft>
              <a:buClr>
                <a:schemeClr val="dk1"/>
              </a:buClr>
              <a:buSzPts val="1400"/>
              <a:buFont typeface="Arial"/>
              <a:buChar char="•"/>
            </a:pPr>
            <a:r>
              <a:rPr lang="en-US" sz="1400" dirty="0">
                <a:solidFill>
                  <a:schemeClr val="dk1"/>
                </a:solidFill>
                <a:latin typeface="Twentieth Century"/>
                <a:ea typeface="Twentieth Century"/>
                <a:cs typeface="Twentieth Century"/>
                <a:sym typeface="Twentieth Century"/>
              </a:rPr>
              <a:t>Principal – Ashley James</a:t>
            </a:r>
            <a:endParaRPr dirty="0"/>
          </a:p>
          <a:p>
            <a:pPr marL="171450" marR="0" lvl="0" indent="-171450" algn="l" rtl="0">
              <a:lnSpc>
                <a:spcPct val="150000"/>
              </a:lnSpc>
              <a:spcBef>
                <a:spcPts val="0"/>
              </a:spcBef>
              <a:spcAft>
                <a:spcPts val="0"/>
              </a:spcAft>
              <a:buClr>
                <a:schemeClr val="dk1"/>
              </a:buClr>
              <a:buSzPts val="1400"/>
              <a:buFont typeface="Arial"/>
              <a:buChar char="•"/>
            </a:pPr>
            <a:r>
              <a:rPr lang="en-US" sz="1400" dirty="0">
                <a:solidFill>
                  <a:schemeClr val="dk1"/>
                </a:solidFill>
                <a:latin typeface="Twentieth Century"/>
                <a:ea typeface="Twentieth Century"/>
                <a:cs typeface="Twentieth Century"/>
                <a:sym typeface="Twentieth Century"/>
              </a:rPr>
              <a:t>Curriculum Specialist – Jan Scott</a:t>
            </a:r>
            <a:endParaRPr dirty="0"/>
          </a:p>
          <a:p>
            <a:pPr marL="171450" marR="0" lvl="0" indent="-171450" algn="l" rtl="0">
              <a:lnSpc>
                <a:spcPct val="150000"/>
              </a:lnSpc>
              <a:spcBef>
                <a:spcPts val="0"/>
              </a:spcBef>
              <a:spcAft>
                <a:spcPts val="0"/>
              </a:spcAft>
              <a:buClr>
                <a:schemeClr val="dk1"/>
              </a:buClr>
              <a:buSzPts val="1400"/>
              <a:buFont typeface="Arial"/>
              <a:buChar char="•"/>
            </a:pPr>
            <a:r>
              <a:rPr lang="en-US" sz="1400" dirty="0">
                <a:solidFill>
                  <a:schemeClr val="dk1"/>
                </a:solidFill>
                <a:latin typeface="Twentieth Century"/>
                <a:ea typeface="Twentieth Century"/>
                <a:cs typeface="Twentieth Century"/>
                <a:sym typeface="Twentieth Century"/>
              </a:rPr>
              <a:t>Administrative Assistant- Charles Moss</a:t>
            </a:r>
            <a:endParaRPr dirty="0"/>
          </a:p>
          <a:p>
            <a:pPr marL="171450" marR="0" lvl="0" indent="-171450" algn="l" rtl="0">
              <a:lnSpc>
                <a:spcPct val="150000"/>
              </a:lnSpc>
              <a:spcBef>
                <a:spcPts val="0"/>
              </a:spcBef>
              <a:spcAft>
                <a:spcPts val="0"/>
              </a:spcAft>
              <a:buClr>
                <a:schemeClr val="dk1"/>
              </a:buClr>
              <a:buSzPts val="1400"/>
              <a:buFont typeface="Arial"/>
              <a:buChar char="•"/>
            </a:pPr>
            <a:r>
              <a:rPr lang="en-US" sz="1400" dirty="0">
                <a:solidFill>
                  <a:schemeClr val="dk1"/>
                </a:solidFill>
                <a:latin typeface="Twentieth Century"/>
                <a:ea typeface="Twentieth Century"/>
                <a:cs typeface="Twentieth Century"/>
                <a:sym typeface="Twentieth Century"/>
              </a:rPr>
              <a:t>School Counselors - Staci Ponder, </a:t>
            </a:r>
            <a:r>
              <a:rPr lang="en-US" dirty="0">
                <a:solidFill>
                  <a:schemeClr val="dk1"/>
                </a:solidFill>
                <a:latin typeface="Twentieth Century"/>
                <a:ea typeface="Twentieth Century"/>
                <a:cs typeface="Twentieth Century"/>
                <a:sym typeface="Twentieth Century"/>
              </a:rPr>
              <a:t>Ashley People</a:t>
            </a:r>
            <a:r>
              <a:rPr lang="en-US" sz="1400" dirty="0">
                <a:solidFill>
                  <a:schemeClr val="dk1"/>
                </a:solidFill>
                <a:latin typeface="Twentieth Century"/>
                <a:ea typeface="Twentieth Century"/>
                <a:cs typeface="Twentieth Century"/>
                <a:sym typeface="Twentieth Century"/>
              </a:rPr>
              <a:t>	</a:t>
            </a:r>
            <a:endParaRPr dirty="0"/>
          </a:p>
          <a:p>
            <a:pPr marL="171450" marR="0" lvl="0" indent="-171450" algn="l" rtl="0">
              <a:lnSpc>
                <a:spcPct val="150000"/>
              </a:lnSpc>
              <a:spcBef>
                <a:spcPts val="0"/>
              </a:spcBef>
              <a:spcAft>
                <a:spcPts val="0"/>
              </a:spcAft>
              <a:buClr>
                <a:schemeClr val="dk1"/>
              </a:buClr>
              <a:buSzPts val="1400"/>
              <a:buFont typeface="Arial"/>
              <a:buChar char="•"/>
            </a:pPr>
            <a:r>
              <a:rPr lang="en-US" sz="1400" dirty="0">
                <a:solidFill>
                  <a:schemeClr val="dk1"/>
                </a:solidFill>
                <a:latin typeface="Twentieth Century"/>
                <a:ea typeface="Twentieth Century"/>
                <a:cs typeface="Twentieth Century"/>
                <a:sym typeface="Twentieth Century"/>
              </a:rPr>
              <a:t>Social Worker- Caitlin Lastoria/Attendance</a:t>
            </a:r>
            <a:endParaRPr dirty="0"/>
          </a:p>
          <a:p>
            <a:pPr marL="171450" marR="0" lvl="0" indent="-171450" algn="l" rtl="0">
              <a:lnSpc>
                <a:spcPct val="150000"/>
              </a:lnSpc>
              <a:spcBef>
                <a:spcPts val="0"/>
              </a:spcBef>
              <a:spcAft>
                <a:spcPts val="0"/>
              </a:spcAft>
              <a:buClr>
                <a:schemeClr val="dk1"/>
              </a:buClr>
              <a:buSzPts val="1400"/>
              <a:buFont typeface="Arial"/>
              <a:buChar char="•"/>
            </a:pPr>
            <a:r>
              <a:rPr lang="en-US" sz="1400" dirty="0">
                <a:solidFill>
                  <a:schemeClr val="dk1"/>
                </a:solidFill>
                <a:latin typeface="Twentieth Century"/>
                <a:ea typeface="Twentieth Century"/>
                <a:cs typeface="Twentieth Century"/>
                <a:sym typeface="Twentieth Century"/>
              </a:rPr>
              <a:t>Speech Therapist- Melissa Francis</a:t>
            </a:r>
            <a:endParaRPr dirty="0"/>
          </a:p>
          <a:p>
            <a:pPr marL="171450" marR="0" lvl="0" indent="-171450" algn="l" rtl="0">
              <a:lnSpc>
                <a:spcPct val="150000"/>
              </a:lnSpc>
              <a:spcBef>
                <a:spcPts val="0"/>
              </a:spcBef>
              <a:spcAft>
                <a:spcPts val="0"/>
              </a:spcAft>
              <a:buClr>
                <a:schemeClr val="dk1"/>
              </a:buClr>
              <a:buSzPts val="1400"/>
              <a:buFont typeface="Arial"/>
              <a:buChar char="•"/>
            </a:pPr>
            <a:r>
              <a:rPr lang="en-US" sz="1400" dirty="0">
                <a:solidFill>
                  <a:schemeClr val="dk1"/>
                </a:solidFill>
                <a:latin typeface="Twentieth Century"/>
                <a:ea typeface="Twentieth Century"/>
                <a:cs typeface="Twentieth Century"/>
                <a:sym typeface="Twentieth Century"/>
              </a:rPr>
              <a:t>Title I Reading- Rachel Mitchell, Moriah Francisco, &amp; </a:t>
            </a:r>
            <a:r>
              <a:rPr lang="en-US" dirty="0">
                <a:solidFill>
                  <a:schemeClr val="dk1"/>
                </a:solidFill>
                <a:latin typeface="Twentieth Century"/>
                <a:ea typeface="Twentieth Century"/>
                <a:cs typeface="Twentieth Century"/>
                <a:sym typeface="Twentieth Century"/>
              </a:rPr>
              <a:t>Julia Knisely</a:t>
            </a:r>
            <a:endParaRPr sz="1400" dirty="0">
              <a:solidFill>
                <a:schemeClr val="dk1"/>
              </a:solidFill>
              <a:latin typeface="Twentieth Century"/>
              <a:ea typeface="Twentieth Century"/>
              <a:cs typeface="Twentieth Century"/>
              <a:sym typeface="Twentieth Century"/>
            </a:endParaRPr>
          </a:p>
          <a:p>
            <a:pPr marL="171450" marR="0" lvl="0" indent="-171450" algn="l" rtl="0">
              <a:lnSpc>
                <a:spcPct val="150000"/>
              </a:lnSpc>
              <a:spcBef>
                <a:spcPts val="0"/>
              </a:spcBef>
              <a:spcAft>
                <a:spcPts val="0"/>
              </a:spcAft>
              <a:buClr>
                <a:schemeClr val="dk1"/>
              </a:buClr>
              <a:buSzPts val="1400"/>
              <a:buFont typeface="Arial"/>
              <a:buChar char="•"/>
            </a:pPr>
            <a:r>
              <a:rPr lang="en-US" sz="1400" dirty="0">
                <a:solidFill>
                  <a:schemeClr val="dk1"/>
                </a:solidFill>
                <a:latin typeface="Twentieth Century"/>
                <a:ea typeface="Twentieth Century"/>
                <a:cs typeface="Twentieth Century"/>
                <a:sym typeface="Twentieth Century"/>
              </a:rPr>
              <a:t>Title I Math- </a:t>
            </a:r>
            <a:r>
              <a:rPr lang="en-US" dirty="0">
                <a:solidFill>
                  <a:schemeClr val="dk1"/>
                </a:solidFill>
                <a:latin typeface="Twentieth Century"/>
                <a:ea typeface="Twentieth Century"/>
                <a:cs typeface="Twentieth Century"/>
                <a:sym typeface="Twentieth Century"/>
              </a:rPr>
              <a:t>Stacia Lamb, Megan Snodgrass, Sam Elswick</a:t>
            </a:r>
            <a:endParaRPr dirty="0"/>
          </a:p>
          <a:p>
            <a:pPr marL="171450" marR="0" lvl="0" indent="-171450" algn="l" rtl="0">
              <a:lnSpc>
                <a:spcPct val="150000"/>
              </a:lnSpc>
              <a:spcBef>
                <a:spcPts val="0"/>
              </a:spcBef>
              <a:spcAft>
                <a:spcPts val="0"/>
              </a:spcAft>
              <a:buClr>
                <a:schemeClr val="dk1"/>
              </a:buClr>
              <a:buSzPts val="1400"/>
              <a:buFont typeface="Arial"/>
              <a:buChar char="•"/>
            </a:pPr>
            <a:r>
              <a:rPr lang="en-US" sz="1400" dirty="0">
                <a:solidFill>
                  <a:schemeClr val="dk1"/>
                </a:solidFill>
                <a:latin typeface="Twentieth Century"/>
                <a:ea typeface="Twentieth Century"/>
                <a:cs typeface="Twentieth Century"/>
                <a:sym typeface="Twentieth Century"/>
              </a:rPr>
              <a:t>Physical Education- Ron Beatty</a:t>
            </a:r>
            <a:endParaRPr dirty="0"/>
          </a:p>
          <a:p>
            <a:pPr marL="171450" marR="0" lvl="0" indent="-171450" algn="l" rtl="0">
              <a:lnSpc>
                <a:spcPct val="150000"/>
              </a:lnSpc>
              <a:spcBef>
                <a:spcPts val="0"/>
              </a:spcBef>
              <a:spcAft>
                <a:spcPts val="0"/>
              </a:spcAft>
              <a:buClr>
                <a:schemeClr val="dk1"/>
              </a:buClr>
              <a:buSzPts val="1400"/>
              <a:buFont typeface="Arial"/>
              <a:buChar char="•"/>
            </a:pPr>
            <a:r>
              <a:rPr lang="en-US" sz="1400" dirty="0">
                <a:solidFill>
                  <a:schemeClr val="dk1"/>
                </a:solidFill>
                <a:latin typeface="Twentieth Century"/>
                <a:ea typeface="Twentieth Century"/>
                <a:cs typeface="Twentieth Century"/>
                <a:sym typeface="Twentieth Century"/>
              </a:rPr>
              <a:t>Music- Lisa Deskins</a:t>
            </a:r>
            <a:endParaRPr dirty="0"/>
          </a:p>
          <a:p>
            <a:pPr marL="171450" marR="0" lvl="0" indent="-171450" algn="l" rtl="0">
              <a:lnSpc>
                <a:spcPct val="150000"/>
              </a:lnSpc>
              <a:spcBef>
                <a:spcPts val="0"/>
              </a:spcBef>
              <a:spcAft>
                <a:spcPts val="0"/>
              </a:spcAft>
              <a:buClr>
                <a:schemeClr val="dk1"/>
              </a:buClr>
              <a:buSzPts val="1400"/>
              <a:buFont typeface="Arial"/>
              <a:buChar char="•"/>
            </a:pPr>
            <a:r>
              <a:rPr lang="en-US" sz="1400" dirty="0">
                <a:solidFill>
                  <a:schemeClr val="dk1"/>
                </a:solidFill>
                <a:latin typeface="Twentieth Century"/>
                <a:ea typeface="Twentieth Century"/>
                <a:cs typeface="Twentieth Century"/>
                <a:sym typeface="Twentieth Century"/>
              </a:rPr>
              <a:t>Art- Kaitlyn Carter</a:t>
            </a:r>
            <a:endParaRPr dirty="0"/>
          </a:p>
          <a:p>
            <a:pPr marL="171450" marR="0" lvl="0" indent="-171450" algn="l" rtl="0">
              <a:lnSpc>
                <a:spcPct val="150000"/>
              </a:lnSpc>
              <a:spcBef>
                <a:spcPts val="0"/>
              </a:spcBef>
              <a:spcAft>
                <a:spcPts val="0"/>
              </a:spcAft>
              <a:buClr>
                <a:schemeClr val="dk1"/>
              </a:buClr>
              <a:buSzPts val="1400"/>
              <a:buFont typeface="Arial"/>
              <a:buChar char="•"/>
            </a:pPr>
            <a:r>
              <a:rPr lang="en-US" sz="1400" dirty="0">
                <a:solidFill>
                  <a:schemeClr val="dk1"/>
                </a:solidFill>
                <a:latin typeface="Twentieth Century"/>
                <a:ea typeface="Twentieth Century"/>
                <a:cs typeface="Twentieth Century"/>
                <a:sym typeface="Twentieth Century"/>
              </a:rPr>
              <a:t>Technologist- </a:t>
            </a:r>
            <a:r>
              <a:rPr lang="en-US" dirty="0">
                <a:solidFill>
                  <a:schemeClr val="dk1"/>
                </a:solidFill>
                <a:latin typeface="Twentieth Century"/>
                <a:ea typeface="Twentieth Century"/>
                <a:cs typeface="Twentieth Century"/>
                <a:sym typeface="Twentieth Century"/>
              </a:rPr>
              <a:t>Courtney Bess</a:t>
            </a:r>
            <a:endParaRPr dirty="0"/>
          </a:p>
          <a:p>
            <a:pPr marL="171450" marR="0" lvl="0" indent="-171450" algn="l" rtl="0">
              <a:lnSpc>
                <a:spcPct val="150000"/>
              </a:lnSpc>
              <a:spcBef>
                <a:spcPts val="0"/>
              </a:spcBef>
              <a:spcAft>
                <a:spcPts val="0"/>
              </a:spcAft>
              <a:buClr>
                <a:schemeClr val="dk1"/>
              </a:buClr>
              <a:buSzPts val="1400"/>
              <a:buFont typeface="Arial"/>
              <a:buChar char="•"/>
            </a:pPr>
            <a:r>
              <a:rPr lang="en-US" sz="1400" dirty="0">
                <a:solidFill>
                  <a:schemeClr val="dk1"/>
                </a:solidFill>
                <a:latin typeface="Twentieth Century"/>
                <a:ea typeface="Twentieth Century"/>
                <a:cs typeface="Twentieth Century"/>
                <a:sym typeface="Twentieth Century"/>
              </a:rPr>
              <a:t>Pre-K- </a:t>
            </a:r>
            <a:r>
              <a:rPr lang="en-US" sz="1200" dirty="0">
                <a:solidFill>
                  <a:schemeClr val="dk1"/>
                </a:solidFill>
                <a:latin typeface="Twentieth Century"/>
                <a:ea typeface="Twentieth Century"/>
                <a:cs typeface="Twentieth Century"/>
                <a:sym typeface="Twentieth Century"/>
              </a:rPr>
              <a:t>Gina Balser &amp; Miranda Klingler, Megan Reynolds &amp; Mariah Fitzgerald</a:t>
            </a:r>
            <a:endParaRPr sz="1400" dirty="0">
              <a:solidFill>
                <a:schemeClr val="dk1"/>
              </a:solidFill>
              <a:latin typeface="Twentieth Century"/>
              <a:ea typeface="Twentieth Century"/>
              <a:cs typeface="Twentieth Century"/>
              <a:sym typeface="Twentieth Century"/>
            </a:endParaRPr>
          </a:p>
        </p:txBody>
      </p:sp>
      <p:sp>
        <p:nvSpPr>
          <p:cNvPr id="123" name="Google Shape;123;p3"/>
          <p:cNvSpPr txBox="1"/>
          <p:nvPr/>
        </p:nvSpPr>
        <p:spPr>
          <a:xfrm>
            <a:off x="6025285" y="1349328"/>
            <a:ext cx="4752000" cy="5217900"/>
          </a:xfrm>
          <a:prstGeom prst="rect">
            <a:avLst/>
          </a:prstGeom>
          <a:noFill/>
          <a:ln>
            <a:noFill/>
          </a:ln>
        </p:spPr>
        <p:txBody>
          <a:bodyPr spcFirstLastPara="1" wrap="square" lIns="91425" tIns="45700" rIns="91425" bIns="45700" anchor="t" anchorCtr="0">
            <a:spAutoFit/>
          </a:bodyPr>
          <a:lstStyle/>
          <a:p>
            <a:pPr marL="285750" marR="0" lvl="0" indent="-285750" algn="l" rtl="0">
              <a:lnSpc>
                <a:spcPct val="150000"/>
              </a:lnSpc>
              <a:spcBef>
                <a:spcPts val="0"/>
              </a:spcBef>
              <a:spcAft>
                <a:spcPts val="0"/>
              </a:spcAft>
              <a:buClr>
                <a:schemeClr val="dk1"/>
              </a:buClr>
              <a:buSzPts val="1400"/>
              <a:buFont typeface="Arial"/>
              <a:buChar char="•"/>
            </a:pPr>
            <a:r>
              <a:rPr lang="en-US" sz="1400">
                <a:solidFill>
                  <a:schemeClr val="dk1"/>
                </a:solidFill>
                <a:latin typeface="Twentieth Century"/>
                <a:ea typeface="Twentieth Century"/>
                <a:cs typeface="Twentieth Century"/>
                <a:sym typeface="Twentieth Century"/>
              </a:rPr>
              <a:t>Kindergarten- Kara Jackson</a:t>
            </a:r>
            <a:r>
              <a:rPr lang="en-US">
                <a:solidFill>
                  <a:schemeClr val="dk1"/>
                </a:solidFill>
                <a:latin typeface="Twentieth Century"/>
                <a:ea typeface="Twentieth Century"/>
                <a:cs typeface="Twentieth Century"/>
                <a:sym typeface="Twentieth Century"/>
              </a:rPr>
              <a:t> &amp; Megan Thornhill</a:t>
            </a:r>
            <a:r>
              <a:rPr lang="en-US" sz="1400">
                <a:solidFill>
                  <a:schemeClr val="dk1"/>
                </a:solidFill>
                <a:latin typeface="Twentieth Century"/>
                <a:ea typeface="Twentieth Century"/>
                <a:cs typeface="Twentieth Century"/>
                <a:sym typeface="Twentieth Century"/>
              </a:rPr>
              <a:t>, Carly Dye</a:t>
            </a:r>
            <a:r>
              <a:rPr lang="en-US">
                <a:solidFill>
                  <a:schemeClr val="dk1"/>
                </a:solidFill>
                <a:latin typeface="Twentieth Century"/>
                <a:ea typeface="Twentieth Century"/>
                <a:cs typeface="Twentieth Century"/>
                <a:sym typeface="Twentieth Century"/>
              </a:rPr>
              <a:t> &amp; </a:t>
            </a:r>
            <a:r>
              <a:rPr lang="en-US" sz="1400">
                <a:solidFill>
                  <a:schemeClr val="dk1"/>
                </a:solidFill>
                <a:latin typeface="Twentieth Century"/>
                <a:ea typeface="Twentieth Century"/>
                <a:cs typeface="Twentieth Century"/>
                <a:sym typeface="Twentieth Century"/>
              </a:rPr>
              <a:t>Jane Dye, Holly Deemer</a:t>
            </a:r>
            <a:endParaRPr/>
          </a:p>
          <a:p>
            <a:pPr marL="285750" marR="0" lvl="0" indent="-285750" algn="l" rtl="0">
              <a:lnSpc>
                <a:spcPct val="150000"/>
              </a:lnSpc>
              <a:spcBef>
                <a:spcPts val="0"/>
              </a:spcBef>
              <a:spcAft>
                <a:spcPts val="0"/>
              </a:spcAft>
              <a:buClr>
                <a:schemeClr val="dk1"/>
              </a:buClr>
              <a:buSzPts val="1400"/>
              <a:buFont typeface="Arial"/>
              <a:buChar char="•"/>
            </a:pPr>
            <a:r>
              <a:rPr lang="en-US" sz="1400">
                <a:solidFill>
                  <a:schemeClr val="dk1"/>
                </a:solidFill>
                <a:latin typeface="Twentieth Century"/>
                <a:ea typeface="Twentieth Century"/>
                <a:cs typeface="Twentieth Century"/>
                <a:sym typeface="Twentieth Century"/>
              </a:rPr>
              <a:t>1</a:t>
            </a:r>
            <a:r>
              <a:rPr lang="en-US" sz="1400" baseline="30000">
                <a:solidFill>
                  <a:schemeClr val="dk1"/>
                </a:solidFill>
                <a:latin typeface="Twentieth Century"/>
                <a:ea typeface="Twentieth Century"/>
                <a:cs typeface="Twentieth Century"/>
                <a:sym typeface="Twentieth Century"/>
              </a:rPr>
              <a:t>st</a:t>
            </a:r>
            <a:r>
              <a:rPr lang="en-US" sz="1400">
                <a:solidFill>
                  <a:schemeClr val="dk1"/>
                </a:solidFill>
                <a:latin typeface="Twentieth Century"/>
                <a:ea typeface="Twentieth Century"/>
                <a:cs typeface="Twentieth Century"/>
                <a:sym typeface="Twentieth Century"/>
              </a:rPr>
              <a:t> Grade- Lindsey Nichols, Carli Bourne, Tawna Clark</a:t>
            </a:r>
            <a:endParaRPr/>
          </a:p>
          <a:p>
            <a:pPr marL="285750" marR="0" lvl="0" indent="-285750" algn="l" rtl="0">
              <a:lnSpc>
                <a:spcPct val="150000"/>
              </a:lnSpc>
              <a:spcBef>
                <a:spcPts val="0"/>
              </a:spcBef>
              <a:spcAft>
                <a:spcPts val="0"/>
              </a:spcAft>
              <a:buClr>
                <a:schemeClr val="dk1"/>
              </a:buClr>
              <a:buSzPts val="1400"/>
              <a:buFont typeface="Arial"/>
              <a:buChar char="•"/>
            </a:pPr>
            <a:r>
              <a:rPr lang="en-US" sz="1400">
                <a:solidFill>
                  <a:schemeClr val="dk1"/>
                </a:solidFill>
                <a:latin typeface="Twentieth Century"/>
                <a:ea typeface="Twentieth Century"/>
                <a:cs typeface="Twentieth Century"/>
                <a:sym typeface="Twentieth Century"/>
              </a:rPr>
              <a:t>2</a:t>
            </a:r>
            <a:r>
              <a:rPr lang="en-US" sz="1400" baseline="30000">
                <a:solidFill>
                  <a:schemeClr val="dk1"/>
                </a:solidFill>
                <a:latin typeface="Twentieth Century"/>
                <a:ea typeface="Twentieth Century"/>
                <a:cs typeface="Twentieth Century"/>
                <a:sym typeface="Twentieth Century"/>
              </a:rPr>
              <a:t>nd</a:t>
            </a:r>
            <a:r>
              <a:rPr lang="en-US" sz="1400">
                <a:solidFill>
                  <a:schemeClr val="dk1"/>
                </a:solidFill>
                <a:latin typeface="Twentieth Century"/>
                <a:ea typeface="Twentieth Century"/>
                <a:cs typeface="Twentieth Century"/>
                <a:sym typeface="Twentieth Century"/>
              </a:rPr>
              <a:t> Grade- Kristi Sayres</a:t>
            </a:r>
            <a:r>
              <a:rPr lang="en-US">
                <a:solidFill>
                  <a:schemeClr val="dk1"/>
                </a:solidFill>
                <a:latin typeface="Twentieth Century"/>
                <a:ea typeface="Twentieth Century"/>
                <a:cs typeface="Twentieth Century"/>
                <a:sym typeface="Twentieth Century"/>
              </a:rPr>
              <a:t>, </a:t>
            </a:r>
            <a:r>
              <a:rPr lang="en-US" sz="1400">
                <a:solidFill>
                  <a:schemeClr val="dk1"/>
                </a:solidFill>
                <a:latin typeface="Twentieth Century"/>
                <a:ea typeface="Twentieth Century"/>
                <a:cs typeface="Twentieth Century"/>
                <a:sym typeface="Twentieth Century"/>
              </a:rPr>
              <a:t>Taran Graham, Gail </a:t>
            </a:r>
            <a:r>
              <a:rPr lang="en-US">
                <a:solidFill>
                  <a:schemeClr val="dk1"/>
                </a:solidFill>
                <a:latin typeface="Twentieth Century"/>
                <a:ea typeface="Twentieth Century"/>
                <a:cs typeface="Twentieth Century"/>
                <a:sym typeface="Twentieth Century"/>
              </a:rPr>
              <a:t>Francis</a:t>
            </a:r>
            <a:endParaRPr/>
          </a:p>
          <a:p>
            <a:pPr marL="285750" marR="0" lvl="0" indent="-285750" algn="l" rtl="0">
              <a:lnSpc>
                <a:spcPct val="150000"/>
              </a:lnSpc>
              <a:spcBef>
                <a:spcPts val="0"/>
              </a:spcBef>
              <a:spcAft>
                <a:spcPts val="0"/>
              </a:spcAft>
              <a:buClr>
                <a:schemeClr val="dk1"/>
              </a:buClr>
              <a:buSzPts val="1400"/>
              <a:buFont typeface="Arial"/>
              <a:buChar char="•"/>
            </a:pPr>
            <a:r>
              <a:rPr lang="en-US" sz="1400">
                <a:solidFill>
                  <a:schemeClr val="dk1"/>
                </a:solidFill>
                <a:latin typeface="Twentieth Century"/>
                <a:ea typeface="Twentieth Century"/>
                <a:cs typeface="Twentieth Century"/>
                <a:sym typeface="Twentieth Century"/>
              </a:rPr>
              <a:t>3</a:t>
            </a:r>
            <a:r>
              <a:rPr lang="en-US" sz="1400" baseline="30000">
                <a:solidFill>
                  <a:schemeClr val="dk1"/>
                </a:solidFill>
                <a:latin typeface="Twentieth Century"/>
                <a:ea typeface="Twentieth Century"/>
                <a:cs typeface="Twentieth Century"/>
                <a:sym typeface="Twentieth Century"/>
              </a:rPr>
              <a:t>rd</a:t>
            </a:r>
            <a:r>
              <a:rPr lang="en-US" sz="1400">
                <a:solidFill>
                  <a:schemeClr val="dk1"/>
                </a:solidFill>
                <a:latin typeface="Twentieth Century"/>
                <a:ea typeface="Twentieth Century"/>
                <a:cs typeface="Twentieth Century"/>
                <a:sym typeface="Twentieth Century"/>
              </a:rPr>
              <a:t> Grade- </a:t>
            </a:r>
            <a:r>
              <a:rPr lang="en-US">
                <a:solidFill>
                  <a:schemeClr val="dk1"/>
                </a:solidFill>
                <a:latin typeface="Twentieth Century"/>
                <a:ea typeface="Twentieth Century"/>
                <a:cs typeface="Twentieth Century"/>
                <a:sym typeface="Twentieth Century"/>
              </a:rPr>
              <a:t>Sydney Legg, Andrea Perrow</a:t>
            </a:r>
            <a:endParaRPr/>
          </a:p>
          <a:p>
            <a:pPr marL="285750" marR="0" lvl="0" indent="-285750" algn="l" rtl="0">
              <a:lnSpc>
                <a:spcPct val="150000"/>
              </a:lnSpc>
              <a:spcBef>
                <a:spcPts val="0"/>
              </a:spcBef>
              <a:spcAft>
                <a:spcPts val="0"/>
              </a:spcAft>
              <a:buClr>
                <a:schemeClr val="dk1"/>
              </a:buClr>
              <a:buSzPts val="1400"/>
              <a:buFont typeface="Arial"/>
              <a:buChar char="•"/>
            </a:pPr>
            <a:r>
              <a:rPr lang="en-US" sz="1400">
                <a:solidFill>
                  <a:schemeClr val="dk1"/>
                </a:solidFill>
                <a:latin typeface="Twentieth Century"/>
                <a:ea typeface="Twentieth Century"/>
                <a:cs typeface="Twentieth Century"/>
                <a:sym typeface="Twentieth Century"/>
              </a:rPr>
              <a:t>4</a:t>
            </a:r>
            <a:r>
              <a:rPr lang="en-US" sz="1400" baseline="30000">
                <a:solidFill>
                  <a:schemeClr val="dk1"/>
                </a:solidFill>
                <a:latin typeface="Twentieth Century"/>
                <a:ea typeface="Twentieth Century"/>
                <a:cs typeface="Twentieth Century"/>
                <a:sym typeface="Twentieth Century"/>
              </a:rPr>
              <a:t>th</a:t>
            </a:r>
            <a:r>
              <a:rPr lang="en-US" sz="1400">
                <a:solidFill>
                  <a:schemeClr val="dk1"/>
                </a:solidFill>
                <a:latin typeface="Twentieth Century"/>
                <a:ea typeface="Twentieth Century"/>
                <a:cs typeface="Twentieth Century"/>
                <a:sym typeface="Twentieth Century"/>
              </a:rPr>
              <a:t> Grade- </a:t>
            </a:r>
            <a:r>
              <a:rPr lang="en-US">
                <a:solidFill>
                  <a:schemeClr val="dk1"/>
                </a:solidFill>
                <a:latin typeface="Twentieth Century"/>
                <a:ea typeface="Twentieth Century"/>
                <a:cs typeface="Twentieth Century"/>
                <a:sym typeface="Twentieth Century"/>
              </a:rPr>
              <a:t>Rianna Kern, Aquila Cunningham</a:t>
            </a:r>
            <a:endParaRPr/>
          </a:p>
          <a:p>
            <a:pPr marL="285750" marR="0" lvl="0" indent="-285750" algn="l" rtl="0">
              <a:lnSpc>
                <a:spcPct val="150000"/>
              </a:lnSpc>
              <a:spcBef>
                <a:spcPts val="0"/>
              </a:spcBef>
              <a:spcAft>
                <a:spcPts val="0"/>
              </a:spcAft>
              <a:buClr>
                <a:schemeClr val="dk1"/>
              </a:buClr>
              <a:buSzPts val="1400"/>
              <a:buFont typeface="Arial"/>
              <a:buChar char="•"/>
            </a:pPr>
            <a:r>
              <a:rPr lang="en-US" sz="1400">
                <a:solidFill>
                  <a:schemeClr val="dk1"/>
                </a:solidFill>
                <a:latin typeface="Twentieth Century"/>
                <a:ea typeface="Twentieth Century"/>
                <a:cs typeface="Twentieth Century"/>
                <a:sym typeface="Twentieth Century"/>
              </a:rPr>
              <a:t>5</a:t>
            </a:r>
            <a:r>
              <a:rPr lang="en-US" sz="1400" baseline="30000">
                <a:solidFill>
                  <a:schemeClr val="dk1"/>
                </a:solidFill>
                <a:latin typeface="Twentieth Century"/>
                <a:ea typeface="Twentieth Century"/>
                <a:cs typeface="Twentieth Century"/>
                <a:sym typeface="Twentieth Century"/>
              </a:rPr>
              <a:t>th</a:t>
            </a:r>
            <a:r>
              <a:rPr lang="en-US" sz="1400">
                <a:solidFill>
                  <a:schemeClr val="dk1"/>
                </a:solidFill>
                <a:latin typeface="Twentieth Century"/>
                <a:ea typeface="Twentieth Century"/>
                <a:cs typeface="Twentieth Century"/>
                <a:sym typeface="Twentieth Century"/>
              </a:rPr>
              <a:t> Grade- Pamela Legg, Jessica McCormick, Susan Hundley</a:t>
            </a:r>
            <a:endParaRPr/>
          </a:p>
          <a:p>
            <a:pPr marL="285750" marR="0" lvl="0" indent="-285750" algn="l" rtl="0">
              <a:lnSpc>
                <a:spcPct val="150000"/>
              </a:lnSpc>
              <a:spcBef>
                <a:spcPts val="0"/>
              </a:spcBef>
              <a:spcAft>
                <a:spcPts val="0"/>
              </a:spcAft>
              <a:buClr>
                <a:schemeClr val="dk1"/>
              </a:buClr>
              <a:buSzPts val="1400"/>
              <a:buFont typeface="Arial"/>
              <a:buChar char="•"/>
            </a:pPr>
            <a:r>
              <a:rPr lang="en-US" sz="1400">
                <a:solidFill>
                  <a:schemeClr val="dk1"/>
                </a:solidFill>
                <a:latin typeface="Twentieth Century"/>
                <a:ea typeface="Twentieth Century"/>
                <a:cs typeface="Twentieth Century"/>
                <a:sym typeface="Twentieth Century"/>
              </a:rPr>
              <a:t>Resource – Ali Stevenson &amp;</a:t>
            </a:r>
            <a:r>
              <a:rPr lang="en-US">
                <a:solidFill>
                  <a:schemeClr val="dk1"/>
                </a:solidFill>
                <a:latin typeface="Twentieth Century"/>
                <a:ea typeface="Twentieth Century"/>
                <a:cs typeface="Twentieth Century"/>
                <a:sym typeface="Twentieth Century"/>
              </a:rPr>
              <a:t> Mandy Workman</a:t>
            </a:r>
            <a:endParaRPr>
              <a:solidFill>
                <a:schemeClr val="dk1"/>
              </a:solidFill>
              <a:latin typeface="Twentieth Century"/>
              <a:ea typeface="Twentieth Century"/>
              <a:cs typeface="Twentieth Century"/>
              <a:sym typeface="Twentieth Century"/>
            </a:endParaRPr>
          </a:p>
          <a:p>
            <a:pPr marL="285750" marR="0" lvl="0" indent="-285750" algn="l" rtl="0">
              <a:lnSpc>
                <a:spcPct val="150000"/>
              </a:lnSpc>
              <a:spcBef>
                <a:spcPts val="0"/>
              </a:spcBef>
              <a:spcAft>
                <a:spcPts val="0"/>
              </a:spcAft>
              <a:buClr>
                <a:schemeClr val="dk1"/>
              </a:buClr>
              <a:buSzPts val="1400"/>
              <a:buFont typeface="Twentieth Century"/>
              <a:buChar char="•"/>
            </a:pPr>
            <a:r>
              <a:rPr lang="en-US">
                <a:solidFill>
                  <a:schemeClr val="dk1"/>
                </a:solidFill>
                <a:latin typeface="Twentieth Century"/>
                <a:ea typeface="Twentieth Century"/>
                <a:cs typeface="Twentieth Century"/>
                <a:sym typeface="Twentieth Century"/>
              </a:rPr>
              <a:t>Special Education - Josie Alderman &amp; Kim Mullins</a:t>
            </a:r>
            <a:endParaRPr>
              <a:solidFill>
                <a:schemeClr val="dk1"/>
              </a:solidFill>
              <a:latin typeface="Twentieth Century"/>
              <a:ea typeface="Twentieth Century"/>
              <a:cs typeface="Twentieth Century"/>
              <a:sym typeface="Twentieth Century"/>
            </a:endParaRPr>
          </a:p>
          <a:p>
            <a:pPr marL="285750" marR="0" lvl="0" indent="-285750" algn="l" rtl="0">
              <a:lnSpc>
                <a:spcPct val="150000"/>
              </a:lnSpc>
              <a:spcBef>
                <a:spcPts val="0"/>
              </a:spcBef>
              <a:spcAft>
                <a:spcPts val="0"/>
              </a:spcAft>
              <a:buClr>
                <a:schemeClr val="dk1"/>
              </a:buClr>
              <a:buSzPts val="1400"/>
              <a:buFont typeface="Arial"/>
              <a:buChar char="•"/>
            </a:pPr>
            <a:r>
              <a:rPr lang="en-US" sz="1400">
                <a:solidFill>
                  <a:schemeClr val="dk1"/>
                </a:solidFill>
                <a:latin typeface="Twentieth Century"/>
                <a:ea typeface="Twentieth Century"/>
                <a:cs typeface="Twentieth Century"/>
                <a:sym typeface="Twentieth Century"/>
              </a:rPr>
              <a:t>Head Custodian- Eddie Mullins</a:t>
            </a:r>
            <a:endParaRPr/>
          </a:p>
          <a:p>
            <a:pPr marL="285750" marR="0" lvl="0" indent="-285750" algn="l" rtl="0">
              <a:lnSpc>
                <a:spcPct val="150000"/>
              </a:lnSpc>
              <a:spcBef>
                <a:spcPts val="0"/>
              </a:spcBef>
              <a:spcAft>
                <a:spcPts val="0"/>
              </a:spcAft>
              <a:buClr>
                <a:schemeClr val="dk1"/>
              </a:buClr>
              <a:buSzPts val="1400"/>
              <a:buFont typeface="Arial"/>
              <a:buChar char="•"/>
            </a:pPr>
            <a:r>
              <a:rPr lang="en-US" sz="1400">
                <a:solidFill>
                  <a:schemeClr val="dk1"/>
                </a:solidFill>
                <a:latin typeface="Twentieth Century"/>
                <a:ea typeface="Twentieth Century"/>
                <a:cs typeface="Twentieth Century"/>
                <a:sym typeface="Twentieth Century"/>
              </a:rPr>
              <a:t>Custodians – </a:t>
            </a:r>
            <a:r>
              <a:rPr lang="en-US">
                <a:solidFill>
                  <a:schemeClr val="dk1"/>
                </a:solidFill>
                <a:latin typeface="Twentieth Century"/>
                <a:ea typeface="Twentieth Century"/>
                <a:cs typeface="Twentieth Century"/>
                <a:sym typeface="Twentieth Century"/>
              </a:rPr>
              <a:t>Michelle Sodaro &amp; Tom Miller</a:t>
            </a:r>
            <a:endParaRPr/>
          </a:p>
          <a:p>
            <a:pPr marL="285750" marR="0" lvl="0" indent="-285750" algn="l" rtl="0">
              <a:lnSpc>
                <a:spcPct val="150000"/>
              </a:lnSpc>
              <a:spcBef>
                <a:spcPts val="0"/>
              </a:spcBef>
              <a:spcAft>
                <a:spcPts val="0"/>
              </a:spcAft>
              <a:buClr>
                <a:schemeClr val="dk1"/>
              </a:buClr>
              <a:buSzPts val="1400"/>
              <a:buFont typeface="Arial"/>
              <a:buChar char="•"/>
            </a:pPr>
            <a:r>
              <a:rPr lang="en-US" sz="1400">
                <a:solidFill>
                  <a:schemeClr val="dk1"/>
                </a:solidFill>
                <a:latin typeface="Twentieth Century"/>
                <a:ea typeface="Twentieth Century"/>
                <a:cs typeface="Twentieth Century"/>
                <a:sym typeface="Twentieth Century"/>
              </a:rPr>
              <a:t>School Nurse- </a:t>
            </a:r>
            <a:r>
              <a:rPr lang="en-US">
                <a:solidFill>
                  <a:schemeClr val="dk1"/>
                </a:solidFill>
                <a:latin typeface="Twentieth Century"/>
                <a:ea typeface="Twentieth Century"/>
                <a:cs typeface="Twentieth Century"/>
                <a:sym typeface="Twentieth Century"/>
              </a:rPr>
              <a:t>Melinda Embry</a:t>
            </a:r>
            <a:endParaRPr/>
          </a:p>
          <a:p>
            <a:pPr marL="285750" marR="0" lvl="0" indent="-285750" algn="l" rtl="0">
              <a:lnSpc>
                <a:spcPct val="150000"/>
              </a:lnSpc>
              <a:spcBef>
                <a:spcPts val="0"/>
              </a:spcBef>
              <a:spcAft>
                <a:spcPts val="0"/>
              </a:spcAft>
              <a:buClr>
                <a:schemeClr val="dk1"/>
              </a:buClr>
              <a:buSzPts val="1400"/>
              <a:buFont typeface="Arial"/>
              <a:buChar char="•"/>
            </a:pPr>
            <a:r>
              <a:rPr lang="en-US" sz="1400">
                <a:solidFill>
                  <a:schemeClr val="dk1"/>
                </a:solidFill>
                <a:latin typeface="Twentieth Century"/>
                <a:ea typeface="Twentieth Century"/>
                <a:cs typeface="Twentieth Century"/>
                <a:sym typeface="Twentieth Century"/>
              </a:rPr>
              <a:t>Cooks - Jeanette Hat</a:t>
            </a:r>
            <a:r>
              <a:rPr lang="en-US">
                <a:solidFill>
                  <a:schemeClr val="dk1"/>
                </a:solidFill>
                <a:latin typeface="Twentieth Century"/>
                <a:ea typeface="Twentieth Century"/>
                <a:cs typeface="Twentieth Century"/>
                <a:sym typeface="Twentieth Century"/>
              </a:rPr>
              <a:t>field, </a:t>
            </a:r>
            <a:r>
              <a:rPr lang="en-US" sz="1400">
                <a:solidFill>
                  <a:schemeClr val="dk1"/>
                </a:solidFill>
                <a:latin typeface="Twentieth Century"/>
                <a:ea typeface="Twentieth Century"/>
                <a:cs typeface="Twentieth Century"/>
                <a:sym typeface="Twentieth Century"/>
              </a:rPr>
              <a:t>Danette Button, Deanna Cooper, </a:t>
            </a:r>
            <a:r>
              <a:rPr lang="en-US">
                <a:solidFill>
                  <a:schemeClr val="dk1"/>
                </a:solidFill>
                <a:latin typeface="Twentieth Century"/>
                <a:ea typeface="Twentieth Century"/>
                <a:cs typeface="Twentieth Century"/>
                <a:sym typeface="Twentieth Century"/>
              </a:rPr>
              <a:t>Courtney Myers</a:t>
            </a:r>
            <a:endParaRPr/>
          </a:p>
          <a:p>
            <a:pPr marL="0" marR="0" lvl="0" indent="0" algn="l" rtl="0">
              <a:spcBef>
                <a:spcPts val="0"/>
              </a:spcBef>
              <a:spcAft>
                <a:spcPts val="0"/>
              </a:spcAft>
              <a:buNone/>
            </a:pPr>
            <a:endParaRPr sz="1800">
              <a:solidFill>
                <a:schemeClr val="dk1"/>
              </a:solidFill>
              <a:latin typeface="Twentieth Century"/>
              <a:ea typeface="Twentieth Century"/>
              <a:cs typeface="Twentieth Century"/>
              <a:sym typeface="Twentieth Century"/>
            </a:endParaRPr>
          </a:p>
        </p:txBody>
      </p:sp>
      <p:pic>
        <p:nvPicPr>
          <p:cNvPr id="5" name="Audio 4">
            <a:hlinkClick r:id="" action="ppaction://media"/>
            <a:extLst>
              <a:ext uri="{FF2B5EF4-FFF2-40B4-BE49-F238E27FC236}">
                <a16:creationId xmlns:a16="http://schemas.microsoft.com/office/drawing/2014/main" id="{9EC8CE48-1A74-FA44-414B-900789B7327A}"/>
              </a:ext>
            </a:extLst>
          </p:cNvPr>
          <p:cNvPicPr>
            <a:picLocks noChangeAspect="1"/>
          </p:cNvPicPr>
          <p:nvPr>
            <a:audioFile r:link="rId2"/>
            <p:extLst>
              <p:ext uri="{DAA4B4D4-6D71-4841-9C94-3DE7FCFB9230}">
                <p14:media xmlns:p14="http://schemas.microsoft.com/office/powerpoint/2010/main" r:embed="rId1"/>
              </p:ext>
            </p:extLst>
          </p:nvPr>
        </p:nvPicPr>
        <p:blipFill>
          <a:blip r:embed="rId5"/>
          <a:stretch>
            <a:fillRect/>
          </a:stretch>
        </p:blipFill>
        <p:spPr>
          <a:xfrm>
            <a:off x="11226800" y="5892800"/>
            <a:ext cx="812800" cy="812800"/>
          </a:xfrm>
          <a:prstGeom prst="rect">
            <a:avLst/>
          </a:prstGeom>
        </p:spPr>
      </p:pic>
    </p:spTree>
  </p:cSld>
  <p:clrMapOvr>
    <a:masterClrMapping/>
  </p:clrMapOvr>
  <mc:AlternateContent xmlns:mc="http://schemas.openxmlformats.org/markup-compatibility/2006">
    <mc:Choice xmlns:p14="http://schemas.microsoft.com/office/powerpoint/2010/main" Requires="p14">
      <p:transition spd="slow" p14:dur="2000" advTm="21952"/>
    </mc:Choice>
    <mc:Fallback>
      <p:transition spd="slow" advTm="21952"/>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afterEffect">
                                  <p:stCondLst>
                                    <p:cond delay="0"/>
                                  </p:stCondLst>
                                  <p:childTnLst>
                                    <p:cmd type="call" cmd="playFrom(0.0)">
                                      <p:cBhvr>
                                        <p:cTn id="6" dur="1" fill="hold"/>
                                        <p:tgtEl>
                                          <p:spTgt spid="5"/>
                                        </p:tgtEl>
                                      </p:cBhvr>
                                    </p:cmd>
                                  </p:childTnLst>
                                </p:cTn>
                              </p:par>
                            </p:childTnLst>
                          </p:cTn>
                        </p:par>
                      </p:childTnLst>
                    </p:cTn>
                  </p:par>
                </p:childTnLst>
              </p:cTn>
              <p:prevCondLst>
                <p:cond evt="onPrev" delay="0">
                  <p:tgtEl>
                    <p:sldTgt/>
                  </p:tgtEl>
                </p:cond>
              </p:prevCondLst>
              <p:nextCondLst>
                <p:cond evt="onNext" delay="0">
                  <p:tgtEl>
                    <p:sldTgt/>
                  </p:tgtEl>
                </p:cond>
              </p:nextCondLst>
            </p:seq>
            <p:audio isNarration="1">
              <p:cMediaNode vol="80000" showWhenStopped="0">
                <p:cTn id="7" fill="hold" display="0">
                  <p:stCondLst>
                    <p:cond delay="indefinite"/>
                  </p:stCondLst>
                  <p:endCondLst>
                    <p:cond evt="onStopAudio" delay="0">
                      <p:tgtEl>
                        <p:sldTgt/>
                      </p:tgtEl>
                    </p:cond>
                  </p:endCondLst>
                </p:cTn>
                <p:tgtEl>
                  <p:spTgt spid="5"/>
                </p:tgtEl>
              </p:cMediaNode>
            </p:audio>
          </p:childTnLst>
        </p:cTn>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128"/>
        <p:cNvGrpSpPr/>
        <p:nvPr/>
      </p:nvGrpSpPr>
      <p:grpSpPr>
        <a:xfrm>
          <a:off x="0" y="0"/>
          <a:ext cx="0" cy="0"/>
          <a:chOff x="0" y="0"/>
          <a:chExt cx="0" cy="0"/>
        </a:xfrm>
      </p:grpSpPr>
      <p:sp>
        <p:nvSpPr>
          <p:cNvPr id="129" name="Google Shape;129;p4"/>
          <p:cNvSpPr/>
          <p:nvPr/>
        </p:nvSpPr>
        <p:spPr>
          <a:xfrm rot="-6830277">
            <a:off x="-89957" y="-4122130"/>
            <a:ext cx="12238203" cy="14922647"/>
          </a:xfrm>
          <a:custGeom>
            <a:avLst/>
            <a:gdLst/>
            <a:ahLst/>
            <a:cxnLst/>
            <a:rect l="l" t="t" r="r" b="b"/>
            <a:pathLst>
              <a:path w="12238203" h="14922648" extrusionOk="0">
                <a:moveTo>
                  <a:pt x="57976" y="11664063"/>
                </a:moveTo>
                <a:cubicBezTo>
                  <a:pt x="58618" y="11658863"/>
                  <a:pt x="57117" y="11653608"/>
                  <a:pt x="55710" y="11648140"/>
                </a:cubicBezTo>
                <a:cubicBezTo>
                  <a:pt x="48716" y="11654743"/>
                  <a:pt x="42336" y="11661106"/>
                  <a:pt x="35342" y="11667709"/>
                </a:cubicBezTo>
                <a:cubicBezTo>
                  <a:pt x="39278" y="11671489"/>
                  <a:pt x="43452" y="11675884"/>
                  <a:pt x="47388" y="11679663"/>
                </a:cubicBezTo>
                <a:cubicBezTo>
                  <a:pt x="54551" y="11674410"/>
                  <a:pt x="57335" y="11669264"/>
                  <a:pt x="57976" y="11664063"/>
                </a:cubicBezTo>
                <a:close/>
                <a:moveTo>
                  <a:pt x="2528364" y="6129546"/>
                </a:moveTo>
                <a:cubicBezTo>
                  <a:pt x="2534743" y="6112512"/>
                  <a:pt x="2530562" y="6092536"/>
                  <a:pt x="2507101" y="6089064"/>
                </a:cubicBezTo>
                <a:cubicBezTo>
                  <a:pt x="2486837" y="6097984"/>
                  <a:pt x="2478129" y="6130393"/>
                  <a:pt x="2486270" y="6152374"/>
                </a:cubicBezTo>
                <a:cubicBezTo>
                  <a:pt x="2505048" y="6160671"/>
                  <a:pt x="2521986" y="6146579"/>
                  <a:pt x="2528364" y="6129546"/>
                </a:cubicBezTo>
                <a:close/>
                <a:moveTo>
                  <a:pt x="119335" y="11591663"/>
                </a:moveTo>
                <a:cubicBezTo>
                  <a:pt x="120534" y="11586931"/>
                  <a:pt x="120543" y="11582153"/>
                  <a:pt x="118972" y="11577633"/>
                </a:cubicBezTo>
                <a:cubicBezTo>
                  <a:pt x="104467" y="11593160"/>
                  <a:pt x="81203" y="11608899"/>
                  <a:pt x="86961" y="11624706"/>
                </a:cubicBezTo>
                <a:cubicBezTo>
                  <a:pt x="101438" y="11619624"/>
                  <a:pt x="115739" y="11605857"/>
                  <a:pt x="119335" y="11591663"/>
                </a:cubicBezTo>
                <a:close/>
                <a:moveTo>
                  <a:pt x="1406792" y="8710768"/>
                </a:moveTo>
                <a:cubicBezTo>
                  <a:pt x="1417557" y="8695639"/>
                  <a:pt x="1391644" y="8673481"/>
                  <a:pt x="1383926" y="8695566"/>
                </a:cubicBezTo>
                <a:cubicBezTo>
                  <a:pt x="1398048" y="8698237"/>
                  <a:pt x="1397404" y="8706620"/>
                  <a:pt x="1406792" y="8710768"/>
                </a:cubicBezTo>
                <a:close/>
                <a:moveTo>
                  <a:pt x="1396152" y="8781024"/>
                </a:moveTo>
                <a:cubicBezTo>
                  <a:pt x="1394722" y="8777332"/>
                  <a:pt x="1380857" y="8762538"/>
                  <a:pt x="1374815" y="8771596"/>
                </a:cubicBezTo>
                <a:cubicBezTo>
                  <a:pt x="1383627" y="8772430"/>
                  <a:pt x="1387460" y="8791460"/>
                  <a:pt x="1396152" y="8781024"/>
                </a:cubicBezTo>
                <a:close/>
                <a:moveTo>
                  <a:pt x="164213" y="11576498"/>
                </a:moveTo>
                <a:cubicBezTo>
                  <a:pt x="165341" y="11572899"/>
                  <a:pt x="165080" y="11569308"/>
                  <a:pt x="162458" y="11565727"/>
                </a:cubicBezTo>
                <a:cubicBezTo>
                  <a:pt x="150412" y="11580301"/>
                  <a:pt x="123122" y="11594771"/>
                  <a:pt x="142794" y="11609075"/>
                </a:cubicBezTo>
                <a:cubicBezTo>
                  <a:pt x="144940" y="11598162"/>
                  <a:pt x="160828" y="11587294"/>
                  <a:pt x="164213" y="11576498"/>
                </a:cubicBezTo>
                <a:close/>
                <a:moveTo>
                  <a:pt x="1426503" y="8734264"/>
                </a:moveTo>
                <a:cubicBezTo>
                  <a:pt x="1415348" y="8723727"/>
                  <a:pt x="1402535" y="8713476"/>
                  <a:pt x="1383996" y="8705796"/>
                </a:cubicBezTo>
                <a:cubicBezTo>
                  <a:pt x="1383235" y="8724835"/>
                  <a:pt x="1401734" y="8736069"/>
                  <a:pt x="1420848" y="8747064"/>
                </a:cubicBezTo>
                <a:close/>
                <a:moveTo>
                  <a:pt x="98166" y="11746993"/>
                </a:moveTo>
                <a:cubicBezTo>
                  <a:pt x="98354" y="11746565"/>
                  <a:pt x="94467" y="11743828"/>
                  <a:pt x="94230" y="11743212"/>
                </a:cubicBezTo>
                <a:cubicBezTo>
                  <a:pt x="92121" y="11703000"/>
                  <a:pt x="82537" y="11769676"/>
                  <a:pt x="98166" y="11746993"/>
                </a:cubicBezTo>
                <a:close/>
                <a:moveTo>
                  <a:pt x="1449243" y="8694341"/>
                </a:moveTo>
                <a:cubicBezTo>
                  <a:pt x="1447288" y="8688378"/>
                  <a:pt x="1429603" y="8681075"/>
                  <a:pt x="1424563" y="8693634"/>
                </a:cubicBezTo>
                <a:cubicBezTo>
                  <a:pt x="1435043" y="8698775"/>
                  <a:pt x="1444243" y="8703350"/>
                  <a:pt x="1449243" y="8694341"/>
                </a:cubicBezTo>
                <a:close/>
                <a:moveTo>
                  <a:pt x="1420832" y="8781730"/>
                </a:moveTo>
                <a:cubicBezTo>
                  <a:pt x="1424599" y="8751271"/>
                  <a:pt x="1381567" y="8720529"/>
                  <a:pt x="1356162" y="8713384"/>
                </a:cubicBezTo>
                <a:cubicBezTo>
                  <a:pt x="1376488" y="8736642"/>
                  <a:pt x="1399275" y="8758948"/>
                  <a:pt x="1420832" y="8781730"/>
                </a:cubicBezTo>
                <a:close/>
                <a:moveTo>
                  <a:pt x="4605200" y="1613000"/>
                </a:moveTo>
                <a:cubicBezTo>
                  <a:pt x="4607346" y="1606209"/>
                  <a:pt x="4607822" y="1599626"/>
                  <a:pt x="4604159" y="1595389"/>
                </a:cubicBezTo>
                <a:cubicBezTo>
                  <a:pt x="4602013" y="1602181"/>
                  <a:pt x="4593047" y="1611785"/>
                  <a:pt x="4605200" y="1613000"/>
                </a:cubicBezTo>
                <a:close/>
                <a:moveTo>
                  <a:pt x="1413347" y="8843691"/>
                </a:moveTo>
                <a:cubicBezTo>
                  <a:pt x="1415268" y="8813945"/>
                  <a:pt x="1393811" y="8793247"/>
                  <a:pt x="1369089" y="8774165"/>
                </a:cubicBezTo>
                <a:cubicBezTo>
                  <a:pt x="1357094" y="8789771"/>
                  <a:pt x="1378260" y="8786886"/>
                  <a:pt x="1384533" y="8795776"/>
                </a:cubicBezTo>
                <a:cubicBezTo>
                  <a:pt x="1395749" y="8811949"/>
                  <a:pt x="1395395" y="8843917"/>
                  <a:pt x="1413347" y="8843691"/>
                </a:cubicBezTo>
                <a:close/>
                <a:moveTo>
                  <a:pt x="1463299" y="8730636"/>
                </a:moveTo>
                <a:cubicBezTo>
                  <a:pt x="1445525" y="8725843"/>
                  <a:pt x="1436750" y="8699530"/>
                  <a:pt x="1419097" y="8706007"/>
                </a:cubicBezTo>
                <a:cubicBezTo>
                  <a:pt x="1428932" y="8719531"/>
                  <a:pt x="1433043" y="8735625"/>
                  <a:pt x="1457833" y="8743008"/>
                </a:cubicBezTo>
                <a:close/>
                <a:moveTo>
                  <a:pt x="1492948" y="8708553"/>
                </a:moveTo>
                <a:cubicBezTo>
                  <a:pt x="1488581" y="8704584"/>
                  <a:pt x="1486676" y="8699662"/>
                  <a:pt x="1489880" y="8692410"/>
                </a:cubicBezTo>
                <a:cubicBezTo>
                  <a:pt x="1478319" y="8690871"/>
                  <a:pt x="1464525" y="8686306"/>
                  <a:pt x="1455395" y="8691961"/>
                </a:cubicBezTo>
                <a:cubicBezTo>
                  <a:pt x="1471174" y="8694344"/>
                  <a:pt x="1478332" y="8717392"/>
                  <a:pt x="1492948" y="8708553"/>
                </a:cubicBezTo>
                <a:close/>
                <a:moveTo>
                  <a:pt x="149728" y="11751409"/>
                </a:moveTo>
                <a:cubicBezTo>
                  <a:pt x="126210" y="11730815"/>
                  <a:pt x="106169" y="11721959"/>
                  <a:pt x="102855" y="11696008"/>
                </a:cubicBezTo>
                <a:cubicBezTo>
                  <a:pt x="90784" y="11696797"/>
                  <a:pt x="79016" y="11681905"/>
                  <a:pt x="67119" y="11699604"/>
                </a:cubicBezTo>
                <a:cubicBezTo>
                  <a:pt x="93671" y="11722560"/>
                  <a:pt x="130040" y="11754444"/>
                  <a:pt x="149728" y="11751409"/>
                </a:cubicBezTo>
                <a:close/>
                <a:moveTo>
                  <a:pt x="1502666" y="8732733"/>
                </a:moveTo>
                <a:cubicBezTo>
                  <a:pt x="1481717" y="8727046"/>
                  <a:pt x="1478183" y="8714267"/>
                  <a:pt x="1464428" y="8706149"/>
                </a:cubicBezTo>
                <a:cubicBezTo>
                  <a:pt x="1460252" y="8723681"/>
                  <a:pt x="1474533" y="8734070"/>
                  <a:pt x="1492744" y="8743646"/>
                </a:cubicBezTo>
                <a:cubicBezTo>
                  <a:pt x="1495006" y="8738527"/>
                  <a:pt x="1500503" y="8739937"/>
                  <a:pt x="1502666" y="8732733"/>
                </a:cubicBezTo>
                <a:close/>
                <a:moveTo>
                  <a:pt x="514531" y="10975852"/>
                </a:moveTo>
                <a:cubicBezTo>
                  <a:pt x="515858" y="10974721"/>
                  <a:pt x="516398" y="10972922"/>
                  <a:pt x="515422" y="10969946"/>
                </a:cubicBezTo>
                <a:cubicBezTo>
                  <a:pt x="511312" y="10971184"/>
                  <a:pt x="504596" y="10970253"/>
                  <a:pt x="504794" y="10974413"/>
                </a:cubicBezTo>
                <a:cubicBezTo>
                  <a:pt x="506686" y="10974739"/>
                  <a:pt x="509192" y="10974829"/>
                  <a:pt x="508915" y="10977761"/>
                </a:cubicBezTo>
                <a:cubicBezTo>
                  <a:pt x="511089" y="10977449"/>
                  <a:pt x="513204" y="10976984"/>
                  <a:pt x="514531" y="10975852"/>
                </a:cubicBezTo>
                <a:close/>
                <a:moveTo>
                  <a:pt x="1823343" y="8013993"/>
                </a:moveTo>
                <a:cubicBezTo>
                  <a:pt x="1818088" y="8008618"/>
                  <a:pt x="1823790" y="8001469"/>
                  <a:pt x="1818723" y="7995669"/>
                </a:cubicBezTo>
                <a:cubicBezTo>
                  <a:pt x="1807963" y="8001600"/>
                  <a:pt x="1816078" y="8018923"/>
                  <a:pt x="1823343" y="8013993"/>
                </a:cubicBezTo>
                <a:close/>
                <a:moveTo>
                  <a:pt x="5097181" y="606870"/>
                </a:moveTo>
                <a:cubicBezTo>
                  <a:pt x="5101238" y="599996"/>
                  <a:pt x="5103212" y="593221"/>
                  <a:pt x="5099172" y="587357"/>
                </a:cubicBezTo>
                <a:cubicBezTo>
                  <a:pt x="5091800" y="594806"/>
                  <a:pt x="5094183" y="600957"/>
                  <a:pt x="5097181" y="606870"/>
                </a:cubicBezTo>
                <a:close/>
                <a:moveTo>
                  <a:pt x="1810988" y="8047712"/>
                </a:moveTo>
                <a:cubicBezTo>
                  <a:pt x="1810068" y="8037130"/>
                  <a:pt x="1813494" y="8025923"/>
                  <a:pt x="1801805" y="8016687"/>
                </a:cubicBezTo>
                <a:cubicBezTo>
                  <a:pt x="1794975" y="8026390"/>
                  <a:pt x="1799793" y="8048872"/>
                  <a:pt x="1810988" y="8047712"/>
                </a:cubicBezTo>
                <a:close/>
                <a:moveTo>
                  <a:pt x="5119381" y="560090"/>
                </a:moveTo>
                <a:cubicBezTo>
                  <a:pt x="5117435" y="558721"/>
                  <a:pt x="5115490" y="557351"/>
                  <a:pt x="5113972" y="556171"/>
                </a:cubicBezTo>
                <a:cubicBezTo>
                  <a:pt x="5112175" y="557926"/>
                  <a:pt x="5110806" y="559870"/>
                  <a:pt x="5110052" y="561577"/>
                </a:cubicBezTo>
                <a:cubicBezTo>
                  <a:pt x="5111571" y="562757"/>
                  <a:pt x="5113516" y="564127"/>
                  <a:pt x="5115462" y="565496"/>
                </a:cubicBezTo>
                <a:cubicBezTo>
                  <a:pt x="5116643" y="563979"/>
                  <a:pt x="5118011" y="562034"/>
                  <a:pt x="5119381" y="560090"/>
                </a:cubicBezTo>
                <a:close/>
                <a:moveTo>
                  <a:pt x="1522436" y="8701265"/>
                </a:moveTo>
                <a:cubicBezTo>
                  <a:pt x="1522931" y="8700289"/>
                  <a:pt x="1522174" y="8698393"/>
                  <a:pt x="1519254" y="8695191"/>
                </a:cubicBezTo>
                <a:cubicBezTo>
                  <a:pt x="1517071" y="8693206"/>
                  <a:pt x="1509539" y="8692938"/>
                  <a:pt x="1508835" y="8695686"/>
                </a:cubicBezTo>
                <a:cubicBezTo>
                  <a:pt x="1508202" y="8698848"/>
                  <a:pt x="1520950" y="8704194"/>
                  <a:pt x="1522436" y="8701265"/>
                </a:cubicBezTo>
                <a:close/>
                <a:moveTo>
                  <a:pt x="5039030" y="753489"/>
                </a:moveTo>
                <a:cubicBezTo>
                  <a:pt x="5034591" y="739292"/>
                  <a:pt x="5064832" y="707791"/>
                  <a:pt x="5046253" y="703661"/>
                </a:cubicBezTo>
                <a:cubicBezTo>
                  <a:pt x="5046197" y="719950"/>
                  <a:pt x="5021044" y="739934"/>
                  <a:pt x="5039030" y="753489"/>
                </a:cubicBezTo>
                <a:close/>
                <a:moveTo>
                  <a:pt x="5027029" y="786422"/>
                </a:moveTo>
                <a:cubicBezTo>
                  <a:pt x="5023515" y="782830"/>
                  <a:pt x="5025400" y="778564"/>
                  <a:pt x="5022928" y="774923"/>
                </a:cubicBezTo>
                <a:cubicBezTo>
                  <a:pt x="5013283" y="782897"/>
                  <a:pt x="5018615" y="793920"/>
                  <a:pt x="5027029" y="786422"/>
                </a:cubicBezTo>
                <a:close/>
                <a:moveTo>
                  <a:pt x="4354302" y="2309260"/>
                </a:moveTo>
                <a:cubicBezTo>
                  <a:pt x="4357301" y="2297872"/>
                  <a:pt x="4351284" y="2282130"/>
                  <a:pt x="4331854" y="2284411"/>
                </a:cubicBezTo>
                <a:cubicBezTo>
                  <a:pt x="4319442" y="2292522"/>
                  <a:pt x="4335062" y="2299868"/>
                  <a:pt x="4322650" y="2307978"/>
                </a:cubicBezTo>
                <a:cubicBezTo>
                  <a:pt x="4339286" y="2327681"/>
                  <a:pt x="4351303" y="2320648"/>
                  <a:pt x="4354302" y="2309260"/>
                </a:cubicBezTo>
                <a:close/>
                <a:moveTo>
                  <a:pt x="5079625" y="668828"/>
                </a:moveTo>
                <a:cubicBezTo>
                  <a:pt x="5080307" y="666707"/>
                  <a:pt x="5079793" y="664696"/>
                  <a:pt x="5076473" y="662974"/>
                </a:cubicBezTo>
                <a:cubicBezTo>
                  <a:pt x="5072742" y="667953"/>
                  <a:pt x="5073130" y="671693"/>
                  <a:pt x="5075602" y="675335"/>
                </a:cubicBezTo>
                <a:cubicBezTo>
                  <a:pt x="5077065" y="673177"/>
                  <a:pt x="5078943" y="670948"/>
                  <a:pt x="5079625" y="668828"/>
                </a:cubicBezTo>
                <a:close/>
                <a:moveTo>
                  <a:pt x="518128" y="10996083"/>
                </a:moveTo>
                <a:cubicBezTo>
                  <a:pt x="517791" y="10993389"/>
                  <a:pt x="517692" y="10991310"/>
                  <a:pt x="517355" y="10988616"/>
                </a:cubicBezTo>
                <a:cubicBezTo>
                  <a:pt x="511967" y="10989290"/>
                  <a:pt x="509173" y="10987546"/>
                  <a:pt x="505766" y="10986040"/>
                </a:cubicBezTo>
                <a:cubicBezTo>
                  <a:pt x="505548" y="10994598"/>
                  <a:pt x="507688" y="11000125"/>
                  <a:pt x="514780" y="11000204"/>
                </a:cubicBezTo>
                <a:cubicBezTo>
                  <a:pt x="514681" y="10998124"/>
                  <a:pt x="514770" y="10995619"/>
                  <a:pt x="518128" y="10996083"/>
                </a:cubicBezTo>
                <a:close/>
                <a:moveTo>
                  <a:pt x="4618171" y="1717167"/>
                </a:moveTo>
                <a:cubicBezTo>
                  <a:pt x="4619954" y="1697116"/>
                  <a:pt x="4600074" y="1688390"/>
                  <a:pt x="4588750" y="1680288"/>
                </a:cubicBezTo>
                <a:cubicBezTo>
                  <a:pt x="4587464" y="1698059"/>
                  <a:pt x="4609232" y="1698982"/>
                  <a:pt x="4618171" y="1717167"/>
                </a:cubicBezTo>
                <a:close/>
                <a:moveTo>
                  <a:pt x="4612516" y="1731313"/>
                </a:moveTo>
                <a:cubicBezTo>
                  <a:pt x="4606553" y="1722277"/>
                  <a:pt x="4606752" y="1710381"/>
                  <a:pt x="4595334" y="1703595"/>
                </a:cubicBezTo>
                <a:cubicBezTo>
                  <a:pt x="4592616" y="1718285"/>
                  <a:pt x="4600859" y="1727817"/>
                  <a:pt x="4604256" y="1740306"/>
                </a:cubicBezTo>
                <a:cubicBezTo>
                  <a:pt x="4606258" y="1735489"/>
                  <a:pt x="4609387" y="1733401"/>
                  <a:pt x="4612516" y="1731313"/>
                </a:cubicBezTo>
                <a:close/>
                <a:moveTo>
                  <a:pt x="5114060" y="598396"/>
                </a:moveTo>
                <a:cubicBezTo>
                  <a:pt x="5114937" y="593813"/>
                  <a:pt x="5113483" y="589602"/>
                  <a:pt x="5108500" y="585871"/>
                </a:cubicBezTo>
                <a:cubicBezTo>
                  <a:pt x="5104781" y="595443"/>
                  <a:pt x="5101250" y="604589"/>
                  <a:pt x="5105628" y="613151"/>
                </a:cubicBezTo>
                <a:cubicBezTo>
                  <a:pt x="5109973" y="607934"/>
                  <a:pt x="5113183" y="602979"/>
                  <a:pt x="5114060" y="598396"/>
                </a:cubicBezTo>
                <a:close/>
                <a:moveTo>
                  <a:pt x="1842337" y="8014752"/>
                </a:moveTo>
                <a:cubicBezTo>
                  <a:pt x="1832856" y="7999369"/>
                  <a:pt x="1844726" y="7981717"/>
                  <a:pt x="1831325" y="7967146"/>
                </a:cubicBezTo>
                <a:cubicBezTo>
                  <a:pt x="1823890" y="7981670"/>
                  <a:pt x="1830726" y="8020308"/>
                  <a:pt x="1842337" y="8014752"/>
                </a:cubicBezTo>
                <a:close/>
                <a:moveTo>
                  <a:pt x="5145571" y="540501"/>
                </a:moveTo>
                <a:cubicBezTo>
                  <a:pt x="5146344" y="534279"/>
                  <a:pt x="5144293" y="528529"/>
                  <a:pt x="5138099" y="523498"/>
                </a:cubicBezTo>
                <a:cubicBezTo>
                  <a:pt x="5132446" y="536294"/>
                  <a:pt x="5130960" y="548893"/>
                  <a:pt x="5136103" y="560342"/>
                </a:cubicBezTo>
                <a:cubicBezTo>
                  <a:pt x="5141202" y="553418"/>
                  <a:pt x="5144799" y="546723"/>
                  <a:pt x="5145571" y="540501"/>
                </a:cubicBezTo>
                <a:close/>
                <a:moveTo>
                  <a:pt x="4635588" y="1695938"/>
                </a:moveTo>
                <a:cubicBezTo>
                  <a:pt x="4634250" y="1668711"/>
                  <a:pt x="4618309" y="1646708"/>
                  <a:pt x="4598934" y="1626439"/>
                </a:cubicBezTo>
                <a:cubicBezTo>
                  <a:pt x="4583988" y="1645533"/>
                  <a:pt x="4643257" y="1690541"/>
                  <a:pt x="4612101" y="1673054"/>
                </a:cubicBezTo>
                <a:cubicBezTo>
                  <a:pt x="4608706" y="1683394"/>
                  <a:pt x="4612131" y="1690922"/>
                  <a:pt x="4623740" y="1695075"/>
                </a:cubicBezTo>
                <a:cubicBezTo>
                  <a:pt x="4627145" y="1675473"/>
                  <a:pt x="4623769" y="1690115"/>
                  <a:pt x="4635588" y="1695938"/>
                </a:cubicBezTo>
                <a:close/>
                <a:moveTo>
                  <a:pt x="1857721" y="7983388"/>
                </a:moveTo>
                <a:cubicBezTo>
                  <a:pt x="1850853" y="7974757"/>
                  <a:pt x="1860376" y="7964717"/>
                  <a:pt x="1848974" y="7957135"/>
                </a:cubicBezTo>
                <a:cubicBezTo>
                  <a:pt x="1844974" y="7965036"/>
                  <a:pt x="1846813" y="7986201"/>
                  <a:pt x="1857721" y="7983388"/>
                </a:cubicBezTo>
                <a:close/>
                <a:moveTo>
                  <a:pt x="5200528" y="422612"/>
                </a:moveTo>
                <a:cubicBezTo>
                  <a:pt x="5204586" y="415738"/>
                  <a:pt x="5206559" y="408963"/>
                  <a:pt x="5202519" y="403099"/>
                </a:cubicBezTo>
                <a:cubicBezTo>
                  <a:pt x="5196377" y="410072"/>
                  <a:pt x="5191090" y="417422"/>
                  <a:pt x="5200528" y="422612"/>
                </a:cubicBezTo>
                <a:close/>
                <a:moveTo>
                  <a:pt x="4803612" y="1321741"/>
                </a:moveTo>
                <a:cubicBezTo>
                  <a:pt x="4806072" y="1306040"/>
                  <a:pt x="4793174" y="1296830"/>
                  <a:pt x="4786086" y="1285065"/>
                </a:cubicBezTo>
                <a:cubicBezTo>
                  <a:pt x="4781909" y="1301634"/>
                  <a:pt x="4796524" y="1309977"/>
                  <a:pt x="4803612" y="1321741"/>
                </a:cubicBezTo>
                <a:close/>
                <a:moveTo>
                  <a:pt x="3289715" y="4748431"/>
                </a:moveTo>
                <a:cubicBezTo>
                  <a:pt x="3298882" y="4736711"/>
                  <a:pt x="3295785" y="4723933"/>
                  <a:pt x="3296671" y="4711215"/>
                </a:cubicBezTo>
                <a:cubicBezTo>
                  <a:pt x="3290610" y="4723309"/>
                  <a:pt x="3283513" y="4735277"/>
                  <a:pt x="3289715" y="4748431"/>
                </a:cubicBezTo>
                <a:close/>
                <a:moveTo>
                  <a:pt x="4291698" y="2482663"/>
                </a:moveTo>
                <a:cubicBezTo>
                  <a:pt x="4300183" y="2476592"/>
                  <a:pt x="4299501" y="2453836"/>
                  <a:pt x="4288033" y="2458964"/>
                </a:cubicBezTo>
                <a:cubicBezTo>
                  <a:pt x="4294093" y="2466788"/>
                  <a:pt x="4285639" y="2474838"/>
                  <a:pt x="4291698" y="2482663"/>
                </a:cubicBezTo>
                <a:close/>
                <a:moveTo>
                  <a:pt x="5037848" y="794261"/>
                </a:moveTo>
                <a:cubicBezTo>
                  <a:pt x="5034661" y="788774"/>
                  <a:pt x="5040565" y="781186"/>
                  <a:pt x="5035294" y="775799"/>
                </a:cubicBezTo>
                <a:cubicBezTo>
                  <a:pt x="5027018" y="781828"/>
                  <a:pt x="5029285" y="798634"/>
                  <a:pt x="5037848" y="794261"/>
                </a:cubicBezTo>
                <a:close/>
                <a:moveTo>
                  <a:pt x="5155448" y="528105"/>
                </a:moveTo>
                <a:cubicBezTo>
                  <a:pt x="5166977" y="515866"/>
                  <a:pt x="5162565" y="493524"/>
                  <a:pt x="5152899" y="492312"/>
                </a:cubicBezTo>
                <a:cubicBezTo>
                  <a:pt x="5156573" y="503622"/>
                  <a:pt x="5142633" y="517855"/>
                  <a:pt x="5155448" y="528105"/>
                </a:cubicBezTo>
                <a:close/>
                <a:moveTo>
                  <a:pt x="1829682" y="8059511"/>
                </a:moveTo>
                <a:cubicBezTo>
                  <a:pt x="1831163" y="8054432"/>
                  <a:pt x="1829961" y="8050244"/>
                  <a:pt x="1824597" y="8049146"/>
                </a:cubicBezTo>
                <a:cubicBezTo>
                  <a:pt x="1831178" y="8056125"/>
                  <a:pt x="1816361" y="8064333"/>
                  <a:pt x="1811660" y="8053098"/>
                </a:cubicBezTo>
                <a:cubicBezTo>
                  <a:pt x="1803217" y="8059543"/>
                  <a:pt x="1812580" y="8063680"/>
                  <a:pt x="1808293" y="8069927"/>
                </a:cubicBezTo>
                <a:cubicBezTo>
                  <a:pt x="1800553" y="8073631"/>
                  <a:pt x="1791171" y="8060327"/>
                  <a:pt x="1783915" y="8069841"/>
                </a:cubicBezTo>
                <a:cubicBezTo>
                  <a:pt x="1796659" y="8097987"/>
                  <a:pt x="1825241" y="8074745"/>
                  <a:pt x="1829682" y="8059511"/>
                </a:cubicBezTo>
                <a:close/>
                <a:moveTo>
                  <a:pt x="4815620" y="1302103"/>
                </a:moveTo>
                <a:cubicBezTo>
                  <a:pt x="4811394" y="1296502"/>
                  <a:pt x="4809285" y="1289070"/>
                  <a:pt x="4802989" y="1284642"/>
                </a:cubicBezTo>
                <a:cubicBezTo>
                  <a:pt x="4797457" y="1292510"/>
                  <a:pt x="4806845" y="1309074"/>
                  <a:pt x="4815620" y="1302103"/>
                </a:cubicBezTo>
                <a:close/>
                <a:moveTo>
                  <a:pt x="4706797" y="1548601"/>
                </a:moveTo>
                <a:cubicBezTo>
                  <a:pt x="4700328" y="1539694"/>
                  <a:pt x="4696083" y="1529791"/>
                  <a:pt x="4690688" y="1520341"/>
                </a:cubicBezTo>
                <a:lnTo>
                  <a:pt x="4680339" y="1508853"/>
                </a:lnTo>
                <a:lnTo>
                  <a:pt x="4667683" y="1494804"/>
                </a:lnTo>
                <a:cubicBezTo>
                  <a:pt x="4667795" y="1500106"/>
                  <a:pt x="4669285" y="1505798"/>
                  <a:pt x="4671710" y="1511433"/>
                </a:cubicBezTo>
                <a:lnTo>
                  <a:pt x="4673399" y="1514289"/>
                </a:lnTo>
                <a:lnTo>
                  <a:pt x="4681345" y="1527725"/>
                </a:lnTo>
                <a:cubicBezTo>
                  <a:pt x="4689046" y="1537880"/>
                  <a:pt x="4698712" y="1546028"/>
                  <a:pt x="4706797" y="1548601"/>
                </a:cubicBezTo>
                <a:close/>
                <a:moveTo>
                  <a:pt x="4753369" y="1449098"/>
                </a:moveTo>
                <a:cubicBezTo>
                  <a:pt x="4754207" y="1432948"/>
                  <a:pt x="4740126" y="1408103"/>
                  <a:pt x="4725245" y="1408012"/>
                </a:cubicBezTo>
                <a:cubicBezTo>
                  <a:pt x="4728709" y="1424145"/>
                  <a:pt x="4742074" y="1436035"/>
                  <a:pt x="4753369" y="1449098"/>
                </a:cubicBezTo>
                <a:close/>
                <a:moveTo>
                  <a:pt x="5179281" y="485998"/>
                </a:moveTo>
                <a:cubicBezTo>
                  <a:pt x="5179969" y="481842"/>
                  <a:pt x="5178847" y="478032"/>
                  <a:pt x="5174411" y="474797"/>
                </a:cubicBezTo>
                <a:cubicBezTo>
                  <a:pt x="5169599" y="483377"/>
                  <a:pt x="5168956" y="491760"/>
                  <a:pt x="5173285" y="499280"/>
                </a:cubicBezTo>
                <a:cubicBezTo>
                  <a:pt x="5176092" y="494658"/>
                  <a:pt x="5178592" y="490155"/>
                  <a:pt x="5179281" y="485998"/>
                </a:cubicBezTo>
                <a:close/>
                <a:moveTo>
                  <a:pt x="5231192" y="369376"/>
                </a:moveTo>
                <a:cubicBezTo>
                  <a:pt x="5232656" y="347592"/>
                  <a:pt x="5251817" y="337705"/>
                  <a:pt x="5245371" y="316505"/>
                </a:cubicBezTo>
                <a:cubicBezTo>
                  <a:pt x="5232356" y="341342"/>
                  <a:pt x="5216216" y="366328"/>
                  <a:pt x="5207746" y="390115"/>
                </a:cubicBezTo>
                <a:cubicBezTo>
                  <a:pt x="5212302" y="393657"/>
                  <a:pt x="5216232" y="392845"/>
                  <a:pt x="5219873" y="390375"/>
                </a:cubicBezTo>
                <a:cubicBezTo>
                  <a:pt x="5218205" y="386070"/>
                  <a:pt x="5217435" y="361259"/>
                  <a:pt x="5231192" y="369376"/>
                </a:cubicBezTo>
                <a:close/>
                <a:moveTo>
                  <a:pt x="4617497" y="1758473"/>
                </a:moveTo>
                <a:cubicBezTo>
                  <a:pt x="4614959" y="1756965"/>
                  <a:pt x="4612679" y="1756469"/>
                  <a:pt x="4610447" y="1755314"/>
                </a:cubicBezTo>
                <a:cubicBezTo>
                  <a:pt x="4609293" y="1757546"/>
                  <a:pt x="4608444" y="1760131"/>
                  <a:pt x="4607290" y="1762363"/>
                </a:cubicBezTo>
                <a:cubicBezTo>
                  <a:pt x="4609522" y="1763518"/>
                  <a:pt x="4611803" y="1764014"/>
                  <a:pt x="4614340" y="1765522"/>
                </a:cubicBezTo>
                <a:cubicBezTo>
                  <a:pt x="4615189" y="1762938"/>
                  <a:pt x="4616343" y="1760705"/>
                  <a:pt x="4617497" y="1758473"/>
                </a:cubicBezTo>
                <a:close/>
                <a:moveTo>
                  <a:pt x="564837" y="10930697"/>
                </a:moveTo>
                <a:cubicBezTo>
                  <a:pt x="559388" y="10925744"/>
                  <a:pt x="545868" y="10926388"/>
                  <a:pt x="546126" y="10936173"/>
                </a:cubicBezTo>
                <a:cubicBezTo>
                  <a:pt x="551575" y="10941126"/>
                  <a:pt x="565283" y="10940057"/>
                  <a:pt x="564837" y="10930697"/>
                </a:cubicBezTo>
                <a:close/>
                <a:moveTo>
                  <a:pt x="5259045" y="309801"/>
                </a:moveTo>
                <a:cubicBezTo>
                  <a:pt x="5261683" y="303830"/>
                  <a:pt x="5266406" y="297760"/>
                  <a:pt x="5258863" y="292897"/>
                </a:cubicBezTo>
                <a:cubicBezTo>
                  <a:pt x="5252483" y="299255"/>
                  <a:pt x="5250886" y="305177"/>
                  <a:pt x="5259045" y="309801"/>
                </a:cubicBezTo>
                <a:close/>
                <a:moveTo>
                  <a:pt x="4798740" y="1352486"/>
                </a:moveTo>
                <a:cubicBezTo>
                  <a:pt x="4786013" y="1336341"/>
                  <a:pt x="4781777" y="1317175"/>
                  <a:pt x="4766675" y="1301849"/>
                </a:cubicBezTo>
                <a:cubicBezTo>
                  <a:pt x="4756507" y="1314343"/>
                  <a:pt x="4782638" y="1350983"/>
                  <a:pt x="4798740" y="1352486"/>
                </a:cubicBezTo>
                <a:close/>
                <a:moveTo>
                  <a:pt x="4776098" y="1404765"/>
                </a:moveTo>
                <a:cubicBezTo>
                  <a:pt x="4775057" y="1387155"/>
                  <a:pt x="4766184" y="1372614"/>
                  <a:pt x="4749528" y="1360484"/>
                </a:cubicBezTo>
                <a:cubicBezTo>
                  <a:pt x="4747488" y="1379524"/>
                  <a:pt x="4764144" y="1391654"/>
                  <a:pt x="4776098" y="1404765"/>
                </a:cubicBezTo>
                <a:close/>
                <a:moveTo>
                  <a:pt x="525153" y="11029729"/>
                </a:moveTo>
                <a:cubicBezTo>
                  <a:pt x="520180" y="11026005"/>
                  <a:pt x="511672" y="11026827"/>
                  <a:pt x="502361" y="11028312"/>
                </a:cubicBezTo>
                <a:cubicBezTo>
                  <a:pt x="502797" y="11033086"/>
                  <a:pt x="503045" y="11038286"/>
                  <a:pt x="503907" y="11043247"/>
                </a:cubicBezTo>
                <a:cubicBezTo>
                  <a:pt x="517289" y="11044070"/>
                  <a:pt x="523044" y="11037959"/>
                  <a:pt x="525153" y="11029729"/>
                </a:cubicBezTo>
                <a:close/>
                <a:moveTo>
                  <a:pt x="5199417" y="452837"/>
                </a:moveTo>
                <a:cubicBezTo>
                  <a:pt x="5199736" y="447497"/>
                  <a:pt x="5197615" y="442482"/>
                  <a:pt x="5193318" y="437779"/>
                </a:cubicBezTo>
                <a:cubicBezTo>
                  <a:pt x="5188844" y="449057"/>
                  <a:pt x="5181672" y="460672"/>
                  <a:pt x="5190883" y="469841"/>
                </a:cubicBezTo>
                <a:cubicBezTo>
                  <a:pt x="5196340" y="463840"/>
                  <a:pt x="5199098" y="458176"/>
                  <a:pt x="5199417" y="452837"/>
                </a:cubicBezTo>
                <a:close/>
                <a:moveTo>
                  <a:pt x="4666063" y="1663417"/>
                </a:moveTo>
                <a:cubicBezTo>
                  <a:pt x="4644999" y="1639056"/>
                  <a:pt x="4644701" y="1606611"/>
                  <a:pt x="4612066" y="1586702"/>
                </a:cubicBezTo>
                <a:cubicBezTo>
                  <a:pt x="4605209" y="1603737"/>
                  <a:pt x="4626949" y="1609620"/>
                  <a:pt x="4629945" y="1623072"/>
                </a:cubicBezTo>
                <a:cubicBezTo>
                  <a:pt x="4614865" y="1634878"/>
                  <a:pt x="4633229" y="1655403"/>
                  <a:pt x="4644009" y="1666444"/>
                </a:cubicBezTo>
                <a:cubicBezTo>
                  <a:pt x="4652908" y="1653196"/>
                  <a:pt x="4659349" y="1678478"/>
                  <a:pt x="4666063" y="1663417"/>
                </a:cubicBezTo>
                <a:close/>
                <a:moveTo>
                  <a:pt x="5025398" y="857073"/>
                </a:moveTo>
                <a:cubicBezTo>
                  <a:pt x="5025692" y="841399"/>
                  <a:pt x="5026413" y="825914"/>
                  <a:pt x="5020932" y="811766"/>
                </a:cubicBezTo>
                <a:cubicBezTo>
                  <a:pt x="5014990" y="822906"/>
                  <a:pt x="5013908" y="865761"/>
                  <a:pt x="5025398" y="857073"/>
                </a:cubicBezTo>
                <a:close/>
                <a:moveTo>
                  <a:pt x="4787859" y="1397681"/>
                </a:moveTo>
                <a:cubicBezTo>
                  <a:pt x="4786608" y="1378402"/>
                  <a:pt x="4770284" y="1338835"/>
                  <a:pt x="4752293" y="1345135"/>
                </a:cubicBezTo>
                <a:cubicBezTo>
                  <a:pt x="4762549" y="1363416"/>
                  <a:pt x="4776592" y="1379657"/>
                  <a:pt x="4787859" y="1397681"/>
                </a:cubicBezTo>
                <a:close/>
                <a:moveTo>
                  <a:pt x="1545685" y="8736954"/>
                </a:moveTo>
                <a:cubicBezTo>
                  <a:pt x="1534669" y="8724948"/>
                  <a:pt x="1521806" y="8713655"/>
                  <a:pt x="1505065" y="8704218"/>
                </a:cubicBezTo>
                <a:cubicBezTo>
                  <a:pt x="1498427" y="8722702"/>
                  <a:pt x="1521133" y="8730185"/>
                  <a:pt x="1527417" y="8743669"/>
                </a:cubicBezTo>
                <a:cubicBezTo>
                  <a:pt x="1531663" y="8736367"/>
                  <a:pt x="1542630" y="8747332"/>
                  <a:pt x="1545685" y="8736954"/>
                </a:cubicBezTo>
                <a:close/>
                <a:moveTo>
                  <a:pt x="5218129" y="425928"/>
                </a:moveTo>
                <a:cubicBezTo>
                  <a:pt x="5218049" y="419903"/>
                  <a:pt x="5215170" y="414297"/>
                  <a:pt x="5210728" y="408766"/>
                </a:cubicBezTo>
                <a:cubicBezTo>
                  <a:pt x="5206969" y="421889"/>
                  <a:pt x="5202546" y="434209"/>
                  <a:pt x="5208731" y="445609"/>
                </a:cubicBezTo>
                <a:cubicBezTo>
                  <a:pt x="5215488" y="438398"/>
                  <a:pt x="5218208" y="431953"/>
                  <a:pt x="5218129" y="425928"/>
                </a:cubicBezTo>
                <a:close/>
                <a:moveTo>
                  <a:pt x="564195" y="10960955"/>
                </a:moveTo>
                <a:cubicBezTo>
                  <a:pt x="562788" y="10944553"/>
                  <a:pt x="549732" y="10941839"/>
                  <a:pt x="535311" y="10941065"/>
                </a:cubicBezTo>
                <a:cubicBezTo>
                  <a:pt x="539877" y="10953773"/>
                  <a:pt x="556280" y="10952367"/>
                  <a:pt x="564195" y="10960955"/>
                </a:cubicBezTo>
                <a:close/>
                <a:moveTo>
                  <a:pt x="181023" y="11830536"/>
                </a:moveTo>
                <a:cubicBezTo>
                  <a:pt x="170001" y="11809342"/>
                  <a:pt x="159406" y="11788335"/>
                  <a:pt x="133567" y="11767225"/>
                </a:cubicBezTo>
                <a:cubicBezTo>
                  <a:pt x="112107" y="11785802"/>
                  <a:pt x="165959" y="11825411"/>
                  <a:pt x="181023" y="11830536"/>
                </a:cubicBezTo>
                <a:close/>
                <a:moveTo>
                  <a:pt x="4681925" y="1645383"/>
                </a:moveTo>
                <a:cubicBezTo>
                  <a:pt x="4661119" y="1622033"/>
                  <a:pt x="4663502" y="1589121"/>
                  <a:pt x="4636581" y="1567973"/>
                </a:cubicBezTo>
                <a:cubicBezTo>
                  <a:pt x="4632691" y="1603421"/>
                  <a:pt x="4656741" y="1627669"/>
                  <a:pt x="4673666" y="1654376"/>
                </a:cubicBezTo>
                <a:cubicBezTo>
                  <a:pt x="4675974" y="1649912"/>
                  <a:pt x="4680485" y="1651564"/>
                  <a:pt x="4681925" y="1645383"/>
                </a:cubicBezTo>
                <a:close/>
                <a:moveTo>
                  <a:pt x="4771569" y="1444468"/>
                </a:moveTo>
                <a:lnTo>
                  <a:pt x="4769227" y="1439232"/>
                </a:lnTo>
                <a:lnTo>
                  <a:pt x="4759253" y="1416939"/>
                </a:lnTo>
                <a:cubicBezTo>
                  <a:pt x="4754990" y="1407282"/>
                  <a:pt x="4749020" y="1399486"/>
                  <a:pt x="4736701" y="1400575"/>
                </a:cubicBezTo>
                <a:cubicBezTo>
                  <a:pt x="4740984" y="1407669"/>
                  <a:pt x="4746094" y="1418214"/>
                  <a:pt x="4751935" y="1427200"/>
                </a:cubicBezTo>
                <a:lnTo>
                  <a:pt x="4767317" y="1440728"/>
                </a:lnTo>
                <a:close/>
                <a:moveTo>
                  <a:pt x="1474176" y="8910341"/>
                </a:moveTo>
                <a:cubicBezTo>
                  <a:pt x="1463099" y="8892698"/>
                  <a:pt x="1450365" y="8875345"/>
                  <a:pt x="1430487" y="8861462"/>
                </a:cubicBezTo>
                <a:cubicBezTo>
                  <a:pt x="1429963" y="8881117"/>
                  <a:pt x="1452672" y="8910527"/>
                  <a:pt x="1474176" y="8910341"/>
                </a:cubicBezTo>
                <a:close/>
                <a:moveTo>
                  <a:pt x="4782633" y="1428731"/>
                </a:moveTo>
                <a:cubicBezTo>
                  <a:pt x="4768000" y="1416086"/>
                  <a:pt x="4764583" y="1399296"/>
                  <a:pt x="4751314" y="1386089"/>
                </a:cubicBezTo>
                <a:cubicBezTo>
                  <a:pt x="4749111" y="1402801"/>
                  <a:pt x="4768144" y="1436940"/>
                  <a:pt x="4782633" y="1428731"/>
                </a:cubicBezTo>
                <a:close/>
                <a:moveTo>
                  <a:pt x="5236340" y="402749"/>
                </a:moveTo>
                <a:cubicBezTo>
                  <a:pt x="5228043" y="399593"/>
                  <a:pt x="5231840" y="382918"/>
                  <a:pt x="5222046" y="387767"/>
                </a:cubicBezTo>
                <a:cubicBezTo>
                  <a:pt x="5224956" y="396190"/>
                  <a:pt x="5217922" y="406337"/>
                  <a:pt x="5228503" y="413561"/>
                </a:cubicBezTo>
                <a:cubicBezTo>
                  <a:pt x="5230626" y="409911"/>
                  <a:pt x="5233602" y="406637"/>
                  <a:pt x="5236340" y="402749"/>
                </a:cubicBezTo>
                <a:close/>
                <a:moveTo>
                  <a:pt x="5252886" y="368766"/>
                </a:moveTo>
                <a:cubicBezTo>
                  <a:pt x="5265635" y="351458"/>
                  <a:pt x="5261384" y="336834"/>
                  <a:pt x="5253391" y="322597"/>
                </a:cubicBezTo>
                <a:cubicBezTo>
                  <a:pt x="5249356" y="338657"/>
                  <a:pt x="5246978" y="354430"/>
                  <a:pt x="5252886" y="368766"/>
                </a:cubicBezTo>
                <a:close/>
                <a:moveTo>
                  <a:pt x="562591" y="10984170"/>
                </a:moveTo>
                <a:cubicBezTo>
                  <a:pt x="565236" y="10982794"/>
                  <a:pt x="566791" y="10980426"/>
                  <a:pt x="565741" y="10975891"/>
                </a:cubicBezTo>
                <a:cubicBezTo>
                  <a:pt x="558668" y="10963093"/>
                  <a:pt x="547870" y="10955269"/>
                  <a:pt x="529388" y="10956774"/>
                </a:cubicBezTo>
                <a:cubicBezTo>
                  <a:pt x="534767" y="10973403"/>
                  <a:pt x="548347" y="10978386"/>
                  <a:pt x="562591" y="10984170"/>
                </a:cubicBezTo>
                <a:close/>
                <a:moveTo>
                  <a:pt x="5248476" y="379180"/>
                </a:moveTo>
                <a:cubicBezTo>
                  <a:pt x="5249362" y="375875"/>
                  <a:pt x="5248277" y="372847"/>
                  <a:pt x="5243558" y="370252"/>
                </a:cubicBezTo>
                <a:cubicBezTo>
                  <a:pt x="5235997" y="378127"/>
                  <a:pt x="5238569" y="383852"/>
                  <a:pt x="5241567" y="389765"/>
                </a:cubicBezTo>
                <a:cubicBezTo>
                  <a:pt x="5244732" y="386065"/>
                  <a:pt x="5247589" y="382484"/>
                  <a:pt x="5248476" y="379180"/>
                </a:cubicBezTo>
                <a:close/>
                <a:moveTo>
                  <a:pt x="5024898" y="885911"/>
                </a:moveTo>
                <a:cubicBezTo>
                  <a:pt x="5023824" y="872181"/>
                  <a:pt x="5022959" y="867211"/>
                  <a:pt x="5011287" y="858995"/>
                </a:cubicBezTo>
                <a:cubicBezTo>
                  <a:pt x="5013338" y="845117"/>
                  <a:pt x="5013493" y="830911"/>
                  <a:pt x="5007258" y="818470"/>
                </a:cubicBezTo>
                <a:cubicBezTo>
                  <a:pt x="4998738" y="841215"/>
                  <a:pt x="5000810" y="875778"/>
                  <a:pt x="5024898" y="885911"/>
                </a:cubicBezTo>
                <a:close/>
                <a:moveTo>
                  <a:pt x="4697788" y="1627348"/>
                </a:moveTo>
                <a:cubicBezTo>
                  <a:pt x="4697328" y="1592576"/>
                  <a:pt x="4667018" y="1549676"/>
                  <a:pt x="4646203" y="1535590"/>
                </a:cubicBezTo>
                <a:cubicBezTo>
                  <a:pt x="4646329" y="1552141"/>
                  <a:pt x="4656985" y="1569458"/>
                  <a:pt x="4666420" y="1585364"/>
                </a:cubicBezTo>
                <a:cubicBezTo>
                  <a:pt x="4676161" y="1601622"/>
                  <a:pt x="4686369" y="1620562"/>
                  <a:pt x="4697788" y="1627348"/>
                </a:cubicBezTo>
                <a:close/>
                <a:moveTo>
                  <a:pt x="1890087" y="7984969"/>
                </a:moveTo>
                <a:cubicBezTo>
                  <a:pt x="1896868" y="7974226"/>
                  <a:pt x="1891227" y="7965119"/>
                  <a:pt x="1889505" y="7955200"/>
                </a:cubicBezTo>
                <a:cubicBezTo>
                  <a:pt x="1882111" y="7966180"/>
                  <a:pt x="1878210" y="7976159"/>
                  <a:pt x="1890087" y="7984969"/>
                </a:cubicBezTo>
                <a:close/>
                <a:moveTo>
                  <a:pt x="5333231" y="192698"/>
                </a:moveTo>
                <a:cubicBezTo>
                  <a:pt x="5330382" y="189910"/>
                  <a:pt x="5332505" y="186260"/>
                  <a:pt x="5327572" y="183570"/>
                </a:cubicBezTo>
                <a:cubicBezTo>
                  <a:pt x="5326203" y="185514"/>
                  <a:pt x="5324834" y="187458"/>
                  <a:pt x="5323038" y="189214"/>
                </a:cubicBezTo>
                <a:cubicBezTo>
                  <a:pt x="5326502" y="191764"/>
                  <a:pt x="5324191" y="195841"/>
                  <a:pt x="5329312" y="198104"/>
                </a:cubicBezTo>
                <a:cubicBezTo>
                  <a:pt x="5330681" y="196160"/>
                  <a:pt x="5331862" y="194642"/>
                  <a:pt x="5333231" y="192698"/>
                </a:cubicBezTo>
                <a:close/>
                <a:moveTo>
                  <a:pt x="5297285" y="275207"/>
                </a:moveTo>
                <a:cubicBezTo>
                  <a:pt x="5305172" y="265437"/>
                  <a:pt x="5302878" y="256777"/>
                  <a:pt x="5295612" y="248978"/>
                </a:cubicBezTo>
                <a:cubicBezTo>
                  <a:pt x="5293123" y="258074"/>
                  <a:pt x="5288788" y="267884"/>
                  <a:pt x="5297285" y="275207"/>
                </a:cubicBezTo>
                <a:close/>
                <a:moveTo>
                  <a:pt x="1456271" y="8972797"/>
                </a:moveTo>
                <a:cubicBezTo>
                  <a:pt x="1443498" y="8958994"/>
                  <a:pt x="1428075" y="8946571"/>
                  <a:pt x="1443602" y="8921818"/>
                </a:cubicBezTo>
                <a:cubicBezTo>
                  <a:pt x="1433599" y="8917908"/>
                  <a:pt x="1434858" y="8909286"/>
                  <a:pt x="1420548" y="8907042"/>
                </a:cubicBezTo>
                <a:cubicBezTo>
                  <a:pt x="1425117" y="8937105"/>
                  <a:pt x="1433615" y="8966356"/>
                  <a:pt x="1441070" y="8995655"/>
                </a:cubicBezTo>
                <a:cubicBezTo>
                  <a:pt x="1440225" y="8977945"/>
                  <a:pt x="1448582" y="8986736"/>
                  <a:pt x="1456271" y="8972797"/>
                </a:cubicBezTo>
                <a:close/>
                <a:moveTo>
                  <a:pt x="545022" y="11035455"/>
                </a:moveTo>
                <a:cubicBezTo>
                  <a:pt x="544368" y="11017349"/>
                  <a:pt x="547615" y="10989261"/>
                  <a:pt x="528171" y="10983724"/>
                </a:cubicBezTo>
                <a:cubicBezTo>
                  <a:pt x="533977" y="11000541"/>
                  <a:pt x="523846" y="11037296"/>
                  <a:pt x="545022" y="11035455"/>
                </a:cubicBezTo>
                <a:close/>
                <a:moveTo>
                  <a:pt x="5285096" y="308567"/>
                </a:moveTo>
                <a:cubicBezTo>
                  <a:pt x="5287296" y="297813"/>
                  <a:pt x="5288045" y="274184"/>
                  <a:pt x="5272792" y="274071"/>
                </a:cubicBezTo>
                <a:cubicBezTo>
                  <a:pt x="5275990" y="284151"/>
                  <a:pt x="5268801" y="308504"/>
                  <a:pt x="5285096" y="308567"/>
                </a:cubicBezTo>
                <a:close/>
                <a:moveTo>
                  <a:pt x="5022908" y="905424"/>
                </a:moveTo>
                <a:cubicBezTo>
                  <a:pt x="5018829" y="903112"/>
                  <a:pt x="5017637" y="900036"/>
                  <a:pt x="5016446" y="896960"/>
                </a:cubicBezTo>
                <a:cubicBezTo>
                  <a:pt x="5015265" y="898478"/>
                  <a:pt x="5013896" y="900422"/>
                  <a:pt x="5012527" y="902366"/>
                </a:cubicBezTo>
                <a:cubicBezTo>
                  <a:pt x="5014057" y="908140"/>
                  <a:pt x="5017282" y="910075"/>
                  <a:pt x="5022908" y="905424"/>
                </a:cubicBezTo>
                <a:close/>
                <a:moveTo>
                  <a:pt x="5316868" y="243585"/>
                </a:moveTo>
                <a:cubicBezTo>
                  <a:pt x="5327920" y="230116"/>
                  <a:pt x="5325881" y="209333"/>
                  <a:pt x="5313892" y="207604"/>
                </a:cubicBezTo>
                <a:cubicBezTo>
                  <a:pt x="5313210" y="219538"/>
                  <a:pt x="5305284" y="232859"/>
                  <a:pt x="5316868" y="243585"/>
                </a:cubicBezTo>
                <a:close/>
                <a:moveTo>
                  <a:pt x="4718362" y="1599069"/>
                </a:moveTo>
                <a:cubicBezTo>
                  <a:pt x="4708583" y="1585620"/>
                  <a:pt x="4699467" y="1567588"/>
                  <a:pt x="4689436" y="1551349"/>
                </a:cubicBezTo>
                <a:lnTo>
                  <a:pt x="4662713" y="1522659"/>
                </a:lnTo>
                <a:lnTo>
                  <a:pt x="4655016" y="1514395"/>
                </a:lnTo>
                <a:lnTo>
                  <a:pt x="4660809" y="1524150"/>
                </a:lnTo>
                <a:lnTo>
                  <a:pt x="4710454" y="1607757"/>
                </a:lnTo>
                <a:cubicBezTo>
                  <a:pt x="4712410" y="1603599"/>
                  <a:pt x="4716616" y="1604898"/>
                  <a:pt x="4718362" y="1599069"/>
                </a:cubicBezTo>
                <a:close/>
                <a:moveTo>
                  <a:pt x="1923893" y="7929180"/>
                </a:moveTo>
                <a:cubicBezTo>
                  <a:pt x="1914422" y="7918380"/>
                  <a:pt x="1901652" y="7934617"/>
                  <a:pt x="1914469" y="7941298"/>
                </a:cubicBezTo>
                <a:cubicBezTo>
                  <a:pt x="1917815" y="7937179"/>
                  <a:pt x="1920973" y="7933487"/>
                  <a:pt x="1923893" y="7929180"/>
                </a:cubicBezTo>
                <a:close/>
                <a:moveTo>
                  <a:pt x="608329" y="10907155"/>
                </a:moveTo>
                <a:cubicBezTo>
                  <a:pt x="609527" y="10892923"/>
                  <a:pt x="600681" y="10891050"/>
                  <a:pt x="587686" y="10893963"/>
                </a:cubicBezTo>
                <a:cubicBezTo>
                  <a:pt x="588281" y="10906442"/>
                  <a:pt x="602029" y="10901826"/>
                  <a:pt x="608329" y="10907155"/>
                </a:cubicBezTo>
                <a:close/>
                <a:moveTo>
                  <a:pt x="5346905" y="185995"/>
                </a:moveTo>
                <a:cubicBezTo>
                  <a:pt x="5344294" y="183822"/>
                  <a:pt x="5341684" y="181649"/>
                  <a:pt x="5338885" y="179902"/>
                </a:cubicBezTo>
                <a:cubicBezTo>
                  <a:pt x="5333120" y="186022"/>
                  <a:pt x="5336496" y="191082"/>
                  <a:pt x="5338640" y="196618"/>
                </a:cubicBezTo>
                <a:cubicBezTo>
                  <a:pt x="5341617" y="193345"/>
                  <a:pt x="5344355" y="189456"/>
                  <a:pt x="5346905" y="185995"/>
                </a:cubicBezTo>
                <a:close/>
                <a:moveTo>
                  <a:pt x="1449676" y="9009656"/>
                </a:moveTo>
                <a:cubicBezTo>
                  <a:pt x="1445171" y="9007155"/>
                  <a:pt x="1444108" y="8998016"/>
                  <a:pt x="1437300" y="9004188"/>
                </a:cubicBezTo>
                <a:cubicBezTo>
                  <a:pt x="1442044" y="9007304"/>
                  <a:pt x="1443484" y="9015589"/>
                  <a:pt x="1449676" y="9009656"/>
                </a:cubicBezTo>
                <a:close/>
                <a:moveTo>
                  <a:pt x="3318468" y="4780282"/>
                </a:moveTo>
                <a:cubicBezTo>
                  <a:pt x="3319128" y="4764174"/>
                  <a:pt x="3324368" y="4748405"/>
                  <a:pt x="3327100" y="4732543"/>
                </a:cubicBezTo>
                <a:cubicBezTo>
                  <a:pt x="3327142" y="4721617"/>
                  <a:pt x="3346175" y="4702887"/>
                  <a:pt x="3331018" y="4697907"/>
                </a:cubicBezTo>
                <a:cubicBezTo>
                  <a:pt x="3316373" y="4715063"/>
                  <a:pt x="3297054" y="4766137"/>
                  <a:pt x="3310357" y="4786664"/>
                </a:cubicBezTo>
                <a:cubicBezTo>
                  <a:pt x="3312956" y="4784243"/>
                  <a:pt x="3315711" y="4782263"/>
                  <a:pt x="3318468" y="4780282"/>
                </a:cubicBezTo>
                <a:close/>
                <a:moveTo>
                  <a:pt x="412941" y="11357556"/>
                </a:moveTo>
                <a:cubicBezTo>
                  <a:pt x="410095" y="11354769"/>
                  <a:pt x="407676" y="11352169"/>
                  <a:pt x="404831" y="11349381"/>
                </a:cubicBezTo>
                <a:cubicBezTo>
                  <a:pt x="402043" y="11352231"/>
                  <a:pt x="399443" y="11354654"/>
                  <a:pt x="396844" y="11357076"/>
                </a:cubicBezTo>
                <a:cubicBezTo>
                  <a:pt x="399501" y="11360291"/>
                  <a:pt x="401920" y="11362890"/>
                  <a:pt x="404954" y="11365251"/>
                </a:cubicBezTo>
                <a:cubicBezTo>
                  <a:pt x="407553" y="11362829"/>
                  <a:pt x="409915" y="11359790"/>
                  <a:pt x="412941" y="11357556"/>
                </a:cubicBezTo>
                <a:close/>
                <a:moveTo>
                  <a:pt x="5354931" y="174757"/>
                </a:moveTo>
                <a:cubicBezTo>
                  <a:pt x="5366272" y="162944"/>
                  <a:pt x="5358291" y="153300"/>
                  <a:pt x="5352820" y="143746"/>
                </a:cubicBezTo>
                <a:cubicBezTo>
                  <a:pt x="5350004" y="154737"/>
                  <a:pt x="5347188" y="165728"/>
                  <a:pt x="5354931" y="174757"/>
                </a:cubicBezTo>
                <a:close/>
                <a:moveTo>
                  <a:pt x="4416225" y="2299927"/>
                </a:moveTo>
                <a:cubicBezTo>
                  <a:pt x="4409077" y="2264406"/>
                  <a:pt x="4358420" y="2231540"/>
                  <a:pt x="4331872" y="2264285"/>
                </a:cubicBezTo>
                <a:cubicBezTo>
                  <a:pt x="4346610" y="2278573"/>
                  <a:pt x="4360503" y="2259551"/>
                  <a:pt x="4375565" y="2273504"/>
                </a:cubicBezTo>
                <a:cubicBezTo>
                  <a:pt x="4373811" y="2288048"/>
                  <a:pt x="4367114" y="2302999"/>
                  <a:pt x="4372941" y="2317095"/>
                </a:cubicBezTo>
                <a:cubicBezTo>
                  <a:pt x="4387098" y="2315226"/>
                  <a:pt x="4401540" y="2310383"/>
                  <a:pt x="4416225" y="2299927"/>
                </a:cubicBezTo>
                <a:close/>
                <a:moveTo>
                  <a:pt x="4735473" y="1577487"/>
                </a:moveTo>
                <a:cubicBezTo>
                  <a:pt x="4738687" y="1560517"/>
                  <a:pt x="4725092" y="1542654"/>
                  <a:pt x="4715609" y="1527407"/>
                </a:cubicBezTo>
                <a:cubicBezTo>
                  <a:pt x="4710691" y="1519936"/>
                  <a:pt x="4705740" y="1510643"/>
                  <a:pt x="4699935" y="1502859"/>
                </a:cubicBezTo>
                <a:lnTo>
                  <a:pt x="4693813" y="1498299"/>
                </a:lnTo>
                <a:lnTo>
                  <a:pt x="4679139" y="1487368"/>
                </a:lnTo>
                <a:lnTo>
                  <a:pt x="4687426" y="1503302"/>
                </a:lnTo>
                <a:lnTo>
                  <a:pt x="4703460" y="1534132"/>
                </a:lnTo>
                <a:cubicBezTo>
                  <a:pt x="4713302" y="1548992"/>
                  <a:pt x="4724426" y="1563284"/>
                  <a:pt x="4735473" y="1577487"/>
                </a:cubicBezTo>
                <a:close/>
                <a:moveTo>
                  <a:pt x="1913555" y="7979056"/>
                </a:moveTo>
                <a:cubicBezTo>
                  <a:pt x="1904232" y="7971374"/>
                  <a:pt x="1913755" y="7961335"/>
                  <a:pt x="1905046" y="7953417"/>
                </a:cubicBezTo>
                <a:cubicBezTo>
                  <a:pt x="1899868" y="7962832"/>
                  <a:pt x="1900252" y="7988442"/>
                  <a:pt x="1913555" y="7979056"/>
                </a:cubicBezTo>
                <a:close/>
                <a:moveTo>
                  <a:pt x="4001531" y="3254382"/>
                </a:moveTo>
                <a:cubicBezTo>
                  <a:pt x="3985497" y="3251378"/>
                  <a:pt x="3984884" y="3234274"/>
                  <a:pt x="3974866" y="3247701"/>
                </a:cubicBezTo>
                <a:cubicBezTo>
                  <a:pt x="3975921" y="3252247"/>
                  <a:pt x="3998161" y="3271255"/>
                  <a:pt x="4001531" y="3254382"/>
                </a:cubicBezTo>
                <a:close/>
                <a:moveTo>
                  <a:pt x="5376262" y="145492"/>
                </a:moveTo>
                <a:cubicBezTo>
                  <a:pt x="5380459" y="138051"/>
                  <a:pt x="5374959" y="126253"/>
                  <a:pt x="5370857" y="119088"/>
                </a:cubicBezTo>
                <a:cubicBezTo>
                  <a:pt x="5363069" y="130941"/>
                  <a:pt x="5365224" y="141070"/>
                  <a:pt x="5368422" y="151149"/>
                </a:cubicBezTo>
                <a:cubicBezTo>
                  <a:pt x="5372387" y="149969"/>
                  <a:pt x="5374863" y="147973"/>
                  <a:pt x="5376262" y="145492"/>
                </a:cubicBezTo>
                <a:close/>
                <a:moveTo>
                  <a:pt x="570389" y="11025284"/>
                </a:moveTo>
                <a:cubicBezTo>
                  <a:pt x="569912" y="11002167"/>
                  <a:pt x="565850" y="10982555"/>
                  <a:pt x="543495" y="10985913"/>
                </a:cubicBezTo>
                <a:cubicBezTo>
                  <a:pt x="547022" y="10998669"/>
                  <a:pt x="558234" y="11002097"/>
                  <a:pt x="565297" y="11010308"/>
                </a:cubicBezTo>
                <a:cubicBezTo>
                  <a:pt x="554758" y="11012268"/>
                  <a:pt x="557870" y="11029423"/>
                  <a:pt x="570389" y="11025284"/>
                </a:cubicBezTo>
                <a:close/>
                <a:moveTo>
                  <a:pt x="1584438" y="8739288"/>
                </a:moveTo>
                <a:cubicBezTo>
                  <a:pt x="1566504" y="8726776"/>
                  <a:pt x="1552451" y="8712408"/>
                  <a:pt x="1537782" y="8698278"/>
                </a:cubicBezTo>
                <a:cubicBezTo>
                  <a:pt x="1535363" y="8717605"/>
                  <a:pt x="1567242" y="8759736"/>
                  <a:pt x="1584438" y="8739288"/>
                </a:cubicBezTo>
                <a:close/>
                <a:moveTo>
                  <a:pt x="4327434" y="2533083"/>
                </a:moveTo>
                <a:cubicBezTo>
                  <a:pt x="4303814" y="2514112"/>
                  <a:pt x="4319239" y="2466199"/>
                  <a:pt x="4316652" y="2435533"/>
                </a:cubicBezTo>
                <a:cubicBezTo>
                  <a:pt x="4327391" y="2454457"/>
                  <a:pt x="4322206" y="2502474"/>
                  <a:pt x="4327434" y="2533083"/>
                </a:cubicBezTo>
                <a:close/>
                <a:moveTo>
                  <a:pt x="4803364" y="1457700"/>
                </a:moveTo>
                <a:cubicBezTo>
                  <a:pt x="4799815" y="1456449"/>
                  <a:pt x="4796314" y="1454540"/>
                  <a:pt x="4792766" y="1453289"/>
                </a:cubicBezTo>
                <a:cubicBezTo>
                  <a:pt x="4786528" y="1461768"/>
                  <a:pt x="4797011" y="1463193"/>
                  <a:pt x="4798300" y="1468249"/>
                </a:cubicBezTo>
                <a:cubicBezTo>
                  <a:pt x="4800207" y="1464749"/>
                  <a:pt x="4801762" y="1461553"/>
                  <a:pt x="4803364" y="1457700"/>
                </a:cubicBezTo>
                <a:close/>
                <a:moveTo>
                  <a:pt x="5396055" y="117453"/>
                </a:moveTo>
                <a:cubicBezTo>
                  <a:pt x="5399119" y="106786"/>
                  <a:pt x="5391707" y="97585"/>
                  <a:pt x="5385468" y="88328"/>
                </a:cubicBezTo>
                <a:cubicBezTo>
                  <a:pt x="5381759" y="102493"/>
                  <a:pt x="5376393" y="116946"/>
                  <a:pt x="5389069" y="128664"/>
                </a:cubicBezTo>
                <a:cubicBezTo>
                  <a:pt x="5392850" y="124727"/>
                  <a:pt x="5395034" y="121008"/>
                  <a:pt x="5396055" y="117453"/>
                </a:cubicBezTo>
                <a:close/>
                <a:moveTo>
                  <a:pt x="4763144" y="1551710"/>
                </a:moveTo>
                <a:cubicBezTo>
                  <a:pt x="4759986" y="1535930"/>
                  <a:pt x="4750713" y="1522353"/>
                  <a:pt x="4729869" y="1513226"/>
                </a:cubicBezTo>
                <a:cubicBezTo>
                  <a:pt x="4730622" y="1500543"/>
                  <a:pt x="4726789" y="1489512"/>
                  <a:pt x="4720827" y="1479318"/>
                </a:cubicBezTo>
                <a:lnTo>
                  <a:pt x="4719794" y="1477950"/>
                </a:lnTo>
                <a:lnTo>
                  <a:pt x="4699015" y="1450436"/>
                </a:lnTo>
                <a:cubicBezTo>
                  <a:pt x="4693560" y="1464100"/>
                  <a:pt x="4701216" y="1472598"/>
                  <a:pt x="4709421" y="1480928"/>
                </a:cubicBezTo>
                <a:lnTo>
                  <a:pt x="4712062" y="1484006"/>
                </a:lnTo>
                <a:lnTo>
                  <a:pt x="4720571" y="1493924"/>
                </a:lnTo>
                <a:cubicBezTo>
                  <a:pt x="4723379" y="1498631"/>
                  <a:pt x="4724753" y="1503921"/>
                  <a:pt x="4723125" y="1510419"/>
                </a:cubicBezTo>
                <a:cubicBezTo>
                  <a:pt x="4715464" y="1506553"/>
                  <a:pt x="4711565" y="1497585"/>
                  <a:pt x="4707620" y="1489813"/>
                </a:cubicBezTo>
                <a:lnTo>
                  <a:pt x="4706196" y="1488600"/>
                </a:lnTo>
                <a:lnTo>
                  <a:pt x="4691844" y="1476382"/>
                </a:lnTo>
                <a:lnTo>
                  <a:pt x="4699599" y="1493767"/>
                </a:lnTo>
                <a:lnTo>
                  <a:pt x="4704332" y="1504379"/>
                </a:lnTo>
                <a:cubicBezTo>
                  <a:pt x="4709775" y="1513170"/>
                  <a:pt x="4716191" y="1521659"/>
                  <a:pt x="4722659" y="1530567"/>
                </a:cubicBezTo>
                <a:cubicBezTo>
                  <a:pt x="4730758" y="1542074"/>
                  <a:pt x="4738973" y="1556567"/>
                  <a:pt x="4748140" y="1557896"/>
                </a:cubicBezTo>
                <a:cubicBezTo>
                  <a:pt x="4743256" y="1552247"/>
                  <a:pt x="4741452" y="1545168"/>
                  <a:pt x="4735203" y="1540082"/>
                </a:cubicBezTo>
                <a:cubicBezTo>
                  <a:pt x="4741365" y="1537222"/>
                  <a:pt x="4748606" y="1537749"/>
                  <a:pt x="4744713" y="1527540"/>
                </a:cubicBezTo>
                <a:cubicBezTo>
                  <a:pt x="4751429" y="1535307"/>
                  <a:pt x="4750619" y="1546497"/>
                  <a:pt x="4763144" y="1551710"/>
                </a:cubicBezTo>
                <a:close/>
                <a:moveTo>
                  <a:pt x="3398839" y="4639855"/>
                </a:moveTo>
                <a:cubicBezTo>
                  <a:pt x="3398196" y="4631158"/>
                  <a:pt x="3388990" y="4622060"/>
                  <a:pt x="3386715" y="4612956"/>
                </a:cubicBezTo>
                <a:cubicBezTo>
                  <a:pt x="3379393" y="4621532"/>
                  <a:pt x="3377089" y="4630295"/>
                  <a:pt x="3385889" y="4641029"/>
                </a:cubicBezTo>
                <a:cubicBezTo>
                  <a:pt x="3390400" y="4638418"/>
                  <a:pt x="3394170" y="4642027"/>
                  <a:pt x="3398839" y="4639855"/>
                </a:cubicBezTo>
                <a:close/>
                <a:moveTo>
                  <a:pt x="3923664" y="3452571"/>
                </a:moveTo>
                <a:cubicBezTo>
                  <a:pt x="3930353" y="3435123"/>
                  <a:pt x="3924725" y="3422435"/>
                  <a:pt x="3917677" y="3410650"/>
                </a:cubicBezTo>
                <a:cubicBezTo>
                  <a:pt x="3914256" y="3426481"/>
                  <a:pt x="3916805" y="3440359"/>
                  <a:pt x="3923664" y="3452571"/>
                </a:cubicBezTo>
                <a:close/>
                <a:moveTo>
                  <a:pt x="3436569" y="4555890"/>
                </a:moveTo>
                <a:cubicBezTo>
                  <a:pt x="3401714" y="4566407"/>
                  <a:pt x="3346546" y="4597598"/>
                  <a:pt x="3330410" y="4639594"/>
                </a:cubicBezTo>
                <a:cubicBezTo>
                  <a:pt x="3333425" y="4642480"/>
                  <a:pt x="3336441" y="4645369"/>
                  <a:pt x="3340604" y="4640402"/>
                </a:cubicBezTo>
                <a:cubicBezTo>
                  <a:pt x="3353420" y="4601583"/>
                  <a:pt x="3407793" y="4580595"/>
                  <a:pt x="3436569" y="4555890"/>
                </a:cubicBezTo>
                <a:close/>
                <a:moveTo>
                  <a:pt x="1937164" y="7949799"/>
                </a:moveTo>
                <a:cubicBezTo>
                  <a:pt x="1944331" y="7942789"/>
                  <a:pt x="1940491" y="7936514"/>
                  <a:pt x="1932118" y="7931287"/>
                </a:cubicBezTo>
                <a:cubicBezTo>
                  <a:pt x="1924952" y="7938297"/>
                  <a:pt x="1928791" y="7944573"/>
                  <a:pt x="1937164" y="7949799"/>
                </a:cubicBezTo>
                <a:close/>
                <a:moveTo>
                  <a:pt x="571935" y="11040219"/>
                </a:moveTo>
                <a:cubicBezTo>
                  <a:pt x="571549" y="11036485"/>
                  <a:pt x="571162" y="11032751"/>
                  <a:pt x="570775" y="11029017"/>
                </a:cubicBezTo>
                <a:cubicBezTo>
                  <a:pt x="567041" y="11029403"/>
                  <a:pt x="563307" y="11029790"/>
                  <a:pt x="559573" y="11030176"/>
                </a:cubicBezTo>
                <a:cubicBezTo>
                  <a:pt x="559960" y="11033910"/>
                  <a:pt x="560346" y="11037643"/>
                  <a:pt x="560733" y="11041378"/>
                </a:cubicBezTo>
                <a:cubicBezTo>
                  <a:pt x="564467" y="11040991"/>
                  <a:pt x="568201" y="11040606"/>
                  <a:pt x="571935" y="11040219"/>
                </a:cubicBezTo>
                <a:close/>
                <a:moveTo>
                  <a:pt x="1490685" y="8963017"/>
                </a:moveTo>
                <a:cubicBezTo>
                  <a:pt x="1474071" y="8947517"/>
                  <a:pt x="1463756" y="8910836"/>
                  <a:pt x="1439076" y="8910130"/>
                </a:cubicBezTo>
                <a:cubicBezTo>
                  <a:pt x="1450768" y="8927534"/>
                  <a:pt x="1469885" y="8960455"/>
                  <a:pt x="1490685" y="8963017"/>
                </a:cubicBezTo>
                <a:close/>
                <a:moveTo>
                  <a:pt x="3971872" y="3355024"/>
                </a:moveTo>
                <a:cubicBezTo>
                  <a:pt x="3957735" y="3352348"/>
                  <a:pt x="3971500" y="3321194"/>
                  <a:pt x="3952560" y="3331699"/>
                </a:cubicBezTo>
                <a:cubicBezTo>
                  <a:pt x="3964950" y="3337173"/>
                  <a:pt x="3947166" y="3354309"/>
                  <a:pt x="3959983" y="3359972"/>
                </a:cubicBezTo>
                <a:cubicBezTo>
                  <a:pt x="3962434" y="3354424"/>
                  <a:pt x="3968943" y="3359340"/>
                  <a:pt x="3971872" y="3355024"/>
                </a:cubicBezTo>
                <a:close/>
                <a:moveTo>
                  <a:pt x="2098072" y="7599683"/>
                </a:moveTo>
                <a:cubicBezTo>
                  <a:pt x="2096127" y="7598314"/>
                  <a:pt x="2093944" y="7596330"/>
                  <a:pt x="2091999" y="7594960"/>
                </a:cubicBezTo>
                <a:cubicBezTo>
                  <a:pt x="2090630" y="7596905"/>
                  <a:pt x="2088834" y="7598661"/>
                  <a:pt x="2087277" y="7601032"/>
                </a:cubicBezTo>
                <a:cubicBezTo>
                  <a:pt x="2089222" y="7602401"/>
                  <a:pt x="2091593" y="7603958"/>
                  <a:pt x="2093349" y="7605755"/>
                </a:cubicBezTo>
                <a:cubicBezTo>
                  <a:pt x="2094907" y="7603384"/>
                  <a:pt x="2096276" y="7601439"/>
                  <a:pt x="2098072" y="7599683"/>
                </a:cubicBezTo>
                <a:close/>
                <a:moveTo>
                  <a:pt x="1474783" y="9010551"/>
                </a:moveTo>
                <a:cubicBezTo>
                  <a:pt x="1466298" y="9007821"/>
                  <a:pt x="1467468" y="9001710"/>
                  <a:pt x="1459598" y="8998743"/>
                </a:cubicBezTo>
                <a:cubicBezTo>
                  <a:pt x="1455551" y="9010212"/>
                  <a:pt x="1458648" y="9018208"/>
                  <a:pt x="1469128" y="9023349"/>
                </a:cubicBezTo>
                <a:close/>
                <a:moveTo>
                  <a:pt x="1927837" y="7985875"/>
                </a:moveTo>
                <a:cubicBezTo>
                  <a:pt x="1933490" y="7977687"/>
                  <a:pt x="1932530" y="7970649"/>
                  <a:pt x="1925147" y="7964334"/>
                </a:cubicBezTo>
                <a:cubicBezTo>
                  <a:pt x="1919495" y="7972521"/>
                  <a:pt x="1920642" y="7979134"/>
                  <a:pt x="1927837" y="7985875"/>
                </a:cubicBezTo>
                <a:close/>
                <a:moveTo>
                  <a:pt x="1441916" y="9096480"/>
                </a:moveTo>
                <a:cubicBezTo>
                  <a:pt x="1456312" y="9074286"/>
                  <a:pt x="1445256" y="9065832"/>
                  <a:pt x="1459891" y="9044254"/>
                </a:cubicBezTo>
                <a:cubicBezTo>
                  <a:pt x="1445770" y="9041584"/>
                  <a:pt x="1456872" y="9029153"/>
                  <a:pt x="1442324" y="9026294"/>
                </a:cubicBezTo>
                <a:cubicBezTo>
                  <a:pt x="1439727" y="9050641"/>
                  <a:pt x="1436088" y="9075039"/>
                  <a:pt x="1441916" y="9096480"/>
                </a:cubicBezTo>
                <a:close/>
                <a:moveTo>
                  <a:pt x="3085058" y="5381846"/>
                </a:moveTo>
                <a:lnTo>
                  <a:pt x="3076945" y="5378261"/>
                </a:lnTo>
                <a:lnTo>
                  <a:pt x="3073552" y="5385940"/>
                </a:lnTo>
                <a:lnTo>
                  <a:pt x="3081666" y="5389524"/>
                </a:lnTo>
                <a:close/>
                <a:moveTo>
                  <a:pt x="5421014" y="95383"/>
                </a:moveTo>
                <a:cubicBezTo>
                  <a:pt x="5425700" y="83641"/>
                  <a:pt x="5414201" y="70053"/>
                  <a:pt x="5407849" y="58453"/>
                </a:cubicBezTo>
                <a:cubicBezTo>
                  <a:pt x="5397612" y="75851"/>
                  <a:pt x="5401913" y="91516"/>
                  <a:pt x="5410143" y="106368"/>
                </a:cubicBezTo>
                <a:cubicBezTo>
                  <a:pt x="5416092" y="103006"/>
                  <a:pt x="5419452" y="99297"/>
                  <a:pt x="5421014" y="95383"/>
                </a:cubicBezTo>
                <a:close/>
                <a:moveTo>
                  <a:pt x="621020" y="10959084"/>
                </a:moveTo>
                <a:cubicBezTo>
                  <a:pt x="629716" y="10935948"/>
                  <a:pt x="590809" y="10937591"/>
                  <a:pt x="586697" y="10916940"/>
                </a:cubicBezTo>
                <a:cubicBezTo>
                  <a:pt x="593502" y="10915366"/>
                  <a:pt x="595215" y="10920704"/>
                  <a:pt x="602020" y="10919130"/>
                </a:cubicBezTo>
                <a:cubicBezTo>
                  <a:pt x="600009" y="10907551"/>
                  <a:pt x="587152" y="10908997"/>
                  <a:pt x="577643" y="10906322"/>
                </a:cubicBezTo>
                <a:cubicBezTo>
                  <a:pt x="567690" y="10938066"/>
                  <a:pt x="607321" y="10942851"/>
                  <a:pt x="621020" y="10959084"/>
                </a:cubicBezTo>
                <a:close/>
                <a:moveTo>
                  <a:pt x="3369011" y="4740332"/>
                </a:moveTo>
                <a:cubicBezTo>
                  <a:pt x="3361053" y="4727810"/>
                  <a:pt x="3351031" y="4734379"/>
                  <a:pt x="3343759" y="4719625"/>
                </a:cubicBezTo>
                <a:cubicBezTo>
                  <a:pt x="3331487" y="4730972"/>
                  <a:pt x="3346979" y="4731368"/>
                  <a:pt x="3350707" y="4745904"/>
                </a:cubicBezTo>
                <a:cubicBezTo>
                  <a:pt x="3357433" y="4737044"/>
                  <a:pt x="3362284" y="4749193"/>
                  <a:pt x="3369011" y="4740332"/>
                </a:cubicBezTo>
                <a:close/>
                <a:moveTo>
                  <a:pt x="1112959" y="9851646"/>
                </a:moveTo>
                <a:cubicBezTo>
                  <a:pt x="1112694" y="9847196"/>
                  <a:pt x="1109885" y="9842005"/>
                  <a:pt x="1105116" y="9838368"/>
                </a:cubicBezTo>
                <a:cubicBezTo>
                  <a:pt x="1097368" y="9846668"/>
                  <a:pt x="1095445" y="9854483"/>
                  <a:pt x="1105550" y="9860478"/>
                </a:cubicBezTo>
                <a:cubicBezTo>
                  <a:pt x="1110949" y="9859804"/>
                  <a:pt x="1113225" y="9856096"/>
                  <a:pt x="1112959" y="9851646"/>
                </a:cubicBezTo>
                <a:close/>
                <a:moveTo>
                  <a:pt x="3969045" y="3391305"/>
                </a:moveTo>
                <a:cubicBezTo>
                  <a:pt x="3975613" y="3384188"/>
                  <a:pt x="3972517" y="3366275"/>
                  <a:pt x="3958286" y="3363813"/>
                </a:cubicBezTo>
                <a:cubicBezTo>
                  <a:pt x="3943115" y="3383124"/>
                  <a:pt x="3967532" y="3382180"/>
                  <a:pt x="3967167" y="3387630"/>
                </a:cubicBezTo>
                <a:cubicBezTo>
                  <a:pt x="3964954" y="3393793"/>
                  <a:pt x="3953130" y="3387039"/>
                  <a:pt x="3959312" y="3393850"/>
                </a:cubicBezTo>
                <a:cubicBezTo>
                  <a:pt x="3963594" y="3394850"/>
                  <a:pt x="3966856" y="3393677"/>
                  <a:pt x="3969045" y="3391305"/>
                </a:cubicBezTo>
                <a:close/>
                <a:moveTo>
                  <a:pt x="4338896" y="2556721"/>
                </a:moveTo>
                <a:cubicBezTo>
                  <a:pt x="4330581" y="2521963"/>
                  <a:pt x="4331161" y="2487363"/>
                  <a:pt x="4334374" y="2452714"/>
                </a:cubicBezTo>
                <a:cubicBezTo>
                  <a:pt x="4342859" y="2473962"/>
                  <a:pt x="4342792" y="2524035"/>
                  <a:pt x="4338896" y="2556721"/>
                </a:cubicBezTo>
                <a:close/>
                <a:moveTo>
                  <a:pt x="3425992" y="4624778"/>
                </a:moveTo>
                <a:cubicBezTo>
                  <a:pt x="3431555" y="4616995"/>
                  <a:pt x="3428970" y="4602018"/>
                  <a:pt x="3424436" y="4592484"/>
                </a:cubicBezTo>
                <a:cubicBezTo>
                  <a:pt x="3412603" y="4603671"/>
                  <a:pt x="3413629" y="4616199"/>
                  <a:pt x="3417480" y="4629700"/>
                </a:cubicBezTo>
                <a:cubicBezTo>
                  <a:pt x="3421377" y="4629168"/>
                  <a:pt x="3424136" y="4627373"/>
                  <a:pt x="3425992" y="4624778"/>
                </a:cubicBezTo>
                <a:close/>
                <a:moveTo>
                  <a:pt x="4781994" y="1556390"/>
                </a:moveTo>
                <a:cubicBezTo>
                  <a:pt x="4785779" y="1531522"/>
                  <a:pt x="4747058" y="1508853"/>
                  <a:pt x="4755938" y="1491303"/>
                </a:cubicBezTo>
                <a:cubicBezTo>
                  <a:pt x="4766317" y="1503307"/>
                  <a:pt x="4775497" y="1541029"/>
                  <a:pt x="4792714" y="1531696"/>
                </a:cubicBezTo>
                <a:cubicBezTo>
                  <a:pt x="4787486" y="1517089"/>
                  <a:pt x="4775084" y="1505599"/>
                  <a:pt x="4767786" y="1492165"/>
                </a:cubicBezTo>
                <a:cubicBezTo>
                  <a:pt x="4769611" y="1476086"/>
                  <a:pt x="4762449" y="1467625"/>
                  <a:pt x="4753473" y="1459652"/>
                </a:cubicBezTo>
                <a:lnTo>
                  <a:pt x="4749345" y="1454804"/>
                </a:lnTo>
                <a:lnTo>
                  <a:pt x="4728280" y="1430069"/>
                </a:lnTo>
                <a:cubicBezTo>
                  <a:pt x="4719910" y="1442859"/>
                  <a:pt x="4735622" y="1454610"/>
                  <a:pt x="4738592" y="1463061"/>
                </a:cubicBezTo>
                <a:lnTo>
                  <a:pt x="4738508" y="1463292"/>
                </a:lnTo>
                <a:lnTo>
                  <a:pt x="4735952" y="1470328"/>
                </a:lnTo>
                <a:lnTo>
                  <a:pt x="4733917" y="1466888"/>
                </a:lnTo>
                <a:lnTo>
                  <a:pt x="4722098" y="1446905"/>
                </a:lnTo>
                <a:cubicBezTo>
                  <a:pt x="4717451" y="1439123"/>
                  <a:pt x="4711610" y="1431833"/>
                  <a:pt x="4701084" y="1426435"/>
                </a:cubicBezTo>
                <a:cubicBezTo>
                  <a:pt x="4703481" y="1439016"/>
                  <a:pt x="4708117" y="1450664"/>
                  <a:pt x="4714128" y="1461751"/>
                </a:cubicBezTo>
                <a:lnTo>
                  <a:pt x="4723164" y="1475310"/>
                </a:lnTo>
                <a:lnTo>
                  <a:pt x="4735418" y="1493696"/>
                </a:lnTo>
                <a:cubicBezTo>
                  <a:pt x="4751208" y="1514365"/>
                  <a:pt x="4769038" y="1534273"/>
                  <a:pt x="4781994" y="1556390"/>
                </a:cubicBezTo>
                <a:close/>
                <a:moveTo>
                  <a:pt x="3460339" y="4551282"/>
                </a:moveTo>
                <a:cubicBezTo>
                  <a:pt x="3461164" y="4550173"/>
                  <a:pt x="3461283" y="4548517"/>
                  <a:pt x="3460227" y="4545920"/>
                </a:cubicBezTo>
                <a:cubicBezTo>
                  <a:pt x="3457560" y="4545388"/>
                  <a:pt x="3441889" y="4550016"/>
                  <a:pt x="3446481" y="4557298"/>
                </a:cubicBezTo>
                <a:cubicBezTo>
                  <a:pt x="3449037" y="4553032"/>
                  <a:pt x="3457866" y="4554609"/>
                  <a:pt x="3460339" y="4551282"/>
                </a:cubicBezTo>
                <a:close/>
                <a:moveTo>
                  <a:pt x="3345343" y="4813798"/>
                </a:moveTo>
                <a:cubicBezTo>
                  <a:pt x="3342450" y="4809876"/>
                  <a:pt x="3339030" y="4808622"/>
                  <a:pt x="3335610" y="4807367"/>
                </a:cubicBezTo>
                <a:cubicBezTo>
                  <a:pt x="3327904" y="4812115"/>
                  <a:pt x="3329671" y="4818426"/>
                  <a:pt x="3336018" y="4825079"/>
                </a:cubicBezTo>
                <a:cubicBezTo>
                  <a:pt x="3341249" y="4821714"/>
                  <a:pt x="3344253" y="4817661"/>
                  <a:pt x="3345343" y="4813798"/>
                </a:cubicBezTo>
                <a:close/>
                <a:moveTo>
                  <a:pt x="5440741" y="71950"/>
                </a:moveTo>
                <a:cubicBezTo>
                  <a:pt x="5442132" y="60090"/>
                  <a:pt x="5433841" y="47251"/>
                  <a:pt x="5425631" y="45917"/>
                </a:cubicBezTo>
                <a:cubicBezTo>
                  <a:pt x="5428740" y="58507"/>
                  <a:pt x="5421052" y="72443"/>
                  <a:pt x="5435762" y="83021"/>
                </a:cubicBezTo>
                <a:cubicBezTo>
                  <a:pt x="5438738" y="79748"/>
                  <a:pt x="5440278" y="75903"/>
                  <a:pt x="5440741" y="71950"/>
                </a:cubicBezTo>
                <a:close/>
                <a:moveTo>
                  <a:pt x="2088641" y="7660270"/>
                </a:moveTo>
                <a:cubicBezTo>
                  <a:pt x="2097004" y="7651728"/>
                  <a:pt x="2099324" y="7630319"/>
                  <a:pt x="2085692" y="7633473"/>
                </a:cubicBezTo>
                <a:cubicBezTo>
                  <a:pt x="2092151" y="7641936"/>
                  <a:pt x="2081139" y="7651856"/>
                  <a:pt x="2088641" y="7660270"/>
                </a:cubicBezTo>
                <a:close/>
                <a:moveTo>
                  <a:pt x="4358996" y="2527124"/>
                </a:moveTo>
                <a:cubicBezTo>
                  <a:pt x="4340791" y="2512720"/>
                  <a:pt x="4355771" y="2468823"/>
                  <a:pt x="4346605" y="2443064"/>
                </a:cubicBezTo>
                <a:cubicBezTo>
                  <a:pt x="4369126" y="2457757"/>
                  <a:pt x="4347843" y="2501382"/>
                  <a:pt x="4358996" y="2527124"/>
                </a:cubicBezTo>
                <a:close/>
                <a:moveTo>
                  <a:pt x="1944910" y="7994436"/>
                </a:moveTo>
                <a:cubicBezTo>
                  <a:pt x="1956749" y="7984911"/>
                  <a:pt x="1947663" y="7977844"/>
                  <a:pt x="1944814" y="7970479"/>
                </a:cubicBezTo>
                <a:cubicBezTo>
                  <a:pt x="1938360" y="7979330"/>
                  <a:pt x="1943100" y="7987022"/>
                  <a:pt x="1944910" y="7994436"/>
                </a:cubicBezTo>
                <a:close/>
                <a:moveTo>
                  <a:pt x="3805337" y="3784927"/>
                </a:moveTo>
                <a:cubicBezTo>
                  <a:pt x="3804216" y="3774325"/>
                  <a:pt x="3792118" y="3761309"/>
                  <a:pt x="3809345" y="3759306"/>
                </a:cubicBezTo>
                <a:cubicBezTo>
                  <a:pt x="3800814" y="3747391"/>
                  <a:pt x="3796886" y="3730062"/>
                  <a:pt x="3777568" y="3730931"/>
                </a:cubicBezTo>
                <a:cubicBezTo>
                  <a:pt x="3793259" y="3752871"/>
                  <a:pt x="3783468" y="3764008"/>
                  <a:pt x="3791199" y="3786419"/>
                </a:cubicBezTo>
                <a:cubicBezTo>
                  <a:pt x="3795763" y="3785876"/>
                  <a:pt x="3800773" y="3785470"/>
                  <a:pt x="3805337" y="3784927"/>
                </a:cubicBezTo>
                <a:close/>
                <a:moveTo>
                  <a:pt x="2136825" y="7562760"/>
                </a:moveTo>
                <a:cubicBezTo>
                  <a:pt x="2135068" y="7560964"/>
                  <a:pt x="2132697" y="7559406"/>
                  <a:pt x="2130940" y="7557610"/>
                </a:cubicBezTo>
                <a:cubicBezTo>
                  <a:pt x="2129382" y="7559982"/>
                  <a:pt x="2128013" y="7561926"/>
                  <a:pt x="2126218" y="7563682"/>
                </a:cubicBezTo>
                <a:cubicBezTo>
                  <a:pt x="2127974" y="7565478"/>
                  <a:pt x="2130346" y="7567036"/>
                  <a:pt x="2132290" y="7568404"/>
                </a:cubicBezTo>
                <a:cubicBezTo>
                  <a:pt x="2133659" y="7566460"/>
                  <a:pt x="2135455" y="7564704"/>
                  <a:pt x="2136825" y="7562760"/>
                </a:cubicBezTo>
                <a:close/>
                <a:moveTo>
                  <a:pt x="244205" y="11846719"/>
                </a:moveTo>
                <a:cubicBezTo>
                  <a:pt x="233963" y="11837603"/>
                  <a:pt x="224336" y="11828247"/>
                  <a:pt x="224319" y="11819057"/>
                </a:cubicBezTo>
                <a:cubicBezTo>
                  <a:pt x="212971" y="11826287"/>
                  <a:pt x="233964" y="11864131"/>
                  <a:pt x="244205" y="11846719"/>
                </a:cubicBezTo>
                <a:close/>
                <a:moveTo>
                  <a:pt x="3981442" y="3388837"/>
                </a:moveTo>
                <a:cubicBezTo>
                  <a:pt x="3984271" y="3382435"/>
                  <a:pt x="3988519" y="3375131"/>
                  <a:pt x="3978793" y="3372874"/>
                </a:cubicBezTo>
                <a:cubicBezTo>
                  <a:pt x="3975160" y="3379940"/>
                  <a:pt x="3976881" y="3385291"/>
                  <a:pt x="3981442" y="3388837"/>
                </a:cubicBezTo>
                <a:close/>
                <a:moveTo>
                  <a:pt x="2109455" y="7628167"/>
                </a:moveTo>
                <a:cubicBezTo>
                  <a:pt x="2118523" y="7616877"/>
                  <a:pt x="2116180" y="7607174"/>
                  <a:pt x="2108867" y="7598334"/>
                </a:cubicBezTo>
                <a:cubicBezTo>
                  <a:pt x="2105385" y="7608523"/>
                  <a:pt x="2095890" y="7619624"/>
                  <a:pt x="2109455" y="7628167"/>
                </a:cubicBezTo>
                <a:close/>
                <a:moveTo>
                  <a:pt x="3438822" y="4621550"/>
                </a:moveTo>
                <a:cubicBezTo>
                  <a:pt x="3446020" y="4614009"/>
                  <a:pt x="3450843" y="4592933"/>
                  <a:pt x="3437386" y="4591311"/>
                </a:cubicBezTo>
                <a:cubicBezTo>
                  <a:pt x="3437624" y="4601644"/>
                  <a:pt x="3426915" y="4610443"/>
                  <a:pt x="3438822" y="4621550"/>
                </a:cubicBezTo>
                <a:close/>
                <a:moveTo>
                  <a:pt x="1497577" y="9015524"/>
                </a:moveTo>
                <a:cubicBezTo>
                  <a:pt x="1495193" y="8987445"/>
                  <a:pt x="1469856" y="8968601"/>
                  <a:pt x="1453132" y="8946424"/>
                </a:cubicBezTo>
                <a:cubicBezTo>
                  <a:pt x="1450783" y="8975981"/>
                  <a:pt x="1474086" y="8995965"/>
                  <a:pt x="1497577" y="9015524"/>
                </a:cubicBezTo>
                <a:close/>
                <a:moveTo>
                  <a:pt x="3102744" y="5384558"/>
                </a:moveTo>
                <a:cubicBezTo>
                  <a:pt x="3094469" y="5373253"/>
                  <a:pt x="3084100" y="5396719"/>
                  <a:pt x="3091926" y="5398645"/>
                </a:cubicBezTo>
                <a:cubicBezTo>
                  <a:pt x="3102340" y="5393559"/>
                  <a:pt x="3092330" y="5389645"/>
                  <a:pt x="3102744" y="5384558"/>
                </a:cubicBezTo>
                <a:close/>
                <a:moveTo>
                  <a:pt x="1621919" y="8745652"/>
                </a:moveTo>
                <a:cubicBezTo>
                  <a:pt x="1609821" y="8737247"/>
                  <a:pt x="1592383" y="8713225"/>
                  <a:pt x="1579175" y="8716567"/>
                </a:cubicBezTo>
                <a:cubicBezTo>
                  <a:pt x="1589377" y="8724645"/>
                  <a:pt x="1601499" y="8764164"/>
                  <a:pt x="1621919" y="8745652"/>
                </a:cubicBezTo>
                <a:close/>
                <a:moveTo>
                  <a:pt x="5459446" y="62898"/>
                </a:moveTo>
                <a:cubicBezTo>
                  <a:pt x="5455028" y="57887"/>
                  <a:pt x="5456814" y="51538"/>
                  <a:pt x="5450124" y="47053"/>
                </a:cubicBezTo>
                <a:cubicBezTo>
                  <a:pt x="5440102" y="55880"/>
                  <a:pt x="5447507" y="62211"/>
                  <a:pt x="5450556" y="69165"/>
                </a:cubicBezTo>
                <a:cubicBezTo>
                  <a:pt x="5453294" y="65277"/>
                  <a:pt x="5456758" y="67827"/>
                  <a:pt x="5459446" y="62898"/>
                </a:cubicBezTo>
                <a:close/>
                <a:moveTo>
                  <a:pt x="2747481" y="6201913"/>
                </a:moveTo>
                <a:cubicBezTo>
                  <a:pt x="2748122" y="6188919"/>
                  <a:pt x="2747720" y="6175975"/>
                  <a:pt x="2731084" y="6173220"/>
                </a:cubicBezTo>
                <a:cubicBezTo>
                  <a:pt x="2730632" y="6185787"/>
                  <a:pt x="2736098" y="6195352"/>
                  <a:pt x="2747481" y="6201913"/>
                </a:cubicBezTo>
                <a:close/>
                <a:moveTo>
                  <a:pt x="3445361" y="4630117"/>
                </a:moveTo>
                <a:cubicBezTo>
                  <a:pt x="3441364" y="4623120"/>
                  <a:pt x="3436436" y="4620421"/>
                  <a:pt x="3431048" y="4623346"/>
                </a:cubicBezTo>
                <a:cubicBezTo>
                  <a:pt x="3433220" y="4628022"/>
                  <a:pt x="3430216" y="4632076"/>
                  <a:pt x="3431792" y="4636472"/>
                </a:cubicBezTo>
                <a:cubicBezTo>
                  <a:pt x="3436462" y="4634299"/>
                  <a:pt x="3440479" y="4635835"/>
                  <a:pt x="3445361" y="4630117"/>
                </a:cubicBezTo>
                <a:close/>
                <a:moveTo>
                  <a:pt x="3414535" y="4700199"/>
                </a:moveTo>
                <a:cubicBezTo>
                  <a:pt x="3412831" y="4677497"/>
                  <a:pt x="3397254" y="4647865"/>
                  <a:pt x="3372603" y="4646784"/>
                </a:cubicBezTo>
                <a:cubicBezTo>
                  <a:pt x="3296621" y="4683456"/>
                  <a:pt x="3393378" y="4773755"/>
                  <a:pt x="3414535" y="4700199"/>
                </a:cubicBezTo>
                <a:close/>
                <a:moveTo>
                  <a:pt x="629591" y="11007666"/>
                </a:moveTo>
                <a:cubicBezTo>
                  <a:pt x="633642" y="11000802"/>
                  <a:pt x="624479" y="10983518"/>
                  <a:pt x="625528" y="10966166"/>
                </a:cubicBezTo>
                <a:cubicBezTo>
                  <a:pt x="606797" y="10962471"/>
                  <a:pt x="589392" y="10938492"/>
                  <a:pt x="573851" y="10944860"/>
                </a:cubicBezTo>
                <a:cubicBezTo>
                  <a:pt x="582440" y="10958836"/>
                  <a:pt x="609005" y="10956321"/>
                  <a:pt x="615871" y="10982260"/>
                </a:cubicBezTo>
                <a:cubicBezTo>
                  <a:pt x="600359" y="10980497"/>
                  <a:pt x="588343" y="10955844"/>
                  <a:pt x="575784" y="10963530"/>
                </a:cubicBezTo>
                <a:cubicBezTo>
                  <a:pt x="576815" y="10980784"/>
                  <a:pt x="589068" y="10984161"/>
                  <a:pt x="604480" y="10983845"/>
                </a:cubicBezTo>
                <a:cubicBezTo>
                  <a:pt x="613385" y="10991342"/>
                  <a:pt x="615783" y="11006655"/>
                  <a:pt x="629591" y="11007666"/>
                </a:cubicBezTo>
                <a:close/>
                <a:moveTo>
                  <a:pt x="308952" y="11734201"/>
                </a:moveTo>
                <a:cubicBezTo>
                  <a:pt x="301073" y="11726665"/>
                  <a:pt x="314658" y="11718982"/>
                  <a:pt x="300914" y="11710882"/>
                </a:cubicBezTo>
                <a:cubicBezTo>
                  <a:pt x="286613" y="11716728"/>
                  <a:pt x="297021" y="11741601"/>
                  <a:pt x="308952" y="11734201"/>
                </a:cubicBezTo>
                <a:close/>
                <a:moveTo>
                  <a:pt x="3360338" y="4829379"/>
                </a:moveTo>
                <a:cubicBezTo>
                  <a:pt x="3360121" y="4826356"/>
                  <a:pt x="3358093" y="4823115"/>
                  <a:pt x="3354919" y="4819789"/>
                </a:cubicBezTo>
                <a:cubicBezTo>
                  <a:pt x="3346773" y="4824695"/>
                  <a:pt x="3351647" y="4831378"/>
                  <a:pt x="3354888" y="4837658"/>
                </a:cubicBezTo>
                <a:cubicBezTo>
                  <a:pt x="3358962" y="4835203"/>
                  <a:pt x="3360556" y="4832399"/>
                  <a:pt x="3360338" y="4829379"/>
                </a:cubicBezTo>
                <a:close/>
                <a:moveTo>
                  <a:pt x="2135915" y="7600598"/>
                </a:moveTo>
                <a:cubicBezTo>
                  <a:pt x="2132213" y="7597433"/>
                  <a:pt x="2134952" y="7593544"/>
                  <a:pt x="2129167" y="7590478"/>
                </a:cubicBezTo>
                <a:cubicBezTo>
                  <a:pt x="2127232" y="7593703"/>
                  <a:pt x="2124633" y="7596123"/>
                  <a:pt x="2122083" y="7599585"/>
                </a:cubicBezTo>
                <a:cubicBezTo>
                  <a:pt x="2125308" y="7601520"/>
                  <a:pt x="2128156" y="7604308"/>
                  <a:pt x="2131192" y="7606669"/>
                </a:cubicBezTo>
                <a:cubicBezTo>
                  <a:pt x="2132750" y="7604298"/>
                  <a:pt x="2134119" y="7602354"/>
                  <a:pt x="2135915" y="7600598"/>
                </a:cubicBezTo>
                <a:close/>
                <a:moveTo>
                  <a:pt x="3464031" y="4602093"/>
                </a:moveTo>
                <a:cubicBezTo>
                  <a:pt x="3461317" y="4593147"/>
                  <a:pt x="3469552" y="4585729"/>
                  <a:pt x="3457083" y="4575817"/>
                </a:cubicBezTo>
                <a:cubicBezTo>
                  <a:pt x="3446588" y="4581067"/>
                  <a:pt x="3455234" y="4610705"/>
                  <a:pt x="3464031" y="4602093"/>
                </a:cubicBezTo>
                <a:close/>
                <a:moveTo>
                  <a:pt x="3976470" y="3446318"/>
                </a:moveTo>
                <a:lnTo>
                  <a:pt x="3967925" y="3442543"/>
                </a:lnTo>
                <a:lnTo>
                  <a:pt x="3962457" y="3454919"/>
                </a:lnTo>
                <a:lnTo>
                  <a:pt x="3971002" y="3458694"/>
                </a:lnTo>
                <a:close/>
                <a:moveTo>
                  <a:pt x="3132919" y="5360159"/>
                </a:moveTo>
                <a:cubicBezTo>
                  <a:pt x="3128599" y="5357230"/>
                  <a:pt x="3131049" y="5351685"/>
                  <a:pt x="3133926" y="5346328"/>
                </a:cubicBezTo>
                <a:cubicBezTo>
                  <a:pt x="3122485" y="5338726"/>
                  <a:pt x="3114910" y="5342007"/>
                  <a:pt x="3111153" y="5355129"/>
                </a:cubicBezTo>
                <a:cubicBezTo>
                  <a:pt x="3117647" y="5355450"/>
                  <a:pt x="3129765" y="5368454"/>
                  <a:pt x="3132919" y="5360159"/>
                </a:cubicBezTo>
                <a:close/>
                <a:moveTo>
                  <a:pt x="2057361" y="7798911"/>
                </a:moveTo>
                <a:cubicBezTo>
                  <a:pt x="2052554" y="7787661"/>
                  <a:pt x="2039009" y="7805503"/>
                  <a:pt x="2044607" y="7807976"/>
                </a:cubicBezTo>
                <a:cubicBezTo>
                  <a:pt x="2049064" y="7804876"/>
                  <a:pt x="2053557" y="7806355"/>
                  <a:pt x="2057361" y="7798911"/>
                </a:cubicBezTo>
                <a:close/>
                <a:moveTo>
                  <a:pt x="1468535" y="9137817"/>
                </a:moveTo>
                <a:cubicBezTo>
                  <a:pt x="1463127" y="9133897"/>
                  <a:pt x="1463066" y="9128262"/>
                  <a:pt x="1453778" y="9126197"/>
                </a:cubicBezTo>
                <a:cubicBezTo>
                  <a:pt x="1447031" y="9138004"/>
                  <a:pt x="1462831" y="9149574"/>
                  <a:pt x="1468535" y="9137817"/>
                </a:cubicBezTo>
                <a:close/>
                <a:moveTo>
                  <a:pt x="1474002" y="9125445"/>
                </a:moveTo>
                <a:cubicBezTo>
                  <a:pt x="1483408" y="9116854"/>
                  <a:pt x="1468213" y="9100451"/>
                  <a:pt x="1460941" y="9109985"/>
                </a:cubicBezTo>
                <a:cubicBezTo>
                  <a:pt x="1466588" y="9114520"/>
                  <a:pt x="1458699" y="9124292"/>
                  <a:pt x="1474002" y="9125445"/>
                </a:cubicBezTo>
                <a:close/>
                <a:moveTo>
                  <a:pt x="5488113" y="46505"/>
                </a:moveTo>
                <a:cubicBezTo>
                  <a:pt x="5483230" y="44857"/>
                  <a:pt x="5476806" y="32843"/>
                  <a:pt x="5472938" y="39290"/>
                </a:cubicBezTo>
                <a:cubicBezTo>
                  <a:pt x="5473425" y="45113"/>
                  <a:pt x="5483014" y="53428"/>
                  <a:pt x="5488113" y="46505"/>
                </a:cubicBezTo>
                <a:close/>
                <a:moveTo>
                  <a:pt x="3975348" y="3470816"/>
                </a:moveTo>
                <a:cubicBezTo>
                  <a:pt x="3969933" y="3466893"/>
                  <a:pt x="3970059" y="3460828"/>
                  <a:pt x="3960571" y="3459187"/>
                </a:cubicBezTo>
                <a:cubicBezTo>
                  <a:pt x="3950931" y="3471759"/>
                  <a:pt x="3969213" y="3482388"/>
                  <a:pt x="3975348" y="3470816"/>
                </a:cubicBezTo>
                <a:close/>
                <a:moveTo>
                  <a:pt x="4050584" y="3300539"/>
                </a:moveTo>
                <a:cubicBezTo>
                  <a:pt x="4068922" y="3277527"/>
                  <a:pt x="4025017" y="3260168"/>
                  <a:pt x="4007763" y="3262236"/>
                </a:cubicBezTo>
                <a:cubicBezTo>
                  <a:pt x="4008665" y="3280997"/>
                  <a:pt x="4032153" y="3269442"/>
                  <a:pt x="4037505" y="3285068"/>
                </a:cubicBezTo>
                <a:cubicBezTo>
                  <a:pt x="4034299" y="3292323"/>
                  <a:pt x="4024838" y="3282532"/>
                  <a:pt x="4021532" y="3287703"/>
                </a:cubicBezTo>
                <a:close/>
                <a:moveTo>
                  <a:pt x="2100800" y="7718158"/>
                </a:moveTo>
                <a:cubicBezTo>
                  <a:pt x="2085757" y="7704884"/>
                  <a:pt x="2106482" y="7675291"/>
                  <a:pt x="2079384" y="7671985"/>
                </a:cubicBezTo>
                <a:cubicBezTo>
                  <a:pt x="2076300" y="7690508"/>
                  <a:pt x="2072363" y="7708653"/>
                  <a:pt x="2090869" y="7724477"/>
                </a:cubicBezTo>
                <a:cubicBezTo>
                  <a:pt x="2094034" y="7720777"/>
                  <a:pt x="2097923" y="7723516"/>
                  <a:pt x="2100800" y="7718158"/>
                </a:cubicBezTo>
                <a:close/>
                <a:moveTo>
                  <a:pt x="2018939" y="7908289"/>
                </a:moveTo>
                <a:cubicBezTo>
                  <a:pt x="2021225" y="7904864"/>
                  <a:pt x="2021634" y="7900735"/>
                  <a:pt x="2017890" y="7897560"/>
                </a:cubicBezTo>
                <a:cubicBezTo>
                  <a:pt x="2011503" y="7903863"/>
                  <a:pt x="2004259" y="7898128"/>
                  <a:pt x="2003250" y="7891092"/>
                </a:cubicBezTo>
                <a:cubicBezTo>
                  <a:pt x="1997406" y="7899662"/>
                  <a:pt x="1998900" y="7907926"/>
                  <a:pt x="2008728" y="7914803"/>
                </a:cubicBezTo>
                <a:cubicBezTo>
                  <a:pt x="2012491" y="7914439"/>
                  <a:pt x="2016654" y="7911715"/>
                  <a:pt x="2018939" y="7908289"/>
                </a:cubicBezTo>
                <a:close/>
                <a:moveTo>
                  <a:pt x="3430650" y="4714757"/>
                </a:moveTo>
                <a:cubicBezTo>
                  <a:pt x="3423886" y="4702797"/>
                  <a:pt x="3404043" y="4724793"/>
                  <a:pt x="3415690" y="4731034"/>
                </a:cubicBezTo>
                <a:cubicBezTo>
                  <a:pt x="3421031" y="4719694"/>
                  <a:pt x="3427311" y="4723394"/>
                  <a:pt x="3430650" y="4714757"/>
                </a:cubicBezTo>
                <a:close/>
                <a:moveTo>
                  <a:pt x="3474971" y="4616026"/>
                </a:moveTo>
                <a:cubicBezTo>
                  <a:pt x="3487929" y="4602451"/>
                  <a:pt x="3481220" y="4586505"/>
                  <a:pt x="3480564" y="4570868"/>
                </a:cubicBezTo>
                <a:cubicBezTo>
                  <a:pt x="3461552" y="4584135"/>
                  <a:pt x="3470770" y="4600173"/>
                  <a:pt x="3474971" y="4616026"/>
                </a:cubicBezTo>
                <a:close/>
                <a:moveTo>
                  <a:pt x="352525" y="11684014"/>
                </a:moveTo>
                <a:cubicBezTo>
                  <a:pt x="344492" y="11673368"/>
                  <a:pt x="336393" y="11669789"/>
                  <a:pt x="328758" y="11675539"/>
                </a:cubicBezTo>
                <a:cubicBezTo>
                  <a:pt x="334027" y="11680909"/>
                  <a:pt x="325540" y="11686282"/>
                  <a:pt x="328917" y="11691322"/>
                </a:cubicBezTo>
                <a:cubicBezTo>
                  <a:pt x="336875" y="11683688"/>
                  <a:pt x="344637" y="11697254"/>
                  <a:pt x="352525" y="11684014"/>
                </a:cubicBezTo>
                <a:close/>
                <a:moveTo>
                  <a:pt x="3968946" y="3507263"/>
                </a:moveTo>
                <a:cubicBezTo>
                  <a:pt x="3974376" y="3498441"/>
                  <a:pt x="3975684" y="3490858"/>
                  <a:pt x="3973913" y="3484464"/>
                </a:cubicBezTo>
                <a:cubicBezTo>
                  <a:pt x="3964891" y="3479458"/>
                  <a:pt x="3957967" y="3478949"/>
                  <a:pt x="3953907" y="3485826"/>
                </a:cubicBezTo>
                <a:cubicBezTo>
                  <a:pt x="3958242" y="3493352"/>
                  <a:pt x="3956179" y="3502642"/>
                  <a:pt x="3968946" y="3507263"/>
                </a:cubicBezTo>
                <a:close/>
                <a:moveTo>
                  <a:pt x="255310" y="11913865"/>
                </a:moveTo>
                <a:cubicBezTo>
                  <a:pt x="240000" y="11877001"/>
                  <a:pt x="214037" y="11840022"/>
                  <a:pt x="192666" y="11803031"/>
                </a:cubicBezTo>
                <a:cubicBezTo>
                  <a:pt x="180121" y="11829118"/>
                  <a:pt x="228978" y="11855806"/>
                  <a:pt x="216244" y="11882320"/>
                </a:cubicBezTo>
                <a:cubicBezTo>
                  <a:pt x="233005" y="11883603"/>
                  <a:pt x="233679" y="11915530"/>
                  <a:pt x="255310" y="11913865"/>
                </a:cubicBezTo>
                <a:close/>
                <a:moveTo>
                  <a:pt x="3382769" y="4838074"/>
                </a:moveTo>
                <a:cubicBezTo>
                  <a:pt x="3390326" y="4820483"/>
                  <a:pt x="3388568" y="4801768"/>
                  <a:pt x="3394054" y="4783930"/>
                </a:cubicBezTo>
                <a:cubicBezTo>
                  <a:pt x="3381522" y="4790408"/>
                  <a:pt x="3361458" y="4828356"/>
                  <a:pt x="3382769" y="4838074"/>
                </a:cubicBezTo>
                <a:close/>
                <a:moveTo>
                  <a:pt x="3029809" y="5638573"/>
                </a:moveTo>
                <a:cubicBezTo>
                  <a:pt x="3042604" y="5610768"/>
                  <a:pt x="3052551" y="5579593"/>
                  <a:pt x="3063773" y="5547842"/>
                </a:cubicBezTo>
                <a:cubicBezTo>
                  <a:pt x="3049046" y="5515330"/>
                  <a:pt x="3045586" y="5478111"/>
                  <a:pt x="3022243" y="5448929"/>
                </a:cubicBezTo>
                <a:cubicBezTo>
                  <a:pt x="2981743" y="5532503"/>
                  <a:pt x="2948938" y="5641404"/>
                  <a:pt x="2978729" y="5709129"/>
                </a:cubicBezTo>
                <a:cubicBezTo>
                  <a:pt x="3001362" y="5690825"/>
                  <a:pt x="3017011" y="5666382"/>
                  <a:pt x="3029809" y="5638573"/>
                </a:cubicBezTo>
                <a:close/>
                <a:moveTo>
                  <a:pt x="3361291" y="4891411"/>
                </a:moveTo>
                <a:cubicBezTo>
                  <a:pt x="3352017" y="4879360"/>
                  <a:pt x="3350586" y="4868465"/>
                  <a:pt x="3337611" y="4855758"/>
                </a:cubicBezTo>
                <a:cubicBezTo>
                  <a:pt x="3324899" y="4867259"/>
                  <a:pt x="3350815" y="4891201"/>
                  <a:pt x="3361291" y="4891411"/>
                </a:cubicBezTo>
                <a:close/>
                <a:moveTo>
                  <a:pt x="5360887" y="366632"/>
                </a:moveTo>
                <a:cubicBezTo>
                  <a:pt x="5357765" y="354009"/>
                  <a:pt x="5347993" y="342536"/>
                  <a:pt x="5336559" y="331351"/>
                </a:cubicBezTo>
                <a:cubicBezTo>
                  <a:pt x="5320148" y="360387"/>
                  <a:pt x="5298749" y="390285"/>
                  <a:pt x="5284000" y="419033"/>
                </a:cubicBezTo>
                <a:cubicBezTo>
                  <a:pt x="5287123" y="431656"/>
                  <a:pt x="5296894" y="443128"/>
                  <a:pt x="5308328" y="454314"/>
                </a:cubicBezTo>
                <a:cubicBezTo>
                  <a:pt x="5333480" y="424029"/>
                  <a:pt x="5345975" y="387642"/>
                  <a:pt x="5360887" y="366632"/>
                </a:cubicBezTo>
                <a:close/>
                <a:moveTo>
                  <a:pt x="3478567" y="4626788"/>
                </a:moveTo>
                <a:cubicBezTo>
                  <a:pt x="3478387" y="4625900"/>
                  <a:pt x="3477908" y="4623530"/>
                  <a:pt x="3476950" y="4618791"/>
                </a:cubicBezTo>
                <a:cubicBezTo>
                  <a:pt x="3476950" y="4618791"/>
                  <a:pt x="3479105" y="4629456"/>
                  <a:pt x="3478567" y="4626788"/>
                </a:cubicBezTo>
                <a:close/>
                <a:moveTo>
                  <a:pt x="2000063" y="7980135"/>
                </a:moveTo>
                <a:cubicBezTo>
                  <a:pt x="1996609" y="7977591"/>
                  <a:pt x="1994006" y="7975423"/>
                  <a:pt x="1990977" y="7973067"/>
                </a:cubicBezTo>
                <a:cubicBezTo>
                  <a:pt x="1989611" y="7975008"/>
                  <a:pt x="1987631" y="7977186"/>
                  <a:pt x="1986265" y="7979126"/>
                </a:cubicBezTo>
                <a:cubicBezTo>
                  <a:pt x="1989957" y="7982284"/>
                  <a:pt x="1987412" y="7985739"/>
                  <a:pt x="1992757" y="7988610"/>
                </a:cubicBezTo>
                <a:cubicBezTo>
                  <a:pt x="1995350" y="7986194"/>
                  <a:pt x="1997281" y="7982976"/>
                  <a:pt x="2000063" y="7980135"/>
                </a:cubicBezTo>
                <a:close/>
                <a:moveTo>
                  <a:pt x="629903" y="11084157"/>
                </a:moveTo>
                <a:cubicBezTo>
                  <a:pt x="625444" y="11056226"/>
                  <a:pt x="636616" y="11041311"/>
                  <a:pt x="634337" y="11015361"/>
                </a:cubicBezTo>
                <a:cubicBezTo>
                  <a:pt x="615754" y="11014786"/>
                  <a:pt x="611415" y="10998107"/>
                  <a:pt x="594011" y="10996017"/>
                </a:cubicBezTo>
                <a:cubicBezTo>
                  <a:pt x="595379" y="11015965"/>
                  <a:pt x="626690" y="11021145"/>
                  <a:pt x="620906" y="11035387"/>
                </a:cubicBezTo>
                <a:cubicBezTo>
                  <a:pt x="613101" y="11033466"/>
                  <a:pt x="603125" y="11012260"/>
                  <a:pt x="596955" y="11022769"/>
                </a:cubicBezTo>
                <a:cubicBezTo>
                  <a:pt x="602978" y="11031029"/>
                  <a:pt x="624749" y="11041667"/>
                  <a:pt x="618718" y="11050709"/>
                </a:cubicBezTo>
                <a:cubicBezTo>
                  <a:pt x="606941" y="11048560"/>
                  <a:pt x="604969" y="11033436"/>
                  <a:pt x="590220" y="11034554"/>
                </a:cubicBezTo>
                <a:cubicBezTo>
                  <a:pt x="588706" y="11055264"/>
                  <a:pt x="619867" y="11057326"/>
                  <a:pt x="609646" y="11074697"/>
                </a:cubicBezTo>
                <a:cubicBezTo>
                  <a:pt x="602683" y="11068567"/>
                  <a:pt x="598126" y="11060445"/>
                  <a:pt x="585457" y="11061464"/>
                </a:cubicBezTo>
                <a:cubicBezTo>
                  <a:pt x="585657" y="11087513"/>
                  <a:pt x="609221" y="11096398"/>
                  <a:pt x="629903" y="11084157"/>
                </a:cubicBezTo>
                <a:close/>
                <a:moveTo>
                  <a:pt x="3428785" y="4751323"/>
                </a:moveTo>
                <a:cubicBezTo>
                  <a:pt x="3428676" y="4745845"/>
                  <a:pt x="3426369" y="4740101"/>
                  <a:pt x="3422689" y="4733980"/>
                </a:cubicBezTo>
                <a:cubicBezTo>
                  <a:pt x="3415997" y="4744315"/>
                  <a:pt x="3412409" y="4755027"/>
                  <a:pt x="3421683" y="4767078"/>
                </a:cubicBezTo>
                <a:cubicBezTo>
                  <a:pt x="3426801" y="4762019"/>
                  <a:pt x="3428893" y="4756803"/>
                  <a:pt x="3428785" y="4751323"/>
                </a:cubicBezTo>
                <a:close/>
                <a:moveTo>
                  <a:pt x="2057118" y="7857989"/>
                </a:moveTo>
                <a:cubicBezTo>
                  <a:pt x="2061124" y="7850380"/>
                  <a:pt x="2063092" y="7843012"/>
                  <a:pt x="2062084" y="7835976"/>
                </a:cubicBezTo>
                <a:cubicBezTo>
                  <a:pt x="2055453" y="7841664"/>
                  <a:pt x="2031495" y="7869099"/>
                  <a:pt x="2039934" y="7881446"/>
                </a:cubicBezTo>
                <a:cubicBezTo>
                  <a:pt x="2047072" y="7873447"/>
                  <a:pt x="2053113" y="7865598"/>
                  <a:pt x="2057118" y="7857989"/>
                </a:cubicBezTo>
                <a:close/>
                <a:moveTo>
                  <a:pt x="4054708" y="3337198"/>
                </a:moveTo>
                <a:cubicBezTo>
                  <a:pt x="4055171" y="3335880"/>
                  <a:pt x="4054487" y="3333888"/>
                  <a:pt x="4051848" y="3331192"/>
                </a:cubicBezTo>
                <a:cubicBezTo>
                  <a:pt x="4050290" y="3333564"/>
                  <a:pt x="4049347" y="3335698"/>
                  <a:pt x="4045691" y="3333572"/>
                </a:cubicBezTo>
                <a:cubicBezTo>
                  <a:pt x="4046822" y="3331012"/>
                  <a:pt x="4044536" y="3326941"/>
                  <a:pt x="4041418" y="3331684"/>
                </a:cubicBezTo>
                <a:cubicBezTo>
                  <a:pt x="4041615" y="3339040"/>
                  <a:pt x="4053320" y="3341152"/>
                  <a:pt x="4054708" y="3337198"/>
                </a:cubicBezTo>
                <a:close/>
                <a:moveTo>
                  <a:pt x="1448729" y="9239206"/>
                </a:moveTo>
                <a:cubicBezTo>
                  <a:pt x="1452418" y="9215850"/>
                  <a:pt x="1425919" y="9185785"/>
                  <a:pt x="1408810" y="9181795"/>
                </a:cubicBezTo>
                <a:cubicBezTo>
                  <a:pt x="1418756" y="9201997"/>
                  <a:pt x="1435281" y="9220006"/>
                  <a:pt x="1448729" y="9239206"/>
                </a:cubicBezTo>
                <a:close/>
                <a:moveTo>
                  <a:pt x="4471729" y="2399019"/>
                </a:moveTo>
                <a:cubicBezTo>
                  <a:pt x="4464132" y="2387817"/>
                  <a:pt x="4455326" y="2347946"/>
                  <a:pt x="4469145" y="2325533"/>
                </a:cubicBezTo>
                <a:cubicBezTo>
                  <a:pt x="4481762" y="2349915"/>
                  <a:pt x="4466365" y="2374635"/>
                  <a:pt x="4471729" y="2399019"/>
                </a:cubicBezTo>
                <a:close/>
                <a:moveTo>
                  <a:pt x="1219381" y="9764485"/>
                </a:moveTo>
                <a:cubicBezTo>
                  <a:pt x="1211122" y="9757777"/>
                  <a:pt x="1202674" y="9751496"/>
                  <a:pt x="1196345" y="9758894"/>
                </a:cubicBezTo>
                <a:cubicBezTo>
                  <a:pt x="1204028" y="9762288"/>
                  <a:pt x="1214444" y="9779123"/>
                  <a:pt x="1219381" y="9764485"/>
                </a:cubicBezTo>
                <a:close/>
                <a:moveTo>
                  <a:pt x="3139325" y="5419588"/>
                </a:moveTo>
                <a:cubicBezTo>
                  <a:pt x="3126553" y="5410376"/>
                  <a:pt x="3127938" y="5395690"/>
                  <a:pt x="3110857" y="5388143"/>
                </a:cubicBezTo>
                <a:cubicBezTo>
                  <a:pt x="3105679" y="5402174"/>
                  <a:pt x="3124930" y="5424445"/>
                  <a:pt x="3139325" y="5419588"/>
                </a:cubicBezTo>
                <a:close/>
                <a:moveTo>
                  <a:pt x="1989605" y="8024146"/>
                </a:moveTo>
                <a:cubicBezTo>
                  <a:pt x="1992558" y="8013740"/>
                  <a:pt x="1988577" y="7994904"/>
                  <a:pt x="1977702" y="7996204"/>
                </a:cubicBezTo>
                <a:cubicBezTo>
                  <a:pt x="1978671" y="8007827"/>
                  <a:pt x="1978175" y="8019310"/>
                  <a:pt x="1984340" y="8030684"/>
                </a:cubicBezTo>
                <a:cubicBezTo>
                  <a:pt x="1986866" y="8030147"/>
                  <a:pt x="1988621" y="8027615"/>
                  <a:pt x="1989605" y="8024146"/>
                </a:cubicBezTo>
                <a:close/>
                <a:moveTo>
                  <a:pt x="4396769" y="2578033"/>
                </a:moveTo>
                <a:cubicBezTo>
                  <a:pt x="4400908" y="2546954"/>
                  <a:pt x="4413289" y="2515416"/>
                  <a:pt x="4402579" y="2484239"/>
                </a:cubicBezTo>
                <a:cubicBezTo>
                  <a:pt x="4387336" y="2501301"/>
                  <a:pt x="4397761" y="2535455"/>
                  <a:pt x="4379706" y="2541345"/>
                </a:cubicBezTo>
                <a:cubicBezTo>
                  <a:pt x="4362513" y="2538972"/>
                  <a:pt x="4374254" y="2508765"/>
                  <a:pt x="4372284" y="2488008"/>
                </a:cubicBezTo>
                <a:cubicBezTo>
                  <a:pt x="4369978" y="2466929"/>
                  <a:pt x="4364395" y="2447221"/>
                  <a:pt x="4374369" y="2430901"/>
                </a:cubicBezTo>
                <a:cubicBezTo>
                  <a:pt x="4374369" y="2430901"/>
                  <a:pt x="4381068" y="2437396"/>
                  <a:pt x="4381403" y="2437720"/>
                </a:cubicBezTo>
                <a:cubicBezTo>
                  <a:pt x="4394515" y="2432238"/>
                  <a:pt x="4378509" y="2421270"/>
                  <a:pt x="4391368" y="2420740"/>
                </a:cubicBezTo>
                <a:cubicBezTo>
                  <a:pt x="4390861" y="2430646"/>
                  <a:pt x="4388051" y="2440916"/>
                  <a:pt x="4395136" y="2451033"/>
                </a:cubicBezTo>
                <a:cubicBezTo>
                  <a:pt x="4415623" y="2410466"/>
                  <a:pt x="4405107" y="2370374"/>
                  <a:pt x="4406464" y="2330102"/>
                </a:cubicBezTo>
                <a:cubicBezTo>
                  <a:pt x="4365279" y="2333711"/>
                  <a:pt x="4324339" y="2353152"/>
                  <a:pt x="4282511" y="2315200"/>
                </a:cubicBezTo>
                <a:cubicBezTo>
                  <a:pt x="4279204" y="2357487"/>
                  <a:pt x="4266666" y="2421354"/>
                  <a:pt x="4297674" y="2442317"/>
                </a:cubicBezTo>
                <a:cubicBezTo>
                  <a:pt x="4292346" y="2439101"/>
                  <a:pt x="4295368" y="2421239"/>
                  <a:pt x="4304391" y="2428687"/>
                </a:cubicBezTo>
                <a:cubicBezTo>
                  <a:pt x="4303257" y="2462026"/>
                  <a:pt x="4301473" y="2496039"/>
                  <a:pt x="4305616" y="2529299"/>
                </a:cubicBezTo>
                <a:cubicBezTo>
                  <a:pt x="4292158" y="2533797"/>
                  <a:pt x="4280739" y="2520777"/>
                  <a:pt x="4275441" y="2519540"/>
                </a:cubicBezTo>
                <a:cubicBezTo>
                  <a:pt x="4283017" y="2582771"/>
                  <a:pt x="4358505" y="2557182"/>
                  <a:pt x="4396769" y="2578033"/>
                </a:cubicBezTo>
                <a:close/>
                <a:moveTo>
                  <a:pt x="2193897" y="7564013"/>
                </a:moveTo>
                <a:cubicBezTo>
                  <a:pt x="2189054" y="7558814"/>
                  <a:pt x="2173336" y="7540143"/>
                  <a:pt x="2162274" y="7549021"/>
                </a:cubicBezTo>
                <a:cubicBezTo>
                  <a:pt x="2172891" y="7552692"/>
                  <a:pt x="2185543" y="7577148"/>
                  <a:pt x="2193897" y="7564013"/>
                </a:cubicBezTo>
                <a:close/>
                <a:moveTo>
                  <a:pt x="1669394" y="8751331"/>
                </a:moveTo>
                <a:cubicBezTo>
                  <a:pt x="1653882" y="8741418"/>
                  <a:pt x="1645327" y="8728459"/>
                  <a:pt x="1622621" y="8720976"/>
                </a:cubicBezTo>
                <a:cubicBezTo>
                  <a:pt x="1616838" y="8739837"/>
                  <a:pt x="1652793" y="8762353"/>
                  <a:pt x="1669394" y="8751331"/>
                </a:cubicBezTo>
                <a:close/>
                <a:moveTo>
                  <a:pt x="1687867" y="8709523"/>
                </a:moveTo>
                <a:cubicBezTo>
                  <a:pt x="1662402" y="8696741"/>
                  <a:pt x="1613757" y="8697173"/>
                  <a:pt x="1582497" y="8698659"/>
                </a:cubicBezTo>
                <a:cubicBezTo>
                  <a:pt x="1600957" y="8713444"/>
                  <a:pt x="1632344" y="8705896"/>
                  <a:pt x="1653265" y="8719729"/>
                </a:cubicBezTo>
                <a:cubicBezTo>
                  <a:pt x="1640738" y="8689208"/>
                  <a:pt x="1684833" y="8729088"/>
                  <a:pt x="1687867" y="8709523"/>
                </a:cubicBezTo>
                <a:close/>
                <a:moveTo>
                  <a:pt x="5426104" y="250302"/>
                </a:moveTo>
                <a:cubicBezTo>
                  <a:pt x="5392317" y="231796"/>
                  <a:pt x="5365855" y="287055"/>
                  <a:pt x="5346597" y="317899"/>
                </a:cubicBezTo>
                <a:cubicBezTo>
                  <a:pt x="5355412" y="326904"/>
                  <a:pt x="5357149" y="336871"/>
                  <a:pt x="5372424" y="345154"/>
                </a:cubicBezTo>
                <a:cubicBezTo>
                  <a:pt x="5390763" y="308282"/>
                  <a:pt x="5414175" y="285407"/>
                  <a:pt x="5426104" y="250302"/>
                </a:cubicBezTo>
                <a:close/>
                <a:moveTo>
                  <a:pt x="1145116" y="9941802"/>
                </a:moveTo>
                <a:cubicBezTo>
                  <a:pt x="1145541" y="9936510"/>
                  <a:pt x="1143220" y="9931661"/>
                  <a:pt x="1137785" y="9927221"/>
                </a:cubicBezTo>
                <a:cubicBezTo>
                  <a:pt x="1134931" y="9941761"/>
                  <a:pt x="1126307" y="9940499"/>
                  <a:pt x="1125575" y="9951389"/>
                </a:cubicBezTo>
                <a:cubicBezTo>
                  <a:pt x="1129228" y="9953513"/>
                  <a:pt x="1132504" y="9956490"/>
                  <a:pt x="1135968" y="9959040"/>
                </a:cubicBezTo>
                <a:cubicBezTo>
                  <a:pt x="1141519" y="9952828"/>
                  <a:pt x="1144691" y="9947094"/>
                  <a:pt x="1145116" y="9941802"/>
                </a:cubicBezTo>
                <a:close/>
                <a:moveTo>
                  <a:pt x="5095814" y="1005950"/>
                </a:moveTo>
                <a:cubicBezTo>
                  <a:pt x="5090455" y="1003072"/>
                  <a:pt x="5084131" y="993141"/>
                  <a:pt x="5080650" y="1003328"/>
                </a:cubicBezTo>
                <a:cubicBezTo>
                  <a:pt x="5086348" y="1008905"/>
                  <a:pt x="5091231" y="1010552"/>
                  <a:pt x="5095814" y="1005950"/>
                </a:cubicBezTo>
                <a:close/>
                <a:moveTo>
                  <a:pt x="4009629" y="3470661"/>
                </a:moveTo>
                <a:cubicBezTo>
                  <a:pt x="4007016" y="3468486"/>
                  <a:pt x="4006438" y="3465171"/>
                  <a:pt x="4009367" y="3460854"/>
                </a:cubicBezTo>
                <a:cubicBezTo>
                  <a:pt x="4003863" y="3459442"/>
                  <a:pt x="3997782" y="3454715"/>
                  <a:pt x="3995091" y="3459647"/>
                </a:cubicBezTo>
                <a:cubicBezTo>
                  <a:pt x="4001023" y="3461248"/>
                  <a:pt x="4004438" y="3480099"/>
                  <a:pt x="4009629" y="3470661"/>
                </a:cubicBezTo>
                <a:close/>
                <a:moveTo>
                  <a:pt x="1137798" y="9971063"/>
                </a:moveTo>
                <a:cubicBezTo>
                  <a:pt x="1133530" y="9969177"/>
                  <a:pt x="1128447" y="9963363"/>
                  <a:pt x="1124856" y="9966873"/>
                </a:cubicBezTo>
                <a:cubicBezTo>
                  <a:pt x="1127040" y="9968857"/>
                  <a:pt x="1128797" y="9970653"/>
                  <a:pt x="1125771" y="9972884"/>
                </a:cubicBezTo>
                <a:cubicBezTo>
                  <a:pt x="1130515" y="9976000"/>
                  <a:pt x="1134783" y="9977886"/>
                  <a:pt x="1137798" y="9971063"/>
                </a:cubicBezTo>
                <a:close/>
                <a:moveTo>
                  <a:pt x="3386847" y="4881247"/>
                </a:moveTo>
                <a:cubicBezTo>
                  <a:pt x="3389091" y="4871584"/>
                  <a:pt x="3383316" y="4858589"/>
                  <a:pt x="3374786" y="4862763"/>
                </a:cubicBezTo>
                <a:cubicBezTo>
                  <a:pt x="3373798" y="4871054"/>
                  <a:pt x="3371336" y="4879376"/>
                  <a:pt x="3381734" y="4889040"/>
                </a:cubicBezTo>
                <a:cubicBezTo>
                  <a:pt x="3384459" y="4887318"/>
                  <a:pt x="3386098" y="4884469"/>
                  <a:pt x="3386847" y="4881247"/>
                </a:cubicBezTo>
                <a:close/>
                <a:moveTo>
                  <a:pt x="3108797" y="5510627"/>
                </a:moveTo>
                <a:cubicBezTo>
                  <a:pt x="3098867" y="5482276"/>
                  <a:pt x="3085913" y="5438823"/>
                  <a:pt x="3060292" y="5427503"/>
                </a:cubicBezTo>
                <a:cubicBezTo>
                  <a:pt x="3058908" y="5442186"/>
                  <a:pt x="3073738" y="5459447"/>
                  <a:pt x="3082025" y="5475344"/>
                </a:cubicBezTo>
                <a:cubicBezTo>
                  <a:pt x="3089171" y="5489206"/>
                  <a:pt x="3093660" y="5521786"/>
                  <a:pt x="3108797" y="5510627"/>
                </a:cubicBezTo>
                <a:close/>
                <a:moveTo>
                  <a:pt x="3133301" y="5455170"/>
                </a:moveTo>
                <a:cubicBezTo>
                  <a:pt x="3140880" y="5434552"/>
                  <a:pt x="3118725" y="5425783"/>
                  <a:pt x="3110299" y="5411353"/>
                </a:cubicBezTo>
                <a:cubicBezTo>
                  <a:pt x="3105799" y="5430779"/>
                  <a:pt x="3119336" y="5442880"/>
                  <a:pt x="3133301" y="5455170"/>
                </a:cubicBezTo>
                <a:close/>
                <a:moveTo>
                  <a:pt x="2096173" y="7805413"/>
                </a:moveTo>
                <a:cubicBezTo>
                  <a:pt x="2075468" y="7846452"/>
                  <a:pt x="2048238" y="7906914"/>
                  <a:pt x="2008683" y="7933541"/>
                </a:cubicBezTo>
                <a:cubicBezTo>
                  <a:pt x="1955523" y="7890788"/>
                  <a:pt x="2017152" y="7821193"/>
                  <a:pt x="2049093" y="7778021"/>
                </a:cubicBezTo>
                <a:cubicBezTo>
                  <a:pt x="2064725" y="7783407"/>
                  <a:pt x="2080505" y="7795449"/>
                  <a:pt x="2096173" y="7805413"/>
                </a:cubicBezTo>
                <a:close/>
                <a:moveTo>
                  <a:pt x="3120492" y="5506107"/>
                </a:moveTo>
                <a:cubicBezTo>
                  <a:pt x="3117560" y="5471159"/>
                  <a:pt x="3101701" y="5441208"/>
                  <a:pt x="3075568" y="5414876"/>
                </a:cubicBezTo>
                <a:cubicBezTo>
                  <a:pt x="3082621" y="5448583"/>
                  <a:pt x="3108943" y="5474489"/>
                  <a:pt x="3120492" y="5506107"/>
                </a:cubicBezTo>
                <a:close/>
                <a:moveTo>
                  <a:pt x="2379729" y="7182676"/>
                </a:moveTo>
                <a:cubicBezTo>
                  <a:pt x="2378941" y="7175201"/>
                  <a:pt x="2371942" y="7169053"/>
                  <a:pt x="2366484" y="7181405"/>
                </a:cubicBezTo>
                <a:cubicBezTo>
                  <a:pt x="2371293" y="7185567"/>
                  <a:pt x="2375468" y="7185375"/>
                  <a:pt x="2379729" y="7182676"/>
                </a:cubicBezTo>
                <a:close/>
                <a:moveTo>
                  <a:pt x="3480545" y="4697856"/>
                </a:moveTo>
                <a:cubicBezTo>
                  <a:pt x="3472172" y="4680024"/>
                  <a:pt x="3490710" y="4665441"/>
                  <a:pt x="3481300" y="4647488"/>
                </a:cubicBezTo>
                <a:cubicBezTo>
                  <a:pt x="3464797" y="4660845"/>
                  <a:pt x="3479191" y="4677509"/>
                  <a:pt x="3470970" y="4691864"/>
                </a:cubicBezTo>
                <a:cubicBezTo>
                  <a:pt x="3462855" y="4678901"/>
                  <a:pt x="3475882" y="4668277"/>
                  <a:pt x="3465415" y="4655664"/>
                </a:cubicBezTo>
                <a:cubicBezTo>
                  <a:pt x="3450745" y="4658939"/>
                  <a:pt x="3462696" y="4678465"/>
                  <a:pt x="3452717" y="4674104"/>
                </a:cubicBezTo>
                <a:cubicBezTo>
                  <a:pt x="3451388" y="4667638"/>
                  <a:pt x="3455077" y="4661354"/>
                  <a:pt x="3445309" y="4653449"/>
                </a:cubicBezTo>
                <a:cubicBezTo>
                  <a:pt x="3432137" y="4670573"/>
                  <a:pt x="3464767" y="4678714"/>
                  <a:pt x="3460440" y="4695640"/>
                </a:cubicBezTo>
                <a:cubicBezTo>
                  <a:pt x="3472601" y="4692272"/>
                  <a:pt x="3471400" y="4704111"/>
                  <a:pt x="3480545" y="4697856"/>
                </a:cubicBezTo>
                <a:close/>
                <a:moveTo>
                  <a:pt x="2191549" y="7615492"/>
                </a:moveTo>
                <a:cubicBezTo>
                  <a:pt x="2185506" y="7602625"/>
                  <a:pt x="2192579" y="7588924"/>
                  <a:pt x="2179054" y="7576830"/>
                </a:cubicBezTo>
                <a:cubicBezTo>
                  <a:pt x="2167764" y="7589687"/>
                  <a:pt x="2172935" y="7614916"/>
                  <a:pt x="2191549" y="7615492"/>
                </a:cubicBezTo>
                <a:close/>
                <a:moveTo>
                  <a:pt x="3402794" y="4881487"/>
                </a:moveTo>
                <a:cubicBezTo>
                  <a:pt x="3401567" y="4879449"/>
                  <a:pt x="3400341" y="4877408"/>
                  <a:pt x="3398675" y="4875525"/>
                </a:cubicBezTo>
                <a:cubicBezTo>
                  <a:pt x="3387501" y="4870603"/>
                  <a:pt x="3392929" y="4888497"/>
                  <a:pt x="3394066" y="4893050"/>
                </a:cubicBezTo>
                <a:cubicBezTo>
                  <a:pt x="3399736" y="4889528"/>
                  <a:pt x="3398160" y="4885134"/>
                  <a:pt x="3402794" y="4881487"/>
                </a:cubicBezTo>
                <a:close/>
                <a:moveTo>
                  <a:pt x="3170213" y="5414369"/>
                </a:moveTo>
                <a:cubicBezTo>
                  <a:pt x="3163129" y="5406144"/>
                  <a:pt x="3163434" y="5395057"/>
                  <a:pt x="3147734" y="5390161"/>
                </a:cubicBezTo>
                <a:cubicBezTo>
                  <a:pt x="3143449" y="5401015"/>
                  <a:pt x="3159849" y="5420499"/>
                  <a:pt x="3170213" y="5414369"/>
                </a:cubicBezTo>
                <a:close/>
                <a:moveTo>
                  <a:pt x="3535464" y="4587948"/>
                </a:moveTo>
                <a:cubicBezTo>
                  <a:pt x="3535162" y="4583655"/>
                  <a:pt x="3533546" y="4579150"/>
                  <a:pt x="3533005" y="4574880"/>
                </a:cubicBezTo>
                <a:cubicBezTo>
                  <a:pt x="3525806" y="4582423"/>
                  <a:pt x="3524818" y="4590713"/>
                  <a:pt x="3530041" y="4599752"/>
                </a:cubicBezTo>
                <a:cubicBezTo>
                  <a:pt x="3534755" y="4596325"/>
                  <a:pt x="3535766" y="4592242"/>
                  <a:pt x="3535464" y="4587948"/>
                </a:cubicBezTo>
                <a:close/>
                <a:moveTo>
                  <a:pt x="2150789" y="7728518"/>
                </a:moveTo>
                <a:cubicBezTo>
                  <a:pt x="2154558" y="7719987"/>
                  <a:pt x="2157901" y="7711266"/>
                  <a:pt x="2150688" y="7704510"/>
                </a:cubicBezTo>
                <a:cubicBezTo>
                  <a:pt x="2142135" y="7713478"/>
                  <a:pt x="2142722" y="7721385"/>
                  <a:pt x="2150789" y="7728518"/>
                </a:cubicBezTo>
                <a:close/>
                <a:moveTo>
                  <a:pt x="3462849" y="4761740"/>
                </a:moveTo>
                <a:cubicBezTo>
                  <a:pt x="3458292" y="4755934"/>
                  <a:pt x="3467787" y="4752033"/>
                  <a:pt x="3459246" y="4746168"/>
                </a:cubicBezTo>
                <a:cubicBezTo>
                  <a:pt x="3450978" y="4752107"/>
                  <a:pt x="3451634" y="4767746"/>
                  <a:pt x="3462849" y="4761740"/>
                </a:cubicBezTo>
                <a:close/>
                <a:moveTo>
                  <a:pt x="3556076" y="4552222"/>
                </a:moveTo>
                <a:cubicBezTo>
                  <a:pt x="3541752" y="4538508"/>
                  <a:pt x="3525594" y="4534878"/>
                  <a:pt x="3508551" y="4543967"/>
                </a:cubicBezTo>
                <a:cubicBezTo>
                  <a:pt x="3523102" y="4561070"/>
                  <a:pt x="3538629" y="4562942"/>
                  <a:pt x="3556076" y="4552222"/>
                </a:cubicBezTo>
                <a:close/>
                <a:moveTo>
                  <a:pt x="2016329" y="8040763"/>
                </a:moveTo>
                <a:cubicBezTo>
                  <a:pt x="2018143" y="8030451"/>
                  <a:pt x="2010400" y="8021210"/>
                  <a:pt x="2008819" y="8010971"/>
                </a:cubicBezTo>
                <a:cubicBezTo>
                  <a:pt x="1999118" y="8026020"/>
                  <a:pt x="2003492" y="8039146"/>
                  <a:pt x="2010746" y="8051510"/>
                </a:cubicBezTo>
                <a:cubicBezTo>
                  <a:pt x="2014057" y="8047758"/>
                  <a:pt x="2015724" y="8044201"/>
                  <a:pt x="2016329" y="8040763"/>
                </a:cubicBezTo>
                <a:close/>
                <a:moveTo>
                  <a:pt x="3439881" y="4819160"/>
                </a:moveTo>
                <a:cubicBezTo>
                  <a:pt x="3448446" y="4806927"/>
                  <a:pt x="3443698" y="4792913"/>
                  <a:pt x="3430642" y="4778249"/>
                </a:cubicBezTo>
                <a:cubicBezTo>
                  <a:pt x="3408206" y="4770918"/>
                  <a:pt x="3389253" y="4799540"/>
                  <a:pt x="3393048" y="4817027"/>
                </a:cubicBezTo>
                <a:cubicBezTo>
                  <a:pt x="3403481" y="4828166"/>
                  <a:pt x="3414990" y="4828505"/>
                  <a:pt x="3426692" y="4830757"/>
                </a:cubicBezTo>
                <a:cubicBezTo>
                  <a:pt x="3432691" y="4827118"/>
                  <a:pt x="3437025" y="4823238"/>
                  <a:pt x="3439881" y="4819160"/>
                </a:cubicBezTo>
                <a:close/>
                <a:moveTo>
                  <a:pt x="2378877" y="7220480"/>
                </a:moveTo>
                <a:cubicBezTo>
                  <a:pt x="2375146" y="7212723"/>
                  <a:pt x="2371842" y="7205155"/>
                  <a:pt x="2368111" y="7197397"/>
                </a:cubicBezTo>
                <a:cubicBezTo>
                  <a:pt x="2354286" y="7205542"/>
                  <a:pt x="2366729" y="7232930"/>
                  <a:pt x="2378877" y="7220480"/>
                </a:cubicBezTo>
                <a:close/>
                <a:moveTo>
                  <a:pt x="5106810" y="1048024"/>
                </a:moveTo>
                <a:cubicBezTo>
                  <a:pt x="5101073" y="1045999"/>
                  <a:pt x="5093131" y="1032804"/>
                  <a:pt x="5088597" y="1038448"/>
                </a:cubicBezTo>
                <a:cubicBezTo>
                  <a:pt x="5088896" y="1044697"/>
                  <a:pt x="5101095" y="1055185"/>
                  <a:pt x="5106810" y="1048024"/>
                </a:cubicBezTo>
                <a:close/>
                <a:moveTo>
                  <a:pt x="403776" y="11696013"/>
                </a:moveTo>
                <a:cubicBezTo>
                  <a:pt x="379268" y="11714583"/>
                  <a:pt x="354670" y="11769100"/>
                  <a:pt x="328405" y="11785879"/>
                </a:cubicBezTo>
                <a:cubicBezTo>
                  <a:pt x="311692" y="11768358"/>
                  <a:pt x="267257" y="11746697"/>
                  <a:pt x="265660" y="11714567"/>
                </a:cubicBezTo>
                <a:cubicBezTo>
                  <a:pt x="290970" y="11695337"/>
                  <a:pt x="319497" y="11665365"/>
                  <a:pt x="328692" y="11636482"/>
                </a:cubicBezTo>
                <a:cubicBezTo>
                  <a:pt x="353566" y="11637841"/>
                  <a:pt x="371993" y="11681464"/>
                  <a:pt x="403776" y="11696013"/>
                </a:cubicBezTo>
                <a:close/>
                <a:moveTo>
                  <a:pt x="3143267" y="5497302"/>
                </a:moveTo>
                <a:cubicBezTo>
                  <a:pt x="3127093" y="5473840"/>
                  <a:pt x="3123656" y="5445810"/>
                  <a:pt x="3099054" y="5425253"/>
                </a:cubicBezTo>
                <a:cubicBezTo>
                  <a:pt x="3108168" y="5449674"/>
                  <a:pt x="3120119" y="5489625"/>
                  <a:pt x="3143267" y="5497302"/>
                </a:cubicBezTo>
                <a:close/>
                <a:moveTo>
                  <a:pt x="3781872" y="4052951"/>
                </a:moveTo>
                <a:cubicBezTo>
                  <a:pt x="3784214" y="4042864"/>
                  <a:pt x="3784897" y="4018695"/>
                  <a:pt x="3777645" y="4013708"/>
                </a:cubicBezTo>
                <a:cubicBezTo>
                  <a:pt x="3781003" y="4018653"/>
                  <a:pt x="3776156" y="4026434"/>
                  <a:pt x="3776353" y="4035285"/>
                </a:cubicBezTo>
                <a:cubicBezTo>
                  <a:pt x="3776852" y="4049479"/>
                  <a:pt x="3777989" y="4055782"/>
                  <a:pt x="3779211" y="4057113"/>
                </a:cubicBezTo>
                <a:cubicBezTo>
                  <a:pt x="3780128" y="4058112"/>
                  <a:pt x="3781092" y="4056314"/>
                  <a:pt x="3781872" y="4052951"/>
                </a:cubicBezTo>
                <a:close/>
                <a:moveTo>
                  <a:pt x="1213166" y="9866764"/>
                </a:moveTo>
                <a:cubicBezTo>
                  <a:pt x="1240382" y="9825627"/>
                  <a:pt x="1219216" y="9750139"/>
                  <a:pt x="1158927" y="9780080"/>
                </a:cubicBezTo>
                <a:cubicBezTo>
                  <a:pt x="1149134" y="9784927"/>
                  <a:pt x="1119459" y="9815142"/>
                  <a:pt x="1115502" y="9824097"/>
                </a:cubicBezTo>
                <a:cubicBezTo>
                  <a:pt x="1099824" y="9863044"/>
                  <a:pt x="1145147" y="9858604"/>
                  <a:pt x="1169482" y="9891274"/>
                </a:cubicBezTo>
                <a:cubicBezTo>
                  <a:pt x="1189648" y="9890372"/>
                  <a:pt x="1204095" y="9880477"/>
                  <a:pt x="1213166" y="9866764"/>
                </a:cubicBezTo>
                <a:close/>
                <a:moveTo>
                  <a:pt x="1151506" y="10010952"/>
                </a:moveTo>
                <a:cubicBezTo>
                  <a:pt x="1152170" y="10010767"/>
                  <a:pt x="1151821" y="10009752"/>
                  <a:pt x="1149778" y="10007448"/>
                </a:cubicBezTo>
                <a:cubicBezTo>
                  <a:pt x="1138709" y="9994402"/>
                  <a:pt x="1130422" y="9995838"/>
                  <a:pt x="1136597" y="10002644"/>
                </a:cubicBezTo>
                <a:cubicBezTo>
                  <a:pt x="1138414" y="10004593"/>
                  <a:pt x="1149516" y="10011506"/>
                  <a:pt x="1151506" y="10010952"/>
                </a:cubicBezTo>
                <a:close/>
                <a:moveTo>
                  <a:pt x="1707957" y="8754093"/>
                </a:moveTo>
                <a:cubicBezTo>
                  <a:pt x="1695284" y="8742374"/>
                  <a:pt x="1684694" y="8730556"/>
                  <a:pt x="1667526" y="8720931"/>
                </a:cubicBezTo>
                <a:cubicBezTo>
                  <a:pt x="1661127" y="8740030"/>
                  <a:pt x="1690503" y="8764737"/>
                  <a:pt x="1707957" y="8754093"/>
                </a:cubicBezTo>
                <a:close/>
                <a:moveTo>
                  <a:pt x="3035191" y="5753453"/>
                </a:moveTo>
                <a:cubicBezTo>
                  <a:pt x="3029779" y="5749530"/>
                  <a:pt x="3030145" y="5744082"/>
                  <a:pt x="3020850" y="5742017"/>
                </a:cubicBezTo>
                <a:cubicBezTo>
                  <a:pt x="3009545" y="5750276"/>
                  <a:pt x="3033031" y="5760653"/>
                  <a:pt x="3035191" y="5753453"/>
                </a:cubicBezTo>
                <a:close/>
                <a:moveTo>
                  <a:pt x="2198210" y="7650047"/>
                </a:moveTo>
                <a:cubicBezTo>
                  <a:pt x="2193005" y="7641629"/>
                  <a:pt x="2186344" y="7633332"/>
                  <a:pt x="2178257" y="7625234"/>
                </a:cubicBezTo>
                <a:lnTo>
                  <a:pt x="2151540" y="7603097"/>
                </a:lnTo>
                <a:lnTo>
                  <a:pt x="2149746" y="7601611"/>
                </a:lnTo>
                <a:lnTo>
                  <a:pt x="2139601" y="7614496"/>
                </a:lnTo>
                <a:lnTo>
                  <a:pt x="2132733" y="7623220"/>
                </a:lnTo>
                <a:cubicBezTo>
                  <a:pt x="2112922" y="7644198"/>
                  <a:pt x="2089690" y="7663665"/>
                  <a:pt x="2107783" y="7685043"/>
                </a:cubicBezTo>
                <a:cubicBezTo>
                  <a:pt x="2131618" y="7711890"/>
                  <a:pt x="2169250" y="7682120"/>
                  <a:pt x="2198210" y="7650047"/>
                </a:cubicBezTo>
                <a:close/>
                <a:moveTo>
                  <a:pt x="3438738" y="4845812"/>
                </a:moveTo>
                <a:cubicBezTo>
                  <a:pt x="3439420" y="4843120"/>
                  <a:pt x="3438893" y="4840270"/>
                  <a:pt x="3436426" y="4837186"/>
                </a:cubicBezTo>
                <a:cubicBezTo>
                  <a:pt x="3424950" y="4838325"/>
                  <a:pt x="3413721" y="4837393"/>
                  <a:pt x="3401640" y="4850653"/>
                </a:cubicBezTo>
                <a:cubicBezTo>
                  <a:pt x="3409912" y="4864055"/>
                  <a:pt x="3417482" y="4853404"/>
                  <a:pt x="3419736" y="4867972"/>
                </a:cubicBezTo>
                <a:cubicBezTo>
                  <a:pt x="3423768" y="4860572"/>
                  <a:pt x="3436692" y="4853892"/>
                  <a:pt x="3438738" y="4845812"/>
                </a:cubicBezTo>
                <a:close/>
                <a:moveTo>
                  <a:pt x="1435131" y="9383110"/>
                </a:moveTo>
                <a:cubicBezTo>
                  <a:pt x="1442919" y="9371254"/>
                  <a:pt x="1439822" y="9363256"/>
                  <a:pt x="1425839" y="9359118"/>
                </a:cubicBezTo>
                <a:cubicBezTo>
                  <a:pt x="1417862" y="9371401"/>
                  <a:pt x="1431230" y="9375778"/>
                  <a:pt x="1435131" y="9383110"/>
                </a:cubicBezTo>
                <a:close/>
                <a:moveTo>
                  <a:pt x="1397546" y="9469760"/>
                </a:moveTo>
                <a:cubicBezTo>
                  <a:pt x="1399482" y="9464370"/>
                  <a:pt x="1400888" y="9457724"/>
                  <a:pt x="1403651" y="9454355"/>
                </a:cubicBezTo>
                <a:cubicBezTo>
                  <a:pt x="1394779" y="9447886"/>
                  <a:pt x="1372057" y="9475070"/>
                  <a:pt x="1388263" y="9477640"/>
                </a:cubicBezTo>
                <a:cubicBezTo>
                  <a:pt x="1393145" y="9479288"/>
                  <a:pt x="1395611" y="9475152"/>
                  <a:pt x="1397546" y="9469760"/>
                </a:cubicBezTo>
                <a:close/>
                <a:moveTo>
                  <a:pt x="4024663" y="3526781"/>
                </a:moveTo>
                <a:cubicBezTo>
                  <a:pt x="4031339" y="3504737"/>
                  <a:pt x="4011772" y="3510884"/>
                  <a:pt x="4033024" y="3496300"/>
                </a:cubicBezTo>
                <a:cubicBezTo>
                  <a:pt x="4027774" y="3482758"/>
                  <a:pt x="4021518" y="3465712"/>
                  <a:pt x="4037228" y="3453271"/>
                </a:cubicBezTo>
                <a:cubicBezTo>
                  <a:pt x="4030908" y="3447928"/>
                  <a:pt x="4021082" y="3443586"/>
                  <a:pt x="4020303" y="3436102"/>
                </a:cubicBezTo>
                <a:cubicBezTo>
                  <a:pt x="4039090" y="3439812"/>
                  <a:pt x="4014413" y="3413606"/>
                  <a:pt x="4035011" y="3402814"/>
                </a:cubicBezTo>
                <a:cubicBezTo>
                  <a:pt x="4029596" y="3398892"/>
                  <a:pt x="4029534" y="3393253"/>
                  <a:pt x="4020235" y="3391185"/>
                </a:cubicBezTo>
                <a:cubicBezTo>
                  <a:pt x="4027927" y="3377241"/>
                  <a:pt x="4025140" y="3362747"/>
                  <a:pt x="4016132" y="3344996"/>
                </a:cubicBezTo>
                <a:cubicBezTo>
                  <a:pt x="4033110" y="3345866"/>
                  <a:pt x="4005342" y="3316255"/>
                  <a:pt x="4031415" y="3332365"/>
                </a:cubicBezTo>
                <a:cubicBezTo>
                  <a:pt x="4039223" y="3307761"/>
                  <a:pt x="4010896" y="3318709"/>
                  <a:pt x="3999475" y="3302951"/>
                </a:cubicBezTo>
                <a:cubicBezTo>
                  <a:pt x="3993931" y="3322434"/>
                  <a:pt x="4001619" y="3343173"/>
                  <a:pt x="4009975" y="3347375"/>
                </a:cubicBezTo>
                <a:cubicBezTo>
                  <a:pt x="4004898" y="3346152"/>
                  <a:pt x="4001680" y="3348811"/>
                  <a:pt x="3997847" y="3351709"/>
                </a:cubicBezTo>
                <a:cubicBezTo>
                  <a:pt x="4001516" y="3358430"/>
                  <a:pt x="4011958" y="3362534"/>
                  <a:pt x="4009468" y="3371635"/>
                </a:cubicBezTo>
                <a:lnTo>
                  <a:pt x="3996651" y="3365972"/>
                </a:lnTo>
                <a:cubicBezTo>
                  <a:pt x="3993985" y="3380097"/>
                  <a:pt x="3996059" y="3375402"/>
                  <a:pt x="3987600" y="3386457"/>
                </a:cubicBezTo>
                <a:cubicBezTo>
                  <a:pt x="4008547" y="3400302"/>
                  <a:pt x="4021061" y="3417053"/>
                  <a:pt x="4012448" y="3442322"/>
                </a:cubicBezTo>
                <a:cubicBezTo>
                  <a:pt x="3995763" y="3425769"/>
                  <a:pt x="3971685" y="3429412"/>
                  <a:pt x="3957927" y="3408541"/>
                </a:cubicBezTo>
                <a:cubicBezTo>
                  <a:pt x="3951228" y="3421393"/>
                  <a:pt x="3953765" y="3430675"/>
                  <a:pt x="3965350" y="3436814"/>
                </a:cubicBezTo>
                <a:cubicBezTo>
                  <a:pt x="3979251" y="3421533"/>
                  <a:pt x="3990970" y="3460886"/>
                  <a:pt x="4012950" y="3452745"/>
                </a:cubicBezTo>
                <a:cubicBezTo>
                  <a:pt x="4008813" y="3466730"/>
                  <a:pt x="4022535" y="3473813"/>
                  <a:pt x="4016790" y="3489127"/>
                </a:cubicBezTo>
                <a:cubicBezTo>
                  <a:pt x="4005970" y="3485877"/>
                  <a:pt x="4011212" y="3477481"/>
                  <a:pt x="3997740" y="3475610"/>
                </a:cubicBezTo>
                <a:cubicBezTo>
                  <a:pt x="3985384" y="3501265"/>
                  <a:pt x="4030953" y="3483653"/>
                  <a:pt x="4011584" y="3511310"/>
                </a:cubicBezTo>
                <a:cubicBezTo>
                  <a:pt x="4003516" y="3508766"/>
                  <a:pt x="4004686" y="3502652"/>
                  <a:pt x="3996807" y="3499681"/>
                </a:cubicBezTo>
                <a:cubicBezTo>
                  <a:pt x="3991048" y="3527740"/>
                  <a:pt x="4017918" y="3503908"/>
                  <a:pt x="4024663" y="3526781"/>
                </a:cubicBezTo>
                <a:close/>
                <a:moveTo>
                  <a:pt x="1420925" y="9426804"/>
                </a:moveTo>
                <a:lnTo>
                  <a:pt x="1408123" y="9421148"/>
                </a:lnTo>
                <a:lnTo>
                  <a:pt x="1402468" y="9433946"/>
                </a:lnTo>
                <a:lnTo>
                  <a:pt x="1415270" y="9439603"/>
                </a:lnTo>
                <a:close/>
                <a:moveTo>
                  <a:pt x="4473078" y="2520096"/>
                </a:moveTo>
                <a:cubicBezTo>
                  <a:pt x="4458108" y="2512080"/>
                  <a:pt x="4441758" y="2521572"/>
                  <a:pt x="4436103" y="2497246"/>
                </a:cubicBezTo>
                <a:cubicBezTo>
                  <a:pt x="4424381" y="2507326"/>
                  <a:pt x="4424210" y="2517555"/>
                  <a:pt x="4432938" y="2527318"/>
                </a:cubicBezTo>
                <a:cubicBezTo>
                  <a:pt x="4446468" y="2527438"/>
                  <a:pt x="4460119" y="2535474"/>
                  <a:pt x="4473078" y="2520096"/>
                </a:cubicBezTo>
                <a:close/>
                <a:moveTo>
                  <a:pt x="4023467" y="3541044"/>
                </a:moveTo>
                <a:cubicBezTo>
                  <a:pt x="4023467" y="3541044"/>
                  <a:pt x="4019007" y="3539583"/>
                  <a:pt x="4019195" y="3539157"/>
                </a:cubicBezTo>
                <a:cubicBezTo>
                  <a:pt x="4015567" y="3511540"/>
                  <a:pt x="4015108" y="3554183"/>
                  <a:pt x="4023467" y="3541044"/>
                </a:cubicBezTo>
                <a:close/>
                <a:moveTo>
                  <a:pt x="849179" y="10726565"/>
                </a:moveTo>
                <a:cubicBezTo>
                  <a:pt x="846947" y="10734489"/>
                  <a:pt x="843407" y="10741353"/>
                  <a:pt x="838456" y="10746236"/>
                </a:cubicBezTo>
                <a:cubicBezTo>
                  <a:pt x="818792" y="10730982"/>
                  <a:pt x="794413" y="10658593"/>
                  <a:pt x="836647" y="10651495"/>
                </a:cubicBezTo>
                <a:cubicBezTo>
                  <a:pt x="850787" y="10669486"/>
                  <a:pt x="855874" y="10702794"/>
                  <a:pt x="849179" y="10726565"/>
                </a:cubicBezTo>
                <a:close/>
                <a:moveTo>
                  <a:pt x="2179274" y="7717141"/>
                </a:moveTo>
                <a:cubicBezTo>
                  <a:pt x="2171772" y="7708728"/>
                  <a:pt x="2187141" y="7698182"/>
                  <a:pt x="2170927" y="7691018"/>
                </a:cubicBezTo>
                <a:cubicBezTo>
                  <a:pt x="2159299" y="7701177"/>
                  <a:pt x="2164898" y="7726595"/>
                  <a:pt x="2179274" y="7717141"/>
                </a:cubicBezTo>
                <a:close/>
                <a:moveTo>
                  <a:pt x="3202796" y="5405312"/>
                </a:moveTo>
                <a:cubicBezTo>
                  <a:pt x="3187915" y="5387009"/>
                  <a:pt x="3174882" y="5367993"/>
                  <a:pt x="3155693" y="5351356"/>
                </a:cubicBezTo>
                <a:cubicBezTo>
                  <a:pt x="3158967" y="5371668"/>
                  <a:pt x="3179094" y="5403509"/>
                  <a:pt x="3202796" y="5405312"/>
                </a:cubicBezTo>
                <a:close/>
                <a:moveTo>
                  <a:pt x="3464234" y="4815308"/>
                </a:moveTo>
                <a:cubicBezTo>
                  <a:pt x="3466437" y="4802118"/>
                  <a:pt x="3481499" y="4790269"/>
                  <a:pt x="3468613" y="4775049"/>
                </a:cubicBezTo>
                <a:cubicBezTo>
                  <a:pt x="3460469" y="4779954"/>
                  <a:pt x="3453874" y="4775374"/>
                  <a:pt x="3446966" y="4769915"/>
                </a:cubicBezTo>
                <a:cubicBezTo>
                  <a:pt x="3443271" y="4756857"/>
                  <a:pt x="3454667" y="4745826"/>
                  <a:pt x="3443571" y="4731451"/>
                </a:cubicBezTo>
                <a:cubicBezTo>
                  <a:pt x="3429542" y="4743427"/>
                  <a:pt x="3435621" y="4757615"/>
                  <a:pt x="3433576" y="4771245"/>
                </a:cubicBezTo>
                <a:cubicBezTo>
                  <a:pt x="3460353" y="4768587"/>
                  <a:pt x="3444264" y="4818999"/>
                  <a:pt x="3464234" y="4815308"/>
                </a:cubicBezTo>
                <a:close/>
                <a:moveTo>
                  <a:pt x="3806968" y="4052449"/>
                </a:moveTo>
                <a:cubicBezTo>
                  <a:pt x="3809239" y="4043765"/>
                  <a:pt x="3801452" y="4027167"/>
                  <a:pt x="3803134" y="4018164"/>
                </a:cubicBezTo>
                <a:cubicBezTo>
                  <a:pt x="3788275" y="4020411"/>
                  <a:pt x="3802865" y="4045917"/>
                  <a:pt x="3800622" y="4057921"/>
                </a:cubicBezTo>
                <a:cubicBezTo>
                  <a:pt x="3804337" y="4057359"/>
                  <a:pt x="3806211" y="4055344"/>
                  <a:pt x="3806968" y="4052449"/>
                </a:cubicBezTo>
                <a:close/>
                <a:moveTo>
                  <a:pt x="490143" y="11561817"/>
                </a:moveTo>
                <a:cubicBezTo>
                  <a:pt x="491921" y="11548248"/>
                  <a:pt x="470731" y="11532484"/>
                  <a:pt x="459598" y="11530622"/>
                </a:cubicBezTo>
                <a:cubicBezTo>
                  <a:pt x="452872" y="11538860"/>
                  <a:pt x="449051" y="11546343"/>
                  <a:pt x="451577" y="11554593"/>
                </a:cubicBezTo>
                <a:cubicBezTo>
                  <a:pt x="469063" y="11534804"/>
                  <a:pt x="481427" y="11562686"/>
                  <a:pt x="479488" y="11574059"/>
                </a:cubicBezTo>
                <a:cubicBezTo>
                  <a:pt x="486407" y="11570620"/>
                  <a:pt x="489552" y="11566340"/>
                  <a:pt x="490143" y="11561817"/>
                </a:cubicBezTo>
                <a:close/>
                <a:moveTo>
                  <a:pt x="3537009" y="4671655"/>
                </a:moveTo>
                <a:cubicBezTo>
                  <a:pt x="3533981" y="4661829"/>
                  <a:pt x="3526373" y="4651661"/>
                  <a:pt x="3517887" y="4641807"/>
                </a:cubicBezTo>
                <a:cubicBezTo>
                  <a:pt x="3510327" y="4640053"/>
                  <a:pt x="3501125" y="4650299"/>
                  <a:pt x="3492857" y="4656238"/>
                </a:cubicBezTo>
                <a:cubicBezTo>
                  <a:pt x="3504798" y="4668820"/>
                  <a:pt x="3484516" y="4690974"/>
                  <a:pt x="3500987" y="4695487"/>
                </a:cubicBezTo>
                <a:cubicBezTo>
                  <a:pt x="3502045" y="4690146"/>
                  <a:pt x="3493504" y="4684281"/>
                  <a:pt x="3502560" y="4680537"/>
                </a:cubicBezTo>
                <a:cubicBezTo>
                  <a:pt x="3500921" y="4692532"/>
                  <a:pt x="3505871" y="4689764"/>
                  <a:pt x="3515300" y="4702258"/>
                </a:cubicBezTo>
                <a:cubicBezTo>
                  <a:pt x="3528205" y="4692668"/>
                  <a:pt x="3522036" y="4680992"/>
                  <a:pt x="3537009" y="4671655"/>
                </a:cubicBezTo>
                <a:close/>
                <a:moveTo>
                  <a:pt x="1585595" y="9089349"/>
                </a:moveTo>
                <a:cubicBezTo>
                  <a:pt x="1577631" y="9106497"/>
                  <a:pt x="1567100" y="9122671"/>
                  <a:pt x="1553135" y="9136816"/>
                </a:cubicBezTo>
                <a:cubicBezTo>
                  <a:pt x="1540060" y="9122605"/>
                  <a:pt x="1557819" y="9097871"/>
                  <a:pt x="1571947" y="9071533"/>
                </a:cubicBezTo>
                <a:lnTo>
                  <a:pt x="1579639" y="9053994"/>
                </a:lnTo>
                <a:lnTo>
                  <a:pt x="1583588" y="9044989"/>
                </a:lnTo>
                <a:cubicBezTo>
                  <a:pt x="1602086" y="8983656"/>
                  <a:pt x="1583454" y="8918182"/>
                  <a:pt x="1598439" y="8876251"/>
                </a:cubicBezTo>
                <a:cubicBezTo>
                  <a:pt x="1620452" y="8885978"/>
                  <a:pt x="1612216" y="8916070"/>
                  <a:pt x="1611478" y="8937209"/>
                </a:cubicBezTo>
                <a:cubicBezTo>
                  <a:pt x="1610584" y="8967574"/>
                  <a:pt x="1609911" y="9009034"/>
                  <a:pt x="1599551" y="9049568"/>
                </a:cubicBezTo>
                <a:lnTo>
                  <a:pt x="1595405" y="9061386"/>
                </a:lnTo>
                <a:close/>
                <a:moveTo>
                  <a:pt x="5136524" y="1053506"/>
                </a:moveTo>
                <a:cubicBezTo>
                  <a:pt x="5122002" y="1042502"/>
                  <a:pt x="5113939" y="1018037"/>
                  <a:pt x="5097116" y="1015702"/>
                </a:cubicBezTo>
                <a:cubicBezTo>
                  <a:pt x="5113057" y="1025804"/>
                  <a:pt x="5112220" y="1051944"/>
                  <a:pt x="5136524" y="1053506"/>
                </a:cubicBezTo>
                <a:close/>
                <a:moveTo>
                  <a:pt x="3062258" y="5755725"/>
                </a:moveTo>
                <a:cubicBezTo>
                  <a:pt x="3058027" y="5750286"/>
                  <a:pt x="3038462" y="5734500"/>
                  <a:pt x="3036200" y="5739620"/>
                </a:cubicBezTo>
                <a:cubicBezTo>
                  <a:pt x="3033852" y="5747243"/>
                  <a:pt x="3053844" y="5763219"/>
                  <a:pt x="3062258" y="5755725"/>
                </a:cubicBezTo>
                <a:close/>
                <a:moveTo>
                  <a:pt x="1359906" y="9609925"/>
                </a:moveTo>
                <a:cubicBezTo>
                  <a:pt x="1364210" y="9586332"/>
                  <a:pt x="1344520" y="9572023"/>
                  <a:pt x="1328521" y="9556286"/>
                </a:cubicBezTo>
                <a:cubicBezTo>
                  <a:pt x="1326678" y="9578927"/>
                  <a:pt x="1338985" y="9596093"/>
                  <a:pt x="1359906" y="9609925"/>
                </a:cubicBezTo>
                <a:close/>
                <a:moveTo>
                  <a:pt x="3514138" y="4734915"/>
                </a:moveTo>
                <a:cubicBezTo>
                  <a:pt x="3513720" y="4729609"/>
                  <a:pt x="3511830" y="4724333"/>
                  <a:pt x="3505797" y="4718562"/>
                </a:cubicBezTo>
                <a:cubicBezTo>
                  <a:pt x="3488562" y="4725735"/>
                  <a:pt x="3503586" y="4744156"/>
                  <a:pt x="3514138" y="4734915"/>
                </a:cubicBezTo>
                <a:close/>
                <a:moveTo>
                  <a:pt x="3548494" y="4658112"/>
                </a:moveTo>
                <a:cubicBezTo>
                  <a:pt x="3541784" y="4642167"/>
                  <a:pt x="3535340" y="4599340"/>
                  <a:pt x="3518096" y="4618915"/>
                </a:cubicBezTo>
                <a:cubicBezTo>
                  <a:pt x="3513177" y="4603814"/>
                  <a:pt x="3530127" y="4577895"/>
                  <a:pt x="3510919" y="4569903"/>
                </a:cubicBezTo>
                <a:cubicBezTo>
                  <a:pt x="3508854" y="4588995"/>
                  <a:pt x="3510927" y="4608591"/>
                  <a:pt x="3501614" y="4626810"/>
                </a:cubicBezTo>
                <a:cubicBezTo>
                  <a:pt x="3492384" y="4603830"/>
                  <a:pt x="3511698" y="4584505"/>
                  <a:pt x="3499205" y="4560710"/>
                </a:cubicBezTo>
                <a:cubicBezTo>
                  <a:pt x="3479315" y="4574293"/>
                  <a:pt x="3491672" y="4592182"/>
                  <a:pt x="3490855" y="4607850"/>
                </a:cubicBezTo>
                <a:cubicBezTo>
                  <a:pt x="3488337" y="4620163"/>
                  <a:pt x="3482714" y="4632099"/>
                  <a:pt x="3489074" y="4645692"/>
                </a:cubicBezTo>
                <a:cubicBezTo>
                  <a:pt x="3496477" y="4647005"/>
                  <a:pt x="3505240" y="4636918"/>
                  <a:pt x="3513948" y="4630818"/>
                </a:cubicBezTo>
                <a:cubicBezTo>
                  <a:pt x="3535267" y="4628135"/>
                  <a:pt x="3535455" y="4661796"/>
                  <a:pt x="3548494" y="4658112"/>
                </a:cubicBezTo>
                <a:close/>
                <a:moveTo>
                  <a:pt x="3510146" y="4747259"/>
                </a:moveTo>
                <a:cubicBezTo>
                  <a:pt x="3507974" y="4742582"/>
                  <a:pt x="3499748" y="4737596"/>
                  <a:pt x="3502832" y="4743435"/>
                </a:cubicBezTo>
                <a:cubicBezTo>
                  <a:pt x="3505004" y="4748113"/>
                  <a:pt x="3513387" y="4753538"/>
                  <a:pt x="3510146" y="4747259"/>
                </a:cubicBezTo>
                <a:close/>
                <a:moveTo>
                  <a:pt x="3080241" y="5725422"/>
                </a:moveTo>
                <a:cubicBezTo>
                  <a:pt x="3068561" y="5717203"/>
                  <a:pt x="3057686" y="5708317"/>
                  <a:pt x="3043922" y="5700197"/>
                </a:cubicBezTo>
                <a:cubicBezTo>
                  <a:pt x="3041633" y="5713462"/>
                  <a:pt x="3070794" y="5737564"/>
                  <a:pt x="3080241" y="5725422"/>
                </a:cubicBezTo>
                <a:close/>
                <a:moveTo>
                  <a:pt x="2594679" y="6824563"/>
                </a:moveTo>
                <a:cubicBezTo>
                  <a:pt x="2599961" y="6812609"/>
                  <a:pt x="2600315" y="6802561"/>
                  <a:pt x="2600859" y="6792086"/>
                </a:cubicBezTo>
                <a:cubicBezTo>
                  <a:pt x="2524484" y="6777730"/>
                  <a:pt x="2437162" y="6766190"/>
                  <a:pt x="2371279" y="6756980"/>
                </a:cubicBezTo>
                <a:cubicBezTo>
                  <a:pt x="2362856" y="6764485"/>
                  <a:pt x="2366058" y="6774574"/>
                  <a:pt x="2356943" y="6789426"/>
                </a:cubicBezTo>
                <a:cubicBezTo>
                  <a:pt x="2427825" y="6806968"/>
                  <a:pt x="2517599" y="6812957"/>
                  <a:pt x="2594679" y="6824563"/>
                </a:cubicBezTo>
                <a:close/>
                <a:moveTo>
                  <a:pt x="2411084" y="7241329"/>
                </a:moveTo>
                <a:cubicBezTo>
                  <a:pt x="2399822" y="7225153"/>
                  <a:pt x="2407111" y="7207501"/>
                  <a:pt x="2391914" y="7192132"/>
                </a:cubicBezTo>
                <a:cubicBezTo>
                  <a:pt x="2382025" y="7212199"/>
                  <a:pt x="2392721" y="7229652"/>
                  <a:pt x="2401142" y="7247627"/>
                </a:cubicBezTo>
                <a:cubicBezTo>
                  <a:pt x="2404308" y="7243935"/>
                  <a:pt x="2408209" y="7246677"/>
                  <a:pt x="2411084" y="7241329"/>
                </a:cubicBezTo>
                <a:close/>
                <a:moveTo>
                  <a:pt x="3564409" y="4632067"/>
                </a:moveTo>
                <a:cubicBezTo>
                  <a:pt x="3559851" y="4626261"/>
                  <a:pt x="3569346" y="4622362"/>
                  <a:pt x="3561243" y="4616340"/>
                </a:cubicBezTo>
                <a:cubicBezTo>
                  <a:pt x="3556733" y="4618949"/>
                  <a:pt x="3552524" y="4615498"/>
                  <a:pt x="3548136" y="4617072"/>
                </a:cubicBezTo>
                <a:cubicBezTo>
                  <a:pt x="3555991" y="4625168"/>
                  <a:pt x="3551999" y="4637511"/>
                  <a:pt x="3564409" y="4632067"/>
                </a:cubicBezTo>
                <a:close/>
                <a:moveTo>
                  <a:pt x="1743058" y="8754304"/>
                </a:moveTo>
                <a:cubicBezTo>
                  <a:pt x="1731386" y="8746088"/>
                  <a:pt x="1722135" y="8718544"/>
                  <a:pt x="1700740" y="8725408"/>
                </a:cubicBezTo>
                <a:cubicBezTo>
                  <a:pt x="1712361" y="8732583"/>
                  <a:pt x="1724482" y="8772102"/>
                  <a:pt x="1743058" y="8754304"/>
                </a:cubicBezTo>
                <a:close/>
                <a:moveTo>
                  <a:pt x="334287" y="11946209"/>
                </a:moveTo>
                <a:cubicBezTo>
                  <a:pt x="332942" y="11935412"/>
                  <a:pt x="308078" y="11904020"/>
                  <a:pt x="294827" y="11906328"/>
                </a:cubicBezTo>
                <a:cubicBezTo>
                  <a:pt x="306307" y="11919563"/>
                  <a:pt x="318305" y="11957003"/>
                  <a:pt x="334287" y="11946209"/>
                </a:cubicBezTo>
                <a:close/>
                <a:moveTo>
                  <a:pt x="4035162" y="3571205"/>
                </a:moveTo>
                <a:cubicBezTo>
                  <a:pt x="4033015" y="3565665"/>
                  <a:pt x="4012207" y="3550350"/>
                  <a:pt x="4005683" y="3558180"/>
                </a:cubicBezTo>
                <a:cubicBezTo>
                  <a:pt x="4013373" y="3561578"/>
                  <a:pt x="4025133" y="3580036"/>
                  <a:pt x="4035162" y="3571205"/>
                </a:cubicBezTo>
                <a:close/>
                <a:moveTo>
                  <a:pt x="2138471" y="7866792"/>
                </a:moveTo>
                <a:cubicBezTo>
                  <a:pt x="2125386" y="7895253"/>
                  <a:pt x="2095661" y="7933739"/>
                  <a:pt x="2076143" y="7958335"/>
                </a:cubicBezTo>
                <a:cubicBezTo>
                  <a:pt x="2067628" y="7954573"/>
                  <a:pt x="2059351" y="7951427"/>
                  <a:pt x="2050171" y="7942260"/>
                </a:cubicBezTo>
                <a:cubicBezTo>
                  <a:pt x="2055684" y="7903298"/>
                  <a:pt x="2107859" y="7840489"/>
                  <a:pt x="2130309" y="7816166"/>
                </a:cubicBezTo>
                <a:cubicBezTo>
                  <a:pt x="2133196" y="7819997"/>
                  <a:pt x="2136128" y="7820271"/>
                  <a:pt x="2138539" y="7818269"/>
                </a:cubicBezTo>
                <a:cubicBezTo>
                  <a:pt x="2157414" y="7829676"/>
                  <a:pt x="2144942" y="7853297"/>
                  <a:pt x="2138471" y="7866792"/>
                </a:cubicBezTo>
                <a:close/>
                <a:moveTo>
                  <a:pt x="3045869" y="5814767"/>
                </a:moveTo>
                <a:cubicBezTo>
                  <a:pt x="3035143" y="5809007"/>
                  <a:pt x="3024421" y="5785915"/>
                  <a:pt x="3007853" y="5793379"/>
                </a:cubicBezTo>
                <a:cubicBezTo>
                  <a:pt x="3020803" y="5797569"/>
                  <a:pt x="3027768" y="5833786"/>
                  <a:pt x="3045869" y="5814767"/>
                </a:cubicBezTo>
                <a:close/>
                <a:moveTo>
                  <a:pt x="3077349" y="5743518"/>
                </a:moveTo>
                <a:cubicBezTo>
                  <a:pt x="3058044" y="5737540"/>
                  <a:pt x="3058676" y="5724560"/>
                  <a:pt x="3041218" y="5717866"/>
                </a:cubicBezTo>
                <a:cubicBezTo>
                  <a:pt x="3032673" y="5731431"/>
                  <a:pt x="3069658" y="5757461"/>
                  <a:pt x="3077349" y="5743518"/>
                </a:cubicBezTo>
                <a:close/>
                <a:moveTo>
                  <a:pt x="3196665" y="5473477"/>
                </a:moveTo>
                <a:cubicBezTo>
                  <a:pt x="3192395" y="5471590"/>
                  <a:pt x="3193475" y="5467992"/>
                  <a:pt x="3190436" y="5465629"/>
                </a:cubicBezTo>
                <a:cubicBezTo>
                  <a:pt x="3188036" y="5472215"/>
                  <a:pt x="3183790" y="5479516"/>
                  <a:pt x="3193083" y="5481584"/>
                </a:cubicBezTo>
                <a:close/>
                <a:moveTo>
                  <a:pt x="2339294" y="7415848"/>
                </a:moveTo>
                <a:cubicBezTo>
                  <a:pt x="2332467" y="7404680"/>
                  <a:pt x="2302454" y="7373077"/>
                  <a:pt x="2289735" y="7386818"/>
                </a:cubicBezTo>
                <a:cubicBezTo>
                  <a:pt x="2310064" y="7404461"/>
                  <a:pt x="2323292" y="7413873"/>
                  <a:pt x="2339294" y="7415848"/>
                </a:cubicBezTo>
                <a:close/>
                <a:moveTo>
                  <a:pt x="2217205" y="7693620"/>
                </a:moveTo>
                <a:cubicBezTo>
                  <a:pt x="2217650" y="7681071"/>
                  <a:pt x="2213740" y="7669146"/>
                  <a:pt x="2218114" y="7655783"/>
                </a:cubicBezTo>
                <a:cubicBezTo>
                  <a:pt x="2223710" y="7659275"/>
                  <a:pt x="2228582" y="7656329"/>
                  <a:pt x="2233443" y="7648789"/>
                </a:cubicBezTo>
                <a:cubicBezTo>
                  <a:pt x="2237064" y="7637132"/>
                  <a:pt x="2234641" y="7612608"/>
                  <a:pt x="2223746" y="7611873"/>
                </a:cubicBezTo>
                <a:cubicBezTo>
                  <a:pt x="2220691" y="7622250"/>
                  <a:pt x="2229473" y="7631229"/>
                  <a:pt x="2224334" y="7641705"/>
                </a:cubicBezTo>
                <a:cubicBezTo>
                  <a:pt x="2208804" y="7622606"/>
                  <a:pt x="2215103" y="7601426"/>
                  <a:pt x="2203929" y="7581703"/>
                </a:cubicBezTo>
                <a:cubicBezTo>
                  <a:pt x="2188244" y="7598736"/>
                  <a:pt x="2212048" y="7611803"/>
                  <a:pt x="2195936" y="7628648"/>
                </a:cubicBezTo>
                <a:cubicBezTo>
                  <a:pt x="2203726" y="7638718"/>
                  <a:pt x="2209013" y="7631367"/>
                  <a:pt x="2215840" y="7634383"/>
                </a:cubicBezTo>
                <a:cubicBezTo>
                  <a:pt x="2210861" y="7652578"/>
                  <a:pt x="2202269" y="7665097"/>
                  <a:pt x="2185581" y="7678628"/>
                </a:cubicBezTo>
                <a:cubicBezTo>
                  <a:pt x="2185840" y="7688430"/>
                  <a:pt x="2182358" y="7698619"/>
                  <a:pt x="2191567" y="7707786"/>
                </a:cubicBezTo>
                <a:cubicBezTo>
                  <a:pt x="2203046" y="7694503"/>
                  <a:pt x="2187537" y="7684591"/>
                  <a:pt x="2200910" y="7671635"/>
                </a:cubicBezTo>
                <a:cubicBezTo>
                  <a:pt x="2213333" y="7678144"/>
                  <a:pt x="2199514" y="7703649"/>
                  <a:pt x="2217205" y="7693620"/>
                </a:cubicBezTo>
                <a:close/>
                <a:moveTo>
                  <a:pt x="4529257" y="2462151"/>
                </a:moveTo>
                <a:lnTo>
                  <a:pt x="4522561" y="2455651"/>
                </a:lnTo>
                <a:lnTo>
                  <a:pt x="4512492" y="2466040"/>
                </a:lnTo>
                <a:lnTo>
                  <a:pt x="4519191" y="2472533"/>
                </a:lnTo>
                <a:close/>
                <a:moveTo>
                  <a:pt x="2687291" y="6632294"/>
                </a:moveTo>
                <a:cubicBezTo>
                  <a:pt x="2625279" y="6577341"/>
                  <a:pt x="2581931" y="6514816"/>
                  <a:pt x="2517644" y="6460388"/>
                </a:cubicBezTo>
                <a:cubicBezTo>
                  <a:pt x="2511974" y="6468598"/>
                  <a:pt x="2503918" y="6470652"/>
                  <a:pt x="2497821" y="6478673"/>
                </a:cubicBezTo>
                <a:cubicBezTo>
                  <a:pt x="2561780" y="6534997"/>
                  <a:pt x="2610959" y="6597037"/>
                  <a:pt x="2669376" y="6655505"/>
                </a:cubicBezTo>
                <a:cubicBezTo>
                  <a:pt x="2675762" y="6649142"/>
                  <a:pt x="2683291" y="6644814"/>
                  <a:pt x="2687291" y="6632294"/>
                </a:cubicBezTo>
                <a:close/>
                <a:moveTo>
                  <a:pt x="2331400" y="7438344"/>
                </a:moveTo>
                <a:cubicBezTo>
                  <a:pt x="2327498" y="7435601"/>
                  <a:pt x="2329810" y="7431527"/>
                  <a:pt x="2325052" y="7428406"/>
                </a:cubicBezTo>
                <a:cubicBezTo>
                  <a:pt x="2323255" y="7430160"/>
                  <a:pt x="2321697" y="7432528"/>
                  <a:pt x="2319900" y="7434281"/>
                </a:cubicBezTo>
                <a:cubicBezTo>
                  <a:pt x="2323613" y="7437450"/>
                  <a:pt x="2321302" y="7441524"/>
                  <a:pt x="2326675" y="7444408"/>
                </a:cubicBezTo>
                <a:cubicBezTo>
                  <a:pt x="2328045" y="7442465"/>
                  <a:pt x="2329842" y="7440712"/>
                  <a:pt x="2331400" y="7438344"/>
                </a:cubicBezTo>
                <a:close/>
                <a:moveTo>
                  <a:pt x="560821" y="11448650"/>
                </a:moveTo>
                <a:cubicBezTo>
                  <a:pt x="562460" y="11443354"/>
                  <a:pt x="562531" y="11438005"/>
                  <a:pt x="560092" y="11432572"/>
                </a:cubicBezTo>
                <a:cubicBezTo>
                  <a:pt x="548252" y="11443225"/>
                  <a:pt x="537881" y="11454014"/>
                  <a:pt x="552137" y="11464411"/>
                </a:cubicBezTo>
                <a:cubicBezTo>
                  <a:pt x="555973" y="11459189"/>
                  <a:pt x="559181" y="11453946"/>
                  <a:pt x="560821" y="11448650"/>
                </a:cubicBezTo>
                <a:close/>
                <a:moveTo>
                  <a:pt x="3065356" y="5781057"/>
                </a:moveTo>
                <a:cubicBezTo>
                  <a:pt x="3060421" y="5778365"/>
                  <a:pt x="3062495" y="5773672"/>
                  <a:pt x="3055285" y="5771507"/>
                </a:cubicBezTo>
                <a:lnTo>
                  <a:pt x="3051704" y="5779612"/>
                </a:lnTo>
                <a:cubicBezTo>
                  <a:pt x="3056640" y="5782302"/>
                  <a:pt x="3054994" y="5787183"/>
                  <a:pt x="3061965" y="5788733"/>
                </a:cubicBezTo>
                <a:close/>
                <a:moveTo>
                  <a:pt x="1377748" y="9603021"/>
                </a:moveTo>
                <a:cubicBezTo>
                  <a:pt x="1381309" y="9585728"/>
                  <a:pt x="1371522" y="9573246"/>
                  <a:pt x="1355395" y="9563571"/>
                </a:cubicBezTo>
                <a:cubicBezTo>
                  <a:pt x="1355953" y="9579624"/>
                  <a:pt x="1367773" y="9590965"/>
                  <a:pt x="1377748" y="9603021"/>
                </a:cubicBezTo>
                <a:close/>
                <a:moveTo>
                  <a:pt x="4964797" y="1485329"/>
                </a:moveTo>
                <a:cubicBezTo>
                  <a:pt x="4957680" y="1478525"/>
                  <a:pt x="4952938" y="1470902"/>
                  <a:pt x="4940013" y="1466653"/>
                </a:cubicBezTo>
                <a:cubicBezTo>
                  <a:pt x="4921976" y="1496439"/>
                  <a:pt x="4896670" y="1507831"/>
                  <a:pt x="4881753" y="1544793"/>
                </a:cubicBezTo>
                <a:cubicBezTo>
                  <a:pt x="4890043" y="1553667"/>
                  <a:pt x="4897160" y="1560471"/>
                  <a:pt x="4908092" y="1560274"/>
                </a:cubicBezTo>
                <a:cubicBezTo>
                  <a:pt x="4923991" y="1528016"/>
                  <a:pt x="4943831" y="1505308"/>
                  <a:pt x="4964797" y="1485329"/>
                </a:cubicBezTo>
                <a:close/>
                <a:moveTo>
                  <a:pt x="3810208" y="4110693"/>
                </a:moveTo>
                <a:cubicBezTo>
                  <a:pt x="3813886" y="4103528"/>
                  <a:pt x="3814294" y="4075330"/>
                  <a:pt x="3802490" y="4075590"/>
                </a:cubicBezTo>
                <a:cubicBezTo>
                  <a:pt x="3800903" y="4083890"/>
                  <a:pt x="3796896" y="4109511"/>
                  <a:pt x="3810208" y="4110693"/>
                </a:cubicBezTo>
                <a:close/>
                <a:moveTo>
                  <a:pt x="5154055" y="1075017"/>
                </a:moveTo>
                <a:cubicBezTo>
                  <a:pt x="5148357" y="1069441"/>
                  <a:pt x="5146678" y="1060542"/>
                  <a:pt x="5138453" y="1067613"/>
                </a:cubicBezTo>
                <a:cubicBezTo>
                  <a:pt x="5139029" y="1070927"/>
                  <a:pt x="5149582" y="1086295"/>
                  <a:pt x="5154055" y="1075017"/>
                </a:cubicBezTo>
                <a:close/>
                <a:moveTo>
                  <a:pt x="2612422" y="6828321"/>
                </a:moveTo>
                <a:cubicBezTo>
                  <a:pt x="2604798" y="6813216"/>
                  <a:pt x="2612422" y="6828321"/>
                  <a:pt x="2612422" y="6828321"/>
                </a:cubicBezTo>
                <a:close/>
                <a:moveTo>
                  <a:pt x="5207451" y="958500"/>
                </a:moveTo>
                <a:cubicBezTo>
                  <a:pt x="5209929" y="956165"/>
                  <a:pt x="5211258" y="952305"/>
                  <a:pt x="5208406" y="950791"/>
                </a:cubicBezTo>
                <a:cubicBezTo>
                  <a:pt x="5207233" y="952305"/>
                  <a:pt x="5205640" y="953635"/>
                  <a:pt x="5203491" y="951668"/>
                </a:cubicBezTo>
                <a:cubicBezTo>
                  <a:pt x="5202131" y="953609"/>
                  <a:pt x="5200958" y="955123"/>
                  <a:pt x="5199598" y="957063"/>
                </a:cubicBezTo>
                <a:cubicBezTo>
                  <a:pt x="5201345" y="961647"/>
                  <a:pt x="5204973" y="960836"/>
                  <a:pt x="5207451" y="958500"/>
                </a:cubicBezTo>
                <a:close/>
                <a:moveTo>
                  <a:pt x="3791891" y="4169985"/>
                </a:moveTo>
                <a:cubicBezTo>
                  <a:pt x="3788062" y="4157081"/>
                  <a:pt x="3792134" y="4134411"/>
                  <a:pt x="3783426" y="4127814"/>
                </a:cubicBezTo>
                <a:cubicBezTo>
                  <a:pt x="3786809" y="4140580"/>
                  <a:pt x="3782598" y="4163697"/>
                  <a:pt x="3791891" y="4169985"/>
                </a:cubicBezTo>
                <a:close/>
                <a:moveTo>
                  <a:pt x="527281" y="11558999"/>
                </a:moveTo>
                <a:cubicBezTo>
                  <a:pt x="505949" y="11581675"/>
                  <a:pt x="493622" y="11620048"/>
                  <a:pt x="455371" y="11653082"/>
                </a:cubicBezTo>
                <a:cubicBezTo>
                  <a:pt x="441476" y="11615861"/>
                  <a:pt x="397052" y="11602346"/>
                  <a:pt x="392032" y="11565990"/>
                </a:cubicBezTo>
                <a:cubicBezTo>
                  <a:pt x="419195" y="11562705"/>
                  <a:pt x="448330" y="11528191"/>
                  <a:pt x="447664" y="11502929"/>
                </a:cubicBezTo>
                <a:cubicBezTo>
                  <a:pt x="472785" y="11492628"/>
                  <a:pt x="515237" y="11545524"/>
                  <a:pt x="527281" y="11558999"/>
                </a:cubicBezTo>
                <a:close/>
                <a:moveTo>
                  <a:pt x="3859545" y="4018260"/>
                </a:moveTo>
                <a:cubicBezTo>
                  <a:pt x="3857850" y="4022354"/>
                  <a:pt x="3855041" y="4025480"/>
                  <a:pt x="3850159" y="4026967"/>
                </a:cubicBezTo>
                <a:cubicBezTo>
                  <a:pt x="3841469" y="4023284"/>
                  <a:pt x="3830447" y="4022375"/>
                  <a:pt x="3823780" y="4015323"/>
                </a:cubicBezTo>
                <a:cubicBezTo>
                  <a:pt x="3823324" y="3997710"/>
                  <a:pt x="3850787" y="3994712"/>
                  <a:pt x="3862248" y="4003744"/>
                </a:cubicBezTo>
                <a:cubicBezTo>
                  <a:pt x="3861820" y="4009103"/>
                  <a:pt x="3861239" y="4014166"/>
                  <a:pt x="3859545" y="4018260"/>
                </a:cubicBezTo>
                <a:close/>
                <a:moveTo>
                  <a:pt x="337585" y="11989499"/>
                </a:moveTo>
                <a:cubicBezTo>
                  <a:pt x="309925" y="11956361"/>
                  <a:pt x="292973" y="11902448"/>
                  <a:pt x="255490" y="11882314"/>
                </a:cubicBezTo>
                <a:cubicBezTo>
                  <a:pt x="286898" y="11919659"/>
                  <a:pt x="283414" y="11956381"/>
                  <a:pt x="325662" y="11993414"/>
                </a:cubicBezTo>
                <a:cubicBezTo>
                  <a:pt x="329738" y="11995724"/>
                  <a:pt x="334281" y="11994671"/>
                  <a:pt x="337585" y="11989499"/>
                </a:cubicBezTo>
                <a:close/>
                <a:moveTo>
                  <a:pt x="5284277" y="797290"/>
                </a:moveTo>
                <a:cubicBezTo>
                  <a:pt x="5277311" y="793703"/>
                  <a:pt x="5282233" y="788255"/>
                  <a:pt x="5273207" y="784775"/>
                </a:cubicBezTo>
                <a:cubicBezTo>
                  <a:pt x="5262251" y="789082"/>
                  <a:pt x="5262461" y="803405"/>
                  <a:pt x="5255893" y="813717"/>
                </a:cubicBezTo>
                <a:cubicBezTo>
                  <a:pt x="5230604" y="853873"/>
                  <a:pt x="5189159" y="902138"/>
                  <a:pt x="5197749" y="943033"/>
                </a:cubicBezTo>
                <a:cubicBezTo>
                  <a:pt x="5215778" y="935244"/>
                  <a:pt x="5203521" y="904925"/>
                  <a:pt x="5225607" y="905028"/>
                </a:cubicBezTo>
                <a:cubicBezTo>
                  <a:pt x="5228951" y="863307"/>
                  <a:pt x="5263130" y="823521"/>
                  <a:pt x="5284277" y="797290"/>
                </a:cubicBezTo>
                <a:close/>
                <a:moveTo>
                  <a:pt x="3512736" y="4808333"/>
                </a:moveTo>
                <a:cubicBezTo>
                  <a:pt x="3505806" y="4808336"/>
                  <a:pt x="3483407" y="4821826"/>
                  <a:pt x="3490103" y="4830833"/>
                </a:cubicBezTo>
                <a:cubicBezTo>
                  <a:pt x="3499701" y="4831360"/>
                  <a:pt x="3515888" y="4817123"/>
                  <a:pt x="3512736" y="4808333"/>
                </a:cubicBezTo>
                <a:close/>
                <a:moveTo>
                  <a:pt x="5225311" y="932595"/>
                </a:moveTo>
                <a:cubicBezTo>
                  <a:pt x="5226844" y="928699"/>
                  <a:pt x="5226277" y="925145"/>
                  <a:pt x="5220993" y="922302"/>
                </a:cubicBezTo>
                <a:cubicBezTo>
                  <a:pt x="5213118" y="931019"/>
                  <a:pt x="5216710" y="937689"/>
                  <a:pt x="5217026" y="944943"/>
                </a:cubicBezTo>
                <a:cubicBezTo>
                  <a:pt x="5220144" y="940731"/>
                  <a:pt x="5223778" y="936492"/>
                  <a:pt x="5225311" y="932595"/>
                </a:cubicBezTo>
                <a:close/>
                <a:moveTo>
                  <a:pt x="4579345" y="2397351"/>
                </a:moveTo>
                <a:cubicBezTo>
                  <a:pt x="4562328" y="2374432"/>
                  <a:pt x="4566489" y="2316179"/>
                  <a:pt x="4573174" y="2280279"/>
                </a:cubicBezTo>
                <a:cubicBezTo>
                  <a:pt x="4594864" y="2319287"/>
                  <a:pt x="4571136" y="2357928"/>
                  <a:pt x="4579345" y="2397351"/>
                </a:cubicBezTo>
                <a:close/>
                <a:moveTo>
                  <a:pt x="4082003" y="3532223"/>
                </a:moveTo>
                <a:cubicBezTo>
                  <a:pt x="4085574" y="3519519"/>
                  <a:pt x="4083602" y="3508957"/>
                  <a:pt x="4076278" y="3500109"/>
                </a:cubicBezTo>
                <a:cubicBezTo>
                  <a:pt x="4076363" y="3514939"/>
                  <a:pt x="4066637" y="3512682"/>
                  <a:pt x="4069614" y="3526749"/>
                </a:cubicBezTo>
                <a:close/>
                <a:moveTo>
                  <a:pt x="4534940" y="2510136"/>
                </a:moveTo>
                <a:cubicBezTo>
                  <a:pt x="4537718" y="2499794"/>
                  <a:pt x="4525536" y="2488106"/>
                  <a:pt x="4516250" y="2495673"/>
                </a:cubicBezTo>
                <a:cubicBezTo>
                  <a:pt x="4517367" y="2503903"/>
                  <a:pt x="4525731" y="2511362"/>
                  <a:pt x="4526513" y="2519267"/>
                </a:cubicBezTo>
                <a:cubicBezTo>
                  <a:pt x="4531425" y="2516881"/>
                  <a:pt x="4534014" y="2513583"/>
                  <a:pt x="4534940" y="2510136"/>
                </a:cubicBezTo>
                <a:close/>
                <a:moveTo>
                  <a:pt x="2061633" y="8108904"/>
                </a:moveTo>
                <a:cubicBezTo>
                  <a:pt x="2064267" y="8092204"/>
                  <a:pt x="2054705" y="8073477"/>
                  <a:pt x="2052197" y="8060157"/>
                </a:cubicBezTo>
                <a:cubicBezTo>
                  <a:pt x="2051050" y="8053545"/>
                  <a:pt x="2063354" y="8040664"/>
                  <a:pt x="2047577" y="8041834"/>
                </a:cubicBezTo>
                <a:cubicBezTo>
                  <a:pt x="2050535" y="8055862"/>
                  <a:pt x="2053333" y="8084065"/>
                  <a:pt x="2047820" y="8090788"/>
                </a:cubicBezTo>
                <a:cubicBezTo>
                  <a:pt x="2029213" y="8071882"/>
                  <a:pt x="2044805" y="8049259"/>
                  <a:pt x="2032860" y="8030243"/>
                </a:cubicBezTo>
                <a:cubicBezTo>
                  <a:pt x="2024236" y="8063576"/>
                  <a:pt x="2029686" y="8094987"/>
                  <a:pt x="2054220" y="8124654"/>
                </a:cubicBezTo>
                <a:cubicBezTo>
                  <a:pt x="2058521" y="8119813"/>
                  <a:pt x="2060754" y="8114471"/>
                  <a:pt x="2061633" y="8108904"/>
                </a:cubicBezTo>
                <a:close/>
                <a:moveTo>
                  <a:pt x="2603546" y="6883078"/>
                </a:moveTo>
                <a:cubicBezTo>
                  <a:pt x="2610636" y="6873965"/>
                  <a:pt x="2605837" y="6869803"/>
                  <a:pt x="2609232" y="6862119"/>
                </a:cubicBezTo>
                <a:cubicBezTo>
                  <a:pt x="2598402" y="6854272"/>
                  <a:pt x="2601260" y="6879007"/>
                  <a:pt x="2603546" y="6883078"/>
                </a:cubicBezTo>
                <a:close/>
                <a:moveTo>
                  <a:pt x="2439747" y="7253994"/>
                </a:moveTo>
                <a:cubicBezTo>
                  <a:pt x="2424191" y="7231338"/>
                  <a:pt x="2435294" y="7206208"/>
                  <a:pt x="2412670" y="7184504"/>
                </a:cubicBezTo>
                <a:cubicBezTo>
                  <a:pt x="2404801" y="7211572"/>
                  <a:pt x="2419793" y="7235504"/>
                  <a:pt x="2429618" y="7260717"/>
                </a:cubicBezTo>
                <a:cubicBezTo>
                  <a:pt x="2432783" y="7257025"/>
                  <a:pt x="2436873" y="7259342"/>
                  <a:pt x="2439747" y="7253994"/>
                </a:cubicBezTo>
                <a:close/>
                <a:moveTo>
                  <a:pt x="5264760" y="860976"/>
                </a:moveTo>
                <a:cubicBezTo>
                  <a:pt x="5265736" y="855833"/>
                  <a:pt x="5264687" y="851018"/>
                  <a:pt x="5260425" y="846720"/>
                </a:cubicBezTo>
                <a:cubicBezTo>
                  <a:pt x="5255488" y="861310"/>
                  <a:pt x="5256885" y="864977"/>
                  <a:pt x="5242509" y="871330"/>
                </a:cubicBezTo>
                <a:cubicBezTo>
                  <a:pt x="5254322" y="886714"/>
                  <a:pt x="5220430" y="895117"/>
                  <a:pt x="5233506" y="911059"/>
                </a:cubicBezTo>
                <a:cubicBezTo>
                  <a:pt x="5240692" y="894795"/>
                  <a:pt x="5261833" y="876406"/>
                  <a:pt x="5264760" y="860976"/>
                </a:cubicBezTo>
                <a:close/>
                <a:moveTo>
                  <a:pt x="2203827" y="7789683"/>
                </a:moveTo>
                <a:cubicBezTo>
                  <a:pt x="2208728" y="7778592"/>
                  <a:pt x="2209461" y="7767699"/>
                  <a:pt x="2205412" y="7757242"/>
                </a:cubicBezTo>
                <a:cubicBezTo>
                  <a:pt x="2194716" y="7760674"/>
                  <a:pt x="2195046" y="7780705"/>
                  <a:pt x="2203827" y="7789683"/>
                </a:cubicBezTo>
                <a:close/>
                <a:moveTo>
                  <a:pt x="3094547" y="5779679"/>
                </a:moveTo>
                <a:cubicBezTo>
                  <a:pt x="3086097" y="5773390"/>
                  <a:pt x="3072534" y="5752106"/>
                  <a:pt x="3062521" y="5765528"/>
                </a:cubicBezTo>
                <a:cubicBezTo>
                  <a:pt x="3064909" y="5771675"/>
                  <a:pt x="3087549" y="5786276"/>
                  <a:pt x="3094547" y="5779679"/>
                </a:cubicBezTo>
                <a:close/>
                <a:moveTo>
                  <a:pt x="3099826" y="5767732"/>
                </a:moveTo>
                <a:cubicBezTo>
                  <a:pt x="3097452" y="5766174"/>
                  <a:pt x="3095505" y="5764803"/>
                  <a:pt x="3097867" y="5761770"/>
                </a:cubicBezTo>
                <a:lnTo>
                  <a:pt x="3089754" y="5758185"/>
                </a:lnTo>
                <a:cubicBezTo>
                  <a:pt x="3079441" y="5765353"/>
                  <a:pt x="3098140" y="5776168"/>
                  <a:pt x="3099826" y="5767732"/>
                </a:cubicBezTo>
                <a:close/>
                <a:moveTo>
                  <a:pt x="5278453" y="838932"/>
                </a:moveTo>
                <a:cubicBezTo>
                  <a:pt x="5275042" y="836408"/>
                  <a:pt x="5277574" y="832953"/>
                  <a:pt x="5272712" y="830296"/>
                </a:cubicBezTo>
                <a:cubicBezTo>
                  <a:pt x="5270367" y="833326"/>
                  <a:pt x="5268210" y="835930"/>
                  <a:pt x="5266474" y="838721"/>
                </a:cubicBezTo>
                <a:cubicBezTo>
                  <a:pt x="5269232" y="840448"/>
                  <a:pt x="5271803" y="842600"/>
                  <a:pt x="5274373" y="844752"/>
                </a:cubicBezTo>
                <a:cubicBezTo>
                  <a:pt x="5275733" y="842812"/>
                  <a:pt x="5277093" y="840871"/>
                  <a:pt x="5278453" y="838932"/>
                </a:cubicBezTo>
                <a:close/>
                <a:moveTo>
                  <a:pt x="2016523" y="8223500"/>
                </a:moveTo>
                <a:cubicBezTo>
                  <a:pt x="2016563" y="8219956"/>
                  <a:pt x="2015150" y="8216533"/>
                  <a:pt x="2013631" y="8213063"/>
                </a:cubicBezTo>
                <a:cubicBezTo>
                  <a:pt x="2002437" y="8214223"/>
                  <a:pt x="2001426" y="8228023"/>
                  <a:pt x="2010700" y="8234665"/>
                </a:cubicBezTo>
                <a:cubicBezTo>
                  <a:pt x="2014991" y="8230709"/>
                  <a:pt x="2016483" y="8227044"/>
                  <a:pt x="2016523" y="8223500"/>
                </a:cubicBezTo>
                <a:close/>
                <a:moveTo>
                  <a:pt x="419146" y="11840123"/>
                </a:moveTo>
                <a:cubicBezTo>
                  <a:pt x="416284" y="11837333"/>
                  <a:pt x="413850" y="11834733"/>
                  <a:pt x="410988" y="11831942"/>
                </a:cubicBezTo>
                <a:cubicBezTo>
                  <a:pt x="408200" y="11834778"/>
                  <a:pt x="405599" y="11837189"/>
                  <a:pt x="403428" y="11839788"/>
                </a:cubicBezTo>
                <a:cubicBezTo>
                  <a:pt x="405861" y="11842389"/>
                  <a:pt x="408723" y="11845179"/>
                  <a:pt x="411157" y="11847779"/>
                </a:cubicBezTo>
                <a:cubicBezTo>
                  <a:pt x="413757" y="11845370"/>
                  <a:pt x="416358" y="11842959"/>
                  <a:pt x="419146" y="11840123"/>
                </a:cubicBezTo>
                <a:close/>
                <a:moveTo>
                  <a:pt x="1781998" y="8756212"/>
                </a:moveTo>
                <a:cubicBezTo>
                  <a:pt x="1764164" y="8745783"/>
                  <a:pt x="1752441" y="8714598"/>
                  <a:pt x="1729002" y="8718009"/>
                </a:cubicBezTo>
                <a:cubicBezTo>
                  <a:pt x="1745477" y="8734977"/>
                  <a:pt x="1748179" y="8756567"/>
                  <a:pt x="1776343" y="8769011"/>
                </a:cubicBezTo>
                <a:close/>
                <a:moveTo>
                  <a:pt x="2240279" y="7719303"/>
                </a:moveTo>
                <a:cubicBezTo>
                  <a:pt x="2242476" y="7716641"/>
                  <a:pt x="2243723" y="7713241"/>
                  <a:pt x="2243241" y="7709713"/>
                </a:cubicBezTo>
                <a:cubicBezTo>
                  <a:pt x="2240205" y="7707352"/>
                  <a:pt x="2237169" y="7704991"/>
                  <a:pt x="2234132" y="7702630"/>
                </a:cubicBezTo>
                <a:cubicBezTo>
                  <a:pt x="2226999" y="7710695"/>
                  <a:pt x="2220907" y="7718711"/>
                  <a:pt x="2231624" y="7724465"/>
                </a:cubicBezTo>
                <a:cubicBezTo>
                  <a:pt x="2234937" y="7723890"/>
                  <a:pt x="2238083" y="7721965"/>
                  <a:pt x="2240279" y="7719303"/>
                </a:cubicBezTo>
                <a:close/>
                <a:moveTo>
                  <a:pt x="2353662" y="7465502"/>
                </a:moveTo>
                <a:cubicBezTo>
                  <a:pt x="2361553" y="7455742"/>
                  <a:pt x="2353408" y="7447558"/>
                  <a:pt x="2350483" y="7439133"/>
                </a:cubicBezTo>
                <a:cubicBezTo>
                  <a:pt x="2344679" y="7448796"/>
                  <a:pt x="2345756" y="7457933"/>
                  <a:pt x="2353662" y="7465502"/>
                </a:cubicBezTo>
                <a:close/>
                <a:moveTo>
                  <a:pt x="2703752" y="6674776"/>
                </a:moveTo>
                <a:lnTo>
                  <a:pt x="2696917" y="6671756"/>
                </a:lnTo>
                <a:lnTo>
                  <a:pt x="2694088" y="6678160"/>
                </a:lnTo>
                <a:lnTo>
                  <a:pt x="2700923" y="6681180"/>
                </a:lnTo>
                <a:close/>
                <a:moveTo>
                  <a:pt x="3796911" y="4203073"/>
                </a:moveTo>
                <a:cubicBezTo>
                  <a:pt x="3797654" y="4204745"/>
                  <a:pt x="3797158" y="4203630"/>
                  <a:pt x="3796168" y="4201401"/>
                </a:cubicBezTo>
                <a:lnTo>
                  <a:pt x="3796019" y="4201064"/>
                </a:lnTo>
                <a:lnTo>
                  <a:pt x="3790225" y="4188027"/>
                </a:lnTo>
                <a:cubicBezTo>
                  <a:pt x="3790225" y="4188027"/>
                  <a:pt x="3791215" y="4190257"/>
                  <a:pt x="3792453" y="4193043"/>
                </a:cubicBezTo>
                <a:lnTo>
                  <a:pt x="3796019" y="4201064"/>
                </a:lnTo>
                <a:close/>
                <a:moveTo>
                  <a:pt x="2261664" y="7680570"/>
                </a:moveTo>
                <a:cubicBezTo>
                  <a:pt x="2262086" y="7675721"/>
                  <a:pt x="2259634" y="7670304"/>
                  <a:pt x="2254271" y="7665130"/>
                </a:cubicBezTo>
                <a:cubicBezTo>
                  <a:pt x="2252494" y="7654147"/>
                  <a:pt x="2257979" y="7629038"/>
                  <a:pt x="2244574" y="7628214"/>
                </a:cubicBezTo>
                <a:cubicBezTo>
                  <a:pt x="2245191" y="7649900"/>
                  <a:pt x="2246850" y="7671538"/>
                  <a:pt x="2251822" y="7692601"/>
                </a:cubicBezTo>
                <a:cubicBezTo>
                  <a:pt x="2257949" y="7689699"/>
                  <a:pt x="2261243" y="7685418"/>
                  <a:pt x="2261664" y="7680570"/>
                </a:cubicBezTo>
                <a:close/>
                <a:moveTo>
                  <a:pt x="5493486" y="369257"/>
                </a:moveTo>
                <a:cubicBezTo>
                  <a:pt x="5498999" y="358661"/>
                  <a:pt x="5502728" y="349065"/>
                  <a:pt x="5504932" y="338284"/>
                </a:cubicBezTo>
                <a:cubicBezTo>
                  <a:pt x="5493172" y="311622"/>
                  <a:pt x="5468730" y="287024"/>
                  <a:pt x="5437827" y="263148"/>
                </a:cubicBezTo>
                <a:cubicBezTo>
                  <a:pt x="5406969" y="327197"/>
                  <a:pt x="5361149" y="393835"/>
                  <a:pt x="5322230" y="464545"/>
                </a:cubicBezTo>
                <a:cubicBezTo>
                  <a:pt x="5343285" y="484069"/>
                  <a:pt x="5368458" y="515123"/>
                  <a:pt x="5389777" y="527099"/>
                </a:cubicBezTo>
                <a:cubicBezTo>
                  <a:pt x="5427408" y="507950"/>
                  <a:pt x="5442889" y="450906"/>
                  <a:pt x="5471328" y="406231"/>
                </a:cubicBezTo>
                <a:cubicBezTo>
                  <a:pt x="5480674" y="391450"/>
                  <a:pt x="5487972" y="379854"/>
                  <a:pt x="5493486" y="369257"/>
                </a:cubicBezTo>
                <a:close/>
                <a:moveTo>
                  <a:pt x="3817809" y="4166356"/>
                </a:moveTo>
                <a:cubicBezTo>
                  <a:pt x="3821623" y="4158606"/>
                  <a:pt x="3818875" y="4144526"/>
                  <a:pt x="3815683" y="4133758"/>
                </a:cubicBezTo>
                <a:lnTo>
                  <a:pt x="3811455" y="4121655"/>
                </a:lnTo>
                <a:lnTo>
                  <a:pt x="3811329" y="4121295"/>
                </a:lnTo>
                <a:cubicBezTo>
                  <a:pt x="3793551" y="4125082"/>
                  <a:pt x="3807039" y="4154154"/>
                  <a:pt x="3806402" y="4172027"/>
                </a:cubicBezTo>
                <a:lnTo>
                  <a:pt x="3816607" y="4166953"/>
                </a:lnTo>
                <a:close/>
                <a:moveTo>
                  <a:pt x="2603962" y="6917960"/>
                </a:moveTo>
                <a:cubicBezTo>
                  <a:pt x="2612284" y="6908370"/>
                  <a:pt x="2607213" y="6889801"/>
                  <a:pt x="2597887" y="6895886"/>
                </a:cubicBezTo>
                <a:cubicBezTo>
                  <a:pt x="2604017" y="6901656"/>
                  <a:pt x="2595368" y="6913142"/>
                  <a:pt x="2603962" y="6917960"/>
                </a:cubicBezTo>
                <a:close/>
                <a:moveTo>
                  <a:pt x="1416926" y="9605545"/>
                </a:moveTo>
                <a:cubicBezTo>
                  <a:pt x="1403122" y="9596385"/>
                  <a:pt x="1392757" y="9558663"/>
                  <a:pt x="1376305" y="9572809"/>
                </a:cubicBezTo>
                <a:cubicBezTo>
                  <a:pt x="1388830" y="9581402"/>
                  <a:pt x="1396098" y="9611128"/>
                  <a:pt x="1416926" y="9605545"/>
                </a:cubicBezTo>
                <a:close/>
                <a:moveTo>
                  <a:pt x="450696" y="11793046"/>
                </a:moveTo>
                <a:cubicBezTo>
                  <a:pt x="451218" y="11782598"/>
                  <a:pt x="437336" y="11768837"/>
                  <a:pt x="427079" y="11768882"/>
                </a:cubicBezTo>
                <a:cubicBezTo>
                  <a:pt x="422118" y="11774317"/>
                  <a:pt x="416301" y="11779374"/>
                  <a:pt x="411340" y="11784809"/>
                </a:cubicBezTo>
                <a:cubicBezTo>
                  <a:pt x="424302" y="11784434"/>
                  <a:pt x="437589" y="11803017"/>
                  <a:pt x="450696" y="11793046"/>
                </a:cubicBezTo>
                <a:close/>
                <a:moveTo>
                  <a:pt x="5305410" y="808660"/>
                </a:moveTo>
                <a:cubicBezTo>
                  <a:pt x="5275944" y="857135"/>
                  <a:pt x="5235941" y="938563"/>
                  <a:pt x="5206474" y="987037"/>
                </a:cubicBezTo>
                <a:cubicBezTo>
                  <a:pt x="5188062" y="971787"/>
                  <a:pt x="5182141" y="959006"/>
                  <a:pt x="5177225" y="931423"/>
                </a:cubicBezTo>
                <a:cubicBezTo>
                  <a:pt x="5197418" y="916459"/>
                  <a:pt x="5195457" y="885608"/>
                  <a:pt x="5209585" y="859324"/>
                </a:cubicBezTo>
                <a:cubicBezTo>
                  <a:pt x="5226952" y="826849"/>
                  <a:pt x="5256155" y="796045"/>
                  <a:pt x="5269502" y="761285"/>
                </a:cubicBezTo>
                <a:cubicBezTo>
                  <a:pt x="5294047" y="775179"/>
                  <a:pt x="5292333" y="792718"/>
                  <a:pt x="5305410" y="808660"/>
                </a:cubicBezTo>
                <a:close/>
                <a:moveTo>
                  <a:pt x="611669" y="11436915"/>
                </a:moveTo>
                <a:cubicBezTo>
                  <a:pt x="603379" y="11424543"/>
                  <a:pt x="593431" y="11389405"/>
                  <a:pt x="576003" y="11401174"/>
                </a:cubicBezTo>
                <a:cubicBezTo>
                  <a:pt x="567857" y="11410385"/>
                  <a:pt x="596940" y="11452953"/>
                  <a:pt x="611669" y="11436915"/>
                </a:cubicBezTo>
                <a:close/>
                <a:moveTo>
                  <a:pt x="4604186" y="2404235"/>
                </a:moveTo>
                <a:cubicBezTo>
                  <a:pt x="4595194" y="2382509"/>
                  <a:pt x="4579431" y="2315195"/>
                  <a:pt x="4612797" y="2292910"/>
                </a:cubicBezTo>
                <a:cubicBezTo>
                  <a:pt x="4614456" y="2330290"/>
                  <a:pt x="4602865" y="2367182"/>
                  <a:pt x="4604186" y="2404235"/>
                </a:cubicBezTo>
                <a:close/>
                <a:moveTo>
                  <a:pt x="4576200" y="2468015"/>
                </a:moveTo>
                <a:cubicBezTo>
                  <a:pt x="4568151" y="2459562"/>
                  <a:pt x="4560437" y="2451433"/>
                  <a:pt x="4552298" y="2458488"/>
                </a:cubicBezTo>
                <a:cubicBezTo>
                  <a:pt x="4552126" y="2468718"/>
                  <a:pt x="4567176" y="2482017"/>
                  <a:pt x="4576200" y="2468015"/>
                </a:cubicBezTo>
                <a:close/>
                <a:moveTo>
                  <a:pt x="2362867" y="7478231"/>
                </a:moveTo>
                <a:cubicBezTo>
                  <a:pt x="2359205" y="7476103"/>
                  <a:pt x="2354773" y="7471088"/>
                  <a:pt x="2351794" y="7474357"/>
                </a:cubicBezTo>
                <a:cubicBezTo>
                  <a:pt x="2356363" y="7477904"/>
                  <a:pt x="2347839" y="7483309"/>
                  <a:pt x="2355968" y="7486900"/>
                </a:cubicBezTo>
                <a:cubicBezTo>
                  <a:pt x="2358142" y="7484294"/>
                  <a:pt x="2360504" y="7481262"/>
                  <a:pt x="2362867" y="7478231"/>
                </a:cubicBezTo>
                <a:close/>
                <a:moveTo>
                  <a:pt x="3091122" y="5830171"/>
                </a:moveTo>
                <a:cubicBezTo>
                  <a:pt x="3066494" y="5817757"/>
                  <a:pt x="3052947" y="5783730"/>
                  <a:pt x="3026784" y="5782877"/>
                </a:cubicBezTo>
                <a:cubicBezTo>
                  <a:pt x="3045408" y="5800793"/>
                  <a:pt x="3053567" y="5822755"/>
                  <a:pt x="3083698" y="5836576"/>
                </a:cubicBezTo>
                <a:cubicBezTo>
                  <a:pt x="3087064" y="5837044"/>
                  <a:pt x="3090091" y="5834813"/>
                  <a:pt x="3091122" y="5830171"/>
                </a:cubicBezTo>
                <a:close/>
                <a:moveTo>
                  <a:pt x="5171513" y="1125554"/>
                </a:moveTo>
                <a:cubicBezTo>
                  <a:pt x="5169568" y="1124185"/>
                  <a:pt x="5167622" y="1122815"/>
                  <a:pt x="5166104" y="1121635"/>
                </a:cubicBezTo>
                <a:cubicBezTo>
                  <a:pt x="5163931" y="1124243"/>
                  <a:pt x="5161758" y="1126852"/>
                  <a:pt x="5159586" y="1129460"/>
                </a:cubicBezTo>
                <a:cubicBezTo>
                  <a:pt x="5161958" y="1131018"/>
                  <a:pt x="5163476" y="1132199"/>
                  <a:pt x="5165422" y="1133568"/>
                </a:cubicBezTo>
                <a:cubicBezTo>
                  <a:pt x="5167168" y="1130771"/>
                  <a:pt x="5169341" y="1128163"/>
                  <a:pt x="5171513" y="1125554"/>
                </a:cubicBezTo>
                <a:close/>
                <a:moveTo>
                  <a:pt x="4556910" y="2522095"/>
                </a:moveTo>
                <a:cubicBezTo>
                  <a:pt x="4552464" y="2511937"/>
                  <a:pt x="4556928" y="2501970"/>
                  <a:pt x="4546220" y="2492239"/>
                </a:cubicBezTo>
                <a:cubicBezTo>
                  <a:pt x="4534793" y="2500004"/>
                  <a:pt x="4544417" y="2524928"/>
                  <a:pt x="4556910" y="2522095"/>
                </a:cubicBezTo>
                <a:close/>
                <a:moveTo>
                  <a:pt x="939865" y="10710731"/>
                </a:moveTo>
                <a:cubicBezTo>
                  <a:pt x="936982" y="10716859"/>
                  <a:pt x="932117" y="10721363"/>
                  <a:pt x="924300" y="10723439"/>
                </a:cubicBezTo>
                <a:cubicBezTo>
                  <a:pt x="924017" y="10717141"/>
                  <a:pt x="921357" y="10709279"/>
                  <a:pt x="927155" y="10707726"/>
                </a:cubicBezTo>
                <a:cubicBezTo>
                  <a:pt x="922975" y="10698679"/>
                  <a:pt x="917270" y="10716217"/>
                  <a:pt x="908147" y="10713729"/>
                </a:cubicBezTo>
                <a:cubicBezTo>
                  <a:pt x="890951" y="10685558"/>
                  <a:pt x="911862" y="10661366"/>
                  <a:pt x="912199" y="10636313"/>
                </a:cubicBezTo>
                <a:cubicBezTo>
                  <a:pt x="921180" y="10635652"/>
                  <a:pt x="929733" y="10634802"/>
                  <a:pt x="938476" y="10633521"/>
                </a:cubicBezTo>
                <a:cubicBezTo>
                  <a:pt x="939327" y="10659357"/>
                  <a:pt x="948515" y="10692348"/>
                  <a:pt x="939865" y="10710731"/>
                </a:cubicBezTo>
                <a:close/>
                <a:moveTo>
                  <a:pt x="2632462" y="6880037"/>
                </a:moveTo>
                <a:cubicBezTo>
                  <a:pt x="2639968" y="6866515"/>
                  <a:pt x="2635347" y="6857329"/>
                  <a:pt x="2630725" y="6848143"/>
                </a:cubicBezTo>
                <a:cubicBezTo>
                  <a:pt x="2628573" y="6859949"/>
                  <a:pt x="2629072" y="6870375"/>
                  <a:pt x="2632462" y="6880037"/>
                </a:cubicBezTo>
                <a:close/>
                <a:moveTo>
                  <a:pt x="5525825" y="332694"/>
                </a:moveTo>
                <a:cubicBezTo>
                  <a:pt x="5519955" y="358721"/>
                  <a:pt x="5498078" y="387385"/>
                  <a:pt x="5478065" y="419940"/>
                </a:cubicBezTo>
                <a:cubicBezTo>
                  <a:pt x="5453794" y="459813"/>
                  <a:pt x="5437645" y="516051"/>
                  <a:pt x="5390405" y="548841"/>
                </a:cubicBezTo>
                <a:cubicBezTo>
                  <a:pt x="5349064" y="512687"/>
                  <a:pt x="5300343" y="471228"/>
                  <a:pt x="5272905" y="427929"/>
                </a:cubicBezTo>
                <a:cubicBezTo>
                  <a:pt x="5274457" y="386195"/>
                  <a:pt x="5325110" y="350313"/>
                  <a:pt x="5331133" y="310044"/>
                </a:cubicBezTo>
                <a:cubicBezTo>
                  <a:pt x="5359684" y="289439"/>
                  <a:pt x="5371814" y="241136"/>
                  <a:pt x="5402217" y="219815"/>
                </a:cubicBezTo>
                <a:cubicBezTo>
                  <a:pt x="5452703" y="228323"/>
                  <a:pt x="5495402" y="292676"/>
                  <a:pt x="5525825" y="332694"/>
                </a:cubicBezTo>
                <a:close/>
                <a:moveTo>
                  <a:pt x="3631812" y="4619802"/>
                </a:moveTo>
                <a:cubicBezTo>
                  <a:pt x="3616374" y="4564328"/>
                  <a:pt x="3563215" y="4631505"/>
                  <a:pt x="3608583" y="4642020"/>
                </a:cubicBezTo>
                <a:cubicBezTo>
                  <a:pt x="3621554" y="4635385"/>
                  <a:pt x="3619437" y="4626720"/>
                  <a:pt x="3631812" y="4619802"/>
                </a:cubicBezTo>
                <a:close/>
                <a:moveTo>
                  <a:pt x="2079369" y="8154083"/>
                </a:moveTo>
                <a:cubicBezTo>
                  <a:pt x="2073499" y="8148945"/>
                  <a:pt x="2081301" y="8128987"/>
                  <a:pt x="2071719" y="8133403"/>
                </a:cubicBezTo>
                <a:cubicBezTo>
                  <a:pt x="2074045" y="8138501"/>
                  <a:pt x="2066669" y="8158648"/>
                  <a:pt x="2079369" y="8154083"/>
                </a:cubicBezTo>
                <a:close/>
                <a:moveTo>
                  <a:pt x="4630046" y="2383471"/>
                </a:moveTo>
                <a:cubicBezTo>
                  <a:pt x="4617369" y="2366011"/>
                  <a:pt x="4619812" y="2303098"/>
                  <a:pt x="4638272" y="2286092"/>
                </a:cubicBezTo>
                <a:cubicBezTo>
                  <a:pt x="4642373" y="2318506"/>
                  <a:pt x="4623297" y="2351075"/>
                  <a:pt x="4630046" y="2383471"/>
                </a:cubicBezTo>
                <a:close/>
                <a:moveTo>
                  <a:pt x="3648315" y="4606443"/>
                </a:moveTo>
                <a:cubicBezTo>
                  <a:pt x="3637984" y="4599732"/>
                  <a:pt x="3629700" y="4579388"/>
                  <a:pt x="3617886" y="4585116"/>
                </a:cubicBezTo>
                <a:cubicBezTo>
                  <a:pt x="3630039" y="4594150"/>
                  <a:pt x="3628633" y="4597134"/>
                  <a:pt x="3637783" y="4610221"/>
                </a:cubicBezTo>
                <a:cubicBezTo>
                  <a:pt x="3641418" y="4607925"/>
                  <a:pt x="3644433" y="4610813"/>
                  <a:pt x="3648315" y="4606443"/>
                </a:cubicBezTo>
                <a:close/>
                <a:moveTo>
                  <a:pt x="2403079" y="7427728"/>
                </a:moveTo>
                <a:cubicBezTo>
                  <a:pt x="2396731" y="7417790"/>
                  <a:pt x="2392502" y="7429678"/>
                  <a:pt x="2387537" y="7435126"/>
                </a:cubicBezTo>
                <a:cubicBezTo>
                  <a:pt x="2390772" y="7437064"/>
                  <a:pt x="2393818" y="7439429"/>
                  <a:pt x="2396864" y="7441794"/>
                </a:cubicBezTo>
                <a:cubicBezTo>
                  <a:pt x="2401024" y="7437009"/>
                  <a:pt x="2403284" y="7431894"/>
                  <a:pt x="2403079" y="7427728"/>
                </a:cubicBezTo>
                <a:close/>
                <a:moveTo>
                  <a:pt x="3820636" y="4219811"/>
                </a:moveTo>
                <a:lnTo>
                  <a:pt x="3821647" y="4211266"/>
                </a:lnTo>
                <a:lnTo>
                  <a:pt x="3822300" y="4205751"/>
                </a:lnTo>
                <a:lnTo>
                  <a:pt x="3819932" y="4196184"/>
                </a:lnTo>
                <a:lnTo>
                  <a:pt x="3818786" y="4191555"/>
                </a:lnTo>
                <a:cubicBezTo>
                  <a:pt x="3816900" y="4187753"/>
                  <a:pt x="3814374" y="4185355"/>
                  <a:pt x="3811431" y="4185789"/>
                </a:cubicBezTo>
                <a:cubicBezTo>
                  <a:pt x="3803910" y="4192744"/>
                  <a:pt x="3813359" y="4212756"/>
                  <a:pt x="3812453" y="4225173"/>
                </a:cubicBezTo>
                <a:cubicBezTo>
                  <a:pt x="3816416" y="4225786"/>
                  <a:pt x="3819069" y="4223523"/>
                  <a:pt x="3820636" y="4219811"/>
                </a:cubicBezTo>
                <a:close/>
                <a:moveTo>
                  <a:pt x="1815024" y="8761116"/>
                </a:moveTo>
                <a:cubicBezTo>
                  <a:pt x="1800515" y="8754706"/>
                  <a:pt x="1794012" y="8727867"/>
                  <a:pt x="1776974" y="8734106"/>
                </a:cubicBezTo>
                <a:cubicBezTo>
                  <a:pt x="1788972" y="8740428"/>
                  <a:pt x="1796499" y="8779957"/>
                  <a:pt x="1815024" y="8761116"/>
                </a:cubicBezTo>
                <a:close/>
                <a:moveTo>
                  <a:pt x="3626218" y="4664961"/>
                </a:moveTo>
                <a:cubicBezTo>
                  <a:pt x="3616608" y="4657495"/>
                  <a:pt x="3632437" y="4653307"/>
                  <a:pt x="3625652" y="4646811"/>
                </a:cubicBezTo>
                <a:cubicBezTo>
                  <a:pt x="3614703" y="4645283"/>
                  <a:pt x="3612893" y="4649900"/>
                  <a:pt x="3609150" y="4660169"/>
                </a:cubicBezTo>
                <a:cubicBezTo>
                  <a:pt x="3614338" y="4667733"/>
                  <a:pt x="3620480" y="4665530"/>
                  <a:pt x="3626218" y="4664961"/>
                </a:cubicBezTo>
                <a:close/>
                <a:moveTo>
                  <a:pt x="2417141" y="7402990"/>
                </a:moveTo>
                <a:cubicBezTo>
                  <a:pt x="2418547" y="7399663"/>
                  <a:pt x="2418394" y="7396538"/>
                  <a:pt x="2415442" y="7393960"/>
                </a:cubicBezTo>
                <a:cubicBezTo>
                  <a:pt x="2412189" y="7400165"/>
                  <a:pt x="2396699" y="7408605"/>
                  <a:pt x="2409483" y="7413235"/>
                </a:cubicBezTo>
                <a:cubicBezTo>
                  <a:pt x="2412769" y="7409847"/>
                  <a:pt x="2415735" y="7406317"/>
                  <a:pt x="2417141" y="7402990"/>
                </a:cubicBezTo>
                <a:close/>
                <a:moveTo>
                  <a:pt x="1662508" y="9112316"/>
                </a:moveTo>
                <a:cubicBezTo>
                  <a:pt x="1655874" y="9124286"/>
                  <a:pt x="1646417" y="9133226"/>
                  <a:pt x="1631745" y="9131072"/>
                </a:cubicBezTo>
                <a:lnTo>
                  <a:pt x="1648561" y="9086305"/>
                </a:lnTo>
                <a:lnTo>
                  <a:pt x="1660075" y="9055651"/>
                </a:lnTo>
                <a:cubicBezTo>
                  <a:pt x="1668502" y="9030782"/>
                  <a:pt x="1675182" y="9006098"/>
                  <a:pt x="1677929" y="8981330"/>
                </a:cubicBezTo>
                <a:cubicBezTo>
                  <a:pt x="1683832" y="8927392"/>
                  <a:pt x="1660343" y="8880845"/>
                  <a:pt x="1661999" y="8834200"/>
                </a:cubicBezTo>
                <a:cubicBezTo>
                  <a:pt x="1697794" y="8845940"/>
                  <a:pt x="1695027" y="8899736"/>
                  <a:pt x="1694501" y="8943823"/>
                </a:cubicBezTo>
                <a:cubicBezTo>
                  <a:pt x="1693923" y="8986869"/>
                  <a:pt x="1689527" y="9037397"/>
                  <a:pt x="1676332" y="9075378"/>
                </a:cubicBezTo>
                <a:lnTo>
                  <a:pt x="1668707" y="9095750"/>
                </a:lnTo>
                <a:close/>
                <a:moveTo>
                  <a:pt x="2524119" y="7166039"/>
                </a:moveTo>
                <a:cubicBezTo>
                  <a:pt x="2519941" y="7140775"/>
                  <a:pt x="2499387" y="7114385"/>
                  <a:pt x="2493310" y="7088791"/>
                </a:cubicBezTo>
                <a:cubicBezTo>
                  <a:pt x="2488294" y="7067739"/>
                  <a:pt x="2497139" y="7047721"/>
                  <a:pt x="2494896" y="7031966"/>
                </a:cubicBezTo>
                <a:cubicBezTo>
                  <a:pt x="2451110" y="7073200"/>
                  <a:pt x="2495401" y="7126878"/>
                  <a:pt x="2516350" y="7169734"/>
                </a:cubicBezTo>
                <a:cubicBezTo>
                  <a:pt x="2519345" y="7171057"/>
                  <a:pt x="2521809" y="7170109"/>
                  <a:pt x="2524119" y="7166039"/>
                </a:cubicBezTo>
                <a:close/>
                <a:moveTo>
                  <a:pt x="4599341" y="2470955"/>
                </a:moveTo>
                <a:cubicBezTo>
                  <a:pt x="4595961" y="2465728"/>
                  <a:pt x="4597523" y="2460095"/>
                  <a:pt x="4589190" y="2454616"/>
                </a:cubicBezTo>
                <a:cubicBezTo>
                  <a:pt x="4574738" y="2458799"/>
                  <a:pt x="4594835" y="2478283"/>
                  <a:pt x="4599341" y="2470955"/>
                </a:cubicBezTo>
                <a:close/>
                <a:moveTo>
                  <a:pt x="3800024" y="4281491"/>
                </a:moveTo>
                <a:cubicBezTo>
                  <a:pt x="3803014" y="4274998"/>
                  <a:pt x="3798598" y="4259350"/>
                  <a:pt x="3794610" y="4259216"/>
                </a:cubicBezTo>
                <a:cubicBezTo>
                  <a:pt x="3797960" y="4270507"/>
                  <a:pt x="3793802" y="4276059"/>
                  <a:pt x="3794274" y="4284019"/>
                </a:cubicBezTo>
                <a:cubicBezTo>
                  <a:pt x="3797207" y="4284803"/>
                  <a:pt x="3799027" y="4283655"/>
                  <a:pt x="3800024" y="4281491"/>
                </a:cubicBezTo>
                <a:close/>
                <a:moveTo>
                  <a:pt x="3600436" y="4735466"/>
                </a:moveTo>
                <a:cubicBezTo>
                  <a:pt x="3604648" y="4731846"/>
                  <a:pt x="3607155" y="4727104"/>
                  <a:pt x="3603965" y="4723039"/>
                </a:cubicBezTo>
                <a:cubicBezTo>
                  <a:pt x="3598069" y="4723170"/>
                  <a:pt x="3592825" y="4719594"/>
                  <a:pt x="3586277" y="4723432"/>
                </a:cubicBezTo>
                <a:cubicBezTo>
                  <a:pt x="3589958" y="4729551"/>
                  <a:pt x="3586550" y="4735238"/>
                  <a:pt x="3586687" y="4741139"/>
                </a:cubicBezTo>
                <a:cubicBezTo>
                  <a:pt x="3590309" y="4741578"/>
                  <a:pt x="3596224" y="4739086"/>
                  <a:pt x="3600436" y="4735466"/>
                </a:cubicBezTo>
                <a:close/>
                <a:moveTo>
                  <a:pt x="643068" y="11429269"/>
                </a:moveTo>
                <a:cubicBezTo>
                  <a:pt x="628294" y="11458095"/>
                  <a:pt x="589934" y="11487260"/>
                  <a:pt x="595003" y="11516144"/>
                </a:cubicBezTo>
                <a:cubicBezTo>
                  <a:pt x="591073" y="11521580"/>
                  <a:pt x="587142" y="11522405"/>
                  <a:pt x="583068" y="11520093"/>
                </a:cubicBezTo>
                <a:cubicBezTo>
                  <a:pt x="555786" y="11489593"/>
                  <a:pt x="520928" y="11480851"/>
                  <a:pt x="504633" y="11448546"/>
                </a:cubicBezTo>
                <a:cubicBezTo>
                  <a:pt x="544321" y="11439438"/>
                  <a:pt x="556631" y="11393128"/>
                  <a:pt x="576284" y="11361334"/>
                </a:cubicBezTo>
                <a:cubicBezTo>
                  <a:pt x="606737" y="11369666"/>
                  <a:pt x="619338" y="11408026"/>
                  <a:pt x="643068" y="11429269"/>
                </a:cubicBezTo>
                <a:close/>
                <a:moveTo>
                  <a:pt x="3646402" y="4637016"/>
                </a:moveTo>
                <a:cubicBezTo>
                  <a:pt x="3648204" y="4632029"/>
                  <a:pt x="3647063" y="4625743"/>
                  <a:pt x="3641566" y="4620769"/>
                </a:cubicBezTo>
                <a:cubicBezTo>
                  <a:pt x="3635402" y="4628435"/>
                  <a:pt x="3632940" y="4636759"/>
                  <a:pt x="3633583" y="4645457"/>
                </a:cubicBezTo>
                <a:cubicBezTo>
                  <a:pt x="3639856" y="4645687"/>
                  <a:pt x="3644600" y="4642002"/>
                  <a:pt x="3646402" y="4637016"/>
                </a:cubicBezTo>
                <a:close/>
                <a:moveTo>
                  <a:pt x="2297851" y="7689994"/>
                </a:moveTo>
                <a:cubicBezTo>
                  <a:pt x="2292383" y="7680440"/>
                  <a:pt x="2295250" y="7670489"/>
                  <a:pt x="2286041" y="7661322"/>
                </a:cubicBezTo>
                <a:cubicBezTo>
                  <a:pt x="2276775" y="7668445"/>
                  <a:pt x="2289763" y="7673673"/>
                  <a:pt x="2280308" y="7681223"/>
                </a:cubicBezTo>
                <a:cubicBezTo>
                  <a:pt x="2285805" y="7682632"/>
                  <a:pt x="2292752" y="7696918"/>
                  <a:pt x="2297851" y="7689994"/>
                </a:cubicBezTo>
                <a:close/>
                <a:moveTo>
                  <a:pt x="2435092" y="7380735"/>
                </a:moveTo>
                <a:cubicBezTo>
                  <a:pt x="2432474" y="7378559"/>
                  <a:pt x="2433792" y="7375575"/>
                  <a:pt x="2431790" y="7373162"/>
                </a:cubicBezTo>
                <a:cubicBezTo>
                  <a:pt x="2428675" y="7377899"/>
                  <a:pt x="2423282" y="7383159"/>
                  <a:pt x="2430984" y="7386562"/>
                </a:cubicBezTo>
                <a:cubicBezTo>
                  <a:pt x="2432353" y="7384619"/>
                  <a:pt x="2433723" y="7382677"/>
                  <a:pt x="2435092" y="7380735"/>
                </a:cubicBezTo>
                <a:close/>
                <a:moveTo>
                  <a:pt x="3210409" y="5626416"/>
                </a:moveTo>
                <a:cubicBezTo>
                  <a:pt x="3230475" y="5579972"/>
                  <a:pt x="3230848" y="5534728"/>
                  <a:pt x="3186560" y="5506745"/>
                </a:cubicBezTo>
                <a:cubicBezTo>
                  <a:pt x="3172001" y="5503885"/>
                  <a:pt x="3162594" y="5512471"/>
                  <a:pt x="3152091" y="5520069"/>
                </a:cubicBezTo>
                <a:cubicBezTo>
                  <a:pt x="3100656" y="5515193"/>
                  <a:pt x="3063077" y="5572518"/>
                  <a:pt x="3048782" y="5636060"/>
                </a:cubicBezTo>
                <a:cubicBezTo>
                  <a:pt x="3064790" y="5669137"/>
                  <a:pt x="3091073" y="5698596"/>
                  <a:pt x="3111818" y="5730196"/>
                </a:cubicBezTo>
                <a:cubicBezTo>
                  <a:pt x="3134192" y="5713055"/>
                  <a:pt x="3190099" y="5706657"/>
                  <a:pt x="3184703" y="5672665"/>
                </a:cubicBezTo>
                <a:cubicBezTo>
                  <a:pt x="3194844" y="5657510"/>
                  <a:pt x="3203721" y="5641894"/>
                  <a:pt x="3210409" y="5626416"/>
                </a:cubicBezTo>
                <a:close/>
                <a:moveTo>
                  <a:pt x="2076993" y="8193421"/>
                </a:moveTo>
                <a:cubicBezTo>
                  <a:pt x="2078618" y="8190895"/>
                  <a:pt x="2079439" y="8188460"/>
                  <a:pt x="2077782" y="8186455"/>
                </a:cubicBezTo>
                <a:cubicBezTo>
                  <a:pt x="2070744" y="8187416"/>
                  <a:pt x="2065043" y="8194565"/>
                  <a:pt x="2071387" y="8200929"/>
                </a:cubicBezTo>
                <a:cubicBezTo>
                  <a:pt x="2072941" y="8198563"/>
                  <a:pt x="2075368" y="8195947"/>
                  <a:pt x="2076993" y="8193421"/>
                </a:cubicBezTo>
                <a:close/>
                <a:moveTo>
                  <a:pt x="393240" y="12005417"/>
                </a:moveTo>
                <a:cubicBezTo>
                  <a:pt x="378406" y="11996312"/>
                  <a:pt x="388426" y="11987476"/>
                  <a:pt x="373353" y="11977755"/>
                </a:cubicBezTo>
                <a:cubicBezTo>
                  <a:pt x="361390" y="11985223"/>
                  <a:pt x="380301" y="12023167"/>
                  <a:pt x="393240" y="12005417"/>
                </a:cubicBezTo>
                <a:close/>
                <a:moveTo>
                  <a:pt x="494280" y="11781286"/>
                </a:moveTo>
                <a:cubicBezTo>
                  <a:pt x="468087" y="11805815"/>
                  <a:pt x="442607" y="11861167"/>
                  <a:pt x="407096" y="11883613"/>
                </a:cubicBezTo>
                <a:cubicBezTo>
                  <a:pt x="391762" y="11853447"/>
                  <a:pt x="357053" y="11833535"/>
                  <a:pt x="344037" y="11812021"/>
                </a:cubicBezTo>
                <a:cubicBezTo>
                  <a:pt x="382274" y="11793831"/>
                  <a:pt x="405553" y="11765472"/>
                  <a:pt x="419253" y="11729830"/>
                </a:cubicBezTo>
                <a:cubicBezTo>
                  <a:pt x="444144" y="11741845"/>
                  <a:pt x="469359" y="11772817"/>
                  <a:pt x="494280" y="11781286"/>
                </a:cubicBezTo>
                <a:close/>
                <a:moveTo>
                  <a:pt x="4588269" y="2515804"/>
                </a:moveTo>
                <a:cubicBezTo>
                  <a:pt x="4589766" y="2498677"/>
                  <a:pt x="4573350" y="2481179"/>
                  <a:pt x="4556491" y="2495049"/>
                </a:cubicBezTo>
                <a:cubicBezTo>
                  <a:pt x="4561963" y="2507500"/>
                  <a:pt x="4565120" y="2519658"/>
                  <a:pt x="4580152" y="2531633"/>
                </a:cubicBezTo>
                <a:cubicBezTo>
                  <a:pt x="4585280" y="2527181"/>
                  <a:pt x="4587770" y="2521514"/>
                  <a:pt x="4588269" y="2515804"/>
                </a:cubicBezTo>
                <a:close/>
                <a:moveTo>
                  <a:pt x="3336400" y="5350130"/>
                </a:moveTo>
                <a:cubicBezTo>
                  <a:pt x="3349230" y="5325714"/>
                  <a:pt x="3349133" y="5306295"/>
                  <a:pt x="3356801" y="5283165"/>
                </a:cubicBezTo>
                <a:cubicBezTo>
                  <a:pt x="3286855" y="5267047"/>
                  <a:pt x="3229599" y="5284584"/>
                  <a:pt x="3179214" y="5318914"/>
                </a:cubicBezTo>
                <a:cubicBezTo>
                  <a:pt x="3226680" y="5367428"/>
                  <a:pt x="3282144" y="5334309"/>
                  <a:pt x="3336400" y="5350130"/>
                </a:cubicBezTo>
                <a:close/>
                <a:moveTo>
                  <a:pt x="3634799" y="4675773"/>
                </a:moveTo>
                <a:cubicBezTo>
                  <a:pt x="3635200" y="4672405"/>
                  <a:pt x="3634050" y="4668850"/>
                  <a:pt x="3631236" y="4665146"/>
                </a:cubicBezTo>
                <a:cubicBezTo>
                  <a:pt x="3624442" y="4671054"/>
                  <a:pt x="3623858" y="4677712"/>
                  <a:pt x="3629047" y="4685275"/>
                </a:cubicBezTo>
                <a:cubicBezTo>
                  <a:pt x="3632444" y="4682321"/>
                  <a:pt x="3634398" y="4679140"/>
                  <a:pt x="3634799" y="4675773"/>
                </a:cubicBezTo>
                <a:close/>
                <a:moveTo>
                  <a:pt x="4078389" y="3674465"/>
                </a:moveTo>
                <a:cubicBezTo>
                  <a:pt x="4083809" y="3643706"/>
                  <a:pt x="4093352" y="3611707"/>
                  <a:pt x="4076604" y="3589516"/>
                </a:cubicBezTo>
                <a:cubicBezTo>
                  <a:pt x="4071372" y="3619848"/>
                  <a:pt x="4073957" y="3647514"/>
                  <a:pt x="4078389" y="3674465"/>
                </a:cubicBezTo>
                <a:close/>
                <a:moveTo>
                  <a:pt x="4349162" y="3061640"/>
                </a:moveTo>
                <a:cubicBezTo>
                  <a:pt x="4333080" y="3040252"/>
                  <a:pt x="4294025" y="3028097"/>
                  <a:pt x="4261505" y="3012708"/>
                </a:cubicBezTo>
                <a:cubicBezTo>
                  <a:pt x="4201208" y="3037073"/>
                  <a:pt x="4134740" y="3059222"/>
                  <a:pt x="4080851" y="3086419"/>
                </a:cubicBezTo>
                <a:cubicBezTo>
                  <a:pt x="4027577" y="3113378"/>
                  <a:pt x="3985574" y="3152967"/>
                  <a:pt x="3933167" y="3184900"/>
                </a:cubicBezTo>
                <a:cubicBezTo>
                  <a:pt x="3959653" y="3213945"/>
                  <a:pt x="4004477" y="3219978"/>
                  <a:pt x="4047251" y="3239897"/>
                </a:cubicBezTo>
                <a:cubicBezTo>
                  <a:pt x="4142842" y="3166857"/>
                  <a:pt x="4250418" y="3125636"/>
                  <a:pt x="4349162" y="3061640"/>
                </a:cubicBezTo>
                <a:close/>
                <a:moveTo>
                  <a:pt x="2638338" y="6937231"/>
                </a:moveTo>
                <a:cubicBezTo>
                  <a:pt x="2630149" y="6923407"/>
                  <a:pt x="2643703" y="6900821"/>
                  <a:pt x="2628124" y="6889856"/>
                </a:cubicBezTo>
                <a:cubicBezTo>
                  <a:pt x="2625982" y="6906258"/>
                  <a:pt x="2626681" y="6920855"/>
                  <a:pt x="2622266" y="6937783"/>
                </a:cubicBezTo>
                <a:cubicBezTo>
                  <a:pt x="2628862" y="6940188"/>
                  <a:pt x="2634316" y="6940556"/>
                  <a:pt x="2638338" y="6937231"/>
                </a:cubicBezTo>
                <a:close/>
                <a:moveTo>
                  <a:pt x="5204027" y="1132783"/>
                </a:moveTo>
                <a:cubicBezTo>
                  <a:pt x="5190159" y="1117989"/>
                  <a:pt x="5177539" y="1089981"/>
                  <a:pt x="5155546" y="1084342"/>
                </a:cubicBezTo>
                <a:cubicBezTo>
                  <a:pt x="5172540" y="1098988"/>
                  <a:pt x="5181606" y="1126955"/>
                  <a:pt x="5204027" y="1132783"/>
                </a:cubicBezTo>
                <a:close/>
                <a:moveTo>
                  <a:pt x="2501470" y="7249702"/>
                </a:moveTo>
                <a:cubicBezTo>
                  <a:pt x="2496061" y="7237640"/>
                  <a:pt x="2500852" y="7224484"/>
                  <a:pt x="2486716" y="7213657"/>
                </a:cubicBezTo>
                <a:cubicBezTo>
                  <a:pt x="2481019" y="7225394"/>
                  <a:pt x="2489320" y="7249425"/>
                  <a:pt x="2501470" y="7249702"/>
                </a:cubicBezTo>
                <a:close/>
                <a:moveTo>
                  <a:pt x="2392899" y="7501689"/>
                </a:moveTo>
                <a:cubicBezTo>
                  <a:pt x="2389853" y="7499325"/>
                  <a:pt x="2387235" y="7497149"/>
                  <a:pt x="2383761" y="7494595"/>
                </a:cubicBezTo>
                <a:cubicBezTo>
                  <a:pt x="2372293" y="7499718"/>
                  <a:pt x="2390570" y="7513907"/>
                  <a:pt x="2392899" y="7501689"/>
                </a:cubicBezTo>
                <a:close/>
                <a:moveTo>
                  <a:pt x="4493637" y="2750364"/>
                </a:moveTo>
                <a:cubicBezTo>
                  <a:pt x="4479044" y="2742907"/>
                  <a:pt x="4464902" y="2737738"/>
                  <a:pt x="4458025" y="2750986"/>
                </a:cubicBezTo>
                <a:cubicBezTo>
                  <a:pt x="4469561" y="2750685"/>
                  <a:pt x="4485995" y="2761673"/>
                  <a:pt x="4493637" y="2750364"/>
                </a:cubicBezTo>
                <a:close/>
                <a:moveTo>
                  <a:pt x="4077455" y="3698537"/>
                </a:moveTo>
                <a:cubicBezTo>
                  <a:pt x="4082885" y="3689714"/>
                  <a:pt x="4083389" y="3682796"/>
                  <a:pt x="4076503" y="3678733"/>
                </a:cubicBezTo>
                <a:cubicBezTo>
                  <a:pt x="4073537" y="3686604"/>
                  <a:pt x="4073460" y="3693711"/>
                  <a:pt x="4077455" y="3698537"/>
                </a:cubicBezTo>
                <a:close/>
                <a:moveTo>
                  <a:pt x="3824538" y="4273216"/>
                </a:moveTo>
                <a:cubicBezTo>
                  <a:pt x="3827357" y="4260237"/>
                  <a:pt x="3821483" y="4236263"/>
                  <a:pt x="3813712" y="4235329"/>
                </a:cubicBezTo>
                <a:cubicBezTo>
                  <a:pt x="3811364" y="4249254"/>
                  <a:pt x="3815770" y="4268195"/>
                  <a:pt x="3818570" y="4281268"/>
                </a:cubicBezTo>
                <a:cubicBezTo>
                  <a:pt x="3821693" y="4280646"/>
                  <a:pt x="3823599" y="4277542"/>
                  <a:pt x="3824538" y="4273216"/>
                </a:cubicBezTo>
                <a:close/>
                <a:moveTo>
                  <a:pt x="4622714" y="2467622"/>
                </a:moveTo>
                <a:cubicBezTo>
                  <a:pt x="4618025" y="2463076"/>
                  <a:pt x="4616959" y="2458144"/>
                  <a:pt x="4615903" y="2453871"/>
                </a:cubicBezTo>
                <a:lnTo>
                  <a:pt x="4605835" y="2464255"/>
                </a:lnTo>
                <a:cubicBezTo>
                  <a:pt x="4612179" y="2469106"/>
                  <a:pt x="4617234" y="2475956"/>
                  <a:pt x="4622714" y="2467622"/>
                </a:cubicBezTo>
                <a:close/>
                <a:moveTo>
                  <a:pt x="4995599" y="1626525"/>
                </a:moveTo>
                <a:cubicBezTo>
                  <a:pt x="4977454" y="1598407"/>
                  <a:pt x="4988306" y="1558172"/>
                  <a:pt x="4970867" y="1529442"/>
                </a:cubicBezTo>
                <a:cubicBezTo>
                  <a:pt x="4936728" y="1557727"/>
                  <a:pt x="4904823" y="1609993"/>
                  <a:pt x="4902423" y="1661430"/>
                </a:cubicBezTo>
                <a:cubicBezTo>
                  <a:pt x="4937336" y="1659009"/>
                  <a:pt x="4970513" y="1653153"/>
                  <a:pt x="4995599" y="1626525"/>
                </a:cubicBezTo>
                <a:close/>
                <a:moveTo>
                  <a:pt x="2455045" y="7380985"/>
                </a:moveTo>
                <a:cubicBezTo>
                  <a:pt x="2457536" y="7373775"/>
                  <a:pt x="2452005" y="7365026"/>
                  <a:pt x="2444970" y="7368796"/>
                </a:cubicBezTo>
                <a:cubicBezTo>
                  <a:pt x="2450069" y="7374615"/>
                  <a:pt x="2444539" y="7381343"/>
                  <a:pt x="2449639" y="7387162"/>
                </a:cubicBezTo>
                <a:cubicBezTo>
                  <a:pt x="2452493" y="7385621"/>
                  <a:pt x="2454214" y="7383389"/>
                  <a:pt x="2455045" y="7380985"/>
                </a:cubicBezTo>
                <a:close/>
                <a:moveTo>
                  <a:pt x="3643359" y="4692048"/>
                </a:moveTo>
                <a:cubicBezTo>
                  <a:pt x="3650593" y="4685982"/>
                  <a:pt x="3653537" y="4666572"/>
                  <a:pt x="3641148" y="4666552"/>
                </a:cubicBezTo>
                <a:cubicBezTo>
                  <a:pt x="3645335" y="4675468"/>
                  <a:pt x="3635030" y="4682636"/>
                  <a:pt x="3643359" y="4692048"/>
                </a:cubicBezTo>
                <a:close/>
                <a:moveTo>
                  <a:pt x="2312854" y="7706820"/>
                </a:moveTo>
                <a:cubicBezTo>
                  <a:pt x="2318797" y="7695680"/>
                  <a:pt x="2313091" y="7685511"/>
                  <a:pt x="2309469" y="7675242"/>
                </a:cubicBezTo>
                <a:cubicBezTo>
                  <a:pt x="2305728" y="7675629"/>
                  <a:pt x="2299340" y="7699320"/>
                  <a:pt x="2312854" y="7706820"/>
                </a:cubicBezTo>
                <a:close/>
                <a:moveTo>
                  <a:pt x="2106200" y="8175097"/>
                </a:moveTo>
                <a:cubicBezTo>
                  <a:pt x="2085706" y="8226083"/>
                  <a:pt x="2004992" y="8307449"/>
                  <a:pt x="1961261" y="8224524"/>
                </a:cubicBezTo>
                <a:cubicBezTo>
                  <a:pt x="2002587" y="8195463"/>
                  <a:pt x="2043951" y="8184737"/>
                  <a:pt x="2033296" y="8127112"/>
                </a:cubicBezTo>
                <a:cubicBezTo>
                  <a:pt x="2026371" y="8090979"/>
                  <a:pt x="1972583" y="8011242"/>
                  <a:pt x="1913217" y="7998241"/>
                </a:cubicBezTo>
                <a:cubicBezTo>
                  <a:pt x="1849219" y="7984211"/>
                  <a:pt x="1867295" y="8066485"/>
                  <a:pt x="1811666" y="8101438"/>
                </a:cubicBezTo>
                <a:cubicBezTo>
                  <a:pt x="1735533" y="8090696"/>
                  <a:pt x="1776063" y="7996663"/>
                  <a:pt x="1823676" y="7946467"/>
                </a:cubicBezTo>
                <a:cubicBezTo>
                  <a:pt x="1897075" y="7868992"/>
                  <a:pt x="1974007" y="7922828"/>
                  <a:pt x="2055220" y="8014173"/>
                </a:cubicBezTo>
                <a:cubicBezTo>
                  <a:pt x="2097698" y="8061944"/>
                  <a:pt x="2126504" y="8124537"/>
                  <a:pt x="2106200" y="8175097"/>
                </a:cubicBezTo>
                <a:close/>
                <a:moveTo>
                  <a:pt x="2406078" y="7497323"/>
                </a:moveTo>
                <a:cubicBezTo>
                  <a:pt x="2400037" y="7493635"/>
                  <a:pt x="2407897" y="7474691"/>
                  <a:pt x="2395813" y="7480050"/>
                </a:cubicBezTo>
                <a:cubicBezTo>
                  <a:pt x="2400810" y="7483787"/>
                  <a:pt x="2391102" y="7503443"/>
                  <a:pt x="2406078" y="7497323"/>
                </a:cubicBezTo>
                <a:close/>
                <a:moveTo>
                  <a:pt x="3806339" y="4332078"/>
                </a:moveTo>
                <a:cubicBezTo>
                  <a:pt x="3808776" y="4323447"/>
                  <a:pt x="3800906" y="4306822"/>
                  <a:pt x="3802254" y="4297717"/>
                </a:cubicBezTo>
                <a:cubicBezTo>
                  <a:pt x="3787533" y="4299516"/>
                  <a:pt x="3802122" y="4325023"/>
                  <a:pt x="3799742" y="4337473"/>
                </a:cubicBezTo>
                <a:cubicBezTo>
                  <a:pt x="3803568" y="4336946"/>
                  <a:pt x="3805526" y="4334956"/>
                  <a:pt x="3806339" y="4332078"/>
                </a:cubicBezTo>
                <a:close/>
                <a:moveTo>
                  <a:pt x="394029" y="12055251"/>
                </a:moveTo>
                <a:cubicBezTo>
                  <a:pt x="395062" y="12057238"/>
                  <a:pt x="394374" y="12055913"/>
                  <a:pt x="392996" y="12053264"/>
                </a:cubicBezTo>
                <a:lnTo>
                  <a:pt x="391527" y="12050439"/>
                </a:lnTo>
                <a:lnTo>
                  <a:pt x="384729" y="12037368"/>
                </a:lnTo>
                <a:cubicBezTo>
                  <a:pt x="384729" y="12037368"/>
                  <a:pt x="386107" y="12040017"/>
                  <a:pt x="387829" y="12043329"/>
                </a:cubicBezTo>
                <a:lnTo>
                  <a:pt x="391527" y="12050439"/>
                </a:lnTo>
                <a:close/>
                <a:moveTo>
                  <a:pt x="2520053" y="7244677"/>
                </a:moveTo>
                <a:cubicBezTo>
                  <a:pt x="2515740" y="7233608"/>
                  <a:pt x="2521625" y="7221445"/>
                  <a:pt x="2507729" y="7211232"/>
                </a:cubicBezTo>
                <a:cubicBezTo>
                  <a:pt x="2502836" y="7222307"/>
                  <a:pt x="2502480" y="7253203"/>
                  <a:pt x="2520053" y="7244677"/>
                </a:cubicBezTo>
                <a:close/>
                <a:moveTo>
                  <a:pt x="3375969" y="5308081"/>
                </a:moveTo>
                <a:cubicBezTo>
                  <a:pt x="3379234" y="5298813"/>
                  <a:pt x="3381863" y="5289396"/>
                  <a:pt x="3383679" y="5285864"/>
                </a:cubicBezTo>
                <a:cubicBezTo>
                  <a:pt x="3371623" y="5278497"/>
                  <a:pt x="3350888" y="5325426"/>
                  <a:pt x="3364452" y="5329380"/>
                </a:cubicBezTo>
                <a:cubicBezTo>
                  <a:pt x="3368804" y="5326460"/>
                  <a:pt x="3372703" y="5317347"/>
                  <a:pt x="3375969" y="5308081"/>
                </a:cubicBezTo>
                <a:close/>
                <a:moveTo>
                  <a:pt x="573980" y="11652197"/>
                </a:moveTo>
                <a:cubicBezTo>
                  <a:pt x="574501" y="11651861"/>
                  <a:pt x="574453" y="11650242"/>
                  <a:pt x="573554" y="11646522"/>
                </a:cubicBezTo>
                <a:cubicBezTo>
                  <a:pt x="565892" y="11638538"/>
                  <a:pt x="557615" y="11630792"/>
                  <a:pt x="549953" y="11622807"/>
                </a:cubicBezTo>
                <a:cubicBezTo>
                  <a:pt x="537623" y="11644957"/>
                  <a:pt x="509266" y="11667692"/>
                  <a:pt x="514050" y="11690249"/>
                </a:cubicBezTo>
                <a:cubicBezTo>
                  <a:pt x="532384" y="11667175"/>
                  <a:pt x="539134" y="11641536"/>
                  <a:pt x="561497" y="11642729"/>
                </a:cubicBezTo>
                <a:cubicBezTo>
                  <a:pt x="565717" y="11642676"/>
                  <a:pt x="572413" y="11653206"/>
                  <a:pt x="573980" y="11652197"/>
                </a:cubicBezTo>
                <a:close/>
                <a:moveTo>
                  <a:pt x="1852506" y="8767480"/>
                </a:moveTo>
                <a:cubicBezTo>
                  <a:pt x="1834722" y="8758092"/>
                  <a:pt x="1826740" y="8726520"/>
                  <a:pt x="1803351" y="8730973"/>
                </a:cubicBezTo>
                <a:cubicBezTo>
                  <a:pt x="1813891" y="8741749"/>
                  <a:pt x="1829475" y="8783819"/>
                  <a:pt x="1852506" y="8767480"/>
                </a:cubicBezTo>
                <a:close/>
                <a:moveTo>
                  <a:pt x="2744382" y="6750387"/>
                </a:moveTo>
                <a:cubicBezTo>
                  <a:pt x="2727849" y="6736959"/>
                  <a:pt x="2717046" y="6720960"/>
                  <a:pt x="2700752" y="6708147"/>
                </a:cubicBezTo>
                <a:cubicBezTo>
                  <a:pt x="2685200" y="6728320"/>
                  <a:pt x="2668451" y="6762761"/>
                  <a:pt x="2659985" y="6791166"/>
                </a:cubicBezTo>
                <a:cubicBezTo>
                  <a:pt x="2682477" y="6798043"/>
                  <a:pt x="2703349" y="6801652"/>
                  <a:pt x="2722689" y="6799482"/>
                </a:cubicBezTo>
                <a:cubicBezTo>
                  <a:pt x="2721602" y="6781143"/>
                  <a:pt x="2736837" y="6767463"/>
                  <a:pt x="2744382" y="6750387"/>
                </a:cubicBezTo>
                <a:close/>
                <a:moveTo>
                  <a:pt x="2539176" y="7220457"/>
                </a:moveTo>
                <a:cubicBezTo>
                  <a:pt x="2541426" y="7209831"/>
                  <a:pt x="2530872" y="7197913"/>
                  <a:pt x="2522581" y="7198450"/>
                </a:cubicBezTo>
                <a:cubicBezTo>
                  <a:pt x="2523524" y="7209048"/>
                  <a:pt x="2520530" y="7220452"/>
                  <a:pt x="2532099" y="7230145"/>
                </a:cubicBezTo>
                <a:cubicBezTo>
                  <a:pt x="2536252" y="7227399"/>
                  <a:pt x="2538425" y="7224000"/>
                  <a:pt x="2539176" y="7220457"/>
                </a:cubicBezTo>
                <a:close/>
                <a:moveTo>
                  <a:pt x="2509071" y="7289206"/>
                </a:moveTo>
                <a:cubicBezTo>
                  <a:pt x="2498495" y="7278424"/>
                  <a:pt x="2489716" y="7278617"/>
                  <a:pt x="2480407" y="7276541"/>
                </a:cubicBezTo>
                <a:cubicBezTo>
                  <a:pt x="2481501" y="7252079"/>
                  <a:pt x="2481977" y="7227854"/>
                  <a:pt x="2463717" y="7205531"/>
                </a:cubicBezTo>
                <a:cubicBezTo>
                  <a:pt x="2454034" y="7229761"/>
                  <a:pt x="2478078" y="7250567"/>
                  <a:pt x="2471954" y="7274842"/>
                </a:cubicBezTo>
                <a:cubicBezTo>
                  <a:pt x="2444864" y="7251672"/>
                  <a:pt x="2468474" y="7208651"/>
                  <a:pt x="2432880" y="7195470"/>
                </a:cubicBezTo>
                <a:cubicBezTo>
                  <a:pt x="2445973" y="7219072"/>
                  <a:pt x="2446591" y="7244290"/>
                  <a:pt x="2452189" y="7268654"/>
                </a:cubicBezTo>
                <a:cubicBezTo>
                  <a:pt x="2470807" y="7272808"/>
                  <a:pt x="2492166" y="7298535"/>
                  <a:pt x="2509071" y="7289206"/>
                </a:cubicBezTo>
                <a:close/>
                <a:moveTo>
                  <a:pt x="2318592" y="7730770"/>
                </a:moveTo>
                <a:cubicBezTo>
                  <a:pt x="2298091" y="7712534"/>
                  <a:pt x="2293298" y="7708377"/>
                  <a:pt x="2271052" y="7692939"/>
                </a:cubicBezTo>
                <a:cubicBezTo>
                  <a:pt x="2264494" y="7704318"/>
                  <a:pt x="2221148" y="7741251"/>
                  <a:pt x="2238285" y="7759020"/>
                </a:cubicBezTo>
                <a:cubicBezTo>
                  <a:pt x="2257267" y="7776075"/>
                  <a:pt x="2295971" y="7760035"/>
                  <a:pt x="2318592" y="7730770"/>
                </a:cubicBezTo>
                <a:close/>
                <a:moveTo>
                  <a:pt x="1557771" y="9454733"/>
                </a:moveTo>
                <a:cubicBezTo>
                  <a:pt x="1549462" y="9479498"/>
                  <a:pt x="1537778" y="9503559"/>
                  <a:pt x="1522357" y="9525747"/>
                </a:cubicBezTo>
                <a:cubicBezTo>
                  <a:pt x="1498911" y="9503685"/>
                  <a:pt x="1534246" y="9469945"/>
                  <a:pt x="1542643" y="9445163"/>
                </a:cubicBezTo>
                <a:cubicBezTo>
                  <a:pt x="1554134" y="9411064"/>
                  <a:pt x="1557355" y="9370258"/>
                  <a:pt x="1555669" y="9335932"/>
                </a:cubicBezTo>
                <a:cubicBezTo>
                  <a:pt x="1554513" y="9303877"/>
                  <a:pt x="1530642" y="9268908"/>
                  <a:pt x="1551174" y="9244400"/>
                </a:cubicBezTo>
                <a:cubicBezTo>
                  <a:pt x="1577249" y="9299804"/>
                  <a:pt x="1582699" y="9380438"/>
                  <a:pt x="1557771" y="9454733"/>
                </a:cubicBezTo>
                <a:close/>
                <a:moveTo>
                  <a:pt x="2766156" y="6724689"/>
                </a:moveTo>
                <a:cubicBezTo>
                  <a:pt x="2765444" y="6707774"/>
                  <a:pt x="2737854" y="6688312"/>
                  <a:pt x="2722816" y="6675545"/>
                </a:cubicBezTo>
                <a:cubicBezTo>
                  <a:pt x="2717045" y="6681670"/>
                  <a:pt x="2710510" y="6684905"/>
                  <a:pt x="2706599" y="6694913"/>
                </a:cubicBezTo>
                <a:cubicBezTo>
                  <a:pt x="2722805" y="6710238"/>
                  <a:pt x="2734700" y="6727230"/>
                  <a:pt x="2756449" y="6740411"/>
                </a:cubicBezTo>
                <a:cubicBezTo>
                  <a:pt x="2763645" y="6735681"/>
                  <a:pt x="2766394" y="6730327"/>
                  <a:pt x="2766156" y="6724689"/>
                </a:cubicBezTo>
                <a:close/>
                <a:moveTo>
                  <a:pt x="873416" y="11010030"/>
                </a:moveTo>
                <a:cubicBezTo>
                  <a:pt x="873515" y="10990221"/>
                  <a:pt x="842493" y="11008583"/>
                  <a:pt x="841223" y="10990716"/>
                </a:cubicBezTo>
                <a:cubicBezTo>
                  <a:pt x="856012" y="10986051"/>
                  <a:pt x="885153" y="10993836"/>
                  <a:pt x="881755" y="10975028"/>
                </a:cubicBezTo>
                <a:cubicBezTo>
                  <a:pt x="860538" y="10980415"/>
                  <a:pt x="831427" y="10986387"/>
                  <a:pt x="823770" y="10965697"/>
                </a:cubicBezTo>
                <a:cubicBezTo>
                  <a:pt x="837785" y="10953564"/>
                  <a:pt x="865044" y="10965608"/>
                  <a:pt x="876088" y="10956745"/>
                </a:cubicBezTo>
                <a:cubicBezTo>
                  <a:pt x="875226" y="10951783"/>
                  <a:pt x="874978" y="10946583"/>
                  <a:pt x="874116" y="10941620"/>
                </a:cubicBezTo>
                <a:cubicBezTo>
                  <a:pt x="860912" y="10935786"/>
                  <a:pt x="812546" y="10957684"/>
                  <a:pt x="808464" y="10928902"/>
                </a:cubicBezTo>
                <a:cubicBezTo>
                  <a:pt x="829641" y="10927060"/>
                  <a:pt x="851006" y="10924793"/>
                  <a:pt x="872371" y="10922525"/>
                </a:cubicBezTo>
                <a:cubicBezTo>
                  <a:pt x="873152" y="10890802"/>
                  <a:pt x="848519" y="10911986"/>
                  <a:pt x="833444" y="10914996"/>
                </a:cubicBezTo>
                <a:cubicBezTo>
                  <a:pt x="825401" y="10912460"/>
                  <a:pt x="821270" y="10904527"/>
                  <a:pt x="809879" y="10906112"/>
                </a:cubicBezTo>
                <a:cubicBezTo>
                  <a:pt x="764931" y="10934100"/>
                  <a:pt x="693931" y="10940397"/>
                  <a:pt x="635958" y="10957539"/>
                </a:cubicBezTo>
                <a:cubicBezTo>
                  <a:pt x="637315" y="10972901"/>
                  <a:pt x="638485" y="10988689"/>
                  <a:pt x="644181" y="10998841"/>
                </a:cubicBezTo>
                <a:cubicBezTo>
                  <a:pt x="727245" y="10996348"/>
                  <a:pt x="805617" y="11030976"/>
                  <a:pt x="873416" y="11010030"/>
                </a:cubicBezTo>
                <a:close/>
                <a:moveTo>
                  <a:pt x="3277195" y="5570758"/>
                </a:moveTo>
                <a:cubicBezTo>
                  <a:pt x="3270590" y="5563760"/>
                  <a:pt x="3254737" y="5573071"/>
                  <a:pt x="3263805" y="5579116"/>
                </a:cubicBezTo>
                <a:cubicBezTo>
                  <a:pt x="3267109" y="5573949"/>
                  <a:pt x="3273652" y="5575312"/>
                  <a:pt x="3277195" y="5570758"/>
                </a:cubicBezTo>
                <a:close/>
                <a:moveTo>
                  <a:pt x="3373703" y="5352336"/>
                </a:moveTo>
                <a:cubicBezTo>
                  <a:pt x="3366772" y="5347232"/>
                  <a:pt x="3367653" y="5339461"/>
                  <a:pt x="3357028" y="5335787"/>
                </a:cubicBezTo>
                <a:cubicBezTo>
                  <a:pt x="3348207" y="5352285"/>
                  <a:pt x="3371291" y="5354330"/>
                  <a:pt x="3373703" y="5352336"/>
                </a:cubicBezTo>
                <a:close/>
                <a:moveTo>
                  <a:pt x="4652674" y="2463528"/>
                </a:moveTo>
                <a:cubicBezTo>
                  <a:pt x="4646290" y="2456039"/>
                  <a:pt x="4639358" y="2455816"/>
                  <a:pt x="4632883" y="2463835"/>
                </a:cubicBezTo>
                <a:lnTo>
                  <a:pt x="4642932" y="2473577"/>
                </a:lnTo>
                <a:close/>
                <a:moveTo>
                  <a:pt x="5295346" y="1009087"/>
                </a:moveTo>
                <a:cubicBezTo>
                  <a:pt x="5300595" y="1000687"/>
                  <a:pt x="5299000" y="993857"/>
                  <a:pt x="5289462" y="987601"/>
                </a:cubicBezTo>
                <a:cubicBezTo>
                  <a:pt x="5280457" y="996383"/>
                  <a:pt x="5287284" y="1002973"/>
                  <a:pt x="5295346" y="1009087"/>
                </a:cubicBezTo>
                <a:close/>
                <a:moveTo>
                  <a:pt x="2742862" y="6788495"/>
                </a:moveTo>
                <a:lnTo>
                  <a:pt x="2736454" y="6785664"/>
                </a:lnTo>
                <a:lnTo>
                  <a:pt x="2730607" y="6798898"/>
                </a:lnTo>
                <a:lnTo>
                  <a:pt x="2737015" y="6801730"/>
                </a:lnTo>
                <a:close/>
                <a:moveTo>
                  <a:pt x="1268312" y="10127105"/>
                </a:moveTo>
                <a:cubicBezTo>
                  <a:pt x="1282063" y="10113301"/>
                  <a:pt x="1258539" y="10101887"/>
                  <a:pt x="1249648" y="10108154"/>
                </a:cubicBezTo>
                <a:cubicBezTo>
                  <a:pt x="1262214" y="10113196"/>
                  <a:pt x="1259864" y="10120824"/>
                  <a:pt x="1268312" y="10127105"/>
                </a:cubicBezTo>
                <a:close/>
                <a:moveTo>
                  <a:pt x="3404908" y="5294526"/>
                </a:moveTo>
                <a:cubicBezTo>
                  <a:pt x="3405393" y="5293610"/>
                  <a:pt x="3404654" y="5291817"/>
                  <a:pt x="3401792" y="5288764"/>
                </a:cubicBezTo>
                <a:cubicBezTo>
                  <a:pt x="3399606" y="5286782"/>
                  <a:pt x="3392497" y="5286699"/>
                  <a:pt x="3391793" y="5289448"/>
                </a:cubicBezTo>
                <a:cubicBezTo>
                  <a:pt x="3390982" y="5292150"/>
                  <a:pt x="3403453" y="5297279"/>
                  <a:pt x="3404908" y="5294526"/>
                </a:cubicBezTo>
                <a:close/>
                <a:moveTo>
                  <a:pt x="4626990" y="2530906"/>
                </a:moveTo>
                <a:cubicBezTo>
                  <a:pt x="4636021" y="2517570"/>
                  <a:pt x="4636479" y="2504360"/>
                  <a:pt x="4619773" y="2490763"/>
                </a:cubicBezTo>
                <a:cubicBezTo>
                  <a:pt x="4603817" y="2504542"/>
                  <a:pt x="4613592" y="2517917"/>
                  <a:pt x="4626990" y="2530906"/>
                </a:cubicBezTo>
                <a:close/>
                <a:moveTo>
                  <a:pt x="3828976" y="4337713"/>
                </a:moveTo>
                <a:cubicBezTo>
                  <a:pt x="3827068" y="4324916"/>
                  <a:pt x="3835016" y="4303930"/>
                  <a:pt x="3820373" y="4295989"/>
                </a:cubicBezTo>
                <a:cubicBezTo>
                  <a:pt x="3815560" y="4305245"/>
                  <a:pt x="3818274" y="4334408"/>
                  <a:pt x="3828976" y="4337713"/>
                </a:cubicBezTo>
                <a:close/>
                <a:moveTo>
                  <a:pt x="2731917" y="6830603"/>
                </a:moveTo>
                <a:cubicBezTo>
                  <a:pt x="2728260" y="6828477"/>
                  <a:pt x="2724604" y="6826351"/>
                  <a:pt x="2728338" y="6821368"/>
                </a:cubicBezTo>
                <a:cubicBezTo>
                  <a:pt x="2702845" y="6808573"/>
                  <a:pt x="2683315" y="6811170"/>
                  <a:pt x="2659064" y="6802496"/>
                </a:cubicBezTo>
                <a:cubicBezTo>
                  <a:pt x="2655253" y="6814588"/>
                  <a:pt x="2648790" y="6828061"/>
                  <a:pt x="2655636" y="6835678"/>
                </a:cubicBezTo>
                <a:cubicBezTo>
                  <a:pt x="2676674" y="6829666"/>
                  <a:pt x="2704820" y="6841082"/>
                  <a:pt x="2727578" y="6840422"/>
                </a:cubicBezTo>
                <a:close/>
                <a:moveTo>
                  <a:pt x="5471477" y="630956"/>
                </a:moveTo>
                <a:cubicBezTo>
                  <a:pt x="5478112" y="619695"/>
                  <a:pt x="5483512" y="607762"/>
                  <a:pt x="5484801" y="597335"/>
                </a:cubicBezTo>
                <a:cubicBezTo>
                  <a:pt x="5460001" y="630359"/>
                  <a:pt x="5438568" y="663849"/>
                  <a:pt x="5434155" y="694630"/>
                </a:cubicBezTo>
                <a:cubicBezTo>
                  <a:pt x="5444049" y="682636"/>
                  <a:pt x="5451429" y="670554"/>
                  <a:pt x="5450750" y="660537"/>
                </a:cubicBezTo>
                <a:cubicBezTo>
                  <a:pt x="5456975" y="652804"/>
                  <a:pt x="5464843" y="642216"/>
                  <a:pt x="5471477" y="630956"/>
                </a:cubicBezTo>
                <a:close/>
                <a:moveTo>
                  <a:pt x="3688854" y="4669782"/>
                </a:moveTo>
                <a:cubicBezTo>
                  <a:pt x="3588076" y="4762962"/>
                  <a:pt x="3478789" y="4851755"/>
                  <a:pt x="3399850" y="4951987"/>
                </a:cubicBezTo>
                <a:cubicBezTo>
                  <a:pt x="3373860" y="4956843"/>
                  <a:pt x="3347076" y="4920814"/>
                  <a:pt x="3328056" y="4895392"/>
                </a:cubicBezTo>
                <a:cubicBezTo>
                  <a:pt x="3293505" y="4848756"/>
                  <a:pt x="3269527" y="4787415"/>
                  <a:pt x="3275581" y="4736633"/>
                </a:cubicBezTo>
                <a:cubicBezTo>
                  <a:pt x="3280804" y="4694584"/>
                  <a:pt x="3315589" y="4630029"/>
                  <a:pt x="3348513" y="4593422"/>
                </a:cubicBezTo>
                <a:cubicBezTo>
                  <a:pt x="3383879" y="4553954"/>
                  <a:pt x="3483197" y="4518833"/>
                  <a:pt x="3529024" y="4523728"/>
                </a:cubicBezTo>
                <a:cubicBezTo>
                  <a:pt x="3589782" y="4530210"/>
                  <a:pt x="3673367" y="4586546"/>
                  <a:pt x="3688854" y="4669782"/>
                </a:cubicBezTo>
                <a:close/>
                <a:moveTo>
                  <a:pt x="2580128" y="7181623"/>
                </a:moveTo>
                <a:cubicBezTo>
                  <a:pt x="2572273" y="7175098"/>
                  <a:pt x="2564230" y="7168998"/>
                  <a:pt x="2556374" y="7162473"/>
                </a:cubicBezTo>
                <a:cubicBezTo>
                  <a:pt x="2552662" y="7172032"/>
                  <a:pt x="2547478" y="7181451"/>
                  <a:pt x="2559371" y="7189251"/>
                </a:cubicBezTo>
                <a:cubicBezTo>
                  <a:pt x="2566387" y="7187260"/>
                  <a:pt x="2573797" y="7189007"/>
                  <a:pt x="2580128" y="7181623"/>
                </a:cubicBezTo>
                <a:close/>
                <a:moveTo>
                  <a:pt x="1490833" y="9652987"/>
                </a:moveTo>
                <a:cubicBezTo>
                  <a:pt x="1455702" y="9638995"/>
                  <a:pt x="1413018" y="9615546"/>
                  <a:pt x="1395503" y="9620554"/>
                </a:cubicBezTo>
                <a:cubicBezTo>
                  <a:pt x="1418081" y="9634100"/>
                  <a:pt x="1458581" y="9655564"/>
                  <a:pt x="1490833" y="9652987"/>
                </a:cubicBezTo>
                <a:close/>
                <a:moveTo>
                  <a:pt x="1494603" y="9644454"/>
                </a:moveTo>
                <a:cubicBezTo>
                  <a:pt x="1501239" y="9625971"/>
                  <a:pt x="1478534" y="9618488"/>
                  <a:pt x="1472250" y="9605004"/>
                </a:cubicBezTo>
                <a:cubicBezTo>
                  <a:pt x="1468690" y="9622297"/>
                  <a:pt x="1478476" y="9634779"/>
                  <a:pt x="1494603" y="9644454"/>
                </a:cubicBezTo>
                <a:close/>
                <a:moveTo>
                  <a:pt x="1880839" y="8770310"/>
                </a:moveTo>
                <a:cubicBezTo>
                  <a:pt x="1866091" y="8763284"/>
                  <a:pt x="1860531" y="8734312"/>
                  <a:pt x="1838521" y="8741414"/>
                </a:cubicBezTo>
                <a:cubicBezTo>
                  <a:pt x="1855679" y="8746446"/>
                  <a:pt x="1862690" y="8788296"/>
                  <a:pt x="1880839" y="8770310"/>
                </a:cubicBezTo>
                <a:close/>
                <a:moveTo>
                  <a:pt x="1023406" y="10714681"/>
                </a:moveTo>
                <a:cubicBezTo>
                  <a:pt x="1015041" y="10729139"/>
                  <a:pt x="1004449" y="10741850"/>
                  <a:pt x="992823" y="10753724"/>
                </a:cubicBezTo>
                <a:cubicBezTo>
                  <a:pt x="990721" y="10749240"/>
                  <a:pt x="987441" y="10746268"/>
                  <a:pt x="980576" y="10746789"/>
                </a:cubicBezTo>
                <a:cubicBezTo>
                  <a:pt x="980597" y="10705160"/>
                  <a:pt x="986676" y="10650975"/>
                  <a:pt x="1040628" y="10665165"/>
                </a:cubicBezTo>
                <a:cubicBezTo>
                  <a:pt x="1037910" y="10684022"/>
                  <a:pt x="1031772" y="10700224"/>
                  <a:pt x="1023406" y="10714681"/>
                </a:cubicBezTo>
                <a:close/>
                <a:moveTo>
                  <a:pt x="3833287" y="4356565"/>
                </a:moveTo>
                <a:cubicBezTo>
                  <a:pt x="3832862" y="4353199"/>
                  <a:pt x="3830506" y="4350151"/>
                  <a:pt x="3826935" y="4352223"/>
                </a:cubicBezTo>
                <a:cubicBezTo>
                  <a:pt x="3824018" y="4353762"/>
                  <a:pt x="3823460" y="4361892"/>
                  <a:pt x="3828057" y="4362825"/>
                </a:cubicBezTo>
                <a:cubicBezTo>
                  <a:pt x="3832207" y="4363618"/>
                  <a:pt x="3833712" y="4359933"/>
                  <a:pt x="3833287" y="4356565"/>
                </a:cubicBezTo>
                <a:close/>
                <a:moveTo>
                  <a:pt x="5060834" y="1579993"/>
                </a:moveTo>
                <a:cubicBezTo>
                  <a:pt x="5038406" y="1556194"/>
                  <a:pt x="5021786" y="1529840"/>
                  <a:pt x="4991832" y="1509464"/>
                </a:cubicBezTo>
                <a:cubicBezTo>
                  <a:pt x="4992474" y="1550866"/>
                  <a:pt x="4996903" y="1590228"/>
                  <a:pt x="5017653" y="1623499"/>
                </a:cubicBezTo>
                <a:cubicBezTo>
                  <a:pt x="5031608" y="1608965"/>
                  <a:pt x="5050161" y="1604029"/>
                  <a:pt x="5060834" y="1579993"/>
                </a:cubicBezTo>
                <a:close/>
                <a:moveTo>
                  <a:pt x="5282490" y="1078611"/>
                </a:moveTo>
                <a:cubicBezTo>
                  <a:pt x="5277654" y="1073416"/>
                  <a:pt x="5279628" y="1066644"/>
                  <a:pt x="5269777" y="1061272"/>
                </a:cubicBezTo>
                <a:cubicBezTo>
                  <a:pt x="5262550" y="1067252"/>
                  <a:pt x="5274976" y="1082935"/>
                  <a:pt x="5282490" y="1078611"/>
                </a:cubicBezTo>
                <a:close/>
                <a:moveTo>
                  <a:pt x="613128" y="11654809"/>
                </a:moveTo>
                <a:cubicBezTo>
                  <a:pt x="574935" y="11672176"/>
                  <a:pt x="572925" y="11728529"/>
                  <a:pt x="537427" y="11745554"/>
                </a:cubicBezTo>
                <a:cubicBezTo>
                  <a:pt x="522569" y="11712413"/>
                  <a:pt x="487913" y="11706810"/>
                  <a:pt x="478727" y="11670042"/>
                </a:cubicBezTo>
                <a:cubicBezTo>
                  <a:pt x="513232" y="11654113"/>
                  <a:pt x="531230" y="11619134"/>
                  <a:pt x="542234" y="11590776"/>
                </a:cubicBezTo>
                <a:cubicBezTo>
                  <a:pt x="565640" y="11601118"/>
                  <a:pt x="596189" y="11621771"/>
                  <a:pt x="613128" y="11654809"/>
                </a:cubicBezTo>
                <a:close/>
                <a:moveTo>
                  <a:pt x="5460071" y="690419"/>
                </a:moveTo>
                <a:cubicBezTo>
                  <a:pt x="5460985" y="687051"/>
                  <a:pt x="5460316" y="683942"/>
                  <a:pt x="5456329" y="681414"/>
                </a:cubicBezTo>
                <a:cubicBezTo>
                  <a:pt x="5448942" y="688890"/>
                  <a:pt x="5451322" y="695055"/>
                  <a:pt x="5454319" y="700982"/>
                </a:cubicBezTo>
                <a:cubicBezTo>
                  <a:pt x="5456661" y="697414"/>
                  <a:pt x="5459157" y="693787"/>
                  <a:pt x="5460071" y="690419"/>
                </a:cubicBezTo>
                <a:close/>
                <a:moveTo>
                  <a:pt x="5511519" y="578455"/>
                </a:moveTo>
                <a:cubicBezTo>
                  <a:pt x="5509811" y="577701"/>
                  <a:pt x="5508054" y="575901"/>
                  <a:pt x="5506107" y="574530"/>
                </a:cubicBezTo>
                <a:cubicBezTo>
                  <a:pt x="5504735" y="576481"/>
                  <a:pt x="5503362" y="578431"/>
                  <a:pt x="5501752" y="579766"/>
                </a:cubicBezTo>
                <a:cubicBezTo>
                  <a:pt x="5503699" y="581137"/>
                  <a:pt x="5505456" y="582936"/>
                  <a:pt x="5507591" y="583880"/>
                </a:cubicBezTo>
                <a:cubicBezTo>
                  <a:pt x="5508774" y="582357"/>
                  <a:pt x="5510147" y="580406"/>
                  <a:pt x="5511519" y="578455"/>
                </a:cubicBezTo>
                <a:close/>
                <a:moveTo>
                  <a:pt x="2442014" y="7525938"/>
                </a:moveTo>
                <a:cubicBezTo>
                  <a:pt x="2450624" y="7518025"/>
                  <a:pt x="2440682" y="7511594"/>
                  <a:pt x="2439280" y="7504351"/>
                </a:cubicBezTo>
                <a:cubicBezTo>
                  <a:pt x="2433613" y="7512546"/>
                  <a:pt x="2434588" y="7519600"/>
                  <a:pt x="2442014" y="7525938"/>
                </a:cubicBezTo>
                <a:close/>
                <a:moveTo>
                  <a:pt x="5423046" y="783312"/>
                </a:moveTo>
                <a:cubicBezTo>
                  <a:pt x="5411900" y="781967"/>
                  <a:pt x="5400810" y="786272"/>
                  <a:pt x="5394432" y="770669"/>
                </a:cubicBezTo>
                <a:cubicBezTo>
                  <a:pt x="5391323" y="784638"/>
                  <a:pt x="5404612" y="791532"/>
                  <a:pt x="5417375" y="796148"/>
                </a:cubicBezTo>
                <a:cubicBezTo>
                  <a:pt x="5421351" y="791768"/>
                  <a:pt x="5423242" y="787489"/>
                  <a:pt x="5423046" y="783312"/>
                </a:cubicBezTo>
                <a:close/>
                <a:moveTo>
                  <a:pt x="5247536" y="1182085"/>
                </a:moveTo>
                <a:cubicBezTo>
                  <a:pt x="5239853" y="1178691"/>
                  <a:pt x="5239987" y="1155299"/>
                  <a:pt x="5228269" y="1167965"/>
                </a:cubicBezTo>
                <a:cubicBezTo>
                  <a:pt x="5225581" y="1172894"/>
                  <a:pt x="5243755" y="1186023"/>
                  <a:pt x="5247536" y="1182085"/>
                </a:cubicBezTo>
                <a:close/>
                <a:moveTo>
                  <a:pt x="2750087" y="6834549"/>
                </a:moveTo>
                <a:cubicBezTo>
                  <a:pt x="2742347" y="6830109"/>
                  <a:pt x="2749010" y="6820806"/>
                  <a:pt x="2737764" y="6817369"/>
                </a:cubicBezTo>
                <a:cubicBezTo>
                  <a:pt x="2732710" y="6825341"/>
                  <a:pt x="2740999" y="6841249"/>
                  <a:pt x="2750087" y="6834549"/>
                </a:cubicBezTo>
                <a:close/>
                <a:moveTo>
                  <a:pt x="5353233" y="945781"/>
                </a:moveTo>
                <a:cubicBezTo>
                  <a:pt x="5336834" y="937002"/>
                  <a:pt x="5342124" y="925029"/>
                  <a:pt x="5329638" y="915423"/>
                </a:cubicBezTo>
                <a:cubicBezTo>
                  <a:pt x="5316000" y="931374"/>
                  <a:pt x="5339328" y="941681"/>
                  <a:pt x="5347144" y="953823"/>
                </a:cubicBezTo>
                <a:cubicBezTo>
                  <a:pt x="5349315" y="951205"/>
                  <a:pt x="5351062" y="948399"/>
                  <a:pt x="5353233" y="945781"/>
                </a:cubicBezTo>
                <a:close/>
                <a:moveTo>
                  <a:pt x="2356435" y="7731685"/>
                </a:moveTo>
                <a:cubicBezTo>
                  <a:pt x="2350103" y="7717160"/>
                  <a:pt x="2332610" y="7709431"/>
                  <a:pt x="2325574" y="7697654"/>
                </a:cubicBezTo>
                <a:cubicBezTo>
                  <a:pt x="2329068" y="7713984"/>
                  <a:pt x="2341938" y="7729868"/>
                  <a:pt x="2318017" y="7749381"/>
                </a:cubicBezTo>
                <a:cubicBezTo>
                  <a:pt x="2331760" y="7752904"/>
                  <a:pt x="2344480" y="7743738"/>
                  <a:pt x="2356435" y="7731685"/>
                </a:cubicBezTo>
                <a:close/>
                <a:moveTo>
                  <a:pt x="504265" y="11925038"/>
                </a:moveTo>
                <a:cubicBezTo>
                  <a:pt x="487333" y="11914500"/>
                  <a:pt x="494998" y="11904132"/>
                  <a:pt x="480782" y="11893266"/>
                </a:cubicBezTo>
                <a:cubicBezTo>
                  <a:pt x="462284" y="11901394"/>
                  <a:pt x="497382" y="11930147"/>
                  <a:pt x="504265" y="11925038"/>
                </a:cubicBezTo>
                <a:close/>
                <a:moveTo>
                  <a:pt x="5636660" y="319543"/>
                </a:moveTo>
                <a:cubicBezTo>
                  <a:pt x="5633414" y="316586"/>
                  <a:pt x="5634256" y="312388"/>
                  <a:pt x="5627671" y="308970"/>
                </a:cubicBezTo>
                <a:cubicBezTo>
                  <a:pt x="5621424" y="317381"/>
                  <a:pt x="5619691" y="324740"/>
                  <a:pt x="5623741" y="331607"/>
                </a:cubicBezTo>
                <a:cubicBezTo>
                  <a:pt x="5627355" y="324572"/>
                  <a:pt x="5631772" y="321446"/>
                  <a:pt x="5636660" y="319543"/>
                </a:cubicBezTo>
                <a:close/>
                <a:moveTo>
                  <a:pt x="5315810" y="1049777"/>
                </a:moveTo>
                <a:cubicBezTo>
                  <a:pt x="5300475" y="1057804"/>
                  <a:pt x="5290131" y="1026690"/>
                  <a:pt x="5270078" y="1019872"/>
                </a:cubicBezTo>
                <a:cubicBezTo>
                  <a:pt x="5266785" y="1004124"/>
                  <a:pt x="5278895" y="985995"/>
                  <a:pt x="5286443" y="968912"/>
                </a:cubicBezTo>
                <a:cubicBezTo>
                  <a:pt x="5304146" y="983370"/>
                  <a:pt x="5307508" y="992001"/>
                  <a:pt x="5320820" y="1002477"/>
                </a:cubicBezTo>
                <a:cubicBezTo>
                  <a:pt x="5321163" y="1017942"/>
                  <a:pt x="5312140" y="1034883"/>
                  <a:pt x="5315810" y="1049777"/>
                </a:cubicBezTo>
                <a:close/>
                <a:moveTo>
                  <a:pt x="4689414" y="2467509"/>
                </a:moveTo>
                <a:cubicBezTo>
                  <a:pt x="4690934" y="2465449"/>
                  <a:pt x="4691429" y="2462761"/>
                  <a:pt x="4690226" y="2459645"/>
                </a:cubicBezTo>
                <a:cubicBezTo>
                  <a:pt x="4682056" y="2464721"/>
                  <a:pt x="4673905" y="2449671"/>
                  <a:pt x="4666203" y="2463648"/>
                </a:cubicBezTo>
                <a:cubicBezTo>
                  <a:pt x="4671068" y="2474212"/>
                  <a:pt x="4684855" y="2473689"/>
                  <a:pt x="4689414" y="2467509"/>
                </a:cubicBezTo>
                <a:close/>
                <a:moveTo>
                  <a:pt x="3407263" y="5372258"/>
                </a:moveTo>
                <a:cubicBezTo>
                  <a:pt x="3400229" y="5365074"/>
                  <a:pt x="3397510" y="5338886"/>
                  <a:pt x="3380940" y="5346353"/>
                </a:cubicBezTo>
                <a:cubicBezTo>
                  <a:pt x="3391665" y="5352113"/>
                  <a:pt x="3393770" y="5378539"/>
                  <a:pt x="3407263" y="5372258"/>
                </a:cubicBezTo>
                <a:close/>
                <a:moveTo>
                  <a:pt x="5594671" y="421646"/>
                </a:moveTo>
                <a:cubicBezTo>
                  <a:pt x="5590449" y="415158"/>
                  <a:pt x="5590566" y="408018"/>
                  <a:pt x="5579931" y="402292"/>
                </a:cubicBezTo>
                <a:cubicBezTo>
                  <a:pt x="5577185" y="406215"/>
                  <a:pt x="5574205" y="409521"/>
                  <a:pt x="5571459" y="413445"/>
                </a:cubicBezTo>
                <a:cubicBezTo>
                  <a:pt x="5573036" y="421334"/>
                  <a:pt x="5587586" y="426221"/>
                  <a:pt x="5594671" y="421646"/>
                </a:cubicBezTo>
                <a:close/>
                <a:moveTo>
                  <a:pt x="4712743" y="2422344"/>
                </a:moveTo>
                <a:cubicBezTo>
                  <a:pt x="4690511" y="2350105"/>
                  <a:pt x="4709515" y="2277556"/>
                  <a:pt x="4739398" y="2204508"/>
                </a:cubicBezTo>
                <a:cubicBezTo>
                  <a:pt x="4670626" y="2195018"/>
                  <a:pt x="4540758" y="2202974"/>
                  <a:pt x="4458368" y="2208872"/>
                </a:cubicBezTo>
                <a:cubicBezTo>
                  <a:pt x="4415852" y="2211842"/>
                  <a:pt x="4375803" y="2203556"/>
                  <a:pt x="4340890" y="2207397"/>
                </a:cubicBezTo>
                <a:cubicBezTo>
                  <a:pt x="4296092" y="2212052"/>
                  <a:pt x="4249433" y="2288330"/>
                  <a:pt x="4305549" y="2311543"/>
                </a:cubicBezTo>
                <a:cubicBezTo>
                  <a:pt x="4321370" y="2289192"/>
                  <a:pt x="4298614" y="2268430"/>
                  <a:pt x="4314790" y="2247724"/>
                </a:cubicBezTo>
                <a:cubicBezTo>
                  <a:pt x="4340982" y="2213335"/>
                  <a:pt x="4398184" y="2221354"/>
                  <a:pt x="4435598" y="2272572"/>
                </a:cubicBezTo>
                <a:cubicBezTo>
                  <a:pt x="4442991" y="2323926"/>
                  <a:pt x="4431912" y="2375566"/>
                  <a:pt x="4438308" y="2426611"/>
                </a:cubicBezTo>
                <a:cubicBezTo>
                  <a:pt x="4449919" y="2430720"/>
                  <a:pt x="4463236" y="2438431"/>
                  <a:pt x="4475079" y="2436267"/>
                </a:cubicBezTo>
                <a:cubicBezTo>
                  <a:pt x="4531317" y="2424501"/>
                  <a:pt x="4475855" y="2336942"/>
                  <a:pt x="4509884" y="2318598"/>
                </a:cubicBezTo>
                <a:cubicBezTo>
                  <a:pt x="4520005" y="2354403"/>
                  <a:pt x="4493774" y="2407598"/>
                  <a:pt x="4525167" y="2432185"/>
                </a:cubicBezTo>
                <a:cubicBezTo>
                  <a:pt x="4552891" y="2390184"/>
                  <a:pt x="4513721" y="2332065"/>
                  <a:pt x="4539974" y="2301634"/>
                </a:cubicBezTo>
                <a:cubicBezTo>
                  <a:pt x="4560408" y="2342888"/>
                  <a:pt x="4520729" y="2401241"/>
                  <a:pt x="4552215" y="2431765"/>
                </a:cubicBezTo>
                <a:cubicBezTo>
                  <a:pt x="4571712" y="2433772"/>
                  <a:pt x="4570492" y="2418944"/>
                  <a:pt x="4571922" y="2404735"/>
                </a:cubicBezTo>
                <a:cubicBezTo>
                  <a:pt x="4577008" y="2413564"/>
                  <a:pt x="4573182" y="2422202"/>
                  <a:pt x="4585199" y="2431253"/>
                </a:cubicBezTo>
                <a:cubicBezTo>
                  <a:pt x="4598332" y="2427090"/>
                  <a:pt x="4594068" y="2407361"/>
                  <a:pt x="4601762" y="2414169"/>
                </a:cubicBezTo>
                <a:cubicBezTo>
                  <a:pt x="4605802" y="2419386"/>
                  <a:pt x="4603914" y="2425354"/>
                  <a:pt x="4612247" y="2430833"/>
                </a:cubicBezTo>
                <a:cubicBezTo>
                  <a:pt x="4626181" y="2414450"/>
                  <a:pt x="4630028" y="2428577"/>
                  <a:pt x="4649139" y="2426961"/>
                </a:cubicBezTo>
                <a:cubicBezTo>
                  <a:pt x="4644967" y="2413169"/>
                  <a:pt x="4644438" y="2400310"/>
                  <a:pt x="4641920" y="2386822"/>
                </a:cubicBezTo>
                <a:cubicBezTo>
                  <a:pt x="4649936" y="2371851"/>
                  <a:pt x="4647204" y="2344509"/>
                  <a:pt x="4651160" y="2323002"/>
                </a:cubicBezTo>
                <a:cubicBezTo>
                  <a:pt x="4653859" y="2305474"/>
                  <a:pt x="4650273" y="2265609"/>
                  <a:pt x="4680173" y="2279002"/>
                </a:cubicBezTo>
                <a:cubicBezTo>
                  <a:pt x="4669369" y="2327009"/>
                  <a:pt x="4659558" y="2375330"/>
                  <a:pt x="4658984" y="2423509"/>
                </a:cubicBezTo>
                <a:cubicBezTo>
                  <a:pt x="4676928" y="2431808"/>
                  <a:pt x="4695065" y="2431197"/>
                  <a:pt x="4712743" y="2422344"/>
                </a:cubicBezTo>
                <a:close/>
                <a:moveTo>
                  <a:pt x="539069" y="11871626"/>
                </a:moveTo>
                <a:cubicBezTo>
                  <a:pt x="539196" y="11859504"/>
                  <a:pt x="521263" y="11845563"/>
                  <a:pt x="512409" y="11854259"/>
                </a:cubicBezTo>
                <a:cubicBezTo>
                  <a:pt x="515413" y="11871888"/>
                  <a:pt x="525953" y="11864319"/>
                  <a:pt x="531915" y="11882236"/>
                </a:cubicBezTo>
                <a:cubicBezTo>
                  <a:pt x="536976" y="11879506"/>
                  <a:pt x="539026" y="11875667"/>
                  <a:pt x="539069" y="11871626"/>
                </a:cubicBezTo>
                <a:close/>
                <a:moveTo>
                  <a:pt x="1525247" y="9643208"/>
                </a:moveTo>
                <a:cubicBezTo>
                  <a:pt x="1520176" y="9641986"/>
                  <a:pt x="1513675" y="9637075"/>
                  <a:pt x="1510986" y="9642006"/>
                </a:cubicBezTo>
                <a:cubicBezTo>
                  <a:pt x="1513546" y="9643137"/>
                  <a:pt x="1515492" y="9644506"/>
                  <a:pt x="1513368" y="9648157"/>
                </a:cubicBezTo>
                <a:cubicBezTo>
                  <a:pt x="1518251" y="9649804"/>
                  <a:pt x="1523749" y="9651214"/>
                  <a:pt x="1525247" y="9643208"/>
                </a:cubicBezTo>
                <a:close/>
                <a:moveTo>
                  <a:pt x="3392304" y="5417664"/>
                </a:moveTo>
                <a:cubicBezTo>
                  <a:pt x="3397535" y="5404671"/>
                  <a:pt x="3391068" y="5396205"/>
                  <a:pt x="3375368" y="5391308"/>
                </a:cubicBezTo>
                <a:cubicBezTo>
                  <a:pt x="3367251" y="5405058"/>
                  <a:pt x="3384609" y="5409667"/>
                  <a:pt x="3392304" y="5417664"/>
                </a:cubicBezTo>
                <a:close/>
                <a:moveTo>
                  <a:pt x="5372947" y="935582"/>
                </a:moveTo>
                <a:cubicBezTo>
                  <a:pt x="5356676" y="943725"/>
                  <a:pt x="5366751" y="959931"/>
                  <a:pt x="5352454" y="975080"/>
                </a:cubicBezTo>
                <a:cubicBezTo>
                  <a:pt x="5321079" y="947417"/>
                  <a:pt x="5297199" y="920000"/>
                  <a:pt x="5333008" y="888292"/>
                </a:cubicBezTo>
                <a:cubicBezTo>
                  <a:pt x="5350954" y="908487"/>
                  <a:pt x="5369901" y="913792"/>
                  <a:pt x="5372947" y="935582"/>
                </a:cubicBezTo>
                <a:close/>
                <a:moveTo>
                  <a:pt x="2985160" y="6341655"/>
                </a:moveTo>
                <a:cubicBezTo>
                  <a:pt x="2988977" y="6329554"/>
                  <a:pt x="2971479" y="6321822"/>
                  <a:pt x="2970133" y="6337569"/>
                </a:cubicBezTo>
                <a:cubicBezTo>
                  <a:pt x="2975205" y="6338788"/>
                  <a:pt x="2980277" y="6340008"/>
                  <a:pt x="2985160" y="6341655"/>
                </a:cubicBezTo>
                <a:close/>
                <a:moveTo>
                  <a:pt x="4670814" y="2527257"/>
                </a:moveTo>
                <a:cubicBezTo>
                  <a:pt x="4661061" y="2515196"/>
                  <a:pt x="4670600" y="2491953"/>
                  <a:pt x="4646495" y="2490678"/>
                </a:cubicBezTo>
                <a:cubicBezTo>
                  <a:pt x="4635830" y="2505030"/>
                  <a:pt x="4641989" y="2519457"/>
                  <a:pt x="4657387" y="2533733"/>
                </a:cubicBezTo>
                <a:cubicBezTo>
                  <a:pt x="4661944" y="2529704"/>
                  <a:pt x="4666288" y="2533266"/>
                  <a:pt x="4670814" y="2527257"/>
                </a:cubicBezTo>
                <a:close/>
                <a:moveTo>
                  <a:pt x="5398882" y="887212"/>
                </a:moveTo>
                <a:cubicBezTo>
                  <a:pt x="5382500" y="893903"/>
                  <a:pt x="5368604" y="859905"/>
                  <a:pt x="5348220" y="858121"/>
                </a:cubicBezTo>
                <a:cubicBezTo>
                  <a:pt x="5353307" y="840765"/>
                  <a:pt x="5357581" y="824081"/>
                  <a:pt x="5368934" y="800723"/>
                </a:cubicBezTo>
                <a:cubicBezTo>
                  <a:pt x="5385223" y="814111"/>
                  <a:pt x="5388905" y="829151"/>
                  <a:pt x="5406872" y="842248"/>
                </a:cubicBezTo>
                <a:cubicBezTo>
                  <a:pt x="5401061" y="857737"/>
                  <a:pt x="5393141" y="873326"/>
                  <a:pt x="5398882" y="887212"/>
                </a:cubicBezTo>
                <a:close/>
                <a:moveTo>
                  <a:pt x="5121431" y="1515257"/>
                </a:moveTo>
                <a:cubicBezTo>
                  <a:pt x="5099145" y="1489483"/>
                  <a:pt x="5041776" y="1473066"/>
                  <a:pt x="5017595" y="1487187"/>
                </a:cubicBezTo>
                <a:cubicBezTo>
                  <a:pt x="5037553" y="1513122"/>
                  <a:pt x="5055136" y="1539877"/>
                  <a:pt x="5090098" y="1559625"/>
                </a:cubicBezTo>
                <a:cubicBezTo>
                  <a:pt x="5099636" y="1542123"/>
                  <a:pt x="5111120" y="1529725"/>
                  <a:pt x="5121431" y="1515257"/>
                </a:cubicBezTo>
                <a:close/>
                <a:moveTo>
                  <a:pt x="2368828" y="7746339"/>
                </a:moveTo>
                <a:cubicBezTo>
                  <a:pt x="2335376" y="7802429"/>
                  <a:pt x="2227923" y="7848258"/>
                  <a:pt x="2187386" y="7786498"/>
                </a:cubicBezTo>
                <a:cubicBezTo>
                  <a:pt x="2175607" y="7771606"/>
                  <a:pt x="2190817" y="7753343"/>
                  <a:pt x="2197741" y="7736518"/>
                </a:cubicBezTo>
                <a:cubicBezTo>
                  <a:pt x="2182569" y="7729304"/>
                  <a:pt x="2170396" y="7749929"/>
                  <a:pt x="2156099" y="7752279"/>
                </a:cubicBezTo>
                <a:cubicBezTo>
                  <a:pt x="2088045" y="7774726"/>
                  <a:pt x="2022552" y="7693272"/>
                  <a:pt x="2057294" y="7620416"/>
                </a:cubicBezTo>
                <a:cubicBezTo>
                  <a:pt x="2079307" y="7574057"/>
                  <a:pt x="2128865" y="7540378"/>
                  <a:pt x="2158649" y="7516827"/>
                </a:cubicBezTo>
                <a:cubicBezTo>
                  <a:pt x="2239320" y="7566238"/>
                  <a:pt x="2300724" y="7640786"/>
                  <a:pt x="2382646" y="7698907"/>
                </a:cubicBezTo>
                <a:cubicBezTo>
                  <a:pt x="2372209" y="7712141"/>
                  <a:pt x="2379116" y="7729979"/>
                  <a:pt x="2368828" y="7746339"/>
                </a:cubicBezTo>
                <a:close/>
                <a:moveTo>
                  <a:pt x="1751955" y="9142824"/>
                </a:moveTo>
                <a:cubicBezTo>
                  <a:pt x="1748228" y="9152408"/>
                  <a:pt x="1746533" y="9160847"/>
                  <a:pt x="1732316" y="9164263"/>
                </a:cubicBezTo>
                <a:lnTo>
                  <a:pt x="1737176" y="9127848"/>
                </a:lnTo>
                <a:lnTo>
                  <a:pt x="1741054" y="9098791"/>
                </a:lnTo>
                <a:cubicBezTo>
                  <a:pt x="1754914" y="9032151"/>
                  <a:pt x="1779018" y="8963362"/>
                  <a:pt x="1767252" y="8904567"/>
                </a:cubicBezTo>
                <a:cubicBezTo>
                  <a:pt x="1763081" y="8881794"/>
                  <a:pt x="1744080" y="8867273"/>
                  <a:pt x="1758900" y="8845237"/>
                </a:cubicBezTo>
                <a:cubicBezTo>
                  <a:pt x="1788812" y="8856922"/>
                  <a:pt x="1795374" y="8922606"/>
                  <a:pt x="1792327" y="8960565"/>
                </a:cubicBezTo>
                <a:cubicBezTo>
                  <a:pt x="1790876" y="8983405"/>
                  <a:pt x="1780222" y="9019023"/>
                  <a:pt x="1772353" y="9051789"/>
                </a:cubicBezTo>
                <a:cubicBezTo>
                  <a:pt x="1768371" y="9067130"/>
                  <a:pt x="1765276" y="9084776"/>
                  <a:pt x="1762174" y="9101144"/>
                </a:cubicBezTo>
                <a:lnTo>
                  <a:pt x="1753724" y="9135606"/>
                </a:lnTo>
                <a:close/>
                <a:moveTo>
                  <a:pt x="5149024" y="1456845"/>
                </a:moveTo>
                <a:cubicBezTo>
                  <a:pt x="5154643" y="1441497"/>
                  <a:pt x="5158002" y="1425944"/>
                  <a:pt x="5155850" y="1414539"/>
                </a:cubicBezTo>
                <a:cubicBezTo>
                  <a:pt x="5127424" y="1418756"/>
                  <a:pt x="5095040" y="1431948"/>
                  <a:pt x="5071680" y="1448445"/>
                </a:cubicBezTo>
                <a:cubicBezTo>
                  <a:pt x="5064717" y="1453231"/>
                  <a:pt x="5043950" y="1461314"/>
                  <a:pt x="5053910" y="1469980"/>
                </a:cubicBezTo>
                <a:cubicBezTo>
                  <a:pt x="5083910" y="1466869"/>
                  <a:pt x="5093413" y="1486419"/>
                  <a:pt x="5128641" y="1497916"/>
                </a:cubicBezTo>
                <a:cubicBezTo>
                  <a:pt x="5135528" y="1487334"/>
                  <a:pt x="5143406" y="1472192"/>
                  <a:pt x="5149024" y="1456845"/>
                </a:cubicBezTo>
                <a:close/>
                <a:moveTo>
                  <a:pt x="5532354" y="590218"/>
                </a:moveTo>
                <a:cubicBezTo>
                  <a:pt x="5514282" y="619567"/>
                  <a:pt x="5498786" y="659259"/>
                  <a:pt x="5478215" y="697732"/>
                </a:cubicBezTo>
                <a:cubicBezTo>
                  <a:pt x="5456270" y="738155"/>
                  <a:pt x="5433338" y="784279"/>
                  <a:pt x="5425565" y="819201"/>
                </a:cubicBezTo>
                <a:cubicBezTo>
                  <a:pt x="5407915" y="812937"/>
                  <a:pt x="5390483" y="793472"/>
                  <a:pt x="5376810" y="782828"/>
                </a:cubicBezTo>
                <a:cubicBezTo>
                  <a:pt x="5375635" y="757760"/>
                  <a:pt x="5395148" y="741323"/>
                  <a:pt x="5406498" y="720255"/>
                </a:cubicBezTo>
                <a:cubicBezTo>
                  <a:pt x="5418038" y="698760"/>
                  <a:pt x="5421890" y="673868"/>
                  <a:pt x="5432526" y="650951"/>
                </a:cubicBezTo>
                <a:cubicBezTo>
                  <a:pt x="5449829" y="614103"/>
                  <a:pt x="5480608" y="583720"/>
                  <a:pt x="5496867" y="546922"/>
                </a:cubicBezTo>
                <a:cubicBezTo>
                  <a:pt x="5518794" y="559679"/>
                  <a:pt x="5524318" y="574905"/>
                  <a:pt x="5532354" y="590218"/>
                </a:cubicBezTo>
                <a:close/>
                <a:moveTo>
                  <a:pt x="2765400" y="6853051"/>
                </a:moveTo>
                <a:lnTo>
                  <a:pt x="2758565" y="6850031"/>
                </a:lnTo>
                <a:lnTo>
                  <a:pt x="2754226" y="6859850"/>
                </a:lnTo>
                <a:lnTo>
                  <a:pt x="2761061" y="6862870"/>
                </a:lnTo>
                <a:close/>
                <a:moveTo>
                  <a:pt x="3277711" y="5698964"/>
                </a:moveTo>
                <a:lnTo>
                  <a:pt x="3257214" y="5689908"/>
                </a:lnTo>
                <a:cubicBezTo>
                  <a:pt x="3250891" y="5701909"/>
                  <a:pt x="3266680" y="5704293"/>
                  <a:pt x="3272241" y="5711343"/>
                </a:cubicBezTo>
                <a:close/>
                <a:moveTo>
                  <a:pt x="1918320" y="8776673"/>
                </a:moveTo>
                <a:cubicBezTo>
                  <a:pt x="1900615" y="8760181"/>
                  <a:pt x="1888446" y="8741548"/>
                  <a:pt x="1864827" y="8728052"/>
                </a:cubicBezTo>
                <a:cubicBezTo>
                  <a:pt x="1868798" y="8745614"/>
                  <a:pt x="1893672" y="8789747"/>
                  <a:pt x="1918320" y="8776673"/>
                </a:cubicBezTo>
                <a:close/>
                <a:moveTo>
                  <a:pt x="3449453" y="5319512"/>
                </a:moveTo>
                <a:cubicBezTo>
                  <a:pt x="3454541" y="5307996"/>
                  <a:pt x="3453048" y="5298667"/>
                  <a:pt x="3436785" y="5295047"/>
                </a:cubicBezTo>
                <a:cubicBezTo>
                  <a:pt x="3430890" y="5307233"/>
                  <a:pt x="3440999" y="5313231"/>
                  <a:pt x="3449453" y="5319512"/>
                </a:cubicBezTo>
                <a:close/>
                <a:moveTo>
                  <a:pt x="5565736" y="530914"/>
                </a:moveTo>
                <a:cubicBezTo>
                  <a:pt x="5563543" y="540064"/>
                  <a:pt x="5559988" y="550131"/>
                  <a:pt x="5551388" y="561510"/>
                </a:cubicBezTo>
                <a:cubicBezTo>
                  <a:pt x="5542588" y="544466"/>
                  <a:pt x="5530664" y="527561"/>
                  <a:pt x="5512547" y="511966"/>
                </a:cubicBezTo>
                <a:cubicBezTo>
                  <a:pt x="5521655" y="498282"/>
                  <a:pt x="5520220" y="486516"/>
                  <a:pt x="5532878" y="472882"/>
                </a:cubicBezTo>
                <a:cubicBezTo>
                  <a:pt x="5550515" y="487253"/>
                  <a:pt x="5558840" y="494979"/>
                  <a:pt x="5571914" y="505815"/>
                </a:cubicBezTo>
                <a:cubicBezTo>
                  <a:pt x="5568761" y="513529"/>
                  <a:pt x="5567929" y="521764"/>
                  <a:pt x="5565736" y="530914"/>
                </a:cubicBezTo>
                <a:close/>
                <a:moveTo>
                  <a:pt x="710274" y="11520972"/>
                </a:moveTo>
                <a:cubicBezTo>
                  <a:pt x="716891" y="11504159"/>
                  <a:pt x="703210" y="11492129"/>
                  <a:pt x="681035" y="11476632"/>
                </a:cubicBezTo>
                <a:cubicBezTo>
                  <a:pt x="673900" y="11488172"/>
                  <a:pt x="668655" y="11500042"/>
                  <a:pt x="653392" y="11511538"/>
                </a:cubicBezTo>
                <a:cubicBezTo>
                  <a:pt x="666517" y="11532537"/>
                  <a:pt x="679845" y="11486239"/>
                  <a:pt x="692815" y="11504130"/>
                </a:cubicBezTo>
                <a:cubicBezTo>
                  <a:pt x="693619" y="11516138"/>
                  <a:pt x="693997" y="11527959"/>
                  <a:pt x="696453" y="11539684"/>
                </a:cubicBezTo>
                <a:cubicBezTo>
                  <a:pt x="703607" y="11532712"/>
                  <a:pt x="708068" y="11526576"/>
                  <a:pt x="710274" y="11520972"/>
                </a:cubicBezTo>
                <a:close/>
                <a:moveTo>
                  <a:pt x="455540" y="12108957"/>
                </a:moveTo>
                <a:cubicBezTo>
                  <a:pt x="451300" y="12094330"/>
                  <a:pt x="437932" y="12058834"/>
                  <a:pt x="420318" y="12057174"/>
                </a:cubicBezTo>
                <a:cubicBezTo>
                  <a:pt x="421008" y="12071762"/>
                  <a:pt x="429357" y="12107081"/>
                  <a:pt x="455540" y="12108957"/>
                </a:cubicBezTo>
                <a:close/>
                <a:moveTo>
                  <a:pt x="2577839" y="7311119"/>
                </a:moveTo>
                <a:cubicBezTo>
                  <a:pt x="2579310" y="7302963"/>
                  <a:pt x="2571381" y="7295737"/>
                  <a:pt x="2579247" y="7286614"/>
                </a:cubicBezTo>
                <a:cubicBezTo>
                  <a:pt x="2570742" y="7283873"/>
                  <a:pt x="2561552" y="7275741"/>
                  <a:pt x="2553887" y="7281517"/>
                </a:cubicBezTo>
                <a:cubicBezTo>
                  <a:pt x="2561007" y="7294335"/>
                  <a:pt x="2556884" y="7308295"/>
                  <a:pt x="2572303" y="7319690"/>
                </a:cubicBezTo>
                <a:cubicBezTo>
                  <a:pt x="2575815" y="7316660"/>
                  <a:pt x="2577350" y="7313837"/>
                  <a:pt x="2577839" y="7311119"/>
                </a:cubicBezTo>
                <a:close/>
                <a:moveTo>
                  <a:pt x="5100966" y="1601441"/>
                </a:moveTo>
                <a:cubicBezTo>
                  <a:pt x="5095843" y="1599083"/>
                  <a:pt x="5092427" y="1582292"/>
                  <a:pt x="5085226" y="1590370"/>
                </a:cubicBezTo>
                <a:cubicBezTo>
                  <a:pt x="5089337" y="1592985"/>
                  <a:pt x="5097857" y="1607831"/>
                  <a:pt x="5100966" y="1601441"/>
                </a:cubicBezTo>
                <a:close/>
                <a:moveTo>
                  <a:pt x="5600515" y="481761"/>
                </a:moveTo>
                <a:cubicBezTo>
                  <a:pt x="5597302" y="484450"/>
                  <a:pt x="5592642" y="482391"/>
                  <a:pt x="5589048" y="485940"/>
                </a:cubicBezTo>
                <a:cubicBezTo>
                  <a:pt x="5581349" y="460964"/>
                  <a:pt x="5548627" y="449074"/>
                  <a:pt x="5549123" y="426178"/>
                </a:cubicBezTo>
                <a:cubicBezTo>
                  <a:pt x="5563643" y="410505"/>
                  <a:pt x="5568639" y="395761"/>
                  <a:pt x="5578820" y="380740"/>
                </a:cubicBezTo>
                <a:cubicBezTo>
                  <a:pt x="5595883" y="395984"/>
                  <a:pt x="5608183" y="411693"/>
                  <a:pt x="5619446" y="427456"/>
                </a:cubicBezTo>
                <a:cubicBezTo>
                  <a:pt x="5615371" y="434388"/>
                  <a:pt x="5610609" y="434852"/>
                  <a:pt x="5605204" y="429896"/>
                </a:cubicBezTo>
                <a:cubicBezTo>
                  <a:pt x="5603027" y="447427"/>
                  <a:pt x="5595052" y="465477"/>
                  <a:pt x="5600515" y="481761"/>
                </a:cubicBezTo>
                <a:close/>
                <a:moveTo>
                  <a:pt x="5268042" y="1239577"/>
                </a:moveTo>
                <a:cubicBezTo>
                  <a:pt x="5267028" y="1231482"/>
                  <a:pt x="5256031" y="1228662"/>
                  <a:pt x="5249402" y="1229812"/>
                </a:cubicBezTo>
                <a:cubicBezTo>
                  <a:pt x="5250416" y="1237907"/>
                  <a:pt x="5261939" y="1242998"/>
                  <a:pt x="5268042" y="1239577"/>
                </a:cubicBezTo>
                <a:close/>
                <a:moveTo>
                  <a:pt x="2602622" y="7281160"/>
                </a:moveTo>
                <a:cubicBezTo>
                  <a:pt x="2613759" y="7252481"/>
                  <a:pt x="2583246" y="7227799"/>
                  <a:pt x="2568767" y="7201548"/>
                </a:cubicBezTo>
                <a:cubicBezTo>
                  <a:pt x="2551469" y="7219868"/>
                  <a:pt x="2548885" y="7226872"/>
                  <a:pt x="2531365" y="7249166"/>
                </a:cubicBezTo>
                <a:cubicBezTo>
                  <a:pt x="2556316" y="7271390"/>
                  <a:pt x="2578989" y="7268681"/>
                  <a:pt x="2602622" y="7281160"/>
                </a:cubicBezTo>
                <a:close/>
                <a:moveTo>
                  <a:pt x="5641575" y="403467"/>
                </a:moveTo>
                <a:cubicBezTo>
                  <a:pt x="5629945" y="385126"/>
                  <a:pt x="5612533" y="367277"/>
                  <a:pt x="5597614" y="349514"/>
                </a:cubicBezTo>
                <a:cubicBezTo>
                  <a:pt x="5617954" y="327527"/>
                  <a:pt x="5604915" y="310087"/>
                  <a:pt x="5627088" y="287386"/>
                </a:cubicBezTo>
                <a:cubicBezTo>
                  <a:pt x="5636928" y="302905"/>
                  <a:pt x="5662424" y="316201"/>
                  <a:pt x="5665023" y="332075"/>
                </a:cubicBezTo>
                <a:cubicBezTo>
                  <a:pt x="5660801" y="343920"/>
                  <a:pt x="5653126" y="330373"/>
                  <a:pt x="5647199" y="327754"/>
                </a:cubicBezTo>
                <a:cubicBezTo>
                  <a:pt x="5639871" y="335180"/>
                  <a:pt x="5646552" y="340671"/>
                  <a:pt x="5654879" y="345873"/>
                </a:cubicBezTo>
                <a:cubicBezTo>
                  <a:pt x="5636983" y="366909"/>
                  <a:pt x="5653077" y="383160"/>
                  <a:pt x="5641575" y="403467"/>
                </a:cubicBezTo>
                <a:close/>
                <a:moveTo>
                  <a:pt x="4291447" y="3461541"/>
                </a:moveTo>
                <a:cubicBezTo>
                  <a:pt x="4296300" y="3449403"/>
                  <a:pt x="4299920" y="3437741"/>
                  <a:pt x="4283836" y="3433694"/>
                </a:cubicBezTo>
                <a:cubicBezTo>
                  <a:pt x="4279122" y="3444363"/>
                  <a:pt x="4270952" y="3457076"/>
                  <a:pt x="4281017" y="3462033"/>
                </a:cubicBezTo>
                <a:cubicBezTo>
                  <a:pt x="4283618" y="3459612"/>
                  <a:pt x="4286509" y="3458849"/>
                  <a:pt x="4291447" y="3461541"/>
                </a:cubicBezTo>
                <a:close/>
                <a:moveTo>
                  <a:pt x="1558273" y="9648112"/>
                </a:moveTo>
                <a:cubicBezTo>
                  <a:pt x="1542473" y="9636541"/>
                  <a:pt x="1541250" y="9619684"/>
                  <a:pt x="1525878" y="9608302"/>
                </a:cubicBezTo>
                <a:cubicBezTo>
                  <a:pt x="1516005" y="9620257"/>
                  <a:pt x="1531182" y="9649399"/>
                  <a:pt x="1552806" y="9660484"/>
                </a:cubicBezTo>
                <a:close/>
                <a:moveTo>
                  <a:pt x="1939230" y="8785912"/>
                </a:moveTo>
                <a:cubicBezTo>
                  <a:pt x="1941877" y="8762606"/>
                  <a:pt x="1916650" y="8750440"/>
                  <a:pt x="1901882" y="8734226"/>
                </a:cubicBezTo>
                <a:cubicBezTo>
                  <a:pt x="1903115" y="8755678"/>
                  <a:pt x="1924462" y="8769698"/>
                  <a:pt x="1939230" y="8785912"/>
                </a:cubicBezTo>
                <a:close/>
                <a:moveTo>
                  <a:pt x="579878" y="11866749"/>
                </a:moveTo>
                <a:cubicBezTo>
                  <a:pt x="567904" y="11899666"/>
                  <a:pt x="533000" y="11932130"/>
                  <a:pt x="504198" y="11964743"/>
                </a:cubicBezTo>
                <a:cubicBezTo>
                  <a:pt x="487053" y="11950035"/>
                  <a:pt x="456497" y="11923799"/>
                  <a:pt x="444622" y="11905307"/>
                </a:cubicBezTo>
                <a:cubicBezTo>
                  <a:pt x="450544" y="11881433"/>
                  <a:pt x="491038" y="11851440"/>
                  <a:pt x="516265" y="11818776"/>
                </a:cubicBezTo>
                <a:cubicBezTo>
                  <a:pt x="537688" y="11822637"/>
                  <a:pt x="558831" y="11862035"/>
                  <a:pt x="579878" y="11866749"/>
                </a:cubicBezTo>
                <a:close/>
                <a:moveTo>
                  <a:pt x="5323751" y="1130478"/>
                </a:moveTo>
                <a:cubicBezTo>
                  <a:pt x="5329699" y="1123933"/>
                  <a:pt x="5326756" y="1119065"/>
                  <a:pt x="5318610" y="1114446"/>
                </a:cubicBezTo>
                <a:cubicBezTo>
                  <a:pt x="5313752" y="1121983"/>
                  <a:pt x="5315475" y="1131917"/>
                  <a:pt x="5323751" y="1130478"/>
                </a:cubicBezTo>
                <a:close/>
                <a:moveTo>
                  <a:pt x="5280851" y="1227903"/>
                </a:moveTo>
                <a:cubicBezTo>
                  <a:pt x="5265654" y="1211502"/>
                  <a:pt x="5254469" y="1209109"/>
                  <a:pt x="5234299" y="1193570"/>
                </a:cubicBezTo>
                <a:cubicBezTo>
                  <a:pt x="5226351" y="1197705"/>
                  <a:pt x="5238838" y="1209850"/>
                  <a:pt x="5229072" y="1206555"/>
                </a:cubicBezTo>
                <a:cubicBezTo>
                  <a:pt x="5219473" y="1193646"/>
                  <a:pt x="5195291" y="1164099"/>
                  <a:pt x="5215466" y="1162307"/>
                </a:cubicBezTo>
                <a:cubicBezTo>
                  <a:pt x="5202569" y="1137237"/>
                  <a:pt x="5185890" y="1155357"/>
                  <a:pt x="5169778" y="1132944"/>
                </a:cubicBezTo>
                <a:cubicBezTo>
                  <a:pt x="5170011" y="1150890"/>
                  <a:pt x="5191499" y="1163443"/>
                  <a:pt x="5203094" y="1178763"/>
                </a:cubicBezTo>
                <a:cubicBezTo>
                  <a:pt x="5210887" y="1188833"/>
                  <a:pt x="5220547" y="1207376"/>
                  <a:pt x="5233173" y="1218053"/>
                </a:cubicBezTo>
                <a:cubicBezTo>
                  <a:pt x="5245767" y="1214951"/>
                  <a:pt x="5260139" y="1222830"/>
                  <a:pt x="5274759" y="1235918"/>
                </a:cubicBezTo>
                <a:cubicBezTo>
                  <a:pt x="5276933" y="1233309"/>
                  <a:pt x="5278678" y="1230512"/>
                  <a:pt x="5280851" y="1227903"/>
                </a:cubicBezTo>
                <a:close/>
                <a:moveTo>
                  <a:pt x="3476497" y="5312594"/>
                </a:moveTo>
                <a:cubicBezTo>
                  <a:pt x="3470330" y="5310380"/>
                  <a:pt x="3462733" y="5304470"/>
                  <a:pt x="3459000" y="5309455"/>
                </a:cubicBezTo>
                <a:cubicBezTo>
                  <a:pt x="3460669" y="5313763"/>
                  <a:pt x="3473880" y="5327759"/>
                  <a:pt x="3476497" y="5312594"/>
                </a:cubicBezTo>
                <a:close/>
                <a:moveTo>
                  <a:pt x="2996312" y="6405309"/>
                </a:moveTo>
                <a:cubicBezTo>
                  <a:pt x="2990502" y="6388443"/>
                  <a:pt x="2989567" y="6368625"/>
                  <a:pt x="2977462" y="6355616"/>
                </a:cubicBezTo>
                <a:cubicBezTo>
                  <a:pt x="2975459" y="6375157"/>
                  <a:pt x="2984986" y="6404390"/>
                  <a:pt x="2996312" y="6405309"/>
                </a:cubicBezTo>
                <a:close/>
                <a:moveTo>
                  <a:pt x="5440180" y="875249"/>
                </a:moveTo>
                <a:cubicBezTo>
                  <a:pt x="5442638" y="872408"/>
                  <a:pt x="5442503" y="867840"/>
                  <a:pt x="5436334" y="864600"/>
                </a:cubicBezTo>
                <a:cubicBezTo>
                  <a:pt x="5433582" y="868535"/>
                  <a:pt x="5431444" y="872226"/>
                  <a:pt x="5428458" y="875542"/>
                </a:cubicBezTo>
                <a:cubicBezTo>
                  <a:pt x="5432668" y="879205"/>
                  <a:pt x="5437721" y="878090"/>
                  <a:pt x="5440180" y="875249"/>
                </a:cubicBezTo>
                <a:close/>
                <a:moveTo>
                  <a:pt x="3433455" y="5421561"/>
                </a:moveTo>
                <a:cubicBezTo>
                  <a:pt x="3432413" y="5404282"/>
                  <a:pt x="3422571" y="5390748"/>
                  <a:pt x="3409836" y="5377987"/>
                </a:cubicBezTo>
                <a:cubicBezTo>
                  <a:pt x="3411680" y="5394603"/>
                  <a:pt x="3424412" y="5407373"/>
                  <a:pt x="3433455" y="5421561"/>
                </a:cubicBezTo>
                <a:close/>
                <a:moveTo>
                  <a:pt x="4994359" y="1890448"/>
                </a:moveTo>
                <a:cubicBezTo>
                  <a:pt x="4986146" y="1898784"/>
                  <a:pt x="4974041" y="1896910"/>
                  <a:pt x="4968290" y="1912372"/>
                </a:cubicBezTo>
                <a:cubicBezTo>
                  <a:pt x="4980767" y="1918242"/>
                  <a:pt x="4997431" y="1898281"/>
                  <a:pt x="4994359" y="1890448"/>
                </a:cubicBezTo>
                <a:close/>
                <a:moveTo>
                  <a:pt x="5409029" y="957246"/>
                </a:moveTo>
                <a:cubicBezTo>
                  <a:pt x="5408552" y="950324"/>
                  <a:pt x="5398438" y="942511"/>
                  <a:pt x="5393703" y="945387"/>
                </a:cubicBezTo>
                <a:cubicBezTo>
                  <a:pt x="5397777" y="951264"/>
                  <a:pt x="5396240" y="958228"/>
                  <a:pt x="5405737" y="963443"/>
                </a:cubicBezTo>
                <a:cubicBezTo>
                  <a:pt x="5408276" y="961762"/>
                  <a:pt x="5409187" y="959554"/>
                  <a:pt x="5409029" y="957246"/>
                </a:cubicBezTo>
                <a:close/>
                <a:moveTo>
                  <a:pt x="2848232" y="6753410"/>
                </a:moveTo>
                <a:cubicBezTo>
                  <a:pt x="2833973" y="6739456"/>
                  <a:pt x="2810548" y="6739312"/>
                  <a:pt x="2796673" y="6746448"/>
                </a:cubicBezTo>
                <a:cubicBezTo>
                  <a:pt x="2811791" y="6743433"/>
                  <a:pt x="2832159" y="6753963"/>
                  <a:pt x="2848232" y="6753410"/>
                </a:cubicBezTo>
                <a:close/>
                <a:moveTo>
                  <a:pt x="1626585" y="9518424"/>
                </a:moveTo>
                <a:cubicBezTo>
                  <a:pt x="1615913" y="9538220"/>
                  <a:pt x="1601851" y="9555597"/>
                  <a:pt x="1583562" y="9568526"/>
                </a:cubicBezTo>
                <a:cubicBezTo>
                  <a:pt x="1578111" y="9535557"/>
                  <a:pt x="1608899" y="9513507"/>
                  <a:pt x="1620468" y="9485001"/>
                </a:cubicBezTo>
                <a:cubicBezTo>
                  <a:pt x="1650924" y="9406776"/>
                  <a:pt x="1633133" y="9325060"/>
                  <a:pt x="1629561" y="9258795"/>
                </a:cubicBezTo>
                <a:cubicBezTo>
                  <a:pt x="1647622" y="9271359"/>
                  <a:pt x="1649585" y="9301769"/>
                  <a:pt x="1653724" y="9329574"/>
                </a:cubicBezTo>
                <a:cubicBezTo>
                  <a:pt x="1660109" y="9377855"/>
                  <a:pt x="1658600" y="9459033"/>
                  <a:pt x="1626585" y="9518424"/>
                </a:cubicBezTo>
                <a:close/>
                <a:moveTo>
                  <a:pt x="3429894" y="5438861"/>
                </a:moveTo>
                <a:cubicBezTo>
                  <a:pt x="3412667" y="5410851"/>
                  <a:pt x="3404245" y="5379087"/>
                  <a:pt x="3377546" y="5354034"/>
                </a:cubicBezTo>
                <a:cubicBezTo>
                  <a:pt x="3372896" y="5370336"/>
                  <a:pt x="3382593" y="5380733"/>
                  <a:pt x="3400288" y="5388044"/>
                </a:cubicBezTo>
                <a:cubicBezTo>
                  <a:pt x="3400147" y="5406844"/>
                  <a:pt x="3408000" y="5439897"/>
                  <a:pt x="3429894" y="5438861"/>
                </a:cubicBezTo>
                <a:close/>
                <a:moveTo>
                  <a:pt x="5484077" y="794564"/>
                </a:moveTo>
                <a:cubicBezTo>
                  <a:pt x="5475112" y="783987"/>
                  <a:pt x="5466176" y="801923"/>
                  <a:pt x="5474534" y="808160"/>
                </a:cubicBezTo>
                <a:cubicBezTo>
                  <a:pt x="5477637" y="803424"/>
                  <a:pt x="5481162" y="798874"/>
                  <a:pt x="5484077" y="794564"/>
                </a:cubicBezTo>
                <a:close/>
                <a:moveTo>
                  <a:pt x="751988" y="11508488"/>
                </a:moveTo>
                <a:cubicBezTo>
                  <a:pt x="736952" y="11541365"/>
                  <a:pt x="697297" y="11573497"/>
                  <a:pt x="676639" y="11606423"/>
                </a:cubicBezTo>
                <a:cubicBezTo>
                  <a:pt x="644929" y="11592919"/>
                  <a:pt x="621291" y="11565754"/>
                  <a:pt x="605812" y="11535102"/>
                </a:cubicBezTo>
                <a:cubicBezTo>
                  <a:pt x="646576" y="11508526"/>
                  <a:pt x="654355" y="11480550"/>
                  <a:pt x="681146" y="11445267"/>
                </a:cubicBezTo>
                <a:cubicBezTo>
                  <a:pt x="713304" y="11476196"/>
                  <a:pt x="720802" y="11484576"/>
                  <a:pt x="751988" y="11508488"/>
                </a:cubicBezTo>
                <a:close/>
                <a:moveTo>
                  <a:pt x="3425305" y="5460797"/>
                </a:moveTo>
                <a:cubicBezTo>
                  <a:pt x="3396384" y="5437308"/>
                  <a:pt x="3377836" y="5412291"/>
                  <a:pt x="3341776" y="5414200"/>
                </a:cubicBezTo>
                <a:cubicBezTo>
                  <a:pt x="3335963" y="5401943"/>
                  <a:pt x="3333040" y="5388921"/>
                  <a:pt x="3324146" y="5377863"/>
                </a:cubicBezTo>
                <a:cubicBezTo>
                  <a:pt x="3291419" y="5366453"/>
                  <a:pt x="3261123" y="5362248"/>
                  <a:pt x="3232210" y="5360689"/>
                </a:cubicBezTo>
                <a:cubicBezTo>
                  <a:pt x="3208747" y="5416100"/>
                  <a:pt x="3213172" y="5460376"/>
                  <a:pt x="3204056" y="5509887"/>
                </a:cubicBezTo>
                <a:cubicBezTo>
                  <a:pt x="3226511" y="5524907"/>
                  <a:pt x="3226470" y="5545792"/>
                  <a:pt x="3247055" y="5552340"/>
                </a:cubicBezTo>
                <a:cubicBezTo>
                  <a:pt x="3280023" y="5564357"/>
                  <a:pt x="3348626" y="5517675"/>
                  <a:pt x="3380174" y="5530596"/>
                </a:cubicBezTo>
                <a:cubicBezTo>
                  <a:pt x="3394422" y="5505280"/>
                  <a:pt x="3412012" y="5488574"/>
                  <a:pt x="3425305" y="5460797"/>
                </a:cubicBezTo>
                <a:close/>
                <a:moveTo>
                  <a:pt x="3456972" y="5389128"/>
                </a:moveTo>
                <a:cubicBezTo>
                  <a:pt x="3434767" y="5379317"/>
                  <a:pt x="3442107" y="5358084"/>
                  <a:pt x="3423784" y="5346419"/>
                </a:cubicBezTo>
                <a:cubicBezTo>
                  <a:pt x="3415253" y="5364571"/>
                  <a:pt x="3436348" y="5403462"/>
                  <a:pt x="3456972" y="5389128"/>
                </a:cubicBezTo>
                <a:close/>
                <a:moveTo>
                  <a:pt x="5371035" y="1059870"/>
                </a:moveTo>
                <a:cubicBezTo>
                  <a:pt x="5365718" y="1050911"/>
                  <a:pt x="5357681" y="1042275"/>
                  <a:pt x="5347787" y="1034343"/>
                </a:cubicBezTo>
                <a:cubicBezTo>
                  <a:pt x="5349953" y="1043437"/>
                  <a:pt x="5326215" y="1056340"/>
                  <a:pt x="5337591" y="1064417"/>
                </a:cubicBezTo>
                <a:cubicBezTo>
                  <a:pt x="5345772" y="1059896"/>
                  <a:pt x="5339129" y="1045773"/>
                  <a:pt x="5349798" y="1048453"/>
                </a:cubicBezTo>
                <a:cubicBezTo>
                  <a:pt x="5362489" y="1053552"/>
                  <a:pt x="5352240" y="1062753"/>
                  <a:pt x="5364932" y="1067852"/>
                </a:cubicBezTo>
                <a:cubicBezTo>
                  <a:pt x="5367110" y="1065255"/>
                  <a:pt x="5368857" y="1062468"/>
                  <a:pt x="5371035" y="1059870"/>
                </a:cubicBezTo>
                <a:close/>
                <a:moveTo>
                  <a:pt x="2506355" y="7544153"/>
                </a:moveTo>
                <a:cubicBezTo>
                  <a:pt x="2505603" y="7552729"/>
                  <a:pt x="2497725" y="7559852"/>
                  <a:pt x="2478650" y="7564542"/>
                </a:cubicBezTo>
                <a:cubicBezTo>
                  <a:pt x="2450822" y="7560399"/>
                  <a:pt x="2425259" y="7525668"/>
                  <a:pt x="2402721" y="7514181"/>
                </a:cubicBezTo>
                <a:cubicBezTo>
                  <a:pt x="2378908" y="7544927"/>
                  <a:pt x="2329365" y="7614234"/>
                  <a:pt x="2297729" y="7566630"/>
                </a:cubicBezTo>
                <a:cubicBezTo>
                  <a:pt x="2290544" y="7548171"/>
                  <a:pt x="2317674" y="7529590"/>
                  <a:pt x="2328803" y="7509033"/>
                </a:cubicBezTo>
                <a:cubicBezTo>
                  <a:pt x="2335497" y="7496197"/>
                  <a:pt x="2335413" y="7485970"/>
                  <a:pt x="2341166" y="7475265"/>
                </a:cubicBezTo>
                <a:cubicBezTo>
                  <a:pt x="2311750" y="7451569"/>
                  <a:pt x="2250028" y="7392200"/>
                  <a:pt x="2276800" y="7366328"/>
                </a:cubicBezTo>
                <a:cubicBezTo>
                  <a:pt x="2303573" y="7340455"/>
                  <a:pt x="2341848" y="7399654"/>
                  <a:pt x="2375542" y="7425241"/>
                </a:cubicBezTo>
                <a:cubicBezTo>
                  <a:pt x="2397743" y="7408557"/>
                  <a:pt x="2420639" y="7333590"/>
                  <a:pt x="2458272" y="7345633"/>
                </a:cubicBezTo>
                <a:cubicBezTo>
                  <a:pt x="2488714" y="7377425"/>
                  <a:pt x="2465448" y="7415036"/>
                  <a:pt x="2430749" y="7454219"/>
                </a:cubicBezTo>
                <a:cubicBezTo>
                  <a:pt x="2446751" y="7479630"/>
                  <a:pt x="2508613" y="7518428"/>
                  <a:pt x="2506355" y="7544153"/>
                </a:cubicBezTo>
                <a:close/>
                <a:moveTo>
                  <a:pt x="2605465" y="7322824"/>
                </a:moveTo>
                <a:cubicBezTo>
                  <a:pt x="2608310" y="7312913"/>
                  <a:pt x="2598401" y="7297367"/>
                  <a:pt x="2592920" y="7288073"/>
                </a:cubicBezTo>
                <a:cubicBezTo>
                  <a:pt x="2580926" y="7303645"/>
                  <a:pt x="2594737" y="7316366"/>
                  <a:pt x="2597732" y="7330417"/>
                </a:cubicBezTo>
                <a:cubicBezTo>
                  <a:pt x="2602151" y="7328806"/>
                  <a:pt x="2604517" y="7326128"/>
                  <a:pt x="2605465" y="7322824"/>
                </a:cubicBezTo>
                <a:close/>
                <a:moveTo>
                  <a:pt x="2624748" y="7284318"/>
                </a:moveTo>
                <a:cubicBezTo>
                  <a:pt x="2638229" y="7248021"/>
                  <a:pt x="2621302" y="7214579"/>
                  <a:pt x="2609783" y="7180471"/>
                </a:cubicBezTo>
                <a:cubicBezTo>
                  <a:pt x="2600971" y="7196941"/>
                  <a:pt x="2619813" y="7209848"/>
                  <a:pt x="2612473" y="7226459"/>
                </a:cubicBezTo>
                <a:cubicBezTo>
                  <a:pt x="2589798" y="7203713"/>
                  <a:pt x="2607009" y="7162446"/>
                  <a:pt x="2581853" y="7148786"/>
                </a:cubicBezTo>
                <a:cubicBezTo>
                  <a:pt x="2581036" y="7195769"/>
                  <a:pt x="2613279" y="7238524"/>
                  <a:pt x="2624748" y="7284318"/>
                </a:cubicBezTo>
                <a:close/>
                <a:moveTo>
                  <a:pt x="1107023" y="10723530"/>
                </a:moveTo>
                <a:cubicBezTo>
                  <a:pt x="1086815" y="10741826"/>
                  <a:pt x="1065530" y="10759132"/>
                  <a:pt x="1043822" y="10776251"/>
                </a:cubicBezTo>
                <a:cubicBezTo>
                  <a:pt x="1028993" y="10743502"/>
                  <a:pt x="1065715" y="10712984"/>
                  <a:pt x="1101327" y="10700980"/>
                </a:cubicBezTo>
                <a:cubicBezTo>
                  <a:pt x="1106061" y="10705127"/>
                  <a:pt x="1106637" y="10714114"/>
                  <a:pt x="1107023" y="10723530"/>
                </a:cubicBezTo>
                <a:close/>
                <a:moveTo>
                  <a:pt x="5569294" y="629591"/>
                </a:moveTo>
                <a:cubicBezTo>
                  <a:pt x="5563732" y="628151"/>
                  <a:pt x="5557174" y="616100"/>
                  <a:pt x="5552870" y="622334"/>
                </a:cubicBezTo>
                <a:cubicBezTo>
                  <a:pt x="5554316" y="629584"/>
                  <a:pt x="5563337" y="632553"/>
                  <a:pt x="5569294" y="629591"/>
                </a:cubicBezTo>
                <a:close/>
                <a:moveTo>
                  <a:pt x="3333519" y="5690480"/>
                </a:moveTo>
                <a:cubicBezTo>
                  <a:pt x="3308334" y="5683946"/>
                  <a:pt x="3325812" y="5660561"/>
                  <a:pt x="3319900" y="5646220"/>
                </a:cubicBezTo>
                <a:cubicBezTo>
                  <a:pt x="3299387" y="5649906"/>
                  <a:pt x="3288603" y="5621177"/>
                  <a:pt x="3273319" y="5611873"/>
                </a:cubicBezTo>
                <a:cubicBezTo>
                  <a:pt x="3267460" y="5637840"/>
                  <a:pt x="3309660" y="5646293"/>
                  <a:pt x="3314694" y="5668398"/>
                </a:cubicBezTo>
                <a:cubicBezTo>
                  <a:pt x="3290304" y="5656601"/>
                  <a:pt x="3287695" y="5637093"/>
                  <a:pt x="3262074" y="5625773"/>
                </a:cubicBezTo>
                <a:cubicBezTo>
                  <a:pt x="3258138" y="5643922"/>
                  <a:pt x="3282518" y="5651121"/>
                  <a:pt x="3287388" y="5665510"/>
                </a:cubicBezTo>
                <a:cubicBezTo>
                  <a:pt x="3274051" y="5657578"/>
                  <a:pt x="3263175" y="5648694"/>
                  <a:pt x="3251068" y="5640285"/>
                </a:cubicBezTo>
                <a:cubicBezTo>
                  <a:pt x="3246204" y="5665157"/>
                  <a:pt x="3286884" y="5672427"/>
                  <a:pt x="3288979" y="5694254"/>
                </a:cubicBezTo>
                <a:cubicBezTo>
                  <a:pt x="3281379" y="5688353"/>
                  <a:pt x="3273043" y="5671409"/>
                  <a:pt x="3265066" y="5683688"/>
                </a:cubicBezTo>
                <a:cubicBezTo>
                  <a:pt x="3273706" y="5689547"/>
                  <a:pt x="3279458" y="5696165"/>
                  <a:pt x="3285397" y="5702361"/>
                </a:cubicBezTo>
                <a:cubicBezTo>
                  <a:pt x="3295926" y="5686617"/>
                  <a:pt x="3297670" y="5701152"/>
                  <a:pt x="3316735" y="5706518"/>
                </a:cubicBezTo>
                <a:cubicBezTo>
                  <a:pt x="3318784" y="5692639"/>
                  <a:pt x="3328417" y="5697406"/>
                  <a:pt x="3333519" y="5690480"/>
                </a:cubicBezTo>
                <a:close/>
                <a:moveTo>
                  <a:pt x="5531524" y="722468"/>
                </a:moveTo>
                <a:cubicBezTo>
                  <a:pt x="5531053" y="711421"/>
                  <a:pt x="5516796" y="698481"/>
                  <a:pt x="5508251" y="705710"/>
                </a:cubicBezTo>
                <a:cubicBezTo>
                  <a:pt x="5509066" y="717707"/>
                  <a:pt x="5522825" y="717715"/>
                  <a:pt x="5526678" y="732067"/>
                </a:cubicBezTo>
                <a:cubicBezTo>
                  <a:pt x="5530307" y="729622"/>
                  <a:pt x="5531681" y="726150"/>
                  <a:pt x="5531524" y="722468"/>
                </a:cubicBezTo>
                <a:close/>
                <a:moveTo>
                  <a:pt x="1592875" y="9637904"/>
                </a:moveTo>
                <a:cubicBezTo>
                  <a:pt x="1587943" y="9635216"/>
                  <a:pt x="1586265" y="9626315"/>
                  <a:pt x="1580073" y="9632248"/>
                </a:cubicBezTo>
                <a:cubicBezTo>
                  <a:pt x="1584817" y="9635364"/>
                  <a:pt x="1586495" y="9644264"/>
                  <a:pt x="1592875" y="9637904"/>
                </a:cubicBezTo>
                <a:close/>
                <a:moveTo>
                  <a:pt x="3470626" y="5390568"/>
                </a:moveTo>
                <a:cubicBezTo>
                  <a:pt x="3467790" y="5375040"/>
                  <a:pt x="3452457" y="5364693"/>
                  <a:pt x="3451278" y="5348878"/>
                </a:cubicBezTo>
                <a:cubicBezTo>
                  <a:pt x="3463414" y="5349135"/>
                  <a:pt x="3457404" y="5371978"/>
                  <a:pt x="3469224" y="5361398"/>
                </a:cubicBezTo>
                <a:cubicBezTo>
                  <a:pt x="3461706" y="5348380"/>
                  <a:pt x="3456015" y="5347400"/>
                  <a:pt x="3438895" y="5343407"/>
                </a:cubicBezTo>
                <a:cubicBezTo>
                  <a:pt x="3436669" y="5362307"/>
                  <a:pt x="3455742" y="5389602"/>
                  <a:pt x="3470626" y="5390568"/>
                </a:cubicBezTo>
                <a:close/>
                <a:moveTo>
                  <a:pt x="5415222" y="989737"/>
                </a:moveTo>
                <a:cubicBezTo>
                  <a:pt x="5418426" y="984082"/>
                  <a:pt x="5419520" y="978705"/>
                  <a:pt x="5414880" y="974108"/>
                </a:cubicBezTo>
                <a:cubicBezTo>
                  <a:pt x="5411248" y="981166"/>
                  <a:pt x="5409974" y="993342"/>
                  <a:pt x="5399858" y="988363"/>
                </a:cubicBezTo>
                <a:cubicBezTo>
                  <a:pt x="5400402" y="982488"/>
                  <a:pt x="5397186" y="976991"/>
                  <a:pt x="5390452" y="972487"/>
                </a:cubicBezTo>
                <a:cubicBezTo>
                  <a:pt x="5386738" y="982056"/>
                  <a:pt x="5380810" y="976889"/>
                  <a:pt x="5377608" y="984137"/>
                </a:cubicBezTo>
                <a:cubicBezTo>
                  <a:pt x="5382646" y="992478"/>
                  <a:pt x="5391631" y="1000014"/>
                  <a:pt x="5402898" y="1007031"/>
                </a:cubicBezTo>
                <a:cubicBezTo>
                  <a:pt x="5406703" y="1001324"/>
                  <a:pt x="5412018" y="995391"/>
                  <a:pt x="5415222" y="989737"/>
                </a:cubicBezTo>
                <a:close/>
                <a:moveTo>
                  <a:pt x="5689441" y="369850"/>
                </a:moveTo>
                <a:cubicBezTo>
                  <a:pt x="5682312" y="366192"/>
                  <a:pt x="5687280" y="360771"/>
                  <a:pt x="5678054" y="357202"/>
                </a:cubicBezTo>
                <a:cubicBezTo>
                  <a:pt x="5672038" y="362668"/>
                  <a:pt x="5678549" y="366561"/>
                  <a:pt x="5670678" y="372731"/>
                </a:cubicBezTo>
                <a:cubicBezTo>
                  <a:pt x="5677807" y="376388"/>
                  <a:pt x="5684749" y="380471"/>
                  <a:pt x="5689441" y="369850"/>
                </a:cubicBezTo>
                <a:close/>
                <a:moveTo>
                  <a:pt x="5671664" y="411250"/>
                </a:moveTo>
                <a:cubicBezTo>
                  <a:pt x="5676334" y="404173"/>
                  <a:pt x="5675574" y="397744"/>
                  <a:pt x="5668765" y="392197"/>
                </a:cubicBezTo>
                <a:cubicBezTo>
                  <a:pt x="5660949" y="399407"/>
                  <a:pt x="5662140" y="406026"/>
                  <a:pt x="5671664" y="411250"/>
                </a:cubicBezTo>
                <a:close/>
                <a:moveTo>
                  <a:pt x="5518680" y="759397"/>
                </a:moveTo>
                <a:cubicBezTo>
                  <a:pt x="5516877" y="748481"/>
                  <a:pt x="5508460" y="738690"/>
                  <a:pt x="5499804" y="728288"/>
                </a:cubicBezTo>
                <a:cubicBezTo>
                  <a:pt x="5485768" y="739290"/>
                  <a:pt x="5505579" y="768282"/>
                  <a:pt x="5518680" y="759397"/>
                </a:cubicBezTo>
                <a:close/>
                <a:moveTo>
                  <a:pt x="5450632" y="913669"/>
                </a:moveTo>
                <a:cubicBezTo>
                  <a:pt x="5451818" y="912133"/>
                  <a:pt x="5452770" y="909978"/>
                  <a:pt x="5450226" y="908854"/>
                </a:cubicBezTo>
                <a:cubicBezTo>
                  <a:pt x="5442498" y="918317"/>
                  <a:pt x="5445554" y="896488"/>
                  <a:pt x="5440093" y="905407"/>
                </a:cubicBezTo>
                <a:cubicBezTo>
                  <a:pt x="5445268" y="909754"/>
                  <a:pt x="5438025" y="915825"/>
                  <a:pt x="5446695" y="919141"/>
                </a:cubicBezTo>
                <a:cubicBezTo>
                  <a:pt x="5447880" y="917604"/>
                  <a:pt x="5449256" y="915637"/>
                  <a:pt x="5450632" y="913669"/>
                </a:cubicBezTo>
                <a:close/>
                <a:moveTo>
                  <a:pt x="5610855" y="551220"/>
                </a:moveTo>
                <a:cubicBezTo>
                  <a:pt x="5610821" y="540925"/>
                  <a:pt x="5602923" y="532295"/>
                  <a:pt x="5593408" y="529633"/>
                </a:cubicBezTo>
                <a:cubicBezTo>
                  <a:pt x="5583735" y="537695"/>
                  <a:pt x="5589411" y="543287"/>
                  <a:pt x="5581587" y="550624"/>
                </a:cubicBezTo>
                <a:cubicBezTo>
                  <a:pt x="5591437" y="551378"/>
                  <a:pt x="5601333" y="553180"/>
                  <a:pt x="5610855" y="551220"/>
                </a:cubicBezTo>
                <a:close/>
                <a:moveTo>
                  <a:pt x="1587717" y="9661122"/>
                </a:moveTo>
                <a:cubicBezTo>
                  <a:pt x="1574389" y="9653193"/>
                  <a:pt x="1576023" y="9621790"/>
                  <a:pt x="1557705" y="9627464"/>
                </a:cubicBezTo>
                <a:cubicBezTo>
                  <a:pt x="1567769" y="9637009"/>
                  <a:pt x="1568804" y="9676221"/>
                  <a:pt x="1587717" y="9661122"/>
                </a:cubicBezTo>
                <a:close/>
                <a:moveTo>
                  <a:pt x="3215341" y="5979892"/>
                </a:moveTo>
                <a:cubicBezTo>
                  <a:pt x="3207040" y="5902803"/>
                  <a:pt x="3118438" y="5854983"/>
                  <a:pt x="3020784" y="5827645"/>
                </a:cubicBezTo>
                <a:cubicBezTo>
                  <a:pt x="3040430" y="5875590"/>
                  <a:pt x="3103737" y="5927527"/>
                  <a:pt x="3161785" y="5961333"/>
                </a:cubicBezTo>
                <a:cubicBezTo>
                  <a:pt x="3175977" y="5969641"/>
                  <a:pt x="3198255" y="5989683"/>
                  <a:pt x="3215341" y="5979892"/>
                </a:cubicBezTo>
                <a:close/>
                <a:moveTo>
                  <a:pt x="3355769" y="5662068"/>
                </a:moveTo>
                <a:cubicBezTo>
                  <a:pt x="3357706" y="5641514"/>
                  <a:pt x="3307738" y="5597507"/>
                  <a:pt x="3302959" y="5619874"/>
                </a:cubicBezTo>
                <a:cubicBezTo>
                  <a:pt x="3313750" y="5613933"/>
                  <a:pt x="3315278" y="5637044"/>
                  <a:pt x="3313482" y="5638798"/>
                </a:cubicBezTo>
                <a:cubicBezTo>
                  <a:pt x="3321898" y="5631301"/>
                  <a:pt x="3340661" y="5647746"/>
                  <a:pt x="3339543" y="5654899"/>
                </a:cubicBezTo>
                <a:cubicBezTo>
                  <a:pt x="3337408" y="5653956"/>
                  <a:pt x="3333336" y="5656239"/>
                  <a:pt x="3337656" y="5659168"/>
                </a:cubicBezTo>
                <a:cubicBezTo>
                  <a:pt x="3341149" y="5653573"/>
                  <a:pt x="3348987" y="5660092"/>
                  <a:pt x="3355769" y="5662068"/>
                </a:cubicBezTo>
                <a:close/>
                <a:moveTo>
                  <a:pt x="3466226" y="5412078"/>
                </a:moveTo>
                <a:cubicBezTo>
                  <a:pt x="3463664" y="5410946"/>
                  <a:pt x="3461289" y="5409391"/>
                  <a:pt x="3463651" y="5406356"/>
                </a:cubicBezTo>
                <a:lnTo>
                  <a:pt x="3455537" y="5402771"/>
                </a:lnTo>
                <a:cubicBezTo>
                  <a:pt x="3445223" y="5409943"/>
                  <a:pt x="3463926" y="5420749"/>
                  <a:pt x="3466226" y="5412078"/>
                </a:cubicBezTo>
                <a:close/>
                <a:moveTo>
                  <a:pt x="3478477" y="5384351"/>
                </a:moveTo>
                <a:cubicBezTo>
                  <a:pt x="3485751" y="5374819"/>
                  <a:pt x="3473141" y="5373325"/>
                  <a:pt x="3471183" y="5367362"/>
                </a:cubicBezTo>
                <a:cubicBezTo>
                  <a:pt x="3466987" y="5375703"/>
                  <a:pt x="3469134" y="5381240"/>
                  <a:pt x="3478477" y="5384351"/>
                </a:cubicBezTo>
                <a:close/>
                <a:moveTo>
                  <a:pt x="5371078" y="1104821"/>
                </a:moveTo>
                <a:cubicBezTo>
                  <a:pt x="5369596" y="1110435"/>
                  <a:pt x="5367329" y="1116076"/>
                  <a:pt x="5363357" y="1121567"/>
                </a:cubicBezTo>
                <a:cubicBezTo>
                  <a:pt x="5355388" y="1102282"/>
                  <a:pt x="5333012" y="1085276"/>
                  <a:pt x="5323185" y="1066696"/>
                </a:cubicBezTo>
                <a:cubicBezTo>
                  <a:pt x="5326990" y="1051088"/>
                  <a:pt x="5339396" y="1023009"/>
                  <a:pt x="5349270" y="1014659"/>
                </a:cubicBezTo>
                <a:cubicBezTo>
                  <a:pt x="5364370" y="1029467"/>
                  <a:pt x="5370881" y="1045056"/>
                  <a:pt x="5388082" y="1059775"/>
                </a:cubicBezTo>
                <a:cubicBezTo>
                  <a:pt x="5372908" y="1071377"/>
                  <a:pt x="5375525" y="1087979"/>
                  <a:pt x="5371078" y="1104821"/>
                </a:cubicBezTo>
                <a:close/>
                <a:moveTo>
                  <a:pt x="4744367" y="2525780"/>
                </a:moveTo>
                <a:cubicBezTo>
                  <a:pt x="4739584" y="2493851"/>
                  <a:pt x="4694845" y="2481019"/>
                  <a:pt x="4670398" y="2500204"/>
                </a:cubicBezTo>
                <a:cubicBezTo>
                  <a:pt x="4680517" y="2536014"/>
                  <a:pt x="4716608" y="2544362"/>
                  <a:pt x="4744367" y="2525780"/>
                </a:cubicBezTo>
                <a:close/>
                <a:moveTo>
                  <a:pt x="5425030" y="987573"/>
                </a:moveTo>
                <a:cubicBezTo>
                  <a:pt x="5419516" y="1000488"/>
                  <a:pt x="5410878" y="1013360"/>
                  <a:pt x="5402934" y="1024372"/>
                </a:cubicBezTo>
                <a:cubicBezTo>
                  <a:pt x="5384828" y="1010767"/>
                  <a:pt x="5370669" y="996358"/>
                  <a:pt x="5362363" y="981477"/>
                </a:cubicBezTo>
                <a:cubicBezTo>
                  <a:pt x="5363962" y="967406"/>
                  <a:pt x="5375952" y="976271"/>
                  <a:pt x="5383487" y="959218"/>
                </a:cubicBezTo>
                <a:cubicBezTo>
                  <a:pt x="5389003" y="947896"/>
                  <a:pt x="5381388" y="938417"/>
                  <a:pt x="5395039" y="926104"/>
                </a:cubicBezTo>
                <a:cubicBezTo>
                  <a:pt x="5408786" y="924025"/>
                  <a:pt x="5411923" y="952928"/>
                  <a:pt x="5428382" y="950518"/>
                </a:cubicBezTo>
                <a:cubicBezTo>
                  <a:pt x="5432933" y="961702"/>
                  <a:pt x="5430544" y="974659"/>
                  <a:pt x="5425030" y="987573"/>
                </a:cubicBezTo>
                <a:close/>
                <a:moveTo>
                  <a:pt x="3372943" y="5632441"/>
                </a:moveTo>
                <a:cubicBezTo>
                  <a:pt x="3361931" y="5625021"/>
                  <a:pt x="3361141" y="5612947"/>
                  <a:pt x="3346811" y="5606105"/>
                </a:cubicBezTo>
                <a:cubicBezTo>
                  <a:pt x="3346281" y="5621166"/>
                  <a:pt x="3332681" y="5603430"/>
                  <a:pt x="3332149" y="5618497"/>
                </a:cubicBezTo>
                <a:cubicBezTo>
                  <a:pt x="3339272" y="5623169"/>
                  <a:pt x="3355679" y="5607983"/>
                  <a:pt x="3357143" y="5625460"/>
                </a:cubicBezTo>
                <a:cubicBezTo>
                  <a:pt x="3350714" y="5630771"/>
                  <a:pt x="3338630" y="5631553"/>
                  <a:pt x="3350358" y="5640817"/>
                </a:cubicBezTo>
                <a:cubicBezTo>
                  <a:pt x="3353098" y="5636926"/>
                  <a:pt x="3358649" y="5639379"/>
                  <a:pt x="3364438" y="5642449"/>
                </a:cubicBezTo>
                <a:cubicBezTo>
                  <a:pt x="3366463" y="5636712"/>
                  <a:pt x="3370104" y="5634247"/>
                  <a:pt x="3372943" y="5632441"/>
                </a:cubicBezTo>
                <a:close/>
                <a:moveTo>
                  <a:pt x="5308575" y="1252898"/>
                </a:moveTo>
                <a:cubicBezTo>
                  <a:pt x="5302162" y="1245476"/>
                  <a:pt x="5297218" y="1238194"/>
                  <a:pt x="5291044" y="1231387"/>
                </a:cubicBezTo>
                <a:cubicBezTo>
                  <a:pt x="5279743" y="1239649"/>
                  <a:pt x="5301569" y="1254901"/>
                  <a:pt x="5308575" y="1252898"/>
                </a:cubicBezTo>
                <a:close/>
                <a:moveTo>
                  <a:pt x="553059" y="12017190"/>
                </a:moveTo>
                <a:cubicBezTo>
                  <a:pt x="554782" y="12008391"/>
                  <a:pt x="552727" y="11998050"/>
                  <a:pt x="543935" y="11990851"/>
                </a:cubicBezTo>
                <a:cubicBezTo>
                  <a:pt x="535764" y="11998968"/>
                  <a:pt x="528207" y="12006847"/>
                  <a:pt x="519797" y="12014348"/>
                </a:cubicBezTo>
                <a:cubicBezTo>
                  <a:pt x="526577" y="12020913"/>
                  <a:pt x="533356" y="12027478"/>
                  <a:pt x="539521" y="12034281"/>
                </a:cubicBezTo>
                <a:cubicBezTo>
                  <a:pt x="545836" y="12033247"/>
                  <a:pt x="551337" y="12025989"/>
                  <a:pt x="553059" y="12017190"/>
                </a:cubicBezTo>
                <a:close/>
                <a:moveTo>
                  <a:pt x="4776981" y="2458628"/>
                </a:moveTo>
                <a:cubicBezTo>
                  <a:pt x="4777314" y="2437508"/>
                  <a:pt x="4776981" y="2458628"/>
                  <a:pt x="4776981" y="2458628"/>
                </a:cubicBezTo>
                <a:close/>
                <a:moveTo>
                  <a:pt x="2625266" y="7332909"/>
                </a:moveTo>
                <a:cubicBezTo>
                  <a:pt x="2628293" y="7317956"/>
                  <a:pt x="2626341" y="7303858"/>
                  <a:pt x="2614618" y="7291042"/>
                </a:cubicBezTo>
                <a:cubicBezTo>
                  <a:pt x="2610307" y="7305428"/>
                  <a:pt x="2618711" y="7318813"/>
                  <a:pt x="2625266" y="7332909"/>
                </a:cubicBezTo>
                <a:close/>
                <a:moveTo>
                  <a:pt x="5464328" y="910772"/>
                </a:moveTo>
                <a:cubicBezTo>
                  <a:pt x="5460498" y="922021"/>
                  <a:pt x="5454641" y="932696"/>
                  <a:pt x="5444399" y="939245"/>
                </a:cubicBezTo>
                <a:cubicBezTo>
                  <a:pt x="5431352" y="920603"/>
                  <a:pt x="5426188" y="901324"/>
                  <a:pt x="5415027" y="883000"/>
                </a:cubicBezTo>
                <a:cubicBezTo>
                  <a:pt x="5417858" y="870859"/>
                  <a:pt x="5429187" y="857836"/>
                  <a:pt x="5438862" y="845114"/>
                </a:cubicBezTo>
                <a:cubicBezTo>
                  <a:pt x="5450145" y="856280"/>
                  <a:pt x="5453778" y="868702"/>
                  <a:pt x="5472095" y="878856"/>
                </a:cubicBezTo>
                <a:cubicBezTo>
                  <a:pt x="5469962" y="887699"/>
                  <a:pt x="5468158" y="899522"/>
                  <a:pt x="5464328" y="910772"/>
                </a:cubicBezTo>
                <a:close/>
                <a:moveTo>
                  <a:pt x="5574510" y="662216"/>
                </a:moveTo>
                <a:cubicBezTo>
                  <a:pt x="5576456" y="655766"/>
                  <a:pt x="5576020" y="650615"/>
                  <a:pt x="5570044" y="651280"/>
                </a:cubicBezTo>
                <a:cubicBezTo>
                  <a:pt x="5574289" y="667394"/>
                  <a:pt x="5555628" y="661691"/>
                  <a:pt x="5550591" y="666076"/>
                </a:cubicBezTo>
                <a:cubicBezTo>
                  <a:pt x="5560100" y="670277"/>
                  <a:pt x="5554743" y="676555"/>
                  <a:pt x="5564684" y="680947"/>
                </a:cubicBezTo>
                <a:cubicBezTo>
                  <a:pt x="5568237" y="676415"/>
                  <a:pt x="5572565" y="668666"/>
                  <a:pt x="5574510" y="662216"/>
                </a:cubicBezTo>
                <a:close/>
                <a:moveTo>
                  <a:pt x="5537387" y="746475"/>
                </a:moveTo>
                <a:cubicBezTo>
                  <a:pt x="5532371" y="760134"/>
                  <a:pt x="5525626" y="773092"/>
                  <a:pt x="5515006" y="781555"/>
                </a:cubicBezTo>
                <a:cubicBezTo>
                  <a:pt x="5493182" y="766346"/>
                  <a:pt x="5485012" y="749075"/>
                  <a:pt x="5480576" y="731430"/>
                </a:cubicBezTo>
                <a:cubicBezTo>
                  <a:pt x="5502183" y="721750"/>
                  <a:pt x="5493466" y="689564"/>
                  <a:pt x="5514273" y="680542"/>
                </a:cubicBezTo>
                <a:cubicBezTo>
                  <a:pt x="5527569" y="691983"/>
                  <a:pt x="5533471" y="709770"/>
                  <a:pt x="5549393" y="707191"/>
                </a:cubicBezTo>
                <a:cubicBezTo>
                  <a:pt x="5545689" y="718457"/>
                  <a:pt x="5542403" y="732817"/>
                  <a:pt x="5537387" y="746475"/>
                </a:cubicBezTo>
                <a:close/>
                <a:moveTo>
                  <a:pt x="5612845" y="576964"/>
                </a:moveTo>
                <a:cubicBezTo>
                  <a:pt x="5613502" y="572307"/>
                  <a:pt x="5612465" y="568893"/>
                  <a:pt x="5608792" y="570868"/>
                </a:cubicBezTo>
                <a:cubicBezTo>
                  <a:pt x="5612810" y="576755"/>
                  <a:pt x="5600863" y="585355"/>
                  <a:pt x="5606729" y="590517"/>
                </a:cubicBezTo>
                <a:cubicBezTo>
                  <a:pt x="5609835" y="587520"/>
                  <a:pt x="5612187" y="581621"/>
                  <a:pt x="5612845" y="576964"/>
                </a:cubicBezTo>
                <a:close/>
                <a:moveTo>
                  <a:pt x="5077132" y="1793580"/>
                </a:moveTo>
                <a:cubicBezTo>
                  <a:pt x="5041462" y="1751614"/>
                  <a:pt x="5025853" y="1702175"/>
                  <a:pt x="5004129" y="1654937"/>
                </a:cubicBezTo>
                <a:cubicBezTo>
                  <a:pt x="4967356" y="1660201"/>
                  <a:pt x="4937691" y="1681532"/>
                  <a:pt x="4898456" y="1679669"/>
                </a:cubicBezTo>
                <a:cubicBezTo>
                  <a:pt x="4871830" y="1768713"/>
                  <a:pt x="4898353" y="1836481"/>
                  <a:pt x="4952158" y="1893001"/>
                </a:cubicBezTo>
                <a:cubicBezTo>
                  <a:pt x="4992792" y="1857250"/>
                  <a:pt x="5039876" y="1837518"/>
                  <a:pt x="5077132" y="1793580"/>
                </a:cubicBezTo>
                <a:close/>
                <a:moveTo>
                  <a:pt x="2857686" y="6819840"/>
                </a:moveTo>
                <a:cubicBezTo>
                  <a:pt x="2864116" y="6792575"/>
                  <a:pt x="2821784" y="6777443"/>
                  <a:pt x="2790093" y="6770584"/>
                </a:cubicBezTo>
                <a:cubicBezTo>
                  <a:pt x="2775324" y="6780897"/>
                  <a:pt x="2763441" y="6807793"/>
                  <a:pt x="2765571" y="6826083"/>
                </a:cubicBezTo>
                <a:cubicBezTo>
                  <a:pt x="2797029" y="6854270"/>
                  <a:pt x="2850879" y="6847958"/>
                  <a:pt x="2857686" y="6819840"/>
                </a:cubicBezTo>
                <a:close/>
                <a:moveTo>
                  <a:pt x="5692043" y="408639"/>
                </a:moveTo>
                <a:cubicBezTo>
                  <a:pt x="5694015" y="401703"/>
                  <a:pt x="5693878" y="394153"/>
                  <a:pt x="5692770" y="389093"/>
                </a:cubicBezTo>
                <a:cubicBezTo>
                  <a:pt x="5682977" y="406600"/>
                  <a:pt x="5676773" y="412492"/>
                  <a:pt x="5678669" y="424500"/>
                </a:cubicBezTo>
                <a:cubicBezTo>
                  <a:pt x="5685993" y="421897"/>
                  <a:pt x="5690072" y="415575"/>
                  <a:pt x="5692043" y="408639"/>
                </a:cubicBezTo>
                <a:close/>
                <a:moveTo>
                  <a:pt x="5502876" y="837477"/>
                </a:moveTo>
                <a:cubicBezTo>
                  <a:pt x="5499957" y="847511"/>
                  <a:pt x="5496112" y="857645"/>
                  <a:pt x="5487791" y="868473"/>
                </a:cubicBezTo>
                <a:cubicBezTo>
                  <a:pt x="5474553" y="854990"/>
                  <a:pt x="5471557" y="838907"/>
                  <a:pt x="5448219" y="826560"/>
                </a:cubicBezTo>
                <a:cubicBezTo>
                  <a:pt x="5458517" y="806681"/>
                  <a:pt x="5461394" y="787595"/>
                  <a:pt x="5475592" y="766895"/>
                </a:cubicBezTo>
                <a:cubicBezTo>
                  <a:pt x="5493152" y="779743"/>
                  <a:pt x="5489713" y="795527"/>
                  <a:pt x="5512394" y="807075"/>
                </a:cubicBezTo>
                <a:cubicBezTo>
                  <a:pt x="5507784" y="817508"/>
                  <a:pt x="5505794" y="827443"/>
                  <a:pt x="5502876" y="837477"/>
                </a:cubicBezTo>
                <a:close/>
                <a:moveTo>
                  <a:pt x="3914400" y="4440026"/>
                </a:moveTo>
                <a:cubicBezTo>
                  <a:pt x="3896556" y="4434033"/>
                  <a:pt x="3887149" y="4428720"/>
                  <a:pt x="3872679" y="4444460"/>
                </a:cubicBezTo>
                <a:cubicBezTo>
                  <a:pt x="3869578" y="4442058"/>
                  <a:pt x="3869723" y="4435367"/>
                  <a:pt x="3864628" y="4434755"/>
                </a:cubicBezTo>
                <a:cubicBezTo>
                  <a:pt x="3864899" y="4413665"/>
                  <a:pt x="3886575" y="4429023"/>
                  <a:pt x="3890248" y="4410911"/>
                </a:cubicBezTo>
                <a:cubicBezTo>
                  <a:pt x="3903812" y="4413657"/>
                  <a:pt x="3910579" y="4424407"/>
                  <a:pt x="3914400" y="4440026"/>
                </a:cubicBezTo>
                <a:close/>
                <a:moveTo>
                  <a:pt x="2852588" y="6848713"/>
                </a:moveTo>
                <a:cubicBezTo>
                  <a:pt x="2842435" y="6846268"/>
                  <a:pt x="2834856" y="6849552"/>
                  <a:pt x="2829186" y="6857763"/>
                </a:cubicBezTo>
                <a:cubicBezTo>
                  <a:pt x="2840343" y="6863713"/>
                  <a:pt x="2848161" y="6861044"/>
                  <a:pt x="2852588" y="6848713"/>
                </a:cubicBezTo>
                <a:close/>
                <a:moveTo>
                  <a:pt x="3342047" y="5746262"/>
                </a:moveTo>
                <a:cubicBezTo>
                  <a:pt x="3333795" y="5744145"/>
                  <a:pt x="3334964" y="5738034"/>
                  <a:pt x="3327327" y="5735682"/>
                </a:cubicBezTo>
                <a:cubicBezTo>
                  <a:pt x="3318922" y="5747773"/>
                  <a:pt x="3336103" y="5757403"/>
                  <a:pt x="3342047" y="5746262"/>
                </a:cubicBezTo>
                <a:close/>
                <a:moveTo>
                  <a:pt x="5577941" y="685947"/>
                </a:moveTo>
                <a:cubicBezTo>
                  <a:pt x="5575517" y="691359"/>
                  <a:pt x="5571824" y="696942"/>
                  <a:pt x="5565866" y="702826"/>
                </a:cubicBezTo>
                <a:cubicBezTo>
                  <a:pt x="5552337" y="686679"/>
                  <a:pt x="5538619" y="670956"/>
                  <a:pt x="5524282" y="655468"/>
                </a:cubicBezTo>
                <a:cubicBezTo>
                  <a:pt x="5533117" y="635472"/>
                  <a:pt x="5548266" y="615215"/>
                  <a:pt x="5551651" y="595862"/>
                </a:cubicBezTo>
                <a:cubicBezTo>
                  <a:pt x="5565163" y="603866"/>
                  <a:pt x="5578954" y="628775"/>
                  <a:pt x="5592334" y="638246"/>
                </a:cubicBezTo>
                <a:cubicBezTo>
                  <a:pt x="5581056" y="655001"/>
                  <a:pt x="5585212" y="669709"/>
                  <a:pt x="5577941" y="685947"/>
                </a:cubicBezTo>
                <a:close/>
                <a:moveTo>
                  <a:pt x="5615204" y="602774"/>
                </a:moveTo>
                <a:cubicBezTo>
                  <a:pt x="5612423" y="606943"/>
                  <a:pt x="5608549" y="610596"/>
                  <a:pt x="5602720" y="613417"/>
                </a:cubicBezTo>
                <a:cubicBezTo>
                  <a:pt x="5594789" y="594493"/>
                  <a:pt x="5579322" y="579949"/>
                  <a:pt x="5564799" y="567878"/>
                </a:cubicBezTo>
                <a:cubicBezTo>
                  <a:pt x="5570695" y="549923"/>
                  <a:pt x="5576591" y="531969"/>
                  <a:pt x="5588504" y="513074"/>
                </a:cubicBezTo>
                <a:cubicBezTo>
                  <a:pt x="5614318" y="511116"/>
                  <a:pt x="5623508" y="544475"/>
                  <a:pt x="5634002" y="559905"/>
                </a:cubicBezTo>
                <a:cubicBezTo>
                  <a:pt x="5622050" y="573128"/>
                  <a:pt x="5623545" y="590269"/>
                  <a:pt x="5615204" y="602774"/>
                </a:cubicBezTo>
                <a:close/>
                <a:moveTo>
                  <a:pt x="3136793" y="6212048"/>
                </a:moveTo>
                <a:cubicBezTo>
                  <a:pt x="3127453" y="6208943"/>
                  <a:pt x="3120584" y="6209482"/>
                  <a:pt x="3115807" y="6214521"/>
                </a:cubicBezTo>
                <a:cubicBezTo>
                  <a:pt x="3125147" y="6217627"/>
                  <a:pt x="3133822" y="6219927"/>
                  <a:pt x="3136793" y="6212048"/>
                </a:cubicBezTo>
                <a:close/>
                <a:moveTo>
                  <a:pt x="597289" y="11960472"/>
                </a:moveTo>
                <a:cubicBezTo>
                  <a:pt x="598699" y="11958577"/>
                  <a:pt x="599510" y="11955877"/>
                  <a:pt x="599467" y="11951651"/>
                </a:cubicBezTo>
                <a:cubicBezTo>
                  <a:pt x="581595" y="11935597"/>
                  <a:pt x="568393" y="11960865"/>
                  <a:pt x="575329" y="11975148"/>
                </a:cubicBezTo>
                <a:cubicBezTo>
                  <a:pt x="583437" y="11964581"/>
                  <a:pt x="593058" y="11966155"/>
                  <a:pt x="597289" y="11960472"/>
                </a:cubicBezTo>
                <a:close/>
                <a:moveTo>
                  <a:pt x="3077339" y="6349638"/>
                </a:moveTo>
                <a:cubicBezTo>
                  <a:pt x="3078746" y="6344578"/>
                  <a:pt x="3078617" y="6338521"/>
                  <a:pt x="3074144" y="6341140"/>
                </a:cubicBezTo>
                <a:cubicBezTo>
                  <a:pt x="3073528" y="6341379"/>
                  <a:pt x="3070655" y="6351344"/>
                  <a:pt x="3071320" y="6352149"/>
                </a:cubicBezTo>
                <a:cubicBezTo>
                  <a:pt x="3072990" y="6358760"/>
                  <a:pt x="3075932" y="6354697"/>
                  <a:pt x="3077339" y="6349638"/>
                </a:cubicBezTo>
                <a:close/>
                <a:moveTo>
                  <a:pt x="5654406" y="519306"/>
                </a:moveTo>
                <a:cubicBezTo>
                  <a:pt x="5652232" y="524135"/>
                  <a:pt x="5649468" y="528280"/>
                  <a:pt x="5645828" y="531272"/>
                </a:cubicBezTo>
                <a:cubicBezTo>
                  <a:pt x="5636492" y="517436"/>
                  <a:pt x="5634458" y="502227"/>
                  <a:pt x="5612997" y="490190"/>
                </a:cubicBezTo>
                <a:cubicBezTo>
                  <a:pt x="5614787" y="475648"/>
                  <a:pt x="5624589" y="448803"/>
                  <a:pt x="5637015" y="440494"/>
                </a:cubicBezTo>
                <a:cubicBezTo>
                  <a:pt x="5646577" y="442163"/>
                  <a:pt x="5654696" y="461083"/>
                  <a:pt x="5665680" y="470025"/>
                </a:cubicBezTo>
                <a:cubicBezTo>
                  <a:pt x="5662132" y="484173"/>
                  <a:pt x="5660928" y="504819"/>
                  <a:pt x="5654406" y="519306"/>
                </a:cubicBezTo>
                <a:close/>
                <a:moveTo>
                  <a:pt x="5695697" y="429802"/>
                </a:moveTo>
                <a:cubicBezTo>
                  <a:pt x="5692954" y="436048"/>
                  <a:pt x="5688806" y="442308"/>
                  <a:pt x="5682030" y="448328"/>
                </a:cubicBezTo>
                <a:cubicBezTo>
                  <a:pt x="5665204" y="428198"/>
                  <a:pt x="5651710" y="407511"/>
                  <a:pt x="5648029" y="385573"/>
                </a:cubicBezTo>
                <a:cubicBezTo>
                  <a:pt x="5667588" y="373904"/>
                  <a:pt x="5663883" y="355511"/>
                  <a:pt x="5679537" y="337546"/>
                </a:cubicBezTo>
                <a:cubicBezTo>
                  <a:pt x="5693937" y="351525"/>
                  <a:pt x="5708149" y="365929"/>
                  <a:pt x="5715453" y="380835"/>
                </a:cubicBezTo>
                <a:cubicBezTo>
                  <a:pt x="5699516" y="392454"/>
                  <a:pt x="5703928" y="411065"/>
                  <a:pt x="5695697" y="429802"/>
                </a:cubicBezTo>
                <a:close/>
                <a:moveTo>
                  <a:pt x="1845077" y="9146624"/>
                </a:moveTo>
                <a:cubicBezTo>
                  <a:pt x="1824199" y="9128699"/>
                  <a:pt x="1845843" y="9111138"/>
                  <a:pt x="1848730" y="9092965"/>
                </a:cubicBezTo>
                <a:cubicBezTo>
                  <a:pt x="1857272" y="9044537"/>
                  <a:pt x="1865874" y="8963383"/>
                  <a:pt x="1856571" y="8915770"/>
                </a:cubicBezTo>
                <a:cubicBezTo>
                  <a:pt x="1853108" y="8896839"/>
                  <a:pt x="1839991" y="8874154"/>
                  <a:pt x="1853512" y="8854027"/>
                </a:cubicBezTo>
                <a:cubicBezTo>
                  <a:pt x="1890534" y="8887786"/>
                  <a:pt x="1881547" y="8944206"/>
                  <a:pt x="1877119" y="8994963"/>
                </a:cubicBezTo>
                <a:cubicBezTo>
                  <a:pt x="1872398" y="9044056"/>
                  <a:pt x="1870725" y="9103708"/>
                  <a:pt x="1845077" y="9146624"/>
                </a:cubicBezTo>
                <a:close/>
                <a:moveTo>
                  <a:pt x="5320441" y="1282611"/>
                </a:moveTo>
                <a:cubicBezTo>
                  <a:pt x="5302090" y="1274503"/>
                  <a:pt x="5280169" y="1239837"/>
                  <a:pt x="5265614" y="1254308"/>
                </a:cubicBezTo>
                <a:cubicBezTo>
                  <a:pt x="5279132" y="1261810"/>
                  <a:pt x="5276505" y="1272375"/>
                  <a:pt x="5288554" y="1279738"/>
                </a:cubicBezTo>
                <a:cubicBezTo>
                  <a:pt x="5298060" y="1273232"/>
                  <a:pt x="5309833" y="1283532"/>
                  <a:pt x="5320441" y="1282611"/>
                </a:cubicBezTo>
                <a:close/>
                <a:moveTo>
                  <a:pt x="695826" y="11752653"/>
                </a:moveTo>
                <a:cubicBezTo>
                  <a:pt x="652081" y="11766330"/>
                  <a:pt x="664427" y="11822564"/>
                  <a:pt x="643993" y="11835371"/>
                </a:cubicBezTo>
                <a:cubicBezTo>
                  <a:pt x="609228" y="11819501"/>
                  <a:pt x="576484" y="11772535"/>
                  <a:pt x="569671" y="11744136"/>
                </a:cubicBezTo>
                <a:cubicBezTo>
                  <a:pt x="590699" y="11739208"/>
                  <a:pt x="611633" y="11706820"/>
                  <a:pt x="633091" y="11689388"/>
                </a:cubicBezTo>
                <a:cubicBezTo>
                  <a:pt x="652762" y="11716360"/>
                  <a:pt x="688724" y="11722602"/>
                  <a:pt x="695826" y="11752653"/>
                </a:cubicBezTo>
                <a:close/>
                <a:moveTo>
                  <a:pt x="3053008" y="6420146"/>
                </a:moveTo>
                <a:cubicBezTo>
                  <a:pt x="3052713" y="6387334"/>
                  <a:pt x="3043284" y="6360188"/>
                  <a:pt x="3031581" y="6333569"/>
                </a:cubicBezTo>
                <a:cubicBezTo>
                  <a:pt x="3027707" y="6340028"/>
                  <a:pt x="3038532" y="6352471"/>
                  <a:pt x="3026639" y="6352833"/>
                </a:cubicBezTo>
                <a:cubicBezTo>
                  <a:pt x="3024129" y="6326191"/>
                  <a:pt x="3015134" y="6303833"/>
                  <a:pt x="3009784" y="6278999"/>
                </a:cubicBezTo>
                <a:cubicBezTo>
                  <a:pt x="2998696" y="6278696"/>
                  <a:pt x="2987370" y="6277778"/>
                  <a:pt x="2986023" y="6293524"/>
                </a:cubicBezTo>
                <a:cubicBezTo>
                  <a:pt x="3005523" y="6308267"/>
                  <a:pt x="3007369" y="6334106"/>
                  <a:pt x="3017923" y="6354089"/>
                </a:cubicBezTo>
                <a:lnTo>
                  <a:pt x="3016033" y="6361943"/>
                </a:lnTo>
                <a:lnTo>
                  <a:pt x="3015994" y="6361918"/>
                </a:lnTo>
                <a:lnTo>
                  <a:pt x="3016025" y="6361979"/>
                </a:lnTo>
                <a:lnTo>
                  <a:pt x="3013119" y="6374052"/>
                </a:lnTo>
                <a:cubicBezTo>
                  <a:pt x="3014371" y="6381755"/>
                  <a:pt x="3018222" y="6389201"/>
                  <a:pt x="3023914" y="6392482"/>
                </a:cubicBezTo>
                <a:cubicBezTo>
                  <a:pt x="3027714" y="6384459"/>
                  <a:pt x="3025716" y="6379745"/>
                  <a:pt x="3022776" y="6375575"/>
                </a:cubicBezTo>
                <a:lnTo>
                  <a:pt x="3016025" y="6361979"/>
                </a:lnTo>
                <a:lnTo>
                  <a:pt x="3016033" y="6361943"/>
                </a:lnTo>
                <a:lnTo>
                  <a:pt x="3032335" y="6372449"/>
                </a:lnTo>
                <a:cubicBezTo>
                  <a:pt x="3042608" y="6386539"/>
                  <a:pt x="3038383" y="6409088"/>
                  <a:pt x="3053008" y="6420146"/>
                </a:cubicBezTo>
                <a:close/>
                <a:moveTo>
                  <a:pt x="3113794" y="6282571"/>
                </a:moveTo>
                <a:cubicBezTo>
                  <a:pt x="3109880" y="6266032"/>
                  <a:pt x="3114485" y="6244066"/>
                  <a:pt x="3093671" y="6236912"/>
                </a:cubicBezTo>
                <a:cubicBezTo>
                  <a:pt x="3096781" y="6254117"/>
                  <a:pt x="3099703" y="6271749"/>
                  <a:pt x="3113794" y="6282571"/>
                </a:cubicBezTo>
                <a:close/>
                <a:moveTo>
                  <a:pt x="3525462" y="5353096"/>
                </a:moveTo>
                <a:cubicBezTo>
                  <a:pt x="3512423" y="5351417"/>
                  <a:pt x="3517663" y="5343023"/>
                  <a:pt x="3507087" y="5340391"/>
                </a:cubicBezTo>
                <a:cubicBezTo>
                  <a:pt x="3499147" y="5349120"/>
                  <a:pt x="3521238" y="5369587"/>
                  <a:pt x="3525462" y="5353096"/>
                </a:cubicBezTo>
                <a:close/>
                <a:moveTo>
                  <a:pt x="916642" y="11259931"/>
                </a:moveTo>
                <a:cubicBezTo>
                  <a:pt x="894980" y="11252430"/>
                  <a:pt x="871143" y="11202554"/>
                  <a:pt x="898257" y="11185025"/>
                </a:cubicBezTo>
                <a:cubicBezTo>
                  <a:pt x="923096" y="11193411"/>
                  <a:pt x="931624" y="11237560"/>
                  <a:pt x="916642" y="11259931"/>
                </a:cubicBezTo>
                <a:close/>
                <a:moveTo>
                  <a:pt x="3285153" y="5906213"/>
                </a:moveTo>
                <a:cubicBezTo>
                  <a:pt x="3276801" y="5902013"/>
                  <a:pt x="3271262" y="5904155"/>
                  <a:pt x="3268345" y="5913066"/>
                </a:cubicBezTo>
                <a:lnTo>
                  <a:pt x="3279874" y="5918161"/>
                </a:lnTo>
                <a:close/>
                <a:moveTo>
                  <a:pt x="4842467" y="2383707"/>
                </a:moveTo>
                <a:cubicBezTo>
                  <a:pt x="4831035" y="2327138"/>
                  <a:pt x="4845431" y="2255320"/>
                  <a:pt x="4759626" y="2211122"/>
                </a:cubicBezTo>
                <a:cubicBezTo>
                  <a:pt x="4723125" y="2282953"/>
                  <a:pt x="4710374" y="2354416"/>
                  <a:pt x="4723025" y="2425813"/>
                </a:cubicBezTo>
                <a:cubicBezTo>
                  <a:pt x="4762748" y="2412989"/>
                  <a:pt x="4802796" y="2399830"/>
                  <a:pt x="4842467" y="2383707"/>
                </a:cubicBezTo>
                <a:close/>
                <a:moveTo>
                  <a:pt x="1621003" y="9675829"/>
                </a:moveTo>
                <a:cubicBezTo>
                  <a:pt x="1611277" y="9668982"/>
                  <a:pt x="1613856" y="9657373"/>
                  <a:pt x="1601480" y="9651905"/>
                </a:cubicBezTo>
                <a:cubicBezTo>
                  <a:pt x="1593880" y="9663334"/>
                  <a:pt x="1610882" y="9682575"/>
                  <a:pt x="1621003" y="9675829"/>
                </a:cubicBezTo>
                <a:close/>
                <a:moveTo>
                  <a:pt x="522603" y="12176339"/>
                </a:moveTo>
                <a:cubicBezTo>
                  <a:pt x="508457" y="12155295"/>
                  <a:pt x="505208" y="12113048"/>
                  <a:pt x="475605" y="12105069"/>
                </a:cubicBezTo>
                <a:cubicBezTo>
                  <a:pt x="487669" y="12126213"/>
                  <a:pt x="490491" y="12168273"/>
                  <a:pt x="522603" y="12176339"/>
                </a:cubicBezTo>
                <a:close/>
                <a:moveTo>
                  <a:pt x="3252740" y="6001520"/>
                </a:moveTo>
                <a:cubicBezTo>
                  <a:pt x="3257075" y="5991709"/>
                  <a:pt x="3250385" y="5969885"/>
                  <a:pt x="3240259" y="5976633"/>
                </a:cubicBezTo>
                <a:cubicBezTo>
                  <a:pt x="3246490" y="5984478"/>
                  <a:pt x="3238749" y="5997376"/>
                  <a:pt x="3252740" y="6001520"/>
                </a:cubicBezTo>
                <a:close/>
                <a:moveTo>
                  <a:pt x="3370362" y="5735312"/>
                </a:moveTo>
                <a:cubicBezTo>
                  <a:pt x="3376155" y="5721047"/>
                  <a:pt x="3364713" y="5713444"/>
                  <a:pt x="3349580" y="5707265"/>
                </a:cubicBezTo>
                <a:cubicBezTo>
                  <a:pt x="3340711" y="5722716"/>
                  <a:pt x="3363657" y="5726230"/>
                  <a:pt x="3370362" y="5735312"/>
                </a:cubicBezTo>
                <a:close/>
                <a:moveTo>
                  <a:pt x="3515878" y="5405974"/>
                </a:moveTo>
                <a:cubicBezTo>
                  <a:pt x="3502881" y="5383410"/>
                  <a:pt x="3488472" y="5344404"/>
                  <a:pt x="3460400" y="5338630"/>
                </a:cubicBezTo>
                <a:cubicBezTo>
                  <a:pt x="3476045" y="5359821"/>
                  <a:pt x="3489465" y="5399912"/>
                  <a:pt x="3515878" y="5405974"/>
                </a:cubicBezTo>
                <a:close/>
                <a:moveTo>
                  <a:pt x="5613812" y="662410"/>
                </a:moveTo>
                <a:cubicBezTo>
                  <a:pt x="5614450" y="660249"/>
                  <a:pt x="5613954" y="658230"/>
                  <a:pt x="5610879" y="656614"/>
                </a:cubicBezTo>
                <a:cubicBezTo>
                  <a:pt x="5606717" y="661461"/>
                  <a:pt x="5607499" y="665406"/>
                  <a:pt x="5609930" y="669051"/>
                </a:cubicBezTo>
                <a:cubicBezTo>
                  <a:pt x="5611398" y="666872"/>
                  <a:pt x="5613173" y="664570"/>
                  <a:pt x="5613812" y="662410"/>
                </a:cubicBezTo>
                <a:close/>
                <a:moveTo>
                  <a:pt x="5465126" y="1002803"/>
                </a:moveTo>
                <a:cubicBezTo>
                  <a:pt x="5464423" y="996328"/>
                  <a:pt x="5455102" y="988614"/>
                  <a:pt x="5449554" y="995409"/>
                </a:cubicBezTo>
                <a:cubicBezTo>
                  <a:pt x="5454569" y="1000193"/>
                  <a:pt x="5441348" y="1008220"/>
                  <a:pt x="5449678" y="1012415"/>
                </a:cubicBezTo>
                <a:cubicBezTo>
                  <a:pt x="5454702" y="1007957"/>
                  <a:pt x="5460995" y="1013306"/>
                  <a:pt x="5465126" y="1002803"/>
                </a:cubicBezTo>
                <a:close/>
                <a:moveTo>
                  <a:pt x="2027343" y="8789660"/>
                </a:moveTo>
                <a:cubicBezTo>
                  <a:pt x="2010540" y="8774588"/>
                  <a:pt x="1993926" y="8759088"/>
                  <a:pt x="1978116" y="8742924"/>
                </a:cubicBezTo>
                <a:cubicBezTo>
                  <a:pt x="1970010" y="8761269"/>
                  <a:pt x="1997589" y="8765805"/>
                  <a:pt x="1996439" y="8781105"/>
                </a:cubicBezTo>
                <a:cubicBezTo>
                  <a:pt x="1978249" y="8780716"/>
                  <a:pt x="1973723" y="8769028"/>
                  <a:pt x="1959643" y="8784733"/>
                </a:cubicBezTo>
                <a:cubicBezTo>
                  <a:pt x="1984433" y="8792117"/>
                  <a:pt x="2008696" y="8797229"/>
                  <a:pt x="2027343" y="8789660"/>
                </a:cubicBezTo>
                <a:close/>
                <a:moveTo>
                  <a:pt x="5425594" y="1101586"/>
                </a:moveTo>
                <a:cubicBezTo>
                  <a:pt x="5424966" y="1096169"/>
                  <a:pt x="5418566" y="1091285"/>
                  <a:pt x="5411785" y="1087261"/>
                </a:cubicBezTo>
                <a:cubicBezTo>
                  <a:pt x="5405499" y="1095791"/>
                  <a:pt x="5396578" y="1105727"/>
                  <a:pt x="5405737" y="1112344"/>
                </a:cubicBezTo>
                <a:cubicBezTo>
                  <a:pt x="5412733" y="1111324"/>
                  <a:pt x="5418325" y="1100945"/>
                  <a:pt x="5425594" y="1101586"/>
                </a:cubicBezTo>
                <a:close/>
                <a:moveTo>
                  <a:pt x="4672951" y="2807270"/>
                </a:moveTo>
                <a:cubicBezTo>
                  <a:pt x="4668674" y="2795291"/>
                  <a:pt x="4648815" y="2788121"/>
                  <a:pt x="4638686" y="2777781"/>
                </a:cubicBezTo>
                <a:cubicBezTo>
                  <a:pt x="4618895" y="2796351"/>
                  <a:pt x="4663682" y="2818997"/>
                  <a:pt x="4672951" y="2807270"/>
                </a:cubicBezTo>
                <a:close/>
                <a:moveTo>
                  <a:pt x="766662" y="11654929"/>
                </a:moveTo>
                <a:cubicBezTo>
                  <a:pt x="767343" y="11650215"/>
                  <a:pt x="765843" y="11644094"/>
                  <a:pt x="764122" y="11638764"/>
                </a:cubicBezTo>
                <a:cubicBezTo>
                  <a:pt x="757434" y="11646980"/>
                  <a:pt x="753441" y="11654863"/>
                  <a:pt x="756117" y="11662647"/>
                </a:cubicBezTo>
                <a:cubicBezTo>
                  <a:pt x="763118" y="11662948"/>
                  <a:pt x="765981" y="11659642"/>
                  <a:pt x="766662" y="11654929"/>
                </a:cubicBezTo>
                <a:close/>
                <a:moveTo>
                  <a:pt x="3172618" y="6214089"/>
                </a:moveTo>
                <a:cubicBezTo>
                  <a:pt x="3167579" y="6204714"/>
                  <a:pt x="3152707" y="6208356"/>
                  <a:pt x="3147791" y="6214865"/>
                </a:cubicBezTo>
                <a:cubicBezTo>
                  <a:pt x="3156556" y="6214653"/>
                  <a:pt x="3172642" y="6227888"/>
                  <a:pt x="3172618" y="6214089"/>
                </a:cubicBezTo>
                <a:close/>
                <a:moveTo>
                  <a:pt x="2678980" y="7331698"/>
                </a:moveTo>
                <a:cubicBezTo>
                  <a:pt x="2675165" y="7339176"/>
                  <a:pt x="2656343" y="7356313"/>
                  <a:pt x="2647103" y="7359867"/>
                </a:cubicBezTo>
                <a:cubicBezTo>
                  <a:pt x="2616970" y="7372516"/>
                  <a:pt x="2558358" y="7333891"/>
                  <a:pt x="2514429" y="7312954"/>
                </a:cubicBezTo>
                <a:cubicBezTo>
                  <a:pt x="2461517" y="7288048"/>
                  <a:pt x="2414423" y="7270803"/>
                  <a:pt x="2382301" y="7247447"/>
                </a:cubicBezTo>
                <a:cubicBezTo>
                  <a:pt x="2373522" y="7234914"/>
                  <a:pt x="2368424" y="7254552"/>
                  <a:pt x="2360175" y="7244289"/>
                </a:cubicBezTo>
                <a:cubicBezTo>
                  <a:pt x="2347459" y="7219835"/>
                  <a:pt x="2332296" y="7200917"/>
                  <a:pt x="2344170" y="7178673"/>
                </a:cubicBezTo>
                <a:cubicBezTo>
                  <a:pt x="2378097" y="7115775"/>
                  <a:pt x="2445987" y="7185479"/>
                  <a:pt x="2498334" y="7198936"/>
                </a:cubicBezTo>
                <a:cubicBezTo>
                  <a:pt x="2519790" y="7175835"/>
                  <a:pt x="2487053" y="7152716"/>
                  <a:pt x="2476424" y="7128166"/>
                </a:cubicBezTo>
                <a:cubicBezTo>
                  <a:pt x="2464169" y="7100352"/>
                  <a:pt x="2447906" y="7029531"/>
                  <a:pt x="2495202" y="7012757"/>
                </a:cubicBezTo>
                <a:cubicBezTo>
                  <a:pt x="2517140" y="7016341"/>
                  <a:pt x="2535486" y="7036155"/>
                  <a:pt x="2548304" y="7049964"/>
                </a:cubicBezTo>
                <a:cubicBezTo>
                  <a:pt x="2612823" y="7119198"/>
                  <a:pt x="2645669" y="7208036"/>
                  <a:pt x="2686471" y="7280027"/>
                </a:cubicBezTo>
                <a:cubicBezTo>
                  <a:pt x="2671618" y="7292809"/>
                  <a:pt x="2688031" y="7315843"/>
                  <a:pt x="2678980" y="7331698"/>
                </a:cubicBezTo>
                <a:close/>
                <a:moveTo>
                  <a:pt x="5609638" y="702866"/>
                </a:moveTo>
                <a:cubicBezTo>
                  <a:pt x="5607440" y="699837"/>
                  <a:pt x="5607650" y="684501"/>
                  <a:pt x="5598543" y="690249"/>
                </a:cubicBezTo>
                <a:cubicBezTo>
                  <a:pt x="5602199" y="693407"/>
                  <a:pt x="5601990" y="708743"/>
                  <a:pt x="5609638" y="702866"/>
                </a:cubicBezTo>
                <a:close/>
                <a:moveTo>
                  <a:pt x="5384235" y="1213772"/>
                </a:moveTo>
                <a:cubicBezTo>
                  <a:pt x="5380153" y="1206872"/>
                  <a:pt x="5382503" y="1199247"/>
                  <a:pt x="5373881" y="1193399"/>
                </a:cubicBezTo>
                <a:cubicBezTo>
                  <a:pt x="5366278" y="1200232"/>
                  <a:pt x="5374164" y="1216967"/>
                  <a:pt x="5384235" y="1213772"/>
                </a:cubicBezTo>
                <a:close/>
                <a:moveTo>
                  <a:pt x="2251878" y="8307107"/>
                </a:moveTo>
                <a:cubicBezTo>
                  <a:pt x="2255907" y="8303713"/>
                  <a:pt x="2257234" y="8299138"/>
                  <a:pt x="2252518" y="8296178"/>
                </a:cubicBezTo>
                <a:cubicBezTo>
                  <a:pt x="2249846" y="8304162"/>
                  <a:pt x="2235793" y="8301119"/>
                  <a:pt x="2235018" y="8310940"/>
                </a:cubicBezTo>
                <a:cubicBezTo>
                  <a:pt x="2241115" y="8312711"/>
                  <a:pt x="2247848" y="8310500"/>
                  <a:pt x="2251878" y="8307107"/>
                </a:cubicBezTo>
                <a:close/>
                <a:moveTo>
                  <a:pt x="3921435" y="4528763"/>
                </a:moveTo>
                <a:cubicBezTo>
                  <a:pt x="3905899" y="4526400"/>
                  <a:pt x="3903900" y="4528223"/>
                  <a:pt x="3902095" y="4541810"/>
                </a:cubicBezTo>
                <a:cubicBezTo>
                  <a:pt x="3891613" y="4538574"/>
                  <a:pt x="3888502" y="4525415"/>
                  <a:pt x="3891802" y="4514732"/>
                </a:cubicBezTo>
                <a:cubicBezTo>
                  <a:pt x="3897733" y="4514119"/>
                  <a:pt x="3903659" y="4513516"/>
                  <a:pt x="3909151" y="4512774"/>
                </a:cubicBezTo>
                <a:cubicBezTo>
                  <a:pt x="3910796" y="4498160"/>
                  <a:pt x="3901343" y="4486948"/>
                  <a:pt x="3906025" y="4481081"/>
                </a:cubicBezTo>
                <a:cubicBezTo>
                  <a:pt x="3919589" y="4486730"/>
                  <a:pt x="3924389" y="4514555"/>
                  <a:pt x="3921435" y="4528763"/>
                </a:cubicBezTo>
                <a:close/>
                <a:moveTo>
                  <a:pt x="5395548" y="1192779"/>
                </a:moveTo>
                <a:cubicBezTo>
                  <a:pt x="5392229" y="1188764"/>
                  <a:pt x="5396809" y="1184162"/>
                  <a:pt x="5395997" y="1180236"/>
                </a:cubicBezTo>
                <a:cubicBezTo>
                  <a:pt x="5385105" y="1174914"/>
                  <a:pt x="5385980" y="1162560"/>
                  <a:pt x="5374581" y="1164149"/>
                </a:cubicBezTo>
                <a:cubicBezTo>
                  <a:pt x="5370001" y="1168750"/>
                  <a:pt x="5372894" y="1172577"/>
                  <a:pt x="5369355" y="1177129"/>
                </a:cubicBezTo>
                <a:cubicBezTo>
                  <a:pt x="5388743" y="1172445"/>
                  <a:pt x="5381036" y="1199108"/>
                  <a:pt x="5395548" y="1192779"/>
                </a:cubicBezTo>
                <a:close/>
                <a:moveTo>
                  <a:pt x="5533737" y="882197"/>
                </a:moveTo>
                <a:cubicBezTo>
                  <a:pt x="5530211" y="878592"/>
                  <a:pt x="5532292" y="873883"/>
                  <a:pt x="5529193" y="870467"/>
                </a:cubicBezTo>
                <a:cubicBezTo>
                  <a:pt x="5527441" y="873275"/>
                  <a:pt x="5525261" y="875893"/>
                  <a:pt x="5523508" y="878701"/>
                </a:cubicBezTo>
                <a:cubicBezTo>
                  <a:pt x="5526745" y="880643"/>
                  <a:pt x="5530939" y="885054"/>
                  <a:pt x="5533737" y="882197"/>
                </a:cubicBezTo>
                <a:close/>
                <a:moveTo>
                  <a:pt x="3340972" y="5845724"/>
                </a:moveTo>
                <a:cubicBezTo>
                  <a:pt x="3330124" y="5828692"/>
                  <a:pt x="3326899" y="5809424"/>
                  <a:pt x="3317091" y="5792345"/>
                </a:cubicBezTo>
                <a:cubicBezTo>
                  <a:pt x="3262609" y="5780503"/>
                  <a:pt x="3248964" y="5727061"/>
                  <a:pt x="3199519" y="5702662"/>
                </a:cubicBezTo>
                <a:cubicBezTo>
                  <a:pt x="3171345" y="5712137"/>
                  <a:pt x="3148607" y="5734722"/>
                  <a:pt x="3119954" y="5742968"/>
                </a:cubicBezTo>
                <a:cubicBezTo>
                  <a:pt x="3136764" y="5775385"/>
                  <a:pt x="3134873" y="5814320"/>
                  <a:pt x="3132980" y="5853256"/>
                </a:cubicBezTo>
                <a:cubicBezTo>
                  <a:pt x="3162607" y="5873993"/>
                  <a:pt x="3173956" y="5901444"/>
                  <a:pt x="3208082" y="5920083"/>
                </a:cubicBezTo>
                <a:cubicBezTo>
                  <a:pt x="3251518" y="5893394"/>
                  <a:pt x="3302540" y="5885344"/>
                  <a:pt x="3340972" y="5845724"/>
                </a:cubicBezTo>
                <a:close/>
                <a:moveTo>
                  <a:pt x="4195084" y="3914242"/>
                </a:moveTo>
                <a:cubicBezTo>
                  <a:pt x="4171257" y="3923097"/>
                  <a:pt x="4142348" y="3965411"/>
                  <a:pt x="4136300" y="3991812"/>
                </a:cubicBezTo>
                <a:cubicBezTo>
                  <a:pt x="4156196" y="3966429"/>
                  <a:pt x="4181582" y="3955202"/>
                  <a:pt x="4195084" y="3914242"/>
                </a:cubicBezTo>
                <a:close/>
                <a:moveTo>
                  <a:pt x="5586028" y="767712"/>
                </a:moveTo>
                <a:cubicBezTo>
                  <a:pt x="5576531" y="757883"/>
                  <a:pt x="5567718" y="736066"/>
                  <a:pt x="5554922" y="758065"/>
                </a:cubicBezTo>
                <a:cubicBezTo>
                  <a:pt x="5569619" y="753805"/>
                  <a:pt x="5574673" y="776010"/>
                  <a:pt x="5586028" y="767712"/>
                </a:cubicBezTo>
                <a:close/>
                <a:moveTo>
                  <a:pt x="803737" y="11591779"/>
                </a:moveTo>
                <a:cubicBezTo>
                  <a:pt x="802528" y="11584135"/>
                  <a:pt x="798384" y="11576212"/>
                  <a:pt x="787999" y="11568576"/>
                </a:cubicBezTo>
                <a:cubicBezTo>
                  <a:pt x="769901" y="11573782"/>
                  <a:pt x="798039" y="11598908"/>
                  <a:pt x="803737" y="11591779"/>
                </a:cubicBezTo>
                <a:close/>
                <a:moveTo>
                  <a:pt x="3120687" y="6348939"/>
                </a:moveTo>
                <a:cubicBezTo>
                  <a:pt x="3121032" y="6329686"/>
                  <a:pt x="3113851" y="6314768"/>
                  <a:pt x="3104824" y="6300566"/>
                </a:cubicBezTo>
                <a:cubicBezTo>
                  <a:pt x="3112005" y="6315484"/>
                  <a:pt x="3098265" y="6343117"/>
                  <a:pt x="3120687" y="6348939"/>
                </a:cubicBezTo>
                <a:close/>
                <a:moveTo>
                  <a:pt x="1649950" y="9678421"/>
                </a:moveTo>
                <a:cubicBezTo>
                  <a:pt x="1638884" y="9665372"/>
                  <a:pt x="1636431" y="9648991"/>
                  <a:pt x="1617367" y="9639039"/>
                </a:cubicBezTo>
                <a:cubicBezTo>
                  <a:pt x="1613568" y="9655716"/>
                  <a:pt x="1634253" y="9690861"/>
                  <a:pt x="1649950" y="9678421"/>
                </a:cubicBezTo>
                <a:close/>
                <a:moveTo>
                  <a:pt x="5629899" y="675303"/>
                </a:moveTo>
                <a:cubicBezTo>
                  <a:pt x="5626285" y="673192"/>
                  <a:pt x="5622629" y="670034"/>
                  <a:pt x="5619206" y="667493"/>
                </a:cubicBezTo>
                <a:cubicBezTo>
                  <a:pt x="5613523" y="675782"/>
                  <a:pt x="5617729" y="682269"/>
                  <a:pt x="5619674" y="689300"/>
                </a:cubicBezTo>
                <a:cubicBezTo>
                  <a:pt x="5623033" y="685127"/>
                  <a:pt x="5626772" y="680093"/>
                  <a:pt x="5629899" y="675303"/>
                </a:cubicBezTo>
                <a:close/>
                <a:moveTo>
                  <a:pt x="1169370" y="10770664"/>
                </a:moveTo>
                <a:cubicBezTo>
                  <a:pt x="1161276" y="10788606"/>
                  <a:pt x="1127299" y="10795040"/>
                  <a:pt x="1123922" y="10817292"/>
                </a:cubicBezTo>
                <a:cubicBezTo>
                  <a:pt x="1107739" y="10803504"/>
                  <a:pt x="1103857" y="10823746"/>
                  <a:pt x="1087467" y="10828759"/>
                </a:cubicBezTo>
                <a:cubicBezTo>
                  <a:pt x="1082196" y="10826941"/>
                  <a:pt x="1085363" y="10814043"/>
                  <a:pt x="1078536" y="10814600"/>
                </a:cubicBezTo>
                <a:cubicBezTo>
                  <a:pt x="1106339" y="10790630"/>
                  <a:pt x="1126616" y="10760780"/>
                  <a:pt x="1166744" y="10747873"/>
                </a:cubicBezTo>
                <a:cubicBezTo>
                  <a:pt x="1171890" y="10757424"/>
                  <a:pt x="1172068" y="10764683"/>
                  <a:pt x="1169370" y="10770664"/>
                </a:cubicBezTo>
                <a:close/>
                <a:moveTo>
                  <a:pt x="3397406" y="5728396"/>
                </a:moveTo>
                <a:cubicBezTo>
                  <a:pt x="3390513" y="5719740"/>
                  <a:pt x="3385279" y="5693466"/>
                  <a:pt x="3366814" y="5700604"/>
                </a:cubicBezTo>
                <a:cubicBezTo>
                  <a:pt x="3373708" y="5709257"/>
                  <a:pt x="3378941" y="5735533"/>
                  <a:pt x="3397406" y="5728396"/>
                </a:cubicBezTo>
                <a:close/>
                <a:moveTo>
                  <a:pt x="643027" y="11963759"/>
                </a:moveTo>
                <a:cubicBezTo>
                  <a:pt x="615078" y="11999340"/>
                  <a:pt x="599622" y="12034321"/>
                  <a:pt x="558943" y="12069887"/>
                </a:cubicBezTo>
                <a:cubicBezTo>
                  <a:pt x="538474" y="12056253"/>
                  <a:pt x="500627" y="12036981"/>
                  <a:pt x="492484" y="12010438"/>
                </a:cubicBezTo>
                <a:cubicBezTo>
                  <a:pt x="519319" y="11986603"/>
                  <a:pt x="564351" y="11950412"/>
                  <a:pt x="587790" y="11907740"/>
                </a:cubicBezTo>
                <a:cubicBezTo>
                  <a:pt x="605055" y="11928625"/>
                  <a:pt x="637820" y="11937494"/>
                  <a:pt x="643027" y="11963759"/>
                </a:cubicBezTo>
                <a:close/>
                <a:moveTo>
                  <a:pt x="4846394" y="2451225"/>
                </a:moveTo>
                <a:cubicBezTo>
                  <a:pt x="4851365" y="2441678"/>
                  <a:pt x="4853199" y="2432288"/>
                  <a:pt x="4850012" y="2423512"/>
                </a:cubicBezTo>
                <a:cubicBezTo>
                  <a:pt x="4809273" y="2434702"/>
                  <a:pt x="4789041" y="2491763"/>
                  <a:pt x="4747308" y="2502639"/>
                </a:cubicBezTo>
                <a:cubicBezTo>
                  <a:pt x="4746781" y="2511225"/>
                  <a:pt x="4758799" y="2520277"/>
                  <a:pt x="4767842" y="2529044"/>
                </a:cubicBezTo>
                <a:cubicBezTo>
                  <a:pt x="4788332" y="2509920"/>
                  <a:pt x="4831479" y="2479866"/>
                  <a:pt x="4846394" y="2451225"/>
                </a:cubicBezTo>
                <a:close/>
                <a:moveTo>
                  <a:pt x="5425827" y="1140368"/>
                </a:moveTo>
                <a:cubicBezTo>
                  <a:pt x="5426740" y="1138587"/>
                  <a:pt x="5427089" y="1136942"/>
                  <a:pt x="5425689" y="1135552"/>
                </a:cubicBezTo>
                <a:cubicBezTo>
                  <a:pt x="5417677" y="1142292"/>
                  <a:pt x="5418133" y="1127588"/>
                  <a:pt x="5412467" y="1125598"/>
                </a:cubicBezTo>
                <a:cubicBezTo>
                  <a:pt x="5405759" y="1133943"/>
                  <a:pt x="5414266" y="1139757"/>
                  <a:pt x="5422583" y="1146002"/>
                </a:cubicBezTo>
                <a:cubicBezTo>
                  <a:pt x="5423438" y="1144067"/>
                  <a:pt x="5424914" y="1142149"/>
                  <a:pt x="5425827" y="1140368"/>
                </a:cubicBezTo>
                <a:close/>
                <a:moveTo>
                  <a:pt x="5434294" y="1123485"/>
                </a:moveTo>
                <a:cubicBezTo>
                  <a:pt x="5435495" y="1120481"/>
                  <a:pt x="5435334" y="1117712"/>
                  <a:pt x="5432555" y="1115456"/>
                </a:cubicBezTo>
                <a:cubicBezTo>
                  <a:pt x="5427219" y="1121836"/>
                  <a:pt x="5422304" y="1128402"/>
                  <a:pt x="5427862" y="1132914"/>
                </a:cubicBezTo>
                <a:cubicBezTo>
                  <a:pt x="5430530" y="1129724"/>
                  <a:pt x="5433093" y="1126488"/>
                  <a:pt x="5434294" y="1123485"/>
                </a:cubicBezTo>
                <a:close/>
                <a:moveTo>
                  <a:pt x="1711262" y="9553004"/>
                </a:moveTo>
                <a:cubicBezTo>
                  <a:pt x="1704796" y="9568935"/>
                  <a:pt x="1697504" y="9580540"/>
                  <a:pt x="1683876" y="9579119"/>
                </a:cubicBezTo>
                <a:cubicBezTo>
                  <a:pt x="1664745" y="9557886"/>
                  <a:pt x="1694453" y="9545961"/>
                  <a:pt x="1699838" y="9531469"/>
                </a:cubicBezTo>
                <a:cubicBezTo>
                  <a:pt x="1722374" y="9477009"/>
                  <a:pt x="1728424" y="9395327"/>
                  <a:pt x="1724272" y="9341346"/>
                </a:cubicBezTo>
                <a:cubicBezTo>
                  <a:pt x="1722268" y="9315920"/>
                  <a:pt x="1703563" y="9294875"/>
                  <a:pt x="1719070" y="9273608"/>
                </a:cubicBezTo>
                <a:cubicBezTo>
                  <a:pt x="1755594" y="9337292"/>
                  <a:pt x="1734499" y="9423062"/>
                  <a:pt x="1733698" y="9500929"/>
                </a:cubicBezTo>
                <a:cubicBezTo>
                  <a:pt x="1723369" y="9516815"/>
                  <a:pt x="1717728" y="9537072"/>
                  <a:pt x="1711262" y="9553004"/>
                </a:cubicBezTo>
                <a:close/>
                <a:moveTo>
                  <a:pt x="5463736" y="1061261"/>
                </a:moveTo>
                <a:cubicBezTo>
                  <a:pt x="5470618" y="1046837"/>
                  <a:pt x="5452249" y="1042317"/>
                  <a:pt x="5448040" y="1036862"/>
                </a:cubicBezTo>
                <a:cubicBezTo>
                  <a:pt x="5437848" y="1047255"/>
                  <a:pt x="5455267" y="1053924"/>
                  <a:pt x="5463736" y="1061261"/>
                </a:cubicBezTo>
                <a:close/>
                <a:moveTo>
                  <a:pt x="5507341" y="962660"/>
                </a:moveTo>
                <a:cubicBezTo>
                  <a:pt x="5501239" y="955875"/>
                  <a:pt x="5483248" y="942815"/>
                  <a:pt x="5476419" y="947975"/>
                </a:cubicBezTo>
                <a:cubicBezTo>
                  <a:pt x="5484825" y="955267"/>
                  <a:pt x="5488713" y="963629"/>
                  <a:pt x="5501258" y="970705"/>
                </a:cubicBezTo>
                <a:cubicBezTo>
                  <a:pt x="5503193" y="967471"/>
                  <a:pt x="5505361" y="964852"/>
                  <a:pt x="5507341" y="962660"/>
                </a:cubicBezTo>
                <a:close/>
                <a:moveTo>
                  <a:pt x="5667027" y="601660"/>
                </a:moveTo>
                <a:cubicBezTo>
                  <a:pt x="5667132" y="592019"/>
                  <a:pt x="5656306" y="582189"/>
                  <a:pt x="5650568" y="581177"/>
                </a:cubicBezTo>
                <a:cubicBezTo>
                  <a:pt x="5647023" y="585704"/>
                  <a:pt x="5645145" y="589952"/>
                  <a:pt x="5645368" y="594113"/>
                </a:cubicBezTo>
                <a:cubicBezTo>
                  <a:pt x="5656224" y="596371"/>
                  <a:pt x="5661133" y="601587"/>
                  <a:pt x="5662685" y="610904"/>
                </a:cubicBezTo>
                <a:cubicBezTo>
                  <a:pt x="5665743" y="608066"/>
                  <a:pt x="5666992" y="604873"/>
                  <a:pt x="5667027" y="601660"/>
                </a:cubicBezTo>
                <a:close/>
                <a:moveTo>
                  <a:pt x="3278540" y="6007816"/>
                </a:moveTo>
                <a:cubicBezTo>
                  <a:pt x="3281142" y="5988064"/>
                  <a:pt x="3270204" y="5973546"/>
                  <a:pt x="3257233" y="5960163"/>
                </a:cubicBezTo>
                <a:cubicBezTo>
                  <a:pt x="3257090" y="5978968"/>
                  <a:pt x="3259599" y="5996393"/>
                  <a:pt x="3278540" y="6007816"/>
                </a:cubicBezTo>
                <a:close/>
                <a:moveTo>
                  <a:pt x="3546765" y="5400757"/>
                </a:moveTo>
                <a:cubicBezTo>
                  <a:pt x="3527012" y="5385397"/>
                  <a:pt x="3516679" y="5366044"/>
                  <a:pt x="3497540" y="5350448"/>
                </a:cubicBezTo>
                <a:cubicBezTo>
                  <a:pt x="3496077" y="5372242"/>
                  <a:pt x="3524631" y="5418507"/>
                  <a:pt x="3546765" y="5400757"/>
                </a:cubicBezTo>
                <a:close/>
                <a:moveTo>
                  <a:pt x="5180444" y="1705486"/>
                </a:moveTo>
                <a:cubicBezTo>
                  <a:pt x="5178917" y="1703720"/>
                  <a:pt x="5170913" y="1690896"/>
                  <a:pt x="5166650" y="1699519"/>
                </a:cubicBezTo>
                <a:cubicBezTo>
                  <a:pt x="5174644" y="1698777"/>
                  <a:pt x="5173805" y="1714928"/>
                  <a:pt x="5180444" y="1705486"/>
                </a:cubicBezTo>
                <a:close/>
                <a:moveTo>
                  <a:pt x="5350094" y="1321713"/>
                </a:moveTo>
                <a:cubicBezTo>
                  <a:pt x="5340516" y="1317991"/>
                  <a:pt x="5340089" y="1317803"/>
                  <a:pt x="5334054" y="1309528"/>
                </a:cubicBezTo>
                <a:cubicBezTo>
                  <a:pt x="5323882" y="1315230"/>
                  <a:pt x="5347705" y="1332893"/>
                  <a:pt x="5350094" y="1321713"/>
                </a:cubicBezTo>
                <a:close/>
                <a:moveTo>
                  <a:pt x="5707003" y="518364"/>
                </a:moveTo>
                <a:cubicBezTo>
                  <a:pt x="5697762" y="515313"/>
                  <a:pt x="5702922" y="509339"/>
                  <a:pt x="5695750" y="506170"/>
                </a:cubicBezTo>
                <a:cubicBezTo>
                  <a:pt x="5688671" y="510780"/>
                  <a:pt x="5704767" y="530274"/>
                  <a:pt x="5707003" y="518364"/>
                </a:cubicBezTo>
                <a:close/>
                <a:moveTo>
                  <a:pt x="5695982" y="544448"/>
                </a:moveTo>
                <a:cubicBezTo>
                  <a:pt x="5693329" y="540181"/>
                  <a:pt x="5691132" y="515479"/>
                  <a:pt x="5679586" y="527917"/>
                </a:cubicBezTo>
                <a:cubicBezTo>
                  <a:pt x="5679979" y="532734"/>
                  <a:pt x="5688059" y="548685"/>
                  <a:pt x="5695982" y="544448"/>
                </a:cubicBezTo>
                <a:close/>
                <a:moveTo>
                  <a:pt x="5175180" y="1727931"/>
                </a:moveTo>
                <a:cubicBezTo>
                  <a:pt x="5144403" y="1682350"/>
                  <a:pt x="5106454" y="1639887"/>
                  <a:pt x="5070221" y="1596556"/>
                </a:cubicBezTo>
                <a:cubicBezTo>
                  <a:pt x="5057059" y="1618427"/>
                  <a:pt x="5034842" y="1619125"/>
                  <a:pt x="5021937" y="1642007"/>
                </a:cubicBezTo>
                <a:cubicBezTo>
                  <a:pt x="5046905" y="1690142"/>
                  <a:pt x="5058985" y="1742633"/>
                  <a:pt x="5096934" y="1785096"/>
                </a:cubicBezTo>
                <a:cubicBezTo>
                  <a:pt x="5122508" y="1765452"/>
                  <a:pt x="5149817" y="1749244"/>
                  <a:pt x="5175180" y="1727931"/>
                </a:cubicBezTo>
                <a:close/>
                <a:moveTo>
                  <a:pt x="1076986" y="11005424"/>
                </a:moveTo>
                <a:cubicBezTo>
                  <a:pt x="1083855" y="10982244"/>
                  <a:pt x="1084165" y="10957058"/>
                  <a:pt x="1075120" y="10929137"/>
                </a:cubicBezTo>
                <a:cubicBezTo>
                  <a:pt x="1042467" y="10830212"/>
                  <a:pt x="959835" y="10771813"/>
                  <a:pt x="837162" y="10800581"/>
                </a:cubicBezTo>
                <a:cubicBezTo>
                  <a:pt x="770768" y="10816040"/>
                  <a:pt x="738540" y="10865938"/>
                  <a:pt x="694681" y="10894916"/>
                </a:cubicBezTo>
                <a:cubicBezTo>
                  <a:pt x="682925" y="10901938"/>
                  <a:pt x="669077" y="10904474"/>
                  <a:pt x="658073" y="10909792"/>
                </a:cubicBezTo>
                <a:cubicBezTo>
                  <a:pt x="649525" y="10914159"/>
                  <a:pt x="626219" y="10915059"/>
                  <a:pt x="630092" y="10935096"/>
                </a:cubicBezTo>
                <a:cubicBezTo>
                  <a:pt x="646803" y="10944515"/>
                  <a:pt x="671456" y="10932502"/>
                  <a:pt x="689880" y="10925372"/>
                </a:cubicBezTo>
                <a:cubicBezTo>
                  <a:pt x="746427" y="10904545"/>
                  <a:pt x="822427" y="10871952"/>
                  <a:pt x="878738" y="10872399"/>
                </a:cubicBezTo>
                <a:cubicBezTo>
                  <a:pt x="877530" y="10882046"/>
                  <a:pt x="865000" y="10881600"/>
                  <a:pt x="870092" y="10896575"/>
                </a:cubicBezTo>
                <a:cubicBezTo>
                  <a:pt x="893518" y="10906926"/>
                  <a:pt x="892034" y="10941394"/>
                  <a:pt x="887638" y="10962865"/>
                </a:cubicBezTo>
                <a:cubicBezTo>
                  <a:pt x="907102" y="10977575"/>
                  <a:pt x="882420" y="10997719"/>
                  <a:pt x="904102" y="11010863"/>
                </a:cubicBezTo>
                <a:cubicBezTo>
                  <a:pt x="889751" y="11020301"/>
                  <a:pt x="901598" y="11032663"/>
                  <a:pt x="896191" y="11046053"/>
                </a:cubicBezTo>
                <a:cubicBezTo>
                  <a:pt x="800141" y="11056043"/>
                  <a:pt x="726157" y="11017246"/>
                  <a:pt x="642727" y="11025177"/>
                </a:cubicBezTo>
                <a:cubicBezTo>
                  <a:pt x="643737" y="11033259"/>
                  <a:pt x="644510" y="11040726"/>
                  <a:pt x="644857" y="11048007"/>
                </a:cubicBezTo>
                <a:cubicBezTo>
                  <a:pt x="743770" y="11028081"/>
                  <a:pt x="777483" y="11136129"/>
                  <a:pt x="874830" y="11135874"/>
                </a:cubicBezTo>
                <a:cubicBezTo>
                  <a:pt x="954448" y="11135421"/>
                  <a:pt x="978852" y="11096320"/>
                  <a:pt x="1039500" y="11069669"/>
                </a:cubicBezTo>
                <a:cubicBezTo>
                  <a:pt x="1056689" y="11049776"/>
                  <a:pt x="1070117" y="11028604"/>
                  <a:pt x="1076986" y="11005424"/>
                </a:cubicBezTo>
                <a:close/>
                <a:moveTo>
                  <a:pt x="5426950" y="1162324"/>
                </a:moveTo>
                <a:cubicBezTo>
                  <a:pt x="5410646" y="1158204"/>
                  <a:pt x="5401439" y="1134604"/>
                  <a:pt x="5385227" y="1122300"/>
                </a:cubicBezTo>
                <a:cubicBezTo>
                  <a:pt x="5395273" y="1104123"/>
                  <a:pt x="5398933" y="1086722"/>
                  <a:pt x="5409169" y="1068115"/>
                </a:cubicBezTo>
                <a:cubicBezTo>
                  <a:pt x="5428437" y="1079198"/>
                  <a:pt x="5425916" y="1094019"/>
                  <a:pt x="5444938" y="1098825"/>
                </a:cubicBezTo>
                <a:cubicBezTo>
                  <a:pt x="5438724" y="1119724"/>
                  <a:pt x="5442604" y="1139428"/>
                  <a:pt x="5426950" y="1162324"/>
                </a:cubicBezTo>
                <a:close/>
                <a:moveTo>
                  <a:pt x="3154443" y="6307083"/>
                </a:moveTo>
                <a:cubicBezTo>
                  <a:pt x="3156692" y="6298908"/>
                  <a:pt x="3144687" y="6281922"/>
                  <a:pt x="3149217" y="6271668"/>
                </a:cubicBezTo>
                <a:cubicBezTo>
                  <a:pt x="3141946" y="6259263"/>
                  <a:pt x="3148873" y="6237813"/>
                  <a:pt x="3127354" y="6233411"/>
                </a:cubicBezTo>
                <a:cubicBezTo>
                  <a:pt x="3112096" y="6259862"/>
                  <a:pt x="3145023" y="6284624"/>
                  <a:pt x="3146302" y="6311744"/>
                </a:cubicBezTo>
                <a:cubicBezTo>
                  <a:pt x="3151360" y="6311553"/>
                  <a:pt x="3153694" y="6309808"/>
                  <a:pt x="3154443" y="6307083"/>
                </a:cubicBezTo>
                <a:close/>
                <a:moveTo>
                  <a:pt x="5505697" y="986976"/>
                </a:moveTo>
                <a:cubicBezTo>
                  <a:pt x="5486420" y="982548"/>
                  <a:pt x="5473342" y="958371"/>
                  <a:pt x="5461561" y="944988"/>
                </a:cubicBezTo>
                <a:cubicBezTo>
                  <a:pt x="5473870" y="927428"/>
                  <a:pt x="5481455" y="920558"/>
                  <a:pt x="5490299" y="894822"/>
                </a:cubicBezTo>
                <a:cubicBezTo>
                  <a:pt x="5503969" y="903929"/>
                  <a:pt x="5507237" y="917128"/>
                  <a:pt x="5522661" y="918832"/>
                </a:cubicBezTo>
                <a:cubicBezTo>
                  <a:pt x="5528549" y="939833"/>
                  <a:pt x="5516699" y="963218"/>
                  <a:pt x="5505697" y="986976"/>
                </a:cubicBezTo>
                <a:close/>
                <a:moveTo>
                  <a:pt x="3411246" y="5729417"/>
                </a:moveTo>
                <a:cubicBezTo>
                  <a:pt x="3417906" y="5720119"/>
                  <a:pt x="3406957" y="5701004"/>
                  <a:pt x="3396882" y="5708790"/>
                </a:cubicBezTo>
                <a:cubicBezTo>
                  <a:pt x="3406327" y="5713982"/>
                  <a:pt x="3393186" y="5727551"/>
                  <a:pt x="3411246" y="5729417"/>
                </a:cubicBezTo>
                <a:close/>
                <a:moveTo>
                  <a:pt x="4257566" y="3817902"/>
                </a:moveTo>
                <a:cubicBezTo>
                  <a:pt x="4248005" y="3806027"/>
                  <a:pt x="4237269" y="3834948"/>
                  <a:pt x="4244482" y="3837115"/>
                </a:cubicBezTo>
                <a:cubicBezTo>
                  <a:pt x="4250162" y="3833503"/>
                  <a:pt x="4255127" y="3828046"/>
                  <a:pt x="4257566" y="3817902"/>
                </a:cubicBezTo>
                <a:close/>
                <a:moveTo>
                  <a:pt x="5564689" y="863124"/>
                </a:moveTo>
                <a:cubicBezTo>
                  <a:pt x="5547310" y="872332"/>
                  <a:pt x="5550352" y="892096"/>
                  <a:pt x="5539787" y="907896"/>
                </a:cubicBezTo>
                <a:cubicBezTo>
                  <a:pt x="5522516" y="901800"/>
                  <a:pt x="5504723" y="876029"/>
                  <a:pt x="5503735" y="859730"/>
                </a:cubicBezTo>
                <a:cubicBezTo>
                  <a:pt x="5516680" y="845494"/>
                  <a:pt x="5515702" y="833804"/>
                  <a:pt x="5529075" y="819757"/>
                </a:cubicBezTo>
                <a:cubicBezTo>
                  <a:pt x="5546696" y="833172"/>
                  <a:pt x="5554338" y="848317"/>
                  <a:pt x="5564689" y="863124"/>
                </a:cubicBezTo>
                <a:close/>
                <a:moveTo>
                  <a:pt x="5475975" y="1064727"/>
                </a:moveTo>
                <a:cubicBezTo>
                  <a:pt x="5473081" y="1069854"/>
                  <a:pt x="5469226" y="1074475"/>
                  <a:pt x="5463859" y="1078267"/>
                </a:cubicBezTo>
                <a:cubicBezTo>
                  <a:pt x="5445931" y="1060073"/>
                  <a:pt x="5432911" y="1058429"/>
                  <a:pt x="5421383" y="1033816"/>
                </a:cubicBezTo>
                <a:cubicBezTo>
                  <a:pt x="5423718" y="1020464"/>
                  <a:pt x="5428255" y="1028633"/>
                  <a:pt x="5435984" y="1019206"/>
                </a:cubicBezTo>
                <a:cubicBezTo>
                  <a:pt x="5445094" y="1003198"/>
                  <a:pt x="5437200" y="989950"/>
                  <a:pt x="5453368" y="972951"/>
                </a:cubicBezTo>
                <a:cubicBezTo>
                  <a:pt x="5473953" y="985129"/>
                  <a:pt x="5470479" y="1001059"/>
                  <a:pt x="5490875" y="1013666"/>
                </a:cubicBezTo>
                <a:cubicBezTo>
                  <a:pt x="5484678" y="1029421"/>
                  <a:pt x="5484656" y="1049348"/>
                  <a:pt x="5475975" y="1064727"/>
                </a:cubicBezTo>
                <a:close/>
                <a:moveTo>
                  <a:pt x="5607827" y="767102"/>
                </a:moveTo>
                <a:cubicBezTo>
                  <a:pt x="5599408" y="788475"/>
                  <a:pt x="5590372" y="810087"/>
                  <a:pt x="5570915" y="833239"/>
                </a:cubicBezTo>
                <a:cubicBezTo>
                  <a:pt x="5554116" y="815575"/>
                  <a:pt x="5543977" y="796757"/>
                  <a:pt x="5536122" y="777411"/>
                </a:cubicBezTo>
                <a:cubicBezTo>
                  <a:pt x="5543555" y="761748"/>
                  <a:pt x="5549324" y="746374"/>
                  <a:pt x="5563228" y="729985"/>
                </a:cubicBezTo>
                <a:cubicBezTo>
                  <a:pt x="5580661" y="734615"/>
                  <a:pt x="5584618" y="755823"/>
                  <a:pt x="5607827" y="767102"/>
                </a:cubicBezTo>
                <a:close/>
                <a:moveTo>
                  <a:pt x="5753320" y="437972"/>
                </a:moveTo>
                <a:cubicBezTo>
                  <a:pt x="5752757" y="430106"/>
                  <a:pt x="5747266" y="423110"/>
                  <a:pt x="5736191" y="416185"/>
                </a:cubicBezTo>
                <a:cubicBezTo>
                  <a:pt x="5734783" y="426227"/>
                  <a:pt x="5720423" y="438162"/>
                  <a:pt x="5730513" y="446175"/>
                </a:cubicBezTo>
                <a:cubicBezTo>
                  <a:pt x="5739429" y="441990"/>
                  <a:pt x="5731170" y="428693"/>
                  <a:pt x="5741072" y="432560"/>
                </a:cubicBezTo>
                <a:cubicBezTo>
                  <a:pt x="5745858" y="437722"/>
                  <a:pt x="5740743" y="443586"/>
                  <a:pt x="5745530" y="448748"/>
                </a:cubicBezTo>
                <a:cubicBezTo>
                  <a:pt x="5748486" y="445484"/>
                  <a:pt x="5750786" y="441422"/>
                  <a:pt x="5753320" y="437972"/>
                </a:cubicBezTo>
                <a:close/>
                <a:moveTo>
                  <a:pt x="5189793" y="1713445"/>
                </a:moveTo>
                <a:cubicBezTo>
                  <a:pt x="5187207" y="1712595"/>
                  <a:pt x="5184975" y="1711440"/>
                  <a:pt x="5182743" y="1710285"/>
                </a:cubicBezTo>
                <a:cubicBezTo>
                  <a:pt x="5181894" y="1712870"/>
                  <a:pt x="5180740" y="1715102"/>
                  <a:pt x="5179586" y="1717333"/>
                </a:cubicBezTo>
                <a:cubicBezTo>
                  <a:pt x="5181818" y="1718488"/>
                  <a:pt x="5184404" y="1719339"/>
                  <a:pt x="5186636" y="1720494"/>
                </a:cubicBezTo>
                <a:cubicBezTo>
                  <a:pt x="5187790" y="1718262"/>
                  <a:pt x="5188639" y="1715676"/>
                  <a:pt x="5189793" y="1713445"/>
                </a:cubicBezTo>
                <a:close/>
                <a:moveTo>
                  <a:pt x="2270658" y="8321109"/>
                </a:moveTo>
                <a:cubicBezTo>
                  <a:pt x="2254867" y="8326035"/>
                  <a:pt x="2241906" y="8332784"/>
                  <a:pt x="2224684" y="8335864"/>
                </a:cubicBezTo>
                <a:cubicBezTo>
                  <a:pt x="2225264" y="8342861"/>
                  <a:pt x="2227213" y="8347968"/>
                  <a:pt x="2231918" y="8350227"/>
                </a:cubicBezTo>
                <a:cubicBezTo>
                  <a:pt x="2241040" y="8337002"/>
                  <a:pt x="2267226" y="8339849"/>
                  <a:pt x="2270658" y="8321109"/>
                </a:cubicBezTo>
                <a:close/>
                <a:moveTo>
                  <a:pt x="3436013" y="5683758"/>
                </a:moveTo>
                <a:cubicBezTo>
                  <a:pt x="3423930" y="5684538"/>
                  <a:pt x="3425065" y="5664642"/>
                  <a:pt x="3416370" y="5675079"/>
                </a:cubicBezTo>
                <a:cubicBezTo>
                  <a:pt x="3421732" y="5677960"/>
                  <a:pt x="3429328" y="5701199"/>
                  <a:pt x="3436013" y="5683758"/>
                </a:cubicBezTo>
                <a:close/>
                <a:moveTo>
                  <a:pt x="3203945" y="6218229"/>
                </a:moveTo>
                <a:cubicBezTo>
                  <a:pt x="3199012" y="6215538"/>
                  <a:pt x="3197962" y="6210989"/>
                  <a:pt x="3189574" y="6210347"/>
                </a:cubicBezTo>
                <a:cubicBezTo>
                  <a:pt x="3183246" y="6222360"/>
                  <a:pt x="3200268" y="6228860"/>
                  <a:pt x="3203945" y="6218229"/>
                </a:cubicBezTo>
                <a:close/>
                <a:moveTo>
                  <a:pt x="2287932" y="8292337"/>
                </a:moveTo>
                <a:cubicBezTo>
                  <a:pt x="2290521" y="8279216"/>
                  <a:pt x="2269258" y="8292171"/>
                  <a:pt x="2266518" y="8295952"/>
                </a:cubicBezTo>
                <a:cubicBezTo>
                  <a:pt x="2277763" y="8298573"/>
                  <a:pt x="2279532" y="8292472"/>
                  <a:pt x="2287932" y="8292337"/>
                </a:cubicBezTo>
                <a:close/>
                <a:moveTo>
                  <a:pt x="5742198" y="475712"/>
                </a:moveTo>
                <a:cubicBezTo>
                  <a:pt x="5740696" y="474540"/>
                  <a:pt x="5738772" y="473182"/>
                  <a:pt x="5736848" y="471824"/>
                </a:cubicBezTo>
                <a:cubicBezTo>
                  <a:pt x="5735675" y="473337"/>
                  <a:pt x="5734314" y="475275"/>
                  <a:pt x="5732531" y="477026"/>
                </a:cubicBezTo>
                <a:cubicBezTo>
                  <a:pt x="5734455" y="478384"/>
                  <a:pt x="5736379" y="479742"/>
                  <a:pt x="5738303" y="481100"/>
                </a:cubicBezTo>
                <a:cubicBezTo>
                  <a:pt x="5739664" y="479162"/>
                  <a:pt x="5740837" y="477649"/>
                  <a:pt x="5742198" y="475712"/>
                </a:cubicBezTo>
                <a:close/>
                <a:moveTo>
                  <a:pt x="3354328" y="5880183"/>
                </a:moveTo>
                <a:cubicBezTo>
                  <a:pt x="3349014" y="5878347"/>
                  <a:pt x="3343176" y="5874235"/>
                  <a:pt x="3340674" y="5878742"/>
                </a:cubicBezTo>
                <a:cubicBezTo>
                  <a:pt x="3342621" y="5880111"/>
                  <a:pt x="3345183" y="5881243"/>
                  <a:pt x="3342821" y="5884279"/>
                </a:cubicBezTo>
                <a:cubicBezTo>
                  <a:pt x="3347710" y="5885919"/>
                  <a:pt x="3352593" y="5887576"/>
                  <a:pt x="3354328" y="5880183"/>
                </a:cubicBezTo>
                <a:close/>
                <a:moveTo>
                  <a:pt x="5652679" y="684340"/>
                </a:moveTo>
                <a:cubicBezTo>
                  <a:pt x="5628929" y="692361"/>
                  <a:pt x="5632504" y="724283"/>
                  <a:pt x="5624604" y="744449"/>
                </a:cubicBezTo>
                <a:cubicBezTo>
                  <a:pt x="5612814" y="750554"/>
                  <a:pt x="5584535" y="697945"/>
                  <a:pt x="5585674" y="685077"/>
                </a:cubicBezTo>
                <a:cubicBezTo>
                  <a:pt x="5585737" y="681505"/>
                  <a:pt x="5596195" y="668126"/>
                  <a:pt x="5598814" y="661054"/>
                </a:cubicBezTo>
                <a:cubicBezTo>
                  <a:pt x="5603187" y="651158"/>
                  <a:pt x="5602192" y="641976"/>
                  <a:pt x="5609798" y="635051"/>
                </a:cubicBezTo>
                <a:cubicBezTo>
                  <a:pt x="5622711" y="651556"/>
                  <a:pt x="5637695" y="667948"/>
                  <a:pt x="5652679" y="684340"/>
                </a:cubicBezTo>
                <a:close/>
                <a:moveTo>
                  <a:pt x="4311456" y="3720062"/>
                </a:moveTo>
                <a:cubicBezTo>
                  <a:pt x="4313370" y="3715297"/>
                  <a:pt x="4313075" y="3711341"/>
                  <a:pt x="4305083" y="3710360"/>
                </a:cubicBezTo>
                <a:cubicBezTo>
                  <a:pt x="4300130" y="3720414"/>
                  <a:pt x="4300104" y="3728563"/>
                  <a:pt x="4304577" y="3734620"/>
                </a:cubicBezTo>
                <a:cubicBezTo>
                  <a:pt x="4305419" y="3730402"/>
                  <a:pt x="4309542" y="3724827"/>
                  <a:pt x="4311456" y="3720062"/>
                </a:cubicBezTo>
                <a:close/>
                <a:moveTo>
                  <a:pt x="4200115" y="3973209"/>
                </a:moveTo>
                <a:cubicBezTo>
                  <a:pt x="4207378" y="3955761"/>
                  <a:pt x="4210984" y="3938354"/>
                  <a:pt x="4204319" y="3928013"/>
                </a:cubicBezTo>
                <a:cubicBezTo>
                  <a:pt x="4188883" y="3954858"/>
                  <a:pt x="4167025" y="3991616"/>
                  <a:pt x="4173970" y="4018658"/>
                </a:cubicBezTo>
                <a:cubicBezTo>
                  <a:pt x="4181933" y="4008149"/>
                  <a:pt x="4192852" y="3990658"/>
                  <a:pt x="4200115" y="3973209"/>
                </a:cubicBezTo>
                <a:close/>
                <a:moveTo>
                  <a:pt x="5676809" y="632442"/>
                </a:moveTo>
                <a:cubicBezTo>
                  <a:pt x="5673230" y="642730"/>
                  <a:pt x="5667848" y="652285"/>
                  <a:pt x="5657411" y="657829"/>
                </a:cubicBezTo>
                <a:cubicBezTo>
                  <a:pt x="5650915" y="638710"/>
                  <a:pt x="5631442" y="620966"/>
                  <a:pt x="5627233" y="601334"/>
                </a:cubicBezTo>
                <a:cubicBezTo>
                  <a:pt x="5644861" y="596428"/>
                  <a:pt x="5640282" y="565969"/>
                  <a:pt x="5652472" y="561707"/>
                </a:cubicBezTo>
                <a:cubicBezTo>
                  <a:pt x="5666228" y="574894"/>
                  <a:pt x="5665583" y="590350"/>
                  <a:pt x="5685395" y="602659"/>
                </a:cubicBezTo>
                <a:cubicBezTo>
                  <a:pt x="5682166" y="611134"/>
                  <a:pt x="5680389" y="622154"/>
                  <a:pt x="5676809" y="632442"/>
                </a:cubicBezTo>
                <a:close/>
                <a:moveTo>
                  <a:pt x="725163" y="11847303"/>
                </a:moveTo>
                <a:cubicBezTo>
                  <a:pt x="726823" y="11841382"/>
                  <a:pt x="725868" y="11835459"/>
                  <a:pt x="723397" y="11829505"/>
                </a:cubicBezTo>
                <a:cubicBezTo>
                  <a:pt x="719322" y="11831799"/>
                  <a:pt x="715102" y="11830958"/>
                  <a:pt x="711304" y="11825697"/>
                </a:cubicBezTo>
                <a:cubicBezTo>
                  <a:pt x="693302" y="11838726"/>
                  <a:pt x="702275" y="11851904"/>
                  <a:pt x="711249" y="11865081"/>
                </a:cubicBezTo>
                <a:cubicBezTo>
                  <a:pt x="719232" y="11859139"/>
                  <a:pt x="723505" y="11853222"/>
                  <a:pt x="725163" y="11847303"/>
                </a:cubicBezTo>
                <a:close/>
                <a:moveTo>
                  <a:pt x="5709141" y="567504"/>
                </a:moveTo>
                <a:cubicBezTo>
                  <a:pt x="5707106" y="571772"/>
                  <a:pt x="5704486" y="575418"/>
                  <a:pt x="5700803" y="578047"/>
                </a:cubicBezTo>
                <a:cubicBezTo>
                  <a:pt x="5672923" y="548704"/>
                  <a:pt x="5651492" y="525306"/>
                  <a:pt x="5695484" y="488512"/>
                </a:cubicBezTo>
                <a:cubicBezTo>
                  <a:pt x="5708575" y="499971"/>
                  <a:pt x="5715036" y="511596"/>
                  <a:pt x="5724601" y="523045"/>
                </a:cubicBezTo>
                <a:cubicBezTo>
                  <a:pt x="5716093" y="536310"/>
                  <a:pt x="5715247" y="554701"/>
                  <a:pt x="5709141" y="567504"/>
                </a:cubicBezTo>
                <a:close/>
                <a:moveTo>
                  <a:pt x="1683165" y="9682898"/>
                </a:moveTo>
                <a:cubicBezTo>
                  <a:pt x="1674609" y="9669939"/>
                  <a:pt x="1670360" y="9655314"/>
                  <a:pt x="1654422" y="9645212"/>
                </a:cubicBezTo>
                <a:cubicBezTo>
                  <a:pt x="1640133" y="9652157"/>
                  <a:pt x="1664729" y="9699228"/>
                  <a:pt x="1683165" y="9682898"/>
                </a:cubicBezTo>
                <a:close/>
                <a:moveTo>
                  <a:pt x="3304147" y="6014546"/>
                </a:moveTo>
                <a:cubicBezTo>
                  <a:pt x="3309175" y="5997391"/>
                  <a:pt x="3286426" y="5958779"/>
                  <a:pt x="3276876" y="5968842"/>
                </a:cubicBezTo>
                <a:cubicBezTo>
                  <a:pt x="3285966" y="5984079"/>
                  <a:pt x="3288097" y="6002356"/>
                  <a:pt x="3304147" y="6014546"/>
                </a:cubicBezTo>
                <a:close/>
                <a:moveTo>
                  <a:pt x="2495104" y="7853802"/>
                </a:moveTo>
                <a:cubicBezTo>
                  <a:pt x="2496196" y="7851101"/>
                  <a:pt x="2496255" y="7848189"/>
                  <a:pt x="2494624" y="7845043"/>
                </a:cubicBezTo>
                <a:cubicBezTo>
                  <a:pt x="2490431" y="7856227"/>
                  <a:pt x="2468533" y="7860420"/>
                  <a:pt x="2475056" y="7873002"/>
                </a:cubicBezTo>
                <a:cubicBezTo>
                  <a:pt x="2479249" y="7868109"/>
                  <a:pt x="2491829" y="7861906"/>
                  <a:pt x="2495104" y="7853802"/>
                </a:cubicBezTo>
                <a:close/>
                <a:moveTo>
                  <a:pt x="5760477" y="463477"/>
                </a:moveTo>
                <a:cubicBezTo>
                  <a:pt x="5754646" y="476388"/>
                  <a:pt x="5746961" y="489496"/>
                  <a:pt x="5738866" y="502676"/>
                </a:cubicBezTo>
                <a:cubicBezTo>
                  <a:pt x="5719578" y="488060"/>
                  <a:pt x="5722488" y="470049"/>
                  <a:pt x="5698648" y="455454"/>
                </a:cubicBezTo>
                <a:cubicBezTo>
                  <a:pt x="5700432" y="439993"/>
                  <a:pt x="5702778" y="446107"/>
                  <a:pt x="5714651" y="434088"/>
                </a:cubicBezTo>
                <a:cubicBezTo>
                  <a:pt x="5721268" y="420255"/>
                  <a:pt x="5724600" y="407002"/>
                  <a:pt x="5737177" y="392247"/>
                </a:cubicBezTo>
                <a:cubicBezTo>
                  <a:pt x="5744967" y="404321"/>
                  <a:pt x="5753039" y="422614"/>
                  <a:pt x="5770966" y="425457"/>
                </a:cubicBezTo>
                <a:cubicBezTo>
                  <a:pt x="5770285" y="437851"/>
                  <a:pt x="5766307" y="450565"/>
                  <a:pt x="5760477" y="463477"/>
                </a:cubicBezTo>
                <a:close/>
                <a:moveTo>
                  <a:pt x="3318546" y="5992355"/>
                </a:moveTo>
                <a:cubicBezTo>
                  <a:pt x="3322583" y="5976288"/>
                  <a:pt x="3321363" y="5981358"/>
                  <a:pt x="3326956" y="5962925"/>
                </a:cubicBezTo>
                <a:cubicBezTo>
                  <a:pt x="3311118" y="5959496"/>
                  <a:pt x="3314439" y="5941585"/>
                  <a:pt x="3297055" y="5945118"/>
                </a:cubicBezTo>
                <a:cubicBezTo>
                  <a:pt x="3306685" y="5949891"/>
                  <a:pt x="3298897" y="5961742"/>
                  <a:pt x="3294373" y="5971981"/>
                </a:cubicBezTo>
                <a:cubicBezTo>
                  <a:pt x="3306945" y="5977026"/>
                  <a:pt x="3302896" y="5988500"/>
                  <a:pt x="3318546" y="5992355"/>
                </a:cubicBezTo>
                <a:close/>
                <a:moveTo>
                  <a:pt x="3562270" y="5440748"/>
                </a:moveTo>
                <a:cubicBezTo>
                  <a:pt x="3556956" y="5438913"/>
                  <a:pt x="3557475" y="5419256"/>
                  <a:pt x="3548354" y="5429505"/>
                </a:cubicBezTo>
                <a:cubicBezTo>
                  <a:pt x="3554282" y="5431104"/>
                  <a:pt x="3553148" y="5450997"/>
                  <a:pt x="3562270" y="5440748"/>
                </a:cubicBezTo>
                <a:close/>
                <a:moveTo>
                  <a:pt x="3945504" y="4574086"/>
                </a:moveTo>
                <a:cubicBezTo>
                  <a:pt x="3945218" y="4591094"/>
                  <a:pt x="3914339" y="4592954"/>
                  <a:pt x="3903433" y="4584836"/>
                </a:cubicBezTo>
                <a:cubicBezTo>
                  <a:pt x="3905278" y="4582081"/>
                  <a:pt x="3906668" y="4579188"/>
                  <a:pt x="3905743" y="4574146"/>
                </a:cubicBezTo>
                <a:cubicBezTo>
                  <a:pt x="3919057" y="4574465"/>
                  <a:pt x="3936920" y="4568105"/>
                  <a:pt x="3945504" y="4574086"/>
                </a:cubicBezTo>
                <a:close/>
                <a:moveTo>
                  <a:pt x="1094539" y="11029788"/>
                </a:moveTo>
                <a:cubicBezTo>
                  <a:pt x="1087786" y="11049391"/>
                  <a:pt x="1078214" y="11066159"/>
                  <a:pt x="1067225" y="11078356"/>
                </a:cubicBezTo>
                <a:cubicBezTo>
                  <a:pt x="1027795" y="11121509"/>
                  <a:pt x="928865" y="11176039"/>
                  <a:pt x="846850" y="11161180"/>
                </a:cubicBezTo>
                <a:cubicBezTo>
                  <a:pt x="817005" y="11156137"/>
                  <a:pt x="787120" y="11132752"/>
                  <a:pt x="762356" y="11116211"/>
                </a:cubicBezTo>
                <a:cubicBezTo>
                  <a:pt x="723814" y="11090528"/>
                  <a:pt x="706587" y="11061537"/>
                  <a:pt x="651148" y="11070638"/>
                </a:cubicBezTo>
                <a:cubicBezTo>
                  <a:pt x="639292" y="11075580"/>
                  <a:pt x="646762" y="11096696"/>
                  <a:pt x="635569" y="11102441"/>
                </a:cubicBezTo>
                <a:cubicBezTo>
                  <a:pt x="605607" y="11108035"/>
                  <a:pt x="584885" y="11101933"/>
                  <a:pt x="579346" y="11077599"/>
                </a:cubicBezTo>
                <a:cubicBezTo>
                  <a:pt x="561577" y="11080946"/>
                  <a:pt x="547957" y="11079509"/>
                  <a:pt x="533724" y="11078310"/>
                </a:cubicBezTo>
                <a:cubicBezTo>
                  <a:pt x="528037" y="11072744"/>
                  <a:pt x="522728" y="11066326"/>
                  <a:pt x="523738" y="11052519"/>
                </a:cubicBezTo>
                <a:cubicBezTo>
                  <a:pt x="511683" y="11053301"/>
                  <a:pt x="496469" y="11057777"/>
                  <a:pt x="489743" y="11052260"/>
                </a:cubicBezTo>
                <a:cubicBezTo>
                  <a:pt x="486363" y="11020735"/>
                  <a:pt x="483410" y="10989398"/>
                  <a:pt x="480030" y="10957871"/>
                </a:cubicBezTo>
                <a:cubicBezTo>
                  <a:pt x="485735" y="10950721"/>
                  <a:pt x="501673" y="10952673"/>
                  <a:pt x="513678" y="10950850"/>
                </a:cubicBezTo>
                <a:cubicBezTo>
                  <a:pt x="519571" y="10943274"/>
                  <a:pt x="516321" y="10927585"/>
                  <a:pt x="521977" y="10919395"/>
                </a:cubicBezTo>
                <a:cubicBezTo>
                  <a:pt x="534645" y="10918375"/>
                  <a:pt x="546888" y="10917167"/>
                  <a:pt x="559745" y="10915721"/>
                </a:cubicBezTo>
                <a:cubicBezTo>
                  <a:pt x="565677" y="10904599"/>
                  <a:pt x="566162" y="10888524"/>
                  <a:pt x="574937" y="10880185"/>
                </a:cubicBezTo>
                <a:cubicBezTo>
                  <a:pt x="587794" y="10878740"/>
                  <a:pt x="600036" y="10877531"/>
                  <a:pt x="612894" y="10876085"/>
                </a:cubicBezTo>
                <a:cubicBezTo>
                  <a:pt x="617262" y="10884633"/>
                  <a:pt x="621255" y="10894032"/>
                  <a:pt x="623266" y="10905611"/>
                </a:cubicBezTo>
                <a:cubicBezTo>
                  <a:pt x="680862" y="10867432"/>
                  <a:pt x="742567" y="10784236"/>
                  <a:pt x="833871" y="10766550"/>
                </a:cubicBezTo>
                <a:cubicBezTo>
                  <a:pt x="917331" y="10750488"/>
                  <a:pt x="997485" y="10778777"/>
                  <a:pt x="1048539" y="10817623"/>
                </a:cubicBezTo>
                <a:cubicBezTo>
                  <a:pt x="1078216" y="10854152"/>
                  <a:pt x="1104735" y="10894374"/>
                  <a:pt x="1104937" y="10964200"/>
                </a:cubicBezTo>
                <a:cubicBezTo>
                  <a:pt x="1105226" y="10987742"/>
                  <a:pt x="1101292" y="11010183"/>
                  <a:pt x="1094539" y="11029788"/>
                </a:cubicBezTo>
                <a:close/>
                <a:moveTo>
                  <a:pt x="2178117" y="8579551"/>
                </a:moveTo>
                <a:cubicBezTo>
                  <a:pt x="2180716" y="8575664"/>
                  <a:pt x="2182537" y="8571415"/>
                  <a:pt x="2183218" y="8566582"/>
                </a:cubicBezTo>
                <a:cubicBezTo>
                  <a:pt x="2197263" y="8468975"/>
                  <a:pt x="1988224" y="8499088"/>
                  <a:pt x="1967214" y="8418757"/>
                </a:cubicBezTo>
                <a:cubicBezTo>
                  <a:pt x="1968689" y="8402300"/>
                  <a:pt x="1980949" y="8386684"/>
                  <a:pt x="1968549" y="8372824"/>
                </a:cubicBezTo>
                <a:cubicBezTo>
                  <a:pt x="1924011" y="8378428"/>
                  <a:pt x="1911031" y="8433861"/>
                  <a:pt x="1897785" y="8475268"/>
                </a:cubicBezTo>
                <a:cubicBezTo>
                  <a:pt x="1885323" y="8513827"/>
                  <a:pt x="1853885" y="8573500"/>
                  <a:pt x="1889614" y="8604860"/>
                </a:cubicBezTo>
                <a:cubicBezTo>
                  <a:pt x="1927167" y="8599621"/>
                  <a:pt x="1912348" y="8557341"/>
                  <a:pt x="1939484" y="8549370"/>
                </a:cubicBezTo>
                <a:cubicBezTo>
                  <a:pt x="1989564" y="8533649"/>
                  <a:pt x="2058266" y="8641907"/>
                  <a:pt x="2143499" y="8610778"/>
                </a:cubicBezTo>
                <a:cubicBezTo>
                  <a:pt x="2155525" y="8599619"/>
                  <a:pt x="2170321" y="8591212"/>
                  <a:pt x="2178117" y="8579551"/>
                </a:cubicBezTo>
                <a:close/>
                <a:moveTo>
                  <a:pt x="842912" y="11608073"/>
                </a:moveTo>
                <a:cubicBezTo>
                  <a:pt x="797864" y="11616604"/>
                  <a:pt x="795295" y="11666247"/>
                  <a:pt x="759742" y="11698270"/>
                </a:cubicBezTo>
                <a:cubicBezTo>
                  <a:pt x="741714" y="11696398"/>
                  <a:pt x="728982" y="11653705"/>
                  <a:pt x="696731" y="11642501"/>
                </a:cubicBezTo>
                <a:cubicBezTo>
                  <a:pt x="706353" y="11634565"/>
                  <a:pt x="706184" y="11626874"/>
                  <a:pt x="697026" y="11618766"/>
                </a:cubicBezTo>
                <a:cubicBezTo>
                  <a:pt x="746643" y="11618346"/>
                  <a:pt x="768491" y="11549293"/>
                  <a:pt x="788332" y="11528608"/>
                </a:cubicBezTo>
                <a:cubicBezTo>
                  <a:pt x="815719" y="11555434"/>
                  <a:pt x="829955" y="11582036"/>
                  <a:pt x="842912" y="11608073"/>
                </a:cubicBezTo>
                <a:close/>
                <a:moveTo>
                  <a:pt x="5387578" y="1328080"/>
                </a:moveTo>
                <a:cubicBezTo>
                  <a:pt x="5370496" y="1315944"/>
                  <a:pt x="5347695" y="1289045"/>
                  <a:pt x="5325668" y="1269627"/>
                </a:cubicBezTo>
                <a:cubicBezTo>
                  <a:pt x="5315786" y="1276986"/>
                  <a:pt x="5331754" y="1278943"/>
                  <a:pt x="5335179" y="1285045"/>
                </a:cubicBezTo>
                <a:cubicBezTo>
                  <a:pt x="5339031" y="1291335"/>
                  <a:pt x="5337673" y="1297873"/>
                  <a:pt x="5342944" y="1303260"/>
                </a:cubicBezTo>
                <a:cubicBezTo>
                  <a:pt x="5354201" y="1315881"/>
                  <a:pt x="5371710" y="1328205"/>
                  <a:pt x="5387578" y="1328080"/>
                </a:cubicBezTo>
                <a:close/>
                <a:moveTo>
                  <a:pt x="3356442" y="5928534"/>
                </a:moveTo>
                <a:cubicBezTo>
                  <a:pt x="3351506" y="5925843"/>
                  <a:pt x="3353153" y="5920962"/>
                  <a:pt x="3346182" y="5919411"/>
                </a:cubicBezTo>
                <a:lnTo>
                  <a:pt x="3342787" y="5927095"/>
                </a:lnTo>
                <a:cubicBezTo>
                  <a:pt x="3347911" y="5929359"/>
                  <a:pt x="3346079" y="5934662"/>
                  <a:pt x="3353049" y="5936213"/>
                </a:cubicBezTo>
                <a:close/>
                <a:moveTo>
                  <a:pt x="3094271" y="6524170"/>
                </a:moveTo>
                <a:cubicBezTo>
                  <a:pt x="3084661" y="6502050"/>
                  <a:pt x="3086032" y="6473549"/>
                  <a:pt x="3067476" y="6456668"/>
                </a:cubicBezTo>
                <a:cubicBezTo>
                  <a:pt x="3067943" y="6479854"/>
                  <a:pt x="3078628" y="6520322"/>
                  <a:pt x="3094271" y="6524170"/>
                </a:cubicBezTo>
                <a:close/>
                <a:moveTo>
                  <a:pt x="2309625" y="8306001"/>
                </a:moveTo>
                <a:cubicBezTo>
                  <a:pt x="2298003" y="8308990"/>
                  <a:pt x="2288745" y="8313811"/>
                  <a:pt x="2281392" y="8320936"/>
                </a:cubicBezTo>
                <a:cubicBezTo>
                  <a:pt x="2296814" y="8322088"/>
                  <a:pt x="2303220" y="8314045"/>
                  <a:pt x="2309625" y="8306001"/>
                </a:cubicBezTo>
                <a:close/>
                <a:moveTo>
                  <a:pt x="5574476" y="917317"/>
                </a:moveTo>
                <a:cubicBezTo>
                  <a:pt x="5578312" y="909791"/>
                  <a:pt x="5582197" y="903312"/>
                  <a:pt x="5571696" y="898161"/>
                </a:cubicBezTo>
                <a:cubicBezTo>
                  <a:pt x="5567005" y="905308"/>
                  <a:pt x="5567726" y="911773"/>
                  <a:pt x="5574476" y="917317"/>
                </a:cubicBezTo>
                <a:close/>
                <a:moveTo>
                  <a:pt x="3350157" y="5954309"/>
                </a:moveTo>
                <a:cubicBezTo>
                  <a:pt x="3342559" y="5948403"/>
                  <a:pt x="3342535" y="5939216"/>
                  <a:pt x="3329825" y="5935640"/>
                </a:cubicBezTo>
                <a:cubicBezTo>
                  <a:pt x="3325728" y="5946066"/>
                  <a:pt x="3340470" y="5965837"/>
                  <a:pt x="3346766" y="5961985"/>
                </a:cubicBezTo>
                <a:cubicBezTo>
                  <a:pt x="3342017" y="5958872"/>
                  <a:pt x="3346087" y="5956590"/>
                  <a:pt x="3350157" y="5954309"/>
                </a:cubicBezTo>
                <a:close/>
                <a:moveTo>
                  <a:pt x="5499536" y="1092281"/>
                </a:moveTo>
                <a:cubicBezTo>
                  <a:pt x="5504145" y="1083003"/>
                  <a:pt x="5502968" y="1075284"/>
                  <a:pt x="5495960" y="1068073"/>
                </a:cubicBezTo>
                <a:cubicBezTo>
                  <a:pt x="5490360" y="1073827"/>
                  <a:pt x="5488931" y="1079367"/>
                  <a:pt x="5488499" y="1083805"/>
                </a:cubicBezTo>
                <a:cubicBezTo>
                  <a:pt x="5492384" y="1086550"/>
                  <a:pt x="5495842" y="1089106"/>
                  <a:pt x="5499536" y="1092281"/>
                </a:cubicBezTo>
                <a:close/>
                <a:moveTo>
                  <a:pt x="5654183" y="746799"/>
                </a:moveTo>
                <a:cubicBezTo>
                  <a:pt x="5654183" y="746799"/>
                  <a:pt x="5651368" y="745048"/>
                  <a:pt x="5651555" y="744624"/>
                </a:cubicBezTo>
                <a:cubicBezTo>
                  <a:pt x="5646129" y="720942"/>
                  <a:pt x="5646581" y="761683"/>
                  <a:pt x="5654183" y="746799"/>
                </a:cubicBezTo>
                <a:close/>
                <a:moveTo>
                  <a:pt x="581399" y="12227826"/>
                </a:moveTo>
                <a:cubicBezTo>
                  <a:pt x="564515" y="12210673"/>
                  <a:pt x="558765" y="12172931"/>
                  <a:pt x="538306" y="12168483"/>
                </a:cubicBezTo>
                <a:cubicBezTo>
                  <a:pt x="546999" y="12184568"/>
                  <a:pt x="550977" y="12237851"/>
                  <a:pt x="581399" y="12227826"/>
                </a:cubicBezTo>
                <a:close/>
                <a:moveTo>
                  <a:pt x="5543936" y="998869"/>
                </a:moveTo>
                <a:cubicBezTo>
                  <a:pt x="5540783" y="994409"/>
                  <a:pt x="5539911" y="989424"/>
                  <a:pt x="5536758" y="984964"/>
                </a:cubicBezTo>
                <a:cubicBezTo>
                  <a:pt x="5527508" y="993143"/>
                  <a:pt x="5530523" y="999075"/>
                  <a:pt x="5535202" y="1004720"/>
                </a:cubicBezTo>
                <a:cubicBezTo>
                  <a:pt x="5537571" y="1001678"/>
                  <a:pt x="5541240" y="1003811"/>
                  <a:pt x="5543936" y="998869"/>
                </a:cubicBezTo>
                <a:close/>
                <a:moveTo>
                  <a:pt x="5632057" y="799702"/>
                </a:moveTo>
                <a:cubicBezTo>
                  <a:pt x="5629234" y="797940"/>
                  <a:pt x="5626412" y="796178"/>
                  <a:pt x="5623780" y="793985"/>
                </a:cubicBezTo>
                <a:cubicBezTo>
                  <a:pt x="5621586" y="796621"/>
                  <a:pt x="5619824" y="799446"/>
                  <a:pt x="5617630" y="802081"/>
                </a:cubicBezTo>
                <a:cubicBezTo>
                  <a:pt x="5620693" y="804464"/>
                  <a:pt x="5623515" y="806226"/>
                  <a:pt x="5626148" y="808419"/>
                </a:cubicBezTo>
                <a:cubicBezTo>
                  <a:pt x="5627910" y="805594"/>
                  <a:pt x="5630104" y="802958"/>
                  <a:pt x="5632057" y="799702"/>
                </a:cubicBezTo>
                <a:close/>
                <a:moveTo>
                  <a:pt x="5438926" y="1245151"/>
                </a:moveTo>
                <a:cubicBezTo>
                  <a:pt x="5438554" y="1238537"/>
                  <a:pt x="5428910" y="1233129"/>
                  <a:pt x="5424025" y="1238997"/>
                </a:cubicBezTo>
                <a:cubicBezTo>
                  <a:pt x="5425501" y="1243727"/>
                  <a:pt x="5428820" y="1247742"/>
                  <a:pt x="5435688" y="1251795"/>
                </a:cubicBezTo>
                <a:cubicBezTo>
                  <a:pt x="5438144" y="1249695"/>
                  <a:pt x="5439051" y="1247357"/>
                  <a:pt x="5438926" y="1245151"/>
                </a:cubicBezTo>
                <a:close/>
                <a:moveTo>
                  <a:pt x="3237792" y="6227055"/>
                </a:moveTo>
                <a:cubicBezTo>
                  <a:pt x="3238448" y="6223260"/>
                  <a:pt x="3239532" y="6219654"/>
                  <a:pt x="3240615" y="6216047"/>
                </a:cubicBezTo>
                <a:cubicBezTo>
                  <a:pt x="3229617" y="6213230"/>
                  <a:pt x="3215673" y="6205538"/>
                  <a:pt x="3212423" y="6216357"/>
                </a:cubicBezTo>
                <a:cubicBezTo>
                  <a:pt x="3218734" y="6221699"/>
                  <a:pt x="3226810" y="6233438"/>
                  <a:pt x="3237792" y="6227055"/>
                </a:cubicBezTo>
                <a:close/>
                <a:moveTo>
                  <a:pt x="5674010" y="713815"/>
                </a:moveTo>
                <a:cubicBezTo>
                  <a:pt x="5675191" y="710853"/>
                  <a:pt x="5674888" y="708058"/>
                  <a:pt x="5671925" y="705482"/>
                </a:cubicBezTo>
                <a:cubicBezTo>
                  <a:pt x="5664664" y="706835"/>
                  <a:pt x="5656471" y="718418"/>
                  <a:pt x="5667192" y="723155"/>
                </a:cubicBezTo>
                <a:cubicBezTo>
                  <a:pt x="5670165" y="719908"/>
                  <a:pt x="5672830" y="716777"/>
                  <a:pt x="5674010" y="713815"/>
                </a:cubicBezTo>
                <a:close/>
                <a:moveTo>
                  <a:pt x="5525135" y="1051649"/>
                </a:moveTo>
                <a:cubicBezTo>
                  <a:pt x="5520587" y="1048097"/>
                  <a:pt x="5515850" y="1044976"/>
                  <a:pt x="5511730" y="1041612"/>
                </a:cubicBezTo>
                <a:cubicBezTo>
                  <a:pt x="5502285" y="1050296"/>
                  <a:pt x="5509247" y="1056458"/>
                  <a:pt x="5517253" y="1062566"/>
                </a:cubicBezTo>
                <a:cubicBezTo>
                  <a:pt x="5522997" y="1055333"/>
                  <a:pt x="5516647" y="1053556"/>
                  <a:pt x="5525135" y="1051649"/>
                </a:cubicBezTo>
                <a:close/>
                <a:moveTo>
                  <a:pt x="2202261" y="8573543"/>
                </a:moveTo>
                <a:cubicBezTo>
                  <a:pt x="2196591" y="8608002"/>
                  <a:pt x="2135354" y="8642558"/>
                  <a:pt x="2076285" y="8629266"/>
                </a:cubicBezTo>
                <a:cubicBezTo>
                  <a:pt x="2033761" y="8619789"/>
                  <a:pt x="2002910" y="8583494"/>
                  <a:pt x="1952102" y="8567431"/>
                </a:cubicBezTo>
                <a:cubicBezTo>
                  <a:pt x="1926459" y="8586087"/>
                  <a:pt x="1922525" y="8635899"/>
                  <a:pt x="1878971" y="8624603"/>
                </a:cubicBezTo>
                <a:cubicBezTo>
                  <a:pt x="1828335" y="8611807"/>
                  <a:pt x="1863262" y="8520595"/>
                  <a:pt x="1875160" y="8480194"/>
                </a:cubicBezTo>
                <a:cubicBezTo>
                  <a:pt x="1818717" y="8454597"/>
                  <a:pt x="1756954" y="8434426"/>
                  <a:pt x="1700635" y="8402271"/>
                </a:cubicBezTo>
                <a:cubicBezTo>
                  <a:pt x="1684264" y="8392831"/>
                  <a:pt x="1663114" y="8381301"/>
                  <a:pt x="1656991" y="8362433"/>
                </a:cubicBezTo>
                <a:cubicBezTo>
                  <a:pt x="1743364" y="8379914"/>
                  <a:pt x="1814315" y="8415048"/>
                  <a:pt x="1881686" y="8453179"/>
                </a:cubicBezTo>
                <a:cubicBezTo>
                  <a:pt x="1896674" y="8409340"/>
                  <a:pt x="1935424" y="8319801"/>
                  <a:pt x="1994629" y="8371461"/>
                </a:cubicBezTo>
                <a:cubicBezTo>
                  <a:pt x="1954626" y="8472765"/>
                  <a:pt x="2106087" y="8448937"/>
                  <a:pt x="2171764" y="8499323"/>
                </a:cubicBezTo>
                <a:cubicBezTo>
                  <a:pt x="2190218" y="8512867"/>
                  <a:pt x="2207589" y="8541442"/>
                  <a:pt x="2202261" y="8573543"/>
                </a:cubicBezTo>
                <a:close/>
                <a:moveTo>
                  <a:pt x="3215286" y="6281455"/>
                </a:moveTo>
                <a:cubicBezTo>
                  <a:pt x="3218191" y="6263334"/>
                  <a:pt x="3217264" y="6248115"/>
                  <a:pt x="3201474" y="6241138"/>
                </a:cubicBezTo>
                <a:cubicBezTo>
                  <a:pt x="3193578" y="6250927"/>
                  <a:pt x="3209295" y="6269616"/>
                  <a:pt x="3215286" y="6281455"/>
                </a:cubicBezTo>
                <a:close/>
                <a:moveTo>
                  <a:pt x="1948010" y="9150393"/>
                </a:moveTo>
                <a:cubicBezTo>
                  <a:pt x="1943539" y="9164840"/>
                  <a:pt x="1935819" y="9176833"/>
                  <a:pt x="1920417" y="9177665"/>
                </a:cubicBezTo>
                <a:cubicBezTo>
                  <a:pt x="1938413" y="9087338"/>
                  <a:pt x="1967795" y="9008153"/>
                  <a:pt x="1947783" y="8934641"/>
                </a:cubicBezTo>
                <a:cubicBezTo>
                  <a:pt x="1943247" y="8918379"/>
                  <a:pt x="1937482" y="8902592"/>
                  <a:pt x="1933472" y="8888599"/>
                </a:cubicBezTo>
                <a:cubicBezTo>
                  <a:pt x="1928609" y="8874229"/>
                  <a:pt x="1908807" y="8865989"/>
                  <a:pt x="1931099" y="8847832"/>
                </a:cubicBezTo>
                <a:cubicBezTo>
                  <a:pt x="1981128" y="8907618"/>
                  <a:pt x="1978493" y="9009315"/>
                  <a:pt x="1956117" y="9108400"/>
                </a:cubicBezTo>
                <a:cubicBezTo>
                  <a:pt x="1953707" y="9119047"/>
                  <a:pt x="1952482" y="9135947"/>
                  <a:pt x="1948010" y="9150393"/>
                </a:cubicBezTo>
                <a:close/>
                <a:moveTo>
                  <a:pt x="2633466" y="7599942"/>
                </a:moveTo>
                <a:cubicBezTo>
                  <a:pt x="2637659" y="7571518"/>
                  <a:pt x="2630205" y="7546822"/>
                  <a:pt x="2633466" y="7518863"/>
                </a:cubicBezTo>
                <a:cubicBezTo>
                  <a:pt x="2618091" y="7535173"/>
                  <a:pt x="2602716" y="7564063"/>
                  <a:pt x="2598057" y="7585963"/>
                </a:cubicBezTo>
                <a:cubicBezTo>
                  <a:pt x="2610170" y="7591555"/>
                  <a:pt x="2624148" y="7602738"/>
                  <a:pt x="2633466" y="7599942"/>
                </a:cubicBezTo>
                <a:close/>
                <a:moveTo>
                  <a:pt x="5450479" y="1224408"/>
                </a:moveTo>
                <a:cubicBezTo>
                  <a:pt x="5450277" y="1218490"/>
                  <a:pt x="5440510" y="1213792"/>
                  <a:pt x="5434468" y="1208447"/>
                </a:cubicBezTo>
                <a:cubicBezTo>
                  <a:pt x="5428946" y="1215180"/>
                  <a:pt x="5432314" y="1220236"/>
                  <a:pt x="5434028" y="1225580"/>
                </a:cubicBezTo>
                <a:cubicBezTo>
                  <a:pt x="5439115" y="1214067"/>
                  <a:pt x="5446427" y="1227491"/>
                  <a:pt x="5447001" y="1230803"/>
                </a:cubicBezTo>
                <a:cubicBezTo>
                  <a:pt x="5449551" y="1228489"/>
                  <a:pt x="5450547" y="1226381"/>
                  <a:pt x="5450479" y="1224408"/>
                </a:cubicBezTo>
                <a:close/>
                <a:moveTo>
                  <a:pt x="5615332" y="851527"/>
                </a:moveTo>
                <a:cubicBezTo>
                  <a:pt x="5619329" y="842480"/>
                  <a:pt x="5619171" y="834686"/>
                  <a:pt x="5616481" y="826804"/>
                </a:cubicBezTo>
                <a:cubicBezTo>
                  <a:pt x="5610381" y="835952"/>
                  <a:pt x="5606574" y="844568"/>
                  <a:pt x="5615332" y="851527"/>
                </a:cubicBezTo>
                <a:close/>
                <a:moveTo>
                  <a:pt x="4238502" y="3969831"/>
                </a:moveTo>
                <a:cubicBezTo>
                  <a:pt x="4241442" y="3958698"/>
                  <a:pt x="4242016" y="3946709"/>
                  <a:pt x="4240798" y="3934440"/>
                </a:cubicBezTo>
                <a:cubicBezTo>
                  <a:pt x="4230428" y="3957912"/>
                  <a:pt x="4222520" y="3980431"/>
                  <a:pt x="4222002" y="4000095"/>
                </a:cubicBezTo>
                <a:cubicBezTo>
                  <a:pt x="4230253" y="3991244"/>
                  <a:pt x="4235561" y="3980965"/>
                  <a:pt x="4238502" y="3969831"/>
                </a:cubicBezTo>
                <a:close/>
                <a:moveTo>
                  <a:pt x="2348019" y="8255400"/>
                </a:moveTo>
                <a:cubicBezTo>
                  <a:pt x="2329066" y="8180034"/>
                  <a:pt x="2302969" y="8095908"/>
                  <a:pt x="2283737" y="8032225"/>
                </a:cubicBezTo>
                <a:cubicBezTo>
                  <a:pt x="2273395" y="8027720"/>
                  <a:pt x="2265575" y="8034853"/>
                  <a:pt x="2248270" y="8032797"/>
                </a:cubicBezTo>
                <a:cubicBezTo>
                  <a:pt x="2262030" y="8104509"/>
                  <a:pt x="2294194" y="8188537"/>
                  <a:pt x="2315940" y="8263392"/>
                </a:cubicBezTo>
                <a:cubicBezTo>
                  <a:pt x="2329006" y="8263181"/>
                  <a:pt x="2338279" y="8259294"/>
                  <a:pt x="2348019" y="8255400"/>
                </a:cubicBezTo>
                <a:close/>
                <a:moveTo>
                  <a:pt x="5481636" y="1163966"/>
                </a:moveTo>
                <a:cubicBezTo>
                  <a:pt x="5492788" y="1151382"/>
                  <a:pt x="5482404" y="1142673"/>
                  <a:pt x="5470364" y="1134263"/>
                </a:cubicBezTo>
                <a:cubicBezTo>
                  <a:pt x="5468726" y="1144871"/>
                  <a:pt x="5478304" y="1154253"/>
                  <a:pt x="5481636" y="1163966"/>
                </a:cubicBezTo>
                <a:close/>
                <a:moveTo>
                  <a:pt x="761045" y="11855137"/>
                </a:moveTo>
                <a:cubicBezTo>
                  <a:pt x="745381" y="11881441"/>
                  <a:pt x="713844" y="11909729"/>
                  <a:pt x="686805" y="11928489"/>
                </a:cubicBezTo>
                <a:cubicBezTo>
                  <a:pt x="661037" y="11904820"/>
                  <a:pt x="646125" y="11880832"/>
                  <a:pt x="647949" y="11857072"/>
                </a:cubicBezTo>
                <a:cubicBezTo>
                  <a:pt x="660067" y="11838884"/>
                  <a:pt x="701771" y="11823021"/>
                  <a:pt x="707758" y="11789841"/>
                </a:cubicBezTo>
                <a:cubicBezTo>
                  <a:pt x="728535" y="11800556"/>
                  <a:pt x="749849" y="11827375"/>
                  <a:pt x="770664" y="11829919"/>
                </a:cubicBezTo>
                <a:cubicBezTo>
                  <a:pt x="769724" y="11837820"/>
                  <a:pt x="766266" y="11846368"/>
                  <a:pt x="761045" y="11855137"/>
                </a:cubicBezTo>
                <a:close/>
                <a:moveTo>
                  <a:pt x="3371422" y="5948921"/>
                </a:moveTo>
                <a:cubicBezTo>
                  <a:pt x="3371422" y="5948921"/>
                  <a:pt x="3361560" y="5965465"/>
                  <a:pt x="3371422" y="5948921"/>
                </a:cubicBezTo>
                <a:close/>
                <a:moveTo>
                  <a:pt x="4930170" y="2422596"/>
                </a:moveTo>
                <a:cubicBezTo>
                  <a:pt x="4911526" y="2433114"/>
                  <a:pt x="4892375" y="2432092"/>
                  <a:pt x="4873691" y="2439970"/>
                </a:cubicBezTo>
                <a:cubicBezTo>
                  <a:pt x="4844576" y="2477374"/>
                  <a:pt x="4821206" y="2523597"/>
                  <a:pt x="4784925" y="2545605"/>
                </a:cubicBezTo>
                <a:cubicBezTo>
                  <a:pt x="4752548" y="2564260"/>
                  <a:pt x="4652020" y="2549323"/>
                  <a:pt x="4610754" y="2547652"/>
                </a:cubicBezTo>
                <a:cubicBezTo>
                  <a:pt x="4544409" y="2545712"/>
                  <a:pt x="4485341" y="2544980"/>
                  <a:pt x="4436827" y="2544085"/>
                </a:cubicBezTo>
                <a:cubicBezTo>
                  <a:pt x="4417656" y="2563190"/>
                  <a:pt x="4441041" y="2581964"/>
                  <a:pt x="4420550" y="2601089"/>
                </a:cubicBezTo>
                <a:cubicBezTo>
                  <a:pt x="4372839" y="2609420"/>
                  <a:pt x="4324661" y="2608849"/>
                  <a:pt x="4276601" y="2573303"/>
                </a:cubicBezTo>
                <a:cubicBezTo>
                  <a:pt x="4246200" y="2506137"/>
                  <a:pt x="4262798" y="2405908"/>
                  <a:pt x="4262497" y="2322440"/>
                </a:cubicBezTo>
                <a:cubicBezTo>
                  <a:pt x="4262138" y="2277905"/>
                  <a:pt x="4258388" y="2206039"/>
                  <a:pt x="4327056" y="2187487"/>
                </a:cubicBezTo>
                <a:cubicBezTo>
                  <a:pt x="4347759" y="2182216"/>
                  <a:pt x="4379841" y="2187327"/>
                  <a:pt x="4407863" y="2185902"/>
                </a:cubicBezTo>
                <a:cubicBezTo>
                  <a:pt x="4516662" y="2180913"/>
                  <a:pt x="4649281" y="2180173"/>
                  <a:pt x="4755756" y="2174231"/>
                </a:cubicBezTo>
                <a:cubicBezTo>
                  <a:pt x="4783861" y="2199529"/>
                  <a:pt x="4815803" y="2238294"/>
                  <a:pt x="4850983" y="2273050"/>
                </a:cubicBezTo>
                <a:cubicBezTo>
                  <a:pt x="4879788" y="2279531"/>
                  <a:pt x="4904125" y="2274534"/>
                  <a:pt x="4921603" y="2295378"/>
                </a:cubicBezTo>
                <a:cubicBezTo>
                  <a:pt x="4946806" y="2325010"/>
                  <a:pt x="4925052" y="2390343"/>
                  <a:pt x="4930170" y="2422596"/>
                </a:cubicBezTo>
                <a:close/>
                <a:moveTo>
                  <a:pt x="1720032" y="9689500"/>
                </a:moveTo>
                <a:cubicBezTo>
                  <a:pt x="1704808" y="9681242"/>
                  <a:pt x="1709510" y="9665984"/>
                  <a:pt x="1694286" y="9657727"/>
                </a:cubicBezTo>
                <a:cubicBezTo>
                  <a:pt x="1679343" y="9668461"/>
                  <a:pt x="1700661" y="9690628"/>
                  <a:pt x="1714566" y="9701871"/>
                </a:cubicBezTo>
                <a:close/>
                <a:moveTo>
                  <a:pt x="5399883" y="1362575"/>
                </a:moveTo>
                <a:cubicBezTo>
                  <a:pt x="5393570" y="1357236"/>
                  <a:pt x="5387068" y="1352325"/>
                  <a:pt x="5382534" y="1357968"/>
                </a:cubicBezTo>
                <a:cubicBezTo>
                  <a:pt x="5388271" y="1359993"/>
                  <a:pt x="5394772" y="1364905"/>
                  <a:pt x="5399883" y="1362575"/>
                </a:cubicBezTo>
                <a:close/>
                <a:moveTo>
                  <a:pt x="5479548" y="1183647"/>
                </a:moveTo>
                <a:cubicBezTo>
                  <a:pt x="5469399" y="1175557"/>
                  <a:pt x="5473969" y="1165214"/>
                  <a:pt x="5461548" y="1157666"/>
                </a:cubicBezTo>
                <a:cubicBezTo>
                  <a:pt x="5451494" y="1166616"/>
                  <a:pt x="5474509" y="1192752"/>
                  <a:pt x="5479548" y="1183647"/>
                </a:cubicBezTo>
                <a:close/>
                <a:moveTo>
                  <a:pt x="5758269" y="554181"/>
                </a:moveTo>
                <a:cubicBezTo>
                  <a:pt x="5757683" y="550246"/>
                  <a:pt x="5754219" y="546687"/>
                  <a:pt x="5747829" y="543610"/>
                </a:cubicBezTo>
                <a:cubicBezTo>
                  <a:pt x="5740117" y="552879"/>
                  <a:pt x="5740764" y="560771"/>
                  <a:pt x="5751439" y="567009"/>
                </a:cubicBezTo>
                <a:cubicBezTo>
                  <a:pt x="5756563" y="562428"/>
                  <a:pt x="5758855" y="558116"/>
                  <a:pt x="5758269" y="554181"/>
                </a:cubicBezTo>
                <a:close/>
                <a:moveTo>
                  <a:pt x="5564848" y="993287"/>
                </a:moveTo>
                <a:cubicBezTo>
                  <a:pt x="5575609" y="981687"/>
                  <a:pt x="5562190" y="964514"/>
                  <a:pt x="5548108" y="963914"/>
                </a:cubicBezTo>
                <a:cubicBezTo>
                  <a:pt x="5540849" y="969906"/>
                  <a:pt x="5549612" y="973267"/>
                  <a:pt x="5545492" y="979113"/>
                </a:cubicBezTo>
                <a:cubicBezTo>
                  <a:pt x="5552605" y="987367"/>
                  <a:pt x="5556420" y="975253"/>
                  <a:pt x="5563344" y="983934"/>
                </a:cubicBezTo>
                <a:cubicBezTo>
                  <a:pt x="5561404" y="987166"/>
                  <a:pt x="5563220" y="990013"/>
                  <a:pt x="5564848" y="993287"/>
                </a:cubicBezTo>
                <a:close/>
                <a:moveTo>
                  <a:pt x="5529322" y="1080242"/>
                </a:moveTo>
                <a:cubicBezTo>
                  <a:pt x="5535447" y="1072148"/>
                  <a:pt x="5533037" y="1064912"/>
                  <a:pt x="5528778" y="1058401"/>
                </a:cubicBezTo>
                <a:cubicBezTo>
                  <a:pt x="5522653" y="1066495"/>
                  <a:pt x="5527339" y="1073194"/>
                  <a:pt x="5529322" y="1080242"/>
                </a:cubicBezTo>
                <a:close/>
                <a:moveTo>
                  <a:pt x="5673190" y="756274"/>
                </a:moveTo>
                <a:cubicBezTo>
                  <a:pt x="5673995" y="752132"/>
                  <a:pt x="5673839" y="748136"/>
                  <a:pt x="5673314" y="744103"/>
                </a:cubicBezTo>
                <a:cubicBezTo>
                  <a:pt x="5667265" y="756633"/>
                  <a:pt x="5667374" y="758708"/>
                  <a:pt x="5655716" y="756091"/>
                </a:cubicBezTo>
                <a:cubicBezTo>
                  <a:pt x="5662819" y="759736"/>
                  <a:pt x="5657677" y="765572"/>
                  <a:pt x="5667299" y="769317"/>
                </a:cubicBezTo>
                <a:cubicBezTo>
                  <a:pt x="5670620" y="764703"/>
                  <a:pt x="5672386" y="760416"/>
                  <a:pt x="5673190" y="756274"/>
                </a:cubicBezTo>
                <a:close/>
                <a:moveTo>
                  <a:pt x="1611548" y="9949484"/>
                </a:moveTo>
                <a:cubicBezTo>
                  <a:pt x="1520698" y="9875701"/>
                  <a:pt x="1447551" y="9796488"/>
                  <a:pt x="1352555" y="9732087"/>
                </a:cubicBezTo>
                <a:cubicBezTo>
                  <a:pt x="1347894" y="9743790"/>
                  <a:pt x="1364552" y="9755737"/>
                  <a:pt x="1372433" y="9763298"/>
                </a:cubicBezTo>
                <a:cubicBezTo>
                  <a:pt x="1442609" y="9828456"/>
                  <a:pt x="1536862" y="9899154"/>
                  <a:pt x="1611548" y="9949484"/>
                </a:cubicBezTo>
                <a:close/>
                <a:moveTo>
                  <a:pt x="5645143" y="822476"/>
                </a:moveTo>
                <a:cubicBezTo>
                  <a:pt x="5641841" y="819472"/>
                  <a:pt x="5643794" y="816216"/>
                  <a:pt x="5639059" y="814124"/>
                </a:cubicBezTo>
                <a:cubicBezTo>
                  <a:pt x="5637437" y="815467"/>
                  <a:pt x="5636246" y="817000"/>
                  <a:pt x="5634673" y="819395"/>
                </a:cubicBezTo>
                <a:cubicBezTo>
                  <a:pt x="5638597" y="822158"/>
                  <a:pt x="5636023" y="825655"/>
                  <a:pt x="5640997" y="828368"/>
                </a:cubicBezTo>
                <a:cubicBezTo>
                  <a:pt x="5642379" y="826404"/>
                  <a:pt x="5643761" y="824440"/>
                  <a:pt x="5645143" y="822476"/>
                </a:cubicBezTo>
                <a:close/>
                <a:moveTo>
                  <a:pt x="4746009" y="2858408"/>
                </a:moveTo>
                <a:cubicBezTo>
                  <a:pt x="4754068" y="2848729"/>
                  <a:pt x="4735064" y="2832932"/>
                  <a:pt x="4729700" y="2837514"/>
                </a:cubicBezTo>
                <a:cubicBezTo>
                  <a:pt x="4735355" y="2844469"/>
                  <a:pt x="4735195" y="2853717"/>
                  <a:pt x="4746009" y="2858408"/>
                </a:cubicBezTo>
                <a:close/>
                <a:moveTo>
                  <a:pt x="3115544" y="6549910"/>
                </a:moveTo>
                <a:cubicBezTo>
                  <a:pt x="3106772" y="6465860"/>
                  <a:pt x="3075611" y="6394387"/>
                  <a:pt x="3056663" y="6316054"/>
                </a:cubicBezTo>
                <a:cubicBezTo>
                  <a:pt x="3066101" y="6321246"/>
                  <a:pt x="3061907" y="6334202"/>
                  <a:pt x="3074989" y="6336918"/>
                </a:cubicBezTo>
                <a:cubicBezTo>
                  <a:pt x="3066783" y="6304695"/>
                  <a:pt x="3070978" y="6265185"/>
                  <a:pt x="3043648" y="6243917"/>
                </a:cubicBezTo>
                <a:cubicBezTo>
                  <a:pt x="3029170" y="6255904"/>
                  <a:pt x="3049187" y="6268323"/>
                  <a:pt x="3030581" y="6276954"/>
                </a:cubicBezTo>
                <a:cubicBezTo>
                  <a:pt x="3042980" y="6349330"/>
                  <a:pt x="3070063" y="6418490"/>
                  <a:pt x="3089364" y="6482170"/>
                </a:cubicBezTo>
                <a:cubicBezTo>
                  <a:pt x="3095897" y="6505482"/>
                  <a:pt x="3098596" y="6531698"/>
                  <a:pt x="3115544" y="6549910"/>
                </a:cubicBezTo>
                <a:close/>
                <a:moveTo>
                  <a:pt x="5798384" y="478668"/>
                </a:moveTo>
                <a:cubicBezTo>
                  <a:pt x="5793438" y="475966"/>
                  <a:pt x="5790538" y="472106"/>
                  <a:pt x="5789733" y="468139"/>
                </a:cubicBezTo>
                <a:cubicBezTo>
                  <a:pt x="5783260" y="468890"/>
                  <a:pt x="5775496" y="478356"/>
                  <a:pt x="5782248" y="483919"/>
                </a:cubicBezTo>
                <a:cubicBezTo>
                  <a:pt x="5787296" y="479443"/>
                  <a:pt x="5794473" y="489837"/>
                  <a:pt x="5798384" y="478668"/>
                </a:cubicBezTo>
                <a:close/>
                <a:moveTo>
                  <a:pt x="5713852" y="678180"/>
                </a:moveTo>
                <a:cubicBezTo>
                  <a:pt x="5704554" y="674072"/>
                  <a:pt x="5709427" y="667613"/>
                  <a:pt x="5699519" y="663742"/>
                </a:cubicBezTo>
                <a:cubicBezTo>
                  <a:pt x="5691644" y="672420"/>
                  <a:pt x="5706452" y="692641"/>
                  <a:pt x="5713852" y="678180"/>
                </a:cubicBezTo>
                <a:close/>
                <a:moveTo>
                  <a:pt x="3737507" y="5152832"/>
                </a:moveTo>
                <a:cubicBezTo>
                  <a:pt x="3741293" y="5148536"/>
                  <a:pt x="3743644" y="5143764"/>
                  <a:pt x="3743603" y="5138459"/>
                </a:cubicBezTo>
                <a:cubicBezTo>
                  <a:pt x="3732077" y="5145066"/>
                  <a:pt x="3684711" y="5147204"/>
                  <a:pt x="3690601" y="5180231"/>
                </a:cubicBezTo>
                <a:cubicBezTo>
                  <a:pt x="3701882" y="5174329"/>
                  <a:pt x="3726149" y="5165721"/>
                  <a:pt x="3737507" y="5152832"/>
                </a:cubicBezTo>
                <a:close/>
                <a:moveTo>
                  <a:pt x="5290645" y="1641052"/>
                </a:moveTo>
                <a:cubicBezTo>
                  <a:pt x="5248822" y="1592682"/>
                  <a:pt x="5202105" y="1547926"/>
                  <a:pt x="5135578" y="1520918"/>
                </a:cubicBezTo>
                <a:cubicBezTo>
                  <a:pt x="5122654" y="1539497"/>
                  <a:pt x="5108298" y="1554994"/>
                  <a:pt x="5095937" y="1574938"/>
                </a:cubicBezTo>
                <a:cubicBezTo>
                  <a:pt x="5138237" y="1616726"/>
                  <a:pt x="5168259" y="1663574"/>
                  <a:pt x="5214651" y="1703674"/>
                </a:cubicBezTo>
                <a:cubicBezTo>
                  <a:pt x="5239193" y="1679985"/>
                  <a:pt x="5266150" y="1664082"/>
                  <a:pt x="5290645" y="1641052"/>
                </a:cubicBezTo>
                <a:close/>
                <a:moveTo>
                  <a:pt x="5727249" y="654717"/>
                </a:moveTo>
                <a:cubicBezTo>
                  <a:pt x="5735404" y="643122"/>
                  <a:pt x="5721360" y="634891"/>
                  <a:pt x="5715952" y="625409"/>
                </a:cubicBezTo>
                <a:cubicBezTo>
                  <a:pt x="5709992" y="626322"/>
                  <a:pt x="5704695" y="632593"/>
                  <a:pt x="5705593" y="638563"/>
                </a:cubicBezTo>
                <a:cubicBezTo>
                  <a:pt x="5719583" y="641198"/>
                  <a:pt x="5720664" y="642182"/>
                  <a:pt x="5727249" y="654717"/>
                </a:cubicBezTo>
                <a:close/>
                <a:moveTo>
                  <a:pt x="701478" y="12029893"/>
                </a:moveTo>
                <a:cubicBezTo>
                  <a:pt x="697388" y="12022985"/>
                  <a:pt x="701685" y="12016724"/>
                  <a:pt x="698022" y="12010005"/>
                </a:cubicBezTo>
                <a:cubicBezTo>
                  <a:pt x="694240" y="12013945"/>
                  <a:pt x="690032" y="12017695"/>
                  <a:pt x="686251" y="12021635"/>
                </a:cubicBezTo>
                <a:cubicBezTo>
                  <a:pt x="691046" y="12025794"/>
                  <a:pt x="696228" y="12033693"/>
                  <a:pt x="701478" y="12029893"/>
                </a:cubicBezTo>
                <a:close/>
                <a:moveTo>
                  <a:pt x="3388491" y="5951873"/>
                </a:moveTo>
                <a:cubicBezTo>
                  <a:pt x="3381321" y="5946154"/>
                  <a:pt x="3379263" y="5938107"/>
                  <a:pt x="3373939" y="5931675"/>
                </a:cubicBezTo>
                <a:cubicBezTo>
                  <a:pt x="3370355" y="5939785"/>
                  <a:pt x="3381118" y="5959321"/>
                  <a:pt x="3388491" y="5951873"/>
                </a:cubicBezTo>
                <a:close/>
                <a:moveTo>
                  <a:pt x="3270859" y="6223793"/>
                </a:moveTo>
                <a:cubicBezTo>
                  <a:pt x="3266353" y="6221291"/>
                  <a:pt x="3264876" y="6216554"/>
                  <a:pt x="3256915" y="6216100"/>
                </a:cubicBezTo>
                <a:cubicBezTo>
                  <a:pt x="3255831" y="6219706"/>
                  <a:pt x="3254748" y="6223313"/>
                  <a:pt x="3253902" y="6227535"/>
                </a:cubicBezTo>
                <a:cubicBezTo>
                  <a:pt x="3260632" y="6228466"/>
                  <a:pt x="3271638" y="6235883"/>
                  <a:pt x="3270859" y="6223793"/>
                </a:cubicBezTo>
                <a:close/>
                <a:moveTo>
                  <a:pt x="5503842" y="1172233"/>
                </a:moveTo>
                <a:cubicBezTo>
                  <a:pt x="5497812" y="1182574"/>
                  <a:pt x="5488107" y="1193609"/>
                  <a:pt x="5478298" y="1208333"/>
                </a:cubicBezTo>
                <a:cubicBezTo>
                  <a:pt x="5464087" y="1197933"/>
                  <a:pt x="5464975" y="1184419"/>
                  <a:pt x="5444519" y="1174350"/>
                </a:cubicBezTo>
                <a:cubicBezTo>
                  <a:pt x="5454407" y="1156571"/>
                  <a:pt x="5454502" y="1139101"/>
                  <a:pt x="5472642" y="1114152"/>
                </a:cubicBezTo>
                <a:cubicBezTo>
                  <a:pt x="5483406" y="1121998"/>
                  <a:pt x="5490808" y="1148961"/>
                  <a:pt x="5507341" y="1140300"/>
                </a:cubicBezTo>
                <a:cubicBezTo>
                  <a:pt x="5512229" y="1152245"/>
                  <a:pt x="5509872" y="1161892"/>
                  <a:pt x="5503842" y="1172233"/>
                </a:cubicBezTo>
                <a:close/>
                <a:moveTo>
                  <a:pt x="1044262" y="11267645"/>
                </a:moveTo>
                <a:cubicBezTo>
                  <a:pt x="1006508" y="11254497"/>
                  <a:pt x="987800" y="11217962"/>
                  <a:pt x="976759" y="11172194"/>
                </a:cubicBezTo>
                <a:cubicBezTo>
                  <a:pt x="991302" y="11174077"/>
                  <a:pt x="1004293" y="11189913"/>
                  <a:pt x="1014600" y="11202544"/>
                </a:cubicBezTo>
                <a:cubicBezTo>
                  <a:pt x="1027647" y="11219414"/>
                  <a:pt x="1041066" y="11235440"/>
                  <a:pt x="1044262" y="11267645"/>
                </a:cubicBezTo>
                <a:close/>
                <a:moveTo>
                  <a:pt x="5598471" y="964799"/>
                </a:moveTo>
                <a:cubicBezTo>
                  <a:pt x="5582320" y="959711"/>
                  <a:pt x="5585893" y="933118"/>
                  <a:pt x="5558575" y="922072"/>
                </a:cubicBezTo>
                <a:cubicBezTo>
                  <a:pt x="5560072" y="904805"/>
                  <a:pt x="5565746" y="887336"/>
                  <a:pt x="5582006" y="867885"/>
                </a:cubicBezTo>
                <a:cubicBezTo>
                  <a:pt x="5597644" y="879917"/>
                  <a:pt x="5600797" y="893603"/>
                  <a:pt x="5621230" y="905192"/>
                </a:cubicBezTo>
                <a:cubicBezTo>
                  <a:pt x="5616081" y="924943"/>
                  <a:pt x="5605092" y="945186"/>
                  <a:pt x="5598471" y="964799"/>
                </a:cubicBezTo>
                <a:close/>
                <a:moveTo>
                  <a:pt x="5524712" y="1132205"/>
                </a:moveTo>
                <a:cubicBezTo>
                  <a:pt x="5512859" y="1133653"/>
                  <a:pt x="5520556" y="1118540"/>
                  <a:pt x="5509421" y="1112592"/>
                </a:cubicBezTo>
                <a:cubicBezTo>
                  <a:pt x="5496628" y="1106939"/>
                  <a:pt x="5478624" y="1096927"/>
                  <a:pt x="5472001" y="1084229"/>
                </a:cubicBezTo>
                <a:cubicBezTo>
                  <a:pt x="5494167" y="1060595"/>
                  <a:pt x="5497225" y="1039832"/>
                  <a:pt x="5508154" y="1017404"/>
                </a:cubicBezTo>
                <a:cubicBezTo>
                  <a:pt x="5523733" y="1034058"/>
                  <a:pt x="5541161" y="1049987"/>
                  <a:pt x="5551524" y="1066909"/>
                </a:cubicBezTo>
                <a:cubicBezTo>
                  <a:pt x="5533720" y="1089899"/>
                  <a:pt x="5536494" y="1110154"/>
                  <a:pt x="5524712" y="1132205"/>
                </a:cubicBezTo>
                <a:close/>
                <a:moveTo>
                  <a:pt x="1792040" y="9581488"/>
                </a:moveTo>
                <a:cubicBezTo>
                  <a:pt x="1784724" y="9594557"/>
                  <a:pt x="1773748" y="9618233"/>
                  <a:pt x="1752513" y="9613945"/>
                </a:cubicBezTo>
                <a:cubicBezTo>
                  <a:pt x="1735261" y="9597152"/>
                  <a:pt x="1768036" y="9576486"/>
                  <a:pt x="1778312" y="9555555"/>
                </a:cubicBezTo>
                <a:cubicBezTo>
                  <a:pt x="1789529" y="9532494"/>
                  <a:pt x="1798088" y="9502656"/>
                  <a:pt x="1803473" y="9476507"/>
                </a:cubicBezTo>
                <a:cubicBezTo>
                  <a:pt x="1814999" y="9414359"/>
                  <a:pt x="1797091" y="9347865"/>
                  <a:pt x="1802000" y="9296038"/>
                </a:cubicBezTo>
                <a:cubicBezTo>
                  <a:pt x="1828368" y="9306160"/>
                  <a:pt x="1823031" y="9349648"/>
                  <a:pt x="1825064" y="9381110"/>
                </a:cubicBezTo>
                <a:cubicBezTo>
                  <a:pt x="1828676" y="9431100"/>
                  <a:pt x="1829158" y="9518421"/>
                  <a:pt x="1792040" y="9581488"/>
                </a:cubicBezTo>
                <a:close/>
                <a:moveTo>
                  <a:pt x="5572629" y="1029961"/>
                </a:moveTo>
                <a:cubicBezTo>
                  <a:pt x="5569498" y="1035526"/>
                  <a:pt x="5565518" y="1040475"/>
                  <a:pt x="5560203" y="1044387"/>
                </a:cubicBezTo>
                <a:cubicBezTo>
                  <a:pt x="5547691" y="1028638"/>
                  <a:pt x="5529759" y="1013559"/>
                  <a:pt x="5514538" y="998145"/>
                </a:cubicBezTo>
                <a:cubicBezTo>
                  <a:pt x="5522350" y="986264"/>
                  <a:pt x="5538539" y="961219"/>
                  <a:pt x="5547470" y="942167"/>
                </a:cubicBezTo>
                <a:cubicBezTo>
                  <a:pt x="5555840" y="941776"/>
                  <a:pt x="5564922" y="956011"/>
                  <a:pt x="5569892" y="963317"/>
                </a:cubicBezTo>
                <a:cubicBezTo>
                  <a:pt x="5579112" y="976080"/>
                  <a:pt x="5589394" y="963246"/>
                  <a:pt x="5590999" y="974688"/>
                </a:cubicBezTo>
                <a:cubicBezTo>
                  <a:pt x="5583772" y="991044"/>
                  <a:pt x="5582022" y="1013269"/>
                  <a:pt x="5572629" y="1029961"/>
                </a:cubicBezTo>
                <a:close/>
                <a:moveTo>
                  <a:pt x="5676265" y="796590"/>
                </a:moveTo>
                <a:cubicBezTo>
                  <a:pt x="5659427" y="779015"/>
                  <a:pt x="5642159" y="761250"/>
                  <a:pt x="5631778" y="742980"/>
                </a:cubicBezTo>
                <a:cubicBezTo>
                  <a:pt x="5642623" y="730036"/>
                  <a:pt x="5654293" y="704786"/>
                  <a:pt x="5666661" y="684913"/>
                </a:cubicBezTo>
                <a:cubicBezTo>
                  <a:pt x="5682721" y="699610"/>
                  <a:pt x="5690662" y="715281"/>
                  <a:pt x="5705061" y="730258"/>
                </a:cubicBezTo>
                <a:cubicBezTo>
                  <a:pt x="5695936" y="752071"/>
                  <a:pt x="5687052" y="774497"/>
                  <a:pt x="5676265" y="796590"/>
                </a:cubicBezTo>
                <a:close/>
                <a:moveTo>
                  <a:pt x="3138697" y="6540224"/>
                </a:moveTo>
                <a:cubicBezTo>
                  <a:pt x="3130548" y="6487089"/>
                  <a:pt x="3116720" y="6437573"/>
                  <a:pt x="3097213" y="6391676"/>
                </a:cubicBezTo>
                <a:cubicBezTo>
                  <a:pt x="3109426" y="6358262"/>
                  <a:pt x="3087628" y="6330247"/>
                  <a:pt x="3081318" y="6298351"/>
                </a:cubicBezTo>
                <a:cubicBezTo>
                  <a:pt x="3093834" y="6302349"/>
                  <a:pt x="3088769" y="6332283"/>
                  <a:pt x="3103017" y="6324280"/>
                </a:cubicBezTo>
                <a:cubicBezTo>
                  <a:pt x="3091692" y="6296806"/>
                  <a:pt x="3096839" y="6259760"/>
                  <a:pt x="3073112" y="6239573"/>
                </a:cubicBezTo>
                <a:cubicBezTo>
                  <a:pt x="3054571" y="6258447"/>
                  <a:pt x="3097076" y="6286929"/>
                  <a:pt x="3072840" y="6300222"/>
                </a:cubicBezTo>
                <a:cubicBezTo>
                  <a:pt x="3075769" y="6322454"/>
                  <a:pt x="3091452" y="6349299"/>
                  <a:pt x="3078460" y="6370623"/>
                </a:cubicBezTo>
                <a:cubicBezTo>
                  <a:pt x="3093340" y="6371581"/>
                  <a:pt x="3088481" y="6383732"/>
                  <a:pt x="3093610" y="6390594"/>
                </a:cubicBezTo>
                <a:cubicBezTo>
                  <a:pt x="3093609" y="6417148"/>
                  <a:pt x="3102324" y="6442447"/>
                  <a:pt x="3109144" y="6467419"/>
                </a:cubicBezTo>
                <a:cubicBezTo>
                  <a:pt x="3116103" y="6490920"/>
                  <a:pt x="3117629" y="6523255"/>
                  <a:pt x="3138697" y="6540224"/>
                </a:cubicBezTo>
                <a:close/>
                <a:moveTo>
                  <a:pt x="5652952" y="850063"/>
                </a:moveTo>
                <a:cubicBezTo>
                  <a:pt x="5646126" y="863331"/>
                  <a:pt x="5635876" y="876051"/>
                  <a:pt x="5624661" y="883969"/>
                </a:cubicBezTo>
                <a:cubicBezTo>
                  <a:pt x="5609059" y="870381"/>
                  <a:pt x="5603678" y="854616"/>
                  <a:pt x="5589317" y="840547"/>
                </a:cubicBezTo>
                <a:cubicBezTo>
                  <a:pt x="5605770" y="823101"/>
                  <a:pt x="5605380" y="792550"/>
                  <a:pt x="5628621" y="776043"/>
                </a:cubicBezTo>
                <a:cubicBezTo>
                  <a:pt x="5640350" y="787919"/>
                  <a:pt x="5641857" y="801973"/>
                  <a:pt x="5660703" y="812874"/>
                </a:cubicBezTo>
                <a:cubicBezTo>
                  <a:pt x="5663183" y="822981"/>
                  <a:pt x="5659779" y="836795"/>
                  <a:pt x="5652952" y="850063"/>
                </a:cubicBezTo>
                <a:close/>
                <a:moveTo>
                  <a:pt x="4782620" y="2827371"/>
                </a:moveTo>
                <a:cubicBezTo>
                  <a:pt x="4792024" y="2812006"/>
                  <a:pt x="4780061" y="2804407"/>
                  <a:pt x="4765503" y="2797609"/>
                </a:cubicBezTo>
                <a:cubicBezTo>
                  <a:pt x="4761295" y="2811368"/>
                  <a:pt x="4769379" y="2820500"/>
                  <a:pt x="4782620" y="2827371"/>
                </a:cubicBezTo>
                <a:close/>
                <a:moveTo>
                  <a:pt x="3761476" y="5138483"/>
                </a:moveTo>
                <a:cubicBezTo>
                  <a:pt x="3760250" y="5136447"/>
                  <a:pt x="3758583" y="5134571"/>
                  <a:pt x="3757358" y="5132536"/>
                </a:cubicBezTo>
                <a:cubicBezTo>
                  <a:pt x="3755474" y="5134200"/>
                  <a:pt x="3753433" y="5135427"/>
                  <a:pt x="3751989" y="5136935"/>
                </a:cubicBezTo>
                <a:cubicBezTo>
                  <a:pt x="3753215" y="5138971"/>
                  <a:pt x="3754440" y="5141006"/>
                  <a:pt x="3755949" y="5142444"/>
                </a:cubicBezTo>
                <a:cubicBezTo>
                  <a:pt x="3757990" y="5141216"/>
                  <a:pt x="3759874" y="5139552"/>
                  <a:pt x="3761476" y="5138483"/>
                </a:cubicBezTo>
                <a:close/>
                <a:moveTo>
                  <a:pt x="1473766" y="10321355"/>
                </a:moveTo>
                <a:cubicBezTo>
                  <a:pt x="1337198" y="10226352"/>
                  <a:pt x="1246656" y="10124162"/>
                  <a:pt x="1136604" y="10024565"/>
                </a:cubicBezTo>
                <a:cubicBezTo>
                  <a:pt x="1136211" y="10038154"/>
                  <a:pt x="1149892" y="10053373"/>
                  <a:pt x="1158251" y="10062163"/>
                </a:cubicBezTo>
                <a:cubicBezTo>
                  <a:pt x="1249208" y="10159951"/>
                  <a:pt x="1366416" y="10260670"/>
                  <a:pt x="1473766" y="10321355"/>
                </a:cubicBezTo>
                <a:close/>
                <a:moveTo>
                  <a:pt x="1745468" y="9710426"/>
                </a:moveTo>
                <a:cubicBezTo>
                  <a:pt x="1750885" y="9697013"/>
                  <a:pt x="1744186" y="9687934"/>
                  <a:pt x="1728069" y="9682852"/>
                </a:cubicBezTo>
                <a:cubicBezTo>
                  <a:pt x="1722037" y="9696504"/>
                  <a:pt x="1732616" y="9703728"/>
                  <a:pt x="1745468" y="9710426"/>
                </a:cubicBezTo>
                <a:close/>
                <a:moveTo>
                  <a:pt x="5750480" y="651303"/>
                </a:moveTo>
                <a:cubicBezTo>
                  <a:pt x="5737446" y="664795"/>
                  <a:pt x="5728971" y="682834"/>
                  <a:pt x="5712705" y="702497"/>
                </a:cubicBezTo>
                <a:cubicBezTo>
                  <a:pt x="5697576" y="688720"/>
                  <a:pt x="5686154" y="674554"/>
                  <a:pt x="5677595" y="659627"/>
                </a:cubicBezTo>
                <a:cubicBezTo>
                  <a:pt x="5687151" y="642573"/>
                  <a:pt x="5699522" y="623722"/>
                  <a:pt x="5713636" y="611214"/>
                </a:cubicBezTo>
                <a:cubicBezTo>
                  <a:pt x="5728107" y="624194"/>
                  <a:pt x="5737651" y="638036"/>
                  <a:pt x="5750480" y="651303"/>
                </a:cubicBezTo>
                <a:close/>
                <a:moveTo>
                  <a:pt x="2658159" y="7651199"/>
                </a:moveTo>
                <a:cubicBezTo>
                  <a:pt x="2659091" y="7622309"/>
                  <a:pt x="2620886" y="7608330"/>
                  <a:pt x="2591534" y="7606466"/>
                </a:cubicBezTo>
                <a:cubicBezTo>
                  <a:pt x="2581284" y="7647938"/>
                  <a:pt x="2584079" y="7685681"/>
                  <a:pt x="2604579" y="7717833"/>
                </a:cubicBezTo>
                <a:cubicBezTo>
                  <a:pt x="2623216" y="7698262"/>
                  <a:pt x="2640920" y="7674498"/>
                  <a:pt x="2658159" y="7651199"/>
                </a:cubicBezTo>
                <a:close/>
                <a:moveTo>
                  <a:pt x="3807609" y="5052649"/>
                </a:moveTo>
                <a:cubicBezTo>
                  <a:pt x="3803328" y="5032408"/>
                  <a:pt x="3780326" y="5013930"/>
                  <a:pt x="3763702" y="4996629"/>
                </a:cubicBezTo>
                <a:cubicBezTo>
                  <a:pt x="3747989" y="4980488"/>
                  <a:pt x="3734159" y="4962682"/>
                  <a:pt x="3718572" y="4945504"/>
                </a:cubicBezTo>
                <a:cubicBezTo>
                  <a:pt x="3692079" y="4915904"/>
                  <a:pt x="3653057" y="4894263"/>
                  <a:pt x="3644375" y="4868672"/>
                </a:cubicBezTo>
                <a:cubicBezTo>
                  <a:pt x="3659195" y="4857418"/>
                  <a:pt x="3678226" y="4849605"/>
                  <a:pt x="3692007" y="4831299"/>
                </a:cubicBezTo>
                <a:cubicBezTo>
                  <a:pt x="3704344" y="4814502"/>
                  <a:pt x="3704270" y="4790772"/>
                  <a:pt x="3713593" y="4778026"/>
                </a:cubicBezTo>
                <a:cubicBezTo>
                  <a:pt x="3750978" y="4656725"/>
                  <a:pt x="3636208" y="4534557"/>
                  <a:pt x="3537724" y="4508997"/>
                </a:cubicBezTo>
                <a:cubicBezTo>
                  <a:pt x="3390514" y="4470721"/>
                  <a:pt x="3234436" y="4676159"/>
                  <a:pt x="3240426" y="4788339"/>
                </a:cubicBezTo>
                <a:cubicBezTo>
                  <a:pt x="3247239" y="4918041"/>
                  <a:pt x="3406503" y="5007921"/>
                  <a:pt x="3509266" y="4978988"/>
                </a:cubicBezTo>
                <a:cubicBezTo>
                  <a:pt x="3532916" y="4972982"/>
                  <a:pt x="3542803" y="4959043"/>
                  <a:pt x="3562653" y="4954894"/>
                </a:cubicBezTo>
                <a:cubicBezTo>
                  <a:pt x="3617934" y="5017723"/>
                  <a:pt x="3651973" y="5061443"/>
                  <a:pt x="3712344" y="5127395"/>
                </a:cubicBezTo>
                <a:cubicBezTo>
                  <a:pt x="3750271" y="5092018"/>
                  <a:pt x="3779669" y="5085435"/>
                  <a:pt x="3807609" y="5052649"/>
                </a:cubicBezTo>
                <a:close/>
                <a:moveTo>
                  <a:pt x="5776152" y="597451"/>
                </a:moveTo>
                <a:cubicBezTo>
                  <a:pt x="5779490" y="592967"/>
                  <a:pt x="5781937" y="588598"/>
                  <a:pt x="5781304" y="584769"/>
                </a:cubicBezTo>
                <a:cubicBezTo>
                  <a:pt x="5769895" y="576685"/>
                  <a:pt x="5758445" y="606106"/>
                  <a:pt x="5765662" y="610817"/>
                </a:cubicBezTo>
                <a:cubicBezTo>
                  <a:pt x="5768588" y="606532"/>
                  <a:pt x="5772816" y="601935"/>
                  <a:pt x="5776152" y="597451"/>
                </a:cubicBezTo>
                <a:close/>
                <a:moveTo>
                  <a:pt x="5815471" y="509626"/>
                </a:moveTo>
                <a:cubicBezTo>
                  <a:pt x="5816552" y="505009"/>
                  <a:pt x="5815520" y="500684"/>
                  <a:pt x="5810741" y="497025"/>
                </a:cubicBezTo>
                <a:cubicBezTo>
                  <a:pt x="5805927" y="506763"/>
                  <a:pt x="5796925" y="516714"/>
                  <a:pt x="5807530" y="523980"/>
                </a:cubicBezTo>
                <a:cubicBezTo>
                  <a:pt x="5811198" y="519152"/>
                  <a:pt x="5814391" y="514243"/>
                  <a:pt x="5815471" y="509626"/>
                </a:cubicBezTo>
                <a:close/>
                <a:moveTo>
                  <a:pt x="681490" y="12136323"/>
                </a:moveTo>
                <a:cubicBezTo>
                  <a:pt x="674391" y="12118906"/>
                  <a:pt x="687856" y="12081505"/>
                  <a:pt x="661930" y="12076679"/>
                </a:cubicBezTo>
                <a:cubicBezTo>
                  <a:pt x="677793" y="12093889"/>
                  <a:pt x="652864" y="12131835"/>
                  <a:pt x="681490" y="12136323"/>
                </a:cubicBezTo>
                <a:close/>
                <a:moveTo>
                  <a:pt x="3275765" y="6265793"/>
                </a:moveTo>
                <a:cubicBezTo>
                  <a:pt x="3276471" y="6263041"/>
                  <a:pt x="3277178" y="6260288"/>
                  <a:pt x="3278121" y="6258152"/>
                </a:cubicBezTo>
                <a:cubicBezTo>
                  <a:pt x="3275372" y="6257448"/>
                  <a:pt x="3273049" y="6256933"/>
                  <a:pt x="3270488" y="6255801"/>
                </a:cubicBezTo>
                <a:cubicBezTo>
                  <a:pt x="3269782" y="6258553"/>
                  <a:pt x="3269077" y="6261305"/>
                  <a:pt x="3268560" y="6263630"/>
                </a:cubicBezTo>
                <a:cubicBezTo>
                  <a:pt x="3270882" y="6264146"/>
                  <a:pt x="3273631" y="6264850"/>
                  <a:pt x="3275765" y="6265793"/>
                </a:cubicBezTo>
                <a:close/>
                <a:moveTo>
                  <a:pt x="3783832" y="5120566"/>
                </a:moveTo>
                <a:cubicBezTo>
                  <a:pt x="3780815" y="5117689"/>
                  <a:pt x="3778488" y="5112584"/>
                  <a:pt x="3774688" y="5114442"/>
                </a:cubicBezTo>
                <a:cubicBezTo>
                  <a:pt x="3777737" y="5118793"/>
                  <a:pt x="3768944" y="5121946"/>
                  <a:pt x="3775699" y="5126949"/>
                </a:cubicBezTo>
                <a:cubicBezTo>
                  <a:pt x="3778463" y="5124966"/>
                  <a:pt x="3781068" y="5122549"/>
                  <a:pt x="3783832" y="5120566"/>
                </a:cubicBezTo>
                <a:close/>
                <a:moveTo>
                  <a:pt x="5770787" y="627279"/>
                </a:moveTo>
                <a:cubicBezTo>
                  <a:pt x="5746031" y="629525"/>
                  <a:pt x="5733391" y="591487"/>
                  <a:pt x="5718857" y="576445"/>
                </a:cubicBezTo>
                <a:cubicBezTo>
                  <a:pt x="5735072" y="560791"/>
                  <a:pt x="5738768" y="536057"/>
                  <a:pt x="5750370" y="528506"/>
                </a:cubicBezTo>
                <a:cubicBezTo>
                  <a:pt x="5758521" y="546306"/>
                  <a:pt x="5780100" y="562940"/>
                  <a:pt x="5794161" y="573209"/>
                </a:cubicBezTo>
                <a:cubicBezTo>
                  <a:pt x="5788392" y="590943"/>
                  <a:pt x="5777176" y="609312"/>
                  <a:pt x="5770787" y="627279"/>
                </a:cubicBezTo>
                <a:close/>
                <a:moveTo>
                  <a:pt x="5815797" y="529010"/>
                </a:moveTo>
                <a:cubicBezTo>
                  <a:pt x="5812006" y="534985"/>
                  <a:pt x="5807052" y="540406"/>
                  <a:pt x="5800898" y="544780"/>
                </a:cubicBezTo>
                <a:cubicBezTo>
                  <a:pt x="5784676" y="538644"/>
                  <a:pt x="5786307" y="523372"/>
                  <a:pt x="5765088" y="518124"/>
                </a:cubicBezTo>
                <a:cubicBezTo>
                  <a:pt x="5762298" y="497803"/>
                  <a:pt x="5763030" y="476460"/>
                  <a:pt x="5785226" y="451702"/>
                </a:cubicBezTo>
                <a:cubicBezTo>
                  <a:pt x="5804110" y="461078"/>
                  <a:pt x="5803234" y="483906"/>
                  <a:pt x="5819564" y="473581"/>
                </a:cubicBezTo>
                <a:cubicBezTo>
                  <a:pt x="5828082" y="488178"/>
                  <a:pt x="5827170" y="511087"/>
                  <a:pt x="5815797" y="529010"/>
                </a:cubicBezTo>
                <a:close/>
                <a:moveTo>
                  <a:pt x="3294955" y="6238525"/>
                </a:moveTo>
                <a:cubicBezTo>
                  <a:pt x="3300996" y="6224853"/>
                  <a:pt x="3291402" y="6211933"/>
                  <a:pt x="3280420" y="6218315"/>
                </a:cubicBezTo>
                <a:cubicBezTo>
                  <a:pt x="3278212" y="6229085"/>
                  <a:pt x="3282915" y="6235758"/>
                  <a:pt x="3294955" y="6238525"/>
                </a:cubicBezTo>
                <a:close/>
                <a:moveTo>
                  <a:pt x="3395564" y="6012104"/>
                </a:moveTo>
                <a:cubicBezTo>
                  <a:pt x="3392377" y="6006612"/>
                  <a:pt x="3387339" y="6001841"/>
                  <a:pt x="3377189" y="5999399"/>
                </a:cubicBezTo>
                <a:cubicBezTo>
                  <a:pt x="3370959" y="6008880"/>
                  <a:pt x="3362529" y="6011788"/>
                  <a:pt x="3352719" y="6012042"/>
                </a:cubicBezTo>
                <a:cubicBezTo>
                  <a:pt x="3359901" y="6022356"/>
                  <a:pt x="3385776" y="6021551"/>
                  <a:pt x="3395564" y="6012104"/>
                </a:cubicBezTo>
                <a:close/>
                <a:moveTo>
                  <a:pt x="4087921" y="4448092"/>
                </a:moveTo>
                <a:cubicBezTo>
                  <a:pt x="4030298" y="4318752"/>
                  <a:pt x="3957756" y="4207696"/>
                  <a:pt x="3886517" y="4095581"/>
                </a:cubicBezTo>
                <a:cubicBezTo>
                  <a:pt x="3909883" y="4209466"/>
                  <a:pt x="3922234" y="4344790"/>
                  <a:pt x="3949982" y="4463441"/>
                </a:cubicBezTo>
                <a:cubicBezTo>
                  <a:pt x="3989527" y="4464941"/>
                  <a:pt x="4049809" y="4457749"/>
                  <a:pt x="4087921" y="4448092"/>
                </a:cubicBezTo>
                <a:close/>
                <a:moveTo>
                  <a:pt x="3005584" y="6900559"/>
                </a:moveTo>
                <a:cubicBezTo>
                  <a:pt x="3002658" y="6910938"/>
                  <a:pt x="2998426" y="6920804"/>
                  <a:pt x="2991952" y="6929680"/>
                </a:cubicBezTo>
                <a:cubicBezTo>
                  <a:pt x="2952238" y="6938666"/>
                  <a:pt x="2902477" y="6890656"/>
                  <a:pt x="2874897" y="6877960"/>
                </a:cubicBezTo>
                <a:cubicBezTo>
                  <a:pt x="2855679" y="6891410"/>
                  <a:pt x="2836410" y="6903817"/>
                  <a:pt x="2812421" y="6904953"/>
                </a:cubicBezTo>
                <a:cubicBezTo>
                  <a:pt x="2775642" y="6892274"/>
                  <a:pt x="2750564" y="6875071"/>
                  <a:pt x="2737992" y="6852677"/>
                </a:cubicBezTo>
                <a:cubicBezTo>
                  <a:pt x="2709342" y="6848182"/>
                  <a:pt x="2681457" y="6846577"/>
                  <a:pt x="2652807" y="6842082"/>
                </a:cubicBezTo>
                <a:cubicBezTo>
                  <a:pt x="2643758" y="6884518"/>
                  <a:pt x="2647642" y="6921952"/>
                  <a:pt x="2656642" y="6957054"/>
                </a:cubicBezTo>
                <a:cubicBezTo>
                  <a:pt x="2643365" y="6976701"/>
                  <a:pt x="2609600" y="6974539"/>
                  <a:pt x="2597915" y="6966314"/>
                </a:cubicBezTo>
                <a:cubicBezTo>
                  <a:pt x="2577776" y="6951803"/>
                  <a:pt x="2582812" y="6877999"/>
                  <a:pt x="2592438" y="6838880"/>
                </a:cubicBezTo>
                <a:cubicBezTo>
                  <a:pt x="2527985" y="6833364"/>
                  <a:pt x="2445679" y="6817408"/>
                  <a:pt x="2375246" y="6809249"/>
                </a:cubicBezTo>
                <a:cubicBezTo>
                  <a:pt x="2362014" y="6807995"/>
                  <a:pt x="2346668" y="6814991"/>
                  <a:pt x="2335022" y="6803213"/>
                </a:cubicBezTo>
                <a:cubicBezTo>
                  <a:pt x="2329685" y="6792180"/>
                  <a:pt x="2346889" y="6789066"/>
                  <a:pt x="2342029" y="6779265"/>
                </a:cubicBezTo>
                <a:cubicBezTo>
                  <a:pt x="2324314" y="6767355"/>
                  <a:pt x="2306050" y="6783267"/>
                  <a:pt x="2301406" y="6764887"/>
                </a:cubicBezTo>
                <a:cubicBezTo>
                  <a:pt x="2308501" y="6738428"/>
                  <a:pt x="2330966" y="6753456"/>
                  <a:pt x="2348797" y="6754701"/>
                </a:cubicBezTo>
                <a:cubicBezTo>
                  <a:pt x="2357419" y="6751367"/>
                  <a:pt x="2349541" y="6748396"/>
                  <a:pt x="2355965" y="6738479"/>
                </a:cubicBezTo>
                <a:cubicBezTo>
                  <a:pt x="2438072" y="6750264"/>
                  <a:pt x="2522326" y="6767591"/>
                  <a:pt x="2605198" y="6782267"/>
                </a:cubicBezTo>
                <a:cubicBezTo>
                  <a:pt x="2619134" y="6741481"/>
                  <a:pt x="2636349" y="6703674"/>
                  <a:pt x="2658979" y="6669790"/>
                </a:cubicBezTo>
                <a:cubicBezTo>
                  <a:pt x="2603342" y="6603877"/>
                  <a:pt x="2532942" y="6530929"/>
                  <a:pt x="2472350" y="6475072"/>
                </a:cubicBezTo>
                <a:cubicBezTo>
                  <a:pt x="2469964" y="6468915"/>
                  <a:pt x="2476189" y="6454827"/>
                  <a:pt x="2482347" y="6452446"/>
                </a:cubicBezTo>
                <a:cubicBezTo>
                  <a:pt x="2475351" y="6441701"/>
                  <a:pt x="2454994" y="6435768"/>
                  <a:pt x="2457047" y="6421878"/>
                </a:cubicBezTo>
                <a:cubicBezTo>
                  <a:pt x="2465159" y="6403520"/>
                  <a:pt x="2485698" y="6426373"/>
                  <a:pt x="2491024" y="6432808"/>
                </a:cubicBezTo>
                <a:cubicBezTo>
                  <a:pt x="2502181" y="6438758"/>
                  <a:pt x="2504223" y="6420271"/>
                  <a:pt x="2516523" y="6428256"/>
                </a:cubicBezTo>
                <a:cubicBezTo>
                  <a:pt x="2576849" y="6491649"/>
                  <a:pt x="2635088" y="6555141"/>
                  <a:pt x="2692950" y="6619487"/>
                </a:cubicBezTo>
                <a:cubicBezTo>
                  <a:pt x="2721494" y="6599953"/>
                  <a:pt x="2744790" y="6566874"/>
                  <a:pt x="2770711" y="6540568"/>
                </a:cubicBezTo>
                <a:cubicBezTo>
                  <a:pt x="2788187" y="6551862"/>
                  <a:pt x="2802396" y="6564773"/>
                  <a:pt x="2812056" y="6578736"/>
                </a:cubicBezTo>
                <a:cubicBezTo>
                  <a:pt x="2786423" y="6606701"/>
                  <a:pt x="2757552" y="6628131"/>
                  <a:pt x="2732974" y="6660644"/>
                </a:cubicBezTo>
                <a:cubicBezTo>
                  <a:pt x="2746351" y="6682372"/>
                  <a:pt x="2770008" y="6700479"/>
                  <a:pt x="2784001" y="6721969"/>
                </a:cubicBezTo>
                <a:cubicBezTo>
                  <a:pt x="2842877" y="6715837"/>
                  <a:pt x="2917971" y="6768917"/>
                  <a:pt x="2902648" y="6824398"/>
                </a:cubicBezTo>
                <a:cubicBezTo>
                  <a:pt x="2947255" y="6839005"/>
                  <a:pt x="2973941" y="6854878"/>
                  <a:pt x="3011386" y="6868361"/>
                </a:cubicBezTo>
                <a:cubicBezTo>
                  <a:pt x="3010132" y="6879288"/>
                  <a:pt x="3008511" y="6890180"/>
                  <a:pt x="3005584" y="6900559"/>
                </a:cubicBezTo>
                <a:close/>
                <a:moveTo>
                  <a:pt x="3247120" y="6358332"/>
                </a:moveTo>
                <a:cubicBezTo>
                  <a:pt x="3249377" y="6348605"/>
                  <a:pt x="3251634" y="6338879"/>
                  <a:pt x="3240875" y="6336678"/>
                </a:cubicBezTo>
                <a:cubicBezTo>
                  <a:pt x="3239848" y="6345927"/>
                  <a:pt x="3240431" y="6353845"/>
                  <a:pt x="3247120" y="6358332"/>
                </a:cubicBezTo>
                <a:close/>
                <a:moveTo>
                  <a:pt x="1239963" y="10906155"/>
                </a:moveTo>
                <a:cubicBezTo>
                  <a:pt x="1223402" y="10941316"/>
                  <a:pt x="1140201" y="10935772"/>
                  <a:pt x="1121557" y="10910645"/>
                </a:cubicBezTo>
                <a:cubicBezTo>
                  <a:pt x="1138081" y="10879051"/>
                  <a:pt x="1213839" y="10895636"/>
                  <a:pt x="1239963" y="10906155"/>
                </a:cubicBezTo>
                <a:close/>
                <a:moveTo>
                  <a:pt x="1774157" y="9703215"/>
                </a:moveTo>
                <a:cubicBezTo>
                  <a:pt x="1763111" y="9699355"/>
                  <a:pt x="1763944" y="9690545"/>
                  <a:pt x="1756590" y="9685255"/>
                </a:cubicBezTo>
                <a:cubicBezTo>
                  <a:pt x="1749893" y="9698104"/>
                  <a:pt x="1766229" y="9716540"/>
                  <a:pt x="1774157" y="9703215"/>
                </a:cubicBezTo>
                <a:close/>
                <a:moveTo>
                  <a:pt x="632874" y="12287810"/>
                </a:moveTo>
                <a:cubicBezTo>
                  <a:pt x="618104" y="12262409"/>
                  <a:pt x="609878" y="12216432"/>
                  <a:pt x="581973" y="12204612"/>
                </a:cubicBezTo>
                <a:cubicBezTo>
                  <a:pt x="602564" y="12229525"/>
                  <a:pt x="600565" y="12275576"/>
                  <a:pt x="632874" y="12287810"/>
                </a:cubicBezTo>
                <a:close/>
                <a:moveTo>
                  <a:pt x="5804038" y="589320"/>
                </a:moveTo>
                <a:cubicBezTo>
                  <a:pt x="5822427" y="551450"/>
                  <a:pt x="5836486" y="513578"/>
                  <a:pt x="5840691" y="474665"/>
                </a:cubicBezTo>
                <a:cubicBezTo>
                  <a:pt x="5776111" y="401793"/>
                  <a:pt x="5725627" y="326994"/>
                  <a:pt x="5639717" y="257438"/>
                </a:cubicBezTo>
                <a:cubicBezTo>
                  <a:pt x="5595760" y="254324"/>
                  <a:pt x="5583963" y="317913"/>
                  <a:pt x="5554160" y="366920"/>
                </a:cubicBezTo>
                <a:cubicBezTo>
                  <a:pt x="5549539" y="375071"/>
                  <a:pt x="5541559" y="382757"/>
                  <a:pt x="5536136" y="391573"/>
                </a:cubicBezTo>
                <a:cubicBezTo>
                  <a:pt x="5436616" y="545340"/>
                  <a:pt x="5363724" y="767951"/>
                  <a:pt x="5279419" y="912641"/>
                </a:cubicBezTo>
                <a:cubicBezTo>
                  <a:pt x="5244291" y="972547"/>
                  <a:pt x="5213775" y="1019710"/>
                  <a:pt x="5250716" y="1064062"/>
                </a:cubicBezTo>
                <a:cubicBezTo>
                  <a:pt x="5257606" y="1055385"/>
                  <a:pt x="5258005" y="1041801"/>
                  <a:pt x="5269166" y="1039597"/>
                </a:cubicBezTo>
                <a:cubicBezTo>
                  <a:pt x="5280453" y="1053248"/>
                  <a:pt x="5296091" y="1066273"/>
                  <a:pt x="5297019" y="1081463"/>
                </a:cubicBezTo>
                <a:cubicBezTo>
                  <a:pt x="5301070" y="1096504"/>
                  <a:pt x="5276479" y="1101437"/>
                  <a:pt x="5289797" y="1113947"/>
                </a:cubicBezTo>
                <a:cubicBezTo>
                  <a:pt x="5295387" y="1117436"/>
                  <a:pt x="5293503" y="1121700"/>
                  <a:pt x="5298855" y="1124574"/>
                </a:cubicBezTo>
                <a:cubicBezTo>
                  <a:pt x="5312622" y="1124541"/>
                  <a:pt x="5309118" y="1099040"/>
                  <a:pt x="5321468" y="1099910"/>
                </a:cubicBezTo>
                <a:cubicBezTo>
                  <a:pt x="5333983" y="1113085"/>
                  <a:pt x="5345884" y="1126497"/>
                  <a:pt x="5354286" y="1140912"/>
                </a:cubicBezTo>
                <a:cubicBezTo>
                  <a:pt x="5333620" y="1145031"/>
                  <a:pt x="5344180" y="1174160"/>
                  <a:pt x="5351780" y="1189239"/>
                </a:cubicBezTo>
                <a:cubicBezTo>
                  <a:pt x="5365470" y="1174393"/>
                  <a:pt x="5365066" y="1161474"/>
                  <a:pt x="5378757" y="1146628"/>
                </a:cubicBezTo>
                <a:cubicBezTo>
                  <a:pt x="5389994" y="1159237"/>
                  <a:pt x="5402084" y="1172224"/>
                  <a:pt x="5408970" y="1185459"/>
                </a:cubicBezTo>
                <a:cubicBezTo>
                  <a:pt x="5398262" y="1201623"/>
                  <a:pt x="5398953" y="1216198"/>
                  <a:pt x="5391556" y="1231786"/>
                </a:cubicBezTo>
                <a:cubicBezTo>
                  <a:pt x="5406669" y="1242541"/>
                  <a:pt x="5427072" y="1272451"/>
                  <a:pt x="5440641" y="1268253"/>
                </a:cubicBezTo>
                <a:cubicBezTo>
                  <a:pt x="5429314" y="1258152"/>
                  <a:pt x="5420921" y="1248328"/>
                  <a:pt x="5412102" y="1238316"/>
                </a:cubicBezTo>
                <a:cubicBezTo>
                  <a:pt x="5430332" y="1222418"/>
                  <a:pt x="5415479" y="1199547"/>
                  <a:pt x="5439070" y="1191114"/>
                </a:cubicBezTo>
                <a:cubicBezTo>
                  <a:pt x="5452537" y="1206747"/>
                  <a:pt x="5464348" y="1222668"/>
                  <a:pt x="5470153" y="1239503"/>
                </a:cubicBezTo>
                <a:cubicBezTo>
                  <a:pt x="5451519" y="1242482"/>
                  <a:pt x="5454964" y="1262351"/>
                  <a:pt x="5453614" y="1273476"/>
                </a:cubicBezTo>
                <a:cubicBezTo>
                  <a:pt x="5452632" y="1279158"/>
                  <a:pt x="5445168" y="1284523"/>
                  <a:pt x="5452928" y="1285404"/>
                </a:cubicBezTo>
                <a:cubicBezTo>
                  <a:pt x="5479695" y="1304366"/>
                  <a:pt x="5477264" y="1270675"/>
                  <a:pt x="5483113" y="1262047"/>
                </a:cubicBezTo>
                <a:cubicBezTo>
                  <a:pt x="5518577" y="1204839"/>
                  <a:pt x="5535098" y="1161685"/>
                  <a:pt x="5558827" y="1103368"/>
                </a:cubicBezTo>
                <a:cubicBezTo>
                  <a:pt x="5568148" y="1079966"/>
                  <a:pt x="5581117" y="1058686"/>
                  <a:pt x="5592331" y="1035611"/>
                </a:cubicBezTo>
                <a:cubicBezTo>
                  <a:pt x="5602931" y="1012774"/>
                  <a:pt x="5608605" y="987251"/>
                  <a:pt x="5618451" y="966119"/>
                </a:cubicBezTo>
                <a:cubicBezTo>
                  <a:pt x="5658262" y="881782"/>
                  <a:pt x="5695735" y="787749"/>
                  <a:pt x="5741413" y="703966"/>
                </a:cubicBezTo>
                <a:cubicBezTo>
                  <a:pt x="5762933" y="665059"/>
                  <a:pt x="5785650" y="627190"/>
                  <a:pt x="5804038" y="589320"/>
                </a:cubicBezTo>
                <a:close/>
                <a:moveTo>
                  <a:pt x="5455392" y="1378945"/>
                </a:moveTo>
                <a:cubicBezTo>
                  <a:pt x="5436265" y="1363356"/>
                  <a:pt x="5419016" y="1360833"/>
                  <a:pt x="5402493" y="1364748"/>
                </a:cubicBezTo>
                <a:cubicBezTo>
                  <a:pt x="5420606" y="1372241"/>
                  <a:pt x="5439058" y="1382433"/>
                  <a:pt x="5455392" y="1378945"/>
                </a:cubicBezTo>
                <a:close/>
                <a:moveTo>
                  <a:pt x="3160256" y="6594178"/>
                </a:moveTo>
                <a:cubicBezTo>
                  <a:pt x="3163982" y="6584589"/>
                  <a:pt x="3158573" y="6580668"/>
                  <a:pt x="3148241" y="6578656"/>
                </a:cubicBezTo>
                <a:cubicBezTo>
                  <a:pt x="3144326" y="6588671"/>
                  <a:pt x="3150161" y="6592781"/>
                  <a:pt x="3160256" y="6594178"/>
                </a:cubicBezTo>
                <a:close/>
                <a:moveTo>
                  <a:pt x="901207" y="11707827"/>
                </a:moveTo>
                <a:cubicBezTo>
                  <a:pt x="903771" y="11702169"/>
                  <a:pt x="904381" y="11696698"/>
                  <a:pt x="901828" y="11693004"/>
                </a:cubicBezTo>
                <a:cubicBezTo>
                  <a:pt x="891044" y="11703634"/>
                  <a:pt x="877760" y="11714184"/>
                  <a:pt x="878210" y="11724646"/>
                </a:cubicBezTo>
                <a:cubicBezTo>
                  <a:pt x="871095" y="11718936"/>
                  <a:pt x="864694" y="11710464"/>
                  <a:pt x="858065" y="11720876"/>
                </a:cubicBezTo>
                <a:cubicBezTo>
                  <a:pt x="868247" y="11743463"/>
                  <a:pt x="893517" y="11724802"/>
                  <a:pt x="901207" y="11707827"/>
                </a:cubicBezTo>
                <a:close/>
                <a:moveTo>
                  <a:pt x="744956" y="12065423"/>
                </a:moveTo>
                <a:cubicBezTo>
                  <a:pt x="753063" y="12047075"/>
                  <a:pt x="761217" y="12007838"/>
                  <a:pt x="737752" y="12002061"/>
                </a:cubicBezTo>
                <a:cubicBezTo>
                  <a:pt x="735621" y="12023049"/>
                  <a:pt x="737896" y="12044454"/>
                  <a:pt x="744956" y="12065423"/>
                </a:cubicBezTo>
                <a:close/>
                <a:moveTo>
                  <a:pt x="3176926" y="6562222"/>
                </a:moveTo>
                <a:cubicBezTo>
                  <a:pt x="3174424" y="6513625"/>
                  <a:pt x="3157912" y="6473647"/>
                  <a:pt x="3142770" y="6431721"/>
                </a:cubicBezTo>
                <a:cubicBezTo>
                  <a:pt x="3140201" y="6452544"/>
                  <a:pt x="3161187" y="6476626"/>
                  <a:pt x="3151830" y="6490875"/>
                </a:cubicBezTo>
                <a:cubicBezTo>
                  <a:pt x="3139273" y="6463879"/>
                  <a:pt x="3145036" y="6426594"/>
                  <a:pt x="3121498" y="6405980"/>
                </a:cubicBezTo>
                <a:cubicBezTo>
                  <a:pt x="3118632" y="6447100"/>
                  <a:pt x="3144073" y="6499194"/>
                  <a:pt x="3153486" y="6543695"/>
                </a:cubicBezTo>
                <a:cubicBezTo>
                  <a:pt x="3160742" y="6546900"/>
                  <a:pt x="3162342" y="6540969"/>
                  <a:pt x="3167078" y="6539487"/>
                </a:cubicBezTo>
                <a:cubicBezTo>
                  <a:pt x="3166478" y="6548925"/>
                  <a:pt x="3164697" y="6559883"/>
                  <a:pt x="3176926" y="6562222"/>
                </a:cubicBezTo>
                <a:close/>
                <a:moveTo>
                  <a:pt x="2374824" y="8383423"/>
                </a:moveTo>
                <a:cubicBezTo>
                  <a:pt x="2375765" y="8354914"/>
                  <a:pt x="2365227" y="8338268"/>
                  <a:pt x="2362946" y="8312614"/>
                </a:cubicBezTo>
                <a:cubicBezTo>
                  <a:pt x="2350368" y="8314218"/>
                  <a:pt x="2335427" y="8313992"/>
                  <a:pt x="2331378" y="8323400"/>
                </a:cubicBezTo>
                <a:cubicBezTo>
                  <a:pt x="2345649" y="8339985"/>
                  <a:pt x="2347072" y="8370325"/>
                  <a:pt x="2357204" y="8390714"/>
                </a:cubicBezTo>
                <a:lnTo>
                  <a:pt x="2367937" y="8390541"/>
                </a:lnTo>
                <a:cubicBezTo>
                  <a:pt x="2368335" y="8386331"/>
                  <a:pt x="2368735" y="8382120"/>
                  <a:pt x="2374824" y="8383423"/>
                </a:cubicBezTo>
                <a:close/>
                <a:moveTo>
                  <a:pt x="733287" y="12101068"/>
                </a:moveTo>
                <a:cubicBezTo>
                  <a:pt x="725552" y="12074701"/>
                  <a:pt x="740795" y="12048285"/>
                  <a:pt x="717804" y="12021806"/>
                </a:cubicBezTo>
                <a:cubicBezTo>
                  <a:pt x="700140" y="12045622"/>
                  <a:pt x="710428" y="12090458"/>
                  <a:pt x="733287" y="12101068"/>
                </a:cubicBezTo>
                <a:close/>
                <a:moveTo>
                  <a:pt x="5860985" y="497902"/>
                </a:moveTo>
                <a:cubicBezTo>
                  <a:pt x="5828338" y="544124"/>
                  <a:pt x="5814917" y="599860"/>
                  <a:pt x="5789187" y="651177"/>
                </a:cubicBezTo>
                <a:cubicBezTo>
                  <a:pt x="5774909" y="680033"/>
                  <a:pt x="5753862" y="706918"/>
                  <a:pt x="5738969" y="736012"/>
                </a:cubicBezTo>
                <a:cubicBezTo>
                  <a:pt x="5725018" y="762974"/>
                  <a:pt x="5716132" y="791155"/>
                  <a:pt x="5703034" y="818494"/>
                </a:cubicBezTo>
                <a:cubicBezTo>
                  <a:pt x="5651157" y="925530"/>
                  <a:pt x="5601549" y="1032039"/>
                  <a:pt x="5557007" y="1139767"/>
                </a:cubicBezTo>
                <a:cubicBezTo>
                  <a:pt x="5540903" y="1178519"/>
                  <a:pt x="5522857" y="1215903"/>
                  <a:pt x="5502173" y="1259257"/>
                </a:cubicBezTo>
                <a:cubicBezTo>
                  <a:pt x="5491901" y="1280200"/>
                  <a:pt x="5488339" y="1297483"/>
                  <a:pt x="5469118" y="1314472"/>
                </a:cubicBezTo>
                <a:cubicBezTo>
                  <a:pt x="5394652" y="1266280"/>
                  <a:pt x="5337169" y="1193486"/>
                  <a:pt x="5285195" y="1131279"/>
                </a:cubicBezTo>
                <a:cubicBezTo>
                  <a:pt x="5250721" y="1090565"/>
                  <a:pt x="5228367" y="1054697"/>
                  <a:pt x="5212061" y="1014366"/>
                </a:cubicBezTo>
                <a:cubicBezTo>
                  <a:pt x="5236405" y="955811"/>
                  <a:pt x="5273296" y="902291"/>
                  <a:pt x="5300999" y="844202"/>
                </a:cubicBezTo>
                <a:cubicBezTo>
                  <a:pt x="5327523" y="787630"/>
                  <a:pt x="5350925" y="731208"/>
                  <a:pt x="5377162" y="672980"/>
                </a:cubicBezTo>
                <a:cubicBezTo>
                  <a:pt x="5403776" y="613900"/>
                  <a:pt x="5433422" y="557179"/>
                  <a:pt x="5460085" y="499140"/>
                </a:cubicBezTo>
                <a:cubicBezTo>
                  <a:pt x="5488066" y="438115"/>
                  <a:pt x="5527187" y="387619"/>
                  <a:pt x="5560947" y="329657"/>
                </a:cubicBezTo>
                <a:cubicBezTo>
                  <a:pt x="5584286" y="289516"/>
                  <a:pt x="5586613" y="246206"/>
                  <a:pt x="5633279" y="231660"/>
                </a:cubicBezTo>
                <a:cubicBezTo>
                  <a:pt x="5680897" y="267989"/>
                  <a:pt x="5721912" y="314650"/>
                  <a:pt x="5761222" y="360559"/>
                </a:cubicBezTo>
                <a:cubicBezTo>
                  <a:pt x="5799442" y="405477"/>
                  <a:pt x="5842579" y="448489"/>
                  <a:pt x="5860985" y="497902"/>
                </a:cubicBezTo>
                <a:close/>
                <a:moveTo>
                  <a:pt x="4110736" y="4459523"/>
                </a:moveTo>
                <a:cubicBezTo>
                  <a:pt x="4053497" y="4477396"/>
                  <a:pt x="3996507" y="4480248"/>
                  <a:pt x="3937671" y="4479605"/>
                </a:cubicBezTo>
                <a:cubicBezTo>
                  <a:pt x="3905268" y="4350750"/>
                  <a:pt x="3898561" y="4178206"/>
                  <a:pt x="3859648" y="4048315"/>
                </a:cubicBezTo>
                <a:cubicBezTo>
                  <a:pt x="3859889" y="4045954"/>
                  <a:pt x="3859240" y="4043318"/>
                  <a:pt x="3859343" y="4041402"/>
                </a:cubicBezTo>
                <a:cubicBezTo>
                  <a:pt x="3887037" y="4033884"/>
                  <a:pt x="3894626" y="4063017"/>
                  <a:pt x="3902806" y="4079181"/>
                </a:cubicBezTo>
                <a:cubicBezTo>
                  <a:pt x="3912080" y="4098120"/>
                  <a:pt x="3921283" y="4120446"/>
                  <a:pt x="3930799" y="4137023"/>
                </a:cubicBezTo>
                <a:cubicBezTo>
                  <a:pt x="3986865" y="4236657"/>
                  <a:pt x="4063387" y="4341150"/>
                  <a:pt x="4110736" y="4459523"/>
                </a:cubicBezTo>
                <a:close/>
                <a:moveTo>
                  <a:pt x="4809091" y="2883689"/>
                </a:moveTo>
                <a:cubicBezTo>
                  <a:pt x="4793938" y="2871971"/>
                  <a:pt x="4792856" y="2839687"/>
                  <a:pt x="4772070" y="2839828"/>
                </a:cubicBezTo>
                <a:cubicBezTo>
                  <a:pt x="4781408" y="2853839"/>
                  <a:pt x="4784775" y="2885672"/>
                  <a:pt x="4809091" y="2883689"/>
                </a:cubicBezTo>
                <a:close/>
                <a:moveTo>
                  <a:pt x="4529336" y="3517173"/>
                </a:moveTo>
                <a:cubicBezTo>
                  <a:pt x="4524836" y="3354002"/>
                  <a:pt x="4546627" y="3181023"/>
                  <a:pt x="4518112" y="3027133"/>
                </a:cubicBezTo>
                <a:cubicBezTo>
                  <a:pt x="4410006" y="3083422"/>
                  <a:pt x="4302640" y="3150751"/>
                  <a:pt x="4200038" y="3208452"/>
                </a:cubicBezTo>
                <a:cubicBezTo>
                  <a:pt x="4163819" y="3229173"/>
                  <a:pt x="4133881" y="3258792"/>
                  <a:pt x="4093465" y="3270519"/>
                </a:cubicBezTo>
                <a:cubicBezTo>
                  <a:pt x="4106668" y="3388568"/>
                  <a:pt x="4110757" y="3521465"/>
                  <a:pt x="4109069" y="3638545"/>
                </a:cubicBezTo>
                <a:cubicBezTo>
                  <a:pt x="4108799" y="3680762"/>
                  <a:pt x="4095874" y="3725037"/>
                  <a:pt x="4113424" y="3763905"/>
                </a:cubicBezTo>
                <a:cubicBezTo>
                  <a:pt x="4142693" y="3750825"/>
                  <a:pt x="4176161" y="3729397"/>
                  <a:pt x="4211953" y="3708487"/>
                </a:cubicBezTo>
                <a:cubicBezTo>
                  <a:pt x="4241876" y="3691614"/>
                  <a:pt x="4294457" y="3672001"/>
                  <a:pt x="4308334" y="3647529"/>
                </a:cubicBezTo>
                <a:cubicBezTo>
                  <a:pt x="4337031" y="3596449"/>
                  <a:pt x="4289575" y="3544366"/>
                  <a:pt x="4300755" y="3485547"/>
                </a:cubicBezTo>
                <a:cubicBezTo>
                  <a:pt x="4281141" y="3473310"/>
                  <a:pt x="4273837" y="3490996"/>
                  <a:pt x="4261701" y="3473391"/>
                </a:cubicBezTo>
                <a:cubicBezTo>
                  <a:pt x="4241036" y="3421925"/>
                  <a:pt x="4333964" y="3345668"/>
                  <a:pt x="4346644" y="3426761"/>
                </a:cubicBezTo>
                <a:cubicBezTo>
                  <a:pt x="4342031" y="3439515"/>
                  <a:pt x="4326235" y="3437126"/>
                  <a:pt x="4331436" y="3449625"/>
                </a:cubicBezTo>
                <a:cubicBezTo>
                  <a:pt x="4345138" y="3504136"/>
                  <a:pt x="4347517" y="3562316"/>
                  <a:pt x="4343549" y="3623302"/>
                </a:cubicBezTo>
                <a:cubicBezTo>
                  <a:pt x="4410155" y="3599684"/>
                  <a:pt x="4469890" y="3559257"/>
                  <a:pt x="4529336" y="3517173"/>
                </a:cubicBezTo>
                <a:close/>
                <a:moveTo>
                  <a:pt x="3326709" y="6242852"/>
                </a:moveTo>
                <a:cubicBezTo>
                  <a:pt x="3327365" y="6239058"/>
                  <a:pt x="3328211" y="6234835"/>
                  <a:pt x="3329294" y="6231228"/>
                </a:cubicBezTo>
                <a:cubicBezTo>
                  <a:pt x="3313742" y="6224867"/>
                  <a:pt x="3318460" y="6240740"/>
                  <a:pt x="3305789" y="6229013"/>
                </a:cubicBezTo>
                <a:cubicBezTo>
                  <a:pt x="3298656" y="6241693"/>
                  <a:pt x="3318977" y="6238415"/>
                  <a:pt x="3326709" y="6242852"/>
                </a:cubicBezTo>
                <a:close/>
                <a:moveTo>
                  <a:pt x="2728978" y="7598079"/>
                </a:moveTo>
                <a:cubicBezTo>
                  <a:pt x="2723852" y="7575013"/>
                  <a:pt x="2715466" y="7552763"/>
                  <a:pt x="2714418" y="7528183"/>
                </a:cubicBezTo>
                <a:lnTo>
                  <a:pt x="2716495" y="7512772"/>
                </a:lnTo>
                <a:lnTo>
                  <a:pt x="2719674" y="7489172"/>
                </a:lnTo>
                <a:cubicBezTo>
                  <a:pt x="2724144" y="7475324"/>
                  <a:pt x="2731773" y="7460501"/>
                  <a:pt x="2743887" y="7444308"/>
                </a:cubicBezTo>
                <a:cubicBezTo>
                  <a:pt x="2739228" y="7441512"/>
                  <a:pt x="2741558" y="7436852"/>
                  <a:pt x="2734568" y="7434523"/>
                </a:cubicBezTo>
                <a:cubicBezTo>
                  <a:pt x="2712205" y="7456889"/>
                  <a:pt x="2675864" y="7459685"/>
                  <a:pt x="2658159" y="7489507"/>
                </a:cubicBezTo>
                <a:cubicBezTo>
                  <a:pt x="2632068" y="7533774"/>
                  <a:pt x="2648841" y="7600874"/>
                  <a:pt x="2675864" y="7636754"/>
                </a:cubicBezTo>
                <a:cubicBezTo>
                  <a:pt x="2694501" y="7626969"/>
                  <a:pt x="2712205" y="7613921"/>
                  <a:pt x="2728978" y="7598079"/>
                </a:cubicBezTo>
                <a:close/>
                <a:moveTo>
                  <a:pt x="2031496" y="9176937"/>
                </a:moveTo>
                <a:cubicBezTo>
                  <a:pt x="2026276" y="9185997"/>
                  <a:pt x="2019361" y="9193677"/>
                  <a:pt x="2009985" y="9199248"/>
                </a:cubicBezTo>
                <a:cubicBezTo>
                  <a:pt x="1997189" y="9181836"/>
                  <a:pt x="2016357" y="9166278"/>
                  <a:pt x="2020123" y="9153116"/>
                </a:cubicBezTo>
                <a:cubicBezTo>
                  <a:pt x="2046604" y="9067681"/>
                  <a:pt x="2056900" y="8977140"/>
                  <a:pt x="2025142" y="8914541"/>
                </a:cubicBezTo>
                <a:cubicBezTo>
                  <a:pt x="2019356" y="8903293"/>
                  <a:pt x="1991915" y="8886568"/>
                  <a:pt x="2010742" y="8868302"/>
                </a:cubicBezTo>
                <a:cubicBezTo>
                  <a:pt x="2032119" y="8876725"/>
                  <a:pt x="2050374" y="8907285"/>
                  <a:pt x="2058998" y="8929500"/>
                </a:cubicBezTo>
                <a:cubicBezTo>
                  <a:pt x="2073284" y="8969042"/>
                  <a:pt x="2064582" y="9018878"/>
                  <a:pt x="2053386" y="9077835"/>
                </a:cubicBezTo>
                <a:cubicBezTo>
                  <a:pt x="2047558" y="9110153"/>
                  <a:pt x="2047156" y="9149755"/>
                  <a:pt x="2031496" y="9176937"/>
                </a:cubicBezTo>
                <a:close/>
                <a:moveTo>
                  <a:pt x="3755714" y="5274856"/>
                </a:moveTo>
                <a:cubicBezTo>
                  <a:pt x="3749784" y="5266631"/>
                  <a:pt x="3766222" y="5261229"/>
                  <a:pt x="3755549" y="5252240"/>
                </a:cubicBezTo>
                <a:cubicBezTo>
                  <a:pt x="3744264" y="5256780"/>
                  <a:pt x="3744056" y="5275587"/>
                  <a:pt x="3755714" y="5274856"/>
                </a:cubicBezTo>
                <a:close/>
                <a:moveTo>
                  <a:pt x="2361577" y="8430347"/>
                </a:moveTo>
                <a:lnTo>
                  <a:pt x="2361456" y="8422876"/>
                </a:lnTo>
                <a:lnTo>
                  <a:pt x="2350723" y="8423049"/>
                </a:lnTo>
                <a:lnTo>
                  <a:pt x="2350844" y="8430521"/>
                </a:lnTo>
                <a:close/>
                <a:moveTo>
                  <a:pt x="1527109" y="10323007"/>
                </a:moveTo>
                <a:cubicBezTo>
                  <a:pt x="1516955" y="10315972"/>
                  <a:pt x="1504793" y="10301933"/>
                  <a:pt x="1496906" y="10311701"/>
                </a:cubicBezTo>
                <a:cubicBezTo>
                  <a:pt x="1503508" y="10318696"/>
                  <a:pt x="1515908" y="10333349"/>
                  <a:pt x="1527109" y="10323007"/>
                </a:cubicBezTo>
                <a:close/>
                <a:moveTo>
                  <a:pt x="2378076" y="8400537"/>
                </a:moveTo>
                <a:cubicBezTo>
                  <a:pt x="2380786" y="8398508"/>
                  <a:pt x="2383198" y="8396134"/>
                  <a:pt x="2382404" y="8390308"/>
                </a:cubicBezTo>
                <a:cubicBezTo>
                  <a:pt x="2373048" y="8389057"/>
                  <a:pt x="2362074" y="8403247"/>
                  <a:pt x="2371964" y="8408693"/>
                </a:cubicBezTo>
                <a:cubicBezTo>
                  <a:pt x="2372359" y="8404249"/>
                  <a:pt x="2375366" y="8402566"/>
                  <a:pt x="2378076" y="8400537"/>
                </a:cubicBezTo>
                <a:close/>
                <a:moveTo>
                  <a:pt x="3288501" y="6340870"/>
                </a:moveTo>
                <a:cubicBezTo>
                  <a:pt x="3284513" y="6309489"/>
                  <a:pt x="3278063" y="6279063"/>
                  <a:pt x="3257792" y="6256829"/>
                </a:cubicBezTo>
                <a:cubicBezTo>
                  <a:pt x="3254295" y="6262434"/>
                  <a:pt x="3265120" y="6274877"/>
                  <a:pt x="3253228" y="6275239"/>
                </a:cubicBezTo>
                <a:cubicBezTo>
                  <a:pt x="3252030" y="6267561"/>
                  <a:pt x="3250405" y="6259694"/>
                  <a:pt x="3251669" y="6251060"/>
                </a:cubicBezTo>
                <a:cubicBezTo>
                  <a:pt x="3245317" y="6249275"/>
                  <a:pt x="3238776" y="6247917"/>
                  <a:pt x="3233039" y="6245893"/>
                </a:cubicBezTo>
                <a:cubicBezTo>
                  <a:pt x="3222246" y="6251848"/>
                  <a:pt x="3236001" y="6259968"/>
                  <a:pt x="3234598" y="6270072"/>
                </a:cubicBezTo>
                <a:cubicBezTo>
                  <a:pt x="3229337" y="6269280"/>
                  <a:pt x="3227269" y="6252025"/>
                  <a:pt x="3220654" y="6262379"/>
                </a:cubicBezTo>
                <a:cubicBezTo>
                  <a:pt x="3228228" y="6285642"/>
                  <a:pt x="3227662" y="6313477"/>
                  <a:pt x="3241958" y="6333072"/>
                </a:cubicBezTo>
                <a:cubicBezTo>
                  <a:pt x="3265998" y="6315607"/>
                  <a:pt x="3229845" y="6288909"/>
                  <a:pt x="3240063" y="6279636"/>
                </a:cubicBezTo>
                <a:cubicBezTo>
                  <a:pt x="3250749" y="6293550"/>
                  <a:pt x="3249460" y="6314938"/>
                  <a:pt x="3263601" y="6326803"/>
                </a:cubicBezTo>
                <a:cubicBezTo>
                  <a:pt x="3271956" y="6309048"/>
                  <a:pt x="3251266" y="6291225"/>
                  <a:pt x="3263380" y="6282279"/>
                </a:cubicBezTo>
                <a:cubicBezTo>
                  <a:pt x="3267541" y="6304033"/>
                  <a:pt x="3275584" y="6323928"/>
                  <a:pt x="3288501" y="6340870"/>
                </a:cubicBezTo>
                <a:close/>
                <a:moveTo>
                  <a:pt x="915427" y="11718191"/>
                </a:moveTo>
                <a:cubicBezTo>
                  <a:pt x="903950" y="11738713"/>
                  <a:pt x="887890" y="11756119"/>
                  <a:pt x="866005" y="11760304"/>
                </a:cubicBezTo>
                <a:cubicBezTo>
                  <a:pt x="840906" y="11733306"/>
                  <a:pt x="806665" y="11721257"/>
                  <a:pt x="803193" y="11688935"/>
                </a:cubicBezTo>
                <a:cubicBezTo>
                  <a:pt x="831875" y="11673385"/>
                  <a:pt x="860216" y="11640238"/>
                  <a:pt x="879057" y="11613669"/>
                </a:cubicBezTo>
                <a:cubicBezTo>
                  <a:pt x="898269" y="11634474"/>
                  <a:pt x="917997" y="11657558"/>
                  <a:pt x="937348" y="11657385"/>
                </a:cubicBezTo>
                <a:cubicBezTo>
                  <a:pt x="933797" y="11674032"/>
                  <a:pt x="926904" y="11697670"/>
                  <a:pt x="915427" y="11718191"/>
                </a:cubicBezTo>
                <a:close/>
                <a:moveTo>
                  <a:pt x="1803602" y="9716225"/>
                </a:moveTo>
                <a:cubicBezTo>
                  <a:pt x="1799790" y="9706383"/>
                  <a:pt x="1789546" y="9679930"/>
                  <a:pt x="1777927" y="9694683"/>
                </a:cubicBezTo>
                <a:cubicBezTo>
                  <a:pt x="1779694" y="9701073"/>
                  <a:pt x="1792723" y="9702751"/>
                  <a:pt x="1784647" y="9712950"/>
                </a:cubicBezTo>
                <a:cubicBezTo>
                  <a:pt x="1791425" y="9714925"/>
                  <a:pt x="1799444" y="9721018"/>
                  <a:pt x="1803602" y="9716225"/>
                </a:cubicBezTo>
                <a:close/>
                <a:moveTo>
                  <a:pt x="1160483" y="11172556"/>
                </a:moveTo>
                <a:cubicBezTo>
                  <a:pt x="1109281" y="11176215"/>
                  <a:pt x="1096519" y="11132956"/>
                  <a:pt x="1067310" y="11109744"/>
                </a:cubicBezTo>
                <a:cubicBezTo>
                  <a:pt x="1105029" y="11075907"/>
                  <a:pt x="1156589" y="11137854"/>
                  <a:pt x="1160483" y="11172556"/>
                </a:cubicBezTo>
                <a:close/>
                <a:moveTo>
                  <a:pt x="3862871" y="5062797"/>
                </a:moveTo>
                <a:cubicBezTo>
                  <a:pt x="3845024" y="5100077"/>
                  <a:pt x="3791038" y="5132706"/>
                  <a:pt x="3751308" y="5159946"/>
                </a:cubicBezTo>
                <a:cubicBezTo>
                  <a:pt x="3727444" y="5176423"/>
                  <a:pt x="3698053" y="5196861"/>
                  <a:pt x="3676659" y="5191171"/>
                </a:cubicBezTo>
                <a:cubicBezTo>
                  <a:pt x="3663080" y="5171294"/>
                  <a:pt x="3690212" y="5155624"/>
                  <a:pt x="3698403" y="5138333"/>
                </a:cubicBezTo>
                <a:cubicBezTo>
                  <a:pt x="3648022" y="5076718"/>
                  <a:pt x="3607199" y="5033451"/>
                  <a:pt x="3559807" y="4980166"/>
                </a:cubicBezTo>
                <a:cubicBezTo>
                  <a:pt x="3475516" y="5016333"/>
                  <a:pt x="3356617" y="4996115"/>
                  <a:pt x="3288107" y="4922687"/>
                </a:cubicBezTo>
                <a:cubicBezTo>
                  <a:pt x="3220540" y="4851893"/>
                  <a:pt x="3223115" y="4780194"/>
                  <a:pt x="3243754" y="4717361"/>
                </a:cubicBezTo>
                <a:cubicBezTo>
                  <a:pt x="3258747" y="4673380"/>
                  <a:pt x="3279328" y="4621456"/>
                  <a:pt x="3321399" y="4579643"/>
                </a:cubicBezTo>
                <a:cubicBezTo>
                  <a:pt x="3373861" y="4526681"/>
                  <a:pt x="3445429" y="4489634"/>
                  <a:pt x="3499926" y="4489393"/>
                </a:cubicBezTo>
                <a:cubicBezTo>
                  <a:pt x="3579240" y="4489159"/>
                  <a:pt x="3670236" y="4557494"/>
                  <a:pt x="3711606" y="4625805"/>
                </a:cubicBezTo>
                <a:cubicBezTo>
                  <a:pt x="3751433" y="4691208"/>
                  <a:pt x="3750832" y="4812679"/>
                  <a:pt x="3669254" y="4871628"/>
                </a:cubicBezTo>
                <a:cubicBezTo>
                  <a:pt x="3717933" y="4922966"/>
                  <a:pt x="3764164" y="4977161"/>
                  <a:pt x="3820039" y="5033343"/>
                </a:cubicBezTo>
                <a:cubicBezTo>
                  <a:pt x="3835585" y="5028264"/>
                  <a:pt x="3851915" y="5018447"/>
                  <a:pt x="3866805" y="5023998"/>
                </a:cubicBezTo>
                <a:cubicBezTo>
                  <a:pt x="3870754" y="5037427"/>
                  <a:pt x="3868819" y="5050373"/>
                  <a:pt x="3862871" y="5062797"/>
                </a:cubicBezTo>
                <a:close/>
                <a:moveTo>
                  <a:pt x="772568" y="12061814"/>
                </a:moveTo>
                <a:cubicBezTo>
                  <a:pt x="792584" y="12030368"/>
                  <a:pt x="783558" y="11998839"/>
                  <a:pt x="765530" y="11966903"/>
                </a:cubicBezTo>
                <a:cubicBezTo>
                  <a:pt x="749682" y="11998152"/>
                  <a:pt x="767284" y="12029899"/>
                  <a:pt x="772568" y="12061814"/>
                </a:cubicBezTo>
                <a:close/>
                <a:moveTo>
                  <a:pt x="5247434" y="1936328"/>
                </a:moveTo>
                <a:cubicBezTo>
                  <a:pt x="5183119" y="1906172"/>
                  <a:pt x="5131081" y="1870954"/>
                  <a:pt x="5099456" y="1827959"/>
                </a:cubicBezTo>
                <a:cubicBezTo>
                  <a:pt x="5078452" y="1839333"/>
                  <a:pt x="5058497" y="1859054"/>
                  <a:pt x="5037770" y="1875742"/>
                </a:cubicBezTo>
                <a:cubicBezTo>
                  <a:pt x="5017396" y="1892125"/>
                  <a:pt x="4991688" y="1904480"/>
                  <a:pt x="4983134" y="1926686"/>
                </a:cubicBezTo>
                <a:cubicBezTo>
                  <a:pt x="5015609" y="1989924"/>
                  <a:pt x="5117461" y="2027113"/>
                  <a:pt x="5195367" y="2029475"/>
                </a:cubicBezTo>
                <a:cubicBezTo>
                  <a:pt x="5206869" y="1998551"/>
                  <a:pt x="5225430" y="1961524"/>
                  <a:pt x="5247434" y="1936328"/>
                </a:cubicBezTo>
                <a:close/>
                <a:moveTo>
                  <a:pt x="5429879" y="1527450"/>
                </a:moveTo>
                <a:cubicBezTo>
                  <a:pt x="5387931" y="1462529"/>
                  <a:pt x="5257833" y="1413359"/>
                  <a:pt x="5180204" y="1416311"/>
                </a:cubicBezTo>
                <a:cubicBezTo>
                  <a:pt x="5166164" y="1445727"/>
                  <a:pt x="5154987" y="1481306"/>
                  <a:pt x="5144343" y="1500382"/>
                </a:cubicBezTo>
                <a:cubicBezTo>
                  <a:pt x="5206321" y="1539962"/>
                  <a:pt x="5260116" y="1582917"/>
                  <a:pt x="5304008" y="1630114"/>
                </a:cubicBezTo>
                <a:cubicBezTo>
                  <a:pt x="5344480" y="1592035"/>
                  <a:pt x="5389150" y="1564517"/>
                  <a:pt x="5429879" y="1527450"/>
                </a:cubicBezTo>
                <a:close/>
                <a:moveTo>
                  <a:pt x="3232687" y="6504132"/>
                </a:moveTo>
                <a:cubicBezTo>
                  <a:pt x="3237595" y="6493024"/>
                  <a:pt x="3231900" y="6487443"/>
                  <a:pt x="3226442" y="6482479"/>
                </a:cubicBezTo>
                <a:cubicBezTo>
                  <a:pt x="3221345" y="6494014"/>
                  <a:pt x="3226803" y="6498979"/>
                  <a:pt x="3232687" y="6504132"/>
                </a:cubicBezTo>
                <a:close/>
                <a:moveTo>
                  <a:pt x="770595" y="12084482"/>
                </a:moveTo>
                <a:cubicBezTo>
                  <a:pt x="773064" y="12075485"/>
                  <a:pt x="766373" y="12066598"/>
                  <a:pt x="761094" y="12057764"/>
                </a:cubicBezTo>
                <a:cubicBezTo>
                  <a:pt x="750366" y="12069344"/>
                  <a:pt x="750725" y="12081232"/>
                  <a:pt x="764681" y="12093519"/>
                </a:cubicBezTo>
                <a:cubicBezTo>
                  <a:pt x="767931" y="12090492"/>
                  <a:pt x="769772" y="12087481"/>
                  <a:pt x="770595" y="12084482"/>
                </a:cubicBezTo>
                <a:close/>
                <a:moveTo>
                  <a:pt x="1225066" y="11063283"/>
                </a:moveTo>
                <a:cubicBezTo>
                  <a:pt x="1188619" y="11062864"/>
                  <a:pt x="1162737" y="11048899"/>
                  <a:pt x="1145124" y="11025431"/>
                </a:cubicBezTo>
                <a:cubicBezTo>
                  <a:pt x="1152154" y="11024489"/>
                  <a:pt x="1146343" y="11012309"/>
                  <a:pt x="1151193" y="11009392"/>
                </a:cubicBezTo>
                <a:cubicBezTo>
                  <a:pt x="1180120" y="11017618"/>
                  <a:pt x="1250465" y="11029979"/>
                  <a:pt x="1225066" y="11063283"/>
                </a:cubicBezTo>
                <a:close/>
                <a:moveTo>
                  <a:pt x="5088703" y="2319812"/>
                </a:moveTo>
                <a:cubicBezTo>
                  <a:pt x="5086900" y="2310262"/>
                  <a:pt x="5077560" y="2283653"/>
                  <a:pt x="5061534" y="2293472"/>
                </a:cubicBezTo>
                <a:cubicBezTo>
                  <a:pt x="5067634" y="2303287"/>
                  <a:pt x="5076974" y="2329896"/>
                  <a:pt x="5088703" y="2319812"/>
                </a:cubicBezTo>
                <a:close/>
                <a:moveTo>
                  <a:pt x="3352923" y="6249328"/>
                </a:moveTo>
                <a:cubicBezTo>
                  <a:pt x="3358455" y="6242581"/>
                  <a:pt x="3347629" y="6230138"/>
                  <a:pt x="3343238" y="6238922"/>
                </a:cubicBezTo>
                <a:cubicBezTo>
                  <a:pt x="3349402" y="6241134"/>
                  <a:pt x="3343730" y="6249352"/>
                  <a:pt x="3352923" y="6249328"/>
                </a:cubicBezTo>
                <a:close/>
                <a:moveTo>
                  <a:pt x="2410758" y="8382844"/>
                </a:moveTo>
                <a:lnTo>
                  <a:pt x="2410645" y="8375839"/>
                </a:lnTo>
                <a:lnTo>
                  <a:pt x="2396178" y="8376072"/>
                </a:lnTo>
                <a:lnTo>
                  <a:pt x="2396291" y="8383077"/>
                </a:lnTo>
                <a:close/>
                <a:moveTo>
                  <a:pt x="3639956" y="5604584"/>
                </a:moveTo>
                <a:cubicBezTo>
                  <a:pt x="3641988" y="5601376"/>
                  <a:pt x="3642856" y="5597967"/>
                  <a:pt x="3641945" y="5594252"/>
                </a:cubicBezTo>
                <a:cubicBezTo>
                  <a:pt x="3630801" y="5553634"/>
                  <a:pt x="3596927" y="5483598"/>
                  <a:pt x="3563409" y="5460118"/>
                </a:cubicBezTo>
                <a:cubicBezTo>
                  <a:pt x="3528738" y="5469278"/>
                  <a:pt x="3493523" y="5449639"/>
                  <a:pt x="3462799" y="5462573"/>
                </a:cubicBezTo>
                <a:cubicBezTo>
                  <a:pt x="3456453" y="5465385"/>
                  <a:pt x="3457419" y="5472439"/>
                  <a:pt x="3451366" y="5476899"/>
                </a:cubicBezTo>
                <a:cubicBezTo>
                  <a:pt x="3447346" y="5480221"/>
                  <a:pt x="3439232" y="5476636"/>
                  <a:pt x="3436255" y="5479910"/>
                </a:cubicBezTo>
                <a:cubicBezTo>
                  <a:pt x="3418616" y="5495575"/>
                  <a:pt x="3408738" y="5524861"/>
                  <a:pt x="3388550" y="5543984"/>
                </a:cubicBezTo>
                <a:cubicBezTo>
                  <a:pt x="3408120" y="5599032"/>
                  <a:pt x="3443694" y="5647892"/>
                  <a:pt x="3466342" y="5701749"/>
                </a:cubicBezTo>
                <a:cubicBezTo>
                  <a:pt x="3488937" y="5715300"/>
                  <a:pt x="3505039" y="5711201"/>
                  <a:pt x="3527395" y="5724135"/>
                </a:cubicBezTo>
                <a:cubicBezTo>
                  <a:pt x="3542878" y="5681006"/>
                  <a:pt x="3575187" y="5657553"/>
                  <a:pt x="3606921" y="5630783"/>
                </a:cubicBezTo>
                <a:cubicBezTo>
                  <a:pt x="3617314" y="5621989"/>
                  <a:pt x="3633866" y="5614199"/>
                  <a:pt x="3639956" y="5604584"/>
                </a:cubicBezTo>
                <a:close/>
                <a:moveTo>
                  <a:pt x="5582988" y="1212538"/>
                </a:moveTo>
                <a:cubicBezTo>
                  <a:pt x="5577717" y="1207151"/>
                  <a:pt x="5572745" y="1208013"/>
                  <a:pt x="5568877" y="1214460"/>
                </a:cubicBezTo>
                <a:cubicBezTo>
                  <a:pt x="5571675" y="1216207"/>
                  <a:pt x="5574286" y="1218380"/>
                  <a:pt x="5576897" y="1220553"/>
                </a:cubicBezTo>
                <a:cubicBezTo>
                  <a:pt x="5579069" y="1217944"/>
                  <a:pt x="5581242" y="1215336"/>
                  <a:pt x="5582988" y="1212538"/>
                </a:cubicBezTo>
                <a:close/>
                <a:moveTo>
                  <a:pt x="3786558" y="5280263"/>
                </a:moveTo>
                <a:cubicBezTo>
                  <a:pt x="3792847" y="5266315"/>
                  <a:pt x="3781609" y="5247700"/>
                  <a:pt x="3769951" y="5241160"/>
                </a:cubicBezTo>
                <a:cubicBezTo>
                  <a:pt x="3781400" y="5259236"/>
                  <a:pt x="3769004" y="5274527"/>
                  <a:pt x="3773793" y="5292034"/>
                </a:cubicBezTo>
                <a:cubicBezTo>
                  <a:pt x="3780418" y="5289042"/>
                  <a:pt x="3784462" y="5284912"/>
                  <a:pt x="3786558" y="5280263"/>
                </a:cubicBezTo>
                <a:close/>
                <a:moveTo>
                  <a:pt x="5737775" y="867991"/>
                </a:moveTo>
                <a:cubicBezTo>
                  <a:pt x="5744244" y="859123"/>
                  <a:pt x="5749055" y="850543"/>
                  <a:pt x="5748656" y="842210"/>
                </a:cubicBezTo>
                <a:cubicBezTo>
                  <a:pt x="5741572" y="851315"/>
                  <a:pt x="5733447" y="860470"/>
                  <a:pt x="5737775" y="867991"/>
                </a:cubicBezTo>
                <a:close/>
                <a:moveTo>
                  <a:pt x="748640" y="12164463"/>
                </a:moveTo>
                <a:cubicBezTo>
                  <a:pt x="685433" y="12162036"/>
                  <a:pt x="724303" y="12087919"/>
                  <a:pt x="689678" y="12049670"/>
                </a:cubicBezTo>
                <a:cubicBezTo>
                  <a:pt x="684562" y="12091270"/>
                  <a:pt x="695792" y="12133973"/>
                  <a:pt x="704701" y="12176159"/>
                </a:cubicBezTo>
                <a:cubicBezTo>
                  <a:pt x="719113" y="12180487"/>
                  <a:pt x="733892" y="12179367"/>
                  <a:pt x="748640" y="12164463"/>
                </a:cubicBezTo>
                <a:close/>
                <a:moveTo>
                  <a:pt x="2790478" y="7544958"/>
                </a:moveTo>
                <a:lnTo>
                  <a:pt x="2790509" y="7542289"/>
                </a:lnTo>
                <a:lnTo>
                  <a:pt x="2790871" y="7511219"/>
                </a:lnTo>
                <a:cubicBezTo>
                  <a:pt x="2797467" y="7475353"/>
                  <a:pt x="2820180" y="7434639"/>
                  <a:pt x="2836603" y="7402837"/>
                </a:cubicBezTo>
                <a:cubicBezTo>
                  <a:pt x="2813308" y="7410292"/>
                  <a:pt x="2787683" y="7411224"/>
                  <a:pt x="2766717" y="7427533"/>
                </a:cubicBezTo>
                <a:cubicBezTo>
                  <a:pt x="2754137" y="7447337"/>
                  <a:pt x="2740043" y="7477275"/>
                  <a:pt x="2734045" y="7507040"/>
                </a:cubicBezTo>
                <a:lnTo>
                  <a:pt x="2733544" y="7519572"/>
                </a:lnTo>
                <a:lnTo>
                  <a:pt x="2732319" y="7550266"/>
                </a:lnTo>
                <a:cubicBezTo>
                  <a:pt x="2734569" y="7563772"/>
                  <a:pt x="2740043" y="7575945"/>
                  <a:pt x="2749944" y="7585497"/>
                </a:cubicBezTo>
                <a:cubicBezTo>
                  <a:pt x="2764387" y="7574314"/>
                  <a:pt x="2776967" y="7558005"/>
                  <a:pt x="2790478" y="7544958"/>
                </a:cubicBezTo>
                <a:close/>
                <a:moveTo>
                  <a:pt x="4820164" y="2954376"/>
                </a:moveTo>
                <a:cubicBezTo>
                  <a:pt x="4741156" y="2829630"/>
                  <a:pt x="4510332" y="2747805"/>
                  <a:pt x="4376323" y="2765996"/>
                </a:cubicBezTo>
                <a:cubicBezTo>
                  <a:pt x="4400353" y="2783169"/>
                  <a:pt x="4429827" y="2778925"/>
                  <a:pt x="4458973" y="2786908"/>
                </a:cubicBezTo>
                <a:cubicBezTo>
                  <a:pt x="4552365" y="2811197"/>
                  <a:pt x="4658489" y="2875719"/>
                  <a:pt x="4702088" y="2943647"/>
                </a:cubicBezTo>
                <a:cubicBezTo>
                  <a:pt x="4715800" y="2965343"/>
                  <a:pt x="4715556" y="2991430"/>
                  <a:pt x="4732417" y="3010315"/>
                </a:cubicBezTo>
                <a:cubicBezTo>
                  <a:pt x="4761770" y="2991554"/>
                  <a:pt x="4794634" y="2982832"/>
                  <a:pt x="4820164" y="2954376"/>
                </a:cubicBezTo>
                <a:close/>
                <a:moveTo>
                  <a:pt x="1830237" y="9722895"/>
                </a:moveTo>
                <a:cubicBezTo>
                  <a:pt x="1836418" y="9712369"/>
                  <a:pt x="1830722" y="9706792"/>
                  <a:pt x="1819249" y="9702743"/>
                </a:cubicBezTo>
                <a:cubicBezTo>
                  <a:pt x="1813068" y="9713270"/>
                  <a:pt x="1818576" y="9719273"/>
                  <a:pt x="1830237" y="9722895"/>
                </a:cubicBezTo>
                <a:close/>
                <a:moveTo>
                  <a:pt x="1576744" y="10299572"/>
                </a:moveTo>
                <a:cubicBezTo>
                  <a:pt x="1572753" y="10294751"/>
                  <a:pt x="1573545" y="10289494"/>
                  <a:pt x="1565197" y="10285296"/>
                </a:cubicBezTo>
                <a:cubicBezTo>
                  <a:pt x="1552516" y="10290906"/>
                  <a:pt x="1573729" y="10306396"/>
                  <a:pt x="1576744" y="10299572"/>
                </a:cubicBezTo>
                <a:close/>
                <a:moveTo>
                  <a:pt x="5562024" y="1280766"/>
                </a:moveTo>
                <a:cubicBezTo>
                  <a:pt x="5559430" y="1265855"/>
                  <a:pt x="5533824" y="1254541"/>
                  <a:pt x="5538474" y="1238243"/>
                </a:cubicBezTo>
                <a:cubicBezTo>
                  <a:pt x="5551383" y="1228653"/>
                  <a:pt x="5563140" y="1212435"/>
                  <a:pt x="5568694" y="1197556"/>
                </a:cubicBezTo>
                <a:cubicBezTo>
                  <a:pt x="5571377" y="1190330"/>
                  <a:pt x="5575312" y="1191814"/>
                  <a:pt x="5579266" y="1193688"/>
                </a:cubicBezTo>
                <a:lnTo>
                  <a:pt x="5584553" y="1192934"/>
                </a:lnTo>
                <a:lnTo>
                  <a:pt x="5589950" y="1192164"/>
                </a:lnTo>
                <a:lnTo>
                  <a:pt x="5595550" y="1177834"/>
                </a:lnTo>
                <a:lnTo>
                  <a:pt x="5663639" y="1003596"/>
                </a:lnTo>
                <a:cubicBezTo>
                  <a:pt x="5689997" y="940047"/>
                  <a:pt x="5718326" y="876220"/>
                  <a:pt x="5749155" y="813372"/>
                </a:cubicBezTo>
                <a:cubicBezTo>
                  <a:pt x="5778666" y="753509"/>
                  <a:pt x="5795046" y="689884"/>
                  <a:pt x="5834472" y="636442"/>
                </a:cubicBezTo>
                <a:cubicBezTo>
                  <a:pt x="5826220" y="612404"/>
                  <a:pt x="5825450" y="587593"/>
                  <a:pt x="5849351" y="558899"/>
                </a:cubicBezTo>
                <a:cubicBezTo>
                  <a:pt x="5855282" y="543166"/>
                  <a:pt x="5867137" y="568287"/>
                  <a:pt x="5873217" y="555679"/>
                </a:cubicBezTo>
                <a:cubicBezTo>
                  <a:pt x="5876178" y="525890"/>
                  <a:pt x="5909041" y="501155"/>
                  <a:pt x="5906553" y="470997"/>
                </a:cubicBezTo>
                <a:cubicBezTo>
                  <a:pt x="5905716" y="457883"/>
                  <a:pt x="5889821" y="426898"/>
                  <a:pt x="5881263" y="413941"/>
                </a:cubicBezTo>
                <a:cubicBezTo>
                  <a:pt x="5853545" y="371615"/>
                  <a:pt x="5812879" y="342432"/>
                  <a:pt x="5769570" y="297296"/>
                </a:cubicBezTo>
                <a:cubicBezTo>
                  <a:pt x="5699479" y="225033"/>
                  <a:pt x="5596887" y="110880"/>
                  <a:pt x="5517134" y="59328"/>
                </a:cubicBezTo>
                <a:cubicBezTo>
                  <a:pt x="5478590" y="65748"/>
                  <a:pt x="5436737" y="94667"/>
                  <a:pt x="5404234" y="131286"/>
                </a:cubicBezTo>
                <a:cubicBezTo>
                  <a:pt x="5329495" y="215008"/>
                  <a:pt x="5302821" y="312320"/>
                  <a:pt x="5251078" y="405183"/>
                </a:cubicBezTo>
                <a:cubicBezTo>
                  <a:pt x="5230514" y="442489"/>
                  <a:pt x="5203637" y="474456"/>
                  <a:pt x="5181931" y="509728"/>
                </a:cubicBezTo>
                <a:cubicBezTo>
                  <a:pt x="5135781" y="584160"/>
                  <a:pt x="5099741" y="647255"/>
                  <a:pt x="5078578" y="711316"/>
                </a:cubicBezTo>
                <a:cubicBezTo>
                  <a:pt x="5062026" y="762630"/>
                  <a:pt x="5042448" y="816175"/>
                  <a:pt x="5038390" y="862304"/>
                </a:cubicBezTo>
                <a:cubicBezTo>
                  <a:pt x="5033727" y="913263"/>
                  <a:pt x="5055554" y="928515"/>
                  <a:pt x="5090904" y="973193"/>
                </a:cubicBezTo>
                <a:cubicBezTo>
                  <a:pt x="5142932" y="1039004"/>
                  <a:pt x="5194898" y="1099181"/>
                  <a:pt x="5249099" y="1162384"/>
                </a:cubicBezTo>
                <a:cubicBezTo>
                  <a:pt x="5321634" y="1246433"/>
                  <a:pt x="5391403" y="1342514"/>
                  <a:pt x="5498969" y="1377297"/>
                </a:cubicBezTo>
                <a:cubicBezTo>
                  <a:pt x="5533599" y="1358951"/>
                  <a:pt x="5538462" y="1312158"/>
                  <a:pt x="5562024" y="1280766"/>
                </a:cubicBezTo>
                <a:close/>
                <a:moveTo>
                  <a:pt x="796559" y="12069864"/>
                </a:moveTo>
                <a:cubicBezTo>
                  <a:pt x="810689" y="12033267"/>
                  <a:pt x="810794" y="11996082"/>
                  <a:pt x="797112" y="11958927"/>
                </a:cubicBezTo>
                <a:cubicBezTo>
                  <a:pt x="783409" y="11995713"/>
                  <a:pt x="792495" y="12032878"/>
                  <a:pt x="796559" y="12069864"/>
                </a:cubicBezTo>
                <a:close/>
                <a:moveTo>
                  <a:pt x="1891406" y="9596383"/>
                </a:moveTo>
                <a:cubicBezTo>
                  <a:pt x="1883090" y="9615203"/>
                  <a:pt x="1869894" y="9641580"/>
                  <a:pt x="1846153" y="9641825"/>
                </a:cubicBezTo>
                <a:cubicBezTo>
                  <a:pt x="1828011" y="9623584"/>
                  <a:pt x="1853486" y="9615926"/>
                  <a:pt x="1864674" y="9599908"/>
                </a:cubicBezTo>
                <a:cubicBezTo>
                  <a:pt x="1895286" y="9517835"/>
                  <a:pt x="1907797" y="9439522"/>
                  <a:pt x="1900556" y="9369864"/>
                </a:cubicBezTo>
                <a:cubicBezTo>
                  <a:pt x="1898556" y="9346487"/>
                  <a:pt x="1877231" y="9319172"/>
                  <a:pt x="1897219" y="9298352"/>
                </a:cubicBezTo>
                <a:cubicBezTo>
                  <a:pt x="1913174" y="9306424"/>
                  <a:pt x="1911944" y="9332464"/>
                  <a:pt x="1914115" y="9350805"/>
                </a:cubicBezTo>
                <a:cubicBezTo>
                  <a:pt x="1921248" y="9405591"/>
                  <a:pt x="1922725" y="9524336"/>
                  <a:pt x="1891406" y="9596383"/>
                </a:cubicBezTo>
                <a:close/>
                <a:moveTo>
                  <a:pt x="4565309" y="3547860"/>
                </a:moveTo>
                <a:cubicBezTo>
                  <a:pt x="4560795" y="3562698"/>
                  <a:pt x="4544160" y="3547187"/>
                  <a:pt x="4534873" y="3549714"/>
                </a:cubicBezTo>
                <a:cubicBezTo>
                  <a:pt x="4475138" y="3590141"/>
                  <a:pt x="4410153" y="3617025"/>
                  <a:pt x="4349275" y="3655416"/>
                </a:cubicBezTo>
                <a:cubicBezTo>
                  <a:pt x="4331488" y="3689893"/>
                  <a:pt x="4330013" y="3724436"/>
                  <a:pt x="4313458" y="3758437"/>
                </a:cubicBezTo>
                <a:cubicBezTo>
                  <a:pt x="4300586" y="3786414"/>
                  <a:pt x="4276329" y="3812421"/>
                  <a:pt x="4266874" y="3841908"/>
                </a:cubicBezTo>
                <a:cubicBezTo>
                  <a:pt x="4254692" y="3879881"/>
                  <a:pt x="4264903" y="3922648"/>
                  <a:pt x="4254567" y="3959907"/>
                </a:cubicBezTo>
                <a:cubicBezTo>
                  <a:pt x="4243616" y="3997404"/>
                  <a:pt x="4220462" y="4046341"/>
                  <a:pt x="4203280" y="4075984"/>
                </a:cubicBezTo>
                <a:cubicBezTo>
                  <a:pt x="4197284" y="4086086"/>
                  <a:pt x="4191250" y="4099743"/>
                  <a:pt x="4178068" y="4099529"/>
                </a:cubicBezTo>
                <a:cubicBezTo>
                  <a:pt x="4153238" y="4087538"/>
                  <a:pt x="4195103" y="4049418"/>
                  <a:pt x="4188747" y="4030287"/>
                </a:cubicBezTo>
                <a:cubicBezTo>
                  <a:pt x="4169395" y="4027858"/>
                  <a:pt x="4168609" y="4072397"/>
                  <a:pt x="4145677" y="4060734"/>
                </a:cubicBezTo>
                <a:cubicBezTo>
                  <a:pt x="4136053" y="4043220"/>
                  <a:pt x="4158501" y="4014373"/>
                  <a:pt x="4166359" y="3990811"/>
                </a:cubicBezTo>
                <a:cubicBezTo>
                  <a:pt x="4132242" y="3981348"/>
                  <a:pt x="4130874" y="4057254"/>
                  <a:pt x="4091846" y="4036948"/>
                </a:cubicBezTo>
                <a:cubicBezTo>
                  <a:pt x="4085843" y="4007773"/>
                  <a:pt x="4128585" y="3979222"/>
                  <a:pt x="4144587" y="3951098"/>
                </a:cubicBezTo>
                <a:cubicBezTo>
                  <a:pt x="4118323" y="3952755"/>
                  <a:pt x="4097516" y="4011401"/>
                  <a:pt x="4073229" y="3988938"/>
                </a:cubicBezTo>
                <a:cubicBezTo>
                  <a:pt x="4101601" y="3922413"/>
                  <a:pt x="4166438" y="3875061"/>
                  <a:pt x="4220655" y="3845969"/>
                </a:cubicBezTo>
                <a:cubicBezTo>
                  <a:pt x="4243055" y="3798739"/>
                  <a:pt x="4251669" y="3756129"/>
                  <a:pt x="4276721" y="3707520"/>
                </a:cubicBezTo>
                <a:cubicBezTo>
                  <a:pt x="4242490" y="3708717"/>
                  <a:pt x="4211019" y="3732558"/>
                  <a:pt x="4183660" y="3750563"/>
                </a:cubicBezTo>
                <a:cubicBezTo>
                  <a:pt x="4154691" y="3769898"/>
                  <a:pt x="4128437" y="3793491"/>
                  <a:pt x="4101365" y="3813154"/>
                </a:cubicBezTo>
                <a:cubicBezTo>
                  <a:pt x="4082340" y="3808829"/>
                  <a:pt x="4057296" y="3805414"/>
                  <a:pt x="4045649" y="3793637"/>
                </a:cubicBezTo>
                <a:cubicBezTo>
                  <a:pt x="4056514" y="3741310"/>
                  <a:pt x="4047673" y="3696599"/>
                  <a:pt x="4050960" y="3647554"/>
                </a:cubicBezTo>
                <a:cubicBezTo>
                  <a:pt x="4007647" y="3620766"/>
                  <a:pt x="3954055" y="3597596"/>
                  <a:pt x="3911358" y="3570570"/>
                </a:cubicBezTo>
                <a:cubicBezTo>
                  <a:pt x="3894531" y="3481524"/>
                  <a:pt x="3915030" y="3377346"/>
                  <a:pt x="3891380" y="3289875"/>
                </a:cubicBezTo>
                <a:cubicBezTo>
                  <a:pt x="3904252" y="3261897"/>
                  <a:pt x="3893963" y="3243579"/>
                  <a:pt x="3892245" y="3220886"/>
                </a:cubicBezTo>
                <a:cubicBezTo>
                  <a:pt x="3908447" y="3196931"/>
                  <a:pt x="3905972" y="3193287"/>
                  <a:pt x="3904115" y="3172063"/>
                </a:cubicBezTo>
                <a:cubicBezTo>
                  <a:pt x="4011121" y="3075502"/>
                  <a:pt x="4138175" y="3030645"/>
                  <a:pt x="4261749" y="2978640"/>
                </a:cubicBezTo>
                <a:cubicBezTo>
                  <a:pt x="4294431" y="3001752"/>
                  <a:pt x="4358896" y="3011873"/>
                  <a:pt x="4392922" y="3041189"/>
                </a:cubicBezTo>
                <a:cubicBezTo>
                  <a:pt x="4435777" y="3019318"/>
                  <a:pt x="4480064" y="3001141"/>
                  <a:pt x="4519049" y="2968381"/>
                </a:cubicBezTo>
                <a:cubicBezTo>
                  <a:pt x="4540099" y="2966969"/>
                  <a:pt x="4555076" y="2982767"/>
                  <a:pt x="4567151" y="2994734"/>
                </a:cubicBezTo>
                <a:cubicBezTo>
                  <a:pt x="4558448" y="3039855"/>
                  <a:pt x="4563882" y="3087652"/>
                  <a:pt x="4565421" y="3132709"/>
                </a:cubicBezTo>
                <a:cubicBezTo>
                  <a:pt x="4568965" y="3219457"/>
                  <a:pt x="4571980" y="3303932"/>
                  <a:pt x="4572507" y="3397508"/>
                </a:cubicBezTo>
                <a:cubicBezTo>
                  <a:pt x="4572638" y="3448063"/>
                  <a:pt x="4574604" y="3493308"/>
                  <a:pt x="4565309" y="3547860"/>
                </a:cubicBezTo>
                <a:close/>
                <a:moveTo>
                  <a:pt x="3796891" y="5287202"/>
                </a:moveTo>
                <a:cubicBezTo>
                  <a:pt x="3770392" y="5328254"/>
                  <a:pt x="3718884" y="5309260"/>
                  <a:pt x="3719123" y="5262838"/>
                </a:cubicBezTo>
                <a:cubicBezTo>
                  <a:pt x="3719242" y="5239626"/>
                  <a:pt x="3744271" y="5191708"/>
                  <a:pt x="3780154" y="5219755"/>
                </a:cubicBezTo>
                <a:cubicBezTo>
                  <a:pt x="3801471" y="5236265"/>
                  <a:pt x="3810361" y="5266598"/>
                  <a:pt x="3796891" y="5287202"/>
                </a:cubicBezTo>
                <a:close/>
                <a:moveTo>
                  <a:pt x="1676556" y="10089836"/>
                </a:moveTo>
                <a:cubicBezTo>
                  <a:pt x="1571415" y="9983743"/>
                  <a:pt x="1435162" y="9882254"/>
                  <a:pt x="1318608" y="9777745"/>
                </a:cubicBezTo>
                <a:cubicBezTo>
                  <a:pt x="1248424" y="9843070"/>
                  <a:pt x="1199330" y="9912618"/>
                  <a:pt x="1150253" y="9969430"/>
                </a:cubicBezTo>
                <a:cubicBezTo>
                  <a:pt x="1261785" y="10073759"/>
                  <a:pt x="1401059" y="10190346"/>
                  <a:pt x="1512092" y="10284260"/>
                </a:cubicBezTo>
                <a:cubicBezTo>
                  <a:pt x="1552340" y="10239348"/>
                  <a:pt x="1624159" y="10164550"/>
                  <a:pt x="1664536" y="10113578"/>
                </a:cubicBezTo>
                <a:cubicBezTo>
                  <a:pt x="1671242" y="10105327"/>
                  <a:pt x="1668581" y="10102113"/>
                  <a:pt x="1676556" y="10089836"/>
                </a:cubicBezTo>
                <a:close/>
                <a:moveTo>
                  <a:pt x="5306477" y="1874787"/>
                </a:moveTo>
                <a:cubicBezTo>
                  <a:pt x="5290603" y="1856427"/>
                  <a:pt x="5275339" y="1838775"/>
                  <a:pt x="5251270" y="1810224"/>
                </a:cubicBezTo>
                <a:cubicBezTo>
                  <a:pt x="5243380" y="1800386"/>
                  <a:pt x="5206890" y="1756044"/>
                  <a:pt x="5200661" y="1755260"/>
                </a:cubicBezTo>
                <a:cubicBezTo>
                  <a:pt x="5187898" y="1753339"/>
                  <a:pt x="5170433" y="1775227"/>
                  <a:pt x="5159587" y="1783370"/>
                </a:cubicBezTo>
                <a:cubicBezTo>
                  <a:pt x="5143143" y="1795738"/>
                  <a:pt x="5127432" y="1802535"/>
                  <a:pt x="5119564" y="1819828"/>
                </a:cubicBezTo>
                <a:cubicBezTo>
                  <a:pt x="5157332" y="1855661"/>
                  <a:pt x="5201567" y="1888987"/>
                  <a:pt x="5264851" y="1915097"/>
                </a:cubicBezTo>
                <a:cubicBezTo>
                  <a:pt x="5277632" y="1898493"/>
                  <a:pt x="5293744" y="1890733"/>
                  <a:pt x="5306477" y="1874787"/>
                </a:cubicBezTo>
                <a:close/>
                <a:moveTo>
                  <a:pt x="1571651" y="10328416"/>
                </a:moveTo>
                <a:cubicBezTo>
                  <a:pt x="1563342" y="10320667"/>
                  <a:pt x="1555521" y="10318741"/>
                  <a:pt x="1550146" y="10328598"/>
                </a:cubicBezTo>
                <a:cubicBezTo>
                  <a:pt x="1557828" y="10331992"/>
                  <a:pt x="1566276" y="10338273"/>
                  <a:pt x="1571651" y="10328416"/>
                </a:cubicBezTo>
                <a:close/>
                <a:moveTo>
                  <a:pt x="764351" y="12156614"/>
                </a:moveTo>
                <a:cubicBezTo>
                  <a:pt x="760549" y="12151365"/>
                  <a:pt x="762324" y="12140418"/>
                  <a:pt x="752717" y="12144844"/>
                </a:cubicBezTo>
                <a:cubicBezTo>
                  <a:pt x="756519" y="12150094"/>
                  <a:pt x="754317" y="12160851"/>
                  <a:pt x="764351" y="12156614"/>
                </a:cubicBezTo>
                <a:close/>
                <a:moveTo>
                  <a:pt x="4866031" y="2874647"/>
                </a:moveTo>
                <a:cubicBezTo>
                  <a:pt x="4863951" y="2872779"/>
                  <a:pt x="4856313" y="2859662"/>
                  <a:pt x="4851473" y="2867848"/>
                </a:cubicBezTo>
                <a:cubicBezTo>
                  <a:pt x="4853242" y="2870062"/>
                  <a:pt x="4861228" y="2883489"/>
                  <a:pt x="4866031" y="2874647"/>
                </a:cubicBezTo>
                <a:close/>
                <a:moveTo>
                  <a:pt x="5317542" y="1859050"/>
                </a:moveTo>
                <a:cubicBezTo>
                  <a:pt x="5315309" y="1857895"/>
                  <a:pt x="5313430" y="1856435"/>
                  <a:pt x="5315595" y="1853945"/>
                </a:cubicBezTo>
                <a:cubicBezTo>
                  <a:pt x="5313010" y="1853096"/>
                  <a:pt x="5310778" y="1851941"/>
                  <a:pt x="5308545" y="1850786"/>
                </a:cubicBezTo>
                <a:cubicBezTo>
                  <a:pt x="5299465" y="1857404"/>
                  <a:pt x="5316006" y="1866547"/>
                  <a:pt x="5317542" y="1859050"/>
                </a:cubicBezTo>
                <a:close/>
                <a:moveTo>
                  <a:pt x="5608352" y="1201314"/>
                </a:moveTo>
                <a:lnTo>
                  <a:pt x="5645347" y="1109457"/>
                </a:lnTo>
                <a:lnTo>
                  <a:pt x="5669446" y="1049623"/>
                </a:lnTo>
                <a:cubicBezTo>
                  <a:pt x="5689795" y="999094"/>
                  <a:pt x="5708954" y="948805"/>
                  <a:pt x="5723402" y="899365"/>
                </a:cubicBezTo>
                <a:cubicBezTo>
                  <a:pt x="5702026" y="943704"/>
                  <a:pt x="5681248" y="990730"/>
                  <a:pt x="5662156" y="1036970"/>
                </a:cubicBezTo>
                <a:lnTo>
                  <a:pt x="5621856" y="1141712"/>
                </a:lnTo>
                <a:lnTo>
                  <a:pt x="5611024" y="1169867"/>
                </a:lnTo>
                <a:cubicBezTo>
                  <a:pt x="5606362" y="1181572"/>
                  <a:pt x="5590576" y="1196519"/>
                  <a:pt x="5602260" y="1209328"/>
                </a:cubicBezTo>
                <a:cubicBezTo>
                  <a:pt x="5604006" y="1206531"/>
                  <a:pt x="5606179" y="1203923"/>
                  <a:pt x="5608352" y="1201314"/>
                </a:cubicBezTo>
                <a:close/>
                <a:moveTo>
                  <a:pt x="4847873" y="2923494"/>
                </a:moveTo>
                <a:cubicBezTo>
                  <a:pt x="4832534" y="2902215"/>
                  <a:pt x="4827352" y="2861242"/>
                  <a:pt x="4801188" y="2853424"/>
                </a:cubicBezTo>
                <a:cubicBezTo>
                  <a:pt x="4821722" y="2873099"/>
                  <a:pt x="4817518" y="2917555"/>
                  <a:pt x="4847873" y="2923494"/>
                </a:cubicBezTo>
                <a:close/>
                <a:moveTo>
                  <a:pt x="5848200" y="661944"/>
                </a:moveTo>
                <a:cubicBezTo>
                  <a:pt x="5851474" y="654533"/>
                  <a:pt x="5853375" y="647343"/>
                  <a:pt x="5851821" y="641049"/>
                </a:cubicBezTo>
                <a:cubicBezTo>
                  <a:pt x="5817760" y="680038"/>
                  <a:pt x="5785661" y="746914"/>
                  <a:pt x="5773466" y="797604"/>
                </a:cubicBezTo>
                <a:cubicBezTo>
                  <a:pt x="5795638" y="758969"/>
                  <a:pt x="5819932" y="716684"/>
                  <a:pt x="5836339" y="684169"/>
                </a:cubicBezTo>
                <a:cubicBezTo>
                  <a:pt x="5840277" y="676987"/>
                  <a:pt x="5844925" y="669355"/>
                  <a:pt x="5848200" y="661944"/>
                </a:cubicBezTo>
                <a:close/>
                <a:moveTo>
                  <a:pt x="5577882" y="1276047"/>
                </a:moveTo>
                <a:cubicBezTo>
                  <a:pt x="5583408" y="1269312"/>
                  <a:pt x="5585431" y="1263579"/>
                  <a:pt x="5582671" y="1258281"/>
                </a:cubicBezTo>
                <a:cubicBezTo>
                  <a:pt x="5577145" y="1265015"/>
                  <a:pt x="5572422" y="1271086"/>
                  <a:pt x="5577882" y="1276047"/>
                </a:cubicBezTo>
                <a:close/>
                <a:moveTo>
                  <a:pt x="5766869" y="851787"/>
                </a:moveTo>
                <a:cubicBezTo>
                  <a:pt x="5753284" y="855980"/>
                  <a:pt x="5766869" y="851787"/>
                  <a:pt x="5766869" y="851787"/>
                </a:cubicBezTo>
                <a:close/>
                <a:moveTo>
                  <a:pt x="2445998" y="8368262"/>
                </a:moveTo>
                <a:cubicBezTo>
                  <a:pt x="2451267" y="8347624"/>
                  <a:pt x="2461270" y="8331114"/>
                  <a:pt x="2466080" y="8310951"/>
                </a:cubicBezTo>
                <a:cubicBezTo>
                  <a:pt x="2441248" y="8305279"/>
                  <a:pt x="2402959" y="8304495"/>
                  <a:pt x="2373619" y="8308705"/>
                </a:cubicBezTo>
                <a:cubicBezTo>
                  <a:pt x="2376796" y="8332009"/>
                  <a:pt x="2382260" y="8352474"/>
                  <a:pt x="2392331" y="8369128"/>
                </a:cubicBezTo>
                <a:cubicBezTo>
                  <a:pt x="2408529" y="8360458"/>
                  <a:pt x="2427332" y="8368563"/>
                  <a:pt x="2445998" y="8368262"/>
                </a:cubicBezTo>
                <a:close/>
                <a:moveTo>
                  <a:pt x="5096597" y="2380129"/>
                </a:moveTo>
                <a:cubicBezTo>
                  <a:pt x="5068568" y="2362058"/>
                  <a:pt x="5098316" y="2363590"/>
                  <a:pt x="5082855" y="2346651"/>
                </a:cubicBezTo>
                <a:cubicBezTo>
                  <a:pt x="5070990" y="2368956"/>
                  <a:pt x="5046210" y="2326728"/>
                  <a:pt x="5025467" y="2330674"/>
                </a:cubicBezTo>
                <a:cubicBezTo>
                  <a:pt x="5036693" y="2351310"/>
                  <a:pt x="5074649" y="2391358"/>
                  <a:pt x="5096597" y="2380129"/>
                </a:cubicBezTo>
                <a:close/>
                <a:moveTo>
                  <a:pt x="928222" y="11821525"/>
                </a:moveTo>
                <a:cubicBezTo>
                  <a:pt x="923567" y="11815898"/>
                  <a:pt x="927914" y="11810678"/>
                  <a:pt x="920558" y="11805388"/>
                </a:cubicBezTo>
                <a:cubicBezTo>
                  <a:pt x="917770" y="11808236"/>
                  <a:pt x="915169" y="11810658"/>
                  <a:pt x="912380" y="11813505"/>
                </a:cubicBezTo>
                <a:cubicBezTo>
                  <a:pt x="917225" y="11818706"/>
                  <a:pt x="912878" y="11823925"/>
                  <a:pt x="920233" y="11829216"/>
                </a:cubicBezTo>
                <a:cubicBezTo>
                  <a:pt x="923022" y="11826367"/>
                  <a:pt x="925434" y="11824373"/>
                  <a:pt x="928222" y="11821525"/>
                </a:cubicBezTo>
                <a:close/>
                <a:moveTo>
                  <a:pt x="1590308" y="10325446"/>
                </a:moveTo>
                <a:cubicBezTo>
                  <a:pt x="1587936" y="10323887"/>
                  <a:pt x="1585564" y="10322329"/>
                  <a:pt x="1583379" y="10320345"/>
                </a:cubicBezTo>
                <a:cubicBezTo>
                  <a:pt x="1581822" y="10322715"/>
                  <a:pt x="1579838" y="10324896"/>
                  <a:pt x="1577665" y="10327505"/>
                </a:cubicBezTo>
                <a:cubicBezTo>
                  <a:pt x="1580465" y="10329251"/>
                  <a:pt x="1582837" y="10330810"/>
                  <a:pt x="1585209" y="10332367"/>
                </a:cubicBezTo>
                <a:cubicBezTo>
                  <a:pt x="1586767" y="10329997"/>
                  <a:pt x="1588563" y="10328242"/>
                  <a:pt x="1590308" y="10325446"/>
                </a:cubicBezTo>
                <a:close/>
                <a:moveTo>
                  <a:pt x="3385923" y="6262378"/>
                </a:moveTo>
                <a:cubicBezTo>
                  <a:pt x="3387713" y="6256019"/>
                  <a:pt x="3388082" y="6250565"/>
                  <a:pt x="3385990" y="6246066"/>
                </a:cubicBezTo>
                <a:cubicBezTo>
                  <a:pt x="3380917" y="6244846"/>
                  <a:pt x="3377413" y="6245851"/>
                  <a:pt x="3373720" y="6247283"/>
                </a:cubicBezTo>
                <a:cubicBezTo>
                  <a:pt x="3369994" y="6256871"/>
                  <a:pt x="3375829" y="6260981"/>
                  <a:pt x="3385923" y="6262378"/>
                </a:cubicBezTo>
                <a:close/>
                <a:moveTo>
                  <a:pt x="852303" y="11999123"/>
                </a:moveTo>
                <a:cubicBezTo>
                  <a:pt x="852358" y="11960897"/>
                  <a:pt x="861604" y="11922651"/>
                  <a:pt x="848488" y="11884216"/>
                </a:cubicBezTo>
                <a:cubicBezTo>
                  <a:pt x="832839" y="11919632"/>
                  <a:pt x="830742" y="11976336"/>
                  <a:pt x="852303" y="11999123"/>
                </a:cubicBezTo>
                <a:close/>
                <a:moveTo>
                  <a:pt x="5814013" y="769765"/>
                </a:moveTo>
                <a:lnTo>
                  <a:pt x="5811462" y="765133"/>
                </a:lnTo>
                <a:lnTo>
                  <a:pt x="5809095" y="760837"/>
                </a:lnTo>
                <a:cubicBezTo>
                  <a:pt x="5805409" y="764561"/>
                  <a:pt x="5804268" y="768008"/>
                  <a:pt x="5804371" y="771240"/>
                </a:cubicBezTo>
                <a:lnTo>
                  <a:pt x="5804972" y="773243"/>
                </a:lnTo>
                <a:lnTo>
                  <a:pt x="5807105" y="780349"/>
                </a:lnTo>
                <a:cubicBezTo>
                  <a:pt x="5810270" y="776650"/>
                  <a:pt x="5813127" y="773069"/>
                  <a:pt x="5814013" y="769765"/>
                </a:cubicBezTo>
                <a:close/>
                <a:moveTo>
                  <a:pt x="1851644" y="9742553"/>
                </a:moveTo>
                <a:cubicBezTo>
                  <a:pt x="1838277" y="9738176"/>
                  <a:pt x="1823430" y="9729066"/>
                  <a:pt x="1816733" y="9741914"/>
                </a:cubicBezTo>
                <a:cubicBezTo>
                  <a:pt x="1830101" y="9746291"/>
                  <a:pt x="1844948" y="9755400"/>
                  <a:pt x="1851644" y="9742553"/>
                </a:cubicBezTo>
                <a:close/>
                <a:moveTo>
                  <a:pt x="1857300" y="9729753"/>
                </a:moveTo>
                <a:cubicBezTo>
                  <a:pt x="1866934" y="9717184"/>
                  <a:pt x="1848246" y="9706377"/>
                  <a:pt x="1842542" y="9718134"/>
                </a:cubicBezTo>
                <a:cubicBezTo>
                  <a:pt x="1851027" y="9720863"/>
                  <a:pt x="1849241" y="9727213"/>
                  <a:pt x="1857300" y="9729753"/>
                </a:cubicBezTo>
                <a:close/>
                <a:moveTo>
                  <a:pt x="5119562" y="2349729"/>
                </a:moveTo>
                <a:cubicBezTo>
                  <a:pt x="5109478" y="2338653"/>
                  <a:pt x="5099090" y="2329233"/>
                  <a:pt x="5089248" y="2333344"/>
                </a:cubicBezTo>
                <a:cubicBezTo>
                  <a:pt x="5089741" y="2343574"/>
                  <a:pt x="5109259" y="2366397"/>
                  <a:pt x="5119562" y="2349729"/>
                </a:cubicBezTo>
                <a:close/>
                <a:moveTo>
                  <a:pt x="5698207" y="1040664"/>
                </a:moveTo>
                <a:lnTo>
                  <a:pt x="5697300" y="1038120"/>
                </a:lnTo>
                <a:lnTo>
                  <a:pt x="5694106" y="1029166"/>
                </a:lnTo>
                <a:cubicBezTo>
                  <a:pt x="5688777" y="1029105"/>
                  <a:pt x="5687416" y="1034494"/>
                  <a:pt x="5688581" y="1038641"/>
                </a:cubicBezTo>
                <a:lnTo>
                  <a:pt x="5695813" y="1040161"/>
                </a:lnTo>
                <a:close/>
                <a:moveTo>
                  <a:pt x="5633100" y="1190327"/>
                </a:moveTo>
                <a:cubicBezTo>
                  <a:pt x="5629636" y="1187777"/>
                  <a:pt x="5631759" y="1184127"/>
                  <a:pt x="5627253" y="1181626"/>
                </a:cubicBezTo>
                <a:cubicBezTo>
                  <a:pt x="5625883" y="1183570"/>
                  <a:pt x="5624514" y="1185514"/>
                  <a:pt x="5622719" y="1187270"/>
                </a:cubicBezTo>
                <a:cubicBezTo>
                  <a:pt x="5624675" y="1193232"/>
                  <a:pt x="5627474" y="1194979"/>
                  <a:pt x="5633100" y="1190327"/>
                </a:cubicBezTo>
                <a:close/>
                <a:moveTo>
                  <a:pt x="5842113" y="721897"/>
                </a:moveTo>
                <a:cubicBezTo>
                  <a:pt x="5838223" y="719158"/>
                  <a:pt x="5837269" y="716697"/>
                  <a:pt x="5836266" y="713195"/>
                </a:cubicBezTo>
                <a:cubicBezTo>
                  <a:pt x="5834094" y="715804"/>
                  <a:pt x="5831733" y="718839"/>
                  <a:pt x="5829986" y="721636"/>
                </a:cubicBezTo>
                <a:cubicBezTo>
                  <a:pt x="5834492" y="724137"/>
                  <a:pt x="5839098" y="728721"/>
                  <a:pt x="5842113" y="721897"/>
                </a:cubicBezTo>
                <a:close/>
                <a:moveTo>
                  <a:pt x="2402035" y="8507703"/>
                </a:moveTo>
                <a:cubicBezTo>
                  <a:pt x="2400003" y="8497459"/>
                  <a:pt x="2393846" y="8491953"/>
                  <a:pt x="2384015" y="8490243"/>
                </a:cubicBezTo>
                <a:cubicBezTo>
                  <a:pt x="2383285" y="8502867"/>
                  <a:pt x="2388983" y="8508847"/>
                  <a:pt x="2402035" y="8507703"/>
                </a:cubicBezTo>
                <a:close/>
                <a:moveTo>
                  <a:pt x="895986" y="11916422"/>
                </a:moveTo>
                <a:cubicBezTo>
                  <a:pt x="885333" y="11898966"/>
                  <a:pt x="910262" y="11861020"/>
                  <a:pt x="884574" y="11856810"/>
                </a:cubicBezTo>
                <a:cubicBezTo>
                  <a:pt x="888120" y="11874186"/>
                  <a:pt x="875935" y="11912154"/>
                  <a:pt x="895986" y="11916422"/>
                </a:cubicBezTo>
                <a:close/>
                <a:moveTo>
                  <a:pt x="5621338" y="1223875"/>
                </a:moveTo>
                <a:cubicBezTo>
                  <a:pt x="5610796" y="1213100"/>
                  <a:pt x="5602692" y="1231441"/>
                  <a:pt x="5615872" y="1236245"/>
                </a:cubicBezTo>
                <a:cubicBezTo>
                  <a:pt x="5619653" y="1232307"/>
                  <a:pt x="5621726" y="1227615"/>
                  <a:pt x="5621338" y="1223875"/>
                </a:cubicBezTo>
                <a:close/>
                <a:moveTo>
                  <a:pt x="868043" y="11983128"/>
                </a:moveTo>
                <a:cubicBezTo>
                  <a:pt x="880415" y="11944734"/>
                  <a:pt x="875687" y="11906944"/>
                  <a:pt x="872804" y="11868439"/>
                </a:cubicBezTo>
                <a:cubicBezTo>
                  <a:pt x="858535" y="11906506"/>
                  <a:pt x="861418" y="11945009"/>
                  <a:pt x="868043" y="11983128"/>
                </a:cubicBezTo>
                <a:close/>
                <a:moveTo>
                  <a:pt x="2497640" y="8299698"/>
                </a:moveTo>
                <a:lnTo>
                  <a:pt x="2497519" y="8292226"/>
                </a:lnTo>
                <a:lnTo>
                  <a:pt x="2490519" y="8292339"/>
                </a:lnTo>
                <a:lnTo>
                  <a:pt x="2490640" y="8299811"/>
                </a:lnTo>
                <a:close/>
                <a:moveTo>
                  <a:pt x="5901124" y="597578"/>
                </a:moveTo>
                <a:cubicBezTo>
                  <a:pt x="5905796" y="590466"/>
                  <a:pt x="5905070" y="584028"/>
                  <a:pt x="5898331" y="578501"/>
                </a:cubicBezTo>
                <a:cubicBezTo>
                  <a:pt x="5893658" y="585613"/>
                  <a:pt x="5894384" y="592051"/>
                  <a:pt x="5901124" y="597578"/>
                </a:cubicBezTo>
                <a:close/>
                <a:moveTo>
                  <a:pt x="3566613" y="5883726"/>
                </a:moveTo>
                <a:cubicBezTo>
                  <a:pt x="3562793" y="5834615"/>
                  <a:pt x="3559159" y="5785083"/>
                  <a:pt x="3538533" y="5742822"/>
                </a:cubicBezTo>
                <a:lnTo>
                  <a:pt x="3478751" y="5716407"/>
                </a:lnTo>
                <a:cubicBezTo>
                  <a:pt x="3429193" y="5741934"/>
                  <a:pt x="3372720" y="5749612"/>
                  <a:pt x="3326214" y="5782096"/>
                </a:cubicBezTo>
                <a:cubicBezTo>
                  <a:pt x="3346323" y="5844010"/>
                  <a:pt x="3385031" y="5914654"/>
                  <a:pt x="3458380" y="5945020"/>
                </a:cubicBezTo>
                <a:cubicBezTo>
                  <a:pt x="3495775" y="5927381"/>
                  <a:pt x="3533988" y="5913670"/>
                  <a:pt x="3566613" y="5883726"/>
                </a:cubicBezTo>
                <a:close/>
                <a:moveTo>
                  <a:pt x="5794843" y="842735"/>
                </a:moveTo>
                <a:cubicBezTo>
                  <a:pt x="5777412" y="823308"/>
                  <a:pt x="5796274" y="807172"/>
                  <a:pt x="5791685" y="789850"/>
                </a:cubicBezTo>
                <a:cubicBezTo>
                  <a:pt x="5782517" y="799054"/>
                  <a:pt x="5786658" y="807001"/>
                  <a:pt x="5776448" y="816255"/>
                </a:cubicBezTo>
                <a:cubicBezTo>
                  <a:pt x="5783237" y="822823"/>
                  <a:pt x="5783403" y="852465"/>
                  <a:pt x="5794843" y="842735"/>
                </a:cubicBezTo>
                <a:close/>
                <a:moveTo>
                  <a:pt x="5829481" y="767805"/>
                </a:moveTo>
                <a:cubicBezTo>
                  <a:pt x="5827291" y="763524"/>
                  <a:pt x="5826973" y="759050"/>
                  <a:pt x="5826009" y="754737"/>
                </a:cubicBezTo>
                <a:lnTo>
                  <a:pt x="5823323" y="750309"/>
                </a:lnTo>
                <a:lnTo>
                  <a:pt x="5818668" y="742635"/>
                </a:lnTo>
                <a:cubicBezTo>
                  <a:pt x="5812828" y="747192"/>
                  <a:pt x="5812892" y="753975"/>
                  <a:pt x="5815735" y="759374"/>
                </a:cubicBezTo>
                <a:lnTo>
                  <a:pt x="5815960" y="759511"/>
                </a:lnTo>
                <a:close/>
                <a:moveTo>
                  <a:pt x="2893437" y="7413700"/>
                </a:moveTo>
                <a:cubicBezTo>
                  <a:pt x="2899938" y="7400653"/>
                  <a:pt x="2904277" y="7386993"/>
                  <a:pt x="2905092" y="7372549"/>
                </a:cubicBezTo>
                <a:cubicBezTo>
                  <a:pt x="2866421" y="7396313"/>
                  <a:pt x="2796069" y="7463413"/>
                  <a:pt x="2813308" y="7519329"/>
                </a:cubicBezTo>
                <a:cubicBezTo>
                  <a:pt x="2834973" y="7486478"/>
                  <a:pt x="2873934" y="7452841"/>
                  <a:pt x="2893437" y="7413700"/>
                </a:cubicBezTo>
                <a:close/>
                <a:moveTo>
                  <a:pt x="3895464" y="5146256"/>
                </a:moveTo>
                <a:cubicBezTo>
                  <a:pt x="3889445" y="5135037"/>
                  <a:pt x="3865568" y="5143599"/>
                  <a:pt x="3871459" y="5155856"/>
                </a:cubicBezTo>
                <a:cubicBezTo>
                  <a:pt x="3879576" y="5153441"/>
                  <a:pt x="3886898" y="5155769"/>
                  <a:pt x="3895464" y="5146256"/>
                </a:cubicBezTo>
                <a:close/>
                <a:moveTo>
                  <a:pt x="3874326" y="5194465"/>
                </a:moveTo>
                <a:cubicBezTo>
                  <a:pt x="3870511" y="5189392"/>
                  <a:pt x="3881324" y="5173624"/>
                  <a:pt x="3869198" y="5175990"/>
                </a:cubicBezTo>
                <a:cubicBezTo>
                  <a:pt x="3869289" y="5180416"/>
                  <a:pt x="3863684" y="5196796"/>
                  <a:pt x="3874326" y="5194465"/>
                </a:cubicBezTo>
                <a:close/>
                <a:moveTo>
                  <a:pt x="3255977" y="6599193"/>
                </a:moveTo>
                <a:cubicBezTo>
                  <a:pt x="3259466" y="6562435"/>
                  <a:pt x="3243217" y="6536871"/>
                  <a:pt x="3232031" y="6507928"/>
                </a:cubicBezTo>
                <a:cubicBezTo>
                  <a:pt x="3229880" y="6524340"/>
                  <a:pt x="3244751" y="6547252"/>
                  <a:pt x="3234582" y="6557568"/>
                </a:cubicBezTo>
                <a:cubicBezTo>
                  <a:pt x="3208157" y="6458058"/>
                  <a:pt x="3198393" y="6348548"/>
                  <a:pt x="3161603" y="6255182"/>
                </a:cubicBezTo>
                <a:cubicBezTo>
                  <a:pt x="3179396" y="6269172"/>
                  <a:pt x="3176817" y="6311950"/>
                  <a:pt x="3198616" y="6313410"/>
                </a:cubicBezTo>
                <a:cubicBezTo>
                  <a:pt x="3185403" y="6290210"/>
                  <a:pt x="3194153" y="6254244"/>
                  <a:pt x="3170574" y="6237188"/>
                </a:cubicBezTo>
                <a:cubicBezTo>
                  <a:pt x="3162809" y="6240906"/>
                  <a:pt x="3154569" y="6243393"/>
                  <a:pt x="3150367" y="6251750"/>
                </a:cubicBezTo>
                <a:cubicBezTo>
                  <a:pt x="3158391" y="6342108"/>
                  <a:pt x="3196265" y="6431867"/>
                  <a:pt x="3206826" y="6509558"/>
                </a:cubicBezTo>
                <a:cubicBezTo>
                  <a:pt x="3199276" y="6500094"/>
                  <a:pt x="3204381" y="6466603"/>
                  <a:pt x="3188566" y="6472382"/>
                </a:cubicBezTo>
                <a:cubicBezTo>
                  <a:pt x="3194705" y="6487350"/>
                  <a:pt x="3203001" y="6517060"/>
                  <a:pt x="3198471" y="6527314"/>
                </a:cubicBezTo>
                <a:cubicBezTo>
                  <a:pt x="3191381" y="6483328"/>
                  <a:pt x="3173622" y="6434629"/>
                  <a:pt x="3162452" y="6388330"/>
                </a:cubicBezTo>
                <a:cubicBezTo>
                  <a:pt x="3155773" y="6361888"/>
                  <a:pt x="3153254" y="6330646"/>
                  <a:pt x="3143783" y="6307056"/>
                </a:cubicBezTo>
                <a:cubicBezTo>
                  <a:pt x="3140164" y="6296776"/>
                  <a:pt x="3132171" y="6277924"/>
                  <a:pt x="3119753" y="6276012"/>
                </a:cubicBezTo>
                <a:cubicBezTo>
                  <a:pt x="3137166" y="6370519"/>
                  <a:pt x="3179571" y="6450024"/>
                  <a:pt x="3193103" y="6546390"/>
                </a:cubicBezTo>
                <a:cubicBezTo>
                  <a:pt x="3197526" y="6556004"/>
                  <a:pt x="3204059" y="6552763"/>
                  <a:pt x="3206390" y="6557878"/>
                </a:cubicBezTo>
                <a:cubicBezTo>
                  <a:pt x="3210920" y="6574178"/>
                  <a:pt x="3209770" y="6594096"/>
                  <a:pt x="3231199" y="6601012"/>
                </a:cubicBezTo>
                <a:cubicBezTo>
                  <a:pt x="3239801" y="6588471"/>
                  <a:pt x="3219784" y="6576052"/>
                  <a:pt x="3230486" y="6572610"/>
                </a:cubicBezTo>
                <a:cubicBezTo>
                  <a:pt x="3246597" y="6573090"/>
                  <a:pt x="3234647" y="6594364"/>
                  <a:pt x="3255977" y="6599193"/>
                </a:cubicBezTo>
                <a:close/>
                <a:moveTo>
                  <a:pt x="711400" y="12359238"/>
                </a:moveTo>
                <a:cubicBezTo>
                  <a:pt x="711097" y="12348390"/>
                  <a:pt x="701896" y="12339224"/>
                  <a:pt x="691211" y="12347257"/>
                </a:cubicBezTo>
                <a:cubicBezTo>
                  <a:pt x="700888" y="12357654"/>
                  <a:pt x="696124" y="12367283"/>
                  <a:pt x="711400" y="12359238"/>
                </a:cubicBezTo>
                <a:close/>
                <a:moveTo>
                  <a:pt x="5929894" y="549257"/>
                </a:moveTo>
                <a:cubicBezTo>
                  <a:pt x="5931189" y="546850"/>
                  <a:pt x="5931822" y="543975"/>
                  <a:pt x="5931161" y="539987"/>
                </a:cubicBezTo>
                <a:cubicBezTo>
                  <a:pt x="5922924" y="542466"/>
                  <a:pt x="5916279" y="556353"/>
                  <a:pt x="5907476" y="560111"/>
                </a:cubicBezTo>
                <a:cubicBezTo>
                  <a:pt x="5909195" y="565458"/>
                  <a:pt x="5915696" y="570370"/>
                  <a:pt x="5917414" y="575717"/>
                </a:cubicBezTo>
                <a:cubicBezTo>
                  <a:pt x="5916167" y="559490"/>
                  <a:pt x="5926010" y="556479"/>
                  <a:pt x="5929894" y="549257"/>
                </a:cubicBezTo>
                <a:close/>
                <a:moveTo>
                  <a:pt x="831813" y="12088811"/>
                </a:moveTo>
                <a:cubicBezTo>
                  <a:pt x="838040" y="12075856"/>
                  <a:pt x="830015" y="12062843"/>
                  <a:pt x="824229" y="12049959"/>
                </a:cubicBezTo>
                <a:cubicBezTo>
                  <a:pt x="835173" y="12007874"/>
                  <a:pt x="833798" y="11965957"/>
                  <a:pt x="824890" y="11923769"/>
                </a:cubicBezTo>
                <a:cubicBezTo>
                  <a:pt x="801383" y="11982744"/>
                  <a:pt x="811752" y="12042407"/>
                  <a:pt x="820226" y="12101741"/>
                </a:cubicBezTo>
                <a:cubicBezTo>
                  <a:pt x="826079" y="12097442"/>
                  <a:pt x="829738" y="12093130"/>
                  <a:pt x="831813" y="12088811"/>
                </a:cubicBezTo>
                <a:close/>
                <a:moveTo>
                  <a:pt x="4881688" y="2926271"/>
                </a:moveTo>
                <a:cubicBezTo>
                  <a:pt x="4868410" y="2918744"/>
                  <a:pt x="4869399" y="2906477"/>
                  <a:pt x="4859376" y="2898112"/>
                </a:cubicBezTo>
                <a:cubicBezTo>
                  <a:pt x="4858253" y="2914016"/>
                  <a:pt x="4866791" y="2925432"/>
                  <a:pt x="4876643" y="2936780"/>
                </a:cubicBezTo>
                <a:cubicBezTo>
                  <a:pt x="4878439" y="2933382"/>
                  <a:pt x="4879890" y="2929671"/>
                  <a:pt x="4881688" y="2926271"/>
                </a:cubicBezTo>
                <a:close/>
                <a:moveTo>
                  <a:pt x="3625193" y="5771936"/>
                </a:moveTo>
                <a:cubicBezTo>
                  <a:pt x="3608302" y="5763961"/>
                  <a:pt x="3609689" y="5731943"/>
                  <a:pt x="3588186" y="5736716"/>
                </a:cubicBezTo>
                <a:cubicBezTo>
                  <a:pt x="3594612" y="5748739"/>
                  <a:pt x="3610720" y="5783900"/>
                  <a:pt x="3625193" y="5771936"/>
                </a:cubicBezTo>
                <a:close/>
                <a:moveTo>
                  <a:pt x="3634313" y="5761692"/>
                </a:moveTo>
                <a:cubicBezTo>
                  <a:pt x="3625385" y="5754175"/>
                  <a:pt x="3618733" y="5728802"/>
                  <a:pt x="3603960" y="5734514"/>
                </a:cubicBezTo>
                <a:cubicBezTo>
                  <a:pt x="3617388" y="5739932"/>
                  <a:pt x="3621388" y="5766687"/>
                  <a:pt x="3634313" y="5761692"/>
                </a:cubicBezTo>
                <a:close/>
                <a:moveTo>
                  <a:pt x="2764358" y="7732592"/>
                </a:moveTo>
                <a:cubicBezTo>
                  <a:pt x="2765523" y="7730997"/>
                  <a:pt x="2765086" y="7728551"/>
                  <a:pt x="2762057" y="7724823"/>
                </a:cubicBezTo>
                <a:cubicBezTo>
                  <a:pt x="2728512" y="7719231"/>
                  <a:pt x="2693569" y="7711310"/>
                  <a:pt x="2655830" y="7692205"/>
                </a:cubicBezTo>
                <a:cubicBezTo>
                  <a:pt x="2642318" y="7694069"/>
                  <a:pt x="2635795" y="7715037"/>
                  <a:pt x="2625080" y="7723891"/>
                </a:cubicBezTo>
                <a:cubicBezTo>
                  <a:pt x="2653034" y="7742996"/>
                  <a:pt x="2708012" y="7741132"/>
                  <a:pt x="2737364" y="7735540"/>
                </a:cubicBezTo>
                <a:cubicBezTo>
                  <a:pt x="2742955" y="7734492"/>
                  <a:pt x="2760864" y="7737375"/>
                  <a:pt x="2764358" y="7732592"/>
                </a:cubicBezTo>
                <a:close/>
                <a:moveTo>
                  <a:pt x="5162452" y="2305489"/>
                </a:moveTo>
                <a:cubicBezTo>
                  <a:pt x="5146467" y="2297144"/>
                  <a:pt x="5130618" y="2276578"/>
                  <a:pt x="5115241" y="2285726"/>
                </a:cubicBezTo>
                <a:cubicBezTo>
                  <a:pt x="5127411" y="2303376"/>
                  <a:pt x="5139926" y="2301205"/>
                  <a:pt x="5152704" y="2315544"/>
                </a:cubicBezTo>
                <a:close/>
                <a:moveTo>
                  <a:pt x="2137020" y="9153243"/>
                </a:moveTo>
                <a:cubicBezTo>
                  <a:pt x="2130393" y="9176320"/>
                  <a:pt x="2120432" y="9196267"/>
                  <a:pt x="2109264" y="9213896"/>
                </a:cubicBezTo>
                <a:lnTo>
                  <a:pt x="2108987" y="9214266"/>
                </a:lnTo>
                <a:close/>
                <a:moveTo>
                  <a:pt x="2529321" y="8266956"/>
                </a:moveTo>
                <a:cubicBezTo>
                  <a:pt x="2553248" y="8187630"/>
                  <a:pt x="2591868" y="8122078"/>
                  <a:pt x="2614365" y="8040905"/>
                </a:cubicBezTo>
                <a:cubicBezTo>
                  <a:pt x="2604535" y="8039196"/>
                  <a:pt x="2599296" y="8032741"/>
                  <a:pt x="2589458" y="8030564"/>
                </a:cubicBezTo>
                <a:cubicBezTo>
                  <a:pt x="2565102" y="8112234"/>
                  <a:pt x="2529365" y="8182876"/>
                  <a:pt x="2500741" y="8260411"/>
                </a:cubicBezTo>
                <a:cubicBezTo>
                  <a:pt x="2509193" y="8263545"/>
                  <a:pt x="2516276" y="8268568"/>
                  <a:pt x="2529321" y="8266956"/>
                </a:cubicBezTo>
                <a:close/>
                <a:moveTo>
                  <a:pt x="3676610" y="5676361"/>
                </a:moveTo>
                <a:cubicBezTo>
                  <a:pt x="3667114" y="5670127"/>
                  <a:pt x="3670119" y="5658707"/>
                  <a:pt x="3658590" y="5653612"/>
                </a:cubicBezTo>
                <a:cubicBezTo>
                  <a:pt x="3653638" y="5663663"/>
                  <a:pt x="3674486" y="5680012"/>
                  <a:pt x="3676610" y="5676361"/>
                </a:cubicBezTo>
                <a:close/>
                <a:moveTo>
                  <a:pt x="5628858" y="1258806"/>
                </a:moveTo>
                <a:cubicBezTo>
                  <a:pt x="5641369" y="1240883"/>
                  <a:pt x="5633138" y="1226030"/>
                  <a:pt x="5626565" y="1210891"/>
                </a:cubicBezTo>
                <a:cubicBezTo>
                  <a:pt x="5621726" y="1227615"/>
                  <a:pt x="5624984" y="1243330"/>
                  <a:pt x="5628858" y="1258806"/>
                </a:cubicBezTo>
                <a:close/>
                <a:moveTo>
                  <a:pt x="2490834" y="8362517"/>
                </a:moveTo>
                <a:cubicBezTo>
                  <a:pt x="2497501" y="8348980"/>
                  <a:pt x="2501396" y="8330000"/>
                  <a:pt x="2504926" y="8317331"/>
                </a:cubicBezTo>
                <a:cubicBezTo>
                  <a:pt x="2496948" y="8314657"/>
                  <a:pt x="2491272" y="8310077"/>
                  <a:pt x="2480546" y="8310717"/>
                </a:cubicBezTo>
                <a:cubicBezTo>
                  <a:pt x="2473418" y="8331852"/>
                  <a:pt x="2462971" y="8349771"/>
                  <a:pt x="2460111" y="8375041"/>
                </a:cubicBezTo>
                <a:cubicBezTo>
                  <a:pt x="2474729" y="8384147"/>
                  <a:pt x="2484168" y="8376054"/>
                  <a:pt x="2490834" y="8362517"/>
                </a:cubicBezTo>
                <a:close/>
                <a:moveTo>
                  <a:pt x="5589431" y="1351502"/>
                </a:moveTo>
                <a:cubicBezTo>
                  <a:pt x="5579804" y="1346739"/>
                  <a:pt x="5587791" y="1339052"/>
                  <a:pt x="5581666" y="1333287"/>
                </a:cubicBezTo>
                <a:cubicBezTo>
                  <a:pt x="5574244" y="1339694"/>
                  <a:pt x="5577475" y="1363553"/>
                  <a:pt x="5589431" y="1351502"/>
                </a:cubicBezTo>
                <a:close/>
                <a:moveTo>
                  <a:pt x="5645404" y="1224823"/>
                </a:moveTo>
                <a:cubicBezTo>
                  <a:pt x="5654938" y="1210172"/>
                  <a:pt x="5647439" y="1184428"/>
                  <a:pt x="5636581" y="1180140"/>
                </a:cubicBezTo>
                <a:cubicBezTo>
                  <a:pt x="5641259" y="1194952"/>
                  <a:pt x="5634097" y="1211160"/>
                  <a:pt x="5645404" y="1224823"/>
                </a:cubicBezTo>
                <a:close/>
                <a:moveTo>
                  <a:pt x="5696338" y="1110701"/>
                </a:moveTo>
                <a:cubicBezTo>
                  <a:pt x="5703788" y="1096149"/>
                  <a:pt x="5702114" y="1069920"/>
                  <a:pt x="5687327" y="1066445"/>
                </a:cubicBezTo>
                <a:cubicBezTo>
                  <a:pt x="5693235" y="1080781"/>
                  <a:pt x="5690430" y="1096365"/>
                  <a:pt x="5696338" y="1110701"/>
                </a:cubicBezTo>
                <a:close/>
                <a:moveTo>
                  <a:pt x="5825245" y="818953"/>
                </a:moveTo>
                <a:cubicBezTo>
                  <a:pt x="5832955" y="814202"/>
                  <a:pt x="5824963" y="799965"/>
                  <a:pt x="5818345" y="805708"/>
                </a:cubicBezTo>
                <a:cubicBezTo>
                  <a:pt x="5823754" y="809627"/>
                  <a:pt x="5816094" y="815419"/>
                  <a:pt x="5825245" y="818953"/>
                </a:cubicBezTo>
                <a:close/>
                <a:moveTo>
                  <a:pt x="5840045" y="787767"/>
                </a:moveTo>
                <a:cubicBezTo>
                  <a:pt x="5847306" y="773642"/>
                  <a:pt x="5840284" y="749127"/>
                  <a:pt x="5829049" y="745693"/>
                </a:cubicBezTo>
                <a:cubicBezTo>
                  <a:pt x="5838460" y="759027"/>
                  <a:pt x="5824431" y="775770"/>
                  <a:pt x="5840045" y="787767"/>
                </a:cubicBezTo>
                <a:close/>
                <a:moveTo>
                  <a:pt x="5785818" y="911649"/>
                </a:moveTo>
                <a:cubicBezTo>
                  <a:pt x="5779306" y="902144"/>
                  <a:pt x="5784838" y="878079"/>
                  <a:pt x="5773087" y="876966"/>
                </a:cubicBezTo>
                <a:cubicBezTo>
                  <a:pt x="5779223" y="887324"/>
                  <a:pt x="5773879" y="910962"/>
                  <a:pt x="5785818" y="911649"/>
                </a:cubicBezTo>
                <a:close/>
                <a:moveTo>
                  <a:pt x="5805656" y="867905"/>
                </a:moveTo>
                <a:cubicBezTo>
                  <a:pt x="5803938" y="862558"/>
                  <a:pt x="5805535" y="856636"/>
                  <a:pt x="5800691" y="851436"/>
                </a:cubicBezTo>
                <a:cubicBezTo>
                  <a:pt x="5790946" y="857327"/>
                  <a:pt x="5797093" y="872278"/>
                  <a:pt x="5805656" y="867905"/>
                </a:cubicBezTo>
                <a:close/>
                <a:moveTo>
                  <a:pt x="5615549" y="1299317"/>
                </a:moveTo>
                <a:cubicBezTo>
                  <a:pt x="5624695" y="1280927"/>
                  <a:pt x="5623282" y="1264499"/>
                  <a:pt x="5610645" y="1249229"/>
                </a:cubicBezTo>
                <a:cubicBezTo>
                  <a:pt x="5601500" y="1267620"/>
                  <a:pt x="5606654" y="1283662"/>
                  <a:pt x="5615549" y="1299317"/>
                </a:cubicBezTo>
                <a:close/>
                <a:moveTo>
                  <a:pt x="5794964" y="893259"/>
                </a:moveTo>
                <a:cubicBezTo>
                  <a:pt x="5792359" y="873755"/>
                  <a:pt x="5789943" y="853825"/>
                  <a:pt x="5779241" y="835332"/>
                </a:cubicBezTo>
                <a:cubicBezTo>
                  <a:pt x="5773697" y="854804"/>
                  <a:pt x="5786794" y="884042"/>
                  <a:pt x="5794964" y="893259"/>
                </a:cubicBezTo>
                <a:close/>
                <a:moveTo>
                  <a:pt x="3689739" y="5658198"/>
                </a:moveTo>
                <a:cubicBezTo>
                  <a:pt x="3685231" y="5655694"/>
                  <a:pt x="3683976" y="5646982"/>
                  <a:pt x="3677782" y="5652915"/>
                </a:cubicBezTo>
                <a:cubicBezTo>
                  <a:pt x="3682103" y="5655842"/>
                  <a:pt x="3683545" y="5664129"/>
                  <a:pt x="3689739" y="5658198"/>
                </a:cubicBezTo>
                <a:close/>
                <a:moveTo>
                  <a:pt x="3278703" y="6589318"/>
                </a:moveTo>
                <a:cubicBezTo>
                  <a:pt x="3301397" y="6561046"/>
                  <a:pt x="3278057" y="6518051"/>
                  <a:pt x="3269850" y="6485828"/>
                </a:cubicBezTo>
                <a:cubicBezTo>
                  <a:pt x="3261259" y="6449860"/>
                  <a:pt x="3258297" y="6409230"/>
                  <a:pt x="3236409" y="6383728"/>
                </a:cubicBezTo>
                <a:cubicBezTo>
                  <a:pt x="3234897" y="6440255"/>
                  <a:pt x="3267306" y="6493895"/>
                  <a:pt x="3258580" y="6543659"/>
                </a:cubicBezTo>
                <a:cubicBezTo>
                  <a:pt x="3251860" y="6467666"/>
                  <a:pt x="3222135" y="6404487"/>
                  <a:pt x="3223984" y="6324109"/>
                </a:cubicBezTo>
                <a:cubicBezTo>
                  <a:pt x="3209597" y="6307028"/>
                  <a:pt x="3215942" y="6277660"/>
                  <a:pt x="3195449" y="6264009"/>
                </a:cubicBezTo>
                <a:cubicBezTo>
                  <a:pt x="3190696" y="6309400"/>
                  <a:pt x="3223975" y="6346063"/>
                  <a:pt x="3206944" y="6388072"/>
                </a:cubicBezTo>
                <a:cubicBezTo>
                  <a:pt x="3236907" y="6451867"/>
                  <a:pt x="3232695" y="6535286"/>
                  <a:pt x="3278703" y="6589318"/>
                </a:cubicBezTo>
                <a:close/>
                <a:moveTo>
                  <a:pt x="5671949" y="1172826"/>
                </a:moveTo>
                <a:cubicBezTo>
                  <a:pt x="5681710" y="1154198"/>
                  <a:pt x="5670115" y="1138878"/>
                  <a:pt x="5666618" y="1122549"/>
                </a:cubicBezTo>
                <a:cubicBezTo>
                  <a:pt x="5658514" y="1140890"/>
                  <a:pt x="5664284" y="1156694"/>
                  <a:pt x="5671949" y="1172826"/>
                </a:cubicBezTo>
                <a:close/>
                <a:moveTo>
                  <a:pt x="5709829" y="1087093"/>
                </a:moveTo>
                <a:cubicBezTo>
                  <a:pt x="5719075" y="1070786"/>
                  <a:pt x="5711083" y="1056549"/>
                  <a:pt x="5705790" y="1041975"/>
                </a:cubicBezTo>
                <a:cubicBezTo>
                  <a:pt x="5700713" y="1058085"/>
                  <a:pt x="5707236" y="1072183"/>
                  <a:pt x="5709829" y="1087093"/>
                </a:cubicBezTo>
                <a:close/>
                <a:moveTo>
                  <a:pt x="5663429" y="1195572"/>
                </a:moveTo>
                <a:cubicBezTo>
                  <a:pt x="5657959" y="1186017"/>
                  <a:pt x="5662876" y="1162190"/>
                  <a:pt x="5650937" y="1161503"/>
                </a:cubicBezTo>
                <a:cubicBezTo>
                  <a:pt x="5651624" y="1171493"/>
                  <a:pt x="5650875" y="1195122"/>
                  <a:pt x="5663429" y="1195572"/>
                </a:cubicBezTo>
                <a:close/>
                <a:moveTo>
                  <a:pt x="5688495" y="1138843"/>
                </a:moveTo>
                <a:cubicBezTo>
                  <a:pt x="5689681" y="1119995"/>
                  <a:pt x="5685707" y="1102435"/>
                  <a:pt x="5678181" y="1084835"/>
                </a:cubicBezTo>
                <a:cubicBezTo>
                  <a:pt x="5671923" y="1102462"/>
                  <a:pt x="5673746" y="1131816"/>
                  <a:pt x="5688495" y="1138843"/>
                </a:cubicBezTo>
                <a:close/>
                <a:moveTo>
                  <a:pt x="5394232" y="1805080"/>
                </a:moveTo>
                <a:cubicBezTo>
                  <a:pt x="5373309" y="1755915"/>
                  <a:pt x="5352434" y="1706093"/>
                  <a:pt x="5309076" y="1665221"/>
                </a:cubicBezTo>
                <a:cubicBezTo>
                  <a:pt x="5284018" y="1686888"/>
                  <a:pt x="5257529" y="1705472"/>
                  <a:pt x="5233082" y="1727844"/>
                </a:cubicBezTo>
                <a:cubicBezTo>
                  <a:pt x="5271576" y="1767369"/>
                  <a:pt x="5299156" y="1811394"/>
                  <a:pt x="5342400" y="1849280"/>
                </a:cubicBezTo>
                <a:cubicBezTo>
                  <a:pt x="5356879" y="1827505"/>
                  <a:pt x="5381490" y="1830289"/>
                  <a:pt x="5394232" y="1805080"/>
                </a:cubicBezTo>
                <a:close/>
                <a:moveTo>
                  <a:pt x="5782775" y="926618"/>
                </a:moveTo>
                <a:cubicBezTo>
                  <a:pt x="5758010" y="911088"/>
                  <a:pt x="5778674" y="875866"/>
                  <a:pt x="5755113" y="868004"/>
                </a:cubicBezTo>
                <a:cubicBezTo>
                  <a:pt x="5762800" y="893322"/>
                  <a:pt x="5759501" y="920414"/>
                  <a:pt x="5773202" y="944820"/>
                </a:cubicBezTo>
                <a:cubicBezTo>
                  <a:pt x="5781666" y="938364"/>
                  <a:pt x="5774738" y="933263"/>
                  <a:pt x="5782775" y="926618"/>
                </a:cubicBezTo>
                <a:close/>
                <a:moveTo>
                  <a:pt x="5734202" y="1037705"/>
                </a:moveTo>
                <a:cubicBezTo>
                  <a:pt x="5746584" y="1025843"/>
                  <a:pt x="5741302" y="1015862"/>
                  <a:pt x="5731664" y="1006506"/>
                </a:cubicBezTo>
                <a:lnTo>
                  <a:pt x="5729291" y="994192"/>
                </a:lnTo>
                <a:lnTo>
                  <a:pt x="5722215" y="957468"/>
                </a:lnTo>
                <a:cubicBezTo>
                  <a:pt x="5717370" y="971896"/>
                  <a:pt x="5718693" y="985353"/>
                  <a:pt x="5722064" y="998504"/>
                </a:cubicBezTo>
                <a:lnTo>
                  <a:pt x="5723283" y="1002442"/>
                </a:lnTo>
                <a:close/>
                <a:moveTo>
                  <a:pt x="5871828" y="727379"/>
                </a:moveTo>
                <a:cubicBezTo>
                  <a:pt x="5860006" y="716038"/>
                  <a:pt x="5868326" y="689125"/>
                  <a:pt x="5851504" y="686791"/>
                </a:cubicBezTo>
                <a:cubicBezTo>
                  <a:pt x="5864318" y="697041"/>
                  <a:pt x="5850245" y="734665"/>
                  <a:pt x="5871828" y="727379"/>
                </a:cubicBezTo>
                <a:close/>
                <a:moveTo>
                  <a:pt x="5877482" y="714583"/>
                </a:moveTo>
                <a:cubicBezTo>
                  <a:pt x="5892403" y="694666"/>
                  <a:pt x="5869773" y="680079"/>
                  <a:pt x="5869540" y="662133"/>
                </a:cubicBezTo>
                <a:cubicBezTo>
                  <a:pt x="5864374" y="680752"/>
                  <a:pt x="5871662" y="697737"/>
                  <a:pt x="5877482" y="714583"/>
                </a:cubicBezTo>
                <a:close/>
                <a:moveTo>
                  <a:pt x="5860629" y="753066"/>
                </a:moveTo>
                <a:cubicBezTo>
                  <a:pt x="5864323" y="742702"/>
                  <a:pt x="5851615" y="728389"/>
                  <a:pt x="5848643" y="718664"/>
                </a:cubicBezTo>
                <a:cubicBezTo>
                  <a:pt x="5840816" y="734069"/>
                  <a:pt x="5847340" y="748166"/>
                  <a:pt x="5850499" y="761797"/>
                </a:cubicBezTo>
                <a:cubicBezTo>
                  <a:pt x="5856344" y="759537"/>
                  <a:pt x="5859397" y="756521"/>
                  <a:pt x="5860629" y="753066"/>
                </a:cubicBezTo>
                <a:close/>
                <a:moveTo>
                  <a:pt x="5768839" y="962775"/>
                </a:moveTo>
                <a:cubicBezTo>
                  <a:pt x="5775508" y="958074"/>
                  <a:pt x="5767327" y="944263"/>
                  <a:pt x="5762128" y="949103"/>
                </a:cubicBezTo>
                <a:cubicBezTo>
                  <a:pt x="5767538" y="953023"/>
                  <a:pt x="5759877" y="958815"/>
                  <a:pt x="5768839" y="962775"/>
                </a:cubicBezTo>
                <a:close/>
                <a:moveTo>
                  <a:pt x="3607630" y="5854426"/>
                </a:moveTo>
                <a:cubicBezTo>
                  <a:pt x="3605085" y="5840549"/>
                  <a:pt x="3585401" y="5835429"/>
                  <a:pt x="3578865" y="5855996"/>
                </a:cubicBezTo>
                <a:cubicBezTo>
                  <a:pt x="3590821" y="5861279"/>
                  <a:pt x="3600015" y="5861264"/>
                  <a:pt x="3607630" y="5854426"/>
                </a:cubicBezTo>
                <a:close/>
                <a:moveTo>
                  <a:pt x="3704138" y="5636005"/>
                </a:moveTo>
                <a:cubicBezTo>
                  <a:pt x="3695858" y="5585438"/>
                  <a:pt x="3677544" y="5539098"/>
                  <a:pt x="3669879" y="5488294"/>
                </a:cubicBezTo>
                <a:cubicBezTo>
                  <a:pt x="3639851" y="5459223"/>
                  <a:pt x="3625215" y="5424196"/>
                  <a:pt x="3591494" y="5396553"/>
                </a:cubicBezTo>
                <a:cubicBezTo>
                  <a:pt x="3578387" y="5480508"/>
                  <a:pt x="3645111" y="5533953"/>
                  <a:pt x="3654165" y="5609337"/>
                </a:cubicBezTo>
                <a:cubicBezTo>
                  <a:pt x="3671823" y="5620198"/>
                  <a:pt x="3680864" y="5634390"/>
                  <a:pt x="3695018" y="5646251"/>
                </a:cubicBezTo>
                <a:cubicBezTo>
                  <a:pt x="3697279" y="5641133"/>
                  <a:pt x="3702592" y="5642969"/>
                  <a:pt x="3704138" y="5636005"/>
                </a:cubicBezTo>
                <a:close/>
                <a:moveTo>
                  <a:pt x="919681" y="11940152"/>
                </a:moveTo>
                <a:cubicBezTo>
                  <a:pt x="913443" y="11905775"/>
                  <a:pt x="927911" y="11871878"/>
                  <a:pt x="912671" y="11837094"/>
                </a:cubicBezTo>
                <a:cubicBezTo>
                  <a:pt x="902273" y="11868710"/>
                  <a:pt x="897277" y="11921583"/>
                  <a:pt x="919681" y="11940152"/>
                </a:cubicBezTo>
                <a:close/>
                <a:moveTo>
                  <a:pt x="1648672" y="10291111"/>
                </a:moveTo>
                <a:cubicBezTo>
                  <a:pt x="1649275" y="10289186"/>
                  <a:pt x="1648954" y="10287388"/>
                  <a:pt x="1647103" y="10285806"/>
                </a:cubicBezTo>
                <a:cubicBezTo>
                  <a:pt x="1639893" y="10300969"/>
                  <a:pt x="1616518" y="10292680"/>
                  <a:pt x="1634655" y="10309359"/>
                </a:cubicBezTo>
                <a:cubicBezTo>
                  <a:pt x="1636738" y="10303780"/>
                  <a:pt x="1646864" y="10296882"/>
                  <a:pt x="1648672" y="10291111"/>
                </a:cubicBezTo>
                <a:close/>
                <a:moveTo>
                  <a:pt x="5729412" y="1055471"/>
                </a:moveTo>
                <a:cubicBezTo>
                  <a:pt x="5726752" y="1052257"/>
                  <a:pt x="5727046" y="1036583"/>
                  <a:pt x="5717729" y="1042662"/>
                </a:cubicBezTo>
                <a:cubicBezTo>
                  <a:pt x="5722384" y="1048288"/>
                  <a:pt x="5717922" y="1064159"/>
                  <a:pt x="5729412" y="1055471"/>
                </a:cubicBezTo>
                <a:close/>
                <a:moveTo>
                  <a:pt x="5760320" y="985520"/>
                </a:moveTo>
                <a:lnTo>
                  <a:pt x="5755838" y="957740"/>
                </a:lnTo>
                <a:lnTo>
                  <a:pt x="5754231" y="947781"/>
                </a:lnTo>
                <a:cubicBezTo>
                  <a:pt x="5749886" y="935537"/>
                  <a:pt x="5744918" y="923402"/>
                  <a:pt x="5744414" y="910689"/>
                </a:cubicBezTo>
                <a:cubicBezTo>
                  <a:pt x="5742740" y="923714"/>
                  <a:pt x="5743611" y="936461"/>
                  <a:pt x="5746454" y="948933"/>
                </a:cubicBezTo>
                <a:lnTo>
                  <a:pt x="5751861" y="963200"/>
                </a:lnTo>
                <a:close/>
                <a:moveTo>
                  <a:pt x="5201547" y="2251069"/>
                </a:moveTo>
                <a:cubicBezTo>
                  <a:pt x="5190447" y="2238356"/>
                  <a:pt x="5179220" y="2238526"/>
                  <a:pt x="5168205" y="2251902"/>
                </a:cubicBezTo>
                <a:cubicBezTo>
                  <a:pt x="5179567" y="2260317"/>
                  <a:pt x="5190720" y="2255525"/>
                  <a:pt x="5201547" y="2251069"/>
                </a:cubicBezTo>
                <a:close/>
                <a:moveTo>
                  <a:pt x="5749439" y="1011301"/>
                </a:moveTo>
                <a:cubicBezTo>
                  <a:pt x="5745925" y="1007709"/>
                  <a:pt x="5751978" y="1003246"/>
                  <a:pt x="5754666" y="998316"/>
                </a:cubicBezTo>
                <a:lnTo>
                  <a:pt x="5745159" y="972403"/>
                </a:lnTo>
                <a:lnTo>
                  <a:pt x="5743616" y="968198"/>
                </a:lnTo>
                <a:cubicBezTo>
                  <a:pt x="5741589" y="957489"/>
                  <a:pt x="5739505" y="947774"/>
                  <a:pt x="5732225" y="944048"/>
                </a:cubicBezTo>
                <a:cubicBezTo>
                  <a:pt x="5735021" y="954460"/>
                  <a:pt x="5735174" y="968547"/>
                  <a:pt x="5736702" y="981394"/>
                </a:cubicBezTo>
                <a:lnTo>
                  <a:pt x="5737407" y="983048"/>
                </a:lnTo>
                <a:close/>
                <a:moveTo>
                  <a:pt x="2445525" y="8489521"/>
                </a:moveTo>
                <a:cubicBezTo>
                  <a:pt x="2455653" y="8473090"/>
                  <a:pt x="2452088" y="8441967"/>
                  <a:pt x="2446804" y="8418230"/>
                </a:cubicBezTo>
                <a:cubicBezTo>
                  <a:pt x="2431254" y="8409138"/>
                  <a:pt x="2401854" y="8409612"/>
                  <a:pt x="2386137" y="8419208"/>
                </a:cubicBezTo>
                <a:cubicBezTo>
                  <a:pt x="2373718" y="8459580"/>
                  <a:pt x="2402005" y="8505835"/>
                  <a:pt x="2430389" y="8500239"/>
                </a:cubicBezTo>
                <a:cubicBezTo>
                  <a:pt x="2437251" y="8498843"/>
                  <a:pt x="2442149" y="8494999"/>
                  <a:pt x="2445525" y="8489521"/>
                </a:cubicBezTo>
                <a:close/>
                <a:moveTo>
                  <a:pt x="5608332" y="1331815"/>
                </a:moveTo>
                <a:cubicBezTo>
                  <a:pt x="5608676" y="1317182"/>
                  <a:pt x="5604475" y="1303601"/>
                  <a:pt x="5597148" y="1290167"/>
                </a:cubicBezTo>
                <a:cubicBezTo>
                  <a:pt x="5584655" y="1295353"/>
                  <a:pt x="5594847" y="1338092"/>
                  <a:pt x="5608332" y="1331815"/>
                </a:cubicBezTo>
                <a:close/>
                <a:moveTo>
                  <a:pt x="5159843" y="2349121"/>
                </a:moveTo>
                <a:cubicBezTo>
                  <a:pt x="5155241" y="2329706"/>
                  <a:pt x="5139884" y="2298564"/>
                  <a:pt x="5115567" y="2306197"/>
                </a:cubicBezTo>
                <a:cubicBezTo>
                  <a:pt x="5125190" y="2329829"/>
                  <a:pt x="5125945" y="2335763"/>
                  <a:pt x="5146741" y="2355924"/>
                </a:cubicBezTo>
                <a:cubicBezTo>
                  <a:pt x="5150965" y="2351567"/>
                  <a:pt x="5155315" y="2355134"/>
                  <a:pt x="5159843" y="2349121"/>
                </a:cubicBezTo>
                <a:close/>
                <a:moveTo>
                  <a:pt x="875673" y="12046680"/>
                </a:moveTo>
                <a:cubicBezTo>
                  <a:pt x="867176" y="12039355"/>
                  <a:pt x="875927" y="12012621"/>
                  <a:pt x="863908" y="12019041"/>
                </a:cubicBezTo>
                <a:cubicBezTo>
                  <a:pt x="865259" y="12029838"/>
                  <a:pt x="852816" y="12058000"/>
                  <a:pt x="875673" y="12046680"/>
                </a:cubicBezTo>
                <a:close/>
                <a:moveTo>
                  <a:pt x="5964545" y="534856"/>
                </a:moveTo>
                <a:cubicBezTo>
                  <a:pt x="5959135" y="530936"/>
                  <a:pt x="5966368" y="524956"/>
                  <a:pt x="5957832" y="521184"/>
                </a:cubicBezTo>
                <a:cubicBezTo>
                  <a:pt x="5947035" y="522531"/>
                  <a:pt x="5928284" y="545344"/>
                  <a:pt x="5949125" y="544356"/>
                </a:cubicBezTo>
                <a:cubicBezTo>
                  <a:pt x="5945916" y="529683"/>
                  <a:pt x="5954590" y="531987"/>
                  <a:pt x="5964545" y="534856"/>
                </a:cubicBezTo>
                <a:close/>
                <a:moveTo>
                  <a:pt x="939658" y="11912258"/>
                </a:moveTo>
                <a:cubicBezTo>
                  <a:pt x="920401" y="11902730"/>
                  <a:pt x="953687" y="11873577"/>
                  <a:pt x="927733" y="11876899"/>
                </a:cubicBezTo>
                <a:cubicBezTo>
                  <a:pt x="936945" y="11886070"/>
                  <a:pt x="918280" y="11928313"/>
                  <a:pt x="939658" y="11912258"/>
                </a:cubicBezTo>
                <a:close/>
                <a:moveTo>
                  <a:pt x="5921637" y="637740"/>
                </a:moveTo>
                <a:cubicBezTo>
                  <a:pt x="5933332" y="615888"/>
                  <a:pt x="5920545" y="597493"/>
                  <a:pt x="5910270" y="579188"/>
                </a:cubicBezTo>
                <a:cubicBezTo>
                  <a:pt x="5906245" y="599841"/>
                  <a:pt x="5911976" y="619197"/>
                  <a:pt x="5921637" y="637740"/>
                </a:cubicBezTo>
                <a:close/>
                <a:moveTo>
                  <a:pt x="5916409" y="650724"/>
                </a:moveTo>
                <a:cubicBezTo>
                  <a:pt x="5904953" y="633937"/>
                  <a:pt x="5906139" y="615089"/>
                  <a:pt x="5891557" y="598449"/>
                </a:cubicBezTo>
                <a:cubicBezTo>
                  <a:pt x="5878919" y="622434"/>
                  <a:pt x="5899239" y="641098"/>
                  <a:pt x="5893845" y="663695"/>
                </a:cubicBezTo>
                <a:cubicBezTo>
                  <a:pt x="5881030" y="653445"/>
                  <a:pt x="5889999" y="640074"/>
                  <a:pt x="5876757" y="629635"/>
                </a:cubicBezTo>
                <a:cubicBezTo>
                  <a:pt x="5874867" y="651232"/>
                  <a:pt x="5879606" y="671678"/>
                  <a:pt x="5890546" y="690787"/>
                </a:cubicBezTo>
                <a:cubicBezTo>
                  <a:pt x="5904487" y="676554"/>
                  <a:pt x="5903084" y="664719"/>
                  <a:pt x="5916409" y="650724"/>
                </a:cubicBezTo>
                <a:close/>
                <a:moveTo>
                  <a:pt x="1686115" y="10226267"/>
                </a:moveTo>
                <a:cubicBezTo>
                  <a:pt x="1689363" y="10218304"/>
                  <a:pt x="1689456" y="10210731"/>
                  <a:pt x="1684562" y="10204491"/>
                </a:cubicBezTo>
                <a:cubicBezTo>
                  <a:pt x="1676829" y="10200055"/>
                  <a:pt x="1671703" y="10215121"/>
                  <a:pt x="1663782" y="10211111"/>
                </a:cubicBezTo>
                <a:cubicBezTo>
                  <a:pt x="1661805" y="10235214"/>
                  <a:pt x="1602742" y="10258050"/>
                  <a:pt x="1621278" y="10283061"/>
                </a:cubicBezTo>
                <a:cubicBezTo>
                  <a:pt x="1638247" y="10277560"/>
                  <a:pt x="1676373" y="10250156"/>
                  <a:pt x="1686115" y="10226267"/>
                </a:cubicBezTo>
                <a:close/>
                <a:moveTo>
                  <a:pt x="1663926" y="10278903"/>
                </a:moveTo>
                <a:cubicBezTo>
                  <a:pt x="1667623" y="10274866"/>
                  <a:pt x="1669680" y="10268767"/>
                  <a:pt x="1666052" y="10267164"/>
                </a:cubicBezTo>
                <a:cubicBezTo>
                  <a:pt x="1661807" y="10274463"/>
                  <a:pt x="1656258" y="10272011"/>
                  <a:pt x="1651964" y="10278268"/>
                </a:cubicBezTo>
                <a:cubicBezTo>
                  <a:pt x="1654893" y="10284914"/>
                  <a:pt x="1660229" y="10282940"/>
                  <a:pt x="1663926" y="10278903"/>
                </a:cubicBezTo>
                <a:close/>
                <a:moveTo>
                  <a:pt x="3916423" y="5183828"/>
                </a:moveTo>
                <a:cubicBezTo>
                  <a:pt x="3921354" y="5178097"/>
                  <a:pt x="3914216" y="5148451"/>
                  <a:pt x="3899242" y="5156794"/>
                </a:cubicBezTo>
                <a:cubicBezTo>
                  <a:pt x="3899678" y="5163573"/>
                  <a:pt x="3911844" y="5184975"/>
                  <a:pt x="3916423" y="5183828"/>
                </a:cubicBezTo>
                <a:close/>
                <a:moveTo>
                  <a:pt x="3673872" y="5736848"/>
                </a:moveTo>
                <a:cubicBezTo>
                  <a:pt x="3655928" y="5706997"/>
                  <a:pt x="3635147" y="5678946"/>
                  <a:pt x="3600208" y="5656371"/>
                </a:cubicBezTo>
                <a:cubicBezTo>
                  <a:pt x="3597670" y="5664426"/>
                  <a:pt x="3591979" y="5663443"/>
                  <a:pt x="3589391" y="5670457"/>
                </a:cubicBezTo>
                <a:cubicBezTo>
                  <a:pt x="3588748" y="5678842"/>
                  <a:pt x="3604671" y="5697094"/>
                  <a:pt x="3607599" y="5692779"/>
                </a:cubicBezTo>
                <a:cubicBezTo>
                  <a:pt x="3607349" y="5687569"/>
                  <a:pt x="3596262" y="5669923"/>
                  <a:pt x="3608582" y="5669761"/>
                </a:cubicBezTo>
                <a:cubicBezTo>
                  <a:pt x="3629204" y="5690087"/>
                  <a:pt x="3646365" y="5729794"/>
                  <a:pt x="3673872" y="5736848"/>
                </a:cubicBezTo>
                <a:close/>
                <a:moveTo>
                  <a:pt x="746866" y="12363175"/>
                </a:moveTo>
                <a:cubicBezTo>
                  <a:pt x="738765" y="12359595"/>
                  <a:pt x="730867" y="12338250"/>
                  <a:pt x="723167" y="12347603"/>
                </a:cubicBezTo>
                <a:cubicBezTo>
                  <a:pt x="726874" y="12355362"/>
                  <a:pt x="727030" y="12363083"/>
                  <a:pt x="730737" y="12370842"/>
                </a:cubicBezTo>
                <a:cubicBezTo>
                  <a:pt x="736362" y="12366186"/>
                  <a:pt x="741577" y="12370531"/>
                  <a:pt x="746866" y="12363175"/>
                </a:cubicBezTo>
                <a:close/>
                <a:moveTo>
                  <a:pt x="5949057" y="595306"/>
                </a:moveTo>
                <a:cubicBezTo>
                  <a:pt x="5936015" y="589034"/>
                  <a:pt x="5940399" y="580265"/>
                  <a:pt x="5931714" y="573369"/>
                </a:cubicBezTo>
                <a:cubicBezTo>
                  <a:pt x="5927341" y="586731"/>
                  <a:pt x="5929219" y="599796"/>
                  <a:pt x="5937301" y="611524"/>
                </a:cubicBezTo>
                <a:cubicBezTo>
                  <a:pt x="5941219" y="606118"/>
                  <a:pt x="5945327" y="600285"/>
                  <a:pt x="5949057" y="595306"/>
                </a:cubicBezTo>
                <a:close/>
                <a:moveTo>
                  <a:pt x="3630593" y="5845194"/>
                </a:moveTo>
                <a:cubicBezTo>
                  <a:pt x="3618540" y="5820493"/>
                  <a:pt x="3604639" y="5796508"/>
                  <a:pt x="3580464" y="5776139"/>
                </a:cubicBezTo>
                <a:cubicBezTo>
                  <a:pt x="3576707" y="5789263"/>
                  <a:pt x="3591675" y="5805057"/>
                  <a:pt x="3599813" y="5817828"/>
                </a:cubicBezTo>
                <a:cubicBezTo>
                  <a:pt x="3607898" y="5829561"/>
                  <a:pt x="3618732" y="5859332"/>
                  <a:pt x="3630593" y="5845194"/>
                </a:cubicBezTo>
                <a:close/>
                <a:moveTo>
                  <a:pt x="5957510" y="584257"/>
                </a:moveTo>
                <a:cubicBezTo>
                  <a:pt x="5953004" y="581756"/>
                  <a:pt x="5947921" y="575942"/>
                  <a:pt x="5944518" y="579026"/>
                </a:cubicBezTo>
                <a:cubicBezTo>
                  <a:pt x="5950493" y="581666"/>
                  <a:pt x="5949722" y="596110"/>
                  <a:pt x="5957510" y="584257"/>
                </a:cubicBezTo>
                <a:close/>
                <a:moveTo>
                  <a:pt x="3412226" y="6346002"/>
                </a:moveTo>
                <a:cubicBezTo>
                  <a:pt x="3399300" y="6324461"/>
                  <a:pt x="3403084" y="6293961"/>
                  <a:pt x="3376953" y="6280372"/>
                </a:cubicBezTo>
                <a:cubicBezTo>
                  <a:pt x="3381204" y="6299613"/>
                  <a:pt x="3390173" y="6361281"/>
                  <a:pt x="3412226" y="6346002"/>
                </a:cubicBezTo>
                <a:close/>
                <a:moveTo>
                  <a:pt x="1972295" y="9607207"/>
                </a:moveTo>
                <a:cubicBezTo>
                  <a:pt x="1970057" y="9615464"/>
                  <a:pt x="1965717" y="9622091"/>
                  <a:pt x="1954606" y="9622283"/>
                </a:cubicBezTo>
                <a:cubicBezTo>
                  <a:pt x="1932339" y="9600711"/>
                  <a:pt x="1969526" y="9559498"/>
                  <a:pt x="1979124" y="9533131"/>
                </a:cubicBezTo>
                <a:lnTo>
                  <a:pt x="1987792" y="9497747"/>
                </a:lnTo>
                <a:lnTo>
                  <a:pt x="1895254" y="9711382"/>
                </a:lnTo>
                <a:lnTo>
                  <a:pt x="1882451" y="9707410"/>
                </a:lnTo>
                <a:lnTo>
                  <a:pt x="1998109" y="9455634"/>
                </a:lnTo>
                <a:lnTo>
                  <a:pt x="1998351" y="9454648"/>
                </a:lnTo>
                <a:cubicBezTo>
                  <a:pt x="2001620" y="9429692"/>
                  <a:pt x="2002057" y="9405781"/>
                  <a:pt x="2000579" y="9382427"/>
                </a:cubicBezTo>
                <a:cubicBezTo>
                  <a:pt x="1998715" y="9357627"/>
                  <a:pt x="1988990" y="9330885"/>
                  <a:pt x="2000668" y="9312579"/>
                </a:cubicBezTo>
                <a:cubicBezTo>
                  <a:pt x="2010578" y="9329327"/>
                  <a:pt x="2016803" y="9347957"/>
                  <a:pt x="2019886" y="9368130"/>
                </a:cubicBezTo>
                <a:lnTo>
                  <a:pt x="2020107" y="9407748"/>
                </a:lnTo>
                <a:lnTo>
                  <a:pt x="2071840" y="9295130"/>
                </a:lnTo>
                <a:lnTo>
                  <a:pt x="2073836" y="9299107"/>
                </a:lnTo>
                <a:lnTo>
                  <a:pt x="2020192" y="9422951"/>
                </a:lnTo>
                <a:lnTo>
                  <a:pt x="2020247" y="9432949"/>
                </a:lnTo>
                <a:cubicBezTo>
                  <a:pt x="2014924" y="9478805"/>
                  <a:pt x="1999193" y="9529498"/>
                  <a:pt x="1977378" y="9582352"/>
                </a:cubicBezTo>
                <a:cubicBezTo>
                  <a:pt x="1974670" y="9589062"/>
                  <a:pt x="1974533" y="9598949"/>
                  <a:pt x="1972295" y="9607207"/>
                </a:cubicBezTo>
                <a:close/>
                <a:moveTo>
                  <a:pt x="5968212" y="572050"/>
                </a:moveTo>
                <a:cubicBezTo>
                  <a:pt x="5970569" y="564441"/>
                  <a:pt x="5960411" y="554313"/>
                  <a:pt x="5956092" y="545905"/>
                </a:cubicBezTo>
                <a:cubicBezTo>
                  <a:pt x="5950388" y="557659"/>
                  <a:pt x="5956335" y="568444"/>
                  <a:pt x="5961002" y="578663"/>
                </a:cubicBezTo>
                <a:cubicBezTo>
                  <a:pt x="5965249" y="576843"/>
                  <a:pt x="5967426" y="574587"/>
                  <a:pt x="5968212" y="572050"/>
                </a:cubicBezTo>
                <a:close/>
                <a:moveTo>
                  <a:pt x="5373998" y="1920064"/>
                </a:moveTo>
                <a:cubicBezTo>
                  <a:pt x="5362350" y="1907306"/>
                  <a:pt x="5347400" y="1880743"/>
                  <a:pt x="5328875" y="1880718"/>
                </a:cubicBezTo>
                <a:cubicBezTo>
                  <a:pt x="5340218" y="1893123"/>
                  <a:pt x="5361636" y="1917179"/>
                  <a:pt x="5373998" y="1920064"/>
                </a:cubicBezTo>
                <a:close/>
                <a:moveTo>
                  <a:pt x="975157" y="11876944"/>
                </a:moveTo>
                <a:cubicBezTo>
                  <a:pt x="971355" y="11871693"/>
                  <a:pt x="973557" y="11860936"/>
                  <a:pt x="963523" y="11865172"/>
                </a:cubicBezTo>
                <a:cubicBezTo>
                  <a:pt x="967940" y="11870184"/>
                  <a:pt x="965738" y="11880942"/>
                  <a:pt x="975157" y="11876944"/>
                </a:cubicBezTo>
                <a:close/>
                <a:moveTo>
                  <a:pt x="3675272" y="5766023"/>
                </a:moveTo>
                <a:cubicBezTo>
                  <a:pt x="3652667" y="5747876"/>
                  <a:pt x="3642152" y="5694279"/>
                  <a:pt x="3608289" y="5702769"/>
                </a:cubicBezTo>
                <a:cubicBezTo>
                  <a:pt x="3617129" y="5712794"/>
                  <a:pt x="3627640" y="5727125"/>
                  <a:pt x="3639141" y="5740370"/>
                </a:cubicBezTo>
                <a:cubicBezTo>
                  <a:pt x="3648647" y="5751199"/>
                  <a:pt x="3660425" y="5778832"/>
                  <a:pt x="3675272" y="5766023"/>
                </a:cubicBezTo>
                <a:close/>
                <a:moveTo>
                  <a:pt x="3315800" y="6587326"/>
                </a:moveTo>
                <a:cubicBezTo>
                  <a:pt x="3317156" y="6549625"/>
                  <a:pt x="3304443" y="6514900"/>
                  <a:pt x="3295712" y="6480402"/>
                </a:cubicBezTo>
                <a:cubicBezTo>
                  <a:pt x="3286791" y="6446332"/>
                  <a:pt x="3284117" y="6407361"/>
                  <a:pt x="3262081" y="6378731"/>
                </a:cubicBezTo>
                <a:cubicBezTo>
                  <a:pt x="3261137" y="6380867"/>
                  <a:pt x="3260585" y="6383559"/>
                  <a:pt x="3259665" y="6385642"/>
                </a:cubicBezTo>
                <a:lnTo>
                  <a:pt x="3255083" y="6388865"/>
                </a:lnTo>
                <a:lnTo>
                  <a:pt x="3255038" y="6388824"/>
                </a:lnTo>
                <a:lnTo>
                  <a:pt x="3254775" y="6373332"/>
                </a:lnTo>
                <a:cubicBezTo>
                  <a:pt x="3254126" y="6368450"/>
                  <a:pt x="3252105" y="6364365"/>
                  <a:pt x="3246274" y="6362554"/>
                </a:cubicBezTo>
                <a:cubicBezTo>
                  <a:pt x="3243163" y="6371904"/>
                  <a:pt x="3246007" y="6379033"/>
                  <a:pt x="3250121" y="6384297"/>
                </a:cubicBezTo>
                <a:lnTo>
                  <a:pt x="3255038" y="6388824"/>
                </a:lnTo>
                <a:lnTo>
                  <a:pt x="3255039" y="6388896"/>
                </a:lnTo>
                <a:lnTo>
                  <a:pt x="3255083" y="6388865"/>
                </a:lnTo>
                <a:lnTo>
                  <a:pt x="3261588" y="6394854"/>
                </a:lnTo>
                <a:cubicBezTo>
                  <a:pt x="3283730" y="6456724"/>
                  <a:pt x="3280026" y="6533220"/>
                  <a:pt x="3315800" y="6587326"/>
                </a:cubicBezTo>
                <a:close/>
                <a:moveTo>
                  <a:pt x="2486750" y="8463829"/>
                </a:moveTo>
                <a:cubicBezTo>
                  <a:pt x="2493449" y="8445037"/>
                  <a:pt x="2483769" y="8423706"/>
                  <a:pt x="2471477" y="8414095"/>
                </a:cubicBezTo>
                <a:cubicBezTo>
                  <a:pt x="2480548" y="8426560"/>
                  <a:pt x="2479517" y="8449466"/>
                  <a:pt x="2486750" y="8463829"/>
                </a:cubicBezTo>
                <a:close/>
                <a:moveTo>
                  <a:pt x="5196225" y="2331730"/>
                </a:moveTo>
                <a:lnTo>
                  <a:pt x="5179453" y="2315470"/>
                </a:lnTo>
                <a:cubicBezTo>
                  <a:pt x="5164077" y="2324619"/>
                  <a:pt x="5171761" y="2350923"/>
                  <a:pt x="5179978" y="2348487"/>
                </a:cubicBezTo>
                <a:cubicBezTo>
                  <a:pt x="5172850" y="2336375"/>
                  <a:pt x="5192388" y="2339713"/>
                  <a:pt x="5196225" y="2331730"/>
                </a:cubicBezTo>
                <a:close/>
                <a:moveTo>
                  <a:pt x="3936164" y="5186039"/>
                </a:moveTo>
                <a:cubicBezTo>
                  <a:pt x="3930167" y="5209372"/>
                  <a:pt x="3909840" y="5232269"/>
                  <a:pt x="3883038" y="5228502"/>
                </a:cubicBezTo>
                <a:cubicBezTo>
                  <a:pt x="3803291" y="5191201"/>
                  <a:pt x="3891305" y="5073426"/>
                  <a:pt x="3937091" y="5163534"/>
                </a:cubicBezTo>
                <a:cubicBezTo>
                  <a:pt x="3938569" y="5170436"/>
                  <a:pt x="3938162" y="5178263"/>
                  <a:pt x="3936164" y="5186039"/>
                </a:cubicBezTo>
                <a:close/>
                <a:moveTo>
                  <a:pt x="3705931" y="5708183"/>
                </a:moveTo>
                <a:cubicBezTo>
                  <a:pt x="3700280" y="5703647"/>
                  <a:pt x="3707744" y="5693686"/>
                  <a:pt x="3693287" y="5692906"/>
                </a:cubicBezTo>
                <a:cubicBezTo>
                  <a:pt x="3684681" y="5700832"/>
                  <a:pt x="3699223" y="5716437"/>
                  <a:pt x="3705931" y="5708183"/>
                </a:cubicBezTo>
                <a:close/>
                <a:moveTo>
                  <a:pt x="5228842" y="2264527"/>
                </a:moveTo>
                <a:lnTo>
                  <a:pt x="5221798" y="2257698"/>
                </a:lnTo>
                <a:lnTo>
                  <a:pt x="5215299" y="2264401"/>
                </a:lnTo>
                <a:lnTo>
                  <a:pt x="5222343" y="2271230"/>
                </a:lnTo>
                <a:close/>
                <a:moveTo>
                  <a:pt x="6002967" y="517166"/>
                </a:moveTo>
                <a:cubicBezTo>
                  <a:pt x="6003172" y="504002"/>
                  <a:pt x="5989814" y="504217"/>
                  <a:pt x="5980835" y="512995"/>
                </a:cubicBezTo>
                <a:cubicBezTo>
                  <a:pt x="5988279" y="515774"/>
                  <a:pt x="5996537" y="522482"/>
                  <a:pt x="6002967" y="517166"/>
                </a:cubicBezTo>
                <a:close/>
                <a:moveTo>
                  <a:pt x="5225802" y="2281085"/>
                </a:moveTo>
                <a:cubicBezTo>
                  <a:pt x="5216840" y="2278248"/>
                  <a:pt x="5207396" y="2265841"/>
                  <a:pt x="5198843" y="2267952"/>
                </a:cubicBezTo>
                <a:cubicBezTo>
                  <a:pt x="5204294" y="2278438"/>
                  <a:pt x="5212449" y="2292846"/>
                  <a:pt x="5225802" y="2281085"/>
                </a:cubicBezTo>
                <a:close/>
                <a:moveTo>
                  <a:pt x="5991404" y="554880"/>
                </a:moveTo>
                <a:cubicBezTo>
                  <a:pt x="5979393" y="543965"/>
                  <a:pt x="5983340" y="530415"/>
                  <a:pt x="5971944" y="519263"/>
                </a:cubicBezTo>
                <a:cubicBezTo>
                  <a:pt x="5966867" y="535372"/>
                  <a:pt x="5972160" y="549946"/>
                  <a:pt x="5980767" y="563945"/>
                </a:cubicBezTo>
                <a:cubicBezTo>
                  <a:pt x="5984170" y="560860"/>
                  <a:pt x="5988389" y="561705"/>
                  <a:pt x="5991404" y="554880"/>
                </a:cubicBezTo>
                <a:close/>
                <a:moveTo>
                  <a:pt x="3696277" y="5750826"/>
                </a:moveTo>
                <a:cubicBezTo>
                  <a:pt x="3700235" y="5741867"/>
                  <a:pt x="3694533" y="5736291"/>
                  <a:pt x="3702800" y="5725666"/>
                </a:cubicBezTo>
                <a:cubicBezTo>
                  <a:pt x="3674406" y="5704451"/>
                  <a:pt x="3672290" y="5673431"/>
                  <a:pt x="3639209" y="5654736"/>
                </a:cubicBezTo>
                <a:cubicBezTo>
                  <a:pt x="3645823" y="5683663"/>
                  <a:pt x="3675021" y="5704213"/>
                  <a:pt x="3691295" y="5729759"/>
                </a:cubicBezTo>
                <a:cubicBezTo>
                  <a:pt x="3689609" y="5738195"/>
                  <a:pt x="3685035" y="5747391"/>
                  <a:pt x="3696277" y="5750826"/>
                </a:cubicBezTo>
                <a:close/>
                <a:moveTo>
                  <a:pt x="3694447" y="5761140"/>
                </a:moveTo>
                <a:cubicBezTo>
                  <a:pt x="3694014" y="5760280"/>
                  <a:pt x="3692859" y="5757984"/>
                  <a:pt x="3690548" y="5753395"/>
                </a:cubicBezTo>
                <a:cubicBezTo>
                  <a:pt x="3690548" y="5753395"/>
                  <a:pt x="3695746" y="5763724"/>
                  <a:pt x="3694447" y="5761140"/>
                </a:cubicBezTo>
                <a:close/>
                <a:moveTo>
                  <a:pt x="3650924" y="5863867"/>
                </a:moveTo>
                <a:cubicBezTo>
                  <a:pt x="3631292" y="5859783"/>
                  <a:pt x="3620386" y="5876381"/>
                  <a:pt x="3600654" y="5870213"/>
                </a:cubicBezTo>
                <a:cubicBezTo>
                  <a:pt x="3549495" y="5936328"/>
                  <a:pt x="3465896" y="5918768"/>
                  <a:pt x="3424327" y="6010538"/>
                </a:cubicBezTo>
                <a:cubicBezTo>
                  <a:pt x="3513484" y="5995884"/>
                  <a:pt x="3588669" y="5947010"/>
                  <a:pt x="3650924" y="5863867"/>
                </a:cubicBezTo>
                <a:close/>
                <a:moveTo>
                  <a:pt x="2930718" y="7495565"/>
                </a:moveTo>
                <a:cubicBezTo>
                  <a:pt x="2928854" y="7460617"/>
                  <a:pt x="2940036" y="7421475"/>
                  <a:pt x="2923729" y="7391653"/>
                </a:cubicBezTo>
                <a:cubicBezTo>
                  <a:pt x="2902297" y="7453161"/>
                  <a:pt x="2853842" y="7481586"/>
                  <a:pt x="2838001" y="7527251"/>
                </a:cubicBezTo>
                <a:cubicBezTo>
                  <a:pt x="2870149" y="7520728"/>
                  <a:pt x="2906024" y="7525853"/>
                  <a:pt x="2930718" y="7495565"/>
                </a:cubicBezTo>
                <a:close/>
                <a:moveTo>
                  <a:pt x="5369004" y="1979914"/>
                </a:moveTo>
                <a:cubicBezTo>
                  <a:pt x="5334319" y="1965479"/>
                  <a:pt x="5302401" y="1958524"/>
                  <a:pt x="5266332" y="1940349"/>
                </a:cubicBezTo>
                <a:cubicBezTo>
                  <a:pt x="5245347" y="1956026"/>
                  <a:pt x="5219613" y="1996170"/>
                  <a:pt x="5215514" y="2029948"/>
                </a:cubicBezTo>
                <a:cubicBezTo>
                  <a:pt x="5271985" y="2026780"/>
                  <a:pt x="5321186" y="2005217"/>
                  <a:pt x="5369004" y="1979914"/>
                </a:cubicBezTo>
                <a:close/>
                <a:moveTo>
                  <a:pt x="3668449" y="5835862"/>
                </a:moveTo>
                <a:cubicBezTo>
                  <a:pt x="3677025" y="5817212"/>
                  <a:pt x="3664375" y="5790395"/>
                  <a:pt x="3647410" y="5786342"/>
                </a:cubicBezTo>
                <a:cubicBezTo>
                  <a:pt x="3654554" y="5800207"/>
                  <a:pt x="3677271" y="5825031"/>
                  <a:pt x="3651908" y="5840847"/>
                </a:cubicBezTo>
                <a:cubicBezTo>
                  <a:pt x="3632533" y="5807304"/>
                  <a:pt x="3608473" y="5776280"/>
                  <a:pt x="3579064" y="5746965"/>
                </a:cubicBezTo>
                <a:cubicBezTo>
                  <a:pt x="3595699" y="5784398"/>
                  <a:pt x="3627722" y="5815884"/>
                  <a:pt x="3652170" y="5850649"/>
                </a:cubicBezTo>
                <a:cubicBezTo>
                  <a:pt x="3660372" y="5847392"/>
                  <a:pt x="3665591" y="5842079"/>
                  <a:pt x="3668449" y="5835862"/>
                </a:cubicBezTo>
                <a:close/>
                <a:moveTo>
                  <a:pt x="5386030" y="1950384"/>
                </a:moveTo>
                <a:cubicBezTo>
                  <a:pt x="5362447" y="1928817"/>
                  <a:pt x="5338512" y="1907556"/>
                  <a:pt x="5319022" y="1884302"/>
                </a:cubicBezTo>
                <a:cubicBezTo>
                  <a:pt x="5305753" y="1893923"/>
                  <a:pt x="5291569" y="1902485"/>
                  <a:pt x="5282194" y="1922315"/>
                </a:cubicBezTo>
                <a:cubicBezTo>
                  <a:pt x="5296694" y="1927671"/>
                  <a:pt x="5311614" y="1936366"/>
                  <a:pt x="5327430" y="1941819"/>
                </a:cubicBezTo>
                <a:cubicBezTo>
                  <a:pt x="5350038" y="1949419"/>
                  <a:pt x="5376453" y="1959282"/>
                  <a:pt x="5386030" y="1950384"/>
                </a:cubicBezTo>
                <a:close/>
                <a:moveTo>
                  <a:pt x="4286318" y="4442122"/>
                </a:moveTo>
                <a:cubicBezTo>
                  <a:pt x="4286995" y="4442400"/>
                  <a:pt x="4286648" y="4441744"/>
                  <a:pt x="4284428" y="4439837"/>
                </a:cubicBezTo>
                <a:cubicBezTo>
                  <a:pt x="4281792" y="4434140"/>
                  <a:pt x="4281012" y="4425596"/>
                  <a:pt x="4275491" y="4422913"/>
                </a:cubicBezTo>
                <a:cubicBezTo>
                  <a:pt x="4273037" y="4432044"/>
                  <a:pt x="4284286" y="4441288"/>
                  <a:pt x="4286318" y="4442122"/>
                </a:cubicBezTo>
                <a:close/>
                <a:moveTo>
                  <a:pt x="6011607" y="544944"/>
                </a:moveTo>
                <a:cubicBezTo>
                  <a:pt x="6002694" y="542025"/>
                  <a:pt x="6003365" y="525499"/>
                  <a:pt x="5992768" y="531012"/>
                </a:cubicBezTo>
                <a:cubicBezTo>
                  <a:pt x="5997324" y="534555"/>
                  <a:pt x="6004435" y="556559"/>
                  <a:pt x="6011607" y="544944"/>
                </a:cubicBezTo>
                <a:close/>
                <a:moveTo>
                  <a:pt x="1028484" y="11832021"/>
                </a:moveTo>
                <a:cubicBezTo>
                  <a:pt x="1034905" y="11807748"/>
                  <a:pt x="1031003" y="11767869"/>
                  <a:pt x="1007530" y="11758646"/>
                </a:cubicBezTo>
                <a:cubicBezTo>
                  <a:pt x="1013568" y="11788854"/>
                  <a:pt x="1003736" y="11819190"/>
                  <a:pt x="1018965" y="11849379"/>
                </a:cubicBezTo>
                <a:cubicBezTo>
                  <a:pt x="1023056" y="11846469"/>
                  <a:pt x="1026344" y="11840112"/>
                  <a:pt x="1028484" y="11832021"/>
                </a:cubicBezTo>
                <a:close/>
                <a:moveTo>
                  <a:pt x="5236516" y="2310976"/>
                </a:moveTo>
                <a:cubicBezTo>
                  <a:pt x="5221474" y="2299644"/>
                  <a:pt x="5206705" y="2284676"/>
                  <a:pt x="5192670" y="2295125"/>
                </a:cubicBezTo>
                <a:cubicBezTo>
                  <a:pt x="5207104" y="2309769"/>
                  <a:pt x="5221873" y="2324737"/>
                  <a:pt x="5236516" y="2310976"/>
                </a:cubicBezTo>
                <a:close/>
                <a:moveTo>
                  <a:pt x="2904161" y="7590623"/>
                </a:moveTo>
                <a:cubicBezTo>
                  <a:pt x="2913479" y="7566859"/>
                  <a:pt x="2930252" y="7541230"/>
                  <a:pt x="2914877" y="7524921"/>
                </a:cubicBezTo>
                <a:cubicBezTo>
                  <a:pt x="2898104" y="7533775"/>
                  <a:pt x="2878535" y="7534241"/>
                  <a:pt x="2861763" y="7544492"/>
                </a:cubicBezTo>
                <a:cubicBezTo>
                  <a:pt x="2873410" y="7560801"/>
                  <a:pt x="2888785" y="7575712"/>
                  <a:pt x="2904161" y="7590623"/>
                </a:cubicBezTo>
                <a:close/>
                <a:moveTo>
                  <a:pt x="2882729" y="7640948"/>
                </a:moveTo>
                <a:cubicBezTo>
                  <a:pt x="2883195" y="7637686"/>
                  <a:pt x="2881797" y="7634891"/>
                  <a:pt x="2877138" y="7633027"/>
                </a:cubicBezTo>
                <a:cubicBezTo>
                  <a:pt x="2839399" y="7647006"/>
                  <a:pt x="2794206" y="7641414"/>
                  <a:pt x="2758330" y="7651199"/>
                </a:cubicBezTo>
                <a:cubicBezTo>
                  <a:pt x="2782092" y="7668906"/>
                  <a:pt x="2820296" y="7678226"/>
                  <a:pt x="2831013" y="7685215"/>
                </a:cubicBezTo>
                <a:cubicBezTo>
                  <a:pt x="2803058" y="7714106"/>
                  <a:pt x="2742489" y="7657723"/>
                  <a:pt x="2716864" y="7639084"/>
                </a:cubicBezTo>
                <a:cubicBezTo>
                  <a:pt x="2695432" y="7639084"/>
                  <a:pt x="2679125" y="7657723"/>
                  <a:pt x="2663284" y="7677760"/>
                </a:cubicBezTo>
                <a:cubicBezTo>
                  <a:pt x="2687977" y="7689875"/>
                  <a:pt x="2726648" y="7708514"/>
                  <a:pt x="2758796" y="7713640"/>
                </a:cubicBezTo>
                <a:cubicBezTo>
                  <a:pt x="2767648" y="7714572"/>
                  <a:pt x="2776501" y="7708980"/>
                  <a:pt x="2783023" y="7712242"/>
                </a:cubicBezTo>
                <a:cubicBezTo>
                  <a:pt x="2786751" y="7714106"/>
                  <a:pt x="2786751" y="7725755"/>
                  <a:pt x="2790478" y="7725755"/>
                </a:cubicBezTo>
                <a:cubicBezTo>
                  <a:pt x="2816569" y="7725755"/>
                  <a:pt x="2867354" y="7683351"/>
                  <a:pt x="2882729" y="7640948"/>
                </a:cubicBezTo>
                <a:close/>
                <a:moveTo>
                  <a:pt x="5408244" y="1926857"/>
                </a:moveTo>
                <a:cubicBezTo>
                  <a:pt x="5419307" y="1888292"/>
                  <a:pt x="5405464" y="1860155"/>
                  <a:pt x="5395713" y="1830331"/>
                </a:cubicBezTo>
                <a:cubicBezTo>
                  <a:pt x="5379859" y="1839103"/>
                  <a:pt x="5362928" y="1844487"/>
                  <a:pt x="5349889" y="1860081"/>
                </a:cubicBezTo>
                <a:cubicBezTo>
                  <a:pt x="5371143" y="1881809"/>
                  <a:pt x="5385273" y="1905996"/>
                  <a:pt x="5408244" y="1926857"/>
                </a:cubicBezTo>
                <a:close/>
                <a:moveTo>
                  <a:pt x="2898104" y="7611126"/>
                </a:moveTo>
                <a:cubicBezTo>
                  <a:pt x="2860831" y="7581769"/>
                  <a:pt x="2851047" y="7523989"/>
                  <a:pt x="2807717" y="7549152"/>
                </a:cubicBezTo>
                <a:cubicBezTo>
                  <a:pt x="2800728" y="7552414"/>
                  <a:pt x="2794206" y="7572916"/>
                  <a:pt x="2785819" y="7580372"/>
                </a:cubicBezTo>
                <a:cubicBezTo>
                  <a:pt x="2768114" y="7597147"/>
                  <a:pt x="2743887" y="7602273"/>
                  <a:pt x="2730841" y="7622775"/>
                </a:cubicBezTo>
                <a:cubicBezTo>
                  <a:pt x="2793740" y="7642346"/>
                  <a:pt x="2845456" y="7624639"/>
                  <a:pt x="2898104" y="7611126"/>
                </a:cubicBezTo>
                <a:close/>
                <a:moveTo>
                  <a:pt x="1755647" y="10197161"/>
                </a:moveTo>
                <a:cubicBezTo>
                  <a:pt x="1776567" y="10132495"/>
                  <a:pt x="1733269" y="10074627"/>
                  <a:pt x="1684191" y="10035611"/>
                </a:cubicBezTo>
                <a:cubicBezTo>
                  <a:pt x="1756550" y="10102753"/>
                  <a:pt x="1750421" y="10210143"/>
                  <a:pt x="1675964" y="10290912"/>
                </a:cubicBezTo>
                <a:cubicBezTo>
                  <a:pt x="1632450" y="10337440"/>
                  <a:pt x="1577068" y="10354257"/>
                  <a:pt x="1524755" y="10347962"/>
                </a:cubicBezTo>
                <a:cubicBezTo>
                  <a:pt x="1522871" y="10352227"/>
                  <a:pt x="1561034" y="10363992"/>
                  <a:pt x="1573915" y="10362547"/>
                </a:cubicBezTo>
                <a:cubicBezTo>
                  <a:pt x="1628378" y="10357047"/>
                  <a:pt x="1736750" y="10256094"/>
                  <a:pt x="1755647" y="10197161"/>
                </a:cubicBezTo>
                <a:close/>
                <a:moveTo>
                  <a:pt x="4027076" y="5064064"/>
                </a:moveTo>
                <a:cubicBezTo>
                  <a:pt x="4027637" y="5057416"/>
                  <a:pt x="4019980" y="5049749"/>
                  <a:pt x="4014377" y="5042338"/>
                </a:cubicBezTo>
                <a:cubicBezTo>
                  <a:pt x="4002478" y="5046109"/>
                  <a:pt x="4022450" y="5066218"/>
                  <a:pt x="4027076" y="5064064"/>
                </a:cubicBezTo>
                <a:close/>
                <a:moveTo>
                  <a:pt x="5627025" y="1443054"/>
                </a:moveTo>
                <a:cubicBezTo>
                  <a:pt x="5615729" y="1433985"/>
                  <a:pt x="5621860" y="1422419"/>
                  <a:pt x="5610802" y="1413965"/>
                </a:cubicBezTo>
                <a:cubicBezTo>
                  <a:pt x="5603103" y="1423308"/>
                  <a:pt x="5612220" y="1452316"/>
                  <a:pt x="5627025" y="1443054"/>
                </a:cubicBezTo>
                <a:close/>
                <a:moveTo>
                  <a:pt x="6027825" y="552110"/>
                </a:moveTo>
                <a:cubicBezTo>
                  <a:pt x="6035574" y="543808"/>
                  <a:pt x="6021130" y="525701"/>
                  <a:pt x="6012040" y="527802"/>
                </a:cubicBezTo>
                <a:cubicBezTo>
                  <a:pt x="6017649" y="535888"/>
                  <a:pt x="6016390" y="544508"/>
                  <a:pt x="6027825" y="552110"/>
                </a:cubicBezTo>
                <a:close/>
                <a:moveTo>
                  <a:pt x="3713183" y="5819990"/>
                </a:moveTo>
                <a:cubicBezTo>
                  <a:pt x="3654005" y="5958544"/>
                  <a:pt x="3518802" y="6036983"/>
                  <a:pt x="3393384" y="6049382"/>
                </a:cubicBezTo>
                <a:cubicBezTo>
                  <a:pt x="3255882" y="6062562"/>
                  <a:pt x="3089486" y="5970176"/>
                  <a:pt x="3011105" y="5861102"/>
                </a:cubicBezTo>
                <a:cubicBezTo>
                  <a:pt x="2993890" y="5837688"/>
                  <a:pt x="2983999" y="5805783"/>
                  <a:pt x="2956899" y="5789724"/>
                </a:cubicBezTo>
                <a:cubicBezTo>
                  <a:pt x="2975942" y="5768571"/>
                  <a:pt x="2955449" y="5742181"/>
                  <a:pt x="2949802" y="5720308"/>
                </a:cubicBezTo>
                <a:cubicBezTo>
                  <a:pt x="2943626" y="5696165"/>
                  <a:pt x="2945554" y="5671011"/>
                  <a:pt x="2932897" y="5651141"/>
                </a:cubicBezTo>
                <a:cubicBezTo>
                  <a:pt x="2949796" y="5624446"/>
                  <a:pt x="2933696" y="5611214"/>
                  <a:pt x="2936062" y="5590842"/>
                </a:cubicBezTo>
                <a:cubicBezTo>
                  <a:pt x="2972536" y="5471329"/>
                  <a:pt x="3019845" y="5381584"/>
                  <a:pt x="3090370" y="5327083"/>
                </a:cubicBezTo>
                <a:cubicBezTo>
                  <a:pt x="3101249" y="5318635"/>
                  <a:pt x="3118446" y="5315523"/>
                  <a:pt x="3132262" y="5307355"/>
                </a:cubicBezTo>
                <a:cubicBezTo>
                  <a:pt x="3167990" y="5285405"/>
                  <a:pt x="3198843" y="5266402"/>
                  <a:pt x="3246489" y="5253288"/>
                </a:cubicBezTo>
                <a:cubicBezTo>
                  <a:pt x="3258660" y="5250001"/>
                  <a:pt x="3276910" y="5251435"/>
                  <a:pt x="3290602" y="5249324"/>
                </a:cubicBezTo>
                <a:cubicBezTo>
                  <a:pt x="3522650" y="5216225"/>
                  <a:pt x="3713598" y="5441325"/>
                  <a:pt x="3731183" y="5629086"/>
                </a:cubicBezTo>
                <a:cubicBezTo>
                  <a:pt x="3736784" y="5689181"/>
                  <a:pt x="3742298" y="5751785"/>
                  <a:pt x="3713183" y="5819990"/>
                </a:cubicBezTo>
                <a:close/>
                <a:moveTo>
                  <a:pt x="3450019" y="6416321"/>
                </a:moveTo>
                <a:cubicBezTo>
                  <a:pt x="3442691" y="6371719"/>
                  <a:pt x="3441469" y="6323688"/>
                  <a:pt x="3410143" y="6292994"/>
                </a:cubicBezTo>
                <a:cubicBezTo>
                  <a:pt x="3409124" y="6333397"/>
                  <a:pt x="3432916" y="6363826"/>
                  <a:pt x="3442690" y="6398273"/>
                </a:cubicBezTo>
                <a:cubicBezTo>
                  <a:pt x="3444692" y="6405286"/>
                  <a:pt x="3434285" y="6414986"/>
                  <a:pt x="3450019" y="6416321"/>
                </a:cubicBezTo>
                <a:close/>
                <a:moveTo>
                  <a:pt x="5498350" y="1783543"/>
                </a:moveTo>
                <a:cubicBezTo>
                  <a:pt x="5512023" y="1695210"/>
                  <a:pt x="5503565" y="1615523"/>
                  <a:pt x="5447061" y="1555168"/>
                </a:cubicBezTo>
                <a:cubicBezTo>
                  <a:pt x="5404671" y="1583182"/>
                  <a:pt x="5364743" y="1618323"/>
                  <a:pt x="5325635" y="1655839"/>
                </a:cubicBezTo>
                <a:cubicBezTo>
                  <a:pt x="5359912" y="1703329"/>
                  <a:pt x="5397319" y="1748730"/>
                  <a:pt x="5406080" y="1805942"/>
                </a:cubicBezTo>
                <a:cubicBezTo>
                  <a:pt x="5436766" y="1797919"/>
                  <a:pt x="5470783" y="1798741"/>
                  <a:pt x="5498350" y="1783543"/>
                </a:cubicBezTo>
                <a:close/>
                <a:moveTo>
                  <a:pt x="1048739" y="11873475"/>
                </a:moveTo>
                <a:cubicBezTo>
                  <a:pt x="1053019" y="11865541"/>
                  <a:pt x="1054244" y="11857571"/>
                  <a:pt x="1050519" y="11849550"/>
                </a:cubicBezTo>
                <a:cubicBezTo>
                  <a:pt x="1036218" y="11873832"/>
                  <a:pt x="966814" y="11916607"/>
                  <a:pt x="979006" y="11944435"/>
                </a:cubicBezTo>
                <a:cubicBezTo>
                  <a:pt x="995581" y="11920775"/>
                  <a:pt x="1035902" y="11897281"/>
                  <a:pt x="1048739" y="11873475"/>
                </a:cubicBezTo>
                <a:close/>
                <a:moveTo>
                  <a:pt x="2058939" y="9587907"/>
                </a:moveTo>
                <a:cubicBezTo>
                  <a:pt x="2098163" y="9504021"/>
                  <a:pt x="2111211" y="9400666"/>
                  <a:pt x="2088713" y="9328772"/>
                </a:cubicBezTo>
                <a:lnTo>
                  <a:pt x="2073836" y="9299107"/>
                </a:lnTo>
                <a:lnTo>
                  <a:pt x="2137020" y="9153243"/>
                </a:lnTo>
                <a:cubicBezTo>
                  <a:pt x="2166630" y="9051597"/>
                  <a:pt x="2133078" y="8961306"/>
                  <a:pt x="2099657" y="8886880"/>
                </a:cubicBezTo>
                <a:cubicBezTo>
                  <a:pt x="2074851" y="8831048"/>
                  <a:pt x="2078056" y="8823795"/>
                  <a:pt x="2022373" y="8812450"/>
                </a:cubicBezTo>
                <a:cubicBezTo>
                  <a:pt x="1979344" y="8803636"/>
                  <a:pt x="1937694" y="8797471"/>
                  <a:pt x="1900549" y="8793806"/>
                </a:cubicBezTo>
                <a:cubicBezTo>
                  <a:pt x="1765667" y="8781631"/>
                  <a:pt x="1630802" y="8756715"/>
                  <a:pt x="1507502" y="8755266"/>
                </a:cubicBezTo>
                <a:cubicBezTo>
                  <a:pt x="1490354" y="8754828"/>
                  <a:pt x="1451353" y="8747284"/>
                  <a:pt x="1444826" y="8772445"/>
                </a:cubicBezTo>
                <a:cubicBezTo>
                  <a:pt x="1429068" y="8779250"/>
                  <a:pt x="1447567" y="8790483"/>
                  <a:pt x="1449850" y="8794551"/>
                </a:cubicBezTo>
                <a:cubicBezTo>
                  <a:pt x="1487064" y="8860392"/>
                  <a:pt x="1519489" y="8935270"/>
                  <a:pt x="1514986" y="9018929"/>
                </a:cubicBezTo>
                <a:lnTo>
                  <a:pt x="1514343" y="9023383"/>
                </a:lnTo>
                <a:lnTo>
                  <a:pt x="1507595" y="9070176"/>
                </a:lnTo>
                <a:cubicBezTo>
                  <a:pt x="1499371" y="9105040"/>
                  <a:pt x="1484210" y="9141301"/>
                  <a:pt x="1460055" y="9178942"/>
                </a:cubicBezTo>
                <a:cubicBezTo>
                  <a:pt x="1561445" y="9189577"/>
                  <a:pt x="1663682" y="9202626"/>
                  <a:pt x="1766230" y="9216703"/>
                </a:cubicBezTo>
                <a:lnTo>
                  <a:pt x="1996897" y="9249605"/>
                </a:lnTo>
                <a:lnTo>
                  <a:pt x="2074265" y="9260641"/>
                </a:lnTo>
                <a:lnTo>
                  <a:pt x="2108987" y="9214266"/>
                </a:lnTo>
                <a:lnTo>
                  <a:pt x="2071840" y="9295130"/>
                </a:lnTo>
                <a:lnTo>
                  <a:pt x="2065028" y="9281546"/>
                </a:lnTo>
                <a:cubicBezTo>
                  <a:pt x="2041618" y="9276811"/>
                  <a:pt x="2021593" y="9281730"/>
                  <a:pt x="1992991" y="9264504"/>
                </a:cubicBezTo>
                <a:cubicBezTo>
                  <a:pt x="1900722" y="9265547"/>
                  <a:pt x="1797672" y="9233273"/>
                  <a:pt x="1700171" y="9225377"/>
                </a:cubicBezTo>
                <a:cubicBezTo>
                  <a:pt x="1619869" y="9218960"/>
                  <a:pt x="1541939" y="9214102"/>
                  <a:pt x="1462935" y="9195511"/>
                </a:cubicBezTo>
                <a:cubicBezTo>
                  <a:pt x="1457073" y="9221476"/>
                  <a:pt x="1472755" y="9243702"/>
                  <a:pt x="1472778" y="9274817"/>
                </a:cubicBezTo>
                <a:cubicBezTo>
                  <a:pt x="1473642" y="9362902"/>
                  <a:pt x="1425297" y="9474628"/>
                  <a:pt x="1364821" y="9542239"/>
                </a:cubicBezTo>
                <a:cubicBezTo>
                  <a:pt x="1478680" y="9599686"/>
                  <a:pt x="1595313" y="9605838"/>
                  <a:pt x="1701897" y="9650892"/>
                </a:cubicBezTo>
                <a:cubicBezTo>
                  <a:pt x="1714699" y="9656548"/>
                  <a:pt x="1720692" y="9646449"/>
                  <a:pt x="1732968" y="9649833"/>
                </a:cubicBezTo>
                <a:cubicBezTo>
                  <a:pt x="1761788" y="9669450"/>
                  <a:pt x="1795078" y="9680972"/>
                  <a:pt x="1829205" y="9690889"/>
                </a:cubicBezTo>
                <a:lnTo>
                  <a:pt x="1882451" y="9707410"/>
                </a:lnTo>
                <a:lnTo>
                  <a:pt x="1869675" y="9735221"/>
                </a:lnTo>
                <a:lnTo>
                  <a:pt x="1864020" y="9748021"/>
                </a:lnTo>
                <a:cubicBezTo>
                  <a:pt x="1873031" y="9753021"/>
                  <a:pt x="1879183" y="9750641"/>
                  <a:pt x="1882477" y="9740878"/>
                </a:cubicBezTo>
                <a:lnTo>
                  <a:pt x="1895254" y="9711382"/>
                </a:lnTo>
                <a:lnTo>
                  <a:pt x="1930465" y="9722308"/>
                </a:lnTo>
                <a:cubicBezTo>
                  <a:pt x="1985379" y="9702783"/>
                  <a:pt x="2029521" y="9650821"/>
                  <a:pt x="2058939" y="9587907"/>
                </a:cubicBezTo>
                <a:close/>
                <a:moveTo>
                  <a:pt x="5649528" y="1463703"/>
                </a:moveTo>
                <a:cubicBezTo>
                  <a:pt x="5645110" y="1458692"/>
                  <a:pt x="5646707" y="1452770"/>
                  <a:pt x="5640017" y="1448285"/>
                </a:cubicBezTo>
                <a:cubicBezTo>
                  <a:pt x="5632457" y="1456160"/>
                  <a:pt x="5641779" y="1472004"/>
                  <a:pt x="5649528" y="1463703"/>
                </a:cubicBezTo>
                <a:close/>
                <a:moveTo>
                  <a:pt x="4049030" y="5089252"/>
                </a:moveTo>
                <a:cubicBezTo>
                  <a:pt x="4033556" y="5109932"/>
                  <a:pt x="4005131" y="5118173"/>
                  <a:pt x="3983975" y="5088941"/>
                </a:cubicBezTo>
                <a:cubicBezTo>
                  <a:pt x="3973676" y="5075282"/>
                  <a:pt x="3972252" y="5042567"/>
                  <a:pt x="3983212" y="5030703"/>
                </a:cubicBezTo>
                <a:cubicBezTo>
                  <a:pt x="4010079" y="5000243"/>
                  <a:pt x="4047943" y="5027820"/>
                  <a:pt x="4059439" y="5065350"/>
                </a:cubicBezTo>
                <a:cubicBezTo>
                  <a:pt x="4057907" y="5074082"/>
                  <a:pt x="4054188" y="5082357"/>
                  <a:pt x="4049030" y="5089252"/>
                </a:cubicBezTo>
                <a:close/>
                <a:moveTo>
                  <a:pt x="5470132" y="1877434"/>
                </a:moveTo>
                <a:cubicBezTo>
                  <a:pt x="5480507" y="1856354"/>
                  <a:pt x="5487817" y="1833065"/>
                  <a:pt x="5491178" y="1809489"/>
                </a:cubicBezTo>
                <a:cubicBezTo>
                  <a:pt x="5461893" y="1802725"/>
                  <a:pt x="5441776" y="1820119"/>
                  <a:pt x="5415467" y="1822505"/>
                </a:cubicBezTo>
                <a:cubicBezTo>
                  <a:pt x="5422815" y="1858110"/>
                  <a:pt x="5419603" y="1897908"/>
                  <a:pt x="5430690" y="1932130"/>
                </a:cubicBezTo>
                <a:cubicBezTo>
                  <a:pt x="5446314" y="1917387"/>
                  <a:pt x="5459756" y="1898514"/>
                  <a:pt x="5470132" y="1877434"/>
                </a:cubicBezTo>
                <a:close/>
                <a:moveTo>
                  <a:pt x="6054501" y="555230"/>
                </a:moveTo>
                <a:cubicBezTo>
                  <a:pt x="6048576" y="553632"/>
                  <a:pt x="6049347" y="539188"/>
                  <a:pt x="6041072" y="545218"/>
                </a:cubicBezTo>
                <a:cubicBezTo>
                  <a:pt x="6042840" y="551607"/>
                  <a:pt x="6045284" y="563393"/>
                  <a:pt x="6054501" y="555230"/>
                </a:cubicBezTo>
                <a:close/>
                <a:moveTo>
                  <a:pt x="1082504" y="11810642"/>
                </a:moveTo>
                <a:cubicBezTo>
                  <a:pt x="1070016" y="11798495"/>
                  <a:pt x="1083871" y="11786766"/>
                  <a:pt x="1063235" y="11774587"/>
                </a:cubicBezTo>
                <a:cubicBezTo>
                  <a:pt x="1049042" y="11783617"/>
                  <a:pt x="1073444" y="11826529"/>
                  <a:pt x="1082504" y="11810642"/>
                </a:cubicBezTo>
                <a:close/>
                <a:moveTo>
                  <a:pt x="2928410" y="7633485"/>
                </a:moveTo>
                <a:cubicBezTo>
                  <a:pt x="2912576" y="7664742"/>
                  <a:pt x="2889601" y="7692787"/>
                  <a:pt x="2871081" y="7725289"/>
                </a:cubicBezTo>
                <a:cubicBezTo>
                  <a:pt x="2799330" y="7765362"/>
                  <a:pt x="2729443" y="7810096"/>
                  <a:pt x="2626477" y="7748121"/>
                </a:cubicBezTo>
                <a:cubicBezTo>
                  <a:pt x="2573363" y="7835724"/>
                  <a:pt x="2502545" y="7864148"/>
                  <a:pt x="2454090" y="7966662"/>
                </a:cubicBezTo>
                <a:cubicBezTo>
                  <a:pt x="2425669" y="7953615"/>
                  <a:pt x="2410760" y="7936374"/>
                  <a:pt x="2410294" y="7914939"/>
                </a:cubicBezTo>
                <a:cubicBezTo>
                  <a:pt x="2455022" y="7854829"/>
                  <a:pt x="2529102" y="7803572"/>
                  <a:pt x="2585011" y="7745326"/>
                </a:cubicBezTo>
                <a:cubicBezTo>
                  <a:pt x="2580352" y="7712708"/>
                  <a:pt x="2558454" y="7695932"/>
                  <a:pt x="2554727" y="7667508"/>
                </a:cubicBezTo>
                <a:cubicBezTo>
                  <a:pt x="2548204" y="7618115"/>
                  <a:pt x="2568238" y="7549617"/>
                  <a:pt x="2587806" y="7514204"/>
                </a:cubicBezTo>
                <a:cubicBezTo>
                  <a:pt x="2616227" y="7463413"/>
                  <a:pt x="2667478" y="7420077"/>
                  <a:pt x="2718262" y="7402371"/>
                </a:cubicBezTo>
                <a:cubicBezTo>
                  <a:pt x="2779296" y="7381402"/>
                  <a:pt x="2849649" y="7392119"/>
                  <a:pt x="2897638" y="7359035"/>
                </a:cubicBezTo>
                <a:cubicBezTo>
                  <a:pt x="2904160" y="7348784"/>
                  <a:pt x="2908819" y="7333407"/>
                  <a:pt x="2917672" y="7331543"/>
                </a:cubicBezTo>
                <a:cubicBezTo>
                  <a:pt x="2919536" y="7332475"/>
                  <a:pt x="2922331" y="7333873"/>
                  <a:pt x="2925127" y="7335271"/>
                </a:cubicBezTo>
                <a:cubicBezTo>
                  <a:pt x="2940502" y="7353444"/>
                  <a:pt x="2953081" y="7383266"/>
                  <a:pt x="2957274" y="7409360"/>
                </a:cubicBezTo>
                <a:cubicBezTo>
                  <a:pt x="2965195" y="7461083"/>
                  <a:pt x="2959138" y="7541230"/>
                  <a:pt x="2941433" y="7600874"/>
                </a:cubicBezTo>
                <a:cubicBezTo>
                  <a:pt x="2938172" y="7612291"/>
                  <a:pt x="2933688" y="7623066"/>
                  <a:pt x="2928410" y="7633485"/>
                </a:cubicBezTo>
                <a:close/>
                <a:moveTo>
                  <a:pt x="6068431" y="536404"/>
                </a:moveTo>
                <a:cubicBezTo>
                  <a:pt x="6066912" y="535224"/>
                  <a:pt x="6065582" y="533616"/>
                  <a:pt x="6067993" y="531623"/>
                </a:cubicBezTo>
                <a:cubicBezTo>
                  <a:pt x="6066048" y="530253"/>
                  <a:pt x="6064529" y="529072"/>
                  <a:pt x="6062583" y="527703"/>
                </a:cubicBezTo>
                <a:cubicBezTo>
                  <a:pt x="6053355" y="531273"/>
                  <a:pt x="6065792" y="542376"/>
                  <a:pt x="6068431" y="536404"/>
                </a:cubicBezTo>
                <a:close/>
                <a:moveTo>
                  <a:pt x="5415328" y="2016370"/>
                </a:moveTo>
                <a:cubicBezTo>
                  <a:pt x="5408937" y="2013258"/>
                  <a:pt x="5415175" y="2004779"/>
                  <a:pt x="5404339" y="2003660"/>
                </a:cubicBezTo>
                <a:cubicBezTo>
                  <a:pt x="5346152" y="2030523"/>
                  <a:pt x="5263479" y="2071156"/>
                  <a:pt x="5180241" y="2064767"/>
                </a:cubicBezTo>
                <a:cubicBezTo>
                  <a:pt x="5154618" y="2062240"/>
                  <a:pt x="5121918" y="2061515"/>
                  <a:pt x="5101495" y="2055727"/>
                </a:cubicBezTo>
                <a:cubicBezTo>
                  <a:pt x="5039565" y="2038317"/>
                  <a:pt x="4993889" y="1988344"/>
                  <a:pt x="4948766" y="1948998"/>
                </a:cubicBezTo>
                <a:cubicBezTo>
                  <a:pt x="4943957" y="1937730"/>
                  <a:pt x="4931375" y="1942438"/>
                  <a:pt x="4920825" y="1937370"/>
                </a:cubicBezTo>
                <a:cubicBezTo>
                  <a:pt x="4925346" y="1929759"/>
                  <a:pt x="4925775" y="1923835"/>
                  <a:pt x="4924839" y="1918473"/>
                </a:cubicBezTo>
                <a:cubicBezTo>
                  <a:pt x="4857765" y="1848746"/>
                  <a:pt x="4834270" y="1711721"/>
                  <a:pt x="4872353" y="1615240"/>
                </a:cubicBezTo>
                <a:cubicBezTo>
                  <a:pt x="4874403" y="1609765"/>
                  <a:pt x="4894444" y="1597990"/>
                  <a:pt x="4879219" y="1588941"/>
                </a:cubicBezTo>
                <a:cubicBezTo>
                  <a:pt x="4876967" y="1583484"/>
                  <a:pt x="4868601" y="1580228"/>
                  <a:pt x="4859930" y="1576620"/>
                </a:cubicBezTo>
                <a:cubicBezTo>
                  <a:pt x="4810905" y="1659732"/>
                  <a:pt x="4803479" y="1730323"/>
                  <a:pt x="4815169" y="1797343"/>
                </a:cubicBezTo>
                <a:cubicBezTo>
                  <a:pt x="4838645" y="1930065"/>
                  <a:pt x="4964885" y="2055379"/>
                  <a:pt x="5095373" y="2090020"/>
                </a:cubicBezTo>
                <a:cubicBezTo>
                  <a:pt x="5169360" y="2109962"/>
                  <a:pt x="5273164" y="2097336"/>
                  <a:pt x="5340546" y="2066839"/>
                </a:cubicBezTo>
                <a:cubicBezTo>
                  <a:pt x="5362771" y="2056878"/>
                  <a:pt x="5402757" y="2034644"/>
                  <a:pt x="5415328" y="2016370"/>
                </a:cubicBezTo>
                <a:close/>
                <a:moveTo>
                  <a:pt x="5882174" y="966913"/>
                </a:moveTo>
                <a:cubicBezTo>
                  <a:pt x="5884369" y="961741"/>
                  <a:pt x="5884771" y="956359"/>
                  <a:pt x="5880327" y="954217"/>
                </a:cubicBezTo>
                <a:cubicBezTo>
                  <a:pt x="5878225" y="965482"/>
                  <a:pt x="5862991" y="969869"/>
                  <a:pt x="5873257" y="978351"/>
                </a:cubicBezTo>
                <a:cubicBezTo>
                  <a:pt x="5875989" y="977047"/>
                  <a:pt x="5879979" y="972085"/>
                  <a:pt x="5882174" y="966913"/>
                </a:cubicBezTo>
                <a:close/>
                <a:moveTo>
                  <a:pt x="926785" y="12186756"/>
                </a:moveTo>
                <a:cubicBezTo>
                  <a:pt x="890815" y="12219994"/>
                  <a:pt x="821184" y="12286978"/>
                  <a:pt x="772397" y="12317112"/>
                </a:cubicBezTo>
                <a:cubicBezTo>
                  <a:pt x="755542" y="12302499"/>
                  <a:pt x="743260" y="12287861"/>
                  <a:pt x="745120" y="12273329"/>
                </a:cubicBezTo>
                <a:cubicBezTo>
                  <a:pt x="807769" y="12241643"/>
                  <a:pt x="833839" y="12176907"/>
                  <a:pt x="872314" y="12139146"/>
                </a:cubicBezTo>
                <a:cubicBezTo>
                  <a:pt x="896643" y="12167808"/>
                  <a:pt x="914184" y="12164812"/>
                  <a:pt x="926785" y="12186756"/>
                </a:cubicBezTo>
                <a:close/>
                <a:moveTo>
                  <a:pt x="5862528" y="1018084"/>
                </a:moveTo>
                <a:cubicBezTo>
                  <a:pt x="5864260" y="1005220"/>
                  <a:pt x="5872615" y="998511"/>
                  <a:pt x="5862507" y="987230"/>
                </a:cubicBezTo>
                <a:cubicBezTo>
                  <a:pt x="5855471" y="999902"/>
                  <a:pt x="5853235" y="1011468"/>
                  <a:pt x="5862528" y="1018084"/>
                </a:cubicBezTo>
                <a:close/>
                <a:moveTo>
                  <a:pt x="5902968" y="926560"/>
                </a:moveTo>
                <a:cubicBezTo>
                  <a:pt x="5893506" y="919511"/>
                  <a:pt x="5876976" y="948790"/>
                  <a:pt x="5887534" y="954172"/>
                </a:cubicBezTo>
                <a:cubicBezTo>
                  <a:pt x="5891166" y="941072"/>
                  <a:pt x="5897823" y="935764"/>
                  <a:pt x="5902968" y="926560"/>
                </a:cubicBezTo>
                <a:close/>
                <a:moveTo>
                  <a:pt x="5846894" y="1068921"/>
                </a:moveTo>
                <a:cubicBezTo>
                  <a:pt x="5850270" y="1059653"/>
                  <a:pt x="5853212" y="1038357"/>
                  <a:pt x="5845414" y="1041368"/>
                </a:cubicBezTo>
                <a:cubicBezTo>
                  <a:pt x="5849606" y="1048958"/>
                  <a:pt x="5838069" y="1062870"/>
                  <a:pt x="5846894" y="1068921"/>
                </a:cubicBezTo>
                <a:close/>
                <a:moveTo>
                  <a:pt x="5280791" y="2353901"/>
                </a:moveTo>
                <a:cubicBezTo>
                  <a:pt x="5275404" y="2347377"/>
                  <a:pt x="5253832" y="2340767"/>
                  <a:pt x="5260321" y="2354210"/>
                </a:cubicBezTo>
                <a:cubicBezTo>
                  <a:pt x="5267102" y="2344530"/>
                  <a:pt x="5274126" y="2370844"/>
                  <a:pt x="5280791" y="2353901"/>
                </a:cubicBezTo>
                <a:close/>
                <a:moveTo>
                  <a:pt x="5918195" y="914055"/>
                </a:moveTo>
                <a:cubicBezTo>
                  <a:pt x="5920063" y="911249"/>
                  <a:pt x="5919826" y="907110"/>
                  <a:pt x="5915750" y="904950"/>
                </a:cubicBezTo>
                <a:cubicBezTo>
                  <a:pt x="5911595" y="910288"/>
                  <a:pt x="5904813" y="906932"/>
                  <a:pt x="5908006" y="915158"/>
                </a:cubicBezTo>
                <a:cubicBezTo>
                  <a:pt x="5912352" y="918333"/>
                  <a:pt x="5916326" y="916861"/>
                  <a:pt x="5918195" y="914055"/>
                </a:cubicBezTo>
                <a:close/>
                <a:moveTo>
                  <a:pt x="2630212" y="8357817"/>
                </a:moveTo>
                <a:cubicBezTo>
                  <a:pt x="2594083" y="8346255"/>
                  <a:pt x="2562530" y="8329014"/>
                  <a:pt x="2522712" y="8320314"/>
                </a:cubicBezTo>
                <a:cubicBezTo>
                  <a:pt x="2508584" y="8341561"/>
                  <a:pt x="2502051" y="8370628"/>
                  <a:pt x="2488398" y="8392335"/>
                </a:cubicBezTo>
                <a:cubicBezTo>
                  <a:pt x="2518626" y="8443229"/>
                  <a:pt x="2501880" y="8533652"/>
                  <a:pt x="2445082" y="8542976"/>
                </a:cubicBezTo>
                <a:cubicBezTo>
                  <a:pt x="2450502" y="8589600"/>
                  <a:pt x="2447266" y="8620480"/>
                  <a:pt x="2450706" y="8660130"/>
                </a:cubicBezTo>
                <a:cubicBezTo>
                  <a:pt x="2429811" y="8667006"/>
                  <a:pt x="2408427" y="8672489"/>
                  <a:pt x="2386885" y="8668165"/>
                </a:cubicBezTo>
                <a:cubicBezTo>
                  <a:pt x="2362091" y="8635868"/>
                  <a:pt x="2384844" y="8570572"/>
                  <a:pt x="2384822" y="8540211"/>
                </a:cubicBezTo>
                <a:cubicBezTo>
                  <a:pt x="2364559" y="8528392"/>
                  <a:pt x="2345222" y="8516093"/>
                  <a:pt x="2334142" y="8494784"/>
                </a:cubicBezTo>
                <a:cubicBezTo>
                  <a:pt x="2330251" y="8456077"/>
                  <a:pt x="2335368" y="8426099"/>
                  <a:pt x="2350437" y="8405303"/>
                </a:cubicBezTo>
                <a:cubicBezTo>
                  <a:pt x="2342519" y="8377404"/>
                  <a:pt x="2332297" y="8351412"/>
                  <a:pt x="2324378" y="8323512"/>
                </a:cubicBezTo>
                <a:cubicBezTo>
                  <a:pt x="2282054" y="8333070"/>
                  <a:pt x="2249689" y="8352276"/>
                  <a:pt x="2221583" y="8375151"/>
                </a:cubicBezTo>
                <a:cubicBezTo>
                  <a:pt x="2198182" y="8371325"/>
                  <a:pt x="2186003" y="8339758"/>
                  <a:pt x="2188577" y="8325703"/>
                </a:cubicBezTo>
                <a:cubicBezTo>
                  <a:pt x="2193319" y="8301336"/>
                  <a:pt x="2262446" y="8274998"/>
                  <a:pt x="2302000" y="8267353"/>
                </a:cubicBezTo>
                <a:cubicBezTo>
                  <a:pt x="2280013" y="8206517"/>
                  <a:pt x="2260028" y="8125095"/>
                  <a:pt x="2237936" y="8057720"/>
                </a:cubicBezTo>
                <a:cubicBezTo>
                  <a:pt x="2233533" y="8045179"/>
                  <a:pt x="2220752" y="8034174"/>
                  <a:pt x="2226570" y="8018666"/>
                </a:cubicBezTo>
                <a:cubicBezTo>
                  <a:pt x="2234353" y="8009199"/>
                  <a:pt x="2244386" y="8023517"/>
                  <a:pt x="2251251" y="8014998"/>
                </a:cubicBezTo>
                <a:cubicBezTo>
                  <a:pt x="2254645" y="7993924"/>
                  <a:pt x="2232546" y="7984004"/>
                  <a:pt x="2247291" y="7972088"/>
                </a:cubicBezTo>
                <a:cubicBezTo>
                  <a:pt x="2274290" y="7967449"/>
                  <a:pt x="2270053" y="7994142"/>
                  <a:pt x="2276390" y="8010856"/>
                </a:cubicBezTo>
                <a:cubicBezTo>
                  <a:pt x="2283030" y="8017289"/>
                  <a:pt x="2282427" y="8008890"/>
                  <a:pt x="2294124" y="8010570"/>
                </a:cubicBezTo>
                <a:cubicBezTo>
                  <a:pt x="2317812" y="8090064"/>
                  <a:pt x="2337368" y="8173828"/>
                  <a:pt x="2358753" y="8255227"/>
                </a:cubicBezTo>
                <a:cubicBezTo>
                  <a:pt x="2401626" y="8250799"/>
                  <a:pt x="2443167" y="8250596"/>
                  <a:pt x="2483414" y="8256953"/>
                </a:cubicBezTo>
                <a:cubicBezTo>
                  <a:pt x="2519964" y="8178824"/>
                  <a:pt x="2556716" y="8084342"/>
                  <a:pt x="2582059" y="8005926"/>
                </a:cubicBezTo>
                <a:cubicBezTo>
                  <a:pt x="2586650" y="8001181"/>
                  <a:pt x="2602050" y="8000932"/>
                  <a:pt x="2606792" y="8005527"/>
                </a:cubicBezTo>
                <a:cubicBezTo>
                  <a:pt x="2613619" y="7994674"/>
                  <a:pt x="2610480" y="7973704"/>
                  <a:pt x="2623953" y="7969750"/>
                </a:cubicBezTo>
                <a:cubicBezTo>
                  <a:pt x="2644020" y="7969426"/>
                  <a:pt x="2631872" y="7997649"/>
                  <a:pt x="2628259" y="8005181"/>
                </a:cubicBezTo>
                <a:cubicBezTo>
                  <a:pt x="2627529" y="8017804"/>
                  <a:pt x="2645173" y="8011915"/>
                  <a:pt x="2643072" y="8026429"/>
                </a:cubicBezTo>
                <a:cubicBezTo>
                  <a:pt x="2610775" y="8107760"/>
                  <a:pt x="2577515" y="8187238"/>
                  <a:pt x="2543321" y="8266731"/>
                </a:cubicBezTo>
                <a:cubicBezTo>
                  <a:pt x="2573015" y="8284469"/>
                  <a:pt x="2612810" y="8291768"/>
                  <a:pt x="2647554" y="8304287"/>
                </a:cubicBezTo>
                <a:cubicBezTo>
                  <a:pt x="2644619" y="8324887"/>
                  <a:pt x="2638845" y="8343198"/>
                  <a:pt x="2630212" y="8357817"/>
                </a:cubicBezTo>
                <a:close/>
                <a:moveTo>
                  <a:pt x="2085760" y="9591598"/>
                </a:moveTo>
                <a:cubicBezTo>
                  <a:pt x="2078999" y="9608139"/>
                  <a:pt x="2071137" y="9624416"/>
                  <a:pt x="2062102" y="9640247"/>
                </a:cubicBezTo>
                <a:cubicBezTo>
                  <a:pt x="2032615" y="9691977"/>
                  <a:pt x="1990651" y="9714228"/>
                  <a:pt x="1950176" y="9745805"/>
                </a:cubicBezTo>
                <a:cubicBezTo>
                  <a:pt x="1937324" y="9739107"/>
                  <a:pt x="1929287" y="9745754"/>
                  <a:pt x="1914579" y="9735176"/>
                </a:cubicBezTo>
                <a:cubicBezTo>
                  <a:pt x="1902523" y="9745147"/>
                  <a:pt x="1894090" y="9765386"/>
                  <a:pt x="1881846" y="9775783"/>
                </a:cubicBezTo>
                <a:cubicBezTo>
                  <a:pt x="1677287" y="9743529"/>
                  <a:pt x="1455426" y="9663858"/>
                  <a:pt x="1255151" y="9598824"/>
                </a:cubicBezTo>
                <a:cubicBezTo>
                  <a:pt x="1261956" y="9570726"/>
                  <a:pt x="1293649" y="9552096"/>
                  <a:pt x="1312581" y="9524256"/>
                </a:cubicBezTo>
                <a:cubicBezTo>
                  <a:pt x="1332692" y="9494900"/>
                  <a:pt x="1352555" y="9460334"/>
                  <a:pt x="1369680" y="9429657"/>
                </a:cubicBezTo>
                <a:cubicBezTo>
                  <a:pt x="1419020" y="9338768"/>
                  <a:pt x="1408409" y="9234648"/>
                  <a:pt x="1377669" y="9172625"/>
                </a:cubicBezTo>
                <a:cubicBezTo>
                  <a:pt x="1411546" y="9155978"/>
                  <a:pt x="1423974" y="9101300"/>
                  <a:pt x="1425736" y="9063837"/>
                </a:cubicBezTo>
                <a:cubicBezTo>
                  <a:pt x="1429797" y="8995774"/>
                  <a:pt x="1411212" y="8925863"/>
                  <a:pt x="1385771" y="8861081"/>
                </a:cubicBezTo>
                <a:cubicBezTo>
                  <a:pt x="1374624" y="8833210"/>
                  <a:pt x="1360945" y="8796062"/>
                  <a:pt x="1346294" y="8769193"/>
                </a:cubicBezTo>
                <a:cubicBezTo>
                  <a:pt x="1330453" y="8739247"/>
                  <a:pt x="1292065" y="8709538"/>
                  <a:pt x="1318884" y="8671926"/>
                </a:cubicBezTo>
                <a:cubicBezTo>
                  <a:pt x="1374227" y="8658646"/>
                  <a:pt x="1431051" y="8672026"/>
                  <a:pt x="1487427" y="8676029"/>
                </a:cubicBezTo>
                <a:cubicBezTo>
                  <a:pt x="1647317" y="8687016"/>
                  <a:pt x="1829128" y="8693412"/>
                  <a:pt x="2008262" y="8731259"/>
                </a:cubicBezTo>
                <a:cubicBezTo>
                  <a:pt x="2040100" y="8755015"/>
                  <a:pt x="2027850" y="8804672"/>
                  <a:pt x="2077200" y="8801491"/>
                </a:cubicBezTo>
                <a:cubicBezTo>
                  <a:pt x="2152870" y="8916511"/>
                  <a:pt x="2221673" y="9115181"/>
                  <a:pt x="2091334" y="9268183"/>
                </a:cubicBezTo>
                <a:cubicBezTo>
                  <a:pt x="2126536" y="9347093"/>
                  <a:pt x="2133092" y="9475809"/>
                  <a:pt x="2085760" y="9591598"/>
                </a:cubicBezTo>
                <a:close/>
                <a:moveTo>
                  <a:pt x="6077686" y="563945"/>
                </a:moveTo>
                <a:cubicBezTo>
                  <a:pt x="6072327" y="561067"/>
                  <a:pt x="6073784" y="556613"/>
                  <a:pt x="6068613" y="553308"/>
                </a:cubicBezTo>
                <a:cubicBezTo>
                  <a:pt x="6062283" y="560708"/>
                  <a:pt x="6071783" y="571533"/>
                  <a:pt x="6077686" y="563945"/>
                </a:cubicBezTo>
                <a:close/>
                <a:moveTo>
                  <a:pt x="3415970" y="6589200"/>
                </a:moveTo>
                <a:cubicBezTo>
                  <a:pt x="3417004" y="6584551"/>
                  <a:pt x="3419459" y="6578996"/>
                  <a:pt x="3415191" y="6577110"/>
                </a:cubicBezTo>
                <a:cubicBezTo>
                  <a:pt x="3413590" y="6583042"/>
                  <a:pt x="3404956" y="6577184"/>
                  <a:pt x="3404973" y="6586384"/>
                </a:cubicBezTo>
                <a:cubicBezTo>
                  <a:pt x="3408576" y="6587465"/>
                  <a:pt x="3412178" y="6588546"/>
                  <a:pt x="3415970" y="6589200"/>
                </a:cubicBezTo>
                <a:close/>
                <a:moveTo>
                  <a:pt x="1509608" y="10909022"/>
                </a:moveTo>
                <a:lnTo>
                  <a:pt x="1506450" y="10898309"/>
                </a:lnTo>
                <a:cubicBezTo>
                  <a:pt x="1505398" y="10894738"/>
                  <a:pt x="1507854" y="10903071"/>
                  <a:pt x="1509608" y="10909022"/>
                </a:cubicBezTo>
                <a:close/>
                <a:moveTo>
                  <a:pt x="5676814" y="1483916"/>
                </a:moveTo>
                <a:cubicBezTo>
                  <a:pt x="5673815" y="1478002"/>
                  <a:pt x="5675362" y="1471039"/>
                  <a:pt x="5664265" y="1466136"/>
                </a:cubicBezTo>
                <a:cubicBezTo>
                  <a:pt x="5655902" y="1474676"/>
                  <a:pt x="5666792" y="1492743"/>
                  <a:pt x="5676814" y="1483916"/>
                </a:cubicBezTo>
                <a:close/>
                <a:moveTo>
                  <a:pt x="3408205" y="6619473"/>
                </a:moveTo>
                <a:cubicBezTo>
                  <a:pt x="3404356" y="6613176"/>
                  <a:pt x="3395254" y="6610687"/>
                  <a:pt x="3391905" y="6619421"/>
                </a:cubicBezTo>
                <a:cubicBezTo>
                  <a:pt x="3395754" y="6625717"/>
                  <a:pt x="3404430" y="6628018"/>
                  <a:pt x="3408205" y="6619473"/>
                </a:cubicBezTo>
                <a:close/>
                <a:moveTo>
                  <a:pt x="3458092" y="6507722"/>
                </a:moveTo>
                <a:cubicBezTo>
                  <a:pt x="3460636" y="6499654"/>
                  <a:pt x="3456337" y="6479370"/>
                  <a:pt x="3447160" y="6488593"/>
                </a:cubicBezTo>
                <a:cubicBezTo>
                  <a:pt x="3452618" y="6493558"/>
                  <a:pt x="3449556" y="6503950"/>
                  <a:pt x="3458092" y="6507722"/>
                </a:cubicBezTo>
                <a:close/>
                <a:moveTo>
                  <a:pt x="1101962" y="11846270"/>
                </a:moveTo>
                <a:cubicBezTo>
                  <a:pt x="1047091" y="11904647"/>
                  <a:pt x="964290" y="11973122"/>
                  <a:pt x="899533" y="12038862"/>
                </a:cubicBezTo>
                <a:cubicBezTo>
                  <a:pt x="843331" y="12095630"/>
                  <a:pt x="795082" y="12170192"/>
                  <a:pt x="716625" y="12211518"/>
                </a:cubicBezTo>
                <a:cubicBezTo>
                  <a:pt x="670191" y="12188451"/>
                  <a:pt x="643911" y="12132470"/>
                  <a:pt x="602706" y="12096413"/>
                </a:cubicBezTo>
                <a:cubicBezTo>
                  <a:pt x="632862" y="12023546"/>
                  <a:pt x="708907" y="11984215"/>
                  <a:pt x="773257" y="11927476"/>
                </a:cubicBezTo>
                <a:cubicBezTo>
                  <a:pt x="848436" y="11861243"/>
                  <a:pt x="933494" y="11743783"/>
                  <a:pt x="1031556" y="11719280"/>
                </a:cubicBezTo>
                <a:cubicBezTo>
                  <a:pt x="1081593" y="11743429"/>
                  <a:pt x="1120051" y="11800712"/>
                  <a:pt x="1101962" y="11846270"/>
                </a:cubicBezTo>
                <a:close/>
                <a:moveTo>
                  <a:pt x="5944643" y="894045"/>
                </a:moveTo>
                <a:cubicBezTo>
                  <a:pt x="5934988" y="889061"/>
                  <a:pt x="5931249" y="899962"/>
                  <a:pt x="5924282" y="901905"/>
                </a:cubicBezTo>
                <a:cubicBezTo>
                  <a:pt x="5932930" y="904291"/>
                  <a:pt x="5939861" y="901615"/>
                  <a:pt x="5944643" y="894045"/>
                </a:cubicBezTo>
                <a:close/>
                <a:moveTo>
                  <a:pt x="4335037" y="4538491"/>
                </a:moveTo>
                <a:cubicBezTo>
                  <a:pt x="4293622" y="4474907"/>
                  <a:pt x="4244926" y="4415914"/>
                  <a:pt x="4199839" y="4353149"/>
                </a:cubicBezTo>
                <a:cubicBezTo>
                  <a:pt x="4154475" y="4291277"/>
                  <a:pt x="4109970" y="4228205"/>
                  <a:pt x="4066909" y="4163626"/>
                </a:cubicBezTo>
                <a:cubicBezTo>
                  <a:pt x="4001546" y="4065297"/>
                  <a:pt x="3943048" y="3963718"/>
                  <a:pt x="3882046" y="3862342"/>
                </a:cubicBezTo>
                <a:cubicBezTo>
                  <a:pt x="3862728" y="3830003"/>
                  <a:pt x="3843725" y="3791902"/>
                  <a:pt x="3810912" y="3770045"/>
                </a:cubicBezTo>
                <a:cubicBezTo>
                  <a:pt x="3813403" y="3782535"/>
                  <a:pt x="3818066" y="3786417"/>
                  <a:pt x="3813901" y="3798316"/>
                </a:cubicBezTo>
                <a:cubicBezTo>
                  <a:pt x="3805357" y="3799095"/>
                  <a:pt x="3796812" y="3799873"/>
                  <a:pt x="3793514" y="3804226"/>
                </a:cubicBezTo>
                <a:cubicBezTo>
                  <a:pt x="3794189" y="3814690"/>
                  <a:pt x="3795756" y="3825429"/>
                  <a:pt x="3796876" y="3836031"/>
                </a:cubicBezTo>
                <a:cubicBezTo>
                  <a:pt x="3817717" y="3823912"/>
                  <a:pt x="3836950" y="3839132"/>
                  <a:pt x="3828142" y="3861317"/>
                </a:cubicBezTo>
                <a:cubicBezTo>
                  <a:pt x="3817952" y="3861099"/>
                  <a:pt x="3803185" y="3840910"/>
                  <a:pt x="3799119" y="3857234"/>
                </a:cubicBezTo>
                <a:cubicBezTo>
                  <a:pt x="3803184" y="3874117"/>
                  <a:pt x="3832366" y="3858715"/>
                  <a:pt x="3833546" y="3878613"/>
                </a:cubicBezTo>
                <a:cubicBezTo>
                  <a:pt x="3819440" y="3881581"/>
                  <a:pt x="3796062" y="3892428"/>
                  <a:pt x="3809452" y="3917074"/>
                </a:cubicBezTo>
                <a:cubicBezTo>
                  <a:pt x="3831591" y="3910240"/>
                  <a:pt x="3853919" y="3918603"/>
                  <a:pt x="3847177" y="3934101"/>
                </a:cubicBezTo>
                <a:cubicBezTo>
                  <a:pt x="3836469" y="3937141"/>
                  <a:pt x="3837958" y="3924416"/>
                  <a:pt x="3825531" y="3929855"/>
                </a:cubicBezTo>
                <a:cubicBezTo>
                  <a:pt x="3824284" y="3940214"/>
                  <a:pt x="3808704" y="3943214"/>
                  <a:pt x="3806939" y="3956831"/>
                </a:cubicBezTo>
                <a:cubicBezTo>
                  <a:pt x="3804729" y="3970310"/>
                  <a:pt x="3816592" y="3979347"/>
                  <a:pt x="3818565" y="3995095"/>
                </a:cubicBezTo>
                <a:cubicBezTo>
                  <a:pt x="3819450" y="4001717"/>
                  <a:pt x="3813784" y="4005827"/>
                  <a:pt x="3813364" y="4013511"/>
                </a:cubicBezTo>
                <a:cubicBezTo>
                  <a:pt x="3811659" y="4036425"/>
                  <a:pt x="3820013" y="4053656"/>
                  <a:pt x="3828964" y="4057886"/>
                </a:cubicBezTo>
                <a:cubicBezTo>
                  <a:pt x="3830360" y="4067596"/>
                  <a:pt x="3818832" y="4066965"/>
                  <a:pt x="3820537" y="4077258"/>
                </a:cubicBezTo>
                <a:cubicBezTo>
                  <a:pt x="3834969" y="4089042"/>
                  <a:pt x="3838498" y="4061808"/>
                  <a:pt x="3848577" y="4070294"/>
                </a:cubicBezTo>
                <a:cubicBezTo>
                  <a:pt x="3852642" y="4087177"/>
                  <a:pt x="3858498" y="4098265"/>
                  <a:pt x="3841782" y="4103356"/>
                </a:cubicBezTo>
                <a:cubicBezTo>
                  <a:pt x="3836812" y="4098890"/>
                  <a:pt x="3836721" y="4088118"/>
                  <a:pt x="3825566" y="4091021"/>
                </a:cubicBezTo>
                <a:cubicBezTo>
                  <a:pt x="3829382" y="4116617"/>
                  <a:pt x="3824319" y="4134587"/>
                  <a:pt x="3830089" y="4161763"/>
                </a:cubicBezTo>
                <a:cubicBezTo>
                  <a:pt x="3843807" y="4167955"/>
                  <a:pt x="3850292" y="4167517"/>
                  <a:pt x="3861900" y="4158405"/>
                </a:cubicBezTo>
                <a:cubicBezTo>
                  <a:pt x="3868168" y="4168156"/>
                  <a:pt x="3868568" y="4179511"/>
                  <a:pt x="3857892" y="4184026"/>
                </a:cubicBezTo>
                <a:cubicBezTo>
                  <a:pt x="3847636" y="4180859"/>
                  <a:pt x="3842115" y="4178176"/>
                  <a:pt x="3832777" y="4183105"/>
                </a:cubicBezTo>
                <a:cubicBezTo>
                  <a:pt x="3820736" y="4212593"/>
                  <a:pt x="3852468" y="4218977"/>
                  <a:pt x="3847765" y="4253174"/>
                </a:cubicBezTo>
                <a:cubicBezTo>
                  <a:pt x="3859569" y="4252914"/>
                  <a:pt x="3853785" y="4238430"/>
                  <a:pt x="3863943" y="4237173"/>
                </a:cubicBezTo>
                <a:cubicBezTo>
                  <a:pt x="3872861" y="4239928"/>
                  <a:pt x="3888829" y="4260975"/>
                  <a:pt x="3874376" y="4268231"/>
                </a:cubicBezTo>
                <a:cubicBezTo>
                  <a:pt x="3872939" y="4263393"/>
                  <a:pt x="3868618" y="4261569"/>
                  <a:pt x="3869484" y="4254023"/>
                </a:cubicBezTo>
                <a:cubicBezTo>
                  <a:pt x="3858703" y="4260460"/>
                  <a:pt x="3851896" y="4273007"/>
                  <a:pt x="3834748" y="4265267"/>
                </a:cubicBezTo>
                <a:cubicBezTo>
                  <a:pt x="3836040" y="4276898"/>
                  <a:pt x="3847981" y="4276193"/>
                  <a:pt x="3848414" y="4289023"/>
                </a:cubicBezTo>
                <a:cubicBezTo>
                  <a:pt x="3830734" y="4297235"/>
                  <a:pt x="3842845" y="4330767"/>
                  <a:pt x="3850484" y="4342405"/>
                </a:cubicBezTo>
                <a:cubicBezTo>
                  <a:pt x="3864518" y="4342833"/>
                  <a:pt x="3846039" y="4328334"/>
                  <a:pt x="3859219" y="4323616"/>
                </a:cubicBezTo>
                <a:cubicBezTo>
                  <a:pt x="3871495" y="4331315"/>
                  <a:pt x="3875706" y="4308198"/>
                  <a:pt x="3884472" y="4324093"/>
                </a:cubicBezTo>
                <a:cubicBezTo>
                  <a:pt x="3886787" y="4341900"/>
                  <a:pt x="3860268" y="4337613"/>
                  <a:pt x="3863028" y="4355559"/>
                </a:cubicBezTo>
                <a:cubicBezTo>
                  <a:pt x="3856982" y="4362482"/>
                  <a:pt x="3856202" y="4353938"/>
                  <a:pt x="3844910" y="4357287"/>
                </a:cubicBezTo>
                <a:cubicBezTo>
                  <a:pt x="3845827" y="4398592"/>
                  <a:pt x="3849996" y="4413555"/>
                  <a:pt x="3853550" y="4460555"/>
                </a:cubicBezTo>
                <a:cubicBezTo>
                  <a:pt x="3863189" y="4462557"/>
                  <a:pt x="3870115" y="4468600"/>
                  <a:pt x="3873603" y="4479446"/>
                </a:cubicBezTo>
                <a:cubicBezTo>
                  <a:pt x="3871524" y="4482223"/>
                  <a:pt x="3867413" y="4483275"/>
                  <a:pt x="3863304" y="4484322"/>
                </a:cubicBezTo>
                <a:lnTo>
                  <a:pt x="3853251" y="4489079"/>
                </a:lnTo>
                <a:lnTo>
                  <a:pt x="3853005" y="4489199"/>
                </a:lnTo>
                <a:cubicBezTo>
                  <a:pt x="3857826" y="4506800"/>
                  <a:pt x="3850920" y="4514923"/>
                  <a:pt x="3854403" y="4532113"/>
                </a:cubicBezTo>
                <a:lnTo>
                  <a:pt x="3858169" y="4532319"/>
                </a:lnTo>
                <a:lnTo>
                  <a:pt x="3868091" y="4532864"/>
                </a:lnTo>
                <a:cubicBezTo>
                  <a:pt x="3872898" y="4530745"/>
                  <a:pt x="3877275" y="4528435"/>
                  <a:pt x="3879210" y="4532451"/>
                </a:cubicBezTo>
                <a:cubicBezTo>
                  <a:pt x="3881229" y="4536983"/>
                  <a:pt x="3885103" y="4538671"/>
                  <a:pt x="3884685" y="4546351"/>
                </a:cubicBezTo>
                <a:cubicBezTo>
                  <a:pt x="3879897" y="4546827"/>
                  <a:pt x="3874699" y="4547052"/>
                  <a:pt x="3870233" y="4547871"/>
                </a:cubicBezTo>
                <a:lnTo>
                  <a:pt x="3860496" y="4552785"/>
                </a:lnTo>
                <a:lnTo>
                  <a:pt x="3860178" y="4552944"/>
                </a:lnTo>
                <a:cubicBezTo>
                  <a:pt x="3865825" y="4567872"/>
                  <a:pt x="3854420" y="4579489"/>
                  <a:pt x="3864498" y="4587977"/>
                </a:cubicBezTo>
                <a:cubicBezTo>
                  <a:pt x="3871998" y="4600064"/>
                  <a:pt x="3889181" y="4576067"/>
                  <a:pt x="3892329" y="4584854"/>
                </a:cubicBezTo>
                <a:cubicBezTo>
                  <a:pt x="3892184" y="4591646"/>
                  <a:pt x="3897365" y="4592268"/>
                  <a:pt x="3897804" y="4598755"/>
                </a:cubicBezTo>
                <a:cubicBezTo>
                  <a:pt x="3893060" y="4604619"/>
                  <a:pt x="3880057" y="4604020"/>
                  <a:pt x="3869900" y="4605276"/>
                </a:cubicBezTo>
                <a:cubicBezTo>
                  <a:pt x="3870647" y="4612345"/>
                  <a:pt x="3871394" y="4619413"/>
                  <a:pt x="3872006" y="4626920"/>
                </a:cubicBezTo>
                <a:cubicBezTo>
                  <a:pt x="4033100" y="4595623"/>
                  <a:pt x="4184572" y="4576493"/>
                  <a:pt x="4335037" y="4538491"/>
                </a:cubicBezTo>
                <a:close/>
                <a:moveTo>
                  <a:pt x="5873455" y="1070614"/>
                </a:moveTo>
                <a:cubicBezTo>
                  <a:pt x="5871879" y="1056289"/>
                  <a:pt x="5884732" y="1036144"/>
                  <a:pt x="5868860" y="1027338"/>
                </a:cubicBezTo>
                <a:cubicBezTo>
                  <a:pt x="5863867" y="1042706"/>
                  <a:pt x="5859175" y="1070402"/>
                  <a:pt x="5873455" y="1070614"/>
                </a:cubicBezTo>
                <a:close/>
                <a:moveTo>
                  <a:pt x="5930389" y="949077"/>
                </a:moveTo>
                <a:cubicBezTo>
                  <a:pt x="5932730" y="939711"/>
                  <a:pt x="5933472" y="930713"/>
                  <a:pt x="5923816" y="925730"/>
                </a:cubicBezTo>
                <a:cubicBezTo>
                  <a:pt x="5918743" y="936400"/>
                  <a:pt x="5922766" y="943558"/>
                  <a:pt x="5930389" y="949077"/>
                </a:cubicBezTo>
                <a:close/>
                <a:moveTo>
                  <a:pt x="6103482" y="574833"/>
                </a:moveTo>
                <a:cubicBezTo>
                  <a:pt x="6098399" y="569018"/>
                  <a:pt x="6089404" y="551279"/>
                  <a:pt x="6081167" y="553757"/>
                </a:cubicBezTo>
                <a:cubicBezTo>
                  <a:pt x="6086111" y="561040"/>
                  <a:pt x="6091376" y="583758"/>
                  <a:pt x="6103482" y="574833"/>
                </a:cubicBezTo>
                <a:close/>
                <a:moveTo>
                  <a:pt x="5311210" y="2376889"/>
                </a:moveTo>
                <a:cubicBezTo>
                  <a:pt x="5302814" y="2368099"/>
                  <a:pt x="5295089" y="2359959"/>
                  <a:pt x="5287280" y="2367343"/>
                </a:cubicBezTo>
                <a:cubicBezTo>
                  <a:pt x="5295341" y="2375808"/>
                  <a:pt x="5303317" y="2378990"/>
                  <a:pt x="5311210" y="2376889"/>
                </a:cubicBezTo>
                <a:close/>
                <a:moveTo>
                  <a:pt x="3445368" y="6601169"/>
                </a:moveTo>
                <a:cubicBezTo>
                  <a:pt x="3450022" y="6580245"/>
                  <a:pt x="3439402" y="6576574"/>
                  <a:pt x="3455489" y="6563255"/>
                </a:cubicBezTo>
                <a:cubicBezTo>
                  <a:pt x="3438624" y="6511376"/>
                  <a:pt x="3437427" y="6450589"/>
                  <a:pt x="3417912" y="6400092"/>
                </a:cubicBezTo>
                <a:cubicBezTo>
                  <a:pt x="3413028" y="6398445"/>
                  <a:pt x="3407957" y="6397225"/>
                  <a:pt x="3402885" y="6396005"/>
                </a:cubicBezTo>
                <a:cubicBezTo>
                  <a:pt x="3390772" y="6351843"/>
                  <a:pt x="3377050" y="6309013"/>
                  <a:pt x="3350927" y="6273469"/>
                </a:cubicBezTo>
                <a:cubicBezTo>
                  <a:pt x="3353758" y="6320169"/>
                  <a:pt x="3382244" y="6352671"/>
                  <a:pt x="3385690" y="6399132"/>
                </a:cubicBezTo>
                <a:cubicBezTo>
                  <a:pt x="3373971" y="6389869"/>
                  <a:pt x="3380216" y="6411522"/>
                  <a:pt x="3371680" y="6407751"/>
                </a:cubicBezTo>
                <a:cubicBezTo>
                  <a:pt x="3364565" y="6376521"/>
                  <a:pt x="3362137" y="6342766"/>
                  <a:pt x="3352182" y="6313345"/>
                </a:cubicBezTo>
                <a:cubicBezTo>
                  <a:pt x="3345042" y="6294870"/>
                  <a:pt x="3334571" y="6267774"/>
                  <a:pt x="3314135" y="6259766"/>
                </a:cubicBezTo>
                <a:cubicBezTo>
                  <a:pt x="3313288" y="6317097"/>
                  <a:pt x="3365912" y="6360775"/>
                  <a:pt x="3358089" y="6411959"/>
                </a:cubicBezTo>
                <a:cubicBezTo>
                  <a:pt x="3355274" y="6401012"/>
                  <a:pt x="3354068" y="6388735"/>
                  <a:pt x="3346378" y="6380741"/>
                </a:cubicBezTo>
                <a:cubicBezTo>
                  <a:pt x="3338999" y="6388204"/>
                  <a:pt x="3352188" y="6397607"/>
                  <a:pt x="3342282" y="6395783"/>
                </a:cubicBezTo>
                <a:cubicBezTo>
                  <a:pt x="3329127" y="6351671"/>
                  <a:pt x="3309628" y="6310373"/>
                  <a:pt x="3295668" y="6266927"/>
                </a:cubicBezTo>
                <a:cubicBezTo>
                  <a:pt x="3300502" y="6267530"/>
                  <a:pt x="3306477" y="6270170"/>
                  <a:pt x="3308176" y="6266325"/>
                </a:cubicBezTo>
                <a:cubicBezTo>
                  <a:pt x="3300585" y="6260417"/>
                  <a:pt x="3288733" y="6257224"/>
                  <a:pt x="3281724" y="6259233"/>
                </a:cubicBezTo>
                <a:cubicBezTo>
                  <a:pt x="3300640" y="6345722"/>
                  <a:pt x="3341945" y="6419635"/>
                  <a:pt x="3352152" y="6511979"/>
                </a:cubicBezTo>
                <a:cubicBezTo>
                  <a:pt x="3344897" y="6508773"/>
                  <a:pt x="3343297" y="6514705"/>
                  <a:pt x="3338561" y="6516187"/>
                </a:cubicBezTo>
                <a:cubicBezTo>
                  <a:pt x="3320137" y="6466683"/>
                  <a:pt x="3331383" y="6395052"/>
                  <a:pt x="3290955" y="6361870"/>
                </a:cubicBezTo>
                <a:cubicBezTo>
                  <a:pt x="3292702" y="6385622"/>
                  <a:pt x="3304176" y="6389670"/>
                  <a:pt x="3288040" y="6401945"/>
                </a:cubicBezTo>
                <a:cubicBezTo>
                  <a:pt x="3294975" y="6411648"/>
                  <a:pt x="3292636" y="6401934"/>
                  <a:pt x="3300548" y="6401344"/>
                </a:cubicBezTo>
                <a:cubicBezTo>
                  <a:pt x="3301474" y="6443117"/>
                  <a:pt x="3339743" y="6514667"/>
                  <a:pt x="3318781" y="6530938"/>
                </a:cubicBezTo>
                <a:cubicBezTo>
                  <a:pt x="3327907" y="6547226"/>
                  <a:pt x="3315259" y="6575852"/>
                  <a:pt x="3336975" y="6584426"/>
                </a:cubicBezTo>
                <a:cubicBezTo>
                  <a:pt x="3344116" y="6576346"/>
                  <a:pt x="3329835" y="6565952"/>
                  <a:pt x="3341728" y="6565588"/>
                </a:cubicBezTo>
                <a:cubicBezTo>
                  <a:pt x="3345331" y="6566670"/>
                  <a:pt x="3347079" y="6563868"/>
                  <a:pt x="3350206" y="6563717"/>
                </a:cubicBezTo>
                <a:cubicBezTo>
                  <a:pt x="3360826" y="6567388"/>
                  <a:pt x="3350287" y="6583159"/>
                  <a:pt x="3365167" y="6584116"/>
                </a:cubicBezTo>
                <a:cubicBezTo>
                  <a:pt x="3372587" y="6573095"/>
                  <a:pt x="3361310" y="6573220"/>
                  <a:pt x="3361630" y="6566722"/>
                </a:cubicBezTo>
                <a:cubicBezTo>
                  <a:pt x="3373022" y="6577884"/>
                  <a:pt x="3375271" y="6563558"/>
                  <a:pt x="3387492" y="6561297"/>
                </a:cubicBezTo>
                <a:cubicBezTo>
                  <a:pt x="3381607" y="6556144"/>
                  <a:pt x="3382018" y="6547133"/>
                  <a:pt x="3385506" y="6536930"/>
                </a:cubicBezTo>
                <a:cubicBezTo>
                  <a:pt x="3401231" y="6533665"/>
                  <a:pt x="3396742" y="6540362"/>
                  <a:pt x="3407271" y="6546547"/>
                </a:cubicBezTo>
                <a:cubicBezTo>
                  <a:pt x="3420847" y="6533139"/>
                  <a:pt x="3408635" y="6513445"/>
                  <a:pt x="3413600" y="6507979"/>
                </a:cubicBezTo>
                <a:cubicBezTo>
                  <a:pt x="3446076" y="6518754"/>
                  <a:pt x="3443374" y="6572201"/>
                  <a:pt x="3425532" y="6583722"/>
                </a:cubicBezTo>
                <a:cubicBezTo>
                  <a:pt x="3434568" y="6575970"/>
                  <a:pt x="3432007" y="6601393"/>
                  <a:pt x="3445368" y="6601169"/>
                </a:cubicBezTo>
                <a:close/>
                <a:moveTo>
                  <a:pt x="1296270" y="11468953"/>
                </a:moveTo>
                <a:cubicBezTo>
                  <a:pt x="1282813" y="11449739"/>
                  <a:pt x="1286820" y="11397930"/>
                  <a:pt x="1259332" y="11400073"/>
                </a:cubicBezTo>
                <a:cubicBezTo>
                  <a:pt x="1267526" y="11418491"/>
                  <a:pt x="1250870" y="11494309"/>
                  <a:pt x="1296270" y="11468953"/>
                </a:cubicBezTo>
                <a:close/>
                <a:moveTo>
                  <a:pt x="5703235" y="1499158"/>
                </a:moveTo>
                <a:cubicBezTo>
                  <a:pt x="5698818" y="1494148"/>
                  <a:pt x="5700415" y="1488226"/>
                  <a:pt x="5693536" y="1484167"/>
                </a:cubicBezTo>
                <a:cubicBezTo>
                  <a:pt x="5684596" y="1489393"/>
                  <a:pt x="5695952" y="1504097"/>
                  <a:pt x="5703235" y="1499158"/>
                </a:cubicBezTo>
                <a:close/>
                <a:moveTo>
                  <a:pt x="3529440" y="6421284"/>
                </a:moveTo>
                <a:cubicBezTo>
                  <a:pt x="3529071" y="6400183"/>
                  <a:pt x="3523212" y="6382275"/>
                  <a:pt x="3511295" y="6368839"/>
                </a:cubicBezTo>
                <a:cubicBezTo>
                  <a:pt x="3511615" y="6388896"/>
                  <a:pt x="3516481" y="6407898"/>
                  <a:pt x="3529440" y="6421284"/>
                </a:cubicBezTo>
                <a:close/>
                <a:moveTo>
                  <a:pt x="5912070" y="1029573"/>
                </a:moveTo>
                <a:cubicBezTo>
                  <a:pt x="5916515" y="1008941"/>
                  <a:pt x="5917927" y="989480"/>
                  <a:pt x="5905175" y="975238"/>
                </a:cubicBezTo>
                <a:cubicBezTo>
                  <a:pt x="5903631" y="994999"/>
                  <a:pt x="5894854" y="1017303"/>
                  <a:pt x="5912070" y="1029573"/>
                </a:cubicBezTo>
                <a:close/>
                <a:moveTo>
                  <a:pt x="5929704" y="989662"/>
                </a:moveTo>
                <a:cubicBezTo>
                  <a:pt x="5924743" y="981373"/>
                  <a:pt x="5929012" y="969271"/>
                  <a:pt x="5921451" y="961986"/>
                </a:cubicBezTo>
                <a:cubicBezTo>
                  <a:pt x="5909922" y="966934"/>
                  <a:pt x="5917327" y="1001410"/>
                  <a:pt x="5929704" y="989662"/>
                </a:cubicBezTo>
                <a:close/>
                <a:moveTo>
                  <a:pt x="5959934" y="921245"/>
                </a:moveTo>
                <a:cubicBezTo>
                  <a:pt x="5954248" y="916222"/>
                  <a:pt x="5964459" y="905311"/>
                  <a:pt x="5950542" y="903465"/>
                </a:cubicBezTo>
                <a:cubicBezTo>
                  <a:pt x="5948792" y="909866"/>
                  <a:pt x="5956707" y="924481"/>
                  <a:pt x="5959934" y="921245"/>
                </a:cubicBezTo>
                <a:close/>
                <a:moveTo>
                  <a:pt x="4355162" y="4553986"/>
                </a:moveTo>
                <a:cubicBezTo>
                  <a:pt x="4239400" y="4579269"/>
                  <a:pt x="4108721" y="4597498"/>
                  <a:pt x="3979204" y="4621455"/>
                </a:cubicBezTo>
                <a:cubicBezTo>
                  <a:pt x="3941863" y="4628481"/>
                  <a:pt x="3904215" y="4634921"/>
                  <a:pt x="3871298" y="4648187"/>
                </a:cubicBezTo>
                <a:cubicBezTo>
                  <a:pt x="3855729" y="4638498"/>
                  <a:pt x="3842062" y="4647951"/>
                  <a:pt x="3821302" y="4650326"/>
                </a:cubicBezTo>
                <a:cubicBezTo>
                  <a:pt x="3818943" y="4610526"/>
                  <a:pt x="3820863" y="4577429"/>
                  <a:pt x="3806038" y="4547942"/>
                </a:cubicBezTo>
                <a:cubicBezTo>
                  <a:pt x="3821334" y="4525313"/>
                  <a:pt x="3799188" y="4472085"/>
                  <a:pt x="3799746" y="4430748"/>
                </a:cubicBezTo>
                <a:cubicBezTo>
                  <a:pt x="3784546" y="4430934"/>
                  <a:pt x="3786965" y="4413616"/>
                  <a:pt x="3801411" y="4412707"/>
                </a:cubicBezTo>
                <a:cubicBezTo>
                  <a:pt x="3785328" y="4339857"/>
                  <a:pt x="3785887" y="4265313"/>
                  <a:pt x="3775575" y="4186432"/>
                </a:cubicBezTo>
                <a:cubicBezTo>
                  <a:pt x="3768835" y="4135515"/>
                  <a:pt x="3766725" y="4087005"/>
                  <a:pt x="3764490" y="4026248"/>
                </a:cubicBezTo>
                <a:cubicBezTo>
                  <a:pt x="3761195" y="3930979"/>
                  <a:pt x="3756804" y="3799722"/>
                  <a:pt x="3743614" y="3684304"/>
                </a:cubicBezTo>
                <a:cubicBezTo>
                  <a:pt x="3818390" y="3674686"/>
                  <a:pt x="3843562" y="3751319"/>
                  <a:pt x="3875621" y="3805662"/>
                </a:cubicBezTo>
                <a:cubicBezTo>
                  <a:pt x="3940630" y="3914625"/>
                  <a:pt x="4011199" y="4021399"/>
                  <a:pt x="4076490" y="4123122"/>
                </a:cubicBezTo>
                <a:cubicBezTo>
                  <a:pt x="4171617" y="4272155"/>
                  <a:pt x="4268449" y="4398274"/>
                  <a:pt x="4365117" y="4517017"/>
                </a:cubicBezTo>
                <a:cubicBezTo>
                  <a:pt x="4363418" y="4533586"/>
                  <a:pt x="4343516" y="4534761"/>
                  <a:pt x="4355162" y="4553986"/>
                </a:cubicBezTo>
                <a:close/>
                <a:moveTo>
                  <a:pt x="3515717" y="6458115"/>
                </a:moveTo>
                <a:cubicBezTo>
                  <a:pt x="3512550" y="6408714"/>
                  <a:pt x="3510425" y="6359262"/>
                  <a:pt x="3472894" y="6329913"/>
                </a:cubicBezTo>
                <a:cubicBezTo>
                  <a:pt x="3472155" y="6367375"/>
                  <a:pt x="3491769" y="6393404"/>
                  <a:pt x="3504662" y="6423102"/>
                </a:cubicBezTo>
                <a:cubicBezTo>
                  <a:pt x="3497160" y="6441235"/>
                  <a:pt x="3508970" y="6447985"/>
                  <a:pt x="3515717" y="6458115"/>
                </a:cubicBezTo>
                <a:close/>
                <a:moveTo>
                  <a:pt x="5054243" y="2980243"/>
                </a:moveTo>
                <a:cubicBezTo>
                  <a:pt x="5030266" y="2896726"/>
                  <a:pt x="4989268" y="2803571"/>
                  <a:pt x="4907280" y="2758197"/>
                </a:cubicBezTo>
                <a:cubicBezTo>
                  <a:pt x="4745973" y="2667966"/>
                  <a:pt x="4619896" y="2686388"/>
                  <a:pt x="4499484" y="2718031"/>
                </a:cubicBezTo>
                <a:cubicBezTo>
                  <a:pt x="4488749" y="2720926"/>
                  <a:pt x="4471246" y="2714620"/>
                  <a:pt x="4468078" y="2729314"/>
                </a:cubicBezTo>
                <a:cubicBezTo>
                  <a:pt x="4572548" y="2720324"/>
                  <a:pt x="4672571" y="2726756"/>
                  <a:pt x="4776053" y="2785151"/>
                </a:cubicBezTo>
                <a:cubicBezTo>
                  <a:pt x="4816198" y="2807389"/>
                  <a:pt x="4863011" y="2843127"/>
                  <a:pt x="4892740" y="2874182"/>
                </a:cubicBezTo>
                <a:cubicBezTo>
                  <a:pt x="4909877" y="2892062"/>
                  <a:pt x="4916216" y="2917790"/>
                  <a:pt x="4936670" y="2929879"/>
                </a:cubicBezTo>
                <a:cubicBezTo>
                  <a:pt x="4970402" y="2949496"/>
                  <a:pt x="5035596" y="2946604"/>
                  <a:pt x="5050648" y="2987042"/>
                </a:cubicBezTo>
                <a:cubicBezTo>
                  <a:pt x="5052169" y="2984650"/>
                  <a:pt x="5053032" y="2982292"/>
                  <a:pt x="5054243" y="2980243"/>
                </a:cubicBezTo>
                <a:close/>
                <a:moveTo>
                  <a:pt x="3472379" y="6575824"/>
                </a:moveTo>
                <a:cubicBezTo>
                  <a:pt x="3479118" y="6554801"/>
                  <a:pt x="3474686" y="6540587"/>
                  <a:pt x="3459462" y="6532328"/>
                </a:cubicBezTo>
                <a:cubicBezTo>
                  <a:pt x="3454947" y="6551781"/>
                  <a:pt x="3458575" y="6566661"/>
                  <a:pt x="3472379" y="6575824"/>
                </a:cubicBezTo>
                <a:close/>
                <a:moveTo>
                  <a:pt x="1543519" y="10943957"/>
                </a:moveTo>
                <a:cubicBezTo>
                  <a:pt x="1539578" y="10940176"/>
                  <a:pt x="1540409" y="10931369"/>
                  <a:pt x="1532699" y="10936117"/>
                </a:cubicBezTo>
                <a:cubicBezTo>
                  <a:pt x="1536829" y="10939471"/>
                  <a:pt x="1536613" y="10948041"/>
                  <a:pt x="1543519" y="10943957"/>
                </a:cubicBezTo>
                <a:close/>
                <a:moveTo>
                  <a:pt x="3514074" y="6494157"/>
                </a:moveTo>
                <a:cubicBezTo>
                  <a:pt x="3507057" y="6491568"/>
                  <a:pt x="3514714" y="6481163"/>
                  <a:pt x="3505662" y="6479717"/>
                </a:cubicBezTo>
                <a:cubicBezTo>
                  <a:pt x="3499375" y="6488174"/>
                  <a:pt x="3507836" y="6503657"/>
                  <a:pt x="3514074" y="6494157"/>
                </a:cubicBezTo>
                <a:close/>
                <a:moveTo>
                  <a:pt x="5927694" y="1033248"/>
                </a:moveTo>
                <a:lnTo>
                  <a:pt x="5921982" y="1030724"/>
                </a:lnTo>
                <a:lnTo>
                  <a:pt x="5919595" y="1036126"/>
                </a:lnTo>
                <a:lnTo>
                  <a:pt x="5925307" y="1038649"/>
                </a:lnTo>
                <a:close/>
                <a:moveTo>
                  <a:pt x="5945556" y="998146"/>
                </a:moveTo>
                <a:cubicBezTo>
                  <a:pt x="5949703" y="985520"/>
                  <a:pt x="5946973" y="965013"/>
                  <a:pt x="5937914" y="955630"/>
                </a:cubicBezTo>
                <a:cubicBezTo>
                  <a:pt x="5930241" y="967304"/>
                  <a:pt x="5931252" y="994292"/>
                  <a:pt x="5939096" y="1007441"/>
                </a:cubicBezTo>
                <a:cubicBezTo>
                  <a:pt x="5942027" y="1005688"/>
                  <a:pt x="5944174" y="1002355"/>
                  <a:pt x="5945556" y="998146"/>
                </a:cubicBezTo>
                <a:close/>
                <a:moveTo>
                  <a:pt x="5882535" y="1142772"/>
                </a:moveTo>
                <a:cubicBezTo>
                  <a:pt x="5882772" y="1132476"/>
                  <a:pt x="5890242" y="1119636"/>
                  <a:pt x="5878482" y="1113723"/>
                </a:cubicBezTo>
                <a:cubicBezTo>
                  <a:pt x="5869058" y="1119601"/>
                  <a:pt x="5873410" y="1136588"/>
                  <a:pt x="5882535" y="1142772"/>
                </a:cubicBezTo>
                <a:close/>
                <a:moveTo>
                  <a:pt x="3491502" y="6564869"/>
                </a:moveTo>
                <a:cubicBezTo>
                  <a:pt x="3492824" y="6535324"/>
                  <a:pt x="3482361" y="6512827"/>
                  <a:pt x="3475541" y="6487856"/>
                </a:cubicBezTo>
                <a:cubicBezTo>
                  <a:pt x="3480876" y="6476936"/>
                  <a:pt x="3493483" y="6478421"/>
                  <a:pt x="3494730" y="6460588"/>
                </a:cubicBezTo>
                <a:cubicBezTo>
                  <a:pt x="3484776" y="6404613"/>
                  <a:pt x="3481545" y="6344970"/>
                  <a:pt x="3438457" y="6308569"/>
                </a:cubicBezTo>
                <a:cubicBezTo>
                  <a:pt x="3444874" y="6347151"/>
                  <a:pt x="3466344" y="6377063"/>
                  <a:pt x="3469732" y="6417882"/>
                </a:cubicBezTo>
                <a:cubicBezTo>
                  <a:pt x="3468329" y="6427986"/>
                  <a:pt x="3454426" y="6416736"/>
                  <a:pt x="3454401" y="6429492"/>
                </a:cubicBezTo>
                <a:cubicBezTo>
                  <a:pt x="3468221" y="6474408"/>
                  <a:pt x="3466512" y="6526762"/>
                  <a:pt x="3491502" y="6564869"/>
                </a:cubicBezTo>
                <a:close/>
                <a:moveTo>
                  <a:pt x="1521503" y="11024958"/>
                </a:moveTo>
                <a:cubicBezTo>
                  <a:pt x="1517977" y="11016774"/>
                  <a:pt x="1532869" y="11005004"/>
                  <a:pt x="1514378" y="10998364"/>
                </a:cubicBezTo>
                <a:cubicBezTo>
                  <a:pt x="1497402" y="11010231"/>
                  <a:pt x="1509309" y="11036391"/>
                  <a:pt x="1521503" y="11024958"/>
                </a:cubicBezTo>
                <a:close/>
                <a:moveTo>
                  <a:pt x="5910920" y="1093982"/>
                </a:moveTo>
                <a:cubicBezTo>
                  <a:pt x="5919088" y="1080376"/>
                  <a:pt x="5910616" y="1069459"/>
                  <a:pt x="5907540" y="1078860"/>
                </a:cubicBezTo>
                <a:cubicBezTo>
                  <a:pt x="5902366" y="1066173"/>
                  <a:pt x="5907565" y="1064166"/>
                  <a:pt x="5906193" y="1051006"/>
                </a:cubicBezTo>
                <a:cubicBezTo>
                  <a:pt x="5896802" y="1045423"/>
                  <a:pt x="5889862" y="1044867"/>
                  <a:pt x="5882151" y="1043612"/>
                </a:cubicBezTo>
                <a:cubicBezTo>
                  <a:pt x="5876610" y="1065911"/>
                  <a:pt x="5870838" y="1077349"/>
                  <a:pt x="5883033" y="1095290"/>
                </a:cubicBezTo>
                <a:cubicBezTo>
                  <a:pt x="5892227" y="1078550"/>
                  <a:pt x="5887547" y="1063929"/>
                  <a:pt x="5894955" y="1052856"/>
                </a:cubicBezTo>
                <a:cubicBezTo>
                  <a:pt x="5897706" y="1058016"/>
                  <a:pt x="5896124" y="1064849"/>
                  <a:pt x="5893110" y="1072484"/>
                </a:cubicBezTo>
                <a:cubicBezTo>
                  <a:pt x="5904808" y="1080164"/>
                  <a:pt x="5893224" y="1065720"/>
                  <a:pt x="5901642" y="1069439"/>
                </a:cubicBezTo>
                <a:cubicBezTo>
                  <a:pt x="5904366" y="1077099"/>
                  <a:pt x="5907284" y="1082692"/>
                  <a:pt x="5898116" y="1084739"/>
                </a:cubicBezTo>
                <a:cubicBezTo>
                  <a:pt x="5905561" y="1086593"/>
                  <a:pt x="5902175" y="1092629"/>
                  <a:pt x="5910920" y="1093982"/>
                </a:cubicBezTo>
                <a:close/>
                <a:moveTo>
                  <a:pt x="5726858" y="1512655"/>
                </a:moveTo>
                <a:cubicBezTo>
                  <a:pt x="5723771" y="1509252"/>
                  <a:pt x="5724613" y="1505035"/>
                  <a:pt x="5718212" y="1502207"/>
                </a:cubicBezTo>
                <a:cubicBezTo>
                  <a:pt x="5708179" y="1506441"/>
                  <a:pt x="5724408" y="1518200"/>
                  <a:pt x="5726858" y="1512655"/>
                </a:cubicBezTo>
                <a:close/>
                <a:moveTo>
                  <a:pt x="1543233" y="10981549"/>
                </a:moveTo>
                <a:cubicBezTo>
                  <a:pt x="1535878" y="10976260"/>
                  <a:pt x="1545948" y="10968477"/>
                  <a:pt x="1534048" y="10964238"/>
                </a:cubicBezTo>
                <a:cubicBezTo>
                  <a:pt x="1526349" y="10973580"/>
                  <a:pt x="1531417" y="10992129"/>
                  <a:pt x="1543233" y="10981549"/>
                </a:cubicBezTo>
                <a:close/>
                <a:moveTo>
                  <a:pt x="5515785" y="2013425"/>
                </a:moveTo>
                <a:cubicBezTo>
                  <a:pt x="5488114" y="2039201"/>
                  <a:pt x="5456034" y="2052747"/>
                  <a:pt x="5427638" y="2074832"/>
                </a:cubicBezTo>
                <a:cubicBezTo>
                  <a:pt x="5405030" y="2067232"/>
                  <a:pt x="5415007" y="2057371"/>
                  <a:pt x="5415560" y="2045170"/>
                </a:cubicBezTo>
                <a:cubicBezTo>
                  <a:pt x="5386055" y="2046000"/>
                  <a:pt x="5366636" y="2072047"/>
                  <a:pt x="5341634" y="2083792"/>
                </a:cubicBezTo>
                <a:cubicBezTo>
                  <a:pt x="5321431" y="2093239"/>
                  <a:pt x="5294722" y="2096589"/>
                  <a:pt x="5267564" y="2101560"/>
                </a:cubicBezTo>
                <a:cubicBezTo>
                  <a:pt x="5189383" y="2116713"/>
                  <a:pt x="5098466" y="2124984"/>
                  <a:pt x="4984440" y="2059449"/>
                </a:cubicBezTo>
                <a:cubicBezTo>
                  <a:pt x="4979671" y="2056786"/>
                  <a:pt x="4972106" y="2051604"/>
                  <a:pt x="4968700" y="2048378"/>
                </a:cubicBezTo>
                <a:cubicBezTo>
                  <a:pt x="4895807" y="1990469"/>
                  <a:pt x="4819069" y="1898865"/>
                  <a:pt x="4802072" y="1800029"/>
                </a:cubicBezTo>
                <a:cubicBezTo>
                  <a:pt x="4789915" y="1730329"/>
                  <a:pt x="4800164" y="1657296"/>
                  <a:pt x="4845783" y="1570958"/>
                </a:cubicBezTo>
                <a:cubicBezTo>
                  <a:pt x="4760146" y="1515429"/>
                  <a:pt x="4727897" y="1682144"/>
                  <a:pt x="4670187" y="1702426"/>
                </a:cubicBezTo>
                <a:cubicBezTo>
                  <a:pt x="4642632" y="1754017"/>
                  <a:pt x="4614257" y="1803233"/>
                  <a:pt x="4569605" y="1812224"/>
                </a:cubicBezTo>
                <a:cubicBezTo>
                  <a:pt x="4593117" y="1784490"/>
                  <a:pt x="4567636" y="1757161"/>
                  <a:pt x="4569265" y="1725518"/>
                </a:cubicBezTo>
                <a:cubicBezTo>
                  <a:pt x="4570094" y="1718631"/>
                  <a:pt x="4578259" y="1710954"/>
                  <a:pt x="4579985" y="1700823"/>
                </a:cubicBezTo>
                <a:cubicBezTo>
                  <a:pt x="4585163" y="1670432"/>
                  <a:pt x="4581868" y="1624536"/>
                  <a:pt x="4598273" y="1580735"/>
                </a:cubicBezTo>
                <a:cubicBezTo>
                  <a:pt x="4603623" y="1566236"/>
                  <a:pt x="4611606" y="1551930"/>
                  <a:pt x="4617452" y="1535151"/>
                </a:cubicBezTo>
                <a:cubicBezTo>
                  <a:pt x="4635296" y="1485169"/>
                  <a:pt x="4672267" y="1445181"/>
                  <a:pt x="4697657" y="1396079"/>
                </a:cubicBezTo>
                <a:cubicBezTo>
                  <a:pt x="4702321" y="1386493"/>
                  <a:pt x="4702568" y="1373939"/>
                  <a:pt x="4707327" y="1363037"/>
                </a:cubicBezTo>
                <a:cubicBezTo>
                  <a:pt x="4738801" y="1293865"/>
                  <a:pt x="4791749" y="1238829"/>
                  <a:pt x="4839242" y="1208870"/>
                </a:cubicBezTo>
                <a:cubicBezTo>
                  <a:pt x="4854945" y="1234165"/>
                  <a:pt x="4845437" y="1269535"/>
                  <a:pt x="4841529" y="1300680"/>
                </a:cubicBezTo>
                <a:cubicBezTo>
                  <a:pt x="4831889" y="1374418"/>
                  <a:pt x="4803440" y="1452081"/>
                  <a:pt x="4810523" y="1518765"/>
                </a:cubicBezTo>
                <a:cubicBezTo>
                  <a:pt x="4834629" y="1533092"/>
                  <a:pt x="4849987" y="1526600"/>
                  <a:pt x="4872404" y="1536834"/>
                </a:cubicBezTo>
                <a:cubicBezTo>
                  <a:pt x="4885298" y="1500387"/>
                  <a:pt x="4908182" y="1490473"/>
                  <a:pt x="4926610" y="1468986"/>
                </a:cubicBezTo>
                <a:cubicBezTo>
                  <a:pt x="4927353" y="1454152"/>
                  <a:pt x="4909705" y="1446581"/>
                  <a:pt x="4904286" y="1434608"/>
                </a:cubicBezTo>
                <a:cubicBezTo>
                  <a:pt x="4914263" y="1424747"/>
                  <a:pt x="4924899" y="1414934"/>
                  <a:pt x="4936708" y="1407191"/>
                </a:cubicBezTo>
                <a:cubicBezTo>
                  <a:pt x="4953403" y="1427926"/>
                  <a:pt x="4967941" y="1441887"/>
                  <a:pt x="4985370" y="1457051"/>
                </a:cubicBezTo>
                <a:cubicBezTo>
                  <a:pt x="5012306" y="1414017"/>
                  <a:pt x="5057511" y="1415653"/>
                  <a:pt x="5089771" y="1385909"/>
                </a:cubicBezTo>
                <a:cubicBezTo>
                  <a:pt x="5108239" y="1395855"/>
                  <a:pt x="5117139" y="1382607"/>
                  <a:pt x="5130025" y="1378251"/>
                </a:cubicBezTo>
                <a:cubicBezTo>
                  <a:pt x="5192353" y="1371870"/>
                  <a:pt x="5249150" y="1373357"/>
                  <a:pt x="5333106" y="1415529"/>
                </a:cubicBezTo>
                <a:cubicBezTo>
                  <a:pt x="5481845" y="1490538"/>
                  <a:pt x="5558208" y="1655893"/>
                  <a:pt x="5532091" y="1801879"/>
                </a:cubicBezTo>
                <a:cubicBezTo>
                  <a:pt x="5527886" y="1823409"/>
                  <a:pt x="5518893" y="1860801"/>
                  <a:pt x="5504185" y="1876604"/>
                </a:cubicBezTo>
                <a:cubicBezTo>
                  <a:pt x="5485900" y="1896116"/>
                  <a:pt x="5470002" y="1951203"/>
                  <a:pt x="5441167" y="1965646"/>
                </a:cubicBezTo>
                <a:cubicBezTo>
                  <a:pt x="5441397" y="1994446"/>
                  <a:pt x="5509573" y="1994115"/>
                  <a:pt x="5515785" y="2013425"/>
                </a:cubicBezTo>
                <a:close/>
                <a:moveTo>
                  <a:pt x="4973954" y="3246436"/>
                </a:moveTo>
                <a:cubicBezTo>
                  <a:pt x="4979589" y="3230039"/>
                  <a:pt x="4980338" y="3213330"/>
                  <a:pt x="4974879" y="3197785"/>
                </a:cubicBezTo>
                <a:cubicBezTo>
                  <a:pt x="4967091" y="3175765"/>
                  <a:pt x="4944012" y="3170091"/>
                  <a:pt x="4941453" y="3147127"/>
                </a:cubicBezTo>
                <a:cubicBezTo>
                  <a:pt x="4982511" y="3125086"/>
                  <a:pt x="5030628" y="3123785"/>
                  <a:pt x="5054304" y="3054834"/>
                </a:cubicBezTo>
                <a:cubicBezTo>
                  <a:pt x="5053780" y="2971689"/>
                  <a:pt x="4939551" y="2934343"/>
                  <a:pt x="4873235" y="2953137"/>
                </a:cubicBezTo>
                <a:cubicBezTo>
                  <a:pt x="4860872" y="2956450"/>
                  <a:pt x="4851291" y="2968525"/>
                  <a:pt x="4842325" y="2973634"/>
                </a:cubicBezTo>
                <a:cubicBezTo>
                  <a:pt x="4835574" y="2976972"/>
                  <a:pt x="4827881" y="2975081"/>
                  <a:pt x="4822411" y="2977689"/>
                </a:cubicBezTo>
                <a:cubicBezTo>
                  <a:pt x="4790595" y="2993615"/>
                  <a:pt x="4765554" y="3025015"/>
                  <a:pt x="4736461" y="3030231"/>
                </a:cubicBezTo>
                <a:cubicBezTo>
                  <a:pt x="4755959" y="3079666"/>
                  <a:pt x="4747579" y="3162968"/>
                  <a:pt x="4784615" y="3219371"/>
                </a:cubicBezTo>
                <a:cubicBezTo>
                  <a:pt x="4815889" y="3266846"/>
                  <a:pt x="4895110" y="3316000"/>
                  <a:pt x="4943719" y="3293219"/>
                </a:cubicBezTo>
                <a:cubicBezTo>
                  <a:pt x="4957800" y="3278919"/>
                  <a:pt x="4968320" y="3262833"/>
                  <a:pt x="4973954" y="3246436"/>
                </a:cubicBezTo>
                <a:close/>
                <a:moveTo>
                  <a:pt x="3545279" y="6482412"/>
                </a:moveTo>
                <a:cubicBezTo>
                  <a:pt x="3548906" y="6470737"/>
                  <a:pt x="3547044" y="6462254"/>
                  <a:pt x="3540306" y="6456724"/>
                </a:cubicBezTo>
                <a:cubicBezTo>
                  <a:pt x="3539082" y="6461801"/>
                  <a:pt x="3532443" y="6458357"/>
                  <a:pt x="3530744" y="6462202"/>
                </a:cubicBezTo>
                <a:cubicBezTo>
                  <a:pt x="3538902" y="6466828"/>
                  <a:pt x="3528364" y="6482598"/>
                  <a:pt x="3545279" y="6482412"/>
                </a:cubicBezTo>
                <a:close/>
                <a:moveTo>
                  <a:pt x="1570746" y="10958535"/>
                </a:moveTo>
                <a:cubicBezTo>
                  <a:pt x="1565613" y="10951680"/>
                  <a:pt x="1567347" y="10944290"/>
                  <a:pt x="1558712" y="10938436"/>
                </a:cubicBezTo>
                <a:cubicBezTo>
                  <a:pt x="1549445" y="10945555"/>
                  <a:pt x="1562471" y="10964563"/>
                  <a:pt x="1570746" y="10958535"/>
                </a:cubicBezTo>
                <a:close/>
                <a:moveTo>
                  <a:pt x="3519761" y="6548247"/>
                </a:moveTo>
                <a:cubicBezTo>
                  <a:pt x="3515255" y="6545745"/>
                  <a:pt x="3513777" y="6541007"/>
                  <a:pt x="3506005" y="6540127"/>
                </a:cubicBezTo>
                <a:cubicBezTo>
                  <a:pt x="3500908" y="6551662"/>
                  <a:pt x="3506177" y="6557054"/>
                  <a:pt x="3512061" y="6562208"/>
                </a:cubicBezTo>
                <a:cubicBezTo>
                  <a:pt x="3513186" y="6555045"/>
                  <a:pt x="3518636" y="6555410"/>
                  <a:pt x="3519761" y="6548247"/>
                </a:cubicBezTo>
                <a:close/>
                <a:moveTo>
                  <a:pt x="5897826" y="1169972"/>
                </a:moveTo>
                <a:cubicBezTo>
                  <a:pt x="5892511" y="1166548"/>
                  <a:pt x="5895862" y="1159779"/>
                  <a:pt x="5890247" y="1156222"/>
                </a:cubicBezTo>
                <a:cubicBezTo>
                  <a:pt x="5886127" y="1162292"/>
                  <a:pt x="5891938" y="1175978"/>
                  <a:pt x="5897826" y="1169972"/>
                </a:cubicBezTo>
                <a:close/>
                <a:moveTo>
                  <a:pt x="5948209" y="1055942"/>
                </a:moveTo>
                <a:lnTo>
                  <a:pt x="5948035" y="1053897"/>
                </a:lnTo>
                <a:lnTo>
                  <a:pt x="5945482" y="1023892"/>
                </a:lnTo>
                <a:cubicBezTo>
                  <a:pt x="5942520" y="1026529"/>
                  <a:pt x="5941095" y="1032804"/>
                  <a:pt x="5941464" y="1039288"/>
                </a:cubicBezTo>
                <a:lnTo>
                  <a:pt x="5947271" y="1053625"/>
                </a:lnTo>
                <a:close/>
                <a:moveTo>
                  <a:pt x="5904731" y="1169795"/>
                </a:moveTo>
                <a:cubicBezTo>
                  <a:pt x="5913084" y="1150890"/>
                  <a:pt x="5899476" y="1140215"/>
                  <a:pt x="5897131" y="1125191"/>
                </a:cubicBezTo>
                <a:cubicBezTo>
                  <a:pt x="5885921" y="1136736"/>
                  <a:pt x="5895791" y="1158313"/>
                  <a:pt x="5904731" y="1169795"/>
                </a:cubicBezTo>
                <a:close/>
                <a:moveTo>
                  <a:pt x="1397841" y="11381159"/>
                </a:moveTo>
                <a:cubicBezTo>
                  <a:pt x="1384444" y="11367584"/>
                  <a:pt x="1399993" y="11347410"/>
                  <a:pt x="1371908" y="11337042"/>
                </a:cubicBezTo>
                <a:cubicBezTo>
                  <a:pt x="1354552" y="11354376"/>
                  <a:pt x="1385866" y="11388624"/>
                  <a:pt x="1397841" y="11381159"/>
                </a:cubicBezTo>
                <a:close/>
                <a:moveTo>
                  <a:pt x="5755264" y="1525716"/>
                </a:moveTo>
                <a:cubicBezTo>
                  <a:pt x="5753507" y="1523920"/>
                  <a:pt x="5752415" y="1522927"/>
                  <a:pt x="5754399" y="1520745"/>
                </a:cubicBezTo>
                <a:cubicBezTo>
                  <a:pt x="5752454" y="1519376"/>
                  <a:pt x="5750935" y="1518195"/>
                  <a:pt x="5749178" y="1516399"/>
                </a:cubicBezTo>
                <a:cubicBezTo>
                  <a:pt x="5739761" y="1520395"/>
                  <a:pt x="5752198" y="1531498"/>
                  <a:pt x="5755264" y="1525716"/>
                </a:cubicBezTo>
                <a:close/>
                <a:moveTo>
                  <a:pt x="3529107" y="6565335"/>
                </a:moveTo>
                <a:cubicBezTo>
                  <a:pt x="3516678" y="6586972"/>
                  <a:pt x="3500722" y="6607498"/>
                  <a:pt x="3480232" y="6622701"/>
                </a:cubicBezTo>
                <a:cubicBezTo>
                  <a:pt x="3459410" y="6637502"/>
                  <a:pt x="3437948" y="6638742"/>
                  <a:pt x="3413769" y="6657678"/>
                </a:cubicBezTo>
                <a:cubicBezTo>
                  <a:pt x="3370837" y="6655560"/>
                  <a:pt x="3336834" y="6665559"/>
                  <a:pt x="3292802" y="6657849"/>
                </a:cubicBezTo>
                <a:cubicBezTo>
                  <a:pt x="3211468" y="6643360"/>
                  <a:pt x="3120327" y="6602579"/>
                  <a:pt x="3072726" y="6559078"/>
                </a:cubicBezTo>
                <a:cubicBezTo>
                  <a:pt x="3032717" y="6521484"/>
                  <a:pt x="3016853" y="6473111"/>
                  <a:pt x="2983861" y="6438107"/>
                </a:cubicBezTo>
                <a:cubicBezTo>
                  <a:pt x="2978248" y="6398859"/>
                  <a:pt x="2954317" y="6369902"/>
                  <a:pt x="2956846" y="6326081"/>
                </a:cubicBezTo>
                <a:cubicBezTo>
                  <a:pt x="2932593" y="6330174"/>
                  <a:pt x="2908767" y="6334456"/>
                  <a:pt x="2876341" y="6324724"/>
                </a:cubicBezTo>
                <a:cubicBezTo>
                  <a:pt x="2868929" y="6313790"/>
                  <a:pt x="2887019" y="6307484"/>
                  <a:pt x="2879846" y="6297166"/>
                </a:cubicBezTo>
                <a:cubicBezTo>
                  <a:pt x="2834476" y="6283247"/>
                  <a:pt x="2799046" y="6262996"/>
                  <a:pt x="2765085" y="6242884"/>
                </a:cubicBezTo>
                <a:cubicBezTo>
                  <a:pt x="2743434" y="6244553"/>
                  <a:pt x="2733995" y="6265915"/>
                  <a:pt x="2712401" y="6273226"/>
                </a:cubicBezTo>
                <a:cubicBezTo>
                  <a:pt x="2630952" y="6300560"/>
                  <a:pt x="2509732" y="6237808"/>
                  <a:pt x="2479161" y="6178851"/>
                </a:cubicBezTo>
                <a:cubicBezTo>
                  <a:pt x="2310117" y="6134290"/>
                  <a:pt x="2374147" y="5954741"/>
                  <a:pt x="2269572" y="5872789"/>
                </a:cubicBezTo>
                <a:cubicBezTo>
                  <a:pt x="2249440" y="5875639"/>
                  <a:pt x="2224399" y="5863043"/>
                  <a:pt x="2219681" y="5847170"/>
                </a:cubicBezTo>
                <a:cubicBezTo>
                  <a:pt x="2221610" y="5839341"/>
                  <a:pt x="2223777" y="5832128"/>
                  <a:pt x="2226132" y="5824487"/>
                </a:cubicBezTo>
                <a:cubicBezTo>
                  <a:pt x="2270337" y="5822571"/>
                  <a:pt x="2299447" y="5859434"/>
                  <a:pt x="2314843" y="5884621"/>
                </a:cubicBezTo>
                <a:cubicBezTo>
                  <a:pt x="2331569" y="5911416"/>
                  <a:pt x="2343050" y="5946618"/>
                  <a:pt x="2354432" y="5979734"/>
                </a:cubicBezTo>
                <a:cubicBezTo>
                  <a:pt x="2375868" y="6044357"/>
                  <a:pt x="2380552" y="6121494"/>
                  <a:pt x="2462337" y="6149970"/>
                </a:cubicBezTo>
                <a:cubicBezTo>
                  <a:pt x="2469650" y="6132264"/>
                  <a:pt x="2445013" y="6106058"/>
                  <a:pt x="2465433" y="6078313"/>
                </a:cubicBezTo>
                <a:cubicBezTo>
                  <a:pt x="2481011" y="6071919"/>
                  <a:pt x="2499773" y="6071017"/>
                  <a:pt x="2516540" y="6067702"/>
                </a:cubicBezTo>
                <a:cubicBezTo>
                  <a:pt x="2572341" y="6085718"/>
                  <a:pt x="2556392" y="6177229"/>
                  <a:pt x="2500147" y="6176379"/>
                </a:cubicBezTo>
                <a:cubicBezTo>
                  <a:pt x="2533943" y="6237271"/>
                  <a:pt x="2687976" y="6286946"/>
                  <a:pt x="2736959" y="6226882"/>
                </a:cubicBezTo>
                <a:cubicBezTo>
                  <a:pt x="2725355" y="6202350"/>
                  <a:pt x="2698648" y="6185443"/>
                  <a:pt x="2709573" y="6146864"/>
                </a:cubicBezTo>
                <a:cubicBezTo>
                  <a:pt x="2726078" y="6129134"/>
                  <a:pt x="2765621" y="6143542"/>
                  <a:pt x="2778588" y="6161527"/>
                </a:cubicBezTo>
                <a:cubicBezTo>
                  <a:pt x="2782929" y="6178255"/>
                  <a:pt x="2777709" y="6200460"/>
                  <a:pt x="2769837" y="6224047"/>
                </a:cubicBezTo>
                <a:cubicBezTo>
                  <a:pt x="2806310" y="6244248"/>
                  <a:pt x="2845433" y="6263066"/>
                  <a:pt x="2893315" y="6277072"/>
                </a:cubicBezTo>
                <a:cubicBezTo>
                  <a:pt x="2910640" y="6267876"/>
                  <a:pt x="2913661" y="6234486"/>
                  <a:pt x="2931036" y="6226332"/>
                </a:cubicBezTo>
                <a:cubicBezTo>
                  <a:pt x="2952630" y="6219022"/>
                  <a:pt x="2955428" y="6247323"/>
                  <a:pt x="2972212" y="6253207"/>
                </a:cubicBezTo>
                <a:cubicBezTo>
                  <a:pt x="3053852" y="6172337"/>
                  <a:pt x="3229077" y="6175203"/>
                  <a:pt x="3376141" y="6223330"/>
                </a:cubicBezTo>
                <a:cubicBezTo>
                  <a:pt x="3446592" y="6246288"/>
                  <a:pt x="3531577" y="6316010"/>
                  <a:pt x="3552536" y="6379401"/>
                </a:cubicBezTo>
                <a:cubicBezTo>
                  <a:pt x="3564395" y="6413748"/>
                  <a:pt x="3568604" y="6463100"/>
                  <a:pt x="3556826" y="6501302"/>
                </a:cubicBezTo>
                <a:cubicBezTo>
                  <a:pt x="3550440" y="6520949"/>
                  <a:pt x="3541537" y="6543697"/>
                  <a:pt x="3529107" y="6565335"/>
                </a:cubicBezTo>
                <a:close/>
                <a:moveTo>
                  <a:pt x="4985972" y="3273729"/>
                </a:moveTo>
                <a:cubicBezTo>
                  <a:pt x="4979036" y="3287128"/>
                  <a:pt x="4969260" y="3300161"/>
                  <a:pt x="4956631" y="3312319"/>
                </a:cubicBezTo>
                <a:cubicBezTo>
                  <a:pt x="4872016" y="3352905"/>
                  <a:pt x="4763416" y="3248581"/>
                  <a:pt x="4742783" y="3178082"/>
                </a:cubicBezTo>
                <a:cubicBezTo>
                  <a:pt x="4727092" y="3125797"/>
                  <a:pt x="4740174" y="3062374"/>
                  <a:pt x="4701196" y="3031160"/>
                </a:cubicBezTo>
                <a:cubicBezTo>
                  <a:pt x="4704755" y="3023705"/>
                  <a:pt x="4707690" y="3016944"/>
                  <a:pt x="4711249" y="3009489"/>
                </a:cubicBezTo>
                <a:cubicBezTo>
                  <a:pt x="4673025" y="2918825"/>
                  <a:pt x="4582823" y="2843534"/>
                  <a:pt x="4459273" y="2804715"/>
                </a:cubicBezTo>
                <a:cubicBezTo>
                  <a:pt x="4423333" y="2793140"/>
                  <a:pt x="4381620" y="2790792"/>
                  <a:pt x="4344755" y="2786529"/>
                </a:cubicBezTo>
                <a:cubicBezTo>
                  <a:pt x="4305880" y="2781715"/>
                  <a:pt x="4260155" y="2784536"/>
                  <a:pt x="4235247" y="2757177"/>
                </a:cubicBezTo>
                <a:cubicBezTo>
                  <a:pt x="4274684" y="2741828"/>
                  <a:pt x="4321691" y="2738276"/>
                  <a:pt x="4371667" y="2728623"/>
                </a:cubicBezTo>
                <a:cubicBezTo>
                  <a:pt x="4495102" y="2704077"/>
                  <a:pt x="4641942" y="2642278"/>
                  <a:pt x="4787461" y="2684519"/>
                </a:cubicBezTo>
                <a:cubicBezTo>
                  <a:pt x="4949442" y="2732135"/>
                  <a:pt x="5027021" y="2824288"/>
                  <a:pt x="5065595" y="2945962"/>
                </a:cubicBezTo>
                <a:cubicBezTo>
                  <a:pt x="5079402" y="2987785"/>
                  <a:pt x="5093119" y="3040179"/>
                  <a:pt x="5057510" y="3095916"/>
                </a:cubicBezTo>
                <a:cubicBezTo>
                  <a:pt x="5036488" y="3128417"/>
                  <a:pt x="5004042" y="3138766"/>
                  <a:pt x="4972020" y="3157013"/>
                </a:cubicBezTo>
                <a:cubicBezTo>
                  <a:pt x="5002020" y="3190035"/>
                  <a:pt x="5006779" y="3233529"/>
                  <a:pt x="4985972" y="3273729"/>
                </a:cubicBezTo>
                <a:close/>
                <a:moveTo>
                  <a:pt x="5966672" y="1060513"/>
                </a:moveTo>
                <a:cubicBezTo>
                  <a:pt x="5959939" y="1027769"/>
                  <a:pt x="5968502" y="988872"/>
                  <a:pt x="5953538" y="959306"/>
                </a:cubicBezTo>
                <a:cubicBezTo>
                  <a:pt x="5950839" y="978019"/>
                  <a:pt x="5951464" y="995511"/>
                  <a:pt x="5953102" y="1012644"/>
                </a:cubicBezTo>
                <a:lnTo>
                  <a:pt x="5958038" y="1057448"/>
                </a:lnTo>
                <a:lnTo>
                  <a:pt x="5958741" y="1063823"/>
                </a:lnTo>
                <a:cubicBezTo>
                  <a:pt x="5962180" y="1064984"/>
                  <a:pt x="5965753" y="1065845"/>
                  <a:pt x="5966672" y="1060513"/>
                </a:cubicBezTo>
                <a:close/>
                <a:moveTo>
                  <a:pt x="5397936" y="2368645"/>
                </a:moveTo>
                <a:cubicBezTo>
                  <a:pt x="5367528" y="2346317"/>
                  <a:pt x="5336900" y="2330927"/>
                  <a:pt x="5307215" y="2333357"/>
                </a:cubicBezTo>
                <a:cubicBezTo>
                  <a:pt x="5337624" y="2355685"/>
                  <a:pt x="5367811" y="2364146"/>
                  <a:pt x="5397936" y="2368645"/>
                </a:cubicBezTo>
                <a:close/>
                <a:moveTo>
                  <a:pt x="5937470" y="1150187"/>
                </a:moveTo>
                <a:cubicBezTo>
                  <a:pt x="5940667" y="1125059"/>
                  <a:pt x="5947762" y="1086231"/>
                  <a:pt x="5932420" y="1076224"/>
                </a:cubicBezTo>
                <a:cubicBezTo>
                  <a:pt x="5936329" y="1077951"/>
                  <a:pt x="5932581" y="1085620"/>
                  <a:pt x="5928708" y="1084626"/>
                </a:cubicBezTo>
                <a:cubicBezTo>
                  <a:pt x="5930537" y="1070729"/>
                  <a:pt x="5937263" y="1054692"/>
                  <a:pt x="5925361" y="1045847"/>
                </a:cubicBezTo>
                <a:cubicBezTo>
                  <a:pt x="5907699" y="1076061"/>
                  <a:pt x="5940178" y="1105834"/>
                  <a:pt x="5927371" y="1142139"/>
                </a:cubicBezTo>
                <a:cubicBezTo>
                  <a:pt x="5932314" y="1143964"/>
                  <a:pt x="5935825" y="1146591"/>
                  <a:pt x="5937470" y="1150187"/>
                </a:cubicBezTo>
                <a:close/>
                <a:moveTo>
                  <a:pt x="6056136" y="881617"/>
                </a:moveTo>
                <a:cubicBezTo>
                  <a:pt x="6049920" y="877795"/>
                  <a:pt x="6044915" y="877735"/>
                  <a:pt x="6042192" y="882271"/>
                </a:cubicBezTo>
                <a:cubicBezTo>
                  <a:pt x="6047869" y="884062"/>
                  <a:pt x="6047048" y="888361"/>
                  <a:pt x="6052291" y="890319"/>
                </a:cubicBezTo>
                <a:close/>
                <a:moveTo>
                  <a:pt x="5924222" y="1195622"/>
                </a:moveTo>
                <a:cubicBezTo>
                  <a:pt x="5920834" y="1189463"/>
                  <a:pt x="5912477" y="1171783"/>
                  <a:pt x="5902699" y="1182526"/>
                </a:cubicBezTo>
                <a:cubicBezTo>
                  <a:pt x="5908518" y="1187249"/>
                  <a:pt x="5916743" y="1205230"/>
                  <a:pt x="5924222" y="1195622"/>
                </a:cubicBezTo>
                <a:close/>
                <a:moveTo>
                  <a:pt x="5385149" y="2416063"/>
                </a:moveTo>
                <a:cubicBezTo>
                  <a:pt x="5354993" y="2409583"/>
                  <a:pt x="5324837" y="2382298"/>
                  <a:pt x="5294639" y="2393982"/>
                </a:cubicBezTo>
                <a:cubicBezTo>
                  <a:pt x="5322930" y="2407755"/>
                  <a:pt x="5368872" y="2430840"/>
                  <a:pt x="5385149" y="2416063"/>
                </a:cubicBezTo>
                <a:close/>
                <a:moveTo>
                  <a:pt x="6183866" y="613409"/>
                </a:moveTo>
                <a:cubicBezTo>
                  <a:pt x="6170952" y="601075"/>
                  <a:pt x="6164257" y="574666"/>
                  <a:pt x="6143833" y="571250"/>
                </a:cubicBezTo>
                <a:cubicBezTo>
                  <a:pt x="6154712" y="584723"/>
                  <a:pt x="6161706" y="617382"/>
                  <a:pt x="6183866" y="613409"/>
                </a:cubicBezTo>
                <a:close/>
                <a:moveTo>
                  <a:pt x="5961768" y="1125741"/>
                </a:moveTo>
                <a:cubicBezTo>
                  <a:pt x="5963395" y="1124498"/>
                  <a:pt x="5963713" y="1122509"/>
                  <a:pt x="5961135" y="1119398"/>
                </a:cubicBezTo>
                <a:cubicBezTo>
                  <a:pt x="5959411" y="1123299"/>
                  <a:pt x="5955132" y="1119973"/>
                  <a:pt x="5952771" y="1122876"/>
                </a:cubicBezTo>
                <a:cubicBezTo>
                  <a:pt x="5954575" y="1123672"/>
                  <a:pt x="5956246" y="1124770"/>
                  <a:pt x="5954584" y="1126904"/>
                </a:cubicBezTo>
                <a:cubicBezTo>
                  <a:pt x="5940221" y="1126476"/>
                  <a:pt x="5956887" y="1129469"/>
                  <a:pt x="5961768" y="1125741"/>
                </a:cubicBezTo>
                <a:close/>
                <a:moveTo>
                  <a:pt x="5789268" y="1542269"/>
                </a:moveTo>
                <a:cubicBezTo>
                  <a:pt x="5788065" y="1534601"/>
                  <a:pt x="5777157" y="1529271"/>
                  <a:pt x="5771055" y="1532693"/>
                </a:cubicBezTo>
                <a:cubicBezTo>
                  <a:pt x="5771304" y="1537901"/>
                  <a:pt x="5782827" y="1542992"/>
                  <a:pt x="5789268" y="1542269"/>
                </a:cubicBezTo>
                <a:close/>
                <a:moveTo>
                  <a:pt x="5965938" y="1147321"/>
                </a:moveTo>
                <a:cubicBezTo>
                  <a:pt x="5966703" y="1142884"/>
                  <a:pt x="5958065" y="1136512"/>
                  <a:pt x="5955745" y="1147861"/>
                </a:cubicBezTo>
                <a:lnTo>
                  <a:pt x="5961457" y="1150385"/>
                </a:lnTo>
                <a:cubicBezTo>
                  <a:pt x="5964384" y="1150064"/>
                  <a:pt x="5965683" y="1148800"/>
                  <a:pt x="5965938" y="1147321"/>
                </a:cubicBezTo>
                <a:close/>
                <a:moveTo>
                  <a:pt x="5953079" y="1183984"/>
                </a:moveTo>
                <a:cubicBezTo>
                  <a:pt x="5955208" y="1170220"/>
                  <a:pt x="5957735" y="1155555"/>
                  <a:pt x="5945833" y="1146710"/>
                </a:cubicBezTo>
                <a:cubicBezTo>
                  <a:pt x="5945605" y="1160238"/>
                  <a:pt x="5940612" y="1175606"/>
                  <a:pt x="5953079" y="1183984"/>
                </a:cubicBezTo>
                <a:close/>
                <a:moveTo>
                  <a:pt x="5979464" y="1124269"/>
                </a:moveTo>
                <a:cubicBezTo>
                  <a:pt x="5992731" y="1085297"/>
                  <a:pt x="5982736" y="1055058"/>
                  <a:pt x="5972175" y="1025285"/>
                </a:cubicBezTo>
                <a:cubicBezTo>
                  <a:pt x="5963514" y="1053020"/>
                  <a:pt x="5979953" y="1073555"/>
                  <a:pt x="5976737" y="1092219"/>
                </a:cubicBezTo>
                <a:lnTo>
                  <a:pt x="5952897" y="1092022"/>
                </a:lnTo>
                <a:lnTo>
                  <a:pt x="5952750" y="1092021"/>
                </a:lnTo>
                <a:lnTo>
                  <a:pt x="5952877" y="1091617"/>
                </a:lnTo>
                <a:lnTo>
                  <a:pt x="5956543" y="1079979"/>
                </a:lnTo>
                <a:cubicBezTo>
                  <a:pt x="5956158" y="1076581"/>
                  <a:pt x="5954366" y="1073726"/>
                  <a:pt x="5951889" y="1071197"/>
                </a:cubicBezTo>
                <a:cubicBezTo>
                  <a:pt x="5948044" y="1079900"/>
                  <a:pt x="5941865" y="1089005"/>
                  <a:pt x="5952750" y="1092021"/>
                </a:cubicBezTo>
                <a:cubicBezTo>
                  <a:pt x="5953184" y="1104049"/>
                  <a:pt x="5943512" y="1104796"/>
                  <a:pt x="5953911" y="1112978"/>
                </a:cubicBezTo>
                <a:cubicBezTo>
                  <a:pt x="5964052" y="1112796"/>
                  <a:pt x="5959780" y="1100507"/>
                  <a:pt x="5972892" y="1100921"/>
                </a:cubicBezTo>
                <a:cubicBezTo>
                  <a:pt x="5972584" y="1109751"/>
                  <a:pt x="5970542" y="1119250"/>
                  <a:pt x="5979464" y="1124269"/>
                </a:cubicBezTo>
                <a:close/>
                <a:moveTo>
                  <a:pt x="1227700" y="11887433"/>
                </a:moveTo>
                <a:cubicBezTo>
                  <a:pt x="1182859" y="11804362"/>
                  <a:pt x="1097091" y="11734326"/>
                  <a:pt x="1019507" y="11660765"/>
                </a:cubicBezTo>
                <a:cubicBezTo>
                  <a:pt x="964876" y="11609078"/>
                  <a:pt x="910433" y="11556965"/>
                  <a:pt x="854343" y="11509735"/>
                </a:cubicBezTo>
                <a:cubicBezTo>
                  <a:pt x="793702" y="11458963"/>
                  <a:pt x="742235" y="11403574"/>
                  <a:pt x="689179" y="11358704"/>
                </a:cubicBezTo>
                <a:cubicBezTo>
                  <a:pt x="650490" y="11326305"/>
                  <a:pt x="581034" y="11296637"/>
                  <a:pt x="583206" y="11267497"/>
                </a:cubicBezTo>
                <a:cubicBezTo>
                  <a:pt x="504944" y="11290055"/>
                  <a:pt x="444061" y="11366715"/>
                  <a:pt x="376813" y="11432401"/>
                </a:cubicBezTo>
                <a:cubicBezTo>
                  <a:pt x="285606" y="11521169"/>
                  <a:pt x="169470" y="11594843"/>
                  <a:pt x="138165" y="11692224"/>
                </a:cubicBezTo>
                <a:cubicBezTo>
                  <a:pt x="319738" y="11885705"/>
                  <a:pt x="606482" y="12197587"/>
                  <a:pt x="790130" y="12359844"/>
                </a:cubicBezTo>
                <a:cubicBezTo>
                  <a:pt x="925674" y="12206490"/>
                  <a:pt x="1119209" y="12052231"/>
                  <a:pt x="1227700" y="11887433"/>
                </a:cubicBezTo>
                <a:close/>
                <a:moveTo>
                  <a:pt x="6209661" y="624296"/>
                </a:moveTo>
                <a:cubicBezTo>
                  <a:pt x="6200123" y="617023"/>
                  <a:pt x="6201160" y="595050"/>
                  <a:pt x="6184111" y="596693"/>
                </a:cubicBezTo>
                <a:cubicBezTo>
                  <a:pt x="6194880" y="603491"/>
                  <a:pt x="6196752" y="633886"/>
                  <a:pt x="6209661" y="624296"/>
                </a:cubicBezTo>
                <a:close/>
                <a:moveTo>
                  <a:pt x="5957301" y="1213466"/>
                </a:moveTo>
                <a:cubicBezTo>
                  <a:pt x="5960978" y="1204331"/>
                  <a:pt x="5962754" y="1195432"/>
                  <a:pt x="5953434" y="1191314"/>
                </a:cubicBezTo>
                <a:cubicBezTo>
                  <a:pt x="5949757" y="1200449"/>
                  <a:pt x="5950280" y="1208212"/>
                  <a:pt x="5957301" y="1213466"/>
                </a:cubicBezTo>
                <a:close/>
                <a:moveTo>
                  <a:pt x="1361550" y="11619243"/>
                </a:moveTo>
                <a:cubicBezTo>
                  <a:pt x="1334238" y="11594419"/>
                  <a:pt x="1337797" y="11533226"/>
                  <a:pt x="1292901" y="11529718"/>
                </a:cubicBezTo>
                <a:cubicBezTo>
                  <a:pt x="1303578" y="11556379"/>
                  <a:pt x="1325702" y="11634531"/>
                  <a:pt x="1361550" y="11619243"/>
                </a:cubicBezTo>
                <a:close/>
                <a:moveTo>
                  <a:pt x="1377893" y="11593806"/>
                </a:moveTo>
                <a:cubicBezTo>
                  <a:pt x="1355546" y="11563521"/>
                  <a:pt x="1351091" y="11500829"/>
                  <a:pt x="1317415" y="11491563"/>
                </a:cubicBezTo>
                <a:cubicBezTo>
                  <a:pt x="1347815" y="11519793"/>
                  <a:pt x="1332847" y="11587170"/>
                  <a:pt x="1377893" y="11593806"/>
                </a:cubicBezTo>
                <a:close/>
                <a:moveTo>
                  <a:pt x="5445461" y="2408218"/>
                </a:moveTo>
                <a:cubicBezTo>
                  <a:pt x="5370057" y="2484652"/>
                  <a:pt x="5291148" y="2382145"/>
                  <a:pt x="5214077" y="2395198"/>
                </a:cubicBezTo>
                <a:cubicBezTo>
                  <a:pt x="5203134" y="2413196"/>
                  <a:pt x="5217285" y="2430816"/>
                  <a:pt x="5208324" y="2448785"/>
                </a:cubicBezTo>
                <a:cubicBezTo>
                  <a:pt x="5182979" y="2454121"/>
                  <a:pt x="5156838" y="2450883"/>
                  <a:pt x="5130696" y="2426839"/>
                </a:cubicBezTo>
                <a:cubicBezTo>
                  <a:pt x="5112604" y="2431405"/>
                  <a:pt x="5085719" y="2443700"/>
                  <a:pt x="5077848" y="2467927"/>
                </a:cubicBezTo>
                <a:cubicBezTo>
                  <a:pt x="5033300" y="2449445"/>
                  <a:pt x="4967265" y="2429636"/>
                  <a:pt x="4942411" y="2382786"/>
                </a:cubicBezTo>
                <a:cubicBezTo>
                  <a:pt x="4962211" y="2361021"/>
                  <a:pt x="4982136" y="2347180"/>
                  <a:pt x="5001863" y="2341598"/>
                </a:cubicBezTo>
                <a:cubicBezTo>
                  <a:pt x="5021074" y="2303660"/>
                  <a:pt x="5001294" y="2243523"/>
                  <a:pt x="5060798" y="2226443"/>
                </a:cubicBezTo>
                <a:cubicBezTo>
                  <a:pt x="5082045" y="2233388"/>
                  <a:pt x="5103532" y="2255520"/>
                  <a:pt x="5124674" y="2255861"/>
                </a:cubicBezTo>
                <a:cubicBezTo>
                  <a:pt x="5165132" y="2204062"/>
                  <a:pt x="5271909" y="2189901"/>
                  <a:pt x="5302150" y="2243275"/>
                </a:cubicBezTo>
                <a:cubicBezTo>
                  <a:pt x="5314718" y="2265212"/>
                  <a:pt x="5289887" y="2282099"/>
                  <a:pt x="5296607" y="2310069"/>
                </a:cubicBezTo>
                <a:cubicBezTo>
                  <a:pt x="5344792" y="2328826"/>
                  <a:pt x="5427556" y="2341448"/>
                  <a:pt x="5445461" y="2408218"/>
                </a:cubicBezTo>
                <a:close/>
                <a:moveTo>
                  <a:pt x="1487871" y="11366847"/>
                </a:moveTo>
                <a:cubicBezTo>
                  <a:pt x="1495196" y="11336406"/>
                  <a:pt x="1477885" y="11310897"/>
                  <a:pt x="1448349" y="11287641"/>
                </a:cubicBezTo>
                <a:cubicBezTo>
                  <a:pt x="1434013" y="11320087"/>
                  <a:pt x="1473449" y="11340574"/>
                  <a:pt x="1487871" y="11366847"/>
                </a:cubicBezTo>
                <a:close/>
                <a:moveTo>
                  <a:pt x="1258926" y="11903271"/>
                </a:moveTo>
                <a:cubicBezTo>
                  <a:pt x="1207841" y="11953141"/>
                  <a:pt x="1158855" y="12012101"/>
                  <a:pt x="1107876" y="12068650"/>
                </a:cubicBezTo>
                <a:cubicBezTo>
                  <a:pt x="992455" y="12197225"/>
                  <a:pt x="867455" y="12290959"/>
                  <a:pt x="789951" y="12391394"/>
                </a:cubicBezTo>
                <a:cubicBezTo>
                  <a:pt x="760808" y="12401985"/>
                  <a:pt x="732279" y="12385808"/>
                  <a:pt x="703046" y="12398909"/>
                </a:cubicBezTo>
                <a:cubicBezTo>
                  <a:pt x="562998" y="12236020"/>
                  <a:pt x="335315" y="12043083"/>
                  <a:pt x="161081" y="11850293"/>
                </a:cubicBezTo>
                <a:cubicBezTo>
                  <a:pt x="139735" y="11827088"/>
                  <a:pt x="123170" y="11803444"/>
                  <a:pt x="102160" y="11782937"/>
                </a:cubicBezTo>
                <a:cubicBezTo>
                  <a:pt x="67588" y="11749296"/>
                  <a:pt x="16926" y="11719770"/>
                  <a:pt x="0" y="11679641"/>
                </a:cubicBezTo>
                <a:cubicBezTo>
                  <a:pt x="49125" y="11619212"/>
                  <a:pt x="110845" y="11560268"/>
                  <a:pt x="174739" y="11498711"/>
                </a:cubicBezTo>
                <a:cubicBezTo>
                  <a:pt x="269161" y="11407282"/>
                  <a:pt x="395580" y="11312645"/>
                  <a:pt x="480563" y="11211432"/>
                </a:cubicBezTo>
                <a:cubicBezTo>
                  <a:pt x="498053" y="11197224"/>
                  <a:pt x="515004" y="11224609"/>
                  <a:pt x="531855" y="11223383"/>
                </a:cubicBezTo>
                <a:cubicBezTo>
                  <a:pt x="544270" y="11229888"/>
                  <a:pt x="576538" y="11219148"/>
                  <a:pt x="575275" y="11227772"/>
                </a:cubicBezTo>
                <a:cubicBezTo>
                  <a:pt x="641460" y="11280993"/>
                  <a:pt x="697420" y="11334287"/>
                  <a:pt x="775996" y="11406757"/>
                </a:cubicBezTo>
                <a:cubicBezTo>
                  <a:pt x="945194" y="11563651"/>
                  <a:pt x="1173992" y="11718309"/>
                  <a:pt x="1258926" y="11903271"/>
                </a:cubicBezTo>
                <a:close/>
                <a:moveTo>
                  <a:pt x="5999873" y="1182809"/>
                </a:moveTo>
                <a:cubicBezTo>
                  <a:pt x="6002279" y="1167682"/>
                  <a:pt x="5994748" y="1145996"/>
                  <a:pt x="6015363" y="1136544"/>
                </a:cubicBezTo>
                <a:cubicBezTo>
                  <a:pt x="6013390" y="1123119"/>
                  <a:pt x="6019648" y="1106516"/>
                  <a:pt x="6009010" y="1096436"/>
                </a:cubicBezTo>
                <a:cubicBezTo>
                  <a:pt x="6005996" y="1104070"/>
                  <a:pt x="6000648" y="1112108"/>
                  <a:pt x="6003265" y="1117569"/>
                </a:cubicBezTo>
                <a:cubicBezTo>
                  <a:pt x="5994910" y="1112084"/>
                  <a:pt x="5989950" y="1115990"/>
                  <a:pt x="5984990" y="1119895"/>
                </a:cubicBezTo>
                <a:cubicBezTo>
                  <a:pt x="5990747" y="1126384"/>
                  <a:pt x="5991870" y="1134413"/>
                  <a:pt x="5991863" y="1143376"/>
                </a:cubicBezTo>
                <a:cubicBezTo>
                  <a:pt x="5986293" y="1143784"/>
                  <a:pt x="5983676" y="1150518"/>
                  <a:pt x="5979787" y="1155256"/>
                </a:cubicBezTo>
                <a:cubicBezTo>
                  <a:pt x="5989743" y="1160372"/>
                  <a:pt x="5975908" y="1175420"/>
                  <a:pt x="5976934" y="1184482"/>
                </a:cubicBezTo>
                <a:cubicBezTo>
                  <a:pt x="5987244" y="1184733"/>
                  <a:pt x="5988986" y="1187296"/>
                  <a:pt x="5992745" y="1195054"/>
                </a:cubicBezTo>
                <a:cubicBezTo>
                  <a:pt x="5997165" y="1192166"/>
                  <a:pt x="5999071" y="1187852"/>
                  <a:pt x="5999873" y="1182809"/>
                </a:cubicBezTo>
                <a:close/>
                <a:moveTo>
                  <a:pt x="6088086" y="994725"/>
                </a:moveTo>
                <a:cubicBezTo>
                  <a:pt x="6091039" y="988856"/>
                  <a:pt x="6090091" y="972297"/>
                  <a:pt x="6081701" y="978274"/>
                </a:cubicBezTo>
                <a:cubicBezTo>
                  <a:pt x="6085618" y="983233"/>
                  <a:pt x="6081870" y="990902"/>
                  <a:pt x="6088086" y="994725"/>
                </a:cubicBezTo>
                <a:close/>
                <a:moveTo>
                  <a:pt x="6127200" y="906202"/>
                </a:moveTo>
                <a:cubicBezTo>
                  <a:pt x="6123176" y="899044"/>
                  <a:pt x="6103334" y="890277"/>
                  <a:pt x="6097314" y="896583"/>
                </a:cubicBezTo>
                <a:cubicBezTo>
                  <a:pt x="6108499" y="899732"/>
                  <a:pt x="6117855" y="916778"/>
                  <a:pt x="6127200" y="906202"/>
                </a:cubicBezTo>
                <a:close/>
                <a:moveTo>
                  <a:pt x="6244530" y="645821"/>
                </a:moveTo>
                <a:cubicBezTo>
                  <a:pt x="6234753" y="637932"/>
                  <a:pt x="6232425" y="615492"/>
                  <a:pt x="6215753" y="616282"/>
                </a:cubicBezTo>
                <a:cubicBezTo>
                  <a:pt x="6227237" y="624925"/>
                  <a:pt x="6224465" y="654288"/>
                  <a:pt x="6244530" y="645821"/>
                </a:cubicBezTo>
                <a:close/>
                <a:moveTo>
                  <a:pt x="6000456" y="1208504"/>
                </a:moveTo>
                <a:cubicBezTo>
                  <a:pt x="5996548" y="1206777"/>
                  <a:pt x="5994673" y="1204514"/>
                  <a:pt x="5993365" y="1201784"/>
                </a:cubicBezTo>
                <a:cubicBezTo>
                  <a:pt x="5984011" y="1209128"/>
                  <a:pt x="5989600" y="1215184"/>
                  <a:pt x="5994092" y="1222908"/>
                </a:cubicBezTo>
                <a:close/>
                <a:moveTo>
                  <a:pt x="6080332" y="1059444"/>
                </a:moveTo>
                <a:cubicBezTo>
                  <a:pt x="6083705" y="1025786"/>
                  <a:pt x="6074081" y="997145"/>
                  <a:pt x="6074121" y="964524"/>
                </a:cubicBezTo>
                <a:cubicBezTo>
                  <a:pt x="6076359" y="965154"/>
                  <a:pt x="6079834" y="967048"/>
                  <a:pt x="6081027" y="964347"/>
                </a:cubicBezTo>
                <a:cubicBezTo>
                  <a:pt x="6079442" y="946790"/>
                  <a:pt x="6082057" y="927860"/>
                  <a:pt x="6068775" y="914818"/>
                </a:cubicBezTo>
                <a:cubicBezTo>
                  <a:pt x="6061561" y="923826"/>
                  <a:pt x="6073278" y="937969"/>
                  <a:pt x="6060210" y="941521"/>
                </a:cubicBezTo>
                <a:cubicBezTo>
                  <a:pt x="6062588" y="932887"/>
                  <a:pt x="6059899" y="925961"/>
                  <a:pt x="6052445" y="920874"/>
                </a:cubicBezTo>
                <a:cubicBezTo>
                  <a:pt x="6045541" y="933246"/>
                  <a:pt x="6061555" y="944984"/>
                  <a:pt x="6044049" y="948009"/>
                </a:cubicBezTo>
                <a:cubicBezTo>
                  <a:pt x="6041360" y="941082"/>
                  <a:pt x="6049069" y="930142"/>
                  <a:pt x="6035983" y="927229"/>
                </a:cubicBezTo>
                <a:cubicBezTo>
                  <a:pt x="6023704" y="950138"/>
                  <a:pt x="6037245" y="983738"/>
                  <a:pt x="6029661" y="1003342"/>
                </a:cubicBezTo>
                <a:cubicBezTo>
                  <a:pt x="6028180" y="963593"/>
                  <a:pt x="6026831" y="923544"/>
                  <a:pt x="6007455" y="890953"/>
                </a:cubicBezTo>
                <a:cubicBezTo>
                  <a:pt x="6002435" y="908820"/>
                  <a:pt x="6015743" y="919362"/>
                  <a:pt x="6011289" y="936762"/>
                </a:cubicBezTo>
                <a:cubicBezTo>
                  <a:pt x="6005842" y="933638"/>
                  <a:pt x="6003853" y="938139"/>
                  <a:pt x="5999919" y="938911"/>
                </a:cubicBezTo>
                <a:cubicBezTo>
                  <a:pt x="5996601" y="922023"/>
                  <a:pt x="6002682" y="901755"/>
                  <a:pt x="5987799" y="889082"/>
                </a:cubicBezTo>
                <a:cubicBezTo>
                  <a:pt x="5978712" y="908022"/>
                  <a:pt x="5994808" y="936653"/>
                  <a:pt x="5994174" y="960045"/>
                </a:cubicBezTo>
                <a:cubicBezTo>
                  <a:pt x="5987153" y="954791"/>
                  <a:pt x="5993863" y="944485"/>
                  <a:pt x="5985975" y="939565"/>
                </a:cubicBezTo>
                <a:cubicBezTo>
                  <a:pt x="5979858" y="946905"/>
                  <a:pt x="5987304" y="960955"/>
                  <a:pt x="5980231" y="960699"/>
                </a:cubicBezTo>
                <a:cubicBezTo>
                  <a:pt x="5978106" y="941110"/>
                  <a:pt x="5982804" y="892255"/>
                  <a:pt x="5966112" y="899944"/>
                </a:cubicBezTo>
                <a:cubicBezTo>
                  <a:pt x="5981695" y="936240"/>
                  <a:pt x="5951754" y="977168"/>
                  <a:pt x="5974207" y="1012554"/>
                </a:cubicBezTo>
                <a:cubicBezTo>
                  <a:pt x="5983320" y="991115"/>
                  <a:pt x="5968739" y="978575"/>
                  <a:pt x="5974519" y="958175"/>
                </a:cubicBezTo>
                <a:cubicBezTo>
                  <a:pt x="5979400" y="961766"/>
                  <a:pt x="5975917" y="968835"/>
                  <a:pt x="5986129" y="970120"/>
                </a:cubicBezTo>
                <a:cubicBezTo>
                  <a:pt x="5984054" y="991081"/>
                  <a:pt x="5988231" y="1016598"/>
                  <a:pt x="5989366" y="1040054"/>
                </a:cubicBezTo>
                <a:cubicBezTo>
                  <a:pt x="5989972" y="1048033"/>
                  <a:pt x="5988716" y="1057789"/>
                  <a:pt x="5989295" y="1066339"/>
                </a:cubicBezTo>
                <a:lnTo>
                  <a:pt x="5997917" y="1081347"/>
                </a:lnTo>
                <a:lnTo>
                  <a:pt x="5997880" y="1081358"/>
                </a:lnTo>
                <a:cubicBezTo>
                  <a:pt x="5997509" y="1082007"/>
                  <a:pt x="5998071" y="1083174"/>
                  <a:pt x="6000238" y="1085387"/>
                </a:cubicBezTo>
                <a:lnTo>
                  <a:pt x="5997917" y="1081347"/>
                </a:lnTo>
                <a:lnTo>
                  <a:pt x="6001120" y="1080441"/>
                </a:lnTo>
                <a:cubicBezTo>
                  <a:pt x="6004251" y="1080166"/>
                  <a:pt x="6008429" y="1079860"/>
                  <a:pt x="6008282" y="1075312"/>
                </a:cubicBezTo>
                <a:cubicBezTo>
                  <a:pt x="6010669" y="1069910"/>
                  <a:pt x="6002057" y="1068257"/>
                  <a:pt x="6007175" y="1061552"/>
                </a:cubicBezTo>
                <a:cubicBezTo>
                  <a:pt x="6002162" y="1058261"/>
                  <a:pt x="6000040" y="1063062"/>
                  <a:pt x="5996238" y="1063534"/>
                </a:cubicBezTo>
                <a:cubicBezTo>
                  <a:pt x="5997446" y="1030712"/>
                  <a:pt x="6000518" y="996921"/>
                  <a:pt x="5994360" y="966942"/>
                </a:cubicBezTo>
                <a:cubicBezTo>
                  <a:pt x="6002593" y="975959"/>
                  <a:pt x="6000408" y="958136"/>
                  <a:pt x="6006791" y="962392"/>
                </a:cubicBezTo>
                <a:cubicBezTo>
                  <a:pt x="6008839" y="1001673"/>
                  <a:pt x="6005555" y="1043262"/>
                  <a:pt x="6020900" y="1077659"/>
                </a:cubicBezTo>
                <a:cubicBezTo>
                  <a:pt x="6028181" y="1045727"/>
                  <a:pt x="6018097" y="1007557"/>
                  <a:pt x="6020402" y="985263"/>
                </a:cubicBezTo>
                <a:cubicBezTo>
                  <a:pt x="6024399" y="994920"/>
                  <a:pt x="6019514" y="1024682"/>
                  <a:pt x="6034667" y="1015596"/>
                </a:cubicBezTo>
                <a:cubicBezTo>
                  <a:pt x="6032794" y="1025528"/>
                  <a:pt x="6034421" y="1022660"/>
                  <a:pt x="6026623" y="1025671"/>
                </a:cubicBezTo>
                <a:cubicBezTo>
                  <a:pt x="6029347" y="1033330"/>
                  <a:pt x="6037365" y="1025755"/>
                  <a:pt x="6035528" y="1036420"/>
                </a:cubicBezTo>
                <a:cubicBezTo>
                  <a:pt x="6026122" y="1048762"/>
                  <a:pt x="6043295" y="1069262"/>
                  <a:pt x="6040742" y="1086426"/>
                </a:cubicBezTo>
                <a:cubicBezTo>
                  <a:pt x="6047550" y="1087282"/>
                  <a:pt x="6058595" y="1099694"/>
                  <a:pt x="6060397" y="1088296"/>
                </a:cubicBezTo>
                <a:cubicBezTo>
                  <a:pt x="6045401" y="1082387"/>
                  <a:pt x="6047359" y="1043799"/>
                  <a:pt x="6044411" y="1016315"/>
                </a:cubicBezTo>
                <a:cubicBezTo>
                  <a:pt x="6041499" y="989563"/>
                  <a:pt x="6035528" y="966481"/>
                  <a:pt x="6034137" y="946857"/>
                </a:cubicBezTo>
                <a:cubicBezTo>
                  <a:pt x="6062417" y="978003"/>
                  <a:pt x="6040575" y="1028249"/>
                  <a:pt x="6062056" y="1061770"/>
                </a:cubicBezTo>
                <a:cubicBezTo>
                  <a:pt x="6069354" y="1024108"/>
                  <a:pt x="6049623" y="984186"/>
                  <a:pt x="6058179" y="954252"/>
                </a:cubicBezTo>
                <a:cubicBezTo>
                  <a:pt x="6076883" y="985112"/>
                  <a:pt x="6055129" y="1031093"/>
                  <a:pt x="6080332" y="1059444"/>
                </a:cubicBezTo>
                <a:close/>
                <a:moveTo>
                  <a:pt x="6011042" y="1223582"/>
                </a:moveTo>
                <a:cubicBezTo>
                  <a:pt x="6017186" y="1213744"/>
                  <a:pt x="6009695" y="1195729"/>
                  <a:pt x="6001782" y="1205503"/>
                </a:cubicBezTo>
                <a:cubicBezTo>
                  <a:pt x="6006169" y="1211028"/>
                  <a:pt x="6000590" y="1220399"/>
                  <a:pt x="6011042" y="1223582"/>
                </a:cubicBezTo>
                <a:close/>
                <a:moveTo>
                  <a:pt x="1781528" y="10797828"/>
                </a:moveTo>
                <a:cubicBezTo>
                  <a:pt x="1769544" y="10778771"/>
                  <a:pt x="1768356" y="10758368"/>
                  <a:pt x="1753860" y="10739220"/>
                </a:cubicBezTo>
                <a:cubicBezTo>
                  <a:pt x="1744816" y="10759690"/>
                  <a:pt x="1762045" y="10792279"/>
                  <a:pt x="1781528" y="10797828"/>
                </a:cubicBezTo>
                <a:close/>
                <a:moveTo>
                  <a:pt x="1369674" y="11732544"/>
                </a:moveTo>
                <a:cubicBezTo>
                  <a:pt x="1348528" y="11687991"/>
                  <a:pt x="1326954" y="11643249"/>
                  <a:pt x="1302491" y="11599271"/>
                </a:cubicBezTo>
                <a:cubicBezTo>
                  <a:pt x="1296176" y="11615872"/>
                  <a:pt x="1303092" y="11655668"/>
                  <a:pt x="1314236" y="11678963"/>
                </a:cubicBezTo>
                <a:cubicBezTo>
                  <a:pt x="1325808" y="11702445"/>
                  <a:pt x="1354581" y="11744755"/>
                  <a:pt x="1369674" y="11732544"/>
                </a:cubicBezTo>
                <a:close/>
                <a:moveTo>
                  <a:pt x="6010522" y="1240210"/>
                </a:moveTo>
                <a:cubicBezTo>
                  <a:pt x="6002687" y="1230292"/>
                  <a:pt x="5994191" y="1234070"/>
                  <a:pt x="5986535" y="1240012"/>
                </a:cubicBezTo>
                <a:cubicBezTo>
                  <a:pt x="5996491" y="1245129"/>
                  <a:pt x="6004466" y="1245783"/>
                  <a:pt x="6010522" y="1240210"/>
                </a:cubicBezTo>
                <a:close/>
                <a:moveTo>
                  <a:pt x="6091268" y="1057462"/>
                </a:moveTo>
                <a:cubicBezTo>
                  <a:pt x="6100135" y="1043088"/>
                  <a:pt x="6094879" y="1013507"/>
                  <a:pt x="6086761" y="997726"/>
                </a:cubicBezTo>
                <a:cubicBezTo>
                  <a:pt x="6087020" y="1018284"/>
                  <a:pt x="6081779" y="1040716"/>
                  <a:pt x="6091268" y="1057462"/>
                </a:cubicBezTo>
                <a:close/>
                <a:moveTo>
                  <a:pt x="6048672" y="1174910"/>
                </a:moveTo>
                <a:cubicBezTo>
                  <a:pt x="6051302" y="1164841"/>
                  <a:pt x="6046187" y="1150342"/>
                  <a:pt x="6056054" y="1144480"/>
                </a:cubicBezTo>
                <a:cubicBezTo>
                  <a:pt x="6050837" y="1140023"/>
                  <a:pt x="6051119" y="1133691"/>
                  <a:pt x="6041437" y="1131207"/>
                </a:cubicBezTo>
                <a:cubicBezTo>
                  <a:pt x="6036055" y="1150707"/>
                  <a:pt x="6036437" y="1167733"/>
                  <a:pt x="6042619" y="1183018"/>
                </a:cubicBezTo>
                <a:cubicBezTo>
                  <a:pt x="6046059" y="1181130"/>
                  <a:pt x="6047796" y="1178267"/>
                  <a:pt x="6048672" y="1174910"/>
                </a:cubicBezTo>
                <a:close/>
                <a:moveTo>
                  <a:pt x="6083245" y="1098391"/>
                </a:moveTo>
                <a:cubicBezTo>
                  <a:pt x="6089204" y="1093851"/>
                  <a:pt x="6087539" y="1071595"/>
                  <a:pt x="6077812" y="1065146"/>
                </a:cubicBezTo>
                <a:cubicBezTo>
                  <a:pt x="6074613" y="1078079"/>
                  <a:pt x="6076613" y="1089005"/>
                  <a:pt x="6083245" y="1098391"/>
                </a:cubicBezTo>
                <a:close/>
                <a:moveTo>
                  <a:pt x="1898008" y="10573300"/>
                </a:moveTo>
                <a:cubicBezTo>
                  <a:pt x="1902417" y="10559080"/>
                  <a:pt x="1898533" y="10543697"/>
                  <a:pt x="1881620" y="10528578"/>
                </a:cubicBezTo>
                <a:cubicBezTo>
                  <a:pt x="1825552" y="10478829"/>
                  <a:pt x="1770540" y="10568699"/>
                  <a:pt x="1762263" y="10631305"/>
                </a:cubicBezTo>
                <a:cubicBezTo>
                  <a:pt x="1796909" y="10648142"/>
                  <a:pt x="1884779" y="10615957"/>
                  <a:pt x="1898008" y="10573300"/>
                </a:cubicBezTo>
                <a:close/>
                <a:moveTo>
                  <a:pt x="6032023" y="1222452"/>
                </a:moveTo>
                <a:cubicBezTo>
                  <a:pt x="6023206" y="1207437"/>
                  <a:pt x="6025254" y="1176780"/>
                  <a:pt x="6034854" y="1162371"/>
                </a:cubicBezTo>
                <a:cubicBezTo>
                  <a:pt x="6019245" y="1140769"/>
                  <a:pt x="6045129" y="1104145"/>
                  <a:pt x="6025472" y="1090080"/>
                </a:cubicBezTo>
                <a:cubicBezTo>
                  <a:pt x="6027318" y="1140391"/>
                  <a:pt x="6003628" y="1185875"/>
                  <a:pt x="6026498" y="1226825"/>
                </a:cubicBezTo>
                <a:cubicBezTo>
                  <a:pt x="6029168" y="1227287"/>
                  <a:pt x="6030865" y="1225885"/>
                  <a:pt x="6032023" y="1222452"/>
                </a:cubicBezTo>
                <a:close/>
                <a:moveTo>
                  <a:pt x="1433758" y="11647576"/>
                </a:moveTo>
                <a:cubicBezTo>
                  <a:pt x="1428173" y="11609389"/>
                  <a:pt x="1409767" y="11560943"/>
                  <a:pt x="1389196" y="11519707"/>
                </a:cubicBezTo>
                <a:cubicBezTo>
                  <a:pt x="1369907" y="11479037"/>
                  <a:pt x="1339187" y="11435357"/>
                  <a:pt x="1316235" y="11409907"/>
                </a:cubicBezTo>
                <a:cubicBezTo>
                  <a:pt x="1346422" y="11490602"/>
                  <a:pt x="1377891" y="11571863"/>
                  <a:pt x="1433758" y="11647576"/>
                </a:cubicBezTo>
                <a:close/>
                <a:moveTo>
                  <a:pt x="6038409" y="1238902"/>
                </a:moveTo>
                <a:cubicBezTo>
                  <a:pt x="6032538" y="1239178"/>
                  <a:pt x="6013378" y="1235374"/>
                  <a:pt x="6018940" y="1243929"/>
                </a:cubicBezTo>
                <a:cubicBezTo>
                  <a:pt x="6024501" y="1240289"/>
                  <a:pt x="6033016" y="1242975"/>
                  <a:pt x="6038409" y="1238902"/>
                </a:cubicBezTo>
                <a:close/>
                <a:moveTo>
                  <a:pt x="6102714" y="1093364"/>
                </a:moveTo>
                <a:cubicBezTo>
                  <a:pt x="6104729" y="1086364"/>
                  <a:pt x="6106877" y="1079064"/>
                  <a:pt x="6096328" y="1076913"/>
                </a:cubicBezTo>
                <a:cubicBezTo>
                  <a:pt x="6094313" y="1083914"/>
                  <a:pt x="6092298" y="1090914"/>
                  <a:pt x="6102714" y="1093364"/>
                </a:cubicBezTo>
                <a:close/>
                <a:moveTo>
                  <a:pt x="6070343" y="1170352"/>
                </a:moveTo>
                <a:cubicBezTo>
                  <a:pt x="6073048" y="1157862"/>
                  <a:pt x="6065225" y="1143242"/>
                  <a:pt x="6061092" y="1133077"/>
                </a:cubicBezTo>
                <a:cubicBezTo>
                  <a:pt x="6057107" y="1151042"/>
                  <a:pt x="6054156" y="1169106"/>
                  <a:pt x="6063601" y="1181887"/>
                </a:cubicBezTo>
                <a:cubicBezTo>
                  <a:pt x="6067369" y="1178441"/>
                  <a:pt x="6069441" y="1174515"/>
                  <a:pt x="6070343" y="1170352"/>
                </a:cubicBezTo>
                <a:close/>
                <a:moveTo>
                  <a:pt x="6294812" y="675175"/>
                </a:moveTo>
                <a:cubicBezTo>
                  <a:pt x="6277237" y="674546"/>
                  <a:pt x="6269915" y="643782"/>
                  <a:pt x="6256025" y="659056"/>
                </a:cubicBezTo>
                <a:cubicBezTo>
                  <a:pt x="6268879" y="665755"/>
                  <a:pt x="6283411" y="681353"/>
                  <a:pt x="6294812" y="675175"/>
                </a:cubicBezTo>
                <a:close/>
                <a:moveTo>
                  <a:pt x="1809188" y="10834517"/>
                </a:moveTo>
                <a:cubicBezTo>
                  <a:pt x="1808800" y="10830777"/>
                  <a:pt x="1798385" y="10813942"/>
                  <a:pt x="1791440" y="10821577"/>
                </a:cubicBezTo>
                <a:cubicBezTo>
                  <a:pt x="1792016" y="10824891"/>
                  <a:pt x="1802244" y="10842153"/>
                  <a:pt x="1809188" y="10834517"/>
                </a:cubicBezTo>
                <a:close/>
                <a:moveTo>
                  <a:pt x="6059910" y="1221144"/>
                </a:moveTo>
                <a:cubicBezTo>
                  <a:pt x="6062464" y="1216175"/>
                  <a:pt x="6063286" y="1211876"/>
                  <a:pt x="6061941" y="1208413"/>
                </a:cubicBezTo>
                <a:cubicBezTo>
                  <a:pt x="6058166" y="1206386"/>
                  <a:pt x="6055399" y="1206956"/>
                  <a:pt x="6052331" y="1207394"/>
                </a:cubicBezTo>
                <a:cubicBezTo>
                  <a:pt x="6047982" y="1214798"/>
                  <a:pt x="6051996" y="1218723"/>
                  <a:pt x="6059910" y="1221144"/>
                </a:cubicBezTo>
                <a:close/>
                <a:moveTo>
                  <a:pt x="6133453" y="1062830"/>
                </a:moveTo>
                <a:cubicBezTo>
                  <a:pt x="6143725" y="1050154"/>
                  <a:pt x="6128137" y="1047211"/>
                  <a:pt x="6126713" y="1039050"/>
                </a:cubicBezTo>
                <a:cubicBezTo>
                  <a:pt x="6125772" y="1013528"/>
                  <a:pt x="6122497" y="988409"/>
                  <a:pt x="6118958" y="963891"/>
                </a:cubicBezTo>
                <a:cubicBezTo>
                  <a:pt x="6120814" y="959690"/>
                  <a:pt x="6134961" y="960202"/>
                  <a:pt x="6122670" y="955489"/>
                </a:cubicBezTo>
                <a:cubicBezTo>
                  <a:pt x="6121731" y="942162"/>
                  <a:pt x="6117305" y="969258"/>
                  <a:pt x="6111920" y="964368"/>
                </a:cubicBezTo>
                <a:cubicBezTo>
                  <a:pt x="6108107" y="949413"/>
                  <a:pt x="6110925" y="931649"/>
                  <a:pt x="6101180" y="918735"/>
                </a:cubicBezTo>
                <a:cubicBezTo>
                  <a:pt x="6096578" y="954362"/>
                  <a:pt x="6096697" y="984183"/>
                  <a:pt x="6099159" y="1016833"/>
                </a:cubicBezTo>
                <a:cubicBezTo>
                  <a:pt x="6099797" y="1030027"/>
                  <a:pt x="6095980" y="1048425"/>
                  <a:pt x="6107918" y="1058004"/>
                </a:cubicBezTo>
                <a:cubicBezTo>
                  <a:pt x="6117208" y="1040230"/>
                  <a:pt x="6101544" y="999237"/>
                  <a:pt x="6107068" y="982668"/>
                </a:cubicBezTo>
                <a:cubicBezTo>
                  <a:pt x="6126850" y="1005396"/>
                  <a:pt x="6103274" y="1044116"/>
                  <a:pt x="6133453" y="1062830"/>
                </a:cubicBezTo>
                <a:close/>
                <a:moveTo>
                  <a:pt x="6148700" y="1028321"/>
                </a:moveTo>
                <a:cubicBezTo>
                  <a:pt x="6152624" y="1012122"/>
                  <a:pt x="6151727" y="978370"/>
                  <a:pt x="6141132" y="960060"/>
                </a:cubicBezTo>
                <a:cubicBezTo>
                  <a:pt x="6132637" y="976033"/>
                  <a:pt x="6147839" y="995303"/>
                  <a:pt x="6139122" y="1003645"/>
                </a:cubicBezTo>
                <a:cubicBezTo>
                  <a:pt x="6135416" y="990889"/>
                  <a:pt x="6140743" y="964192"/>
                  <a:pt x="6125863" y="963714"/>
                </a:cubicBezTo>
                <a:cubicBezTo>
                  <a:pt x="6128112" y="991966"/>
                  <a:pt x="6127329" y="1021389"/>
                  <a:pt x="6136811" y="1047098"/>
                </a:cubicBezTo>
                <a:cubicBezTo>
                  <a:pt x="6145739" y="1030958"/>
                  <a:pt x="6136039" y="1022010"/>
                  <a:pt x="6140502" y="1007842"/>
                </a:cubicBezTo>
                <a:cubicBezTo>
                  <a:pt x="6147222" y="1012963"/>
                  <a:pt x="6140813" y="1023402"/>
                  <a:pt x="6148700" y="1028321"/>
                </a:cubicBezTo>
                <a:close/>
                <a:moveTo>
                  <a:pt x="1592765" y="11344307"/>
                </a:moveTo>
                <a:cubicBezTo>
                  <a:pt x="1578471" y="11311967"/>
                  <a:pt x="1574983" y="11278277"/>
                  <a:pt x="1534255" y="11252628"/>
                </a:cubicBezTo>
                <a:cubicBezTo>
                  <a:pt x="1530345" y="11284579"/>
                  <a:pt x="1564830" y="11337066"/>
                  <a:pt x="1592765" y="11344307"/>
                </a:cubicBezTo>
                <a:close/>
                <a:moveTo>
                  <a:pt x="6075179" y="1217489"/>
                </a:moveTo>
                <a:cubicBezTo>
                  <a:pt x="6085001" y="1210711"/>
                  <a:pt x="6084079" y="1191653"/>
                  <a:pt x="6076351" y="1183934"/>
                </a:cubicBezTo>
                <a:cubicBezTo>
                  <a:pt x="6058641" y="1185793"/>
                  <a:pt x="6071385" y="1208998"/>
                  <a:pt x="6075179" y="1217489"/>
                </a:cubicBezTo>
                <a:close/>
                <a:moveTo>
                  <a:pt x="6103076" y="1161670"/>
                </a:moveTo>
                <a:cubicBezTo>
                  <a:pt x="6106682" y="1151069"/>
                  <a:pt x="6099466" y="1135686"/>
                  <a:pt x="6099510" y="1139650"/>
                </a:cubicBezTo>
                <a:cubicBezTo>
                  <a:pt x="6094241" y="1140192"/>
                  <a:pt x="6092961" y="1159353"/>
                  <a:pt x="6103076" y="1161670"/>
                </a:cubicBezTo>
                <a:close/>
                <a:moveTo>
                  <a:pt x="6113153" y="1138864"/>
                </a:moveTo>
                <a:cubicBezTo>
                  <a:pt x="6124079" y="1121454"/>
                  <a:pt x="6103080" y="1116121"/>
                  <a:pt x="6105907" y="1101589"/>
                </a:cubicBezTo>
                <a:cubicBezTo>
                  <a:pt x="6095782" y="1096040"/>
                  <a:pt x="6089319" y="1099282"/>
                  <a:pt x="6083733" y="1105421"/>
                </a:cubicBezTo>
                <a:cubicBezTo>
                  <a:pt x="6096951" y="1108034"/>
                  <a:pt x="6072991" y="1117532"/>
                  <a:pt x="6086219" y="1123377"/>
                </a:cubicBezTo>
                <a:cubicBezTo>
                  <a:pt x="6094981" y="1118999"/>
                  <a:pt x="6088914" y="1109145"/>
                  <a:pt x="6096350" y="1107768"/>
                </a:cubicBezTo>
                <a:cubicBezTo>
                  <a:pt x="6106917" y="1116382"/>
                  <a:pt x="6100721" y="1131219"/>
                  <a:pt x="6113153" y="1138864"/>
                </a:cubicBezTo>
                <a:close/>
                <a:moveTo>
                  <a:pt x="6179977" y="987624"/>
                </a:moveTo>
                <a:lnTo>
                  <a:pt x="6171560" y="983905"/>
                </a:lnTo>
                <a:cubicBezTo>
                  <a:pt x="6163638" y="990448"/>
                  <a:pt x="6180774" y="998019"/>
                  <a:pt x="6179977" y="987624"/>
                </a:cubicBezTo>
                <a:close/>
                <a:moveTo>
                  <a:pt x="6090968" y="1197207"/>
                </a:moveTo>
                <a:cubicBezTo>
                  <a:pt x="6096493" y="1192834"/>
                  <a:pt x="6101973" y="1172301"/>
                  <a:pt x="6086914" y="1168158"/>
                </a:cubicBezTo>
                <a:cubicBezTo>
                  <a:pt x="6079090" y="1173668"/>
                  <a:pt x="6087041" y="1189016"/>
                  <a:pt x="6090968" y="1197207"/>
                </a:cubicBezTo>
                <a:close/>
                <a:moveTo>
                  <a:pt x="6169037" y="1040849"/>
                </a:moveTo>
                <a:cubicBezTo>
                  <a:pt x="6171483" y="1038567"/>
                  <a:pt x="6172893" y="1035783"/>
                  <a:pt x="6171061" y="1031387"/>
                </a:cubicBezTo>
                <a:cubicBezTo>
                  <a:pt x="6163466" y="1023368"/>
                  <a:pt x="6156289" y="1045303"/>
                  <a:pt x="6160798" y="1047296"/>
                </a:cubicBezTo>
                <a:cubicBezTo>
                  <a:pt x="6163110" y="1044910"/>
                  <a:pt x="6166591" y="1043131"/>
                  <a:pt x="6169037" y="1040849"/>
                </a:cubicBezTo>
                <a:close/>
                <a:moveTo>
                  <a:pt x="6097353" y="1213658"/>
                </a:moveTo>
                <a:cubicBezTo>
                  <a:pt x="6091173" y="1210568"/>
                  <a:pt x="6087273" y="1212073"/>
                  <a:pt x="6085090" y="1218641"/>
                </a:cubicBezTo>
                <a:cubicBezTo>
                  <a:pt x="6091678" y="1224062"/>
                  <a:pt x="6093154" y="1215030"/>
                  <a:pt x="6097353" y="1213658"/>
                </a:cubicBezTo>
                <a:close/>
                <a:moveTo>
                  <a:pt x="6328816" y="691729"/>
                </a:moveTo>
                <a:cubicBezTo>
                  <a:pt x="6317471" y="681617"/>
                  <a:pt x="6311779" y="658710"/>
                  <a:pt x="6294818" y="657844"/>
                </a:cubicBezTo>
                <a:cubicBezTo>
                  <a:pt x="6304645" y="666774"/>
                  <a:pt x="6311639" y="699433"/>
                  <a:pt x="6328816" y="691729"/>
                </a:cubicBezTo>
                <a:close/>
                <a:moveTo>
                  <a:pt x="1870362" y="10803438"/>
                </a:moveTo>
                <a:cubicBezTo>
                  <a:pt x="1864337" y="10799757"/>
                  <a:pt x="1857924" y="10792335"/>
                  <a:pt x="1853529" y="10796510"/>
                </a:cubicBezTo>
                <a:cubicBezTo>
                  <a:pt x="1861826" y="10799667"/>
                  <a:pt x="1860641" y="10818512"/>
                  <a:pt x="1870362" y="10803438"/>
                </a:cubicBezTo>
                <a:close/>
                <a:moveTo>
                  <a:pt x="6123706" y="1177600"/>
                </a:moveTo>
                <a:cubicBezTo>
                  <a:pt x="6108984" y="1174323"/>
                  <a:pt x="6114785" y="1184777"/>
                  <a:pt x="6113009" y="1193676"/>
                </a:cubicBezTo>
                <a:cubicBezTo>
                  <a:pt x="6108978" y="1195481"/>
                  <a:pt x="6102222" y="1189627"/>
                  <a:pt x="6100579" y="1198226"/>
                </a:cubicBezTo>
                <a:cubicBezTo>
                  <a:pt x="6100623" y="1202191"/>
                  <a:pt x="6100801" y="1205856"/>
                  <a:pt x="6102746" y="1209585"/>
                </a:cubicBezTo>
                <a:cubicBezTo>
                  <a:pt x="6111402" y="1203008"/>
                  <a:pt x="6118244" y="1192402"/>
                  <a:pt x="6123706" y="1177600"/>
                </a:cubicBezTo>
                <a:close/>
                <a:moveTo>
                  <a:pt x="6355238" y="706971"/>
                </a:moveTo>
                <a:cubicBezTo>
                  <a:pt x="6346254" y="693825"/>
                  <a:pt x="6342668" y="680005"/>
                  <a:pt x="6329942" y="667245"/>
                </a:cubicBezTo>
                <a:cubicBezTo>
                  <a:pt x="6328883" y="680033"/>
                  <a:pt x="6344430" y="703725"/>
                  <a:pt x="6355238" y="706971"/>
                </a:cubicBezTo>
                <a:close/>
                <a:moveTo>
                  <a:pt x="1542713" y="11618154"/>
                </a:moveTo>
                <a:cubicBezTo>
                  <a:pt x="1517360" y="11516122"/>
                  <a:pt x="1468601" y="11418547"/>
                  <a:pt x="1407240" y="11324078"/>
                </a:cubicBezTo>
                <a:cubicBezTo>
                  <a:pt x="1388565" y="11366344"/>
                  <a:pt x="1428601" y="11421284"/>
                  <a:pt x="1449658" y="11468348"/>
                </a:cubicBezTo>
                <a:cubicBezTo>
                  <a:pt x="1473577" y="11522801"/>
                  <a:pt x="1499719" y="11575685"/>
                  <a:pt x="1521819" y="11622700"/>
                </a:cubicBezTo>
                <a:cubicBezTo>
                  <a:pt x="1529983" y="11627328"/>
                  <a:pt x="1538285" y="11630486"/>
                  <a:pt x="1542713" y="11618154"/>
                </a:cubicBezTo>
                <a:close/>
                <a:moveTo>
                  <a:pt x="1579272" y="11560827"/>
                </a:moveTo>
                <a:cubicBezTo>
                  <a:pt x="1545013" y="11482415"/>
                  <a:pt x="1501659" y="11406108"/>
                  <a:pt x="1447310" y="11331577"/>
                </a:cubicBezTo>
                <a:cubicBezTo>
                  <a:pt x="1454320" y="11412746"/>
                  <a:pt x="1528746" y="11478800"/>
                  <a:pt x="1556411" y="11554808"/>
                </a:cubicBezTo>
                <a:cubicBezTo>
                  <a:pt x="1564336" y="11558821"/>
                  <a:pt x="1573741" y="11567569"/>
                  <a:pt x="1579272" y="11560827"/>
                </a:cubicBezTo>
                <a:close/>
                <a:moveTo>
                  <a:pt x="6381033" y="717859"/>
                </a:moveTo>
                <a:cubicBezTo>
                  <a:pt x="6377192" y="716162"/>
                  <a:pt x="6373628" y="711528"/>
                  <a:pt x="6370652" y="714801"/>
                </a:cubicBezTo>
                <a:cubicBezTo>
                  <a:pt x="6372171" y="715982"/>
                  <a:pt x="6373689" y="717163"/>
                  <a:pt x="6371278" y="719157"/>
                </a:cubicBezTo>
                <a:cubicBezTo>
                  <a:pt x="6374931" y="721280"/>
                  <a:pt x="6378157" y="723215"/>
                  <a:pt x="6381033" y="717859"/>
                </a:cubicBezTo>
                <a:close/>
                <a:moveTo>
                  <a:pt x="1237777" y="12364659"/>
                </a:moveTo>
                <a:cubicBezTo>
                  <a:pt x="1234225" y="12359411"/>
                  <a:pt x="1228445" y="12354845"/>
                  <a:pt x="1217891" y="12352516"/>
                </a:cubicBezTo>
                <a:cubicBezTo>
                  <a:pt x="1206130" y="12363126"/>
                  <a:pt x="1235961" y="12372424"/>
                  <a:pt x="1237777" y="12364659"/>
                </a:cubicBezTo>
                <a:close/>
                <a:moveTo>
                  <a:pt x="1521584" y="11749146"/>
                </a:moveTo>
                <a:cubicBezTo>
                  <a:pt x="1511285" y="11743575"/>
                  <a:pt x="1499646" y="11731798"/>
                  <a:pt x="1491841" y="11739066"/>
                </a:cubicBezTo>
                <a:cubicBezTo>
                  <a:pt x="1506072" y="11743823"/>
                  <a:pt x="1506999" y="11776380"/>
                  <a:pt x="1521584" y="11749146"/>
                </a:cubicBezTo>
                <a:close/>
                <a:moveTo>
                  <a:pt x="1493448" y="11820910"/>
                </a:moveTo>
                <a:cubicBezTo>
                  <a:pt x="1468777" y="11790109"/>
                  <a:pt x="1467651" y="11753382"/>
                  <a:pt x="1428671" y="11724932"/>
                </a:cubicBezTo>
                <a:cubicBezTo>
                  <a:pt x="1421316" y="11763526"/>
                  <a:pt x="1434428" y="11797385"/>
                  <a:pt x="1472555" y="11825456"/>
                </a:cubicBezTo>
                <a:cubicBezTo>
                  <a:pt x="1480241" y="11828852"/>
                  <a:pt x="1486963" y="11825190"/>
                  <a:pt x="1493448" y="11820910"/>
                </a:cubicBezTo>
                <a:close/>
                <a:moveTo>
                  <a:pt x="5992726" y="1642872"/>
                </a:moveTo>
                <a:cubicBezTo>
                  <a:pt x="5985570" y="1641749"/>
                  <a:pt x="5989705" y="1627773"/>
                  <a:pt x="5982095" y="1634606"/>
                </a:cubicBezTo>
                <a:cubicBezTo>
                  <a:pt x="5983048" y="1637066"/>
                  <a:pt x="5987200" y="1649607"/>
                  <a:pt x="5992726" y="1642872"/>
                </a:cubicBezTo>
                <a:close/>
                <a:moveTo>
                  <a:pt x="6214737" y="1149675"/>
                </a:moveTo>
                <a:cubicBezTo>
                  <a:pt x="6194647" y="1135777"/>
                  <a:pt x="6163513" y="1121662"/>
                  <a:pt x="6141860" y="1121062"/>
                </a:cubicBezTo>
                <a:cubicBezTo>
                  <a:pt x="6156602" y="1142998"/>
                  <a:pt x="6189406" y="1158210"/>
                  <a:pt x="6214737" y="1149675"/>
                </a:cubicBezTo>
                <a:close/>
                <a:moveTo>
                  <a:pt x="1955498" y="10854146"/>
                </a:moveTo>
                <a:cubicBezTo>
                  <a:pt x="1953296" y="10860917"/>
                  <a:pt x="1949517" y="10867466"/>
                  <a:pt x="1943913" y="10873655"/>
                </a:cubicBezTo>
                <a:cubicBezTo>
                  <a:pt x="1915331" y="10904862"/>
                  <a:pt x="1852232" y="10904507"/>
                  <a:pt x="1812367" y="10874659"/>
                </a:cubicBezTo>
                <a:cubicBezTo>
                  <a:pt x="1769087" y="10843304"/>
                  <a:pt x="1744207" y="10781849"/>
                  <a:pt x="1726452" y="10746988"/>
                </a:cubicBezTo>
                <a:cubicBezTo>
                  <a:pt x="1737746" y="10716808"/>
                  <a:pt x="1749468" y="10686817"/>
                  <a:pt x="1747931" y="10659123"/>
                </a:cubicBezTo>
                <a:cubicBezTo>
                  <a:pt x="1690158" y="10647868"/>
                  <a:pt x="1642755" y="10635079"/>
                  <a:pt x="1591267" y="10598057"/>
                </a:cubicBezTo>
                <a:cubicBezTo>
                  <a:pt x="1533087" y="10556550"/>
                  <a:pt x="1486164" y="10488413"/>
                  <a:pt x="1424781" y="10454156"/>
                </a:cubicBezTo>
                <a:cubicBezTo>
                  <a:pt x="1335695" y="10404089"/>
                  <a:pt x="1260920" y="10452095"/>
                  <a:pt x="1176693" y="10451070"/>
                </a:cubicBezTo>
                <a:cubicBezTo>
                  <a:pt x="1272805" y="10564897"/>
                  <a:pt x="1249683" y="10696892"/>
                  <a:pt x="1371935" y="10806977"/>
                </a:cubicBezTo>
                <a:cubicBezTo>
                  <a:pt x="1387111" y="10814192"/>
                  <a:pt x="1415851" y="10808031"/>
                  <a:pt x="1423351" y="10833772"/>
                </a:cubicBezTo>
                <a:cubicBezTo>
                  <a:pt x="1478872" y="10815488"/>
                  <a:pt x="1610180" y="10909696"/>
                  <a:pt x="1614807" y="10980042"/>
                </a:cubicBezTo>
                <a:cubicBezTo>
                  <a:pt x="1617796" y="11020611"/>
                  <a:pt x="1587911" y="11042068"/>
                  <a:pt x="1564174" y="11078473"/>
                </a:cubicBezTo>
                <a:cubicBezTo>
                  <a:pt x="1526145" y="11082569"/>
                  <a:pt x="1486873" y="11043299"/>
                  <a:pt x="1484609" y="11009166"/>
                </a:cubicBezTo>
                <a:cubicBezTo>
                  <a:pt x="1494557" y="10990115"/>
                  <a:pt x="1507112" y="10990565"/>
                  <a:pt x="1516921" y="10972981"/>
                </a:cubicBezTo>
                <a:cubicBezTo>
                  <a:pt x="1506476" y="10925041"/>
                  <a:pt x="1410336" y="10915183"/>
                  <a:pt x="1412246" y="10863526"/>
                </a:cubicBezTo>
                <a:cubicBezTo>
                  <a:pt x="1399391" y="10856827"/>
                  <a:pt x="1388067" y="10855902"/>
                  <a:pt x="1375114" y="10847119"/>
                </a:cubicBezTo>
                <a:cubicBezTo>
                  <a:pt x="1373438" y="10820894"/>
                  <a:pt x="1341200" y="10810728"/>
                  <a:pt x="1326240" y="10794942"/>
                </a:cubicBezTo>
                <a:cubicBezTo>
                  <a:pt x="1240177" y="10703396"/>
                  <a:pt x="1242863" y="10563391"/>
                  <a:pt x="1166495" y="10464914"/>
                </a:cubicBezTo>
                <a:cubicBezTo>
                  <a:pt x="1131685" y="10449024"/>
                  <a:pt x="1100499" y="10404152"/>
                  <a:pt x="1070822" y="10395117"/>
                </a:cubicBezTo>
                <a:cubicBezTo>
                  <a:pt x="1052331" y="10388477"/>
                  <a:pt x="1079252" y="10374885"/>
                  <a:pt x="1063887" y="10368096"/>
                </a:cubicBezTo>
                <a:cubicBezTo>
                  <a:pt x="1045761" y="10356010"/>
                  <a:pt x="1010797" y="10354323"/>
                  <a:pt x="989135" y="10329460"/>
                </a:cubicBezTo>
                <a:cubicBezTo>
                  <a:pt x="939584" y="10271887"/>
                  <a:pt x="991282" y="10182591"/>
                  <a:pt x="913348" y="10121142"/>
                </a:cubicBezTo>
                <a:cubicBezTo>
                  <a:pt x="865600" y="10083734"/>
                  <a:pt x="806819" y="10086306"/>
                  <a:pt x="757410" y="10066514"/>
                </a:cubicBezTo>
                <a:cubicBezTo>
                  <a:pt x="738254" y="10059069"/>
                  <a:pt x="702029" y="10026753"/>
                  <a:pt x="692129" y="10007597"/>
                </a:cubicBezTo>
                <a:cubicBezTo>
                  <a:pt x="668852" y="9962142"/>
                  <a:pt x="667865" y="9850076"/>
                  <a:pt x="704981" y="9783392"/>
                </a:cubicBezTo>
                <a:cubicBezTo>
                  <a:pt x="725542" y="9746093"/>
                  <a:pt x="763718" y="9705873"/>
                  <a:pt x="794568" y="9691469"/>
                </a:cubicBezTo>
                <a:cubicBezTo>
                  <a:pt x="834786" y="9672030"/>
                  <a:pt x="957081" y="9665409"/>
                  <a:pt x="1003423" y="9747561"/>
                </a:cubicBezTo>
                <a:cubicBezTo>
                  <a:pt x="1015447" y="9763067"/>
                  <a:pt x="1020112" y="9734036"/>
                  <a:pt x="1031558" y="9746230"/>
                </a:cubicBezTo>
                <a:cubicBezTo>
                  <a:pt x="1051364" y="9767214"/>
                  <a:pt x="1074484" y="9787623"/>
                  <a:pt x="1088275" y="9809519"/>
                </a:cubicBezTo>
                <a:cubicBezTo>
                  <a:pt x="1159148" y="9754181"/>
                  <a:pt x="1236104" y="9668910"/>
                  <a:pt x="1311526" y="9691021"/>
                </a:cubicBezTo>
                <a:cubicBezTo>
                  <a:pt x="1330393" y="9696809"/>
                  <a:pt x="1360658" y="9713750"/>
                  <a:pt x="1379349" y="9724557"/>
                </a:cubicBezTo>
                <a:cubicBezTo>
                  <a:pt x="1444057" y="9762832"/>
                  <a:pt x="1486014" y="9814501"/>
                  <a:pt x="1542370" y="9865908"/>
                </a:cubicBezTo>
                <a:cubicBezTo>
                  <a:pt x="1652283" y="9966973"/>
                  <a:pt x="1815497" y="10090569"/>
                  <a:pt x="1772481" y="10204089"/>
                </a:cubicBezTo>
                <a:cubicBezTo>
                  <a:pt x="1764290" y="10224936"/>
                  <a:pt x="1728282" y="10279878"/>
                  <a:pt x="1700641" y="10308952"/>
                </a:cubicBezTo>
                <a:cubicBezTo>
                  <a:pt x="1652733" y="10359654"/>
                  <a:pt x="1558237" y="10401495"/>
                  <a:pt x="1492436" y="10362226"/>
                </a:cubicBezTo>
                <a:cubicBezTo>
                  <a:pt x="1399121" y="10306724"/>
                  <a:pt x="1262707" y="10197517"/>
                  <a:pt x="1188468" y="10117312"/>
                </a:cubicBezTo>
                <a:cubicBezTo>
                  <a:pt x="1157404" y="10083707"/>
                  <a:pt x="1122034" y="10051768"/>
                  <a:pt x="1102455" y="10026807"/>
                </a:cubicBezTo>
                <a:cubicBezTo>
                  <a:pt x="1079739" y="9997401"/>
                  <a:pt x="1051723" y="9931501"/>
                  <a:pt x="1050397" y="9912566"/>
                </a:cubicBezTo>
                <a:cubicBezTo>
                  <a:pt x="1049586" y="9891309"/>
                  <a:pt x="1057019" y="9889496"/>
                  <a:pt x="1064234" y="9857003"/>
                </a:cubicBezTo>
                <a:cubicBezTo>
                  <a:pt x="1044428" y="9836020"/>
                  <a:pt x="1020266" y="9815659"/>
                  <a:pt x="995489" y="9795536"/>
                </a:cubicBezTo>
                <a:cubicBezTo>
                  <a:pt x="988925" y="9784991"/>
                  <a:pt x="996474" y="9772524"/>
                  <a:pt x="993225" y="9761405"/>
                </a:cubicBezTo>
                <a:cubicBezTo>
                  <a:pt x="882108" y="9652672"/>
                  <a:pt x="745854" y="9703587"/>
                  <a:pt x="704702" y="9842906"/>
                </a:cubicBezTo>
                <a:cubicBezTo>
                  <a:pt x="687788" y="9899657"/>
                  <a:pt x="695171" y="9992629"/>
                  <a:pt x="728834" y="10023814"/>
                </a:cubicBezTo>
                <a:cubicBezTo>
                  <a:pt x="772325" y="10063928"/>
                  <a:pt x="847441" y="10057870"/>
                  <a:pt x="902520" y="10091382"/>
                </a:cubicBezTo>
                <a:cubicBezTo>
                  <a:pt x="973543" y="10134995"/>
                  <a:pt x="977447" y="10181576"/>
                  <a:pt x="984789" y="10238850"/>
                </a:cubicBezTo>
                <a:cubicBezTo>
                  <a:pt x="988560" y="10269570"/>
                  <a:pt x="986506" y="10300775"/>
                  <a:pt x="1002559" y="10317552"/>
                </a:cubicBezTo>
                <a:cubicBezTo>
                  <a:pt x="1030485" y="10346712"/>
                  <a:pt x="1084217" y="10352102"/>
                  <a:pt x="1104769" y="10349460"/>
                </a:cubicBezTo>
                <a:cubicBezTo>
                  <a:pt x="1129723" y="10364564"/>
                  <a:pt x="1157445" y="10406886"/>
                  <a:pt x="1187798" y="10421316"/>
                </a:cubicBezTo>
                <a:cubicBezTo>
                  <a:pt x="1223889" y="10437772"/>
                  <a:pt x="1274492" y="10404063"/>
                  <a:pt x="1320253" y="10404402"/>
                </a:cubicBezTo>
                <a:cubicBezTo>
                  <a:pt x="1353886" y="10404482"/>
                  <a:pt x="1402231" y="10415139"/>
                  <a:pt x="1430788" y="10431324"/>
                </a:cubicBezTo>
                <a:cubicBezTo>
                  <a:pt x="1472626" y="10454398"/>
                  <a:pt x="1502759" y="10494727"/>
                  <a:pt x="1539837" y="10527420"/>
                </a:cubicBezTo>
                <a:cubicBezTo>
                  <a:pt x="1602030" y="10582934"/>
                  <a:pt x="1665796" y="10623342"/>
                  <a:pt x="1744033" y="10634463"/>
                </a:cubicBezTo>
                <a:cubicBezTo>
                  <a:pt x="1767448" y="10582624"/>
                  <a:pt x="1757345" y="10520052"/>
                  <a:pt x="1820237" y="10494320"/>
                </a:cubicBezTo>
                <a:cubicBezTo>
                  <a:pt x="1869595" y="10473822"/>
                  <a:pt x="1937597" y="10541588"/>
                  <a:pt x="1919192" y="10589015"/>
                </a:cubicBezTo>
                <a:cubicBezTo>
                  <a:pt x="1890801" y="10659045"/>
                  <a:pt x="1807038" y="10654657"/>
                  <a:pt x="1762696" y="10653414"/>
                </a:cubicBezTo>
                <a:cubicBezTo>
                  <a:pt x="1777571" y="10710957"/>
                  <a:pt x="1776865" y="10770283"/>
                  <a:pt x="1841507" y="10820253"/>
                </a:cubicBezTo>
                <a:cubicBezTo>
                  <a:pt x="1861195" y="10812640"/>
                  <a:pt x="1828974" y="10789738"/>
                  <a:pt x="1831589" y="10774583"/>
                </a:cubicBezTo>
                <a:cubicBezTo>
                  <a:pt x="1824826" y="10759871"/>
                  <a:pt x="1840400" y="10736169"/>
                  <a:pt x="1855631" y="10727098"/>
                </a:cubicBezTo>
                <a:cubicBezTo>
                  <a:pt x="1909112" y="10748498"/>
                  <a:pt x="1970917" y="10806749"/>
                  <a:pt x="1955498" y="10854146"/>
                </a:cubicBezTo>
                <a:close/>
                <a:moveTo>
                  <a:pt x="6431088" y="751191"/>
                </a:moveTo>
                <a:cubicBezTo>
                  <a:pt x="6426571" y="744097"/>
                  <a:pt x="6426599" y="735953"/>
                  <a:pt x="6418767" y="729434"/>
                </a:cubicBezTo>
                <a:cubicBezTo>
                  <a:pt x="6413668" y="736357"/>
                  <a:pt x="6422663" y="754096"/>
                  <a:pt x="6431088" y="751191"/>
                </a:cubicBezTo>
                <a:close/>
                <a:moveTo>
                  <a:pt x="1564049" y="11767399"/>
                </a:moveTo>
                <a:cubicBezTo>
                  <a:pt x="1485584" y="11634245"/>
                  <a:pt x="1458506" y="11461032"/>
                  <a:pt x="1342655" y="11354734"/>
                </a:cubicBezTo>
                <a:cubicBezTo>
                  <a:pt x="1319689" y="11385918"/>
                  <a:pt x="1355373" y="11424137"/>
                  <a:pt x="1369705" y="11452923"/>
                </a:cubicBezTo>
                <a:cubicBezTo>
                  <a:pt x="1421951" y="11562245"/>
                  <a:pt x="1484784" y="11678796"/>
                  <a:pt x="1549611" y="11775817"/>
                </a:cubicBezTo>
                <a:cubicBezTo>
                  <a:pt x="1555540" y="11777416"/>
                  <a:pt x="1560038" y="11775322"/>
                  <a:pt x="1564049" y="11767399"/>
                </a:cubicBezTo>
                <a:close/>
                <a:moveTo>
                  <a:pt x="1283620" y="12410566"/>
                </a:moveTo>
                <a:cubicBezTo>
                  <a:pt x="1283401" y="12408986"/>
                  <a:pt x="1281813" y="12406957"/>
                  <a:pt x="1278055" y="12403988"/>
                </a:cubicBezTo>
                <a:cubicBezTo>
                  <a:pt x="1273563" y="12406822"/>
                  <a:pt x="1250260" y="12419206"/>
                  <a:pt x="1270136" y="12425896"/>
                </a:cubicBezTo>
                <a:cubicBezTo>
                  <a:pt x="1272595" y="12416010"/>
                  <a:pt x="1284274" y="12415308"/>
                  <a:pt x="1283620" y="12410566"/>
                </a:cubicBezTo>
                <a:close/>
                <a:moveTo>
                  <a:pt x="1548384" y="11820180"/>
                </a:moveTo>
                <a:cubicBezTo>
                  <a:pt x="1522872" y="11815541"/>
                  <a:pt x="1524874" y="11778665"/>
                  <a:pt x="1503525" y="11791174"/>
                </a:cubicBezTo>
                <a:cubicBezTo>
                  <a:pt x="1513417" y="11805751"/>
                  <a:pt x="1510042" y="11822630"/>
                  <a:pt x="1529458" y="11835291"/>
                </a:cubicBezTo>
                <a:cubicBezTo>
                  <a:pt x="1535127" y="11827079"/>
                  <a:pt x="1543290" y="11831707"/>
                  <a:pt x="1548384" y="11820180"/>
                </a:cubicBezTo>
                <a:close/>
                <a:moveTo>
                  <a:pt x="1276036" y="12436705"/>
                </a:moveTo>
                <a:cubicBezTo>
                  <a:pt x="1277101" y="12434296"/>
                  <a:pt x="1276744" y="12431256"/>
                  <a:pt x="1274079" y="12427321"/>
                </a:cubicBezTo>
                <a:cubicBezTo>
                  <a:pt x="1267079" y="12430240"/>
                  <a:pt x="1243049" y="12436415"/>
                  <a:pt x="1252028" y="12448578"/>
                </a:cubicBezTo>
                <a:cubicBezTo>
                  <a:pt x="1256858" y="12445494"/>
                  <a:pt x="1272842" y="12443934"/>
                  <a:pt x="1276036" y="12436705"/>
                </a:cubicBezTo>
                <a:close/>
                <a:moveTo>
                  <a:pt x="1637104" y="11625161"/>
                </a:moveTo>
                <a:cubicBezTo>
                  <a:pt x="1648721" y="11605800"/>
                  <a:pt x="1643225" y="11565101"/>
                  <a:pt x="1636112" y="11543078"/>
                </a:cubicBezTo>
                <a:cubicBezTo>
                  <a:pt x="1608050" y="11458729"/>
                  <a:pt x="1531714" y="11365808"/>
                  <a:pt x="1486879" y="11284764"/>
                </a:cubicBezTo>
                <a:cubicBezTo>
                  <a:pt x="1509524" y="11404480"/>
                  <a:pt x="1573716" y="11514487"/>
                  <a:pt x="1637104" y="11625161"/>
                </a:cubicBezTo>
                <a:close/>
                <a:moveTo>
                  <a:pt x="6248543" y="1188643"/>
                </a:moveTo>
                <a:cubicBezTo>
                  <a:pt x="6239921" y="1171562"/>
                  <a:pt x="6203314" y="1156823"/>
                  <a:pt x="6184518" y="1163581"/>
                </a:cubicBezTo>
                <a:cubicBezTo>
                  <a:pt x="6193291" y="1186826"/>
                  <a:pt x="6226104" y="1193074"/>
                  <a:pt x="6248543" y="1188643"/>
                </a:cubicBezTo>
                <a:close/>
                <a:moveTo>
                  <a:pt x="1282261" y="12459507"/>
                </a:moveTo>
                <a:cubicBezTo>
                  <a:pt x="1284953" y="12452058"/>
                  <a:pt x="1282715" y="12447286"/>
                  <a:pt x="1278091" y="12443633"/>
                </a:cubicBezTo>
                <a:cubicBezTo>
                  <a:pt x="1276032" y="12449328"/>
                  <a:pt x="1272574" y="12452042"/>
                  <a:pt x="1269116" y="12454755"/>
                </a:cubicBezTo>
                <a:close/>
                <a:moveTo>
                  <a:pt x="1682450" y="11554877"/>
                </a:moveTo>
                <a:cubicBezTo>
                  <a:pt x="1636087" y="11489998"/>
                  <a:pt x="1622492" y="11389078"/>
                  <a:pt x="1555039" y="11346518"/>
                </a:cubicBezTo>
                <a:cubicBezTo>
                  <a:pt x="1584213" y="11419110"/>
                  <a:pt x="1628689" y="11488259"/>
                  <a:pt x="1661556" y="11559423"/>
                </a:cubicBezTo>
                <a:cubicBezTo>
                  <a:pt x="1669908" y="11563624"/>
                  <a:pt x="1678022" y="11567208"/>
                  <a:pt x="1682450" y="11554877"/>
                </a:cubicBezTo>
                <a:close/>
                <a:moveTo>
                  <a:pt x="6056017" y="1664719"/>
                </a:moveTo>
                <a:cubicBezTo>
                  <a:pt x="6051938" y="1662407"/>
                  <a:pt x="6055834" y="1647815"/>
                  <a:pt x="6046944" y="1654083"/>
                </a:cubicBezTo>
                <a:cubicBezTo>
                  <a:pt x="6051023" y="1656395"/>
                  <a:pt x="6047127" y="1670987"/>
                  <a:pt x="6056017" y="1664719"/>
                </a:cubicBezTo>
                <a:close/>
                <a:moveTo>
                  <a:pt x="1603442" y="11747554"/>
                </a:moveTo>
                <a:cubicBezTo>
                  <a:pt x="1586746" y="11721806"/>
                  <a:pt x="1576333" y="11665667"/>
                  <a:pt x="1541486" y="11662517"/>
                </a:cubicBezTo>
                <a:cubicBezTo>
                  <a:pt x="1558570" y="11692007"/>
                  <a:pt x="1551632" y="11726192"/>
                  <a:pt x="1582548" y="11752099"/>
                </a:cubicBezTo>
                <a:cubicBezTo>
                  <a:pt x="1590851" y="11755257"/>
                  <a:pt x="1597146" y="11751406"/>
                  <a:pt x="1603442" y="11747554"/>
                </a:cubicBezTo>
                <a:close/>
                <a:moveTo>
                  <a:pt x="6247339" y="1245855"/>
                </a:moveTo>
                <a:cubicBezTo>
                  <a:pt x="6243129" y="1231801"/>
                  <a:pt x="6231686" y="1220289"/>
                  <a:pt x="6218811" y="1209579"/>
                </a:cubicBezTo>
                <a:cubicBezTo>
                  <a:pt x="6206788" y="1216461"/>
                  <a:pt x="6226736" y="1227427"/>
                  <a:pt x="6223165" y="1238761"/>
                </a:cubicBezTo>
                <a:cubicBezTo>
                  <a:pt x="6192254" y="1232276"/>
                  <a:pt x="6211373" y="1186566"/>
                  <a:pt x="6176473" y="1173656"/>
                </a:cubicBezTo>
                <a:cubicBezTo>
                  <a:pt x="6169658" y="1193958"/>
                  <a:pt x="6183338" y="1206100"/>
                  <a:pt x="6181855" y="1224095"/>
                </a:cubicBezTo>
                <a:cubicBezTo>
                  <a:pt x="6148819" y="1198021"/>
                  <a:pt x="6182499" y="1146191"/>
                  <a:pt x="6132134" y="1126807"/>
                </a:cubicBezTo>
                <a:cubicBezTo>
                  <a:pt x="6122812" y="1168238"/>
                  <a:pt x="6157409" y="1238759"/>
                  <a:pt x="6227871" y="1250882"/>
                </a:cubicBezTo>
                <a:cubicBezTo>
                  <a:pt x="6230842" y="1251478"/>
                  <a:pt x="6241284" y="1251429"/>
                  <a:pt x="6247339" y="1245855"/>
                </a:cubicBezTo>
                <a:close/>
                <a:moveTo>
                  <a:pt x="6465957" y="772715"/>
                </a:moveTo>
                <a:cubicBezTo>
                  <a:pt x="6457122" y="762694"/>
                  <a:pt x="6455549" y="738548"/>
                  <a:pt x="6436742" y="738395"/>
                </a:cubicBezTo>
                <a:cubicBezTo>
                  <a:pt x="6444961" y="748654"/>
                  <a:pt x="6448381" y="772087"/>
                  <a:pt x="6465957" y="772715"/>
                </a:cubicBezTo>
                <a:close/>
                <a:moveTo>
                  <a:pt x="6273226" y="1233622"/>
                </a:moveTo>
                <a:cubicBezTo>
                  <a:pt x="6269970" y="1214967"/>
                  <a:pt x="6252170" y="1196701"/>
                  <a:pt x="6228369" y="1203400"/>
                </a:cubicBezTo>
                <a:cubicBezTo>
                  <a:pt x="6238874" y="1213781"/>
                  <a:pt x="6255446" y="1234015"/>
                  <a:pt x="6273226" y="1233622"/>
                </a:cubicBezTo>
                <a:close/>
                <a:moveTo>
                  <a:pt x="1647297" y="11754428"/>
                </a:moveTo>
                <a:cubicBezTo>
                  <a:pt x="1668246" y="11719290"/>
                  <a:pt x="1678416" y="11678368"/>
                  <a:pt x="1661070" y="11658713"/>
                </a:cubicBezTo>
                <a:cubicBezTo>
                  <a:pt x="1640122" y="11723449"/>
                  <a:pt x="1601081" y="11772534"/>
                  <a:pt x="1568850" y="11815445"/>
                </a:cubicBezTo>
                <a:cubicBezTo>
                  <a:pt x="1594620" y="11818923"/>
                  <a:pt x="1626348" y="11789567"/>
                  <a:pt x="1647297" y="11754428"/>
                </a:cubicBezTo>
                <a:close/>
                <a:moveTo>
                  <a:pt x="1345330" y="12448123"/>
                </a:moveTo>
                <a:cubicBezTo>
                  <a:pt x="1345330" y="12448123"/>
                  <a:pt x="1333870" y="12429119"/>
                  <a:pt x="1345330" y="12448123"/>
                </a:cubicBezTo>
                <a:close/>
                <a:moveTo>
                  <a:pt x="6496480" y="799456"/>
                </a:moveTo>
                <a:cubicBezTo>
                  <a:pt x="6485899" y="792232"/>
                  <a:pt x="6487789" y="770636"/>
                  <a:pt x="6475285" y="771229"/>
                </a:cubicBezTo>
                <a:cubicBezTo>
                  <a:pt x="6480656" y="778700"/>
                  <a:pt x="6483570" y="809047"/>
                  <a:pt x="6496480" y="799456"/>
                </a:cubicBezTo>
                <a:close/>
                <a:moveTo>
                  <a:pt x="1788320" y="11460818"/>
                </a:moveTo>
                <a:cubicBezTo>
                  <a:pt x="1774902" y="11438049"/>
                  <a:pt x="1757550" y="11416095"/>
                  <a:pt x="1761709" y="11389356"/>
                </a:cubicBezTo>
                <a:cubicBezTo>
                  <a:pt x="1724358" y="11368771"/>
                  <a:pt x="1731103" y="11291127"/>
                  <a:pt x="1688998" y="11306712"/>
                </a:cubicBezTo>
                <a:cubicBezTo>
                  <a:pt x="1724892" y="11353699"/>
                  <a:pt x="1740859" y="11434234"/>
                  <a:pt x="1788320" y="11460818"/>
                </a:cubicBezTo>
                <a:close/>
                <a:moveTo>
                  <a:pt x="6300780" y="1255839"/>
                </a:moveTo>
                <a:lnTo>
                  <a:pt x="6296935" y="1264541"/>
                </a:lnTo>
                <a:cubicBezTo>
                  <a:pt x="6247794" y="1276543"/>
                  <a:pt x="6154414" y="1252858"/>
                  <a:pt x="6131285" y="1191350"/>
                </a:cubicBezTo>
                <a:cubicBezTo>
                  <a:pt x="6105959" y="1236469"/>
                  <a:pt x="6041065" y="1269486"/>
                  <a:pt x="5990215" y="1255268"/>
                </a:cubicBezTo>
                <a:cubicBezTo>
                  <a:pt x="5920265" y="1235479"/>
                  <a:pt x="5832287" y="1141014"/>
                  <a:pt x="5829758" y="1061349"/>
                </a:cubicBezTo>
                <a:cubicBezTo>
                  <a:pt x="5829597" y="1051953"/>
                  <a:pt x="5836094" y="1037250"/>
                  <a:pt x="5837348" y="1020588"/>
                </a:cubicBezTo>
                <a:cubicBezTo>
                  <a:pt x="5840686" y="986196"/>
                  <a:pt x="5830832" y="958888"/>
                  <a:pt x="5868903" y="949169"/>
                </a:cubicBezTo>
                <a:cubicBezTo>
                  <a:pt x="5877567" y="933629"/>
                  <a:pt x="5883708" y="911595"/>
                  <a:pt x="5898614" y="897379"/>
                </a:cubicBezTo>
                <a:cubicBezTo>
                  <a:pt x="5943029" y="854596"/>
                  <a:pt x="6068900" y="853542"/>
                  <a:pt x="6139143" y="894622"/>
                </a:cubicBezTo>
                <a:cubicBezTo>
                  <a:pt x="6164874" y="909578"/>
                  <a:pt x="6185134" y="936104"/>
                  <a:pt x="6192573" y="959117"/>
                </a:cubicBezTo>
                <a:cubicBezTo>
                  <a:pt x="6206168" y="999914"/>
                  <a:pt x="6181322" y="1061027"/>
                  <a:pt x="6137151" y="1084550"/>
                </a:cubicBezTo>
                <a:cubicBezTo>
                  <a:pt x="6157860" y="1092982"/>
                  <a:pt x="6180230" y="1099280"/>
                  <a:pt x="6202617" y="1099846"/>
                </a:cubicBezTo>
                <a:cubicBezTo>
                  <a:pt x="6225738" y="1100378"/>
                  <a:pt x="6246753" y="1087785"/>
                  <a:pt x="6267815" y="1091353"/>
                </a:cubicBezTo>
                <a:cubicBezTo>
                  <a:pt x="6270619" y="1103710"/>
                  <a:pt x="6255457" y="1109564"/>
                  <a:pt x="6252700" y="1125562"/>
                </a:cubicBezTo>
                <a:cubicBezTo>
                  <a:pt x="6236590" y="1127052"/>
                  <a:pt x="6222799" y="1133869"/>
                  <a:pt x="6203664" y="1127567"/>
                </a:cubicBezTo>
                <a:cubicBezTo>
                  <a:pt x="6222880" y="1150763"/>
                  <a:pt x="6244800" y="1162958"/>
                  <a:pt x="6261107" y="1183793"/>
                </a:cubicBezTo>
                <a:cubicBezTo>
                  <a:pt x="6278687" y="1206624"/>
                  <a:pt x="6285931" y="1231704"/>
                  <a:pt x="6300780" y="1255839"/>
                </a:cubicBezTo>
                <a:close/>
                <a:moveTo>
                  <a:pt x="6138913" y="1634116"/>
                </a:moveTo>
                <a:lnTo>
                  <a:pt x="6135010" y="1623114"/>
                </a:lnTo>
                <a:lnTo>
                  <a:pt x="6134597" y="1621949"/>
                </a:lnTo>
                <a:lnTo>
                  <a:pt x="6130537" y="1627602"/>
                </a:lnTo>
                <a:lnTo>
                  <a:pt x="6125980" y="1633946"/>
                </a:lnTo>
                <a:cubicBezTo>
                  <a:pt x="6124391" y="1637832"/>
                  <a:pt x="6124979" y="1641406"/>
                  <a:pt x="6130433" y="1644070"/>
                </a:cubicBezTo>
                <a:cubicBezTo>
                  <a:pt x="6134382" y="1641482"/>
                  <a:pt x="6137714" y="1637983"/>
                  <a:pt x="6138913" y="1634116"/>
                </a:cubicBezTo>
                <a:close/>
                <a:moveTo>
                  <a:pt x="6131054" y="1665756"/>
                </a:moveTo>
                <a:cubicBezTo>
                  <a:pt x="6120950" y="1659762"/>
                  <a:pt x="6116671" y="1653283"/>
                  <a:pt x="6111350" y="1646854"/>
                </a:cubicBezTo>
                <a:cubicBezTo>
                  <a:pt x="6103839" y="1655771"/>
                  <a:pt x="6114182" y="1662380"/>
                  <a:pt x="6110224" y="1671337"/>
                </a:cubicBezTo>
                <a:cubicBezTo>
                  <a:pt x="6105718" y="1668836"/>
                  <a:pt x="6101251" y="1662784"/>
                  <a:pt x="6097232" y="1666107"/>
                </a:cubicBezTo>
                <a:cubicBezTo>
                  <a:pt x="6102525" y="1680680"/>
                  <a:pt x="6122850" y="1682014"/>
                  <a:pt x="6131054" y="1665756"/>
                </a:cubicBezTo>
                <a:close/>
                <a:moveTo>
                  <a:pt x="6434774" y="985290"/>
                </a:moveTo>
                <a:cubicBezTo>
                  <a:pt x="6446359" y="956761"/>
                  <a:pt x="6449032" y="925315"/>
                  <a:pt x="6458355" y="901905"/>
                </a:cubicBezTo>
                <a:cubicBezTo>
                  <a:pt x="6467351" y="880390"/>
                  <a:pt x="6480537" y="867863"/>
                  <a:pt x="6482727" y="852517"/>
                </a:cubicBezTo>
                <a:cubicBezTo>
                  <a:pt x="6489879" y="792461"/>
                  <a:pt x="6413684" y="762874"/>
                  <a:pt x="6353686" y="731266"/>
                </a:cubicBezTo>
                <a:cubicBezTo>
                  <a:pt x="6226194" y="664228"/>
                  <a:pt x="6116058" y="584468"/>
                  <a:pt x="6005260" y="565081"/>
                </a:cubicBezTo>
                <a:cubicBezTo>
                  <a:pt x="5942400" y="604600"/>
                  <a:pt x="5918111" y="668809"/>
                  <a:pt x="5888112" y="722848"/>
                </a:cubicBezTo>
                <a:cubicBezTo>
                  <a:pt x="5839623" y="809502"/>
                  <a:pt x="5803965" y="893668"/>
                  <a:pt x="5769460" y="984461"/>
                </a:cubicBezTo>
                <a:cubicBezTo>
                  <a:pt x="5733309" y="1080134"/>
                  <a:pt x="5684293" y="1164515"/>
                  <a:pt x="5646889" y="1251478"/>
                </a:cubicBezTo>
                <a:cubicBezTo>
                  <a:pt x="5646135" y="1253184"/>
                  <a:pt x="5650314" y="1257580"/>
                  <a:pt x="5648379" y="1260804"/>
                </a:cubicBezTo>
                <a:cubicBezTo>
                  <a:pt x="5646257" y="1264454"/>
                  <a:pt x="5642366" y="1261715"/>
                  <a:pt x="5639677" y="1266645"/>
                </a:cubicBezTo>
                <a:cubicBezTo>
                  <a:pt x="5632605" y="1280344"/>
                  <a:pt x="5639882" y="1292735"/>
                  <a:pt x="5637243" y="1298707"/>
                </a:cubicBezTo>
                <a:cubicBezTo>
                  <a:pt x="5635547" y="1302545"/>
                  <a:pt x="5627111" y="1300857"/>
                  <a:pt x="5625742" y="1302801"/>
                </a:cubicBezTo>
                <a:cubicBezTo>
                  <a:pt x="5616635" y="1317640"/>
                  <a:pt x="5622821" y="1329040"/>
                  <a:pt x="5620709" y="1337283"/>
                </a:cubicBezTo>
                <a:cubicBezTo>
                  <a:pt x="5619777" y="1344009"/>
                  <a:pt x="5614340" y="1348234"/>
                  <a:pt x="5613736" y="1353065"/>
                </a:cubicBezTo>
                <a:cubicBezTo>
                  <a:pt x="5609594" y="1384372"/>
                  <a:pt x="5630102" y="1402610"/>
                  <a:pt x="5660664" y="1425800"/>
                </a:cubicBezTo>
                <a:cubicBezTo>
                  <a:pt x="5732180" y="1479830"/>
                  <a:pt x="5809577" y="1517086"/>
                  <a:pt x="5892710" y="1556367"/>
                </a:cubicBezTo>
                <a:cubicBezTo>
                  <a:pt x="5957631" y="1586072"/>
                  <a:pt x="6033709" y="1626313"/>
                  <a:pt x="6091020" y="1623597"/>
                </a:cubicBezTo>
                <a:cubicBezTo>
                  <a:pt x="6099971" y="1622964"/>
                  <a:pt x="6108563" y="1610446"/>
                  <a:pt x="6119432" y="1619327"/>
                </a:cubicBezTo>
                <a:cubicBezTo>
                  <a:pt x="6163674" y="1579229"/>
                  <a:pt x="6172793" y="1529728"/>
                  <a:pt x="6193624" y="1484893"/>
                </a:cubicBezTo>
                <a:cubicBezTo>
                  <a:pt x="6207481" y="1455839"/>
                  <a:pt x="6227978" y="1430230"/>
                  <a:pt x="6243870" y="1400036"/>
                </a:cubicBezTo>
                <a:cubicBezTo>
                  <a:pt x="6272687" y="1347514"/>
                  <a:pt x="6293246" y="1288284"/>
                  <a:pt x="6321349" y="1233917"/>
                </a:cubicBezTo>
                <a:cubicBezTo>
                  <a:pt x="6350017" y="1178271"/>
                  <a:pt x="6368969" y="1120370"/>
                  <a:pt x="6393430" y="1068472"/>
                </a:cubicBezTo>
                <a:cubicBezTo>
                  <a:pt x="6408091" y="1038754"/>
                  <a:pt x="6423090" y="1011735"/>
                  <a:pt x="6434774" y="985290"/>
                </a:cubicBezTo>
                <a:close/>
                <a:moveTo>
                  <a:pt x="6208106" y="1499449"/>
                </a:moveTo>
                <a:cubicBezTo>
                  <a:pt x="6202597" y="1493446"/>
                  <a:pt x="6222562" y="1482895"/>
                  <a:pt x="6212269" y="1477328"/>
                </a:cubicBezTo>
                <a:cubicBezTo>
                  <a:pt x="6212330" y="1482962"/>
                  <a:pt x="6193906" y="1503881"/>
                  <a:pt x="6208106" y="1499449"/>
                </a:cubicBezTo>
                <a:close/>
                <a:moveTo>
                  <a:pt x="6158845" y="1639801"/>
                </a:moveTo>
                <a:cubicBezTo>
                  <a:pt x="6154955" y="1637062"/>
                  <a:pt x="6153574" y="1634413"/>
                  <a:pt x="6152998" y="1631099"/>
                </a:cubicBezTo>
                <a:cubicBezTo>
                  <a:pt x="6144207" y="1639450"/>
                  <a:pt x="6144367" y="1647168"/>
                  <a:pt x="6148647" y="1653647"/>
                </a:cubicBezTo>
                <a:cubicBezTo>
                  <a:pt x="6152188" y="1649094"/>
                  <a:pt x="6155304" y="1644353"/>
                  <a:pt x="6158845" y="1639801"/>
                </a:cubicBezTo>
                <a:close/>
                <a:moveTo>
                  <a:pt x="6168856" y="1626381"/>
                </a:moveTo>
                <a:cubicBezTo>
                  <a:pt x="6165580" y="1623404"/>
                  <a:pt x="6167514" y="1620180"/>
                  <a:pt x="6162581" y="1617491"/>
                </a:cubicBezTo>
                <a:cubicBezTo>
                  <a:pt x="6161212" y="1619435"/>
                  <a:pt x="6160032" y="1620952"/>
                  <a:pt x="6158663" y="1622896"/>
                </a:cubicBezTo>
                <a:cubicBezTo>
                  <a:pt x="6162127" y="1625446"/>
                  <a:pt x="6160004" y="1629097"/>
                  <a:pt x="6164937" y="1631786"/>
                </a:cubicBezTo>
                <a:cubicBezTo>
                  <a:pt x="6166306" y="1629842"/>
                  <a:pt x="6167675" y="1627898"/>
                  <a:pt x="6168856" y="1626381"/>
                </a:cubicBezTo>
                <a:close/>
                <a:moveTo>
                  <a:pt x="6186017" y="1592844"/>
                </a:moveTo>
                <a:cubicBezTo>
                  <a:pt x="6187203" y="1588031"/>
                  <a:pt x="6187139" y="1583415"/>
                  <a:pt x="6186530" y="1578876"/>
                </a:cubicBezTo>
                <a:lnTo>
                  <a:pt x="6185465" y="1572487"/>
                </a:lnTo>
                <a:lnTo>
                  <a:pt x="6181988" y="1551634"/>
                </a:lnTo>
                <a:cubicBezTo>
                  <a:pt x="6180045" y="1561226"/>
                  <a:pt x="6177581" y="1570844"/>
                  <a:pt x="6176337" y="1580299"/>
                </a:cubicBezTo>
                <a:lnTo>
                  <a:pt x="6176413" y="1581570"/>
                </a:lnTo>
                <a:lnTo>
                  <a:pt x="6178002" y="1607990"/>
                </a:lnTo>
                <a:cubicBezTo>
                  <a:pt x="6182394" y="1602666"/>
                  <a:pt x="6184831" y="1597657"/>
                  <a:pt x="6186017" y="1592844"/>
                </a:cubicBezTo>
                <a:close/>
                <a:moveTo>
                  <a:pt x="6203865" y="1567928"/>
                </a:moveTo>
                <a:cubicBezTo>
                  <a:pt x="6201015" y="1565139"/>
                  <a:pt x="6201332" y="1558652"/>
                  <a:pt x="6195656" y="1562261"/>
                </a:cubicBezTo>
                <a:cubicBezTo>
                  <a:pt x="6198693" y="1564623"/>
                  <a:pt x="6198189" y="1571537"/>
                  <a:pt x="6203865" y="1567928"/>
                </a:cubicBezTo>
                <a:close/>
                <a:moveTo>
                  <a:pt x="6219352" y="1536918"/>
                </a:moveTo>
                <a:cubicBezTo>
                  <a:pt x="6221660" y="1531693"/>
                  <a:pt x="6221907" y="1525939"/>
                  <a:pt x="6216120" y="1522872"/>
                </a:cubicBezTo>
                <a:cubicBezTo>
                  <a:pt x="6209652" y="1531740"/>
                  <a:pt x="6209624" y="1539884"/>
                  <a:pt x="6210211" y="1547791"/>
                </a:cubicBezTo>
                <a:cubicBezTo>
                  <a:pt x="6212672" y="1546839"/>
                  <a:pt x="6217043" y="1542143"/>
                  <a:pt x="6219352" y="1536918"/>
                </a:cubicBezTo>
                <a:close/>
                <a:moveTo>
                  <a:pt x="6507158" y="887272"/>
                </a:moveTo>
                <a:cubicBezTo>
                  <a:pt x="6502126" y="882500"/>
                  <a:pt x="6507275" y="876618"/>
                  <a:pt x="6502431" y="871419"/>
                </a:cubicBezTo>
                <a:cubicBezTo>
                  <a:pt x="6497232" y="876259"/>
                  <a:pt x="6503617" y="891825"/>
                  <a:pt x="6507158" y="887272"/>
                </a:cubicBezTo>
                <a:close/>
                <a:moveTo>
                  <a:pt x="6404170" y="1122669"/>
                </a:moveTo>
                <a:cubicBezTo>
                  <a:pt x="6400091" y="1120356"/>
                  <a:pt x="6403987" y="1105765"/>
                  <a:pt x="6395097" y="1112032"/>
                </a:cubicBezTo>
                <a:cubicBezTo>
                  <a:pt x="6399176" y="1114344"/>
                  <a:pt x="6394853" y="1128748"/>
                  <a:pt x="6404170" y="1122669"/>
                </a:cubicBezTo>
                <a:close/>
                <a:moveTo>
                  <a:pt x="6368036" y="1205604"/>
                </a:moveTo>
                <a:cubicBezTo>
                  <a:pt x="6374326" y="1201757"/>
                  <a:pt x="6369699" y="1187986"/>
                  <a:pt x="6363696" y="1193491"/>
                </a:cubicBezTo>
                <a:cubicBezTo>
                  <a:pt x="6367021" y="1197509"/>
                  <a:pt x="6365137" y="1201774"/>
                  <a:pt x="6368036" y="1205604"/>
                </a:cubicBezTo>
                <a:close/>
                <a:moveTo>
                  <a:pt x="1826486" y="11485335"/>
                </a:moveTo>
                <a:cubicBezTo>
                  <a:pt x="1826711" y="11459410"/>
                  <a:pt x="1809864" y="11408592"/>
                  <a:pt x="1786964" y="11406129"/>
                </a:cubicBezTo>
                <a:cubicBezTo>
                  <a:pt x="1800670" y="11430555"/>
                  <a:pt x="1813335" y="11455031"/>
                  <a:pt x="1809464" y="11483428"/>
                </a:cubicBezTo>
                <a:cubicBezTo>
                  <a:pt x="1791867" y="11478203"/>
                  <a:pt x="1781929" y="11506470"/>
                  <a:pt x="1763189" y="11499211"/>
                </a:cubicBezTo>
                <a:cubicBezTo>
                  <a:pt x="1730530" y="11414872"/>
                  <a:pt x="1694125" y="11330919"/>
                  <a:pt x="1622806" y="11255524"/>
                </a:cubicBezTo>
                <a:cubicBezTo>
                  <a:pt x="1633839" y="11355310"/>
                  <a:pt x="1728257" y="11437341"/>
                  <a:pt x="1738864" y="11536940"/>
                </a:cubicBezTo>
                <a:cubicBezTo>
                  <a:pt x="1665111" y="11454345"/>
                  <a:pt x="1653072" y="11329109"/>
                  <a:pt x="1570453" y="11266581"/>
                </a:cubicBezTo>
                <a:cubicBezTo>
                  <a:pt x="1617087" y="11367810"/>
                  <a:pt x="1646572" y="11473198"/>
                  <a:pt x="1718459" y="11569257"/>
                </a:cubicBezTo>
                <a:cubicBezTo>
                  <a:pt x="1757246" y="11554247"/>
                  <a:pt x="1794405" y="11531374"/>
                  <a:pt x="1826486" y="11485335"/>
                </a:cubicBezTo>
                <a:close/>
                <a:moveTo>
                  <a:pt x="6233901" y="1510337"/>
                </a:moveTo>
                <a:cubicBezTo>
                  <a:pt x="6229395" y="1507836"/>
                  <a:pt x="6224313" y="1502022"/>
                  <a:pt x="6220910" y="1505106"/>
                </a:cubicBezTo>
                <a:cubicBezTo>
                  <a:pt x="6225942" y="1509879"/>
                  <a:pt x="6221031" y="1516376"/>
                  <a:pt x="6226064" y="1521148"/>
                </a:cubicBezTo>
                <a:cubicBezTo>
                  <a:pt x="6228613" y="1517686"/>
                  <a:pt x="6231163" y="1514225"/>
                  <a:pt x="6233901" y="1510337"/>
                </a:cubicBezTo>
                <a:close/>
                <a:moveTo>
                  <a:pt x="6255657" y="1476106"/>
                </a:moveTo>
                <a:cubicBezTo>
                  <a:pt x="6253900" y="1474310"/>
                  <a:pt x="6252382" y="1473130"/>
                  <a:pt x="6254793" y="1471136"/>
                </a:cubicBezTo>
                <a:cubicBezTo>
                  <a:pt x="6252847" y="1469767"/>
                  <a:pt x="6250902" y="1468398"/>
                  <a:pt x="6249572" y="1466790"/>
                </a:cubicBezTo>
                <a:cubicBezTo>
                  <a:pt x="6240154" y="1470786"/>
                  <a:pt x="6252592" y="1481889"/>
                  <a:pt x="6255657" y="1476106"/>
                </a:cubicBezTo>
                <a:close/>
                <a:moveTo>
                  <a:pt x="6264803" y="1457716"/>
                </a:moveTo>
                <a:cubicBezTo>
                  <a:pt x="6274326" y="1438473"/>
                  <a:pt x="6264782" y="1409276"/>
                  <a:pt x="6261207" y="1400049"/>
                </a:cubicBezTo>
                <a:cubicBezTo>
                  <a:pt x="6264616" y="1418888"/>
                  <a:pt x="6247899" y="1440561"/>
                  <a:pt x="6264803" y="1457716"/>
                </a:cubicBezTo>
                <a:close/>
                <a:moveTo>
                  <a:pt x="6285268" y="1418327"/>
                </a:moveTo>
                <a:cubicBezTo>
                  <a:pt x="6282386" y="1401760"/>
                  <a:pt x="6281161" y="1384905"/>
                  <a:pt x="6280790" y="1368427"/>
                </a:cubicBezTo>
                <a:cubicBezTo>
                  <a:pt x="6271733" y="1384308"/>
                  <a:pt x="6269548" y="1421578"/>
                  <a:pt x="6285268" y="1418327"/>
                </a:cubicBezTo>
                <a:close/>
                <a:moveTo>
                  <a:pt x="1386172" y="12511931"/>
                </a:moveTo>
                <a:cubicBezTo>
                  <a:pt x="1386484" y="12487770"/>
                  <a:pt x="1364883" y="12473521"/>
                  <a:pt x="1352071" y="12455514"/>
                </a:cubicBezTo>
                <a:cubicBezTo>
                  <a:pt x="1327407" y="12463442"/>
                  <a:pt x="1299629" y="12466280"/>
                  <a:pt x="1281521" y="12488963"/>
                </a:cubicBezTo>
                <a:cubicBezTo>
                  <a:pt x="1314345" y="12502315"/>
                  <a:pt x="1323949" y="12466155"/>
                  <a:pt x="1354498" y="12476208"/>
                </a:cubicBezTo>
                <a:cubicBezTo>
                  <a:pt x="1334517" y="12497222"/>
                  <a:pt x="1298868" y="12484830"/>
                  <a:pt x="1282523" y="12513600"/>
                </a:cubicBezTo>
                <a:cubicBezTo>
                  <a:pt x="1317417" y="12526708"/>
                  <a:pt x="1343080" y="12479016"/>
                  <a:pt x="1367432" y="12495249"/>
                </a:cubicBezTo>
                <a:cubicBezTo>
                  <a:pt x="1347086" y="12513159"/>
                  <a:pt x="1317787" y="12511980"/>
                  <a:pt x="1296444" y="12528539"/>
                </a:cubicBezTo>
                <a:cubicBezTo>
                  <a:pt x="1325662" y="12550496"/>
                  <a:pt x="1351045" y="12502206"/>
                  <a:pt x="1386172" y="12511931"/>
                </a:cubicBezTo>
                <a:close/>
                <a:moveTo>
                  <a:pt x="6500373" y="941882"/>
                </a:moveTo>
                <a:cubicBezTo>
                  <a:pt x="6503277" y="928381"/>
                  <a:pt x="6499143" y="903103"/>
                  <a:pt x="6489804" y="899997"/>
                </a:cubicBezTo>
                <a:cubicBezTo>
                  <a:pt x="6496278" y="913053"/>
                  <a:pt x="6487220" y="928933"/>
                  <a:pt x="6500373" y="941882"/>
                </a:cubicBezTo>
                <a:close/>
                <a:moveTo>
                  <a:pt x="6335773" y="1315422"/>
                </a:moveTo>
                <a:cubicBezTo>
                  <a:pt x="6336425" y="1313225"/>
                  <a:pt x="6335911" y="1311214"/>
                  <a:pt x="6332710" y="1309799"/>
                </a:cubicBezTo>
                <a:cubicBezTo>
                  <a:pt x="6328741" y="1314164"/>
                  <a:pt x="6329556" y="1318092"/>
                  <a:pt x="6331839" y="1322160"/>
                </a:cubicBezTo>
                <a:cubicBezTo>
                  <a:pt x="6333302" y="1320002"/>
                  <a:pt x="6335121" y="1317620"/>
                  <a:pt x="6335773" y="1315422"/>
                </a:cubicBezTo>
                <a:close/>
                <a:moveTo>
                  <a:pt x="6477053" y="995813"/>
                </a:moveTo>
                <a:cubicBezTo>
                  <a:pt x="6484127" y="982115"/>
                  <a:pt x="6474577" y="970249"/>
                  <a:pt x="6471468" y="957659"/>
                </a:cubicBezTo>
                <a:cubicBezTo>
                  <a:pt x="6467521" y="971209"/>
                  <a:pt x="6469399" y="984275"/>
                  <a:pt x="6477053" y="995813"/>
                </a:cubicBezTo>
                <a:close/>
                <a:moveTo>
                  <a:pt x="6358146" y="1269548"/>
                </a:moveTo>
                <a:cubicBezTo>
                  <a:pt x="6362469" y="1255145"/>
                  <a:pt x="6355807" y="1242515"/>
                  <a:pt x="6354544" y="1229212"/>
                </a:cubicBezTo>
                <a:cubicBezTo>
                  <a:pt x="6351878" y="1243328"/>
                  <a:pt x="6351484" y="1256919"/>
                  <a:pt x="6358146" y="1269548"/>
                </a:cubicBezTo>
                <a:close/>
                <a:moveTo>
                  <a:pt x="6463307" y="1031543"/>
                </a:moveTo>
                <a:cubicBezTo>
                  <a:pt x="6471450" y="1009651"/>
                  <a:pt x="6461739" y="990067"/>
                  <a:pt x="6458897" y="969948"/>
                </a:cubicBezTo>
                <a:cubicBezTo>
                  <a:pt x="6448033" y="982991"/>
                  <a:pt x="6456157" y="1013090"/>
                  <a:pt x="6463307" y="1031543"/>
                </a:cubicBezTo>
                <a:close/>
                <a:moveTo>
                  <a:pt x="6452426" y="1057324"/>
                </a:moveTo>
                <a:cubicBezTo>
                  <a:pt x="6458529" y="1053903"/>
                  <a:pt x="6454328" y="1040321"/>
                  <a:pt x="6448563" y="1046441"/>
                </a:cubicBezTo>
                <a:cubicBezTo>
                  <a:pt x="6451650" y="1049844"/>
                  <a:pt x="6449339" y="1053921"/>
                  <a:pt x="6452426" y="1057324"/>
                </a:cubicBezTo>
                <a:close/>
                <a:moveTo>
                  <a:pt x="6356411" y="1276939"/>
                </a:moveTo>
                <a:cubicBezTo>
                  <a:pt x="6351528" y="1275291"/>
                  <a:pt x="6344916" y="1263703"/>
                  <a:pt x="6341235" y="1269723"/>
                </a:cubicBezTo>
                <a:cubicBezTo>
                  <a:pt x="6347837" y="1276718"/>
                  <a:pt x="6338669" y="1285923"/>
                  <a:pt x="6344655" y="1293156"/>
                </a:cubicBezTo>
                <a:cubicBezTo>
                  <a:pt x="6354836" y="1292047"/>
                  <a:pt x="6349039" y="1284387"/>
                  <a:pt x="6356411" y="1276939"/>
                </a:cubicBezTo>
                <a:close/>
                <a:moveTo>
                  <a:pt x="1378024" y="12546078"/>
                </a:moveTo>
                <a:cubicBezTo>
                  <a:pt x="1381156" y="12542938"/>
                  <a:pt x="1382940" y="12539372"/>
                  <a:pt x="1382634" y="12535422"/>
                </a:cubicBezTo>
                <a:cubicBezTo>
                  <a:pt x="1367330" y="12546238"/>
                  <a:pt x="1345032" y="12542140"/>
                  <a:pt x="1333486" y="12561745"/>
                </a:cubicBezTo>
                <a:cubicBezTo>
                  <a:pt x="1347098" y="12561093"/>
                  <a:pt x="1368626" y="12555500"/>
                  <a:pt x="1378024" y="12546078"/>
                </a:cubicBezTo>
                <a:close/>
                <a:moveTo>
                  <a:pt x="6447672" y="1072557"/>
                </a:moveTo>
                <a:cubicBezTo>
                  <a:pt x="6447623" y="1069349"/>
                  <a:pt x="6445864" y="1066405"/>
                  <a:pt x="6443535" y="1063592"/>
                </a:cubicBezTo>
                <a:cubicBezTo>
                  <a:pt x="6433780" y="1064889"/>
                  <a:pt x="6439777" y="1076715"/>
                  <a:pt x="6441545" y="1083104"/>
                </a:cubicBezTo>
                <a:cubicBezTo>
                  <a:pt x="6446060" y="1079236"/>
                  <a:pt x="6447721" y="1075765"/>
                  <a:pt x="6447672" y="1072557"/>
                </a:cubicBezTo>
                <a:close/>
                <a:moveTo>
                  <a:pt x="6431718" y="1113429"/>
                </a:moveTo>
                <a:cubicBezTo>
                  <a:pt x="6439655" y="1104700"/>
                  <a:pt x="6438452" y="1097032"/>
                  <a:pt x="6428110" y="1090423"/>
                </a:cubicBezTo>
                <a:cubicBezTo>
                  <a:pt x="6423299" y="1099003"/>
                  <a:pt x="6424928" y="1106860"/>
                  <a:pt x="6431718" y="1113429"/>
                </a:cubicBezTo>
                <a:close/>
                <a:moveTo>
                  <a:pt x="6377302" y="1237738"/>
                </a:moveTo>
                <a:cubicBezTo>
                  <a:pt x="6374265" y="1235376"/>
                  <a:pt x="6376388" y="1231726"/>
                  <a:pt x="6371455" y="1229037"/>
                </a:cubicBezTo>
                <a:cubicBezTo>
                  <a:pt x="6370086" y="1230981"/>
                  <a:pt x="6368717" y="1232925"/>
                  <a:pt x="6367348" y="1234869"/>
                </a:cubicBezTo>
                <a:cubicBezTo>
                  <a:pt x="6370385" y="1237231"/>
                  <a:pt x="6368262" y="1240881"/>
                  <a:pt x="6373383" y="1243144"/>
                </a:cubicBezTo>
                <a:cubicBezTo>
                  <a:pt x="6374564" y="1241626"/>
                  <a:pt x="6375933" y="1239682"/>
                  <a:pt x="6377302" y="1237738"/>
                </a:cubicBezTo>
                <a:close/>
                <a:moveTo>
                  <a:pt x="6409211" y="1167974"/>
                </a:moveTo>
                <a:cubicBezTo>
                  <a:pt x="6411758" y="1161198"/>
                  <a:pt x="6411661" y="1154782"/>
                  <a:pt x="6405655" y="1149325"/>
                </a:cubicBezTo>
                <a:cubicBezTo>
                  <a:pt x="6396338" y="1155404"/>
                  <a:pt x="6409750" y="1178154"/>
                  <a:pt x="6393909" y="1170135"/>
                </a:cubicBezTo>
                <a:cubicBezTo>
                  <a:pt x="6389237" y="1177247"/>
                  <a:pt x="6389963" y="1183685"/>
                  <a:pt x="6396891" y="1188786"/>
                </a:cubicBezTo>
                <a:cubicBezTo>
                  <a:pt x="6401469" y="1181887"/>
                  <a:pt x="6406663" y="1174750"/>
                  <a:pt x="6409211" y="1167974"/>
                </a:cubicBezTo>
                <a:close/>
                <a:moveTo>
                  <a:pt x="6427355" y="1131383"/>
                </a:moveTo>
                <a:cubicBezTo>
                  <a:pt x="6410985" y="1119944"/>
                  <a:pt x="6417718" y="1097780"/>
                  <a:pt x="6414285" y="1084171"/>
                </a:cubicBezTo>
                <a:lnTo>
                  <a:pt x="6410004" y="1078833"/>
                </a:lnTo>
                <a:lnTo>
                  <a:pt x="6406233" y="1074129"/>
                </a:lnTo>
                <a:lnTo>
                  <a:pt x="6407355" y="1084733"/>
                </a:lnTo>
                <a:lnTo>
                  <a:pt x="6409856" y="1108358"/>
                </a:lnTo>
                <a:cubicBezTo>
                  <a:pt x="6411186" y="1119778"/>
                  <a:pt x="6413451" y="1131103"/>
                  <a:pt x="6419091" y="1142006"/>
                </a:cubicBezTo>
                <a:cubicBezTo>
                  <a:pt x="6421640" y="1138545"/>
                  <a:pt x="6424190" y="1135083"/>
                  <a:pt x="6427355" y="1131383"/>
                </a:cubicBezTo>
                <a:close/>
                <a:moveTo>
                  <a:pt x="6399186" y="1210000"/>
                </a:moveTo>
                <a:cubicBezTo>
                  <a:pt x="6366422" y="1278813"/>
                  <a:pt x="6331473" y="1347233"/>
                  <a:pt x="6295211" y="1416603"/>
                </a:cubicBezTo>
                <a:cubicBezTo>
                  <a:pt x="6257913" y="1488319"/>
                  <a:pt x="6225875" y="1560829"/>
                  <a:pt x="6185766" y="1626205"/>
                </a:cubicBezTo>
                <a:cubicBezTo>
                  <a:pt x="6175290" y="1642988"/>
                  <a:pt x="6143879" y="1680599"/>
                  <a:pt x="6131674" y="1687442"/>
                </a:cubicBezTo>
                <a:cubicBezTo>
                  <a:pt x="6120888" y="1693382"/>
                  <a:pt x="6094211" y="1690261"/>
                  <a:pt x="6085232" y="1699039"/>
                </a:cubicBezTo>
                <a:cubicBezTo>
                  <a:pt x="6058383" y="1683608"/>
                  <a:pt x="6023360" y="1676289"/>
                  <a:pt x="5985326" y="1658465"/>
                </a:cubicBezTo>
                <a:cubicBezTo>
                  <a:pt x="5918460" y="1627391"/>
                  <a:pt x="5842044" y="1584451"/>
                  <a:pt x="5771049" y="1550023"/>
                </a:cubicBezTo>
                <a:cubicBezTo>
                  <a:pt x="5696828" y="1513660"/>
                  <a:pt x="5610380" y="1474954"/>
                  <a:pt x="5577424" y="1401766"/>
                </a:cubicBezTo>
                <a:cubicBezTo>
                  <a:pt x="5561042" y="1364959"/>
                  <a:pt x="5571761" y="1331460"/>
                  <a:pt x="5572655" y="1289031"/>
                </a:cubicBezTo>
                <a:cubicBezTo>
                  <a:pt x="5550273" y="1318907"/>
                  <a:pt x="5540084" y="1376601"/>
                  <a:pt x="5500453" y="1403953"/>
                </a:cubicBezTo>
                <a:cubicBezTo>
                  <a:pt x="5464099" y="1395027"/>
                  <a:pt x="5422607" y="1396576"/>
                  <a:pt x="5388126" y="1378792"/>
                </a:cubicBezTo>
                <a:cubicBezTo>
                  <a:pt x="5324336" y="1346528"/>
                  <a:pt x="5254085" y="1266547"/>
                  <a:pt x="5211042" y="1213882"/>
                </a:cubicBezTo>
                <a:cubicBezTo>
                  <a:pt x="5196648" y="1196816"/>
                  <a:pt x="5187403" y="1173869"/>
                  <a:pt x="5173624" y="1156565"/>
                </a:cubicBezTo>
                <a:cubicBezTo>
                  <a:pt x="5110290" y="1077091"/>
                  <a:pt x="5030593" y="1009251"/>
                  <a:pt x="5005498" y="934437"/>
                </a:cubicBezTo>
                <a:cubicBezTo>
                  <a:pt x="4996292" y="907938"/>
                  <a:pt x="4998627" y="873793"/>
                  <a:pt x="4988728" y="854635"/>
                </a:cubicBezTo>
                <a:cubicBezTo>
                  <a:pt x="4994826" y="790036"/>
                  <a:pt x="5035883" y="705196"/>
                  <a:pt x="5066779" y="630652"/>
                </a:cubicBezTo>
                <a:cubicBezTo>
                  <a:pt x="5080249" y="597858"/>
                  <a:pt x="5094056" y="567764"/>
                  <a:pt x="5111178" y="537094"/>
                </a:cubicBezTo>
                <a:cubicBezTo>
                  <a:pt x="5129054" y="504717"/>
                  <a:pt x="5149968" y="474703"/>
                  <a:pt x="5169262" y="441425"/>
                </a:cubicBezTo>
                <a:cubicBezTo>
                  <a:pt x="5187991" y="409426"/>
                  <a:pt x="5202115" y="372843"/>
                  <a:pt x="5219753" y="339852"/>
                </a:cubicBezTo>
                <a:cubicBezTo>
                  <a:pt x="5255732" y="271122"/>
                  <a:pt x="5298816" y="202472"/>
                  <a:pt x="5339390" y="133733"/>
                </a:cubicBezTo>
                <a:cubicBezTo>
                  <a:pt x="5358308" y="101308"/>
                  <a:pt x="5387092" y="74262"/>
                  <a:pt x="5397474" y="38064"/>
                </a:cubicBezTo>
                <a:cubicBezTo>
                  <a:pt x="5418353" y="33525"/>
                  <a:pt x="5421990" y="9132"/>
                  <a:pt x="5442858" y="0"/>
                </a:cubicBezTo>
                <a:cubicBezTo>
                  <a:pt x="5531468" y="31504"/>
                  <a:pt x="5613005" y="115962"/>
                  <a:pt x="5685845" y="188930"/>
                </a:cubicBezTo>
                <a:cubicBezTo>
                  <a:pt x="5784186" y="288460"/>
                  <a:pt x="5903019" y="379711"/>
                  <a:pt x="5928430" y="487291"/>
                </a:cubicBezTo>
                <a:cubicBezTo>
                  <a:pt x="5907655" y="515837"/>
                  <a:pt x="5887923" y="544334"/>
                  <a:pt x="5882728" y="571097"/>
                </a:cubicBezTo>
                <a:cubicBezTo>
                  <a:pt x="5900997" y="564385"/>
                  <a:pt x="5903692" y="542125"/>
                  <a:pt x="5919665" y="526751"/>
                </a:cubicBezTo>
                <a:cubicBezTo>
                  <a:pt x="5941454" y="506300"/>
                  <a:pt x="5989721" y="484803"/>
                  <a:pt x="6008438" y="487466"/>
                </a:cubicBezTo>
                <a:cubicBezTo>
                  <a:pt x="6018958" y="489055"/>
                  <a:pt x="6032537" y="502192"/>
                  <a:pt x="6050462" y="510112"/>
                </a:cubicBezTo>
                <a:cubicBezTo>
                  <a:pt x="6082471" y="524255"/>
                  <a:pt x="6137703" y="543561"/>
                  <a:pt x="6171618" y="562624"/>
                </a:cubicBezTo>
                <a:cubicBezTo>
                  <a:pt x="6201642" y="578949"/>
                  <a:pt x="6227847" y="602763"/>
                  <a:pt x="6259767" y="619416"/>
                </a:cubicBezTo>
                <a:cubicBezTo>
                  <a:pt x="6315925" y="649327"/>
                  <a:pt x="6367516" y="671102"/>
                  <a:pt x="6432447" y="705400"/>
                </a:cubicBezTo>
                <a:cubicBezTo>
                  <a:pt x="6462471" y="721724"/>
                  <a:pt x="6495511" y="731225"/>
                  <a:pt x="6515880" y="750930"/>
                </a:cubicBezTo>
                <a:cubicBezTo>
                  <a:pt x="6525945" y="760476"/>
                  <a:pt x="6544967" y="791312"/>
                  <a:pt x="6547450" y="799546"/>
                </a:cubicBezTo>
                <a:cubicBezTo>
                  <a:pt x="6557631" y="837691"/>
                  <a:pt x="6509208" y="951903"/>
                  <a:pt x="6490045" y="1001044"/>
                </a:cubicBezTo>
                <a:cubicBezTo>
                  <a:pt x="6462527" y="1071983"/>
                  <a:pt x="6431950" y="1141188"/>
                  <a:pt x="6399186" y="1210000"/>
                </a:cubicBezTo>
                <a:close/>
                <a:moveTo>
                  <a:pt x="1405282" y="12513885"/>
                </a:moveTo>
                <a:cubicBezTo>
                  <a:pt x="1400900" y="12512301"/>
                  <a:pt x="1401291" y="12508480"/>
                  <a:pt x="1398102" y="12506336"/>
                </a:cubicBezTo>
                <a:cubicBezTo>
                  <a:pt x="1396519" y="12510717"/>
                  <a:pt x="1392258" y="12510169"/>
                  <a:pt x="1390553" y="12513515"/>
                </a:cubicBezTo>
                <a:cubicBezTo>
                  <a:pt x="1394935" y="12515099"/>
                  <a:pt x="1394106" y="12518762"/>
                  <a:pt x="1397732" y="12521064"/>
                </a:cubicBezTo>
                <a:cubicBezTo>
                  <a:pt x="1399316" y="12516683"/>
                  <a:pt x="1403138" y="12517074"/>
                  <a:pt x="1405282" y="12513885"/>
                </a:cubicBezTo>
                <a:close/>
                <a:moveTo>
                  <a:pt x="1878349" y="11446507"/>
                </a:moveTo>
                <a:cubicBezTo>
                  <a:pt x="1838945" y="11544930"/>
                  <a:pt x="1761839" y="11593526"/>
                  <a:pt x="1687490" y="11603539"/>
                </a:cubicBezTo>
                <a:cubicBezTo>
                  <a:pt x="1712720" y="11672349"/>
                  <a:pt x="1700583" y="11755265"/>
                  <a:pt x="1636508" y="11822887"/>
                </a:cubicBezTo>
                <a:cubicBezTo>
                  <a:pt x="1587566" y="11874743"/>
                  <a:pt x="1501398" y="11878003"/>
                  <a:pt x="1452590" y="11884503"/>
                </a:cubicBezTo>
                <a:cubicBezTo>
                  <a:pt x="1427094" y="11845172"/>
                  <a:pt x="1396238" y="11824905"/>
                  <a:pt x="1366543" y="11793924"/>
                </a:cubicBezTo>
                <a:cubicBezTo>
                  <a:pt x="1251792" y="11671273"/>
                  <a:pt x="1251389" y="11513928"/>
                  <a:pt x="1225039" y="11369102"/>
                </a:cubicBezTo>
                <a:cubicBezTo>
                  <a:pt x="1236684" y="11341589"/>
                  <a:pt x="1261890" y="11357319"/>
                  <a:pt x="1274997" y="11347292"/>
                </a:cubicBezTo>
                <a:cubicBezTo>
                  <a:pt x="1279446" y="11344154"/>
                  <a:pt x="1269619" y="11295929"/>
                  <a:pt x="1297795" y="11325727"/>
                </a:cubicBezTo>
                <a:cubicBezTo>
                  <a:pt x="1315857" y="11305642"/>
                  <a:pt x="1285498" y="11295800"/>
                  <a:pt x="1303133" y="11275527"/>
                </a:cubicBezTo>
                <a:cubicBezTo>
                  <a:pt x="1328844" y="11284335"/>
                  <a:pt x="1321676" y="11300559"/>
                  <a:pt x="1343882" y="11310371"/>
                </a:cubicBezTo>
                <a:cubicBezTo>
                  <a:pt x="1370287" y="11311832"/>
                  <a:pt x="1365975" y="11291557"/>
                  <a:pt x="1379151" y="11269823"/>
                </a:cubicBezTo>
                <a:cubicBezTo>
                  <a:pt x="1437922" y="11288137"/>
                  <a:pt x="1477677" y="11218954"/>
                  <a:pt x="1534004" y="11225471"/>
                </a:cubicBezTo>
                <a:cubicBezTo>
                  <a:pt x="1542036" y="11214223"/>
                  <a:pt x="1534578" y="11206846"/>
                  <a:pt x="1543653" y="11195546"/>
                </a:cubicBezTo>
                <a:cubicBezTo>
                  <a:pt x="1617819" y="11229847"/>
                  <a:pt x="1742954" y="11228496"/>
                  <a:pt x="1823460" y="11321218"/>
                </a:cubicBezTo>
                <a:cubicBezTo>
                  <a:pt x="1857536" y="11360768"/>
                  <a:pt x="1852714" y="11408646"/>
                  <a:pt x="1878349" y="11446507"/>
                </a:cubicBezTo>
                <a:close/>
                <a:moveTo>
                  <a:pt x="1517398" y="12307082"/>
                </a:moveTo>
                <a:cubicBezTo>
                  <a:pt x="1498803" y="12324236"/>
                  <a:pt x="1517398" y="12307082"/>
                  <a:pt x="1517398" y="12307082"/>
                </a:cubicBezTo>
                <a:close/>
                <a:moveTo>
                  <a:pt x="1437730" y="12559798"/>
                </a:moveTo>
                <a:cubicBezTo>
                  <a:pt x="1418921" y="12569347"/>
                  <a:pt x="1396232" y="12569070"/>
                  <a:pt x="1380257" y="12583112"/>
                </a:cubicBezTo>
                <a:cubicBezTo>
                  <a:pt x="1401157" y="12584227"/>
                  <a:pt x="1438126" y="12579261"/>
                  <a:pt x="1437730" y="12559798"/>
                </a:cubicBezTo>
                <a:close/>
                <a:moveTo>
                  <a:pt x="1574999" y="12281690"/>
                </a:moveTo>
                <a:cubicBezTo>
                  <a:pt x="1577315" y="12279590"/>
                  <a:pt x="1579028" y="12276137"/>
                  <a:pt x="1579731" y="12270422"/>
                </a:cubicBezTo>
                <a:cubicBezTo>
                  <a:pt x="1566095" y="12261514"/>
                  <a:pt x="1560684" y="12270998"/>
                  <a:pt x="1548045" y="12263445"/>
                </a:cubicBezTo>
                <a:cubicBezTo>
                  <a:pt x="1546778" y="12272438"/>
                  <a:pt x="1532365" y="12287622"/>
                  <a:pt x="1548863" y="12288611"/>
                </a:cubicBezTo>
                <a:cubicBezTo>
                  <a:pt x="1555672" y="12282119"/>
                  <a:pt x="1568050" y="12287993"/>
                  <a:pt x="1574999" y="12281690"/>
                </a:cubicBezTo>
                <a:close/>
                <a:moveTo>
                  <a:pt x="1489915" y="12481767"/>
                </a:moveTo>
                <a:lnTo>
                  <a:pt x="1490707" y="12479879"/>
                </a:lnTo>
                <a:lnTo>
                  <a:pt x="1456936" y="12470106"/>
                </a:lnTo>
                <a:lnTo>
                  <a:pt x="1481723" y="12486686"/>
                </a:lnTo>
                <a:cubicBezTo>
                  <a:pt x="1485865" y="12484826"/>
                  <a:pt x="1488405" y="12483288"/>
                  <a:pt x="1489915" y="12481767"/>
                </a:cubicBezTo>
                <a:close/>
                <a:moveTo>
                  <a:pt x="1475724" y="12549258"/>
                </a:moveTo>
                <a:cubicBezTo>
                  <a:pt x="1461740" y="12542716"/>
                  <a:pt x="1439404" y="12540091"/>
                  <a:pt x="1433931" y="12529196"/>
                </a:cubicBezTo>
                <a:cubicBezTo>
                  <a:pt x="1424312" y="12536617"/>
                  <a:pt x="1412856" y="12540898"/>
                  <a:pt x="1403116" y="12547285"/>
                </a:cubicBezTo>
                <a:cubicBezTo>
                  <a:pt x="1392062" y="12553197"/>
                  <a:pt x="1348811" y="12561836"/>
                  <a:pt x="1364156" y="12572833"/>
                </a:cubicBezTo>
                <a:cubicBezTo>
                  <a:pt x="1393697" y="12576081"/>
                  <a:pt x="1408654" y="12549782"/>
                  <a:pt x="1436358" y="12549889"/>
                </a:cubicBezTo>
                <a:cubicBezTo>
                  <a:pt x="1452981" y="12562834"/>
                  <a:pt x="1463049" y="12561024"/>
                  <a:pt x="1475724" y="12549258"/>
                </a:cubicBezTo>
                <a:close/>
                <a:moveTo>
                  <a:pt x="1599830" y="12336880"/>
                </a:moveTo>
                <a:cubicBezTo>
                  <a:pt x="1572645" y="12327053"/>
                  <a:pt x="1535450" y="12355888"/>
                  <a:pt x="1552241" y="12373896"/>
                </a:cubicBezTo>
                <a:cubicBezTo>
                  <a:pt x="1558151" y="12339721"/>
                  <a:pt x="1589329" y="12360442"/>
                  <a:pt x="1599830" y="12336880"/>
                </a:cubicBezTo>
                <a:close/>
                <a:moveTo>
                  <a:pt x="1619731" y="12309255"/>
                </a:moveTo>
                <a:cubicBezTo>
                  <a:pt x="1615067" y="12307071"/>
                  <a:pt x="1614903" y="12302039"/>
                  <a:pt x="1614142" y="12297287"/>
                </a:cubicBezTo>
                <a:cubicBezTo>
                  <a:pt x="1606568" y="12293553"/>
                  <a:pt x="1603185" y="12298797"/>
                  <a:pt x="1595452" y="12295504"/>
                </a:cubicBezTo>
                <a:cubicBezTo>
                  <a:pt x="1587452" y="12308033"/>
                  <a:pt x="1593952" y="12313367"/>
                  <a:pt x="1589856" y="12323327"/>
                </a:cubicBezTo>
                <a:cubicBezTo>
                  <a:pt x="1603208" y="12326163"/>
                  <a:pt x="1613365" y="12321379"/>
                  <a:pt x="1619731" y="12309255"/>
                </a:cubicBezTo>
                <a:close/>
                <a:moveTo>
                  <a:pt x="1585493" y="12445110"/>
                </a:moveTo>
                <a:cubicBezTo>
                  <a:pt x="1566696" y="12458709"/>
                  <a:pt x="1519751" y="12454174"/>
                  <a:pt x="1515982" y="12474200"/>
                </a:cubicBezTo>
                <a:cubicBezTo>
                  <a:pt x="1535497" y="12461358"/>
                  <a:pt x="1584240" y="12470522"/>
                  <a:pt x="1585493" y="12445110"/>
                </a:cubicBezTo>
                <a:close/>
                <a:moveTo>
                  <a:pt x="1630522" y="12347975"/>
                </a:moveTo>
                <a:cubicBezTo>
                  <a:pt x="1607086" y="12341493"/>
                  <a:pt x="1593709" y="12356555"/>
                  <a:pt x="1578338" y="12368905"/>
                </a:cubicBezTo>
                <a:cubicBezTo>
                  <a:pt x="1598580" y="12367766"/>
                  <a:pt x="1617584" y="12363195"/>
                  <a:pt x="1630522" y="12347975"/>
                </a:cubicBezTo>
                <a:close/>
                <a:moveTo>
                  <a:pt x="1551726" y="12556915"/>
                </a:moveTo>
                <a:cubicBezTo>
                  <a:pt x="1531301" y="12554487"/>
                  <a:pt x="1511716" y="12553847"/>
                  <a:pt x="1490452" y="12549628"/>
                </a:cubicBezTo>
                <a:cubicBezTo>
                  <a:pt x="1474239" y="12584885"/>
                  <a:pt x="1415854" y="12568238"/>
                  <a:pt x="1408906" y="12598421"/>
                </a:cubicBezTo>
                <a:cubicBezTo>
                  <a:pt x="1437983" y="12608437"/>
                  <a:pt x="1449692" y="12570562"/>
                  <a:pt x="1474773" y="12593003"/>
                </a:cubicBezTo>
                <a:cubicBezTo>
                  <a:pt x="1483489" y="12551074"/>
                  <a:pt x="1529237" y="12578014"/>
                  <a:pt x="1551726" y="12556915"/>
                </a:cubicBezTo>
                <a:close/>
                <a:moveTo>
                  <a:pt x="1621957" y="12399097"/>
                </a:moveTo>
                <a:cubicBezTo>
                  <a:pt x="1561910" y="12404749"/>
                  <a:pt x="1513319" y="12434937"/>
                  <a:pt x="1454270" y="12441944"/>
                </a:cubicBezTo>
                <a:cubicBezTo>
                  <a:pt x="1500857" y="12398099"/>
                  <a:pt x="1577940" y="12418006"/>
                  <a:pt x="1625365" y="12375956"/>
                </a:cubicBezTo>
                <a:cubicBezTo>
                  <a:pt x="1574671" y="12368076"/>
                  <a:pt x="1516727" y="12411795"/>
                  <a:pt x="1459268" y="12414403"/>
                </a:cubicBezTo>
                <a:cubicBezTo>
                  <a:pt x="1470496" y="12402544"/>
                  <a:pt x="1467581" y="12395521"/>
                  <a:pt x="1471991" y="12379209"/>
                </a:cubicBezTo>
                <a:cubicBezTo>
                  <a:pt x="1456562" y="12371144"/>
                  <a:pt x="1445262" y="12391433"/>
                  <a:pt x="1438117" y="12376912"/>
                </a:cubicBezTo>
                <a:cubicBezTo>
                  <a:pt x="1456978" y="12343936"/>
                  <a:pt x="1472804" y="12302900"/>
                  <a:pt x="1506659" y="12283304"/>
                </a:cubicBezTo>
                <a:cubicBezTo>
                  <a:pt x="1435652" y="12286361"/>
                  <a:pt x="1412666" y="12382603"/>
                  <a:pt x="1438959" y="12443007"/>
                </a:cubicBezTo>
                <a:lnTo>
                  <a:pt x="1447351" y="12455951"/>
                </a:lnTo>
                <a:lnTo>
                  <a:pt x="1491661" y="12470124"/>
                </a:lnTo>
                <a:lnTo>
                  <a:pt x="1491264" y="12460291"/>
                </a:lnTo>
                <a:cubicBezTo>
                  <a:pt x="1482332" y="12452088"/>
                  <a:pt x="1469518" y="12473819"/>
                  <a:pt x="1468189" y="12456924"/>
                </a:cubicBezTo>
                <a:cubicBezTo>
                  <a:pt x="1511196" y="12420241"/>
                  <a:pt x="1581465" y="12441166"/>
                  <a:pt x="1621957" y="12399097"/>
                </a:cubicBezTo>
                <a:close/>
                <a:moveTo>
                  <a:pt x="1912240" y="11792477"/>
                </a:moveTo>
                <a:cubicBezTo>
                  <a:pt x="1911810" y="11791544"/>
                  <a:pt x="1910665" y="11789057"/>
                  <a:pt x="1908375" y="11784082"/>
                </a:cubicBezTo>
                <a:cubicBezTo>
                  <a:pt x="1908375" y="11784082"/>
                  <a:pt x="1913528" y="11795275"/>
                  <a:pt x="1912240" y="11792477"/>
                </a:cubicBezTo>
                <a:close/>
                <a:moveTo>
                  <a:pt x="1578226" y="12552129"/>
                </a:moveTo>
                <a:cubicBezTo>
                  <a:pt x="1567310" y="12546697"/>
                  <a:pt x="1558911" y="12546633"/>
                  <a:pt x="1556107" y="12558499"/>
                </a:cubicBezTo>
                <a:cubicBezTo>
                  <a:pt x="1567024" y="12563932"/>
                  <a:pt x="1575582" y="12563557"/>
                  <a:pt x="1578226" y="12552129"/>
                </a:cubicBezTo>
                <a:close/>
                <a:moveTo>
                  <a:pt x="6673912" y="1034234"/>
                </a:moveTo>
                <a:cubicBezTo>
                  <a:pt x="6654957" y="1026369"/>
                  <a:pt x="6636931" y="1064859"/>
                  <a:pt x="6636289" y="1077848"/>
                </a:cubicBezTo>
                <a:cubicBezTo>
                  <a:pt x="6650670" y="1068377"/>
                  <a:pt x="6663574" y="1054169"/>
                  <a:pt x="6673912" y="1034234"/>
                </a:cubicBezTo>
                <a:close/>
                <a:moveTo>
                  <a:pt x="1649810" y="12425418"/>
                </a:moveTo>
                <a:cubicBezTo>
                  <a:pt x="1634472" y="12454091"/>
                  <a:pt x="1608423" y="12479223"/>
                  <a:pt x="1579071" y="12495073"/>
                </a:cubicBezTo>
                <a:lnTo>
                  <a:pt x="1574598" y="12496653"/>
                </a:lnTo>
                <a:lnTo>
                  <a:pt x="1609198" y="12507720"/>
                </a:lnTo>
                <a:lnTo>
                  <a:pt x="1601883" y="12512049"/>
                </a:lnTo>
                <a:lnTo>
                  <a:pt x="1562925" y="12500775"/>
                </a:lnTo>
                <a:lnTo>
                  <a:pt x="1533492" y="12511171"/>
                </a:lnTo>
                <a:cubicBezTo>
                  <a:pt x="1518091" y="12513737"/>
                  <a:pt x="1502790" y="12513266"/>
                  <a:pt x="1488515" y="12509039"/>
                </a:cubicBezTo>
                <a:cubicBezTo>
                  <a:pt x="1462129" y="12501117"/>
                  <a:pt x="1442483" y="12484750"/>
                  <a:pt x="1429441" y="12463808"/>
                </a:cubicBezTo>
                <a:lnTo>
                  <a:pt x="1428636" y="12461917"/>
                </a:lnTo>
                <a:lnTo>
                  <a:pt x="1377121" y="12447011"/>
                </a:lnTo>
                <a:lnTo>
                  <a:pt x="1367356" y="12430363"/>
                </a:lnTo>
                <a:lnTo>
                  <a:pt x="1422747" y="12448081"/>
                </a:lnTo>
                <a:lnTo>
                  <a:pt x="1414814" y="12429445"/>
                </a:lnTo>
                <a:cubicBezTo>
                  <a:pt x="1398634" y="12368064"/>
                  <a:pt x="1423307" y="12290167"/>
                  <a:pt x="1486713" y="12256196"/>
                </a:cubicBezTo>
                <a:cubicBezTo>
                  <a:pt x="1526561" y="12255678"/>
                  <a:pt x="1545435" y="12239123"/>
                  <a:pt x="1588886" y="12258809"/>
                </a:cubicBezTo>
                <a:cubicBezTo>
                  <a:pt x="1632337" y="12278495"/>
                  <a:pt x="1661274" y="12334221"/>
                  <a:pt x="1664009" y="12365055"/>
                </a:cubicBezTo>
                <a:cubicBezTo>
                  <a:pt x="1665500" y="12385614"/>
                  <a:pt x="1660035" y="12406302"/>
                  <a:pt x="1649810" y="12425418"/>
                </a:cubicBezTo>
                <a:close/>
                <a:moveTo>
                  <a:pt x="1642204" y="12576735"/>
                </a:moveTo>
                <a:cubicBezTo>
                  <a:pt x="1643202" y="12574873"/>
                  <a:pt x="1642819" y="12572507"/>
                  <a:pt x="1640276" y="12569606"/>
                </a:cubicBezTo>
                <a:cubicBezTo>
                  <a:pt x="1633238" y="12573997"/>
                  <a:pt x="1621287" y="12568686"/>
                  <a:pt x="1617011" y="12580516"/>
                </a:cubicBezTo>
                <a:cubicBezTo>
                  <a:pt x="1623793" y="12583339"/>
                  <a:pt x="1639210" y="12582317"/>
                  <a:pt x="1642204" y="12576735"/>
                </a:cubicBezTo>
                <a:close/>
                <a:moveTo>
                  <a:pt x="1664769" y="12597780"/>
                </a:moveTo>
                <a:cubicBezTo>
                  <a:pt x="1653853" y="12592348"/>
                  <a:pt x="1648093" y="12598687"/>
                  <a:pt x="1645289" y="12610554"/>
                </a:cubicBezTo>
                <a:cubicBezTo>
                  <a:pt x="1656644" y="12616145"/>
                  <a:pt x="1660008" y="12605471"/>
                  <a:pt x="1664769" y="12597780"/>
                </a:cubicBezTo>
                <a:close/>
                <a:moveTo>
                  <a:pt x="6705420" y="1234483"/>
                </a:moveTo>
                <a:cubicBezTo>
                  <a:pt x="6707846" y="1230577"/>
                  <a:pt x="6708772" y="1224733"/>
                  <a:pt x="6705384" y="1223746"/>
                </a:cubicBezTo>
                <a:cubicBezTo>
                  <a:pt x="6705811" y="1223935"/>
                  <a:pt x="6697591" y="1235617"/>
                  <a:pt x="6696451" y="1233582"/>
                </a:cubicBezTo>
                <a:cubicBezTo>
                  <a:pt x="6699066" y="1240353"/>
                  <a:pt x="6702993" y="1238387"/>
                  <a:pt x="6705420" y="1234483"/>
                </a:cubicBezTo>
                <a:close/>
                <a:moveTo>
                  <a:pt x="1979077" y="11949711"/>
                </a:moveTo>
                <a:cubicBezTo>
                  <a:pt x="1967844" y="11928746"/>
                  <a:pt x="1960158" y="11907612"/>
                  <a:pt x="1953602" y="11897329"/>
                </a:cubicBezTo>
                <a:cubicBezTo>
                  <a:pt x="1937419" y="11871518"/>
                  <a:pt x="1950655" y="11899799"/>
                  <a:pt x="1957153" y="11915292"/>
                </a:cubicBezTo>
                <a:cubicBezTo>
                  <a:pt x="1961025" y="11923254"/>
                  <a:pt x="1958660" y="11948241"/>
                  <a:pt x="1979077" y="11949711"/>
                </a:cubicBezTo>
                <a:close/>
                <a:moveTo>
                  <a:pt x="6841892" y="956331"/>
                </a:moveTo>
                <a:cubicBezTo>
                  <a:pt x="6826403" y="982158"/>
                  <a:pt x="6759348" y="1039312"/>
                  <a:pt x="6784772" y="1064839"/>
                </a:cubicBezTo>
                <a:cubicBezTo>
                  <a:pt x="6803568" y="1033837"/>
                  <a:pt x="6833276" y="986215"/>
                  <a:pt x="6841892" y="956331"/>
                </a:cubicBezTo>
                <a:close/>
                <a:moveTo>
                  <a:pt x="6893902" y="850158"/>
                </a:moveTo>
                <a:cubicBezTo>
                  <a:pt x="6902737" y="838237"/>
                  <a:pt x="6894536" y="832571"/>
                  <a:pt x="6901714" y="820939"/>
                </a:cubicBezTo>
                <a:cubicBezTo>
                  <a:pt x="6884564" y="815913"/>
                  <a:pt x="6867601" y="810461"/>
                  <a:pt x="6858487" y="825321"/>
                </a:cubicBezTo>
                <a:cubicBezTo>
                  <a:pt x="6861767" y="832896"/>
                  <a:pt x="6877630" y="832759"/>
                  <a:pt x="6887055" y="833349"/>
                </a:cubicBezTo>
                <a:cubicBezTo>
                  <a:pt x="6889810" y="838651"/>
                  <a:pt x="6882107" y="848009"/>
                  <a:pt x="6893902" y="850158"/>
                </a:cubicBezTo>
                <a:close/>
                <a:moveTo>
                  <a:pt x="6924115" y="822158"/>
                </a:moveTo>
                <a:lnTo>
                  <a:pt x="6916864" y="818955"/>
                </a:lnTo>
                <a:lnTo>
                  <a:pt x="6911769" y="830487"/>
                </a:lnTo>
                <a:lnTo>
                  <a:pt x="6919019" y="833690"/>
                </a:lnTo>
                <a:close/>
                <a:moveTo>
                  <a:pt x="6857561" y="984000"/>
                </a:moveTo>
                <a:cubicBezTo>
                  <a:pt x="6858514" y="979787"/>
                  <a:pt x="6857776" y="975473"/>
                  <a:pt x="6854276" y="970991"/>
                </a:cubicBezTo>
                <a:cubicBezTo>
                  <a:pt x="6848097" y="986128"/>
                  <a:pt x="6826391" y="1004103"/>
                  <a:pt x="6832197" y="1020962"/>
                </a:cubicBezTo>
                <a:cubicBezTo>
                  <a:pt x="6836615" y="1008366"/>
                  <a:pt x="6854700" y="996639"/>
                  <a:pt x="6857561" y="984000"/>
                </a:cubicBezTo>
                <a:close/>
                <a:moveTo>
                  <a:pt x="6735704" y="1260115"/>
                </a:moveTo>
                <a:cubicBezTo>
                  <a:pt x="6717618" y="1261823"/>
                  <a:pt x="6714756" y="1249838"/>
                  <a:pt x="6699474" y="1257890"/>
                </a:cubicBezTo>
                <a:cubicBezTo>
                  <a:pt x="6706396" y="1262991"/>
                  <a:pt x="6696281" y="1274346"/>
                  <a:pt x="6710160" y="1276394"/>
                </a:cubicBezTo>
                <a:cubicBezTo>
                  <a:pt x="6721766" y="1278970"/>
                  <a:pt x="6727238" y="1266584"/>
                  <a:pt x="6735704" y="1260115"/>
                </a:cubicBezTo>
                <a:close/>
                <a:moveTo>
                  <a:pt x="6775866" y="1179440"/>
                </a:moveTo>
                <a:cubicBezTo>
                  <a:pt x="6776940" y="1177100"/>
                  <a:pt x="6776880" y="1174425"/>
                  <a:pt x="6774956" y="1171277"/>
                </a:cubicBezTo>
                <a:cubicBezTo>
                  <a:pt x="6768903" y="1175749"/>
                  <a:pt x="6748272" y="1185522"/>
                  <a:pt x="6755202" y="1195220"/>
                </a:cubicBezTo>
                <a:cubicBezTo>
                  <a:pt x="6759207" y="1190481"/>
                  <a:pt x="6772644" y="1186463"/>
                  <a:pt x="6775866" y="1179440"/>
                </a:cubicBezTo>
                <a:close/>
                <a:moveTo>
                  <a:pt x="1726182" y="12632009"/>
                </a:moveTo>
                <a:cubicBezTo>
                  <a:pt x="1726886" y="12629461"/>
                  <a:pt x="1726383" y="12626741"/>
                  <a:pt x="1724089" y="12624177"/>
                </a:cubicBezTo>
                <a:cubicBezTo>
                  <a:pt x="1717295" y="12630639"/>
                  <a:pt x="1708981" y="12633082"/>
                  <a:pt x="1703026" y="12641333"/>
                </a:cubicBezTo>
                <a:cubicBezTo>
                  <a:pt x="1711095" y="12645736"/>
                  <a:pt x="1724069" y="12639651"/>
                  <a:pt x="1726182" y="12632009"/>
                </a:cubicBezTo>
                <a:close/>
                <a:moveTo>
                  <a:pt x="6764645" y="1236148"/>
                </a:moveTo>
                <a:cubicBezTo>
                  <a:pt x="6769141" y="1234050"/>
                  <a:pt x="6766993" y="1223912"/>
                  <a:pt x="6765902" y="1222920"/>
                </a:cubicBezTo>
                <a:cubicBezTo>
                  <a:pt x="6753854" y="1210960"/>
                  <a:pt x="6754613" y="1240393"/>
                  <a:pt x="6764645" y="1236148"/>
                </a:cubicBezTo>
                <a:close/>
                <a:moveTo>
                  <a:pt x="6932287" y="867118"/>
                </a:moveTo>
                <a:cubicBezTo>
                  <a:pt x="6927358" y="864430"/>
                  <a:pt x="6929434" y="859732"/>
                  <a:pt x="6922470" y="858186"/>
                </a:cubicBezTo>
                <a:lnTo>
                  <a:pt x="6919073" y="865874"/>
                </a:lnTo>
                <a:cubicBezTo>
                  <a:pt x="6923764" y="867947"/>
                  <a:pt x="6922115" y="872833"/>
                  <a:pt x="6928890" y="874806"/>
                </a:cubicBezTo>
                <a:close/>
                <a:moveTo>
                  <a:pt x="6726719" y="1353137"/>
                </a:moveTo>
                <a:cubicBezTo>
                  <a:pt x="6717000" y="1346290"/>
                  <a:pt x="6724080" y="1332573"/>
                  <a:pt x="6710481" y="1327585"/>
                </a:cubicBezTo>
                <a:cubicBezTo>
                  <a:pt x="6705763" y="1338262"/>
                  <a:pt x="6718392" y="1358136"/>
                  <a:pt x="6726719" y="1353137"/>
                </a:cubicBezTo>
                <a:close/>
                <a:moveTo>
                  <a:pt x="6957137" y="831644"/>
                </a:moveTo>
                <a:lnTo>
                  <a:pt x="6937944" y="823164"/>
                </a:lnTo>
                <a:cubicBezTo>
                  <a:pt x="6928599" y="842007"/>
                  <a:pt x="6937828" y="838427"/>
                  <a:pt x="6952042" y="843176"/>
                </a:cubicBezTo>
                <a:close/>
                <a:moveTo>
                  <a:pt x="6745470" y="1352233"/>
                </a:moveTo>
                <a:cubicBezTo>
                  <a:pt x="6754109" y="1336141"/>
                  <a:pt x="6751674" y="1324346"/>
                  <a:pt x="6743892" y="1314270"/>
                </a:cubicBezTo>
                <a:cubicBezTo>
                  <a:pt x="6730266" y="1322033"/>
                  <a:pt x="6731772" y="1345160"/>
                  <a:pt x="6745470" y="1352233"/>
                </a:cubicBezTo>
                <a:close/>
                <a:moveTo>
                  <a:pt x="6948525" y="892670"/>
                </a:moveTo>
                <a:cubicBezTo>
                  <a:pt x="6955367" y="878337"/>
                  <a:pt x="6951940" y="867634"/>
                  <a:pt x="6945060" y="858978"/>
                </a:cubicBezTo>
                <a:cubicBezTo>
                  <a:pt x="6936559" y="873600"/>
                  <a:pt x="6934450" y="886451"/>
                  <a:pt x="6948525" y="892670"/>
                </a:cubicBezTo>
                <a:close/>
                <a:moveTo>
                  <a:pt x="6963437" y="890070"/>
                </a:moveTo>
                <a:cubicBezTo>
                  <a:pt x="6968385" y="875411"/>
                  <a:pt x="6967985" y="862472"/>
                  <a:pt x="6956133" y="854683"/>
                </a:cubicBezTo>
                <a:cubicBezTo>
                  <a:pt x="6953835" y="867961"/>
                  <a:pt x="6958730" y="878802"/>
                  <a:pt x="6963437" y="890070"/>
                </a:cubicBezTo>
                <a:close/>
                <a:moveTo>
                  <a:pt x="1820522" y="12575316"/>
                </a:moveTo>
                <a:lnTo>
                  <a:pt x="1764534" y="12559115"/>
                </a:lnTo>
                <a:lnTo>
                  <a:pt x="1750202" y="12552823"/>
                </a:lnTo>
                <a:close/>
                <a:moveTo>
                  <a:pt x="2053705" y="12062648"/>
                </a:moveTo>
                <a:cubicBezTo>
                  <a:pt x="2047312" y="12037777"/>
                  <a:pt x="2035958" y="12009099"/>
                  <a:pt x="2014353" y="12001989"/>
                </a:cubicBezTo>
                <a:cubicBezTo>
                  <a:pt x="2025958" y="12026917"/>
                  <a:pt x="2037767" y="12052264"/>
                  <a:pt x="2053705" y="12062648"/>
                </a:cubicBezTo>
                <a:close/>
                <a:moveTo>
                  <a:pt x="6845817" y="1239342"/>
                </a:moveTo>
                <a:cubicBezTo>
                  <a:pt x="6845730" y="1215310"/>
                  <a:pt x="6884379" y="1162451"/>
                  <a:pt x="6869700" y="1134525"/>
                </a:cubicBezTo>
                <a:cubicBezTo>
                  <a:pt x="6856475" y="1155226"/>
                  <a:pt x="6823843" y="1238311"/>
                  <a:pt x="6845817" y="1239342"/>
                </a:cubicBezTo>
                <a:close/>
                <a:moveTo>
                  <a:pt x="6925831" y="1058250"/>
                </a:moveTo>
                <a:cubicBezTo>
                  <a:pt x="6913364" y="1050700"/>
                  <a:pt x="6895644" y="1073499"/>
                  <a:pt x="6900728" y="1083913"/>
                </a:cubicBezTo>
                <a:cubicBezTo>
                  <a:pt x="6903657" y="1079592"/>
                  <a:pt x="6909013" y="1082469"/>
                  <a:pt x="6913942" y="1085158"/>
                </a:cubicBezTo>
                <a:close/>
                <a:moveTo>
                  <a:pt x="6973576" y="950193"/>
                </a:moveTo>
                <a:cubicBezTo>
                  <a:pt x="6959978" y="931933"/>
                  <a:pt x="6944642" y="914437"/>
                  <a:pt x="6925461" y="898433"/>
                </a:cubicBezTo>
                <a:lnTo>
                  <a:pt x="6908815" y="888421"/>
                </a:lnTo>
                <a:lnTo>
                  <a:pt x="6854275" y="855621"/>
                </a:lnTo>
                <a:cubicBezTo>
                  <a:pt x="6804514" y="889788"/>
                  <a:pt x="6762363" y="943652"/>
                  <a:pt x="6721589" y="1000168"/>
                </a:cubicBezTo>
                <a:cubicBezTo>
                  <a:pt x="6745424" y="1009678"/>
                  <a:pt x="6743658" y="1029827"/>
                  <a:pt x="6768535" y="1039288"/>
                </a:cubicBezTo>
                <a:cubicBezTo>
                  <a:pt x="6801005" y="1001565"/>
                  <a:pt x="6831229" y="893934"/>
                  <a:pt x="6869577" y="945591"/>
                </a:cubicBezTo>
                <a:cubicBezTo>
                  <a:pt x="6869117" y="953555"/>
                  <a:pt x="6855310" y="966343"/>
                  <a:pt x="6863651" y="970539"/>
                </a:cubicBezTo>
                <a:cubicBezTo>
                  <a:pt x="6865986" y="964679"/>
                  <a:pt x="6870929" y="960992"/>
                  <a:pt x="6875852" y="960232"/>
                </a:cubicBezTo>
                <a:lnTo>
                  <a:pt x="6876270" y="960484"/>
                </a:lnTo>
                <a:lnTo>
                  <a:pt x="6887939" y="967487"/>
                </a:lnTo>
                <a:cubicBezTo>
                  <a:pt x="6877356" y="982210"/>
                  <a:pt x="6866750" y="997560"/>
                  <a:pt x="6855830" y="1012325"/>
                </a:cubicBezTo>
                <a:lnTo>
                  <a:pt x="6849241" y="1020333"/>
                </a:lnTo>
                <a:lnTo>
                  <a:pt x="6821832" y="1053648"/>
                </a:lnTo>
                <a:cubicBezTo>
                  <a:pt x="6799379" y="1077930"/>
                  <a:pt x="6774325" y="1104636"/>
                  <a:pt x="6745452" y="1112298"/>
                </a:cubicBezTo>
                <a:cubicBezTo>
                  <a:pt x="6723726" y="1089936"/>
                  <a:pt x="6719416" y="1060465"/>
                  <a:pt x="6689692" y="1041206"/>
                </a:cubicBezTo>
                <a:cubicBezTo>
                  <a:pt x="6673531" y="1061632"/>
                  <a:pt x="6657984" y="1081818"/>
                  <a:pt x="6643152" y="1103852"/>
                </a:cubicBezTo>
                <a:cubicBezTo>
                  <a:pt x="6685006" y="1127960"/>
                  <a:pt x="6703908" y="1161326"/>
                  <a:pt x="6700663" y="1203283"/>
                </a:cubicBezTo>
                <a:cubicBezTo>
                  <a:pt x="6728593" y="1197756"/>
                  <a:pt x="6750669" y="1174329"/>
                  <a:pt x="6772375" y="1156354"/>
                </a:cubicBezTo>
                <a:lnTo>
                  <a:pt x="6798361" y="1132996"/>
                </a:lnTo>
                <a:lnTo>
                  <a:pt x="6873847" y="1065144"/>
                </a:lnTo>
                <a:cubicBezTo>
                  <a:pt x="6906682" y="1032943"/>
                  <a:pt x="6938376" y="998706"/>
                  <a:pt x="6968481" y="961725"/>
                </a:cubicBezTo>
                <a:close/>
                <a:moveTo>
                  <a:pt x="1876701" y="12486203"/>
                </a:moveTo>
                <a:cubicBezTo>
                  <a:pt x="1890749" y="12450597"/>
                  <a:pt x="1901748" y="12410235"/>
                  <a:pt x="1914585" y="12368556"/>
                </a:cubicBezTo>
                <a:cubicBezTo>
                  <a:pt x="1927404" y="12327614"/>
                  <a:pt x="1946194" y="12266041"/>
                  <a:pt x="1939944" y="12244958"/>
                </a:cubicBezTo>
                <a:cubicBezTo>
                  <a:pt x="1933536" y="12224312"/>
                  <a:pt x="1888348" y="12198564"/>
                  <a:pt x="1850973" y="12178614"/>
                </a:cubicBezTo>
                <a:cubicBezTo>
                  <a:pt x="1771441" y="12135496"/>
                  <a:pt x="1695239" y="12106464"/>
                  <a:pt x="1635164" y="12080784"/>
                </a:cubicBezTo>
                <a:cubicBezTo>
                  <a:pt x="1565171" y="12051024"/>
                  <a:pt x="1532151" y="12039583"/>
                  <a:pt x="1455690" y="12020860"/>
                </a:cubicBezTo>
                <a:cubicBezTo>
                  <a:pt x="1355215" y="11995933"/>
                  <a:pt x="1324454" y="12000171"/>
                  <a:pt x="1271482" y="12067221"/>
                </a:cubicBezTo>
                <a:cubicBezTo>
                  <a:pt x="1219107" y="12133991"/>
                  <a:pt x="1216301" y="12228092"/>
                  <a:pt x="1190600" y="12318376"/>
                </a:cubicBezTo>
                <a:cubicBezTo>
                  <a:pt x="1225404" y="12346810"/>
                  <a:pt x="1289364" y="12364482"/>
                  <a:pt x="1334315" y="12370328"/>
                </a:cubicBezTo>
                <a:cubicBezTo>
                  <a:pt x="1332376" y="12230421"/>
                  <a:pt x="1478977" y="12167493"/>
                  <a:pt x="1588336" y="12196623"/>
                </a:cubicBezTo>
                <a:cubicBezTo>
                  <a:pt x="1689212" y="12223180"/>
                  <a:pt x="1765502" y="12319123"/>
                  <a:pt x="1715717" y="12429434"/>
                </a:cubicBezTo>
                <a:cubicBezTo>
                  <a:pt x="1698395" y="12467757"/>
                  <a:pt x="1674925" y="12475125"/>
                  <a:pt x="1646575" y="12512436"/>
                </a:cubicBezTo>
                <a:cubicBezTo>
                  <a:pt x="1677893" y="12518307"/>
                  <a:pt x="1707626" y="12533018"/>
                  <a:pt x="1736406" y="12546765"/>
                </a:cubicBezTo>
                <a:lnTo>
                  <a:pt x="1750202" y="12552823"/>
                </a:lnTo>
                <a:lnTo>
                  <a:pt x="1609198" y="12507720"/>
                </a:lnTo>
                <a:lnTo>
                  <a:pt x="1644024" y="12487114"/>
                </a:lnTo>
                <a:cubicBezTo>
                  <a:pt x="1671556" y="12466972"/>
                  <a:pt x="1693128" y="12439845"/>
                  <a:pt x="1704738" y="12391282"/>
                </a:cubicBezTo>
                <a:cubicBezTo>
                  <a:pt x="1714537" y="12353211"/>
                  <a:pt x="1703511" y="12311080"/>
                  <a:pt x="1691733" y="12292952"/>
                </a:cubicBezTo>
                <a:cubicBezTo>
                  <a:pt x="1622750" y="12187760"/>
                  <a:pt x="1388293" y="12163445"/>
                  <a:pt x="1353727" y="12342667"/>
                </a:cubicBezTo>
                <a:cubicBezTo>
                  <a:pt x="1349066" y="12366867"/>
                  <a:pt x="1351223" y="12392076"/>
                  <a:pt x="1358988" y="12416100"/>
                </a:cubicBezTo>
                <a:lnTo>
                  <a:pt x="1367356" y="12430363"/>
                </a:lnTo>
                <a:lnTo>
                  <a:pt x="1344486" y="12423048"/>
                </a:lnTo>
                <a:cubicBezTo>
                  <a:pt x="1334883" y="12418092"/>
                  <a:pt x="1327799" y="12418502"/>
                  <a:pt x="1323792" y="12425476"/>
                </a:cubicBezTo>
                <a:cubicBezTo>
                  <a:pt x="1329451" y="12429007"/>
                  <a:pt x="1330338" y="12434778"/>
                  <a:pt x="1339735" y="12436192"/>
                </a:cubicBezTo>
                <a:lnTo>
                  <a:pt x="1377121" y="12447011"/>
                </a:lnTo>
                <a:lnTo>
                  <a:pt x="1397893" y="12482420"/>
                </a:lnTo>
                <a:cubicBezTo>
                  <a:pt x="1433428" y="12521336"/>
                  <a:pt x="1486546" y="12546730"/>
                  <a:pt x="1547556" y="12541042"/>
                </a:cubicBezTo>
                <a:cubicBezTo>
                  <a:pt x="1565279" y="12530729"/>
                  <a:pt x="1582514" y="12522283"/>
                  <a:pt x="1598758" y="12513898"/>
                </a:cubicBezTo>
                <a:lnTo>
                  <a:pt x="1601883" y="12512049"/>
                </a:lnTo>
                <a:lnTo>
                  <a:pt x="1764534" y="12559115"/>
                </a:lnTo>
                <a:lnTo>
                  <a:pt x="1778940" y="12565440"/>
                </a:lnTo>
                <a:cubicBezTo>
                  <a:pt x="1792934" y="12570606"/>
                  <a:pt x="1806768" y="12574307"/>
                  <a:pt x="1820522" y="12575316"/>
                </a:cubicBezTo>
                <a:cubicBezTo>
                  <a:pt x="1845556" y="12552659"/>
                  <a:pt x="1862654" y="12521809"/>
                  <a:pt x="1876701" y="12486203"/>
                </a:cubicBezTo>
                <a:close/>
                <a:moveTo>
                  <a:pt x="6869648" y="1217711"/>
                </a:moveTo>
                <a:cubicBezTo>
                  <a:pt x="6883137" y="1184874"/>
                  <a:pt x="6897857" y="1151560"/>
                  <a:pt x="6891421" y="1125745"/>
                </a:cubicBezTo>
                <a:cubicBezTo>
                  <a:pt x="6880468" y="1145919"/>
                  <a:pt x="6857774" y="1196129"/>
                  <a:pt x="6869648" y="1217711"/>
                </a:cubicBezTo>
                <a:close/>
                <a:moveTo>
                  <a:pt x="6992500" y="939666"/>
                </a:moveTo>
                <a:cubicBezTo>
                  <a:pt x="6984604" y="918311"/>
                  <a:pt x="6988586" y="891993"/>
                  <a:pt x="6976194" y="872735"/>
                </a:cubicBezTo>
                <a:cubicBezTo>
                  <a:pt x="6973485" y="895020"/>
                  <a:pt x="6967842" y="948170"/>
                  <a:pt x="6992500" y="939666"/>
                </a:cubicBezTo>
                <a:close/>
                <a:moveTo>
                  <a:pt x="6791585" y="1404769"/>
                </a:moveTo>
                <a:cubicBezTo>
                  <a:pt x="6796782" y="1368780"/>
                  <a:pt x="6811396" y="1328782"/>
                  <a:pt x="6796291" y="1300668"/>
                </a:cubicBezTo>
                <a:cubicBezTo>
                  <a:pt x="6781370" y="1298670"/>
                  <a:pt x="6796713" y="1327400"/>
                  <a:pt x="6779948" y="1326118"/>
                </a:cubicBezTo>
                <a:cubicBezTo>
                  <a:pt x="6772021" y="1286371"/>
                  <a:pt x="6813123" y="1227959"/>
                  <a:pt x="6803966" y="1188690"/>
                </a:cubicBezTo>
                <a:cubicBezTo>
                  <a:pt x="6789107" y="1223473"/>
                  <a:pt x="6741136" y="1308969"/>
                  <a:pt x="6782718" y="1340615"/>
                </a:cubicBezTo>
                <a:cubicBezTo>
                  <a:pt x="6784176" y="1362699"/>
                  <a:pt x="6766750" y="1391754"/>
                  <a:pt x="6791585" y="1404769"/>
                </a:cubicBezTo>
                <a:close/>
                <a:moveTo>
                  <a:pt x="1898427" y="12495481"/>
                </a:moveTo>
                <a:cubicBezTo>
                  <a:pt x="1875489" y="12552086"/>
                  <a:pt x="1831872" y="12598739"/>
                  <a:pt x="1799933" y="12632274"/>
                </a:cubicBezTo>
                <a:cubicBezTo>
                  <a:pt x="1786957" y="12632537"/>
                  <a:pt x="1774662" y="12635028"/>
                  <a:pt x="1757928" y="12626501"/>
                </a:cubicBezTo>
                <a:cubicBezTo>
                  <a:pt x="1740908" y="12635211"/>
                  <a:pt x="1738917" y="12655793"/>
                  <a:pt x="1715959" y="12660374"/>
                </a:cubicBezTo>
                <a:cubicBezTo>
                  <a:pt x="1686316" y="12666998"/>
                  <a:pt x="1656343" y="12645760"/>
                  <a:pt x="1616835" y="12634450"/>
                </a:cubicBezTo>
                <a:cubicBezTo>
                  <a:pt x="1610437" y="12619257"/>
                  <a:pt x="1628819" y="12615003"/>
                  <a:pt x="1630931" y="12595455"/>
                </a:cubicBezTo>
                <a:cubicBezTo>
                  <a:pt x="1559475" y="12571111"/>
                  <a:pt x="1508260" y="12662080"/>
                  <a:pt x="1439613" y="12649153"/>
                </a:cubicBezTo>
                <a:cubicBezTo>
                  <a:pt x="1417752" y="12645214"/>
                  <a:pt x="1381058" y="12627492"/>
                  <a:pt x="1352858" y="12617793"/>
                </a:cubicBezTo>
                <a:cubicBezTo>
                  <a:pt x="1328163" y="12609361"/>
                  <a:pt x="1278287" y="12588359"/>
                  <a:pt x="1264890" y="12576085"/>
                </a:cubicBezTo>
                <a:cubicBezTo>
                  <a:pt x="1234309" y="12549673"/>
                  <a:pt x="1252887" y="12502391"/>
                  <a:pt x="1236930" y="12462936"/>
                </a:cubicBezTo>
                <a:cubicBezTo>
                  <a:pt x="1208085" y="12449537"/>
                  <a:pt x="1189662" y="12431978"/>
                  <a:pt x="1164836" y="12417058"/>
                </a:cubicBezTo>
                <a:cubicBezTo>
                  <a:pt x="1163664" y="12387407"/>
                  <a:pt x="1171283" y="12353998"/>
                  <a:pt x="1162954" y="12327703"/>
                </a:cubicBezTo>
                <a:cubicBezTo>
                  <a:pt x="1187150" y="12262140"/>
                  <a:pt x="1191702" y="12186504"/>
                  <a:pt x="1217651" y="12121575"/>
                </a:cubicBezTo>
                <a:cubicBezTo>
                  <a:pt x="1242648" y="12059275"/>
                  <a:pt x="1297848" y="11991544"/>
                  <a:pt x="1351409" y="11983164"/>
                </a:cubicBezTo>
                <a:cubicBezTo>
                  <a:pt x="1375682" y="11979058"/>
                  <a:pt x="1421435" y="11988167"/>
                  <a:pt x="1454687" y="11996224"/>
                </a:cubicBezTo>
                <a:cubicBezTo>
                  <a:pt x="1503629" y="12007476"/>
                  <a:pt x="1559275" y="12027591"/>
                  <a:pt x="1599986" y="12043794"/>
                </a:cubicBezTo>
                <a:cubicBezTo>
                  <a:pt x="1728412" y="12094182"/>
                  <a:pt x="1873220" y="12155445"/>
                  <a:pt x="1962592" y="12223421"/>
                </a:cubicBezTo>
                <a:cubicBezTo>
                  <a:pt x="1963883" y="12295224"/>
                  <a:pt x="1933171" y="12408962"/>
                  <a:pt x="1898427" y="12495481"/>
                </a:cubicBezTo>
                <a:close/>
                <a:moveTo>
                  <a:pt x="6903243" y="1172828"/>
                </a:moveTo>
                <a:cubicBezTo>
                  <a:pt x="6917880" y="1146624"/>
                  <a:pt x="6912214" y="1128296"/>
                  <a:pt x="6924627" y="1103662"/>
                </a:cubicBezTo>
                <a:cubicBezTo>
                  <a:pt x="6925095" y="1100295"/>
                  <a:pt x="6923103" y="1097883"/>
                  <a:pt x="6918649" y="1096426"/>
                </a:cubicBezTo>
                <a:cubicBezTo>
                  <a:pt x="6911569" y="1110143"/>
                  <a:pt x="6887070" y="1157514"/>
                  <a:pt x="6903243" y="1172828"/>
                </a:cubicBezTo>
                <a:close/>
                <a:moveTo>
                  <a:pt x="6800146" y="1426930"/>
                </a:moveTo>
                <a:cubicBezTo>
                  <a:pt x="6792272" y="1419366"/>
                  <a:pt x="6784210" y="1412231"/>
                  <a:pt x="6772408" y="1405485"/>
                </a:cubicBezTo>
                <a:cubicBezTo>
                  <a:pt x="6762398" y="1423523"/>
                  <a:pt x="6777801" y="1431350"/>
                  <a:pt x="6795051" y="1438461"/>
                </a:cubicBezTo>
                <a:close/>
                <a:moveTo>
                  <a:pt x="6928535" y="1146737"/>
                </a:moveTo>
                <a:cubicBezTo>
                  <a:pt x="6946764" y="1117016"/>
                  <a:pt x="6963956" y="1060802"/>
                  <a:pt x="6951549" y="1032348"/>
                </a:cubicBezTo>
                <a:cubicBezTo>
                  <a:pt x="6944895" y="1046254"/>
                  <a:pt x="6935271" y="1068036"/>
                  <a:pt x="6929246" y="1089750"/>
                </a:cubicBezTo>
                <a:lnTo>
                  <a:pt x="6925372" y="1111876"/>
                </a:lnTo>
                <a:lnTo>
                  <a:pt x="6923727" y="1121275"/>
                </a:lnTo>
                <a:cubicBezTo>
                  <a:pt x="6923335" y="1131104"/>
                  <a:pt x="6924664" y="1139922"/>
                  <a:pt x="6928535" y="1146737"/>
                </a:cubicBezTo>
                <a:close/>
                <a:moveTo>
                  <a:pt x="6960431" y="1105699"/>
                </a:moveTo>
                <a:cubicBezTo>
                  <a:pt x="6963043" y="1081328"/>
                  <a:pt x="6978574" y="1051946"/>
                  <a:pt x="6970300" y="1031445"/>
                </a:cubicBezTo>
                <a:cubicBezTo>
                  <a:pt x="6965843" y="1056530"/>
                  <a:pt x="6948277" y="1087056"/>
                  <a:pt x="6960431" y="1105699"/>
                </a:cubicBezTo>
                <a:close/>
                <a:moveTo>
                  <a:pt x="7035981" y="945095"/>
                </a:moveTo>
                <a:cubicBezTo>
                  <a:pt x="7042971" y="933890"/>
                  <a:pt x="7030889" y="930083"/>
                  <a:pt x="7027420" y="922935"/>
                </a:cubicBezTo>
                <a:cubicBezTo>
                  <a:pt x="7023506" y="932947"/>
                  <a:pt x="7026360" y="940334"/>
                  <a:pt x="7035981" y="945095"/>
                </a:cubicBezTo>
                <a:close/>
                <a:moveTo>
                  <a:pt x="6898979" y="1286313"/>
                </a:moveTo>
                <a:cubicBezTo>
                  <a:pt x="6907720" y="1245763"/>
                  <a:pt x="6924033" y="1201922"/>
                  <a:pt x="6914506" y="1168105"/>
                </a:cubicBezTo>
                <a:cubicBezTo>
                  <a:pt x="6901884" y="1210514"/>
                  <a:pt x="6878379" y="1256792"/>
                  <a:pt x="6898979" y="1286313"/>
                </a:cubicBezTo>
                <a:close/>
                <a:moveTo>
                  <a:pt x="7035419" y="977518"/>
                </a:moveTo>
                <a:cubicBezTo>
                  <a:pt x="7030818" y="972933"/>
                  <a:pt x="7028251" y="967204"/>
                  <a:pt x="7023461" y="963046"/>
                </a:cubicBezTo>
                <a:cubicBezTo>
                  <a:pt x="7015479" y="975344"/>
                  <a:pt x="7018192" y="984200"/>
                  <a:pt x="7024786" y="991198"/>
                </a:cubicBezTo>
                <a:cubicBezTo>
                  <a:pt x="7028519" y="986211"/>
                  <a:pt x="7033728" y="985960"/>
                  <a:pt x="7035419" y="977518"/>
                </a:cubicBezTo>
                <a:close/>
                <a:moveTo>
                  <a:pt x="6854700" y="1428062"/>
                </a:moveTo>
                <a:cubicBezTo>
                  <a:pt x="6863857" y="1409647"/>
                  <a:pt x="6859078" y="1383542"/>
                  <a:pt x="6841418" y="1385438"/>
                </a:cubicBezTo>
                <a:cubicBezTo>
                  <a:pt x="6835707" y="1397209"/>
                  <a:pt x="6845993" y="1402774"/>
                  <a:pt x="6837206" y="1415738"/>
                </a:cubicBezTo>
                <a:cubicBezTo>
                  <a:pt x="6832926" y="1404658"/>
                  <a:pt x="6828774" y="1414054"/>
                  <a:pt x="6820153" y="1412798"/>
                </a:cubicBezTo>
                <a:cubicBezTo>
                  <a:pt x="6830397" y="1364233"/>
                  <a:pt x="6835291" y="1317390"/>
                  <a:pt x="6836306" y="1272405"/>
                </a:cubicBezTo>
                <a:cubicBezTo>
                  <a:pt x="6836657" y="1284301"/>
                  <a:pt x="6856582" y="1277280"/>
                  <a:pt x="6853800" y="1284729"/>
                </a:cubicBezTo>
                <a:cubicBezTo>
                  <a:pt x="6849071" y="1317352"/>
                  <a:pt x="6843538" y="1350641"/>
                  <a:pt x="6848653" y="1379447"/>
                </a:cubicBezTo>
                <a:cubicBezTo>
                  <a:pt x="6864252" y="1333759"/>
                  <a:pt x="6864897" y="1294226"/>
                  <a:pt x="6867576" y="1253550"/>
                </a:cubicBezTo>
                <a:cubicBezTo>
                  <a:pt x="6873547" y="1256188"/>
                  <a:pt x="6880609" y="1259819"/>
                  <a:pt x="6882300" y="1251378"/>
                </a:cubicBezTo>
                <a:cubicBezTo>
                  <a:pt x="6871679" y="1243112"/>
                  <a:pt x="6870094" y="1258236"/>
                  <a:pt x="6859899" y="1250158"/>
                </a:cubicBezTo>
                <a:cubicBezTo>
                  <a:pt x="6851581" y="1259755"/>
                  <a:pt x="6860915" y="1262859"/>
                  <a:pt x="6854630" y="1271313"/>
                </a:cubicBezTo>
                <a:cubicBezTo>
                  <a:pt x="6846240" y="1266074"/>
                  <a:pt x="6853845" y="1254630"/>
                  <a:pt x="6840722" y="1250874"/>
                </a:cubicBezTo>
                <a:cubicBezTo>
                  <a:pt x="6827300" y="1267405"/>
                  <a:pt x="6825217" y="1267505"/>
                  <a:pt x="6818012" y="1291888"/>
                </a:cubicBezTo>
                <a:cubicBezTo>
                  <a:pt x="6795754" y="1262655"/>
                  <a:pt x="6847889" y="1203502"/>
                  <a:pt x="6846548" y="1166155"/>
                </a:cubicBezTo>
                <a:cubicBezTo>
                  <a:pt x="6821015" y="1160489"/>
                  <a:pt x="6822684" y="1195939"/>
                  <a:pt x="6816177" y="1212973"/>
                </a:cubicBezTo>
                <a:cubicBezTo>
                  <a:pt x="6808209" y="1234466"/>
                  <a:pt x="6800766" y="1258233"/>
                  <a:pt x="6792840" y="1276172"/>
                </a:cubicBezTo>
                <a:cubicBezTo>
                  <a:pt x="6805307" y="1283722"/>
                  <a:pt x="6803270" y="1311409"/>
                  <a:pt x="6820152" y="1297428"/>
                </a:cubicBezTo>
                <a:cubicBezTo>
                  <a:pt x="6810147" y="1346608"/>
                  <a:pt x="6801749" y="1394457"/>
                  <a:pt x="6809963" y="1435861"/>
                </a:cubicBezTo>
                <a:cubicBezTo>
                  <a:pt x="6816024" y="1435987"/>
                  <a:pt x="6816805" y="1421528"/>
                  <a:pt x="6824433" y="1423878"/>
                </a:cubicBezTo>
                <a:cubicBezTo>
                  <a:pt x="6817493" y="1436125"/>
                  <a:pt x="6820821" y="1444743"/>
                  <a:pt x="6831107" y="1450308"/>
                </a:cubicBezTo>
                <a:cubicBezTo>
                  <a:pt x="6845257" y="1444820"/>
                  <a:pt x="6833636" y="1433049"/>
                  <a:pt x="6839346" y="1421278"/>
                </a:cubicBezTo>
                <a:cubicBezTo>
                  <a:pt x="6842814" y="1428426"/>
                  <a:pt x="6847080" y="1430311"/>
                  <a:pt x="6854700" y="1428062"/>
                </a:cubicBezTo>
                <a:close/>
                <a:moveTo>
                  <a:pt x="7050269" y="1022940"/>
                </a:moveTo>
                <a:cubicBezTo>
                  <a:pt x="7051094" y="1021071"/>
                  <a:pt x="7051256" y="1018973"/>
                  <a:pt x="7052524" y="1012642"/>
                </a:cubicBezTo>
                <a:cubicBezTo>
                  <a:pt x="7035366" y="1003019"/>
                  <a:pt x="7036397" y="1024914"/>
                  <a:pt x="7044032" y="1031862"/>
                </a:cubicBezTo>
                <a:cubicBezTo>
                  <a:pt x="7047954" y="1026448"/>
                  <a:pt x="7049443" y="1024809"/>
                  <a:pt x="7050269" y="1022940"/>
                </a:cubicBezTo>
                <a:close/>
                <a:moveTo>
                  <a:pt x="6863687" y="1450410"/>
                </a:moveTo>
                <a:cubicBezTo>
                  <a:pt x="6874191" y="1416254"/>
                  <a:pt x="6877738" y="1385151"/>
                  <a:pt x="6872246" y="1357200"/>
                </a:cubicBezTo>
                <a:cubicBezTo>
                  <a:pt x="6869929" y="1387826"/>
                  <a:pt x="6855119" y="1423653"/>
                  <a:pt x="6863687" y="1450410"/>
                </a:cubicBezTo>
                <a:close/>
                <a:moveTo>
                  <a:pt x="6971269" y="1216157"/>
                </a:moveTo>
                <a:cubicBezTo>
                  <a:pt x="6974503" y="1196146"/>
                  <a:pt x="6989615" y="1171173"/>
                  <a:pt x="6963508" y="1162190"/>
                </a:cubicBezTo>
                <a:cubicBezTo>
                  <a:pt x="6955778" y="1184299"/>
                  <a:pt x="6944357" y="1207840"/>
                  <a:pt x="6971269" y="1216157"/>
                </a:cubicBezTo>
                <a:close/>
                <a:moveTo>
                  <a:pt x="6870429" y="1518221"/>
                </a:moveTo>
                <a:cubicBezTo>
                  <a:pt x="6870915" y="1497506"/>
                  <a:pt x="6874289" y="1476025"/>
                  <a:pt x="6853055" y="1464090"/>
                </a:cubicBezTo>
                <a:cubicBezTo>
                  <a:pt x="6849492" y="1485998"/>
                  <a:pt x="6856150" y="1503234"/>
                  <a:pt x="6870429" y="1518221"/>
                </a:cubicBezTo>
                <a:close/>
                <a:moveTo>
                  <a:pt x="6952330" y="1332858"/>
                </a:moveTo>
                <a:cubicBezTo>
                  <a:pt x="6960898" y="1301930"/>
                  <a:pt x="6975191" y="1268428"/>
                  <a:pt x="6957493" y="1247336"/>
                </a:cubicBezTo>
                <a:cubicBezTo>
                  <a:pt x="6948385" y="1266794"/>
                  <a:pt x="6936149" y="1312947"/>
                  <a:pt x="6952330" y="1332858"/>
                </a:cubicBezTo>
                <a:close/>
                <a:moveTo>
                  <a:pt x="2146466" y="12232057"/>
                </a:moveTo>
                <a:cubicBezTo>
                  <a:pt x="2138220" y="12223631"/>
                  <a:pt x="2137516" y="12193402"/>
                  <a:pt x="2122387" y="12203869"/>
                </a:cubicBezTo>
                <a:cubicBezTo>
                  <a:pt x="2129113" y="12217697"/>
                  <a:pt x="2135407" y="12232772"/>
                  <a:pt x="2146466" y="12232057"/>
                </a:cubicBezTo>
                <a:close/>
                <a:moveTo>
                  <a:pt x="7057263" y="1157672"/>
                </a:moveTo>
                <a:cubicBezTo>
                  <a:pt x="7057161" y="1124445"/>
                  <a:pt x="7082709" y="1081622"/>
                  <a:pt x="7060270" y="1057414"/>
                </a:cubicBezTo>
                <a:cubicBezTo>
                  <a:pt x="7058715" y="1090929"/>
                  <a:pt x="7038704" y="1131605"/>
                  <a:pt x="7057263" y="1157672"/>
                </a:cubicBezTo>
                <a:close/>
                <a:moveTo>
                  <a:pt x="6946930" y="1417765"/>
                </a:moveTo>
                <a:cubicBezTo>
                  <a:pt x="6955939" y="1396221"/>
                  <a:pt x="6953686" y="1379401"/>
                  <a:pt x="6953655" y="1361010"/>
                </a:cubicBezTo>
                <a:lnTo>
                  <a:pt x="6934463" y="1352530"/>
                </a:lnTo>
                <a:cubicBezTo>
                  <a:pt x="6936082" y="1329252"/>
                  <a:pt x="6948529" y="1296466"/>
                  <a:pt x="6929861" y="1290259"/>
                </a:cubicBezTo>
                <a:cubicBezTo>
                  <a:pt x="6931925" y="1249822"/>
                  <a:pt x="6966834" y="1197352"/>
                  <a:pt x="6936906" y="1169324"/>
                </a:cubicBezTo>
                <a:cubicBezTo>
                  <a:pt x="6923251" y="1216381"/>
                  <a:pt x="6907445" y="1279844"/>
                  <a:pt x="6928415" y="1303914"/>
                </a:cubicBezTo>
                <a:cubicBezTo>
                  <a:pt x="6925747" y="1322644"/>
                  <a:pt x="6920241" y="1343183"/>
                  <a:pt x="6916154" y="1362817"/>
                </a:cubicBezTo>
                <a:cubicBezTo>
                  <a:pt x="6897987" y="1345091"/>
                  <a:pt x="6917776" y="1312996"/>
                  <a:pt x="6905384" y="1293738"/>
                </a:cubicBezTo>
                <a:cubicBezTo>
                  <a:pt x="6889819" y="1331273"/>
                  <a:pt x="6894179" y="1361786"/>
                  <a:pt x="6881928" y="1398743"/>
                </a:cubicBezTo>
                <a:cubicBezTo>
                  <a:pt x="6893040" y="1417436"/>
                  <a:pt x="6906850" y="1435790"/>
                  <a:pt x="6911006" y="1457535"/>
                </a:cubicBezTo>
                <a:cubicBezTo>
                  <a:pt x="6924544" y="1425741"/>
                  <a:pt x="6911032" y="1387100"/>
                  <a:pt x="6934904" y="1361914"/>
                </a:cubicBezTo>
                <a:cubicBezTo>
                  <a:pt x="6938913" y="1380531"/>
                  <a:pt x="6931232" y="1403682"/>
                  <a:pt x="6946930" y="1417765"/>
                </a:cubicBezTo>
                <a:close/>
                <a:moveTo>
                  <a:pt x="6885851" y="1566384"/>
                </a:moveTo>
                <a:cubicBezTo>
                  <a:pt x="6892309" y="1548308"/>
                  <a:pt x="6893282" y="1506878"/>
                  <a:pt x="6880178" y="1485773"/>
                </a:cubicBezTo>
                <a:cubicBezTo>
                  <a:pt x="6872226" y="1516462"/>
                  <a:pt x="6879227" y="1540996"/>
                  <a:pt x="6885851" y="1566384"/>
                </a:cubicBezTo>
                <a:close/>
                <a:moveTo>
                  <a:pt x="6986435" y="1338738"/>
                </a:moveTo>
                <a:cubicBezTo>
                  <a:pt x="6979370" y="1303966"/>
                  <a:pt x="6995493" y="1260552"/>
                  <a:pt x="6985162" y="1227401"/>
                </a:cubicBezTo>
                <a:cubicBezTo>
                  <a:pt x="6972017" y="1267536"/>
                  <a:pt x="6956391" y="1325974"/>
                  <a:pt x="6986435" y="1338738"/>
                </a:cubicBezTo>
                <a:close/>
                <a:moveTo>
                  <a:pt x="7088718" y="1107249"/>
                </a:moveTo>
                <a:cubicBezTo>
                  <a:pt x="7085626" y="1099246"/>
                  <a:pt x="7076432" y="1094674"/>
                  <a:pt x="7073994" y="1109421"/>
                </a:cubicBezTo>
                <a:cubicBezTo>
                  <a:pt x="7080629" y="1112864"/>
                  <a:pt x="7084936" y="1111193"/>
                  <a:pt x="7088718" y="1107249"/>
                </a:cubicBezTo>
                <a:close/>
                <a:moveTo>
                  <a:pt x="7099097" y="1083758"/>
                </a:moveTo>
                <a:cubicBezTo>
                  <a:pt x="7091986" y="1079084"/>
                  <a:pt x="7096375" y="1070304"/>
                  <a:pt x="7088838" y="1065442"/>
                </a:cubicBezTo>
                <a:cubicBezTo>
                  <a:pt x="7083358" y="1073230"/>
                  <a:pt x="7090918" y="1091885"/>
                  <a:pt x="7099097" y="1083758"/>
                </a:cubicBezTo>
                <a:close/>
                <a:moveTo>
                  <a:pt x="6900307" y="1545206"/>
                </a:moveTo>
                <a:cubicBezTo>
                  <a:pt x="6910788" y="1497256"/>
                  <a:pt x="6904043" y="1455990"/>
                  <a:pt x="6886650" y="1419207"/>
                </a:cubicBezTo>
                <a:cubicBezTo>
                  <a:pt x="6877124" y="1443075"/>
                  <a:pt x="6873323" y="1464367"/>
                  <a:pt x="6882065" y="1481502"/>
                </a:cubicBezTo>
                <a:cubicBezTo>
                  <a:pt x="6884567" y="1476992"/>
                  <a:pt x="6886881" y="1472910"/>
                  <a:pt x="6892950" y="1477633"/>
                </a:cubicBezTo>
                <a:cubicBezTo>
                  <a:pt x="6894645" y="1500333"/>
                  <a:pt x="6890803" y="1525181"/>
                  <a:pt x="6900307" y="1545206"/>
                </a:cubicBezTo>
                <a:close/>
                <a:moveTo>
                  <a:pt x="6887870" y="1594842"/>
                </a:moveTo>
                <a:cubicBezTo>
                  <a:pt x="6890261" y="1591305"/>
                  <a:pt x="6890857" y="1586208"/>
                  <a:pt x="6886735" y="1585152"/>
                </a:cubicBezTo>
                <a:cubicBezTo>
                  <a:pt x="6885603" y="1587715"/>
                  <a:pt x="6884232" y="1589662"/>
                  <a:pt x="6881624" y="1587489"/>
                </a:cubicBezTo>
                <a:lnTo>
                  <a:pt x="6878228" y="1595176"/>
                </a:lnTo>
                <a:cubicBezTo>
                  <a:pt x="6881291" y="1600358"/>
                  <a:pt x="6885478" y="1598380"/>
                  <a:pt x="6887870" y="1594842"/>
                </a:cubicBezTo>
                <a:close/>
                <a:moveTo>
                  <a:pt x="6950701" y="1493452"/>
                </a:moveTo>
                <a:cubicBezTo>
                  <a:pt x="6952713" y="1478515"/>
                  <a:pt x="6963764" y="1460426"/>
                  <a:pt x="6944670" y="1454032"/>
                </a:cubicBezTo>
                <a:cubicBezTo>
                  <a:pt x="6941427" y="1469445"/>
                  <a:pt x="6944526" y="1482045"/>
                  <a:pt x="6950701" y="1493452"/>
                </a:cubicBezTo>
                <a:close/>
                <a:moveTo>
                  <a:pt x="2046048" y="12610361"/>
                </a:moveTo>
                <a:cubicBezTo>
                  <a:pt x="2043631" y="12608664"/>
                  <a:pt x="2040634" y="12607283"/>
                  <a:pt x="2037636" y="12605902"/>
                </a:cubicBezTo>
                <a:cubicBezTo>
                  <a:pt x="2036254" y="12608905"/>
                  <a:pt x="2034872" y="12611909"/>
                  <a:pt x="2033490" y="12614913"/>
                </a:cubicBezTo>
                <a:cubicBezTo>
                  <a:pt x="2036040" y="12616161"/>
                  <a:pt x="2039485" y="12617675"/>
                  <a:pt x="2042035" y="12618923"/>
                </a:cubicBezTo>
                <a:cubicBezTo>
                  <a:pt x="2043417" y="12615920"/>
                  <a:pt x="2044799" y="12612916"/>
                  <a:pt x="2046048" y="12610361"/>
                </a:cubicBezTo>
                <a:close/>
                <a:moveTo>
                  <a:pt x="6993672" y="1448117"/>
                </a:moveTo>
                <a:lnTo>
                  <a:pt x="6994871" y="1441327"/>
                </a:lnTo>
                <a:lnTo>
                  <a:pt x="6995836" y="1435864"/>
                </a:lnTo>
                <a:cubicBezTo>
                  <a:pt x="6995741" y="1432185"/>
                  <a:pt x="6994138" y="1429179"/>
                  <a:pt x="6988950" y="1427653"/>
                </a:cubicBezTo>
                <a:cubicBezTo>
                  <a:pt x="6987021" y="1435479"/>
                  <a:pt x="6983058" y="1444448"/>
                  <a:pt x="6993672" y="1448117"/>
                </a:cubicBezTo>
                <a:close/>
                <a:moveTo>
                  <a:pt x="6875289" y="1736814"/>
                </a:moveTo>
                <a:cubicBezTo>
                  <a:pt x="6850985" y="1672985"/>
                  <a:pt x="6822752" y="1609973"/>
                  <a:pt x="6798022" y="1545955"/>
                </a:cubicBezTo>
                <a:cubicBezTo>
                  <a:pt x="6773292" y="1481938"/>
                  <a:pt x="6746995" y="1415697"/>
                  <a:pt x="6706269" y="1357885"/>
                </a:cubicBezTo>
                <a:cubicBezTo>
                  <a:pt x="6719499" y="1426009"/>
                  <a:pt x="6756772" y="1485869"/>
                  <a:pt x="6777573" y="1550702"/>
                </a:cubicBezTo>
                <a:cubicBezTo>
                  <a:pt x="6744947" y="1523015"/>
                  <a:pt x="6756190" y="1477955"/>
                  <a:pt x="6725599" y="1449123"/>
                </a:cubicBezTo>
                <a:cubicBezTo>
                  <a:pt x="6725289" y="1433672"/>
                  <a:pt x="6717362" y="1393925"/>
                  <a:pt x="6698913" y="1405683"/>
                </a:cubicBezTo>
                <a:cubicBezTo>
                  <a:pt x="6708727" y="1441159"/>
                  <a:pt x="6736809" y="1469902"/>
                  <a:pt x="6741700" y="1507287"/>
                </a:cubicBezTo>
                <a:cubicBezTo>
                  <a:pt x="6724403" y="1499133"/>
                  <a:pt x="6727407" y="1483104"/>
                  <a:pt x="6721183" y="1470655"/>
                </a:cubicBezTo>
                <a:cubicBezTo>
                  <a:pt x="6710464" y="1460303"/>
                  <a:pt x="6712725" y="1481722"/>
                  <a:pt x="6702005" y="1471370"/>
                </a:cubicBezTo>
                <a:cubicBezTo>
                  <a:pt x="6690486" y="1435141"/>
                  <a:pt x="6684125" y="1397617"/>
                  <a:pt x="6672606" y="1361388"/>
                </a:cubicBezTo>
                <a:cubicBezTo>
                  <a:pt x="6661135" y="1326201"/>
                  <a:pt x="6641331" y="1291416"/>
                  <a:pt x="6642591" y="1251644"/>
                </a:cubicBezTo>
                <a:cubicBezTo>
                  <a:pt x="6660493" y="1281505"/>
                  <a:pt x="6669831" y="1315750"/>
                  <a:pt x="6699849" y="1341264"/>
                </a:cubicBezTo>
                <a:cubicBezTo>
                  <a:pt x="6692741" y="1310048"/>
                  <a:pt x="6678440" y="1281267"/>
                  <a:pt x="6659832" y="1254157"/>
                </a:cubicBezTo>
                <a:cubicBezTo>
                  <a:pt x="6670710" y="1245691"/>
                  <a:pt x="6665116" y="1242199"/>
                  <a:pt x="6675559" y="1228946"/>
                </a:cubicBezTo>
                <a:cubicBezTo>
                  <a:pt x="6661685" y="1200354"/>
                  <a:pt x="6594980" y="1154035"/>
                  <a:pt x="6565956" y="1185113"/>
                </a:cubicBezTo>
                <a:cubicBezTo>
                  <a:pt x="6613537" y="1379701"/>
                  <a:pt x="6745215" y="1542021"/>
                  <a:pt x="6825215" y="1724388"/>
                </a:cubicBezTo>
                <a:cubicBezTo>
                  <a:pt x="6839749" y="1722642"/>
                  <a:pt x="6856047" y="1727291"/>
                  <a:pt x="6875289" y="1736814"/>
                </a:cubicBezTo>
                <a:close/>
                <a:moveTo>
                  <a:pt x="7042742" y="1368211"/>
                </a:moveTo>
                <a:lnTo>
                  <a:pt x="7042877" y="1366599"/>
                </a:lnTo>
                <a:lnTo>
                  <a:pt x="7045318" y="1337540"/>
                </a:lnTo>
                <a:cubicBezTo>
                  <a:pt x="7050823" y="1308099"/>
                  <a:pt x="7061647" y="1281870"/>
                  <a:pt x="7046579" y="1254538"/>
                </a:cubicBezTo>
                <a:cubicBezTo>
                  <a:pt x="7037283" y="1274423"/>
                  <a:pt x="7035328" y="1294999"/>
                  <a:pt x="7034317" y="1313440"/>
                </a:cubicBezTo>
                <a:cubicBezTo>
                  <a:pt x="7033880" y="1321926"/>
                  <a:pt x="7033885" y="1332010"/>
                  <a:pt x="7035050" y="1341777"/>
                </a:cubicBezTo>
                <a:lnTo>
                  <a:pt x="7042542" y="1367525"/>
                </a:lnTo>
                <a:close/>
                <a:moveTo>
                  <a:pt x="2057596" y="12653324"/>
                </a:moveTo>
                <a:cubicBezTo>
                  <a:pt x="2039390" y="12647411"/>
                  <a:pt x="2034056" y="12637527"/>
                  <a:pt x="2027247" y="12627690"/>
                </a:cubicBezTo>
                <a:cubicBezTo>
                  <a:pt x="2013093" y="12642502"/>
                  <a:pt x="2048169" y="12658810"/>
                  <a:pt x="2057596" y="12653324"/>
                </a:cubicBezTo>
                <a:close/>
                <a:moveTo>
                  <a:pt x="6911839" y="1674859"/>
                </a:moveTo>
                <a:lnTo>
                  <a:pt x="6904162" y="1671467"/>
                </a:lnTo>
                <a:lnTo>
                  <a:pt x="6900765" y="1679155"/>
                </a:lnTo>
                <a:lnTo>
                  <a:pt x="6908442" y="1682547"/>
                </a:lnTo>
                <a:close/>
                <a:moveTo>
                  <a:pt x="7140065" y="1231012"/>
                </a:moveTo>
                <a:cubicBezTo>
                  <a:pt x="7132241" y="1224492"/>
                  <a:pt x="7135491" y="1213677"/>
                  <a:pt x="7127666" y="1207156"/>
                </a:cubicBezTo>
                <a:cubicBezTo>
                  <a:pt x="7115000" y="1221979"/>
                  <a:pt x="7127776" y="1244981"/>
                  <a:pt x="7140065" y="1231012"/>
                </a:cubicBezTo>
                <a:close/>
                <a:moveTo>
                  <a:pt x="6988671" y="1582741"/>
                </a:moveTo>
                <a:cubicBezTo>
                  <a:pt x="6992642" y="1573752"/>
                  <a:pt x="6987206" y="1561395"/>
                  <a:pt x="6977893" y="1556514"/>
                </a:cubicBezTo>
                <a:cubicBezTo>
                  <a:pt x="6971665" y="1570609"/>
                  <a:pt x="6967898" y="1583748"/>
                  <a:pt x="6981358" y="1590206"/>
                </a:cubicBezTo>
                <a:cubicBezTo>
                  <a:pt x="6984977" y="1588359"/>
                  <a:pt x="6987347" y="1585737"/>
                  <a:pt x="6988671" y="1582741"/>
                </a:cubicBezTo>
                <a:close/>
                <a:moveTo>
                  <a:pt x="7056907" y="1429603"/>
                </a:moveTo>
                <a:cubicBezTo>
                  <a:pt x="7085116" y="1363452"/>
                  <a:pt x="7064911" y="1315728"/>
                  <a:pt x="7084081" y="1252730"/>
                </a:cubicBezTo>
                <a:cubicBezTo>
                  <a:pt x="7070968" y="1227027"/>
                  <a:pt x="7087575" y="1189442"/>
                  <a:pt x="7067506" y="1166792"/>
                </a:cubicBezTo>
                <a:cubicBezTo>
                  <a:pt x="7057056" y="1204289"/>
                  <a:pt x="7063136" y="1251101"/>
                  <a:pt x="7064791" y="1296244"/>
                </a:cubicBezTo>
                <a:lnTo>
                  <a:pt x="7064653" y="1306419"/>
                </a:lnTo>
                <a:lnTo>
                  <a:pt x="7064195" y="1340425"/>
                </a:lnTo>
                <a:cubicBezTo>
                  <a:pt x="7043496" y="1366503"/>
                  <a:pt x="7051325" y="1404164"/>
                  <a:pt x="7056907" y="1429603"/>
                </a:cubicBezTo>
                <a:close/>
                <a:moveTo>
                  <a:pt x="6924118" y="1740521"/>
                </a:moveTo>
                <a:cubicBezTo>
                  <a:pt x="6928220" y="1730082"/>
                  <a:pt x="6925367" y="1722696"/>
                  <a:pt x="6915746" y="1717934"/>
                </a:cubicBezTo>
                <a:cubicBezTo>
                  <a:pt x="6911832" y="1727946"/>
                  <a:pt x="6914686" y="1735333"/>
                  <a:pt x="6924118" y="1740521"/>
                </a:cubicBezTo>
                <a:close/>
                <a:moveTo>
                  <a:pt x="7101508" y="1339045"/>
                </a:moveTo>
                <a:cubicBezTo>
                  <a:pt x="7108237" y="1313431"/>
                  <a:pt x="7093068" y="1275078"/>
                  <a:pt x="7116914" y="1262643"/>
                </a:cubicBezTo>
                <a:cubicBezTo>
                  <a:pt x="7112512" y="1235684"/>
                  <a:pt x="7110761" y="1207344"/>
                  <a:pt x="7102054" y="1182056"/>
                </a:cubicBezTo>
                <a:cubicBezTo>
                  <a:pt x="7105665" y="1161191"/>
                  <a:pt x="7103381" y="1125979"/>
                  <a:pt x="7086378" y="1124082"/>
                </a:cubicBezTo>
                <a:cubicBezTo>
                  <a:pt x="7093485" y="1155299"/>
                  <a:pt x="7087484" y="1191955"/>
                  <a:pt x="7097857" y="1221551"/>
                </a:cubicBezTo>
                <a:cubicBezTo>
                  <a:pt x="7082948" y="1255292"/>
                  <a:pt x="7089282" y="1305566"/>
                  <a:pt x="7101508" y="1339045"/>
                </a:cubicBezTo>
                <a:close/>
                <a:moveTo>
                  <a:pt x="7006461" y="1564543"/>
                </a:moveTo>
                <a:cubicBezTo>
                  <a:pt x="7015840" y="1537547"/>
                  <a:pt x="7016179" y="1513704"/>
                  <a:pt x="7010793" y="1492437"/>
                </a:cubicBezTo>
                <a:cubicBezTo>
                  <a:pt x="7008446" y="1504672"/>
                  <a:pt x="6983094" y="1551666"/>
                  <a:pt x="7006461" y="1564543"/>
                </a:cubicBezTo>
                <a:close/>
                <a:moveTo>
                  <a:pt x="7043049" y="1513859"/>
                </a:moveTo>
                <a:lnTo>
                  <a:pt x="7047959" y="1487641"/>
                </a:lnTo>
                <a:lnTo>
                  <a:pt x="7048428" y="1485136"/>
                </a:lnTo>
                <a:cubicBezTo>
                  <a:pt x="7050041" y="1465621"/>
                  <a:pt x="7047771" y="1446241"/>
                  <a:pt x="7041995" y="1432203"/>
                </a:cubicBezTo>
                <a:cubicBezTo>
                  <a:pt x="7036047" y="1443357"/>
                  <a:pt x="7046026" y="1464613"/>
                  <a:pt x="7030359" y="1468921"/>
                </a:cubicBezTo>
                <a:cubicBezTo>
                  <a:pt x="7037228" y="1441838"/>
                  <a:pt x="7036714" y="1417618"/>
                  <a:pt x="7041926" y="1390823"/>
                </a:cubicBezTo>
                <a:lnTo>
                  <a:pt x="7035583" y="1386756"/>
                </a:lnTo>
                <a:lnTo>
                  <a:pt x="7033287" y="1385283"/>
                </a:lnTo>
                <a:cubicBezTo>
                  <a:pt x="7029853" y="1384978"/>
                  <a:pt x="7026384" y="1384466"/>
                  <a:pt x="7024432" y="1378499"/>
                </a:cubicBezTo>
                <a:cubicBezTo>
                  <a:pt x="7033562" y="1315149"/>
                  <a:pt x="7016852" y="1261822"/>
                  <a:pt x="7025366" y="1198711"/>
                </a:cubicBezTo>
                <a:cubicBezTo>
                  <a:pt x="7024113" y="1185395"/>
                  <a:pt x="7006566" y="1198572"/>
                  <a:pt x="7007872" y="1186386"/>
                </a:cubicBezTo>
                <a:cubicBezTo>
                  <a:pt x="7008396" y="1130975"/>
                  <a:pt x="7051868" y="1074121"/>
                  <a:pt x="7028251" y="1024889"/>
                </a:cubicBezTo>
                <a:cubicBezTo>
                  <a:pt x="7016955" y="1037765"/>
                  <a:pt x="7027361" y="1059209"/>
                  <a:pt x="7011267" y="1063328"/>
                </a:cubicBezTo>
                <a:cubicBezTo>
                  <a:pt x="7011565" y="1043041"/>
                  <a:pt x="7024167" y="1017980"/>
                  <a:pt x="7010316" y="1003181"/>
                </a:cubicBezTo>
                <a:cubicBezTo>
                  <a:pt x="6995754" y="1017677"/>
                  <a:pt x="6999163" y="1045728"/>
                  <a:pt x="6994657" y="1069772"/>
                </a:cubicBezTo>
                <a:cubicBezTo>
                  <a:pt x="6988459" y="1102258"/>
                  <a:pt x="6964568" y="1144792"/>
                  <a:pt x="6989936" y="1164678"/>
                </a:cubicBezTo>
                <a:cubicBezTo>
                  <a:pt x="7008018" y="1131829"/>
                  <a:pt x="6982424" y="1089381"/>
                  <a:pt x="7017673" y="1070753"/>
                </a:cubicBezTo>
                <a:cubicBezTo>
                  <a:pt x="6982018" y="1187215"/>
                  <a:pt x="7012568" y="1277286"/>
                  <a:pt x="7015057" y="1378951"/>
                </a:cubicBezTo>
                <a:cubicBezTo>
                  <a:pt x="7011988" y="1384742"/>
                  <a:pt x="7003926" y="1377606"/>
                  <a:pt x="7001858" y="1386902"/>
                </a:cubicBezTo>
                <a:lnTo>
                  <a:pt x="6996960" y="1446153"/>
                </a:lnTo>
                <a:lnTo>
                  <a:pt x="6995289" y="1466379"/>
                </a:lnTo>
                <a:lnTo>
                  <a:pt x="6994051" y="1501533"/>
                </a:lnTo>
                <a:lnTo>
                  <a:pt x="6992552" y="1544104"/>
                </a:lnTo>
                <a:cubicBezTo>
                  <a:pt x="6998080" y="1521787"/>
                  <a:pt x="7001607" y="1500247"/>
                  <a:pt x="7004466" y="1478921"/>
                </a:cubicBezTo>
                <a:lnTo>
                  <a:pt x="7005627" y="1469543"/>
                </a:lnTo>
                <a:lnTo>
                  <a:pt x="7005951" y="1466917"/>
                </a:lnTo>
                <a:lnTo>
                  <a:pt x="7012370" y="1415029"/>
                </a:lnTo>
                <a:lnTo>
                  <a:pt x="7017974" y="1435419"/>
                </a:lnTo>
                <a:lnTo>
                  <a:pt x="7022732" y="1452725"/>
                </a:lnTo>
                <a:cubicBezTo>
                  <a:pt x="7022423" y="1466691"/>
                  <a:pt x="7019678" y="1481558"/>
                  <a:pt x="7018470" y="1495829"/>
                </a:cubicBezTo>
                <a:cubicBezTo>
                  <a:pt x="7025581" y="1500502"/>
                  <a:pt x="7028412" y="1494095"/>
                  <a:pt x="7033383" y="1493229"/>
                </a:cubicBezTo>
                <a:cubicBezTo>
                  <a:pt x="7030342" y="1501840"/>
                  <a:pt x="7027255" y="1510558"/>
                  <a:pt x="7026244" y="1518470"/>
                </a:cubicBezTo>
                <a:lnTo>
                  <a:pt x="7029414" y="1530634"/>
                </a:lnTo>
                <a:lnTo>
                  <a:pt x="7031564" y="1538879"/>
                </a:lnTo>
                <a:cubicBezTo>
                  <a:pt x="7036441" y="1531590"/>
                  <a:pt x="7040254" y="1523033"/>
                  <a:pt x="7043049" y="1513859"/>
                </a:cubicBezTo>
                <a:close/>
                <a:moveTo>
                  <a:pt x="7168634" y="1239041"/>
                </a:moveTo>
                <a:cubicBezTo>
                  <a:pt x="7138446" y="1196605"/>
                  <a:pt x="7127349" y="1129422"/>
                  <a:pt x="7098267" y="1097174"/>
                </a:cubicBezTo>
                <a:cubicBezTo>
                  <a:pt x="7106450" y="1120188"/>
                  <a:pt x="7118947" y="1146130"/>
                  <a:pt x="7129738" y="1171317"/>
                </a:cubicBezTo>
                <a:cubicBezTo>
                  <a:pt x="7139865" y="1195700"/>
                  <a:pt x="7146029" y="1229053"/>
                  <a:pt x="7168634" y="1239041"/>
                </a:cubicBezTo>
                <a:close/>
                <a:moveTo>
                  <a:pt x="2120332" y="12689584"/>
                </a:moveTo>
                <a:cubicBezTo>
                  <a:pt x="2118229" y="12688470"/>
                  <a:pt x="2115365" y="12686641"/>
                  <a:pt x="2118356" y="12683141"/>
                </a:cubicBezTo>
                <a:cubicBezTo>
                  <a:pt x="2115359" y="12681760"/>
                  <a:pt x="2112495" y="12679930"/>
                  <a:pt x="2109811" y="12679130"/>
                </a:cubicBezTo>
                <a:cubicBezTo>
                  <a:pt x="2097927" y="12686324"/>
                  <a:pt x="2118109" y="12698680"/>
                  <a:pt x="2120332" y="12689584"/>
                </a:cubicBezTo>
                <a:close/>
                <a:moveTo>
                  <a:pt x="6954826" y="1754090"/>
                </a:moveTo>
                <a:cubicBezTo>
                  <a:pt x="6955709" y="1715172"/>
                  <a:pt x="6968092" y="1672148"/>
                  <a:pt x="6944177" y="1643204"/>
                </a:cubicBezTo>
                <a:lnTo>
                  <a:pt x="6944345" y="1638898"/>
                </a:lnTo>
                <a:lnTo>
                  <a:pt x="6945324" y="1613783"/>
                </a:lnTo>
                <a:cubicBezTo>
                  <a:pt x="6946906" y="1603571"/>
                  <a:pt x="6948617" y="1593351"/>
                  <a:pt x="6947253" y="1584326"/>
                </a:cubicBezTo>
                <a:cubicBezTo>
                  <a:pt x="6954979" y="1588760"/>
                  <a:pt x="6956628" y="1583873"/>
                  <a:pt x="6960025" y="1576186"/>
                </a:cubicBezTo>
                <a:cubicBezTo>
                  <a:pt x="6978478" y="1537885"/>
                  <a:pt x="6958265" y="1485563"/>
                  <a:pt x="6983855" y="1439185"/>
                </a:cubicBezTo>
                <a:cubicBezTo>
                  <a:pt x="6974343" y="1414563"/>
                  <a:pt x="6988259" y="1381914"/>
                  <a:pt x="6972406" y="1360106"/>
                </a:cubicBezTo>
                <a:cubicBezTo>
                  <a:pt x="6955377" y="1428644"/>
                  <a:pt x="6965588" y="1503602"/>
                  <a:pt x="6942531" y="1563862"/>
                </a:cubicBezTo>
                <a:cubicBezTo>
                  <a:pt x="6939851" y="1546852"/>
                  <a:pt x="6947818" y="1525359"/>
                  <a:pt x="6932219" y="1513362"/>
                </a:cubicBezTo>
                <a:cubicBezTo>
                  <a:pt x="6924712" y="1526891"/>
                  <a:pt x="6938292" y="1549227"/>
                  <a:pt x="6923338" y="1555382"/>
                </a:cubicBezTo>
                <a:cubicBezTo>
                  <a:pt x="6923538" y="1533008"/>
                  <a:pt x="6929037" y="1507872"/>
                  <a:pt x="6931082" y="1484783"/>
                </a:cubicBezTo>
                <a:cubicBezTo>
                  <a:pt x="6933366" y="1462309"/>
                  <a:pt x="6939612" y="1430867"/>
                  <a:pt x="6929689" y="1415252"/>
                </a:cubicBezTo>
                <a:cubicBezTo>
                  <a:pt x="6923998" y="1467359"/>
                  <a:pt x="6903968" y="1525383"/>
                  <a:pt x="6910581" y="1572717"/>
                </a:cubicBezTo>
                <a:cubicBezTo>
                  <a:pt x="6915337" y="1585028"/>
                  <a:pt x="6924697" y="1575380"/>
                  <a:pt x="6928502" y="1585229"/>
                </a:cubicBezTo>
                <a:cubicBezTo>
                  <a:pt x="6925781" y="1600618"/>
                  <a:pt x="6925674" y="1614992"/>
                  <a:pt x="6928158" y="1628405"/>
                </a:cubicBezTo>
                <a:lnTo>
                  <a:pt x="6938730" y="1654417"/>
                </a:lnTo>
                <a:lnTo>
                  <a:pt x="6943362" y="1665816"/>
                </a:lnTo>
                <a:cubicBezTo>
                  <a:pt x="6950323" y="1693905"/>
                  <a:pt x="6941525" y="1728814"/>
                  <a:pt x="6954826" y="1754090"/>
                </a:cubicBezTo>
                <a:close/>
                <a:moveTo>
                  <a:pt x="7040124" y="1561039"/>
                </a:moveTo>
                <a:cubicBezTo>
                  <a:pt x="7025378" y="1549419"/>
                  <a:pt x="7002324" y="1583134"/>
                  <a:pt x="7023125" y="1590283"/>
                </a:cubicBezTo>
                <a:cubicBezTo>
                  <a:pt x="7028556" y="1581452"/>
                  <a:pt x="7019649" y="1578537"/>
                  <a:pt x="7027352" y="1569179"/>
                </a:cubicBezTo>
                <a:cubicBezTo>
                  <a:pt x="7034414" y="1572809"/>
                  <a:pt x="7038007" y="1569293"/>
                  <a:pt x="7040124" y="1561039"/>
                </a:cubicBezTo>
                <a:close/>
                <a:moveTo>
                  <a:pt x="7098248" y="1429491"/>
                </a:moveTo>
                <a:cubicBezTo>
                  <a:pt x="7097917" y="1415818"/>
                  <a:pt x="7100355" y="1401070"/>
                  <a:pt x="7101640" y="1386770"/>
                </a:cubicBezTo>
                <a:lnTo>
                  <a:pt x="7099914" y="1367188"/>
                </a:lnTo>
                <a:lnTo>
                  <a:pt x="7098111" y="1346732"/>
                </a:lnTo>
                <a:cubicBezTo>
                  <a:pt x="7082353" y="1353553"/>
                  <a:pt x="7086395" y="1364018"/>
                  <a:pt x="7073450" y="1381779"/>
                </a:cubicBezTo>
                <a:cubicBezTo>
                  <a:pt x="7074027" y="1387395"/>
                  <a:pt x="7079787" y="1391088"/>
                  <a:pt x="7084340" y="1395206"/>
                </a:cubicBezTo>
                <a:lnTo>
                  <a:pt x="7086561" y="1398147"/>
                </a:lnTo>
                <a:lnTo>
                  <a:pt x="7089466" y="1401993"/>
                </a:lnTo>
                <a:cubicBezTo>
                  <a:pt x="7090340" y="1404557"/>
                  <a:pt x="7090113" y="1407520"/>
                  <a:pt x="7087989" y="1411175"/>
                </a:cubicBezTo>
                <a:lnTo>
                  <a:pt x="7085472" y="1412152"/>
                </a:lnTo>
                <a:lnTo>
                  <a:pt x="7083135" y="1408979"/>
                </a:lnTo>
                <a:lnTo>
                  <a:pt x="7083848" y="1404436"/>
                </a:lnTo>
                <a:lnTo>
                  <a:pt x="7084139" y="1402583"/>
                </a:lnTo>
                <a:cubicBezTo>
                  <a:pt x="7082890" y="1399351"/>
                  <a:pt x="7080367" y="1397853"/>
                  <a:pt x="7078172" y="1402244"/>
                </a:cubicBezTo>
                <a:lnTo>
                  <a:pt x="7082349" y="1407912"/>
                </a:lnTo>
                <a:lnTo>
                  <a:pt x="7083135" y="1408979"/>
                </a:lnTo>
                <a:lnTo>
                  <a:pt x="7082452" y="1413323"/>
                </a:lnTo>
                <a:lnTo>
                  <a:pt x="7085472" y="1412152"/>
                </a:lnTo>
                <a:close/>
                <a:moveTo>
                  <a:pt x="6975837" y="1716919"/>
                </a:moveTo>
                <a:cubicBezTo>
                  <a:pt x="6975184" y="1694169"/>
                  <a:pt x="6979830" y="1668656"/>
                  <a:pt x="6979981" y="1645240"/>
                </a:cubicBezTo>
                <a:cubicBezTo>
                  <a:pt x="6957784" y="1652789"/>
                  <a:pt x="6974708" y="1635253"/>
                  <a:pt x="6956508" y="1625680"/>
                </a:cubicBezTo>
                <a:cubicBezTo>
                  <a:pt x="6941815" y="1646244"/>
                  <a:pt x="6968956" y="1650579"/>
                  <a:pt x="6966378" y="1666796"/>
                </a:cubicBezTo>
                <a:cubicBezTo>
                  <a:pt x="6965269" y="1683152"/>
                  <a:pt x="6960827" y="1717434"/>
                  <a:pt x="6975837" y="1716919"/>
                </a:cubicBezTo>
                <a:close/>
                <a:moveTo>
                  <a:pt x="7163418" y="1292379"/>
                </a:moveTo>
                <a:cubicBezTo>
                  <a:pt x="7167275" y="1276727"/>
                  <a:pt x="7159681" y="1266225"/>
                  <a:pt x="7147354" y="1257204"/>
                </a:cubicBezTo>
                <a:cubicBezTo>
                  <a:pt x="7141602" y="1272530"/>
                  <a:pt x="7149121" y="1294740"/>
                  <a:pt x="7163418" y="1292379"/>
                </a:cubicBezTo>
                <a:close/>
                <a:moveTo>
                  <a:pt x="6991991" y="1691896"/>
                </a:moveTo>
                <a:cubicBezTo>
                  <a:pt x="6997096" y="1671691"/>
                  <a:pt x="7001538" y="1651830"/>
                  <a:pt x="7003442" y="1632954"/>
                </a:cubicBezTo>
                <a:lnTo>
                  <a:pt x="7000870" y="1596812"/>
                </a:lnTo>
                <a:lnTo>
                  <a:pt x="6999667" y="1579919"/>
                </a:lnTo>
                <a:lnTo>
                  <a:pt x="6990590" y="1620645"/>
                </a:lnTo>
                <a:lnTo>
                  <a:pt x="6986370" y="1639576"/>
                </a:lnTo>
                <a:cubicBezTo>
                  <a:pt x="6984572" y="1658500"/>
                  <a:pt x="6985928" y="1676200"/>
                  <a:pt x="6991991" y="1691896"/>
                </a:cubicBezTo>
                <a:close/>
                <a:moveTo>
                  <a:pt x="7049926" y="1560776"/>
                </a:moveTo>
                <a:cubicBezTo>
                  <a:pt x="7055063" y="1545689"/>
                  <a:pt x="7057124" y="1531796"/>
                  <a:pt x="7047922" y="1522625"/>
                </a:cubicBezTo>
                <a:cubicBezTo>
                  <a:pt x="7041555" y="1538189"/>
                  <a:pt x="7038452" y="1552133"/>
                  <a:pt x="7049926" y="1560776"/>
                </a:cubicBezTo>
                <a:close/>
                <a:moveTo>
                  <a:pt x="2146283" y="12702197"/>
                </a:moveTo>
                <a:cubicBezTo>
                  <a:pt x="2143946" y="12693694"/>
                  <a:pt x="2128912" y="12685310"/>
                  <a:pt x="2122756" y="12696162"/>
                </a:cubicBezTo>
                <a:cubicBezTo>
                  <a:pt x="2130313" y="12696950"/>
                  <a:pt x="2142898" y="12711923"/>
                  <a:pt x="2146283" y="12702197"/>
                </a:cubicBezTo>
                <a:close/>
                <a:moveTo>
                  <a:pt x="7048738" y="1615383"/>
                </a:moveTo>
                <a:cubicBezTo>
                  <a:pt x="7054497" y="1604655"/>
                  <a:pt x="7056139" y="1595171"/>
                  <a:pt x="7051251" y="1588927"/>
                </a:cubicBezTo>
                <a:cubicBezTo>
                  <a:pt x="7046722" y="1599178"/>
                  <a:pt x="7039117" y="1610621"/>
                  <a:pt x="7048738" y="1615383"/>
                </a:cubicBezTo>
                <a:close/>
                <a:moveTo>
                  <a:pt x="7115353" y="1464616"/>
                </a:moveTo>
                <a:lnTo>
                  <a:pt x="7107676" y="1461224"/>
                </a:lnTo>
                <a:lnTo>
                  <a:pt x="7104091" y="1469339"/>
                </a:lnTo>
                <a:lnTo>
                  <a:pt x="7111768" y="1472731"/>
                </a:lnTo>
                <a:close/>
                <a:moveTo>
                  <a:pt x="7116863" y="1461199"/>
                </a:moveTo>
                <a:cubicBezTo>
                  <a:pt x="7116848" y="1452003"/>
                  <a:pt x="7125136" y="1424015"/>
                  <a:pt x="7111888" y="1430924"/>
                </a:cubicBezTo>
                <a:cubicBezTo>
                  <a:pt x="7117531" y="1435459"/>
                  <a:pt x="7108771" y="1435673"/>
                  <a:pt x="7106793" y="1442456"/>
                </a:cubicBezTo>
                <a:cubicBezTo>
                  <a:pt x="7126929" y="1448800"/>
                  <a:pt x="7100754" y="1456123"/>
                  <a:pt x="7116863" y="1461199"/>
                </a:cubicBezTo>
                <a:close/>
                <a:moveTo>
                  <a:pt x="7200090" y="1303988"/>
                </a:moveTo>
                <a:cubicBezTo>
                  <a:pt x="7190945" y="1300458"/>
                  <a:pt x="7191333" y="1277657"/>
                  <a:pt x="7180644" y="1285696"/>
                </a:cubicBezTo>
                <a:cubicBezTo>
                  <a:pt x="7186902" y="1289993"/>
                  <a:pt x="7186514" y="1312794"/>
                  <a:pt x="7200090" y="1303988"/>
                </a:cubicBezTo>
                <a:close/>
                <a:moveTo>
                  <a:pt x="7047026" y="1657763"/>
                </a:moveTo>
                <a:cubicBezTo>
                  <a:pt x="7050954" y="1645843"/>
                  <a:pt x="7050327" y="1631400"/>
                  <a:pt x="7045341" y="1623071"/>
                </a:cubicBezTo>
                <a:cubicBezTo>
                  <a:pt x="7041744" y="1653132"/>
                  <a:pt x="7023847" y="1654413"/>
                  <a:pt x="7021374" y="1677313"/>
                </a:cubicBezTo>
                <a:cubicBezTo>
                  <a:pt x="7034613" y="1679078"/>
                  <a:pt x="7043098" y="1669682"/>
                  <a:pt x="7047026" y="1657763"/>
                </a:cubicBezTo>
                <a:close/>
                <a:moveTo>
                  <a:pt x="7077169" y="1615502"/>
                </a:moveTo>
                <a:cubicBezTo>
                  <a:pt x="7078389" y="1605385"/>
                  <a:pt x="7076100" y="1595567"/>
                  <a:pt x="7070002" y="1588024"/>
                </a:cubicBezTo>
                <a:cubicBezTo>
                  <a:pt x="7064069" y="1608374"/>
                  <a:pt x="7048908" y="1632304"/>
                  <a:pt x="7063277" y="1644779"/>
                </a:cubicBezTo>
                <a:cubicBezTo>
                  <a:pt x="7071218" y="1636036"/>
                  <a:pt x="7075948" y="1625619"/>
                  <a:pt x="7077169" y="1615502"/>
                </a:cubicBezTo>
                <a:close/>
                <a:moveTo>
                  <a:pt x="7090893" y="1592660"/>
                </a:moveTo>
                <a:cubicBezTo>
                  <a:pt x="7106787" y="1553228"/>
                  <a:pt x="7101574" y="1522338"/>
                  <a:pt x="7110700" y="1485531"/>
                </a:cubicBezTo>
                <a:cubicBezTo>
                  <a:pt x="7081845" y="1475845"/>
                  <a:pt x="7093972" y="1449553"/>
                  <a:pt x="7083335" y="1432091"/>
                </a:cubicBezTo>
                <a:cubicBezTo>
                  <a:pt x="7074304" y="1439842"/>
                  <a:pt x="7087680" y="1453409"/>
                  <a:pt x="7074843" y="1451311"/>
                </a:cubicBezTo>
                <a:cubicBezTo>
                  <a:pt x="7078100" y="1445092"/>
                  <a:pt x="7076625" y="1440357"/>
                  <a:pt x="7072262" y="1436387"/>
                </a:cubicBezTo>
                <a:cubicBezTo>
                  <a:pt x="7059255" y="1475053"/>
                  <a:pt x="7055855" y="1509284"/>
                  <a:pt x="7069681" y="1536833"/>
                </a:cubicBezTo>
                <a:cubicBezTo>
                  <a:pt x="7072006" y="1510805"/>
                  <a:pt x="7077520" y="1494864"/>
                  <a:pt x="7099011" y="1490066"/>
                </a:cubicBezTo>
                <a:cubicBezTo>
                  <a:pt x="7093576" y="1525440"/>
                  <a:pt x="7078298" y="1564634"/>
                  <a:pt x="7090893" y="1592660"/>
                </a:cubicBezTo>
                <a:close/>
                <a:moveTo>
                  <a:pt x="7150716" y="1457268"/>
                </a:moveTo>
                <a:cubicBezTo>
                  <a:pt x="7142400" y="1440322"/>
                  <a:pt x="7151311" y="1416693"/>
                  <a:pt x="7155300" y="1394973"/>
                </a:cubicBezTo>
                <a:cubicBezTo>
                  <a:pt x="7132671" y="1370043"/>
                  <a:pt x="7143610" y="1332091"/>
                  <a:pt x="7136386" y="1301333"/>
                </a:cubicBezTo>
                <a:lnTo>
                  <a:pt x="7131864" y="1293115"/>
                </a:lnTo>
                <a:lnTo>
                  <a:pt x="7121194" y="1273722"/>
                </a:lnTo>
                <a:cubicBezTo>
                  <a:pt x="7119050" y="1294726"/>
                  <a:pt x="7117363" y="1312103"/>
                  <a:pt x="7116520" y="1328576"/>
                </a:cubicBezTo>
                <a:lnTo>
                  <a:pt x="7116520" y="1328688"/>
                </a:lnTo>
                <a:lnTo>
                  <a:pt x="7116915" y="1378013"/>
                </a:lnTo>
                <a:cubicBezTo>
                  <a:pt x="7149869" y="1403804"/>
                  <a:pt x="7137554" y="1430523"/>
                  <a:pt x="7132217" y="1467983"/>
                </a:cubicBezTo>
                <a:cubicBezTo>
                  <a:pt x="7142076" y="1473360"/>
                  <a:pt x="7147466" y="1468084"/>
                  <a:pt x="7150716" y="1457268"/>
                </a:cubicBezTo>
                <a:close/>
                <a:moveTo>
                  <a:pt x="7166001" y="1422673"/>
                </a:moveTo>
                <a:cubicBezTo>
                  <a:pt x="7166518" y="1420349"/>
                  <a:pt x="7176101" y="1402122"/>
                  <a:pt x="7161026" y="1392398"/>
                </a:cubicBezTo>
                <a:cubicBezTo>
                  <a:pt x="7150269" y="1416743"/>
                  <a:pt x="7162340" y="1442496"/>
                  <a:pt x="7166001" y="1422673"/>
                </a:cubicBezTo>
                <a:close/>
                <a:moveTo>
                  <a:pt x="7115743" y="1557186"/>
                </a:moveTo>
                <a:cubicBezTo>
                  <a:pt x="7124858" y="1542325"/>
                  <a:pt x="7135871" y="1501248"/>
                  <a:pt x="7125612" y="1482931"/>
                </a:cubicBezTo>
                <a:cubicBezTo>
                  <a:pt x="7116924" y="1497981"/>
                  <a:pt x="7112678" y="1536433"/>
                  <a:pt x="7115743" y="1557186"/>
                </a:cubicBezTo>
                <a:close/>
                <a:moveTo>
                  <a:pt x="2485384" y="12069057"/>
                </a:moveTo>
                <a:cubicBezTo>
                  <a:pt x="2505211" y="12003344"/>
                  <a:pt x="2476532" y="11891133"/>
                  <a:pt x="2415534" y="11843442"/>
                </a:cubicBezTo>
                <a:cubicBezTo>
                  <a:pt x="2403330" y="11834321"/>
                  <a:pt x="2373639" y="11823322"/>
                  <a:pt x="2351426" y="11814916"/>
                </a:cubicBezTo>
                <a:cubicBezTo>
                  <a:pt x="2299747" y="11793842"/>
                  <a:pt x="2229693" y="11776515"/>
                  <a:pt x="2172713" y="11806303"/>
                </a:cubicBezTo>
                <a:cubicBezTo>
                  <a:pt x="2245627" y="11933862"/>
                  <a:pt x="2310389" y="12063829"/>
                  <a:pt x="2359554" y="12190477"/>
                </a:cubicBezTo>
                <a:cubicBezTo>
                  <a:pt x="2414858" y="12161504"/>
                  <a:pt x="2470727" y="12117719"/>
                  <a:pt x="2485384" y="12069057"/>
                </a:cubicBezTo>
                <a:close/>
                <a:moveTo>
                  <a:pt x="2198497" y="12728003"/>
                </a:moveTo>
                <a:cubicBezTo>
                  <a:pt x="2189992" y="12720589"/>
                  <a:pt x="2171499" y="12700929"/>
                  <a:pt x="2161905" y="12715147"/>
                </a:cubicBezTo>
                <a:cubicBezTo>
                  <a:pt x="2176092" y="12724741"/>
                  <a:pt x="2183168" y="12733682"/>
                  <a:pt x="2198497" y="12728003"/>
                </a:cubicBezTo>
                <a:close/>
                <a:moveTo>
                  <a:pt x="7197136" y="1436430"/>
                </a:moveTo>
                <a:cubicBezTo>
                  <a:pt x="7192108" y="1431656"/>
                  <a:pt x="7189780" y="1426543"/>
                  <a:pt x="7184752" y="1421769"/>
                </a:cubicBezTo>
                <a:cubicBezTo>
                  <a:pt x="7173456" y="1434645"/>
                  <a:pt x="7189153" y="1448728"/>
                  <a:pt x="7197136" y="1436430"/>
                </a:cubicBezTo>
                <a:close/>
                <a:moveTo>
                  <a:pt x="2496243" y="12090189"/>
                </a:moveTo>
                <a:cubicBezTo>
                  <a:pt x="2473919" y="12142385"/>
                  <a:pt x="2429194" y="12186721"/>
                  <a:pt x="2361398" y="12214501"/>
                </a:cubicBezTo>
                <a:cubicBezTo>
                  <a:pt x="2287762" y="12075872"/>
                  <a:pt x="2211957" y="11904031"/>
                  <a:pt x="2140965" y="11771902"/>
                </a:cubicBezTo>
                <a:cubicBezTo>
                  <a:pt x="2272351" y="11699178"/>
                  <a:pt x="2444727" y="11778884"/>
                  <a:pt x="2496679" y="11918715"/>
                </a:cubicBezTo>
                <a:cubicBezTo>
                  <a:pt x="2518490" y="11977936"/>
                  <a:pt x="2518567" y="12037992"/>
                  <a:pt x="2496243" y="12090189"/>
                </a:cubicBezTo>
                <a:close/>
                <a:moveTo>
                  <a:pt x="2224448" y="12740616"/>
                </a:moveTo>
                <a:cubicBezTo>
                  <a:pt x="2221897" y="12739368"/>
                  <a:pt x="2219033" y="12737538"/>
                  <a:pt x="2215902" y="12736605"/>
                </a:cubicBezTo>
                <a:cubicBezTo>
                  <a:pt x="2213672" y="12740820"/>
                  <a:pt x="2210093" y="12739754"/>
                  <a:pt x="2207236" y="12742805"/>
                </a:cubicBezTo>
                <a:cubicBezTo>
                  <a:pt x="2214573" y="12745968"/>
                  <a:pt x="2222271" y="12751189"/>
                  <a:pt x="2224448" y="12740616"/>
                </a:cubicBezTo>
                <a:close/>
                <a:moveTo>
                  <a:pt x="7228659" y="1427386"/>
                </a:moveTo>
                <a:cubicBezTo>
                  <a:pt x="7218687" y="1410729"/>
                  <a:pt x="7218370" y="1390679"/>
                  <a:pt x="7205322" y="1375215"/>
                </a:cubicBezTo>
                <a:cubicBezTo>
                  <a:pt x="7199619" y="1391583"/>
                  <a:pt x="7200392" y="1372527"/>
                  <a:pt x="7188269" y="1372275"/>
                </a:cubicBezTo>
                <a:cubicBezTo>
                  <a:pt x="7184706" y="1394183"/>
                  <a:pt x="7188715" y="1412800"/>
                  <a:pt x="7200533" y="1428742"/>
                </a:cubicBezTo>
                <a:cubicBezTo>
                  <a:pt x="7208614" y="1418529"/>
                  <a:pt x="7198543" y="1399786"/>
                  <a:pt x="7208345" y="1399523"/>
                </a:cubicBezTo>
                <a:cubicBezTo>
                  <a:pt x="7212150" y="1409372"/>
                  <a:pt x="7209554" y="1442937"/>
                  <a:pt x="7228659" y="1427386"/>
                </a:cubicBezTo>
                <a:close/>
                <a:moveTo>
                  <a:pt x="7024365" y="1923023"/>
                </a:moveTo>
                <a:cubicBezTo>
                  <a:pt x="7023973" y="1916822"/>
                  <a:pt x="7017827" y="1910881"/>
                  <a:pt x="7010656" y="1904760"/>
                </a:cubicBezTo>
                <a:cubicBezTo>
                  <a:pt x="7007306" y="1908189"/>
                  <a:pt x="7003510" y="1911751"/>
                  <a:pt x="7000293" y="1915626"/>
                </a:cubicBezTo>
                <a:cubicBezTo>
                  <a:pt x="7008350" y="1926343"/>
                  <a:pt x="7016734" y="1926758"/>
                  <a:pt x="7024365" y="1923023"/>
                </a:cubicBezTo>
                <a:close/>
                <a:moveTo>
                  <a:pt x="2242045" y="12760009"/>
                </a:moveTo>
                <a:cubicBezTo>
                  <a:pt x="2246859" y="12748758"/>
                  <a:pt x="2244076" y="12740121"/>
                  <a:pt x="2233247" y="12733967"/>
                </a:cubicBezTo>
                <a:cubicBezTo>
                  <a:pt x="2228433" y="12745219"/>
                  <a:pt x="2231217" y="12753855"/>
                  <a:pt x="2242045" y="12760009"/>
                </a:cubicBezTo>
                <a:close/>
                <a:moveTo>
                  <a:pt x="7050591" y="1890415"/>
                </a:moveTo>
                <a:cubicBezTo>
                  <a:pt x="7046583" y="1886751"/>
                  <a:pt x="7046097" y="1883494"/>
                  <a:pt x="7045032" y="1879925"/>
                </a:cubicBezTo>
                <a:cubicBezTo>
                  <a:pt x="7038379" y="1885311"/>
                  <a:pt x="7035562" y="1890525"/>
                  <a:pt x="7040103" y="1895974"/>
                </a:cubicBezTo>
                <a:cubicBezTo>
                  <a:pt x="7041621" y="1894549"/>
                  <a:pt x="7043586" y="1892991"/>
                  <a:pt x="7045410" y="1895848"/>
                </a:cubicBezTo>
                <a:cubicBezTo>
                  <a:pt x="7047241" y="1893844"/>
                  <a:pt x="7048760" y="1892419"/>
                  <a:pt x="7050591" y="1890415"/>
                </a:cubicBezTo>
                <a:close/>
                <a:moveTo>
                  <a:pt x="7063544" y="1876831"/>
                </a:moveTo>
                <a:cubicBezTo>
                  <a:pt x="7059935" y="1874506"/>
                  <a:pt x="7056286" y="1868792"/>
                  <a:pt x="7053250" y="1871642"/>
                </a:cubicBezTo>
                <a:cubicBezTo>
                  <a:pt x="7054228" y="1873293"/>
                  <a:pt x="7055787" y="1875258"/>
                  <a:pt x="7053376" y="1876949"/>
                </a:cubicBezTo>
                <a:cubicBezTo>
                  <a:pt x="7056672" y="1879853"/>
                  <a:pt x="7060281" y="1882178"/>
                  <a:pt x="7063544" y="1876831"/>
                </a:cubicBezTo>
                <a:close/>
                <a:moveTo>
                  <a:pt x="7255971" y="1448642"/>
                </a:moveTo>
                <a:cubicBezTo>
                  <a:pt x="7252868" y="1462586"/>
                  <a:pt x="7242821" y="1457636"/>
                  <a:pt x="7235963" y="1462774"/>
                </a:cubicBezTo>
                <a:cubicBezTo>
                  <a:pt x="7191064" y="1515935"/>
                  <a:pt x="7145599" y="1570377"/>
                  <a:pt x="7100322" y="1624392"/>
                </a:cubicBezTo>
                <a:cubicBezTo>
                  <a:pt x="7054570" y="1677176"/>
                  <a:pt x="7001461" y="1720073"/>
                  <a:pt x="6957834" y="1769202"/>
                </a:cubicBezTo>
                <a:cubicBezTo>
                  <a:pt x="6945923" y="1782316"/>
                  <a:pt x="6936528" y="1800116"/>
                  <a:pt x="6929791" y="1821133"/>
                </a:cubicBezTo>
                <a:cubicBezTo>
                  <a:pt x="6906179" y="1803042"/>
                  <a:pt x="6890519" y="1754263"/>
                  <a:pt x="6838055" y="1757628"/>
                </a:cubicBezTo>
                <a:cubicBezTo>
                  <a:pt x="6830925" y="1770302"/>
                  <a:pt x="6852284" y="1771572"/>
                  <a:pt x="6839807" y="1785968"/>
                </a:cubicBezTo>
                <a:cubicBezTo>
                  <a:pt x="6830514" y="1779309"/>
                  <a:pt x="6824977" y="1781457"/>
                  <a:pt x="6822769" y="1792223"/>
                </a:cubicBezTo>
                <a:cubicBezTo>
                  <a:pt x="6802750" y="1770615"/>
                  <a:pt x="6792329" y="1739976"/>
                  <a:pt x="6779594" y="1713419"/>
                </a:cubicBezTo>
                <a:cubicBezTo>
                  <a:pt x="6743668" y="1637819"/>
                  <a:pt x="6709344" y="1556290"/>
                  <a:pt x="6666643" y="1478717"/>
                </a:cubicBezTo>
                <a:cubicBezTo>
                  <a:pt x="6610076" y="1377151"/>
                  <a:pt x="6554313" y="1274918"/>
                  <a:pt x="6525004" y="1162424"/>
                </a:cubicBezTo>
                <a:cubicBezTo>
                  <a:pt x="6575723" y="1135317"/>
                  <a:pt x="6612273" y="1073362"/>
                  <a:pt x="6652579" y="1020214"/>
                </a:cubicBezTo>
                <a:cubicBezTo>
                  <a:pt x="6639761" y="1000767"/>
                  <a:pt x="6605245" y="1003894"/>
                  <a:pt x="6592434" y="989045"/>
                </a:cubicBezTo>
                <a:cubicBezTo>
                  <a:pt x="6598884" y="966371"/>
                  <a:pt x="6619938" y="983330"/>
                  <a:pt x="6631620" y="974198"/>
                </a:cubicBezTo>
                <a:cubicBezTo>
                  <a:pt x="6639636" y="953747"/>
                  <a:pt x="6604825" y="950618"/>
                  <a:pt x="6619798" y="927115"/>
                </a:cubicBezTo>
                <a:cubicBezTo>
                  <a:pt x="6642772" y="931651"/>
                  <a:pt x="6660897" y="952932"/>
                  <a:pt x="6685732" y="965947"/>
                </a:cubicBezTo>
                <a:cubicBezTo>
                  <a:pt x="6702588" y="964716"/>
                  <a:pt x="6711983" y="946916"/>
                  <a:pt x="6722098" y="935561"/>
                </a:cubicBezTo>
                <a:cubicBezTo>
                  <a:pt x="6768473" y="887136"/>
                  <a:pt x="6818845" y="821589"/>
                  <a:pt x="6873773" y="790726"/>
                </a:cubicBezTo>
                <a:cubicBezTo>
                  <a:pt x="6915554" y="799998"/>
                  <a:pt x="6958265" y="797940"/>
                  <a:pt x="6995065" y="830025"/>
                </a:cubicBezTo>
                <a:cubicBezTo>
                  <a:pt x="7012280" y="845288"/>
                  <a:pt x="7028024" y="886957"/>
                  <a:pt x="7046171" y="922032"/>
                </a:cubicBezTo>
                <a:cubicBezTo>
                  <a:pt x="7079424" y="985221"/>
                  <a:pt x="7100316" y="1047542"/>
                  <a:pt x="7127277" y="1114587"/>
                </a:cubicBezTo>
                <a:cubicBezTo>
                  <a:pt x="7141068" y="1150289"/>
                  <a:pt x="7161243" y="1179622"/>
                  <a:pt x="7172845" y="1208741"/>
                </a:cubicBezTo>
                <a:cubicBezTo>
                  <a:pt x="7179216" y="1224318"/>
                  <a:pt x="7176877" y="1241152"/>
                  <a:pt x="7184856" y="1255397"/>
                </a:cubicBezTo>
                <a:cubicBezTo>
                  <a:pt x="7189227" y="1263965"/>
                  <a:pt x="7199085" y="1269342"/>
                  <a:pt x="7202792" y="1277105"/>
                </a:cubicBezTo>
                <a:cubicBezTo>
                  <a:pt x="7229401" y="1332254"/>
                  <a:pt x="7236710" y="1398783"/>
                  <a:pt x="7255971" y="1448642"/>
                </a:cubicBezTo>
                <a:close/>
                <a:moveTo>
                  <a:pt x="7062312" y="1908755"/>
                </a:moveTo>
                <a:cubicBezTo>
                  <a:pt x="7063540" y="1904500"/>
                  <a:pt x="7063432" y="1900068"/>
                  <a:pt x="7061332" y="1895471"/>
                </a:cubicBezTo>
                <a:cubicBezTo>
                  <a:pt x="7052301" y="1910800"/>
                  <a:pt x="7017759" y="1926937"/>
                  <a:pt x="7032900" y="1941857"/>
                </a:cubicBezTo>
                <a:cubicBezTo>
                  <a:pt x="7042915" y="1932674"/>
                  <a:pt x="7058626" y="1921517"/>
                  <a:pt x="7062312" y="1908755"/>
                </a:cubicBezTo>
                <a:close/>
                <a:moveTo>
                  <a:pt x="7054507" y="1957278"/>
                </a:moveTo>
                <a:cubicBezTo>
                  <a:pt x="7051791" y="1954687"/>
                  <a:pt x="7049074" y="1952096"/>
                  <a:pt x="7046357" y="1949505"/>
                </a:cubicBezTo>
                <a:cubicBezTo>
                  <a:pt x="7043767" y="1952221"/>
                  <a:pt x="7041176" y="1954938"/>
                  <a:pt x="7038586" y="1957655"/>
                </a:cubicBezTo>
                <a:cubicBezTo>
                  <a:pt x="7041302" y="1960246"/>
                  <a:pt x="7044019" y="1962837"/>
                  <a:pt x="7046735" y="1965428"/>
                </a:cubicBezTo>
                <a:cubicBezTo>
                  <a:pt x="7049326" y="1962711"/>
                  <a:pt x="7051916" y="1959995"/>
                  <a:pt x="7054507" y="1957278"/>
                </a:cubicBezTo>
                <a:close/>
                <a:moveTo>
                  <a:pt x="2278771" y="12772418"/>
                </a:moveTo>
                <a:cubicBezTo>
                  <a:pt x="2271160" y="12765270"/>
                  <a:pt x="2270140" y="12737643"/>
                  <a:pt x="2254858" y="12744799"/>
                </a:cubicBezTo>
                <a:cubicBezTo>
                  <a:pt x="2273244" y="12751741"/>
                  <a:pt x="2252815" y="12754924"/>
                  <a:pt x="2250591" y="12764020"/>
                </a:cubicBezTo>
                <a:cubicBezTo>
                  <a:pt x="2259490" y="12765208"/>
                  <a:pt x="2274044" y="12781744"/>
                  <a:pt x="2278771" y="12772418"/>
                </a:cubicBezTo>
                <a:close/>
                <a:moveTo>
                  <a:pt x="7076230" y="1931359"/>
                </a:moveTo>
                <a:cubicBezTo>
                  <a:pt x="7079330" y="1923631"/>
                  <a:pt x="7078137" y="1915969"/>
                  <a:pt x="7069608" y="1908552"/>
                </a:cubicBezTo>
                <a:cubicBezTo>
                  <a:pt x="7062188" y="1919512"/>
                  <a:pt x="7066856" y="1930268"/>
                  <a:pt x="7065189" y="1940970"/>
                </a:cubicBezTo>
                <a:cubicBezTo>
                  <a:pt x="7056860" y="1934223"/>
                  <a:pt x="7045824" y="1947720"/>
                  <a:pt x="7057098" y="1954561"/>
                </a:cubicBezTo>
                <a:cubicBezTo>
                  <a:pt x="7065738" y="1946881"/>
                  <a:pt x="7073130" y="1939087"/>
                  <a:pt x="7076230" y="1931359"/>
                </a:cubicBezTo>
                <a:close/>
                <a:moveTo>
                  <a:pt x="7091668" y="1918978"/>
                </a:moveTo>
                <a:cubicBezTo>
                  <a:pt x="7096816" y="1905293"/>
                  <a:pt x="7095766" y="1892000"/>
                  <a:pt x="7082628" y="1878912"/>
                </a:cubicBezTo>
                <a:cubicBezTo>
                  <a:pt x="7073464" y="1893794"/>
                  <a:pt x="7078484" y="1907361"/>
                  <a:pt x="7083324" y="1921953"/>
                </a:cubicBezTo>
                <a:cubicBezTo>
                  <a:pt x="7086087" y="1923072"/>
                  <a:pt x="7088897" y="1922720"/>
                  <a:pt x="7091668" y="1918978"/>
                </a:cubicBezTo>
                <a:close/>
                <a:moveTo>
                  <a:pt x="7102030" y="1908111"/>
                </a:moveTo>
                <a:cubicBezTo>
                  <a:pt x="7113598" y="1896398"/>
                  <a:pt x="7107193" y="1884703"/>
                  <a:pt x="7098424" y="1873227"/>
                </a:cubicBezTo>
                <a:cubicBezTo>
                  <a:pt x="7091718" y="1884947"/>
                  <a:pt x="7103429" y="1896516"/>
                  <a:pt x="7102030" y="1908111"/>
                </a:cubicBezTo>
                <a:close/>
                <a:moveTo>
                  <a:pt x="2592869" y="12146373"/>
                </a:moveTo>
                <a:cubicBezTo>
                  <a:pt x="2600177" y="12133815"/>
                  <a:pt x="2604864" y="12120266"/>
                  <a:pt x="2603476" y="12104619"/>
                </a:cubicBezTo>
                <a:cubicBezTo>
                  <a:pt x="2587874" y="12101325"/>
                  <a:pt x="2566240" y="12115473"/>
                  <a:pt x="2553441" y="12104080"/>
                </a:cubicBezTo>
                <a:cubicBezTo>
                  <a:pt x="2558776" y="12074541"/>
                  <a:pt x="2596907" y="12095377"/>
                  <a:pt x="2615956" y="12088704"/>
                </a:cubicBezTo>
                <a:cubicBezTo>
                  <a:pt x="2613493" y="12066584"/>
                  <a:pt x="2632420" y="12052197"/>
                  <a:pt x="2620407" y="12026431"/>
                </a:cubicBezTo>
                <a:cubicBezTo>
                  <a:pt x="2608004" y="12016918"/>
                  <a:pt x="2585245" y="12038351"/>
                  <a:pt x="2576505" y="12018248"/>
                </a:cubicBezTo>
                <a:cubicBezTo>
                  <a:pt x="2587786" y="11997734"/>
                  <a:pt x="2607107" y="12022536"/>
                  <a:pt x="2626860" y="12008784"/>
                </a:cubicBezTo>
                <a:cubicBezTo>
                  <a:pt x="2620322" y="11978283"/>
                  <a:pt x="2619595" y="11950137"/>
                  <a:pt x="2601626" y="11916387"/>
                </a:cubicBezTo>
                <a:cubicBezTo>
                  <a:pt x="2586455" y="11911846"/>
                  <a:pt x="2572240" y="11933788"/>
                  <a:pt x="2563528" y="11929733"/>
                </a:cubicBezTo>
                <a:cubicBezTo>
                  <a:pt x="2550269" y="11903537"/>
                  <a:pt x="2580440" y="11909072"/>
                  <a:pt x="2597870" y="11898005"/>
                </a:cubicBezTo>
                <a:lnTo>
                  <a:pt x="2572395" y="11845623"/>
                </a:lnTo>
                <a:cubicBezTo>
                  <a:pt x="2554604" y="11851684"/>
                  <a:pt x="2530563" y="11875812"/>
                  <a:pt x="2524194" y="11848857"/>
                </a:cubicBezTo>
                <a:lnTo>
                  <a:pt x="2564446" y="11829280"/>
                </a:lnTo>
                <a:cubicBezTo>
                  <a:pt x="2547304" y="11796163"/>
                  <a:pt x="2522480" y="11760047"/>
                  <a:pt x="2491332" y="11730115"/>
                </a:cubicBezTo>
                <a:cubicBezTo>
                  <a:pt x="2475159" y="11740571"/>
                  <a:pt x="2472077" y="11773678"/>
                  <a:pt x="2453117" y="11753882"/>
                </a:cubicBezTo>
                <a:cubicBezTo>
                  <a:pt x="2445385" y="11736915"/>
                  <a:pt x="2465487" y="11729211"/>
                  <a:pt x="2475201" y="11718269"/>
                </a:cubicBezTo>
                <a:cubicBezTo>
                  <a:pt x="2456311" y="11692220"/>
                  <a:pt x="2432249" y="11681124"/>
                  <a:pt x="2407756" y="11671273"/>
                </a:cubicBezTo>
                <a:cubicBezTo>
                  <a:pt x="2395765" y="11680732"/>
                  <a:pt x="2393545" y="11711346"/>
                  <a:pt x="2375248" y="11706773"/>
                </a:cubicBezTo>
                <a:cubicBezTo>
                  <a:pt x="2365046" y="11686863"/>
                  <a:pt x="2384550" y="11676859"/>
                  <a:pt x="2381621" y="11659111"/>
                </a:cubicBezTo>
                <a:cubicBezTo>
                  <a:pt x="2363371" y="11650369"/>
                  <a:pt x="2343839" y="11644323"/>
                  <a:pt x="2321902" y="11648255"/>
                </a:cubicBezTo>
                <a:cubicBezTo>
                  <a:pt x="2309888" y="11659798"/>
                  <a:pt x="2319886" y="11679290"/>
                  <a:pt x="2295206" y="11686111"/>
                </a:cubicBezTo>
                <a:cubicBezTo>
                  <a:pt x="2282488" y="11667425"/>
                  <a:pt x="2300099" y="11658859"/>
                  <a:pt x="2293408" y="11641905"/>
                </a:cubicBezTo>
                <a:cubicBezTo>
                  <a:pt x="2276911" y="11644229"/>
                  <a:pt x="2263861" y="11636584"/>
                  <a:pt x="2245208" y="11645138"/>
                </a:cubicBezTo>
                <a:cubicBezTo>
                  <a:pt x="2232763" y="11657927"/>
                  <a:pt x="2250645" y="11680838"/>
                  <a:pt x="2226781" y="11689335"/>
                </a:cubicBezTo>
                <a:cubicBezTo>
                  <a:pt x="2211990" y="11669584"/>
                  <a:pt x="2225862" y="11659728"/>
                  <a:pt x="2213564" y="11640837"/>
                </a:cubicBezTo>
                <a:cubicBezTo>
                  <a:pt x="2194084" y="11648757"/>
                  <a:pt x="2180649" y="11638191"/>
                  <a:pt x="2159219" y="11652759"/>
                </a:cubicBezTo>
                <a:cubicBezTo>
                  <a:pt x="2154047" y="11667710"/>
                  <a:pt x="2161961" y="11687179"/>
                  <a:pt x="2158454" y="11702357"/>
                </a:cubicBezTo>
                <a:cubicBezTo>
                  <a:pt x="2135568" y="11697943"/>
                  <a:pt x="2140327" y="11664019"/>
                  <a:pt x="2130824" y="11656206"/>
                </a:cubicBezTo>
                <a:cubicBezTo>
                  <a:pt x="2106278" y="11669698"/>
                  <a:pt x="2086699" y="11667820"/>
                  <a:pt x="2068629" y="11661582"/>
                </a:cubicBezTo>
                <a:cubicBezTo>
                  <a:pt x="2051440" y="11632633"/>
                  <a:pt x="2040476" y="11587703"/>
                  <a:pt x="2017457" y="11576617"/>
                </a:cubicBezTo>
                <a:cubicBezTo>
                  <a:pt x="1960240" y="11602889"/>
                  <a:pt x="1911125" y="11631958"/>
                  <a:pt x="1875717" y="11665759"/>
                </a:cubicBezTo>
                <a:cubicBezTo>
                  <a:pt x="1878179" y="11687879"/>
                  <a:pt x="1899154" y="11713950"/>
                  <a:pt x="1913130" y="11732026"/>
                </a:cubicBezTo>
                <a:cubicBezTo>
                  <a:pt x="1935772" y="11721014"/>
                  <a:pt x="1961594" y="11686692"/>
                  <a:pt x="1985667" y="11696747"/>
                </a:cubicBezTo>
                <a:cubicBezTo>
                  <a:pt x="1986214" y="11722390"/>
                  <a:pt x="1935451" y="11731016"/>
                  <a:pt x="1916885" y="11750408"/>
                </a:cubicBezTo>
                <a:cubicBezTo>
                  <a:pt x="1924093" y="11776957"/>
                  <a:pt x="1947303" y="11826812"/>
                  <a:pt x="1969873" y="11859361"/>
                </a:cubicBezTo>
                <a:cubicBezTo>
                  <a:pt x="2003324" y="11851384"/>
                  <a:pt x="2029356" y="11798306"/>
                  <a:pt x="2054670" y="11827967"/>
                </a:cubicBezTo>
                <a:cubicBezTo>
                  <a:pt x="2036523" y="11847156"/>
                  <a:pt x="1992614" y="11858147"/>
                  <a:pt x="1979656" y="11879476"/>
                </a:cubicBezTo>
                <a:cubicBezTo>
                  <a:pt x="1999967" y="11927633"/>
                  <a:pt x="2026526" y="11957725"/>
                  <a:pt x="2046621" y="12006504"/>
                </a:cubicBezTo>
                <a:cubicBezTo>
                  <a:pt x="2062186" y="12012925"/>
                  <a:pt x="2108275" y="11956310"/>
                  <a:pt x="2133035" y="11979505"/>
                </a:cubicBezTo>
                <a:cubicBezTo>
                  <a:pt x="2128335" y="12008217"/>
                  <a:pt x="2065250" y="12000036"/>
                  <a:pt x="2058237" y="12030391"/>
                </a:cubicBezTo>
                <a:cubicBezTo>
                  <a:pt x="2087550" y="12093860"/>
                  <a:pt x="2115838" y="12137101"/>
                  <a:pt x="2141098" y="12190105"/>
                </a:cubicBezTo>
                <a:cubicBezTo>
                  <a:pt x="2173267" y="12184824"/>
                  <a:pt x="2206439" y="12127237"/>
                  <a:pt x="2225154" y="12168916"/>
                </a:cubicBezTo>
                <a:cubicBezTo>
                  <a:pt x="2197492" y="12181333"/>
                  <a:pt x="2171485" y="12195017"/>
                  <a:pt x="2150880" y="12210220"/>
                </a:cubicBezTo>
                <a:cubicBezTo>
                  <a:pt x="2179914" y="12261389"/>
                  <a:pt x="2207643" y="12317337"/>
                  <a:pt x="2239466" y="12361450"/>
                </a:cubicBezTo>
                <a:cubicBezTo>
                  <a:pt x="2271862" y="12354503"/>
                  <a:pt x="2293295" y="12302627"/>
                  <a:pt x="2313721" y="12340363"/>
                </a:cubicBezTo>
                <a:cubicBezTo>
                  <a:pt x="2292937" y="12353063"/>
                  <a:pt x="2274226" y="12366827"/>
                  <a:pt x="2253441" y="12379526"/>
                </a:cubicBezTo>
                <a:cubicBezTo>
                  <a:pt x="2274695" y="12417897"/>
                  <a:pt x="2299386" y="12447343"/>
                  <a:pt x="2324303" y="12475123"/>
                </a:cubicBezTo>
                <a:cubicBezTo>
                  <a:pt x="2374030" y="12447312"/>
                  <a:pt x="2422092" y="12419273"/>
                  <a:pt x="2468081" y="12390171"/>
                </a:cubicBezTo>
                <a:cubicBezTo>
                  <a:pt x="2470132" y="12356011"/>
                  <a:pt x="2430033" y="12324731"/>
                  <a:pt x="2422837" y="12297141"/>
                </a:cubicBezTo>
                <a:lnTo>
                  <a:pt x="2471056" y="12273690"/>
                </a:lnTo>
                <a:cubicBezTo>
                  <a:pt x="2460947" y="12245443"/>
                  <a:pt x="2432534" y="12269108"/>
                  <a:pt x="2421563" y="12243353"/>
                </a:cubicBezTo>
                <a:cubicBezTo>
                  <a:pt x="2444240" y="12229215"/>
                  <a:pt x="2470392" y="12258468"/>
                  <a:pt x="2495276" y="12252065"/>
                </a:cubicBezTo>
                <a:cubicBezTo>
                  <a:pt x="2520160" y="12245664"/>
                  <a:pt x="2536053" y="12222907"/>
                  <a:pt x="2550484" y="12200344"/>
                </a:cubicBezTo>
                <a:cubicBezTo>
                  <a:pt x="2534138" y="12189121"/>
                  <a:pt x="2510693" y="12197415"/>
                  <a:pt x="2496479" y="12182046"/>
                </a:cubicBezTo>
                <a:cubicBezTo>
                  <a:pt x="2524799" y="12166718"/>
                  <a:pt x="2539519" y="12192722"/>
                  <a:pt x="2566534" y="12182174"/>
                </a:cubicBezTo>
                <a:cubicBezTo>
                  <a:pt x="2575631" y="12170495"/>
                  <a:pt x="2585561" y="12158931"/>
                  <a:pt x="2592869" y="12146373"/>
                </a:cubicBezTo>
                <a:close/>
                <a:moveTo>
                  <a:pt x="7125472" y="1888968"/>
                </a:moveTo>
                <a:cubicBezTo>
                  <a:pt x="7125705" y="1881609"/>
                  <a:pt x="7116443" y="1871738"/>
                  <a:pt x="7109165" y="1878283"/>
                </a:cubicBezTo>
                <a:cubicBezTo>
                  <a:pt x="7108931" y="1885642"/>
                  <a:pt x="7118639" y="1895380"/>
                  <a:pt x="7125472" y="1888968"/>
                </a:cubicBezTo>
                <a:close/>
                <a:moveTo>
                  <a:pt x="2322320" y="12804424"/>
                </a:moveTo>
                <a:cubicBezTo>
                  <a:pt x="2322320" y="12804424"/>
                  <a:pt x="2312947" y="12783578"/>
                  <a:pt x="2322320" y="12804424"/>
                </a:cubicBezTo>
                <a:close/>
                <a:moveTo>
                  <a:pt x="7106137" y="1996784"/>
                </a:moveTo>
                <a:cubicBezTo>
                  <a:pt x="7094518" y="1982271"/>
                  <a:pt x="7104395" y="1968148"/>
                  <a:pt x="7094694" y="1953548"/>
                </a:cubicBezTo>
                <a:cubicBezTo>
                  <a:pt x="7080403" y="1967531"/>
                  <a:pt x="7096775" y="1994719"/>
                  <a:pt x="7082184" y="1999558"/>
                </a:cubicBezTo>
                <a:cubicBezTo>
                  <a:pt x="7078582" y="1992371"/>
                  <a:pt x="7088247" y="1971022"/>
                  <a:pt x="7076247" y="1973145"/>
                </a:cubicBezTo>
                <a:cubicBezTo>
                  <a:pt x="7073869" y="1983087"/>
                  <a:pt x="7079900" y="2006557"/>
                  <a:pt x="7069105" y="2007834"/>
                </a:cubicBezTo>
                <a:cubicBezTo>
                  <a:pt x="7063100" y="1997477"/>
                  <a:pt x="7073329" y="1986164"/>
                  <a:pt x="7062909" y="1975667"/>
                </a:cubicBezTo>
                <a:cubicBezTo>
                  <a:pt x="7046167" y="1987951"/>
                  <a:pt x="7064817" y="2013001"/>
                  <a:pt x="7044966" y="2016494"/>
                </a:cubicBezTo>
                <a:cubicBezTo>
                  <a:pt x="7045113" y="2007217"/>
                  <a:pt x="7048337" y="1998480"/>
                  <a:pt x="7039342" y="1989502"/>
                </a:cubicBezTo>
                <a:cubicBezTo>
                  <a:pt x="7019649" y="2006554"/>
                  <a:pt x="7028177" y="2030250"/>
                  <a:pt x="7050910" y="2038045"/>
                </a:cubicBezTo>
                <a:cubicBezTo>
                  <a:pt x="7069271" y="2016531"/>
                  <a:pt x="7087870" y="2015355"/>
                  <a:pt x="7106137" y="1996784"/>
                </a:cubicBezTo>
                <a:close/>
                <a:moveTo>
                  <a:pt x="2639517" y="12107299"/>
                </a:moveTo>
                <a:cubicBezTo>
                  <a:pt x="2638556" y="12099994"/>
                  <a:pt x="2640291" y="12093968"/>
                  <a:pt x="2639954" y="12086877"/>
                </a:cubicBezTo>
                <a:cubicBezTo>
                  <a:pt x="2627434" y="12087786"/>
                  <a:pt x="2628650" y="12109475"/>
                  <a:pt x="2639517" y="12107299"/>
                </a:cubicBezTo>
                <a:close/>
                <a:moveTo>
                  <a:pt x="7137857" y="1958163"/>
                </a:moveTo>
                <a:cubicBezTo>
                  <a:pt x="7128516" y="1941513"/>
                  <a:pt x="7135471" y="1912711"/>
                  <a:pt x="7120542" y="1905017"/>
                </a:cubicBezTo>
                <a:cubicBezTo>
                  <a:pt x="7115480" y="1920620"/>
                  <a:pt x="7134630" y="1939203"/>
                  <a:pt x="7119345" y="1961257"/>
                </a:cubicBezTo>
                <a:cubicBezTo>
                  <a:pt x="7110623" y="1948310"/>
                  <a:pt x="7121586" y="1923171"/>
                  <a:pt x="7107590" y="1918600"/>
                </a:cubicBezTo>
                <a:cubicBezTo>
                  <a:pt x="7095129" y="1930579"/>
                  <a:pt x="7100509" y="1942095"/>
                  <a:pt x="7110749" y="1953617"/>
                </a:cubicBezTo>
                <a:cubicBezTo>
                  <a:pt x="7110821" y="1965259"/>
                  <a:pt x="7100725" y="1977018"/>
                  <a:pt x="7108915" y="1988181"/>
                </a:cubicBezTo>
                <a:cubicBezTo>
                  <a:pt x="7116766" y="1986810"/>
                  <a:pt x="7123972" y="1968624"/>
                  <a:pt x="7137857" y="1958163"/>
                </a:cubicBezTo>
                <a:close/>
                <a:moveTo>
                  <a:pt x="7149826" y="1940569"/>
                </a:moveTo>
                <a:cubicBezTo>
                  <a:pt x="7152794" y="1928226"/>
                  <a:pt x="7140338" y="1909072"/>
                  <a:pt x="7150122" y="1896677"/>
                </a:cubicBezTo>
                <a:cubicBezTo>
                  <a:pt x="7155735" y="1900833"/>
                  <a:pt x="7152785" y="1905601"/>
                  <a:pt x="7158398" y="1909758"/>
                </a:cubicBezTo>
                <a:cubicBezTo>
                  <a:pt x="7165904" y="1900715"/>
                  <a:pt x="7156462" y="1891870"/>
                  <a:pt x="7152328" y="1882899"/>
                </a:cubicBezTo>
                <a:cubicBezTo>
                  <a:pt x="7121715" y="1895920"/>
                  <a:pt x="7143787" y="1929182"/>
                  <a:pt x="7140322" y="1950139"/>
                </a:cubicBezTo>
                <a:cubicBezTo>
                  <a:pt x="7146134" y="1948040"/>
                  <a:pt x="7148837" y="1944683"/>
                  <a:pt x="7149826" y="1940569"/>
                </a:cubicBezTo>
                <a:close/>
                <a:moveTo>
                  <a:pt x="2627812" y="12191279"/>
                </a:moveTo>
                <a:cubicBezTo>
                  <a:pt x="2603134" y="12237857"/>
                  <a:pt x="2563520" y="12278983"/>
                  <a:pt x="2504818" y="12312196"/>
                </a:cubicBezTo>
                <a:cubicBezTo>
                  <a:pt x="2491593" y="12320183"/>
                  <a:pt x="2478728" y="12333176"/>
                  <a:pt x="2460694" y="12323810"/>
                </a:cubicBezTo>
                <a:cubicBezTo>
                  <a:pt x="2464379" y="12348445"/>
                  <a:pt x="2493482" y="12393362"/>
                  <a:pt x="2495613" y="12426525"/>
                </a:cubicBezTo>
                <a:cubicBezTo>
                  <a:pt x="2408015" y="12466019"/>
                  <a:pt x="2364099" y="12496185"/>
                  <a:pt x="2301578" y="12530738"/>
                </a:cubicBezTo>
                <a:cubicBezTo>
                  <a:pt x="2264735" y="12488030"/>
                  <a:pt x="2237774" y="12437926"/>
                  <a:pt x="2207063" y="12387573"/>
                </a:cubicBezTo>
                <a:cubicBezTo>
                  <a:pt x="2174915" y="12335328"/>
                  <a:pt x="2133642" y="12260057"/>
                  <a:pt x="2092478" y="12193542"/>
                </a:cubicBezTo>
                <a:cubicBezTo>
                  <a:pt x="2062582" y="12144866"/>
                  <a:pt x="2030195" y="12095327"/>
                  <a:pt x="2000119" y="12044147"/>
                </a:cubicBezTo>
                <a:cubicBezTo>
                  <a:pt x="1933626" y="11930880"/>
                  <a:pt x="1893782" y="11783925"/>
                  <a:pt x="1833427" y="11681145"/>
                </a:cubicBezTo>
                <a:cubicBezTo>
                  <a:pt x="1836071" y="11668460"/>
                  <a:pt x="1852004" y="11660711"/>
                  <a:pt x="1845925" y="11645013"/>
                </a:cubicBezTo>
                <a:cubicBezTo>
                  <a:pt x="1900567" y="11625174"/>
                  <a:pt x="1959619" y="11565365"/>
                  <a:pt x="2029838" y="11550905"/>
                </a:cubicBezTo>
                <a:cubicBezTo>
                  <a:pt x="2051937" y="11569693"/>
                  <a:pt x="2062376" y="11624205"/>
                  <a:pt x="2084883" y="11643831"/>
                </a:cubicBezTo>
                <a:cubicBezTo>
                  <a:pt x="2118385" y="11649819"/>
                  <a:pt x="2143409" y="11630913"/>
                  <a:pt x="2171397" y="11626628"/>
                </a:cubicBezTo>
                <a:cubicBezTo>
                  <a:pt x="2187475" y="11624508"/>
                  <a:pt x="2207892" y="11625979"/>
                  <a:pt x="2225625" y="11625127"/>
                </a:cubicBezTo>
                <a:cubicBezTo>
                  <a:pt x="2316383" y="11619850"/>
                  <a:pt x="2386584" y="11625607"/>
                  <a:pt x="2461663" y="11679773"/>
                </a:cubicBezTo>
                <a:cubicBezTo>
                  <a:pt x="2540050" y="11736475"/>
                  <a:pt x="2612072" y="11784354"/>
                  <a:pt x="2645947" y="11924367"/>
                </a:cubicBezTo>
                <a:cubicBezTo>
                  <a:pt x="2668582" y="12020879"/>
                  <a:pt x="2668942" y="12113651"/>
                  <a:pt x="2627812" y="12191279"/>
                </a:cubicBezTo>
                <a:close/>
                <a:moveTo>
                  <a:pt x="7178272" y="1894535"/>
                </a:moveTo>
                <a:cubicBezTo>
                  <a:pt x="7177313" y="1890508"/>
                  <a:pt x="7173573" y="1886521"/>
                  <a:pt x="7168249" y="1882521"/>
                </a:cubicBezTo>
                <a:cubicBezTo>
                  <a:pt x="7159139" y="1891071"/>
                  <a:pt x="7171571" y="1898539"/>
                  <a:pt x="7171603" y="1906790"/>
                </a:cubicBezTo>
                <a:cubicBezTo>
                  <a:pt x="7177407" y="1902628"/>
                  <a:pt x="7179230" y="1898561"/>
                  <a:pt x="7178272" y="1894535"/>
                </a:cubicBezTo>
                <a:close/>
                <a:moveTo>
                  <a:pt x="7533321" y="1290351"/>
                </a:moveTo>
                <a:cubicBezTo>
                  <a:pt x="7558528" y="1263433"/>
                  <a:pt x="7525043" y="1230927"/>
                  <a:pt x="7505639" y="1219278"/>
                </a:cubicBezTo>
                <a:cubicBezTo>
                  <a:pt x="7517726" y="1242764"/>
                  <a:pt x="7505728" y="1267112"/>
                  <a:pt x="7533321" y="1290351"/>
                </a:cubicBezTo>
                <a:close/>
                <a:moveTo>
                  <a:pt x="2437270" y="12866491"/>
                </a:moveTo>
                <a:cubicBezTo>
                  <a:pt x="2441457" y="12854077"/>
                  <a:pt x="2435115" y="12826327"/>
                  <a:pt x="2421709" y="12832091"/>
                </a:cubicBezTo>
                <a:cubicBezTo>
                  <a:pt x="2435849" y="12840208"/>
                  <a:pt x="2414057" y="12861037"/>
                  <a:pt x="2437270" y="12866491"/>
                </a:cubicBezTo>
                <a:close/>
                <a:moveTo>
                  <a:pt x="7558124" y="1278277"/>
                </a:moveTo>
                <a:cubicBezTo>
                  <a:pt x="7549228" y="1275920"/>
                  <a:pt x="7557232" y="1258808"/>
                  <a:pt x="7545980" y="1266006"/>
                </a:cubicBezTo>
                <a:cubicBezTo>
                  <a:pt x="7546626" y="1268649"/>
                  <a:pt x="7549838" y="1285820"/>
                  <a:pt x="7558124" y="1278277"/>
                </a:cubicBezTo>
                <a:close/>
                <a:moveTo>
                  <a:pt x="7611201" y="1219837"/>
                </a:moveTo>
                <a:cubicBezTo>
                  <a:pt x="7605661" y="1206282"/>
                  <a:pt x="7577043" y="1189966"/>
                  <a:pt x="7561513" y="1194832"/>
                </a:cubicBezTo>
                <a:cubicBezTo>
                  <a:pt x="7565724" y="1210359"/>
                  <a:pt x="7596633" y="1230317"/>
                  <a:pt x="7611201" y="1219837"/>
                </a:cubicBezTo>
                <a:close/>
                <a:moveTo>
                  <a:pt x="2463220" y="12879103"/>
                </a:moveTo>
                <a:cubicBezTo>
                  <a:pt x="2472374" y="12869633"/>
                  <a:pt x="2456565" y="12850773"/>
                  <a:pt x="2452639" y="12857409"/>
                </a:cubicBezTo>
                <a:cubicBezTo>
                  <a:pt x="2460070" y="12863527"/>
                  <a:pt x="2447611" y="12875916"/>
                  <a:pt x="2463220" y="12879103"/>
                </a:cubicBezTo>
                <a:close/>
                <a:moveTo>
                  <a:pt x="7149089" y="2327305"/>
                </a:moveTo>
                <a:cubicBezTo>
                  <a:pt x="7144049" y="2347602"/>
                  <a:pt x="7123249" y="2367948"/>
                  <a:pt x="7103192" y="2370283"/>
                </a:cubicBezTo>
                <a:cubicBezTo>
                  <a:pt x="7094845" y="2348933"/>
                  <a:pt x="7117333" y="2298434"/>
                  <a:pt x="7148264" y="2307694"/>
                </a:cubicBezTo>
                <a:cubicBezTo>
                  <a:pt x="7150697" y="2313780"/>
                  <a:pt x="7150768" y="2320540"/>
                  <a:pt x="7149089" y="2327305"/>
                </a:cubicBezTo>
                <a:close/>
                <a:moveTo>
                  <a:pt x="2517544" y="12910905"/>
                </a:moveTo>
                <a:cubicBezTo>
                  <a:pt x="2527539" y="12895343"/>
                  <a:pt x="2518407" y="12886767"/>
                  <a:pt x="2513206" y="12876434"/>
                </a:cubicBezTo>
                <a:cubicBezTo>
                  <a:pt x="2502764" y="12891863"/>
                  <a:pt x="2512344" y="12900573"/>
                  <a:pt x="2517544" y="12910905"/>
                </a:cubicBezTo>
                <a:close/>
                <a:moveTo>
                  <a:pt x="7663262" y="1297638"/>
                </a:moveTo>
                <a:cubicBezTo>
                  <a:pt x="7660381" y="1280138"/>
                  <a:pt x="7650326" y="1246106"/>
                  <a:pt x="7629581" y="1238409"/>
                </a:cubicBezTo>
                <a:cubicBezTo>
                  <a:pt x="7642027" y="1256289"/>
                  <a:pt x="7639547" y="1290254"/>
                  <a:pt x="7663262" y="1297638"/>
                </a:cubicBezTo>
                <a:close/>
                <a:moveTo>
                  <a:pt x="7700662" y="1273094"/>
                </a:moveTo>
                <a:cubicBezTo>
                  <a:pt x="7700683" y="1269136"/>
                  <a:pt x="7693187" y="1250952"/>
                  <a:pt x="7685236" y="1257508"/>
                </a:cubicBezTo>
                <a:cubicBezTo>
                  <a:pt x="7685548" y="1261138"/>
                  <a:pt x="7692712" y="1279650"/>
                  <a:pt x="7700662" y="1273094"/>
                </a:cubicBezTo>
                <a:close/>
                <a:moveTo>
                  <a:pt x="7340264" y="2105200"/>
                </a:moveTo>
                <a:cubicBezTo>
                  <a:pt x="7341067" y="2094915"/>
                  <a:pt x="7320746" y="2090318"/>
                  <a:pt x="7311692" y="2083179"/>
                </a:cubicBezTo>
                <a:cubicBezTo>
                  <a:pt x="7308403" y="2075414"/>
                  <a:pt x="7311760" y="2067123"/>
                  <a:pt x="7303164" y="2059483"/>
                </a:cubicBezTo>
                <a:cubicBezTo>
                  <a:pt x="7252704" y="2043438"/>
                  <a:pt x="7201847" y="1993496"/>
                  <a:pt x="7151188" y="1960503"/>
                </a:cubicBezTo>
                <a:cubicBezTo>
                  <a:pt x="7140380" y="1971503"/>
                  <a:pt x="7129125" y="1982636"/>
                  <a:pt x="7125096" y="1993557"/>
                </a:cubicBezTo>
                <a:cubicBezTo>
                  <a:pt x="7180885" y="2055148"/>
                  <a:pt x="7205383" y="2137252"/>
                  <a:pt x="7265310" y="2175255"/>
                </a:cubicBezTo>
                <a:cubicBezTo>
                  <a:pt x="7280447" y="2162477"/>
                  <a:pt x="7246347" y="2150784"/>
                  <a:pt x="7259120" y="2138226"/>
                </a:cubicBezTo>
                <a:cubicBezTo>
                  <a:pt x="7272265" y="2146453"/>
                  <a:pt x="7285247" y="2173679"/>
                  <a:pt x="7297355" y="2158890"/>
                </a:cubicBezTo>
                <a:cubicBezTo>
                  <a:pt x="7279490" y="2146241"/>
                  <a:pt x="7256058" y="2127963"/>
                  <a:pt x="7266835" y="2108712"/>
                </a:cubicBezTo>
                <a:cubicBezTo>
                  <a:pt x="7285160" y="2111505"/>
                  <a:pt x="7293681" y="2140063"/>
                  <a:pt x="7307591" y="2142716"/>
                </a:cubicBezTo>
                <a:cubicBezTo>
                  <a:pt x="7310808" y="2138840"/>
                  <a:pt x="7314604" y="2135278"/>
                  <a:pt x="7317820" y="2131403"/>
                </a:cubicBezTo>
                <a:cubicBezTo>
                  <a:pt x="7313693" y="2117570"/>
                  <a:pt x="7265650" y="2094973"/>
                  <a:pt x="7284903" y="2073192"/>
                </a:cubicBezTo>
                <a:cubicBezTo>
                  <a:pt x="7300045" y="2088112"/>
                  <a:pt x="7315632" y="2102899"/>
                  <a:pt x="7331219" y="2117686"/>
                </a:cubicBezTo>
                <a:cubicBezTo>
                  <a:pt x="7337381" y="2112689"/>
                  <a:pt x="7339996" y="2108629"/>
                  <a:pt x="7340264" y="2105200"/>
                </a:cubicBezTo>
                <a:close/>
                <a:moveTo>
                  <a:pt x="7640818" y="1430795"/>
                </a:moveTo>
                <a:lnTo>
                  <a:pt x="7634006" y="1415369"/>
                </a:lnTo>
                <a:lnTo>
                  <a:pt x="7632623" y="1412236"/>
                </a:lnTo>
                <a:cubicBezTo>
                  <a:pt x="7628902" y="1405990"/>
                  <a:pt x="7623820" y="1399695"/>
                  <a:pt x="7616265" y="1393387"/>
                </a:cubicBezTo>
                <a:cubicBezTo>
                  <a:pt x="7610038" y="1401519"/>
                  <a:pt x="7623438" y="1418291"/>
                  <a:pt x="7633170" y="1426321"/>
                </a:cubicBezTo>
                <a:lnTo>
                  <a:pt x="7638645" y="1429524"/>
                </a:lnTo>
                <a:close/>
                <a:moveTo>
                  <a:pt x="2878926" y="12212844"/>
                </a:moveTo>
                <a:cubicBezTo>
                  <a:pt x="2880722" y="12209410"/>
                  <a:pt x="2881767" y="12205891"/>
                  <a:pt x="2881485" y="12202199"/>
                </a:cubicBezTo>
                <a:cubicBezTo>
                  <a:pt x="2872508" y="12210972"/>
                  <a:pt x="2843141" y="12230099"/>
                  <a:pt x="2858003" y="12243800"/>
                </a:cubicBezTo>
                <a:cubicBezTo>
                  <a:pt x="2861385" y="12232682"/>
                  <a:pt x="2873537" y="12223147"/>
                  <a:pt x="2878926" y="12212844"/>
                </a:cubicBezTo>
                <a:close/>
                <a:moveTo>
                  <a:pt x="7202041" y="2439077"/>
                </a:moveTo>
                <a:cubicBezTo>
                  <a:pt x="7197818" y="2449755"/>
                  <a:pt x="7191338" y="2460739"/>
                  <a:pt x="7180121" y="2472402"/>
                </a:cubicBezTo>
                <a:cubicBezTo>
                  <a:pt x="7165630" y="2435143"/>
                  <a:pt x="7181295" y="2397202"/>
                  <a:pt x="7208959" y="2359106"/>
                </a:cubicBezTo>
                <a:cubicBezTo>
                  <a:pt x="7216962" y="2371395"/>
                  <a:pt x="7213340" y="2391555"/>
                  <a:pt x="7210416" y="2407593"/>
                </a:cubicBezTo>
                <a:cubicBezTo>
                  <a:pt x="7208229" y="2418030"/>
                  <a:pt x="7206264" y="2428400"/>
                  <a:pt x="7202041" y="2439077"/>
                </a:cubicBezTo>
                <a:close/>
                <a:moveTo>
                  <a:pt x="7662763" y="1396602"/>
                </a:moveTo>
                <a:cubicBezTo>
                  <a:pt x="7664269" y="1359663"/>
                  <a:pt x="7592295" y="1305509"/>
                  <a:pt x="7620142" y="1278605"/>
                </a:cubicBezTo>
                <a:cubicBezTo>
                  <a:pt x="7623716" y="1289511"/>
                  <a:pt x="7634139" y="1315957"/>
                  <a:pt x="7650633" y="1316045"/>
                </a:cubicBezTo>
                <a:cubicBezTo>
                  <a:pt x="7629003" y="1287559"/>
                  <a:pt x="7637398" y="1258244"/>
                  <a:pt x="7614121" y="1229420"/>
                </a:cubicBezTo>
                <a:cubicBezTo>
                  <a:pt x="7599215" y="1241547"/>
                  <a:pt x="7622575" y="1253876"/>
                  <a:pt x="7613936" y="1266367"/>
                </a:cubicBezTo>
                <a:cubicBezTo>
                  <a:pt x="7608697" y="1258421"/>
                  <a:pt x="7606566" y="1223112"/>
                  <a:pt x="7589352" y="1234897"/>
                </a:cubicBezTo>
                <a:cubicBezTo>
                  <a:pt x="7589236" y="1257988"/>
                  <a:pt x="7609575" y="1280529"/>
                  <a:pt x="7589007" y="1303512"/>
                </a:cubicBezTo>
                <a:cubicBezTo>
                  <a:pt x="7594195" y="1321354"/>
                  <a:pt x="7601525" y="1306877"/>
                  <a:pt x="7613656" y="1321787"/>
                </a:cubicBezTo>
                <a:cubicBezTo>
                  <a:pt x="7630694" y="1344969"/>
                  <a:pt x="7644021" y="1384297"/>
                  <a:pt x="7662763" y="1396602"/>
                </a:cubicBezTo>
                <a:close/>
                <a:moveTo>
                  <a:pt x="7681329" y="1378227"/>
                </a:moveTo>
                <a:cubicBezTo>
                  <a:pt x="7687367" y="1358466"/>
                  <a:pt x="7678886" y="1339287"/>
                  <a:pt x="7660184" y="1319065"/>
                </a:cubicBezTo>
                <a:cubicBezTo>
                  <a:pt x="7647228" y="1337140"/>
                  <a:pt x="7666191" y="1370889"/>
                  <a:pt x="7681329" y="1378227"/>
                </a:cubicBezTo>
                <a:close/>
                <a:moveTo>
                  <a:pt x="2888306" y="12257189"/>
                </a:moveTo>
                <a:cubicBezTo>
                  <a:pt x="2882093" y="12253934"/>
                  <a:pt x="2890217" y="12244785"/>
                  <a:pt x="2879458" y="12242579"/>
                </a:cubicBezTo>
                <a:cubicBezTo>
                  <a:pt x="2871661" y="12249834"/>
                  <a:pt x="2882128" y="12267708"/>
                  <a:pt x="2888306" y="12257189"/>
                </a:cubicBezTo>
                <a:close/>
                <a:moveTo>
                  <a:pt x="7700462" y="1378328"/>
                </a:moveTo>
                <a:lnTo>
                  <a:pt x="7697306" y="1344128"/>
                </a:lnTo>
                <a:lnTo>
                  <a:pt x="7697336" y="1344003"/>
                </a:lnTo>
                <a:lnTo>
                  <a:pt x="7697290" y="1343953"/>
                </a:lnTo>
                <a:lnTo>
                  <a:pt x="7694245" y="1310956"/>
                </a:lnTo>
                <a:cubicBezTo>
                  <a:pt x="7687475" y="1287952"/>
                  <a:pt x="7675131" y="1266196"/>
                  <a:pt x="7654589" y="1251077"/>
                </a:cubicBezTo>
                <a:cubicBezTo>
                  <a:pt x="7668578" y="1273666"/>
                  <a:pt x="7668427" y="1303603"/>
                  <a:pt x="7680379" y="1325439"/>
                </a:cubicBezTo>
                <a:lnTo>
                  <a:pt x="7697290" y="1343953"/>
                </a:lnTo>
                <a:lnTo>
                  <a:pt x="7697306" y="1344128"/>
                </a:lnTo>
                <a:lnTo>
                  <a:pt x="7691314" y="1368919"/>
                </a:lnTo>
                <a:cubicBezTo>
                  <a:pt x="7691228" y="1377785"/>
                  <a:pt x="7693671" y="1384066"/>
                  <a:pt x="7700462" y="1378328"/>
                </a:cubicBezTo>
                <a:close/>
                <a:moveTo>
                  <a:pt x="2916171" y="12206824"/>
                </a:moveTo>
                <a:cubicBezTo>
                  <a:pt x="2910673" y="12205415"/>
                  <a:pt x="2903982" y="12200929"/>
                  <a:pt x="2901057" y="12205242"/>
                </a:cubicBezTo>
                <a:cubicBezTo>
                  <a:pt x="2903856" y="12206988"/>
                  <a:pt x="2905801" y="12208358"/>
                  <a:pt x="2903253" y="12211817"/>
                </a:cubicBezTo>
                <a:cubicBezTo>
                  <a:pt x="2909178" y="12213416"/>
                  <a:pt x="2914488" y="12215253"/>
                  <a:pt x="2916171" y="12206824"/>
                </a:cubicBezTo>
                <a:close/>
                <a:moveTo>
                  <a:pt x="7671734" y="1449433"/>
                </a:moveTo>
                <a:cubicBezTo>
                  <a:pt x="7664354" y="1408157"/>
                  <a:pt x="7628605" y="1366731"/>
                  <a:pt x="7604403" y="1325036"/>
                </a:cubicBezTo>
                <a:cubicBezTo>
                  <a:pt x="7597240" y="1339019"/>
                  <a:pt x="7601784" y="1353723"/>
                  <a:pt x="7610452" y="1368449"/>
                </a:cubicBezTo>
                <a:lnTo>
                  <a:pt x="7625694" y="1390004"/>
                </a:lnTo>
                <a:lnTo>
                  <a:pt x="7641242" y="1411993"/>
                </a:lnTo>
                <a:cubicBezTo>
                  <a:pt x="7651716" y="1428543"/>
                  <a:pt x="7657521" y="1454965"/>
                  <a:pt x="7671734" y="1449433"/>
                </a:cubicBezTo>
                <a:close/>
                <a:moveTo>
                  <a:pt x="7665703" y="1467875"/>
                </a:moveTo>
                <a:cubicBezTo>
                  <a:pt x="7651559" y="1459552"/>
                  <a:pt x="7659928" y="1435515"/>
                  <a:pt x="7641116" y="1437064"/>
                </a:cubicBezTo>
                <a:cubicBezTo>
                  <a:pt x="7648334" y="1445020"/>
                  <a:pt x="7650465" y="1480330"/>
                  <a:pt x="7665703" y="1467875"/>
                </a:cubicBezTo>
                <a:close/>
                <a:moveTo>
                  <a:pt x="7662500" y="1514372"/>
                </a:moveTo>
                <a:cubicBezTo>
                  <a:pt x="7661303" y="1489954"/>
                  <a:pt x="7649553" y="1464820"/>
                  <a:pt x="7625597" y="1439951"/>
                </a:cubicBezTo>
                <a:cubicBezTo>
                  <a:pt x="7608662" y="1461964"/>
                  <a:pt x="7648323" y="1512648"/>
                  <a:pt x="7662500" y="1514372"/>
                </a:cubicBezTo>
                <a:close/>
                <a:moveTo>
                  <a:pt x="2916653" y="12264618"/>
                </a:moveTo>
                <a:cubicBezTo>
                  <a:pt x="2920596" y="12251074"/>
                  <a:pt x="2916116" y="12240432"/>
                  <a:pt x="2904681" y="12232831"/>
                </a:cubicBezTo>
                <a:cubicBezTo>
                  <a:pt x="2900737" y="12246375"/>
                  <a:pt x="2905217" y="12257018"/>
                  <a:pt x="2916653" y="12264618"/>
                </a:cubicBezTo>
                <a:close/>
                <a:moveTo>
                  <a:pt x="2822317" y="12489479"/>
                </a:moveTo>
                <a:cubicBezTo>
                  <a:pt x="2824027" y="12464825"/>
                  <a:pt x="2809139" y="12446560"/>
                  <a:pt x="2804275" y="12424085"/>
                </a:cubicBezTo>
                <a:cubicBezTo>
                  <a:pt x="2798690" y="12450581"/>
                  <a:pt x="2798824" y="12474524"/>
                  <a:pt x="2822317" y="12489479"/>
                </a:cubicBezTo>
                <a:close/>
                <a:moveTo>
                  <a:pt x="7677721" y="1505216"/>
                </a:moveTo>
                <a:cubicBezTo>
                  <a:pt x="7688045" y="1485807"/>
                  <a:pt x="7686166" y="1466004"/>
                  <a:pt x="7687585" y="1446218"/>
                </a:cubicBezTo>
                <a:cubicBezTo>
                  <a:pt x="7681876" y="1466311"/>
                  <a:pt x="7676169" y="1485744"/>
                  <a:pt x="7677721" y="1505216"/>
                </a:cubicBezTo>
                <a:close/>
                <a:moveTo>
                  <a:pt x="7649682" y="1570386"/>
                </a:moveTo>
                <a:cubicBezTo>
                  <a:pt x="7645451" y="1558817"/>
                  <a:pt x="7651774" y="1547964"/>
                  <a:pt x="7640618" y="1536029"/>
                </a:cubicBezTo>
                <a:cubicBezTo>
                  <a:pt x="7626106" y="1535292"/>
                  <a:pt x="7628188" y="1580498"/>
                  <a:pt x="7649682" y="1570386"/>
                </a:cubicBezTo>
                <a:close/>
                <a:moveTo>
                  <a:pt x="2918893" y="12306883"/>
                </a:moveTo>
                <a:cubicBezTo>
                  <a:pt x="2893411" y="12289509"/>
                  <a:pt x="2873916" y="12279367"/>
                  <a:pt x="2848396" y="12265543"/>
                </a:cubicBezTo>
                <a:cubicBezTo>
                  <a:pt x="2860947" y="12283319"/>
                  <a:pt x="2893556" y="12327282"/>
                  <a:pt x="2918893" y="12306883"/>
                </a:cubicBezTo>
                <a:close/>
                <a:moveTo>
                  <a:pt x="7674517" y="1551713"/>
                </a:moveTo>
                <a:cubicBezTo>
                  <a:pt x="7682806" y="1543510"/>
                  <a:pt x="7682544" y="1529983"/>
                  <a:pt x="7671329" y="1529924"/>
                </a:cubicBezTo>
                <a:cubicBezTo>
                  <a:pt x="7662383" y="1537464"/>
                  <a:pt x="7665646" y="1544739"/>
                  <a:pt x="7674517" y="1551713"/>
                </a:cubicBezTo>
                <a:close/>
                <a:moveTo>
                  <a:pt x="7504558" y="1937429"/>
                </a:moveTo>
                <a:cubicBezTo>
                  <a:pt x="7490260" y="1959871"/>
                  <a:pt x="7464147" y="1979296"/>
                  <a:pt x="7443363" y="1977500"/>
                </a:cubicBezTo>
                <a:cubicBezTo>
                  <a:pt x="7442212" y="1952639"/>
                  <a:pt x="7481480" y="1887121"/>
                  <a:pt x="7514283" y="1914655"/>
                </a:cubicBezTo>
                <a:cubicBezTo>
                  <a:pt x="7512778" y="1922133"/>
                  <a:pt x="7509324" y="1929949"/>
                  <a:pt x="7504558" y="1937429"/>
                </a:cubicBezTo>
                <a:close/>
                <a:moveTo>
                  <a:pt x="2862924" y="12444917"/>
                </a:moveTo>
                <a:cubicBezTo>
                  <a:pt x="2870711" y="12437687"/>
                  <a:pt x="2860468" y="12420456"/>
                  <a:pt x="2854064" y="12430331"/>
                </a:cubicBezTo>
                <a:cubicBezTo>
                  <a:pt x="2859476" y="12434247"/>
                  <a:pt x="2858127" y="12440764"/>
                  <a:pt x="2862924" y="12444917"/>
                </a:cubicBezTo>
                <a:close/>
                <a:moveTo>
                  <a:pt x="7665108" y="1585972"/>
                </a:moveTo>
                <a:cubicBezTo>
                  <a:pt x="7660834" y="1582981"/>
                  <a:pt x="7656578" y="1576690"/>
                  <a:pt x="7652934" y="1579640"/>
                </a:cubicBezTo>
                <a:cubicBezTo>
                  <a:pt x="7654244" y="1581626"/>
                  <a:pt x="7655881" y="1583944"/>
                  <a:pt x="7652572" y="1585906"/>
                </a:cubicBezTo>
                <a:cubicBezTo>
                  <a:pt x="7656843" y="1589557"/>
                  <a:pt x="7660788" y="1592217"/>
                  <a:pt x="7665108" y="1585972"/>
                </a:cubicBezTo>
                <a:close/>
                <a:moveTo>
                  <a:pt x="2946644" y="12267169"/>
                </a:moveTo>
                <a:cubicBezTo>
                  <a:pt x="2945654" y="12250935"/>
                  <a:pt x="2943623" y="12234750"/>
                  <a:pt x="2929715" y="12223509"/>
                </a:cubicBezTo>
                <a:cubicBezTo>
                  <a:pt x="2916042" y="12230208"/>
                  <a:pt x="2933248" y="12270932"/>
                  <a:pt x="2946644" y="12267169"/>
                </a:cubicBezTo>
                <a:close/>
                <a:moveTo>
                  <a:pt x="2861587" y="12506830"/>
                </a:moveTo>
                <a:cubicBezTo>
                  <a:pt x="2849958" y="12525067"/>
                  <a:pt x="2861587" y="12506830"/>
                  <a:pt x="2861587" y="12506830"/>
                </a:cubicBezTo>
                <a:close/>
                <a:moveTo>
                  <a:pt x="7665942" y="1647563"/>
                </a:moveTo>
                <a:cubicBezTo>
                  <a:pt x="7666215" y="1636245"/>
                  <a:pt x="7655275" y="1622455"/>
                  <a:pt x="7646087" y="1629087"/>
                </a:cubicBezTo>
                <a:cubicBezTo>
                  <a:pt x="7656265" y="1638708"/>
                  <a:pt x="7648301" y="1647903"/>
                  <a:pt x="7661450" y="1657209"/>
                </a:cubicBezTo>
                <a:cubicBezTo>
                  <a:pt x="7664514" y="1654834"/>
                  <a:pt x="7665851" y="1651336"/>
                  <a:pt x="7665942" y="1647563"/>
                </a:cubicBezTo>
                <a:close/>
                <a:moveTo>
                  <a:pt x="3033987" y="12135979"/>
                </a:moveTo>
                <a:cubicBezTo>
                  <a:pt x="3036694" y="12127825"/>
                  <a:pt x="3036418" y="12119763"/>
                  <a:pt x="3030415" y="12112500"/>
                </a:cubicBezTo>
                <a:cubicBezTo>
                  <a:pt x="3016120" y="12120528"/>
                  <a:pt x="3009944" y="12149563"/>
                  <a:pt x="3019661" y="12160004"/>
                </a:cubicBezTo>
                <a:cubicBezTo>
                  <a:pt x="3025590" y="12152377"/>
                  <a:pt x="3031280" y="12144132"/>
                  <a:pt x="3033987" y="12135979"/>
                </a:cubicBezTo>
                <a:close/>
                <a:moveTo>
                  <a:pt x="2978499" y="12296900"/>
                </a:moveTo>
                <a:cubicBezTo>
                  <a:pt x="2940982" y="12374313"/>
                  <a:pt x="2820418" y="12311400"/>
                  <a:pt x="2832468" y="12242709"/>
                </a:cubicBezTo>
                <a:cubicBezTo>
                  <a:pt x="2837695" y="12212406"/>
                  <a:pt x="2871359" y="12169699"/>
                  <a:pt x="2905895" y="12171200"/>
                </a:cubicBezTo>
                <a:cubicBezTo>
                  <a:pt x="2949005" y="12172923"/>
                  <a:pt x="2975374" y="12221772"/>
                  <a:pt x="2988865" y="12254740"/>
                </a:cubicBezTo>
                <a:cubicBezTo>
                  <a:pt x="2987524" y="12271918"/>
                  <a:pt x="2983859" y="12285841"/>
                  <a:pt x="2978499" y="12296900"/>
                </a:cubicBezTo>
                <a:close/>
                <a:moveTo>
                  <a:pt x="2892026" y="12498253"/>
                </a:moveTo>
                <a:cubicBezTo>
                  <a:pt x="2892477" y="12496817"/>
                  <a:pt x="2891695" y="12494979"/>
                  <a:pt x="2888857" y="12492454"/>
                </a:cubicBezTo>
                <a:cubicBezTo>
                  <a:pt x="2884981" y="12494298"/>
                  <a:pt x="2865532" y="12497902"/>
                  <a:pt x="2876886" y="12508000"/>
                </a:cubicBezTo>
                <a:cubicBezTo>
                  <a:pt x="2878219" y="12503252"/>
                  <a:pt x="2890673" y="12502562"/>
                  <a:pt x="2892026" y="12498253"/>
                </a:cubicBezTo>
                <a:close/>
                <a:moveTo>
                  <a:pt x="2917136" y="12485838"/>
                </a:moveTo>
                <a:cubicBezTo>
                  <a:pt x="2907978" y="12508986"/>
                  <a:pt x="2889364" y="12527678"/>
                  <a:pt x="2860544" y="12532285"/>
                </a:cubicBezTo>
                <a:cubicBezTo>
                  <a:pt x="2738157" y="12497518"/>
                  <a:pt x="2791937" y="12326149"/>
                  <a:pt x="2887585" y="12377557"/>
                </a:cubicBezTo>
                <a:cubicBezTo>
                  <a:pt x="2921391" y="12396305"/>
                  <a:pt x="2932398" y="12447260"/>
                  <a:pt x="2917136" y="12485838"/>
                </a:cubicBezTo>
                <a:close/>
                <a:moveTo>
                  <a:pt x="7343043" y="2471901"/>
                </a:moveTo>
                <a:cubicBezTo>
                  <a:pt x="7339187" y="2483036"/>
                  <a:pt x="7333854" y="2492777"/>
                  <a:pt x="7327884" y="2499146"/>
                </a:cubicBezTo>
                <a:cubicBezTo>
                  <a:pt x="7291880" y="2462559"/>
                  <a:pt x="7316517" y="2424781"/>
                  <a:pt x="7315230" y="2387493"/>
                </a:cubicBezTo>
                <a:cubicBezTo>
                  <a:pt x="7352896" y="2392555"/>
                  <a:pt x="7354613" y="2438498"/>
                  <a:pt x="7343043" y="2471901"/>
                </a:cubicBezTo>
                <a:close/>
                <a:moveTo>
                  <a:pt x="2850154" y="12662891"/>
                </a:moveTo>
                <a:cubicBezTo>
                  <a:pt x="2836226" y="12644521"/>
                  <a:pt x="2845319" y="12616980"/>
                  <a:pt x="2838367" y="12595584"/>
                </a:cubicBezTo>
                <a:cubicBezTo>
                  <a:pt x="2808016" y="12613223"/>
                  <a:pt x="2827396" y="12677268"/>
                  <a:pt x="2850154" y="12662891"/>
                </a:cubicBezTo>
                <a:close/>
                <a:moveTo>
                  <a:pt x="2733496" y="12940067"/>
                </a:moveTo>
                <a:cubicBezTo>
                  <a:pt x="2739065" y="12928735"/>
                  <a:pt x="2742950" y="12916109"/>
                  <a:pt x="2748652" y="12900243"/>
                </a:cubicBezTo>
                <a:cubicBezTo>
                  <a:pt x="2632788" y="12790575"/>
                  <a:pt x="2452957" y="12759918"/>
                  <a:pt x="2319379" y="12711329"/>
                </a:cubicBezTo>
                <a:cubicBezTo>
                  <a:pt x="2271738" y="12694693"/>
                  <a:pt x="2232989" y="12674363"/>
                  <a:pt x="2189506" y="12658478"/>
                </a:cubicBezTo>
                <a:cubicBezTo>
                  <a:pt x="2170092" y="12651716"/>
                  <a:pt x="2143608" y="12640897"/>
                  <a:pt x="2124346" y="12648331"/>
                </a:cubicBezTo>
                <a:cubicBezTo>
                  <a:pt x="2135362" y="12660396"/>
                  <a:pt x="2146825" y="12672595"/>
                  <a:pt x="2161325" y="12682771"/>
                </a:cubicBezTo>
                <a:cubicBezTo>
                  <a:pt x="2173356" y="12684892"/>
                  <a:pt x="2180093" y="12673725"/>
                  <a:pt x="2191542" y="12676162"/>
                </a:cubicBezTo>
                <a:cubicBezTo>
                  <a:pt x="2199306" y="12697505"/>
                  <a:pt x="2227200" y="12692155"/>
                  <a:pt x="2224508" y="12719165"/>
                </a:cubicBezTo>
                <a:cubicBezTo>
                  <a:pt x="2245165" y="12718489"/>
                  <a:pt x="2243916" y="12721046"/>
                  <a:pt x="2259004" y="12735788"/>
                </a:cubicBezTo>
                <a:cubicBezTo>
                  <a:pt x="2262750" y="12728121"/>
                  <a:pt x="2268158" y="12726318"/>
                  <a:pt x="2274240" y="12727154"/>
                </a:cubicBezTo>
                <a:cubicBezTo>
                  <a:pt x="2293627" y="12747081"/>
                  <a:pt x="2281595" y="12777650"/>
                  <a:pt x="2304781" y="12796271"/>
                </a:cubicBezTo>
                <a:cubicBezTo>
                  <a:pt x="2321760" y="12786692"/>
                  <a:pt x="2293833" y="12767635"/>
                  <a:pt x="2293814" y="12752992"/>
                </a:cubicBezTo>
                <a:cubicBezTo>
                  <a:pt x="2297072" y="12748596"/>
                  <a:pt x="2301946" y="12748585"/>
                  <a:pt x="2306819" y="12748573"/>
                </a:cubicBezTo>
                <a:cubicBezTo>
                  <a:pt x="2310731" y="12764864"/>
                  <a:pt x="2321954" y="12764793"/>
                  <a:pt x="2339399" y="12769992"/>
                </a:cubicBezTo>
                <a:cubicBezTo>
                  <a:pt x="2348364" y="12787302"/>
                  <a:pt x="2338917" y="12810834"/>
                  <a:pt x="2361335" y="12823857"/>
                </a:cubicBezTo>
                <a:cubicBezTo>
                  <a:pt x="2369982" y="12803014"/>
                  <a:pt x="2345734" y="12792861"/>
                  <a:pt x="2354514" y="12771569"/>
                </a:cubicBezTo>
                <a:cubicBezTo>
                  <a:pt x="2370905" y="12757424"/>
                  <a:pt x="2358286" y="12783427"/>
                  <a:pt x="2367325" y="12789048"/>
                </a:cubicBezTo>
                <a:cubicBezTo>
                  <a:pt x="2368981" y="12790029"/>
                  <a:pt x="2389637" y="12789354"/>
                  <a:pt x="2389190" y="12789221"/>
                </a:cubicBezTo>
                <a:cubicBezTo>
                  <a:pt x="2400433" y="12803793"/>
                  <a:pt x="2390003" y="12828985"/>
                  <a:pt x="2409030" y="12846853"/>
                </a:cubicBezTo>
                <a:cubicBezTo>
                  <a:pt x="2423778" y="12841490"/>
                  <a:pt x="2393168" y="12821634"/>
                  <a:pt x="2408704" y="12803819"/>
                </a:cubicBezTo>
                <a:cubicBezTo>
                  <a:pt x="2435996" y="12816831"/>
                  <a:pt x="2443073" y="12825771"/>
                  <a:pt x="2456652" y="12848846"/>
                </a:cubicBezTo>
                <a:cubicBezTo>
                  <a:pt x="2459817" y="12841494"/>
                  <a:pt x="2465358" y="12839243"/>
                  <a:pt x="2471440" y="12840079"/>
                </a:cubicBezTo>
                <a:cubicBezTo>
                  <a:pt x="2479465" y="12855644"/>
                  <a:pt x="2467760" y="12896558"/>
                  <a:pt x="2500394" y="12891645"/>
                </a:cubicBezTo>
                <a:cubicBezTo>
                  <a:pt x="2494379" y="12874239"/>
                  <a:pt x="2479024" y="12860392"/>
                  <a:pt x="2488785" y="12837441"/>
                </a:cubicBezTo>
                <a:cubicBezTo>
                  <a:pt x="2513848" y="12854668"/>
                  <a:pt x="2498578" y="12871587"/>
                  <a:pt x="2532647" y="12870029"/>
                </a:cubicBezTo>
                <a:cubicBezTo>
                  <a:pt x="2542955" y="12887739"/>
                  <a:pt x="2525375" y="12915679"/>
                  <a:pt x="2552354" y="12928110"/>
                </a:cubicBezTo>
                <a:cubicBezTo>
                  <a:pt x="2563504" y="12907036"/>
                  <a:pt x="2523814" y="12884962"/>
                  <a:pt x="2553751" y="12869487"/>
                </a:cubicBezTo>
                <a:cubicBezTo>
                  <a:pt x="2572377" y="12888700"/>
                  <a:pt x="2556366" y="12919548"/>
                  <a:pt x="2574098" y="12938493"/>
                </a:cubicBezTo>
                <a:cubicBezTo>
                  <a:pt x="2585970" y="12921537"/>
                  <a:pt x="2557636" y="12898944"/>
                  <a:pt x="2582125" y="12888676"/>
                </a:cubicBezTo>
                <a:cubicBezTo>
                  <a:pt x="2594756" y="12905127"/>
                  <a:pt x="2574652" y="12951344"/>
                  <a:pt x="2606485" y="12949120"/>
                </a:cubicBezTo>
                <a:cubicBezTo>
                  <a:pt x="2606906" y="12929729"/>
                  <a:pt x="2585536" y="12898476"/>
                  <a:pt x="2605906" y="12884053"/>
                </a:cubicBezTo>
                <a:cubicBezTo>
                  <a:pt x="2620780" y="12906051"/>
                  <a:pt x="2602760" y="12938740"/>
                  <a:pt x="2623889" y="12957723"/>
                </a:cubicBezTo>
                <a:cubicBezTo>
                  <a:pt x="2634319" y="12932531"/>
                  <a:pt x="2613577" y="12902441"/>
                  <a:pt x="2631977" y="12886455"/>
                </a:cubicBezTo>
                <a:cubicBezTo>
                  <a:pt x="2650697" y="12908623"/>
                  <a:pt x="2617708" y="12949049"/>
                  <a:pt x="2652070" y="12966120"/>
                </a:cubicBezTo>
                <a:cubicBezTo>
                  <a:pt x="2658881" y="12943265"/>
                  <a:pt x="2641289" y="12928752"/>
                  <a:pt x="2655697" y="12903283"/>
                </a:cubicBezTo>
                <a:cubicBezTo>
                  <a:pt x="2677047" y="12919891"/>
                  <a:pt x="2649460" y="12953632"/>
                  <a:pt x="2671257" y="12970374"/>
                </a:cubicBezTo>
                <a:cubicBezTo>
                  <a:pt x="2682408" y="12949300"/>
                  <a:pt x="2657025" y="12926610"/>
                  <a:pt x="2677308" y="12914114"/>
                </a:cubicBezTo>
                <a:cubicBezTo>
                  <a:pt x="2694452" y="12928493"/>
                  <a:pt x="2671865" y="12956893"/>
                  <a:pt x="2693256" y="12970098"/>
                </a:cubicBezTo>
                <a:cubicBezTo>
                  <a:pt x="2704813" y="12952562"/>
                  <a:pt x="2676927" y="12930102"/>
                  <a:pt x="2701282" y="12920282"/>
                </a:cubicBezTo>
                <a:cubicBezTo>
                  <a:pt x="2712792" y="12933958"/>
                  <a:pt x="2694671" y="12958810"/>
                  <a:pt x="2708237" y="12972123"/>
                </a:cubicBezTo>
                <a:cubicBezTo>
                  <a:pt x="2720675" y="12961437"/>
                  <a:pt x="2727928" y="12951400"/>
                  <a:pt x="2733496" y="12940067"/>
                </a:cubicBezTo>
                <a:close/>
                <a:moveTo>
                  <a:pt x="7457732" y="2276259"/>
                </a:moveTo>
                <a:cubicBezTo>
                  <a:pt x="7511824" y="2187228"/>
                  <a:pt x="7502651" y="2086459"/>
                  <a:pt x="7401168" y="2011775"/>
                </a:cubicBezTo>
                <a:cubicBezTo>
                  <a:pt x="7346329" y="1971283"/>
                  <a:pt x="7287449" y="1979132"/>
                  <a:pt x="7236943" y="1964559"/>
                </a:cubicBezTo>
                <a:cubicBezTo>
                  <a:pt x="7223971" y="1960168"/>
                  <a:pt x="7213058" y="1951276"/>
                  <a:pt x="7201871" y="1946353"/>
                </a:cubicBezTo>
                <a:cubicBezTo>
                  <a:pt x="7193002" y="1942682"/>
                  <a:pt x="7177195" y="1925531"/>
                  <a:pt x="7164461" y="1941479"/>
                </a:cubicBezTo>
                <a:cubicBezTo>
                  <a:pt x="7168136" y="1960306"/>
                  <a:pt x="7193272" y="1971272"/>
                  <a:pt x="7210651" y="1980665"/>
                </a:cubicBezTo>
                <a:cubicBezTo>
                  <a:pt x="7263188" y="2010182"/>
                  <a:pt x="7337299" y="2046868"/>
                  <a:pt x="7373493" y="2090008"/>
                </a:cubicBezTo>
                <a:cubicBezTo>
                  <a:pt x="7365369" y="2095348"/>
                  <a:pt x="7357579" y="2085524"/>
                  <a:pt x="7349487" y="2099115"/>
                </a:cubicBezTo>
                <a:cubicBezTo>
                  <a:pt x="7356809" y="2123657"/>
                  <a:pt x="7329619" y="2144890"/>
                  <a:pt x="7310427" y="2155476"/>
                </a:cubicBezTo>
                <a:cubicBezTo>
                  <a:pt x="7311863" y="2179831"/>
                  <a:pt x="7280519" y="2174118"/>
                  <a:pt x="7284585" y="2199146"/>
                </a:cubicBezTo>
                <a:cubicBezTo>
                  <a:pt x="7268092" y="2194348"/>
                  <a:pt x="7266372" y="2211383"/>
                  <a:pt x="7252674" y="2215956"/>
                </a:cubicBezTo>
                <a:cubicBezTo>
                  <a:pt x="7182755" y="2149349"/>
                  <a:pt x="7164277" y="2067879"/>
                  <a:pt x="7104112" y="2009537"/>
                </a:cubicBezTo>
                <a:cubicBezTo>
                  <a:pt x="7098617" y="2015550"/>
                  <a:pt x="7093436" y="2020983"/>
                  <a:pt x="7088122" y="2025971"/>
                </a:cubicBezTo>
                <a:cubicBezTo>
                  <a:pt x="7167458" y="2088311"/>
                  <a:pt x="7107112" y="2184067"/>
                  <a:pt x="7170465" y="2257979"/>
                </a:cubicBezTo>
                <a:cubicBezTo>
                  <a:pt x="7222466" y="2318270"/>
                  <a:pt x="7268054" y="2311471"/>
                  <a:pt x="7327683" y="2340330"/>
                </a:cubicBezTo>
                <a:cubicBezTo>
                  <a:pt x="7380262" y="2340678"/>
                  <a:pt x="7426976" y="2326254"/>
                  <a:pt x="7457732" y="2276259"/>
                </a:cubicBezTo>
                <a:close/>
                <a:moveTo>
                  <a:pt x="7594027" y="1980482"/>
                </a:moveTo>
                <a:cubicBezTo>
                  <a:pt x="7568550" y="2003694"/>
                  <a:pt x="7543010" y="2046440"/>
                  <a:pt x="7516407" y="2028034"/>
                </a:cubicBezTo>
                <a:cubicBezTo>
                  <a:pt x="7521015" y="2023732"/>
                  <a:pt x="7525271" y="2016607"/>
                  <a:pt x="7530215" y="2020011"/>
                </a:cubicBezTo>
                <a:cubicBezTo>
                  <a:pt x="7534387" y="2010960"/>
                  <a:pt x="7517340" y="2017998"/>
                  <a:pt x="7513314" y="2009442"/>
                </a:cubicBezTo>
                <a:cubicBezTo>
                  <a:pt x="7523595" y="1978079"/>
                  <a:pt x="7555571" y="1978296"/>
                  <a:pt x="7574854" y="1962297"/>
                </a:cubicBezTo>
                <a:cubicBezTo>
                  <a:pt x="7581184" y="1968702"/>
                  <a:pt x="7587380" y="1974659"/>
                  <a:pt x="7594027" y="1980482"/>
                </a:cubicBezTo>
                <a:close/>
                <a:moveTo>
                  <a:pt x="7673377" y="1843661"/>
                </a:moveTo>
                <a:cubicBezTo>
                  <a:pt x="7676789" y="1821246"/>
                  <a:pt x="7672111" y="1767449"/>
                  <a:pt x="7670470" y="1765791"/>
                </a:cubicBezTo>
                <a:cubicBezTo>
                  <a:pt x="7669691" y="1789539"/>
                  <a:pt x="7656293" y="1829715"/>
                  <a:pt x="7673377" y="1843661"/>
                </a:cubicBezTo>
                <a:close/>
                <a:moveTo>
                  <a:pt x="3097048" y="12209566"/>
                </a:moveTo>
                <a:cubicBezTo>
                  <a:pt x="3057540" y="12207478"/>
                  <a:pt x="3047625" y="12192852"/>
                  <a:pt x="3022049" y="12166182"/>
                </a:cubicBezTo>
                <a:cubicBezTo>
                  <a:pt x="3016919" y="12195166"/>
                  <a:pt x="3047987" y="12209406"/>
                  <a:pt x="3080719" y="12223356"/>
                </a:cubicBezTo>
                <a:cubicBezTo>
                  <a:pt x="3084507" y="12214783"/>
                  <a:pt x="3095171" y="12223081"/>
                  <a:pt x="3097048" y="12209566"/>
                </a:cubicBezTo>
                <a:close/>
                <a:moveTo>
                  <a:pt x="7660294" y="1886807"/>
                </a:moveTo>
                <a:cubicBezTo>
                  <a:pt x="7623011" y="1691314"/>
                  <a:pt x="7623007" y="1495689"/>
                  <a:pt x="7573189" y="1300129"/>
                </a:cubicBezTo>
                <a:cubicBezTo>
                  <a:pt x="7502192" y="1313938"/>
                  <a:pt x="7430765" y="1347868"/>
                  <a:pt x="7359067" y="1370250"/>
                </a:cubicBezTo>
                <a:cubicBezTo>
                  <a:pt x="7478607" y="1542757"/>
                  <a:pt x="7544380" y="1714649"/>
                  <a:pt x="7654356" y="1886776"/>
                </a:cubicBezTo>
                <a:cubicBezTo>
                  <a:pt x="7651041" y="1890057"/>
                  <a:pt x="7655974" y="1893052"/>
                  <a:pt x="7660294" y="1886807"/>
                </a:cubicBezTo>
                <a:close/>
                <a:moveTo>
                  <a:pt x="2787667" y="12919676"/>
                </a:moveTo>
                <a:cubicBezTo>
                  <a:pt x="2763133" y="12895775"/>
                  <a:pt x="2727632" y="12964241"/>
                  <a:pt x="2749424" y="12976101"/>
                </a:cubicBezTo>
                <a:cubicBezTo>
                  <a:pt x="2768291" y="12974893"/>
                  <a:pt x="2774995" y="12939320"/>
                  <a:pt x="2787667" y="12919676"/>
                </a:cubicBezTo>
                <a:close/>
                <a:moveTo>
                  <a:pt x="3111417" y="12189787"/>
                </a:moveTo>
                <a:cubicBezTo>
                  <a:pt x="3118787" y="12163842"/>
                  <a:pt x="3107357" y="12126004"/>
                  <a:pt x="3082777" y="12124878"/>
                </a:cubicBezTo>
                <a:cubicBezTo>
                  <a:pt x="3098357" y="12144056"/>
                  <a:pt x="3088426" y="12173481"/>
                  <a:pt x="3111417" y="12189787"/>
                </a:cubicBezTo>
                <a:close/>
                <a:moveTo>
                  <a:pt x="7504543" y="2252998"/>
                </a:moveTo>
                <a:cubicBezTo>
                  <a:pt x="7493499" y="2276035"/>
                  <a:pt x="7476898" y="2298968"/>
                  <a:pt x="7450396" y="2321696"/>
                </a:cubicBezTo>
                <a:cubicBezTo>
                  <a:pt x="7414941" y="2352684"/>
                  <a:pt x="7371883" y="2367962"/>
                  <a:pt x="7339060" y="2367064"/>
                </a:cubicBezTo>
                <a:cubicBezTo>
                  <a:pt x="7280641" y="2365057"/>
                  <a:pt x="7174960" y="2325155"/>
                  <a:pt x="7133055" y="2253105"/>
                </a:cubicBezTo>
                <a:cubicBezTo>
                  <a:pt x="7117529" y="2227123"/>
                  <a:pt x="7115934" y="2189210"/>
                  <a:pt x="7112455" y="2159634"/>
                </a:cubicBezTo>
                <a:cubicBezTo>
                  <a:pt x="7106992" y="2113641"/>
                  <a:pt x="7117876" y="2081723"/>
                  <a:pt x="7074982" y="2045442"/>
                </a:cubicBezTo>
                <a:cubicBezTo>
                  <a:pt x="7063529" y="2039626"/>
                  <a:pt x="7052307" y="2059010"/>
                  <a:pt x="7040674" y="2054220"/>
                </a:cubicBezTo>
                <a:cubicBezTo>
                  <a:pt x="7016976" y="2035050"/>
                  <a:pt x="7008175" y="2015323"/>
                  <a:pt x="7023100" y="1995320"/>
                </a:cubicBezTo>
                <a:cubicBezTo>
                  <a:pt x="7009024" y="1983969"/>
                  <a:pt x="7001281" y="1972673"/>
                  <a:pt x="6992958" y="1961064"/>
                </a:cubicBezTo>
                <a:cubicBezTo>
                  <a:pt x="6993505" y="1953126"/>
                  <a:pt x="6994944" y="1944922"/>
                  <a:pt x="7006105" y="1936732"/>
                </a:cubicBezTo>
                <a:cubicBezTo>
                  <a:pt x="6997689" y="1928066"/>
                  <a:pt x="6984412" y="1919394"/>
                  <a:pt x="6984246" y="1910696"/>
                </a:cubicBezTo>
                <a:cubicBezTo>
                  <a:pt x="7006043" y="1887670"/>
                  <a:pt x="7027973" y="1865091"/>
                  <a:pt x="7049770" y="1842065"/>
                </a:cubicBezTo>
                <a:cubicBezTo>
                  <a:pt x="7058913" y="1841767"/>
                  <a:pt x="7067768" y="1855161"/>
                  <a:pt x="7076943" y="1863114"/>
                </a:cubicBezTo>
                <a:cubicBezTo>
                  <a:pt x="7086532" y="1862683"/>
                  <a:pt x="7096362" y="1850031"/>
                  <a:pt x="7106264" y="1849020"/>
                </a:cubicBezTo>
                <a:cubicBezTo>
                  <a:pt x="7115260" y="1857999"/>
                  <a:pt x="7124122" y="1866531"/>
                  <a:pt x="7133563" y="1875377"/>
                </a:cubicBezTo>
                <a:cubicBezTo>
                  <a:pt x="7145876" y="1872675"/>
                  <a:pt x="7158423" y="1862614"/>
                  <a:pt x="7170462" y="1863882"/>
                </a:cubicBezTo>
                <a:cubicBezTo>
                  <a:pt x="7179903" y="1872727"/>
                  <a:pt x="7188766" y="1881259"/>
                  <a:pt x="7198208" y="1890105"/>
                </a:cubicBezTo>
                <a:cubicBezTo>
                  <a:pt x="7194538" y="1898975"/>
                  <a:pt x="7189975" y="1908111"/>
                  <a:pt x="7182470" y="1917154"/>
                </a:cubicBezTo>
                <a:cubicBezTo>
                  <a:pt x="7248891" y="1936211"/>
                  <a:pt x="7352233" y="1929188"/>
                  <a:pt x="7424930" y="1987192"/>
                </a:cubicBezTo>
                <a:cubicBezTo>
                  <a:pt x="7491302" y="2040280"/>
                  <a:pt x="7521779" y="2119627"/>
                  <a:pt x="7525342" y="2183680"/>
                </a:cubicBezTo>
                <a:cubicBezTo>
                  <a:pt x="7521072" y="2206822"/>
                  <a:pt x="7515586" y="2229962"/>
                  <a:pt x="7504543" y="2252998"/>
                </a:cubicBezTo>
                <a:close/>
                <a:moveTo>
                  <a:pt x="3128878" y="12210953"/>
                </a:moveTo>
                <a:cubicBezTo>
                  <a:pt x="3123411" y="12220701"/>
                  <a:pt x="3115554" y="12230230"/>
                  <a:pt x="3104945" y="12239183"/>
                </a:cubicBezTo>
                <a:cubicBezTo>
                  <a:pt x="3035596" y="12244402"/>
                  <a:pt x="2965726" y="12172034"/>
                  <a:pt x="3016836" y="12095742"/>
                </a:cubicBezTo>
                <a:cubicBezTo>
                  <a:pt x="3088324" y="12063674"/>
                  <a:pt x="3167146" y="12142712"/>
                  <a:pt x="3128878" y="12210953"/>
                </a:cubicBezTo>
                <a:close/>
                <a:moveTo>
                  <a:pt x="2924812" y="12684481"/>
                </a:moveTo>
                <a:cubicBezTo>
                  <a:pt x="2909967" y="12703667"/>
                  <a:pt x="2885057" y="12706308"/>
                  <a:pt x="2865270" y="12700620"/>
                </a:cubicBezTo>
                <a:cubicBezTo>
                  <a:pt x="2779497" y="12675446"/>
                  <a:pt x="2799450" y="12543267"/>
                  <a:pt x="2884680" y="12574308"/>
                </a:cubicBezTo>
                <a:cubicBezTo>
                  <a:pt x="2913073" y="12584308"/>
                  <a:pt x="2941831" y="12630610"/>
                  <a:pt x="2935741" y="12659477"/>
                </a:cubicBezTo>
                <a:cubicBezTo>
                  <a:pt x="2933591" y="12669853"/>
                  <a:pt x="2929761" y="12678087"/>
                  <a:pt x="2924812" y="12684481"/>
                </a:cubicBezTo>
                <a:close/>
                <a:moveTo>
                  <a:pt x="7697320" y="1936817"/>
                </a:moveTo>
                <a:cubicBezTo>
                  <a:pt x="7720011" y="1885474"/>
                  <a:pt x="7736121" y="1830798"/>
                  <a:pt x="7757198" y="1772519"/>
                </a:cubicBezTo>
                <a:cubicBezTo>
                  <a:pt x="7776265" y="1720168"/>
                  <a:pt x="7799623" y="1667509"/>
                  <a:pt x="7817042" y="1614819"/>
                </a:cubicBezTo>
                <a:cubicBezTo>
                  <a:pt x="7867631" y="1461028"/>
                  <a:pt x="7945189" y="1323215"/>
                  <a:pt x="7964722" y="1178496"/>
                </a:cubicBezTo>
                <a:cubicBezTo>
                  <a:pt x="7884088" y="1206439"/>
                  <a:pt x="7803341" y="1256814"/>
                  <a:pt x="7722515" y="1257375"/>
                </a:cubicBezTo>
                <a:cubicBezTo>
                  <a:pt x="7693333" y="1483856"/>
                  <a:pt x="7680977" y="1710095"/>
                  <a:pt x="7691382" y="1936786"/>
                </a:cubicBezTo>
                <a:cubicBezTo>
                  <a:pt x="7693354" y="1938116"/>
                  <a:pt x="7695655" y="1939777"/>
                  <a:pt x="7697320" y="1936817"/>
                </a:cubicBezTo>
                <a:close/>
                <a:moveTo>
                  <a:pt x="7636224" y="2078746"/>
                </a:moveTo>
                <a:cubicBezTo>
                  <a:pt x="7604000" y="2099078"/>
                  <a:pt x="7570976" y="2102112"/>
                  <a:pt x="7537820" y="2099826"/>
                </a:cubicBezTo>
                <a:cubicBezTo>
                  <a:pt x="7539867" y="2095317"/>
                  <a:pt x="7540001" y="2090893"/>
                  <a:pt x="7535151" y="2086007"/>
                </a:cubicBezTo>
                <a:cubicBezTo>
                  <a:pt x="7566841" y="2059014"/>
                  <a:pt x="7612018" y="2028485"/>
                  <a:pt x="7636224" y="2078746"/>
                </a:cubicBezTo>
                <a:close/>
                <a:moveTo>
                  <a:pt x="7471260" y="2466032"/>
                </a:moveTo>
                <a:cubicBezTo>
                  <a:pt x="7468971" y="2472551"/>
                  <a:pt x="7463394" y="2476825"/>
                  <a:pt x="7452938" y="2477395"/>
                </a:cubicBezTo>
                <a:cubicBezTo>
                  <a:pt x="7429610" y="2449389"/>
                  <a:pt x="7423445" y="2420633"/>
                  <a:pt x="7429875" y="2392005"/>
                </a:cubicBezTo>
                <a:cubicBezTo>
                  <a:pt x="7435153" y="2396743"/>
                  <a:pt x="7440652" y="2384418"/>
                  <a:pt x="7446019" y="2386217"/>
                </a:cubicBezTo>
                <a:cubicBezTo>
                  <a:pt x="7455399" y="2406729"/>
                  <a:pt x="7478126" y="2446478"/>
                  <a:pt x="7471260" y="2466032"/>
                </a:cubicBezTo>
                <a:close/>
                <a:moveTo>
                  <a:pt x="2848835" y="12986941"/>
                </a:moveTo>
                <a:cubicBezTo>
                  <a:pt x="2853737" y="12974984"/>
                  <a:pt x="2856849" y="12961273"/>
                  <a:pt x="2859203" y="12949288"/>
                </a:cubicBezTo>
                <a:cubicBezTo>
                  <a:pt x="2842285" y="12937416"/>
                  <a:pt x="2829006" y="12937851"/>
                  <a:pt x="2813617" y="12932289"/>
                </a:cubicBezTo>
                <a:cubicBezTo>
                  <a:pt x="2806760" y="12953666"/>
                  <a:pt x="2801378" y="12974994"/>
                  <a:pt x="2792779" y="12997316"/>
                </a:cubicBezTo>
                <a:cubicBezTo>
                  <a:pt x="2804188" y="13003156"/>
                  <a:pt x="2815731" y="13008548"/>
                  <a:pt x="2827721" y="13014073"/>
                </a:cubicBezTo>
                <a:cubicBezTo>
                  <a:pt x="2837239" y="13009102"/>
                  <a:pt x="2843932" y="12998898"/>
                  <a:pt x="2848835" y="12986941"/>
                </a:cubicBezTo>
                <a:close/>
                <a:moveTo>
                  <a:pt x="7700260" y="2008089"/>
                </a:moveTo>
                <a:lnTo>
                  <a:pt x="7693960" y="2014324"/>
                </a:lnTo>
                <a:cubicBezTo>
                  <a:pt x="7673594" y="1997061"/>
                  <a:pt x="7662193" y="1968300"/>
                  <a:pt x="7651090" y="1945809"/>
                </a:cubicBezTo>
                <a:cubicBezTo>
                  <a:pt x="7579903" y="1800939"/>
                  <a:pt x="7480367" y="1651961"/>
                  <a:pt x="7386135" y="1497732"/>
                </a:cubicBezTo>
                <a:cubicBezTo>
                  <a:pt x="7360945" y="1455702"/>
                  <a:pt x="7338716" y="1415337"/>
                  <a:pt x="7297048" y="1369921"/>
                </a:cubicBezTo>
                <a:cubicBezTo>
                  <a:pt x="7363532" y="1334975"/>
                  <a:pt x="7429890" y="1325101"/>
                  <a:pt x="7495980" y="1303019"/>
                </a:cubicBezTo>
                <a:cubicBezTo>
                  <a:pt x="7501069" y="1275005"/>
                  <a:pt x="7489330" y="1247892"/>
                  <a:pt x="7480899" y="1218817"/>
                </a:cubicBezTo>
                <a:cubicBezTo>
                  <a:pt x="7473443" y="1192716"/>
                  <a:pt x="7457417" y="1165250"/>
                  <a:pt x="7462831" y="1138227"/>
                </a:cubicBezTo>
                <a:cubicBezTo>
                  <a:pt x="7512008" y="1133540"/>
                  <a:pt x="7560297" y="1174372"/>
                  <a:pt x="7611294" y="1201364"/>
                </a:cubicBezTo>
                <a:cubicBezTo>
                  <a:pt x="7625772" y="1208698"/>
                  <a:pt x="7643894" y="1213083"/>
                  <a:pt x="7660683" y="1220100"/>
                </a:cubicBezTo>
                <a:cubicBezTo>
                  <a:pt x="7677800" y="1227448"/>
                  <a:pt x="7691267" y="1239066"/>
                  <a:pt x="7707088" y="1241789"/>
                </a:cubicBezTo>
                <a:cubicBezTo>
                  <a:pt x="7763112" y="1253302"/>
                  <a:pt x="7814103" y="1215965"/>
                  <a:pt x="7868320" y="1193160"/>
                </a:cubicBezTo>
                <a:cubicBezTo>
                  <a:pt x="7888153" y="1185348"/>
                  <a:pt x="7910926" y="1183160"/>
                  <a:pt x="7930431" y="1175016"/>
                </a:cubicBezTo>
                <a:cubicBezTo>
                  <a:pt x="7949935" y="1166872"/>
                  <a:pt x="7966519" y="1149146"/>
                  <a:pt x="7989919" y="1153558"/>
                </a:cubicBezTo>
                <a:cubicBezTo>
                  <a:pt x="7980949" y="1297013"/>
                  <a:pt x="7895178" y="1427855"/>
                  <a:pt x="7848271" y="1571439"/>
                </a:cubicBezTo>
                <a:cubicBezTo>
                  <a:pt x="7824488" y="1642899"/>
                  <a:pt x="7798734" y="1713029"/>
                  <a:pt x="7772654" y="1782168"/>
                </a:cubicBezTo>
                <a:cubicBezTo>
                  <a:pt x="7743892" y="1859870"/>
                  <a:pt x="7709557" y="1930614"/>
                  <a:pt x="7700260" y="2008089"/>
                </a:cubicBezTo>
                <a:close/>
                <a:moveTo>
                  <a:pt x="7644182" y="2157613"/>
                </a:moveTo>
                <a:cubicBezTo>
                  <a:pt x="7641691" y="2160767"/>
                  <a:pt x="7638346" y="2163935"/>
                  <a:pt x="7634888" y="2167137"/>
                </a:cubicBezTo>
                <a:cubicBezTo>
                  <a:pt x="7607855" y="2163630"/>
                  <a:pt x="7580876" y="2158661"/>
                  <a:pt x="7553765" y="2153249"/>
                </a:cubicBezTo>
                <a:cubicBezTo>
                  <a:pt x="7569065" y="2120718"/>
                  <a:pt x="7616113" y="2128860"/>
                  <a:pt x="7648352" y="2148172"/>
                </a:cubicBezTo>
                <a:cubicBezTo>
                  <a:pt x="7648310" y="2151319"/>
                  <a:pt x="7646673" y="2154459"/>
                  <a:pt x="7644182" y="2157613"/>
                </a:cubicBezTo>
                <a:close/>
                <a:moveTo>
                  <a:pt x="2865956" y="13000581"/>
                </a:moveTo>
                <a:cubicBezTo>
                  <a:pt x="2869590" y="12992882"/>
                  <a:pt x="2870741" y="12984930"/>
                  <a:pt x="2865905" y="12979098"/>
                </a:cubicBezTo>
                <a:cubicBezTo>
                  <a:pt x="2862927" y="12992360"/>
                  <a:pt x="2843725" y="13011034"/>
                  <a:pt x="2851115" y="13020555"/>
                </a:cubicBezTo>
                <a:cubicBezTo>
                  <a:pt x="2856206" y="13015730"/>
                  <a:pt x="2862322" y="13008281"/>
                  <a:pt x="2865956" y="13000581"/>
                </a:cubicBezTo>
                <a:close/>
                <a:moveTo>
                  <a:pt x="3202535" y="12292342"/>
                </a:moveTo>
                <a:cubicBezTo>
                  <a:pt x="3206506" y="12275309"/>
                  <a:pt x="3196197" y="12264153"/>
                  <a:pt x="3189940" y="12250724"/>
                </a:cubicBezTo>
                <a:cubicBezTo>
                  <a:pt x="3183519" y="12268706"/>
                  <a:pt x="3182612" y="12284554"/>
                  <a:pt x="3202535" y="12292342"/>
                </a:cubicBezTo>
                <a:close/>
                <a:moveTo>
                  <a:pt x="7582170" y="2386786"/>
                </a:moveTo>
                <a:cubicBezTo>
                  <a:pt x="7544670" y="2396996"/>
                  <a:pt x="7494907" y="2330088"/>
                  <a:pt x="7501931" y="2299598"/>
                </a:cubicBezTo>
                <a:cubicBezTo>
                  <a:pt x="7536693" y="2291674"/>
                  <a:pt x="7573225" y="2360082"/>
                  <a:pt x="7582170" y="2386786"/>
                </a:cubicBezTo>
                <a:close/>
                <a:moveTo>
                  <a:pt x="7655111" y="2228376"/>
                </a:moveTo>
                <a:cubicBezTo>
                  <a:pt x="7639397" y="2268824"/>
                  <a:pt x="7600002" y="2225006"/>
                  <a:pt x="7574503" y="2240829"/>
                </a:cubicBezTo>
                <a:cubicBezTo>
                  <a:pt x="7574496" y="2219569"/>
                  <a:pt x="7556574" y="2229749"/>
                  <a:pt x="7542125" y="2220529"/>
                </a:cubicBezTo>
                <a:cubicBezTo>
                  <a:pt x="7540089" y="2215338"/>
                  <a:pt x="7551959" y="2209380"/>
                  <a:pt x="7547105" y="2204546"/>
                </a:cubicBezTo>
                <a:cubicBezTo>
                  <a:pt x="7583384" y="2210151"/>
                  <a:pt x="7619253" y="2206214"/>
                  <a:pt x="7655111" y="2228376"/>
                </a:cubicBezTo>
                <a:close/>
                <a:moveTo>
                  <a:pt x="2908425" y="13015372"/>
                </a:moveTo>
                <a:cubicBezTo>
                  <a:pt x="2914801" y="12998060"/>
                  <a:pt x="2912806" y="12976973"/>
                  <a:pt x="2896122" y="12972488"/>
                </a:cubicBezTo>
                <a:cubicBezTo>
                  <a:pt x="2878029" y="12984174"/>
                  <a:pt x="2880485" y="13015158"/>
                  <a:pt x="2870496" y="13035602"/>
                </a:cubicBezTo>
                <a:cubicBezTo>
                  <a:pt x="2887300" y="13046221"/>
                  <a:pt x="2902048" y="13032684"/>
                  <a:pt x="2908425" y="13015372"/>
                </a:cubicBezTo>
                <a:close/>
                <a:moveTo>
                  <a:pt x="3250555" y="12313559"/>
                </a:moveTo>
                <a:lnTo>
                  <a:pt x="3237382" y="12307739"/>
                </a:lnTo>
                <a:cubicBezTo>
                  <a:pt x="3224951" y="12317480"/>
                  <a:pt x="3251298" y="12329121"/>
                  <a:pt x="3250555" y="12313559"/>
                </a:cubicBezTo>
                <a:close/>
                <a:moveTo>
                  <a:pt x="3303851" y="12314916"/>
                </a:moveTo>
                <a:cubicBezTo>
                  <a:pt x="3276277" y="12351836"/>
                  <a:pt x="3194593" y="12341642"/>
                  <a:pt x="3170298" y="12283684"/>
                </a:cubicBezTo>
                <a:cubicBezTo>
                  <a:pt x="3150067" y="12182329"/>
                  <a:pt x="3283546" y="12176817"/>
                  <a:pt x="3309260" y="12262315"/>
                </a:cubicBezTo>
                <a:cubicBezTo>
                  <a:pt x="3316222" y="12285068"/>
                  <a:pt x="3313043" y="12302609"/>
                  <a:pt x="3303851" y="12314916"/>
                </a:cubicBezTo>
                <a:close/>
                <a:moveTo>
                  <a:pt x="7842363" y="2053651"/>
                </a:moveTo>
                <a:cubicBezTo>
                  <a:pt x="7838527" y="2051956"/>
                  <a:pt x="7838806" y="2049018"/>
                  <a:pt x="7836626" y="2047034"/>
                </a:cubicBezTo>
                <a:cubicBezTo>
                  <a:pt x="7835117" y="2050449"/>
                  <a:pt x="7832182" y="2050173"/>
                  <a:pt x="7830009" y="2052785"/>
                </a:cubicBezTo>
                <a:cubicBezTo>
                  <a:pt x="7833419" y="2054292"/>
                  <a:pt x="7832951" y="2057657"/>
                  <a:pt x="7835131" y="2059640"/>
                </a:cubicBezTo>
                <a:cubicBezTo>
                  <a:pt x="7836829" y="2055798"/>
                  <a:pt x="7840190" y="2056263"/>
                  <a:pt x="7842363" y="2053651"/>
                </a:cubicBezTo>
                <a:close/>
                <a:moveTo>
                  <a:pt x="3228838" y="12533847"/>
                </a:moveTo>
                <a:cubicBezTo>
                  <a:pt x="3229026" y="12533421"/>
                  <a:pt x="3224363" y="12532381"/>
                  <a:pt x="3224123" y="12531764"/>
                </a:cubicBezTo>
                <a:cubicBezTo>
                  <a:pt x="3209793" y="12500425"/>
                  <a:pt x="3223451" y="12556475"/>
                  <a:pt x="3228838" y="12533847"/>
                </a:cubicBezTo>
                <a:close/>
                <a:moveTo>
                  <a:pt x="3195473" y="12644143"/>
                </a:moveTo>
                <a:cubicBezTo>
                  <a:pt x="3208821" y="12587267"/>
                  <a:pt x="3207971" y="12535855"/>
                  <a:pt x="3171506" y="12497799"/>
                </a:cubicBezTo>
                <a:cubicBezTo>
                  <a:pt x="3101426" y="12526546"/>
                  <a:pt x="3097793" y="12640281"/>
                  <a:pt x="3195473" y="12644143"/>
                </a:cubicBezTo>
                <a:close/>
                <a:moveTo>
                  <a:pt x="7980193" y="1823140"/>
                </a:moveTo>
                <a:cubicBezTo>
                  <a:pt x="7982455" y="1812977"/>
                  <a:pt x="7981855" y="1800211"/>
                  <a:pt x="7982179" y="1796017"/>
                </a:cubicBezTo>
                <a:cubicBezTo>
                  <a:pt x="7971964" y="1800688"/>
                  <a:pt x="7967738" y="1821782"/>
                  <a:pt x="7961039" y="1834639"/>
                </a:cubicBezTo>
                <a:cubicBezTo>
                  <a:pt x="7972809" y="1840860"/>
                  <a:pt x="7977932" y="1833302"/>
                  <a:pt x="7980193" y="1823140"/>
                </a:cubicBezTo>
                <a:close/>
                <a:moveTo>
                  <a:pt x="7953540" y="1910414"/>
                </a:moveTo>
                <a:cubicBezTo>
                  <a:pt x="7957781" y="1898511"/>
                  <a:pt x="7949724" y="1891379"/>
                  <a:pt x="7948856" y="1881812"/>
                </a:cubicBezTo>
                <a:cubicBezTo>
                  <a:pt x="7941116" y="1894719"/>
                  <a:pt x="7942220" y="1904902"/>
                  <a:pt x="7953540" y="1910414"/>
                </a:cubicBezTo>
                <a:close/>
                <a:moveTo>
                  <a:pt x="7974869" y="1871365"/>
                </a:moveTo>
                <a:cubicBezTo>
                  <a:pt x="7964066" y="1863530"/>
                  <a:pt x="7970479" y="1849016"/>
                  <a:pt x="7957832" y="1841896"/>
                </a:cubicBezTo>
                <a:cubicBezTo>
                  <a:pt x="7950468" y="1853950"/>
                  <a:pt x="7949631" y="1862764"/>
                  <a:pt x="7948227" y="1872859"/>
                </a:cubicBezTo>
                <a:cubicBezTo>
                  <a:pt x="7956269" y="1870800"/>
                  <a:pt x="7970678" y="1884310"/>
                  <a:pt x="7974869" y="1871365"/>
                </a:cubicBezTo>
                <a:close/>
                <a:moveTo>
                  <a:pt x="3238139" y="12595117"/>
                </a:moveTo>
                <a:cubicBezTo>
                  <a:pt x="3235568" y="12593981"/>
                  <a:pt x="3233373" y="12591990"/>
                  <a:pt x="3235740" y="12588954"/>
                </a:cubicBezTo>
                <a:lnTo>
                  <a:pt x="3226739" y="12584977"/>
                </a:lnTo>
                <a:cubicBezTo>
                  <a:pt x="3215164" y="12592621"/>
                  <a:pt x="3236081" y="12604415"/>
                  <a:pt x="3238139" y="12595117"/>
                </a:cubicBezTo>
                <a:close/>
                <a:moveTo>
                  <a:pt x="8125155" y="1561210"/>
                </a:moveTo>
                <a:cubicBezTo>
                  <a:pt x="8123462" y="1538522"/>
                  <a:pt x="8112427" y="1503541"/>
                  <a:pt x="8097270" y="1496335"/>
                </a:cubicBezTo>
                <a:cubicBezTo>
                  <a:pt x="8107858" y="1517340"/>
                  <a:pt x="8103500" y="1544498"/>
                  <a:pt x="8125155" y="1561210"/>
                </a:cubicBezTo>
                <a:close/>
                <a:moveTo>
                  <a:pt x="8005145" y="1862801"/>
                </a:moveTo>
                <a:cubicBezTo>
                  <a:pt x="8001727" y="1856699"/>
                  <a:pt x="8002543" y="1834099"/>
                  <a:pt x="7987884" y="1841909"/>
                </a:cubicBezTo>
                <a:cubicBezTo>
                  <a:pt x="7996032" y="1846529"/>
                  <a:pt x="7992568" y="1870511"/>
                  <a:pt x="8005145" y="1862801"/>
                </a:cubicBezTo>
                <a:close/>
                <a:moveTo>
                  <a:pt x="8014765" y="1841030"/>
                </a:moveTo>
                <a:cubicBezTo>
                  <a:pt x="8029443" y="1815880"/>
                  <a:pt x="8004581" y="1806426"/>
                  <a:pt x="7998165" y="1789815"/>
                </a:cubicBezTo>
                <a:cubicBezTo>
                  <a:pt x="7997203" y="1809289"/>
                  <a:pt x="8000355" y="1827520"/>
                  <a:pt x="8014765" y="1841030"/>
                </a:cubicBezTo>
                <a:close/>
                <a:moveTo>
                  <a:pt x="3246307" y="12671707"/>
                </a:moveTo>
                <a:cubicBezTo>
                  <a:pt x="3174447" y="12681295"/>
                  <a:pt x="3080769" y="12626635"/>
                  <a:pt x="3099245" y="12554672"/>
                </a:cubicBezTo>
                <a:cubicBezTo>
                  <a:pt x="3108526" y="12517434"/>
                  <a:pt x="3141947" y="12489332"/>
                  <a:pt x="3174442" y="12467964"/>
                </a:cubicBezTo>
                <a:cubicBezTo>
                  <a:pt x="3190472" y="12482703"/>
                  <a:pt x="3202200" y="12478188"/>
                  <a:pt x="3226735" y="12491069"/>
                </a:cubicBezTo>
                <a:cubicBezTo>
                  <a:pt x="3258105" y="12540655"/>
                  <a:pt x="3277847" y="12609600"/>
                  <a:pt x="3246307" y="12671707"/>
                </a:cubicBezTo>
                <a:close/>
                <a:moveTo>
                  <a:pt x="7965189" y="2002812"/>
                </a:moveTo>
                <a:cubicBezTo>
                  <a:pt x="7957075" y="1990042"/>
                  <a:pt x="7957144" y="1973745"/>
                  <a:pt x="7943685" y="1962696"/>
                </a:cubicBezTo>
                <a:cubicBezTo>
                  <a:pt x="7942904" y="1977148"/>
                  <a:pt x="7947777" y="2005323"/>
                  <a:pt x="7965189" y="2002812"/>
                </a:cubicBezTo>
                <a:close/>
                <a:moveTo>
                  <a:pt x="7987823" y="1951583"/>
                </a:moveTo>
                <a:cubicBezTo>
                  <a:pt x="7995731" y="1924463"/>
                  <a:pt x="7978618" y="1906697"/>
                  <a:pt x="7963349" y="1888215"/>
                </a:cubicBezTo>
                <a:cubicBezTo>
                  <a:pt x="7965090" y="1911945"/>
                  <a:pt x="7973170" y="1932863"/>
                  <a:pt x="7987823" y="1951583"/>
                </a:cubicBezTo>
                <a:close/>
                <a:moveTo>
                  <a:pt x="8125959" y="1649326"/>
                </a:moveTo>
                <a:cubicBezTo>
                  <a:pt x="8132855" y="1640638"/>
                  <a:pt x="8121493" y="1638679"/>
                  <a:pt x="8119970" y="1632904"/>
                </a:cubicBezTo>
                <a:cubicBezTo>
                  <a:pt x="8115533" y="1640638"/>
                  <a:pt x="8117672" y="1646175"/>
                  <a:pt x="8125959" y="1649326"/>
                </a:cubicBezTo>
                <a:close/>
                <a:moveTo>
                  <a:pt x="3341451" y="12485012"/>
                </a:moveTo>
                <a:cubicBezTo>
                  <a:pt x="3346308" y="12468235"/>
                  <a:pt x="3340916" y="12456135"/>
                  <a:pt x="3332818" y="12444374"/>
                </a:cubicBezTo>
                <a:cubicBezTo>
                  <a:pt x="3326300" y="12461440"/>
                  <a:pt x="3325951" y="12476117"/>
                  <a:pt x="3341451" y="12485012"/>
                </a:cubicBezTo>
                <a:close/>
                <a:moveTo>
                  <a:pt x="7947914" y="2061510"/>
                </a:moveTo>
                <a:cubicBezTo>
                  <a:pt x="7958854" y="2036750"/>
                  <a:pt x="7938862" y="2024345"/>
                  <a:pt x="7938120" y="2004117"/>
                </a:cubicBezTo>
                <a:cubicBezTo>
                  <a:pt x="7952688" y="1998819"/>
                  <a:pt x="7939906" y="1966638"/>
                  <a:pt x="7926001" y="1972741"/>
                </a:cubicBezTo>
                <a:cubicBezTo>
                  <a:pt x="7932851" y="1994136"/>
                  <a:pt x="7927829" y="2020491"/>
                  <a:pt x="7940023" y="2040165"/>
                </a:cubicBezTo>
                <a:cubicBezTo>
                  <a:pt x="7933226" y="2050938"/>
                  <a:pt x="7935839" y="2057706"/>
                  <a:pt x="7947914" y="2061510"/>
                </a:cubicBezTo>
                <a:close/>
                <a:moveTo>
                  <a:pt x="3082801" y="13074960"/>
                </a:moveTo>
                <a:cubicBezTo>
                  <a:pt x="3059982" y="13063280"/>
                  <a:pt x="3038218" y="13038253"/>
                  <a:pt x="3011013" y="13023316"/>
                </a:cubicBezTo>
                <a:cubicBezTo>
                  <a:pt x="2997633" y="13015913"/>
                  <a:pt x="2975028" y="12996979"/>
                  <a:pt x="2958858" y="13008749"/>
                </a:cubicBezTo>
                <a:cubicBezTo>
                  <a:pt x="2988927" y="13025517"/>
                  <a:pt x="3043291" y="13053915"/>
                  <a:pt x="3074135" y="13081160"/>
                </a:cubicBezTo>
                <a:cubicBezTo>
                  <a:pt x="3077847" y="13081778"/>
                  <a:pt x="3081332" y="13079889"/>
                  <a:pt x="3082801" y="13074960"/>
                </a:cubicBezTo>
                <a:close/>
                <a:moveTo>
                  <a:pt x="8159235" y="1593616"/>
                </a:moveTo>
                <a:cubicBezTo>
                  <a:pt x="8136100" y="1598702"/>
                  <a:pt x="8159235" y="1593616"/>
                  <a:pt x="8159235" y="1593616"/>
                </a:cubicBezTo>
                <a:close/>
                <a:moveTo>
                  <a:pt x="7967107" y="2048050"/>
                </a:moveTo>
                <a:cubicBezTo>
                  <a:pt x="7968462" y="2036913"/>
                  <a:pt x="7957210" y="2015104"/>
                  <a:pt x="7949643" y="2018393"/>
                </a:cubicBezTo>
                <a:cubicBezTo>
                  <a:pt x="7959216" y="2026705"/>
                  <a:pt x="7947269" y="2043367"/>
                  <a:pt x="7967107" y="2048050"/>
                </a:cubicBezTo>
                <a:close/>
                <a:moveTo>
                  <a:pt x="8148562" y="1637373"/>
                </a:moveTo>
                <a:cubicBezTo>
                  <a:pt x="8153187" y="1629212"/>
                  <a:pt x="8153934" y="1622909"/>
                  <a:pt x="8147918" y="1619230"/>
                </a:cubicBezTo>
                <a:cubicBezTo>
                  <a:pt x="8139498" y="1622143"/>
                  <a:pt x="8136299" y="1633996"/>
                  <a:pt x="8148562" y="1637373"/>
                </a:cubicBezTo>
                <a:close/>
                <a:moveTo>
                  <a:pt x="3106582" y="13070336"/>
                </a:moveTo>
                <a:cubicBezTo>
                  <a:pt x="3076093" y="13040269"/>
                  <a:pt x="3030496" y="12980816"/>
                  <a:pt x="2978687" y="12991238"/>
                </a:cubicBezTo>
                <a:cubicBezTo>
                  <a:pt x="3033085" y="13011352"/>
                  <a:pt x="3064983" y="13057939"/>
                  <a:pt x="3106582" y="13070336"/>
                </a:cubicBezTo>
                <a:close/>
                <a:moveTo>
                  <a:pt x="3379080" y="12470440"/>
                </a:moveTo>
                <a:cubicBezTo>
                  <a:pt x="3383140" y="12458936"/>
                  <a:pt x="3380226" y="12450489"/>
                  <a:pt x="3369481" y="12444718"/>
                </a:cubicBezTo>
                <a:cubicBezTo>
                  <a:pt x="3364804" y="12456461"/>
                  <a:pt x="3368335" y="12464670"/>
                  <a:pt x="3379080" y="12470440"/>
                </a:cubicBezTo>
                <a:close/>
                <a:moveTo>
                  <a:pt x="8145750" y="1684093"/>
                </a:moveTo>
                <a:cubicBezTo>
                  <a:pt x="8134758" y="1676686"/>
                  <a:pt x="8127693" y="1668461"/>
                  <a:pt x="8121243" y="1659999"/>
                </a:cubicBezTo>
                <a:cubicBezTo>
                  <a:pt x="8108297" y="1673158"/>
                  <a:pt x="8132978" y="1687634"/>
                  <a:pt x="8120582" y="1690321"/>
                </a:cubicBezTo>
                <a:cubicBezTo>
                  <a:pt x="8106663" y="1687232"/>
                  <a:pt x="8104992" y="1678331"/>
                  <a:pt x="8098214" y="1671764"/>
                </a:cubicBezTo>
                <a:cubicBezTo>
                  <a:pt x="8089104" y="1686617"/>
                  <a:pt x="8108466" y="1690070"/>
                  <a:pt x="8101627" y="1704396"/>
                </a:cubicBezTo>
                <a:cubicBezTo>
                  <a:pt x="8093200" y="1702714"/>
                  <a:pt x="8080021" y="1688727"/>
                  <a:pt x="8074117" y="1696323"/>
                </a:cubicBezTo>
                <a:cubicBezTo>
                  <a:pt x="8075606" y="1710248"/>
                  <a:pt x="8087122" y="1719928"/>
                  <a:pt x="8083266" y="1735573"/>
                </a:cubicBezTo>
                <a:cubicBezTo>
                  <a:pt x="8065813" y="1741637"/>
                  <a:pt x="8064426" y="1703267"/>
                  <a:pt x="8046169" y="1709997"/>
                </a:cubicBezTo>
                <a:cubicBezTo>
                  <a:pt x="8049552" y="1724248"/>
                  <a:pt x="8064779" y="1746283"/>
                  <a:pt x="8052112" y="1756503"/>
                </a:cubicBezTo>
                <a:cubicBezTo>
                  <a:pt x="8041365" y="1754307"/>
                  <a:pt x="8039959" y="1733275"/>
                  <a:pt x="8028235" y="1741362"/>
                </a:cubicBezTo>
                <a:cubicBezTo>
                  <a:pt x="8031192" y="1755424"/>
                  <a:pt x="8038452" y="1767817"/>
                  <a:pt x="8035261" y="1784265"/>
                </a:cubicBezTo>
                <a:cubicBezTo>
                  <a:pt x="8020915" y="1780988"/>
                  <a:pt x="8024778" y="1769938"/>
                  <a:pt x="8012893" y="1765707"/>
                </a:cubicBezTo>
                <a:cubicBezTo>
                  <a:pt x="8012496" y="1783901"/>
                  <a:pt x="8018674" y="1799897"/>
                  <a:pt x="8031189" y="1813080"/>
                </a:cubicBezTo>
                <a:cubicBezTo>
                  <a:pt x="8063753" y="1755524"/>
                  <a:pt x="8105345" y="1721347"/>
                  <a:pt x="8145750" y="1684093"/>
                </a:cubicBezTo>
                <a:close/>
                <a:moveTo>
                  <a:pt x="8176495" y="1614509"/>
                </a:moveTo>
                <a:lnTo>
                  <a:pt x="8161577" y="1607917"/>
                </a:lnTo>
                <a:cubicBezTo>
                  <a:pt x="8155960" y="1617171"/>
                  <a:pt x="8165099" y="1620699"/>
                  <a:pt x="8171591" y="1625608"/>
                </a:cubicBezTo>
                <a:close/>
                <a:moveTo>
                  <a:pt x="8164517" y="1670445"/>
                </a:moveTo>
                <a:cubicBezTo>
                  <a:pt x="8149459" y="1665322"/>
                  <a:pt x="8156724" y="1651184"/>
                  <a:pt x="8140010" y="1646351"/>
                </a:cubicBezTo>
                <a:cubicBezTo>
                  <a:pt x="8138426" y="1661468"/>
                  <a:pt x="8143178" y="1673773"/>
                  <a:pt x="8154694" y="1683453"/>
                </a:cubicBezTo>
                <a:cubicBezTo>
                  <a:pt x="8157621" y="1679134"/>
                  <a:pt x="8162826" y="1678882"/>
                  <a:pt x="8164517" y="1670445"/>
                </a:cubicBezTo>
                <a:close/>
                <a:moveTo>
                  <a:pt x="7998418" y="2065967"/>
                </a:moveTo>
                <a:cubicBezTo>
                  <a:pt x="7998421" y="2008310"/>
                  <a:pt x="7985511" y="1955664"/>
                  <a:pt x="7943088" y="1914469"/>
                </a:cubicBezTo>
                <a:cubicBezTo>
                  <a:pt x="7938619" y="1961478"/>
                  <a:pt x="7986841" y="1988397"/>
                  <a:pt x="7991834" y="2032443"/>
                </a:cubicBezTo>
                <a:cubicBezTo>
                  <a:pt x="7978405" y="2039776"/>
                  <a:pt x="7988656" y="2058082"/>
                  <a:pt x="7998418" y="2065967"/>
                </a:cubicBezTo>
                <a:close/>
                <a:moveTo>
                  <a:pt x="3387474" y="12510461"/>
                </a:moveTo>
                <a:cubicBezTo>
                  <a:pt x="3330406" y="12653508"/>
                  <a:pt x="3230396" y="12382242"/>
                  <a:pt x="3342623" y="12386311"/>
                </a:cubicBezTo>
                <a:cubicBezTo>
                  <a:pt x="3395482" y="12388186"/>
                  <a:pt x="3407316" y="12460925"/>
                  <a:pt x="3387474" y="12510461"/>
                </a:cubicBezTo>
                <a:close/>
                <a:moveTo>
                  <a:pt x="8213387" y="1600195"/>
                </a:moveTo>
                <a:lnTo>
                  <a:pt x="8202305" y="1595298"/>
                </a:lnTo>
                <a:lnTo>
                  <a:pt x="8199098" y="1602555"/>
                </a:lnTo>
                <a:cubicBezTo>
                  <a:pt x="8203598" y="1605054"/>
                  <a:pt x="8201712" y="1609323"/>
                  <a:pt x="8208483" y="1611294"/>
                </a:cubicBezTo>
                <a:close/>
                <a:moveTo>
                  <a:pt x="3119852" y="13130403"/>
                </a:moveTo>
                <a:cubicBezTo>
                  <a:pt x="3060021" y="13092568"/>
                  <a:pt x="3023883" y="13052035"/>
                  <a:pt x="2952675" y="13032766"/>
                </a:cubicBezTo>
                <a:cubicBezTo>
                  <a:pt x="2950825" y="13053684"/>
                  <a:pt x="2982102" y="13071300"/>
                  <a:pt x="3003179" y="13083924"/>
                </a:cubicBezTo>
                <a:cubicBezTo>
                  <a:pt x="3034951" y="13103150"/>
                  <a:pt x="3075569" y="13117206"/>
                  <a:pt x="3106847" y="13134821"/>
                </a:cubicBezTo>
                <a:cubicBezTo>
                  <a:pt x="3109925" y="13129396"/>
                  <a:pt x="3116594" y="13134799"/>
                  <a:pt x="3119852" y="13130403"/>
                </a:cubicBezTo>
                <a:close/>
                <a:moveTo>
                  <a:pt x="8190956" y="1660187"/>
                </a:moveTo>
                <a:cubicBezTo>
                  <a:pt x="8179825" y="1654248"/>
                  <a:pt x="8178154" y="1645346"/>
                  <a:pt x="8170097" y="1638214"/>
                </a:cubicBezTo>
                <a:cubicBezTo>
                  <a:pt x="8156095" y="1642232"/>
                  <a:pt x="8177934" y="1685047"/>
                  <a:pt x="8190956" y="1660187"/>
                </a:cubicBezTo>
                <a:close/>
                <a:moveTo>
                  <a:pt x="8219171" y="1650378"/>
                </a:moveTo>
                <a:cubicBezTo>
                  <a:pt x="8223660" y="1638920"/>
                  <a:pt x="8202151" y="1617553"/>
                  <a:pt x="8186948" y="1610453"/>
                </a:cubicBezTo>
                <a:cubicBezTo>
                  <a:pt x="8182247" y="1630317"/>
                  <a:pt x="8194148" y="1643738"/>
                  <a:pt x="8204819" y="1657638"/>
                </a:cubicBezTo>
                <a:cubicBezTo>
                  <a:pt x="8213289" y="1656915"/>
                  <a:pt x="8217674" y="1654197"/>
                  <a:pt x="8219171" y="1650378"/>
                </a:cubicBezTo>
                <a:close/>
                <a:moveTo>
                  <a:pt x="8134199" y="1844520"/>
                </a:moveTo>
                <a:cubicBezTo>
                  <a:pt x="8132897" y="1850941"/>
                  <a:pt x="8128003" y="1849278"/>
                  <a:pt x="8125971" y="1853877"/>
                </a:cubicBezTo>
                <a:cubicBezTo>
                  <a:pt x="8097841" y="1839949"/>
                  <a:pt x="8080532" y="1832801"/>
                  <a:pt x="8061091" y="1821213"/>
                </a:cubicBezTo>
                <a:cubicBezTo>
                  <a:pt x="8072779" y="1799392"/>
                  <a:pt x="8127073" y="1829378"/>
                  <a:pt x="8134199" y="1844520"/>
                </a:cubicBezTo>
                <a:close/>
                <a:moveTo>
                  <a:pt x="8013683" y="2199761"/>
                </a:moveTo>
                <a:cubicBezTo>
                  <a:pt x="7993858" y="2173143"/>
                  <a:pt x="7990822" y="2139657"/>
                  <a:pt x="7968538" y="2113993"/>
                </a:cubicBezTo>
                <a:cubicBezTo>
                  <a:pt x="7969319" y="2099542"/>
                  <a:pt x="7958514" y="2060581"/>
                  <a:pt x="7948732" y="2070035"/>
                </a:cubicBezTo>
                <a:cubicBezTo>
                  <a:pt x="7949379" y="2119304"/>
                  <a:pt x="7983040" y="2156118"/>
                  <a:pt x="8006437" y="2196559"/>
                </a:cubicBezTo>
                <a:cubicBezTo>
                  <a:pt x="8004739" y="2200402"/>
                  <a:pt x="8010755" y="2204080"/>
                  <a:pt x="8013683" y="2199761"/>
                </a:cubicBezTo>
                <a:close/>
                <a:moveTo>
                  <a:pt x="8040154" y="2150228"/>
                </a:moveTo>
                <a:cubicBezTo>
                  <a:pt x="8018205" y="2127264"/>
                  <a:pt x="8015316" y="2096904"/>
                  <a:pt x="8000746" y="2071077"/>
                </a:cubicBezTo>
                <a:cubicBezTo>
                  <a:pt x="7999112" y="2085152"/>
                  <a:pt x="7993808" y="2083319"/>
                  <a:pt x="7993265" y="2098386"/>
                </a:cubicBezTo>
                <a:cubicBezTo>
                  <a:pt x="8003837" y="2110200"/>
                  <a:pt x="8024510" y="2163726"/>
                  <a:pt x="8040154" y="2150228"/>
                </a:cubicBezTo>
                <a:close/>
                <a:moveTo>
                  <a:pt x="8127529" y="1990324"/>
                </a:moveTo>
                <a:cubicBezTo>
                  <a:pt x="8111530" y="2013965"/>
                  <a:pt x="8080075" y="1996040"/>
                  <a:pt x="8061241" y="2012387"/>
                </a:cubicBezTo>
                <a:cubicBezTo>
                  <a:pt x="8048349" y="2010718"/>
                  <a:pt x="8058156" y="1999948"/>
                  <a:pt x="8051534" y="1995512"/>
                </a:cubicBezTo>
                <a:cubicBezTo>
                  <a:pt x="8074012" y="1990340"/>
                  <a:pt x="8104778" y="1968693"/>
                  <a:pt x="8127529" y="1990324"/>
                </a:cubicBezTo>
                <a:close/>
                <a:moveTo>
                  <a:pt x="3185205" y="13184032"/>
                </a:moveTo>
                <a:cubicBezTo>
                  <a:pt x="3131782" y="13157378"/>
                  <a:pt x="3057703" y="13131399"/>
                  <a:pt x="3005348" y="13101160"/>
                </a:cubicBezTo>
                <a:cubicBezTo>
                  <a:pt x="2987316" y="13091394"/>
                  <a:pt x="2972616" y="13065545"/>
                  <a:pt x="2953000" y="13075801"/>
                </a:cubicBezTo>
                <a:cubicBezTo>
                  <a:pt x="2996888" y="13127914"/>
                  <a:pt x="3117066" y="13187147"/>
                  <a:pt x="3176405" y="13190681"/>
                </a:cubicBezTo>
                <a:cubicBezTo>
                  <a:pt x="3180565" y="13191432"/>
                  <a:pt x="3183469" y="13189858"/>
                  <a:pt x="3185205" y="13184032"/>
                </a:cubicBezTo>
                <a:close/>
                <a:moveTo>
                  <a:pt x="8242186" y="1761363"/>
                </a:moveTo>
                <a:cubicBezTo>
                  <a:pt x="8238820" y="1765553"/>
                  <a:pt x="8233370" y="1764177"/>
                  <a:pt x="8230045" y="1769418"/>
                </a:cubicBezTo>
                <a:cubicBezTo>
                  <a:pt x="8216449" y="1745347"/>
                  <a:pt x="8196300" y="1723541"/>
                  <a:pt x="8198647" y="1693096"/>
                </a:cubicBezTo>
                <a:cubicBezTo>
                  <a:pt x="8225078" y="1710967"/>
                  <a:pt x="8227405" y="1738833"/>
                  <a:pt x="8242186" y="1761363"/>
                </a:cubicBezTo>
                <a:close/>
                <a:moveTo>
                  <a:pt x="8038189" y="2223856"/>
                </a:moveTo>
                <a:cubicBezTo>
                  <a:pt x="8045504" y="2210760"/>
                  <a:pt x="8044825" y="2200765"/>
                  <a:pt x="8033505" y="2195253"/>
                </a:cubicBezTo>
                <a:cubicBezTo>
                  <a:pt x="8026191" y="2208349"/>
                  <a:pt x="8030747" y="2216485"/>
                  <a:pt x="8038189" y="2223856"/>
                </a:cubicBezTo>
                <a:close/>
                <a:moveTo>
                  <a:pt x="8307998" y="1632814"/>
                </a:moveTo>
                <a:cubicBezTo>
                  <a:pt x="8294121" y="1626172"/>
                  <a:pt x="8296419" y="1612900"/>
                  <a:pt x="8279893" y="1607640"/>
                </a:cubicBezTo>
                <a:cubicBezTo>
                  <a:pt x="8273144" y="1619455"/>
                  <a:pt x="8296916" y="1627917"/>
                  <a:pt x="8281356" y="1634308"/>
                </a:cubicBezTo>
                <a:cubicBezTo>
                  <a:pt x="8265110" y="1626109"/>
                  <a:pt x="8261467" y="1597457"/>
                  <a:pt x="8243440" y="1600207"/>
                </a:cubicBezTo>
                <a:cubicBezTo>
                  <a:pt x="8248758" y="1611231"/>
                  <a:pt x="8257577" y="1621250"/>
                  <a:pt x="8254287" y="1635615"/>
                </a:cubicBezTo>
                <a:cubicBezTo>
                  <a:pt x="8239564" y="1633191"/>
                  <a:pt x="8238675" y="1609837"/>
                  <a:pt x="8222549" y="1617509"/>
                </a:cubicBezTo>
                <a:cubicBezTo>
                  <a:pt x="8228859" y="1627441"/>
                  <a:pt x="8228595" y="1639570"/>
                  <a:pt x="8240439" y="1647354"/>
                </a:cubicBezTo>
                <a:cubicBezTo>
                  <a:pt x="8261533" y="1638816"/>
                  <a:pt x="8289518" y="1648120"/>
                  <a:pt x="8307998" y="1632814"/>
                </a:cubicBezTo>
                <a:close/>
                <a:moveTo>
                  <a:pt x="8066123" y="2200991"/>
                </a:moveTo>
                <a:cubicBezTo>
                  <a:pt x="8063935" y="2194412"/>
                  <a:pt x="8059594" y="2173105"/>
                  <a:pt x="8048862" y="2180099"/>
                </a:cubicBezTo>
                <a:cubicBezTo>
                  <a:pt x="8056772" y="2184104"/>
                  <a:pt x="8053120" y="2208512"/>
                  <a:pt x="8066123" y="2200991"/>
                </a:cubicBezTo>
                <a:close/>
                <a:moveTo>
                  <a:pt x="8342125" y="1635136"/>
                </a:moveTo>
                <a:cubicBezTo>
                  <a:pt x="8331027" y="1621048"/>
                  <a:pt x="8327120" y="1604525"/>
                  <a:pt x="8302496" y="1595686"/>
                </a:cubicBezTo>
                <a:cubicBezTo>
                  <a:pt x="8301534" y="1615160"/>
                  <a:pt x="8315139" y="1629336"/>
                  <a:pt x="8329737" y="1642419"/>
                </a:cubicBezTo>
                <a:cubicBezTo>
                  <a:pt x="8332615" y="1637058"/>
                  <a:pt x="8340246" y="1644001"/>
                  <a:pt x="8342125" y="1635136"/>
                </a:cubicBezTo>
                <a:close/>
                <a:moveTo>
                  <a:pt x="8081463" y="2234301"/>
                </a:moveTo>
                <a:cubicBezTo>
                  <a:pt x="8076487" y="2230572"/>
                  <a:pt x="8073097" y="2211726"/>
                  <a:pt x="8066767" y="2219134"/>
                </a:cubicBezTo>
                <a:cubicBezTo>
                  <a:pt x="8073349" y="2221532"/>
                  <a:pt x="8070402" y="2243191"/>
                  <a:pt x="8081463" y="2234301"/>
                </a:cubicBezTo>
                <a:close/>
                <a:moveTo>
                  <a:pt x="3430268" y="12772731"/>
                </a:moveTo>
                <a:cubicBezTo>
                  <a:pt x="3435289" y="12762124"/>
                  <a:pt x="3438643" y="12751578"/>
                  <a:pt x="3439526" y="12741503"/>
                </a:cubicBezTo>
                <a:cubicBezTo>
                  <a:pt x="3443193" y="12695138"/>
                  <a:pt x="3434273" y="12625345"/>
                  <a:pt x="3432695" y="12556243"/>
                </a:cubicBezTo>
                <a:cubicBezTo>
                  <a:pt x="3431361" y="12492354"/>
                  <a:pt x="3427986" y="12425010"/>
                  <a:pt x="3413986" y="12375944"/>
                </a:cubicBezTo>
                <a:cubicBezTo>
                  <a:pt x="3383232" y="12272511"/>
                  <a:pt x="3295851" y="12141504"/>
                  <a:pt x="3190824" y="12079275"/>
                </a:cubicBezTo>
                <a:cubicBezTo>
                  <a:pt x="3116084" y="12035020"/>
                  <a:pt x="3073049" y="12038977"/>
                  <a:pt x="3018417" y="12044957"/>
                </a:cubicBezTo>
                <a:cubicBezTo>
                  <a:pt x="2991196" y="12047733"/>
                  <a:pt x="2962639" y="12044304"/>
                  <a:pt x="2937885" y="12050723"/>
                </a:cubicBezTo>
                <a:cubicBezTo>
                  <a:pt x="2849427" y="12074428"/>
                  <a:pt x="2774584" y="12143455"/>
                  <a:pt x="2730455" y="12261787"/>
                </a:cubicBezTo>
                <a:cubicBezTo>
                  <a:pt x="2692168" y="12362282"/>
                  <a:pt x="2707072" y="12443908"/>
                  <a:pt x="2730037" y="12532669"/>
                </a:cubicBezTo>
                <a:cubicBezTo>
                  <a:pt x="2745233" y="12589410"/>
                  <a:pt x="2759821" y="12650988"/>
                  <a:pt x="2786885" y="12698170"/>
                </a:cubicBezTo>
                <a:cubicBezTo>
                  <a:pt x="2823257" y="12761205"/>
                  <a:pt x="2875602" y="12835381"/>
                  <a:pt x="2959172" y="12863117"/>
                </a:cubicBezTo>
                <a:cubicBezTo>
                  <a:pt x="3011136" y="12818183"/>
                  <a:pt x="3031240" y="12717312"/>
                  <a:pt x="3099827" y="12732813"/>
                </a:cubicBezTo>
                <a:cubicBezTo>
                  <a:pt x="3139472" y="12741141"/>
                  <a:pt x="3152177" y="12780447"/>
                  <a:pt x="3190908" y="12809301"/>
                </a:cubicBezTo>
                <a:cubicBezTo>
                  <a:pt x="3245852" y="12849912"/>
                  <a:pt x="3301373" y="12867298"/>
                  <a:pt x="3361730" y="12858743"/>
                </a:cubicBezTo>
                <a:cubicBezTo>
                  <a:pt x="3385133" y="12836923"/>
                  <a:pt x="3415204" y="12804553"/>
                  <a:pt x="3430268" y="12772731"/>
                </a:cubicBezTo>
                <a:close/>
                <a:moveTo>
                  <a:pt x="8371109" y="1647943"/>
                </a:moveTo>
                <a:cubicBezTo>
                  <a:pt x="8375202" y="1632913"/>
                  <a:pt x="8357893" y="1610979"/>
                  <a:pt x="8342563" y="1613389"/>
                </a:cubicBezTo>
                <a:cubicBezTo>
                  <a:pt x="8352898" y="1624589"/>
                  <a:pt x="8352781" y="1639845"/>
                  <a:pt x="8371109" y="1647943"/>
                </a:cubicBezTo>
                <a:close/>
                <a:moveTo>
                  <a:pt x="3438554" y="12814073"/>
                </a:moveTo>
                <a:cubicBezTo>
                  <a:pt x="3408352" y="12877811"/>
                  <a:pt x="3351851" y="12928398"/>
                  <a:pt x="3262919" y="12893188"/>
                </a:cubicBezTo>
                <a:cubicBezTo>
                  <a:pt x="3195261" y="12866356"/>
                  <a:pt x="3158072" y="12794792"/>
                  <a:pt x="3099158" y="12758552"/>
                </a:cubicBezTo>
                <a:cubicBezTo>
                  <a:pt x="3036544" y="12776830"/>
                  <a:pt x="3027705" y="12904118"/>
                  <a:pt x="2947660" y="12889170"/>
                </a:cubicBezTo>
                <a:cubicBezTo>
                  <a:pt x="2848298" y="12845267"/>
                  <a:pt x="2788582" y="12752009"/>
                  <a:pt x="2751853" y="12672481"/>
                </a:cubicBezTo>
                <a:cubicBezTo>
                  <a:pt x="2715837" y="12594799"/>
                  <a:pt x="2680907" y="12455829"/>
                  <a:pt x="2684220" y="12366427"/>
                </a:cubicBezTo>
                <a:cubicBezTo>
                  <a:pt x="2685376" y="12319974"/>
                  <a:pt x="2707951" y="12253885"/>
                  <a:pt x="2731491" y="12199456"/>
                </a:cubicBezTo>
                <a:cubicBezTo>
                  <a:pt x="2769750" y="12111711"/>
                  <a:pt x="2813118" y="12079315"/>
                  <a:pt x="2886462" y="12049442"/>
                </a:cubicBezTo>
                <a:cubicBezTo>
                  <a:pt x="2975751" y="12012322"/>
                  <a:pt x="3045717" y="11972789"/>
                  <a:pt x="3167367" y="12037771"/>
                </a:cubicBezTo>
                <a:cubicBezTo>
                  <a:pt x="3277217" y="12096006"/>
                  <a:pt x="3390709" y="12240591"/>
                  <a:pt x="3428544" y="12330307"/>
                </a:cubicBezTo>
                <a:cubicBezTo>
                  <a:pt x="3453212" y="12388682"/>
                  <a:pt x="3458357" y="12467017"/>
                  <a:pt x="3464068" y="12544070"/>
                </a:cubicBezTo>
                <a:cubicBezTo>
                  <a:pt x="3470066" y="12622782"/>
                  <a:pt x="3480553" y="12725939"/>
                  <a:pt x="3438554" y="12814073"/>
                </a:cubicBezTo>
                <a:close/>
                <a:moveTo>
                  <a:pt x="8108296" y="2263506"/>
                </a:moveTo>
                <a:cubicBezTo>
                  <a:pt x="8113815" y="2252168"/>
                  <a:pt x="8098924" y="2232832"/>
                  <a:pt x="8094243" y="2235356"/>
                </a:cubicBezTo>
                <a:cubicBezTo>
                  <a:pt x="8099463" y="2244296"/>
                  <a:pt x="8094657" y="2257479"/>
                  <a:pt x="8108296" y="2263506"/>
                </a:cubicBezTo>
                <a:close/>
                <a:moveTo>
                  <a:pt x="3270328" y="13213606"/>
                </a:moveTo>
                <a:cubicBezTo>
                  <a:pt x="3268524" y="13214960"/>
                  <a:pt x="3265687" y="13216310"/>
                  <a:pt x="3262922" y="13222318"/>
                </a:cubicBezTo>
                <a:cubicBezTo>
                  <a:pt x="3233333" y="13230090"/>
                  <a:pt x="3191199" y="13219486"/>
                  <a:pt x="3148805" y="13214658"/>
                </a:cubicBezTo>
                <a:cubicBezTo>
                  <a:pt x="3071440" y="13206242"/>
                  <a:pt x="2969933" y="13200390"/>
                  <a:pt x="2903787" y="13121639"/>
                </a:cubicBezTo>
                <a:cubicBezTo>
                  <a:pt x="2886770" y="13101930"/>
                  <a:pt x="2883713" y="13089309"/>
                  <a:pt x="2879875" y="13061329"/>
                </a:cubicBezTo>
                <a:cubicBezTo>
                  <a:pt x="2841807" y="13048521"/>
                  <a:pt x="2776288" y="13003624"/>
                  <a:pt x="2745023" y="12995772"/>
                </a:cubicBezTo>
                <a:cubicBezTo>
                  <a:pt x="2723419" y="12989821"/>
                  <a:pt x="2699150" y="12997715"/>
                  <a:pt x="2675984" y="12993739"/>
                </a:cubicBezTo>
                <a:cubicBezTo>
                  <a:pt x="2602191" y="12981507"/>
                  <a:pt x="2523252" y="12932612"/>
                  <a:pt x="2441862" y="12890305"/>
                </a:cubicBezTo>
                <a:cubicBezTo>
                  <a:pt x="2336132" y="12834888"/>
                  <a:pt x="2237097" y="12771710"/>
                  <a:pt x="2138124" y="12719771"/>
                </a:cubicBezTo>
                <a:cubicBezTo>
                  <a:pt x="2086757" y="12692753"/>
                  <a:pt x="2031558" y="12675329"/>
                  <a:pt x="1990460" y="12636733"/>
                </a:cubicBezTo>
                <a:cubicBezTo>
                  <a:pt x="1986898" y="12547356"/>
                  <a:pt x="2095747" y="12593943"/>
                  <a:pt x="2128420" y="12618317"/>
                </a:cubicBezTo>
                <a:cubicBezTo>
                  <a:pt x="2133253" y="12621710"/>
                  <a:pt x="2135049" y="12627124"/>
                  <a:pt x="2143595" y="12631134"/>
                </a:cubicBezTo>
                <a:cubicBezTo>
                  <a:pt x="2220498" y="12662347"/>
                  <a:pt x="2318939" y="12683387"/>
                  <a:pt x="2414175" y="12715182"/>
                </a:cubicBezTo>
                <a:cubicBezTo>
                  <a:pt x="2505073" y="12745197"/>
                  <a:pt x="2605623" y="12772234"/>
                  <a:pt x="2689796" y="12823177"/>
                </a:cubicBezTo>
                <a:cubicBezTo>
                  <a:pt x="2720493" y="12841107"/>
                  <a:pt x="2739846" y="12869319"/>
                  <a:pt x="2770010" y="12889042"/>
                </a:cubicBezTo>
                <a:cubicBezTo>
                  <a:pt x="2794758" y="12905687"/>
                  <a:pt x="2820742" y="12910015"/>
                  <a:pt x="2846198" y="12921017"/>
                </a:cubicBezTo>
                <a:cubicBezTo>
                  <a:pt x="2871655" y="12932019"/>
                  <a:pt x="2894527" y="12950056"/>
                  <a:pt x="2915504" y="12954843"/>
                </a:cubicBezTo>
                <a:cubicBezTo>
                  <a:pt x="2941982" y="12960782"/>
                  <a:pt x="2972907" y="12948529"/>
                  <a:pt x="2986907" y="12952214"/>
                </a:cubicBezTo>
                <a:cubicBezTo>
                  <a:pt x="3017591" y="12960381"/>
                  <a:pt x="3080020" y="13000941"/>
                  <a:pt x="3099761" y="13018047"/>
                </a:cubicBezTo>
                <a:cubicBezTo>
                  <a:pt x="3122860" y="13038592"/>
                  <a:pt x="3133187" y="13070946"/>
                  <a:pt x="3152047" y="13097546"/>
                </a:cubicBezTo>
                <a:cubicBezTo>
                  <a:pt x="3182329" y="13139749"/>
                  <a:pt x="3207003" y="13168083"/>
                  <a:pt x="3269106" y="13198300"/>
                </a:cubicBezTo>
                <a:cubicBezTo>
                  <a:pt x="3273131" y="13199500"/>
                  <a:pt x="3272330" y="13202189"/>
                  <a:pt x="3271529" y="13204877"/>
                </a:cubicBezTo>
                <a:cubicBezTo>
                  <a:pt x="3272901" y="13210897"/>
                  <a:pt x="3272131" y="13212254"/>
                  <a:pt x="3270328" y="13213606"/>
                </a:cubicBezTo>
                <a:close/>
                <a:moveTo>
                  <a:pt x="8279845" y="1940399"/>
                </a:moveTo>
                <a:cubicBezTo>
                  <a:pt x="8275950" y="1937663"/>
                  <a:pt x="8274306" y="1929833"/>
                  <a:pt x="8268743" y="1935494"/>
                </a:cubicBezTo>
                <a:cubicBezTo>
                  <a:pt x="8272825" y="1937805"/>
                  <a:pt x="8274469" y="1945635"/>
                  <a:pt x="8279845" y="1940399"/>
                </a:cubicBezTo>
                <a:close/>
                <a:moveTo>
                  <a:pt x="8413096" y="1653228"/>
                </a:moveTo>
                <a:cubicBezTo>
                  <a:pt x="8401056" y="1641275"/>
                  <a:pt x="8388707" y="1613878"/>
                  <a:pt x="8373042" y="1613590"/>
                </a:cubicBezTo>
                <a:cubicBezTo>
                  <a:pt x="8383426" y="1625832"/>
                  <a:pt x="8392338" y="1664466"/>
                  <a:pt x="8413096" y="1653228"/>
                </a:cubicBezTo>
                <a:close/>
                <a:moveTo>
                  <a:pt x="8129800" y="2303622"/>
                </a:moveTo>
                <a:cubicBezTo>
                  <a:pt x="8117277" y="2285843"/>
                  <a:pt x="8093973" y="2274015"/>
                  <a:pt x="8075679" y="2257768"/>
                </a:cubicBezTo>
                <a:cubicBezTo>
                  <a:pt x="8062171" y="2245677"/>
                  <a:pt x="8053889" y="2215995"/>
                  <a:pt x="8037310" y="2236223"/>
                </a:cubicBezTo>
                <a:cubicBezTo>
                  <a:pt x="8056422" y="2260995"/>
                  <a:pt x="8091264" y="2296289"/>
                  <a:pt x="8129800" y="2303622"/>
                </a:cubicBezTo>
                <a:close/>
                <a:moveTo>
                  <a:pt x="8136213" y="2289107"/>
                </a:moveTo>
                <a:cubicBezTo>
                  <a:pt x="8136213" y="2289107"/>
                  <a:pt x="8134613" y="2289484"/>
                  <a:pt x="8132614" y="2289956"/>
                </a:cubicBezTo>
                <a:lnTo>
                  <a:pt x="8129606" y="2290666"/>
                </a:lnTo>
                <a:lnTo>
                  <a:pt x="8125415" y="2291655"/>
                </a:lnTo>
                <a:cubicBezTo>
                  <a:pt x="8124216" y="2291938"/>
                  <a:pt x="8125015" y="2291749"/>
                  <a:pt x="8126615" y="2291372"/>
                </a:cubicBezTo>
                <a:lnTo>
                  <a:pt x="8129606" y="2290666"/>
                </a:lnTo>
                <a:close/>
                <a:moveTo>
                  <a:pt x="8197116" y="2160027"/>
                </a:moveTo>
                <a:cubicBezTo>
                  <a:pt x="8188851" y="2175796"/>
                  <a:pt x="8175736" y="2190504"/>
                  <a:pt x="8167571" y="2196066"/>
                </a:cubicBezTo>
                <a:cubicBezTo>
                  <a:pt x="8148194" y="2178845"/>
                  <a:pt x="8188766" y="2138700"/>
                  <a:pt x="8197558" y="2117625"/>
                </a:cubicBezTo>
                <a:cubicBezTo>
                  <a:pt x="8208795" y="2127429"/>
                  <a:pt x="8205381" y="2144259"/>
                  <a:pt x="8197116" y="2160027"/>
                </a:cubicBezTo>
                <a:close/>
                <a:moveTo>
                  <a:pt x="8157307" y="2280569"/>
                </a:moveTo>
                <a:cubicBezTo>
                  <a:pt x="8152652" y="2270348"/>
                  <a:pt x="8144735" y="2261748"/>
                  <a:pt x="8139654" y="2251339"/>
                </a:cubicBezTo>
                <a:cubicBezTo>
                  <a:pt x="8148248" y="2238808"/>
                  <a:pt x="8141044" y="2232053"/>
                  <a:pt x="8127928" y="2228299"/>
                </a:cubicBezTo>
                <a:cubicBezTo>
                  <a:pt x="8129236" y="2247246"/>
                  <a:pt x="8139272" y="2278723"/>
                  <a:pt x="8157307" y="2280569"/>
                </a:cubicBezTo>
                <a:close/>
                <a:moveTo>
                  <a:pt x="8443778" y="1662193"/>
                </a:moveTo>
                <a:cubicBezTo>
                  <a:pt x="8436378" y="1651269"/>
                  <a:pt x="8424931" y="1625292"/>
                  <a:pt x="8406289" y="1628280"/>
                </a:cubicBezTo>
                <a:cubicBezTo>
                  <a:pt x="8424379" y="1635763"/>
                  <a:pt x="8420832" y="1666851"/>
                  <a:pt x="8443778" y="1662193"/>
                </a:cubicBezTo>
                <a:close/>
                <a:moveTo>
                  <a:pt x="8424558" y="1717207"/>
                </a:moveTo>
                <a:cubicBezTo>
                  <a:pt x="8420135" y="1735664"/>
                  <a:pt x="8399333" y="1756493"/>
                  <a:pt x="8390249" y="1772748"/>
                </a:cubicBezTo>
                <a:cubicBezTo>
                  <a:pt x="8371346" y="1750118"/>
                  <a:pt x="8404902" y="1715485"/>
                  <a:pt x="8422482" y="1699797"/>
                </a:cubicBezTo>
                <a:cubicBezTo>
                  <a:pt x="8425688" y="1705165"/>
                  <a:pt x="8426033" y="1711054"/>
                  <a:pt x="8424558" y="1717207"/>
                </a:cubicBezTo>
                <a:close/>
                <a:moveTo>
                  <a:pt x="8166456" y="2319818"/>
                </a:moveTo>
                <a:cubicBezTo>
                  <a:pt x="8160014" y="2315951"/>
                  <a:pt x="8138491" y="2293175"/>
                  <a:pt x="8132127" y="2308731"/>
                </a:cubicBezTo>
                <a:cubicBezTo>
                  <a:pt x="8142447" y="2310740"/>
                  <a:pt x="8158848" y="2326661"/>
                  <a:pt x="8166456" y="2319818"/>
                </a:cubicBezTo>
                <a:close/>
                <a:moveTo>
                  <a:pt x="8172870" y="2305303"/>
                </a:moveTo>
                <a:cubicBezTo>
                  <a:pt x="8166140" y="2299779"/>
                  <a:pt x="8158495" y="2283645"/>
                  <a:pt x="8150705" y="2295510"/>
                </a:cubicBezTo>
                <a:cubicBezTo>
                  <a:pt x="8157861" y="2301223"/>
                  <a:pt x="8165268" y="2316742"/>
                  <a:pt x="8172870" y="2305303"/>
                </a:cubicBezTo>
                <a:close/>
                <a:moveTo>
                  <a:pt x="8188430" y="2298912"/>
                </a:moveTo>
                <a:cubicBezTo>
                  <a:pt x="8191901" y="2279526"/>
                  <a:pt x="8175954" y="2251050"/>
                  <a:pt x="8157968" y="2250246"/>
                </a:cubicBezTo>
                <a:cubicBezTo>
                  <a:pt x="8168737" y="2266230"/>
                  <a:pt x="8170283" y="2285792"/>
                  <a:pt x="8188430" y="2298912"/>
                </a:cubicBezTo>
                <a:close/>
                <a:moveTo>
                  <a:pt x="8493230" y="1688635"/>
                </a:moveTo>
                <a:cubicBezTo>
                  <a:pt x="8478255" y="1676406"/>
                  <a:pt x="8471342" y="1644778"/>
                  <a:pt x="8446355" y="1645983"/>
                </a:cubicBezTo>
                <a:cubicBezTo>
                  <a:pt x="8465872" y="1657158"/>
                  <a:pt x="8467628" y="1690079"/>
                  <a:pt x="8493230" y="1688635"/>
                </a:cubicBezTo>
                <a:close/>
                <a:moveTo>
                  <a:pt x="3722025" y="12494288"/>
                </a:moveTo>
                <a:cubicBezTo>
                  <a:pt x="3726211" y="12483370"/>
                  <a:pt x="3726647" y="12468243"/>
                  <a:pt x="3733664" y="12457555"/>
                </a:cubicBezTo>
                <a:cubicBezTo>
                  <a:pt x="3712859" y="12455001"/>
                  <a:pt x="3691790" y="12491143"/>
                  <a:pt x="3687882" y="12505758"/>
                </a:cubicBezTo>
                <a:cubicBezTo>
                  <a:pt x="3709902" y="12511913"/>
                  <a:pt x="3717839" y="12505205"/>
                  <a:pt x="3722025" y="12494288"/>
                </a:cubicBezTo>
                <a:close/>
                <a:moveTo>
                  <a:pt x="3700051" y="12555565"/>
                </a:moveTo>
                <a:cubicBezTo>
                  <a:pt x="3697007" y="12548601"/>
                  <a:pt x="3697057" y="12523089"/>
                  <a:pt x="3681201" y="12532425"/>
                </a:cubicBezTo>
                <a:cubicBezTo>
                  <a:pt x="3683629" y="12539627"/>
                  <a:pt x="3687888" y="12563468"/>
                  <a:pt x="3700051" y="12555565"/>
                </a:cubicBezTo>
                <a:close/>
                <a:moveTo>
                  <a:pt x="8218673" y="2329624"/>
                </a:moveTo>
                <a:cubicBezTo>
                  <a:pt x="8201058" y="2323371"/>
                  <a:pt x="8183393" y="2316076"/>
                  <a:pt x="8169866" y="2321325"/>
                </a:cubicBezTo>
                <a:cubicBezTo>
                  <a:pt x="8179209" y="2333617"/>
                  <a:pt x="8209465" y="2342393"/>
                  <a:pt x="8218673" y="2329624"/>
                </a:cubicBezTo>
                <a:close/>
                <a:moveTo>
                  <a:pt x="8231265" y="2331105"/>
                </a:moveTo>
                <a:cubicBezTo>
                  <a:pt x="8239312" y="2302515"/>
                  <a:pt x="8215908" y="2257478"/>
                  <a:pt x="8192298" y="2261333"/>
                </a:cubicBezTo>
                <a:cubicBezTo>
                  <a:pt x="8214100" y="2281171"/>
                  <a:pt x="8204732" y="2312749"/>
                  <a:pt x="8231265" y="2331105"/>
                </a:cubicBezTo>
                <a:close/>
                <a:moveTo>
                  <a:pt x="3728837" y="12523853"/>
                </a:moveTo>
                <a:lnTo>
                  <a:pt x="3720744" y="12520277"/>
                </a:lnTo>
                <a:lnTo>
                  <a:pt x="3716968" y="12528823"/>
                </a:lnTo>
                <a:lnTo>
                  <a:pt x="3725061" y="12532399"/>
                </a:lnTo>
                <a:close/>
                <a:moveTo>
                  <a:pt x="3753607" y="12490879"/>
                </a:moveTo>
                <a:cubicBezTo>
                  <a:pt x="3758138" y="12480626"/>
                  <a:pt x="3750818" y="12457985"/>
                  <a:pt x="3740074" y="12464984"/>
                </a:cubicBezTo>
                <a:cubicBezTo>
                  <a:pt x="3743217" y="12474033"/>
                  <a:pt x="3743898" y="12484036"/>
                  <a:pt x="3753607" y="12490879"/>
                </a:cubicBezTo>
                <a:close/>
                <a:moveTo>
                  <a:pt x="8256180" y="2324255"/>
                </a:moveTo>
                <a:cubicBezTo>
                  <a:pt x="8264863" y="2309213"/>
                  <a:pt x="8252404" y="2301667"/>
                  <a:pt x="8244076" y="2292885"/>
                </a:cubicBezTo>
                <a:cubicBezTo>
                  <a:pt x="8241541" y="2305541"/>
                  <a:pt x="8245376" y="2316420"/>
                  <a:pt x="8256180" y="2324255"/>
                </a:cubicBezTo>
                <a:close/>
                <a:moveTo>
                  <a:pt x="3747434" y="12537178"/>
                </a:moveTo>
                <a:cubicBezTo>
                  <a:pt x="3749207" y="12521619"/>
                  <a:pt x="3745063" y="12509063"/>
                  <a:pt x="3735961" y="12497382"/>
                </a:cubicBezTo>
                <a:cubicBezTo>
                  <a:pt x="3726185" y="12516043"/>
                  <a:pt x="3730552" y="12529207"/>
                  <a:pt x="3747434" y="12537178"/>
                </a:cubicBezTo>
                <a:close/>
                <a:moveTo>
                  <a:pt x="3797198" y="12436091"/>
                </a:moveTo>
                <a:cubicBezTo>
                  <a:pt x="3788811" y="12435449"/>
                  <a:pt x="3774950" y="12420643"/>
                  <a:pt x="3770558" y="12429427"/>
                </a:cubicBezTo>
                <a:cubicBezTo>
                  <a:pt x="3772035" y="12434165"/>
                  <a:pt x="3794242" y="12453170"/>
                  <a:pt x="3797198" y="12436091"/>
                </a:cubicBezTo>
                <a:close/>
                <a:moveTo>
                  <a:pt x="8535844" y="1712055"/>
                </a:moveTo>
                <a:cubicBezTo>
                  <a:pt x="8520494" y="1700681"/>
                  <a:pt x="8514022" y="1669248"/>
                  <a:pt x="8492397" y="1670919"/>
                </a:cubicBezTo>
                <a:cubicBezTo>
                  <a:pt x="8505617" y="1681352"/>
                  <a:pt x="8515940" y="1723671"/>
                  <a:pt x="8535844" y="1712055"/>
                </a:cubicBezTo>
                <a:close/>
                <a:moveTo>
                  <a:pt x="3712548" y="12639219"/>
                </a:moveTo>
                <a:cubicBezTo>
                  <a:pt x="3717226" y="12632094"/>
                  <a:pt x="3710399" y="12629078"/>
                  <a:pt x="3709299" y="12623485"/>
                </a:cubicBezTo>
                <a:cubicBezTo>
                  <a:pt x="3702372" y="12618382"/>
                  <a:pt x="3699351" y="12625219"/>
                  <a:pt x="3693762" y="12626323"/>
                </a:cubicBezTo>
                <a:cubicBezTo>
                  <a:pt x="3679391" y="12609250"/>
                  <a:pt x="3692484" y="12563455"/>
                  <a:pt x="3668552" y="12561052"/>
                </a:cubicBezTo>
                <a:cubicBezTo>
                  <a:pt x="3676734" y="12579477"/>
                  <a:pt x="3680606" y="12599573"/>
                  <a:pt x="3675435" y="12622821"/>
                </a:cubicBezTo>
                <a:close/>
                <a:moveTo>
                  <a:pt x="8283058" y="2323375"/>
                </a:moveTo>
                <a:cubicBezTo>
                  <a:pt x="8289785" y="2297773"/>
                  <a:pt x="8282685" y="2266573"/>
                  <a:pt x="8257091" y="2263429"/>
                </a:cubicBezTo>
                <a:cubicBezTo>
                  <a:pt x="8259383" y="2285872"/>
                  <a:pt x="8263110" y="2307418"/>
                  <a:pt x="8283058" y="2323375"/>
                </a:cubicBezTo>
                <a:close/>
                <a:moveTo>
                  <a:pt x="8287097" y="2333834"/>
                </a:moveTo>
                <a:cubicBezTo>
                  <a:pt x="8280542" y="2318692"/>
                  <a:pt x="8247341" y="2331575"/>
                  <a:pt x="8249578" y="2339196"/>
                </a:cubicBezTo>
                <a:cubicBezTo>
                  <a:pt x="8260831" y="2334475"/>
                  <a:pt x="8279644" y="2348399"/>
                  <a:pt x="8287097" y="2333834"/>
                </a:cubicBezTo>
                <a:close/>
                <a:moveTo>
                  <a:pt x="8436549" y="2022323"/>
                </a:moveTo>
                <a:cubicBezTo>
                  <a:pt x="8408366" y="2009870"/>
                  <a:pt x="8380903" y="1999258"/>
                  <a:pt x="8356088" y="1995398"/>
                </a:cubicBezTo>
                <a:cubicBezTo>
                  <a:pt x="8374390" y="2015155"/>
                  <a:pt x="8404219" y="2014635"/>
                  <a:pt x="8429517" y="2027842"/>
                </a:cubicBezTo>
                <a:cubicBezTo>
                  <a:pt x="8432693" y="2028738"/>
                  <a:pt x="8435099" y="2026757"/>
                  <a:pt x="8436549" y="2022323"/>
                </a:cubicBezTo>
                <a:close/>
                <a:moveTo>
                  <a:pt x="3828171" y="12454883"/>
                </a:moveTo>
                <a:cubicBezTo>
                  <a:pt x="3823287" y="12453236"/>
                  <a:pt x="3816838" y="12449364"/>
                  <a:pt x="3813907" y="12453688"/>
                </a:cubicBezTo>
                <a:cubicBezTo>
                  <a:pt x="3816467" y="12454819"/>
                  <a:pt x="3818839" y="12456378"/>
                  <a:pt x="3816475" y="12459419"/>
                </a:cubicBezTo>
                <a:cubicBezTo>
                  <a:pt x="3821596" y="12461681"/>
                  <a:pt x="3826242" y="12462713"/>
                  <a:pt x="3828171" y="12454883"/>
                </a:cubicBezTo>
                <a:close/>
                <a:moveTo>
                  <a:pt x="8309904" y="2330645"/>
                </a:moveTo>
                <a:cubicBezTo>
                  <a:pt x="8300904" y="2325648"/>
                  <a:pt x="8293993" y="2325145"/>
                  <a:pt x="8290507" y="2335341"/>
                </a:cubicBezTo>
                <a:cubicBezTo>
                  <a:pt x="8299935" y="2340526"/>
                  <a:pt x="8307271" y="2341217"/>
                  <a:pt x="8309904" y="2330645"/>
                </a:cubicBezTo>
                <a:close/>
                <a:moveTo>
                  <a:pt x="3752503" y="12649660"/>
                </a:moveTo>
                <a:cubicBezTo>
                  <a:pt x="3757985" y="12639635"/>
                  <a:pt x="3753653" y="12625847"/>
                  <a:pt x="3745681" y="12619644"/>
                </a:cubicBezTo>
                <a:cubicBezTo>
                  <a:pt x="3737030" y="12631142"/>
                  <a:pt x="3747034" y="12635052"/>
                  <a:pt x="3738572" y="12646122"/>
                </a:cubicBezTo>
                <a:cubicBezTo>
                  <a:pt x="3733542" y="12641347"/>
                  <a:pt x="3730973" y="12635616"/>
                  <a:pt x="3725942" y="12630839"/>
                </a:cubicBezTo>
                <a:cubicBezTo>
                  <a:pt x="3723398" y="12638907"/>
                  <a:pt x="3717283" y="12637738"/>
                  <a:pt x="3714500" y="12645190"/>
                </a:cubicBezTo>
                <a:lnTo>
                  <a:pt x="3743521" y="12658013"/>
                </a:lnTo>
                <a:cubicBezTo>
                  <a:pt x="3747758" y="12655927"/>
                  <a:pt x="3750675" y="12653003"/>
                  <a:pt x="3752503" y="12649660"/>
                </a:cubicBezTo>
                <a:close/>
                <a:moveTo>
                  <a:pt x="8316941" y="2325080"/>
                </a:moveTo>
                <a:cubicBezTo>
                  <a:pt x="8323312" y="2314119"/>
                  <a:pt x="8308574" y="2297912"/>
                  <a:pt x="8301825" y="2309727"/>
                </a:cubicBezTo>
                <a:cubicBezTo>
                  <a:pt x="8308505" y="2314209"/>
                  <a:pt x="8307807" y="2321554"/>
                  <a:pt x="8316941" y="2325080"/>
                </a:cubicBezTo>
                <a:close/>
                <a:moveTo>
                  <a:pt x="8328259" y="2299466"/>
                </a:moveTo>
                <a:cubicBezTo>
                  <a:pt x="8323609" y="2289248"/>
                  <a:pt x="8313610" y="2280748"/>
                  <a:pt x="8321442" y="2265329"/>
                </a:cubicBezTo>
                <a:cubicBezTo>
                  <a:pt x="8308424" y="2263659"/>
                  <a:pt x="8296260" y="2262367"/>
                  <a:pt x="8288182" y="2272574"/>
                </a:cubicBezTo>
                <a:cubicBezTo>
                  <a:pt x="8292599" y="2282179"/>
                  <a:pt x="8323732" y="2309712"/>
                  <a:pt x="8328259" y="2299466"/>
                </a:cubicBezTo>
                <a:close/>
                <a:moveTo>
                  <a:pt x="8365847" y="2214718"/>
                </a:moveTo>
                <a:cubicBezTo>
                  <a:pt x="8364206" y="2223117"/>
                  <a:pt x="8359376" y="2223518"/>
                  <a:pt x="8355582" y="2227418"/>
                </a:cubicBezTo>
                <a:cubicBezTo>
                  <a:pt x="8345332" y="2199063"/>
                  <a:pt x="8320556" y="2160235"/>
                  <a:pt x="8336274" y="2131694"/>
                </a:cubicBezTo>
                <a:cubicBezTo>
                  <a:pt x="8356404" y="2151741"/>
                  <a:pt x="8348588" y="2189349"/>
                  <a:pt x="8365847" y="2214718"/>
                </a:cubicBezTo>
                <a:close/>
                <a:moveTo>
                  <a:pt x="3792392" y="12591257"/>
                </a:moveTo>
                <a:cubicBezTo>
                  <a:pt x="3785957" y="12538878"/>
                  <a:pt x="3794142" y="12477638"/>
                  <a:pt x="3756990" y="12438242"/>
                </a:cubicBezTo>
                <a:cubicBezTo>
                  <a:pt x="3757308" y="12494047"/>
                  <a:pt x="3773219" y="12543463"/>
                  <a:pt x="3792392" y="12591257"/>
                </a:cubicBezTo>
                <a:close/>
                <a:moveTo>
                  <a:pt x="8292064" y="2411071"/>
                </a:moveTo>
                <a:lnTo>
                  <a:pt x="8280990" y="2406177"/>
                </a:lnTo>
                <a:cubicBezTo>
                  <a:pt x="8271357" y="2414165"/>
                  <a:pt x="8293077" y="2423762"/>
                  <a:pt x="8292064" y="2411071"/>
                </a:cubicBezTo>
                <a:close/>
                <a:moveTo>
                  <a:pt x="3816735" y="12558094"/>
                </a:moveTo>
                <a:cubicBezTo>
                  <a:pt x="3823876" y="12523460"/>
                  <a:pt x="3817295" y="12494507"/>
                  <a:pt x="3802465" y="12468038"/>
                </a:cubicBezTo>
                <a:cubicBezTo>
                  <a:pt x="3802521" y="12500236"/>
                  <a:pt x="3799262" y="12533011"/>
                  <a:pt x="3816735" y="12558094"/>
                </a:cubicBezTo>
                <a:close/>
                <a:moveTo>
                  <a:pt x="8661676" y="1654071"/>
                </a:moveTo>
                <a:cubicBezTo>
                  <a:pt x="8646911" y="1650608"/>
                  <a:pt x="8637322" y="1659635"/>
                  <a:pt x="8625881" y="1664783"/>
                </a:cubicBezTo>
                <a:cubicBezTo>
                  <a:pt x="8642545" y="1673166"/>
                  <a:pt x="8654272" y="1669675"/>
                  <a:pt x="8661676" y="1654071"/>
                </a:cubicBezTo>
                <a:close/>
                <a:moveTo>
                  <a:pt x="8572828" y="1862923"/>
                </a:moveTo>
                <a:cubicBezTo>
                  <a:pt x="8561976" y="1872931"/>
                  <a:pt x="8549807" y="1879221"/>
                  <a:pt x="8536715" y="1883095"/>
                </a:cubicBezTo>
                <a:lnTo>
                  <a:pt x="8502685" y="1887733"/>
                </a:lnTo>
                <a:lnTo>
                  <a:pt x="8495052" y="1888772"/>
                </a:lnTo>
                <a:lnTo>
                  <a:pt x="8502917" y="1875095"/>
                </a:lnTo>
                <a:lnTo>
                  <a:pt x="8505773" y="1870129"/>
                </a:lnTo>
                <a:cubicBezTo>
                  <a:pt x="8523730" y="1857036"/>
                  <a:pt x="8559080" y="1859107"/>
                  <a:pt x="8572828" y="1862923"/>
                </a:cubicBezTo>
                <a:close/>
                <a:moveTo>
                  <a:pt x="8393051" y="2301562"/>
                </a:moveTo>
                <a:cubicBezTo>
                  <a:pt x="8397246" y="2290914"/>
                  <a:pt x="8397339" y="2281771"/>
                  <a:pt x="8395356" y="2273433"/>
                </a:cubicBezTo>
                <a:lnTo>
                  <a:pt x="8392222" y="2266236"/>
                </a:lnTo>
                <a:lnTo>
                  <a:pt x="8385208" y="2250133"/>
                </a:lnTo>
                <a:cubicBezTo>
                  <a:pt x="8364427" y="2247585"/>
                  <a:pt x="8350397" y="2264347"/>
                  <a:pt x="8328485" y="2259767"/>
                </a:cubicBezTo>
                <a:cubicBezTo>
                  <a:pt x="8332637" y="2281501"/>
                  <a:pt x="8333708" y="2304425"/>
                  <a:pt x="8354462" y="2319718"/>
                </a:cubicBezTo>
                <a:cubicBezTo>
                  <a:pt x="8379330" y="2302643"/>
                  <a:pt x="8340764" y="2276928"/>
                  <a:pt x="8362793" y="2261660"/>
                </a:cubicBezTo>
                <a:cubicBezTo>
                  <a:pt x="8368317" y="2268183"/>
                  <a:pt x="8370098" y="2278282"/>
                  <a:pt x="8373388" y="2286687"/>
                </a:cubicBezTo>
                <a:lnTo>
                  <a:pt x="8380419" y="2292006"/>
                </a:lnTo>
                <a:close/>
                <a:moveTo>
                  <a:pt x="8317980" y="2501084"/>
                </a:moveTo>
                <a:cubicBezTo>
                  <a:pt x="8322450" y="2485204"/>
                  <a:pt x="8315669" y="2474045"/>
                  <a:pt x="8309077" y="2462460"/>
                </a:cubicBezTo>
                <a:cubicBezTo>
                  <a:pt x="8302338" y="2478868"/>
                  <a:pt x="8314273" y="2488733"/>
                  <a:pt x="8317980" y="2501084"/>
                </a:cubicBezTo>
                <a:close/>
                <a:moveTo>
                  <a:pt x="8413943" y="2284260"/>
                </a:moveTo>
                <a:cubicBezTo>
                  <a:pt x="8418826" y="2274937"/>
                  <a:pt x="8416531" y="2268311"/>
                  <a:pt x="8412571" y="2262287"/>
                </a:cubicBezTo>
                <a:lnTo>
                  <a:pt x="8401909" y="2245084"/>
                </a:lnTo>
                <a:lnTo>
                  <a:pt x="8401194" y="2243931"/>
                </a:lnTo>
                <a:lnTo>
                  <a:pt x="8401479" y="2246025"/>
                </a:lnTo>
                <a:lnTo>
                  <a:pt x="8404111" y="2265438"/>
                </a:lnTo>
                <a:cubicBezTo>
                  <a:pt x="8406943" y="2271856"/>
                  <a:pt x="8410928" y="2277825"/>
                  <a:pt x="8413943" y="2284260"/>
                </a:cubicBezTo>
                <a:close/>
                <a:moveTo>
                  <a:pt x="8617844" y="1822783"/>
                </a:moveTo>
                <a:cubicBezTo>
                  <a:pt x="8627897" y="1805794"/>
                  <a:pt x="8610897" y="1799303"/>
                  <a:pt x="8612532" y="1785228"/>
                </a:cubicBezTo>
                <a:cubicBezTo>
                  <a:pt x="8573183" y="1773965"/>
                  <a:pt x="8585980" y="1726554"/>
                  <a:pt x="8552238" y="1723381"/>
                </a:cubicBezTo>
                <a:cubicBezTo>
                  <a:pt x="8559554" y="1741411"/>
                  <a:pt x="8569679" y="1758258"/>
                  <a:pt x="8581118" y="1774601"/>
                </a:cubicBezTo>
                <a:lnTo>
                  <a:pt x="8603780" y="1804332"/>
                </a:lnTo>
                <a:close/>
                <a:moveTo>
                  <a:pt x="8700893" y="1654054"/>
                </a:moveTo>
                <a:cubicBezTo>
                  <a:pt x="8698414" y="1641225"/>
                  <a:pt x="8665916" y="1642170"/>
                  <a:pt x="8674263" y="1655551"/>
                </a:cubicBezTo>
                <a:cubicBezTo>
                  <a:pt x="8679926" y="1647340"/>
                  <a:pt x="8697127" y="1667184"/>
                  <a:pt x="8700893" y="1654054"/>
                </a:cubicBezTo>
                <a:close/>
                <a:moveTo>
                  <a:pt x="8414588" y="2302403"/>
                </a:moveTo>
                <a:cubicBezTo>
                  <a:pt x="8398789" y="2308179"/>
                  <a:pt x="8378764" y="2303923"/>
                  <a:pt x="8367242" y="2320773"/>
                </a:cubicBezTo>
                <a:cubicBezTo>
                  <a:pt x="8387081" y="2325456"/>
                  <a:pt x="8402640" y="2319065"/>
                  <a:pt x="8414588" y="2302403"/>
                </a:cubicBezTo>
                <a:close/>
                <a:moveTo>
                  <a:pt x="8691713" y="1685198"/>
                </a:moveTo>
                <a:cubicBezTo>
                  <a:pt x="8674030" y="1690648"/>
                  <a:pt x="8675385" y="1679514"/>
                  <a:pt x="8658910" y="1670704"/>
                </a:cubicBezTo>
                <a:cubicBezTo>
                  <a:pt x="8647959" y="1686271"/>
                  <a:pt x="8687618" y="1700224"/>
                  <a:pt x="8691713" y="1685198"/>
                </a:cubicBezTo>
                <a:close/>
                <a:moveTo>
                  <a:pt x="3915116" y="12513216"/>
                </a:moveTo>
                <a:cubicBezTo>
                  <a:pt x="3907060" y="12510677"/>
                  <a:pt x="3908234" y="12504558"/>
                  <a:pt x="3900362" y="12501590"/>
                </a:cubicBezTo>
                <a:cubicBezTo>
                  <a:pt x="3851782" y="12548045"/>
                  <a:pt x="3785816" y="12598055"/>
                  <a:pt x="3762365" y="12681148"/>
                </a:cubicBezTo>
                <a:cubicBezTo>
                  <a:pt x="3802205" y="12675260"/>
                  <a:pt x="3821150" y="12616220"/>
                  <a:pt x="3847899" y="12576460"/>
                </a:cubicBezTo>
                <a:cubicBezTo>
                  <a:pt x="3873366" y="12562690"/>
                  <a:pt x="3892458" y="12533335"/>
                  <a:pt x="3915116" y="12513216"/>
                </a:cubicBezTo>
                <a:close/>
                <a:moveTo>
                  <a:pt x="8337994" y="2505336"/>
                </a:moveTo>
                <a:cubicBezTo>
                  <a:pt x="8346687" y="2463773"/>
                  <a:pt x="8322376" y="2434667"/>
                  <a:pt x="8304211" y="2403173"/>
                </a:cubicBezTo>
                <a:cubicBezTo>
                  <a:pt x="8312969" y="2438672"/>
                  <a:pt x="8322101" y="2473317"/>
                  <a:pt x="8337994" y="2505336"/>
                </a:cubicBezTo>
                <a:close/>
                <a:moveTo>
                  <a:pt x="8705554" y="1673458"/>
                </a:moveTo>
                <a:cubicBezTo>
                  <a:pt x="8697267" y="1665715"/>
                  <a:pt x="8676337" y="1650856"/>
                  <a:pt x="8669548" y="1666222"/>
                </a:cubicBezTo>
                <a:cubicBezTo>
                  <a:pt x="8680665" y="1667563"/>
                  <a:pt x="8700231" y="1688961"/>
                  <a:pt x="8705554" y="1673458"/>
                </a:cubicBezTo>
                <a:close/>
                <a:moveTo>
                  <a:pt x="8441888" y="2270585"/>
                </a:moveTo>
                <a:cubicBezTo>
                  <a:pt x="8439451" y="2254201"/>
                  <a:pt x="8443586" y="2235619"/>
                  <a:pt x="8427003" y="2224720"/>
                </a:cubicBezTo>
                <a:cubicBezTo>
                  <a:pt x="8411312" y="2237176"/>
                  <a:pt x="8422900" y="2261685"/>
                  <a:pt x="8431249" y="2275069"/>
                </a:cubicBezTo>
                <a:cubicBezTo>
                  <a:pt x="8435887" y="2276098"/>
                  <a:pt x="8438674" y="2273247"/>
                  <a:pt x="8441888" y="2270585"/>
                </a:cubicBezTo>
                <a:close/>
                <a:moveTo>
                  <a:pt x="8536061" y="2083543"/>
                </a:moveTo>
                <a:cubicBezTo>
                  <a:pt x="8502566" y="2090055"/>
                  <a:pt x="8472802" y="2062697"/>
                  <a:pt x="8437470" y="2049115"/>
                </a:cubicBezTo>
                <a:cubicBezTo>
                  <a:pt x="8389562" y="2030484"/>
                  <a:pt x="8322533" y="2021672"/>
                  <a:pt x="8292056" y="1971672"/>
                </a:cubicBezTo>
                <a:cubicBezTo>
                  <a:pt x="8277849" y="1971484"/>
                  <a:pt x="8263830" y="1970871"/>
                  <a:pt x="8247041" y="1964975"/>
                </a:cubicBezTo>
                <a:cubicBezTo>
                  <a:pt x="8240117" y="1951768"/>
                  <a:pt x="8226186" y="1927853"/>
                  <a:pt x="8242656" y="1914834"/>
                </a:cubicBezTo>
                <a:cubicBezTo>
                  <a:pt x="8218061" y="1878090"/>
                  <a:pt x="8215780" y="1832429"/>
                  <a:pt x="8226831" y="1782005"/>
                </a:cubicBezTo>
                <a:cubicBezTo>
                  <a:pt x="8262137" y="1799127"/>
                  <a:pt x="8283511" y="1846626"/>
                  <a:pt x="8265012" y="1894268"/>
                </a:cubicBezTo>
                <a:cubicBezTo>
                  <a:pt x="8294883" y="1902899"/>
                  <a:pt x="8311396" y="1932522"/>
                  <a:pt x="8309536" y="1962144"/>
                </a:cubicBezTo>
                <a:cubicBezTo>
                  <a:pt x="8351706" y="1978747"/>
                  <a:pt x="8394759" y="1984070"/>
                  <a:pt x="8431824" y="2002984"/>
                </a:cubicBezTo>
                <a:cubicBezTo>
                  <a:pt x="8468030" y="2021518"/>
                  <a:pt x="8491291" y="2056659"/>
                  <a:pt x="8528575" y="2071610"/>
                </a:cubicBezTo>
                <a:cubicBezTo>
                  <a:pt x="8537437" y="2073496"/>
                  <a:pt x="8530510" y="2081091"/>
                  <a:pt x="8536061" y="2083543"/>
                </a:cubicBezTo>
                <a:close/>
                <a:moveTo>
                  <a:pt x="8713436" y="1694796"/>
                </a:moveTo>
                <a:cubicBezTo>
                  <a:pt x="8708989" y="1693341"/>
                  <a:pt x="8703591" y="1689425"/>
                  <a:pt x="8701279" y="1693506"/>
                </a:cubicBezTo>
                <a:cubicBezTo>
                  <a:pt x="8703221" y="1694874"/>
                  <a:pt x="8704736" y="1696053"/>
                  <a:pt x="8702989" y="1698852"/>
                </a:cubicBezTo>
                <a:cubicBezTo>
                  <a:pt x="8707438" y="1700308"/>
                  <a:pt x="8711886" y="1701763"/>
                  <a:pt x="8713436" y="1694796"/>
                </a:cubicBezTo>
                <a:close/>
                <a:moveTo>
                  <a:pt x="8467697" y="2251374"/>
                </a:moveTo>
                <a:cubicBezTo>
                  <a:pt x="8462561" y="2235329"/>
                  <a:pt x="8468680" y="2214561"/>
                  <a:pt x="8449404" y="2204003"/>
                </a:cubicBezTo>
                <a:cubicBezTo>
                  <a:pt x="8447421" y="2206188"/>
                  <a:pt x="8446386" y="2210833"/>
                  <a:pt x="8442788" y="2209754"/>
                </a:cubicBezTo>
                <a:cubicBezTo>
                  <a:pt x="8446548" y="2223151"/>
                  <a:pt x="8447604" y="2263416"/>
                  <a:pt x="8467697" y="2251374"/>
                </a:cubicBezTo>
                <a:close/>
                <a:moveTo>
                  <a:pt x="8482221" y="2218503"/>
                </a:moveTo>
                <a:cubicBezTo>
                  <a:pt x="8475347" y="2209853"/>
                  <a:pt x="8487957" y="2193995"/>
                  <a:pt x="8468785" y="2190116"/>
                </a:cubicBezTo>
                <a:cubicBezTo>
                  <a:pt x="8466339" y="2200260"/>
                  <a:pt x="8474892" y="2222408"/>
                  <a:pt x="8482221" y="2218503"/>
                </a:cubicBezTo>
                <a:close/>
                <a:moveTo>
                  <a:pt x="8365930" y="2491662"/>
                </a:moveTo>
                <a:cubicBezTo>
                  <a:pt x="8354108" y="2461951"/>
                  <a:pt x="8349852" y="2428951"/>
                  <a:pt x="8325736" y="2404012"/>
                </a:cubicBezTo>
                <a:cubicBezTo>
                  <a:pt x="8330798" y="2436347"/>
                  <a:pt x="8339360" y="2467678"/>
                  <a:pt x="8355056" y="2495529"/>
                </a:cubicBezTo>
                <a:cubicBezTo>
                  <a:pt x="8357130" y="2490835"/>
                  <a:pt x="8363381" y="2495126"/>
                  <a:pt x="8365930" y="2491662"/>
                </a:cubicBezTo>
                <a:close/>
                <a:moveTo>
                  <a:pt x="8625653" y="1913484"/>
                </a:moveTo>
                <a:cubicBezTo>
                  <a:pt x="8622313" y="1895680"/>
                  <a:pt x="8624505" y="1875729"/>
                  <a:pt x="8614402" y="1860550"/>
                </a:cubicBezTo>
                <a:cubicBezTo>
                  <a:pt x="8614143" y="1877273"/>
                  <a:pt x="8605698" y="1924056"/>
                  <a:pt x="8625653" y="1913484"/>
                </a:cubicBezTo>
                <a:close/>
                <a:moveTo>
                  <a:pt x="8570401" y="2045252"/>
                </a:moveTo>
                <a:cubicBezTo>
                  <a:pt x="8579048" y="2028042"/>
                  <a:pt x="8586301" y="2009753"/>
                  <a:pt x="8591701" y="1990326"/>
                </a:cubicBezTo>
                <a:cubicBezTo>
                  <a:pt x="8598631" y="1965707"/>
                  <a:pt x="8599760" y="1938940"/>
                  <a:pt x="8596796" y="1912030"/>
                </a:cubicBezTo>
                <a:lnTo>
                  <a:pt x="8582005" y="1851873"/>
                </a:lnTo>
                <a:lnTo>
                  <a:pt x="8577336" y="1832884"/>
                </a:lnTo>
                <a:cubicBezTo>
                  <a:pt x="8558456" y="1782510"/>
                  <a:pt x="8530043" y="1739597"/>
                  <a:pt x="8505759" y="1720193"/>
                </a:cubicBezTo>
                <a:cubicBezTo>
                  <a:pt x="8383516" y="1623321"/>
                  <a:pt x="8227995" y="1648999"/>
                  <a:pt x="8158544" y="1694339"/>
                </a:cubicBezTo>
                <a:cubicBezTo>
                  <a:pt x="8106303" y="1728403"/>
                  <a:pt x="8019612" y="1824292"/>
                  <a:pt x="8007251" y="1907613"/>
                </a:cubicBezTo>
                <a:cubicBezTo>
                  <a:pt x="7993389" y="1998944"/>
                  <a:pt x="8019574" y="2125318"/>
                  <a:pt x="8079341" y="2180299"/>
                </a:cubicBezTo>
                <a:cubicBezTo>
                  <a:pt x="8107495" y="2206515"/>
                  <a:pt x="8142594" y="2225085"/>
                  <a:pt x="8180571" y="2238293"/>
                </a:cubicBezTo>
                <a:cubicBezTo>
                  <a:pt x="8236402" y="2258369"/>
                  <a:pt x="8336995" y="2254343"/>
                  <a:pt x="8382865" y="2235832"/>
                </a:cubicBezTo>
                <a:lnTo>
                  <a:pt x="8415816" y="2214721"/>
                </a:lnTo>
                <a:lnTo>
                  <a:pt x="8423106" y="2210050"/>
                </a:lnTo>
                <a:cubicBezTo>
                  <a:pt x="8437623" y="2198670"/>
                  <a:pt x="8452805" y="2185352"/>
                  <a:pt x="8467337" y="2172639"/>
                </a:cubicBezTo>
                <a:lnTo>
                  <a:pt x="8497993" y="2143220"/>
                </a:lnTo>
                <a:lnTo>
                  <a:pt x="8505462" y="2136052"/>
                </a:lnTo>
                <a:cubicBezTo>
                  <a:pt x="8530235" y="2109782"/>
                  <a:pt x="8553107" y="2079674"/>
                  <a:pt x="8570401" y="2045252"/>
                </a:cubicBezTo>
                <a:close/>
                <a:moveTo>
                  <a:pt x="3875229" y="12681991"/>
                </a:moveTo>
                <a:cubicBezTo>
                  <a:pt x="3866737" y="12674664"/>
                  <a:pt x="3868329" y="12664132"/>
                  <a:pt x="3867647" y="12654128"/>
                </a:cubicBezTo>
                <a:cubicBezTo>
                  <a:pt x="3860343" y="12649880"/>
                  <a:pt x="3856609" y="12654868"/>
                  <a:pt x="3849543" y="12651235"/>
                </a:cubicBezTo>
                <a:cubicBezTo>
                  <a:pt x="3850802" y="12638003"/>
                  <a:pt x="3852633" y="12628088"/>
                  <a:pt x="3864080" y="12618336"/>
                </a:cubicBezTo>
                <a:cubicBezTo>
                  <a:pt x="3869824" y="12624959"/>
                  <a:pt x="3870414" y="12637477"/>
                  <a:pt x="3880296" y="12625501"/>
                </a:cubicBezTo>
                <a:cubicBezTo>
                  <a:pt x="3878524" y="12614505"/>
                  <a:pt x="3875948" y="12604174"/>
                  <a:pt x="3856753" y="12600289"/>
                </a:cubicBezTo>
                <a:cubicBezTo>
                  <a:pt x="3842840" y="12610995"/>
                  <a:pt x="3834115" y="12634205"/>
                  <a:pt x="3820967" y="12647802"/>
                </a:cubicBezTo>
                <a:cubicBezTo>
                  <a:pt x="3833828" y="12659102"/>
                  <a:pt x="3851831" y="12686462"/>
                  <a:pt x="3875229" y="12681991"/>
                </a:cubicBezTo>
                <a:close/>
                <a:moveTo>
                  <a:pt x="8381294" y="2485697"/>
                </a:moveTo>
                <a:lnTo>
                  <a:pt x="8374052" y="2482497"/>
                </a:lnTo>
                <a:lnTo>
                  <a:pt x="8370846" y="2489752"/>
                </a:lnTo>
                <a:lnTo>
                  <a:pt x="8378088" y="2492953"/>
                </a:lnTo>
                <a:close/>
                <a:moveTo>
                  <a:pt x="8744768" y="1673439"/>
                </a:moveTo>
                <a:cubicBezTo>
                  <a:pt x="8740885" y="1670704"/>
                  <a:pt x="8743386" y="1666197"/>
                  <a:pt x="8745837" y="1660648"/>
                </a:cubicBezTo>
                <a:cubicBezTo>
                  <a:pt x="8727848" y="1650659"/>
                  <a:pt x="8713419" y="1649895"/>
                  <a:pt x="8703217" y="1659162"/>
                </a:cubicBezTo>
                <a:cubicBezTo>
                  <a:pt x="8708383" y="1667056"/>
                  <a:pt x="8737595" y="1685064"/>
                  <a:pt x="8744768" y="1673439"/>
                </a:cubicBezTo>
                <a:close/>
                <a:moveTo>
                  <a:pt x="8509290" y="2217197"/>
                </a:moveTo>
                <a:cubicBezTo>
                  <a:pt x="8514557" y="2196053"/>
                  <a:pt x="8510791" y="2178061"/>
                  <a:pt x="8497610" y="2164074"/>
                </a:cubicBezTo>
                <a:cubicBezTo>
                  <a:pt x="8477614" y="2178199"/>
                  <a:pt x="8496887" y="2215289"/>
                  <a:pt x="8509290" y="2217197"/>
                </a:cubicBezTo>
                <a:close/>
                <a:moveTo>
                  <a:pt x="8397274" y="2479493"/>
                </a:moveTo>
                <a:cubicBezTo>
                  <a:pt x="8399469" y="2459547"/>
                  <a:pt x="8387598" y="2428794"/>
                  <a:pt x="8373449" y="2425093"/>
                </a:cubicBezTo>
                <a:cubicBezTo>
                  <a:pt x="8386904" y="2440731"/>
                  <a:pt x="8382965" y="2463478"/>
                  <a:pt x="8397274" y="2479493"/>
                </a:cubicBezTo>
                <a:close/>
                <a:moveTo>
                  <a:pt x="8405384" y="2461140"/>
                </a:moveTo>
                <a:cubicBezTo>
                  <a:pt x="8412186" y="2454963"/>
                  <a:pt x="8403366" y="2440353"/>
                  <a:pt x="8397702" y="2448563"/>
                </a:cubicBezTo>
                <a:cubicBezTo>
                  <a:pt x="8405323" y="2450910"/>
                  <a:pt x="8402682" y="2456886"/>
                  <a:pt x="8405384" y="2461140"/>
                </a:cubicBezTo>
                <a:close/>
                <a:moveTo>
                  <a:pt x="8734283" y="1716761"/>
                </a:moveTo>
                <a:cubicBezTo>
                  <a:pt x="8729646" y="1715732"/>
                  <a:pt x="8724247" y="1711816"/>
                  <a:pt x="8721509" y="1715708"/>
                </a:cubicBezTo>
                <a:cubicBezTo>
                  <a:pt x="8723877" y="1717264"/>
                  <a:pt x="8726007" y="1718206"/>
                  <a:pt x="8723646" y="1721244"/>
                </a:cubicBezTo>
                <a:cubicBezTo>
                  <a:pt x="8728710" y="1722461"/>
                  <a:pt x="8732732" y="1723728"/>
                  <a:pt x="8734283" y="1716761"/>
                </a:cubicBezTo>
                <a:close/>
                <a:moveTo>
                  <a:pt x="8747735" y="1696687"/>
                </a:moveTo>
                <a:cubicBezTo>
                  <a:pt x="8740402" y="1695998"/>
                  <a:pt x="8737114" y="1679240"/>
                  <a:pt x="8729416" y="1688593"/>
                </a:cubicBezTo>
                <a:cubicBezTo>
                  <a:pt x="8730603" y="1691668"/>
                  <a:pt x="8743110" y="1704847"/>
                  <a:pt x="8747735" y="1696687"/>
                </a:cubicBezTo>
                <a:close/>
                <a:moveTo>
                  <a:pt x="8521643" y="2218063"/>
                </a:moveTo>
                <a:cubicBezTo>
                  <a:pt x="8514846" y="2228836"/>
                  <a:pt x="8503345" y="2228347"/>
                  <a:pt x="8491794" y="2226815"/>
                </a:cubicBezTo>
                <a:cubicBezTo>
                  <a:pt x="8481401" y="2267634"/>
                  <a:pt x="8439994" y="2270259"/>
                  <a:pt x="8434407" y="2297894"/>
                </a:cubicBezTo>
                <a:cubicBezTo>
                  <a:pt x="8462292" y="2273988"/>
                  <a:pt x="8509495" y="2257087"/>
                  <a:pt x="8521643" y="2218063"/>
                </a:cubicBezTo>
                <a:close/>
                <a:moveTo>
                  <a:pt x="8529565" y="2200134"/>
                </a:moveTo>
                <a:cubicBezTo>
                  <a:pt x="8533373" y="2183447"/>
                  <a:pt x="8529802" y="2169623"/>
                  <a:pt x="8517006" y="2159377"/>
                </a:cubicBezTo>
                <a:cubicBezTo>
                  <a:pt x="8517505" y="2174395"/>
                  <a:pt x="8518617" y="2189173"/>
                  <a:pt x="8529565" y="2200134"/>
                </a:cubicBezTo>
                <a:close/>
                <a:moveTo>
                  <a:pt x="3894081" y="12705130"/>
                </a:moveTo>
                <a:cubicBezTo>
                  <a:pt x="3902584" y="12690503"/>
                  <a:pt x="3893850" y="12682558"/>
                  <a:pt x="3888386" y="12672994"/>
                </a:cubicBezTo>
                <a:cubicBezTo>
                  <a:pt x="3885848" y="12685662"/>
                  <a:pt x="3876115" y="12700767"/>
                  <a:pt x="3894081" y="12705130"/>
                </a:cubicBezTo>
                <a:close/>
                <a:moveTo>
                  <a:pt x="8547047" y="2181325"/>
                </a:moveTo>
                <a:cubicBezTo>
                  <a:pt x="8554395" y="2160080"/>
                  <a:pt x="8548218" y="2144085"/>
                  <a:pt x="8538965" y="2129281"/>
                </a:cubicBezTo>
                <a:cubicBezTo>
                  <a:pt x="8517787" y="2144926"/>
                  <a:pt x="8535998" y="2168279"/>
                  <a:pt x="8547047" y="2181325"/>
                </a:cubicBezTo>
                <a:close/>
                <a:moveTo>
                  <a:pt x="8566476" y="2137354"/>
                </a:moveTo>
                <a:cubicBezTo>
                  <a:pt x="8566494" y="2120014"/>
                  <a:pt x="8557766" y="2107483"/>
                  <a:pt x="8573312" y="2091902"/>
                </a:cubicBezTo>
                <a:cubicBezTo>
                  <a:pt x="8560049" y="2085022"/>
                  <a:pt x="8556382" y="2100239"/>
                  <a:pt x="8548585" y="2107509"/>
                </a:cubicBezTo>
                <a:cubicBezTo>
                  <a:pt x="8553568" y="2115834"/>
                  <a:pt x="8550677" y="2143130"/>
                  <a:pt x="8566476" y="2137354"/>
                </a:cubicBezTo>
                <a:close/>
                <a:moveTo>
                  <a:pt x="8602125" y="2056671"/>
                </a:moveTo>
                <a:cubicBezTo>
                  <a:pt x="8597994" y="2048722"/>
                  <a:pt x="8592914" y="2038314"/>
                  <a:pt x="8585510" y="2053921"/>
                </a:cubicBezTo>
                <a:cubicBezTo>
                  <a:pt x="8594698" y="2058491"/>
                  <a:pt x="8593998" y="2065836"/>
                  <a:pt x="8602125" y="2056671"/>
                </a:cubicBezTo>
                <a:close/>
                <a:moveTo>
                  <a:pt x="8650601" y="1946957"/>
                </a:moveTo>
                <a:cubicBezTo>
                  <a:pt x="8649110" y="1933033"/>
                  <a:pt x="8662001" y="1914237"/>
                  <a:pt x="8641451" y="1907708"/>
                </a:cubicBezTo>
                <a:cubicBezTo>
                  <a:pt x="8635325" y="1923880"/>
                  <a:pt x="8638043" y="1937327"/>
                  <a:pt x="8650601" y="1946957"/>
                </a:cubicBezTo>
                <a:close/>
                <a:moveTo>
                  <a:pt x="8592518" y="2087632"/>
                </a:moveTo>
                <a:cubicBezTo>
                  <a:pt x="8586970" y="2080589"/>
                  <a:pt x="8594145" y="2068962"/>
                  <a:pt x="8580794" y="2064594"/>
                </a:cubicBezTo>
                <a:cubicBezTo>
                  <a:pt x="8571299" y="2075705"/>
                  <a:pt x="8584861" y="2093434"/>
                  <a:pt x="8592518" y="2087632"/>
                </a:cubicBezTo>
                <a:close/>
                <a:moveTo>
                  <a:pt x="8648857" y="1980883"/>
                </a:moveTo>
                <a:cubicBezTo>
                  <a:pt x="8650259" y="1970788"/>
                  <a:pt x="8653746" y="1960593"/>
                  <a:pt x="8642047" y="1955934"/>
                </a:cubicBezTo>
                <a:cubicBezTo>
                  <a:pt x="8628333" y="1961610"/>
                  <a:pt x="8633658" y="1977229"/>
                  <a:pt x="8648857" y="1980883"/>
                </a:cubicBezTo>
                <a:close/>
                <a:moveTo>
                  <a:pt x="8577355" y="2163464"/>
                </a:moveTo>
                <a:cubicBezTo>
                  <a:pt x="8581317" y="2155648"/>
                  <a:pt x="8581398" y="2146244"/>
                  <a:pt x="8572213" y="2143972"/>
                </a:cubicBezTo>
                <a:cubicBezTo>
                  <a:pt x="8566748" y="2160946"/>
                  <a:pt x="8558985" y="2160067"/>
                  <a:pt x="8559198" y="2173428"/>
                </a:cubicBezTo>
                <a:cubicBezTo>
                  <a:pt x="8565547" y="2177509"/>
                  <a:pt x="8573393" y="2171280"/>
                  <a:pt x="8577355" y="2163464"/>
                </a:cubicBezTo>
                <a:close/>
                <a:moveTo>
                  <a:pt x="8425804" y="2514035"/>
                </a:moveTo>
                <a:cubicBezTo>
                  <a:pt x="8437132" y="2497614"/>
                  <a:pt x="8426523" y="2489356"/>
                  <a:pt x="8418799" y="2480331"/>
                </a:cubicBezTo>
                <a:cubicBezTo>
                  <a:pt x="8413616" y="2494366"/>
                  <a:pt x="8413350" y="2506493"/>
                  <a:pt x="8425804" y="2514035"/>
                </a:cubicBezTo>
                <a:close/>
                <a:moveTo>
                  <a:pt x="8593117" y="2135860"/>
                </a:moveTo>
                <a:cubicBezTo>
                  <a:pt x="8595143" y="2130122"/>
                  <a:pt x="8599202" y="2123241"/>
                  <a:pt x="8590775" y="2121558"/>
                </a:cubicBezTo>
                <a:cubicBezTo>
                  <a:pt x="8587522" y="2127775"/>
                  <a:pt x="8588995" y="2132508"/>
                  <a:pt x="8593117" y="2135860"/>
                </a:cubicBezTo>
                <a:close/>
                <a:moveTo>
                  <a:pt x="8631077" y="2060470"/>
                </a:moveTo>
                <a:cubicBezTo>
                  <a:pt x="8637411" y="2044836"/>
                  <a:pt x="8641055" y="2030246"/>
                  <a:pt x="8636044" y="2019103"/>
                </a:cubicBezTo>
                <a:cubicBezTo>
                  <a:pt x="8625649" y="2028796"/>
                  <a:pt x="8623252" y="2039983"/>
                  <a:pt x="8623661" y="2057512"/>
                </a:cubicBezTo>
                <a:cubicBezTo>
                  <a:pt x="8615862" y="2064781"/>
                  <a:pt x="8590459" y="2101520"/>
                  <a:pt x="8609968" y="2108099"/>
                </a:cubicBezTo>
                <a:cubicBezTo>
                  <a:pt x="8615718" y="2092781"/>
                  <a:pt x="8624744" y="2076104"/>
                  <a:pt x="8631077" y="2060470"/>
                </a:cubicBezTo>
                <a:close/>
                <a:moveTo>
                  <a:pt x="3922674" y="12717764"/>
                </a:moveTo>
                <a:cubicBezTo>
                  <a:pt x="3915043" y="12715413"/>
                  <a:pt x="3918983" y="12692642"/>
                  <a:pt x="3910044" y="12702480"/>
                </a:cubicBezTo>
                <a:cubicBezTo>
                  <a:pt x="3914174" y="12705837"/>
                  <a:pt x="3910847" y="12728370"/>
                  <a:pt x="3922674" y="12717764"/>
                </a:cubicBezTo>
                <a:close/>
                <a:moveTo>
                  <a:pt x="8781368" y="1728893"/>
                </a:moveTo>
                <a:cubicBezTo>
                  <a:pt x="8771669" y="1726648"/>
                  <a:pt x="8776531" y="1719103"/>
                  <a:pt x="8764985" y="1717573"/>
                </a:cubicBezTo>
                <a:cubicBezTo>
                  <a:pt x="8754117" y="1726035"/>
                  <a:pt x="8779581" y="1735245"/>
                  <a:pt x="8781368" y="1728893"/>
                </a:cubicBezTo>
                <a:close/>
                <a:moveTo>
                  <a:pt x="8801421" y="1693880"/>
                </a:moveTo>
                <a:cubicBezTo>
                  <a:pt x="8790109" y="1688372"/>
                  <a:pt x="8771489" y="1669432"/>
                  <a:pt x="8757542" y="1674492"/>
                </a:cubicBezTo>
                <a:cubicBezTo>
                  <a:pt x="8767815" y="1680052"/>
                  <a:pt x="8791462" y="1708355"/>
                  <a:pt x="8801421" y="1693880"/>
                </a:cubicBezTo>
                <a:close/>
                <a:moveTo>
                  <a:pt x="8447753" y="2515061"/>
                </a:moveTo>
                <a:cubicBezTo>
                  <a:pt x="8456806" y="2463455"/>
                  <a:pt x="8433711" y="2424682"/>
                  <a:pt x="8412889" y="2385383"/>
                </a:cubicBezTo>
                <a:cubicBezTo>
                  <a:pt x="8404409" y="2409184"/>
                  <a:pt x="8422839" y="2428551"/>
                  <a:pt x="8428404" y="2449375"/>
                </a:cubicBezTo>
                <a:cubicBezTo>
                  <a:pt x="8434157" y="2469773"/>
                  <a:pt x="8428193" y="2498256"/>
                  <a:pt x="8447753" y="2515061"/>
                </a:cubicBezTo>
                <a:close/>
                <a:moveTo>
                  <a:pt x="8464161" y="2477927"/>
                </a:moveTo>
                <a:cubicBezTo>
                  <a:pt x="8457988" y="2461936"/>
                  <a:pt x="8456614" y="2428170"/>
                  <a:pt x="8443127" y="2425271"/>
                </a:cubicBezTo>
                <a:cubicBezTo>
                  <a:pt x="8455634" y="2438450"/>
                  <a:pt x="8445757" y="2476939"/>
                  <a:pt x="8464161" y="2477927"/>
                </a:cubicBezTo>
                <a:close/>
                <a:moveTo>
                  <a:pt x="8813805" y="1686598"/>
                </a:moveTo>
                <a:cubicBezTo>
                  <a:pt x="8796276" y="1668650"/>
                  <a:pt x="8765919" y="1644014"/>
                  <a:pt x="8745635" y="1651886"/>
                </a:cubicBezTo>
                <a:cubicBezTo>
                  <a:pt x="8761215" y="1663872"/>
                  <a:pt x="8798664" y="1683989"/>
                  <a:pt x="8813805" y="1686598"/>
                </a:cubicBezTo>
                <a:close/>
                <a:moveTo>
                  <a:pt x="8795411" y="1757034"/>
                </a:moveTo>
                <a:cubicBezTo>
                  <a:pt x="8781914" y="1744948"/>
                  <a:pt x="8761262" y="1727151"/>
                  <a:pt x="8743663" y="1725497"/>
                </a:cubicBezTo>
                <a:cubicBezTo>
                  <a:pt x="8744310" y="1748229"/>
                  <a:pt x="8779385" y="1762196"/>
                  <a:pt x="8795411" y="1757034"/>
                </a:cubicBezTo>
                <a:close/>
                <a:moveTo>
                  <a:pt x="8478218" y="2484139"/>
                </a:moveTo>
                <a:cubicBezTo>
                  <a:pt x="8484214" y="2442915"/>
                  <a:pt x="8471533" y="2408234"/>
                  <a:pt x="8451474" y="2376414"/>
                </a:cubicBezTo>
                <a:cubicBezTo>
                  <a:pt x="8440000" y="2389710"/>
                  <a:pt x="8455217" y="2411738"/>
                  <a:pt x="8459736" y="2428018"/>
                </a:cubicBezTo>
                <a:cubicBezTo>
                  <a:pt x="8464826" y="2447613"/>
                  <a:pt x="8464057" y="2471250"/>
                  <a:pt x="8478218" y="2484139"/>
                </a:cubicBezTo>
                <a:close/>
                <a:moveTo>
                  <a:pt x="3948362" y="12748520"/>
                </a:moveTo>
                <a:cubicBezTo>
                  <a:pt x="3959754" y="12733126"/>
                  <a:pt x="3944104" y="12698124"/>
                  <a:pt x="3929103" y="12681282"/>
                </a:cubicBezTo>
                <a:cubicBezTo>
                  <a:pt x="3924505" y="12707849"/>
                  <a:pt x="3927106" y="12731978"/>
                  <a:pt x="3948362" y="12748520"/>
                </a:cubicBezTo>
                <a:close/>
                <a:moveTo>
                  <a:pt x="8743311" y="1904914"/>
                </a:moveTo>
                <a:cubicBezTo>
                  <a:pt x="8743912" y="1895487"/>
                  <a:pt x="8749855" y="1884338"/>
                  <a:pt x="8741852" y="1878251"/>
                </a:cubicBezTo>
                <a:cubicBezTo>
                  <a:pt x="8732446" y="1882258"/>
                  <a:pt x="8738996" y="1897396"/>
                  <a:pt x="8743311" y="1904914"/>
                </a:cubicBezTo>
                <a:close/>
                <a:moveTo>
                  <a:pt x="8809694" y="1754672"/>
                </a:moveTo>
                <a:cubicBezTo>
                  <a:pt x="8798673" y="1755414"/>
                  <a:pt x="8799074" y="1737226"/>
                  <a:pt x="8791377" y="1746579"/>
                </a:cubicBezTo>
                <a:cubicBezTo>
                  <a:pt x="8792564" y="1749654"/>
                  <a:pt x="8804644" y="1762643"/>
                  <a:pt x="8809694" y="1754672"/>
                </a:cubicBezTo>
                <a:close/>
                <a:moveTo>
                  <a:pt x="8812900" y="1747416"/>
                </a:moveTo>
                <a:cubicBezTo>
                  <a:pt x="8822106" y="1734649"/>
                  <a:pt x="8801658" y="1725614"/>
                  <a:pt x="8797991" y="1740829"/>
                </a:cubicBezTo>
                <a:close/>
                <a:moveTo>
                  <a:pt x="8559714" y="2349247"/>
                </a:moveTo>
                <a:cubicBezTo>
                  <a:pt x="8553980" y="2342632"/>
                  <a:pt x="8558081" y="2332201"/>
                  <a:pt x="8563787" y="2320438"/>
                </a:cubicBezTo>
                <a:cubicBezTo>
                  <a:pt x="8533394" y="2303948"/>
                  <a:pt x="8550405" y="2355337"/>
                  <a:pt x="8559714" y="2349247"/>
                </a:cubicBezTo>
                <a:close/>
                <a:moveTo>
                  <a:pt x="8467934" y="2567341"/>
                </a:moveTo>
                <a:cubicBezTo>
                  <a:pt x="8462102" y="2558643"/>
                  <a:pt x="8469177" y="2544933"/>
                  <a:pt x="8459233" y="2537478"/>
                </a:cubicBezTo>
                <a:cubicBezTo>
                  <a:pt x="8459861" y="2546429"/>
                  <a:pt x="8453420" y="2573682"/>
                  <a:pt x="8467934" y="2567341"/>
                </a:cubicBezTo>
                <a:close/>
                <a:moveTo>
                  <a:pt x="8508481" y="2475574"/>
                </a:moveTo>
                <a:cubicBezTo>
                  <a:pt x="8493719" y="2440993"/>
                  <a:pt x="8499853" y="2398300"/>
                  <a:pt x="8472987" y="2368064"/>
                </a:cubicBezTo>
                <a:cubicBezTo>
                  <a:pt x="8465192" y="2375333"/>
                  <a:pt x="8472929" y="2393545"/>
                  <a:pt x="8476595" y="2409450"/>
                </a:cubicBezTo>
                <a:cubicBezTo>
                  <a:pt x="8483738" y="2441684"/>
                  <a:pt x="8488739" y="2463790"/>
                  <a:pt x="8508481" y="2475574"/>
                </a:cubicBezTo>
                <a:close/>
                <a:moveTo>
                  <a:pt x="8521305" y="2446550"/>
                </a:moveTo>
                <a:cubicBezTo>
                  <a:pt x="8518135" y="2414540"/>
                  <a:pt x="8496717" y="2389262"/>
                  <a:pt x="8500923" y="2354390"/>
                </a:cubicBezTo>
                <a:cubicBezTo>
                  <a:pt x="8475124" y="2373600"/>
                  <a:pt x="8510811" y="2418446"/>
                  <a:pt x="8507021" y="2448911"/>
                </a:cubicBezTo>
                <a:cubicBezTo>
                  <a:pt x="8513413" y="2451736"/>
                  <a:pt x="8517715" y="2450065"/>
                  <a:pt x="8521305" y="2446550"/>
                </a:cubicBezTo>
                <a:close/>
                <a:moveTo>
                  <a:pt x="3994824" y="12710320"/>
                </a:moveTo>
                <a:cubicBezTo>
                  <a:pt x="3986142" y="12703420"/>
                  <a:pt x="4001277" y="12687637"/>
                  <a:pt x="3981703" y="12684607"/>
                </a:cubicBezTo>
                <a:cubicBezTo>
                  <a:pt x="3977361" y="12694433"/>
                  <a:pt x="3984508" y="12717508"/>
                  <a:pt x="3994824" y="12710320"/>
                </a:cubicBezTo>
                <a:close/>
                <a:moveTo>
                  <a:pt x="8510706" y="2497473"/>
                </a:moveTo>
                <a:cubicBezTo>
                  <a:pt x="8511038" y="2494559"/>
                  <a:pt x="8510559" y="2491032"/>
                  <a:pt x="8512327" y="2486456"/>
                </a:cubicBezTo>
                <a:cubicBezTo>
                  <a:pt x="8498562" y="2486496"/>
                  <a:pt x="8499597" y="2481851"/>
                  <a:pt x="8486767" y="2475162"/>
                </a:cubicBezTo>
                <a:cubicBezTo>
                  <a:pt x="8483854" y="2488669"/>
                  <a:pt x="8491767" y="2497268"/>
                  <a:pt x="8504218" y="2504809"/>
                </a:cubicBezTo>
                <a:cubicBezTo>
                  <a:pt x="8509229" y="2502687"/>
                  <a:pt x="8510373" y="2500387"/>
                  <a:pt x="8510706" y="2497473"/>
                </a:cubicBezTo>
                <a:close/>
                <a:moveTo>
                  <a:pt x="8549018" y="2413646"/>
                </a:moveTo>
                <a:cubicBezTo>
                  <a:pt x="8551141" y="2406677"/>
                  <a:pt x="8549687" y="2397872"/>
                  <a:pt x="8543936" y="2395331"/>
                </a:cubicBezTo>
                <a:lnTo>
                  <a:pt x="8532621" y="2420941"/>
                </a:lnTo>
                <a:cubicBezTo>
                  <a:pt x="8541189" y="2425747"/>
                  <a:pt x="8546893" y="2420615"/>
                  <a:pt x="8549018" y="2413646"/>
                </a:cubicBezTo>
                <a:close/>
                <a:moveTo>
                  <a:pt x="8814132" y="1813770"/>
                </a:moveTo>
                <a:cubicBezTo>
                  <a:pt x="8820118" y="1799069"/>
                  <a:pt x="8803980" y="1792959"/>
                  <a:pt x="8791338" y="1785843"/>
                </a:cubicBezTo>
                <a:cubicBezTo>
                  <a:pt x="8785080" y="1776957"/>
                  <a:pt x="8803672" y="1777519"/>
                  <a:pt x="8788811" y="1771972"/>
                </a:cubicBezTo>
                <a:cubicBezTo>
                  <a:pt x="8785339" y="1791356"/>
                  <a:pt x="8741621" y="1753163"/>
                  <a:pt x="8732988" y="1769244"/>
                </a:cubicBezTo>
                <a:cubicBezTo>
                  <a:pt x="8731697" y="1759491"/>
                  <a:pt x="8710097" y="1739234"/>
                  <a:pt x="8701882" y="1750909"/>
                </a:cubicBezTo>
                <a:cubicBezTo>
                  <a:pt x="8725621" y="1776702"/>
                  <a:pt x="8775670" y="1812080"/>
                  <a:pt x="8814132" y="1813770"/>
                </a:cubicBezTo>
                <a:close/>
                <a:moveTo>
                  <a:pt x="8833557" y="1769807"/>
                </a:moveTo>
                <a:cubicBezTo>
                  <a:pt x="8840304" y="1757994"/>
                  <a:pt x="8823015" y="1740662"/>
                  <a:pt x="8814799" y="1752336"/>
                </a:cubicBezTo>
                <a:cubicBezTo>
                  <a:pt x="8821526" y="1757859"/>
                  <a:pt x="8821300" y="1766432"/>
                  <a:pt x="8833557" y="1769807"/>
                </a:cubicBezTo>
                <a:close/>
                <a:moveTo>
                  <a:pt x="8841666" y="1751454"/>
                </a:moveTo>
                <a:cubicBezTo>
                  <a:pt x="8846855" y="1742013"/>
                  <a:pt x="8841837" y="1737245"/>
                  <a:pt x="8831660" y="1733769"/>
                </a:cubicBezTo>
                <a:cubicBezTo>
                  <a:pt x="8826660" y="1742783"/>
                  <a:pt x="8835606" y="1746736"/>
                  <a:pt x="8841666" y="1751454"/>
                </a:cubicBezTo>
                <a:close/>
                <a:moveTo>
                  <a:pt x="8664291" y="2162715"/>
                </a:moveTo>
                <a:cubicBezTo>
                  <a:pt x="8641274" y="2152545"/>
                  <a:pt x="8633628" y="2136411"/>
                  <a:pt x="8610612" y="2126242"/>
                </a:cubicBezTo>
                <a:cubicBezTo>
                  <a:pt x="8595656" y="2154330"/>
                  <a:pt x="8641758" y="2158372"/>
                  <a:pt x="8659387" y="2173815"/>
                </a:cubicBezTo>
                <a:close/>
                <a:moveTo>
                  <a:pt x="8538114" y="2458058"/>
                </a:moveTo>
                <a:cubicBezTo>
                  <a:pt x="8534279" y="2456364"/>
                  <a:pt x="8534746" y="2452999"/>
                  <a:pt x="8532380" y="2451443"/>
                </a:cubicBezTo>
                <a:cubicBezTo>
                  <a:pt x="8530356" y="2457181"/>
                  <a:pt x="8526296" y="2464060"/>
                  <a:pt x="8534719" y="2465741"/>
                </a:cubicBezTo>
                <a:close/>
                <a:moveTo>
                  <a:pt x="8781030" y="1917499"/>
                </a:moveTo>
                <a:cubicBezTo>
                  <a:pt x="8786211" y="1903464"/>
                  <a:pt x="8769957" y="1881487"/>
                  <a:pt x="8756336" y="1884651"/>
                </a:cubicBezTo>
                <a:cubicBezTo>
                  <a:pt x="8762315" y="1896476"/>
                  <a:pt x="8770137" y="1907584"/>
                  <a:pt x="8781030" y="1917499"/>
                </a:cubicBezTo>
                <a:close/>
                <a:moveTo>
                  <a:pt x="8825738" y="1832879"/>
                </a:moveTo>
                <a:cubicBezTo>
                  <a:pt x="8827004" y="1826121"/>
                  <a:pt x="8817308" y="1816959"/>
                  <a:pt x="8804956" y="1813796"/>
                </a:cubicBezTo>
                <a:cubicBezTo>
                  <a:pt x="8798070" y="1827079"/>
                  <a:pt x="8813685" y="1830917"/>
                  <a:pt x="8820507" y="1838523"/>
                </a:cubicBezTo>
                <a:cubicBezTo>
                  <a:pt x="8823675" y="1837117"/>
                  <a:pt x="8825317" y="1835132"/>
                  <a:pt x="8825738" y="1832879"/>
                </a:cubicBezTo>
                <a:close/>
                <a:moveTo>
                  <a:pt x="8849501" y="1802869"/>
                </a:moveTo>
                <a:cubicBezTo>
                  <a:pt x="8858133" y="1786787"/>
                  <a:pt x="8848327" y="1777864"/>
                  <a:pt x="8833759" y="1778569"/>
                </a:cubicBezTo>
                <a:cubicBezTo>
                  <a:pt x="8829521" y="1790471"/>
                  <a:pt x="8835113" y="1798553"/>
                  <a:pt x="8849501" y="1802869"/>
                </a:cubicBezTo>
                <a:close/>
                <a:moveTo>
                  <a:pt x="4025797" y="12729112"/>
                </a:moveTo>
                <a:cubicBezTo>
                  <a:pt x="4025797" y="12729112"/>
                  <a:pt x="4023948" y="12728104"/>
                  <a:pt x="4021637" y="12726843"/>
                </a:cubicBezTo>
                <a:lnTo>
                  <a:pt x="4018394" y="12725075"/>
                </a:lnTo>
                <a:lnTo>
                  <a:pt x="4014699" y="12723060"/>
                </a:lnTo>
                <a:cubicBezTo>
                  <a:pt x="4012850" y="12722051"/>
                  <a:pt x="4011924" y="12721547"/>
                  <a:pt x="4013312" y="12722303"/>
                </a:cubicBezTo>
                <a:lnTo>
                  <a:pt x="4018394" y="12725075"/>
                </a:lnTo>
                <a:close/>
                <a:moveTo>
                  <a:pt x="8814484" y="1892488"/>
                </a:moveTo>
                <a:cubicBezTo>
                  <a:pt x="8823111" y="1871813"/>
                  <a:pt x="8788716" y="1867839"/>
                  <a:pt x="8794268" y="1848356"/>
                </a:cubicBezTo>
                <a:cubicBezTo>
                  <a:pt x="8797438" y="1849246"/>
                  <a:pt x="8799850" y="1847251"/>
                  <a:pt x="8801308" y="1842794"/>
                </a:cubicBezTo>
                <a:cubicBezTo>
                  <a:pt x="8809828" y="1846558"/>
                  <a:pt x="8808941" y="1854329"/>
                  <a:pt x="8821337" y="1856235"/>
                </a:cubicBezTo>
                <a:cubicBezTo>
                  <a:pt x="8821305" y="1833263"/>
                  <a:pt x="8790917" y="1821368"/>
                  <a:pt x="8774289" y="1804838"/>
                </a:cubicBezTo>
                <a:cubicBezTo>
                  <a:pt x="8764239" y="1821824"/>
                  <a:pt x="8800710" y="1821103"/>
                  <a:pt x="8795149" y="1835991"/>
                </a:cubicBezTo>
                <a:cubicBezTo>
                  <a:pt x="8780106" y="1835466"/>
                  <a:pt x="8776672" y="1815584"/>
                  <a:pt x="8766180" y="1823191"/>
                </a:cubicBezTo>
                <a:cubicBezTo>
                  <a:pt x="8770782" y="1832367"/>
                  <a:pt x="8788906" y="1836294"/>
                  <a:pt x="8790435" y="1846662"/>
                </a:cubicBezTo>
                <a:cubicBezTo>
                  <a:pt x="8783338" y="1846587"/>
                  <a:pt x="8771019" y="1832982"/>
                  <a:pt x="8767010" y="1840903"/>
                </a:cubicBezTo>
                <a:cubicBezTo>
                  <a:pt x="8789597" y="1855475"/>
                  <a:pt x="8786367" y="1880065"/>
                  <a:pt x="8814484" y="1892488"/>
                </a:cubicBezTo>
                <a:close/>
                <a:moveTo>
                  <a:pt x="8811919" y="1917883"/>
                </a:moveTo>
                <a:cubicBezTo>
                  <a:pt x="8798771" y="1886566"/>
                  <a:pt x="8760684" y="1848311"/>
                  <a:pt x="8731001" y="1833665"/>
                </a:cubicBezTo>
                <a:cubicBezTo>
                  <a:pt x="8744566" y="1855984"/>
                  <a:pt x="8760346" y="1876730"/>
                  <a:pt x="8787429" y="1893798"/>
                </a:cubicBezTo>
                <a:cubicBezTo>
                  <a:pt x="8794538" y="1903061"/>
                  <a:pt x="8786708" y="1918477"/>
                  <a:pt x="8804881" y="1923446"/>
                </a:cubicBezTo>
                <a:cubicBezTo>
                  <a:pt x="8808241" y="1923910"/>
                  <a:pt x="8810460" y="1922340"/>
                  <a:pt x="8811919" y="1917883"/>
                </a:cubicBezTo>
                <a:close/>
                <a:moveTo>
                  <a:pt x="8800805" y="1952254"/>
                </a:moveTo>
                <a:cubicBezTo>
                  <a:pt x="8807839" y="1942098"/>
                  <a:pt x="8794521" y="1924990"/>
                  <a:pt x="8783984" y="1931558"/>
                </a:cubicBezTo>
                <a:cubicBezTo>
                  <a:pt x="8791561" y="1937456"/>
                  <a:pt x="8785239" y="1949457"/>
                  <a:pt x="8800805" y="1952254"/>
                </a:cubicBezTo>
                <a:close/>
                <a:moveTo>
                  <a:pt x="8851974" y="1838740"/>
                </a:moveTo>
                <a:cubicBezTo>
                  <a:pt x="8853102" y="1838513"/>
                  <a:pt x="8853144" y="1836108"/>
                  <a:pt x="8850768" y="1829957"/>
                </a:cubicBezTo>
                <a:cubicBezTo>
                  <a:pt x="8850007" y="1827070"/>
                  <a:pt x="8853507" y="1826066"/>
                  <a:pt x="8848633" y="1824423"/>
                </a:cubicBezTo>
                <a:cubicBezTo>
                  <a:pt x="8835464" y="1820517"/>
                  <a:pt x="8848595" y="1839423"/>
                  <a:pt x="8851974" y="1838740"/>
                </a:cubicBezTo>
                <a:close/>
                <a:moveTo>
                  <a:pt x="8705427" y="2198749"/>
                </a:moveTo>
                <a:cubicBezTo>
                  <a:pt x="8695763" y="2192949"/>
                  <a:pt x="8681078" y="2213503"/>
                  <a:pt x="8686863" y="2221162"/>
                </a:cubicBezTo>
                <a:cubicBezTo>
                  <a:pt x="8693430" y="2214369"/>
                  <a:pt x="8701711" y="2212925"/>
                  <a:pt x="8705427" y="2198749"/>
                </a:cubicBezTo>
                <a:close/>
                <a:moveTo>
                  <a:pt x="4029094" y="12799001"/>
                </a:moveTo>
                <a:cubicBezTo>
                  <a:pt x="4018909" y="12773562"/>
                  <a:pt x="4016302" y="12744834"/>
                  <a:pt x="4005312" y="12720061"/>
                </a:cubicBezTo>
                <a:cubicBezTo>
                  <a:pt x="3988339" y="12741160"/>
                  <a:pt x="4015102" y="12763709"/>
                  <a:pt x="3995979" y="12774666"/>
                </a:cubicBezTo>
                <a:cubicBezTo>
                  <a:pt x="3976595" y="12718098"/>
                  <a:pt x="3967916" y="12658087"/>
                  <a:pt x="3896447" y="12622424"/>
                </a:cubicBezTo>
                <a:cubicBezTo>
                  <a:pt x="3886261" y="12650096"/>
                  <a:pt x="3917743" y="12661964"/>
                  <a:pt x="3922947" y="12683669"/>
                </a:cubicBezTo>
                <a:cubicBezTo>
                  <a:pt x="3927624" y="12676543"/>
                  <a:pt x="3920673" y="12657641"/>
                  <a:pt x="3933897" y="12658888"/>
                </a:cubicBezTo>
                <a:cubicBezTo>
                  <a:pt x="3955227" y="12690272"/>
                  <a:pt x="3967133" y="12725662"/>
                  <a:pt x="3965071" y="12766116"/>
                </a:cubicBezTo>
                <a:cubicBezTo>
                  <a:pt x="3991284" y="12772592"/>
                  <a:pt x="4006753" y="12812620"/>
                  <a:pt x="4029094" y="12799001"/>
                </a:cubicBezTo>
                <a:close/>
                <a:moveTo>
                  <a:pt x="8820632" y="1956933"/>
                </a:moveTo>
                <a:cubicBezTo>
                  <a:pt x="8830853" y="1925738"/>
                  <a:pt x="8862771" y="1885765"/>
                  <a:pt x="8838146" y="1867743"/>
                </a:cubicBezTo>
                <a:cubicBezTo>
                  <a:pt x="8841602" y="1901409"/>
                  <a:pt x="8790556" y="1929360"/>
                  <a:pt x="8820632" y="1956933"/>
                </a:cubicBezTo>
                <a:close/>
                <a:moveTo>
                  <a:pt x="8717288" y="2203121"/>
                </a:moveTo>
                <a:cubicBezTo>
                  <a:pt x="8710761" y="2218741"/>
                  <a:pt x="8701473" y="2233357"/>
                  <a:pt x="8689835" y="2244415"/>
                </a:cubicBezTo>
                <a:cubicBezTo>
                  <a:pt x="8679626" y="2253681"/>
                  <a:pt x="8659308" y="2243173"/>
                  <a:pt x="8663601" y="2263438"/>
                </a:cubicBezTo>
                <a:cubicBezTo>
                  <a:pt x="8650232" y="2249878"/>
                  <a:pt x="8643182" y="2250844"/>
                  <a:pt x="8630150" y="2239984"/>
                </a:cubicBezTo>
                <a:cubicBezTo>
                  <a:pt x="8628423" y="2225444"/>
                  <a:pt x="8648656" y="2211933"/>
                  <a:pt x="8655113" y="2193867"/>
                </a:cubicBezTo>
                <a:cubicBezTo>
                  <a:pt x="8649394" y="2169910"/>
                  <a:pt x="8614375" y="2170764"/>
                  <a:pt x="8597786" y="2155271"/>
                </a:cubicBezTo>
                <a:cubicBezTo>
                  <a:pt x="8555428" y="2213091"/>
                  <a:pt x="8508239" y="2270308"/>
                  <a:pt x="8452308" y="2305804"/>
                </a:cubicBezTo>
                <a:cubicBezTo>
                  <a:pt x="8374918" y="2355289"/>
                  <a:pt x="8234314" y="2382966"/>
                  <a:pt x="8114443" y="2318777"/>
                </a:cubicBezTo>
                <a:cubicBezTo>
                  <a:pt x="8002892" y="2258773"/>
                  <a:pt x="7968389" y="2168523"/>
                  <a:pt x="7928909" y="2074543"/>
                </a:cubicBezTo>
                <a:cubicBezTo>
                  <a:pt x="7892912" y="2085680"/>
                  <a:pt x="7849597" y="2078788"/>
                  <a:pt x="7809748" y="2079039"/>
                </a:cubicBezTo>
                <a:cubicBezTo>
                  <a:pt x="7815833" y="2066421"/>
                  <a:pt x="7810236" y="2058335"/>
                  <a:pt x="7809983" y="2048529"/>
                </a:cubicBezTo>
                <a:cubicBezTo>
                  <a:pt x="7837581" y="2022965"/>
                  <a:pt x="7875683" y="2025513"/>
                  <a:pt x="7916350" y="2033787"/>
                </a:cubicBezTo>
                <a:cubicBezTo>
                  <a:pt x="7911014" y="1982447"/>
                  <a:pt x="7914453" y="1913553"/>
                  <a:pt x="7939707" y="1842562"/>
                </a:cubicBezTo>
                <a:cubicBezTo>
                  <a:pt x="7977493" y="1736289"/>
                  <a:pt x="8065141" y="1647456"/>
                  <a:pt x="8134508" y="1609224"/>
                </a:cubicBezTo>
                <a:cubicBezTo>
                  <a:pt x="8110678" y="1563997"/>
                  <a:pt x="8069205" y="1525263"/>
                  <a:pt x="8085341" y="1464531"/>
                </a:cubicBezTo>
                <a:cubicBezTo>
                  <a:pt x="8156018" y="1476370"/>
                  <a:pt x="8136921" y="1549571"/>
                  <a:pt x="8171385" y="1585719"/>
                </a:cubicBezTo>
                <a:cubicBezTo>
                  <a:pt x="8213414" y="1587451"/>
                  <a:pt x="8252947" y="1567160"/>
                  <a:pt x="8299525" y="1572433"/>
                </a:cubicBezTo>
                <a:cubicBezTo>
                  <a:pt x="8366031" y="1579878"/>
                  <a:pt x="8453927" y="1616163"/>
                  <a:pt x="8510960" y="1648506"/>
                </a:cubicBezTo>
                <a:cubicBezTo>
                  <a:pt x="8530224" y="1659059"/>
                  <a:pt x="8553101" y="1670697"/>
                  <a:pt x="8569968" y="1683253"/>
                </a:cubicBezTo>
                <a:cubicBezTo>
                  <a:pt x="8628527" y="1725964"/>
                  <a:pt x="8681964" y="1819478"/>
                  <a:pt x="8673425" y="1895303"/>
                </a:cubicBezTo>
                <a:cubicBezTo>
                  <a:pt x="8668243" y="1940466"/>
                  <a:pt x="8671301" y="1987739"/>
                  <a:pt x="8650097" y="2047253"/>
                </a:cubicBezTo>
                <a:cubicBezTo>
                  <a:pt x="8641758" y="2069590"/>
                  <a:pt x="8629770" y="2089805"/>
                  <a:pt x="8621050" y="2112995"/>
                </a:cubicBezTo>
                <a:cubicBezTo>
                  <a:pt x="8623779" y="2131038"/>
                  <a:pt x="8652139" y="2139488"/>
                  <a:pt x="8664088" y="2153951"/>
                </a:cubicBezTo>
                <a:cubicBezTo>
                  <a:pt x="8674624" y="2142789"/>
                  <a:pt x="8668711" y="2114665"/>
                  <a:pt x="8690132" y="2104230"/>
                </a:cubicBezTo>
                <a:cubicBezTo>
                  <a:pt x="8731582" y="2100349"/>
                  <a:pt x="8736873" y="2156262"/>
                  <a:pt x="8717288" y="2203121"/>
                </a:cubicBezTo>
                <a:close/>
                <a:moveTo>
                  <a:pt x="4054592" y="12830184"/>
                </a:moveTo>
                <a:cubicBezTo>
                  <a:pt x="4053830" y="12800738"/>
                  <a:pt x="4053496" y="12771481"/>
                  <a:pt x="4030999" y="12750817"/>
                </a:cubicBezTo>
                <a:cubicBezTo>
                  <a:pt x="4033183" y="12779359"/>
                  <a:pt x="4026319" y="12811052"/>
                  <a:pt x="4054592" y="12830184"/>
                </a:cubicBezTo>
                <a:close/>
                <a:moveTo>
                  <a:pt x="8936666" y="1793429"/>
                </a:moveTo>
                <a:cubicBezTo>
                  <a:pt x="8930605" y="1788710"/>
                  <a:pt x="8934565" y="1779747"/>
                  <a:pt x="8921742" y="1777652"/>
                </a:cubicBezTo>
                <a:cubicBezTo>
                  <a:pt x="8915040" y="1785914"/>
                  <a:pt x="8930528" y="1800409"/>
                  <a:pt x="8936666" y="1793429"/>
                </a:cubicBezTo>
                <a:close/>
                <a:moveTo>
                  <a:pt x="8874117" y="1945364"/>
                </a:moveTo>
                <a:cubicBezTo>
                  <a:pt x="8880529" y="1930853"/>
                  <a:pt x="8881787" y="1917634"/>
                  <a:pt x="8877561" y="1907605"/>
                </a:cubicBezTo>
                <a:cubicBezTo>
                  <a:pt x="8869923" y="1922595"/>
                  <a:pt x="8873154" y="1933716"/>
                  <a:pt x="8874117" y="1945364"/>
                </a:cubicBezTo>
                <a:close/>
                <a:moveTo>
                  <a:pt x="4083868" y="12852822"/>
                </a:moveTo>
                <a:cubicBezTo>
                  <a:pt x="4094135" y="12818036"/>
                  <a:pt x="4069254" y="12786615"/>
                  <a:pt x="4061482" y="12759179"/>
                </a:cubicBezTo>
                <a:cubicBezTo>
                  <a:pt x="4057952" y="12746384"/>
                  <a:pt x="4065866" y="12719240"/>
                  <a:pt x="4040061" y="12730308"/>
                </a:cubicBezTo>
                <a:cubicBezTo>
                  <a:pt x="4050895" y="12747352"/>
                  <a:pt x="4054154" y="12767686"/>
                  <a:pt x="4064608" y="12785583"/>
                </a:cubicBezTo>
                <a:cubicBezTo>
                  <a:pt x="4066781" y="12809525"/>
                  <a:pt x="4065262" y="12834898"/>
                  <a:pt x="4083868" y="12852822"/>
                </a:cubicBezTo>
                <a:close/>
                <a:moveTo>
                  <a:pt x="9020902" y="1683330"/>
                </a:moveTo>
                <a:cubicBezTo>
                  <a:pt x="9011482" y="1711951"/>
                  <a:pt x="8987988" y="1739972"/>
                  <a:pt x="8965193" y="1734452"/>
                </a:cubicBezTo>
                <a:cubicBezTo>
                  <a:pt x="8968661" y="1706148"/>
                  <a:pt x="8989646" y="1659793"/>
                  <a:pt x="9025084" y="1655728"/>
                </a:cubicBezTo>
                <a:cubicBezTo>
                  <a:pt x="9025620" y="1664183"/>
                  <a:pt x="9024042" y="1673789"/>
                  <a:pt x="9020902" y="1683330"/>
                </a:cubicBezTo>
                <a:close/>
                <a:moveTo>
                  <a:pt x="8727825" y="2375572"/>
                </a:moveTo>
                <a:cubicBezTo>
                  <a:pt x="8676923" y="2375528"/>
                  <a:pt x="8621288" y="2403491"/>
                  <a:pt x="8598650" y="2450115"/>
                </a:cubicBezTo>
                <a:cubicBezTo>
                  <a:pt x="8620828" y="2442569"/>
                  <a:pt x="8636790" y="2427176"/>
                  <a:pt x="8657680" y="2414469"/>
                </a:cubicBezTo>
                <a:cubicBezTo>
                  <a:pt x="8681219" y="2400382"/>
                  <a:pt x="8710392" y="2390826"/>
                  <a:pt x="8727825" y="2375572"/>
                </a:cubicBezTo>
                <a:close/>
                <a:moveTo>
                  <a:pt x="4132944" y="12874506"/>
                </a:moveTo>
                <a:cubicBezTo>
                  <a:pt x="4112266" y="12834729"/>
                  <a:pt x="4126672" y="12781343"/>
                  <a:pt x="4079145" y="12752683"/>
                </a:cubicBezTo>
                <a:cubicBezTo>
                  <a:pt x="4097601" y="12794033"/>
                  <a:pt x="4081586" y="12848749"/>
                  <a:pt x="4125516" y="12880927"/>
                </a:cubicBezTo>
                <a:cubicBezTo>
                  <a:pt x="4128881" y="12881392"/>
                  <a:pt x="4131722" y="12879583"/>
                  <a:pt x="4132944" y="12874506"/>
                </a:cubicBezTo>
                <a:close/>
                <a:moveTo>
                  <a:pt x="4036323" y="13173202"/>
                </a:moveTo>
                <a:cubicBezTo>
                  <a:pt x="3867269" y="13127615"/>
                  <a:pt x="3683174" y="13095298"/>
                  <a:pt x="3512849" y="13080301"/>
                </a:cubicBezTo>
                <a:cubicBezTo>
                  <a:pt x="3470833" y="13168467"/>
                  <a:pt x="3432110" y="13242257"/>
                  <a:pt x="3388370" y="13347024"/>
                </a:cubicBezTo>
                <a:cubicBezTo>
                  <a:pt x="3537717" y="13453355"/>
                  <a:pt x="3660265" y="13593806"/>
                  <a:pt x="3810350" y="13684632"/>
                </a:cubicBezTo>
                <a:cubicBezTo>
                  <a:pt x="3845163" y="13510044"/>
                  <a:pt x="3979207" y="13326702"/>
                  <a:pt x="4036323" y="13173202"/>
                </a:cubicBezTo>
                <a:close/>
                <a:moveTo>
                  <a:pt x="4169056" y="12904761"/>
                </a:moveTo>
                <a:cubicBezTo>
                  <a:pt x="4162509" y="12872248"/>
                  <a:pt x="4154301" y="12840024"/>
                  <a:pt x="4136487" y="12812235"/>
                </a:cubicBezTo>
                <a:cubicBezTo>
                  <a:pt x="4150643" y="12806744"/>
                  <a:pt x="4144505" y="12791777"/>
                  <a:pt x="4127205" y="12788219"/>
                </a:cubicBezTo>
                <a:cubicBezTo>
                  <a:pt x="4123905" y="12824550"/>
                  <a:pt x="4146266" y="12851283"/>
                  <a:pt x="4136194" y="12890241"/>
                </a:cubicBezTo>
                <a:cubicBezTo>
                  <a:pt x="4143310" y="12894916"/>
                  <a:pt x="4158362" y="12912803"/>
                  <a:pt x="4169056" y="12904761"/>
                </a:cubicBezTo>
                <a:close/>
                <a:moveTo>
                  <a:pt x="9116090" y="1730251"/>
                </a:moveTo>
                <a:cubicBezTo>
                  <a:pt x="9107341" y="1762675"/>
                  <a:pt x="9055587" y="1781138"/>
                  <a:pt x="9027688" y="1758227"/>
                </a:cubicBezTo>
                <a:cubicBezTo>
                  <a:pt x="9036251" y="1726224"/>
                  <a:pt x="9088669" y="1708558"/>
                  <a:pt x="9116090" y="1730251"/>
                </a:cubicBezTo>
                <a:close/>
                <a:moveTo>
                  <a:pt x="4210571" y="12854672"/>
                </a:moveTo>
                <a:cubicBezTo>
                  <a:pt x="4195577" y="12842430"/>
                  <a:pt x="4171932" y="12815130"/>
                  <a:pt x="4154589" y="12815127"/>
                </a:cubicBezTo>
                <a:cubicBezTo>
                  <a:pt x="4160146" y="12822179"/>
                  <a:pt x="4163240" y="12830185"/>
                  <a:pt x="4163634" y="12838529"/>
                </a:cubicBezTo>
                <a:cubicBezTo>
                  <a:pt x="4173409" y="12846423"/>
                  <a:pt x="4175140" y="12834421"/>
                  <a:pt x="4183676" y="12838192"/>
                </a:cubicBezTo>
                <a:cubicBezTo>
                  <a:pt x="4188196" y="12849894"/>
                  <a:pt x="4197029" y="12859924"/>
                  <a:pt x="4203208" y="12871336"/>
                </a:cubicBezTo>
                <a:close/>
                <a:moveTo>
                  <a:pt x="4021359" y="13305605"/>
                </a:moveTo>
                <a:cubicBezTo>
                  <a:pt x="4022995" y="13300311"/>
                  <a:pt x="4022265" y="13295042"/>
                  <a:pt x="4017566" y="13289519"/>
                </a:cubicBezTo>
                <a:cubicBezTo>
                  <a:pt x="4006083" y="13307425"/>
                  <a:pt x="3967342" y="13340865"/>
                  <a:pt x="3985851" y="13361298"/>
                </a:cubicBezTo>
                <a:cubicBezTo>
                  <a:pt x="3990216" y="13337566"/>
                  <a:pt x="4016445" y="13321483"/>
                  <a:pt x="4021359" y="13305605"/>
                </a:cubicBezTo>
                <a:close/>
                <a:moveTo>
                  <a:pt x="8888818" y="2321017"/>
                </a:moveTo>
                <a:cubicBezTo>
                  <a:pt x="8891499" y="2317292"/>
                  <a:pt x="8893025" y="2313120"/>
                  <a:pt x="8892817" y="2308691"/>
                </a:cubicBezTo>
                <a:cubicBezTo>
                  <a:pt x="8880113" y="2322464"/>
                  <a:pt x="8860619" y="2320483"/>
                  <a:pt x="8849102" y="2337331"/>
                </a:cubicBezTo>
                <a:cubicBezTo>
                  <a:pt x="8862338" y="2339353"/>
                  <a:pt x="8880777" y="2332196"/>
                  <a:pt x="8888818" y="2321017"/>
                </a:cubicBezTo>
                <a:close/>
                <a:moveTo>
                  <a:pt x="3937195" y="13530281"/>
                </a:moveTo>
                <a:cubicBezTo>
                  <a:pt x="3937195" y="13530281"/>
                  <a:pt x="3922216" y="13553792"/>
                  <a:pt x="3937195" y="13530281"/>
                </a:cubicBezTo>
                <a:close/>
                <a:moveTo>
                  <a:pt x="4204552" y="12935254"/>
                </a:moveTo>
                <a:cubicBezTo>
                  <a:pt x="4193374" y="12910909"/>
                  <a:pt x="4199260" y="12862952"/>
                  <a:pt x="4170347" y="12856816"/>
                </a:cubicBezTo>
                <a:cubicBezTo>
                  <a:pt x="4178634" y="12881927"/>
                  <a:pt x="4163138" y="12934318"/>
                  <a:pt x="4204552" y="12935254"/>
                </a:cubicBezTo>
                <a:close/>
                <a:moveTo>
                  <a:pt x="9036546" y="2004338"/>
                </a:moveTo>
                <a:cubicBezTo>
                  <a:pt x="9002176" y="1985565"/>
                  <a:pt x="8955945" y="1943618"/>
                  <a:pt x="8991453" y="1903971"/>
                </a:cubicBezTo>
                <a:cubicBezTo>
                  <a:pt x="9016772" y="1926943"/>
                  <a:pt x="9048294" y="1964952"/>
                  <a:pt x="9036546" y="2004338"/>
                </a:cubicBezTo>
                <a:close/>
                <a:moveTo>
                  <a:pt x="8925015" y="2265781"/>
                </a:moveTo>
                <a:cubicBezTo>
                  <a:pt x="8949414" y="2194427"/>
                  <a:pt x="8911121" y="2147409"/>
                  <a:pt x="8891694" y="2093422"/>
                </a:cubicBezTo>
                <a:cubicBezTo>
                  <a:pt x="8898829" y="2152181"/>
                  <a:pt x="8920715" y="2205214"/>
                  <a:pt x="8925015" y="2265781"/>
                </a:cubicBezTo>
                <a:close/>
                <a:moveTo>
                  <a:pt x="3896788" y="13652607"/>
                </a:moveTo>
                <a:cubicBezTo>
                  <a:pt x="3906540" y="13634574"/>
                  <a:pt x="3913696" y="13614629"/>
                  <a:pt x="3913668" y="13598530"/>
                </a:cubicBezTo>
                <a:lnTo>
                  <a:pt x="3891908" y="13588915"/>
                </a:lnTo>
                <a:cubicBezTo>
                  <a:pt x="3873497" y="13628273"/>
                  <a:pt x="3859586" y="13665534"/>
                  <a:pt x="3864325" y="13695204"/>
                </a:cubicBezTo>
                <a:cubicBezTo>
                  <a:pt x="3874686" y="13686760"/>
                  <a:pt x="3887034" y="13670640"/>
                  <a:pt x="3896788" y="13652607"/>
                </a:cubicBezTo>
                <a:close/>
                <a:moveTo>
                  <a:pt x="3982908" y="13471836"/>
                </a:moveTo>
                <a:cubicBezTo>
                  <a:pt x="3972002" y="13466506"/>
                  <a:pt x="3982688" y="13453865"/>
                  <a:pt x="3965629" y="13450923"/>
                </a:cubicBezTo>
                <a:cubicBezTo>
                  <a:pt x="3961188" y="13458664"/>
                  <a:pt x="3952515" y="13456365"/>
                  <a:pt x="3947598" y="13462874"/>
                </a:cubicBezTo>
                <a:cubicBezTo>
                  <a:pt x="3948563" y="13465598"/>
                  <a:pt x="3950838" y="13468454"/>
                  <a:pt x="3953813" y="13470973"/>
                </a:cubicBezTo>
                <a:lnTo>
                  <a:pt x="3957760" y="13473277"/>
                </a:lnTo>
                <a:lnTo>
                  <a:pt x="3964221" y="13477048"/>
                </a:lnTo>
                <a:cubicBezTo>
                  <a:pt x="3971741" y="13479796"/>
                  <a:pt x="3979604" y="13479313"/>
                  <a:pt x="3982908" y="13471836"/>
                </a:cubicBezTo>
                <a:close/>
                <a:moveTo>
                  <a:pt x="4240781" y="12897129"/>
                </a:moveTo>
                <a:cubicBezTo>
                  <a:pt x="4250943" y="12882214"/>
                  <a:pt x="4247135" y="12872360"/>
                  <a:pt x="4229356" y="12867568"/>
                </a:cubicBezTo>
                <a:cubicBezTo>
                  <a:pt x="4226204" y="12880475"/>
                  <a:pt x="4229586" y="12890141"/>
                  <a:pt x="4240781" y="12897129"/>
                </a:cubicBezTo>
                <a:close/>
                <a:moveTo>
                  <a:pt x="4087687" y="13262541"/>
                </a:moveTo>
                <a:cubicBezTo>
                  <a:pt x="4093252" y="13250955"/>
                  <a:pt x="4095236" y="13233193"/>
                  <a:pt x="4100213" y="13221348"/>
                </a:cubicBezTo>
                <a:cubicBezTo>
                  <a:pt x="4074137" y="13208805"/>
                  <a:pt x="4070185" y="13253530"/>
                  <a:pt x="4053674" y="13266662"/>
                </a:cubicBezTo>
                <a:cubicBezTo>
                  <a:pt x="4072976" y="13279531"/>
                  <a:pt x="4082122" y="13274125"/>
                  <a:pt x="4087687" y="13262541"/>
                </a:cubicBezTo>
                <a:close/>
                <a:moveTo>
                  <a:pt x="4030437" y="13394276"/>
                </a:moveTo>
                <a:cubicBezTo>
                  <a:pt x="4003883" y="13380501"/>
                  <a:pt x="3983279" y="13382121"/>
                  <a:pt x="3975044" y="13415762"/>
                </a:cubicBezTo>
                <a:cubicBezTo>
                  <a:pt x="3986442" y="13431522"/>
                  <a:pt x="4024432" y="13430945"/>
                  <a:pt x="4030437" y="13394276"/>
                </a:cubicBezTo>
                <a:close/>
                <a:moveTo>
                  <a:pt x="8943993" y="2275123"/>
                </a:moveTo>
                <a:cubicBezTo>
                  <a:pt x="8937308" y="2293277"/>
                  <a:pt x="8927920" y="2309917"/>
                  <a:pt x="8916870" y="2323400"/>
                </a:cubicBezTo>
                <a:cubicBezTo>
                  <a:pt x="8877017" y="2372111"/>
                  <a:pt x="8807777" y="2350190"/>
                  <a:pt x="8751059" y="2381756"/>
                </a:cubicBezTo>
                <a:cubicBezTo>
                  <a:pt x="8706038" y="2422572"/>
                  <a:pt x="8651874" y="2455267"/>
                  <a:pt x="8598613" y="2489380"/>
                </a:cubicBezTo>
                <a:cubicBezTo>
                  <a:pt x="8581601" y="2500229"/>
                  <a:pt x="8564596" y="2515672"/>
                  <a:pt x="8548096" y="2524197"/>
                </a:cubicBezTo>
                <a:cubicBezTo>
                  <a:pt x="8544032" y="2526482"/>
                  <a:pt x="8534709" y="2523383"/>
                  <a:pt x="8524875" y="2527200"/>
                </a:cubicBezTo>
                <a:cubicBezTo>
                  <a:pt x="8511354" y="2532450"/>
                  <a:pt x="8498656" y="2550816"/>
                  <a:pt x="8476924" y="2536622"/>
                </a:cubicBezTo>
                <a:cubicBezTo>
                  <a:pt x="8470524" y="2560323"/>
                  <a:pt x="8491783" y="2573287"/>
                  <a:pt x="8479853" y="2599135"/>
                </a:cubicBezTo>
                <a:cubicBezTo>
                  <a:pt x="8461514" y="2608377"/>
                  <a:pt x="8438236" y="2605744"/>
                  <a:pt x="8409973" y="2590195"/>
                </a:cubicBezTo>
                <a:cubicBezTo>
                  <a:pt x="8400917" y="2574970"/>
                  <a:pt x="8409920" y="2553441"/>
                  <a:pt x="8396797" y="2540500"/>
                </a:cubicBezTo>
                <a:cubicBezTo>
                  <a:pt x="8359460" y="2531655"/>
                  <a:pt x="8317603" y="2533057"/>
                  <a:pt x="8291552" y="2511344"/>
                </a:cubicBezTo>
                <a:cubicBezTo>
                  <a:pt x="8260528" y="2485903"/>
                  <a:pt x="8252276" y="2434302"/>
                  <a:pt x="8262677" y="2398086"/>
                </a:cubicBezTo>
                <a:cubicBezTo>
                  <a:pt x="8283559" y="2380785"/>
                  <a:pt x="8304058" y="2395454"/>
                  <a:pt x="8325723" y="2394823"/>
                </a:cubicBezTo>
                <a:lnTo>
                  <a:pt x="8331227" y="2393624"/>
                </a:lnTo>
                <a:lnTo>
                  <a:pt x="8398405" y="2378983"/>
                </a:lnTo>
                <a:cubicBezTo>
                  <a:pt x="8409634" y="2376038"/>
                  <a:pt x="8422356" y="2373751"/>
                  <a:pt x="8434515" y="2371153"/>
                </a:cubicBezTo>
                <a:lnTo>
                  <a:pt x="8458725" y="2363977"/>
                </a:lnTo>
                <a:lnTo>
                  <a:pt x="8467254" y="2361450"/>
                </a:lnTo>
                <a:cubicBezTo>
                  <a:pt x="8507057" y="2342816"/>
                  <a:pt x="8535574" y="2305931"/>
                  <a:pt x="8574900" y="2286067"/>
                </a:cubicBezTo>
                <a:cubicBezTo>
                  <a:pt x="8621222" y="2326430"/>
                  <a:pt x="8576788" y="2410867"/>
                  <a:pt x="8575428" y="2453119"/>
                </a:cubicBezTo>
                <a:cubicBezTo>
                  <a:pt x="8601704" y="2435140"/>
                  <a:pt x="8608898" y="2406179"/>
                  <a:pt x="8629591" y="2389305"/>
                </a:cubicBezTo>
                <a:cubicBezTo>
                  <a:pt x="8657943" y="2366631"/>
                  <a:pt x="8700976" y="2359118"/>
                  <a:pt x="8739140" y="2349962"/>
                </a:cubicBezTo>
                <a:cubicBezTo>
                  <a:pt x="8756870" y="2345553"/>
                  <a:pt x="8776872" y="2340616"/>
                  <a:pt x="8793905" y="2343551"/>
                </a:cubicBezTo>
                <a:cubicBezTo>
                  <a:pt x="8831536" y="2327529"/>
                  <a:pt x="8866416" y="2306209"/>
                  <a:pt x="8900486" y="2280961"/>
                </a:cubicBezTo>
                <a:cubicBezTo>
                  <a:pt x="8910094" y="2187767"/>
                  <a:pt x="8864988" y="2106620"/>
                  <a:pt x="8855726" y="2015802"/>
                </a:cubicBezTo>
                <a:cubicBezTo>
                  <a:pt x="8849582" y="1955950"/>
                  <a:pt x="8869225" y="1898820"/>
                  <a:pt x="8884437" y="1822897"/>
                </a:cubicBezTo>
                <a:cubicBezTo>
                  <a:pt x="8853111" y="1813137"/>
                  <a:pt x="8866265" y="1849048"/>
                  <a:pt x="8863504" y="1870274"/>
                </a:cubicBezTo>
                <a:cubicBezTo>
                  <a:pt x="8856016" y="1924103"/>
                  <a:pt x="8822663" y="1986909"/>
                  <a:pt x="8780312" y="2009008"/>
                </a:cubicBezTo>
                <a:cubicBezTo>
                  <a:pt x="8766462" y="2016153"/>
                  <a:pt x="8743584" y="2026450"/>
                  <a:pt x="8732361" y="2018430"/>
                </a:cubicBezTo>
                <a:cubicBezTo>
                  <a:pt x="8715741" y="2006496"/>
                  <a:pt x="8728343" y="1954927"/>
                  <a:pt x="8728161" y="1928829"/>
                </a:cubicBezTo>
                <a:lnTo>
                  <a:pt x="8725484" y="1906334"/>
                </a:lnTo>
                <a:lnTo>
                  <a:pt x="8716032" y="1826924"/>
                </a:lnTo>
                <a:cubicBezTo>
                  <a:pt x="8711763" y="1811519"/>
                  <a:pt x="8706204" y="1796659"/>
                  <a:pt x="8699102" y="1781979"/>
                </a:cubicBezTo>
                <a:lnTo>
                  <a:pt x="8675454" y="1742364"/>
                </a:lnTo>
                <a:lnTo>
                  <a:pt x="8672914" y="1738110"/>
                </a:lnTo>
                <a:cubicBezTo>
                  <a:pt x="8636133" y="1718797"/>
                  <a:pt x="8614524" y="1693945"/>
                  <a:pt x="8599258" y="1666283"/>
                </a:cubicBezTo>
                <a:cubicBezTo>
                  <a:pt x="8643239" y="1630110"/>
                  <a:pt x="8736545" y="1613690"/>
                  <a:pt x="8801459" y="1654615"/>
                </a:cubicBezTo>
                <a:cubicBezTo>
                  <a:pt x="8840378" y="1679463"/>
                  <a:pt x="8851368" y="1722581"/>
                  <a:pt x="8858476" y="1762962"/>
                </a:cubicBezTo>
                <a:cubicBezTo>
                  <a:pt x="8895085" y="1760772"/>
                  <a:pt x="8948470" y="1747119"/>
                  <a:pt x="8956683" y="1797682"/>
                </a:cubicBezTo>
                <a:cubicBezTo>
                  <a:pt x="8947832" y="1826931"/>
                  <a:pt x="8923598" y="1817243"/>
                  <a:pt x="8907863" y="1828656"/>
                </a:cubicBezTo>
                <a:cubicBezTo>
                  <a:pt x="8884308" y="1926911"/>
                  <a:pt x="8877831" y="2024548"/>
                  <a:pt x="8919596" y="2119014"/>
                </a:cubicBezTo>
                <a:cubicBezTo>
                  <a:pt x="8933785" y="2150281"/>
                  <a:pt x="8954785" y="2179966"/>
                  <a:pt x="8954891" y="2217763"/>
                </a:cubicBezTo>
                <a:cubicBezTo>
                  <a:pt x="8954658" y="2237302"/>
                  <a:pt x="8950678" y="2256969"/>
                  <a:pt x="8943993" y="2275123"/>
                </a:cubicBezTo>
                <a:close/>
                <a:moveTo>
                  <a:pt x="9144136" y="1831654"/>
                </a:moveTo>
                <a:cubicBezTo>
                  <a:pt x="9141829" y="1836001"/>
                  <a:pt x="9139080" y="1839897"/>
                  <a:pt x="9136788" y="1844506"/>
                </a:cubicBezTo>
                <a:cubicBezTo>
                  <a:pt x="9110572" y="1845699"/>
                  <a:pt x="9069534" y="1836255"/>
                  <a:pt x="9043553" y="1825286"/>
                </a:cubicBezTo>
                <a:cubicBezTo>
                  <a:pt x="9035145" y="1774553"/>
                  <a:pt x="9123276" y="1805316"/>
                  <a:pt x="9148828" y="1816095"/>
                </a:cubicBezTo>
                <a:cubicBezTo>
                  <a:pt x="9148303" y="1822507"/>
                  <a:pt x="9146441" y="1827306"/>
                  <a:pt x="9144136" y="1831654"/>
                </a:cubicBezTo>
                <a:close/>
                <a:moveTo>
                  <a:pt x="4233638" y="12958319"/>
                </a:moveTo>
                <a:cubicBezTo>
                  <a:pt x="4226261" y="12939228"/>
                  <a:pt x="4233862" y="12896626"/>
                  <a:pt x="4212251" y="12894737"/>
                </a:cubicBezTo>
                <a:cubicBezTo>
                  <a:pt x="4217159" y="12910183"/>
                  <a:pt x="4217519" y="12926684"/>
                  <a:pt x="4208885" y="12947383"/>
                </a:cubicBezTo>
                <a:cubicBezTo>
                  <a:pt x="4221632" y="12947397"/>
                  <a:pt x="4223042" y="12968447"/>
                  <a:pt x="4233638" y="12958319"/>
                </a:cubicBezTo>
                <a:close/>
                <a:moveTo>
                  <a:pt x="9117073" y="1944229"/>
                </a:moveTo>
                <a:cubicBezTo>
                  <a:pt x="9073296" y="1935124"/>
                  <a:pt x="9059052" y="1902211"/>
                  <a:pt x="9023788" y="1886630"/>
                </a:cubicBezTo>
                <a:cubicBezTo>
                  <a:pt x="9023309" y="1872597"/>
                  <a:pt x="9031600" y="1870117"/>
                  <a:pt x="9035385" y="1861551"/>
                </a:cubicBezTo>
                <a:cubicBezTo>
                  <a:pt x="9077889" y="1874700"/>
                  <a:pt x="9129788" y="1899167"/>
                  <a:pt x="9117073" y="1944229"/>
                </a:cubicBezTo>
                <a:close/>
                <a:moveTo>
                  <a:pt x="4277039" y="12903957"/>
                </a:moveTo>
                <a:cubicBezTo>
                  <a:pt x="4273805" y="12897422"/>
                  <a:pt x="4263990" y="12893085"/>
                  <a:pt x="4260330" y="12886362"/>
                </a:cubicBezTo>
                <a:cubicBezTo>
                  <a:pt x="4253059" y="12900512"/>
                  <a:pt x="4256866" y="12910364"/>
                  <a:pt x="4271753" y="12915921"/>
                </a:cubicBezTo>
                <a:close/>
                <a:moveTo>
                  <a:pt x="4267005" y="12992468"/>
                </a:moveTo>
                <a:cubicBezTo>
                  <a:pt x="4280115" y="12955875"/>
                  <a:pt x="4251333" y="12917113"/>
                  <a:pt x="4233165" y="12903977"/>
                </a:cubicBezTo>
                <a:cubicBezTo>
                  <a:pt x="4243480" y="12923346"/>
                  <a:pt x="4242337" y="12947864"/>
                  <a:pt x="4242424" y="12971904"/>
                </a:cubicBezTo>
                <a:cubicBezTo>
                  <a:pt x="4250065" y="12978856"/>
                  <a:pt x="4261401" y="12984374"/>
                  <a:pt x="4267005" y="12992468"/>
                </a:cubicBezTo>
                <a:close/>
                <a:moveTo>
                  <a:pt x="4308202" y="12922323"/>
                </a:moveTo>
                <a:cubicBezTo>
                  <a:pt x="4291829" y="12907428"/>
                  <a:pt x="4284679" y="12937464"/>
                  <a:pt x="4300840" y="12938987"/>
                </a:cubicBezTo>
                <a:close/>
                <a:moveTo>
                  <a:pt x="4143032" y="13332189"/>
                </a:moveTo>
                <a:lnTo>
                  <a:pt x="4126040" y="13324237"/>
                </a:lnTo>
                <a:lnTo>
                  <a:pt x="4123487" y="13323043"/>
                </a:lnTo>
                <a:cubicBezTo>
                  <a:pt x="4117147" y="13320368"/>
                  <a:pt x="4111982" y="13320512"/>
                  <a:pt x="4111006" y="13330804"/>
                </a:cubicBezTo>
                <a:lnTo>
                  <a:pt x="4120202" y="13334551"/>
                </a:lnTo>
                <a:lnTo>
                  <a:pt x="4129534" y="13338353"/>
                </a:lnTo>
                <a:cubicBezTo>
                  <a:pt x="4135168" y="13339310"/>
                  <a:pt x="4139961" y="13337982"/>
                  <a:pt x="4143032" y="13332189"/>
                </a:cubicBezTo>
                <a:close/>
                <a:moveTo>
                  <a:pt x="4007747" y="13653375"/>
                </a:moveTo>
                <a:cubicBezTo>
                  <a:pt x="4000128" y="13629071"/>
                  <a:pt x="4004200" y="13600230"/>
                  <a:pt x="3980151" y="13581944"/>
                </a:cubicBezTo>
                <a:cubicBezTo>
                  <a:pt x="3972747" y="13602164"/>
                  <a:pt x="3994656" y="13672614"/>
                  <a:pt x="4007747" y="13653375"/>
                </a:cubicBezTo>
                <a:close/>
                <a:moveTo>
                  <a:pt x="4294140" y="13009564"/>
                </a:moveTo>
                <a:cubicBezTo>
                  <a:pt x="4298965" y="12979013"/>
                  <a:pt x="4288832" y="12954618"/>
                  <a:pt x="4280354" y="12929935"/>
                </a:cubicBezTo>
                <a:cubicBezTo>
                  <a:pt x="4273869" y="12960774"/>
                  <a:pt x="4273113" y="12989039"/>
                  <a:pt x="4294140" y="13009564"/>
                </a:cubicBezTo>
                <a:close/>
                <a:moveTo>
                  <a:pt x="4339429" y="12950930"/>
                </a:moveTo>
                <a:cubicBezTo>
                  <a:pt x="4334448" y="12947197"/>
                  <a:pt x="4334390" y="12941554"/>
                  <a:pt x="4325101" y="12939492"/>
                </a:cubicBezTo>
                <a:lnTo>
                  <a:pt x="4319626" y="12951884"/>
                </a:lnTo>
                <a:cubicBezTo>
                  <a:pt x="4328636" y="12956886"/>
                  <a:pt x="4335366" y="12957816"/>
                  <a:pt x="4339429" y="12950930"/>
                </a:cubicBezTo>
                <a:close/>
                <a:moveTo>
                  <a:pt x="4180793" y="13335596"/>
                </a:moveTo>
                <a:cubicBezTo>
                  <a:pt x="4164580" y="13328432"/>
                  <a:pt x="4144447" y="13300131"/>
                  <a:pt x="4128846" y="13319281"/>
                </a:cubicBezTo>
                <a:cubicBezTo>
                  <a:pt x="4145288" y="13322461"/>
                  <a:pt x="4169772" y="13345535"/>
                  <a:pt x="4180793" y="13335596"/>
                </a:cubicBezTo>
                <a:close/>
                <a:moveTo>
                  <a:pt x="4325555" y="13037744"/>
                </a:moveTo>
                <a:cubicBezTo>
                  <a:pt x="4332418" y="13006050"/>
                  <a:pt x="4319962" y="12981140"/>
                  <a:pt x="4307929" y="12956418"/>
                </a:cubicBezTo>
                <a:cubicBezTo>
                  <a:pt x="4298418" y="12989495"/>
                  <a:pt x="4297333" y="13019656"/>
                  <a:pt x="4325555" y="13037744"/>
                </a:cubicBezTo>
                <a:close/>
                <a:moveTo>
                  <a:pt x="4352740" y="12976217"/>
                </a:moveTo>
                <a:cubicBezTo>
                  <a:pt x="4361964" y="12968037"/>
                  <a:pt x="4347013" y="12952238"/>
                  <a:pt x="4340110" y="12960934"/>
                </a:cubicBezTo>
                <a:cubicBezTo>
                  <a:pt x="4348218" y="12964517"/>
                  <a:pt x="4340749" y="12974494"/>
                  <a:pt x="4352740" y="12976217"/>
                </a:cubicBezTo>
                <a:close/>
                <a:moveTo>
                  <a:pt x="4050089" y="13705277"/>
                </a:moveTo>
                <a:cubicBezTo>
                  <a:pt x="4037539" y="13678284"/>
                  <a:pt x="4052066" y="13640785"/>
                  <a:pt x="4022283" y="13620476"/>
                </a:cubicBezTo>
                <a:cubicBezTo>
                  <a:pt x="4026498" y="13647872"/>
                  <a:pt x="4025448" y="13701029"/>
                  <a:pt x="4050089" y="13705277"/>
                </a:cubicBezTo>
                <a:close/>
                <a:moveTo>
                  <a:pt x="4155312" y="13482135"/>
                </a:moveTo>
                <a:cubicBezTo>
                  <a:pt x="4125354" y="13471452"/>
                  <a:pt x="4092734" y="13452953"/>
                  <a:pt x="4071578" y="13465053"/>
                </a:cubicBezTo>
                <a:cubicBezTo>
                  <a:pt x="4101107" y="13475548"/>
                  <a:pt x="4137438" y="13501814"/>
                  <a:pt x="4155312" y="13482135"/>
                </a:cubicBezTo>
                <a:close/>
                <a:moveTo>
                  <a:pt x="4073453" y="13682407"/>
                </a:moveTo>
                <a:cubicBezTo>
                  <a:pt x="4066184" y="13670003"/>
                  <a:pt x="4074302" y="13651631"/>
                  <a:pt x="4058229" y="13642997"/>
                </a:cubicBezTo>
                <a:cubicBezTo>
                  <a:pt x="4055929" y="13656280"/>
                  <a:pt x="4059019" y="13690838"/>
                  <a:pt x="4073453" y="13682407"/>
                </a:cubicBezTo>
                <a:close/>
                <a:moveTo>
                  <a:pt x="4354577" y="13050567"/>
                </a:moveTo>
                <a:cubicBezTo>
                  <a:pt x="4346246" y="13029013"/>
                  <a:pt x="4357188" y="12999632"/>
                  <a:pt x="4335317" y="12983329"/>
                </a:cubicBezTo>
                <a:cubicBezTo>
                  <a:pt x="4333649" y="13005572"/>
                  <a:pt x="4331800" y="13059399"/>
                  <a:pt x="4354577" y="13050567"/>
                </a:cubicBezTo>
                <a:close/>
                <a:moveTo>
                  <a:pt x="4376234" y="13080053"/>
                </a:moveTo>
                <a:cubicBezTo>
                  <a:pt x="4390508" y="13059293"/>
                  <a:pt x="4377994" y="13002185"/>
                  <a:pt x="4359643" y="12994077"/>
                </a:cubicBezTo>
                <a:cubicBezTo>
                  <a:pt x="4367652" y="13022129"/>
                  <a:pt x="4358187" y="13056248"/>
                  <a:pt x="4376234" y="13080053"/>
                </a:cubicBezTo>
                <a:close/>
                <a:moveTo>
                  <a:pt x="4414676" y="13159541"/>
                </a:moveTo>
                <a:cubicBezTo>
                  <a:pt x="4414413" y="13148341"/>
                  <a:pt x="4402694" y="13131578"/>
                  <a:pt x="4407717" y="13118476"/>
                </a:cubicBezTo>
                <a:cubicBezTo>
                  <a:pt x="4366933" y="13099946"/>
                  <a:pt x="4336453" y="13065030"/>
                  <a:pt x="4301294" y="13037238"/>
                </a:cubicBezTo>
                <a:cubicBezTo>
                  <a:pt x="4244402" y="12991673"/>
                  <a:pt x="4199857" y="12959735"/>
                  <a:pt x="4143161" y="12918343"/>
                </a:cubicBezTo>
                <a:cubicBezTo>
                  <a:pt x="4047041" y="12847274"/>
                  <a:pt x="3947877" y="12769243"/>
                  <a:pt x="3855933" y="12702573"/>
                </a:cubicBezTo>
                <a:cubicBezTo>
                  <a:pt x="3843171" y="12693361"/>
                  <a:pt x="3823839" y="12664391"/>
                  <a:pt x="3808130" y="12676856"/>
                </a:cubicBezTo>
                <a:cubicBezTo>
                  <a:pt x="3798782" y="12669151"/>
                  <a:pt x="3803049" y="12697592"/>
                  <a:pt x="3793086" y="12690126"/>
                </a:cubicBezTo>
                <a:cubicBezTo>
                  <a:pt x="3785920" y="12710961"/>
                  <a:pt x="3811986" y="12714308"/>
                  <a:pt x="3822611" y="12722577"/>
                </a:cubicBezTo>
                <a:cubicBezTo>
                  <a:pt x="3860141" y="12751926"/>
                  <a:pt x="3900939" y="12779656"/>
                  <a:pt x="3941409" y="12809283"/>
                </a:cubicBezTo>
                <a:cubicBezTo>
                  <a:pt x="4099679" y="12926707"/>
                  <a:pt x="4236610" y="13061258"/>
                  <a:pt x="4410077" y="13168545"/>
                </a:cubicBezTo>
                <a:cubicBezTo>
                  <a:pt x="4413580" y="13166390"/>
                  <a:pt x="4414764" y="13163274"/>
                  <a:pt x="4414676" y="13159541"/>
                </a:cubicBezTo>
                <a:close/>
                <a:moveTo>
                  <a:pt x="4140086" y="13784364"/>
                </a:moveTo>
                <a:cubicBezTo>
                  <a:pt x="4114495" y="13777653"/>
                  <a:pt x="4122753" y="13757811"/>
                  <a:pt x="4103503" y="13748283"/>
                </a:cubicBezTo>
                <a:cubicBezTo>
                  <a:pt x="4081746" y="13769822"/>
                  <a:pt x="4134906" y="13803013"/>
                  <a:pt x="4140086" y="13784364"/>
                </a:cubicBezTo>
                <a:close/>
                <a:moveTo>
                  <a:pt x="4142541" y="13778810"/>
                </a:moveTo>
                <a:cubicBezTo>
                  <a:pt x="4147120" y="13769599"/>
                  <a:pt x="4144503" y="13762825"/>
                  <a:pt x="4138621" y="13757672"/>
                </a:cubicBezTo>
                <a:cubicBezTo>
                  <a:pt x="4134657" y="13766645"/>
                  <a:pt x="4136657" y="13773657"/>
                  <a:pt x="4142541" y="13778810"/>
                </a:cubicBezTo>
                <a:close/>
                <a:moveTo>
                  <a:pt x="9340265" y="2017050"/>
                </a:moveTo>
                <a:cubicBezTo>
                  <a:pt x="9321098" y="1980401"/>
                  <a:pt x="9329895" y="1933050"/>
                  <a:pt x="9327063" y="1890297"/>
                </a:cubicBezTo>
                <a:cubicBezTo>
                  <a:pt x="9343463" y="1925211"/>
                  <a:pt x="9332727" y="1975804"/>
                  <a:pt x="9340265" y="2017050"/>
                </a:cubicBezTo>
                <a:close/>
                <a:moveTo>
                  <a:pt x="4445797" y="13110789"/>
                </a:moveTo>
                <a:cubicBezTo>
                  <a:pt x="4414168" y="13095792"/>
                  <a:pt x="4436241" y="13036603"/>
                  <a:pt x="4407195" y="13009981"/>
                </a:cubicBezTo>
                <a:cubicBezTo>
                  <a:pt x="4400233" y="13039589"/>
                  <a:pt x="4418750" y="13060026"/>
                  <a:pt x="4410557" y="13090111"/>
                </a:cubicBezTo>
                <a:cubicBezTo>
                  <a:pt x="4397911" y="13065629"/>
                  <a:pt x="4409886" y="13031597"/>
                  <a:pt x="4386774" y="13011171"/>
                </a:cubicBezTo>
                <a:cubicBezTo>
                  <a:pt x="4384123" y="13039109"/>
                  <a:pt x="4403253" y="13059308"/>
                  <a:pt x="4390564" y="13091491"/>
                </a:cubicBezTo>
                <a:cubicBezTo>
                  <a:pt x="4409391" y="13100832"/>
                  <a:pt x="4414299" y="13116278"/>
                  <a:pt x="4440322" y="13123180"/>
                </a:cubicBezTo>
                <a:close/>
                <a:moveTo>
                  <a:pt x="4458174" y="13116257"/>
                </a:moveTo>
                <a:cubicBezTo>
                  <a:pt x="4458002" y="13099328"/>
                  <a:pt x="4466020" y="13078870"/>
                  <a:pt x="4449846" y="13068149"/>
                </a:cubicBezTo>
                <a:cubicBezTo>
                  <a:pt x="4446513" y="13086082"/>
                  <a:pt x="4449573" y="13102244"/>
                  <a:pt x="4458174" y="13116257"/>
                </a:cubicBezTo>
                <a:close/>
                <a:moveTo>
                  <a:pt x="9358626" y="2029658"/>
                </a:moveTo>
                <a:cubicBezTo>
                  <a:pt x="9348085" y="1993629"/>
                  <a:pt x="9336953" y="1943967"/>
                  <a:pt x="9345487" y="1909681"/>
                </a:cubicBezTo>
                <a:cubicBezTo>
                  <a:pt x="9355871" y="1927641"/>
                  <a:pt x="9350196" y="1950848"/>
                  <a:pt x="9353000" y="1972143"/>
                </a:cubicBezTo>
                <a:cubicBezTo>
                  <a:pt x="9355140" y="1992632"/>
                  <a:pt x="9368785" y="2013575"/>
                  <a:pt x="9358626" y="2029658"/>
                </a:cubicBezTo>
                <a:close/>
                <a:moveTo>
                  <a:pt x="9304463" y="2222887"/>
                </a:moveTo>
                <a:cubicBezTo>
                  <a:pt x="9306341" y="2192102"/>
                  <a:pt x="9299559" y="2163610"/>
                  <a:pt x="9282648" y="2137272"/>
                </a:cubicBezTo>
                <a:cubicBezTo>
                  <a:pt x="9212495" y="2189900"/>
                  <a:pt x="9172304" y="2284320"/>
                  <a:pt x="9125270" y="2366540"/>
                </a:cubicBezTo>
                <a:cubicBezTo>
                  <a:pt x="9069368" y="2464217"/>
                  <a:pt x="9039178" y="2540621"/>
                  <a:pt x="9009394" y="2629952"/>
                </a:cubicBezTo>
                <a:cubicBezTo>
                  <a:pt x="8985532" y="2698954"/>
                  <a:pt x="8968922" y="2771160"/>
                  <a:pt x="8991286" y="2824383"/>
                </a:cubicBezTo>
                <a:cubicBezTo>
                  <a:pt x="9005045" y="2815165"/>
                  <a:pt x="9031204" y="2803268"/>
                  <a:pt x="9034052" y="2784130"/>
                </a:cubicBezTo>
                <a:cubicBezTo>
                  <a:pt x="9031263" y="2786977"/>
                  <a:pt x="9027286" y="2786750"/>
                  <a:pt x="9023924" y="2786284"/>
                </a:cubicBezTo>
                <a:cubicBezTo>
                  <a:pt x="8999190" y="2731504"/>
                  <a:pt x="9010999" y="2650547"/>
                  <a:pt x="9035366" y="2574630"/>
                </a:cubicBezTo>
                <a:cubicBezTo>
                  <a:pt x="9061995" y="2493593"/>
                  <a:pt x="9116836" y="2408705"/>
                  <a:pt x="9156568" y="2344165"/>
                </a:cubicBezTo>
                <a:cubicBezTo>
                  <a:pt x="9194127" y="2282235"/>
                  <a:pt x="9220002" y="2202905"/>
                  <a:pt x="9275193" y="2195677"/>
                </a:cubicBezTo>
                <a:cubicBezTo>
                  <a:pt x="9284617" y="2196271"/>
                  <a:pt x="9298573" y="2213145"/>
                  <a:pt x="9304463" y="2222887"/>
                </a:cubicBezTo>
                <a:close/>
                <a:moveTo>
                  <a:pt x="9236794" y="2389181"/>
                </a:moveTo>
                <a:cubicBezTo>
                  <a:pt x="9239514" y="2382504"/>
                  <a:pt x="9241361" y="2375512"/>
                  <a:pt x="9241843" y="2368076"/>
                </a:cubicBezTo>
                <a:cubicBezTo>
                  <a:pt x="9203392" y="2411255"/>
                  <a:pt x="9170317" y="2466498"/>
                  <a:pt x="9146247" y="2526740"/>
                </a:cubicBezTo>
                <a:cubicBezTo>
                  <a:pt x="9129809" y="2567408"/>
                  <a:pt x="9108727" y="2607044"/>
                  <a:pt x="9116075" y="2634256"/>
                </a:cubicBezTo>
                <a:cubicBezTo>
                  <a:pt x="9131384" y="2596149"/>
                  <a:pt x="9138468" y="2565115"/>
                  <a:pt x="9156812" y="2529369"/>
                </a:cubicBezTo>
                <a:cubicBezTo>
                  <a:pt x="9175721" y="2492342"/>
                  <a:pt x="9186614" y="2471150"/>
                  <a:pt x="9202041" y="2444312"/>
                </a:cubicBezTo>
                <a:cubicBezTo>
                  <a:pt x="9212619" y="2426423"/>
                  <a:pt x="9228635" y="2409215"/>
                  <a:pt x="9236794" y="2389181"/>
                </a:cubicBezTo>
                <a:close/>
                <a:moveTo>
                  <a:pt x="4306884" y="13555745"/>
                </a:moveTo>
                <a:cubicBezTo>
                  <a:pt x="4302126" y="13543428"/>
                  <a:pt x="4284780" y="13538829"/>
                  <a:pt x="4279790" y="13557050"/>
                </a:cubicBezTo>
                <a:cubicBezTo>
                  <a:pt x="4292022" y="13563988"/>
                  <a:pt x="4300836" y="13564818"/>
                  <a:pt x="4306884" y="13555745"/>
                </a:cubicBezTo>
                <a:close/>
                <a:moveTo>
                  <a:pt x="4372391" y="13407485"/>
                </a:moveTo>
                <a:cubicBezTo>
                  <a:pt x="4408465" y="13335077"/>
                  <a:pt x="4288883" y="13355268"/>
                  <a:pt x="4254100" y="13348581"/>
                </a:cubicBezTo>
                <a:cubicBezTo>
                  <a:pt x="4247731" y="13364151"/>
                  <a:pt x="4253908" y="13375561"/>
                  <a:pt x="4248392" y="13391508"/>
                </a:cubicBezTo>
                <a:cubicBezTo>
                  <a:pt x="4292710" y="13405472"/>
                  <a:pt x="4327649" y="13393333"/>
                  <a:pt x="4372391" y="13407485"/>
                </a:cubicBezTo>
                <a:close/>
                <a:moveTo>
                  <a:pt x="4548035" y="13025531"/>
                </a:moveTo>
                <a:cubicBezTo>
                  <a:pt x="4552019" y="13018083"/>
                  <a:pt x="4554433" y="13008649"/>
                  <a:pt x="4554721" y="12997030"/>
                </a:cubicBezTo>
                <a:cubicBezTo>
                  <a:pt x="4493449" y="12938295"/>
                  <a:pt x="4418214" y="12889222"/>
                  <a:pt x="4350605" y="12837900"/>
                </a:cubicBezTo>
                <a:cubicBezTo>
                  <a:pt x="4315493" y="12811152"/>
                  <a:pt x="4278056" y="12779289"/>
                  <a:pt x="4252292" y="12760246"/>
                </a:cubicBezTo>
                <a:cubicBezTo>
                  <a:pt x="4222402" y="12737846"/>
                  <a:pt x="4189729" y="12722900"/>
                  <a:pt x="4161074" y="12700025"/>
                </a:cubicBezTo>
                <a:cubicBezTo>
                  <a:pt x="4133980" y="12679372"/>
                  <a:pt x="4110763" y="12652261"/>
                  <a:pt x="4083670" y="12631609"/>
                </a:cubicBezTo>
                <a:cubicBezTo>
                  <a:pt x="4057672" y="12611951"/>
                  <a:pt x="4030499" y="12598413"/>
                  <a:pt x="4004639" y="12577284"/>
                </a:cubicBezTo>
                <a:cubicBezTo>
                  <a:pt x="3982670" y="12558895"/>
                  <a:pt x="3962487" y="12534146"/>
                  <a:pt x="3933901" y="12526112"/>
                </a:cubicBezTo>
                <a:cubicBezTo>
                  <a:pt x="3912842" y="12540299"/>
                  <a:pt x="3879293" y="12564286"/>
                  <a:pt x="3872652" y="12587397"/>
                </a:cubicBezTo>
                <a:cubicBezTo>
                  <a:pt x="4002147" y="12670658"/>
                  <a:pt x="4157677" y="12791978"/>
                  <a:pt x="4276292" y="12883711"/>
                </a:cubicBezTo>
                <a:cubicBezTo>
                  <a:pt x="4323787" y="12920527"/>
                  <a:pt x="4372455" y="12951223"/>
                  <a:pt x="4413687" y="12983740"/>
                </a:cubicBezTo>
                <a:cubicBezTo>
                  <a:pt x="4436701" y="13002080"/>
                  <a:pt x="4454763" y="13035084"/>
                  <a:pt x="4484866" y="13044299"/>
                </a:cubicBezTo>
                <a:cubicBezTo>
                  <a:pt x="4510006" y="13052343"/>
                  <a:pt x="4536084" y="13047875"/>
                  <a:pt x="4548035" y="13025531"/>
                </a:cubicBezTo>
                <a:close/>
                <a:moveTo>
                  <a:pt x="9405502" y="2052623"/>
                </a:moveTo>
                <a:cubicBezTo>
                  <a:pt x="9391040" y="2046233"/>
                  <a:pt x="9405330" y="2025397"/>
                  <a:pt x="9385235" y="2028300"/>
                </a:cubicBezTo>
                <a:cubicBezTo>
                  <a:pt x="9376935" y="1996458"/>
                  <a:pt x="9374781" y="1962209"/>
                  <a:pt x="9366670" y="1929938"/>
                </a:cubicBezTo>
                <a:cubicBezTo>
                  <a:pt x="9357900" y="1967045"/>
                  <a:pt x="9384163" y="2004262"/>
                  <a:pt x="9371097" y="2033835"/>
                </a:cubicBezTo>
                <a:cubicBezTo>
                  <a:pt x="9361053" y="1990977"/>
                  <a:pt x="9355928" y="1946195"/>
                  <a:pt x="9356950" y="1899005"/>
                </a:cubicBezTo>
                <a:cubicBezTo>
                  <a:pt x="9397217" y="1918334"/>
                  <a:pt x="9368200" y="1978255"/>
                  <a:pt x="9392432" y="2012013"/>
                </a:cubicBezTo>
                <a:cubicBezTo>
                  <a:pt x="9394669" y="1987389"/>
                  <a:pt x="9384233" y="1968434"/>
                  <a:pt x="9387699" y="1943328"/>
                </a:cubicBezTo>
                <a:cubicBezTo>
                  <a:pt x="9404368" y="1975794"/>
                  <a:pt x="9402169" y="2015291"/>
                  <a:pt x="9405502" y="2052623"/>
                </a:cubicBezTo>
                <a:close/>
                <a:moveTo>
                  <a:pt x="9273546" y="2358628"/>
                </a:moveTo>
                <a:cubicBezTo>
                  <a:pt x="9279075" y="2308041"/>
                  <a:pt x="9316643" y="2250704"/>
                  <a:pt x="9273853" y="2211402"/>
                </a:cubicBezTo>
                <a:cubicBezTo>
                  <a:pt x="9234751" y="2214521"/>
                  <a:pt x="9218421" y="2261865"/>
                  <a:pt x="9195871" y="2301362"/>
                </a:cubicBezTo>
                <a:cubicBezTo>
                  <a:pt x="9170823" y="2345365"/>
                  <a:pt x="9136161" y="2389198"/>
                  <a:pt x="9110457" y="2436990"/>
                </a:cubicBezTo>
                <a:cubicBezTo>
                  <a:pt x="9073383" y="2504744"/>
                  <a:pt x="9047498" y="2579480"/>
                  <a:pt x="9036295" y="2633679"/>
                </a:cubicBezTo>
                <a:cubicBezTo>
                  <a:pt x="9025787" y="2680537"/>
                  <a:pt x="9009277" y="2732901"/>
                  <a:pt x="9032357" y="2766044"/>
                </a:cubicBezTo>
                <a:cubicBezTo>
                  <a:pt x="9065895" y="2751288"/>
                  <a:pt x="9104465" y="2697454"/>
                  <a:pt x="9124416" y="2660378"/>
                </a:cubicBezTo>
                <a:cubicBezTo>
                  <a:pt x="9113326" y="2655477"/>
                  <a:pt x="9103625" y="2657820"/>
                  <a:pt x="9092755" y="2644348"/>
                </a:cubicBezTo>
                <a:cubicBezTo>
                  <a:pt x="9107872" y="2628592"/>
                  <a:pt x="9102806" y="2605448"/>
                  <a:pt x="9109909" y="2583601"/>
                </a:cubicBezTo>
                <a:cubicBezTo>
                  <a:pt x="9134425" y="2510809"/>
                  <a:pt x="9176588" y="2431536"/>
                  <a:pt x="9232619" y="2349723"/>
                </a:cubicBezTo>
                <a:cubicBezTo>
                  <a:pt x="9245683" y="2347847"/>
                  <a:pt x="9256365" y="2361745"/>
                  <a:pt x="9273546" y="2358628"/>
                </a:cubicBezTo>
                <a:close/>
                <a:moveTo>
                  <a:pt x="9158978" y="2631167"/>
                </a:moveTo>
                <a:cubicBezTo>
                  <a:pt x="9154814" y="2600760"/>
                  <a:pt x="9173266" y="2564532"/>
                  <a:pt x="9181118" y="2531272"/>
                </a:cubicBezTo>
                <a:cubicBezTo>
                  <a:pt x="9186477" y="2561187"/>
                  <a:pt x="9173435" y="2596234"/>
                  <a:pt x="9158978" y="2631167"/>
                </a:cubicBezTo>
                <a:close/>
                <a:moveTo>
                  <a:pt x="9295101" y="2364073"/>
                </a:moveTo>
                <a:cubicBezTo>
                  <a:pt x="9303317" y="2330480"/>
                  <a:pt x="9317087" y="2282004"/>
                  <a:pt x="9305870" y="2261241"/>
                </a:cubicBezTo>
                <a:cubicBezTo>
                  <a:pt x="9310341" y="2293811"/>
                  <a:pt x="9282584" y="2333557"/>
                  <a:pt x="9295101" y="2364073"/>
                </a:cubicBezTo>
                <a:close/>
                <a:moveTo>
                  <a:pt x="4415702" y="13413344"/>
                </a:moveTo>
                <a:cubicBezTo>
                  <a:pt x="4422595" y="13400049"/>
                  <a:pt x="4414908" y="13392056"/>
                  <a:pt x="4408878" y="13383775"/>
                </a:cubicBezTo>
                <a:cubicBezTo>
                  <a:pt x="4394912" y="13388838"/>
                  <a:pt x="4400956" y="13406318"/>
                  <a:pt x="4415702" y="13413344"/>
                </a:cubicBezTo>
                <a:close/>
                <a:moveTo>
                  <a:pt x="9426025" y="2077430"/>
                </a:moveTo>
                <a:cubicBezTo>
                  <a:pt x="9409418" y="2041393"/>
                  <a:pt x="9407184" y="2000431"/>
                  <a:pt x="9404906" y="1958424"/>
                </a:cubicBezTo>
                <a:cubicBezTo>
                  <a:pt x="9421436" y="1973928"/>
                  <a:pt x="9413804" y="1999255"/>
                  <a:pt x="9417379" y="2018773"/>
                </a:cubicBezTo>
                <a:cubicBezTo>
                  <a:pt x="9420530" y="2038102"/>
                  <a:pt x="9432614" y="2056767"/>
                  <a:pt x="9426025" y="2077430"/>
                </a:cubicBezTo>
                <a:close/>
                <a:moveTo>
                  <a:pt x="9190774" y="2660955"/>
                </a:moveTo>
                <a:cubicBezTo>
                  <a:pt x="9185382" y="2654988"/>
                  <a:pt x="9187719" y="2646291"/>
                  <a:pt x="9188460" y="2638937"/>
                </a:cubicBezTo>
                <a:cubicBezTo>
                  <a:pt x="9182730" y="2634869"/>
                  <a:pt x="9179595" y="2644238"/>
                  <a:pt x="9172713" y="2637100"/>
                </a:cubicBezTo>
                <a:cubicBezTo>
                  <a:pt x="9185709" y="2611093"/>
                  <a:pt x="9171055" y="2579526"/>
                  <a:pt x="9192152" y="2560170"/>
                </a:cubicBezTo>
                <a:cubicBezTo>
                  <a:pt x="9203636" y="2563708"/>
                  <a:pt x="9189980" y="2573037"/>
                  <a:pt x="9193273" y="2578076"/>
                </a:cubicBezTo>
                <a:cubicBezTo>
                  <a:pt x="9197389" y="2577847"/>
                  <a:pt x="9201422" y="2575532"/>
                  <a:pt x="9205035" y="2573032"/>
                </a:cubicBezTo>
                <a:cubicBezTo>
                  <a:pt x="9212650" y="2583054"/>
                  <a:pt x="9201596" y="2595580"/>
                  <a:pt x="9199802" y="2607590"/>
                </a:cubicBezTo>
                <a:cubicBezTo>
                  <a:pt x="9196049" y="2627440"/>
                  <a:pt x="9200042" y="2650200"/>
                  <a:pt x="9190774" y="2660955"/>
                </a:cubicBezTo>
                <a:close/>
                <a:moveTo>
                  <a:pt x="9445057" y="2090335"/>
                </a:moveTo>
                <a:cubicBezTo>
                  <a:pt x="9426888" y="2055533"/>
                  <a:pt x="9431116" y="2012605"/>
                  <a:pt x="9422607" y="1974347"/>
                </a:cubicBezTo>
                <a:cubicBezTo>
                  <a:pt x="9441800" y="1979223"/>
                  <a:pt x="9434956" y="2009667"/>
                  <a:pt x="9437605" y="2027830"/>
                </a:cubicBezTo>
                <a:cubicBezTo>
                  <a:pt x="9440577" y="2048709"/>
                  <a:pt x="9452157" y="2070817"/>
                  <a:pt x="9445057" y="2090335"/>
                </a:cubicBezTo>
                <a:close/>
                <a:moveTo>
                  <a:pt x="4255924" y="13848823"/>
                </a:moveTo>
                <a:cubicBezTo>
                  <a:pt x="4234890" y="13819103"/>
                  <a:pt x="4230848" y="13782081"/>
                  <a:pt x="4205932" y="13754220"/>
                </a:cubicBezTo>
                <a:cubicBezTo>
                  <a:pt x="4189805" y="13771095"/>
                  <a:pt x="4174204" y="13790247"/>
                  <a:pt x="4160218" y="13812665"/>
                </a:cubicBezTo>
                <a:cubicBezTo>
                  <a:pt x="4186261" y="13833364"/>
                  <a:pt x="4236378" y="13859593"/>
                  <a:pt x="4255924" y="13848823"/>
                </a:cubicBezTo>
                <a:close/>
                <a:moveTo>
                  <a:pt x="9209804" y="2680611"/>
                </a:moveTo>
                <a:cubicBezTo>
                  <a:pt x="9201353" y="2667269"/>
                  <a:pt x="9211074" y="2645268"/>
                  <a:pt x="9213329" y="2628565"/>
                </a:cubicBezTo>
                <a:cubicBezTo>
                  <a:pt x="9216201" y="2611629"/>
                  <a:pt x="9212612" y="2587287"/>
                  <a:pt x="9228969" y="2583895"/>
                </a:cubicBezTo>
                <a:cubicBezTo>
                  <a:pt x="9225952" y="2613915"/>
                  <a:pt x="9221559" y="2657486"/>
                  <a:pt x="9209804" y="2680611"/>
                </a:cubicBezTo>
                <a:close/>
                <a:moveTo>
                  <a:pt x="4622534" y="13110234"/>
                </a:moveTo>
                <a:cubicBezTo>
                  <a:pt x="4597519" y="13084882"/>
                  <a:pt x="4595249" y="13032300"/>
                  <a:pt x="4564192" y="13020621"/>
                </a:cubicBezTo>
                <a:cubicBezTo>
                  <a:pt x="4566768" y="13030951"/>
                  <a:pt x="4563190" y="13043669"/>
                  <a:pt x="4557765" y="13057104"/>
                </a:cubicBezTo>
                <a:cubicBezTo>
                  <a:pt x="4539198" y="13062178"/>
                  <a:pt x="4516349" y="13056168"/>
                  <a:pt x="4502256" y="13071900"/>
                </a:cubicBezTo>
                <a:cubicBezTo>
                  <a:pt x="4495853" y="13095627"/>
                  <a:pt x="4518195" y="13108561"/>
                  <a:pt x="4509141" y="13133670"/>
                </a:cubicBezTo>
                <a:cubicBezTo>
                  <a:pt x="4480767" y="13139007"/>
                  <a:pt x="4445304" y="13126913"/>
                  <a:pt x="4427927" y="13161622"/>
                </a:cubicBezTo>
                <a:cubicBezTo>
                  <a:pt x="4460928" y="13201226"/>
                  <a:pt x="4520244" y="13169727"/>
                  <a:pt x="4567755" y="13189188"/>
                </a:cubicBezTo>
                <a:cubicBezTo>
                  <a:pt x="4584762" y="13159933"/>
                  <a:pt x="4602959" y="13133758"/>
                  <a:pt x="4622534" y="13110234"/>
                </a:cubicBezTo>
                <a:close/>
                <a:moveTo>
                  <a:pt x="9231887" y="2681282"/>
                </a:moveTo>
                <a:cubicBezTo>
                  <a:pt x="9230438" y="2685296"/>
                  <a:pt x="9228230" y="2688862"/>
                  <a:pt x="9224811" y="2691732"/>
                </a:cubicBezTo>
                <a:cubicBezTo>
                  <a:pt x="9217424" y="2678677"/>
                  <a:pt x="9226843" y="2659648"/>
                  <a:pt x="9229743" y="2643923"/>
                </a:cubicBezTo>
                <a:cubicBezTo>
                  <a:pt x="9232920" y="2629867"/>
                  <a:pt x="9229999" y="2608993"/>
                  <a:pt x="9243842" y="2601711"/>
                </a:cubicBezTo>
                <a:cubicBezTo>
                  <a:pt x="9255292" y="2612439"/>
                  <a:pt x="9239671" y="2627181"/>
                  <a:pt x="9236644" y="2639758"/>
                </a:cubicBezTo>
                <a:cubicBezTo>
                  <a:pt x="9233755" y="2653168"/>
                  <a:pt x="9236234" y="2669241"/>
                  <a:pt x="9231887" y="2681282"/>
                </a:cubicBezTo>
                <a:close/>
                <a:moveTo>
                  <a:pt x="9478136" y="2127439"/>
                </a:moveTo>
                <a:cubicBezTo>
                  <a:pt x="9469630" y="2116485"/>
                  <a:pt x="9472274" y="2101205"/>
                  <a:pt x="9468295" y="2088139"/>
                </a:cubicBezTo>
                <a:cubicBezTo>
                  <a:pt x="9458805" y="2087544"/>
                  <a:pt x="9471226" y="2101256"/>
                  <a:pt x="9463180" y="2109009"/>
                </a:cubicBezTo>
                <a:cubicBezTo>
                  <a:pt x="9447574" y="2072302"/>
                  <a:pt x="9440642" y="2032231"/>
                  <a:pt x="9445907" y="1987784"/>
                </a:cubicBezTo>
                <a:cubicBezTo>
                  <a:pt x="9462786" y="2015801"/>
                  <a:pt x="9446214" y="2056795"/>
                  <a:pt x="9466379" y="2083181"/>
                </a:cubicBezTo>
                <a:cubicBezTo>
                  <a:pt x="9470289" y="2054583"/>
                  <a:pt x="9453137" y="2034154"/>
                  <a:pt x="9462812" y="2002963"/>
                </a:cubicBezTo>
                <a:cubicBezTo>
                  <a:pt x="9472713" y="2021216"/>
                  <a:pt x="9472512" y="2043743"/>
                  <a:pt x="9475120" y="2063399"/>
                </a:cubicBezTo>
                <a:cubicBezTo>
                  <a:pt x="9477777" y="2084105"/>
                  <a:pt x="9482582" y="2105760"/>
                  <a:pt x="9478136" y="2127439"/>
                </a:cubicBezTo>
                <a:close/>
                <a:moveTo>
                  <a:pt x="4404457" y="13631540"/>
                </a:moveTo>
                <a:cubicBezTo>
                  <a:pt x="4378981" y="13609559"/>
                  <a:pt x="4366429" y="13582565"/>
                  <a:pt x="4336647" y="13562256"/>
                </a:cubicBezTo>
                <a:cubicBezTo>
                  <a:pt x="4315246" y="13569142"/>
                  <a:pt x="4299890" y="13593508"/>
                  <a:pt x="4288907" y="13626445"/>
                </a:cubicBezTo>
                <a:cubicBezTo>
                  <a:pt x="4331279" y="13639039"/>
                  <a:pt x="4369745" y="13639694"/>
                  <a:pt x="4404457" y="13631540"/>
                </a:cubicBezTo>
                <a:close/>
                <a:moveTo>
                  <a:pt x="9243951" y="2713688"/>
                </a:moveTo>
                <a:cubicBezTo>
                  <a:pt x="9231419" y="2686333"/>
                  <a:pt x="9247713" y="2652940"/>
                  <a:pt x="9256310" y="2620712"/>
                </a:cubicBezTo>
                <a:cubicBezTo>
                  <a:pt x="9267608" y="2648537"/>
                  <a:pt x="9246139" y="2683196"/>
                  <a:pt x="9243951" y="2713688"/>
                </a:cubicBezTo>
                <a:close/>
                <a:moveTo>
                  <a:pt x="4617788" y="13186782"/>
                </a:moveTo>
                <a:cubicBezTo>
                  <a:pt x="4608965" y="13181352"/>
                  <a:pt x="4602047" y="13180848"/>
                  <a:pt x="4597982" y="13187733"/>
                </a:cubicBezTo>
                <a:cubicBezTo>
                  <a:pt x="4605854" y="13190701"/>
                  <a:pt x="4612962" y="13190778"/>
                  <a:pt x="4617788" y="13186782"/>
                </a:cubicBezTo>
                <a:close/>
                <a:moveTo>
                  <a:pt x="9500711" y="2137421"/>
                </a:moveTo>
                <a:cubicBezTo>
                  <a:pt x="9487612" y="2121465"/>
                  <a:pt x="9489305" y="2094250"/>
                  <a:pt x="9485829" y="2072886"/>
                </a:cubicBezTo>
                <a:cubicBezTo>
                  <a:pt x="9482786" y="2051713"/>
                  <a:pt x="9472695" y="2028952"/>
                  <a:pt x="9481510" y="2012510"/>
                </a:cubicBezTo>
                <a:cubicBezTo>
                  <a:pt x="9495773" y="2030505"/>
                  <a:pt x="9489514" y="2055194"/>
                  <a:pt x="9492745" y="2075942"/>
                </a:cubicBezTo>
                <a:cubicBezTo>
                  <a:pt x="9495488" y="2095457"/>
                  <a:pt x="9506763" y="2116708"/>
                  <a:pt x="9500711" y="2137421"/>
                </a:cubicBezTo>
                <a:close/>
                <a:moveTo>
                  <a:pt x="9272225" y="2715861"/>
                </a:moveTo>
                <a:cubicBezTo>
                  <a:pt x="9270032" y="2718464"/>
                  <a:pt x="9267111" y="2715642"/>
                  <a:pt x="9263872" y="2714721"/>
                </a:cubicBezTo>
                <a:cubicBezTo>
                  <a:pt x="9255203" y="2696601"/>
                  <a:pt x="9257100" y="2654570"/>
                  <a:pt x="9272032" y="2647899"/>
                </a:cubicBezTo>
                <a:cubicBezTo>
                  <a:pt x="9279569" y="2668581"/>
                  <a:pt x="9265067" y="2694325"/>
                  <a:pt x="9272225" y="2715861"/>
                </a:cubicBezTo>
                <a:close/>
                <a:moveTo>
                  <a:pt x="9537965" y="2149813"/>
                </a:moveTo>
                <a:cubicBezTo>
                  <a:pt x="9529355" y="2161318"/>
                  <a:pt x="9525696" y="2143371"/>
                  <a:pt x="9524965" y="2135904"/>
                </a:cubicBezTo>
                <a:cubicBezTo>
                  <a:pt x="9517699" y="2135245"/>
                  <a:pt x="9514724" y="2143116"/>
                  <a:pt x="9510388" y="2133546"/>
                </a:cubicBezTo>
                <a:cubicBezTo>
                  <a:pt x="9512412" y="2093616"/>
                  <a:pt x="9495709" y="2060721"/>
                  <a:pt x="9504445" y="2018144"/>
                </a:cubicBezTo>
                <a:cubicBezTo>
                  <a:pt x="9519718" y="2041732"/>
                  <a:pt x="9505891" y="2076447"/>
                  <a:pt x="9517082" y="2101293"/>
                </a:cubicBezTo>
                <a:cubicBezTo>
                  <a:pt x="9530341" y="2087249"/>
                  <a:pt x="9510286" y="2063079"/>
                  <a:pt x="9520706" y="2040638"/>
                </a:cubicBezTo>
                <a:cubicBezTo>
                  <a:pt x="9532716" y="2075031"/>
                  <a:pt x="9528018" y="2115310"/>
                  <a:pt x="9537965" y="2149813"/>
                </a:cubicBezTo>
                <a:close/>
                <a:moveTo>
                  <a:pt x="4666547" y="13188410"/>
                </a:moveTo>
                <a:cubicBezTo>
                  <a:pt x="4660934" y="13175715"/>
                  <a:pt x="4641509" y="13175814"/>
                  <a:pt x="4636321" y="13189864"/>
                </a:cubicBezTo>
                <a:cubicBezTo>
                  <a:pt x="4648509" y="13195759"/>
                  <a:pt x="4658930" y="13195258"/>
                  <a:pt x="4666547" y="13188410"/>
                </a:cubicBezTo>
                <a:close/>
                <a:moveTo>
                  <a:pt x="9291765" y="2732566"/>
                </a:moveTo>
                <a:cubicBezTo>
                  <a:pt x="9284643" y="2708544"/>
                  <a:pt x="9285526" y="2682458"/>
                  <a:pt x="9295264" y="2654684"/>
                </a:cubicBezTo>
                <a:cubicBezTo>
                  <a:pt x="9305392" y="2658141"/>
                  <a:pt x="9301959" y="2673935"/>
                  <a:pt x="9301587" y="2683954"/>
                </a:cubicBezTo>
                <a:cubicBezTo>
                  <a:pt x="9300935" y="2701486"/>
                  <a:pt x="9301038" y="2721898"/>
                  <a:pt x="9291765" y="2732566"/>
                </a:cubicBezTo>
                <a:close/>
                <a:moveTo>
                  <a:pt x="4554903" y="13454933"/>
                </a:moveTo>
                <a:cubicBezTo>
                  <a:pt x="4522513" y="13432451"/>
                  <a:pt x="4487916" y="13367630"/>
                  <a:pt x="4451785" y="13376688"/>
                </a:cubicBezTo>
                <a:cubicBezTo>
                  <a:pt x="4490383" y="13397828"/>
                  <a:pt x="4515765" y="13448875"/>
                  <a:pt x="4554903" y="13454933"/>
                </a:cubicBezTo>
                <a:close/>
                <a:moveTo>
                  <a:pt x="4548674" y="13482375"/>
                </a:moveTo>
                <a:cubicBezTo>
                  <a:pt x="4550670" y="13480383"/>
                  <a:pt x="4550724" y="13477088"/>
                  <a:pt x="4547540" y="13471596"/>
                </a:cubicBezTo>
                <a:cubicBezTo>
                  <a:pt x="4540023" y="13480531"/>
                  <a:pt x="4500968" y="13467361"/>
                  <a:pt x="4513274" y="13489139"/>
                </a:cubicBezTo>
                <a:cubicBezTo>
                  <a:pt x="4519232" y="13482580"/>
                  <a:pt x="4542689" y="13488348"/>
                  <a:pt x="4548674" y="13482375"/>
                </a:cubicBezTo>
                <a:close/>
                <a:moveTo>
                  <a:pt x="9569493" y="2170060"/>
                </a:moveTo>
                <a:cubicBezTo>
                  <a:pt x="9556378" y="2159690"/>
                  <a:pt x="9566998" y="2147096"/>
                  <a:pt x="9546507" y="2152278"/>
                </a:cubicBezTo>
                <a:cubicBezTo>
                  <a:pt x="9541238" y="2118428"/>
                  <a:pt x="9530045" y="2072809"/>
                  <a:pt x="9541462" y="2041247"/>
                </a:cubicBezTo>
                <a:cubicBezTo>
                  <a:pt x="9550350" y="2072629"/>
                  <a:pt x="9543164" y="2110635"/>
                  <a:pt x="9555295" y="2140400"/>
                </a:cubicBezTo>
                <a:cubicBezTo>
                  <a:pt x="9564033" y="2118331"/>
                  <a:pt x="9542408" y="2084881"/>
                  <a:pt x="9556034" y="2051753"/>
                </a:cubicBezTo>
                <a:cubicBezTo>
                  <a:pt x="9560318" y="2091269"/>
                  <a:pt x="9573154" y="2127445"/>
                  <a:pt x="9569493" y="2170060"/>
                </a:cubicBezTo>
                <a:close/>
                <a:moveTo>
                  <a:pt x="9314832" y="2751752"/>
                </a:moveTo>
                <a:cubicBezTo>
                  <a:pt x="9303811" y="2742288"/>
                  <a:pt x="9309008" y="2719058"/>
                  <a:pt x="9311231" y="2703703"/>
                </a:cubicBezTo>
                <a:cubicBezTo>
                  <a:pt x="9314256" y="2687682"/>
                  <a:pt x="9317048" y="2666453"/>
                  <a:pt x="9328358" y="2663792"/>
                </a:cubicBezTo>
                <a:cubicBezTo>
                  <a:pt x="9324666" y="2692792"/>
                  <a:pt x="9320974" y="2721792"/>
                  <a:pt x="9314832" y="2751752"/>
                </a:cubicBezTo>
                <a:close/>
                <a:moveTo>
                  <a:pt x="4697518" y="13207201"/>
                </a:moveTo>
                <a:cubicBezTo>
                  <a:pt x="4695350" y="13214414"/>
                  <a:pt x="4690231" y="13212152"/>
                  <a:pt x="4687777" y="13217706"/>
                </a:cubicBezTo>
                <a:cubicBezTo>
                  <a:pt x="4593846" y="13206333"/>
                  <a:pt x="4504008" y="13206472"/>
                  <a:pt x="4411503" y="13198794"/>
                </a:cubicBezTo>
                <a:cubicBezTo>
                  <a:pt x="4325175" y="13118264"/>
                  <a:pt x="4219884" y="13061018"/>
                  <a:pt x="4128351" y="12985338"/>
                </a:cubicBezTo>
                <a:cubicBezTo>
                  <a:pt x="4100069" y="12961606"/>
                  <a:pt x="4077659" y="12933830"/>
                  <a:pt x="4048574" y="12910766"/>
                </a:cubicBezTo>
                <a:cubicBezTo>
                  <a:pt x="3990829" y="12864824"/>
                  <a:pt x="3931238" y="12819599"/>
                  <a:pt x="3871844" y="12778546"/>
                </a:cubicBezTo>
                <a:cubicBezTo>
                  <a:pt x="3823029" y="12744721"/>
                  <a:pt x="3763857" y="12721640"/>
                  <a:pt x="3740188" y="12675945"/>
                </a:cubicBezTo>
                <a:cubicBezTo>
                  <a:pt x="3680392" y="12648504"/>
                  <a:pt x="3632495" y="12616105"/>
                  <a:pt x="3614744" y="12572004"/>
                </a:cubicBezTo>
                <a:cubicBezTo>
                  <a:pt x="3648035" y="12533603"/>
                  <a:pt x="3708980" y="12403751"/>
                  <a:pt x="3763418" y="12401760"/>
                </a:cubicBezTo>
                <a:cubicBezTo>
                  <a:pt x="3790314" y="12400876"/>
                  <a:pt x="3834163" y="12440168"/>
                  <a:pt x="3872722" y="12464864"/>
                </a:cubicBezTo>
                <a:cubicBezTo>
                  <a:pt x="4065355" y="12588790"/>
                  <a:pt x="4196378" y="12704388"/>
                  <a:pt x="4372297" y="12832675"/>
                </a:cubicBezTo>
                <a:cubicBezTo>
                  <a:pt x="4406078" y="12857814"/>
                  <a:pt x="4440850" y="12881860"/>
                  <a:pt x="4472308" y="12906484"/>
                </a:cubicBezTo>
                <a:cubicBezTo>
                  <a:pt x="4507040" y="12934087"/>
                  <a:pt x="4545358" y="12953570"/>
                  <a:pt x="4567814" y="12977791"/>
                </a:cubicBezTo>
                <a:cubicBezTo>
                  <a:pt x="4593780" y="13005606"/>
                  <a:pt x="4608025" y="13050712"/>
                  <a:pt x="4627328" y="13087840"/>
                </a:cubicBezTo>
                <a:cubicBezTo>
                  <a:pt x="4650054" y="13131075"/>
                  <a:pt x="4673007" y="13170326"/>
                  <a:pt x="4697518" y="13207201"/>
                </a:cubicBezTo>
                <a:close/>
                <a:moveTo>
                  <a:pt x="9404300" y="2580957"/>
                </a:moveTo>
                <a:cubicBezTo>
                  <a:pt x="9398626" y="2571821"/>
                  <a:pt x="9370517" y="2548691"/>
                  <a:pt x="9360245" y="2556902"/>
                </a:cubicBezTo>
                <a:cubicBezTo>
                  <a:pt x="9366874" y="2568501"/>
                  <a:pt x="9393159" y="2584195"/>
                  <a:pt x="9404300" y="2580957"/>
                </a:cubicBezTo>
                <a:close/>
                <a:moveTo>
                  <a:pt x="9331922" y="2757055"/>
                </a:moveTo>
                <a:cubicBezTo>
                  <a:pt x="9325798" y="2734038"/>
                  <a:pt x="9331676" y="2709216"/>
                  <a:pt x="9341234" y="2682972"/>
                </a:cubicBezTo>
                <a:cubicBezTo>
                  <a:pt x="9348295" y="2703864"/>
                  <a:pt x="9342362" y="2740341"/>
                  <a:pt x="9331922" y="2757055"/>
                </a:cubicBezTo>
                <a:close/>
                <a:moveTo>
                  <a:pt x="9598739" y="2164943"/>
                </a:moveTo>
                <a:cubicBezTo>
                  <a:pt x="9596632" y="2168563"/>
                  <a:pt x="9591664" y="2164851"/>
                  <a:pt x="9587650" y="2163583"/>
                </a:cubicBezTo>
                <a:cubicBezTo>
                  <a:pt x="9579866" y="2128284"/>
                  <a:pt x="9571469" y="2093221"/>
                  <a:pt x="9574280" y="2053500"/>
                </a:cubicBezTo>
                <a:cubicBezTo>
                  <a:pt x="9590737" y="2087574"/>
                  <a:pt x="9583506" y="2130398"/>
                  <a:pt x="9598739" y="2164943"/>
                </a:cubicBezTo>
                <a:close/>
                <a:moveTo>
                  <a:pt x="9425495" y="2560744"/>
                </a:moveTo>
                <a:cubicBezTo>
                  <a:pt x="9438191" y="2537794"/>
                  <a:pt x="9447190" y="2516271"/>
                  <a:pt x="9434850" y="2499089"/>
                </a:cubicBezTo>
                <a:cubicBezTo>
                  <a:pt x="9427056" y="2510945"/>
                  <a:pt x="9416715" y="2543604"/>
                  <a:pt x="9425495" y="2560744"/>
                </a:cubicBezTo>
                <a:close/>
                <a:moveTo>
                  <a:pt x="9416780" y="2614011"/>
                </a:moveTo>
                <a:cubicBezTo>
                  <a:pt x="9401613" y="2603229"/>
                  <a:pt x="9368858" y="2613746"/>
                  <a:pt x="9351308" y="2631491"/>
                </a:cubicBezTo>
                <a:cubicBezTo>
                  <a:pt x="9375731" y="2643302"/>
                  <a:pt x="9407631" y="2632407"/>
                  <a:pt x="9416780" y="2614011"/>
                </a:cubicBezTo>
                <a:close/>
                <a:moveTo>
                  <a:pt x="4624686" y="13459722"/>
                </a:moveTo>
                <a:cubicBezTo>
                  <a:pt x="4605734" y="13456455"/>
                  <a:pt x="4588354" y="13460011"/>
                  <a:pt x="4574208" y="13470101"/>
                </a:cubicBezTo>
                <a:cubicBezTo>
                  <a:pt x="4594776" y="13476637"/>
                  <a:pt x="4610540" y="13469813"/>
                  <a:pt x="4624686" y="13459722"/>
                </a:cubicBezTo>
                <a:close/>
                <a:moveTo>
                  <a:pt x="9617962" y="2162147"/>
                </a:moveTo>
                <a:cubicBezTo>
                  <a:pt x="9615837" y="2165799"/>
                  <a:pt x="9610655" y="2162489"/>
                  <a:pt x="9606619" y="2161216"/>
                </a:cubicBezTo>
                <a:cubicBezTo>
                  <a:pt x="9604718" y="2143542"/>
                  <a:pt x="9602478" y="2123167"/>
                  <a:pt x="9600714" y="2104024"/>
                </a:cubicBezTo>
                <a:cubicBezTo>
                  <a:pt x="9599241" y="2086538"/>
                  <a:pt x="9594007" y="2064841"/>
                  <a:pt x="9604645" y="2051176"/>
                </a:cubicBezTo>
                <a:cubicBezTo>
                  <a:pt x="9611953" y="2068179"/>
                  <a:pt x="9609642" y="2089604"/>
                  <a:pt x="9610550" y="2108369"/>
                </a:cubicBezTo>
                <a:cubicBezTo>
                  <a:pt x="9611884" y="2127324"/>
                  <a:pt x="9612741" y="2145047"/>
                  <a:pt x="9617962" y="2162147"/>
                </a:cubicBezTo>
                <a:close/>
                <a:moveTo>
                  <a:pt x="9352459" y="2768377"/>
                </a:moveTo>
                <a:cubicBezTo>
                  <a:pt x="9341525" y="2751280"/>
                  <a:pt x="9343731" y="2718013"/>
                  <a:pt x="9356305" y="2703125"/>
                </a:cubicBezTo>
                <a:cubicBezTo>
                  <a:pt x="9364057" y="2722905"/>
                  <a:pt x="9355297" y="2746122"/>
                  <a:pt x="9352459" y="2768377"/>
                </a:cubicBezTo>
                <a:close/>
                <a:moveTo>
                  <a:pt x="9645359" y="2145947"/>
                </a:moveTo>
                <a:cubicBezTo>
                  <a:pt x="9632697" y="2131162"/>
                  <a:pt x="9644302" y="2107186"/>
                  <a:pt x="9630605" y="2092455"/>
                </a:cubicBezTo>
                <a:cubicBezTo>
                  <a:pt x="9623983" y="2116589"/>
                  <a:pt x="9639181" y="2132495"/>
                  <a:pt x="9628467" y="2157885"/>
                </a:cubicBezTo>
                <a:cubicBezTo>
                  <a:pt x="9618862" y="2141898"/>
                  <a:pt x="9622940" y="2121234"/>
                  <a:pt x="9621373" y="2104204"/>
                </a:cubicBezTo>
                <a:cubicBezTo>
                  <a:pt x="9620372" y="2085891"/>
                  <a:pt x="9613967" y="2067233"/>
                  <a:pt x="9619170" y="2048598"/>
                </a:cubicBezTo>
                <a:cubicBezTo>
                  <a:pt x="9633064" y="2058311"/>
                  <a:pt x="9625025" y="2059354"/>
                  <a:pt x="9641569" y="2058495"/>
                </a:cubicBezTo>
                <a:cubicBezTo>
                  <a:pt x="9638553" y="2089329"/>
                  <a:pt x="9652655" y="2113430"/>
                  <a:pt x="9645359" y="2145947"/>
                </a:cubicBezTo>
                <a:close/>
                <a:moveTo>
                  <a:pt x="9663783" y="2119517"/>
                </a:moveTo>
                <a:cubicBezTo>
                  <a:pt x="9646017" y="2102397"/>
                  <a:pt x="9642960" y="2066028"/>
                  <a:pt x="9652201" y="2047452"/>
                </a:cubicBezTo>
                <a:cubicBezTo>
                  <a:pt x="9657994" y="2070610"/>
                  <a:pt x="9663786" y="2093769"/>
                  <a:pt x="9663783" y="2119517"/>
                </a:cubicBezTo>
                <a:close/>
                <a:moveTo>
                  <a:pt x="9672675" y="2131121"/>
                </a:moveTo>
                <a:cubicBezTo>
                  <a:pt x="9690470" y="2090957"/>
                  <a:pt x="9686996" y="2039462"/>
                  <a:pt x="9694951" y="2012790"/>
                </a:cubicBezTo>
                <a:cubicBezTo>
                  <a:pt x="9708335" y="1969793"/>
                  <a:pt x="9733830" y="1952527"/>
                  <a:pt x="9745830" y="1906881"/>
                </a:cubicBezTo>
                <a:cubicBezTo>
                  <a:pt x="9761158" y="1847930"/>
                  <a:pt x="9729529" y="1777403"/>
                  <a:pt x="9664508" y="1746635"/>
                </a:cubicBezTo>
                <a:cubicBezTo>
                  <a:pt x="9596257" y="1713932"/>
                  <a:pt x="9519998" y="1714372"/>
                  <a:pt x="9462734" y="1727282"/>
                </a:cubicBezTo>
                <a:cubicBezTo>
                  <a:pt x="9430478" y="1734428"/>
                  <a:pt x="9390874" y="1740875"/>
                  <a:pt x="9374835" y="1750601"/>
                </a:cubicBezTo>
                <a:cubicBezTo>
                  <a:pt x="9362439" y="1757861"/>
                  <a:pt x="9359728" y="1770929"/>
                  <a:pt x="9349191" y="1782067"/>
                </a:cubicBezTo>
                <a:cubicBezTo>
                  <a:pt x="9335866" y="1796049"/>
                  <a:pt x="9315542" y="1799297"/>
                  <a:pt x="9317304" y="1818417"/>
                </a:cubicBezTo>
                <a:cubicBezTo>
                  <a:pt x="9325836" y="1834924"/>
                  <a:pt x="9339292" y="1849530"/>
                  <a:pt x="9332865" y="1872164"/>
                </a:cubicBezTo>
                <a:cubicBezTo>
                  <a:pt x="9327641" y="1885141"/>
                  <a:pt x="9315632" y="1878816"/>
                  <a:pt x="9311741" y="1893400"/>
                </a:cubicBezTo>
                <a:cubicBezTo>
                  <a:pt x="9312551" y="1927383"/>
                  <a:pt x="9326137" y="1970578"/>
                  <a:pt x="9321041" y="1994820"/>
                </a:cubicBezTo>
                <a:cubicBezTo>
                  <a:pt x="9304872" y="1975958"/>
                  <a:pt x="9318580" y="1931066"/>
                  <a:pt x="9298745" y="1922812"/>
                </a:cubicBezTo>
                <a:cubicBezTo>
                  <a:pt x="9296286" y="1941086"/>
                  <a:pt x="9311288" y="1966056"/>
                  <a:pt x="9301230" y="1978424"/>
                </a:cubicBezTo>
                <a:cubicBezTo>
                  <a:pt x="9285110" y="1960603"/>
                  <a:pt x="9288874" y="1934754"/>
                  <a:pt x="9279098" y="1914131"/>
                </a:cubicBezTo>
                <a:cubicBezTo>
                  <a:pt x="9251550" y="1975324"/>
                  <a:pt x="9334611" y="2016100"/>
                  <a:pt x="9373394" y="2053106"/>
                </a:cubicBezTo>
                <a:cubicBezTo>
                  <a:pt x="9412604" y="2090301"/>
                  <a:pt x="9444630" y="2134511"/>
                  <a:pt x="9483511" y="2156275"/>
                </a:cubicBezTo>
                <a:cubicBezTo>
                  <a:pt x="9543848" y="2189558"/>
                  <a:pt x="9617217" y="2189878"/>
                  <a:pt x="9646581" y="2166170"/>
                </a:cubicBezTo>
                <a:cubicBezTo>
                  <a:pt x="9658449" y="2156639"/>
                  <a:pt x="9666744" y="2144510"/>
                  <a:pt x="9672675" y="2131121"/>
                </a:cubicBezTo>
                <a:close/>
                <a:moveTo>
                  <a:pt x="9740409" y="1997721"/>
                </a:moveTo>
                <a:cubicBezTo>
                  <a:pt x="9738120" y="1993653"/>
                  <a:pt x="9733748" y="1989683"/>
                  <a:pt x="9725684" y="1987139"/>
                </a:cubicBezTo>
                <a:cubicBezTo>
                  <a:pt x="9717420" y="1997753"/>
                  <a:pt x="9736265" y="2007098"/>
                  <a:pt x="9740409" y="1997721"/>
                </a:cubicBezTo>
                <a:close/>
                <a:moveTo>
                  <a:pt x="9425923" y="2720557"/>
                </a:moveTo>
                <a:cubicBezTo>
                  <a:pt x="9423186" y="2694358"/>
                  <a:pt x="9440320" y="2663680"/>
                  <a:pt x="9425589" y="2640342"/>
                </a:cubicBezTo>
                <a:cubicBezTo>
                  <a:pt x="9410681" y="2669454"/>
                  <a:pt x="9409858" y="2695609"/>
                  <a:pt x="9417711" y="2719478"/>
                </a:cubicBezTo>
                <a:cubicBezTo>
                  <a:pt x="9415449" y="2724598"/>
                  <a:pt x="9422276" y="2723025"/>
                  <a:pt x="9425923" y="2720557"/>
                </a:cubicBezTo>
                <a:close/>
                <a:moveTo>
                  <a:pt x="9502593" y="2558600"/>
                </a:moveTo>
                <a:cubicBezTo>
                  <a:pt x="9475529" y="2552762"/>
                  <a:pt x="9454383" y="2574018"/>
                  <a:pt x="9432557" y="2589873"/>
                </a:cubicBezTo>
                <a:cubicBezTo>
                  <a:pt x="9459859" y="2596326"/>
                  <a:pt x="9481447" y="2579855"/>
                  <a:pt x="9502593" y="2558600"/>
                </a:cubicBezTo>
                <a:close/>
                <a:moveTo>
                  <a:pt x="9388077" y="2820091"/>
                </a:moveTo>
                <a:cubicBezTo>
                  <a:pt x="9378046" y="2800239"/>
                  <a:pt x="9386427" y="2775673"/>
                  <a:pt x="9394205" y="2751353"/>
                </a:cubicBezTo>
                <a:cubicBezTo>
                  <a:pt x="9404650" y="2771388"/>
                  <a:pt x="9389177" y="2797448"/>
                  <a:pt x="9388077" y="2820091"/>
                </a:cubicBezTo>
                <a:close/>
                <a:moveTo>
                  <a:pt x="9769470" y="1967765"/>
                </a:moveTo>
                <a:lnTo>
                  <a:pt x="9756229" y="1961914"/>
                </a:lnTo>
                <a:lnTo>
                  <a:pt x="9753404" y="1968308"/>
                </a:lnTo>
                <a:lnTo>
                  <a:pt x="9766644" y="1974158"/>
                </a:lnTo>
                <a:close/>
                <a:moveTo>
                  <a:pt x="4708001" y="13450063"/>
                </a:moveTo>
                <a:lnTo>
                  <a:pt x="4703093" y="13461171"/>
                </a:lnTo>
                <a:cubicBezTo>
                  <a:pt x="4616122" y="13495260"/>
                  <a:pt x="4462514" y="13560164"/>
                  <a:pt x="4394981" y="13430233"/>
                </a:cubicBezTo>
                <a:cubicBezTo>
                  <a:pt x="4311832" y="13425667"/>
                  <a:pt x="4224084" y="13416515"/>
                  <a:pt x="4119506" y="13400437"/>
                </a:cubicBezTo>
                <a:cubicBezTo>
                  <a:pt x="4112561" y="13399411"/>
                  <a:pt x="4103658" y="13397138"/>
                  <a:pt x="4094068" y="13395110"/>
                </a:cubicBezTo>
                <a:lnTo>
                  <a:pt x="4086477" y="13394124"/>
                </a:lnTo>
                <a:lnTo>
                  <a:pt x="4064525" y="13391273"/>
                </a:lnTo>
                <a:cubicBezTo>
                  <a:pt x="4045175" y="13391213"/>
                  <a:pt x="4028216" y="13398147"/>
                  <a:pt x="4023900" y="13424071"/>
                </a:cubicBezTo>
                <a:lnTo>
                  <a:pt x="4062115" y="13437160"/>
                </a:lnTo>
                <a:lnTo>
                  <a:pt x="4095481" y="13448589"/>
                </a:lnTo>
                <a:cubicBezTo>
                  <a:pt x="4173056" y="13474655"/>
                  <a:pt x="4264885" y="13503356"/>
                  <a:pt x="4337424" y="13516639"/>
                </a:cubicBezTo>
                <a:cubicBezTo>
                  <a:pt x="4369156" y="13569471"/>
                  <a:pt x="4429816" y="13611083"/>
                  <a:pt x="4462588" y="13663863"/>
                </a:cubicBezTo>
                <a:cubicBezTo>
                  <a:pt x="4436895" y="13681619"/>
                  <a:pt x="4399062" y="13663371"/>
                  <a:pt x="4365279" y="13660190"/>
                </a:cubicBezTo>
                <a:cubicBezTo>
                  <a:pt x="4333204" y="13657763"/>
                  <a:pt x="4296576" y="13651793"/>
                  <a:pt x="4274581" y="13672714"/>
                </a:cubicBezTo>
                <a:cubicBezTo>
                  <a:pt x="4256008" y="13634250"/>
                  <a:pt x="4169408" y="13583539"/>
                  <a:pt x="4090612" y="13545684"/>
                </a:cubicBezTo>
                <a:lnTo>
                  <a:pt x="4018768" y="13513729"/>
                </a:lnTo>
                <a:lnTo>
                  <a:pt x="4017225" y="13513043"/>
                </a:lnTo>
                <a:cubicBezTo>
                  <a:pt x="3998263" y="13505175"/>
                  <a:pt x="3988432" y="13518194"/>
                  <a:pt x="3971464" y="13512740"/>
                </a:cubicBezTo>
                <a:cubicBezTo>
                  <a:pt x="3974806" y="13513834"/>
                  <a:pt x="3964708" y="13494051"/>
                  <a:pt x="3952946" y="13490051"/>
                </a:cubicBezTo>
                <a:lnTo>
                  <a:pt x="3951763" y="13490311"/>
                </a:lnTo>
                <a:lnTo>
                  <a:pt x="3941064" y="13492668"/>
                </a:lnTo>
                <a:cubicBezTo>
                  <a:pt x="3938454" y="13497133"/>
                  <a:pt x="3938381" y="13501410"/>
                  <a:pt x="3939955" y="13505241"/>
                </a:cubicBezTo>
                <a:lnTo>
                  <a:pt x="3944645" y="13510534"/>
                </a:lnTo>
                <a:lnTo>
                  <a:pt x="3948729" y="13515143"/>
                </a:lnTo>
                <a:cubicBezTo>
                  <a:pt x="3956685" y="13520509"/>
                  <a:pt x="3967669" y="13523064"/>
                  <a:pt x="3974557" y="13520745"/>
                </a:cubicBezTo>
                <a:cubicBezTo>
                  <a:pt x="3978959" y="13533286"/>
                  <a:pt x="3986182" y="13543915"/>
                  <a:pt x="3995209" y="13553385"/>
                </a:cubicBezTo>
                <a:lnTo>
                  <a:pt x="3995967" y="13554004"/>
                </a:lnTo>
                <a:lnTo>
                  <a:pt x="4026678" y="13579074"/>
                </a:lnTo>
                <a:cubicBezTo>
                  <a:pt x="4049907" y="13594892"/>
                  <a:pt x="4076268" y="13609092"/>
                  <a:pt x="4097617" y="13627717"/>
                </a:cubicBezTo>
                <a:cubicBezTo>
                  <a:pt x="4140930" y="13664729"/>
                  <a:pt x="4164941" y="13717723"/>
                  <a:pt x="4234654" y="13734227"/>
                </a:cubicBezTo>
                <a:cubicBezTo>
                  <a:pt x="4246544" y="13791569"/>
                  <a:pt x="4279787" y="13840984"/>
                  <a:pt x="4309339" y="13891831"/>
                </a:cubicBezTo>
                <a:cubicBezTo>
                  <a:pt x="4289871" y="13922040"/>
                  <a:pt x="4260350" y="13889591"/>
                  <a:pt x="4235841" y="13879272"/>
                </a:cubicBezTo>
                <a:cubicBezTo>
                  <a:pt x="4134770" y="13835636"/>
                  <a:pt x="4100601" y="13797558"/>
                  <a:pt x="4038007" y="13732622"/>
                </a:cubicBezTo>
                <a:cubicBezTo>
                  <a:pt x="4000660" y="13693651"/>
                  <a:pt x="3963698" y="13658425"/>
                  <a:pt x="3934039" y="13627447"/>
                </a:cubicBezTo>
                <a:cubicBezTo>
                  <a:pt x="3891974" y="13656864"/>
                  <a:pt x="3876265" y="13753590"/>
                  <a:pt x="3836530" y="13788121"/>
                </a:cubicBezTo>
                <a:cubicBezTo>
                  <a:pt x="3803051" y="13769243"/>
                  <a:pt x="3796040" y="13740102"/>
                  <a:pt x="3800722" y="13706423"/>
                </a:cubicBezTo>
                <a:cubicBezTo>
                  <a:pt x="3624218" y="13595753"/>
                  <a:pt x="3519295" y="13456961"/>
                  <a:pt x="3334811" y="13349404"/>
                </a:cubicBezTo>
                <a:cubicBezTo>
                  <a:pt x="3350857" y="13255380"/>
                  <a:pt x="3429424" y="13127191"/>
                  <a:pt x="3462521" y="13031509"/>
                </a:cubicBezTo>
                <a:cubicBezTo>
                  <a:pt x="3474256" y="13023417"/>
                  <a:pt x="3494933" y="13036638"/>
                  <a:pt x="3504576" y="13024046"/>
                </a:cubicBezTo>
                <a:cubicBezTo>
                  <a:pt x="3523375" y="13028777"/>
                  <a:pt x="3522922" y="13041345"/>
                  <a:pt x="3533121" y="13049426"/>
                </a:cubicBezTo>
                <a:cubicBezTo>
                  <a:pt x="3699824" y="13080697"/>
                  <a:pt x="3855541" y="13082601"/>
                  <a:pt x="4038137" y="13154088"/>
                </a:cubicBezTo>
                <a:cubicBezTo>
                  <a:pt x="4066206" y="13169043"/>
                  <a:pt x="4071153" y="13123226"/>
                  <a:pt x="4098886" y="13135479"/>
                </a:cubicBezTo>
                <a:cubicBezTo>
                  <a:pt x="4147771" y="13162185"/>
                  <a:pt x="4126258" y="13215492"/>
                  <a:pt x="4096982" y="13272519"/>
                </a:cubicBezTo>
                <a:cubicBezTo>
                  <a:pt x="4195039" y="13269884"/>
                  <a:pt x="4302795" y="13344562"/>
                  <a:pt x="4412748" y="13346162"/>
                </a:cubicBezTo>
                <a:cubicBezTo>
                  <a:pt x="4442214" y="13346415"/>
                  <a:pt x="4466537" y="13330607"/>
                  <a:pt x="4489897" y="13334290"/>
                </a:cubicBezTo>
                <a:cubicBezTo>
                  <a:pt x="4568180" y="13346409"/>
                  <a:pt x="4613322" y="13404655"/>
                  <a:pt x="4693625" y="13437583"/>
                </a:cubicBezTo>
                <a:cubicBezTo>
                  <a:pt x="4703596" y="13423094"/>
                  <a:pt x="4698383" y="13449898"/>
                  <a:pt x="4708001" y="13450063"/>
                </a:cubicBezTo>
                <a:close/>
                <a:moveTo>
                  <a:pt x="9408892" y="2827048"/>
                </a:moveTo>
                <a:cubicBezTo>
                  <a:pt x="9400434" y="2804139"/>
                  <a:pt x="9405696" y="2778211"/>
                  <a:pt x="9414482" y="2751318"/>
                </a:cubicBezTo>
                <a:cubicBezTo>
                  <a:pt x="9420782" y="2773273"/>
                  <a:pt x="9419317" y="2810464"/>
                  <a:pt x="9408892" y="2827048"/>
                </a:cubicBezTo>
                <a:close/>
                <a:moveTo>
                  <a:pt x="9813010" y="1913127"/>
                </a:moveTo>
                <a:lnTo>
                  <a:pt x="9806603" y="1910296"/>
                </a:lnTo>
                <a:lnTo>
                  <a:pt x="9803777" y="1916690"/>
                </a:lnTo>
                <a:lnTo>
                  <a:pt x="9810185" y="1919521"/>
                </a:lnTo>
                <a:close/>
                <a:moveTo>
                  <a:pt x="9802515" y="1955363"/>
                </a:moveTo>
                <a:cubicBezTo>
                  <a:pt x="9796349" y="1953148"/>
                  <a:pt x="9787365" y="1944593"/>
                  <a:pt x="9786450" y="1955907"/>
                </a:cubicBezTo>
                <a:cubicBezTo>
                  <a:pt x="9793762" y="1960157"/>
                  <a:pt x="9799214" y="1960527"/>
                  <a:pt x="9802515" y="1955363"/>
                </a:cubicBezTo>
                <a:close/>
                <a:moveTo>
                  <a:pt x="9831332" y="1890144"/>
                </a:moveTo>
                <a:cubicBezTo>
                  <a:pt x="9824775" y="1884191"/>
                  <a:pt x="9812391" y="1896041"/>
                  <a:pt x="9818848" y="1899913"/>
                </a:cubicBezTo>
                <a:cubicBezTo>
                  <a:pt x="9821674" y="1893519"/>
                  <a:pt x="9829701" y="1899614"/>
                  <a:pt x="9831332" y="1890144"/>
                </a:cubicBezTo>
                <a:close/>
                <a:moveTo>
                  <a:pt x="9501169" y="2654357"/>
                </a:moveTo>
                <a:cubicBezTo>
                  <a:pt x="9486329" y="2641681"/>
                  <a:pt x="9467554" y="2599726"/>
                  <a:pt x="9442685" y="2613217"/>
                </a:cubicBezTo>
                <a:cubicBezTo>
                  <a:pt x="9422003" y="2631108"/>
                  <a:pt x="9481344" y="2672627"/>
                  <a:pt x="9501169" y="2654357"/>
                </a:cubicBezTo>
                <a:close/>
                <a:moveTo>
                  <a:pt x="9869545" y="1829078"/>
                </a:moveTo>
                <a:cubicBezTo>
                  <a:pt x="9844725" y="1834415"/>
                  <a:pt x="9829029" y="1864163"/>
                  <a:pt x="9810366" y="1884447"/>
                </a:cubicBezTo>
                <a:cubicBezTo>
                  <a:pt x="9834042" y="1877077"/>
                  <a:pt x="9850934" y="1850405"/>
                  <a:pt x="9869545" y="1829078"/>
                </a:cubicBezTo>
                <a:close/>
                <a:moveTo>
                  <a:pt x="9432792" y="2830861"/>
                </a:moveTo>
                <a:cubicBezTo>
                  <a:pt x="9425378" y="2810320"/>
                  <a:pt x="9426955" y="2773948"/>
                  <a:pt x="9442468" y="2756937"/>
                </a:cubicBezTo>
                <a:cubicBezTo>
                  <a:pt x="9447469" y="2763716"/>
                  <a:pt x="9443654" y="2775741"/>
                  <a:pt x="9442699" y="2782428"/>
                </a:cubicBezTo>
                <a:cubicBezTo>
                  <a:pt x="9440497" y="2798720"/>
                  <a:pt x="9440258" y="2812833"/>
                  <a:pt x="9432792" y="2830861"/>
                </a:cubicBezTo>
                <a:close/>
                <a:moveTo>
                  <a:pt x="9783043" y="2073037"/>
                </a:moveTo>
                <a:lnTo>
                  <a:pt x="9780244" y="2076543"/>
                </a:lnTo>
                <a:lnTo>
                  <a:pt x="9775985" y="2068783"/>
                </a:lnTo>
                <a:lnTo>
                  <a:pt x="9775796" y="2069272"/>
                </a:lnTo>
                <a:cubicBezTo>
                  <a:pt x="9775332" y="2072633"/>
                  <a:pt x="9776253" y="2075460"/>
                  <a:pt x="9779790" y="2077278"/>
                </a:cubicBezTo>
                <a:close/>
                <a:moveTo>
                  <a:pt x="9913170" y="1791507"/>
                </a:moveTo>
                <a:cubicBezTo>
                  <a:pt x="9913977" y="1789897"/>
                  <a:pt x="9913847" y="1788024"/>
                  <a:pt x="9912170" y="1785755"/>
                </a:cubicBezTo>
                <a:cubicBezTo>
                  <a:pt x="9908679" y="1791345"/>
                  <a:pt x="9889435" y="1790994"/>
                  <a:pt x="9897100" y="1802533"/>
                </a:cubicBezTo>
                <a:cubicBezTo>
                  <a:pt x="9899897" y="1798801"/>
                  <a:pt x="9910749" y="1796336"/>
                  <a:pt x="9913170" y="1791507"/>
                </a:cubicBezTo>
                <a:close/>
                <a:moveTo>
                  <a:pt x="9450992" y="2845651"/>
                </a:moveTo>
                <a:cubicBezTo>
                  <a:pt x="9440737" y="2817898"/>
                  <a:pt x="9444455" y="2775117"/>
                  <a:pt x="9459343" y="2750901"/>
                </a:cubicBezTo>
                <a:cubicBezTo>
                  <a:pt x="9461664" y="2781206"/>
                  <a:pt x="9453046" y="2813745"/>
                  <a:pt x="9450992" y="2845651"/>
                </a:cubicBezTo>
                <a:close/>
                <a:moveTo>
                  <a:pt x="9863957" y="1912202"/>
                </a:moveTo>
                <a:cubicBezTo>
                  <a:pt x="9856971" y="1906059"/>
                  <a:pt x="9855526" y="1897778"/>
                  <a:pt x="9845652" y="1892396"/>
                </a:cubicBezTo>
                <a:cubicBezTo>
                  <a:pt x="9839010" y="1906274"/>
                  <a:pt x="9824625" y="1898390"/>
                  <a:pt x="9817934" y="1911227"/>
                </a:cubicBezTo>
                <a:cubicBezTo>
                  <a:pt x="9831336" y="1907469"/>
                  <a:pt x="9837318" y="1927434"/>
                  <a:pt x="9846813" y="1916345"/>
                </a:cubicBezTo>
                <a:cubicBezTo>
                  <a:pt x="9841874" y="1913654"/>
                  <a:pt x="9835092" y="1911676"/>
                  <a:pt x="9839813" y="1905610"/>
                </a:cubicBezTo>
                <a:cubicBezTo>
                  <a:pt x="9845894" y="1910335"/>
                  <a:pt x="9857352" y="1922530"/>
                  <a:pt x="9863957" y="1912202"/>
                </a:cubicBezTo>
                <a:close/>
                <a:moveTo>
                  <a:pt x="9531405" y="2673837"/>
                </a:moveTo>
                <a:cubicBezTo>
                  <a:pt x="9506484" y="2686285"/>
                  <a:pt x="9475835" y="2671212"/>
                  <a:pt x="9444809" y="2656994"/>
                </a:cubicBezTo>
                <a:cubicBezTo>
                  <a:pt x="9436162" y="2685812"/>
                  <a:pt x="9454632" y="2721512"/>
                  <a:pt x="9421352" y="2747096"/>
                </a:cubicBezTo>
                <a:cubicBezTo>
                  <a:pt x="9407669" y="2741050"/>
                  <a:pt x="9407829" y="2731431"/>
                  <a:pt x="9398271" y="2724148"/>
                </a:cubicBezTo>
                <a:cubicBezTo>
                  <a:pt x="9404262" y="2696706"/>
                  <a:pt x="9401578" y="2671551"/>
                  <a:pt x="9406149" y="2645012"/>
                </a:cubicBezTo>
                <a:cubicBezTo>
                  <a:pt x="9381492" y="2649927"/>
                  <a:pt x="9340664" y="2657896"/>
                  <a:pt x="9324723" y="2626884"/>
                </a:cubicBezTo>
                <a:cubicBezTo>
                  <a:pt x="9344840" y="2610273"/>
                  <a:pt x="9367548" y="2603987"/>
                  <a:pt x="9390018" y="2597086"/>
                </a:cubicBezTo>
                <a:cubicBezTo>
                  <a:pt x="9378571" y="2576729"/>
                  <a:pt x="9328671" y="2565901"/>
                  <a:pt x="9331307" y="2542586"/>
                </a:cubicBezTo>
                <a:cubicBezTo>
                  <a:pt x="9353561" y="2526920"/>
                  <a:pt x="9384058" y="2538865"/>
                  <a:pt x="9407992" y="2562189"/>
                </a:cubicBezTo>
                <a:cubicBezTo>
                  <a:pt x="9419189" y="2529908"/>
                  <a:pt x="9408870" y="2489650"/>
                  <a:pt x="9427109" y="2464560"/>
                </a:cubicBezTo>
                <a:cubicBezTo>
                  <a:pt x="9444138" y="2479224"/>
                  <a:pt x="9457081" y="2491572"/>
                  <a:pt x="9457939" y="2509291"/>
                </a:cubicBezTo>
                <a:cubicBezTo>
                  <a:pt x="9459277" y="2528241"/>
                  <a:pt x="9440582" y="2543950"/>
                  <a:pt x="9444484" y="2564034"/>
                </a:cubicBezTo>
                <a:cubicBezTo>
                  <a:pt x="9470159" y="2549879"/>
                  <a:pt x="9506195" y="2525002"/>
                  <a:pt x="9530256" y="2542264"/>
                </a:cubicBezTo>
                <a:cubicBezTo>
                  <a:pt x="9521951" y="2573783"/>
                  <a:pt x="9489685" y="2590125"/>
                  <a:pt x="9468411" y="2600105"/>
                </a:cubicBezTo>
                <a:cubicBezTo>
                  <a:pt x="9465408" y="2611528"/>
                  <a:pt x="9484385" y="2610222"/>
                  <a:pt x="9491492" y="2623053"/>
                </a:cubicBezTo>
                <a:cubicBezTo>
                  <a:pt x="9502804" y="2644880"/>
                  <a:pt x="9521153" y="2656557"/>
                  <a:pt x="9531405" y="2673837"/>
                </a:cubicBezTo>
                <a:close/>
                <a:moveTo>
                  <a:pt x="9851554" y="1949518"/>
                </a:moveTo>
                <a:cubicBezTo>
                  <a:pt x="9837384" y="1950390"/>
                  <a:pt x="9837331" y="1932026"/>
                  <a:pt x="9833225" y="1937853"/>
                </a:cubicBezTo>
                <a:cubicBezTo>
                  <a:pt x="9838616" y="1949915"/>
                  <a:pt x="9825049" y="1945959"/>
                  <a:pt x="9821760" y="1955714"/>
                </a:cubicBezTo>
                <a:cubicBezTo>
                  <a:pt x="9837572" y="1949964"/>
                  <a:pt x="9835703" y="1958818"/>
                  <a:pt x="9851554" y="1949518"/>
                </a:cubicBezTo>
                <a:close/>
                <a:moveTo>
                  <a:pt x="9901841" y="1835706"/>
                </a:moveTo>
                <a:cubicBezTo>
                  <a:pt x="9897946" y="1832966"/>
                  <a:pt x="9897506" y="1828186"/>
                  <a:pt x="9890535" y="1826634"/>
                </a:cubicBezTo>
                <a:cubicBezTo>
                  <a:pt x="9881027" y="1833132"/>
                  <a:pt x="9900247" y="1841624"/>
                  <a:pt x="9901841" y="1835706"/>
                </a:cubicBezTo>
                <a:close/>
                <a:moveTo>
                  <a:pt x="9891512" y="1885657"/>
                </a:moveTo>
                <a:cubicBezTo>
                  <a:pt x="9888697" y="1879318"/>
                  <a:pt x="9881009" y="1875921"/>
                  <a:pt x="9876953" y="1882790"/>
                </a:cubicBezTo>
                <a:cubicBezTo>
                  <a:pt x="9879341" y="1888940"/>
                  <a:pt x="9887456" y="1892525"/>
                  <a:pt x="9891512" y="1885657"/>
                </a:cubicBezTo>
                <a:close/>
                <a:moveTo>
                  <a:pt x="4895472" y="13222554"/>
                </a:moveTo>
                <a:lnTo>
                  <a:pt x="4886937" y="13218783"/>
                </a:lnTo>
                <a:lnTo>
                  <a:pt x="4883168" y="13227313"/>
                </a:lnTo>
                <a:lnTo>
                  <a:pt x="4891703" y="13231084"/>
                </a:lnTo>
                <a:close/>
                <a:moveTo>
                  <a:pt x="9874618" y="1959709"/>
                </a:moveTo>
                <a:lnTo>
                  <a:pt x="9867784" y="1956689"/>
                </a:lnTo>
                <a:lnTo>
                  <a:pt x="9864770" y="1963509"/>
                </a:lnTo>
                <a:lnTo>
                  <a:pt x="9871605" y="1966529"/>
                </a:lnTo>
                <a:close/>
                <a:moveTo>
                  <a:pt x="4720752" y="13630687"/>
                </a:moveTo>
                <a:lnTo>
                  <a:pt x="4711789" y="13626727"/>
                </a:lnTo>
                <a:lnTo>
                  <a:pt x="4708020" y="13635258"/>
                </a:lnTo>
                <a:lnTo>
                  <a:pt x="4716982" y="13639218"/>
                </a:lnTo>
                <a:close/>
                <a:moveTo>
                  <a:pt x="9884765" y="1944832"/>
                </a:moveTo>
                <a:cubicBezTo>
                  <a:pt x="9887902" y="1931953"/>
                  <a:pt x="9875843" y="1924586"/>
                  <a:pt x="9865868" y="1917122"/>
                </a:cubicBezTo>
                <a:cubicBezTo>
                  <a:pt x="9857843" y="1928352"/>
                  <a:pt x="9870932" y="1931078"/>
                  <a:pt x="9867028" y="1941071"/>
                </a:cubicBezTo>
                <a:cubicBezTo>
                  <a:pt x="9874867" y="1947591"/>
                  <a:pt x="9877215" y="1939968"/>
                  <a:pt x="9884765" y="1944832"/>
                </a:cubicBezTo>
                <a:close/>
                <a:moveTo>
                  <a:pt x="9914899" y="1876630"/>
                </a:moveTo>
                <a:cubicBezTo>
                  <a:pt x="9920462" y="1866351"/>
                  <a:pt x="9918024" y="1859160"/>
                  <a:pt x="9909243" y="1854770"/>
                </a:cubicBezTo>
                <a:cubicBezTo>
                  <a:pt x="9898969" y="1858382"/>
                  <a:pt x="9887551" y="1859961"/>
                  <a:pt x="9879614" y="1868681"/>
                </a:cubicBezTo>
                <a:cubicBezTo>
                  <a:pt x="9899336" y="1870262"/>
                  <a:pt x="9894364" y="1888445"/>
                  <a:pt x="9910568" y="1886434"/>
                </a:cubicBezTo>
                <a:cubicBezTo>
                  <a:pt x="9910592" y="1878293"/>
                  <a:pt x="9901571" y="1873288"/>
                  <a:pt x="9900176" y="1866048"/>
                </a:cubicBezTo>
                <a:cubicBezTo>
                  <a:pt x="9910463" y="1867027"/>
                  <a:pt x="9906219" y="1874323"/>
                  <a:pt x="9914899" y="1876630"/>
                </a:cubicBezTo>
                <a:close/>
                <a:moveTo>
                  <a:pt x="9898920" y="1939368"/>
                </a:moveTo>
                <a:cubicBezTo>
                  <a:pt x="9903252" y="1929564"/>
                  <a:pt x="9895275" y="1924511"/>
                  <a:pt x="9897760" y="1915420"/>
                </a:cubicBezTo>
                <a:cubicBezTo>
                  <a:pt x="9873189" y="1908639"/>
                  <a:pt x="9877972" y="1890882"/>
                  <a:pt x="9862634" y="1880539"/>
                </a:cubicBezTo>
                <a:cubicBezTo>
                  <a:pt x="9868310" y="1876934"/>
                  <a:pt x="9875608" y="1876591"/>
                  <a:pt x="9881096" y="1873412"/>
                </a:cubicBezTo>
                <a:cubicBezTo>
                  <a:pt x="9867530" y="1869456"/>
                  <a:pt x="9870947" y="1870966"/>
                  <a:pt x="9858459" y="1863410"/>
                </a:cubicBezTo>
                <a:cubicBezTo>
                  <a:pt x="9858775" y="1874249"/>
                  <a:pt x="9852924" y="1882872"/>
                  <a:pt x="9838489" y="1873946"/>
                </a:cubicBezTo>
                <a:cubicBezTo>
                  <a:pt x="9834083" y="1890850"/>
                  <a:pt x="9849520" y="1885953"/>
                  <a:pt x="9859808" y="1886933"/>
                </a:cubicBezTo>
                <a:cubicBezTo>
                  <a:pt x="9856445" y="1903788"/>
                  <a:pt x="9885462" y="1907438"/>
                  <a:pt x="9877790" y="1925956"/>
                </a:cubicBezTo>
                <a:cubicBezTo>
                  <a:pt x="9893805" y="1924371"/>
                  <a:pt x="9885064" y="1933756"/>
                  <a:pt x="9898920" y="1939368"/>
                </a:cubicBezTo>
                <a:close/>
                <a:moveTo>
                  <a:pt x="4894121" y="13272937"/>
                </a:moveTo>
                <a:cubicBezTo>
                  <a:pt x="4899160" y="13260379"/>
                  <a:pt x="4897620" y="13250012"/>
                  <a:pt x="4879896" y="13246260"/>
                </a:cubicBezTo>
                <a:cubicBezTo>
                  <a:pt x="4873627" y="13259294"/>
                  <a:pt x="4884583" y="13265665"/>
                  <a:pt x="4894121" y="13272937"/>
                </a:cubicBezTo>
                <a:close/>
                <a:moveTo>
                  <a:pt x="9913826" y="1914876"/>
                </a:moveTo>
                <a:lnTo>
                  <a:pt x="9906993" y="1911857"/>
                </a:lnTo>
                <a:lnTo>
                  <a:pt x="9904167" y="1918251"/>
                </a:lnTo>
                <a:lnTo>
                  <a:pt x="9911000" y="1921270"/>
                </a:lnTo>
                <a:close/>
                <a:moveTo>
                  <a:pt x="9939628" y="1856478"/>
                </a:moveTo>
                <a:lnTo>
                  <a:pt x="9923399" y="1849307"/>
                </a:lnTo>
                <a:cubicBezTo>
                  <a:pt x="9914382" y="1861626"/>
                  <a:pt x="9935587" y="1867939"/>
                  <a:pt x="9939628" y="1856478"/>
                </a:cubicBezTo>
                <a:close/>
                <a:moveTo>
                  <a:pt x="4713320" y="13693678"/>
                </a:moveTo>
                <a:cubicBezTo>
                  <a:pt x="4709052" y="13691793"/>
                  <a:pt x="4709706" y="13688003"/>
                  <a:pt x="4706670" y="13685642"/>
                </a:cubicBezTo>
                <a:cubicBezTo>
                  <a:pt x="4704081" y="13692655"/>
                  <a:pt x="4699221" y="13700194"/>
                  <a:pt x="4709551" y="13702209"/>
                </a:cubicBezTo>
                <a:close/>
                <a:moveTo>
                  <a:pt x="4883312" y="13308945"/>
                </a:moveTo>
                <a:cubicBezTo>
                  <a:pt x="4888389" y="13292836"/>
                  <a:pt x="4883811" y="13280108"/>
                  <a:pt x="4868589" y="13271852"/>
                </a:cubicBezTo>
                <a:cubicBezTo>
                  <a:pt x="4866399" y="13287198"/>
                  <a:pt x="4870975" y="13299926"/>
                  <a:pt x="4883312" y="13308945"/>
                </a:cubicBezTo>
                <a:close/>
                <a:moveTo>
                  <a:pt x="9957525" y="1833307"/>
                </a:moveTo>
                <a:cubicBezTo>
                  <a:pt x="9946144" y="1831335"/>
                  <a:pt x="9939098" y="1836883"/>
                  <a:pt x="9930152" y="1824779"/>
                </a:cubicBezTo>
                <a:cubicBezTo>
                  <a:pt x="9929701" y="1832731"/>
                  <a:pt x="9910481" y="1824239"/>
                  <a:pt x="9919413" y="1831752"/>
                </a:cubicBezTo>
                <a:cubicBezTo>
                  <a:pt x="9929877" y="1827714"/>
                  <a:pt x="9927028" y="1842249"/>
                  <a:pt x="9940543" y="1845164"/>
                </a:cubicBezTo>
                <a:cubicBezTo>
                  <a:pt x="9944310" y="1836639"/>
                  <a:pt x="9953996" y="1842447"/>
                  <a:pt x="9957525" y="1833307"/>
                </a:cubicBezTo>
                <a:close/>
                <a:moveTo>
                  <a:pt x="9490049" y="2892134"/>
                </a:moveTo>
                <a:cubicBezTo>
                  <a:pt x="9480491" y="2884850"/>
                  <a:pt x="9489758" y="2873128"/>
                  <a:pt x="9486413" y="2864507"/>
                </a:cubicBezTo>
                <a:cubicBezTo>
                  <a:pt x="9453675" y="2849531"/>
                  <a:pt x="9460047" y="2803876"/>
                  <a:pt x="9474030" y="2764134"/>
                </a:cubicBezTo>
                <a:cubicBezTo>
                  <a:pt x="9481174" y="2773414"/>
                  <a:pt x="9480734" y="2768627"/>
                  <a:pt x="9492140" y="2775198"/>
                </a:cubicBezTo>
                <a:cubicBezTo>
                  <a:pt x="9487464" y="2799663"/>
                  <a:pt x="9477192" y="2825227"/>
                  <a:pt x="9484940" y="2847019"/>
                </a:cubicBezTo>
                <a:cubicBezTo>
                  <a:pt x="9492522" y="2826389"/>
                  <a:pt x="9487125" y="2796962"/>
                  <a:pt x="9504026" y="2783001"/>
                </a:cubicBezTo>
                <a:cubicBezTo>
                  <a:pt x="9517861" y="2792175"/>
                  <a:pt x="9507033" y="2806269"/>
                  <a:pt x="9502230" y="2819453"/>
                </a:cubicBezTo>
                <a:cubicBezTo>
                  <a:pt x="9496649" y="2842498"/>
                  <a:pt x="9502675" y="2876284"/>
                  <a:pt x="9490049" y="2892134"/>
                </a:cubicBezTo>
                <a:close/>
                <a:moveTo>
                  <a:pt x="9930807" y="1903019"/>
                </a:moveTo>
                <a:lnTo>
                  <a:pt x="9917566" y="1897168"/>
                </a:lnTo>
                <a:cubicBezTo>
                  <a:pt x="9912945" y="1905316"/>
                  <a:pt x="9917556" y="1909901"/>
                  <a:pt x="9926475" y="1912823"/>
                </a:cubicBezTo>
                <a:close/>
                <a:moveTo>
                  <a:pt x="4743980" y="13642305"/>
                </a:moveTo>
                <a:cubicBezTo>
                  <a:pt x="4743506" y="13641378"/>
                  <a:pt x="4742238" y="13638906"/>
                  <a:pt x="4739704" y="13633964"/>
                </a:cubicBezTo>
                <a:cubicBezTo>
                  <a:pt x="4739704" y="13633964"/>
                  <a:pt x="4745403" y="13645084"/>
                  <a:pt x="4743980" y="13642305"/>
                </a:cubicBezTo>
                <a:close/>
                <a:moveTo>
                  <a:pt x="9983333" y="1809556"/>
                </a:moveTo>
                <a:cubicBezTo>
                  <a:pt x="9981235" y="1805062"/>
                  <a:pt x="9976675" y="1801519"/>
                  <a:pt x="9968610" y="1798974"/>
                </a:cubicBezTo>
                <a:cubicBezTo>
                  <a:pt x="9965973" y="1804942"/>
                  <a:pt x="9964944" y="1809582"/>
                  <a:pt x="9966189" y="1813699"/>
                </a:cubicBezTo>
                <a:cubicBezTo>
                  <a:pt x="9955184" y="1810874"/>
                  <a:pt x="9956577" y="1800790"/>
                  <a:pt x="9946541" y="1805017"/>
                </a:cubicBezTo>
                <a:cubicBezTo>
                  <a:pt x="9939320" y="1815583"/>
                  <a:pt x="9952032" y="1819162"/>
                  <a:pt x="9962045" y="1823076"/>
                </a:cubicBezTo>
                <a:lnTo>
                  <a:pt x="9966189" y="1813699"/>
                </a:lnTo>
                <a:cubicBezTo>
                  <a:pt x="9974354" y="1818325"/>
                  <a:pt x="9980421" y="1818458"/>
                  <a:pt x="9983333" y="1809556"/>
                </a:cubicBezTo>
                <a:close/>
                <a:moveTo>
                  <a:pt x="9977567" y="1839360"/>
                </a:moveTo>
                <a:cubicBezTo>
                  <a:pt x="9979654" y="1836079"/>
                  <a:pt x="9979368" y="1831240"/>
                  <a:pt x="9974858" y="1828738"/>
                </a:cubicBezTo>
                <a:cubicBezTo>
                  <a:pt x="9971932" y="1833049"/>
                  <a:pt x="9967334" y="1833056"/>
                  <a:pt x="9966030" y="1840631"/>
                </a:cubicBezTo>
                <a:cubicBezTo>
                  <a:pt x="9971017" y="1844363"/>
                  <a:pt x="9975479" y="1842641"/>
                  <a:pt x="9977567" y="1839360"/>
                </a:cubicBezTo>
                <a:close/>
                <a:moveTo>
                  <a:pt x="9963614" y="1890002"/>
                </a:moveTo>
                <a:cubicBezTo>
                  <a:pt x="9960560" y="1883049"/>
                  <a:pt x="9947320" y="1877198"/>
                  <a:pt x="9944370" y="1889651"/>
                </a:cubicBezTo>
                <a:cubicBezTo>
                  <a:pt x="9951103" y="1890588"/>
                  <a:pt x="9962134" y="1902595"/>
                  <a:pt x="9963614" y="1890002"/>
                </a:cubicBezTo>
                <a:close/>
                <a:moveTo>
                  <a:pt x="4960483" y="13215083"/>
                </a:moveTo>
                <a:cubicBezTo>
                  <a:pt x="4954935" y="13212631"/>
                  <a:pt x="4956771" y="13207324"/>
                  <a:pt x="4949566" y="13205161"/>
                </a:cubicBezTo>
                <a:lnTo>
                  <a:pt x="4945797" y="13213692"/>
                </a:lnTo>
                <a:cubicBezTo>
                  <a:pt x="4951156" y="13216569"/>
                  <a:pt x="4949321" y="13221876"/>
                  <a:pt x="4956714" y="13223613"/>
                </a:cubicBezTo>
                <a:close/>
                <a:moveTo>
                  <a:pt x="9720801" y="2456304"/>
                </a:moveTo>
                <a:cubicBezTo>
                  <a:pt x="9567708" y="2424354"/>
                  <a:pt x="9405599" y="2404737"/>
                  <a:pt x="9261651" y="2376318"/>
                </a:cubicBezTo>
                <a:cubicBezTo>
                  <a:pt x="9211255" y="2458071"/>
                  <a:pt x="9146643" y="2556999"/>
                  <a:pt x="9126183" y="2644841"/>
                </a:cubicBezTo>
                <a:cubicBezTo>
                  <a:pt x="9205723" y="2688654"/>
                  <a:pt x="9279915" y="2756109"/>
                  <a:pt x="9363589" y="2807867"/>
                </a:cubicBezTo>
                <a:cubicBezTo>
                  <a:pt x="9370256" y="2781238"/>
                  <a:pt x="9366579" y="2743410"/>
                  <a:pt x="9379040" y="2724441"/>
                </a:cubicBezTo>
                <a:cubicBezTo>
                  <a:pt x="9386059" y="2753547"/>
                  <a:pt x="9371407" y="2787865"/>
                  <a:pt x="9379281" y="2817350"/>
                </a:cubicBezTo>
                <a:cubicBezTo>
                  <a:pt x="9422726" y="2852862"/>
                  <a:pt x="9480792" y="2884128"/>
                  <a:pt x="9509694" y="2916784"/>
                </a:cubicBezTo>
                <a:cubicBezTo>
                  <a:pt x="9512432" y="2912895"/>
                  <a:pt x="9516082" y="2915018"/>
                  <a:pt x="9518533" y="2909471"/>
                </a:cubicBezTo>
                <a:cubicBezTo>
                  <a:pt x="9517633" y="2864203"/>
                  <a:pt x="9543855" y="2792164"/>
                  <a:pt x="9574104" y="2721395"/>
                </a:cubicBezTo>
                <a:cubicBezTo>
                  <a:pt x="9613590" y="2629722"/>
                  <a:pt x="9659841" y="2535429"/>
                  <a:pt x="9720801" y="2456304"/>
                </a:cubicBezTo>
                <a:close/>
                <a:moveTo>
                  <a:pt x="9979088" y="1881555"/>
                </a:moveTo>
                <a:cubicBezTo>
                  <a:pt x="9973761" y="1875125"/>
                  <a:pt x="9970969" y="1860645"/>
                  <a:pt x="9958849" y="1864970"/>
                </a:cubicBezTo>
                <a:cubicBezTo>
                  <a:pt x="9954140" y="1875627"/>
                  <a:pt x="9963399" y="1881246"/>
                  <a:pt x="9967922" y="1888339"/>
                </a:cubicBezTo>
                <a:cubicBezTo>
                  <a:pt x="9970848" y="1884028"/>
                  <a:pt x="9975923" y="1885251"/>
                  <a:pt x="9979088" y="1881555"/>
                </a:cubicBezTo>
                <a:close/>
                <a:moveTo>
                  <a:pt x="9973841" y="1902673"/>
                </a:moveTo>
                <a:lnTo>
                  <a:pt x="9967007" y="1899653"/>
                </a:lnTo>
                <a:lnTo>
                  <a:pt x="9962675" y="1909457"/>
                </a:lnTo>
                <a:lnTo>
                  <a:pt x="9969509" y="1912477"/>
                </a:lnTo>
                <a:close/>
                <a:moveTo>
                  <a:pt x="9966849" y="1926586"/>
                </a:moveTo>
                <a:cubicBezTo>
                  <a:pt x="9947282" y="1945452"/>
                  <a:pt x="9925139" y="1958595"/>
                  <a:pt x="9901991" y="1968237"/>
                </a:cubicBezTo>
                <a:cubicBezTo>
                  <a:pt x="9920218" y="1977819"/>
                  <a:pt x="9959365" y="1944677"/>
                  <a:pt x="9966849" y="1926586"/>
                </a:cubicBezTo>
                <a:close/>
                <a:moveTo>
                  <a:pt x="9991333" y="1871171"/>
                </a:moveTo>
                <a:cubicBezTo>
                  <a:pt x="9987439" y="1868432"/>
                  <a:pt x="9987237" y="1864267"/>
                  <a:pt x="9979411" y="1862337"/>
                </a:cubicBezTo>
                <a:cubicBezTo>
                  <a:pt x="9972379" y="1872476"/>
                  <a:pt x="9986574" y="1880787"/>
                  <a:pt x="9991333" y="1871171"/>
                </a:cubicBezTo>
                <a:close/>
                <a:moveTo>
                  <a:pt x="9997148" y="1866098"/>
                </a:moveTo>
                <a:lnTo>
                  <a:pt x="9996182" y="1852035"/>
                </a:lnTo>
                <a:lnTo>
                  <a:pt x="9996084" y="1850599"/>
                </a:lnTo>
                <a:cubicBezTo>
                  <a:pt x="9992648" y="1846533"/>
                  <a:pt x="9987057" y="1843299"/>
                  <a:pt x="9982095" y="1840087"/>
                </a:cubicBezTo>
                <a:cubicBezTo>
                  <a:pt x="9983057" y="1844843"/>
                  <a:pt x="9983771" y="1849871"/>
                  <a:pt x="9985769" y="1854447"/>
                </a:cubicBezTo>
                <a:lnTo>
                  <a:pt x="9993971" y="1862845"/>
                </a:lnTo>
                <a:close/>
                <a:moveTo>
                  <a:pt x="9985071" y="1895598"/>
                </a:moveTo>
                <a:cubicBezTo>
                  <a:pt x="9987047" y="1892714"/>
                  <a:pt x="9987474" y="1888572"/>
                  <a:pt x="9983988" y="1887796"/>
                </a:cubicBezTo>
                <a:cubicBezTo>
                  <a:pt x="9983234" y="1889501"/>
                  <a:pt x="9981866" y="1891443"/>
                  <a:pt x="9979680" y="1889459"/>
                </a:cubicBezTo>
                <a:lnTo>
                  <a:pt x="9976854" y="1895852"/>
                </a:lnTo>
                <a:cubicBezTo>
                  <a:pt x="9979568" y="1900108"/>
                  <a:pt x="9983095" y="1898482"/>
                  <a:pt x="9985071" y="1895598"/>
                </a:cubicBezTo>
                <a:close/>
                <a:moveTo>
                  <a:pt x="10015127" y="1842757"/>
                </a:moveTo>
                <a:cubicBezTo>
                  <a:pt x="10015045" y="1839711"/>
                  <a:pt x="10013607" y="1837007"/>
                  <a:pt x="10011412" y="1834827"/>
                </a:cubicBezTo>
                <a:lnTo>
                  <a:pt x="10000388" y="1831480"/>
                </a:lnTo>
                <a:lnTo>
                  <a:pt x="9993913" y="1829515"/>
                </a:lnTo>
                <a:cubicBezTo>
                  <a:pt x="9991584" y="1835364"/>
                  <a:pt x="9992747" y="1839953"/>
                  <a:pt x="9996010" y="1843688"/>
                </a:cubicBezTo>
                <a:lnTo>
                  <a:pt x="9997680" y="1844715"/>
                </a:lnTo>
                <a:lnTo>
                  <a:pt x="10010712" y="1852731"/>
                </a:lnTo>
                <a:cubicBezTo>
                  <a:pt x="10013936" y="1849188"/>
                  <a:pt x="10015209" y="1845802"/>
                  <a:pt x="10015127" y="1842757"/>
                </a:cubicBezTo>
                <a:close/>
                <a:moveTo>
                  <a:pt x="10006971" y="1870439"/>
                </a:moveTo>
                <a:cubicBezTo>
                  <a:pt x="9998191" y="1866050"/>
                  <a:pt x="9994424" y="1874575"/>
                  <a:pt x="9989991" y="1882296"/>
                </a:cubicBezTo>
                <a:cubicBezTo>
                  <a:pt x="9999199" y="1886875"/>
                  <a:pt x="10003393" y="1878538"/>
                  <a:pt x="10006971" y="1870439"/>
                </a:cubicBezTo>
                <a:close/>
                <a:moveTo>
                  <a:pt x="10034873" y="1816534"/>
                </a:moveTo>
                <a:cubicBezTo>
                  <a:pt x="10025904" y="1812571"/>
                  <a:pt x="10019783" y="1794073"/>
                  <a:pt x="10006721" y="1800529"/>
                </a:cubicBezTo>
                <a:cubicBezTo>
                  <a:pt x="10018014" y="1805009"/>
                  <a:pt x="10024387" y="1828714"/>
                  <a:pt x="10034873" y="1816534"/>
                </a:cubicBezTo>
                <a:close/>
                <a:moveTo>
                  <a:pt x="9701007" y="2583073"/>
                </a:moveTo>
                <a:cubicBezTo>
                  <a:pt x="9703084" y="2577959"/>
                  <a:pt x="9703667" y="2572385"/>
                  <a:pt x="9701807" y="2566209"/>
                </a:cubicBezTo>
                <a:cubicBezTo>
                  <a:pt x="9638279" y="2639611"/>
                  <a:pt x="9590282" y="2736702"/>
                  <a:pt x="9574346" y="2814305"/>
                </a:cubicBezTo>
                <a:cubicBezTo>
                  <a:pt x="9583491" y="2817835"/>
                  <a:pt x="9591437" y="2813698"/>
                  <a:pt x="9597855" y="2803786"/>
                </a:cubicBezTo>
                <a:cubicBezTo>
                  <a:pt x="9595775" y="2760035"/>
                  <a:pt x="9626320" y="2717441"/>
                  <a:pt x="9650081" y="2668281"/>
                </a:cubicBezTo>
                <a:cubicBezTo>
                  <a:pt x="9658047" y="2651405"/>
                  <a:pt x="9658247" y="2633646"/>
                  <a:pt x="9667641" y="2620460"/>
                </a:cubicBezTo>
                <a:cubicBezTo>
                  <a:pt x="9675111" y="2609611"/>
                  <a:pt x="9694779" y="2598415"/>
                  <a:pt x="9701007" y="2583073"/>
                </a:cubicBezTo>
                <a:close/>
                <a:moveTo>
                  <a:pt x="4767509" y="13778797"/>
                </a:moveTo>
                <a:cubicBezTo>
                  <a:pt x="4771844" y="13768987"/>
                  <a:pt x="4765721" y="13763223"/>
                  <a:pt x="4774550" y="13751321"/>
                </a:cubicBezTo>
                <a:cubicBezTo>
                  <a:pt x="4735393" y="13736059"/>
                  <a:pt x="4751934" y="13680152"/>
                  <a:pt x="4716591" y="13674731"/>
                </a:cubicBezTo>
                <a:cubicBezTo>
                  <a:pt x="4733910" y="13709403"/>
                  <a:pt x="4732349" y="13751027"/>
                  <a:pt x="4767509" y="13778797"/>
                </a:cubicBezTo>
                <a:close/>
                <a:moveTo>
                  <a:pt x="9634291" y="2764879"/>
                </a:moveTo>
                <a:cubicBezTo>
                  <a:pt x="9634558" y="2762256"/>
                  <a:pt x="9633558" y="2759902"/>
                  <a:pt x="9630950" y="2757730"/>
                </a:cubicBezTo>
                <a:cubicBezTo>
                  <a:pt x="9628311" y="2763702"/>
                  <a:pt x="9626902" y="2769199"/>
                  <a:pt x="9630036" y="2773643"/>
                </a:cubicBezTo>
                <a:cubicBezTo>
                  <a:pt x="9632491" y="2770394"/>
                  <a:pt x="9634024" y="2767502"/>
                  <a:pt x="9634291" y="2764879"/>
                </a:cubicBezTo>
                <a:close/>
                <a:moveTo>
                  <a:pt x="9571769" y="2918207"/>
                </a:moveTo>
                <a:cubicBezTo>
                  <a:pt x="9582662" y="2897014"/>
                  <a:pt x="9573915" y="2879892"/>
                  <a:pt x="9579223" y="2859801"/>
                </a:cubicBezTo>
                <a:cubicBezTo>
                  <a:pt x="9568141" y="2881420"/>
                  <a:pt x="9564678" y="2900796"/>
                  <a:pt x="9571769" y="2918207"/>
                </a:cubicBezTo>
                <a:close/>
                <a:moveTo>
                  <a:pt x="10061354" y="1828235"/>
                </a:moveTo>
                <a:lnTo>
                  <a:pt x="10054520" y="1825215"/>
                </a:lnTo>
                <a:lnTo>
                  <a:pt x="10050188" y="1835019"/>
                </a:lnTo>
                <a:lnTo>
                  <a:pt x="10057022" y="1838039"/>
                </a:lnTo>
                <a:close/>
                <a:moveTo>
                  <a:pt x="4946842" y="13419095"/>
                </a:moveTo>
                <a:cubicBezTo>
                  <a:pt x="4942138" y="13412428"/>
                  <a:pt x="4936203" y="13406237"/>
                  <a:pt x="4941580" y="13396377"/>
                </a:cubicBezTo>
                <a:cubicBezTo>
                  <a:pt x="4892996" y="13380519"/>
                  <a:pt x="4898315" y="13325771"/>
                  <a:pt x="4858705" y="13318465"/>
                </a:cubicBezTo>
                <a:cubicBezTo>
                  <a:pt x="4868939" y="13340321"/>
                  <a:pt x="4896822" y="13355700"/>
                  <a:pt x="4890873" y="13384169"/>
                </a:cubicBezTo>
                <a:cubicBezTo>
                  <a:pt x="4918936" y="13394529"/>
                  <a:pt x="4920735" y="13414696"/>
                  <a:pt x="4936922" y="13430005"/>
                </a:cubicBezTo>
                <a:cubicBezTo>
                  <a:pt x="4939798" y="13424648"/>
                  <a:pt x="4945295" y="13426058"/>
                  <a:pt x="4946842" y="13419095"/>
                </a:cubicBezTo>
                <a:close/>
                <a:moveTo>
                  <a:pt x="9866347" y="2289560"/>
                </a:moveTo>
                <a:cubicBezTo>
                  <a:pt x="9866769" y="2289578"/>
                  <a:pt x="9866161" y="2288813"/>
                  <a:pt x="9864041" y="2286881"/>
                </a:cubicBezTo>
                <a:cubicBezTo>
                  <a:pt x="9838336" y="2270803"/>
                  <a:pt x="9798960" y="2240010"/>
                  <a:pt x="9761087" y="2239110"/>
                </a:cubicBezTo>
                <a:cubicBezTo>
                  <a:pt x="9767590" y="2239104"/>
                  <a:pt x="9828918" y="2268436"/>
                  <a:pt x="9847854" y="2278628"/>
                </a:cubicBezTo>
                <a:cubicBezTo>
                  <a:pt x="9854565" y="2282413"/>
                  <a:pt x="9865084" y="2289508"/>
                  <a:pt x="9866347" y="2289560"/>
                </a:cubicBezTo>
                <a:close/>
                <a:moveTo>
                  <a:pt x="9775434" y="2507596"/>
                </a:moveTo>
                <a:cubicBezTo>
                  <a:pt x="9777073" y="2501436"/>
                  <a:pt x="9775875" y="2494915"/>
                  <a:pt x="9769879" y="2491756"/>
                </a:cubicBezTo>
                <a:cubicBezTo>
                  <a:pt x="9760624" y="2503474"/>
                  <a:pt x="9765186" y="2511608"/>
                  <a:pt x="9763975" y="2521272"/>
                </a:cubicBezTo>
                <a:cubicBezTo>
                  <a:pt x="9769322" y="2519555"/>
                  <a:pt x="9773796" y="2513756"/>
                  <a:pt x="9775434" y="2507596"/>
                </a:cubicBezTo>
                <a:close/>
                <a:moveTo>
                  <a:pt x="4804419" y="13764518"/>
                </a:moveTo>
                <a:lnTo>
                  <a:pt x="4787351" y="13756977"/>
                </a:lnTo>
                <a:cubicBezTo>
                  <a:pt x="4781597" y="13767690"/>
                  <a:pt x="4787721" y="13773454"/>
                  <a:pt x="4792614" y="13779694"/>
                </a:cubicBezTo>
                <a:cubicBezTo>
                  <a:pt x="4796771" y="13774903"/>
                  <a:pt x="4802595" y="13774418"/>
                  <a:pt x="4804419" y="13764518"/>
                </a:cubicBezTo>
                <a:close/>
                <a:moveTo>
                  <a:pt x="9684705" y="2720293"/>
                </a:moveTo>
                <a:cubicBezTo>
                  <a:pt x="9692356" y="2687980"/>
                  <a:pt x="9697972" y="2656808"/>
                  <a:pt x="9692419" y="2627839"/>
                </a:cubicBezTo>
                <a:cubicBezTo>
                  <a:pt x="9682648" y="2641878"/>
                  <a:pt x="9681456" y="2660728"/>
                  <a:pt x="9679402" y="2674608"/>
                </a:cubicBezTo>
                <a:cubicBezTo>
                  <a:pt x="9677774" y="2688676"/>
                  <a:pt x="9672277" y="2709193"/>
                  <a:pt x="9684705" y="2720293"/>
                </a:cubicBezTo>
                <a:close/>
                <a:moveTo>
                  <a:pt x="9605791" y="2931199"/>
                </a:moveTo>
                <a:lnTo>
                  <a:pt x="9609450" y="2914181"/>
                </a:lnTo>
                <a:lnTo>
                  <a:pt x="9622696" y="2852558"/>
                </a:lnTo>
                <a:cubicBezTo>
                  <a:pt x="9627282" y="2826604"/>
                  <a:pt x="9629880" y="2801109"/>
                  <a:pt x="9627675" y="2776679"/>
                </a:cubicBezTo>
                <a:cubicBezTo>
                  <a:pt x="9620620" y="2799567"/>
                  <a:pt x="9616691" y="2822306"/>
                  <a:pt x="9614606" y="2844331"/>
                </a:cubicBezTo>
                <a:cubicBezTo>
                  <a:pt x="9595411" y="2857776"/>
                  <a:pt x="9602194" y="2886268"/>
                  <a:pt x="9597213" y="2904464"/>
                </a:cubicBezTo>
                <a:cubicBezTo>
                  <a:pt x="9596804" y="2912313"/>
                  <a:pt x="9588727" y="2921939"/>
                  <a:pt x="9589715" y="2929546"/>
                </a:cubicBezTo>
                <a:lnTo>
                  <a:pt x="9590216" y="2930281"/>
                </a:lnTo>
                <a:lnTo>
                  <a:pt x="9594344" y="2936340"/>
                </a:lnTo>
                <a:cubicBezTo>
                  <a:pt x="9598798" y="2937797"/>
                  <a:pt x="9602915" y="2936557"/>
                  <a:pt x="9605791" y="2931199"/>
                </a:cubicBezTo>
                <a:close/>
                <a:moveTo>
                  <a:pt x="5078289" y="13180468"/>
                </a:moveTo>
                <a:lnTo>
                  <a:pt x="5069328" y="13176509"/>
                </a:lnTo>
                <a:cubicBezTo>
                  <a:pt x="5067443" y="13180774"/>
                  <a:pt x="5064080" y="13180307"/>
                  <a:pt x="5061292" y="13183154"/>
                </a:cubicBezTo>
                <a:cubicBezTo>
                  <a:pt x="5068307" y="13185744"/>
                  <a:pt x="5076038" y="13190179"/>
                  <a:pt x="5078289" y="13180468"/>
                </a:cubicBezTo>
                <a:close/>
                <a:moveTo>
                  <a:pt x="10099061" y="1821459"/>
                </a:moveTo>
                <a:cubicBezTo>
                  <a:pt x="10033675" y="1860839"/>
                  <a:pt x="9989085" y="1945582"/>
                  <a:pt x="9916902" y="1978392"/>
                </a:cubicBezTo>
                <a:cubicBezTo>
                  <a:pt x="9860243" y="2003797"/>
                  <a:pt x="9819005" y="2002388"/>
                  <a:pt x="9744821" y="2015464"/>
                </a:cubicBezTo>
                <a:cubicBezTo>
                  <a:pt x="9771692" y="2030903"/>
                  <a:pt x="9791978" y="2031205"/>
                  <a:pt x="9814073" y="2034345"/>
                </a:cubicBezTo>
                <a:cubicBezTo>
                  <a:pt x="9806062" y="2050165"/>
                  <a:pt x="9792717" y="2089613"/>
                  <a:pt x="9787543" y="2103630"/>
                </a:cubicBezTo>
                <a:cubicBezTo>
                  <a:pt x="9757481" y="2082705"/>
                  <a:pt x="9746310" y="2054843"/>
                  <a:pt x="9707442" y="2037669"/>
                </a:cubicBezTo>
                <a:cubicBezTo>
                  <a:pt x="9699864" y="2088326"/>
                  <a:pt x="9692262" y="2147124"/>
                  <a:pt x="9656996" y="2178414"/>
                </a:cubicBezTo>
                <a:cubicBezTo>
                  <a:pt x="9625321" y="2206196"/>
                  <a:pt x="9532283" y="2205337"/>
                  <a:pt x="9474255" y="2167980"/>
                </a:cubicBezTo>
                <a:cubicBezTo>
                  <a:pt x="9437120" y="2143420"/>
                  <a:pt x="9402582" y="2099119"/>
                  <a:pt x="9359238" y="2058570"/>
                </a:cubicBezTo>
                <a:cubicBezTo>
                  <a:pt x="9313709" y="2016035"/>
                  <a:pt x="9260620" y="1981370"/>
                  <a:pt x="9258188" y="1944122"/>
                </a:cubicBezTo>
                <a:cubicBezTo>
                  <a:pt x="9255923" y="1914590"/>
                  <a:pt x="9281328" y="1882509"/>
                  <a:pt x="9294138" y="1870847"/>
                </a:cubicBezTo>
                <a:cubicBezTo>
                  <a:pt x="9288253" y="1835640"/>
                  <a:pt x="9320036" y="1779884"/>
                  <a:pt x="9327042" y="1760562"/>
                </a:cubicBezTo>
                <a:cubicBezTo>
                  <a:pt x="9399084" y="1711896"/>
                  <a:pt x="9541068" y="1674772"/>
                  <a:pt x="9658612" y="1724161"/>
                </a:cubicBezTo>
                <a:cubicBezTo>
                  <a:pt x="9736912" y="1757228"/>
                  <a:pt x="9782459" y="1839001"/>
                  <a:pt x="9748497" y="1927419"/>
                </a:cubicBezTo>
                <a:cubicBezTo>
                  <a:pt x="9764123" y="1922096"/>
                  <a:pt x="9772975" y="1902062"/>
                  <a:pt x="9784880" y="1888981"/>
                </a:cubicBezTo>
                <a:cubicBezTo>
                  <a:pt x="9833069" y="1835379"/>
                  <a:pt x="9898634" y="1743601"/>
                  <a:pt x="9974607" y="1758828"/>
                </a:cubicBezTo>
                <a:cubicBezTo>
                  <a:pt x="10015344" y="1767147"/>
                  <a:pt x="10055671" y="1797193"/>
                  <a:pt x="10099061" y="1821459"/>
                </a:cubicBezTo>
                <a:close/>
                <a:moveTo>
                  <a:pt x="5057867" y="13238229"/>
                </a:moveTo>
                <a:cubicBezTo>
                  <a:pt x="5047040" y="13225798"/>
                  <a:pt x="5049319" y="13207942"/>
                  <a:pt x="5028649" y="13199319"/>
                </a:cubicBezTo>
                <a:cubicBezTo>
                  <a:pt x="5016000" y="13218711"/>
                  <a:pt x="5044184" y="13240340"/>
                  <a:pt x="5057867" y="13238229"/>
                </a:cubicBezTo>
                <a:close/>
                <a:moveTo>
                  <a:pt x="9623281" y="2917001"/>
                </a:moveTo>
                <a:lnTo>
                  <a:pt x="9630064" y="2896927"/>
                </a:lnTo>
                <a:lnTo>
                  <a:pt x="9641721" y="2862430"/>
                </a:lnTo>
                <a:cubicBezTo>
                  <a:pt x="9645632" y="2844782"/>
                  <a:pt x="9648353" y="2827373"/>
                  <a:pt x="9653026" y="2809297"/>
                </a:cubicBezTo>
                <a:cubicBezTo>
                  <a:pt x="9625988" y="2785112"/>
                  <a:pt x="9661392" y="2756903"/>
                  <a:pt x="9656226" y="2731675"/>
                </a:cubicBezTo>
                <a:cubicBezTo>
                  <a:pt x="9669907" y="2707635"/>
                  <a:pt x="9680840" y="2682891"/>
                  <a:pt x="9673402" y="2658189"/>
                </a:cubicBezTo>
                <a:cubicBezTo>
                  <a:pt x="9666189" y="2673359"/>
                  <a:pt x="9670563" y="2681920"/>
                  <a:pt x="9655436" y="2693083"/>
                </a:cubicBezTo>
                <a:cubicBezTo>
                  <a:pt x="9655185" y="2731725"/>
                  <a:pt x="9625592" y="2776778"/>
                  <a:pt x="9638782" y="2812691"/>
                </a:cubicBezTo>
                <a:cubicBezTo>
                  <a:pt x="9635782" y="2838518"/>
                  <a:pt x="9622214" y="2866846"/>
                  <a:pt x="9620379" y="2892470"/>
                </a:cubicBezTo>
                <a:lnTo>
                  <a:pt x="9620477" y="2893300"/>
                </a:lnTo>
                <a:lnTo>
                  <a:pt x="9621731" y="2903902"/>
                </a:lnTo>
                <a:close/>
                <a:moveTo>
                  <a:pt x="9713352" y="2721223"/>
                </a:moveTo>
                <a:cubicBezTo>
                  <a:pt x="9712710" y="2685755"/>
                  <a:pt x="9720162" y="2649276"/>
                  <a:pt x="9717675" y="2614523"/>
                </a:cubicBezTo>
                <a:cubicBezTo>
                  <a:pt x="9708568" y="2629365"/>
                  <a:pt x="9711978" y="2652798"/>
                  <a:pt x="9710221" y="2672928"/>
                </a:cubicBezTo>
                <a:cubicBezTo>
                  <a:pt x="9708177" y="2691401"/>
                  <a:pt x="9693137" y="2721979"/>
                  <a:pt x="9713352" y="2721223"/>
                </a:cubicBezTo>
                <a:close/>
                <a:moveTo>
                  <a:pt x="9806242" y="2514452"/>
                </a:moveTo>
                <a:cubicBezTo>
                  <a:pt x="9816629" y="2500174"/>
                  <a:pt x="9815043" y="2488765"/>
                  <a:pt x="9803328" y="2479510"/>
                </a:cubicBezTo>
                <a:cubicBezTo>
                  <a:pt x="9783221" y="2486943"/>
                  <a:pt x="9797653" y="2505048"/>
                  <a:pt x="9806242" y="2514452"/>
                </a:cubicBezTo>
                <a:close/>
                <a:moveTo>
                  <a:pt x="9789950" y="2580169"/>
                </a:moveTo>
                <a:cubicBezTo>
                  <a:pt x="9786509" y="2564882"/>
                  <a:pt x="9796886" y="2546011"/>
                  <a:pt x="9786819" y="2531875"/>
                </a:cubicBezTo>
                <a:cubicBezTo>
                  <a:pt x="9781313" y="2547798"/>
                  <a:pt x="9779336" y="2576500"/>
                  <a:pt x="9789950" y="2580169"/>
                </a:cubicBezTo>
                <a:close/>
                <a:moveTo>
                  <a:pt x="4969280" y="13495283"/>
                </a:moveTo>
                <a:cubicBezTo>
                  <a:pt x="4971094" y="13480790"/>
                  <a:pt x="4977590" y="13463778"/>
                  <a:pt x="4967715" y="13453808"/>
                </a:cubicBezTo>
                <a:cubicBezTo>
                  <a:pt x="4961596" y="13469966"/>
                  <a:pt x="4962054" y="13483934"/>
                  <a:pt x="4969280" y="13495283"/>
                </a:cubicBezTo>
                <a:close/>
                <a:moveTo>
                  <a:pt x="9642038" y="2920699"/>
                </a:moveTo>
                <a:cubicBezTo>
                  <a:pt x="9631573" y="2920155"/>
                  <a:pt x="9625312" y="2937785"/>
                  <a:pt x="9612696" y="2927111"/>
                </a:cubicBezTo>
                <a:cubicBezTo>
                  <a:pt x="9607359" y="2933422"/>
                  <a:pt x="9605950" y="2938918"/>
                  <a:pt x="9606197" y="2944126"/>
                </a:cubicBezTo>
                <a:cubicBezTo>
                  <a:pt x="9619132" y="2948312"/>
                  <a:pt x="9640638" y="2930789"/>
                  <a:pt x="9642038" y="2920699"/>
                </a:cubicBezTo>
                <a:close/>
                <a:moveTo>
                  <a:pt x="9806150" y="2560812"/>
                </a:moveTo>
                <a:cubicBezTo>
                  <a:pt x="9810118" y="2556446"/>
                  <a:pt x="9811835" y="2539868"/>
                  <a:pt x="9802947" y="2546139"/>
                </a:cubicBezTo>
                <a:cubicBezTo>
                  <a:pt x="9808352" y="2550058"/>
                  <a:pt x="9798899" y="2557608"/>
                  <a:pt x="9806150" y="2560812"/>
                </a:cubicBezTo>
                <a:close/>
                <a:moveTo>
                  <a:pt x="9668416" y="2878305"/>
                </a:moveTo>
                <a:lnTo>
                  <a:pt x="9674106" y="2860061"/>
                </a:lnTo>
                <a:lnTo>
                  <a:pt x="9688299" y="2814556"/>
                </a:lnTo>
                <a:cubicBezTo>
                  <a:pt x="9694446" y="2793434"/>
                  <a:pt x="9699611" y="2772515"/>
                  <a:pt x="9702290" y="2752028"/>
                </a:cubicBezTo>
                <a:cubicBezTo>
                  <a:pt x="9691031" y="2756742"/>
                  <a:pt x="9687857" y="2755849"/>
                  <a:pt x="9677512" y="2744649"/>
                </a:cubicBezTo>
                <a:cubicBezTo>
                  <a:pt x="9663713" y="2757419"/>
                  <a:pt x="9675517" y="2764164"/>
                  <a:pt x="9666261" y="2775882"/>
                </a:cubicBezTo>
                <a:cubicBezTo>
                  <a:pt x="9660478" y="2772817"/>
                  <a:pt x="9664884" y="2751308"/>
                  <a:pt x="9656343" y="2764870"/>
                </a:cubicBezTo>
                <a:cubicBezTo>
                  <a:pt x="9648942" y="2780467"/>
                  <a:pt x="9655170" y="2792907"/>
                  <a:pt x="9659931" y="2805209"/>
                </a:cubicBezTo>
                <a:cubicBezTo>
                  <a:pt x="9658954" y="2830782"/>
                  <a:pt x="9645362" y="2860247"/>
                  <a:pt x="9641547" y="2884781"/>
                </a:cubicBezTo>
                <a:lnTo>
                  <a:pt x="9641577" y="2887289"/>
                </a:lnTo>
                <a:lnTo>
                  <a:pt x="9641820" y="2907346"/>
                </a:lnTo>
                <a:lnTo>
                  <a:pt x="9657594" y="2873883"/>
                </a:lnTo>
                <a:lnTo>
                  <a:pt x="9658098" y="2872814"/>
                </a:lnTo>
                <a:cubicBezTo>
                  <a:pt x="9669521" y="2837873"/>
                  <a:pt x="9669572" y="2802712"/>
                  <a:pt x="9686953" y="2776356"/>
                </a:cubicBezTo>
                <a:cubicBezTo>
                  <a:pt x="9686064" y="2792790"/>
                  <a:pt x="9680632" y="2810276"/>
                  <a:pt x="9675821" y="2827654"/>
                </a:cubicBezTo>
                <a:lnTo>
                  <a:pt x="9670662" y="2862944"/>
                </a:lnTo>
                <a:close/>
                <a:moveTo>
                  <a:pt x="4880437" y="13721967"/>
                </a:moveTo>
                <a:cubicBezTo>
                  <a:pt x="4906062" y="13667631"/>
                  <a:pt x="4847265" y="13611710"/>
                  <a:pt x="4784649" y="13613038"/>
                </a:cubicBezTo>
                <a:cubicBezTo>
                  <a:pt x="4701162" y="13679640"/>
                  <a:pt x="4786523" y="13787709"/>
                  <a:pt x="4864051" y="13744984"/>
                </a:cubicBezTo>
                <a:cubicBezTo>
                  <a:pt x="4871393" y="13737458"/>
                  <a:pt x="4876776" y="13729729"/>
                  <a:pt x="4880437" y="13721967"/>
                </a:cubicBezTo>
                <a:close/>
                <a:moveTo>
                  <a:pt x="4906508" y="13671979"/>
                </a:moveTo>
                <a:cubicBezTo>
                  <a:pt x="4908638" y="13650999"/>
                  <a:pt x="4895200" y="13636394"/>
                  <a:pt x="4883609" y="13621076"/>
                </a:cubicBezTo>
                <a:cubicBezTo>
                  <a:pt x="4877361" y="13643297"/>
                  <a:pt x="4896146" y="13656184"/>
                  <a:pt x="4906508" y="13671979"/>
                </a:cubicBezTo>
                <a:close/>
                <a:moveTo>
                  <a:pt x="9666619" y="2901986"/>
                </a:moveTo>
                <a:cubicBezTo>
                  <a:pt x="9663108" y="2898395"/>
                  <a:pt x="9663336" y="2894417"/>
                  <a:pt x="9656512" y="2891402"/>
                </a:cubicBezTo>
                <a:cubicBezTo>
                  <a:pt x="9652554" y="2900361"/>
                  <a:pt x="9647316" y="2908754"/>
                  <a:pt x="9648704" y="2915996"/>
                </a:cubicBezTo>
                <a:cubicBezTo>
                  <a:pt x="9654993" y="2912146"/>
                  <a:pt x="9661094" y="2908723"/>
                  <a:pt x="9666619" y="2901986"/>
                </a:cubicBezTo>
                <a:close/>
                <a:moveTo>
                  <a:pt x="9804600" y="2589702"/>
                </a:moveTo>
                <a:cubicBezTo>
                  <a:pt x="9802319" y="2585635"/>
                  <a:pt x="9811416" y="2566199"/>
                  <a:pt x="9798788" y="2572857"/>
                </a:cubicBezTo>
                <a:cubicBezTo>
                  <a:pt x="9801308" y="2577539"/>
                  <a:pt x="9791972" y="2596360"/>
                  <a:pt x="9804600" y="2589702"/>
                </a:cubicBezTo>
                <a:close/>
                <a:moveTo>
                  <a:pt x="5090164" y="13268423"/>
                </a:moveTo>
                <a:cubicBezTo>
                  <a:pt x="5092069" y="13256049"/>
                  <a:pt x="5084084" y="13243823"/>
                  <a:pt x="5072624" y="13249847"/>
                </a:cubicBezTo>
                <a:cubicBezTo>
                  <a:pt x="5079373" y="13259966"/>
                  <a:pt x="5065541" y="13258952"/>
                  <a:pt x="5067657" y="13272633"/>
                </a:cubicBezTo>
                <a:lnTo>
                  <a:pt x="5084725" y="13280174"/>
                </a:lnTo>
                <a:cubicBezTo>
                  <a:pt x="5087795" y="13276687"/>
                  <a:pt x="5089529" y="13272547"/>
                  <a:pt x="5090164" y="13268423"/>
                </a:cubicBezTo>
                <a:close/>
                <a:moveTo>
                  <a:pt x="9675437" y="2907412"/>
                </a:moveTo>
                <a:cubicBezTo>
                  <a:pt x="9652015" y="2937346"/>
                  <a:pt x="9593210" y="2982750"/>
                  <a:pt x="9562184" y="2953744"/>
                </a:cubicBezTo>
                <a:cubicBezTo>
                  <a:pt x="9546057" y="2939479"/>
                  <a:pt x="9555693" y="2883058"/>
                  <a:pt x="9561349" y="2848335"/>
                </a:cubicBezTo>
                <a:cubicBezTo>
                  <a:pt x="9567750" y="2807311"/>
                  <a:pt x="9575004" y="2766664"/>
                  <a:pt x="9585501" y="2737139"/>
                </a:cubicBezTo>
                <a:cubicBezTo>
                  <a:pt x="9608280" y="2671738"/>
                  <a:pt x="9660381" y="2612663"/>
                  <a:pt x="9703148" y="2550485"/>
                </a:cubicBezTo>
                <a:cubicBezTo>
                  <a:pt x="9737750" y="2501016"/>
                  <a:pt x="9768276" y="2449235"/>
                  <a:pt x="9808538" y="2457337"/>
                </a:cubicBezTo>
                <a:cubicBezTo>
                  <a:pt x="9821145" y="2463417"/>
                  <a:pt x="9816173" y="2486206"/>
                  <a:pt x="9829614" y="2483476"/>
                </a:cubicBezTo>
                <a:cubicBezTo>
                  <a:pt x="9825878" y="2440013"/>
                  <a:pt x="9796558" y="2411761"/>
                  <a:pt x="9758119" y="2437609"/>
                </a:cubicBezTo>
                <a:cubicBezTo>
                  <a:pt x="9750838" y="2442550"/>
                  <a:pt x="9752841" y="2449554"/>
                  <a:pt x="9746462" y="2455914"/>
                </a:cubicBezTo>
                <a:cubicBezTo>
                  <a:pt x="9739092" y="2463366"/>
                  <a:pt x="9729530" y="2464240"/>
                  <a:pt x="9726176" y="2468367"/>
                </a:cubicBezTo>
                <a:cubicBezTo>
                  <a:pt x="9653908" y="2551164"/>
                  <a:pt x="9603806" y="2683018"/>
                  <a:pt x="9567534" y="2772032"/>
                </a:cubicBezTo>
                <a:cubicBezTo>
                  <a:pt x="9559479" y="2791418"/>
                  <a:pt x="9548010" y="2809297"/>
                  <a:pt x="9541135" y="2827165"/>
                </a:cubicBezTo>
                <a:cubicBezTo>
                  <a:pt x="9520370" y="2882238"/>
                  <a:pt x="9518002" y="2972975"/>
                  <a:pt x="9553274" y="2994679"/>
                </a:cubicBezTo>
                <a:cubicBezTo>
                  <a:pt x="9596937" y="3021620"/>
                  <a:pt x="9650298" y="2953924"/>
                  <a:pt x="9675437" y="2907412"/>
                </a:cubicBezTo>
                <a:close/>
                <a:moveTo>
                  <a:pt x="9762523" y="2710315"/>
                </a:moveTo>
                <a:cubicBezTo>
                  <a:pt x="9757707" y="2648528"/>
                  <a:pt x="9777074" y="2581619"/>
                  <a:pt x="9758817" y="2522562"/>
                </a:cubicBezTo>
                <a:cubicBezTo>
                  <a:pt x="9749581" y="2543466"/>
                  <a:pt x="9742755" y="2562376"/>
                  <a:pt x="9739322" y="2573607"/>
                </a:cubicBezTo>
                <a:cubicBezTo>
                  <a:pt x="9730236" y="2575711"/>
                  <a:pt x="9731784" y="2568746"/>
                  <a:pt x="9724246" y="2563886"/>
                </a:cubicBezTo>
                <a:cubicBezTo>
                  <a:pt x="9720565" y="2569908"/>
                  <a:pt x="9716696" y="2576357"/>
                  <a:pt x="9713204" y="2581953"/>
                </a:cubicBezTo>
                <a:cubicBezTo>
                  <a:pt x="9745964" y="2625492"/>
                  <a:pt x="9705182" y="2685488"/>
                  <a:pt x="9723459" y="2731807"/>
                </a:cubicBezTo>
                <a:cubicBezTo>
                  <a:pt x="9742329" y="2698332"/>
                  <a:pt x="9724824" y="2659494"/>
                  <a:pt x="9742859" y="2634828"/>
                </a:cubicBezTo>
                <a:cubicBezTo>
                  <a:pt x="9738205" y="2651129"/>
                  <a:pt x="9739712" y="2669641"/>
                  <a:pt x="9739274" y="2686784"/>
                </a:cubicBezTo>
                <a:cubicBezTo>
                  <a:pt x="9738787" y="2702886"/>
                  <a:pt x="9728896" y="2727580"/>
                  <a:pt x="9748237" y="2739186"/>
                </a:cubicBezTo>
                <a:cubicBezTo>
                  <a:pt x="9754688" y="2699204"/>
                  <a:pt x="9748124" y="2662140"/>
                  <a:pt x="9755378" y="2621493"/>
                </a:cubicBezTo>
                <a:cubicBezTo>
                  <a:pt x="9750627" y="2613786"/>
                  <a:pt x="9748972" y="2592148"/>
                  <a:pt x="9758673" y="2589806"/>
                </a:cubicBezTo>
                <a:cubicBezTo>
                  <a:pt x="9760694" y="2627922"/>
                  <a:pt x="9751198" y="2682875"/>
                  <a:pt x="9762523" y="2710315"/>
                </a:cubicBezTo>
                <a:close/>
                <a:moveTo>
                  <a:pt x="9782482" y="2665721"/>
                </a:moveTo>
                <a:cubicBezTo>
                  <a:pt x="9785307" y="2658173"/>
                  <a:pt x="9787158" y="2648793"/>
                  <a:pt x="9791552" y="2644615"/>
                </a:cubicBezTo>
                <a:cubicBezTo>
                  <a:pt x="9786811" y="2641501"/>
                  <a:pt x="9786257" y="2625449"/>
                  <a:pt x="9778410" y="2631670"/>
                </a:cubicBezTo>
                <a:cubicBezTo>
                  <a:pt x="9776266" y="2648059"/>
                  <a:pt x="9783258" y="2663387"/>
                  <a:pt x="9767565" y="2675829"/>
                </a:cubicBezTo>
                <a:cubicBezTo>
                  <a:pt x="9775857" y="2678983"/>
                  <a:pt x="9779657" y="2673268"/>
                  <a:pt x="9782482" y="2665721"/>
                </a:cubicBezTo>
                <a:close/>
                <a:moveTo>
                  <a:pt x="5068570" y="13339820"/>
                </a:moveTo>
                <a:cubicBezTo>
                  <a:pt x="5078289" y="13302821"/>
                  <a:pt x="5059627" y="13261948"/>
                  <a:pt x="5024488" y="13243363"/>
                </a:cubicBezTo>
                <a:cubicBezTo>
                  <a:pt x="4961087" y="13210252"/>
                  <a:pt x="4898505" y="13264169"/>
                  <a:pt x="4896111" y="13314600"/>
                </a:cubicBezTo>
                <a:cubicBezTo>
                  <a:pt x="4894073" y="13354995"/>
                  <a:pt x="4960732" y="13403820"/>
                  <a:pt x="5006663" y="13399133"/>
                </a:cubicBezTo>
                <a:cubicBezTo>
                  <a:pt x="5024136" y="13397678"/>
                  <a:pt x="5060360" y="13373408"/>
                  <a:pt x="5068570" y="13339820"/>
                </a:cubicBezTo>
                <a:close/>
                <a:moveTo>
                  <a:pt x="9735239" y="2785389"/>
                </a:moveTo>
                <a:cubicBezTo>
                  <a:pt x="9737862" y="2777306"/>
                  <a:pt x="9739032" y="2769537"/>
                  <a:pt x="9738058" y="2762223"/>
                </a:cubicBezTo>
                <a:cubicBezTo>
                  <a:pt x="9726354" y="2757562"/>
                  <a:pt x="9721274" y="2773674"/>
                  <a:pt x="9714143" y="2759815"/>
                </a:cubicBezTo>
                <a:cubicBezTo>
                  <a:pt x="9706921" y="2770391"/>
                  <a:pt x="9706295" y="2787961"/>
                  <a:pt x="9718824" y="2779220"/>
                </a:cubicBezTo>
                <a:cubicBezTo>
                  <a:pt x="9713079" y="2800010"/>
                  <a:pt x="9698496" y="2822631"/>
                  <a:pt x="9692943" y="2843147"/>
                </a:cubicBezTo>
                <a:lnTo>
                  <a:pt x="9692824" y="2844394"/>
                </a:lnTo>
                <a:lnTo>
                  <a:pt x="9691063" y="2862816"/>
                </a:lnTo>
                <a:lnTo>
                  <a:pt x="9713138" y="2827390"/>
                </a:lnTo>
                <a:lnTo>
                  <a:pt x="9723700" y="2810439"/>
                </a:lnTo>
                <a:cubicBezTo>
                  <a:pt x="9728538" y="2801869"/>
                  <a:pt x="9732615" y="2793472"/>
                  <a:pt x="9735239" y="2785389"/>
                </a:cubicBezTo>
                <a:close/>
                <a:moveTo>
                  <a:pt x="4916536" y="13706997"/>
                </a:moveTo>
                <a:cubicBezTo>
                  <a:pt x="4910939" y="13703504"/>
                  <a:pt x="4912912" y="13696730"/>
                  <a:pt x="4907693" y="13692384"/>
                </a:cubicBezTo>
                <a:cubicBezTo>
                  <a:pt x="4900133" y="13700259"/>
                  <a:pt x="4910544" y="13717095"/>
                  <a:pt x="4916536" y="13706997"/>
                </a:cubicBezTo>
                <a:close/>
                <a:moveTo>
                  <a:pt x="5043181" y="13420368"/>
                </a:moveTo>
                <a:cubicBezTo>
                  <a:pt x="5035074" y="13416785"/>
                  <a:pt x="5043149" y="13406588"/>
                  <a:pt x="5029883" y="13404295"/>
                </a:cubicBezTo>
                <a:cubicBezTo>
                  <a:pt x="5023991" y="13416476"/>
                  <a:pt x="5034452" y="13434353"/>
                  <a:pt x="5043181" y="13420368"/>
                </a:cubicBezTo>
                <a:close/>
                <a:moveTo>
                  <a:pt x="9752880" y="2785790"/>
                </a:moveTo>
                <a:cubicBezTo>
                  <a:pt x="9756195" y="2780307"/>
                  <a:pt x="9757782" y="2775272"/>
                  <a:pt x="9753324" y="2771518"/>
                </a:cubicBezTo>
                <a:cubicBezTo>
                  <a:pt x="9745298" y="2782759"/>
                  <a:pt x="9739118" y="2793285"/>
                  <a:pt x="9742073" y="2802750"/>
                </a:cubicBezTo>
                <a:cubicBezTo>
                  <a:pt x="9744524" y="2797204"/>
                  <a:pt x="9749565" y="2791273"/>
                  <a:pt x="9752880" y="2785790"/>
                </a:cubicBezTo>
                <a:close/>
                <a:moveTo>
                  <a:pt x="9817816" y="2646468"/>
                </a:moveTo>
                <a:cubicBezTo>
                  <a:pt x="9830416" y="2612327"/>
                  <a:pt x="9836229" y="2578692"/>
                  <a:pt x="9829659" y="2550294"/>
                </a:cubicBezTo>
                <a:cubicBezTo>
                  <a:pt x="9822436" y="2571833"/>
                  <a:pt x="9815608" y="2595075"/>
                  <a:pt x="9808310" y="2617792"/>
                </a:cubicBezTo>
                <a:lnTo>
                  <a:pt x="9784345" y="2681617"/>
                </a:lnTo>
                <a:lnTo>
                  <a:pt x="9784150" y="2682137"/>
                </a:lnTo>
                <a:cubicBezTo>
                  <a:pt x="9776515" y="2699415"/>
                  <a:pt x="9763235" y="2716493"/>
                  <a:pt x="9761921" y="2731472"/>
                </a:cubicBezTo>
                <a:lnTo>
                  <a:pt x="9764032" y="2740486"/>
                </a:lnTo>
                <a:lnTo>
                  <a:pt x="9765249" y="2745682"/>
                </a:lnTo>
                <a:cubicBezTo>
                  <a:pt x="9785828" y="2715258"/>
                  <a:pt x="9805216" y="2680609"/>
                  <a:pt x="9817816" y="2646468"/>
                </a:cubicBezTo>
                <a:close/>
                <a:moveTo>
                  <a:pt x="5069993" y="13406724"/>
                </a:moveTo>
                <a:cubicBezTo>
                  <a:pt x="5072207" y="13401712"/>
                  <a:pt x="5073035" y="13396088"/>
                  <a:pt x="5071487" y="13392089"/>
                </a:cubicBezTo>
                <a:cubicBezTo>
                  <a:pt x="5063995" y="13388269"/>
                  <a:pt x="5057881" y="13387098"/>
                  <a:pt x="5052107" y="13388625"/>
                </a:cubicBezTo>
                <a:cubicBezTo>
                  <a:pt x="5047306" y="13401798"/>
                  <a:pt x="5054948" y="13408743"/>
                  <a:pt x="5060179" y="13417681"/>
                </a:cubicBezTo>
                <a:cubicBezTo>
                  <a:pt x="5064177" y="13416134"/>
                  <a:pt x="5067779" y="13411735"/>
                  <a:pt x="5069993" y="13406724"/>
                </a:cubicBezTo>
                <a:close/>
                <a:moveTo>
                  <a:pt x="5096982" y="13357472"/>
                </a:moveTo>
                <a:cubicBezTo>
                  <a:pt x="5102547" y="13347185"/>
                  <a:pt x="5096424" y="13341422"/>
                  <a:pt x="5091719" y="13334755"/>
                </a:cubicBezTo>
                <a:cubicBezTo>
                  <a:pt x="5086154" y="13345041"/>
                  <a:pt x="5092278" y="13350805"/>
                  <a:pt x="5096982" y="13357472"/>
                </a:cubicBezTo>
                <a:close/>
                <a:moveTo>
                  <a:pt x="9785463" y="2766851"/>
                </a:moveTo>
                <a:cubicBezTo>
                  <a:pt x="9769146" y="2753013"/>
                  <a:pt x="9774789" y="2779472"/>
                  <a:pt x="9785463" y="2766851"/>
                </a:cubicBezTo>
                <a:close/>
                <a:moveTo>
                  <a:pt x="5117321" y="13346067"/>
                </a:moveTo>
                <a:cubicBezTo>
                  <a:pt x="5116913" y="13333141"/>
                  <a:pt x="5128192" y="13315693"/>
                  <a:pt x="5113634" y="13308242"/>
                </a:cubicBezTo>
                <a:cubicBezTo>
                  <a:pt x="5113428" y="13321406"/>
                  <a:pt x="5102764" y="13338615"/>
                  <a:pt x="5117321" y="13346067"/>
                </a:cubicBezTo>
                <a:close/>
                <a:moveTo>
                  <a:pt x="5156009" y="13281593"/>
                </a:moveTo>
                <a:cubicBezTo>
                  <a:pt x="5139197" y="13261929"/>
                  <a:pt x="5137149" y="13236553"/>
                  <a:pt x="5117261" y="13218079"/>
                </a:cubicBezTo>
                <a:cubicBezTo>
                  <a:pt x="5114466" y="13238256"/>
                  <a:pt x="5141167" y="13294407"/>
                  <a:pt x="5156009" y="13281593"/>
                </a:cubicBezTo>
                <a:close/>
                <a:moveTo>
                  <a:pt x="5192823" y="13348329"/>
                </a:moveTo>
                <a:cubicBezTo>
                  <a:pt x="5174326" y="13337097"/>
                  <a:pt x="5175915" y="13287329"/>
                  <a:pt x="5152926" y="13300113"/>
                </a:cubicBezTo>
                <a:cubicBezTo>
                  <a:pt x="5167971" y="13313387"/>
                  <a:pt x="5173643" y="13349030"/>
                  <a:pt x="5192823" y="13348329"/>
                </a:cubicBezTo>
                <a:close/>
                <a:moveTo>
                  <a:pt x="10024429" y="2421436"/>
                </a:moveTo>
                <a:cubicBezTo>
                  <a:pt x="10029660" y="2412928"/>
                  <a:pt x="10020012" y="2395664"/>
                  <a:pt x="10024504" y="2390438"/>
                </a:cubicBezTo>
                <a:cubicBezTo>
                  <a:pt x="9987067" y="2376380"/>
                  <a:pt x="9966356" y="2362875"/>
                  <a:pt x="9937566" y="2350482"/>
                </a:cubicBezTo>
                <a:cubicBezTo>
                  <a:pt x="9941340" y="2404474"/>
                  <a:pt x="9936029" y="2463462"/>
                  <a:pt x="9959882" y="2507225"/>
                </a:cubicBezTo>
                <a:cubicBezTo>
                  <a:pt x="9985459" y="2500874"/>
                  <a:pt x="10003538" y="2452955"/>
                  <a:pt x="10024429" y="2421436"/>
                </a:cubicBezTo>
                <a:close/>
                <a:moveTo>
                  <a:pt x="10118957" y="2279649"/>
                </a:moveTo>
                <a:cubicBezTo>
                  <a:pt x="10119500" y="2252466"/>
                  <a:pt x="10118032" y="2226558"/>
                  <a:pt x="10093601" y="2212489"/>
                </a:cubicBezTo>
                <a:cubicBezTo>
                  <a:pt x="10076237" y="2214178"/>
                  <a:pt x="10070197" y="2237482"/>
                  <a:pt x="10053336" y="2240477"/>
                </a:cubicBezTo>
                <a:cubicBezTo>
                  <a:pt x="10052736" y="2233716"/>
                  <a:pt x="10048110" y="2229502"/>
                  <a:pt x="10038960" y="2226531"/>
                </a:cubicBezTo>
                <a:cubicBezTo>
                  <a:pt x="10027962" y="2244752"/>
                  <a:pt x="10022959" y="2274650"/>
                  <a:pt x="10010016" y="2289123"/>
                </a:cubicBezTo>
                <a:cubicBezTo>
                  <a:pt x="10002509" y="2286518"/>
                  <a:pt x="9994733" y="2284517"/>
                  <a:pt x="9987226" y="2281913"/>
                </a:cubicBezTo>
                <a:cubicBezTo>
                  <a:pt x="9973679" y="2302614"/>
                  <a:pt x="9957418" y="2318864"/>
                  <a:pt x="9946148" y="2344181"/>
                </a:cubicBezTo>
                <a:cubicBezTo>
                  <a:pt x="9960294" y="2343231"/>
                  <a:pt x="9973094" y="2358283"/>
                  <a:pt x="9993506" y="2361912"/>
                </a:cubicBezTo>
                <a:cubicBezTo>
                  <a:pt x="10024924" y="2321345"/>
                  <a:pt x="10064551" y="2295600"/>
                  <a:pt x="10113390" y="2287286"/>
                </a:cubicBezTo>
                <a:cubicBezTo>
                  <a:pt x="10114564" y="2283837"/>
                  <a:pt x="10118452" y="2284838"/>
                  <a:pt x="10118957" y="2279649"/>
                </a:cubicBezTo>
                <a:close/>
                <a:moveTo>
                  <a:pt x="10042816" y="2531052"/>
                </a:moveTo>
                <a:cubicBezTo>
                  <a:pt x="10052460" y="2506266"/>
                  <a:pt x="10029914" y="2469149"/>
                  <a:pt x="10022881" y="2446008"/>
                </a:cubicBezTo>
                <a:cubicBezTo>
                  <a:pt x="10014059" y="2469884"/>
                  <a:pt x="9999408" y="2482517"/>
                  <a:pt x="9992864" y="2511011"/>
                </a:cubicBezTo>
                <a:cubicBezTo>
                  <a:pt x="10000470" y="2525565"/>
                  <a:pt x="10001537" y="2542636"/>
                  <a:pt x="10020674" y="2550752"/>
                </a:cubicBezTo>
                <a:cubicBezTo>
                  <a:pt x="10032809" y="2546205"/>
                  <a:pt x="10039601" y="2539314"/>
                  <a:pt x="10042816" y="2531052"/>
                </a:cubicBezTo>
                <a:close/>
                <a:moveTo>
                  <a:pt x="10171784" y="2271298"/>
                </a:moveTo>
                <a:cubicBezTo>
                  <a:pt x="10176580" y="2262958"/>
                  <a:pt x="10176250" y="2242606"/>
                  <a:pt x="10167973" y="2232805"/>
                </a:cubicBezTo>
                <a:cubicBezTo>
                  <a:pt x="10146189" y="2221712"/>
                  <a:pt x="10121377" y="2254741"/>
                  <a:pt x="10130352" y="2283253"/>
                </a:cubicBezTo>
                <a:cubicBezTo>
                  <a:pt x="10143761" y="2279090"/>
                  <a:pt x="10162664" y="2285299"/>
                  <a:pt x="10171784" y="2271298"/>
                </a:cubicBezTo>
                <a:close/>
                <a:moveTo>
                  <a:pt x="10159367" y="2330024"/>
                </a:moveTo>
                <a:cubicBezTo>
                  <a:pt x="10139524" y="2329172"/>
                  <a:pt x="10121289" y="2331198"/>
                  <a:pt x="10102653" y="2332504"/>
                </a:cubicBezTo>
                <a:lnTo>
                  <a:pt x="10083793" y="2331918"/>
                </a:lnTo>
                <a:lnTo>
                  <a:pt x="10043525" y="2330667"/>
                </a:lnTo>
                <a:cubicBezTo>
                  <a:pt x="10029075" y="2341226"/>
                  <a:pt x="10013620" y="2349173"/>
                  <a:pt x="10003829" y="2367928"/>
                </a:cubicBezTo>
                <a:lnTo>
                  <a:pt x="10046594" y="2388012"/>
                </a:lnTo>
                <a:lnTo>
                  <a:pt x="10085069" y="2406081"/>
                </a:lnTo>
                <a:cubicBezTo>
                  <a:pt x="10100190" y="2390769"/>
                  <a:pt x="10122313" y="2389745"/>
                  <a:pt x="10138540" y="2376005"/>
                </a:cubicBezTo>
                <a:cubicBezTo>
                  <a:pt x="10143573" y="2356585"/>
                  <a:pt x="10151553" y="2343522"/>
                  <a:pt x="10159367" y="2330024"/>
                </a:cubicBezTo>
                <a:close/>
                <a:moveTo>
                  <a:pt x="9908037" y="2899026"/>
                </a:moveTo>
                <a:cubicBezTo>
                  <a:pt x="9887444" y="2900635"/>
                  <a:pt x="9908037" y="2899026"/>
                  <a:pt x="9908037" y="2899026"/>
                </a:cubicBezTo>
                <a:close/>
                <a:moveTo>
                  <a:pt x="9881159" y="2974854"/>
                </a:moveTo>
                <a:cubicBezTo>
                  <a:pt x="9888362" y="2955090"/>
                  <a:pt x="9872850" y="2940588"/>
                  <a:pt x="9872008" y="2922879"/>
                </a:cubicBezTo>
                <a:cubicBezTo>
                  <a:pt x="9876328" y="2917139"/>
                  <a:pt x="9881092" y="2908664"/>
                  <a:pt x="9882998" y="2899881"/>
                </a:cubicBezTo>
                <a:lnTo>
                  <a:pt x="9880792" y="2890993"/>
                </a:lnTo>
                <a:lnTo>
                  <a:pt x="9876832" y="2875040"/>
                </a:lnTo>
                <a:cubicBezTo>
                  <a:pt x="9864172" y="2911768"/>
                  <a:pt x="9861214" y="2946154"/>
                  <a:pt x="9881159" y="2974854"/>
                </a:cubicBezTo>
                <a:close/>
                <a:moveTo>
                  <a:pt x="9899126" y="2939960"/>
                </a:moveTo>
                <a:cubicBezTo>
                  <a:pt x="9891022" y="2936379"/>
                  <a:pt x="9896171" y="2930496"/>
                  <a:pt x="9886410" y="2927203"/>
                </a:cubicBezTo>
                <a:cubicBezTo>
                  <a:pt x="9876867" y="2937264"/>
                  <a:pt x="9887768" y="2942590"/>
                  <a:pt x="9888541" y="2950070"/>
                </a:cubicBezTo>
                <a:cubicBezTo>
                  <a:pt x="9892132" y="2946558"/>
                  <a:pt x="9896537" y="2946974"/>
                  <a:pt x="9899126" y="2939960"/>
                </a:cubicBezTo>
                <a:close/>
                <a:moveTo>
                  <a:pt x="9908848" y="2924879"/>
                </a:moveTo>
                <a:cubicBezTo>
                  <a:pt x="9902867" y="2917648"/>
                  <a:pt x="9902044" y="2909126"/>
                  <a:pt x="9893365" y="2902231"/>
                </a:cubicBezTo>
                <a:cubicBezTo>
                  <a:pt x="9886045" y="2910724"/>
                  <a:pt x="9898362" y="2937073"/>
                  <a:pt x="9908848" y="2924879"/>
                </a:cubicBezTo>
                <a:close/>
                <a:moveTo>
                  <a:pt x="10116062" y="2482685"/>
                </a:moveTo>
                <a:cubicBezTo>
                  <a:pt x="10122501" y="2471465"/>
                  <a:pt x="10126435" y="2459586"/>
                  <a:pt x="10123405" y="2443270"/>
                </a:cubicBezTo>
                <a:cubicBezTo>
                  <a:pt x="10108173" y="2434898"/>
                  <a:pt x="10095328" y="2427856"/>
                  <a:pt x="10082073" y="2420721"/>
                </a:cubicBezTo>
                <a:lnTo>
                  <a:pt x="10039718" y="2398381"/>
                </a:lnTo>
                <a:lnTo>
                  <a:pt x="10038279" y="2397622"/>
                </a:lnTo>
                <a:lnTo>
                  <a:pt x="10038204" y="2400664"/>
                </a:lnTo>
                <a:lnTo>
                  <a:pt x="10037428" y="2432291"/>
                </a:lnTo>
                <a:cubicBezTo>
                  <a:pt x="10038526" y="2443106"/>
                  <a:pt x="10040510" y="2453456"/>
                  <a:pt x="10041882" y="2464167"/>
                </a:cubicBezTo>
                <a:cubicBezTo>
                  <a:pt x="10073822" y="2474347"/>
                  <a:pt x="10077469" y="2499416"/>
                  <a:pt x="10093688" y="2518147"/>
                </a:cubicBezTo>
                <a:lnTo>
                  <a:pt x="10112760" y="2487918"/>
                </a:lnTo>
                <a:close/>
                <a:moveTo>
                  <a:pt x="5269584" y="13464323"/>
                </a:moveTo>
                <a:cubicBezTo>
                  <a:pt x="5255848" y="13443470"/>
                  <a:pt x="5246564" y="13402152"/>
                  <a:pt x="5222540" y="13397655"/>
                </a:cubicBezTo>
                <a:cubicBezTo>
                  <a:pt x="5242616" y="13415703"/>
                  <a:pt x="5242673" y="13460590"/>
                  <a:pt x="5269584" y="13464323"/>
                </a:cubicBezTo>
                <a:close/>
                <a:moveTo>
                  <a:pt x="10200668" y="2308629"/>
                </a:moveTo>
                <a:cubicBezTo>
                  <a:pt x="10204995" y="2296474"/>
                  <a:pt x="10207479" y="2286027"/>
                  <a:pt x="10199670" y="2280043"/>
                </a:cubicBezTo>
                <a:cubicBezTo>
                  <a:pt x="10174051" y="2289532"/>
                  <a:pt x="10137158" y="2292402"/>
                  <a:pt x="10107938" y="2299484"/>
                </a:cubicBezTo>
                <a:lnTo>
                  <a:pt x="10104526" y="2300652"/>
                </a:lnTo>
                <a:lnTo>
                  <a:pt x="10081978" y="2308371"/>
                </a:lnTo>
                <a:cubicBezTo>
                  <a:pt x="10078223" y="2310316"/>
                  <a:pt x="10058412" y="2313448"/>
                  <a:pt x="10068902" y="2319898"/>
                </a:cubicBezTo>
                <a:lnTo>
                  <a:pt x="10092010" y="2319529"/>
                </a:lnTo>
                <a:lnTo>
                  <a:pt x="10137097" y="2318805"/>
                </a:lnTo>
                <a:cubicBezTo>
                  <a:pt x="10158708" y="2316292"/>
                  <a:pt x="10179551" y="2312264"/>
                  <a:pt x="10200668" y="2308629"/>
                </a:cubicBezTo>
                <a:close/>
                <a:moveTo>
                  <a:pt x="9939719" y="2902316"/>
                </a:moveTo>
                <a:cubicBezTo>
                  <a:pt x="9933422" y="2879647"/>
                  <a:pt x="9918653" y="2858845"/>
                  <a:pt x="9894798" y="2840146"/>
                </a:cubicBezTo>
                <a:cubicBezTo>
                  <a:pt x="9876346" y="2869216"/>
                  <a:pt x="9922351" y="2883934"/>
                  <a:pt x="9932814" y="2906404"/>
                </a:cubicBezTo>
                <a:cubicBezTo>
                  <a:pt x="9935562" y="2907108"/>
                  <a:pt x="9938022" y="2906155"/>
                  <a:pt x="9939719" y="2902316"/>
                </a:cubicBezTo>
                <a:close/>
                <a:moveTo>
                  <a:pt x="10095084" y="2562065"/>
                </a:moveTo>
                <a:cubicBezTo>
                  <a:pt x="10078464" y="2540991"/>
                  <a:pt x="10082193" y="2509086"/>
                  <a:pt x="10058332" y="2491300"/>
                </a:cubicBezTo>
                <a:cubicBezTo>
                  <a:pt x="10063988" y="2521589"/>
                  <a:pt x="10043363" y="2565494"/>
                  <a:pt x="10076878" y="2581063"/>
                </a:cubicBezTo>
                <a:cubicBezTo>
                  <a:pt x="10085559" y="2580217"/>
                  <a:pt x="10089954" y="2569535"/>
                  <a:pt x="10095084" y="2562065"/>
                </a:cubicBezTo>
                <a:close/>
                <a:moveTo>
                  <a:pt x="9941393" y="2933140"/>
                </a:moveTo>
                <a:cubicBezTo>
                  <a:pt x="9938497" y="2929311"/>
                  <a:pt x="9937872" y="2924956"/>
                  <a:pt x="9941176" y="2919787"/>
                </a:cubicBezTo>
                <a:cubicBezTo>
                  <a:pt x="9932893" y="2921226"/>
                  <a:pt x="9921169" y="2907378"/>
                  <a:pt x="9912985" y="2910900"/>
                </a:cubicBezTo>
                <a:cubicBezTo>
                  <a:pt x="9924977" y="2917219"/>
                  <a:pt x="9929529" y="2942685"/>
                  <a:pt x="9941393" y="2933140"/>
                </a:cubicBezTo>
                <a:close/>
                <a:moveTo>
                  <a:pt x="9972356" y="2864216"/>
                </a:moveTo>
                <a:cubicBezTo>
                  <a:pt x="9968360" y="2854802"/>
                  <a:pt x="9964363" y="2845388"/>
                  <a:pt x="9950853" y="2837889"/>
                </a:cubicBezTo>
                <a:cubicBezTo>
                  <a:pt x="9948551" y="2846560"/>
                  <a:pt x="9966979" y="2874078"/>
                  <a:pt x="9972356" y="2864216"/>
                </a:cubicBezTo>
                <a:close/>
                <a:moveTo>
                  <a:pt x="9920152" y="2986983"/>
                </a:moveTo>
                <a:cubicBezTo>
                  <a:pt x="9912038" y="2978809"/>
                  <a:pt x="9905354" y="2952400"/>
                  <a:pt x="9893679" y="2961519"/>
                </a:cubicBezTo>
                <a:cubicBezTo>
                  <a:pt x="9893271" y="2970517"/>
                  <a:pt x="9916412" y="2987370"/>
                  <a:pt x="9920152" y="2986983"/>
                </a:cubicBezTo>
                <a:close/>
                <a:moveTo>
                  <a:pt x="9929447" y="2971714"/>
                </a:moveTo>
                <a:cubicBezTo>
                  <a:pt x="9925976" y="2964571"/>
                  <a:pt x="9918786" y="2945077"/>
                  <a:pt x="9906436" y="2948799"/>
                </a:cubicBezTo>
                <a:cubicBezTo>
                  <a:pt x="9914639" y="2954463"/>
                  <a:pt x="9917286" y="2975009"/>
                  <a:pt x="9929447" y="2971714"/>
                </a:cubicBezTo>
                <a:close/>
                <a:moveTo>
                  <a:pt x="5286759" y="13517794"/>
                </a:moveTo>
                <a:cubicBezTo>
                  <a:pt x="5290141" y="13505524"/>
                  <a:pt x="5282833" y="13479354"/>
                  <a:pt x="5270579" y="13485156"/>
                </a:cubicBezTo>
                <a:cubicBezTo>
                  <a:pt x="5279789" y="13494323"/>
                  <a:pt x="5277123" y="13508439"/>
                  <a:pt x="5286759" y="13517794"/>
                </a:cubicBezTo>
                <a:close/>
                <a:moveTo>
                  <a:pt x="5022658" y="14127063"/>
                </a:moveTo>
                <a:lnTo>
                  <a:pt x="5014124" y="14123292"/>
                </a:lnTo>
                <a:lnTo>
                  <a:pt x="5010354" y="14131822"/>
                </a:lnTo>
                <a:lnTo>
                  <a:pt x="5018889" y="14135593"/>
                </a:lnTo>
                <a:close/>
                <a:moveTo>
                  <a:pt x="10141805" y="2580416"/>
                </a:moveTo>
                <a:cubicBezTo>
                  <a:pt x="10143565" y="2578490"/>
                  <a:pt x="10145091" y="2576279"/>
                  <a:pt x="10145327" y="2571693"/>
                </a:cubicBezTo>
                <a:cubicBezTo>
                  <a:pt x="10125186" y="2554472"/>
                  <a:pt x="10126702" y="2525917"/>
                  <a:pt x="10113199" y="2505141"/>
                </a:cubicBezTo>
                <a:cubicBezTo>
                  <a:pt x="10111706" y="2512959"/>
                  <a:pt x="10109240" y="2518902"/>
                  <a:pt x="10106088" y="2523550"/>
                </a:cubicBezTo>
                <a:lnTo>
                  <a:pt x="10103735" y="2525778"/>
                </a:lnTo>
                <a:lnTo>
                  <a:pt x="10094857" y="2534181"/>
                </a:lnTo>
                <a:lnTo>
                  <a:pt x="10098257" y="2548754"/>
                </a:lnTo>
                <a:lnTo>
                  <a:pt x="10098707" y="2550680"/>
                </a:lnTo>
                <a:cubicBezTo>
                  <a:pt x="10119757" y="2552067"/>
                  <a:pt x="10114956" y="2579889"/>
                  <a:pt x="10136876" y="2587434"/>
                </a:cubicBezTo>
                <a:cubicBezTo>
                  <a:pt x="10138050" y="2583985"/>
                  <a:pt x="10140045" y="2582343"/>
                  <a:pt x="10141805" y="2580416"/>
                </a:cubicBezTo>
                <a:close/>
                <a:moveTo>
                  <a:pt x="10033641" y="2827047"/>
                </a:moveTo>
                <a:cubicBezTo>
                  <a:pt x="10030318" y="2823029"/>
                  <a:pt x="10029029" y="2817870"/>
                  <a:pt x="10025468" y="2813237"/>
                </a:cubicBezTo>
                <a:cubicBezTo>
                  <a:pt x="10018613" y="2818367"/>
                  <a:pt x="10011322" y="2818715"/>
                  <a:pt x="10006045" y="2830661"/>
                </a:cubicBezTo>
                <a:cubicBezTo>
                  <a:pt x="10014337" y="2833815"/>
                  <a:pt x="10009426" y="2840313"/>
                  <a:pt x="10019375" y="2843179"/>
                </a:cubicBezTo>
                <a:cubicBezTo>
                  <a:pt x="10025268" y="2830996"/>
                  <a:pt x="10022521" y="2830292"/>
                  <a:pt x="10033641" y="2827047"/>
                </a:cubicBezTo>
                <a:close/>
                <a:moveTo>
                  <a:pt x="10247985" y="2354847"/>
                </a:moveTo>
                <a:cubicBezTo>
                  <a:pt x="10258452" y="2324844"/>
                  <a:pt x="10210181" y="2335936"/>
                  <a:pt x="10203481" y="2318535"/>
                </a:cubicBezTo>
                <a:cubicBezTo>
                  <a:pt x="10194128" y="2324134"/>
                  <a:pt x="10181994" y="2323810"/>
                  <a:pt x="10172574" y="2327936"/>
                </a:cubicBezTo>
                <a:cubicBezTo>
                  <a:pt x="10166839" y="2341633"/>
                  <a:pt x="10157653" y="2347667"/>
                  <a:pt x="10154028" y="2365546"/>
                </a:cubicBezTo>
                <a:cubicBezTo>
                  <a:pt x="10184197" y="2359426"/>
                  <a:pt x="10215203" y="2355481"/>
                  <a:pt x="10247985" y="2354847"/>
                </a:cubicBezTo>
                <a:close/>
                <a:moveTo>
                  <a:pt x="10026593" y="2898379"/>
                </a:moveTo>
                <a:cubicBezTo>
                  <a:pt x="10017150" y="2888598"/>
                  <a:pt x="10016982" y="2876286"/>
                  <a:pt x="9999069" y="2868371"/>
                </a:cubicBezTo>
                <a:cubicBezTo>
                  <a:pt x="9997669" y="2878460"/>
                  <a:pt x="10017426" y="2907586"/>
                  <a:pt x="10026593" y="2898379"/>
                </a:cubicBezTo>
                <a:close/>
                <a:moveTo>
                  <a:pt x="10062983" y="2820635"/>
                </a:moveTo>
                <a:cubicBezTo>
                  <a:pt x="10060741" y="2813016"/>
                  <a:pt x="10059037" y="2790337"/>
                  <a:pt x="10045565" y="2801211"/>
                </a:cubicBezTo>
                <a:cubicBezTo>
                  <a:pt x="10061337" y="2803591"/>
                  <a:pt x="10049640" y="2825448"/>
                  <a:pt x="10062983" y="2820635"/>
                </a:cubicBezTo>
                <a:close/>
                <a:moveTo>
                  <a:pt x="5285006" y="13660274"/>
                </a:moveTo>
                <a:cubicBezTo>
                  <a:pt x="5280391" y="13651098"/>
                  <a:pt x="5271238" y="13625643"/>
                  <a:pt x="5259404" y="13648962"/>
                </a:cubicBezTo>
                <a:cubicBezTo>
                  <a:pt x="5273186" y="13648935"/>
                  <a:pt x="5280999" y="13668190"/>
                  <a:pt x="5285006" y="13660274"/>
                </a:cubicBezTo>
                <a:close/>
                <a:moveTo>
                  <a:pt x="10267249" y="2391886"/>
                </a:moveTo>
                <a:cubicBezTo>
                  <a:pt x="10239159" y="2398206"/>
                  <a:pt x="10192431" y="2404207"/>
                  <a:pt x="10166461" y="2375745"/>
                </a:cubicBezTo>
                <a:cubicBezTo>
                  <a:pt x="10144771" y="2389589"/>
                  <a:pt x="10118088" y="2394368"/>
                  <a:pt x="10098408" y="2413433"/>
                </a:cubicBezTo>
                <a:cubicBezTo>
                  <a:pt x="10122236" y="2427237"/>
                  <a:pt x="10146936" y="2440704"/>
                  <a:pt x="10169894" y="2454843"/>
                </a:cubicBezTo>
                <a:cubicBezTo>
                  <a:pt x="10190811" y="2446789"/>
                  <a:pt x="10210892" y="2436561"/>
                  <a:pt x="10235194" y="2434697"/>
                </a:cubicBezTo>
                <a:cubicBezTo>
                  <a:pt x="10246393" y="2420895"/>
                  <a:pt x="10257424" y="2406658"/>
                  <a:pt x="10267249" y="2391886"/>
                </a:cubicBezTo>
                <a:close/>
                <a:moveTo>
                  <a:pt x="10276438" y="2372864"/>
                </a:moveTo>
                <a:cubicBezTo>
                  <a:pt x="10243390" y="2367606"/>
                  <a:pt x="10207527" y="2358936"/>
                  <a:pt x="10185366" y="2375459"/>
                </a:cubicBezTo>
                <a:cubicBezTo>
                  <a:pt x="10216267" y="2392034"/>
                  <a:pt x="10254982" y="2388617"/>
                  <a:pt x="10276438" y="2372864"/>
                </a:cubicBezTo>
                <a:close/>
                <a:moveTo>
                  <a:pt x="10185044" y="2583875"/>
                </a:moveTo>
                <a:cubicBezTo>
                  <a:pt x="10162053" y="2572246"/>
                  <a:pt x="10162029" y="2535792"/>
                  <a:pt x="10135348" y="2534076"/>
                </a:cubicBezTo>
                <a:cubicBezTo>
                  <a:pt x="10148415" y="2555020"/>
                  <a:pt x="10161917" y="2575795"/>
                  <a:pt x="10178572" y="2594358"/>
                </a:cubicBezTo>
                <a:cubicBezTo>
                  <a:pt x="10180785" y="2591008"/>
                  <a:pt x="10184003" y="2590269"/>
                  <a:pt x="10185044" y="2583875"/>
                </a:cubicBezTo>
                <a:close/>
                <a:moveTo>
                  <a:pt x="10103764" y="2782564"/>
                </a:moveTo>
                <a:cubicBezTo>
                  <a:pt x="10103764" y="2782564"/>
                  <a:pt x="10088407" y="2797705"/>
                  <a:pt x="10103764" y="2782564"/>
                </a:cubicBezTo>
                <a:close/>
                <a:moveTo>
                  <a:pt x="10085152" y="2825841"/>
                </a:moveTo>
                <a:cubicBezTo>
                  <a:pt x="10079260" y="2816099"/>
                  <a:pt x="10076227" y="2791813"/>
                  <a:pt x="10064532" y="2791745"/>
                </a:cubicBezTo>
                <a:cubicBezTo>
                  <a:pt x="10074778" y="2800861"/>
                  <a:pt x="10071185" y="2826299"/>
                  <a:pt x="10085152" y="2825841"/>
                </a:cubicBezTo>
                <a:close/>
                <a:moveTo>
                  <a:pt x="10063818" y="2926044"/>
                </a:moveTo>
                <a:cubicBezTo>
                  <a:pt x="10053998" y="2917117"/>
                  <a:pt x="10050965" y="2892831"/>
                  <a:pt x="10033497" y="2894290"/>
                </a:cubicBezTo>
                <a:cubicBezTo>
                  <a:pt x="10044546" y="2902742"/>
                  <a:pt x="10046538" y="2927078"/>
                  <a:pt x="10063818" y="2926044"/>
                </a:cubicBezTo>
                <a:close/>
                <a:moveTo>
                  <a:pt x="5326219" y="13683582"/>
                </a:moveTo>
                <a:cubicBezTo>
                  <a:pt x="5316692" y="13680902"/>
                  <a:pt x="5312596" y="13691328"/>
                  <a:pt x="5305879" y="13694988"/>
                </a:cubicBezTo>
                <a:cubicBezTo>
                  <a:pt x="5276198" y="13681364"/>
                  <a:pt x="5244910" y="13669069"/>
                  <a:pt x="5234299" y="13648067"/>
                </a:cubicBezTo>
                <a:cubicBezTo>
                  <a:pt x="5233520" y="13618664"/>
                  <a:pt x="5268351" y="13626406"/>
                  <a:pt x="5282517" y="13608195"/>
                </a:cubicBezTo>
                <a:cubicBezTo>
                  <a:pt x="5283281" y="13488728"/>
                  <a:pt x="5187653" y="13406202"/>
                  <a:pt x="5140623" y="13304872"/>
                </a:cubicBezTo>
                <a:cubicBezTo>
                  <a:pt x="5152980" y="13384254"/>
                  <a:pt x="5077282" y="13460924"/>
                  <a:pt x="5007079" y="13455906"/>
                </a:cubicBezTo>
                <a:cubicBezTo>
                  <a:pt x="5004348" y="13503640"/>
                  <a:pt x="4974802" y="13588978"/>
                  <a:pt x="4933081" y="13611838"/>
                </a:cubicBezTo>
                <a:cubicBezTo>
                  <a:pt x="4931805" y="13633195"/>
                  <a:pt x="4955562" y="13645221"/>
                  <a:pt x="4959028" y="13669695"/>
                </a:cubicBezTo>
                <a:cubicBezTo>
                  <a:pt x="4967015" y="13723184"/>
                  <a:pt x="4931968" y="13785189"/>
                  <a:pt x="4885920" y="13800529"/>
                </a:cubicBezTo>
                <a:cubicBezTo>
                  <a:pt x="4915604" y="13836076"/>
                  <a:pt x="4950292" y="13884540"/>
                  <a:pt x="4990665" y="13933986"/>
                </a:cubicBezTo>
                <a:cubicBezTo>
                  <a:pt x="5042581" y="13997709"/>
                  <a:pt x="5124146" y="14061277"/>
                  <a:pt x="5076245" y="14155838"/>
                </a:cubicBezTo>
                <a:cubicBezTo>
                  <a:pt x="5033788" y="14167667"/>
                  <a:pt x="4933423" y="14125870"/>
                  <a:pt x="4955463" y="14071373"/>
                </a:cubicBezTo>
                <a:cubicBezTo>
                  <a:pt x="4982075" y="14068857"/>
                  <a:pt x="5000892" y="14095524"/>
                  <a:pt x="5028002" y="14103424"/>
                </a:cubicBezTo>
                <a:cubicBezTo>
                  <a:pt x="5035103" y="14081582"/>
                  <a:pt x="5020204" y="14049508"/>
                  <a:pt x="5003182" y="14021085"/>
                </a:cubicBezTo>
                <a:cubicBezTo>
                  <a:pt x="4974657" y="13974835"/>
                  <a:pt x="4946214" y="13943404"/>
                  <a:pt x="4898746" y="13898470"/>
                </a:cubicBezTo>
                <a:cubicBezTo>
                  <a:pt x="4865470" y="13866435"/>
                  <a:pt x="4844547" y="13830680"/>
                  <a:pt x="4802062" y="13850653"/>
                </a:cubicBezTo>
                <a:cubicBezTo>
                  <a:pt x="4788823" y="13840215"/>
                  <a:pt x="4783820" y="13827299"/>
                  <a:pt x="4771196" y="13816623"/>
                </a:cubicBezTo>
                <a:cubicBezTo>
                  <a:pt x="4685134" y="13794400"/>
                  <a:pt x="4648316" y="13705741"/>
                  <a:pt x="4688995" y="13621754"/>
                </a:cubicBezTo>
                <a:cubicBezTo>
                  <a:pt x="4732452" y="13530328"/>
                  <a:pt x="4829822" y="13526958"/>
                  <a:pt x="4911248" y="13591995"/>
                </a:cubicBezTo>
                <a:cubicBezTo>
                  <a:pt x="4943688" y="13549740"/>
                  <a:pt x="4956894" y="13485222"/>
                  <a:pt x="4944069" y="13448457"/>
                </a:cubicBezTo>
                <a:cubicBezTo>
                  <a:pt x="4732612" y="13415693"/>
                  <a:pt x="4862555" y="13080048"/>
                  <a:pt x="5035689" y="13171841"/>
                </a:cubicBezTo>
                <a:cubicBezTo>
                  <a:pt x="5105004" y="13140782"/>
                  <a:pt x="5120362" y="13186822"/>
                  <a:pt x="5160856" y="13247537"/>
                </a:cubicBezTo>
                <a:cubicBezTo>
                  <a:pt x="5181103" y="13277896"/>
                  <a:pt x="5196418" y="13305564"/>
                  <a:pt x="5210780" y="13330773"/>
                </a:cubicBezTo>
                <a:cubicBezTo>
                  <a:pt x="5239128" y="13382044"/>
                  <a:pt x="5287829" y="13448424"/>
                  <a:pt x="5306601" y="13495973"/>
                </a:cubicBezTo>
                <a:cubicBezTo>
                  <a:pt x="5327755" y="13549673"/>
                  <a:pt x="5345349" y="13620663"/>
                  <a:pt x="5326219" y="13683582"/>
                </a:cubicBezTo>
                <a:close/>
                <a:moveTo>
                  <a:pt x="10134302" y="2827672"/>
                </a:moveTo>
                <a:cubicBezTo>
                  <a:pt x="10147090" y="2806806"/>
                  <a:pt x="10117521" y="2795271"/>
                  <a:pt x="10129882" y="2774218"/>
                </a:cubicBezTo>
                <a:cubicBezTo>
                  <a:pt x="10119874" y="2765717"/>
                  <a:pt x="10112454" y="2772127"/>
                  <a:pt x="10104647" y="2774796"/>
                </a:cubicBezTo>
                <a:cubicBezTo>
                  <a:pt x="10123949" y="2789953"/>
                  <a:pt x="10113959" y="2812564"/>
                  <a:pt x="10134302" y="2827672"/>
                </a:cubicBezTo>
                <a:close/>
                <a:moveTo>
                  <a:pt x="10131673" y="2838238"/>
                </a:moveTo>
                <a:cubicBezTo>
                  <a:pt x="10130006" y="2833932"/>
                  <a:pt x="10125831" y="2829538"/>
                  <a:pt x="10118768" y="2825907"/>
                </a:cubicBezTo>
                <a:cubicBezTo>
                  <a:pt x="10105238" y="2831147"/>
                  <a:pt x="10084356" y="2853024"/>
                  <a:pt x="10074567" y="2835951"/>
                </a:cubicBezTo>
                <a:cubicBezTo>
                  <a:pt x="10068803" y="2842073"/>
                  <a:pt x="10060570" y="2844554"/>
                  <a:pt x="10063099" y="2853830"/>
                </a:cubicBezTo>
                <a:cubicBezTo>
                  <a:pt x="10087917" y="2857657"/>
                  <a:pt x="10108481" y="2842268"/>
                  <a:pt x="10131673" y="2838238"/>
                </a:cubicBezTo>
                <a:close/>
                <a:moveTo>
                  <a:pt x="10241986" y="2610903"/>
                </a:moveTo>
                <a:cubicBezTo>
                  <a:pt x="10244167" y="2603570"/>
                  <a:pt x="10246783" y="2596069"/>
                  <a:pt x="10248796" y="2588301"/>
                </a:cubicBezTo>
                <a:cubicBezTo>
                  <a:pt x="10222794" y="2555854"/>
                  <a:pt x="10202390" y="2519754"/>
                  <a:pt x="10189931" y="2479596"/>
                </a:cubicBezTo>
                <a:cubicBezTo>
                  <a:pt x="10167810" y="2474126"/>
                  <a:pt x="10151692" y="2454357"/>
                  <a:pt x="10135838" y="2453468"/>
                </a:cubicBezTo>
                <a:cubicBezTo>
                  <a:pt x="10133285" y="2475430"/>
                  <a:pt x="10131872" y="2496454"/>
                  <a:pt x="10130894" y="2517310"/>
                </a:cubicBezTo>
                <a:cubicBezTo>
                  <a:pt x="10167159" y="2528323"/>
                  <a:pt x="10173822" y="2554728"/>
                  <a:pt x="10190610" y="2576237"/>
                </a:cubicBezTo>
                <a:cubicBezTo>
                  <a:pt x="10190042" y="2566965"/>
                  <a:pt x="10198019" y="2573385"/>
                  <a:pt x="10203381" y="2574317"/>
                </a:cubicBezTo>
                <a:cubicBezTo>
                  <a:pt x="10215781" y="2587026"/>
                  <a:pt x="10218055" y="2604632"/>
                  <a:pt x="10241986" y="2610903"/>
                </a:cubicBezTo>
                <a:close/>
                <a:moveTo>
                  <a:pt x="10096957" y="2946805"/>
                </a:moveTo>
                <a:cubicBezTo>
                  <a:pt x="10086343" y="2943136"/>
                  <a:pt x="10091443" y="2936211"/>
                  <a:pt x="10080403" y="2932352"/>
                </a:cubicBezTo>
                <a:cubicBezTo>
                  <a:pt x="10069481" y="2939764"/>
                  <a:pt x="10091917" y="2959366"/>
                  <a:pt x="10096957" y="2946805"/>
                </a:cubicBezTo>
                <a:close/>
                <a:moveTo>
                  <a:pt x="10173572" y="2791291"/>
                </a:moveTo>
                <a:cubicBezTo>
                  <a:pt x="10173276" y="2785615"/>
                  <a:pt x="10166990" y="2779651"/>
                  <a:pt x="10153797" y="2776627"/>
                </a:cubicBezTo>
                <a:cubicBezTo>
                  <a:pt x="10148470" y="2787530"/>
                  <a:pt x="10154689" y="2795377"/>
                  <a:pt x="10157406" y="2804226"/>
                </a:cubicBezTo>
                <a:cubicBezTo>
                  <a:pt x="10168174" y="2802355"/>
                  <a:pt x="10173868" y="2796967"/>
                  <a:pt x="10173572" y="2791291"/>
                </a:cubicBezTo>
                <a:close/>
                <a:moveTo>
                  <a:pt x="10333907" y="2437652"/>
                </a:moveTo>
                <a:cubicBezTo>
                  <a:pt x="10329853" y="2429722"/>
                  <a:pt x="10308166" y="2430579"/>
                  <a:pt x="10308303" y="2420537"/>
                </a:cubicBezTo>
                <a:cubicBezTo>
                  <a:pt x="10304451" y="2410531"/>
                  <a:pt x="10318936" y="2390968"/>
                  <a:pt x="10310625" y="2383678"/>
                </a:cubicBezTo>
                <a:cubicBezTo>
                  <a:pt x="10305967" y="2381976"/>
                  <a:pt x="10301476" y="2380708"/>
                  <a:pt x="10296381" y="2379173"/>
                </a:cubicBezTo>
                <a:cubicBezTo>
                  <a:pt x="10280992" y="2395087"/>
                  <a:pt x="10267545" y="2414749"/>
                  <a:pt x="10252155" y="2430664"/>
                </a:cubicBezTo>
                <a:lnTo>
                  <a:pt x="10306699" y="2438998"/>
                </a:lnTo>
                <a:lnTo>
                  <a:pt x="10329247" y="2442443"/>
                </a:lnTo>
                <a:cubicBezTo>
                  <a:pt x="10331761" y="2442474"/>
                  <a:pt x="10333336" y="2441368"/>
                  <a:pt x="10333907" y="2437652"/>
                </a:cubicBezTo>
                <a:close/>
                <a:moveTo>
                  <a:pt x="10330077" y="2470595"/>
                </a:moveTo>
                <a:cubicBezTo>
                  <a:pt x="10330547" y="2467916"/>
                  <a:pt x="10331889" y="2464902"/>
                  <a:pt x="10332795" y="2462056"/>
                </a:cubicBezTo>
                <a:cubicBezTo>
                  <a:pt x="10327097" y="2460254"/>
                  <a:pt x="10331523" y="2453555"/>
                  <a:pt x="10322775" y="2452926"/>
                </a:cubicBezTo>
                <a:cubicBezTo>
                  <a:pt x="10319062" y="2453357"/>
                  <a:pt x="10313687" y="2452554"/>
                  <a:pt x="10307448" y="2451296"/>
                </a:cubicBezTo>
                <a:lnTo>
                  <a:pt x="10305664" y="2450916"/>
                </a:lnTo>
                <a:lnTo>
                  <a:pt x="10286941" y="2446930"/>
                </a:lnTo>
                <a:cubicBezTo>
                  <a:pt x="10272607" y="2444144"/>
                  <a:pt x="10258019" y="2442643"/>
                  <a:pt x="10249571" y="2448643"/>
                </a:cubicBezTo>
                <a:cubicBezTo>
                  <a:pt x="10265374" y="2453298"/>
                  <a:pt x="10278159" y="2458240"/>
                  <a:pt x="10290665" y="2462292"/>
                </a:cubicBezTo>
                <a:lnTo>
                  <a:pt x="10304423" y="2465190"/>
                </a:lnTo>
                <a:close/>
                <a:moveTo>
                  <a:pt x="10188898" y="2807082"/>
                </a:moveTo>
                <a:cubicBezTo>
                  <a:pt x="10191658" y="2802278"/>
                  <a:pt x="10192712" y="2797007"/>
                  <a:pt x="10191043" y="2791554"/>
                </a:cubicBezTo>
                <a:cubicBezTo>
                  <a:pt x="10184177" y="2814015"/>
                  <a:pt x="10159211" y="2807063"/>
                  <a:pt x="10145481" y="2830061"/>
                </a:cubicBezTo>
                <a:cubicBezTo>
                  <a:pt x="10156990" y="2831705"/>
                  <a:pt x="10180618" y="2821494"/>
                  <a:pt x="10188898" y="2807082"/>
                </a:cubicBezTo>
                <a:close/>
                <a:moveTo>
                  <a:pt x="10286869" y="2606610"/>
                </a:moveTo>
                <a:cubicBezTo>
                  <a:pt x="10289049" y="2599277"/>
                  <a:pt x="10291668" y="2591776"/>
                  <a:pt x="10294115" y="2583840"/>
                </a:cubicBezTo>
                <a:cubicBezTo>
                  <a:pt x="10291738" y="2573767"/>
                  <a:pt x="10257989" y="2556290"/>
                  <a:pt x="10246757" y="2566109"/>
                </a:cubicBezTo>
                <a:cubicBezTo>
                  <a:pt x="10259222" y="2580291"/>
                  <a:pt x="10264447" y="2597760"/>
                  <a:pt x="10286869" y="2606610"/>
                </a:cubicBezTo>
                <a:close/>
                <a:moveTo>
                  <a:pt x="10341604" y="2483639"/>
                </a:moveTo>
                <a:cubicBezTo>
                  <a:pt x="10333560" y="2482241"/>
                  <a:pt x="10326387" y="2482130"/>
                  <a:pt x="10318888" y="2481334"/>
                </a:cubicBezTo>
                <a:lnTo>
                  <a:pt x="10303372" y="2477297"/>
                </a:lnTo>
                <a:lnTo>
                  <a:pt x="10294211" y="2474913"/>
                </a:lnTo>
                <a:lnTo>
                  <a:pt x="10302346" y="2489101"/>
                </a:lnTo>
                <a:lnTo>
                  <a:pt x="10304681" y="2493172"/>
                </a:lnTo>
                <a:cubicBezTo>
                  <a:pt x="10310520" y="2498104"/>
                  <a:pt x="10317985" y="2502223"/>
                  <a:pt x="10324906" y="2506551"/>
                </a:cubicBezTo>
                <a:cubicBezTo>
                  <a:pt x="10328529" y="2495166"/>
                  <a:pt x="10335100" y="2490139"/>
                  <a:pt x="10341604" y="2483639"/>
                </a:cubicBezTo>
                <a:close/>
                <a:moveTo>
                  <a:pt x="10131842" y="2964769"/>
                </a:moveTo>
                <a:cubicBezTo>
                  <a:pt x="10129889" y="2958807"/>
                  <a:pt x="10111628" y="2943600"/>
                  <a:pt x="10104724" y="2947688"/>
                </a:cubicBezTo>
                <a:cubicBezTo>
                  <a:pt x="10106251" y="2953461"/>
                  <a:pt x="10124512" y="2968668"/>
                  <a:pt x="10131842" y="2964769"/>
                </a:cubicBezTo>
                <a:close/>
                <a:moveTo>
                  <a:pt x="5276929" y="13954144"/>
                </a:moveTo>
                <a:cubicBezTo>
                  <a:pt x="5265663" y="13950179"/>
                  <a:pt x="5261026" y="13928370"/>
                  <a:pt x="5248579" y="13935147"/>
                </a:cubicBezTo>
                <a:cubicBezTo>
                  <a:pt x="5255215" y="13940605"/>
                  <a:pt x="5264482" y="13960921"/>
                  <a:pt x="5276929" y="13954144"/>
                </a:cubicBezTo>
                <a:close/>
                <a:moveTo>
                  <a:pt x="10331794" y="2573829"/>
                </a:moveTo>
                <a:lnTo>
                  <a:pt x="10296781" y="2553153"/>
                </a:lnTo>
                <a:lnTo>
                  <a:pt x="10267920" y="2536109"/>
                </a:lnTo>
                <a:cubicBezTo>
                  <a:pt x="10248411" y="2522640"/>
                  <a:pt x="10229895" y="2508665"/>
                  <a:pt x="10210006" y="2495343"/>
                </a:cubicBezTo>
                <a:cubicBezTo>
                  <a:pt x="10213418" y="2518505"/>
                  <a:pt x="10225212" y="2537441"/>
                  <a:pt x="10240928" y="2554867"/>
                </a:cubicBezTo>
                <a:cubicBezTo>
                  <a:pt x="10255981" y="2544576"/>
                  <a:pt x="10271825" y="2554210"/>
                  <a:pt x="10287341" y="2563971"/>
                </a:cubicBezTo>
                <a:lnTo>
                  <a:pt x="10295463" y="2568321"/>
                </a:lnTo>
                <a:lnTo>
                  <a:pt x="10310232" y="2576231"/>
                </a:lnTo>
                <a:cubicBezTo>
                  <a:pt x="10317687" y="2578699"/>
                  <a:pt x="10324921" y="2578723"/>
                  <a:pt x="10331794" y="2573829"/>
                </a:cubicBezTo>
                <a:close/>
                <a:moveTo>
                  <a:pt x="10346377" y="2566218"/>
                </a:moveTo>
                <a:cubicBezTo>
                  <a:pt x="10336760" y="2552937"/>
                  <a:pt x="10334184" y="2531951"/>
                  <a:pt x="10321283" y="2517937"/>
                </a:cubicBezTo>
                <a:cubicBezTo>
                  <a:pt x="10317781" y="2514040"/>
                  <a:pt x="10312386" y="2510748"/>
                  <a:pt x="10306742" y="2507301"/>
                </a:cubicBezTo>
                <a:lnTo>
                  <a:pt x="10301118" y="2503242"/>
                </a:lnTo>
                <a:lnTo>
                  <a:pt x="10290719" y="2495738"/>
                </a:lnTo>
                <a:cubicBezTo>
                  <a:pt x="10281570" y="2486272"/>
                  <a:pt x="10276982" y="2473054"/>
                  <a:pt x="10268738" y="2467237"/>
                </a:cubicBezTo>
                <a:cubicBezTo>
                  <a:pt x="10256372" y="2458511"/>
                  <a:pt x="10237467" y="2458797"/>
                  <a:pt x="10224967" y="2447126"/>
                </a:cubicBezTo>
                <a:cubicBezTo>
                  <a:pt x="10213100" y="2452693"/>
                  <a:pt x="10187357" y="2452115"/>
                  <a:pt x="10187421" y="2466576"/>
                </a:cubicBezTo>
                <a:cubicBezTo>
                  <a:pt x="10216311" y="2481178"/>
                  <a:pt x="10241512" y="2500821"/>
                  <a:pt x="10266760" y="2519448"/>
                </a:cubicBezTo>
                <a:lnTo>
                  <a:pt x="10298110" y="2537864"/>
                </a:lnTo>
                <a:close/>
                <a:moveTo>
                  <a:pt x="10373185" y="2590362"/>
                </a:moveTo>
                <a:cubicBezTo>
                  <a:pt x="10358734" y="2607414"/>
                  <a:pt x="10324918" y="2588465"/>
                  <a:pt x="10303699" y="2593137"/>
                </a:cubicBezTo>
                <a:cubicBezTo>
                  <a:pt x="10299306" y="2603820"/>
                  <a:pt x="10303793" y="2618076"/>
                  <a:pt x="10293736" y="2624446"/>
                </a:cubicBezTo>
                <a:cubicBezTo>
                  <a:pt x="10278016" y="2620008"/>
                  <a:pt x="10269371" y="2611848"/>
                  <a:pt x="10259418" y="2604192"/>
                </a:cubicBezTo>
                <a:cubicBezTo>
                  <a:pt x="10247149" y="2607417"/>
                  <a:pt x="10255323" y="2624749"/>
                  <a:pt x="10242417" y="2630217"/>
                </a:cubicBezTo>
                <a:cubicBezTo>
                  <a:pt x="10218955" y="2621268"/>
                  <a:pt x="10213731" y="2603799"/>
                  <a:pt x="10197947" y="2591394"/>
                </a:cubicBezTo>
                <a:cubicBezTo>
                  <a:pt x="10190605" y="2595719"/>
                  <a:pt x="10186445" y="2608310"/>
                  <a:pt x="10178835" y="2613238"/>
                </a:cubicBezTo>
                <a:cubicBezTo>
                  <a:pt x="10168010" y="2605917"/>
                  <a:pt x="10162851" y="2596415"/>
                  <a:pt x="10155948" y="2587584"/>
                </a:cubicBezTo>
                <a:cubicBezTo>
                  <a:pt x="10145893" y="2587459"/>
                  <a:pt x="10143174" y="2602492"/>
                  <a:pt x="10134457" y="2605847"/>
                </a:cubicBezTo>
                <a:cubicBezTo>
                  <a:pt x="10117834" y="2597762"/>
                  <a:pt x="10114050" y="2582735"/>
                  <a:pt x="10105104" y="2571194"/>
                </a:cubicBezTo>
                <a:cubicBezTo>
                  <a:pt x="10094577" y="2580243"/>
                  <a:pt x="10089209" y="2598793"/>
                  <a:pt x="10074293" y="2599041"/>
                </a:cubicBezTo>
                <a:cubicBezTo>
                  <a:pt x="10053446" y="2589085"/>
                  <a:pt x="10053987" y="2568397"/>
                  <a:pt x="10041690" y="2554650"/>
                </a:cubicBezTo>
                <a:cubicBezTo>
                  <a:pt x="10032840" y="2555059"/>
                  <a:pt x="10031028" y="2567246"/>
                  <a:pt x="10022010" y="2567221"/>
                </a:cubicBezTo>
                <a:cubicBezTo>
                  <a:pt x="9993957" y="2558041"/>
                  <a:pt x="9991316" y="2535583"/>
                  <a:pt x="9981768" y="2517280"/>
                </a:cubicBezTo>
                <a:cubicBezTo>
                  <a:pt x="9971579" y="2514210"/>
                  <a:pt x="9968057" y="2524557"/>
                  <a:pt x="9956695" y="2518442"/>
                </a:cubicBezTo>
                <a:cubicBezTo>
                  <a:pt x="9912897" y="2474865"/>
                  <a:pt x="9931454" y="2398291"/>
                  <a:pt x="9919435" y="2338482"/>
                </a:cubicBezTo>
                <a:cubicBezTo>
                  <a:pt x="9859614" y="2300075"/>
                  <a:pt x="9813064" y="2267547"/>
                  <a:pt x="9724313" y="2246273"/>
                </a:cubicBezTo>
                <a:cubicBezTo>
                  <a:pt x="9727201" y="2231676"/>
                  <a:pt x="9727905" y="2230905"/>
                  <a:pt x="9729616" y="2219756"/>
                </a:cubicBezTo>
                <a:cubicBezTo>
                  <a:pt x="9816392" y="2226805"/>
                  <a:pt x="9884423" y="2280034"/>
                  <a:pt x="9938077" y="2319317"/>
                </a:cubicBezTo>
                <a:cubicBezTo>
                  <a:pt x="9956247" y="2309324"/>
                  <a:pt x="9968186" y="2285747"/>
                  <a:pt x="9982302" y="2267825"/>
                </a:cubicBezTo>
                <a:cubicBezTo>
                  <a:pt x="9989576" y="2268521"/>
                  <a:pt x="9996950" y="2268180"/>
                  <a:pt x="10006000" y="2272188"/>
                </a:cubicBezTo>
                <a:cubicBezTo>
                  <a:pt x="10019109" y="2258150"/>
                  <a:pt x="10024279" y="2228688"/>
                  <a:pt x="10035109" y="2210032"/>
                </a:cubicBezTo>
                <a:cubicBezTo>
                  <a:pt x="10047579" y="2211225"/>
                  <a:pt x="10046772" y="2219528"/>
                  <a:pt x="10055921" y="2222499"/>
                </a:cubicBezTo>
                <a:cubicBezTo>
                  <a:pt x="10071241" y="2218099"/>
                  <a:pt x="10076677" y="2194527"/>
                  <a:pt x="10094844" y="2197523"/>
                </a:cubicBezTo>
                <a:cubicBezTo>
                  <a:pt x="10110162" y="2199618"/>
                  <a:pt x="10118471" y="2213403"/>
                  <a:pt x="10118466" y="2232885"/>
                </a:cubicBezTo>
                <a:cubicBezTo>
                  <a:pt x="10138811" y="2235041"/>
                  <a:pt x="10152360" y="2207848"/>
                  <a:pt x="10170560" y="2214827"/>
                </a:cubicBezTo>
                <a:cubicBezTo>
                  <a:pt x="10190735" y="2223043"/>
                  <a:pt x="10182987" y="2244507"/>
                  <a:pt x="10181238" y="2271155"/>
                </a:cubicBezTo>
                <a:cubicBezTo>
                  <a:pt x="10192733" y="2273722"/>
                  <a:pt x="10205742" y="2260722"/>
                  <a:pt x="10212913" y="2268950"/>
                </a:cubicBezTo>
                <a:cubicBezTo>
                  <a:pt x="10213378" y="2285754"/>
                  <a:pt x="10213575" y="2303161"/>
                  <a:pt x="10223292" y="2315403"/>
                </a:cubicBezTo>
                <a:cubicBezTo>
                  <a:pt x="10250544" y="2313403"/>
                  <a:pt x="10263242" y="2335987"/>
                  <a:pt x="10262969" y="2356072"/>
                </a:cubicBezTo>
                <a:cubicBezTo>
                  <a:pt x="10286565" y="2361473"/>
                  <a:pt x="10312575" y="2361449"/>
                  <a:pt x="10328493" y="2376799"/>
                </a:cubicBezTo>
                <a:cubicBezTo>
                  <a:pt x="10331138" y="2386270"/>
                  <a:pt x="10320240" y="2403453"/>
                  <a:pt x="10323322" y="2412757"/>
                </a:cubicBezTo>
                <a:cubicBezTo>
                  <a:pt x="10329889" y="2420717"/>
                  <a:pt x="10347453" y="2423446"/>
                  <a:pt x="10350869" y="2433619"/>
                </a:cubicBezTo>
                <a:cubicBezTo>
                  <a:pt x="10346744" y="2443699"/>
                  <a:pt x="10342117" y="2445980"/>
                  <a:pt x="10343623" y="2456389"/>
                </a:cubicBezTo>
                <a:cubicBezTo>
                  <a:pt x="10345128" y="2466798"/>
                  <a:pt x="10361922" y="2468825"/>
                  <a:pt x="10364567" y="2478295"/>
                </a:cubicBezTo>
                <a:cubicBezTo>
                  <a:pt x="10360909" y="2492191"/>
                  <a:pt x="10348876" y="2490829"/>
                  <a:pt x="10342774" y="2499673"/>
                </a:cubicBezTo>
                <a:cubicBezTo>
                  <a:pt x="10333279" y="2534797"/>
                  <a:pt x="10359551" y="2560146"/>
                  <a:pt x="10373185" y="2590362"/>
                </a:cubicBezTo>
                <a:close/>
                <a:moveTo>
                  <a:pt x="5583716" y="13547091"/>
                </a:moveTo>
                <a:cubicBezTo>
                  <a:pt x="5586048" y="13542823"/>
                  <a:pt x="5587379" y="13538943"/>
                  <a:pt x="5583629" y="13537032"/>
                </a:cubicBezTo>
                <a:cubicBezTo>
                  <a:pt x="5582933" y="13544384"/>
                  <a:pt x="5570298" y="13555651"/>
                  <a:pt x="5577797" y="13559475"/>
                </a:cubicBezTo>
                <a:cubicBezTo>
                  <a:pt x="5578050" y="13556013"/>
                  <a:pt x="5581383" y="13551358"/>
                  <a:pt x="5583716" y="13547091"/>
                </a:cubicBezTo>
                <a:close/>
                <a:moveTo>
                  <a:pt x="10223500" y="3052689"/>
                </a:moveTo>
                <a:cubicBezTo>
                  <a:pt x="10178331" y="3007236"/>
                  <a:pt x="10069096" y="2914099"/>
                  <a:pt x="10029174" y="3000990"/>
                </a:cubicBezTo>
                <a:cubicBezTo>
                  <a:pt x="10064761" y="3060056"/>
                  <a:pt x="10147052" y="3060722"/>
                  <a:pt x="10199702" y="3083476"/>
                </a:cubicBezTo>
                <a:cubicBezTo>
                  <a:pt x="10213053" y="3083256"/>
                  <a:pt x="10211031" y="3067065"/>
                  <a:pt x="10223500" y="3052689"/>
                </a:cubicBezTo>
                <a:close/>
                <a:moveTo>
                  <a:pt x="5621043" y="13470841"/>
                </a:moveTo>
                <a:cubicBezTo>
                  <a:pt x="5623496" y="13465288"/>
                  <a:pt x="5627182" y="13459257"/>
                  <a:pt x="5618740" y="13457569"/>
                </a:cubicBezTo>
                <a:cubicBezTo>
                  <a:pt x="5615859" y="13462934"/>
                  <a:pt x="5617338" y="13467672"/>
                  <a:pt x="5621043" y="13470841"/>
                </a:cubicBezTo>
                <a:close/>
                <a:moveTo>
                  <a:pt x="5566789" y="13601717"/>
                </a:moveTo>
                <a:cubicBezTo>
                  <a:pt x="5571891" y="13586993"/>
                  <a:pt x="5574527" y="13572074"/>
                  <a:pt x="5572870" y="13561384"/>
                </a:cubicBezTo>
                <a:cubicBezTo>
                  <a:pt x="5562636" y="13588010"/>
                  <a:pt x="5541556" y="13619546"/>
                  <a:pt x="5545914" y="13640875"/>
                </a:cubicBezTo>
                <a:cubicBezTo>
                  <a:pt x="5554120" y="13630969"/>
                  <a:pt x="5561687" y="13616441"/>
                  <a:pt x="5566789" y="13601717"/>
                </a:cubicBezTo>
                <a:close/>
                <a:moveTo>
                  <a:pt x="5543544" y="13658658"/>
                </a:moveTo>
                <a:cubicBezTo>
                  <a:pt x="5545960" y="13651747"/>
                  <a:pt x="5545731" y="13643602"/>
                  <a:pt x="5540987" y="13642783"/>
                </a:cubicBezTo>
                <a:cubicBezTo>
                  <a:pt x="5534987" y="13652897"/>
                  <a:pt x="5541740" y="13663030"/>
                  <a:pt x="5530228" y="13667135"/>
                </a:cubicBezTo>
                <a:cubicBezTo>
                  <a:pt x="5536068" y="13671247"/>
                  <a:pt x="5541129" y="13665568"/>
                  <a:pt x="5543544" y="13658658"/>
                </a:cubicBezTo>
                <a:close/>
                <a:moveTo>
                  <a:pt x="10205868" y="3134131"/>
                </a:moveTo>
                <a:cubicBezTo>
                  <a:pt x="10204421" y="3121254"/>
                  <a:pt x="10202973" y="3108377"/>
                  <a:pt x="10200107" y="3096403"/>
                </a:cubicBezTo>
                <a:lnTo>
                  <a:pt x="10197929" y="3096678"/>
                </a:lnTo>
                <a:lnTo>
                  <a:pt x="10098598" y="3109234"/>
                </a:lnTo>
                <a:cubicBezTo>
                  <a:pt x="10065614" y="3117542"/>
                  <a:pt x="10034328" y="3133548"/>
                  <a:pt x="10007270" y="3168249"/>
                </a:cubicBezTo>
                <a:cubicBezTo>
                  <a:pt x="10008975" y="3190928"/>
                  <a:pt x="10020628" y="3216473"/>
                  <a:pt x="10051328" y="3225449"/>
                </a:cubicBezTo>
                <a:cubicBezTo>
                  <a:pt x="10089229" y="3236586"/>
                  <a:pt x="10179590" y="3156684"/>
                  <a:pt x="10205868" y="3134131"/>
                </a:cubicBezTo>
                <a:close/>
                <a:moveTo>
                  <a:pt x="5581413" y="13635625"/>
                </a:moveTo>
                <a:cubicBezTo>
                  <a:pt x="5568799" y="13634136"/>
                  <a:pt x="5581623" y="13622441"/>
                  <a:pt x="5577204" y="13617425"/>
                </a:cubicBezTo>
                <a:cubicBezTo>
                  <a:pt x="5615202" y="13559152"/>
                  <a:pt x="5639017" y="13497166"/>
                  <a:pt x="5660279" y="13438647"/>
                </a:cubicBezTo>
                <a:cubicBezTo>
                  <a:pt x="5634962" y="13438183"/>
                  <a:pt x="5628869" y="13472767"/>
                  <a:pt x="5619053" y="13494983"/>
                </a:cubicBezTo>
                <a:cubicBezTo>
                  <a:pt x="5571525" y="13599086"/>
                  <a:pt x="5536849" y="13705293"/>
                  <a:pt x="5491795" y="13791087"/>
                </a:cubicBezTo>
                <a:cubicBezTo>
                  <a:pt x="5489688" y="13803942"/>
                  <a:pt x="5476241" y="13789320"/>
                  <a:pt x="5473995" y="13803646"/>
                </a:cubicBezTo>
                <a:cubicBezTo>
                  <a:pt x="5501714" y="13819469"/>
                  <a:pt x="5514850" y="13774720"/>
                  <a:pt x="5524199" y="13755873"/>
                </a:cubicBezTo>
                <a:cubicBezTo>
                  <a:pt x="5545916" y="13711342"/>
                  <a:pt x="5566701" y="13651592"/>
                  <a:pt x="5581413" y="13635625"/>
                </a:cubicBezTo>
                <a:close/>
                <a:moveTo>
                  <a:pt x="10268773" y="3034449"/>
                </a:moveTo>
                <a:cubicBezTo>
                  <a:pt x="10259403" y="2991046"/>
                  <a:pt x="10285836" y="2883918"/>
                  <a:pt x="10226698" y="2860848"/>
                </a:cubicBezTo>
                <a:cubicBezTo>
                  <a:pt x="10194997" y="2848370"/>
                  <a:pt x="10182903" y="2883819"/>
                  <a:pt x="10183476" y="2909058"/>
                </a:cubicBezTo>
                <a:cubicBezTo>
                  <a:pt x="10184467" y="2929892"/>
                  <a:pt x="10200138" y="2952113"/>
                  <a:pt x="10208994" y="2975912"/>
                </a:cubicBezTo>
                <a:cubicBezTo>
                  <a:pt x="10218564" y="3001557"/>
                  <a:pt x="10218433" y="3029544"/>
                  <a:pt x="10237071" y="3043897"/>
                </a:cubicBezTo>
                <a:cubicBezTo>
                  <a:pt x="10247526" y="3039849"/>
                  <a:pt x="10258794" y="3039728"/>
                  <a:pt x="10268773" y="3034449"/>
                </a:cubicBezTo>
                <a:close/>
                <a:moveTo>
                  <a:pt x="5595590" y="13612783"/>
                </a:moveTo>
                <a:cubicBezTo>
                  <a:pt x="5586562" y="13603177"/>
                  <a:pt x="5577798" y="13629942"/>
                  <a:pt x="5582923" y="13632207"/>
                </a:cubicBezTo>
                <a:cubicBezTo>
                  <a:pt x="5588465" y="13630060"/>
                  <a:pt x="5592052" y="13621943"/>
                  <a:pt x="5595590" y="13612783"/>
                </a:cubicBezTo>
                <a:close/>
                <a:moveTo>
                  <a:pt x="10225220" y="3150330"/>
                </a:moveTo>
                <a:cubicBezTo>
                  <a:pt x="10233385" y="3115695"/>
                  <a:pt x="10220176" y="3070596"/>
                  <a:pt x="10262275" y="3051465"/>
                </a:cubicBezTo>
                <a:lnTo>
                  <a:pt x="10246929" y="3053637"/>
                </a:lnTo>
                <a:lnTo>
                  <a:pt x="10239784" y="3054649"/>
                </a:lnTo>
                <a:cubicBezTo>
                  <a:pt x="10233557" y="3058232"/>
                  <a:pt x="10228510" y="3063921"/>
                  <a:pt x="10224372" y="3070474"/>
                </a:cubicBezTo>
                <a:lnTo>
                  <a:pt x="10222501" y="3075094"/>
                </a:lnTo>
                <a:lnTo>
                  <a:pt x="10208280" y="3110211"/>
                </a:lnTo>
                <a:cubicBezTo>
                  <a:pt x="10213834" y="3117255"/>
                  <a:pt x="10208884" y="3127305"/>
                  <a:pt x="10223525" y="3132244"/>
                </a:cubicBezTo>
                <a:cubicBezTo>
                  <a:pt x="10227323" y="3137492"/>
                  <a:pt x="10213564" y="3146710"/>
                  <a:pt x="10225220" y="3150330"/>
                </a:cubicBezTo>
                <a:close/>
                <a:moveTo>
                  <a:pt x="5677789" y="13446384"/>
                </a:moveTo>
                <a:lnTo>
                  <a:pt x="5670529" y="13443176"/>
                </a:lnTo>
                <a:lnTo>
                  <a:pt x="5665999" y="13453430"/>
                </a:lnTo>
                <a:lnTo>
                  <a:pt x="5673259" y="13456637"/>
                </a:lnTo>
                <a:close/>
                <a:moveTo>
                  <a:pt x="5550160" y="13749537"/>
                </a:moveTo>
                <a:cubicBezTo>
                  <a:pt x="5559430" y="13729568"/>
                  <a:pt x="5566819" y="13709090"/>
                  <a:pt x="5572081" y="13685628"/>
                </a:cubicBezTo>
                <a:cubicBezTo>
                  <a:pt x="5558431" y="13710744"/>
                  <a:pt x="5527346" y="13764923"/>
                  <a:pt x="5516961" y="13810376"/>
                </a:cubicBezTo>
                <a:cubicBezTo>
                  <a:pt x="5529742" y="13788961"/>
                  <a:pt x="5540891" y="13769504"/>
                  <a:pt x="5550160" y="13749537"/>
                </a:cubicBezTo>
                <a:close/>
                <a:moveTo>
                  <a:pt x="10263066" y="3090057"/>
                </a:moveTo>
                <a:cubicBezTo>
                  <a:pt x="10268403" y="3083747"/>
                  <a:pt x="10269812" y="3078250"/>
                  <a:pt x="10269564" y="3073042"/>
                </a:cubicBezTo>
                <a:cubicBezTo>
                  <a:pt x="10259507" y="3063499"/>
                  <a:pt x="10250657" y="3088143"/>
                  <a:pt x="10263066" y="3090057"/>
                </a:cubicBezTo>
                <a:close/>
                <a:moveTo>
                  <a:pt x="10226949" y="3196603"/>
                </a:moveTo>
                <a:cubicBezTo>
                  <a:pt x="10231461" y="3186104"/>
                  <a:pt x="10234031" y="3175384"/>
                  <a:pt x="10231219" y="3166749"/>
                </a:cubicBezTo>
                <a:cubicBezTo>
                  <a:pt x="10220705" y="3165162"/>
                  <a:pt x="10218136" y="3159438"/>
                  <a:pt x="10211868" y="3150550"/>
                </a:cubicBezTo>
                <a:cubicBezTo>
                  <a:pt x="10189428" y="3174799"/>
                  <a:pt x="10151625" y="3187670"/>
                  <a:pt x="10124850" y="3221731"/>
                </a:cubicBezTo>
                <a:cubicBezTo>
                  <a:pt x="10098879" y="3255127"/>
                  <a:pt x="10082954" y="3315398"/>
                  <a:pt x="10108217" y="3328601"/>
                </a:cubicBezTo>
                <a:cubicBezTo>
                  <a:pt x="10141873" y="3347040"/>
                  <a:pt x="10187061" y="3265535"/>
                  <a:pt x="10211029" y="3225135"/>
                </a:cubicBezTo>
                <a:cubicBezTo>
                  <a:pt x="10215984" y="3217381"/>
                  <a:pt x="10222438" y="3207103"/>
                  <a:pt x="10226949" y="3196603"/>
                </a:cubicBezTo>
                <a:close/>
                <a:moveTo>
                  <a:pt x="5587227" y="13708532"/>
                </a:moveTo>
                <a:cubicBezTo>
                  <a:pt x="5589378" y="13705397"/>
                  <a:pt x="5589843" y="13700880"/>
                  <a:pt x="5586143" y="13700011"/>
                </a:cubicBezTo>
                <a:cubicBezTo>
                  <a:pt x="5584772" y="13701958"/>
                  <a:pt x="5583829" y="13704094"/>
                  <a:pt x="5581217" y="13701919"/>
                </a:cubicBezTo>
                <a:lnTo>
                  <a:pt x="5578196" y="13708754"/>
                </a:lnTo>
                <a:cubicBezTo>
                  <a:pt x="5581240" y="13713418"/>
                  <a:pt x="5585077" y="13711667"/>
                  <a:pt x="5587227" y="13708532"/>
                </a:cubicBezTo>
                <a:close/>
                <a:moveTo>
                  <a:pt x="10257956" y="3145609"/>
                </a:moveTo>
                <a:cubicBezTo>
                  <a:pt x="10261952" y="3140172"/>
                  <a:pt x="10263628" y="3132627"/>
                  <a:pt x="10259313" y="3129701"/>
                </a:cubicBezTo>
                <a:cubicBezTo>
                  <a:pt x="10252409" y="3133789"/>
                  <a:pt x="10240486" y="3137699"/>
                  <a:pt x="10242687" y="3148870"/>
                </a:cubicBezTo>
                <a:cubicBezTo>
                  <a:pt x="10247647" y="3154376"/>
                  <a:pt x="10253961" y="3151046"/>
                  <a:pt x="10257956" y="3145609"/>
                </a:cubicBezTo>
                <a:close/>
                <a:moveTo>
                  <a:pt x="5665079" y="13545766"/>
                </a:moveTo>
                <a:cubicBezTo>
                  <a:pt x="5681636" y="13507571"/>
                  <a:pt x="5696017" y="13469246"/>
                  <a:pt x="5707538" y="13434508"/>
                </a:cubicBezTo>
                <a:cubicBezTo>
                  <a:pt x="5685619" y="13426354"/>
                  <a:pt x="5675085" y="13468678"/>
                  <a:pt x="5677675" y="13483609"/>
                </a:cubicBezTo>
                <a:cubicBezTo>
                  <a:pt x="5642917" y="13526462"/>
                  <a:pt x="5632410" y="13604542"/>
                  <a:pt x="5593486" y="13674150"/>
                </a:cubicBezTo>
                <a:cubicBezTo>
                  <a:pt x="5603259" y="13677447"/>
                  <a:pt x="5605694" y="13662693"/>
                  <a:pt x="5609569" y="13656235"/>
                </a:cubicBezTo>
                <a:cubicBezTo>
                  <a:pt x="5629790" y="13622022"/>
                  <a:pt x="5648522" y="13583960"/>
                  <a:pt x="5665079" y="13545766"/>
                </a:cubicBezTo>
                <a:close/>
                <a:moveTo>
                  <a:pt x="10285047" y="3095690"/>
                </a:moveTo>
                <a:cubicBezTo>
                  <a:pt x="10277558" y="3091871"/>
                  <a:pt x="10287012" y="3084320"/>
                  <a:pt x="10281606" y="3080402"/>
                </a:cubicBezTo>
                <a:cubicBezTo>
                  <a:pt x="10273948" y="3086196"/>
                  <a:pt x="10277200" y="3101911"/>
                  <a:pt x="10285047" y="3095690"/>
                </a:cubicBezTo>
                <a:close/>
                <a:moveTo>
                  <a:pt x="10281462" y="3147646"/>
                </a:moveTo>
                <a:cubicBezTo>
                  <a:pt x="10277336" y="3144293"/>
                  <a:pt x="10279409" y="3139600"/>
                  <a:pt x="10275898" y="3136009"/>
                </a:cubicBezTo>
                <a:cubicBezTo>
                  <a:pt x="10261555" y="3137320"/>
                  <a:pt x="10271354" y="3158986"/>
                  <a:pt x="10281462" y="3147646"/>
                </a:cubicBezTo>
                <a:close/>
                <a:moveTo>
                  <a:pt x="5729069" y="13460871"/>
                </a:moveTo>
                <a:cubicBezTo>
                  <a:pt x="5718333" y="13450510"/>
                  <a:pt x="5706530" y="13474912"/>
                  <a:pt x="5711664" y="13481776"/>
                </a:cubicBezTo>
                <a:cubicBezTo>
                  <a:pt x="5718051" y="13475408"/>
                  <a:pt x="5725918" y="13473777"/>
                  <a:pt x="5729069" y="13460871"/>
                </a:cubicBezTo>
                <a:close/>
                <a:moveTo>
                  <a:pt x="10294656" y="3139708"/>
                </a:moveTo>
                <a:cubicBezTo>
                  <a:pt x="10307344" y="3116759"/>
                  <a:pt x="10304985" y="3097870"/>
                  <a:pt x="10294342" y="3080420"/>
                </a:cubicBezTo>
                <a:cubicBezTo>
                  <a:pt x="10290502" y="3100649"/>
                  <a:pt x="10289786" y="3120729"/>
                  <a:pt x="10294656" y="3139708"/>
                </a:cubicBezTo>
                <a:close/>
                <a:moveTo>
                  <a:pt x="10314556" y="3101590"/>
                </a:moveTo>
                <a:cubicBezTo>
                  <a:pt x="10320925" y="3090636"/>
                  <a:pt x="10317593" y="3082025"/>
                  <a:pt x="10310948" y="3073990"/>
                </a:cubicBezTo>
                <a:cubicBezTo>
                  <a:pt x="10303537" y="3084993"/>
                  <a:pt x="10306681" y="3094031"/>
                  <a:pt x="10314556" y="3101590"/>
                </a:cubicBezTo>
                <a:close/>
                <a:moveTo>
                  <a:pt x="5402546" y="14219086"/>
                </a:moveTo>
                <a:cubicBezTo>
                  <a:pt x="5407456" y="14185434"/>
                  <a:pt x="5414668" y="14150338"/>
                  <a:pt x="5433003" y="14112219"/>
                </a:cubicBezTo>
                <a:cubicBezTo>
                  <a:pt x="5430866" y="14098748"/>
                  <a:pt x="5409770" y="14092652"/>
                  <a:pt x="5400701" y="14082117"/>
                </a:cubicBezTo>
                <a:cubicBezTo>
                  <a:pt x="5382166" y="14110454"/>
                  <a:pt x="5385144" y="14165382"/>
                  <a:pt x="5391330" y="14194615"/>
                </a:cubicBezTo>
                <a:cubicBezTo>
                  <a:pt x="5392879" y="14202040"/>
                  <a:pt x="5387883" y="14231499"/>
                  <a:pt x="5402546" y="14219086"/>
                </a:cubicBezTo>
                <a:close/>
                <a:moveTo>
                  <a:pt x="10397195" y="2951478"/>
                </a:moveTo>
                <a:cubicBezTo>
                  <a:pt x="10409627" y="2918728"/>
                  <a:pt x="10402507" y="2887537"/>
                  <a:pt x="10390050" y="2862657"/>
                </a:cubicBezTo>
                <a:cubicBezTo>
                  <a:pt x="10317341" y="2870303"/>
                  <a:pt x="10291671" y="2980319"/>
                  <a:pt x="10282561" y="3039012"/>
                </a:cubicBezTo>
                <a:cubicBezTo>
                  <a:pt x="10288919" y="3045390"/>
                  <a:pt x="10302806" y="3052036"/>
                  <a:pt x="10313766" y="3062997"/>
                </a:cubicBezTo>
                <a:cubicBezTo>
                  <a:pt x="10335670" y="3031883"/>
                  <a:pt x="10380101" y="2995935"/>
                  <a:pt x="10397195" y="2951478"/>
                </a:cubicBezTo>
                <a:close/>
                <a:moveTo>
                  <a:pt x="5506098" y="14091106"/>
                </a:moveTo>
                <a:cubicBezTo>
                  <a:pt x="5513170" y="14077857"/>
                  <a:pt x="5516788" y="14060890"/>
                  <a:pt x="5517422" y="14046198"/>
                </a:cubicBezTo>
                <a:cubicBezTo>
                  <a:pt x="5475751" y="14036791"/>
                  <a:pt x="5438072" y="14040351"/>
                  <a:pt x="5406342" y="14061499"/>
                </a:cubicBezTo>
                <a:cubicBezTo>
                  <a:pt x="5426286" y="14079734"/>
                  <a:pt x="5450405" y="14096954"/>
                  <a:pt x="5474048" y="14113716"/>
                </a:cubicBezTo>
                <a:cubicBezTo>
                  <a:pt x="5488500" y="14113890"/>
                  <a:pt x="5499026" y="14104357"/>
                  <a:pt x="5506098" y="14091106"/>
                </a:cubicBezTo>
                <a:close/>
                <a:moveTo>
                  <a:pt x="10690961" y="2397887"/>
                </a:moveTo>
                <a:cubicBezTo>
                  <a:pt x="10684229" y="2392356"/>
                  <a:pt x="10662280" y="2373964"/>
                  <a:pt x="10656564" y="2390361"/>
                </a:cubicBezTo>
                <a:cubicBezTo>
                  <a:pt x="10668409" y="2393549"/>
                  <a:pt x="10684339" y="2408259"/>
                  <a:pt x="10690961" y="2397887"/>
                </a:cubicBezTo>
                <a:close/>
                <a:moveTo>
                  <a:pt x="10364446" y="3162896"/>
                </a:moveTo>
                <a:cubicBezTo>
                  <a:pt x="10355718" y="3154960"/>
                  <a:pt x="10345969" y="3134335"/>
                  <a:pt x="10330633" y="3136738"/>
                </a:cubicBezTo>
                <a:cubicBezTo>
                  <a:pt x="10345135" y="3143145"/>
                  <a:pt x="10351571" y="3164345"/>
                  <a:pt x="10364446" y="3162896"/>
                </a:cubicBezTo>
                <a:close/>
                <a:moveTo>
                  <a:pt x="5809837" y="13475622"/>
                </a:moveTo>
                <a:cubicBezTo>
                  <a:pt x="5802041" y="13465540"/>
                  <a:pt x="5790451" y="13454802"/>
                  <a:pt x="5778234" y="13461658"/>
                </a:cubicBezTo>
                <a:cubicBezTo>
                  <a:pt x="5778453" y="13453075"/>
                  <a:pt x="5773130" y="13446638"/>
                  <a:pt x="5762264" y="13442348"/>
                </a:cubicBezTo>
                <a:cubicBezTo>
                  <a:pt x="5754506" y="13450664"/>
                  <a:pt x="5758638" y="13454022"/>
                  <a:pt x="5745151" y="13442957"/>
                </a:cubicBezTo>
                <a:cubicBezTo>
                  <a:pt x="5731163" y="13465372"/>
                  <a:pt x="5761219" y="13464354"/>
                  <a:pt x="5779057" y="13470192"/>
                </a:cubicBezTo>
                <a:cubicBezTo>
                  <a:pt x="5786268" y="13472357"/>
                  <a:pt x="5805176" y="13491946"/>
                  <a:pt x="5809837" y="13475622"/>
                </a:cubicBezTo>
                <a:close/>
                <a:moveTo>
                  <a:pt x="10275374" y="3384101"/>
                </a:moveTo>
                <a:cubicBezTo>
                  <a:pt x="10284761" y="3344397"/>
                  <a:pt x="10289981" y="3304891"/>
                  <a:pt x="10289855" y="3267103"/>
                </a:cubicBezTo>
                <a:cubicBezTo>
                  <a:pt x="10290492" y="3232201"/>
                  <a:pt x="10295088" y="3188340"/>
                  <a:pt x="10267197" y="3163778"/>
                </a:cubicBezTo>
                <a:cubicBezTo>
                  <a:pt x="10245374" y="3165864"/>
                  <a:pt x="10238537" y="3202106"/>
                  <a:pt x="10231075" y="3233992"/>
                </a:cubicBezTo>
                <a:cubicBezTo>
                  <a:pt x="10224646" y="3261236"/>
                  <a:pt x="10214912" y="3293648"/>
                  <a:pt x="10213443" y="3315435"/>
                </a:cubicBezTo>
                <a:cubicBezTo>
                  <a:pt x="10210484" y="3349821"/>
                  <a:pt x="10227780" y="3401825"/>
                  <a:pt x="10275374" y="3384101"/>
                </a:cubicBezTo>
                <a:close/>
                <a:moveTo>
                  <a:pt x="10740333" y="2363445"/>
                </a:moveTo>
                <a:cubicBezTo>
                  <a:pt x="10706877" y="2349174"/>
                  <a:pt x="10698470" y="2325514"/>
                  <a:pt x="10688216" y="2302571"/>
                </a:cubicBezTo>
                <a:cubicBezTo>
                  <a:pt x="10677163" y="2334511"/>
                  <a:pt x="10701196" y="2352801"/>
                  <a:pt x="10734085" y="2368355"/>
                </a:cubicBezTo>
                <a:cubicBezTo>
                  <a:pt x="10737022" y="2368631"/>
                  <a:pt x="10739247" y="2367056"/>
                  <a:pt x="10740333" y="2363445"/>
                </a:cubicBezTo>
                <a:close/>
                <a:moveTo>
                  <a:pt x="10709740" y="2450999"/>
                </a:moveTo>
                <a:cubicBezTo>
                  <a:pt x="10715943" y="2442296"/>
                  <a:pt x="10715860" y="2430369"/>
                  <a:pt x="10703158" y="2422200"/>
                </a:cubicBezTo>
                <a:cubicBezTo>
                  <a:pt x="10693792" y="2436473"/>
                  <a:pt x="10711701" y="2439783"/>
                  <a:pt x="10699873" y="2455014"/>
                </a:cubicBezTo>
                <a:cubicBezTo>
                  <a:pt x="10696461" y="2453507"/>
                  <a:pt x="10695090" y="2455458"/>
                  <a:pt x="10692152" y="2455183"/>
                </a:cubicBezTo>
                <a:cubicBezTo>
                  <a:pt x="10686085" y="2450456"/>
                  <a:pt x="10686173" y="2443335"/>
                  <a:pt x="10675607" y="2440712"/>
                </a:cubicBezTo>
                <a:cubicBezTo>
                  <a:pt x="10667517" y="2450946"/>
                  <a:pt x="10678083" y="2453569"/>
                  <a:pt x="10678610" y="2460451"/>
                </a:cubicBezTo>
                <a:cubicBezTo>
                  <a:pt x="10691049" y="2465180"/>
                  <a:pt x="10703537" y="2459702"/>
                  <a:pt x="10709740" y="2450999"/>
                </a:cubicBezTo>
                <a:close/>
                <a:moveTo>
                  <a:pt x="10783519" y="2299163"/>
                </a:moveTo>
                <a:cubicBezTo>
                  <a:pt x="10776642" y="2290498"/>
                  <a:pt x="10774689" y="2279919"/>
                  <a:pt x="10760853" y="2274316"/>
                </a:cubicBezTo>
                <a:cubicBezTo>
                  <a:pt x="10756359" y="2281025"/>
                  <a:pt x="10748168" y="2284566"/>
                  <a:pt x="10756843" y="2291468"/>
                </a:cubicBezTo>
                <a:cubicBezTo>
                  <a:pt x="10768332" y="2268927"/>
                  <a:pt x="10769932" y="2307991"/>
                  <a:pt x="10783519" y="2299163"/>
                </a:cubicBezTo>
                <a:close/>
                <a:moveTo>
                  <a:pt x="10771909" y="2339353"/>
                </a:moveTo>
                <a:lnTo>
                  <a:pt x="10772034" y="2338927"/>
                </a:lnTo>
                <a:cubicBezTo>
                  <a:pt x="10771862" y="2335423"/>
                  <a:pt x="10770642" y="2332055"/>
                  <a:pt x="10768851" y="2329185"/>
                </a:cubicBezTo>
                <a:lnTo>
                  <a:pt x="10756818" y="2321915"/>
                </a:lnTo>
                <a:close/>
                <a:moveTo>
                  <a:pt x="10768930" y="2349486"/>
                </a:moveTo>
                <a:lnTo>
                  <a:pt x="10771695" y="2340080"/>
                </a:lnTo>
                <a:lnTo>
                  <a:pt x="10768072" y="2348279"/>
                </a:lnTo>
                <a:close/>
                <a:moveTo>
                  <a:pt x="5856585" y="13500363"/>
                </a:moveTo>
                <a:cubicBezTo>
                  <a:pt x="5852265" y="13497433"/>
                  <a:pt x="5852445" y="13492406"/>
                  <a:pt x="5844430" y="13490907"/>
                </a:cubicBezTo>
                <a:cubicBezTo>
                  <a:pt x="5836343" y="13501121"/>
                  <a:pt x="5851817" y="13510000"/>
                  <a:pt x="5856585" y="13500363"/>
                </a:cubicBezTo>
                <a:close/>
                <a:moveTo>
                  <a:pt x="5496657" y="14332282"/>
                </a:moveTo>
                <a:cubicBezTo>
                  <a:pt x="5481915" y="14294834"/>
                  <a:pt x="5486590" y="14249536"/>
                  <a:pt x="5476079" y="14213867"/>
                </a:cubicBezTo>
                <a:cubicBezTo>
                  <a:pt x="5458857" y="14237983"/>
                  <a:pt x="5450314" y="14276368"/>
                  <a:pt x="5443543" y="14287224"/>
                </a:cubicBezTo>
                <a:cubicBezTo>
                  <a:pt x="5414092" y="14259861"/>
                  <a:pt x="5469235" y="14198162"/>
                  <a:pt x="5487351" y="14172164"/>
                </a:cubicBezTo>
                <a:cubicBezTo>
                  <a:pt x="5486917" y="14150736"/>
                  <a:pt x="5467951" y="14134810"/>
                  <a:pt x="5447597" y="14119379"/>
                </a:cubicBezTo>
                <a:cubicBezTo>
                  <a:pt x="5435985" y="14144313"/>
                  <a:pt x="5418134" y="14183354"/>
                  <a:pt x="5413661" y="14215599"/>
                </a:cubicBezTo>
                <a:cubicBezTo>
                  <a:pt x="5412908" y="14224468"/>
                  <a:pt x="5418679" y="14233205"/>
                  <a:pt x="5415550" y="14239793"/>
                </a:cubicBezTo>
                <a:cubicBezTo>
                  <a:pt x="5413761" y="14243557"/>
                  <a:pt x="5402114" y="14243794"/>
                  <a:pt x="5402190" y="14247520"/>
                </a:cubicBezTo>
                <a:cubicBezTo>
                  <a:pt x="5402719" y="14273605"/>
                  <a:pt x="5446143" y="14323520"/>
                  <a:pt x="5488850" y="14338032"/>
                </a:cubicBezTo>
                <a:cubicBezTo>
                  <a:pt x="5492121" y="14338432"/>
                  <a:pt x="5494887" y="14336978"/>
                  <a:pt x="5496657" y="14332282"/>
                </a:cubicBezTo>
                <a:close/>
                <a:moveTo>
                  <a:pt x="5605856" y="14086346"/>
                </a:moveTo>
                <a:cubicBezTo>
                  <a:pt x="5589239" y="14071305"/>
                  <a:pt x="5560043" y="14056518"/>
                  <a:pt x="5538053" y="14052304"/>
                </a:cubicBezTo>
                <a:cubicBezTo>
                  <a:pt x="5532708" y="14064528"/>
                  <a:pt x="5521810" y="14078729"/>
                  <a:pt x="5524794" y="14087989"/>
                </a:cubicBezTo>
                <a:cubicBezTo>
                  <a:pt x="5553297" y="14091606"/>
                  <a:pt x="5577837" y="14083652"/>
                  <a:pt x="5605856" y="14086346"/>
                </a:cubicBezTo>
                <a:close/>
                <a:moveTo>
                  <a:pt x="10732222" y="2499482"/>
                </a:moveTo>
                <a:cubicBezTo>
                  <a:pt x="10718331" y="2488230"/>
                  <a:pt x="10711340" y="2508667"/>
                  <a:pt x="10726739" y="2511891"/>
                </a:cubicBezTo>
                <a:close/>
                <a:moveTo>
                  <a:pt x="5887668" y="13468140"/>
                </a:moveTo>
                <a:cubicBezTo>
                  <a:pt x="5876087" y="13462002"/>
                  <a:pt x="5860833" y="13444540"/>
                  <a:pt x="5855189" y="13466556"/>
                </a:cubicBezTo>
                <a:lnTo>
                  <a:pt x="5882949" y="13478821"/>
                </a:lnTo>
                <a:close/>
                <a:moveTo>
                  <a:pt x="10762780" y="2455469"/>
                </a:moveTo>
                <a:lnTo>
                  <a:pt x="10761044" y="2449247"/>
                </a:lnTo>
                <a:cubicBezTo>
                  <a:pt x="10761361" y="2446510"/>
                  <a:pt x="10761394" y="2443839"/>
                  <a:pt x="10757367" y="2442572"/>
                </a:cubicBezTo>
                <a:cubicBezTo>
                  <a:pt x="10753250" y="2446122"/>
                  <a:pt x="10752662" y="2451489"/>
                  <a:pt x="10754104" y="2455003"/>
                </a:cubicBezTo>
                <a:lnTo>
                  <a:pt x="10762162" y="2456193"/>
                </a:lnTo>
                <a:close/>
                <a:moveTo>
                  <a:pt x="5880928" y="13511119"/>
                </a:moveTo>
                <a:cubicBezTo>
                  <a:pt x="5878406" y="13506430"/>
                  <a:pt x="5873609" y="13502268"/>
                  <a:pt x="5865356" y="13500153"/>
                </a:cubicBezTo>
                <a:cubicBezTo>
                  <a:pt x="5855849" y="13511271"/>
                  <a:pt x="5875971" y="13521183"/>
                  <a:pt x="5880928" y="13511119"/>
                </a:cubicBezTo>
                <a:close/>
                <a:moveTo>
                  <a:pt x="10515110" y="3051509"/>
                </a:moveTo>
                <a:cubicBezTo>
                  <a:pt x="10508405" y="3037838"/>
                  <a:pt x="10497355" y="3029387"/>
                  <a:pt x="10485651" y="3024725"/>
                </a:cubicBezTo>
                <a:cubicBezTo>
                  <a:pt x="10464752" y="3015491"/>
                  <a:pt x="10414866" y="3024554"/>
                  <a:pt x="10386903" y="3033614"/>
                </a:cubicBezTo>
                <a:cubicBezTo>
                  <a:pt x="10360596" y="3042387"/>
                  <a:pt x="10335251" y="3058213"/>
                  <a:pt x="10321076" y="3071836"/>
                </a:cubicBezTo>
                <a:cubicBezTo>
                  <a:pt x="10351317" y="3110693"/>
                  <a:pt x="10383199" y="3096225"/>
                  <a:pt x="10425991" y="3091677"/>
                </a:cubicBezTo>
                <a:cubicBezTo>
                  <a:pt x="10464240" y="3088181"/>
                  <a:pt x="10500744" y="3087483"/>
                  <a:pt x="10515110" y="3051509"/>
                </a:cubicBezTo>
                <a:close/>
                <a:moveTo>
                  <a:pt x="5899125" y="13506904"/>
                </a:moveTo>
                <a:cubicBezTo>
                  <a:pt x="5897120" y="13499891"/>
                  <a:pt x="5886424" y="13485973"/>
                  <a:pt x="5878626" y="13497846"/>
                </a:cubicBezTo>
                <a:cubicBezTo>
                  <a:pt x="5880820" y="13504433"/>
                  <a:pt x="5891705" y="13517923"/>
                  <a:pt x="5899125" y="13506904"/>
                </a:cubicBezTo>
                <a:close/>
                <a:moveTo>
                  <a:pt x="10412435" y="3302779"/>
                </a:moveTo>
                <a:cubicBezTo>
                  <a:pt x="10416950" y="3296744"/>
                  <a:pt x="10419088" y="3289020"/>
                  <a:pt x="10419569" y="3281584"/>
                </a:cubicBezTo>
                <a:cubicBezTo>
                  <a:pt x="10420403" y="3272774"/>
                  <a:pt x="10408879" y="3241167"/>
                  <a:pt x="10399427" y="3226793"/>
                </a:cubicBezTo>
                <a:cubicBezTo>
                  <a:pt x="10377716" y="3191705"/>
                  <a:pt x="10333379" y="3159367"/>
                  <a:pt x="10316419" y="3131987"/>
                </a:cubicBezTo>
                <a:cubicBezTo>
                  <a:pt x="10284606" y="3156683"/>
                  <a:pt x="10289724" y="3158945"/>
                  <a:pt x="10306168" y="3188646"/>
                </a:cubicBezTo>
                <a:cubicBezTo>
                  <a:pt x="10330884" y="3234240"/>
                  <a:pt x="10339183" y="3285838"/>
                  <a:pt x="10391039" y="3313850"/>
                </a:cubicBezTo>
                <a:cubicBezTo>
                  <a:pt x="10401028" y="3313164"/>
                  <a:pt x="10407920" y="3308816"/>
                  <a:pt x="10412435" y="3302779"/>
                </a:cubicBezTo>
                <a:close/>
                <a:moveTo>
                  <a:pt x="10835784" y="2367773"/>
                </a:moveTo>
                <a:cubicBezTo>
                  <a:pt x="10818250" y="2359003"/>
                  <a:pt x="10836607" y="2335916"/>
                  <a:pt x="10824612" y="2324991"/>
                </a:cubicBezTo>
                <a:cubicBezTo>
                  <a:pt x="10821969" y="2335586"/>
                  <a:pt x="10814151" y="2333666"/>
                  <a:pt x="10811796" y="2345922"/>
                </a:cubicBezTo>
                <a:cubicBezTo>
                  <a:pt x="10829466" y="2348616"/>
                  <a:pt x="10821112" y="2380214"/>
                  <a:pt x="10835784" y="2367773"/>
                </a:cubicBezTo>
                <a:close/>
                <a:moveTo>
                  <a:pt x="10473337" y="3198835"/>
                </a:moveTo>
                <a:cubicBezTo>
                  <a:pt x="10476278" y="3184391"/>
                  <a:pt x="10470415" y="3165356"/>
                  <a:pt x="10457986" y="3154255"/>
                </a:cubicBezTo>
                <a:cubicBezTo>
                  <a:pt x="10448333" y="3145528"/>
                  <a:pt x="10437758" y="3139103"/>
                  <a:pt x="10426774" y="3134091"/>
                </a:cubicBezTo>
                <a:lnTo>
                  <a:pt x="10424583" y="3133330"/>
                </a:lnTo>
                <a:lnTo>
                  <a:pt x="10393108" y="3122402"/>
                </a:lnTo>
                <a:cubicBezTo>
                  <a:pt x="10370528" y="3116250"/>
                  <a:pt x="10348361" y="3112192"/>
                  <a:pt x="10330705" y="3103116"/>
                </a:cubicBezTo>
                <a:cubicBezTo>
                  <a:pt x="10328908" y="3126797"/>
                  <a:pt x="10353398" y="3132519"/>
                  <a:pt x="10369199" y="3148679"/>
                </a:cubicBezTo>
                <a:cubicBezTo>
                  <a:pt x="10380610" y="3160349"/>
                  <a:pt x="10390015" y="3174831"/>
                  <a:pt x="10400198" y="3187552"/>
                </a:cubicBezTo>
                <a:lnTo>
                  <a:pt x="10422160" y="3204988"/>
                </a:lnTo>
                <a:lnTo>
                  <a:pt x="10435862" y="3215866"/>
                </a:lnTo>
                <a:cubicBezTo>
                  <a:pt x="10458651" y="3223131"/>
                  <a:pt x="10470396" y="3213279"/>
                  <a:pt x="10473337" y="3198835"/>
                </a:cubicBezTo>
                <a:close/>
                <a:moveTo>
                  <a:pt x="10779990" y="2520588"/>
                </a:moveTo>
                <a:cubicBezTo>
                  <a:pt x="10780600" y="2515743"/>
                  <a:pt x="10778604" y="2508724"/>
                  <a:pt x="10775555" y="2503222"/>
                </a:cubicBezTo>
                <a:lnTo>
                  <a:pt x="10774834" y="2502667"/>
                </a:lnTo>
                <a:lnTo>
                  <a:pt x="10771616" y="2514459"/>
                </a:lnTo>
                <a:close/>
                <a:moveTo>
                  <a:pt x="10827329" y="2416907"/>
                </a:moveTo>
                <a:cubicBezTo>
                  <a:pt x="10828971" y="2412326"/>
                  <a:pt x="10830211" y="2407504"/>
                  <a:pt x="10831604" y="2403772"/>
                </a:cubicBezTo>
                <a:cubicBezTo>
                  <a:pt x="10808414" y="2376649"/>
                  <a:pt x="10755726" y="2362063"/>
                  <a:pt x="10738324" y="2392220"/>
                </a:cubicBezTo>
                <a:cubicBezTo>
                  <a:pt x="10741512" y="2406926"/>
                  <a:pt x="10742620" y="2426338"/>
                  <a:pt x="10757644" y="2435022"/>
                </a:cubicBezTo>
                <a:cubicBezTo>
                  <a:pt x="10775037" y="2445265"/>
                  <a:pt x="10814627" y="2434117"/>
                  <a:pt x="10820639" y="2428590"/>
                </a:cubicBezTo>
                <a:cubicBezTo>
                  <a:pt x="10823643" y="2425826"/>
                  <a:pt x="10825688" y="2421488"/>
                  <a:pt x="10827329" y="2416907"/>
                </a:cubicBezTo>
                <a:close/>
                <a:moveTo>
                  <a:pt x="10795453" y="2493665"/>
                </a:moveTo>
                <a:cubicBezTo>
                  <a:pt x="10795580" y="2478379"/>
                  <a:pt x="10805794" y="2459877"/>
                  <a:pt x="10787692" y="2452391"/>
                </a:cubicBezTo>
                <a:cubicBezTo>
                  <a:pt x="10784249" y="2468258"/>
                  <a:pt x="10787578" y="2481492"/>
                  <a:pt x="10795453" y="2493665"/>
                </a:cubicBezTo>
                <a:close/>
                <a:moveTo>
                  <a:pt x="5584718" y="14288229"/>
                </a:moveTo>
                <a:cubicBezTo>
                  <a:pt x="5586900" y="14280590"/>
                  <a:pt x="5585616" y="14271878"/>
                  <a:pt x="5579107" y="14261175"/>
                </a:cubicBezTo>
                <a:cubicBezTo>
                  <a:pt x="5575704" y="14254253"/>
                  <a:pt x="5555073" y="14248148"/>
                  <a:pt x="5547449" y="14239915"/>
                </a:cubicBezTo>
                <a:cubicBezTo>
                  <a:pt x="5530319" y="14222554"/>
                  <a:pt x="5524703" y="14198435"/>
                  <a:pt x="5503940" y="14185808"/>
                </a:cubicBezTo>
                <a:cubicBezTo>
                  <a:pt x="5485648" y="14249090"/>
                  <a:pt x="5504400" y="14300437"/>
                  <a:pt x="5518978" y="14352800"/>
                </a:cubicBezTo>
                <a:cubicBezTo>
                  <a:pt x="5540423" y="14324404"/>
                  <a:pt x="5578169" y="14311144"/>
                  <a:pt x="5584718" y="14288229"/>
                </a:cubicBezTo>
                <a:close/>
                <a:moveTo>
                  <a:pt x="10864480" y="2346291"/>
                </a:moveTo>
                <a:cubicBezTo>
                  <a:pt x="10870616" y="2338190"/>
                  <a:pt x="10868529" y="2319335"/>
                  <a:pt x="10863018" y="2315366"/>
                </a:cubicBezTo>
                <a:cubicBezTo>
                  <a:pt x="10851420" y="2322004"/>
                  <a:pt x="10866022" y="2335105"/>
                  <a:pt x="10855426" y="2349858"/>
                </a:cubicBezTo>
                <a:cubicBezTo>
                  <a:pt x="10859476" y="2350496"/>
                  <a:pt x="10862435" y="2348991"/>
                  <a:pt x="10864480" y="2346291"/>
                </a:cubicBezTo>
                <a:close/>
                <a:moveTo>
                  <a:pt x="10487373" y="3214661"/>
                </a:moveTo>
                <a:cubicBezTo>
                  <a:pt x="10472884" y="3237068"/>
                  <a:pt x="10450524" y="3236622"/>
                  <a:pt x="10428484" y="3225354"/>
                </a:cubicBezTo>
                <a:lnTo>
                  <a:pt x="10421642" y="3220294"/>
                </a:lnTo>
                <a:lnTo>
                  <a:pt x="10396688" y="3201840"/>
                </a:lnTo>
                <a:cubicBezTo>
                  <a:pt x="10386853" y="3192300"/>
                  <a:pt x="10378121" y="3181558"/>
                  <a:pt x="10371518" y="3171120"/>
                </a:cubicBezTo>
                <a:cubicBezTo>
                  <a:pt x="10370665" y="3170743"/>
                  <a:pt x="10369812" y="3170366"/>
                  <a:pt x="10368721" y="3169374"/>
                </a:cubicBezTo>
                <a:cubicBezTo>
                  <a:pt x="10381119" y="3188619"/>
                  <a:pt x="10401668" y="3211338"/>
                  <a:pt x="10415942" y="3236576"/>
                </a:cubicBezTo>
                <a:lnTo>
                  <a:pt x="10420667" y="3249137"/>
                </a:lnTo>
                <a:lnTo>
                  <a:pt x="10430845" y="3276201"/>
                </a:lnTo>
                <a:cubicBezTo>
                  <a:pt x="10433043" y="3289959"/>
                  <a:pt x="10431868" y="3304227"/>
                  <a:pt x="10425518" y="3318886"/>
                </a:cubicBezTo>
                <a:cubicBezTo>
                  <a:pt x="10353621" y="3352386"/>
                  <a:pt x="10319069" y="3244827"/>
                  <a:pt x="10301416" y="3202864"/>
                </a:cubicBezTo>
                <a:cubicBezTo>
                  <a:pt x="10296184" y="3259701"/>
                  <a:pt x="10312248" y="3334106"/>
                  <a:pt x="10277694" y="3406542"/>
                </a:cubicBezTo>
                <a:cubicBezTo>
                  <a:pt x="10189342" y="3405747"/>
                  <a:pt x="10193496" y="3308661"/>
                  <a:pt x="10216810" y="3250125"/>
                </a:cubicBezTo>
                <a:cubicBezTo>
                  <a:pt x="10180146" y="3286955"/>
                  <a:pt x="10150888" y="3356633"/>
                  <a:pt x="10104516" y="3347361"/>
                </a:cubicBezTo>
                <a:cubicBezTo>
                  <a:pt x="10069176" y="3315429"/>
                  <a:pt x="10086459" y="3270546"/>
                  <a:pt x="10105210" y="3225801"/>
                </a:cubicBezTo>
                <a:cubicBezTo>
                  <a:pt x="10061641" y="3266719"/>
                  <a:pt x="9984928" y="3216507"/>
                  <a:pt x="9994533" y="3168230"/>
                </a:cubicBezTo>
                <a:cubicBezTo>
                  <a:pt x="10006530" y="3108773"/>
                  <a:pt x="10105973" y="3092543"/>
                  <a:pt x="10151414" y="3086615"/>
                </a:cubicBezTo>
                <a:cubicBezTo>
                  <a:pt x="10121131" y="3073235"/>
                  <a:pt x="10000385" y="3045379"/>
                  <a:pt x="10018641" y="2990217"/>
                </a:cubicBezTo>
                <a:cubicBezTo>
                  <a:pt x="10026876" y="2965811"/>
                  <a:pt x="10049779" y="2960124"/>
                  <a:pt x="10069361" y="2950419"/>
                </a:cubicBezTo>
                <a:cubicBezTo>
                  <a:pt x="10040934" y="2918993"/>
                  <a:pt x="9973813" y="2881687"/>
                  <a:pt x="9937450" y="2858992"/>
                </a:cubicBezTo>
                <a:cubicBezTo>
                  <a:pt x="9950351" y="2915172"/>
                  <a:pt x="9948393" y="2974986"/>
                  <a:pt x="9948706" y="3034273"/>
                </a:cubicBezTo>
                <a:cubicBezTo>
                  <a:pt x="9870067" y="3013804"/>
                  <a:pt x="9823581" y="2927487"/>
                  <a:pt x="9879056" y="2851547"/>
                </a:cubicBezTo>
                <a:cubicBezTo>
                  <a:pt x="9877896" y="2840326"/>
                  <a:pt x="9872431" y="2830773"/>
                  <a:pt x="9870041" y="2820029"/>
                </a:cubicBezTo>
                <a:cubicBezTo>
                  <a:pt x="9852455" y="2810219"/>
                  <a:pt x="9835595" y="2802515"/>
                  <a:pt x="9818914" y="2795272"/>
                </a:cubicBezTo>
                <a:lnTo>
                  <a:pt x="9774709" y="2775853"/>
                </a:lnTo>
                <a:lnTo>
                  <a:pt x="9768857" y="2773282"/>
                </a:lnTo>
                <a:lnTo>
                  <a:pt x="9761399" y="2786994"/>
                </a:lnTo>
                <a:lnTo>
                  <a:pt x="9731514" y="2841936"/>
                </a:lnTo>
                <a:cubicBezTo>
                  <a:pt x="9718053" y="2869515"/>
                  <a:pt x="9703048" y="2899726"/>
                  <a:pt x="9684899" y="2926380"/>
                </a:cubicBezTo>
                <a:cubicBezTo>
                  <a:pt x="9654215" y="2970442"/>
                  <a:pt x="9596749" y="3022046"/>
                  <a:pt x="9568330" y="3017138"/>
                </a:cubicBezTo>
                <a:cubicBezTo>
                  <a:pt x="9528732" y="3009840"/>
                  <a:pt x="9526365" y="2964433"/>
                  <a:pt x="9514186" y="2936616"/>
                </a:cubicBezTo>
                <a:cubicBezTo>
                  <a:pt x="9406757" y="2846317"/>
                  <a:pt x="9270512" y="2764701"/>
                  <a:pt x="9140971" y="2674831"/>
                </a:cubicBezTo>
                <a:cubicBezTo>
                  <a:pt x="9119333" y="2720340"/>
                  <a:pt x="9083234" y="2755890"/>
                  <a:pt x="9050636" y="2790438"/>
                </a:cubicBezTo>
                <a:cubicBezTo>
                  <a:pt x="9028762" y="2813407"/>
                  <a:pt x="9010261" y="2841435"/>
                  <a:pt x="8982853" y="2844623"/>
                </a:cubicBezTo>
                <a:cubicBezTo>
                  <a:pt x="8962630" y="2818860"/>
                  <a:pt x="8967851" y="2779355"/>
                  <a:pt x="8972505" y="2741129"/>
                </a:cubicBezTo>
                <a:cubicBezTo>
                  <a:pt x="8980932" y="2672446"/>
                  <a:pt x="9002531" y="2608563"/>
                  <a:pt x="9032236" y="2526335"/>
                </a:cubicBezTo>
                <a:cubicBezTo>
                  <a:pt x="9052762" y="2470647"/>
                  <a:pt x="9078764" y="2429106"/>
                  <a:pt x="9112534" y="2366521"/>
                </a:cubicBezTo>
                <a:cubicBezTo>
                  <a:pt x="9150550" y="2296634"/>
                  <a:pt x="9183170" y="2227423"/>
                  <a:pt x="9228268" y="2170354"/>
                </a:cubicBezTo>
                <a:cubicBezTo>
                  <a:pt x="9244983" y="2148675"/>
                  <a:pt x="9263495" y="2125240"/>
                  <a:pt x="9289573" y="2120445"/>
                </a:cubicBezTo>
                <a:cubicBezTo>
                  <a:pt x="9315381" y="2145106"/>
                  <a:pt x="9315418" y="2185405"/>
                  <a:pt x="9319324" y="2219255"/>
                </a:cubicBezTo>
                <a:cubicBezTo>
                  <a:pt x="9324587" y="2268492"/>
                  <a:pt x="9322550" y="2313483"/>
                  <a:pt x="9308888" y="2368635"/>
                </a:cubicBezTo>
                <a:cubicBezTo>
                  <a:pt x="9450980" y="2393175"/>
                  <a:pt x="9593500" y="2417903"/>
                  <a:pt x="9735066" y="2440171"/>
                </a:cubicBezTo>
                <a:cubicBezTo>
                  <a:pt x="9752645" y="2423462"/>
                  <a:pt x="9771701" y="2411486"/>
                  <a:pt x="9791619" y="2404480"/>
                </a:cubicBezTo>
                <a:cubicBezTo>
                  <a:pt x="9813640" y="2406561"/>
                  <a:pt x="9837851" y="2437145"/>
                  <a:pt x="9843444" y="2462562"/>
                </a:cubicBezTo>
                <a:cubicBezTo>
                  <a:pt x="9845357" y="2472075"/>
                  <a:pt x="9840089" y="2488614"/>
                  <a:pt x="9840742" y="2506750"/>
                </a:cubicBezTo>
                <a:cubicBezTo>
                  <a:pt x="9840939" y="2532841"/>
                  <a:pt x="9846373" y="2550540"/>
                  <a:pt x="9844070" y="2581136"/>
                </a:cubicBezTo>
                <a:cubicBezTo>
                  <a:pt x="9841269" y="2623241"/>
                  <a:pt x="9817210" y="2688076"/>
                  <a:pt x="9778174" y="2745274"/>
                </a:cubicBezTo>
                <a:cubicBezTo>
                  <a:pt x="9832104" y="2768593"/>
                  <a:pt x="9919580" y="2803674"/>
                  <a:pt x="9977565" y="2842043"/>
                </a:cubicBezTo>
                <a:cubicBezTo>
                  <a:pt x="9996463" y="2822348"/>
                  <a:pt x="10020757" y="2801978"/>
                  <a:pt x="10045586" y="2788473"/>
                </a:cubicBezTo>
                <a:cubicBezTo>
                  <a:pt x="10066914" y="2775971"/>
                  <a:pt x="10097655" y="2759469"/>
                  <a:pt x="10118724" y="2759090"/>
                </a:cubicBezTo>
                <a:cubicBezTo>
                  <a:pt x="10134347" y="2758344"/>
                  <a:pt x="10154115" y="2770138"/>
                  <a:pt x="10171692" y="2775355"/>
                </a:cubicBezTo>
                <a:cubicBezTo>
                  <a:pt x="10188654" y="2780810"/>
                  <a:pt x="10205844" y="2782286"/>
                  <a:pt x="10219502" y="2792910"/>
                </a:cubicBezTo>
                <a:cubicBezTo>
                  <a:pt x="10174553" y="2853105"/>
                  <a:pt x="10115216" y="2847793"/>
                  <a:pt x="10061144" y="2869793"/>
                </a:cubicBezTo>
                <a:cubicBezTo>
                  <a:pt x="10046414" y="2867364"/>
                  <a:pt x="10030305" y="2862286"/>
                  <a:pt x="10016100" y="2862129"/>
                </a:cubicBezTo>
                <a:cubicBezTo>
                  <a:pt x="10078609" y="2912183"/>
                  <a:pt x="10149399" y="2960799"/>
                  <a:pt x="10202018" y="3013622"/>
                </a:cubicBezTo>
                <a:cubicBezTo>
                  <a:pt x="10212673" y="2991815"/>
                  <a:pt x="10179793" y="2958930"/>
                  <a:pt x="10173297" y="2932095"/>
                </a:cubicBezTo>
                <a:cubicBezTo>
                  <a:pt x="10167278" y="2906490"/>
                  <a:pt x="10176793" y="2882649"/>
                  <a:pt x="10184452" y="2854929"/>
                </a:cubicBezTo>
                <a:cubicBezTo>
                  <a:pt x="10260269" y="2816022"/>
                  <a:pt x="10283174" y="2924554"/>
                  <a:pt x="10283131" y="2971956"/>
                </a:cubicBezTo>
                <a:cubicBezTo>
                  <a:pt x="10286973" y="2929802"/>
                  <a:pt x="10350871" y="2829029"/>
                  <a:pt x="10394614" y="2848866"/>
                </a:cubicBezTo>
                <a:cubicBezTo>
                  <a:pt x="10408927" y="2855700"/>
                  <a:pt x="10420600" y="2890432"/>
                  <a:pt x="10420589" y="2907764"/>
                </a:cubicBezTo>
                <a:cubicBezTo>
                  <a:pt x="10420050" y="2944749"/>
                  <a:pt x="10391697" y="2993920"/>
                  <a:pt x="10364060" y="3023011"/>
                </a:cubicBezTo>
                <a:cubicBezTo>
                  <a:pt x="10376905" y="3029706"/>
                  <a:pt x="10397954" y="3020140"/>
                  <a:pt x="10419490" y="3016398"/>
                </a:cubicBezTo>
                <a:cubicBezTo>
                  <a:pt x="10451341" y="3010075"/>
                  <a:pt x="10507327" y="2997589"/>
                  <a:pt x="10529354" y="3048114"/>
                </a:cubicBezTo>
                <a:cubicBezTo>
                  <a:pt x="10519307" y="3100274"/>
                  <a:pt x="10476717" y="3102777"/>
                  <a:pt x="10437963" y="3105684"/>
                </a:cubicBezTo>
                <a:lnTo>
                  <a:pt x="10425460" y="3107378"/>
                </a:lnTo>
                <a:lnTo>
                  <a:pt x="10401836" y="3110579"/>
                </a:lnTo>
                <a:lnTo>
                  <a:pt x="10424955" y="3122310"/>
                </a:lnTo>
                <a:lnTo>
                  <a:pt x="10441696" y="3130804"/>
                </a:lnTo>
                <a:cubicBezTo>
                  <a:pt x="10479575" y="3153564"/>
                  <a:pt x="10507336" y="3183326"/>
                  <a:pt x="10487373" y="3214661"/>
                </a:cubicBezTo>
                <a:close/>
                <a:moveTo>
                  <a:pt x="10856770" y="2414892"/>
                </a:moveTo>
                <a:cubicBezTo>
                  <a:pt x="10854819" y="2408915"/>
                  <a:pt x="10845581" y="2407902"/>
                  <a:pt x="10839663" y="2410913"/>
                </a:cubicBezTo>
                <a:cubicBezTo>
                  <a:pt x="10841611" y="2416888"/>
                  <a:pt x="10852940" y="2422406"/>
                  <a:pt x="10856770" y="2414892"/>
                </a:cubicBezTo>
                <a:close/>
                <a:moveTo>
                  <a:pt x="10826291" y="2491948"/>
                </a:moveTo>
                <a:cubicBezTo>
                  <a:pt x="10831532" y="2474318"/>
                  <a:pt x="10826306" y="2460757"/>
                  <a:pt x="10810807" y="2450841"/>
                </a:cubicBezTo>
                <a:cubicBezTo>
                  <a:pt x="10809259" y="2467034"/>
                  <a:pt x="10811405" y="2481791"/>
                  <a:pt x="10826291" y="2491948"/>
                </a:cubicBezTo>
                <a:close/>
                <a:moveTo>
                  <a:pt x="10825544" y="2502870"/>
                </a:moveTo>
                <a:lnTo>
                  <a:pt x="10819146" y="2500043"/>
                </a:lnTo>
                <a:lnTo>
                  <a:pt x="10816310" y="2506461"/>
                </a:lnTo>
                <a:lnTo>
                  <a:pt x="10822708" y="2509288"/>
                </a:lnTo>
                <a:close/>
                <a:moveTo>
                  <a:pt x="5961907" y="13534643"/>
                </a:moveTo>
                <a:cubicBezTo>
                  <a:pt x="5959285" y="13527869"/>
                  <a:pt x="5940581" y="13517051"/>
                  <a:pt x="5936051" y="13527305"/>
                </a:cubicBezTo>
                <a:cubicBezTo>
                  <a:pt x="5942370" y="13532649"/>
                  <a:pt x="5943948" y="13539475"/>
                  <a:pt x="5948606" y="13545106"/>
                </a:cubicBezTo>
                <a:cubicBezTo>
                  <a:pt x="5951626" y="13538271"/>
                  <a:pt x="5960316" y="13545175"/>
                  <a:pt x="5961907" y="13534643"/>
                </a:cubicBezTo>
                <a:close/>
                <a:moveTo>
                  <a:pt x="5605507" y="14367823"/>
                </a:moveTo>
                <a:cubicBezTo>
                  <a:pt x="5596315" y="14351233"/>
                  <a:pt x="5595453" y="14331678"/>
                  <a:pt x="5584861" y="14315115"/>
                </a:cubicBezTo>
                <a:cubicBezTo>
                  <a:pt x="5568792" y="14327091"/>
                  <a:pt x="5554195" y="14342765"/>
                  <a:pt x="5539599" y="14358439"/>
                </a:cubicBezTo>
                <a:cubicBezTo>
                  <a:pt x="5563548" y="14367274"/>
                  <a:pt x="5589513" y="14383525"/>
                  <a:pt x="5605507" y="14367823"/>
                </a:cubicBezTo>
                <a:close/>
                <a:moveTo>
                  <a:pt x="10841474" y="2517580"/>
                </a:moveTo>
                <a:cubicBezTo>
                  <a:pt x="10831717" y="2518894"/>
                  <a:pt x="10818685" y="2512625"/>
                  <a:pt x="10810828" y="2518870"/>
                </a:cubicBezTo>
                <a:cubicBezTo>
                  <a:pt x="10814055" y="2525411"/>
                  <a:pt x="10817709" y="2532139"/>
                  <a:pt x="10830169" y="2535088"/>
                </a:cubicBezTo>
                <a:cubicBezTo>
                  <a:pt x="10835283" y="2532744"/>
                  <a:pt x="10838497" y="2525470"/>
                  <a:pt x="10841474" y="2517580"/>
                </a:cubicBezTo>
                <a:close/>
                <a:moveTo>
                  <a:pt x="5692232" y="14185719"/>
                </a:moveTo>
                <a:cubicBezTo>
                  <a:pt x="5669417" y="14163813"/>
                  <a:pt x="5665883" y="14127535"/>
                  <a:pt x="5635707" y="14110439"/>
                </a:cubicBezTo>
                <a:cubicBezTo>
                  <a:pt x="5590920" y="14085251"/>
                  <a:pt x="5524174" y="14103380"/>
                  <a:pt x="5488849" y="14131125"/>
                </a:cubicBezTo>
                <a:cubicBezTo>
                  <a:pt x="5499010" y="14149559"/>
                  <a:pt x="5512414" y="14166996"/>
                  <a:pt x="5528594" y="14183444"/>
                </a:cubicBezTo>
                <a:cubicBezTo>
                  <a:pt x="5551551" y="14177852"/>
                  <a:pt x="5573626" y="14169016"/>
                  <a:pt x="5598180" y="14167470"/>
                </a:cubicBezTo>
                <a:lnTo>
                  <a:pt x="5613630" y="14169234"/>
                </a:lnTo>
                <a:lnTo>
                  <a:pt x="5637290" y="14171935"/>
                </a:lnTo>
                <a:cubicBezTo>
                  <a:pt x="5651225" y="14176122"/>
                  <a:pt x="5666203" y="14183451"/>
                  <a:pt x="5682637" y="14195234"/>
                </a:cubicBezTo>
                <a:cubicBezTo>
                  <a:pt x="5685338" y="14190519"/>
                  <a:pt x="5690044" y="14192754"/>
                  <a:pt x="5692232" y="14185719"/>
                </a:cubicBezTo>
                <a:close/>
                <a:moveTo>
                  <a:pt x="10866171" y="2487066"/>
                </a:moveTo>
                <a:cubicBezTo>
                  <a:pt x="10847730" y="2472269"/>
                  <a:pt x="10849414" y="2449999"/>
                  <a:pt x="10837741" y="2432567"/>
                </a:cubicBezTo>
                <a:cubicBezTo>
                  <a:pt x="10826192" y="2440250"/>
                  <a:pt x="10836835" y="2471547"/>
                  <a:pt x="10849067" y="2483089"/>
                </a:cubicBezTo>
                <a:cubicBezTo>
                  <a:pt x="10851248" y="2485075"/>
                  <a:pt x="10864711" y="2496138"/>
                  <a:pt x="10866171" y="2487066"/>
                </a:cubicBezTo>
                <a:close/>
                <a:moveTo>
                  <a:pt x="10916429" y="2406434"/>
                </a:moveTo>
                <a:cubicBezTo>
                  <a:pt x="10922562" y="2391093"/>
                  <a:pt x="10888558" y="2357081"/>
                  <a:pt x="10868858" y="2378295"/>
                </a:cubicBezTo>
                <a:cubicBezTo>
                  <a:pt x="10893444" y="2376884"/>
                  <a:pt x="10921034" y="2399815"/>
                  <a:pt x="10894899" y="2412816"/>
                </a:cubicBezTo>
                <a:cubicBezTo>
                  <a:pt x="10907880" y="2414588"/>
                  <a:pt x="10914384" y="2411549"/>
                  <a:pt x="10916429" y="2406434"/>
                </a:cubicBezTo>
                <a:close/>
                <a:moveTo>
                  <a:pt x="6002728" y="13535830"/>
                </a:moveTo>
                <a:cubicBezTo>
                  <a:pt x="6011820" y="13507167"/>
                  <a:pt x="5965826" y="13480717"/>
                  <a:pt x="5950626" y="13512809"/>
                </a:cubicBezTo>
                <a:cubicBezTo>
                  <a:pt x="5973489" y="13518826"/>
                  <a:pt x="5985377" y="13535822"/>
                  <a:pt x="6002728" y="13535830"/>
                </a:cubicBezTo>
                <a:close/>
                <a:moveTo>
                  <a:pt x="10884936" y="2495357"/>
                </a:moveTo>
                <a:cubicBezTo>
                  <a:pt x="10891747" y="2484558"/>
                  <a:pt x="10889562" y="2477967"/>
                  <a:pt x="10884062" y="2471956"/>
                </a:cubicBezTo>
                <a:cubicBezTo>
                  <a:pt x="10879713" y="2481798"/>
                  <a:pt x="10873091" y="2492169"/>
                  <a:pt x="10884936" y="2495357"/>
                </a:cubicBezTo>
                <a:close/>
                <a:moveTo>
                  <a:pt x="5994272" y="13573453"/>
                </a:moveTo>
                <a:cubicBezTo>
                  <a:pt x="5998653" y="13560072"/>
                  <a:pt x="5977708" y="13541625"/>
                  <a:pt x="5970646" y="13542590"/>
                </a:cubicBezTo>
                <a:cubicBezTo>
                  <a:pt x="5983984" y="13550526"/>
                  <a:pt x="5976195" y="13566999"/>
                  <a:pt x="5994272" y="13573453"/>
                </a:cubicBezTo>
                <a:close/>
                <a:moveTo>
                  <a:pt x="10671254" y="3039513"/>
                </a:moveTo>
                <a:cubicBezTo>
                  <a:pt x="10668821" y="3027727"/>
                  <a:pt x="10668847" y="3014987"/>
                  <a:pt x="10655547" y="3011661"/>
                </a:cubicBezTo>
                <a:cubicBezTo>
                  <a:pt x="10640662" y="3023446"/>
                  <a:pt x="10657715" y="3035571"/>
                  <a:pt x="10671254" y="3039513"/>
                </a:cubicBezTo>
                <a:close/>
                <a:moveTo>
                  <a:pt x="6028468" y="13580393"/>
                </a:moveTo>
                <a:lnTo>
                  <a:pt x="6021635" y="13577374"/>
                </a:lnTo>
                <a:cubicBezTo>
                  <a:pt x="6020125" y="13580792"/>
                  <a:pt x="6016758" y="13580325"/>
                  <a:pt x="6015198" y="13582700"/>
                </a:cubicBezTo>
                <a:cubicBezTo>
                  <a:pt x="6020512" y="13584537"/>
                  <a:pt x="6026967" y="13588411"/>
                  <a:pt x="6028468" y="13580393"/>
                </a:cubicBezTo>
                <a:close/>
                <a:moveTo>
                  <a:pt x="10687670" y="3038095"/>
                </a:moveTo>
                <a:cubicBezTo>
                  <a:pt x="10691147" y="3023310"/>
                  <a:pt x="10683895" y="3015515"/>
                  <a:pt x="10672389" y="3010431"/>
                </a:cubicBezTo>
                <a:cubicBezTo>
                  <a:pt x="10674395" y="3022029"/>
                  <a:pt x="10674557" y="3034342"/>
                  <a:pt x="10687670" y="3038095"/>
                </a:cubicBezTo>
                <a:close/>
                <a:moveTo>
                  <a:pt x="10699982" y="3015993"/>
                </a:moveTo>
                <a:cubicBezTo>
                  <a:pt x="10710097" y="3009241"/>
                  <a:pt x="10703829" y="2995760"/>
                  <a:pt x="10692470" y="2993802"/>
                </a:cubicBezTo>
                <a:cubicBezTo>
                  <a:pt x="10691682" y="3003654"/>
                  <a:pt x="10692689" y="3011750"/>
                  <a:pt x="10699982" y="3015993"/>
                </a:cubicBezTo>
                <a:close/>
                <a:moveTo>
                  <a:pt x="10677454" y="3069285"/>
                </a:moveTo>
                <a:cubicBezTo>
                  <a:pt x="10671447" y="3070201"/>
                  <a:pt x="10670990" y="3051637"/>
                  <a:pt x="10666514" y="3062921"/>
                </a:cubicBezTo>
                <a:cubicBezTo>
                  <a:pt x="10670489" y="3063147"/>
                  <a:pt x="10670945" y="3081711"/>
                  <a:pt x="10677454" y="3069285"/>
                </a:cubicBezTo>
                <a:close/>
                <a:moveTo>
                  <a:pt x="5725980" y="14287091"/>
                </a:moveTo>
                <a:cubicBezTo>
                  <a:pt x="5718053" y="14263951"/>
                  <a:pt x="5716602" y="14238350"/>
                  <a:pt x="5699871" y="14217719"/>
                </a:cubicBezTo>
                <a:cubicBezTo>
                  <a:pt x="5679817" y="14205543"/>
                  <a:pt x="5649599" y="14192059"/>
                  <a:pt x="5619717" y="14186664"/>
                </a:cubicBezTo>
                <a:lnTo>
                  <a:pt x="5607177" y="14186418"/>
                </a:lnTo>
                <a:lnTo>
                  <a:pt x="5576464" y="14185815"/>
                </a:lnTo>
                <a:cubicBezTo>
                  <a:pt x="5563007" y="14188339"/>
                  <a:pt x="5550947" y="14194059"/>
                  <a:pt x="5541597" y="14204151"/>
                </a:cubicBezTo>
                <a:cubicBezTo>
                  <a:pt x="5553071" y="14218365"/>
                  <a:pt x="5569632" y="14230610"/>
                  <a:pt x="5582950" y="14243855"/>
                </a:cubicBezTo>
                <a:lnTo>
                  <a:pt x="5585619" y="14243831"/>
                </a:lnTo>
                <a:lnTo>
                  <a:pt x="5616690" y="14243564"/>
                </a:lnTo>
                <a:cubicBezTo>
                  <a:pt x="5652684" y="14249433"/>
                  <a:pt x="5693851" y="14271315"/>
                  <a:pt x="5725980" y="14287091"/>
                </a:cubicBezTo>
                <a:close/>
                <a:moveTo>
                  <a:pt x="6069694" y="13524057"/>
                </a:moveTo>
                <a:cubicBezTo>
                  <a:pt x="6062622" y="13520422"/>
                  <a:pt x="6057269" y="13522141"/>
                  <a:pt x="6054725" y="13530210"/>
                </a:cubicBezTo>
                <a:cubicBezTo>
                  <a:pt x="6062223" y="13534033"/>
                  <a:pt x="6067150" y="13532125"/>
                  <a:pt x="6069694" y="13524057"/>
                </a:cubicBezTo>
                <a:close/>
                <a:moveTo>
                  <a:pt x="10727278" y="2984189"/>
                </a:moveTo>
                <a:cubicBezTo>
                  <a:pt x="10718936" y="2975402"/>
                  <a:pt x="10716503" y="2963617"/>
                  <a:pt x="10703342" y="2958821"/>
                </a:cubicBezTo>
                <a:cubicBezTo>
                  <a:pt x="10698643" y="2978677"/>
                  <a:pt x="10714728" y="3005676"/>
                  <a:pt x="10727278" y="2984189"/>
                </a:cubicBezTo>
                <a:close/>
                <a:moveTo>
                  <a:pt x="10747486" y="2941388"/>
                </a:moveTo>
                <a:cubicBezTo>
                  <a:pt x="10749085" y="2940237"/>
                  <a:pt x="10749889" y="2938201"/>
                  <a:pt x="10748961" y="2935114"/>
                </a:cubicBezTo>
                <a:cubicBezTo>
                  <a:pt x="10745363" y="2934034"/>
                  <a:pt x="10741151" y="2933193"/>
                  <a:pt x="10736939" y="2932352"/>
                </a:cubicBezTo>
                <a:cubicBezTo>
                  <a:pt x="10730742" y="2940325"/>
                  <a:pt x="10742690" y="2944839"/>
                  <a:pt x="10747486" y="2941388"/>
                </a:cubicBezTo>
                <a:close/>
                <a:moveTo>
                  <a:pt x="10741220" y="2974537"/>
                </a:moveTo>
                <a:cubicBezTo>
                  <a:pt x="10751145" y="2968212"/>
                  <a:pt x="10745066" y="2954305"/>
                  <a:pt x="10733281" y="2952158"/>
                </a:cubicBezTo>
                <a:cubicBezTo>
                  <a:pt x="10728854" y="2964483"/>
                  <a:pt x="10735155" y="2969818"/>
                  <a:pt x="10741220" y="2974537"/>
                </a:cubicBezTo>
                <a:close/>
                <a:moveTo>
                  <a:pt x="10671052" y="3146024"/>
                </a:moveTo>
                <a:cubicBezTo>
                  <a:pt x="10674257" y="3138770"/>
                  <a:pt x="10664154" y="3123594"/>
                  <a:pt x="10661424" y="3132079"/>
                </a:cubicBezTo>
                <a:cubicBezTo>
                  <a:pt x="10670415" y="3132481"/>
                  <a:pt x="10663242" y="3144103"/>
                  <a:pt x="10671052" y="3146024"/>
                </a:cubicBezTo>
                <a:close/>
                <a:moveTo>
                  <a:pt x="10664623" y="3177867"/>
                </a:moveTo>
                <a:cubicBezTo>
                  <a:pt x="10666101" y="3156077"/>
                  <a:pt x="10649458" y="3134953"/>
                  <a:pt x="10648428" y="3113076"/>
                </a:cubicBezTo>
                <a:cubicBezTo>
                  <a:pt x="10647938" y="3102658"/>
                  <a:pt x="10653089" y="3070250"/>
                  <a:pt x="10660145" y="3073878"/>
                </a:cubicBezTo>
                <a:cubicBezTo>
                  <a:pt x="10657663" y="3061050"/>
                  <a:pt x="10654944" y="3047608"/>
                  <a:pt x="10646602" y="3038821"/>
                </a:cubicBezTo>
                <a:cubicBezTo>
                  <a:pt x="10634901" y="3087206"/>
                  <a:pt x="10637715" y="3129254"/>
                  <a:pt x="10647841" y="3158210"/>
                </a:cubicBezTo>
                <a:cubicBezTo>
                  <a:pt x="10650692" y="3165591"/>
                  <a:pt x="10657646" y="3193656"/>
                  <a:pt x="10664623" y="3177867"/>
                </a:cubicBezTo>
                <a:close/>
                <a:moveTo>
                  <a:pt x="6066477" y="13597187"/>
                </a:moveTo>
                <a:cubicBezTo>
                  <a:pt x="6055552" y="13587255"/>
                  <a:pt x="6058792" y="13571835"/>
                  <a:pt x="6034508" y="13566722"/>
                </a:cubicBezTo>
                <a:cubicBezTo>
                  <a:pt x="6033166" y="13582469"/>
                  <a:pt x="6041060" y="13594638"/>
                  <a:pt x="6054925" y="13604849"/>
                </a:cubicBezTo>
                <a:cubicBezTo>
                  <a:pt x="6057806" y="13599483"/>
                  <a:pt x="6065214" y="13605821"/>
                  <a:pt x="6066477" y="13597187"/>
                </a:cubicBezTo>
                <a:close/>
                <a:moveTo>
                  <a:pt x="10769530" y="2955423"/>
                </a:moveTo>
                <a:cubicBezTo>
                  <a:pt x="10773104" y="2942721"/>
                  <a:pt x="10768786" y="2935203"/>
                  <a:pt x="10757805" y="2932391"/>
                </a:cubicBezTo>
                <a:cubicBezTo>
                  <a:pt x="10757869" y="2942620"/>
                  <a:pt x="10757130" y="2953515"/>
                  <a:pt x="10769530" y="2955423"/>
                </a:cubicBezTo>
                <a:close/>
                <a:moveTo>
                  <a:pt x="6227372" y="13242897"/>
                </a:moveTo>
                <a:cubicBezTo>
                  <a:pt x="6228709" y="13240305"/>
                  <a:pt x="6228449" y="13237136"/>
                  <a:pt x="6225380" y="13234253"/>
                </a:cubicBezTo>
                <a:cubicBezTo>
                  <a:pt x="6222693" y="13239176"/>
                  <a:pt x="6216689" y="13244669"/>
                  <a:pt x="6219784" y="13248073"/>
                </a:cubicBezTo>
                <a:cubicBezTo>
                  <a:pt x="6223102" y="13247502"/>
                  <a:pt x="6226035" y="13245489"/>
                  <a:pt x="6227372" y="13242897"/>
                </a:cubicBezTo>
                <a:close/>
                <a:moveTo>
                  <a:pt x="6246779" y="13210104"/>
                </a:moveTo>
                <a:cubicBezTo>
                  <a:pt x="6253689" y="13206029"/>
                  <a:pt x="6248186" y="13191887"/>
                  <a:pt x="6241994" y="13197806"/>
                </a:cubicBezTo>
                <a:cubicBezTo>
                  <a:pt x="6245944" y="13201588"/>
                  <a:pt x="6243873" y="13206274"/>
                  <a:pt x="6246779" y="13210104"/>
                </a:cubicBezTo>
                <a:close/>
                <a:moveTo>
                  <a:pt x="5738927" y="14373971"/>
                </a:moveTo>
                <a:cubicBezTo>
                  <a:pt x="5676997" y="14353790"/>
                  <a:pt x="5647596" y="14305922"/>
                  <a:pt x="5601617" y="14291009"/>
                </a:cubicBezTo>
                <a:cubicBezTo>
                  <a:pt x="5608793" y="14323020"/>
                  <a:pt x="5604396" y="14358991"/>
                  <a:pt x="5635178" y="14383066"/>
                </a:cubicBezTo>
                <a:cubicBezTo>
                  <a:pt x="5670081" y="14380493"/>
                  <a:pt x="5709441" y="14390880"/>
                  <a:pt x="5738927" y="14373971"/>
                </a:cubicBezTo>
                <a:close/>
                <a:moveTo>
                  <a:pt x="6266971" y="13180234"/>
                </a:moveTo>
                <a:cubicBezTo>
                  <a:pt x="6268701" y="13171548"/>
                  <a:pt x="6260754" y="13164599"/>
                  <a:pt x="6258165" y="13156582"/>
                </a:cubicBezTo>
                <a:cubicBezTo>
                  <a:pt x="6255169" y="13167987"/>
                  <a:pt x="6251370" y="13180056"/>
                  <a:pt x="6261457" y="13189605"/>
                </a:cubicBezTo>
                <a:cubicBezTo>
                  <a:pt x="6264742" y="13186219"/>
                  <a:pt x="6266394" y="13183130"/>
                  <a:pt x="6266971" y="13180234"/>
                </a:cubicBezTo>
                <a:close/>
                <a:moveTo>
                  <a:pt x="10595368" y="3386480"/>
                </a:moveTo>
                <a:cubicBezTo>
                  <a:pt x="10595459" y="3383970"/>
                  <a:pt x="10596164" y="3381221"/>
                  <a:pt x="10596255" y="3378711"/>
                </a:cubicBezTo>
                <a:cubicBezTo>
                  <a:pt x="10593935" y="3378196"/>
                  <a:pt x="10591190" y="3377493"/>
                  <a:pt x="10588871" y="3376979"/>
                </a:cubicBezTo>
                <a:cubicBezTo>
                  <a:pt x="10588165" y="3379727"/>
                  <a:pt x="10587649" y="3382049"/>
                  <a:pt x="10587370" y="3384986"/>
                </a:cubicBezTo>
                <a:cubicBezTo>
                  <a:pt x="10589689" y="3385501"/>
                  <a:pt x="10592434" y="3386204"/>
                  <a:pt x="10595368" y="3386480"/>
                </a:cubicBezTo>
                <a:close/>
                <a:moveTo>
                  <a:pt x="10792553" y="2943663"/>
                </a:moveTo>
                <a:cubicBezTo>
                  <a:pt x="10795611" y="2933283"/>
                  <a:pt x="10794227" y="2926041"/>
                  <a:pt x="10783958" y="2925074"/>
                </a:cubicBezTo>
                <a:cubicBezTo>
                  <a:pt x="10780899" y="2935454"/>
                  <a:pt x="10781857" y="2942508"/>
                  <a:pt x="10792553" y="2943663"/>
                </a:cubicBezTo>
                <a:close/>
                <a:moveTo>
                  <a:pt x="6096257" y="13577155"/>
                </a:moveTo>
                <a:cubicBezTo>
                  <a:pt x="6101294" y="13559977"/>
                  <a:pt x="6091552" y="13548524"/>
                  <a:pt x="6070725" y="13541364"/>
                </a:cubicBezTo>
                <a:cubicBezTo>
                  <a:pt x="6065519" y="13546212"/>
                  <a:pt x="6046091" y="13550905"/>
                  <a:pt x="6052893" y="13562080"/>
                </a:cubicBezTo>
                <a:cubicBezTo>
                  <a:pt x="6063551" y="13557598"/>
                  <a:pt x="6082500" y="13573630"/>
                  <a:pt x="6096257" y="13577155"/>
                </a:cubicBezTo>
                <a:close/>
                <a:moveTo>
                  <a:pt x="9851810" y="5078558"/>
                </a:moveTo>
                <a:cubicBezTo>
                  <a:pt x="9857241" y="5069736"/>
                  <a:pt x="9857744" y="5062817"/>
                  <a:pt x="9850858" y="5058754"/>
                </a:cubicBezTo>
                <a:cubicBezTo>
                  <a:pt x="9847891" y="5066625"/>
                  <a:pt x="9847814" y="5073732"/>
                  <a:pt x="9851810" y="5078558"/>
                </a:cubicBezTo>
                <a:close/>
                <a:moveTo>
                  <a:pt x="6316865" y="13079670"/>
                </a:moveTo>
                <a:cubicBezTo>
                  <a:pt x="6318792" y="13076321"/>
                  <a:pt x="6318862" y="13072406"/>
                  <a:pt x="6314963" y="13069665"/>
                </a:cubicBezTo>
                <a:cubicBezTo>
                  <a:pt x="6309198" y="13075773"/>
                  <a:pt x="6300100" y="13077863"/>
                  <a:pt x="6307622" y="13086279"/>
                </a:cubicBezTo>
                <a:cubicBezTo>
                  <a:pt x="6311154" y="13085802"/>
                  <a:pt x="6314938" y="13083019"/>
                  <a:pt x="6316865" y="13079670"/>
                </a:cubicBezTo>
                <a:close/>
                <a:moveTo>
                  <a:pt x="6291260" y="13140656"/>
                </a:moveTo>
                <a:cubicBezTo>
                  <a:pt x="6296119" y="13133129"/>
                  <a:pt x="6295146" y="13126080"/>
                  <a:pt x="6287776" y="13120787"/>
                </a:cubicBezTo>
                <a:cubicBezTo>
                  <a:pt x="6282918" y="13128314"/>
                  <a:pt x="6284079" y="13134938"/>
                  <a:pt x="6291260" y="13140656"/>
                </a:cubicBezTo>
                <a:close/>
                <a:moveTo>
                  <a:pt x="5757650" y="14354951"/>
                </a:moveTo>
                <a:cubicBezTo>
                  <a:pt x="5733106" y="14316771"/>
                  <a:pt x="5664594" y="14247792"/>
                  <a:pt x="5609036" y="14266161"/>
                </a:cubicBezTo>
                <a:cubicBezTo>
                  <a:pt x="5653417" y="14294154"/>
                  <a:pt x="5699815" y="14352862"/>
                  <a:pt x="5757650" y="14354951"/>
                </a:cubicBezTo>
                <a:close/>
                <a:moveTo>
                  <a:pt x="6087800" y="13614778"/>
                </a:moveTo>
                <a:cubicBezTo>
                  <a:pt x="6091992" y="13601824"/>
                  <a:pt x="6084485" y="13593400"/>
                  <a:pt x="6071007" y="13586934"/>
                </a:cubicBezTo>
                <a:cubicBezTo>
                  <a:pt x="6066625" y="13600317"/>
                  <a:pt x="6069822" y="13610410"/>
                  <a:pt x="6087800" y="13614778"/>
                </a:cubicBezTo>
                <a:close/>
                <a:moveTo>
                  <a:pt x="10557825" y="3515256"/>
                </a:moveTo>
                <a:cubicBezTo>
                  <a:pt x="10559408" y="3500144"/>
                  <a:pt x="10567893" y="3480941"/>
                  <a:pt x="10562199" y="3470774"/>
                </a:cubicBezTo>
                <a:cubicBezTo>
                  <a:pt x="10552265" y="3472506"/>
                  <a:pt x="10549762" y="3503533"/>
                  <a:pt x="10557825" y="3515256"/>
                </a:cubicBezTo>
                <a:close/>
                <a:moveTo>
                  <a:pt x="6346313" y="13056532"/>
                </a:moveTo>
                <a:cubicBezTo>
                  <a:pt x="6342297" y="13047120"/>
                  <a:pt x="6330818" y="13060378"/>
                  <a:pt x="6337231" y="13063211"/>
                </a:cubicBezTo>
                <a:cubicBezTo>
                  <a:pt x="6340396" y="13059517"/>
                  <a:pt x="6343866" y="13062070"/>
                  <a:pt x="6346313" y="13056532"/>
                </a:cubicBezTo>
                <a:close/>
                <a:moveTo>
                  <a:pt x="9859485" y="5112044"/>
                </a:moveTo>
                <a:cubicBezTo>
                  <a:pt x="9859291" y="5105838"/>
                  <a:pt x="9855754" y="5099684"/>
                  <a:pt x="9848729" y="5097090"/>
                </a:cubicBezTo>
                <a:cubicBezTo>
                  <a:pt x="9842833" y="5109278"/>
                  <a:pt x="9843335" y="5119701"/>
                  <a:pt x="9850183" y="5127318"/>
                </a:cubicBezTo>
                <a:cubicBezTo>
                  <a:pt x="9856530" y="5124511"/>
                  <a:pt x="9859679" y="5118251"/>
                  <a:pt x="9859485" y="5112044"/>
                </a:cubicBezTo>
                <a:close/>
                <a:moveTo>
                  <a:pt x="10633963" y="3377520"/>
                </a:moveTo>
                <a:cubicBezTo>
                  <a:pt x="10636832" y="3367567"/>
                  <a:pt x="10635448" y="3360325"/>
                  <a:pt x="10625179" y="3359358"/>
                </a:cubicBezTo>
                <a:cubicBezTo>
                  <a:pt x="10622310" y="3369311"/>
                  <a:pt x="10628751" y="3373177"/>
                  <a:pt x="10633963" y="3377520"/>
                </a:cubicBezTo>
                <a:close/>
                <a:moveTo>
                  <a:pt x="10558082" y="3556173"/>
                </a:moveTo>
                <a:cubicBezTo>
                  <a:pt x="10558828" y="3549873"/>
                  <a:pt x="10560993" y="3542668"/>
                  <a:pt x="10552240" y="3542881"/>
                </a:cubicBezTo>
                <a:cubicBezTo>
                  <a:pt x="10550879" y="3549420"/>
                  <a:pt x="10553157" y="3553487"/>
                  <a:pt x="10558082" y="3556173"/>
                </a:cubicBezTo>
                <a:close/>
                <a:moveTo>
                  <a:pt x="9970443" y="4910618"/>
                </a:moveTo>
                <a:cubicBezTo>
                  <a:pt x="9952510" y="4907285"/>
                  <a:pt x="9936347" y="4910346"/>
                  <a:pt x="9922334" y="4918946"/>
                </a:cubicBezTo>
                <a:cubicBezTo>
                  <a:pt x="9939262" y="4918775"/>
                  <a:pt x="9959721" y="4926794"/>
                  <a:pt x="9970443" y="4910618"/>
                </a:cubicBezTo>
                <a:close/>
                <a:moveTo>
                  <a:pt x="5798902" y="14366697"/>
                </a:moveTo>
                <a:cubicBezTo>
                  <a:pt x="5798008" y="14368580"/>
                  <a:pt x="5796667" y="14371403"/>
                  <a:pt x="5795326" y="14374226"/>
                </a:cubicBezTo>
                <a:cubicBezTo>
                  <a:pt x="5777469" y="14389966"/>
                  <a:pt x="5747908" y="14403148"/>
                  <a:pt x="5721904" y="14407869"/>
                </a:cubicBezTo>
                <a:cubicBezTo>
                  <a:pt x="5670352" y="14416836"/>
                  <a:pt x="5590099" y="14412406"/>
                  <a:pt x="5530105" y="14395913"/>
                </a:cubicBezTo>
                <a:cubicBezTo>
                  <a:pt x="5484185" y="14383796"/>
                  <a:pt x="5448117" y="14351906"/>
                  <a:pt x="5404290" y="14328097"/>
                </a:cubicBezTo>
                <a:cubicBezTo>
                  <a:pt x="5362770" y="14257173"/>
                  <a:pt x="5316629" y="14188208"/>
                  <a:pt x="5376504" y="14084006"/>
                </a:cubicBezTo>
                <a:cubicBezTo>
                  <a:pt x="5287842" y="14032679"/>
                  <a:pt x="5257988" y="13962451"/>
                  <a:pt x="5154513" y="13916084"/>
                </a:cubicBezTo>
                <a:cubicBezTo>
                  <a:pt x="5166981" y="13887405"/>
                  <a:pt x="5183917" y="13872149"/>
                  <a:pt x="5205338" y="13871249"/>
                </a:cubicBezTo>
                <a:cubicBezTo>
                  <a:pt x="5266342" y="13914749"/>
                  <a:pt x="5319091" y="13987774"/>
                  <a:pt x="5378458" y="14042491"/>
                </a:cubicBezTo>
                <a:cubicBezTo>
                  <a:pt x="5410975" y="14037172"/>
                  <a:pt x="5427303" y="14014939"/>
                  <a:pt x="5455645" y="14010636"/>
                </a:cubicBezTo>
                <a:cubicBezTo>
                  <a:pt x="5504896" y="14003113"/>
                  <a:pt x="5573787" y="14021755"/>
                  <a:pt x="5609590" y="14040601"/>
                </a:cubicBezTo>
                <a:cubicBezTo>
                  <a:pt x="5660947" y="14067986"/>
                  <a:pt x="5705314" y="14118349"/>
                  <a:pt x="5724047" y="14168763"/>
                </a:cubicBezTo>
                <a:cubicBezTo>
                  <a:pt x="5746248" y="14229361"/>
                  <a:pt x="5736959" y="14299916"/>
                  <a:pt x="5771009" y="14347224"/>
                </a:cubicBezTo>
                <a:cubicBezTo>
                  <a:pt x="5781391" y="14353538"/>
                  <a:pt x="5796859" y="14357885"/>
                  <a:pt x="5798902" y="14366697"/>
                </a:cubicBezTo>
                <a:close/>
                <a:moveTo>
                  <a:pt x="10855799" y="2935395"/>
                </a:moveTo>
                <a:cubicBezTo>
                  <a:pt x="10859898" y="2924965"/>
                  <a:pt x="10846246" y="2909752"/>
                  <a:pt x="10838361" y="2919529"/>
                </a:cubicBezTo>
                <a:cubicBezTo>
                  <a:pt x="10844425" y="2924249"/>
                  <a:pt x="10840612" y="2936335"/>
                  <a:pt x="10855799" y="2935395"/>
                </a:cubicBezTo>
                <a:close/>
                <a:moveTo>
                  <a:pt x="6139902" y="13637799"/>
                </a:moveTo>
                <a:cubicBezTo>
                  <a:pt x="6142674" y="13625749"/>
                  <a:pt x="6139239" y="13615040"/>
                  <a:pt x="6123110" y="13609955"/>
                </a:cubicBezTo>
                <a:cubicBezTo>
                  <a:pt x="6120575" y="13622623"/>
                  <a:pt x="6123772" y="13632716"/>
                  <a:pt x="6139902" y="13637799"/>
                </a:cubicBezTo>
                <a:close/>
                <a:moveTo>
                  <a:pt x="10742434" y="3221938"/>
                </a:moveTo>
                <a:cubicBezTo>
                  <a:pt x="10756813" y="3190548"/>
                  <a:pt x="10761504" y="3166098"/>
                  <a:pt x="10764238" y="3131092"/>
                </a:cubicBezTo>
                <a:cubicBezTo>
                  <a:pt x="10737998" y="3114398"/>
                  <a:pt x="10702582" y="3071206"/>
                  <a:pt x="10727893" y="3041586"/>
                </a:cubicBezTo>
                <a:cubicBezTo>
                  <a:pt x="10763429" y="3043006"/>
                  <a:pt x="10744073" y="3097190"/>
                  <a:pt x="10771979" y="3091668"/>
                </a:cubicBezTo>
                <a:cubicBezTo>
                  <a:pt x="10778190" y="3041877"/>
                  <a:pt x="10794217" y="3005605"/>
                  <a:pt x="10802181" y="2957608"/>
                </a:cubicBezTo>
                <a:cubicBezTo>
                  <a:pt x="10687292" y="2981313"/>
                  <a:pt x="10641547" y="3157469"/>
                  <a:pt x="10742434" y="3221938"/>
                </a:cubicBezTo>
                <a:close/>
                <a:moveTo>
                  <a:pt x="6375166" y="13116123"/>
                </a:moveTo>
                <a:cubicBezTo>
                  <a:pt x="6381377" y="13102065"/>
                  <a:pt x="6367682" y="13091430"/>
                  <a:pt x="6360622" y="13079656"/>
                </a:cubicBezTo>
                <a:cubicBezTo>
                  <a:pt x="6358344" y="13092905"/>
                  <a:pt x="6367063" y="13104395"/>
                  <a:pt x="6375166" y="13116123"/>
                </a:cubicBezTo>
                <a:close/>
                <a:moveTo>
                  <a:pt x="10789546" y="3127993"/>
                </a:moveTo>
                <a:cubicBezTo>
                  <a:pt x="10801157" y="3082118"/>
                  <a:pt x="10798637" y="3046322"/>
                  <a:pt x="10809822" y="3000258"/>
                </a:cubicBezTo>
                <a:cubicBezTo>
                  <a:pt x="10797897" y="2999580"/>
                  <a:pt x="10798689" y="3020842"/>
                  <a:pt x="10794508" y="3038376"/>
                </a:cubicBezTo>
                <a:cubicBezTo>
                  <a:pt x="10785438" y="3076193"/>
                  <a:pt x="10769091" y="3118955"/>
                  <a:pt x="10789546" y="3127993"/>
                </a:cubicBezTo>
                <a:close/>
                <a:moveTo>
                  <a:pt x="10736194" y="3253354"/>
                </a:moveTo>
                <a:cubicBezTo>
                  <a:pt x="10739229" y="3229193"/>
                  <a:pt x="10722462" y="3218724"/>
                  <a:pt x="10708342" y="3206875"/>
                </a:cubicBezTo>
                <a:cubicBezTo>
                  <a:pt x="10709323" y="3227710"/>
                  <a:pt x="10719615" y="3242459"/>
                  <a:pt x="10736194" y="3253354"/>
                </a:cubicBezTo>
                <a:close/>
                <a:moveTo>
                  <a:pt x="10044514" y="4820415"/>
                </a:moveTo>
                <a:cubicBezTo>
                  <a:pt x="10016463" y="4828424"/>
                  <a:pt x="9982343" y="4818960"/>
                  <a:pt x="9958538" y="4837007"/>
                </a:cubicBezTo>
                <a:cubicBezTo>
                  <a:pt x="9979298" y="4851280"/>
                  <a:pt x="10036406" y="4838766"/>
                  <a:pt x="10044514" y="4820415"/>
                </a:cubicBezTo>
                <a:close/>
                <a:moveTo>
                  <a:pt x="10055262" y="4796089"/>
                </a:moveTo>
                <a:cubicBezTo>
                  <a:pt x="10033018" y="4794423"/>
                  <a:pt x="9979192" y="4792573"/>
                  <a:pt x="9988024" y="4815349"/>
                </a:cubicBezTo>
                <a:cubicBezTo>
                  <a:pt x="10009579" y="4807019"/>
                  <a:pt x="10038960" y="4817961"/>
                  <a:pt x="10055262" y="4796089"/>
                </a:cubicBezTo>
                <a:close/>
                <a:moveTo>
                  <a:pt x="10700680" y="3343259"/>
                </a:moveTo>
                <a:cubicBezTo>
                  <a:pt x="10700427" y="3333727"/>
                  <a:pt x="10688204" y="3324214"/>
                  <a:pt x="10678013" y="3320476"/>
                </a:cubicBezTo>
                <a:cubicBezTo>
                  <a:pt x="10677470" y="3335538"/>
                  <a:pt x="10678345" y="3349696"/>
                  <a:pt x="10696424" y="3352584"/>
                </a:cubicBezTo>
                <a:cubicBezTo>
                  <a:pt x="10699518" y="3349615"/>
                  <a:pt x="10700764" y="3346436"/>
                  <a:pt x="10700680" y="3343259"/>
                </a:cubicBezTo>
                <a:close/>
                <a:moveTo>
                  <a:pt x="10028610" y="4867968"/>
                </a:moveTo>
                <a:cubicBezTo>
                  <a:pt x="9999002" y="4861006"/>
                  <a:pt x="9978565" y="4879521"/>
                  <a:pt x="9948480" y="4871329"/>
                </a:cubicBezTo>
                <a:cubicBezTo>
                  <a:pt x="9972963" y="4858683"/>
                  <a:pt x="10006994" y="4870659"/>
                  <a:pt x="10027419" y="4847548"/>
                </a:cubicBezTo>
                <a:cubicBezTo>
                  <a:pt x="9999482" y="4844896"/>
                  <a:pt x="9979284" y="4864026"/>
                  <a:pt x="9947100" y="4851336"/>
                </a:cubicBezTo>
                <a:cubicBezTo>
                  <a:pt x="9937760" y="4870163"/>
                  <a:pt x="9922314" y="4875071"/>
                  <a:pt x="9915411" y="4901095"/>
                </a:cubicBezTo>
                <a:lnTo>
                  <a:pt x="9927802" y="4906570"/>
                </a:lnTo>
                <a:cubicBezTo>
                  <a:pt x="9942799" y="4874940"/>
                  <a:pt x="10001989" y="4897012"/>
                  <a:pt x="10028610" y="4867968"/>
                </a:cubicBezTo>
                <a:close/>
                <a:moveTo>
                  <a:pt x="10819228" y="3080412"/>
                </a:moveTo>
                <a:cubicBezTo>
                  <a:pt x="10833034" y="3045708"/>
                  <a:pt x="10843951" y="2980655"/>
                  <a:pt x="10848773" y="2950142"/>
                </a:cubicBezTo>
                <a:cubicBezTo>
                  <a:pt x="10843520" y="2949351"/>
                  <a:pt x="10838029" y="2947946"/>
                  <a:pt x="10832776" y="2947154"/>
                </a:cubicBezTo>
                <a:cubicBezTo>
                  <a:pt x="10825943" y="2992590"/>
                  <a:pt x="10825748" y="3046059"/>
                  <a:pt x="10819228" y="3080412"/>
                </a:cubicBezTo>
                <a:close/>
                <a:moveTo>
                  <a:pt x="10778803" y="3183432"/>
                </a:moveTo>
                <a:cubicBezTo>
                  <a:pt x="10777985" y="3174910"/>
                  <a:pt x="10790493" y="3156974"/>
                  <a:pt x="10775307" y="3157915"/>
                </a:cubicBezTo>
                <a:cubicBezTo>
                  <a:pt x="10772297" y="3169337"/>
                  <a:pt x="10772313" y="3178524"/>
                  <a:pt x="10778803" y="3183432"/>
                </a:cubicBezTo>
                <a:close/>
                <a:moveTo>
                  <a:pt x="10082173" y="4768703"/>
                </a:moveTo>
                <a:cubicBezTo>
                  <a:pt x="10049097" y="4759189"/>
                  <a:pt x="10018935" y="4758105"/>
                  <a:pt x="10000847" y="4786329"/>
                </a:cubicBezTo>
                <a:cubicBezTo>
                  <a:pt x="10032541" y="4793191"/>
                  <a:pt x="10057451" y="4780734"/>
                  <a:pt x="10082173" y="4768703"/>
                </a:cubicBezTo>
                <a:close/>
                <a:moveTo>
                  <a:pt x="10796829" y="3154163"/>
                </a:moveTo>
                <a:cubicBezTo>
                  <a:pt x="10802858" y="3109393"/>
                  <a:pt x="10821461" y="3056916"/>
                  <a:pt x="10814589" y="3021747"/>
                </a:cubicBezTo>
                <a:cubicBezTo>
                  <a:pt x="10813288" y="3065036"/>
                  <a:pt x="10791620" y="3123299"/>
                  <a:pt x="10796829" y="3154163"/>
                </a:cubicBezTo>
                <a:close/>
                <a:moveTo>
                  <a:pt x="6167265" y="13641720"/>
                </a:moveTo>
                <a:cubicBezTo>
                  <a:pt x="6155406" y="13638523"/>
                  <a:pt x="6164297" y="13627643"/>
                  <a:pt x="6149359" y="13625638"/>
                </a:cubicBezTo>
                <a:cubicBezTo>
                  <a:pt x="6144302" y="13633617"/>
                  <a:pt x="6158384" y="13657200"/>
                  <a:pt x="6167265" y="13641720"/>
                </a:cubicBezTo>
                <a:close/>
                <a:moveTo>
                  <a:pt x="10716864" y="3352434"/>
                </a:moveTo>
                <a:cubicBezTo>
                  <a:pt x="10721827" y="3349271"/>
                  <a:pt x="10722741" y="3344320"/>
                  <a:pt x="10720942" y="3339890"/>
                </a:cubicBezTo>
                <a:lnTo>
                  <a:pt x="10719511" y="3338787"/>
                </a:lnTo>
                <a:lnTo>
                  <a:pt x="10708737" y="3330481"/>
                </a:lnTo>
                <a:cubicBezTo>
                  <a:pt x="10706617" y="3336430"/>
                  <a:pt x="10707027" y="3340692"/>
                  <a:pt x="10708777" y="3344079"/>
                </a:cubicBezTo>
                <a:lnTo>
                  <a:pt x="10716839" y="3352408"/>
                </a:lnTo>
                <a:close/>
                <a:moveTo>
                  <a:pt x="6596832" y="12679246"/>
                </a:moveTo>
                <a:cubicBezTo>
                  <a:pt x="6595879" y="12676790"/>
                  <a:pt x="6590873" y="12663892"/>
                  <a:pt x="6585166" y="12671039"/>
                </a:cubicBezTo>
                <a:cubicBezTo>
                  <a:pt x="6586922" y="12672833"/>
                  <a:pt x="6591314" y="12685967"/>
                  <a:pt x="6596832" y="12679246"/>
                </a:cubicBezTo>
                <a:close/>
                <a:moveTo>
                  <a:pt x="10076344" y="4813247"/>
                </a:moveTo>
                <a:cubicBezTo>
                  <a:pt x="10080229" y="4809799"/>
                  <a:pt x="10082005" y="4804335"/>
                  <a:pt x="10077657" y="4800883"/>
                </a:cubicBezTo>
                <a:cubicBezTo>
                  <a:pt x="10074074" y="4808992"/>
                  <a:pt x="10064097" y="4801523"/>
                  <a:pt x="10062373" y="4813514"/>
                </a:cubicBezTo>
                <a:cubicBezTo>
                  <a:pt x="10066464" y="4818127"/>
                  <a:pt x="10072458" y="4816695"/>
                  <a:pt x="10076344" y="4813247"/>
                </a:cubicBezTo>
                <a:close/>
                <a:moveTo>
                  <a:pt x="10108656" y="4741128"/>
                </a:moveTo>
                <a:cubicBezTo>
                  <a:pt x="10077816" y="4734643"/>
                  <a:pt x="10049552" y="4733886"/>
                  <a:pt x="10029027" y="4754913"/>
                </a:cubicBezTo>
                <a:cubicBezTo>
                  <a:pt x="10059578" y="4759740"/>
                  <a:pt x="10083972" y="4749605"/>
                  <a:pt x="10108656" y="4741128"/>
                </a:cubicBezTo>
                <a:close/>
                <a:moveTo>
                  <a:pt x="6196014" y="13604381"/>
                </a:moveTo>
                <a:cubicBezTo>
                  <a:pt x="6190851" y="13583718"/>
                  <a:pt x="6158026" y="13574831"/>
                  <a:pt x="6146452" y="13595249"/>
                </a:cubicBezTo>
                <a:cubicBezTo>
                  <a:pt x="6162910" y="13598435"/>
                  <a:pt x="6187946" y="13623795"/>
                  <a:pt x="6196014" y="13604381"/>
                </a:cubicBezTo>
                <a:close/>
                <a:moveTo>
                  <a:pt x="10134614" y="4693937"/>
                </a:moveTo>
                <a:cubicBezTo>
                  <a:pt x="10115246" y="4704253"/>
                  <a:pt x="10090727" y="4703111"/>
                  <a:pt x="10066685" y="4703200"/>
                </a:cubicBezTo>
                <a:cubicBezTo>
                  <a:pt x="10059735" y="4710841"/>
                  <a:pt x="10054216" y="4722175"/>
                  <a:pt x="10046122" y="4727780"/>
                </a:cubicBezTo>
                <a:cubicBezTo>
                  <a:pt x="10082717" y="4740889"/>
                  <a:pt x="10121478" y="4712107"/>
                  <a:pt x="10134614" y="4693937"/>
                </a:cubicBezTo>
                <a:close/>
                <a:moveTo>
                  <a:pt x="10143853" y="4673026"/>
                </a:moveTo>
                <a:cubicBezTo>
                  <a:pt x="10128407" y="4677933"/>
                  <a:pt x="10111906" y="4678293"/>
                  <a:pt x="10091209" y="4669658"/>
                </a:cubicBezTo>
                <a:cubicBezTo>
                  <a:pt x="10091195" y="4682404"/>
                  <a:pt x="10070144" y="4683815"/>
                  <a:pt x="10080272" y="4694411"/>
                </a:cubicBezTo>
                <a:cubicBezTo>
                  <a:pt x="10099363" y="4687033"/>
                  <a:pt x="10141966" y="4694635"/>
                  <a:pt x="10143853" y="4673026"/>
                </a:cubicBezTo>
                <a:close/>
                <a:moveTo>
                  <a:pt x="10750103" y="3309485"/>
                </a:moveTo>
                <a:cubicBezTo>
                  <a:pt x="10750793" y="3297548"/>
                  <a:pt x="10760179" y="3279763"/>
                  <a:pt x="10748345" y="3276575"/>
                </a:cubicBezTo>
                <a:cubicBezTo>
                  <a:pt x="10741304" y="3282135"/>
                  <a:pt x="10731982" y="3310149"/>
                  <a:pt x="10750103" y="3309485"/>
                </a:cubicBezTo>
                <a:close/>
                <a:moveTo>
                  <a:pt x="10099099" y="4785873"/>
                </a:moveTo>
                <a:lnTo>
                  <a:pt x="10086708" y="4780399"/>
                </a:lnTo>
                <a:cubicBezTo>
                  <a:pt x="10081705" y="4789410"/>
                  <a:pt x="10080774" y="4796140"/>
                  <a:pt x="10087661" y="4800203"/>
                </a:cubicBezTo>
                <a:cubicBezTo>
                  <a:pt x="10091394" y="4795221"/>
                  <a:pt x="10097037" y="4795164"/>
                  <a:pt x="10099099" y="4785873"/>
                </a:cubicBezTo>
                <a:close/>
                <a:moveTo>
                  <a:pt x="10914961" y="2946744"/>
                </a:moveTo>
                <a:lnTo>
                  <a:pt x="10912075" y="2940351"/>
                </a:lnTo>
                <a:lnTo>
                  <a:pt x="10909459" y="2934558"/>
                </a:lnTo>
                <a:cubicBezTo>
                  <a:pt x="10908541" y="2932527"/>
                  <a:pt x="10908083" y="2931511"/>
                  <a:pt x="10908771" y="2933035"/>
                </a:cubicBezTo>
                <a:lnTo>
                  <a:pt x="10912075" y="2940351"/>
                </a:lnTo>
                <a:lnTo>
                  <a:pt x="10912898" y="2942174"/>
                </a:lnTo>
                <a:cubicBezTo>
                  <a:pt x="10914044" y="2944713"/>
                  <a:pt x="10914961" y="2946744"/>
                  <a:pt x="10914961" y="2946744"/>
                </a:cubicBezTo>
                <a:close/>
                <a:moveTo>
                  <a:pt x="10792416" y="3230362"/>
                </a:moveTo>
                <a:cubicBezTo>
                  <a:pt x="10794693" y="3212672"/>
                  <a:pt x="10780327" y="3189206"/>
                  <a:pt x="10798032" y="3166426"/>
                </a:cubicBezTo>
                <a:cubicBezTo>
                  <a:pt x="10783739" y="3164191"/>
                  <a:pt x="10785866" y="3191654"/>
                  <a:pt x="10782718" y="3204544"/>
                </a:cubicBezTo>
                <a:cubicBezTo>
                  <a:pt x="10778815" y="3219141"/>
                  <a:pt x="10761396" y="3243578"/>
                  <a:pt x="10782786" y="3245888"/>
                </a:cubicBezTo>
                <a:cubicBezTo>
                  <a:pt x="10789048" y="3241514"/>
                  <a:pt x="10791657" y="3236259"/>
                  <a:pt x="10792416" y="3230362"/>
                </a:cubicBezTo>
                <a:close/>
                <a:moveTo>
                  <a:pt x="10742172" y="3349335"/>
                </a:moveTo>
                <a:cubicBezTo>
                  <a:pt x="10742919" y="3343034"/>
                  <a:pt x="10745084" y="3335830"/>
                  <a:pt x="10736331" y="3336043"/>
                </a:cubicBezTo>
                <a:cubicBezTo>
                  <a:pt x="10734969" y="3342582"/>
                  <a:pt x="10737673" y="3346837"/>
                  <a:pt x="10742172" y="3349335"/>
                </a:cubicBezTo>
                <a:close/>
                <a:moveTo>
                  <a:pt x="10116268" y="4768975"/>
                </a:moveTo>
                <a:cubicBezTo>
                  <a:pt x="10131163" y="4752602"/>
                  <a:pt x="10101128" y="4745453"/>
                  <a:pt x="10099605" y="4761613"/>
                </a:cubicBezTo>
                <a:close/>
                <a:moveTo>
                  <a:pt x="6628126" y="12666105"/>
                </a:moveTo>
                <a:cubicBezTo>
                  <a:pt x="6623284" y="12660913"/>
                  <a:pt x="6625491" y="12654764"/>
                  <a:pt x="6617952" y="12649906"/>
                </a:cubicBezTo>
                <a:cubicBezTo>
                  <a:pt x="6604105" y="12657018"/>
                  <a:pt x="6622934" y="12670934"/>
                  <a:pt x="6628126" y="12666105"/>
                </a:cubicBezTo>
                <a:close/>
                <a:moveTo>
                  <a:pt x="6487242" y="12985242"/>
                </a:moveTo>
                <a:cubicBezTo>
                  <a:pt x="6470379" y="12976256"/>
                  <a:pt x="6484939" y="12961702"/>
                  <a:pt x="6471573" y="12951702"/>
                </a:cubicBezTo>
                <a:cubicBezTo>
                  <a:pt x="6468305" y="12967149"/>
                  <a:pt x="6467919" y="12981823"/>
                  <a:pt x="6481378" y="12993913"/>
                </a:cubicBezTo>
                <a:cubicBezTo>
                  <a:pt x="6483128" y="12991102"/>
                  <a:pt x="6485492" y="12988052"/>
                  <a:pt x="6487242" y="12985242"/>
                </a:cubicBezTo>
                <a:close/>
                <a:moveTo>
                  <a:pt x="10181774" y="4631121"/>
                </a:moveTo>
                <a:cubicBezTo>
                  <a:pt x="10156664" y="4639409"/>
                  <a:pt x="10104272" y="4623911"/>
                  <a:pt x="10103337" y="4665325"/>
                </a:cubicBezTo>
                <a:cubicBezTo>
                  <a:pt x="10127681" y="4654148"/>
                  <a:pt x="10175638" y="4660035"/>
                  <a:pt x="10181774" y="4631121"/>
                </a:cubicBezTo>
                <a:close/>
                <a:moveTo>
                  <a:pt x="6499365" y="12973436"/>
                </a:moveTo>
                <a:cubicBezTo>
                  <a:pt x="6500975" y="12969684"/>
                  <a:pt x="6492580" y="12963671"/>
                  <a:pt x="6493115" y="12958149"/>
                </a:cubicBezTo>
                <a:cubicBezTo>
                  <a:pt x="6490901" y="12945909"/>
                  <a:pt x="6497760" y="12931536"/>
                  <a:pt x="6484158" y="12920920"/>
                </a:cubicBezTo>
                <a:cubicBezTo>
                  <a:pt x="6473232" y="12942198"/>
                  <a:pt x="6492454" y="12957345"/>
                  <a:pt x="6493719" y="12976332"/>
                </a:cubicBezTo>
                <a:cubicBezTo>
                  <a:pt x="6497180" y="12975685"/>
                  <a:pt x="6498829" y="12974686"/>
                  <a:pt x="6499365" y="12973436"/>
                </a:cubicBezTo>
                <a:close/>
                <a:moveTo>
                  <a:pt x="6513440" y="12942048"/>
                </a:moveTo>
                <a:cubicBezTo>
                  <a:pt x="6504896" y="12928036"/>
                  <a:pt x="6519080" y="12909733"/>
                  <a:pt x="6500613" y="12897479"/>
                </a:cubicBezTo>
                <a:cubicBezTo>
                  <a:pt x="6491864" y="12911529"/>
                  <a:pt x="6500396" y="12948570"/>
                  <a:pt x="6513440" y="12942048"/>
                </a:cubicBezTo>
                <a:close/>
                <a:moveTo>
                  <a:pt x="6522759" y="12922108"/>
                </a:moveTo>
                <a:cubicBezTo>
                  <a:pt x="6532264" y="12906345"/>
                  <a:pt x="6530429" y="12893249"/>
                  <a:pt x="6521127" y="12880950"/>
                </a:cubicBezTo>
                <a:cubicBezTo>
                  <a:pt x="6508929" y="12897058"/>
                  <a:pt x="6518844" y="12909117"/>
                  <a:pt x="6522759" y="12922108"/>
                </a:cubicBezTo>
                <a:close/>
                <a:moveTo>
                  <a:pt x="10608011" y="3677184"/>
                </a:moveTo>
                <a:cubicBezTo>
                  <a:pt x="10613791" y="3653725"/>
                  <a:pt x="10591877" y="3649143"/>
                  <a:pt x="10602526" y="3622736"/>
                </a:cubicBezTo>
                <a:cubicBezTo>
                  <a:pt x="10580393" y="3600205"/>
                  <a:pt x="10562453" y="3595849"/>
                  <a:pt x="10546655" y="3570507"/>
                </a:cubicBezTo>
                <a:cubicBezTo>
                  <a:pt x="10555386" y="3614148"/>
                  <a:pt x="10578674" y="3647900"/>
                  <a:pt x="10608011" y="3677184"/>
                </a:cubicBezTo>
                <a:close/>
                <a:moveTo>
                  <a:pt x="10769042" y="3317342"/>
                </a:moveTo>
                <a:cubicBezTo>
                  <a:pt x="10775468" y="3312021"/>
                  <a:pt x="10784978" y="3283580"/>
                  <a:pt x="10766857" y="3284244"/>
                </a:cubicBezTo>
                <a:cubicBezTo>
                  <a:pt x="10760243" y="3289993"/>
                  <a:pt x="10750921" y="3318007"/>
                  <a:pt x="10769042" y="3317342"/>
                </a:cubicBezTo>
                <a:close/>
                <a:moveTo>
                  <a:pt x="10017971" y="5024964"/>
                </a:moveTo>
                <a:cubicBezTo>
                  <a:pt x="10007640" y="5027541"/>
                  <a:pt x="9994922" y="5023962"/>
                  <a:pt x="9981488" y="5018536"/>
                </a:cubicBezTo>
                <a:cubicBezTo>
                  <a:pt x="9976414" y="4999971"/>
                  <a:pt x="9982424" y="4977122"/>
                  <a:pt x="9966691" y="4963030"/>
                </a:cubicBezTo>
                <a:cubicBezTo>
                  <a:pt x="9942965" y="4956627"/>
                  <a:pt x="9930030" y="4978966"/>
                  <a:pt x="9904921" y="4969913"/>
                </a:cubicBezTo>
                <a:cubicBezTo>
                  <a:pt x="9899584" y="4941540"/>
                  <a:pt x="9911678" y="4906077"/>
                  <a:pt x="9876969" y="4888701"/>
                </a:cubicBezTo>
                <a:cubicBezTo>
                  <a:pt x="9837365" y="4921700"/>
                  <a:pt x="9868864" y="4981016"/>
                  <a:pt x="9849404" y="5028527"/>
                </a:cubicBezTo>
                <a:cubicBezTo>
                  <a:pt x="9878658" y="5045533"/>
                  <a:pt x="9904834" y="5063730"/>
                  <a:pt x="9928358" y="5083305"/>
                </a:cubicBezTo>
                <a:cubicBezTo>
                  <a:pt x="9953709" y="5058291"/>
                  <a:pt x="10006292" y="5056020"/>
                  <a:pt x="10017971" y="5024964"/>
                </a:cubicBezTo>
                <a:close/>
                <a:moveTo>
                  <a:pt x="10152230" y="4721104"/>
                </a:moveTo>
                <a:cubicBezTo>
                  <a:pt x="10138080" y="4713832"/>
                  <a:pt x="10128226" y="4717640"/>
                  <a:pt x="10122670" y="4732527"/>
                </a:cubicBezTo>
                <a:lnTo>
                  <a:pt x="10134633" y="4737813"/>
                </a:lnTo>
                <a:cubicBezTo>
                  <a:pt x="10141169" y="4734580"/>
                  <a:pt x="10145506" y="4724764"/>
                  <a:pt x="10152230" y="4721104"/>
                </a:cubicBezTo>
                <a:close/>
                <a:moveTo>
                  <a:pt x="6405586" y="13203389"/>
                </a:moveTo>
                <a:cubicBezTo>
                  <a:pt x="6395826" y="13179221"/>
                  <a:pt x="6391424" y="13140617"/>
                  <a:pt x="6376481" y="13125867"/>
                </a:cubicBezTo>
                <a:cubicBezTo>
                  <a:pt x="6388326" y="13149940"/>
                  <a:pt x="6387752" y="13189400"/>
                  <a:pt x="6405586" y="13203389"/>
                </a:cubicBezTo>
                <a:close/>
                <a:moveTo>
                  <a:pt x="10688131" y="3512549"/>
                </a:moveTo>
                <a:cubicBezTo>
                  <a:pt x="10689623" y="3508108"/>
                  <a:pt x="10689861" y="3503464"/>
                  <a:pt x="10688292" y="3498945"/>
                </a:cubicBezTo>
                <a:lnTo>
                  <a:pt x="10688053" y="3499147"/>
                </a:lnTo>
                <a:lnTo>
                  <a:pt x="10669405" y="3514891"/>
                </a:lnTo>
                <a:cubicBezTo>
                  <a:pt x="10663275" y="3520407"/>
                  <a:pt x="10658010" y="3527134"/>
                  <a:pt x="10655710" y="3538104"/>
                </a:cubicBezTo>
                <a:cubicBezTo>
                  <a:pt x="10663824" y="3537609"/>
                  <a:pt x="10673538" y="3532337"/>
                  <a:pt x="10680440" y="3524931"/>
                </a:cubicBezTo>
                <a:lnTo>
                  <a:pt x="10684174" y="3518919"/>
                </a:lnTo>
                <a:close/>
                <a:moveTo>
                  <a:pt x="10717481" y="3449185"/>
                </a:moveTo>
                <a:cubicBezTo>
                  <a:pt x="10723186" y="3443243"/>
                  <a:pt x="10723608" y="3424781"/>
                  <a:pt x="10719773" y="3423086"/>
                </a:cubicBezTo>
                <a:cubicBezTo>
                  <a:pt x="10720033" y="3437482"/>
                  <a:pt x="10710617" y="3436892"/>
                  <a:pt x="10709976" y="3449870"/>
                </a:cubicBezTo>
                <a:cubicBezTo>
                  <a:pt x="10713090" y="3451756"/>
                  <a:pt x="10715579" y="3451166"/>
                  <a:pt x="10717481" y="3449185"/>
                </a:cubicBezTo>
                <a:close/>
                <a:moveTo>
                  <a:pt x="10171022" y="4690131"/>
                </a:moveTo>
                <a:cubicBezTo>
                  <a:pt x="10158115" y="4686978"/>
                  <a:pt x="10148451" y="4690359"/>
                  <a:pt x="10141462" y="4701554"/>
                </a:cubicBezTo>
                <a:cubicBezTo>
                  <a:pt x="10156378" y="4711715"/>
                  <a:pt x="10166231" y="4707907"/>
                  <a:pt x="10171022" y="4690131"/>
                </a:cubicBezTo>
                <a:close/>
                <a:moveTo>
                  <a:pt x="11089439" y="2630346"/>
                </a:moveTo>
                <a:cubicBezTo>
                  <a:pt x="11070090" y="2661445"/>
                  <a:pt x="11033496" y="2672025"/>
                  <a:pt x="11002020" y="2657354"/>
                </a:cubicBezTo>
                <a:cubicBezTo>
                  <a:pt x="10971600" y="2642894"/>
                  <a:pt x="10942029" y="2598747"/>
                  <a:pt x="10962281" y="2567953"/>
                </a:cubicBezTo>
                <a:cubicBezTo>
                  <a:pt x="10976679" y="2545781"/>
                  <a:pt x="11013792" y="2547403"/>
                  <a:pt x="11030450" y="2575654"/>
                </a:cubicBezTo>
                <a:cubicBezTo>
                  <a:pt x="11024901" y="2590526"/>
                  <a:pt x="11027091" y="2592513"/>
                  <a:pt x="11017830" y="2604216"/>
                </a:cubicBezTo>
                <a:cubicBezTo>
                  <a:pt x="10998583" y="2595711"/>
                  <a:pt x="11001326" y="2579090"/>
                  <a:pt x="10983738" y="2570300"/>
                </a:cubicBezTo>
                <a:cubicBezTo>
                  <a:pt x="10951949" y="2613321"/>
                  <a:pt x="11001714" y="2651104"/>
                  <a:pt x="11037050" y="2646336"/>
                </a:cubicBezTo>
                <a:cubicBezTo>
                  <a:pt x="11101083" y="2637943"/>
                  <a:pt x="11079348" y="2540193"/>
                  <a:pt x="11055333" y="2511239"/>
                </a:cubicBezTo>
                <a:cubicBezTo>
                  <a:pt x="11047139" y="2502014"/>
                  <a:pt x="11029246" y="2486974"/>
                  <a:pt x="11019734" y="2480733"/>
                </a:cubicBezTo>
                <a:cubicBezTo>
                  <a:pt x="10984102" y="2458111"/>
                  <a:pt x="10921421" y="2447898"/>
                  <a:pt x="10881318" y="2427098"/>
                </a:cubicBezTo>
                <a:lnTo>
                  <a:pt x="10879325" y="2425466"/>
                </a:lnTo>
                <a:lnTo>
                  <a:pt x="10867815" y="2423352"/>
                </a:lnTo>
                <a:cubicBezTo>
                  <a:pt x="10874094" y="2450675"/>
                  <a:pt x="10908262" y="2466795"/>
                  <a:pt x="10902229" y="2498907"/>
                </a:cubicBezTo>
                <a:cubicBezTo>
                  <a:pt x="10890591" y="2513710"/>
                  <a:pt x="10872115" y="2511684"/>
                  <a:pt x="10851455" y="2503067"/>
                </a:cubicBezTo>
                <a:cubicBezTo>
                  <a:pt x="10854506" y="2523849"/>
                  <a:pt x="10846622" y="2552075"/>
                  <a:pt x="10823174" y="2550920"/>
                </a:cubicBezTo>
                <a:cubicBezTo>
                  <a:pt x="10805780" y="2540677"/>
                  <a:pt x="10809553" y="2522910"/>
                  <a:pt x="10799354" y="2510221"/>
                </a:cubicBezTo>
                <a:cubicBezTo>
                  <a:pt x="10791355" y="2517938"/>
                  <a:pt x="10790657" y="2529904"/>
                  <a:pt x="10777492" y="2534315"/>
                </a:cubicBezTo>
                <a:lnTo>
                  <a:pt x="10768094" y="2527371"/>
                </a:lnTo>
                <a:lnTo>
                  <a:pt x="10767289" y="2530320"/>
                </a:lnTo>
                <a:cubicBezTo>
                  <a:pt x="10762287" y="2541785"/>
                  <a:pt x="10755634" y="2553094"/>
                  <a:pt x="10746593" y="2568945"/>
                </a:cubicBezTo>
                <a:cubicBezTo>
                  <a:pt x="10741414" y="2578360"/>
                  <a:pt x="10738516" y="2591837"/>
                  <a:pt x="10733613" y="2598321"/>
                </a:cubicBezTo>
                <a:cubicBezTo>
                  <a:pt x="10720172" y="2613755"/>
                  <a:pt x="10704863" y="2620730"/>
                  <a:pt x="10695960" y="2635116"/>
                </a:cubicBezTo>
                <a:cubicBezTo>
                  <a:pt x="10676599" y="2666252"/>
                  <a:pt x="10659425" y="2738556"/>
                  <a:pt x="10713620" y="2768099"/>
                </a:cubicBezTo>
                <a:cubicBezTo>
                  <a:pt x="10740810" y="2782657"/>
                  <a:pt x="10817175" y="2752790"/>
                  <a:pt x="10813858" y="2714178"/>
                </a:cubicBezTo>
                <a:cubicBezTo>
                  <a:pt x="10811568" y="2688231"/>
                  <a:pt x="10753855" y="2650519"/>
                  <a:pt x="10755752" y="2707332"/>
                </a:cubicBezTo>
                <a:cubicBezTo>
                  <a:pt x="10766093" y="2718516"/>
                  <a:pt x="10773682" y="2689811"/>
                  <a:pt x="10785414" y="2708225"/>
                </a:cubicBezTo>
                <a:cubicBezTo>
                  <a:pt x="10783004" y="2727515"/>
                  <a:pt x="10756990" y="2728742"/>
                  <a:pt x="10743977" y="2727063"/>
                </a:cubicBezTo>
                <a:cubicBezTo>
                  <a:pt x="10724409" y="2697554"/>
                  <a:pt x="10746983" y="2663766"/>
                  <a:pt x="10782500" y="2660631"/>
                </a:cubicBezTo>
                <a:cubicBezTo>
                  <a:pt x="10814881" y="2670358"/>
                  <a:pt x="10838922" y="2706742"/>
                  <a:pt x="10834726" y="2738449"/>
                </a:cubicBezTo>
                <a:cubicBezTo>
                  <a:pt x="10833328" y="2749018"/>
                  <a:pt x="10828792" y="2759068"/>
                  <a:pt x="10820382" y="2767438"/>
                </a:cubicBezTo>
                <a:cubicBezTo>
                  <a:pt x="10791506" y="2795897"/>
                  <a:pt x="10741271" y="2796600"/>
                  <a:pt x="10708288" y="2791695"/>
                </a:cubicBezTo>
                <a:cubicBezTo>
                  <a:pt x="10656841" y="2745556"/>
                  <a:pt x="10643663" y="2679687"/>
                  <a:pt x="10670937" y="2635254"/>
                </a:cubicBezTo>
                <a:cubicBezTo>
                  <a:pt x="10634154" y="2642409"/>
                  <a:pt x="10578955" y="2643972"/>
                  <a:pt x="10544608" y="2623707"/>
                </a:cubicBezTo>
                <a:cubicBezTo>
                  <a:pt x="10490366" y="2593126"/>
                  <a:pt x="10478028" y="2523049"/>
                  <a:pt x="10527792" y="2486517"/>
                </a:cubicBezTo>
                <a:cubicBezTo>
                  <a:pt x="10570709" y="2455102"/>
                  <a:pt x="10629153" y="2464642"/>
                  <a:pt x="10659107" y="2523674"/>
                </a:cubicBezTo>
                <a:cubicBezTo>
                  <a:pt x="10668628" y="2565537"/>
                  <a:pt x="10607695" y="2599678"/>
                  <a:pt x="10570124" y="2594781"/>
                </a:cubicBezTo>
                <a:cubicBezTo>
                  <a:pt x="10534145" y="2583973"/>
                  <a:pt x="10531834" y="2531556"/>
                  <a:pt x="10561221" y="2518080"/>
                </a:cubicBezTo>
                <a:cubicBezTo>
                  <a:pt x="10572230" y="2512767"/>
                  <a:pt x="10590119" y="2516091"/>
                  <a:pt x="10601951" y="2536585"/>
                </a:cubicBezTo>
                <a:cubicBezTo>
                  <a:pt x="10594176" y="2548416"/>
                  <a:pt x="10562969" y="2571774"/>
                  <a:pt x="10562760" y="2545729"/>
                </a:cubicBezTo>
                <a:cubicBezTo>
                  <a:pt x="10538267" y="2604622"/>
                  <a:pt x="10658497" y="2580397"/>
                  <a:pt x="10644163" y="2525213"/>
                </a:cubicBezTo>
                <a:cubicBezTo>
                  <a:pt x="10636043" y="2495165"/>
                  <a:pt x="10595491" y="2471650"/>
                  <a:pt x="10568787" y="2480205"/>
                </a:cubicBezTo>
                <a:cubicBezTo>
                  <a:pt x="10482105" y="2508057"/>
                  <a:pt x="10513194" y="2603721"/>
                  <a:pt x="10576914" y="2623225"/>
                </a:cubicBezTo>
                <a:cubicBezTo>
                  <a:pt x="10637037" y="2641648"/>
                  <a:pt x="10729386" y="2610193"/>
                  <a:pt x="10749708" y="2529612"/>
                </a:cubicBezTo>
                <a:cubicBezTo>
                  <a:pt x="10753033" y="2516324"/>
                  <a:pt x="10751051" y="2500055"/>
                  <a:pt x="10752004" y="2484638"/>
                </a:cubicBezTo>
                <a:lnTo>
                  <a:pt x="10753721" y="2476534"/>
                </a:lnTo>
                <a:lnTo>
                  <a:pt x="10749378" y="2484807"/>
                </a:lnTo>
                <a:cubicBezTo>
                  <a:pt x="10744545" y="2501155"/>
                  <a:pt x="10742916" y="2525175"/>
                  <a:pt x="10724478" y="2526235"/>
                </a:cubicBezTo>
                <a:cubicBezTo>
                  <a:pt x="10698700" y="2515356"/>
                  <a:pt x="10712506" y="2488725"/>
                  <a:pt x="10717316" y="2466301"/>
                </a:cubicBezTo>
                <a:cubicBezTo>
                  <a:pt x="10697240" y="2474819"/>
                  <a:pt x="10667684" y="2477103"/>
                  <a:pt x="10660741" y="2448976"/>
                </a:cubicBezTo>
                <a:cubicBezTo>
                  <a:pt x="10666317" y="2434050"/>
                  <a:pt x="10672841" y="2421590"/>
                  <a:pt x="10682453" y="2417143"/>
                </a:cubicBezTo>
                <a:cubicBezTo>
                  <a:pt x="10624269" y="2401152"/>
                  <a:pt x="10641117" y="2336484"/>
                  <a:pt x="10703289" y="2361909"/>
                </a:cubicBezTo>
                <a:cubicBezTo>
                  <a:pt x="10692609" y="2338778"/>
                  <a:pt x="10665546" y="2322729"/>
                  <a:pt x="10678257" y="2290500"/>
                </a:cubicBezTo>
                <a:cubicBezTo>
                  <a:pt x="10681243" y="2291819"/>
                  <a:pt x="10682518" y="2287779"/>
                  <a:pt x="10684079" y="2285400"/>
                </a:cubicBezTo>
                <a:lnTo>
                  <a:pt x="10700981" y="2291680"/>
                </a:lnTo>
                <a:lnTo>
                  <a:pt x="10688641" y="2275943"/>
                </a:lnTo>
                <a:cubicBezTo>
                  <a:pt x="10662421" y="2243544"/>
                  <a:pt x="10631721" y="2213048"/>
                  <a:pt x="10586707" y="2205125"/>
                </a:cubicBezTo>
                <a:cubicBezTo>
                  <a:pt x="10552316" y="2198586"/>
                  <a:pt x="10500554" y="2200157"/>
                  <a:pt x="10485449" y="2220471"/>
                </a:cubicBezTo>
                <a:cubicBezTo>
                  <a:pt x="10472141" y="2239033"/>
                  <a:pt x="10474057" y="2273996"/>
                  <a:pt x="10477006" y="2291593"/>
                </a:cubicBezTo>
                <a:cubicBezTo>
                  <a:pt x="10492910" y="2386203"/>
                  <a:pt x="10624859" y="2391547"/>
                  <a:pt x="10614913" y="2277674"/>
                </a:cubicBezTo>
                <a:cubicBezTo>
                  <a:pt x="10597675" y="2254272"/>
                  <a:pt x="10545722" y="2226225"/>
                  <a:pt x="10527418" y="2253781"/>
                </a:cubicBezTo>
                <a:cubicBezTo>
                  <a:pt x="10519445" y="2266044"/>
                  <a:pt x="10522577" y="2295943"/>
                  <a:pt x="10545106" y="2299278"/>
                </a:cubicBezTo>
                <a:cubicBezTo>
                  <a:pt x="10556039" y="2279157"/>
                  <a:pt x="10517543" y="2278443"/>
                  <a:pt x="10538563" y="2255141"/>
                </a:cubicBezTo>
                <a:cubicBezTo>
                  <a:pt x="10575813" y="2251741"/>
                  <a:pt x="10575376" y="2307051"/>
                  <a:pt x="10545868" y="2314891"/>
                </a:cubicBezTo>
                <a:cubicBezTo>
                  <a:pt x="10513874" y="2301773"/>
                  <a:pt x="10496678" y="2262095"/>
                  <a:pt x="10520486" y="2235952"/>
                </a:cubicBezTo>
                <a:cubicBezTo>
                  <a:pt x="10538290" y="2215303"/>
                  <a:pt x="10601873" y="2233213"/>
                  <a:pt x="10623551" y="2266214"/>
                </a:cubicBezTo>
                <a:cubicBezTo>
                  <a:pt x="10659611" y="2319828"/>
                  <a:pt x="10601317" y="2397439"/>
                  <a:pt x="10534173" y="2392214"/>
                </a:cubicBezTo>
                <a:cubicBezTo>
                  <a:pt x="10491599" y="2376458"/>
                  <a:pt x="10482560" y="2366863"/>
                  <a:pt x="10464026" y="2338306"/>
                </a:cubicBezTo>
                <a:cubicBezTo>
                  <a:pt x="10442400" y="2306346"/>
                  <a:pt x="10412097" y="2259349"/>
                  <a:pt x="10450841" y="2205179"/>
                </a:cubicBezTo>
                <a:cubicBezTo>
                  <a:pt x="10486095" y="2156597"/>
                  <a:pt x="10577991" y="2163593"/>
                  <a:pt x="10648587" y="2209552"/>
                </a:cubicBezTo>
                <a:cubicBezTo>
                  <a:pt x="10638191" y="2176444"/>
                  <a:pt x="10633098" y="2140586"/>
                  <a:pt x="10658402" y="2093717"/>
                </a:cubicBezTo>
                <a:cubicBezTo>
                  <a:pt x="10673876" y="2085278"/>
                  <a:pt x="10688257" y="2075847"/>
                  <a:pt x="10705268" y="2073179"/>
                </a:cubicBezTo>
                <a:cubicBezTo>
                  <a:pt x="10773412" y="2094632"/>
                  <a:pt x="10807026" y="2153785"/>
                  <a:pt x="10761156" y="2203278"/>
                </a:cubicBezTo>
                <a:cubicBezTo>
                  <a:pt x="10729663" y="2213296"/>
                  <a:pt x="10690076" y="2168817"/>
                  <a:pt x="10720655" y="2140064"/>
                </a:cubicBezTo>
                <a:lnTo>
                  <a:pt x="10746291" y="2151391"/>
                </a:lnTo>
                <a:cubicBezTo>
                  <a:pt x="10755670" y="2163682"/>
                  <a:pt x="10735032" y="2173404"/>
                  <a:pt x="10738343" y="2185560"/>
                </a:cubicBezTo>
                <a:cubicBezTo>
                  <a:pt x="10789317" y="2189242"/>
                  <a:pt x="10754818" y="2120533"/>
                  <a:pt x="10734584" y="2108537"/>
                </a:cubicBezTo>
                <a:cubicBezTo>
                  <a:pt x="10715871" y="2097723"/>
                  <a:pt x="10694263" y="2100397"/>
                  <a:pt x="10677202" y="2102024"/>
                </a:cubicBezTo>
                <a:cubicBezTo>
                  <a:pt x="10627822" y="2169571"/>
                  <a:pt x="10678428" y="2233176"/>
                  <a:pt x="10727365" y="2287881"/>
                </a:cubicBezTo>
                <a:lnTo>
                  <a:pt x="10748466" y="2312264"/>
                </a:lnTo>
                <a:lnTo>
                  <a:pt x="10749067" y="2304470"/>
                </a:lnTo>
                <a:cubicBezTo>
                  <a:pt x="10747525" y="2287894"/>
                  <a:pt x="10740636" y="2271905"/>
                  <a:pt x="10756715" y="2257145"/>
                </a:cubicBezTo>
                <a:cubicBezTo>
                  <a:pt x="10760175" y="2259697"/>
                  <a:pt x="10762449" y="2259168"/>
                  <a:pt x="10764436" y="2256977"/>
                </a:cubicBezTo>
                <a:cubicBezTo>
                  <a:pt x="10794344" y="2275817"/>
                  <a:pt x="10793474" y="2306630"/>
                  <a:pt x="10806145" y="2332175"/>
                </a:cubicBezTo>
                <a:cubicBezTo>
                  <a:pt x="10822000" y="2318211"/>
                  <a:pt x="10838119" y="2282884"/>
                  <a:pt x="10866413" y="2298454"/>
                </a:cubicBezTo>
                <a:cubicBezTo>
                  <a:pt x="10885038" y="2308218"/>
                  <a:pt x="10886383" y="2328247"/>
                  <a:pt x="10869693" y="2360253"/>
                </a:cubicBezTo>
                <a:cubicBezTo>
                  <a:pt x="10920879" y="2354740"/>
                  <a:pt x="10937703" y="2391382"/>
                  <a:pt x="10924153" y="2413004"/>
                </a:cubicBezTo>
                <a:lnTo>
                  <a:pt x="10915806" y="2420618"/>
                </a:lnTo>
                <a:lnTo>
                  <a:pt x="10952070" y="2430798"/>
                </a:lnTo>
                <a:cubicBezTo>
                  <a:pt x="11009803" y="2441093"/>
                  <a:pt x="11070963" y="2433054"/>
                  <a:pt x="11087150" y="2379064"/>
                </a:cubicBezTo>
                <a:cubicBezTo>
                  <a:pt x="11094378" y="2355762"/>
                  <a:pt x="11078972" y="2318893"/>
                  <a:pt x="11048176" y="2305286"/>
                </a:cubicBezTo>
                <a:cubicBezTo>
                  <a:pt x="11038339" y="2300940"/>
                  <a:pt x="10998525" y="2286915"/>
                  <a:pt x="10996171" y="2320012"/>
                </a:cubicBezTo>
                <a:cubicBezTo>
                  <a:pt x="10998697" y="2337434"/>
                  <a:pt x="11012785" y="2321749"/>
                  <a:pt x="11024232" y="2324768"/>
                </a:cubicBezTo>
                <a:cubicBezTo>
                  <a:pt x="11066658" y="2353705"/>
                  <a:pt x="11019730" y="2382394"/>
                  <a:pt x="10991473" y="2347999"/>
                </a:cubicBezTo>
                <a:cubicBezTo>
                  <a:pt x="10980988" y="2334704"/>
                  <a:pt x="10977696" y="2301659"/>
                  <a:pt x="10980007" y="2297585"/>
                </a:cubicBezTo>
                <a:cubicBezTo>
                  <a:pt x="10985470" y="2285223"/>
                  <a:pt x="11009787" y="2277625"/>
                  <a:pt x="11025597" y="2280024"/>
                </a:cubicBezTo>
                <a:cubicBezTo>
                  <a:pt x="11076261" y="2289162"/>
                  <a:pt x="11124393" y="2349153"/>
                  <a:pt x="11118036" y="2377425"/>
                </a:cubicBezTo>
                <a:cubicBezTo>
                  <a:pt x="11112295" y="2405460"/>
                  <a:pt x="11081436" y="2429020"/>
                  <a:pt x="11060780" y="2438745"/>
                </a:cubicBezTo>
                <a:cubicBezTo>
                  <a:pt x="11043204" y="2447284"/>
                  <a:pt x="11027668" y="2441949"/>
                  <a:pt x="11005780" y="2452149"/>
                </a:cubicBezTo>
                <a:cubicBezTo>
                  <a:pt x="11039943" y="2478963"/>
                  <a:pt x="11079564" y="2506150"/>
                  <a:pt x="11093738" y="2543493"/>
                </a:cubicBezTo>
                <a:cubicBezTo>
                  <a:pt x="11098097" y="2555610"/>
                  <a:pt x="11103685" y="2579988"/>
                  <a:pt x="11102209" y="2592584"/>
                </a:cubicBezTo>
                <a:cubicBezTo>
                  <a:pt x="11100421" y="2607334"/>
                  <a:pt x="11095888" y="2619980"/>
                  <a:pt x="11089439" y="2630346"/>
                </a:cubicBezTo>
                <a:close/>
                <a:moveTo>
                  <a:pt x="6215524" y="13663043"/>
                </a:moveTo>
                <a:cubicBezTo>
                  <a:pt x="6209635" y="13657888"/>
                  <a:pt x="6208762" y="13648311"/>
                  <a:pt x="6199951" y="13652077"/>
                </a:cubicBezTo>
                <a:cubicBezTo>
                  <a:pt x="6196603" y="13660810"/>
                  <a:pt x="6198609" y="13667824"/>
                  <a:pt x="6207388" y="13672214"/>
                </a:cubicBezTo>
                <a:cubicBezTo>
                  <a:pt x="6209465" y="13667514"/>
                  <a:pt x="6213924" y="13668974"/>
                  <a:pt x="6215524" y="13663043"/>
                </a:cubicBezTo>
                <a:close/>
                <a:moveTo>
                  <a:pt x="10364272" y="4281203"/>
                </a:moveTo>
                <a:cubicBezTo>
                  <a:pt x="10365378" y="4276982"/>
                  <a:pt x="10364852" y="4272828"/>
                  <a:pt x="10361736" y="4268901"/>
                </a:cubicBezTo>
                <a:cubicBezTo>
                  <a:pt x="10369441" y="4259553"/>
                  <a:pt x="10341000" y="4263820"/>
                  <a:pt x="10348466" y="4253857"/>
                </a:cubicBezTo>
                <a:cubicBezTo>
                  <a:pt x="10327631" y="4246691"/>
                  <a:pt x="10324284" y="4272757"/>
                  <a:pt x="10316014" y="4283385"/>
                </a:cubicBezTo>
                <a:cubicBezTo>
                  <a:pt x="10286664" y="4320915"/>
                  <a:pt x="10258935" y="4361712"/>
                  <a:pt x="10229308" y="4402181"/>
                </a:cubicBezTo>
                <a:cubicBezTo>
                  <a:pt x="10111883" y="4560453"/>
                  <a:pt x="9977332" y="4697385"/>
                  <a:pt x="9870047" y="4870850"/>
                </a:cubicBezTo>
                <a:cubicBezTo>
                  <a:pt x="9878666" y="4884860"/>
                  <a:pt x="9902648" y="4861790"/>
                  <a:pt x="9920116" y="4868488"/>
                </a:cubicBezTo>
                <a:cubicBezTo>
                  <a:pt x="9938645" y="4827707"/>
                  <a:pt x="9973562" y="4797227"/>
                  <a:pt x="10001353" y="4762068"/>
                </a:cubicBezTo>
                <a:cubicBezTo>
                  <a:pt x="10046917" y="4705177"/>
                  <a:pt x="10078856" y="4660630"/>
                  <a:pt x="10120248" y="4603936"/>
                </a:cubicBezTo>
                <a:cubicBezTo>
                  <a:pt x="10191316" y="4507815"/>
                  <a:pt x="10269348" y="4408650"/>
                  <a:pt x="10336017" y="4316707"/>
                </a:cubicBezTo>
                <a:cubicBezTo>
                  <a:pt x="10342927" y="4307136"/>
                  <a:pt x="10360950" y="4293867"/>
                  <a:pt x="10364272" y="4281203"/>
                </a:cubicBezTo>
                <a:close/>
                <a:moveTo>
                  <a:pt x="10632663" y="3677875"/>
                </a:moveTo>
                <a:cubicBezTo>
                  <a:pt x="10632402" y="3663479"/>
                  <a:pt x="10625825" y="3634560"/>
                  <a:pt x="10611498" y="3640471"/>
                </a:cubicBezTo>
                <a:cubicBezTo>
                  <a:pt x="10618758" y="3652860"/>
                  <a:pt x="10615100" y="3672665"/>
                  <a:pt x="10632663" y="3677875"/>
                </a:cubicBezTo>
                <a:close/>
                <a:moveTo>
                  <a:pt x="10219005" y="4629319"/>
                </a:moveTo>
                <a:cubicBezTo>
                  <a:pt x="10221755" y="4624430"/>
                  <a:pt x="10223462" y="4619700"/>
                  <a:pt x="10223463" y="4615365"/>
                </a:cubicBezTo>
                <a:cubicBezTo>
                  <a:pt x="10216412" y="4620921"/>
                  <a:pt x="10208406" y="4624014"/>
                  <a:pt x="10200061" y="4624408"/>
                </a:cubicBezTo>
                <a:cubicBezTo>
                  <a:pt x="10192167" y="4634183"/>
                  <a:pt x="10204169" y="4635915"/>
                  <a:pt x="10200398" y="4644450"/>
                </a:cubicBezTo>
                <a:cubicBezTo>
                  <a:pt x="10188697" y="4648972"/>
                  <a:pt x="10178667" y="4657802"/>
                  <a:pt x="10167255" y="4663982"/>
                </a:cubicBezTo>
                <a:lnTo>
                  <a:pt x="10183919" y="4671345"/>
                </a:lnTo>
                <a:cubicBezTo>
                  <a:pt x="10193100" y="4660099"/>
                  <a:pt x="10210752" y="4643988"/>
                  <a:pt x="10219005" y="4629319"/>
                </a:cubicBezTo>
                <a:close/>
                <a:moveTo>
                  <a:pt x="6576552" y="12876262"/>
                </a:moveTo>
                <a:cubicBezTo>
                  <a:pt x="6532640" y="12910094"/>
                  <a:pt x="6528504" y="12957405"/>
                  <a:pt x="6484769" y="13013838"/>
                </a:cubicBezTo>
                <a:cubicBezTo>
                  <a:pt x="6467860" y="13003807"/>
                  <a:pt x="6464181" y="12991433"/>
                  <a:pt x="6445854" y="12982311"/>
                </a:cubicBezTo>
                <a:cubicBezTo>
                  <a:pt x="6438595" y="12950439"/>
                  <a:pt x="6493966" y="12869972"/>
                  <a:pt x="6523421" y="12834359"/>
                </a:cubicBezTo>
                <a:cubicBezTo>
                  <a:pt x="6547088" y="12841745"/>
                  <a:pt x="6568106" y="12855127"/>
                  <a:pt x="6576552" y="12876262"/>
                </a:cubicBezTo>
                <a:close/>
                <a:moveTo>
                  <a:pt x="10338204" y="4375489"/>
                </a:moveTo>
                <a:cubicBezTo>
                  <a:pt x="10338992" y="4374482"/>
                  <a:pt x="10338570" y="4373052"/>
                  <a:pt x="10336110" y="4370818"/>
                </a:cubicBezTo>
                <a:cubicBezTo>
                  <a:pt x="10332754" y="4374946"/>
                  <a:pt x="10310221" y="4371621"/>
                  <a:pt x="10320827" y="4383448"/>
                </a:cubicBezTo>
                <a:cubicBezTo>
                  <a:pt x="10322590" y="4377724"/>
                  <a:pt x="10335840" y="4378509"/>
                  <a:pt x="10338204" y="4375489"/>
                </a:cubicBezTo>
                <a:close/>
                <a:moveTo>
                  <a:pt x="10287773" y="4491774"/>
                </a:moveTo>
                <a:cubicBezTo>
                  <a:pt x="10259232" y="4493956"/>
                  <a:pt x="10227538" y="4487093"/>
                  <a:pt x="10208407" y="4515367"/>
                </a:cubicBezTo>
                <a:cubicBezTo>
                  <a:pt x="10237853" y="4514605"/>
                  <a:pt x="10267110" y="4514270"/>
                  <a:pt x="10287773" y="4491774"/>
                </a:cubicBezTo>
                <a:close/>
                <a:moveTo>
                  <a:pt x="6657332" y="12717681"/>
                </a:moveTo>
                <a:cubicBezTo>
                  <a:pt x="6647785" y="12705831"/>
                  <a:pt x="6647005" y="12681062"/>
                  <a:pt x="6627927" y="12679247"/>
                </a:cubicBezTo>
                <a:cubicBezTo>
                  <a:pt x="6626461" y="12696409"/>
                  <a:pt x="6633085" y="12712565"/>
                  <a:pt x="6646521" y="12727152"/>
                </a:cubicBezTo>
                <a:cubicBezTo>
                  <a:pt x="6649769" y="12720955"/>
                  <a:pt x="6654460" y="12723027"/>
                  <a:pt x="6657332" y="12717681"/>
                </a:cubicBezTo>
                <a:close/>
                <a:moveTo>
                  <a:pt x="10727483" y="3507080"/>
                </a:moveTo>
                <a:cubicBezTo>
                  <a:pt x="10737521" y="3454390"/>
                  <a:pt x="10743999" y="3423589"/>
                  <a:pt x="10759739" y="3385659"/>
                </a:cubicBezTo>
                <a:cubicBezTo>
                  <a:pt x="10761101" y="3379120"/>
                  <a:pt x="10758397" y="3374865"/>
                  <a:pt x="10754086" y="3371940"/>
                </a:cubicBezTo>
                <a:cubicBezTo>
                  <a:pt x="10730004" y="3401084"/>
                  <a:pt x="10720136" y="3470681"/>
                  <a:pt x="10727483" y="3507080"/>
                </a:cubicBezTo>
                <a:close/>
                <a:moveTo>
                  <a:pt x="10250373" y="4587978"/>
                </a:moveTo>
                <a:cubicBezTo>
                  <a:pt x="10214041" y="4584677"/>
                  <a:pt x="10187307" y="4607041"/>
                  <a:pt x="10148350" y="4596969"/>
                </a:cubicBezTo>
                <a:cubicBezTo>
                  <a:pt x="10143674" y="4604084"/>
                  <a:pt x="10125788" y="4619136"/>
                  <a:pt x="10133830" y="4629830"/>
                </a:cubicBezTo>
                <a:cubicBezTo>
                  <a:pt x="10166343" y="4623282"/>
                  <a:pt x="10198567" y="4615076"/>
                  <a:pt x="10226355" y="4597260"/>
                </a:cubicBezTo>
                <a:cubicBezTo>
                  <a:pt x="10231846" y="4611417"/>
                  <a:pt x="10246814" y="4605279"/>
                  <a:pt x="10250373" y="4587978"/>
                </a:cubicBezTo>
                <a:close/>
                <a:moveTo>
                  <a:pt x="10418951" y="4206446"/>
                </a:moveTo>
                <a:cubicBezTo>
                  <a:pt x="10407452" y="4197795"/>
                  <a:pt x="10403543" y="4207800"/>
                  <a:pt x="10392472" y="4199338"/>
                </a:cubicBezTo>
                <a:cubicBezTo>
                  <a:pt x="10397248" y="4194307"/>
                  <a:pt x="10402979" y="4191738"/>
                  <a:pt x="10407756" y="4186707"/>
                </a:cubicBezTo>
                <a:cubicBezTo>
                  <a:pt x="10399688" y="4184163"/>
                  <a:pt x="10400857" y="4178048"/>
                  <a:pt x="10393405" y="4175266"/>
                </a:cubicBezTo>
                <a:lnTo>
                  <a:pt x="10380583" y="4204286"/>
                </a:lnTo>
                <a:cubicBezTo>
                  <a:pt x="10388925" y="4221234"/>
                  <a:pt x="10410680" y="4217074"/>
                  <a:pt x="10418951" y="4206446"/>
                </a:cubicBezTo>
                <a:close/>
                <a:moveTo>
                  <a:pt x="9182654" y="7009665"/>
                </a:moveTo>
                <a:cubicBezTo>
                  <a:pt x="9181103" y="7001365"/>
                  <a:pt x="9179092" y="6993087"/>
                  <a:pt x="9170049" y="6990954"/>
                </a:cubicBezTo>
                <a:cubicBezTo>
                  <a:pt x="9161733" y="6998582"/>
                  <a:pt x="9169668" y="7011095"/>
                  <a:pt x="9182654" y="7009665"/>
                </a:cubicBezTo>
                <a:close/>
                <a:moveTo>
                  <a:pt x="10672399" y="3644428"/>
                </a:moveTo>
                <a:cubicBezTo>
                  <a:pt x="10664200" y="3607652"/>
                  <a:pt x="10693988" y="3566748"/>
                  <a:pt x="10681018" y="3535005"/>
                </a:cubicBezTo>
                <a:cubicBezTo>
                  <a:pt x="10660322" y="3551873"/>
                  <a:pt x="10649730" y="3583916"/>
                  <a:pt x="10618029" y="3584191"/>
                </a:cubicBezTo>
                <a:cubicBezTo>
                  <a:pt x="10589273" y="3562815"/>
                  <a:pt x="10610089" y="3504175"/>
                  <a:pt x="10651795" y="3516992"/>
                </a:cubicBezTo>
                <a:lnTo>
                  <a:pt x="10692311" y="3477440"/>
                </a:lnTo>
                <a:lnTo>
                  <a:pt x="10697475" y="3472399"/>
                </a:lnTo>
                <a:cubicBezTo>
                  <a:pt x="10701724" y="3438573"/>
                  <a:pt x="10717080" y="3396903"/>
                  <a:pt x="10713862" y="3368449"/>
                </a:cubicBezTo>
                <a:lnTo>
                  <a:pt x="10713690" y="3368464"/>
                </a:lnTo>
                <a:lnTo>
                  <a:pt x="10681075" y="3371168"/>
                </a:lnTo>
                <a:cubicBezTo>
                  <a:pt x="10605572" y="3391522"/>
                  <a:pt x="10541328" y="3503887"/>
                  <a:pt x="10577805" y="3580700"/>
                </a:cubicBezTo>
                <a:cubicBezTo>
                  <a:pt x="10593570" y="3614188"/>
                  <a:pt x="10631267" y="3634924"/>
                  <a:pt x="10672399" y="3644428"/>
                </a:cubicBezTo>
                <a:close/>
                <a:moveTo>
                  <a:pt x="6644818" y="12761001"/>
                </a:moveTo>
                <a:cubicBezTo>
                  <a:pt x="6652369" y="12753142"/>
                  <a:pt x="6642144" y="12735904"/>
                  <a:pt x="6633352" y="12739652"/>
                </a:cubicBezTo>
                <a:cubicBezTo>
                  <a:pt x="6634983" y="12747496"/>
                  <a:pt x="6640302" y="12753918"/>
                  <a:pt x="6644818" y="12761001"/>
                </a:cubicBezTo>
                <a:close/>
                <a:moveTo>
                  <a:pt x="6419952" y="13270327"/>
                </a:moveTo>
                <a:cubicBezTo>
                  <a:pt x="6417336" y="13268152"/>
                  <a:pt x="6418038" y="13265407"/>
                  <a:pt x="6416277" y="13263611"/>
                </a:cubicBezTo>
                <a:cubicBezTo>
                  <a:pt x="6413351" y="13267920"/>
                  <a:pt x="6408818" y="13273553"/>
                  <a:pt x="6415658" y="13276575"/>
                </a:cubicBezTo>
                <a:cubicBezTo>
                  <a:pt x="6417215" y="13274209"/>
                  <a:pt x="6418584" y="13272267"/>
                  <a:pt x="6419952" y="13270327"/>
                </a:cubicBezTo>
                <a:close/>
                <a:moveTo>
                  <a:pt x="10835599" y="3283568"/>
                </a:moveTo>
                <a:cubicBezTo>
                  <a:pt x="10837022" y="3282220"/>
                  <a:pt x="10838250" y="3280595"/>
                  <a:pt x="10838291" y="3277043"/>
                </a:cubicBezTo>
                <a:lnTo>
                  <a:pt x="10824780" y="3271794"/>
                </a:lnTo>
                <a:lnTo>
                  <a:pt x="10819164" y="3269612"/>
                </a:lnTo>
                <a:lnTo>
                  <a:pt x="10821952" y="3273786"/>
                </a:lnTo>
                <a:lnTo>
                  <a:pt x="10831733" y="3288427"/>
                </a:lnTo>
                <a:cubicBezTo>
                  <a:pt x="10832557" y="3285986"/>
                  <a:pt x="10834176" y="3284916"/>
                  <a:pt x="10835599" y="3283568"/>
                </a:cubicBezTo>
                <a:close/>
                <a:moveTo>
                  <a:pt x="10365596" y="4349160"/>
                </a:moveTo>
                <a:cubicBezTo>
                  <a:pt x="10352929" y="4346623"/>
                  <a:pt x="10337824" y="4336889"/>
                  <a:pt x="10333461" y="4354854"/>
                </a:cubicBezTo>
                <a:cubicBezTo>
                  <a:pt x="10348088" y="4363358"/>
                  <a:pt x="10356032" y="4354626"/>
                  <a:pt x="10365596" y="4349160"/>
                </a:cubicBezTo>
                <a:close/>
                <a:moveTo>
                  <a:pt x="10658944" y="3691018"/>
                </a:moveTo>
                <a:cubicBezTo>
                  <a:pt x="10659717" y="3671977"/>
                  <a:pt x="10662334" y="3652222"/>
                  <a:pt x="10638247" y="3650250"/>
                </a:cubicBezTo>
                <a:cubicBezTo>
                  <a:pt x="10639081" y="3667960"/>
                  <a:pt x="10646579" y="3680963"/>
                  <a:pt x="10658944" y="3691018"/>
                </a:cubicBezTo>
                <a:close/>
                <a:moveTo>
                  <a:pt x="10285907" y="4539918"/>
                </a:moveTo>
                <a:cubicBezTo>
                  <a:pt x="10244558" y="4558374"/>
                  <a:pt x="10189841" y="4542360"/>
                  <a:pt x="10157663" y="4586292"/>
                </a:cubicBezTo>
                <a:cubicBezTo>
                  <a:pt x="10157198" y="4589657"/>
                  <a:pt x="10159007" y="4592496"/>
                  <a:pt x="10164084" y="4593719"/>
                </a:cubicBezTo>
                <a:cubicBezTo>
                  <a:pt x="10203863" y="4573039"/>
                  <a:pt x="10257247" y="4587445"/>
                  <a:pt x="10285907" y="4539918"/>
                </a:cubicBezTo>
                <a:close/>
                <a:moveTo>
                  <a:pt x="10314585" y="4477208"/>
                </a:moveTo>
                <a:lnTo>
                  <a:pt x="10309478" y="4486572"/>
                </a:lnTo>
                <a:cubicBezTo>
                  <a:pt x="10309478" y="4486572"/>
                  <a:pt x="10310487" y="4484722"/>
                  <a:pt x="10311747" y="4482410"/>
                </a:cubicBezTo>
                <a:close/>
                <a:moveTo>
                  <a:pt x="9180615" y="7045371"/>
                </a:moveTo>
                <a:cubicBezTo>
                  <a:pt x="9167012" y="7038423"/>
                  <a:pt x="9172268" y="7014644"/>
                  <a:pt x="9150743" y="7014365"/>
                </a:cubicBezTo>
                <a:cubicBezTo>
                  <a:pt x="9147967" y="7033751"/>
                  <a:pt x="9173001" y="7056227"/>
                  <a:pt x="9180615" y="7045371"/>
                </a:cubicBezTo>
                <a:close/>
                <a:moveTo>
                  <a:pt x="10357309" y="4389876"/>
                </a:moveTo>
                <a:cubicBezTo>
                  <a:pt x="10330742" y="4385278"/>
                  <a:pt x="10306612" y="4387879"/>
                  <a:pt x="10290071" y="4409135"/>
                </a:cubicBezTo>
                <a:cubicBezTo>
                  <a:pt x="10305465" y="4420528"/>
                  <a:pt x="10340467" y="4404878"/>
                  <a:pt x="10357309" y="4389876"/>
                </a:cubicBezTo>
                <a:close/>
                <a:moveTo>
                  <a:pt x="6269250" y="13645421"/>
                </a:moveTo>
                <a:cubicBezTo>
                  <a:pt x="6279425" y="13613151"/>
                  <a:pt x="6234016" y="13594620"/>
                  <a:pt x="6217148" y="13622400"/>
                </a:cubicBezTo>
                <a:cubicBezTo>
                  <a:pt x="6225370" y="13632671"/>
                  <a:pt x="6255692" y="13646069"/>
                  <a:pt x="6269250" y="13645421"/>
                </a:cubicBezTo>
                <a:close/>
                <a:moveTo>
                  <a:pt x="10696923" y="3624660"/>
                </a:moveTo>
                <a:cubicBezTo>
                  <a:pt x="10697458" y="3605005"/>
                  <a:pt x="10706082" y="3584333"/>
                  <a:pt x="10708511" y="3565004"/>
                </a:cubicBezTo>
                <a:cubicBezTo>
                  <a:pt x="10709766" y="3551787"/>
                  <a:pt x="10714555" y="3529421"/>
                  <a:pt x="10704886" y="3519028"/>
                </a:cubicBezTo>
                <a:cubicBezTo>
                  <a:pt x="10702488" y="3556732"/>
                  <a:pt x="10669774" y="3601953"/>
                  <a:pt x="10696923" y="3624660"/>
                </a:cubicBezTo>
                <a:close/>
                <a:moveTo>
                  <a:pt x="6541340" y="13037027"/>
                </a:moveTo>
                <a:cubicBezTo>
                  <a:pt x="6532776" y="13026591"/>
                  <a:pt x="6552880" y="13010910"/>
                  <a:pt x="6550492" y="12999110"/>
                </a:cubicBezTo>
                <a:cubicBezTo>
                  <a:pt x="6535725" y="13008448"/>
                  <a:pt x="6536938" y="13017171"/>
                  <a:pt x="6527584" y="13031460"/>
                </a:cubicBezTo>
                <a:cubicBezTo>
                  <a:pt x="6532293" y="13034565"/>
                  <a:pt x="6537942" y="13040131"/>
                  <a:pt x="6541340" y="13037027"/>
                </a:cubicBezTo>
                <a:close/>
                <a:moveTo>
                  <a:pt x="10477550" y="4129301"/>
                </a:moveTo>
                <a:cubicBezTo>
                  <a:pt x="10459125" y="4137482"/>
                  <a:pt x="10439029" y="4141355"/>
                  <a:pt x="10415780" y="4136184"/>
                </a:cubicBezTo>
                <a:lnTo>
                  <a:pt x="10399375" y="4173313"/>
                </a:lnTo>
                <a:cubicBezTo>
                  <a:pt x="10406500" y="4177991"/>
                  <a:pt x="10409517" y="4171163"/>
                  <a:pt x="10415110" y="4170063"/>
                </a:cubicBezTo>
                <a:cubicBezTo>
                  <a:pt x="10420213" y="4163137"/>
                  <a:pt x="10413377" y="4160116"/>
                  <a:pt x="10412271" y="4154527"/>
                </a:cubicBezTo>
                <a:cubicBezTo>
                  <a:pt x="10429352" y="4140140"/>
                  <a:pt x="10475146" y="4153233"/>
                  <a:pt x="10477550" y="4129301"/>
                </a:cubicBezTo>
                <a:close/>
                <a:moveTo>
                  <a:pt x="6260397" y="13674699"/>
                </a:moveTo>
                <a:cubicBezTo>
                  <a:pt x="6249185" y="13663108"/>
                  <a:pt x="6249173" y="13680464"/>
                  <a:pt x="6241773" y="13678726"/>
                </a:cubicBezTo>
                <a:cubicBezTo>
                  <a:pt x="6241278" y="13668295"/>
                  <a:pt x="6232588" y="13661391"/>
                  <a:pt x="6223471" y="13654299"/>
                </a:cubicBezTo>
                <a:cubicBezTo>
                  <a:pt x="6214094" y="13659347"/>
                  <a:pt x="6222614" y="13675878"/>
                  <a:pt x="6231731" y="13682970"/>
                </a:cubicBezTo>
                <a:cubicBezTo>
                  <a:pt x="6242111" y="13681428"/>
                  <a:pt x="6255449" y="13689365"/>
                  <a:pt x="6260397" y="13674699"/>
                </a:cubicBezTo>
                <a:close/>
                <a:moveTo>
                  <a:pt x="10310240" y="4514573"/>
                </a:moveTo>
                <a:cubicBezTo>
                  <a:pt x="10311428" y="4511631"/>
                  <a:pt x="10311049" y="4507287"/>
                  <a:pt x="10308282" y="4500836"/>
                </a:cubicBezTo>
                <a:cubicBezTo>
                  <a:pt x="10291239" y="4511669"/>
                  <a:pt x="10270905" y="4514926"/>
                  <a:pt x="10253007" y="4525381"/>
                </a:cubicBezTo>
                <a:cubicBezTo>
                  <a:pt x="10229066" y="4527556"/>
                  <a:pt x="10203693" y="4526036"/>
                  <a:pt x="10185769" y="4544641"/>
                </a:cubicBezTo>
                <a:cubicBezTo>
                  <a:pt x="10220555" y="4554910"/>
                  <a:pt x="10251976" y="4530027"/>
                  <a:pt x="10279412" y="4522256"/>
                </a:cubicBezTo>
                <a:cubicBezTo>
                  <a:pt x="10289008" y="4519609"/>
                  <a:pt x="10306675" y="4523399"/>
                  <a:pt x="10310240" y="4514573"/>
                </a:cubicBezTo>
                <a:close/>
                <a:moveTo>
                  <a:pt x="10822201" y="3360723"/>
                </a:moveTo>
                <a:cubicBezTo>
                  <a:pt x="10807900" y="3353894"/>
                  <a:pt x="10802108" y="3341644"/>
                  <a:pt x="10780767" y="3340375"/>
                </a:cubicBezTo>
                <a:cubicBezTo>
                  <a:pt x="10782830" y="3357608"/>
                  <a:pt x="10801245" y="3363194"/>
                  <a:pt x="10815643" y="3372106"/>
                </a:cubicBezTo>
                <a:cubicBezTo>
                  <a:pt x="10816627" y="3366421"/>
                  <a:pt x="10819414" y="3363571"/>
                  <a:pt x="10822201" y="3360723"/>
                </a:cubicBezTo>
                <a:close/>
                <a:moveTo>
                  <a:pt x="9144267" y="7160786"/>
                </a:moveTo>
                <a:cubicBezTo>
                  <a:pt x="9146388" y="7151504"/>
                  <a:pt x="9142260" y="7147833"/>
                  <a:pt x="9138132" y="7144162"/>
                </a:cubicBezTo>
                <a:lnTo>
                  <a:pt x="9137739" y="7143107"/>
                </a:lnTo>
                <a:lnTo>
                  <a:pt x="9131993" y="7127547"/>
                </a:lnTo>
                <a:lnTo>
                  <a:pt x="9139003" y="7126564"/>
                </a:lnTo>
                <a:lnTo>
                  <a:pt x="9141711" y="7126183"/>
                </a:lnTo>
                <a:cubicBezTo>
                  <a:pt x="9144999" y="7127986"/>
                  <a:pt x="9148060" y="7129864"/>
                  <a:pt x="9150057" y="7125276"/>
                </a:cubicBezTo>
                <a:lnTo>
                  <a:pt x="9139860" y="7115351"/>
                </a:lnTo>
                <a:lnTo>
                  <a:pt x="9138723" y="7114244"/>
                </a:lnTo>
                <a:cubicBezTo>
                  <a:pt x="9137312" y="7111746"/>
                  <a:pt x="9136474" y="7109104"/>
                  <a:pt x="9136712" y="7106595"/>
                </a:cubicBezTo>
                <a:lnTo>
                  <a:pt x="9141039" y="7099922"/>
                </a:lnTo>
                <a:lnTo>
                  <a:pt x="9141157" y="7099741"/>
                </a:lnTo>
                <a:cubicBezTo>
                  <a:pt x="9152247" y="7097985"/>
                  <a:pt x="9154862" y="7120712"/>
                  <a:pt x="9165625" y="7108224"/>
                </a:cubicBezTo>
                <a:cubicBezTo>
                  <a:pt x="9157724" y="7096176"/>
                  <a:pt x="9147202" y="7086667"/>
                  <a:pt x="9143244" y="7071053"/>
                </a:cubicBezTo>
                <a:cubicBezTo>
                  <a:pt x="9152647" y="7059134"/>
                  <a:pt x="9151684" y="7046108"/>
                  <a:pt x="9134102" y="7042265"/>
                </a:cubicBezTo>
                <a:cubicBezTo>
                  <a:pt x="9121702" y="7064227"/>
                  <a:pt x="9112726" y="7113533"/>
                  <a:pt x="9116201" y="7147888"/>
                </a:cubicBezTo>
                <a:cubicBezTo>
                  <a:pt x="9117457" y="7158554"/>
                  <a:pt x="9107326" y="7185970"/>
                  <a:pt x="9131727" y="7180893"/>
                </a:cubicBezTo>
                <a:cubicBezTo>
                  <a:pt x="9132559" y="7166790"/>
                  <a:pt x="9111413" y="7159001"/>
                  <a:pt x="9123934" y="7144978"/>
                </a:cubicBezTo>
                <a:lnTo>
                  <a:pt x="9136831" y="7155003"/>
                </a:lnTo>
                <a:close/>
                <a:moveTo>
                  <a:pt x="9206742" y="7025659"/>
                </a:moveTo>
                <a:cubicBezTo>
                  <a:pt x="9208704" y="7014294"/>
                  <a:pt x="9203609" y="7008588"/>
                  <a:pt x="9194139" y="7006945"/>
                </a:cubicBezTo>
                <a:cubicBezTo>
                  <a:pt x="9195258" y="7015750"/>
                  <a:pt x="9195514" y="7025557"/>
                  <a:pt x="9206742" y="7025659"/>
                </a:cubicBezTo>
                <a:close/>
                <a:moveTo>
                  <a:pt x="11093309" y="2759597"/>
                </a:moveTo>
                <a:cubicBezTo>
                  <a:pt x="11093701" y="2741387"/>
                  <a:pt x="11116816" y="2708706"/>
                  <a:pt x="11099927" y="2700733"/>
                </a:cubicBezTo>
                <a:cubicBezTo>
                  <a:pt x="11081859" y="2720836"/>
                  <a:pt x="11085499" y="2740316"/>
                  <a:pt x="11093309" y="2759597"/>
                </a:cubicBezTo>
                <a:close/>
                <a:moveTo>
                  <a:pt x="6416614" y="13353625"/>
                </a:moveTo>
                <a:cubicBezTo>
                  <a:pt x="6417551" y="13350348"/>
                  <a:pt x="6416684" y="13346528"/>
                  <a:pt x="6412478" y="13343906"/>
                </a:cubicBezTo>
                <a:cubicBezTo>
                  <a:pt x="6406713" y="13350014"/>
                  <a:pt x="6405310" y="13355504"/>
                  <a:pt x="6409926" y="13360089"/>
                </a:cubicBezTo>
                <a:cubicBezTo>
                  <a:pt x="6412936" y="13359637"/>
                  <a:pt x="6415677" y="13356902"/>
                  <a:pt x="6416614" y="13353625"/>
                </a:cubicBezTo>
                <a:close/>
                <a:moveTo>
                  <a:pt x="10353985" y="4442476"/>
                </a:moveTo>
                <a:cubicBezTo>
                  <a:pt x="10344157" y="4438134"/>
                  <a:pt x="10321083" y="4445282"/>
                  <a:pt x="10328270" y="4455598"/>
                </a:cubicBezTo>
                <a:cubicBezTo>
                  <a:pt x="10335171" y="4446915"/>
                  <a:pt x="10350954" y="4462050"/>
                  <a:pt x="10353985" y="4442476"/>
                </a:cubicBezTo>
                <a:close/>
                <a:moveTo>
                  <a:pt x="9197195" y="7060986"/>
                </a:moveTo>
                <a:cubicBezTo>
                  <a:pt x="9199075" y="7042134"/>
                  <a:pt x="9188262" y="7034981"/>
                  <a:pt x="9178345" y="7027293"/>
                </a:cubicBezTo>
                <a:cubicBezTo>
                  <a:pt x="9183026" y="7040048"/>
                  <a:pt x="9182403" y="7056935"/>
                  <a:pt x="9197195" y="7060986"/>
                </a:cubicBezTo>
                <a:close/>
                <a:moveTo>
                  <a:pt x="9230594" y="6987884"/>
                </a:moveTo>
                <a:cubicBezTo>
                  <a:pt x="9233041" y="6970399"/>
                  <a:pt x="9223624" y="6963140"/>
                  <a:pt x="9211552" y="6957952"/>
                </a:cubicBezTo>
                <a:cubicBezTo>
                  <a:pt x="9214838" y="6970810"/>
                  <a:pt x="9213716" y="6987268"/>
                  <a:pt x="9230594" y="6987884"/>
                </a:cubicBezTo>
                <a:close/>
                <a:moveTo>
                  <a:pt x="10688465" y="3688760"/>
                </a:moveTo>
                <a:cubicBezTo>
                  <a:pt x="10690204" y="3681367"/>
                  <a:pt x="10685704" y="3678869"/>
                  <a:pt x="10687254" y="3671903"/>
                </a:cubicBezTo>
                <a:cubicBezTo>
                  <a:pt x="10676125" y="3665966"/>
                  <a:pt x="10678845" y="3679409"/>
                  <a:pt x="10676443" y="3685998"/>
                </a:cubicBezTo>
                <a:cubicBezTo>
                  <a:pt x="10680466" y="3687266"/>
                  <a:pt x="10684253" y="3687919"/>
                  <a:pt x="10688465" y="3688760"/>
                </a:cubicBezTo>
                <a:close/>
                <a:moveTo>
                  <a:pt x="6610365" y="12925395"/>
                </a:moveTo>
                <a:cubicBezTo>
                  <a:pt x="6611577" y="12922220"/>
                  <a:pt x="6611346" y="12919303"/>
                  <a:pt x="6608215" y="12916640"/>
                </a:cubicBezTo>
                <a:cubicBezTo>
                  <a:pt x="6605801" y="12923249"/>
                  <a:pt x="6591836" y="12931919"/>
                  <a:pt x="6603851" y="12935693"/>
                </a:cubicBezTo>
                <a:cubicBezTo>
                  <a:pt x="6606496" y="12932001"/>
                  <a:pt x="6609152" y="12928568"/>
                  <a:pt x="6610365" y="12925395"/>
                </a:cubicBezTo>
                <a:close/>
                <a:moveTo>
                  <a:pt x="6567615" y="13024585"/>
                </a:moveTo>
                <a:cubicBezTo>
                  <a:pt x="6564366" y="13021615"/>
                  <a:pt x="6564895" y="13014684"/>
                  <a:pt x="6558809" y="13018136"/>
                </a:cubicBezTo>
                <a:cubicBezTo>
                  <a:pt x="6562057" y="13021106"/>
                  <a:pt x="6561764" y="13028652"/>
                  <a:pt x="6567615" y="13024585"/>
                </a:cubicBezTo>
                <a:close/>
                <a:moveTo>
                  <a:pt x="6262190" y="13716853"/>
                </a:moveTo>
                <a:cubicBezTo>
                  <a:pt x="6259146" y="13712189"/>
                  <a:pt x="6255369" y="13714094"/>
                  <a:pt x="6253301" y="13717329"/>
                </a:cubicBezTo>
                <a:lnTo>
                  <a:pt x="6254576" y="13725206"/>
                </a:lnTo>
                <a:lnTo>
                  <a:pt x="6254670" y="13725785"/>
                </a:lnTo>
                <a:lnTo>
                  <a:pt x="6255531" y="13724978"/>
                </a:lnTo>
                <a:lnTo>
                  <a:pt x="6258698" y="13722012"/>
                </a:lnTo>
                <a:cubicBezTo>
                  <a:pt x="6260195" y="13721077"/>
                  <a:pt x="6261603" y="13719913"/>
                  <a:pt x="6262190" y="13716853"/>
                </a:cubicBezTo>
                <a:close/>
                <a:moveTo>
                  <a:pt x="6579102" y="13002027"/>
                </a:moveTo>
                <a:cubicBezTo>
                  <a:pt x="6576467" y="12998816"/>
                  <a:pt x="6576160" y="12982306"/>
                  <a:pt x="6566676" y="12988861"/>
                </a:cubicBezTo>
                <a:cubicBezTo>
                  <a:pt x="6569500" y="12991645"/>
                  <a:pt x="6569193" y="13008396"/>
                  <a:pt x="6579102" y="13002027"/>
                </a:cubicBezTo>
                <a:close/>
                <a:moveTo>
                  <a:pt x="11066795" y="2848479"/>
                </a:moveTo>
                <a:cubicBezTo>
                  <a:pt x="11057492" y="2841815"/>
                  <a:pt x="11044867" y="2857684"/>
                  <a:pt x="11054309" y="2862878"/>
                </a:cubicBezTo>
                <a:cubicBezTo>
                  <a:pt x="11056426" y="2854621"/>
                  <a:pt x="11067149" y="2860381"/>
                  <a:pt x="11066795" y="2848479"/>
                </a:cubicBezTo>
                <a:close/>
                <a:moveTo>
                  <a:pt x="11140993" y="2682175"/>
                </a:moveTo>
                <a:lnTo>
                  <a:pt x="11136772" y="2683481"/>
                </a:lnTo>
                <a:lnTo>
                  <a:pt x="11133345" y="2684541"/>
                </a:lnTo>
                <a:cubicBezTo>
                  <a:pt x="11131221" y="2685198"/>
                  <a:pt x="11129522" y="2685724"/>
                  <a:pt x="11129522" y="2685724"/>
                </a:cubicBezTo>
                <a:lnTo>
                  <a:pt x="11136772" y="2683481"/>
                </a:lnTo>
                <a:lnTo>
                  <a:pt x="11139718" y="2682570"/>
                </a:lnTo>
                <a:cubicBezTo>
                  <a:pt x="11141417" y="2682044"/>
                  <a:pt x="11142267" y="2681781"/>
                  <a:pt x="11140993" y="2682175"/>
                </a:cubicBezTo>
                <a:close/>
                <a:moveTo>
                  <a:pt x="10612559" y="3880737"/>
                </a:moveTo>
                <a:lnTo>
                  <a:pt x="10598491" y="3874521"/>
                </a:lnTo>
                <a:cubicBezTo>
                  <a:pt x="10592971" y="3885862"/>
                  <a:pt x="10608653" y="3895343"/>
                  <a:pt x="10612559" y="3880737"/>
                </a:cubicBezTo>
                <a:close/>
                <a:moveTo>
                  <a:pt x="6569298" y="13034539"/>
                </a:moveTo>
                <a:cubicBezTo>
                  <a:pt x="6567367" y="13033175"/>
                  <a:pt x="6565247" y="13032238"/>
                  <a:pt x="6563505" y="13030445"/>
                </a:cubicBezTo>
                <a:cubicBezTo>
                  <a:pt x="6561144" y="13033496"/>
                  <a:pt x="6559396" y="13036305"/>
                  <a:pt x="6557034" y="13039356"/>
                </a:cubicBezTo>
                <a:cubicBezTo>
                  <a:pt x="6558965" y="13040721"/>
                  <a:pt x="6560896" y="13042085"/>
                  <a:pt x="6562827" y="13043450"/>
                </a:cubicBezTo>
                <a:cubicBezTo>
                  <a:pt x="6564999" y="13040828"/>
                  <a:pt x="6566936" y="13037590"/>
                  <a:pt x="6569298" y="13034539"/>
                </a:cubicBezTo>
                <a:close/>
                <a:moveTo>
                  <a:pt x="9190491" y="7103111"/>
                </a:moveTo>
                <a:cubicBezTo>
                  <a:pt x="9191630" y="7080577"/>
                  <a:pt x="9163757" y="7038665"/>
                  <a:pt x="9151528" y="7050331"/>
                </a:cubicBezTo>
                <a:cubicBezTo>
                  <a:pt x="9168936" y="7064479"/>
                  <a:pt x="9169174" y="7092994"/>
                  <a:pt x="9190491" y="7103111"/>
                </a:cubicBezTo>
                <a:close/>
                <a:moveTo>
                  <a:pt x="10725670" y="3630620"/>
                </a:moveTo>
                <a:cubicBezTo>
                  <a:pt x="10732549" y="3607216"/>
                  <a:pt x="10732853" y="3571296"/>
                  <a:pt x="10736821" y="3545889"/>
                </a:cubicBezTo>
                <a:cubicBezTo>
                  <a:pt x="10740980" y="3514574"/>
                  <a:pt x="10753616" y="3459461"/>
                  <a:pt x="10739038" y="3513206"/>
                </a:cubicBezTo>
                <a:cubicBezTo>
                  <a:pt x="10724708" y="3545638"/>
                  <a:pt x="10717909" y="3582928"/>
                  <a:pt x="10715496" y="3611444"/>
                </a:cubicBezTo>
                <a:cubicBezTo>
                  <a:pt x="10714568" y="3622766"/>
                  <a:pt x="10702108" y="3641743"/>
                  <a:pt x="10716220" y="3648998"/>
                </a:cubicBezTo>
                <a:cubicBezTo>
                  <a:pt x="10720353" y="3644831"/>
                  <a:pt x="10723377" y="3638421"/>
                  <a:pt x="10725670" y="3630620"/>
                </a:cubicBezTo>
                <a:close/>
                <a:moveTo>
                  <a:pt x="11012557" y="2994456"/>
                </a:moveTo>
                <a:cubicBezTo>
                  <a:pt x="11017844" y="2987101"/>
                  <a:pt x="11005994" y="2974725"/>
                  <a:pt x="11002461" y="2983875"/>
                </a:cubicBezTo>
                <a:cubicBezTo>
                  <a:pt x="11008001" y="2986323"/>
                  <a:pt x="11007869" y="2992385"/>
                  <a:pt x="11012557" y="2994456"/>
                </a:cubicBezTo>
                <a:close/>
                <a:moveTo>
                  <a:pt x="11061919" y="2885645"/>
                </a:moveTo>
                <a:cubicBezTo>
                  <a:pt x="11064004" y="2882225"/>
                  <a:pt x="11064672" y="2878691"/>
                  <a:pt x="11059787" y="2877043"/>
                </a:cubicBezTo>
                <a:cubicBezTo>
                  <a:pt x="11057801" y="2879229"/>
                  <a:pt x="11045356" y="2890071"/>
                  <a:pt x="11055553" y="2893555"/>
                </a:cubicBezTo>
                <a:cubicBezTo>
                  <a:pt x="11056333" y="2892368"/>
                  <a:pt x="11059834" y="2889064"/>
                  <a:pt x="11061919" y="2885645"/>
                </a:cubicBezTo>
                <a:close/>
                <a:moveTo>
                  <a:pt x="6605631" y="12976393"/>
                </a:moveTo>
                <a:cubicBezTo>
                  <a:pt x="6599180" y="12971496"/>
                  <a:pt x="6606799" y="12950812"/>
                  <a:pt x="6594112" y="12955440"/>
                </a:cubicBezTo>
                <a:cubicBezTo>
                  <a:pt x="6597262" y="12960926"/>
                  <a:pt x="6595207" y="12980488"/>
                  <a:pt x="6605631" y="12976393"/>
                </a:cubicBezTo>
                <a:close/>
                <a:moveTo>
                  <a:pt x="8376653" y="8968866"/>
                </a:moveTo>
                <a:cubicBezTo>
                  <a:pt x="8362750" y="8955560"/>
                  <a:pt x="8349695" y="8942630"/>
                  <a:pt x="8329657" y="8931730"/>
                </a:cubicBezTo>
                <a:cubicBezTo>
                  <a:pt x="8326621" y="8947784"/>
                  <a:pt x="8359275" y="8985235"/>
                  <a:pt x="8376653" y="8968866"/>
                </a:cubicBezTo>
                <a:close/>
                <a:moveTo>
                  <a:pt x="6594796" y="13004357"/>
                </a:moveTo>
                <a:cubicBezTo>
                  <a:pt x="6588117" y="12994241"/>
                  <a:pt x="6597327" y="12981424"/>
                  <a:pt x="6586734" y="12972138"/>
                </a:cubicBezTo>
                <a:cubicBezTo>
                  <a:pt x="6576630" y="12983537"/>
                  <a:pt x="6586499" y="13004784"/>
                  <a:pt x="6594796" y="13004357"/>
                </a:cubicBezTo>
                <a:close/>
                <a:moveTo>
                  <a:pt x="6705477" y="12755237"/>
                </a:moveTo>
                <a:lnTo>
                  <a:pt x="6705481" y="12754964"/>
                </a:lnTo>
                <a:lnTo>
                  <a:pt x="6705732" y="12736777"/>
                </a:lnTo>
                <a:cubicBezTo>
                  <a:pt x="6702442" y="12732397"/>
                  <a:pt x="6696368" y="12730858"/>
                  <a:pt x="6689282" y="12735360"/>
                </a:cubicBezTo>
                <a:cubicBezTo>
                  <a:pt x="6691634" y="12738689"/>
                  <a:pt x="6692804" y="12742386"/>
                  <a:pt x="6694825" y="12745887"/>
                </a:cubicBezTo>
                <a:lnTo>
                  <a:pt x="6705112" y="12754917"/>
                </a:lnTo>
                <a:close/>
                <a:moveTo>
                  <a:pt x="10416167" y="4357222"/>
                </a:moveTo>
                <a:cubicBezTo>
                  <a:pt x="10388494" y="4347035"/>
                  <a:pt x="10376627" y="4378518"/>
                  <a:pt x="10354922" y="4383720"/>
                </a:cubicBezTo>
                <a:cubicBezTo>
                  <a:pt x="10362047" y="4388399"/>
                  <a:pt x="10380950" y="4381448"/>
                  <a:pt x="10379704" y="4394670"/>
                </a:cubicBezTo>
                <a:cubicBezTo>
                  <a:pt x="10348320" y="4415999"/>
                  <a:pt x="10312929" y="4427906"/>
                  <a:pt x="10272475" y="4425845"/>
                </a:cubicBezTo>
                <a:cubicBezTo>
                  <a:pt x="10265999" y="4452058"/>
                  <a:pt x="10225970" y="4467527"/>
                  <a:pt x="10239590" y="4489868"/>
                </a:cubicBezTo>
                <a:cubicBezTo>
                  <a:pt x="10265028" y="4479684"/>
                  <a:pt x="10293757" y="4477075"/>
                  <a:pt x="10318529" y="4466087"/>
                </a:cubicBezTo>
                <a:cubicBezTo>
                  <a:pt x="10297431" y="4449113"/>
                  <a:pt x="10274881" y="4475876"/>
                  <a:pt x="10263925" y="4456753"/>
                </a:cubicBezTo>
                <a:cubicBezTo>
                  <a:pt x="10320493" y="4437370"/>
                  <a:pt x="10380504" y="4428689"/>
                  <a:pt x="10416167" y="4357222"/>
                </a:cubicBezTo>
                <a:close/>
                <a:moveTo>
                  <a:pt x="10507479" y="4151156"/>
                </a:moveTo>
                <a:cubicBezTo>
                  <a:pt x="10508666" y="4148883"/>
                  <a:pt x="10508511" y="4145913"/>
                  <a:pt x="10506177" y="4141949"/>
                </a:cubicBezTo>
                <a:cubicBezTo>
                  <a:pt x="10498975" y="4144378"/>
                  <a:pt x="10475134" y="4148637"/>
                  <a:pt x="10483038" y="4160800"/>
                </a:cubicBezTo>
                <a:cubicBezTo>
                  <a:pt x="10488260" y="4158517"/>
                  <a:pt x="10503916" y="4157974"/>
                  <a:pt x="10507479" y="4151156"/>
                </a:cubicBezTo>
                <a:close/>
                <a:moveTo>
                  <a:pt x="9188456" y="7138810"/>
                </a:moveTo>
                <a:cubicBezTo>
                  <a:pt x="9186271" y="7128211"/>
                  <a:pt x="9193846" y="7129525"/>
                  <a:pt x="9193228" y="7121149"/>
                </a:cubicBezTo>
                <a:cubicBezTo>
                  <a:pt x="9182017" y="7114965"/>
                  <a:pt x="9178300" y="7102609"/>
                  <a:pt x="9165799" y="7097918"/>
                </a:cubicBezTo>
                <a:cubicBezTo>
                  <a:pt x="9171584" y="7112927"/>
                  <a:pt x="9172959" y="7131535"/>
                  <a:pt x="9188456" y="7138810"/>
                </a:cubicBezTo>
                <a:close/>
                <a:moveTo>
                  <a:pt x="10438303" y="4317524"/>
                </a:moveTo>
                <a:cubicBezTo>
                  <a:pt x="10427597" y="4303612"/>
                  <a:pt x="10404386" y="4294887"/>
                  <a:pt x="10390790" y="4281739"/>
                </a:cubicBezTo>
                <a:cubicBezTo>
                  <a:pt x="10379490" y="4294599"/>
                  <a:pt x="10352129" y="4312604"/>
                  <a:pt x="10356600" y="4336003"/>
                </a:cubicBezTo>
                <a:cubicBezTo>
                  <a:pt x="10363927" y="4327509"/>
                  <a:pt x="10374459" y="4329102"/>
                  <a:pt x="10384463" y="4328421"/>
                </a:cubicBezTo>
                <a:cubicBezTo>
                  <a:pt x="10388711" y="4321117"/>
                  <a:pt x="10383722" y="4317382"/>
                  <a:pt x="10387355" y="4310316"/>
                </a:cubicBezTo>
                <a:cubicBezTo>
                  <a:pt x="10400589" y="4311572"/>
                  <a:pt x="10410504" y="4313403"/>
                  <a:pt x="10420255" y="4324852"/>
                </a:cubicBezTo>
                <a:cubicBezTo>
                  <a:pt x="10413631" y="4330597"/>
                  <a:pt x="10401114" y="4331188"/>
                  <a:pt x="10413090" y="4341070"/>
                </a:cubicBezTo>
                <a:cubicBezTo>
                  <a:pt x="10424086" y="4339297"/>
                  <a:pt x="10434417" y="4336721"/>
                  <a:pt x="10438303" y="4317524"/>
                </a:cubicBezTo>
                <a:close/>
                <a:moveTo>
                  <a:pt x="10849923" y="3386743"/>
                </a:moveTo>
                <a:cubicBezTo>
                  <a:pt x="10843531" y="3383918"/>
                  <a:pt x="10835740" y="3364664"/>
                  <a:pt x="10827617" y="3373826"/>
                </a:cubicBezTo>
                <a:cubicBezTo>
                  <a:pt x="10834435" y="3376839"/>
                  <a:pt x="10841612" y="3396332"/>
                  <a:pt x="10849923" y="3386743"/>
                </a:cubicBezTo>
                <a:close/>
                <a:moveTo>
                  <a:pt x="6909939" y="12309949"/>
                </a:moveTo>
                <a:cubicBezTo>
                  <a:pt x="6899526" y="12305857"/>
                  <a:pt x="6910200" y="12297834"/>
                  <a:pt x="6899786" y="12293743"/>
                </a:cubicBezTo>
                <a:cubicBezTo>
                  <a:pt x="6895634" y="12298532"/>
                  <a:pt x="6893987" y="12303410"/>
                  <a:pt x="6894184" y="12307574"/>
                </a:cubicBezTo>
                <a:cubicBezTo>
                  <a:pt x="6900198" y="12311250"/>
                  <a:pt x="6905261" y="12312468"/>
                  <a:pt x="6909939" y="12309949"/>
                </a:cubicBezTo>
                <a:close/>
                <a:moveTo>
                  <a:pt x="6013736" y="14345270"/>
                </a:moveTo>
                <a:cubicBezTo>
                  <a:pt x="6000422" y="14337345"/>
                  <a:pt x="5987463" y="14377053"/>
                  <a:pt x="5998262" y="14380293"/>
                </a:cubicBezTo>
                <a:close/>
                <a:moveTo>
                  <a:pt x="6725971" y="12738849"/>
                </a:moveTo>
                <a:cubicBezTo>
                  <a:pt x="6724265" y="12738096"/>
                  <a:pt x="6721894" y="12736540"/>
                  <a:pt x="6719949" y="12735172"/>
                </a:cubicBezTo>
                <a:cubicBezTo>
                  <a:pt x="6718582" y="12737112"/>
                  <a:pt x="6717216" y="12739052"/>
                  <a:pt x="6715849" y="12740992"/>
                </a:cubicBezTo>
                <a:cubicBezTo>
                  <a:pt x="6717793" y="12742361"/>
                  <a:pt x="6719925" y="12743303"/>
                  <a:pt x="6721682" y="12745096"/>
                </a:cubicBezTo>
                <a:cubicBezTo>
                  <a:pt x="6723049" y="12743156"/>
                  <a:pt x="6724416" y="12741216"/>
                  <a:pt x="6725971" y="12738849"/>
                </a:cubicBezTo>
                <a:close/>
                <a:moveTo>
                  <a:pt x="11026397" y="3009242"/>
                </a:moveTo>
                <a:cubicBezTo>
                  <a:pt x="11027144" y="3002942"/>
                  <a:pt x="11029308" y="2995737"/>
                  <a:pt x="11020981" y="2996139"/>
                </a:cubicBezTo>
                <a:cubicBezTo>
                  <a:pt x="11019006" y="3002916"/>
                  <a:pt x="11021898" y="3006745"/>
                  <a:pt x="11026397" y="3009242"/>
                </a:cubicBezTo>
                <a:close/>
                <a:moveTo>
                  <a:pt x="6300709" y="13704766"/>
                </a:moveTo>
                <a:lnTo>
                  <a:pt x="6287043" y="13698728"/>
                </a:lnTo>
                <a:cubicBezTo>
                  <a:pt x="6281797" y="13707133"/>
                  <a:pt x="6286644" y="13712339"/>
                  <a:pt x="6295989" y="13715447"/>
                </a:cubicBezTo>
                <a:close/>
                <a:moveTo>
                  <a:pt x="10727844" y="3696468"/>
                </a:moveTo>
                <a:cubicBezTo>
                  <a:pt x="10730853" y="3685047"/>
                  <a:pt x="10732444" y="3674529"/>
                  <a:pt x="10719905" y="3674089"/>
                </a:cubicBezTo>
                <a:cubicBezTo>
                  <a:pt x="10715667" y="3685987"/>
                  <a:pt x="10721542" y="3691134"/>
                  <a:pt x="10727844" y="3696468"/>
                </a:cubicBezTo>
                <a:close/>
                <a:moveTo>
                  <a:pt x="6835160" y="12508755"/>
                </a:moveTo>
                <a:cubicBezTo>
                  <a:pt x="6830348" y="12490871"/>
                  <a:pt x="6823193" y="12480592"/>
                  <a:pt x="6810368" y="12469335"/>
                </a:cubicBezTo>
                <a:cubicBezTo>
                  <a:pt x="6796469" y="12483526"/>
                  <a:pt x="6818460" y="12516626"/>
                  <a:pt x="6835160" y="12508755"/>
                </a:cubicBezTo>
                <a:close/>
                <a:moveTo>
                  <a:pt x="7108390" y="11898349"/>
                </a:moveTo>
                <a:cubicBezTo>
                  <a:pt x="7069252" y="11914863"/>
                  <a:pt x="7018981" y="11865240"/>
                  <a:pt x="7015567" y="11822991"/>
                </a:cubicBezTo>
                <a:cubicBezTo>
                  <a:pt x="7067251" y="11815823"/>
                  <a:pt x="7080453" y="11871356"/>
                  <a:pt x="7108390" y="11898349"/>
                </a:cubicBezTo>
                <a:close/>
                <a:moveTo>
                  <a:pt x="10518324" y="4181492"/>
                </a:moveTo>
                <a:lnTo>
                  <a:pt x="10509779" y="4177716"/>
                </a:lnTo>
                <a:lnTo>
                  <a:pt x="10506196" y="4185825"/>
                </a:lnTo>
                <a:lnTo>
                  <a:pt x="10514742" y="4189601"/>
                </a:lnTo>
                <a:close/>
                <a:moveTo>
                  <a:pt x="6648154" y="12940939"/>
                </a:moveTo>
                <a:cubicBezTo>
                  <a:pt x="6646165" y="12947736"/>
                  <a:pt x="6632245" y="12957449"/>
                  <a:pt x="6627607" y="12970240"/>
                </a:cubicBezTo>
                <a:cubicBezTo>
                  <a:pt x="6626282" y="12973237"/>
                  <a:pt x="6629857" y="12978910"/>
                  <a:pt x="6626928" y="12983245"/>
                </a:cubicBezTo>
                <a:cubicBezTo>
                  <a:pt x="6609772" y="13014044"/>
                  <a:pt x="6581723" y="13047705"/>
                  <a:pt x="6556290" y="13065125"/>
                </a:cubicBezTo>
                <a:cubicBezTo>
                  <a:pt x="6455427" y="13054845"/>
                  <a:pt x="6597054" y="12908639"/>
                  <a:pt x="6629376" y="12887099"/>
                </a:cubicBezTo>
                <a:cubicBezTo>
                  <a:pt x="6650151" y="12896279"/>
                  <a:pt x="6652655" y="12925018"/>
                  <a:pt x="6648154" y="12940939"/>
                </a:cubicBezTo>
                <a:close/>
                <a:moveTo>
                  <a:pt x="6472196" y="13346361"/>
                </a:moveTo>
                <a:cubicBezTo>
                  <a:pt x="6480614" y="13326152"/>
                  <a:pt x="6476805" y="13308176"/>
                  <a:pt x="6467353" y="13290251"/>
                </a:cubicBezTo>
                <a:cubicBezTo>
                  <a:pt x="6458130" y="13311125"/>
                  <a:pt x="6462367" y="13329290"/>
                  <a:pt x="6472196" y="13346361"/>
                </a:cubicBezTo>
                <a:close/>
                <a:moveTo>
                  <a:pt x="6713509" y="12800511"/>
                </a:moveTo>
                <a:cubicBezTo>
                  <a:pt x="6724858" y="12780593"/>
                  <a:pt x="6702955" y="12750561"/>
                  <a:pt x="6681945" y="12751963"/>
                </a:cubicBezTo>
                <a:cubicBezTo>
                  <a:pt x="6679047" y="12748139"/>
                  <a:pt x="6680395" y="12743646"/>
                  <a:pt x="6681253" y="12739254"/>
                </a:cubicBezTo>
                <a:lnTo>
                  <a:pt x="6680290" y="12736049"/>
                </a:lnTo>
                <a:lnTo>
                  <a:pt x="6677615" y="12727153"/>
                </a:lnTo>
                <a:cubicBezTo>
                  <a:pt x="6673962" y="12728210"/>
                  <a:pt x="6672548" y="12729970"/>
                  <a:pt x="6672381" y="12732186"/>
                </a:cubicBezTo>
                <a:lnTo>
                  <a:pt x="6673649" y="12736559"/>
                </a:lnTo>
                <a:lnTo>
                  <a:pt x="6674634" y="12739956"/>
                </a:lnTo>
                <a:cubicBezTo>
                  <a:pt x="6677313" y="12745719"/>
                  <a:pt x="6681024" y="12752319"/>
                  <a:pt x="6677844" y="12757784"/>
                </a:cubicBezTo>
                <a:cubicBezTo>
                  <a:pt x="6702329" y="12763514"/>
                  <a:pt x="6692598" y="12786692"/>
                  <a:pt x="6713509" y="12800511"/>
                </a:cubicBezTo>
                <a:close/>
                <a:moveTo>
                  <a:pt x="6930012" y="12319837"/>
                </a:moveTo>
                <a:cubicBezTo>
                  <a:pt x="6920639" y="12315695"/>
                  <a:pt x="6923299" y="12296997"/>
                  <a:pt x="6911437" y="12301948"/>
                </a:cubicBezTo>
                <a:cubicBezTo>
                  <a:pt x="6914379" y="12306815"/>
                  <a:pt x="6917880" y="12332312"/>
                  <a:pt x="6930012" y="12319837"/>
                </a:cubicBezTo>
                <a:close/>
                <a:moveTo>
                  <a:pt x="6492436" y="13311304"/>
                </a:moveTo>
                <a:cubicBezTo>
                  <a:pt x="6494439" y="13302379"/>
                  <a:pt x="6489162" y="13288305"/>
                  <a:pt x="6483585" y="13280113"/>
                </a:cubicBezTo>
                <a:cubicBezTo>
                  <a:pt x="6477989" y="13293933"/>
                  <a:pt x="6478413" y="13306849"/>
                  <a:pt x="6487748" y="13318102"/>
                </a:cubicBezTo>
                <a:cubicBezTo>
                  <a:pt x="6490292" y="13316680"/>
                  <a:pt x="6491769" y="13314278"/>
                  <a:pt x="6492436" y="13311304"/>
                </a:cubicBezTo>
                <a:close/>
                <a:moveTo>
                  <a:pt x="6501555" y="13292635"/>
                </a:moveTo>
                <a:cubicBezTo>
                  <a:pt x="6504704" y="13284353"/>
                  <a:pt x="6509511" y="13275785"/>
                  <a:pt x="6500004" y="13269547"/>
                </a:cubicBezTo>
                <a:cubicBezTo>
                  <a:pt x="6496240" y="13278067"/>
                  <a:pt x="6491621" y="13286209"/>
                  <a:pt x="6501555" y="13292635"/>
                </a:cubicBezTo>
                <a:close/>
                <a:moveTo>
                  <a:pt x="9186295" y="7217082"/>
                </a:moveTo>
                <a:cubicBezTo>
                  <a:pt x="9194977" y="7195390"/>
                  <a:pt x="9171042" y="7175180"/>
                  <a:pt x="9158353" y="7161614"/>
                </a:cubicBezTo>
                <a:cubicBezTo>
                  <a:pt x="9163724" y="7183667"/>
                  <a:pt x="9173003" y="7201693"/>
                  <a:pt x="9186295" y="7217082"/>
                </a:cubicBezTo>
                <a:close/>
                <a:moveTo>
                  <a:pt x="9316377" y="6940373"/>
                </a:moveTo>
                <a:cubicBezTo>
                  <a:pt x="9315137" y="6923631"/>
                  <a:pt x="9305118" y="6914543"/>
                  <a:pt x="9289828" y="6910059"/>
                </a:cubicBezTo>
                <a:cubicBezTo>
                  <a:pt x="9284521" y="6926826"/>
                  <a:pt x="9290237" y="6940902"/>
                  <a:pt x="9280249" y="6944914"/>
                </a:cubicBezTo>
                <a:cubicBezTo>
                  <a:pt x="9270847" y="6944205"/>
                  <a:pt x="9272845" y="6933302"/>
                  <a:pt x="9263047" y="6933556"/>
                </a:cubicBezTo>
                <a:cubicBezTo>
                  <a:pt x="9261908" y="6943466"/>
                  <a:pt x="9276750" y="6954531"/>
                  <a:pt x="9261577" y="6957995"/>
                </a:cubicBezTo>
                <a:cubicBezTo>
                  <a:pt x="9246631" y="6958163"/>
                  <a:pt x="9242296" y="6937431"/>
                  <a:pt x="9229791" y="6945375"/>
                </a:cubicBezTo>
                <a:cubicBezTo>
                  <a:pt x="9230650" y="6957007"/>
                  <a:pt x="9239399" y="6961503"/>
                  <a:pt x="9242442" y="6971108"/>
                </a:cubicBezTo>
                <a:cubicBezTo>
                  <a:pt x="9267932" y="6961734"/>
                  <a:pt x="9287859" y="6946693"/>
                  <a:pt x="9316377" y="6940373"/>
                </a:cubicBezTo>
                <a:close/>
                <a:moveTo>
                  <a:pt x="6034528" y="14368599"/>
                </a:moveTo>
                <a:cubicBezTo>
                  <a:pt x="6037592" y="14360692"/>
                  <a:pt x="6031318" y="14349592"/>
                  <a:pt x="6023109" y="14344816"/>
                </a:cubicBezTo>
                <a:cubicBezTo>
                  <a:pt x="6014561" y="14358397"/>
                  <a:pt x="6023472" y="14365907"/>
                  <a:pt x="6028078" y="14375089"/>
                </a:cubicBezTo>
                <a:cubicBezTo>
                  <a:pt x="6031449" y="14373515"/>
                  <a:pt x="6033507" y="14371235"/>
                  <a:pt x="6034528" y="14368599"/>
                </a:cubicBezTo>
                <a:close/>
                <a:moveTo>
                  <a:pt x="10976544" y="3186788"/>
                </a:moveTo>
                <a:lnTo>
                  <a:pt x="10986845" y="3157661"/>
                </a:lnTo>
                <a:lnTo>
                  <a:pt x="10994957" y="3134722"/>
                </a:lnTo>
                <a:cubicBezTo>
                  <a:pt x="11002639" y="3098460"/>
                  <a:pt x="11000460" y="3061028"/>
                  <a:pt x="10984375" y="3034030"/>
                </a:cubicBezTo>
                <a:cubicBezTo>
                  <a:pt x="10960318" y="2992797"/>
                  <a:pt x="10921196" y="2968370"/>
                  <a:pt x="10873000" y="2950646"/>
                </a:cubicBezTo>
                <a:cubicBezTo>
                  <a:pt x="10842051" y="3033370"/>
                  <a:pt x="10814998" y="3154540"/>
                  <a:pt x="10801725" y="3253746"/>
                </a:cubicBezTo>
                <a:lnTo>
                  <a:pt x="10842509" y="3259308"/>
                </a:lnTo>
                <a:lnTo>
                  <a:pt x="10845036" y="3259653"/>
                </a:lnTo>
                <a:cubicBezTo>
                  <a:pt x="10886447" y="3261788"/>
                  <a:pt x="10921678" y="3252299"/>
                  <a:pt x="10946373" y="3228399"/>
                </a:cubicBezTo>
                <a:cubicBezTo>
                  <a:pt x="10958053" y="3217238"/>
                  <a:pt x="10968278" y="3202884"/>
                  <a:pt x="10976544" y="3186788"/>
                </a:cubicBezTo>
                <a:close/>
                <a:moveTo>
                  <a:pt x="6525759" y="13270235"/>
                </a:moveTo>
                <a:cubicBezTo>
                  <a:pt x="6530857" y="13263323"/>
                  <a:pt x="6528468" y="13244447"/>
                  <a:pt x="6519044" y="13248429"/>
                </a:cubicBezTo>
                <a:cubicBezTo>
                  <a:pt x="6524805" y="13255048"/>
                  <a:pt x="6520425" y="13263805"/>
                  <a:pt x="6525759" y="13270235"/>
                </a:cubicBezTo>
                <a:close/>
                <a:moveTo>
                  <a:pt x="10879931" y="3421424"/>
                </a:moveTo>
                <a:cubicBezTo>
                  <a:pt x="10871269" y="3419126"/>
                  <a:pt x="10869477" y="3394362"/>
                  <a:pt x="10858707" y="3404905"/>
                </a:cubicBezTo>
                <a:cubicBezTo>
                  <a:pt x="10863115" y="3409913"/>
                  <a:pt x="10867932" y="3432443"/>
                  <a:pt x="10879931" y="3421424"/>
                </a:cubicBezTo>
                <a:close/>
                <a:moveTo>
                  <a:pt x="8417430" y="8997116"/>
                </a:moveTo>
                <a:cubicBezTo>
                  <a:pt x="8386556" y="9018776"/>
                  <a:pt x="8258697" y="8940795"/>
                  <a:pt x="8258360" y="8900228"/>
                </a:cubicBezTo>
                <a:cubicBezTo>
                  <a:pt x="8317714" y="8892174"/>
                  <a:pt x="8382013" y="8939514"/>
                  <a:pt x="8420941" y="8977691"/>
                </a:cubicBezTo>
                <a:cubicBezTo>
                  <a:pt x="8418339" y="8984727"/>
                  <a:pt x="8411253" y="8993875"/>
                  <a:pt x="8417430" y="8997116"/>
                </a:cubicBezTo>
                <a:close/>
                <a:moveTo>
                  <a:pt x="6764715" y="12738986"/>
                </a:moveTo>
                <a:cubicBezTo>
                  <a:pt x="6765366" y="12736792"/>
                  <a:pt x="6764697" y="12734844"/>
                  <a:pt x="6760978" y="12733455"/>
                </a:cubicBezTo>
                <a:cubicBezTo>
                  <a:pt x="6757442" y="12737999"/>
                  <a:pt x="6758069" y="12742346"/>
                  <a:pt x="6760541" y="12745982"/>
                </a:cubicBezTo>
                <a:cubicBezTo>
                  <a:pt x="6762096" y="12743617"/>
                  <a:pt x="6764065" y="12741179"/>
                  <a:pt x="6764715" y="12738986"/>
                </a:cubicBezTo>
                <a:close/>
                <a:moveTo>
                  <a:pt x="6948560" y="12323956"/>
                </a:moveTo>
                <a:cubicBezTo>
                  <a:pt x="6939268" y="12312716"/>
                  <a:pt x="6944256" y="12299122"/>
                  <a:pt x="6929574" y="12288559"/>
                </a:cubicBezTo>
                <a:cubicBezTo>
                  <a:pt x="6926331" y="12299356"/>
                  <a:pt x="6932733" y="12333269"/>
                  <a:pt x="6948560" y="12323956"/>
                </a:cubicBezTo>
                <a:close/>
                <a:moveTo>
                  <a:pt x="9759304" y="5963383"/>
                </a:moveTo>
                <a:lnTo>
                  <a:pt x="9750119" y="5958805"/>
                </a:lnTo>
                <a:lnTo>
                  <a:pt x="9740731" y="5977645"/>
                </a:lnTo>
                <a:lnTo>
                  <a:pt x="9749916" y="5982222"/>
                </a:lnTo>
                <a:close/>
                <a:moveTo>
                  <a:pt x="10541220" y="4196710"/>
                </a:moveTo>
                <a:cubicBezTo>
                  <a:pt x="10522559" y="4186934"/>
                  <a:pt x="10509388" y="4191316"/>
                  <a:pt x="10501418" y="4208198"/>
                </a:cubicBezTo>
                <a:cubicBezTo>
                  <a:pt x="10516976" y="4209972"/>
                  <a:pt x="10529531" y="4205827"/>
                  <a:pt x="10541220" y="4196710"/>
                </a:cubicBezTo>
                <a:close/>
                <a:moveTo>
                  <a:pt x="9640942" y="6235782"/>
                </a:moveTo>
                <a:cubicBezTo>
                  <a:pt x="9630476" y="6227444"/>
                  <a:pt x="9613695" y="6201389"/>
                  <a:pt x="9596377" y="6207850"/>
                </a:cubicBezTo>
                <a:cubicBezTo>
                  <a:pt x="9604757" y="6217229"/>
                  <a:pt x="9622997" y="6242451"/>
                  <a:pt x="9640942" y="6235782"/>
                </a:cubicBezTo>
                <a:close/>
                <a:moveTo>
                  <a:pt x="9334855" y="6931056"/>
                </a:moveTo>
                <a:cubicBezTo>
                  <a:pt x="9337008" y="6915932"/>
                  <a:pt x="9323783" y="6914102"/>
                  <a:pt x="9318445" y="6905144"/>
                </a:cubicBezTo>
                <a:cubicBezTo>
                  <a:pt x="9313349" y="6912065"/>
                  <a:pt x="9320338" y="6930727"/>
                  <a:pt x="9334855" y="6931056"/>
                </a:cubicBezTo>
                <a:close/>
                <a:moveTo>
                  <a:pt x="6738333" y="12808935"/>
                </a:moveTo>
                <a:cubicBezTo>
                  <a:pt x="6739793" y="12798132"/>
                  <a:pt x="6739077" y="12787638"/>
                  <a:pt x="6735434" y="12777569"/>
                </a:cubicBezTo>
                <a:lnTo>
                  <a:pt x="6720769" y="12756913"/>
                </a:lnTo>
                <a:lnTo>
                  <a:pt x="6714971" y="12748746"/>
                </a:lnTo>
                <a:lnTo>
                  <a:pt x="6715599" y="12756253"/>
                </a:lnTo>
                <a:lnTo>
                  <a:pt x="6717880" y="12783552"/>
                </a:lnTo>
                <a:cubicBezTo>
                  <a:pt x="6721646" y="12795075"/>
                  <a:pt x="6728335" y="12805026"/>
                  <a:pt x="6738333" y="12808935"/>
                </a:cubicBezTo>
                <a:close/>
                <a:moveTo>
                  <a:pt x="7169697" y="11838744"/>
                </a:moveTo>
                <a:cubicBezTo>
                  <a:pt x="7124093" y="11827775"/>
                  <a:pt x="7083213" y="11790173"/>
                  <a:pt x="7088004" y="11754188"/>
                </a:cubicBezTo>
                <a:cubicBezTo>
                  <a:pt x="7123863" y="11755691"/>
                  <a:pt x="7174339" y="11804148"/>
                  <a:pt x="7169697" y="11838744"/>
                </a:cubicBezTo>
                <a:close/>
                <a:moveTo>
                  <a:pt x="7886165" y="10218946"/>
                </a:moveTo>
                <a:cubicBezTo>
                  <a:pt x="7886137" y="10213982"/>
                  <a:pt x="7886110" y="10209017"/>
                  <a:pt x="7886129" y="10204712"/>
                </a:cubicBezTo>
                <a:cubicBezTo>
                  <a:pt x="7883801" y="10204557"/>
                  <a:pt x="7881473" y="10204403"/>
                  <a:pt x="7879192" y="10204908"/>
                </a:cubicBezTo>
                <a:cubicBezTo>
                  <a:pt x="7879173" y="10209213"/>
                  <a:pt x="7879201" y="10214177"/>
                  <a:pt x="7878875" y="10218837"/>
                </a:cubicBezTo>
                <a:cubicBezTo>
                  <a:pt x="7881509" y="10218638"/>
                  <a:pt x="7884142" y="10218437"/>
                  <a:pt x="7886165" y="10218946"/>
                </a:cubicBezTo>
                <a:close/>
                <a:moveTo>
                  <a:pt x="6328385" y="13746101"/>
                </a:moveTo>
                <a:cubicBezTo>
                  <a:pt x="6306326" y="13739418"/>
                  <a:pt x="6295541" y="13728014"/>
                  <a:pt x="6277793" y="13719662"/>
                </a:cubicBezTo>
                <a:cubicBezTo>
                  <a:pt x="6268565" y="13727840"/>
                  <a:pt x="6262673" y="13744640"/>
                  <a:pt x="6255877" y="13760020"/>
                </a:cubicBezTo>
                <a:cubicBezTo>
                  <a:pt x="6244033" y="13763722"/>
                  <a:pt x="6228132" y="13760143"/>
                  <a:pt x="6217358" y="13751745"/>
                </a:cubicBezTo>
                <a:lnTo>
                  <a:pt x="6206745" y="13736628"/>
                </a:lnTo>
                <a:lnTo>
                  <a:pt x="6206193" y="13735841"/>
                </a:lnTo>
                <a:cubicBezTo>
                  <a:pt x="6204518" y="13729540"/>
                  <a:pt x="6205274" y="13722342"/>
                  <a:pt x="6209608" y="13714555"/>
                </a:cubicBezTo>
                <a:cubicBezTo>
                  <a:pt x="6217834" y="13702871"/>
                  <a:pt x="6238500" y="13724257"/>
                  <a:pt x="6245107" y="13709305"/>
                </a:cubicBezTo>
                <a:cubicBezTo>
                  <a:pt x="6229525" y="13693740"/>
                  <a:pt x="6208589" y="13679893"/>
                  <a:pt x="6179338" y="13680246"/>
                </a:cubicBezTo>
                <a:cubicBezTo>
                  <a:pt x="6161260" y="13695746"/>
                  <a:pt x="6175214" y="13703444"/>
                  <a:pt x="6169182" y="13721715"/>
                </a:cubicBezTo>
                <a:cubicBezTo>
                  <a:pt x="6142374" y="13733869"/>
                  <a:pt x="6113812" y="13700313"/>
                  <a:pt x="6124612" y="13672405"/>
                </a:cubicBezTo>
                <a:cubicBezTo>
                  <a:pt x="6142004" y="13668855"/>
                  <a:pt x="6154913" y="13698558"/>
                  <a:pt x="6165245" y="13674019"/>
                </a:cubicBezTo>
                <a:cubicBezTo>
                  <a:pt x="6162853" y="13663259"/>
                  <a:pt x="6122609" y="13643435"/>
                  <a:pt x="6100987" y="13641541"/>
                </a:cubicBezTo>
                <a:cubicBezTo>
                  <a:pt x="6083236" y="13655144"/>
                  <a:pt x="6091001" y="13673383"/>
                  <a:pt x="6083073" y="13691326"/>
                </a:cubicBezTo>
                <a:cubicBezTo>
                  <a:pt x="6050861" y="13704157"/>
                  <a:pt x="6021148" y="13663965"/>
                  <a:pt x="6029385" y="13634925"/>
                </a:cubicBezTo>
                <a:cubicBezTo>
                  <a:pt x="6045873" y="13629955"/>
                  <a:pt x="6077852" y="13665020"/>
                  <a:pt x="6083477" y="13633804"/>
                </a:cubicBezTo>
                <a:cubicBezTo>
                  <a:pt x="6068699" y="13617573"/>
                  <a:pt x="6031941" y="13609502"/>
                  <a:pt x="6008969" y="13596799"/>
                </a:cubicBezTo>
                <a:cubicBezTo>
                  <a:pt x="5992171" y="13612866"/>
                  <a:pt x="5985218" y="13620516"/>
                  <a:pt x="5988959" y="13642084"/>
                </a:cubicBezTo>
                <a:cubicBezTo>
                  <a:pt x="5963769" y="13657506"/>
                  <a:pt x="5921273" y="13625453"/>
                  <a:pt x="5935857" y="13593600"/>
                </a:cubicBezTo>
                <a:cubicBezTo>
                  <a:pt x="5954391" y="13592087"/>
                  <a:pt x="5985029" y="13620943"/>
                  <a:pt x="5991459" y="13589062"/>
                </a:cubicBezTo>
                <a:cubicBezTo>
                  <a:pt x="5960719" y="13580075"/>
                  <a:pt x="5941423" y="13556741"/>
                  <a:pt x="5915011" y="13555284"/>
                </a:cubicBezTo>
                <a:cubicBezTo>
                  <a:pt x="5901185" y="13563472"/>
                  <a:pt x="5889809" y="13588062"/>
                  <a:pt x="5893681" y="13603560"/>
                </a:cubicBezTo>
                <a:cubicBezTo>
                  <a:pt x="5865829" y="13615763"/>
                  <a:pt x="5823948" y="13583472"/>
                  <a:pt x="5847442" y="13549939"/>
                </a:cubicBezTo>
                <a:cubicBezTo>
                  <a:pt x="5864178" y="13550185"/>
                  <a:pt x="5877922" y="13571066"/>
                  <a:pt x="5887678" y="13543207"/>
                </a:cubicBezTo>
                <a:cubicBezTo>
                  <a:pt x="5885326" y="13528892"/>
                  <a:pt x="5848320" y="13515604"/>
                  <a:pt x="5833670" y="13515259"/>
                </a:cubicBezTo>
                <a:cubicBezTo>
                  <a:pt x="5818949" y="13526626"/>
                  <a:pt x="5812091" y="13558319"/>
                  <a:pt x="5795226" y="13564142"/>
                </a:cubicBezTo>
                <a:cubicBezTo>
                  <a:pt x="5770078" y="13554053"/>
                  <a:pt x="5744503" y="13543774"/>
                  <a:pt x="5752184" y="13520615"/>
                </a:cubicBezTo>
                <a:cubicBezTo>
                  <a:pt x="5766051" y="13508870"/>
                  <a:pt x="5792768" y="13521186"/>
                  <a:pt x="5800474" y="13533781"/>
                </a:cubicBezTo>
                <a:lnTo>
                  <a:pt x="5812743" y="13506012"/>
                </a:lnTo>
                <a:cubicBezTo>
                  <a:pt x="5795979" y="13491967"/>
                  <a:pt x="5771358" y="13484152"/>
                  <a:pt x="5745464" y="13480371"/>
                </a:cubicBezTo>
                <a:cubicBezTo>
                  <a:pt x="5733723" y="13488459"/>
                  <a:pt x="5724743" y="13501853"/>
                  <a:pt x="5717592" y="13505330"/>
                </a:cubicBezTo>
                <a:cubicBezTo>
                  <a:pt x="5702672" y="13512526"/>
                  <a:pt x="5683486" y="13566345"/>
                  <a:pt x="5670929" y="13592455"/>
                </a:cubicBezTo>
                <a:cubicBezTo>
                  <a:pt x="5653791" y="13627776"/>
                  <a:pt x="5635809" y="13667319"/>
                  <a:pt x="5616923" y="13705441"/>
                </a:cubicBezTo>
                <a:cubicBezTo>
                  <a:pt x="5596527" y="13746981"/>
                  <a:pt x="5568899" y="13799112"/>
                  <a:pt x="5560294" y="13833607"/>
                </a:cubicBezTo>
                <a:cubicBezTo>
                  <a:pt x="5557193" y="13847556"/>
                  <a:pt x="5570123" y="13864502"/>
                  <a:pt x="5555254" y="13872740"/>
                </a:cubicBezTo>
                <a:lnTo>
                  <a:pt x="5577471" y="13886892"/>
                </a:lnTo>
                <a:lnTo>
                  <a:pt x="5659619" y="13939215"/>
                </a:lnTo>
                <a:cubicBezTo>
                  <a:pt x="5697194" y="13958434"/>
                  <a:pt x="5736591" y="13975842"/>
                  <a:pt x="5774915" y="13994818"/>
                </a:cubicBezTo>
                <a:cubicBezTo>
                  <a:pt x="5822231" y="14018277"/>
                  <a:pt x="5866148" y="14049425"/>
                  <a:pt x="5912599" y="14067907"/>
                </a:cubicBezTo>
                <a:cubicBezTo>
                  <a:pt x="5975468" y="14093133"/>
                  <a:pt x="6041775" y="14107111"/>
                  <a:pt x="6106999" y="14124695"/>
                </a:cubicBezTo>
                <a:cubicBezTo>
                  <a:pt x="6203749" y="14048979"/>
                  <a:pt x="6259817" y="13878183"/>
                  <a:pt x="6328385" y="13746101"/>
                </a:cubicBezTo>
                <a:close/>
                <a:moveTo>
                  <a:pt x="6057642" y="14360075"/>
                </a:moveTo>
                <a:cubicBezTo>
                  <a:pt x="6051939" y="14345304"/>
                  <a:pt x="6057308" y="14326235"/>
                  <a:pt x="6040533" y="14315761"/>
                </a:cubicBezTo>
                <a:cubicBezTo>
                  <a:pt x="6034453" y="14332982"/>
                  <a:pt x="6045146" y="14360680"/>
                  <a:pt x="6057642" y="14360075"/>
                </a:cubicBezTo>
                <a:close/>
                <a:moveTo>
                  <a:pt x="9606135" y="6340208"/>
                </a:moveTo>
                <a:cubicBezTo>
                  <a:pt x="9594009" y="6336248"/>
                  <a:pt x="9600458" y="6326452"/>
                  <a:pt x="9585413" y="6324158"/>
                </a:cubicBezTo>
                <a:cubicBezTo>
                  <a:pt x="9571031" y="6335205"/>
                  <a:pt x="9600756" y="6359385"/>
                  <a:pt x="9606135" y="6340208"/>
                </a:cubicBezTo>
                <a:close/>
                <a:moveTo>
                  <a:pt x="9620053" y="6312278"/>
                </a:moveTo>
                <a:cubicBezTo>
                  <a:pt x="9600276" y="6336248"/>
                  <a:pt x="9620053" y="6312278"/>
                  <a:pt x="9620053" y="6312278"/>
                </a:cubicBezTo>
                <a:close/>
                <a:moveTo>
                  <a:pt x="6758639" y="12792973"/>
                </a:moveTo>
                <a:cubicBezTo>
                  <a:pt x="6753414" y="12786340"/>
                  <a:pt x="6752071" y="12775824"/>
                  <a:pt x="6749436" y="12766645"/>
                </a:cubicBezTo>
                <a:lnTo>
                  <a:pt x="6746468" y="12760189"/>
                </a:lnTo>
                <a:lnTo>
                  <a:pt x="6743868" y="12754532"/>
                </a:lnTo>
                <a:cubicBezTo>
                  <a:pt x="6741258" y="12751265"/>
                  <a:pt x="6737678" y="12748983"/>
                  <a:pt x="6732482" y="12748341"/>
                </a:cubicBezTo>
                <a:lnTo>
                  <a:pt x="6735035" y="12758732"/>
                </a:lnTo>
                <a:lnTo>
                  <a:pt x="6739724" y="12777810"/>
                </a:lnTo>
                <a:cubicBezTo>
                  <a:pt x="6743267" y="12787962"/>
                  <a:pt x="6748755" y="12795730"/>
                  <a:pt x="6758639" y="12792973"/>
                </a:cubicBezTo>
                <a:close/>
                <a:moveTo>
                  <a:pt x="6077632" y="14336746"/>
                </a:moveTo>
                <a:cubicBezTo>
                  <a:pt x="6083335" y="14320378"/>
                  <a:pt x="6073047" y="14310217"/>
                  <a:pt x="6077332" y="14294754"/>
                </a:cubicBezTo>
                <a:cubicBezTo>
                  <a:pt x="6063403" y="14287068"/>
                  <a:pt x="6056078" y="14295573"/>
                  <a:pt x="6047327" y="14300385"/>
                </a:cubicBezTo>
                <a:cubicBezTo>
                  <a:pt x="6066463" y="14307819"/>
                  <a:pt x="6060592" y="14338406"/>
                  <a:pt x="6077632" y="14336746"/>
                </a:cubicBezTo>
                <a:close/>
                <a:moveTo>
                  <a:pt x="8366853" y="9157352"/>
                </a:moveTo>
                <a:cubicBezTo>
                  <a:pt x="8353618" y="9145871"/>
                  <a:pt x="8328081" y="9153024"/>
                  <a:pt x="8336777" y="9165571"/>
                </a:cubicBezTo>
                <a:cubicBezTo>
                  <a:pt x="8345716" y="9160303"/>
                  <a:pt x="8360086" y="9169213"/>
                  <a:pt x="8366853" y="9157352"/>
                </a:cubicBezTo>
                <a:close/>
                <a:moveTo>
                  <a:pt x="6840364" y="12613227"/>
                </a:moveTo>
                <a:cubicBezTo>
                  <a:pt x="6838799" y="12611012"/>
                  <a:pt x="6833999" y="12597706"/>
                  <a:pt x="6828914" y="12604610"/>
                </a:cubicBezTo>
                <a:cubicBezTo>
                  <a:pt x="6836041" y="12623009"/>
                  <a:pt x="6818011" y="12607417"/>
                  <a:pt x="6811058" y="12623154"/>
                </a:cubicBezTo>
                <a:cubicBezTo>
                  <a:pt x="6824319" y="12639179"/>
                  <a:pt x="6830450" y="12614947"/>
                  <a:pt x="6840364" y="12613227"/>
                </a:cubicBezTo>
                <a:close/>
                <a:moveTo>
                  <a:pt x="9356809" y="6918213"/>
                </a:moveTo>
                <a:cubicBezTo>
                  <a:pt x="9356775" y="6917747"/>
                  <a:pt x="9353520" y="6917989"/>
                  <a:pt x="9353054" y="6918025"/>
                </a:cubicBezTo>
                <a:cubicBezTo>
                  <a:pt x="9335338" y="6899687"/>
                  <a:pt x="9358582" y="6935853"/>
                  <a:pt x="9356809" y="6918213"/>
                </a:cubicBezTo>
                <a:close/>
                <a:moveTo>
                  <a:pt x="9191450" y="7299495"/>
                </a:moveTo>
                <a:cubicBezTo>
                  <a:pt x="9179182" y="7288475"/>
                  <a:pt x="9168779" y="7275795"/>
                  <a:pt x="9158815" y="7262733"/>
                </a:cubicBezTo>
                <a:lnTo>
                  <a:pt x="9131333" y="7226952"/>
                </a:lnTo>
                <a:lnTo>
                  <a:pt x="9128813" y="7223672"/>
                </a:lnTo>
                <a:cubicBezTo>
                  <a:pt x="9129882" y="7212834"/>
                  <a:pt x="9132708" y="7200463"/>
                  <a:pt x="9119690" y="7201424"/>
                </a:cubicBezTo>
                <a:lnTo>
                  <a:pt x="9130769" y="7234315"/>
                </a:lnTo>
                <a:lnTo>
                  <a:pt x="9141697" y="7266746"/>
                </a:lnTo>
                <a:cubicBezTo>
                  <a:pt x="9153241" y="7285363"/>
                  <a:pt x="9169409" y="7298552"/>
                  <a:pt x="9191450" y="7299495"/>
                </a:cubicBezTo>
                <a:close/>
                <a:moveTo>
                  <a:pt x="6850482" y="12598382"/>
                </a:moveTo>
                <a:cubicBezTo>
                  <a:pt x="6855992" y="12591667"/>
                  <a:pt x="6852390" y="12586008"/>
                  <a:pt x="6850252" y="12580488"/>
                </a:cubicBezTo>
                <a:cubicBezTo>
                  <a:pt x="6843515" y="12587679"/>
                  <a:pt x="6842161" y="12594197"/>
                  <a:pt x="6850482" y="12598382"/>
                </a:cubicBezTo>
                <a:close/>
                <a:moveTo>
                  <a:pt x="8509497" y="8844730"/>
                </a:moveTo>
                <a:cubicBezTo>
                  <a:pt x="8500584" y="8859149"/>
                  <a:pt x="8485370" y="8859056"/>
                  <a:pt x="8473614" y="8866100"/>
                </a:cubicBezTo>
                <a:cubicBezTo>
                  <a:pt x="8437094" y="8824468"/>
                  <a:pt x="8382562" y="8771816"/>
                  <a:pt x="8405937" y="8718912"/>
                </a:cubicBezTo>
                <a:cubicBezTo>
                  <a:pt x="8430543" y="8710407"/>
                  <a:pt x="8445226" y="8743921"/>
                  <a:pt x="8460131" y="8764275"/>
                </a:cubicBezTo>
                <a:cubicBezTo>
                  <a:pt x="8480146" y="8791476"/>
                  <a:pt x="8501104" y="8816544"/>
                  <a:pt x="8509497" y="8844730"/>
                </a:cubicBezTo>
                <a:close/>
                <a:moveTo>
                  <a:pt x="6334312" y="13769655"/>
                </a:moveTo>
                <a:cubicBezTo>
                  <a:pt x="6291236" y="13848663"/>
                  <a:pt x="6266317" y="13927011"/>
                  <a:pt x="6228207" y="14000554"/>
                </a:cubicBezTo>
                <a:cubicBezTo>
                  <a:pt x="6201007" y="14052874"/>
                  <a:pt x="6148325" y="14140913"/>
                  <a:pt x="6109936" y="14146929"/>
                </a:cubicBezTo>
                <a:cubicBezTo>
                  <a:pt x="6079413" y="14151315"/>
                  <a:pt x="5988794" y="14118424"/>
                  <a:pt x="5949702" y="14105237"/>
                </a:cubicBezTo>
                <a:cubicBezTo>
                  <a:pt x="5867297" y="14078018"/>
                  <a:pt x="5802592" y="14036152"/>
                  <a:pt x="5720583" y="13995322"/>
                </a:cubicBezTo>
                <a:cubicBezTo>
                  <a:pt x="5659364" y="13965208"/>
                  <a:pt x="5593873" y="13933208"/>
                  <a:pt x="5541077" y="13895582"/>
                </a:cubicBezTo>
                <a:cubicBezTo>
                  <a:pt x="5539678" y="13883731"/>
                  <a:pt x="5538895" y="13871640"/>
                  <a:pt x="5541191" y="13858357"/>
                </a:cubicBezTo>
                <a:cubicBezTo>
                  <a:pt x="5513333" y="13844006"/>
                  <a:pt x="5476047" y="13833659"/>
                  <a:pt x="5456006" y="13816634"/>
                </a:cubicBezTo>
                <a:cubicBezTo>
                  <a:pt x="5440018" y="13788123"/>
                  <a:pt x="5459725" y="13780491"/>
                  <a:pt x="5478431" y="13747395"/>
                </a:cubicBezTo>
                <a:cubicBezTo>
                  <a:pt x="5521656" y="13671518"/>
                  <a:pt x="5559868" y="13485683"/>
                  <a:pt x="5617740" y="13432107"/>
                </a:cubicBezTo>
                <a:cubicBezTo>
                  <a:pt x="5639554" y="13411618"/>
                  <a:pt x="5678231" y="13407261"/>
                  <a:pt x="5697798" y="13401098"/>
                </a:cubicBezTo>
                <a:lnTo>
                  <a:pt x="5732391" y="13416383"/>
                </a:lnTo>
                <a:cubicBezTo>
                  <a:pt x="5753069" y="13420414"/>
                  <a:pt x="5767892" y="13389177"/>
                  <a:pt x="5792127" y="13393246"/>
                </a:cubicBezTo>
                <a:cubicBezTo>
                  <a:pt x="5819728" y="13397782"/>
                  <a:pt x="5833563" y="13416150"/>
                  <a:pt x="5841813" y="13440220"/>
                </a:cubicBezTo>
                <a:cubicBezTo>
                  <a:pt x="5879131" y="13420454"/>
                  <a:pt x="5937591" y="13445263"/>
                  <a:pt x="5930811" y="13491799"/>
                </a:cubicBezTo>
                <a:cubicBezTo>
                  <a:pt x="5944995" y="13495512"/>
                  <a:pt x="5947550" y="13470089"/>
                  <a:pt x="5960591" y="13471765"/>
                </a:cubicBezTo>
                <a:cubicBezTo>
                  <a:pt x="5994624" y="13444422"/>
                  <a:pt x="6031656" y="13493464"/>
                  <a:pt x="6028872" y="13522871"/>
                </a:cubicBezTo>
                <a:cubicBezTo>
                  <a:pt x="6066332" y="13479679"/>
                  <a:pt x="6127183" y="13515247"/>
                  <a:pt x="6126244" y="13565894"/>
                </a:cubicBezTo>
                <a:cubicBezTo>
                  <a:pt x="6150778" y="13554267"/>
                  <a:pt x="6204126" y="13537499"/>
                  <a:pt x="6210398" y="13590311"/>
                </a:cubicBezTo>
                <a:cubicBezTo>
                  <a:pt x="6258612" y="13566680"/>
                  <a:pt x="6307593" y="13616406"/>
                  <a:pt x="6293989" y="13664522"/>
                </a:cubicBezTo>
                <a:cubicBezTo>
                  <a:pt x="6316048" y="13671205"/>
                  <a:pt x="6319632" y="13685043"/>
                  <a:pt x="6339228" y="13692680"/>
                </a:cubicBezTo>
                <a:cubicBezTo>
                  <a:pt x="6346446" y="13721400"/>
                  <a:pt x="6352780" y="13735944"/>
                  <a:pt x="6334312" y="13769655"/>
                </a:cubicBezTo>
                <a:close/>
                <a:moveTo>
                  <a:pt x="11028658" y="3145915"/>
                </a:moveTo>
                <a:cubicBezTo>
                  <a:pt x="11028937" y="3142978"/>
                  <a:pt x="11029643" y="3140229"/>
                  <a:pt x="11029733" y="3137719"/>
                </a:cubicBezTo>
                <a:cubicBezTo>
                  <a:pt x="11025947" y="3137066"/>
                  <a:pt x="11025988" y="3133514"/>
                  <a:pt x="11023005" y="3132196"/>
                </a:cubicBezTo>
                <a:cubicBezTo>
                  <a:pt x="11022258" y="3138497"/>
                  <a:pt x="11019479" y="3145939"/>
                  <a:pt x="11028658" y="3145915"/>
                </a:cubicBezTo>
                <a:close/>
                <a:moveTo>
                  <a:pt x="6770504" y="12788040"/>
                </a:moveTo>
                <a:cubicBezTo>
                  <a:pt x="6771789" y="12782247"/>
                  <a:pt x="6770958" y="12776918"/>
                  <a:pt x="6768571" y="12771793"/>
                </a:cubicBezTo>
                <a:lnTo>
                  <a:pt x="6761288" y="12762079"/>
                </a:lnTo>
                <a:lnTo>
                  <a:pt x="6757305" y="12756766"/>
                </a:lnTo>
                <a:lnTo>
                  <a:pt x="6757646" y="12761614"/>
                </a:lnTo>
                <a:lnTo>
                  <a:pt x="6758477" y="12773438"/>
                </a:lnTo>
                <a:cubicBezTo>
                  <a:pt x="6760763" y="12778647"/>
                  <a:pt x="6764859" y="12783510"/>
                  <a:pt x="6770504" y="12788040"/>
                </a:cubicBezTo>
                <a:close/>
                <a:moveTo>
                  <a:pt x="6575274" y="13243744"/>
                </a:moveTo>
                <a:cubicBezTo>
                  <a:pt x="6569181" y="13264472"/>
                  <a:pt x="6540823" y="13278928"/>
                  <a:pt x="6523204" y="13299146"/>
                </a:cubicBezTo>
                <a:cubicBezTo>
                  <a:pt x="6489898" y="13336363"/>
                  <a:pt x="6466970" y="13384785"/>
                  <a:pt x="6439844" y="13398766"/>
                </a:cubicBezTo>
                <a:cubicBezTo>
                  <a:pt x="6388153" y="13372362"/>
                  <a:pt x="6379650" y="13314127"/>
                  <a:pt x="6370187" y="13266159"/>
                </a:cubicBezTo>
                <a:cubicBezTo>
                  <a:pt x="6360383" y="13215494"/>
                  <a:pt x="6361902" y="13161176"/>
                  <a:pt x="6334054" y="13117813"/>
                </a:cubicBezTo>
                <a:cubicBezTo>
                  <a:pt x="6296288" y="13140841"/>
                  <a:pt x="6270055" y="13207150"/>
                  <a:pt x="6228672" y="13267275"/>
                </a:cubicBezTo>
                <a:cubicBezTo>
                  <a:pt x="6214357" y="13269606"/>
                  <a:pt x="6198183" y="13255331"/>
                  <a:pt x="6188181" y="13243274"/>
                </a:cubicBezTo>
                <a:cubicBezTo>
                  <a:pt x="6203472" y="13167039"/>
                  <a:pt x="6274945" y="13072349"/>
                  <a:pt x="6345190" y="13033633"/>
                </a:cubicBezTo>
                <a:cubicBezTo>
                  <a:pt x="6410859" y="13110508"/>
                  <a:pt x="6409366" y="13199460"/>
                  <a:pt x="6432330" y="13283942"/>
                </a:cubicBezTo>
                <a:cubicBezTo>
                  <a:pt x="6479032" y="13293885"/>
                  <a:pt x="6492370" y="13229006"/>
                  <a:pt x="6523519" y="13198982"/>
                </a:cubicBezTo>
                <a:cubicBezTo>
                  <a:pt x="6556047" y="13197061"/>
                  <a:pt x="6583575" y="13216862"/>
                  <a:pt x="6575274" y="13243744"/>
                </a:cubicBezTo>
                <a:close/>
                <a:moveTo>
                  <a:pt x="10901054" y="3462380"/>
                </a:moveTo>
                <a:cubicBezTo>
                  <a:pt x="10895130" y="3456192"/>
                  <a:pt x="10890593" y="3430725"/>
                  <a:pt x="10876274" y="3441230"/>
                </a:cubicBezTo>
                <a:cubicBezTo>
                  <a:pt x="10885935" y="3447029"/>
                  <a:pt x="10887931" y="3480554"/>
                  <a:pt x="10901054" y="3462380"/>
                </a:cubicBezTo>
                <a:close/>
                <a:moveTo>
                  <a:pt x="8171273" y="9642371"/>
                </a:moveTo>
                <a:cubicBezTo>
                  <a:pt x="8174479" y="9633171"/>
                  <a:pt x="8168139" y="9628689"/>
                  <a:pt x="8163684" y="9623823"/>
                </a:cubicBezTo>
                <a:cubicBezTo>
                  <a:pt x="8161128" y="9628848"/>
                  <a:pt x="8155941" y="9630021"/>
                  <a:pt x="8155572" y="9638412"/>
                </a:cubicBezTo>
                <a:cubicBezTo>
                  <a:pt x="8161103" y="9640056"/>
                  <a:pt x="8166188" y="9641213"/>
                  <a:pt x="8171273" y="9642371"/>
                </a:cubicBezTo>
                <a:close/>
                <a:moveTo>
                  <a:pt x="7059304" y="12160901"/>
                </a:moveTo>
                <a:cubicBezTo>
                  <a:pt x="7052864" y="12157036"/>
                  <a:pt x="7055574" y="12139379"/>
                  <a:pt x="7048914" y="12144080"/>
                </a:cubicBezTo>
                <a:cubicBezTo>
                  <a:pt x="7049963" y="12148620"/>
                  <a:pt x="7047254" y="12166277"/>
                  <a:pt x="7059304" y="12160901"/>
                </a:cubicBezTo>
                <a:close/>
                <a:moveTo>
                  <a:pt x="10573966" y="4208110"/>
                </a:moveTo>
                <a:cubicBezTo>
                  <a:pt x="10575265" y="4205982"/>
                  <a:pt x="10575368" y="4203509"/>
                  <a:pt x="10573619" y="4200823"/>
                </a:cubicBezTo>
                <a:cubicBezTo>
                  <a:pt x="10564570" y="4203966"/>
                  <a:pt x="10554566" y="4204647"/>
                  <a:pt x="10547715" y="4214372"/>
                </a:cubicBezTo>
                <a:cubicBezTo>
                  <a:pt x="10555406" y="4217770"/>
                  <a:pt x="10570068" y="4214493"/>
                  <a:pt x="10573966" y="4208110"/>
                </a:cubicBezTo>
                <a:close/>
                <a:moveTo>
                  <a:pt x="10581047" y="4194413"/>
                </a:moveTo>
                <a:cubicBezTo>
                  <a:pt x="10583600" y="4173608"/>
                  <a:pt x="10547459" y="4152538"/>
                  <a:pt x="10532844" y="4148631"/>
                </a:cubicBezTo>
                <a:cubicBezTo>
                  <a:pt x="10520535" y="4192671"/>
                  <a:pt x="10559671" y="4180378"/>
                  <a:pt x="10581047" y="4194413"/>
                </a:cubicBezTo>
                <a:close/>
                <a:moveTo>
                  <a:pt x="7889569" y="10293514"/>
                </a:moveTo>
                <a:cubicBezTo>
                  <a:pt x="7887728" y="10286370"/>
                  <a:pt x="7893828" y="10270014"/>
                  <a:pt x="7886138" y="10268943"/>
                </a:cubicBezTo>
                <a:cubicBezTo>
                  <a:pt x="7879629" y="10275066"/>
                  <a:pt x="7884226" y="10288291"/>
                  <a:pt x="7889569" y="10293514"/>
                </a:cubicBezTo>
                <a:close/>
                <a:moveTo>
                  <a:pt x="6995151" y="12325687"/>
                </a:moveTo>
                <a:cubicBezTo>
                  <a:pt x="6984106" y="12312654"/>
                  <a:pt x="6982726" y="12283507"/>
                  <a:pt x="6966685" y="12279477"/>
                </a:cubicBezTo>
                <a:cubicBezTo>
                  <a:pt x="6974281" y="12294554"/>
                  <a:pt x="6983532" y="12309343"/>
                  <a:pt x="6982427" y="12325671"/>
                </a:cubicBezTo>
                <a:cubicBezTo>
                  <a:pt x="6956269" y="12323795"/>
                  <a:pt x="6958100" y="12291991"/>
                  <a:pt x="6942723" y="12288763"/>
                </a:cubicBezTo>
                <a:cubicBezTo>
                  <a:pt x="6944897" y="12312655"/>
                  <a:pt x="6968232" y="12347426"/>
                  <a:pt x="6995151" y="12325687"/>
                </a:cubicBezTo>
                <a:close/>
                <a:moveTo>
                  <a:pt x="10840616" y="3623374"/>
                </a:moveTo>
                <a:cubicBezTo>
                  <a:pt x="10802218" y="3636501"/>
                  <a:pt x="10769843" y="3657900"/>
                  <a:pt x="10729405" y="3667575"/>
                </a:cubicBezTo>
                <a:cubicBezTo>
                  <a:pt x="10748804" y="3667475"/>
                  <a:pt x="10750573" y="3678458"/>
                  <a:pt x="10758628" y="3685587"/>
                </a:cubicBezTo>
                <a:cubicBezTo>
                  <a:pt x="10764876" y="3658765"/>
                  <a:pt x="10771552" y="3689768"/>
                  <a:pt x="10782435" y="3690496"/>
                </a:cubicBezTo>
                <a:cubicBezTo>
                  <a:pt x="10788190" y="3679778"/>
                  <a:pt x="10778774" y="3679187"/>
                  <a:pt x="10782496" y="3669611"/>
                </a:cubicBezTo>
                <a:cubicBezTo>
                  <a:pt x="10791241" y="3664804"/>
                  <a:pt x="10787372" y="3671255"/>
                  <a:pt x="10798304" y="3673025"/>
                </a:cubicBezTo>
                <a:cubicBezTo>
                  <a:pt x="10800235" y="3638685"/>
                  <a:pt x="10836695" y="3655305"/>
                  <a:pt x="10840616" y="3623374"/>
                </a:cubicBezTo>
                <a:close/>
                <a:moveTo>
                  <a:pt x="6920902" y="12498857"/>
                </a:moveTo>
                <a:cubicBezTo>
                  <a:pt x="6926450" y="12488600"/>
                  <a:pt x="6920621" y="12479925"/>
                  <a:pt x="6918522" y="12470865"/>
                </a:cubicBezTo>
                <a:cubicBezTo>
                  <a:pt x="6908867" y="12482356"/>
                  <a:pt x="6908275" y="12491753"/>
                  <a:pt x="6920902" y="12498857"/>
                </a:cubicBezTo>
                <a:close/>
                <a:moveTo>
                  <a:pt x="8155419" y="9705659"/>
                </a:moveTo>
                <a:cubicBezTo>
                  <a:pt x="8143999" y="9689278"/>
                  <a:pt x="8175596" y="9671517"/>
                  <a:pt x="8152080" y="9654138"/>
                </a:cubicBezTo>
                <a:cubicBezTo>
                  <a:pt x="8142489" y="9670530"/>
                  <a:pt x="8127557" y="9712842"/>
                  <a:pt x="8155419" y="9705659"/>
                </a:cubicBezTo>
                <a:close/>
                <a:moveTo>
                  <a:pt x="10866512" y="3575140"/>
                </a:moveTo>
                <a:cubicBezTo>
                  <a:pt x="10874899" y="3553853"/>
                  <a:pt x="10870448" y="3494761"/>
                  <a:pt x="10863116" y="3467549"/>
                </a:cubicBezTo>
                <a:cubicBezTo>
                  <a:pt x="10853024" y="3430447"/>
                  <a:pt x="10804198" y="3403773"/>
                  <a:pt x="10776393" y="3384857"/>
                </a:cubicBezTo>
                <a:cubicBezTo>
                  <a:pt x="10758952" y="3453148"/>
                  <a:pt x="10751170" y="3553760"/>
                  <a:pt x="10733489" y="3647957"/>
                </a:cubicBezTo>
                <a:cubicBezTo>
                  <a:pt x="10774074" y="3641407"/>
                  <a:pt x="10852001" y="3612593"/>
                  <a:pt x="10866512" y="3575140"/>
                </a:cubicBezTo>
                <a:close/>
                <a:moveTo>
                  <a:pt x="6798563" y="12785681"/>
                </a:moveTo>
                <a:lnTo>
                  <a:pt x="6792335" y="12766037"/>
                </a:lnTo>
                <a:lnTo>
                  <a:pt x="6791668" y="12763934"/>
                </a:lnTo>
                <a:cubicBezTo>
                  <a:pt x="6789228" y="12756623"/>
                  <a:pt x="6785232" y="12749515"/>
                  <a:pt x="6775441" y="12743408"/>
                </a:cubicBezTo>
                <a:lnTo>
                  <a:pt x="6774961" y="12763822"/>
                </a:lnTo>
                <a:lnTo>
                  <a:pt x="6774861" y="12768084"/>
                </a:lnTo>
                <a:cubicBezTo>
                  <a:pt x="6776185" y="12776048"/>
                  <a:pt x="6779579" y="12783653"/>
                  <a:pt x="6786698" y="12790615"/>
                </a:cubicBezTo>
                <a:cubicBezTo>
                  <a:pt x="6790285" y="12787111"/>
                  <a:pt x="6794550" y="12788995"/>
                  <a:pt x="6798563" y="12785681"/>
                </a:cubicBezTo>
                <a:close/>
                <a:moveTo>
                  <a:pt x="8140974" y="9747525"/>
                </a:moveTo>
                <a:cubicBezTo>
                  <a:pt x="8141542" y="9745215"/>
                  <a:pt x="8142131" y="9742438"/>
                  <a:pt x="8143186" y="9739683"/>
                </a:cubicBezTo>
                <a:cubicBezTo>
                  <a:pt x="8138101" y="9738525"/>
                  <a:pt x="8138792" y="9733419"/>
                  <a:pt x="8132268" y="9733132"/>
                </a:cubicBezTo>
                <a:cubicBezTo>
                  <a:pt x="8131172" y="9736820"/>
                  <a:pt x="8130056" y="9740974"/>
                  <a:pt x="8129426" y="9744683"/>
                </a:cubicBezTo>
                <a:cubicBezTo>
                  <a:pt x="8133113" y="9745779"/>
                  <a:pt x="8137287" y="9746430"/>
                  <a:pt x="8140974" y="9747525"/>
                </a:cubicBezTo>
                <a:close/>
                <a:moveTo>
                  <a:pt x="6046807" y="14489547"/>
                </a:moveTo>
                <a:cubicBezTo>
                  <a:pt x="6051889" y="14468820"/>
                  <a:pt x="6046891" y="14451298"/>
                  <a:pt x="6021597" y="14441653"/>
                </a:cubicBezTo>
                <a:cubicBezTo>
                  <a:pt x="6011596" y="14464289"/>
                  <a:pt x="6031165" y="14476510"/>
                  <a:pt x="6046807" y="14489547"/>
                </a:cubicBezTo>
                <a:close/>
                <a:moveTo>
                  <a:pt x="9058431" y="7675581"/>
                </a:moveTo>
                <a:cubicBezTo>
                  <a:pt x="9060067" y="7666107"/>
                  <a:pt x="9058227" y="7660159"/>
                  <a:pt x="9048893" y="7660384"/>
                </a:cubicBezTo>
                <a:cubicBezTo>
                  <a:pt x="9045068" y="7671894"/>
                  <a:pt x="9053505" y="7672206"/>
                  <a:pt x="9058431" y="7675581"/>
                </a:cubicBezTo>
                <a:close/>
                <a:moveTo>
                  <a:pt x="9622589" y="6400448"/>
                </a:moveTo>
                <a:cubicBezTo>
                  <a:pt x="9611076" y="6391068"/>
                  <a:pt x="9612030" y="6357717"/>
                  <a:pt x="9587615" y="6365846"/>
                </a:cubicBezTo>
                <a:cubicBezTo>
                  <a:pt x="9601840" y="6373976"/>
                  <a:pt x="9598174" y="6408576"/>
                  <a:pt x="9622589" y="6400448"/>
                </a:cubicBezTo>
                <a:close/>
                <a:moveTo>
                  <a:pt x="8804413" y="8253229"/>
                </a:moveTo>
                <a:lnTo>
                  <a:pt x="8798022" y="8250405"/>
                </a:lnTo>
                <a:lnTo>
                  <a:pt x="8795200" y="8256793"/>
                </a:lnTo>
                <a:lnTo>
                  <a:pt x="8801591" y="8259617"/>
                </a:lnTo>
                <a:close/>
                <a:moveTo>
                  <a:pt x="10190200" y="5117747"/>
                </a:moveTo>
                <a:cubicBezTo>
                  <a:pt x="10188799" y="5103967"/>
                  <a:pt x="10177902" y="5101116"/>
                  <a:pt x="10169134" y="5096387"/>
                </a:cubicBezTo>
                <a:cubicBezTo>
                  <a:pt x="10174871" y="5113698"/>
                  <a:pt x="10166153" y="5119242"/>
                  <a:pt x="10168343" y="5134267"/>
                </a:cubicBezTo>
                <a:cubicBezTo>
                  <a:pt x="10182977" y="5134742"/>
                  <a:pt x="10179541" y="5120509"/>
                  <a:pt x="10190200" y="5117747"/>
                </a:cubicBezTo>
                <a:close/>
                <a:moveTo>
                  <a:pt x="9716323" y="6191937"/>
                </a:moveTo>
                <a:cubicBezTo>
                  <a:pt x="9705045" y="6169576"/>
                  <a:pt x="9686665" y="6149956"/>
                  <a:pt x="9671836" y="6129488"/>
                </a:cubicBezTo>
                <a:cubicBezTo>
                  <a:pt x="9672255" y="6152714"/>
                  <a:pt x="9687503" y="6191174"/>
                  <a:pt x="9716323" y="6191937"/>
                </a:cubicBezTo>
                <a:close/>
                <a:moveTo>
                  <a:pt x="6915985" y="12530361"/>
                </a:moveTo>
                <a:cubicBezTo>
                  <a:pt x="6921164" y="12521498"/>
                  <a:pt x="6915422" y="12508381"/>
                  <a:pt x="6905417" y="12501674"/>
                </a:cubicBezTo>
                <a:cubicBezTo>
                  <a:pt x="6895437" y="12515055"/>
                  <a:pt x="6904907" y="12525848"/>
                  <a:pt x="6906918" y="12537411"/>
                </a:cubicBezTo>
                <a:cubicBezTo>
                  <a:pt x="6911318" y="12535797"/>
                  <a:pt x="6914258" y="12533315"/>
                  <a:pt x="6915985" y="12530361"/>
                </a:cubicBezTo>
                <a:close/>
                <a:moveTo>
                  <a:pt x="10893445" y="3529819"/>
                </a:moveTo>
                <a:cubicBezTo>
                  <a:pt x="10894522" y="3521114"/>
                  <a:pt x="10893161" y="3503012"/>
                  <a:pt x="10901779" y="3499934"/>
                </a:cubicBezTo>
                <a:cubicBezTo>
                  <a:pt x="10891740" y="3494988"/>
                  <a:pt x="10889406" y="3485286"/>
                  <a:pt x="10881399" y="3479198"/>
                </a:cubicBezTo>
                <a:cubicBezTo>
                  <a:pt x="10880725" y="3500322"/>
                  <a:pt x="10878017" y="3522588"/>
                  <a:pt x="10891096" y="3534487"/>
                </a:cubicBezTo>
                <a:cubicBezTo>
                  <a:pt x="10892456" y="3534578"/>
                  <a:pt x="10893086" y="3532721"/>
                  <a:pt x="10893445" y="3529819"/>
                </a:cubicBezTo>
                <a:close/>
                <a:moveTo>
                  <a:pt x="6079706" y="14425467"/>
                </a:moveTo>
                <a:cubicBezTo>
                  <a:pt x="6074241" y="14411312"/>
                  <a:pt x="6074947" y="14408561"/>
                  <a:pt x="6069845" y="14384355"/>
                </a:cubicBezTo>
                <a:cubicBezTo>
                  <a:pt x="6055881" y="14384822"/>
                  <a:pt x="6041077" y="14394106"/>
                  <a:pt x="6043474" y="14414054"/>
                </a:cubicBezTo>
                <a:cubicBezTo>
                  <a:pt x="6060535" y="14426186"/>
                  <a:pt x="6057320" y="14397709"/>
                  <a:pt x="6063051" y="14399731"/>
                </a:cubicBezTo>
                <a:cubicBezTo>
                  <a:pt x="6075555" y="14403724"/>
                  <a:pt x="6063575" y="14433145"/>
                  <a:pt x="6079706" y="14425467"/>
                </a:cubicBezTo>
                <a:close/>
                <a:moveTo>
                  <a:pt x="7006178" y="12329540"/>
                </a:moveTo>
                <a:cubicBezTo>
                  <a:pt x="7011534" y="12310504"/>
                  <a:pt x="6997620" y="12280915"/>
                  <a:pt x="6978359" y="12274953"/>
                </a:cubicBezTo>
                <a:cubicBezTo>
                  <a:pt x="6985914" y="12293579"/>
                  <a:pt x="6995927" y="12311252"/>
                  <a:pt x="7006178" y="12329540"/>
                </a:cubicBezTo>
                <a:close/>
                <a:moveTo>
                  <a:pt x="10512478" y="4394676"/>
                </a:moveTo>
                <a:cubicBezTo>
                  <a:pt x="10498293" y="4373615"/>
                  <a:pt x="10474306" y="4340063"/>
                  <a:pt x="10451195" y="4333422"/>
                </a:cubicBezTo>
                <a:cubicBezTo>
                  <a:pt x="10367932" y="4462921"/>
                  <a:pt x="10246611" y="4618452"/>
                  <a:pt x="10154879" y="4737067"/>
                </a:cubicBezTo>
                <a:cubicBezTo>
                  <a:pt x="10118063" y="4784561"/>
                  <a:pt x="10087367" y="4833229"/>
                  <a:pt x="10054850" y="4874461"/>
                </a:cubicBezTo>
                <a:cubicBezTo>
                  <a:pt x="10036511" y="4897473"/>
                  <a:pt x="10003507" y="4915536"/>
                  <a:pt x="9994291" y="4945640"/>
                </a:cubicBezTo>
                <a:cubicBezTo>
                  <a:pt x="9983567" y="4979158"/>
                  <a:pt x="9995087" y="5014343"/>
                  <a:pt x="10041561" y="5015494"/>
                </a:cubicBezTo>
                <a:cubicBezTo>
                  <a:pt x="10100296" y="4954221"/>
                  <a:pt x="10149369" y="4878987"/>
                  <a:pt x="10200691" y="4811378"/>
                </a:cubicBezTo>
                <a:cubicBezTo>
                  <a:pt x="10227439" y="4776268"/>
                  <a:pt x="10259302" y="4738828"/>
                  <a:pt x="10278345" y="4713066"/>
                </a:cubicBezTo>
                <a:cubicBezTo>
                  <a:pt x="10300744" y="4683177"/>
                  <a:pt x="10315690" y="4650504"/>
                  <a:pt x="10338567" y="4621845"/>
                </a:cubicBezTo>
                <a:cubicBezTo>
                  <a:pt x="10359219" y="4594754"/>
                  <a:pt x="10386329" y="4571537"/>
                  <a:pt x="10406981" y="4544446"/>
                </a:cubicBezTo>
                <a:cubicBezTo>
                  <a:pt x="10426640" y="4518446"/>
                  <a:pt x="10440178" y="4491272"/>
                  <a:pt x="10461308" y="4465412"/>
                </a:cubicBezTo>
                <a:cubicBezTo>
                  <a:pt x="10479696" y="4443442"/>
                  <a:pt x="10504444" y="4423261"/>
                  <a:pt x="10512478" y="4394676"/>
                </a:cubicBezTo>
                <a:close/>
                <a:moveTo>
                  <a:pt x="10570557" y="4263231"/>
                </a:moveTo>
                <a:cubicBezTo>
                  <a:pt x="10538359" y="4263287"/>
                  <a:pt x="10505583" y="4260027"/>
                  <a:pt x="10480497" y="4277507"/>
                </a:cubicBezTo>
                <a:cubicBezTo>
                  <a:pt x="10515131" y="4284649"/>
                  <a:pt x="10544088" y="4278060"/>
                  <a:pt x="10570557" y="4263231"/>
                </a:cubicBezTo>
                <a:close/>
                <a:moveTo>
                  <a:pt x="7082145" y="12158762"/>
                </a:moveTo>
                <a:cubicBezTo>
                  <a:pt x="7085993" y="12143138"/>
                  <a:pt x="7074554" y="12121776"/>
                  <a:pt x="7059504" y="12116655"/>
                </a:cubicBezTo>
                <a:cubicBezTo>
                  <a:pt x="7056768" y="12120542"/>
                  <a:pt x="7053606" y="12124242"/>
                  <a:pt x="7051296" y="12128317"/>
                </a:cubicBezTo>
                <a:cubicBezTo>
                  <a:pt x="7070786" y="12130303"/>
                  <a:pt x="7071624" y="12147999"/>
                  <a:pt x="7082145" y="12158762"/>
                </a:cubicBezTo>
                <a:close/>
                <a:moveTo>
                  <a:pt x="8859390" y="8138022"/>
                </a:moveTo>
                <a:cubicBezTo>
                  <a:pt x="8851422" y="8128395"/>
                  <a:pt x="8843103" y="8150680"/>
                  <a:pt x="8848830" y="8152701"/>
                </a:cubicBezTo>
                <a:cubicBezTo>
                  <a:pt x="8853081" y="8149996"/>
                  <a:pt x="8857044" y="8145638"/>
                  <a:pt x="8859390" y="8138022"/>
                </a:cubicBezTo>
                <a:close/>
                <a:moveTo>
                  <a:pt x="10859853" y="3610962"/>
                </a:moveTo>
                <a:cubicBezTo>
                  <a:pt x="10857107" y="3610258"/>
                  <a:pt x="10854362" y="3609555"/>
                  <a:pt x="10851854" y="3609467"/>
                </a:cubicBezTo>
                <a:cubicBezTo>
                  <a:pt x="10851198" y="3613258"/>
                  <a:pt x="10847649" y="3613220"/>
                  <a:pt x="10846141" y="3616634"/>
                </a:cubicBezTo>
                <a:cubicBezTo>
                  <a:pt x="10852435" y="3617375"/>
                  <a:pt x="10859631" y="3619534"/>
                  <a:pt x="10859853" y="3610962"/>
                </a:cubicBezTo>
                <a:close/>
                <a:moveTo>
                  <a:pt x="10212097" y="5077557"/>
                </a:moveTo>
                <a:cubicBezTo>
                  <a:pt x="10216312" y="5074593"/>
                  <a:pt x="10218864" y="5070349"/>
                  <a:pt x="10217803" y="5063165"/>
                </a:cubicBezTo>
                <a:cubicBezTo>
                  <a:pt x="10210063" y="5065292"/>
                  <a:pt x="10193145" y="5052124"/>
                  <a:pt x="10189886" y="5065724"/>
                </a:cubicBezTo>
                <a:cubicBezTo>
                  <a:pt x="10196875" y="5065994"/>
                  <a:pt x="10195317" y="5076766"/>
                  <a:pt x="10196412" y="5084279"/>
                </a:cubicBezTo>
                <a:cubicBezTo>
                  <a:pt x="10202003" y="5082208"/>
                  <a:pt x="10207881" y="5080522"/>
                  <a:pt x="10212097" y="5077557"/>
                </a:cubicBezTo>
                <a:close/>
                <a:moveTo>
                  <a:pt x="6126382" y="14330209"/>
                </a:moveTo>
                <a:cubicBezTo>
                  <a:pt x="6128157" y="14314658"/>
                  <a:pt x="6123167" y="14301733"/>
                  <a:pt x="6110985" y="14291246"/>
                </a:cubicBezTo>
                <a:cubicBezTo>
                  <a:pt x="6109021" y="14307224"/>
                  <a:pt x="6114437" y="14320338"/>
                  <a:pt x="6126382" y="14330209"/>
                </a:cubicBezTo>
                <a:close/>
                <a:moveTo>
                  <a:pt x="7139410" y="12038221"/>
                </a:moveTo>
                <a:cubicBezTo>
                  <a:pt x="7098539" y="12030039"/>
                  <a:pt x="7078182" y="12005514"/>
                  <a:pt x="7076898" y="11964966"/>
                </a:cubicBezTo>
                <a:cubicBezTo>
                  <a:pt x="7112686" y="11959291"/>
                  <a:pt x="7152925" y="12004013"/>
                  <a:pt x="7139410" y="12038221"/>
                </a:cubicBezTo>
                <a:close/>
                <a:moveTo>
                  <a:pt x="8822886" y="8228131"/>
                </a:moveTo>
                <a:cubicBezTo>
                  <a:pt x="8834464" y="8207547"/>
                  <a:pt x="8838594" y="8175293"/>
                  <a:pt x="8842597" y="8157588"/>
                </a:cubicBezTo>
                <a:cubicBezTo>
                  <a:pt x="8831582" y="8180212"/>
                  <a:pt x="8796078" y="8227142"/>
                  <a:pt x="8808554" y="8243856"/>
                </a:cubicBezTo>
                <a:cubicBezTo>
                  <a:pt x="8814340" y="8240558"/>
                  <a:pt x="8819027" y="8234992"/>
                  <a:pt x="8822886" y="8228131"/>
                </a:cubicBezTo>
                <a:close/>
                <a:moveTo>
                  <a:pt x="9606240" y="6456309"/>
                </a:moveTo>
                <a:cubicBezTo>
                  <a:pt x="9609752" y="6441927"/>
                  <a:pt x="9595681" y="6413578"/>
                  <a:pt x="9578778" y="6419206"/>
                </a:cubicBezTo>
                <a:cubicBezTo>
                  <a:pt x="9587167" y="6431712"/>
                  <a:pt x="9590965" y="6446095"/>
                  <a:pt x="9606240" y="6456309"/>
                </a:cubicBezTo>
                <a:close/>
                <a:moveTo>
                  <a:pt x="9078168" y="7651670"/>
                </a:moveTo>
                <a:cubicBezTo>
                  <a:pt x="9080391" y="7637474"/>
                  <a:pt x="9058541" y="7626458"/>
                  <a:pt x="9073387" y="7612262"/>
                </a:cubicBezTo>
                <a:cubicBezTo>
                  <a:pt x="9082977" y="7609217"/>
                  <a:pt x="9089692" y="7624155"/>
                  <a:pt x="9094980" y="7613474"/>
                </a:cubicBezTo>
                <a:cubicBezTo>
                  <a:pt x="9083943" y="7609612"/>
                  <a:pt x="9088318" y="7592917"/>
                  <a:pt x="9075093" y="7591088"/>
                </a:cubicBezTo>
                <a:cubicBezTo>
                  <a:pt x="9060989" y="7596342"/>
                  <a:pt x="9062777" y="7620533"/>
                  <a:pt x="9054303" y="7632387"/>
                </a:cubicBezTo>
                <a:cubicBezTo>
                  <a:pt x="9058711" y="7641414"/>
                  <a:pt x="9067130" y="7647811"/>
                  <a:pt x="9078168" y="7651670"/>
                </a:cubicBezTo>
                <a:close/>
                <a:moveTo>
                  <a:pt x="10176565" y="5166241"/>
                </a:moveTo>
                <a:cubicBezTo>
                  <a:pt x="10175965" y="5160334"/>
                  <a:pt x="10181803" y="5159067"/>
                  <a:pt x="10179756" y="5151985"/>
                </a:cubicBezTo>
                <a:cubicBezTo>
                  <a:pt x="10176476" y="5152324"/>
                  <a:pt x="10173491" y="5152302"/>
                  <a:pt x="10170210" y="5152641"/>
                </a:cubicBezTo>
                <a:cubicBezTo>
                  <a:pt x="10170810" y="5158548"/>
                  <a:pt x="10164972" y="5159816"/>
                  <a:pt x="10167084" y="5167554"/>
                </a:cubicBezTo>
                <a:cubicBezTo>
                  <a:pt x="10170004" y="5166920"/>
                  <a:pt x="10173284" y="5166581"/>
                  <a:pt x="10176565" y="5166241"/>
                </a:cubicBezTo>
                <a:close/>
                <a:moveTo>
                  <a:pt x="6764970" y="12889398"/>
                </a:moveTo>
                <a:cubicBezTo>
                  <a:pt x="6759262" y="12879244"/>
                  <a:pt x="6763914" y="12867560"/>
                  <a:pt x="6751771" y="12858125"/>
                </a:cubicBezTo>
                <a:cubicBezTo>
                  <a:pt x="6746028" y="12868817"/>
                  <a:pt x="6752715" y="12890599"/>
                  <a:pt x="6764970" y="12889398"/>
                </a:cubicBezTo>
                <a:close/>
                <a:moveTo>
                  <a:pt x="6943962" y="12484646"/>
                </a:moveTo>
                <a:cubicBezTo>
                  <a:pt x="6952965" y="12476933"/>
                  <a:pt x="6945870" y="12472273"/>
                  <a:pt x="6943306" y="12466566"/>
                </a:cubicBezTo>
                <a:cubicBezTo>
                  <a:pt x="6937420" y="12474131"/>
                  <a:pt x="6935829" y="12480036"/>
                  <a:pt x="6943962" y="12484646"/>
                </a:cubicBezTo>
                <a:close/>
                <a:moveTo>
                  <a:pt x="9775617" y="6082305"/>
                </a:moveTo>
                <a:cubicBezTo>
                  <a:pt x="9768726" y="6073123"/>
                  <a:pt x="9778741" y="6058255"/>
                  <a:pt x="9761832" y="6052442"/>
                </a:cubicBezTo>
                <a:cubicBezTo>
                  <a:pt x="9756409" y="6063326"/>
                  <a:pt x="9762886" y="6090070"/>
                  <a:pt x="9775617" y="6082305"/>
                </a:cubicBezTo>
                <a:close/>
                <a:moveTo>
                  <a:pt x="10537002" y="4361134"/>
                </a:moveTo>
                <a:cubicBezTo>
                  <a:pt x="10490546" y="4312553"/>
                  <a:pt x="10440536" y="4246589"/>
                  <a:pt x="10357444" y="4223137"/>
                </a:cubicBezTo>
                <a:cubicBezTo>
                  <a:pt x="10363333" y="4262975"/>
                  <a:pt x="10422372" y="4281920"/>
                  <a:pt x="10462132" y="4308670"/>
                </a:cubicBezTo>
                <a:cubicBezTo>
                  <a:pt x="10475902" y="4334137"/>
                  <a:pt x="10505258" y="4353229"/>
                  <a:pt x="10525375" y="4375890"/>
                </a:cubicBezTo>
                <a:cubicBezTo>
                  <a:pt x="10527915" y="4367831"/>
                  <a:pt x="10534035" y="4369005"/>
                  <a:pt x="10537002" y="4361134"/>
                </a:cubicBezTo>
                <a:close/>
                <a:moveTo>
                  <a:pt x="10600360" y="4217739"/>
                </a:moveTo>
                <a:cubicBezTo>
                  <a:pt x="10544548" y="4218073"/>
                  <a:pt x="10495131" y="4233985"/>
                  <a:pt x="10447334" y="4253163"/>
                </a:cubicBezTo>
                <a:cubicBezTo>
                  <a:pt x="10499716" y="4246723"/>
                  <a:pt x="10560956" y="4254908"/>
                  <a:pt x="10600360" y="4217739"/>
                </a:cubicBezTo>
                <a:close/>
                <a:moveTo>
                  <a:pt x="9055101" y="7725410"/>
                </a:moveTo>
                <a:cubicBezTo>
                  <a:pt x="9053518" y="7716639"/>
                  <a:pt x="9051504" y="7708370"/>
                  <a:pt x="9041999" y="7706265"/>
                </a:cubicBezTo>
                <a:cubicBezTo>
                  <a:pt x="9038777" y="7719601"/>
                  <a:pt x="9044700" y="7723841"/>
                  <a:pt x="9055101" y="7725410"/>
                </a:cubicBezTo>
                <a:close/>
                <a:moveTo>
                  <a:pt x="9126516" y="7565770"/>
                </a:moveTo>
                <a:cubicBezTo>
                  <a:pt x="9118473" y="7564496"/>
                  <a:pt x="9120903" y="7553089"/>
                  <a:pt x="9109745" y="7553912"/>
                </a:cubicBezTo>
                <a:cubicBezTo>
                  <a:pt x="9106713" y="7563491"/>
                  <a:pt x="9122846" y="7573059"/>
                  <a:pt x="9126516" y="7565770"/>
                </a:cubicBezTo>
                <a:close/>
                <a:moveTo>
                  <a:pt x="8936915" y="7997141"/>
                </a:moveTo>
                <a:lnTo>
                  <a:pt x="8927542" y="7993000"/>
                </a:lnTo>
                <a:cubicBezTo>
                  <a:pt x="8918288" y="8000112"/>
                  <a:pt x="8937887" y="8008772"/>
                  <a:pt x="8936915" y="7997141"/>
                </a:cubicBezTo>
                <a:close/>
                <a:moveTo>
                  <a:pt x="8427710" y="9151980"/>
                </a:moveTo>
                <a:lnTo>
                  <a:pt x="8423545" y="9161406"/>
                </a:lnTo>
                <a:cubicBezTo>
                  <a:pt x="8382967" y="9181883"/>
                  <a:pt x="8326929" y="9197066"/>
                  <a:pt x="8278002" y="9166231"/>
                </a:cubicBezTo>
                <a:cubicBezTo>
                  <a:pt x="8309890" y="9119381"/>
                  <a:pt x="8361949" y="9122412"/>
                  <a:pt x="8418496" y="9137155"/>
                </a:cubicBezTo>
                <a:cubicBezTo>
                  <a:pt x="8429228" y="9139336"/>
                  <a:pt x="8421092" y="9148543"/>
                  <a:pt x="8427710" y="9151980"/>
                </a:cubicBezTo>
                <a:close/>
                <a:moveTo>
                  <a:pt x="7030328" y="12319828"/>
                </a:moveTo>
                <a:cubicBezTo>
                  <a:pt x="7018562" y="12300361"/>
                  <a:pt x="7020886" y="12278966"/>
                  <a:pt x="6997110" y="12261326"/>
                </a:cubicBezTo>
                <a:cubicBezTo>
                  <a:pt x="6993606" y="12284237"/>
                  <a:pt x="7012655" y="12303356"/>
                  <a:pt x="7023005" y="12323726"/>
                </a:cubicBezTo>
                <a:cubicBezTo>
                  <a:pt x="7025987" y="12325043"/>
                  <a:pt x="7028019" y="12323903"/>
                  <a:pt x="7030328" y="12319828"/>
                </a:cubicBezTo>
                <a:close/>
                <a:moveTo>
                  <a:pt x="7900227" y="10353957"/>
                </a:moveTo>
                <a:cubicBezTo>
                  <a:pt x="7896078" y="10342353"/>
                  <a:pt x="7897505" y="10307148"/>
                  <a:pt x="7885825" y="10314988"/>
                </a:cubicBezTo>
                <a:cubicBezTo>
                  <a:pt x="7895356" y="10323204"/>
                  <a:pt x="7885151" y="10351459"/>
                  <a:pt x="7900227" y="10353957"/>
                </a:cubicBezTo>
                <a:close/>
                <a:moveTo>
                  <a:pt x="7925177" y="10300743"/>
                </a:moveTo>
                <a:cubicBezTo>
                  <a:pt x="7924348" y="10293853"/>
                  <a:pt x="7929568" y="10292794"/>
                  <a:pt x="7928787" y="10286563"/>
                </a:cubicBezTo>
                <a:cubicBezTo>
                  <a:pt x="7916650" y="10283511"/>
                  <a:pt x="7914853" y="10299871"/>
                  <a:pt x="7925177" y="10300743"/>
                </a:cubicBezTo>
                <a:close/>
                <a:moveTo>
                  <a:pt x="10583711" y="4288937"/>
                </a:moveTo>
                <a:cubicBezTo>
                  <a:pt x="10585358" y="4284053"/>
                  <a:pt x="10589230" y="4277602"/>
                  <a:pt x="10584907" y="4274672"/>
                </a:cubicBezTo>
                <a:cubicBezTo>
                  <a:pt x="10583776" y="4277233"/>
                  <a:pt x="10582217" y="4279605"/>
                  <a:pt x="10579176" y="4277241"/>
                </a:cubicBezTo>
                <a:cubicBezTo>
                  <a:pt x="10576913" y="4282362"/>
                  <a:pt x="10575882" y="4287008"/>
                  <a:pt x="10583711" y="4288937"/>
                </a:cubicBezTo>
                <a:close/>
                <a:moveTo>
                  <a:pt x="10851569" y="3683259"/>
                </a:moveTo>
                <a:cubicBezTo>
                  <a:pt x="10851082" y="3682255"/>
                  <a:pt x="10849782" y="3679577"/>
                  <a:pt x="10847183" y="3674220"/>
                </a:cubicBezTo>
                <a:cubicBezTo>
                  <a:pt x="10847183" y="3674220"/>
                  <a:pt x="10853031" y="3686272"/>
                  <a:pt x="10851569" y="3683259"/>
                </a:cubicBezTo>
                <a:close/>
                <a:moveTo>
                  <a:pt x="10191448" y="5178957"/>
                </a:moveTo>
                <a:cubicBezTo>
                  <a:pt x="10174495" y="5185023"/>
                  <a:pt x="10160367" y="5192785"/>
                  <a:pt x="10162273" y="5214802"/>
                </a:cubicBezTo>
                <a:cubicBezTo>
                  <a:pt x="10180310" y="5209618"/>
                  <a:pt x="10185337" y="5193847"/>
                  <a:pt x="10191448" y="5178957"/>
                </a:cubicBezTo>
                <a:close/>
                <a:moveTo>
                  <a:pt x="9095162" y="7660239"/>
                </a:moveTo>
                <a:cubicBezTo>
                  <a:pt x="9104532" y="7647852"/>
                  <a:pt x="9092928" y="7630000"/>
                  <a:pt x="9079600" y="7626775"/>
                </a:cubicBezTo>
                <a:cubicBezTo>
                  <a:pt x="9082888" y="7639628"/>
                  <a:pt x="9085746" y="7652979"/>
                  <a:pt x="9095162" y="7660239"/>
                </a:cubicBezTo>
                <a:close/>
                <a:moveTo>
                  <a:pt x="6916396" y="12591923"/>
                </a:moveTo>
                <a:cubicBezTo>
                  <a:pt x="6904866" y="12568528"/>
                  <a:pt x="6901784" y="12543275"/>
                  <a:pt x="6888175" y="12519980"/>
                </a:cubicBezTo>
                <a:cubicBezTo>
                  <a:pt x="6883445" y="12516873"/>
                  <a:pt x="6881013" y="12526982"/>
                  <a:pt x="6876333" y="12524914"/>
                </a:cubicBezTo>
                <a:cubicBezTo>
                  <a:pt x="6878478" y="12513153"/>
                  <a:pt x="6870709" y="12503112"/>
                  <a:pt x="6858221" y="12494545"/>
                </a:cubicBezTo>
                <a:cubicBezTo>
                  <a:pt x="6856839" y="12509183"/>
                  <a:pt x="6867181" y="12529512"/>
                  <a:pt x="6883013" y="12533965"/>
                </a:cubicBezTo>
                <a:cubicBezTo>
                  <a:pt x="6881878" y="12553797"/>
                  <a:pt x="6898100" y="12583839"/>
                  <a:pt x="6916396" y="12591923"/>
                </a:cubicBezTo>
                <a:close/>
                <a:moveTo>
                  <a:pt x="10875364" y="3634647"/>
                </a:moveTo>
                <a:cubicBezTo>
                  <a:pt x="10876635" y="3630618"/>
                  <a:pt x="10876865" y="3626639"/>
                  <a:pt x="10878136" y="3622610"/>
                </a:cubicBezTo>
                <a:cubicBezTo>
                  <a:pt x="10875202" y="3622334"/>
                  <a:pt x="10872456" y="3621631"/>
                  <a:pt x="10870137" y="3621116"/>
                </a:cubicBezTo>
                <a:cubicBezTo>
                  <a:pt x="10869481" y="3624907"/>
                  <a:pt x="10868636" y="3629124"/>
                  <a:pt x="10867554" y="3632726"/>
                </a:cubicBezTo>
                <a:cubicBezTo>
                  <a:pt x="10870299" y="3633429"/>
                  <a:pt x="10873045" y="3634132"/>
                  <a:pt x="10875364" y="3634647"/>
                </a:cubicBezTo>
                <a:close/>
                <a:moveTo>
                  <a:pt x="9114329" y="7620786"/>
                </a:moveTo>
                <a:cubicBezTo>
                  <a:pt x="9116640" y="7609652"/>
                  <a:pt x="9099417" y="7591278"/>
                  <a:pt x="9089369" y="7588162"/>
                </a:cubicBezTo>
                <a:cubicBezTo>
                  <a:pt x="9092398" y="7603843"/>
                  <a:pt x="9103280" y="7611926"/>
                  <a:pt x="9104517" y="7628674"/>
                </a:cubicBezTo>
                <a:cubicBezTo>
                  <a:pt x="9110618" y="7627404"/>
                  <a:pt x="9113558" y="7624498"/>
                  <a:pt x="9114329" y="7620786"/>
                </a:cubicBezTo>
                <a:close/>
                <a:moveTo>
                  <a:pt x="8928082" y="8043640"/>
                </a:moveTo>
                <a:cubicBezTo>
                  <a:pt x="8921691" y="8040817"/>
                  <a:pt x="8927586" y="8033239"/>
                  <a:pt x="8917696" y="8031419"/>
                </a:cubicBezTo>
                <a:cubicBezTo>
                  <a:pt x="8910713" y="8038002"/>
                  <a:pt x="8922375" y="8050795"/>
                  <a:pt x="8928082" y="8043640"/>
                </a:cubicBezTo>
                <a:close/>
                <a:moveTo>
                  <a:pt x="9812552" y="6042702"/>
                </a:moveTo>
                <a:cubicBezTo>
                  <a:pt x="9809624" y="6020338"/>
                  <a:pt x="9799599" y="6000710"/>
                  <a:pt x="9784775" y="5982347"/>
                </a:cubicBezTo>
                <a:cubicBezTo>
                  <a:pt x="9782693" y="6002214"/>
                  <a:pt x="9795022" y="6054871"/>
                  <a:pt x="9812552" y="6042702"/>
                </a:cubicBezTo>
                <a:close/>
                <a:moveTo>
                  <a:pt x="10903794" y="3573761"/>
                </a:moveTo>
                <a:cubicBezTo>
                  <a:pt x="10904311" y="3571439"/>
                  <a:pt x="10905016" y="3568690"/>
                  <a:pt x="10905106" y="3566180"/>
                </a:cubicBezTo>
                <a:cubicBezTo>
                  <a:pt x="10902787" y="3565665"/>
                  <a:pt x="10900042" y="3564963"/>
                  <a:pt x="10897534" y="3564875"/>
                </a:cubicBezTo>
                <a:cubicBezTo>
                  <a:pt x="10897017" y="3567196"/>
                  <a:pt x="10896312" y="3569945"/>
                  <a:pt x="10895607" y="3572694"/>
                </a:cubicBezTo>
                <a:cubicBezTo>
                  <a:pt x="10898541" y="3572970"/>
                  <a:pt x="10901286" y="3573673"/>
                  <a:pt x="10903794" y="3573761"/>
                </a:cubicBezTo>
                <a:close/>
                <a:moveTo>
                  <a:pt x="10609370" y="4243144"/>
                </a:moveTo>
                <a:cubicBezTo>
                  <a:pt x="10612054" y="4238081"/>
                  <a:pt x="10613560" y="4233518"/>
                  <a:pt x="10609168" y="4231323"/>
                </a:cubicBezTo>
                <a:cubicBezTo>
                  <a:pt x="10604430" y="4232800"/>
                  <a:pt x="10585425" y="4255008"/>
                  <a:pt x="10602504" y="4257963"/>
                </a:cubicBezTo>
                <a:cubicBezTo>
                  <a:pt x="10602825" y="4253769"/>
                  <a:pt x="10606687" y="4248207"/>
                  <a:pt x="10609370" y="4243144"/>
                </a:cubicBezTo>
                <a:close/>
                <a:moveTo>
                  <a:pt x="9652901" y="6409828"/>
                </a:moveTo>
                <a:cubicBezTo>
                  <a:pt x="9634484" y="6396488"/>
                  <a:pt x="9647162" y="6373143"/>
                  <a:pt x="9618103" y="6363346"/>
                </a:cubicBezTo>
                <a:cubicBezTo>
                  <a:pt x="9611472" y="6382939"/>
                  <a:pt x="9635599" y="6422542"/>
                  <a:pt x="9652901" y="6409828"/>
                </a:cubicBezTo>
                <a:close/>
                <a:moveTo>
                  <a:pt x="8226487" y="9639659"/>
                </a:moveTo>
                <a:cubicBezTo>
                  <a:pt x="8233401" y="9631089"/>
                  <a:pt x="8230333" y="9605266"/>
                  <a:pt x="8210842" y="9602542"/>
                </a:cubicBezTo>
                <a:cubicBezTo>
                  <a:pt x="8211585" y="9617520"/>
                  <a:pt x="8216645" y="9629886"/>
                  <a:pt x="8226487" y="9639659"/>
                </a:cubicBezTo>
                <a:close/>
                <a:moveTo>
                  <a:pt x="6154926" y="14329038"/>
                </a:moveTo>
                <a:cubicBezTo>
                  <a:pt x="6147105" y="14322519"/>
                  <a:pt x="6160384" y="14307457"/>
                  <a:pt x="6142108" y="14304997"/>
                </a:cubicBezTo>
                <a:cubicBezTo>
                  <a:pt x="6136111" y="14315109"/>
                  <a:pt x="6144190" y="14336036"/>
                  <a:pt x="6154926" y="14329038"/>
                </a:cubicBezTo>
                <a:close/>
                <a:moveTo>
                  <a:pt x="9248548" y="7330415"/>
                </a:moveTo>
                <a:cubicBezTo>
                  <a:pt x="9250004" y="7329546"/>
                  <a:pt x="9250813" y="7327850"/>
                  <a:pt x="9250340" y="7324610"/>
                </a:cubicBezTo>
                <a:cubicBezTo>
                  <a:pt x="9223738" y="7299915"/>
                  <a:pt x="9203301" y="7270087"/>
                  <a:pt x="9173652" y="7248421"/>
                </a:cubicBezTo>
                <a:cubicBezTo>
                  <a:pt x="9185271" y="7285449"/>
                  <a:pt x="9214955" y="7307579"/>
                  <a:pt x="9242883" y="7331244"/>
                </a:cubicBezTo>
                <a:cubicBezTo>
                  <a:pt x="9244992" y="7331321"/>
                  <a:pt x="9247094" y="7331281"/>
                  <a:pt x="9248548" y="7330415"/>
                </a:cubicBezTo>
                <a:close/>
                <a:moveTo>
                  <a:pt x="9088684" y="7699072"/>
                </a:moveTo>
                <a:cubicBezTo>
                  <a:pt x="9092646" y="7676797"/>
                  <a:pt x="9080334" y="7668353"/>
                  <a:pt x="9066768" y="7661866"/>
                </a:cubicBezTo>
                <a:cubicBezTo>
                  <a:pt x="9073774" y="7674447"/>
                  <a:pt x="9072859" y="7693692"/>
                  <a:pt x="9088684" y="7699072"/>
                </a:cubicBezTo>
                <a:close/>
                <a:moveTo>
                  <a:pt x="7064881" y="12283117"/>
                </a:moveTo>
                <a:cubicBezTo>
                  <a:pt x="7074546" y="12267004"/>
                  <a:pt x="7056658" y="12237188"/>
                  <a:pt x="7042240" y="12241009"/>
                </a:cubicBezTo>
                <a:cubicBezTo>
                  <a:pt x="7049360" y="12254857"/>
                  <a:pt x="7054212" y="12269230"/>
                  <a:pt x="7064881" y="12283117"/>
                </a:cubicBezTo>
                <a:close/>
                <a:moveTo>
                  <a:pt x="11198339" y="2929580"/>
                </a:moveTo>
                <a:cubicBezTo>
                  <a:pt x="11190843" y="2925757"/>
                  <a:pt x="11199018" y="2913029"/>
                  <a:pt x="11185036" y="2913490"/>
                </a:cubicBezTo>
                <a:cubicBezTo>
                  <a:pt x="11172655" y="2908019"/>
                  <a:pt x="11178438" y="2933043"/>
                  <a:pt x="11164488" y="2925347"/>
                </a:cubicBezTo>
                <a:cubicBezTo>
                  <a:pt x="11164520" y="2917191"/>
                  <a:pt x="11167392" y="2907225"/>
                  <a:pt x="11156251" y="2905877"/>
                </a:cubicBezTo>
                <a:cubicBezTo>
                  <a:pt x="11133222" y="2909490"/>
                  <a:pt x="11091485" y="2871133"/>
                  <a:pt x="11075849" y="2898438"/>
                </a:cubicBezTo>
                <a:cubicBezTo>
                  <a:pt x="11106162" y="2911831"/>
                  <a:pt x="11165845" y="2940755"/>
                  <a:pt x="11198339" y="2929580"/>
                </a:cubicBezTo>
                <a:close/>
                <a:moveTo>
                  <a:pt x="8208063" y="9697697"/>
                </a:moveTo>
                <a:cubicBezTo>
                  <a:pt x="8210833" y="9666526"/>
                  <a:pt x="8191977" y="9649352"/>
                  <a:pt x="8179384" y="9627782"/>
                </a:cubicBezTo>
                <a:cubicBezTo>
                  <a:pt x="8179999" y="9656298"/>
                  <a:pt x="8184445" y="9682648"/>
                  <a:pt x="8208063" y="9697697"/>
                </a:cubicBezTo>
                <a:close/>
                <a:moveTo>
                  <a:pt x="8119284" y="9901164"/>
                </a:moveTo>
                <a:cubicBezTo>
                  <a:pt x="8113451" y="9895770"/>
                  <a:pt x="8109544" y="9889060"/>
                  <a:pt x="8107541" y="9881499"/>
                </a:cubicBezTo>
                <a:cubicBezTo>
                  <a:pt x="8117194" y="9863708"/>
                  <a:pt x="8130554" y="9846547"/>
                  <a:pt x="8112205" y="9828461"/>
                </a:cubicBezTo>
                <a:cubicBezTo>
                  <a:pt x="8105933" y="9854340"/>
                  <a:pt x="8099640" y="9880685"/>
                  <a:pt x="8092901" y="9906543"/>
                </a:cubicBezTo>
                <a:cubicBezTo>
                  <a:pt x="8103153" y="9906994"/>
                  <a:pt x="8116887" y="9913201"/>
                  <a:pt x="8119284" y="9901164"/>
                </a:cubicBezTo>
                <a:close/>
                <a:moveTo>
                  <a:pt x="6776666" y="12941379"/>
                </a:moveTo>
                <a:cubicBezTo>
                  <a:pt x="6766430" y="12936857"/>
                  <a:pt x="6753935" y="12920142"/>
                  <a:pt x="6745331" y="12923464"/>
                </a:cubicBezTo>
                <a:cubicBezTo>
                  <a:pt x="6751654" y="12933381"/>
                  <a:pt x="6764061" y="12952602"/>
                  <a:pt x="6776666" y="12941379"/>
                </a:cubicBezTo>
                <a:close/>
                <a:moveTo>
                  <a:pt x="6082207" y="14514377"/>
                </a:moveTo>
                <a:cubicBezTo>
                  <a:pt x="6087966" y="14503649"/>
                  <a:pt x="6085262" y="14468252"/>
                  <a:pt x="6060394" y="14458796"/>
                </a:cubicBezTo>
                <a:cubicBezTo>
                  <a:pt x="6061988" y="14479408"/>
                  <a:pt x="6057242" y="14502836"/>
                  <a:pt x="6082207" y="14514377"/>
                </a:cubicBezTo>
                <a:close/>
                <a:moveTo>
                  <a:pt x="8222278" y="9671700"/>
                </a:moveTo>
                <a:cubicBezTo>
                  <a:pt x="8218806" y="9644459"/>
                  <a:pt x="8209152" y="9619748"/>
                  <a:pt x="8185089" y="9604213"/>
                </a:cubicBezTo>
                <a:cubicBezTo>
                  <a:pt x="8194276" y="9628903"/>
                  <a:pt x="8195316" y="9658372"/>
                  <a:pt x="8222278" y="9671700"/>
                </a:cubicBezTo>
                <a:close/>
                <a:moveTo>
                  <a:pt x="7053218" y="12318730"/>
                </a:moveTo>
                <a:cubicBezTo>
                  <a:pt x="7031097" y="12300803"/>
                  <a:pt x="7040654" y="12278019"/>
                  <a:pt x="7019761" y="12259615"/>
                </a:cubicBezTo>
                <a:cubicBezTo>
                  <a:pt x="7012432" y="12285422"/>
                  <a:pt x="7034464" y="12305858"/>
                  <a:pt x="7046944" y="12327169"/>
                </a:cubicBezTo>
                <a:cubicBezTo>
                  <a:pt x="7049114" y="12324561"/>
                  <a:pt x="7050859" y="12321765"/>
                  <a:pt x="7053218" y="12318730"/>
                </a:cubicBezTo>
                <a:close/>
                <a:moveTo>
                  <a:pt x="9138100" y="7602335"/>
                </a:moveTo>
                <a:cubicBezTo>
                  <a:pt x="9130369" y="7592617"/>
                  <a:pt x="9116596" y="7570714"/>
                  <a:pt x="9104748" y="7574864"/>
                </a:cubicBezTo>
                <a:cubicBezTo>
                  <a:pt x="9108931" y="7587185"/>
                  <a:pt x="9117454" y="7594974"/>
                  <a:pt x="9120311" y="7608328"/>
                </a:cubicBezTo>
                <a:cubicBezTo>
                  <a:pt x="9128817" y="7609571"/>
                  <a:pt x="9137290" y="7610347"/>
                  <a:pt x="9138100" y="7602335"/>
                </a:cubicBezTo>
                <a:close/>
                <a:moveTo>
                  <a:pt x="7287461" y="11790951"/>
                </a:moveTo>
                <a:cubicBezTo>
                  <a:pt x="7276113" y="11800495"/>
                  <a:pt x="7269129" y="11782438"/>
                  <a:pt x="7263989" y="11773467"/>
                </a:cubicBezTo>
                <a:cubicBezTo>
                  <a:pt x="7216441" y="11766034"/>
                  <a:pt x="7196577" y="11736774"/>
                  <a:pt x="7186008" y="11699620"/>
                </a:cubicBezTo>
                <a:cubicBezTo>
                  <a:pt x="7231632" y="11703106"/>
                  <a:pt x="7276441" y="11744863"/>
                  <a:pt x="7287461" y="11790951"/>
                </a:cubicBezTo>
                <a:close/>
                <a:moveTo>
                  <a:pt x="8893437" y="8156629"/>
                </a:moveTo>
                <a:cubicBezTo>
                  <a:pt x="8891068" y="8155075"/>
                  <a:pt x="8890732" y="8152378"/>
                  <a:pt x="8892851" y="8148733"/>
                </a:cubicBezTo>
                <a:lnTo>
                  <a:pt x="8883478" y="8144592"/>
                </a:lnTo>
                <a:cubicBezTo>
                  <a:pt x="8879475" y="8152498"/>
                  <a:pt x="8876089" y="8160161"/>
                  <a:pt x="8882716" y="8163604"/>
                </a:cubicBezTo>
                <a:cubicBezTo>
                  <a:pt x="8885640" y="8159291"/>
                  <a:pt x="8890703" y="8160510"/>
                  <a:pt x="8893437" y="8156629"/>
                </a:cubicBezTo>
                <a:close/>
                <a:moveTo>
                  <a:pt x="10195077" y="5211407"/>
                </a:moveTo>
                <a:cubicBezTo>
                  <a:pt x="10178296" y="5222427"/>
                  <a:pt x="10145554" y="5242724"/>
                  <a:pt x="10162884" y="5266459"/>
                </a:cubicBezTo>
                <a:cubicBezTo>
                  <a:pt x="10172236" y="5247587"/>
                  <a:pt x="10190489" y="5234759"/>
                  <a:pt x="10195077" y="5211407"/>
                </a:cubicBezTo>
                <a:close/>
                <a:moveTo>
                  <a:pt x="7973719" y="10239611"/>
                </a:moveTo>
                <a:cubicBezTo>
                  <a:pt x="7975879" y="10235144"/>
                  <a:pt x="7976180" y="10230154"/>
                  <a:pt x="7971696" y="10225363"/>
                </a:cubicBezTo>
                <a:cubicBezTo>
                  <a:pt x="7959512" y="10221653"/>
                  <a:pt x="7948954" y="10249604"/>
                  <a:pt x="7964593" y="10250734"/>
                </a:cubicBezTo>
                <a:cubicBezTo>
                  <a:pt x="7967542" y="10248027"/>
                  <a:pt x="7971560" y="10244080"/>
                  <a:pt x="7973719" y="10239611"/>
                </a:cubicBezTo>
                <a:close/>
                <a:moveTo>
                  <a:pt x="8200147" y="9729108"/>
                </a:moveTo>
                <a:cubicBezTo>
                  <a:pt x="8197181" y="9700955"/>
                  <a:pt x="8182724" y="9679303"/>
                  <a:pt x="8167781" y="9658097"/>
                </a:cubicBezTo>
                <a:cubicBezTo>
                  <a:pt x="8165538" y="9687889"/>
                  <a:pt x="8181286" y="9722675"/>
                  <a:pt x="8200147" y="9729108"/>
                </a:cubicBezTo>
                <a:close/>
                <a:moveTo>
                  <a:pt x="10909337" y="3598844"/>
                </a:moveTo>
                <a:cubicBezTo>
                  <a:pt x="10890359" y="3644875"/>
                  <a:pt x="10861595" y="3691171"/>
                  <a:pt x="10837096" y="3725868"/>
                </a:cubicBezTo>
                <a:cubicBezTo>
                  <a:pt x="10824097" y="3733386"/>
                  <a:pt x="10815223" y="3717734"/>
                  <a:pt x="10802159" y="3715023"/>
                </a:cubicBezTo>
                <a:cubicBezTo>
                  <a:pt x="10735093" y="3730784"/>
                  <a:pt x="10631740" y="3720311"/>
                  <a:pt x="10570917" y="3678136"/>
                </a:cubicBezTo>
                <a:cubicBezTo>
                  <a:pt x="10559415" y="3646531"/>
                  <a:pt x="10532593" y="3621929"/>
                  <a:pt x="10523214" y="3586672"/>
                </a:cubicBezTo>
                <a:cubicBezTo>
                  <a:pt x="10497410" y="3490602"/>
                  <a:pt x="10554549" y="3365894"/>
                  <a:pt x="10632495" y="3319746"/>
                </a:cubicBezTo>
                <a:cubicBezTo>
                  <a:pt x="10644879" y="3312467"/>
                  <a:pt x="10659681" y="3307786"/>
                  <a:pt x="10676266" y="3304977"/>
                </a:cubicBezTo>
                <a:lnTo>
                  <a:pt x="10726788" y="3301695"/>
                </a:lnTo>
                <a:lnTo>
                  <a:pt x="10730737" y="3301438"/>
                </a:lnTo>
                <a:cubicBezTo>
                  <a:pt x="10736752" y="3290707"/>
                  <a:pt x="10737395" y="3282192"/>
                  <a:pt x="10734636" y="3275108"/>
                </a:cubicBezTo>
                <a:lnTo>
                  <a:pt x="10732462" y="3272771"/>
                </a:lnTo>
                <a:lnTo>
                  <a:pt x="10718126" y="3257357"/>
                </a:lnTo>
                <a:cubicBezTo>
                  <a:pt x="10702945" y="3247334"/>
                  <a:pt x="10682043" y="3239884"/>
                  <a:pt x="10671189" y="3228713"/>
                </a:cubicBezTo>
                <a:cubicBezTo>
                  <a:pt x="10604265" y="3158848"/>
                  <a:pt x="10611480" y="3001881"/>
                  <a:pt x="10681929" y="2942729"/>
                </a:cubicBezTo>
                <a:cubicBezTo>
                  <a:pt x="10689723" y="2935463"/>
                  <a:pt x="10707697" y="2931673"/>
                  <a:pt x="10726654" y="2922197"/>
                </a:cubicBezTo>
                <a:cubicBezTo>
                  <a:pt x="10755824" y="2908053"/>
                  <a:pt x="10793690" y="2888061"/>
                  <a:pt x="10836791" y="2886192"/>
                </a:cubicBezTo>
                <a:cubicBezTo>
                  <a:pt x="10895079" y="2883384"/>
                  <a:pt x="10960501" y="2903619"/>
                  <a:pt x="11001359" y="2947175"/>
                </a:cubicBezTo>
                <a:cubicBezTo>
                  <a:pt x="11012300" y="2953539"/>
                  <a:pt x="11029100" y="2955862"/>
                  <a:pt x="11039852" y="2962652"/>
                </a:cubicBezTo>
                <a:cubicBezTo>
                  <a:pt x="11072617" y="3033745"/>
                  <a:pt x="11052873" y="3168345"/>
                  <a:pt x="11002175" y="3239283"/>
                </a:cubicBezTo>
                <a:cubicBezTo>
                  <a:pt x="10979469" y="3271075"/>
                  <a:pt x="10945325" y="3281491"/>
                  <a:pt x="10926915" y="3307020"/>
                </a:cubicBezTo>
                <a:cubicBezTo>
                  <a:pt x="10888437" y="3300730"/>
                  <a:pt x="10827796" y="3311170"/>
                  <a:pt x="10784910" y="3299872"/>
                </a:cubicBezTo>
                <a:cubicBezTo>
                  <a:pt x="10779243" y="3334601"/>
                  <a:pt x="10818377" y="3337101"/>
                  <a:pt x="10836143" y="3351071"/>
                </a:cubicBezTo>
                <a:cubicBezTo>
                  <a:pt x="10889204" y="3392368"/>
                  <a:pt x="10944736" y="3468419"/>
                  <a:pt x="10924531" y="3553341"/>
                </a:cubicBezTo>
                <a:cubicBezTo>
                  <a:pt x="10920901" y="3568186"/>
                  <a:pt x="10915663" y="3583500"/>
                  <a:pt x="10909337" y="3598844"/>
                </a:cubicBezTo>
                <a:close/>
                <a:moveTo>
                  <a:pt x="6120202" y="14438766"/>
                </a:moveTo>
                <a:cubicBezTo>
                  <a:pt x="6121754" y="14400654"/>
                  <a:pt x="6107315" y="14368750"/>
                  <a:pt x="6096377" y="14335840"/>
                </a:cubicBezTo>
                <a:cubicBezTo>
                  <a:pt x="6087633" y="14376389"/>
                  <a:pt x="6104533" y="14407338"/>
                  <a:pt x="6120202" y="14438766"/>
                </a:cubicBezTo>
                <a:close/>
                <a:moveTo>
                  <a:pt x="9078502" y="7744728"/>
                </a:moveTo>
                <a:cubicBezTo>
                  <a:pt x="9087630" y="7716459"/>
                  <a:pt x="9071067" y="7694763"/>
                  <a:pt x="9046995" y="7685316"/>
                </a:cubicBezTo>
                <a:cubicBezTo>
                  <a:pt x="9054259" y="7707698"/>
                  <a:pt x="9060663" y="7731079"/>
                  <a:pt x="9078502" y="7744728"/>
                </a:cubicBezTo>
                <a:close/>
                <a:moveTo>
                  <a:pt x="8186960" y="9763557"/>
                </a:moveTo>
                <a:cubicBezTo>
                  <a:pt x="8201417" y="9742708"/>
                  <a:pt x="8173891" y="9720949"/>
                  <a:pt x="8164396" y="9703251"/>
                </a:cubicBezTo>
                <a:cubicBezTo>
                  <a:pt x="8160879" y="9730185"/>
                  <a:pt x="8170798" y="9748836"/>
                  <a:pt x="8186960" y="9763557"/>
                </a:cubicBezTo>
                <a:close/>
                <a:moveTo>
                  <a:pt x="7068323" y="12302983"/>
                </a:moveTo>
                <a:cubicBezTo>
                  <a:pt x="7061588" y="12292873"/>
                  <a:pt x="7057948" y="12268843"/>
                  <a:pt x="7039834" y="12269503"/>
                </a:cubicBezTo>
                <a:cubicBezTo>
                  <a:pt x="7044915" y="12279901"/>
                  <a:pt x="7053093" y="12302879"/>
                  <a:pt x="7068323" y="12302983"/>
                </a:cubicBezTo>
                <a:close/>
                <a:moveTo>
                  <a:pt x="7105246" y="12219418"/>
                </a:moveTo>
                <a:cubicBezTo>
                  <a:pt x="7110292" y="12211456"/>
                  <a:pt x="7109570" y="12205023"/>
                  <a:pt x="7101991" y="12199126"/>
                </a:cubicBezTo>
                <a:cubicBezTo>
                  <a:pt x="7094062" y="12207853"/>
                  <a:pt x="7103484" y="12213035"/>
                  <a:pt x="7105246" y="12219418"/>
                </a:cubicBezTo>
                <a:close/>
                <a:moveTo>
                  <a:pt x="10630824" y="4247179"/>
                </a:moveTo>
                <a:cubicBezTo>
                  <a:pt x="10618985" y="4272673"/>
                  <a:pt x="10592252" y="4304570"/>
                  <a:pt x="10573727" y="4333493"/>
                </a:cubicBezTo>
                <a:cubicBezTo>
                  <a:pt x="10449801" y="4526129"/>
                  <a:pt x="10334201" y="4657153"/>
                  <a:pt x="10205916" y="4833070"/>
                </a:cubicBezTo>
                <a:cubicBezTo>
                  <a:pt x="10180777" y="4866850"/>
                  <a:pt x="10156731" y="4901623"/>
                  <a:pt x="10132107" y="4933080"/>
                </a:cubicBezTo>
                <a:cubicBezTo>
                  <a:pt x="10104505" y="4967812"/>
                  <a:pt x="10085020" y="5006131"/>
                  <a:pt x="10060800" y="5028585"/>
                </a:cubicBezTo>
                <a:cubicBezTo>
                  <a:pt x="10032985" y="5054552"/>
                  <a:pt x="9987879" y="5068798"/>
                  <a:pt x="9950752" y="5088099"/>
                </a:cubicBezTo>
                <a:cubicBezTo>
                  <a:pt x="9907517" y="5110824"/>
                  <a:pt x="9868267" y="5133777"/>
                  <a:pt x="9831391" y="5158291"/>
                </a:cubicBezTo>
                <a:cubicBezTo>
                  <a:pt x="9824177" y="5156124"/>
                  <a:pt x="9826440" y="5151003"/>
                  <a:pt x="9820885" y="5148549"/>
                </a:cubicBezTo>
                <a:cubicBezTo>
                  <a:pt x="9832258" y="5054617"/>
                  <a:pt x="9832119" y="4964780"/>
                  <a:pt x="9839797" y="4872276"/>
                </a:cubicBezTo>
                <a:cubicBezTo>
                  <a:pt x="9920327" y="4785948"/>
                  <a:pt x="9977573" y="4680659"/>
                  <a:pt x="10053253" y="4589127"/>
                </a:cubicBezTo>
                <a:cubicBezTo>
                  <a:pt x="10076984" y="4560846"/>
                  <a:pt x="10104761" y="4538433"/>
                  <a:pt x="10127826" y="4509347"/>
                </a:cubicBezTo>
                <a:cubicBezTo>
                  <a:pt x="10173767" y="4451603"/>
                  <a:pt x="10218992" y="4392012"/>
                  <a:pt x="10260045" y="4332618"/>
                </a:cubicBezTo>
                <a:cubicBezTo>
                  <a:pt x="10293870" y="4283802"/>
                  <a:pt x="10316951" y="4224629"/>
                  <a:pt x="10362649" y="4200953"/>
                </a:cubicBezTo>
                <a:cubicBezTo>
                  <a:pt x="10390091" y="4141156"/>
                  <a:pt x="10422496" y="4093243"/>
                  <a:pt x="10466598" y="4075493"/>
                </a:cubicBezTo>
                <a:cubicBezTo>
                  <a:pt x="10505000" y="4108783"/>
                  <a:pt x="10634851" y="4169728"/>
                  <a:pt x="10636842" y="4224167"/>
                </a:cubicBezTo>
                <a:cubicBezTo>
                  <a:pt x="10637061" y="4230895"/>
                  <a:pt x="10634770" y="4238681"/>
                  <a:pt x="10630824" y="4247179"/>
                </a:cubicBezTo>
                <a:close/>
                <a:moveTo>
                  <a:pt x="7932258" y="10357484"/>
                </a:moveTo>
                <a:cubicBezTo>
                  <a:pt x="7934007" y="10340465"/>
                  <a:pt x="7948559" y="10335718"/>
                  <a:pt x="7946377" y="10314694"/>
                </a:cubicBezTo>
                <a:cubicBezTo>
                  <a:pt x="7934363" y="10317924"/>
                  <a:pt x="7919320" y="10352507"/>
                  <a:pt x="7932258" y="10357484"/>
                </a:cubicBezTo>
                <a:close/>
                <a:moveTo>
                  <a:pt x="7718729" y="10843979"/>
                </a:moveTo>
                <a:cubicBezTo>
                  <a:pt x="7718049" y="10830466"/>
                  <a:pt x="7710574" y="10823407"/>
                  <a:pt x="7700663" y="10819173"/>
                </a:cubicBezTo>
                <a:cubicBezTo>
                  <a:pt x="7700733" y="10833392"/>
                  <a:pt x="7702984" y="10845798"/>
                  <a:pt x="7718729" y="10843979"/>
                </a:cubicBezTo>
                <a:close/>
                <a:moveTo>
                  <a:pt x="10224252" y="5175560"/>
                </a:moveTo>
                <a:cubicBezTo>
                  <a:pt x="10219455" y="5151189"/>
                  <a:pt x="10229903" y="5139829"/>
                  <a:pt x="10228064" y="5118469"/>
                </a:cubicBezTo>
                <a:cubicBezTo>
                  <a:pt x="10187425" y="5126324"/>
                  <a:pt x="10229791" y="5151778"/>
                  <a:pt x="10210474" y="5176988"/>
                </a:cubicBezTo>
                <a:cubicBezTo>
                  <a:pt x="10215067" y="5176512"/>
                  <a:pt x="10219659" y="5176036"/>
                  <a:pt x="10224252" y="5175560"/>
                </a:cubicBezTo>
                <a:close/>
                <a:moveTo>
                  <a:pt x="8182567" y="9799793"/>
                </a:moveTo>
                <a:cubicBezTo>
                  <a:pt x="8181691" y="9766594"/>
                  <a:pt x="8169283" y="9740829"/>
                  <a:pt x="8142991" y="9722861"/>
                </a:cubicBezTo>
                <a:cubicBezTo>
                  <a:pt x="8152015" y="9751280"/>
                  <a:pt x="8152911" y="9784012"/>
                  <a:pt x="8182567" y="9799793"/>
                </a:cubicBezTo>
                <a:close/>
                <a:moveTo>
                  <a:pt x="7083855" y="12287423"/>
                </a:moveTo>
                <a:cubicBezTo>
                  <a:pt x="7088555" y="12272175"/>
                  <a:pt x="7078919" y="12253648"/>
                  <a:pt x="7073076" y="12240366"/>
                </a:cubicBezTo>
                <a:cubicBezTo>
                  <a:pt x="7066095" y="12225051"/>
                  <a:pt x="7056606" y="12209648"/>
                  <a:pt x="7047404" y="12195900"/>
                </a:cubicBezTo>
                <a:cubicBezTo>
                  <a:pt x="7043967" y="12229033"/>
                  <a:pt x="7071358" y="12256933"/>
                  <a:pt x="7083855" y="12287423"/>
                </a:cubicBezTo>
                <a:close/>
                <a:moveTo>
                  <a:pt x="6141903" y="14420788"/>
                </a:moveTo>
                <a:cubicBezTo>
                  <a:pt x="6139814" y="14385152"/>
                  <a:pt x="6128499" y="14353096"/>
                  <a:pt x="6111034" y="14323428"/>
                </a:cubicBezTo>
                <a:cubicBezTo>
                  <a:pt x="6108202" y="14360974"/>
                  <a:pt x="6135698" y="14386395"/>
                  <a:pt x="6141903" y="14420788"/>
                </a:cubicBezTo>
                <a:close/>
                <a:moveTo>
                  <a:pt x="9161384" y="7587790"/>
                </a:moveTo>
                <a:cubicBezTo>
                  <a:pt x="9164948" y="7575792"/>
                  <a:pt x="9138364" y="7555306"/>
                  <a:pt x="9128032" y="7548353"/>
                </a:cubicBezTo>
                <a:cubicBezTo>
                  <a:pt x="9128185" y="7569391"/>
                  <a:pt x="9142391" y="7578163"/>
                  <a:pt x="9146057" y="7596134"/>
                </a:cubicBezTo>
                <a:cubicBezTo>
                  <a:pt x="9155661" y="7594840"/>
                  <a:pt x="9160197" y="7591786"/>
                  <a:pt x="9161384" y="7587790"/>
                </a:cubicBezTo>
                <a:close/>
                <a:moveTo>
                  <a:pt x="9050212" y="7842715"/>
                </a:moveTo>
                <a:cubicBezTo>
                  <a:pt x="9043688" y="7824018"/>
                  <a:pt x="9027091" y="7814483"/>
                  <a:pt x="9025337" y="7790758"/>
                </a:cubicBezTo>
                <a:cubicBezTo>
                  <a:pt x="9041988" y="7794674"/>
                  <a:pt x="9032022" y="7767343"/>
                  <a:pt x="9051738" y="7774771"/>
                </a:cubicBezTo>
                <a:cubicBezTo>
                  <a:pt x="9050637" y="7759886"/>
                  <a:pt x="9044301" y="7750064"/>
                  <a:pt x="9032230" y="7744876"/>
                </a:cubicBezTo>
                <a:cubicBezTo>
                  <a:pt x="9020622" y="7764911"/>
                  <a:pt x="9019101" y="7807591"/>
                  <a:pt x="9022421" y="7833541"/>
                </a:cubicBezTo>
                <a:cubicBezTo>
                  <a:pt x="9030099" y="7836251"/>
                  <a:pt x="9044219" y="7850173"/>
                  <a:pt x="9050212" y="7842715"/>
                </a:cubicBezTo>
                <a:close/>
                <a:moveTo>
                  <a:pt x="9278546" y="7326736"/>
                </a:moveTo>
                <a:cubicBezTo>
                  <a:pt x="9261278" y="7301817"/>
                  <a:pt x="9233933" y="7286066"/>
                  <a:pt x="9226741" y="7251979"/>
                </a:cubicBezTo>
                <a:cubicBezTo>
                  <a:pt x="9201461" y="7251512"/>
                  <a:pt x="9205616" y="7225475"/>
                  <a:pt x="9178614" y="7227005"/>
                </a:cubicBezTo>
                <a:cubicBezTo>
                  <a:pt x="9168869" y="7209015"/>
                  <a:pt x="9162173" y="7187994"/>
                  <a:pt x="9142752" y="7178198"/>
                </a:cubicBezTo>
                <a:cubicBezTo>
                  <a:pt x="9149789" y="7203880"/>
                  <a:pt x="9167438" y="7221285"/>
                  <a:pt x="9177594" y="7244858"/>
                </a:cubicBezTo>
                <a:cubicBezTo>
                  <a:pt x="9187031" y="7246031"/>
                  <a:pt x="9185156" y="7239619"/>
                  <a:pt x="9191681" y="7245687"/>
                </a:cubicBezTo>
                <a:cubicBezTo>
                  <a:pt x="9213149" y="7276844"/>
                  <a:pt x="9241250" y="7302832"/>
                  <a:pt x="9267559" y="7329887"/>
                </a:cubicBezTo>
                <a:cubicBezTo>
                  <a:pt x="9272518" y="7333731"/>
                  <a:pt x="9276272" y="7333921"/>
                  <a:pt x="9278546" y="7326736"/>
                </a:cubicBezTo>
                <a:close/>
                <a:moveTo>
                  <a:pt x="7055140" y="12359327"/>
                </a:moveTo>
                <a:cubicBezTo>
                  <a:pt x="7053198" y="12357960"/>
                  <a:pt x="7051256" y="12356592"/>
                  <a:pt x="7049314" y="12355225"/>
                </a:cubicBezTo>
                <a:cubicBezTo>
                  <a:pt x="7047947" y="12357168"/>
                  <a:pt x="7046579" y="12359112"/>
                  <a:pt x="7045211" y="12361055"/>
                </a:cubicBezTo>
                <a:cubicBezTo>
                  <a:pt x="7046964" y="12362848"/>
                  <a:pt x="7048906" y="12364217"/>
                  <a:pt x="7051036" y="12365158"/>
                </a:cubicBezTo>
                <a:cubicBezTo>
                  <a:pt x="7052216" y="12363640"/>
                  <a:pt x="7053772" y="12361270"/>
                  <a:pt x="7055140" y="12359327"/>
                </a:cubicBezTo>
                <a:close/>
                <a:moveTo>
                  <a:pt x="7968346" y="10293491"/>
                </a:moveTo>
                <a:cubicBezTo>
                  <a:pt x="7966973" y="10283662"/>
                  <a:pt x="7982767" y="10273193"/>
                  <a:pt x="7971919" y="10265077"/>
                </a:cubicBezTo>
                <a:cubicBezTo>
                  <a:pt x="7972280" y="10274651"/>
                  <a:pt x="7956840" y="10285425"/>
                  <a:pt x="7968346" y="10293491"/>
                </a:cubicBezTo>
                <a:close/>
                <a:moveTo>
                  <a:pt x="9075361" y="7790803"/>
                </a:moveTo>
                <a:cubicBezTo>
                  <a:pt x="9077517" y="7763045"/>
                  <a:pt x="9056530" y="7738401"/>
                  <a:pt x="9040153" y="7738209"/>
                </a:cubicBezTo>
                <a:cubicBezTo>
                  <a:pt x="9054375" y="7753528"/>
                  <a:pt x="9057161" y="7778583"/>
                  <a:pt x="9075361" y="7790803"/>
                </a:cubicBezTo>
                <a:close/>
                <a:moveTo>
                  <a:pt x="9041514" y="7870484"/>
                </a:moveTo>
                <a:cubicBezTo>
                  <a:pt x="9036295" y="7869469"/>
                  <a:pt x="9035918" y="7864349"/>
                  <a:pt x="9031131" y="7862833"/>
                </a:cubicBezTo>
                <a:cubicBezTo>
                  <a:pt x="9021709" y="7868211"/>
                  <a:pt x="9038826" y="7884715"/>
                  <a:pt x="9041514" y="7870484"/>
                </a:cubicBezTo>
                <a:close/>
                <a:moveTo>
                  <a:pt x="7344020" y="11716749"/>
                </a:moveTo>
                <a:cubicBezTo>
                  <a:pt x="7306305" y="11694971"/>
                  <a:pt x="7251688" y="11665781"/>
                  <a:pt x="7264756" y="11617701"/>
                </a:cubicBezTo>
                <a:cubicBezTo>
                  <a:pt x="7305629" y="11636084"/>
                  <a:pt x="7358518" y="11668357"/>
                  <a:pt x="7344020" y="11716749"/>
                </a:cubicBezTo>
                <a:close/>
                <a:moveTo>
                  <a:pt x="8170692" y="9846910"/>
                </a:moveTo>
                <a:cubicBezTo>
                  <a:pt x="8179971" y="9805751"/>
                  <a:pt x="8158586" y="9782393"/>
                  <a:pt x="8133328" y="9762135"/>
                </a:cubicBezTo>
                <a:cubicBezTo>
                  <a:pt x="8130179" y="9780678"/>
                  <a:pt x="8144764" y="9788791"/>
                  <a:pt x="8143054" y="9806464"/>
                </a:cubicBezTo>
                <a:cubicBezTo>
                  <a:pt x="8135500" y="9797726"/>
                  <a:pt x="8138972" y="9782465"/>
                  <a:pt x="8120393" y="9780249"/>
                </a:cubicBezTo>
                <a:cubicBezTo>
                  <a:pt x="8110536" y="9802700"/>
                  <a:pt x="8129437" y="9808201"/>
                  <a:pt x="8149798" y="9812365"/>
                </a:cubicBezTo>
                <a:cubicBezTo>
                  <a:pt x="8153399" y="9826067"/>
                  <a:pt x="8156046" y="9840195"/>
                  <a:pt x="8170692" y="9846910"/>
                </a:cubicBezTo>
                <a:close/>
                <a:moveTo>
                  <a:pt x="8150957" y="9892279"/>
                </a:moveTo>
                <a:cubicBezTo>
                  <a:pt x="8141964" y="9884412"/>
                  <a:pt x="8140187" y="9871724"/>
                  <a:pt x="8128317" y="9865598"/>
                </a:cubicBezTo>
                <a:cubicBezTo>
                  <a:pt x="8116339" y="9872545"/>
                  <a:pt x="8138472" y="9900138"/>
                  <a:pt x="8150957" y="9892279"/>
                </a:cubicBezTo>
                <a:close/>
                <a:moveTo>
                  <a:pt x="9842824" y="6063536"/>
                </a:moveTo>
                <a:cubicBezTo>
                  <a:pt x="9838225" y="6034067"/>
                  <a:pt x="9843220" y="5981160"/>
                  <a:pt x="9806064" y="5975187"/>
                </a:cubicBezTo>
                <a:cubicBezTo>
                  <a:pt x="9826944" y="5999180"/>
                  <a:pt x="9816730" y="6054191"/>
                  <a:pt x="9842824" y="6063536"/>
                </a:cubicBezTo>
                <a:close/>
                <a:moveTo>
                  <a:pt x="10189648" y="5282226"/>
                </a:moveTo>
                <a:cubicBezTo>
                  <a:pt x="10192451" y="5276682"/>
                  <a:pt x="10194543" y="5270558"/>
                  <a:pt x="10195393" y="5263426"/>
                </a:cubicBezTo>
                <a:cubicBezTo>
                  <a:pt x="10174848" y="5279809"/>
                  <a:pt x="10149177" y="5291419"/>
                  <a:pt x="10149887" y="5324501"/>
                </a:cubicBezTo>
                <a:cubicBezTo>
                  <a:pt x="10151239" y="5328007"/>
                  <a:pt x="10154063" y="5329704"/>
                  <a:pt x="10159540" y="5328143"/>
                </a:cubicBezTo>
                <a:cubicBezTo>
                  <a:pt x="10166425" y="5310272"/>
                  <a:pt x="10181238" y="5298854"/>
                  <a:pt x="10189648" y="5282226"/>
                </a:cubicBezTo>
                <a:close/>
                <a:moveTo>
                  <a:pt x="9480106" y="6891329"/>
                </a:moveTo>
                <a:cubicBezTo>
                  <a:pt x="9478473" y="6862918"/>
                  <a:pt x="9452763" y="6875574"/>
                  <a:pt x="9439436" y="6859721"/>
                </a:cubicBezTo>
                <a:cubicBezTo>
                  <a:pt x="9429171" y="6872642"/>
                  <a:pt x="9457481" y="6876162"/>
                  <a:pt x="9458976" y="6890086"/>
                </a:cubicBezTo>
                <a:cubicBezTo>
                  <a:pt x="9455205" y="6895978"/>
                  <a:pt x="9446147" y="6899921"/>
                  <a:pt x="9457683" y="6904214"/>
                </a:cubicBezTo>
                <a:cubicBezTo>
                  <a:pt x="9460182" y="6893738"/>
                  <a:pt x="9469877" y="6892085"/>
                  <a:pt x="9480106" y="6891329"/>
                </a:cubicBezTo>
                <a:close/>
                <a:moveTo>
                  <a:pt x="10221216" y="5219082"/>
                </a:moveTo>
                <a:cubicBezTo>
                  <a:pt x="10222749" y="5215007"/>
                  <a:pt x="10223382" y="5210215"/>
                  <a:pt x="10222528" y="5204253"/>
                </a:cubicBezTo>
                <a:cubicBezTo>
                  <a:pt x="10207248" y="5210478"/>
                  <a:pt x="10187932" y="5235685"/>
                  <a:pt x="10198879" y="5248809"/>
                </a:cubicBezTo>
                <a:cubicBezTo>
                  <a:pt x="10203904" y="5237100"/>
                  <a:pt x="10216617" y="5231307"/>
                  <a:pt x="10221216" y="5219082"/>
                </a:cubicBezTo>
                <a:close/>
                <a:moveTo>
                  <a:pt x="6107179" y="14530516"/>
                </a:moveTo>
                <a:cubicBezTo>
                  <a:pt x="6104454" y="14512466"/>
                  <a:pt x="6109487" y="14490696"/>
                  <a:pt x="6093656" y="14478086"/>
                </a:cubicBezTo>
                <a:cubicBezTo>
                  <a:pt x="6090846" y="14498285"/>
                  <a:pt x="6099107" y="14514187"/>
                  <a:pt x="6107179" y="14530516"/>
                </a:cubicBezTo>
                <a:close/>
                <a:moveTo>
                  <a:pt x="7233818" y="11980922"/>
                </a:moveTo>
                <a:cubicBezTo>
                  <a:pt x="7230794" y="11984786"/>
                  <a:pt x="7225988" y="11988205"/>
                  <a:pt x="7219049" y="11990906"/>
                </a:cubicBezTo>
                <a:cubicBezTo>
                  <a:pt x="7190300" y="11976148"/>
                  <a:pt x="7158486" y="11963864"/>
                  <a:pt x="7155277" y="11928487"/>
                </a:cubicBezTo>
                <a:cubicBezTo>
                  <a:pt x="7188812" y="11905103"/>
                  <a:pt x="7254986" y="11953884"/>
                  <a:pt x="7233818" y="11980922"/>
                </a:cubicBezTo>
                <a:close/>
                <a:moveTo>
                  <a:pt x="8161660" y="9882475"/>
                </a:moveTo>
                <a:cubicBezTo>
                  <a:pt x="8168767" y="9848226"/>
                  <a:pt x="8145190" y="9832245"/>
                  <a:pt x="8124491" y="9814522"/>
                </a:cubicBezTo>
                <a:cubicBezTo>
                  <a:pt x="8123139" y="9845288"/>
                  <a:pt x="8139035" y="9866069"/>
                  <a:pt x="8161660" y="9882475"/>
                </a:cubicBezTo>
                <a:close/>
                <a:moveTo>
                  <a:pt x="8844708" y="8337218"/>
                </a:moveTo>
                <a:cubicBezTo>
                  <a:pt x="8842280" y="8330037"/>
                  <a:pt x="8828457" y="8324439"/>
                  <a:pt x="8825695" y="8336453"/>
                </a:cubicBezTo>
                <a:cubicBezTo>
                  <a:pt x="8829075" y="8346093"/>
                  <a:pt x="8839567" y="8343091"/>
                  <a:pt x="8844708" y="8337218"/>
                </a:cubicBezTo>
                <a:close/>
                <a:moveTo>
                  <a:pt x="9699271" y="6410038"/>
                </a:moveTo>
                <a:cubicBezTo>
                  <a:pt x="9698139" y="6377730"/>
                  <a:pt x="9682192" y="6351050"/>
                  <a:pt x="9659567" y="6326245"/>
                </a:cubicBezTo>
                <a:cubicBezTo>
                  <a:pt x="9660489" y="6357927"/>
                  <a:pt x="9670385" y="6387318"/>
                  <a:pt x="9699271" y="6410038"/>
                </a:cubicBezTo>
                <a:close/>
                <a:moveTo>
                  <a:pt x="9474230" y="6919362"/>
                </a:moveTo>
                <a:cubicBezTo>
                  <a:pt x="9474523" y="6917001"/>
                  <a:pt x="9474816" y="6914641"/>
                  <a:pt x="9475109" y="6912282"/>
                </a:cubicBezTo>
                <a:cubicBezTo>
                  <a:pt x="9472750" y="6911988"/>
                  <a:pt x="9470425" y="6912160"/>
                  <a:pt x="9468066" y="6911866"/>
                </a:cubicBezTo>
                <a:cubicBezTo>
                  <a:pt x="9467773" y="6914226"/>
                  <a:pt x="9467481" y="6916586"/>
                  <a:pt x="9467652" y="6918912"/>
                </a:cubicBezTo>
                <a:cubicBezTo>
                  <a:pt x="9469512" y="6918775"/>
                  <a:pt x="9472370" y="6919499"/>
                  <a:pt x="9474230" y="6919362"/>
                </a:cubicBezTo>
                <a:close/>
                <a:moveTo>
                  <a:pt x="9184508" y="7575488"/>
                </a:moveTo>
                <a:cubicBezTo>
                  <a:pt x="9184021" y="7566227"/>
                  <a:pt x="9167694" y="7555244"/>
                  <a:pt x="9159959" y="7550202"/>
                </a:cubicBezTo>
                <a:cubicBezTo>
                  <a:pt x="9159802" y="7567052"/>
                  <a:pt x="9167533" y="7576770"/>
                  <a:pt x="9178811" y="7583889"/>
                </a:cubicBezTo>
                <a:cubicBezTo>
                  <a:pt x="9183073" y="7581470"/>
                  <a:pt x="9184670" y="7578574"/>
                  <a:pt x="9184508" y="7575488"/>
                </a:cubicBezTo>
                <a:close/>
                <a:moveTo>
                  <a:pt x="8651000" y="8783429"/>
                </a:moveTo>
                <a:cubicBezTo>
                  <a:pt x="8644404" y="8795299"/>
                  <a:pt x="8635864" y="8805293"/>
                  <a:pt x="8625781" y="8811903"/>
                </a:cubicBezTo>
                <a:cubicBezTo>
                  <a:pt x="8605976" y="8775682"/>
                  <a:pt x="8598798" y="8694674"/>
                  <a:pt x="8647001" y="8666625"/>
                </a:cubicBezTo>
                <a:cubicBezTo>
                  <a:pt x="8673074" y="8695316"/>
                  <a:pt x="8670787" y="8747817"/>
                  <a:pt x="8651000" y="8783429"/>
                </a:cubicBezTo>
                <a:close/>
                <a:moveTo>
                  <a:pt x="6188201" y="14357524"/>
                </a:moveTo>
                <a:cubicBezTo>
                  <a:pt x="6179996" y="14347262"/>
                  <a:pt x="6198001" y="14326119"/>
                  <a:pt x="6171532" y="14322592"/>
                </a:cubicBezTo>
                <a:cubicBezTo>
                  <a:pt x="6168757" y="14334639"/>
                  <a:pt x="6179227" y="14370915"/>
                  <a:pt x="6188201" y="14357524"/>
                </a:cubicBezTo>
                <a:close/>
                <a:moveTo>
                  <a:pt x="7113419" y="12264306"/>
                </a:moveTo>
                <a:cubicBezTo>
                  <a:pt x="7119128" y="12257146"/>
                  <a:pt x="7115334" y="12251904"/>
                  <a:pt x="7112581" y="12246610"/>
                </a:cubicBezTo>
                <a:cubicBezTo>
                  <a:pt x="7106446" y="12253582"/>
                  <a:pt x="7105087" y="12260115"/>
                  <a:pt x="7113419" y="12264306"/>
                </a:cubicBezTo>
                <a:close/>
                <a:moveTo>
                  <a:pt x="7983545" y="10296558"/>
                </a:moveTo>
                <a:cubicBezTo>
                  <a:pt x="7984912" y="10293723"/>
                  <a:pt x="7985297" y="10289886"/>
                  <a:pt x="7986047" y="10286518"/>
                </a:cubicBezTo>
                <a:cubicBezTo>
                  <a:pt x="7976334" y="10284938"/>
                  <a:pt x="7974128" y="10291065"/>
                  <a:pt x="7975148" y="10300590"/>
                </a:cubicBezTo>
                <a:cubicBezTo>
                  <a:pt x="7979828" y="10301227"/>
                  <a:pt x="7982178" y="10299394"/>
                  <a:pt x="7983545" y="10296558"/>
                </a:cubicBezTo>
                <a:close/>
                <a:moveTo>
                  <a:pt x="9991088" y="5764669"/>
                </a:moveTo>
                <a:cubicBezTo>
                  <a:pt x="9980287" y="5720364"/>
                  <a:pt x="10045539" y="5697031"/>
                  <a:pt x="10013955" y="5663498"/>
                </a:cubicBezTo>
                <a:cubicBezTo>
                  <a:pt x="9995088" y="5702917"/>
                  <a:pt x="9965313" y="5732856"/>
                  <a:pt x="9954692" y="5778384"/>
                </a:cubicBezTo>
                <a:cubicBezTo>
                  <a:pt x="9966645" y="5785104"/>
                  <a:pt x="9977138" y="5761140"/>
                  <a:pt x="9991088" y="5764669"/>
                </a:cubicBezTo>
                <a:close/>
                <a:moveTo>
                  <a:pt x="10179921" y="5337519"/>
                </a:moveTo>
                <a:cubicBezTo>
                  <a:pt x="10181991" y="5333176"/>
                  <a:pt x="10183063" y="5328030"/>
                  <a:pt x="10182397" y="5321467"/>
                </a:cubicBezTo>
                <a:cubicBezTo>
                  <a:pt x="10166823" y="5328053"/>
                  <a:pt x="10132789" y="5361747"/>
                  <a:pt x="10154328" y="5371454"/>
                </a:cubicBezTo>
                <a:cubicBezTo>
                  <a:pt x="10158511" y="5356350"/>
                  <a:pt x="10173709" y="5350548"/>
                  <a:pt x="10179921" y="5337519"/>
                </a:cubicBezTo>
                <a:close/>
                <a:moveTo>
                  <a:pt x="8876153" y="8292561"/>
                </a:moveTo>
                <a:cubicBezTo>
                  <a:pt x="8870188" y="8289926"/>
                  <a:pt x="8876082" y="8282349"/>
                  <a:pt x="8866193" y="8280526"/>
                </a:cubicBezTo>
                <a:lnTo>
                  <a:pt x="8861865" y="8290321"/>
                </a:lnTo>
                <a:cubicBezTo>
                  <a:pt x="8866740" y="8291966"/>
                  <a:pt x="8873230" y="8296871"/>
                  <a:pt x="8876153" y="8292561"/>
                </a:cubicBezTo>
                <a:close/>
                <a:moveTo>
                  <a:pt x="6961702" y="12628096"/>
                </a:moveTo>
                <a:cubicBezTo>
                  <a:pt x="6962830" y="12613296"/>
                  <a:pt x="6943282" y="12592364"/>
                  <a:pt x="6931267" y="12589344"/>
                </a:cubicBezTo>
                <a:cubicBezTo>
                  <a:pt x="6938858" y="12604390"/>
                  <a:pt x="6940880" y="12620532"/>
                  <a:pt x="6947007" y="12635439"/>
                </a:cubicBezTo>
                <a:cubicBezTo>
                  <a:pt x="6948947" y="12636804"/>
                  <a:pt x="6950698" y="12638595"/>
                  <a:pt x="6952638" y="12639960"/>
                </a:cubicBezTo>
                <a:cubicBezTo>
                  <a:pt x="6958653" y="12637280"/>
                  <a:pt x="6961326" y="12633029"/>
                  <a:pt x="6961702" y="12628096"/>
                </a:cubicBezTo>
                <a:close/>
                <a:moveTo>
                  <a:pt x="9509471" y="6865654"/>
                </a:moveTo>
                <a:cubicBezTo>
                  <a:pt x="9510555" y="6863702"/>
                  <a:pt x="9511322" y="6861422"/>
                  <a:pt x="9510814" y="6857719"/>
                </a:cubicBezTo>
                <a:cubicBezTo>
                  <a:pt x="9503840" y="6858234"/>
                  <a:pt x="9503461" y="6853117"/>
                  <a:pt x="9496917" y="6853134"/>
                </a:cubicBezTo>
                <a:cubicBezTo>
                  <a:pt x="9494453" y="6864075"/>
                  <a:pt x="9500342" y="6867850"/>
                  <a:pt x="9506231" y="6871623"/>
                </a:cubicBezTo>
                <a:cubicBezTo>
                  <a:pt x="9506989" y="6869228"/>
                  <a:pt x="9508389" y="6867603"/>
                  <a:pt x="9509471" y="6865654"/>
                </a:cubicBezTo>
                <a:close/>
                <a:moveTo>
                  <a:pt x="9074716" y="7851660"/>
                </a:moveTo>
                <a:cubicBezTo>
                  <a:pt x="9067122" y="7843804"/>
                  <a:pt x="9059618" y="7818162"/>
                  <a:pt x="9048407" y="7824603"/>
                </a:cubicBezTo>
                <a:cubicBezTo>
                  <a:pt x="9055999" y="7832465"/>
                  <a:pt x="9059526" y="7861203"/>
                  <a:pt x="9074716" y="7851660"/>
                </a:cubicBezTo>
                <a:close/>
                <a:moveTo>
                  <a:pt x="9497291" y="6896140"/>
                </a:moveTo>
                <a:cubicBezTo>
                  <a:pt x="9510294" y="6876002"/>
                  <a:pt x="9485052" y="6863366"/>
                  <a:pt x="9479268" y="6848357"/>
                </a:cubicBezTo>
                <a:cubicBezTo>
                  <a:pt x="9470365" y="6848080"/>
                  <a:pt x="9466593" y="6853971"/>
                  <a:pt x="9460790" y="6857674"/>
                </a:cubicBezTo>
                <a:cubicBezTo>
                  <a:pt x="9485707" y="6859575"/>
                  <a:pt x="9481157" y="6886573"/>
                  <a:pt x="9497291" y="6896140"/>
                </a:cubicBezTo>
                <a:close/>
                <a:moveTo>
                  <a:pt x="7985211" y="10319608"/>
                </a:moveTo>
                <a:cubicBezTo>
                  <a:pt x="7988177" y="10315989"/>
                  <a:pt x="7990160" y="10311368"/>
                  <a:pt x="7989307" y="10304149"/>
                </a:cubicBezTo>
                <a:cubicBezTo>
                  <a:pt x="7981597" y="10307384"/>
                  <a:pt x="7970325" y="10325456"/>
                  <a:pt x="7975219" y="10329058"/>
                </a:cubicBezTo>
                <a:cubicBezTo>
                  <a:pt x="7978297" y="10325844"/>
                  <a:pt x="7982245" y="10323227"/>
                  <a:pt x="7985211" y="10319608"/>
                </a:cubicBezTo>
                <a:close/>
                <a:moveTo>
                  <a:pt x="6150080" y="14474939"/>
                </a:moveTo>
                <a:cubicBezTo>
                  <a:pt x="6153037" y="14457868"/>
                  <a:pt x="6143077" y="14445810"/>
                  <a:pt x="6136808" y="14432320"/>
                </a:cubicBezTo>
                <a:cubicBezTo>
                  <a:pt x="6123766" y="14447998"/>
                  <a:pt x="6151485" y="14464840"/>
                  <a:pt x="6138569" y="14469853"/>
                </a:cubicBezTo>
                <a:cubicBezTo>
                  <a:pt x="6128274" y="14455095"/>
                  <a:pt x="6121935" y="14457910"/>
                  <a:pt x="6107432" y="14446907"/>
                </a:cubicBezTo>
                <a:cubicBezTo>
                  <a:pt x="6101219" y="14439057"/>
                  <a:pt x="6102988" y="14418908"/>
                  <a:pt x="6097571" y="14405794"/>
                </a:cubicBezTo>
                <a:cubicBezTo>
                  <a:pt x="6093007" y="14393058"/>
                  <a:pt x="6081510" y="14366027"/>
                  <a:pt x="6073242" y="14376667"/>
                </a:cubicBezTo>
                <a:cubicBezTo>
                  <a:pt x="6078015" y="14402770"/>
                  <a:pt x="6091433" y="14479657"/>
                  <a:pt x="6150080" y="14474939"/>
                </a:cubicBezTo>
                <a:close/>
                <a:moveTo>
                  <a:pt x="7951339" y="10399946"/>
                </a:moveTo>
                <a:cubicBezTo>
                  <a:pt x="7954076" y="10393737"/>
                  <a:pt x="7955163" y="10385874"/>
                  <a:pt x="7953743" y="10375386"/>
                </a:cubicBezTo>
                <a:cubicBezTo>
                  <a:pt x="7942130" y="10379579"/>
                  <a:pt x="7930180" y="10402007"/>
                  <a:pt x="7939033" y="10414579"/>
                </a:cubicBezTo>
                <a:cubicBezTo>
                  <a:pt x="7944214" y="10410709"/>
                  <a:pt x="7948602" y="10406155"/>
                  <a:pt x="7951339" y="10399946"/>
                </a:cubicBezTo>
                <a:close/>
                <a:moveTo>
                  <a:pt x="8201899" y="9838006"/>
                </a:moveTo>
                <a:cubicBezTo>
                  <a:pt x="8202995" y="9834317"/>
                  <a:pt x="8204112" y="9830163"/>
                  <a:pt x="8205207" y="9826475"/>
                </a:cubicBezTo>
                <a:cubicBezTo>
                  <a:pt x="8199170" y="9825742"/>
                  <a:pt x="8190500" y="9821158"/>
                  <a:pt x="8188411" y="9826204"/>
                </a:cubicBezTo>
                <a:cubicBezTo>
                  <a:pt x="8196251" y="9828417"/>
                  <a:pt x="8190674" y="9838447"/>
                  <a:pt x="8201899" y="9838006"/>
                </a:cubicBezTo>
                <a:close/>
                <a:moveTo>
                  <a:pt x="9204332" y="7574987"/>
                </a:moveTo>
                <a:cubicBezTo>
                  <a:pt x="9213805" y="7563995"/>
                  <a:pt x="9190027" y="7539558"/>
                  <a:pt x="9181536" y="7544865"/>
                </a:cubicBezTo>
                <a:cubicBezTo>
                  <a:pt x="9192815" y="7551982"/>
                  <a:pt x="9188713" y="7572402"/>
                  <a:pt x="9204332" y="7574987"/>
                </a:cubicBezTo>
                <a:close/>
                <a:moveTo>
                  <a:pt x="9689922" y="6476869"/>
                </a:moveTo>
                <a:cubicBezTo>
                  <a:pt x="9693327" y="6471215"/>
                  <a:pt x="9695350" y="6466108"/>
                  <a:pt x="9690434" y="6463398"/>
                </a:cubicBezTo>
                <a:cubicBezTo>
                  <a:pt x="9684637" y="6482366"/>
                  <a:pt x="9656218" y="6477571"/>
                  <a:pt x="9681116" y="6493622"/>
                </a:cubicBezTo>
                <a:cubicBezTo>
                  <a:pt x="9681730" y="6488723"/>
                  <a:pt x="9686517" y="6482522"/>
                  <a:pt x="9689922" y="6476869"/>
                </a:cubicBezTo>
                <a:close/>
                <a:moveTo>
                  <a:pt x="8871646" y="8329269"/>
                </a:moveTo>
                <a:cubicBezTo>
                  <a:pt x="8863967" y="8321293"/>
                  <a:pt x="8852661" y="8320373"/>
                  <a:pt x="8846213" y="8333812"/>
                </a:cubicBezTo>
                <a:cubicBezTo>
                  <a:pt x="8856629" y="8337900"/>
                  <a:pt x="8866753" y="8340343"/>
                  <a:pt x="8871646" y="8329269"/>
                </a:cubicBezTo>
                <a:close/>
                <a:moveTo>
                  <a:pt x="7729354" y="10915316"/>
                </a:moveTo>
                <a:cubicBezTo>
                  <a:pt x="7733468" y="10908398"/>
                  <a:pt x="7723773" y="10898193"/>
                  <a:pt x="7722183" y="10907904"/>
                </a:cubicBezTo>
                <a:cubicBezTo>
                  <a:pt x="7726838" y="10908223"/>
                  <a:pt x="7725307" y="10914290"/>
                  <a:pt x="7729354" y="10915316"/>
                </a:cubicBezTo>
                <a:close/>
                <a:moveTo>
                  <a:pt x="7089680" y="12366435"/>
                </a:moveTo>
                <a:cubicBezTo>
                  <a:pt x="7094905" y="12353457"/>
                  <a:pt x="7080090" y="12322450"/>
                  <a:pt x="7063124" y="12329732"/>
                </a:cubicBezTo>
                <a:cubicBezTo>
                  <a:pt x="7056531" y="12344655"/>
                  <a:pt x="7083035" y="12353817"/>
                  <a:pt x="7089680" y="12366435"/>
                </a:cubicBezTo>
                <a:close/>
                <a:moveTo>
                  <a:pt x="7062037" y="12430150"/>
                </a:moveTo>
                <a:cubicBezTo>
                  <a:pt x="7047020" y="12416889"/>
                  <a:pt x="7054317" y="12399221"/>
                  <a:pt x="7046295" y="12383955"/>
                </a:cubicBezTo>
                <a:cubicBezTo>
                  <a:pt x="7037670" y="12400019"/>
                  <a:pt x="7038165" y="12436928"/>
                  <a:pt x="7062037" y="12430150"/>
                </a:cubicBezTo>
                <a:close/>
                <a:moveTo>
                  <a:pt x="10182540" y="5368532"/>
                </a:moveTo>
                <a:cubicBezTo>
                  <a:pt x="10167955" y="5378331"/>
                  <a:pt x="10135240" y="5395644"/>
                  <a:pt x="10149050" y="5414107"/>
                </a:cubicBezTo>
                <a:cubicBezTo>
                  <a:pt x="10157519" y="5396321"/>
                  <a:pt x="10174366" y="5385957"/>
                  <a:pt x="10182540" y="5368532"/>
                </a:cubicBezTo>
                <a:close/>
                <a:moveTo>
                  <a:pt x="7088212" y="12371973"/>
                </a:moveTo>
                <a:cubicBezTo>
                  <a:pt x="7090745" y="12371587"/>
                  <a:pt x="7080612" y="12373129"/>
                  <a:pt x="7080612" y="12373129"/>
                </a:cubicBezTo>
                <a:cubicBezTo>
                  <a:pt x="7085116" y="12372444"/>
                  <a:pt x="7087367" y="12372102"/>
                  <a:pt x="7088212" y="12371973"/>
                </a:cubicBezTo>
                <a:close/>
                <a:moveTo>
                  <a:pt x="8184125" y="9891869"/>
                </a:moveTo>
                <a:cubicBezTo>
                  <a:pt x="8185221" y="9888180"/>
                  <a:pt x="8186317" y="9884492"/>
                  <a:pt x="8187433" y="9880338"/>
                </a:cubicBezTo>
                <a:cubicBezTo>
                  <a:pt x="8183260" y="9879688"/>
                  <a:pt x="8179593" y="9878125"/>
                  <a:pt x="8175420" y="9877475"/>
                </a:cubicBezTo>
                <a:cubicBezTo>
                  <a:pt x="8174790" y="9881184"/>
                  <a:pt x="8173673" y="9885338"/>
                  <a:pt x="8172578" y="9889026"/>
                </a:cubicBezTo>
                <a:cubicBezTo>
                  <a:pt x="8176265" y="9890122"/>
                  <a:pt x="8180418" y="9891238"/>
                  <a:pt x="8184125" y="9891869"/>
                </a:cubicBezTo>
                <a:close/>
                <a:moveTo>
                  <a:pt x="9224897" y="7536983"/>
                </a:moveTo>
                <a:cubicBezTo>
                  <a:pt x="9223142" y="7525887"/>
                  <a:pt x="9212639" y="7510292"/>
                  <a:pt x="9201033" y="7517697"/>
                </a:cubicBezTo>
                <a:cubicBezTo>
                  <a:pt x="9203287" y="7529224"/>
                  <a:pt x="9213895" y="7533584"/>
                  <a:pt x="9224897" y="7536983"/>
                </a:cubicBezTo>
                <a:close/>
                <a:moveTo>
                  <a:pt x="6902660" y="12793512"/>
                </a:moveTo>
                <a:cubicBezTo>
                  <a:pt x="6905344" y="12788592"/>
                  <a:pt x="6896023" y="12772770"/>
                  <a:pt x="6887519" y="12778172"/>
                </a:cubicBezTo>
                <a:cubicBezTo>
                  <a:pt x="6888309" y="12781574"/>
                  <a:pt x="6891110" y="12784465"/>
                  <a:pt x="6892746" y="12787541"/>
                </a:cubicBezTo>
                <a:lnTo>
                  <a:pt x="6891054" y="12797597"/>
                </a:lnTo>
                <a:lnTo>
                  <a:pt x="6890774" y="12797696"/>
                </a:lnTo>
                <a:lnTo>
                  <a:pt x="6878825" y="12779101"/>
                </a:lnTo>
                <a:lnTo>
                  <a:pt x="6876136" y="12776721"/>
                </a:lnTo>
                <a:lnTo>
                  <a:pt x="6864626" y="12766531"/>
                </a:lnTo>
                <a:lnTo>
                  <a:pt x="6868188" y="12775707"/>
                </a:lnTo>
                <a:lnTo>
                  <a:pt x="6870049" y="12780503"/>
                </a:lnTo>
                <a:cubicBezTo>
                  <a:pt x="6871342" y="12785653"/>
                  <a:pt x="6871082" y="12789991"/>
                  <a:pt x="6866159" y="12789597"/>
                </a:cubicBezTo>
                <a:lnTo>
                  <a:pt x="6857798" y="12774383"/>
                </a:lnTo>
                <a:lnTo>
                  <a:pt x="6856233" y="12771537"/>
                </a:lnTo>
                <a:cubicBezTo>
                  <a:pt x="6854162" y="12764832"/>
                  <a:pt x="6851543" y="12759223"/>
                  <a:pt x="6843026" y="12760039"/>
                </a:cubicBezTo>
                <a:lnTo>
                  <a:pt x="6846978" y="12773003"/>
                </a:lnTo>
                <a:lnTo>
                  <a:pt x="6847553" y="12774887"/>
                </a:lnTo>
                <a:cubicBezTo>
                  <a:pt x="6849093" y="12779766"/>
                  <a:pt x="6849959" y="12784728"/>
                  <a:pt x="6848034" y="12790238"/>
                </a:cubicBezTo>
                <a:lnTo>
                  <a:pt x="6836167" y="12771625"/>
                </a:lnTo>
                <a:lnTo>
                  <a:pt x="6833243" y="12767039"/>
                </a:lnTo>
                <a:cubicBezTo>
                  <a:pt x="6830245" y="12758971"/>
                  <a:pt x="6827453" y="12750869"/>
                  <a:pt x="6819694" y="12743624"/>
                </a:cubicBezTo>
                <a:cubicBezTo>
                  <a:pt x="6812050" y="12751696"/>
                  <a:pt x="6815120" y="12758014"/>
                  <a:pt x="6818788" y="12764278"/>
                </a:cubicBezTo>
                <a:lnTo>
                  <a:pt x="6821469" y="12769751"/>
                </a:lnTo>
                <a:lnTo>
                  <a:pt x="6823473" y="12773846"/>
                </a:lnTo>
                <a:cubicBezTo>
                  <a:pt x="6824342" y="12777162"/>
                  <a:pt x="6824094" y="12780679"/>
                  <a:pt x="6821467" y="12784607"/>
                </a:cubicBezTo>
                <a:cubicBezTo>
                  <a:pt x="6816963" y="12782108"/>
                  <a:pt x="6814273" y="12779329"/>
                  <a:pt x="6812582" y="12776395"/>
                </a:cubicBezTo>
                <a:lnTo>
                  <a:pt x="6810024" y="12768292"/>
                </a:lnTo>
                <a:lnTo>
                  <a:pt x="6809698" y="12767257"/>
                </a:lnTo>
                <a:cubicBezTo>
                  <a:pt x="6808692" y="12761025"/>
                  <a:pt x="6808438" y="12754679"/>
                  <a:pt x="6802435" y="12749228"/>
                </a:cubicBezTo>
                <a:lnTo>
                  <a:pt x="6805022" y="12767654"/>
                </a:lnTo>
                <a:lnTo>
                  <a:pt x="6806966" y="12781498"/>
                </a:lnTo>
                <a:cubicBezTo>
                  <a:pt x="6819496" y="12798531"/>
                  <a:pt x="6847745" y="12806449"/>
                  <a:pt x="6871922" y="12804331"/>
                </a:cubicBezTo>
                <a:lnTo>
                  <a:pt x="6890774" y="12797696"/>
                </a:lnTo>
                <a:lnTo>
                  <a:pt x="6890983" y="12798021"/>
                </a:lnTo>
                <a:lnTo>
                  <a:pt x="6891054" y="12797597"/>
                </a:lnTo>
                <a:close/>
                <a:moveTo>
                  <a:pt x="8164856" y="9937259"/>
                </a:moveTo>
                <a:cubicBezTo>
                  <a:pt x="8140019" y="9928696"/>
                  <a:pt x="8141063" y="9904923"/>
                  <a:pt x="8121496" y="9893321"/>
                </a:cubicBezTo>
                <a:cubicBezTo>
                  <a:pt x="8115853" y="9915491"/>
                  <a:pt x="8149216" y="9931902"/>
                  <a:pt x="8142139" y="9944201"/>
                </a:cubicBezTo>
                <a:cubicBezTo>
                  <a:pt x="8128385" y="9938459"/>
                  <a:pt x="8132404" y="9921355"/>
                  <a:pt x="8110522" y="9919927"/>
                </a:cubicBezTo>
                <a:cubicBezTo>
                  <a:pt x="8111101" y="9938634"/>
                  <a:pt x="8131826" y="9945149"/>
                  <a:pt x="8142985" y="9956848"/>
                </a:cubicBezTo>
                <a:cubicBezTo>
                  <a:pt x="8152873" y="9954948"/>
                  <a:pt x="8160150" y="9948728"/>
                  <a:pt x="8164856" y="9937259"/>
                </a:cubicBezTo>
                <a:close/>
                <a:moveTo>
                  <a:pt x="9499404" y="6919197"/>
                </a:moveTo>
                <a:cubicBezTo>
                  <a:pt x="9500004" y="6915470"/>
                  <a:pt x="9500035" y="6911141"/>
                  <a:pt x="9499940" y="6906705"/>
                </a:cubicBezTo>
                <a:cubicBezTo>
                  <a:pt x="9495257" y="6906583"/>
                  <a:pt x="9490573" y="6906462"/>
                  <a:pt x="9485855" y="6905873"/>
                </a:cubicBezTo>
                <a:cubicBezTo>
                  <a:pt x="9483494" y="6918210"/>
                  <a:pt x="9488161" y="6924413"/>
                  <a:pt x="9495444" y="6928085"/>
                </a:cubicBezTo>
                <a:cubicBezTo>
                  <a:pt x="9497631" y="6926052"/>
                  <a:pt x="9498803" y="6922925"/>
                  <a:pt x="9499404" y="6919197"/>
                </a:cubicBezTo>
                <a:close/>
                <a:moveTo>
                  <a:pt x="8246348" y="9761495"/>
                </a:moveTo>
                <a:cubicBezTo>
                  <a:pt x="8237033" y="9750344"/>
                  <a:pt x="8236838" y="9733522"/>
                  <a:pt x="8221747" y="9726320"/>
                </a:cubicBezTo>
                <a:cubicBezTo>
                  <a:pt x="8221112" y="9740770"/>
                  <a:pt x="8236439" y="9763862"/>
                  <a:pt x="8246348" y="9761495"/>
                </a:cubicBezTo>
                <a:close/>
                <a:moveTo>
                  <a:pt x="6132956" y="14545989"/>
                </a:moveTo>
                <a:cubicBezTo>
                  <a:pt x="6135150" y="14526029"/>
                  <a:pt x="6127693" y="14509461"/>
                  <a:pt x="6118817" y="14493797"/>
                </a:cubicBezTo>
                <a:cubicBezTo>
                  <a:pt x="6113547" y="14514952"/>
                  <a:pt x="6118118" y="14532286"/>
                  <a:pt x="6132956" y="14545989"/>
                </a:cubicBezTo>
                <a:close/>
                <a:moveTo>
                  <a:pt x="9987744" y="5826353"/>
                </a:moveTo>
                <a:cubicBezTo>
                  <a:pt x="9986210" y="5811261"/>
                  <a:pt x="9993283" y="5802571"/>
                  <a:pt x="9988429" y="5784175"/>
                </a:cubicBezTo>
                <a:cubicBezTo>
                  <a:pt x="9969870" y="5790738"/>
                  <a:pt x="9961362" y="5804881"/>
                  <a:pt x="9964486" y="5829093"/>
                </a:cubicBezTo>
                <a:cubicBezTo>
                  <a:pt x="9972359" y="5828278"/>
                  <a:pt x="9980232" y="5827462"/>
                  <a:pt x="9987744" y="5826353"/>
                </a:cubicBezTo>
                <a:close/>
                <a:moveTo>
                  <a:pt x="7101968" y="12361673"/>
                </a:moveTo>
                <a:cubicBezTo>
                  <a:pt x="7106817" y="12349547"/>
                  <a:pt x="7102898" y="12328452"/>
                  <a:pt x="7091167" y="12327344"/>
                </a:cubicBezTo>
                <a:cubicBezTo>
                  <a:pt x="7085515" y="12340135"/>
                  <a:pt x="7091071" y="12351763"/>
                  <a:pt x="7101968" y="12361673"/>
                </a:cubicBezTo>
                <a:close/>
                <a:moveTo>
                  <a:pt x="7965713" y="10408264"/>
                </a:moveTo>
                <a:cubicBezTo>
                  <a:pt x="7967091" y="10404067"/>
                  <a:pt x="7967885" y="10399310"/>
                  <a:pt x="7967633" y="10393535"/>
                </a:cubicBezTo>
                <a:cubicBezTo>
                  <a:pt x="7948567" y="10399949"/>
                  <a:pt x="7948095" y="10425479"/>
                  <a:pt x="7939104" y="10443047"/>
                </a:cubicBezTo>
                <a:cubicBezTo>
                  <a:pt x="7942749" y="10443102"/>
                  <a:pt x="7946041" y="10442852"/>
                  <a:pt x="7950039" y="10443210"/>
                </a:cubicBezTo>
                <a:cubicBezTo>
                  <a:pt x="7952195" y="10428396"/>
                  <a:pt x="7961580" y="10420854"/>
                  <a:pt x="7965713" y="10408264"/>
                </a:cubicBezTo>
                <a:close/>
                <a:moveTo>
                  <a:pt x="6980348" y="12638449"/>
                </a:moveTo>
                <a:cubicBezTo>
                  <a:pt x="6979446" y="12643434"/>
                  <a:pt x="6977210" y="12648657"/>
                  <a:pt x="6973309" y="12654177"/>
                </a:cubicBezTo>
                <a:cubicBezTo>
                  <a:pt x="6933665" y="12665635"/>
                  <a:pt x="6902143" y="12616124"/>
                  <a:pt x="6879362" y="12588268"/>
                </a:cubicBezTo>
                <a:cubicBezTo>
                  <a:pt x="6886403" y="12570030"/>
                  <a:pt x="6877723" y="12553994"/>
                  <a:pt x="6870933" y="12538285"/>
                </a:cubicBezTo>
                <a:cubicBezTo>
                  <a:pt x="6867799" y="12551134"/>
                  <a:pt x="6866505" y="12563270"/>
                  <a:pt x="6877202" y="12573589"/>
                </a:cubicBezTo>
                <a:cubicBezTo>
                  <a:pt x="6863718" y="12583389"/>
                  <a:pt x="6870373" y="12561422"/>
                  <a:pt x="6858647" y="12555732"/>
                </a:cubicBezTo>
                <a:cubicBezTo>
                  <a:pt x="6850418" y="12570904"/>
                  <a:pt x="6863055" y="12582588"/>
                  <a:pt x="6870310" y="12594943"/>
                </a:cubicBezTo>
                <a:cubicBezTo>
                  <a:pt x="6848114" y="12635968"/>
                  <a:pt x="6774046" y="12689657"/>
                  <a:pt x="6786274" y="12627452"/>
                </a:cubicBezTo>
                <a:cubicBezTo>
                  <a:pt x="6794351" y="12587305"/>
                  <a:pt x="6848390" y="12572041"/>
                  <a:pt x="6837114" y="12536559"/>
                </a:cubicBezTo>
                <a:cubicBezTo>
                  <a:pt x="6814255" y="12515784"/>
                  <a:pt x="6771260" y="12487637"/>
                  <a:pt x="6806921" y="12449512"/>
                </a:cubicBezTo>
                <a:cubicBezTo>
                  <a:pt x="6842321" y="12440754"/>
                  <a:pt x="6861398" y="12500015"/>
                  <a:pt x="6894830" y="12498013"/>
                </a:cubicBezTo>
                <a:cubicBezTo>
                  <a:pt x="6904492" y="12469240"/>
                  <a:pt x="6922255" y="12431340"/>
                  <a:pt x="6952145" y="12429297"/>
                </a:cubicBezTo>
                <a:cubicBezTo>
                  <a:pt x="6991045" y="12463259"/>
                  <a:pt x="6938229" y="12517188"/>
                  <a:pt x="6916201" y="12548629"/>
                </a:cubicBezTo>
                <a:cubicBezTo>
                  <a:pt x="6927556" y="12580334"/>
                  <a:pt x="6986657" y="12603555"/>
                  <a:pt x="6980348" y="12638449"/>
                </a:cubicBezTo>
                <a:close/>
                <a:moveTo>
                  <a:pt x="9463786" y="7018355"/>
                </a:moveTo>
                <a:cubicBezTo>
                  <a:pt x="9446466" y="6973799"/>
                  <a:pt x="9478140" y="6902703"/>
                  <a:pt x="9423038" y="6890871"/>
                </a:cubicBezTo>
                <a:cubicBezTo>
                  <a:pt x="9426774" y="6909770"/>
                  <a:pt x="9440618" y="6919973"/>
                  <a:pt x="9448298" y="6935305"/>
                </a:cubicBezTo>
                <a:cubicBezTo>
                  <a:pt x="9431730" y="6938872"/>
                  <a:pt x="9423881" y="6908581"/>
                  <a:pt x="9407850" y="6900411"/>
                </a:cubicBezTo>
                <a:cubicBezTo>
                  <a:pt x="9413652" y="6934591"/>
                  <a:pt x="9435174" y="6947503"/>
                  <a:pt x="9445607" y="6974795"/>
                </a:cubicBezTo>
                <a:cubicBezTo>
                  <a:pt x="9451964" y="6991154"/>
                  <a:pt x="9444004" y="7009989"/>
                  <a:pt x="9463786" y="7018355"/>
                </a:cubicBezTo>
                <a:close/>
                <a:moveTo>
                  <a:pt x="10213354" y="5323903"/>
                </a:moveTo>
                <a:cubicBezTo>
                  <a:pt x="10223525" y="5307012"/>
                  <a:pt x="10219435" y="5274116"/>
                  <a:pt x="10214419" y="5261456"/>
                </a:cubicBezTo>
                <a:cubicBezTo>
                  <a:pt x="10206979" y="5286098"/>
                  <a:pt x="10208980" y="5305785"/>
                  <a:pt x="10197936" y="5334115"/>
                </a:cubicBezTo>
                <a:cubicBezTo>
                  <a:pt x="10204989" y="5333384"/>
                  <a:pt x="10209964" y="5329533"/>
                  <a:pt x="10213354" y="5323903"/>
                </a:cubicBezTo>
                <a:close/>
                <a:moveTo>
                  <a:pt x="10173136" y="5416256"/>
                </a:moveTo>
                <a:cubicBezTo>
                  <a:pt x="10151457" y="5421484"/>
                  <a:pt x="10139964" y="5435605"/>
                  <a:pt x="10139541" y="5457531"/>
                </a:cubicBezTo>
                <a:cubicBezTo>
                  <a:pt x="10156949" y="5449430"/>
                  <a:pt x="10168442" y="5435309"/>
                  <a:pt x="10173136" y="5416256"/>
                </a:cubicBezTo>
                <a:close/>
                <a:moveTo>
                  <a:pt x="8887535" y="8328461"/>
                </a:moveTo>
                <a:cubicBezTo>
                  <a:pt x="8890281" y="8324263"/>
                  <a:pt x="8891344" y="8318112"/>
                  <a:pt x="8889917" y="8314426"/>
                </a:cubicBezTo>
                <a:cubicBezTo>
                  <a:pt x="8885657" y="8312543"/>
                  <a:pt x="8881920" y="8312932"/>
                  <a:pt x="8878799" y="8313080"/>
                </a:cubicBezTo>
                <a:cubicBezTo>
                  <a:pt x="8872101" y="8321325"/>
                  <a:pt x="8879722" y="8323670"/>
                  <a:pt x="8875055" y="8330775"/>
                </a:cubicBezTo>
                <a:cubicBezTo>
                  <a:pt x="8880362" y="8334898"/>
                  <a:pt x="8884790" y="8332656"/>
                  <a:pt x="8887535" y="8328461"/>
                </a:cubicBezTo>
                <a:close/>
                <a:moveTo>
                  <a:pt x="7732785" y="10943514"/>
                </a:moveTo>
                <a:cubicBezTo>
                  <a:pt x="7738677" y="10933818"/>
                  <a:pt x="7723658" y="10927644"/>
                  <a:pt x="7722019" y="10936697"/>
                </a:cubicBezTo>
                <a:cubicBezTo>
                  <a:pt x="7727991" y="10936919"/>
                  <a:pt x="7724986" y="10945410"/>
                  <a:pt x="7732785" y="10943514"/>
                </a:cubicBezTo>
                <a:close/>
                <a:moveTo>
                  <a:pt x="6923154" y="12777125"/>
                </a:moveTo>
                <a:cubicBezTo>
                  <a:pt x="6901801" y="12857756"/>
                  <a:pt x="6813879" y="12796010"/>
                  <a:pt x="6763168" y="12804643"/>
                </a:cubicBezTo>
                <a:cubicBezTo>
                  <a:pt x="6753526" y="12842617"/>
                  <a:pt x="6794783" y="12871532"/>
                  <a:pt x="6801460" y="12906030"/>
                </a:cubicBezTo>
                <a:cubicBezTo>
                  <a:pt x="6796971" y="12925418"/>
                  <a:pt x="6802016" y="12952072"/>
                  <a:pt x="6780995" y="12966191"/>
                </a:cubicBezTo>
                <a:cubicBezTo>
                  <a:pt x="6750452" y="12960328"/>
                  <a:pt x="6733089" y="12929250"/>
                  <a:pt x="6718775" y="12905115"/>
                </a:cubicBezTo>
                <a:cubicBezTo>
                  <a:pt x="6703984" y="12879752"/>
                  <a:pt x="6691890" y="12854055"/>
                  <a:pt x="6674879" y="12830256"/>
                </a:cubicBezTo>
                <a:cubicBezTo>
                  <a:pt x="6639954" y="12781241"/>
                  <a:pt x="6611362" y="12729427"/>
                  <a:pt x="6576964" y="12682680"/>
                </a:cubicBezTo>
                <a:cubicBezTo>
                  <a:pt x="6581930" y="12664520"/>
                  <a:pt x="6564881" y="12644266"/>
                  <a:pt x="6576695" y="12620991"/>
                </a:cubicBezTo>
                <a:cubicBezTo>
                  <a:pt x="6595330" y="12583429"/>
                  <a:pt x="6657343" y="12571139"/>
                  <a:pt x="6670379" y="12612009"/>
                </a:cubicBezTo>
                <a:cubicBezTo>
                  <a:pt x="6666593" y="12628655"/>
                  <a:pt x="6658504" y="12646961"/>
                  <a:pt x="6642162" y="12658567"/>
                </a:cubicBezTo>
                <a:cubicBezTo>
                  <a:pt x="6646478" y="12678793"/>
                  <a:pt x="6657569" y="12700994"/>
                  <a:pt x="6674779" y="12711652"/>
                </a:cubicBezTo>
                <a:cubicBezTo>
                  <a:pt x="6698249" y="12726601"/>
                  <a:pt x="6726332" y="12716112"/>
                  <a:pt x="6753601" y="12719001"/>
                </a:cubicBezTo>
                <a:cubicBezTo>
                  <a:pt x="6761792" y="12720076"/>
                  <a:pt x="6769194" y="12726399"/>
                  <a:pt x="6777811" y="12727662"/>
                </a:cubicBezTo>
                <a:cubicBezTo>
                  <a:pt x="6793578" y="12730049"/>
                  <a:pt x="6809947" y="12727614"/>
                  <a:pt x="6824672" y="12730050"/>
                </a:cubicBezTo>
                <a:cubicBezTo>
                  <a:pt x="6856633" y="12735012"/>
                  <a:pt x="6890965" y="12741531"/>
                  <a:pt x="6923154" y="12777125"/>
                </a:cubicBezTo>
                <a:close/>
                <a:moveTo>
                  <a:pt x="8916822" y="8265564"/>
                </a:moveTo>
                <a:cubicBezTo>
                  <a:pt x="8927425" y="8249129"/>
                  <a:pt x="8925659" y="8221144"/>
                  <a:pt x="8905518" y="8208811"/>
                </a:cubicBezTo>
                <a:cubicBezTo>
                  <a:pt x="8899902" y="8213454"/>
                  <a:pt x="8910614" y="8223786"/>
                  <a:pt x="8899686" y="8222011"/>
                </a:cubicBezTo>
                <a:cubicBezTo>
                  <a:pt x="8895354" y="8209917"/>
                  <a:pt x="8895748" y="8196347"/>
                  <a:pt x="8888774" y="8185623"/>
                </a:cubicBezTo>
                <a:cubicBezTo>
                  <a:pt x="8875209" y="8189814"/>
                  <a:pt x="8869326" y="8223874"/>
                  <a:pt x="8873709" y="8237006"/>
                </a:cubicBezTo>
                <a:cubicBezTo>
                  <a:pt x="8863632" y="8235610"/>
                  <a:pt x="8859403" y="8247487"/>
                  <a:pt x="8848275" y="8241553"/>
                </a:cubicBezTo>
                <a:cubicBezTo>
                  <a:pt x="8836933" y="8266070"/>
                  <a:pt x="8858425" y="8275055"/>
                  <a:pt x="8869016" y="8274136"/>
                </a:cubicBezTo>
                <a:cubicBezTo>
                  <a:pt x="8875149" y="8267172"/>
                  <a:pt x="8861493" y="8251976"/>
                  <a:pt x="8873681" y="8245138"/>
                </a:cubicBezTo>
                <a:cubicBezTo>
                  <a:pt x="8870916" y="8257158"/>
                  <a:pt x="8874485" y="8266369"/>
                  <a:pt x="8884810" y="8272968"/>
                </a:cubicBezTo>
                <a:cubicBezTo>
                  <a:pt x="8891208" y="8258487"/>
                  <a:pt x="8877287" y="8250808"/>
                  <a:pt x="8886331" y="8234949"/>
                </a:cubicBezTo>
                <a:cubicBezTo>
                  <a:pt x="8896101" y="8247413"/>
                  <a:pt x="8894201" y="8264391"/>
                  <a:pt x="8902317" y="8277141"/>
                </a:cubicBezTo>
                <a:cubicBezTo>
                  <a:pt x="8908378" y="8275237"/>
                  <a:pt x="8913288" y="8271040"/>
                  <a:pt x="8916822" y="8265564"/>
                </a:cubicBezTo>
                <a:close/>
                <a:moveTo>
                  <a:pt x="9230922" y="7555248"/>
                </a:moveTo>
                <a:cubicBezTo>
                  <a:pt x="9220556" y="7554142"/>
                  <a:pt x="9216442" y="7530126"/>
                  <a:pt x="9202889" y="7542820"/>
                </a:cubicBezTo>
                <a:cubicBezTo>
                  <a:pt x="9211774" y="7549179"/>
                  <a:pt x="9211341" y="7562310"/>
                  <a:pt x="9222810" y="7565670"/>
                </a:cubicBezTo>
                <a:cubicBezTo>
                  <a:pt x="9227390" y="7564398"/>
                  <a:pt x="9230439" y="7561364"/>
                  <a:pt x="9230922" y="7555248"/>
                </a:cubicBezTo>
                <a:close/>
                <a:moveTo>
                  <a:pt x="8046057" y="10243880"/>
                </a:moveTo>
                <a:cubicBezTo>
                  <a:pt x="8047927" y="10238197"/>
                  <a:pt x="8048404" y="10232202"/>
                  <a:pt x="8046523" y="10225640"/>
                </a:cubicBezTo>
                <a:cubicBezTo>
                  <a:pt x="8028830" y="10241883"/>
                  <a:pt x="8017844" y="10263907"/>
                  <a:pt x="8010788" y="10289937"/>
                </a:cubicBezTo>
                <a:cubicBezTo>
                  <a:pt x="8011637" y="10292521"/>
                  <a:pt x="8013402" y="10294042"/>
                  <a:pt x="8017657" y="10293388"/>
                </a:cubicBezTo>
                <a:cubicBezTo>
                  <a:pt x="8022298" y="10275157"/>
                  <a:pt x="8040447" y="10260928"/>
                  <a:pt x="8046057" y="10243880"/>
                </a:cubicBezTo>
                <a:close/>
                <a:moveTo>
                  <a:pt x="7998708" y="10352934"/>
                </a:moveTo>
                <a:cubicBezTo>
                  <a:pt x="8004189" y="10340598"/>
                  <a:pt x="8007080" y="10325645"/>
                  <a:pt x="8007111" y="10307764"/>
                </a:cubicBezTo>
                <a:cubicBezTo>
                  <a:pt x="7982311" y="10317262"/>
                  <a:pt x="7985730" y="10355409"/>
                  <a:pt x="7967732" y="10372006"/>
                </a:cubicBezTo>
                <a:cubicBezTo>
                  <a:pt x="7967502" y="10377983"/>
                  <a:pt x="7970373" y="10381076"/>
                  <a:pt x="7974772" y="10382397"/>
                </a:cubicBezTo>
                <a:cubicBezTo>
                  <a:pt x="7985159" y="10374987"/>
                  <a:pt x="7993228" y="10365269"/>
                  <a:pt x="7998708" y="10352934"/>
                </a:cubicBezTo>
                <a:close/>
                <a:moveTo>
                  <a:pt x="7120105" y="12348284"/>
                </a:moveTo>
                <a:cubicBezTo>
                  <a:pt x="7127165" y="12330001"/>
                  <a:pt x="7113940" y="12314986"/>
                  <a:pt x="7111497" y="12298618"/>
                </a:cubicBezTo>
                <a:cubicBezTo>
                  <a:pt x="7115332" y="12300312"/>
                  <a:pt x="7119502" y="12304703"/>
                  <a:pt x="7122475" y="12301431"/>
                </a:cubicBezTo>
                <a:cubicBezTo>
                  <a:pt x="7115937" y="12295484"/>
                  <a:pt x="7124104" y="12287372"/>
                  <a:pt x="7113642" y="12282240"/>
                </a:cubicBezTo>
                <a:cubicBezTo>
                  <a:pt x="7089541" y="12292994"/>
                  <a:pt x="7096723" y="12338971"/>
                  <a:pt x="7120105" y="12348284"/>
                </a:cubicBezTo>
                <a:close/>
                <a:moveTo>
                  <a:pt x="10205502" y="5366157"/>
                </a:moveTo>
                <a:cubicBezTo>
                  <a:pt x="10205919" y="5360477"/>
                  <a:pt x="10212603" y="5354479"/>
                  <a:pt x="10204397" y="5352013"/>
                </a:cubicBezTo>
                <a:cubicBezTo>
                  <a:pt x="10204274" y="5357330"/>
                  <a:pt x="10197296" y="5363689"/>
                  <a:pt x="10205502" y="5366157"/>
                </a:cubicBezTo>
                <a:close/>
                <a:moveTo>
                  <a:pt x="9326913" y="7354969"/>
                </a:moveTo>
                <a:cubicBezTo>
                  <a:pt x="9313089" y="7313428"/>
                  <a:pt x="9292708" y="7277976"/>
                  <a:pt x="9247266" y="7264028"/>
                </a:cubicBezTo>
                <a:cubicBezTo>
                  <a:pt x="9268544" y="7298944"/>
                  <a:pt x="9283658" y="7338989"/>
                  <a:pt x="9326913" y="7354969"/>
                </a:cubicBezTo>
                <a:close/>
                <a:moveTo>
                  <a:pt x="8270811" y="9746690"/>
                </a:moveTo>
                <a:cubicBezTo>
                  <a:pt x="8266868" y="9730170"/>
                  <a:pt x="8264363" y="9712780"/>
                  <a:pt x="8248422" y="9703673"/>
                </a:cubicBezTo>
                <a:cubicBezTo>
                  <a:pt x="8248555" y="9721893"/>
                  <a:pt x="8261598" y="9733208"/>
                  <a:pt x="8270811" y="9746690"/>
                </a:cubicBezTo>
                <a:close/>
                <a:moveTo>
                  <a:pt x="9489826" y="6989363"/>
                </a:moveTo>
                <a:cubicBezTo>
                  <a:pt x="9496221" y="6974534"/>
                  <a:pt x="9492739" y="6945239"/>
                  <a:pt x="9494341" y="6938456"/>
                </a:cubicBezTo>
                <a:cubicBezTo>
                  <a:pt x="9468822" y="6947354"/>
                  <a:pt x="9482578" y="6975338"/>
                  <a:pt x="9479578" y="6998012"/>
                </a:cubicBezTo>
                <a:cubicBezTo>
                  <a:pt x="9484462" y="6997648"/>
                  <a:pt x="9487691" y="6994312"/>
                  <a:pt x="9489826" y="6989363"/>
                </a:cubicBezTo>
                <a:close/>
                <a:moveTo>
                  <a:pt x="7089031" y="12423222"/>
                </a:moveTo>
                <a:cubicBezTo>
                  <a:pt x="7075807" y="12408206"/>
                  <a:pt x="7072938" y="12391651"/>
                  <a:pt x="7055789" y="12377450"/>
                </a:cubicBezTo>
                <a:cubicBezTo>
                  <a:pt x="7048868" y="12394265"/>
                  <a:pt x="7070720" y="12419718"/>
                  <a:pt x="7089031" y="12423222"/>
                </a:cubicBezTo>
                <a:close/>
                <a:moveTo>
                  <a:pt x="6232093" y="14363134"/>
                </a:moveTo>
                <a:cubicBezTo>
                  <a:pt x="6226977" y="14360874"/>
                  <a:pt x="6228627" y="14355987"/>
                  <a:pt x="6221854" y="14354015"/>
                </a:cubicBezTo>
                <a:lnTo>
                  <a:pt x="6216759" y="14365548"/>
                </a:lnTo>
                <a:lnTo>
                  <a:pt x="6228696" y="14370822"/>
                </a:lnTo>
                <a:close/>
                <a:moveTo>
                  <a:pt x="8267503" y="9758221"/>
                </a:moveTo>
                <a:cubicBezTo>
                  <a:pt x="8245483" y="9749314"/>
                  <a:pt x="8252068" y="9705701"/>
                  <a:pt x="8225239" y="9710594"/>
                </a:cubicBezTo>
                <a:cubicBezTo>
                  <a:pt x="8238461" y="9728456"/>
                  <a:pt x="8244996" y="9749760"/>
                  <a:pt x="8262049" y="9765454"/>
                </a:cubicBezTo>
                <a:cubicBezTo>
                  <a:pt x="8265332" y="9765131"/>
                  <a:pt x="8267278" y="9763348"/>
                  <a:pt x="8267503" y="9758221"/>
                </a:cubicBezTo>
                <a:close/>
                <a:moveTo>
                  <a:pt x="9795273" y="6301376"/>
                </a:moveTo>
                <a:cubicBezTo>
                  <a:pt x="9777310" y="6277778"/>
                  <a:pt x="9752456" y="6235575"/>
                  <a:pt x="9727603" y="6226851"/>
                </a:cubicBezTo>
                <a:cubicBezTo>
                  <a:pt x="9744730" y="6251079"/>
                  <a:pt x="9758516" y="6296659"/>
                  <a:pt x="9795273" y="6301376"/>
                </a:cubicBezTo>
                <a:close/>
                <a:moveTo>
                  <a:pt x="8234418" y="9841769"/>
                </a:moveTo>
                <a:cubicBezTo>
                  <a:pt x="8223525" y="9824010"/>
                  <a:pt x="8219341" y="9802342"/>
                  <a:pt x="8197423" y="9791105"/>
                </a:cubicBezTo>
                <a:cubicBezTo>
                  <a:pt x="8192978" y="9807256"/>
                  <a:pt x="8201889" y="9816988"/>
                  <a:pt x="8213698" y="9824512"/>
                </a:cubicBezTo>
                <a:cubicBezTo>
                  <a:pt x="8215275" y="9831121"/>
                  <a:pt x="8230926" y="9857495"/>
                  <a:pt x="8234418" y="9841769"/>
                </a:cubicBezTo>
                <a:close/>
                <a:moveTo>
                  <a:pt x="9329598" y="7365997"/>
                </a:moveTo>
                <a:cubicBezTo>
                  <a:pt x="9309365" y="7364217"/>
                  <a:pt x="9308954" y="7346006"/>
                  <a:pt x="9291837" y="7342127"/>
                </a:cubicBezTo>
                <a:cubicBezTo>
                  <a:pt x="9291390" y="7348706"/>
                  <a:pt x="9280283" y="7343916"/>
                  <a:pt x="9280403" y="7351857"/>
                </a:cubicBezTo>
                <a:cubicBezTo>
                  <a:pt x="9292387" y="7362197"/>
                  <a:pt x="9313547" y="7389166"/>
                  <a:pt x="9329598" y="7365997"/>
                </a:cubicBezTo>
                <a:close/>
                <a:moveTo>
                  <a:pt x="10176643" y="5454021"/>
                </a:moveTo>
                <a:cubicBezTo>
                  <a:pt x="10157294" y="5459340"/>
                  <a:pt x="10122793" y="5488441"/>
                  <a:pt x="10143809" y="5499528"/>
                </a:cubicBezTo>
                <a:cubicBezTo>
                  <a:pt x="10151622" y="5481809"/>
                  <a:pt x="10168830" y="5471740"/>
                  <a:pt x="10176643" y="5454021"/>
                </a:cubicBezTo>
                <a:close/>
                <a:moveTo>
                  <a:pt x="8249058" y="9816725"/>
                </a:moveTo>
                <a:cubicBezTo>
                  <a:pt x="8247491" y="9788633"/>
                  <a:pt x="8233945" y="9767489"/>
                  <a:pt x="8215597" y="9749402"/>
                </a:cubicBezTo>
                <a:cubicBezTo>
                  <a:pt x="8217144" y="9777960"/>
                  <a:pt x="8229757" y="9799064"/>
                  <a:pt x="8249058" y="9816725"/>
                </a:cubicBezTo>
                <a:close/>
                <a:moveTo>
                  <a:pt x="7956845" y="10482424"/>
                </a:moveTo>
                <a:cubicBezTo>
                  <a:pt x="7954795" y="10476951"/>
                  <a:pt x="7961133" y="10463889"/>
                  <a:pt x="7953232" y="10464489"/>
                </a:cubicBezTo>
                <a:cubicBezTo>
                  <a:pt x="7950436" y="10467018"/>
                  <a:pt x="7944173" y="10485704"/>
                  <a:pt x="7956845" y="10482424"/>
                </a:cubicBezTo>
                <a:close/>
                <a:moveTo>
                  <a:pt x="9842866" y="6215110"/>
                </a:moveTo>
                <a:cubicBezTo>
                  <a:pt x="9836603" y="6211989"/>
                  <a:pt x="9834097" y="6207604"/>
                  <a:pt x="9831591" y="6203220"/>
                </a:cubicBezTo>
                <a:cubicBezTo>
                  <a:pt x="9827209" y="6208876"/>
                  <a:pt x="9820320" y="6209102"/>
                  <a:pt x="9817819" y="6219351"/>
                </a:cubicBezTo>
                <a:lnTo>
                  <a:pt x="9836190" y="6228506"/>
                </a:lnTo>
                <a:close/>
                <a:moveTo>
                  <a:pt x="9744184" y="6441592"/>
                </a:moveTo>
                <a:cubicBezTo>
                  <a:pt x="9718143" y="6495029"/>
                  <a:pt x="9670173" y="6540207"/>
                  <a:pt x="9634632" y="6528221"/>
                </a:cubicBezTo>
                <a:cubicBezTo>
                  <a:pt x="9596166" y="6515297"/>
                  <a:pt x="9528582" y="6394192"/>
                  <a:pt x="9531624" y="6360841"/>
                </a:cubicBezTo>
                <a:cubicBezTo>
                  <a:pt x="9536724" y="6316027"/>
                  <a:pt x="9565691" y="6291432"/>
                  <a:pt x="9603902" y="6287056"/>
                </a:cubicBezTo>
                <a:cubicBezTo>
                  <a:pt x="9599235" y="6260793"/>
                  <a:pt x="9566653" y="6261209"/>
                  <a:pt x="9548026" y="6247243"/>
                </a:cubicBezTo>
                <a:cubicBezTo>
                  <a:pt x="9518099" y="6225565"/>
                  <a:pt x="9494210" y="6197007"/>
                  <a:pt x="9486830" y="6170952"/>
                </a:cubicBezTo>
                <a:cubicBezTo>
                  <a:pt x="9494299" y="6152819"/>
                  <a:pt x="9502831" y="6140938"/>
                  <a:pt x="9512412" y="6131142"/>
                </a:cubicBezTo>
                <a:cubicBezTo>
                  <a:pt x="9608131" y="6151780"/>
                  <a:pt x="9693998" y="6237243"/>
                  <a:pt x="9722171" y="6305403"/>
                </a:cubicBezTo>
                <a:cubicBezTo>
                  <a:pt x="9774341" y="6326457"/>
                  <a:pt x="9770227" y="6388154"/>
                  <a:pt x="9744184" y="6441592"/>
                </a:cubicBezTo>
                <a:close/>
                <a:moveTo>
                  <a:pt x="8965573" y="8204283"/>
                </a:moveTo>
                <a:cubicBezTo>
                  <a:pt x="8953751" y="8183785"/>
                  <a:pt x="8965458" y="8153833"/>
                  <a:pt x="8949760" y="8135190"/>
                </a:cubicBezTo>
                <a:cubicBezTo>
                  <a:pt x="8950851" y="8136178"/>
                  <a:pt x="8935247" y="8136919"/>
                  <a:pt x="8941468" y="8127448"/>
                </a:cubicBezTo>
                <a:cubicBezTo>
                  <a:pt x="8948344" y="8136089"/>
                  <a:pt x="8963849" y="8133269"/>
                  <a:pt x="8968042" y="8146832"/>
                </a:cubicBezTo>
                <a:cubicBezTo>
                  <a:pt x="8977869" y="8121131"/>
                  <a:pt x="8942625" y="8116762"/>
                  <a:pt x="8932589" y="8111815"/>
                </a:cubicBezTo>
                <a:cubicBezTo>
                  <a:pt x="8938364" y="8114880"/>
                  <a:pt x="8942239" y="8113026"/>
                  <a:pt x="8945210" y="8109758"/>
                </a:cubicBezTo>
                <a:cubicBezTo>
                  <a:pt x="8941316" y="8102437"/>
                  <a:pt x="8939879" y="8094163"/>
                  <a:pt x="8941086" y="8084517"/>
                </a:cubicBezTo>
                <a:cubicBezTo>
                  <a:pt x="8935498" y="8081027"/>
                  <a:pt x="8932150" y="8085147"/>
                  <a:pt x="8926372" y="8082088"/>
                </a:cubicBezTo>
                <a:cubicBezTo>
                  <a:pt x="8936002" y="8074123"/>
                  <a:pt x="8929135" y="8070072"/>
                  <a:pt x="8928639" y="8059669"/>
                </a:cubicBezTo>
                <a:lnTo>
                  <a:pt x="8914335" y="8092041"/>
                </a:lnTo>
                <a:cubicBezTo>
                  <a:pt x="8927157" y="8094142"/>
                  <a:pt x="8914268" y="8103720"/>
                  <a:pt x="8914891" y="8108073"/>
                </a:cubicBezTo>
                <a:cubicBezTo>
                  <a:pt x="8916805" y="8117572"/>
                  <a:pt x="8927329" y="8128329"/>
                  <a:pt x="8916620" y="8139889"/>
                </a:cubicBezTo>
                <a:cubicBezTo>
                  <a:pt x="8925290" y="8146775"/>
                  <a:pt x="8926536" y="8133582"/>
                  <a:pt x="8935633" y="8140655"/>
                </a:cubicBezTo>
                <a:cubicBezTo>
                  <a:pt x="8930313" y="8151541"/>
                  <a:pt x="8942006" y="8156197"/>
                  <a:pt x="8940184" y="8166084"/>
                </a:cubicBezTo>
                <a:cubicBezTo>
                  <a:pt x="8959257" y="8172476"/>
                  <a:pt x="8948927" y="8205076"/>
                  <a:pt x="8965573" y="8204283"/>
                </a:cubicBezTo>
                <a:close/>
                <a:moveTo>
                  <a:pt x="7764969" y="10922624"/>
                </a:moveTo>
                <a:cubicBezTo>
                  <a:pt x="7759134" y="10906512"/>
                  <a:pt x="7753651" y="10890704"/>
                  <a:pt x="7739850" y="10883118"/>
                </a:cubicBezTo>
                <a:cubicBezTo>
                  <a:pt x="7746904" y="10897817"/>
                  <a:pt x="7748379" y="10917558"/>
                  <a:pt x="7764969" y="10922624"/>
                </a:cubicBezTo>
                <a:close/>
                <a:moveTo>
                  <a:pt x="8006103" y="10377313"/>
                </a:moveTo>
                <a:cubicBezTo>
                  <a:pt x="8008544" y="10370521"/>
                  <a:pt x="8010275" y="10362981"/>
                  <a:pt x="8010796" y="10354168"/>
                </a:cubicBezTo>
                <a:cubicBezTo>
                  <a:pt x="7988189" y="10371115"/>
                  <a:pt x="7981610" y="10403730"/>
                  <a:pt x="7967875" y="10428943"/>
                </a:cubicBezTo>
                <a:cubicBezTo>
                  <a:pt x="7972178" y="10428947"/>
                  <a:pt x="7972511" y="10433557"/>
                  <a:pt x="7978389" y="10432449"/>
                </a:cubicBezTo>
                <a:cubicBezTo>
                  <a:pt x="7985055" y="10411332"/>
                  <a:pt x="7998778" y="10397688"/>
                  <a:pt x="8006103" y="10377313"/>
                </a:cubicBezTo>
                <a:close/>
                <a:moveTo>
                  <a:pt x="6156418" y="14565544"/>
                </a:moveTo>
                <a:cubicBezTo>
                  <a:pt x="6159941" y="14547192"/>
                  <a:pt x="6157146" y="14514306"/>
                  <a:pt x="6136744" y="14515502"/>
                </a:cubicBezTo>
                <a:cubicBezTo>
                  <a:pt x="6144817" y="14531830"/>
                  <a:pt x="6142006" y="14552030"/>
                  <a:pt x="6156418" y="14565544"/>
                </a:cubicBezTo>
                <a:close/>
                <a:moveTo>
                  <a:pt x="6190387" y="14488665"/>
                </a:moveTo>
                <a:cubicBezTo>
                  <a:pt x="6175920" y="14438371"/>
                  <a:pt x="6164954" y="14387071"/>
                  <a:pt x="6139843" y="14341262"/>
                </a:cubicBezTo>
                <a:cubicBezTo>
                  <a:pt x="6137794" y="14395489"/>
                  <a:pt x="6165268" y="14438259"/>
                  <a:pt x="6177366" y="14486995"/>
                </a:cubicBezTo>
                <a:cubicBezTo>
                  <a:pt x="6182244" y="14488640"/>
                  <a:pt x="6187647" y="14492559"/>
                  <a:pt x="6190387" y="14488665"/>
                </a:cubicBezTo>
                <a:close/>
                <a:moveTo>
                  <a:pt x="8202807" y="9934256"/>
                </a:moveTo>
                <a:cubicBezTo>
                  <a:pt x="8184229" y="9932039"/>
                  <a:pt x="8182431" y="9919817"/>
                  <a:pt x="8165757" y="9916749"/>
                </a:cubicBezTo>
                <a:cubicBezTo>
                  <a:pt x="8159202" y="9938412"/>
                  <a:pt x="8190871" y="9940270"/>
                  <a:pt x="8202807" y="9934256"/>
                </a:cubicBezTo>
                <a:close/>
                <a:moveTo>
                  <a:pt x="9993479" y="5882787"/>
                </a:moveTo>
                <a:cubicBezTo>
                  <a:pt x="10001303" y="5871699"/>
                  <a:pt x="9993292" y="5848325"/>
                  <a:pt x="9993164" y="5830766"/>
                </a:cubicBezTo>
                <a:cubicBezTo>
                  <a:pt x="9963157" y="5838845"/>
                  <a:pt x="9987770" y="5862491"/>
                  <a:pt x="9993479" y="5882787"/>
                </a:cubicBezTo>
                <a:close/>
                <a:moveTo>
                  <a:pt x="8227326" y="9886293"/>
                </a:moveTo>
                <a:cubicBezTo>
                  <a:pt x="8229907" y="9870060"/>
                  <a:pt x="8215686" y="9864298"/>
                  <a:pt x="8211051" y="9852886"/>
                </a:cubicBezTo>
                <a:cubicBezTo>
                  <a:pt x="8203026" y="9854869"/>
                  <a:pt x="8189819" y="9847283"/>
                  <a:pt x="8188334" y="9859828"/>
                </a:cubicBezTo>
                <a:cubicBezTo>
                  <a:pt x="8200871" y="9872054"/>
                  <a:pt x="8207779" y="9874226"/>
                  <a:pt x="8227326" y="9886293"/>
                </a:cubicBezTo>
                <a:close/>
                <a:moveTo>
                  <a:pt x="8057145" y="10271848"/>
                </a:moveTo>
                <a:cubicBezTo>
                  <a:pt x="8033586" y="10275623"/>
                  <a:pt x="8037822" y="10334236"/>
                  <a:pt x="8013913" y="10314862"/>
                </a:cubicBezTo>
                <a:cubicBezTo>
                  <a:pt x="8015000" y="10320739"/>
                  <a:pt x="8002317" y="10337595"/>
                  <a:pt x="8017765" y="10336090"/>
                </a:cubicBezTo>
                <a:cubicBezTo>
                  <a:pt x="8035763" y="10319494"/>
                  <a:pt x="8048772" y="10297978"/>
                  <a:pt x="8057145" y="10271848"/>
                </a:cubicBezTo>
                <a:close/>
                <a:moveTo>
                  <a:pt x="9259318" y="7553617"/>
                </a:moveTo>
                <a:cubicBezTo>
                  <a:pt x="9251397" y="7547654"/>
                  <a:pt x="9247817" y="7537160"/>
                  <a:pt x="9235453" y="7534333"/>
                </a:cubicBezTo>
                <a:cubicBezTo>
                  <a:pt x="9233231" y="7548527"/>
                  <a:pt x="9249828" y="7570689"/>
                  <a:pt x="9259318" y="7553617"/>
                </a:cubicBezTo>
                <a:close/>
                <a:moveTo>
                  <a:pt x="7141013" y="12349368"/>
                </a:moveTo>
                <a:cubicBezTo>
                  <a:pt x="7145942" y="12330144"/>
                  <a:pt x="7138624" y="12312133"/>
                  <a:pt x="7126579" y="12295600"/>
                </a:cubicBezTo>
                <a:cubicBezTo>
                  <a:pt x="7122690" y="12314775"/>
                  <a:pt x="7128353" y="12333074"/>
                  <a:pt x="7141013" y="12349368"/>
                </a:cubicBezTo>
                <a:close/>
                <a:moveTo>
                  <a:pt x="7440846" y="11672280"/>
                </a:moveTo>
                <a:cubicBezTo>
                  <a:pt x="7438419" y="11686197"/>
                  <a:pt x="7430220" y="11692879"/>
                  <a:pt x="7414187" y="11689744"/>
                </a:cubicBezTo>
                <a:cubicBezTo>
                  <a:pt x="7395841" y="11686361"/>
                  <a:pt x="7397481" y="11666689"/>
                  <a:pt x="7387334" y="11656624"/>
                </a:cubicBezTo>
                <a:cubicBezTo>
                  <a:pt x="7370040" y="11643430"/>
                  <a:pt x="7339262" y="11620758"/>
                  <a:pt x="7358649" y="11592592"/>
                </a:cubicBezTo>
                <a:cubicBezTo>
                  <a:pt x="7404138" y="11604554"/>
                  <a:pt x="7416317" y="11643663"/>
                  <a:pt x="7440846" y="11672280"/>
                </a:cubicBezTo>
                <a:close/>
                <a:moveTo>
                  <a:pt x="8966744" y="8220074"/>
                </a:moveTo>
                <a:cubicBezTo>
                  <a:pt x="8963336" y="8218568"/>
                  <a:pt x="8964039" y="8215823"/>
                  <a:pt x="8961244" y="8214082"/>
                </a:cubicBezTo>
                <a:cubicBezTo>
                  <a:pt x="8959600" y="8218954"/>
                  <a:pt x="8955924" y="8224969"/>
                  <a:pt x="8963732" y="8226891"/>
                </a:cubicBezTo>
                <a:close/>
                <a:moveTo>
                  <a:pt x="9479174" y="7062127"/>
                </a:moveTo>
                <a:cubicBezTo>
                  <a:pt x="9479036" y="7060266"/>
                  <a:pt x="9479296" y="7057437"/>
                  <a:pt x="9479158" y="7055577"/>
                </a:cubicBezTo>
                <a:cubicBezTo>
                  <a:pt x="9477262" y="7055253"/>
                  <a:pt x="9474439" y="7054992"/>
                  <a:pt x="9472079" y="7054700"/>
                </a:cubicBezTo>
                <a:cubicBezTo>
                  <a:pt x="9471788" y="7057057"/>
                  <a:pt x="9471960" y="7059383"/>
                  <a:pt x="9471665" y="7061747"/>
                </a:cubicBezTo>
                <a:cubicBezTo>
                  <a:pt x="9474025" y="7062040"/>
                  <a:pt x="9476384" y="7062332"/>
                  <a:pt x="9479174" y="7062127"/>
                </a:cubicBezTo>
                <a:close/>
                <a:moveTo>
                  <a:pt x="9364283" y="7329290"/>
                </a:moveTo>
                <a:cubicBezTo>
                  <a:pt x="9363665" y="7320914"/>
                  <a:pt x="9361720" y="7313573"/>
                  <a:pt x="9354970" y="7310797"/>
                </a:cubicBezTo>
                <a:cubicBezTo>
                  <a:pt x="9346583" y="7317498"/>
                  <a:pt x="9353487" y="7328682"/>
                  <a:pt x="9364283" y="7329290"/>
                </a:cubicBezTo>
                <a:close/>
                <a:moveTo>
                  <a:pt x="8224679" y="9914667"/>
                </a:moveTo>
                <a:cubicBezTo>
                  <a:pt x="8222390" y="9913632"/>
                  <a:pt x="8220080" y="9913064"/>
                  <a:pt x="8221621" y="9909862"/>
                </a:cubicBezTo>
                <a:cubicBezTo>
                  <a:pt x="8218866" y="9908807"/>
                  <a:pt x="8216557" y="9908238"/>
                  <a:pt x="8213781" y="9907650"/>
                </a:cubicBezTo>
                <a:cubicBezTo>
                  <a:pt x="8205004" y="9916138"/>
                  <a:pt x="8224331" y="9922591"/>
                  <a:pt x="8224679" y="9914667"/>
                </a:cubicBezTo>
                <a:close/>
                <a:moveTo>
                  <a:pt x="8515590" y="9258450"/>
                </a:moveTo>
                <a:cubicBezTo>
                  <a:pt x="8491164" y="9313733"/>
                  <a:pt x="8462818" y="9356103"/>
                  <a:pt x="8420648" y="9364409"/>
                </a:cubicBezTo>
                <a:cubicBezTo>
                  <a:pt x="8397163" y="9318962"/>
                  <a:pt x="8467370" y="9239177"/>
                  <a:pt x="8515590" y="9258450"/>
                </a:cubicBezTo>
                <a:close/>
                <a:moveTo>
                  <a:pt x="8937772" y="8312153"/>
                </a:moveTo>
                <a:cubicBezTo>
                  <a:pt x="8935156" y="8305396"/>
                  <a:pt x="8927061" y="8301819"/>
                  <a:pt x="8925150" y="8314211"/>
                </a:cubicBezTo>
                <a:cubicBezTo>
                  <a:pt x="8930501" y="8317084"/>
                  <a:pt x="8934800" y="8315422"/>
                  <a:pt x="8937772" y="8312153"/>
                </a:cubicBezTo>
                <a:close/>
                <a:moveTo>
                  <a:pt x="6233287" y="14433089"/>
                </a:moveTo>
                <a:cubicBezTo>
                  <a:pt x="6234112" y="14415075"/>
                  <a:pt x="6232855" y="14397163"/>
                  <a:pt x="6217877" y="14384930"/>
                </a:cubicBezTo>
                <a:cubicBezTo>
                  <a:pt x="6214403" y="14404325"/>
                  <a:pt x="6219540" y="14420378"/>
                  <a:pt x="6233287" y="14433089"/>
                </a:cubicBezTo>
                <a:close/>
                <a:moveTo>
                  <a:pt x="9472298" y="7103161"/>
                </a:moveTo>
                <a:cubicBezTo>
                  <a:pt x="9473061" y="7096878"/>
                  <a:pt x="9466085" y="7089059"/>
                  <a:pt x="9462124" y="7097061"/>
                </a:cubicBezTo>
                <a:cubicBezTo>
                  <a:pt x="9468231" y="7097557"/>
                  <a:pt x="9463772" y="7106769"/>
                  <a:pt x="9468560" y="7108284"/>
                </a:cubicBezTo>
                <a:cubicBezTo>
                  <a:pt x="9470931" y="7107177"/>
                  <a:pt x="9472046" y="7105251"/>
                  <a:pt x="9472298" y="7103161"/>
                </a:cubicBezTo>
                <a:close/>
                <a:moveTo>
                  <a:pt x="7790183" y="10919116"/>
                </a:moveTo>
                <a:cubicBezTo>
                  <a:pt x="7783101" y="10917321"/>
                  <a:pt x="7786822" y="10905139"/>
                  <a:pt x="7775478" y="10908288"/>
                </a:cubicBezTo>
                <a:cubicBezTo>
                  <a:pt x="7774398" y="10915976"/>
                  <a:pt x="7786215" y="10928010"/>
                  <a:pt x="7790183" y="10919116"/>
                </a:cubicBezTo>
                <a:close/>
                <a:moveTo>
                  <a:pt x="6221650" y="14469807"/>
                </a:moveTo>
                <a:cubicBezTo>
                  <a:pt x="6219337" y="14442750"/>
                  <a:pt x="6218513" y="14398483"/>
                  <a:pt x="6197007" y="14389492"/>
                </a:cubicBezTo>
                <a:cubicBezTo>
                  <a:pt x="6204954" y="14416485"/>
                  <a:pt x="6201402" y="14447588"/>
                  <a:pt x="6221650" y="14469807"/>
                </a:cubicBezTo>
                <a:close/>
                <a:moveTo>
                  <a:pt x="10132588" y="5619273"/>
                </a:moveTo>
                <a:cubicBezTo>
                  <a:pt x="10133112" y="5616887"/>
                  <a:pt x="10132800" y="5613811"/>
                  <a:pt x="10131128" y="5609591"/>
                </a:cubicBezTo>
                <a:cubicBezTo>
                  <a:pt x="10114715" y="5604660"/>
                  <a:pt x="10108359" y="5630184"/>
                  <a:pt x="10119390" y="5634347"/>
                </a:cubicBezTo>
                <a:cubicBezTo>
                  <a:pt x="10121913" y="5627372"/>
                  <a:pt x="10131016" y="5626429"/>
                  <a:pt x="10132588" y="5619273"/>
                </a:cubicBezTo>
                <a:close/>
                <a:moveTo>
                  <a:pt x="9398175" y="7281818"/>
                </a:moveTo>
                <a:lnTo>
                  <a:pt x="9400734" y="7271052"/>
                </a:lnTo>
                <a:lnTo>
                  <a:pt x="9404950" y="7253309"/>
                </a:lnTo>
                <a:cubicBezTo>
                  <a:pt x="9404640" y="7249123"/>
                  <a:pt x="9397891" y="7246348"/>
                  <a:pt x="9398510" y="7242095"/>
                </a:cubicBezTo>
                <a:cubicBezTo>
                  <a:pt x="9398837" y="7240200"/>
                  <a:pt x="9410824" y="7225282"/>
                  <a:pt x="9414716" y="7214705"/>
                </a:cubicBezTo>
                <a:cubicBezTo>
                  <a:pt x="9426894" y="7183402"/>
                  <a:pt x="9428084" y="7167879"/>
                  <a:pt x="9434290" y="7137943"/>
                </a:cubicBezTo>
                <a:cubicBezTo>
                  <a:pt x="9436977" y="7123715"/>
                  <a:pt x="9442457" y="7109273"/>
                  <a:pt x="9444245" y="7095586"/>
                </a:cubicBezTo>
                <a:cubicBezTo>
                  <a:pt x="9454004" y="7025160"/>
                  <a:pt x="9433798" y="6941521"/>
                  <a:pt x="9398963" y="6931936"/>
                </a:cubicBezTo>
                <a:cubicBezTo>
                  <a:pt x="9382741" y="6927524"/>
                  <a:pt x="9359756" y="6939035"/>
                  <a:pt x="9333372" y="6948941"/>
                </a:cubicBezTo>
                <a:cubicBezTo>
                  <a:pt x="9255480" y="6976688"/>
                  <a:pt x="9216249" y="6989881"/>
                  <a:pt x="9206283" y="7082770"/>
                </a:cubicBezTo>
                <a:cubicBezTo>
                  <a:pt x="9200906" y="7136486"/>
                  <a:pt x="9191206" y="7188653"/>
                  <a:pt x="9207474" y="7225341"/>
                </a:cubicBezTo>
                <a:cubicBezTo>
                  <a:pt x="9234162" y="7244886"/>
                  <a:pt x="9261077" y="7248509"/>
                  <a:pt x="9290212" y="7263194"/>
                </a:cubicBezTo>
                <a:cubicBezTo>
                  <a:pt x="9313060" y="7275072"/>
                  <a:pt x="9343538" y="7307897"/>
                  <a:pt x="9376703" y="7301238"/>
                </a:cubicBezTo>
                <a:cubicBezTo>
                  <a:pt x="9386165" y="7299606"/>
                  <a:pt x="9393394" y="7291470"/>
                  <a:pt x="9398175" y="7281818"/>
                </a:cubicBezTo>
                <a:close/>
                <a:moveTo>
                  <a:pt x="11306429" y="2965594"/>
                </a:moveTo>
                <a:cubicBezTo>
                  <a:pt x="11309777" y="2956861"/>
                  <a:pt x="11306402" y="2951795"/>
                  <a:pt x="11297346" y="2950347"/>
                </a:cubicBezTo>
                <a:cubicBezTo>
                  <a:pt x="11270632" y="2959991"/>
                  <a:pt x="11229534" y="2908640"/>
                  <a:pt x="11209538" y="2936571"/>
                </a:cubicBezTo>
                <a:cubicBezTo>
                  <a:pt x="11251411" y="2946902"/>
                  <a:pt x="11264507" y="2954220"/>
                  <a:pt x="11306429" y="2965594"/>
                </a:cubicBezTo>
                <a:close/>
                <a:moveTo>
                  <a:pt x="8968442" y="8260028"/>
                </a:moveTo>
                <a:cubicBezTo>
                  <a:pt x="8963944" y="8257531"/>
                  <a:pt x="8961060" y="8258294"/>
                  <a:pt x="8957326" y="8258679"/>
                </a:cubicBezTo>
                <a:cubicBezTo>
                  <a:pt x="8946056" y="8232319"/>
                  <a:pt x="8950383" y="8200628"/>
                  <a:pt x="8940343" y="8173791"/>
                </a:cubicBezTo>
                <a:cubicBezTo>
                  <a:pt x="8938412" y="8177008"/>
                  <a:pt x="8934864" y="8176971"/>
                  <a:pt x="8931130" y="8177355"/>
                </a:cubicBezTo>
                <a:cubicBezTo>
                  <a:pt x="8931435" y="8166292"/>
                  <a:pt x="8926639" y="8157552"/>
                  <a:pt x="8920188" y="8149102"/>
                </a:cubicBezTo>
                <a:cubicBezTo>
                  <a:pt x="8905665" y="8168139"/>
                  <a:pt x="8925780" y="8196377"/>
                  <a:pt x="8933032" y="8182269"/>
                </a:cubicBezTo>
                <a:cubicBezTo>
                  <a:pt x="8933937" y="8205579"/>
                  <a:pt x="8946681" y="8236667"/>
                  <a:pt x="8934902" y="8256411"/>
                </a:cubicBezTo>
                <a:cubicBezTo>
                  <a:pt x="8944673" y="8268874"/>
                  <a:pt x="8957336" y="8263266"/>
                  <a:pt x="8968442" y="8260028"/>
                </a:cubicBezTo>
                <a:close/>
                <a:moveTo>
                  <a:pt x="9280481" y="7555326"/>
                </a:moveTo>
                <a:cubicBezTo>
                  <a:pt x="9282464" y="7537872"/>
                  <a:pt x="9268672" y="7534679"/>
                  <a:pt x="9257460" y="7528496"/>
                </a:cubicBezTo>
                <a:cubicBezTo>
                  <a:pt x="9259888" y="7542347"/>
                  <a:pt x="9267549" y="7551138"/>
                  <a:pt x="9280481" y="7555326"/>
                </a:cubicBezTo>
                <a:close/>
                <a:moveTo>
                  <a:pt x="7775454" y="10965520"/>
                </a:moveTo>
                <a:cubicBezTo>
                  <a:pt x="7771651" y="10945621"/>
                  <a:pt x="7764450" y="10928947"/>
                  <a:pt x="7747103" y="10922613"/>
                </a:cubicBezTo>
                <a:cubicBezTo>
                  <a:pt x="7753695" y="10939993"/>
                  <a:pt x="7761152" y="10955655"/>
                  <a:pt x="7775454" y="10965520"/>
                </a:cubicBezTo>
                <a:close/>
                <a:moveTo>
                  <a:pt x="8281576" y="9820488"/>
                </a:moveTo>
                <a:cubicBezTo>
                  <a:pt x="8266464" y="9813753"/>
                  <a:pt x="8258317" y="9818533"/>
                  <a:pt x="8257114" y="9835293"/>
                </a:cubicBezTo>
                <a:cubicBezTo>
                  <a:pt x="8270910" y="9840103"/>
                  <a:pt x="8276041" y="9829586"/>
                  <a:pt x="8281576" y="9820488"/>
                </a:cubicBezTo>
                <a:close/>
                <a:moveTo>
                  <a:pt x="9115087" y="7936146"/>
                </a:moveTo>
                <a:cubicBezTo>
                  <a:pt x="9112886" y="7906373"/>
                  <a:pt x="9067755" y="7883982"/>
                  <a:pt x="9045441" y="7860371"/>
                </a:cubicBezTo>
                <a:cubicBezTo>
                  <a:pt x="9058711" y="7894479"/>
                  <a:pt x="9078548" y="7922475"/>
                  <a:pt x="9115087" y="7936146"/>
                </a:cubicBezTo>
                <a:close/>
                <a:moveTo>
                  <a:pt x="7164763" y="12353238"/>
                </a:moveTo>
                <a:cubicBezTo>
                  <a:pt x="7164629" y="12332796"/>
                  <a:pt x="7160734" y="12298971"/>
                  <a:pt x="7138441" y="12290650"/>
                </a:cubicBezTo>
                <a:cubicBezTo>
                  <a:pt x="7146473" y="12310504"/>
                  <a:pt x="7144740" y="12344391"/>
                  <a:pt x="7164763" y="12353238"/>
                </a:cubicBezTo>
                <a:close/>
                <a:moveTo>
                  <a:pt x="9870840" y="6229051"/>
                </a:moveTo>
                <a:cubicBezTo>
                  <a:pt x="9859146" y="6211726"/>
                  <a:pt x="9872081" y="6186815"/>
                  <a:pt x="9845568" y="6175171"/>
                </a:cubicBezTo>
                <a:cubicBezTo>
                  <a:pt x="9833259" y="6197781"/>
                  <a:pt x="9856019" y="6228459"/>
                  <a:pt x="9870840" y="6229051"/>
                </a:cubicBezTo>
                <a:close/>
                <a:moveTo>
                  <a:pt x="7100435" y="12501131"/>
                </a:moveTo>
                <a:cubicBezTo>
                  <a:pt x="7083705" y="12482528"/>
                  <a:pt x="7078557" y="12461908"/>
                  <a:pt x="7056862" y="12444169"/>
                </a:cubicBezTo>
                <a:cubicBezTo>
                  <a:pt x="7050752" y="12464910"/>
                  <a:pt x="7080461" y="12493325"/>
                  <a:pt x="7100435" y="12501131"/>
                </a:cubicBezTo>
                <a:close/>
                <a:moveTo>
                  <a:pt x="8248025" y="9904016"/>
                </a:moveTo>
                <a:cubicBezTo>
                  <a:pt x="8236114" y="9898822"/>
                  <a:pt x="8230701" y="9905123"/>
                  <a:pt x="8225775" y="9910978"/>
                </a:cubicBezTo>
                <a:cubicBezTo>
                  <a:pt x="8230778" y="9914001"/>
                  <a:pt x="8234301" y="9918826"/>
                  <a:pt x="8239284" y="9922314"/>
                </a:cubicBezTo>
                <a:cubicBezTo>
                  <a:pt x="8243642" y="9918769"/>
                  <a:pt x="8247150" y="9913319"/>
                  <a:pt x="8248025" y="9904016"/>
                </a:cubicBezTo>
                <a:close/>
                <a:moveTo>
                  <a:pt x="6175023" y="14597248"/>
                </a:moveTo>
                <a:cubicBezTo>
                  <a:pt x="6149009" y="14581159"/>
                  <a:pt x="6121221" y="14549482"/>
                  <a:pt x="6096548" y="14544197"/>
                </a:cubicBezTo>
                <a:cubicBezTo>
                  <a:pt x="6121667" y="14563463"/>
                  <a:pt x="6137938" y="14585456"/>
                  <a:pt x="6167362" y="14603052"/>
                </a:cubicBezTo>
                <a:cubicBezTo>
                  <a:pt x="6170724" y="14603516"/>
                  <a:pt x="6173562" y="14601707"/>
                  <a:pt x="6175023" y="14597248"/>
                </a:cubicBezTo>
                <a:close/>
                <a:moveTo>
                  <a:pt x="8048035" y="10359327"/>
                </a:moveTo>
                <a:cubicBezTo>
                  <a:pt x="8051268" y="10355398"/>
                  <a:pt x="8053921" y="10350893"/>
                  <a:pt x="8053374" y="10343319"/>
                </a:cubicBezTo>
                <a:cubicBezTo>
                  <a:pt x="8043946" y="10345690"/>
                  <a:pt x="8030651" y="10363255"/>
                  <a:pt x="8039218" y="10371874"/>
                </a:cubicBezTo>
                <a:cubicBezTo>
                  <a:pt x="8040989" y="10366608"/>
                  <a:pt x="8044802" y="10363256"/>
                  <a:pt x="8048035" y="10359327"/>
                </a:cubicBezTo>
                <a:close/>
                <a:moveTo>
                  <a:pt x="7371375" y="11895906"/>
                </a:moveTo>
                <a:cubicBezTo>
                  <a:pt x="7363136" y="11911770"/>
                  <a:pt x="7359022" y="11932728"/>
                  <a:pt x="7342119" y="11937896"/>
                </a:cubicBezTo>
                <a:cubicBezTo>
                  <a:pt x="7300648" y="11919497"/>
                  <a:pt x="7263217" y="11898273"/>
                  <a:pt x="7261002" y="11849190"/>
                </a:cubicBezTo>
                <a:cubicBezTo>
                  <a:pt x="7309881" y="11837680"/>
                  <a:pt x="7329842" y="11886804"/>
                  <a:pt x="7371375" y="11895906"/>
                </a:cubicBezTo>
                <a:close/>
                <a:moveTo>
                  <a:pt x="10157577" y="5592596"/>
                </a:moveTo>
                <a:cubicBezTo>
                  <a:pt x="10144724" y="5557455"/>
                  <a:pt x="10177834" y="5560328"/>
                  <a:pt x="10175166" y="5534079"/>
                </a:cubicBezTo>
                <a:cubicBezTo>
                  <a:pt x="10160276" y="5537610"/>
                  <a:pt x="10163817" y="5556142"/>
                  <a:pt x="10144591" y="5556143"/>
                </a:cubicBezTo>
                <a:cubicBezTo>
                  <a:pt x="10143334" y="5550306"/>
                  <a:pt x="10158536" y="5536796"/>
                  <a:pt x="10147611" y="5536932"/>
                </a:cubicBezTo>
                <a:cubicBezTo>
                  <a:pt x="10134833" y="5548201"/>
                  <a:pt x="10139764" y="5573884"/>
                  <a:pt x="10134148" y="5590380"/>
                </a:cubicBezTo>
                <a:cubicBezTo>
                  <a:pt x="10145607" y="5595493"/>
                  <a:pt x="10143677" y="5599341"/>
                  <a:pt x="10157577" y="5592596"/>
                </a:cubicBezTo>
                <a:close/>
                <a:moveTo>
                  <a:pt x="6216177" y="14513333"/>
                </a:moveTo>
                <a:cubicBezTo>
                  <a:pt x="6204212" y="14458529"/>
                  <a:pt x="6197545" y="14400960"/>
                  <a:pt x="6167129" y="14353318"/>
                </a:cubicBezTo>
                <a:cubicBezTo>
                  <a:pt x="6171426" y="14409329"/>
                  <a:pt x="6190037" y="14476769"/>
                  <a:pt x="6216177" y="14513333"/>
                </a:cubicBezTo>
                <a:close/>
                <a:moveTo>
                  <a:pt x="7999641" y="10479174"/>
                </a:moveTo>
                <a:cubicBezTo>
                  <a:pt x="7999700" y="10466257"/>
                  <a:pt x="8010044" y="10462823"/>
                  <a:pt x="8010456" y="10450210"/>
                </a:cubicBezTo>
                <a:cubicBezTo>
                  <a:pt x="8001584" y="10441944"/>
                  <a:pt x="7981852" y="10439139"/>
                  <a:pt x="7981868" y="10457678"/>
                </a:cubicBezTo>
                <a:cubicBezTo>
                  <a:pt x="8003424" y="10449089"/>
                  <a:pt x="7982360" y="10482804"/>
                  <a:pt x="7999641" y="10479174"/>
                </a:cubicBezTo>
                <a:close/>
                <a:moveTo>
                  <a:pt x="7118784" y="12474586"/>
                </a:moveTo>
                <a:cubicBezTo>
                  <a:pt x="7134442" y="12426470"/>
                  <a:pt x="7084947" y="12389824"/>
                  <a:pt x="7058383" y="12348530"/>
                </a:cubicBezTo>
                <a:cubicBezTo>
                  <a:pt x="7059632" y="12383734"/>
                  <a:pt x="7101400" y="12411361"/>
                  <a:pt x="7113619" y="12444787"/>
                </a:cubicBezTo>
                <a:cubicBezTo>
                  <a:pt x="7101676" y="12456836"/>
                  <a:pt x="7107559" y="12466569"/>
                  <a:pt x="7118784" y="12474586"/>
                </a:cubicBezTo>
                <a:close/>
                <a:moveTo>
                  <a:pt x="9369685" y="7381802"/>
                </a:moveTo>
                <a:cubicBezTo>
                  <a:pt x="9370757" y="7380495"/>
                  <a:pt x="9371700" y="7379021"/>
                  <a:pt x="9371476" y="7375999"/>
                </a:cubicBezTo>
                <a:cubicBezTo>
                  <a:pt x="9361472" y="7373463"/>
                  <a:pt x="9352363" y="7370395"/>
                  <a:pt x="9351141" y="7360196"/>
                </a:cubicBezTo>
                <a:cubicBezTo>
                  <a:pt x="9355825" y="7360315"/>
                  <a:pt x="9359974" y="7359544"/>
                  <a:pt x="9358599" y="7353561"/>
                </a:cubicBezTo>
                <a:cubicBezTo>
                  <a:pt x="9343670" y="7335022"/>
                  <a:pt x="9337888" y="7307382"/>
                  <a:pt x="9312818" y="7297072"/>
                </a:cubicBezTo>
                <a:cubicBezTo>
                  <a:pt x="9317532" y="7322919"/>
                  <a:pt x="9336301" y="7336500"/>
                  <a:pt x="9348077" y="7356679"/>
                </a:cubicBezTo>
                <a:cubicBezTo>
                  <a:pt x="9339175" y="7356400"/>
                  <a:pt x="9333904" y="7361002"/>
                  <a:pt x="9332664" y="7369510"/>
                </a:cubicBezTo>
                <a:cubicBezTo>
                  <a:pt x="9355308" y="7365967"/>
                  <a:pt x="9352000" y="7384454"/>
                  <a:pt x="9367118" y="7386612"/>
                </a:cubicBezTo>
                <a:cubicBezTo>
                  <a:pt x="9367412" y="7384250"/>
                  <a:pt x="9368612" y="7383112"/>
                  <a:pt x="9369685" y="7381802"/>
                </a:cubicBezTo>
                <a:close/>
                <a:moveTo>
                  <a:pt x="9467794" y="7162170"/>
                </a:moveTo>
                <a:cubicBezTo>
                  <a:pt x="9472698" y="7152004"/>
                  <a:pt x="9463083" y="7132191"/>
                  <a:pt x="9452545" y="7131914"/>
                </a:cubicBezTo>
                <a:cubicBezTo>
                  <a:pt x="9445035" y="7144166"/>
                  <a:pt x="9456484" y="7153613"/>
                  <a:pt x="9457548" y="7168037"/>
                </a:cubicBezTo>
                <a:cubicBezTo>
                  <a:pt x="9462913" y="7167873"/>
                  <a:pt x="9466160" y="7165558"/>
                  <a:pt x="9467794" y="7162170"/>
                </a:cubicBezTo>
                <a:close/>
                <a:moveTo>
                  <a:pt x="9004186" y="8213708"/>
                </a:moveTo>
                <a:cubicBezTo>
                  <a:pt x="8994004" y="8166446"/>
                  <a:pt x="8994691" y="8115332"/>
                  <a:pt x="8969343" y="8073580"/>
                </a:cubicBezTo>
                <a:cubicBezTo>
                  <a:pt x="8964846" y="8092978"/>
                  <a:pt x="8988015" y="8110848"/>
                  <a:pt x="8973104" y="8126153"/>
                </a:cubicBezTo>
                <a:cubicBezTo>
                  <a:pt x="8981221" y="8138903"/>
                  <a:pt x="8987116" y="8153221"/>
                  <a:pt x="8980065" y="8171486"/>
                </a:cubicBezTo>
                <a:cubicBezTo>
                  <a:pt x="8991629" y="8182195"/>
                  <a:pt x="8986282" y="8223109"/>
                  <a:pt x="9004186" y="8213708"/>
                </a:cubicBezTo>
                <a:close/>
                <a:moveTo>
                  <a:pt x="6172506" y="14623702"/>
                </a:moveTo>
                <a:cubicBezTo>
                  <a:pt x="6147667" y="14601496"/>
                  <a:pt x="6124582" y="14581086"/>
                  <a:pt x="6099127" y="14559119"/>
                </a:cubicBezTo>
                <a:cubicBezTo>
                  <a:pt x="6078412" y="14540266"/>
                  <a:pt x="6058681" y="14515724"/>
                  <a:pt x="6037686" y="14499811"/>
                </a:cubicBezTo>
                <a:cubicBezTo>
                  <a:pt x="6022520" y="14488004"/>
                  <a:pt x="5999553" y="14483473"/>
                  <a:pt x="5985428" y="14471616"/>
                </a:cubicBezTo>
                <a:cubicBezTo>
                  <a:pt x="5978697" y="14466090"/>
                  <a:pt x="5975552" y="14452448"/>
                  <a:pt x="5969200" y="14446067"/>
                </a:cubicBezTo>
                <a:cubicBezTo>
                  <a:pt x="5958911" y="14435907"/>
                  <a:pt x="5948630" y="14430343"/>
                  <a:pt x="5937637" y="14422933"/>
                </a:cubicBezTo>
                <a:cubicBezTo>
                  <a:pt x="5941773" y="14466621"/>
                  <a:pt x="5983135" y="14489491"/>
                  <a:pt x="6019821" y="14519484"/>
                </a:cubicBezTo>
                <a:cubicBezTo>
                  <a:pt x="6064943" y="14555757"/>
                  <a:pt x="6114524" y="14598083"/>
                  <a:pt x="6164846" y="14629506"/>
                </a:cubicBezTo>
                <a:cubicBezTo>
                  <a:pt x="6168208" y="14629971"/>
                  <a:pt x="6170857" y="14628589"/>
                  <a:pt x="6172506" y="14623702"/>
                </a:cubicBezTo>
                <a:close/>
                <a:moveTo>
                  <a:pt x="9311653" y="7521683"/>
                </a:moveTo>
                <a:cubicBezTo>
                  <a:pt x="9306834" y="7507070"/>
                  <a:pt x="9300688" y="7493491"/>
                  <a:pt x="9281815" y="7491144"/>
                </a:cubicBezTo>
                <a:cubicBezTo>
                  <a:pt x="9281796" y="7509856"/>
                  <a:pt x="9301133" y="7512169"/>
                  <a:pt x="9311653" y="7521683"/>
                </a:cubicBezTo>
                <a:close/>
                <a:moveTo>
                  <a:pt x="9429867" y="7255211"/>
                </a:moveTo>
                <a:cubicBezTo>
                  <a:pt x="9430573" y="7245806"/>
                  <a:pt x="9433002" y="7234402"/>
                  <a:pt x="9424496" y="7233159"/>
                </a:cubicBezTo>
                <a:cubicBezTo>
                  <a:pt x="9421086" y="7237619"/>
                  <a:pt x="9419105" y="7242443"/>
                  <a:pt x="9419725" y="7250815"/>
                </a:cubicBezTo>
                <a:cubicBezTo>
                  <a:pt x="9424407" y="7250940"/>
                  <a:pt x="9427369" y="7253059"/>
                  <a:pt x="9429867" y="7255211"/>
                </a:cubicBezTo>
                <a:close/>
                <a:moveTo>
                  <a:pt x="11422324" y="2747182"/>
                </a:moveTo>
                <a:cubicBezTo>
                  <a:pt x="11403071" y="2742249"/>
                  <a:pt x="11381724" y="2732817"/>
                  <a:pt x="11377449" y="2752886"/>
                </a:cubicBezTo>
                <a:cubicBezTo>
                  <a:pt x="11394231" y="2754173"/>
                  <a:pt x="11411915" y="2756880"/>
                  <a:pt x="11422324" y="2747182"/>
                </a:cubicBezTo>
                <a:close/>
                <a:moveTo>
                  <a:pt x="7768505" y="11018631"/>
                </a:moveTo>
                <a:cubicBezTo>
                  <a:pt x="7766784" y="10995601"/>
                  <a:pt x="7753651" y="10983663"/>
                  <a:pt x="7739908" y="10972433"/>
                </a:cubicBezTo>
                <a:cubicBezTo>
                  <a:pt x="7744419" y="10992943"/>
                  <a:pt x="7755068" y="11007047"/>
                  <a:pt x="7768505" y="11018631"/>
                </a:cubicBezTo>
                <a:close/>
                <a:moveTo>
                  <a:pt x="7117262" y="12495317"/>
                </a:moveTo>
                <a:cubicBezTo>
                  <a:pt x="7118007" y="12489021"/>
                  <a:pt x="7114599" y="12487515"/>
                  <a:pt x="7109716" y="12481281"/>
                </a:cubicBezTo>
                <a:cubicBezTo>
                  <a:pt x="7097106" y="12466027"/>
                  <a:pt x="7082389" y="12437103"/>
                  <a:pt x="7064208" y="12427541"/>
                </a:cubicBezTo>
                <a:cubicBezTo>
                  <a:pt x="7076925" y="12449467"/>
                  <a:pt x="7095862" y="12483823"/>
                  <a:pt x="7117262" y="12495317"/>
                </a:cubicBezTo>
                <a:close/>
                <a:moveTo>
                  <a:pt x="7992593" y="10514474"/>
                </a:moveTo>
                <a:cubicBezTo>
                  <a:pt x="7990772" y="10503024"/>
                  <a:pt x="7998979" y="10502070"/>
                  <a:pt x="7996051" y="10489048"/>
                </a:cubicBezTo>
                <a:cubicBezTo>
                  <a:pt x="7982741" y="10488073"/>
                  <a:pt x="7981127" y="10497797"/>
                  <a:pt x="7978501" y="10507267"/>
                </a:cubicBezTo>
                <a:cubicBezTo>
                  <a:pt x="7985438" y="10507071"/>
                  <a:pt x="7982507" y="10516895"/>
                  <a:pt x="7992593" y="10514474"/>
                </a:cubicBezTo>
                <a:close/>
                <a:moveTo>
                  <a:pt x="8973677" y="8298966"/>
                </a:moveTo>
                <a:cubicBezTo>
                  <a:pt x="8975758" y="8295336"/>
                  <a:pt x="8976753" y="8291066"/>
                  <a:pt x="8976163" y="8286350"/>
                </a:cubicBezTo>
                <a:cubicBezTo>
                  <a:pt x="8962007" y="8299949"/>
                  <a:pt x="8967433" y="8273838"/>
                  <a:pt x="8956406" y="8269981"/>
                </a:cubicBezTo>
                <a:cubicBezTo>
                  <a:pt x="8951739" y="8277085"/>
                  <a:pt x="8963502" y="8291955"/>
                  <a:pt x="8949413" y="8293875"/>
                </a:cubicBezTo>
                <a:cubicBezTo>
                  <a:pt x="8939425" y="8289971"/>
                  <a:pt x="8953582" y="8276373"/>
                  <a:pt x="8943782" y="8272043"/>
                </a:cubicBezTo>
                <a:cubicBezTo>
                  <a:pt x="8932043" y="8288238"/>
                  <a:pt x="8944686" y="8295352"/>
                  <a:pt x="8939090" y="8309171"/>
                </a:cubicBezTo>
                <a:cubicBezTo>
                  <a:pt x="8951411" y="8314997"/>
                  <a:pt x="8967433" y="8309856"/>
                  <a:pt x="8973677" y="8298966"/>
                </a:cubicBezTo>
                <a:close/>
                <a:moveTo>
                  <a:pt x="7814513" y="10925930"/>
                </a:moveTo>
                <a:cubicBezTo>
                  <a:pt x="7804424" y="10910462"/>
                  <a:pt x="7788342" y="10881208"/>
                  <a:pt x="7768590" y="10886961"/>
                </a:cubicBezTo>
                <a:cubicBezTo>
                  <a:pt x="7784405" y="10899361"/>
                  <a:pt x="7789466" y="10922809"/>
                  <a:pt x="7814513" y="10925930"/>
                </a:cubicBezTo>
                <a:close/>
                <a:moveTo>
                  <a:pt x="7286906" y="12124370"/>
                </a:moveTo>
                <a:cubicBezTo>
                  <a:pt x="7237395" y="12111603"/>
                  <a:pt x="7201743" y="12078403"/>
                  <a:pt x="7205875" y="12035474"/>
                </a:cubicBezTo>
                <a:cubicBezTo>
                  <a:pt x="7255023" y="12047269"/>
                  <a:pt x="7282204" y="12076764"/>
                  <a:pt x="7286906" y="12124370"/>
                </a:cubicBezTo>
                <a:close/>
                <a:moveTo>
                  <a:pt x="9877736" y="6261231"/>
                </a:moveTo>
                <a:cubicBezTo>
                  <a:pt x="9883578" y="6251600"/>
                  <a:pt x="9881281" y="6244705"/>
                  <a:pt x="9871051" y="6240130"/>
                </a:cubicBezTo>
                <a:cubicBezTo>
                  <a:pt x="9861452" y="6251026"/>
                  <a:pt x="9876065" y="6254126"/>
                  <a:pt x="9877736" y="6261231"/>
                </a:cubicBezTo>
                <a:close/>
                <a:moveTo>
                  <a:pt x="8051379" y="10395865"/>
                </a:moveTo>
                <a:cubicBezTo>
                  <a:pt x="8057806" y="10384037"/>
                  <a:pt x="8061851" y="10371314"/>
                  <a:pt x="8056701" y="10357303"/>
                </a:cubicBezTo>
                <a:cubicBezTo>
                  <a:pt x="8051173" y="10381562"/>
                  <a:pt x="8025702" y="10404686"/>
                  <a:pt x="8031767" y="10429057"/>
                </a:cubicBezTo>
                <a:cubicBezTo>
                  <a:pt x="8036143" y="10418626"/>
                  <a:pt x="8044952" y="10407693"/>
                  <a:pt x="8051379" y="10395865"/>
                </a:cubicBezTo>
                <a:close/>
                <a:moveTo>
                  <a:pt x="9457697" y="7214337"/>
                </a:moveTo>
                <a:cubicBezTo>
                  <a:pt x="9462536" y="7210236"/>
                  <a:pt x="9464398" y="7197469"/>
                  <a:pt x="9455427" y="7196260"/>
                </a:cubicBezTo>
                <a:cubicBezTo>
                  <a:pt x="9450122" y="7200396"/>
                  <a:pt x="9448761" y="7213591"/>
                  <a:pt x="9457697" y="7214337"/>
                </a:cubicBezTo>
                <a:close/>
                <a:moveTo>
                  <a:pt x="7807777" y="10950905"/>
                </a:moveTo>
                <a:cubicBezTo>
                  <a:pt x="7809573" y="10939525"/>
                  <a:pt x="7798679" y="10922131"/>
                  <a:pt x="7789899" y="10933032"/>
                </a:cubicBezTo>
                <a:cubicBezTo>
                  <a:pt x="7796264" y="10938518"/>
                  <a:pt x="7798623" y="10947939"/>
                  <a:pt x="7807777" y="10950905"/>
                </a:cubicBezTo>
                <a:close/>
                <a:moveTo>
                  <a:pt x="10166670" y="5622945"/>
                </a:moveTo>
                <a:cubicBezTo>
                  <a:pt x="10169112" y="5618838"/>
                  <a:pt x="10169605" y="5614726"/>
                  <a:pt x="10164399" y="5610789"/>
                </a:cubicBezTo>
                <a:cubicBezTo>
                  <a:pt x="10149726" y="5606671"/>
                  <a:pt x="10146356" y="5632218"/>
                  <a:pt x="10157253" y="5635069"/>
                </a:cubicBezTo>
                <a:cubicBezTo>
                  <a:pt x="10159839" y="5631154"/>
                  <a:pt x="10164229" y="5627053"/>
                  <a:pt x="10166670" y="5622945"/>
                </a:cubicBezTo>
                <a:close/>
                <a:moveTo>
                  <a:pt x="7410626" y="11864551"/>
                </a:moveTo>
                <a:cubicBezTo>
                  <a:pt x="7369029" y="11860094"/>
                  <a:pt x="7352525" y="11835230"/>
                  <a:pt x="7346776" y="11801621"/>
                </a:cubicBezTo>
                <a:cubicBezTo>
                  <a:pt x="7387035" y="11788022"/>
                  <a:pt x="7425826" y="11831772"/>
                  <a:pt x="7410626" y="11864551"/>
                </a:cubicBezTo>
                <a:close/>
                <a:moveTo>
                  <a:pt x="11339434" y="2974050"/>
                </a:moveTo>
                <a:cubicBezTo>
                  <a:pt x="11342396" y="2961571"/>
                  <a:pt x="11319530" y="2950957"/>
                  <a:pt x="11318711" y="2968979"/>
                </a:cubicBezTo>
                <a:cubicBezTo>
                  <a:pt x="11325682" y="2970527"/>
                  <a:pt x="11332226" y="2971886"/>
                  <a:pt x="11339434" y="2974050"/>
                </a:cubicBezTo>
                <a:close/>
                <a:moveTo>
                  <a:pt x="6676717" y="13540586"/>
                </a:moveTo>
                <a:cubicBezTo>
                  <a:pt x="6676795" y="13533486"/>
                  <a:pt x="6641827" y="13522621"/>
                  <a:pt x="6644468" y="13538569"/>
                </a:cubicBezTo>
                <a:cubicBezTo>
                  <a:pt x="6643963" y="13545482"/>
                  <a:pt x="6679169" y="13556961"/>
                  <a:pt x="6676717" y="13540586"/>
                </a:cubicBezTo>
                <a:close/>
                <a:moveTo>
                  <a:pt x="9007055" y="8269452"/>
                </a:moveTo>
                <a:cubicBezTo>
                  <a:pt x="8991280" y="8257901"/>
                  <a:pt x="8992328" y="8240544"/>
                  <a:pt x="8996875" y="8222186"/>
                </a:cubicBezTo>
                <a:cubicBezTo>
                  <a:pt x="8988354" y="8218421"/>
                  <a:pt x="8977751" y="8214756"/>
                  <a:pt x="8975373" y="8208613"/>
                </a:cubicBezTo>
                <a:cubicBezTo>
                  <a:pt x="8971986" y="8216279"/>
                  <a:pt x="8977196" y="8220624"/>
                  <a:pt x="8970123" y="8229715"/>
                </a:cubicBezTo>
                <a:cubicBezTo>
                  <a:pt x="8994835" y="8240634"/>
                  <a:pt x="8978816" y="8267668"/>
                  <a:pt x="8993700" y="8282390"/>
                </a:cubicBezTo>
                <a:cubicBezTo>
                  <a:pt x="9000517" y="8285402"/>
                  <a:pt x="9004093" y="8277308"/>
                  <a:pt x="9007055" y="8269452"/>
                </a:cubicBezTo>
                <a:close/>
                <a:moveTo>
                  <a:pt x="6202322" y="14618499"/>
                </a:moveTo>
                <a:cubicBezTo>
                  <a:pt x="6197017" y="14616666"/>
                  <a:pt x="6194550" y="14613023"/>
                  <a:pt x="6192510" y="14609568"/>
                </a:cubicBezTo>
                <a:lnTo>
                  <a:pt x="6187414" y="14621101"/>
                </a:lnTo>
                <a:cubicBezTo>
                  <a:pt x="6193621" y="14624353"/>
                  <a:pt x="6198541" y="14622443"/>
                  <a:pt x="6202322" y="14618499"/>
                </a:cubicBezTo>
                <a:close/>
                <a:moveTo>
                  <a:pt x="6274223" y="14455770"/>
                </a:moveTo>
                <a:cubicBezTo>
                  <a:pt x="6263033" y="14444189"/>
                  <a:pt x="6273203" y="14407333"/>
                  <a:pt x="6252851" y="14409572"/>
                </a:cubicBezTo>
                <a:cubicBezTo>
                  <a:pt x="6256471" y="14424444"/>
                  <a:pt x="6264138" y="14454377"/>
                  <a:pt x="6274223" y="14455770"/>
                </a:cubicBezTo>
                <a:close/>
                <a:moveTo>
                  <a:pt x="10799062" y="4216288"/>
                </a:moveTo>
                <a:cubicBezTo>
                  <a:pt x="10803353" y="4205425"/>
                  <a:pt x="10797237" y="4199661"/>
                  <a:pt x="10793344" y="4192326"/>
                </a:cubicBezTo>
                <a:cubicBezTo>
                  <a:pt x="10788474" y="4195278"/>
                  <a:pt x="10784504" y="4199649"/>
                  <a:pt x="10781583" y="4208566"/>
                </a:cubicBezTo>
                <a:lnTo>
                  <a:pt x="10792177" y="4213246"/>
                </a:lnTo>
                <a:close/>
                <a:moveTo>
                  <a:pt x="9444081" y="7283177"/>
                </a:moveTo>
                <a:cubicBezTo>
                  <a:pt x="9445650" y="7278602"/>
                  <a:pt x="9446635" y="7273387"/>
                  <a:pt x="9446637" y="7267070"/>
                </a:cubicBezTo>
                <a:cubicBezTo>
                  <a:pt x="9437528" y="7264002"/>
                  <a:pt x="9439181" y="7273701"/>
                  <a:pt x="9432137" y="7273287"/>
                </a:cubicBezTo>
                <a:cubicBezTo>
                  <a:pt x="9440847" y="7289953"/>
                  <a:pt x="9408404" y="7306381"/>
                  <a:pt x="9425243" y="7319169"/>
                </a:cubicBezTo>
                <a:cubicBezTo>
                  <a:pt x="9429443" y="7304825"/>
                  <a:pt x="9439376" y="7296897"/>
                  <a:pt x="9444081" y="7283177"/>
                </a:cubicBezTo>
                <a:close/>
                <a:moveTo>
                  <a:pt x="8052770" y="10432863"/>
                </a:moveTo>
                <a:cubicBezTo>
                  <a:pt x="8056126" y="10425200"/>
                  <a:pt x="8058769" y="10416826"/>
                  <a:pt x="8060319" y="10407354"/>
                </a:cubicBezTo>
                <a:cubicBezTo>
                  <a:pt x="8032960" y="10422676"/>
                  <a:pt x="8030244" y="10462944"/>
                  <a:pt x="8006816" y="10482271"/>
                </a:cubicBezTo>
                <a:cubicBezTo>
                  <a:pt x="8006585" y="10488248"/>
                  <a:pt x="8009457" y="10491341"/>
                  <a:pt x="8013550" y="10493017"/>
                </a:cubicBezTo>
                <a:cubicBezTo>
                  <a:pt x="8026213" y="10472438"/>
                  <a:pt x="8042702" y="10455852"/>
                  <a:pt x="8052770" y="10432863"/>
                </a:cubicBezTo>
                <a:close/>
                <a:moveTo>
                  <a:pt x="9157879" y="7939529"/>
                </a:moveTo>
                <a:cubicBezTo>
                  <a:pt x="9140195" y="7909036"/>
                  <a:pt x="9115954" y="7884628"/>
                  <a:pt x="9096119" y="7856629"/>
                </a:cubicBezTo>
                <a:cubicBezTo>
                  <a:pt x="9096241" y="7851940"/>
                  <a:pt x="9096327" y="7846789"/>
                  <a:pt x="9096913" y="7842068"/>
                </a:cubicBezTo>
                <a:cubicBezTo>
                  <a:pt x="9076164" y="7833311"/>
                  <a:pt x="9075292" y="7789873"/>
                  <a:pt x="9050065" y="7796412"/>
                </a:cubicBezTo>
                <a:cubicBezTo>
                  <a:pt x="9060377" y="7815764"/>
                  <a:pt x="9077784" y="7829915"/>
                  <a:pt x="9085477" y="7851802"/>
                </a:cubicBezTo>
                <a:cubicBezTo>
                  <a:pt x="9084599" y="7858882"/>
                  <a:pt x="9073458" y="7853626"/>
                  <a:pt x="9074077" y="7861998"/>
                </a:cubicBezTo>
                <a:cubicBezTo>
                  <a:pt x="9099127" y="7891022"/>
                  <a:pt x="9118050" y="7925636"/>
                  <a:pt x="9153676" y="7945922"/>
                </a:cubicBezTo>
                <a:cubicBezTo>
                  <a:pt x="9156896" y="7945217"/>
                  <a:pt x="9158153" y="7943253"/>
                  <a:pt x="9157879" y="7939529"/>
                </a:cubicBezTo>
                <a:close/>
                <a:moveTo>
                  <a:pt x="9859636" y="6354513"/>
                </a:moveTo>
                <a:cubicBezTo>
                  <a:pt x="9855619" y="6361624"/>
                  <a:pt x="9848323" y="6367045"/>
                  <a:pt x="9837255" y="6368852"/>
                </a:cubicBezTo>
                <a:cubicBezTo>
                  <a:pt x="9785250" y="6332999"/>
                  <a:pt x="9747028" y="6278903"/>
                  <a:pt x="9713819" y="6231491"/>
                </a:cubicBezTo>
                <a:cubicBezTo>
                  <a:pt x="9682699" y="6186165"/>
                  <a:pt x="9631946" y="6136289"/>
                  <a:pt x="9653454" y="6073249"/>
                </a:cubicBezTo>
                <a:cubicBezTo>
                  <a:pt x="9745558" y="6135363"/>
                  <a:pt x="9771251" y="6219831"/>
                  <a:pt x="9820543" y="6296706"/>
                </a:cubicBezTo>
                <a:cubicBezTo>
                  <a:pt x="9854219" y="6296617"/>
                  <a:pt x="9871686" y="6333177"/>
                  <a:pt x="9859636" y="6354513"/>
                </a:cubicBezTo>
                <a:close/>
                <a:moveTo>
                  <a:pt x="9407001" y="7382260"/>
                </a:moveTo>
                <a:cubicBezTo>
                  <a:pt x="9417525" y="7353886"/>
                  <a:pt x="9402788" y="7318959"/>
                  <a:pt x="9376097" y="7312046"/>
                </a:cubicBezTo>
                <a:cubicBezTo>
                  <a:pt x="9376181" y="7344779"/>
                  <a:pt x="9391143" y="7363787"/>
                  <a:pt x="9407001" y="7382260"/>
                </a:cubicBezTo>
                <a:close/>
                <a:moveTo>
                  <a:pt x="11415830" y="2839667"/>
                </a:moveTo>
                <a:cubicBezTo>
                  <a:pt x="11417308" y="2838721"/>
                  <a:pt x="11418187" y="2836730"/>
                  <a:pt x="11418132" y="2833105"/>
                </a:cubicBezTo>
                <a:cubicBezTo>
                  <a:pt x="11407940" y="2829631"/>
                  <a:pt x="11400446" y="2830435"/>
                  <a:pt x="11395461" y="2835947"/>
                </a:cubicBezTo>
                <a:cubicBezTo>
                  <a:pt x="11401579" y="2835950"/>
                  <a:pt x="11411397" y="2842506"/>
                  <a:pt x="11415830" y="2839667"/>
                </a:cubicBezTo>
                <a:close/>
                <a:moveTo>
                  <a:pt x="9360471" y="7492757"/>
                </a:moveTo>
                <a:cubicBezTo>
                  <a:pt x="9361264" y="7489249"/>
                  <a:pt x="9360140" y="7485124"/>
                  <a:pt x="9356671" y="7485612"/>
                </a:cubicBezTo>
                <a:cubicBezTo>
                  <a:pt x="9356842" y="7487939"/>
                  <a:pt x="9356051" y="7489868"/>
                  <a:pt x="9353159" y="7488675"/>
                </a:cubicBezTo>
                <a:cubicBezTo>
                  <a:pt x="9352898" y="7491506"/>
                  <a:pt x="9352606" y="7493864"/>
                  <a:pt x="9352778" y="7496189"/>
                </a:cubicBezTo>
                <a:cubicBezTo>
                  <a:pt x="9356972" y="7499153"/>
                  <a:pt x="9359678" y="7496266"/>
                  <a:pt x="9360471" y="7492757"/>
                </a:cubicBezTo>
                <a:close/>
                <a:moveTo>
                  <a:pt x="9376135" y="7460375"/>
                </a:moveTo>
                <a:cubicBezTo>
                  <a:pt x="9375238" y="7455356"/>
                  <a:pt x="9363395" y="7451670"/>
                  <a:pt x="9365421" y="7464851"/>
                </a:cubicBezTo>
                <a:cubicBezTo>
                  <a:pt x="9367781" y="7465144"/>
                  <a:pt x="9370106" y="7464970"/>
                  <a:pt x="9372464" y="7465267"/>
                </a:cubicBezTo>
                <a:cubicBezTo>
                  <a:pt x="9375517" y="7463871"/>
                  <a:pt x="9376434" y="7462049"/>
                  <a:pt x="9376135" y="7460375"/>
                </a:cubicBezTo>
                <a:close/>
                <a:moveTo>
                  <a:pt x="7814559" y="10997383"/>
                </a:moveTo>
                <a:cubicBezTo>
                  <a:pt x="7814369" y="10968285"/>
                  <a:pt x="7802110" y="10950329"/>
                  <a:pt x="7782848" y="10940497"/>
                </a:cubicBezTo>
                <a:cubicBezTo>
                  <a:pt x="7777871" y="10971298"/>
                  <a:pt x="7801857" y="10973505"/>
                  <a:pt x="7804285" y="10997145"/>
                </a:cubicBezTo>
                <a:cubicBezTo>
                  <a:pt x="7807625" y="10997562"/>
                  <a:pt x="7811219" y="10996967"/>
                  <a:pt x="7814559" y="10997383"/>
                </a:cubicBezTo>
                <a:close/>
                <a:moveTo>
                  <a:pt x="9333381" y="7562640"/>
                </a:moveTo>
                <a:cubicBezTo>
                  <a:pt x="9323017" y="7536278"/>
                  <a:pt x="9299892" y="7520681"/>
                  <a:pt x="9277233" y="7505047"/>
                </a:cubicBezTo>
                <a:cubicBezTo>
                  <a:pt x="9264593" y="7511127"/>
                  <a:pt x="9284945" y="7520850"/>
                  <a:pt x="9275749" y="7522934"/>
                </a:cubicBezTo>
                <a:cubicBezTo>
                  <a:pt x="9267985" y="7512748"/>
                  <a:pt x="9261994" y="7494949"/>
                  <a:pt x="9245273" y="7502732"/>
                </a:cubicBezTo>
                <a:cubicBezTo>
                  <a:pt x="9257703" y="7531749"/>
                  <a:pt x="9291128" y="7522263"/>
                  <a:pt x="9299010" y="7553022"/>
                </a:cubicBezTo>
                <a:cubicBezTo>
                  <a:pt x="9316610" y="7550782"/>
                  <a:pt x="9318433" y="7562812"/>
                  <a:pt x="9333381" y="7562640"/>
                </a:cubicBezTo>
                <a:close/>
                <a:moveTo>
                  <a:pt x="7216556" y="12354720"/>
                </a:moveTo>
                <a:cubicBezTo>
                  <a:pt x="7205314" y="12337523"/>
                  <a:pt x="7206177" y="12294080"/>
                  <a:pt x="7183099" y="12295604"/>
                </a:cubicBezTo>
                <a:cubicBezTo>
                  <a:pt x="7184551" y="12313061"/>
                  <a:pt x="7206879" y="12339743"/>
                  <a:pt x="7197770" y="12349987"/>
                </a:cubicBezTo>
                <a:cubicBezTo>
                  <a:pt x="7177827" y="12334041"/>
                  <a:pt x="7189490" y="12298428"/>
                  <a:pt x="7158972" y="12292587"/>
                </a:cubicBezTo>
                <a:cubicBezTo>
                  <a:pt x="7166250" y="12314147"/>
                  <a:pt x="7167145" y="12337474"/>
                  <a:pt x="7183737" y="12357545"/>
                </a:cubicBezTo>
                <a:cubicBezTo>
                  <a:pt x="7195904" y="12363430"/>
                  <a:pt x="7205824" y="12357112"/>
                  <a:pt x="7216556" y="12354720"/>
                </a:cubicBezTo>
                <a:close/>
                <a:moveTo>
                  <a:pt x="8060188" y="10446764"/>
                </a:moveTo>
                <a:cubicBezTo>
                  <a:pt x="8039997" y="10455913"/>
                  <a:pt x="8040488" y="10481038"/>
                  <a:pt x="8028063" y="10496881"/>
                </a:cubicBezTo>
                <a:cubicBezTo>
                  <a:pt x="8019559" y="10507460"/>
                  <a:pt x="7997222" y="10509818"/>
                  <a:pt x="7999566" y="10528512"/>
                </a:cubicBezTo>
                <a:cubicBezTo>
                  <a:pt x="8004222" y="10528821"/>
                  <a:pt x="8009184" y="10528775"/>
                  <a:pt x="8013487" y="10528779"/>
                </a:cubicBezTo>
                <a:cubicBezTo>
                  <a:pt x="8030466" y="10502658"/>
                  <a:pt x="8052435" y="10481455"/>
                  <a:pt x="8060188" y="10446764"/>
                </a:cubicBezTo>
                <a:close/>
                <a:moveTo>
                  <a:pt x="9037579" y="8236099"/>
                </a:moveTo>
                <a:cubicBezTo>
                  <a:pt x="9043651" y="8223507"/>
                  <a:pt x="9040320" y="8214912"/>
                  <a:pt x="9029619" y="8209164"/>
                </a:cubicBezTo>
                <a:cubicBezTo>
                  <a:pt x="9027421" y="8219901"/>
                  <a:pt x="9026451" y="8230164"/>
                  <a:pt x="9037579" y="8236099"/>
                </a:cubicBezTo>
                <a:close/>
                <a:moveTo>
                  <a:pt x="10795326" y="4260061"/>
                </a:moveTo>
                <a:lnTo>
                  <a:pt x="10793177" y="4253549"/>
                </a:lnTo>
                <a:lnTo>
                  <a:pt x="10790397" y="4245124"/>
                </a:lnTo>
                <a:cubicBezTo>
                  <a:pt x="10785527" y="4248076"/>
                  <a:pt x="10781984" y="4252635"/>
                  <a:pt x="10779251" y="4261125"/>
                </a:cubicBezTo>
                <a:lnTo>
                  <a:pt x="10779895" y="4261332"/>
                </a:lnTo>
                <a:lnTo>
                  <a:pt x="10789782" y="4264518"/>
                </a:lnTo>
                <a:cubicBezTo>
                  <a:pt x="10792476" y="4264097"/>
                  <a:pt x="10794338" y="4262368"/>
                  <a:pt x="10795326" y="4260061"/>
                </a:cubicBezTo>
                <a:close/>
                <a:moveTo>
                  <a:pt x="6238241" y="14578725"/>
                </a:moveTo>
                <a:cubicBezTo>
                  <a:pt x="6225499" y="14574117"/>
                  <a:pt x="6225059" y="14564733"/>
                  <a:pt x="6208816" y="14561129"/>
                </a:cubicBezTo>
                <a:cubicBezTo>
                  <a:pt x="6201932" y="14579018"/>
                  <a:pt x="6190930" y="14598150"/>
                  <a:pt x="6207418" y="14606966"/>
                </a:cubicBezTo>
                <a:cubicBezTo>
                  <a:pt x="6221193" y="14606928"/>
                  <a:pt x="6230692" y="14595810"/>
                  <a:pt x="6238241" y="14578725"/>
                </a:cubicBezTo>
                <a:close/>
                <a:moveTo>
                  <a:pt x="10824465" y="4206077"/>
                </a:moveTo>
                <a:cubicBezTo>
                  <a:pt x="10831453" y="4194874"/>
                  <a:pt x="10815876" y="4192074"/>
                  <a:pt x="10823290" y="4181060"/>
                </a:cubicBezTo>
                <a:cubicBezTo>
                  <a:pt x="10812632" y="4176351"/>
                  <a:pt x="10806678" y="4182907"/>
                  <a:pt x="10799585" y="4187428"/>
                </a:cubicBezTo>
                <a:cubicBezTo>
                  <a:pt x="10810480" y="4192753"/>
                  <a:pt x="10811536" y="4201895"/>
                  <a:pt x="10824465" y="4206077"/>
                </a:cubicBezTo>
                <a:close/>
                <a:moveTo>
                  <a:pt x="8341323" y="9831519"/>
                </a:moveTo>
                <a:cubicBezTo>
                  <a:pt x="8351846" y="9815168"/>
                  <a:pt x="8356701" y="9789694"/>
                  <a:pt x="8365017" y="9770444"/>
                </a:cubicBezTo>
                <a:cubicBezTo>
                  <a:pt x="8340078" y="9764211"/>
                  <a:pt x="8315138" y="9757978"/>
                  <a:pt x="8290199" y="9751745"/>
                </a:cubicBezTo>
                <a:cubicBezTo>
                  <a:pt x="8279435" y="9762948"/>
                  <a:pt x="8273874" y="9783254"/>
                  <a:pt x="8265680" y="9799708"/>
                </a:cubicBezTo>
                <a:cubicBezTo>
                  <a:pt x="8282268" y="9815381"/>
                  <a:pt x="8312272" y="9823238"/>
                  <a:pt x="8341323" y="9831519"/>
                </a:cubicBezTo>
                <a:close/>
                <a:moveTo>
                  <a:pt x="10199242" y="5630723"/>
                </a:moveTo>
                <a:cubicBezTo>
                  <a:pt x="10198909" y="5627441"/>
                  <a:pt x="10198575" y="5624160"/>
                  <a:pt x="10198309" y="5621535"/>
                </a:cubicBezTo>
                <a:cubicBezTo>
                  <a:pt x="10195323" y="5621513"/>
                  <a:pt x="10192043" y="5621852"/>
                  <a:pt x="10188762" y="5622192"/>
                </a:cubicBezTo>
                <a:cubicBezTo>
                  <a:pt x="10189390" y="5625111"/>
                  <a:pt x="10189724" y="5628392"/>
                  <a:pt x="10190057" y="5631673"/>
                </a:cubicBezTo>
                <a:cubicBezTo>
                  <a:pt x="10192976" y="5631039"/>
                  <a:pt x="10196256" y="5630700"/>
                  <a:pt x="10199242" y="5630723"/>
                </a:cubicBezTo>
                <a:close/>
                <a:moveTo>
                  <a:pt x="9399279" y="7442234"/>
                </a:moveTo>
                <a:cubicBezTo>
                  <a:pt x="9401521" y="7421953"/>
                  <a:pt x="9387591" y="7416903"/>
                  <a:pt x="9380186" y="7405291"/>
                </a:cubicBezTo>
                <a:cubicBezTo>
                  <a:pt x="9386229" y="7417473"/>
                  <a:pt x="9383987" y="7437755"/>
                  <a:pt x="9399279" y="7442234"/>
                </a:cubicBezTo>
                <a:close/>
                <a:moveTo>
                  <a:pt x="7943355" y="10739724"/>
                </a:moveTo>
                <a:cubicBezTo>
                  <a:pt x="7946750" y="10735339"/>
                  <a:pt x="7948888" y="10729641"/>
                  <a:pt x="7950243" y="10723421"/>
                </a:cubicBezTo>
                <a:cubicBezTo>
                  <a:pt x="7937179" y="10725705"/>
                  <a:pt x="7926287" y="10730475"/>
                  <a:pt x="7928931" y="10748145"/>
                </a:cubicBezTo>
                <a:cubicBezTo>
                  <a:pt x="7935311" y="10747180"/>
                  <a:pt x="7939961" y="10744109"/>
                  <a:pt x="7943355" y="10739724"/>
                </a:cubicBezTo>
                <a:close/>
                <a:moveTo>
                  <a:pt x="9178781" y="7944072"/>
                </a:moveTo>
                <a:cubicBezTo>
                  <a:pt x="9180850" y="7934091"/>
                  <a:pt x="9165077" y="7923098"/>
                  <a:pt x="9162234" y="7928924"/>
                </a:cubicBezTo>
                <a:cubicBezTo>
                  <a:pt x="9170381" y="7931592"/>
                  <a:pt x="9170639" y="7941394"/>
                  <a:pt x="9178781" y="7944072"/>
                </a:cubicBezTo>
                <a:close/>
                <a:moveTo>
                  <a:pt x="6312531" y="14431346"/>
                </a:moveTo>
                <a:cubicBezTo>
                  <a:pt x="6306940" y="14427855"/>
                  <a:pt x="6298343" y="14409253"/>
                  <a:pt x="6291207" y="14417331"/>
                </a:cubicBezTo>
                <a:cubicBezTo>
                  <a:pt x="6292773" y="14419554"/>
                  <a:pt x="6295598" y="14425269"/>
                  <a:pt x="6299285" y="14429322"/>
                </a:cubicBezTo>
                <a:lnTo>
                  <a:pt x="6302512" y="14429816"/>
                </a:lnTo>
                <a:close/>
                <a:moveTo>
                  <a:pt x="8160407" y="10253443"/>
                </a:moveTo>
                <a:cubicBezTo>
                  <a:pt x="8159716" y="10239943"/>
                  <a:pt x="8155327" y="10230016"/>
                  <a:pt x="8142635" y="10228292"/>
                </a:cubicBezTo>
                <a:cubicBezTo>
                  <a:pt x="8140084" y="10246984"/>
                  <a:pt x="8143351" y="10263933"/>
                  <a:pt x="8160407" y="10253443"/>
                </a:cubicBezTo>
                <a:close/>
                <a:moveTo>
                  <a:pt x="9389460" y="7473832"/>
                </a:moveTo>
                <a:cubicBezTo>
                  <a:pt x="9391923" y="7462893"/>
                  <a:pt x="9386500" y="7459083"/>
                  <a:pt x="9380146" y="7455343"/>
                </a:cubicBezTo>
                <a:cubicBezTo>
                  <a:pt x="9380765" y="7463717"/>
                  <a:pt x="9382675" y="7470592"/>
                  <a:pt x="9389460" y="7473832"/>
                </a:cubicBezTo>
                <a:close/>
                <a:moveTo>
                  <a:pt x="7232310" y="12357094"/>
                </a:moveTo>
                <a:cubicBezTo>
                  <a:pt x="7238985" y="12335074"/>
                  <a:pt x="7226653" y="12316886"/>
                  <a:pt x="7211815" y="12298609"/>
                </a:cubicBezTo>
                <a:cubicBezTo>
                  <a:pt x="7209064" y="12319815"/>
                  <a:pt x="7215202" y="12339344"/>
                  <a:pt x="7232310" y="12357094"/>
                </a:cubicBezTo>
                <a:close/>
                <a:moveTo>
                  <a:pt x="11431382" y="2859573"/>
                </a:moveTo>
                <a:cubicBezTo>
                  <a:pt x="11417602" y="2881187"/>
                  <a:pt x="11389585" y="2888770"/>
                  <a:pt x="11377974" y="2870910"/>
                </a:cubicBezTo>
                <a:cubicBezTo>
                  <a:pt x="11379746" y="2854205"/>
                  <a:pt x="11402536" y="2873019"/>
                  <a:pt x="11406580" y="2860404"/>
                </a:cubicBezTo>
                <a:cubicBezTo>
                  <a:pt x="11394974" y="2848590"/>
                  <a:pt x="11365668" y="2847985"/>
                  <a:pt x="11371998" y="2825580"/>
                </a:cubicBezTo>
                <a:cubicBezTo>
                  <a:pt x="11389647" y="2817948"/>
                  <a:pt x="11424745" y="2812368"/>
                  <a:pt x="11439282" y="2833707"/>
                </a:cubicBezTo>
                <a:cubicBezTo>
                  <a:pt x="11438987" y="2843606"/>
                  <a:pt x="11435975" y="2852369"/>
                  <a:pt x="11431382" y="2859573"/>
                </a:cubicBezTo>
                <a:close/>
                <a:moveTo>
                  <a:pt x="8817814" y="8775332"/>
                </a:moveTo>
                <a:cubicBezTo>
                  <a:pt x="8803848" y="8800697"/>
                  <a:pt x="8783439" y="8824233"/>
                  <a:pt x="8775451" y="8834182"/>
                </a:cubicBezTo>
                <a:cubicBezTo>
                  <a:pt x="8751320" y="8826064"/>
                  <a:pt x="8744362" y="8841810"/>
                  <a:pt x="8724529" y="8827451"/>
                </a:cubicBezTo>
                <a:cubicBezTo>
                  <a:pt x="8754876" y="8780840"/>
                  <a:pt x="8790347" y="8748191"/>
                  <a:pt x="8821523" y="8705513"/>
                </a:cubicBezTo>
                <a:cubicBezTo>
                  <a:pt x="8839303" y="8722777"/>
                  <a:pt x="8831781" y="8749968"/>
                  <a:pt x="8817814" y="8775332"/>
                </a:cubicBezTo>
                <a:close/>
                <a:moveTo>
                  <a:pt x="7832554" y="11007970"/>
                </a:moveTo>
                <a:cubicBezTo>
                  <a:pt x="7831610" y="10999769"/>
                  <a:pt x="7828791" y="10993028"/>
                  <a:pt x="7821964" y="10990222"/>
                </a:cubicBezTo>
                <a:cubicBezTo>
                  <a:pt x="7815777" y="10995970"/>
                  <a:pt x="7819236" y="11011264"/>
                  <a:pt x="7832554" y="11007970"/>
                </a:cubicBezTo>
                <a:close/>
                <a:moveTo>
                  <a:pt x="10799618" y="4299215"/>
                </a:moveTo>
                <a:cubicBezTo>
                  <a:pt x="10785025" y="4290726"/>
                  <a:pt x="10778190" y="4278519"/>
                  <a:pt x="10767902" y="4268359"/>
                </a:cubicBezTo>
                <a:cubicBezTo>
                  <a:pt x="10748810" y="4288505"/>
                  <a:pt x="10787786" y="4300622"/>
                  <a:pt x="10799618" y="4299215"/>
                </a:cubicBezTo>
                <a:close/>
                <a:moveTo>
                  <a:pt x="8059105" y="10502180"/>
                </a:moveTo>
                <a:cubicBezTo>
                  <a:pt x="8060421" y="10498066"/>
                  <a:pt x="8059665" y="10494481"/>
                  <a:pt x="8052939" y="10493005"/>
                </a:cubicBezTo>
                <a:cubicBezTo>
                  <a:pt x="8056897" y="10501975"/>
                  <a:pt x="8041925" y="10510065"/>
                  <a:pt x="8052840" y="10514533"/>
                </a:cubicBezTo>
                <a:cubicBezTo>
                  <a:pt x="8054400" y="10510939"/>
                  <a:pt x="8057789" y="10506294"/>
                  <a:pt x="8059105" y="10502180"/>
                </a:cubicBezTo>
                <a:close/>
                <a:moveTo>
                  <a:pt x="7255188" y="12324908"/>
                </a:moveTo>
                <a:cubicBezTo>
                  <a:pt x="7247619" y="12323601"/>
                  <a:pt x="7251516" y="12309017"/>
                  <a:pt x="7243112" y="12316514"/>
                </a:cubicBezTo>
                <a:cubicBezTo>
                  <a:pt x="7244677" y="12318735"/>
                  <a:pt x="7249667" y="12331641"/>
                  <a:pt x="7255188" y="12324908"/>
                </a:cubicBezTo>
                <a:close/>
                <a:moveTo>
                  <a:pt x="7854041" y="10972316"/>
                </a:moveTo>
                <a:cubicBezTo>
                  <a:pt x="7851791" y="10959911"/>
                  <a:pt x="7838421" y="10940383"/>
                  <a:pt x="7829041" y="10947689"/>
                </a:cubicBezTo>
                <a:cubicBezTo>
                  <a:pt x="7839767" y="10949547"/>
                  <a:pt x="7825634" y="10955217"/>
                  <a:pt x="7828758" y="10961603"/>
                </a:cubicBezTo>
                <a:cubicBezTo>
                  <a:pt x="7845013" y="10957762"/>
                  <a:pt x="7836873" y="10977217"/>
                  <a:pt x="7854041" y="10972316"/>
                </a:cubicBezTo>
                <a:close/>
                <a:moveTo>
                  <a:pt x="10071388" y="5954627"/>
                </a:moveTo>
                <a:cubicBezTo>
                  <a:pt x="10070921" y="5950034"/>
                  <a:pt x="10070455" y="5945440"/>
                  <a:pt x="10069988" y="5940847"/>
                </a:cubicBezTo>
                <a:cubicBezTo>
                  <a:pt x="10065395" y="5941322"/>
                  <a:pt x="10060802" y="5941797"/>
                  <a:pt x="10056210" y="5942273"/>
                </a:cubicBezTo>
                <a:cubicBezTo>
                  <a:pt x="10056382" y="5947229"/>
                  <a:pt x="10056849" y="5951822"/>
                  <a:pt x="10057316" y="5956415"/>
                </a:cubicBezTo>
                <a:cubicBezTo>
                  <a:pt x="10061908" y="5955940"/>
                  <a:pt x="10066501" y="5955465"/>
                  <a:pt x="10071388" y="5954627"/>
                </a:cubicBezTo>
                <a:close/>
                <a:moveTo>
                  <a:pt x="10818310" y="4266134"/>
                </a:moveTo>
                <a:cubicBezTo>
                  <a:pt x="10824257" y="4254981"/>
                  <a:pt x="10822021" y="4247358"/>
                  <a:pt x="10812593" y="4242172"/>
                </a:cubicBezTo>
                <a:cubicBezTo>
                  <a:pt x="10810525" y="4251465"/>
                  <a:pt x="10807464" y="4261852"/>
                  <a:pt x="10818310" y="4266134"/>
                </a:cubicBezTo>
                <a:close/>
                <a:moveTo>
                  <a:pt x="7485774" y="11812858"/>
                </a:moveTo>
                <a:cubicBezTo>
                  <a:pt x="7445496" y="11822774"/>
                  <a:pt x="7415246" y="11792021"/>
                  <a:pt x="7415996" y="11754153"/>
                </a:cubicBezTo>
                <a:cubicBezTo>
                  <a:pt x="7448197" y="11749064"/>
                  <a:pt x="7483219" y="11779381"/>
                  <a:pt x="7485774" y="11812858"/>
                </a:cubicBezTo>
                <a:close/>
                <a:moveTo>
                  <a:pt x="7384481" y="12056530"/>
                </a:moveTo>
                <a:cubicBezTo>
                  <a:pt x="7381742" y="12059720"/>
                  <a:pt x="7378648" y="12062407"/>
                  <a:pt x="7377025" y="12066644"/>
                </a:cubicBezTo>
                <a:cubicBezTo>
                  <a:pt x="7324430" y="12064260"/>
                  <a:pt x="7284349" y="12036747"/>
                  <a:pt x="7299244" y="11993761"/>
                </a:cubicBezTo>
                <a:cubicBezTo>
                  <a:pt x="7343073" y="11999386"/>
                  <a:pt x="7355184" y="12030404"/>
                  <a:pt x="7389804" y="12043401"/>
                </a:cubicBezTo>
                <a:cubicBezTo>
                  <a:pt x="7389603" y="12049649"/>
                  <a:pt x="7387220" y="12053341"/>
                  <a:pt x="7384481" y="12056530"/>
                </a:cubicBezTo>
                <a:close/>
                <a:moveTo>
                  <a:pt x="10874613" y="4158313"/>
                </a:moveTo>
                <a:lnTo>
                  <a:pt x="10867365" y="4155111"/>
                </a:lnTo>
                <a:lnTo>
                  <a:pt x="10864347" y="4161943"/>
                </a:lnTo>
                <a:lnTo>
                  <a:pt x="10871594" y="4165145"/>
                </a:lnTo>
                <a:close/>
                <a:moveTo>
                  <a:pt x="9935980" y="6284506"/>
                </a:moveTo>
                <a:cubicBezTo>
                  <a:pt x="9914896" y="6279748"/>
                  <a:pt x="9917608" y="6274306"/>
                  <a:pt x="9894227" y="6263700"/>
                </a:cubicBezTo>
                <a:cubicBezTo>
                  <a:pt x="9890681" y="6270817"/>
                  <a:pt x="9867304" y="6273799"/>
                  <a:pt x="9878160" y="6284436"/>
                </a:cubicBezTo>
                <a:cubicBezTo>
                  <a:pt x="9897573" y="6285225"/>
                  <a:pt x="9918029" y="6288104"/>
                  <a:pt x="9935980" y="6284506"/>
                </a:cubicBezTo>
                <a:close/>
                <a:moveTo>
                  <a:pt x="7850421" y="11007979"/>
                </a:moveTo>
                <a:cubicBezTo>
                  <a:pt x="7848828" y="10995525"/>
                  <a:pt x="7844447" y="10985592"/>
                  <a:pt x="7832355" y="10983173"/>
                </a:cubicBezTo>
                <a:cubicBezTo>
                  <a:pt x="7834910" y="10995225"/>
                  <a:pt x="7833409" y="11010553"/>
                  <a:pt x="7850421" y="11007979"/>
                </a:cubicBezTo>
                <a:close/>
                <a:moveTo>
                  <a:pt x="8153242" y="10324688"/>
                </a:moveTo>
                <a:cubicBezTo>
                  <a:pt x="8153721" y="10304824"/>
                  <a:pt x="8166777" y="10298259"/>
                  <a:pt x="8171146" y="10281748"/>
                </a:cubicBezTo>
                <a:cubicBezTo>
                  <a:pt x="8153592" y="10285665"/>
                  <a:pt x="8137128" y="10308340"/>
                  <a:pt x="8153242" y="10324688"/>
                </a:cubicBezTo>
                <a:close/>
                <a:moveTo>
                  <a:pt x="7978746" y="10719673"/>
                </a:moveTo>
                <a:cubicBezTo>
                  <a:pt x="7978549" y="10717041"/>
                  <a:pt x="7978755" y="10715372"/>
                  <a:pt x="7978559" y="10712740"/>
                </a:cubicBezTo>
                <a:cubicBezTo>
                  <a:pt x="7976231" y="10712580"/>
                  <a:pt x="7973598" y="10712773"/>
                  <a:pt x="7971271" y="10712614"/>
                </a:cubicBezTo>
                <a:cubicBezTo>
                  <a:pt x="7971467" y="10715246"/>
                  <a:pt x="7971615" y="10717220"/>
                  <a:pt x="7971458" y="10719547"/>
                </a:cubicBezTo>
                <a:cubicBezTo>
                  <a:pt x="7973786" y="10719707"/>
                  <a:pt x="7976114" y="10719867"/>
                  <a:pt x="7978746" y="10719673"/>
                </a:cubicBezTo>
                <a:close/>
                <a:moveTo>
                  <a:pt x="10856703" y="4208072"/>
                </a:moveTo>
                <a:cubicBezTo>
                  <a:pt x="10850777" y="4201881"/>
                  <a:pt x="10851000" y="4193303"/>
                  <a:pt x="10840342" y="4188594"/>
                </a:cubicBezTo>
                <a:cubicBezTo>
                  <a:pt x="10831306" y="4191747"/>
                  <a:pt x="10837519" y="4199596"/>
                  <a:pt x="10836017" y="4207608"/>
                </a:cubicBezTo>
                <a:cubicBezTo>
                  <a:pt x="10844355" y="4211803"/>
                  <a:pt x="10852881" y="4215570"/>
                  <a:pt x="10856703" y="4208072"/>
                </a:cubicBezTo>
                <a:close/>
                <a:moveTo>
                  <a:pt x="8339465" y="9905698"/>
                </a:moveTo>
                <a:cubicBezTo>
                  <a:pt x="8327523" y="9879953"/>
                  <a:pt x="8281833" y="9878413"/>
                  <a:pt x="8251159" y="9875197"/>
                </a:cubicBezTo>
                <a:cubicBezTo>
                  <a:pt x="8249848" y="9905030"/>
                  <a:pt x="8305590" y="9900940"/>
                  <a:pt x="8333566" y="9912444"/>
                </a:cubicBezTo>
                <a:cubicBezTo>
                  <a:pt x="8336828" y="9912587"/>
                  <a:pt x="8338774" y="9910805"/>
                  <a:pt x="8339465" y="9905698"/>
                </a:cubicBezTo>
                <a:close/>
                <a:moveTo>
                  <a:pt x="9393828" y="7520286"/>
                </a:moveTo>
                <a:cubicBezTo>
                  <a:pt x="9387148" y="7505812"/>
                  <a:pt x="9384016" y="7488737"/>
                  <a:pt x="9367691" y="7482928"/>
                </a:cubicBezTo>
                <a:cubicBezTo>
                  <a:pt x="9372116" y="7498504"/>
                  <a:pt x="9378365" y="7513476"/>
                  <a:pt x="9393828" y="7520286"/>
                </a:cubicBezTo>
                <a:close/>
                <a:moveTo>
                  <a:pt x="9982505" y="6202649"/>
                </a:moveTo>
                <a:cubicBezTo>
                  <a:pt x="9963503" y="6176979"/>
                  <a:pt x="9957232" y="6146680"/>
                  <a:pt x="9928839" y="6124168"/>
                </a:cubicBezTo>
                <a:cubicBezTo>
                  <a:pt x="9915485" y="6141553"/>
                  <a:pt x="9953271" y="6161951"/>
                  <a:pt x="9936156" y="6168055"/>
                </a:cubicBezTo>
                <a:cubicBezTo>
                  <a:pt x="9928431" y="6161592"/>
                  <a:pt x="9934482" y="6150498"/>
                  <a:pt x="9917365" y="6147193"/>
                </a:cubicBezTo>
                <a:cubicBezTo>
                  <a:pt x="9921128" y="6167882"/>
                  <a:pt x="9928235" y="6208006"/>
                  <a:pt x="9957041" y="6207728"/>
                </a:cubicBezTo>
                <a:cubicBezTo>
                  <a:pt x="9952864" y="6199375"/>
                  <a:pt x="9938663" y="6175576"/>
                  <a:pt x="9949935" y="6174921"/>
                </a:cubicBezTo>
                <a:cubicBezTo>
                  <a:pt x="9953068" y="6184322"/>
                  <a:pt x="9966017" y="6210633"/>
                  <a:pt x="9982505" y="6202649"/>
                </a:cubicBezTo>
                <a:close/>
                <a:moveTo>
                  <a:pt x="9735210" y="6763891"/>
                </a:moveTo>
                <a:cubicBezTo>
                  <a:pt x="9733856" y="6758741"/>
                  <a:pt x="9742332" y="6739838"/>
                  <a:pt x="9727819" y="6741736"/>
                </a:cubicBezTo>
                <a:cubicBezTo>
                  <a:pt x="9730061" y="6751225"/>
                  <a:pt x="9716253" y="6768351"/>
                  <a:pt x="9735210" y="6763891"/>
                </a:cubicBezTo>
                <a:close/>
                <a:moveTo>
                  <a:pt x="7273525" y="12342182"/>
                </a:moveTo>
                <a:cubicBezTo>
                  <a:pt x="7229653" y="12402292"/>
                  <a:pt x="7168754" y="12362645"/>
                  <a:pt x="7114503" y="12362116"/>
                </a:cubicBezTo>
                <a:cubicBezTo>
                  <a:pt x="7105011" y="12395121"/>
                  <a:pt x="7165221" y="12495105"/>
                  <a:pt x="7114669" y="12524236"/>
                </a:cubicBezTo>
                <a:cubicBezTo>
                  <a:pt x="7072054" y="12549231"/>
                  <a:pt x="7032056" y="12457669"/>
                  <a:pt x="7030117" y="12407892"/>
                </a:cubicBezTo>
                <a:cubicBezTo>
                  <a:pt x="7029172" y="12383525"/>
                  <a:pt x="7038681" y="12359699"/>
                  <a:pt x="7036803" y="12342053"/>
                </a:cubicBezTo>
                <a:cubicBezTo>
                  <a:pt x="6986427" y="12339668"/>
                  <a:pt x="6940306" y="12361075"/>
                  <a:pt x="6883618" y="12322269"/>
                </a:cubicBezTo>
                <a:cubicBezTo>
                  <a:pt x="6885076" y="12317817"/>
                  <a:pt x="6884453" y="12313465"/>
                  <a:pt x="6879291" y="12310166"/>
                </a:cubicBezTo>
                <a:cubicBezTo>
                  <a:pt x="6896151" y="12259905"/>
                  <a:pt x="6941541" y="12242315"/>
                  <a:pt x="6986084" y="12244631"/>
                </a:cubicBezTo>
                <a:lnTo>
                  <a:pt x="7027936" y="12252848"/>
                </a:lnTo>
                <a:lnTo>
                  <a:pt x="7029256" y="12253108"/>
                </a:lnTo>
                <a:lnTo>
                  <a:pt x="7029516" y="12251541"/>
                </a:lnTo>
                <a:lnTo>
                  <a:pt x="7035700" y="12214177"/>
                </a:lnTo>
                <a:cubicBezTo>
                  <a:pt x="7037987" y="12175943"/>
                  <a:pt x="7031629" y="12139119"/>
                  <a:pt x="7051096" y="12097653"/>
                </a:cubicBezTo>
                <a:cubicBezTo>
                  <a:pt x="7118818" y="12118403"/>
                  <a:pt x="7109816" y="12210227"/>
                  <a:pt x="7126379" y="12264936"/>
                </a:cubicBezTo>
                <a:cubicBezTo>
                  <a:pt x="7172651" y="12273152"/>
                  <a:pt x="7263555" y="12272551"/>
                  <a:pt x="7273525" y="12342182"/>
                </a:cubicBezTo>
                <a:close/>
                <a:moveTo>
                  <a:pt x="8070850" y="10539322"/>
                </a:moveTo>
                <a:cubicBezTo>
                  <a:pt x="8013368" y="10554614"/>
                  <a:pt x="7969653" y="10526811"/>
                  <a:pt x="7928396" y="10514714"/>
                </a:cubicBezTo>
                <a:cubicBezTo>
                  <a:pt x="7921593" y="10452654"/>
                  <a:pt x="7888999" y="10395533"/>
                  <a:pt x="7878924" y="10329418"/>
                </a:cubicBezTo>
                <a:cubicBezTo>
                  <a:pt x="7871213" y="10277691"/>
                  <a:pt x="7863217" y="10222013"/>
                  <a:pt x="7871966" y="10169036"/>
                </a:cubicBezTo>
                <a:cubicBezTo>
                  <a:pt x="7901847" y="10188619"/>
                  <a:pt x="7906802" y="10234264"/>
                  <a:pt x="7928953" y="10261387"/>
                </a:cubicBezTo>
                <a:cubicBezTo>
                  <a:pt x="7952790" y="10252292"/>
                  <a:pt x="7948712" y="10214196"/>
                  <a:pt x="7964688" y="10197090"/>
                </a:cubicBezTo>
                <a:cubicBezTo>
                  <a:pt x="7986736" y="10213626"/>
                  <a:pt x="7989870" y="10247821"/>
                  <a:pt x="8000170" y="10275844"/>
                </a:cubicBezTo>
                <a:cubicBezTo>
                  <a:pt x="8029619" y="10257384"/>
                  <a:pt x="8021976" y="10202010"/>
                  <a:pt x="8053943" y="10186338"/>
                </a:cubicBezTo>
                <a:cubicBezTo>
                  <a:pt x="8084349" y="10268126"/>
                  <a:pt x="8088388" y="10424757"/>
                  <a:pt x="8063659" y="10517685"/>
                </a:cubicBezTo>
                <a:cubicBezTo>
                  <a:pt x="8061835" y="10529081"/>
                  <a:pt x="8074202" y="10526155"/>
                  <a:pt x="8070850" y="10539322"/>
                </a:cubicBezTo>
                <a:close/>
                <a:moveTo>
                  <a:pt x="7953708" y="10805209"/>
                </a:moveTo>
                <a:cubicBezTo>
                  <a:pt x="7942559" y="10788826"/>
                  <a:pt x="7947320" y="10763996"/>
                  <a:pt x="7932400" y="10759138"/>
                </a:cubicBezTo>
                <a:cubicBezTo>
                  <a:pt x="7915055" y="10774968"/>
                  <a:pt x="7937118" y="10800143"/>
                  <a:pt x="7953708" y="10805209"/>
                </a:cubicBezTo>
                <a:close/>
                <a:moveTo>
                  <a:pt x="7903657" y="10919048"/>
                </a:moveTo>
                <a:cubicBezTo>
                  <a:pt x="7913685" y="10823037"/>
                  <a:pt x="7906159" y="10700196"/>
                  <a:pt x="7910892" y="10595310"/>
                </a:cubicBezTo>
                <a:cubicBezTo>
                  <a:pt x="7894833" y="10601784"/>
                  <a:pt x="7900807" y="10624171"/>
                  <a:pt x="7900170" y="10637781"/>
                </a:cubicBezTo>
                <a:cubicBezTo>
                  <a:pt x="7895456" y="10734064"/>
                  <a:pt x="7898964" y="10842975"/>
                  <a:pt x="7903657" y="10919048"/>
                </a:cubicBezTo>
                <a:close/>
                <a:moveTo>
                  <a:pt x="9214080" y="7953626"/>
                </a:moveTo>
                <a:cubicBezTo>
                  <a:pt x="9200995" y="7941026"/>
                  <a:pt x="9187500" y="7910212"/>
                  <a:pt x="9170296" y="7911487"/>
                </a:cubicBezTo>
                <a:cubicBezTo>
                  <a:pt x="9190907" y="7918384"/>
                  <a:pt x="9190318" y="7960989"/>
                  <a:pt x="9214080" y="7953626"/>
                </a:cubicBezTo>
                <a:close/>
                <a:moveTo>
                  <a:pt x="7886002" y="10961697"/>
                </a:moveTo>
                <a:cubicBezTo>
                  <a:pt x="7888877" y="10942630"/>
                  <a:pt x="7871365" y="10942924"/>
                  <a:pt x="7861306" y="10936716"/>
                </a:cubicBezTo>
                <a:cubicBezTo>
                  <a:pt x="7864922" y="10949683"/>
                  <a:pt x="7874371" y="10956598"/>
                  <a:pt x="7886002" y="10961697"/>
                </a:cubicBezTo>
                <a:close/>
                <a:moveTo>
                  <a:pt x="7532580" y="11761773"/>
                </a:moveTo>
                <a:cubicBezTo>
                  <a:pt x="7493878" y="11752931"/>
                  <a:pt x="7461389" y="11716579"/>
                  <a:pt x="7476074" y="11679646"/>
                </a:cubicBezTo>
                <a:cubicBezTo>
                  <a:pt x="7510079" y="11693150"/>
                  <a:pt x="7554510" y="11731251"/>
                  <a:pt x="7532580" y="11761773"/>
                </a:cubicBezTo>
                <a:close/>
                <a:moveTo>
                  <a:pt x="6340697" y="14462169"/>
                </a:moveTo>
                <a:cubicBezTo>
                  <a:pt x="6334861" y="14453465"/>
                  <a:pt x="6328243" y="14459219"/>
                  <a:pt x="6318947" y="14447965"/>
                </a:cubicBezTo>
                <a:cubicBezTo>
                  <a:pt x="6289648" y="14481984"/>
                  <a:pt x="6251843" y="14494889"/>
                  <a:pt x="6229246" y="14547184"/>
                </a:cubicBezTo>
                <a:cubicBezTo>
                  <a:pt x="6242127" y="14550323"/>
                  <a:pt x="6239869" y="14560046"/>
                  <a:pt x="6254407" y="14562896"/>
                </a:cubicBezTo>
                <a:cubicBezTo>
                  <a:pt x="6285230" y="14534655"/>
                  <a:pt x="6317241" y="14509491"/>
                  <a:pt x="6340697" y="14462169"/>
                </a:cubicBezTo>
                <a:close/>
                <a:moveTo>
                  <a:pt x="7882311" y="10983141"/>
                </a:moveTo>
                <a:cubicBezTo>
                  <a:pt x="7883036" y="10975148"/>
                  <a:pt x="7881327" y="10969981"/>
                  <a:pt x="7874952" y="10968795"/>
                </a:cubicBezTo>
                <a:cubicBezTo>
                  <a:pt x="7869727" y="10974142"/>
                  <a:pt x="7871173" y="10984621"/>
                  <a:pt x="7882311" y="10983141"/>
                </a:cubicBezTo>
                <a:close/>
                <a:moveTo>
                  <a:pt x="10661874" y="4692959"/>
                </a:moveTo>
                <a:cubicBezTo>
                  <a:pt x="10657746" y="4689605"/>
                  <a:pt x="10657548" y="4685436"/>
                  <a:pt x="10649303" y="4683323"/>
                </a:cubicBezTo>
                <a:cubicBezTo>
                  <a:pt x="10646730" y="4699533"/>
                  <a:pt x="10625712" y="4705553"/>
                  <a:pt x="10644297" y="4714274"/>
                </a:cubicBezTo>
                <a:cubicBezTo>
                  <a:pt x="10647395" y="4700337"/>
                  <a:pt x="10654540" y="4696862"/>
                  <a:pt x="10661874" y="4692959"/>
                </a:cubicBezTo>
                <a:close/>
                <a:moveTo>
                  <a:pt x="10220156" y="5699510"/>
                </a:moveTo>
                <a:cubicBezTo>
                  <a:pt x="10138407" y="5586624"/>
                  <a:pt x="9956085" y="5707286"/>
                  <a:pt x="10014403" y="5857081"/>
                </a:cubicBezTo>
                <a:cubicBezTo>
                  <a:pt x="10073034" y="5817524"/>
                  <a:pt x="10115104" y="5742215"/>
                  <a:pt x="10174975" y="5718113"/>
                </a:cubicBezTo>
                <a:cubicBezTo>
                  <a:pt x="10177376" y="5741737"/>
                  <a:pt x="10150743" y="5747146"/>
                  <a:pt x="10136426" y="5759570"/>
                </a:cubicBezTo>
                <a:cubicBezTo>
                  <a:pt x="10123354" y="5771201"/>
                  <a:pt x="10112194" y="5788603"/>
                  <a:pt x="10098238" y="5801320"/>
                </a:cubicBezTo>
                <a:cubicBezTo>
                  <a:pt x="10072228" y="5825896"/>
                  <a:pt x="10032495" y="5845924"/>
                  <a:pt x="10022158" y="5884460"/>
                </a:cubicBezTo>
                <a:cubicBezTo>
                  <a:pt x="10023147" y="5887673"/>
                  <a:pt x="10026628" y="5889302"/>
                  <a:pt x="10031810" y="5888103"/>
                </a:cubicBezTo>
                <a:cubicBezTo>
                  <a:pt x="10089675" y="5821437"/>
                  <a:pt x="10177830" y="5778824"/>
                  <a:pt x="10220156" y="5699510"/>
                </a:cubicBezTo>
                <a:close/>
                <a:moveTo>
                  <a:pt x="9986895" y="6228353"/>
                </a:moveTo>
                <a:cubicBezTo>
                  <a:pt x="9979379" y="6220427"/>
                  <a:pt x="9975826" y="6204547"/>
                  <a:pt x="9961633" y="6210017"/>
                </a:cubicBezTo>
                <a:cubicBezTo>
                  <a:pt x="9950573" y="6220706"/>
                  <a:pt x="9980221" y="6248022"/>
                  <a:pt x="9986895" y="6228353"/>
                </a:cubicBezTo>
                <a:close/>
                <a:moveTo>
                  <a:pt x="6569037" y="13970071"/>
                </a:moveTo>
                <a:cubicBezTo>
                  <a:pt x="6558849" y="13966589"/>
                  <a:pt x="6551796" y="13967550"/>
                  <a:pt x="6549258" y="13975602"/>
                </a:cubicBezTo>
                <a:cubicBezTo>
                  <a:pt x="6556292" y="13987376"/>
                  <a:pt x="6564654" y="13978837"/>
                  <a:pt x="6569037" y="13970071"/>
                </a:cubicBezTo>
                <a:close/>
                <a:moveTo>
                  <a:pt x="10851850" y="4278409"/>
                </a:moveTo>
                <a:cubicBezTo>
                  <a:pt x="10853934" y="4268827"/>
                  <a:pt x="10847239" y="4255438"/>
                  <a:pt x="10838213" y="4249919"/>
                </a:cubicBezTo>
                <a:cubicBezTo>
                  <a:pt x="10826927" y="4267389"/>
                  <a:pt x="10828983" y="4280036"/>
                  <a:pt x="10846601" y="4286289"/>
                </a:cubicBezTo>
                <a:cubicBezTo>
                  <a:pt x="10849485" y="4284374"/>
                  <a:pt x="10851155" y="4281603"/>
                  <a:pt x="10851850" y="4278409"/>
                </a:cubicBezTo>
                <a:close/>
                <a:moveTo>
                  <a:pt x="8176582" y="10335514"/>
                </a:moveTo>
                <a:cubicBezTo>
                  <a:pt x="8181853" y="10326002"/>
                  <a:pt x="8185369" y="10314593"/>
                  <a:pt x="8188974" y="10303260"/>
                </a:cubicBezTo>
                <a:cubicBezTo>
                  <a:pt x="8173885" y="10317904"/>
                  <a:pt x="8156624" y="10330061"/>
                  <a:pt x="8153659" y="10356385"/>
                </a:cubicBezTo>
                <a:cubicBezTo>
                  <a:pt x="8164284" y="10352641"/>
                  <a:pt x="8171311" y="10345026"/>
                  <a:pt x="8176582" y="10335514"/>
                </a:cubicBezTo>
                <a:close/>
                <a:moveTo>
                  <a:pt x="10676434" y="4678474"/>
                </a:moveTo>
                <a:lnTo>
                  <a:pt x="10666194" y="4673950"/>
                </a:lnTo>
                <a:lnTo>
                  <a:pt x="10662987" y="4681206"/>
                </a:lnTo>
                <a:cubicBezTo>
                  <a:pt x="10667254" y="4683092"/>
                  <a:pt x="10665794" y="4687549"/>
                  <a:pt x="10671719" y="4689146"/>
                </a:cubicBezTo>
                <a:close/>
                <a:moveTo>
                  <a:pt x="9761012" y="6750767"/>
                </a:moveTo>
                <a:cubicBezTo>
                  <a:pt x="9762122" y="6746623"/>
                  <a:pt x="9760422" y="6741808"/>
                  <a:pt x="9755913" y="6736322"/>
                </a:cubicBezTo>
                <a:cubicBezTo>
                  <a:pt x="9742224" y="6741517"/>
                  <a:pt x="9750605" y="6752320"/>
                  <a:pt x="9749257" y="6761183"/>
                </a:cubicBezTo>
                <a:cubicBezTo>
                  <a:pt x="9755984" y="6758383"/>
                  <a:pt x="9759903" y="6754911"/>
                  <a:pt x="9761012" y="6750767"/>
                </a:cubicBezTo>
                <a:close/>
                <a:moveTo>
                  <a:pt x="7882264" y="11004647"/>
                </a:moveTo>
                <a:cubicBezTo>
                  <a:pt x="7882067" y="11002015"/>
                  <a:pt x="7882577" y="10999993"/>
                  <a:pt x="7882381" y="10997361"/>
                </a:cubicBezTo>
                <a:cubicBezTo>
                  <a:pt x="7880357" y="10996848"/>
                  <a:pt x="7878383" y="10996993"/>
                  <a:pt x="7879149" y="10993959"/>
                </a:cubicBezTo>
                <a:cubicBezTo>
                  <a:pt x="7876468" y="10993495"/>
                  <a:pt x="7874189" y="10993993"/>
                  <a:pt x="7871861" y="10993834"/>
                </a:cubicBezTo>
                <a:cubicBezTo>
                  <a:pt x="7871704" y="10996161"/>
                  <a:pt x="7871193" y="10998183"/>
                  <a:pt x="7868158" y="10997414"/>
                </a:cubicBezTo>
                <a:cubicBezTo>
                  <a:pt x="7868001" y="10999741"/>
                  <a:pt x="7868198" y="11002373"/>
                  <a:pt x="7868041" y="11004700"/>
                </a:cubicBezTo>
                <a:cubicBezTo>
                  <a:pt x="7870369" y="11004859"/>
                  <a:pt x="7872039" y="11005068"/>
                  <a:pt x="7871931" y="11008053"/>
                </a:cubicBezTo>
                <a:cubicBezTo>
                  <a:pt x="7873906" y="11007908"/>
                  <a:pt x="7876233" y="11008068"/>
                  <a:pt x="7878866" y="11007874"/>
                </a:cubicBezTo>
                <a:cubicBezTo>
                  <a:pt x="7879022" y="11005547"/>
                  <a:pt x="7879228" y="11003878"/>
                  <a:pt x="7882264" y="11004647"/>
                </a:cubicBezTo>
                <a:close/>
                <a:moveTo>
                  <a:pt x="7983131" y="10780551"/>
                </a:moveTo>
                <a:cubicBezTo>
                  <a:pt x="7987118" y="10774139"/>
                  <a:pt x="7988362" y="10766439"/>
                  <a:pt x="7985587" y="10762507"/>
                </a:cubicBezTo>
                <a:cubicBezTo>
                  <a:pt x="7981207" y="10774738"/>
                  <a:pt x="7967182" y="10777423"/>
                  <a:pt x="7964217" y="10790873"/>
                </a:cubicBezTo>
                <a:cubicBezTo>
                  <a:pt x="7972413" y="10792090"/>
                  <a:pt x="7979143" y="10786965"/>
                  <a:pt x="7983131" y="10780551"/>
                </a:cubicBezTo>
                <a:close/>
                <a:moveTo>
                  <a:pt x="10492539" y="5103292"/>
                </a:moveTo>
                <a:cubicBezTo>
                  <a:pt x="10499208" y="5094582"/>
                  <a:pt x="10497926" y="5074979"/>
                  <a:pt x="10502519" y="5062850"/>
                </a:cubicBezTo>
                <a:cubicBezTo>
                  <a:pt x="10508317" y="5048576"/>
                  <a:pt x="10518291" y="5038697"/>
                  <a:pt x="10514383" y="5026767"/>
                </a:cubicBezTo>
                <a:cubicBezTo>
                  <a:pt x="10516727" y="5014537"/>
                  <a:pt x="10526787" y="5024084"/>
                  <a:pt x="10529132" y="5011855"/>
                </a:cubicBezTo>
                <a:cubicBezTo>
                  <a:pt x="10521779" y="5006566"/>
                  <a:pt x="10527109" y="4995656"/>
                  <a:pt x="10527944" y="4986841"/>
                </a:cubicBezTo>
                <a:cubicBezTo>
                  <a:pt x="10530288" y="4974611"/>
                  <a:pt x="10540775" y="4984347"/>
                  <a:pt x="10542504" y="4972356"/>
                </a:cubicBezTo>
                <a:cubicBezTo>
                  <a:pt x="10530691" y="4939075"/>
                  <a:pt x="10562586" y="4924597"/>
                  <a:pt x="10553850" y="4890124"/>
                </a:cubicBezTo>
                <a:cubicBezTo>
                  <a:pt x="10571036" y="4887005"/>
                  <a:pt x="10583327" y="4851109"/>
                  <a:pt x="10573446" y="4836539"/>
                </a:cubicBezTo>
                <a:cubicBezTo>
                  <a:pt x="10529114" y="4932256"/>
                  <a:pt x="10507974" y="5019343"/>
                  <a:pt x="10482712" y="5107678"/>
                </a:cubicBezTo>
                <a:cubicBezTo>
                  <a:pt x="10487212" y="5107881"/>
                  <a:pt x="10490317" y="5106193"/>
                  <a:pt x="10492539" y="5103292"/>
                </a:cubicBezTo>
                <a:close/>
                <a:moveTo>
                  <a:pt x="9729459" y="6835133"/>
                </a:moveTo>
                <a:cubicBezTo>
                  <a:pt x="9719241" y="6814608"/>
                  <a:pt x="9735381" y="6801529"/>
                  <a:pt x="9723888" y="6780661"/>
                </a:cubicBezTo>
                <a:cubicBezTo>
                  <a:pt x="9704033" y="6791030"/>
                  <a:pt x="9717739" y="6827872"/>
                  <a:pt x="9729459" y="6835133"/>
                </a:cubicBezTo>
                <a:close/>
                <a:moveTo>
                  <a:pt x="10033629" y="6147123"/>
                </a:moveTo>
                <a:cubicBezTo>
                  <a:pt x="10022773" y="6137531"/>
                  <a:pt x="10015877" y="6106396"/>
                  <a:pt x="9998553" y="6111874"/>
                </a:cubicBezTo>
                <a:cubicBezTo>
                  <a:pt x="10010662" y="6121043"/>
                  <a:pt x="10020063" y="6151337"/>
                  <a:pt x="10033629" y="6147123"/>
                </a:cubicBezTo>
                <a:close/>
                <a:moveTo>
                  <a:pt x="9363610" y="7671391"/>
                </a:moveTo>
                <a:lnTo>
                  <a:pt x="9358374" y="7616985"/>
                </a:lnTo>
                <a:cubicBezTo>
                  <a:pt x="9352593" y="7598059"/>
                  <a:pt x="9341866" y="7582599"/>
                  <a:pt x="9322409" y="7572342"/>
                </a:cubicBezTo>
                <a:cubicBezTo>
                  <a:pt x="9313851" y="7576715"/>
                  <a:pt x="9328417" y="7584060"/>
                  <a:pt x="9314298" y="7582764"/>
                </a:cubicBezTo>
                <a:cubicBezTo>
                  <a:pt x="9302967" y="7581262"/>
                  <a:pt x="9304862" y="7568963"/>
                  <a:pt x="9293962" y="7566960"/>
                </a:cubicBezTo>
                <a:cubicBezTo>
                  <a:pt x="9240894" y="7574741"/>
                  <a:pt x="9193278" y="7588698"/>
                  <a:pt x="9154165" y="7612746"/>
                </a:cubicBezTo>
                <a:lnTo>
                  <a:pt x="9134449" y="7627772"/>
                </a:lnTo>
                <a:close/>
                <a:moveTo>
                  <a:pt x="6752291" y="13584171"/>
                </a:moveTo>
                <a:cubicBezTo>
                  <a:pt x="6741577" y="13578418"/>
                  <a:pt x="6735164" y="13549082"/>
                  <a:pt x="6719989" y="13559196"/>
                </a:cubicBezTo>
                <a:cubicBezTo>
                  <a:pt x="6734155" y="13562906"/>
                  <a:pt x="6734278" y="13596090"/>
                  <a:pt x="6752291" y="13584171"/>
                </a:cubicBezTo>
                <a:close/>
                <a:moveTo>
                  <a:pt x="10485165" y="5141874"/>
                </a:moveTo>
                <a:cubicBezTo>
                  <a:pt x="10486268" y="5141613"/>
                  <a:pt x="10486352" y="5139259"/>
                  <a:pt x="10484138" y="5133307"/>
                </a:cubicBezTo>
                <a:cubicBezTo>
                  <a:pt x="10482571" y="5131083"/>
                  <a:pt x="10486262" y="5129654"/>
                  <a:pt x="10482233" y="5128385"/>
                </a:cubicBezTo>
                <a:cubicBezTo>
                  <a:pt x="10469366" y="5124612"/>
                  <a:pt x="10481854" y="5142660"/>
                  <a:pt x="10485165" y="5141874"/>
                </a:cubicBezTo>
                <a:close/>
                <a:moveTo>
                  <a:pt x="10944817" y="4102058"/>
                </a:moveTo>
                <a:cubicBezTo>
                  <a:pt x="10951756" y="4089813"/>
                  <a:pt x="10950889" y="4080243"/>
                  <a:pt x="10939994" y="4074918"/>
                </a:cubicBezTo>
                <a:cubicBezTo>
                  <a:pt x="10933229" y="4077544"/>
                  <a:pt x="10922845" y="4096433"/>
                  <a:pt x="10933076" y="4100953"/>
                </a:cubicBezTo>
                <a:cubicBezTo>
                  <a:pt x="10935201" y="4097299"/>
                  <a:pt x="10939701" y="4099798"/>
                  <a:pt x="10944817" y="4102058"/>
                </a:cubicBezTo>
                <a:close/>
                <a:moveTo>
                  <a:pt x="10017363" y="6202774"/>
                </a:moveTo>
                <a:cubicBezTo>
                  <a:pt x="10028418" y="6172223"/>
                  <a:pt x="10005447" y="6135692"/>
                  <a:pt x="9970797" y="6133057"/>
                </a:cubicBezTo>
                <a:cubicBezTo>
                  <a:pt x="9970805" y="6161281"/>
                  <a:pt x="9989179" y="6184026"/>
                  <a:pt x="10017363" y="6202774"/>
                </a:cubicBezTo>
                <a:close/>
                <a:moveTo>
                  <a:pt x="9361344" y="7689075"/>
                </a:moveTo>
                <a:lnTo>
                  <a:pt x="9238939" y="7669310"/>
                </a:lnTo>
                <a:cubicBezTo>
                  <a:pt x="9220879" y="7665903"/>
                  <a:pt x="9203003" y="7655240"/>
                  <a:pt x="9185605" y="7651844"/>
                </a:cubicBezTo>
                <a:cubicBezTo>
                  <a:pt x="9175015" y="7649854"/>
                  <a:pt x="9158329" y="7646788"/>
                  <a:pt x="9146857" y="7652244"/>
                </a:cubicBezTo>
                <a:lnTo>
                  <a:pt x="9140362" y="7658278"/>
                </a:lnTo>
                <a:lnTo>
                  <a:pt x="9137541" y="7660900"/>
                </a:lnTo>
                <a:cubicBezTo>
                  <a:pt x="9141453" y="7669406"/>
                  <a:pt x="9148766" y="7673710"/>
                  <a:pt x="9157074" y="7676261"/>
                </a:cubicBezTo>
                <a:lnTo>
                  <a:pt x="9164501" y="7677683"/>
                </a:lnTo>
                <a:lnTo>
                  <a:pt x="9182559" y="7681133"/>
                </a:lnTo>
                <a:lnTo>
                  <a:pt x="9352080" y="7709846"/>
                </a:lnTo>
                <a:lnTo>
                  <a:pt x="9353046" y="7695904"/>
                </a:lnTo>
                <a:cubicBezTo>
                  <a:pt x="9353967" y="7692562"/>
                  <a:pt x="9357437" y="7692072"/>
                  <a:pt x="9360394" y="7690977"/>
                </a:cubicBezTo>
                <a:close/>
                <a:moveTo>
                  <a:pt x="9778443" y="6745309"/>
                </a:moveTo>
                <a:cubicBezTo>
                  <a:pt x="9782298" y="6735935"/>
                  <a:pt x="9776354" y="6724401"/>
                  <a:pt x="9765294" y="6725522"/>
                </a:cubicBezTo>
                <a:cubicBezTo>
                  <a:pt x="9766666" y="6734434"/>
                  <a:pt x="9767229" y="6743813"/>
                  <a:pt x="9771149" y="6753414"/>
                </a:cubicBezTo>
                <a:cubicBezTo>
                  <a:pt x="9774785" y="6751318"/>
                  <a:pt x="9777158" y="6748433"/>
                  <a:pt x="9778443" y="6745309"/>
                </a:cubicBezTo>
                <a:close/>
                <a:moveTo>
                  <a:pt x="8213671" y="10288911"/>
                </a:moveTo>
                <a:cubicBezTo>
                  <a:pt x="8205073" y="10288873"/>
                  <a:pt x="8202538" y="10294676"/>
                  <a:pt x="8196012" y="10295809"/>
                </a:cubicBezTo>
                <a:cubicBezTo>
                  <a:pt x="8196460" y="10301726"/>
                  <a:pt x="8194732" y="10309452"/>
                  <a:pt x="8199434" y="10310433"/>
                </a:cubicBezTo>
                <a:cubicBezTo>
                  <a:pt x="8201671" y="10300687"/>
                  <a:pt x="8214314" y="10301754"/>
                  <a:pt x="8213671" y="10288911"/>
                </a:cubicBezTo>
                <a:close/>
                <a:moveTo>
                  <a:pt x="8193391" y="10336485"/>
                </a:moveTo>
                <a:cubicBezTo>
                  <a:pt x="8195510" y="10335009"/>
                  <a:pt x="8197358" y="10333223"/>
                  <a:pt x="8196175" y="10328517"/>
                </a:cubicBezTo>
                <a:cubicBezTo>
                  <a:pt x="8187279" y="10324534"/>
                  <a:pt x="8179876" y="10340274"/>
                  <a:pt x="8188977" y="10342588"/>
                </a:cubicBezTo>
                <a:cubicBezTo>
                  <a:pt x="8188880" y="10339125"/>
                  <a:pt x="8191271" y="10337961"/>
                  <a:pt x="8193391" y="10336485"/>
                </a:cubicBezTo>
                <a:close/>
                <a:moveTo>
                  <a:pt x="10892946" y="4228679"/>
                </a:moveTo>
                <a:cubicBezTo>
                  <a:pt x="10897384" y="4220943"/>
                  <a:pt x="10898369" y="4215254"/>
                  <a:pt x="10897272" y="4209665"/>
                </a:cubicBezTo>
                <a:lnTo>
                  <a:pt x="10887040" y="4205144"/>
                </a:lnTo>
                <a:cubicBezTo>
                  <a:pt x="10880856" y="4215682"/>
                  <a:pt x="10883519" y="4223493"/>
                  <a:pt x="10892946" y="4228679"/>
                </a:cubicBezTo>
                <a:close/>
                <a:moveTo>
                  <a:pt x="11006339" y="3972045"/>
                </a:moveTo>
                <a:cubicBezTo>
                  <a:pt x="11006520" y="3967022"/>
                  <a:pt x="11017757" y="3948509"/>
                  <a:pt x="11003451" y="3941678"/>
                </a:cubicBezTo>
                <a:cubicBezTo>
                  <a:pt x="10992773" y="3954313"/>
                  <a:pt x="10996737" y="3976479"/>
                  <a:pt x="11006339" y="3972045"/>
                </a:cubicBezTo>
                <a:close/>
                <a:moveTo>
                  <a:pt x="9401857" y="7609972"/>
                </a:moveTo>
                <a:cubicBezTo>
                  <a:pt x="9416998" y="7593413"/>
                  <a:pt x="9402140" y="7563172"/>
                  <a:pt x="9399163" y="7541877"/>
                </a:cubicBezTo>
                <a:cubicBezTo>
                  <a:pt x="9371028" y="7528051"/>
                  <a:pt x="9350386" y="7482802"/>
                  <a:pt x="9323503" y="7504903"/>
                </a:cubicBezTo>
                <a:cubicBezTo>
                  <a:pt x="9360163" y="7513887"/>
                  <a:pt x="9372696" y="7544300"/>
                  <a:pt x="9389998" y="7569684"/>
                </a:cubicBezTo>
                <a:cubicBezTo>
                  <a:pt x="9358333" y="7552379"/>
                  <a:pt x="9345457" y="7517312"/>
                  <a:pt x="9312862" y="7500076"/>
                </a:cubicBezTo>
                <a:cubicBezTo>
                  <a:pt x="9319195" y="7535156"/>
                  <a:pt x="9345246" y="7552411"/>
                  <a:pt x="9361222" y="7578828"/>
                </a:cubicBezTo>
                <a:cubicBezTo>
                  <a:pt x="9352817" y="7591612"/>
                  <a:pt x="9373222" y="7608344"/>
                  <a:pt x="9379626" y="7619098"/>
                </a:cubicBezTo>
                <a:cubicBezTo>
                  <a:pt x="9382176" y="7603006"/>
                  <a:pt x="9357021" y="7585217"/>
                  <a:pt x="9375533" y="7576366"/>
                </a:cubicBezTo>
                <a:cubicBezTo>
                  <a:pt x="9388705" y="7583813"/>
                  <a:pt x="9386499" y="7604556"/>
                  <a:pt x="9401857" y="7609972"/>
                </a:cubicBezTo>
                <a:close/>
                <a:moveTo>
                  <a:pt x="7027103" y="12986251"/>
                </a:moveTo>
                <a:cubicBezTo>
                  <a:pt x="7043644" y="12969607"/>
                  <a:pt x="7001894" y="12970526"/>
                  <a:pt x="7008426" y="12984623"/>
                </a:cubicBezTo>
                <a:cubicBezTo>
                  <a:pt x="7011667" y="12991151"/>
                  <a:pt x="7025307" y="12988004"/>
                  <a:pt x="7027103" y="12986251"/>
                </a:cubicBezTo>
                <a:close/>
                <a:moveTo>
                  <a:pt x="7860999" y="11100823"/>
                </a:moveTo>
                <a:cubicBezTo>
                  <a:pt x="7860898" y="11077342"/>
                  <a:pt x="7855128" y="11031122"/>
                  <a:pt x="7836386" y="11014966"/>
                </a:cubicBezTo>
                <a:cubicBezTo>
                  <a:pt x="7814407" y="11044038"/>
                  <a:pt x="7866652" y="11061371"/>
                  <a:pt x="7850126" y="11096990"/>
                </a:cubicBezTo>
                <a:cubicBezTo>
                  <a:pt x="7854781" y="11097310"/>
                  <a:pt x="7855125" y="11101916"/>
                  <a:pt x="7860999" y="11100823"/>
                </a:cubicBezTo>
                <a:close/>
                <a:moveTo>
                  <a:pt x="11542900" y="2768797"/>
                </a:moveTo>
                <a:cubicBezTo>
                  <a:pt x="11536118" y="2766822"/>
                  <a:pt x="11531857" y="2769535"/>
                  <a:pt x="11528500" y="2773669"/>
                </a:cubicBezTo>
                <a:cubicBezTo>
                  <a:pt x="11535471" y="2775217"/>
                  <a:pt x="11542918" y="2777997"/>
                  <a:pt x="11542900" y="2768797"/>
                </a:cubicBezTo>
                <a:close/>
                <a:moveTo>
                  <a:pt x="10869202" y="4300869"/>
                </a:moveTo>
                <a:cubicBezTo>
                  <a:pt x="10875149" y="4289716"/>
                  <a:pt x="10868900" y="4258885"/>
                  <a:pt x="10856572" y="4245271"/>
                </a:cubicBezTo>
                <a:cubicBezTo>
                  <a:pt x="10847474" y="4269322"/>
                  <a:pt x="10854743" y="4286314"/>
                  <a:pt x="10869202" y="4300869"/>
                </a:cubicBezTo>
                <a:close/>
                <a:moveTo>
                  <a:pt x="7025496" y="13004905"/>
                </a:moveTo>
                <a:lnTo>
                  <a:pt x="7014820" y="13000188"/>
                </a:lnTo>
                <a:lnTo>
                  <a:pt x="7010110" y="13010847"/>
                </a:lnTo>
                <a:lnTo>
                  <a:pt x="7020786" y="13015564"/>
                </a:lnTo>
                <a:close/>
                <a:moveTo>
                  <a:pt x="10591738" y="4935947"/>
                </a:moveTo>
                <a:cubicBezTo>
                  <a:pt x="10590561" y="4915529"/>
                  <a:pt x="10590187" y="4894446"/>
                  <a:pt x="10580396" y="4877364"/>
                </a:cubicBezTo>
                <a:cubicBezTo>
                  <a:pt x="10576036" y="4899927"/>
                  <a:pt x="10577640" y="4920534"/>
                  <a:pt x="10591738" y="4935947"/>
                </a:cubicBezTo>
                <a:close/>
                <a:moveTo>
                  <a:pt x="10671519" y="4755384"/>
                </a:moveTo>
                <a:cubicBezTo>
                  <a:pt x="10677555" y="4741724"/>
                  <a:pt x="10673746" y="4731878"/>
                  <a:pt x="10660281" y="4725419"/>
                </a:cubicBezTo>
                <a:cubicBezTo>
                  <a:pt x="10657510" y="4737459"/>
                  <a:pt x="10656020" y="4750066"/>
                  <a:pt x="10671519" y="4755384"/>
                </a:cubicBezTo>
                <a:close/>
                <a:moveTo>
                  <a:pt x="9403904" y="7631338"/>
                </a:moveTo>
                <a:cubicBezTo>
                  <a:pt x="9403767" y="7629476"/>
                  <a:pt x="9404025" y="7626650"/>
                  <a:pt x="9404319" y="7624289"/>
                </a:cubicBezTo>
                <a:cubicBezTo>
                  <a:pt x="9401993" y="7624462"/>
                  <a:pt x="9399635" y="7624168"/>
                  <a:pt x="9397276" y="7623874"/>
                </a:cubicBezTo>
                <a:cubicBezTo>
                  <a:pt x="9396983" y="7626234"/>
                  <a:pt x="9397155" y="7628560"/>
                  <a:pt x="9396430" y="7631422"/>
                </a:cubicBezTo>
                <a:cubicBezTo>
                  <a:pt x="9399220" y="7631215"/>
                  <a:pt x="9401579" y="7631509"/>
                  <a:pt x="9403904" y="7631338"/>
                </a:cubicBezTo>
                <a:close/>
                <a:moveTo>
                  <a:pt x="10516876" y="5114611"/>
                </a:moveTo>
                <a:cubicBezTo>
                  <a:pt x="10519740" y="5100051"/>
                  <a:pt x="10522411" y="5085926"/>
                  <a:pt x="10508659" y="5077808"/>
                </a:cubicBezTo>
                <a:cubicBezTo>
                  <a:pt x="10507030" y="5091884"/>
                  <a:pt x="10503124" y="5106495"/>
                  <a:pt x="10516876" y="5114611"/>
                </a:cubicBezTo>
                <a:close/>
                <a:moveTo>
                  <a:pt x="8228127" y="10296456"/>
                </a:moveTo>
                <a:cubicBezTo>
                  <a:pt x="8217457" y="10295246"/>
                  <a:pt x="8206512" y="10312234"/>
                  <a:pt x="8213840" y="10317321"/>
                </a:cubicBezTo>
                <a:cubicBezTo>
                  <a:pt x="8215773" y="10307927"/>
                  <a:pt x="8228719" y="10308641"/>
                  <a:pt x="8228127" y="10296456"/>
                </a:cubicBezTo>
                <a:close/>
                <a:moveTo>
                  <a:pt x="8245921" y="10260795"/>
                </a:moveTo>
                <a:cubicBezTo>
                  <a:pt x="8243715" y="10244760"/>
                  <a:pt x="8236343" y="10234719"/>
                  <a:pt x="8228010" y="10225078"/>
                </a:cubicBezTo>
                <a:cubicBezTo>
                  <a:pt x="8220358" y="10237530"/>
                  <a:pt x="8218774" y="10251526"/>
                  <a:pt x="8224372" y="10264340"/>
                </a:cubicBezTo>
                <a:cubicBezTo>
                  <a:pt x="8231063" y="10252287"/>
                  <a:pt x="8236572" y="10255193"/>
                  <a:pt x="8245921" y="10260795"/>
                </a:cubicBezTo>
                <a:close/>
                <a:moveTo>
                  <a:pt x="9398318" y="7653793"/>
                </a:moveTo>
                <a:cubicBezTo>
                  <a:pt x="9399868" y="7651047"/>
                  <a:pt x="9399890" y="7646602"/>
                  <a:pt x="9399546" y="7641949"/>
                </a:cubicBezTo>
                <a:cubicBezTo>
                  <a:pt x="9390076" y="7640310"/>
                  <a:pt x="9387698" y="7646099"/>
                  <a:pt x="9387922" y="7655437"/>
                </a:cubicBezTo>
                <a:cubicBezTo>
                  <a:pt x="9393689" y="7657585"/>
                  <a:pt x="9396768" y="7656538"/>
                  <a:pt x="9398318" y="7653793"/>
                </a:cubicBezTo>
                <a:close/>
                <a:moveTo>
                  <a:pt x="10688450" y="4737227"/>
                </a:moveTo>
                <a:cubicBezTo>
                  <a:pt x="10688954" y="4729701"/>
                  <a:pt x="10681614" y="4722727"/>
                  <a:pt x="10675443" y="4728036"/>
                </a:cubicBezTo>
                <a:cubicBezTo>
                  <a:pt x="10681704" y="4732333"/>
                  <a:pt x="10672156" y="4742400"/>
                  <a:pt x="10684996" y="4744502"/>
                </a:cubicBezTo>
                <a:cubicBezTo>
                  <a:pt x="10687242" y="4742305"/>
                  <a:pt x="10688282" y="4739735"/>
                  <a:pt x="10688450" y="4737227"/>
                </a:cubicBezTo>
                <a:close/>
                <a:moveTo>
                  <a:pt x="8196104" y="10388672"/>
                </a:moveTo>
                <a:cubicBezTo>
                  <a:pt x="8184881" y="10384528"/>
                  <a:pt x="8153930" y="10425439"/>
                  <a:pt x="8171111" y="10438405"/>
                </a:cubicBezTo>
                <a:cubicBezTo>
                  <a:pt x="8178010" y="10420389"/>
                  <a:pt x="8190265" y="10407602"/>
                  <a:pt x="8196104" y="10388672"/>
                </a:cubicBezTo>
                <a:close/>
                <a:moveTo>
                  <a:pt x="8221115" y="10339185"/>
                </a:moveTo>
                <a:cubicBezTo>
                  <a:pt x="8225417" y="10331602"/>
                  <a:pt x="8229005" y="10323328"/>
                  <a:pt x="8231444" y="10314062"/>
                </a:cubicBezTo>
                <a:cubicBezTo>
                  <a:pt x="8216669" y="10319760"/>
                  <a:pt x="8195238" y="10351058"/>
                  <a:pt x="8206506" y="10360156"/>
                </a:cubicBezTo>
                <a:cubicBezTo>
                  <a:pt x="8211799" y="10353658"/>
                  <a:pt x="8216814" y="10346768"/>
                  <a:pt x="8221115" y="10339185"/>
                </a:cubicBezTo>
                <a:close/>
                <a:moveTo>
                  <a:pt x="9877576" y="6598051"/>
                </a:moveTo>
                <a:cubicBezTo>
                  <a:pt x="9843538" y="6668443"/>
                  <a:pt x="9788357" y="6578697"/>
                  <a:pt x="9826533" y="6549075"/>
                </a:cubicBezTo>
                <a:cubicBezTo>
                  <a:pt x="9829703" y="6493639"/>
                  <a:pt x="9797226" y="6430378"/>
                  <a:pt x="9824787" y="6379249"/>
                </a:cubicBezTo>
                <a:cubicBezTo>
                  <a:pt x="9862279" y="6426179"/>
                  <a:pt x="9850555" y="6489384"/>
                  <a:pt x="9856767" y="6546880"/>
                </a:cubicBezTo>
                <a:cubicBezTo>
                  <a:pt x="9867596" y="6562738"/>
                  <a:pt x="9878009" y="6578389"/>
                  <a:pt x="9877576" y="6598051"/>
                </a:cubicBezTo>
                <a:close/>
                <a:moveTo>
                  <a:pt x="9264856" y="7989166"/>
                </a:moveTo>
                <a:cubicBezTo>
                  <a:pt x="9255769" y="7980007"/>
                  <a:pt x="9251448" y="7965827"/>
                  <a:pt x="9238345" y="7959311"/>
                </a:cubicBezTo>
                <a:cubicBezTo>
                  <a:pt x="9225189" y="7958412"/>
                  <a:pt x="9237479" y="7972946"/>
                  <a:pt x="9230471" y="7972995"/>
                </a:cubicBezTo>
                <a:cubicBezTo>
                  <a:pt x="9210720" y="7965101"/>
                  <a:pt x="9190146" y="7958663"/>
                  <a:pt x="9171326" y="7950699"/>
                </a:cubicBezTo>
                <a:cubicBezTo>
                  <a:pt x="9167569" y="7963142"/>
                  <a:pt x="9187148" y="7968709"/>
                  <a:pt x="9198321" y="7974436"/>
                </a:cubicBezTo>
                <a:cubicBezTo>
                  <a:pt x="9216679" y="7982428"/>
                  <a:pt x="9236085" y="7985673"/>
                  <a:pt x="9247707" y="7984818"/>
                </a:cubicBezTo>
                <a:cubicBezTo>
                  <a:pt x="9248481" y="7988973"/>
                  <a:pt x="9261793" y="7998273"/>
                  <a:pt x="9264856" y="7989166"/>
                </a:cubicBezTo>
                <a:close/>
                <a:moveTo>
                  <a:pt x="8627637" y="9432285"/>
                </a:moveTo>
                <a:cubicBezTo>
                  <a:pt x="8621130" y="9445759"/>
                  <a:pt x="8613111" y="9458032"/>
                  <a:pt x="8603946" y="9467884"/>
                </a:cubicBezTo>
                <a:cubicBezTo>
                  <a:pt x="8573072" y="9432305"/>
                  <a:pt x="8573738" y="9326486"/>
                  <a:pt x="8635580" y="9311467"/>
                </a:cubicBezTo>
                <a:cubicBezTo>
                  <a:pt x="8653084" y="9340627"/>
                  <a:pt x="8647159" y="9391864"/>
                  <a:pt x="8627637" y="9432285"/>
                </a:cubicBezTo>
                <a:close/>
                <a:moveTo>
                  <a:pt x="7073035" y="12955074"/>
                </a:moveTo>
                <a:cubicBezTo>
                  <a:pt x="7085921" y="12936307"/>
                  <a:pt x="7050024" y="12945926"/>
                  <a:pt x="7046784" y="12956726"/>
                </a:cubicBezTo>
                <a:cubicBezTo>
                  <a:pt x="7061040" y="12970669"/>
                  <a:pt x="7058351" y="12940942"/>
                  <a:pt x="7073035" y="12955074"/>
                </a:cubicBezTo>
                <a:close/>
                <a:moveTo>
                  <a:pt x="10589635" y="4997262"/>
                </a:moveTo>
                <a:cubicBezTo>
                  <a:pt x="10578397" y="4967297"/>
                  <a:pt x="10585190" y="4929992"/>
                  <a:pt x="10564723" y="4903602"/>
                </a:cubicBezTo>
                <a:cubicBezTo>
                  <a:pt x="10558140" y="4927734"/>
                  <a:pt x="10554806" y="4989526"/>
                  <a:pt x="10589635" y="4997262"/>
                </a:cubicBezTo>
                <a:close/>
                <a:moveTo>
                  <a:pt x="10916118" y="4261657"/>
                </a:moveTo>
                <a:lnTo>
                  <a:pt x="10916038" y="4261466"/>
                </a:lnTo>
                <a:lnTo>
                  <a:pt x="10915982" y="4259352"/>
                </a:lnTo>
                <a:lnTo>
                  <a:pt x="10916520" y="4259510"/>
                </a:lnTo>
                <a:close/>
                <a:moveTo>
                  <a:pt x="11474814" y="3003738"/>
                </a:moveTo>
                <a:cubicBezTo>
                  <a:pt x="11439049" y="2989978"/>
                  <a:pt x="11393859" y="2980225"/>
                  <a:pt x="11357627" y="2969833"/>
                </a:cubicBezTo>
                <a:cubicBezTo>
                  <a:pt x="11350494" y="2982511"/>
                  <a:pt x="11371307" y="2985069"/>
                  <a:pt x="11383212" y="2989308"/>
                </a:cubicBezTo>
                <a:cubicBezTo>
                  <a:pt x="11407449" y="2997974"/>
                  <a:pt x="11470571" y="3015651"/>
                  <a:pt x="11474814" y="3003738"/>
                </a:cubicBezTo>
                <a:close/>
                <a:moveTo>
                  <a:pt x="10045135" y="6240131"/>
                </a:moveTo>
                <a:cubicBezTo>
                  <a:pt x="10030729" y="6228248"/>
                  <a:pt x="10018209" y="6241868"/>
                  <a:pt x="10022178" y="6251684"/>
                </a:cubicBezTo>
                <a:cubicBezTo>
                  <a:pt x="10033451" y="6259393"/>
                  <a:pt x="10040338" y="6252895"/>
                  <a:pt x="10045135" y="6240131"/>
                </a:cubicBezTo>
                <a:close/>
                <a:moveTo>
                  <a:pt x="7561692" y="11861263"/>
                </a:moveTo>
                <a:cubicBezTo>
                  <a:pt x="7530555" y="11858396"/>
                  <a:pt x="7513867" y="11873969"/>
                  <a:pt x="7498059" y="11890103"/>
                </a:cubicBezTo>
                <a:cubicBezTo>
                  <a:pt x="7523397" y="11885780"/>
                  <a:pt x="7550391" y="11883512"/>
                  <a:pt x="7561692" y="11861263"/>
                </a:cubicBezTo>
                <a:close/>
                <a:moveTo>
                  <a:pt x="10866347" y="4382288"/>
                </a:moveTo>
                <a:cubicBezTo>
                  <a:pt x="10846744" y="4378220"/>
                  <a:pt x="10838597" y="4404733"/>
                  <a:pt x="10825648" y="4417895"/>
                </a:cubicBezTo>
                <a:cubicBezTo>
                  <a:pt x="10847907" y="4425178"/>
                  <a:pt x="10862449" y="4401491"/>
                  <a:pt x="10866347" y="4382288"/>
                </a:cubicBezTo>
                <a:close/>
                <a:moveTo>
                  <a:pt x="9321343" y="7880496"/>
                </a:moveTo>
                <a:lnTo>
                  <a:pt x="9343049" y="7821189"/>
                </a:lnTo>
                <a:lnTo>
                  <a:pt x="9344678" y="7816739"/>
                </a:lnTo>
                <a:lnTo>
                  <a:pt x="9351033" y="7724980"/>
                </a:lnTo>
                <a:lnTo>
                  <a:pt x="9192711" y="7697217"/>
                </a:lnTo>
                <a:cubicBezTo>
                  <a:pt x="9189831" y="7700279"/>
                  <a:pt x="9192363" y="7701248"/>
                  <a:pt x="9195998" y="7702695"/>
                </a:cubicBezTo>
                <a:lnTo>
                  <a:pt x="9203171" y="7708760"/>
                </a:lnTo>
                <a:lnTo>
                  <a:pt x="9205891" y="7711060"/>
                </a:lnTo>
                <a:cubicBezTo>
                  <a:pt x="9176654" y="7706063"/>
                  <a:pt x="9147215" y="7696103"/>
                  <a:pt x="9117674" y="7690106"/>
                </a:cubicBezTo>
                <a:cubicBezTo>
                  <a:pt x="9118438" y="7679403"/>
                  <a:pt x="9118377" y="7668681"/>
                  <a:pt x="9119057" y="7657977"/>
                </a:cubicBezTo>
                <a:lnTo>
                  <a:pt x="9121731" y="7643307"/>
                </a:lnTo>
                <a:lnTo>
                  <a:pt x="9122967" y="7636521"/>
                </a:lnTo>
                <a:lnTo>
                  <a:pt x="9118000" y="7640306"/>
                </a:lnTo>
                <a:cubicBezTo>
                  <a:pt x="9121836" y="7660606"/>
                  <a:pt x="9116327" y="7661947"/>
                  <a:pt x="9104857" y="7671214"/>
                </a:cubicBezTo>
                <a:cubicBezTo>
                  <a:pt x="9103525" y="7710138"/>
                  <a:pt x="9088644" y="7736497"/>
                  <a:pt x="9087591" y="7766509"/>
                </a:cubicBezTo>
                <a:cubicBezTo>
                  <a:pt x="9087866" y="7770230"/>
                  <a:pt x="9094064" y="7778192"/>
                  <a:pt x="9093616" y="7784774"/>
                </a:cubicBezTo>
                <a:cubicBezTo>
                  <a:pt x="9090884" y="7861692"/>
                  <a:pt x="9170456" y="7882003"/>
                  <a:pt x="9227173" y="7915702"/>
                </a:cubicBezTo>
                <a:cubicBezTo>
                  <a:pt x="9240346" y="7923147"/>
                  <a:pt x="9260201" y="7919809"/>
                  <a:pt x="9276749" y="7922328"/>
                </a:cubicBezTo>
                <a:cubicBezTo>
                  <a:pt x="9295047" y="7913725"/>
                  <a:pt x="9309966" y="7898939"/>
                  <a:pt x="9321343" y="7880496"/>
                </a:cubicBezTo>
                <a:close/>
                <a:moveTo>
                  <a:pt x="8178153" y="10470283"/>
                </a:moveTo>
                <a:cubicBezTo>
                  <a:pt x="8180938" y="10467767"/>
                  <a:pt x="8186268" y="10450857"/>
                  <a:pt x="8178179" y="10448799"/>
                </a:cubicBezTo>
                <a:cubicBezTo>
                  <a:pt x="8174786" y="10452019"/>
                  <a:pt x="8162676" y="10471074"/>
                  <a:pt x="8178153" y="10470283"/>
                </a:cubicBezTo>
                <a:close/>
                <a:moveTo>
                  <a:pt x="8135422" y="10567232"/>
                </a:moveTo>
                <a:cubicBezTo>
                  <a:pt x="8092931" y="10556460"/>
                  <a:pt x="8050441" y="10567853"/>
                  <a:pt x="8017950" y="10566933"/>
                </a:cubicBezTo>
                <a:cubicBezTo>
                  <a:pt x="7988090" y="10565819"/>
                  <a:pt x="7947376" y="10552270"/>
                  <a:pt x="7932203" y="10570587"/>
                </a:cubicBezTo>
                <a:cubicBezTo>
                  <a:pt x="7982571" y="10567217"/>
                  <a:pt x="8071462" y="10583511"/>
                  <a:pt x="8135422" y="10567232"/>
                </a:cubicBezTo>
                <a:close/>
                <a:moveTo>
                  <a:pt x="8192605" y="10438499"/>
                </a:moveTo>
                <a:cubicBezTo>
                  <a:pt x="8192914" y="10433850"/>
                  <a:pt x="8202842" y="10420902"/>
                  <a:pt x="8196217" y="10420721"/>
                </a:cubicBezTo>
                <a:cubicBezTo>
                  <a:pt x="8195201" y="10424761"/>
                  <a:pt x="8181686" y="10434003"/>
                  <a:pt x="8192605" y="10438499"/>
                </a:cubicBezTo>
                <a:close/>
                <a:moveTo>
                  <a:pt x="10705476" y="4753551"/>
                </a:moveTo>
                <a:cubicBezTo>
                  <a:pt x="10706688" y="4743882"/>
                  <a:pt x="10709319" y="4733310"/>
                  <a:pt x="10695954" y="4728935"/>
                </a:cubicBezTo>
                <a:cubicBezTo>
                  <a:pt x="10690435" y="4740272"/>
                  <a:pt x="10700109" y="4746077"/>
                  <a:pt x="10705476" y="4753551"/>
                </a:cubicBezTo>
                <a:close/>
                <a:moveTo>
                  <a:pt x="9763676" y="6889465"/>
                </a:moveTo>
                <a:cubicBezTo>
                  <a:pt x="9763839" y="6885665"/>
                  <a:pt x="9761693" y="6881241"/>
                  <a:pt x="9758054" y="6876332"/>
                </a:cubicBezTo>
                <a:cubicBezTo>
                  <a:pt x="9743433" y="6879908"/>
                  <a:pt x="9760268" y="6892305"/>
                  <a:pt x="9755438" y="6898863"/>
                </a:cubicBezTo>
                <a:cubicBezTo>
                  <a:pt x="9761039" y="6896442"/>
                  <a:pt x="9763513" y="6893264"/>
                  <a:pt x="9763676" y="6889465"/>
                </a:cubicBezTo>
                <a:close/>
                <a:moveTo>
                  <a:pt x="7121577" y="12874091"/>
                </a:moveTo>
                <a:cubicBezTo>
                  <a:pt x="7114933" y="12870646"/>
                  <a:pt x="7117331" y="12864062"/>
                  <a:pt x="7108037" y="12861993"/>
                </a:cubicBezTo>
                <a:cubicBezTo>
                  <a:pt x="7103654" y="12870758"/>
                  <a:pt x="7106279" y="12877524"/>
                  <a:pt x="7111743" y="12882486"/>
                </a:cubicBezTo>
                <a:cubicBezTo>
                  <a:pt x="7114192" y="12876943"/>
                  <a:pt x="7118839" y="12877977"/>
                  <a:pt x="7121577" y="12874091"/>
                </a:cubicBezTo>
                <a:close/>
                <a:moveTo>
                  <a:pt x="8249381" y="10328295"/>
                </a:moveTo>
                <a:cubicBezTo>
                  <a:pt x="8227772" y="10339776"/>
                  <a:pt x="8212628" y="10358060"/>
                  <a:pt x="8207082" y="10385232"/>
                </a:cubicBezTo>
                <a:cubicBezTo>
                  <a:pt x="8228388" y="10374103"/>
                  <a:pt x="8237066" y="10349018"/>
                  <a:pt x="8249381" y="10328295"/>
                </a:cubicBezTo>
                <a:close/>
                <a:moveTo>
                  <a:pt x="7412866" y="12223039"/>
                </a:moveTo>
                <a:cubicBezTo>
                  <a:pt x="7384275" y="12256852"/>
                  <a:pt x="7319252" y="12213009"/>
                  <a:pt x="7326764" y="12173672"/>
                </a:cubicBezTo>
                <a:cubicBezTo>
                  <a:pt x="7365923" y="12164331"/>
                  <a:pt x="7384245" y="12208771"/>
                  <a:pt x="7412866" y="12223039"/>
                </a:cubicBezTo>
                <a:close/>
                <a:moveTo>
                  <a:pt x="7058367" y="13032169"/>
                </a:moveTo>
                <a:cubicBezTo>
                  <a:pt x="7033887" y="13022882"/>
                  <a:pt x="7012270" y="13020975"/>
                  <a:pt x="7000917" y="13045516"/>
                </a:cubicBezTo>
                <a:cubicBezTo>
                  <a:pt x="7022533" y="13047423"/>
                  <a:pt x="7045820" y="13053634"/>
                  <a:pt x="7058367" y="13032169"/>
                </a:cubicBezTo>
                <a:close/>
                <a:moveTo>
                  <a:pt x="10239589" y="5834740"/>
                </a:moveTo>
                <a:cubicBezTo>
                  <a:pt x="10249972" y="5801628"/>
                  <a:pt x="10249332" y="5762645"/>
                  <a:pt x="10232037" y="5721821"/>
                </a:cubicBezTo>
                <a:cubicBezTo>
                  <a:pt x="10172270" y="5789346"/>
                  <a:pt x="10091998" y="5837775"/>
                  <a:pt x="10037975" y="5906364"/>
                </a:cubicBezTo>
                <a:cubicBezTo>
                  <a:pt x="10051288" y="5916673"/>
                  <a:pt x="10065265" y="5923789"/>
                  <a:pt x="10079414" y="5928066"/>
                </a:cubicBezTo>
                <a:lnTo>
                  <a:pt x="10106585" y="5931054"/>
                </a:lnTo>
                <a:lnTo>
                  <a:pt x="10121876" y="5932735"/>
                </a:lnTo>
                <a:cubicBezTo>
                  <a:pt x="10135871" y="5931687"/>
                  <a:pt x="10149541" y="5928154"/>
                  <a:pt x="10162395" y="5922489"/>
                </a:cubicBezTo>
                <a:lnTo>
                  <a:pt x="10179189" y="5911625"/>
                </a:lnTo>
                <a:lnTo>
                  <a:pt x="10198005" y="5899452"/>
                </a:lnTo>
                <a:cubicBezTo>
                  <a:pt x="10208727" y="5889878"/>
                  <a:pt x="10218137" y="5878524"/>
                  <a:pt x="10225740" y="5865746"/>
                </a:cubicBezTo>
                <a:cubicBezTo>
                  <a:pt x="10231442" y="5856162"/>
                  <a:pt x="10236128" y="5845777"/>
                  <a:pt x="10239589" y="5834740"/>
                </a:cubicBezTo>
                <a:close/>
                <a:moveTo>
                  <a:pt x="7480221" y="12081785"/>
                </a:moveTo>
                <a:cubicBezTo>
                  <a:pt x="7483603" y="12075402"/>
                  <a:pt x="7485215" y="12069124"/>
                  <a:pt x="7479323" y="12064974"/>
                </a:cubicBezTo>
                <a:cubicBezTo>
                  <a:pt x="7475744" y="12072097"/>
                  <a:pt x="7457003" y="12089325"/>
                  <a:pt x="7470492" y="12099216"/>
                </a:cubicBezTo>
                <a:cubicBezTo>
                  <a:pt x="7471685" y="12094652"/>
                  <a:pt x="7476838" y="12088167"/>
                  <a:pt x="7480221" y="12081785"/>
                </a:cubicBezTo>
                <a:close/>
                <a:moveTo>
                  <a:pt x="10459632" y="5338811"/>
                </a:moveTo>
                <a:cubicBezTo>
                  <a:pt x="10477235" y="5282811"/>
                  <a:pt x="10504495" y="5223423"/>
                  <a:pt x="10507948" y="5172906"/>
                </a:cubicBezTo>
                <a:cubicBezTo>
                  <a:pt x="10496885" y="5159856"/>
                  <a:pt x="10477506" y="5156394"/>
                  <a:pt x="10466957" y="5162958"/>
                </a:cubicBezTo>
                <a:cubicBezTo>
                  <a:pt x="10449125" y="5222937"/>
                  <a:pt x="10432696" y="5250886"/>
                  <a:pt x="10407579" y="5315811"/>
                </a:cubicBezTo>
                <a:cubicBezTo>
                  <a:pt x="10421052" y="5326867"/>
                  <a:pt x="10441123" y="5344921"/>
                  <a:pt x="10459632" y="5338811"/>
                </a:cubicBezTo>
                <a:close/>
                <a:moveTo>
                  <a:pt x="10856971" y="4440411"/>
                </a:moveTo>
                <a:cubicBezTo>
                  <a:pt x="10849675" y="4436167"/>
                  <a:pt x="10843805" y="4435615"/>
                  <a:pt x="10840311" y="4441216"/>
                </a:cubicBezTo>
                <a:cubicBezTo>
                  <a:pt x="10844434" y="4444569"/>
                  <a:pt x="10844441" y="4449166"/>
                  <a:pt x="10852443" y="4450660"/>
                </a:cubicBezTo>
                <a:close/>
                <a:moveTo>
                  <a:pt x="7896589" y="11143199"/>
                </a:moveTo>
                <a:lnTo>
                  <a:pt x="7895764" y="11135861"/>
                </a:lnTo>
                <a:lnTo>
                  <a:pt x="7895726" y="11135529"/>
                </a:lnTo>
                <a:cubicBezTo>
                  <a:pt x="7894876" y="11133566"/>
                  <a:pt x="7893675" y="11132992"/>
                  <a:pt x="7892757" y="11136202"/>
                </a:cubicBezTo>
                <a:cubicBezTo>
                  <a:pt x="7892139" y="11141210"/>
                  <a:pt x="7895460" y="11150228"/>
                  <a:pt x="7896589" y="11143199"/>
                </a:cubicBezTo>
                <a:close/>
                <a:moveTo>
                  <a:pt x="8082424" y="10724333"/>
                </a:moveTo>
                <a:cubicBezTo>
                  <a:pt x="8083947" y="10721929"/>
                  <a:pt x="8084057" y="10719251"/>
                  <a:pt x="8081656" y="10715950"/>
                </a:cubicBezTo>
                <a:cubicBezTo>
                  <a:pt x="8075603" y="10721361"/>
                  <a:pt x="8056177" y="10729801"/>
                  <a:pt x="8054635" y="10738840"/>
                </a:cubicBezTo>
                <a:lnTo>
                  <a:pt x="8057303" y="10743217"/>
                </a:lnTo>
                <a:lnTo>
                  <a:pt x="8060211" y="10747989"/>
                </a:lnTo>
                <a:lnTo>
                  <a:pt x="8065046" y="10741135"/>
                </a:lnTo>
                <a:lnTo>
                  <a:pt x="8069742" y="10734477"/>
                </a:lnTo>
                <a:cubicBezTo>
                  <a:pt x="8074679" y="10730928"/>
                  <a:pt x="8080141" y="10727939"/>
                  <a:pt x="8082424" y="10724333"/>
                </a:cubicBezTo>
                <a:close/>
                <a:moveTo>
                  <a:pt x="10745395" y="4701291"/>
                </a:moveTo>
                <a:cubicBezTo>
                  <a:pt x="10739323" y="4696568"/>
                  <a:pt x="10748444" y="4686312"/>
                  <a:pt x="10736030" y="4684399"/>
                </a:cubicBezTo>
                <a:cubicBezTo>
                  <a:pt x="10727049" y="4693185"/>
                  <a:pt x="10737167" y="4708370"/>
                  <a:pt x="10745395" y="4701291"/>
                </a:cubicBezTo>
                <a:close/>
                <a:moveTo>
                  <a:pt x="7046913" y="13071954"/>
                </a:moveTo>
                <a:cubicBezTo>
                  <a:pt x="7028274" y="13066776"/>
                  <a:pt x="7010250" y="13061361"/>
                  <a:pt x="6999725" y="13077094"/>
                </a:cubicBezTo>
                <a:cubicBezTo>
                  <a:pt x="7020562" y="13088850"/>
                  <a:pt x="7030899" y="13073542"/>
                  <a:pt x="7046913" y="13071954"/>
                </a:cubicBezTo>
                <a:close/>
                <a:moveTo>
                  <a:pt x="9361036" y="7835642"/>
                </a:moveTo>
                <a:cubicBezTo>
                  <a:pt x="9359288" y="7830978"/>
                  <a:pt x="9357795" y="7829363"/>
                  <a:pt x="9356693" y="7829387"/>
                </a:cubicBezTo>
                <a:lnTo>
                  <a:pt x="9355627" y="7831296"/>
                </a:lnTo>
                <a:lnTo>
                  <a:pt x="9354701" y="7832953"/>
                </a:lnTo>
                <a:cubicBezTo>
                  <a:pt x="9354336" y="7836723"/>
                  <a:pt x="9356084" y="7841387"/>
                  <a:pt x="9361036" y="7835642"/>
                </a:cubicBezTo>
                <a:close/>
                <a:moveTo>
                  <a:pt x="10753963" y="4683577"/>
                </a:moveTo>
                <a:cubicBezTo>
                  <a:pt x="10754348" y="4682831"/>
                  <a:pt x="10753691" y="4681361"/>
                  <a:pt x="10751224" y="4678867"/>
                </a:cubicBezTo>
                <a:cubicBezTo>
                  <a:pt x="10749656" y="4676644"/>
                  <a:pt x="10742978" y="4676754"/>
                  <a:pt x="10743077" y="4678839"/>
                </a:cubicBezTo>
                <a:cubicBezTo>
                  <a:pt x="10742265" y="4681542"/>
                  <a:pt x="10752806" y="4685817"/>
                  <a:pt x="10753963" y="4683577"/>
                </a:cubicBezTo>
                <a:close/>
                <a:moveTo>
                  <a:pt x="11043066" y="4029613"/>
                </a:moveTo>
                <a:cubicBezTo>
                  <a:pt x="11036622" y="4025746"/>
                  <a:pt x="11047413" y="4024389"/>
                  <a:pt x="11042248" y="4021086"/>
                </a:cubicBezTo>
                <a:cubicBezTo>
                  <a:pt x="11037195" y="4029061"/>
                  <a:pt x="11033952" y="4013338"/>
                  <a:pt x="11040570" y="4007585"/>
                </a:cubicBezTo>
                <a:lnTo>
                  <a:pt x="11029912" y="4002876"/>
                </a:lnTo>
                <a:cubicBezTo>
                  <a:pt x="11030730" y="4011404"/>
                  <a:pt x="11034079" y="4033808"/>
                  <a:pt x="11043066" y="4029613"/>
                </a:cubicBezTo>
                <a:close/>
                <a:moveTo>
                  <a:pt x="10951574" y="4245907"/>
                </a:moveTo>
                <a:lnTo>
                  <a:pt x="10952650" y="4238655"/>
                </a:lnTo>
                <a:lnTo>
                  <a:pt x="10953377" y="4233753"/>
                </a:lnTo>
                <a:cubicBezTo>
                  <a:pt x="10952768" y="4230230"/>
                  <a:pt x="10950291" y="4227477"/>
                  <a:pt x="10943970" y="4226215"/>
                </a:cubicBezTo>
                <a:cubicBezTo>
                  <a:pt x="10942083" y="4230485"/>
                  <a:pt x="10941793" y="4234313"/>
                  <a:pt x="10943070" y="4237620"/>
                </a:cubicBezTo>
                <a:lnTo>
                  <a:pt x="10950861" y="4245212"/>
                </a:lnTo>
                <a:close/>
                <a:moveTo>
                  <a:pt x="11023647" y="4082789"/>
                </a:moveTo>
                <a:cubicBezTo>
                  <a:pt x="11040845" y="4062317"/>
                  <a:pt x="11010842" y="4036811"/>
                  <a:pt x="11018375" y="4010537"/>
                </a:cubicBezTo>
                <a:cubicBezTo>
                  <a:pt x="11008045" y="4003932"/>
                  <a:pt x="11002657" y="4009207"/>
                  <a:pt x="10994467" y="4008140"/>
                </a:cubicBezTo>
                <a:cubicBezTo>
                  <a:pt x="10968240" y="4036361"/>
                  <a:pt x="10988109" y="4059431"/>
                  <a:pt x="10979871" y="4088455"/>
                </a:cubicBezTo>
                <a:cubicBezTo>
                  <a:pt x="10988348" y="4091180"/>
                  <a:pt x="10992709" y="4095148"/>
                  <a:pt x="10995414" y="4099405"/>
                </a:cubicBezTo>
                <a:cubicBezTo>
                  <a:pt x="11002939" y="4068535"/>
                  <a:pt x="10985873" y="4051808"/>
                  <a:pt x="10991840" y="4023311"/>
                </a:cubicBezTo>
                <a:cubicBezTo>
                  <a:pt x="11000478" y="4038356"/>
                  <a:pt x="10990583" y="4067669"/>
                  <a:pt x="11017552" y="4059680"/>
                </a:cubicBezTo>
                <a:cubicBezTo>
                  <a:pt x="11017944" y="4068020"/>
                  <a:pt x="11016917" y="4077263"/>
                  <a:pt x="11023647" y="4082789"/>
                </a:cubicBezTo>
                <a:close/>
                <a:moveTo>
                  <a:pt x="8285530" y="10280191"/>
                </a:moveTo>
                <a:cubicBezTo>
                  <a:pt x="8288098" y="10274262"/>
                  <a:pt x="8289306" y="10268391"/>
                  <a:pt x="8284860" y="10264252"/>
                </a:cubicBezTo>
                <a:cubicBezTo>
                  <a:pt x="8277821" y="10271702"/>
                  <a:pt x="8274673" y="10282506"/>
                  <a:pt x="8263694" y="10285946"/>
                </a:cubicBezTo>
                <a:cubicBezTo>
                  <a:pt x="8255858" y="10282879"/>
                  <a:pt x="8258758" y="10268788"/>
                  <a:pt x="8249453" y="10268140"/>
                </a:cubicBezTo>
                <a:cubicBezTo>
                  <a:pt x="8247764" y="10285118"/>
                  <a:pt x="8238742" y="10301305"/>
                  <a:pt x="8242153" y="10324523"/>
                </a:cubicBezTo>
                <a:cubicBezTo>
                  <a:pt x="8250971" y="10310003"/>
                  <a:pt x="8262672" y="10294282"/>
                  <a:pt x="8278045" y="10296473"/>
                </a:cubicBezTo>
                <a:cubicBezTo>
                  <a:pt x="8279036" y="10292105"/>
                  <a:pt x="8282963" y="10286119"/>
                  <a:pt x="8285530" y="10280191"/>
                </a:cubicBezTo>
                <a:close/>
                <a:moveTo>
                  <a:pt x="8263242" y="10330720"/>
                </a:moveTo>
                <a:cubicBezTo>
                  <a:pt x="8264985" y="10326999"/>
                  <a:pt x="8264484" y="10322574"/>
                  <a:pt x="8260111" y="10321569"/>
                </a:cubicBezTo>
                <a:cubicBezTo>
                  <a:pt x="8259951" y="10328190"/>
                  <a:pt x="8250497" y="10325570"/>
                  <a:pt x="8252912" y="10335641"/>
                </a:cubicBezTo>
                <a:cubicBezTo>
                  <a:pt x="8257512" y="10337456"/>
                  <a:pt x="8261499" y="10334440"/>
                  <a:pt x="8263242" y="10330720"/>
                </a:cubicBezTo>
                <a:close/>
                <a:moveTo>
                  <a:pt x="10903882" y="4356639"/>
                </a:moveTo>
                <a:cubicBezTo>
                  <a:pt x="10906460" y="4332802"/>
                  <a:pt x="10888494" y="4302758"/>
                  <a:pt x="10881858" y="4281452"/>
                </a:cubicBezTo>
                <a:cubicBezTo>
                  <a:pt x="10882481" y="4316944"/>
                  <a:pt x="10867667" y="4348166"/>
                  <a:pt x="10893274" y="4377854"/>
                </a:cubicBezTo>
                <a:cubicBezTo>
                  <a:pt x="10899880" y="4371841"/>
                  <a:pt x="10903022" y="4364585"/>
                  <a:pt x="10903882" y="4356639"/>
                </a:cubicBezTo>
                <a:close/>
                <a:moveTo>
                  <a:pt x="10075609" y="6237549"/>
                </a:moveTo>
                <a:cubicBezTo>
                  <a:pt x="10068308" y="6254291"/>
                  <a:pt x="10037005" y="6278409"/>
                  <a:pt x="10021978" y="6286599"/>
                </a:cubicBezTo>
                <a:cubicBezTo>
                  <a:pt x="9971681" y="6313271"/>
                  <a:pt x="9856672" y="6323374"/>
                  <a:pt x="9815322" y="6247373"/>
                </a:cubicBezTo>
                <a:cubicBezTo>
                  <a:pt x="9808430" y="6235054"/>
                  <a:pt x="9803831" y="6208723"/>
                  <a:pt x="9794431" y="6184703"/>
                </a:cubicBezTo>
                <a:cubicBezTo>
                  <a:pt x="9776051" y="6140006"/>
                  <a:pt x="9725299" y="6034759"/>
                  <a:pt x="9724455" y="5998800"/>
                </a:cubicBezTo>
                <a:cubicBezTo>
                  <a:pt x="9723608" y="5955524"/>
                  <a:pt x="9742804" y="5923281"/>
                  <a:pt x="9777869" y="5914624"/>
                </a:cubicBezTo>
                <a:cubicBezTo>
                  <a:pt x="9805008" y="5929194"/>
                  <a:pt x="9831314" y="5947528"/>
                  <a:pt x="9842800" y="5970498"/>
                </a:cubicBezTo>
                <a:cubicBezTo>
                  <a:pt x="9870158" y="6023328"/>
                  <a:pt x="9845961" y="6086526"/>
                  <a:pt x="9854744" y="6145254"/>
                </a:cubicBezTo>
                <a:cubicBezTo>
                  <a:pt x="9883123" y="6114452"/>
                  <a:pt x="9908160" y="6072577"/>
                  <a:pt x="9943016" y="6061203"/>
                </a:cubicBezTo>
                <a:cubicBezTo>
                  <a:pt x="10022125" y="6056204"/>
                  <a:pt x="10098347" y="6183554"/>
                  <a:pt x="10075609" y="6237549"/>
                </a:cubicBezTo>
                <a:close/>
                <a:moveTo>
                  <a:pt x="10931966" y="4299509"/>
                </a:moveTo>
                <a:cubicBezTo>
                  <a:pt x="10940128" y="4282190"/>
                  <a:pt x="10934725" y="4247139"/>
                  <a:pt x="10926883" y="4226831"/>
                </a:cubicBezTo>
                <a:cubicBezTo>
                  <a:pt x="10920534" y="4230534"/>
                  <a:pt x="10917033" y="4235717"/>
                  <a:pt x="10915514" y="4241713"/>
                </a:cubicBezTo>
                <a:lnTo>
                  <a:pt x="10915982" y="4259352"/>
                </a:lnTo>
                <a:lnTo>
                  <a:pt x="10909129" y="4257337"/>
                </a:lnTo>
                <a:cubicBezTo>
                  <a:pt x="10905677" y="4253635"/>
                  <a:pt x="10911825" y="4246207"/>
                  <a:pt x="10907595" y="4242807"/>
                </a:cubicBezTo>
                <a:cubicBezTo>
                  <a:pt x="10903060" y="4248459"/>
                  <a:pt x="10903094" y="4240308"/>
                  <a:pt x="10896937" y="4238098"/>
                </a:cubicBezTo>
                <a:cubicBezTo>
                  <a:pt x="10897253" y="4258142"/>
                  <a:pt x="10899973" y="4302726"/>
                  <a:pt x="10916389" y="4296710"/>
                </a:cubicBezTo>
                <a:cubicBezTo>
                  <a:pt x="10911455" y="4289426"/>
                  <a:pt x="10911495" y="4284722"/>
                  <a:pt x="10912765" y="4279542"/>
                </a:cubicBezTo>
                <a:lnTo>
                  <a:pt x="10916118" y="4261657"/>
                </a:lnTo>
                <a:close/>
                <a:moveTo>
                  <a:pt x="10964229" y="4226490"/>
                </a:moveTo>
                <a:lnTo>
                  <a:pt x="10966218" y="4188940"/>
                </a:lnTo>
                <a:lnTo>
                  <a:pt x="10967092" y="4172443"/>
                </a:lnTo>
                <a:cubicBezTo>
                  <a:pt x="10967348" y="4155140"/>
                  <a:pt x="10964683" y="4138396"/>
                  <a:pt x="10952421" y="4121750"/>
                </a:cubicBezTo>
                <a:cubicBezTo>
                  <a:pt x="10945175" y="4149681"/>
                  <a:pt x="10940124" y="4188790"/>
                  <a:pt x="10956233" y="4198459"/>
                </a:cubicBezTo>
                <a:cubicBezTo>
                  <a:pt x="10956880" y="4203338"/>
                  <a:pt x="10955374" y="4209053"/>
                  <a:pt x="10955459" y="4214194"/>
                </a:cubicBezTo>
                <a:lnTo>
                  <a:pt x="10958256" y="4218115"/>
                </a:lnTo>
                <a:close/>
                <a:moveTo>
                  <a:pt x="9761008" y="6953337"/>
                </a:moveTo>
                <a:cubicBezTo>
                  <a:pt x="9752582" y="6945255"/>
                  <a:pt x="9769047" y="6927137"/>
                  <a:pt x="9751115" y="6927771"/>
                </a:cubicBezTo>
                <a:cubicBezTo>
                  <a:pt x="9748304" y="6933166"/>
                  <a:pt x="9743871" y="6963756"/>
                  <a:pt x="9761008" y="6953337"/>
                </a:cubicBezTo>
                <a:close/>
                <a:moveTo>
                  <a:pt x="8185523" y="10523949"/>
                </a:moveTo>
                <a:cubicBezTo>
                  <a:pt x="8186809" y="10506010"/>
                  <a:pt x="8200887" y="10491109"/>
                  <a:pt x="8192663" y="10474189"/>
                </a:cubicBezTo>
                <a:cubicBezTo>
                  <a:pt x="8199697" y="10471035"/>
                  <a:pt x="8213421" y="10455829"/>
                  <a:pt x="8199618" y="10452533"/>
                </a:cubicBezTo>
                <a:cubicBezTo>
                  <a:pt x="8188116" y="10470883"/>
                  <a:pt x="8161275" y="10500590"/>
                  <a:pt x="8185523" y="10523949"/>
                </a:cubicBezTo>
                <a:close/>
                <a:moveTo>
                  <a:pt x="10953678" y="4259596"/>
                </a:moveTo>
                <a:lnTo>
                  <a:pt x="10949052" y="4251838"/>
                </a:lnTo>
                <a:lnTo>
                  <a:pt x="10946654" y="4247816"/>
                </a:lnTo>
                <a:cubicBezTo>
                  <a:pt x="10943558" y="4250787"/>
                  <a:pt x="10944051" y="4255725"/>
                  <a:pt x="10945950" y="4258925"/>
                </a:cubicBezTo>
                <a:lnTo>
                  <a:pt x="10947091" y="4259024"/>
                </a:lnTo>
                <a:close/>
                <a:moveTo>
                  <a:pt x="8270766" y="10335668"/>
                </a:moveTo>
                <a:cubicBezTo>
                  <a:pt x="8260554" y="10331782"/>
                  <a:pt x="8257659" y="10341576"/>
                  <a:pt x="8253052" y="10346206"/>
                </a:cubicBezTo>
                <a:cubicBezTo>
                  <a:pt x="8234620" y="10364728"/>
                  <a:pt x="8218311" y="10385079"/>
                  <a:pt x="8210345" y="10406477"/>
                </a:cubicBezTo>
                <a:cubicBezTo>
                  <a:pt x="8242171" y="10394586"/>
                  <a:pt x="8252882" y="10361421"/>
                  <a:pt x="8270766" y="10335668"/>
                </a:cubicBezTo>
                <a:close/>
                <a:moveTo>
                  <a:pt x="9345666" y="7906007"/>
                </a:moveTo>
                <a:cubicBezTo>
                  <a:pt x="9348560" y="7894569"/>
                  <a:pt x="9344429" y="7889258"/>
                  <a:pt x="9343810" y="7880884"/>
                </a:cubicBezTo>
                <a:cubicBezTo>
                  <a:pt x="9324506" y="7879038"/>
                  <a:pt x="9338779" y="7901370"/>
                  <a:pt x="9345666" y="7906007"/>
                </a:cubicBezTo>
                <a:close/>
                <a:moveTo>
                  <a:pt x="11084254" y="3973297"/>
                </a:moveTo>
                <a:cubicBezTo>
                  <a:pt x="11077433" y="3970283"/>
                  <a:pt x="11084142" y="3962019"/>
                  <a:pt x="11073631" y="3960437"/>
                </a:cubicBezTo>
                <a:cubicBezTo>
                  <a:pt x="11066021" y="3967282"/>
                  <a:pt x="11078349" y="3980895"/>
                  <a:pt x="11084254" y="3973297"/>
                </a:cubicBezTo>
                <a:close/>
                <a:moveTo>
                  <a:pt x="10453002" y="5410368"/>
                </a:moveTo>
                <a:cubicBezTo>
                  <a:pt x="10445362" y="5403421"/>
                  <a:pt x="10436842" y="5382310"/>
                  <a:pt x="10421222" y="5387653"/>
                </a:cubicBezTo>
                <a:cubicBezTo>
                  <a:pt x="10427820" y="5394650"/>
                  <a:pt x="10441501" y="5414470"/>
                  <a:pt x="10453002" y="5410368"/>
                </a:cubicBezTo>
                <a:close/>
                <a:moveTo>
                  <a:pt x="8291015" y="10303506"/>
                </a:moveTo>
                <a:cubicBezTo>
                  <a:pt x="8292985" y="10300595"/>
                  <a:pt x="8292964" y="10297044"/>
                  <a:pt x="8288615" y="10296368"/>
                </a:cubicBezTo>
                <a:cubicBezTo>
                  <a:pt x="8287698" y="10301722"/>
                  <a:pt x="8282792" y="10302408"/>
                  <a:pt x="8281471" y="10306801"/>
                </a:cubicBezTo>
                <a:cubicBezTo>
                  <a:pt x="8285085" y="10308687"/>
                  <a:pt x="8289046" y="10306417"/>
                  <a:pt x="8291015" y="10303506"/>
                </a:cubicBezTo>
                <a:close/>
                <a:moveTo>
                  <a:pt x="10881068" y="4442382"/>
                </a:moveTo>
                <a:cubicBezTo>
                  <a:pt x="10874624" y="4438514"/>
                  <a:pt x="10878209" y="4430401"/>
                  <a:pt x="10871954" y="4426106"/>
                </a:cubicBezTo>
                <a:cubicBezTo>
                  <a:pt x="10867517" y="4433843"/>
                  <a:pt x="10866343" y="4439959"/>
                  <a:pt x="10867629" y="4445121"/>
                </a:cubicBezTo>
                <a:cubicBezTo>
                  <a:pt x="10873409" y="4448184"/>
                  <a:pt x="10877902" y="4446087"/>
                  <a:pt x="10881068" y="4442382"/>
                </a:cubicBezTo>
                <a:close/>
                <a:moveTo>
                  <a:pt x="11058609" y="4040564"/>
                </a:moveTo>
                <a:cubicBezTo>
                  <a:pt x="11067001" y="4019264"/>
                  <a:pt x="11070047" y="3999684"/>
                  <a:pt x="11057719" y="3986071"/>
                </a:cubicBezTo>
                <a:cubicBezTo>
                  <a:pt x="11047908" y="4008275"/>
                  <a:pt x="11048552" y="4026423"/>
                  <a:pt x="11058609" y="4040564"/>
                </a:cubicBezTo>
                <a:close/>
                <a:moveTo>
                  <a:pt x="10507476" y="5290687"/>
                </a:moveTo>
                <a:cubicBezTo>
                  <a:pt x="10509019" y="5283589"/>
                  <a:pt x="10508221" y="5275583"/>
                  <a:pt x="10507236" y="5268004"/>
                </a:cubicBezTo>
                <a:cubicBezTo>
                  <a:pt x="10523817" y="5269717"/>
                  <a:pt x="10516577" y="5249170"/>
                  <a:pt x="10526749" y="5243460"/>
                </a:cubicBezTo>
                <a:cubicBezTo>
                  <a:pt x="10516096" y="5221406"/>
                  <a:pt x="10548737" y="5200622"/>
                  <a:pt x="10523932" y="5184050"/>
                </a:cubicBezTo>
                <a:cubicBezTo>
                  <a:pt x="10520784" y="5196944"/>
                  <a:pt x="10516981" y="5213632"/>
                  <a:pt x="10512274" y="5228900"/>
                </a:cubicBezTo>
                <a:cubicBezTo>
                  <a:pt x="10503189" y="5257541"/>
                  <a:pt x="10485252" y="5288904"/>
                  <a:pt x="10493673" y="5307932"/>
                </a:cubicBezTo>
                <a:cubicBezTo>
                  <a:pt x="10502048" y="5303981"/>
                  <a:pt x="10505933" y="5297786"/>
                  <a:pt x="10507476" y="5290687"/>
                </a:cubicBezTo>
                <a:close/>
                <a:moveTo>
                  <a:pt x="9340066" y="7937760"/>
                </a:moveTo>
                <a:cubicBezTo>
                  <a:pt x="9338828" y="7921013"/>
                  <a:pt x="9335799" y="7905333"/>
                  <a:pt x="9320939" y="7900350"/>
                </a:cubicBezTo>
                <a:cubicBezTo>
                  <a:pt x="9322641" y="7917064"/>
                  <a:pt x="9328253" y="7929748"/>
                  <a:pt x="9340066" y="7937760"/>
                </a:cubicBezTo>
                <a:close/>
                <a:moveTo>
                  <a:pt x="8319753" y="10251931"/>
                </a:moveTo>
                <a:cubicBezTo>
                  <a:pt x="8325027" y="10245724"/>
                  <a:pt x="8326363" y="10238274"/>
                  <a:pt x="8316812" y="10232191"/>
                </a:cubicBezTo>
                <a:cubicBezTo>
                  <a:pt x="8310326" y="10242576"/>
                  <a:pt x="8300960" y="10249865"/>
                  <a:pt x="8299072" y="10264213"/>
                </a:cubicBezTo>
                <a:cubicBezTo>
                  <a:pt x="8305269" y="10263103"/>
                  <a:pt x="8314479" y="10258139"/>
                  <a:pt x="8319753" y="10251931"/>
                </a:cubicBezTo>
                <a:close/>
                <a:moveTo>
                  <a:pt x="7918111" y="11161135"/>
                </a:moveTo>
                <a:lnTo>
                  <a:pt x="7914788" y="11133700"/>
                </a:lnTo>
                <a:lnTo>
                  <a:pt x="7914656" y="11132608"/>
                </a:lnTo>
                <a:cubicBezTo>
                  <a:pt x="7915528" y="11121048"/>
                  <a:pt x="7916402" y="11109488"/>
                  <a:pt x="7911200" y="11104081"/>
                </a:cubicBezTo>
                <a:cubicBezTo>
                  <a:pt x="7911146" y="11105573"/>
                  <a:pt x="7910776" y="11110294"/>
                  <a:pt x="7910443" y="11116434"/>
                </a:cubicBezTo>
                <a:lnTo>
                  <a:pt x="7909996" y="11134245"/>
                </a:lnTo>
                <a:lnTo>
                  <a:pt x="7909919" y="11137298"/>
                </a:lnTo>
                <a:cubicBezTo>
                  <a:pt x="7910122" y="11151632"/>
                  <a:pt x="7911904" y="11164403"/>
                  <a:pt x="7918111" y="11161135"/>
                </a:cubicBezTo>
                <a:close/>
                <a:moveTo>
                  <a:pt x="10238140" y="5910602"/>
                </a:moveTo>
                <a:cubicBezTo>
                  <a:pt x="10239682" y="5906364"/>
                  <a:pt x="10240299" y="5901374"/>
                  <a:pt x="10239736" y="5895423"/>
                </a:cubicBezTo>
                <a:cubicBezTo>
                  <a:pt x="10210662" y="5912689"/>
                  <a:pt x="10190689" y="5937966"/>
                  <a:pt x="10150479" y="5946771"/>
                </a:cubicBezTo>
                <a:cubicBezTo>
                  <a:pt x="10152030" y="5952247"/>
                  <a:pt x="10151157" y="5959962"/>
                  <a:pt x="10156834" y="5960370"/>
                </a:cubicBezTo>
                <a:cubicBezTo>
                  <a:pt x="10171172" y="5933065"/>
                  <a:pt x="10227341" y="5940269"/>
                  <a:pt x="10238140" y="5910602"/>
                </a:cubicBezTo>
                <a:close/>
                <a:moveTo>
                  <a:pt x="6851953" y="13581316"/>
                </a:moveTo>
                <a:cubicBezTo>
                  <a:pt x="6844939" y="13578727"/>
                  <a:pt x="6834432" y="13559813"/>
                  <a:pt x="6825794" y="13571286"/>
                </a:cubicBezTo>
                <a:cubicBezTo>
                  <a:pt x="6831150" y="13574164"/>
                  <a:pt x="6834097" y="13579033"/>
                  <a:pt x="6831747" y="13586659"/>
                </a:cubicBezTo>
                <a:cubicBezTo>
                  <a:pt x="6817919" y="13585647"/>
                  <a:pt x="6811539" y="13570085"/>
                  <a:pt x="6804141" y="13585675"/>
                </a:cubicBezTo>
                <a:cubicBezTo>
                  <a:pt x="6809747" y="13593758"/>
                  <a:pt x="6827343" y="13586242"/>
                  <a:pt x="6844832" y="13593970"/>
                </a:cubicBezTo>
                <a:cubicBezTo>
                  <a:pt x="6845813" y="13588288"/>
                  <a:pt x="6851686" y="13588843"/>
                  <a:pt x="6851953" y="13581316"/>
                </a:cubicBezTo>
                <a:close/>
                <a:moveTo>
                  <a:pt x="11516901" y="3027441"/>
                </a:moveTo>
                <a:cubicBezTo>
                  <a:pt x="11530758" y="3011095"/>
                  <a:pt x="11493663" y="2995726"/>
                  <a:pt x="11490044" y="3012000"/>
                </a:cubicBezTo>
                <a:cubicBezTo>
                  <a:pt x="11494799" y="3019718"/>
                  <a:pt x="11506466" y="3023341"/>
                  <a:pt x="11516901" y="3027441"/>
                </a:cubicBezTo>
                <a:close/>
                <a:moveTo>
                  <a:pt x="8088965" y="10786946"/>
                </a:moveTo>
                <a:cubicBezTo>
                  <a:pt x="8089278" y="10782287"/>
                  <a:pt x="8093231" y="10781998"/>
                  <a:pt x="8092482" y="10776423"/>
                </a:cubicBezTo>
                <a:cubicBezTo>
                  <a:pt x="8090152" y="10776262"/>
                  <a:pt x="8087516" y="10776455"/>
                  <a:pt x="8085186" y="10776295"/>
                </a:cubicBezTo>
                <a:cubicBezTo>
                  <a:pt x="8084873" y="10780954"/>
                  <a:pt x="8080920" y="10781244"/>
                  <a:pt x="8081669" y="10786818"/>
                </a:cubicBezTo>
                <a:cubicBezTo>
                  <a:pt x="8084000" y="10786979"/>
                  <a:pt x="8086635" y="10786786"/>
                  <a:pt x="8088965" y="10786946"/>
                </a:cubicBezTo>
                <a:close/>
                <a:moveTo>
                  <a:pt x="8121028" y="10715383"/>
                </a:moveTo>
                <a:cubicBezTo>
                  <a:pt x="8107704" y="10714373"/>
                  <a:pt x="8099740" y="10718599"/>
                  <a:pt x="8099921" y="10729845"/>
                </a:cubicBezTo>
                <a:cubicBezTo>
                  <a:pt x="8109704" y="10727804"/>
                  <a:pt x="8115946" y="10722710"/>
                  <a:pt x="8121028" y="10715383"/>
                </a:cubicBezTo>
                <a:close/>
                <a:moveTo>
                  <a:pt x="10638274" y="5018753"/>
                </a:moveTo>
                <a:cubicBezTo>
                  <a:pt x="10615887" y="4956311"/>
                  <a:pt x="10619154" y="4884286"/>
                  <a:pt x="10591657" y="4824177"/>
                </a:cubicBezTo>
                <a:cubicBezTo>
                  <a:pt x="10577264" y="4850981"/>
                  <a:pt x="10593128" y="4872786"/>
                  <a:pt x="10600189" y="4898355"/>
                </a:cubicBezTo>
                <a:cubicBezTo>
                  <a:pt x="10608777" y="4929700"/>
                  <a:pt x="10613386" y="4960818"/>
                  <a:pt x="10618085" y="4989424"/>
                </a:cubicBezTo>
                <a:cubicBezTo>
                  <a:pt x="10620197" y="5003112"/>
                  <a:pt x="10617018" y="5024156"/>
                  <a:pt x="10632050" y="5032839"/>
                </a:cubicBezTo>
                <a:close/>
                <a:moveTo>
                  <a:pt x="9316964" y="8011037"/>
                </a:moveTo>
                <a:cubicBezTo>
                  <a:pt x="9312282" y="7985659"/>
                  <a:pt x="9295804" y="7971440"/>
                  <a:pt x="9288937" y="7948090"/>
                </a:cubicBezTo>
                <a:cubicBezTo>
                  <a:pt x="9292573" y="7940334"/>
                  <a:pt x="9299305" y="7936565"/>
                  <a:pt x="9304540" y="7931501"/>
                </a:cubicBezTo>
                <a:cubicBezTo>
                  <a:pt x="9316197" y="7943736"/>
                  <a:pt x="9319070" y="7963639"/>
                  <a:pt x="9333775" y="7972842"/>
                </a:cubicBezTo>
                <a:cubicBezTo>
                  <a:pt x="9339907" y="7954616"/>
                  <a:pt x="9323536" y="7929159"/>
                  <a:pt x="9309124" y="7917594"/>
                </a:cubicBezTo>
                <a:cubicBezTo>
                  <a:pt x="9292471" y="7926309"/>
                  <a:pt x="9280947" y="7941199"/>
                  <a:pt x="9251038" y="7934986"/>
                </a:cubicBezTo>
                <a:cubicBezTo>
                  <a:pt x="9255652" y="7946805"/>
                  <a:pt x="9261521" y="7956667"/>
                  <a:pt x="9281480" y="7954722"/>
                </a:cubicBezTo>
                <a:cubicBezTo>
                  <a:pt x="9287919" y="7978566"/>
                  <a:pt x="9302639" y="7994320"/>
                  <a:pt x="9316964" y="8011037"/>
                </a:cubicBezTo>
                <a:close/>
                <a:moveTo>
                  <a:pt x="11347983" y="3416737"/>
                </a:moveTo>
                <a:cubicBezTo>
                  <a:pt x="11342812" y="3413432"/>
                  <a:pt x="11337559" y="3395305"/>
                  <a:pt x="11327913" y="3403280"/>
                </a:cubicBezTo>
                <a:cubicBezTo>
                  <a:pt x="11333512" y="3406773"/>
                  <a:pt x="11341226" y="3423948"/>
                  <a:pt x="11347983" y="3416737"/>
                </a:cubicBezTo>
                <a:close/>
                <a:moveTo>
                  <a:pt x="8299160" y="10317747"/>
                </a:moveTo>
                <a:cubicBezTo>
                  <a:pt x="8299728" y="10307790"/>
                  <a:pt x="8315574" y="10294414"/>
                  <a:pt x="8306329" y="10285830"/>
                </a:cubicBezTo>
                <a:cubicBezTo>
                  <a:pt x="8303589" y="10293300"/>
                  <a:pt x="8281616" y="10313070"/>
                  <a:pt x="8299160" y="10317747"/>
                </a:cubicBezTo>
                <a:close/>
                <a:moveTo>
                  <a:pt x="8114043" y="10737090"/>
                </a:moveTo>
                <a:cubicBezTo>
                  <a:pt x="8104681" y="10731484"/>
                  <a:pt x="8092591" y="10746941"/>
                  <a:pt x="8088819" y="10758477"/>
                </a:cubicBezTo>
                <a:cubicBezTo>
                  <a:pt x="8101542" y="10755889"/>
                  <a:pt x="8111383" y="10750200"/>
                  <a:pt x="8114043" y="10737090"/>
                </a:cubicBezTo>
                <a:close/>
                <a:moveTo>
                  <a:pt x="8272897" y="10377657"/>
                </a:moveTo>
                <a:cubicBezTo>
                  <a:pt x="8277768" y="10369202"/>
                  <a:pt x="8281952" y="10360058"/>
                  <a:pt x="8285061" y="10349835"/>
                </a:cubicBezTo>
                <a:cubicBezTo>
                  <a:pt x="8260125" y="10352304"/>
                  <a:pt x="8243087" y="10389232"/>
                  <a:pt x="8228143" y="10410145"/>
                </a:cubicBezTo>
                <a:cubicBezTo>
                  <a:pt x="8220038" y="10420978"/>
                  <a:pt x="8201467" y="10428934"/>
                  <a:pt x="8210403" y="10442166"/>
                </a:cubicBezTo>
                <a:cubicBezTo>
                  <a:pt x="8212237" y="10431458"/>
                  <a:pt x="8215758" y="10447397"/>
                  <a:pt x="8220918" y="10445701"/>
                </a:cubicBezTo>
                <a:cubicBezTo>
                  <a:pt x="8237485" y="10422192"/>
                  <a:pt x="8258285" y="10403023"/>
                  <a:pt x="8272897" y="10377657"/>
                </a:cubicBezTo>
                <a:close/>
                <a:moveTo>
                  <a:pt x="8248804" y="10435252"/>
                </a:moveTo>
                <a:cubicBezTo>
                  <a:pt x="8251408" y="10430354"/>
                  <a:pt x="8252944" y="10425532"/>
                  <a:pt x="8252760" y="10420919"/>
                </a:cubicBezTo>
                <a:cubicBezTo>
                  <a:pt x="8239793" y="10437392"/>
                  <a:pt x="8208365" y="10454543"/>
                  <a:pt x="8214103" y="10477922"/>
                </a:cubicBezTo>
                <a:cubicBezTo>
                  <a:pt x="8223563" y="10465339"/>
                  <a:pt x="8240992" y="10449947"/>
                  <a:pt x="8248804" y="10435252"/>
                </a:cubicBezTo>
                <a:close/>
                <a:moveTo>
                  <a:pt x="10481932" y="5381826"/>
                </a:moveTo>
                <a:cubicBezTo>
                  <a:pt x="10475245" y="5377340"/>
                  <a:pt x="10481211" y="5353448"/>
                  <a:pt x="10465741" y="5361917"/>
                </a:cubicBezTo>
                <a:cubicBezTo>
                  <a:pt x="10467933" y="5368497"/>
                  <a:pt x="10476117" y="5386907"/>
                  <a:pt x="10481932" y="5381826"/>
                </a:cubicBezTo>
                <a:close/>
                <a:moveTo>
                  <a:pt x="10753720" y="4766704"/>
                </a:moveTo>
                <a:cubicBezTo>
                  <a:pt x="10760936" y="4751525"/>
                  <a:pt x="10755232" y="4741352"/>
                  <a:pt x="10748486" y="4731228"/>
                </a:cubicBezTo>
                <a:cubicBezTo>
                  <a:pt x="10744584" y="4745831"/>
                  <a:pt x="10749246" y="4756054"/>
                  <a:pt x="10753720" y="4766704"/>
                </a:cubicBezTo>
                <a:close/>
                <a:moveTo>
                  <a:pt x="10565318" y="5202336"/>
                </a:moveTo>
                <a:cubicBezTo>
                  <a:pt x="10554571" y="5134327"/>
                  <a:pt x="10561909" y="5060011"/>
                  <a:pt x="10535167" y="4998195"/>
                </a:cubicBezTo>
                <a:cubicBezTo>
                  <a:pt x="10526635" y="5042894"/>
                  <a:pt x="10560446" y="5086405"/>
                  <a:pt x="10546544" y="5123639"/>
                </a:cubicBezTo>
                <a:cubicBezTo>
                  <a:pt x="10528452" y="5098799"/>
                  <a:pt x="10544623" y="5061046"/>
                  <a:pt x="10522221" y="5037883"/>
                </a:cubicBezTo>
                <a:cubicBezTo>
                  <a:pt x="10514354" y="5083386"/>
                  <a:pt x="10536224" y="5126221"/>
                  <a:pt x="10546430" y="5160830"/>
                </a:cubicBezTo>
                <a:cubicBezTo>
                  <a:pt x="10550675" y="5175460"/>
                  <a:pt x="10546208" y="5191341"/>
                  <a:pt x="10556982" y="5202735"/>
                </a:cubicBezTo>
                <a:cubicBezTo>
                  <a:pt x="10559731" y="5203439"/>
                  <a:pt x="10563809" y="5205751"/>
                  <a:pt x="10565318" y="5202336"/>
                </a:cubicBezTo>
                <a:close/>
                <a:moveTo>
                  <a:pt x="10586818" y="5153677"/>
                </a:moveTo>
                <a:cubicBezTo>
                  <a:pt x="10593871" y="5126173"/>
                  <a:pt x="10582651" y="5105399"/>
                  <a:pt x="10586625" y="5079094"/>
                </a:cubicBezTo>
                <a:cubicBezTo>
                  <a:pt x="10551651" y="5046295"/>
                  <a:pt x="10577827" y="4990514"/>
                  <a:pt x="10550048" y="4955281"/>
                </a:cubicBezTo>
                <a:cubicBezTo>
                  <a:pt x="10541907" y="4981786"/>
                  <a:pt x="10552997" y="5008624"/>
                  <a:pt x="10559402" y="5037985"/>
                </a:cubicBezTo>
                <a:cubicBezTo>
                  <a:pt x="10565381" y="5067157"/>
                  <a:pt x="10561040" y="5098911"/>
                  <a:pt x="10566632" y="5124342"/>
                </a:cubicBezTo>
                <a:cubicBezTo>
                  <a:pt x="10568731" y="5133442"/>
                  <a:pt x="10575019" y="5151525"/>
                  <a:pt x="10586818" y="5153677"/>
                </a:cubicBezTo>
                <a:close/>
                <a:moveTo>
                  <a:pt x="8454780" y="9980352"/>
                </a:moveTo>
                <a:cubicBezTo>
                  <a:pt x="8456649" y="9969692"/>
                  <a:pt x="8450555" y="9959616"/>
                  <a:pt x="8441456" y="9964821"/>
                </a:cubicBezTo>
                <a:cubicBezTo>
                  <a:pt x="8437743" y="9974933"/>
                  <a:pt x="8447447" y="9977228"/>
                  <a:pt x="8454780" y="9980352"/>
                </a:cubicBezTo>
                <a:close/>
                <a:moveTo>
                  <a:pt x="10967412" y="4294245"/>
                </a:moveTo>
                <a:lnTo>
                  <a:pt x="10966185" y="4289574"/>
                </a:lnTo>
                <a:lnTo>
                  <a:pt x="10962614" y="4275985"/>
                </a:lnTo>
                <a:cubicBezTo>
                  <a:pt x="10962332" y="4269417"/>
                  <a:pt x="10962180" y="4262842"/>
                  <a:pt x="10958598" y="4257687"/>
                </a:cubicBezTo>
                <a:cubicBezTo>
                  <a:pt x="10956383" y="4263854"/>
                  <a:pt x="10953029" y="4267986"/>
                  <a:pt x="10949150" y="4269845"/>
                </a:cubicBezTo>
                <a:cubicBezTo>
                  <a:pt x="10958564" y="4273621"/>
                  <a:pt x="10953838" y="4293830"/>
                  <a:pt x="10958605" y="4297420"/>
                </a:cubicBezTo>
                <a:lnTo>
                  <a:pt x="10965529" y="4294924"/>
                </a:lnTo>
                <a:close/>
                <a:moveTo>
                  <a:pt x="7918134" y="11196861"/>
                </a:moveTo>
                <a:cubicBezTo>
                  <a:pt x="7917692" y="11190939"/>
                  <a:pt x="7920027" y="11164633"/>
                  <a:pt x="7914537" y="11175292"/>
                </a:cubicBezTo>
                <a:cubicBezTo>
                  <a:pt x="7914980" y="11181214"/>
                  <a:pt x="7912341" y="11207873"/>
                  <a:pt x="7918134" y="11196861"/>
                </a:cubicBezTo>
                <a:close/>
                <a:moveTo>
                  <a:pt x="8821633" y="9155485"/>
                </a:moveTo>
                <a:cubicBezTo>
                  <a:pt x="8893224" y="9037261"/>
                  <a:pt x="8741920" y="8956645"/>
                  <a:pt x="8623593" y="8902834"/>
                </a:cubicBezTo>
                <a:cubicBezTo>
                  <a:pt x="8573625" y="8922552"/>
                  <a:pt x="8534005" y="8936140"/>
                  <a:pt x="8507509" y="8984579"/>
                </a:cubicBezTo>
                <a:cubicBezTo>
                  <a:pt x="8465692" y="9061929"/>
                  <a:pt x="8494516" y="9168453"/>
                  <a:pt x="8538017" y="9206023"/>
                </a:cubicBezTo>
                <a:cubicBezTo>
                  <a:pt x="8639852" y="9294854"/>
                  <a:pt x="8774752" y="9231617"/>
                  <a:pt x="8821633" y="9155485"/>
                </a:cubicBezTo>
                <a:close/>
                <a:moveTo>
                  <a:pt x="11001387" y="4226577"/>
                </a:moveTo>
                <a:cubicBezTo>
                  <a:pt x="10997599" y="4210357"/>
                  <a:pt x="10997193" y="4192825"/>
                  <a:pt x="10995634" y="4175740"/>
                </a:cubicBezTo>
                <a:lnTo>
                  <a:pt x="10985066" y="4135583"/>
                </a:lnTo>
                <a:lnTo>
                  <a:pt x="10982962" y="4127588"/>
                </a:lnTo>
                <a:cubicBezTo>
                  <a:pt x="10981235" y="4113045"/>
                  <a:pt x="10983813" y="4096831"/>
                  <a:pt x="10962595" y="4089498"/>
                </a:cubicBezTo>
                <a:cubicBezTo>
                  <a:pt x="10959363" y="4096236"/>
                  <a:pt x="10960639" y="4110070"/>
                  <a:pt x="10964352" y="4123002"/>
                </a:cubicBezTo>
                <a:lnTo>
                  <a:pt x="10977879" y="4146213"/>
                </a:lnTo>
                <a:lnTo>
                  <a:pt x="10980726" y="4151099"/>
                </a:lnTo>
                <a:lnTo>
                  <a:pt x="10981873" y="4161619"/>
                </a:lnTo>
                <a:lnTo>
                  <a:pt x="10983752" y="4178847"/>
                </a:lnTo>
                <a:cubicBezTo>
                  <a:pt x="10982823" y="4190176"/>
                  <a:pt x="10981350" y="4202157"/>
                  <a:pt x="10983517" y="4210515"/>
                </a:cubicBezTo>
                <a:cubicBezTo>
                  <a:pt x="10984992" y="4215249"/>
                  <a:pt x="10991562" y="4239588"/>
                  <a:pt x="11001387" y="4226577"/>
                </a:cubicBezTo>
                <a:close/>
                <a:moveTo>
                  <a:pt x="10911294" y="4432643"/>
                </a:moveTo>
                <a:cubicBezTo>
                  <a:pt x="10910288" y="4429008"/>
                  <a:pt x="10906981" y="4425250"/>
                  <a:pt x="10902291" y="4423178"/>
                </a:cubicBezTo>
                <a:cubicBezTo>
                  <a:pt x="10897476" y="4431769"/>
                  <a:pt x="10896967" y="4438689"/>
                  <a:pt x="10906485" y="4441364"/>
                </a:cubicBezTo>
                <a:cubicBezTo>
                  <a:pt x="10911003" y="4439787"/>
                  <a:pt x="10912299" y="4436277"/>
                  <a:pt x="10911294" y="4432643"/>
                </a:cubicBezTo>
                <a:close/>
                <a:moveTo>
                  <a:pt x="8227067" y="10511880"/>
                </a:moveTo>
                <a:cubicBezTo>
                  <a:pt x="8227556" y="10509873"/>
                  <a:pt x="8227040" y="10507968"/>
                  <a:pt x="8224842" y="10506227"/>
                </a:cubicBezTo>
                <a:cubicBezTo>
                  <a:pt x="8219726" y="10512877"/>
                  <a:pt x="8216428" y="10521709"/>
                  <a:pt x="8203431" y="10520338"/>
                </a:cubicBezTo>
                <a:cubicBezTo>
                  <a:pt x="8210132" y="10499692"/>
                  <a:pt x="8250920" y="10479550"/>
                  <a:pt x="8239105" y="10463221"/>
                </a:cubicBezTo>
                <a:cubicBezTo>
                  <a:pt x="8225879" y="10485000"/>
                  <a:pt x="8198611" y="10491604"/>
                  <a:pt x="8196094" y="10523845"/>
                </a:cubicBezTo>
                <a:cubicBezTo>
                  <a:pt x="8200995" y="10527455"/>
                  <a:pt x="8209239" y="10527188"/>
                  <a:pt x="8213837" y="10531151"/>
                </a:cubicBezTo>
                <a:cubicBezTo>
                  <a:pt x="8215096" y="10524863"/>
                  <a:pt x="8225602" y="10517905"/>
                  <a:pt x="8227067" y="10511880"/>
                </a:cubicBezTo>
                <a:close/>
                <a:moveTo>
                  <a:pt x="10612369" y="5115469"/>
                </a:moveTo>
                <a:cubicBezTo>
                  <a:pt x="10622131" y="5070292"/>
                  <a:pt x="10618356" y="5030360"/>
                  <a:pt x="10603319" y="4995145"/>
                </a:cubicBezTo>
                <a:cubicBezTo>
                  <a:pt x="10600548" y="5007186"/>
                  <a:pt x="10597311" y="5022592"/>
                  <a:pt x="10588333" y="5009441"/>
                </a:cubicBezTo>
                <a:cubicBezTo>
                  <a:pt x="10590363" y="5030236"/>
                  <a:pt x="10594942" y="5069504"/>
                  <a:pt x="10591340" y="5068423"/>
                </a:cubicBezTo>
                <a:cubicBezTo>
                  <a:pt x="10604984" y="5069859"/>
                  <a:pt x="10600930" y="5103272"/>
                  <a:pt x="10612369" y="5115469"/>
                </a:cubicBezTo>
                <a:close/>
                <a:moveTo>
                  <a:pt x="10747412" y="4809835"/>
                </a:moveTo>
                <a:cubicBezTo>
                  <a:pt x="10738891" y="4788723"/>
                  <a:pt x="10743103" y="4763033"/>
                  <a:pt x="10725591" y="4746112"/>
                </a:cubicBezTo>
                <a:cubicBezTo>
                  <a:pt x="10708849" y="4758612"/>
                  <a:pt x="10735493" y="4818343"/>
                  <a:pt x="10747412" y="4809835"/>
                </a:cubicBezTo>
                <a:close/>
                <a:moveTo>
                  <a:pt x="9319616" y="8046221"/>
                </a:moveTo>
                <a:cubicBezTo>
                  <a:pt x="9321678" y="8045154"/>
                  <a:pt x="9322841" y="8043111"/>
                  <a:pt x="9322351" y="8039638"/>
                </a:cubicBezTo>
                <a:cubicBezTo>
                  <a:pt x="9316789" y="8033970"/>
                  <a:pt x="9303045" y="8037795"/>
                  <a:pt x="9297242" y="8041497"/>
                </a:cubicBezTo>
                <a:cubicBezTo>
                  <a:pt x="9299166" y="8043812"/>
                  <a:pt x="9313430" y="8049423"/>
                  <a:pt x="9319616" y="8046221"/>
                </a:cubicBezTo>
                <a:close/>
                <a:moveTo>
                  <a:pt x="10659607" y="5025293"/>
                </a:moveTo>
                <a:cubicBezTo>
                  <a:pt x="10662324" y="5016114"/>
                  <a:pt x="10654858" y="5004014"/>
                  <a:pt x="10657360" y="4994023"/>
                </a:cubicBezTo>
                <a:cubicBezTo>
                  <a:pt x="10672040" y="4968877"/>
                  <a:pt x="10654699" y="4942337"/>
                  <a:pt x="10650337" y="4916431"/>
                </a:cubicBezTo>
                <a:cubicBezTo>
                  <a:pt x="10646887" y="4896539"/>
                  <a:pt x="10649976" y="4878006"/>
                  <a:pt x="10641088" y="4862345"/>
                </a:cubicBezTo>
                <a:cubicBezTo>
                  <a:pt x="10639972" y="4825627"/>
                  <a:pt x="10637172" y="4775411"/>
                  <a:pt x="10615147" y="4751394"/>
                </a:cubicBezTo>
                <a:cubicBezTo>
                  <a:pt x="10600302" y="4812691"/>
                  <a:pt x="10646795" y="4850581"/>
                  <a:pt x="10636257" y="4910210"/>
                </a:cubicBezTo>
                <a:cubicBezTo>
                  <a:pt x="10634182" y="4914905"/>
                  <a:pt x="10628964" y="4910558"/>
                  <a:pt x="10626413" y="4914023"/>
                </a:cubicBezTo>
                <a:cubicBezTo>
                  <a:pt x="10637243" y="4952992"/>
                  <a:pt x="10630418" y="4998445"/>
                  <a:pt x="10652749" y="5033312"/>
                </a:cubicBezTo>
                <a:cubicBezTo>
                  <a:pt x="10656664" y="5031088"/>
                  <a:pt x="10658701" y="5028352"/>
                  <a:pt x="10659607" y="5025293"/>
                </a:cubicBezTo>
                <a:close/>
                <a:moveTo>
                  <a:pt x="10792714" y="4725771"/>
                </a:moveTo>
                <a:cubicBezTo>
                  <a:pt x="10797856" y="4715287"/>
                  <a:pt x="10795803" y="4707238"/>
                  <a:pt x="10796450" y="4698850"/>
                </a:cubicBezTo>
                <a:lnTo>
                  <a:pt x="10764877" y="4684899"/>
                </a:lnTo>
                <a:cubicBezTo>
                  <a:pt x="10759326" y="4704386"/>
                  <a:pt x="10787616" y="4710763"/>
                  <a:pt x="10792714" y="4725771"/>
                </a:cubicBezTo>
                <a:close/>
                <a:moveTo>
                  <a:pt x="11041101" y="4165526"/>
                </a:moveTo>
                <a:cubicBezTo>
                  <a:pt x="11047305" y="4137645"/>
                  <a:pt x="11052021" y="4095836"/>
                  <a:pt x="11033878" y="4087309"/>
                </a:cubicBezTo>
                <a:cubicBezTo>
                  <a:pt x="11040001" y="4097670"/>
                  <a:pt x="11038317" y="4110706"/>
                  <a:pt x="11029065" y="4127033"/>
                </a:cubicBezTo>
                <a:cubicBezTo>
                  <a:pt x="11042609" y="4130976"/>
                  <a:pt x="11034356" y="4150807"/>
                  <a:pt x="11041101" y="4165526"/>
                </a:cubicBezTo>
                <a:close/>
                <a:moveTo>
                  <a:pt x="10967749" y="4331971"/>
                </a:moveTo>
                <a:lnTo>
                  <a:pt x="10961858" y="4324861"/>
                </a:lnTo>
                <a:lnTo>
                  <a:pt x="10956658" y="4318585"/>
                </a:lnTo>
                <a:cubicBezTo>
                  <a:pt x="10953188" y="4324708"/>
                  <a:pt x="10952593" y="4329804"/>
                  <a:pt x="10953765" y="4334213"/>
                </a:cubicBezTo>
                <a:lnTo>
                  <a:pt x="10959637" y="4342974"/>
                </a:lnTo>
                <a:lnTo>
                  <a:pt x="10961481" y="4345725"/>
                </a:lnTo>
                <a:cubicBezTo>
                  <a:pt x="10966376" y="4343294"/>
                  <a:pt x="10968509" y="4337602"/>
                  <a:pt x="10967749" y="4331971"/>
                </a:cubicBezTo>
                <a:close/>
                <a:moveTo>
                  <a:pt x="11065832" y="4111444"/>
                </a:moveTo>
                <a:cubicBezTo>
                  <a:pt x="11067250" y="4097046"/>
                  <a:pt x="11056313" y="4078338"/>
                  <a:pt x="11052083" y="4074938"/>
                </a:cubicBezTo>
                <a:cubicBezTo>
                  <a:pt x="11074425" y="4075113"/>
                  <a:pt x="11050279" y="4040966"/>
                  <a:pt x="11054081" y="4050812"/>
                </a:cubicBezTo>
                <a:cubicBezTo>
                  <a:pt x="11052669" y="4056313"/>
                  <a:pt x="11057408" y="4059427"/>
                  <a:pt x="11056611" y="4064690"/>
                </a:cubicBezTo>
                <a:cubicBezTo>
                  <a:pt x="11046009" y="4065619"/>
                  <a:pt x="11046583" y="4068935"/>
                  <a:pt x="11037623" y="4060383"/>
                </a:cubicBezTo>
                <a:cubicBezTo>
                  <a:pt x="11028126" y="4071498"/>
                  <a:pt x="11048386" y="4071773"/>
                  <a:pt x="11040119" y="4082411"/>
                </a:cubicBezTo>
                <a:cubicBezTo>
                  <a:pt x="11044808" y="4084483"/>
                  <a:pt x="11048736" y="4083666"/>
                  <a:pt x="11052475" y="4083277"/>
                </a:cubicBezTo>
                <a:cubicBezTo>
                  <a:pt x="11052922" y="4097255"/>
                  <a:pt x="11042727" y="4115717"/>
                  <a:pt x="11059591" y="4123679"/>
                </a:cubicBezTo>
                <a:cubicBezTo>
                  <a:pt x="11063515" y="4120564"/>
                  <a:pt x="11065360" y="4116243"/>
                  <a:pt x="11065832" y="4111444"/>
                </a:cubicBezTo>
                <a:close/>
                <a:moveTo>
                  <a:pt x="6367651" y="14756380"/>
                </a:moveTo>
                <a:cubicBezTo>
                  <a:pt x="6319062" y="14712961"/>
                  <a:pt x="6267021" y="14671589"/>
                  <a:pt x="6215972" y="14629124"/>
                </a:cubicBezTo>
                <a:cubicBezTo>
                  <a:pt x="6209780" y="14635066"/>
                  <a:pt x="6203350" y="14640393"/>
                  <a:pt x="6198107" y="14648797"/>
                </a:cubicBezTo>
                <a:cubicBezTo>
                  <a:pt x="6249107" y="14690219"/>
                  <a:pt x="6321207" y="14723098"/>
                  <a:pt x="6362555" y="14767912"/>
                </a:cubicBezTo>
                <a:close/>
                <a:moveTo>
                  <a:pt x="8848903" y="9141029"/>
                </a:moveTo>
                <a:cubicBezTo>
                  <a:pt x="8823361" y="9218434"/>
                  <a:pt x="8704407" y="9283619"/>
                  <a:pt x="8641325" y="9273077"/>
                </a:cubicBezTo>
                <a:cubicBezTo>
                  <a:pt x="8584535" y="9263276"/>
                  <a:pt x="8517655" y="9220983"/>
                  <a:pt x="8490353" y="9168652"/>
                </a:cubicBezTo>
                <a:cubicBezTo>
                  <a:pt x="8472076" y="9135090"/>
                  <a:pt x="8461556" y="9075903"/>
                  <a:pt x="8466600" y="9041432"/>
                </a:cubicBezTo>
                <a:cubicBezTo>
                  <a:pt x="8487481" y="8900801"/>
                  <a:pt x="8621749" y="8828620"/>
                  <a:pt x="8757829" y="8913723"/>
                </a:cubicBezTo>
                <a:cubicBezTo>
                  <a:pt x="8774170" y="8924001"/>
                  <a:pt x="8812319" y="8958697"/>
                  <a:pt x="8819195" y="8967342"/>
                </a:cubicBezTo>
                <a:cubicBezTo>
                  <a:pt x="8846610" y="9004431"/>
                  <a:pt x="8871718" y="9072103"/>
                  <a:pt x="8848903" y="9141029"/>
                </a:cubicBezTo>
                <a:close/>
                <a:moveTo>
                  <a:pt x="8125069" y="10780109"/>
                </a:moveTo>
                <a:cubicBezTo>
                  <a:pt x="8128208" y="10774861"/>
                  <a:pt x="8130455" y="10768797"/>
                  <a:pt x="8131475" y="10761975"/>
                </a:cubicBezTo>
                <a:cubicBezTo>
                  <a:pt x="8109973" y="10771167"/>
                  <a:pt x="8107839" y="10800135"/>
                  <a:pt x="8078448" y="10801295"/>
                </a:cubicBezTo>
                <a:cubicBezTo>
                  <a:pt x="8073236" y="10798034"/>
                  <a:pt x="8067109" y="10795834"/>
                  <a:pt x="8067431" y="10786868"/>
                </a:cubicBezTo>
                <a:cubicBezTo>
                  <a:pt x="8070948" y="10776344"/>
                  <a:pt x="8081596" y="10772584"/>
                  <a:pt x="8078286" y="10754943"/>
                </a:cubicBezTo>
                <a:cubicBezTo>
                  <a:pt x="8063578" y="10761982"/>
                  <a:pt x="8053342" y="10762401"/>
                  <a:pt x="8042571" y="10751268"/>
                </a:cubicBezTo>
                <a:cubicBezTo>
                  <a:pt x="8037395" y="10813658"/>
                  <a:pt x="8103094" y="10816849"/>
                  <a:pt x="8125069" y="10780109"/>
                </a:cubicBezTo>
                <a:close/>
                <a:moveTo>
                  <a:pt x="8294672" y="10400200"/>
                </a:moveTo>
                <a:cubicBezTo>
                  <a:pt x="8297987" y="10394465"/>
                  <a:pt x="8299884" y="10388420"/>
                  <a:pt x="8299387" y="10381846"/>
                </a:cubicBezTo>
                <a:cubicBezTo>
                  <a:pt x="8283735" y="10402149"/>
                  <a:pt x="8249876" y="10422120"/>
                  <a:pt x="8252928" y="10449330"/>
                </a:cubicBezTo>
                <a:cubicBezTo>
                  <a:pt x="8262015" y="10431815"/>
                  <a:pt x="8284725" y="10417404"/>
                  <a:pt x="8294672" y="10400200"/>
                </a:cubicBezTo>
                <a:close/>
                <a:moveTo>
                  <a:pt x="8273796" y="10459157"/>
                </a:moveTo>
                <a:cubicBezTo>
                  <a:pt x="8275366" y="10455883"/>
                  <a:pt x="8275822" y="10452627"/>
                  <a:pt x="8274423" y="10449424"/>
                </a:cubicBezTo>
                <a:cubicBezTo>
                  <a:pt x="8268843" y="10463048"/>
                  <a:pt x="8241166" y="10472986"/>
                  <a:pt x="8249594" y="10488239"/>
                </a:cubicBezTo>
                <a:cubicBezTo>
                  <a:pt x="8254347" y="10478971"/>
                  <a:pt x="8269086" y="10468979"/>
                  <a:pt x="8273796" y="10459157"/>
                </a:cubicBezTo>
                <a:close/>
                <a:moveTo>
                  <a:pt x="6391803" y="14723341"/>
                </a:moveTo>
                <a:cubicBezTo>
                  <a:pt x="6394941" y="14716240"/>
                  <a:pt x="6397638" y="14708116"/>
                  <a:pt x="6400990" y="14701684"/>
                </a:cubicBezTo>
                <a:cubicBezTo>
                  <a:pt x="6351038" y="14664809"/>
                  <a:pt x="6297159" y="14628751"/>
                  <a:pt x="6252317" y="14589539"/>
                </a:cubicBezTo>
                <a:cubicBezTo>
                  <a:pt x="6242294" y="14598384"/>
                  <a:pt x="6233551" y="14607793"/>
                  <a:pt x="6224904" y="14619288"/>
                </a:cubicBezTo>
                <a:cubicBezTo>
                  <a:pt x="6280965" y="14657330"/>
                  <a:pt x="6326995" y="14699620"/>
                  <a:pt x="6379980" y="14738856"/>
                </a:cubicBezTo>
                <a:cubicBezTo>
                  <a:pt x="6385089" y="14736518"/>
                  <a:pt x="6388666" y="14730441"/>
                  <a:pt x="6391803" y="14723341"/>
                </a:cubicBezTo>
                <a:close/>
                <a:moveTo>
                  <a:pt x="10564242" y="5280946"/>
                </a:moveTo>
                <a:cubicBezTo>
                  <a:pt x="10562827" y="5259910"/>
                  <a:pt x="10567915" y="5221849"/>
                  <a:pt x="10540914" y="5220635"/>
                </a:cubicBezTo>
                <a:cubicBezTo>
                  <a:pt x="10551935" y="5237241"/>
                  <a:pt x="10544009" y="5277109"/>
                  <a:pt x="10564242" y="5280946"/>
                </a:cubicBezTo>
                <a:close/>
                <a:moveTo>
                  <a:pt x="10599513" y="5201119"/>
                </a:moveTo>
                <a:cubicBezTo>
                  <a:pt x="10605399" y="5184334"/>
                  <a:pt x="10600826" y="5171601"/>
                  <a:pt x="10592373" y="5160724"/>
                </a:cubicBezTo>
                <a:cubicBezTo>
                  <a:pt x="10586676" y="5177081"/>
                  <a:pt x="10585284" y="5191772"/>
                  <a:pt x="10599513" y="5201119"/>
                </a:cubicBezTo>
                <a:close/>
                <a:moveTo>
                  <a:pt x="10683585" y="5012538"/>
                </a:moveTo>
                <a:cubicBezTo>
                  <a:pt x="10684087" y="5003504"/>
                  <a:pt x="10675695" y="4990900"/>
                  <a:pt x="10675571" y="4981661"/>
                </a:cubicBezTo>
                <a:cubicBezTo>
                  <a:pt x="10680879" y="4983497"/>
                  <a:pt x="10687328" y="4987367"/>
                  <a:pt x="10689017" y="4978929"/>
                </a:cubicBezTo>
                <a:lnTo>
                  <a:pt x="10683775" y="4942872"/>
                </a:lnTo>
                <a:lnTo>
                  <a:pt x="10674640" y="4880039"/>
                </a:lnTo>
                <a:cubicBezTo>
                  <a:pt x="10667641" y="4847547"/>
                  <a:pt x="10659656" y="4815703"/>
                  <a:pt x="10654337" y="4785036"/>
                </a:cubicBezTo>
                <a:cubicBezTo>
                  <a:pt x="10650600" y="4763488"/>
                  <a:pt x="10654713" y="4735713"/>
                  <a:pt x="10632517" y="4721314"/>
                </a:cubicBezTo>
                <a:cubicBezTo>
                  <a:pt x="10627489" y="4765010"/>
                  <a:pt x="10647270" y="4803342"/>
                  <a:pt x="10653743" y="4842936"/>
                </a:cubicBezTo>
                <a:lnTo>
                  <a:pt x="10672544" y="4964620"/>
                </a:lnTo>
                <a:lnTo>
                  <a:pt x="10673032" y="4967785"/>
                </a:lnTo>
                <a:lnTo>
                  <a:pt x="10671251" y="4967123"/>
                </a:lnTo>
                <a:lnTo>
                  <a:pt x="10667126" y="4965590"/>
                </a:lnTo>
                <a:cubicBezTo>
                  <a:pt x="10664447" y="4965649"/>
                  <a:pt x="10669512" y="4971714"/>
                  <a:pt x="10664904" y="4976948"/>
                </a:cubicBezTo>
                <a:lnTo>
                  <a:pt x="10665320" y="4978608"/>
                </a:lnTo>
                <a:lnTo>
                  <a:pt x="10670508" y="4999322"/>
                </a:lnTo>
                <a:cubicBezTo>
                  <a:pt x="10670684" y="5007436"/>
                  <a:pt x="10671422" y="5015287"/>
                  <a:pt x="10679484" y="5020125"/>
                </a:cubicBezTo>
                <a:cubicBezTo>
                  <a:pt x="10682263" y="5018164"/>
                  <a:pt x="10683418" y="5015549"/>
                  <a:pt x="10683585" y="5012538"/>
                </a:cubicBezTo>
                <a:close/>
                <a:moveTo>
                  <a:pt x="10291844" y="5899311"/>
                </a:moveTo>
                <a:cubicBezTo>
                  <a:pt x="10255345" y="5970728"/>
                  <a:pt x="10149009" y="6010582"/>
                  <a:pt x="10075190" y="5992031"/>
                </a:cubicBezTo>
                <a:cubicBezTo>
                  <a:pt x="9979281" y="5968141"/>
                  <a:pt x="9888910" y="5819344"/>
                  <a:pt x="9951042" y="5693552"/>
                </a:cubicBezTo>
                <a:cubicBezTo>
                  <a:pt x="9977104" y="5640125"/>
                  <a:pt x="10027985" y="5596066"/>
                  <a:pt x="10110529" y="5592825"/>
                </a:cubicBezTo>
                <a:cubicBezTo>
                  <a:pt x="10110185" y="5442666"/>
                  <a:pt x="10146047" y="5283454"/>
                  <a:pt x="10154671" y="5139993"/>
                </a:cubicBezTo>
                <a:cubicBezTo>
                  <a:pt x="10157430" y="5101909"/>
                  <a:pt x="10144700" y="5061450"/>
                  <a:pt x="10177366" y="5033864"/>
                </a:cubicBezTo>
                <a:cubicBezTo>
                  <a:pt x="10209781" y="5033162"/>
                  <a:pt x="10229457" y="5047371"/>
                  <a:pt x="10250607" y="5059769"/>
                </a:cubicBezTo>
                <a:cubicBezTo>
                  <a:pt x="10241924" y="5248331"/>
                  <a:pt x="10231437" y="5435419"/>
                  <a:pt x="10186256" y="5594269"/>
                </a:cubicBezTo>
                <a:cubicBezTo>
                  <a:pt x="10206132" y="5610447"/>
                  <a:pt x="10232519" y="5615673"/>
                  <a:pt x="10251350" y="5634611"/>
                </a:cubicBezTo>
                <a:cubicBezTo>
                  <a:pt x="10302650" y="5685997"/>
                  <a:pt x="10337667" y="5812010"/>
                  <a:pt x="10291844" y="5899311"/>
                </a:cubicBezTo>
                <a:close/>
                <a:moveTo>
                  <a:pt x="8483970" y="9996113"/>
                </a:moveTo>
                <a:cubicBezTo>
                  <a:pt x="8482168" y="9994632"/>
                  <a:pt x="8471009" y="9982933"/>
                  <a:pt x="8468249" y="9992620"/>
                </a:cubicBezTo>
                <a:cubicBezTo>
                  <a:pt x="8470517" y="9994121"/>
                  <a:pt x="8480744" y="10005779"/>
                  <a:pt x="8483970" y="9996113"/>
                </a:cubicBezTo>
                <a:close/>
                <a:moveTo>
                  <a:pt x="10946459" y="4425851"/>
                </a:moveTo>
                <a:cubicBezTo>
                  <a:pt x="10932712" y="4413142"/>
                  <a:pt x="10941104" y="4391842"/>
                  <a:pt x="10940461" y="4373695"/>
                </a:cubicBezTo>
                <a:cubicBezTo>
                  <a:pt x="10932770" y="4374379"/>
                  <a:pt x="10929522" y="4370775"/>
                  <a:pt x="10926307" y="4366229"/>
                </a:cubicBezTo>
                <a:lnTo>
                  <a:pt x="10919564" y="4359887"/>
                </a:lnTo>
                <a:lnTo>
                  <a:pt x="10912359" y="4353112"/>
                </a:lnTo>
                <a:cubicBezTo>
                  <a:pt x="10910229" y="4361102"/>
                  <a:pt x="10909818" y="4368449"/>
                  <a:pt x="10910451" y="4375395"/>
                </a:cubicBezTo>
                <a:lnTo>
                  <a:pt x="10912625" y="4385314"/>
                </a:lnTo>
                <a:lnTo>
                  <a:pt x="10914809" y="4395280"/>
                </a:lnTo>
                <a:cubicBezTo>
                  <a:pt x="10918906" y="4408063"/>
                  <a:pt x="10924487" y="4420226"/>
                  <a:pt x="10926165" y="4433727"/>
                </a:cubicBezTo>
                <a:cubicBezTo>
                  <a:pt x="10930553" y="4424948"/>
                  <a:pt x="10942070" y="4434630"/>
                  <a:pt x="10946459" y="4425851"/>
                </a:cubicBezTo>
                <a:close/>
                <a:moveTo>
                  <a:pt x="11033626" y="4228572"/>
                </a:moveTo>
                <a:cubicBezTo>
                  <a:pt x="11041033" y="4212961"/>
                  <a:pt x="11032877" y="4203743"/>
                  <a:pt x="11023491" y="4195002"/>
                </a:cubicBezTo>
                <a:cubicBezTo>
                  <a:pt x="11022441" y="4159323"/>
                  <a:pt x="11031588" y="4136314"/>
                  <a:pt x="11011194" y="4110971"/>
                </a:cubicBezTo>
                <a:cubicBezTo>
                  <a:pt x="11003927" y="4125113"/>
                  <a:pt x="10996259" y="4095186"/>
                  <a:pt x="10988796" y="4105158"/>
                </a:cubicBezTo>
                <a:cubicBezTo>
                  <a:pt x="10995156" y="4116134"/>
                  <a:pt x="10987987" y="4132360"/>
                  <a:pt x="11007261" y="4138325"/>
                </a:cubicBezTo>
                <a:cubicBezTo>
                  <a:pt x="11013510" y="4169157"/>
                  <a:pt x="10998661" y="4208529"/>
                  <a:pt x="11033626" y="4228572"/>
                </a:cubicBezTo>
                <a:close/>
                <a:moveTo>
                  <a:pt x="8462023" y="10049325"/>
                </a:moveTo>
                <a:cubicBezTo>
                  <a:pt x="8462437" y="10029261"/>
                  <a:pt x="8468628" y="10005247"/>
                  <a:pt x="8450336" y="9996503"/>
                </a:cubicBezTo>
                <a:cubicBezTo>
                  <a:pt x="8440196" y="10014740"/>
                  <a:pt x="8462662" y="10024133"/>
                  <a:pt x="8449630" y="10033836"/>
                </a:cubicBezTo>
                <a:cubicBezTo>
                  <a:pt x="8430753" y="10017127"/>
                  <a:pt x="8446413" y="9979517"/>
                  <a:pt x="8419855" y="9967609"/>
                </a:cubicBezTo>
                <a:cubicBezTo>
                  <a:pt x="8415815" y="9985179"/>
                  <a:pt x="8438056" y="9999700"/>
                  <a:pt x="8421090" y="10013900"/>
                </a:cubicBezTo>
                <a:cubicBezTo>
                  <a:pt x="8437436" y="10024426"/>
                  <a:pt x="8439413" y="10043195"/>
                  <a:pt x="8462023" y="10049325"/>
                </a:cubicBezTo>
                <a:close/>
                <a:moveTo>
                  <a:pt x="9000255" y="8833342"/>
                </a:moveTo>
                <a:cubicBezTo>
                  <a:pt x="8968142" y="8887680"/>
                  <a:pt x="8909736" y="8873125"/>
                  <a:pt x="8871239" y="8909811"/>
                </a:cubicBezTo>
                <a:cubicBezTo>
                  <a:pt x="8849872" y="8891677"/>
                  <a:pt x="8832263" y="8916625"/>
                  <a:pt x="8823004" y="8899750"/>
                </a:cubicBezTo>
                <a:cubicBezTo>
                  <a:pt x="8867081" y="8848141"/>
                  <a:pt x="8928720" y="8841624"/>
                  <a:pt x="8984770" y="8821386"/>
                </a:cubicBezTo>
                <a:cubicBezTo>
                  <a:pt x="8992777" y="8823901"/>
                  <a:pt x="8991636" y="8831068"/>
                  <a:pt x="9000255" y="8833342"/>
                </a:cubicBezTo>
                <a:close/>
                <a:moveTo>
                  <a:pt x="11562796" y="3034443"/>
                </a:moveTo>
                <a:cubicBezTo>
                  <a:pt x="11567228" y="3022103"/>
                  <a:pt x="11548492" y="3014845"/>
                  <a:pt x="11539971" y="3020272"/>
                </a:cubicBezTo>
                <a:cubicBezTo>
                  <a:pt x="11532937" y="3035037"/>
                  <a:pt x="11555080" y="3039203"/>
                  <a:pt x="11562796" y="3034443"/>
                </a:cubicBezTo>
                <a:close/>
                <a:moveTo>
                  <a:pt x="6894798" y="13599738"/>
                </a:moveTo>
                <a:cubicBezTo>
                  <a:pt x="6896256" y="13595285"/>
                  <a:pt x="6897098" y="13591070"/>
                  <a:pt x="6898129" y="13586429"/>
                </a:cubicBezTo>
                <a:cubicBezTo>
                  <a:pt x="6894955" y="13585535"/>
                  <a:pt x="6892207" y="13584831"/>
                  <a:pt x="6888844" y="13584365"/>
                </a:cubicBezTo>
                <a:cubicBezTo>
                  <a:pt x="6887813" y="13589006"/>
                  <a:pt x="6886971" y="13593220"/>
                  <a:pt x="6885940" y="13597861"/>
                </a:cubicBezTo>
                <a:cubicBezTo>
                  <a:pt x="6889114" y="13598755"/>
                  <a:pt x="6892050" y="13599033"/>
                  <a:pt x="6894798" y="13599738"/>
                </a:cubicBezTo>
                <a:close/>
                <a:moveTo>
                  <a:pt x="8624649" y="9684703"/>
                </a:moveTo>
                <a:cubicBezTo>
                  <a:pt x="8625217" y="9682393"/>
                  <a:pt x="8625806" y="9679617"/>
                  <a:pt x="8626395" y="9676841"/>
                </a:cubicBezTo>
                <a:cubicBezTo>
                  <a:pt x="8623619" y="9676252"/>
                  <a:pt x="8620864" y="9675196"/>
                  <a:pt x="8618555" y="9674628"/>
                </a:cubicBezTo>
                <a:cubicBezTo>
                  <a:pt x="8617966" y="9677404"/>
                  <a:pt x="8617377" y="9680181"/>
                  <a:pt x="8616808" y="9682491"/>
                </a:cubicBezTo>
                <a:cubicBezTo>
                  <a:pt x="8619098" y="9683526"/>
                  <a:pt x="8621873" y="9684115"/>
                  <a:pt x="8624649" y="9684703"/>
                </a:cubicBezTo>
                <a:close/>
                <a:moveTo>
                  <a:pt x="10969721" y="4379781"/>
                </a:moveTo>
                <a:cubicBezTo>
                  <a:pt x="10973223" y="4370179"/>
                  <a:pt x="10968232" y="4357256"/>
                  <a:pt x="10958462" y="4352557"/>
                </a:cubicBezTo>
                <a:cubicBezTo>
                  <a:pt x="10956163" y="4365832"/>
                  <a:pt x="10955283" y="4378202"/>
                  <a:pt x="10963251" y="4387847"/>
                </a:cubicBezTo>
                <a:cubicBezTo>
                  <a:pt x="10966443" y="4385812"/>
                  <a:pt x="10968554" y="4382981"/>
                  <a:pt x="10969721" y="4379781"/>
                </a:cubicBezTo>
                <a:close/>
                <a:moveTo>
                  <a:pt x="11047790" y="4205739"/>
                </a:moveTo>
                <a:cubicBezTo>
                  <a:pt x="11045973" y="4193708"/>
                  <a:pt x="11051961" y="4179001"/>
                  <a:pt x="11038082" y="4172358"/>
                </a:cubicBezTo>
                <a:cubicBezTo>
                  <a:pt x="11028404" y="4188497"/>
                  <a:pt x="11043939" y="4194851"/>
                  <a:pt x="11047790" y="4205739"/>
                </a:cubicBezTo>
                <a:close/>
                <a:moveTo>
                  <a:pt x="8338073" y="10342688"/>
                </a:moveTo>
                <a:cubicBezTo>
                  <a:pt x="8337700" y="10315945"/>
                  <a:pt x="8339504" y="10287391"/>
                  <a:pt x="8327739" y="10271720"/>
                </a:cubicBezTo>
                <a:cubicBezTo>
                  <a:pt x="8321900" y="10290650"/>
                  <a:pt x="8309097" y="10339831"/>
                  <a:pt x="8338073" y="10342688"/>
                </a:cubicBezTo>
                <a:close/>
                <a:moveTo>
                  <a:pt x="6909050" y="13579021"/>
                </a:moveTo>
                <a:cubicBezTo>
                  <a:pt x="6911201" y="13567230"/>
                  <a:pt x="6916804" y="13553395"/>
                  <a:pt x="6905386" y="13550389"/>
                </a:cubicBezTo>
                <a:cubicBezTo>
                  <a:pt x="6897064" y="13555377"/>
                  <a:pt x="6890917" y="13579673"/>
                  <a:pt x="6909050" y="13579021"/>
                </a:cubicBezTo>
                <a:close/>
                <a:moveTo>
                  <a:pt x="10617485" y="5188145"/>
                </a:moveTo>
                <a:cubicBezTo>
                  <a:pt x="10623084" y="5169701"/>
                  <a:pt x="10620069" y="5154595"/>
                  <a:pt x="10603519" y="5144732"/>
                </a:cubicBezTo>
                <a:cubicBezTo>
                  <a:pt x="10598863" y="5161040"/>
                  <a:pt x="10606086" y="5172394"/>
                  <a:pt x="10605736" y="5187034"/>
                </a:cubicBezTo>
                <a:cubicBezTo>
                  <a:pt x="10610241" y="5189534"/>
                  <a:pt x="10613555" y="5188958"/>
                  <a:pt x="10617485" y="5188145"/>
                </a:cubicBezTo>
                <a:close/>
                <a:moveTo>
                  <a:pt x="10712546" y="4972998"/>
                </a:moveTo>
                <a:lnTo>
                  <a:pt x="10705991" y="4899851"/>
                </a:lnTo>
                <a:lnTo>
                  <a:pt x="10705055" y="4889396"/>
                </a:lnTo>
                <a:cubicBezTo>
                  <a:pt x="10699998" y="4862609"/>
                  <a:pt x="10693352" y="4836968"/>
                  <a:pt x="10688022" y="4812674"/>
                </a:cubicBezTo>
                <a:cubicBezTo>
                  <a:pt x="10684343" y="4796764"/>
                  <a:pt x="10684248" y="4772742"/>
                  <a:pt x="10668501" y="4762213"/>
                </a:cubicBezTo>
                <a:cubicBezTo>
                  <a:pt x="10654674" y="4787736"/>
                  <a:pt x="10672213" y="4818445"/>
                  <a:pt x="10677667" y="4845344"/>
                </a:cubicBezTo>
                <a:lnTo>
                  <a:pt x="10691134" y="4928622"/>
                </a:lnTo>
                <a:lnTo>
                  <a:pt x="10692150" y="4934906"/>
                </a:lnTo>
                <a:cubicBezTo>
                  <a:pt x="10708650" y="4943727"/>
                  <a:pt x="10702386" y="4961367"/>
                  <a:pt x="10712546" y="4972998"/>
                </a:cubicBezTo>
                <a:close/>
                <a:moveTo>
                  <a:pt x="10812319" y="4747188"/>
                </a:moveTo>
                <a:cubicBezTo>
                  <a:pt x="10810495" y="4735157"/>
                  <a:pt x="10816481" y="4720456"/>
                  <a:pt x="10802163" y="4713619"/>
                </a:cubicBezTo>
                <a:cubicBezTo>
                  <a:pt x="10796832" y="4724529"/>
                  <a:pt x="10806030" y="4729103"/>
                  <a:pt x="10798239" y="4740967"/>
                </a:cubicBezTo>
                <a:close/>
                <a:moveTo>
                  <a:pt x="6889202" y="13626826"/>
                </a:moveTo>
                <a:cubicBezTo>
                  <a:pt x="6890302" y="13621451"/>
                  <a:pt x="6886974" y="13615138"/>
                  <a:pt x="6877788" y="13615157"/>
                </a:cubicBezTo>
                <a:cubicBezTo>
                  <a:pt x="6876619" y="13621266"/>
                  <a:pt x="6875449" y="13627375"/>
                  <a:pt x="6874041" y="13632869"/>
                </a:cubicBezTo>
                <a:cubicBezTo>
                  <a:pt x="6882572" y="13636638"/>
                  <a:pt x="6888102" y="13632201"/>
                  <a:pt x="6889202" y="13626826"/>
                </a:cubicBezTo>
                <a:close/>
                <a:moveTo>
                  <a:pt x="10512331" y="5428531"/>
                </a:moveTo>
                <a:cubicBezTo>
                  <a:pt x="10513278" y="5417135"/>
                  <a:pt x="10502423" y="5402101"/>
                  <a:pt x="10492994" y="5394875"/>
                </a:cubicBezTo>
                <a:cubicBezTo>
                  <a:pt x="10487516" y="5402658"/>
                  <a:pt x="10496188" y="5404960"/>
                  <a:pt x="10488676" y="5413884"/>
                </a:cubicBezTo>
                <a:cubicBezTo>
                  <a:pt x="10507817" y="5416729"/>
                  <a:pt x="10496006" y="5431917"/>
                  <a:pt x="10506960" y="5438289"/>
                </a:cubicBezTo>
                <a:cubicBezTo>
                  <a:pt x="10510388" y="5435724"/>
                  <a:pt x="10512015" y="5432329"/>
                  <a:pt x="10512331" y="5428531"/>
                </a:cubicBezTo>
                <a:close/>
                <a:moveTo>
                  <a:pt x="8282157" y="10478499"/>
                </a:moveTo>
                <a:cubicBezTo>
                  <a:pt x="8286524" y="10472259"/>
                  <a:pt x="8289994" y="10465150"/>
                  <a:pt x="8291812" y="10456426"/>
                </a:cubicBezTo>
                <a:cubicBezTo>
                  <a:pt x="8270292" y="10477815"/>
                  <a:pt x="8231213" y="10507418"/>
                  <a:pt x="8228049" y="10531112"/>
                </a:cubicBezTo>
                <a:cubicBezTo>
                  <a:pt x="8231690" y="10531179"/>
                  <a:pt x="8235331" y="10531245"/>
                  <a:pt x="8238973" y="10531312"/>
                </a:cubicBezTo>
                <a:cubicBezTo>
                  <a:pt x="8247876" y="10508110"/>
                  <a:pt x="8269055" y="10497218"/>
                  <a:pt x="8282157" y="10478499"/>
                </a:cubicBezTo>
                <a:close/>
                <a:moveTo>
                  <a:pt x="8152836" y="10772994"/>
                </a:moveTo>
                <a:cubicBezTo>
                  <a:pt x="8146180" y="10807923"/>
                  <a:pt x="8107080" y="10825359"/>
                  <a:pt x="8067462" y="10822632"/>
                </a:cubicBezTo>
                <a:cubicBezTo>
                  <a:pt x="8042725" y="10801925"/>
                  <a:pt x="8024931" y="10781041"/>
                  <a:pt x="8028333" y="10751318"/>
                </a:cubicBezTo>
                <a:lnTo>
                  <a:pt x="8028505" y="10750963"/>
                </a:lnTo>
                <a:lnTo>
                  <a:pt x="8039354" y="10728565"/>
                </a:lnTo>
                <a:cubicBezTo>
                  <a:pt x="8057617" y="10706472"/>
                  <a:pt x="8093821" y="10688234"/>
                  <a:pt x="8113881" y="10690738"/>
                </a:cubicBezTo>
                <a:cubicBezTo>
                  <a:pt x="8121074" y="10691701"/>
                  <a:pt x="8127547" y="10695201"/>
                  <a:pt x="8133099" y="10700440"/>
                </a:cubicBezTo>
                <a:lnTo>
                  <a:pt x="8145975" y="10719367"/>
                </a:lnTo>
                <a:lnTo>
                  <a:pt x="8146796" y="10720574"/>
                </a:lnTo>
                <a:cubicBezTo>
                  <a:pt x="8153820" y="10736411"/>
                  <a:pt x="8156366" y="10756011"/>
                  <a:pt x="8152836" y="10772994"/>
                </a:cubicBezTo>
                <a:close/>
                <a:moveTo>
                  <a:pt x="11132722" y="4031970"/>
                </a:moveTo>
                <a:cubicBezTo>
                  <a:pt x="11137823" y="4025037"/>
                  <a:pt x="11130981" y="4008234"/>
                  <a:pt x="11123797" y="4015267"/>
                </a:cubicBezTo>
                <a:cubicBezTo>
                  <a:pt x="11126788" y="4021182"/>
                  <a:pt x="11126278" y="4028102"/>
                  <a:pt x="11132722" y="4031970"/>
                </a:cubicBezTo>
                <a:close/>
                <a:moveTo>
                  <a:pt x="8653249" y="9648772"/>
                </a:moveTo>
                <a:cubicBezTo>
                  <a:pt x="8656286" y="9644760"/>
                  <a:pt x="8656795" y="9638477"/>
                  <a:pt x="8653971" y="9633683"/>
                </a:cubicBezTo>
                <a:cubicBezTo>
                  <a:pt x="8642039" y="9628955"/>
                  <a:pt x="8642295" y="9644379"/>
                  <a:pt x="8637369" y="9650234"/>
                </a:cubicBezTo>
                <a:cubicBezTo>
                  <a:pt x="8644651" y="9654524"/>
                  <a:pt x="8650213" y="9652783"/>
                  <a:pt x="8653249" y="9648772"/>
                </a:cubicBezTo>
                <a:close/>
                <a:moveTo>
                  <a:pt x="10524537" y="5416973"/>
                </a:moveTo>
                <a:cubicBezTo>
                  <a:pt x="10531318" y="5397011"/>
                  <a:pt x="10518835" y="5384868"/>
                  <a:pt x="10507159" y="5372051"/>
                </a:cubicBezTo>
                <a:cubicBezTo>
                  <a:pt x="10503028" y="5390635"/>
                  <a:pt x="10510398" y="5405117"/>
                  <a:pt x="10524537" y="5416973"/>
                </a:cubicBezTo>
                <a:close/>
                <a:moveTo>
                  <a:pt x="10826878" y="4732703"/>
                </a:moveTo>
                <a:cubicBezTo>
                  <a:pt x="10835662" y="4719747"/>
                  <a:pt x="10832141" y="4711559"/>
                  <a:pt x="10817356" y="4708087"/>
                </a:cubicBezTo>
                <a:cubicBezTo>
                  <a:pt x="10814298" y="4718471"/>
                  <a:pt x="10817204" y="4726897"/>
                  <a:pt x="10826878" y="4732703"/>
                </a:cubicBezTo>
                <a:close/>
                <a:moveTo>
                  <a:pt x="10066821" y="6455440"/>
                </a:moveTo>
                <a:cubicBezTo>
                  <a:pt x="10065259" y="6462231"/>
                  <a:pt x="10062174" y="6468553"/>
                  <a:pt x="10057931" y="6473672"/>
                </a:cubicBezTo>
                <a:cubicBezTo>
                  <a:pt x="10025343" y="6476371"/>
                  <a:pt x="9989490" y="6451139"/>
                  <a:pt x="9958012" y="6429667"/>
                </a:cubicBezTo>
                <a:cubicBezTo>
                  <a:pt x="9928828" y="6409862"/>
                  <a:pt x="9887337" y="6384452"/>
                  <a:pt x="9884069" y="6357571"/>
                </a:cubicBezTo>
                <a:cubicBezTo>
                  <a:pt x="9902495" y="6340449"/>
                  <a:pt x="9925178" y="6370166"/>
                  <a:pt x="9941857" y="6380582"/>
                </a:cubicBezTo>
                <a:cubicBezTo>
                  <a:pt x="9962915" y="6393706"/>
                  <a:pt x="9984191" y="6403257"/>
                  <a:pt x="9993132" y="6417707"/>
                </a:cubicBezTo>
                <a:cubicBezTo>
                  <a:pt x="10007749" y="6418679"/>
                  <a:pt x="10014907" y="6398046"/>
                  <a:pt x="10029935" y="6401326"/>
                </a:cubicBezTo>
                <a:cubicBezTo>
                  <a:pt x="10062490" y="6410447"/>
                  <a:pt x="10071508" y="6435064"/>
                  <a:pt x="10066821" y="6455440"/>
                </a:cubicBezTo>
                <a:close/>
                <a:moveTo>
                  <a:pt x="8324503" y="10400578"/>
                </a:moveTo>
                <a:cubicBezTo>
                  <a:pt x="8333267" y="10383707"/>
                  <a:pt x="8343148" y="10359505"/>
                  <a:pt x="8320658" y="10357170"/>
                </a:cubicBezTo>
                <a:cubicBezTo>
                  <a:pt x="8316194" y="10368069"/>
                  <a:pt x="8326261" y="10365687"/>
                  <a:pt x="8327671" y="10371203"/>
                </a:cubicBezTo>
                <a:cubicBezTo>
                  <a:pt x="8323108" y="10380788"/>
                  <a:pt x="8298096" y="10404083"/>
                  <a:pt x="8317353" y="10413924"/>
                </a:cubicBezTo>
                <a:cubicBezTo>
                  <a:pt x="8318785" y="10411010"/>
                  <a:pt x="8321582" y="10406201"/>
                  <a:pt x="8324503" y="10400578"/>
                </a:cubicBezTo>
                <a:close/>
                <a:moveTo>
                  <a:pt x="8666635" y="9632371"/>
                </a:moveTo>
                <a:cubicBezTo>
                  <a:pt x="8672089" y="9625138"/>
                  <a:pt x="8660971" y="9612506"/>
                  <a:pt x="8656813" y="9622132"/>
                </a:cubicBezTo>
                <a:cubicBezTo>
                  <a:pt x="8662809" y="9623796"/>
                  <a:pt x="8657294" y="9632428"/>
                  <a:pt x="8666635" y="9632371"/>
                </a:cubicBezTo>
                <a:close/>
                <a:moveTo>
                  <a:pt x="11072613" y="4187615"/>
                </a:moveTo>
                <a:cubicBezTo>
                  <a:pt x="11074157" y="4176048"/>
                  <a:pt x="11082968" y="4150340"/>
                  <a:pt x="11059759" y="4140595"/>
                </a:cubicBezTo>
                <a:cubicBezTo>
                  <a:pt x="11056377" y="4157475"/>
                  <a:pt x="11057371" y="4187515"/>
                  <a:pt x="11072613" y="4187615"/>
                </a:cubicBezTo>
                <a:close/>
                <a:moveTo>
                  <a:pt x="11169256" y="3973789"/>
                </a:moveTo>
                <a:cubicBezTo>
                  <a:pt x="11169844" y="3971305"/>
                  <a:pt x="11168172" y="3969036"/>
                  <a:pt x="11161966" y="3965783"/>
                </a:cubicBezTo>
                <a:cubicBezTo>
                  <a:pt x="11156299" y="3973997"/>
                  <a:pt x="11150386" y="3976999"/>
                  <a:pt x="11162987" y="3983077"/>
                </a:cubicBezTo>
                <a:cubicBezTo>
                  <a:pt x="11165821" y="3978970"/>
                  <a:pt x="11168669" y="3976272"/>
                  <a:pt x="11169256" y="3973789"/>
                </a:cubicBezTo>
                <a:close/>
                <a:moveTo>
                  <a:pt x="8288466" y="10497830"/>
                </a:moveTo>
                <a:cubicBezTo>
                  <a:pt x="8290070" y="10493712"/>
                  <a:pt x="8290432" y="10489493"/>
                  <a:pt x="8288693" y="10485074"/>
                </a:cubicBezTo>
                <a:cubicBezTo>
                  <a:pt x="8278759" y="10502319"/>
                  <a:pt x="8257056" y="10508189"/>
                  <a:pt x="8253184" y="10531274"/>
                </a:cubicBezTo>
                <a:cubicBezTo>
                  <a:pt x="8257483" y="10531292"/>
                  <a:pt x="8258136" y="10535541"/>
                  <a:pt x="8263700" y="10534807"/>
                </a:cubicBezTo>
                <a:cubicBezTo>
                  <a:pt x="8267660" y="10521631"/>
                  <a:pt x="8283653" y="10510185"/>
                  <a:pt x="8288466" y="10497830"/>
                </a:cubicBezTo>
                <a:close/>
                <a:moveTo>
                  <a:pt x="11023387" y="4308409"/>
                </a:moveTo>
                <a:lnTo>
                  <a:pt x="11009724" y="4332261"/>
                </a:lnTo>
                <a:lnTo>
                  <a:pt x="11009613" y="4331665"/>
                </a:lnTo>
                <a:lnTo>
                  <a:pt x="11023026" y="4305818"/>
                </a:lnTo>
                <a:close/>
                <a:moveTo>
                  <a:pt x="8687195" y="9600114"/>
                </a:moveTo>
                <a:cubicBezTo>
                  <a:pt x="8672149" y="9581239"/>
                  <a:pt x="8676426" y="9622059"/>
                  <a:pt x="8687195" y="9600114"/>
                </a:cubicBezTo>
                <a:close/>
                <a:moveTo>
                  <a:pt x="10637995" y="5189043"/>
                </a:moveTo>
                <a:cubicBezTo>
                  <a:pt x="10632993" y="5149582"/>
                  <a:pt x="10642266" y="5120515"/>
                  <a:pt x="10626326" y="5083881"/>
                </a:cubicBezTo>
                <a:cubicBezTo>
                  <a:pt x="10625973" y="5120459"/>
                  <a:pt x="10608578" y="5163291"/>
                  <a:pt x="10637995" y="5189043"/>
                </a:cubicBezTo>
                <a:close/>
                <a:moveTo>
                  <a:pt x="11053286" y="4256215"/>
                </a:moveTo>
                <a:lnTo>
                  <a:pt x="11041740" y="4276370"/>
                </a:lnTo>
                <a:lnTo>
                  <a:pt x="11042208" y="4268855"/>
                </a:lnTo>
                <a:lnTo>
                  <a:pt x="11051308" y="4251319"/>
                </a:lnTo>
                <a:close/>
                <a:moveTo>
                  <a:pt x="7719565" y="11802641"/>
                </a:moveTo>
                <a:cubicBezTo>
                  <a:pt x="7712804" y="11800040"/>
                  <a:pt x="7711080" y="11794226"/>
                  <a:pt x="7700159" y="11795401"/>
                </a:cubicBezTo>
                <a:cubicBezTo>
                  <a:pt x="7690781" y="11808471"/>
                  <a:pt x="7720477" y="11811653"/>
                  <a:pt x="7719565" y="11802641"/>
                </a:cubicBezTo>
                <a:close/>
                <a:moveTo>
                  <a:pt x="11389583" y="3500380"/>
                </a:moveTo>
                <a:cubicBezTo>
                  <a:pt x="11312603" y="3419459"/>
                  <a:pt x="11267617" y="3326162"/>
                  <a:pt x="11193713" y="3244051"/>
                </a:cubicBezTo>
                <a:cubicBezTo>
                  <a:pt x="11157520" y="3304029"/>
                  <a:pt x="11124414" y="3367411"/>
                  <a:pt x="11097000" y="3453702"/>
                </a:cubicBezTo>
                <a:cubicBezTo>
                  <a:pt x="11190857" y="3459481"/>
                  <a:pt x="11288339" y="3475530"/>
                  <a:pt x="11389583" y="3500380"/>
                </a:cubicBezTo>
                <a:close/>
                <a:moveTo>
                  <a:pt x="11070231" y="4226634"/>
                </a:moveTo>
                <a:lnTo>
                  <a:pt x="11066473" y="4233195"/>
                </a:lnTo>
                <a:lnTo>
                  <a:pt x="11066681" y="4221697"/>
                </a:lnTo>
                <a:lnTo>
                  <a:pt x="11067521" y="4220077"/>
                </a:lnTo>
                <a:close/>
                <a:moveTo>
                  <a:pt x="10620303" y="5247552"/>
                </a:moveTo>
                <a:cubicBezTo>
                  <a:pt x="10621943" y="5238069"/>
                  <a:pt x="10625239" y="5228302"/>
                  <a:pt x="10613957" y="5223827"/>
                </a:cubicBezTo>
                <a:cubicBezTo>
                  <a:pt x="10612745" y="5233495"/>
                  <a:pt x="10611483" y="5242122"/>
                  <a:pt x="10620303" y="5247552"/>
                </a:cubicBezTo>
                <a:close/>
                <a:moveTo>
                  <a:pt x="10686318" y="5098144"/>
                </a:moveTo>
                <a:cubicBezTo>
                  <a:pt x="10692802" y="5071927"/>
                  <a:pt x="10696933" y="5053345"/>
                  <a:pt x="10682678" y="5030209"/>
                </a:cubicBezTo>
                <a:cubicBezTo>
                  <a:pt x="10673377" y="5045487"/>
                  <a:pt x="10681920" y="5053854"/>
                  <a:pt x="10684498" y="5064176"/>
                </a:cubicBezTo>
                <a:cubicBezTo>
                  <a:pt x="10678085" y="5078690"/>
                  <a:pt x="10672854" y="5091684"/>
                  <a:pt x="10686318" y="5098144"/>
                </a:cubicBezTo>
                <a:close/>
                <a:moveTo>
                  <a:pt x="10726114" y="5008075"/>
                </a:moveTo>
                <a:cubicBezTo>
                  <a:pt x="10742084" y="4988091"/>
                  <a:pt x="10727832" y="4943018"/>
                  <a:pt x="10717771" y="4933471"/>
                </a:cubicBezTo>
                <a:cubicBezTo>
                  <a:pt x="10726341" y="4955625"/>
                  <a:pt x="10711769" y="4987451"/>
                  <a:pt x="10726114" y="5008075"/>
                </a:cubicBezTo>
                <a:close/>
                <a:moveTo>
                  <a:pt x="6606523" y="14335256"/>
                </a:moveTo>
                <a:cubicBezTo>
                  <a:pt x="6579837" y="14322956"/>
                  <a:pt x="6556896" y="14271025"/>
                  <a:pt x="6527149" y="14286424"/>
                </a:cubicBezTo>
                <a:cubicBezTo>
                  <a:pt x="6545253" y="14293914"/>
                  <a:pt x="6555274" y="14307006"/>
                  <a:pt x="6573378" y="14314496"/>
                </a:cubicBezTo>
                <a:cubicBezTo>
                  <a:pt x="6578934" y="14321538"/>
                  <a:pt x="6595445" y="14356866"/>
                  <a:pt x="6606523" y="14335256"/>
                </a:cubicBezTo>
                <a:close/>
                <a:moveTo>
                  <a:pt x="9820283" y="7066542"/>
                </a:moveTo>
                <a:cubicBezTo>
                  <a:pt x="9822542" y="7055872"/>
                  <a:pt x="9820875" y="7045511"/>
                  <a:pt x="9810927" y="7039925"/>
                </a:cubicBezTo>
                <a:cubicBezTo>
                  <a:pt x="9813156" y="7059667"/>
                  <a:pt x="9798354" y="7074128"/>
                  <a:pt x="9806090" y="7094999"/>
                </a:cubicBezTo>
                <a:cubicBezTo>
                  <a:pt x="9811845" y="7088178"/>
                  <a:pt x="9818025" y="7077209"/>
                  <a:pt x="9820283" y="7066542"/>
                </a:cubicBezTo>
                <a:close/>
                <a:moveTo>
                  <a:pt x="6929400" y="13616045"/>
                </a:moveTo>
                <a:cubicBezTo>
                  <a:pt x="6922049" y="13610758"/>
                  <a:pt x="6922451" y="13579846"/>
                  <a:pt x="6911630" y="13589336"/>
                </a:cubicBezTo>
                <a:cubicBezTo>
                  <a:pt x="6910660" y="13599610"/>
                  <a:pt x="6931138" y="13630574"/>
                  <a:pt x="6929400" y="13616045"/>
                </a:cubicBezTo>
                <a:close/>
                <a:moveTo>
                  <a:pt x="8303128" y="10509807"/>
                </a:moveTo>
                <a:cubicBezTo>
                  <a:pt x="8288861" y="10513484"/>
                  <a:pt x="8282828" y="10525489"/>
                  <a:pt x="8274624" y="10535007"/>
                </a:cubicBezTo>
                <a:cubicBezTo>
                  <a:pt x="8279326" y="10535989"/>
                  <a:pt x="8280940" y="10539837"/>
                  <a:pt x="8288427" y="10538303"/>
                </a:cubicBezTo>
                <a:cubicBezTo>
                  <a:pt x="8292587" y="10527756"/>
                  <a:pt x="8296089" y="10517257"/>
                  <a:pt x="8303128" y="10509807"/>
                </a:cubicBezTo>
                <a:close/>
                <a:moveTo>
                  <a:pt x="10548857" y="5427719"/>
                </a:moveTo>
                <a:cubicBezTo>
                  <a:pt x="10556432" y="5402496"/>
                  <a:pt x="10542283" y="5386044"/>
                  <a:pt x="10533862" y="5367014"/>
                </a:cubicBezTo>
                <a:cubicBezTo>
                  <a:pt x="10530406" y="5390996"/>
                  <a:pt x="10535939" y="5410789"/>
                  <a:pt x="10548857" y="5427719"/>
                </a:cubicBezTo>
                <a:close/>
                <a:moveTo>
                  <a:pt x="10673152" y="5146407"/>
                </a:moveTo>
                <a:cubicBezTo>
                  <a:pt x="10677077" y="5119060"/>
                  <a:pt x="10670541" y="5095764"/>
                  <a:pt x="10659699" y="5074137"/>
                </a:cubicBezTo>
                <a:cubicBezTo>
                  <a:pt x="10672956" y="5071832"/>
                  <a:pt x="10663097" y="5044516"/>
                  <a:pt x="10653352" y="5050415"/>
                </a:cubicBezTo>
                <a:cubicBezTo>
                  <a:pt x="10644286" y="5088245"/>
                  <a:pt x="10657608" y="5118110"/>
                  <a:pt x="10673152" y="5146407"/>
                </a:cubicBezTo>
                <a:close/>
                <a:moveTo>
                  <a:pt x="8003576" y="11193560"/>
                </a:moveTo>
                <a:cubicBezTo>
                  <a:pt x="7981251" y="11195862"/>
                  <a:pt x="7967511" y="11206796"/>
                  <a:pt x="7964528" y="11228849"/>
                </a:cubicBezTo>
                <a:cubicBezTo>
                  <a:pt x="7968525" y="11229217"/>
                  <a:pt x="7969174" y="11233470"/>
                  <a:pt x="7975047" y="11232376"/>
                </a:cubicBezTo>
                <a:cubicBezTo>
                  <a:pt x="7979337" y="11214529"/>
                  <a:pt x="7999286" y="11211409"/>
                  <a:pt x="8003576" y="11193560"/>
                </a:cubicBezTo>
                <a:close/>
                <a:moveTo>
                  <a:pt x="7013727" y="13437629"/>
                </a:moveTo>
                <a:cubicBezTo>
                  <a:pt x="6997630" y="13450151"/>
                  <a:pt x="6995966" y="13484656"/>
                  <a:pt x="6968108" y="13479397"/>
                </a:cubicBezTo>
                <a:cubicBezTo>
                  <a:pt x="6972032" y="13453440"/>
                  <a:pt x="6984438" y="13441301"/>
                  <a:pt x="6996657" y="13429584"/>
                </a:cubicBezTo>
                <a:cubicBezTo>
                  <a:pt x="7006750" y="13429511"/>
                  <a:pt x="7008256" y="13435211"/>
                  <a:pt x="7013727" y="13437629"/>
                </a:cubicBezTo>
                <a:close/>
                <a:moveTo>
                  <a:pt x="6529552" y="14536425"/>
                </a:moveTo>
                <a:cubicBezTo>
                  <a:pt x="6465203" y="14495231"/>
                  <a:pt x="6395870" y="14445708"/>
                  <a:pt x="6322030" y="14389089"/>
                </a:cubicBezTo>
                <a:cubicBezTo>
                  <a:pt x="6256011" y="14338989"/>
                  <a:pt x="6180081" y="14277873"/>
                  <a:pt x="6115186" y="14251752"/>
                </a:cubicBezTo>
                <a:cubicBezTo>
                  <a:pt x="6059860" y="14229348"/>
                  <a:pt x="6038354" y="14251497"/>
                  <a:pt x="5995761" y="14291383"/>
                </a:cubicBezTo>
                <a:cubicBezTo>
                  <a:pt x="5959360" y="14325329"/>
                  <a:pt x="5906234" y="14380981"/>
                  <a:pt x="5948267" y="14409253"/>
                </a:cubicBezTo>
                <a:cubicBezTo>
                  <a:pt x="5960121" y="14390497"/>
                  <a:pt x="5950875" y="14380286"/>
                  <a:pt x="5953929" y="14365300"/>
                </a:cubicBezTo>
                <a:cubicBezTo>
                  <a:pt x="5959884" y="14358742"/>
                  <a:pt x="5975819" y="14378034"/>
                  <a:pt x="5978210" y="14362244"/>
                </a:cubicBezTo>
                <a:cubicBezTo>
                  <a:pt x="6006433" y="14305288"/>
                  <a:pt x="6046775" y="14279721"/>
                  <a:pt x="6086642" y="14252923"/>
                </a:cubicBezTo>
                <a:cubicBezTo>
                  <a:pt x="6092338" y="14263097"/>
                  <a:pt x="6090891" y="14276752"/>
                  <a:pt x="6099900" y="14286348"/>
                </a:cubicBezTo>
                <a:cubicBezTo>
                  <a:pt x="6103346" y="14279703"/>
                  <a:pt x="6104129" y="14265244"/>
                  <a:pt x="6114368" y="14274363"/>
                </a:cubicBezTo>
                <a:cubicBezTo>
                  <a:pt x="6187419" y="14309703"/>
                  <a:pt x="6235763" y="14347910"/>
                  <a:pt x="6285812" y="14386870"/>
                </a:cubicBezTo>
                <a:cubicBezTo>
                  <a:pt x="6316809" y="14411286"/>
                  <a:pt x="6350595" y="14432850"/>
                  <a:pt x="6364978" y="14459115"/>
                </a:cubicBezTo>
                <a:cubicBezTo>
                  <a:pt x="6333463" y="14499302"/>
                  <a:pt x="6305226" y="14547063"/>
                  <a:pt x="6268057" y="14573522"/>
                </a:cubicBezTo>
                <a:cubicBezTo>
                  <a:pt x="6313982" y="14609128"/>
                  <a:pt x="6362794" y="14643969"/>
                  <a:pt x="6416716" y="14676472"/>
                </a:cubicBezTo>
                <a:cubicBezTo>
                  <a:pt x="6450146" y="14619263"/>
                  <a:pt x="6490419" y="14578861"/>
                  <a:pt x="6529552" y="14536425"/>
                </a:cubicBezTo>
                <a:close/>
                <a:moveTo>
                  <a:pt x="8805241" y="9387929"/>
                </a:moveTo>
                <a:cubicBezTo>
                  <a:pt x="8791715" y="9376838"/>
                  <a:pt x="8796614" y="9339107"/>
                  <a:pt x="8776471" y="9342994"/>
                </a:cubicBezTo>
                <a:cubicBezTo>
                  <a:pt x="8788145" y="9354801"/>
                  <a:pt x="8788373" y="9390194"/>
                  <a:pt x="8805241" y="9387929"/>
                </a:cubicBezTo>
                <a:close/>
                <a:moveTo>
                  <a:pt x="10624715" y="5274499"/>
                </a:moveTo>
                <a:cubicBezTo>
                  <a:pt x="10622047" y="5266688"/>
                  <a:pt x="10627648" y="5248241"/>
                  <a:pt x="10613446" y="5252683"/>
                </a:cubicBezTo>
                <a:cubicBezTo>
                  <a:pt x="10609674" y="5261221"/>
                  <a:pt x="10616011" y="5280348"/>
                  <a:pt x="10624715" y="5274499"/>
                </a:cubicBezTo>
                <a:close/>
                <a:moveTo>
                  <a:pt x="10640181" y="5239496"/>
                </a:moveTo>
                <a:cubicBezTo>
                  <a:pt x="10637783" y="5224151"/>
                  <a:pt x="10641535" y="5206423"/>
                  <a:pt x="10626216" y="5196083"/>
                </a:cubicBezTo>
                <a:cubicBezTo>
                  <a:pt x="10623406" y="5211677"/>
                  <a:pt x="10625406" y="5240620"/>
                  <a:pt x="10640181" y="5239496"/>
                </a:cubicBezTo>
                <a:close/>
                <a:moveTo>
                  <a:pt x="8507379" y="10069065"/>
                </a:moveTo>
                <a:cubicBezTo>
                  <a:pt x="8499831" y="10049585"/>
                  <a:pt x="8497782" y="10011197"/>
                  <a:pt x="8471055" y="10013760"/>
                </a:cubicBezTo>
                <a:cubicBezTo>
                  <a:pt x="8468490" y="10040269"/>
                  <a:pt x="8475906" y="10084029"/>
                  <a:pt x="8507379" y="10069065"/>
                </a:cubicBezTo>
                <a:close/>
                <a:moveTo>
                  <a:pt x="11388447" y="3548698"/>
                </a:moveTo>
                <a:cubicBezTo>
                  <a:pt x="11388746" y="3547300"/>
                  <a:pt x="11388386" y="3545229"/>
                  <a:pt x="11388073" y="3543051"/>
                </a:cubicBezTo>
                <a:cubicBezTo>
                  <a:pt x="11290032" y="3510950"/>
                  <a:pt x="11195278" y="3486419"/>
                  <a:pt x="11109153" y="3485075"/>
                </a:cubicBezTo>
                <a:cubicBezTo>
                  <a:pt x="11103079" y="3480351"/>
                  <a:pt x="11107464" y="3471582"/>
                  <a:pt x="11094005" y="3469714"/>
                </a:cubicBezTo>
                <a:cubicBezTo>
                  <a:pt x="11073305" y="3530419"/>
                  <a:pt x="11063451" y="3590818"/>
                  <a:pt x="11057883" y="3640364"/>
                </a:cubicBezTo>
                <a:cubicBezTo>
                  <a:pt x="11056170" y="3656942"/>
                  <a:pt x="11051579" y="3678878"/>
                  <a:pt x="11060851" y="3693682"/>
                </a:cubicBezTo>
                <a:cubicBezTo>
                  <a:pt x="11123908" y="3675655"/>
                  <a:pt x="11196993" y="3631468"/>
                  <a:pt x="11261071" y="3604205"/>
                </a:cubicBezTo>
                <a:cubicBezTo>
                  <a:pt x="11303425" y="3585699"/>
                  <a:pt x="11345353" y="3567004"/>
                  <a:pt x="11384869" y="3550303"/>
                </a:cubicBezTo>
                <a:cubicBezTo>
                  <a:pt x="11387191" y="3550819"/>
                  <a:pt x="11388149" y="3550095"/>
                  <a:pt x="11388447" y="3548698"/>
                </a:cubicBezTo>
                <a:close/>
                <a:moveTo>
                  <a:pt x="7996312" y="11229160"/>
                </a:moveTo>
                <a:cubicBezTo>
                  <a:pt x="7980115" y="11229358"/>
                  <a:pt x="7966553" y="11251526"/>
                  <a:pt x="7971239" y="11261106"/>
                </a:cubicBezTo>
                <a:cubicBezTo>
                  <a:pt x="7976837" y="11247462"/>
                  <a:pt x="7993544" y="11245242"/>
                  <a:pt x="7996312" y="11229160"/>
                </a:cubicBezTo>
                <a:close/>
                <a:moveTo>
                  <a:pt x="10454054" y="5670383"/>
                </a:moveTo>
                <a:cubicBezTo>
                  <a:pt x="10443794" y="5665850"/>
                  <a:pt x="10430909" y="5684604"/>
                  <a:pt x="10441408" y="5689752"/>
                </a:cubicBezTo>
                <a:cubicBezTo>
                  <a:pt x="10444986" y="5681656"/>
                  <a:pt x="10451912" y="5682170"/>
                  <a:pt x="10454054" y="5670383"/>
                </a:cubicBezTo>
                <a:close/>
                <a:moveTo>
                  <a:pt x="10848096" y="4779322"/>
                </a:moveTo>
                <a:cubicBezTo>
                  <a:pt x="10851908" y="4767231"/>
                  <a:pt x="10844031" y="4759668"/>
                  <a:pt x="10839845" y="4750677"/>
                </a:cubicBezTo>
                <a:cubicBezTo>
                  <a:pt x="10837263" y="4762290"/>
                  <a:pt x="10836100" y="4773002"/>
                  <a:pt x="10848096" y="4779322"/>
                </a:cubicBezTo>
                <a:close/>
                <a:moveTo>
                  <a:pt x="10711325" y="5096948"/>
                </a:moveTo>
                <a:cubicBezTo>
                  <a:pt x="10708710" y="5068241"/>
                  <a:pt x="10720861" y="5033815"/>
                  <a:pt x="10699173" y="5012498"/>
                </a:cubicBezTo>
                <a:cubicBezTo>
                  <a:pt x="10696866" y="5043111"/>
                  <a:pt x="10696404" y="5073008"/>
                  <a:pt x="10711325" y="5096948"/>
                </a:cubicBezTo>
                <a:close/>
                <a:moveTo>
                  <a:pt x="10798838" y="4898883"/>
                </a:moveTo>
                <a:cubicBezTo>
                  <a:pt x="10787121" y="4889624"/>
                  <a:pt x="10786972" y="4886497"/>
                  <a:pt x="10797840" y="4873442"/>
                </a:cubicBezTo>
                <a:cubicBezTo>
                  <a:pt x="10794849" y="4869825"/>
                  <a:pt x="10792193" y="4862274"/>
                  <a:pt x="10788286" y="4856402"/>
                </a:cubicBezTo>
                <a:lnTo>
                  <a:pt x="10786025" y="4855479"/>
                </a:lnTo>
                <a:lnTo>
                  <a:pt x="10771221" y="4849435"/>
                </a:lnTo>
                <a:cubicBezTo>
                  <a:pt x="10778528" y="4855981"/>
                  <a:pt x="10777580" y="4873419"/>
                  <a:pt x="10778731" y="4886683"/>
                </a:cubicBezTo>
                <a:lnTo>
                  <a:pt x="10779158" y="4888061"/>
                </a:lnTo>
                <a:lnTo>
                  <a:pt x="10783327" y="4901564"/>
                </a:lnTo>
                <a:cubicBezTo>
                  <a:pt x="10786247" y="4904225"/>
                  <a:pt x="10790986" y="4903959"/>
                  <a:pt x="10798838" y="4898883"/>
                </a:cubicBezTo>
                <a:close/>
                <a:moveTo>
                  <a:pt x="7165207" y="13124221"/>
                </a:moveTo>
                <a:cubicBezTo>
                  <a:pt x="7161288" y="13112297"/>
                  <a:pt x="7142812" y="13114836"/>
                  <a:pt x="7133831" y="13123609"/>
                </a:cubicBezTo>
                <a:cubicBezTo>
                  <a:pt x="7146882" y="13129884"/>
                  <a:pt x="7157357" y="13130436"/>
                  <a:pt x="7165207" y="13124221"/>
                </a:cubicBezTo>
                <a:close/>
                <a:moveTo>
                  <a:pt x="7295761" y="12828747"/>
                </a:moveTo>
                <a:cubicBezTo>
                  <a:pt x="7269397" y="12841050"/>
                  <a:pt x="7231816" y="12824445"/>
                  <a:pt x="7210226" y="12849050"/>
                </a:cubicBezTo>
                <a:cubicBezTo>
                  <a:pt x="7238185" y="12848153"/>
                  <a:pt x="7290034" y="12848639"/>
                  <a:pt x="7295761" y="12828747"/>
                </a:cubicBezTo>
                <a:close/>
                <a:moveTo>
                  <a:pt x="11574866" y="3145547"/>
                </a:moveTo>
                <a:cubicBezTo>
                  <a:pt x="11577460" y="3142997"/>
                  <a:pt x="11579171" y="3140566"/>
                  <a:pt x="11577027" y="3135030"/>
                </a:cubicBezTo>
                <a:cubicBezTo>
                  <a:pt x="11565304" y="3125771"/>
                  <a:pt x="11558363" y="3155336"/>
                  <a:pt x="11567414" y="3156785"/>
                </a:cubicBezTo>
                <a:cubicBezTo>
                  <a:pt x="11568797" y="3150768"/>
                  <a:pt x="11572273" y="3148098"/>
                  <a:pt x="11574866" y="3145547"/>
                </a:cubicBezTo>
                <a:close/>
                <a:moveTo>
                  <a:pt x="8309921" y="10538398"/>
                </a:moveTo>
                <a:cubicBezTo>
                  <a:pt x="8306958" y="10521096"/>
                  <a:pt x="8320109" y="10520143"/>
                  <a:pt x="8317146" y="10502842"/>
                </a:cubicBezTo>
                <a:cubicBezTo>
                  <a:pt x="8301868" y="10506262"/>
                  <a:pt x="8304522" y="10528213"/>
                  <a:pt x="8295710" y="10538436"/>
                </a:cubicBezTo>
                <a:cubicBezTo>
                  <a:pt x="8300312" y="10538103"/>
                  <a:pt x="8305269" y="10538074"/>
                  <a:pt x="8309921" y="10538398"/>
                </a:cubicBezTo>
                <a:close/>
                <a:moveTo>
                  <a:pt x="6854807" y="13834099"/>
                </a:moveTo>
                <a:cubicBezTo>
                  <a:pt x="6836800" y="13813780"/>
                  <a:pt x="6857584" y="13779181"/>
                  <a:pt x="6863346" y="13750307"/>
                </a:cubicBezTo>
                <a:cubicBezTo>
                  <a:pt x="6869352" y="13751416"/>
                  <a:pt x="6875359" y="13752524"/>
                  <a:pt x="6881175" y="13754064"/>
                </a:cubicBezTo>
                <a:cubicBezTo>
                  <a:pt x="6874424" y="13784046"/>
                  <a:pt x="6866990" y="13812182"/>
                  <a:pt x="6854807" y="13834099"/>
                </a:cubicBezTo>
                <a:close/>
                <a:moveTo>
                  <a:pt x="6449536" y="14751562"/>
                </a:moveTo>
                <a:cubicBezTo>
                  <a:pt x="6453563" y="14731040"/>
                  <a:pt x="6428735" y="14712412"/>
                  <a:pt x="6410802" y="14710615"/>
                </a:cubicBezTo>
                <a:cubicBezTo>
                  <a:pt x="6405057" y="14730537"/>
                  <a:pt x="6393609" y="14735689"/>
                  <a:pt x="6393818" y="14749054"/>
                </a:cubicBezTo>
                <a:cubicBezTo>
                  <a:pt x="6406518" y="14757217"/>
                  <a:pt x="6416330" y="14766148"/>
                  <a:pt x="6434565" y="14772163"/>
                </a:cubicBezTo>
                <a:cubicBezTo>
                  <a:pt x="6443644" y="14765454"/>
                  <a:pt x="6448193" y="14758403"/>
                  <a:pt x="6449536" y="14751562"/>
                </a:cubicBezTo>
                <a:close/>
                <a:moveTo>
                  <a:pt x="6636856" y="14327762"/>
                </a:moveTo>
                <a:cubicBezTo>
                  <a:pt x="6614049" y="14313607"/>
                  <a:pt x="6604622" y="14291094"/>
                  <a:pt x="6575387" y="14282254"/>
                </a:cubicBezTo>
                <a:cubicBezTo>
                  <a:pt x="6577513" y="14300522"/>
                  <a:pt x="6623070" y="14345116"/>
                  <a:pt x="6636856" y="14327762"/>
                </a:cubicBezTo>
                <a:close/>
                <a:moveTo>
                  <a:pt x="10992634" y="4471262"/>
                </a:moveTo>
                <a:cubicBezTo>
                  <a:pt x="10993723" y="4441120"/>
                  <a:pt x="10986817" y="4414081"/>
                  <a:pt x="10970072" y="4390861"/>
                </a:cubicBezTo>
                <a:cubicBezTo>
                  <a:pt x="10962846" y="4401448"/>
                  <a:pt x="10967103" y="4429869"/>
                  <a:pt x="10970961" y="4445354"/>
                </a:cubicBezTo>
                <a:cubicBezTo>
                  <a:pt x="10961149" y="4436425"/>
                  <a:pt x="10957376" y="4444965"/>
                  <a:pt x="10954693" y="4454498"/>
                </a:cubicBezTo>
                <a:cubicBezTo>
                  <a:pt x="10967063" y="4464556"/>
                  <a:pt x="10974016" y="4461504"/>
                  <a:pt x="10992634" y="4471262"/>
                </a:cubicBezTo>
                <a:close/>
                <a:moveTo>
                  <a:pt x="10733879" y="5059624"/>
                </a:moveTo>
                <a:cubicBezTo>
                  <a:pt x="10739329" y="5047778"/>
                  <a:pt x="10731772" y="5030473"/>
                  <a:pt x="10725001" y="5019828"/>
                </a:cubicBezTo>
                <a:cubicBezTo>
                  <a:pt x="10718171" y="5038749"/>
                  <a:pt x="10721185" y="5053856"/>
                  <a:pt x="10723584" y="5069202"/>
                </a:cubicBezTo>
                <a:cubicBezTo>
                  <a:pt x="10728802" y="5066915"/>
                  <a:pt x="10732063" y="5063573"/>
                  <a:pt x="10733879" y="5059624"/>
                </a:cubicBezTo>
                <a:close/>
                <a:moveTo>
                  <a:pt x="11412197" y="3527707"/>
                </a:moveTo>
                <a:cubicBezTo>
                  <a:pt x="11368991" y="3506577"/>
                  <a:pt x="11330125" y="3497562"/>
                  <a:pt x="11295022" y="3497348"/>
                </a:cubicBezTo>
                <a:cubicBezTo>
                  <a:pt x="11324559" y="3507850"/>
                  <a:pt x="11362095" y="3515257"/>
                  <a:pt x="11403643" y="3536674"/>
                </a:cubicBezTo>
                <a:cubicBezTo>
                  <a:pt x="11406143" y="3532171"/>
                  <a:pt x="11411027" y="3533818"/>
                  <a:pt x="11412197" y="3527707"/>
                </a:cubicBezTo>
                <a:close/>
                <a:moveTo>
                  <a:pt x="7325288" y="12778092"/>
                </a:moveTo>
                <a:cubicBezTo>
                  <a:pt x="7284480" y="12776879"/>
                  <a:pt x="7216918" y="12766901"/>
                  <a:pt x="7208127" y="12809902"/>
                </a:cubicBezTo>
                <a:cubicBezTo>
                  <a:pt x="7242090" y="12786177"/>
                  <a:pt x="7290610" y="12799971"/>
                  <a:pt x="7325288" y="12778092"/>
                </a:cubicBezTo>
                <a:close/>
                <a:moveTo>
                  <a:pt x="8726797" y="9608524"/>
                </a:moveTo>
                <a:cubicBezTo>
                  <a:pt x="8726010" y="9608007"/>
                  <a:pt x="8723911" y="9606631"/>
                  <a:pt x="8719713" y="9603878"/>
                </a:cubicBezTo>
                <a:cubicBezTo>
                  <a:pt x="8719713" y="9603878"/>
                  <a:pt x="8729159" y="9610072"/>
                  <a:pt x="8726797" y="9608524"/>
                </a:cubicBezTo>
                <a:close/>
                <a:moveTo>
                  <a:pt x="11051326" y="4347654"/>
                </a:moveTo>
                <a:cubicBezTo>
                  <a:pt x="11058223" y="4338963"/>
                  <a:pt x="11054644" y="4320539"/>
                  <a:pt x="11043295" y="4327774"/>
                </a:cubicBezTo>
                <a:cubicBezTo>
                  <a:pt x="11048180" y="4334015"/>
                  <a:pt x="11043603" y="4343221"/>
                  <a:pt x="11051326" y="4347654"/>
                </a:cubicBezTo>
                <a:close/>
                <a:moveTo>
                  <a:pt x="9763301" y="7266308"/>
                </a:moveTo>
                <a:lnTo>
                  <a:pt x="9756536" y="7254574"/>
                </a:lnTo>
                <a:cubicBezTo>
                  <a:pt x="9741558" y="7255658"/>
                  <a:pt x="9754852" y="7278727"/>
                  <a:pt x="9763301" y="7266308"/>
                </a:cubicBezTo>
                <a:close/>
                <a:moveTo>
                  <a:pt x="11428428" y="3500208"/>
                </a:moveTo>
                <a:cubicBezTo>
                  <a:pt x="11447270" y="3374439"/>
                  <a:pt x="11506636" y="3257397"/>
                  <a:pt x="11565083" y="3112417"/>
                </a:cubicBezTo>
                <a:cubicBezTo>
                  <a:pt x="11518080" y="3107965"/>
                  <a:pt x="11468249" y="3109911"/>
                  <a:pt x="11426588" y="3121075"/>
                </a:cubicBezTo>
                <a:cubicBezTo>
                  <a:pt x="11349042" y="3141877"/>
                  <a:pt x="11275092" y="3181094"/>
                  <a:pt x="11207167" y="3223992"/>
                </a:cubicBezTo>
                <a:cubicBezTo>
                  <a:pt x="11248641" y="3274439"/>
                  <a:pt x="11291446" y="3326493"/>
                  <a:pt x="11331967" y="3374479"/>
                </a:cubicBezTo>
                <a:cubicBezTo>
                  <a:pt x="11368121" y="3418496"/>
                  <a:pt x="11391204" y="3464386"/>
                  <a:pt x="11428428" y="3500208"/>
                </a:cubicBezTo>
                <a:close/>
                <a:moveTo>
                  <a:pt x="8541070" y="10035517"/>
                </a:moveTo>
                <a:cubicBezTo>
                  <a:pt x="8542186" y="10031363"/>
                  <a:pt x="8542816" y="10027654"/>
                  <a:pt x="8543912" y="10023966"/>
                </a:cubicBezTo>
                <a:cubicBezTo>
                  <a:pt x="8533296" y="10021164"/>
                  <a:pt x="8537756" y="10015289"/>
                  <a:pt x="8528231" y="10019541"/>
                </a:cubicBezTo>
                <a:cubicBezTo>
                  <a:pt x="8524032" y="10030098"/>
                  <a:pt x="8533757" y="10031927"/>
                  <a:pt x="8541070" y="10035517"/>
                </a:cubicBezTo>
                <a:close/>
                <a:moveTo>
                  <a:pt x="6629173" y="14363612"/>
                </a:moveTo>
                <a:cubicBezTo>
                  <a:pt x="6618904" y="14345314"/>
                  <a:pt x="6577480" y="14347908"/>
                  <a:pt x="6567860" y="14365064"/>
                </a:cubicBezTo>
                <a:cubicBezTo>
                  <a:pt x="6586917" y="14375013"/>
                  <a:pt x="6612579" y="14374630"/>
                  <a:pt x="6629173" y="14363612"/>
                </a:cubicBezTo>
                <a:close/>
                <a:moveTo>
                  <a:pt x="11076056" y="4300909"/>
                </a:moveTo>
                <a:cubicBezTo>
                  <a:pt x="11083351" y="4289587"/>
                  <a:pt x="11084614" y="4272026"/>
                  <a:pt x="11082257" y="4255737"/>
                </a:cubicBezTo>
                <a:lnTo>
                  <a:pt x="11070231" y="4226634"/>
                </a:lnTo>
                <a:lnTo>
                  <a:pt x="11090416" y="4191398"/>
                </a:lnTo>
                <a:lnTo>
                  <a:pt x="11091175" y="4191734"/>
                </a:lnTo>
                <a:lnTo>
                  <a:pt x="11094382" y="4184474"/>
                </a:lnTo>
                <a:lnTo>
                  <a:pt x="11090416" y="4191398"/>
                </a:lnTo>
                <a:lnTo>
                  <a:pt x="11086175" y="4189525"/>
                </a:lnTo>
                <a:lnTo>
                  <a:pt x="11084354" y="4188720"/>
                </a:lnTo>
                <a:lnTo>
                  <a:pt x="11087561" y="4181461"/>
                </a:lnTo>
                <a:lnTo>
                  <a:pt x="11074228" y="4207153"/>
                </a:lnTo>
                <a:lnTo>
                  <a:pt x="11067521" y="4220077"/>
                </a:lnTo>
                <a:lnTo>
                  <a:pt x="11066744" y="4218196"/>
                </a:lnTo>
                <a:lnTo>
                  <a:pt x="11066681" y="4221697"/>
                </a:lnTo>
                <a:lnTo>
                  <a:pt x="11051308" y="4251319"/>
                </a:lnTo>
                <a:lnTo>
                  <a:pt x="11041956" y="4228169"/>
                </a:lnTo>
                <a:cubicBezTo>
                  <a:pt x="11030516" y="4237916"/>
                  <a:pt x="11043648" y="4250863"/>
                  <a:pt x="11042440" y="4265130"/>
                </a:cubicBezTo>
                <a:lnTo>
                  <a:pt x="11042208" y="4268855"/>
                </a:lnTo>
                <a:lnTo>
                  <a:pt x="11023026" y="4305818"/>
                </a:lnTo>
                <a:lnTo>
                  <a:pt x="11021898" y="4297729"/>
                </a:lnTo>
                <a:cubicBezTo>
                  <a:pt x="11019813" y="4291401"/>
                  <a:pt x="11016319" y="4285615"/>
                  <a:pt x="11010608" y="4280667"/>
                </a:cubicBezTo>
                <a:cubicBezTo>
                  <a:pt x="11010346" y="4295097"/>
                  <a:pt x="11007778" y="4310423"/>
                  <a:pt x="11008286" y="4324554"/>
                </a:cubicBezTo>
                <a:lnTo>
                  <a:pt x="11009613" y="4331665"/>
                </a:lnTo>
                <a:lnTo>
                  <a:pt x="11005257" y="4340058"/>
                </a:lnTo>
                <a:cubicBezTo>
                  <a:pt x="10987924" y="4304329"/>
                  <a:pt x="11007301" y="4254708"/>
                  <a:pt x="10977291" y="4224606"/>
                </a:cubicBezTo>
                <a:cubicBezTo>
                  <a:pt x="10971603" y="4250164"/>
                  <a:pt x="10977943" y="4278484"/>
                  <a:pt x="10979971" y="4303877"/>
                </a:cubicBezTo>
                <a:cubicBezTo>
                  <a:pt x="10980815" y="4321859"/>
                  <a:pt x="10975945" y="4345640"/>
                  <a:pt x="10983711" y="4362875"/>
                </a:cubicBezTo>
                <a:lnTo>
                  <a:pt x="10991769" y="4372167"/>
                </a:lnTo>
                <a:lnTo>
                  <a:pt x="10996369" y="4377472"/>
                </a:lnTo>
                <a:lnTo>
                  <a:pt x="10996954" y="4367700"/>
                </a:lnTo>
                <a:lnTo>
                  <a:pt x="10997597" y="4356961"/>
                </a:lnTo>
                <a:cubicBezTo>
                  <a:pt x="10996695" y="4351076"/>
                  <a:pt x="10996864" y="4345792"/>
                  <a:pt x="11005257" y="4340058"/>
                </a:cubicBezTo>
                <a:lnTo>
                  <a:pt x="11009724" y="4332261"/>
                </a:lnTo>
                <a:lnTo>
                  <a:pt x="11012025" y="4344596"/>
                </a:lnTo>
                <a:lnTo>
                  <a:pt x="11016607" y="4350767"/>
                </a:lnTo>
                <a:lnTo>
                  <a:pt x="11024413" y="4361282"/>
                </a:lnTo>
                <a:lnTo>
                  <a:pt x="11024541" y="4343932"/>
                </a:lnTo>
                <a:lnTo>
                  <a:pt x="11024730" y="4318040"/>
                </a:lnTo>
                <a:lnTo>
                  <a:pt x="11023387" y="4308409"/>
                </a:lnTo>
                <a:lnTo>
                  <a:pt x="11041740" y="4276370"/>
                </a:lnTo>
                <a:lnTo>
                  <a:pt x="11041072" y="4287110"/>
                </a:lnTo>
                <a:cubicBezTo>
                  <a:pt x="11040841" y="4294408"/>
                  <a:pt x="11042969" y="4300835"/>
                  <a:pt x="11053861" y="4303861"/>
                </a:cubicBezTo>
                <a:cubicBezTo>
                  <a:pt x="11056418" y="4289425"/>
                  <a:pt x="11057544" y="4275632"/>
                  <a:pt x="11055980" y="4262883"/>
                </a:cubicBezTo>
                <a:lnTo>
                  <a:pt x="11053286" y="4256215"/>
                </a:lnTo>
                <a:lnTo>
                  <a:pt x="11066473" y="4233195"/>
                </a:lnTo>
                <a:lnTo>
                  <a:pt x="11065954" y="4261931"/>
                </a:lnTo>
                <a:cubicBezTo>
                  <a:pt x="11067414" y="4275782"/>
                  <a:pt x="11070688" y="4288840"/>
                  <a:pt x="11076056" y="4300909"/>
                </a:cubicBezTo>
                <a:close/>
                <a:moveTo>
                  <a:pt x="9792197" y="7208137"/>
                </a:moveTo>
                <a:cubicBezTo>
                  <a:pt x="9788294" y="7202301"/>
                  <a:pt x="9785415" y="7192638"/>
                  <a:pt x="9779463" y="7194454"/>
                </a:cubicBezTo>
                <a:cubicBezTo>
                  <a:pt x="9783895" y="7202142"/>
                  <a:pt x="9771759" y="7205366"/>
                  <a:pt x="9780478" y="7214900"/>
                </a:cubicBezTo>
                <a:close/>
                <a:moveTo>
                  <a:pt x="11538574" y="3261311"/>
                </a:moveTo>
                <a:cubicBezTo>
                  <a:pt x="11526158" y="3259395"/>
                  <a:pt x="11539772" y="3247055"/>
                  <a:pt x="11523426" y="3245951"/>
                </a:cubicBezTo>
                <a:cubicBezTo>
                  <a:pt x="11517106" y="3257945"/>
                  <a:pt x="11519777" y="3265753"/>
                  <a:pt x="11529832" y="3270705"/>
                </a:cubicBezTo>
                <a:cubicBezTo>
                  <a:pt x="11532332" y="3266202"/>
                  <a:pt x="11536600" y="3268087"/>
                  <a:pt x="11538574" y="3261311"/>
                </a:cubicBezTo>
                <a:close/>
                <a:moveTo>
                  <a:pt x="10578099" y="5436558"/>
                </a:moveTo>
                <a:cubicBezTo>
                  <a:pt x="10580076" y="5407845"/>
                  <a:pt x="10575011" y="5384684"/>
                  <a:pt x="10565725" y="5360688"/>
                </a:cubicBezTo>
                <a:lnTo>
                  <a:pt x="10565390" y="5359714"/>
                </a:lnTo>
                <a:lnTo>
                  <a:pt x="10557609" y="5337075"/>
                </a:lnTo>
                <a:cubicBezTo>
                  <a:pt x="10553704" y="5329609"/>
                  <a:pt x="10548034" y="5324553"/>
                  <a:pt x="10538899" y="5327915"/>
                </a:cubicBezTo>
                <a:lnTo>
                  <a:pt x="10549361" y="5358978"/>
                </a:lnTo>
                <a:lnTo>
                  <a:pt x="10557345" y="5382683"/>
                </a:lnTo>
                <a:cubicBezTo>
                  <a:pt x="10563307" y="5401072"/>
                  <a:pt x="10569657" y="5419308"/>
                  <a:pt x="10578099" y="5436558"/>
                </a:cubicBezTo>
                <a:close/>
                <a:moveTo>
                  <a:pt x="11030412" y="4413439"/>
                </a:moveTo>
                <a:cubicBezTo>
                  <a:pt x="11025485" y="4410751"/>
                  <a:pt x="11031389" y="4403153"/>
                  <a:pt x="11023199" y="4402086"/>
                </a:cubicBezTo>
                <a:cubicBezTo>
                  <a:pt x="11017196" y="4407600"/>
                  <a:pt x="11025359" y="4421414"/>
                  <a:pt x="11030412" y="4413439"/>
                </a:cubicBezTo>
                <a:close/>
                <a:moveTo>
                  <a:pt x="9315714" y="8300448"/>
                </a:moveTo>
                <a:cubicBezTo>
                  <a:pt x="9256907" y="8269881"/>
                  <a:pt x="9222188" y="8245882"/>
                  <a:pt x="9168068" y="8239281"/>
                </a:cubicBezTo>
                <a:cubicBezTo>
                  <a:pt x="9162736" y="8223688"/>
                  <a:pt x="9137093" y="8219487"/>
                  <a:pt x="9120574" y="8214227"/>
                </a:cubicBezTo>
                <a:cubicBezTo>
                  <a:pt x="9082413" y="8153070"/>
                  <a:pt x="9042524" y="8081989"/>
                  <a:pt x="8996792" y="8019524"/>
                </a:cubicBezTo>
                <a:cubicBezTo>
                  <a:pt x="8972692" y="7986474"/>
                  <a:pt x="8959886" y="7949763"/>
                  <a:pt x="8913953" y="7944229"/>
                </a:cubicBezTo>
                <a:cubicBezTo>
                  <a:pt x="8855535" y="8044170"/>
                  <a:pt x="8807136" y="8139878"/>
                  <a:pt x="8764880" y="8255107"/>
                </a:cubicBezTo>
                <a:cubicBezTo>
                  <a:pt x="8751953" y="8290126"/>
                  <a:pt x="8727585" y="8325686"/>
                  <a:pt x="8735881" y="8355315"/>
                </a:cubicBezTo>
                <a:cubicBezTo>
                  <a:pt x="8753935" y="8370930"/>
                  <a:pt x="8781044" y="8375270"/>
                  <a:pt x="8795201" y="8361672"/>
                </a:cubicBezTo>
                <a:cubicBezTo>
                  <a:pt x="8774560" y="8353064"/>
                  <a:pt x="8754912" y="8343363"/>
                  <a:pt x="8752275" y="8327432"/>
                </a:cubicBezTo>
                <a:cubicBezTo>
                  <a:pt x="8783572" y="8218565"/>
                  <a:pt x="8844311" y="8141030"/>
                  <a:pt x="8881209" y="8062133"/>
                </a:cubicBezTo>
                <a:cubicBezTo>
                  <a:pt x="8894057" y="8034207"/>
                  <a:pt x="8896587" y="7982377"/>
                  <a:pt x="8932791" y="7971898"/>
                </a:cubicBezTo>
                <a:cubicBezTo>
                  <a:pt x="8979948" y="8016155"/>
                  <a:pt x="9005388" y="8077290"/>
                  <a:pt x="9030333" y="8128022"/>
                </a:cubicBezTo>
                <a:cubicBezTo>
                  <a:pt x="9044108" y="8154473"/>
                  <a:pt x="9063175" y="8178169"/>
                  <a:pt x="9067675" y="8202561"/>
                </a:cubicBezTo>
                <a:cubicBezTo>
                  <a:pt x="9048824" y="8231393"/>
                  <a:pt x="9046615" y="8259444"/>
                  <a:pt x="9029490" y="8298203"/>
                </a:cubicBezTo>
                <a:cubicBezTo>
                  <a:pt x="8954500" y="8326158"/>
                  <a:pt x="8875841" y="8342826"/>
                  <a:pt x="8798183" y="8362990"/>
                </a:cubicBezTo>
                <a:cubicBezTo>
                  <a:pt x="8894559" y="8359244"/>
                  <a:pt x="8980894" y="8328660"/>
                  <a:pt x="9069421" y="8304645"/>
                </a:cubicBezTo>
                <a:cubicBezTo>
                  <a:pt x="9082242" y="8306746"/>
                  <a:pt x="9072747" y="8291353"/>
                  <a:pt x="9085945" y="8292601"/>
                </a:cubicBezTo>
                <a:cubicBezTo>
                  <a:pt x="9146358" y="8321840"/>
                  <a:pt x="9217978" y="8349918"/>
                  <a:pt x="9282589" y="8375417"/>
                </a:cubicBezTo>
                <a:cubicBezTo>
                  <a:pt x="9295905" y="8344128"/>
                  <a:pt x="9300222" y="8329748"/>
                  <a:pt x="9315714" y="8300448"/>
                </a:cubicBezTo>
                <a:close/>
                <a:moveTo>
                  <a:pt x="6817205" y="13955359"/>
                </a:moveTo>
                <a:cubicBezTo>
                  <a:pt x="6806103" y="13945868"/>
                  <a:pt x="6800482" y="13972436"/>
                  <a:pt x="6808626" y="13972467"/>
                </a:cubicBezTo>
                <a:cubicBezTo>
                  <a:pt x="6809459" y="13963660"/>
                  <a:pt x="6816134" y="13963552"/>
                  <a:pt x="6817205" y="13955359"/>
                </a:cubicBezTo>
                <a:close/>
                <a:moveTo>
                  <a:pt x="10672045" y="5233167"/>
                </a:moveTo>
                <a:cubicBezTo>
                  <a:pt x="10692958" y="5198533"/>
                  <a:pt x="10666026" y="5159074"/>
                  <a:pt x="10651851" y="5128832"/>
                </a:cubicBezTo>
                <a:cubicBezTo>
                  <a:pt x="10651116" y="5166272"/>
                  <a:pt x="10652044" y="5203415"/>
                  <a:pt x="10672045" y="5233167"/>
                </a:cubicBezTo>
                <a:close/>
                <a:moveTo>
                  <a:pt x="10416634" y="5811738"/>
                </a:moveTo>
                <a:lnTo>
                  <a:pt x="10409366" y="5808527"/>
                </a:lnTo>
                <a:lnTo>
                  <a:pt x="10406354" y="5815345"/>
                </a:lnTo>
                <a:lnTo>
                  <a:pt x="10413621" y="5818556"/>
                </a:lnTo>
                <a:close/>
                <a:moveTo>
                  <a:pt x="9561536" y="7749758"/>
                </a:moveTo>
                <a:cubicBezTo>
                  <a:pt x="9575360" y="7711503"/>
                  <a:pt x="9540044" y="7712284"/>
                  <a:pt x="9506177" y="7707830"/>
                </a:cubicBezTo>
                <a:lnTo>
                  <a:pt x="9404575" y="7694837"/>
                </a:lnTo>
                <a:lnTo>
                  <a:pt x="9401999" y="7719768"/>
                </a:lnTo>
                <a:lnTo>
                  <a:pt x="9553558" y="7752201"/>
                </a:lnTo>
                <a:cubicBezTo>
                  <a:pt x="9556261" y="7749628"/>
                  <a:pt x="9558865" y="7751012"/>
                  <a:pt x="9561536" y="7749758"/>
                </a:cubicBezTo>
                <a:close/>
                <a:moveTo>
                  <a:pt x="11642353" y="3046105"/>
                </a:moveTo>
                <a:cubicBezTo>
                  <a:pt x="11634561" y="3036023"/>
                  <a:pt x="11610480" y="3035086"/>
                  <a:pt x="11594544" y="3029576"/>
                </a:cubicBezTo>
                <a:cubicBezTo>
                  <a:pt x="11593133" y="3035080"/>
                  <a:pt x="11591721" y="3040584"/>
                  <a:pt x="11590310" y="3046089"/>
                </a:cubicBezTo>
                <a:cubicBezTo>
                  <a:pt x="11613905" y="3041195"/>
                  <a:pt x="11626371" y="3066107"/>
                  <a:pt x="11642353" y="3046105"/>
                </a:cubicBezTo>
                <a:close/>
                <a:moveTo>
                  <a:pt x="10592658" y="5422072"/>
                </a:moveTo>
                <a:lnTo>
                  <a:pt x="10584186" y="5360575"/>
                </a:lnTo>
                <a:lnTo>
                  <a:pt x="10583099" y="5352672"/>
                </a:lnTo>
                <a:cubicBezTo>
                  <a:pt x="10577093" y="5330633"/>
                  <a:pt x="10569034" y="5309341"/>
                  <a:pt x="10561224" y="5287775"/>
                </a:cubicBezTo>
                <a:cubicBezTo>
                  <a:pt x="10559235" y="5311899"/>
                  <a:pt x="10562800" y="5336435"/>
                  <a:pt x="10569008" y="5359462"/>
                </a:cubicBezTo>
                <a:lnTo>
                  <a:pt x="10569170" y="5359887"/>
                </a:lnTo>
                <a:close/>
                <a:moveTo>
                  <a:pt x="10790511" y="4974284"/>
                </a:moveTo>
                <a:cubicBezTo>
                  <a:pt x="10788597" y="4964765"/>
                  <a:pt x="10791179" y="4953151"/>
                  <a:pt x="10782259" y="4945638"/>
                </a:cubicBezTo>
                <a:cubicBezTo>
                  <a:pt x="10779390" y="4955595"/>
                  <a:pt x="10777213" y="4980143"/>
                  <a:pt x="10790511" y="4974284"/>
                </a:cubicBezTo>
                <a:close/>
                <a:moveTo>
                  <a:pt x="6853054" y="13888679"/>
                </a:moveTo>
                <a:cubicBezTo>
                  <a:pt x="6849552" y="13898866"/>
                  <a:pt x="6844064" y="13908177"/>
                  <a:pt x="6839104" y="13912618"/>
                </a:cubicBezTo>
                <a:cubicBezTo>
                  <a:pt x="6818576" y="13902528"/>
                  <a:pt x="6836837" y="13875900"/>
                  <a:pt x="6841226" y="13856920"/>
                </a:cubicBezTo>
                <a:cubicBezTo>
                  <a:pt x="6845784" y="13857914"/>
                  <a:pt x="6850342" y="13858907"/>
                  <a:pt x="6855089" y="13859474"/>
                </a:cubicBezTo>
                <a:cubicBezTo>
                  <a:pt x="6858072" y="13867425"/>
                  <a:pt x="6856556" y="13878490"/>
                  <a:pt x="6853054" y="13888679"/>
                </a:cubicBezTo>
                <a:close/>
                <a:moveTo>
                  <a:pt x="8838582" y="9397034"/>
                </a:moveTo>
                <a:cubicBezTo>
                  <a:pt x="8833916" y="9413386"/>
                  <a:pt x="8825713" y="9421526"/>
                  <a:pt x="8818417" y="9431089"/>
                </a:cubicBezTo>
                <a:cubicBezTo>
                  <a:pt x="8786361" y="9422551"/>
                  <a:pt x="8782089" y="9385883"/>
                  <a:pt x="8768529" y="9360967"/>
                </a:cubicBezTo>
                <a:cubicBezTo>
                  <a:pt x="8756494" y="9337236"/>
                  <a:pt x="8740616" y="9316411"/>
                  <a:pt x="8756070" y="9280275"/>
                </a:cubicBezTo>
                <a:cubicBezTo>
                  <a:pt x="8817258" y="9306287"/>
                  <a:pt x="8818755" y="9355028"/>
                  <a:pt x="8838582" y="9397034"/>
                </a:cubicBezTo>
                <a:close/>
                <a:moveTo>
                  <a:pt x="11206923" y="4038024"/>
                </a:moveTo>
                <a:cubicBezTo>
                  <a:pt x="11207345" y="4032023"/>
                  <a:pt x="11204875" y="4026082"/>
                  <a:pt x="11198504" y="4023778"/>
                </a:cubicBezTo>
                <a:cubicBezTo>
                  <a:pt x="11195134" y="4025351"/>
                  <a:pt x="11193043" y="4027489"/>
                  <a:pt x="11191895" y="4029925"/>
                </a:cubicBezTo>
                <a:lnTo>
                  <a:pt x="11191372" y="4034303"/>
                </a:lnTo>
                <a:lnTo>
                  <a:pt x="11190947" y="4037855"/>
                </a:lnTo>
                <a:cubicBezTo>
                  <a:pt x="11191754" y="4043380"/>
                  <a:pt x="11194994" y="4049022"/>
                  <a:pt x="11197981" y="4052638"/>
                </a:cubicBezTo>
                <a:cubicBezTo>
                  <a:pt x="11203184" y="4050089"/>
                  <a:pt x="11206500" y="4044026"/>
                  <a:pt x="11206923" y="4038024"/>
                </a:cubicBezTo>
                <a:close/>
                <a:moveTo>
                  <a:pt x="11134462" y="4206777"/>
                </a:moveTo>
                <a:cubicBezTo>
                  <a:pt x="11135940" y="4198243"/>
                  <a:pt x="11134540" y="4188438"/>
                  <a:pt x="11132405" y="4177414"/>
                </a:cubicBezTo>
                <a:lnTo>
                  <a:pt x="11130476" y="4166485"/>
                </a:lnTo>
                <a:lnTo>
                  <a:pt x="11125933" y="4140743"/>
                </a:lnTo>
                <a:lnTo>
                  <a:pt x="11125337" y="4131740"/>
                </a:lnTo>
                <a:lnTo>
                  <a:pt x="11122885" y="4094738"/>
                </a:lnTo>
                <a:cubicBezTo>
                  <a:pt x="11119900" y="4081170"/>
                  <a:pt x="11112666" y="4071594"/>
                  <a:pt x="11094349" y="4072688"/>
                </a:cubicBezTo>
                <a:cubicBezTo>
                  <a:pt x="11088802" y="4096776"/>
                  <a:pt x="11091619" y="4112311"/>
                  <a:pt x="11093730" y="4130597"/>
                </a:cubicBezTo>
                <a:lnTo>
                  <a:pt x="11096086" y="4174901"/>
                </a:lnTo>
                <a:lnTo>
                  <a:pt x="11096187" y="4176787"/>
                </a:lnTo>
                <a:lnTo>
                  <a:pt x="11110780" y="4206857"/>
                </a:lnTo>
                <a:lnTo>
                  <a:pt x="11114356" y="4214225"/>
                </a:lnTo>
                <a:cubicBezTo>
                  <a:pt x="11116596" y="4208580"/>
                  <a:pt x="11116806" y="4202772"/>
                  <a:pt x="11116145" y="4196969"/>
                </a:cubicBezTo>
                <a:lnTo>
                  <a:pt x="11115988" y="4196181"/>
                </a:lnTo>
                <a:lnTo>
                  <a:pt x="11112711" y="4179750"/>
                </a:lnTo>
                <a:cubicBezTo>
                  <a:pt x="11110226" y="4168508"/>
                  <a:pt x="11108896" y="4157968"/>
                  <a:pt x="11117995" y="4149484"/>
                </a:cubicBezTo>
                <a:cubicBezTo>
                  <a:pt x="11118034" y="4159198"/>
                  <a:pt x="11118120" y="4168806"/>
                  <a:pt x="11119305" y="4177943"/>
                </a:cubicBezTo>
                <a:lnTo>
                  <a:pt x="11121468" y="4184950"/>
                </a:lnTo>
                <a:lnTo>
                  <a:pt x="11127215" y="4203575"/>
                </a:lnTo>
                <a:close/>
                <a:moveTo>
                  <a:pt x="11175970" y="4112834"/>
                </a:moveTo>
                <a:cubicBezTo>
                  <a:pt x="11175664" y="4106319"/>
                  <a:pt x="11175254" y="4097302"/>
                  <a:pt x="11174474" y="4087157"/>
                </a:cubicBezTo>
                <a:lnTo>
                  <a:pt x="11171741" y="4063269"/>
                </a:lnTo>
                <a:lnTo>
                  <a:pt x="11170761" y="4054711"/>
                </a:lnTo>
                <a:cubicBezTo>
                  <a:pt x="11167194" y="4032656"/>
                  <a:pt x="11161091" y="4011585"/>
                  <a:pt x="11150332" y="4002493"/>
                </a:cubicBezTo>
                <a:cubicBezTo>
                  <a:pt x="11149047" y="4028465"/>
                  <a:pt x="11157413" y="4051046"/>
                  <a:pt x="11158826" y="4076678"/>
                </a:cubicBezTo>
                <a:cubicBezTo>
                  <a:pt x="11148908" y="4061068"/>
                  <a:pt x="11157252" y="4038725"/>
                  <a:pt x="11139577" y="4026833"/>
                </a:cubicBezTo>
                <a:cubicBezTo>
                  <a:pt x="11138516" y="4044227"/>
                  <a:pt x="11140529" y="4060428"/>
                  <a:pt x="11141739" y="4077294"/>
                </a:cubicBezTo>
                <a:cubicBezTo>
                  <a:pt x="11132591" y="4069169"/>
                  <a:pt x="11138439" y="4055932"/>
                  <a:pt x="11125175" y="4049050"/>
                </a:cubicBezTo>
                <a:cubicBezTo>
                  <a:pt x="11125155" y="4066394"/>
                  <a:pt x="11124413" y="4083929"/>
                  <a:pt x="11125900" y="4100600"/>
                </a:cubicBezTo>
                <a:lnTo>
                  <a:pt x="11132264" y="4121519"/>
                </a:lnTo>
                <a:lnTo>
                  <a:pt x="11140002" y="4146959"/>
                </a:lnTo>
                <a:cubicBezTo>
                  <a:pt x="11151763" y="4130719"/>
                  <a:pt x="11135394" y="4106645"/>
                  <a:pt x="11160204" y="4110461"/>
                </a:cubicBezTo>
                <a:cubicBezTo>
                  <a:pt x="11165298" y="4098932"/>
                  <a:pt x="11153976" y="4093419"/>
                  <a:pt x="11160727" y="4081601"/>
                </a:cubicBezTo>
                <a:cubicBezTo>
                  <a:pt x="11171343" y="4089864"/>
                  <a:pt x="11158589" y="4107196"/>
                  <a:pt x="11175970" y="4112834"/>
                </a:cubicBezTo>
                <a:close/>
                <a:moveTo>
                  <a:pt x="8331146" y="10552392"/>
                </a:moveTo>
                <a:cubicBezTo>
                  <a:pt x="8279052" y="10554185"/>
                  <a:pt x="8220517" y="10527693"/>
                  <a:pt x="8167699" y="10541766"/>
                </a:cubicBezTo>
                <a:cubicBezTo>
                  <a:pt x="8156878" y="10455631"/>
                  <a:pt x="8146520" y="10362521"/>
                  <a:pt x="8135460" y="10264505"/>
                </a:cubicBezTo>
                <a:cubicBezTo>
                  <a:pt x="8132010" y="10232036"/>
                  <a:pt x="8121819" y="10210962"/>
                  <a:pt x="8131812" y="10185782"/>
                </a:cubicBezTo>
                <a:cubicBezTo>
                  <a:pt x="8160210" y="10207188"/>
                  <a:pt x="8169568" y="10247822"/>
                  <a:pt x="8192446" y="10274916"/>
                </a:cubicBezTo>
                <a:cubicBezTo>
                  <a:pt x="8214210" y="10261111"/>
                  <a:pt x="8208797" y="10220191"/>
                  <a:pt x="8224145" y="10200240"/>
                </a:cubicBezTo>
                <a:cubicBezTo>
                  <a:pt x="8251039" y="10210519"/>
                  <a:pt x="8243805" y="10254669"/>
                  <a:pt x="8266952" y="10267863"/>
                </a:cubicBezTo>
                <a:cubicBezTo>
                  <a:pt x="8292004" y="10253819"/>
                  <a:pt x="8302052" y="10224999"/>
                  <a:pt x="8320638" y="10204152"/>
                </a:cubicBezTo>
                <a:cubicBezTo>
                  <a:pt x="8337061" y="10215851"/>
                  <a:pt x="8338600" y="10240527"/>
                  <a:pt x="8341812" y="10261115"/>
                </a:cubicBezTo>
                <a:cubicBezTo>
                  <a:pt x="8355109" y="10349384"/>
                  <a:pt x="8342039" y="10451794"/>
                  <a:pt x="8324243" y="10531080"/>
                </a:cubicBezTo>
                <a:cubicBezTo>
                  <a:pt x="8325542" y="10543875"/>
                  <a:pt x="8340014" y="10538530"/>
                  <a:pt x="8331146" y="10552392"/>
                </a:cubicBezTo>
                <a:close/>
                <a:moveTo>
                  <a:pt x="7227528" y="13055952"/>
                </a:moveTo>
                <a:cubicBezTo>
                  <a:pt x="7215270" y="13061747"/>
                  <a:pt x="7200675" y="13062433"/>
                  <a:pt x="7186080" y="13063119"/>
                </a:cubicBezTo>
                <a:cubicBezTo>
                  <a:pt x="7193440" y="13051081"/>
                  <a:pt x="7208010" y="13058539"/>
                  <a:pt x="7217279" y="13051423"/>
                </a:cubicBezTo>
                <a:cubicBezTo>
                  <a:pt x="7186782" y="13025717"/>
                  <a:pt x="7151929" y="13069942"/>
                  <a:pt x="7112176" y="13055944"/>
                </a:cubicBezTo>
                <a:cubicBezTo>
                  <a:pt x="7108207" y="13077633"/>
                  <a:pt x="7070225" y="13070024"/>
                  <a:pt x="7079369" y="13086294"/>
                </a:cubicBezTo>
                <a:cubicBezTo>
                  <a:pt x="7110782" y="13083358"/>
                  <a:pt x="7156727" y="13056773"/>
                  <a:pt x="7181370" y="13073778"/>
                </a:cubicBezTo>
                <a:cubicBezTo>
                  <a:pt x="7162919" y="13068173"/>
                  <a:pt x="7151151" y="13079790"/>
                  <a:pt x="7137473" y="13086487"/>
                </a:cubicBezTo>
                <a:cubicBezTo>
                  <a:pt x="7145125" y="13085919"/>
                  <a:pt x="7154229" y="13085386"/>
                  <a:pt x="7163668" y="13084492"/>
                </a:cubicBezTo>
                <a:lnTo>
                  <a:pt x="7178645" y="13082282"/>
                </a:lnTo>
                <a:lnTo>
                  <a:pt x="7191874" y="13080330"/>
                </a:lnTo>
                <a:cubicBezTo>
                  <a:pt x="7209860" y="13076300"/>
                  <a:pt x="7224722" y="13069235"/>
                  <a:pt x="7227528" y="13055952"/>
                </a:cubicBezTo>
                <a:close/>
                <a:moveTo>
                  <a:pt x="9846399" y="7129445"/>
                </a:moveTo>
                <a:cubicBezTo>
                  <a:pt x="9842246" y="7119440"/>
                  <a:pt x="9844464" y="7111155"/>
                  <a:pt x="9834575" y="7099606"/>
                </a:cubicBezTo>
                <a:cubicBezTo>
                  <a:pt x="9817953" y="7108106"/>
                  <a:pt x="9814539" y="7120858"/>
                  <a:pt x="9824678" y="7136576"/>
                </a:cubicBezTo>
                <a:cubicBezTo>
                  <a:pt x="9833036" y="7129600"/>
                  <a:pt x="9837361" y="7138965"/>
                  <a:pt x="9846399" y="7129445"/>
                </a:cubicBezTo>
                <a:close/>
                <a:moveTo>
                  <a:pt x="10722698" y="5147381"/>
                </a:moveTo>
                <a:cubicBezTo>
                  <a:pt x="10714484" y="5137118"/>
                  <a:pt x="10729649" y="5117799"/>
                  <a:pt x="10708514" y="5112542"/>
                </a:cubicBezTo>
                <a:cubicBezTo>
                  <a:pt x="10706597" y="5124960"/>
                  <a:pt x="10713986" y="5148633"/>
                  <a:pt x="10722698" y="5147381"/>
                </a:cubicBezTo>
                <a:close/>
                <a:moveTo>
                  <a:pt x="6689155" y="14277476"/>
                </a:moveTo>
                <a:cubicBezTo>
                  <a:pt x="6680901" y="14270771"/>
                  <a:pt x="6673074" y="14264254"/>
                  <a:pt x="6665058" y="14258164"/>
                </a:cubicBezTo>
                <a:cubicBezTo>
                  <a:pt x="6659029" y="14271810"/>
                  <a:pt x="6684058" y="14284397"/>
                  <a:pt x="6689155" y="14277476"/>
                </a:cubicBezTo>
                <a:close/>
                <a:moveTo>
                  <a:pt x="10684770" y="5236406"/>
                </a:moveTo>
                <a:lnTo>
                  <a:pt x="10674800" y="5250842"/>
                </a:lnTo>
                <a:lnTo>
                  <a:pt x="10674816" y="5249664"/>
                </a:lnTo>
                <a:lnTo>
                  <a:pt x="10684062" y="5234680"/>
                </a:lnTo>
                <a:lnTo>
                  <a:pt x="10684220" y="5234466"/>
                </a:lnTo>
                <a:close/>
                <a:moveTo>
                  <a:pt x="10778167" y="5031074"/>
                </a:moveTo>
                <a:cubicBezTo>
                  <a:pt x="10786259" y="5003528"/>
                  <a:pt x="10770207" y="4982150"/>
                  <a:pt x="10764287" y="4958615"/>
                </a:cubicBezTo>
                <a:cubicBezTo>
                  <a:pt x="10762373" y="4949096"/>
                  <a:pt x="10754656" y="4927320"/>
                  <a:pt x="10757764" y="4917979"/>
                </a:cubicBezTo>
                <a:cubicBezTo>
                  <a:pt x="10757526" y="4917363"/>
                  <a:pt x="10767577" y="4922315"/>
                  <a:pt x="10767608" y="4914165"/>
                </a:cubicBezTo>
                <a:cubicBezTo>
                  <a:pt x="10767006" y="4897062"/>
                  <a:pt x="10761440" y="4885420"/>
                  <a:pt x="10753217" y="4870562"/>
                </a:cubicBezTo>
                <a:cubicBezTo>
                  <a:pt x="10765711" y="4865368"/>
                  <a:pt x="10758421" y="4843780"/>
                  <a:pt x="10746901" y="4838690"/>
                </a:cubicBezTo>
                <a:cubicBezTo>
                  <a:pt x="10741468" y="4869453"/>
                  <a:pt x="10763633" y="4892001"/>
                  <a:pt x="10749002" y="4918189"/>
                </a:cubicBezTo>
                <a:cubicBezTo>
                  <a:pt x="10740490" y="4901673"/>
                  <a:pt x="10739114" y="4882571"/>
                  <a:pt x="10736561" y="4863968"/>
                </a:cubicBezTo>
                <a:lnTo>
                  <a:pt x="10733058" y="4847438"/>
                </a:lnTo>
                <a:lnTo>
                  <a:pt x="10730808" y="4836825"/>
                </a:lnTo>
                <a:cubicBezTo>
                  <a:pt x="10727904" y="4828160"/>
                  <a:pt x="10723667" y="4820006"/>
                  <a:pt x="10717057" y="4812749"/>
                </a:cubicBezTo>
                <a:cubicBezTo>
                  <a:pt x="10716568" y="4828859"/>
                  <a:pt x="10701557" y="4807431"/>
                  <a:pt x="10698262" y="4817199"/>
                </a:cubicBezTo>
                <a:cubicBezTo>
                  <a:pt x="10705850" y="4834072"/>
                  <a:pt x="10709841" y="4852162"/>
                  <a:pt x="10713371" y="4870431"/>
                </a:cubicBezTo>
                <a:lnTo>
                  <a:pt x="10715758" y="4880937"/>
                </a:lnTo>
                <a:lnTo>
                  <a:pt x="10725711" y="4924735"/>
                </a:lnTo>
                <a:cubicBezTo>
                  <a:pt x="10728262" y="4921270"/>
                  <a:pt x="10731577" y="4920694"/>
                  <a:pt x="10735556" y="4920921"/>
                </a:cubicBezTo>
                <a:cubicBezTo>
                  <a:pt x="10742262" y="4934598"/>
                  <a:pt x="10732750" y="4963049"/>
                  <a:pt x="10754442" y="4962429"/>
                </a:cubicBezTo>
                <a:cubicBezTo>
                  <a:pt x="10756671" y="4987393"/>
                  <a:pt x="10761361" y="5011404"/>
                  <a:pt x="10778167" y="5031074"/>
                </a:cubicBezTo>
                <a:close/>
                <a:moveTo>
                  <a:pt x="10827394" y="4919663"/>
                </a:moveTo>
                <a:cubicBezTo>
                  <a:pt x="10853987" y="4859475"/>
                  <a:pt x="10795674" y="4832179"/>
                  <a:pt x="10801964" y="4779856"/>
                </a:cubicBezTo>
                <a:cubicBezTo>
                  <a:pt x="10793145" y="4775578"/>
                  <a:pt x="10787326" y="4770137"/>
                  <a:pt x="10783267" y="4764014"/>
                </a:cubicBezTo>
                <a:lnTo>
                  <a:pt x="10780118" y="4756307"/>
                </a:lnTo>
                <a:lnTo>
                  <a:pt x="10775125" y="4744083"/>
                </a:lnTo>
                <a:cubicBezTo>
                  <a:pt x="10771562" y="4730073"/>
                  <a:pt x="10770076" y="4715258"/>
                  <a:pt x="10760746" y="4703482"/>
                </a:cubicBezTo>
                <a:cubicBezTo>
                  <a:pt x="10759974" y="4720233"/>
                  <a:pt x="10760988" y="4736115"/>
                  <a:pt x="10763979" y="4751275"/>
                </a:cubicBezTo>
                <a:lnTo>
                  <a:pt x="10771512" y="4772973"/>
                </a:lnTo>
                <a:lnTo>
                  <a:pt x="10779069" y="4794741"/>
                </a:lnTo>
                <a:cubicBezTo>
                  <a:pt x="10789012" y="4793012"/>
                  <a:pt x="10778148" y="4784129"/>
                  <a:pt x="10787197" y="4785578"/>
                </a:cubicBezTo>
                <a:lnTo>
                  <a:pt x="10794998" y="4812905"/>
                </a:lnTo>
                <a:lnTo>
                  <a:pt x="10796814" y="4819266"/>
                </a:lnTo>
                <a:cubicBezTo>
                  <a:pt x="10802681" y="4854408"/>
                  <a:pt x="10801194" y="4892398"/>
                  <a:pt x="10827394" y="4919663"/>
                </a:cubicBezTo>
                <a:close/>
                <a:moveTo>
                  <a:pt x="10881147" y="4798007"/>
                </a:moveTo>
                <a:cubicBezTo>
                  <a:pt x="10872326" y="4792579"/>
                  <a:pt x="10876160" y="4767743"/>
                  <a:pt x="10862863" y="4773601"/>
                </a:cubicBezTo>
                <a:cubicBezTo>
                  <a:pt x="10862930" y="4783836"/>
                  <a:pt x="10868999" y="4810496"/>
                  <a:pt x="10881147" y="4798007"/>
                </a:cubicBezTo>
                <a:close/>
                <a:moveTo>
                  <a:pt x="11106190" y="4289215"/>
                </a:moveTo>
                <a:cubicBezTo>
                  <a:pt x="11094665" y="4274936"/>
                  <a:pt x="11115686" y="4246966"/>
                  <a:pt x="11096781" y="4235551"/>
                </a:cubicBezTo>
                <a:cubicBezTo>
                  <a:pt x="11082127" y="4247960"/>
                  <a:pt x="11099865" y="4270088"/>
                  <a:pt x="11094023" y="4287922"/>
                </a:cubicBezTo>
                <a:cubicBezTo>
                  <a:pt x="11098475" y="4289379"/>
                  <a:pt x="11103451" y="4293108"/>
                  <a:pt x="11106190" y="4289215"/>
                </a:cubicBezTo>
                <a:close/>
                <a:moveTo>
                  <a:pt x="7207083" y="13117243"/>
                </a:moveTo>
                <a:lnTo>
                  <a:pt x="7196406" y="13112526"/>
                </a:lnTo>
                <a:cubicBezTo>
                  <a:pt x="7192965" y="13119160"/>
                  <a:pt x="7186182" y="13117182"/>
                  <a:pt x="7184122" y="13126464"/>
                </a:cubicBezTo>
                <a:lnTo>
                  <a:pt x="7194372" y="13130993"/>
                </a:lnTo>
                <a:cubicBezTo>
                  <a:pt x="7198240" y="13124548"/>
                  <a:pt x="7205023" y="13126526"/>
                  <a:pt x="7207083" y="13117243"/>
                </a:cubicBezTo>
                <a:close/>
                <a:moveTo>
                  <a:pt x="7278294" y="12956075"/>
                </a:moveTo>
                <a:cubicBezTo>
                  <a:pt x="7226269" y="12960608"/>
                  <a:pt x="7161257" y="12929844"/>
                  <a:pt x="7126843" y="12978849"/>
                </a:cubicBezTo>
                <a:cubicBezTo>
                  <a:pt x="7148347" y="12991408"/>
                  <a:pt x="7176179" y="12961918"/>
                  <a:pt x="7184947" y="12979041"/>
                </a:cubicBezTo>
                <a:cubicBezTo>
                  <a:pt x="7161937" y="13004548"/>
                  <a:pt x="7120023" y="12980422"/>
                  <a:pt x="7099589" y="13011653"/>
                </a:cubicBezTo>
                <a:cubicBezTo>
                  <a:pt x="7154226" y="13026621"/>
                  <a:pt x="7232928" y="13003299"/>
                  <a:pt x="7278294" y="12956075"/>
                </a:cubicBezTo>
                <a:close/>
                <a:moveTo>
                  <a:pt x="6674352" y="14325981"/>
                </a:moveTo>
                <a:cubicBezTo>
                  <a:pt x="6653429" y="14307562"/>
                  <a:pt x="6635104" y="14286723"/>
                  <a:pt x="6605056" y="14273956"/>
                </a:cubicBezTo>
                <a:cubicBezTo>
                  <a:pt x="6600843" y="14295030"/>
                  <a:pt x="6626793" y="14296302"/>
                  <a:pt x="6635534" y="14308830"/>
                </a:cubicBezTo>
                <a:cubicBezTo>
                  <a:pt x="6644353" y="14314255"/>
                  <a:pt x="6663889" y="14347352"/>
                  <a:pt x="6674352" y="14325981"/>
                </a:cubicBezTo>
                <a:close/>
                <a:moveTo>
                  <a:pt x="11040546" y="4447008"/>
                </a:moveTo>
                <a:lnTo>
                  <a:pt x="11033725" y="4443994"/>
                </a:lnTo>
                <a:lnTo>
                  <a:pt x="11030707" y="4450827"/>
                </a:lnTo>
                <a:lnTo>
                  <a:pt x="11037528" y="4453840"/>
                </a:lnTo>
                <a:close/>
                <a:moveTo>
                  <a:pt x="8067742" y="11175612"/>
                </a:moveTo>
                <a:cubicBezTo>
                  <a:pt x="8058391" y="11170014"/>
                  <a:pt x="8037382" y="11172219"/>
                  <a:pt x="8021136" y="11171759"/>
                </a:cubicBezTo>
                <a:cubicBezTo>
                  <a:pt x="8003623" y="11172053"/>
                  <a:pt x="7979696" y="11166203"/>
                  <a:pt x="7974708" y="11179141"/>
                </a:cubicBezTo>
                <a:cubicBezTo>
                  <a:pt x="7978068" y="11193118"/>
                  <a:pt x="7988045" y="11167244"/>
                  <a:pt x="7989284" y="11179393"/>
                </a:cubicBezTo>
                <a:cubicBezTo>
                  <a:pt x="7989628" y="11183999"/>
                  <a:pt x="7974837" y="11189717"/>
                  <a:pt x="7985710" y="11193549"/>
                </a:cubicBezTo>
                <a:cubicBezTo>
                  <a:pt x="7992860" y="11187400"/>
                  <a:pt x="7998644" y="11180690"/>
                  <a:pt x="8010441" y="11179161"/>
                </a:cubicBezTo>
                <a:cubicBezTo>
                  <a:pt x="8022061" y="11188562"/>
                  <a:pt x="8030567" y="11187276"/>
                  <a:pt x="8042658" y="11189695"/>
                </a:cubicBezTo>
                <a:cubicBezTo>
                  <a:pt x="8031904" y="11200741"/>
                  <a:pt x="8027270" y="11213983"/>
                  <a:pt x="8017527" y="11225286"/>
                </a:cubicBezTo>
                <a:cubicBezTo>
                  <a:pt x="8005691" y="11239553"/>
                  <a:pt x="7986715" y="11250438"/>
                  <a:pt x="7977169" y="11268585"/>
                </a:cubicBezTo>
                <a:lnTo>
                  <a:pt x="7973549" y="11281691"/>
                </a:lnTo>
                <a:lnTo>
                  <a:pt x="7971380" y="11289546"/>
                </a:lnTo>
                <a:cubicBezTo>
                  <a:pt x="7975024" y="11289609"/>
                  <a:pt x="7978314" y="11289367"/>
                  <a:pt x="7981958" y="11289430"/>
                </a:cubicBezTo>
                <a:lnTo>
                  <a:pt x="7982067" y="11289301"/>
                </a:lnTo>
                <a:lnTo>
                  <a:pt x="8027672" y="11235416"/>
                </a:lnTo>
                <a:cubicBezTo>
                  <a:pt x="8043002" y="11217542"/>
                  <a:pt x="8057392" y="11198702"/>
                  <a:pt x="8067742" y="11175612"/>
                </a:cubicBezTo>
                <a:close/>
                <a:moveTo>
                  <a:pt x="8757860" y="9617696"/>
                </a:moveTo>
                <a:cubicBezTo>
                  <a:pt x="8746312" y="9614854"/>
                  <a:pt x="8747228" y="9604619"/>
                  <a:pt x="8737160" y="9599974"/>
                </a:cubicBezTo>
                <a:cubicBezTo>
                  <a:pt x="8732454" y="9611443"/>
                  <a:pt x="8750055" y="9625293"/>
                  <a:pt x="8757860" y="9617696"/>
                </a:cubicBezTo>
                <a:close/>
                <a:moveTo>
                  <a:pt x="8270999" y="10720234"/>
                </a:moveTo>
                <a:cubicBezTo>
                  <a:pt x="8255346" y="10681484"/>
                  <a:pt x="8194801" y="10716153"/>
                  <a:pt x="8189068" y="10742011"/>
                </a:cubicBezTo>
                <a:cubicBezTo>
                  <a:pt x="8209581" y="10738133"/>
                  <a:pt x="8218437" y="10723590"/>
                  <a:pt x="8231914" y="10713647"/>
                </a:cubicBezTo>
                <a:cubicBezTo>
                  <a:pt x="8254465" y="10705982"/>
                  <a:pt x="8257570" y="10730835"/>
                  <a:pt x="8270999" y="10720234"/>
                </a:cubicBezTo>
                <a:close/>
                <a:moveTo>
                  <a:pt x="9787474" y="7289571"/>
                </a:moveTo>
                <a:lnTo>
                  <a:pt x="9780480" y="7277423"/>
                </a:lnTo>
                <a:cubicBezTo>
                  <a:pt x="9765496" y="7278521"/>
                  <a:pt x="9778791" y="7301587"/>
                  <a:pt x="9787474" y="7289571"/>
                </a:cubicBezTo>
                <a:close/>
                <a:moveTo>
                  <a:pt x="10713320" y="5195065"/>
                </a:moveTo>
                <a:lnTo>
                  <a:pt x="10697982" y="5217276"/>
                </a:lnTo>
                <a:lnTo>
                  <a:pt x="10697658" y="5212644"/>
                </a:lnTo>
                <a:lnTo>
                  <a:pt x="10712223" y="5189037"/>
                </a:lnTo>
                <a:close/>
                <a:moveTo>
                  <a:pt x="10646929" y="5346564"/>
                </a:moveTo>
                <a:cubicBezTo>
                  <a:pt x="10650814" y="5322768"/>
                  <a:pt x="10651433" y="5300591"/>
                  <a:pt x="10627015" y="5287761"/>
                </a:cubicBezTo>
                <a:cubicBezTo>
                  <a:pt x="10624788" y="5311268"/>
                  <a:pt x="10633397" y="5329871"/>
                  <a:pt x="10646929" y="5346564"/>
                </a:cubicBezTo>
                <a:close/>
                <a:moveTo>
                  <a:pt x="11581283" y="3232765"/>
                </a:moveTo>
                <a:cubicBezTo>
                  <a:pt x="11574455" y="3229748"/>
                  <a:pt x="11581351" y="3221068"/>
                  <a:pt x="11569977" y="3219102"/>
                </a:cubicBezTo>
                <a:cubicBezTo>
                  <a:pt x="11564838" y="3229578"/>
                  <a:pt x="11573495" y="3244620"/>
                  <a:pt x="11581283" y="3232765"/>
                </a:cubicBezTo>
                <a:close/>
                <a:moveTo>
                  <a:pt x="11125267" y="4265698"/>
                </a:moveTo>
                <a:cubicBezTo>
                  <a:pt x="11126440" y="4256503"/>
                  <a:pt x="11118210" y="4249613"/>
                  <a:pt x="11111444" y="4258872"/>
                </a:cubicBezTo>
                <a:cubicBezTo>
                  <a:pt x="11117888" y="4262740"/>
                  <a:pt x="11114303" y="4270853"/>
                  <a:pt x="11120558" y="4275148"/>
                </a:cubicBezTo>
                <a:cubicBezTo>
                  <a:pt x="11123440" y="4272084"/>
                  <a:pt x="11124876" y="4268763"/>
                  <a:pt x="11125267" y="4265698"/>
                </a:cubicBezTo>
                <a:close/>
                <a:moveTo>
                  <a:pt x="8923872" y="9251692"/>
                </a:moveTo>
                <a:cubicBezTo>
                  <a:pt x="8917014" y="9247645"/>
                  <a:pt x="8907473" y="9226652"/>
                  <a:pt x="8898945" y="9235594"/>
                </a:cubicBezTo>
                <a:cubicBezTo>
                  <a:pt x="8905803" y="9239641"/>
                  <a:pt x="8912277" y="9261821"/>
                  <a:pt x="8923872" y="9251692"/>
                </a:cubicBezTo>
                <a:close/>
                <a:moveTo>
                  <a:pt x="11029066" y="4491442"/>
                </a:moveTo>
                <a:cubicBezTo>
                  <a:pt x="11037563" y="4476823"/>
                  <a:pt x="11036221" y="4466023"/>
                  <a:pt x="11017422" y="4461289"/>
                </a:cubicBezTo>
                <a:cubicBezTo>
                  <a:pt x="11014886" y="4473948"/>
                  <a:pt x="11019114" y="4483983"/>
                  <a:pt x="11029066" y="4491442"/>
                </a:cubicBezTo>
                <a:close/>
                <a:moveTo>
                  <a:pt x="11728532" y="2913246"/>
                </a:moveTo>
                <a:cubicBezTo>
                  <a:pt x="11719685" y="2932106"/>
                  <a:pt x="11702575" y="2938207"/>
                  <a:pt x="11695376" y="2960325"/>
                </a:cubicBezTo>
                <a:cubicBezTo>
                  <a:pt x="11690695" y="2959268"/>
                  <a:pt x="11686445" y="2958403"/>
                  <a:pt x="11682812" y="2957303"/>
                </a:cubicBezTo>
                <a:cubicBezTo>
                  <a:pt x="11683743" y="2943547"/>
                  <a:pt x="11689807" y="2939143"/>
                  <a:pt x="11693735" y="2930253"/>
                </a:cubicBezTo>
                <a:cubicBezTo>
                  <a:pt x="11673601" y="2911744"/>
                  <a:pt x="11658019" y="2945843"/>
                  <a:pt x="11634614" y="2940561"/>
                </a:cubicBezTo>
                <a:cubicBezTo>
                  <a:pt x="11641008" y="2919100"/>
                  <a:pt x="11654990" y="2909592"/>
                  <a:pt x="11669946" y="2902539"/>
                </a:cubicBezTo>
                <a:cubicBezTo>
                  <a:pt x="11672695" y="2895153"/>
                  <a:pt x="11671098" y="2881292"/>
                  <a:pt x="11682409" y="2888313"/>
                </a:cubicBezTo>
                <a:cubicBezTo>
                  <a:pt x="11697948" y="2888096"/>
                  <a:pt x="11684420" y="2905899"/>
                  <a:pt x="11684685" y="2914618"/>
                </a:cubicBezTo>
                <a:cubicBezTo>
                  <a:pt x="11700038" y="2914823"/>
                  <a:pt x="11709882" y="2906524"/>
                  <a:pt x="11728532" y="2913246"/>
                </a:cubicBezTo>
                <a:close/>
                <a:moveTo>
                  <a:pt x="10736284" y="5161811"/>
                </a:moveTo>
                <a:lnTo>
                  <a:pt x="10734404" y="5164532"/>
                </a:lnTo>
                <a:lnTo>
                  <a:pt x="10734843" y="5156828"/>
                </a:lnTo>
                <a:close/>
                <a:moveTo>
                  <a:pt x="10635697" y="5391604"/>
                </a:moveTo>
                <a:lnTo>
                  <a:pt x="10637815" y="5363033"/>
                </a:lnTo>
                <a:lnTo>
                  <a:pt x="10638629" y="5352058"/>
                </a:lnTo>
                <a:cubicBezTo>
                  <a:pt x="10633547" y="5315681"/>
                  <a:pt x="10608198" y="5287356"/>
                  <a:pt x="10596587" y="5253908"/>
                </a:cubicBezTo>
                <a:cubicBezTo>
                  <a:pt x="10599201" y="5246261"/>
                  <a:pt x="10600184" y="5239203"/>
                  <a:pt x="10600003" y="5232560"/>
                </a:cubicBezTo>
                <a:lnTo>
                  <a:pt x="10599715" y="5231044"/>
                </a:lnTo>
                <a:lnTo>
                  <a:pt x="10596430" y="5213722"/>
                </a:lnTo>
                <a:cubicBezTo>
                  <a:pt x="10592338" y="5201776"/>
                  <a:pt x="10585448" y="5190824"/>
                  <a:pt x="10579481" y="5179515"/>
                </a:cubicBezTo>
                <a:cubicBezTo>
                  <a:pt x="10561051" y="5200451"/>
                  <a:pt x="10577598" y="5232252"/>
                  <a:pt x="10574993" y="5256612"/>
                </a:cubicBezTo>
                <a:cubicBezTo>
                  <a:pt x="10580966" y="5259252"/>
                  <a:pt x="10586037" y="5260472"/>
                  <a:pt x="10590156" y="5259229"/>
                </a:cubicBezTo>
                <a:cubicBezTo>
                  <a:pt x="10599623" y="5280505"/>
                  <a:pt x="10604784" y="5303451"/>
                  <a:pt x="10610690" y="5326152"/>
                </a:cubicBezTo>
                <a:lnTo>
                  <a:pt x="10624549" y="5362424"/>
                </a:lnTo>
                <a:close/>
                <a:moveTo>
                  <a:pt x="11579353" y="3257915"/>
                </a:moveTo>
                <a:cubicBezTo>
                  <a:pt x="11574847" y="3255414"/>
                  <a:pt x="11576305" y="3250960"/>
                  <a:pt x="11569953" y="3249173"/>
                </a:cubicBezTo>
                <a:lnTo>
                  <a:pt x="11565052" y="3260264"/>
                </a:lnTo>
                <a:lnTo>
                  <a:pt x="11576149" y="3265167"/>
                </a:lnTo>
                <a:close/>
                <a:moveTo>
                  <a:pt x="7101534" y="13393320"/>
                </a:moveTo>
                <a:cubicBezTo>
                  <a:pt x="7085581" y="13414515"/>
                  <a:pt x="7050278" y="13406104"/>
                  <a:pt x="7029908" y="13421239"/>
                </a:cubicBezTo>
                <a:cubicBezTo>
                  <a:pt x="7034159" y="13384091"/>
                  <a:pt x="7075449" y="13376660"/>
                  <a:pt x="7101534" y="13393320"/>
                </a:cubicBezTo>
                <a:close/>
                <a:moveTo>
                  <a:pt x="10267477" y="6228248"/>
                </a:moveTo>
                <a:lnTo>
                  <a:pt x="10260228" y="6225045"/>
                </a:lnTo>
                <a:lnTo>
                  <a:pt x="10255499" y="6235746"/>
                </a:lnTo>
                <a:lnTo>
                  <a:pt x="10262749" y="6238949"/>
                </a:lnTo>
                <a:close/>
                <a:moveTo>
                  <a:pt x="8557734" y="10102569"/>
                </a:moveTo>
                <a:cubicBezTo>
                  <a:pt x="8558635" y="10082058"/>
                  <a:pt x="8558604" y="10061508"/>
                  <a:pt x="8546068" y="10049281"/>
                </a:cubicBezTo>
                <a:cubicBezTo>
                  <a:pt x="8534218" y="10042689"/>
                  <a:pt x="8534961" y="10057666"/>
                  <a:pt x="8527038" y="10057318"/>
                </a:cubicBezTo>
                <a:cubicBezTo>
                  <a:pt x="8526537" y="10047489"/>
                  <a:pt x="8523156" y="10039401"/>
                  <a:pt x="8511143" y="10036537"/>
                </a:cubicBezTo>
                <a:cubicBezTo>
                  <a:pt x="8501326" y="10058057"/>
                  <a:pt x="8521708" y="10061755"/>
                  <a:pt x="8512378" y="10082829"/>
                </a:cubicBezTo>
                <a:cubicBezTo>
                  <a:pt x="8517929" y="10084007"/>
                  <a:pt x="8523014" y="10085164"/>
                  <a:pt x="8528079" y="10086788"/>
                </a:cubicBezTo>
                <a:cubicBezTo>
                  <a:pt x="8535012" y="10077752"/>
                  <a:pt x="8521098" y="10064997"/>
                  <a:pt x="8534249" y="10063240"/>
                </a:cubicBezTo>
                <a:cubicBezTo>
                  <a:pt x="8536815" y="10079232"/>
                  <a:pt x="8534070" y="10099194"/>
                  <a:pt x="8557734" y="10102569"/>
                </a:cubicBezTo>
                <a:close/>
                <a:moveTo>
                  <a:pt x="10627933" y="5417257"/>
                </a:moveTo>
                <a:lnTo>
                  <a:pt x="10613302" y="5361910"/>
                </a:lnTo>
                <a:lnTo>
                  <a:pt x="10608939" y="5345406"/>
                </a:lnTo>
                <a:cubicBezTo>
                  <a:pt x="10601895" y="5321818"/>
                  <a:pt x="10593596" y="5298763"/>
                  <a:pt x="10582422" y="5276734"/>
                </a:cubicBezTo>
                <a:cubicBezTo>
                  <a:pt x="10571482" y="5301493"/>
                  <a:pt x="10588059" y="5325146"/>
                  <a:pt x="10592649" y="5347073"/>
                </a:cubicBezTo>
                <a:lnTo>
                  <a:pt x="10594676" y="5361055"/>
                </a:lnTo>
                <a:lnTo>
                  <a:pt x="10599169" y="5392045"/>
                </a:lnTo>
                <a:cubicBezTo>
                  <a:pt x="10601969" y="5407058"/>
                  <a:pt x="10606723" y="5421403"/>
                  <a:pt x="10617404" y="5433006"/>
                </a:cubicBezTo>
                <a:cubicBezTo>
                  <a:pt x="10621660" y="5430301"/>
                  <a:pt x="10625819" y="5425504"/>
                  <a:pt x="10627933" y="5417257"/>
                </a:cubicBezTo>
                <a:close/>
                <a:moveTo>
                  <a:pt x="11186070" y="4154554"/>
                </a:moveTo>
                <a:lnTo>
                  <a:pt x="11180987" y="4152309"/>
                </a:lnTo>
                <a:lnTo>
                  <a:pt x="11172429" y="4148527"/>
                </a:lnTo>
                <a:cubicBezTo>
                  <a:pt x="11169172" y="4154744"/>
                  <a:pt x="11168376" y="4160006"/>
                  <a:pt x="11169613" y="4164125"/>
                </a:cubicBezTo>
                <a:lnTo>
                  <a:pt x="11175856" y="4164644"/>
                </a:lnTo>
                <a:lnTo>
                  <a:pt x="11179750" y="4164968"/>
                </a:lnTo>
                <a:cubicBezTo>
                  <a:pt x="11182403" y="4163142"/>
                  <a:pt x="11184421" y="4159440"/>
                  <a:pt x="11186070" y="4154554"/>
                </a:cubicBezTo>
                <a:close/>
                <a:moveTo>
                  <a:pt x="9306315" y="8409315"/>
                </a:moveTo>
                <a:cubicBezTo>
                  <a:pt x="9302668" y="8407195"/>
                  <a:pt x="9305967" y="8402033"/>
                  <a:pt x="9302747" y="8400101"/>
                </a:cubicBezTo>
                <a:cubicBezTo>
                  <a:pt x="9300012" y="8403986"/>
                  <a:pt x="9295613" y="8403568"/>
                  <a:pt x="9294117" y="8411565"/>
                </a:cubicBezTo>
                <a:lnTo>
                  <a:pt x="9300508" y="8414389"/>
                </a:lnTo>
                <a:cubicBezTo>
                  <a:pt x="9302015" y="8410978"/>
                  <a:pt x="9304759" y="8411684"/>
                  <a:pt x="9306315" y="8409315"/>
                </a:cubicBezTo>
                <a:close/>
                <a:moveTo>
                  <a:pt x="10775107" y="5086474"/>
                </a:moveTo>
                <a:cubicBezTo>
                  <a:pt x="10781592" y="5069417"/>
                  <a:pt x="10759561" y="5035098"/>
                  <a:pt x="10753848" y="5020329"/>
                </a:cubicBezTo>
                <a:cubicBezTo>
                  <a:pt x="10750341" y="5043269"/>
                  <a:pt x="10748931" y="5048768"/>
                  <a:pt x="10754128" y="5065860"/>
                </a:cubicBezTo>
                <a:cubicBezTo>
                  <a:pt x="10748115" y="5066775"/>
                  <a:pt x="10741010" y="5066697"/>
                  <a:pt x="10737664" y="5075423"/>
                </a:cubicBezTo>
                <a:cubicBezTo>
                  <a:pt x="10757201" y="5086606"/>
                  <a:pt x="10748655" y="5100176"/>
                  <a:pt x="10734136" y="5111108"/>
                </a:cubicBezTo>
                <a:cubicBezTo>
                  <a:pt x="10744654" y="5112694"/>
                  <a:pt x="10753317" y="5110399"/>
                  <a:pt x="10757457" y="5096413"/>
                </a:cubicBezTo>
                <a:cubicBezTo>
                  <a:pt x="10767616" y="5095927"/>
                  <a:pt x="10772946" y="5092160"/>
                  <a:pt x="10775107" y="5086474"/>
                </a:cubicBezTo>
                <a:close/>
                <a:moveTo>
                  <a:pt x="9067066" y="8952793"/>
                </a:moveTo>
                <a:cubicBezTo>
                  <a:pt x="9060313" y="8977340"/>
                  <a:pt x="9025817" y="8999826"/>
                  <a:pt x="8996805" y="9001793"/>
                </a:cubicBezTo>
                <a:cubicBezTo>
                  <a:pt x="8963426" y="9004379"/>
                  <a:pt x="8909513" y="9002481"/>
                  <a:pt x="8886465" y="8985160"/>
                </a:cubicBezTo>
                <a:cubicBezTo>
                  <a:pt x="8940862" y="8962799"/>
                  <a:pt x="8995499" y="8941055"/>
                  <a:pt x="9060149" y="8944128"/>
                </a:cubicBezTo>
                <a:cubicBezTo>
                  <a:pt x="9065474" y="8945971"/>
                  <a:pt x="9067289" y="8948813"/>
                  <a:pt x="9067066" y="8952793"/>
                </a:cubicBezTo>
                <a:close/>
                <a:moveTo>
                  <a:pt x="11574851" y="3277340"/>
                </a:moveTo>
                <a:cubicBezTo>
                  <a:pt x="11571437" y="3275832"/>
                  <a:pt x="11571714" y="3272895"/>
                  <a:pt x="11569103" y="3270722"/>
                </a:cubicBezTo>
                <a:cubicBezTo>
                  <a:pt x="11567595" y="3274134"/>
                  <a:pt x="11564231" y="3273668"/>
                  <a:pt x="11562058" y="3276277"/>
                </a:cubicBezTo>
                <a:cubicBezTo>
                  <a:pt x="11565899" y="3277974"/>
                  <a:pt x="11565433" y="3281337"/>
                  <a:pt x="11568044" y="3283510"/>
                </a:cubicBezTo>
                <a:cubicBezTo>
                  <a:pt x="11569740" y="3279671"/>
                  <a:pt x="11572678" y="3279949"/>
                  <a:pt x="11574851" y="3277340"/>
                </a:cubicBezTo>
                <a:close/>
                <a:moveTo>
                  <a:pt x="10754599" y="5135289"/>
                </a:moveTo>
                <a:lnTo>
                  <a:pt x="10744543" y="5149850"/>
                </a:lnTo>
                <a:lnTo>
                  <a:pt x="10740260" y="5143598"/>
                </a:lnTo>
                <a:lnTo>
                  <a:pt x="10748609" y="5130067"/>
                </a:lnTo>
                <a:close/>
                <a:moveTo>
                  <a:pt x="9332415" y="8354854"/>
                </a:moveTo>
                <a:cubicBezTo>
                  <a:pt x="9334340" y="8348769"/>
                  <a:pt x="9335223" y="8342159"/>
                  <a:pt x="9334951" y="8336437"/>
                </a:cubicBezTo>
                <a:cubicBezTo>
                  <a:pt x="9331664" y="8346181"/>
                  <a:pt x="9311015" y="8354880"/>
                  <a:pt x="9323629" y="8370129"/>
                </a:cubicBezTo>
                <a:cubicBezTo>
                  <a:pt x="9327523" y="8366501"/>
                  <a:pt x="9330491" y="8360936"/>
                  <a:pt x="9332415" y="8354854"/>
                </a:cubicBezTo>
                <a:close/>
                <a:moveTo>
                  <a:pt x="8281626" y="10734939"/>
                </a:moveTo>
                <a:cubicBezTo>
                  <a:pt x="8251880" y="10748106"/>
                  <a:pt x="8240224" y="10797196"/>
                  <a:pt x="8199637" y="10788082"/>
                </a:cubicBezTo>
                <a:cubicBezTo>
                  <a:pt x="8201048" y="10798539"/>
                  <a:pt x="8207076" y="10804351"/>
                  <a:pt x="8217416" y="10805872"/>
                </a:cubicBezTo>
                <a:cubicBezTo>
                  <a:pt x="8232408" y="10775674"/>
                  <a:pt x="8274421" y="10772464"/>
                  <a:pt x="8281626" y="10734939"/>
                </a:cubicBezTo>
                <a:close/>
                <a:moveTo>
                  <a:pt x="11100616" y="4357184"/>
                </a:moveTo>
                <a:cubicBezTo>
                  <a:pt x="11098764" y="4353303"/>
                  <a:pt x="11097456" y="4334352"/>
                  <a:pt x="11086394" y="4343244"/>
                </a:cubicBezTo>
                <a:cubicBezTo>
                  <a:pt x="11091321" y="4345932"/>
                  <a:pt x="11094473" y="4364167"/>
                  <a:pt x="11100616" y="4357184"/>
                </a:cubicBezTo>
                <a:close/>
                <a:moveTo>
                  <a:pt x="11563752" y="3311696"/>
                </a:moveTo>
                <a:cubicBezTo>
                  <a:pt x="11576701" y="3298552"/>
                  <a:pt x="11556016" y="3285334"/>
                  <a:pt x="11549031" y="3296524"/>
                </a:cubicBezTo>
                <a:cubicBezTo>
                  <a:pt x="11555532" y="3301436"/>
                  <a:pt x="11554601" y="3308162"/>
                  <a:pt x="11563752" y="3311696"/>
                </a:cubicBezTo>
                <a:close/>
                <a:moveTo>
                  <a:pt x="10764467" y="5120999"/>
                </a:moveTo>
                <a:lnTo>
                  <a:pt x="10762718" y="5123531"/>
                </a:lnTo>
                <a:lnTo>
                  <a:pt x="10761662" y="5114597"/>
                </a:lnTo>
                <a:close/>
                <a:moveTo>
                  <a:pt x="8267247" y="10773673"/>
                </a:moveTo>
                <a:cubicBezTo>
                  <a:pt x="8254521" y="10784879"/>
                  <a:pt x="8241748" y="10795429"/>
                  <a:pt x="8231531" y="10809415"/>
                </a:cubicBezTo>
                <a:cubicBezTo>
                  <a:pt x="8250169" y="10807001"/>
                  <a:pt x="8268353" y="10784483"/>
                  <a:pt x="8267247" y="10773673"/>
                </a:cubicBezTo>
                <a:close/>
                <a:moveTo>
                  <a:pt x="6804386" y="14084762"/>
                </a:moveTo>
                <a:cubicBezTo>
                  <a:pt x="6807091" y="14067099"/>
                  <a:pt x="6804362" y="14053661"/>
                  <a:pt x="6788252" y="14048582"/>
                </a:cubicBezTo>
                <a:cubicBezTo>
                  <a:pt x="6774217" y="14060729"/>
                  <a:pt x="6780003" y="14085712"/>
                  <a:pt x="6804386" y="14084762"/>
                </a:cubicBezTo>
                <a:close/>
                <a:moveTo>
                  <a:pt x="8778830" y="9618618"/>
                </a:moveTo>
                <a:cubicBezTo>
                  <a:pt x="8773238" y="9618372"/>
                  <a:pt x="8770774" y="9600049"/>
                  <a:pt x="8764225" y="9610970"/>
                </a:cubicBezTo>
                <a:cubicBezTo>
                  <a:pt x="8769331" y="9611662"/>
                  <a:pt x="8771794" y="9629985"/>
                  <a:pt x="8778830" y="9618618"/>
                </a:cubicBezTo>
                <a:close/>
                <a:moveTo>
                  <a:pt x="10902260" y="4816009"/>
                </a:moveTo>
                <a:cubicBezTo>
                  <a:pt x="10907433" y="4797377"/>
                  <a:pt x="10907495" y="4781077"/>
                  <a:pt x="10893406" y="4770261"/>
                </a:cubicBezTo>
                <a:cubicBezTo>
                  <a:pt x="10889652" y="4787990"/>
                  <a:pt x="10892667" y="4803097"/>
                  <a:pt x="10902260" y="4816009"/>
                </a:cubicBezTo>
                <a:close/>
                <a:moveTo>
                  <a:pt x="11681255" y="3064314"/>
                </a:moveTo>
                <a:cubicBezTo>
                  <a:pt x="11682100" y="3060092"/>
                  <a:pt x="11683183" y="3056485"/>
                  <a:pt x="11684455" y="3052452"/>
                </a:cubicBezTo>
                <a:cubicBezTo>
                  <a:pt x="11672172" y="3049067"/>
                  <a:pt x="11658083" y="3042842"/>
                  <a:pt x="11656739" y="3058589"/>
                </a:cubicBezTo>
                <a:cubicBezTo>
                  <a:pt x="11660402" y="3065313"/>
                  <a:pt x="11674343" y="3068409"/>
                  <a:pt x="11681255" y="3064314"/>
                </a:cubicBezTo>
                <a:close/>
                <a:moveTo>
                  <a:pt x="7286738" y="13014017"/>
                </a:moveTo>
                <a:cubicBezTo>
                  <a:pt x="7288324" y="13011659"/>
                  <a:pt x="7289044" y="13008856"/>
                  <a:pt x="7288620" y="13005483"/>
                </a:cubicBezTo>
                <a:cubicBezTo>
                  <a:pt x="7258299" y="12992086"/>
                  <a:pt x="7244207" y="13020513"/>
                  <a:pt x="7218660" y="13019418"/>
                </a:cubicBezTo>
                <a:cubicBezTo>
                  <a:pt x="7174234" y="13012528"/>
                  <a:pt x="7107213" y="13026742"/>
                  <a:pt x="7061884" y="13053088"/>
                </a:cubicBezTo>
                <a:cubicBezTo>
                  <a:pt x="7120076" y="13068099"/>
                  <a:pt x="7186455" y="13010284"/>
                  <a:pt x="7221989" y="13040763"/>
                </a:cubicBezTo>
                <a:cubicBezTo>
                  <a:pt x="7222153" y="13025229"/>
                  <a:pt x="7275641" y="13030524"/>
                  <a:pt x="7286738" y="13014017"/>
                </a:cubicBezTo>
                <a:close/>
                <a:moveTo>
                  <a:pt x="8096502" y="11181642"/>
                </a:moveTo>
                <a:lnTo>
                  <a:pt x="8073659" y="11217664"/>
                </a:lnTo>
                <a:lnTo>
                  <a:pt x="8061441" y="11236931"/>
                </a:lnTo>
                <a:cubicBezTo>
                  <a:pt x="8050082" y="11255796"/>
                  <a:pt x="8038507" y="11274475"/>
                  <a:pt x="8025082" y="11291099"/>
                </a:cubicBezTo>
                <a:cubicBezTo>
                  <a:pt x="8020708" y="11296524"/>
                  <a:pt x="8014937" y="11303043"/>
                  <a:pt x="8008323" y="11308528"/>
                </a:cubicBezTo>
                <a:lnTo>
                  <a:pt x="8005318" y="11310074"/>
                </a:lnTo>
                <a:lnTo>
                  <a:pt x="7986502" y="11319753"/>
                </a:lnTo>
                <a:lnTo>
                  <a:pt x="7998690" y="11304152"/>
                </a:lnTo>
                <a:lnTo>
                  <a:pt x="8033934" y="11259040"/>
                </a:lnTo>
                <a:cubicBezTo>
                  <a:pt x="8041811" y="11248896"/>
                  <a:pt x="8049436" y="11238497"/>
                  <a:pt x="8056454" y="11227479"/>
                </a:cubicBezTo>
                <a:lnTo>
                  <a:pt x="8065191" y="11211149"/>
                </a:lnTo>
                <a:lnTo>
                  <a:pt x="8075330" y="11192202"/>
                </a:lnTo>
                <a:cubicBezTo>
                  <a:pt x="8080916" y="11187822"/>
                  <a:pt x="8083992" y="11180054"/>
                  <a:pt x="8096502" y="11181642"/>
                </a:cubicBezTo>
                <a:close/>
                <a:moveTo>
                  <a:pt x="9352647" y="8340182"/>
                </a:moveTo>
                <a:cubicBezTo>
                  <a:pt x="9338066" y="8375487"/>
                  <a:pt x="9317204" y="8414636"/>
                  <a:pt x="9298243" y="8436805"/>
                </a:cubicBezTo>
                <a:cubicBezTo>
                  <a:pt x="9266398" y="8429351"/>
                  <a:pt x="9270179" y="8408114"/>
                  <a:pt x="9269048" y="8388777"/>
                </a:cubicBezTo>
                <a:cubicBezTo>
                  <a:pt x="9210587" y="8365493"/>
                  <a:pt x="9155219" y="8350194"/>
                  <a:pt x="9094094" y="8319109"/>
                </a:cubicBezTo>
                <a:cubicBezTo>
                  <a:pt x="9021666" y="8330893"/>
                  <a:pt x="8922142" y="8364816"/>
                  <a:pt x="8834399" y="8378991"/>
                </a:cubicBezTo>
                <a:cubicBezTo>
                  <a:pt x="8784948" y="8387181"/>
                  <a:pt x="8720042" y="8399231"/>
                  <a:pt x="8712902" y="8337018"/>
                </a:cubicBezTo>
                <a:cubicBezTo>
                  <a:pt x="8742271" y="8275159"/>
                  <a:pt x="8760000" y="8209677"/>
                  <a:pt x="8791600" y="8150836"/>
                </a:cubicBezTo>
                <a:cubicBezTo>
                  <a:pt x="8833839" y="8070222"/>
                  <a:pt x="8858183" y="7981702"/>
                  <a:pt x="8912810" y="7920305"/>
                </a:cubicBezTo>
                <a:cubicBezTo>
                  <a:pt x="8966266" y="7926103"/>
                  <a:pt x="8976424" y="7964199"/>
                  <a:pt x="9002279" y="7999039"/>
                </a:cubicBezTo>
                <a:cubicBezTo>
                  <a:pt x="9049765" y="8063296"/>
                  <a:pt x="9090268" y="8134138"/>
                  <a:pt x="9132454" y="8196561"/>
                </a:cubicBezTo>
                <a:cubicBezTo>
                  <a:pt x="9201149" y="8228955"/>
                  <a:pt x="9280130" y="8249592"/>
                  <a:pt x="9319459" y="8282751"/>
                </a:cubicBezTo>
                <a:cubicBezTo>
                  <a:pt x="9329316" y="8270816"/>
                  <a:pt x="9344354" y="8249459"/>
                  <a:pt x="9363921" y="8244361"/>
                </a:cubicBezTo>
                <a:cubicBezTo>
                  <a:pt x="9384959" y="8261291"/>
                  <a:pt x="9363840" y="8312545"/>
                  <a:pt x="9352647" y="8340182"/>
                </a:cubicBezTo>
                <a:close/>
                <a:moveTo>
                  <a:pt x="6697002" y="14354337"/>
                </a:moveTo>
                <a:cubicBezTo>
                  <a:pt x="6678354" y="14357310"/>
                  <a:pt x="6645309" y="14338633"/>
                  <a:pt x="6639062" y="14360847"/>
                </a:cubicBezTo>
                <a:cubicBezTo>
                  <a:pt x="6650679" y="14368018"/>
                  <a:pt x="6681439" y="14360712"/>
                  <a:pt x="6697002" y="14354337"/>
                </a:cubicBezTo>
                <a:close/>
                <a:moveTo>
                  <a:pt x="6712701" y="14324576"/>
                </a:moveTo>
                <a:cubicBezTo>
                  <a:pt x="6685817" y="14308110"/>
                  <a:pt x="6668104" y="14265117"/>
                  <a:pt x="6629478" y="14269456"/>
                </a:cubicBezTo>
                <a:cubicBezTo>
                  <a:pt x="6651691" y="14293032"/>
                  <a:pt x="6675888" y="14314427"/>
                  <a:pt x="6705996" y="14332827"/>
                </a:cubicBezTo>
                <a:cubicBezTo>
                  <a:pt x="6709736" y="14332441"/>
                  <a:pt x="6711908" y="14329833"/>
                  <a:pt x="6712701" y="14324576"/>
                </a:cubicBezTo>
                <a:close/>
                <a:moveTo>
                  <a:pt x="9655022" y="7665936"/>
                </a:moveTo>
                <a:cubicBezTo>
                  <a:pt x="9651842" y="7661238"/>
                  <a:pt x="9654915" y="7657027"/>
                  <a:pt x="9652394" y="7652347"/>
                </a:cubicBezTo>
                <a:cubicBezTo>
                  <a:pt x="9622733" y="7546057"/>
                  <a:pt x="9593847" y="7435168"/>
                  <a:pt x="9566773" y="7330923"/>
                </a:cubicBezTo>
                <a:cubicBezTo>
                  <a:pt x="9557419" y="7296062"/>
                  <a:pt x="9548487" y="7257580"/>
                  <a:pt x="9526458" y="7228343"/>
                </a:cubicBezTo>
                <a:cubicBezTo>
                  <a:pt x="9516763" y="7246579"/>
                  <a:pt x="9529101" y="7267659"/>
                  <a:pt x="9532967" y="7284575"/>
                </a:cubicBezTo>
                <a:cubicBezTo>
                  <a:pt x="9563301" y="7416613"/>
                  <a:pt x="9579403" y="7550606"/>
                  <a:pt x="9611428" y="7681034"/>
                </a:cubicBezTo>
                <a:cubicBezTo>
                  <a:pt x="9626115" y="7674138"/>
                  <a:pt x="9640540" y="7677786"/>
                  <a:pt x="9655022" y="7665936"/>
                </a:cubicBezTo>
                <a:close/>
                <a:moveTo>
                  <a:pt x="10493046" y="5770630"/>
                </a:moveTo>
                <a:cubicBezTo>
                  <a:pt x="10478826" y="5744994"/>
                  <a:pt x="10490183" y="5695005"/>
                  <a:pt x="10459607" y="5685570"/>
                </a:cubicBezTo>
                <a:cubicBezTo>
                  <a:pt x="10471740" y="5711304"/>
                  <a:pt x="10470048" y="5757922"/>
                  <a:pt x="10493046" y="5770630"/>
                </a:cubicBezTo>
                <a:close/>
                <a:moveTo>
                  <a:pt x="7901577" y="11638468"/>
                </a:moveTo>
                <a:cubicBezTo>
                  <a:pt x="7890594" y="11665508"/>
                  <a:pt x="7853706" y="11691398"/>
                  <a:pt x="7835657" y="11706779"/>
                </a:cubicBezTo>
                <a:cubicBezTo>
                  <a:pt x="7710249" y="11724872"/>
                  <a:pt x="7645906" y="11674093"/>
                  <a:pt x="7594747" y="11608551"/>
                </a:cubicBezTo>
                <a:cubicBezTo>
                  <a:pt x="7563378" y="11580778"/>
                  <a:pt x="7504291" y="11549371"/>
                  <a:pt x="7510549" y="11501751"/>
                </a:cubicBezTo>
                <a:cubicBezTo>
                  <a:pt x="7575677" y="11498657"/>
                  <a:pt x="7599516" y="11584886"/>
                  <a:pt x="7647901" y="11625304"/>
                </a:cubicBezTo>
                <a:cubicBezTo>
                  <a:pt x="7663548" y="11638490"/>
                  <a:pt x="7729088" y="11677033"/>
                  <a:pt x="7755773" y="11678851"/>
                </a:cubicBezTo>
                <a:cubicBezTo>
                  <a:pt x="7801161" y="11681517"/>
                  <a:pt x="7843826" y="11659992"/>
                  <a:pt x="7863206" y="11613528"/>
                </a:cubicBezTo>
                <a:cubicBezTo>
                  <a:pt x="7853154" y="11540588"/>
                  <a:pt x="7782433" y="11484072"/>
                  <a:pt x="7735658" y="11430460"/>
                </a:cubicBezTo>
                <a:cubicBezTo>
                  <a:pt x="7709276" y="11400073"/>
                  <a:pt x="7690882" y="11362228"/>
                  <a:pt x="7671955" y="11348753"/>
                </a:cubicBezTo>
                <a:cubicBezTo>
                  <a:pt x="7649594" y="11332189"/>
                  <a:pt x="7585234" y="11306687"/>
                  <a:pt x="7565289" y="11308714"/>
                </a:cubicBezTo>
                <a:cubicBezTo>
                  <a:pt x="7537904" y="11311148"/>
                  <a:pt x="7521928" y="11326065"/>
                  <a:pt x="7508840" y="11351121"/>
                </a:cubicBezTo>
                <a:cubicBezTo>
                  <a:pt x="7505665" y="11386869"/>
                  <a:pt x="7532840" y="11389128"/>
                  <a:pt x="7532302" y="11421923"/>
                </a:cubicBezTo>
                <a:cubicBezTo>
                  <a:pt x="7567882" y="11449934"/>
                  <a:pt x="7597933" y="11479185"/>
                  <a:pt x="7635674" y="11521121"/>
                </a:cubicBezTo>
                <a:cubicBezTo>
                  <a:pt x="7666419" y="11554545"/>
                  <a:pt x="7709570" y="11618654"/>
                  <a:pt x="7745664" y="11613403"/>
                </a:cubicBezTo>
                <a:cubicBezTo>
                  <a:pt x="7761398" y="11611138"/>
                  <a:pt x="7779412" y="11599387"/>
                  <a:pt x="7783321" y="11585599"/>
                </a:cubicBezTo>
                <a:cubicBezTo>
                  <a:pt x="7797305" y="11534280"/>
                  <a:pt x="7726460" y="11509602"/>
                  <a:pt x="7685719" y="11472511"/>
                </a:cubicBezTo>
                <a:cubicBezTo>
                  <a:pt x="7678387" y="11466359"/>
                  <a:pt x="7661759" y="11452290"/>
                  <a:pt x="7658249" y="11447800"/>
                </a:cubicBezTo>
                <a:cubicBezTo>
                  <a:pt x="7653293" y="11442455"/>
                  <a:pt x="7660407" y="11427555"/>
                  <a:pt x="7656820" y="11421666"/>
                </a:cubicBezTo>
                <a:cubicBezTo>
                  <a:pt x="7652742" y="11415336"/>
                  <a:pt x="7614979" y="11407103"/>
                  <a:pt x="7634680" y="11383557"/>
                </a:cubicBezTo>
                <a:cubicBezTo>
                  <a:pt x="7670067" y="11390983"/>
                  <a:pt x="7718222" y="11427201"/>
                  <a:pt x="7750465" y="11462416"/>
                </a:cubicBezTo>
                <a:cubicBezTo>
                  <a:pt x="7783224" y="11498539"/>
                  <a:pt x="7826023" y="11547689"/>
                  <a:pt x="7810766" y="11609843"/>
                </a:cubicBezTo>
                <a:cubicBezTo>
                  <a:pt x="7770305" y="11697247"/>
                  <a:pt x="7650785" y="11601273"/>
                  <a:pt x="7611777" y="11561747"/>
                </a:cubicBezTo>
                <a:cubicBezTo>
                  <a:pt x="7603360" y="11552846"/>
                  <a:pt x="7606985" y="11542349"/>
                  <a:pt x="7596969" y="11529791"/>
                </a:cubicBezTo>
                <a:cubicBezTo>
                  <a:pt x="7568835" y="11492947"/>
                  <a:pt x="7475405" y="11439077"/>
                  <a:pt x="7465055" y="11386282"/>
                </a:cubicBezTo>
                <a:cubicBezTo>
                  <a:pt x="7455967" y="11339502"/>
                  <a:pt x="7494863" y="11274652"/>
                  <a:pt x="7536746" y="11264402"/>
                </a:cubicBezTo>
                <a:cubicBezTo>
                  <a:pt x="7572609" y="11254952"/>
                  <a:pt x="7654819" y="11282753"/>
                  <a:pt x="7682939" y="11302280"/>
                </a:cubicBezTo>
                <a:cubicBezTo>
                  <a:pt x="7713486" y="11323545"/>
                  <a:pt x="7753648" y="11375646"/>
                  <a:pt x="7787025" y="11414544"/>
                </a:cubicBezTo>
                <a:cubicBezTo>
                  <a:pt x="7853831" y="11493274"/>
                  <a:pt x="7866185" y="11523024"/>
                  <a:pt x="7902267" y="11611391"/>
                </a:cubicBezTo>
                <a:cubicBezTo>
                  <a:pt x="7906021" y="11620313"/>
                  <a:pt x="7905238" y="11629454"/>
                  <a:pt x="7901577" y="11638468"/>
                </a:cubicBezTo>
                <a:close/>
                <a:moveTo>
                  <a:pt x="10269837" y="6279429"/>
                </a:moveTo>
                <a:cubicBezTo>
                  <a:pt x="10272006" y="6267598"/>
                  <a:pt x="10269678" y="6257871"/>
                  <a:pt x="10256507" y="6253075"/>
                </a:cubicBezTo>
                <a:cubicBezTo>
                  <a:pt x="10254100" y="6264290"/>
                  <a:pt x="10256428" y="6274017"/>
                  <a:pt x="10269837" y="6279429"/>
                </a:cubicBezTo>
                <a:close/>
                <a:moveTo>
                  <a:pt x="11243562" y="4080944"/>
                </a:moveTo>
                <a:cubicBezTo>
                  <a:pt x="11235224" y="4076750"/>
                  <a:pt x="11230452" y="4081786"/>
                  <a:pt x="11223064" y="4080053"/>
                </a:cubicBezTo>
                <a:cubicBezTo>
                  <a:pt x="11226230" y="4076348"/>
                  <a:pt x="11218542" y="4063765"/>
                  <a:pt x="11214342" y="4072117"/>
                </a:cubicBezTo>
                <a:cubicBezTo>
                  <a:pt x="11217522" y="4077605"/>
                  <a:pt x="11237490" y="4102759"/>
                  <a:pt x="11243562" y="4080944"/>
                </a:cubicBezTo>
                <a:close/>
                <a:moveTo>
                  <a:pt x="8581296" y="10108274"/>
                </a:moveTo>
                <a:cubicBezTo>
                  <a:pt x="8574920" y="10093983"/>
                  <a:pt x="8589622" y="10067540"/>
                  <a:pt x="8567397" y="10063295"/>
                </a:cubicBezTo>
                <a:cubicBezTo>
                  <a:pt x="8571381" y="10078882"/>
                  <a:pt x="8557166" y="10104879"/>
                  <a:pt x="8581296" y="10108274"/>
                </a:cubicBezTo>
                <a:close/>
                <a:moveTo>
                  <a:pt x="7463006" y="12639685"/>
                </a:moveTo>
                <a:cubicBezTo>
                  <a:pt x="7429633" y="12636661"/>
                  <a:pt x="7372761" y="12635993"/>
                  <a:pt x="7364108" y="12660198"/>
                </a:cubicBezTo>
                <a:cubicBezTo>
                  <a:pt x="7396500" y="12651578"/>
                  <a:pt x="7434194" y="12657530"/>
                  <a:pt x="7463006" y="12639685"/>
                </a:cubicBezTo>
                <a:close/>
                <a:moveTo>
                  <a:pt x="7489192" y="12580420"/>
                </a:moveTo>
                <a:cubicBezTo>
                  <a:pt x="7479119" y="12570872"/>
                  <a:pt x="7473165" y="12560088"/>
                  <a:pt x="7456321" y="12553155"/>
                </a:cubicBezTo>
                <a:cubicBezTo>
                  <a:pt x="7450256" y="12570350"/>
                  <a:pt x="7462037" y="12580652"/>
                  <a:pt x="7463783" y="12595182"/>
                </a:cubicBezTo>
                <a:cubicBezTo>
                  <a:pt x="7469963" y="12584663"/>
                  <a:pt x="7483013" y="12590939"/>
                  <a:pt x="7489192" y="12580420"/>
                </a:cubicBezTo>
                <a:close/>
                <a:moveTo>
                  <a:pt x="6838833" y="14054111"/>
                </a:moveTo>
                <a:cubicBezTo>
                  <a:pt x="6840021" y="14035267"/>
                  <a:pt x="6835961" y="14020222"/>
                  <a:pt x="6819513" y="14012445"/>
                </a:cubicBezTo>
                <a:cubicBezTo>
                  <a:pt x="6824188" y="14027253"/>
                  <a:pt x="6821393" y="14047424"/>
                  <a:pt x="6838833" y="14054111"/>
                </a:cubicBezTo>
                <a:close/>
                <a:moveTo>
                  <a:pt x="6518275" y="14781072"/>
                </a:moveTo>
                <a:cubicBezTo>
                  <a:pt x="6501452" y="14769555"/>
                  <a:pt x="6487278" y="14756656"/>
                  <a:pt x="6469225" y="14745617"/>
                </a:cubicBezTo>
                <a:cubicBezTo>
                  <a:pt x="6459999" y="14749198"/>
                  <a:pt x="6456050" y="14767362"/>
                  <a:pt x="6449913" y="14778944"/>
                </a:cubicBezTo>
                <a:cubicBezTo>
                  <a:pt x="6467687" y="14792923"/>
                  <a:pt x="6500634" y="14792166"/>
                  <a:pt x="6518275" y="14781072"/>
                </a:cubicBezTo>
                <a:close/>
                <a:moveTo>
                  <a:pt x="8110047" y="11179450"/>
                </a:moveTo>
                <a:cubicBezTo>
                  <a:pt x="8080255" y="11170391"/>
                  <a:pt x="8074541" y="11191322"/>
                  <a:pt x="8060536" y="11207568"/>
                </a:cubicBezTo>
                <a:cubicBezTo>
                  <a:pt x="8045594" y="11224546"/>
                  <a:pt x="8031471" y="11242538"/>
                  <a:pt x="8017414" y="11259739"/>
                </a:cubicBezTo>
                <a:lnTo>
                  <a:pt x="7986894" y="11293614"/>
                </a:lnTo>
                <a:lnTo>
                  <a:pt x="7974682" y="11307168"/>
                </a:lnTo>
                <a:cubicBezTo>
                  <a:pt x="7981167" y="11327532"/>
                  <a:pt x="7976506" y="11375843"/>
                  <a:pt x="7999705" y="11367522"/>
                </a:cubicBezTo>
                <a:cubicBezTo>
                  <a:pt x="8010204" y="11357488"/>
                  <a:pt x="7989136" y="11363336"/>
                  <a:pt x="7992759" y="11349838"/>
                </a:cubicBezTo>
                <a:lnTo>
                  <a:pt x="8015697" y="11319348"/>
                </a:lnTo>
                <a:lnTo>
                  <a:pt x="8054604" y="11267634"/>
                </a:lnTo>
                <a:lnTo>
                  <a:pt x="8081991" y="11224074"/>
                </a:lnTo>
                <a:close/>
                <a:moveTo>
                  <a:pt x="7996049" y="11442555"/>
                </a:moveTo>
                <a:cubicBezTo>
                  <a:pt x="7977687" y="11391635"/>
                  <a:pt x="7955314" y="11322485"/>
                  <a:pt x="7950033" y="11260680"/>
                </a:cubicBezTo>
                <a:cubicBezTo>
                  <a:pt x="7948745" y="11247873"/>
                  <a:pt x="7963408" y="11231578"/>
                  <a:pt x="7946474" y="11221906"/>
                </a:cubicBezTo>
                <a:cubicBezTo>
                  <a:pt x="7927223" y="11229936"/>
                  <a:pt x="7933837" y="11260877"/>
                  <a:pt x="7935823" y="11278595"/>
                </a:cubicBezTo>
                <a:cubicBezTo>
                  <a:pt x="7942026" y="11335040"/>
                  <a:pt x="7967138" y="11401012"/>
                  <a:pt x="7985471" y="11442671"/>
                </a:cubicBezTo>
                <a:cubicBezTo>
                  <a:pt x="7989115" y="11442734"/>
                  <a:pt x="7992405" y="11442492"/>
                  <a:pt x="7996049" y="11442555"/>
                </a:cubicBezTo>
                <a:close/>
                <a:moveTo>
                  <a:pt x="8594211" y="10090627"/>
                </a:moveTo>
                <a:cubicBezTo>
                  <a:pt x="8597498" y="10079562"/>
                  <a:pt x="8599813" y="10069389"/>
                  <a:pt x="8587271" y="10067904"/>
                </a:cubicBezTo>
                <a:cubicBezTo>
                  <a:pt x="8582079" y="10079819"/>
                  <a:pt x="8587912" y="10085213"/>
                  <a:pt x="8594211" y="10090627"/>
                </a:cubicBezTo>
                <a:close/>
                <a:moveTo>
                  <a:pt x="7390188" y="12819508"/>
                </a:moveTo>
                <a:cubicBezTo>
                  <a:pt x="7371838" y="12833314"/>
                  <a:pt x="7322489" y="12828326"/>
                  <a:pt x="7320216" y="12846177"/>
                </a:cubicBezTo>
                <a:cubicBezTo>
                  <a:pt x="7341141" y="12838096"/>
                  <a:pt x="7388581" y="12838163"/>
                  <a:pt x="7390188" y="12819508"/>
                </a:cubicBezTo>
                <a:close/>
                <a:moveTo>
                  <a:pt x="8290869" y="10784950"/>
                </a:moveTo>
                <a:cubicBezTo>
                  <a:pt x="8283208" y="10804064"/>
                  <a:pt x="8271861" y="10819539"/>
                  <a:pt x="8256509" y="10830946"/>
                </a:cubicBezTo>
                <a:cubicBezTo>
                  <a:pt x="8237683" y="10830734"/>
                  <a:pt x="8235873" y="10819317"/>
                  <a:pt x="8217307" y="10827339"/>
                </a:cubicBezTo>
                <a:cubicBezTo>
                  <a:pt x="8190197" y="10808282"/>
                  <a:pt x="8165803" y="10781093"/>
                  <a:pt x="8174884" y="10742104"/>
                </a:cubicBezTo>
                <a:cubicBezTo>
                  <a:pt x="8183076" y="10709125"/>
                  <a:pt x="8226277" y="10690308"/>
                  <a:pt x="8267659" y="10692098"/>
                </a:cubicBezTo>
                <a:cubicBezTo>
                  <a:pt x="8283134" y="10696198"/>
                  <a:pt x="8283283" y="10716655"/>
                  <a:pt x="8303118" y="10717120"/>
                </a:cubicBezTo>
                <a:cubicBezTo>
                  <a:pt x="8302507" y="10743082"/>
                  <a:pt x="8298531" y="10765835"/>
                  <a:pt x="8290869" y="10784950"/>
                </a:cubicBezTo>
                <a:close/>
                <a:moveTo>
                  <a:pt x="6858183" y="14027660"/>
                </a:moveTo>
                <a:cubicBezTo>
                  <a:pt x="6857942" y="14021174"/>
                  <a:pt x="6843572" y="14014538"/>
                  <a:pt x="6843611" y="14031757"/>
                </a:cubicBezTo>
                <a:cubicBezTo>
                  <a:pt x="6846359" y="14032462"/>
                  <a:pt x="6849721" y="14032928"/>
                  <a:pt x="6852658" y="14033206"/>
                </a:cubicBezTo>
                <a:cubicBezTo>
                  <a:pt x="6856774" y="14031967"/>
                  <a:pt x="6858264" y="14029822"/>
                  <a:pt x="6858183" y="14027660"/>
                </a:cubicBezTo>
                <a:close/>
                <a:moveTo>
                  <a:pt x="10269291" y="6308350"/>
                </a:moveTo>
                <a:cubicBezTo>
                  <a:pt x="10276010" y="6300064"/>
                  <a:pt x="10265068" y="6298298"/>
                  <a:pt x="10263784" y="6293127"/>
                </a:cubicBezTo>
                <a:cubicBezTo>
                  <a:pt x="10259338" y="6300883"/>
                  <a:pt x="10261237" y="6305815"/>
                  <a:pt x="10269291" y="6308350"/>
                </a:cubicBezTo>
                <a:close/>
                <a:moveTo>
                  <a:pt x="10402066" y="6008900"/>
                </a:moveTo>
                <a:lnTo>
                  <a:pt x="10384516" y="6001146"/>
                </a:lnTo>
                <a:cubicBezTo>
                  <a:pt x="10374674" y="6009526"/>
                  <a:pt x="10402925" y="6022009"/>
                  <a:pt x="10402066" y="6008900"/>
                </a:cubicBezTo>
                <a:close/>
                <a:moveTo>
                  <a:pt x="11700517" y="3073847"/>
                </a:moveTo>
                <a:cubicBezTo>
                  <a:pt x="11701789" y="3069813"/>
                  <a:pt x="11702634" y="3065590"/>
                  <a:pt x="11703479" y="3061368"/>
                </a:cubicBezTo>
                <a:cubicBezTo>
                  <a:pt x="11693035" y="3052668"/>
                  <a:pt x="11687061" y="3076582"/>
                  <a:pt x="11700517" y="3073847"/>
                </a:cubicBezTo>
                <a:close/>
                <a:moveTo>
                  <a:pt x="9161187" y="8822206"/>
                </a:moveTo>
                <a:cubicBezTo>
                  <a:pt x="9150736" y="8813507"/>
                  <a:pt x="9154821" y="8798484"/>
                  <a:pt x="9144131" y="8789170"/>
                </a:cubicBezTo>
                <a:cubicBezTo>
                  <a:pt x="9131514" y="8805014"/>
                  <a:pt x="9145381" y="8832560"/>
                  <a:pt x="9161187" y="8822206"/>
                </a:cubicBezTo>
                <a:close/>
                <a:moveTo>
                  <a:pt x="10856041" y="4986401"/>
                </a:moveTo>
                <a:cubicBezTo>
                  <a:pt x="10845346" y="4967902"/>
                  <a:pt x="10857390" y="4926794"/>
                  <a:pt x="10829298" y="4924586"/>
                </a:cubicBezTo>
                <a:cubicBezTo>
                  <a:pt x="10820842" y="4935645"/>
                  <a:pt x="10832569" y="4949500"/>
                  <a:pt x="10837945" y="4961570"/>
                </a:cubicBezTo>
                <a:cubicBezTo>
                  <a:pt x="10841089" y="4970612"/>
                  <a:pt x="10844131" y="4999507"/>
                  <a:pt x="10856041" y="4986401"/>
                </a:cubicBezTo>
                <a:close/>
                <a:moveTo>
                  <a:pt x="6767198" y="14241623"/>
                </a:moveTo>
                <a:cubicBezTo>
                  <a:pt x="6767949" y="14217999"/>
                  <a:pt x="6750279" y="14193373"/>
                  <a:pt x="6751524" y="14158245"/>
                </a:cubicBezTo>
                <a:cubicBezTo>
                  <a:pt x="6753047" y="14120181"/>
                  <a:pt x="6771561" y="14079433"/>
                  <a:pt x="6776624" y="14036818"/>
                </a:cubicBezTo>
                <a:cubicBezTo>
                  <a:pt x="6691918" y="14016211"/>
                  <a:pt x="6594896" y="14035013"/>
                  <a:pt x="6525732" y="13998847"/>
                </a:cubicBezTo>
                <a:cubicBezTo>
                  <a:pt x="6533041" y="13985766"/>
                  <a:pt x="6529000" y="13957987"/>
                  <a:pt x="6545782" y="13946545"/>
                </a:cubicBezTo>
                <a:cubicBezTo>
                  <a:pt x="6620042" y="13953871"/>
                  <a:pt x="6698044" y="13982729"/>
                  <a:pt x="6785943" y="13991496"/>
                </a:cubicBezTo>
                <a:cubicBezTo>
                  <a:pt x="6801815" y="13851721"/>
                  <a:pt x="6833691" y="13732268"/>
                  <a:pt x="6865318" y="13607609"/>
                </a:cubicBezTo>
                <a:cubicBezTo>
                  <a:pt x="6783629" y="13602096"/>
                  <a:pt x="6672520" y="13610088"/>
                  <a:pt x="6612499" y="13555535"/>
                </a:cubicBezTo>
                <a:cubicBezTo>
                  <a:pt x="6622922" y="13537715"/>
                  <a:pt x="6625696" y="13508359"/>
                  <a:pt x="6646051" y="13506139"/>
                </a:cubicBezTo>
                <a:cubicBezTo>
                  <a:pt x="6712127" y="13516986"/>
                  <a:pt x="6826047" y="13537250"/>
                  <a:pt x="6881995" y="13550247"/>
                </a:cubicBezTo>
                <a:cubicBezTo>
                  <a:pt x="6911032" y="13493761"/>
                  <a:pt x="6938026" y="13433822"/>
                  <a:pt x="6976042" y="13390477"/>
                </a:cubicBezTo>
                <a:cubicBezTo>
                  <a:pt x="6899579" y="13371982"/>
                  <a:pt x="6834594" y="13362128"/>
                  <a:pt x="6773615" y="13344360"/>
                </a:cubicBezTo>
                <a:cubicBezTo>
                  <a:pt x="6732298" y="13331710"/>
                  <a:pt x="6697825" y="13309343"/>
                  <a:pt x="6668135" y="13308457"/>
                </a:cubicBezTo>
                <a:cubicBezTo>
                  <a:pt x="6611027" y="13306160"/>
                  <a:pt x="6580305" y="13371076"/>
                  <a:pt x="6560485" y="13441319"/>
                </a:cubicBezTo>
                <a:cubicBezTo>
                  <a:pt x="6531930" y="13542872"/>
                  <a:pt x="6507291" y="13700180"/>
                  <a:pt x="6487107" y="13797786"/>
                </a:cubicBezTo>
                <a:cubicBezTo>
                  <a:pt x="6453065" y="13963682"/>
                  <a:pt x="6403568" y="14120710"/>
                  <a:pt x="6430851" y="14228585"/>
                </a:cubicBezTo>
                <a:cubicBezTo>
                  <a:pt x="6439205" y="14237373"/>
                  <a:pt x="6457675" y="14239418"/>
                  <a:pt x="6459175" y="14253332"/>
                </a:cubicBezTo>
                <a:cubicBezTo>
                  <a:pt x="6541958" y="14281754"/>
                  <a:pt x="6592711" y="14238430"/>
                  <a:pt x="6655909" y="14232715"/>
                </a:cubicBezTo>
                <a:cubicBezTo>
                  <a:pt x="6689189" y="14230090"/>
                  <a:pt x="6723869" y="14239298"/>
                  <a:pt x="6767198" y="14241623"/>
                </a:cubicBezTo>
                <a:close/>
                <a:moveTo>
                  <a:pt x="10286894" y="6286966"/>
                </a:moveTo>
                <a:cubicBezTo>
                  <a:pt x="10295405" y="6267703"/>
                  <a:pt x="10288289" y="6253816"/>
                  <a:pt x="10272983" y="6243471"/>
                </a:cubicBezTo>
                <a:cubicBezTo>
                  <a:pt x="10273516" y="6259567"/>
                  <a:pt x="10276512" y="6274704"/>
                  <a:pt x="10286894" y="6286966"/>
                </a:cubicBezTo>
                <a:close/>
                <a:moveTo>
                  <a:pt x="11234659" y="4145185"/>
                </a:moveTo>
                <a:cubicBezTo>
                  <a:pt x="11234880" y="4142181"/>
                  <a:pt x="11233831" y="4139293"/>
                  <a:pt x="11230964" y="4137133"/>
                </a:cubicBezTo>
                <a:cubicBezTo>
                  <a:pt x="11224535" y="4142458"/>
                  <a:pt x="11219343" y="4151903"/>
                  <a:pt x="11213200" y="4158886"/>
                </a:cubicBezTo>
                <a:cubicBezTo>
                  <a:pt x="11221906" y="4164264"/>
                  <a:pt x="11233996" y="4154199"/>
                  <a:pt x="11234659" y="4145185"/>
                </a:cubicBezTo>
                <a:close/>
                <a:moveTo>
                  <a:pt x="8806274" y="9642241"/>
                </a:moveTo>
                <a:cubicBezTo>
                  <a:pt x="8797706" y="9635326"/>
                  <a:pt x="8800184" y="9621424"/>
                  <a:pt x="8787300" y="9617121"/>
                </a:cubicBezTo>
                <a:cubicBezTo>
                  <a:pt x="8780607" y="9631306"/>
                  <a:pt x="8797578" y="9648865"/>
                  <a:pt x="8806274" y="9642241"/>
                </a:cubicBezTo>
                <a:close/>
                <a:moveTo>
                  <a:pt x="11498842" y="3548655"/>
                </a:moveTo>
                <a:cubicBezTo>
                  <a:pt x="11489025" y="3544318"/>
                  <a:pt x="11478444" y="3537093"/>
                  <a:pt x="11473444" y="3546101"/>
                </a:cubicBezTo>
                <a:cubicBezTo>
                  <a:pt x="11483260" y="3550438"/>
                  <a:pt x="11494268" y="3557851"/>
                  <a:pt x="11498842" y="3548655"/>
                </a:cubicBezTo>
                <a:close/>
                <a:moveTo>
                  <a:pt x="8118133" y="11200225"/>
                </a:moveTo>
                <a:cubicBezTo>
                  <a:pt x="8121591" y="11194481"/>
                  <a:pt x="8123894" y="11188771"/>
                  <a:pt x="8124210" y="11183041"/>
                </a:cubicBezTo>
                <a:cubicBezTo>
                  <a:pt x="8116192" y="11193058"/>
                  <a:pt x="8105624" y="11205496"/>
                  <a:pt x="8096600" y="11218110"/>
                </a:cubicBezTo>
                <a:lnTo>
                  <a:pt x="8090317" y="11230481"/>
                </a:lnTo>
                <a:lnTo>
                  <a:pt x="8078250" y="11254236"/>
                </a:lnTo>
                <a:cubicBezTo>
                  <a:pt x="8081162" y="11247819"/>
                  <a:pt x="8085411" y="11241593"/>
                  <a:pt x="8090167" y="11235506"/>
                </a:cubicBezTo>
                <a:lnTo>
                  <a:pt x="8092782" y="11232377"/>
                </a:lnTo>
                <a:lnTo>
                  <a:pt x="8105123" y="11217608"/>
                </a:lnTo>
                <a:cubicBezTo>
                  <a:pt x="8110061" y="11211745"/>
                  <a:pt x="8114675" y="11205968"/>
                  <a:pt x="8118133" y="11200225"/>
                </a:cubicBezTo>
                <a:close/>
                <a:moveTo>
                  <a:pt x="7289338" y="13076637"/>
                </a:moveTo>
                <a:cubicBezTo>
                  <a:pt x="7270611" y="13073967"/>
                  <a:pt x="7254031" y="13076834"/>
                  <a:pt x="7239889" y="13086894"/>
                </a:cubicBezTo>
                <a:cubicBezTo>
                  <a:pt x="7262384" y="13098362"/>
                  <a:pt x="7274618" y="13083382"/>
                  <a:pt x="7289338" y="13076637"/>
                </a:cubicBezTo>
                <a:close/>
                <a:moveTo>
                  <a:pt x="11126328" y="4393553"/>
                </a:moveTo>
                <a:cubicBezTo>
                  <a:pt x="11124244" y="4362520"/>
                  <a:pt x="11127507" y="4329766"/>
                  <a:pt x="11106785" y="4306320"/>
                </a:cubicBezTo>
                <a:cubicBezTo>
                  <a:pt x="11096143" y="4341938"/>
                  <a:pt x="11106836" y="4369629"/>
                  <a:pt x="11126328" y="4393553"/>
                </a:cubicBezTo>
                <a:close/>
                <a:moveTo>
                  <a:pt x="11195194" y="4237694"/>
                </a:moveTo>
                <a:cubicBezTo>
                  <a:pt x="11179379" y="4234279"/>
                  <a:pt x="11156148" y="4210744"/>
                  <a:pt x="11148887" y="4229483"/>
                </a:cubicBezTo>
                <a:cubicBezTo>
                  <a:pt x="11160412" y="4243762"/>
                  <a:pt x="11174983" y="4238461"/>
                  <a:pt x="11184236" y="4253267"/>
                </a:cubicBezTo>
                <a:cubicBezTo>
                  <a:pt x="11188492" y="4250554"/>
                  <a:pt x="11192462" y="4246184"/>
                  <a:pt x="11195194" y="4237694"/>
                </a:cubicBezTo>
                <a:close/>
                <a:moveTo>
                  <a:pt x="11402737" y="3775400"/>
                </a:moveTo>
                <a:cubicBezTo>
                  <a:pt x="11390687" y="3768037"/>
                  <a:pt x="11370604" y="3789245"/>
                  <a:pt x="11389521" y="3796074"/>
                </a:cubicBezTo>
                <a:cubicBezTo>
                  <a:pt x="11398988" y="3793119"/>
                  <a:pt x="11390381" y="3779118"/>
                  <a:pt x="11402737" y="3775400"/>
                </a:cubicBezTo>
                <a:close/>
                <a:moveTo>
                  <a:pt x="9561082" y="7943521"/>
                </a:moveTo>
                <a:cubicBezTo>
                  <a:pt x="9560333" y="7938843"/>
                  <a:pt x="9556713" y="7935208"/>
                  <a:pt x="9551220" y="7937219"/>
                </a:cubicBezTo>
                <a:cubicBezTo>
                  <a:pt x="9555348" y="7943589"/>
                  <a:pt x="9542992" y="7949555"/>
                  <a:pt x="9553715" y="7956084"/>
                </a:cubicBezTo>
                <a:cubicBezTo>
                  <a:pt x="9559708" y="7953920"/>
                  <a:pt x="9561830" y="7948200"/>
                  <a:pt x="9561082" y="7943521"/>
                </a:cubicBezTo>
                <a:close/>
                <a:moveTo>
                  <a:pt x="10943044" y="4817192"/>
                </a:moveTo>
                <a:cubicBezTo>
                  <a:pt x="10948284" y="4808794"/>
                  <a:pt x="10948365" y="4801687"/>
                  <a:pt x="10939028" y="4798581"/>
                </a:cubicBezTo>
                <a:cubicBezTo>
                  <a:pt x="10934640" y="4807357"/>
                  <a:pt x="10939244" y="4811942"/>
                  <a:pt x="10943044" y="4817192"/>
                </a:cubicBezTo>
                <a:close/>
                <a:moveTo>
                  <a:pt x="10688626" y="5402235"/>
                </a:moveTo>
                <a:cubicBezTo>
                  <a:pt x="10692964" y="5392417"/>
                  <a:pt x="10696793" y="5382884"/>
                  <a:pt x="10697109" y="5374668"/>
                </a:cubicBezTo>
                <a:lnTo>
                  <a:pt x="10695068" y="5365655"/>
                </a:lnTo>
                <a:lnTo>
                  <a:pt x="10694570" y="5363461"/>
                </a:lnTo>
                <a:lnTo>
                  <a:pt x="10686363" y="5356564"/>
                </a:lnTo>
                <a:lnTo>
                  <a:pt x="10684507" y="5355004"/>
                </a:lnTo>
                <a:lnTo>
                  <a:pt x="10683895" y="5359270"/>
                </a:lnTo>
                <a:lnTo>
                  <a:pt x="10683057" y="5365106"/>
                </a:lnTo>
                <a:lnTo>
                  <a:pt x="10680797" y="5380855"/>
                </a:lnTo>
                <a:cubicBezTo>
                  <a:pt x="10682074" y="5388498"/>
                  <a:pt x="10685273" y="5395396"/>
                  <a:pt x="10688626" y="5402235"/>
                </a:cubicBezTo>
                <a:close/>
                <a:moveTo>
                  <a:pt x="10877427" y="4974933"/>
                </a:moveTo>
                <a:cubicBezTo>
                  <a:pt x="10870600" y="4971917"/>
                  <a:pt x="10877309" y="4963657"/>
                  <a:pt x="10866791" y="4962071"/>
                </a:cubicBezTo>
                <a:cubicBezTo>
                  <a:pt x="10860836" y="4968623"/>
                  <a:pt x="10873367" y="4981812"/>
                  <a:pt x="10877427" y="4974933"/>
                </a:cubicBezTo>
                <a:close/>
                <a:moveTo>
                  <a:pt x="7985351" y="11520751"/>
                </a:moveTo>
                <a:cubicBezTo>
                  <a:pt x="7980389" y="11498621"/>
                  <a:pt x="7971124" y="11476475"/>
                  <a:pt x="7964089" y="11453173"/>
                </a:cubicBezTo>
                <a:cubicBezTo>
                  <a:pt x="7957457" y="11430835"/>
                  <a:pt x="7957061" y="11403406"/>
                  <a:pt x="7939429" y="11388823"/>
                </a:cubicBezTo>
                <a:cubicBezTo>
                  <a:pt x="7952183" y="11435523"/>
                  <a:pt x="7962452" y="11484391"/>
                  <a:pt x="7985351" y="11520751"/>
                </a:cubicBezTo>
                <a:close/>
                <a:moveTo>
                  <a:pt x="10319116" y="6242878"/>
                </a:moveTo>
                <a:cubicBezTo>
                  <a:pt x="10315130" y="6233443"/>
                  <a:pt x="10292240" y="6217189"/>
                  <a:pt x="10278839" y="6220989"/>
                </a:cubicBezTo>
                <a:cubicBezTo>
                  <a:pt x="10288554" y="6227839"/>
                  <a:pt x="10304910" y="6247345"/>
                  <a:pt x="10319116" y="6242878"/>
                </a:cubicBezTo>
                <a:close/>
                <a:moveTo>
                  <a:pt x="11169431" y="4320703"/>
                </a:moveTo>
                <a:lnTo>
                  <a:pt x="11153701" y="4295944"/>
                </a:lnTo>
                <a:lnTo>
                  <a:pt x="11148268" y="4287392"/>
                </a:lnTo>
                <a:lnTo>
                  <a:pt x="11159293" y="4294707"/>
                </a:lnTo>
                <a:lnTo>
                  <a:pt x="11166499" y="4299488"/>
                </a:lnTo>
                <a:close/>
                <a:moveTo>
                  <a:pt x="9147068" y="8898069"/>
                </a:moveTo>
                <a:cubicBezTo>
                  <a:pt x="9140499" y="8887517"/>
                  <a:pt x="9151356" y="8869878"/>
                  <a:pt x="9137397" y="8862183"/>
                </a:cubicBezTo>
                <a:cubicBezTo>
                  <a:pt x="9123740" y="8878072"/>
                  <a:pt x="9131449" y="8907998"/>
                  <a:pt x="9147068" y="8898069"/>
                </a:cubicBezTo>
                <a:close/>
                <a:moveTo>
                  <a:pt x="8331304" y="10749011"/>
                </a:moveTo>
                <a:cubicBezTo>
                  <a:pt x="8324533" y="10720396"/>
                  <a:pt x="8344852" y="10686814"/>
                  <a:pt x="8327425" y="10670562"/>
                </a:cubicBezTo>
                <a:cubicBezTo>
                  <a:pt x="8326582" y="10685841"/>
                  <a:pt x="8324299" y="10734970"/>
                  <a:pt x="8331304" y="10749011"/>
                </a:cubicBezTo>
                <a:close/>
                <a:moveTo>
                  <a:pt x="11728233" y="3067710"/>
                </a:moveTo>
                <a:cubicBezTo>
                  <a:pt x="11724202" y="3066439"/>
                  <a:pt x="11719982" y="3065596"/>
                  <a:pt x="11715950" y="3064325"/>
                </a:cubicBezTo>
                <a:cubicBezTo>
                  <a:pt x="11714917" y="3068975"/>
                  <a:pt x="11713833" y="3072581"/>
                  <a:pt x="11712988" y="3076804"/>
                </a:cubicBezTo>
                <a:cubicBezTo>
                  <a:pt x="11715312" y="3077320"/>
                  <a:pt x="11717874" y="3078452"/>
                  <a:pt x="11720624" y="3079156"/>
                </a:cubicBezTo>
                <a:cubicBezTo>
                  <a:pt x="11722462" y="3073841"/>
                  <a:pt x="11727725" y="3074634"/>
                  <a:pt x="11728233" y="3067710"/>
                </a:cubicBezTo>
                <a:close/>
                <a:moveTo>
                  <a:pt x="11144687" y="4388905"/>
                </a:moveTo>
                <a:cubicBezTo>
                  <a:pt x="11150340" y="4371498"/>
                  <a:pt x="11150877" y="4351831"/>
                  <a:pt x="11147569" y="4332506"/>
                </a:cubicBezTo>
                <a:lnTo>
                  <a:pt x="11135482" y="4299973"/>
                </a:lnTo>
                <a:lnTo>
                  <a:pt x="11127379" y="4278162"/>
                </a:lnTo>
                <a:lnTo>
                  <a:pt x="11122355" y="4302877"/>
                </a:lnTo>
                <a:lnTo>
                  <a:pt x="11120880" y="4310132"/>
                </a:lnTo>
                <a:cubicBezTo>
                  <a:pt x="11120460" y="4339732"/>
                  <a:pt x="11135807" y="4363163"/>
                  <a:pt x="11144687" y="4388905"/>
                </a:cubicBezTo>
                <a:close/>
                <a:moveTo>
                  <a:pt x="10731151" y="5325610"/>
                </a:moveTo>
                <a:cubicBezTo>
                  <a:pt x="10720984" y="5309381"/>
                  <a:pt x="10737460" y="5282478"/>
                  <a:pt x="10713140" y="5271732"/>
                </a:cubicBezTo>
                <a:cubicBezTo>
                  <a:pt x="10710716" y="5291069"/>
                  <a:pt x="10711256" y="5324472"/>
                  <a:pt x="10731151" y="5325610"/>
                </a:cubicBezTo>
                <a:close/>
                <a:moveTo>
                  <a:pt x="10780380" y="5214193"/>
                </a:moveTo>
                <a:cubicBezTo>
                  <a:pt x="10783752" y="5195020"/>
                  <a:pt x="10784224" y="5176351"/>
                  <a:pt x="10781277" y="5159360"/>
                </a:cubicBezTo>
                <a:lnTo>
                  <a:pt x="10766096" y="5124717"/>
                </a:lnTo>
                <a:lnTo>
                  <a:pt x="10764467" y="5120999"/>
                </a:lnTo>
                <a:lnTo>
                  <a:pt x="10769632" y="5113520"/>
                </a:lnTo>
                <a:lnTo>
                  <a:pt x="10789536" y="5084699"/>
                </a:lnTo>
                <a:lnTo>
                  <a:pt x="10791018" y="5086242"/>
                </a:lnTo>
                <a:lnTo>
                  <a:pt x="10795545" y="5075997"/>
                </a:lnTo>
                <a:lnTo>
                  <a:pt x="10789536" y="5084699"/>
                </a:lnTo>
                <a:lnTo>
                  <a:pt x="10784949" y="5079925"/>
                </a:lnTo>
                <a:cubicBezTo>
                  <a:pt x="10782891" y="5077804"/>
                  <a:pt x="10781831" y="5075295"/>
                  <a:pt x="10784879" y="5071284"/>
                </a:cubicBezTo>
                <a:lnTo>
                  <a:pt x="10780970" y="5077619"/>
                </a:lnTo>
                <a:lnTo>
                  <a:pt x="10748609" y="5130067"/>
                </a:lnTo>
                <a:lnTo>
                  <a:pt x="10738371" y="5121143"/>
                </a:lnTo>
                <a:cubicBezTo>
                  <a:pt x="10743114" y="5124258"/>
                  <a:pt x="10737586" y="5131000"/>
                  <a:pt x="10735560" y="5136737"/>
                </a:cubicBezTo>
                <a:lnTo>
                  <a:pt x="10740260" y="5143598"/>
                </a:lnTo>
                <a:lnTo>
                  <a:pt x="10712223" y="5189037"/>
                </a:lnTo>
                <a:lnTo>
                  <a:pt x="10710705" y="5180729"/>
                </a:lnTo>
                <a:cubicBezTo>
                  <a:pt x="10705604" y="5155771"/>
                  <a:pt x="10698558" y="5131612"/>
                  <a:pt x="10685205" y="5109897"/>
                </a:cubicBezTo>
                <a:cubicBezTo>
                  <a:pt x="10675169" y="5136074"/>
                  <a:pt x="10688086" y="5153005"/>
                  <a:pt x="10694850" y="5172321"/>
                </a:cubicBezTo>
                <a:lnTo>
                  <a:pt x="10697658" y="5212644"/>
                </a:lnTo>
                <a:lnTo>
                  <a:pt x="10684062" y="5234680"/>
                </a:lnTo>
                <a:lnTo>
                  <a:pt x="10674850" y="5247106"/>
                </a:lnTo>
                <a:lnTo>
                  <a:pt x="10674816" y="5249664"/>
                </a:lnTo>
                <a:lnTo>
                  <a:pt x="10668122" y="5260513"/>
                </a:lnTo>
                <a:cubicBezTo>
                  <a:pt x="10657257" y="5251632"/>
                  <a:pt x="10659777" y="5256317"/>
                  <a:pt x="10648724" y="5247862"/>
                </a:cubicBezTo>
                <a:cubicBezTo>
                  <a:pt x="10632701" y="5288743"/>
                  <a:pt x="10657900" y="5313654"/>
                  <a:pt x="10663600" y="5345767"/>
                </a:cubicBezTo>
                <a:cubicBezTo>
                  <a:pt x="10670000" y="5348595"/>
                  <a:pt x="10674307" y="5346926"/>
                  <a:pt x="10677473" y="5343222"/>
                </a:cubicBezTo>
                <a:cubicBezTo>
                  <a:pt x="10660658" y="5318955"/>
                  <a:pt x="10654253" y="5289592"/>
                  <a:pt x="10668122" y="5260513"/>
                </a:cubicBezTo>
                <a:lnTo>
                  <a:pt x="10674800" y="5250842"/>
                </a:lnTo>
                <a:lnTo>
                  <a:pt x="10674624" y="5263832"/>
                </a:lnTo>
                <a:cubicBezTo>
                  <a:pt x="10676948" y="5274873"/>
                  <a:pt x="10683657" y="5284215"/>
                  <a:pt x="10691327" y="5283013"/>
                </a:cubicBezTo>
                <a:cubicBezTo>
                  <a:pt x="10688780" y="5275507"/>
                  <a:pt x="10690276" y="5266349"/>
                  <a:pt x="10690774" y="5257577"/>
                </a:cubicBezTo>
                <a:lnTo>
                  <a:pt x="10684770" y="5236406"/>
                </a:lnTo>
                <a:lnTo>
                  <a:pt x="10697982" y="5217276"/>
                </a:lnTo>
                <a:lnTo>
                  <a:pt x="10698279" y="5221547"/>
                </a:lnTo>
                <a:cubicBezTo>
                  <a:pt x="10700650" y="5237388"/>
                  <a:pt x="10705428" y="5252254"/>
                  <a:pt x="10716158" y="5264902"/>
                </a:cubicBezTo>
                <a:cubicBezTo>
                  <a:pt x="10718044" y="5260634"/>
                  <a:pt x="10722499" y="5262093"/>
                  <a:pt x="10724524" y="5256355"/>
                </a:cubicBezTo>
                <a:lnTo>
                  <a:pt x="10713320" y="5195065"/>
                </a:lnTo>
                <a:lnTo>
                  <a:pt x="10734404" y="5164532"/>
                </a:lnTo>
                <a:lnTo>
                  <a:pt x="10731808" y="5210152"/>
                </a:lnTo>
                <a:lnTo>
                  <a:pt x="10733328" y="5228478"/>
                </a:lnTo>
                <a:lnTo>
                  <a:pt x="10733891" y="5235265"/>
                </a:lnTo>
                <a:lnTo>
                  <a:pt x="10740366" y="5248436"/>
                </a:lnTo>
                <a:lnTo>
                  <a:pt x="10744608" y="5257067"/>
                </a:lnTo>
                <a:lnTo>
                  <a:pt x="10747913" y="5241979"/>
                </a:lnTo>
                <a:lnTo>
                  <a:pt x="10750869" y="5228489"/>
                </a:lnTo>
                <a:cubicBezTo>
                  <a:pt x="10751239" y="5219661"/>
                  <a:pt x="10750144" y="5211429"/>
                  <a:pt x="10748334" y="5203477"/>
                </a:cubicBezTo>
                <a:lnTo>
                  <a:pt x="10744935" y="5191725"/>
                </a:lnTo>
                <a:lnTo>
                  <a:pt x="10736284" y="5161811"/>
                </a:lnTo>
                <a:lnTo>
                  <a:pt x="10744543" y="5149850"/>
                </a:lnTo>
                <a:lnTo>
                  <a:pt x="10748004" y="5154903"/>
                </a:lnTo>
                <a:lnTo>
                  <a:pt x="10751244" y="5171747"/>
                </a:lnTo>
                <a:lnTo>
                  <a:pt x="10752487" y="5178209"/>
                </a:lnTo>
                <a:cubicBezTo>
                  <a:pt x="10754514" y="5193963"/>
                  <a:pt x="10756308" y="5208659"/>
                  <a:pt x="10768016" y="5213322"/>
                </a:cubicBezTo>
                <a:cubicBezTo>
                  <a:pt x="10768173" y="5196810"/>
                  <a:pt x="10768002" y="5176709"/>
                  <a:pt x="10764172" y="5159264"/>
                </a:cubicBezTo>
                <a:lnTo>
                  <a:pt x="10759261" y="5146363"/>
                </a:lnTo>
                <a:lnTo>
                  <a:pt x="10755266" y="5135870"/>
                </a:lnTo>
                <a:lnTo>
                  <a:pt x="10754599" y="5135289"/>
                </a:lnTo>
                <a:lnTo>
                  <a:pt x="10762718" y="5123531"/>
                </a:lnTo>
                <a:lnTo>
                  <a:pt x="10763741" y="5132175"/>
                </a:lnTo>
                <a:lnTo>
                  <a:pt x="10767720" y="5165807"/>
                </a:lnTo>
                <a:cubicBezTo>
                  <a:pt x="10771447" y="5182185"/>
                  <a:pt x="10776275" y="5198094"/>
                  <a:pt x="10780380" y="5214193"/>
                </a:cubicBezTo>
                <a:close/>
                <a:moveTo>
                  <a:pt x="10531094" y="5787442"/>
                </a:moveTo>
                <a:cubicBezTo>
                  <a:pt x="10521423" y="5760759"/>
                  <a:pt x="10516251" y="5731989"/>
                  <a:pt x="10495069" y="5709388"/>
                </a:cubicBezTo>
                <a:cubicBezTo>
                  <a:pt x="10491620" y="5741479"/>
                  <a:pt x="10511759" y="5764129"/>
                  <a:pt x="10521241" y="5791237"/>
                </a:cubicBezTo>
                <a:cubicBezTo>
                  <a:pt x="10525089" y="5792937"/>
                  <a:pt x="10529740" y="5793974"/>
                  <a:pt x="10531094" y="5787442"/>
                </a:cubicBezTo>
                <a:close/>
                <a:moveTo>
                  <a:pt x="10662327" y="5490610"/>
                </a:moveTo>
                <a:cubicBezTo>
                  <a:pt x="10657148" y="5482710"/>
                  <a:pt x="10663471" y="5470708"/>
                  <a:pt x="10647644" y="5467286"/>
                </a:cubicBezTo>
                <a:cubicBezTo>
                  <a:pt x="10643495" y="5476677"/>
                  <a:pt x="10654803" y="5494942"/>
                  <a:pt x="10662327" y="5490610"/>
                </a:cubicBezTo>
                <a:close/>
                <a:moveTo>
                  <a:pt x="9047149" y="9152427"/>
                </a:moveTo>
                <a:cubicBezTo>
                  <a:pt x="9042789" y="9157701"/>
                  <a:pt x="9036276" y="9156367"/>
                  <a:pt x="9032340" y="9161829"/>
                </a:cubicBezTo>
                <a:cubicBezTo>
                  <a:pt x="8986039" y="9135713"/>
                  <a:pt x="8881364" y="9142955"/>
                  <a:pt x="8897928" y="9081352"/>
                </a:cubicBezTo>
                <a:cubicBezTo>
                  <a:pt x="8945203" y="9081151"/>
                  <a:pt x="9001953" y="9103140"/>
                  <a:pt x="9045969" y="9119502"/>
                </a:cubicBezTo>
                <a:cubicBezTo>
                  <a:pt x="9056174" y="9134298"/>
                  <a:pt x="9033256" y="9139088"/>
                  <a:pt x="9047149" y="9152427"/>
                </a:cubicBezTo>
                <a:close/>
                <a:moveTo>
                  <a:pt x="8628204" y="10103329"/>
                </a:moveTo>
                <a:cubicBezTo>
                  <a:pt x="8614428" y="10098054"/>
                  <a:pt x="8635148" y="10072809"/>
                  <a:pt x="8610813" y="10074076"/>
                </a:cubicBezTo>
                <a:cubicBezTo>
                  <a:pt x="8600740" y="10080172"/>
                  <a:pt x="8611858" y="10092803"/>
                  <a:pt x="8611873" y="10103079"/>
                </a:cubicBezTo>
                <a:cubicBezTo>
                  <a:pt x="8617890" y="10104277"/>
                  <a:pt x="8625649" y="10108354"/>
                  <a:pt x="8628204" y="10103329"/>
                </a:cubicBezTo>
                <a:close/>
                <a:moveTo>
                  <a:pt x="7327269" y="13048551"/>
                </a:moveTo>
                <a:lnTo>
                  <a:pt x="7305916" y="13039116"/>
                </a:lnTo>
                <a:cubicBezTo>
                  <a:pt x="7293080" y="13058925"/>
                  <a:pt x="7321253" y="13066787"/>
                  <a:pt x="7327269" y="13048551"/>
                </a:cubicBezTo>
                <a:close/>
                <a:moveTo>
                  <a:pt x="11337402" y="3972912"/>
                </a:moveTo>
                <a:cubicBezTo>
                  <a:pt x="11365075" y="3835239"/>
                  <a:pt x="11380253" y="3702753"/>
                  <a:pt x="11413890" y="3563126"/>
                </a:cubicBezTo>
                <a:cubicBezTo>
                  <a:pt x="11355578" y="3584269"/>
                  <a:pt x="11302697" y="3618518"/>
                  <a:pt x="11246768" y="3645812"/>
                </a:cubicBezTo>
                <a:cubicBezTo>
                  <a:pt x="11190035" y="3673771"/>
                  <a:pt x="11134105" y="3701065"/>
                  <a:pt x="11076231" y="3726990"/>
                </a:cubicBezTo>
                <a:cubicBezTo>
                  <a:pt x="11141243" y="3815370"/>
                  <a:pt x="11201466" y="3921518"/>
                  <a:pt x="11337402" y="3972912"/>
                </a:cubicBezTo>
                <a:close/>
                <a:moveTo>
                  <a:pt x="9588937" y="7932861"/>
                </a:moveTo>
                <a:cubicBezTo>
                  <a:pt x="9584808" y="7926494"/>
                  <a:pt x="9591568" y="7920059"/>
                  <a:pt x="9587101" y="7914013"/>
                </a:cubicBezTo>
                <a:cubicBezTo>
                  <a:pt x="9579731" y="7918453"/>
                  <a:pt x="9579607" y="7936591"/>
                  <a:pt x="9588937" y="7932861"/>
                </a:cubicBezTo>
                <a:close/>
                <a:moveTo>
                  <a:pt x="6780239" y="14291728"/>
                </a:moveTo>
                <a:cubicBezTo>
                  <a:pt x="6758058" y="14281927"/>
                  <a:pt x="6745567" y="14265194"/>
                  <a:pt x="6727402" y="14252071"/>
                </a:cubicBezTo>
                <a:cubicBezTo>
                  <a:pt x="6725987" y="14274891"/>
                  <a:pt x="6769657" y="14301832"/>
                  <a:pt x="6780239" y="14291728"/>
                </a:cubicBezTo>
                <a:close/>
                <a:moveTo>
                  <a:pt x="6553675" y="14805903"/>
                </a:moveTo>
                <a:cubicBezTo>
                  <a:pt x="6529045" y="14797062"/>
                  <a:pt x="6492401" y="14794654"/>
                  <a:pt x="6489590" y="14814853"/>
                </a:cubicBezTo>
                <a:cubicBezTo>
                  <a:pt x="6516401" y="14825678"/>
                  <a:pt x="6533993" y="14813542"/>
                  <a:pt x="6553675" y="14805903"/>
                </a:cubicBezTo>
                <a:close/>
                <a:moveTo>
                  <a:pt x="10524189" y="5821571"/>
                </a:moveTo>
                <a:cubicBezTo>
                  <a:pt x="10518855" y="5815140"/>
                  <a:pt x="10525410" y="5803775"/>
                  <a:pt x="10513114" y="5800380"/>
                </a:cubicBezTo>
                <a:cubicBezTo>
                  <a:pt x="10509537" y="5808476"/>
                  <a:pt x="10515294" y="5827827"/>
                  <a:pt x="10524189" y="5821571"/>
                </a:cubicBezTo>
                <a:close/>
                <a:moveTo>
                  <a:pt x="8984969" y="9305634"/>
                </a:moveTo>
                <a:lnTo>
                  <a:pt x="8979143" y="9318820"/>
                </a:lnTo>
                <a:cubicBezTo>
                  <a:pt x="8906513" y="9302490"/>
                  <a:pt x="8876375" y="9238332"/>
                  <a:pt x="8848971" y="9192160"/>
                </a:cubicBezTo>
                <a:cubicBezTo>
                  <a:pt x="8918917" y="9191543"/>
                  <a:pt x="8959277" y="9264793"/>
                  <a:pt x="8984969" y="9305634"/>
                </a:cubicBezTo>
                <a:close/>
                <a:moveTo>
                  <a:pt x="10421304" y="6059151"/>
                </a:moveTo>
                <a:cubicBezTo>
                  <a:pt x="10421626" y="6044528"/>
                  <a:pt x="10426878" y="6028010"/>
                  <a:pt x="10409328" y="6020255"/>
                </a:cubicBezTo>
                <a:cubicBezTo>
                  <a:pt x="10406353" y="6036252"/>
                  <a:pt x="10409300" y="6049265"/>
                  <a:pt x="10421304" y="6059151"/>
                </a:cubicBezTo>
                <a:close/>
                <a:moveTo>
                  <a:pt x="11141348" y="4433364"/>
                </a:moveTo>
                <a:cubicBezTo>
                  <a:pt x="11134234" y="4424096"/>
                  <a:pt x="11131801" y="4412303"/>
                  <a:pt x="11116880" y="4405711"/>
                </a:cubicBezTo>
                <a:cubicBezTo>
                  <a:pt x="11115763" y="4417466"/>
                  <a:pt x="11130810" y="4444529"/>
                  <a:pt x="11141348" y="4433364"/>
                </a:cubicBezTo>
                <a:close/>
                <a:moveTo>
                  <a:pt x="10726319" y="5373479"/>
                </a:moveTo>
                <a:lnTo>
                  <a:pt x="10725593" y="5367053"/>
                </a:lnTo>
                <a:lnTo>
                  <a:pt x="10723487" y="5348438"/>
                </a:lnTo>
                <a:cubicBezTo>
                  <a:pt x="10721779" y="5340475"/>
                  <a:pt x="10718969" y="5332984"/>
                  <a:pt x="10714054" y="5326219"/>
                </a:cubicBezTo>
                <a:cubicBezTo>
                  <a:pt x="10707889" y="5328342"/>
                  <a:pt x="10704606" y="5331515"/>
                  <a:pt x="10703023" y="5335386"/>
                </a:cubicBezTo>
                <a:lnTo>
                  <a:pt x="10702830" y="5338519"/>
                </a:lnTo>
                <a:lnTo>
                  <a:pt x="10702197" y="5348726"/>
                </a:lnTo>
                <a:cubicBezTo>
                  <a:pt x="10702835" y="5353630"/>
                  <a:pt x="10703990" y="5358877"/>
                  <a:pt x="10704483" y="5364110"/>
                </a:cubicBezTo>
                <a:lnTo>
                  <a:pt x="10704265" y="5366077"/>
                </a:lnTo>
                <a:lnTo>
                  <a:pt x="10702790" y="5379410"/>
                </a:lnTo>
                <a:cubicBezTo>
                  <a:pt x="10715096" y="5374643"/>
                  <a:pt x="10720127" y="5379416"/>
                  <a:pt x="10726319" y="5373479"/>
                </a:cubicBezTo>
                <a:close/>
                <a:moveTo>
                  <a:pt x="9189350" y="8860149"/>
                </a:moveTo>
                <a:cubicBezTo>
                  <a:pt x="9186252" y="8834807"/>
                  <a:pt x="9188881" y="8806904"/>
                  <a:pt x="9170201" y="8787941"/>
                </a:cubicBezTo>
                <a:cubicBezTo>
                  <a:pt x="9161603" y="8817798"/>
                  <a:pt x="9167165" y="8842186"/>
                  <a:pt x="9189350" y="8860149"/>
                </a:cubicBezTo>
                <a:close/>
                <a:moveTo>
                  <a:pt x="9551564" y="8041801"/>
                </a:moveTo>
                <a:cubicBezTo>
                  <a:pt x="9548466" y="8033806"/>
                  <a:pt x="9552298" y="8025657"/>
                  <a:pt x="9543928" y="8017528"/>
                </a:cubicBezTo>
                <a:cubicBezTo>
                  <a:pt x="9538163" y="8023662"/>
                  <a:pt x="9540963" y="8043524"/>
                  <a:pt x="9551564" y="8041801"/>
                </a:cubicBezTo>
                <a:close/>
                <a:moveTo>
                  <a:pt x="10681122" y="5486159"/>
                </a:moveTo>
                <a:cubicBezTo>
                  <a:pt x="10670350" y="5452830"/>
                  <a:pt x="10686223" y="5408828"/>
                  <a:pt x="10665608" y="5379310"/>
                </a:cubicBezTo>
                <a:cubicBezTo>
                  <a:pt x="10657117" y="5420455"/>
                  <a:pt x="10666658" y="5454261"/>
                  <a:pt x="10681122" y="5486159"/>
                </a:cubicBezTo>
                <a:close/>
                <a:moveTo>
                  <a:pt x="6777249" y="14322006"/>
                </a:moveTo>
                <a:cubicBezTo>
                  <a:pt x="6778849" y="14320548"/>
                  <a:pt x="6780278" y="14318757"/>
                  <a:pt x="6780292" y="14314686"/>
                </a:cubicBezTo>
                <a:cubicBezTo>
                  <a:pt x="6765799" y="14312869"/>
                  <a:pt x="6768089" y="14299611"/>
                  <a:pt x="6750759" y="14299599"/>
                </a:cubicBezTo>
                <a:cubicBezTo>
                  <a:pt x="6748381" y="14315367"/>
                  <a:pt x="6759948" y="14321497"/>
                  <a:pt x="6773171" y="14327340"/>
                </a:cubicBezTo>
                <a:cubicBezTo>
                  <a:pt x="6773875" y="14324593"/>
                  <a:pt x="6775649" y="14323465"/>
                  <a:pt x="6777249" y="14322006"/>
                </a:cubicBezTo>
                <a:close/>
                <a:moveTo>
                  <a:pt x="7466477" y="12763525"/>
                </a:moveTo>
                <a:cubicBezTo>
                  <a:pt x="7365116" y="12750334"/>
                  <a:pt x="7299127" y="12829215"/>
                  <a:pt x="7195191" y="12810300"/>
                </a:cubicBezTo>
                <a:cubicBezTo>
                  <a:pt x="7177218" y="12840580"/>
                  <a:pt x="7151608" y="12851178"/>
                  <a:pt x="7132254" y="12878809"/>
                </a:cubicBezTo>
                <a:cubicBezTo>
                  <a:pt x="7164270" y="12905695"/>
                  <a:pt x="7226191" y="12863748"/>
                  <a:pt x="7253774" y="12881031"/>
                </a:cubicBezTo>
                <a:cubicBezTo>
                  <a:pt x="7225401" y="12903657"/>
                  <a:pt x="7181037" y="12885075"/>
                  <a:pt x="7152614" y="12906660"/>
                </a:cubicBezTo>
                <a:cubicBezTo>
                  <a:pt x="7180286" y="12938761"/>
                  <a:pt x="7229181" y="12899722"/>
                  <a:pt x="7247029" y="12910157"/>
                </a:cubicBezTo>
                <a:cubicBezTo>
                  <a:pt x="7228806" y="12935228"/>
                  <a:pt x="7194642" y="12920133"/>
                  <a:pt x="7172172" y="12935176"/>
                </a:cubicBezTo>
                <a:cubicBezTo>
                  <a:pt x="7203504" y="12954371"/>
                  <a:pt x="7250915" y="12926779"/>
                  <a:pt x="7284467" y="12907970"/>
                </a:cubicBezTo>
                <a:lnTo>
                  <a:pt x="7305711" y="12897416"/>
                </a:lnTo>
                <a:lnTo>
                  <a:pt x="7307857" y="12897920"/>
                </a:lnTo>
                <a:cubicBezTo>
                  <a:pt x="7310484" y="12897806"/>
                  <a:pt x="7312311" y="12896704"/>
                  <a:pt x="7312292" y="12894147"/>
                </a:cubicBezTo>
                <a:lnTo>
                  <a:pt x="7305711" y="12897416"/>
                </a:lnTo>
                <a:lnTo>
                  <a:pt x="7298630" y="12895754"/>
                </a:lnTo>
                <a:cubicBezTo>
                  <a:pt x="7292278" y="12892947"/>
                  <a:pt x="7286920" y="12888032"/>
                  <a:pt x="7290939" y="12884712"/>
                </a:cubicBezTo>
                <a:cubicBezTo>
                  <a:pt x="7308284" y="12867405"/>
                  <a:pt x="7361553" y="12884316"/>
                  <a:pt x="7357381" y="12849859"/>
                </a:cubicBezTo>
                <a:cubicBezTo>
                  <a:pt x="7300798" y="12868174"/>
                  <a:pt x="7231855" y="12855548"/>
                  <a:pt x="7171454" y="12864023"/>
                </a:cubicBezTo>
                <a:cubicBezTo>
                  <a:pt x="7182243" y="12858088"/>
                  <a:pt x="7193458" y="12852343"/>
                  <a:pt x="7198708" y="12831220"/>
                </a:cubicBezTo>
                <a:cubicBezTo>
                  <a:pt x="7257163" y="12838703"/>
                  <a:pt x="7300482" y="12805353"/>
                  <a:pt x="7343953" y="12792455"/>
                </a:cubicBezTo>
                <a:cubicBezTo>
                  <a:pt x="7383115" y="12781220"/>
                  <a:pt x="7433771" y="12795958"/>
                  <a:pt x="7466477" y="12763525"/>
                </a:cubicBezTo>
                <a:close/>
                <a:moveTo>
                  <a:pt x="10331129" y="6281441"/>
                </a:moveTo>
                <a:cubicBezTo>
                  <a:pt x="10323879" y="6278238"/>
                  <a:pt x="10330599" y="6269952"/>
                  <a:pt x="10320083" y="6268375"/>
                </a:cubicBezTo>
                <a:cubicBezTo>
                  <a:pt x="10314120" y="6274949"/>
                  <a:pt x="10326634" y="6288153"/>
                  <a:pt x="10331129" y="6281441"/>
                </a:cubicBezTo>
                <a:close/>
                <a:moveTo>
                  <a:pt x="10963439" y="4855286"/>
                </a:moveTo>
                <a:cubicBezTo>
                  <a:pt x="10959123" y="4852358"/>
                  <a:pt x="10960345" y="4847285"/>
                  <a:pt x="10956217" y="4843931"/>
                </a:cubicBezTo>
                <a:cubicBezTo>
                  <a:pt x="10950213" y="4849442"/>
                  <a:pt x="10958387" y="4863257"/>
                  <a:pt x="10963439" y="4855286"/>
                </a:cubicBezTo>
                <a:close/>
                <a:moveTo>
                  <a:pt x="11156143" y="4419486"/>
                </a:moveTo>
                <a:cubicBezTo>
                  <a:pt x="11161474" y="4408572"/>
                  <a:pt x="11152473" y="4403574"/>
                  <a:pt x="11145316" y="4397860"/>
                </a:cubicBezTo>
                <a:cubicBezTo>
                  <a:pt x="11137098" y="4409540"/>
                  <a:pt x="11146100" y="4414538"/>
                  <a:pt x="11156143" y="4419486"/>
                </a:cubicBezTo>
                <a:close/>
                <a:moveTo>
                  <a:pt x="9855405" y="7365979"/>
                </a:moveTo>
                <a:cubicBezTo>
                  <a:pt x="9855568" y="7362179"/>
                  <a:pt x="9853420" y="7357759"/>
                  <a:pt x="9849783" y="7352846"/>
                </a:cubicBezTo>
                <a:cubicBezTo>
                  <a:pt x="9839218" y="7357859"/>
                  <a:pt x="9844349" y="7366761"/>
                  <a:pt x="9847166" y="7375379"/>
                </a:cubicBezTo>
                <a:cubicBezTo>
                  <a:pt x="9852768" y="7372958"/>
                  <a:pt x="9855240" y="7369782"/>
                  <a:pt x="9855405" y="7365979"/>
                </a:cubicBezTo>
                <a:close/>
                <a:moveTo>
                  <a:pt x="11374584" y="3928157"/>
                </a:moveTo>
                <a:cubicBezTo>
                  <a:pt x="11375671" y="3924686"/>
                  <a:pt x="11374966" y="3921953"/>
                  <a:pt x="11368783" y="3921515"/>
                </a:cubicBezTo>
                <a:cubicBezTo>
                  <a:pt x="11363922" y="3929055"/>
                  <a:pt x="11363605" y="3935543"/>
                  <a:pt x="11369630" y="3939225"/>
                </a:cubicBezTo>
                <a:cubicBezTo>
                  <a:pt x="11370617" y="3935837"/>
                  <a:pt x="11373497" y="3931628"/>
                  <a:pt x="11374584" y="3928157"/>
                </a:cubicBezTo>
                <a:close/>
                <a:moveTo>
                  <a:pt x="8586301" y="10238799"/>
                </a:moveTo>
                <a:cubicBezTo>
                  <a:pt x="8575383" y="10232248"/>
                  <a:pt x="8578409" y="10216501"/>
                  <a:pt x="8563641" y="10212583"/>
                </a:cubicBezTo>
                <a:cubicBezTo>
                  <a:pt x="8561224" y="10225087"/>
                  <a:pt x="8577201" y="10244004"/>
                  <a:pt x="8586301" y="10238799"/>
                </a:cubicBezTo>
                <a:close/>
                <a:moveTo>
                  <a:pt x="9615632" y="7915902"/>
                </a:moveTo>
                <a:cubicBezTo>
                  <a:pt x="9615057" y="7910896"/>
                  <a:pt x="9612544" y="7905887"/>
                  <a:pt x="9611510" y="7901077"/>
                </a:cubicBezTo>
                <a:cubicBezTo>
                  <a:pt x="9601048" y="7910392"/>
                  <a:pt x="9601779" y="7920640"/>
                  <a:pt x="9608126" y="7930689"/>
                </a:cubicBezTo>
                <a:cubicBezTo>
                  <a:pt x="9614844" y="7925905"/>
                  <a:pt x="9616207" y="7920907"/>
                  <a:pt x="9615632" y="7915902"/>
                </a:cubicBezTo>
                <a:close/>
                <a:moveTo>
                  <a:pt x="8850319" y="9649313"/>
                </a:moveTo>
                <a:cubicBezTo>
                  <a:pt x="8838715" y="9637127"/>
                  <a:pt x="8831873" y="9622816"/>
                  <a:pt x="8817877" y="9611926"/>
                </a:cubicBezTo>
                <a:cubicBezTo>
                  <a:pt x="8820484" y="9626986"/>
                  <a:pt x="8834757" y="9652833"/>
                  <a:pt x="8850319" y="9649313"/>
                </a:cubicBezTo>
                <a:close/>
                <a:moveTo>
                  <a:pt x="11448626" y="3769673"/>
                </a:moveTo>
                <a:cubicBezTo>
                  <a:pt x="11456088" y="3759713"/>
                  <a:pt x="11451055" y="3754940"/>
                  <a:pt x="11454825" y="3746409"/>
                </a:cubicBezTo>
                <a:cubicBezTo>
                  <a:pt x="11444393" y="3742310"/>
                  <a:pt x="11436206" y="3745830"/>
                  <a:pt x="11432398" y="3757914"/>
                </a:cubicBezTo>
                <a:cubicBezTo>
                  <a:pt x="11441499" y="3760406"/>
                  <a:pt x="11437064" y="3768134"/>
                  <a:pt x="11448626" y="3769673"/>
                </a:cubicBezTo>
                <a:close/>
                <a:moveTo>
                  <a:pt x="9675862" y="7781908"/>
                </a:moveTo>
                <a:cubicBezTo>
                  <a:pt x="9685851" y="7778196"/>
                  <a:pt x="9680010" y="7761226"/>
                  <a:pt x="9671322" y="7765634"/>
                </a:cubicBezTo>
                <a:cubicBezTo>
                  <a:pt x="9676465" y="7771035"/>
                  <a:pt x="9667101" y="7776087"/>
                  <a:pt x="9675862" y="7781908"/>
                </a:cubicBezTo>
                <a:close/>
                <a:moveTo>
                  <a:pt x="10441641" y="6051335"/>
                </a:moveTo>
                <a:cubicBezTo>
                  <a:pt x="10446963" y="6040448"/>
                  <a:pt x="10433399" y="6020199"/>
                  <a:pt x="10425184" y="6031844"/>
                </a:cubicBezTo>
                <a:cubicBezTo>
                  <a:pt x="10433608" y="6037093"/>
                  <a:pt x="10430940" y="6046607"/>
                  <a:pt x="10441641" y="6051335"/>
                </a:cubicBezTo>
                <a:close/>
                <a:moveTo>
                  <a:pt x="6833566" y="14218646"/>
                </a:moveTo>
                <a:cubicBezTo>
                  <a:pt x="6809900" y="14212287"/>
                  <a:pt x="6796220" y="14182175"/>
                  <a:pt x="6812643" y="14162291"/>
                </a:cubicBezTo>
                <a:cubicBezTo>
                  <a:pt x="6827032" y="14175818"/>
                  <a:pt x="6828075" y="14198810"/>
                  <a:pt x="6833566" y="14218646"/>
                </a:cubicBezTo>
                <a:close/>
                <a:moveTo>
                  <a:pt x="8017256" y="11539693"/>
                </a:moveTo>
                <a:cubicBezTo>
                  <a:pt x="8017497" y="11538073"/>
                  <a:pt x="8016722" y="11536558"/>
                  <a:pt x="8014220" y="11535171"/>
                </a:cubicBezTo>
                <a:cubicBezTo>
                  <a:pt x="8012541" y="11539264"/>
                  <a:pt x="8009447" y="11542138"/>
                  <a:pt x="8003475" y="11541915"/>
                </a:cubicBezTo>
                <a:cubicBezTo>
                  <a:pt x="8003918" y="11547838"/>
                  <a:pt x="8002180" y="11555573"/>
                  <a:pt x="8006885" y="11556551"/>
                </a:cubicBezTo>
                <a:cubicBezTo>
                  <a:pt x="8006670" y="11550365"/>
                  <a:pt x="8016534" y="11544553"/>
                  <a:pt x="8017256" y="11539693"/>
                </a:cubicBezTo>
                <a:close/>
                <a:moveTo>
                  <a:pt x="11409022" y="3869698"/>
                </a:moveTo>
                <a:cubicBezTo>
                  <a:pt x="11410907" y="3865432"/>
                  <a:pt x="11411511" y="3860601"/>
                  <a:pt x="11409987" y="3857123"/>
                </a:cubicBezTo>
                <a:cubicBezTo>
                  <a:pt x="11404201" y="3854056"/>
                  <a:pt x="11398702" y="3852647"/>
                  <a:pt x="11393780" y="3854551"/>
                </a:cubicBezTo>
                <a:cubicBezTo>
                  <a:pt x="11389683" y="3864977"/>
                  <a:pt x="11396473" y="3871546"/>
                  <a:pt x="11400375" y="3878879"/>
                </a:cubicBezTo>
                <a:cubicBezTo>
                  <a:pt x="11403972" y="3877664"/>
                  <a:pt x="11407137" y="3873964"/>
                  <a:pt x="11409022" y="3869698"/>
                </a:cubicBezTo>
                <a:close/>
                <a:moveTo>
                  <a:pt x="11428342" y="3825973"/>
                </a:moveTo>
                <a:cubicBezTo>
                  <a:pt x="11435238" y="3817293"/>
                  <a:pt x="11423675" y="3815754"/>
                  <a:pt x="11421957" y="3810406"/>
                </a:cubicBezTo>
                <a:cubicBezTo>
                  <a:pt x="11418138" y="3817896"/>
                  <a:pt x="11420044" y="3822817"/>
                  <a:pt x="11428342" y="3825973"/>
                </a:cubicBezTo>
                <a:close/>
                <a:moveTo>
                  <a:pt x="10770031" y="5321869"/>
                </a:moveTo>
                <a:cubicBezTo>
                  <a:pt x="10784514" y="5292554"/>
                  <a:pt x="10768609" y="5274304"/>
                  <a:pt x="10763403" y="5252618"/>
                </a:cubicBezTo>
                <a:cubicBezTo>
                  <a:pt x="10754291" y="5267468"/>
                  <a:pt x="10760988" y="5276549"/>
                  <a:pt x="10759875" y="5288300"/>
                </a:cubicBezTo>
                <a:cubicBezTo>
                  <a:pt x="10752146" y="5283864"/>
                  <a:pt x="10758756" y="5273521"/>
                  <a:pt x="10746908" y="5270328"/>
                </a:cubicBezTo>
                <a:cubicBezTo>
                  <a:pt x="10734533" y="5286795"/>
                  <a:pt x="10746237" y="5313397"/>
                  <a:pt x="10758062" y="5329337"/>
                </a:cubicBezTo>
                <a:cubicBezTo>
                  <a:pt x="10761013" y="5312271"/>
                  <a:pt x="10758430" y="5323887"/>
                  <a:pt x="10770031" y="5321869"/>
                </a:cubicBezTo>
                <a:close/>
                <a:moveTo>
                  <a:pt x="10103654" y="6831554"/>
                </a:moveTo>
                <a:cubicBezTo>
                  <a:pt x="10087009" y="6820634"/>
                  <a:pt x="10084532" y="6804257"/>
                  <a:pt x="10071394" y="6792339"/>
                </a:cubicBezTo>
                <a:cubicBezTo>
                  <a:pt x="10073769" y="6806633"/>
                  <a:pt x="10079135" y="6834984"/>
                  <a:pt x="10103654" y="6831554"/>
                </a:cubicBezTo>
                <a:close/>
                <a:moveTo>
                  <a:pt x="8829683" y="9715194"/>
                </a:moveTo>
                <a:cubicBezTo>
                  <a:pt x="8817837" y="9665984"/>
                  <a:pt x="8736158" y="9622114"/>
                  <a:pt x="8683912" y="9642128"/>
                </a:cubicBezTo>
                <a:lnTo>
                  <a:pt x="8671339" y="9650579"/>
                </a:lnTo>
                <a:lnTo>
                  <a:pt x="8660701" y="9657729"/>
                </a:lnTo>
                <a:cubicBezTo>
                  <a:pt x="8654088" y="9664885"/>
                  <a:pt x="8648752" y="9674086"/>
                  <a:pt x="8645153" y="9685604"/>
                </a:cubicBezTo>
                <a:lnTo>
                  <a:pt x="8659500" y="9688260"/>
                </a:lnTo>
                <a:lnTo>
                  <a:pt x="8726608" y="9700683"/>
                </a:lnTo>
                <a:cubicBezTo>
                  <a:pt x="8757039" y="9705464"/>
                  <a:pt x="8789475" y="9711092"/>
                  <a:pt x="8820096" y="9720844"/>
                </a:cubicBezTo>
                <a:cubicBezTo>
                  <a:pt x="8824270" y="9721495"/>
                  <a:pt x="8826743" y="9718334"/>
                  <a:pt x="8829683" y="9715194"/>
                </a:cubicBezTo>
                <a:close/>
                <a:moveTo>
                  <a:pt x="9256369" y="8750064"/>
                </a:moveTo>
                <a:cubicBezTo>
                  <a:pt x="9266286" y="8734554"/>
                  <a:pt x="9259388" y="8725900"/>
                  <a:pt x="9252681" y="8716814"/>
                </a:cubicBezTo>
                <a:cubicBezTo>
                  <a:pt x="9240366" y="8721578"/>
                  <a:pt x="9244070" y="8742081"/>
                  <a:pt x="9256369" y="8750064"/>
                </a:cubicBezTo>
                <a:close/>
                <a:moveTo>
                  <a:pt x="10466747" y="6013040"/>
                </a:moveTo>
                <a:cubicBezTo>
                  <a:pt x="10469981" y="6002249"/>
                  <a:pt x="10463092" y="5977311"/>
                  <a:pt x="10451984" y="5989715"/>
                </a:cubicBezTo>
                <a:cubicBezTo>
                  <a:pt x="10455342" y="5998326"/>
                  <a:pt x="10455190" y="6007933"/>
                  <a:pt x="10466747" y="6013040"/>
                </a:cubicBezTo>
                <a:close/>
                <a:moveTo>
                  <a:pt x="11151483" y="4466934"/>
                </a:moveTo>
                <a:cubicBezTo>
                  <a:pt x="11148918" y="4461207"/>
                  <a:pt x="11140203" y="4457867"/>
                  <a:pt x="11137450" y="4452567"/>
                </a:cubicBezTo>
                <a:cubicBezTo>
                  <a:pt x="11131118" y="4459977"/>
                  <a:pt x="11145529" y="4473489"/>
                  <a:pt x="11151483" y="4466934"/>
                </a:cubicBezTo>
                <a:close/>
                <a:moveTo>
                  <a:pt x="10553075" y="5822111"/>
                </a:moveTo>
                <a:cubicBezTo>
                  <a:pt x="10556312" y="5811317"/>
                  <a:pt x="10552774" y="5803133"/>
                  <a:pt x="10543695" y="5797084"/>
                </a:cubicBezTo>
                <a:cubicBezTo>
                  <a:pt x="10537380" y="5809064"/>
                  <a:pt x="10540302" y="5817485"/>
                  <a:pt x="10553075" y="5822111"/>
                </a:cubicBezTo>
                <a:close/>
                <a:moveTo>
                  <a:pt x="10785704" y="5295630"/>
                </a:moveTo>
                <a:cubicBezTo>
                  <a:pt x="10783861" y="5274410"/>
                  <a:pt x="10787744" y="5250619"/>
                  <a:pt x="10771135" y="5235116"/>
                </a:cubicBezTo>
                <a:cubicBezTo>
                  <a:pt x="10764364" y="5259674"/>
                  <a:pt x="10774821" y="5277558"/>
                  <a:pt x="10785704" y="5295630"/>
                </a:cubicBezTo>
                <a:close/>
                <a:moveTo>
                  <a:pt x="10860960" y="5125308"/>
                </a:moveTo>
                <a:cubicBezTo>
                  <a:pt x="10857547" y="5123800"/>
                  <a:pt x="10857825" y="5120862"/>
                  <a:pt x="10855027" y="5119116"/>
                </a:cubicBezTo>
                <a:cubicBezTo>
                  <a:pt x="10853190" y="5124426"/>
                  <a:pt x="10849319" y="5130879"/>
                  <a:pt x="10857753" y="5132565"/>
                </a:cubicBezTo>
                <a:close/>
                <a:moveTo>
                  <a:pt x="10920748" y="4989993"/>
                </a:moveTo>
                <a:cubicBezTo>
                  <a:pt x="10924528" y="4937581"/>
                  <a:pt x="10900620" y="4895896"/>
                  <a:pt x="10891905" y="4848678"/>
                </a:cubicBezTo>
                <a:cubicBezTo>
                  <a:pt x="10885437" y="4835617"/>
                  <a:pt x="10897239" y="4815831"/>
                  <a:pt x="10876431" y="4808678"/>
                </a:cubicBezTo>
                <a:cubicBezTo>
                  <a:pt x="10862344" y="4846331"/>
                  <a:pt x="10899563" y="4864817"/>
                  <a:pt x="10884057" y="4903373"/>
                </a:cubicBezTo>
                <a:cubicBezTo>
                  <a:pt x="10908781" y="4927053"/>
                  <a:pt x="10904211" y="4962788"/>
                  <a:pt x="10920748" y="4989993"/>
                </a:cubicBezTo>
                <a:close/>
                <a:moveTo>
                  <a:pt x="10121295" y="6800650"/>
                </a:moveTo>
                <a:cubicBezTo>
                  <a:pt x="10121921" y="6800337"/>
                  <a:pt x="10121371" y="6799266"/>
                  <a:pt x="10118908" y="6797032"/>
                </a:cubicBezTo>
                <a:cubicBezTo>
                  <a:pt x="10114579" y="6794101"/>
                  <a:pt x="10094049" y="6785030"/>
                  <a:pt x="10103903" y="6793968"/>
                </a:cubicBezTo>
                <a:cubicBezTo>
                  <a:pt x="10106969" y="6795705"/>
                  <a:pt x="10119419" y="6801588"/>
                  <a:pt x="10121295" y="6800650"/>
                </a:cubicBezTo>
                <a:close/>
                <a:moveTo>
                  <a:pt x="10484100" y="5983029"/>
                </a:moveTo>
                <a:cubicBezTo>
                  <a:pt x="10496732" y="5971809"/>
                  <a:pt x="10463703" y="5951614"/>
                  <a:pt x="10469990" y="5968648"/>
                </a:cubicBezTo>
                <a:cubicBezTo>
                  <a:pt x="10478788" y="5960316"/>
                  <a:pt x="10474410" y="5981803"/>
                  <a:pt x="10484100" y="5983029"/>
                </a:cubicBezTo>
                <a:close/>
                <a:moveTo>
                  <a:pt x="10420894" y="6126641"/>
                </a:moveTo>
                <a:cubicBezTo>
                  <a:pt x="10426937" y="6113128"/>
                  <a:pt x="10424351" y="6094229"/>
                  <a:pt x="10418265" y="6094977"/>
                </a:cubicBezTo>
                <a:cubicBezTo>
                  <a:pt x="10421161" y="6106949"/>
                  <a:pt x="10409079" y="6125032"/>
                  <a:pt x="10411787" y="6137430"/>
                </a:cubicBezTo>
                <a:cubicBezTo>
                  <a:pt x="10415908" y="6135050"/>
                  <a:pt x="10418881" y="6131144"/>
                  <a:pt x="10420894" y="6126641"/>
                </a:cubicBezTo>
                <a:close/>
                <a:moveTo>
                  <a:pt x="10700092" y="5498625"/>
                </a:moveTo>
                <a:cubicBezTo>
                  <a:pt x="10699112" y="5482376"/>
                  <a:pt x="10705753" y="5463883"/>
                  <a:pt x="10691050" y="5453302"/>
                </a:cubicBezTo>
                <a:cubicBezTo>
                  <a:pt x="10692218" y="5469125"/>
                  <a:pt x="10682311" y="5489237"/>
                  <a:pt x="10700092" y="5498625"/>
                </a:cubicBezTo>
                <a:close/>
                <a:moveTo>
                  <a:pt x="10910205" y="5023089"/>
                </a:moveTo>
                <a:cubicBezTo>
                  <a:pt x="10901823" y="5000508"/>
                  <a:pt x="10905352" y="4964822"/>
                  <a:pt x="10896939" y="4950391"/>
                </a:cubicBezTo>
                <a:cubicBezTo>
                  <a:pt x="10894945" y="4947980"/>
                  <a:pt x="10885132" y="4943644"/>
                  <a:pt x="10886273" y="4945678"/>
                </a:cubicBezTo>
                <a:cubicBezTo>
                  <a:pt x="10880043" y="4933232"/>
                  <a:pt x="10881577" y="4895135"/>
                  <a:pt x="10857230" y="4870602"/>
                </a:cubicBezTo>
                <a:cubicBezTo>
                  <a:pt x="10847789" y="4838879"/>
                  <a:pt x="10847576" y="4803582"/>
                  <a:pt x="10829094" y="4775008"/>
                </a:cubicBezTo>
                <a:cubicBezTo>
                  <a:pt x="10818568" y="4817295"/>
                  <a:pt x="10846663" y="4867973"/>
                  <a:pt x="10859258" y="4913334"/>
                </a:cubicBezTo>
                <a:cubicBezTo>
                  <a:pt x="10864028" y="4930237"/>
                  <a:pt x="10867042" y="4945344"/>
                  <a:pt x="10871713" y="4960163"/>
                </a:cubicBezTo>
                <a:cubicBezTo>
                  <a:pt x="10877687" y="4962803"/>
                  <a:pt x="10879542" y="4966683"/>
                  <a:pt x="10878936" y="4971518"/>
                </a:cubicBezTo>
                <a:cubicBezTo>
                  <a:pt x="10883867" y="4974207"/>
                  <a:pt x="10887181" y="4973630"/>
                  <a:pt x="10891111" y="4972816"/>
                </a:cubicBezTo>
                <a:cubicBezTo>
                  <a:pt x="10890703" y="4981819"/>
                  <a:pt x="10896824" y="4987585"/>
                  <a:pt x="10892109" y="4998257"/>
                </a:cubicBezTo>
                <a:cubicBezTo>
                  <a:pt x="10885799" y="4992917"/>
                  <a:pt x="10886068" y="4985383"/>
                  <a:pt x="10874220" y="4982190"/>
                </a:cubicBezTo>
                <a:cubicBezTo>
                  <a:pt x="10867897" y="4994191"/>
                  <a:pt x="10879417" y="4999281"/>
                  <a:pt x="10874136" y="5011234"/>
                </a:cubicBezTo>
                <a:cubicBezTo>
                  <a:pt x="10868401" y="5009209"/>
                  <a:pt x="10861902" y="5004297"/>
                  <a:pt x="10858548" y="5008428"/>
                </a:cubicBezTo>
                <a:cubicBezTo>
                  <a:pt x="10871137" y="5027255"/>
                  <a:pt x="10839066" y="5024819"/>
                  <a:pt x="10843271" y="5043003"/>
                </a:cubicBezTo>
                <a:cubicBezTo>
                  <a:pt x="10864276" y="5054325"/>
                  <a:pt x="10861252" y="5034622"/>
                  <a:pt x="10864895" y="5032150"/>
                </a:cubicBezTo>
                <a:cubicBezTo>
                  <a:pt x="10873578" y="5040196"/>
                  <a:pt x="10867926" y="5060562"/>
                  <a:pt x="10875664" y="5068477"/>
                </a:cubicBezTo>
                <a:lnTo>
                  <a:pt x="10878298" y="5069044"/>
                </a:lnTo>
                <a:lnTo>
                  <a:pt x="10888892" y="5071324"/>
                </a:lnTo>
                <a:lnTo>
                  <a:pt x="10887724" y="5062925"/>
                </a:lnTo>
                <a:lnTo>
                  <a:pt x="10886435" y="5053657"/>
                </a:lnTo>
                <a:cubicBezTo>
                  <a:pt x="10883530" y="5048547"/>
                  <a:pt x="10880571" y="5043413"/>
                  <a:pt x="10883659" y="5035849"/>
                </a:cubicBezTo>
                <a:cubicBezTo>
                  <a:pt x="10902014" y="5048551"/>
                  <a:pt x="10887929" y="5015797"/>
                  <a:pt x="10910205" y="5023089"/>
                </a:cubicBezTo>
                <a:close/>
                <a:moveTo>
                  <a:pt x="11244185" y="4267506"/>
                </a:moveTo>
                <a:cubicBezTo>
                  <a:pt x="11238314" y="4266954"/>
                  <a:pt x="11227551" y="4255564"/>
                  <a:pt x="11225197" y="4263200"/>
                </a:cubicBezTo>
                <a:cubicBezTo>
                  <a:pt x="11231769" y="4266486"/>
                  <a:pt x="11226687" y="4274097"/>
                  <a:pt x="11230466" y="4278518"/>
                </a:cubicBezTo>
                <a:lnTo>
                  <a:pt x="11231174" y="4278809"/>
                </a:lnTo>
                <a:lnTo>
                  <a:pt x="11237959" y="4281598"/>
                </a:lnTo>
                <a:lnTo>
                  <a:pt x="11240059" y="4276844"/>
                </a:lnTo>
                <a:close/>
                <a:moveTo>
                  <a:pt x="8656114" y="10126973"/>
                </a:moveTo>
                <a:cubicBezTo>
                  <a:pt x="8655233" y="10104516"/>
                  <a:pt x="8655801" y="10102206"/>
                  <a:pt x="8654879" y="10080682"/>
                </a:cubicBezTo>
                <a:cubicBezTo>
                  <a:pt x="8648416" y="10078997"/>
                  <a:pt x="8641953" y="10077312"/>
                  <a:pt x="8635025" y="10075606"/>
                </a:cubicBezTo>
                <a:cubicBezTo>
                  <a:pt x="8635968" y="10096664"/>
                  <a:pt x="8628297" y="10122482"/>
                  <a:pt x="8656114" y="10126973"/>
                </a:cubicBezTo>
                <a:close/>
                <a:moveTo>
                  <a:pt x="8188634" y="11186246"/>
                </a:moveTo>
                <a:cubicBezTo>
                  <a:pt x="8180384" y="11186521"/>
                  <a:pt x="8171779" y="11186492"/>
                  <a:pt x="8163833" y="11186414"/>
                </a:cubicBezTo>
                <a:lnTo>
                  <a:pt x="8114997" y="11249469"/>
                </a:lnTo>
                <a:lnTo>
                  <a:pt x="8112690" y="11252449"/>
                </a:lnTo>
                <a:cubicBezTo>
                  <a:pt x="8096399" y="11275728"/>
                  <a:pt x="8081138" y="11299510"/>
                  <a:pt x="8067728" y="11321502"/>
                </a:cubicBezTo>
                <a:lnTo>
                  <a:pt x="8050849" y="11350755"/>
                </a:lnTo>
                <a:lnTo>
                  <a:pt x="8039023" y="11371249"/>
                </a:lnTo>
                <a:cubicBezTo>
                  <a:pt x="8032375" y="11379677"/>
                  <a:pt x="8019185" y="11393548"/>
                  <a:pt x="8006888" y="11392798"/>
                </a:cubicBezTo>
                <a:lnTo>
                  <a:pt x="8041965" y="11342818"/>
                </a:lnTo>
                <a:lnTo>
                  <a:pt x="8078798" y="11290337"/>
                </a:lnTo>
                <a:lnTo>
                  <a:pt x="8109528" y="11245261"/>
                </a:lnTo>
                <a:lnTo>
                  <a:pt x="8149611" y="11186467"/>
                </a:lnTo>
                <a:cubicBezTo>
                  <a:pt x="8138751" y="11193881"/>
                  <a:pt x="8128195" y="11203982"/>
                  <a:pt x="8117914" y="11215753"/>
                </a:cubicBezTo>
                <a:lnTo>
                  <a:pt x="8100604" y="11238395"/>
                </a:lnTo>
                <a:lnTo>
                  <a:pt x="8087865" y="11255059"/>
                </a:lnTo>
                <a:lnTo>
                  <a:pt x="8034265" y="11335938"/>
                </a:lnTo>
                <a:lnTo>
                  <a:pt x="8032007" y="11339345"/>
                </a:lnTo>
                <a:cubicBezTo>
                  <a:pt x="8009518" y="11370439"/>
                  <a:pt x="7974091" y="11392231"/>
                  <a:pt x="8006616" y="11424576"/>
                </a:cubicBezTo>
                <a:cubicBezTo>
                  <a:pt x="8020611" y="11412631"/>
                  <a:pt x="8032106" y="11398223"/>
                  <a:pt x="8042832" y="11382920"/>
                </a:cubicBezTo>
                <a:lnTo>
                  <a:pt x="8059344" y="11358345"/>
                </a:lnTo>
                <a:lnTo>
                  <a:pt x="8074428" y="11335896"/>
                </a:lnTo>
                <a:cubicBezTo>
                  <a:pt x="8089100" y="11315300"/>
                  <a:pt x="8104038" y="11294932"/>
                  <a:pt x="8117642" y="11273877"/>
                </a:cubicBezTo>
                <a:lnTo>
                  <a:pt x="8126091" y="11258005"/>
                </a:lnTo>
                <a:lnTo>
                  <a:pt x="8152854" y="11207732"/>
                </a:lnTo>
                <a:cubicBezTo>
                  <a:pt x="8152814" y="11202773"/>
                  <a:pt x="8154592" y="11199995"/>
                  <a:pt x="8156369" y="11197219"/>
                </a:cubicBezTo>
                <a:cubicBezTo>
                  <a:pt x="8162037" y="11197794"/>
                  <a:pt x="8169835" y="11195898"/>
                  <a:pt x="8170887" y="11201113"/>
                </a:cubicBezTo>
                <a:lnTo>
                  <a:pt x="8133642" y="11263814"/>
                </a:lnTo>
                <a:lnTo>
                  <a:pt x="8122215" y="11283052"/>
                </a:lnTo>
                <a:cubicBezTo>
                  <a:pt x="8104020" y="11309076"/>
                  <a:pt x="8084859" y="11333807"/>
                  <a:pt x="8067751" y="11357229"/>
                </a:cubicBezTo>
                <a:lnTo>
                  <a:pt x="8064133" y="11362623"/>
                </a:lnTo>
                <a:lnTo>
                  <a:pt x="8050449" y="11383021"/>
                </a:lnTo>
                <a:cubicBezTo>
                  <a:pt x="8045216" y="11392131"/>
                  <a:pt x="8040957" y="11401542"/>
                  <a:pt x="8038988" y="11410618"/>
                </a:cubicBezTo>
                <a:lnTo>
                  <a:pt x="8071768" y="11369445"/>
                </a:lnTo>
                <a:lnTo>
                  <a:pt x="8120952" y="11307667"/>
                </a:lnTo>
                <a:lnTo>
                  <a:pt x="8144244" y="11271971"/>
                </a:lnTo>
                <a:lnTo>
                  <a:pt x="8158392" y="11250289"/>
                </a:lnTo>
                <a:cubicBezTo>
                  <a:pt x="8170342" y="11230348"/>
                  <a:pt x="8181093" y="11209296"/>
                  <a:pt x="8188634" y="11186246"/>
                </a:cubicBezTo>
                <a:close/>
                <a:moveTo>
                  <a:pt x="9654631" y="7875247"/>
                </a:moveTo>
                <a:cubicBezTo>
                  <a:pt x="9654720" y="7871702"/>
                  <a:pt x="9653243" y="7868120"/>
                  <a:pt x="9650037" y="7864413"/>
                </a:cubicBezTo>
                <a:cubicBezTo>
                  <a:pt x="9645356" y="7866937"/>
                  <a:pt x="9640774" y="7865504"/>
                  <a:pt x="9636650" y="7872005"/>
                </a:cubicBezTo>
                <a:cubicBezTo>
                  <a:pt x="9646376" y="7878841"/>
                  <a:pt x="9643162" y="7875462"/>
                  <a:pt x="9649828" y="7885853"/>
                </a:cubicBezTo>
                <a:cubicBezTo>
                  <a:pt x="9652887" y="7882298"/>
                  <a:pt x="9654542" y="7878791"/>
                  <a:pt x="9654631" y="7875247"/>
                </a:cubicBezTo>
                <a:close/>
                <a:moveTo>
                  <a:pt x="9639859" y="7910457"/>
                </a:moveTo>
                <a:cubicBezTo>
                  <a:pt x="9641840" y="7904314"/>
                  <a:pt x="9636553" y="7895590"/>
                  <a:pt x="9630039" y="7898892"/>
                </a:cubicBezTo>
                <a:cubicBezTo>
                  <a:pt x="9635501" y="7904636"/>
                  <a:pt x="9626474" y="7909368"/>
                  <a:pt x="9635236" y="7915186"/>
                </a:cubicBezTo>
                <a:cubicBezTo>
                  <a:pt x="9637732" y="7914262"/>
                  <a:pt x="9639201" y="7912499"/>
                  <a:pt x="9639859" y="7910457"/>
                </a:cubicBezTo>
                <a:close/>
                <a:moveTo>
                  <a:pt x="6585407" y="14828474"/>
                </a:moveTo>
                <a:cubicBezTo>
                  <a:pt x="6585753" y="14827223"/>
                  <a:pt x="6585032" y="14825755"/>
                  <a:pt x="6582484" y="14823736"/>
                </a:cubicBezTo>
                <a:cubicBezTo>
                  <a:pt x="6549383" y="14816769"/>
                  <a:pt x="6521831" y="14847987"/>
                  <a:pt x="6488773" y="14837464"/>
                </a:cubicBezTo>
                <a:cubicBezTo>
                  <a:pt x="6453204" y="14826854"/>
                  <a:pt x="6428142" y="14782087"/>
                  <a:pt x="6381300" y="14767006"/>
                </a:cubicBezTo>
                <a:cubicBezTo>
                  <a:pt x="6379483" y="14786112"/>
                  <a:pt x="6365882" y="14776529"/>
                  <a:pt x="6359598" y="14784984"/>
                </a:cubicBezTo>
                <a:cubicBezTo>
                  <a:pt x="6369669" y="14808322"/>
                  <a:pt x="6398920" y="14804399"/>
                  <a:pt x="6417140" y="14801219"/>
                </a:cubicBezTo>
                <a:cubicBezTo>
                  <a:pt x="6427714" y="14875318"/>
                  <a:pt x="6519979" y="14844105"/>
                  <a:pt x="6573992" y="14842957"/>
                </a:cubicBezTo>
                <a:cubicBezTo>
                  <a:pt x="6573730" y="14834035"/>
                  <a:pt x="6584370" y="14832227"/>
                  <a:pt x="6585407" y="14828474"/>
                </a:cubicBezTo>
                <a:close/>
                <a:moveTo>
                  <a:pt x="11221950" y="4336280"/>
                </a:moveTo>
                <a:lnTo>
                  <a:pt x="11220231" y="4335586"/>
                </a:lnTo>
                <a:lnTo>
                  <a:pt x="11213057" y="4332693"/>
                </a:lnTo>
                <a:lnTo>
                  <a:pt x="11212289" y="4329869"/>
                </a:lnTo>
                <a:lnTo>
                  <a:pt x="11220323" y="4335200"/>
                </a:lnTo>
                <a:close/>
                <a:moveTo>
                  <a:pt x="9451225" y="8343982"/>
                </a:moveTo>
                <a:cubicBezTo>
                  <a:pt x="9456774" y="8333740"/>
                  <a:pt x="9453551" y="8316704"/>
                  <a:pt x="9435255" y="8308873"/>
                </a:cubicBezTo>
                <a:cubicBezTo>
                  <a:pt x="9425534" y="8311178"/>
                  <a:pt x="9420143" y="8324538"/>
                  <a:pt x="9414565" y="8338321"/>
                </a:cubicBezTo>
                <a:cubicBezTo>
                  <a:pt x="9431353" y="8357674"/>
                  <a:pt x="9445674" y="8354228"/>
                  <a:pt x="9451225" y="8343982"/>
                </a:cubicBezTo>
                <a:close/>
                <a:moveTo>
                  <a:pt x="7528987" y="12694828"/>
                </a:moveTo>
                <a:cubicBezTo>
                  <a:pt x="7447271" y="12707644"/>
                  <a:pt x="7375627" y="12695354"/>
                  <a:pt x="7290079" y="12711065"/>
                </a:cubicBezTo>
                <a:cubicBezTo>
                  <a:pt x="7281527" y="12737353"/>
                  <a:pt x="7259283" y="12731092"/>
                  <a:pt x="7250541" y="12757806"/>
                </a:cubicBezTo>
                <a:cubicBezTo>
                  <a:pt x="7337898" y="12762261"/>
                  <a:pt x="7417693" y="12774585"/>
                  <a:pt x="7493920" y="12730295"/>
                </a:cubicBezTo>
                <a:cubicBezTo>
                  <a:pt x="7417152" y="12733068"/>
                  <a:pt x="7346212" y="12752684"/>
                  <a:pt x="7283763" y="12740379"/>
                </a:cubicBezTo>
                <a:cubicBezTo>
                  <a:pt x="7356498" y="12701681"/>
                  <a:pt x="7463361" y="12750937"/>
                  <a:pt x="7528987" y="12694828"/>
                </a:cubicBezTo>
                <a:close/>
                <a:moveTo>
                  <a:pt x="10418195" y="6161136"/>
                </a:moveTo>
                <a:cubicBezTo>
                  <a:pt x="10424613" y="6151243"/>
                  <a:pt x="10413535" y="6147367"/>
                  <a:pt x="10410281" y="6140838"/>
                </a:cubicBezTo>
                <a:cubicBezTo>
                  <a:pt x="10407989" y="6149499"/>
                  <a:pt x="10405081" y="6158397"/>
                  <a:pt x="10418195" y="6161136"/>
                </a:cubicBezTo>
                <a:close/>
                <a:moveTo>
                  <a:pt x="6613042" y="14776490"/>
                </a:moveTo>
                <a:cubicBezTo>
                  <a:pt x="6579780" y="14757199"/>
                  <a:pt x="6542367" y="14747305"/>
                  <a:pt x="6511419" y="14755071"/>
                </a:cubicBezTo>
                <a:cubicBezTo>
                  <a:pt x="6546526" y="14773645"/>
                  <a:pt x="6572176" y="14768643"/>
                  <a:pt x="6605619" y="14782909"/>
                </a:cubicBezTo>
                <a:cubicBezTo>
                  <a:pt x="6608981" y="14783374"/>
                  <a:pt x="6611392" y="14781377"/>
                  <a:pt x="6613042" y="14776490"/>
                </a:cubicBezTo>
                <a:close/>
                <a:moveTo>
                  <a:pt x="11780263" y="3085081"/>
                </a:moveTo>
                <a:cubicBezTo>
                  <a:pt x="11776124" y="3077125"/>
                  <a:pt x="11741788" y="3067060"/>
                  <a:pt x="11738588" y="3078923"/>
                </a:cubicBezTo>
                <a:cubicBezTo>
                  <a:pt x="11743005" y="3083939"/>
                  <a:pt x="11777260" y="3101117"/>
                  <a:pt x="11780263" y="3085081"/>
                </a:cubicBezTo>
                <a:close/>
                <a:moveTo>
                  <a:pt x="10927611" y="5016877"/>
                </a:moveTo>
                <a:cubicBezTo>
                  <a:pt x="10928599" y="5013486"/>
                  <a:pt x="10927349" y="5010256"/>
                  <a:pt x="10921351" y="5007095"/>
                </a:cubicBezTo>
                <a:cubicBezTo>
                  <a:pt x="10917152" y="5015444"/>
                  <a:pt x="10917260" y="5022124"/>
                  <a:pt x="10920445" y="5027613"/>
                </a:cubicBezTo>
                <a:cubicBezTo>
                  <a:pt x="10923397" y="5023815"/>
                  <a:pt x="10926623" y="5020266"/>
                  <a:pt x="10927611" y="5016877"/>
                </a:cubicBezTo>
                <a:close/>
                <a:moveTo>
                  <a:pt x="10735461" y="5452011"/>
                </a:moveTo>
                <a:lnTo>
                  <a:pt x="10726790" y="5448180"/>
                </a:lnTo>
                <a:lnTo>
                  <a:pt x="10726276" y="5446867"/>
                </a:lnTo>
                <a:cubicBezTo>
                  <a:pt x="10725099" y="5439143"/>
                  <a:pt x="10725177" y="5430887"/>
                  <a:pt x="10725516" y="5422616"/>
                </a:cubicBezTo>
                <a:lnTo>
                  <a:pt x="10735891" y="5444408"/>
                </a:lnTo>
                <a:close/>
                <a:moveTo>
                  <a:pt x="9878784" y="7393808"/>
                </a:moveTo>
                <a:cubicBezTo>
                  <a:pt x="9871040" y="7383178"/>
                  <a:pt x="9880670" y="7376550"/>
                  <a:pt x="9872927" y="7365920"/>
                </a:cubicBezTo>
                <a:cubicBezTo>
                  <a:pt x="9862704" y="7369655"/>
                  <a:pt x="9868645" y="7378089"/>
                  <a:pt x="9855467" y="7381376"/>
                </a:cubicBezTo>
                <a:cubicBezTo>
                  <a:pt x="9860958" y="7392765"/>
                  <a:pt x="9867194" y="7402646"/>
                  <a:pt x="9878784" y="7393808"/>
                </a:cubicBezTo>
                <a:close/>
                <a:moveTo>
                  <a:pt x="11173490" y="4464408"/>
                </a:moveTo>
                <a:cubicBezTo>
                  <a:pt x="11170827" y="4456597"/>
                  <a:pt x="11167479" y="4434191"/>
                  <a:pt x="11155417" y="4439580"/>
                </a:cubicBezTo>
                <a:cubicBezTo>
                  <a:pt x="11158079" y="4447391"/>
                  <a:pt x="11161002" y="4469608"/>
                  <a:pt x="11173490" y="4464408"/>
                </a:cubicBezTo>
                <a:close/>
                <a:moveTo>
                  <a:pt x="11185942" y="4436225"/>
                </a:moveTo>
                <a:lnTo>
                  <a:pt x="11179121" y="4433211"/>
                </a:lnTo>
                <a:lnTo>
                  <a:pt x="11175914" y="4440471"/>
                </a:lnTo>
                <a:lnTo>
                  <a:pt x="11182735" y="4443484"/>
                </a:lnTo>
                <a:close/>
                <a:moveTo>
                  <a:pt x="11256317" y="4276950"/>
                </a:moveTo>
                <a:cubicBezTo>
                  <a:pt x="11251677" y="4275920"/>
                  <a:pt x="11246701" y="4272191"/>
                  <a:pt x="11244576" y="4275845"/>
                </a:cubicBezTo>
                <a:cubicBezTo>
                  <a:pt x="11246093" y="4277026"/>
                  <a:pt x="11248224" y="4277967"/>
                  <a:pt x="11246477" y="4280768"/>
                </a:cubicBezTo>
                <a:cubicBezTo>
                  <a:pt x="11250314" y="4282463"/>
                  <a:pt x="11254955" y="4283493"/>
                  <a:pt x="11256317" y="4276950"/>
                </a:cubicBezTo>
                <a:close/>
                <a:moveTo>
                  <a:pt x="6606500" y="14801676"/>
                </a:moveTo>
                <a:cubicBezTo>
                  <a:pt x="6594080" y="14790574"/>
                  <a:pt x="6571386" y="14778504"/>
                  <a:pt x="6552795" y="14787136"/>
                </a:cubicBezTo>
                <a:cubicBezTo>
                  <a:pt x="6576900" y="14793702"/>
                  <a:pt x="6594303" y="14813133"/>
                  <a:pt x="6606500" y="14801676"/>
                </a:cubicBezTo>
                <a:close/>
                <a:moveTo>
                  <a:pt x="10470970" y="6060221"/>
                </a:moveTo>
                <a:cubicBezTo>
                  <a:pt x="10481617" y="6051177"/>
                  <a:pt x="10465381" y="6027711"/>
                  <a:pt x="10456887" y="6016829"/>
                </a:cubicBezTo>
                <a:cubicBezTo>
                  <a:pt x="10450882" y="6035052"/>
                  <a:pt x="10454361" y="6050336"/>
                  <a:pt x="10470970" y="6060221"/>
                </a:cubicBezTo>
                <a:close/>
                <a:moveTo>
                  <a:pt x="7226443" y="13403960"/>
                </a:moveTo>
                <a:cubicBezTo>
                  <a:pt x="7226020" y="13411859"/>
                  <a:pt x="7220328" y="13410860"/>
                  <a:pt x="7219369" y="13416500"/>
                </a:cubicBezTo>
                <a:cubicBezTo>
                  <a:pt x="7183750" y="13410364"/>
                  <a:pt x="7170519" y="13400980"/>
                  <a:pt x="7141504" y="13405342"/>
                </a:cubicBezTo>
                <a:cubicBezTo>
                  <a:pt x="7146078" y="13364915"/>
                  <a:pt x="7207118" y="13389863"/>
                  <a:pt x="7226443" y="13403960"/>
                </a:cubicBezTo>
                <a:close/>
                <a:moveTo>
                  <a:pt x="10844899" y="5218211"/>
                </a:moveTo>
                <a:cubicBezTo>
                  <a:pt x="10851603" y="5183419"/>
                  <a:pt x="10833461" y="5135607"/>
                  <a:pt x="10830927" y="5099794"/>
                </a:cubicBezTo>
                <a:cubicBezTo>
                  <a:pt x="10830302" y="5095436"/>
                  <a:pt x="10836545" y="5090542"/>
                  <a:pt x="10836962" y="5086134"/>
                </a:cubicBezTo>
                <a:cubicBezTo>
                  <a:pt x="10837698" y="5075235"/>
                  <a:pt x="10828420" y="5077768"/>
                  <a:pt x="10831011" y="5070750"/>
                </a:cubicBezTo>
                <a:cubicBezTo>
                  <a:pt x="10833225" y="5064585"/>
                  <a:pt x="10858052" y="5068412"/>
                  <a:pt x="10841969" y="5055183"/>
                </a:cubicBezTo>
                <a:cubicBezTo>
                  <a:pt x="10839983" y="5057367"/>
                  <a:pt x="10838951" y="5062013"/>
                  <a:pt x="10835538" y="5060505"/>
                </a:cubicBezTo>
                <a:cubicBezTo>
                  <a:pt x="10842862" y="5052007"/>
                  <a:pt x="10834378" y="5049279"/>
                  <a:pt x="10839857" y="5041495"/>
                </a:cubicBezTo>
                <a:cubicBezTo>
                  <a:pt x="10828622" y="5024797"/>
                  <a:pt x="10821232" y="5006608"/>
                  <a:pt x="10816866" y="4987204"/>
                </a:cubicBezTo>
                <a:lnTo>
                  <a:pt x="10815399" y="4968598"/>
                </a:lnTo>
                <a:lnTo>
                  <a:pt x="10812012" y="4925621"/>
                </a:lnTo>
                <a:cubicBezTo>
                  <a:pt x="10793624" y="4932038"/>
                  <a:pt x="10792526" y="4951833"/>
                  <a:pt x="10796966" y="4972226"/>
                </a:cubicBezTo>
                <a:lnTo>
                  <a:pt x="10805631" y="4999529"/>
                </a:lnTo>
                <a:lnTo>
                  <a:pt x="10806309" y="5001664"/>
                </a:lnTo>
                <a:cubicBezTo>
                  <a:pt x="10809828" y="5010562"/>
                  <a:pt x="10813262" y="5018010"/>
                  <a:pt x="10815142" y="5022412"/>
                </a:cubicBezTo>
                <a:cubicBezTo>
                  <a:pt x="10793055" y="5014693"/>
                  <a:pt x="10813135" y="5037341"/>
                  <a:pt x="10793725" y="5042030"/>
                </a:cubicBezTo>
                <a:cubicBezTo>
                  <a:pt x="10801989" y="5053334"/>
                  <a:pt x="10808596" y="5064927"/>
                  <a:pt x="10820978" y="5074990"/>
                </a:cubicBezTo>
                <a:cubicBezTo>
                  <a:pt x="10821293" y="5090435"/>
                  <a:pt x="10816393" y="5079596"/>
                  <a:pt x="10810021" y="5090556"/>
                </a:cubicBezTo>
                <a:cubicBezTo>
                  <a:pt x="10822467" y="5132790"/>
                  <a:pt x="10828146" y="5177646"/>
                  <a:pt x="10844899" y="5218211"/>
                </a:cubicBezTo>
                <a:close/>
                <a:moveTo>
                  <a:pt x="6649589" y="14714533"/>
                </a:moveTo>
                <a:cubicBezTo>
                  <a:pt x="6631250" y="14670695"/>
                  <a:pt x="6663653" y="14591593"/>
                  <a:pt x="6582879" y="14582959"/>
                </a:cubicBezTo>
                <a:cubicBezTo>
                  <a:pt x="6584508" y="14564280"/>
                  <a:pt x="6578756" y="14548466"/>
                  <a:pt x="6550862" y="14541246"/>
                </a:cubicBezTo>
                <a:cubicBezTo>
                  <a:pt x="6510792" y="14590416"/>
                  <a:pt x="6465446" y="14625002"/>
                  <a:pt x="6430555" y="14686670"/>
                </a:cubicBezTo>
                <a:cubicBezTo>
                  <a:pt x="6443729" y="14696065"/>
                  <a:pt x="6458511" y="14704128"/>
                  <a:pt x="6469792" y="14713195"/>
                </a:cubicBezTo>
                <a:cubicBezTo>
                  <a:pt x="6493031" y="14679051"/>
                  <a:pt x="6517326" y="14654051"/>
                  <a:pt x="6539301" y="14628537"/>
                </a:cubicBezTo>
                <a:cubicBezTo>
                  <a:pt x="6552203" y="14614328"/>
                  <a:pt x="6565462" y="14585473"/>
                  <a:pt x="6587157" y="14594037"/>
                </a:cubicBezTo>
                <a:cubicBezTo>
                  <a:pt x="6571039" y="14642049"/>
                  <a:pt x="6505333" y="14674276"/>
                  <a:pt x="6488977" y="14721672"/>
                </a:cubicBezTo>
                <a:cubicBezTo>
                  <a:pt x="6530709" y="14739090"/>
                  <a:pt x="6577090" y="14730997"/>
                  <a:pt x="6614111" y="14763690"/>
                </a:cubicBezTo>
                <a:cubicBezTo>
                  <a:pt x="6625637" y="14746831"/>
                  <a:pt x="6638302" y="14732007"/>
                  <a:pt x="6649589" y="14714533"/>
                </a:cubicBezTo>
                <a:close/>
                <a:moveTo>
                  <a:pt x="8676618" y="10127874"/>
                </a:moveTo>
                <a:cubicBezTo>
                  <a:pt x="8675025" y="10110990"/>
                  <a:pt x="8682553" y="10088436"/>
                  <a:pt x="8662719" y="10082894"/>
                </a:cubicBezTo>
                <a:cubicBezTo>
                  <a:pt x="8664799" y="10099332"/>
                  <a:pt x="8659196" y="10120570"/>
                  <a:pt x="8676618" y="10127874"/>
                </a:cubicBezTo>
                <a:close/>
                <a:moveTo>
                  <a:pt x="9413953" y="8460215"/>
                </a:moveTo>
                <a:cubicBezTo>
                  <a:pt x="9415091" y="8456583"/>
                  <a:pt x="9415350" y="8451996"/>
                  <a:pt x="9414445" y="8446338"/>
                </a:cubicBezTo>
                <a:cubicBezTo>
                  <a:pt x="9395933" y="8441702"/>
                  <a:pt x="9380361" y="8429250"/>
                  <a:pt x="9360681" y="8434240"/>
                </a:cubicBezTo>
                <a:cubicBezTo>
                  <a:pt x="9355113" y="8464146"/>
                  <a:pt x="9405999" y="8485631"/>
                  <a:pt x="9413953" y="8460215"/>
                </a:cubicBezTo>
                <a:close/>
                <a:moveTo>
                  <a:pt x="9676601" y="7870670"/>
                </a:moveTo>
                <a:lnTo>
                  <a:pt x="9671459" y="7865266"/>
                </a:lnTo>
                <a:lnTo>
                  <a:pt x="9663347" y="7872986"/>
                </a:lnTo>
                <a:lnTo>
                  <a:pt x="9668491" y="7878388"/>
                </a:lnTo>
                <a:close/>
                <a:moveTo>
                  <a:pt x="11214083" y="4390987"/>
                </a:moveTo>
                <a:lnTo>
                  <a:pt x="11208958" y="4382920"/>
                </a:lnTo>
                <a:lnTo>
                  <a:pt x="11200934" y="4370290"/>
                </a:lnTo>
                <a:lnTo>
                  <a:pt x="11199029" y="4359326"/>
                </a:lnTo>
                <a:lnTo>
                  <a:pt x="11197175" y="4364372"/>
                </a:lnTo>
                <a:lnTo>
                  <a:pt x="11176198" y="4331354"/>
                </a:lnTo>
                <a:lnTo>
                  <a:pt x="11175881" y="4328684"/>
                </a:lnTo>
                <a:lnTo>
                  <a:pt x="11172851" y="4303703"/>
                </a:lnTo>
                <a:lnTo>
                  <a:pt x="11188929" y="4314370"/>
                </a:lnTo>
                <a:lnTo>
                  <a:pt x="11193717" y="4352897"/>
                </a:lnTo>
                <a:cubicBezTo>
                  <a:pt x="11198273" y="4345468"/>
                  <a:pt x="11198799" y="4333323"/>
                  <a:pt x="11197524" y="4320639"/>
                </a:cubicBezTo>
                <a:lnTo>
                  <a:pt x="11197396" y="4319988"/>
                </a:lnTo>
                <a:lnTo>
                  <a:pt x="11207331" y="4326580"/>
                </a:lnTo>
                <a:lnTo>
                  <a:pt x="11208903" y="4347357"/>
                </a:lnTo>
                <a:lnTo>
                  <a:pt x="11212591" y="4367668"/>
                </a:lnTo>
                <a:lnTo>
                  <a:pt x="11213021" y="4370039"/>
                </a:lnTo>
                <a:cubicBezTo>
                  <a:pt x="11214322" y="4377184"/>
                  <a:pt x="11215114" y="4384042"/>
                  <a:pt x="11214083" y="4390987"/>
                </a:cubicBezTo>
                <a:close/>
                <a:moveTo>
                  <a:pt x="11214083" y="4390987"/>
                </a:moveTo>
                <a:lnTo>
                  <a:pt x="11221950" y="4336280"/>
                </a:lnTo>
                <a:lnTo>
                  <a:pt x="11221465" y="4330401"/>
                </a:lnTo>
                <a:lnTo>
                  <a:pt x="11219827" y="4310525"/>
                </a:lnTo>
                <a:cubicBezTo>
                  <a:pt x="11218653" y="4301649"/>
                  <a:pt x="11215613" y="4294691"/>
                  <a:pt x="11206504" y="4296281"/>
                </a:cubicBezTo>
                <a:cubicBezTo>
                  <a:pt x="11209589" y="4301982"/>
                  <a:pt x="11209097" y="4312610"/>
                  <a:pt x="11210010" y="4321499"/>
                </a:cubicBezTo>
                <a:lnTo>
                  <a:pt x="11212289" y="4329869"/>
                </a:lnTo>
                <a:lnTo>
                  <a:pt x="11207331" y="4326580"/>
                </a:lnTo>
                <a:lnTo>
                  <a:pt x="11206082" y="4310065"/>
                </a:lnTo>
                <a:cubicBezTo>
                  <a:pt x="11205288" y="4304005"/>
                  <a:pt x="11203964" y="4298460"/>
                  <a:pt x="11201557" y="4294087"/>
                </a:cubicBezTo>
                <a:lnTo>
                  <a:pt x="11193106" y="4287229"/>
                </a:lnTo>
                <a:lnTo>
                  <a:pt x="11190534" y="4285142"/>
                </a:lnTo>
                <a:lnTo>
                  <a:pt x="11191036" y="4287687"/>
                </a:lnTo>
                <a:lnTo>
                  <a:pt x="11197396" y="4319988"/>
                </a:lnTo>
                <a:lnTo>
                  <a:pt x="11188929" y="4314370"/>
                </a:lnTo>
                <a:lnTo>
                  <a:pt x="11188096" y="4307669"/>
                </a:lnTo>
                <a:lnTo>
                  <a:pt x="11182126" y="4289657"/>
                </a:lnTo>
                <a:lnTo>
                  <a:pt x="11174174" y="4265663"/>
                </a:lnTo>
                <a:lnTo>
                  <a:pt x="11172044" y="4291887"/>
                </a:lnTo>
                <a:lnTo>
                  <a:pt x="11171793" y="4294979"/>
                </a:lnTo>
                <a:lnTo>
                  <a:pt x="11172851" y="4303703"/>
                </a:lnTo>
                <a:lnTo>
                  <a:pt x="11166499" y="4299488"/>
                </a:lnTo>
                <a:lnTo>
                  <a:pt x="11165644" y="4293302"/>
                </a:lnTo>
                <a:lnTo>
                  <a:pt x="11162824" y="4272898"/>
                </a:lnTo>
                <a:cubicBezTo>
                  <a:pt x="11142893" y="4270726"/>
                  <a:pt x="11144675" y="4259775"/>
                  <a:pt x="11131704" y="4259148"/>
                </a:cubicBezTo>
                <a:cubicBezTo>
                  <a:pt x="11120320" y="4274533"/>
                  <a:pt x="11148317" y="4288434"/>
                  <a:pt x="11148268" y="4287392"/>
                </a:cubicBezTo>
                <a:lnTo>
                  <a:pt x="11150149" y="4296729"/>
                </a:lnTo>
                <a:lnTo>
                  <a:pt x="11154970" y="4320657"/>
                </a:lnTo>
                <a:cubicBezTo>
                  <a:pt x="11156280" y="4333548"/>
                  <a:pt x="11157024" y="4347146"/>
                  <a:pt x="11158272" y="4358161"/>
                </a:cubicBezTo>
                <a:cubicBezTo>
                  <a:pt x="11160956" y="4379762"/>
                  <a:pt x="11153480" y="4411674"/>
                  <a:pt x="11178541" y="4425299"/>
                </a:cubicBezTo>
                <a:cubicBezTo>
                  <a:pt x="11176394" y="4399598"/>
                  <a:pt x="11175230" y="4373692"/>
                  <a:pt x="11173220" y="4348114"/>
                </a:cubicBezTo>
                <a:lnTo>
                  <a:pt x="11169431" y="4320703"/>
                </a:lnTo>
                <a:lnTo>
                  <a:pt x="11176198" y="4331354"/>
                </a:lnTo>
                <a:lnTo>
                  <a:pt x="11179988" y="4363354"/>
                </a:lnTo>
                <a:cubicBezTo>
                  <a:pt x="11182178" y="4374976"/>
                  <a:pt x="11185769" y="4385877"/>
                  <a:pt x="11192503" y="4393700"/>
                </a:cubicBezTo>
                <a:cubicBezTo>
                  <a:pt x="11193939" y="4388721"/>
                  <a:pt x="11193465" y="4380856"/>
                  <a:pt x="11193685" y="4373871"/>
                </a:cubicBezTo>
                <a:lnTo>
                  <a:pt x="11197175" y="4364372"/>
                </a:lnTo>
                <a:lnTo>
                  <a:pt x="11200934" y="4370290"/>
                </a:lnTo>
                <a:lnTo>
                  <a:pt x="11202103" y="4377017"/>
                </a:lnTo>
                <a:lnTo>
                  <a:pt x="11208569" y="4384556"/>
                </a:lnTo>
                <a:close/>
                <a:moveTo>
                  <a:pt x="9238802" y="8862617"/>
                </a:moveTo>
                <a:cubicBezTo>
                  <a:pt x="9237964" y="8832161"/>
                  <a:pt x="9225341" y="8808734"/>
                  <a:pt x="9250235" y="8778969"/>
                </a:cubicBezTo>
                <a:cubicBezTo>
                  <a:pt x="9235313" y="8746879"/>
                  <a:pt x="9241085" y="8706085"/>
                  <a:pt x="9219202" y="8677038"/>
                </a:cubicBezTo>
                <a:cubicBezTo>
                  <a:pt x="9212915" y="8720154"/>
                  <a:pt x="9237838" y="8751563"/>
                  <a:pt x="9230128" y="8795589"/>
                </a:cubicBezTo>
                <a:cubicBezTo>
                  <a:pt x="9209229" y="8760851"/>
                  <a:pt x="9219348" y="8714838"/>
                  <a:pt x="9198448" y="8680104"/>
                </a:cubicBezTo>
                <a:cubicBezTo>
                  <a:pt x="9181746" y="8710971"/>
                  <a:pt x="9226628" y="8761913"/>
                  <a:pt x="9190292" y="8771356"/>
                </a:cubicBezTo>
                <a:cubicBezTo>
                  <a:pt x="9185956" y="8793880"/>
                  <a:pt x="9189370" y="8812728"/>
                  <a:pt x="9203491" y="8828145"/>
                </a:cubicBezTo>
                <a:cubicBezTo>
                  <a:pt x="9218967" y="8837025"/>
                  <a:pt x="9196608" y="8806748"/>
                  <a:pt x="9215591" y="8814625"/>
                </a:cubicBezTo>
                <a:cubicBezTo>
                  <a:pt x="9231546" y="8824734"/>
                  <a:pt x="9216775" y="8869718"/>
                  <a:pt x="9238802" y="8862617"/>
                </a:cubicBezTo>
                <a:close/>
                <a:moveTo>
                  <a:pt x="8048764" y="11562302"/>
                </a:moveTo>
                <a:cubicBezTo>
                  <a:pt x="8050571" y="11559234"/>
                  <a:pt x="8051097" y="11556031"/>
                  <a:pt x="8049611" y="11552749"/>
                </a:cubicBezTo>
                <a:cubicBezTo>
                  <a:pt x="8038149" y="11563186"/>
                  <a:pt x="8021590" y="11567380"/>
                  <a:pt x="8017604" y="11584875"/>
                </a:cubicBezTo>
                <a:cubicBezTo>
                  <a:pt x="8026384" y="11579516"/>
                  <a:pt x="8043341" y="11571509"/>
                  <a:pt x="8048764" y="11562302"/>
                </a:cubicBezTo>
                <a:close/>
                <a:moveTo>
                  <a:pt x="7564242" y="12658935"/>
                </a:moveTo>
                <a:cubicBezTo>
                  <a:pt x="7553138" y="12654029"/>
                  <a:pt x="7564003" y="12640993"/>
                  <a:pt x="7547360" y="12638226"/>
                </a:cubicBezTo>
                <a:cubicBezTo>
                  <a:pt x="7519540" y="12654982"/>
                  <a:pt x="7493818" y="12676231"/>
                  <a:pt x="7462656" y="12684375"/>
                </a:cubicBezTo>
                <a:cubicBezTo>
                  <a:pt x="7496995" y="12677125"/>
                  <a:pt x="7537540" y="12685867"/>
                  <a:pt x="7564242" y="12658935"/>
                </a:cubicBezTo>
                <a:close/>
                <a:moveTo>
                  <a:pt x="9667623" y="7899810"/>
                </a:moveTo>
                <a:cubicBezTo>
                  <a:pt x="9664746" y="7896112"/>
                  <a:pt x="9667804" y="7892559"/>
                  <a:pt x="9662949" y="7888813"/>
                </a:cubicBezTo>
                <a:lnTo>
                  <a:pt x="9657543" y="7893958"/>
                </a:lnTo>
                <a:cubicBezTo>
                  <a:pt x="9660419" y="7897656"/>
                  <a:pt x="9657360" y="7901212"/>
                  <a:pt x="9662214" y="7904959"/>
                </a:cubicBezTo>
                <a:close/>
                <a:moveTo>
                  <a:pt x="9588204" y="8080305"/>
                </a:moveTo>
                <a:cubicBezTo>
                  <a:pt x="9581375" y="8050117"/>
                  <a:pt x="9596002" y="8019461"/>
                  <a:pt x="9574343" y="7988586"/>
                </a:cubicBezTo>
                <a:cubicBezTo>
                  <a:pt x="9565951" y="8007513"/>
                  <a:pt x="9576425" y="8023933"/>
                  <a:pt x="9578599" y="8042461"/>
                </a:cubicBezTo>
                <a:cubicBezTo>
                  <a:pt x="9580180" y="8058334"/>
                  <a:pt x="9570268" y="8085146"/>
                  <a:pt x="9588204" y="8080305"/>
                </a:cubicBezTo>
                <a:close/>
                <a:moveTo>
                  <a:pt x="11840638" y="2983362"/>
                </a:moveTo>
                <a:cubicBezTo>
                  <a:pt x="11828941" y="2988913"/>
                  <a:pt x="11803881" y="2979372"/>
                  <a:pt x="11800832" y="2968836"/>
                </a:cubicBezTo>
                <a:cubicBezTo>
                  <a:pt x="11800205" y="2956308"/>
                  <a:pt x="11808987" y="2959678"/>
                  <a:pt x="11809942" y="2949381"/>
                </a:cubicBezTo>
                <a:cubicBezTo>
                  <a:pt x="11808423" y="2940032"/>
                  <a:pt x="11787325" y="2942450"/>
                  <a:pt x="11788846" y="2930871"/>
                </a:cubicBezTo>
                <a:cubicBezTo>
                  <a:pt x="11795734" y="2904818"/>
                  <a:pt x="11843045" y="2913982"/>
                  <a:pt x="11863314" y="2928553"/>
                </a:cubicBezTo>
                <a:cubicBezTo>
                  <a:pt x="11859634" y="2947345"/>
                  <a:pt x="11827774" y="2919485"/>
                  <a:pt x="11819052" y="2929925"/>
                </a:cubicBezTo>
                <a:cubicBezTo>
                  <a:pt x="11819764" y="2939938"/>
                  <a:pt x="11841911" y="2937472"/>
                  <a:pt x="11850987" y="2942503"/>
                </a:cubicBezTo>
                <a:cubicBezTo>
                  <a:pt x="11851331" y="2966136"/>
                  <a:pt x="11827142" y="2948813"/>
                  <a:pt x="11823168" y="2965944"/>
                </a:cubicBezTo>
                <a:cubicBezTo>
                  <a:pt x="11823795" y="2978472"/>
                  <a:pt x="11835022" y="2963525"/>
                  <a:pt x="11844014" y="2971071"/>
                </a:cubicBezTo>
                <a:cubicBezTo>
                  <a:pt x="11842746" y="2975105"/>
                  <a:pt x="11841907" y="2979328"/>
                  <a:pt x="11840638" y="2983362"/>
                </a:cubicBezTo>
                <a:close/>
                <a:moveTo>
                  <a:pt x="10559826" y="5883156"/>
                </a:moveTo>
                <a:cubicBezTo>
                  <a:pt x="10556116" y="5879989"/>
                  <a:pt x="10558945" y="5860866"/>
                  <a:pt x="10548304" y="5869916"/>
                </a:cubicBezTo>
                <a:cubicBezTo>
                  <a:pt x="10556324" y="5871422"/>
                  <a:pt x="10548142" y="5892254"/>
                  <a:pt x="10559826" y="5883156"/>
                </a:cubicBezTo>
                <a:close/>
                <a:moveTo>
                  <a:pt x="10135305" y="6845539"/>
                </a:moveTo>
                <a:cubicBezTo>
                  <a:pt x="10131302" y="6840714"/>
                  <a:pt x="10117791" y="6816915"/>
                  <a:pt x="10122476" y="6827136"/>
                </a:cubicBezTo>
                <a:cubicBezTo>
                  <a:pt x="10122971" y="6832958"/>
                  <a:pt x="10125790" y="6852032"/>
                  <a:pt x="10135305" y="6845539"/>
                </a:cubicBezTo>
                <a:close/>
                <a:moveTo>
                  <a:pt x="9470917" y="8350969"/>
                </a:moveTo>
                <a:cubicBezTo>
                  <a:pt x="9467002" y="8358381"/>
                  <a:pt x="9460568" y="8365124"/>
                  <a:pt x="9451145" y="8370229"/>
                </a:cubicBezTo>
                <a:cubicBezTo>
                  <a:pt x="9375639" y="8367332"/>
                  <a:pt x="9397980" y="8271585"/>
                  <a:pt x="9450743" y="8292357"/>
                </a:cubicBezTo>
                <a:cubicBezTo>
                  <a:pt x="9471723" y="8300485"/>
                  <a:pt x="9482660" y="8328737"/>
                  <a:pt x="9470917" y="8350969"/>
                </a:cubicBezTo>
                <a:close/>
                <a:moveTo>
                  <a:pt x="8827537" y="9814807"/>
                </a:moveTo>
                <a:cubicBezTo>
                  <a:pt x="8829225" y="9808246"/>
                  <a:pt x="8830371" y="9800780"/>
                  <a:pt x="8832269" y="9794757"/>
                </a:cubicBezTo>
                <a:cubicBezTo>
                  <a:pt x="8801376" y="9785884"/>
                  <a:pt x="8761835" y="9771934"/>
                  <a:pt x="8737794" y="9787789"/>
                </a:cubicBezTo>
                <a:cubicBezTo>
                  <a:pt x="8770002" y="9798599"/>
                  <a:pt x="8788285" y="9818192"/>
                  <a:pt x="8819540" y="9829429"/>
                </a:cubicBezTo>
                <a:cubicBezTo>
                  <a:pt x="8823615" y="9827025"/>
                  <a:pt x="8825847" y="9821369"/>
                  <a:pt x="8827537" y="9814807"/>
                </a:cubicBezTo>
                <a:close/>
                <a:moveTo>
                  <a:pt x="8637557" y="10251792"/>
                </a:moveTo>
                <a:cubicBezTo>
                  <a:pt x="8639713" y="10234606"/>
                  <a:pt x="8629384" y="10225279"/>
                  <a:pt x="8616663" y="10217248"/>
                </a:cubicBezTo>
                <a:cubicBezTo>
                  <a:pt x="8617406" y="10232225"/>
                  <a:pt x="8624371" y="10243740"/>
                  <a:pt x="8637557" y="10251792"/>
                </a:cubicBezTo>
                <a:close/>
                <a:moveTo>
                  <a:pt x="9430993" y="8462835"/>
                </a:moveTo>
                <a:cubicBezTo>
                  <a:pt x="9426446" y="8481414"/>
                  <a:pt x="9413475" y="8495065"/>
                  <a:pt x="9391148" y="8489758"/>
                </a:cubicBezTo>
                <a:cubicBezTo>
                  <a:pt x="9353747" y="8481342"/>
                  <a:pt x="9341365" y="8430260"/>
                  <a:pt x="9362205" y="8395890"/>
                </a:cubicBezTo>
                <a:cubicBezTo>
                  <a:pt x="9377397" y="8389427"/>
                  <a:pt x="9396903" y="8392975"/>
                  <a:pt x="9420291" y="8406351"/>
                </a:cubicBezTo>
                <a:cubicBezTo>
                  <a:pt x="9431661" y="8420752"/>
                  <a:pt x="9435540" y="8444255"/>
                  <a:pt x="9430993" y="8462835"/>
                </a:cubicBezTo>
                <a:close/>
                <a:moveTo>
                  <a:pt x="10935711" y="5058848"/>
                </a:moveTo>
                <a:cubicBezTo>
                  <a:pt x="10941895" y="5048315"/>
                  <a:pt x="10939227" y="5040503"/>
                  <a:pt x="10929602" y="5035741"/>
                </a:cubicBezTo>
                <a:cubicBezTo>
                  <a:pt x="10925691" y="5045747"/>
                  <a:pt x="10931624" y="5051940"/>
                  <a:pt x="10935711" y="5058848"/>
                </a:cubicBezTo>
                <a:close/>
                <a:moveTo>
                  <a:pt x="11231170" y="4390370"/>
                </a:moveTo>
                <a:cubicBezTo>
                  <a:pt x="11228514" y="4387155"/>
                  <a:pt x="11226641" y="4369485"/>
                  <a:pt x="11220121" y="4377322"/>
                </a:cubicBezTo>
                <a:cubicBezTo>
                  <a:pt x="11222350" y="4380349"/>
                  <a:pt x="11219304" y="4399928"/>
                  <a:pt x="11231170" y="4390370"/>
                </a:cubicBezTo>
                <a:close/>
                <a:moveTo>
                  <a:pt x="9898257" y="7409943"/>
                </a:moveTo>
                <a:cubicBezTo>
                  <a:pt x="9904192" y="7399140"/>
                  <a:pt x="9899485" y="7385380"/>
                  <a:pt x="9897779" y="7372615"/>
                </a:cubicBezTo>
                <a:cubicBezTo>
                  <a:pt x="9883488" y="7385167"/>
                  <a:pt x="9885997" y="7402589"/>
                  <a:pt x="9888274" y="7419603"/>
                </a:cubicBezTo>
                <a:cubicBezTo>
                  <a:pt x="9893121" y="7416809"/>
                  <a:pt x="9896280" y="7413540"/>
                  <a:pt x="9898257" y="7409943"/>
                </a:cubicBezTo>
                <a:close/>
                <a:moveTo>
                  <a:pt x="11208544" y="4450805"/>
                </a:moveTo>
                <a:cubicBezTo>
                  <a:pt x="11213827" y="4438849"/>
                  <a:pt x="11203973" y="4433474"/>
                  <a:pt x="11198801" y="4425575"/>
                </a:cubicBezTo>
                <a:cubicBezTo>
                  <a:pt x="11191862" y="4437820"/>
                  <a:pt x="11200912" y="4443860"/>
                  <a:pt x="11208544" y="4450805"/>
                </a:cubicBezTo>
                <a:close/>
                <a:moveTo>
                  <a:pt x="10252550" y="6617875"/>
                </a:moveTo>
                <a:cubicBezTo>
                  <a:pt x="10244040" y="6602928"/>
                  <a:pt x="10249970" y="6582666"/>
                  <a:pt x="10241648" y="6567293"/>
                </a:cubicBezTo>
                <a:cubicBezTo>
                  <a:pt x="10235860" y="6586093"/>
                  <a:pt x="10231320" y="6619173"/>
                  <a:pt x="10252550" y="6617875"/>
                </a:cubicBezTo>
                <a:close/>
                <a:moveTo>
                  <a:pt x="9737778" y="7786059"/>
                </a:moveTo>
                <a:cubicBezTo>
                  <a:pt x="9729997" y="7780592"/>
                  <a:pt x="9722029" y="7769510"/>
                  <a:pt x="9713918" y="7777228"/>
                </a:cubicBezTo>
                <a:cubicBezTo>
                  <a:pt x="9705608" y="7792860"/>
                  <a:pt x="9729246" y="7797396"/>
                  <a:pt x="9737778" y="7786059"/>
                </a:cubicBezTo>
                <a:close/>
                <a:moveTo>
                  <a:pt x="11247236" y="4372461"/>
                </a:moveTo>
                <a:cubicBezTo>
                  <a:pt x="11234188" y="4352405"/>
                  <a:pt x="11252929" y="4320366"/>
                  <a:pt x="11227393" y="4305510"/>
                </a:cubicBezTo>
                <a:cubicBezTo>
                  <a:pt x="11224591" y="4330302"/>
                  <a:pt x="11228366" y="4352895"/>
                  <a:pt x="11233560" y="4374584"/>
                </a:cubicBezTo>
                <a:cubicBezTo>
                  <a:pt x="11239339" y="4377648"/>
                  <a:pt x="11243644" y="4375977"/>
                  <a:pt x="11247236" y="4372461"/>
                </a:cubicBezTo>
                <a:close/>
                <a:moveTo>
                  <a:pt x="9687934" y="7901570"/>
                </a:moveTo>
                <a:cubicBezTo>
                  <a:pt x="9691039" y="7894301"/>
                  <a:pt x="9684375" y="7886281"/>
                  <a:pt x="9676072" y="7891770"/>
                </a:cubicBezTo>
                <a:cubicBezTo>
                  <a:pt x="9685491" y="7897610"/>
                  <a:pt x="9676128" y="7902659"/>
                  <a:pt x="9681271" y="7908062"/>
                </a:cubicBezTo>
                <a:cubicBezTo>
                  <a:pt x="9684778" y="7906334"/>
                  <a:pt x="9686898" y="7903994"/>
                  <a:pt x="9687934" y="7901570"/>
                </a:cubicBezTo>
                <a:close/>
                <a:moveTo>
                  <a:pt x="11027272" y="4871245"/>
                </a:moveTo>
                <a:lnTo>
                  <a:pt x="11029220" y="4842884"/>
                </a:lnTo>
                <a:lnTo>
                  <a:pt x="11029619" y="4837078"/>
                </a:lnTo>
                <a:cubicBezTo>
                  <a:pt x="11029822" y="4825943"/>
                  <a:pt x="11027563" y="4815762"/>
                  <a:pt x="11017200" y="4808632"/>
                </a:cubicBezTo>
                <a:cubicBezTo>
                  <a:pt x="11014122" y="4820792"/>
                  <a:pt x="11014381" y="4831748"/>
                  <a:pt x="11016539" y="4842013"/>
                </a:cubicBezTo>
                <a:lnTo>
                  <a:pt x="11022016" y="4856930"/>
                </a:lnTo>
                <a:close/>
                <a:moveTo>
                  <a:pt x="11197063" y="4495239"/>
                </a:moveTo>
                <a:cubicBezTo>
                  <a:pt x="11188964" y="4491660"/>
                  <a:pt x="11189473" y="4484740"/>
                  <a:pt x="11177684" y="4482593"/>
                </a:cubicBezTo>
                <a:cubicBezTo>
                  <a:pt x="11167285" y="4492289"/>
                  <a:pt x="11193773" y="4509606"/>
                  <a:pt x="11197063" y="4495239"/>
                </a:cubicBezTo>
                <a:close/>
                <a:moveTo>
                  <a:pt x="10745318" y="5518608"/>
                </a:moveTo>
                <a:cubicBezTo>
                  <a:pt x="10760930" y="5486736"/>
                  <a:pt x="10762241" y="5430679"/>
                  <a:pt x="10739887" y="5408558"/>
                </a:cubicBezTo>
                <a:cubicBezTo>
                  <a:pt x="10729963" y="5419478"/>
                  <a:pt x="10738811" y="5438694"/>
                  <a:pt x="10740594" y="5454279"/>
                </a:cubicBezTo>
                <a:lnTo>
                  <a:pt x="10735891" y="5444408"/>
                </a:lnTo>
                <a:lnTo>
                  <a:pt x="10735966" y="5443113"/>
                </a:lnTo>
                <a:cubicBezTo>
                  <a:pt x="10734790" y="5435388"/>
                  <a:pt x="10731638" y="5428383"/>
                  <a:pt x="10725516" y="5422616"/>
                </a:cubicBezTo>
                <a:lnTo>
                  <a:pt x="10712434" y="5441837"/>
                </a:lnTo>
                <a:cubicBezTo>
                  <a:pt x="10704036" y="5458537"/>
                  <a:pt x="10706147" y="5494154"/>
                  <a:pt x="10719490" y="5511277"/>
                </a:cubicBezTo>
                <a:cubicBezTo>
                  <a:pt x="10722041" y="5507811"/>
                  <a:pt x="10725593" y="5507851"/>
                  <a:pt x="10729335" y="5507462"/>
                </a:cubicBezTo>
                <a:cubicBezTo>
                  <a:pt x="10727393" y="5484156"/>
                  <a:pt x="10732645" y="5458419"/>
                  <a:pt x="10712434" y="5441837"/>
                </a:cubicBezTo>
                <a:lnTo>
                  <a:pt x="10726790" y="5448180"/>
                </a:lnTo>
                <a:lnTo>
                  <a:pt x="10734558" y="5467939"/>
                </a:lnTo>
                <a:lnTo>
                  <a:pt x="10735461" y="5452011"/>
                </a:lnTo>
                <a:lnTo>
                  <a:pt x="10740594" y="5454279"/>
                </a:lnTo>
                <a:cubicBezTo>
                  <a:pt x="10742676" y="5476113"/>
                  <a:pt x="10737750" y="5499957"/>
                  <a:pt x="10745318" y="5518608"/>
                </a:cubicBezTo>
                <a:close/>
                <a:moveTo>
                  <a:pt x="10568108" y="5919921"/>
                </a:moveTo>
                <a:cubicBezTo>
                  <a:pt x="10559934" y="5915291"/>
                  <a:pt x="10562132" y="5891815"/>
                  <a:pt x="10553613" y="5897218"/>
                </a:cubicBezTo>
                <a:cubicBezTo>
                  <a:pt x="10556860" y="5903746"/>
                  <a:pt x="10554851" y="5926796"/>
                  <a:pt x="10568108" y="5919921"/>
                </a:cubicBezTo>
                <a:close/>
                <a:moveTo>
                  <a:pt x="10194250" y="6767665"/>
                </a:moveTo>
                <a:lnTo>
                  <a:pt x="10187407" y="6764642"/>
                </a:lnTo>
                <a:lnTo>
                  <a:pt x="10182699" y="6775296"/>
                </a:lnTo>
                <a:lnTo>
                  <a:pt x="10189543" y="6778320"/>
                </a:lnTo>
                <a:close/>
                <a:moveTo>
                  <a:pt x="8709116" y="10132104"/>
                </a:moveTo>
                <a:cubicBezTo>
                  <a:pt x="8696559" y="10120343"/>
                  <a:pt x="8716612" y="10088998"/>
                  <a:pt x="8686281" y="10088599"/>
                </a:cubicBezTo>
                <a:cubicBezTo>
                  <a:pt x="8681104" y="10110790"/>
                  <a:pt x="8685534" y="10126864"/>
                  <a:pt x="8699064" y="10137734"/>
                </a:cubicBezTo>
                <a:cubicBezTo>
                  <a:pt x="8703724" y="10137938"/>
                  <a:pt x="8706663" y="10134798"/>
                  <a:pt x="8709116" y="10132104"/>
                </a:cubicBezTo>
                <a:close/>
                <a:moveTo>
                  <a:pt x="9262834" y="8879865"/>
                </a:moveTo>
                <a:cubicBezTo>
                  <a:pt x="9270679" y="8851713"/>
                  <a:pt x="9270758" y="8827269"/>
                  <a:pt x="9249050" y="8810538"/>
                </a:cubicBezTo>
                <a:cubicBezTo>
                  <a:pt x="9243429" y="8837125"/>
                  <a:pt x="9238047" y="8864327"/>
                  <a:pt x="9262834" y="8879865"/>
                </a:cubicBezTo>
                <a:close/>
                <a:moveTo>
                  <a:pt x="11260283" y="4361383"/>
                </a:moveTo>
                <a:cubicBezTo>
                  <a:pt x="11254398" y="4351638"/>
                  <a:pt x="11262847" y="4335976"/>
                  <a:pt x="11249960" y="4328241"/>
                </a:cubicBezTo>
                <a:cubicBezTo>
                  <a:pt x="11247989" y="4339619"/>
                  <a:pt x="11246090" y="4365830"/>
                  <a:pt x="11260283" y="4361383"/>
                </a:cubicBezTo>
                <a:close/>
                <a:moveTo>
                  <a:pt x="8833868" y="9854016"/>
                </a:moveTo>
                <a:cubicBezTo>
                  <a:pt x="8809178" y="9842127"/>
                  <a:pt x="8782747" y="9827344"/>
                  <a:pt x="8756740" y="9813518"/>
                </a:cubicBezTo>
                <a:cubicBezTo>
                  <a:pt x="8730693" y="9800630"/>
                  <a:pt x="8701623" y="9792777"/>
                  <a:pt x="8686520" y="9775202"/>
                </a:cubicBezTo>
                <a:cubicBezTo>
                  <a:pt x="8729511" y="9753133"/>
                  <a:pt x="8796381" y="9772042"/>
                  <a:pt x="8856736" y="9779860"/>
                </a:cubicBezTo>
                <a:cubicBezTo>
                  <a:pt x="8856097" y="9794395"/>
                  <a:pt x="8826716" y="9825517"/>
                  <a:pt x="8833868" y="9854016"/>
                </a:cubicBezTo>
                <a:close/>
                <a:moveTo>
                  <a:pt x="8082325" y="11562317"/>
                </a:moveTo>
                <a:cubicBezTo>
                  <a:pt x="8086412" y="11557385"/>
                  <a:pt x="8088926" y="11552011"/>
                  <a:pt x="8088800" y="11545900"/>
                </a:cubicBezTo>
                <a:cubicBezTo>
                  <a:pt x="8085589" y="11556061"/>
                  <a:pt x="8069747" y="11556563"/>
                  <a:pt x="8060367" y="11563868"/>
                </a:cubicBezTo>
                <a:cubicBezTo>
                  <a:pt x="8045615" y="11574546"/>
                  <a:pt x="8022290" y="11594455"/>
                  <a:pt x="8031838" y="11602685"/>
                </a:cubicBezTo>
                <a:cubicBezTo>
                  <a:pt x="8043638" y="11587924"/>
                  <a:pt x="8070062" y="11577112"/>
                  <a:pt x="8082325" y="11562317"/>
                </a:cubicBezTo>
                <a:close/>
                <a:moveTo>
                  <a:pt x="8099779" y="11524583"/>
                </a:moveTo>
                <a:cubicBezTo>
                  <a:pt x="8082159" y="11527863"/>
                  <a:pt x="8051915" y="11517183"/>
                  <a:pt x="8046367" y="11531486"/>
                </a:cubicBezTo>
                <a:lnTo>
                  <a:pt x="8065259" y="11535155"/>
                </a:lnTo>
                <a:lnTo>
                  <a:pt x="8068147" y="11535715"/>
                </a:lnTo>
                <a:cubicBezTo>
                  <a:pt x="8075552" y="11534633"/>
                  <a:pt x="8082778" y="11533936"/>
                  <a:pt x="8088859" y="11542257"/>
                </a:cubicBezTo>
                <a:lnTo>
                  <a:pt x="8094708" y="11535145"/>
                </a:lnTo>
                <a:lnTo>
                  <a:pt x="8095266" y="11534466"/>
                </a:lnTo>
                <a:cubicBezTo>
                  <a:pt x="8098054" y="11532484"/>
                  <a:pt x="8100526" y="11530151"/>
                  <a:pt x="8099779" y="11524583"/>
                </a:cubicBezTo>
                <a:close/>
                <a:moveTo>
                  <a:pt x="8661749" y="10253789"/>
                </a:moveTo>
                <a:cubicBezTo>
                  <a:pt x="8666859" y="10243738"/>
                  <a:pt x="8655655" y="10243713"/>
                  <a:pt x="8653063" y="10238929"/>
                </a:cubicBezTo>
                <a:cubicBezTo>
                  <a:pt x="8650365" y="10247217"/>
                  <a:pt x="8652936" y="10252468"/>
                  <a:pt x="8661749" y="10253789"/>
                </a:cubicBezTo>
                <a:close/>
                <a:moveTo>
                  <a:pt x="11062426" y="4828615"/>
                </a:moveTo>
                <a:lnTo>
                  <a:pt x="11061650" y="4824797"/>
                </a:lnTo>
                <a:lnTo>
                  <a:pt x="11058509" y="4809346"/>
                </a:lnTo>
                <a:cubicBezTo>
                  <a:pt x="11057424" y="4802426"/>
                  <a:pt x="11054880" y="4797220"/>
                  <a:pt x="11045839" y="4800368"/>
                </a:cubicBezTo>
                <a:cubicBezTo>
                  <a:pt x="11048215" y="4804223"/>
                  <a:pt x="11049132" y="4812537"/>
                  <a:pt x="11051069" y="4819260"/>
                </a:cubicBezTo>
                <a:lnTo>
                  <a:pt x="11056739" y="4823931"/>
                </a:lnTo>
                <a:close/>
                <a:moveTo>
                  <a:pt x="6859008" y="14345389"/>
                </a:moveTo>
                <a:cubicBezTo>
                  <a:pt x="6828238" y="14348103"/>
                  <a:pt x="6790721" y="14340701"/>
                  <a:pt x="6767600" y="14354950"/>
                </a:cubicBezTo>
                <a:cubicBezTo>
                  <a:pt x="6798609" y="14352850"/>
                  <a:pt x="6838835" y="14364508"/>
                  <a:pt x="6859008" y="14345389"/>
                </a:cubicBezTo>
                <a:close/>
                <a:moveTo>
                  <a:pt x="6900620" y="14255640"/>
                </a:moveTo>
                <a:cubicBezTo>
                  <a:pt x="6900459" y="14260647"/>
                  <a:pt x="6898099" y="14263667"/>
                  <a:pt x="6894533" y="14263614"/>
                </a:cubicBezTo>
                <a:cubicBezTo>
                  <a:pt x="6866614" y="14271083"/>
                  <a:pt x="6842074" y="14246530"/>
                  <a:pt x="6824695" y="14234788"/>
                </a:cubicBezTo>
                <a:cubicBezTo>
                  <a:pt x="6846981" y="14215691"/>
                  <a:pt x="6865112" y="14258232"/>
                  <a:pt x="6900620" y="14255640"/>
                </a:cubicBezTo>
                <a:close/>
                <a:moveTo>
                  <a:pt x="11235233" y="4445755"/>
                </a:moveTo>
                <a:cubicBezTo>
                  <a:pt x="11231158" y="4443444"/>
                  <a:pt x="11230201" y="4436386"/>
                  <a:pt x="11225001" y="4441234"/>
                </a:cubicBezTo>
                <a:cubicBezTo>
                  <a:pt x="11228887" y="4443972"/>
                  <a:pt x="11230460" y="4450791"/>
                  <a:pt x="11235233" y="4445755"/>
                </a:cubicBezTo>
                <a:close/>
                <a:moveTo>
                  <a:pt x="8348919" y="10980279"/>
                </a:moveTo>
                <a:cubicBezTo>
                  <a:pt x="8343446" y="10960171"/>
                  <a:pt x="8366291" y="10951545"/>
                  <a:pt x="8370336" y="10930406"/>
                </a:cubicBezTo>
                <a:cubicBezTo>
                  <a:pt x="8345280" y="10931586"/>
                  <a:pt x="8325856" y="10972711"/>
                  <a:pt x="8348919" y="10980279"/>
                </a:cubicBezTo>
                <a:close/>
                <a:moveTo>
                  <a:pt x="10168443" y="6864255"/>
                </a:moveTo>
                <a:cubicBezTo>
                  <a:pt x="10154587" y="6850492"/>
                  <a:pt x="10157551" y="6829898"/>
                  <a:pt x="10138768" y="6818032"/>
                </a:cubicBezTo>
                <a:cubicBezTo>
                  <a:pt x="10129971" y="6826372"/>
                  <a:pt x="10147702" y="6876486"/>
                  <a:pt x="10168443" y="6864255"/>
                </a:cubicBezTo>
                <a:close/>
                <a:moveTo>
                  <a:pt x="10235858" y="6711677"/>
                </a:moveTo>
                <a:lnTo>
                  <a:pt x="10229015" y="6708653"/>
                </a:lnTo>
                <a:lnTo>
                  <a:pt x="10226002" y="6715472"/>
                </a:lnTo>
                <a:lnTo>
                  <a:pt x="10232846" y="6718496"/>
                </a:lnTo>
                <a:close/>
                <a:moveTo>
                  <a:pt x="7407216" y="13115981"/>
                </a:moveTo>
                <a:cubicBezTo>
                  <a:pt x="7281554" y="13175119"/>
                  <a:pt x="7115318" y="13129698"/>
                  <a:pt x="6977672" y="13157042"/>
                </a:cubicBezTo>
                <a:cubicBezTo>
                  <a:pt x="6967950" y="13154785"/>
                  <a:pt x="6970537" y="13147774"/>
                  <a:pt x="6963704" y="13144754"/>
                </a:cubicBezTo>
                <a:cubicBezTo>
                  <a:pt x="6982528" y="13010891"/>
                  <a:pt x="6998512" y="12878831"/>
                  <a:pt x="7010378" y="12748007"/>
                </a:cubicBezTo>
                <a:cubicBezTo>
                  <a:pt x="7020338" y="12750879"/>
                  <a:pt x="7035021" y="12765011"/>
                  <a:pt x="7036440" y="12746783"/>
                </a:cubicBezTo>
                <a:cubicBezTo>
                  <a:pt x="7059476" y="12782442"/>
                  <a:pt x="7086206" y="12816675"/>
                  <a:pt x="7120509" y="12847629"/>
                </a:cubicBezTo>
                <a:cubicBezTo>
                  <a:pt x="7237717" y="12747554"/>
                  <a:pt x="7344952" y="12622687"/>
                  <a:pt x="7462638" y="12523841"/>
                </a:cubicBezTo>
                <a:cubicBezTo>
                  <a:pt x="7508873" y="12550894"/>
                  <a:pt x="7553841" y="12616629"/>
                  <a:pt x="7603430" y="12656884"/>
                </a:cubicBezTo>
                <a:cubicBezTo>
                  <a:pt x="7514746" y="12772112"/>
                  <a:pt x="7408740" y="12844522"/>
                  <a:pt x="7314617" y="12946644"/>
                </a:cubicBezTo>
                <a:cubicBezTo>
                  <a:pt x="7324440" y="12968311"/>
                  <a:pt x="7335066" y="12971987"/>
                  <a:pt x="7308716" y="12988882"/>
                </a:cubicBezTo>
                <a:cubicBezTo>
                  <a:pt x="7324254" y="13038046"/>
                  <a:pt x="7376907" y="13072522"/>
                  <a:pt x="7407216" y="13115981"/>
                </a:cubicBezTo>
                <a:close/>
                <a:moveTo>
                  <a:pt x="9923538" y="7420939"/>
                </a:moveTo>
                <a:cubicBezTo>
                  <a:pt x="9924654" y="7417367"/>
                  <a:pt x="9924470" y="7413430"/>
                  <a:pt x="9923810" y="7409359"/>
                </a:cubicBezTo>
                <a:lnTo>
                  <a:pt x="9923205" y="7404695"/>
                </a:lnTo>
                <a:lnTo>
                  <a:pt x="9920689" y="7385285"/>
                </a:lnTo>
                <a:cubicBezTo>
                  <a:pt x="9915106" y="7391469"/>
                  <a:pt x="9910637" y="7397954"/>
                  <a:pt x="9909145" y="7405281"/>
                </a:cubicBezTo>
                <a:lnTo>
                  <a:pt x="9913907" y="7424185"/>
                </a:lnTo>
                <a:lnTo>
                  <a:pt x="9915458" y="7430347"/>
                </a:lnTo>
                <a:cubicBezTo>
                  <a:pt x="9920002" y="7427729"/>
                  <a:pt x="9922421" y="7424513"/>
                  <a:pt x="9923538" y="7420939"/>
                </a:cubicBezTo>
                <a:close/>
                <a:moveTo>
                  <a:pt x="10280226" y="6614530"/>
                </a:moveTo>
                <a:cubicBezTo>
                  <a:pt x="10273029" y="6626542"/>
                  <a:pt x="10263774" y="6635801"/>
                  <a:pt x="10251775" y="6637873"/>
                </a:cubicBezTo>
                <a:cubicBezTo>
                  <a:pt x="10206621" y="6621482"/>
                  <a:pt x="10234721" y="6560165"/>
                  <a:pt x="10248086" y="6516235"/>
                </a:cubicBezTo>
                <a:cubicBezTo>
                  <a:pt x="10254437" y="6496159"/>
                  <a:pt x="10258459" y="6465392"/>
                  <a:pt x="10280828" y="6452393"/>
                </a:cubicBezTo>
                <a:cubicBezTo>
                  <a:pt x="10318810" y="6470192"/>
                  <a:pt x="10308283" y="6531646"/>
                  <a:pt x="10296326" y="6574671"/>
                </a:cubicBezTo>
                <a:cubicBezTo>
                  <a:pt x="10292561" y="6587754"/>
                  <a:pt x="10287422" y="6602519"/>
                  <a:pt x="10280226" y="6614530"/>
                </a:cubicBezTo>
                <a:close/>
                <a:moveTo>
                  <a:pt x="10961747" y="5074943"/>
                </a:moveTo>
                <a:cubicBezTo>
                  <a:pt x="10972043" y="5036636"/>
                  <a:pt x="10958217" y="4991753"/>
                  <a:pt x="10935119" y="4975934"/>
                </a:cubicBezTo>
                <a:cubicBezTo>
                  <a:pt x="10945225" y="5008461"/>
                  <a:pt x="10947145" y="5044513"/>
                  <a:pt x="10961747" y="5074943"/>
                </a:cubicBezTo>
                <a:close/>
                <a:moveTo>
                  <a:pt x="11837168" y="3099501"/>
                </a:moveTo>
                <a:cubicBezTo>
                  <a:pt x="11834261" y="3091068"/>
                  <a:pt x="11801682" y="3082801"/>
                  <a:pt x="11799524" y="3094613"/>
                </a:cubicBezTo>
                <a:cubicBezTo>
                  <a:pt x="11803515" y="3099440"/>
                  <a:pt x="11835208" y="3115486"/>
                  <a:pt x="11837168" y="3099501"/>
                </a:cubicBezTo>
                <a:close/>
                <a:moveTo>
                  <a:pt x="11278845" y="4365501"/>
                </a:moveTo>
                <a:lnTo>
                  <a:pt x="11272024" y="4362488"/>
                </a:lnTo>
                <a:lnTo>
                  <a:pt x="11268816" y="4369747"/>
                </a:lnTo>
                <a:lnTo>
                  <a:pt x="11275637" y="4372761"/>
                </a:lnTo>
                <a:close/>
                <a:moveTo>
                  <a:pt x="9710407" y="7917020"/>
                </a:moveTo>
                <a:cubicBezTo>
                  <a:pt x="9707192" y="7913645"/>
                  <a:pt x="9709929" y="7909752"/>
                  <a:pt x="9705396" y="7906343"/>
                </a:cubicBezTo>
                <a:lnTo>
                  <a:pt x="9699989" y="7911487"/>
                </a:lnTo>
                <a:cubicBezTo>
                  <a:pt x="9703203" y="7914864"/>
                  <a:pt x="9700146" y="7918417"/>
                  <a:pt x="9704999" y="7922167"/>
                </a:cubicBezTo>
                <a:close/>
                <a:moveTo>
                  <a:pt x="8688423" y="10231141"/>
                </a:moveTo>
                <a:cubicBezTo>
                  <a:pt x="8693170" y="10218740"/>
                  <a:pt x="8677454" y="10204505"/>
                  <a:pt x="8670782" y="10218223"/>
                </a:cubicBezTo>
                <a:cubicBezTo>
                  <a:pt x="8677628" y="10221794"/>
                  <a:pt x="8674868" y="10231480"/>
                  <a:pt x="8688423" y="10231141"/>
                </a:cubicBezTo>
                <a:close/>
                <a:moveTo>
                  <a:pt x="8726778" y="10144556"/>
                </a:moveTo>
                <a:cubicBezTo>
                  <a:pt x="8725974" y="10130976"/>
                  <a:pt x="8732892" y="10111664"/>
                  <a:pt x="8729696" y="10099381"/>
                </a:cubicBezTo>
                <a:cubicBezTo>
                  <a:pt x="8724145" y="10098203"/>
                  <a:pt x="8719081" y="10096579"/>
                  <a:pt x="8713996" y="10095421"/>
                </a:cubicBezTo>
                <a:cubicBezTo>
                  <a:pt x="8709858" y="10104581"/>
                  <a:pt x="8706965" y="10138548"/>
                  <a:pt x="8726778" y="10144556"/>
                </a:cubicBezTo>
                <a:close/>
                <a:moveTo>
                  <a:pt x="6874145" y="14338826"/>
                </a:moveTo>
                <a:cubicBezTo>
                  <a:pt x="6874849" y="14336078"/>
                  <a:pt x="6875741" y="14332905"/>
                  <a:pt x="6875830" y="14330396"/>
                </a:cubicBezTo>
                <a:cubicBezTo>
                  <a:pt x="6873083" y="14329691"/>
                  <a:pt x="6869908" y="14328798"/>
                  <a:pt x="6866972" y="14328520"/>
                </a:cubicBezTo>
                <a:cubicBezTo>
                  <a:pt x="6866268" y="14331267"/>
                  <a:pt x="6865802" y="14334630"/>
                  <a:pt x="6865287" y="14336949"/>
                </a:cubicBezTo>
                <a:cubicBezTo>
                  <a:pt x="6868034" y="14337654"/>
                  <a:pt x="6871209" y="14338547"/>
                  <a:pt x="6874145" y="14338826"/>
                </a:cubicBezTo>
                <a:close/>
                <a:moveTo>
                  <a:pt x="8715804" y="10171162"/>
                </a:moveTo>
                <a:cubicBezTo>
                  <a:pt x="8655351" y="10154962"/>
                  <a:pt x="8587063" y="10125808"/>
                  <a:pt x="8538075" y="10114316"/>
                </a:cubicBezTo>
                <a:cubicBezTo>
                  <a:pt x="8522150" y="10200486"/>
                  <a:pt x="8676348" y="10229677"/>
                  <a:pt x="8715804" y="10171162"/>
                </a:cubicBezTo>
                <a:close/>
                <a:moveTo>
                  <a:pt x="8175520" y="11400337"/>
                </a:moveTo>
                <a:cubicBezTo>
                  <a:pt x="8182202" y="11385704"/>
                  <a:pt x="8186669" y="11368008"/>
                  <a:pt x="8192029" y="11346773"/>
                </a:cubicBezTo>
                <a:lnTo>
                  <a:pt x="8200469" y="11315230"/>
                </a:lnTo>
                <a:lnTo>
                  <a:pt x="8212492" y="11270298"/>
                </a:lnTo>
                <a:cubicBezTo>
                  <a:pt x="8218104" y="11244124"/>
                  <a:pt x="8221060" y="11217276"/>
                  <a:pt x="8217020" y="11189784"/>
                </a:cubicBezTo>
                <a:cubicBezTo>
                  <a:pt x="8192908" y="11199165"/>
                  <a:pt x="8182774" y="11227367"/>
                  <a:pt x="8170686" y="11247112"/>
                </a:cubicBezTo>
                <a:lnTo>
                  <a:pt x="8150094" y="11276472"/>
                </a:lnTo>
                <a:lnTo>
                  <a:pt x="8079833" y="11376651"/>
                </a:lnTo>
                <a:lnTo>
                  <a:pt x="8038833" y="11435110"/>
                </a:lnTo>
                <a:cubicBezTo>
                  <a:pt x="8071651" y="11449239"/>
                  <a:pt x="8107430" y="11427753"/>
                  <a:pt x="8145728" y="11435525"/>
                </a:cubicBezTo>
                <a:cubicBezTo>
                  <a:pt x="8159944" y="11426540"/>
                  <a:pt x="8168839" y="11414970"/>
                  <a:pt x="8175520" y="11400337"/>
                </a:cubicBezTo>
                <a:close/>
                <a:moveTo>
                  <a:pt x="8106796" y="11556487"/>
                </a:moveTo>
                <a:cubicBezTo>
                  <a:pt x="8078323" y="11569496"/>
                  <a:pt x="8059142" y="11591747"/>
                  <a:pt x="8035365" y="11610035"/>
                </a:cubicBezTo>
                <a:cubicBezTo>
                  <a:pt x="8035964" y="11613630"/>
                  <a:pt x="8034786" y="11620002"/>
                  <a:pt x="8039138" y="11620674"/>
                </a:cubicBezTo>
                <a:cubicBezTo>
                  <a:pt x="8058524" y="11596755"/>
                  <a:pt x="8093922" y="11587868"/>
                  <a:pt x="8106796" y="11556487"/>
                </a:cubicBezTo>
                <a:close/>
                <a:moveTo>
                  <a:pt x="11260055" y="4427631"/>
                </a:moveTo>
                <a:lnTo>
                  <a:pt x="11257944" y="4416120"/>
                </a:lnTo>
                <a:lnTo>
                  <a:pt x="11255776" y="4404305"/>
                </a:lnTo>
                <a:cubicBezTo>
                  <a:pt x="11251937" y="4396994"/>
                  <a:pt x="11245846" y="4391751"/>
                  <a:pt x="11237991" y="4393384"/>
                </a:cubicBezTo>
                <a:cubicBezTo>
                  <a:pt x="11240367" y="4399538"/>
                  <a:pt x="11241206" y="4406288"/>
                  <a:pt x="11243790" y="4412406"/>
                </a:cubicBezTo>
                <a:lnTo>
                  <a:pt x="11254532" y="4422461"/>
                </a:lnTo>
                <a:close/>
                <a:moveTo>
                  <a:pt x="10914322" y="5211131"/>
                </a:moveTo>
                <a:cubicBezTo>
                  <a:pt x="10921372" y="5183633"/>
                  <a:pt x="10891729" y="5139924"/>
                  <a:pt x="10915635" y="5133140"/>
                </a:cubicBezTo>
                <a:cubicBezTo>
                  <a:pt x="10900494" y="5117777"/>
                  <a:pt x="10903871" y="5100901"/>
                  <a:pt x="10889099" y="5080089"/>
                </a:cubicBezTo>
                <a:cubicBezTo>
                  <a:pt x="10873646" y="5097751"/>
                  <a:pt x="10889707" y="5123725"/>
                  <a:pt x="10893822" y="5144420"/>
                </a:cubicBezTo>
                <a:cubicBezTo>
                  <a:pt x="10898840" y="5166535"/>
                  <a:pt x="10897098" y="5195867"/>
                  <a:pt x="10914322" y="5211131"/>
                </a:cubicBezTo>
                <a:close/>
                <a:moveTo>
                  <a:pt x="8099343" y="11585154"/>
                </a:moveTo>
                <a:cubicBezTo>
                  <a:pt x="8090376" y="11589121"/>
                  <a:pt x="8082470" y="11594003"/>
                  <a:pt x="8078149" y="11602590"/>
                </a:cubicBezTo>
                <a:cubicBezTo>
                  <a:pt x="8087667" y="11601560"/>
                  <a:pt x="8103538" y="11588153"/>
                  <a:pt x="8099343" y="11585154"/>
                </a:cubicBezTo>
                <a:close/>
                <a:moveTo>
                  <a:pt x="10398843" y="6381964"/>
                </a:moveTo>
                <a:cubicBezTo>
                  <a:pt x="10394152" y="6379891"/>
                  <a:pt x="10395617" y="6375422"/>
                  <a:pt x="10389506" y="6374257"/>
                </a:cubicBezTo>
                <a:lnTo>
                  <a:pt x="10386480" y="6381106"/>
                </a:lnTo>
                <a:cubicBezTo>
                  <a:pt x="10390744" y="6382990"/>
                  <a:pt x="10389279" y="6387459"/>
                  <a:pt x="10395628" y="6389240"/>
                </a:cubicBezTo>
                <a:close/>
                <a:moveTo>
                  <a:pt x="11078617" y="4848524"/>
                </a:moveTo>
                <a:cubicBezTo>
                  <a:pt x="11082295" y="4840200"/>
                  <a:pt x="11081773" y="4833592"/>
                  <a:pt x="11078919" y="4827930"/>
                </a:cubicBezTo>
                <a:lnTo>
                  <a:pt x="11078823" y="4827826"/>
                </a:lnTo>
                <a:lnTo>
                  <a:pt x="11065237" y="4813020"/>
                </a:lnTo>
                <a:lnTo>
                  <a:pt x="11065423" y="4825462"/>
                </a:lnTo>
                <a:lnTo>
                  <a:pt x="11065538" y="4833115"/>
                </a:lnTo>
                <a:cubicBezTo>
                  <a:pt x="11066698" y="4839431"/>
                  <a:pt x="11069990" y="4844967"/>
                  <a:pt x="11078617" y="4848524"/>
                </a:cubicBezTo>
                <a:close/>
                <a:moveTo>
                  <a:pt x="11939922" y="2899282"/>
                </a:moveTo>
                <a:cubicBezTo>
                  <a:pt x="11950979" y="2881188"/>
                  <a:pt x="11924534" y="2883292"/>
                  <a:pt x="11920898" y="2890366"/>
                </a:cubicBezTo>
                <a:cubicBezTo>
                  <a:pt x="11924462" y="2895005"/>
                  <a:pt x="11930677" y="2898262"/>
                  <a:pt x="11939922" y="2899282"/>
                </a:cubicBezTo>
                <a:close/>
                <a:moveTo>
                  <a:pt x="9646813" y="8097902"/>
                </a:moveTo>
                <a:cubicBezTo>
                  <a:pt x="9646996" y="8090648"/>
                  <a:pt x="9640890" y="8084228"/>
                  <a:pt x="9633823" y="8089669"/>
                </a:cubicBezTo>
                <a:cubicBezTo>
                  <a:pt x="9633321" y="8096582"/>
                  <a:pt x="9639427" y="8103001"/>
                  <a:pt x="9646813" y="8097902"/>
                </a:cubicBezTo>
                <a:close/>
                <a:moveTo>
                  <a:pt x="10786101" y="5519793"/>
                </a:moveTo>
                <a:cubicBezTo>
                  <a:pt x="10778653" y="5471728"/>
                  <a:pt x="10782278" y="5419377"/>
                  <a:pt x="10767209" y="5374116"/>
                </a:cubicBezTo>
                <a:lnTo>
                  <a:pt x="10764421" y="5368832"/>
                </a:lnTo>
                <a:lnTo>
                  <a:pt x="10744805" y="5331642"/>
                </a:lnTo>
                <a:cubicBezTo>
                  <a:pt x="10743246" y="5334016"/>
                  <a:pt x="10739932" y="5334592"/>
                  <a:pt x="10736469" y="5332042"/>
                </a:cubicBezTo>
                <a:cubicBezTo>
                  <a:pt x="10734731" y="5339438"/>
                  <a:pt x="10733762" y="5346535"/>
                  <a:pt x="10734124" y="5353073"/>
                </a:cubicBezTo>
                <a:lnTo>
                  <a:pt x="10738780" y="5367657"/>
                </a:lnTo>
                <a:lnTo>
                  <a:pt x="10739766" y="5370746"/>
                </a:lnTo>
                <a:lnTo>
                  <a:pt x="10744495" y="5367919"/>
                </a:lnTo>
                <a:lnTo>
                  <a:pt x="10751546" y="5363705"/>
                </a:lnTo>
                <a:lnTo>
                  <a:pt x="10752005" y="5368263"/>
                </a:lnTo>
                <a:lnTo>
                  <a:pt x="10767734" y="5524428"/>
                </a:lnTo>
                <a:cubicBezTo>
                  <a:pt x="10776078" y="5528628"/>
                  <a:pt x="10780663" y="5524020"/>
                  <a:pt x="10786101" y="5519793"/>
                </a:cubicBezTo>
                <a:close/>
                <a:moveTo>
                  <a:pt x="9514085" y="8405001"/>
                </a:moveTo>
                <a:cubicBezTo>
                  <a:pt x="9510382" y="8401843"/>
                  <a:pt x="9509752" y="8397501"/>
                  <a:pt x="9502790" y="8395947"/>
                </a:cubicBezTo>
                <a:cubicBezTo>
                  <a:pt x="9497193" y="8405155"/>
                  <a:pt x="9509529" y="8414160"/>
                  <a:pt x="9514085" y="8405001"/>
                </a:cubicBezTo>
                <a:close/>
                <a:moveTo>
                  <a:pt x="10406949" y="6390150"/>
                </a:moveTo>
                <a:cubicBezTo>
                  <a:pt x="10413575" y="6384380"/>
                  <a:pt x="10404991" y="6370355"/>
                  <a:pt x="10400167" y="6378967"/>
                </a:cubicBezTo>
                <a:cubicBezTo>
                  <a:pt x="10404668" y="6381468"/>
                  <a:pt x="10403441" y="6386554"/>
                  <a:pt x="10406949" y="6390150"/>
                </a:cubicBezTo>
                <a:close/>
                <a:moveTo>
                  <a:pt x="10799390" y="5509337"/>
                </a:moveTo>
                <a:cubicBezTo>
                  <a:pt x="10815003" y="5477463"/>
                  <a:pt x="10809447" y="5421943"/>
                  <a:pt x="10789519" y="5380483"/>
                </a:cubicBezTo>
                <a:cubicBezTo>
                  <a:pt x="10788639" y="5414791"/>
                  <a:pt x="10796136" y="5445144"/>
                  <a:pt x="10800983" y="5476877"/>
                </a:cubicBezTo>
                <a:cubicBezTo>
                  <a:pt x="10789769" y="5482638"/>
                  <a:pt x="10791512" y="5501775"/>
                  <a:pt x="10799390" y="5509337"/>
                </a:cubicBezTo>
                <a:close/>
                <a:moveTo>
                  <a:pt x="11003468" y="5047460"/>
                </a:moveTo>
                <a:cubicBezTo>
                  <a:pt x="11022575" y="5009984"/>
                  <a:pt x="10982711" y="4970942"/>
                  <a:pt x="10984147" y="4930761"/>
                </a:cubicBezTo>
                <a:cubicBezTo>
                  <a:pt x="10969056" y="4916440"/>
                  <a:pt x="10968731" y="4896399"/>
                  <a:pt x="10961024" y="4879218"/>
                </a:cubicBezTo>
                <a:cubicBezTo>
                  <a:pt x="10956705" y="4898228"/>
                  <a:pt x="10979961" y="4921768"/>
                  <a:pt x="10965778" y="4935399"/>
                </a:cubicBezTo>
                <a:cubicBezTo>
                  <a:pt x="10943666" y="4891957"/>
                  <a:pt x="10950899" y="4837500"/>
                  <a:pt x="10923251" y="4796202"/>
                </a:cubicBezTo>
                <a:cubicBezTo>
                  <a:pt x="10909510" y="4841151"/>
                  <a:pt x="10948947" y="4880005"/>
                  <a:pt x="10937223" y="4914620"/>
                </a:cubicBezTo>
                <a:cubicBezTo>
                  <a:pt x="10919365" y="4890403"/>
                  <a:pt x="10933740" y="4854408"/>
                  <a:pt x="10906464" y="4834193"/>
                </a:cubicBezTo>
                <a:cubicBezTo>
                  <a:pt x="10898104" y="4869274"/>
                  <a:pt x="10932196" y="4887909"/>
                  <a:pt x="10916026" y="4925661"/>
                </a:cubicBezTo>
                <a:cubicBezTo>
                  <a:pt x="10922475" y="4929531"/>
                  <a:pt x="10924927" y="4923983"/>
                  <a:pt x="10929710" y="4923545"/>
                </a:cubicBezTo>
                <a:cubicBezTo>
                  <a:pt x="10925390" y="4942554"/>
                  <a:pt x="10941640" y="4968101"/>
                  <a:pt x="10953914" y="4971484"/>
                </a:cubicBezTo>
                <a:cubicBezTo>
                  <a:pt x="10947595" y="4961549"/>
                  <a:pt x="10941891" y="4951376"/>
                  <a:pt x="10948681" y="4936008"/>
                </a:cubicBezTo>
                <a:cubicBezTo>
                  <a:pt x="10959307" y="4944275"/>
                  <a:pt x="10948210" y="4961310"/>
                  <a:pt x="10963758" y="4967670"/>
                </a:cubicBezTo>
                <a:cubicBezTo>
                  <a:pt x="10966071" y="4963590"/>
                  <a:pt x="10967243" y="4957475"/>
                  <a:pt x="10971887" y="4958507"/>
                </a:cubicBezTo>
                <a:cubicBezTo>
                  <a:pt x="10988851" y="4985900"/>
                  <a:pt x="10979120" y="5022927"/>
                  <a:pt x="11003468" y="5047460"/>
                </a:cubicBezTo>
                <a:close/>
                <a:moveTo>
                  <a:pt x="10830928" y="5439815"/>
                </a:moveTo>
                <a:cubicBezTo>
                  <a:pt x="10835461" y="5429070"/>
                  <a:pt x="10828066" y="5412696"/>
                  <a:pt x="10826410" y="5400865"/>
                </a:cubicBezTo>
                <a:lnTo>
                  <a:pt x="10821492" y="5371447"/>
                </a:lnTo>
                <a:lnTo>
                  <a:pt x="10816314" y="5340470"/>
                </a:lnTo>
                <a:cubicBezTo>
                  <a:pt x="10813297" y="5320321"/>
                  <a:pt x="10811314" y="5300569"/>
                  <a:pt x="10812438" y="5282446"/>
                </a:cubicBezTo>
                <a:cubicBezTo>
                  <a:pt x="10801336" y="5272948"/>
                  <a:pt x="10807390" y="5220005"/>
                  <a:pt x="10793154" y="5232602"/>
                </a:cubicBezTo>
                <a:cubicBezTo>
                  <a:pt x="10794509" y="5269932"/>
                  <a:pt x="10799401" y="5305892"/>
                  <a:pt x="10805084" y="5341503"/>
                </a:cubicBezTo>
                <a:lnTo>
                  <a:pt x="10809677" y="5370906"/>
                </a:lnTo>
                <a:lnTo>
                  <a:pt x="10821766" y="5448307"/>
                </a:lnTo>
                <a:cubicBezTo>
                  <a:pt x="10826581" y="5446353"/>
                  <a:pt x="10829418" y="5443396"/>
                  <a:pt x="10830928" y="5439815"/>
                </a:cubicBezTo>
                <a:close/>
                <a:moveTo>
                  <a:pt x="9509032" y="8433745"/>
                </a:moveTo>
                <a:cubicBezTo>
                  <a:pt x="9490043" y="8429412"/>
                  <a:pt x="9488865" y="8418233"/>
                  <a:pt x="9480932" y="8409648"/>
                </a:cubicBezTo>
                <a:cubicBezTo>
                  <a:pt x="9473647" y="8422674"/>
                  <a:pt x="9497054" y="8444700"/>
                  <a:pt x="9509032" y="8433745"/>
                </a:cubicBezTo>
                <a:close/>
                <a:moveTo>
                  <a:pt x="8074435" y="11681267"/>
                </a:moveTo>
                <a:cubicBezTo>
                  <a:pt x="8077332" y="11675761"/>
                  <a:pt x="8076948" y="11666195"/>
                  <a:pt x="8074423" y="11663403"/>
                </a:cubicBezTo>
                <a:cubicBezTo>
                  <a:pt x="8073962" y="11666084"/>
                  <a:pt x="8071428" y="11667593"/>
                  <a:pt x="8067735" y="11666872"/>
                </a:cubicBezTo>
                <a:cubicBezTo>
                  <a:pt x="8066351" y="11674913"/>
                  <a:pt x="8068060" y="11680081"/>
                  <a:pt x="8074435" y="11681267"/>
                </a:cubicBezTo>
                <a:close/>
                <a:moveTo>
                  <a:pt x="8749224" y="10154415"/>
                </a:moveTo>
                <a:cubicBezTo>
                  <a:pt x="8755773" y="10143494"/>
                  <a:pt x="8762496" y="10107360"/>
                  <a:pt x="8741244" y="10102223"/>
                </a:cubicBezTo>
                <a:cubicBezTo>
                  <a:pt x="8731310" y="10115798"/>
                  <a:pt x="8735632" y="10144944"/>
                  <a:pt x="8749224" y="10154415"/>
                </a:cubicBezTo>
                <a:close/>
                <a:moveTo>
                  <a:pt x="8117210" y="11585164"/>
                </a:moveTo>
                <a:cubicBezTo>
                  <a:pt x="8099463" y="11600032"/>
                  <a:pt x="8076814" y="11611290"/>
                  <a:pt x="8064067" y="11631083"/>
                </a:cubicBezTo>
                <a:cubicBezTo>
                  <a:pt x="8085596" y="11622554"/>
                  <a:pt x="8114796" y="11601551"/>
                  <a:pt x="8117210" y="11585164"/>
                </a:cubicBezTo>
                <a:close/>
                <a:moveTo>
                  <a:pt x="11065161" y="4917067"/>
                </a:moveTo>
                <a:cubicBezTo>
                  <a:pt x="11062355" y="4899756"/>
                  <a:pt x="11061502" y="4881777"/>
                  <a:pt x="11059011" y="4864478"/>
                </a:cubicBezTo>
                <a:lnTo>
                  <a:pt x="11044969" y="4821855"/>
                </a:lnTo>
                <a:lnTo>
                  <a:pt x="11043028" y="4815963"/>
                </a:lnTo>
                <a:lnTo>
                  <a:pt x="11043596" y="4821612"/>
                </a:lnTo>
                <a:lnTo>
                  <a:pt x="11048326" y="4868749"/>
                </a:lnTo>
                <a:cubicBezTo>
                  <a:pt x="11050948" y="4886043"/>
                  <a:pt x="11055493" y="4902591"/>
                  <a:pt x="11065161" y="4917067"/>
                </a:cubicBezTo>
                <a:close/>
                <a:moveTo>
                  <a:pt x="8450932" y="10834047"/>
                </a:moveTo>
                <a:cubicBezTo>
                  <a:pt x="8453965" y="10829813"/>
                  <a:pt x="8454937" y="10825110"/>
                  <a:pt x="8451701" y="10823860"/>
                </a:cubicBezTo>
                <a:cubicBezTo>
                  <a:pt x="8449659" y="10831949"/>
                  <a:pt x="8440141" y="10832979"/>
                  <a:pt x="8437795" y="10841422"/>
                </a:cubicBezTo>
                <a:cubicBezTo>
                  <a:pt x="8442804" y="10842046"/>
                  <a:pt x="8447899" y="10838281"/>
                  <a:pt x="8450932" y="10834047"/>
                </a:cubicBezTo>
                <a:close/>
                <a:moveTo>
                  <a:pt x="10198159" y="6881461"/>
                </a:moveTo>
                <a:cubicBezTo>
                  <a:pt x="10187041" y="6863813"/>
                  <a:pt x="10182889" y="6843130"/>
                  <a:pt x="10163147" y="6828804"/>
                </a:cubicBezTo>
                <a:cubicBezTo>
                  <a:pt x="10161826" y="6844522"/>
                  <a:pt x="10185050" y="6891460"/>
                  <a:pt x="10198159" y="6881461"/>
                </a:cubicBezTo>
                <a:close/>
                <a:moveTo>
                  <a:pt x="11647581" y="3605707"/>
                </a:moveTo>
                <a:cubicBezTo>
                  <a:pt x="11580956" y="3597174"/>
                  <a:pt x="11498441" y="3579580"/>
                  <a:pt x="11430759" y="3544576"/>
                </a:cubicBezTo>
                <a:cubicBezTo>
                  <a:pt x="11420589" y="3611464"/>
                  <a:pt x="11409427" y="3679443"/>
                  <a:pt x="11392489" y="3748948"/>
                </a:cubicBezTo>
                <a:cubicBezTo>
                  <a:pt x="11436462" y="3733706"/>
                  <a:pt x="11472393" y="3703185"/>
                  <a:pt x="11513744" y="3681176"/>
                </a:cubicBezTo>
                <a:cubicBezTo>
                  <a:pt x="11555522" y="3659356"/>
                  <a:pt x="11597250" y="3636495"/>
                  <a:pt x="11639028" y="3614675"/>
                </a:cubicBezTo>
                <a:cubicBezTo>
                  <a:pt x="11641528" y="3610171"/>
                  <a:pt x="11645985" y="3611630"/>
                  <a:pt x="11647581" y="3605707"/>
                </a:cubicBezTo>
                <a:close/>
                <a:moveTo>
                  <a:pt x="11317121" y="4353832"/>
                </a:moveTo>
                <a:cubicBezTo>
                  <a:pt x="11305946" y="4351447"/>
                  <a:pt x="11306456" y="4344527"/>
                  <a:pt x="11298167" y="4341375"/>
                </a:cubicBezTo>
                <a:cubicBezTo>
                  <a:pt x="11293401" y="4351008"/>
                  <a:pt x="11278537" y="4350054"/>
                  <a:pt x="11284191" y="4363781"/>
                </a:cubicBezTo>
                <a:lnTo>
                  <a:pt x="11286055" y="4363882"/>
                </a:lnTo>
                <a:lnTo>
                  <a:pt x="11302973" y="4364806"/>
                </a:lnTo>
                <a:cubicBezTo>
                  <a:pt x="11308354" y="4362718"/>
                  <a:pt x="11312963" y="4358630"/>
                  <a:pt x="11317121" y="4353832"/>
                </a:cubicBezTo>
                <a:close/>
                <a:moveTo>
                  <a:pt x="9856334" y="7662929"/>
                </a:moveTo>
                <a:cubicBezTo>
                  <a:pt x="9854300" y="7651992"/>
                  <a:pt x="9839495" y="7663508"/>
                  <a:pt x="9845650" y="7667950"/>
                </a:cubicBezTo>
                <a:cubicBezTo>
                  <a:pt x="9849351" y="7665071"/>
                  <a:pt x="9852583" y="7667787"/>
                  <a:pt x="9856334" y="7662929"/>
                </a:cubicBezTo>
                <a:close/>
                <a:moveTo>
                  <a:pt x="10244516" y="6785800"/>
                </a:moveTo>
                <a:cubicBezTo>
                  <a:pt x="10258978" y="6769266"/>
                  <a:pt x="10234927" y="6743867"/>
                  <a:pt x="10224288" y="6727450"/>
                </a:cubicBezTo>
                <a:cubicBezTo>
                  <a:pt x="10217969" y="6752166"/>
                  <a:pt x="10236478" y="6766966"/>
                  <a:pt x="10244516" y="6785800"/>
                </a:cubicBezTo>
                <a:close/>
                <a:moveTo>
                  <a:pt x="10544993" y="6109220"/>
                </a:moveTo>
                <a:cubicBezTo>
                  <a:pt x="10549905" y="6102735"/>
                  <a:pt x="10542573" y="6085748"/>
                  <a:pt x="10535384" y="6092755"/>
                </a:cubicBezTo>
                <a:cubicBezTo>
                  <a:pt x="10542097" y="6097248"/>
                  <a:pt x="10538520" y="6105342"/>
                  <a:pt x="10544993" y="6109220"/>
                </a:cubicBezTo>
                <a:close/>
                <a:moveTo>
                  <a:pt x="10990697" y="5104061"/>
                </a:moveTo>
                <a:cubicBezTo>
                  <a:pt x="11005041" y="5076216"/>
                  <a:pt x="10989329" y="5035600"/>
                  <a:pt x="10974310" y="5009577"/>
                </a:cubicBezTo>
                <a:cubicBezTo>
                  <a:pt x="10975654" y="5042313"/>
                  <a:pt x="10977236" y="5075665"/>
                  <a:pt x="10990697" y="5104061"/>
                </a:cubicBezTo>
                <a:close/>
                <a:moveTo>
                  <a:pt x="11030682" y="5013566"/>
                </a:moveTo>
                <a:cubicBezTo>
                  <a:pt x="11029257" y="4987937"/>
                  <a:pt x="11019596" y="4964791"/>
                  <a:pt x="11033899" y="4940499"/>
                </a:cubicBezTo>
                <a:cubicBezTo>
                  <a:pt x="11025554" y="4936302"/>
                  <a:pt x="11026062" y="4929383"/>
                  <a:pt x="11016406" y="4932769"/>
                </a:cubicBezTo>
                <a:cubicBezTo>
                  <a:pt x="11020674" y="4923687"/>
                  <a:pt x="11018838" y="4911396"/>
                  <a:pt x="11015786" y="4898249"/>
                </a:cubicBezTo>
                <a:lnTo>
                  <a:pt x="11011596" y="4877245"/>
                </a:lnTo>
                <a:lnTo>
                  <a:pt x="11007874" y="4858593"/>
                </a:lnTo>
                <a:cubicBezTo>
                  <a:pt x="11007321" y="4842532"/>
                  <a:pt x="11002551" y="4825628"/>
                  <a:pt x="10994098" y="4814751"/>
                </a:cubicBezTo>
                <a:cubicBezTo>
                  <a:pt x="10981536" y="4809711"/>
                  <a:pt x="10996259" y="4829481"/>
                  <a:pt x="10985543" y="4823726"/>
                </a:cubicBezTo>
                <a:cubicBezTo>
                  <a:pt x="10988789" y="4812916"/>
                  <a:pt x="10974305" y="4793761"/>
                  <a:pt x="10989687" y="4787802"/>
                </a:cubicBezTo>
                <a:cubicBezTo>
                  <a:pt x="10999132" y="4797587"/>
                  <a:pt x="10993999" y="4812667"/>
                  <a:pt x="11007752" y="4820783"/>
                </a:cubicBezTo>
                <a:cubicBezTo>
                  <a:pt x="11013747" y="4810677"/>
                  <a:pt x="10997941" y="4794511"/>
                  <a:pt x="11013184" y="4790021"/>
                </a:cubicBezTo>
                <a:cubicBezTo>
                  <a:pt x="11021439" y="4796730"/>
                  <a:pt x="11034433" y="4828491"/>
                  <a:pt x="11033184" y="4819776"/>
                </a:cubicBezTo>
                <a:cubicBezTo>
                  <a:pt x="11035200" y="4809442"/>
                  <a:pt x="11029218" y="4802208"/>
                  <a:pt x="11028773" y="4792827"/>
                </a:cubicBezTo>
                <a:cubicBezTo>
                  <a:pt x="10958531" y="4769445"/>
                  <a:pt x="10901817" y="4736222"/>
                  <a:pt x="10836515" y="4720124"/>
                </a:cubicBezTo>
                <a:cubicBezTo>
                  <a:pt x="10846446" y="4735736"/>
                  <a:pt x="10863221" y="4763556"/>
                  <a:pt x="10877817" y="4767455"/>
                </a:cubicBezTo>
                <a:cubicBezTo>
                  <a:pt x="10874355" y="4764904"/>
                  <a:pt x="10872472" y="4747236"/>
                  <a:pt x="10881949" y="4748872"/>
                </a:cubicBezTo>
                <a:cubicBezTo>
                  <a:pt x="10895997" y="4763243"/>
                  <a:pt x="10904651" y="4756352"/>
                  <a:pt x="10919715" y="4756885"/>
                </a:cubicBezTo>
                <a:cubicBezTo>
                  <a:pt x="10931998" y="4764864"/>
                  <a:pt x="10941767" y="4794690"/>
                  <a:pt x="10959830" y="4779202"/>
                </a:cubicBezTo>
                <a:cubicBezTo>
                  <a:pt x="10967101" y="4791598"/>
                  <a:pt x="10972338" y="4805136"/>
                  <a:pt x="10975730" y="4819390"/>
                </a:cubicBezTo>
                <a:cubicBezTo>
                  <a:pt x="10970183" y="4816939"/>
                  <a:pt x="10963545" y="4813496"/>
                  <a:pt x="10962046" y="4821507"/>
                </a:cubicBezTo>
                <a:cubicBezTo>
                  <a:pt x="10962698" y="4839652"/>
                  <a:pt x="10971159" y="4855125"/>
                  <a:pt x="10976406" y="4873259"/>
                </a:cubicBezTo>
                <a:cubicBezTo>
                  <a:pt x="10978766" y="4881190"/>
                  <a:pt x="10979330" y="4890878"/>
                  <a:pt x="10981409" y="4900023"/>
                </a:cubicBezTo>
                <a:lnTo>
                  <a:pt x="10991380" y="4916658"/>
                </a:lnTo>
                <a:lnTo>
                  <a:pt x="10995500" y="4923532"/>
                </a:lnTo>
                <a:lnTo>
                  <a:pt x="10995773" y="4908093"/>
                </a:lnTo>
                <a:lnTo>
                  <a:pt x="10995912" y="4900237"/>
                </a:lnTo>
                <a:cubicBezTo>
                  <a:pt x="10992464" y="4876879"/>
                  <a:pt x="10980145" y="4854121"/>
                  <a:pt x="10983347" y="4839082"/>
                </a:cubicBezTo>
                <a:cubicBezTo>
                  <a:pt x="10995734" y="4851443"/>
                  <a:pt x="10999460" y="4867247"/>
                  <a:pt x="11001932" y="4883582"/>
                </a:cubicBezTo>
                <a:lnTo>
                  <a:pt x="11003929" y="4892191"/>
                </a:lnTo>
                <a:lnTo>
                  <a:pt x="11012993" y="4931261"/>
                </a:lnTo>
                <a:cubicBezTo>
                  <a:pt x="11010352" y="4937237"/>
                  <a:pt x="11002425" y="4928633"/>
                  <a:pt x="10999735" y="4933567"/>
                </a:cubicBezTo>
                <a:cubicBezTo>
                  <a:pt x="11011629" y="4959740"/>
                  <a:pt x="11004022" y="4993114"/>
                  <a:pt x="11030682" y="5013566"/>
                </a:cubicBezTo>
                <a:close/>
                <a:moveTo>
                  <a:pt x="11099524" y="4857761"/>
                </a:moveTo>
                <a:cubicBezTo>
                  <a:pt x="11101728" y="4847001"/>
                  <a:pt x="11100053" y="4838097"/>
                  <a:pt x="11094686" y="4830624"/>
                </a:cubicBezTo>
                <a:cubicBezTo>
                  <a:pt x="11087936" y="4842437"/>
                  <a:pt x="11092500" y="4850576"/>
                  <a:pt x="11099524" y="4857761"/>
                </a:cubicBezTo>
                <a:close/>
                <a:moveTo>
                  <a:pt x="10621957" y="5939130"/>
                </a:moveTo>
                <a:cubicBezTo>
                  <a:pt x="10561584" y="5940467"/>
                  <a:pt x="10587195" y="5869783"/>
                  <a:pt x="10560750" y="5833651"/>
                </a:cubicBezTo>
                <a:cubicBezTo>
                  <a:pt x="10549128" y="5861112"/>
                  <a:pt x="10587781" y="5903148"/>
                  <a:pt x="10570856" y="5933359"/>
                </a:cubicBezTo>
                <a:cubicBezTo>
                  <a:pt x="10589035" y="5937316"/>
                  <a:pt x="10597138" y="5949046"/>
                  <a:pt x="10617250" y="5949783"/>
                </a:cubicBezTo>
                <a:close/>
                <a:moveTo>
                  <a:pt x="10229483" y="6829079"/>
                </a:moveTo>
                <a:cubicBezTo>
                  <a:pt x="10226492" y="6815022"/>
                  <a:pt x="10218990" y="6772993"/>
                  <a:pt x="10195288" y="6793085"/>
                </a:cubicBezTo>
                <a:cubicBezTo>
                  <a:pt x="10217752" y="6798935"/>
                  <a:pt x="10208710" y="6832126"/>
                  <a:pt x="10229483" y="6829079"/>
                </a:cubicBezTo>
                <a:close/>
                <a:moveTo>
                  <a:pt x="6677565" y="14870342"/>
                </a:moveTo>
                <a:cubicBezTo>
                  <a:pt x="6661504" y="14861714"/>
                  <a:pt x="6658323" y="14887365"/>
                  <a:pt x="6641787" y="14877505"/>
                </a:cubicBezTo>
                <a:cubicBezTo>
                  <a:pt x="6622797" y="14873199"/>
                  <a:pt x="6615732" y="14833833"/>
                  <a:pt x="6599328" y="14849046"/>
                </a:cubicBezTo>
                <a:cubicBezTo>
                  <a:pt x="6612565" y="14868678"/>
                  <a:pt x="6632568" y="14885684"/>
                  <a:pt x="6660140" y="14899399"/>
                </a:cubicBezTo>
                <a:cubicBezTo>
                  <a:pt x="6666235" y="14891371"/>
                  <a:pt x="6673420" y="14884336"/>
                  <a:pt x="6677565" y="14870342"/>
                </a:cubicBezTo>
                <a:close/>
                <a:moveTo>
                  <a:pt x="6684547" y="14854539"/>
                </a:moveTo>
                <a:cubicBezTo>
                  <a:pt x="6674287" y="14847198"/>
                  <a:pt x="6667008" y="14838876"/>
                  <a:pt x="6659960" y="14830466"/>
                </a:cubicBezTo>
                <a:lnTo>
                  <a:pt x="6644808" y="14814397"/>
                </a:lnTo>
                <a:lnTo>
                  <a:pt x="6636756" y="14805856"/>
                </a:lnTo>
                <a:cubicBezTo>
                  <a:pt x="6635699" y="14811132"/>
                  <a:pt x="6637314" y="14817206"/>
                  <a:pt x="6640543" y="14823250"/>
                </a:cubicBezTo>
                <a:lnTo>
                  <a:pt x="6644163" y="14827879"/>
                </a:lnTo>
                <a:lnTo>
                  <a:pt x="6654010" y="14840472"/>
                </a:lnTo>
                <a:cubicBezTo>
                  <a:pt x="6664801" y="14850792"/>
                  <a:pt x="6677806" y="14857686"/>
                  <a:pt x="6684547" y="14854539"/>
                </a:cubicBezTo>
                <a:close/>
                <a:moveTo>
                  <a:pt x="6693039" y="14835319"/>
                </a:moveTo>
                <a:cubicBezTo>
                  <a:pt x="6677398" y="14822282"/>
                  <a:pt x="6670982" y="14805664"/>
                  <a:pt x="6651413" y="14793443"/>
                </a:cubicBezTo>
                <a:cubicBezTo>
                  <a:pt x="6651720" y="14808895"/>
                  <a:pt x="6677908" y="14846501"/>
                  <a:pt x="6693039" y="14835319"/>
                </a:cubicBezTo>
                <a:close/>
                <a:moveTo>
                  <a:pt x="11672554" y="3568814"/>
                </a:moveTo>
                <a:cubicBezTo>
                  <a:pt x="11614210" y="3475733"/>
                  <a:pt x="11586014" y="3370989"/>
                  <a:pt x="11511058" y="3284334"/>
                </a:cubicBezTo>
                <a:cubicBezTo>
                  <a:pt x="11470761" y="3372071"/>
                  <a:pt x="11459538" y="3434415"/>
                  <a:pt x="11438226" y="3517284"/>
                </a:cubicBezTo>
                <a:cubicBezTo>
                  <a:pt x="11512594" y="3534847"/>
                  <a:pt x="11579336" y="3532725"/>
                  <a:pt x="11662095" y="3572860"/>
                </a:cubicBezTo>
                <a:cubicBezTo>
                  <a:pt x="11666313" y="3573704"/>
                  <a:pt x="11669528" y="3571046"/>
                  <a:pt x="11672554" y="3568814"/>
                </a:cubicBezTo>
                <a:close/>
                <a:moveTo>
                  <a:pt x="9830318" y="7739825"/>
                </a:moveTo>
                <a:cubicBezTo>
                  <a:pt x="9837123" y="7718543"/>
                  <a:pt x="9836672" y="7697089"/>
                  <a:pt x="9842816" y="7675792"/>
                </a:cubicBezTo>
                <a:cubicBezTo>
                  <a:pt x="9826122" y="7696831"/>
                  <a:pt x="9824257" y="7718559"/>
                  <a:pt x="9830318" y="7739825"/>
                </a:cubicBezTo>
                <a:close/>
                <a:moveTo>
                  <a:pt x="8747612" y="10190445"/>
                </a:moveTo>
                <a:cubicBezTo>
                  <a:pt x="8749313" y="10189593"/>
                  <a:pt x="8750333" y="10187624"/>
                  <a:pt x="8750264" y="10183884"/>
                </a:cubicBezTo>
                <a:cubicBezTo>
                  <a:pt x="8745465" y="10176201"/>
                  <a:pt x="8725186" y="10170173"/>
                  <a:pt x="8724976" y="10185576"/>
                </a:cubicBezTo>
                <a:cubicBezTo>
                  <a:pt x="8731283" y="10185503"/>
                  <a:pt x="8742509" y="10193002"/>
                  <a:pt x="8747612" y="10190445"/>
                </a:cubicBezTo>
                <a:close/>
                <a:moveTo>
                  <a:pt x="9970110" y="7425254"/>
                </a:moveTo>
                <a:lnTo>
                  <a:pt x="9963343" y="7413525"/>
                </a:lnTo>
                <a:lnTo>
                  <a:pt x="9955670" y="7417946"/>
                </a:lnTo>
                <a:cubicBezTo>
                  <a:pt x="9958064" y="7423036"/>
                  <a:pt x="9953450" y="7426237"/>
                  <a:pt x="9958395" y="7432009"/>
                </a:cubicBezTo>
                <a:close/>
                <a:moveTo>
                  <a:pt x="11878425" y="3110071"/>
                </a:moveTo>
                <a:cubicBezTo>
                  <a:pt x="11875756" y="3102253"/>
                  <a:pt x="11861913" y="3101243"/>
                  <a:pt x="11855788" y="3095473"/>
                </a:cubicBezTo>
                <a:cubicBezTo>
                  <a:pt x="11854714" y="3103679"/>
                  <a:pt x="11848646" y="3103552"/>
                  <a:pt x="11847523" y="3110715"/>
                </a:cubicBezTo>
                <a:cubicBezTo>
                  <a:pt x="11857522" y="3110026"/>
                  <a:pt x="11877746" y="3126622"/>
                  <a:pt x="11878425" y="3110071"/>
                </a:cubicBezTo>
                <a:close/>
                <a:moveTo>
                  <a:pt x="8466406" y="10834688"/>
                </a:moveTo>
                <a:cubicBezTo>
                  <a:pt x="8448649" y="10853857"/>
                  <a:pt x="8414275" y="10880863"/>
                  <a:pt x="8398640" y="10901861"/>
                </a:cubicBezTo>
                <a:cubicBezTo>
                  <a:pt x="8398336" y="10902214"/>
                  <a:pt x="8383821" y="10920484"/>
                  <a:pt x="8395008" y="10919661"/>
                </a:cubicBezTo>
                <a:cubicBezTo>
                  <a:pt x="8418352" y="10891150"/>
                  <a:pt x="8449172" y="10869698"/>
                  <a:pt x="8466406" y="10834688"/>
                </a:cubicBezTo>
                <a:close/>
                <a:moveTo>
                  <a:pt x="8426979" y="10926906"/>
                </a:moveTo>
                <a:cubicBezTo>
                  <a:pt x="8416628" y="10938914"/>
                  <a:pt x="8397221" y="10949272"/>
                  <a:pt x="8380996" y="10962374"/>
                </a:cubicBezTo>
                <a:cubicBezTo>
                  <a:pt x="8367914" y="10973259"/>
                  <a:pt x="8342624" y="10989012"/>
                  <a:pt x="8352163" y="11001543"/>
                </a:cubicBezTo>
                <a:cubicBezTo>
                  <a:pt x="8362062" y="10987915"/>
                  <a:pt x="8380556" y="10978616"/>
                  <a:pt x="8395160" y="10965964"/>
                </a:cubicBezTo>
                <a:cubicBezTo>
                  <a:pt x="8408546" y="10954725"/>
                  <a:pt x="8427757" y="10941735"/>
                  <a:pt x="8426979" y="10926906"/>
                </a:cubicBezTo>
                <a:close/>
                <a:moveTo>
                  <a:pt x="8121065" y="11627886"/>
                </a:moveTo>
                <a:cubicBezTo>
                  <a:pt x="8110683" y="11630635"/>
                  <a:pt x="8103130" y="11635821"/>
                  <a:pt x="8099566" y="11645676"/>
                </a:cubicBezTo>
                <a:cubicBezTo>
                  <a:pt x="8110655" y="11643538"/>
                  <a:pt x="8116793" y="11637133"/>
                  <a:pt x="8121065" y="11627886"/>
                </a:cubicBezTo>
                <a:close/>
                <a:moveTo>
                  <a:pt x="10357211" y="6568475"/>
                </a:moveTo>
                <a:cubicBezTo>
                  <a:pt x="10361396" y="6560168"/>
                  <a:pt x="10356306" y="6555381"/>
                  <a:pt x="10352453" y="6550124"/>
                </a:cubicBezTo>
                <a:cubicBezTo>
                  <a:pt x="10347650" y="6558665"/>
                  <a:pt x="10347175" y="6565564"/>
                  <a:pt x="10357211" y="6568475"/>
                </a:cubicBezTo>
                <a:close/>
                <a:moveTo>
                  <a:pt x="8163427" y="11535123"/>
                </a:moveTo>
                <a:cubicBezTo>
                  <a:pt x="8145050" y="11537135"/>
                  <a:pt x="8140521" y="11525228"/>
                  <a:pt x="8120877" y="11527994"/>
                </a:cubicBezTo>
                <a:lnTo>
                  <a:pt x="8126025" y="11535135"/>
                </a:lnTo>
                <a:lnTo>
                  <a:pt x="8129229" y="11539580"/>
                </a:lnTo>
                <a:cubicBezTo>
                  <a:pt x="8130512" y="11542918"/>
                  <a:pt x="8129542" y="11546546"/>
                  <a:pt x="8124062" y="11552902"/>
                </a:cubicBezTo>
                <a:cubicBezTo>
                  <a:pt x="8139069" y="11541213"/>
                  <a:pt x="8158734" y="11552009"/>
                  <a:pt x="8163427" y="11535123"/>
                </a:cubicBezTo>
                <a:close/>
                <a:moveTo>
                  <a:pt x="8774531" y="10152258"/>
                </a:moveTo>
                <a:cubicBezTo>
                  <a:pt x="8782259" y="10135783"/>
                  <a:pt x="8775617" y="10127552"/>
                  <a:pt x="8780487" y="10112353"/>
                </a:cubicBezTo>
                <a:cubicBezTo>
                  <a:pt x="8752935" y="10101802"/>
                  <a:pt x="8760735" y="10147448"/>
                  <a:pt x="8774531" y="10152258"/>
                </a:cubicBezTo>
                <a:close/>
                <a:moveTo>
                  <a:pt x="10846293" y="5467817"/>
                </a:moveTo>
                <a:cubicBezTo>
                  <a:pt x="10854880" y="5450691"/>
                  <a:pt x="10854924" y="5425200"/>
                  <a:pt x="10853747" y="5404780"/>
                </a:cubicBezTo>
                <a:lnTo>
                  <a:pt x="10849004" y="5372707"/>
                </a:lnTo>
                <a:lnTo>
                  <a:pt x="10843180" y="5333335"/>
                </a:lnTo>
                <a:cubicBezTo>
                  <a:pt x="10838720" y="5309235"/>
                  <a:pt x="10834397" y="5285261"/>
                  <a:pt x="10833428" y="5262640"/>
                </a:cubicBezTo>
                <a:cubicBezTo>
                  <a:pt x="10833419" y="5258044"/>
                  <a:pt x="10839472" y="5253578"/>
                  <a:pt x="10839462" y="5248982"/>
                </a:cubicBezTo>
                <a:cubicBezTo>
                  <a:pt x="10840970" y="5219025"/>
                  <a:pt x="10822716" y="5186471"/>
                  <a:pt x="10813630" y="5166640"/>
                </a:cubicBezTo>
                <a:cubicBezTo>
                  <a:pt x="10819146" y="5177241"/>
                  <a:pt x="10807895" y="5164616"/>
                  <a:pt x="10803390" y="5162116"/>
                </a:cubicBezTo>
                <a:cubicBezTo>
                  <a:pt x="10782001" y="5195521"/>
                  <a:pt x="10808316" y="5235220"/>
                  <a:pt x="10814633" y="5267090"/>
                </a:cubicBezTo>
                <a:cubicBezTo>
                  <a:pt x="10824885" y="5254274"/>
                  <a:pt x="10808604" y="5236878"/>
                  <a:pt x="10821766" y="5232479"/>
                </a:cubicBezTo>
                <a:cubicBezTo>
                  <a:pt x="10822180" y="5263282"/>
                  <a:pt x="10823441" y="5289859"/>
                  <a:pt x="10825353" y="5315828"/>
                </a:cubicBezTo>
                <a:lnTo>
                  <a:pt x="10830617" y="5371865"/>
                </a:lnTo>
                <a:lnTo>
                  <a:pt x="10832841" y="5395543"/>
                </a:lnTo>
                <a:cubicBezTo>
                  <a:pt x="10835208" y="5419039"/>
                  <a:pt x="10832136" y="5446766"/>
                  <a:pt x="10846293" y="5467817"/>
                </a:cubicBezTo>
                <a:close/>
                <a:moveTo>
                  <a:pt x="8102540" y="11679946"/>
                </a:moveTo>
                <a:cubicBezTo>
                  <a:pt x="8105740" y="11675162"/>
                  <a:pt x="8106650" y="11669636"/>
                  <a:pt x="8102809" y="11666941"/>
                </a:cubicBezTo>
                <a:cubicBezTo>
                  <a:pt x="8098744" y="11674517"/>
                  <a:pt x="8093264" y="11680875"/>
                  <a:pt x="8088540" y="11688500"/>
                </a:cubicBezTo>
                <a:cubicBezTo>
                  <a:pt x="8093854" y="11688772"/>
                  <a:pt x="8099342" y="11684729"/>
                  <a:pt x="8102540" y="11679946"/>
                </a:cubicBezTo>
                <a:close/>
                <a:moveTo>
                  <a:pt x="10352959" y="6587415"/>
                </a:moveTo>
                <a:cubicBezTo>
                  <a:pt x="10348223" y="6585322"/>
                  <a:pt x="10350100" y="6581074"/>
                  <a:pt x="10344127" y="6579451"/>
                </a:cubicBezTo>
                <a:lnTo>
                  <a:pt x="10341124" y="6586248"/>
                </a:lnTo>
                <a:cubicBezTo>
                  <a:pt x="10344811" y="6588385"/>
                  <a:pt x="10343795" y="6593014"/>
                  <a:pt x="10349956" y="6594213"/>
                </a:cubicBezTo>
                <a:close/>
                <a:moveTo>
                  <a:pt x="9541472" y="8428283"/>
                </a:moveTo>
                <a:cubicBezTo>
                  <a:pt x="9538517" y="8434858"/>
                  <a:pt x="9533472" y="8441751"/>
                  <a:pt x="9525839" y="8448786"/>
                </a:cubicBezTo>
                <a:cubicBezTo>
                  <a:pt x="9492565" y="8459476"/>
                  <a:pt x="9458647" y="8423160"/>
                  <a:pt x="9466037" y="8399511"/>
                </a:cubicBezTo>
                <a:cubicBezTo>
                  <a:pt x="9480313" y="8352057"/>
                  <a:pt x="9562150" y="8382273"/>
                  <a:pt x="9541472" y="8428283"/>
                </a:cubicBezTo>
                <a:close/>
                <a:moveTo>
                  <a:pt x="10873144" y="5417433"/>
                </a:moveTo>
                <a:cubicBezTo>
                  <a:pt x="10877126" y="5406691"/>
                  <a:pt x="10877443" y="5393566"/>
                  <a:pt x="10874971" y="5382714"/>
                </a:cubicBezTo>
                <a:lnTo>
                  <a:pt x="10868520" y="5373601"/>
                </a:lnTo>
                <a:lnTo>
                  <a:pt x="10860056" y="5361646"/>
                </a:lnTo>
                <a:lnTo>
                  <a:pt x="10863620" y="5373377"/>
                </a:lnTo>
                <a:lnTo>
                  <a:pt x="10864183" y="5375229"/>
                </a:lnTo>
                <a:cubicBezTo>
                  <a:pt x="10864920" y="5390168"/>
                  <a:pt x="10858596" y="5407944"/>
                  <a:pt x="10873144" y="5417433"/>
                </a:cubicBezTo>
                <a:close/>
                <a:moveTo>
                  <a:pt x="10222538" y="6892232"/>
                </a:moveTo>
                <a:cubicBezTo>
                  <a:pt x="10226237" y="6878075"/>
                  <a:pt x="10221124" y="6867666"/>
                  <a:pt x="10207386" y="6860577"/>
                </a:cubicBezTo>
                <a:cubicBezTo>
                  <a:pt x="10203875" y="6874308"/>
                  <a:pt x="10211264" y="6884195"/>
                  <a:pt x="10222538" y="6892232"/>
                </a:cubicBezTo>
                <a:close/>
                <a:moveTo>
                  <a:pt x="9993537" y="7411750"/>
                </a:moveTo>
                <a:cubicBezTo>
                  <a:pt x="10016328" y="7321518"/>
                  <a:pt x="10048046" y="7233677"/>
                  <a:pt x="10050440" y="7137964"/>
                </a:cubicBezTo>
                <a:cubicBezTo>
                  <a:pt x="10023290" y="7134749"/>
                  <a:pt x="9990229" y="7154887"/>
                  <a:pt x="9966896" y="7138690"/>
                </a:cubicBezTo>
                <a:cubicBezTo>
                  <a:pt x="9907465" y="7008525"/>
                  <a:pt x="9864599" y="6882831"/>
                  <a:pt x="9813683" y="6755308"/>
                </a:cubicBezTo>
                <a:cubicBezTo>
                  <a:pt x="9792149" y="6765566"/>
                  <a:pt x="9772384" y="6770492"/>
                  <a:pt x="9750446" y="6780983"/>
                </a:cubicBezTo>
                <a:cubicBezTo>
                  <a:pt x="9768244" y="6865065"/>
                  <a:pt x="9802324" y="6941915"/>
                  <a:pt x="9832023" y="7022371"/>
                </a:cubicBezTo>
                <a:cubicBezTo>
                  <a:pt x="9851298" y="7075415"/>
                  <a:pt x="9870472" y="7130121"/>
                  <a:pt x="9875793" y="7180421"/>
                </a:cubicBezTo>
                <a:cubicBezTo>
                  <a:pt x="9857418" y="7198023"/>
                  <a:pt x="9799718" y="7208113"/>
                  <a:pt x="9777629" y="7237027"/>
                </a:cubicBezTo>
                <a:cubicBezTo>
                  <a:pt x="9812694" y="7269372"/>
                  <a:pt x="9848629" y="7298788"/>
                  <a:pt x="9884817" y="7327253"/>
                </a:cubicBezTo>
                <a:lnTo>
                  <a:pt x="9939775" y="7369958"/>
                </a:lnTo>
                <a:close/>
                <a:moveTo>
                  <a:pt x="9332032" y="8910440"/>
                </a:moveTo>
                <a:cubicBezTo>
                  <a:pt x="9347203" y="8873793"/>
                  <a:pt x="9332820" y="8848573"/>
                  <a:pt x="9319844" y="8822478"/>
                </a:cubicBezTo>
                <a:cubicBezTo>
                  <a:pt x="9300130" y="8825499"/>
                  <a:pt x="9324652" y="8861281"/>
                  <a:pt x="9308582" y="8861832"/>
                </a:cubicBezTo>
                <a:cubicBezTo>
                  <a:pt x="9294179" y="8814703"/>
                  <a:pt x="9307920" y="8757027"/>
                  <a:pt x="9278324" y="8715397"/>
                </a:cubicBezTo>
                <a:cubicBezTo>
                  <a:pt x="9265928" y="8761940"/>
                  <a:pt x="9277396" y="8796069"/>
                  <a:pt x="9283950" y="8832076"/>
                </a:cubicBezTo>
                <a:cubicBezTo>
                  <a:pt x="9287891" y="8853200"/>
                  <a:pt x="9289370" y="8875272"/>
                  <a:pt x="9302447" y="8890738"/>
                </a:cubicBezTo>
                <a:cubicBezTo>
                  <a:pt x="9321379" y="8897577"/>
                  <a:pt x="9302991" y="8862931"/>
                  <a:pt x="9316811" y="8872096"/>
                </a:cubicBezTo>
                <a:cubicBezTo>
                  <a:pt x="9323667" y="8884309"/>
                  <a:pt x="9312860" y="8902990"/>
                  <a:pt x="9332032" y="8910440"/>
                </a:cubicBezTo>
                <a:close/>
                <a:moveTo>
                  <a:pt x="8177875" y="11524798"/>
                </a:moveTo>
                <a:cubicBezTo>
                  <a:pt x="8204565" y="11470238"/>
                  <a:pt x="8220736" y="11412149"/>
                  <a:pt x="8245816" y="11353737"/>
                </a:cubicBezTo>
                <a:lnTo>
                  <a:pt x="8246906" y="11350957"/>
                </a:lnTo>
                <a:lnTo>
                  <a:pt x="8273605" y="11282885"/>
                </a:lnTo>
                <a:cubicBezTo>
                  <a:pt x="8288723" y="11231738"/>
                  <a:pt x="8298794" y="11178627"/>
                  <a:pt x="8305443" y="11123931"/>
                </a:cubicBezTo>
                <a:lnTo>
                  <a:pt x="8307783" y="11089074"/>
                </a:lnTo>
                <a:lnTo>
                  <a:pt x="8316752" y="10955475"/>
                </a:lnTo>
                <a:cubicBezTo>
                  <a:pt x="8318183" y="10897994"/>
                  <a:pt x="8317819" y="10839311"/>
                  <a:pt x="8317285" y="10779809"/>
                </a:cubicBezTo>
                <a:lnTo>
                  <a:pt x="8316999" y="10673366"/>
                </a:lnTo>
                <a:lnTo>
                  <a:pt x="8316800" y="10599225"/>
                </a:lnTo>
                <a:cubicBezTo>
                  <a:pt x="8209119" y="10588282"/>
                  <a:pt x="8064165" y="10587686"/>
                  <a:pt x="7932166" y="10587793"/>
                </a:cubicBezTo>
                <a:cubicBezTo>
                  <a:pt x="7924538" y="10627389"/>
                  <a:pt x="7929622" y="10686562"/>
                  <a:pt x="7932306" y="10709191"/>
                </a:cubicBezTo>
                <a:cubicBezTo>
                  <a:pt x="7951556" y="10701160"/>
                  <a:pt x="7979362" y="10692501"/>
                  <a:pt x="7999882" y="10705880"/>
                </a:cubicBezTo>
                <a:cubicBezTo>
                  <a:pt x="8006360" y="10717313"/>
                  <a:pt x="8010059" y="10730005"/>
                  <a:pt x="8011242" y="10742644"/>
                </a:cubicBezTo>
                <a:lnTo>
                  <a:pt x="8009875" y="10755974"/>
                </a:lnTo>
                <a:lnTo>
                  <a:pt x="8007504" y="10779091"/>
                </a:lnTo>
                <a:cubicBezTo>
                  <a:pt x="8000331" y="10801535"/>
                  <a:pt x="7984149" y="10818520"/>
                  <a:pt x="7961067" y="10819555"/>
                </a:cubicBezTo>
                <a:cubicBezTo>
                  <a:pt x="7943908" y="10820154"/>
                  <a:pt x="7939339" y="10803287"/>
                  <a:pt x="7921561" y="10808894"/>
                </a:cubicBezTo>
                <a:cubicBezTo>
                  <a:pt x="7915754" y="10883920"/>
                  <a:pt x="7917478" y="10952354"/>
                  <a:pt x="7921091" y="11018955"/>
                </a:cubicBezTo>
                <a:lnTo>
                  <a:pt x="7927276" y="11132283"/>
                </a:lnTo>
                <a:lnTo>
                  <a:pt x="7931956" y="11218010"/>
                </a:lnTo>
                <a:cubicBezTo>
                  <a:pt x="7965008" y="11217566"/>
                  <a:pt x="7946949" y="11166294"/>
                  <a:pt x="7967879" y="11154169"/>
                </a:cubicBezTo>
                <a:cubicBezTo>
                  <a:pt x="8046691" y="11150694"/>
                  <a:pt x="8147606" y="11177352"/>
                  <a:pt x="8213531" y="11165229"/>
                </a:cubicBezTo>
                <a:cubicBezTo>
                  <a:pt x="8209034" y="11184747"/>
                  <a:pt x="8241514" y="11167805"/>
                  <a:pt x="8241987" y="11182987"/>
                </a:cubicBezTo>
                <a:cubicBezTo>
                  <a:pt x="8240993" y="11209525"/>
                  <a:pt x="8237288" y="11237420"/>
                  <a:pt x="8232143" y="11264305"/>
                </a:cubicBezTo>
                <a:lnTo>
                  <a:pt x="8216587" y="11327630"/>
                </a:lnTo>
                <a:lnTo>
                  <a:pt x="8213657" y="11339559"/>
                </a:lnTo>
                <a:cubicBezTo>
                  <a:pt x="8199793" y="11384246"/>
                  <a:pt x="8182214" y="11414649"/>
                  <a:pt x="8173997" y="11446349"/>
                </a:cubicBezTo>
                <a:cubicBezTo>
                  <a:pt x="8133863" y="11444998"/>
                  <a:pt x="8088290" y="11454964"/>
                  <a:pt x="8049777" y="11453162"/>
                </a:cubicBezTo>
                <a:cubicBezTo>
                  <a:pt x="8027864" y="11452126"/>
                  <a:pt x="8009466" y="11440577"/>
                  <a:pt x="7996178" y="11453131"/>
                </a:cubicBezTo>
                <a:cubicBezTo>
                  <a:pt x="7987881" y="11474913"/>
                  <a:pt x="8009864" y="11490169"/>
                  <a:pt x="8006920" y="11517182"/>
                </a:cubicBezTo>
                <a:cubicBezTo>
                  <a:pt x="8067974" y="11510711"/>
                  <a:pt x="8124156" y="11509890"/>
                  <a:pt x="8177875" y="11524798"/>
                </a:cubicBezTo>
                <a:close/>
                <a:moveTo>
                  <a:pt x="10568397" y="6116768"/>
                </a:moveTo>
                <a:cubicBezTo>
                  <a:pt x="10567810" y="6125316"/>
                  <a:pt x="10564079" y="6133182"/>
                  <a:pt x="10556744" y="6139361"/>
                </a:cubicBezTo>
                <a:cubicBezTo>
                  <a:pt x="10534030" y="6158347"/>
                  <a:pt x="10498037" y="6133279"/>
                  <a:pt x="10463639" y="6115025"/>
                </a:cubicBezTo>
                <a:cubicBezTo>
                  <a:pt x="10449228" y="6132588"/>
                  <a:pt x="10443830" y="6184174"/>
                  <a:pt x="10413474" y="6179926"/>
                </a:cubicBezTo>
                <a:cubicBezTo>
                  <a:pt x="10377260" y="6158834"/>
                  <a:pt x="10415991" y="6108229"/>
                  <a:pt x="10405421" y="6076573"/>
                </a:cubicBezTo>
                <a:cubicBezTo>
                  <a:pt x="10371416" y="6062058"/>
                  <a:pt x="10331948" y="6034435"/>
                  <a:pt x="10356693" y="5988853"/>
                </a:cubicBezTo>
                <a:cubicBezTo>
                  <a:pt x="10377576" y="5975167"/>
                  <a:pt x="10406001" y="5995364"/>
                  <a:pt x="10430983" y="6009457"/>
                </a:cubicBezTo>
                <a:cubicBezTo>
                  <a:pt x="10451899" y="5992223"/>
                  <a:pt x="10446647" y="5936950"/>
                  <a:pt x="10478372" y="5939257"/>
                </a:cubicBezTo>
                <a:cubicBezTo>
                  <a:pt x="10504125" y="5956236"/>
                  <a:pt x="10504680" y="5988558"/>
                  <a:pt x="10497771" y="6018092"/>
                </a:cubicBezTo>
                <a:cubicBezTo>
                  <a:pt x="10494179" y="6034325"/>
                  <a:pt x="10476104" y="6049760"/>
                  <a:pt x="10485096" y="6066462"/>
                </a:cubicBezTo>
                <a:cubicBezTo>
                  <a:pt x="10496000" y="6062625"/>
                  <a:pt x="10487403" y="6049661"/>
                  <a:pt x="10501168" y="6048614"/>
                </a:cubicBezTo>
                <a:cubicBezTo>
                  <a:pt x="10543620" y="6059352"/>
                  <a:pt x="10570158" y="6091126"/>
                  <a:pt x="10568397" y="6116768"/>
                </a:cubicBezTo>
                <a:close/>
                <a:moveTo>
                  <a:pt x="8473539" y="10859306"/>
                </a:moveTo>
                <a:cubicBezTo>
                  <a:pt x="8438417" y="10880743"/>
                  <a:pt x="8371919" y="10947161"/>
                  <a:pt x="8366715" y="10966070"/>
                </a:cubicBezTo>
                <a:cubicBezTo>
                  <a:pt x="8406010" y="10934070"/>
                  <a:pt x="8443891" y="10900852"/>
                  <a:pt x="8473539" y="10859306"/>
                </a:cubicBezTo>
                <a:close/>
                <a:moveTo>
                  <a:pt x="10333757" y="6649512"/>
                </a:moveTo>
                <a:cubicBezTo>
                  <a:pt x="10335866" y="6637749"/>
                  <a:pt x="10338837" y="6626367"/>
                  <a:pt x="10330247" y="6619017"/>
                </a:cubicBezTo>
                <a:cubicBezTo>
                  <a:pt x="10322695" y="6623298"/>
                  <a:pt x="10320221" y="6644038"/>
                  <a:pt x="10333757" y="6649512"/>
                </a:cubicBezTo>
                <a:close/>
                <a:moveTo>
                  <a:pt x="10893741" y="5389285"/>
                </a:moveTo>
                <a:lnTo>
                  <a:pt x="10899719" y="5375031"/>
                </a:lnTo>
                <a:lnTo>
                  <a:pt x="10902381" y="5368683"/>
                </a:lnTo>
                <a:cubicBezTo>
                  <a:pt x="10906566" y="5349799"/>
                  <a:pt x="10899530" y="5335211"/>
                  <a:pt x="10900559" y="5317300"/>
                </a:cubicBezTo>
                <a:cubicBezTo>
                  <a:pt x="10875617" y="5280262"/>
                  <a:pt x="10875668" y="5232827"/>
                  <a:pt x="10855650" y="5193880"/>
                </a:cubicBezTo>
                <a:cubicBezTo>
                  <a:pt x="10847857" y="5254221"/>
                  <a:pt x="10882144" y="5298960"/>
                  <a:pt x="10883585" y="5355715"/>
                </a:cubicBezTo>
                <a:cubicBezTo>
                  <a:pt x="10872622" y="5344749"/>
                  <a:pt x="10881109" y="5325541"/>
                  <a:pt x="10868111" y="5315717"/>
                </a:cubicBezTo>
                <a:cubicBezTo>
                  <a:pt x="10866506" y="5330313"/>
                  <a:pt x="10866219" y="5346256"/>
                  <a:pt x="10869680" y="5359776"/>
                </a:cubicBezTo>
                <a:lnTo>
                  <a:pt x="10881435" y="5374193"/>
                </a:lnTo>
                <a:close/>
                <a:moveTo>
                  <a:pt x="10241622" y="6867553"/>
                </a:moveTo>
                <a:cubicBezTo>
                  <a:pt x="10228516" y="6864819"/>
                  <a:pt x="10243559" y="6851599"/>
                  <a:pt x="10228794" y="6849150"/>
                </a:cubicBezTo>
                <a:cubicBezTo>
                  <a:pt x="10219432" y="6858768"/>
                  <a:pt x="10238727" y="6881047"/>
                  <a:pt x="10241622" y="6867553"/>
                </a:cubicBezTo>
                <a:close/>
                <a:moveTo>
                  <a:pt x="7052225" y="14091185"/>
                </a:moveTo>
                <a:cubicBezTo>
                  <a:pt x="7057299" y="14086355"/>
                  <a:pt x="7051715" y="14071082"/>
                  <a:pt x="7053158" y="14065221"/>
                </a:cubicBezTo>
                <a:cubicBezTo>
                  <a:pt x="7034975" y="14064833"/>
                  <a:pt x="7057683" y="14076905"/>
                  <a:pt x="7042944" y="14091799"/>
                </a:cubicBezTo>
                <a:cubicBezTo>
                  <a:pt x="7047659" y="14093245"/>
                  <a:pt x="7050534" y="14092795"/>
                  <a:pt x="7052225" y="14091185"/>
                </a:cubicBezTo>
                <a:close/>
                <a:moveTo>
                  <a:pt x="8798974" y="10137919"/>
                </a:moveTo>
                <a:cubicBezTo>
                  <a:pt x="8803222" y="10019944"/>
                  <a:pt x="8885099" y="9888565"/>
                  <a:pt x="8888744" y="9763091"/>
                </a:cubicBezTo>
                <a:cubicBezTo>
                  <a:pt x="8877319" y="9757452"/>
                  <a:pt x="8873304" y="9763814"/>
                  <a:pt x="8864086" y="9761074"/>
                </a:cubicBezTo>
                <a:cubicBezTo>
                  <a:pt x="8821167" y="9728364"/>
                  <a:pt x="8766803" y="9732981"/>
                  <a:pt x="8710743" y="9723046"/>
                </a:cubicBezTo>
                <a:lnTo>
                  <a:pt x="8650230" y="9717762"/>
                </a:lnTo>
                <a:lnTo>
                  <a:pt x="8594731" y="9712915"/>
                </a:lnTo>
                <a:cubicBezTo>
                  <a:pt x="8482089" y="9714754"/>
                  <a:pt x="8385376" y="9756042"/>
                  <a:pt x="8356968" y="9868636"/>
                </a:cubicBezTo>
                <a:cubicBezTo>
                  <a:pt x="8366145" y="9872308"/>
                  <a:pt x="8354731" y="9887687"/>
                  <a:pt x="8369177" y="9888321"/>
                </a:cubicBezTo>
                <a:cubicBezTo>
                  <a:pt x="8372039" y="9876304"/>
                  <a:pt x="8360337" y="9855707"/>
                  <a:pt x="8374686" y="9847930"/>
                </a:cubicBezTo>
                <a:cubicBezTo>
                  <a:pt x="8382537" y="9871160"/>
                  <a:pt x="8382563" y="9902453"/>
                  <a:pt x="8387879" y="9930242"/>
                </a:cubicBezTo>
                <a:cubicBezTo>
                  <a:pt x="8392345" y="9956125"/>
                  <a:pt x="8393078" y="9992587"/>
                  <a:pt x="8417208" y="9995982"/>
                </a:cubicBezTo>
                <a:cubicBezTo>
                  <a:pt x="8412122" y="9952324"/>
                  <a:pt x="8380961" y="9907053"/>
                  <a:pt x="8396481" y="9861965"/>
                </a:cubicBezTo>
                <a:cubicBezTo>
                  <a:pt x="8405935" y="9880595"/>
                  <a:pt x="8397655" y="9909655"/>
                  <a:pt x="8419066" y="9921804"/>
                </a:cubicBezTo>
                <a:cubicBezTo>
                  <a:pt x="8420387" y="9912989"/>
                  <a:pt x="8425190" y="9909930"/>
                  <a:pt x="8433942" y="9912650"/>
                </a:cubicBezTo>
                <a:cubicBezTo>
                  <a:pt x="8434301" y="9925743"/>
                  <a:pt x="8431295" y="9941023"/>
                  <a:pt x="8446530" y="9944961"/>
                </a:cubicBezTo>
                <a:cubicBezTo>
                  <a:pt x="8454959" y="9944398"/>
                  <a:pt x="8449904" y="9921290"/>
                  <a:pt x="8463132" y="9928410"/>
                </a:cubicBezTo>
                <a:cubicBezTo>
                  <a:pt x="8461847" y="9947036"/>
                  <a:pt x="8462001" y="9964790"/>
                  <a:pt x="8481814" y="9970797"/>
                </a:cubicBezTo>
                <a:cubicBezTo>
                  <a:pt x="8487027" y="9958417"/>
                  <a:pt x="8485234" y="9935453"/>
                  <a:pt x="8498687" y="9937445"/>
                </a:cubicBezTo>
                <a:cubicBezTo>
                  <a:pt x="8506097" y="9949446"/>
                  <a:pt x="8491436" y="9974957"/>
                  <a:pt x="8508433" y="9981308"/>
                </a:cubicBezTo>
                <a:cubicBezTo>
                  <a:pt x="8517589" y="9985446"/>
                  <a:pt x="8510629" y="9963189"/>
                  <a:pt x="8523289" y="9972619"/>
                </a:cubicBezTo>
                <a:cubicBezTo>
                  <a:pt x="8518987" y="9985508"/>
                  <a:pt x="8523340" y="9992704"/>
                  <a:pt x="8533915" y="9996438"/>
                </a:cubicBezTo>
                <a:cubicBezTo>
                  <a:pt x="8543681" y="9997334"/>
                  <a:pt x="8542108" y="9979985"/>
                  <a:pt x="8551003" y="9979441"/>
                </a:cubicBezTo>
                <a:cubicBezTo>
                  <a:pt x="8553362" y="9984215"/>
                  <a:pt x="8552964" y="9990620"/>
                  <a:pt x="8553827" y="9996204"/>
                </a:cubicBezTo>
                <a:lnTo>
                  <a:pt x="8560394" y="10003685"/>
                </a:lnTo>
                <a:lnTo>
                  <a:pt x="8564221" y="10008044"/>
                </a:lnTo>
                <a:cubicBezTo>
                  <a:pt x="8566290" y="10003465"/>
                  <a:pt x="8566577" y="9996939"/>
                  <a:pt x="8571703" y="9997164"/>
                </a:cubicBezTo>
                <a:cubicBezTo>
                  <a:pt x="8582278" y="10000898"/>
                  <a:pt x="8571754" y="10017249"/>
                  <a:pt x="8587133" y="10017924"/>
                </a:cubicBezTo>
                <a:cubicBezTo>
                  <a:pt x="8593252" y="10016792"/>
                  <a:pt x="8591536" y="10002705"/>
                  <a:pt x="8598952" y="10003965"/>
                </a:cubicBezTo>
                <a:cubicBezTo>
                  <a:pt x="8607560" y="10009948"/>
                  <a:pt x="8597462" y="10027252"/>
                  <a:pt x="8613731" y="10028901"/>
                </a:cubicBezTo>
                <a:cubicBezTo>
                  <a:pt x="8622770" y="10025094"/>
                  <a:pt x="8619154" y="10001116"/>
                  <a:pt x="8632566" y="10004041"/>
                </a:cubicBezTo>
                <a:cubicBezTo>
                  <a:pt x="8641640" y="10010044"/>
                  <a:pt x="8620071" y="10033383"/>
                  <a:pt x="8637313" y="10034140"/>
                </a:cubicBezTo>
                <a:cubicBezTo>
                  <a:pt x="8639111" y="10046362"/>
                  <a:pt x="8651539" y="10029161"/>
                  <a:pt x="8655856" y="10026548"/>
                </a:cubicBezTo>
                <a:cubicBezTo>
                  <a:pt x="8659277" y="10033704"/>
                  <a:pt x="8655037" y="10045193"/>
                  <a:pt x="8668065" y="10046233"/>
                </a:cubicBezTo>
                <a:cubicBezTo>
                  <a:pt x="8675096" y="10045608"/>
                  <a:pt x="8671680" y="10027710"/>
                  <a:pt x="8680514" y="10028565"/>
                </a:cubicBezTo>
                <a:cubicBezTo>
                  <a:pt x="8688210" y="10034041"/>
                  <a:pt x="8681052" y="10048205"/>
                  <a:pt x="8691160" y="10051918"/>
                </a:cubicBezTo>
                <a:cubicBezTo>
                  <a:pt x="8698294" y="10048962"/>
                  <a:pt x="8701074" y="10038809"/>
                  <a:pt x="8708208" y="10035853"/>
                </a:cubicBezTo>
                <a:cubicBezTo>
                  <a:pt x="8710205" y="10054155"/>
                  <a:pt x="8728057" y="10051670"/>
                  <a:pt x="8739630" y="10043305"/>
                </a:cubicBezTo>
                <a:cubicBezTo>
                  <a:pt x="8739385" y="10048899"/>
                  <a:pt x="8743435" y="10052346"/>
                  <a:pt x="8739359" y="10060106"/>
                </a:cubicBezTo>
                <a:cubicBezTo>
                  <a:pt x="8759336" y="10062385"/>
                  <a:pt x="8761220" y="10062001"/>
                  <a:pt x="8773818" y="10072829"/>
                </a:cubicBezTo>
                <a:cubicBezTo>
                  <a:pt x="8779149" y="10068393"/>
                  <a:pt x="8780957" y="10059131"/>
                  <a:pt x="8789324" y="10059966"/>
                </a:cubicBezTo>
                <a:cubicBezTo>
                  <a:pt x="8793324" y="10085829"/>
                  <a:pt x="8776733" y="10123397"/>
                  <a:pt x="8798974" y="10137919"/>
                </a:cubicBezTo>
                <a:close/>
                <a:moveTo>
                  <a:pt x="10930914" y="5314386"/>
                </a:moveTo>
                <a:cubicBezTo>
                  <a:pt x="10933217" y="5305712"/>
                  <a:pt x="10934290" y="5297512"/>
                  <a:pt x="10928406" y="5292362"/>
                </a:cubicBezTo>
                <a:cubicBezTo>
                  <a:pt x="10924446" y="5301325"/>
                  <a:pt x="10920912" y="5310477"/>
                  <a:pt x="10930914" y="5314386"/>
                </a:cubicBezTo>
                <a:close/>
                <a:moveTo>
                  <a:pt x="11038423" y="5071068"/>
                </a:moveTo>
                <a:cubicBezTo>
                  <a:pt x="11047426" y="5049536"/>
                  <a:pt x="11037546" y="5034966"/>
                  <a:pt x="11022553" y="5022730"/>
                </a:cubicBezTo>
                <a:cubicBezTo>
                  <a:pt x="11020318" y="5041640"/>
                  <a:pt x="11023004" y="5058643"/>
                  <a:pt x="11038423" y="5071068"/>
                </a:cubicBezTo>
                <a:close/>
                <a:moveTo>
                  <a:pt x="9738611" y="8014409"/>
                </a:moveTo>
                <a:cubicBezTo>
                  <a:pt x="9741502" y="8000626"/>
                  <a:pt x="9739527" y="7985689"/>
                  <a:pt x="9730825" y="7970963"/>
                </a:cubicBezTo>
                <a:cubicBezTo>
                  <a:pt x="9720044" y="7953550"/>
                  <a:pt x="9689479" y="7922777"/>
                  <a:pt x="9662140" y="7921119"/>
                </a:cubicBezTo>
                <a:cubicBezTo>
                  <a:pt x="9633498" y="7918770"/>
                  <a:pt x="9617701" y="7943462"/>
                  <a:pt x="9590904" y="7972823"/>
                </a:cubicBezTo>
                <a:cubicBezTo>
                  <a:pt x="9590094" y="8005130"/>
                  <a:pt x="9599833" y="8037697"/>
                  <a:pt x="9631330" y="8070799"/>
                </a:cubicBezTo>
                <a:cubicBezTo>
                  <a:pt x="9677444" y="8086769"/>
                  <a:pt x="9729931" y="8055768"/>
                  <a:pt x="9738611" y="8014409"/>
                </a:cubicBezTo>
                <a:close/>
                <a:moveTo>
                  <a:pt x="10285205" y="6779327"/>
                </a:moveTo>
                <a:cubicBezTo>
                  <a:pt x="10269878" y="6765423"/>
                  <a:pt x="10277582" y="6743357"/>
                  <a:pt x="10260647" y="6730780"/>
                </a:cubicBezTo>
                <a:cubicBezTo>
                  <a:pt x="10259360" y="6742947"/>
                  <a:pt x="10273242" y="6791361"/>
                  <a:pt x="10285205" y="6779327"/>
                </a:cubicBezTo>
                <a:close/>
                <a:moveTo>
                  <a:pt x="11900824" y="3124053"/>
                </a:moveTo>
                <a:cubicBezTo>
                  <a:pt x="11901480" y="3120257"/>
                  <a:pt x="11902752" y="3116224"/>
                  <a:pt x="11903597" y="3112001"/>
                </a:cubicBezTo>
                <a:cubicBezTo>
                  <a:pt x="11899993" y="3110919"/>
                  <a:pt x="11895773" y="3110076"/>
                  <a:pt x="11891553" y="3109233"/>
                </a:cubicBezTo>
                <a:cubicBezTo>
                  <a:pt x="11890281" y="3113266"/>
                  <a:pt x="11889625" y="3117062"/>
                  <a:pt x="11888353" y="3121095"/>
                </a:cubicBezTo>
                <a:cubicBezTo>
                  <a:pt x="11892573" y="3121939"/>
                  <a:pt x="11896604" y="3123209"/>
                  <a:pt x="11900824" y="3124053"/>
                </a:cubicBezTo>
                <a:close/>
                <a:moveTo>
                  <a:pt x="9837147" y="7796399"/>
                </a:moveTo>
                <a:cubicBezTo>
                  <a:pt x="9805893" y="7779804"/>
                  <a:pt x="9775028" y="7760905"/>
                  <a:pt x="9743921" y="7764765"/>
                </a:cubicBezTo>
                <a:cubicBezTo>
                  <a:pt x="9774631" y="7776731"/>
                  <a:pt x="9805527" y="7794315"/>
                  <a:pt x="9837147" y="7796399"/>
                </a:cubicBezTo>
                <a:close/>
                <a:moveTo>
                  <a:pt x="11301087" y="4483529"/>
                </a:moveTo>
                <a:cubicBezTo>
                  <a:pt x="11286014" y="4500346"/>
                  <a:pt x="11255305" y="4477591"/>
                  <a:pt x="11229825" y="4468374"/>
                </a:cubicBezTo>
                <a:cubicBezTo>
                  <a:pt x="11214835" y="4478082"/>
                  <a:pt x="11207988" y="4518950"/>
                  <a:pt x="11199951" y="4525606"/>
                </a:cubicBezTo>
                <a:cubicBezTo>
                  <a:pt x="11135201" y="4498018"/>
                  <a:pt x="11094113" y="4436481"/>
                  <a:pt x="11063173" y="4386574"/>
                </a:cubicBezTo>
                <a:cubicBezTo>
                  <a:pt x="11045599" y="4439033"/>
                  <a:pt x="11063030" y="4476847"/>
                  <a:pt x="11034281" y="4526921"/>
                </a:cubicBezTo>
                <a:cubicBezTo>
                  <a:pt x="11009646" y="4513484"/>
                  <a:pt x="10995465" y="4495990"/>
                  <a:pt x="10975939" y="4480217"/>
                </a:cubicBezTo>
                <a:cubicBezTo>
                  <a:pt x="10952954" y="4493028"/>
                  <a:pt x="10943228" y="4539258"/>
                  <a:pt x="10922095" y="4555950"/>
                </a:cubicBezTo>
                <a:cubicBezTo>
                  <a:pt x="10894224" y="4531386"/>
                  <a:pt x="10910631" y="4489640"/>
                  <a:pt x="10893830" y="4460780"/>
                </a:cubicBezTo>
                <a:cubicBezTo>
                  <a:pt x="10863870" y="4462854"/>
                  <a:pt x="10835762" y="4468808"/>
                  <a:pt x="10798436" y="4451806"/>
                </a:cubicBezTo>
                <a:cubicBezTo>
                  <a:pt x="10807547" y="4405814"/>
                  <a:pt x="10847786" y="4378170"/>
                  <a:pt x="10864969" y="4348505"/>
                </a:cubicBezTo>
                <a:cubicBezTo>
                  <a:pt x="10852039" y="4313190"/>
                  <a:pt x="10775243" y="4331317"/>
                  <a:pt x="10736651" y="4291808"/>
                </a:cubicBezTo>
                <a:cubicBezTo>
                  <a:pt x="10750284" y="4262106"/>
                  <a:pt x="10772046" y="4254368"/>
                  <a:pt x="10788293" y="4231435"/>
                </a:cubicBezTo>
                <a:cubicBezTo>
                  <a:pt x="10781123" y="4216528"/>
                  <a:pt x="10759410" y="4225308"/>
                  <a:pt x="10756592" y="4209773"/>
                </a:cubicBezTo>
                <a:cubicBezTo>
                  <a:pt x="10786488" y="4166330"/>
                  <a:pt x="10833444" y="4166152"/>
                  <a:pt x="10872082" y="4144435"/>
                </a:cubicBezTo>
                <a:cubicBezTo>
                  <a:pt x="10871522" y="4119179"/>
                  <a:pt x="10858516" y="4095569"/>
                  <a:pt x="10833062" y="4073605"/>
                </a:cubicBezTo>
                <a:cubicBezTo>
                  <a:pt x="10796231" y="4040489"/>
                  <a:pt x="10729650" y="3991676"/>
                  <a:pt x="10678471" y="3955283"/>
                </a:cubicBezTo>
                <a:cubicBezTo>
                  <a:pt x="10660133" y="3942587"/>
                  <a:pt x="10639327" y="3926249"/>
                  <a:pt x="10631416" y="3922243"/>
                </a:cubicBezTo>
                <a:cubicBezTo>
                  <a:pt x="10617774" y="3916216"/>
                  <a:pt x="10568498" y="3915879"/>
                  <a:pt x="10562131" y="3900306"/>
                </a:cubicBezTo>
                <a:cubicBezTo>
                  <a:pt x="10555617" y="3881606"/>
                  <a:pt x="10590014" y="3871796"/>
                  <a:pt x="10592585" y="3850986"/>
                </a:cubicBezTo>
                <a:cubicBezTo>
                  <a:pt x="10712609" y="3931068"/>
                  <a:pt x="10807182" y="4020319"/>
                  <a:pt x="10909371" y="4107322"/>
                </a:cubicBezTo>
                <a:cubicBezTo>
                  <a:pt x="10950189" y="4056456"/>
                  <a:pt x="10930368" y="4003296"/>
                  <a:pt x="10949409" y="3950974"/>
                </a:cubicBezTo>
                <a:cubicBezTo>
                  <a:pt x="10969299" y="3956700"/>
                  <a:pt x="10965204" y="3971733"/>
                  <a:pt x="10982823" y="3977987"/>
                </a:cubicBezTo>
                <a:cubicBezTo>
                  <a:pt x="10991879" y="3957490"/>
                  <a:pt x="10990962" y="3915745"/>
                  <a:pt x="10994231" y="3887587"/>
                </a:cubicBezTo>
                <a:cubicBezTo>
                  <a:pt x="11028797" y="3894694"/>
                  <a:pt x="11032272" y="3937570"/>
                  <a:pt x="11053133" y="3959547"/>
                </a:cubicBezTo>
                <a:cubicBezTo>
                  <a:pt x="11074861" y="3959960"/>
                  <a:pt x="11066515" y="3920036"/>
                  <a:pt x="11081889" y="3914070"/>
                </a:cubicBezTo>
                <a:cubicBezTo>
                  <a:pt x="11104233" y="3945378"/>
                  <a:pt x="11085184" y="3993102"/>
                  <a:pt x="11097073" y="4028468"/>
                </a:cubicBezTo>
                <a:cubicBezTo>
                  <a:pt x="11131002" y="4022023"/>
                  <a:pt x="11135437" y="3952020"/>
                  <a:pt x="11170631" y="3936947"/>
                </a:cubicBezTo>
                <a:cubicBezTo>
                  <a:pt x="11187041" y="3957468"/>
                  <a:pt x="11187035" y="3984005"/>
                  <a:pt x="11192801" y="4009009"/>
                </a:cubicBezTo>
                <a:cubicBezTo>
                  <a:pt x="11221105" y="4007224"/>
                  <a:pt x="11215449" y="3962364"/>
                  <a:pt x="11240999" y="3955280"/>
                </a:cubicBezTo>
                <a:cubicBezTo>
                  <a:pt x="11257801" y="3984139"/>
                  <a:pt x="11232783" y="4029227"/>
                  <a:pt x="11234211" y="4064053"/>
                </a:cubicBezTo>
                <a:cubicBezTo>
                  <a:pt x="11258978" y="4071423"/>
                  <a:pt x="11288351" y="4056841"/>
                  <a:pt x="11309736" y="4081091"/>
                </a:cubicBezTo>
                <a:cubicBezTo>
                  <a:pt x="11270589" y="4140861"/>
                  <a:pt x="11223551" y="4179281"/>
                  <a:pt x="11173521" y="4211786"/>
                </a:cubicBezTo>
                <a:cubicBezTo>
                  <a:pt x="11247000" y="4251908"/>
                  <a:pt x="11312296" y="4295559"/>
                  <a:pt x="11348073" y="4350666"/>
                </a:cubicBezTo>
                <a:cubicBezTo>
                  <a:pt x="11330323" y="4381612"/>
                  <a:pt x="11299315" y="4379139"/>
                  <a:pt x="11273437" y="4388120"/>
                </a:cubicBezTo>
                <a:cubicBezTo>
                  <a:pt x="11270559" y="4424616"/>
                  <a:pt x="11295355" y="4450374"/>
                  <a:pt x="11301087" y="4483529"/>
                </a:cubicBezTo>
                <a:close/>
                <a:moveTo>
                  <a:pt x="10916033" y="5357298"/>
                </a:moveTo>
                <a:cubicBezTo>
                  <a:pt x="10931263" y="5299746"/>
                  <a:pt x="10900541" y="5259632"/>
                  <a:pt x="10903656" y="5206418"/>
                </a:cubicBezTo>
                <a:cubicBezTo>
                  <a:pt x="10869931" y="5182333"/>
                  <a:pt x="10893426" y="5136082"/>
                  <a:pt x="10873615" y="5105900"/>
                </a:cubicBezTo>
                <a:cubicBezTo>
                  <a:pt x="10865591" y="5143681"/>
                  <a:pt x="10881374" y="5172593"/>
                  <a:pt x="10878461" y="5208040"/>
                </a:cubicBezTo>
                <a:cubicBezTo>
                  <a:pt x="10886706" y="5210153"/>
                  <a:pt x="10891499" y="5214311"/>
                  <a:pt x="10894018" y="5218996"/>
                </a:cubicBezTo>
                <a:cubicBezTo>
                  <a:pt x="10899984" y="5265509"/>
                  <a:pt x="10897572" y="5315980"/>
                  <a:pt x="10916033" y="5357298"/>
                </a:cubicBezTo>
                <a:close/>
                <a:moveTo>
                  <a:pt x="10373186" y="6588227"/>
                </a:moveTo>
                <a:cubicBezTo>
                  <a:pt x="10374997" y="6574810"/>
                  <a:pt x="10375230" y="6547493"/>
                  <a:pt x="10360844" y="6549769"/>
                </a:cubicBezTo>
                <a:cubicBezTo>
                  <a:pt x="10364895" y="6562730"/>
                  <a:pt x="10364001" y="6577568"/>
                  <a:pt x="10373186" y="6588227"/>
                </a:cubicBezTo>
                <a:close/>
                <a:moveTo>
                  <a:pt x="8816062" y="10120922"/>
                </a:moveTo>
                <a:cubicBezTo>
                  <a:pt x="8834364" y="10065681"/>
                  <a:pt x="8858631" y="9991553"/>
                  <a:pt x="8866153" y="9937239"/>
                </a:cubicBezTo>
                <a:cubicBezTo>
                  <a:pt x="8866721" y="9934929"/>
                  <a:pt x="8864048" y="9932009"/>
                  <a:pt x="8861999" y="9936123"/>
                </a:cubicBezTo>
                <a:cubicBezTo>
                  <a:pt x="8845966" y="9992865"/>
                  <a:pt x="8820465" y="10063202"/>
                  <a:pt x="8816062" y="10120922"/>
                </a:cubicBezTo>
                <a:close/>
                <a:moveTo>
                  <a:pt x="11700705" y="3593999"/>
                </a:moveTo>
                <a:cubicBezTo>
                  <a:pt x="11699901" y="3594664"/>
                  <a:pt x="11699812" y="3597174"/>
                  <a:pt x="11699009" y="3597838"/>
                </a:cubicBezTo>
                <a:cubicBezTo>
                  <a:pt x="11678566" y="3607161"/>
                  <a:pt x="11662967" y="3621683"/>
                  <a:pt x="11643716" y="3634081"/>
                </a:cubicBezTo>
                <a:cubicBezTo>
                  <a:pt x="11593862" y="3666099"/>
                  <a:pt x="11532107" y="3693878"/>
                  <a:pt x="11477230" y="3725717"/>
                </a:cubicBezTo>
                <a:cubicBezTo>
                  <a:pt x="11464589" y="3788963"/>
                  <a:pt x="11427574" y="3862345"/>
                  <a:pt x="11393754" y="3923881"/>
                </a:cubicBezTo>
                <a:cubicBezTo>
                  <a:pt x="11378187" y="3952184"/>
                  <a:pt x="11362472" y="3977361"/>
                  <a:pt x="11358507" y="4003652"/>
                </a:cubicBezTo>
                <a:cubicBezTo>
                  <a:pt x="11177076" y="3944392"/>
                  <a:pt x="11120530" y="3810296"/>
                  <a:pt x="11033968" y="3703728"/>
                </a:cubicBezTo>
                <a:cubicBezTo>
                  <a:pt x="11043093" y="3575705"/>
                  <a:pt x="11074397" y="3430968"/>
                  <a:pt x="11144617" y="3296288"/>
                </a:cubicBezTo>
                <a:cubicBezTo>
                  <a:pt x="11159895" y="3266329"/>
                  <a:pt x="11171986" y="3230882"/>
                  <a:pt x="11192019" y="3208632"/>
                </a:cubicBezTo>
                <a:cubicBezTo>
                  <a:pt x="11225140" y="3171770"/>
                  <a:pt x="11332159" y="3133908"/>
                  <a:pt x="11380062" y="3117853"/>
                </a:cubicBezTo>
                <a:cubicBezTo>
                  <a:pt x="11447703" y="3095224"/>
                  <a:pt x="11519157" y="3082437"/>
                  <a:pt x="11585792" y="3095564"/>
                </a:cubicBezTo>
                <a:cubicBezTo>
                  <a:pt x="11591085" y="3110140"/>
                  <a:pt x="11594880" y="3132721"/>
                  <a:pt x="11595589" y="3151899"/>
                </a:cubicBezTo>
                <a:cubicBezTo>
                  <a:pt x="11597187" y="3207161"/>
                  <a:pt x="11592744" y="3271480"/>
                  <a:pt x="11573999" y="3338148"/>
                </a:cubicBezTo>
                <a:cubicBezTo>
                  <a:pt x="11620621" y="3421970"/>
                  <a:pt x="11659432" y="3508461"/>
                  <a:pt x="11700705" y="3593999"/>
                </a:cubicBezTo>
                <a:close/>
                <a:moveTo>
                  <a:pt x="8255623" y="11391432"/>
                </a:moveTo>
                <a:cubicBezTo>
                  <a:pt x="8259538" y="11380187"/>
                  <a:pt x="8261297" y="11368313"/>
                  <a:pt x="8259921" y="11360970"/>
                </a:cubicBezTo>
                <a:cubicBezTo>
                  <a:pt x="8253804" y="11380939"/>
                  <a:pt x="8245919" y="11399381"/>
                  <a:pt x="8238387" y="11418130"/>
                </a:cubicBezTo>
                <a:cubicBezTo>
                  <a:pt x="8245636" y="11413297"/>
                  <a:pt x="8251707" y="11402679"/>
                  <a:pt x="8255623" y="11391432"/>
                </a:cubicBezTo>
                <a:close/>
                <a:moveTo>
                  <a:pt x="10944360" y="5311655"/>
                </a:moveTo>
                <a:cubicBezTo>
                  <a:pt x="10962160" y="5281757"/>
                  <a:pt x="10946705" y="5250948"/>
                  <a:pt x="10940151" y="5218461"/>
                </a:cubicBezTo>
                <a:cubicBezTo>
                  <a:pt x="10934747" y="5192604"/>
                  <a:pt x="10931476" y="5167690"/>
                  <a:pt x="10921159" y="5148336"/>
                </a:cubicBezTo>
                <a:cubicBezTo>
                  <a:pt x="10912870" y="5171713"/>
                  <a:pt x="10926115" y="5186749"/>
                  <a:pt x="10919244" y="5209223"/>
                </a:cubicBezTo>
                <a:cubicBezTo>
                  <a:pt x="10944782" y="5236833"/>
                  <a:pt x="10931557" y="5279459"/>
                  <a:pt x="10944360" y="5311655"/>
                </a:cubicBezTo>
                <a:close/>
                <a:moveTo>
                  <a:pt x="11145418" y="4856611"/>
                </a:moveTo>
                <a:cubicBezTo>
                  <a:pt x="11139763" y="4847480"/>
                  <a:pt x="11134109" y="4838349"/>
                  <a:pt x="11118798" y="4832604"/>
                </a:cubicBezTo>
                <a:cubicBezTo>
                  <a:pt x="11113755" y="4845172"/>
                  <a:pt x="11133886" y="4868862"/>
                  <a:pt x="11145418" y="4856611"/>
                </a:cubicBezTo>
                <a:close/>
                <a:moveTo>
                  <a:pt x="10666457" y="5942494"/>
                </a:moveTo>
                <a:cubicBezTo>
                  <a:pt x="10661022" y="5933980"/>
                  <a:pt x="10665866" y="5921860"/>
                  <a:pt x="10653041" y="5916193"/>
                </a:cubicBezTo>
                <a:cubicBezTo>
                  <a:pt x="10646059" y="5927369"/>
                  <a:pt x="10655612" y="5947379"/>
                  <a:pt x="10666457" y="5942494"/>
                </a:cubicBezTo>
                <a:close/>
                <a:moveTo>
                  <a:pt x="8462654" y="10930569"/>
                </a:moveTo>
                <a:cubicBezTo>
                  <a:pt x="8435605" y="10940496"/>
                  <a:pt x="8416778" y="10963052"/>
                  <a:pt x="8395230" y="10980184"/>
                </a:cubicBezTo>
                <a:cubicBezTo>
                  <a:pt x="8374949" y="10996561"/>
                  <a:pt x="8340249" y="11010359"/>
                  <a:pt x="8338151" y="11044256"/>
                </a:cubicBezTo>
                <a:cubicBezTo>
                  <a:pt x="8339006" y="11046840"/>
                  <a:pt x="8341128" y="11048668"/>
                  <a:pt x="8345380" y="11048025"/>
                </a:cubicBezTo>
                <a:cubicBezTo>
                  <a:pt x="8379085" y="11003204"/>
                  <a:pt x="8428900" y="10974732"/>
                  <a:pt x="8462654" y="10930569"/>
                </a:cubicBezTo>
                <a:close/>
                <a:moveTo>
                  <a:pt x="9841685" y="7812679"/>
                </a:moveTo>
                <a:cubicBezTo>
                  <a:pt x="9808356" y="7799987"/>
                  <a:pt x="9775034" y="7773773"/>
                  <a:pt x="9740614" y="7778211"/>
                </a:cubicBezTo>
                <a:cubicBezTo>
                  <a:pt x="9774132" y="7796518"/>
                  <a:pt x="9808023" y="7813179"/>
                  <a:pt x="9841685" y="7812679"/>
                </a:cubicBezTo>
                <a:close/>
                <a:moveTo>
                  <a:pt x="9611238" y="8336141"/>
                </a:moveTo>
                <a:cubicBezTo>
                  <a:pt x="9589887" y="8336920"/>
                  <a:pt x="9604197" y="8308011"/>
                  <a:pt x="9574650" y="8304146"/>
                </a:cubicBezTo>
                <a:cubicBezTo>
                  <a:pt x="9558389" y="8318918"/>
                  <a:pt x="9578391" y="8354820"/>
                  <a:pt x="9607086" y="8345539"/>
                </a:cubicBezTo>
                <a:close/>
                <a:moveTo>
                  <a:pt x="10009401" y="7439260"/>
                </a:moveTo>
                <a:cubicBezTo>
                  <a:pt x="9967904" y="7461566"/>
                  <a:pt x="9937731" y="7442846"/>
                  <a:pt x="9898625" y="7456221"/>
                </a:cubicBezTo>
                <a:cubicBezTo>
                  <a:pt x="9823113" y="7378463"/>
                  <a:pt x="9752214" y="7283480"/>
                  <a:pt x="9673118" y="7219105"/>
                </a:cubicBezTo>
                <a:cubicBezTo>
                  <a:pt x="9700822" y="7179419"/>
                  <a:pt x="9751672" y="7177049"/>
                  <a:pt x="9801250" y="7150081"/>
                </a:cubicBezTo>
                <a:cubicBezTo>
                  <a:pt x="9755222" y="7017052"/>
                  <a:pt x="9696433" y="6862798"/>
                  <a:pt x="9660656" y="6743798"/>
                </a:cubicBezTo>
                <a:cubicBezTo>
                  <a:pt x="9673667" y="6716890"/>
                  <a:pt x="9749432" y="6698008"/>
                  <a:pt x="9772234" y="6674080"/>
                </a:cubicBezTo>
                <a:cubicBezTo>
                  <a:pt x="9822723" y="6707507"/>
                  <a:pt x="9843694" y="6764421"/>
                  <a:pt x="9867016" y="6829144"/>
                </a:cubicBezTo>
                <a:cubicBezTo>
                  <a:pt x="9899299" y="6917814"/>
                  <a:pt x="9940060" y="7025853"/>
                  <a:pt x="9975652" y="7117469"/>
                </a:cubicBezTo>
                <a:cubicBezTo>
                  <a:pt x="10006875" y="7125884"/>
                  <a:pt x="10045717" y="7104567"/>
                  <a:pt x="10073868" y="7124458"/>
                </a:cubicBezTo>
                <a:cubicBezTo>
                  <a:pt x="10067624" y="7201371"/>
                  <a:pt x="10055883" y="7277135"/>
                  <a:pt x="10032613" y="7352561"/>
                </a:cubicBezTo>
                <a:cubicBezTo>
                  <a:pt x="10023663" y="7380892"/>
                  <a:pt x="10004336" y="7407140"/>
                  <a:pt x="10009401" y="7439260"/>
                </a:cubicBezTo>
                <a:close/>
                <a:moveTo>
                  <a:pt x="8448642" y="10973282"/>
                </a:moveTo>
                <a:cubicBezTo>
                  <a:pt x="8429225" y="10987941"/>
                  <a:pt x="8410614" y="11004526"/>
                  <a:pt x="8391551" y="11019490"/>
                </a:cubicBezTo>
                <a:cubicBezTo>
                  <a:pt x="8372134" y="11034150"/>
                  <a:pt x="8347463" y="11044895"/>
                  <a:pt x="8338045" y="11069406"/>
                </a:cubicBezTo>
                <a:cubicBezTo>
                  <a:pt x="8380209" y="11044804"/>
                  <a:pt x="8427312" y="11006607"/>
                  <a:pt x="8448642" y="10973282"/>
                </a:cubicBezTo>
                <a:close/>
                <a:moveTo>
                  <a:pt x="9867359" y="7762498"/>
                </a:moveTo>
                <a:cubicBezTo>
                  <a:pt x="9863569" y="7755804"/>
                  <a:pt x="9870649" y="7749712"/>
                  <a:pt x="9859589" y="7743502"/>
                </a:cubicBezTo>
                <a:cubicBezTo>
                  <a:pt x="9849838" y="7750853"/>
                  <a:pt x="9855291" y="7770121"/>
                  <a:pt x="9867359" y="7762498"/>
                </a:cubicBezTo>
                <a:close/>
                <a:moveTo>
                  <a:pt x="8410446" y="11062307"/>
                </a:moveTo>
                <a:cubicBezTo>
                  <a:pt x="8411332" y="11059782"/>
                  <a:pt x="8411170" y="11057333"/>
                  <a:pt x="8409441" y="11055227"/>
                </a:cubicBezTo>
                <a:cubicBezTo>
                  <a:pt x="8403769" y="11062343"/>
                  <a:pt x="8397022" y="11068338"/>
                  <a:pt x="8389842" y="11073885"/>
                </a:cubicBezTo>
                <a:lnTo>
                  <a:pt x="8380153" y="11080856"/>
                </a:lnTo>
                <a:lnTo>
                  <a:pt x="8367654" y="11089849"/>
                </a:lnTo>
                <a:cubicBezTo>
                  <a:pt x="8352858" y="11100489"/>
                  <a:pt x="8338914" y="11112017"/>
                  <a:pt x="8330980" y="11129802"/>
                </a:cubicBezTo>
                <a:cubicBezTo>
                  <a:pt x="8357066" y="11120277"/>
                  <a:pt x="8371336" y="11098717"/>
                  <a:pt x="8388129" y="11079951"/>
                </a:cubicBezTo>
                <a:cubicBezTo>
                  <a:pt x="8395687" y="11078154"/>
                  <a:pt x="8407786" y="11069884"/>
                  <a:pt x="8410446" y="11062307"/>
                </a:cubicBezTo>
                <a:close/>
                <a:moveTo>
                  <a:pt x="9927039" y="7632327"/>
                </a:moveTo>
                <a:cubicBezTo>
                  <a:pt x="9923504" y="7628611"/>
                  <a:pt x="9926882" y="7625399"/>
                  <a:pt x="9921707" y="7621311"/>
                </a:cubicBezTo>
                <a:lnTo>
                  <a:pt x="9916300" y="7626457"/>
                </a:lnTo>
                <a:cubicBezTo>
                  <a:pt x="9919497" y="7630495"/>
                  <a:pt x="9916776" y="7633729"/>
                  <a:pt x="9921294" y="7637794"/>
                </a:cubicBezTo>
                <a:close/>
                <a:moveTo>
                  <a:pt x="9716107" y="8110475"/>
                </a:moveTo>
                <a:cubicBezTo>
                  <a:pt x="9704026" y="8092364"/>
                  <a:pt x="9690918" y="8115139"/>
                  <a:pt x="9678576" y="8120452"/>
                </a:cubicBezTo>
                <a:cubicBezTo>
                  <a:pt x="9690855" y="8130649"/>
                  <a:pt x="9703699" y="8118424"/>
                  <a:pt x="9716107" y="8110475"/>
                </a:cubicBezTo>
                <a:close/>
                <a:moveTo>
                  <a:pt x="8810087" y="10161292"/>
                </a:moveTo>
                <a:cubicBezTo>
                  <a:pt x="8800326" y="10149654"/>
                  <a:pt x="8810087" y="10161292"/>
                  <a:pt x="8810087" y="10161292"/>
                </a:cubicBezTo>
                <a:close/>
                <a:moveTo>
                  <a:pt x="11098918" y="4981472"/>
                </a:moveTo>
                <a:cubicBezTo>
                  <a:pt x="11112906" y="4941734"/>
                  <a:pt x="11097568" y="4922203"/>
                  <a:pt x="11100710" y="4882775"/>
                </a:cubicBezTo>
                <a:cubicBezTo>
                  <a:pt x="11104133" y="4888879"/>
                  <a:pt x="11107546" y="4890387"/>
                  <a:pt x="11112886" y="4884073"/>
                </a:cubicBezTo>
                <a:cubicBezTo>
                  <a:pt x="11106814" y="4879349"/>
                  <a:pt x="11115935" y="4869094"/>
                  <a:pt x="11103521" y="4867180"/>
                </a:cubicBezTo>
                <a:cubicBezTo>
                  <a:pt x="11097359" y="4864968"/>
                  <a:pt x="11097476" y="4876245"/>
                  <a:pt x="11091979" y="4874835"/>
                </a:cubicBezTo>
                <a:cubicBezTo>
                  <a:pt x="11090254" y="4864890"/>
                  <a:pt x="11089760" y="4854467"/>
                  <a:pt x="11073884" y="4850004"/>
                </a:cubicBezTo>
                <a:cubicBezTo>
                  <a:pt x="11063937" y="4873670"/>
                  <a:pt x="11085759" y="4866985"/>
                  <a:pt x="11082531" y="4886987"/>
                </a:cubicBezTo>
                <a:cubicBezTo>
                  <a:pt x="11068039" y="4911706"/>
                  <a:pt x="11096931" y="4935186"/>
                  <a:pt x="11083840" y="4949810"/>
                </a:cubicBezTo>
                <a:cubicBezTo>
                  <a:pt x="11075347" y="4942486"/>
                  <a:pt x="11081432" y="4929869"/>
                  <a:pt x="11070478" y="4923498"/>
                </a:cubicBezTo>
                <a:cubicBezTo>
                  <a:pt x="11064155" y="4935500"/>
                  <a:pt x="11075060" y="4940828"/>
                  <a:pt x="11069967" y="4952354"/>
                </a:cubicBezTo>
                <a:cubicBezTo>
                  <a:pt x="11065463" y="4949854"/>
                  <a:pt x="11062148" y="4950429"/>
                  <a:pt x="11058219" y="4951244"/>
                </a:cubicBezTo>
                <a:cubicBezTo>
                  <a:pt x="11054490" y="4934291"/>
                  <a:pt x="11049343" y="4918241"/>
                  <a:pt x="11047460" y="4900573"/>
                </a:cubicBezTo>
                <a:cubicBezTo>
                  <a:pt x="11026869" y="4906781"/>
                  <a:pt x="11039874" y="4872731"/>
                  <a:pt x="11024254" y="4878074"/>
                </a:cubicBezTo>
                <a:cubicBezTo>
                  <a:pt x="11049321" y="4930987"/>
                  <a:pt x="11033843" y="4983330"/>
                  <a:pt x="11062036" y="5036093"/>
                </a:cubicBezTo>
                <a:cubicBezTo>
                  <a:pt x="11080466" y="5015155"/>
                  <a:pt x="11048964" y="4989502"/>
                  <a:pt x="11062027" y="4961090"/>
                </a:cubicBezTo>
                <a:cubicBezTo>
                  <a:pt x="11067781" y="4972306"/>
                  <a:pt x="11076611" y="4982330"/>
                  <a:pt x="11080519" y="4994261"/>
                </a:cubicBezTo>
                <a:cubicBezTo>
                  <a:pt x="11081542" y="4985019"/>
                  <a:pt x="11079413" y="4962139"/>
                  <a:pt x="11087461" y="4960083"/>
                </a:cubicBezTo>
                <a:cubicBezTo>
                  <a:pt x="11089087" y="4967944"/>
                  <a:pt x="11088678" y="4976947"/>
                  <a:pt x="11098918" y="4981472"/>
                </a:cubicBezTo>
                <a:close/>
                <a:moveTo>
                  <a:pt x="6988633" y="14285026"/>
                </a:moveTo>
                <a:cubicBezTo>
                  <a:pt x="6977948" y="14304563"/>
                  <a:pt x="6931105" y="14287478"/>
                  <a:pt x="6917510" y="14284568"/>
                </a:cubicBezTo>
                <a:cubicBezTo>
                  <a:pt x="6924330" y="14258679"/>
                  <a:pt x="6965497" y="14285127"/>
                  <a:pt x="6988633" y="14285026"/>
                </a:cubicBezTo>
                <a:close/>
                <a:moveTo>
                  <a:pt x="6738178" y="14854688"/>
                </a:moveTo>
                <a:cubicBezTo>
                  <a:pt x="6747247" y="14829406"/>
                  <a:pt x="6746669" y="14799287"/>
                  <a:pt x="6734053" y="14784013"/>
                </a:cubicBezTo>
                <a:cubicBezTo>
                  <a:pt x="6712708" y="14818484"/>
                  <a:pt x="6696198" y="14858155"/>
                  <a:pt x="6684421" y="14896343"/>
                </a:cubicBezTo>
                <a:cubicBezTo>
                  <a:pt x="6710393" y="14900416"/>
                  <a:pt x="6729109" y="14879971"/>
                  <a:pt x="6738178" y="14854688"/>
                </a:cubicBezTo>
                <a:close/>
                <a:moveTo>
                  <a:pt x="8436519" y="11014641"/>
                </a:moveTo>
                <a:cubicBezTo>
                  <a:pt x="8439439" y="11009789"/>
                  <a:pt x="8441210" y="11004428"/>
                  <a:pt x="8441249" y="10998305"/>
                </a:cubicBezTo>
                <a:cubicBezTo>
                  <a:pt x="8422893" y="11013879"/>
                  <a:pt x="8406757" y="11032598"/>
                  <a:pt x="8388047" y="11047868"/>
                </a:cubicBezTo>
                <a:cubicBezTo>
                  <a:pt x="8374015" y="11059319"/>
                  <a:pt x="8355464" y="11067567"/>
                  <a:pt x="8343668" y="11081553"/>
                </a:cubicBezTo>
                <a:lnTo>
                  <a:pt x="8341598" y="11085235"/>
                </a:lnTo>
                <a:lnTo>
                  <a:pt x="8334542" y="11097782"/>
                </a:lnTo>
                <a:cubicBezTo>
                  <a:pt x="8335397" y="11100366"/>
                  <a:pt x="8337519" y="11102195"/>
                  <a:pt x="8341418" y="11101247"/>
                </a:cubicBezTo>
                <a:lnTo>
                  <a:pt x="8362929" y="11082812"/>
                </a:lnTo>
                <a:lnTo>
                  <a:pt x="8368546" y="11077999"/>
                </a:lnTo>
                <a:cubicBezTo>
                  <a:pt x="8377233" y="11069173"/>
                  <a:pt x="8385794" y="11059777"/>
                  <a:pt x="8394923" y="11051332"/>
                </a:cubicBezTo>
                <a:cubicBezTo>
                  <a:pt x="8408653" y="11039158"/>
                  <a:pt x="8427759" y="11029194"/>
                  <a:pt x="8436519" y="11014641"/>
                </a:cubicBezTo>
                <a:close/>
                <a:moveTo>
                  <a:pt x="7915558" y="12198266"/>
                </a:moveTo>
                <a:cubicBezTo>
                  <a:pt x="7926892" y="12177965"/>
                  <a:pt x="7928306" y="12151901"/>
                  <a:pt x="7913047" y="12121295"/>
                </a:cubicBezTo>
                <a:cubicBezTo>
                  <a:pt x="7903402" y="12106186"/>
                  <a:pt x="7881942" y="12100603"/>
                  <a:pt x="7876406" y="12082181"/>
                </a:cubicBezTo>
                <a:lnTo>
                  <a:pt x="7878543" y="12062236"/>
                </a:lnTo>
                <a:cubicBezTo>
                  <a:pt x="7907890" y="12055528"/>
                  <a:pt x="7930444" y="12050907"/>
                  <a:pt x="7942640" y="12033446"/>
                </a:cubicBezTo>
                <a:cubicBezTo>
                  <a:pt x="7987529" y="11969287"/>
                  <a:pt x="7887552" y="11890546"/>
                  <a:pt x="7810694" y="11898263"/>
                </a:cubicBezTo>
                <a:cubicBezTo>
                  <a:pt x="7828691" y="11914267"/>
                  <a:pt x="7795134" y="11912079"/>
                  <a:pt x="7788141" y="11916021"/>
                </a:cubicBezTo>
                <a:cubicBezTo>
                  <a:pt x="7779011" y="11926772"/>
                  <a:pt x="7786353" y="11958993"/>
                  <a:pt x="7763915" y="11953775"/>
                </a:cubicBezTo>
                <a:cubicBezTo>
                  <a:pt x="7743598" y="11937522"/>
                  <a:pt x="7770907" y="11923558"/>
                  <a:pt x="7774337" y="11904689"/>
                </a:cubicBezTo>
                <a:cubicBezTo>
                  <a:pt x="7767393" y="11881894"/>
                  <a:pt x="7771701" y="11863589"/>
                  <a:pt x="7755742" y="11841705"/>
                </a:cubicBezTo>
                <a:cubicBezTo>
                  <a:pt x="7727603" y="11828368"/>
                  <a:pt x="7663637" y="11812132"/>
                  <a:pt x="7640587" y="11834528"/>
                </a:cubicBezTo>
                <a:cubicBezTo>
                  <a:pt x="7629039" y="11872232"/>
                  <a:pt x="7656846" y="11893040"/>
                  <a:pt x="7641236" y="11920457"/>
                </a:cubicBezTo>
                <a:cubicBezTo>
                  <a:pt x="7647501" y="11927696"/>
                  <a:pt x="7672043" y="11943932"/>
                  <a:pt x="7657958" y="11952744"/>
                </a:cubicBezTo>
                <a:cubicBezTo>
                  <a:pt x="7626174" y="11955908"/>
                  <a:pt x="7628245" y="11919064"/>
                  <a:pt x="7606519" y="11911576"/>
                </a:cubicBezTo>
                <a:cubicBezTo>
                  <a:pt x="7535925" y="11887122"/>
                  <a:pt x="7483049" y="11977638"/>
                  <a:pt x="7482007" y="12039926"/>
                </a:cubicBezTo>
                <a:cubicBezTo>
                  <a:pt x="7499971" y="12060618"/>
                  <a:pt x="7528275" y="12063650"/>
                  <a:pt x="7543786" y="12076572"/>
                </a:cubicBezTo>
                <a:cubicBezTo>
                  <a:pt x="7543390" y="12106557"/>
                  <a:pt x="7511141" y="12096533"/>
                  <a:pt x="7490444" y="12101354"/>
                </a:cubicBezTo>
                <a:cubicBezTo>
                  <a:pt x="7458431" y="12163607"/>
                  <a:pt x="7476546" y="12248592"/>
                  <a:pt x="7522367" y="12276491"/>
                </a:cubicBezTo>
                <a:cubicBezTo>
                  <a:pt x="7537645" y="12269683"/>
                  <a:pt x="7568137" y="12265442"/>
                  <a:pt x="7577119" y="12282356"/>
                </a:cubicBezTo>
                <a:cubicBezTo>
                  <a:pt x="7567193" y="12300529"/>
                  <a:pt x="7543645" y="12301291"/>
                  <a:pt x="7537498" y="12323622"/>
                </a:cubicBezTo>
                <a:cubicBezTo>
                  <a:pt x="7553938" y="12349781"/>
                  <a:pt x="7560434" y="12363613"/>
                  <a:pt x="7588473" y="12364740"/>
                </a:cubicBezTo>
                <a:cubicBezTo>
                  <a:pt x="7611408" y="12365321"/>
                  <a:pt x="7636893" y="12320196"/>
                  <a:pt x="7661220" y="12347199"/>
                </a:cubicBezTo>
                <a:cubicBezTo>
                  <a:pt x="7651527" y="12371965"/>
                  <a:pt x="7641801" y="12388282"/>
                  <a:pt x="7654810" y="12407035"/>
                </a:cubicBezTo>
                <a:cubicBezTo>
                  <a:pt x="7712726" y="12392128"/>
                  <a:pt x="7752877" y="12354673"/>
                  <a:pt x="7759834" y="12276598"/>
                </a:cubicBezTo>
                <a:cubicBezTo>
                  <a:pt x="7754878" y="12248385"/>
                  <a:pt x="7696380" y="12220536"/>
                  <a:pt x="7728014" y="12192491"/>
                </a:cubicBezTo>
                <a:cubicBezTo>
                  <a:pt x="7758268" y="12268219"/>
                  <a:pt x="7881555" y="12259172"/>
                  <a:pt x="7915558" y="12198266"/>
                </a:cubicBezTo>
                <a:close/>
                <a:moveTo>
                  <a:pt x="11976570" y="3008417"/>
                </a:moveTo>
                <a:cubicBezTo>
                  <a:pt x="11966116" y="3025145"/>
                  <a:pt x="11925203" y="3017233"/>
                  <a:pt x="11908051" y="3004064"/>
                </a:cubicBezTo>
                <a:cubicBezTo>
                  <a:pt x="11915857" y="2988707"/>
                  <a:pt x="11933384" y="2988319"/>
                  <a:pt x="11944812" y="2978628"/>
                </a:cubicBezTo>
                <a:cubicBezTo>
                  <a:pt x="11940865" y="2962145"/>
                  <a:pt x="11911142" y="2982049"/>
                  <a:pt x="11914148" y="2962538"/>
                </a:cubicBezTo>
                <a:cubicBezTo>
                  <a:pt x="11922860" y="2948598"/>
                  <a:pt x="11973801" y="2965007"/>
                  <a:pt x="11970402" y="2980786"/>
                </a:cubicBezTo>
                <a:cubicBezTo>
                  <a:pt x="11966200" y="2997227"/>
                  <a:pt x="11947648" y="2989539"/>
                  <a:pt x="11939773" y="2999274"/>
                </a:cubicBezTo>
                <a:cubicBezTo>
                  <a:pt x="11944181" y="3012404"/>
                  <a:pt x="11969497" y="2992077"/>
                  <a:pt x="11976570" y="3008417"/>
                </a:cubicBezTo>
                <a:close/>
                <a:moveTo>
                  <a:pt x="8512375" y="10852151"/>
                </a:moveTo>
                <a:cubicBezTo>
                  <a:pt x="8514265" y="10797759"/>
                  <a:pt x="8510481" y="10769256"/>
                  <a:pt x="8505466" y="10724303"/>
                </a:cubicBezTo>
                <a:cubicBezTo>
                  <a:pt x="8491795" y="10727293"/>
                  <a:pt x="8493829" y="10745669"/>
                  <a:pt x="8487682" y="10756376"/>
                </a:cubicBezTo>
                <a:cubicBezTo>
                  <a:pt x="8494410" y="10757866"/>
                  <a:pt x="8502965" y="10757237"/>
                  <a:pt x="8502033" y="10766899"/>
                </a:cubicBezTo>
                <a:cubicBezTo>
                  <a:pt x="8499422" y="10780655"/>
                  <a:pt x="8491860" y="10790143"/>
                  <a:pt x="8484249" y="10798972"/>
                </a:cubicBezTo>
                <a:cubicBezTo>
                  <a:pt x="8498120" y="10820779"/>
                  <a:pt x="8467328" y="10829327"/>
                  <a:pt x="8476808" y="10845502"/>
                </a:cubicBezTo>
                <a:cubicBezTo>
                  <a:pt x="8481326" y="10839546"/>
                  <a:pt x="8494820" y="10825322"/>
                  <a:pt x="8502139" y="10834709"/>
                </a:cubicBezTo>
                <a:cubicBezTo>
                  <a:pt x="8494195" y="10856796"/>
                  <a:pt x="8470445" y="10862180"/>
                  <a:pt x="8462855" y="10884571"/>
                </a:cubicBezTo>
                <a:cubicBezTo>
                  <a:pt x="8482459" y="10876845"/>
                  <a:pt x="8493124" y="10860182"/>
                  <a:pt x="8512375" y="10852151"/>
                </a:cubicBezTo>
                <a:close/>
                <a:moveTo>
                  <a:pt x="10873942" y="5509113"/>
                </a:moveTo>
                <a:cubicBezTo>
                  <a:pt x="10876245" y="5500439"/>
                  <a:pt x="10876703" y="5492479"/>
                  <a:pt x="10871435" y="5487090"/>
                </a:cubicBezTo>
                <a:cubicBezTo>
                  <a:pt x="10866055" y="5496956"/>
                  <a:pt x="10862520" y="5506110"/>
                  <a:pt x="10873942" y="5509113"/>
                </a:cubicBezTo>
                <a:close/>
                <a:moveTo>
                  <a:pt x="10692803" y="5921029"/>
                </a:moveTo>
                <a:cubicBezTo>
                  <a:pt x="10687246" y="5918573"/>
                  <a:pt x="10693576" y="5911184"/>
                  <a:pt x="10685128" y="5909489"/>
                </a:cubicBezTo>
                <a:cubicBezTo>
                  <a:pt x="10678935" y="5915410"/>
                  <a:pt x="10687139" y="5929222"/>
                  <a:pt x="10692803" y="5921029"/>
                </a:cubicBezTo>
                <a:close/>
                <a:moveTo>
                  <a:pt x="10382920" y="6627819"/>
                </a:moveTo>
                <a:cubicBezTo>
                  <a:pt x="10375636" y="6645578"/>
                  <a:pt x="10366276" y="6662103"/>
                  <a:pt x="10355737" y="6675473"/>
                </a:cubicBezTo>
                <a:cubicBezTo>
                  <a:pt x="10308461" y="6679973"/>
                  <a:pt x="10317009" y="6635003"/>
                  <a:pt x="10330359" y="6581492"/>
                </a:cubicBezTo>
                <a:cubicBezTo>
                  <a:pt x="10331375" y="6576863"/>
                  <a:pt x="10327710" y="6571181"/>
                  <a:pt x="10329046" y="6564663"/>
                </a:cubicBezTo>
                <a:cubicBezTo>
                  <a:pt x="10331376" y="6557060"/>
                  <a:pt x="10338288" y="6556559"/>
                  <a:pt x="10339116" y="6552355"/>
                </a:cubicBezTo>
                <a:cubicBezTo>
                  <a:pt x="10340474" y="6542292"/>
                  <a:pt x="10335915" y="6531646"/>
                  <a:pt x="10339294" y="6523998"/>
                </a:cubicBezTo>
                <a:cubicBezTo>
                  <a:pt x="10346317" y="6505775"/>
                  <a:pt x="10361521" y="6491165"/>
                  <a:pt x="10368212" y="6486505"/>
                </a:cubicBezTo>
                <a:cubicBezTo>
                  <a:pt x="10407940" y="6510153"/>
                  <a:pt x="10404772" y="6574542"/>
                  <a:pt x="10382920" y="6627819"/>
                </a:cubicBezTo>
                <a:close/>
                <a:moveTo>
                  <a:pt x="9760852" y="8036356"/>
                </a:moveTo>
                <a:cubicBezTo>
                  <a:pt x="9757063" y="8029663"/>
                  <a:pt x="9764465" y="8023906"/>
                  <a:pt x="9753741" y="8017378"/>
                </a:cubicBezTo>
                <a:cubicBezTo>
                  <a:pt x="9747964" y="8024162"/>
                  <a:pt x="9744145" y="8031661"/>
                  <a:pt x="9747599" y="8038670"/>
                </a:cubicBezTo>
                <a:cubicBezTo>
                  <a:pt x="9752297" y="8035486"/>
                  <a:pt x="9756510" y="8038556"/>
                  <a:pt x="9760852" y="8036356"/>
                </a:cubicBezTo>
                <a:close/>
                <a:moveTo>
                  <a:pt x="9627425" y="8339080"/>
                </a:moveTo>
                <a:cubicBezTo>
                  <a:pt x="9625140" y="8347005"/>
                  <a:pt x="9622500" y="8354140"/>
                  <a:pt x="9615604" y="8361049"/>
                </a:cubicBezTo>
                <a:cubicBezTo>
                  <a:pt x="9568406" y="8369302"/>
                  <a:pt x="9522942" y="8314491"/>
                  <a:pt x="9565125" y="8272361"/>
                </a:cubicBezTo>
                <a:cubicBezTo>
                  <a:pt x="9594299" y="8264316"/>
                  <a:pt x="9630324" y="8284829"/>
                  <a:pt x="9637123" y="8312345"/>
                </a:cubicBezTo>
                <a:cubicBezTo>
                  <a:pt x="9631642" y="8322432"/>
                  <a:pt x="9629710" y="8331154"/>
                  <a:pt x="9627425" y="8339080"/>
                </a:cubicBezTo>
                <a:close/>
                <a:moveTo>
                  <a:pt x="8509096" y="10870257"/>
                </a:moveTo>
                <a:cubicBezTo>
                  <a:pt x="8495473" y="10873904"/>
                  <a:pt x="8482480" y="10890407"/>
                  <a:pt x="8469801" y="10902256"/>
                </a:cubicBezTo>
                <a:cubicBezTo>
                  <a:pt x="8461129" y="10910171"/>
                  <a:pt x="8432745" y="10928797"/>
                  <a:pt x="8444729" y="10934202"/>
                </a:cubicBezTo>
                <a:cubicBezTo>
                  <a:pt x="8461286" y="10907844"/>
                  <a:pt x="8501075" y="10904589"/>
                  <a:pt x="8509096" y="10870257"/>
                </a:cubicBezTo>
                <a:close/>
                <a:moveTo>
                  <a:pt x="11073888" y="5065820"/>
                </a:moveTo>
                <a:cubicBezTo>
                  <a:pt x="11079318" y="5056994"/>
                  <a:pt x="11076672" y="5036437"/>
                  <a:pt x="11067780" y="5042713"/>
                </a:cubicBezTo>
                <a:cubicBezTo>
                  <a:pt x="11074328" y="5048667"/>
                  <a:pt x="11057496" y="5063679"/>
                  <a:pt x="11073888" y="5065820"/>
                </a:cubicBezTo>
                <a:close/>
                <a:moveTo>
                  <a:pt x="10265312" y="6898397"/>
                </a:moveTo>
                <a:cubicBezTo>
                  <a:pt x="10266445" y="6883106"/>
                  <a:pt x="10261178" y="6869572"/>
                  <a:pt x="10250179" y="6858599"/>
                </a:cubicBezTo>
                <a:cubicBezTo>
                  <a:pt x="10246205" y="6875691"/>
                  <a:pt x="10255545" y="6886950"/>
                  <a:pt x="10265312" y="6898397"/>
                </a:cubicBezTo>
                <a:close/>
                <a:moveTo>
                  <a:pt x="10966775" y="5317478"/>
                </a:moveTo>
                <a:cubicBezTo>
                  <a:pt x="10994145" y="5264766"/>
                  <a:pt x="10959036" y="5211499"/>
                  <a:pt x="10967687" y="5156139"/>
                </a:cubicBezTo>
                <a:cubicBezTo>
                  <a:pt x="10961229" y="5147673"/>
                  <a:pt x="10955840" y="5152945"/>
                  <a:pt x="10955116" y="5146503"/>
                </a:cubicBezTo>
                <a:cubicBezTo>
                  <a:pt x="10953701" y="5125469"/>
                  <a:pt x="10958200" y="5101437"/>
                  <a:pt x="10935627" y="5087892"/>
                </a:cubicBezTo>
                <a:cubicBezTo>
                  <a:pt x="10933314" y="5091972"/>
                  <a:pt x="10931716" y="5097899"/>
                  <a:pt x="10927499" y="5097056"/>
                </a:cubicBezTo>
                <a:lnTo>
                  <a:pt x="10920077" y="5041924"/>
                </a:lnTo>
                <a:lnTo>
                  <a:pt x="10919758" y="5039554"/>
                </a:lnTo>
                <a:lnTo>
                  <a:pt x="10919610" y="5042227"/>
                </a:lnTo>
                <a:lnTo>
                  <a:pt x="10917158" y="5086555"/>
                </a:lnTo>
                <a:cubicBezTo>
                  <a:pt x="10919691" y="5100876"/>
                  <a:pt x="10925685" y="5113856"/>
                  <a:pt x="10935323" y="5125513"/>
                </a:cubicBezTo>
                <a:cubicBezTo>
                  <a:pt x="10931057" y="5123627"/>
                  <a:pt x="10926840" y="5122784"/>
                  <a:pt x="10925668" y="5128899"/>
                </a:cubicBezTo>
                <a:cubicBezTo>
                  <a:pt x="10951582" y="5155656"/>
                  <a:pt x="10927849" y="5201291"/>
                  <a:pt x="10962377" y="5224710"/>
                </a:cubicBezTo>
                <a:cubicBezTo>
                  <a:pt x="10957591" y="5247085"/>
                  <a:pt x="10965783" y="5270093"/>
                  <a:pt x="10965353" y="5291841"/>
                </a:cubicBezTo>
                <a:cubicBezTo>
                  <a:pt x="10965749" y="5300179"/>
                  <a:pt x="10954590" y="5311583"/>
                  <a:pt x="10966775" y="5317478"/>
                </a:cubicBezTo>
                <a:close/>
                <a:moveTo>
                  <a:pt x="10999030" y="5244476"/>
                </a:moveTo>
                <a:cubicBezTo>
                  <a:pt x="11005972" y="5210299"/>
                  <a:pt x="10990952" y="5184275"/>
                  <a:pt x="10989707" y="5153623"/>
                </a:cubicBezTo>
                <a:cubicBezTo>
                  <a:pt x="10995402" y="5159201"/>
                  <a:pt x="11012549" y="5159634"/>
                  <a:pt x="11003153" y="5150891"/>
                </a:cubicBezTo>
                <a:cubicBezTo>
                  <a:pt x="10997576" y="5156590"/>
                  <a:pt x="10997867" y="5136310"/>
                  <a:pt x="10995109" y="5131011"/>
                </a:cubicBezTo>
                <a:cubicBezTo>
                  <a:pt x="10999753" y="5132042"/>
                  <a:pt x="11004734" y="5135773"/>
                  <a:pt x="11007284" y="5132308"/>
                </a:cubicBezTo>
                <a:cubicBezTo>
                  <a:pt x="11005102" y="5130324"/>
                  <a:pt x="11004338" y="5127436"/>
                  <a:pt x="11007077" y="5123544"/>
                </a:cubicBezTo>
                <a:cubicBezTo>
                  <a:pt x="10997125" y="5120676"/>
                  <a:pt x="10990981" y="5127656"/>
                  <a:pt x="10985264" y="5134824"/>
                </a:cubicBezTo>
                <a:cubicBezTo>
                  <a:pt x="10983378" y="5139092"/>
                  <a:pt x="10990156" y="5141067"/>
                  <a:pt x="10989073" y="5144670"/>
                </a:cubicBezTo>
                <a:cubicBezTo>
                  <a:pt x="10967530" y="5148416"/>
                  <a:pt x="10984166" y="5177706"/>
                  <a:pt x="10986574" y="5197647"/>
                </a:cubicBezTo>
                <a:cubicBezTo>
                  <a:pt x="10988883" y="5215504"/>
                  <a:pt x="10982300" y="5239635"/>
                  <a:pt x="10999030" y="5244476"/>
                </a:cubicBezTo>
                <a:close/>
                <a:moveTo>
                  <a:pt x="10867207" y="5552057"/>
                </a:moveTo>
                <a:cubicBezTo>
                  <a:pt x="10844930" y="5544767"/>
                  <a:pt x="10820900" y="5535675"/>
                  <a:pt x="10814042" y="5540808"/>
                </a:cubicBezTo>
                <a:cubicBezTo>
                  <a:pt x="10817443" y="5559657"/>
                  <a:pt x="10859376" y="5567472"/>
                  <a:pt x="10867207" y="5552057"/>
                </a:cubicBezTo>
                <a:close/>
                <a:moveTo>
                  <a:pt x="11151254" y="4909189"/>
                </a:moveTo>
                <a:cubicBezTo>
                  <a:pt x="11152803" y="4902220"/>
                  <a:pt x="11156575" y="4893683"/>
                  <a:pt x="11147238" y="4890578"/>
                </a:cubicBezTo>
                <a:cubicBezTo>
                  <a:pt x="11145312" y="4898400"/>
                  <a:pt x="11141728" y="4906511"/>
                  <a:pt x="11151254" y="4909189"/>
                </a:cubicBezTo>
                <a:close/>
                <a:moveTo>
                  <a:pt x="6758256" y="14854946"/>
                </a:moveTo>
                <a:cubicBezTo>
                  <a:pt x="6745248" y="14893611"/>
                  <a:pt x="6722043" y="14919603"/>
                  <a:pt x="6691277" y="14922345"/>
                </a:cubicBezTo>
                <a:cubicBezTo>
                  <a:pt x="6653270" y="14926481"/>
                  <a:pt x="6612404" y="14887495"/>
                  <a:pt x="6582533" y="14855919"/>
                </a:cubicBezTo>
                <a:cubicBezTo>
                  <a:pt x="6531372" y="14864453"/>
                  <a:pt x="6428699" y="14900767"/>
                  <a:pt x="6403113" y="14822588"/>
                </a:cubicBezTo>
                <a:cubicBezTo>
                  <a:pt x="6384417" y="14824536"/>
                  <a:pt x="6359787" y="14815696"/>
                  <a:pt x="6343432" y="14800812"/>
                </a:cubicBezTo>
                <a:cubicBezTo>
                  <a:pt x="6334283" y="14792687"/>
                  <a:pt x="6339281" y="14779069"/>
                  <a:pt x="6339546" y="14766935"/>
                </a:cubicBezTo>
                <a:cubicBezTo>
                  <a:pt x="6223030" y="14695033"/>
                  <a:pt x="6109436" y="14614212"/>
                  <a:pt x="6004927" y="14531281"/>
                </a:cubicBezTo>
                <a:cubicBezTo>
                  <a:pt x="5952222" y="14489105"/>
                  <a:pt x="5892835" y="14442446"/>
                  <a:pt x="5910917" y="14378456"/>
                </a:cubicBezTo>
                <a:cubicBezTo>
                  <a:pt x="5928622" y="14315320"/>
                  <a:pt x="6014933" y="14228386"/>
                  <a:pt x="6054828" y="14219978"/>
                </a:cubicBezTo>
                <a:cubicBezTo>
                  <a:pt x="6075935" y="14216032"/>
                  <a:pt x="6114348" y="14229430"/>
                  <a:pt x="6149028" y="14247817"/>
                </a:cubicBezTo>
                <a:cubicBezTo>
                  <a:pt x="6281354" y="14318536"/>
                  <a:pt x="6429013" y="14449121"/>
                  <a:pt x="6528861" y="14517231"/>
                </a:cubicBezTo>
                <a:cubicBezTo>
                  <a:pt x="6590436" y="14508192"/>
                  <a:pt x="6591301" y="14580044"/>
                  <a:pt x="6647215" y="14583819"/>
                </a:cubicBezTo>
                <a:cubicBezTo>
                  <a:pt x="6666351" y="14622393"/>
                  <a:pt x="6659843" y="14670566"/>
                  <a:pt x="6662988" y="14715348"/>
                </a:cubicBezTo>
                <a:cubicBezTo>
                  <a:pt x="6691245" y="14743659"/>
                  <a:pt x="6727323" y="14747347"/>
                  <a:pt x="6746382" y="14766489"/>
                </a:cubicBezTo>
                <a:cubicBezTo>
                  <a:pt x="6765868" y="14785819"/>
                  <a:pt x="6768481" y="14823730"/>
                  <a:pt x="6758256" y="14854946"/>
                </a:cubicBezTo>
                <a:close/>
                <a:moveTo>
                  <a:pt x="8454544" y="11017384"/>
                </a:moveTo>
                <a:cubicBezTo>
                  <a:pt x="8459379" y="11010702"/>
                  <a:pt x="8461610" y="11002929"/>
                  <a:pt x="8459115" y="10998316"/>
                </a:cubicBezTo>
                <a:cubicBezTo>
                  <a:pt x="8451298" y="11008814"/>
                  <a:pt x="8441457" y="11018801"/>
                  <a:pt x="8434347" y="11029909"/>
                </a:cubicBezTo>
                <a:cubicBezTo>
                  <a:pt x="8442269" y="11029658"/>
                  <a:pt x="8449708" y="11024066"/>
                  <a:pt x="8454544" y="11017384"/>
                </a:cubicBezTo>
                <a:close/>
                <a:moveTo>
                  <a:pt x="11936589" y="3137812"/>
                </a:moveTo>
                <a:cubicBezTo>
                  <a:pt x="11943722" y="3125134"/>
                  <a:pt x="11934001" y="3122882"/>
                  <a:pt x="11923475" y="3121295"/>
                </a:cubicBezTo>
                <a:cubicBezTo>
                  <a:pt x="11919371" y="3131737"/>
                  <a:pt x="11929093" y="3133990"/>
                  <a:pt x="11936589" y="3137812"/>
                </a:cubicBezTo>
                <a:close/>
                <a:moveTo>
                  <a:pt x="8824887" y="10185761"/>
                </a:moveTo>
                <a:cubicBezTo>
                  <a:pt x="8801320" y="10190797"/>
                  <a:pt x="8796086" y="10203645"/>
                  <a:pt x="8765965" y="10187844"/>
                </a:cubicBezTo>
                <a:cubicBezTo>
                  <a:pt x="8729228" y="10280105"/>
                  <a:pt x="8596596" y="10323319"/>
                  <a:pt x="8522576" y="10243939"/>
                </a:cubicBezTo>
                <a:cubicBezTo>
                  <a:pt x="8490032" y="10208883"/>
                  <a:pt x="8477070" y="10153203"/>
                  <a:pt x="8484878" y="10092363"/>
                </a:cubicBezTo>
                <a:cubicBezTo>
                  <a:pt x="8415703" y="10051494"/>
                  <a:pt x="8375774" y="9993228"/>
                  <a:pt x="8341601" y="9931479"/>
                </a:cubicBezTo>
                <a:cubicBezTo>
                  <a:pt x="8314373" y="9924211"/>
                  <a:pt x="8283780" y="9919131"/>
                  <a:pt x="8263726" y="9907975"/>
                </a:cubicBezTo>
                <a:cubicBezTo>
                  <a:pt x="8243330" y="9936503"/>
                  <a:pt x="8225059" y="9969794"/>
                  <a:pt x="8174171" y="9948411"/>
                </a:cubicBezTo>
                <a:cubicBezTo>
                  <a:pt x="8143006" y="9998883"/>
                  <a:pt x="8074185" y="9981849"/>
                  <a:pt x="8079120" y="9912009"/>
                </a:cubicBezTo>
                <a:cubicBezTo>
                  <a:pt x="8080467" y="9891986"/>
                  <a:pt x="8093002" y="9861711"/>
                  <a:pt x="8100028" y="9829327"/>
                </a:cubicBezTo>
                <a:cubicBezTo>
                  <a:pt x="8115016" y="9753858"/>
                  <a:pt x="8127340" y="9653985"/>
                  <a:pt x="8143809" y="9619214"/>
                </a:cubicBezTo>
                <a:cubicBezTo>
                  <a:pt x="8172060" y="9560673"/>
                  <a:pt x="8255681" y="9559676"/>
                  <a:pt x="8243033" y="9656265"/>
                </a:cubicBezTo>
                <a:cubicBezTo>
                  <a:pt x="8281323" y="9666821"/>
                  <a:pt x="8279828" y="9700849"/>
                  <a:pt x="8287413" y="9730139"/>
                </a:cubicBezTo>
                <a:cubicBezTo>
                  <a:pt x="8309838" y="9740465"/>
                  <a:pt x="8353110" y="9754509"/>
                  <a:pt x="8377931" y="9752797"/>
                </a:cubicBezTo>
                <a:cubicBezTo>
                  <a:pt x="8415361" y="9740429"/>
                  <a:pt x="8438558" y="9701283"/>
                  <a:pt x="8476878" y="9689889"/>
                </a:cubicBezTo>
                <a:cubicBezTo>
                  <a:pt x="8512361" y="9679304"/>
                  <a:pt x="8547978" y="9686940"/>
                  <a:pt x="8591035" y="9684628"/>
                </a:cubicBezTo>
                <a:cubicBezTo>
                  <a:pt x="8611384" y="9582773"/>
                  <a:pt x="8704687" y="9542035"/>
                  <a:pt x="8786552" y="9570384"/>
                </a:cubicBezTo>
                <a:cubicBezTo>
                  <a:pt x="8861953" y="9597049"/>
                  <a:pt x="8871095" y="9675913"/>
                  <a:pt x="8885957" y="9741485"/>
                </a:cubicBezTo>
                <a:cubicBezTo>
                  <a:pt x="8905571" y="9741412"/>
                  <a:pt x="8928462" y="9751759"/>
                  <a:pt x="8937593" y="9767105"/>
                </a:cubicBezTo>
                <a:cubicBezTo>
                  <a:pt x="8904754" y="9887560"/>
                  <a:pt x="8852671" y="10042199"/>
                  <a:pt x="8824887" y="10185761"/>
                </a:cubicBezTo>
                <a:close/>
                <a:moveTo>
                  <a:pt x="8489477" y="10948612"/>
                </a:moveTo>
                <a:cubicBezTo>
                  <a:pt x="8493818" y="10936963"/>
                  <a:pt x="8496908" y="10924082"/>
                  <a:pt x="8498129" y="10909437"/>
                </a:cubicBezTo>
                <a:cubicBezTo>
                  <a:pt x="8485921" y="10914304"/>
                  <a:pt x="8473644" y="10927115"/>
                  <a:pt x="8462841" y="10937503"/>
                </a:cubicBezTo>
                <a:lnTo>
                  <a:pt x="8459170" y="10941189"/>
                </a:lnTo>
                <a:lnTo>
                  <a:pt x="8445646" y="10954770"/>
                </a:lnTo>
                <a:cubicBezTo>
                  <a:pt x="8440356" y="10960906"/>
                  <a:pt x="8436609" y="10967219"/>
                  <a:pt x="8437710" y="10973092"/>
                </a:cubicBezTo>
                <a:lnTo>
                  <a:pt x="8453228" y="10959303"/>
                </a:lnTo>
                <a:lnTo>
                  <a:pt x="8456480" y="10956413"/>
                </a:lnTo>
                <a:cubicBezTo>
                  <a:pt x="8462496" y="10950595"/>
                  <a:pt x="8469403" y="10945621"/>
                  <a:pt x="8480590" y="10944800"/>
                </a:cubicBezTo>
                <a:cubicBezTo>
                  <a:pt x="8486928" y="10963190"/>
                  <a:pt x="8459691" y="10966184"/>
                  <a:pt x="8473326" y="10980400"/>
                </a:cubicBezTo>
                <a:cubicBezTo>
                  <a:pt x="8479547" y="10970680"/>
                  <a:pt x="8485137" y="10960262"/>
                  <a:pt x="8489477" y="10948612"/>
                </a:cubicBezTo>
                <a:close/>
                <a:moveTo>
                  <a:pt x="9867546" y="7833462"/>
                </a:moveTo>
                <a:cubicBezTo>
                  <a:pt x="9868310" y="7826400"/>
                  <a:pt x="9858573" y="7820098"/>
                  <a:pt x="9852160" y="7829098"/>
                </a:cubicBezTo>
                <a:lnTo>
                  <a:pt x="9862765" y="7840246"/>
                </a:lnTo>
                <a:cubicBezTo>
                  <a:pt x="9865869" y="7838255"/>
                  <a:pt x="9867292" y="7835814"/>
                  <a:pt x="9867546" y="7833462"/>
                </a:cubicBezTo>
                <a:close/>
                <a:moveTo>
                  <a:pt x="10949718" y="5384935"/>
                </a:moveTo>
                <a:cubicBezTo>
                  <a:pt x="10951753" y="5383793"/>
                  <a:pt x="10952351" y="5380997"/>
                  <a:pt x="10952304" y="5378362"/>
                </a:cubicBezTo>
                <a:lnTo>
                  <a:pt x="10952091" y="5377431"/>
                </a:lnTo>
                <a:lnTo>
                  <a:pt x="10951019" y="5372756"/>
                </a:lnTo>
                <a:cubicBezTo>
                  <a:pt x="10945325" y="5367178"/>
                  <a:pt x="10942751" y="5371271"/>
                  <a:pt x="10942726" y="5376233"/>
                </a:cubicBezTo>
                <a:lnTo>
                  <a:pt x="10943367" y="5377030"/>
                </a:lnTo>
                <a:close/>
                <a:moveTo>
                  <a:pt x="11058734" y="5138205"/>
                </a:moveTo>
                <a:cubicBezTo>
                  <a:pt x="11041183" y="5124838"/>
                  <a:pt x="11060120" y="5096981"/>
                  <a:pt x="11045456" y="5082849"/>
                </a:cubicBezTo>
                <a:cubicBezTo>
                  <a:pt x="11026500" y="5101514"/>
                  <a:pt x="11041003" y="5129860"/>
                  <a:pt x="11050606" y="5147368"/>
                </a:cubicBezTo>
                <a:cubicBezTo>
                  <a:pt x="11052254" y="5142484"/>
                  <a:pt x="11055469" y="5139823"/>
                  <a:pt x="11058734" y="5138205"/>
                </a:cubicBezTo>
                <a:close/>
                <a:moveTo>
                  <a:pt x="10724890" y="5899220"/>
                </a:moveTo>
                <a:cubicBezTo>
                  <a:pt x="10707449" y="5932601"/>
                  <a:pt x="10680477" y="5959766"/>
                  <a:pt x="10651878" y="5965083"/>
                </a:cubicBezTo>
                <a:cubicBezTo>
                  <a:pt x="10623485" y="5970364"/>
                  <a:pt x="10591901" y="5957428"/>
                  <a:pt x="10576409" y="5948546"/>
                </a:cubicBezTo>
                <a:cubicBezTo>
                  <a:pt x="10498283" y="5903330"/>
                  <a:pt x="10518056" y="5803072"/>
                  <a:pt x="10456485" y="5758551"/>
                </a:cubicBezTo>
                <a:cubicBezTo>
                  <a:pt x="10442236" y="5766515"/>
                  <a:pt x="10452659" y="5791494"/>
                  <a:pt x="10441861" y="5810151"/>
                </a:cubicBezTo>
                <a:cubicBezTo>
                  <a:pt x="10434742" y="5822795"/>
                  <a:pt x="10410569" y="5841655"/>
                  <a:pt x="10404396" y="5839437"/>
                </a:cubicBezTo>
                <a:cubicBezTo>
                  <a:pt x="10397367" y="5836840"/>
                  <a:pt x="10390984" y="5800405"/>
                  <a:pt x="10391620" y="5792027"/>
                </a:cubicBezTo>
                <a:cubicBezTo>
                  <a:pt x="10394300" y="5757050"/>
                  <a:pt x="10426472" y="5705053"/>
                  <a:pt x="10418547" y="5675577"/>
                </a:cubicBezTo>
                <a:cubicBezTo>
                  <a:pt x="10432797" y="5667611"/>
                  <a:pt x="10442312" y="5648387"/>
                  <a:pt x="10457518" y="5642883"/>
                </a:cubicBezTo>
                <a:cubicBezTo>
                  <a:pt x="10536830" y="5673851"/>
                  <a:pt x="10536177" y="5775936"/>
                  <a:pt x="10570603" y="5829855"/>
                </a:cubicBezTo>
                <a:cubicBezTo>
                  <a:pt x="10573799" y="5835342"/>
                  <a:pt x="10585291" y="5839401"/>
                  <a:pt x="10591958" y="5847440"/>
                </a:cubicBezTo>
                <a:cubicBezTo>
                  <a:pt x="10601959" y="5859498"/>
                  <a:pt x="10619135" y="5890008"/>
                  <a:pt x="10653920" y="5895700"/>
                </a:cubicBezTo>
                <a:cubicBezTo>
                  <a:pt x="10691647" y="5901673"/>
                  <a:pt x="10700286" y="5847429"/>
                  <a:pt x="10685282" y="5814314"/>
                </a:cubicBezTo>
                <a:cubicBezTo>
                  <a:pt x="10681215" y="5803859"/>
                  <a:pt x="10648593" y="5778239"/>
                  <a:pt x="10654327" y="5762947"/>
                </a:cubicBezTo>
                <a:cubicBezTo>
                  <a:pt x="10657991" y="5752342"/>
                  <a:pt x="10680790" y="5748155"/>
                  <a:pt x="10696079" y="5752872"/>
                </a:cubicBezTo>
                <a:cubicBezTo>
                  <a:pt x="10756551" y="5770680"/>
                  <a:pt x="10753958" y="5843584"/>
                  <a:pt x="10724890" y="5899220"/>
                </a:cubicBezTo>
                <a:close/>
                <a:moveTo>
                  <a:pt x="10487699" y="6442712"/>
                </a:moveTo>
                <a:cubicBezTo>
                  <a:pt x="10469981" y="6438976"/>
                  <a:pt x="10442171" y="6429247"/>
                  <a:pt x="10428852" y="6416711"/>
                </a:cubicBezTo>
                <a:cubicBezTo>
                  <a:pt x="10424130" y="6436624"/>
                  <a:pt x="10476251" y="6461699"/>
                  <a:pt x="10487699" y="6442712"/>
                </a:cubicBezTo>
                <a:close/>
                <a:moveTo>
                  <a:pt x="12042305" y="2925115"/>
                </a:moveTo>
                <a:cubicBezTo>
                  <a:pt x="12043010" y="2922363"/>
                  <a:pt x="12043527" y="2920038"/>
                  <a:pt x="12044233" y="2917286"/>
                </a:cubicBezTo>
                <a:cubicBezTo>
                  <a:pt x="12041483" y="2916581"/>
                  <a:pt x="12038921" y="2915450"/>
                  <a:pt x="12035982" y="2915172"/>
                </a:cubicBezTo>
                <a:cubicBezTo>
                  <a:pt x="12035276" y="2917924"/>
                  <a:pt x="12034759" y="2920249"/>
                  <a:pt x="12034053" y="2923001"/>
                </a:cubicBezTo>
                <a:cubicBezTo>
                  <a:pt x="12036615" y="2924133"/>
                  <a:pt x="12039365" y="2924838"/>
                  <a:pt x="12042305" y="2925115"/>
                </a:cubicBezTo>
                <a:close/>
                <a:moveTo>
                  <a:pt x="10912218" y="5488273"/>
                </a:moveTo>
                <a:cubicBezTo>
                  <a:pt x="10907579" y="5465302"/>
                  <a:pt x="10920971" y="5434993"/>
                  <a:pt x="10901991" y="5417933"/>
                </a:cubicBezTo>
                <a:cubicBezTo>
                  <a:pt x="10901610" y="5440724"/>
                  <a:pt x="10890279" y="5483680"/>
                  <a:pt x="10912218" y="5488273"/>
                </a:cubicBezTo>
                <a:close/>
                <a:moveTo>
                  <a:pt x="11136100" y="4981574"/>
                </a:moveTo>
                <a:cubicBezTo>
                  <a:pt x="11141390" y="4974217"/>
                  <a:pt x="11136808" y="4956887"/>
                  <a:pt x="11126735" y="4964681"/>
                </a:cubicBezTo>
                <a:cubicBezTo>
                  <a:pt x="11130625" y="4967420"/>
                  <a:pt x="11128123" y="4971927"/>
                  <a:pt x="11125860" y="4977050"/>
                </a:cubicBezTo>
                <a:close/>
                <a:moveTo>
                  <a:pt x="11127327" y="5005758"/>
                </a:moveTo>
                <a:cubicBezTo>
                  <a:pt x="11128744" y="5003706"/>
                  <a:pt x="11129533" y="5001631"/>
                  <a:pt x="11130064" y="4995234"/>
                </a:cubicBezTo>
                <a:cubicBezTo>
                  <a:pt x="11111103" y="4987366"/>
                  <a:pt x="11136741" y="4946653"/>
                  <a:pt x="11107764" y="4952218"/>
                </a:cubicBezTo>
                <a:cubicBezTo>
                  <a:pt x="11115809" y="4972099"/>
                  <a:pt x="11114009" y="4995793"/>
                  <a:pt x="11120823" y="5016150"/>
                </a:cubicBezTo>
                <a:cubicBezTo>
                  <a:pt x="11123865" y="5009841"/>
                  <a:pt x="11125910" y="5007811"/>
                  <a:pt x="11127327" y="5005758"/>
                </a:cubicBezTo>
                <a:close/>
                <a:moveTo>
                  <a:pt x="8496281" y="10960932"/>
                </a:moveTo>
                <a:cubicBezTo>
                  <a:pt x="8485416" y="10987781"/>
                  <a:pt x="8471812" y="11013261"/>
                  <a:pt x="8455740" y="11037269"/>
                </a:cubicBezTo>
                <a:cubicBezTo>
                  <a:pt x="8437003" y="11065442"/>
                  <a:pt x="8411232" y="11092477"/>
                  <a:pt x="8387741" y="11119015"/>
                </a:cubicBezTo>
                <a:cubicBezTo>
                  <a:pt x="8365212" y="11145151"/>
                  <a:pt x="8332869" y="11168369"/>
                  <a:pt x="8320153" y="11197422"/>
                </a:cubicBezTo>
                <a:cubicBezTo>
                  <a:pt x="8311148" y="11218595"/>
                  <a:pt x="8308755" y="11248544"/>
                  <a:pt x="8302579" y="11272155"/>
                </a:cubicBezTo>
                <a:cubicBezTo>
                  <a:pt x="8270483" y="11391622"/>
                  <a:pt x="8226060" y="11501077"/>
                  <a:pt x="8167235" y="11599352"/>
                </a:cubicBezTo>
                <a:cubicBezTo>
                  <a:pt x="8141938" y="11641571"/>
                  <a:pt x="8112554" y="11677803"/>
                  <a:pt x="8092512" y="11723937"/>
                </a:cubicBezTo>
                <a:cubicBezTo>
                  <a:pt x="8087905" y="11724275"/>
                  <a:pt x="8085833" y="11723104"/>
                  <a:pt x="8085282" y="11720167"/>
                </a:cubicBezTo>
                <a:cubicBezTo>
                  <a:pt x="8050440" y="11683361"/>
                  <a:pt x="8030299" y="11635218"/>
                  <a:pt x="8003323" y="11588571"/>
                </a:cubicBezTo>
                <a:cubicBezTo>
                  <a:pt x="7994953" y="11573969"/>
                  <a:pt x="7982379" y="11560667"/>
                  <a:pt x="7974972" y="11545664"/>
                </a:cubicBezTo>
                <a:cubicBezTo>
                  <a:pt x="7925380" y="11448741"/>
                  <a:pt x="7916429" y="11328982"/>
                  <a:pt x="7900268" y="11196850"/>
                </a:cubicBezTo>
                <a:cubicBezTo>
                  <a:pt x="7884875" y="11176810"/>
                  <a:pt x="7859395" y="11163464"/>
                  <a:pt x="7839699" y="11143409"/>
                </a:cubicBezTo>
                <a:cubicBezTo>
                  <a:pt x="7822126" y="11125182"/>
                  <a:pt x="7806035" y="11100230"/>
                  <a:pt x="7789885" y="11078922"/>
                </a:cubicBezTo>
                <a:cubicBezTo>
                  <a:pt x="7774845" y="11059186"/>
                  <a:pt x="7757487" y="11034989"/>
                  <a:pt x="7743468" y="11011208"/>
                </a:cubicBezTo>
                <a:cubicBezTo>
                  <a:pt x="7714675" y="10962378"/>
                  <a:pt x="7699396" y="10912886"/>
                  <a:pt x="7686640" y="10844022"/>
                </a:cubicBezTo>
                <a:cubicBezTo>
                  <a:pt x="7681638" y="10816932"/>
                  <a:pt x="7670024" y="10781065"/>
                  <a:pt x="7686876" y="10758654"/>
                </a:cubicBezTo>
                <a:cubicBezTo>
                  <a:pt x="7702769" y="10758810"/>
                  <a:pt x="7702427" y="10776368"/>
                  <a:pt x="7704167" y="10790796"/>
                </a:cubicBezTo>
                <a:cubicBezTo>
                  <a:pt x="7751564" y="10849506"/>
                  <a:pt x="7811239" y="10895404"/>
                  <a:pt x="7882276" y="10929551"/>
                </a:cubicBezTo>
                <a:cubicBezTo>
                  <a:pt x="7890494" y="10804892"/>
                  <a:pt x="7882250" y="10685743"/>
                  <a:pt x="7889358" y="10559511"/>
                </a:cubicBezTo>
                <a:cubicBezTo>
                  <a:pt x="7922505" y="10538219"/>
                  <a:pt x="7968435" y="10550723"/>
                  <a:pt x="8010591" y="10552587"/>
                </a:cubicBezTo>
                <a:cubicBezTo>
                  <a:pt x="8045765" y="10553972"/>
                  <a:pt x="8081006" y="10547413"/>
                  <a:pt x="8114205" y="10548943"/>
                </a:cubicBezTo>
                <a:cubicBezTo>
                  <a:pt x="8192949" y="10553411"/>
                  <a:pt x="8275299" y="10575148"/>
                  <a:pt x="8349161" y="10567404"/>
                </a:cubicBezTo>
                <a:cubicBezTo>
                  <a:pt x="8351795" y="10682334"/>
                  <a:pt x="8345435" y="10814135"/>
                  <a:pt x="8337894" y="10930144"/>
                </a:cubicBezTo>
                <a:cubicBezTo>
                  <a:pt x="8357380" y="10929704"/>
                  <a:pt x="8366139" y="10905242"/>
                  <a:pt x="8377355" y="10891516"/>
                </a:cubicBezTo>
                <a:cubicBezTo>
                  <a:pt x="8389434" y="10876073"/>
                  <a:pt x="8401209" y="10860982"/>
                  <a:pt x="8412935" y="10845234"/>
                </a:cubicBezTo>
                <a:cubicBezTo>
                  <a:pt x="8435778" y="10814443"/>
                  <a:pt x="8463640" y="10779976"/>
                  <a:pt x="8476975" y="10745915"/>
                </a:cubicBezTo>
                <a:cubicBezTo>
                  <a:pt x="8486087" y="10721757"/>
                  <a:pt x="8480790" y="10690719"/>
                  <a:pt x="8512790" y="10685060"/>
                </a:cubicBezTo>
                <a:cubicBezTo>
                  <a:pt x="8536823" y="10787500"/>
                  <a:pt x="8528877" y="10880381"/>
                  <a:pt x="8496281" y="10960932"/>
                </a:cubicBezTo>
                <a:close/>
                <a:moveTo>
                  <a:pt x="9964153" y="7638843"/>
                </a:moveTo>
                <a:cubicBezTo>
                  <a:pt x="9972503" y="7634757"/>
                  <a:pt x="9966002" y="7617773"/>
                  <a:pt x="9959291" y="7622231"/>
                </a:cubicBezTo>
                <a:cubicBezTo>
                  <a:pt x="9964755" y="7627972"/>
                  <a:pt x="9955392" y="7633020"/>
                  <a:pt x="9964153" y="7638843"/>
                </a:cubicBezTo>
                <a:close/>
                <a:moveTo>
                  <a:pt x="11110675" y="5057584"/>
                </a:moveTo>
                <a:cubicBezTo>
                  <a:pt x="11110328" y="5050289"/>
                  <a:pt x="11119400" y="5038990"/>
                  <a:pt x="11107741" y="5035370"/>
                </a:cubicBezTo>
                <a:cubicBezTo>
                  <a:pt x="11104634" y="5044711"/>
                  <a:pt x="11100673" y="5053675"/>
                  <a:pt x="11110675" y="5057584"/>
                </a:cubicBezTo>
                <a:close/>
                <a:moveTo>
                  <a:pt x="7939310" y="12235361"/>
                </a:moveTo>
                <a:cubicBezTo>
                  <a:pt x="7917245" y="12273757"/>
                  <a:pt x="7877781" y="12299322"/>
                  <a:pt x="7824247" y="12288659"/>
                </a:cubicBezTo>
                <a:cubicBezTo>
                  <a:pt x="7798315" y="12351096"/>
                  <a:pt x="7782791" y="12425908"/>
                  <a:pt x="7726250" y="12449878"/>
                </a:cubicBezTo>
                <a:cubicBezTo>
                  <a:pt x="7691185" y="12444244"/>
                  <a:pt x="7645233" y="12448235"/>
                  <a:pt x="7632721" y="12424843"/>
                </a:cubicBezTo>
                <a:cubicBezTo>
                  <a:pt x="7613366" y="12443413"/>
                  <a:pt x="7545871" y="12433836"/>
                  <a:pt x="7522753" y="12413062"/>
                </a:cubicBezTo>
                <a:cubicBezTo>
                  <a:pt x="7493272" y="12385975"/>
                  <a:pt x="7511697" y="12341032"/>
                  <a:pt x="7499234" y="12304040"/>
                </a:cubicBezTo>
                <a:cubicBezTo>
                  <a:pt x="7497460" y="12285552"/>
                  <a:pt x="7483674" y="12304718"/>
                  <a:pt x="7475222" y="12291614"/>
                </a:cubicBezTo>
                <a:cubicBezTo>
                  <a:pt x="7451540" y="12232307"/>
                  <a:pt x="7403363" y="12143164"/>
                  <a:pt x="7453770" y="12066928"/>
                </a:cubicBezTo>
                <a:cubicBezTo>
                  <a:pt x="7453670" y="12041582"/>
                  <a:pt x="7432674" y="12022911"/>
                  <a:pt x="7430518" y="11999222"/>
                </a:cubicBezTo>
                <a:cubicBezTo>
                  <a:pt x="7423737" y="11913575"/>
                  <a:pt x="7485861" y="11841879"/>
                  <a:pt x="7563282" y="11846421"/>
                </a:cubicBezTo>
                <a:cubicBezTo>
                  <a:pt x="7589895" y="11825813"/>
                  <a:pt x="7585751" y="11794404"/>
                  <a:pt x="7616341" y="11776099"/>
                </a:cubicBezTo>
                <a:cubicBezTo>
                  <a:pt x="7685956" y="11735233"/>
                  <a:pt x="7794782" y="11783957"/>
                  <a:pt x="7804810" y="11856815"/>
                </a:cubicBezTo>
                <a:cubicBezTo>
                  <a:pt x="7949991" y="11859701"/>
                  <a:pt x="8053202" y="12000251"/>
                  <a:pt x="7949984" y="12105078"/>
                </a:cubicBezTo>
                <a:cubicBezTo>
                  <a:pt x="7966043" y="12145740"/>
                  <a:pt x="7961375" y="12196967"/>
                  <a:pt x="7939310" y="12235361"/>
                </a:cubicBezTo>
                <a:close/>
                <a:moveTo>
                  <a:pt x="10544697" y="6342550"/>
                </a:moveTo>
                <a:cubicBezTo>
                  <a:pt x="10536168" y="6338781"/>
                  <a:pt x="10536010" y="6317223"/>
                  <a:pt x="10522990" y="6324773"/>
                </a:cubicBezTo>
                <a:cubicBezTo>
                  <a:pt x="10528441" y="6329739"/>
                  <a:pt x="10538637" y="6347035"/>
                  <a:pt x="10544697" y="6342550"/>
                </a:cubicBezTo>
                <a:close/>
                <a:moveTo>
                  <a:pt x="11090821" y="5110163"/>
                </a:moveTo>
                <a:cubicBezTo>
                  <a:pt x="11091749" y="5103303"/>
                  <a:pt x="11089344" y="5096628"/>
                  <a:pt x="11081714" y="5094277"/>
                </a:cubicBezTo>
                <a:cubicBezTo>
                  <a:pt x="11072772" y="5099510"/>
                  <a:pt x="11078207" y="5117217"/>
                  <a:pt x="11079932" y="5127163"/>
                </a:cubicBezTo>
                <a:cubicBezTo>
                  <a:pt x="11085633" y="5124070"/>
                  <a:pt x="11089894" y="5117024"/>
                  <a:pt x="11090821" y="5110163"/>
                </a:cubicBezTo>
                <a:close/>
                <a:moveTo>
                  <a:pt x="10902276" y="5538474"/>
                </a:moveTo>
                <a:cubicBezTo>
                  <a:pt x="10878973" y="5513887"/>
                  <a:pt x="10907966" y="5469044"/>
                  <a:pt x="10885891" y="5443985"/>
                </a:cubicBezTo>
                <a:cubicBezTo>
                  <a:pt x="10867972" y="5484539"/>
                  <a:pt x="10893738" y="5508168"/>
                  <a:pt x="10887510" y="5544192"/>
                </a:cubicBezTo>
                <a:cubicBezTo>
                  <a:pt x="10878789" y="5540847"/>
                  <a:pt x="10878869" y="5533742"/>
                  <a:pt x="10873223" y="5529207"/>
                </a:cubicBezTo>
                <a:cubicBezTo>
                  <a:pt x="10867378" y="5542436"/>
                  <a:pt x="10871752" y="5551003"/>
                  <a:pt x="10881287" y="5558278"/>
                </a:cubicBezTo>
                <a:cubicBezTo>
                  <a:pt x="10887521" y="5548785"/>
                  <a:pt x="10898563" y="5552649"/>
                  <a:pt x="10902276" y="5538474"/>
                </a:cubicBezTo>
                <a:close/>
                <a:moveTo>
                  <a:pt x="10988284" y="5343816"/>
                </a:moveTo>
                <a:cubicBezTo>
                  <a:pt x="10996780" y="5329205"/>
                  <a:pt x="10992544" y="5319171"/>
                  <a:pt x="10981967" y="5311947"/>
                </a:cubicBezTo>
                <a:cubicBezTo>
                  <a:pt x="10981470" y="5323460"/>
                  <a:pt x="10975861" y="5337308"/>
                  <a:pt x="10988284" y="5343816"/>
                </a:cubicBezTo>
                <a:close/>
                <a:moveTo>
                  <a:pt x="11071086" y="5156417"/>
                </a:moveTo>
                <a:cubicBezTo>
                  <a:pt x="11076466" y="5146549"/>
                  <a:pt x="11080000" y="5137397"/>
                  <a:pt x="11068579" y="5134391"/>
                </a:cubicBezTo>
                <a:cubicBezTo>
                  <a:pt x="11068925" y="5141687"/>
                  <a:pt x="11060280" y="5153173"/>
                  <a:pt x="11071086" y="5156417"/>
                </a:cubicBezTo>
                <a:close/>
                <a:moveTo>
                  <a:pt x="10518793" y="6410405"/>
                </a:moveTo>
                <a:cubicBezTo>
                  <a:pt x="10521912" y="6401039"/>
                  <a:pt x="10519539" y="6394875"/>
                  <a:pt x="10510962" y="6390062"/>
                </a:cubicBezTo>
                <a:cubicBezTo>
                  <a:pt x="10508648" y="6398760"/>
                  <a:pt x="10506333" y="6407458"/>
                  <a:pt x="10518793" y="6410405"/>
                </a:cubicBezTo>
                <a:close/>
                <a:moveTo>
                  <a:pt x="11967064" y="3136980"/>
                </a:moveTo>
                <a:cubicBezTo>
                  <a:pt x="11950687" y="3148638"/>
                  <a:pt x="11967064" y="3136980"/>
                  <a:pt x="11967064" y="3136980"/>
                </a:cubicBezTo>
                <a:close/>
                <a:moveTo>
                  <a:pt x="11036638" y="5244767"/>
                </a:moveTo>
                <a:cubicBezTo>
                  <a:pt x="11023595" y="5211963"/>
                  <a:pt x="11025556" y="5174055"/>
                  <a:pt x="11026286" y="5136622"/>
                </a:cubicBezTo>
                <a:cubicBezTo>
                  <a:pt x="11027993" y="5137376"/>
                  <a:pt x="11031446" y="5135331"/>
                  <a:pt x="11027984" y="5132781"/>
                </a:cubicBezTo>
                <a:cubicBezTo>
                  <a:pt x="11014686" y="5138640"/>
                  <a:pt x="11030587" y="5108421"/>
                  <a:pt x="11014622" y="5106469"/>
                </a:cubicBezTo>
                <a:cubicBezTo>
                  <a:pt x="11004662" y="5147476"/>
                  <a:pt x="11020037" y="5185391"/>
                  <a:pt x="11020447" y="5224858"/>
                </a:cubicBezTo>
                <a:cubicBezTo>
                  <a:pt x="11020304" y="5248264"/>
                  <a:pt x="11008224" y="5270987"/>
                  <a:pt x="11013628" y="5296844"/>
                </a:cubicBezTo>
                <a:close/>
                <a:moveTo>
                  <a:pt x="11045880" y="5223851"/>
                </a:moveTo>
                <a:cubicBezTo>
                  <a:pt x="11055867" y="5196631"/>
                  <a:pt x="11043516" y="5178419"/>
                  <a:pt x="11037317" y="5157823"/>
                </a:cubicBezTo>
                <a:cubicBezTo>
                  <a:pt x="11035329" y="5181944"/>
                  <a:pt x="11031068" y="5206592"/>
                  <a:pt x="11045880" y="5223851"/>
                </a:cubicBezTo>
                <a:close/>
                <a:moveTo>
                  <a:pt x="11061346" y="5188848"/>
                </a:moveTo>
                <a:cubicBezTo>
                  <a:pt x="11064363" y="5182018"/>
                  <a:pt x="11063186" y="5161600"/>
                  <a:pt x="11053301" y="5168967"/>
                </a:cubicBezTo>
                <a:cubicBezTo>
                  <a:pt x="11061031" y="5173403"/>
                  <a:pt x="11048079" y="5186557"/>
                  <a:pt x="11061346" y="5188848"/>
                </a:cubicBezTo>
                <a:close/>
                <a:moveTo>
                  <a:pt x="10912738" y="5534418"/>
                </a:moveTo>
                <a:cubicBezTo>
                  <a:pt x="10921987" y="5518100"/>
                  <a:pt x="10908096" y="5511452"/>
                  <a:pt x="10907503" y="5498945"/>
                </a:cubicBezTo>
                <a:cubicBezTo>
                  <a:pt x="10900902" y="5513884"/>
                  <a:pt x="10901496" y="5526389"/>
                  <a:pt x="10912738" y="5534418"/>
                </a:cubicBezTo>
                <a:close/>
                <a:moveTo>
                  <a:pt x="10926901" y="5511597"/>
                </a:moveTo>
                <a:cubicBezTo>
                  <a:pt x="10935923" y="5499257"/>
                  <a:pt x="10930241" y="5476337"/>
                  <a:pt x="10929212" y="5459044"/>
                </a:cubicBezTo>
                <a:cubicBezTo>
                  <a:pt x="10928224" y="5438197"/>
                  <a:pt x="10929746" y="5417440"/>
                  <a:pt x="10921473" y="5401539"/>
                </a:cubicBezTo>
                <a:cubicBezTo>
                  <a:pt x="10915725" y="5416858"/>
                  <a:pt x="10914615" y="5436393"/>
                  <a:pt x="10916175" y="5456090"/>
                </a:cubicBezTo>
                <a:lnTo>
                  <a:pt x="10920013" y="5475951"/>
                </a:lnTo>
                <a:close/>
                <a:moveTo>
                  <a:pt x="10944083" y="5481942"/>
                </a:moveTo>
                <a:cubicBezTo>
                  <a:pt x="10953675" y="5446382"/>
                  <a:pt x="10942775" y="5419115"/>
                  <a:pt x="10939446" y="5388563"/>
                </a:cubicBezTo>
                <a:cubicBezTo>
                  <a:pt x="10927663" y="5417539"/>
                  <a:pt x="10936825" y="5452203"/>
                  <a:pt x="10944083" y="5481942"/>
                </a:cubicBezTo>
                <a:close/>
                <a:moveTo>
                  <a:pt x="10980864" y="5398697"/>
                </a:moveTo>
                <a:cubicBezTo>
                  <a:pt x="10983167" y="5390022"/>
                  <a:pt x="10985471" y="5381345"/>
                  <a:pt x="10973008" y="5378390"/>
                </a:cubicBezTo>
                <a:cubicBezTo>
                  <a:pt x="10969474" y="5387543"/>
                  <a:pt x="10972093" y="5394312"/>
                  <a:pt x="10980864" y="5398697"/>
                </a:cubicBezTo>
                <a:close/>
                <a:moveTo>
                  <a:pt x="9988351" y="7647351"/>
                </a:moveTo>
                <a:cubicBezTo>
                  <a:pt x="9997172" y="7637670"/>
                  <a:pt x="9992145" y="7627650"/>
                  <a:pt x="9986458" y="7617617"/>
                </a:cubicBezTo>
                <a:cubicBezTo>
                  <a:pt x="9979617" y="7627343"/>
                  <a:pt x="9978049" y="7637204"/>
                  <a:pt x="9988351" y="7647351"/>
                </a:cubicBezTo>
                <a:close/>
                <a:moveTo>
                  <a:pt x="10969261" y="5427501"/>
                </a:moveTo>
                <a:cubicBezTo>
                  <a:pt x="10974535" y="5407828"/>
                  <a:pt x="10966579" y="5390344"/>
                  <a:pt x="10951196" y="5389670"/>
                </a:cubicBezTo>
                <a:cubicBezTo>
                  <a:pt x="10955023" y="5408708"/>
                  <a:pt x="10949193" y="5431135"/>
                  <a:pt x="10959361" y="5447364"/>
                </a:cubicBezTo>
                <a:cubicBezTo>
                  <a:pt x="10964274" y="5440861"/>
                  <a:pt x="10967502" y="5434059"/>
                  <a:pt x="10969261" y="5427501"/>
                </a:cubicBezTo>
                <a:close/>
                <a:moveTo>
                  <a:pt x="10976742" y="5444798"/>
                </a:moveTo>
                <a:cubicBezTo>
                  <a:pt x="10953390" y="5502572"/>
                  <a:pt x="10921481" y="5561372"/>
                  <a:pt x="10878666" y="5573443"/>
                </a:cubicBezTo>
                <a:cubicBezTo>
                  <a:pt x="10864226" y="5577269"/>
                  <a:pt x="10823195" y="5570876"/>
                  <a:pt x="10798369" y="5567047"/>
                </a:cubicBezTo>
                <a:cubicBezTo>
                  <a:pt x="10767242" y="5562476"/>
                  <a:pt x="10704720" y="5538932"/>
                  <a:pt x="10664336" y="5524150"/>
                </a:cubicBezTo>
                <a:cubicBezTo>
                  <a:pt x="10627792" y="5511063"/>
                  <a:pt x="10584550" y="5488897"/>
                  <a:pt x="10542738" y="5470422"/>
                </a:cubicBezTo>
                <a:cubicBezTo>
                  <a:pt x="10454845" y="5431587"/>
                  <a:pt x="10405132" y="5418298"/>
                  <a:pt x="10375206" y="5350992"/>
                </a:cubicBezTo>
                <a:cubicBezTo>
                  <a:pt x="10431092" y="5230277"/>
                  <a:pt x="10465476" y="5109756"/>
                  <a:pt x="10507038" y="4977604"/>
                </a:cubicBezTo>
                <a:cubicBezTo>
                  <a:pt x="10535701" y="4886188"/>
                  <a:pt x="10571168" y="4810533"/>
                  <a:pt x="10617167" y="4719123"/>
                </a:cubicBezTo>
                <a:cubicBezTo>
                  <a:pt x="10635897" y="4682502"/>
                  <a:pt x="10663619" y="4641690"/>
                  <a:pt x="10697060" y="4642180"/>
                </a:cubicBezTo>
                <a:cubicBezTo>
                  <a:pt x="10732158" y="4642382"/>
                  <a:pt x="10781439" y="4677422"/>
                  <a:pt x="10823580" y="4694001"/>
                </a:cubicBezTo>
                <a:cubicBezTo>
                  <a:pt x="10853585" y="4705728"/>
                  <a:pt x="10900419" y="4724380"/>
                  <a:pt x="10939434" y="4741109"/>
                </a:cubicBezTo>
                <a:cubicBezTo>
                  <a:pt x="11009119" y="4770368"/>
                  <a:pt x="11129512" y="4789890"/>
                  <a:pt x="11158676" y="4854306"/>
                </a:cubicBezTo>
                <a:cubicBezTo>
                  <a:pt x="11184982" y="4911337"/>
                  <a:pt x="11143888" y="4991648"/>
                  <a:pt x="11112288" y="5082787"/>
                </a:cubicBezTo>
                <a:cubicBezTo>
                  <a:pt x="11086099" y="5155908"/>
                  <a:pt x="11041857" y="5249114"/>
                  <a:pt x="11017833" y="5315029"/>
                </a:cubicBezTo>
                <a:cubicBezTo>
                  <a:pt x="11009114" y="5338225"/>
                  <a:pt x="11006371" y="5364052"/>
                  <a:pt x="10997328" y="5389135"/>
                </a:cubicBezTo>
                <a:cubicBezTo>
                  <a:pt x="10991359" y="5406395"/>
                  <a:pt x="10984526" y="5425540"/>
                  <a:pt x="10976742" y="5444798"/>
                </a:cubicBezTo>
                <a:close/>
                <a:moveTo>
                  <a:pt x="11994340" y="3148010"/>
                </a:moveTo>
                <a:cubicBezTo>
                  <a:pt x="11989405" y="3145319"/>
                  <a:pt x="11988115" y="3140153"/>
                  <a:pt x="11979109" y="3139748"/>
                </a:cubicBezTo>
                <a:cubicBezTo>
                  <a:pt x="11969742" y="3149397"/>
                  <a:pt x="11994070" y="3155550"/>
                  <a:pt x="11994340" y="3148010"/>
                </a:cubicBezTo>
                <a:close/>
                <a:moveTo>
                  <a:pt x="7307362" y="13768456"/>
                </a:moveTo>
                <a:cubicBezTo>
                  <a:pt x="7313755" y="13758856"/>
                  <a:pt x="7310913" y="13735430"/>
                  <a:pt x="7316678" y="13724980"/>
                </a:cubicBezTo>
                <a:cubicBezTo>
                  <a:pt x="7297304" y="13721517"/>
                  <a:pt x="7305106" y="13758094"/>
                  <a:pt x="7297231" y="13772453"/>
                </a:cubicBezTo>
                <a:cubicBezTo>
                  <a:pt x="7302075" y="13773319"/>
                  <a:pt x="7305232" y="13771656"/>
                  <a:pt x="7307362" y="13768456"/>
                </a:cubicBezTo>
                <a:close/>
                <a:moveTo>
                  <a:pt x="10014502" y="7643863"/>
                </a:moveTo>
                <a:cubicBezTo>
                  <a:pt x="10014580" y="7640732"/>
                  <a:pt x="10013504" y="7637574"/>
                  <a:pt x="10012757" y="7634423"/>
                </a:cubicBezTo>
                <a:cubicBezTo>
                  <a:pt x="10005019" y="7640498"/>
                  <a:pt x="10001893" y="7646694"/>
                  <a:pt x="10009319" y="7653141"/>
                </a:cubicBezTo>
                <a:cubicBezTo>
                  <a:pt x="10013190" y="7650101"/>
                  <a:pt x="10014423" y="7646996"/>
                  <a:pt x="10014502" y="7643863"/>
                </a:cubicBezTo>
                <a:close/>
                <a:moveTo>
                  <a:pt x="10561088" y="6408117"/>
                </a:moveTo>
                <a:cubicBezTo>
                  <a:pt x="10536786" y="6465424"/>
                  <a:pt x="10469587" y="6480243"/>
                  <a:pt x="10419773" y="6437257"/>
                </a:cubicBezTo>
                <a:cubicBezTo>
                  <a:pt x="10395838" y="6416449"/>
                  <a:pt x="10374925" y="6384186"/>
                  <a:pt x="10360079" y="6356650"/>
                </a:cubicBezTo>
                <a:cubicBezTo>
                  <a:pt x="10345281" y="6330158"/>
                  <a:pt x="10336060" y="6288737"/>
                  <a:pt x="10294339" y="6298953"/>
                </a:cubicBezTo>
                <a:cubicBezTo>
                  <a:pt x="10283759" y="6336742"/>
                  <a:pt x="10286567" y="6415748"/>
                  <a:pt x="10238924" y="6424371"/>
                </a:cubicBezTo>
                <a:cubicBezTo>
                  <a:pt x="10203149" y="6404983"/>
                  <a:pt x="10216088" y="6354934"/>
                  <a:pt x="10223970" y="6317487"/>
                </a:cubicBezTo>
                <a:cubicBezTo>
                  <a:pt x="10231754" y="6277951"/>
                  <a:pt x="10233940" y="6225709"/>
                  <a:pt x="10262483" y="6201483"/>
                </a:cubicBezTo>
                <a:cubicBezTo>
                  <a:pt x="10310889" y="6200359"/>
                  <a:pt x="10338064" y="6246134"/>
                  <a:pt x="10375518" y="6292869"/>
                </a:cubicBezTo>
                <a:cubicBezTo>
                  <a:pt x="10397707" y="6321091"/>
                  <a:pt x="10451386" y="6402622"/>
                  <a:pt x="10484757" y="6374391"/>
                </a:cubicBezTo>
                <a:cubicBezTo>
                  <a:pt x="10519359" y="6345680"/>
                  <a:pt x="10458197" y="6328377"/>
                  <a:pt x="10490894" y="6285522"/>
                </a:cubicBezTo>
                <a:cubicBezTo>
                  <a:pt x="10553217" y="6273664"/>
                  <a:pt x="10581796" y="6358942"/>
                  <a:pt x="10561088" y="6408117"/>
                </a:cubicBezTo>
                <a:close/>
                <a:moveTo>
                  <a:pt x="12076293" y="3015817"/>
                </a:moveTo>
                <a:cubicBezTo>
                  <a:pt x="12071824" y="3042216"/>
                  <a:pt x="12042866" y="3026326"/>
                  <a:pt x="12036770" y="3049427"/>
                </a:cubicBezTo>
                <a:cubicBezTo>
                  <a:pt x="12027695" y="3049028"/>
                  <a:pt x="12026640" y="3044435"/>
                  <a:pt x="12021431" y="3041101"/>
                </a:cubicBezTo>
                <a:cubicBezTo>
                  <a:pt x="12028674" y="3020055"/>
                  <a:pt x="12039840" y="3006417"/>
                  <a:pt x="12045217" y="2981451"/>
                </a:cubicBezTo>
                <a:cubicBezTo>
                  <a:pt x="12074116" y="2982354"/>
                  <a:pt x="12048059" y="3011081"/>
                  <a:pt x="12053463" y="3018627"/>
                </a:cubicBezTo>
                <a:cubicBezTo>
                  <a:pt x="12061103" y="3015296"/>
                  <a:pt x="12069883" y="3004731"/>
                  <a:pt x="12076293" y="3015817"/>
                </a:cubicBezTo>
                <a:close/>
                <a:moveTo>
                  <a:pt x="10992051" y="5482970"/>
                </a:moveTo>
                <a:cubicBezTo>
                  <a:pt x="11001312" y="5463019"/>
                  <a:pt x="11009501" y="5442468"/>
                  <a:pt x="11016509" y="5422861"/>
                </a:cubicBezTo>
                <a:cubicBezTo>
                  <a:pt x="11037237" y="5366726"/>
                  <a:pt x="11056552" y="5311485"/>
                  <a:pt x="11083429" y="5252961"/>
                </a:cubicBezTo>
                <a:cubicBezTo>
                  <a:pt x="11130442" y="5152322"/>
                  <a:pt x="11170973" y="5051369"/>
                  <a:pt x="11196696" y="4950504"/>
                </a:cubicBezTo>
                <a:cubicBezTo>
                  <a:pt x="11205677" y="4915191"/>
                  <a:pt x="11219924" y="4858739"/>
                  <a:pt x="11209668" y="4835843"/>
                </a:cubicBezTo>
                <a:cubicBezTo>
                  <a:pt x="11195423" y="4803532"/>
                  <a:pt x="11148795" y="4788031"/>
                  <a:pt x="11092547" y="4763178"/>
                </a:cubicBezTo>
                <a:cubicBezTo>
                  <a:pt x="10981329" y="4714037"/>
                  <a:pt x="10907372" y="4680850"/>
                  <a:pt x="10815141" y="4640608"/>
                </a:cubicBezTo>
                <a:cubicBezTo>
                  <a:pt x="10761261" y="4617311"/>
                  <a:pt x="10712054" y="4586897"/>
                  <a:pt x="10682352" y="4594179"/>
                </a:cubicBezTo>
                <a:cubicBezTo>
                  <a:pt x="10633497" y="4606772"/>
                  <a:pt x="10586831" y="4688181"/>
                  <a:pt x="10552698" y="4765433"/>
                </a:cubicBezTo>
                <a:cubicBezTo>
                  <a:pt x="10493482" y="4899452"/>
                  <a:pt x="10454576" y="5070502"/>
                  <a:pt x="10397452" y="5182497"/>
                </a:cubicBezTo>
                <a:cubicBezTo>
                  <a:pt x="10372075" y="5233014"/>
                  <a:pt x="10334620" y="5275133"/>
                  <a:pt x="10328951" y="5309865"/>
                </a:cubicBezTo>
                <a:cubicBezTo>
                  <a:pt x="10311604" y="5411371"/>
                  <a:pt x="10445644" y="5471107"/>
                  <a:pt x="10561067" y="5516493"/>
                </a:cubicBezTo>
                <a:cubicBezTo>
                  <a:pt x="10598895" y="5531165"/>
                  <a:pt x="10637008" y="5547495"/>
                  <a:pt x="10675065" y="5558189"/>
                </a:cubicBezTo>
                <a:cubicBezTo>
                  <a:pt x="10714212" y="5569875"/>
                  <a:pt x="10755140" y="5570613"/>
                  <a:pt x="10789789" y="5579799"/>
                </a:cubicBezTo>
                <a:cubicBezTo>
                  <a:pt x="10828271" y="5590684"/>
                  <a:pt x="10856453" y="5608744"/>
                  <a:pt x="10882752" y="5604553"/>
                </a:cubicBezTo>
                <a:cubicBezTo>
                  <a:pt x="10926849" y="5597253"/>
                  <a:pt x="10964270" y="5542818"/>
                  <a:pt x="10992051" y="5482970"/>
                </a:cubicBezTo>
                <a:close/>
                <a:moveTo>
                  <a:pt x="12030293" y="3161343"/>
                </a:moveTo>
                <a:cubicBezTo>
                  <a:pt x="12037803" y="3147810"/>
                  <a:pt x="12015629" y="3151799"/>
                  <a:pt x="12008083" y="3146933"/>
                </a:cubicBezTo>
                <a:cubicBezTo>
                  <a:pt x="12000384" y="3160894"/>
                  <a:pt x="12022559" y="3156904"/>
                  <a:pt x="12030293" y="3161343"/>
                </a:cubicBezTo>
                <a:close/>
                <a:moveTo>
                  <a:pt x="11007953" y="5489486"/>
                </a:moveTo>
                <a:cubicBezTo>
                  <a:pt x="10986781" y="5536251"/>
                  <a:pt x="10930323" y="5617920"/>
                  <a:pt x="10878429" y="5623558"/>
                </a:cubicBezTo>
                <a:cubicBezTo>
                  <a:pt x="10859744" y="5625502"/>
                  <a:pt x="10808518" y="5605420"/>
                  <a:pt x="10785466" y="5598806"/>
                </a:cubicBezTo>
                <a:cubicBezTo>
                  <a:pt x="10741728" y="5587135"/>
                  <a:pt x="10682667" y="5577872"/>
                  <a:pt x="10618754" y="5554227"/>
                </a:cubicBezTo>
                <a:cubicBezTo>
                  <a:pt x="10511764" y="5515114"/>
                  <a:pt x="10394364" y="5476506"/>
                  <a:pt x="10340175" y="5406650"/>
                </a:cubicBezTo>
                <a:cubicBezTo>
                  <a:pt x="10324624" y="5386515"/>
                  <a:pt x="10307053" y="5345593"/>
                  <a:pt x="10310174" y="5314323"/>
                </a:cubicBezTo>
                <a:cubicBezTo>
                  <a:pt x="10316472" y="5257421"/>
                  <a:pt x="10373723" y="5197010"/>
                  <a:pt x="10396075" y="5148726"/>
                </a:cubicBezTo>
                <a:cubicBezTo>
                  <a:pt x="10408004" y="5122880"/>
                  <a:pt x="10417844" y="5092541"/>
                  <a:pt x="10429442" y="5063988"/>
                </a:cubicBezTo>
                <a:cubicBezTo>
                  <a:pt x="10479870" y="4938330"/>
                  <a:pt x="10514958" y="4805893"/>
                  <a:pt x="10585671" y="4672364"/>
                </a:cubicBezTo>
                <a:cubicBezTo>
                  <a:pt x="10614399" y="4617719"/>
                  <a:pt x="10643617" y="4573494"/>
                  <a:pt x="10684586" y="4570680"/>
                </a:cubicBezTo>
                <a:cubicBezTo>
                  <a:pt x="10718885" y="4567980"/>
                  <a:pt x="10790299" y="4609226"/>
                  <a:pt x="10826094" y="4625042"/>
                </a:cubicBezTo>
                <a:cubicBezTo>
                  <a:pt x="10935558" y="4672388"/>
                  <a:pt x="11013119" y="4711249"/>
                  <a:pt x="11116052" y="4757240"/>
                </a:cubicBezTo>
                <a:cubicBezTo>
                  <a:pt x="11161647" y="4777386"/>
                  <a:pt x="11212775" y="4795385"/>
                  <a:pt x="11226356" y="4826892"/>
                </a:cubicBezTo>
                <a:cubicBezTo>
                  <a:pt x="11239938" y="4858400"/>
                  <a:pt x="11219006" y="4936895"/>
                  <a:pt x="11201874" y="4994113"/>
                </a:cubicBezTo>
                <a:cubicBezTo>
                  <a:pt x="11163747" y="5119595"/>
                  <a:pt x="11104768" y="5223110"/>
                  <a:pt x="11064851" y="5323824"/>
                </a:cubicBezTo>
                <a:cubicBezTo>
                  <a:pt x="11052499" y="5354085"/>
                  <a:pt x="11047864" y="5384172"/>
                  <a:pt x="11038302" y="5411575"/>
                </a:cubicBezTo>
                <a:cubicBezTo>
                  <a:pt x="11029118" y="5438126"/>
                  <a:pt x="11021015" y="5461075"/>
                  <a:pt x="11007953" y="5489486"/>
                </a:cubicBezTo>
                <a:close/>
                <a:moveTo>
                  <a:pt x="9456049" y="9002978"/>
                </a:moveTo>
                <a:cubicBezTo>
                  <a:pt x="9432729" y="9022247"/>
                  <a:pt x="9409224" y="8989939"/>
                  <a:pt x="9384400" y="8977950"/>
                </a:cubicBezTo>
                <a:cubicBezTo>
                  <a:pt x="9340971" y="8957228"/>
                  <a:pt x="9290001" y="8936240"/>
                  <a:pt x="9249107" y="8924800"/>
                </a:cubicBezTo>
                <a:cubicBezTo>
                  <a:pt x="9208659" y="8957413"/>
                  <a:pt x="9177413" y="9029288"/>
                  <a:pt x="9140799" y="9041670"/>
                </a:cubicBezTo>
                <a:cubicBezTo>
                  <a:pt x="9110725" y="9016142"/>
                  <a:pt x="9130810" y="8972996"/>
                  <a:pt x="9128214" y="8940740"/>
                </a:cubicBezTo>
                <a:cubicBezTo>
                  <a:pt x="9125331" y="8906825"/>
                  <a:pt x="9110083" y="8876628"/>
                  <a:pt x="9113176" y="8845363"/>
                </a:cubicBezTo>
                <a:cubicBezTo>
                  <a:pt x="9083932" y="8811022"/>
                  <a:pt x="9001553" y="8797570"/>
                  <a:pt x="8986898" y="8757944"/>
                </a:cubicBezTo>
                <a:cubicBezTo>
                  <a:pt x="9024445" y="8721496"/>
                  <a:pt x="9093856" y="8743499"/>
                  <a:pt x="9150267" y="8747551"/>
                </a:cubicBezTo>
                <a:cubicBezTo>
                  <a:pt x="9165354" y="8678741"/>
                  <a:pt x="9120104" y="8633252"/>
                  <a:pt x="9151391" y="8557821"/>
                </a:cubicBezTo>
                <a:cubicBezTo>
                  <a:pt x="9206284" y="8595350"/>
                  <a:pt x="9234287" y="8642899"/>
                  <a:pt x="9286721" y="8681372"/>
                </a:cubicBezTo>
                <a:cubicBezTo>
                  <a:pt x="9342996" y="8682265"/>
                  <a:pt x="9379753" y="8633737"/>
                  <a:pt x="9438414" y="8640787"/>
                </a:cubicBezTo>
                <a:cubicBezTo>
                  <a:pt x="9428591" y="8693059"/>
                  <a:pt x="9382010" y="8737244"/>
                  <a:pt x="9375257" y="8783726"/>
                </a:cubicBezTo>
                <a:cubicBezTo>
                  <a:pt x="9372503" y="8800357"/>
                  <a:pt x="9388983" y="8830076"/>
                  <a:pt x="9405685" y="8873158"/>
                </a:cubicBezTo>
                <a:cubicBezTo>
                  <a:pt x="9426272" y="8927090"/>
                  <a:pt x="9437297" y="8956445"/>
                  <a:pt x="9456049" y="9002978"/>
                </a:cubicBezTo>
                <a:close/>
                <a:moveTo>
                  <a:pt x="10407491" y="6849659"/>
                </a:moveTo>
                <a:cubicBezTo>
                  <a:pt x="10402665" y="6853640"/>
                  <a:pt x="10400798" y="6862493"/>
                  <a:pt x="10396537" y="6865195"/>
                </a:cubicBezTo>
                <a:cubicBezTo>
                  <a:pt x="10344377" y="6902258"/>
                  <a:pt x="10297433" y="6802559"/>
                  <a:pt x="10247267" y="6799241"/>
                </a:cubicBezTo>
                <a:cubicBezTo>
                  <a:pt x="10223887" y="6830172"/>
                  <a:pt x="10256958" y="6843256"/>
                  <a:pt x="10275228" y="6857442"/>
                </a:cubicBezTo>
                <a:cubicBezTo>
                  <a:pt x="10314626" y="6888603"/>
                  <a:pt x="10354999" y="6914083"/>
                  <a:pt x="10343557" y="6966589"/>
                </a:cubicBezTo>
                <a:cubicBezTo>
                  <a:pt x="10294984" y="6957353"/>
                  <a:pt x="10227151" y="6922288"/>
                  <a:pt x="10152372" y="6882115"/>
                </a:cubicBezTo>
                <a:cubicBezTo>
                  <a:pt x="10088953" y="6847472"/>
                  <a:pt x="10012393" y="6813644"/>
                  <a:pt x="10050477" y="6754062"/>
                </a:cubicBezTo>
                <a:cubicBezTo>
                  <a:pt x="10084014" y="6751050"/>
                  <a:pt x="10121135" y="6782735"/>
                  <a:pt x="10151416" y="6798661"/>
                </a:cubicBezTo>
                <a:cubicBezTo>
                  <a:pt x="10181997" y="6778043"/>
                  <a:pt x="10189835" y="6698983"/>
                  <a:pt x="10224537" y="6689864"/>
                </a:cubicBezTo>
                <a:cubicBezTo>
                  <a:pt x="10254479" y="6690359"/>
                  <a:pt x="10268332" y="6716856"/>
                  <a:pt x="10291461" y="6736244"/>
                </a:cubicBezTo>
                <a:cubicBezTo>
                  <a:pt x="10334860" y="6772231"/>
                  <a:pt x="10387605" y="6794007"/>
                  <a:pt x="10403849" y="6839390"/>
                </a:cubicBezTo>
                <a:cubicBezTo>
                  <a:pt x="10407134" y="6842369"/>
                  <a:pt x="10403214" y="6847769"/>
                  <a:pt x="10407491" y="6849659"/>
                </a:cubicBezTo>
                <a:close/>
                <a:moveTo>
                  <a:pt x="9982427" y="7825038"/>
                </a:moveTo>
                <a:cubicBezTo>
                  <a:pt x="9982979" y="7824432"/>
                  <a:pt x="9982780" y="7823372"/>
                  <a:pt x="9981344" y="7821361"/>
                </a:cubicBezTo>
                <a:cubicBezTo>
                  <a:pt x="9974026" y="7823820"/>
                  <a:pt x="9964218" y="7820281"/>
                  <a:pt x="9970192" y="7831974"/>
                </a:cubicBezTo>
                <a:cubicBezTo>
                  <a:pt x="9972357" y="7824602"/>
                  <a:pt x="9980774" y="7826850"/>
                  <a:pt x="9982427" y="7825038"/>
                </a:cubicBezTo>
                <a:close/>
                <a:moveTo>
                  <a:pt x="10051426" y="7697382"/>
                </a:moveTo>
                <a:cubicBezTo>
                  <a:pt x="10059060" y="7682393"/>
                  <a:pt x="10059119" y="7666890"/>
                  <a:pt x="10049945" y="7651167"/>
                </a:cubicBezTo>
                <a:cubicBezTo>
                  <a:pt x="10043953" y="7666520"/>
                  <a:pt x="10040276" y="7681604"/>
                  <a:pt x="10051426" y="7697382"/>
                </a:cubicBezTo>
                <a:close/>
                <a:moveTo>
                  <a:pt x="10008041" y="7822343"/>
                </a:moveTo>
                <a:cubicBezTo>
                  <a:pt x="10002593" y="7815944"/>
                  <a:pt x="9997318" y="7815814"/>
                  <a:pt x="9992216" y="7821955"/>
                </a:cubicBezTo>
                <a:lnTo>
                  <a:pt x="9999932" y="7830058"/>
                </a:lnTo>
                <a:close/>
                <a:moveTo>
                  <a:pt x="7212798" y="14159712"/>
                </a:moveTo>
                <a:cubicBezTo>
                  <a:pt x="7212798" y="14159712"/>
                  <a:pt x="7199027" y="14142415"/>
                  <a:pt x="7212798" y="14159712"/>
                </a:cubicBezTo>
                <a:close/>
                <a:moveTo>
                  <a:pt x="7203479" y="14205034"/>
                </a:moveTo>
                <a:cubicBezTo>
                  <a:pt x="7202228" y="14196326"/>
                  <a:pt x="7214169" y="14179686"/>
                  <a:pt x="7204219" y="14176819"/>
                </a:cubicBezTo>
                <a:cubicBezTo>
                  <a:pt x="7205044" y="14185338"/>
                  <a:pt x="7193530" y="14202166"/>
                  <a:pt x="7203479" y="14205034"/>
                </a:cubicBezTo>
                <a:close/>
                <a:moveTo>
                  <a:pt x="10044130" y="7777700"/>
                </a:moveTo>
                <a:cubicBezTo>
                  <a:pt x="10045499" y="7775752"/>
                  <a:pt x="10047190" y="7774142"/>
                  <a:pt x="10044264" y="7772421"/>
                </a:cubicBezTo>
                <a:cubicBezTo>
                  <a:pt x="10074976" y="7692346"/>
                  <a:pt x="9956638" y="7622823"/>
                  <a:pt x="9902103" y="7666355"/>
                </a:cubicBezTo>
                <a:cubicBezTo>
                  <a:pt x="9857994" y="7701898"/>
                  <a:pt x="9863732" y="7775604"/>
                  <a:pt x="9919693" y="7806661"/>
                </a:cubicBezTo>
                <a:cubicBezTo>
                  <a:pt x="9940030" y="7817879"/>
                  <a:pt x="9960981" y="7814512"/>
                  <a:pt x="9981925" y="7806408"/>
                </a:cubicBezTo>
                <a:lnTo>
                  <a:pt x="9982938" y="7805941"/>
                </a:lnTo>
                <a:close/>
                <a:moveTo>
                  <a:pt x="7260736" y="14081561"/>
                </a:moveTo>
                <a:cubicBezTo>
                  <a:pt x="7262798" y="14079868"/>
                  <a:pt x="7264016" y="14076966"/>
                  <a:pt x="7263495" y="14071511"/>
                </a:cubicBezTo>
                <a:cubicBezTo>
                  <a:pt x="7252653" y="14071817"/>
                  <a:pt x="7241672" y="14073592"/>
                  <a:pt x="7226603" y="14068463"/>
                </a:cubicBezTo>
                <a:cubicBezTo>
                  <a:pt x="7224730" y="14077318"/>
                  <a:pt x="7222856" y="14086175"/>
                  <a:pt x="7221221" y="14095646"/>
                </a:cubicBezTo>
                <a:cubicBezTo>
                  <a:pt x="7228611" y="14097382"/>
                  <a:pt x="7236190" y="14098692"/>
                  <a:pt x="7243580" y="14100428"/>
                </a:cubicBezTo>
                <a:cubicBezTo>
                  <a:pt x="7240765" y="14080836"/>
                  <a:pt x="7254548" y="14086640"/>
                  <a:pt x="7260736" y="14081561"/>
                </a:cubicBezTo>
                <a:close/>
                <a:moveTo>
                  <a:pt x="7155404" y="14321916"/>
                </a:moveTo>
                <a:cubicBezTo>
                  <a:pt x="7118908" y="14305280"/>
                  <a:pt x="7029970" y="14318481"/>
                  <a:pt x="6997470" y="14289340"/>
                </a:cubicBezTo>
                <a:cubicBezTo>
                  <a:pt x="7046213" y="14278258"/>
                  <a:pt x="7125605" y="14314356"/>
                  <a:pt x="7166461" y="14291124"/>
                </a:cubicBezTo>
                <a:cubicBezTo>
                  <a:pt x="7179472" y="14266291"/>
                  <a:pt x="7171155" y="14232035"/>
                  <a:pt x="7179662" y="14204704"/>
                </a:cubicBezTo>
                <a:cubicBezTo>
                  <a:pt x="7182577" y="14195799"/>
                  <a:pt x="7191664" y="14193696"/>
                  <a:pt x="7193487" y="14183799"/>
                </a:cubicBezTo>
                <a:cubicBezTo>
                  <a:pt x="7210400" y="14105136"/>
                  <a:pt x="7217789" y="14023793"/>
                  <a:pt x="7238391" y="13943702"/>
                </a:cubicBezTo>
                <a:cubicBezTo>
                  <a:pt x="7282877" y="13769169"/>
                  <a:pt x="7326830" y="13609691"/>
                  <a:pt x="7347978" y="13457975"/>
                </a:cubicBezTo>
                <a:cubicBezTo>
                  <a:pt x="7327353" y="13445805"/>
                  <a:pt x="7285076" y="13448021"/>
                  <a:pt x="7265284" y="13427044"/>
                </a:cubicBezTo>
                <a:cubicBezTo>
                  <a:pt x="7280893" y="13399793"/>
                  <a:pt x="7317205" y="13438772"/>
                  <a:pt x="7340098" y="13428500"/>
                </a:cubicBezTo>
                <a:cubicBezTo>
                  <a:pt x="7301714" y="13394211"/>
                  <a:pt x="7116251" y="13353549"/>
                  <a:pt x="7066555" y="13362172"/>
                </a:cubicBezTo>
                <a:cubicBezTo>
                  <a:pt x="6992864" y="13375483"/>
                  <a:pt x="6952461" y="13451923"/>
                  <a:pt x="6920658" y="13520440"/>
                </a:cubicBezTo>
                <a:cubicBezTo>
                  <a:pt x="6955783" y="13517101"/>
                  <a:pt x="6947962" y="13554420"/>
                  <a:pt x="6972237" y="13568714"/>
                </a:cubicBezTo>
                <a:cubicBezTo>
                  <a:pt x="6987931" y="13578197"/>
                  <a:pt x="7024385" y="13576465"/>
                  <a:pt x="7053620" y="13585304"/>
                </a:cubicBezTo>
                <a:cubicBezTo>
                  <a:pt x="7095790" y="13598331"/>
                  <a:pt x="7136641" y="13614342"/>
                  <a:pt x="7181886" y="13626178"/>
                </a:cubicBezTo>
                <a:cubicBezTo>
                  <a:pt x="7180986" y="13646677"/>
                  <a:pt x="7169966" y="13652002"/>
                  <a:pt x="7167925" y="13670468"/>
                </a:cubicBezTo>
                <a:cubicBezTo>
                  <a:pt x="7096445" y="13677621"/>
                  <a:pt x="7026140" y="13639421"/>
                  <a:pt x="6962076" y="13618250"/>
                </a:cubicBezTo>
                <a:cubicBezTo>
                  <a:pt x="6959171" y="13631748"/>
                  <a:pt x="6956266" y="13645245"/>
                  <a:pt x="6953788" y="13658931"/>
                </a:cubicBezTo>
                <a:cubicBezTo>
                  <a:pt x="6940735" y="13665396"/>
                  <a:pt x="6927443" y="13671245"/>
                  <a:pt x="6905549" y="13663101"/>
                </a:cubicBezTo>
                <a:cubicBezTo>
                  <a:pt x="6893360" y="13674535"/>
                  <a:pt x="6894852" y="13705775"/>
                  <a:pt x="6877057" y="13709125"/>
                </a:cubicBezTo>
                <a:cubicBezTo>
                  <a:pt x="6862721" y="13693107"/>
                  <a:pt x="6891981" y="13671887"/>
                  <a:pt x="6872874" y="13660896"/>
                </a:cubicBezTo>
                <a:cubicBezTo>
                  <a:pt x="6841917" y="13747115"/>
                  <a:pt x="6820100" y="13876110"/>
                  <a:pt x="6809793" y="13944440"/>
                </a:cubicBezTo>
                <a:cubicBezTo>
                  <a:pt x="6837439" y="13941875"/>
                  <a:pt x="6855376" y="13958974"/>
                  <a:pt x="6874718" y="13948662"/>
                </a:cubicBezTo>
                <a:cubicBezTo>
                  <a:pt x="6886882" y="13967288"/>
                  <a:pt x="6888730" y="13988492"/>
                  <a:pt x="6886312" y="14007811"/>
                </a:cubicBezTo>
                <a:cubicBezTo>
                  <a:pt x="6953301" y="14024668"/>
                  <a:pt x="7038304" y="14029606"/>
                  <a:pt x="7082034" y="14062179"/>
                </a:cubicBezTo>
                <a:cubicBezTo>
                  <a:pt x="7065777" y="14075894"/>
                  <a:pt x="7083319" y="14106580"/>
                  <a:pt x="7065357" y="14119540"/>
                </a:cubicBezTo>
                <a:cubicBezTo>
                  <a:pt x="7009418" y="14111135"/>
                  <a:pt x="6952931" y="14069356"/>
                  <a:pt x="6875308" y="14061562"/>
                </a:cubicBezTo>
                <a:cubicBezTo>
                  <a:pt x="6866719" y="14074077"/>
                  <a:pt x="6861316" y="14092077"/>
                  <a:pt x="6855674" y="14109462"/>
                </a:cubicBezTo>
                <a:cubicBezTo>
                  <a:pt x="6835547" y="14107705"/>
                  <a:pt x="6840566" y="14107883"/>
                  <a:pt x="6823425" y="14107445"/>
                </a:cubicBezTo>
                <a:cubicBezTo>
                  <a:pt x="6818160" y="14123977"/>
                  <a:pt x="6838140" y="14144528"/>
                  <a:pt x="6822965" y="14154643"/>
                </a:cubicBezTo>
                <a:cubicBezTo>
                  <a:pt x="6791271" y="14146755"/>
                  <a:pt x="6830019" y="14092520"/>
                  <a:pt x="6783764" y="14094509"/>
                </a:cubicBezTo>
                <a:cubicBezTo>
                  <a:pt x="6750219" y="14187739"/>
                  <a:pt x="6774751" y="14272992"/>
                  <a:pt x="6862653" y="14303677"/>
                </a:cubicBezTo>
                <a:cubicBezTo>
                  <a:pt x="6902364" y="14317654"/>
                  <a:pt x="6951743" y="14315518"/>
                  <a:pt x="7000102" y="14322613"/>
                </a:cubicBezTo>
                <a:cubicBezTo>
                  <a:pt x="7054572" y="14330881"/>
                  <a:pt x="7123101" y="14358102"/>
                  <a:pt x="7155404" y="14321916"/>
                </a:cubicBezTo>
                <a:close/>
                <a:moveTo>
                  <a:pt x="10069083" y="7743010"/>
                </a:moveTo>
                <a:cubicBezTo>
                  <a:pt x="10064618" y="7736960"/>
                  <a:pt x="10071377" y="7730528"/>
                  <a:pt x="10067250" y="7724155"/>
                </a:cubicBezTo>
                <a:cubicBezTo>
                  <a:pt x="10057885" y="7729207"/>
                  <a:pt x="10064031" y="7747174"/>
                  <a:pt x="10069083" y="7743010"/>
                </a:cubicBezTo>
                <a:close/>
                <a:moveTo>
                  <a:pt x="12087626" y="3175951"/>
                </a:moveTo>
                <a:cubicBezTo>
                  <a:pt x="12089774" y="3159539"/>
                  <a:pt x="12056342" y="3150894"/>
                  <a:pt x="12050827" y="3166841"/>
                </a:cubicBezTo>
                <a:cubicBezTo>
                  <a:pt x="12062872" y="3169610"/>
                  <a:pt x="12075154" y="3172994"/>
                  <a:pt x="12087626" y="3175951"/>
                </a:cubicBezTo>
                <a:close/>
                <a:moveTo>
                  <a:pt x="7436878" y="13758723"/>
                </a:moveTo>
                <a:cubicBezTo>
                  <a:pt x="7417196" y="13744419"/>
                  <a:pt x="7397513" y="13730116"/>
                  <a:pt x="7380053" y="13714246"/>
                </a:cubicBezTo>
                <a:cubicBezTo>
                  <a:pt x="7381097" y="13736114"/>
                  <a:pt x="7434567" y="13762798"/>
                  <a:pt x="7436878" y="13758723"/>
                </a:cubicBezTo>
                <a:close/>
                <a:moveTo>
                  <a:pt x="10102384" y="7773797"/>
                </a:moveTo>
                <a:cubicBezTo>
                  <a:pt x="10098382" y="7786606"/>
                  <a:pt x="10092188" y="7798417"/>
                  <a:pt x="10083609" y="7808349"/>
                </a:cubicBezTo>
                <a:cubicBezTo>
                  <a:pt x="10033680" y="7865520"/>
                  <a:pt x="9964870" y="7873084"/>
                  <a:pt x="9913133" y="7870831"/>
                </a:cubicBezTo>
                <a:cubicBezTo>
                  <a:pt x="9850799" y="7843909"/>
                  <a:pt x="9788677" y="7834807"/>
                  <a:pt x="9726549" y="7812836"/>
                </a:cubicBezTo>
                <a:cubicBezTo>
                  <a:pt x="9720135" y="7831811"/>
                  <a:pt x="9737285" y="7845098"/>
                  <a:pt x="9743736" y="7864061"/>
                </a:cubicBezTo>
                <a:cubicBezTo>
                  <a:pt x="9749596" y="7880366"/>
                  <a:pt x="9747475" y="7899121"/>
                  <a:pt x="9755972" y="7915490"/>
                </a:cubicBezTo>
                <a:cubicBezTo>
                  <a:pt x="9769205" y="7940228"/>
                  <a:pt x="9793089" y="7961265"/>
                  <a:pt x="9805261" y="7988940"/>
                </a:cubicBezTo>
                <a:cubicBezTo>
                  <a:pt x="9806591" y="8041096"/>
                  <a:pt x="9790512" y="8103382"/>
                  <a:pt x="9723476" y="8145302"/>
                </a:cubicBezTo>
                <a:cubicBezTo>
                  <a:pt x="9651406" y="8151457"/>
                  <a:pt x="9556887" y="8131993"/>
                  <a:pt x="9530329" y="8046566"/>
                </a:cubicBezTo>
                <a:cubicBezTo>
                  <a:pt x="9523930" y="8025620"/>
                  <a:pt x="9524720" y="7954714"/>
                  <a:pt x="9538568" y="7928664"/>
                </a:cubicBezTo>
                <a:cubicBezTo>
                  <a:pt x="9556912" y="7894471"/>
                  <a:pt x="9596882" y="7866085"/>
                  <a:pt x="9639430" y="7853269"/>
                </a:cubicBezTo>
                <a:cubicBezTo>
                  <a:pt x="9648516" y="7833035"/>
                  <a:pt x="9635842" y="7812272"/>
                  <a:pt x="9633057" y="7791753"/>
                </a:cubicBezTo>
                <a:cubicBezTo>
                  <a:pt x="9559744" y="7768521"/>
                  <a:pt x="9486295" y="7750728"/>
                  <a:pt x="9412854" y="7735824"/>
                </a:cubicBezTo>
                <a:lnTo>
                  <a:pt x="9400563" y="7733668"/>
                </a:lnTo>
                <a:lnTo>
                  <a:pt x="9399016" y="7748638"/>
                </a:lnTo>
                <a:cubicBezTo>
                  <a:pt x="9391414" y="7803930"/>
                  <a:pt x="9390910" y="7854015"/>
                  <a:pt x="9377592" y="7907857"/>
                </a:cubicBezTo>
                <a:cubicBezTo>
                  <a:pt x="9372164" y="7929308"/>
                  <a:pt x="9356801" y="7949154"/>
                  <a:pt x="9351839" y="7970570"/>
                </a:cubicBezTo>
                <a:cubicBezTo>
                  <a:pt x="9342673" y="8011007"/>
                  <a:pt x="9349229" y="8042802"/>
                  <a:pt x="9327304" y="8068747"/>
                </a:cubicBezTo>
                <a:cubicBezTo>
                  <a:pt x="9310258" y="8065794"/>
                  <a:pt x="9297585" y="8058778"/>
                  <a:pt x="9281864" y="8054794"/>
                </a:cubicBezTo>
                <a:cubicBezTo>
                  <a:pt x="9284144" y="8009718"/>
                  <a:pt x="9252647" y="8007373"/>
                  <a:pt x="9207827" y="7989164"/>
                </a:cubicBezTo>
                <a:cubicBezTo>
                  <a:pt x="9168756" y="7972876"/>
                  <a:pt x="9129980" y="7954223"/>
                  <a:pt x="9092938" y="7952754"/>
                </a:cubicBezTo>
                <a:cubicBezTo>
                  <a:pt x="9086313" y="7932658"/>
                  <a:pt x="9064320" y="7932420"/>
                  <a:pt x="9051804" y="7921180"/>
                </a:cubicBezTo>
                <a:cubicBezTo>
                  <a:pt x="9046279" y="7915971"/>
                  <a:pt x="9020623" y="7885129"/>
                  <a:pt x="9016183" y="7875631"/>
                </a:cubicBezTo>
                <a:cubicBezTo>
                  <a:pt x="8987999" y="7816909"/>
                  <a:pt x="9021625" y="7727884"/>
                  <a:pt x="9033737" y="7670392"/>
                </a:cubicBezTo>
                <a:cubicBezTo>
                  <a:pt x="9042146" y="7632349"/>
                  <a:pt x="9050021" y="7593410"/>
                  <a:pt x="9061801" y="7575700"/>
                </a:cubicBezTo>
                <a:cubicBezTo>
                  <a:pt x="9074478" y="7557456"/>
                  <a:pt x="9099069" y="7548621"/>
                  <a:pt x="9103755" y="7536113"/>
                </a:cubicBezTo>
                <a:lnTo>
                  <a:pt x="9107827" y="7534580"/>
                </a:lnTo>
                <a:lnTo>
                  <a:pt x="9152194" y="7517878"/>
                </a:lnTo>
                <a:cubicBezTo>
                  <a:pt x="9202644" y="7501937"/>
                  <a:pt x="9257117" y="7490633"/>
                  <a:pt x="9297558" y="7463787"/>
                </a:cubicBezTo>
                <a:cubicBezTo>
                  <a:pt x="9315963" y="7478799"/>
                  <a:pt x="9317894" y="7466960"/>
                  <a:pt x="9339675" y="7477047"/>
                </a:cubicBezTo>
                <a:cubicBezTo>
                  <a:pt x="9363424" y="7463128"/>
                  <a:pt x="9374075" y="7392177"/>
                  <a:pt x="9338912" y="7384487"/>
                </a:cubicBezTo>
                <a:cubicBezTo>
                  <a:pt x="9321832" y="7381067"/>
                  <a:pt x="9321176" y="7397487"/>
                  <a:pt x="9309224" y="7400242"/>
                </a:cubicBezTo>
                <a:cubicBezTo>
                  <a:pt x="9282968" y="7367568"/>
                  <a:pt x="9242657" y="7347164"/>
                  <a:pt x="9204105" y="7325220"/>
                </a:cubicBezTo>
                <a:cubicBezTo>
                  <a:pt x="9193360" y="7318999"/>
                  <a:pt x="9188488" y="7322629"/>
                  <a:pt x="9175433" y="7323130"/>
                </a:cubicBezTo>
                <a:cubicBezTo>
                  <a:pt x="9167834" y="7311994"/>
                  <a:pt x="9157309" y="7304002"/>
                  <a:pt x="9147315" y="7296089"/>
                </a:cubicBezTo>
                <a:lnTo>
                  <a:pt x="9127652" y="7275129"/>
                </a:lnTo>
                <a:lnTo>
                  <a:pt x="9122386" y="7269515"/>
                </a:lnTo>
                <a:cubicBezTo>
                  <a:pt x="9103396" y="7233967"/>
                  <a:pt x="9093058" y="7138375"/>
                  <a:pt x="9102568" y="7089962"/>
                </a:cubicBezTo>
                <a:cubicBezTo>
                  <a:pt x="9111751" y="7043446"/>
                  <a:pt x="9140465" y="7008106"/>
                  <a:pt x="9167121" y="6976676"/>
                </a:cubicBezTo>
                <a:cubicBezTo>
                  <a:pt x="9184344" y="6956691"/>
                  <a:pt x="9207457" y="6940480"/>
                  <a:pt x="9214281" y="6918920"/>
                </a:cubicBezTo>
                <a:cubicBezTo>
                  <a:pt x="9238804" y="6921781"/>
                  <a:pt x="9253097" y="6912775"/>
                  <a:pt x="9261794" y="6897634"/>
                </a:cubicBezTo>
                <a:cubicBezTo>
                  <a:pt x="9282062" y="6899877"/>
                  <a:pt x="9294201" y="6893371"/>
                  <a:pt x="9302280" y="6882479"/>
                </a:cubicBezTo>
                <a:cubicBezTo>
                  <a:pt x="9327074" y="6889071"/>
                  <a:pt x="9351251" y="6874657"/>
                  <a:pt x="9374257" y="6869684"/>
                </a:cubicBezTo>
                <a:cubicBezTo>
                  <a:pt x="9396333" y="6864779"/>
                  <a:pt x="9429638" y="6859976"/>
                  <a:pt x="9451476" y="6839185"/>
                </a:cubicBezTo>
                <a:cubicBezTo>
                  <a:pt x="9456988" y="6825213"/>
                  <a:pt x="9460434" y="6808585"/>
                  <a:pt x="9465413" y="6793717"/>
                </a:cubicBezTo>
                <a:cubicBezTo>
                  <a:pt x="9486577" y="6782797"/>
                  <a:pt x="9504606" y="6792691"/>
                  <a:pt x="9532621" y="6798573"/>
                </a:cubicBezTo>
                <a:cubicBezTo>
                  <a:pt x="9533875" y="6821869"/>
                  <a:pt x="9524903" y="6833289"/>
                  <a:pt x="9525089" y="6854793"/>
                </a:cubicBezTo>
                <a:cubicBezTo>
                  <a:pt x="9538656" y="6873904"/>
                  <a:pt x="9516027" y="6883997"/>
                  <a:pt x="9511186" y="6900727"/>
                </a:cubicBezTo>
                <a:cubicBezTo>
                  <a:pt x="9508292" y="6912168"/>
                  <a:pt x="9510288" y="6926520"/>
                  <a:pt x="9508427" y="6939286"/>
                </a:cubicBezTo>
                <a:cubicBezTo>
                  <a:pt x="9503653" y="6982201"/>
                  <a:pt x="9490788" y="7029453"/>
                  <a:pt x="9485372" y="7070088"/>
                </a:cubicBezTo>
                <a:cubicBezTo>
                  <a:pt x="9479099" y="7124338"/>
                  <a:pt x="9482688" y="7179278"/>
                  <a:pt x="9474469" y="7226191"/>
                </a:cubicBezTo>
                <a:cubicBezTo>
                  <a:pt x="9473297" y="7235632"/>
                  <a:pt x="9465048" y="7244193"/>
                  <a:pt x="9462016" y="7253773"/>
                </a:cubicBezTo>
                <a:cubicBezTo>
                  <a:pt x="9457503" y="7268606"/>
                  <a:pt x="9459603" y="7284351"/>
                  <a:pt x="9455347" y="7296361"/>
                </a:cubicBezTo>
                <a:cubicBezTo>
                  <a:pt x="9449249" y="7315055"/>
                  <a:pt x="9431321" y="7331816"/>
                  <a:pt x="9426461" y="7354630"/>
                </a:cubicBezTo>
                <a:cubicBezTo>
                  <a:pt x="9422722" y="7373616"/>
                  <a:pt x="9419225" y="7395858"/>
                  <a:pt x="9414831" y="7418635"/>
                </a:cubicBezTo>
                <a:cubicBezTo>
                  <a:pt x="9410799" y="7439981"/>
                  <a:pt x="9403821" y="7465756"/>
                  <a:pt x="9403596" y="7481677"/>
                </a:cubicBezTo>
                <a:cubicBezTo>
                  <a:pt x="9402867" y="7522426"/>
                  <a:pt x="9427987" y="7565005"/>
                  <a:pt x="9423211" y="7607925"/>
                </a:cubicBezTo>
                <a:cubicBezTo>
                  <a:pt x="9422400" y="7615938"/>
                  <a:pt x="9417061" y="7619606"/>
                  <a:pt x="9414925" y="7628653"/>
                </a:cubicBezTo>
                <a:lnTo>
                  <a:pt x="9406697" y="7678868"/>
                </a:lnTo>
                <a:lnTo>
                  <a:pt x="9605340" y="7713217"/>
                </a:lnTo>
                <a:cubicBezTo>
                  <a:pt x="9595164" y="7684928"/>
                  <a:pt x="9592934" y="7655513"/>
                  <a:pt x="9586070" y="7626647"/>
                </a:cubicBezTo>
                <a:cubicBezTo>
                  <a:pt x="9578616" y="7595122"/>
                  <a:pt x="9569923" y="7560271"/>
                  <a:pt x="9561791" y="7529395"/>
                </a:cubicBezTo>
                <a:cubicBezTo>
                  <a:pt x="9552728" y="7496184"/>
                  <a:pt x="9548322" y="7448244"/>
                  <a:pt x="9542993" y="7410838"/>
                </a:cubicBezTo>
                <a:cubicBezTo>
                  <a:pt x="9538835" y="7379394"/>
                  <a:pt x="9531837" y="7355807"/>
                  <a:pt x="9523857" y="7318988"/>
                </a:cubicBezTo>
                <a:cubicBezTo>
                  <a:pt x="9517973" y="7290477"/>
                  <a:pt x="9514471" y="7259057"/>
                  <a:pt x="9494148" y="7227554"/>
                </a:cubicBezTo>
                <a:cubicBezTo>
                  <a:pt x="9514037" y="7210558"/>
                  <a:pt x="9533886" y="7208401"/>
                  <a:pt x="9553382" y="7207222"/>
                </a:cubicBezTo>
                <a:cubicBezTo>
                  <a:pt x="9565373" y="7215762"/>
                  <a:pt x="9550665" y="7223328"/>
                  <a:pt x="9550468" y="7231236"/>
                </a:cubicBezTo>
                <a:cubicBezTo>
                  <a:pt x="9611067" y="7393039"/>
                  <a:pt x="9635739" y="7553631"/>
                  <a:pt x="9691400" y="7714984"/>
                </a:cubicBezTo>
                <a:cubicBezTo>
                  <a:pt x="9732931" y="7729525"/>
                  <a:pt x="9774817" y="7743083"/>
                  <a:pt x="9816728" y="7742460"/>
                </a:cubicBezTo>
                <a:cubicBezTo>
                  <a:pt x="9804397" y="7602941"/>
                  <a:pt x="9984303" y="7506388"/>
                  <a:pt x="10084488" y="7654978"/>
                </a:cubicBezTo>
                <a:cubicBezTo>
                  <a:pt x="10106673" y="7687926"/>
                  <a:pt x="10114389" y="7735371"/>
                  <a:pt x="10102384" y="7773797"/>
                </a:cubicBezTo>
                <a:close/>
                <a:moveTo>
                  <a:pt x="12176482" y="3167722"/>
                </a:moveTo>
                <a:cubicBezTo>
                  <a:pt x="12193831" y="3119217"/>
                  <a:pt x="12202993" y="3052285"/>
                  <a:pt x="12212590" y="2990141"/>
                </a:cubicBezTo>
                <a:cubicBezTo>
                  <a:pt x="11924012" y="2907572"/>
                  <a:pt x="11678135" y="2821912"/>
                  <a:pt x="11424413" y="2773637"/>
                </a:cubicBezTo>
                <a:cubicBezTo>
                  <a:pt x="11322754" y="2754252"/>
                  <a:pt x="11219158" y="2738096"/>
                  <a:pt x="11123170" y="2710493"/>
                </a:cubicBezTo>
                <a:cubicBezTo>
                  <a:pt x="11106881" y="2768147"/>
                  <a:pt x="11102651" y="2811215"/>
                  <a:pt x="11085400" y="2861807"/>
                </a:cubicBezTo>
                <a:cubicBezTo>
                  <a:pt x="11093004" y="2872315"/>
                  <a:pt x="11106388" y="2881293"/>
                  <a:pt x="11119466" y="2879411"/>
                </a:cubicBezTo>
                <a:cubicBezTo>
                  <a:pt x="11126977" y="2865879"/>
                  <a:pt x="11114775" y="2855381"/>
                  <a:pt x="11130038" y="2855486"/>
                </a:cubicBezTo>
                <a:cubicBezTo>
                  <a:pt x="11149677" y="2864164"/>
                  <a:pt x="11113408" y="2883884"/>
                  <a:pt x="11139344" y="2888705"/>
                </a:cubicBezTo>
                <a:cubicBezTo>
                  <a:pt x="11150813" y="2888155"/>
                  <a:pt x="11143929" y="2857539"/>
                  <a:pt x="11158823" y="2863098"/>
                </a:cubicBezTo>
                <a:cubicBezTo>
                  <a:pt x="11165236" y="2870528"/>
                  <a:pt x="11149919" y="2891335"/>
                  <a:pt x="11163671" y="2894858"/>
                </a:cubicBezTo>
                <a:cubicBezTo>
                  <a:pt x="11173433" y="2893554"/>
                  <a:pt x="11168881" y="2868053"/>
                  <a:pt x="11179119" y="2867981"/>
                </a:cubicBezTo>
                <a:cubicBezTo>
                  <a:pt x="11194300" y="2875199"/>
                  <a:pt x="11169239" y="2906510"/>
                  <a:pt x="11195594" y="2906920"/>
                </a:cubicBezTo>
                <a:cubicBezTo>
                  <a:pt x="11210313" y="2895551"/>
                  <a:pt x="11205914" y="2851224"/>
                  <a:pt x="11221249" y="2839616"/>
                </a:cubicBezTo>
                <a:cubicBezTo>
                  <a:pt x="11251783" y="2844427"/>
                  <a:pt x="11221148" y="2886041"/>
                  <a:pt x="11220577" y="2909278"/>
                </a:cubicBezTo>
                <a:cubicBezTo>
                  <a:pt x="11224905" y="2916807"/>
                  <a:pt x="11240643" y="2918144"/>
                  <a:pt x="11252499" y="2921340"/>
                </a:cubicBezTo>
                <a:cubicBezTo>
                  <a:pt x="11264247" y="2917850"/>
                  <a:pt x="11248792" y="2891617"/>
                  <a:pt x="11260779" y="2888742"/>
                </a:cubicBezTo>
                <a:cubicBezTo>
                  <a:pt x="11284342" y="2892005"/>
                  <a:pt x="11250998" y="2929358"/>
                  <a:pt x="11275981" y="2931715"/>
                </a:cubicBezTo>
                <a:cubicBezTo>
                  <a:pt x="11279887" y="2917101"/>
                  <a:pt x="11281749" y="2899029"/>
                  <a:pt x="11293357" y="2897009"/>
                </a:cubicBezTo>
                <a:cubicBezTo>
                  <a:pt x="11298071" y="2908284"/>
                  <a:pt x="11297482" y="2922321"/>
                  <a:pt x="11291212" y="2939977"/>
                </a:cubicBezTo>
                <a:cubicBezTo>
                  <a:pt x="11298183" y="2941525"/>
                  <a:pt x="11304537" y="2943311"/>
                  <a:pt x="11311319" y="2945287"/>
                </a:cubicBezTo>
                <a:cubicBezTo>
                  <a:pt x="11327130" y="2934911"/>
                  <a:pt x="11307595" y="2906364"/>
                  <a:pt x="11325936" y="2905276"/>
                </a:cubicBezTo>
                <a:cubicBezTo>
                  <a:pt x="11345854" y="2911013"/>
                  <a:pt x="11318995" y="2944082"/>
                  <a:pt x="11336262" y="2951201"/>
                </a:cubicBezTo>
                <a:cubicBezTo>
                  <a:pt x="11354495" y="2943427"/>
                  <a:pt x="11350376" y="2896160"/>
                  <a:pt x="11350718" y="2876906"/>
                </a:cubicBezTo>
                <a:cubicBezTo>
                  <a:pt x="11390420" y="2867895"/>
                  <a:pt x="11365125" y="2925145"/>
                  <a:pt x="11361861" y="2953320"/>
                </a:cubicBezTo>
                <a:cubicBezTo>
                  <a:pt x="11366000" y="2961277"/>
                  <a:pt x="11381928" y="2962187"/>
                  <a:pt x="11393595" y="2965809"/>
                </a:cubicBezTo>
                <a:cubicBezTo>
                  <a:pt x="11398741" y="2955317"/>
                  <a:pt x="11396373" y="2931803"/>
                  <a:pt x="11406751" y="2930260"/>
                </a:cubicBezTo>
                <a:cubicBezTo>
                  <a:pt x="11424772" y="2935670"/>
                  <a:pt x="11392988" y="2970648"/>
                  <a:pt x="11417922" y="2971963"/>
                </a:cubicBezTo>
                <a:cubicBezTo>
                  <a:pt x="11437265" y="2974381"/>
                  <a:pt x="11416637" y="2944842"/>
                  <a:pt x="11437401" y="2946356"/>
                </a:cubicBezTo>
                <a:cubicBezTo>
                  <a:pt x="11452623" y="2950018"/>
                  <a:pt x="11431058" y="2975724"/>
                  <a:pt x="11446280" y="2979386"/>
                </a:cubicBezTo>
                <a:cubicBezTo>
                  <a:pt x="11460393" y="2972855"/>
                  <a:pt x="11443599" y="2940413"/>
                  <a:pt x="11464928" y="2940646"/>
                </a:cubicBezTo>
                <a:cubicBezTo>
                  <a:pt x="11479683" y="2947676"/>
                  <a:pt x="11453390" y="2979464"/>
                  <a:pt x="11470796" y="2985112"/>
                </a:cubicBezTo>
                <a:cubicBezTo>
                  <a:pt x="11488868" y="2991565"/>
                  <a:pt x="11477269" y="2949674"/>
                  <a:pt x="11495579" y="2956742"/>
                </a:cubicBezTo>
                <a:cubicBezTo>
                  <a:pt x="11500998" y="2965265"/>
                  <a:pt x="11499695" y="2977455"/>
                  <a:pt x="11495550" y="2991453"/>
                </a:cubicBezTo>
                <a:cubicBezTo>
                  <a:pt x="11503186" y="2993806"/>
                  <a:pt x="11512053" y="2995681"/>
                  <a:pt x="11519878" y="2997607"/>
                </a:cubicBezTo>
                <a:cubicBezTo>
                  <a:pt x="11544102" y="2975118"/>
                  <a:pt x="11520114" y="2923157"/>
                  <a:pt x="11548922" y="2918013"/>
                </a:cubicBezTo>
                <a:cubicBezTo>
                  <a:pt x="11532320" y="2911699"/>
                  <a:pt x="11500901" y="2914668"/>
                  <a:pt x="11512137" y="2891547"/>
                </a:cubicBezTo>
                <a:cubicBezTo>
                  <a:pt x="11527359" y="2895209"/>
                  <a:pt x="11542154" y="2898682"/>
                  <a:pt x="11556760" y="2902583"/>
                </a:cubicBezTo>
                <a:cubicBezTo>
                  <a:pt x="11559287" y="2885316"/>
                  <a:pt x="11531701" y="2885382"/>
                  <a:pt x="11535221" y="2867022"/>
                </a:cubicBezTo>
                <a:cubicBezTo>
                  <a:pt x="11542830" y="2855576"/>
                  <a:pt x="11598294" y="2835146"/>
                  <a:pt x="11590639" y="2872104"/>
                </a:cubicBezTo>
                <a:cubicBezTo>
                  <a:pt x="11581574" y="2866056"/>
                  <a:pt x="11564636" y="2857040"/>
                  <a:pt x="11559975" y="2873364"/>
                </a:cubicBezTo>
                <a:cubicBezTo>
                  <a:pt x="11563646" y="2884688"/>
                  <a:pt x="11583605" y="2886869"/>
                  <a:pt x="11578567" y="2904047"/>
                </a:cubicBezTo>
                <a:cubicBezTo>
                  <a:pt x="11560629" y="2918079"/>
                  <a:pt x="11524336" y="2999066"/>
                  <a:pt x="11559862" y="3012210"/>
                </a:cubicBezTo>
                <a:cubicBezTo>
                  <a:pt x="11575363" y="3012931"/>
                  <a:pt x="11555081" y="2990693"/>
                  <a:pt x="11568973" y="2992746"/>
                </a:cubicBezTo>
                <a:cubicBezTo>
                  <a:pt x="11582949" y="3014240"/>
                  <a:pt x="11580770" y="2990298"/>
                  <a:pt x="11599448" y="2991913"/>
                </a:cubicBezTo>
                <a:cubicBezTo>
                  <a:pt x="11602603" y="3005562"/>
                  <a:pt x="11594122" y="3007432"/>
                  <a:pt x="11597506" y="3017098"/>
                </a:cubicBezTo>
                <a:cubicBezTo>
                  <a:pt x="11613820" y="3021753"/>
                  <a:pt x="11630085" y="3025364"/>
                  <a:pt x="11646587" y="3029592"/>
                </a:cubicBezTo>
                <a:cubicBezTo>
                  <a:pt x="11652750" y="3005251"/>
                  <a:pt x="11660521" y="2979578"/>
                  <a:pt x="11660387" y="2959093"/>
                </a:cubicBezTo>
                <a:cubicBezTo>
                  <a:pt x="11666742" y="2960879"/>
                  <a:pt x="11673524" y="2962855"/>
                  <a:pt x="11680494" y="2964402"/>
                </a:cubicBezTo>
                <a:cubicBezTo>
                  <a:pt x="11676902" y="2994475"/>
                  <a:pt x="11648690" y="3038692"/>
                  <a:pt x="11686145" y="3044007"/>
                </a:cubicBezTo>
                <a:cubicBezTo>
                  <a:pt x="11699790" y="3040844"/>
                  <a:pt x="11682834" y="3022628"/>
                  <a:pt x="11696528" y="3020509"/>
                </a:cubicBezTo>
                <a:cubicBezTo>
                  <a:pt x="11707390" y="3024798"/>
                  <a:pt x="11699741" y="3039801"/>
                  <a:pt x="11707951" y="3045471"/>
                </a:cubicBezTo>
                <a:cubicBezTo>
                  <a:pt x="11710734" y="3038020"/>
                  <a:pt x="11708572" y="3023277"/>
                  <a:pt x="11720010" y="3030884"/>
                </a:cubicBezTo>
                <a:cubicBezTo>
                  <a:pt x="11728221" y="3036555"/>
                  <a:pt x="11713043" y="3055891"/>
                  <a:pt x="11731195" y="3055231"/>
                </a:cubicBezTo>
                <a:cubicBezTo>
                  <a:pt x="11735200" y="3042702"/>
                  <a:pt x="11735115" y="3023260"/>
                  <a:pt x="11750912" y="3030240"/>
                </a:cubicBezTo>
                <a:cubicBezTo>
                  <a:pt x="11755191" y="3036726"/>
                  <a:pt x="11750332" y="3048878"/>
                  <a:pt x="11747698" y="3059459"/>
                </a:cubicBezTo>
                <a:cubicBezTo>
                  <a:pt x="11759554" y="3062655"/>
                  <a:pt x="11771836" y="3066039"/>
                  <a:pt x="11784308" y="3068996"/>
                </a:cubicBezTo>
                <a:cubicBezTo>
                  <a:pt x="11793540" y="3038862"/>
                  <a:pt x="11796903" y="3012773"/>
                  <a:pt x="11795577" y="2989209"/>
                </a:cubicBezTo>
                <a:cubicBezTo>
                  <a:pt x="11802458" y="2993270"/>
                  <a:pt x="11821127" y="2990285"/>
                  <a:pt x="11819060" y="2999584"/>
                </a:cubicBezTo>
                <a:cubicBezTo>
                  <a:pt x="11811288" y="3025257"/>
                  <a:pt x="11816110" y="3043217"/>
                  <a:pt x="11805876" y="3069845"/>
                </a:cubicBezTo>
                <a:cubicBezTo>
                  <a:pt x="11811107" y="3078795"/>
                  <a:pt x="11828693" y="3079416"/>
                  <a:pt x="11841214" y="3083416"/>
                </a:cubicBezTo>
                <a:cubicBezTo>
                  <a:pt x="11847385" y="3063674"/>
                  <a:pt x="11839871" y="3050652"/>
                  <a:pt x="11861964" y="3053776"/>
                </a:cubicBezTo>
                <a:cubicBezTo>
                  <a:pt x="11859380" y="3065400"/>
                  <a:pt x="11852962" y="3079926"/>
                  <a:pt x="11857905" y="3087217"/>
                </a:cubicBezTo>
                <a:cubicBezTo>
                  <a:pt x="11866156" y="3089331"/>
                  <a:pt x="11873981" y="3091256"/>
                  <a:pt x="11882232" y="3093370"/>
                </a:cubicBezTo>
                <a:cubicBezTo>
                  <a:pt x="11888282" y="3084298"/>
                  <a:pt x="11883393" y="3056095"/>
                  <a:pt x="11898763" y="3062886"/>
                </a:cubicBezTo>
                <a:cubicBezTo>
                  <a:pt x="11911145" y="3068357"/>
                  <a:pt x="11882668" y="3098158"/>
                  <a:pt x="11902766" y="3098868"/>
                </a:cubicBezTo>
                <a:cubicBezTo>
                  <a:pt x="11933323" y="3090922"/>
                  <a:pt x="11899209" y="3023763"/>
                  <a:pt x="11934570" y="3024579"/>
                </a:cubicBezTo>
                <a:cubicBezTo>
                  <a:pt x="11952331" y="3042128"/>
                  <a:pt x="11918537" y="3092049"/>
                  <a:pt x="11934500" y="3111357"/>
                </a:cubicBezTo>
                <a:cubicBezTo>
                  <a:pt x="11957587" y="3113388"/>
                  <a:pt x="11941998" y="3066670"/>
                  <a:pt x="11954838" y="3064173"/>
                </a:cubicBezTo>
                <a:cubicBezTo>
                  <a:pt x="11966046" y="3075763"/>
                  <a:pt x="11955335" y="3101159"/>
                  <a:pt x="11959016" y="3117083"/>
                </a:cubicBezTo>
                <a:cubicBezTo>
                  <a:pt x="11975388" y="3127381"/>
                  <a:pt x="11965178" y="3092742"/>
                  <a:pt x="11977650" y="3095699"/>
                </a:cubicBezTo>
                <a:cubicBezTo>
                  <a:pt x="11992305" y="3100643"/>
                  <a:pt x="11971406" y="3127153"/>
                  <a:pt x="11990560" y="3130000"/>
                </a:cubicBezTo>
                <a:cubicBezTo>
                  <a:pt x="12004403" y="3131009"/>
                  <a:pt x="11993092" y="3090777"/>
                  <a:pt x="12010884" y="3100171"/>
                </a:cubicBezTo>
                <a:cubicBezTo>
                  <a:pt x="12015688" y="3108932"/>
                  <a:pt x="12010929" y="3123169"/>
                  <a:pt x="12010856" y="3134882"/>
                </a:cubicBezTo>
                <a:cubicBezTo>
                  <a:pt x="12019108" y="3136996"/>
                  <a:pt x="12027548" y="3138683"/>
                  <a:pt x="12035184" y="3141035"/>
                </a:cubicBezTo>
                <a:cubicBezTo>
                  <a:pt x="12046969" y="3107433"/>
                  <a:pt x="12044124" y="3082687"/>
                  <a:pt x="12048997" y="3053180"/>
                </a:cubicBezTo>
                <a:cubicBezTo>
                  <a:pt x="12056444" y="3055960"/>
                  <a:pt x="12059136" y="3051021"/>
                  <a:pt x="12066345" y="3053185"/>
                </a:cubicBezTo>
                <a:cubicBezTo>
                  <a:pt x="12067014" y="3080545"/>
                  <a:pt x="12061386" y="3111761"/>
                  <a:pt x="12051875" y="3144836"/>
                </a:cubicBezTo>
                <a:cubicBezTo>
                  <a:pt x="12066005" y="3147504"/>
                  <a:pt x="12083986" y="3156470"/>
                  <a:pt x="12093788" y="3151610"/>
                </a:cubicBezTo>
                <a:cubicBezTo>
                  <a:pt x="12102570" y="3134043"/>
                  <a:pt x="12082239" y="3110762"/>
                  <a:pt x="12105218" y="3106106"/>
                </a:cubicBezTo>
                <a:cubicBezTo>
                  <a:pt x="12114818" y="3119029"/>
                  <a:pt x="12098804" y="3147188"/>
                  <a:pt x="12114084" y="3156492"/>
                </a:cubicBezTo>
                <a:cubicBezTo>
                  <a:pt x="12123868" y="3142432"/>
                  <a:pt x="12111083" y="3124017"/>
                  <a:pt x="12123209" y="3119672"/>
                </a:cubicBezTo>
                <a:cubicBezTo>
                  <a:pt x="12149423" y="3121553"/>
                  <a:pt x="12114659" y="3159810"/>
                  <a:pt x="12133535" y="3165597"/>
                </a:cubicBezTo>
                <a:cubicBezTo>
                  <a:pt x="12147696" y="3160110"/>
                  <a:pt x="12138700" y="3115794"/>
                  <a:pt x="12161279" y="3124749"/>
                </a:cubicBezTo>
                <a:cubicBezTo>
                  <a:pt x="12167620" y="3143891"/>
                  <a:pt x="12144330" y="3159643"/>
                  <a:pt x="12163165" y="3168987"/>
                </a:cubicBezTo>
                <a:cubicBezTo>
                  <a:pt x="12165242" y="3164287"/>
                  <a:pt x="12170554" y="3166124"/>
                  <a:pt x="12176482" y="3167722"/>
                </a:cubicBezTo>
                <a:close/>
                <a:moveTo>
                  <a:pt x="12179213" y="3207737"/>
                </a:moveTo>
                <a:cubicBezTo>
                  <a:pt x="11876460" y="3148011"/>
                  <a:pt x="11512493" y="3027025"/>
                  <a:pt x="11193021" y="2949699"/>
                </a:cubicBezTo>
                <a:cubicBezTo>
                  <a:pt x="11131518" y="2935290"/>
                  <a:pt x="11069359" y="2924677"/>
                  <a:pt x="11021703" y="2889322"/>
                </a:cubicBezTo>
                <a:cubicBezTo>
                  <a:pt x="11050230" y="2812053"/>
                  <a:pt x="11052848" y="2743762"/>
                  <a:pt x="11089775" y="2671737"/>
                </a:cubicBezTo>
                <a:cubicBezTo>
                  <a:pt x="11105810" y="2679333"/>
                  <a:pt x="11115577" y="2656073"/>
                  <a:pt x="11127244" y="2659696"/>
                </a:cubicBezTo>
                <a:cubicBezTo>
                  <a:pt x="11128286" y="2659646"/>
                  <a:pt x="11133994" y="2669828"/>
                  <a:pt x="11133567" y="2669639"/>
                </a:cubicBezTo>
                <a:cubicBezTo>
                  <a:pt x="11224979" y="2684497"/>
                  <a:pt x="11318652" y="2716183"/>
                  <a:pt x="11413431" y="2731507"/>
                </a:cubicBezTo>
                <a:cubicBezTo>
                  <a:pt x="11505270" y="2746554"/>
                  <a:pt x="11593137" y="2765972"/>
                  <a:pt x="11672383" y="2788731"/>
                </a:cubicBezTo>
                <a:cubicBezTo>
                  <a:pt x="11702022" y="2796721"/>
                  <a:pt x="11727320" y="2814537"/>
                  <a:pt x="11755490" y="2822388"/>
                </a:cubicBezTo>
                <a:cubicBezTo>
                  <a:pt x="11775408" y="2828125"/>
                  <a:pt x="11797641" y="2829778"/>
                  <a:pt x="11817887" y="2833617"/>
                </a:cubicBezTo>
                <a:cubicBezTo>
                  <a:pt x="11915237" y="2854673"/>
                  <a:pt x="12033910" y="2897916"/>
                  <a:pt x="12119947" y="2927250"/>
                </a:cubicBezTo>
                <a:cubicBezTo>
                  <a:pt x="12160548" y="2941615"/>
                  <a:pt x="12204735" y="2947862"/>
                  <a:pt x="12238203" y="2974905"/>
                </a:cubicBezTo>
                <a:cubicBezTo>
                  <a:pt x="12210021" y="3059476"/>
                  <a:pt x="12216428" y="3137371"/>
                  <a:pt x="12179213" y="3207737"/>
                </a:cubicBezTo>
                <a:close/>
                <a:moveTo>
                  <a:pt x="7471152" y="14055505"/>
                </a:moveTo>
                <a:cubicBezTo>
                  <a:pt x="7511219" y="13979482"/>
                  <a:pt x="7516398" y="13860880"/>
                  <a:pt x="7472467" y="13813183"/>
                </a:cubicBezTo>
                <a:cubicBezTo>
                  <a:pt x="7443845" y="13782188"/>
                  <a:pt x="7398639" y="13766801"/>
                  <a:pt x="7365385" y="13739366"/>
                </a:cubicBezTo>
                <a:cubicBezTo>
                  <a:pt x="7361311" y="13758972"/>
                  <a:pt x="7357236" y="13778579"/>
                  <a:pt x="7353162" y="13798185"/>
                </a:cubicBezTo>
                <a:cubicBezTo>
                  <a:pt x="7335843" y="13802765"/>
                  <a:pt x="7296274" y="13809237"/>
                  <a:pt x="7294754" y="13786139"/>
                </a:cubicBezTo>
                <a:cubicBezTo>
                  <a:pt x="7272306" y="13866944"/>
                  <a:pt x="7243136" y="13968734"/>
                  <a:pt x="7231570" y="14045683"/>
                </a:cubicBezTo>
                <a:cubicBezTo>
                  <a:pt x="7242881" y="14063932"/>
                  <a:pt x="7277398" y="14043506"/>
                  <a:pt x="7289374" y="14062558"/>
                </a:cubicBezTo>
                <a:cubicBezTo>
                  <a:pt x="7279687" y="14091407"/>
                  <a:pt x="7266984" y="14127079"/>
                  <a:pt x="7269468" y="14157228"/>
                </a:cubicBezTo>
                <a:cubicBezTo>
                  <a:pt x="7298045" y="14147939"/>
                  <a:pt x="7314640" y="14136922"/>
                  <a:pt x="7341233" y="14129815"/>
                </a:cubicBezTo>
                <a:cubicBezTo>
                  <a:pt x="7363710" y="14123945"/>
                  <a:pt x="7394968" y="14127053"/>
                  <a:pt x="7419983" y="14113131"/>
                </a:cubicBezTo>
                <a:cubicBezTo>
                  <a:pt x="7440565" y="14101455"/>
                  <a:pt x="7457797" y="14080846"/>
                  <a:pt x="7471152" y="14055505"/>
                </a:cubicBezTo>
                <a:close/>
                <a:moveTo>
                  <a:pt x="7528809" y="14017994"/>
                </a:moveTo>
                <a:cubicBezTo>
                  <a:pt x="7493094" y="14135751"/>
                  <a:pt x="7400035" y="14189434"/>
                  <a:pt x="7263054" y="14189053"/>
                </a:cubicBezTo>
                <a:cubicBezTo>
                  <a:pt x="7255319" y="14201944"/>
                  <a:pt x="7257981" y="14227076"/>
                  <a:pt x="7249989" y="14252087"/>
                </a:cubicBezTo>
                <a:cubicBezTo>
                  <a:pt x="7223076" y="14243764"/>
                  <a:pt x="7219236" y="14242068"/>
                  <a:pt x="7193027" y="14230997"/>
                </a:cubicBezTo>
                <a:cubicBezTo>
                  <a:pt x="7185166" y="14271866"/>
                  <a:pt x="7177117" y="14313161"/>
                  <a:pt x="7164554" y="14347365"/>
                </a:cubicBezTo>
                <a:cubicBezTo>
                  <a:pt x="7153029" y="14359602"/>
                  <a:pt x="7133378" y="14359074"/>
                  <a:pt x="7125464" y="14376985"/>
                </a:cubicBezTo>
                <a:cubicBezTo>
                  <a:pt x="6981748" y="14371079"/>
                  <a:pt x="6827089" y="14363396"/>
                  <a:pt x="6686977" y="14380489"/>
                </a:cubicBezTo>
                <a:cubicBezTo>
                  <a:pt x="6645037" y="14385403"/>
                  <a:pt x="6602593" y="14397230"/>
                  <a:pt x="6576394" y="14390751"/>
                </a:cubicBezTo>
                <a:cubicBezTo>
                  <a:pt x="6516983" y="14375205"/>
                  <a:pt x="6497938" y="14308686"/>
                  <a:pt x="6443050" y="14282904"/>
                </a:cubicBezTo>
                <a:cubicBezTo>
                  <a:pt x="6438770" y="14254511"/>
                  <a:pt x="6413681" y="14236289"/>
                  <a:pt x="6406754" y="14209273"/>
                </a:cubicBezTo>
                <a:cubicBezTo>
                  <a:pt x="6390318" y="14144927"/>
                  <a:pt x="6408913" y="14035916"/>
                  <a:pt x="6431588" y="13951133"/>
                </a:cubicBezTo>
                <a:cubicBezTo>
                  <a:pt x="6449335" y="13885581"/>
                  <a:pt x="6474726" y="13787728"/>
                  <a:pt x="6492055" y="13704661"/>
                </a:cubicBezTo>
                <a:cubicBezTo>
                  <a:pt x="6510087" y="13618847"/>
                  <a:pt x="6520056" y="13464741"/>
                  <a:pt x="6561081" y="13370737"/>
                </a:cubicBezTo>
                <a:cubicBezTo>
                  <a:pt x="6591793" y="13301228"/>
                  <a:pt x="6629175" y="13270856"/>
                  <a:pt x="6713367" y="13293784"/>
                </a:cubicBezTo>
                <a:cubicBezTo>
                  <a:pt x="6757808" y="13306284"/>
                  <a:pt x="6809423" y="13329090"/>
                  <a:pt x="6867793" y="13344686"/>
                </a:cubicBezTo>
                <a:cubicBezTo>
                  <a:pt x="6907780" y="13355728"/>
                  <a:pt x="6958620" y="13371057"/>
                  <a:pt x="6989678" y="13369999"/>
                </a:cubicBezTo>
                <a:cubicBezTo>
                  <a:pt x="7022393" y="13368654"/>
                  <a:pt x="7054459" y="13331853"/>
                  <a:pt x="7104613" y="13337195"/>
                </a:cubicBezTo>
                <a:cubicBezTo>
                  <a:pt x="7190856" y="13346248"/>
                  <a:pt x="7290780" y="13375109"/>
                  <a:pt x="7361751" y="13414112"/>
                </a:cubicBezTo>
                <a:cubicBezTo>
                  <a:pt x="7369725" y="13484914"/>
                  <a:pt x="7351303" y="13545071"/>
                  <a:pt x="7333576" y="13619807"/>
                </a:cubicBezTo>
                <a:cubicBezTo>
                  <a:pt x="7339619" y="13632671"/>
                  <a:pt x="7361321" y="13619324"/>
                  <a:pt x="7378484" y="13628946"/>
                </a:cubicBezTo>
                <a:cubicBezTo>
                  <a:pt x="7353893" y="13704217"/>
                  <a:pt x="7418928" y="13715114"/>
                  <a:pt x="7462142" y="13750008"/>
                </a:cubicBezTo>
                <a:cubicBezTo>
                  <a:pt x="7527272" y="13802230"/>
                  <a:pt x="7564058" y="13903600"/>
                  <a:pt x="7528809" y="14017994"/>
                </a:cubicBezTo>
                <a:close/>
              </a:path>
            </a:pathLst>
          </a:custGeom>
          <a:solidFill>
            <a:schemeClr val="dk1">
              <a:alpha val="49803"/>
            </a:scheme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Twentieth Century"/>
              <a:ea typeface="Twentieth Century"/>
              <a:cs typeface="Twentieth Century"/>
              <a:sym typeface="Twentieth Century"/>
            </a:endParaRPr>
          </a:p>
        </p:txBody>
      </p:sp>
      <p:sp>
        <p:nvSpPr>
          <p:cNvPr id="130" name="Google Shape;130;p4"/>
          <p:cNvSpPr txBox="1"/>
          <p:nvPr/>
        </p:nvSpPr>
        <p:spPr>
          <a:xfrm>
            <a:off x="2111653" y="882325"/>
            <a:ext cx="7628700" cy="646500"/>
          </a:xfrm>
          <a:prstGeom prst="rect">
            <a:avLst/>
          </a:prstGeom>
          <a:noFill/>
          <a:ln>
            <a:noFill/>
          </a:ln>
        </p:spPr>
        <p:txBody>
          <a:bodyPr spcFirstLastPara="1" wrap="square" lIns="91425" tIns="45700" rIns="91425" bIns="45700" anchor="t" anchorCtr="0">
            <a:spAutoFit/>
          </a:bodyPr>
          <a:lstStyle/>
          <a:p>
            <a:pPr marL="0" marR="0" lvl="0" indent="0" algn="l" rtl="0">
              <a:spcBef>
                <a:spcPts val="0"/>
              </a:spcBef>
              <a:spcAft>
                <a:spcPts val="0"/>
              </a:spcAft>
              <a:buNone/>
            </a:pPr>
            <a:r>
              <a:rPr lang="en-US" sz="3600">
                <a:solidFill>
                  <a:schemeClr val="dk1"/>
                </a:solidFill>
                <a:latin typeface="Short Stack"/>
                <a:ea typeface="Short Stack"/>
                <a:cs typeface="Short Stack"/>
                <a:sym typeface="Short Stack"/>
              </a:rPr>
              <a:t>Piedmont Mission &amp; Vision</a:t>
            </a:r>
            <a:endParaRPr/>
          </a:p>
        </p:txBody>
      </p:sp>
      <p:sp>
        <p:nvSpPr>
          <p:cNvPr id="131" name="Google Shape;131;p4"/>
          <p:cNvSpPr txBox="1"/>
          <p:nvPr/>
        </p:nvSpPr>
        <p:spPr>
          <a:xfrm>
            <a:off x="1668378" y="1747750"/>
            <a:ext cx="8325900" cy="4525200"/>
          </a:xfrm>
          <a:prstGeom prst="rect">
            <a:avLst/>
          </a:prstGeom>
          <a:noFill/>
          <a:ln>
            <a:noFill/>
          </a:ln>
        </p:spPr>
        <p:txBody>
          <a:bodyPr spcFirstLastPara="1" wrap="square" lIns="91425" tIns="45700" rIns="91425" bIns="45700" anchor="t" anchorCtr="0">
            <a:spAutoFit/>
          </a:bodyPr>
          <a:lstStyle/>
          <a:p>
            <a:pPr marL="285750" marR="0" lvl="0" indent="-285750" algn="l" rtl="0">
              <a:spcBef>
                <a:spcPts val="0"/>
              </a:spcBef>
              <a:spcAft>
                <a:spcPts val="0"/>
              </a:spcAft>
              <a:buClr>
                <a:schemeClr val="dk1"/>
              </a:buClr>
              <a:buSzPts val="2000"/>
              <a:buFont typeface="Arial"/>
              <a:buChar char="•"/>
            </a:pPr>
            <a:r>
              <a:rPr lang="en-US" sz="2000" b="1">
                <a:solidFill>
                  <a:schemeClr val="dk1"/>
                </a:solidFill>
                <a:latin typeface="Short Stack"/>
                <a:ea typeface="Short Stack"/>
                <a:cs typeface="Short Stack"/>
                <a:sym typeface="Short Stack"/>
              </a:rPr>
              <a:t>Mission</a:t>
            </a:r>
            <a:r>
              <a:rPr lang="en-US" sz="2000">
                <a:solidFill>
                  <a:schemeClr val="dk1"/>
                </a:solidFill>
                <a:latin typeface="Short Stack"/>
                <a:ea typeface="Short Stack"/>
                <a:cs typeface="Short Stack"/>
                <a:sym typeface="Short Stack"/>
              </a:rPr>
              <a:t> – Making a difference academically and socially for every student everyday.</a:t>
            </a:r>
            <a:endParaRPr/>
          </a:p>
          <a:p>
            <a:pPr marL="0" marR="0" lvl="0" indent="0" algn="l" rtl="0">
              <a:spcBef>
                <a:spcPts val="0"/>
              </a:spcBef>
              <a:spcAft>
                <a:spcPts val="0"/>
              </a:spcAft>
              <a:buNone/>
            </a:pPr>
            <a:endParaRPr sz="2000">
              <a:solidFill>
                <a:schemeClr val="dk1"/>
              </a:solidFill>
              <a:latin typeface="Short Stack"/>
              <a:ea typeface="Short Stack"/>
              <a:cs typeface="Short Stack"/>
              <a:sym typeface="Short Stack"/>
            </a:endParaRPr>
          </a:p>
          <a:p>
            <a:pPr marL="285750" marR="0" lvl="0" indent="-285750" algn="l" rtl="0">
              <a:spcBef>
                <a:spcPts val="0"/>
              </a:spcBef>
              <a:spcAft>
                <a:spcPts val="0"/>
              </a:spcAft>
              <a:buClr>
                <a:schemeClr val="dk1"/>
              </a:buClr>
              <a:buSzPts val="2000"/>
              <a:buFont typeface="Arial"/>
              <a:buChar char="•"/>
            </a:pPr>
            <a:r>
              <a:rPr lang="en-US" sz="2000" b="1">
                <a:solidFill>
                  <a:schemeClr val="dk1"/>
                </a:solidFill>
                <a:latin typeface="Short Stack"/>
                <a:ea typeface="Short Stack"/>
                <a:cs typeface="Short Stack"/>
                <a:sym typeface="Short Stack"/>
              </a:rPr>
              <a:t>Vision</a:t>
            </a:r>
            <a:r>
              <a:rPr lang="en-US" sz="2000">
                <a:solidFill>
                  <a:schemeClr val="dk1"/>
                </a:solidFill>
                <a:latin typeface="Short Stack"/>
                <a:ea typeface="Short Stack"/>
                <a:cs typeface="Short Stack"/>
                <a:sym typeface="Short Stack"/>
              </a:rPr>
              <a:t> – Creating a safe and positive environment that prepares students for their future!</a:t>
            </a:r>
            <a:endParaRPr/>
          </a:p>
          <a:p>
            <a:pPr marL="0" marR="0" lvl="0" indent="0" algn="l" rtl="0">
              <a:spcBef>
                <a:spcPts val="0"/>
              </a:spcBef>
              <a:spcAft>
                <a:spcPts val="0"/>
              </a:spcAft>
              <a:buNone/>
            </a:pPr>
            <a:endParaRPr sz="2000">
              <a:solidFill>
                <a:schemeClr val="dk1"/>
              </a:solidFill>
              <a:latin typeface="Short Stack"/>
              <a:ea typeface="Short Stack"/>
              <a:cs typeface="Short Stack"/>
              <a:sym typeface="Short Stack"/>
            </a:endParaRPr>
          </a:p>
          <a:p>
            <a:pPr marL="285750" marR="0" lvl="0" indent="-285750" algn="l" rtl="0">
              <a:spcBef>
                <a:spcPts val="0"/>
              </a:spcBef>
              <a:spcAft>
                <a:spcPts val="0"/>
              </a:spcAft>
              <a:buClr>
                <a:schemeClr val="dk1"/>
              </a:buClr>
              <a:buSzPts val="2000"/>
              <a:buFont typeface="Arial"/>
              <a:buChar char="•"/>
            </a:pPr>
            <a:r>
              <a:rPr lang="en-US" sz="2000" b="1">
                <a:solidFill>
                  <a:schemeClr val="dk1"/>
                </a:solidFill>
                <a:latin typeface="Short Stack"/>
                <a:ea typeface="Short Stack"/>
                <a:cs typeface="Short Stack"/>
                <a:sym typeface="Short Stack"/>
              </a:rPr>
              <a:t>Motto</a:t>
            </a:r>
            <a:r>
              <a:rPr lang="en-US" sz="2000">
                <a:solidFill>
                  <a:schemeClr val="dk1"/>
                </a:solidFill>
                <a:latin typeface="Short Stack"/>
                <a:ea typeface="Short Stack"/>
                <a:cs typeface="Short Stack"/>
                <a:sym typeface="Short Stack"/>
              </a:rPr>
              <a:t> – Piedmont Panthers Are: Prepared, Productive, Proud, and Positive!</a:t>
            </a:r>
            <a:endParaRPr/>
          </a:p>
          <a:p>
            <a:pPr marL="285750" marR="0" lvl="0" indent="-158750" algn="l" rtl="0">
              <a:spcBef>
                <a:spcPts val="0"/>
              </a:spcBef>
              <a:spcAft>
                <a:spcPts val="0"/>
              </a:spcAft>
              <a:buClr>
                <a:schemeClr val="dk1"/>
              </a:buClr>
              <a:buSzPts val="2000"/>
              <a:buFont typeface="Arial"/>
              <a:buNone/>
            </a:pPr>
            <a:endParaRPr sz="2000">
              <a:solidFill>
                <a:schemeClr val="dk1"/>
              </a:solidFill>
              <a:latin typeface="Short Stack"/>
              <a:ea typeface="Short Stack"/>
              <a:cs typeface="Short Stack"/>
              <a:sym typeface="Short Stack"/>
            </a:endParaRPr>
          </a:p>
          <a:p>
            <a:pPr marL="285750" marR="0" lvl="0" indent="-285750" algn="l" rtl="0">
              <a:spcBef>
                <a:spcPts val="0"/>
              </a:spcBef>
              <a:spcAft>
                <a:spcPts val="0"/>
              </a:spcAft>
              <a:buClr>
                <a:schemeClr val="dk1"/>
              </a:buClr>
              <a:buSzPts val="2000"/>
              <a:buFont typeface="Arial"/>
              <a:buChar char="•"/>
            </a:pPr>
            <a:r>
              <a:rPr lang="en-US" sz="2000" b="1">
                <a:solidFill>
                  <a:schemeClr val="dk1"/>
                </a:solidFill>
                <a:latin typeface="Short Stack"/>
                <a:ea typeface="Short Stack"/>
                <a:cs typeface="Short Stack"/>
                <a:sym typeface="Short Stack"/>
              </a:rPr>
              <a:t>Core Beliefs </a:t>
            </a:r>
            <a:r>
              <a:rPr lang="en-US" sz="2000">
                <a:solidFill>
                  <a:schemeClr val="dk1"/>
                </a:solidFill>
                <a:latin typeface="Short Stack"/>
                <a:ea typeface="Short Stack"/>
                <a:cs typeface="Short Stack"/>
                <a:sym typeface="Short Stack"/>
              </a:rPr>
              <a:t>- To provide a safe and secure child-centered learning environment that fosters opportunities for every child to succeed to their individual abilities.</a:t>
            </a:r>
            <a:endParaRPr/>
          </a:p>
          <a:p>
            <a:pPr marL="285750" marR="0" lvl="0" indent="-107950" algn="l" rtl="0">
              <a:spcBef>
                <a:spcPts val="0"/>
              </a:spcBef>
              <a:spcAft>
                <a:spcPts val="0"/>
              </a:spcAft>
              <a:buClr>
                <a:schemeClr val="dk1"/>
              </a:buClr>
              <a:buSzPts val="2800"/>
              <a:buFont typeface="Arial"/>
              <a:buNone/>
            </a:pPr>
            <a:endParaRPr sz="2800">
              <a:solidFill>
                <a:schemeClr val="dk1"/>
              </a:solidFill>
              <a:latin typeface="Twentieth Century"/>
              <a:ea typeface="Twentieth Century"/>
              <a:cs typeface="Twentieth Century"/>
              <a:sym typeface="Twentieth Century"/>
            </a:endParaRPr>
          </a:p>
        </p:txBody>
      </p:sp>
      <p:pic>
        <p:nvPicPr>
          <p:cNvPr id="4" name="Audio 3">
            <a:hlinkClick r:id="" action="ppaction://media"/>
            <a:extLst>
              <a:ext uri="{FF2B5EF4-FFF2-40B4-BE49-F238E27FC236}">
                <a16:creationId xmlns:a16="http://schemas.microsoft.com/office/drawing/2014/main" id="{03D966CA-1459-16FB-FF54-363BC9D42E1E}"/>
              </a:ext>
            </a:extLst>
          </p:cNvPr>
          <p:cNvPicPr>
            <a:picLocks noChangeAspect="1"/>
          </p:cNvPicPr>
          <p:nvPr>
            <a:audioFile r:link="rId2"/>
            <p:extLst>
              <p:ext uri="{DAA4B4D4-6D71-4841-9C94-3DE7FCFB9230}">
                <p14:media xmlns:p14="http://schemas.microsoft.com/office/powerpoint/2010/main" r:embed="rId1"/>
              </p:ext>
            </p:extLst>
          </p:nvPr>
        </p:nvPicPr>
        <p:blipFill>
          <a:blip r:embed="rId5"/>
          <a:stretch>
            <a:fillRect/>
          </a:stretch>
        </p:blipFill>
        <p:spPr>
          <a:xfrm>
            <a:off x="11226800" y="5892800"/>
            <a:ext cx="812800" cy="812800"/>
          </a:xfrm>
          <a:prstGeom prst="rect">
            <a:avLst/>
          </a:prstGeom>
        </p:spPr>
      </p:pic>
    </p:spTree>
  </p:cSld>
  <p:clrMapOvr>
    <a:masterClrMapping/>
  </p:clrMapOvr>
  <mc:AlternateContent xmlns:mc="http://schemas.openxmlformats.org/markup-compatibility/2006">
    <mc:Choice xmlns:p14="http://schemas.microsoft.com/office/powerpoint/2010/main" Requires="p14">
      <p:transition spd="slow" p14:dur="2000" advTm="35413"/>
    </mc:Choice>
    <mc:Fallback>
      <p:transition spd="slow" advTm="35413"/>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afterEffect">
                                  <p:stCondLst>
                                    <p:cond delay="0"/>
                                  </p:stCondLst>
                                  <p:childTnLst>
                                    <p:cmd type="call" cmd="playFrom(0.0)">
                                      <p:cBhvr>
                                        <p:cTn id="6" dur="1" fill="hold"/>
                                        <p:tgtEl>
                                          <p:spTgt spid="4"/>
                                        </p:tgtEl>
                                      </p:cBhvr>
                                    </p:cmd>
                                  </p:childTnLst>
                                </p:cTn>
                              </p:par>
                            </p:childTnLst>
                          </p:cTn>
                        </p:par>
                      </p:childTnLst>
                    </p:cTn>
                  </p:par>
                </p:childTnLst>
              </p:cTn>
              <p:prevCondLst>
                <p:cond evt="onPrev" delay="0">
                  <p:tgtEl>
                    <p:sldTgt/>
                  </p:tgtEl>
                </p:cond>
              </p:prevCondLst>
              <p:nextCondLst>
                <p:cond evt="onNext" delay="0">
                  <p:tgtEl>
                    <p:sldTgt/>
                  </p:tgtEl>
                </p:cond>
              </p:nextCondLst>
            </p:seq>
            <p:audio isNarration="1">
              <p:cMediaNode vol="80000" showWhenStopped="0">
                <p:cTn id="7" fill="hold" display="0">
                  <p:stCondLst>
                    <p:cond delay="indefinite"/>
                  </p:stCondLst>
                  <p:endCondLst>
                    <p:cond evt="onStopAudio" delay="0">
                      <p:tgtEl>
                        <p:sldTgt/>
                      </p:tgtEl>
                    </p:cond>
                  </p:endCondLst>
                </p:cTn>
                <p:tgtEl>
                  <p:spTgt spid="4"/>
                </p:tgtEl>
              </p:cMediaNode>
            </p:audio>
          </p:childTnLst>
        </p:cTn>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135"/>
        <p:cNvGrpSpPr/>
        <p:nvPr/>
      </p:nvGrpSpPr>
      <p:grpSpPr>
        <a:xfrm>
          <a:off x="0" y="0"/>
          <a:ext cx="0" cy="0"/>
          <a:chOff x="0" y="0"/>
          <a:chExt cx="0" cy="0"/>
        </a:xfrm>
      </p:grpSpPr>
      <p:sp>
        <p:nvSpPr>
          <p:cNvPr id="136" name="Google Shape;136;p5"/>
          <p:cNvSpPr/>
          <p:nvPr/>
        </p:nvSpPr>
        <p:spPr>
          <a:xfrm rot="-6830277">
            <a:off x="313490" y="-3589021"/>
            <a:ext cx="11423591" cy="13929353"/>
          </a:xfrm>
          <a:custGeom>
            <a:avLst/>
            <a:gdLst/>
            <a:ahLst/>
            <a:cxnLst/>
            <a:rect l="l" t="t" r="r" b="b"/>
            <a:pathLst>
              <a:path w="11423591" h="13929353" extrusionOk="0">
                <a:moveTo>
                  <a:pt x="54118" y="10887669"/>
                </a:moveTo>
                <a:cubicBezTo>
                  <a:pt x="54717" y="10882815"/>
                  <a:pt x="53316" y="10877910"/>
                  <a:pt x="52003" y="10872806"/>
                </a:cubicBezTo>
                <a:cubicBezTo>
                  <a:pt x="45474" y="10878969"/>
                  <a:pt x="39519" y="10884910"/>
                  <a:pt x="32990" y="10891073"/>
                </a:cubicBezTo>
                <a:cubicBezTo>
                  <a:pt x="36665" y="10894601"/>
                  <a:pt x="40560" y="10898703"/>
                  <a:pt x="44235" y="10902231"/>
                </a:cubicBezTo>
                <a:cubicBezTo>
                  <a:pt x="50921" y="10897328"/>
                  <a:pt x="53519" y="10892523"/>
                  <a:pt x="54118" y="10887669"/>
                </a:cubicBezTo>
                <a:close/>
                <a:moveTo>
                  <a:pt x="2360069" y="5721546"/>
                </a:moveTo>
                <a:cubicBezTo>
                  <a:pt x="2366024" y="5705646"/>
                  <a:pt x="2362120" y="5687000"/>
                  <a:pt x="2340222" y="5683759"/>
                </a:cubicBezTo>
                <a:cubicBezTo>
                  <a:pt x="2321306" y="5692085"/>
                  <a:pt x="2313177" y="5722337"/>
                  <a:pt x="2320777" y="5742855"/>
                </a:cubicBezTo>
                <a:cubicBezTo>
                  <a:pt x="2338305" y="5750599"/>
                  <a:pt x="2354115" y="5737446"/>
                  <a:pt x="2360069" y="5721546"/>
                </a:cubicBezTo>
                <a:close/>
                <a:moveTo>
                  <a:pt x="111393" y="10820088"/>
                </a:moveTo>
                <a:cubicBezTo>
                  <a:pt x="112512" y="10815671"/>
                  <a:pt x="112520" y="10811211"/>
                  <a:pt x="111054" y="10806991"/>
                </a:cubicBezTo>
                <a:cubicBezTo>
                  <a:pt x="97514" y="10821486"/>
                  <a:pt x="75799" y="10836177"/>
                  <a:pt x="81173" y="10850933"/>
                </a:cubicBezTo>
                <a:cubicBezTo>
                  <a:pt x="94687" y="10846190"/>
                  <a:pt x="108036" y="10833337"/>
                  <a:pt x="111393" y="10820088"/>
                </a:cubicBezTo>
                <a:close/>
                <a:moveTo>
                  <a:pt x="1313152" y="8130955"/>
                </a:moveTo>
                <a:cubicBezTo>
                  <a:pt x="1323201" y="8116832"/>
                  <a:pt x="1299013" y="8096149"/>
                  <a:pt x="1291808" y="8116764"/>
                </a:cubicBezTo>
                <a:cubicBezTo>
                  <a:pt x="1304990" y="8119256"/>
                  <a:pt x="1304389" y="8127083"/>
                  <a:pt x="1313152" y="8130955"/>
                </a:cubicBezTo>
                <a:close/>
                <a:moveTo>
                  <a:pt x="1303220" y="8196534"/>
                </a:moveTo>
                <a:cubicBezTo>
                  <a:pt x="1301886" y="8193088"/>
                  <a:pt x="1288944" y="8179279"/>
                  <a:pt x="1283304" y="8187734"/>
                </a:cubicBezTo>
                <a:cubicBezTo>
                  <a:pt x="1291529" y="8188512"/>
                  <a:pt x="1295107" y="8206276"/>
                  <a:pt x="1303220" y="8196534"/>
                </a:cubicBezTo>
                <a:close/>
                <a:moveTo>
                  <a:pt x="153283" y="10805933"/>
                </a:moveTo>
                <a:cubicBezTo>
                  <a:pt x="154336" y="10802573"/>
                  <a:pt x="154092" y="10799222"/>
                  <a:pt x="151645" y="10795878"/>
                </a:cubicBezTo>
                <a:cubicBezTo>
                  <a:pt x="140401" y="10809483"/>
                  <a:pt x="114928" y="10822989"/>
                  <a:pt x="133291" y="10836341"/>
                </a:cubicBezTo>
                <a:cubicBezTo>
                  <a:pt x="135294" y="10826155"/>
                  <a:pt x="150124" y="10816010"/>
                  <a:pt x="153283" y="10805933"/>
                </a:cubicBezTo>
                <a:close/>
                <a:moveTo>
                  <a:pt x="1331551" y="8152887"/>
                </a:moveTo>
                <a:cubicBezTo>
                  <a:pt x="1321138" y="8143050"/>
                  <a:pt x="1309178" y="8133483"/>
                  <a:pt x="1291874" y="8126313"/>
                </a:cubicBezTo>
                <a:cubicBezTo>
                  <a:pt x="1291163" y="8144085"/>
                  <a:pt x="1308431" y="8154571"/>
                  <a:pt x="1326272" y="8164834"/>
                </a:cubicBezTo>
                <a:close/>
                <a:moveTo>
                  <a:pt x="91632" y="10965078"/>
                </a:moveTo>
                <a:cubicBezTo>
                  <a:pt x="91808" y="10964680"/>
                  <a:pt x="88180" y="10962125"/>
                  <a:pt x="87958" y="10961550"/>
                </a:cubicBezTo>
                <a:cubicBezTo>
                  <a:pt x="85990" y="10924014"/>
                  <a:pt x="77044" y="10986252"/>
                  <a:pt x="91632" y="10965078"/>
                </a:cubicBezTo>
                <a:close/>
                <a:moveTo>
                  <a:pt x="1352777" y="8115622"/>
                </a:moveTo>
                <a:cubicBezTo>
                  <a:pt x="1350952" y="8110055"/>
                  <a:pt x="1334445" y="8103237"/>
                  <a:pt x="1329740" y="8114962"/>
                </a:cubicBezTo>
                <a:cubicBezTo>
                  <a:pt x="1339523" y="8119760"/>
                  <a:pt x="1348110" y="8124031"/>
                  <a:pt x="1352777" y="8115622"/>
                </a:cubicBezTo>
                <a:close/>
                <a:moveTo>
                  <a:pt x="1326258" y="8197193"/>
                </a:moveTo>
                <a:cubicBezTo>
                  <a:pt x="1329774" y="8168761"/>
                  <a:pt x="1289606" y="8140066"/>
                  <a:pt x="1265892" y="8133395"/>
                </a:cubicBezTo>
                <a:cubicBezTo>
                  <a:pt x="1284865" y="8155106"/>
                  <a:pt x="1306136" y="8175927"/>
                  <a:pt x="1326258" y="8197193"/>
                </a:cubicBezTo>
                <a:close/>
                <a:moveTo>
                  <a:pt x="4298665" y="1505634"/>
                </a:moveTo>
                <a:cubicBezTo>
                  <a:pt x="4300668" y="1499295"/>
                  <a:pt x="4301112" y="1493151"/>
                  <a:pt x="4297693" y="1489196"/>
                </a:cubicBezTo>
                <a:cubicBezTo>
                  <a:pt x="4295690" y="1495536"/>
                  <a:pt x="4287321" y="1504500"/>
                  <a:pt x="4298665" y="1505634"/>
                </a:cubicBezTo>
                <a:close/>
                <a:moveTo>
                  <a:pt x="1319270" y="8255029"/>
                </a:moveTo>
                <a:cubicBezTo>
                  <a:pt x="1321064" y="8227264"/>
                  <a:pt x="1301035" y="8207943"/>
                  <a:pt x="1277959" y="8190132"/>
                </a:cubicBezTo>
                <a:cubicBezTo>
                  <a:pt x="1266762" y="8204699"/>
                  <a:pt x="1286520" y="8202006"/>
                  <a:pt x="1292375" y="8210304"/>
                </a:cubicBezTo>
                <a:cubicBezTo>
                  <a:pt x="1302844" y="8225401"/>
                  <a:pt x="1302514" y="8255241"/>
                  <a:pt x="1319270" y="8255029"/>
                </a:cubicBezTo>
                <a:close/>
                <a:moveTo>
                  <a:pt x="1365898" y="8149500"/>
                </a:moveTo>
                <a:cubicBezTo>
                  <a:pt x="1349307" y="8145026"/>
                  <a:pt x="1341116" y="8120464"/>
                  <a:pt x="1324638" y="8126510"/>
                </a:cubicBezTo>
                <a:cubicBezTo>
                  <a:pt x="1333819" y="8139134"/>
                  <a:pt x="1337655" y="8154156"/>
                  <a:pt x="1360795" y="8161049"/>
                </a:cubicBezTo>
                <a:close/>
                <a:moveTo>
                  <a:pt x="1393574" y="8128887"/>
                </a:moveTo>
                <a:cubicBezTo>
                  <a:pt x="1389497" y="8125182"/>
                  <a:pt x="1387718" y="8120589"/>
                  <a:pt x="1390710" y="8113818"/>
                </a:cubicBezTo>
                <a:cubicBezTo>
                  <a:pt x="1379918" y="8112382"/>
                  <a:pt x="1367042" y="8108121"/>
                  <a:pt x="1358520" y="8113399"/>
                </a:cubicBezTo>
                <a:cubicBezTo>
                  <a:pt x="1373249" y="8115623"/>
                  <a:pt x="1379930" y="8137138"/>
                  <a:pt x="1393574" y="8128887"/>
                </a:cubicBezTo>
                <a:close/>
                <a:moveTo>
                  <a:pt x="139763" y="10969202"/>
                </a:moveTo>
                <a:cubicBezTo>
                  <a:pt x="117810" y="10949978"/>
                  <a:pt x="99102" y="10941712"/>
                  <a:pt x="96009" y="10917488"/>
                </a:cubicBezTo>
                <a:cubicBezTo>
                  <a:pt x="84742" y="10918224"/>
                  <a:pt x="73758" y="10904323"/>
                  <a:pt x="62652" y="10920845"/>
                </a:cubicBezTo>
                <a:cubicBezTo>
                  <a:pt x="87437" y="10942272"/>
                  <a:pt x="121385" y="10972034"/>
                  <a:pt x="139763" y="10969202"/>
                </a:cubicBezTo>
                <a:close/>
                <a:moveTo>
                  <a:pt x="1402645" y="8151458"/>
                </a:moveTo>
                <a:cubicBezTo>
                  <a:pt x="1383090" y="8146150"/>
                  <a:pt x="1379791" y="8134221"/>
                  <a:pt x="1366951" y="8126643"/>
                </a:cubicBezTo>
                <a:cubicBezTo>
                  <a:pt x="1363054" y="8143008"/>
                  <a:pt x="1376384" y="8152706"/>
                  <a:pt x="1393383" y="8161645"/>
                </a:cubicBezTo>
                <a:cubicBezTo>
                  <a:pt x="1395494" y="8156866"/>
                  <a:pt x="1400626" y="8158181"/>
                  <a:pt x="1402645" y="8151458"/>
                </a:cubicBezTo>
                <a:close/>
                <a:moveTo>
                  <a:pt x="480283" y="10245267"/>
                </a:moveTo>
                <a:cubicBezTo>
                  <a:pt x="481523" y="10244210"/>
                  <a:pt x="482026" y="10242533"/>
                  <a:pt x="481115" y="10239754"/>
                </a:cubicBezTo>
                <a:cubicBezTo>
                  <a:pt x="477278" y="10240910"/>
                  <a:pt x="471009" y="10240041"/>
                  <a:pt x="471194" y="10243924"/>
                </a:cubicBezTo>
                <a:cubicBezTo>
                  <a:pt x="472960" y="10244229"/>
                  <a:pt x="475300" y="10244312"/>
                  <a:pt x="475041" y="10247049"/>
                </a:cubicBezTo>
                <a:cubicBezTo>
                  <a:pt x="477070" y="10246757"/>
                  <a:pt x="479045" y="10246323"/>
                  <a:pt x="480283" y="10245267"/>
                </a:cubicBezTo>
                <a:close/>
                <a:moveTo>
                  <a:pt x="1701976" y="7480558"/>
                </a:moveTo>
                <a:cubicBezTo>
                  <a:pt x="1697071" y="7475541"/>
                  <a:pt x="1702393" y="7468869"/>
                  <a:pt x="1697663" y="7463454"/>
                </a:cubicBezTo>
                <a:cubicBezTo>
                  <a:pt x="1687620" y="7468991"/>
                  <a:pt x="1695194" y="7485161"/>
                  <a:pt x="1701976" y="7480558"/>
                </a:cubicBezTo>
                <a:close/>
                <a:moveTo>
                  <a:pt x="4757899" y="566475"/>
                </a:moveTo>
                <a:cubicBezTo>
                  <a:pt x="4761687" y="560059"/>
                  <a:pt x="4763529" y="553734"/>
                  <a:pt x="4759757" y="548261"/>
                </a:cubicBezTo>
                <a:cubicBezTo>
                  <a:pt x="4752876" y="555214"/>
                  <a:pt x="4755101" y="560955"/>
                  <a:pt x="4757899" y="566475"/>
                </a:cubicBezTo>
                <a:close/>
                <a:moveTo>
                  <a:pt x="1690443" y="7512034"/>
                </a:moveTo>
                <a:cubicBezTo>
                  <a:pt x="1689584" y="7502156"/>
                  <a:pt x="1692783" y="7491695"/>
                  <a:pt x="1681872" y="7483074"/>
                </a:cubicBezTo>
                <a:cubicBezTo>
                  <a:pt x="1675496" y="7492131"/>
                  <a:pt x="1679994" y="7513116"/>
                  <a:pt x="1690443" y="7512034"/>
                </a:cubicBezTo>
                <a:close/>
                <a:moveTo>
                  <a:pt x="4778621" y="522809"/>
                </a:moveTo>
                <a:cubicBezTo>
                  <a:pt x="4776805" y="521531"/>
                  <a:pt x="4774989" y="520253"/>
                  <a:pt x="4773572" y="519151"/>
                </a:cubicBezTo>
                <a:cubicBezTo>
                  <a:pt x="4771896" y="520789"/>
                  <a:pt x="4770617" y="522604"/>
                  <a:pt x="4769914" y="524196"/>
                </a:cubicBezTo>
                <a:cubicBezTo>
                  <a:pt x="4771331" y="525299"/>
                  <a:pt x="4773147" y="526577"/>
                  <a:pt x="4774963" y="527855"/>
                </a:cubicBezTo>
                <a:cubicBezTo>
                  <a:pt x="4776065" y="526438"/>
                  <a:pt x="4777344" y="524624"/>
                  <a:pt x="4778621" y="522809"/>
                </a:cubicBezTo>
                <a:close/>
                <a:moveTo>
                  <a:pt x="1421098" y="8122084"/>
                </a:moveTo>
                <a:cubicBezTo>
                  <a:pt x="1421560" y="8121173"/>
                  <a:pt x="1420854" y="8119404"/>
                  <a:pt x="1418128" y="8116414"/>
                </a:cubicBezTo>
                <a:cubicBezTo>
                  <a:pt x="1416090" y="8114561"/>
                  <a:pt x="1409060" y="8114311"/>
                  <a:pt x="1408402" y="8116877"/>
                </a:cubicBezTo>
                <a:cubicBezTo>
                  <a:pt x="1407812" y="8119829"/>
                  <a:pt x="1419712" y="8124819"/>
                  <a:pt x="1421098" y="8122084"/>
                </a:cubicBezTo>
                <a:close/>
                <a:moveTo>
                  <a:pt x="4703619" y="703334"/>
                </a:moveTo>
                <a:cubicBezTo>
                  <a:pt x="4699475" y="690083"/>
                  <a:pt x="4727704" y="660679"/>
                  <a:pt x="4710361" y="656823"/>
                </a:cubicBezTo>
                <a:cubicBezTo>
                  <a:pt x="4710309" y="672028"/>
                  <a:pt x="4686830" y="690682"/>
                  <a:pt x="4703619" y="703334"/>
                </a:cubicBezTo>
                <a:close/>
                <a:moveTo>
                  <a:pt x="4692417" y="734075"/>
                </a:moveTo>
                <a:cubicBezTo>
                  <a:pt x="4689137" y="730722"/>
                  <a:pt x="4690896" y="726741"/>
                  <a:pt x="4688588" y="723342"/>
                </a:cubicBezTo>
                <a:cubicBezTo>
                  <a:pt x="4679586" y="730785"/>
                  <a:pt x="4684563" y="741074"/>
                  <a:pt x="4692417" y="734075"/>
                </a:cubicBezTo>
                <a:close/>
                <a:moveTo>
                  <a:pt x="4064462" y="2155562"/>
                </a:moveTo>
                <a:cubicBezTo>
                  <a:pt x="4067262" y="2144933"/>
                  <a:pt x="4061645" y="2130238"/>
                  <a:pt x="4043508" y="2132367"/>
                </a:cubicBezTo>
                <a:cubicBezTo>
                  <a:pt x="4031923" y="2139938"/>
                  <a:pt x="4046503" y="2146795"/>
                  <a:pt x="4034917" y="2154366"/>
                </a:cubicBezTo>
                <a:cubicBezTo>
                  <a:pt x="4050446" y="2172756"/>
                  <a:pt x="4061663" y="2166192"/>
                  <a:pt x="4064462" y="2155562"/>
                </a:cubicBezTo>
                <a:close/>
                <a:moveTo>
                  <a:pt x="4741512" y="624309"/>
                </a:moveTo>
                <a:cubicBezTo>
                  <a:pt x="4742148" y="622330"/>
                  <a:pt x="4741668" y="620452"/>
                  <a:pt x="4738569" y="618845"/>
                </a:cubicBezTo>
                <a:cubicBezTo>
                  <a:pt x="4735087" y="623492"/>
                  <a:pt x="4735449" y="626984"/>
                  <a:pt x="4737756" y="630382"/>
                </a:cubicBezTo>
                <a:cubicBezTo>
                  <a:pt x="4739122" y="628369"/>
                  <a:pt x="4740875" y="626288"/>
                  <a:pt x="4741512" y="624309"/>
                </a:cubicBezTo>
                <a:close/>
                <a:moveTo>
                  <a:pt x="483641" y="10264152"/>
                </a:moveTo>
                <a:cubicBezTo>
                  <a:pt x="483326" y="10261638"/>
                  <a:pt x="483233" y="10259697"/>
                  <a:pt x="482919" y="10257182"/>
                </a:cubicBezTo>
                <a:cubicBezTo>
                  <a:pt x="477889" y="10257810"/>
                  <a:pt x="475282" y="10256183"/>
                  <a:pt x="472101" y="10254778"/>
                </a:cubicBezTo>
                <a:cubicBezTo>
                  <a:pt x="471898" y="10262765"/>
                  <a:pt x="473896" y="10267924"/>
                  <a:pt x="480516" y="10267999"/>
                </a:cubicBezTo>
                <a:cubicBezTo>
                  <a:pt x="480423" y="10266056"/>
                  <a:pt x="480506" y="10263718"/>
                  <a:pt x="483641" y="10264152"/>
                </a:cubicBezTo>
                <a:close/>
                <a:moveTo>
                  <a:pt x="4310772" y="1602867"/>
                </a:moveTo>
                <a:cubicBezTo>
                  <a:pt x="4312436" y="1584151"/>
                  <a:pt x="4293879" y="1576006"/>
                  <a:pt x="4283309" y="1568443"/>
                </a:cubicBezTo>
                <a:cubicBezTo>
                  <a:pt x="4282108" y="1585032"/>
                  <a:pt x="4302428" y="1585893"/>
                  <a:pt x="4310772" y="1602867"/>
                </a:cubicBezTo>
                <a:close/>
                <a:moveTo>
                  <a:pt x="4305493" y="1616072"/>
                </a:moveTo>
                <a:cubicBezTo>
                  <a:pt x="4299927" y="1607637"/>
                  <a:pt x="4300114" y="1596533"/>
                  <a:pt x="4289455" y="1590199"/>
                </a:cubicBezTo>
                <a:cubicBezTo>
                  <a:pt x="4286918" y="1603911"/>
                  <a:pt x="4294612" y="1612809"/>
                  <a:pt x="4297783" y="1624467"/>
                </a:cubicBezTo>
                <a:cubicBezTo>
                  <a:pt x="4299652" y="1619970"/>
                  <a:pt x="4302573" y="1618021"/>
                  <a:pt x="4305493" y="1616072"/>
                </a:cubicBezTo>
                <a:close/>
                <a:moveTo>
                  <a:pt x="4773655" y="558565"/>
                </a:moveTo>
                <a:cubicBezTo>
                  <a:pt x="4774474" y="554287"/>
                  <a:pt x="4773116" y="550356"/>
                  <a:pt x="4768465" y="546874"/>
                </a:cubicBezTo>
                <a:cubicBezTo>
                  <a:pt x="4764993" y="555809"/>
                  <a:pt x="4761697" y="564346"/>
                  <a:pt x="4765784" y="572338"/>
                </a:cubicBezTo>
                <a:cubicBezTo>
                  <a:pt x="4769840" y="567468"/>
                  <a:pt x="4772836" y="562843"/>
                  <a:pt x="4773655" y="558565"/>
                </a:cubicBezTo>
                <a:close/>
                <a:moveTo>
                  <a:pt x="1719706" y="7481268"/>
                </a:moveTo>
                <a:cubicBezTo>
                  <a:pt x="1710856" y="7466909"/>
                  <a:pt x="1721935" y="7450431"/>
                  <a:pt x="1709427" y="7436830"/>
                </a:cubicBezTo>
                <a:cubicBezTo>
                  <a:pt x="1702487" y="7450387"/>
                  <a:pt x="1708868" y="7486453"/>
                  <a:pt x="1719706" y="7481268"/>
                </a:cubicBezTo>
                <a:close/>
                <a:moveTo>
                  <a:pt x="4803068" y="504523"/>
                </a:moveTo>
                <a:cubicBezTo>
                  <a:pt x="4803789" y="498715"/>
                  <a:pt x="4801875" y="493349"/>
                  <a:pt x="4796094" y="488653"/>
                </a:cubicBezTo>
                <a:cubicBezTo>
                  <a:pt x="4790816" y="500597"/>
                  <a:pt x="4789429" y="512357"/>
                  <a:pt x="4794230" y="523044"/>
                </a:cubicBezTo>
                <a:cubicBezTo>
                  <a:pt x="4798990" y="516581"/>
                  <a:pt x="4802347" y="510331"/>
                  <a:pt x="4803068" y="504523"/>
                </a:cubicBezTo>
                <a:close/>
                <a:moveTo>
                  <a:pt x="4327030" y="1583051"/>
                </a:moveTo>
                <a:cubicBezTo>
                  <a:pt x="4325782" y="1557637"/>
                  <a:pt x="4310901" y="1537098"/>
                  <a:pt x="4292815" y="1518179"/>
                </a:cubicBezTo>
                <a:cubicBezTo>
                  <a:pt x="4278864" y="1536002"/>
                  <a:pt x="4334189" y="1578013"/>
                  <a:pt x="4305107" y="1561691"/>
                </a:cubicBezTo>
                <a:cubicBezTo>
                  <a:pt x="4301938" y="1571343"/>
                  <a:pt x="4305134" y="1578369"/>
                  <a:pt x="4315971" y="1582246"/>
                </a:cubicBezTo>
                <a:cubicBezTo>
                  <a:pt x="4319149" y="1563948"/>
                  <a:pt x="4315998" y="1577616"/>
                  <a:pt x="4327030" y="1583051"/>
                </a:cubicBezTo>
                <a:close/>
                <a:moveTo>
                  <a:pt x="1734066" y="7451992"/>
                </a:moveTo>
                <a:cubicBezTo>
                  <a:pt x="1727655" y="7443934"/>
                  <a:pt x="1736544" y="7434563"/>
                  <a:pt x="1725901" y="7427486"/>
                </a:cubicBezTo>
                <a:cubicBezTo>
                  <a:pt x="1722168" y="7434860"/>
                  <a:pt x="1723884" y="7454617"/>
                  <a:pt x="1734066" y="7451992"/>
                </a:cubicBezTo>
                <a:close/>
                <a:moveTo>
                  <a:pt x="4854368" y="394482"/>
                </a:moveTo>
                <a:cubicBezTo>
                  <a:pt x="4858155" y="388066"/>
                  <a:pt x="4859997" y="381742"/>
                  <a:pt x="4856225" y="376268"/>
                </a:cubicBezTo>
                <a:cubicBezTo>
                  <a:pt x="4850493" y="382777"/>
                  <a:pt x="4845557" y="389637"/>
                  <a:pt x="4854368" y="394482"/>
                </a:cubicBezTo>
                <a:close/>
                <a:moveTo>
                  <a:pt x="4483870" y="1233762"/>
                </a:moveTo>
                <a:cubicBezTo>
                  <a:pt x="4486166" y="1219106"/>
                  <a:pt x="4474127" y="1210509"/>
                  <a:pt x="4467511" y="1199528"/>
                </a:cubicBezTo>
                <a:cubicBezTo>
                  <a:pt x="4463611" y="1214994"/>
                  <a:pt x="4477253" y="1222781"/>
                  <a:pt x="4483870" y="1233762"/>
                </a:cubicBezTo>
                <a:close/>
                <a:moveTo>
                  <a:pt x="3070742" y="4432361"/>
                </a:moveTo>
                <a:cubicBezTo>
                  <a:pt x="3079299" y="4421422"/>
                  <a:pt x="3076408" y="4409495"/>
                  <a:pt x="3077236" y="4397623"/>
                </a:cubicBezTo>
                <a:cubicBezTo>
                  <a:pt x="3071578" y="4408912"/>
                  <a:pt x="3064953" y="4420085"/>
                  <a:pt x="3070742" y="4432361"/>
                </a:cubicBezTo>
                <a:close/>
                <a:moveTo>
                  <a:pt x="4006027" y="2317419"/>
                </a:moveTo>
                <a:cubicBezTo>
                  <a:pt x="4013947" y="2311753"/>
                  <a:pt x="4013311" y="2290514"/>
                  <a:pt x="4002606" y="2295299"/>
                </a:cubicBezTo>
                <a:cubicBezTo>
                  <a:pt x="4008262" y="2302603"/>
                  <a:pt x="4000371" y="2310116"/>
                  <a:pt x="4006027" y="2317419"/>
                </a:cubicBezTo>
                <a:close/>
                <a:moveTo>
                  <a:pt x="4702516" y="741392"/>
                </a:moveTo>
                <a:cubicBezTo>
                  <a:pt x="4699541" y="736271"/>
                  <a:pt x="4705051" y="729189"/>
                  <a:pt x="4700131" y="724159"/>
                </a:cubicBezTo>
                <a:cubicBezTo>
                  <a:pt x="4692407" y="729788"/>
                  <a:pt x="4694522" y="745474"/>
                  <a:pt x="4702516" y="741392"/>
                </a:cubicBezTo>
                <a:close/>
                <a:moveTo>
                  <a:pt x="4812287" y="492953"/>
                </a:moveTo>
                <a:cubicBezTo>
                  <a:pt x="4823049" y="481528"/>
                  <a:pt x="4818931" y="460674"/>
                  <a:pt x="4809908" y="459543"/>
                </a:cubicBezTo>
                <a:cubicBezTo>
                  <a:pt x="4813338" y="470100"/>
                  <a:pt x="4800326" y="483385"/>
                  <a:pt x="4812287" y="492953"/>
                </a:cubicBezTo>
                <a:close/>
                <a:moveTo>
                  <a:pt x="1707894" y="7523047"/>
                </a:moveTo>
                <a:cubicBezTo>
                  <a:pt x="1709276" y="7518307"/>
                  <a:pt x="1708154" y="7514397"/>
                  <a:pt x="1703147" y="7513372"/>
                </a:cubicBezTo>
                <a:cubicBezTo>
                  <a:pt x="1709290" y="7519886"/>
                  <a:pt x="1695459" y="7527548"/>
                  <a:pt x="1691071" y="7517061"/>
                </a:cubicBezTo>
                <a:cubicBezTo>
                  <a:pt x="1683189" y="7523077"/>
                  <a:pt x="1691929" y="7526939"/>
                  <a:pt x="1687928" y="7532770"/>
                </a:cubicBezTo>
                <a:cubicBezTo>
                  <a:pt x="1680703" y="7536227"/>
                  <a:pt x="1671945" y="7523809"/>
                  <a:pt x="1665172" y="7532690"/>
                </a:cubicBezTo>
                <a:cubicBezTo>
                  <a:pt x="1677068" y="7558963"/>
                  <a:pt x="1703747" y="7537267"/>
                  <a:pt x="1707894" y="7523047"/>
                </a:cubicBezTo>
                <a:close/>
                <a:moveTo>
                  <a:pt x="4495079" y="1215431"/>
                </a:moveTo>
                <a:cubicBezTo>
                  <a:pt x="4491134" y="1210203"/>
                  <a:pt x="4489166" y="1203266"/>
                  <a:pt x="4483289" y="1199132"/>
                </a:cubicBezTo>
                <a:cubicBezTo>
                  <a:pt x="4478125" y="1206477"/>
                  <a:pt x="4486888" y="1221938"/>
                  <a:pt x="4495079" y="1215431"/>
                </a:cubicBezTo>
                <a:close/>
                <a:moveTo>
                  <a:pt x="4393499" y="1445522"/>
                </a:moveTo>
                <a:cubicBezTo>
                  <a:pt x="4387461" y="1437208"/>
                  <a:pt x="4383498" y="1427963"/>
                  <a:pt x="4378462" y="1419143"/>
                </a:cubicBezTo>
                <a:lnTo>
                  <a:pt x="4368802" y="1408420"/>
                </a:lnTo>
                <a:lnTo>
                  <a:pt x="4356988" y="1395306"/>
                </a:lnTo>
                <a:cubicBezTo>
                  <a:pt x="4357093" y="1400255"/>
                  <a:pt x="4358484" y="1405568"/>
                  <a:pt x="4360748" y="1410828"/>
                </a:cubicBezTo>
                <a:lnTo>
                  <a:pt x="4362324" y="1413493"/>
                </a:lnTo>
                <a:lnTo>
                  <a:pt x="4369741" y="1426036"/>
                </a:lnTo>
                <a:cubicBezTo>
                  <a:pt x="4376930" y="1435515"/>
                  <a:pt x="4385953" y="1443120"/>
                  <a:pt x="4393499" y="1445522"/>
                </a:cubicBezTo>
                <a:close/>
                <a:moveTo>
                  <a:pt x="4436971" y="1352642"/>
                </a:moveTo>
                <a:cubicBezTo>
                  <a:pt x="4437754" y="1337567"/>
                  <a:pt x="4424610" y="1314375"/>
                  <a:pt x="4410719" y="1314291"/>
                </a:cubicBezTo>
                <a:cubicBezTo>
                  <a:pt x="4413952" y="1329350"/>
                  <a:pt x="4426428" y="1340449"/>
                  <a:pt x="4436971" y="1352642"/>
                </a:cubicBezTo>
                <a:close/>
                <a:moveTo>
                  <a:pt x="4834534" y="453649"/>
                </a:moveTo>
                <a:cubicBezTo>
                  <a:pt x="4835177" y="449769"/>
                  <a:pt x="4834129" y="446213"/>
                  <a:pt x="4829988" y="443194"/>
                </a:cubicBezTo>
                <a:cubicBezTo>
                  <a:pt x="4825497" y="451202"/>
                  <a:pt x="4824896" y="459027"/>
                  <a:pt x="4828937" y="466047"/>
                </a:cubicBezTo>
                <a:cubicBezTo>
                  <a:pt x="4831558" y="461732"/>
                  <a:pt x="4833891" y="457529"/>
                  <a:pt x="4834534" y="453649"/>
                </a:cubicBezTo>
                <a:close/>
                <a:moveTo>
                  <a:pt x="4882990" y="344790"/>
                </a:moveTo>
                <a:cubicBezTo>
                  <a:pt x="4884356" y="324455"/>
                  <a:pt x="4902242" y="315227"/>
                  <a:pt x="4896225" y="295437"/>
                </a:cubicBezTo>
                <a:cubicBezTo>
                  <a:pt x="4884077" y="318622"/>
                  <a:pt x="4869011" y="341944"/>
                  <a:pt x="4861104" y="364148"/>
                </a:cubicBezTo>
                <a:cubicBezTo>
                  <a:pt x="4865357" y="367455"/>
                  <a:pt x="4869025" y="366696"/>
                  <a:pt x="4872424" y="364391"/>
                </a:cubicBezTo>
                <a:cubicBezTo>
                  <a:pt x="4870867" y="360372"/>
                  <a:pt x="4870149" y="337213"/>
                  <a:pt x="4882990" y="344790"/>
                </a:cubicBezTo>
                <a:close/>
                <a:moveTo>
                  <a:pt x="4310143" y="1641424"/>
                </a:moveTo>
                <a:cubicBezTo>
                  <a:pt x="4307775" y="1640017"/>
                  <a:pt x="4305647" y="1639553"/>
                  <a:pt x="4303563" y="1638475"/>
                </a:cubicBezTo>
                <a:cubicBezTo>
                  <a:pt x="4302486" y="1640558"/>
                  <a:pt x="4301693" y="1642971"/>
                  <a:pt x="4300616" y="1645055"/>
                </a:cubicBezTo>
                <a:cubicBezTo>
                  <a:pt x="4302699" y="1646133"/>
                  <a:pt x="4304828" y="1646596"/>
                  <a:pt x="4307196" y="1648004"/>
                </a:cubicBezTo>
                <a:cubicBezTo>
                  <a:pt x="4307989" y="1645591"/>
                  <a:pt x="4309066" y="1643508"/>
                  <a:pt x="4310143" y="1641424"/>
                </a:cubicBezTo>
                <a:close/>
                <a:moveTo>
                  <a:pt x="527240" y="10203118"/>
                </a:moveTo>
                <a:cubicBezTo>
                  <a:pt x="522155" y="10198495"/>
                  <a:pt x="509534" y="10199096"/>
                  <a:pt x="509775" y="10208230"/>
                </a:cubicBezTo>
                <a:cubicBezTo>
                  <a:pt x="514861" y="10212853"/>
                  <a:pt x="527657" y="10211854"/>
                  <a:pt x="527240" y="10203118"/>
                </a:cubicBezTo>
                <a:close/>
                <a:moveTo>
                  <a:pt x="4908989" y="289180"/>
                </a:moveTo>
                <a:cubicBezTo>
                  <a:pt x="4911452" y="283606"/>
                  <a:pt x="4915860" y="277940"/>
                  <a:pt x="4908819" y="273401"/>
                </a:cubicBezTo>
                <a:cubicBezTo>
                  <a:pt x="4902864" y="279336"/>
                  <a:pt x="4901374" y="284864"/>
                  <a:pt x="4908989" y="289180"/>
                </a:cubicBezTo>
                <a:close/>
                <a:moveTo>
                  <a:pt x="4479322" y="1262461"/>
                </a:moveTo>
                <a:cubicBezTo>
                  <a:pt x="4467443" y="1247390"/>
                  <a:pt x="4463488" y="1229500"/>
                  <a:pt x="4449392" y="1215194"/>
                </a:cubicBezTo>
                <a:cubicBezTo>
                  <a:pt x="4439901" y="1226856"/>
                  <a:pt x="4464291" y="1261058"/>
                  <a:pt x="4479322" y="1262461"/>
                </a:cubicBezTo>
                <a:close/>
                <a:moveTo>
                  <a:pt x="4458187" y="1311260"/>
                </a:moveTo>
                <a:cubicBezTo>
                  <a:pt x="4457215" y="1294822"/>
                  <a:pt x="4448933" y="1281249"/>
                  <a:pt x="4433386" y="1269926"/>
                </a:cubicBezTo>
                <a:cubicBezTo>
                  <a:pt x="4431482" y="1287699"/>
                  <a:pt x="4447029" y="1299022"/>
                  <a:pt x="4458187" y="1311260"/>
                </a:cubicBezTo>
                <a:close/>
                <a:moveTo>
                  <a:pt x="490198" y="10295559"/>
                </a:moveTo>
                <a:cubicBezTo>
                  <a:pt x="485556" y="10292082"/>
                  <a:pt x="477614" y="10292849"/>
                  <a:pt x="468923" y="10294236"/>
                </a:cubicBezTo>
                <a:cubicBezTo>
                  <a:pt x="469330" y="10298691"/>
                  <a:pt x="469561" y="10303546"/>
                  <a:pt x="470366" y="10308177"/>
                </a:cubicBezTo>
                <a:cubicBezTo>
                  <a:pt x="482857" y="10308945"/>
                  <a:pt x="488229" y="10303241"/>
                  <a:pt x="490198" y="10295559"/>
                </a:cubicBezTo>
                <a:close/>
                <a:moveTo>
                  <a:pt x="4853330" y="422695"/>
                </a:moveTo>
                <a:cubicBezTo>
                  <a:pt x="4853627" y="417710"/>
                  <a:pt x="4851648" y="413029"/>
                  <a:pt x="4847636" y="408639"/>
                </a:cubicBezTo>
                <a:cubicBezTo>
                  <a:pt x="4843461" y="419167"/>
                  <a:pt x="4836766" y="430009"/>
                  <a:pt x="4845364" y="438567"/>
                </a:cubicBezTo>
                <a:cubicBezTo>
                  <a:pt x="4850458" y="432966"/>
                  <a:pt x="4853032" y="427679"/>
                  <a:pt x="4853330" y="422695"/>
                </a:cubicBezTo>
                <a:close/>
                <a:moveTo>
                  <a:pt x="4355477" y="1552695"/>
                </a:moveTo>
                <a:cubicBezTo>
                  <a:pt x="4335815" y="1529956"/>
                  <a:pt x="4335537" y="1499671"/>
                  <a:pt x="4305074" y="1481086"/>
                </a:cubicBezTo>
                <a:cubicBezTo>
                  <a:pt x="4298673" y="1496988"/>
                  <a:pt x="4318966" y="1502479"/>
                  <a:pt x="4321763" y="1515036"/>
                </a:cubicBezTo>
                <a:cubicBezTo>
                  <a:pt x="4307686" y="1526055"/>
                  <a:pt x="4324828" y="1545215"/>
                  <a:pt x="4334891" y="1555520"/>
                </a:cubicBezTo>
                <a:cubicBezTo>
                  <a:pt x="4343197" y="1543154"/>
                  <a:pt x="4349209" y="1566754"/>
                  <a:pt x="4355477" y="1552695"/>
                </a:cubicBezTo>
                <a:close/>
                <a:moveTo>
                  <a:pt x="4690894" y="800024"/>
                </a:moveTo>
                <a:cubicBezTo>
                  <a:pt x="4691169" y="785393"/>
                  <a:pt x="4691842" y="770939"/>
                  <a:pt x="4686725" y="757733"/>
                </a:cubicBezTo>
                <a:cubicBezTo>
                  <a:pt x="4681179" y="768131"/>
                  <a:pt x="4680169" y="808134"/>
                  <a:pt x="4690894" y="800024"/>
                </a:cubicBezTo>
                <a:close/>
                <a:moveTo>
                  <a:pt x="4469166" y="1304647"/>
                </a:moveTo>
                <a:cubicBezTo>
                  <a:pt x="4467998" y="1286651"/>
                  <a:pt x="4452760" y="1249719"/>
                  <a:pt x="4435967" y="1255599"/>
                </a:cubicBezTo>
                <a:cubicBezTo>
                  <a:pt x="4445540" y="1272664"/>
                  <a:pt x="4458648" y="1287823"/>
                  <a:pt x="4469166" y="1304647"/>
                </a:cubicBezTo>
                <a:close/>
                <a:moveTo>
                  <a:pt x="1442800" y="8155398"/>
                </a:moveTo>
                <a:cubicBezTo>
                  <a:pt x="1432517" y="8144190"/>
                  <a:pt x="1420511" y="8133650"/>
                  <a:pt x="1404883" y="8124841"/>
                </a:cubicBezTo>
                <a:cubicBezTo>
                  <a:pt x="1398688" y="8142094"/>
                  <a:pt x="1419883" y="8149079"/>
                  <a:pt x="1425748" y="8161666"/>
                </a:cubicBezTo>
                <a:cubicBezTo>
                  <a:pt x="1429711" y="8154850"/>
                  <a:pt x="1439949" y="8165085"/>
                  <a:pt x="1442800" y="8155398"/>
                </a:cubicBezTo>
                <a:close/>
                <a:moveTo>
                  <a:pt x="4870796" y="397577"/>
                </a:moveTo>
                <a:cubicBezTo>
                  <a:pt x="4870722" y="391953"/>
                  <a:pt x="4868034" y="386721"/>
                  <a:pt x="4863887" y="381557"/>
                </a:cubicBezTo>
                <a:cubicBezTo>
                  <a:pt x="4860379" y="393807"/>
                  <a:pt x="4856251" y="405307"/>
                  <a:pt x="4862024" y="415948"/>
                </a:cubicBezTo>
                <a:cubicBezTo>
                  <a:pt x="4868331" y="409218"/>
                  <a:pt x="4870871" y="403201"/>
                  <a:pt x="4870796" y="397577"/>
                </a:cubicBezTo>
                <a:close/>
                <a:moveTo>
                  <a:pt x="526641" y="10231362"/>
                </a:moveTo>
                <a:cubicBezTo>
                  <a:pt x="525327" y="10216052"/>
                  <a:pt x="513141" y="10213519"/>
                  <a:pt x="499679" y="10212796"/>
                </a:cubicBezTo>
                <a:cubicBezTo>
                  <a:pt x="503942" y="10224658"/>
                  <a:pt x="519253" y="10223346"/>
                  <a:pt x="526641" y="10231362"/>
                </a:cubicBezTo>
                <a:close/>
                <a:moveTo>
                  <a:pt x="168974" y="11043062"/>
                </a:moveTo>
                <a:cubicBezTo>
                  <a:pt x="158686" y="11023278"/>
                  <a:pt x="148796" y="11003669"/>
                  <a:pt x="124676" y="10983965"/>
                </a:cubicBezTo>
                <a:cubicBezTo>
                  <a:pt x="104646" y="11001305"/>
                  <a:pt x="154913" y="11038278"/>
                  <a:pt x="168974" y="11043062"/>
                </a:cubicBezTo>
                <a:close/>
                <a:moveTo>
                  <a:pt x="4370283" y="1535861"/>
                </a:moveTo>
                <a:cubicBezTo>
                  <a:pt x="4350862" y="1514066"/>
                  <a:pt x="4353086" y="1483345"/>
                  <a:pt x="4327956" y="1463605"/>
                </a:cubicBezTo>
                <a:cubicBezTo>
                  <a:pt x="4324326" y="1496693"/>
                  <a:pt x="4346775" y="1519327"/>
                  <a:pt x="4362573" y="1544256"/>
                </a:cubicBezTo>
                <a:cubicBezTo>
                  <a:pt x="4364727" y="1540089"/>
                  <a:pt x="4368939" y="1541631"/>
                  <a:pt x="4370283" y="1535861"/>
                </a:cubicBezTo>
                <a:close/>
                <a:moveTo>
                  <a:pt x="4453960" y="1348320"/>
                </a:moveTo>
                <a:lnTo>
                  <a:pt x="4451773" y="1343432"/>
                </a:lnTo>
                <a:lnTo>
                  <a:pt x="4442464" y="1322623"/>
                </a:lnTo>
                <a:cubicBezTo>
                  <a:pt x="4438484" y="1313609"/>
                  <a:pt x="4432912" y="1306332"/>
                  <a:pt x="4421412" y="1307349"/>
                </a:cubicBezTo>
                <a:cubicBezTo>
                  <a:pt x="4425411" y="1313970"/>
                  <a:pt x="4430180" y="1323814"/>
                  <a:pt x="4435633" y="1332202"/>
                </a:cubicBezTo>
                <a:lnTo>
                  <a:pt x="4449991" y="1344829"/>
                </a:lnTo>
                <a:close/>
                <a:moveTo>
                  <a:pt x="1376050" y="8317243"/>
                </a:moveTo>
                <a:cubicBezTo>
                  <a:pt x="1365712" y="8300775"/>
                  <a:pt x="1353825" y="8284576"/>
                  <a:pt x="1335270" y="8271618"/>
                </a:cubicBezTo>
                <a:cubicBezTo>
                  <a:pt x="1334781" y="8289965"/>
                  <a:pt x="1355978" y="8317417"/>
                  <a:pt x="1376050" y="8317243"/>
                </a:cubicBezTo>
                <a:close/>
                <a:moveTo>
                  <a:pt x="4464288" y="1333631"/>
                </a:moveTo>
                <a:cubicBezTo>
                  <a:pt x="4450628" y="1321828"/>
                  <a:pt x="4447439" y="1306155"/>
                  <a:pt x="4435053" y="1293827"/>
                </a:cubicBezTo>
                <a:cubicBezTo>
                  <a:pt x="4432997" y="1309427"/>
                  <a:pt x="4450763" y="1341293"/>
                  <a:pt x="4464288" y="1333631"/>
                </a:cubicBezTo>
                <a:close/>
                <a:moveTo>
                  <a:pt x="4887795" y="375941"/>
                </a:moveTo>
                <a:cubicBezTo>
                  <a:pt x="4880050" y="372995"/>
                  <a:pt x="4883595" y="357430"/>
                  <a:pt x="4874453" y="361956"/>
                </a:cubicBezTo>
                <a:cubicBezTo>
                  <a:pt x="4877169" y="369818"/>
                  <a:pt x="4870603" y="379290"/>
                  <a:pt x="4880479" y="386033"/>
                </a:cubicBezTo>
                <a:cubicBezTo>
                  <a:pt x="4882461" y="382626"/>
                  <a:pt x="4885239" y="379571"/>
                  <a:pt x="4887795" y="375941"/>
                </a:cubicBezTo>
                <a:close/>
                <a:moveTo>
                  <a:pt x="4903240" y="344220"/>
                </a:moveTo>
                <a:cubicBezTo>
                  <a:pt x="4915140" y="328064"/>
                  <a:pt x="4911172" y="314414"/>
                  <a:pt x="4903711" y="301124"/>
                </a:cubicBezTo>
                <a:cubicBezTo>
                  <a:pt x="4899945" y="316115"/>
                  <a:pt x="4897725" y="330838"/>
                  <a:pt x="4903240" y="344220"/>
                </a:cubicBezTo>
                <a:close/>
                <a:moveTo>
                  <a:pt x="525145" y="10253032"/>
                </a:moveTo>
                <a:cubicBezTo>
                  <a:pt x="527613" y="10251747"/>
                  <a:pt x="529064" y="10249538"/>
                  <a:pt x="528084" y="10245303"/>
                </a:cubicBezTo>
                <a:cubicBezTo>
                  <a:pt x="521482" y="10233358"/>
                  <a:pt x="511403" y="10226055"/>
                  <a:pt x="494151" y="10227459"/>
                </a:cubicBezTo>
                <a:cubicBezTo>
                  <a:pt x="499172" y="10242982"/>
                  <a:pt x="511849" y="10247632"/>
                  <a:pt x="525145" y="10253032"/>
                </a:cubicBezTo>
                <a:close/>
                <a:moveTo>
                  <a:pt x="4899123" y="353941"/>
                </a:moveTo>
                <a:cubicBezTo>
                  <a:pt x="4899950" y="350856"/>
                  <a:pt x="4898938" y="348030"/>
                  <a:pt x="4894532" y="345607"/>
                </a:cubicBezTo>
                <a:cubicBezTo>
                  <a:pt x="4887475" y="352958"/>
                  <a:pt x="4889876" y="358302"/>
                  <a:pt x="4892675" y="363821"/>
                </a:cubicBezTo>
                <a:cubicBezTo>
                  <a:pt x="4895629" y="360368"/>
                  <a:pt x="4898296" y="357026"/>
                  <a:pt x="4899123" y="353941"/>
                </a:cubicBezTo>
                <a:close/>
                <a:moveTo>
                  <a:pt x="4690428" y="826942"/>
                </a:moveTo>
                <a:cubicBezTo>
                  <a:pt x="4689425" y="814126"/>
                  <a:pt x="4688618" y="809487"/>
                  <a:pt x="4677722" y="801818"/>
                </a:cubicBezTo>
                <a:cubicBezTo>
                  <a:pt x="4679637" y="788864"/>
                  <a:pt x="4679782" y="775603"/>
                  <a:pt x="4673962" y="763990"/>
                </a:cubicBezTo>
                <a:cubicBezTo>
                  <a:pt x="4666009" y="785222"/>
                  <a:pt x="4667943" y="817484"/>
                  <a:pt x="4690428" y="826942"/>
                </a:cubicBezTo>
                <a:close/>
                <a:moveTo>
                  <a:pt x="4385089" y="1519027"/>
                </a:moveTo>
                <a:cubicBezTo>
                  <a:pt x="4384660" y="1486569"/>
                  <a:pt x="4356368" y="1446526"/>
                  <a:pt x="4336939" y="1433376"/>
                </a:cubicBezTo>
                <a:cubicBezTo>
                  <a:pt x="4337056" y="1448826"/>
                  <a:pt x="4347003" y="1464991"/>
                  <a:pt x="4355810" y="1479838"/>
                </a:cubicBezTo>
                <a:cubicBezTo>
                  <a:pt x="4364902" y="1495014"/>
                  <a:pt x="4374431" y="1512693"/>
                  <a:pt x="4385089" y="1519027"/>
                </a:cubicBezTo>
                <a:close/>
                <a:moveTo>
                  <a:pt x="1764277" y="7453466"/>
                </a:moveTo>
                <a:cubicBezTo>
                  <a:pt x="1770607" y="7443440"/>
                  <a:pt x="1765341" y="7434939"/>
                  <a:pt x="1763735" y="7425680"/>
                </a:cubicBezTo>
                <a:cubicBezTo>
                  <a:pt x="1756832" y="7435928"/>
                  <a:pt x="1753191" y="7445243"/>
                  <a:pt x="1764277" y="7453466"/>
                </a:cubicBezTo>
                <a:close/>
                <a:moveTo>
                  <a:pt x="4978237" y="179872"/>
                </a:moveTo>
                <a:cubicBezTo>
                  <a:pt x="4975577" y="177269"/>
                  <a:pt x="4977559" y="173862"/>
                  <a:pt x="4972955" y="171351"/>
                </a:cubicBezTo>
                <a:cubicBezTo>
                  <a:pt x="4971677" y="173166"/>
                  <a:pt x="4970399" y="174981"/>
                  <a:pt x="4968723" y="176620"/>
                </a:cubicBezTo>
                <a:cubicBezTo>
                  <a:pt x="4971956" y="179000"/>
                  <a:pt x="4969798" y="182805"/>
                  <a:pt x="4974579" y="184918"/>
                </a:cubicBezTo>
                <a:cubicBezTo>
                  <a:pt x="4975857" y="183103"/>
                  <a:pt x="4976959" y="181686"/>
                  <a:pt x="4978237" y="179872"/>
                </a:cubicBezTo>
                <a:close/>
                <a:moveTo>
                  <a:pt x="4944683" y="256889"/>
                </a:moveTo>
                <a:cubicBezTo>
                  <a:pt x="4952046" y="247769"/>
                  <a:pt x="4949904" y="239685"/>
                  <a:pt x="4943122" y="232405"/>
                </a:cubicBezTo>
                <a:cubicBezTo>
                  <a:pt x="4940798" y="240896"/>
                  <a:pt x="4936752" y="250053"/>
                  <a:pt x="4944683" y="256889"/>
                </a:cubicBezTo>
                <a:close/>
                <a:moveTo>
                  <a:pt x="1359338" y="8375542"/>
                </a:moveTo>
                <a:cubicBezTo>
                  <a:pt x="1347414" y="8362658"/>
                  <a:pt x="1333019" y="8351062"/>
                  <a:pt x="1347513" y="8327956"/>
                </a:cubicBezTo>
                <a:cubicBezTo>
                  <a:pt x="1338175" y="8324306"/>
                  <a:pt x="1339350" y="8316258"/>
                  <a:pt x="1325993" y="8314164"/>
                </a:cubicBezTo>
                <a:cubicBezTo>
                  <a:pt x="1330257" y="8342226"/>
                  <a:pt x="1338190" y="8369529"/>
                  <a:pt x="1345149" y="8396879"/>
                </a:cubicBezTo>
                <a:cubicBezTo>
                  <a:pt x="1344360" y="8380347"/>
                  <a:pt x="1352160" y="8388553"/>
                  <a:pt x="1359338" y="8375542"/>
                </a:cubicBezTo>
                <a:close/>
                <a:moveTo>
                  <a:pt x="508745" y="10300902"/>
                </a:moveTo>
                <a:cubicBezTo>
                  <a:pt x="508134" y="10284003"/>
                  <a:pt x="511165" y="10257783"/>
                  <a:pt x="493015" y="10252615"/>
                </a:cubicBezTo>
                <a:cubicBezTo>
                  <a:pt x="498434" y="10268313"/>
                  <a:pt x="488978" y="10302621"/>
                  <a:pt x="508745" y="10300902"/>
                </a:cubicBezTo>
                <a:close/>
                <a:moveTo>
                  <a:pt x="4933305" y="288028"/>
                </a:moveTo>
                <a:cubicBezTo>
                  <a:pt x="4935360" y="277990"/>
                  <a:pt x="4936059" y="255933"/>
                  <a:pt x="4921821" y="255829"/>
                </a:cubicBezTo>
                <a:cubicBezTo>
                  <a:pt x="4924806" y="265237"/>
                  <a:pt x="4918095" y="287969"/>
                  <a:pt x="4933305" y="288028"/>
                </a:cubicBezTo>
                <a:close/>
                <a:moveTo>
                  <a:pt x="4688570" y="845156"/>
                </a:moveTo>
                <a:cubicBezTo>
                  <a:pt x="4684762" y="842998"/>
                  <a:pt x="4683650" y="840127"/>
                  <a:pt x="4682538" y="837256"/>
                </a:cubicBezTo>
                <a:cubicBezTo>
                  <a:pt x="4681436" y="838673"/>
                  <a:pt x="4680158" y="840487"/>
                  <a:pt x="4678880" y="842302"/>
                </a:cubicBezTo>
                <a:cubicBezTo>
                  <a:pt x="4680308" y="847692"/>
                  <a:pt x="4683319" y="849498"/>
                  <a:pt x="4688570" y="845156"/>
                </a:cubicBezTo>
                <a:close/>
                <a:moveTo>
                  <a:pt x="4962963" y="227372"/>
                </a:moveTo>
                <a:cubicBezTo>
                  <a:pt x="4973280" y="214799"/>
                  <a:pt x="4971376" y="195399"/>
                  <a:pt x="4960185" y="193786"/>
                </a:cubicBezTo>
                <a:cubicBezTo>
                  <a:pt x="4959549" y="204925"/>
                  <a:pt x="4952150" y="217360"/>
                  <a:pt x="4962963" y="227372"/>
                </a:cubicBezTo>
                <a:close/>
                <a:moveTo>
                  <a:pt x="4404294" y="1492631"/>
                </a:moveTo>
                <a:cubicBezTo>
                  <a:pt x="4395166" y="1480077"/>
                  <a:pt x="4386657" y="1463245"/>
                  <a:pt x="4377293" y="1448087"/>
                </a:cubicBezTo>
                <a:lnTo>
                  <a:pt x="4352349" y="1421306"/>
                </a:lnTo>
                <a:lnTo>
                  <a:pt x="4345164" y="1413593"/>
                </a:lnTo>
                <a:lnTo>
                  <a:pt x="4350572" y="1422699"/>
                </a:lnTo>
                <a:lnTo>
                  <a:pt x="4396913" y="1500741"/>
                </a:lnTo>
                <a:cubicBezTo>
                  <a:pt x="4398738" y="1496859"/>
                  <a:pt x="4402665" y="1498071"/>
                  <a:pt x="4404294" y="1492631"/>
                </a:cubicBezTo>
                <a:close/>
                <a:moveTo>
                  <a:pt x="1795833" y="7401391"/>
                </a:moveTo>
                <a:cubicBezTo>
                  <a:pt x="1786992" y="7391310"/>
                  <a:pt x="1775073" y="7406467"/>
                  <a:pt x="1787037" y="7412703"/>
                </a:cubicBezTo>
                <a:cubicBezTo>
                  <a:pt x="1790160" y="7408858"/>
                  <a:pt x="1793107" y="7405411"/>
                  <a:pt x="1795833" y="7401391"/>
                </a:cubicBezTo>
                <a:close/>
                <a:moveTo>
                  <a:pt x="567837" y="10181143"/>
                </a:moveTo>
                <a:cubicBezTo>
                  <a:pt x="568956" y="10167858"/>
                  <a:pt x="560699" y="10166111"/>
                  <a:pt x="548568" y="10168828"/>
                </a:cubicBezTo>
                <a:cubicBezTo>
                  <a:pt x="549124" y="10180477"/>
                  <a:pt x="561957" y="10176169"/>
                  <a:pt x="567837" y="10181143"/>
                </a:cubicBezTo>
                <a:close/>
                <a:moveTo>
                  <a:pt x="4991000" y="173615"/>
                </a:moveTo>
                <a:cubicBezTo>
                  <a:pt x="4988564" y="171586"/>
                  <a:pt x="4986127" y="169558"/>
                  <a:pt x="4983514" y="167928"/>
                </a:cubicBezTo>
                <a:cubicBezTo>
                  <a:pt x="4978134" y="173640"/>
                  <a:pt x="4981284" y="178363"/>
                  <a:pt x="4983286" y="183530"/>
                </a:cubicBezTo>
                <a:cubicBezTo>
                  <a:pt x="4986065" y="180475"/>
                  <a:pt x="4988621" y="176846"/>
                  <a:pt x="4991000" y="173615"/>
                </a:cubicBezTo>
                <a:close/>
                <a:moveTo>
                  <a:pt x="1353182" y="8409947"/>
                </a:moveTo>
                <a:cubicBezTo>
                  <a:pt x="1348976" y="8407613"/>
                  <a:pt x="1347984" y="8399083"/>
                  <a:pt x="1341630" y="8404843"/>
                </a:cubicBezTo>
                <a:cubicBezTo>
                  <a:pt x="1346058" y="8407752"/>
                  <a:pt x="1347402" y="8415485"/>
                  <a:pt x="1353182" y="8409947"/>
                </a:cubicBezTo>
                <a:close/>
                <a:moveTo>
                  <a:pt x="3097581" y="4462093"/>
                </a:moveTo>
                <a:cubicBezTo>
                  <a:pt x="3098198" y="4447055"/>
                  <a:pt x="3103088" y="4432340"/>
                  <a:pt x="3105637" y="4417536"/>
                </a:cubicBezTo>
                <a:cubicBezTo>
                  <a:pt x="3105677" y="4407335"/>
                  <a:pt x="3123443" y="4389851"/>
                  <a:pt x="3109296" y="4385200"/>
                </a:cubicBezTo>
                <a:cubicBezTo>
                  <a:pt x="3095626" y="4401213"/>
                  <a:pt x="3077593" y="4448888"/>
                  <a:pt x="3090011" y="4468047"/>
                </a:cubicBezTo>
                <a:cubicBezTo>
                  <a:pt x="3092434" y="4465794"/>
                  <a:pt x="3095006" y="4463948"/>
                  <a:pt x="3097581" y="4462093"/>
                </a:cubicBezTo>
                <a:close/>
                <a:moveTo>
                  <a:pt x="385455" y="10601565"/>
                </a:moveTo>
                <a:cubicBezTo>
                  <a:pt x="382799" y="10598962"/>
                  <a:pt x="380541" y="10596536"/>
                  <a:pt x="377885" y="10593934"/>
                </a:cubicBezTo>
                <a:cubicBezTo>
                  <a:pt x="375282" y="10596594"/>
                  <a:pt x="372856" y="10598855"/>
                  <a:pt x="370429" y="10601117"/>
                </a:cubicBezTo>
                <a:cubicBezTo>
                  <a:pt x="372909" y="10604117"/>
                  <a:pt x="375167" y="10606543"/>
                  <a:pt x="378000" y="10608747"/>
                </a:cubicBezTo>
                <a:cubicBezTo>
                  <a:pt x="380426" y="10606486"/>
                  <a:pt x="382630" y="10603650"/>
                  <a:pt x="385455" y="10601565"/>
                </a:cubicBezTo>
                <a:close/>
                <a:moveTo>
                  <a:pt x="4998493" y="163125"/>
                </a:moveTo>
                <a:cubicBezTo>
                  <a:pt x="5009078" y="152098"/>
                  <a:pt x="5001628" y="143096"/>
                  <a:pt x="4996522" y="134178"/>
                </a:cubicBezTo>
                <a:cubicBezTo>
                  <a:pt x="4993893" y="144437"/>
                  <a:pt x="4991265" y="154697"/>
                  <a:pt x="4998493" y="163125"/>
                </a:cubicBezTo>
                <a:close/>
                <a:moveTo>
                  <a:pt x="4122264" y="2146850"/>
                </a:moveTo>
                <a:cubicBezTo>
                  <a:pt x="4115591" y="2113694"/>
                  <a:pt x="4068306" y="2083016"/>
                  <a:pt x="4043526" y="2113581"/>
                </a:cubicBezTo>
                <a:cubicBezTo>
                  <a:pt x="4057283" y="2126918"/>
                  <a:pt x="4070250" y="2109162"/>
                  <a:pt x="4084310" y="2122187"/>
                </a:cubicBezTo>
                <a:cubicBezTo>
                  <a:pt x="4082673" y="2135762"/>
                  <a:pt x="4076421" y="2149718"/>
                  <a:pt x="4081860" y="2162876"/>
                </a:cubicBezTo>
                <a:cubicBezTo>
                  <a:pt x="4095076" y="2161131"/>
                  <a:pt x="4108556" y="2156610"/>
                  <a:pt x="4122264" y="2146850"/>
                </a:cubicBezTo>
                <a:close/>
                <a:moveTo>
                  <a:pt x="4420267" y="1472485"/>
                </a:moveTo>
                <a:cubicBezTo>
                  <a:pt x="4423266" y="1456645"/>
                  <a:pt x="4410576" y="1439971"/>
                  <a:pt x="4401725" y="1425738"/>
                </a:cubicBezTo>
                <a:cubicBezTo>
                  <a:pt x="4397134" y="1418764"/>
                  <a:pt x="4392512" y="1410090"/>
                  <a:pt x="4387094" y="1402824"/>
                </a:cubicBezTo>
                <a:lnTo>
                  <a:pt x="4381380" y="1398568"/>
                </a:lnTo>
                <a:lnTo>
                  <a:pt x="4367682" y="1388364"/>
                </a:lnTo>
                <a:lnTo>
                  <a:pt x="4375418" y="1403238"/>
                </a:lnTo>
                <a:lnTo>
                  <a:pt x="4390385" y="1432016"/>
                </a:lnTo>
                <a:cubicBezTo>
                  <a:pt x="4399572" y="1445887"/>
                  <a:pt x="4409955" y="1459227"/>
                  <a:pt x="4420267" y="1472485"/>
                </a:cubicBezTo>
                <a:close/>
                <a:moveTo>
                  <a:pt x="1786184" y="7447947"/>
                </a:moveTo>
                <a:cubicBezTo>
                  <a:pt x="1777481" y="7440777"/>
                  <a:pt x="1786370" y="7431406"/>
                  <a:pt x="1778240" y="7424015"/>
                </a:cubicBezTo>
                <a:cubicBezTo>
                  <a:pt x="1773407" y="7432803"/>
                  <a:pt x="1773766" y="7456709"/>
                  <a:pt x="1786184" y="7447947"/>
                </a:cubicBezTo>
                <a:close/>
                <a:moveTo>
                  <a:pt x="3735179" y="3037759"/>
                </a:moveTo>
                <a:cubicBezTo>
                  <a:pt x="3720212" y="3034956"/>
                  <a:pt x="3719639" y="3018990"/>
                  <a:pt x="3710289" y="3031523"/>
                </a:cubicBezTo>
                <a:cubicBezTo>
                  <a:pt x="3711273" y="3035767"/>
                  <a:pt x="3732033" y="3053510"/>
                  <a:pt x="3735179" y="3037759"/>
                </a:cubicBezTo>
                <a:close/>
                <a:moveTo>
                  <a:pt x="5018404" y="135808"/>
                </a:moveTo>
                <a:cubicBezTo>
                  <a:pt x="5022321" y="128862"/>
                  <a:pt x="5017187" y="117850"/>
                  <a:pt x="5013358" y="111161"/>
                </a:cubicBezTo>
                <a:cubicBezTo>
                  <a:pt x="5006088" y="122225"/>
                  <a:pt x="5008101" y="131680"/>
                  <a:pt x="5011086" y="141089"/>
                </a:cubicBezTo>
                <a:cubicBezTo>
                  <a:pt x="5014786" y="139987"/>
                  <a:pt x="5017097" y="138124"/>
                  <a:pt x="5018404" y="135808"/>
                </a:cubicBezTo>
                <a:close/>
                <a:moveTo>
                  <a:pt x="532423" y="10291408"/>
                </a:moveTo>
                <a:cubicBezTo>
                  <a:pt x="531978" y="10269830"/>
                  <a:pt x="528186" y="10251525"/>
                  <a:pt x="507318" y="10254659"/>
                </a:cubicBezTo>
                <a:cubicBezTo>
                  <a:pt x="510611" y="10266566"/>
                  <a:pt x="521077" y="10269765"/>
                  <a:pt x="527670" y="10277430"/>
                </a:cubicBezTo>
                <a:cubicBezTo>
                  <a:pt x="517833" y="10279260"/>
                  <a:pt x="520736" y="10295273"/>
                  <a:pt x="532423" y="10291408"/>
                </a:cubicBezTo>
                <a:close/>
                <a:moveTo>
                  <a:pt x="1478973" y="8157577"/>
                </a:moveTo>
                <a:cubicBezTo>
                  <a:pt x="1462233" y="8145897"/>
                  <a:pt x="1449115" y="8132485"/>
                  <a:pt x="1435423" y="8119296"/>
                </a:cubicBezTo>
                <a:cubicBezTo>
                  <a:pt x="1433165" y="8137337"/>
                  <a:pt x="1462922" y="8176663"/>
                  <a:pt x="1478973" y="8157577"/>
                </a:cubicBezTo>
                <a:close/>
                <a:moveTo>
                  <a:pt x="4039386" y="2364480"/>
                </a:moveTo>
                <a:cubicBezTo>
                  <a:pt x="4017338" y="2346773"/>
                  <a:pt x="4031735" y="2302052"/>
                  <a:pt x="4029320" y="2273428"/>
                </a:cubicBezTo>
                <a:cubicBezTo>
                  <a:pt x="4039344" y="2291092"/>
                  <a:pt x="4034505" y="2335911"/>
                  <a:pt x="4039386" y="2364480"/>
                </a:cubicBezTo>
                <a:close/>
                <a:moveTo>
                  <a:pt x="4483639" y="1360671"/>
                </a:moveTo>
                <a:cubicBezTo>
                  <a:pt x="4480326" y="1359504"/>
                  <a:pt x="4477058" y="1357722"/>
                  <a:pt x="4473746" y="1356554"/>
                </a:cubicBezTo>
                <a:cubicBezTo>
                  <a:pt x="4467923" y="1364468"/>
                  <a:pt x="4477709" y="1365799"/>
                  <a:pt x="4478911" y="1370518"/>
                </a:cubicBezTo>
                <a:cubicBezTo>
                  <a:pt x="4480692" y="1367251"/>
                  <a:pt x="4482143" y="1364268"/>
                  <a:pt x="4483639" y="1360671"/>
                </a:cubicBezTo>
                <a:close/>
                <a:moveTo>
                  <a:pt x="5036880" y="109635"/>
                </a:moveTo>
                <a:cubicBezTo>
                  <a:pt x="5039739" y="99678"/>
                  <a:pt x="5032820" y="91089"/>
                  <a:pt x="5026996" y="82449"/>
                </a:cubicBezTo>
                <a:cubicBezTo>
                  <a:pt x="5023535" y="95671"/>
                  <a:pt x="5018526" y="109162"/>
                  <a:pt x="5030358" y="120100"/>
                </a:cubicBezTo>
                <a:cubicBezTo>
                  <a:pt x="5033887" y="116425"/>
                  <a:pt x="5035927" y="112954"/>
                  <a:pt x="5036880" y="109635"/>
                </a:cubicBezTo>
                <a:close/>
                <a:moveTo>
                  <a:pt x="4446096" y="1448423"/>
                </a:moveTo>
                <a:cubicBezTo>
                  <a:pt x="4443148" y="1433694"/>
                  <a:pt x="4434492" y="1421020"/>
                  <a:pt x="4415036" y="1412501"/>
                </a:cubicBezTo>
                <a:cubicBezTo>
                  <a:pt x="4415738" y="1400663"/>
                  <a:pt x="4412160" y="1390366"/>
                  <a:pt x="4406596" y="1380851"/>
                </a:cubicBezTo>
                <a:lnTo>
                  <a:pt x="4405631" y="1379574"/>
                </a:lnTo>
                <a:lnTo>
                  <a:pt x="4386236" y="1353891"/>
                </a:lnTo>
                <a:cubicBezTo>
                  <a:pt x="4381143" y="1366645"/>
                  <a:pt x="4388290" y="1374577"/>
                  <a:pt x="4395949" y="1382353"/>
                </a:cubicBezTo>
                <a:lnTo>
                  <a:pt x="4398414" y="1385226"/>
                </a:lnTo>
                <a:lnTo>
                  <a:pt x="4406357" y="1394484"/>
                </a:lnTo>
                <a:cubicBezTo>
                  <a:pt x="4408977" y="1398878"/>
                  <a:pt x="4410260" y="1403816"/>
                  <a:pt x="4408740" y="1409882"/>
                </a:cubicBezTo>
                <a:cubicBezTo>
                  <a:pt x="4401590" y="1406273"/>
                  <a:pt x="4397950" y="1397901"/>
                  <a:pt x="4394268" y="1390647"/>
                </a:cubicBezTo>
                <a:lnTo>
                  <a:pt x="4392939" y="1389515"/>
                </a:lnTo>
                <a:lnTo>
                  <a:pt x="4379541" y="1378109"/>
                </a:lnTo>
                <a:lnTo>
                  <a:pt x="4388157" y="1393260"/>
                </a:lnTo>
                <a:lnTo>
                  <a:pt x="4408305" y="1428688"/>
                </a:lnTo>
                <a:cubicBezTo>
                  <a:pt x="4415865" y="1439429"/>
                  <a:pt x="4423533" y="1452958"/>
                  <a:pt x="4432090" y="1454198"/>
                </a:cubicBezTo>
                <a:cubicBezTo>
                  <a:pt x="4427531" y="1448925"/>
                  <a:pt x="4425847" y="1442318"/>
                  <a:pt x="4420015" y="1437570"/>
                </a:cubicBezTo>
                <a:cubicBezTo>
                  <a:pt x="4425767" y="1434900"/>
                  <a:pt x="4432525" y="1435392"/>
                  <a:pt x="4428892" y="1425863"/>
                </a:cubicBezTo>
                <a:cubicBezTo>
                  <a:pt x="4435161" y="1433113"/>
                  <a:pt x="4434404" y="1443558"/>
                  <a:pt x="4446096" y="1448423"/>
                </a:cubicBezTo>
                <a:close/>
                <a:moveTo>
                  <a:pt x="3172602" y="4331014"/>
                </a:moveTo>
                <a:cubicBezTo>
                  <a:pt x="3172002" y="4322897"/>
                  <a:pt x="3163409" y="4314402"/>
                  <a:pt x="3161285" y="4305905"/>
                </a:cubicBezTo>
                <a:cubicBezTo>
                  <a:pt x="3154451" y="4313911"/>
                  <a:pt x="3152299" y="4322090"/>
                  <a:pt x="3160514" y="4332108"/>
                </a:cubicBezTo>
                <a:cubicBezTo>
                  <a:pt x="3164725" y="4329672"/>
                  <a:pt x="3168244" y="4333041"/>
                  <a:pt x="3172602" y="4331014"/>
                </a:cubicBezTo>
                <a:close/>
                <a:moveTo>
                  <a:pt x="3662496" y="3222755"/>
                </a:moveTo>
                <a:cubicBezTo>
                  <a:pt x="3668739" y="3206468"/>
                  <a:pt x="3663486" y="3194624"/>
                  <a:pt x="3656907" y="3183623"/>
                </a:cubicBezTo>
                <a:cubicBezTo>
                  <a:pt x="3653714" y="3198400"/>
                  <a:pt x="3656094" y="3211354"/>
                  <a:pt x="3662496" y="3222755"/>
                </a:cubicBezTo>
                <a:close/>
                <a:moveTo>
                  <a:pt x="3207820" y="4252640"/>
                </a:moveTo>
                <a:cubicBezTo>
                  <a:pt x="3175286" y="4262455"/>
                  <a:pt x="3123790" y="4291569"/>
                  <a:pt x="3108728" y="4330770"/>
                </a:cubicBezTo>
                <a:cubicBezTo>
                  <a:pt x="3111543" y="4333464"/>
                  <a:pt x="3114358" y="4336160"/>
                  <a:pt x="3118243" y="4331526"/>
                </a:cubicBezTo>
                <a:cubicBezTo>
                  <a:pt x="3130208" y="4295286"/>
                  <a:pt x="3180960" y="4275699"/>
                  <a:pt x="3207820" y="4252640"/>
                </a:cubicBezTo>
                <a:close/>
                <a:moveTo>
                  <a:pt x="1808221" y="7420638"/>
                </a:moveTo>
                <a:cubicBezTo>
                  <a:pt x="1814911" y="7414095"/>
                  <a:pt x="1811326" y="7408237"/>
                  <a:pt x="1803511" y="7403358"/>
                </a:cubicBezTo>
                <a:cubicBezTo>
                  <a:pt x="1796821" y="7409902"/>
                  <a:pt x="1800405" y="7415760"/>
                  <a:pt x="1808221" y="7420638"/>
                </a:cubicBezTo>
                <a:close/>
                <a:moveTo>
                  <a:pt x="533866" y="10305350"/>
                </a:moveTo>
                <a:cubicBezTo>
                  <a:pt x="533506" y="10301865"/>
                  <a:pt x="533145" y="10298379"/>
                  <a:pt x="532784" y="10294894"/>
                </a:cubicBezTo>
                <a:cubicBezTo>
                  <a:pt x="529298" y="10295254"/>
                  <a:pt x="525812" y="10295615"/>
                  <a:pt x="522327" y="10295975"/>
                </a:cubicBezTo>
                <a:cubicBezTo>
                  <a:pt x="522688" y="10299460"/>
                  <a:pt x="523049" y="10302946"/>
                  <a:pt x="523409" y="10306432"/>
                </a:cubicBezTo>
                <a:cubicBezTo>
                  <a:pt x="526895" y="10306071"/>
                  <a:pt x="530381" y="10305711"/>
                  <a:pt x="533866" y="10305350"/>
                </a:cubicBezTo>
                <a:close/>
                <a:moveTo>
                  <a:pt x="1391461" y="8366413"/>
                </a:moveTo>
                <a:cubicBezTo>
                  <a:pt x="1375953" y="8351945"/>
                  <a:pt x="1366325" y="8317705"/>
                  <a:pt x="1343287" y="8317045"/>
                </a:cubicBezTo>
                <a:cubicBezTo>
                  <a:pt x="1354201" y="8333291"/>
                  <a:pt x="1372045" y="8364022"/>
                  <a:pt x="1391461" y="8366413"/>
                </a:cubicBezTo>
                <a:close/>
                <a:moveTo>
                  <a:pt x="3707493" y="3131703"/>
                </a:moveTo>
                <a:cubicBezTo>
                  <a:pt x="3694298" y="3129205"/>
                  <a:pt x="3707146" y="3100126"/>
                  <a:pt x="3689468" y="3109929"/>
                </a:cubicBezTo>
                <a:cubicBezTo>
                  <a:pt x="3701033" y="3115039"/>
                  <a:pt x="3684432" y="3131035"/>
                  <a:pt x="3696397" y="3136321"/>
                </a:cubicBezTo>
                <a:cubicBezTo>
                  <a:pt x="3698685" y="3131143"/>
                  <a:pt x="3704760" y="3135732"/>
                  <a:pt x="3707493" y="3131703"/>
                </a:cubicBezTo>
                <a:close/>
                <a:moveTo>
                  <a:pt x="1958418" y="7093827"/>
                </a:moveTo>
                <a:cubicBezTo>
                  <a:pt x="1956602" y="7092549"/>
                  <a:pt x="1954565" y="7090697"/>
                  <a:pt x="1952749" y="7089418"/>
                </a:cubicBezTo>
                <a:cubicBezTo>
                  <a:pt x="1951471" y="7091234"/>
                  <a:pt x="1949795" y="7092872"/>
                  <a:pt x="1948341" y="7095086"/>
                </a:cubicBezTo>
                <a:cubicBezTo>
                  <a:pt x="1950156" y="7096363"/>
                  <a:pt x="1952370" y="7097818"/>
                  <a:pt x="1954009" y="7099494"/>
                </a:cubicBezTo>
                <a:cubicBezTo>
                  <a:pt x="1955463" y="7097280"/>
                  <a:pt x="1956741" y="7095466"/>
                  <a:pt x="1958418" y="7093827"/>
                </a:cubicBezTo>
                <a:close/>
                <a:moveTo>
                  <a:pt x="1376617" y="8410783"/>
                </a:moveTo>
                <a:cubicBezTo>
                  <a:pt x="1368697" y="8408235"/>
                  <a:pt x="1369789" y="8402531"/>
                  <a:pt x="1362444" y="8399761"/>
                </a:cubicBezTo>
                <a:cubicBezTo>
                  <a:pt x="1358665" y="8410466"/>
                  <a:pt x="1361556" y="8417931"/>
                  <a:pt x="1371338" y="8422730"/>
                </a:cubicBezTo>
                <a:close/>
                <a:moveTo>
                  <a:pt x="1799515" y="7454312"/>
                </a:moveTo>
                <a:cubicBezTo>
                  <a:pt x="1804791" y="7446670"/>
                  <a:pt x="1803896" y="7440100"/>
                  <a:pt x="1797003" y="7434205"/>
                </a:cubicBezTo>
                <a:cubicBezTo>
                  <a:pt x="1791728" y="7441848"/>
                  <a:pt x="1792799" y="7448020"/>
                  <a:pt x="1799515" y="7454312"/>
                </a:cubicBezTo>
                <a:close/>
                <a:moveTo>
                  <a:pt x="1345938" y="8490993"/>
                </a:moveTo>
                <a:cubicBezTo>
                  <a:pt x="1359376" y="8470276"/>
                  <a:pt x="1349056" y="8462384"/>
                  <a:pt x="1362717" y="8442242"/>
                </a:cubicBezTo>
                <a:cubicBezTo>
                  <a:pt x="1349535" y="8439750"/>
                  <a:pt x="1359899" y="8428147"/>
                  <a:pt x="1346319" y="8425478"/>
                </a:cubicBezTo>
                <a:cubicBezTo>
                  <a:pt x="1343895" y="8448205"/>
                  <a:pt x="1340498" y="8470979"/>
                  <a:pt x="1345938" y="8490993"/>
                </a:cubicBezTo>
                <a:close/>
                <a:moveTo>
                  <a:pt x="2879709" y="5023612"/>
                </a:moveTo>
                <a:lnTo>
                  <a:pt x="2872136" y="5020266"/>
                </a:lnTo>
                <a:lnTo>
                  <a:pt x="2868969" y="5027433"/>
                </a:lnTo>
                <a:lnTo>
                  <a:pt x="2876542" y="5030780"/>
                </a:lnTo>
                <a:close/>
                <a:moveTo>
                  <a:pt x="5060177" y="89035"/>
                </a:moveTo>
                <a:cubicBezTo>
                  <a:pt x="5064551" y="78074"/>
                  <a:pt x="5053817" y="65390"/>
                  <a:pt x="5047888" y="54562"/>
                </a:cubicBezTo>
                <a:cubicBezTo>
                  <a:pt x="5038332" y="70802"/>
                  <a:pt x="5042346" y="85424"/>
                  <a:pt x="5050029" y="99288"/>
                </a:cubicBezTo>
                <a:cubicBezTo>
                  <a:pt x="5055582" y="96150"/>
                  <a:pt x="5058719" y="92688"/>
                  <a:pt x="5060177" y="89035"/>
                </a:cubicBezTo>
                <a:close/>
                <a:moveTo>
                  <a:pt x="579684" y="10229615"/>
                </a:moveTo>
                <a:cubicBezTo>
                  <a:pt x="587801" y="10208019"/>
                  <a:pt x="551483" y="10209553"/>
                  <a:pt x="547645" y="10190277"/>
                </a:cubicBezTo>
                <a:cubicBezTo>
                  <a:pt x="553997" y="10188807"/>
                  <a:pt x="555597" y="10193790"/>
                  <a:pt x="561948" y="10192321"/>
                </a:cubicBezTo>
                <a:cubicBezTo>
                  <a:pt x="560071" y="10181513"/>
                  <a:pt x="548070" y="10182862"/>
                  <a:pt x="539194" y="10180366"/>
                </a:cubicBezTo>
                <a:cubicBezTo>
                  <a:pt x="529903" y="10209997"/>
                  <a:pt x="566896" y="10214462"/>
                  <a:pt x="579684" y="10229615"/>
                </a:cubicBezTo>
                <a:close/>
                <a:moveTo>
                  <a:pt x="3144760" y="4424802"/>
                </a:moveTo>
                <a:cubicBezTo>
                  <a:pt x="3137330" y="4413117"/>
                  <a:pt x="3127976" y="4419246"/>
                  <a:pt x="3121189" y="4405475"/>
                </a:cubicBezTo>
                <a:cubicBezTo>
                  <a:pt x="3109732" y="4416067"/>
                  <a:pt x="3124195" y="4416434"/>
                  <a:pt x="3127673" y="4430006"/>
                </a:cubicBezTo>
                <a:cubicBezTo>
                  <a:pt x="3133953" y="4421733"/>
                  <a:pt x="3138480" y="4433076"/>
                  <a:pt x="3144760" y="4424802"/>
                </a:cubicBezTo>
                <a:close/>
                <a:moveTo>
                  <a:pt x="1038878" y="9195891"/>
                </a:moveTo>
                <a:cubicBezTo>
                  <a:pt x="1038629" y="9191737"/>
                  <a:pt x="1036009" y="9186892"/>
                  <a:pt x="1031556" y="9183498"/>
                </a:cubicBezTo>
                <a:cubicBezTo>
                  <a:pt x="1024324" y="9191245"/>
                  <a:pt x="1022529" y="9198541"/>
                  <a:pt x="1031961" y="9204135"/>
                </a:cubicBezTo>
                <a:cubicBezTo>
                  <a:pt x="1037001" y="9203507"/>
                  <a:pt x="1039126" y="9200045"/>
                  <a:pt x="1038878" y="9195891"/>
                </a:cubicBezTo>
                <a:close/>
                <a:moveTo>
                  <a:pt x="3704856" y="3165569"/>
                </a:moveTo>
                <a:cubicBezTo>
                  <a:pt x="3710986" y="3158927"/>
                  <a:pt x="3708097" y="3142204"/>
                  <a:pt x="3694812" y="3139908"/>
                </a:cubicBezTo>
                <a:cubicBezTo>
                  <a:pt x="3680651" y="3157932"/>
                  <a:pt x="3703443" y="3157052"/>
                  <a:pt x="3703102" y="3162138"/>
                </a:cubicBezTo>
                <a:cubicBezTo>
                  <a:pt x="3701037" y="3167891"/>
                  <a:pt x="3689999" y="3161587"/>
                  <a:pt x="3695770" y="3167945"/>
                </a:cubicBezTo>
                <a:cubicBezTo>
                  <a:pt x="3699767" y="3168878"/>
                  <a:pt x="3702813" y="3167783"/>
                  <a:pt x="3704856" y="3165569"/>
                </a:cubicBezTo>
                <a:close/>
                <a:moveTo>
                  <a:pt x="4050084" y="2386544"/>
                </a:moveTo>
                <a:cubicBezTo>
                  <a:pt x="4042322" y="2354101"/>
                  <a:pt x="4042862" y="2321806"/>
                  <a:pt x="4045861" y="2289465"/>
                </a:cubicBezTo>
                <a:cubicBezTo>
                  <a:pt x="4053782" y="2309298"/>
                  <a:pt x="4053720" y="2356035"/>
                  <a:pt x="4050084" y="2386544"/>
                </a:cubicBezTo>
                <a:close/>
                <a:moveTo>
                  <a:pt x="3197947" y="4316941"/>
                </a:moveTo>
                <a:cubicBezTo>
                  <a:pt x="3203141" y="4309675"/>
                  <a:pt x="3200726" y="4295697"/>
                  <a:pt x="3196495" y="4286796"/>
                </a:cubicBezTo>
                <a:cubicBezTo>
                  <a:pt x="3185450" y="4297238"/>
                  <a:pt x="3186408" y="4308932"/>
                  <a:pt x="3190003" y="4321534"/>
                </a:cubicBezTo>
                <a:cubicBezTo>
                  <a:pt x="3193638" y="4321041"/>
                  <a:pt x="3196216" y="4319364"/>
                  <a:pt x="3197947" y="4316941"/>
                </a:cubicBezTo>
                <a:close/>
                <a:moveTo>
                  <a:pt x="4463691" y="1452792"/>
                </a:moveTo>
                <a:cubicBezTo>
                  <a:pt x="4467224" y="1429579"/>
                  <a:pt x="4431081" y="1408419"/>
                  <a:pt x="4439369" y="1392037"/>
                </a:cubicBezTo>
                <a:cubicBezTo>
                  <a:pt x="4449058" y="1403243"/>
                  <a:pt x="4457626" y="1438454"/>
                  <a:pt x="4473697" y="1429741"/>
                </a:cubicBezTo>
                <a:cubicBezTo>
                  <a:pt x="4468817" y="1416107"/>
                  <a:pt x="4457241" y="1405382"/>
                  <a:pt x="4450428" y="1392842"/>
                </a:cubicBezTo>
                <a:cubicBezTo>
                  <a:pt x="4452133" y="1377834"/>
                  <a:pt x="4445447" y="1369936"/>
                  <a:pt x="4437069" y="1362493"/>
                </a:cubicBezTo>
                <a:lnTo>
                  <a:pt x="4433215" y="1357968"/>
                </a:lnTo>
                <a:lnTo>
                  <a:pt x="4413552" y="1334879"/>
                </a:lnTo>
                <a:cubicBezTo>
                  <a:pt x="4405739" y="1346818"/>
                  <a:pt x="4420406" y="1357787"/>
                  <a:pt x="4423178" y="1365676"/>
                </a:cubicBezTo>
                <a:lnTo>
                  <a:pt x="4423100" y="1365891"/>
                </a:lnTo>
                <a:lnTo>
                  <a:pt x="4420714" y="1372459"/>
                </a:lnTo>
                <a:lnTo>
                  <a:pt x="4418814" y="1369248"/>
                </a:lnTo>
                <a:lnTo>
                  <a:pt x="4407782" y="1350595"/>
                </a:lnTo>
                <a:cubicBezTo>
                  <a:pt x="4403444" y="1343331"/>
                  <a:pt x="4397992" y="1336526"/>
                  <a:pt x="4388166" y="1331488"/>
                </a:cubicBezTo>
                <a:cubicBezTo>
                  <a:pt x="4390404" y="1343232"/>
                  <a:pt x="4394732" y="1354104"/>
                  <a:pt x="4400342" y="1364452"/>
                </a:cubicBezTo>
                <a:lnTo>
                  <a:pt x="4408777" y="1377109"/>
                </a:lnTo>
                <a:lnTo>
                  <a:pt x="4420215" y="1394272"/>
                </a:lnTo>
                <a:cubicBezTo>
                  <a:pt x="4434954" y="1413565"/>
                  <a:pt x="4451598" y="1432148"/>
                  <a:pt x="4463691" y="1452792"/>
                </a:cubicBezTo>
                <a:close/>
                <a:moveTo>
                  <a:pt x="3230010" y="4248334"/>
                </a:moveTo>
                <a:cubicBezTo>
                  <a:pt x="3230779" y="4247300"/>
                  <a:pt x="3230889" y="4245757"/>
                  <a:pt x="3229904" y="4243331"/>
                </a:cubicBezTo>
                <a:cubicBezTo>
                  <a:pt x="3227415" y="4242834"/>
                  <a:pt x="3212786" y="4247155"/>
                  <a:pt x="3217073" y="4253952"/>
                </a:cubicBezTo>
                <a:cubicBezTo>
                  <a:pt x="3219459" y="4249970"/>
                  <a:pt x="3227701" y="4251441"/>
                  <a:pt x="3230010" y="4248334"/>
                </a:cubicBezTo>
                <a:close/>
                <a:moveTo>
                  <a:pt x="3122665" y="4493384"/>
                </a:moveTo>
                <a:cubicBezTo>
                  <a:pt x="3119967" y="4489718"/>
                  <a:pt x="3116773" y="4488549"/>
                  <a:pt x="3113581" y="4487377"/>
                </a:cubicBezTo>
                <a:cubicBezTo>
                  <a:pt x="3106389" y="4491808"/>
                  <a:pt x="3108039" y="4497697"/>
                  <a:pt x="3113962" y="4503909"/>
                </a:cubicBezTo>
                <a:cubicBezTo>
                  <a:pt x="3118845" y="4500769"/>
                  <a:pt x="3121648" y="4496987"/>
                  <a:pt x="3122665" y="4493384"/>
                </a:cubicBezTo>
                <a:close/>
                <a:moveTo>
                  <a:pt x="5078591" y="67161"/>
                </a:moveTo>
                <a:cubicBezTo>
                  <a:pt x="5079889" y="56091"/>
                  <a:pt x="5072150" y="44106"/>
                  <a:pt x="5064486" y="42861"/>
                </a:cubicBezTo>
                <a:cubicBezTo>
                  <a:pt x="5067388" y="54612"/>
                  <a:pt x="5060212" y="67621"/>
                  <a:pt x="5073943" y="77495"/>
                </a:cubicBezTo>
                <a:cubicBezTo>
                  <a:pt x="5076721" y="74440"/>
                  <a:pt x="5078158" y="70851"/>
                  <a:pt x="5078591" y="67161"/>
                </a:cubicBezTo>
                <a:close/>
                <a:moveTo>
                  <a:pt x="1949614" y="7150380"/>
                </a:moveTo>
                <a:cubicBezTo>
                  <a:pt x="1957421" y="7142407"/>
                  <a:pt x="1959587" y="7122423"/>
                  <a:pt x="1946862" y="7125368"/>
                </a:cubicBezTo>
                <a:cubicBezTo>
                  <a:pt x="1952891" y="7133267"/>
                  <a:pt x="1942612" y="7142527"/>
                  <a:pt x="1949614" y="7150380"/>
                </a:cubicBezTo>
                <a:close/>
                <a:moveTo>
                  <a:pt x="4068846" y="2358920"/>
                </a:moveTo>
                <a:cubicBezTo>
                  <a:pt x="4051852" y="2345474"/>
                  <a:pt x="4065834" y="2304503"/>
                  <a:pt x="4057279" y="2280456"/>
                </a:cubicBezTo>
                <a:cubicBezTo>
                  <a:pt x="4078301" y="2294172"/>
                  <a:pt x="4058434" y="2334892"/>
                  <a:pt x="4068846" y="2358920"/>
                </a:cubicBezTo>
                <a:close/>
                <a:moveTo>
                  <a:pt x="1815452" y="7462304"/>
                </a:moveTo>
                <a:cubicBezTo>
                  <a:pt x="1826502" y="7453413"/>
                  <a:pt x="1818021" y="7446816"/>
                  <a:pt x="1815361" y="7439941"/>
                </a:cubicBezTo>
                <a:cubicBezTo>
                  <a:pt x="1809337" y="7448203"/>
                  <a:pt x="1813762" y="7455383"/>
                  <a:pt x="1815452" y="7462304"/>
                </a:cubicBezTo>
                <a:close/>
                <a:moveTo>
                  <a:pt x="3552044" y="3532991"/>
                </a:moveTo>
                <a:cubicBezTo>
                  <a:pt x="3550997" y="3523095"/>
                  <a:pt x="3539705" y="3510944"/>
                  <a:pt x="3555784" y="3509075"/>
                </a:cubicBezTo>
                <a:cubicBezTo>
                  <a:pt x="3547821" y="3497954"/>
                  <a:pt x="3544155" y="3481778"/>
                  <a:pt x="3526123" y="3482590"/>
                </a:cubicBezTo>
                <a:cubicBezTo>
                  <a:pt x="3540770" y="3503068"/>
                  <a:pt x="3531631" y="3513465"/>
                  <a:pt x="3538847" y="3534384"/>
                </a:cubicBezTo>
                <a:cubicBezTo>
                  <a:pt x="3543107" y="3533876"/>
                  <a:pt x="3547783" y="3533498"/>
                  <a:pt x="3552044" y="3532991"/>
                </a:cubicBezTo>
                <a:close/>
                <a:moveTo>
                  <a:pt x="1994591" y="7059361"/>
                </a:moveTo>
                <a:cubicBezTo>
                  <a:pt x="1992951" y="7057685"/>
                  <a:pt x="1990738" y="7056231"/>
                  <a:pt x="1989098" y="7054555"/>
                </a:cubicBezTo>
                <a:cubicBezTo>
                  <a:pt x="1987644" y="7056768"/>
                  <a:pt x="1986366" y="7058583"/>
                  <a:pt x="1984690" y="7060221"/>
                </a:cubicBezTo>
                <a:cubicBezTo>
                  <a:pt x="1986330" y="7061898"/>
                  <a:pt x="1988543" y="7063352"/>
                  <a:pt x="1990358" y="7064630"/>
                </a:cubicBezTo>
                <a:cubicBezTo>
                  <a:pt x="1991636" y="7062815"/>
                  <a:pt x="1993313" y="7061176"/>
                  <a:pt x="1994591" y="7059361"/>
                </a:cubicBezTo>
                <a:close/>
                <a:moveTo>
                  <a:pt x="227951" y="11058168"/>
                </a:moveTo>
                <a:cubicBezTo>
                  <a:pt x="218391" y="11049658"/>
                  <a:pt x="209404" y="11040925"/>
                  <a:pt x="209388" y="11032347"/>
                </a:cubicBezTo>
                <a:cubicBezTo>
                  <a:pt x="198795" y="11039094"/>
                  <a:pt x="218391" y="11074420"/>
                  <a:pt x="227951" y="11058168"/>
                </a:cubicBezTo>
                <a:close/>
                <a:moveTo>
                  <a:pt x="3716427" y="3163265"/>
                </a:moveTo>
                <a:cubicBezTo>
                  <a:pt x="3719067" y="3157289"/>
                  <a:pt x="3723032" y="3150473"/>
                  <a:pt x="3713954" y="3148365"/>
                </a:cubicBezTo>
                <a:cubicBezTo>
                  <a:pt x="3710563" y="3154961"/>
                  <a:pt x="3712169" y="3159955"/>
                  <a:pt x="3716427" y="3163265"/>
                </a:cubicBezTo>
                <a:close/>
                <a:moveTo>
                  <a:pt x="1969043" y="7120414"/>
                </a:moveTo>
                <a:cubicBezTo>
                  <a:pt x="1977507" y="7109876"/>
                  <a:pt x="1975321" y="7100819"/>
                  <a:pt x="1968494" y="7092568"/>
                </a:cubicBezTo>
                <a:cubicBezTo>
                  <a:pt x="1965244" y="7102078"/>
                  <a:pt x="1956381" y="7112440"/>
                  <a:pt x="1969043" y="7120414"/>
                </a:cubicBezTo>
                <a:close/>
                <a:moveTo>
                  <a:pt x="3209923" y="4313929"/>
                </a:moveTo>
                <a:cubicBezTo>
                  <a:pt x="3216643" y="4306888"/>
                  <a:pt x="3221144" y="4287218"/>
                  <a:pt x="3208583" y="4285702"/>
                </a:cubicBezTo>
                <a:cubicBezTo>
                  <a:pt x="3208806" y="4295345"/>
                  <a:pt x="3198809" y="4303561"/>
                  <a:pt x="3209923" y="4313929"/>
                </a:cubicBezTo>
                <a:close/>
                <a:moveTo>
                  <a:pt x="1397895" y="8415424"/>
                </a:moveTo>
                <a:cubicBezTo>
                  <a:pt x="1395669" y="8389215"/>
                  <a:pt x="1372018" y="8371625"/>
                  <a:pt x="1356408" y="8350925"/>
                </a:cubicBezTo>
                <a:cubicBezTo>
                  <a:pt x="1354215" y="8378515"/>
                  <a:pt x="1375967" y="8397169"/>
                  <a:pt x="1397895" y="8415424"/>
                </a:cubicBezTo>
                <a:close/>
                <a:moveTo>
                  <a:pt x="2896217" y="5026147"/>
                </a:moveTo>
                <a:cubicBezTo>
                  <a:pt x="2888493" y="5015594"/>
                  <a:pt x="2878815" y="5037496"/>
                  <a:pt x="2886119" y="5039295"/>
                </a:cubicBezTo>
                <a:cubicBezTo>
                  <a:pt x="2895840" y="5034548"/>
                  <a:pt x="2886497" y="5030894"/>
                  <a:pt x="2896217" y="5026147"/>
                </a:cubicBezTo>
                <a:close/>
                <a:moveTo>
                  <a:pt x="1513960" y="8163517"/>
                </a:moveTo>
                <a:cubicBezTo>
                  <a:pt x="1502667" y="8155671"/>
                  <a:pt x="1486390" y="8133248"/>
                  <a:pt x="1474061" y="8136368"/>
                </a:cubicBezTo>
                <a:cubicBezTo>
                  <a:pt x="1483584" y="8143907"/>
                  <a:pt x="1494899" y="8180796"/>
                  <a:pt x="1513960" y="8163517"/>
                </a:cubicBezTo>
                <a:close/>
                <a:moveTo>
                  <a:pt x="5096050" y="58711"/>
                </a:moveTo>
                <a:cubicBezTo>
                  <a:pt x="5091927" y="54034"/>
                  <a:pt x="5093594" y="48108"/>
                  <a:pt x="5087349" y="43921"/>
                </a:cubicBezTo>
                <a:cubicBezTo>
                  <a:pt x="5077994" y="52161"/>
                  <a:pt x="5084906" y="58070"/>
                  <a:pt x="5087752" y="64562"/>
                </a:cubicBezTo>
                <a:cubicBezTo>
                  <a:pt x="5090308" y="60932"/>
                  <a:pt x="5093541" y="63313"/>
                  <a:pt x="5096050" y="58711"/>
                </a:cubicBezTo>
                <a:close/>
                <a:moveTo>
                  <a:pt x="2564601" y="5789096"/>
                </a:moveTo>
                <a:cubicBezTo>
                  <a:pt x="2565199" y="5776967"/>
                  <a:pt x="2564824" y="5764885"/>
                  <a:pt x="2549295" y="5762314"/>
                </a:cubicBezTo>
                <a:cubicBezTo>
                  <a:pt x="2548874" y="5774044"/>
                  <a:pt x="2553976" y="5782972"/>
                  <a:pt x="2564601" y="5789096"/>
                </a:cubicBezTo>
                <a:close/>
                <a:moveTo>
                  <a:pt x="3216027" y="4321925"/>
                </a:moveTo>
                <a:cubicBezTo>
                  <a:pt x="3212297" y="4315390"/>
                  <a:pt x="3207696" y="4312875"/>
                  <a:pt x="3202667" y="4315604"/>
                </a:cubicBezTo>
                <a:cubicBezTo>
                  <a:pt x="3204694" y="4319970"/>
                  <a:pt x="3201891" y="4323752"/>
                  <a:pt x="3203362" y="4327857"/>
                </a:cubicBezTo>
                <a:cubicBezTo>
                  <a:pt x="3207720" y="4325830"/>
                  <a:pt x="3211470" y="4327263"/>
                  <a:pt x="3216027" y="4321925"/>
                </a:cubicBezTo>
                <a:close/>
                <a:moveTo>
                  <a:pt x="3187253" y="4387342"/>
                </a:moveTo>
                <a:cubicBezTo>
                  <a:pt x="3185664" y="4366149"/>
                  <a:pt x="3171123" y="4338491"/>
                  <a:pt x="3148112" y="4337482"/>
                </a:cubicBezTo>
                <a:cubicBezTo>
                  <a:pt x="3077186" y="4371716"/>
                  <a:pt x="3167504" y="4456001"/>
                  <a:pt x="3187253" y="4387342"/>
                </a:cubicBezTo>
                <a:close/>
                <a:moveTo>
                  <a:pt x="587684" y="10274963"/>
                </a:moveTo>
                <a:cubicBezTo>
                  <a:pt x="591465" y="10268557"/>
                  <a:pt x="582912" y="10252424"/>
                  <a:pt x="583891" y="10236226"/>
                </a:cubicBezTo>
                <a:cubicBezTo>
                  <a:pt x="566408" y="10232777"/>
                  <a:pt x="550161" y="10210395"/>
                  <a:pt x="535655" y="10216338"/>
                </a:cubicBezTo>
                <a:cubicBezTo>
                  <a:pt x="543671" y="10229384"/>
                  <a:pt x="568469" y="10227036"/>
                  <a:pt x="574878" y="10251249"/>
                </a:cubicBezTo>
                <a:cubicBezTo>
                  <a:pt x="560398" y="10249603"/>
                  <a:pt x="549182" y="10226592"/>
                  <a:pt x="537459" y="10233766"/>
                </a:cubicBezTo>
                <a:cubicBezTo>
                  <a:pt x="538421" y="10249871"/>
                  <a:pt x="549858" y="10253023"/>
                  <a:pt x="564245" y="10252728"/>
                </a:cubicBezTo>
                <a:cubicBezTo>
                  <a:pt x="572558" y="10259727"/>
                  <a:pt x="574796" y="10274020"/>
                  <a:pt x="587684" y="10274963"/>
                </a:cubicBezTo>
                <a:close/>
                <a:moveTo>
                  <a:pt x="288388" y="10953139"/>
                </a:moveTo>
                <a:cubicBezTo>
                  <a:pt x="281034" y="10946104"/>
                  <a:pt x="293714" y="10938932"/>
                  <a:pt x="280886" y="10931372"/>
                </a:cubicBezTo>
                <a:cubicBezTo>
                  <a:pt x="267536" y="10936829"/>
                  <a:pt x="277252" y="10960046"/>
                  <a:pt x="288388" y="10953139"/>
                </a:cubicBezTo>
                <a:close/>
                <a:moveTo>
                  <a:pt x="3136663" y="4507924"/>
                </a:moveTo>
                <a:cubicBezTo>
                  <a:pt x="3136462" y="4505100"/>
                  <a:pt x="3134567" y="4502078"/>
                  <a:pt x="3131605" y="4498973"/>
                </a:cubicBezTo>
                <a:cubicBezTo>
                  <a:pt x="3124003" y="4503548"/>
                  <a:pt x="3128552" y="4509789"/>
                  <a:pt x="3131577" y="4515650"/>
                </a:cubicBezTo>
                <a:cubicBezTo>
                  <a:pt x="3135380" y="4513359"/>
                  <a:pt x="3136866" y="4510744"/>
                  <a:pt x="3136663" y="4507924"/>
                </a:cubicBezTo>
                <a:close/>
                <a:moveTo>
                  <a:pt x="1993742" y="7094680"/>
                </a:moveTo>
                <a:cubicBezTo>
                  <a:pt x="1990287" y="7091726"/>
                  <a:pt x="1992843" y="7088096"/>
                  <a:pt x="1987443" y="7085234"/>
                </a:cubicBezTo>
                <a:cubicBezTo>
                  <a:pt x="1985637" y="7088244"/>
                  <a:pt x="1983211" y="7090503"/>
                  <a:pt x="1980831" y="7093735"/>
                </a:cubicBezTo>
                <a:cubicBezTo>
                  <a:pt x="1983841" y="7095541"/>
                  <a:pt x="1986499" y="7098144"/>
                  <a:pt x="1989334" y="7100348"/>
                </a:cubicBezTo>
                <a:cubicBezTo>
                  <a:pt x="1990788" y="7098135"/>
                  <a:pt x="1992066" y="7096320"/>
                  <a:pt x="1993742" y="7094680"/>
                </a:cubicBezTo>
                <a:close/>
                <a:moveTo>
                  <a:pt x="3233454" y="4295768"/>
                </a:moveTo>
                <a:cubicBezTo>
                  <a:pt x="3230921" y="4287415"/>
                  <a:pt x="3238608" y="4280491"/>
                  <a:pt x="3226970" y="4271237"/>
                </a:cubicBezTo>
                <a:cubicBezTo>
                  <a:pt x="3217172" y="4276141"/>
                  <a:pt x="3225244" y="4303803"/>
                  <a:pt x="3233454" y="4295768"/>
                </a:cubicBezTo>
                <a:close/>
                <a:moveTo>
                  <a:pt x="3711787" y="3216918"/>
                </a:moveTo>
                <a:lnTo>
                  <a:pt x="3703811" y="3213394"/>
                </a:lnTo>
                <a:lnTo>
                  <a:pt x="3698707" y="3224945"/>
                </a:lnTo>
                <a:lnTo>
                  <a:pt x="3706683" y="3228469"/>
                </a:lnTo>
                <a:close/>
                <a:moveTo>
                  <a:pt x="2924384" y="5003372"/>
                </a:moveTo>
                <a:cubicBezTo>
                  <a:pt x="2920350" y="5000639"/>
                  <a:pt x="2922638" y="4995462"/>
                  <a:pt x="2925323" y="4990462"/>
                </a:cubicBezTo>
                <a:cubicBezTo>
                  <a:pt x="2914644" y="4983364"/>
                  <a:pt x="2907574" y="4986426"/>
                  <a:pt x="2904066" y="4998679"/>
                </a:cubicBezTo>
                <a:cubicBezTo>
                  <a:pt x="2910127" y="4998977"/>
                  <a:pt x="2921439" y="5011114"/>
                  <a:pt x="2924384" y="5003372"/>
                </a:cubicBezTo>
                <a:close/>
                <a:moveTo>
                  <a:pt x="1920417" y="7279793"/>
                </a:moveTo>
                <a:cubicBezTo>
                  <a:pt x="1915929" y="7269292"/>
                  <a:pt x="1903286" y="7285947"/>
                  <a:pt x="1908511" y="7288255"/>
                </a:cubicBezTo>
                <a:cubicBezTo>
                  <a:pt x="1912672" y="7285362"/>
                  <a:pt x="1916866" y="7286742"/>
                  <a:pt x="1920417" y="7279793"/>
                </a:cubicBezTo>
                <a:close/>
                <a:moveTo>
                  <a:pt x="1370786" y="8529577"/>
                </a:moveTo>
                <a:cubicBezTo>
                  <a:pt x="1365737" y="8525919"/>
                  <a:pt x="1365681" y="8520658"/>
                  <a:pt x="1357010" y="8518732"/>
                </a:cubicBezTo>
                <a:cubicBezTo>
                  <a:pt x="1350713" y="8529752"/>
                  <a:pt x="1365461" y="8540551"/>
                  <a:pt x="1370786" y="8529577"/>
                </a:cubicBezTo>
                <a:close/>
                <a:moveTo>
                  <a:pt x="1375888" y="8518029"/>
                </a:moveTo>
                <a:cubicBezTo>
                  <a:pt x="1384669" y="8510010"/>
                  <a:pt x="1370485" y="8494699"/>
                  <a:pt x="1363697" y="8503599"/>
                </a:cubicBezTo>
                <a:cubicBezTo>
                  <a:pt x="1368968" y="8507832"/>
                  <a:pt x="1361604" y="8516954"/>
                  <a:pt x="1375888" y="8518029"/>
                </a:cubicBezTo>
                <a:close/>
                <a:moveTo>
                  <a:pt x="5122810" y="43410"/>
                </a:moveTo>
                <a:cubicBezTo>
                  <a:pt x="5118252" y="41872"/>
                  <a:pt x="5112255" y="30657"/>
                  <a:pt x="5108644" y="36675"/>
                </a:cubicBezTo>
                <a:cubicBezTo>
                  <a:pt x="5109099" y="42111"/>
                  <a:pt x="5118050" y="49872"/>
                  <a:pt x="5122810" y="43410"/>
                </a:cubicBezTo>
                <a:close/>
                <a:moveTo>
                  <a:pt x="3710740" y="3239785"/>
                </a:moveTo>
                <a:cubicBezTo>
                  <a:pt x="3705685" y="3236122"/>
                  <a:pt x="3705803" y="3230461"/>
                  <a:pt x="3696946" y="3228930"/>
                </a:cubicBezTo>
                <a:cubicBezTo>
                  <a:pt x="3687948" y="3240666"/>
                  <a:pt x="3705014" y="3250587"/>
                  <a:pt x="3710740" y="3239785"/>
                </a:cubicBezTo>
                <a:close/>
                <a:moveTo>
                  <a:pt x="3780967" y="3080844"/>
                </a:moveTo>
                <a:cubicBezTo>
                  <a:pt x="3798084" y="3059364"/>
                  <a:pt x="3757102" y="3043160"/>
                  <a:pt x="3740996" y="3045091"/>
                </a:cubicBezTo>
                <a:cubicBezTo>
                  <a:pt x="3741838" y="3062604"/>
                  <a:pt x="3763763" y="3051818"/>
                  <a:pt x="3768758" y="3066404"/>
                </a:cubicBezTo>
                <a:cubicBezTo>
                  <a:pt x="3765765" y="3073176"/>
                  <a:pt x="3756934" y="3064036"/>
                  <a:pt x="3753848" y="3068862"/>
                </a:cubicBezTo>
                <a:close/>
                <a:moveTo>
                  <a:pt x="1960964" y="7204416"/>
                </a:moveTo>
                <a:cubicBezTo>
                  <a:pt x="1946923" y="7192025"/>
                  <a:pt x="1966268" y="7164402"/>
                  <a:pt x="1940974" y="7161316"/>
                </a:cubicBezTo>
                <a:cubicBezTo>
                  <a:pt x="1938095" y="7178606"/>
                  <a:pt x="1934420" y="7195543"/>
                  <a:pt x="1951694" y="7210315"/>
                </a:cubicBezTo>
                <a:cubicBezTo>
                  <a:pt x="1954648" y="7206860"/>
                  <a:pt x="1958279" y="7209416"/>
                  <a:pt x="1960964" y="7204416"/>
                </a:cubicBezTo>
                <a:close/>
                <a:moveTo>
                  <a:pt x="1884553" y="7381891"/>
                </a:moveTo>
                <a:cubicBezTo>
                  <a:pt x="1886686" y="7378694"/>
                  <a:pt x="1887068" y="7374840"/>
                  <a:pt x="1883573" y="7371877"/>
                </a:cubicBezTo>
                <a:cubicBezTo>
                  <a:pt x="1877611" y="7377760"/>
                  <a:pt x="1870849" y="7372406"/>
                  <a:pt x="1869908" y="7365839"/>
                </a:cubicBezTo>
                <a:cubicBezTo>
                  <a:pt x="1864452" y="7373838"/>
                  <a:pt x="1865847" y="7381553"/>
                  <a:pt x="1875021" y="7387972"/>
                </a:cubicBezTo>
                <a:cubicBezTo>
                  <a:pt x="1878533" y="7387631"/>
                  <a:pt x="1882419" y="7385089"/>
                  <a:pt x="1884553" y="7381891"/>
                </a:cubicBezTo>
                <a:close/>
                <a:moveTo>
                  <a:pt x="3202296" y="4400929"/>
                </a:moveTo>
                <a:cubicBezTo>
                  <a:pt x="3195982" y="4389766"/>
                  <a:pt x="3177461" y="4410298"/>
                  <a:pt x="3188329" y="4416127"/>
                </a:cubicBezTo>
                <a:cubicBezTo>
                  <a:pt x="3193318" y="4405538"/>
                  <a:pt x="3199179" y="4408991"/>
                  <a:pt x="3202296" y="4400929"/>
                </a:cubicBezTo>
                <a:close/>
                <a:moveTo>
                  <a:pt x="3243666" y="4308772"/>
                </a:moveTo>
                <a:cubicBezTo>
                  <a:pt x="3255761" y="4296102"/>
                  <a:pt x="3249500" y="4281215"/>
                  <a:pt x="3248887" y="4266619"/>
                </a:cubicBezTo>
                <a:cubicBezTo>
                  <a:pt x="3231141" y="4279002"/>
                  <a:pt x="3239745" y="4293973"/>
                  <a:pt x="3243666" y="4308772"/>
                </a:cubicBezTo>
                <a:close/>
                <a:moveTo>
                  <a:pt x="329061" y="10906292"/>
                </a:moveTo>
                <a:cubicBezTo>
                  <a:pt x="321563" y="10896355"/>
                  <a:pt x="314003" y="10893015"/>
                  <a:pt x="306876" y="10898381"/>
                </a:cubicBezTo>
                <a:cubicBezTo>
                  <a:pt x="311795" y="10903394"/>
                  <a:pt x="303872" y="10908410"/>
                  <a:pt x="307024" y="10913114"/>
                </a:cubicBezTo>
                <a:cubicBezTo>
                  <a:pt x="314453" y="10905988"/>
                  <a:pt x="321698" y="10918652"/>
                  <a:pt x="329061" y="10906292"/>
                </a:cubicBezTo>
                <a:close/>
                <a:moveTo>
                  <a:pt x="3704762" y="3273809"/>
                </a:moveTo>
                <a:cubicBezTo>
                  <a:pt x="3709832" y="3265572"/>
                  <a:pt x="3711053" y="3258494"/>
                  <a:pt x="3709400" y="3252525"/>
                </a:cubicBezTo>
                <a:cubicBezTo>
                  <a:pt x="3700978" y="3247853"/>
                  <a:pt x="3694515" y="3247378"/>
                  <a:pt x="3690726" y="3253796"/>
                </a:cubicBezTo>
                <a:cubicBezTo>
                  <a:pt x="3694771" y="3260822"/>
                  <a:pt x="3692847" y="3269493"/>
                  <a:pt x="3704762" y="3273809"/>
                </a:cubicBezTo>
                <a:close/>
                <a:moveTo>
                  <a:pt x="238317" y="11120844"/>
                </a:moveTo>
                <a:cubicBezTo>
                  <a:pt x="224025" y="11086433"/>
                  <a:pt x="199791" y="11051915"/>
                  <a:pt x="179843" y="11017387"/>
                </a:cubicBezTo>
                <a:cubicBezTo>
                  <a:pt x="168132" y="11041737"/>
                  <a:pt x="213737" y="11066650"/>
                  <a:pt x="201851" y="11091398"/>
                </a:cubicBezTo>
                <a:cubicBezTo>
                  <a:pt x="217496" y="11092597"/>
                  <a:pt x="218125" y="11122398"/>
                  <a:pt x="238317" y="11120844"/>
                </a:cubicBezTo>
                <a:close/>
                <a:moveTo>
                  <a:pt x="3157601" y="4516041"/>
                </a:moveTo>
                <a:cubicBezTo>
                  <a:pt x="3164656" y="4499619"/>
                  <a:pt x="3163013" y="4482153"/>
                  <a:pt x="3168136" y="4465499"/>
                </a:cubicBezTo>
                <a:cubicBezTo>
                  <a:pt x="3156438" y="4471544"/>
                  <a:pt x="3137708" y="4506969"/>
                  <a:pt x="3157601" y="4516041"/>
                </a:cubicBezTo>
                <a:close/>
                <a:moveTo>
                  <a:pt x="2828140" y="5263246"/>
                </a:moveTo>
                <a:cubicBezTo>
                  <a:pt x="2840084" y="5237290"/>
                  <a:pt x="2849367" y="5208195"/>
                  <a:pt x="2859842" y="5178556"/>
                </a:cubicBezTo>
                <a:cubicBezTo>
                  <a:pt x="2846095" y="5148209"/>
                  <a:pt x="2842866" y="5113466"/>
                  <a:pt x="2821076" y="5086229"/>
                </a:cubicBezTo>
                <a:cubicBezTo>
                  <a:pt x="2783273" y="5164238"/>
                  <a:pt x="2752653" y="5265885"/>
                  <a:pt x="2780464" y="5329097"/>
                </a:cubicBezTo>
                <a:cubicBezTo>
                  <a:pt x="2801588" y="5312017"/>
                  <a:pt x="2816195" y="5289201"/>
                  <a:pt x="2828140" y="5263246"/>
                </a:cubicBezTo>
                <a:close/>
                <a:moveTo>
                  <a:pt x="3137553" y="4565826"/>
                </a:moveTo>
                <a:cubicBezTo>
                  <a:pt x="3128897" y="4554578"/>
                  <a:pt x="3127561" y="4544406"/>
                  <a:pt x="3115450" y="4532544"/>
                </a:cubicBezTo>
                <a:cubicBezTo>
                  <a:pt x="3103584" y="4543283"/>
                  <a:pt x="3127775" y="4565629"/>
                  <a:pt x="3137553" y="4565826"/>
                </a:cubicBezTo>
                <a:close/>
                <a:moveTo>
                  <a:pt x="5004052" y="342229"/>
                </a:moveTo>
                <a:cubicBezTo>
                  <a:pt x="5001138" y="330446"/>
                  <a:pt x="4992016" y="319737"/>
                  <a:pt x="4981343" y="309296"/>
                </a:cubicBezTo>
                <a:cubicBezTo>
                  <a:pt x="4966025" y="336399"/>
                  <a:pt x="4946050" y="364307"/>
                  <a:pt x="4932283" y="391141"/>
                </a:cubicBezTo>
                <a:cubicBezTo>
                  <a:pt x="4935198" y="402924"/>
                  <a:pt x="4944319" y="413633"/>
                  <a:pt x="4954992" y="424073"/>
                </a:cubicBezTo>
                <a:cubicBezTo>
                  <a:pt x="4978469" y="395805"/>
                  <a:pt x="4990133" y="361839"/>
                  <a:pt x="5004052" y="342229"/>
                </a:cubicBezTo>
                <a:close/>
                <a:moveTo>
                  <a:pt x="3247023" y="4318818"/>
                </a:moveTo>
                <a:cubicBezTo>
                  <a:pt x="3246856" y="4317988"/>
                  <a:pt x="3246408" y="4315776"/>
                  <a:pt x="3245515" y="4311350"/>
                </a:cubicBezTo>
                <a:cubicBezTo>
                  <a:pt x="3245515" y="4311350"/>
                  <a:pt x="3247525" y="4321308"/>
                  <a:pt x="3247023" y="4318818"/>
                </a:cubicBezTo>
                <a:close/>
                <a:moveTo>
                  <a:pt x="1866933" y="7448954"/>
                </a:moveTo>
                <a:cubicBezTo>
                  <a:pt x="1863708" y="7446579"/>
                  <a:pt x="1861279" y="7444556"/>
                  <a:pt x="1858452" y="7442357"/>
                </a:cubicBezTo>
                <a:cubicBezTo>
                  <a:pt x="1857176" y="7444168"/>
                  <a:pt x="1855329" y="7446202"/>
                  <a:pt x="1854054" y="7448013"/>
                </a:cubicBezTo>
                <a:cubicBezTo>
                  <a:pt x="1857500" y="7450960"/>
                  <a:pt x="1855125" y="7454186"/>
                  <a:pt x="1860114" y="7456865"/>
                </a:cubicBezTo>
                <a:cubicBezTo>
                  <a:pt x="1862535" y="7454610"/>
                  <a:pt x="1864336" y="7451607"/>
                  <a:pt x="1866933" y="7448954"/>
                </a:cubicBezTo>
                <a:close/>
                <a:moveTo>
                  <a:pt x="587975" y="10346363"/>
                </a:moveTo>
                <a:cubicBezTo>
                  <a:pt x="583813" y="10320291"/>
                  <a:pt x="594241" y="10306369"/>
                  <a:pt x="592114" y="10282147"/>
                </a:cubicBezTo>
                <a:cubicBezTo>
                  <a:pt x="574768" y="10281610"/>
                  <a:pt x="570718" y="10266041"/>
                  <a:pt x="554473" y="10264090"/>
                </a:cubicBezTo>
                <a:cubicBezTo>
                  <a:pt x="555750" y="10282709"/>
                  <a:pt x="584976" y="10287546"/>
                  <a:pt x="579577" y="10300840"/>
                </a:cubicBezTo>
                <a:cubicBezTo>
                  <a:pt x="572291" y="10299046"/>
                  <a:pt x="562980" y="10279253"/>
                  <a:pt x="557220" y="10289061"/>
                </a:cubicBezTo>
                <a:cubicBezTo>
                  <a:pt x="562842" y="10296771"/>
                  <a:pt x="583165" y="10306701"/>
                  <a:pt x="577535" y="10315142"/>
                </a:cubicBezTo>
                <a:cubicBezTo>
                  <a:pt x="566542" y="10313136"/>
                  <a:pt x="564701" y="10299018"/>
                  <a:pt x="550934" y="10300062"/>
                </a:cubicBezTo>
                <a:cubicBezTo>
                  <a:pt x="549520" y="10319394"/>
                  <a:pt x="578607" y="10321318"/>
                  <a:pt x="569067" y="10337534"/>
                </a:cubicBezTo>
                <a:cubicBezTo>
                  <a:pt x="562567" y="10331810"/>
                  <a:pt x="558313" y="10324229"/>
                  <a:pt x="546488" y="10325182"/>
                </a:cubicBezTo>
                <a:cubicBezTo>
                  <a:pt x="546674" y="10349496"/>
                  <a:pt x="568670" y="10357789"/>
                  <a:pt x="587975" y="10346363"/>
                </a:cubicBezTo>
                <a:close/>
                <a:moveTo>
                  <a:pt x="3200555" y="4435062"/>
                </a:moveTo>
                <a:cubicBezTo>
                  <a:pt x="3200454" y="4429948"/>
                  <a:pt x="3198301" y="4424585"/>
                  <a:pt x="3194864" y="4418873"/>
                </a:cubicBezTo>
                <a:cubicBezTo>
                  <a:pt x="3188618" y="4428521"/>
                  <a:pt x="3185270" y="4438519"/>
                  <a:pt x="3193926" y="4449768"/>
                </a:cubicBezTo>
                <a:cubicBezTo>
                  <a:pt x="3198703" y="4445045"/>
                  <a:pt x="3200656" y="4440178"/>
                  <a:pt x="3200555" y="4435062"/>
                </a:cubicBezTo>
                <a:close/>
                <a:moveTo>
                  <a:pt x="1920190" y="7334939"/>
                </a:moveTo>
                <a:cubicBezTo>
                  <a:pt x="1923929" y="7327836"/>
                  <a:pt x="1925767" y="7320959"/>
                  <a:pt x="1924826" y="7314391"/>
                </a:cubicBezTo>
                <a:cubicBezTo>
                  <a:pt x="1918636" y="7319701"/>
                  <a:pt x="1896272" y="7345310"/>
                  <a:pt x="1904151" y="7356835"/>
                </a:cubicBezTo>
                <a:cubicBezTo>
                  <a:pt x="1910812" y="7349369"/>
                  <a:pt x="1916451" y="7342041"/>
                  <a:pt x="1920190" y="7334939"/>
                </a:cubicBezTo>
                <a:close/>
                <a:moveTo>
                  <a:pt x="3784816" y="3115064"/>
                </a:moveTo>
                <a:cubicBezTo>
                  <a:pt x="3785248" y="3113832"/>
                  <a:pt x="3784610" y="3111974"/>
                  <a:pt x="3782146" y="3109458"/>
                </a:cubicBezTo>
                <a:cubicBezTo>
                  <a:pt x="3780692" y="3111671"/>
                  <a:pt x="3779812" y="3113663"/>
                  <a:pt x="3776399" y="3111678"/>
                </a:cubicBezTo>
                <a:cubicBezTo>
                  <a:pt x="3777455" y="3109289"/>
                  <a:pt x="3775320" y="3105489"/>
                  <a:pt x="3772411" y="3109916"/>
                </a:cubicBezTo>
                <a:cubicBezTo>
                  <a:pt x="3772595" y="3116781"/>
                  <a:pt x="3783520" y="3118755"/>
                  <a:pt x="3784816" y="3115064"/>
                </a:cubicBezTo>
                <a:close/>
                <a:moveTo>
                  <a:pt x="1352298" y="8624218"/>
                </a:moveTo>
                <a:cubicBezTo>
                  <a:pt x="1355742" y="8602417"/>
                  <a:pt x="1331006" y="8574353"/>
                  <a:pt x="1315036" y="8570628"/>
                </a:cubicBezTo>
                <a:cubicBezTo>
                  <a:pt x="1324320" y="8589486"/>
                  <a:pt x="1339745" y="8606296"/>
                  <a:pt x="1352298" y="8624218"/>
                </a:cubicBezTo>
                <a:close/>
                <a:moveTo>
                  <a:pt x="4174073" y="2239345"/>
                </a:moveTo>
                <a:cubicBezTo>
                  <a:pt x="4166982" y="2228890"/>
                  <a:pt x="4158761" y="2191672"/>
                  <a:pt x="4171661" y="2170752"/>
                </a:cubicBezTo>
                <a:cubicBezTo>
                  <a:pt x="4183438" y="2193510"/>
                  <a:pt x="4169066" y="2216585"/>
                  <a:pt x="4174073" y="2239345"/>
                </a:cubicBezTo>
                <a:close/>
                <a:moveTo>
                  <a:pt x="1138216" y="9114532"/>
                </a:moveTo>
                <a:cubicBezTo>
                  <a:pt x="1130507" y="9108271"/>
                  <a:pt x="1122621" y="9102408"/>
                  <a:pt x="1116713" y="9109314"/>
                </a:cubicBezTo>
                <a:cubicBezTo>
                  <a:pt x="1123884" y="9112482"/>
                  <a:pt x="1133607" y="9128196"/>
                  <a:pt x="1138216" y="9114532"/>
                </a:cubicBezTo>
                <a:close/>
                <a:moveTo>
                  <a:pt x="2930364" y="5058844"/>
                </a:moveTo>
                <a:cubicBezTo>
                  <a:pt x="2918441" y="5050245"/>
                  <a:pt x="2919734" y="5036538"/>
                  <a:pt x="2903790" y="5029493"/>
                </a:cubicBezTo>
                <a:cubicBezTo>
                  <a:pt x="2898957" y="5042588"/>
                  <a:pt x="2916927" y="5063377"/>
                  <a:pt x="2930364" y="5058844"/>
                </a:cubicBezTo>
                <a:close/>
                <a:moveTo>
                  <a:pt x="1857172" y="7490036"/>
                </a:moveTo>
                <a:cubicBezTo>
                  <a:pt x="1859928" y="7480323"/>
                  <a:pt x="1856212" y="7462740"/>
                  <a:pt x="1846060" y="7463954"/>
                </a:cubicBezTo>
                <a:cubicBezTo>
                  <a:pt x="1846965" y="7474803"/>
                  <a:pt x="1846502" y="7485522"/>
                  <a:pt x="1852257" y="7496139"/>
                </a:cubicBezTo>
                <a:cubicBezTo>
                  <a:pt x="1854615" y="7495637"/>
                  <a:pt x="1856253" y="7493274"/>
                  <a:pt x="1857172" y="7490036"/>
                </a:cubicBezTo>
                <a:close/>
                <a:moveTo>
                  <a:pt x="4104106" y="2406438"/>
                </a:moveTo>
                <a:cubicBezTo>
                  <a:pt x="4107969" y="2377429"/>
                  <a:pt x="4119524" y="2347993"/>
                  <a:pt x="4109527" y="2318892"/>
                </a:cubicBezTo>
                <a:cubicBezTo>
                  <a:pt x="4095299" y="2334819"/>
                  <a:pt x="4105031" y="2366696"/>
                  <a:pt x="4088178" y="2372193"/>
                </a:cubicBezTo>
                <a:cubicBezTo>
                  <a:pt x="4072129" y="2369979"/>
                  <a:pt x="4083088" y="2341784"/>
                  <a:pt x="4081248" y="2322411"/>
                </a:cubicBezTo>
                <a:cubicBezTo>
                  <a:pt x="4079096" y="2302734"/>
                  <a:pt x="4073884" y="2284338"/>
                  <a:pt x="4083196" y="2269103"/>
                </a:cubicBezTo>
                <a:cubicBezTo>
                  <a:pt x="4083196" y="2269103"/>
                  <a:pt x="4089448" y="2275165"/>
                  <a:pt x="4089761" y="2275468"/>
                </a:cubicBezTo>
                <a:cubicBezTo>
                  <a:pt x="4102001" y="2270350"/>
                  <a:pt x="4087060" y="2260112"/>
                  <a:pt x="4099063" y="2259617"/>
                </a:cubicBezTo>
                <a:cubicBezTo>
                  <a:pt x="4098590" y="2268864"/>
                  <a:pt x="4095967" y="2278451"/>
                  <a:pt x="4102580" y="2287895"/>
                </a:cubicBezTo>
                <a:cubicBezTo>
                  <a:pt x="4121704" y="2250027"/>
                  <a:pt x="4111886" y="2212608"/>
                  <a:pt x="4113153" y="2175017"/>
                </a:cubicBezTo>
                <a:cubicBezTo>
                  <a:pt x="4074709" y="2178385"/>
                  <a:pt x="4036494" y="2196533"/>
                  <a:pt x="3997450" y="2161107"/>
                </a:cubicBezTo>
                <a:cubicBezTo>
                  <a:pt x="3994365" y="2200574"/>
                  <a:pt x="3982660" y="2260193"/>
                  <a:pt x="4011604" y="2279761"/>
                </a:cubicBezTo>
                <a:cubicBezTo>
                  <a:pt x="4006630" y="2276759"/>
                  <a:pt x="4009452" y="2260085"/>
                  <a:pt x="4017875" y="2267037"/>
                </a:cubicBezTo>
                <a:cubicBezTo>
                  <a:pt x="4016816" y="2298158"/>
                  <a:pt x="4015152" y="2329905"/>
                  <a:pt x="4019019" y="2360948"/>
                </a:cubicBezTo>
                <a:cubicBezTo>
                  <a:pt x="4006458" y="2365147"/>
                  <a:pt x="3995799" y="2352994"/>
                  <a:pt x="3990854" y="2351839"/>
                </a:cubicBezTo>
                <a:cubicBezTo>
                  <a:pt x="3997926" y="2410858"/>
                  <a:pt x="4068389" y="2386975"/>
                  <a:pt x="4104106" y="2406438"/>
                </a:cubicBezTo>
                <a:close/>
                <a:moveTo>
                  <a:pt x="2047864" y="7060531"/>
                </a:moveTo>
                <a:cubicBezTo>
                  <a:pt x="2043344" y="7055678"/>
                  <a:pt x="2028672" y="7038249"/>
                  <a:pt x="2018346" y="7046537"/>
                </a:cubicBezTo>
                <a:cubicBezTo>
                  <a:pt x="2028256" y="7049963"/>
                  <a:pt x="2040066" y="7072791"/>
                  <a:pt x="2047864" y="7060531"/>
                </a:cubicBezTo>
                <a:close/>
                <a:moveTo>
                  <a:pt x="1558275" y="8168818"/>
                </a:moveTo>
                <a:cubicBezTo>
                  <a:pt x="1543795" y="8159564"/>
                  <a:pt x="1535809" y="8147468"/>
                  <a:pt x="1514615" y="8140483"/>
                </a:cubicBezTo>
                <a:cubicBezTo>
                  <a:pt x="1509217" y="8158088"/>
                  <a:pt x="1542779" y="8179106"/>
                  <a:pt x="1558275" y="8168818"/>
                </a:cubicBezTo>
                <a:close/>
                <a:moveTo>
                  <a:pt x="1575518" y="8129791"/>
                </a:moveTo>
                <a:cubicBezTo>
                  <a:pt x="1551748" y="8117861"/>
                  <a:pt x="1506341" y="8118265"/>
                  <a:pt x="1477162" y="8119652"/>
                </a:cubicBezTo>
                <a:cubicBezTo>
                  <a:pt x="1494393" y="8133452"/>
                  <a:pt x="1523691" y="8126407"/>
                  <a:pt x="1543219" y="8139318"/>
                </a:cubicBezTo>
                <a:cubicBezTo>
                  <a:pt x="1531526" y="8110830"/>
                  <a:pt x="1572686" y="8148055"/>
                  <a:pt x="1575518" y="8129791"/>
                </a:cubicBezTo>
                <a:close/>
                <a:moveTo>
                  <a:pt x="5064928" y="233642"/>
                </a:moveTo>
                <a:cubicBezTo>
                  <a:pt x="5033391" y="216368"/>
                  <a:pt x="5008689" y="267948"/>
                  <a:pt x="4990713" y="296739"/>
                </a:cubicBezTo>
                <a:cubicBezTo>
                  <a:pt x="4998941" y="305145"/>
                  <a:pt x="5000563" y="314449"/>
                  <a:pt x="5014821" y="322180"/>
                </a:cubicBezTo>
                <a:cubicBezTo>
                  <a:pt x="5031939" y="287762"/>
                  <a:pt x="5053794" y="266410"/>
                  <a:pt x="5064928" y="233642"/>
                </a:cubicBezTo>
                <a:close/>
                <a:moveTo>
                  <a:pt x="1068894" y="9280046"/>
                </a:moveTo>
                <a:cubicBezTo>
                  <a:pt x="1069290" y="9275107"/>
                  <a:pt x="1067124" y="9270581"/>
                  <a:pt x="1062051" y="9266437"/>
                </a:cubicBezTo>
                <a:cubicBezTo>
                  <a:pt x="1059387" y="9280009"/>
                  <a:pt x="1051336" y="9278831"/>
                  <a:pt x="1050654" y="9288996"/>
                </a:cubicBezTo>
                <a:cubicBezTo>
                  <a:pt x="1054064" y="9290979"/>
                  <a:pt x="1057121" y="9293757"/>
                  <a:pt x="1060355" y="9296138"/>
                </a:cubicBezTo>
                <a:cubicBezTo>
                  <a:pt x="1065536" y="9290339"/>
                  <a:pt x="1068497" y="9284986"/>
                  <a:pt x="1068894" y="9280046"/>
                </a:cubicBezTo>
                <a:close/>
                <a:moveTo>
                  <a:pt x="4756623" y="938991"/>
                </a:moveTo>
                <a:cubicBezTo>
                  <a:pt x="4751620" y="936305"/>
                  <a:pt x="4745717" y="927035"/>
                  <a:pt x="4742468" y="936544"/>
                </a:cubicBezTo>
                <a:cubicBezTo>
                  <a:pt x="4747786" y="941749"/>
                  <a:pt x="4752345" y="943287"/>
                  <a:pt x="4756623" y="938991"/>
                </a:cubicBezTo>
                <a:close/>
                <a:moveTo>
                  <a:pt x="3742739" y="3239640"/>
                </a:moveTo>
                <a:cubicBezTo>
                  <a:pt x="3740299" y="3237610"/>
                  <a:pt x="3739760" y="3234515"/>
                  <a:pt x="3742494" y="3230485"/>
                </a:cubicBezTo>
                <a:cubicBezTo>
                  <a:pt x="3737357" y="3229168"/>
                  <a:pt x="3731680" y="3224756"/>
                  <a:pt x="3729169" y="3229360"/>
                </a:cubicBezTo>
                <a:cubicBezTo>
                  <a:pt x="3734705" y="3230854"/>
                  <a:pt x="3737893" y="3248450"/>
                  <a:pt x="3742739" y="3239640"/>
                </a:cubicBezTo>
                <a:close/>
                <a:moveTo>
                  <a:pt x="1062064" y="9307360"/>
                </a:moveTo>
                <a:cubicBezTo>
                  <a:pt x="1058080" y="9305600"/>
                  <a:pt x="1053334" y="9300173"/>
                  <a:pt x="1049982" y="9303450"/>
                </a:cubicBezTo>
                <a:cubicBezTo>
                  <a:pt x="1052021" y="9305301"/>
                  <a:pt x="1053661" y="9306977"/>
                  <a:pt x="1050836" y="9309060"/>
                </a:cubicBezTo>
                <a:cubicBezTo>
                  <a:pt x="1055265" y="9311969"/>
                  <a:pt x="1059249" y="9313729"/>
                  <a:pt x="1062064" y="9307360"/>
                </a:cubicBezTo>
                <a:close/>
                <a:moveTo>
                  <a:pt x="3161407" y="4556340"/>
                </a:moveTo>
                <a:cubicBezTo>
                  <a:pt x="3163504" y="4547315"/>
                  <a:pt x="3158113" y="4535186"/>
                  <a:pt x="3150151" y="4539083"/>
                </a:cubicBezTo>
                <a:cubicBezTo>
                  <a:pt x="3149228" y="4546822"/>
                  <a:pt x="3146930" y="4554591"/>
                  <a:pt x="3156634" y="4563614"/>
                </a:cubicBezTo>
                <a:cubicBezTo>
                  <a:pt x="3159179" y="4562005"/>
                  <a:pt x="3160709" y="4559345"/>
                  <a:pt x="3161407" y="4556340"/>
                </a:cubicBezTo>
                <a:close/>
                <a:moveTo>
                  <a:pt x="2901869" y="5143820"/>
                </a:moveTo>
                <a:cubicBezTo>
                  <a:pt x="2892600" y="5117357"/>
                  <a:pt x="2880508" y="5076794"/>
                  <a:pt x="2856593" y="5066227"/>
                </a:cubicBezTo>
                <a:cubicBezTo>
                  <a:pt x="2855300" y="5079934"/>
                  <a:pt x="2869144" y="5096045"/>
                  <a:pt x="2876879" y="5110885"/>
                </a:cubicBezTo>
                <a:cubicBezTo>
                  <a:pt x="2883547" y="5123827"/>
                  <a:pt x="2887739" y="5154235"/>
                  <a:pt x="2901869" y="5143820"/>
                </a:cubicBezTo>
                <a:close/>
                <a:moveTo>
                  <a:pt x="2924741" y="5092054"/>
                </a:moveTo>
                <a:cubicBezTo>
                  <a:pt x="2931815" y="5072812"/>
                  <a:pt x="2911134" y="5064626"/>
                  <a:pt x="2903271" y="5051155"/>
                </a:cubicBezTo>
                <a:cubicBezTo>
                  <a:pt x="2899070" y="5069289"/>
                  <a:pt x="2911706" y="5080585"/>
                  <a:pt x="2924741" y="5092054"/>
                </a:cubicBezTo>
                <a:close/>
                <a:moveTo>
                  <a:pt x="1956646" y="7285863"/>
                </a:moveTo>
                <a:cubicBezTo>
                  <a:pt x="1937318" y="7324170"/>
                  <a:pt x="1911901" y="7380608"/>
                  <a:pt x="1874979" y="7405462"/>
                </a:cubicBezTo>
                <a:cubicBezTo>
                  <a:pt x="1825358" y="7365555"/>
                  <a:pt x="1882884" y="7300592"/>
                  <a:pt x="1912699" y="7260294"/>
                </a:cubicBezTo>
                <a:cubicBezTo>
                  <a:pt x="1927291" y="7265322"/>
                  <a:pt x="1942021" y="7276562"/>
                  <a:pt x="1956646" y="7285863"/>
                </a:cubicBezTo>
                <a:close/>
                <a:moveTo>
                  <a:pt x="2912785" y="5139601"/>
                </a:moveTo>
                <a:cubicBezTo>
                  <a:pt x="2910048" y="5106980"/>
                  <a:pt x="2895245" y="5079022"/>
                  <a:pt x="2870852" y="5054442"/>
                </a:cubicBezTo>
                <a:cubicBezTo>
                  <a:pt x="2877435" y="5085906"/>
                  <a:pt x="2902004" y="5110088"/>
                  <a:pt x="2912785" y="5139601"/>
                </a:cubicBezTo>
                <a:close/>
                <a:moveTo>
                  <a:pt x="2221327" y="6704576"/>
                </a:moveTo>
                <a:cubicBezTo>
                  <a:pt x="2220592" y="6697599"/>
                  <a:pt x="2214059" y="6691861"/>
                  <a:pt x="2208964" y="6703391"/>
                </a:cubicBezTo>
                <a:cubicBezTo>
                  <a:pt x="2213453" y="6707275"/>
                  <a:pt x="2217350" y="6707096"/>
                  <a:pt x="2221327" y="6704576"/>
                </a:cubicBezTo>
                <a:close/>
                <a:moveTo>
                  <a:pt x="3248870" y="4385154"/>
                </a:moveTo>
                <a:cubicBezTo>
                  <a:pt x="3241053" y="4368511"/>
                  <a:pt x="3258358" y="4354897"/>
                  <a:pt x="3249574" y="4338138"/>
                </a:cubicBezTo>
                <a:cubicBezTo>
                  <a:pt x="3234170" y="4350607"/>
                  <a:pt x="3247606" y="4366161"/>
                  <a:pt x="3239932" y="4379562"/>
                </a:cubicBezTo>
                <a:cubicBezTo>
                  <a:pt x="3232357" y="4367462"/>
                  <a:pt x="3244516" y="4357546"/>
                  <a:pt x="3234746" y="4345770"/>
                </a:cubicBezTo>
                <a:cubicBezTo>
                  <a:pt x="3221053" y="4348828"/>
                  <a:pt x="3232209" y="4367053"/>
                  <a:pt x="3222894" y="4362985"/>
                </a:cubicBezTo>
                <a:cubicBezTo>
                  <a:pt x="3221653" y="4356948"/>
                  <a:pt x="3225096" y="4351083"/>
                  <a:pt x="3215979" y="4343703"/>
                </a:cubicBezTo>
                <a:cubicBezTo>
                  <a:pt x="3203684" y="4359688"/>
                  <a:pt x="3234143" y="4367284"/>
                  <a:pt x="3230103" y="4383086"/>
                </a:cubicBezTo>
                <a:cubicBezTo>
                  <a:pt x="3241454" y="4379943"/>
                  <a:pt x="3240333" y="4390994"/>
                  <a:pt x="3248870" y="4385154"/>
                </a:cubicBezTo>
                <a:close/>
                <a:moveTo>
                  <a:pt x="2045673" y="7108583"/>
                </a:moveTo>
                <a:cubicBezTo>
                  <a:pt x="2040031" y="7096572"/>
                  <a:pt x="2046634" y="7083784"/>
                  <a:pt x="2034010" y="7072495"/>
                </a:cubicBezTo>
                <a:cubicBezTo>
                  <a:pt x="2023471" y="7084496"/>
                  <a:pt x="2028298" y="7108045"/>
                  <a:pt x="2045673" y="7108583"/>
                </a:cubicBezTo>
                <a:close/>
                <a:moveTo>
                  <a:pt x="3176293" y="4556564"/>
                </a:moveTo>
                <a:cubicBezTo>
                  <a:pt x="3175147" y="4554662"/>
                  <a:pt x="3174004" y="4552753"/>
                  <a:pt x="3172449" y="4550996"/>
                </a:cubicBezTo>
                <a:cubicBezTo>
                  <a:pt x="3162018" y="4546405"/>
                  <a:pt x="3167085" y="4563108"/>
                  <a:pt x="3168146" y="4567357"/>
                </a:cubicBezTo>
                <a:cubicBezTo>
                  <a:pt x="3173439" y="4564069"/>
                  <a:pt x="3171967" y="4559969"/>
                  <a:pt x="3176293" y="4556564"/>
                </a:cubicBezTo>
                <a:close/>
                <a:moveTo>
                  <a:pt x="2959195" y="5053973"/>
                </a:moveTo>
                <a:cubicBezTo>
                  <a:pt x="2952584" y="5046292"/>
                  <a:pt x="2952867" y="5035947"/>
                  <a:pt x="2938212" y="5031376"/>
                </a:cubicBezTo>
                <a:cubicBezTo>
                  <a:pt x="2934213" y="5041507"/>
                  <a:pt x="2949521" y="5059693"/>
                  <a:pt x="2959195" y="5053973"/>
                </a:cubicBezTo>
                <a:close/>
                <a:moveTo>
                  <a:pt x="3300133" y="4282562"/>
                </a:moveTo>
                <a:cubicBezTo>
                  <a:pt x="3299851" y="4278555"/>
                  <a:pt x="3298343" y="4274350"/>
                  <a:pt x="3297838" y="4270363"/>
                </a:cubicBezTo>
                <a:cubicBezTo>
                  <a:pt x="3291119" y="4277403"/>
                  <a:pt x="3290195" y="4285143"/>
                  <a:pt x="3295070" y="4293581"/>
                </a:cubicBezTo>
                <a:cubicBezTo>
                  <a:pt x="3299471" y="4290381"/>
                  <a:pt x="3300414" y="4286571"/>
                  <a:pt x="3300133" y="4282562"/>
                </a:cubicBezTo>
                <a:close/>
                <a:moveTo>
                  <a:pt x="2007625" y="7214086"/>
                </a:moveTo>
                <a:cubicBezTo>
                  <a:pt x="2011144" y="7206122"/>
                  <a:pt x="2014265" y="7197983"/>
                  <a:pt x="2007531" y="7191676"/>
                </a:cubicBezTo>
                <a:cubicBezTo>
                  <a:pt x="1999548" y="7200047"/>
                  <a:pt x="2000095" y="7207428"/>
                  <a:pt x="2007625" y="7214086"/>
                </a:cubicBezTo>
                <a:close/>
                <a:moveTo>
                  <a:pt x="3232353" y="4444784"/>
                </a:moveTo>
                <a:cubicBezTo>
                  <a:pt x="3228097" y="4439367"/>
                  <a:pt x="3236961" y="4435723"/>
                  <a:pt x="3228989" y="4430248"/>
                </a:cubicBezTo>
                <a:cubicBezTo>
                  <a:pt x="3221271" y="4435794"/>
                  <a:pt x="3221882" y="4450394"/>
                  <a:pt x="3232353" y="4444784"/>
                </a:cubicBezTo>
                <a:close/>
                <a:moveTo>
                  <a:pt x="3319374" y="4249213"/>
                </a:moveTo>
                <a:cubicBezTo>
                  <a:pt x="3306001" y="4236416"/>
                  <a:pt x="3290920" y="4233025"/>
                  <a:pt x="3275011" y="4241510"/>
                </a:cubicBezTo>
                <a:cubicBezTo>
                  <a:pt x="3288593" y="4257474"/>
                  <a:pt x="3303086" y="4259222"/>
                  <a:pt x="3319374" y="4249213"/>
                </a:cubicBezTo>
                <a:close/>
                <a:moveTo>
                  <a:pt x="1882116" y="7505547"/>
                </a:moveTo>
                <a:cubicBezTo>
                  <a:pt x="1883810" y="7495921"/>
                  <a:pt x="1876582" y="7487296"/>
                  <a:pt x="1875107" y="7477738"/>
                </a:cubicBezTo>
                <a:cubicBezTo>
                  <a:pt x="1866051" y="7491785"/>
                  <a:pt x="1870134" y="7504038"/>
                  <a:pt x="1876905" y="7515579"/>
                </a:cubicBezTo>
                <a:cubicBezTo>
                  <a:pt x="1879996" y="7512076"/>
                  <a:pt x="1881552" y="7508756"/>
                  <a:pt x="1882116" y="7505547"/>
                </a:cubicBezTo>
                <a:close/>
                <a:moveTo>
                  <a:pt x="3210913" y="4498382"/>
                </a:moveTo>
                <a:cubicBezTo>
                  <a:pt x="3218908" y="4486965"/>
                  <a:pt x="3214474" y="4473887"/>
                  <a:pt x="3202289" y="4460195"/>
                </a:cubicBezTo>
                <a:cubicBezTo>
                  <a:pt x="3181343" y="4453358"/>
                  <a:pt x="3163655" y="4480069"/>
                  <a:pt x="3167197" y="4496393"/>
                </a:cubicBezTo>
                <a:cubicBezTo>
                  <a:pt x="3176934" y="4506793"/>
                  <a:pt x="3187680" y="4507104"/>
                  <a:pt x="3198600" y="4509211"/>
                </a:cubicBezTo>
                <a:cubicBezTo>
                  <a:pt x="3204202" y="4505810"/>
                  <a:pt x="3208246" y="4502192"/>
                  <a:pt x="3210913" y="4498382"/>
                </a:cubicBezTo>
                <a:close/>
                <a:moveTo>
                  <a:pt x="2220532" y="6739865"/>
                </a:moveTo>
                <a:cubicBezTo>
                  <a:pt x="2217049" y="6732624"/>
                  <a:pt x="2213966" y="6725559"/>
                  <a:pt x="2210483" y="6718318"/>
                </a:cubicBezTo>
                <a:cubicBezTo>
                  <a:pt x="2197578" y="6725921"/>
                  <a:pt x="2209192" y="6751486"/>
                  <a:pt x="2220532" y="6739865"/>
                </a:cubicBezTo>
                <a:close/>
                <a:moveTo>
                  <a:pt x="4766887" y="978265"/>
                </a:moveTo>
                <a:cubicBezTo>
                  <a:pt x="4761532" y="976374"/>
                  <a:pt x="4754119" y="964057"/>
                  <a:pt x="4749887" y="969326"/>
                </a:cubicBezTo>
                <a:cubicBezTo>
                  <a:pt x="4750166" y="975159"/>
                  <a:pt x="4761553" y="984949"/>
                  <a:pt x="4766887" y="978265"/>
                </a:cubicBezTo>
                <a:close/>
                <a:moveTo>
                  <a:pt x="376900" y="10917493"/>
                </a:moveTo>
                <a:cubicBezTo>
                  <a:pt x="354023" y="10934827"/>
                  <a:pt x="331063" y="10985715"/>
                  <a:pt x="306547" y="11001378"/>
                </a:cubicBezTo>
                <a:cubicBezTo>
                  <a:pt x="290946" y="10985022"/>
                  <a:pt x="249469" y="10964804"/>
                  <a:pt x="247978" y="10934811"/>
                </a:cubicBezTo>
                <a:cubicBezTo>
                  <a:pt x="271603" y="10916862"/>
                  <a:pt x="298231" y="10888885"/>
                  <a:pt x="306815" y="10861925"/>
                </a:cubicBezTo>
                <a:cubicBezTo>
                  <a:pt x="330033" y="10863193"/>
                  <a:pt x="347233" y="10903913"/>
                  <a:pt x="376900" y="10917493"/>
                </a:cubicBezTo>
                <a:close/>
                <a:moveTo>
                  <a:pt x="2934043" y="5131384"/>
                </a:moveTo>
                <a:cubicBezTo>
                  <a:pt x="2918946" y="5109484"/>
                  <a:pt x="2915739" y="5083318"/>
                  <a:pt x="2892774" y="5064128"/>
                </a:cubicBezTo>
                <a:cubicBezTo>
                  <a:pt x="2901282" y="5086925"/>
                  <a:pt x="2912437" y="5124216"/>
                  <a:pt x="2934043" y="5131384"/>
                </a:cubicBezTo>
                <a:close/>
                <a:moveTo>
                  <a:pt x="3530141" y="3783176"/>
                </a:moveTo>
                <a:cubicBezTo>
                  <a:pt x="3532326" y="3773759"/>
                  <a:pt x="3532964" y="3751200"/>
                  <a:pt x="3526195" y="3746544"/>
                </a:cubicBezTo>
                <a:cubicBezTo>
                  <a:pt x="3529329" y="3751160"/>
                  <a:pt x="3524805" y="3758423"/>
                  <a:pt x="3524988" y="3766685"/>
                </a:cubicBezTo>
                <a:cubicBezTo>
                  <a:pt x="3525454" y="3779935"/>
                  <a:pt x="3526516" y="3785817"/>
                  <a:pt x="3527656" y="3787060"/>
                </a:cubicBezTo>
                <a:cubicBezTo>
                  <a:pt x="3528511" y="3787993"/>
                  <a:pt x="3529412" y="3786315"/>
                  <a:pt x="3530141" y="3783176"/>
                </a:cubicBezTo>
                <a:close/>
                <a:moveTo>
                  <a:pt x="1132415" y="9210003"/>
                </a:moveTo>
                <a:cubicBezTo>
                  <a:pt x="1157818" y="9171605"/>
                  <a:pt x="1138062" y="9101142"/>
                  <a:pt x="1081786" y="9129089"/>
                </a:cubicBezTo>
                <a:cubicBezTo>
                  <a:pt x="1072644" y="9133614"/>
                  <a:pt x="1044945" y="9161818"/>
                  <a:pt x="1041252" y="9170177"/>
                </a:cubicBezTo>
                <a:cubicBezTo>
                  <a:pt x="1026617" y="9206532"/>
                  <a:pt x="1068923" y="9202387"/>
                  <a:pt x="1091638" y="9232882"/>
                </a:cubicBezTo>
                <a:cubicBezTo>
                  <a:pt x="1110462" y="9232040"/>
                  <a:pt x="1123947" y="9222803"/>
                  <a:pt x="1132415" y="9210003"/>
                </a:cubicBezTo>
                <a:close/>
                <a:moveTo>
                  <a:pt x="1074859" y="9344593"/>
                </a:moveTo>
                <a:cubicBezTo>
                  <a:pt x="1075479" y="9344421"/>
                  <a:pt x="1075153" y="9343475"/>
                  <a:pt x="1073246" y="9341324"/>
                </a:cubicBezTo>
                <a:cubicBezTo>
                  <a:pt x="1062913" y="9329146"/>
                  <a:pt x="1055179" y="9330486"/>
                  <a:pt x="1060942" y="9336839"/>
                </a:cubicBezTo>
                <a:cubicBezTo>
                  <a:pt x="1062638" y="9338659"/>
                  <a:pt x="1073001" y="9345111"/>
                  <a:pt x="1074859" y="9344593"/>
                </a:cubicBezTo>
                <a:close/>
                <a:moveTo>
                  <a:pt x="1594271" y="8171396"/>
                </a:moveTo>
                <a:cubicBezTo>
                  <a:pt x="1582441" y="8160456"/>
                  <a:pt x="1572556" y="8149425"/>
                  <a:pt x="1556530" y="8140441"/>
                </a:cubicBezTo>
                <a:cubicBezTo>
                  <a:pt x="1550558" y="8158268"/>
                  <a:pt x="1577979" y="8181332"/>
                  <a:pt x="1594271" y="8171396"/>
                </a:cubicBezTo>
                <a:close/>
                <a:moveTo>
                  <a:pt x="2833168" y="5370471"/>
                </a:moveTo>
                <a:cubicBezTo>
                  <a:pt x="2828116" y="5366810"/>
                  <a:pt x="2828456" y="5361727"/>
                  <a:pt x="2819781" y="5359796"/>
                </a:cubicBezTo>
                <a:cubicBezTo>
                  <a:pt x="2809228" y="5367507"/>
                  <a:pt x="2831151" y="5377194"/>
                  <a:pt x="2833168" y="5370471"/>
                </a:cubicBezTo>
                <a:close/>
                <a:moveTo>
                  <a:pt x="2051890" y="7140838"/>
                </a:moveTo>
                <a:lnTo>
                  <a:pt x="2008181" y="7097153"/>
                </a:lnTo>
                <a:lnTo>
                  <a:pt x="2006652" y="7095626"/>
                </a:lnTo>
                <a:lnTo>
                  <a:pt x="1997181" y="7107655"/>
                </a:lnTo>
                <a:lnTo>
                  <a:pt x="1990771" y="7115796"/>
                </a:lnTo>
                <a:cubicBezTo>
                  <a:pt x="1972278" y="7135378"/>
                  <a:pt x="1950594" y="7153550"/>
                  <a:pt x="1967482" y="7173505"/>
                </a:cubicBezTo>
                <a:cubicBezTo>
                  <a:pt x="1989730" y="7198565"/>
                  <a:pt x="2024858" y="7170776"/>
                  <a:pt x="2051890" y="7140838"/>
                </a:cubicBezTo>
                <a:close/>
                <a:moveTo>
                  <a:pt x="3209843" y="4523267"/>
                </a:moveTo>
                <a:cubicBezTo>
                  <a:pt x="3210482" y="4520746"/>
                  <a:pt x="3209990" y="4518089"/>
                  <a:pt x="3207686" y="4515212"/>
                </a:cubicBezTo>
                <a:cubicBezTo>
                  <a:pt x="3196976" y="4516271"/>
                  <a:pt x="3186493" y="4515405"/>
                  <a:pt x="3175216" y="4527782"/>
                </a:cubicBezTo>
                <a:cubicBezTo>
                  <a:pt x="3182936" y="4540294"/>
                  <a:pt x="3190004" y="4530350"/>
                  <a:pt x="3192107" y="4543947"/>
                </a:cubicBezTo>
                <a:cubicBezTo>
                  <a:pt x="3195871" y="4537041"/>
                  <a:pt x="3207936" y="4530803"/>
                  <a:pt x="3209843" y="4523267"/>
                </a:cubicBezTo>
                <a:close/>
                <a:moveTo>
                  <a:pt x="1339605" y="8758543"/>
                </a:moveTo>
                <a:cubicBezTo>
                  <a:pt x="1346874" y="8747477"/>
                  <a:pt x="1343984" y="8740012"/>
                  <a:pt x="1330932" y="8736149"/>
                </a:cubicBezTo>
                <a:cubicBezTo>
                  <a:pt x="1323486" y="8747613"/>
                  <a:pt x="1335964" y="8751699"/>
                  <a:pt x="1339605" y="8758543"/>
                </a:cubicBezTo>
                <a:close/>
                <a:moveTo>
                  <a:pt x="1304522" y="8839426"/>
                </a:moveTo>
                <a:cubicBezTo>
                  <a:pt x="1306328" y="8834394"/>
                  <a:pt x="1307641" y="8828192"/>
                  <a:pt x="1310221" y="8825047"/>
                </a:cubicBezTo>
                <a:cubicBezTo>
                  <a:pt x="1301939" y="8819007"/>
                  <a:pt x="1280729" y="8844382"/>
                  <a:pt x="1295856" y="8846782"/>
                </a:cubicBezTo>
                <a:cubicBezTo>
                  <a:pt x="1300413" y="8848319"/>
                  <a:pt x="1302715" y="8844458"/>
                  <a:pt x="1304522" y="8839426"/>
                </a:cubicBezTo>
                <a:close/>
                <a:moveTo>
                  <a:pt x="3756771" y="3292026"/>
                </a:moveTo>
                <a:cubicBezTo>
                  <a:pt x="3763003" y="3271449"/>
                  <a:pt x="3744739" y="3277187"/>
                  <a:pt x="3764577" y="3263573"/>
                </a:cubicBezTo>
                <a:cubicBezTo>
                  <a:pt x="3759675" y="3250934"/>
                  <a:pt x="3753836" y="3235022"/>
                  <a:pt x="3768500" y="3223408"/>
                </a:cubicBezTo>
                <a:cubicBezTo>
                  <a:pt x="3762601" y="3218422"/>
                  <a:pt x="3753428" y="3214369"/>
                  <a:pt x="3752702" y="3207382"/>
                </a:cubicBezTo>
                <a:cubicBezTo>
                  <a:pt x="3770238" y="3210846"/>
                  <a:pt x="3747203" y="3186385"/>
                  <a:pt x="3766430" y="3176313"/>
                </a:cubicBezTo>
                <a:cubicBezTo>
                  <a:pt x="3761375" y="3172651"/>
                  <a:pt x="3761317" y="3167389"/>
                  <a:pt x="3752637" y="3165457"/>
                </a:cubicBezTo>
                <a:cubicBezTo>
                  <a:pt x="3759818" y="3152441"/>
                  <a:pt x="3757216" y="3138912"/>
                  <a:pt x="3748808" y="3122341"/>
                </a:cubicBezTo>
                <a:cubicBezTo>
                  <a:pt x="3764655" y="3123154"/>
                  <a:pt x="3738736" y="3095513"/>
                  <a:pt x="3763073" y="3110555"/>
                </a:cubicBezTo>
                <a:cubicBezTo>
                  <a:pt x="3770361" y="3087587"/>
                  <a:pt x="3743920" y="3097804"/>
                  <a:pt x="3733260" y="3083096"/>
                </a:cubicBezTo>
                <a:cubicBezTo>
                  <a:pt x="3728084" y="3101283"/>
                  <a:pt x="3735260" y="3120642"/>
                  <a:pt x="3743061" y="3124563"/>
                </a:cubicBezTo>
                <a:cubicBezTo>
                  <a:pt x="3738322" y="3123422"/>
                  <a:pt x="3735319" y="3125902"/>
                  <a:pt x="3731740" y="3128607"/>
                </a:cubicBezTo>
                <a:cubicBezTo>
                  <a:pt x="3735164" y="3134883"/>
                  <a:pt x="3744911" y="3138713"/>
                  <a:pt x="3742587" y="3147209"/>
                </a:cubicBezTo>
                <a:lnTo>
                  <a:pt x="3730624" y="3141923"/>
                </a:lnTo>
                <a:cubicBezTo>
                  <a:pt x="3728135" y="3155106"/>
                  <a:pt x="3730071" y="3150724"/>
                  <a:pt x="3722175" y="3161043"/>
                </a:cubicBezTo>
                <a:cubicBezTo>
                  <a:pt x="3741727" y="3173968"/>
                  <a:pt x="3753408" y="3189603"/>
                  <a:pt x="3745370" y="3213189"/>
                </a:cubicBezTo>
                <a:cubicBezTo>
                  <a:pt x="3729795" y="3197737"/>
                  <a:pt x="3707320" y="3201138"/>
                  <a:pt x="3694478" y="3181657"/>
                </a:cubicBezTo>
                <a:cubicBezTo>
                  <a:pt x="3688224" y="3193652"/>
                  <a:pt x="3690592" y="3202317"/>
                  <a:pt x="3701407" y="3208047"/>
                </a:cubicBezTo>
                <a:cubicBezTo>
                  <a:pt x="3714382" y="3193784"/>
                  <a:pt x="3725321" y="3230516"/>
                  <a:pt x="3745838" y="3222917"/>
                </a:cubicBezTo>
                <a:cubicBezTo>
                  <a:pt x="3741977" y="3235970"/>
                  <a:pt x="3754785" y="3242581"/>
                  <a:pt x="3749422" y="3256877"/>
                </a:cubicBezTo>
                <a:cubicBezTo>
                  <a:pt x="3739323" y="3253844"/>
                  <a:pt x="3744216" y="3246006"/>
                  <a:pt x="3731642" y="3244260"/>
                </a:cubicBezTo>
                <a:cubicBezTo>
                  <a:pt x="3720107" y="3268207"/>
                  <a:pt x="3762642" y="3251770"/>
                  <a:pt x="3744563" y="3277584"/>
                </a:cubicBezTo>
                <a:cubicBezTo>
                  <a:pt x="3737033" y="3275209"/>
                  <a:pt x="3738124" y="3269503"/>
                  <a:pt x="3730770" y="3266729"/>
                </a:cubicBezTo>
                <a:cubicBezTo>
                  <a:pt x="3725393" y="3292922"/>
                  <a:pt x="3750476" y="3270674"/>
                  <a:pt x="3756771" y="3292026"/>
                </a:cubicBezTo>
                <a:close/>
                <a:moveTo>
                  <a:pt x="1326344" y="8799329"/>
                </a:moveTo>
                <a:lnTo>
                  <a:pt x="1314394" y="8794049"/>
                </a:lnTo>
                <a:lnTo>
                  <a:pt x="1309116" y="8805996"/>
                </a:lnTo>
                <a:lnTo>
                  <a:pt x="1321066" y="8811276"/>
                </a:lnTo>
                <a:close/>
                <a:moveTo>
                  <a:pt x="4175333" y="2352362"/>
                </a:moveTo>
                <a:cubicBezTo>
                  <a:pt x="4161359" y="2344880"/>
                  <a:pt x="4146098" y="2353740"/>
                  <a:pt x="4140819" y="2331033"/>
                </a:cubicBezTo>
                <a:cubicBezTo>
                  <a:pt x="4129878" y="2340441"/>
                  <a:pt x="4129718" y="2349991"/>
                  <a:pt x="4137866" y="2359103"/>
                </a:cubicBezTo>
                <a:cubicBezTo>
                  <a:pt x="4150494" y="2359215"/>
                  <a:pt x="4163236" y="2366716"/>
                  <a:pt x="4175333" y="2352362"/>
                </a:cubicBezTo>
                <a:close/>
                <a:moveTo>
                  <a:pt x="3755655" y="3305340"/>
                </a:moveTo>
                <a:cubicBezTo>
                  <a:pt x="3755655" y="3305340"/>
                  <a:pt x="3751491" y="3303976"/>
                  <a:pt x="3751667" y="3303577"/>
                </a:cubicBezTo>
                <a:cubicBezTo>
                  <a:pt x="3748282" y="3277798"/>
                  <a:pt x="3747853" y="3317605"/>
                  <a:pt x="3755655" y="3305340"/>
                </a:cubicBezTo>
                <a:close/>
                <a:moveTo>
                  <a:pt x="792655" y="10012574"/>
                </a:moveTo>
                <a:cubicBezTo>
                  <a:pt x="790571" y="10019971"/>
                  <a:pt x="787267" y="10026378"/>
                  <a:pt x="782646" y="10030936"/>
                </a:cubicBezTo>
                <a:cubicBezTo>
                  <a:pt x="764290" y="10016697"/>
                  <a:pt x="741534" y="9949126"/>
                  <a:pt x="780958" y="9942501"/>
                </a:cubicBezTo>
                <a:cubicBezTo>
                  <a:pt x="794156" y="9959294"/>
                  <a:pt x="798904" y="9990386"/>
                  <a:pt x="792655" y="10012574"/>
                </a:cubicBezTo>
                <a:close/>
                <a:moveTo>
                  <a:pt x="2034215" y="7203466"/>
                </a:moveTo>
                <a:cubicBezTo>
                  <a:pt x="2027212" y="7195613"/>
                  <a:pt x="2041558" y="7185769"/>
                  <a:pt x="2026424" y="7179083"/>
                </a:cubicBezTo>
                <a:cubicBezTo>
                  <a:pt x="2015570" y="7188565"/>
                  <a:pt x="2020795" y="7212291"/>
                  <a:pt x="2034215" y="7203466"/>
                </a:cubicBezTo>
                <a:close/>
                <a:moveTo>
                  <a:pt x="2989609" y="5045519"/>
                </a:moveTo>
                <a:cubicBezTo>
                  <a:pt x="2975719" y="5028434"/>
                  <a:pt x="2963553" y="5010684"/>
                  <a:pt x="2945641" y="4995156"/>
                </a:cubicBezTo>
                <a:cubicBezTo>
                  <a:pt x="2948697" y="5014115"/>
                  <a:pt x="2967486" y="5043834"/>
                  <a:pt x="2989609" y="5045519"/>
                </a:cubicBezTo>
                <a:close/>
                <a:moveTo>
                  <a:pt x="3233644" y="4494789"/>
                </a:moveTo>
                <a:cubicBezTo>
                  <a:pt x="3235701" y="4482475"/>
                  <a:pt x="3249761" y="4471415"/>
                  <a:pt x="3237732" y="4457208"/>
                </a:cubicBezTo>
                <a:cubicBezTo>
                  <a:pt x="3230128" y="4461790"/>
                  <a:pt x="3223973" y="4457515"/>
                  <a:pt x="3217524" y="4452420"/>
                </a:cubicBezTo>
                <a:cubicBezTo>
                  <a:pt x="3214078" y="4440226"/>
                  <a:pt x="3224715" y="4429929"/>
                  <a:pt x="3214356" y="4416514"/>
                </a:cubicBezTo>
                <a:cubicBezTo>
                  <a:pt x="3201262" y="4427690"/>
                  <a:pt x="3206937" y="4440934"/>
                  <a:pt x="3205028" y="4453656"/>
                </a:cubicBezTo>
                <a:cubicBezTo>
                  <a:pt x="3230022" y="4451177"/>
                  <a:pt x="3215004" y="4498232"/>
                  <a:pt x="3233644" y="4494789"/>
                </a:cubicBezTo>
                <a:close/>
                <a:moveTo>
                  <a:pt x="3553566" y="3782707"/>
                </a:moveTo>
                <a:cubicBezTo>
                  <a:pt x="3555685" y="3774601"/>
                  <a:pt x="3548417" y="3759108"/>
                  <a:pt x="3549987" y="3750704"/>
                </a:cubicBezTo>
                <a:cubicBezTo>
                  <a:pt x="3536117" y="3752801"/>
                  <a:pt x="3549736" y="3776609"/>
                  <a:pt x="3547642" y="3787815"/>
                </a:cubicBezTo>
                <a:cubicBezTo>
                  <a:pt x="3551110" y="3787290"/>
                  <a:pt x="3552859" y="3785410"/>
                  <a:pt x="3553566" y="3782707"/>
                </a:cubicBezTo>
                <a:close/>
                <a:moveTo>
                  <a:pt x="457519" y="10792228"/>
                </a:moveTo>
                <a:cubicBezTo>
                  <a:pt x="459178" y="10779562"/>
                  <a:pt x="439399" y="10764848"/>
                  <a:pt x="429006" y="10763110"/>
                </a:cubicBezTo>
                <a:cubicBezTo>
                  <a:pt x="422729" y="10770800"/>
                  <a:pt x="419162" y="10777785"/>
                  <a:pt x="421520" y="10785486"/>
                </a:cubicBezTo>
                <a:cubicBezTo>
                  <a:pt x="437842" y="10767014"/>
                  <a:pt x="449383" y="10793040"/>
                  <a:pt x="447572" y="10803655"/>
                </a:cubicBezTo>
                <a:cubicBezTo>
                  <a:pt x="454032" y="10800445"/>
                  <a:pt x="456966" y="10796450"/>
                  <a:pt x="457519" y="10792228"/>
                </a:cubicBezTo>
                <a:close/>
                <a:moveTo>
                  <a:pt x="3301576" y="4360697"/>
                </a:moveTo>
                <a:cubicBezTo>
                  <a:pt x="3298748" y="4351526"/>
                  <a:pt x="3291647" y="4342035"/>
                  <a:pt x="3283726" y="4332836"/>
                </a:cubicBezTo>
                <a:cubicBezTo>
                  <a:pt x="3276668" y="4331200"/>
                  <a:pt x="3268080" y="4340761"/>
                  <a:pt x="3260362" y="4346307"/>
                </a:cubicBezTo>
                <a:cubicBezTo>
                  <a:pt x="3271507" y="4358054"/>
                  <a:pt x="3252576" y="4378731"/>
                  <a:pt x="3267952" y="4382941"/>
                </a:cubicBezTo>
                <a:cubicBezTo>
                  <a:pt x="3268938" y="4377957"/>
                  <a:pt x="3260966" y="4372482"/>
                  <a:pt x="3269419" y="4368988"/>
                </a:cubicBezTo>
                <a:cubicBezTo>
                  <a:pt x="3267889" y="4380186"/>
                  <a:pt x="3272509" y="4377602"/>
                  <a:pt x="3281312" y="4389263"/>
                </a:cubicBezTo>
                <a:cubicBezTo>
                  <a:pt x="3293356" y="4380313"/>
                  <a:pt x="3287598" y="4369414"/>
                  <a:pt x="3301576" y="4360697"/>
                </a:cubicBezTo>
                <a:close/>
                <a:moveTo>
                  <a:pt x="1480053" y="8484335"/>
                </a:moveTo>
                <a:cubicBezTo>
                  <a:pt x="1472619" y="8500342"/>
                  <a:pt x="1462790" y="8515439"/>
                  <a:pt x="1449754" y="8528643"/>
                </a:cubicBezTo>
                <a:cubicBezTo>
                  <a:pt x="1437549" y="8515379"/>
                  <a:pt x="1454126" y="8492291"/>
                  <a:pt x="1467314" y="8467704"/>
                </a:cubicBezTo>
                <a:lnTo>
                  <a:pt x="1474493" y="8451334"/>
                </a:lnTo>
                <a:lnTo>
                  <a:pt x="1478180" y="8442928"/>
                </a:lnTo>
                <a:cubicBezTo>
                  <a:pt x="1495447" y="8385678"/>
                  <a:pt x="1478055" y="8324562"/>
                  <a:pt x="1492042" y="8285422"/>
                </a:cubicBezTo>
                <a:cubicBezTo>
                  <a:pt x="1512591" y="8294501"/>
                  <a:pt x="1504903" y="8322590"/>
                  <a:pt x="1504213" y="8342322"/>
                </a:cubicBezTo>
                <a:cubicBezTo>
                  <a:pt x="1503379" y="8370666"/>
                  <a:pt x="1502751" y="8409366"/>
                  <a:pt x="1493080" y="8447203"/>
                </a:cubicBezTo>
                <a:lnTo>
                  <a:pt x="1489210" y="8458234"/>
                </a:lnTo>
                <a:close/>
                <a:moveTo>
                  <a:pt x="4794623" y="983382"/>
                </a:moveTo>
                <a:cubicBezTo>
                  <a:pt x="4781068" y="973110"/>
                  <a:pt x="4773541" y="950274"/>
                  <a:pt x="4757839" y="948094"/>
                </a:cubicBezTo>
                <a:cubicBezTo>
                  <a:pt x="4772718" y="957524"/>
                  <a:pt x="4771937" y="981923"/>
                  <a:pt x="4794623" y="983382"/>
                </a:cubicBezTo>
                <a:close/>
                <a:moveTo>
                  <a:pt x="2858433" y="5372592"/>
                </a:moveTo>
                <a:cubicBezTo>
                  <a:pt x="2854483" y="5367514"/>
                  <a:pt x="2836220" y="5352781"/>
                  <a:pt x="2834108" y="5357560"/>
                </a:cubicBezTo>
                <a:cubicBezTo>
                  <a:pt x="2831915" y="5364681"/>
                  <a:pt x="2850577" y="5379591"/>
                  <a:pt x="2858433" y="5372592"/>
                </a:cubicBezTo>
                <a:close/>
                <a:moveTo>
                  <a:pt x="1269386" y="8970262"/>
                </a:moveTo>
                <a:cubicBezTo>
                  <a:pt x="1273405" y="8948238"/>
                  <a:pt x="1255025" y="8934881"/>
                  <a:pt x="1240092" y="8920192"/>
                </a:cubicBezTo>
                <a:cubicBezTo>
                  <a:pt x="1238371" y="8941326"/>
                  <a:pt x="1249859" y="8957349"/>
                  <a:pt x="1269386" y="8970262"/>
                </a:cubicBezTo>
                <a:close/>
                <a:moveTo>
                  <a:pt x="3280226" y="4419747"/>
                </a:moveTo>
                <a:cubicBezTo>
                  <a:pt x="3279837" y="4414793"/>
                  <a:pt x="3278072" y="4409870"/>
                  <a:pt x="3272441" y="4404482"/>
                </a:cubicBezTo>
                <a:cubicBezTo>
                  <a:pt x="3256353" y="4411176"/>
                  <a:pt x="3270377" y="4428372"/>
                  <a:pt x="3280226" y="4419747"/>
                </a:cubicBezTo>
                <a:close/>
                <a:moveTo>
                  <a:pt x="3312295" y="4348057"/>
                </a:moveTo>
                <a:cubicBezTo>
                  <a:pt x="3306033" y="4333170"/>
                  <a:pt x="3300017" y="4293195"/>
                  <a:pt x="3283922" y="4311467"/>
                </a:cubicBezTo>
                <a:cubicBezTo>
                  <a:pt x="3279329" y="4297372"/>
                  <a:pt x="3295150" y="4273180"/>
                  <a:pt x="3277221" y="4265719"/>
                </a:cubicBezTo>
                <a:cubicBezTo>
                  <a:pt x="3275292" y="4283543"/>
                  <a:pt x="3277229" y="4301829"/>
                  <a:pt x="3268537" y="4318836"/>
                </a:cubicBezTo>
                <a:cubicBezTo>
                  <a:pt x="3259921" y="4297387"/>
                  <a:pt x="3277949" y="4279349"/>
                  <a:pt x="3266287" y="4257138"/>
                </a:cubicBezTo>
                <a:cubicBezTo>
                  <a:pt x="3247721" y="4269816"/>
                  <a:pt x="3259256" y="4286514"/>
                  <a:pt x="3258494" y="4301140"/>
                </a:cubicBezTo>
                <a:cubicBezTo>
                  <a:pt x="3256143" y="4312632"/>
                  <a:pt x="3250894" y="4323775"/>
                  <a:pt x="3256831" y="4336462"/>
                </a:cubicBezTo>
                <a:cubicBezTo>
                  <a:pt x="3263741" y="4337689"/>
                  <a:pt x="3271920" y="4328274"/>
                  <a:pt x="3280049" y="4322580"/>
                </a:cubicBezTo>
                <a:cubicBezTo>
                  <a:pt x="3299950" y="4320074"/>
                  <a:pt x="3300124" y="4351495"/>
                  <a:pt x="3312295" y="4348057"/>
                </a:cubicBezTo>
                <a:close/>
                <a:moveTo>
                  <a:pt x="3276501" y="4431268"/>
                </a:moveTo>
                <a:cubicBezTo>
                  <a:pt x="3274472" y="4426905"/>
                  <a:pt x="3266795" y="4422248"/>
                  <a:pt x="3269673" y="4427700"/>
                </a:cubicBezTo>
                <a:cubicBezTo>
                  <a:pt x="3271702" y="4432063"/>
                  <a:pt x="3279527" y="4437128"/>
                  <a:pt x="3276501" y="4431268"/>
                </a:cubicBezTo>
                <a:close/>
                <a:moveTo>
                  <a:pt x="2875217" y="5344311"/>
                </a:moveTo>
                <a:cubicBezTo>
                  <a:pt x="2864314" y="5336639"/>
                  <a:pt x="2854162" y="5328346"/>
                  <a:pt x="2841314" y="5320765"/>
                </a:cubicBezTo>
                <a:cubicBezTo>
                  <a:pt x="2839178" y="5333148"/>
                  <a:pt x="2866398" y="5355645"/>
                  <a:pt x="2875217" y="5344311"/>
                </a:cubicBezTo>
                <a:close/>
                <a:moveTo>
                  <a:pt x="2421970" y="6370301"/>
                </a:moveTo>
                <a:cubicBezTo>
                  <a:pt x="2426900" y="6359143"/>
                  <a:pt x="2427231" y="6349763"/>
                  <a:pt x="2427739" y="6339985"/>
                </a:cubicBezTo>
                <a:cubicBezTo>
                  <a:pt x="2356448" y="6326585"/>
                  <a:pt x="2274938" y="6315814"/>
                  <a:pt x="2213440" y="6307217"/>
                </a:cubicBezTo>
                <a:cubicBezTo>
                  <a:pt x="2205579" y="6314222"/>
                  <a:pt x="2208567" y="6323639"/>
                  <a:pt x="2200058" y="6337503"/>
                </a:cubicBezTo>
                <a:cubicBezTo>
                  <a:pt x="2266223" y="6353877"/>
                  <a:pt x="2350021" y="6359468"/>
                  <a:pt x="2421970" y="6370301"/>
                </a:cubicBezTo>
                <a:close/>
                <a:moveTo>
                  <a:pt x="2250595" y="6759325"/>
                </a:moveTo>
                <a:cubicBezTo>
                  <a:pt x="2240083" y="6744227"/>
                  <a:pt x="2246886" y="6727750"/>
                  <a:pt x="2232701" y="6713404"/>
                </a:cubicBezTo>
                <a:cubicBezTo>
                  <a:pt x="2223470" y="6732134"/>
                  <a:pt x="2233455" y="6748426"/>
                  <a:pt x="2241315" y="6765205"/>
                </a:cubicBezTo>
                <a:cubicBezTo>
                  <a:pt x="2244270" y="6761758"/>
                  <a:pt x="2247912" y="6764318"/>
                  <a:pt x="2250595" y="6759325"/>
                </a:cubicBezTo>
                <a:close/>
                <a:moveTo>
                  <a:pt x="3327150" y="4323747"/>
                </a:moveTo>
                <a:cubicBezTo>
                  <a:pt x="3322896" y="4318326"/>
                  <a:pt x="3331759" y="4314686"/>
                  <a:pt x="3324197" y="4309063"/>
                </a:cubicBezTo>
                <a:cubicBezTo>
                  <a:pt x="3319986" y="4311498"/>
                  <a:pt x="3316057" y="4308279"/>
                  <a:pt x="3311961" y="4309748"/>
                </a:cubicBezTo>
                <a:cubicBezTo>
                  <a:pt x="3319293" y="4317305"/>
                  <a:pt x="3315568" y="4328826"/>
                  <a:pt x="3327150" y="4323747"/>
                </a:cubicBezTo>
                <a:close/>
                <a:moveTo>
                  <a:pt x="1627035" y="8171593"/>
                </a:moveTo>
                <a:cubicBezTo>
                  <a:pt x="1616140" y="8163924"/>
                  <a:pt x="1607504" y="8138213"/>
                  <a:pt x="1587534" y="8144621"/>
                </a:cubicBezTo>
                <a:cubicBezTo>
                  <a:pt x="1598382" y="8151317"/>
                  <a:pt x="1609696" y="8188206"/>
                  <a:pt x="1627035" y="8171593"/>
                </a:cubicBezTo>
                <a:close/>
                <a:moveTo>
                  <a:pt x="312037" y="11151035"/>
                </a:moveTo>
                <a:cubicBezTo>
                  <a:pt x="310781" y="11140956"/>
                  <a:pt x="287572" y="11111654"/>
                  <a:pt x="275203" y="11113808"/>
                </a:cubicBezTo>
                <a:cubicBezTo>
                  <a:pt x="285919" y="11126162"/>
                  <a:pt x="297118" y="11161111"/>
                  <a:pt x="312037" y="11151035"/>
                </a:cubicBezTo>
                <a:close/>
                <a:moveTo>
                  <a:pt x="3766572" y="3333493"/>
                </a:moveTo>
                <a:cubicBezTo>
                  <a:pt x="3764566" y="3328323"/>
                  <a:pt x="3745144" y="3314027"/>
                  <a:pt x="3739055" y="3321335"/>
                </a:cubicBezTo>
                <a:cubicBezTo>
                  <a:pt x="3746233" y="3324507"/>
                  <a:pt x="3757210" y="3341736"/>
                  <a:pt x="3766572" y="3333493"/>
                </a:cubicBezTo>
                <a:close/>
                <a:moveTo>
                  <a:pt x="1996128" y="7343156"/>
                </a:moveTo>
                <a:cubicBezTo>
                  <a:pt x="1983914" y="7369723"/>
                  <a:pt x="1956167" y="7405646"/>
                  <a:pt x="1937949" y="7428606"/>
                </a:cubicBezTo>
                <a:cubicBezTo>
                  <a:pt x="1930001" y="7425094"/>
                  <a:pt x="1922275" y="7422157"/>
                  <a:pt x="1913706" y="7413601"/>
                </a:cubicBezTo>
                <a:cubicBezTo>
                  <a:pt x="1918851" y="7377232"/>
                  <a:pt x="1967554" y="7318604"/>
                  <a:pt x="1988510" y="7295900"/>
                </a:cubicBezTo>
                <a:cubicBezTo>
                  <a:pt x="1991204" y="7299476"/>
                  <a:pt x="1993941" y="7299731"/>
                  <a:pt x="1996192" y="7297863"/>
                </a:cubicBezTo>
                <a:cubicBezTo>
                  <a:pt x="2013811" y="7308510"/>
                  <a:pt x="2002168" y="7330559"/>
                  <a:pt x="1996128" y="7343156"/>
                </a:cubicBezTo>
                <a:close/>
                <a:moveTo>
                  <a:pt x="2843134" y="5427703"/>
                </a:moveTo>
                <a:cubicBezTo>
                  <a:pt x="2833123" y="5422327"/>
                  <a:pt x="2823115" y="5400771"/>
                  <a:pt x="2807648" y="5407741"/>
                </a:cubicBezTo>
                <a:cubicBezTo>
                  <a:pt x="2819736" y="5411652"/>
                  <a:pt x="2826237" y="5445460"/>
                  <a:pt x="2843134" y="5427703"/>
                </a:cubicBezTo>
                <a:close/>
                <a:moveTo>
                  <a:pt x="2872516" y="5361204"/>
                </a:moveTo>
                <a:cubicBezTo>
                  <a:pt x="2854497" y="5355622"/>
                  <a:pt x="2855086" y="5343508"/>
                  <a:pt x="2838790" y="5337259"/>
                </a:cubicBezTo>
                <a:cubicBezTo>
                  <a:pt x="2830816" y="5349917"/>
                  <a:pt x="2865339" y="5374215"/>
                  <a:pt x="2872516" y="5361204"/>
                </a:cubicBezTo>
                <a:close/>
                <a:moveTo>
                  <a:pt x="2983887" y="5109145"/>
                </a:moveTo>
                <a:cubicBezTo>
                  <a:pt x="2979901" y="5107384"/>
                  <a:pt x="2980910" y="5104022"/>
                  <a:pt x="2978074" y="5101817"/>
                </a:cubicBezTo>
                <a:cubicBezTo>
                  <a:pt x="2975833" y="5107967"/>
                  <a:pt x="2971869" y="5114781"/>
                  <a:pt x="2980544" y="5116711"/>
                </a:cubicBezTo>
                <a:close/>
                <a:moveTo>
                  <a:pt x="2183584" y="6922229"/>
                </a:moveTo>
                <a:cubicBezTo>
                  <a:pt x="2177212" y="6911804"/>
                  <a:pt x="2149196" y="6882305"/>
                  <a:pt x="2137323" y="6895131"/>
                </a:cubicBezTo>
                <a:cubicBezTo>
                  <a:pt x="2156300" y="6911600"/>
                  <a:pt x="2168647" y="6920385"/>
                  <a:pt x="2183584" y="6922229"/>
                </a:cubicBezTo>
                <a:close/>
                <a:moveTo>
                  <a:pt x="2069620" y="7181511"/>
                </a:moveTo>
                <a:cubicBezTo>
                  <a:pt x="2070036" y="7169797"/>
                  <a:pt x="2066386" y="7158666"/>
                  <a:pt x="2070470" y="7146192"/>
                </a:cubicBezTo>
                <a:cubicBezTo>
                  <a:pt x="2075693" y="7149452"/>
                  <a:pt x="2080241" y="7146702"/>
                  <a:pt x="2084778" y="7139664"/>
                </a:cubicBezTo>
                <a:cubicBezTo>
                  <a:pt x="2088158" y="7128783"/>
                  <a:pt x="2085896" y="7105891"/>
                  <a:pt x="2075727" y="7105205"/>
                </a:cubicBezTo>
                <a:cubicBezTo>
                  <a:pt x="2072875" y="7114891"/>
                  <a:pt x="2081072" y="7123273"/>
                  <a:pt x="2076276" y="7133051"/>
                </a:cubicBezTo>
                <a:cubicBezTo>
                  <a:pt x="2061780" y="7115224"/>
                  <a:pt x="2067659" y="7095453"/>
                  <a:pt x="2057229" y="7077043"/>
                </a:cubicBezTo>
                <a:cubicBezTo>
                  <a:pt x="2042588" y="7092942"/>
                  <a:pt x="2064808" y="7105139"/>
                  <a:pt x="2049768" y="7120863"/>
                </a:cubicBezTo>
                <a:cubicBezTo>
                  <a:pt x="2057039" y="7130263"/>
                  <a:pt x="2061975" y="7123401"/>
                  <a:pt x="2068347" y="7126217"/>
                </a:cubicBezTo>
                <a:cubicBezTo>
                  <a:pt x="2063699" y="7143200"/>
                  <a:pt x="2055679" y="7154887"/>
                  <a:pt x="2040102" y="7167517"/>
                </a:cubicBezTo>
                <a:cubicBezTo>
                  <a:pt x="2040344" y="7176667"/>
                  <a:pt x="2037093" y="7186177"/>
                  <a:pt x="2045689" y="7194734"/>
                </a:cubicBezTo>
                <a:cubicBezTo>
                  <a:pt x="2056404" y="7182335"/>
                  <a:pt x="2041927" y="7173083"/>
                  <a:pt x="2054411" y="7160989"/>
                </a:cubicBezTo>
                <a:cubicBezTo>
                  <a:pt x="2066007" y="7167065"/>
                  <a:pt x="2053108" y="7190873"/>
                  <a:pt x="2069620" y="7181511"/>
                </a:cubicBezTo>
                <a:close/>
                <a:moveTo>
                  <a:pt x="4227775" y="2298270"/>
                </a:moveTo>
                <a:lnTo>
                  <a:pt x="4221521" y="2292208"/>
                </a:lnTo>
                <a:lnTo>
                  <a:pt x="4212124" y="2301901"/>
                </a:lnTo>
                <a:lnTo>
                  <a:pt x="4218378" y="2307963"/>
                </a:lnTo>
                <a:close/>
                <a:moveTo>
                  <a:pt x="2508417" y="6190831"/>
                </a:moveTo>
                <a:cubicBezTo>
                  <a:pt x="2450533" y="6139535"/>
                  <a:pt x="2410071" y="6081171"/>
                  <a:pt x="2350063" y="6030367"/>
                </a:cubicBezTo>
                <a:cubicBezTo>
                  <a:pt x="2344770" y="6038031"/>
                  <a:pt x="2337251" y="6039947"/>
                  <a:pt x="2331559" y="6047434"/>
                </a:cubicBezTo>
                <a:cubicBezTo>
                  <a:pt x="2391261" y="6100010"/>
                  <a:pt x="2437167" y="6157920"/>
                  <a:pt x="2491695" y="6212496"/>
                </a:cubicBezTo>
                <a:cubicBezTo>
                  <a:pt x="2497656" y="6206556"/>
                  <a:pt x="2504683" y="6202517"/>
                  <a:pt x="2508417" y="6190831"/>
                </a:cubicBezTo>
                <a:close/>
                <a:moveTo>
                  <a:pt x="2176215" y="6943227"/>
                </a:moveTo>
                <a:cubicBezTo>
                  <a:pt x="2172573" y="6940667"/>
                  <a:pt x="2174730" y="6936864"/>
                  <a:pt x="2170290" y="6933951"/>
                </a:cubicBezTo>
                <a:cubicBezTo>
                  <a:pt x="2168612" y="6935588"/>
                  <a:pt x="2167158" y="6937798"/>
                  <a:pt x="2165480" y="6939435"/>
                </a:cubicBezTo>
                <a:cubicBezTo>
                  <a:pt x="2168946" y="6942393"/>
                  <a:pt x="2166789" y="6946196"/>
                  <a:pt x="2171805" y="6948887"/>
                </a:cubicBezTo>
                <a:cubicBezTo>
                  <a:pt x="2173083" y="6947074"/>
                  <a:pt x="2174761" y="6945438"/>
                  <a:pt x="2176215" y="6943227"/>
                </a:cubicBezTo>
                <a:close/>
                <a:moveTo>
                  <a:pt x="523492" y="10686594"/>
                </a:moveTo>
                <a:cubicBezTo>
                  <a:pt x="525022" y="10681651"/>
                  <a:pt x="525088" y="10676658"/>
                  <a:pt x="522811" y="10671587"/>
                </a:cubicBezTo>
                <a:cubicBezTo>
                  <a:pt x="511760" y="10681530"/>
                  <a:pt x="502079" y="10691601"/>
                  <a:pt x="515386" y="10701307"/>
                </a:cubicBezTo>
                <a:cubicBezTo>
                  <a:pt x="518967" y="10696432"/>
                  <a:pt x="521962" y="10691538"/>
                  <a:pt x="523492" y="10686594"/>
                </a:cubicBezTo>
                <a:close/>
                <a:moveTo>
                  <a:pt x="2861325" y="5396238"/>
                </a:moveTo>
                <a:cubicBezTo>
                  <a:pt x="2856718" y="5393726"/>
                  <a:pt x="2858653" y="5389346"/>
                  <a:pt x="2851924" y="5387324"/>
                </a:cubicBezTo>
                <a:lnTo>
                  <a:pt x="2848581" y="5394891"/>
                </a:lnTo>
                <a:cubicBezTo>
                  <a:pt x="2853188" y="5397403"/>
                  <a:pt x="2851651" y="5401958"/>
                  <a:pt x="2858158" y="5403406"/>
                </a:cubicBezTo>
                <a:close/>
                <a:moveTo>
                  <a:pt x="1286041" y="8963817"/>
                </a:moveTo>
                <a:cubicBezTo>
                  <a:pt x="1289365" y="8947675"/>
                  <a:pt x="1280230" y="8936023"/>
                  <a:pt x="1265177" y="8926992"/>
                </a:cubicBezTo>
                <a:cubicBezTo>
                  <a:pt x="1265697" y="8941977"/>
                  <a:pt x="1276731" y="8952564"/>
                  <a:pt x="1286041" y="8963817"/>
                </a:cubicBezTo>
                <a:close/>
                <a:moveTo>
                  <a:pt x="4634326" y="1386462"/>
                </a:moveTo>
                <a:cubicBezTo>
                  <a:pt x="4627682" y="1380111"/>
                  <a:pt x="4623257" y="1372995"/>
                  <a:pt x="4611191" y="1369028"/>
                </a:cubicBezTo>
                <a:cubicBezTo>
                  <a:pt x="4594355" y="1396832"/>
                  <a:pt x="4570734" y="1407466"/>
                  <a:pt x="4556810" y="1441966"/>
                </a:cubicBezTo>
                <a:cubicBezTo>
                  <a:pt x="4564548" y="1450251"/>
                  <a:pt x="4571191" y="1456602"/>
                  <a:pt x="4581395" y="1456418"/>
                </a:cubicBezTo>
                <a:cubicBezTo>
                  <a:pt x="4596236" y="1426307"/>
                  <a:pt x="4614756" y="1405111"/>
                  <a:pt x="4634326" y="1386462"/>
                </a:cubicBezTo>
                <a:close/>
                <a:moveTo>
                  <a:pt x="3556589" y="3837075"/>
                </a:moveTo>
                <a:cubicBezTo>
                  <a:pt x="3560024" y="3830387"/>
                  <a:pt x="3560404" y="3804064"/>
                  <a:pt x="3549386" y="3804308"/>
                </a:cubicBezTo>
                <a:cubicBezTo>
                  <a:pt x="3547904" y="3812056"/>
                  <a:pt x="3544164" y="3835971"/>
                  <a:pt x="3556589" y="3837075"/>
                </a:cubicBezTo>
                <a:close/>
                <a:moveTo>
                  <a:pt x="4810987" y="1003461"/>
                </a:moveTo>
                <a:cubicBezTo>
                  <a:pt x="4805669" y="998256"/>
                  <a:pt x="4804101" y="989949"/>
                  <a:pt x="4796424" y="996550"/>
                </a:cubicBezTo>
                <a:cubicBezTo>
                  <a:pt x="4796962" y="999643"/>
                  <a:pt x="4806812" y="1013988"/>
                  <a:pt x="4810987" y="1003461"/>
                </a:cubicBezTo>
                <a:close/>
                <a:moveTo>
                  <a:pt x="2438532" y="6373808"/>
                </a:moveTo>
                <a:cubicBezTo>
                  <a:pt x="2431416" y="6359709"/>
                  <a:pt x="2438532" y="6373808"/>
                  <a:pt x="2438532" y="6373808"/>
                </a:cubicBezTo>
                <a:close/>
                <a:moveTo>
                  <a:pt x="4860829" y="894700"/>
                </a:moveTo>
                <a:cubicBezTo>
                  <a:pt x="4863143" y="892520"/>
                  <a:pt x="4864383" y="888917"/>
                  <a:pt x="4861720" y="887504"/>
                </a:cubicBezTo>
                <a:cubicBezTo>
                  <a:pt x="4860626" y="888918"/>
                  <a:pt x="4859139" y="890158"/>
                  <a:pt x="4857132" y="888323"/>
                </a:cubicBezTo>
                <a:cubicBezTo>
                  <a:pt x="4855863" y="890134"/>
                  <a:pt x="4854768" y="891548"/>
                  <a:pt x="4853499" y="893359"/>
                </a:cubicBezTo>
                <a:cubicBezTo>
                  <a:pt x="4855129" y="897637"/>
                  <a:pt x="4858516" y="896880"/>
                  <a:pt x="4860829" y="894700"/>
                </a:cubicBezTo>
                <a:close/>
                <a:moveTo>
                  <a:pt x="3539490" y="3892423"/>
                </a:moveTo>
                <a:cubicBezTo>
                  <a:pt x="3535918" y="3880373"/>
                  <a:pt x="3539719" y="3859214"/>
                  <a:pt x="3531591" y="3853053"/>
                </a:cubicBezTo>
                <a:cubicBezTo>
                  <a:pt x="3534749" y="3864969"/>
                  <a:pt x="3530820" y="3886546"/>
                  <a:pt x="3539490" y="3892423"/>
                </a:cubicBezTo>
                <a:close/>
                <a:moveTo>
                  <a:pt x="492185" y="10789598"/>
                </a:moveTo>
                <a:cubicBezTo>
                  <a:pt x="472272" y="10810764"/>
                  <a:pt x="460766" y="10846584"/>
                  <a:pt x="425061" y="10877419"/>
                </a:cubicBezTo>
                <a:cubicBezTo>
                  <a:pt x="412091" y="10842675"/>
                  <a:pt x="370624" y="10830061"/>
                  <a:pt x="365938" y="10796123"/>
                </a:cubicBezTo>
                <a:cubicBezTo>
                  <a:pt x="391293" y="10793058"/>
                  <a:pt x="418489" y="10760840"/>
                  <a:pt x="417867" y="10737261"/>
                </a:cubicBezTo>
                <a:cubicBezTo>
                  <a:pt x="441316" y="10727646"/>
                  <a:pt x="480942" y="10777020"/>
                  <a:pt x="492185" y="10789598"/>
                </a:cubicBezTo>
                <a:close/>
                <a:moveTo>
                  <a:pt x="3602644" y="3750793"/>
                </a:moveTo>
                <a:cubicBezTo>
                  <a:pt x="3601062" y="3754615"/>
                  <a:pt x="3598440" y="3757533"/>
                  <a:pt x="3593883" y="3758920"/>
                </a:cubicBezTo>
                <a:cubicBezTo>
                  <a:pt x="3585771" y="3755483"/>
                  <a:pt x="3575482" y="3754635"/>
                  <a:pt x="3569259" y="3748052"/>
                </a:cubicBezTo>
                <a:cubicBezTo>
                  <a:pt x="3568834" y="3731611"/>
                  <a:pt x="3594468" y="3728813"/>
                  <a:pt x="3605166" y="3737244"/>
                </a:cubicBezTo>
                <a:cubicBezTo>
                  <a:pt x="3604767" y="3742247"/>
                  <a:pt x="3604225" y="3746972"/>
                  <a:pt x="3602644" y="3750793"/>
                </a:cubicBezTo>
                <a:close/>
                <a:moveTo>
                  <a:pt x="315115" y="11191444"/>
                </a:moveTo>
                <a:cubicBezTo>
                  <a:pt x="289296" y="11160511"/>
                  <a:pt x="273473" y="11110186"/>
                  <a:pt x="238484" y="11091393"/>
                </a:cubicBezTo>
                <a:cubicBezTo>
                  <a:pt x="267802" y="11126252"/>
                  <a:pt x="264550" y="11160529"/>
                  <a:pt x="303986" y="11195097"/>
                </a:cubicBezTo>
                <a:cubicBezTo>
                  <a:pt x="307790" y="11197254"/>
                  <a:pt x="312031" y="11196271"/>
                  <a:pt x="315115" y="11191444"/>
                </a:cubicBezTo>
                <a:close/>
                <a:moveTo>
                  <a:pt x="4932542" y="744220"/>
                </a:moveTo>
                <a:cubicBezTo>
                  <a:pt x="4926039" y="740872"/>
                  <a:pt x="4930633" y="735787"/>
                  <a:pt x="4922208" y="732538"/>
                </a:cubicBezTo>
                <a:cubicBezTo>
                  <a:pt x="4911981" y="736558"/>
                  <a:pt x="4912177" y="749928"/>
                  <a:pt x="4906046" y="759553"/>
                </a:cubicBezTo>
                <a:cubicBezTo>
                  <a:pt x="4882442" y="797037"/>
                  <a:pt x="4843755" y="842089"/>
                  <a:pt x="4851773" y="880262"/>
                </a:cubicBezTo>
                <a:cubicBezTo>
                  <a:pt x="4868602" y="872992"/>
                  <a:pt x="4857160" y="844691"/>
                  <a:pt x="4877777" y="844787"/>
                </a:cubicBezTo>
                <a:cubicBezTo>
                  <a:pt x="4880898" y="805843"/>
                  <a:pt x="4912802" y="768705"/>
                  <a:pt x="4932542" y="744220"/>
                </a:cubicBezTo>
                <a:close/>
                <a:moveTo>
                  <a:pt x="3278917" y="4488278"/>
                </a:moveTo>
                <a:cubicBezTo>
                  <a:pt x="3272449" y="4488280"/>
                  <a:pt x="3251542" y="4500872"/>
                  <a:pt x="3257792" y="4509280"/>
                </a:cubicBezTo>
                <a:cubicBezTo>
                  <a:pt x="3266751" y="4509771"/>
                  <a:pt x="3281861" y="4496481"/>
                  <a:pt x="3278917" y="4488278"/>
                </a:cubicBezTo>
                <a:close/>
                <a:moveTo>
                  <a:pt x="4877500" y="870519"/>
                </a:moveTo>
                <a:cubicBezTo>
                  <a:pt x="4878931" y="866882"/>
                  <a:pt x="4878401" y="863564"/>
                  <a:pt x="4873470" y="860911"/>
                </a:cubicBezTo>
                <a:cubicBezTo>
                  <a:pt x="4866118" y="869048"/>
                  <a:pt x="4869471" y="875274"/>
                  <a:pt x="4869766" y="882045"/>
                </a:cubicBezTo>
                <a:cubicBezTo>
                  <a:pt x="4872678" y="878113"/>
                  <a:pt x="4876069" y="874156"/>
                  <a:pt x="4877500" y="870519"/>
                </a:cubicBezTo>
                <a:close/>
                <a:moveTo>
                  <a:pt x="4274526" y="2237789"/>
                </a:moveTo>
                <a:cubicBezTo>
                  <a:pt x="4258641" y="2216396"/>
                  <a:pt x="4262525" y="2162021"/>
                  <a:pt x="4268765" y="2128510"/>
                </a:cubicBezTo>
                <a:cubicBezTo>
                  <a:pt x="4289011" y="2164922"/>
                  <a:pt x="4266863" y="2200990"/>
                  <a:pt x="4274526" y="2237789"/>
                </a:cubicBezTo>
                <a:close/>
                <a:moveTo>
                  <a:pt x="3810296" y="3297105"/>
                </a:moveTo>
                <a:cubicBezTo>
                  <a:pt x="3813629" y="3285246"/>
                  <a:pt x="3811788" y="3275388"/>
                  <a:pt x="3804951" y="3267128"/>
                </a:cubicBezTo>
                <a:cubicBezTo>
                  <a:pt x="3805031" y="3280971"/>
                  <a:pt x="3795952" y="3278865"/>
                  <a:pt x="3798730" y="3291995"/>
                </a:cubicBezTo>
                <a:close/>
                <a:moveTo>
                  <a:pt x="4233077" y="2343064"/>
                </a:moveTo>
                <a:cubicBezTo>
                  <a:pt x="4235671" y="2333410"/>
                  <a:pt x="4224300" y="2322499"/>
                  <a:pt x="4215632" y="2329563"/>
                </a:cubicBezTo>
                <a:cubicBezTo>
                  <a:pt x="4216675" y="2337246"/>
                  <a:pt x="4224482" y="2344208"/>
                  <a:pt x="4225212" y="2351588"/>
                </a:cubicBezTo>
                <a:cubicBezTo>
                  <a:pt x="4229797" y="2349360"/>
                  <a:pt x="4232213" y="2346282"/>
                  <a:pt x="4233077" y="2343064"/>
                </a:cubicBezTo>
                <a:close/>
                <a:moveTo>
                  <a:pt x="1924405" y="7569152"/>
                </a:moveTo>
                <a:cubicBezTo>
                  <a:pt x="1926863" y="7553564"/>
                  <a:pt x="1917938" y="7536084"/>
                  <a:pt x="1915597" y="7523651"/>
                </a:cubicBezTo>
                <a:cubicBezTo>
                  <a:pt x="1914526" y="7517478"/>
                  <a:pt x="1926011" y="7505455"/>
                  <a:pt x="1911284" y="7506547"/>
                </a:cubicBezTo>
                <a:cubicBezTo>
                  <a:pt x="1914045" y="7519640"/>
                  <a:pt x="1916658" y="7545967"/>
                  <a:pt x="1911511" y="7552242"/>
                </a:cubicBezTo>
                <a:cubicBezTo>
                  <a:pt x="1894143" y="7534595"/>
                  <a:pt x="1908697" y="7513477"/>
                  <a:pt x="1897547" y="7495727"/>
                </a:cubicBezTo>
                <a:cubicBezTo>
                  <a:pt x="1889497" y="7526842"/>
                  <a:pt x="1894585" y="7556162"/>
                  <a:pt x="1917486" y="7583854"/>
                </a:cubicBezTo>
                <a:cubicBezTo>
                  <a:pt x="1921500" y="7579335"/>
                  <a:pt x="1923585" y="7574349"/>
                  <a:pt x="1924405" y="7569152"/>
                </a:cubicBezTo>
                <a:close/>
                <a:moveTo>
                  <a:pt x="2430246" y="6424921"/>
                </a:moveTo>
                <a:cubicBezTo>
                  <a:pt x="2436865" y="6416414"/>
                  <a:pt x="2432385" y="6412530"/>
                  <a:pt x="2435555" y="6405357"/>
                </a:cubicBezTo>
                <a:cubicBezTo>
                  <a:pt x="2425445" y="6398032"/>
                  <a:pt x="2428113" y="6421121"/>
                  <a:pt x="2430246" y="6424921"/>
                </a:cubicBezTo>
                <a:close/>
                <a:moveTo>
                  <a:pt x="2277350" y="6771147"/>
                </a:moveTo>
                <a:cubicBezTo>
                  <a:pt x="2262829" y="6750000"/>
                  <a:pt x="2273194" y="6726543"/>
                  <a:pt x="2252075" y="6706283"/>
                </a:cubicBezTo>
                <a:cubicBezTo>
                  <a:pt x="2244730" y="6731549"/>
                  <a:pt x="2258725" y="6753889"/>
                  <a:pt x="2267895" y="6777424"/>
                </a:cubicBezTo>
                <a:cubicBezTo>
                  <a:pt x="2270850" y="6773977"/>
                  <a:pt x="2274668" y="6776139"/>
                  <a:pt x="2277350" y="6771147"/>
                </a:cubicBezTo>
                <a:close/>
                <a:moveTo>
                  <a:pt x="4914323" y="803667"/>
                </a:moveTo>
                <a:cubicBezTo>
                  <a:pt x="4915234" y="798866"/>
                  <a:pt x="4914256" y="794372"/>
                  <a:pt x="4910277" y="790360"/>
                </a:cubicBezTo>
                <a:cubicBezTo>
                  <a:pt x="4905668" y="803979"/>
                  <a:pt x="4906972" y="807402"/>
                  <a:pt x="4893553" y="813332"/>
                </a:cubicBezTo>
                <a:cubicBezTo>
                  <a:pt x="4904581" y="827692"/>
                  <a:pt x="4872944" y="835536"/>
                  <a:pt x="4885150" y="850417"/>
                </a:cubicBezTo>
                <a:cubicBezTo>
                  <a:pt x="4891858" y="835235"/>
                  <a:pt x="4911591" y="818070"/>
                  <a:pt x="4914323" y="803667"/>
                </a:cubicBezTo>
                <a:close/>
                <a:moveTo>
                  <a:pt x="2057134" y="7271180"/>
                </a:moveTo>
                <a:cubicBezTo>
                  <a:pt x="2061708" y="7260827"/>
                  <a:pt x="2062392" y="7250659"/>
                  <a:pt x="2058613" y="7240898"/>
                </a:cubicBezTo>
                <a:cubicBezTo>
                  <a:pt x="2048629" y="7244102"/>
                  <a:pt x="2048936" y="7262799"/>
                  <a:pt x="2057134" y="7271180"/>
                </a:cubicBezTo>
                <a:close/>
                <a:moveTo>
                  <a:pt x="2888573" y="5394951"/>
                </a:moveTo>
                <a:cubicBezTo>
                  <a:pt x="2880683" y="5389085"/>
                  <a:pt x="2868025" y="5369214"/>
                  <a:pt x="2858678" y="5381742"/>
                </a:cubicBezTo>
                <a:cubicBezTo>
                  <a:pt x="2860905" y="5387484"/>
                  <a:pt x="2882041" y="5401107"/>
                  <a:pt x="2888573" y="5394951"/>
                </a:cubicBezTo>
                <a:close/>
                <a:moveTo>
                  <a:pt x="2893499" y="5383801"/>
                </a:moveTo>
                <a:cubicBezTo>
                  <a:pt x="2891283" y="5382346"/>
                  <a:pt x="2889466" y="5381067"/>
                  <a:pt x="2891671" y="5378234"/>
                </a:cubicBezTo>
                <a:lnTo>
                  <a:pt x="2884098" y="5374888"/>
                </a:lnTo>
                <a:cubicBezTo>
                  <a:pt x="2874471" y="5381580"/>
                  <a:pt x="2891926" y="5391673"/>
                  <a:pt x="2893499" y="5383801"/>
                </a:cubicBezTo>
                <a:close/>
                <a:moveTo>
                  <a:pt x="4927105" y="783090"/>
                </a:moveTo>
                <a:cubicBezTo>
                  <a:pt x="4923921" y="780734"/>
                  <a:pt x="4926285" y="777509"/>
                  <a:pt x="4921746" y="775029"/>
                </a:cubicBezTo>
                <a:cubicBezTo>
                  <a:pt x="4919557" y="777857"/>
                  <a:pt x="4917544" y="780289"/>
                  <a:pt x="4915924" y="782893"/>
                </a:cubicBezTo>
                <a:cubicBezTo>
                  <a:pt x="4918498" y="784505"/>
                  <a:pt x="4920897" y="786514"/>
                  <a:pt x="4923296" y="788523"/>
                </a:cubicBezTo>
                <a:cubicBezTo>
                  <a:pt x="4924566" y="786712"/>
                  <a:pt x="4925835" y="784901"/>
                  <a:pt x="4927105" y="783090"/>
                </a:cubicBezTo>
                <a:close/>
                <a:moveTo>
                  <a:pt x="1882298" y="7676121"/>
                </a:moveTo>
                <a:cubicBezTo>
                  <a:pt x="1882335" y="7672812"/>
                  <a:pt x="1881016" y="7669617"/>
                  <a:pt x="1879598" y="7666378"/>
                </a:cubicBezTo>
                <a:cubicBezTo>
                  <a:pt x="1869149" y="7667461"/>
                  <a:pt x="1868205" y="7680343"/>
                  <a:pt x="1876861" y="7686543"/>
                </a:cubicBezTo>
                <a:cubicBezTo>
                  <a:pt x="1880867" y="7682851"/>
                  <a:pt x="1882260" y="7679429"/>
                  <a:pt x="1882298" y="7676121"/>
                </a:cubicBezTo>
                <a:close/>
                <a:moveTo>
                  <a:pt x="391247" y="11052010"/>
                </a:moveTo>
                <a:cubicBezTo>
                  <a:pt x="388576" y="11049406"/>
                  <a:pt x="386304" y="11046978"/>
                  <a:pt x="383633" y="11044374"/>
                </a:cubicBezTo>
                <a:cubicBezTo>
                  <a:pt x="381029" y="11047021"/>
                  <a:pt x="378602" y="11049271"/>
                  <a:pt x="376574" y="11051697"/>
                </a:cubicBezTo>
                <a:cubicBezTo>
                  <a:pt x="378847" y="11054125"/>
                  <a:pt x="381518" y="11056729"/>
                  <a:pt x="383790" y="11059157"/>
                </a:cubicBezTo>
                <a:cubicBezTo>
                  <a:pt x="386217" y="11056907"/>
                  <a:pt x="388644" y="11054657"/>
                  <a:pt x="391247" y="11052010"/>
                </a:cubicBezTo>
                <a:close/>
                <a:moveTo>
                  <a:pt x="1663383" y="8173374"/>
                </a:moveTo>
                <a:cubicBezTo>
                  <a:pt x="1646736" y="8163639"/>
                  <a:pt x="1635793" y="8134530"/>
                  <a:pt x="1613915" y="8137713"/>
                </a:cubicBezTo>
                <a:cubicBezTo>
                  <a:pt x="1629293" y="8153552"/>
                  <a:pt x="1631815" y="8173705"/>
                  <a:pt x="1658104" y="8185321"/>
                </a:cubicBezTo>
                <a:close/>
                <a:moveTo>
                  <a:pt x="2091159" y="7205485"/>
                </a:moveTo>
                <a:cubicBezTo>
                  <a:pt x="2093209" y="7202999"/>
                  <a:pt x="2094374" y="7199825"/>
                  <a:pt x="2093924" y="7196533"/>
                </a:cubicBezTo>
                <a:cubicBezTo>
                  <a:pt x="2091090" y="7194329"/>
                  <a:pt x="2088255" y="7192125"/>
                  <a:pt x="2085422" y="7189921"/>
                </a:cubicBezTo>
                <a:cubicBezTo>
                  <a:pt x="2078763" y="7197449"/>
                  <a:pt x="2073077" y="7204932"/>
                  <a:pt x="2083080" y="7210303"/>
                </a:cubicBezTo>
                <a:cubicBezTo>
                  <a:pt x="2086173" y="7209766"/>
                  <a:pt x="2089109" y="7207970"/>
                  <a:pt x="2091159" y="7205485"/>
                </a:cubicBezTo>
                <a:close/>
                <a:moveTo>
                  <a:pt x="2196995" y="6968578"/>
                </a:moveTo>
                <a:cubicBezTo>
                  <a:pt x="2204361" y="6959468"/>
                  <a:pt x="2196758" y="6951828"/>
                  <a:pt x="2194028" y="6943964"/>
                </a:cubicBezTo>
                <a:cubicBezTo>
                  <a:pt x="2188610" y="6952984"/>
                  <a:pt x="2189615" y="6961513"/>
                  <a:pt x="2196995" y="6968578"/>
                </a:cubicBezTo>
                <a:close/>
                <a:moveTo>
                  <a:pt x="2523783" y="6230484"/>
                </a:moveTo>
                <a:lnTo>
                  <a:pt x="2517403" y="6227665"/>
                </a:lnTo>
                <a:lnTo>
                  <a:pt x="2514762" y="6233642"/>
                </a:lnTo>
                <a:lnTo>
                  <a:pt x="2521142" y="6236462"/>
                </a:lnTo>
                <a:close/>
                <a:moveTo>
                  <a:pt x="3544179" y="3923302"/>
                </a:moveTo>
                <a:cubicBezTo>
                  <a:pt x="3543484" y="3921744"/>
                  <a:pt x="3541633" y="3917586"/>
                  <a:pt x="3537935" y="3909264"/>
                </a:cubicBezTo>
                <a:cubicBezTo>
                  <a:pt x="3537935" y="3909264"/>
                  <a:pt x="3546256" y="3927989"/>
                  <a:pt x="3544179" y="3923302"/>
                </a:cubicBezTo>
                <a:close/>
                <a:moveTo>
                  <a:pt x="2111121" y="7169329"/>
                </a:moveTo>
                <a:cubicBezTo>
                  <a:pt x="2111514" y="7164803"/>
                  <a:pt x="2109226" y="7159747"/>
                  <a:pt x="2104220" y="7154917"/>
                </a:cubicBezTo>
                <a:cubicBezTo>
                  <a:pt x="2102561" y="7144666"/>
                  <a:pt x="2107681" y="7121227"/>
                  <a:pt x="2095168" y="7120458"/>
                </a:cubicBezTo>
                <a:cubicBezTo>
                  <a:pt x="2095744" y="7140702"/>
                  <a:pt x="2097292" y="7160899"/>
                  <a:pt x="2101934" y="7180559"/>
                </a:cubicBezTo>
                <a:cubicBezTo>
                  <a:pt x="2107653" y="7177851"/>
                  <a:pt x="2110727" y="7173855"/>
                  <a:pt x="2111121" y="7169329"/>
                </a:cubicBezTo>
                <a:close/>
                <a:moveTo>
                  <a:pt x="5127825" y="344679"/>
                </a:moveTo>
                <a:cubicBezTo>
                  <a:pt x="5132971" y="334788"/>
                  <a:pt x="5136451" y="325830"/>
                  <a:pt x="5138510" y="315767"/>
                </a:cubicBezTo>
                <a:cubicBezTo>
                  <a:pt x="5127532" y="290880"/>
                  <a:pt x="5104717" y="267919"/>
                  <a:pt x="5075871" y="245633"/>
                </a:cubicBezTo>
                <a:cubicBezTo>
                  <a:pt x="5047067" y="305418"/>
                  <a:pt x="5004297" y="367621"/>
                  <a:pt x="4967969" y="433623"/>
                </a:cubicBezTo>
                <a:cubicBezTo>
                  <a:pt x="4987622" y="451848"/>
                  <a:pt x="5011119" y="480835"/>
                  <a:pt x="5031020" y="492014"/>
                </a:cubicBezTo>
                <a:cubicBezTo>
                  <a:pt x="5066145" y="474140"/>
                  <a:pt x="5080596" y="420892"/>
                  <a:pt x="5107142" y="379191"/>
                </a:cubicBezTo>
                <a:cubicBezTo>
                  <a:pt x="5115865" y="365394"/>
                  <a:pt x="5122678" y="354570"/>
                  <a:pt x="5127825" y="344679"/>
                </a:cubicBezTo>
                <a:close/>
                <a:moveTo>
                  <a:pt x="3563684" y="3889035"/>
                </a:moveTo>
                <a:cubicBezTo>
                  <a:pt x="3567245" y="3881798"/>
                  <a:pt x="3564680" y="3868653"/>
                  <a:pt x="3561701" y="3858603"/>
                </a:cubicBezTo>
                <a:lnTo>
                  <a:pt x="3557753" y="3847308"/>
                </a:lnTo>
                <a:lnTo>
                  <a:pt x="3557636" y="3846971"/>
                </a:lnTo>
                <a:cubicBezTo>
                  <a:pt x="3541041" y="3850506"/>
                  <a:pt x="3553632" y="3877641"/>
                  <a:pt x="3553037" y="3894327"/>
                </a:cubicBezTo>
                <a:lnTo>
                  <a:pt x="3562562" y="3889592"/>
                </a:lnTo>
                <a:close/>
                <a:moveTo>
                  <a:pt x="2430635" y="6457481"/>
                </a:moveTo>
                <a:cubicBezTo>
                  <a:pt x="2438403" y="6448530"/>
                  <a:pt x="2433670" y="6431196"/>
                  <a:pt x="2424964" y="6436876"/>
                </a:cubicBezTo>
                <a:cubicBezTo>
                  <a:pt x="2430687" y="6442262"/>
                  <a:pt x="2422613" y="6452984"/>
                  <a:pt x="2430635" y="6457481"/>
                </a:cubicBezTo>
                <a:close/>
                <a:moveTo>
                  <a:pt x="1322612" y="8966173"/>
                </a:moveTo>
                <a:cubicBezTo>
                  <a:pt x="1309726" y="8957623"/>
                  <a:pt x="1300051" y="8922411"/>
                  <a:pt x="1284695" y="8935616"/>
                </a:cubicBezTo>
                <a:cubicBezTo>
                  <a:pt x="1296386" y="8943637"/>
                  <a:pt x="1303169" y="8971385"/>
                  <a:pt x="1322612" y="8966173"/>
                </a:cubicBezTo>
                <a:close/>
                <a:moveTo>
                  <a:pt x="420697" y="11008066"/>
                </a:moveTo>
                <a:cubicBezTo>
                  <a:pt x="421184" y="10998314"/>
                  <a:pt x="408226" y="10985469"/>
                  <a:pt x="398652" y="10985511"/>
                </a:cubicBezTo>
                <a:cubicBezTo>
                  <a:pt x="394022" y="10990584"/>
                  <a:pt x="388591" y="10995304"/>
                  <a:pt x="383961" y="11000377"/>
                </a:cubicBezTo>
                <a:cubicBezTo>
                  <a:pt x="396060" y="11000028"/>
                  <a:pt x="408463" y="11017374"/>
                  <a:pt x="420697" y="11008066"/>
                </a:cubicBezTo>
                <a:close/>
                <a:moveTo>
                  <a:pt x="4952268" y="754833"/>
                </a:moveTo>
                <a:cubicBezTo>
                  <a:pt x="4924762" y="800082"/>
                  <a:pt x="4887422" y="876089"/>
                  <a:pt x="4859917" y="921338"/>
                </a:cubicBezTo>
                <a:cubicBezTo>
                  <a:pt x="4842731" y="907102"/>
                  <a:pt x="4837203" y="895172"/>
                  <a:pt x="4832615" y="869425"/>
                </a:cubicBezTo>
                <a:cubicBezTo>
                  <a:pt x="4851464" y="855457"/>
                  <a:pt x="4849633" y="826659"/>
                  <a:pt x="4862821" y="802125"/>
                </a:cubicBezTo>
                <a:cubicBezTo>
                  <a:pt x="4879032" y="771811"/>
                  <a:pt x="4906292" y="743058"/>
                  <a:pt x="4918750" y="710611"/>
                </a:cubicBezTo>
                <a:cubicBezTo>
                  <a:pt x="4941661" y="723581"/>
                  <a:pt x="4940061" y="739952"/>
                  <a:pt x="4952268" y="754833"/>
                </a:cubicBezTo>
                <a:close/>
                <a:moveTo>
                  <a:pt x="570955" y="10675641"/>
                </a:moveTo>
                <a:cubicBezTo>
                  <a:pt x="563217" y="10664092"/>
                  <a:pt x="553931" y="10631292"/>
                  <a:pt x="537663" y="10642279"/>
                </a:cubicBezTo>
                <a:cubicBezTo>
                  <a:pt x="530060" y="10650876"/>
                  <a:pt x="557207" y="10690610"/>
                  <a:pt x="570955" y="10675641"/>
                </a:cubicBezTo>
                <a:close/>
                <a:moveTo>
                  <a:pt x="4297713" y="2244215"/>
                </a:moveTo>
                <a:cubicBezTo>
                  <a:pt x="4289319" y="2223935"/>
                  <a:pt x="4274605" y="2161102"/>
                  <a:pt x="4305751" y="2140301"/>
                </a:cubicBezTo>
                <a:cubicBezTo>
                  <a:pt x="4307299" y="2175192"/>
                  <a:pt x="4296480" y="2209629"/>
                  <a:pt x="4297713" y="2244215"/>
                </a:cubicBezTo>
                <a:close/>
                <a:moveTo>
                  <a:pt x="4271591" y="2303749"/>
                </a:moveTo>
                <a:cubicBezTo>
                  <a:pt x="4264077" y="2295859"/>
                  <a:pt x="4256877" y="2288271"/>
                  <a:pt x="4249279" y="2294857"/>
                </a:cubicBezTo>
                <a:cubicBezTo>
                  <a:pt x="4249119" y="2304406"/>
                  <a:pt x="4263169" y="2316814"/>
                  <a:pt x="4271591" y="2303749"/>
                </a:cubicBezTo>
                <a:close/>
                <a:moveTo>
                  <a:pt x="2205587" y="6980459"/>
                </a:moveTo>
                <a:cubicBezTo>
                  <a:pt x="2202169" y="6978473"/>
                  <a:pt x="2198032" y="6973792"/>
                  <a:pt x="2195252" y="6976844"/>
                </a:cubicBezTo>
                <a:cubicBezTo>
                  <a:pt x="2199517" y="6980155"/>
                  <a:pt x="2191560" y="6985199"/>
                  <a:pt x="2199148" y="6988552"/>
                </a:cubicBezTo>
                <a:cubicBezTo>
                  <a:pt x="2201177" y="6986119"/>
                  <a:pt x="2203382" y="6983289"/>
                  <a:pt x="2205587" y="6980459"/>
                </a:cubicBezTo>
                <a:close/>
                <a:moveTo>
                  <a:pt x="2885374" y="5442084"/>
                </a:moveTo>
                <a:cubicBezTo>
                  <a:pt x="2862386" y="5430496"/>
                  <a:pt x="2849741" y="5398734"/>
                  <a:pt x="2825319" y="5397939"/>
                </a:cubicBezTo>
                <a:cubicBezTo>
                  <a:pt x="2842703" y="5414662"/>
                  <a:pt x="2850320" y="5435162"/>
                  <a:pt x="2878444" y="5448064"/>
                </a:cubicBezTo>
                <a:cubicBezTo>
                  <a:pt x="2881586" y="5448500"/>
                  <a:pt x="2884413" y="5446417"/>
                  <a:pt x="2885374" y="5442084"/>
                </a:cubicBezTo>
                <a:close/>
                <a:moveTo>
                  <a:pt x="4827284" y="1050634"/>
                </a:moveTo>
                <a:cubicBezTo>
                  <a:pt x="4825468" y="1049356"/>
                  <a:pt x="4823652" y="1048077"/>
                  <a:pt x="4822234" y="1046975"/>
                </a:cubicBezTo>
                <a:cubicBezTo>
                  <a:pt x="4820206" y="1049410"/>
                  <a:pt x="4818178" y="1051845"/>
                  <a:pt x="4816150" y="1054280"/>
                </a:cubicBezTo>
                <a:cubicBezTo>
                  <a:pt x="4818364" y="1055734"/>
                  <a:pt x="4819781" y="1056836"/>
                  <a:pt x="4821598" y="1058115"/>
                </a:cubicBezTo>
                <a:cubicBezTo>
                  <a:pt x="4823227" y="1055504"/>
                  <a:pt x="4825255" y="1053069"/>
                  <a:pt x="4827284" y="1050634"/>
                </a:cubicBezTo>
                <a:close/>
                <a:moveTo>
                  <a:pt x="4253586" y="2354227"/>
                </a:moveTo>
                <a:cubicBezTo>
                  <a:pt x="4249435" y="2344744"/>
                  <a:pt x="4253603" y="2335441"/>
                  <a:pt x="4243607" y="2326357"/>
                </a:cubicBezTo>
                <a:cubicBezTo>
                  <a:pt x="4232940" y="2333606"/>
                  <a:pt x="4241923" y="2356871"/>
                  <a:pt x="4253586" y="2354227"/>
                </a:cubicBezTo>
                <a:close/>
                <a:moveTo>
                  <a:pt x="877306" y="9997794"/>
                </a:moveTo>
                <a:cubicBezTo>
                  <a:pt x="874614" y="10003514"/>
                  <a:pt x="870073" y="10007719"/>
                  <a:pt x="862777" y="10009656"/>
                </a:cubicBezTo>
                <a:cubicBezTo>
                  <a:pt x="862512" y="10003778"/>
                  <a:pt x="860030" y="9996439"/>
                  <a:pt x="865441" y="9994990"/>
                </a:cubicBezTo>
                <a:cubicBezTo>
                  <a:pt x="861539" y="9986544"/>
                  <a:pt x="856214" y="10002916"/>
                  <a:pt x="847698" y="10000593"/>
                </a:cubicBezTo>
                <a:cubicBezTo>
                  <a:pt x="831647" y="9974297"/>
                  <a:pt x="851166" y="9951715"/>
                  <a:pt x="851481" y="9928329"/>
                </a:cubicBezTo>
                <a:cubicBezTo>
                  <a:pt x="859864" y="9927712"/>
                  <a:pt x="867848" y="9926918"/>
                  <a:pt x="876009" y="9925724"/>
                </a:cubicBezTo>
                <a:cubicBezTo>
                  <a:pt x="876803" y="9949839"/>
                  <a:pt x="885380" y="9980634"/>
                  <a:pt x="877306" y="9997794"/>
                </a:cubicBezTo>
                <a:close/>
                <a:moveTo>
                  <a:pt x="2457238" y="6422082"/>
                </a:moveTo>
                <a:cubicBezTo>
                  <a:pt x="2464245" y="6409460"/>
                  <a:pt x="2459931" y="6400886"/>
                  <a:pt x="2455617" y="6392312"/>
                </a:cubicBezTo>
                <a:cubicBezTo>
                  <a:pt x="2453608" y="6403331"/>
                  <a:pt x="2454074" y="6413063"/>
                  <a:pt x="2457238" y="6422082"/>
                </a:cubicBezTo>
                <a:close/>
                <a:moveTo>
                  <a:pt x="5158011" y="310549"/>
                </a:moveTo>
                <a:cubicBezTo>
                  <a:pt x="5152532" y="334844"/>
                  <a:pt x="5132111" y="361600"/>
                  <a:pt x="5113430" y="391988"/>
                </a:cubicBezTo>
                <a:cubicBezTo>
                  <a:pt x="5090775" y="429206"/>
                  <a:pt x="5075701" y="481701"/>
                  <a:pt x="5031606" y="512309"/>
                </a:cubicBezTo>
                <a:cubicBezTo>
                  <a:pt x="4993016" y="478562"/>
                  <a:pt x="4947538" y="439862"/>
                  <a:pt x="4921927" y="399445"/>
                </a:cubicBezTo>
                <a:cubicBezTo>
                  <a:pt x="4923375" y="360490"/>
                  <a:pt x="4970657" y="326996"/>
                  <a:pt x="4976278" y="289407"/>
                </a:cubicBezTo>
                <a:cubicBezTo>
                  <a:pt x="5002929" y="270173"/>
                  <a:pt x="5014252" y="225086"/>
                  <a:pt x="5042630" y="205184"/>
                </a:cubicBezTo>
                <a:cubicBezTo>
                  <a:pt x="5089756" y="213126"/>
                  <a:pt x="5129614" y="273195"/>
                  <a:pt x="5158011" y="310549"/>
                </a:cubicBezTo>
                <a:close/>
                <a:moveTo>
                  <a:pt x="3390067" y="4312297"/>
                </a:moveTo>
                <a:cubicBezTo>
                  <a:pt x="3375657" y="4260515"/>
                  <a:pt x="3326038" y="4323219"/>
                  <a:pt x="3368384" y="4333037"/>
                </a:cubicBezTo>
                <a:cubicBezTo>
                  <a:pt x="3380491" y="4326843"/>
                  <a:pt x="3378516" y="4318753"/>
                  <a:pt x="3390067" y="4312297"/>
                </a:cubicBezTo>
                <a:close/>
                <a:moveTo>
                  <a:pt x="1940960" y="7611324"/>
                </a:moveTo>
                <a:cubicBezTo>
                  <a:pt x="1935481" y="7606529"/>
                  <a:pt x="1942763" y="7587899"/>
                  <a:pt x="1933819" y="7592021"/>
                </a:cubicBezTo>
                <a:cubicBezTo>
                  <a:pt x="1935990" y="7596780"/>
                  <a:pt x="1929106" y="7615586"/>
                  <a:pt x="1940960" y="7611324"/>
                </a:cubicBezTo>
                <a:close/>
                <a:moveTo>
                  <a:pt x="4321852" y="2224833"/>
                </a:moveTo>
                <a:cubicBezTo>
                  <a:pt x="4310019" y="2208535"/>
                  <a:pt x="4312299" y="2149810"/>
                  <a:pt x="4329531" y="2133936"/>
                </a:cubicBezTo>
                <a:cubicBezTo>
                  <a:pt x="4333358" y="2164192"/>
                  <a:pt x="4315553" y="2194593"/>
                  <a:pt x="4321852" y="2224833"/>
                </a:cubicBezTo>
                <a:close/>
                <a:moveTo>
                  <a:pt x="3405471" y="4299827"/>
                </a:moveTo>
                <a:cubicBezTo>
                  <a:pt x="3395828" y="4293564"/>
                  <a:pt x="3388095" y="4274575"/>
                  <a:pt x="3377069" y="4279918"/>
                </a:cubicBezTo>
                <a:cubicBezTo>
                  <a:pt x="3388413" y="4288352"/>
                  <a:pt x="3387101" y="4291136"/>
                  <a:pt x="3395641" y="4303353"/>
                </a:cubicBezTo>
                <a:cubicBezTo>
                  <a:pt x="3399034" y="4301209"/>
                  <a:pt x="3401849" y="4303905"/>
                  <a:pt x="3405471" y="4299827"/>
                </a:cubicBezTo>
                <a:close/>
                <a:moveTo>
                  <a:pt x="2243123" y="6933318"/>
                </a:moveTo>
                <a:cubicBezTo>
                  <a:pt x="2237198" y="6924042"/>
                  <a:pt x="2233249" y="6935137"/>
                  <a:pt x="2228616" y="6940224"/>
                </a:cubicBezTo>
                <a:cubicBezTo>
                  <a:pt x="2231635" y="6942033"/>
                  <a:pt x="2234478" y="6944240"/>
                  <a:pt x="2237321" y="6946448"/>
                </a:cubicBezTo>
                <a:cubicBezTo>
                  <a:pt x="2241204" y="6941981"/>
                  <a:pt x="2243314" y="6937206"/>
                  <a:pt x="2243123" y="6933318"/>
                </a:cubicBezTo>
                <a:close/>
                <a:moveTo>
                  <a:pt x="3566322" y="3938931"/>
                </a:moveTo>
                <a:lnTo>
                  <a:pt x="3567268" y="3930951"/>
                </a:lnTo>
                <a:lnTo>
                  <a:pt x="3567879" y="3925801"/>
                </a:lnTo>
                <a:lnTo>
                  <a:pt x="3565665" y="3916879"/>
                </a:lnTo>
                <a:lnTo>
                  <a:pt x="3564596" y="3912556"/>
                </a:lnTo>
                <a:cubicBezTo>
                  <a:pt x="3562835" y="3909008"/>
                  <a:pt x="3560478" y="3906770"/>
                  <a:pt x="3557734" y="3907169"/>
                </a:cubicBezTo>
                <a:cubicBezTo>
                  <a:pt x="3550712" y="3913661"/>
                  <a:pt x="3559530" y="3932346"/>
                  <a:pt x="3558687" y="3943932"/>
                </a:cubicBezTo>
                <a:cubicBezTo>
                  <a:pt x="3562383" y="3944508"/>
                  <a:pt x="3564860" y="3942396"/>
                  <a:pt x="3566322" y="3938931"/>
                </a:cubicBezTo>
                <a:close/>
                <a:moveTo>
                  <a:pt x="1694211" y="8177952"/>
                </a:moveTo>
                <a:cubicBezTo>
                  <a:pt x="1680668" y="8171968"/>
                  <a:pt x="1674598" y="8146915"/>
                  <a:pt x="1658693" y="8152739"/>
                </a:cubicBezTo>
                <a:cubicBezTo>
                  <a:pt x="1669893" y="8158640"/>
                  <a:pt x="1676919" y="8195537"/>
                  <a:pt x="1694211" y="8177952"/>
                </a:cubicBezTo>
                <a:close/>
                <a:moveTo>
                  <a:pt x="3384846" y="4354451"/>
                </a:moveTo>
                <a:cubicBezTo>
                  <a:pt x="3375876" y="4347480"/>
                  <a:pt x="3390652" y="4343570"/>
                  <a:pt x="3384318" y="4337508"/>
                </a:cubicBezTo>
                <a:cubicBezTo>
                  <a:pt x="3374099" y="4336080"/>
                  <a:pt x="3372408" y="4340391"/>
                  <a:pt x="3368914" y="4349976"/>
                </a:cubicBezTo>
                <a:cubicBezTo>
                  <a:pt x="3373756" y="4357039"/>
                  <a:pt x="3379490" y="4354981"/>
                  <a:pt x="3384846" y="4354451"/>
                </a:cubicBezTo>
                <a:close/>
                <a:moveTo>
                  <a:pt x="2256249" y="6910227"/>
                </a:moveTo>
                <a:cubicBezTo>
                  <a:pt x="2257561" y="6907121"/>
                  <a:pt x="2257418" y="6904205"/>
                  <a:pt x="2254663" y="6901798"/>
                </a:cubicBezTo>
                <a:cubicBezTo>
                  <a:pt x="2251626" y="6907590"/>
                  <a:pt x="2237167" y="6915468"/>
                  <a:pt x="2249100" y="6919789"/>
                </a:cubicBezTo>
                <a:cubicBezTo>
                  <a:pt x="2252168" y="6916627"/>
                  <a:pt x="2254936" y="6913332"/>
                  <a:pt x="2256249" y="6910227"/>
                </a:cubicBezTo>
                <a:close/>
                <a:moveTo>
                  <a:pt x="1551846" y="8505775"/>
                </a:moveTo>
                <a:cubicBezTo>
                  <a:pt x="1545655" y="8516947"/>
                  <a:pt x="1536827" y="8525292"/>
                  <a:pt x="1523131" y="8523282"/>
                </a:cubicBezTo>
                <a:lnTo>
                  <a:pt x="1538828" y="8481494"/>
                </a:lnTo>
                <a:lnTo>
                  <a:pt x="1549576" y="8452880"/>
                </a:lnTo>
                <a:cubicBezTo>
                  <a:pt x="1557441" y="8429667"/>
                  <a:pt x="1563677" y="8406626"/>
                  <a:pt x="1566241" y="8383507"/>
                </a:cubicBezTo>
                <a:cubicBezTo>
                  <a:pt x="1571751" y="8333160"/>
                  <a:pt x="1549826" y="8289710"/>
                  <a:pt x="1551372" y="8246171"/>
                </a:cubicBezTo>
                <a:cubicBezTo>
                  <a:pt x="1584783" y="8257129"/>
                  <a:pt x="1582201" y="8307344"/>
                  <a:pt x="1581710" y="8348497"/>
                </a:cubicBezTo>
                <a:cubicBezTo>
                  <a:pt x="1581171" y="8388677"/>
                  <a:pt x="1577067" y="8435842"/>
                  <a:pt x="1564750" y="8471294"/>
                </a:cubicBezTo>
                <a:lnTo>
                  <a:pt x="1557634" y="8490310"/>
                </a:lnTo>
                <a:close/>
                <a:moveTo>
                  <a:pt x="2356106" y="6689047"/>
                </a:moveTo>
                <a:cubicBezTo>
                  <a:pt x="2352206" y="6665465"/>
                  <a:pt x="2333021" y="6640832"/>
                  <a:pt x="2327348" y="6616941"/>
                </a:cubicBezTo>
                <a:cubicBezTo>
                  <a:pt x="2322666" y="6597290"/>
                  <a:pt x="2330922" y="6578605"/>
                  <a:pt x="2328829" y="6563899"/>
                </a:cubicBezTo>
                <a:cubicBezTo>
                  <a:pt x="2287958" y="6602388"/>
                  <a:pt x="2329300" y="6652493"/>
                  <a:pt x="2348854" y="6692496"/>
                </a:cubicBezTo>
                <a:cubicBezTo>
                  <a:pt x="2351650" y="6693731"/>
                  <a:pt x="2353950" y="6692846"/>
                  <a:pt x="2356106" y="6689047"/>
                </a:cubicBezTo>
                <a:close/>
                <a:moveTo>
                  <a:pt x="4293191" y="2306494"/>
                </a:moveTo>
                <a:cubicBezTo>
                  <a:pt x="4290035" y="2301615"/>
                  <a:pt x="4291494" y="2296357"/>
                  <a:pt x="4283716" y="2291242"/>
                </a:cubicBezTo>
                <a:cubicBezTo>
                  <a:pt x="4270226" y="2295147"/>
                  <a:pt x="4288985" y="2313334"/>
                  <a:pt x="4293191" y="2306494"/>
                </a:cubicBezTo>
                <a:close/>
                <a:moveTo>
                  <a:pt x="3547083" y="3996504"/>
                </a:moveTo>
                <a:cubicBezTo>
                  <a:pt x="3549874" y="3990444"/>
                  <a:pt x="3545753" y="3975836"/>
                  <a:pt x="3542030" y="3975711"/>
                </a:cubicBezTo>
                <a:cubicBezTo>
                  <a:pt x="3545157" y="3986251"/>
                  <a:pt x="3541276" y="3991434"/>
                  <a:pt x="3541717" y="3998863"/>
                </a:cubicBezTo>
                <a:cubicBezTo>
                  <a:pt x="3544454" y="3999594"/>
                  <a:pt x="3546153" y="3998525"/>
                  <a:pt x="3547083" y="3996504"/>
                </a:cubicBezTo>
                <a:close/>
                <a:moveTo>
                  <a:pt x="3360780" y="4420261"/>
                </a:moveTo>
                <a:cubicBezTo>
                  <a:pt x="3364711" y="4416884"/>
                  <a:pt x="3367052" y="4412455"/>
                  <a:pt x="3364074" y="4408661"/>
                </a:cubicBezTo>
                <a:cubicBezTo>
                  <a:pt x="3358571" y="4408783"/>
                  <a:pt x="3353676" y="4405446"/>
                  <a:pt x="3347564" y="4409026"/>
                </a:cubicBezTo>
                <a:cubicBezTo>
                  <a:pt x="3351000" y="4414739"/>
                  <a:pt x="3347819" y="4420046"/>
                  <a:pt x="3347946" y="4425558"/>
                </a:cubicBezTo>
                <a:cubicBezTo>
                  <a:pt x="3351328" y="4425965"/>
                  <a:pt x="3356849" y="4423638"/>
                  <a:pt x="3360780" y="4420261"/>
                </a:cubicBezTo>
                <a:close/>
                <a:moveTo>
                  <a:pt x="600264" y="10668504"/>
                </a:moveTo>
                <a:cubicBezTo>
                  <a:pt x="586473" y="10695411"/>
                  <a:pt x="550667" y="10722634"/>
                  <a:pt x="555399" y="10749596"/>
                </a:cubicBezTo>
                <a:cubicBezTo>
                  <a:pt x="551730" y="10754670"/>
                  <a:pt x="548060" y="10755440"/>
                  <a:pt x="544259" y="10753282"/>
                </a:cubicBezTo>
                <a:cubicBezTo>
                  <a:pt x="518792" y="10724812"/>
                  <a:pt x="486254" y="10716652"/>
                  <a:pt x="471044" y="10686497"/>
                </a:cubicBezTo>
                <a:cubicBezTo>
                  <a:pt x="508090" y="10677996"/>
                  <a:pt x="519581" y="10634768"/>
                  <a:pt x="537925" y="10605090"/>
                </a:cubicBezTo>
                <a:cubicBezTo>
                  <a:pt x="566352" y="10612867"/>
                  <a:pt x="578114" y="10648674"/>
                  <a:pt x="600264" y="10668504"/>
                </a:cubicBezTo>
                <a:close/>
                <a:moveTo>
                  <a:pt x="3403686" y="4328364"/>
                </a:moveTo>
                <a:cubicBezTo>
                  <a:pt x="3405368" y="4323709"/>
                  <a:pt x="3404304" y="4317841"/>
                  <a:pt x="3399174" y="4313197"/>
                </a:cubicBezTo>
                <a:cubicBezTo>
                  <a:pt x="3393419" y="4320355"/>
                  <a:pt x="3391121" y="4328124"/>
                  <a:pt x="3391721" y="4336244"/>
                </a:cubicBezTo>
                <a:cubicBezTo>
                  <a:pt x="3397576" y="4336458"/>
                  <a:pt x="3402005" y="4333017"/>
                  <a:pt x="3403686" y="4328364"/>
                </a:cubicBezTo>
                <a:close/>
                <a:moveTo>
                  <a:pt x="2144899" y="7178126"/>
                </a:moveTo>
                <a:cubicBezTo>
                  <a:pt x="2139795" y="7169208"/>
                  <a:pt x="2142471" y="7159920"/>
                  <a:pt x="2133875" y="7151363"/>
                </a:cubicBezTo>
                <a:cubicBezTo>
                  <a:pt x="2125225" y="7158011"/>
                  <a:pt x="2137349" y="7162892"/>
                  <a:pt x="2128524" y="7169939"/>
                </a:cubicBezTo>
                <a:cubicBezTo>
                  <a:pt x="2133654" y="7171254"/>
                  <a:pt x="2140139" y="7184589"/>
                  <a:pt x="2144899" y="7178126"/>
                </a:cubicBezTo>
                <a:close/>
                <a:moveTo>
                  <a:pt x="2273005" y="6889453"/>
                </a:moveTo>
                <a:cubicBezTo>
                  <a:pt x="2270561" y="6887422"/>
                  <a:pt x="2271792" y="6884637"/>
                  <a:pt x="2269923" y="6882384"/>
                </a:cubicBezTo>
                <a:cubicBezTo>
                  <a:pt x="2267015" y="6886806"/>
                  <a:pt x="2261981" y="6891716"/>
                  <a:pt x="2269170" y="6894892"/>
                </a:cubicBezTo>
                <a:cubicBezTo>
                  <a:pt x="2270448" y="6893079"/>
                  <a:pt x="2271727" y="6891266"/>
                  <a:pt x="2273005" y="6889453"/>
                </a:cubicBezTo>
                <a:close/>
                <a:moveTo>
                  <a:pt x="2996718" y="5251898"/>
                </a:moveTo>
                <a:cubicBezTo>
                  <a:pt x="3015447" y="5208550"/>
                  <a:pt x="3015796" y="5166316"/>
                  <a:pt x="2974455" y="5140198"/>
                </a:cubicBezTo>
                <a:cubicBezTo>
                  <a:pt x="2960867" y="5137525"/>
                  <a:pt x="2952084" y="5145542"/>
                  <a:pt x="2942281" y="5152634"/>
                </a:cubicBezTo>
                <a:cubicBezTo>
                  <a:pt x="2894271" y="5148078"/>
                  <a:pt x="2859193" y="5201589"/>
                  <a:pt x="2845851" y="5260898"/>
                </a:cubicBezTo>
                <a:cubicBezTo>
                  <a:pt x="2860794" y="5291773"/>
                  <a:pt x="2885328" y="5319271"/>
                  <a:pt x="2904690" y="5348768"/>
                </a:cubicBezTo>
                <a:cubicBezTo>
                  <a:pt x="2925575" y="5332770"/>
                  <a:pt x="2977761" y="5326796"/>
                  <a:pt x="2972726" y="5295063"/>
                </a:cubicBezTo>
                <a:cubicBezTo>
                  <a:pt x="2982190" y="5280922"/>
                  <a:pt x="2990475" y="5266349"/>
                  <a:pt x="2996718" y="5251898"/>
                </a:cubicBezTo>
                <a:close/>
                <a:moveTo>
                  <a:pt x="1938743" y="7648044"/>
                </a:moveTo>
                <a:cubicBezTo>
                  <a:pt x="1940259" y="7645686"/>
                  <a:pt x="1941026" y="7643413"/>
                  <a:pt x="1939479" y="7641542"/>
                </a:cubicBezTo>
                <a:cubicBezTo>
                  <a:pt x="1932910" y="7642439"/>
                  <a:pt x="1927587" y="7649111"/>
                  <a:pt x="1933509" y="7655052"/>
                </a:cubicBezTo>
                <a:cubicBezTo>
                  <a:pt x="1934960" y="7652844"/>
                  <a:pt x="1937226" y="7650402"/>
                  <a:pt x="1938743" y="7648044"/>
                </a:cubicBezTo>
                <a:close/>
                <a:moveTo>
                  <a:pt x="367065" y="11206302"/>
                </a:moveTo>
                <a:cubicBezTo>
                  <a:pt x="353218" y="11197803"/>
                  <a:pt x="362572" y="11189554"/>
                  <a:pt x="348503" y="11180481"/>
                </a:cubicBezTo>
                <a:cubicBezTo>
                  <a:pt x="337335" y="11187452"/>
                  <a:pt x="354988" y="11222870"/>
                  <a:pt x="367065" y="11206302"/>
                </a:cubicBezTo>
                <a:close/>
                <a:moveTo>
                  <a:pt x="461380" y="10997089"/>
                </a:moveTo>
                <a:cubicBezTo>
                  <a:pt x="436931" y="11019985"/>
                  <a:pt x="413146" y="11071653"/>
                  <a:pt x="379999" y="11092605"/>
                </a:cubicBezTo>
                <a:cubicBezTo>
                  <a:pt x="365686" y="11064447"/>
                  <a:pt x="333287" y="11045861"/>
                  <a:pt x="321137" y="11025779"/>
                </a:cubicBezTo>
                <a:cubicBezTo>
                  <a:pt x="356829" y="11008799"/>
                  <a:pt x="378558" y="10982328"/>
                  <a:pt x="391347" y="10949059"/>
                </a:cubicBezTo>
                <a:cubicBezTo>
                  <a:pt x="414581" y="10960273"/>
                  <a:pt x="438118" y="10989184"/>
                  <a:pt x="461380" y="10997089"/>
                </a:cubicBezTo>
                <a:close/>
                <a:moveTo>
                  <a:pt x="4282857" y="2348354"/>
                </a:moveTo>
                <a:cubicBezTo>
                  <a:pt x="4284255" y="2332366"/>
                  <a:pt x="4268932" y="2316032"/>
                  <a:pt x="4253195" y="2328980"/>
                </a:cubicBezTo>
                <a:cubicBezTo>
                  <a:pt x="4258302" y="2340603"/>
                  <a:pt x="4261249" y="2351952"/>
                  <a:pt x="4275281" y="2363129"/>
                </a:cubicBezTo>
                <a:cubicBezTo>
                  <a:pt x="4280067" y="2358974"/>
                  <a:pt x="4282391" y="2353683"/>
                  <a:pt x="4282857" y="2348354"/>
                </a:cubicBezTo>
                <a:close/>
                <a:moveTo>
                  <a:pt x="3114319" y="4994011"/>
                </a:moveTo>
                <a:cubicBezTo>
                  <a:pt x="3126294" y="4971222"/>
                  <a:pt x="3126204" y="4953096"/>
                  <a:pt x="3133360" y="4931508"/>
                </a:cubicBezTo>
                <a:cubicBezTo>
                  <a:pt x="3068070" y="4916464"/>
                  <a:pt x="3014627" y="4932829"/>
                  <a:pt x="2967594" y="4964878"/>
                </a:cubicBezTo>
                <a:cubicBezTo>
                  <a:pt x="3011904" y="5010156"/>
                  <a:pt x="3063673" y="4979248"/>
                  <a:pt x="3114319" y="4994011"/>
                </a:cubicBezTo>
                <a:close/>
                <a:moveTo>
                  <a:pt x="3392856" y="4364542"/>
                </a:moveTo>
                <a:cubicBezTo>
                  <a:pt x="3393231" y="4361398"/>
                  <a:pt x="3392156" y="4358080"/>
                  <a:pt x="3389530" y="4354622"/>
                </a:cubicBezTo>
                <a:cubicBezTo>
                  <a:pt x="3383187" y="4360139"/>
                  <a:pt x="3382643" y="4366351"/>
                  <a:pt x="3387487" y="4373411"/>
                </a:cubicBezTo>
                <a:cubicBezTo>
                  <a:pt x="3390658" y="4370654"/>
                  <a:pt x="3392481" y="4367686"/>
                  <a:pt x="3392856" y="4364542"/>
                </a:cubicBezTo>
                <a:close/>
                <a:moveTo>
                  <a:pt x="3806921" y="3429881"/>
                </a:moveTo>
                <a:cubicBezTo>
                  <a:pt x="3811980" y="3401169"/>
                  <a:pt x="3820887" y="3371301"/>
                  <a:pt x="3805255" y="3350585"/>
                </a:cubicBezTo>
                <a:cubicBezTo>
                  <a:pt x="3800371" y="3378899"/>
                  <a:pt x="3802783" y="3404724"/>
                  <a:pt x="3806921" y="3429881"/>
                </a:cubicBezTo>
                <a:close/>
                <a:moveTo>
                  <a:pt x="4059670" y="2857849"/>
                </a:moveTo>
                <a:cubicBezTo>
                  <a:pt x="4044658" y="2837885"/>
                  <a:pt x="4008203" y="2826539"/>
                  <a:pt x="3977848" y="2812174"/>
                </a:cubicBezTo>
                <a:cubicBezTo>
                  <a:pt x="3921563" y="2834917"/>
                  <a:pt x="3859520" y="2855592"/>
                  <a:pt x="3809218" y="2880978"/>
                </a:cubicBezTo>
                <a:cubicBezTo>
                  <a:pt x="3759491" y="2906142"/>
                  <a:pt x="3720284" y="2943096"/>
                  <a:pt x="3671365" y="2972903"/>
                </a:cubicBezTo>
                <a:cubicBezTo>
                  <a:pt x="3696089" y="3000014"/>
                  <a:pt x="3737928" y="3005645"/>
                  <a:pt x="3777855" y="3024239"/>
                </a:cubicBezTo>
                <a:cubicBezTo>
                  <a:pt x="3867083" y="2956062"/>
                  <a:pt x="3967498" y="2917585"/>
                  <a:pt x="4059670" y="2857849"/>
                </a:cubicBezTo>
                <a:close/>
                <a:moveTo>
                  <a:pt x="2462723" y="6475469"/>
                </a:moveTo>
                <a:cubicBezTo>
                  <a:pt x="2455079" y="6462566"/>
                  <a:pt x="2467731" y="6441483"/>
                  <a:pt x="2453189" y="6431248"/>
                </a:cubicBezTo>
                <a:cubicBezTo>
                  <a:pt x="2451190" y="6446558"/>
                  <a:pt x="2451842" y="6460183"/>
                  <a:pt x="2447721" y="6475985"/>
                </a:cubicBezTo>
                <a:cubicBezTo>
                  <a:pt x="2453878" y="6478229"/>
                  <a:pt x="2458969" y="6478573"/>
                  <a:pt x="2462723" y="6475469"/>
                </a:cubicBezTo>
                <a:close/>
                <a:moveTo>
                  <a:pt x="4857632" y="1057381"/>
                </a:moveTo>
                <a:cubicBezTo>
                  <a:pt x="4844688" y="1043572"/>
                  <a:pt x="4832908" y="1017429"/>
                  <a:pt x="4812379" y="1012165"/>
                </a:cubicBezTo>
                <a:cubicBezTo>
                  <a:pt x="4828241" y="1025836"/>
                  <a:pt x="4836705" y="1051941"/>
                  <a:pt x="4857632" y="1057381"/>
                </a:cubicBezTo>
                <a:close/>
                <a:moveTo>
                  <a:pt x="2334965" y="6767142"/>
                </a:moveTo>
                <a:cubicBezTo>
                  <a:pt x="2329916" y="6755882"/>
                  <a:pt x="2334388" y="6743602"/>
                  <a:pt x="2321193" y="6733495"/>
                </a:cubicBezTo>
                <a:cubicBezTo>
                  <a:pt x="2315875" y="6744451"/>
                  <a:pt x="2323624" y="6766883"/>
                  <a:pt x="2334965" y="6767142"/>
                </a:cubicBezTo>
                <a:close/>
                <a:moveTo>
                  <a:pt x="2233620" y="7002357"/>
                </a:moveTo>
                <a:cubicBezTo>
                  <a:pt x="2230777" y="7000149"/>
                  <a:pt x="2228333" y="6998118"/>
                  <a:pt x="2225091" y="6995734"/>
                </a:cubicBezTo>
                <a:cubicBezTo>
                  <a:pt x="2214386" y="7000516"/>
                  <a:pt x="2231445" y="7013761"/>
                  <a:pt x="2233620" y="7002357"/>
                </a:cubicBezTo>
                <a:close/>
                <a:moveTo>
                  <a:pt x="4194527" y="2567295"/>
                </a:moveTo>
                <a:cubicBezTo>
                  <a:pt x="4180904" y="2560335"/>
                  <a:pt x="4167705" y="2555508"/>
                  <a:pt x="4161286" y="2567873"/>
                </a:cubicBezTo>
                <a:cubicBezTo>
                  <a:pt x="4172053" y="2567595"/>
                  <a:pt x="4187394" y="2577851"/>
                  <a:pt x="4194527" y="2567295"/>
                </a:cubicBezTo>
                <a:close/>
                <a:moveTo>
                  <a:pt x="3806049" y="3452349"/>
                </a:moveTo>
                <a:cubicBezTo>
                  <a:pt x="3811118" y="3444114"/>
                  <a:pt x="3811588" y="3437657"/>
                  <a:pt x="3805161" y="3433864"/>
                </a:cubicBezTo>
                <a:cubicBezTo>
                  <a:pt x="3802391" y="3441211"/>
                  <a:pt x="3802320" y="3447845"/>
                  <a:pt x="3806049" y="3452349"/>
                </a:cubicBezTo>
                <a:close/>
                <a:moveTo>
                  <a:pt x="3569966" y="3988779"/>
                </a:moveTo>
                <a:cubicBezTo>
                  <a:pt x="3572597" y="3976666"/>
                  <a:pt x="3567115" y="3954285"/>
                  <a:pt x="3559862" y="3953413"/>
                </a:cubicBezTo>
                <a:cubicBezTo>
                  <a:pt x="3557669" y="3966413"/>
                  <a:pt x="3561781" y="3984094"/>
                  <a:pt x="3564395" y="3996296"/>
                </a:cubicBezTo>
                <a:cubicBezTo>
                  <a:pt x="3567310" y="3995716"/>
                  <a:pt x="3569089" y="3992818"/>
                  <a:pt x="3569966" y="3988779"/>
                </a:cubicBezTo>
                <a:close/>
                <a:moveTo>
                  <a:pt x="4315008" y="2303383"/>
                </a:moveTo>
                <a:cubicBezTo>
                  <a:pt x="4310631" y="2299139"/>
                  <a:pt x="4309636" y="2294535"/>
                  <a:pt x="4308650" y="2290547"/>
                </a:cubicBezTo>
                <a:lnTo>
                  <a:pt x="4299253" y="2300240"/>
                </a:lnTo>
                <a:cubicBezTo>
                  <a:pt x="4305175" y="2304768"/>
                  <a:pt x="4309893" y="2311162"/>
                  <a:pt x="4315008" y="2303383"/>
                </a:cubicBezTo>
                <a:close/>
                <a:moveTo>
                  <a:pt x="2286583" y="6895453"/>
                </a:moveTo>
                <a:cubicBezTo>
                  <a:pt x="2297240" y="6889699"/>
                  <a:pt x="2290980" y="6873617"/>
                  <a:pt x="2282225" y="6878309"/>
                </a:cubicBezTo>
                <a:cubicBezTo>
                  <a:pt x="2286985" y="6883741"/>
                  <a:pt x="2281823" y="6890020"/>
                  <a:pt x="2286583" y="6895453"/>
                </a:cubicBezTo>
                <a:close/>
                <a:moveTo>
                  <a:pt x="4663077" y="1518259"/>
                </a:moveTo>
                <a:cubicBezTo>
                  <a:pt x="4646140" y="1492012"/>
                  <a:pt x="4656270" y="1454455"/>
                  <a:pt x="4639991" y="1427638"/>
                </a:cubicBezTo>
                <a:cubicBezTo>
                  <a:pt x="4608125" y="1454040"/>
                  <a:pt x="4578345" y="1502828"/>
                  <a:pt x="4576104" y="1550841"/>
                </a:cubicBezTo>
                <a:cubicBezTo>
                  <a:pt x="4608693" y="1548580"/>
                  <a:pt x="4639661" y="1543114"/>
                  <a:pt x="4663077" y="1518259"/>
                </a:cubicBezTo>
                <a:close/>
                <a:moveTo>
                  <a:pt x="3400846" y="4379733"/>
                </a:moveTo>
                <a:cubicBezTo>
                  <a:pt x="3407598" y="4374072"/>
                  <a:pt x="3410346" y="4355955"/>
                  <a:pt x="3398782" y="4355935"/>
                </a:cubicBezTo>
                <a:cubicBezTo>
                  <a:pt x="3402692" y="4364255"/>
                  <a:pt x="3393073" y="4370946"/>
                  <a:pt x="3400846" y="4379733"/>
                </a:cubicBezTo>
                <a:close/>
                <a:moveTo>
                  <a:pt x="2158904" y="7193833"/>
                </a:moveTo>
                <a:cubicBezTo>
                  <a:pt x="2164451" y="7183433"/>
                  <a:pt x="2159124" y="7173941"/>
                  <a:pt x="2155743" y="7164356"/>
                </a:cubicBezTo>
                <a:cubicBezTo>
                  <a:pt x="2152251" y="7164717"/>
                  <a:pt x="2146289" y="7186831"/>
                  <a:pt x="2158904" y="7193833"/>
                </a:cubicBezTo>
                <a:close/>
                <a:moveTo>
                  <a:pt x="1966005" y="7630939"/>
                </a:moveTo>
                <a:cubicBezTo>
                  <a:pt x="1946876" y="7678532"/>
                  <a:pt x="1871534" y="7754481"/>
                  <a:pt x="1830714" y="7677076"/>
                </a:cubicBezTo>
                <a:cubicBezTo>
                  <a:pt x="1869289" y="7649950"/>
                  <a:pt x="1907900" y="7639937"/>
                  <a:pt x="1897954" y="7586148"/>
                </a:cubicBezTo>
                <a:cubicBezTo>
                  <a:pt x="1891490" y="7552420"/>
                  <a:pt x="1841282" y="7477992"/>
                  <a:pt x="1785868" y="7465856"/>
                </a:cubicBezTo>
                <a:cubicBezTo>
                  <a:pt x="1726130" y="7452760"/>
                  <a:pt x="1743002" y="7529558"/>
                  <a:pt x="1691076" y="7562183"/>
                </a:cubicBezTo>
                <a:cubicBezTo>
                  <a:pt x="1620010" y="7552156"/>
                  <a:pt x="1657843" y="7464383"/>
                  <a:pt x="1702287" y="7417527"/>
                </a:cubicBezTo>
                <a:cubicBezTo>
                  <a:pt x="1770801" y="7345210"/>
                  <a:pt x="1842611" y="7395462"/>
                  <a:pt x="1918419" y="7480727"/>
                </a:cubicBezTo>
                <a:cubicBezTo>
                  <a:pt x="1958069" y="7525318"/>
                  <a:pt x="1984958" y="7583745"/>
                  <a:pt x="1966005" y="7630939"/>
                </a:cubicBezTo>
                <a:close/>
                <a:moveTo>
                  <a:pt x="2245923" y="6998281"/>
                </a:moveTo>
                <a:cubicBezTo>
                  <a:pt x="2240283" y="6994838"/>
                  <a:pt x="2247620" y="6977155"/>
                  <a:pt x="2236340" y="6982158"/>
                </a:cubicBezTo>
                <a:cubicBezTo>
                  <a:pt x="2241004" y="6985645"/>
                  <a:pt x="2231943" y="7003993"/>
                  <a:pt x="2245923" y="6998281"/>
                </a:cubicBezTo>
                <a:close/>
                <a:moveTo>
                  <a:pt x="3552975" y="4043731"/>
                </a:moveTo>
                <a:cubicBezTo>
                  <a:pt x="3555253" y="4035668"/>
                  <a:pt x="3547906" y="4020152"/>
                  <a:pt x="3549165" y="4011650"/>
                </a:cubicBezTo>
                <a:cubicBezTo>
                  <a:pt x="3535423" y="4013333"/>
                  <a:pt x="3549038" y="4037147"/>
                  <a:pt x="3546818" y="4048763"/>
                </a:cubicBezTo>
                <a:cubicBezTo>
                  <a:pt x="3550391" y="4048268"/>
                  <a:pt x="3552219" y="4046411"/>
                  <a:pt x="3552975" y="4043731"/>
                </a:cubicBezTo>
                <a:close/>
                <a:moveTo>
                  <a:pt x="367802" y="11252818"/>
                </a:moveTo>
                <a:lnTo>
                  <a:pt x="365466" y="11248327"/>
                </a:lnTo>
                <a:lnTo>
                  <a:pt x="362015" y="11241690"/>
                </a:lnTo>
                <a:cubicBezTo>
                  <a:pt x="360407" y="11238598"/>
                  <a:pt x="359121" y="11236126"/>
                  <a:pt x="359121" y="11236126"/>
                </a:cubicBezTo>
                <a:lnTo>
                  <a:pt x="365466" y="11248327"/>
                </a:lnTo>
                <a:lnTo>
                  <a:pt x="366837" y="11250964"/>
                </a:lnTo>
                <a:cubicBezTo>
                  <a:pt x="368123" y="11253437"/>
                  <a:pt x="368766" y="11254673"/>
                  <a:pt x="367802" y="11252818"/>
                </a:cubicBezTo>
                <a:close/>
                <a:moveTo>
                  <a:pt x="2352311" y="6762451"/>
                </a:moveTo>
                <a:cubicBezTo>
                  <a:pt x="2348285" y="6752119"/>
                  <a:pt x="2353778" y="6740765"/>
                  <a:pt x="2340807" y="6731232"/>
                </a:cubicBezTo>
                <a:cubicBezTo>
                  <a:pt x="2336240" y="6741569"/>
                  <a:pt x="2335908" y="6770409"/>
                  <a:pt x="2352311" y="6762451"/>
                </a:cubicBezTo>
                <a:close/>
                <a:moveTo>
                  <a:pt x="3151253" y="4954764"/>
                </a:moveTo>
                <a:cubicBezTo>
                  <a:pt x="3154300" y="4946116"/>
                  <a:pt x="3156755" y="4937325"/>
                  <a:pt x="3158450" y="4934027"/>
                </a:cubicBezTo>
                <a:cubicBezTo>
                  <a:pt x="3147196" y="4927152"/>
                  <a:pt x="3127842" y="4970954"/>
                  <a:pt x="3140503" y="4974644"/>
                </a:cubicBezTo>
                <a:cubicBezTo>
                  <a:pt x="3144566" y="4971919"/>
                  <a:pt x="3148205" y="4963413"/>
                  <a:pt x="3151253" y="4954764"/>
                </a:cubicBezTo>
                <a:close/>
                <a:moveTo>
                  <a:pt x="535774" y="10876593"/>
                </a:moveTo>
                <a:cubicBezTo>
                  <a:pt x="536262" y="10876280"/>
                  <a:pt x="536217" y="10874769"/>
                  <a:pt x="535377" y="10871297"/>
                </a:cubicBezTo>
                <a:cubicBezTo>
                  <a:pt x="528225" y="10863844"/>
                  <a:pt x="520500" y="10856614"/>
                  <a:pt x="513348" y="10849159"/>
                </a:cubicBezTo>
                <a:cubicBezTo>
                  <a:pt x="501838" y="10869835"/>
                  <a:pt x="475369" y="10891057"/>
                  <a:pt x="479834" y="10912113"/>
                </a:cubicBezTo>
                <a:cubicBezTo>
                  <a:pt x="496948" y="10890573"/>
                  <a:pt x="503249" y="10866642"/>
                  <a:pt x="524123" y="10867755"/>
                </a:cubicBezTo>
                <a:cubicBezTo>
                  <a:pt x="528062" y="10867706"/>
                  <a:pt x="534313" y="10877535"/>
                  <a:pt x="535774" y="10876593"/>
                </a:cubicBezTo>
                <a:close/>
                <a:moveTo>
                  <a:pt x="1729198" y="8183891"/>
                </a:moveTo>
                <a:cubicBezTo>
                  <a:pt x="1712598" y="8175129"/>
                  <a:pt x="1705147" y="8145659"/>
                  <a:pt x="1683314" y="8149815"/>
                </a:cubicBezTo>
                <a:cubicBezTo>
                  <a:pt x="1693153" y="8159874"/>
                  <a:pt x="1707700" y="8199143"/>
                  <a:pt x="1729198" y="8183891"/>
                </a:cubicBezTo>
                <a:close/>
                <a:moveTo>
                  <a:pt x="2561709" y="6301063"/>
                </a:moveTo>
                <a:cubicBezTo>
                  <a:pt x="2546276" y="6288528"/>
                  <a:pt x="2536192" y="6273594"/>
                  <a:pt x="2520982" y="6261634"/>
                </a:cubicBezTo>
                <a:cubicBezTo>
                  <a:pt x="2506466" y="6280464"/>
                  <a:pt x="2490832" y="6312612"/>
                  <a:pt x="2482929" y="6339128"/>
                </a:cubicBezTo>
                <a:cubicBezTo>
                  <a:pt x="2503924" y="6345546"/>
                  <a:pt x="2523407" y="6348915"/>
                  <a:pt x="2541460" y="6346890"/>
                </a:cubicBezTo>
                <a:cubicBezTo>
                  <a:pt x="2540445" y="6329771"/>
                  <a:pt x="2554666" y="6317003"/>
                  <a:pt x="2561709" y="6301063"/>
                </a:cubicBezTo>
                <a:close/>
                <a:moveTo>
                  <a:pt x="2370160" y="6739844"/>
                </a:moveTo>
                <a:cubicBezTo>
                  <a:pt x="2372262" y="6729924"/>
                  <a:pt x="2362410" y="6718800"/>
                  <a:pt x="2354671" y="6719301"/>
                </a:cubicBezTo>
                <a:cubicBezTo>
                  <a:pt x="2355550" y="6729193"/>
                  <a:pt x="2352756" y="6739838"/>
                  <a:pt x="2363555" y="6748886"/>
                </a:cubicBezTo>
                <a:cubicBezTo>
                  <a:pt x="2367432" y="6746323"/>
                  <a:pt x="2369460" y="6743150"/>
                  <a:pt x="2370160" y="6739844"/>
                </a:cubicBezTo>
                <a:close/>
                <a:moveTo>
                  <a:pt x="2342060" y="6804016"/>
                </a:moveTo>
                <a:cubicBezTo>
                  <a:pt x="2332188" y="6793951"/>
                  <a:pt x="2323993" y="6794132"/>
                  <a:pt x="2315304" y="6792194"/>
                </a:cubicBezTo>
                <a:cubicBezTo>
                  <a:pt x="2316325" y="6769360"/>
                  <a:pt x="2316770" y="6746747"/>
                  <a:pt x="2299725" y="6725911"/>
                </a:cubicBezTo>
                <a:cubicBezTo>
                  <a:pt x="2290686" y="6748528"/>
                  <a:pt x="2313130" y="6767948"/>
                  <a:pt x="2307413" y="6790608"/>
                </a:cubicBezTo>
                <a:cubicBezTo>
                  <a:pt x="2282126" y="6768981"/>
                  <a:pt x="2304165" y="6728823"/>
                  <a:pt x="2270941" y="6716519"/>
                </a:cubicBezTo>
                <a:cubicBezTo>
                  <a:pt x="2283162" y="6738551"/>
                  <a:pt x="2283739" y="6762090"/>
                  <a:pt x="2288964" y="6784832"/>
                </a:cubicBezTo>
                <a:cubicBezTo>
                  <a:pt x="2306343" y="6788709"/>
                  <a:pt x="2326280" y="6812724"/>
                  <a:pt x="2342060" y="6804016"/>
                </a:cubicBezTo>
                <a:close/>
                <a:moveTo>
                  <a:pt x="2164259" y="7216188"/>
                </a:moveTo>
                <a:cubicBezTo>
                  <a:pt x="2145123" y="7199166"/>
                  <a:pt x="2140649" y="7195286"/>
                  <a:pt x="2119883" y="7180875"/>
                </a:cubicBezTo>
                <a:cubicBezTo>
                  <a:pt x="2113762" y="7191497"/>
                  <a:pt x="2073301" y="7225971"/>
                  <a:pt x="2089297" y="7242558"/>
                </a:cubicBezTo>
                <a:cubicBezTo>
                  <a:pt x="2107016" y="7258477"/>
                  <a:pt x="2143145" y="7243505"/>
                  <a:pt x="2164259" y="7216188"/>
                </a:cubicBezTo>
                <a:close/>
                <a:moveTo>
                  <a:pt x="1454082" y="8825398"/>
                </a:moveTo>
                <a:cubicBezTo>
                  <a:pt x="1446326" y="8848515"/>
                  <a:pt x="1435419" y="8870975"/>
                  <a:pt x="1421025" y="8891685"/>
                </a:cubicBezTo>
                <a:cubicBezTo>
                  <a:pt x="1399140" y="8871091"/>
                  <a:pt x="1432122" y="8839598"/>
                  <a:pt x="1439960" y="8816465"/>
                </a:cubicBezTo>
                <a:cubicBezTo>
                  <a:pt x="1450687" y="8784636"/>
                  <a:pt x="1453693" y="8746545"/>
                  <a:pt x="1452120" y="8714505"/>
                </a:cubicBezTo>
                <a:cubicBezTo>
                  <a:pt x="1451040" y="8684584"/>
                  <a:pt x="1428758" y="8651943"/>
                  <a:pt x="1447923" y="8629066"/>
                </a:cubicBezTo>
                <a:cubicBezTo>
                  <a:pt x="1472263" y="8680783"/>
                  <a:pt x="1477350" y="8756048"/>
                  <a:pt x="1454082" y="8825398"/>
                </a:cubicBezTo>
                <a:close/>
                <a:moveTo>
                  <a:pt x="2582033" y="6277075"/>
                </a:moveTo>
                <a:cubicBezTo>
                  <a:pt x="2581369" y="6261286"/>
                  <a:pt x="2555615" y="6243120"/>
                  <a:pt x="2541578" y="6231202"/>
                </a:cubicBezTo>
                <a:cubicBezTo>
                  <a:pt x="2536191" y="6236919"/>
                  <a:pt x="2530091" y="6239939"/>
                  <a:pt x="2526440" y="6249281"/>
                </a:cubicBezTo>
                <a:cubicBezTo>
                  <a:pt x="2541568" y="6263586"/>
                  <a:pt x="2552671" y="6279447"/>
                  <a:pt x="2572972" y="6291750"/>
                </a:cubicBezTo>
                <a:cubicBezTo>
                  <a:pt x="2579689" y="6287336"/>
                  <a:pt x="2582255" y="6282337"/>
                  <a:pt x="2582033" y="6277075"/>
                </a:cubicBezTo>
                <a:close/>
                <a:moveTo>
                  <a:pt x="815280" y="10277170"/>
                </a:moveTo>
                <a:cubicBezTo>
                  <a:pt x="815371" y="10258680"/>
                  <a:pt x="786414" y="10275820"/>
                  <a:pt x="785230" y="10259142"/>
                </a:cubicBezTo>
                <a:cubicBezTo>
                  <a:pt x="799033" y="10254788"/>
                  <a:pt x="826235" y="10262055"/>
                  <a:pt x="823063" y="10244499"/>
                </a:cubicBezTo>
                <a:cubicBezTo>
                  <a:pt x="803259" y="10249527"/>
                  <a:pt x="776086" y="10255101"/>
                  <a:pt x="768937" y="10235788"/>
                </a:cubicBezTo>
                <a:cubicBezTo>
                  <a:pt x="782020" y="10224463"/>
                  <a:pt x="807465" y="10235706"/>
                  <a:pt x="817773" y="10227432"/>
                </a:cubicBezTo>
                <a:cubicBezTo>
                  <a:pt x="816969" y="10222800"/>
                  <a:pt x="816737" y="10217946"/>
                  <a:pt x="815932" y="10213315"/>
                </a:cubicBezTo>
                <a:cubicBezTo>
                  <a:pt x="803607" y="10207869"/>
                  <a:pt x="758461" y="10228309"/>
                  <a:pt x="754651" y="10201442"/>
                </a:cubicBezTo>
                <a:cubicBezTo>
                  <a:pt x="774418" y="10199723"/>
                  <a:pt x="794361" y="10197607"/>
                  <a:pt x="814304" y="10195490"/>
                </a:cubicBezTo>
                <a:cubicBezTo>
                  <a:pt x="815033" y="10165878"/>
                  <a:pt x="792040" y="10185653"/>
                  <a:pt x="777967" y="10188463"/>
                </a:cubicBezTo>
                <a:cubicBezTo>
                  <a:pt x="770460" y="10186096"/>
                  <a:pt x="766604" y="10178690"/>
                  <a:pt x="755972" y="10180169"/>
                </a:cubicBezTo>
                <a:cubicBezTo>
                  <a:pt x="714015" y="10206295"/>
                  <a:pt x="647741" y="10212173"/>
                  <a:pt x="593627" y="10228174"/>
                </a:cubicBezTo>
                <a:cubicBezTo>
                  <a:pt x="594895" y="10242513"/>
                  <a:pt x="595986" y="10257250"/>
                  <a:pt x="601303" y="10266726"/>
                </a:cubicBezTo>
                <a:cubicBezTo>
                  <a:pt x="678838" y="10264399"/>
                  <a:pt x="751993" y="10296722"/>
                  <a:pt x="815280" y="10277170"/>
                </a:cubicBezTo>
                <a:close/>
                <a:moveTo>
                  <a:pt x="3059058" y="5199948"/>
                </a:moveTo>
                <a:cubicBezTo>
                  <a:pt x="3052893" y="5193415"/>
                  <a:pt x="3038095" y="5202107"/>
                  <a:pt x="3046559" y="5207751"/>
                </a:cubicBezTo>
                <a:cubicBezTo>
                  <a:pt x="3049643" y="5202926"/>
                  <a:pt x="3055751" y="5204198"/>
                  <a:pt x="3059058" y="5199948"/>
                </a:cubicBezTo>
                <a:close/>
                <a:moveTo>
                  <a:pt x="3149140" y="4996071"/>
                </a:moveTo>
                <a:cubicBezTo>
                  <a:pt x="3142669" y="4991307"/>
                  <a:pt x="3143491" y="4984056"/>
                  <a:pt x="3133573" y="4980626"/>
                </a:cubicBezTo>
                <a:cubicBezTo>
                  <a:pt x="3125340" y="4996024"/>
                  <a:pt x="3146889" y="4997932"/>
                  <a:pt x="3149140" y="4996071"/>
                </a:cubicBezTo>
                <a:close/>
                <a:moveTo>
                  <a:pt x="4342974" y="2299561"/>
                </a:moveTo>
                <a:cubicBezTo>
                  <a:pt x="4337014" y="2292570"/>
                  <a:pt x="4330544" y="2292363"/>
                  <a:pt x="4324500" y="2299848"/>
                </a:cubicBezTo>
                <a:lnTo>
                  <a:pt x="4333880" y="2308941"/>
                </a:lnTo>
                <a:close/>
                <a:moveTo>
                  <a:pt x="4942873" y="941919"/>
                </a:moveTo>
                <a:cubicBezTo>
                  <a:pt x="4947773" y="934079"/>
                  <a:pt x="4946284" y="927703"/>
                  <a:pt x="4937381" y="921864"/>
                </a:cubicBezTo>
                <a:cubicBezTo>
                  <a:pt x="4928974" y="930061"/>
                  <a:pt x="4935347" y="936212"/>
                  <a:pt x="4942873" y="941919"/>
                </a:cubicBezTo>
                <a:close/>
                <a:moveTo>
                  <a:pt x="2560290" y="6336634"/>
                </a:moveTo>
                <a:lnTo>
                  <a:pt x="2554308" y="6333991"/>
                </a:lnTo>
                <a:lnTo>
                  <a:pt x="2548850" y="6346345"/>
                </a:lnTo>
                <a:lnTo>
                  <a:pt x="2554832" y="6348988"/>
                </a:lnTo>
                <a:close/>
                <a:moveTo>
                  <a:pt x="1183889" y="9453015"/>
                </a:moveTo>
                <a:cubicBezTo>
                  <a:pt x="1196725" y="9440131"/>
                  <a:pt x="1174767" y="9429477"/>
                  <a:pt x="1166469" y="9435326"/>
                </a:cubicBezTo>
                <a:cubicBezTo>
                  <a:pt x="1178198" y="9440033"/>
                  <a:pt x="1176004" y="9447153"/>
                  <a:pt x="1183889" y="9453015"/>
                </a:cubicBezTo>
                <a:close/>
                <a:moveTo>
                  <a:pt x="3178266" y="4942113"/>
                </a:moveTo>
                <a:cubicBezTo>
                  <a:pt x="3178718" y="4941257"/>
                  <a:pt x="3178029" y="4939583"/>
                  <a:pt x="3175356" y="4936738"/>
                </a:cubicBezTo>
                <a:cubicBezTo>
                  <a:pt x="3173318" y="4934881"/>
                  <a:pt x="3166682" y="4934804"/>
                  <a:pt x="3166023" y="4937374"/>
                </a:cubicBezTo>
                <a:cubicBezTo>
                  <a:pt x="3165267" y="4939894"/>
                  <a:pt x="3176907" y="4944683"/>
                  <a:pt x="3178266" y="4942113"/>
                </a:cubicBezTo>
                <a:close/>
                <a:moveTo>
                  <a:pt x="4319001" y="2362450"/>
                </a:moveTo>
                <a:cubicBezTo>
                  <a:pt x="4327432" y="2350001"/>
                  <a:pt x="4327857" y="2337676"/>
                  <a:pt x="4312263" y="2324983"/>
                </a:cubicBezTo>
                <a:cubicBezTo>
                  <a:pt x="4297371" y="2337841"/>
                  <a:pt x="4306495" y="2350326"/>
                  <a:pt x="4319001" y="2362450"/>
                </a:cubicBezTo>
                <a:close/>
                <a:moveTo>
                  <a:pt x="3574108" y="4048984"/>
                </a:moveTo>
                <a:cubicBezTo>
                  <a:pt x="3572326" y="4037039"/>
                  <a:pt x="3579747" y="4017449"/>
                  <a:pt x="3566078" y="4010036"/>
                </a:cubicBezTo>
                <a:cubicBezTo>
                  <a:pt x="3561583" y="4018682"/>
                  <a:pt x="3564117" y="4045901"/>
                  <a:pt x="3574108" y="4048984"/>
                </a:cubicBezTo>
                <a:close/>
                <a:moveTo>
                  <a:pt x="2550073" y="6375939"/>
                </a:moveTo>
                <a:cubicBezTo>
                  <a:pt x="2546660" y="6373954"/>
                  <a:pt x="2543247" y="6371970"/>
                  <a:pt x="2546732" y="6367319"/>
                </a:cubicBezTo>
                <a:cubicBezTo>
                  <a:pt x="2522936" y="6355375"/>
                  <a:pt x="2504706" y="6357799"/>
                  <a:pt x="2482070" y="6349702"/>
                </a:cubicBezTo>
                <a:cubicBezTo>
                  <a:pt x="2478512" y="6360990"/>
                  <a:pt x="2472479" y="6373566"/>
                  <a:pt x="2478869" y="6380676"/>
                </a:cubicBezTo>
                <a:cubicBezTo>
                  <a:pt x="2498508" y="6375064"/>
                  <a:pt x="2524779" y="6385720"/>
                  <a:pt x="2546023" y="6385104"/>
                </a:cubicBezTo>
                <a:close/>
                <a:moveTo>
                  <a:pt x="5107281" y="588958"/>
                </a:moveTo>
                <a:cubicBezTo>
                  <a:pt x="5113474" y="578447"/>
                  <a:pt x="5118515" y="567307"/>
                  <a:pt x="5119718" y="557575"/>
                </a:cubicBezTo>
                <a:cubicBezTo>
                  <a:pt x="5096568" y="588401"/>
                  <a:pt x="5076562" y="619662"/>
                  <a:pt x="5072443" y="648394"/>
                </a:cubicBezTo>
                <a:cubicBezTo>
                  <a:pt x="5081678" y="637198"/>
                  <a:pt x="5088567" y="625921"/>
                  <a:pt x="5087934" y="616570"/>
                </a:cubicBezTo>
                <a:cubicBezTo>
                  <a:pt x="5093744" y="609351"/>
                  <a:pt x="5101088" y="599469"/>
                  <a:pt x="5107281" y="588958"/>
                </a:cubicBezTo>
                <a:close/>
                <a:moveTo>
                  <a:pt x="3443313" y="4358948"/>
                </a:moveTo>
                <a:cubicBezTo>
                  <a:pt x="3349242" y="4445928"/>
                  <a:pt x="3247230" y="4528812"/>
                  <a:pt x="3173545" y="4622370"/>
                </a:cubicBezTo>
                <a:cubicBezTo>
                  <a:pt x="3149287" y="4626901"/>
                  <a:pt x="3124284" y="4593271"/>
                  <a:pt x="3106530" y="4569542"/>
                </a:cubicBezTo>
                <a:cubicBezTo>
                  <a:pt x="3074279" y="4526011"/>
                  <a:pt x="3051896" y="4468756"/>
                  <a:pt x="3057549" y="4421350"/>
                </a:cubicBezTo>
                <a:cubicBezTo>
                  <a:pt x="3062422" y="4382103"/>
                  <a:pt x="3094894" y="4321841"/>
                  <a:pt x="3125627" y="4287669"/>
                </a:cubicBezTo>
                <a:cubicBezTo>
                  <a:pt x="3158638" y="4250830"/>
                  <a:pt x="3251345" y="4218047"/>
                  <a:pt x="3294121" y="4222618"/>
                </a:cubicBezTo>
                <a:cubicBezTo>
                  <a:pt x="3350834" y="4228672"/>
                  <a:pt x="3428855" y="4281256"/>
                  <a:pt x="3443313" y="4358948"/>
                </a:cubicBezTo>
                <a:close/>
                <a:moveTo>
                  <a:pt x="2408387" y="6703593"/>
                </a:moveTo>
                <a:cubicBezTo>
                  <a:pt x="2401054" y="6697503"/>
                  <a:pt x="2393547" y="6691810"/>
                  <a:pt x="2386215" y="6685719"/>
                </a:cubicBezTo>
                <a:cubicBezTo>
                  <a:pt x="2382750" y="6694642"/>
                  <a:pt x="2377910" y="6703433"/>
                  <a:pt x="2389012" y="6710715"/>
                </a:cubicBezTo>
                <a:cubicBezTo>
                  <a:pt x="2395561" y="6708856"/>
                  <a:pt x="2402477" y="6710487"/>
                  <a:pt x="2408387" y="6703593"/>
                </a:cubicBezTo>
                <a:close/>
                <a:moveTo>
                  <a:pt x="1391599" y="9010457"/>
                </a:moveTo>
                <a:cubicBezTo>
                  <a:pt x="1358806" y="8997395"/>
                  <a:pt x="1318963" y="8975508"/>
                  <a:pt x="1302614" y="8980183"/>
                </a:cubicBezTo>
                <a:cubicBezTo>
                  <a:pt x="1323689" y="8992826"/>
                  <a:pt x="1361494" y="9012862"/>
                  <a:pt x="1391599" y="9010457"/>
                </a:cubicBezTo>
                <a:close/>
                <a:moveTo>
                  <a:pt x="1395118" y="9002493"/>
                </a:moveTo>
                <a:cubicBezTo>
                  <a:pt x="1401313" y="8985239"/>
                  <a:pt x="1380118" y="8978254"/>
                  <a:pt x="1374253" y="8965668"/>
                </a:cubicBezTo>
                <a:cubicBezTo>
                  <a:pt x="1370930" y="8981810"/>
                  <a:pt x="1380064" y="8993461"/>
                  <a:pt x="1395118" y="9002493"/>
                </a:cubicBezTo>
                <a:close/>
                <a:moveTo>
                  <a:pt x="1755644" y="8186533"/>
                </a:moveTo>
                <a:cubicBezTo>
                  <a:pt x="1741879" y="8179975"/>
                  <a:pt x="1736688" y="8152932"/>
                  <a:pt x="1716144" y="8159561"/>
                </a:cubicBezTo>
                <a:cubicBezTo>
                  <a:pt x="1732160" y="8164258"/>
                  <a:pt x="1738705" y="8203322"/>
                  <a:pt x="1755644" y="8186533"/>
                </a:cubicBezTo>
                <a:close/>
                <a:moveTo>
                  <a:pt x="955286" y="10001482"/>
                </a:moveTo>
                <a:cubicBezTo>
                  <a:pt x="947478" y="10014976"/>
                  <a:pt x="937591" y="10026840"/>
                  <a:pt x="926739" y="10037924"/>
                </a:cubicBezTo>
                <a:cubicBezTo>
                  <a:pt x="924776" y="10033740"/>
                  <a:pt x="921715" y="10030965"/>
                  <a:pt x="915307" y="10031452"/>
                </a:cubicBezTo>
                <a:cubicBezTo>
                  <a:pt x="915327" y="9992594"/>
                  <a:pt x="921001" y="9942015"/>
                  <a:pt x="971361" y="9955261"/>
                </a:cubicBezTo>
                <a:cubicBezTo>
                  <a:pt x="968825" y="9972863"/>
                  <a:pt x="963095" y="9987987"/>
                  <a:pt x="955286" y="10001482"/>
                </a:cubicBezTo>
                <a:close/>
                <a:moveTo>
                  <a:pt x="3578131" y="4066584"/>
                </a:moveTo>
                <a:cubicBezTo>
                  <a:pt x="3577734" y="4063443"/>
                  <a:pt x="3575536" y="4060597"/>
                  <a:pt x="3572204" y="4062527"/>
                </a:cubicBezTo>
                <a:cubicBezTo>
                  <a:pt x="3569477" y="4063971"/>
                  <a:pt x="3568959" y="4071555"/>
                  <a:pt x="3573249" y="4072426"/>
                </a:cubicBezTo>
                <a:cubicBezTo>
                  <a:pt x="3577124" y="4073167"/>
                  <a:pt x="3578529" y="4069726"/>
                  <a:pt x="3578131" y="4066584"/>
                </a:cubicBezTo>
                <a:close/>
                <a:moveTo>
                  <a:pt x="4723970" y="1474824"/>
                </a:moveTo>
                <a:cubicBezTo>
                  <a:pt x="4703035" y="1452609"/>
                  <a:pt x="4687522" y="1428009"/>
                  <a:pt x="4659561" y="1408989"/>
                </a:cubicBezTo>
                <a:cubicBezTo>
                  <a:pt x="4660161" y="1447636"/>
                  <a:pt x="4664295" y="1484378"/>
                  <a:pt x="4683664" y="1515434"/>
                </a:cubicBezTo>
                <a:cubicBezTo>
                  <a:pt x="4696689" y="1501867"/>
                  <a:pt x="4714008" y="1497260"/>
                  <a:pt x="4723970" y="1474824"/>
                </a:cubicBezTo>
                <a:close/>
                <a:moveTo>
                  <a:pt x="4930873" y="1006816"/>
                </a:moveTo>
                <a:cubicBezTo>
                  <a:pt x="4926359" y="1001967"/>
                  <a:pt x="4928201" y="995645"/>
                  <a:pt x="4919006" y="990631"/>
                </a:cubicBezTo>
                <a:cubicBezTo>
                  <a:pt x="4912261" y="996213"/>
                  <a:pt x="4923859" y="1010852"/>
                  <a:pt x="4930873" y="1006816"/>
                </a:cubicBezTo>
                <a:close/>
                <a:moveTo>
                  <a:pt x="572317" y="10879031"/>
                </a:moveTo>
                <a:cubicBezTo>
                  <a:pt x="536667" y="10895243"/>
                  <a:pt x="534791" y="10947844"/>
                  <a:pt x="501655" y="10963736"/>
                </a:cubicBezTo>
                <a:cubicBezTo>
                  <a:pt x="487786" y="10932801"/>
                  <a:pt x="455437" y="10927572"/>
                  <a:pt x="446862" y="10893250"/>
                </a:cubicBezTo>
                <a:cubicBezTo>
                  <a:pt x="479071" y="10878381"/>
                  <a:pt x="495871" y="10845731"/>
                  <a:pt x="506142" y="10819260"/>
                </a:cubicBezTo>
                <a:cubicBezTo>
                  <a:pt x="527990" y="10828914"/>
                  <a:pt x="556506" y="10848192"/>
                  <a:pt x="572317" y="10879031"/>
                </a:cubicBezTo>
                <a:close/>
                <a:moveTo>
                  <a:pt x="5096634" y="644462"/>
                </a:moveTo>
                <a:cubicBezTo>
                  <a:pt x="5097487" y="641319"/>
                  <a:pt x="5096863" y="638418"/>
                  <a:pt x="5093141" y="636057"/>
                </a:cubicBezTo>
                <a:cubicBezTo>
                  <a:pt x="5086246" y="643035"/>
                  <a:pt x="5088468" y="648791"/>
                  <a:pt x="5091264" y="654323"/>
                </a:cubicBezTo>
                <a:cubicBezTo>
                  <a:pt x="5093450" y="650992"/>
                  <a:pt x="5095781" y="647606"/>
                  <a:pt x="5096634" y="644462"/>
                </a:cubicBezTo>
                <a:close/>
                <a:moveTo>
                  <a:pt x="5144657" y="539952"/>
                </a:moveTo>
                <a:cubicBezTo>
                  <a:pt x="5143063" y="539247"/>
                  <a:pt x="5141423" y="537568"/>
                  <a:pt x="5139606" y="536288"/>
                </a:cubicBezTo>
                <a:cubicBezTo>
                  <a:pt x="5138325" y="538108"/>
                  <a:pt x="5137044" y="539930"/>
                  <a:pt x="5135541" y="541175"/>
                </a:cubicBezTo>
                <a:cubicBezTo>
                  <a:pt x="5137358" y="542455"/>
                  <a:pt x="5138998" y="544134"/>
                  <a:pt x="5140991" y="545015"/>
                </a:cubicBezTo>
                <a:cubicBezTo>
                  <a:pt x="5142096" y="543594"/>
                  <a:pt x="5143377" y="541773"/>
                  <a:pt x="5144657" y="539952"/>
                </a:cubicBezTo>
                <a:close/>
                <a:moveTo>
                  <a:pt x="2279466" y="7024991"/>
                </a:moveTo>
                <a:cubicBezTo>
                  <a:pt x="2287503" y="7017604"/>
                  <a:pt x="2278223" y="7011601"/>
                  <a:pt x="2276914" y="7004841"/>
                </a:cubicBezTo>
                <a:cubicBezTo>
                  <a:pt x="2271624" y="7012491"/>
                  <a:pt x="2272534" y="7019075"/>
                  <a:pt x="2279466" y="7024991"/>
                </a:cubicBezTo>
                <a:close/>
                <a:moveTo>
                  <a:pt x="5062074" y="731172"/>
                </a:moveTo>
                <a:cubicBezTo>
                  <a:pt x="5051670" y="729917"/>
                  <a:pt x="5041317" y="733936"/>
                  <a:pt x="5035365" y="719371"/>
                </a:cubicBezTo>
                <a:cubicBezTo>
                  <a:pt x="5032462" y="732410"/>
                  <a:pt x="5044866" y="738845"/>
                  <a:pt x="5056780" y="743155"/>
                </a:cubicBezTo>
                <a:cubicBezTo>
                  <a:pt x="5060492" y="739066"/>
                  <a:pt x="5062256" y="735072"/>
                  <a:pt x="5062074" y="731172"/>
                </a:cubicBezTo>
                <a:close/>
                <a:moveTo>
                  <a:pt x="4898245" y="1103402"/>
                </a:moveTo>
                <a:cubicBezTo>
                  <a:pt x="4891074" y="1100234"/>
                  <a:pt x="4891199" y="1078399"/>
                  <a:pt x="4880262" y="1090222"/>
                </a:cubicBezTo>
                <a:cubicBezTo>
                  <a:pt x="4877752" y="1094823"/>
                  <a:pt x="4894717" y="1107077"/>
                  <a:pt x="4898245" y="1103402"/>
                </a:cubicBezTo>
                <a:close/>
                <a:moveTo>
                  <a:pt x="2567033" y="6379622"/>
                </a:moveTo>
                <a:cubicBezTo>
                  <a:pt x="2559809" y="6375477"/>
                  <a:pt x="2566029" y="6366794"/>
                  <a:pt x="2555531" y="6363585"/>
                </a:cubicBezTo>
                <a:cubicBezTo>
                  <a:pt x="2550813" y="6371027"/>
                  <a:pt x="2558551" y="6385877"/>
                  <a:pt x="2567033" y="6379622"/>
                </a:cubicBezTo>
                <a:close/>
                <a:moveTo>
                  <a:pt x="4996907" y="882827"/>
                </a:moveTo>
                <a:cubicBezTo>
                  <a:pt x="4981600" y="874633"/>
                  <a:pt x="4986538" y="863456"/>
                  <a:pt x="4974883" y="854490"/>
                </a:cubicBezTo>
                <a:cubicBezTo>
                  <a:pt x="4962153" y="869379"/>
                  <a:pt x="4983928" y="879001"/>
                  <a:pt x="4991224" y="890334"/>
                </a:cubicBezTo>
                <a:cubicBezTo>
                  <a:pt x="4993250" y="887890"/>
                  <a:pt x="4994881" y="885271"/>
                  <a:pt x="4996907" y="882827"/>
                </a:cubicBezTo>
                <a:close/>
                <a:moveTo>
                  <a:pt x="2199583" y="7217042"/>
                </a:moveTo>
                <a:cubicBezTo>
                  <a:pt x="2193673" y="7203484"/>
                  <a:pt x="2177344" y="7196269"/>
                  <a:pt x="2170776" y="7185277"/>
                </a:cubicBezTo>
                <a:cubicBezTo>
                  <a:pt x="2174038" y="7200520"/>
                  <a:pt x="2186051" y="7215346"/>
                  <a:pt x="2163723" y="7233561"/>
                </a:cubicBezTo>
                <a:cubicBezTo>
                  <a:pt x="2176551" y="7236849"/>
                  <a:pt x="2188424" y="7228292"/>
                  <a:pt x="2199583" y="7217042"/>
                </a:cubicBezTo>
                <a:close/>
                <a:moveTo>
                  <a:pt x="470700" y="11131273"/>
                </a:moveTo>
                <a:cubicBezTo>
                  <a:pt x="454896" y="11121436"/>
                  <a:pt x="462050" y="11111758"/>
                  <a:pt x="448780" y="11101616"/>
                </a:cubicBezTo>
                <a:cubicBezTo>
                  <a:pt x="431514" y="11109203"/>
                  <a:pt x="464275" y="11136042"/>
                  <a:pt x="470700" y="11131273"/>
                </a:cubicBezTo>
                <a:close/>
                <a:moveTo>
                  <a:pt x="5261469" y="298274"/>
                </a:moveTo>
                <a:cubicBezTo>
                  <a:pt x="5258438" y="295513"/>
                  <a:pt x="5259225" y="291595"/>
                  <a:pt x="5253078" y="288404"/>
                </a:cubicBezTo>
                <a:cubicBezTo>
                  <a:pt x="5247247" y="296256"/>
                  <a:pt x="5245629" y="303124"/>
                  <a:pt x="5249409" y="309534"/>
                </a:cubicBezTo>
                <a:cubicBezTo>
                  <a:pt x="5252783" y="302967"/>
                  <a:pt x="5256906" y="300049"/>
                  <a:pt x="5261469" y="298274"/>
                </a:cubicBezTo>
                <a:close/>
                <a:moveTo>
                  <a:pt x="4961975" y="979901"/>
                </a:moveTo>
                <a:cubicBezTo>
                  <a:pt x="4947661" y="987393"/>
                  <a:pt x="4938005" y="958351"/>
                  <a:pt x="4919287" y="951986"/>
                </a:cubicBezTo>
                <a:cubicBezTo>
                  <a:pt x="4916212" y="937287"/>
                  <a:pt x="4927518" y="920364"/>
                  <a:pt x="4934563" y="904419"/>
                </a:cubicBezTo>
                <a:cubicBezTo>
                  <a:pt x="4951088" y="917914"/>
                  <a:pt x="4954226" y="925971"/>
                  <a:pt x="4966651" y="935749"/>
                </a:cubicBezTo>
                <a:cubicBezTo>
                  <a:pt x="4966971" y="950185"/>
                  <a:pt x="4958549" y="965998"/>
                  <a:pt x="4961975" y="979901"/>
                </a:cubicBezTo>
                <a:close/>
                <a:moveTo>
                  <a:pt x="4377268" y="2303278"/>
                </a:moveTo>
                <a:cubicBezTo>
                  <a:pt x="4378687" y="2301355"/>
                  <a:pt x="4379149" y="2298845"/>
                  <a:pt x="4378026" y="2295937"/>
                </a:cubicBezTo>
                <a:cubicBezTo>
                  <a:pt x="4370400" y="2300675"/>
                  <a:pt x="4362791" y="2286627"/>
                  <a:pt x="4355602" y="2299673"/>
                </a:cubicBezTo>
                <a:cubicBezTo>
                  <a:pt x="4360143" y="2309534"/>
                  <a:pt x="4373013" y="2309046"/>
                  <a:pt x="4377268" y="2303278"/>
                </a:cubicBezTo>
                <a:close/>
                <a:moveTo>
                  <a:pt x="3180464" y="5014671"/>
                </a:moveTo>
                <a:cubicBezTo>
                  <a:pt x="3173900" y="5007962"/>
                  <a:pt x="3171360" y="4983520"/>
                  <a:pt x="3155894" y="4990489"/>
                </a:cubicBezTo>
                <a:cubicBezTo>
                  <a:pt x="3165905" y="4995864"/>
                  <a:pt x="3167871" y="5020529"/>
                  <a:pt x="3180464" y="5014671"/>
                </a:cubicBezTo>
                <a:close/>
                <a:moveTo>
                  <a:pt x="5222274" y="393581"/>
                </a:moveTo>
                <a:cubicBezTo>
                  <a:pt x="5218333" y="387524"/>
                  <a:pt x="5218443" y="380860"/>
                  <a:pt x="5208516" y="375515"/>
                </a:cubicBezTo>
                <a:cubicBezTo>
                  <a:pt x="5205952" y="379177"/>
                  <a:pt x="5203171" y="382263"/>
                  <a:pt x="5200607" y="385926"/>
                </a:cubicBezTo>
                <a:cubicBezTo>
                  <a:pt x="5202080" y="393289"/>
                  <a:pt x="5215661" y="397851"/>
                  <a:pt x="5222274" y="393581"/>
                </a:cubicBezTo>
                <a:close/>
                <a:moveTo>
                  <a:pt x="4399045" y="2261119"/>
                </a:moveTo>
                <a:cubicBezTo>
                  <a:pt x="4378292" y="2193689"/>
                  <a:pt x="4396030" y="2125969"/>
                  <a:pt x="4423931" y="2057770"/>
                </a:cubicBezTo>
                <a:cubicBezTo>
                  <a:pt x="4359736" y="2048912"/>
                  <a:pt x="4238507" y="2056352"/>
                  <a:pt x="4161600" y="2061858"/>
                </a:cubicBezTo>
                <a:cubicBezTo>
                  <a:pt x="4121916" y="2064629"/>
                  <a:pt x="4084532" y="2056895"/>
                  <a:pt x="4051943" y="2060480"/>
                </a:cubicBezTo>
                <a:cubicBezTo>
                  <a:pt x="4010127" y="2064825"/>
                  <a:pt x="3966573" y="2136025"/>
                  <a:pt x="4018955" y="2157693"/>
                </a:cubicBezTo>
                <a:cubicBezTo>
                  <a:pt x="4033723" y="2136830"/>
                  <a:pt x="4012481" y="2117450"/>
                  <a:pt x="4027580" y="2098122"/>
                </a:cubicBezTo>
                <a:cubicBezTo>
                  <a:pt x="4052029" y="2066022"/>
                  <a:pt x="4105423" y="2073508"/>
                  <a:pt x="4140346" y="2121316"/>
                </a:cubicBezTo>
                <a:cubicBezTo>
                  <a:pt x="4147247" y="2169252"/>
                  <a:pt x="4136906" y="2217454"/>
                  <a:pt x="4142879" y="2265096"/>
                </a:cubicBezTo>
                <a:cubicBezTo>
                  <a:pt x="4153717" y="2268931"/>
                  <a:pt x="4166147" y="2276130"/>
                  <a:pt x="4177202" y="2274110"/>
                </a:cubicBezTo>
                <a:cubicBezTo>
                  <a:pt x="4229695" y="2263133"/>
                  <a:pt x="4177924" y="2181402"/>
                  <a:pt x="4209688" y="2164279"/>
                </a:cubicBezTo>
                <a:cubicBezTo>
                  <a:pt x="4219136" y="2197700"/>
                  <a:pt x="4194651" y="2247355"/>
                  <a:pt x="4223955" y="2270305"/>
                </a:cubicBezTo>
                <a:cubicBezTo>
                  <a:pt x="4249833" y="2231100"/>
                  <a:pt x="4213269" y="2176850"/>
                  <a:pt x="4237776" y="2148444"/>
                </a:cubicBezTo>
                <a:cubicBezTo>
                  <a:pt x="4256849" y="2186952"/>
                  <a:pt x="4219812" y="2241421"/>
                  <a:pt x="4249201" y="2269913"/>
                </a:cubicBezTo>
                <a:cubicBezTo>
                  <a:pt x="4267400" y="2271786"/>
                  <a:pt x="4266262" y="2257945"/>
                  <a:pt x="4267597" y="2244682"/>
                </a:cubicBezTo>
                <a:cubicBezTo>
                  <a:pt x="4272344" y="2252923"/>
                  <a:pt x="4268773" y="2260986"/>
                  <a:pt x="4279990" y="2269435"/>
                </a:cubicBezTo>
                <a:cubicBezTo>
                  <a:pt x="4292249" y="2265549"/>
                  <a:pt x="4288269" y="2247133"/>
                  <a:pt x="4295450" y="2253489"/>
                </a:cubicBezTo>
                <a:cubicBezTo>
                  <a:pt x="4299221" y="2258357"/>
                  <a:pt x="4297459" y="2263928"/>
                  <a:pt x="4305238" y="2269043"/>
                </a:cubicBezTo>
                <a:cubicBezTo>
                  <a:pt x="4318244" y="2253750"/>
                  <a:pt x="4321836" y="2266937"/>
                  <a:pt x="4339674" y="2265429"/>
                </a:cubicBezTo>
                <a:cubicBezTo>
                  <a:pt x="4335779" y="2252555"/>
                  <a:pt x="4335286" y="2240551"/>
                  <a:pt x="4332935" y="2227961"/>
                </a:cubicBezTo>
                <a:cubicBezTo>
                  <a:pt x="4340418" y="2213987"/>
                  <a:pt x="4337868" y="2188465"/>
                  <a:pt x="4341561" y="2168390"/>
                </a:cubicBezTo>
                <a:cubicBezTo>
                  <a:pt x="4344079" y="2152029"/>
                  <a:pt x="4340732" y="2114818"/>
                  <a:pt x="4368642" y="2127319"/>
                </a:cubicBezTo>
                <a:cubicBezTo>
                  <a:pt x="4358557" y="2172130"/>
                  <a:pt x="4349399" y="2217235"/>
                  <a:pt x="4348863" y="2262206"/>
                </a:cubicBezTo>
                <a:cubicBezTo>
                  <a:pt x="4365613" y="2269953"/>
                  <a:pt x="4382542" y="2269382"/>
                  <a:pt x="4399045" y="2261119"/>
                </a:cubicBezTo>
                <a:close/>
                <a:moveTo>
                  <a:pt x="503187" y="11081417"/>
                </a:moveTo>
                <a:cubicBezTo>
                  <a:pt x="503306" y="11070102"/>
                  <a:pt x="486566" y="11057088"/>
                  <a:pt x="478301" y="11065206"/>
                </a:cubicBezTo>
                <a:cubicBezTo>
                  <a:pt x="481106" y="11081661"/>
                  <a:pt x="490945" y="11074597"/>
                  <a:pt x="496510" y="11091320"/>
                </a:cubicBezTo>
                <a:cubicBezTo>
                  <a:pt x="501234" y="11088771"/>
                  <a:pt x="503147" y="11085189"/>
                  <a:pt x="503187" y="11081417"/>
                </a:cubicBezTo>
                <a:close/>
                <a:moveTo>
                  <a:pt x="3563746" y="4157840"/>
                </a:moveTo>
                <a:cubicBezTo>
                  <a:pt x="3565465" y="4160166"/>
                  <a:pt x="3558592" y="4150864"/>
                  <a:pt x="3558592" y="4150864"/>
                </a:cubicBezTo>
                <a:cubicBezTo>
                  <a:pt x="3561647" y="4154997"/>
                  <a:pt x="3563173" y="4157066"/>
                  <a:pt x="3563746" y="4157840"/>
                </a:cubicBezTo>
                <a:close/>
                <a:moveTo>
                  <a:pt x="1423722" y="9001328"/>
                </a:moveTo>
                <a:cubicBezTo>
                  <a:pt x="1418988" y="9000188"/>
                  <a:pt x="1412920" y="8995604"/>
                  <a:pt x="1410411" y="9000206"/>
                </a:cubicBezTo>
                <a:cubicBezTo>
                  <a:pt x="1412801" y="9001262"/>
                  <a:pt x="1414617" y="9002540"/>
                  <a:pt x="1412635" y="9005949"/>
                </a:cubicBezTo>
                <a:cubicBezTo>
                  <a:pt x="1417192" y="9007486"/>
                  <a:pt x="1422324" y="9008801"/>
                  <a:pt x="1423722" y="9001328"/>
                </a:cubicBezTo>
                <a:close/>
                <a:moveTo>
                  <a:pt x="3166504" y="5057047"/>
                </a:moveTo>
                <a:cubicBezTo>
                  <a:pt x="3171384" y="5044925"/>
                  <a:pt x="3165347" y="5037023"/>
                  <a:pt x="3150692" y="5032453"/>
                </a:cubicBezTo>
                <a:cubicBezTo>
                  <a:pt x="3143116" y="5045286"/>
                  <a:pt x="3159318" y="5049590"/>
                  <a:pt x="3166504" y="5057047"/>
                </a:cubicBezTo>
                <a:close/>
                <a:moveTo>
                  <a:pt x="5015310" y="873307"/>
                </a:moveTo>
                <a:cubicBezTo>
                  <a:pt x="5000121" y="880908"/>
                  <a:pt x="5009526" y="896036"/>
                  <a:pt x="4996180" y="910176"/>
                </a:cubicBezTo>
                <a:cubicBezTo>
                  <a:pt x="4966893" y="884355"/>
                  <a:pt x="4944603" y="858763"/>
                  <a:pt x="4978029" y="829165"/>
                </a:cubicBezTo>
                <a:cubicBezTo>
                  <a:pt x="4994780" y="848015"/>
                  <a:pt x="5012466" y="852968"/>
                  <a:pt x="5015310" y="873307"/>
                </a:cubicBezTo>
                <a:close/>
                <a:moveTo>
                  <a:pt x="2786459" y="5919537"/>
                </a:moveTo>
                <a:cubicBezTo>
                  <a:pt x="2790022" y="5908241"/>
                  <a:pt x="2773689" y="5901024"/>
                  <a:pt x="2772432" y="5915722"/>
                </a:cubicBezTo>
                <a:cubicBezTo>
                  <a:pt x="2777167" y="5916861"/>
                  <a:pt x="2781901" y="5917999"/>
                  <a:pt x="2786459" y="5919537"/>
                </a:cubicBezTo>
                <a:close/>
                <a:moveTo>
                  <a:pt x="4359908" y="2359043"/>
                </a:moveTo>
                <a:cubicBezTo>
                  <a:pt x="4350803" y="2347790"/>
                  <a:pt x="4359706" y="2326094"/>
                  <a:pt x="4337207" y="2324904"/>
                </a:cubicBezTo>
                <a:cubicBezTo>
                  <a:pt x="4327251" y="2338301"/>
                  <a:pt x="4333002" y="2351762"/>
                  <a:pt x="4347375" y="2365089"/>
                </a:cubicBezTo>
                <a:cubicBezTo>
                  <a:pt x="4351628" y="2361328"/>
                  <a:pt x="4355683" y="2364652"/>
                  <a:pt x="4359908" y="2359043"/>
                </a:cubicBezTo>
                <a:close/>
                <a:moveTo>
                  <a:pt x="5039518" y="828157"/>
                </a:moveTo>
                <a:cubicBezTo>
                  <a:pt x="5024226" y="834402"/>
                  <a:pt x="5011255" y="802667"/>
                  <a:pt x="4992228" y="801002"/>
                </a:cubicBezTo>
                <a:cubicBezTo>
                  <a:pt x="4996977" y="784801"/>
                  <a:pt x="5000965" y="769227"/>
                  <a:pt x="5011563" y="747424"/>
                </a:cubicBezTo>
                <a:cubicBezTo>
                  <a:pt x="5026768" y="759921"/>
                  <a:pt x="5030205" y="773960"/>
                  <a:pt x="5046976" y="786186"/>
                </a:cubicBezTo>
                <a:cubicBezTo>
                  <a:pt x="5041552" y="800644"/>
                  <a:pt x="5034159" y="815195"/>
                  <a:pt x="5039518" y="828157"/>
                </a:cubicBezTo>
                <a:close/>
                <a:moveTo>
                  <a:pt x="4780534" y="1414397"/>
                </a:moveTo>
                <a:cubicBezTo>
                  <a:pt x="4759732" y="1390339"/>
                  <a:pt x="4706181" y="1375015"/>
                  <a:pt x="4683610" y="1388196"/>
                </a:cubicBezTo>
                <a:cubicBezTo>
                  <a:pt x="4702240" y="1412404"/>
                  <a:pt x="4718651" y="1437378"/>
                  <a:pt x="4751286" y="1455812"/>
                </a:cubicBezTo>
                <a:cubicBezTo>
                  <a:pt x="4760190" y="1439475"/>
                  <a:pt x="4770909" y="1427902"/>
                  <a:pt x="4780534" y="1414397"/>
                </a:cubicBezTo>
                <a:close/>
                <a:moveTo>
                  <a:pt x="2211152" y="7230720"/>
                </a:moveTo>
                <a:cubicBezTo>
                  <a:pt x="2179926" y="7283078"/>
                  <a:pt x="2079625" y="7325855"/>
                  <a:pt x="2041787" y="7268207"/>
                </a:cubicBezTo>
                <a:cubicBezTo>
                  <a:pt x="2030792" y="7254306"/>
                  <a:pt x="2044989" y="7237258"/>
                  <a:pt x="2051452" y="7221553"/>
                </a:cubicBezTo>
                <a:cubicBezTo>
                  <a:pt x="2037291" y="7214820"/>
                  <a:pt x="2025928" y="7234072"/>
                  <a:pt x="2012582" y="7236266"/>
                </a:cubicBezTo>
                <a:cubicBezTo>
                  <a:pt x="1949058" y="7257219"/>
                  <a:pt x="1887925" y="7181187"/>
                  <a:pt x="1920354" y="7113179"/>
                </a:cubicBezTo>
                <a:cubicBezTo>
                  <a:pt x="1940902" y="7069906"/>
                  <a:pt x="1987161" y="7038469"/>
                  <a:pt x="2014963" y="7016486"/>
                </a:cubicBezTo>
                <a:cubicBezTo>
                  <a:pt x="2090264" y="7062607"/>
                  <a:pt x="2147581" y="7132194"/>
                  <a:pt x="2224050" y="7186447"/>
                </a:cubicBezTo>
                <a:cubicBezTo>
                  <a:pt x="2214307" y="7198799"/>
                  <a:pt x="2220755" y="7215450"/>
                  <a:pt x="2211152" y="7230720"/>
                </a:cubicBezTo>
                <a:close/>
                <a:moveTo>
                  <a:pt x="1635340" y="8534252"/>
                </a:moveTo>
                <a:cubicBezTo>
                  <a:pt x="1631862" y="8543198"/>
                  <a:pt x="1630279" y="8551075"/>
                  <a:pt x="1617008" y="8554264"/>
                </a:cubicBezTo>
                <a:lnTo>
                  <a:pt x="1621544" y="8520272"/>
                </a:lnTo>
                <a:lnTo>
                  <a:pt x="1625165" y="8493149"/>
                </a:lnTo>
                <a:cubicBezTo>
                  <a:pt x="1638102" y="8430946"/>
                  <a:pt x="1660601" y="8366736"/>
                  <a:pt x="1649619" y="8311854"/>
                </a:cubicBezTo>
                <a:cubicBezTo>
                  <a:pt x="1645725" y="8290598"/>
                  <a:pt x="1627989" y="8277043"/>
                  <a:pt x="1641823" y="8256472"/>
                </a:cubicBezTo>
                <a:cubicBezTo>
                  <a:pt x="1669744" y="8267380"/>
                  <a:pt x="1675868" y="8328693"/>
                  <a:pt x="1673024" y="8364125"/>
                </a:cubicBezTo>
                <a:cubicBezTo>
                  <a:pt x="1671670" y="8385445"/>
                  <a:pt x="1661726" y="8418692"/>
                  <a:pt x="1654380" y="8449276"/>
                </a:cubicBezTo>
                <a:cubicBezTo>
                  <a:pt x="1650664" y="8463596"/>
                  <a:pt x="1647774" y="8480068"/>
                  <a:pt x="1644879" y="8495346"/>
                </a:cubicBezTo>
                <a:lnTo>
                  <a:pt x="1636992" y="8527514"/>
                </a:lnTo>
                <a:close/>
                <a:moveTo>
                  <a:pt x="4806291" y="1359873"/>
                </a:moveTo>
                <a:cubicBezTo>
                  <a:pt x="4811535" y="1345547"/>
                  <a:pt x="4814671" y="1331029"/>
                  <a:pt x="4812662" y="1320382"/>
                </a:cubicBezTo>
                <a:cubicBezTo>
                  <a:pt x="4786128" y="1324319"/>
                  <a:pt x="4755899" y="1336634"/>
                  <a:pt x="4734094" y="1352032"/>
                </a:cubicBezTo>
                <a:cubicBezTo>
                  <a:pt x="4727594" y="1356500"/>
                  <a:pt x="4708211" y="1364045"/>
                  <a:pt x="4717507" y="1372133"/>
                </a:cubicBezTo>
                <a:cubicBezTo>
                  <a:pt x="4745511" y="1369231"/>
                  <a:pt x="4754380" y="1387479"/>
                  <a:pt x="4787264" y="1398210"/>
                </a:cubicBezTo>
                <a:cubicBezTo>
                  <a:pt x="4793692" y="1388332"/>
                  <a:pt x="4801046" y="1374199"/>
                  <a:pt x="4806291" y="1359873"/>
                </a:cubicBezTo>
                <a:close/>
                <a:moveTo>
                  <a:pt x="5164106" y="550932"/>
                </a:moveTo>
                <a:cubicBezTo>
                  <a:pt x="5147237" y="578327"/>
                  <a:pt x="5132772" y="615377"/>
                  <a:pt x="5113570" y="651289"/>
                </a:cubicBezTo>
                <a:cubicBezTo>
                  <a:pt x="5093086" y="689022"/>
                  <a:pt x="5071680" y="732076"/>
                  <a:pt x="5064425" y="764673"/>
                </a:cubicBezTo>
                <a:cubicBezTo>
                  <a:pt x="5047949" y="758826"/>
                  <a:pt x="5031678" y="740656"/>
                  <a:pt x="5018915" y="730721"/>
                </a:cubicBezTo>
                <a:cubicBezTo>
                  <a:pt x="5017818" y="707322"/>
                  <a:pt x="5036033" y="691978"/>
                  <a:pt x="5046628" y="672313"/>
                </a:cubicBezTo>
                <a:cubicBezTo>
                  <a:pt x="5057399" y="652249"/>
                  <a:pt x="5060994" y="629014"/>
                  <a:pt x="5070923" y="607622"/>
                </a:cubicBezTo>
                <a:cubicBezTo>
                  <a:pt x="5087073" y="573226"/>
                  <a:pt x="5115804" y="544866"/>
                  <a:pt x="5130981" y="510517"/>
                </a:cubicBezTo>
                <a:cubicBezTo>
                  <a:pt x="5151449" y="522425"/>
                  <a:pt x="5156604" y="536637"/>
                  <a:pt x="5164106" y="550932"/>
                </a:cubicBezTo>
                <a:close/>
                <a:moveTo>
                  <a:pt x="2581327" y="6396892"/>
                </a:moveTo>
                <a:lnTo>
                  <a:pt x="2574947" y="6394073"/>
                </a:lnTo>
                <a:lnTo>
                  <a:pt x="2570897" y="6403239"/>
                </a:lnTo>
                <a:lnTo>
                  <a:pt x="2577277" y="6406058"/>
                </a:lnTo>
                <a:close/>
                <a:moveTo>
                  <a:pt x="3059539" y="5319620"/>
                </a:moveTo>
                <a:lnTo>
                  <a:pt x="3040407" y="5311167"/>
                </a:lnTo>
                <a:cubicBezTo>
                  <a:pt x="3034508" y="5322361"/>
                  <a:pt x="3049244" y="5324590"/>
                  <a:pt x="3054437" y="5331167"/>
                </a:cubicBezTo>
                <a:close/>
                <a:moveTo>
                  <a:pt x="1790631" y="8192473"/>
                </a:moveTo>
                <a:cubicBezTo>
                  <a:pt x="1774105" y="8177078"/>
                  <a:pt x="1762746" y="8159685"/>
                  <a:pt x="1740699" y="8147088"/>
                </a:cubicBezTo>
                <a:cubicBezTo>
                  <a:pt x="1744406" y="8163481"/>
                  <a:pt x="1767624" y="8204677"/>
                  <a:pt x="1790631" y="8192473"/>
                </a:cubicBezTo>
                <a:close/>
                <a:moveTo>
                  <a:pt x="3219843" y="4965440"/>
                </a:moveTo>
                <a:cubicBezTo>
                  <a:pt x="3224595" y="4954685"/>
                  <a:pt x="3223202" y="4945977"/>
                  <a:pt x="3208018" y="4942603"/>
                </a:cubicBezTo>
                <a:cubicBezTo>
                  <a:pt x="3202518" y="4953975"/>
                  <a:pt x="3211955" y="4959573"/>
                  <a:pt x="3219843" y="4965440"/>
                </a:cubicBezTo>
                <a:close/>
                <a:moveTo>
                  <a:pt x="5195265" y="495575"/>
                </a:moveTo>
                <a:cubicBezTo>
                  <a:pt x="5193219" y="504116"/>
                  <a:pt x="5189900" y="513513"/>
                  <a:pt x="5181872" y="524134"/>
                </a:cubicBezTo>
                <a:cubicBezTo>
                  <a:pt x="5173657" y="508225"/>
                  <a:pt x="5162527" y="492445"/>
                  <a:pt x="5145616" y="477888"/>
                </a:cubicBezTo>
                <a:cubicBezTo>
                  <a:pt x="5154119" y="465115"/>
                  <a:pt x="5152778" y="454132"/>
                  <a:pt x="5164594" y="441406"/>
                </a:cubicBezTo>
                <a:cubicBezTo>
                  <a:pt x="5181057" y="454820"/>
                  <a:pt x="5188828" y="462032"/>
                  <a:pt x="5201032" y="472147"/>
                </a:cubicBezTo>
                <a:cubicBezTo>
                  <a:pt x="5198088" y="479348"/>
                  <a:pt x="5197312" y="487034"/>
                  <a:pt x="5195265" y="495575"/>
                </a:cubicBezTo>
                <a:close/>
                <a:moveTo>
                  <a:pt x="662996" y="10754102"/>
                </a:moveTo>
                <a:cubicBezTo>
                  <a:pt x="669173" y="10738409"/>
                  <a:pt x="656402" y="10727180"/>
                  <a:pt x="635704" y="10712714"/>
                </a:cubicBezTo>
                <a:cubicBezTo>
                  <a:pt x="629043" y="10723486"/>
                  <a:pt x="624147" y="10734565"/>
                  <a:pt x="609901" y="10745296"/>
                </a:cubicBezTo>
                <a:cubicBezTo>
                  <a:pt x="622152" y="10764897"/>
                  <a:pt x="634593" y="10721682"/>
                  <a:pt x="646700" y="10738381"/>
                </a:cubicBezTo>
                <a:cubicBezTo>
                  <a:pt x="647450" y="10749591"/>
                  <a:pt x="647803" y="10760625"/>
                  <a:pt x="650096" y="10771569"/>
                </a:cubicBezTo>
                <a:cubicBezTo>
                  <a:pt x="656774" y="10765061"/>
                  <a:pt x="660938" y="10759333"/>
                  <a:pt x="662996" y="10754102"/>
                </a:cubicBezTo>
                <a:close/>
                <a:moveTo>
                  <a:pt x="425218" y="11302949"/>
                </a:moveTo>
                <a:cubicBezTo>
                  <a:pt x="421260" y="11289296"/>
                  <a:pt x="408783" y="11256164"/>
                  <a:pt x="392341" y="11254613"/>
                </a:cubicBezTo>
                <a:cubicBezTo>
                  <a:pt x="392985" y="11268231"/>
                  <a:pt x="400778" y="11301198"/>
                  <a:pt x="425218" y="11302949"/>
                </a:cubicBezTo>
                <a:close/>
                <a:moveTo>
                  <a:pt x="2406251" y="6824470"/>
                </a:moveTo>
                <a:cubicBezTo>
                  <a:pt x="2407623" y="6816857"/>
                  <a:pt x="2400222" y="6810112"/>
                  <a:pt x="2407565" y="6801596"/>
                </a:cubicBezTo>
                <a:cubicBezTo>
                  <a:pt x="2399626" y="6799039"/>
                  <a:pt x="2391048" y="6791447"/>
                  <a:pt x="2383893" y="6796839"/>
                </a:cubicBezTo>
                <a:cubicBezTo>
                  <a:pt x="2390538" y="6808804"/>
                  <a:pt x="2386690" y="6821835"/>
                  <a:pt x="2401083" y="6832470"/>
                </a:cubicBezTo>
                <a:cubicBezTo>
                  <a:pt x="2404361" y="6829642"/>
                  <a:pt x="2405793" y="6827008"/>
                  <a:pt x="2406251" y="6824470"/>
                </a:cubicBezTo>
                <a:close/>
                <a:moveTo>
                  <a:pt x="4761431" y="1494844"/>
                </a:moveTo>
                <a:cubicBezTo>
                  <a:pt x="4756649" y="1492643"/>
                  <a:pt x="4753461" y="1476970"/>
                  <a:pt x="4746738" y="1484510"/>
                </a:cubicBezTo>
                <a:cubicBezTo>
                  <a:pt x="4750576" y="1486951"/>
                  <a:pt x="4758529" y="1500809"/>
                  <a:pt x="4761431" y="1494844"/>
                </a:cubicBezTo>
                <a:close/>
                <a:moveTo>
                  <a:pt x="5227730" y="449694"/>
                </a:moveTo>
                <a:cubicBezTo>
                  <a:pt x="5224730" y="452205"/>
                  <a:pt x="5220380" y="450283"/>
                  <a:pt x="5217026" y="453595"/>
                </a:cubicBezTo>
                <a:cubicBezTo>
                  <a:pt x="5209839" y="430282"/>
                  <a:pt x="5179296" y="419184"/>
                  <a:pt x="5179759" y="397811"/>
                </a:cubicBezTo>
                <a:cubicBezTo>
                  <a:pt x="5193312" y="383182"/>
                  <a:pt x="5197975" y="369419"/>
                  <a:pt x="5207479" y="355398"/>
                </a:cubicBezTo>
                <a:cubicBezTo>
                  <a:pt x="5223406" y="369627"/>
                  <a:pt x="5234887" y="384290"/>
                  <a:pt x="5245401" y="399004"/>
                </a:cubicBezTo>
                <a:cubicBezTo>
                  <a:pt x="5241596" y="405475"/>
                  <a:pt x="5237151" y="405908"/>
                  <a:pt x="5232106" y="401282"/>
                </a:cubicBezTo>
                <a:cubicBezTo>
                  <a:pt x="5230075" y="417645"/>
                  <a:pt x="5222630" y="434495"/>
                  <a:pt x="5227730" y="449694"/>
                </a:cubicBezTo>
                <a:close/>
                <a:moveTo>
                  <a:pt x="4917387" y="1157067"/>
                </a:moveTo>
                <a:cubicBezTo>
                  <a:pt x="4916440" y="1149511"/>
                  <a:pt x="4906176" y="1146879"/>
                  <a:pt x="4899988" y="1147952"/>
                </a:cubicBezTo>
                <a:cubicBezTo>
                  <a:pt x="4900934" y="1155508"/>
                  <a:pt x="4911691" y="1160261"/>
                  <a:pt x="4917387" y="1157067"/>
                </a:cubicBezTo>
                <a:close/>
                <a:moveTo>
                  <a:pt x="2429384" y="6796505"/>
                </a:moveTo>
                <a:cubicBezTo>
                  <a:pt x="2439779" y="6769736"/>
                  <a:pt x="2411298" y="6746697"/>
                  <a:pt x="2397782" y="6722193"/>
                </a:cubicBezTo>
                <a:cubicBezTo>
                  <a:pt x="2381635" y="6739293"/>
                  <a:pt x="2379224" y="6745831"/>
                  <a:pt x="2362870" y="6766641"/>
                </a:cubicBezTo>
                <a:cubicBezTo>
                  <a:pt x="2386160" y="6787386"/>
                  <a:pt x="2407324" y="6784857"/>
                  <a:pt x="2429384" y="6796505"/>
                </a:cubicBezTo>
                <a:close/>
                <a:moveTo>
                  <a:pt x="5266056" y="376611"/>
                </a:moveTo>
                <a:cubicBezTo>
                  <a:pt x="5255201" y="359491"/>
                  <a:pt x="5238948" y="342830"/>
                  <a:pt x="5225021" y="326250"/>
                </a:cubicBezTo>
                <a:cubicBezTo>
                  <a:pt x="5244008" y="305726"/>
                  <a:pt x="5231837" y="289447"/>
                  <a:pt x="5252534" y="268257"/>
                </a:cubicBezTo>
                <a:cubicBezTo>
                  <a:pt x="5261719" y="282743"/>
                  <a:pt x="5285517" y="295154"/>
                  <a:pt x="5287944" y="309971"/>
                </a:cubicBezTo>
                <a:cubicBezTo>
                  <a:pt x="5284003" y="321028"/>
                  <a:pt x="5276839" y="308383"/>
                  <a:pt x="5271307" y="305938"/>
                </a:cubicBezTo>
                <a:cubicBezTo>
                  <a:pt x="5264466" y="312869"/>
                  <a:pt x="5270702" y="317995"/>
                  <a:pt x="5278475" y="322851"/>
                </a:cubicBezTo>
                <a:cubicBezTo>
                  <a:pt x="5261770" y="342487"/>
                  <a:pt x="5276793" y="357656"/>
                  <a:pt x="5266056" y="376611"/>
                </a:cubicBezTo>
                <a:close/>
                <a:moveTo>
                  <a:pt x="4005797" y="3231129"/>
                </a:moveTo>
                <a:cubicBezTo>
                  <a:pt x="4010325" y="3219802"/>
                  <a:pt x="4013706" y="3208914"/>
                  <a:pt x="3998692" y="3205138"/>
                </a:cubicBezTo>
                <a:cubicBezTo>
                  <a:pt x="3994293" y="3215094"/>
                  <a:pt x="3986666" y="3226961"/>
                  <a:pt x="3996061" y="3231589"/>
                </a:cubicBezTo>
                <a:cubicBezTo>
                  <a:pt x="3998489" y="3229330"/>
                  <a:pt x="4001188" y="3228617"/>
                  <a:pt x="4005797" y="3231129"/>
                </a:cubicBezTo>
                <a:close/>
                <a:moveTo>
                  <a:pt x="1454550" y="9005905"/>
                </a:moveTo>
                <a:cubicBezTo>
                  <a:pt x="1439802" y="8995106"/>
                  <a:pt x="1438661" y="8979370"/>
                  <a:pt x="1424311" y="8968746"/>
                </a:cubicBezTo>
                <a:cubicBezTo>
                  <a:pt x="1415095" y="8979906"/>
                  <a:pt x="1429262" y="9007108"/>
                  <a:pt x="1449447" y="9017454"/>
                </a:cubicBezTo>
                <a:close/>
                <a:moveTo>
                  <a:pt x="1810150" y="8201097"/>
                </a:moveTo>
                <a:cubicBezTo>
                  <a:pt x="1812621" y="8179342"/>
                  <a:pt x="1789073" y="8167985"/>
                  <a:pt x="1775288" y="8152852"/>
                </a:cubicBezTo>
                <a:cubicBezTo>
                  <a:pt x="1776439" y="8172874"/>
                  <a:pt x="1796365" y="8185963"/>
                  <a:pt x="1810150" y="8201097"/>
                </a:cubicBezTo>
                <a:close/>
                <a:moveTo>
                  <a:pt x="541279" y="11076865"/>
                </a:moveTo>
                <a:cubicBezTo>
                  <a:pt x="530103" y="11107590"/>
                  <a:pt x="497522" y="11137893"/>
                  <a:pt x="470637" y="11168335"/>
                </a:cubicBezTo>
                <a:cubicBezTo>
                  <a:pt x="454633" y="11154607"/>
                  <a:pt x="426112" y="11130116"/>
                  <a:pt x="415027" y="11112855"/>
                </a:cubicBezTo>
                <a:cubicBezTo>
                  <a:pt x="420555" y="11090571"/>
                  <a:pt x="458354" y="11062573"/>
                  <a:pt x="481902" y="11032083"/>
                </a:cubicBezTo>
                <a:cubicBezTo>
                  <a:pt x="501899" y="11035689"/>
                  <a:pt x="521634" y="11072464"/>
                  <a:pt x="541279" y="11076865"/>
                </a:cubicBezTo>
                <a:close/>
                <a:moveTo>
                  <a:pt x="4969388" y="1055230"/>
                </a:moveTo>
                <a:cubicBezTo>
                  <a:pt x="4974940" y="1049120"/>
                  <a:pt x="4972194" y="1044577"/>
                  <a:pt x="4964589" y="1040266"/>
                </a:cubicBezTo>
                <a:cubicBezTo>
                  <a:pt x="4960055" y="1047301"/>
                  <a:pt x="4961663" y="1056574"/>
                  <a:pt x="4969388" y="1055230"/>
                </a:cubicBezTo>
                <a:close/>
                <a:moveTo>
                  <a:pt x="4929344" y="1146170"/>
                </a:moveTo>
                <a:cubicBezTo>
                  <a:pt x="4915158" y="1130861"/>
                  <a:pt x="4904717" y="1128627"/>
                  <a:pt x="4885890" y="1114122"/>
                </a:cubicBezTo>
                <a:cubicBezTo>
                  <a:pt x="4878471" y="1117982"/>
                  <a:pt x="4890127" y="1129319"/>
                  <a:pt x="4881011" y="1126243"/>
                </a:cubicBezTo>
                <a:cubicBezTo>
                  <a:pt x="4872050" y="1114194"/>
                  <a:pt x="4849478" y="1086613"/>
                  <a:pt x="4868310" y="1084941"/>
                </a:cubicBezTo>
                <a:cubicBezTo>
                  <a:pt x="4856272" y="1061539"/>
                  <a:pt x="4840704" y="1078453"/>
                  <a:pt x="4825664" y="1057532"/>
                </a:cubicBezTo>
                <a:cubicBezTo>
                  <a:pt x="4825881" y="1074283"/>
                  <a:pt x="4845939" y="1086001"/>
                  <a:pt x="4856762" y="1100301"/>
                </a:cubicBezTo>
                <a:cubicBezTo>
                  <a:pt x="4864036" y="1109701"/>
                  <a:pt x="4873054" y="1127010"/>
                  <a:pt x="4884839" y="1136976"/>
                </a:cubicBezTo>
                <a:cubicBezTo>
                  <a:pt x="4896594" y="1134080"/>
                  <a:pt x="4910010" y="1141435"/>
                  <a:pt x="4923658" y="1153651"/>
                </a:cubicBezTo>
                <a:cubicBezTo>
                  <a:pt x="4925686" y="1151216"/>
                  <a:pt x="4927315" y="1148606"/>
                  <a:pt x="4929344" y="1146170"/>
                </a:cubicBezTo>
                <a:close/>
                <a:moveTo>
                  <a:pt x="3245088" y="4958982"/>
                </a:moveTo>
                <a:cubicBezTo>
                  <a:pt x="3239331" y="4956915"/>
                  <a:pt x="3232240" y="4951400"/>
                  <a:pt x="3228758" y="4956046"/>
                </a:cubicBezTo>
                <a:cubicBezTo>
                  <a:pt x="3230317" y="4960065"/>
                  <a:pt x="3242646" y="4973134"/>
                  <a:pt x="3245088" y="4958982"/>
                </a:cubicBezTo>
                <a:close/>
                <a:moveTo>
                  <a:pt x="2796869" y="5978954"/>
                </a:moveTo>
                <a:cubicBezTo>
                  <a:pt x="2791445" y="5963211"/>
                  <a:pt x="2790573" y="5944711"/>
                  <a:pt x="2779273" y="5932569"/>
                </a:cubicBezTo>
                <a:cubicBezTo>
                  <a:pt x="2777404" y="5950809"/>
                  <a:pt x="2786297" y="5978096"/>
                  <a:pt x="2796869" y="5978954"/>
                </a:cubicBezTo>
                <a:close/>
                <a:moveTo>
                  <a:pt x="5078067" y="816989"/>
                </a:moveTo>
                <a:cubicBezTo>
                  <a:pt x="5080362" y="814337"/>
                  <a:pt x="5080235" y="810074"/>
                  <a:pt x="5074476" y="807049"/>
                </a:cubicBezTo>
                <a:cubicBezTo>
                  <a:pt x="5071908" y="810722"/>
                  <a:pt x="5069912" y="814167"/>
                  <a:pt x="5067125" y="817263"/>
                </a:cubicBezTo>
                <a:cubicBezTo>
                  <a:pt x="5071054" y="820682"/>
                  <a:pt x="5075772" y="819641"/>
                  <a:pt x="5078067" y="816989"/>
                </a:cubicBezTo>
                <a:close/>
                <a:moveTo>
                  <a:pt x="3204912" y="5060691"/>
                </a:moveTo>
                <a:cubicBezTo>
                  <a:pt x="3203942" y="5044557"/>
                  <a:pt x="3194753" y="5031930"/>
                  <a:pt x="3182867" y="5020014"/>
                </a:cubicBezTo>
                <a:cubicBezTo>
                  <a:pt x="3184587" y="5035530"/>
                  <a:pt x="3196473" y="5047444"/>
                  <a:pt x="3204912" y="5060691"/>
                </a:cubicBezTo>
                <a:close/>
                <a:moveTo>
                  <a:pt x="4661920" y="1764615"/>
                </a:moveTo>
                <a:cubicBezTo>
                  <a:pt x="4654254" y="1772395"/>
                  <a:pt x="4642954" y="1770646"/>
                  <a:pt x="4637586" y="1785079"/>
                </a:cubicBezTo>
                <a:cubicBezTo>
                  <a:pt x="4649233" y="1790559"/>
                  <a:pt x="4664787" y="1771926"/>
                  <a:pt x="4661920" y="1764615"/>
                </a:cubicBezTo>
                <a:close/>
                <a:moveTo>
                  <a:pt x="5048989" y="893530"/>
                </a:moveTo>
                <a:cubicBezTo>
                  <a:pt x="5048544" y="887068"/>
                  <a:pt x="5039104" y="879775"/>
                  <a:pt x="5034684" y="882460"/>
                </a:cubicBezTo>
                <a:cubicBezTo>
                  <a:pt x="5038487" y="887945"/>
                  <a:pt x="5037052" y="894446"/>
                  <a:pt x="5045917" y="899314"/>
                </a:cubicBezTo>
                <a:cubicBezTo>
                  <a:pt x="5048287" y="897745"/>
                  <a:pt x="5049138" y="895683"/>
                  <a:pt x="5048989" y="893530"/>
                </a:cubicBezTo>
                <a:close/>
                <a:moveTo>
                  <a:pt x="2658645" y="6303884"/>
                </a:moveTo>
                <a:cubicBezTo>
                  <a:pt x="2645335" y="6290860"/>
                  <a:pt x="2623471" y="6290724"/>
                  <a:pt x="2610519" y="6297386"/>
                </a:cubicBezTo>
                <a:cubicBezTo>
                  <a:pt x="2624631" y="6294571"/>
                  <a:pt x="2643643" y="6304400"/>
                  <a:pt x="2658645" y="6303884"/>
                </a:cubicBezTo>
                <a:close/>
                <a:moveTo>
                  <a:pt x="1518314" y="8884851"/>
                </a:moveTo>
                <a:cubicBezTo>
                  <a:pt x="1508353" y="8903329"/>
                  <a:pt x="1495227" y="8919549"/>
                  <a:pt x="1478156" y="8931618"/>
                </a:cubicBezTo>
                <a:cubicBezTo>
                  <a:pt x="1473067" y="8900844"/>
                  <a:pt x="1501806" y="8880260"/>
                  <a:pt x="1512604" y="8853653"/>
                </a:cubicBezTo>
                <a:cubicBezTo>
                  <a:pt x="1541034" y="8780634"/>
                  <a:pt x="1524427" y="8704358"/>
                  <a:pt x="1521093" y="8642504"/>
                </a:cubicBezTo>
                <a:cubicBezTo>
                  <a:pt x="1537951" y="8654231"/>
                  <a:pt x="1539784" y="8682616"/>
                  <a:pt x="1543648" y="8708571"/>
                </a:cubicBezTo>
                <a:cubicBezTo>
                  <a:pt x="1549608" y="8753638"/>
                  <a:pt x="1548199" y="8829413"/>
                  <a:pt x="1518314" y="8884851"/>
                </a:cubicBezTo>
                <a:close/>
                <a:moveTo>
                  <a:pt x="3201591" y="5076834"/>
                </a:moveTo>
                <a:cubicBezTo>
                  <a:pt x="3185510" y="5050691"/>
                  <a:pt x="3177649" y="5021041"/>
                  <a:pt x="3152727" y="4997656"/>
                </a:cubicBezTo>
                <a:cubicBezTo>
                  <a:pt x="3148386" y="5012872"/>
                  <a:pt x="3157436" y="5022580"/>
                  <a:pt x="3173954" y="5029404"/>
                </a:cubicBezTo>
                <a:cubicBezTo>
                  <a:pt x="3173822" y="5046954"/>
                  <a:pt x="3181155" y="5077799"/>
                  <a:pt x="3201591" y="5076834"/>
                </a:cubicBezTo>
                <a:close/>
                <a:moveTo>
                  <a:pt x="5119042" y="741676"/>
                </a:moveTo>
                <a:cubicBezTo>
                  <a:pt x="5110673" y="731802"/>
                  <a:pt x="5102333" y="748545"/>
                  <a:pt x="5110134" y="754367"/>
                </a:cubicBezTo>
                <a:cubicBezTo>
                  <a:pt x="5113030" y="749946"/>
                  <a:pt x="5116321" y="745699"/>
                  <a:pt x="5119042" y="741676"/>
                </a:cubicBezTo>
                <a:close/>
                <a:moveTo>
                  <a:pt x="701933" y="10742450"/>
                </a:moveTo>
                <a:cubicBezTo>
                  <a:pt x="687899" y="10773138"/>
                  <a:pt x="650883" y="10803131"/>
                  <a:pt x="631600" y="10833866"/>
                </a:cubicBezTo>
                <a:cubicBezTo>
                  <a:pt x="602001" y="10821260"/>
                  <a:pt x="579936" y="10795904"/>
                  <a:pt x="565488" y="10767292"/>
                </a:cubicBezTo>
                <a:cubicBezTo>
                  <a:pt x="603539" y="10742485"/>
                  <a:pt x="610800" y="10716371"/>
                  <a:pt x="635807" y="10683437"/>
                </a:cubicBezTo>
                <a:cubicBezTo>
                  <a:pt x="665824" y="10712307"/>
                  <a:pt x="672824" y="10720129"/>
                  <a:pt x="701933" y="10742450"/>
                </a:cubicBezTo>
                <a:close/>
                <a:moveTo>
                  <a:pt x="3197308" y="5097310"/>
                </a:moveTo>
                <a:cubicBezTo>
                  <a:pt x="3170311" y="5075387"/>
                  <a:pt x="3152999" y="5052032"/>
                  <a:pt x="3119337" y="5053817"/>
                </a:cubicBezTo>
                <a:cubicBezTo>
                  <a:pt x="3113911" y="5042377"/>
                  <a:pt x="3111182" y="5030224"/>
                  <a:pt x="3102883" y="5019894"/>
                </a:cubicBezTo>
                <a:cubicBezTo>
                  <a:pt x="3072331" y="5009251"/>
                  <a:pt x="3044053" y="5005323"/>
                  <a:pt x="3017064" y="5003868"/>
                </a:cubicBezTo>
                <a:cubicBezTo>
                  <a:pt x="2995164" y="5055588"/>
                  <a:pt x="2999296" y="5096916"/>
                  <a:pt x="2990786" y="5143130"/>
                </a:cubicBezTo>
                <a:cubicBezTo>
                  <a:pt x="3011747" y="5157150"/>
                  <a:pt x="3011708" y="5176646"/>
                  <a:pt x="3030923" y="5182756"/>
                </a:cubicBezTo>
                <a:cubicBezTo>
                  <a:pt x="3061697" y="5193974"/>
                  <a:pt x="3125733" y="5150401"/>
                  <a:pt x="3155182" y="5162461"/>
                </a:cubicBezTo>
                <a:cubicBezTo>
                  <a:pt x="3168481" y="5138830"/>
                  <a:pt x="3184899" y="5123239"/>
                  <a:pt x="3197308" y="5097310"/>
                </a:cubicBezTo>
                <a:close/>
                <a:moveTo>
                  <a:pt x="3226866" y="5030413"/>
                </a:moveTo>
                <a:cubicBezTo>
                  <a:pt x="3206139" y="5021255"/>
                  <a:pt x="3212990" y="5001437"/>
                  <a:pt x="3195886" y="4990549"/>
                </a:cubicBezTo>
                <a:cubicBezTo>
                  <a:pt x="3187922" y="5007494"/>
                  <a:pt x="3207612" y="5043798"/>
                  <a:pt x="3226866" y="5030413"/>
                </a:cubicBezTo>
                <a:close/>
                <a:moveTo>
                  <a:pt x="5013525" y="989323"/>
                </a:moveTo>
                <a:cubicBezTo>
                  <a:pt x="5008561" y="980959"/>
                  <a:pt x="5001059" y="972898"/>
                  <a:pt x="4991824" y="965494"/>
                </a:cubicBezTo>
                <a:cubicBezTo>
                  <a:pt x="4993846" y="973982"/>
                  <a:pt x="4971688" y="986026"/>
                  <a:pt x="4982307" y="993566"/>
                </a:cubicBezTo>
                <a:cubicBezTo>
                  <a:pt x="4989944" y="989346"/>
                  <a:pt x="4983743" y="976164"/>
                  <a:pt x="4993701" y="978665"/>
                </a:cubicBezTo>
                <a:cubicBezTo>
                  <a:pt x="5005548" y="983425"/>
                  <a:pt x="4995981" y="992013"/>
                  <a:pt x="5007827" y="996773"/>
                </a:cubicBezTo>
                <a:cubicBezTo>
                  <a:pt x="5009861" y="994349"/>
                  <a:pt x="5011491" y="991747"/>
                  <a:pt x="5013525" y="989323"/>
                </a:cubicBezTo>
                <a:close/>
                <a:moveTo>
                  <a:pt x="2339524" y="7041994"/>
                </a:moveTo>
                <a:cubicBezTo>
                  <a:pt x="2338822" y="7049999"/>
                  <a:pt x="2331469" y="7056647"/>
                  <a:pt x="2313663" y="7061026"/>
                </a:cubicBezTo>
                <a:cubicBezTo>
                  <a:pt x="2287688" y="7057158"/>
                  <a:pt x="2263826" y="7024739"/>
                  <a:pt x="2242788" y="7014017"/>
                </a:cubicBezTo>
                <a:cubicBezTo>
                  <a:pt x="2220561" y="7042717"/>
                  <a:pt x="2174316" y="7107410"/>
                  <a:pt x="2144785" y="7062974"/>
                </a:cubicBezTo>
                <a:cubicBezTo>
                  <a:pt x="2138078" y="7045744"/>
                  <a:pt x="2163403" y="7028399"/>
                  <a:pt x="2173791" y="7009211"/>
                </a:cubicBezTo>
                <a:cubicBezTo>
                  <a:pt x="2180039" y="6997229"/>
                  <a:pt x="2179961" y="6987683"/>
                  <a:pt x="2185331" y="6977691"/>
                </a:cubicBezTo>
                <a:cubicBezTo>
                  <a:pt x="2157873" y="6955572"/>
                  <a:pt x="2100259" y="6900155"/>
                  <a:pt x="2125249" y="6876005"/>
                </a:cubicBezTo>
                <a:cubicBezTo>
                  <a:pt x="2150240" y="6851855"/>
                  <a:pt x="2185967" y="6907112"/>
                  <a:pt x="2217419" y="6930996"/>
                </a:cubicBezTo>
                <a:cubicBezTo>
                  <a:pt x="2238141" y="6915423"/>
                  <a:pt x="2259514" y="6845446"/>
                  <a:pt x="2294642" y="6856688"/>
                </a:cubicBezTo>
                <a:cubicBezTo>
                  <a:pt x="2323057" y="6886363"/>
                  <a:pt x="2301340" y="6921471"/>
                  <a:pt x="2268951" y="6958045"/>
                </a:cubicBezTo>
                <a:cubicBezTo>
                  <a:pt x="2283887" y="6981766"/>
                  <a:pt x="2341632" y="7017980"/>
                  <a:pt x="2339524" y="7041994"/>
                </a:cubicBezTo>
                <a:close/>
                <a:moveTo>
                  <a:pt x="2432038" y="6835396"/>
                </a:moveTo>
                <a:cubicBezTo>
                  <a:pt x="2434693" y="6826145"/>
                  <a:pt x="2425444" y="6811634"/>
                  <a:pt x="2420328" y="6802958"/>
                </a:cubicBezTo>
                <a:cubicBezTo>
                  <a:pt x="2409132" y="6817494"/>
                  <a:pt x="2422023" y="6829367"/>
                  <a:pt x="2424819" y="6842483"/>
                </a:cubicBezTo>
                <a:cubicBezTo>
                  <a:pt x="2428944" y="6840979"/>
                  <a:pt x="2431152" y="6838480"/>
                  <a:pt x="2432038" y="6835396"/>
                </a:cubicBezTo>
                <a:close/>
                <a:moveTo>
                  <a:pt x="2450037" y="6799453"/>
                </a:moveTo>
                <a:cubicBezTo>
                  <a:pt x="2462621" y="6765572"/>
                  <a:pt x="2446820" y="6734356"/>
                  <a:pt x="2436068" y="6702519"/>
                </a:cubicBezTo>
                <a:cubicBezTo>
                  <a:pt x="2427843" y="6717893"/>
                  <a:pt x="2445430" y="6729940"/>
                  <a:pt x="2438579" y="6745446"/>
                </a:cubicBezTo>
                <a:cubicBezTo>
                  <a:pt x="2417413" y="6724214"/>
                  <a:pt x="2433479" y="6685693"/>
                  <a:pt x="2409997" y="6672943"/>
                </a:cubicBezTo>
                <a:cubicBezTo>
                  <a:pt x="2409234" y="6716798"/>
                  <a:pt x="2439331" y="6756707"/>
                  <a:pt x="2450037" y="6799453"/>
                </a:cubicBezTo>
                <a:close/>
                <a:moveTo>
                  <a:pt x="1033337" y="10009741"/>
                </a:moveTo>
                <a:cubicBezTo>
                  <a:pt x="1014474" y="10026819"/>
                  <a:pt x="994606" y="10042973"/>
                  <a:pt x="974343" y="10058952"/>
                </a:cubicBezTo>
                <a:cubicBezTo>
                  <a:pt x="960501" y="10028383"/>
                  <a:pt x="994778" y="9999896"/>
                  <a:pt x="1028020" y="9988692"/>
                </a:cubicBezTo>
                <a:cubicBezTo>
                  <a:pt x="1032439" y="9992562"/>
                  <a:pt x="1032977" y="10000951"/>
                  <a:pt x="1033337" y="10009741"/>
                </a:cubicBezTo>
                <a:close/>
                <a:moveTo>
                  <a:pt x="5198587" y="587684"/>
                </a:moveTo>
                <a:cubicBezTo>
                  <a:pt x="5193394" y="586339"/>
                  <a:pt x="5187273" y="575091"/>
                  <a:pt x="5183255" y="580910"/>
                </a:cubicBezTo>
                <a:cubicBezTo>
                  <a:pt x="5184605" y="587677"/>
                  <a:pt x="5193025" y="590448"/>
                  <a:pt x="5198587" y="587684"/>
                </a:cubicBezTo>
                <a:close/>
                <a:moveTo>
                  <a:pt x="3111632" y="5311701"/>
                </a:moveTo>
                <a:cubicBezTo>
                  <a:pt x="3088126" y="5305598"/>
                  <a:pt x="3104439" y="5283773"/>
                  <a:pt x="3098919" y="5270388"/>
                </a:cubicBezTo>
                <a:cubicBezTo>
                  <a:pt x="3079772" y="5273828"/>
                  <a:pt x="3069707" y="5247011"/>
                  <a:pt x="3055440" y="5238327"/>
                </a:cubicBezTo>
                <a:cubicBezTo>
                  <a:pt x="3049972" y="5262563"/>
                  <a:pt x="3089364" y="5270450"/>
                  <a:pt x="3094061" y="5291088"/>
                </a:cubicBezTo>
                <a:cubicBezTo>
                  <a:pt x="3071295" y="5280076"/>
                  <a:pt x="3068860" y="5261866"/>
                  <a:pt x="3044944" y="5251299"/>
                </a:cubicBezTo>
                <a:cubicBezTo>
                  <a:pt x="3041271" y="5268237"/>
                  <a:pt x="3064027" y="5274961"/>
                  <a:pt x="3068573" y="5288392"/>
                </a:cubicBezTo>
                <a:cubicBezTo>
                  <a:pt x="3056123" y="5280987"/>
                  <a:pt x="3045972" y="5272694"/>
                  <a:pt x="3034671" y="5264846"/>
                </a:cubicBezTo>
                <a:cubicBezTo>
                  <a:pt x="3030129" y="5288064"/>
                  <a:pt x="3068103" y="5294848"/>
                  <a:pt x="3070057" y="5315224"/>
                </a:cubicBezTo>
                <a:cubicBezTo>
                  <a:pt x="3062965" y="5309710"/>
                  <a:pt x="3055183" y="5293898"/>
                  <a:pt x="3047736" y="5305362"/>
                </a:cubicBezTo>
                <a:cubicBezTo>
                  <a:pt x="3055801" y="5310829"/>
                  <a:pt x="3061170" y="5317009"/>
                  <a:pt x="3066714" y="5322790"/>
                </a:cubicBezTo>
                <a:cubicBezTo>
                  <a:pt x="3076542" y="5308095"/>
                  <a:pt x="3078169" y="5321664"/>
                  <a:pt x="3095966" y="5326672"/>
                </a:cubicBezTo>
                <a:cubicBezTo>
                  <a:pt x="3097879" y="5313715"/>
                  <a:pt x="3106871" y="5318164"/>
                  <a:pt x="3111632" y="5311701"/>
                </a:cubicBezTo>
                <a:close/>
                <a:moveTo>
                  <a:pt x="5163331" y="674379"/>
                </a:moveTo>
                <a:cubicBezTo>
                  <a:pt x="5162891" y="664067"/>
                  <a:pt x="5149584" y="651988"/>
                  <a:pt x="5141607" y="658736"/>
                </a:cubicBezTo>
                <a:cubicBezTo>
                  <a:pt x="5142367" y="669935"/>
                  <a:pt x="5155211" y="669942"/>
                  <a:pt x="5158807" y="683338"/>
                </a:cubicBezTo>
                <a:cubicBezTo>
                  <a:pt x="5162194" y="681057"/>
                  <a:pt x="5163478" y="677816"/>
                  <a:pt x="5163331" y="674379"/>
                </a:cubicBezTo>
                <a:close/>
                <a:moveTo>
                  <a:pt x="1486849" y="8996378"/>
                </a:moveTo>
                <a:cubicBezTo>
                  <a:pt x="1482245" y="8993868"/>
                  <a:pt x="1480679" y="8985561"/>
                  <a:pt x="1474899" y="8991098"/>
                </a:cubicBezTo>
                <a:cubicBezTo>
                  <a:pt x="1479327" y="8994007"/>
                  <a:pt x="1480893" y="9002315"/>
                  <a:pt x="1486849" y="8996378"/>
                </a:cubicBezTo>
                <a:close/>
                <a:moveTo>
                  <a:pt x="3239610" y="5031760"/>
                </a:moveTo>
                <a:cubicBezTo>
                  <a:pt x="3236963" y="5017265"/>
                  <a:pt x="3222650" y="5007608"/>
                  <a:pt x="3221551" y="4992843"/>
                </a:cubicBezTo>
                <a:cubicBezTo>
                  <a:pt x="3232876" y="4993090"/>
                  <a:pt x="3227268" y="5014409"/>
                  <a:pt x="3238302" y="5004530"/>
                </a:cubicBezTo>
                <a:cubicBezTo>
                  <a:pt x="3231281" y="4992386"/>
                  <a:pt x="3225972" y="4991465"/>
                  <a:pt x="3209992" y="4987736"/>
                </a:cubicBezTo>
                <a:cubicBezTo>
                  <a:pt x="3207913" y="5005380"/>
                  <a:pt x="3225717" y="5030857"/>
                  <a:pt x="3239610" y="5031760"/>
                </a:cubicBezTo>
                <a:close/>
                <a:moveTo>
                  <a:pt x="5054771" y="923857"/>
                </a:moveTo>
                <a:cubicBezTo>
                  <a:pt x="5057761" y="918579"/>
                  <a:pt x="5058782" y="913560"/>
                  <a:pt x="5054451" y="909268"/>
                </a:cubicBezTo>
                <a:cubicBezTo>
                  <a:pt x="5051061" y="915857"/>
                  <a:pt x="5049871" y="927222"/>
                  <a:pt x="5040430" y="922575"/>
                </a:cubicBezTo>
                <a:cubicBezTo>
                  <a:pt x="5040937" y="917091"/>
                  <a:pt x="5037935" y="911959"/>
                  <a:pt x="5031650" y="907755"/>
                </a:cubicBezTo>
                <a:cubicBezTo>
                  <a:pt x="5028182" y="916688"/>
                  <a:pt x="5022649" y="911865"/>
                  <a:pt x="5019660" y="918630"/>
                </a:cubicBezTo>
                <a:cubicBezTo>
                  <a:pt x="5024363" y="926416"/>
                  <a:pt x="5032750" y="933451"/>
                  <a:pt x="5043267" y="940001"/>
                </a:cubicBezTo>
                <a:cubicBezTo>
                  <a:pt x="5046819" y="934673"/>
                  <a:pt x="5051780" y="929136"/>
                  <a:pt x="5054771" y="923857"/>
                </a:cubicBezTo>
                <a:close/>
                <a:moveTo>
                  <a:pt x="5310737" y="345232"/>
                </a:moveTo>
                <a:cubicBezTo>
                  <a:pt x="5304082" y="341818"/>
                  <a:pt x="5308719" y="336757"/>
                  <a:pt x="5300108" y="333426"/>
                </a:cubicBezTo>
                <a:cubicBezTo>
                  <a:pt x="5294492" y="338528"/>
                  <a:pt x="5300569" y="342161"/>
                  <a:pt x="5293223" y="347921"/>
                </a:cubicBezTo>
                <a:cubicBezTo>
                  <a:pt x="5299877" y="351335"/>
                  <a:pt x="5306356" y="355146"/>
                  <a:pt x="5310737" y="345232"/>
                </a:cubicBezTo>
                <a:close/>
                <a:moveTo>
                  <a:pt x="5294143" y="383876"/>
                </a:moveTo>
                <a:cubicBezTo>
                  <a:pt x="5298502" y="377270"/>
                  <a:pt x="5297792" y="371269"/>
                  <a:pt x="5291437" y="366091"/>
                </a:cubicBezTo>
                <a:cubicBezTo>
                  <a:pt x="5284142" y="372821"/>
                  <a:pt x="5285253" y="379000"/>
                  <a:pt x="5294143" y="383876"/>
                </a:cubicBezTo>
                <a:close/>
                <a:moveTo>
                  <a:pt x="5151341" y="708850"/>
                </a:moveTo>
                <a:cubicBezTo>
                  <a:pt x="5149658" y="698660"/>
                  <a:pt x="5141802" y="689521"/>
                  <a:pt x="5133722" y="679811"/>
                </a:cubicBezTo>
                <a:cubicBezTo>
                  <a:pt x="5120620" y="690080"/>
                  <a:pt x="5139113" y="717143"/>
                  <a:pt x="5151341" y="708850"/>
                </a:cubicBezTo>
                <a:close/>
                <a:moveTo>
                  <a:pt x="5087824" y="852852"/>
                </a:moveTo>
                <a:cubicBezTo>
                  <a:pt x="5088930" y="851418"/>
                  <a:pt x="5089819" y="849407"/>
                  <a:pt x="5087445" y="848358"/>
                </a:cubicBezTo>
                <a:cubicBezTo>
                  <a:pt x="5080231" y="857190"/>
                  <a:pt x="5083084" y="836815"/>
                  <a:pt x="5077986" y="845140"/>
                </a:cubicBezTo>
                <a:cubicBezTo>
                  <a:pt x="5082816" y="849197"/>
                  <a:pt x="5076055" y="854864"/>
                  <a:pt x="5084148" y="857959"/>
                </a:cubicBezTo>
                <a:cubicBezTo>
                  <a:pt x="5085255" y="856525"/>
                  <a:pt x="5086539" y="854689"/>
                  <a:pt x="5087824" y="852852"/>
                </a:cubicBezTo>
                <a:close/>
                <a:moveTo>
                  <a:pt x="5237381" y="514529"/>
                </a:moveTo>
                <a:cubicBezTo>
                  <a:pt x="5237350" y="504920"/>
                  <a:pt x="5229978" y="496864"/>
                  <a:pt x="5221095" y="494379"/>
                </a:cubicBezTo>
                <a:cubicBezTo>
                  <a:pt x="5212067" y="501905"/>
                  <a:pt x="5217365" y="507125"/>
                  <a:pt x="5210062" y="513973"/>
                </a:cubicBezTo>
                <a:cubicBezTo>
                  <a:pt x="5219256" y="514677"/>
                  <a:pt x="5228493" y="516360"/>
                  <a:pt x="5237381" y="514529"/>
                </a:cubicBezTo>
                <a:close/>
                <a:moveTo>
                  <a:pt x="1482035" y="9018049"/>
                </a:moveTo>
                <a:cubicBezTo>
                  <a:pt x="1469594" y="9010649"/>
                  <a:pt x="1471119" y="8981337"/>
                  <a:pt x="1454020" y="8986633"/>
                </a:cubicBezTo>
                <a:cubicBezTo>
                  <a:pt x="1463413" y="8995543"/>
                  <a:pt x="1464381" y="9032144"/>
                  <a:pt x="1482035" y="9018049"/>
                </a:cubicBezTo>
                <a:close/>
                <a:moveTo>
                  <a:pt x="3001325" y="5581839"/>
                </a:moveTo>
                <a:cubicBezTo>
                  <a:pt x="2993578" y="5509881"/>
                  <a:pt x="2910870" y="5465247"/>
                  <a:pt x="2819719" y="5439726"/>
                </a:cubicBezTo>
                <a:cubicBezTo>
                  <a:pt x="2838059" y="5484476"/>
                  <a:pt x="2897153" y="5532955"/>
                  <a:pt x="2951336" y="5564511"/>
                </a:cubicBezTo>
                <a:cubicBezTo>
                  <a:pt x="2964583" y="5572268"/>
                  <a:pt x="2985378" y="5590975"/>
                  <a:pt x="3001325" y="5581839"/>
                </a:cubicBezTo>
                <a:close/>
                <a:moveTo>
                  <a:pt x="3132401" y="5285182"/>
                </a:moveTo>
                <a:cubicBezTo>
                  <a:pt x="3134210" y="5265993"/>
                  <a:pt x="3087567" y="5224918"/>
                  <a:pt x="3083108" y="5245792"/>
                </a:cubicBezTo>
                <a:cubicBezTo>
                  <a:pt x="3093180" y="5240248"/>
                  <a:pt x="3094606" y="5261820"/>
                  <a:pt x="3092929" y="5263459"/>
                </a:cubicBezTo>
                <a:cubicBezTo>
                  <a:pt x="3100786" y="5256459"/>
                  <a:pt x="3118299" y="5271813"/>
                  <a:pt x="3117255" y="5278490"/>
                </a:cubicBezTo>
                <a:cubicBezTo>
                  <a:pt x="3115262" y="5277609"/>
                  <a:pt x="3111462" y="5279738"/>
                  <a:pt x="3115495" y="5282472"/>
                </a:cubicBezTo>
                <a:cubicBezTo>
                  <a:pt x="3118756" y="5277249"/>
                  <a:pt x="3126070" y="5283337"/>
                  <a:pt x="3132401" y="5285182"/>
                </a:cubicBezTo>
                <a:close/>
                <a:moveTo>
                  <a:pt x="3235502" y="5051839"/>
                </a:moveTo>
                <a:cubicBezTo>
                  <a:pt x="3233111" y="5050782"/>
                  <a:pt x="3230895" y="5049328"/>
                  <a:pt x="3233100" y="5046494"/>
                </a:cubicBezTo>
                <a:lnTo>
                  <a:pt x="3225527" y="5043148"/>
                </a:lnTo>
                <a:cubicBezTo>
                  <a:pt x="3215900" y="5049840"/>
                  <a:pt x="3233356" y="5059932"/>
                  <a:pt x="3235502" y="5051839"/>
                </a:cubicBezTo>
                <a:close/>
                <a:moveTo>
                  <a:pt x="3246939" y="5025956"/>
                </a:moveTo>
                <a:cubicBezTo>
                  <a:pt x="3253729" y="5017057"/>
                  <a:pt x="3241958" y="5015665"/>
                  <a:pt x="3240130" y="5010098"/>
                </a:cubicBezTo>
                <a:cubicBezTo>
                  <a:pt x="3236213" y="5017885"/>
                  <a:pt x="3238216" y="5023054"/>
                  <a:pt x="3246939" y="5025956"/>
                </a:cubicBezTo>
                <a:close/>
                <a:moveTo>
                  <a:pt x="5013565" y="1031281"/>
                </a:moveTo>
                <a:cubicBezTo>
                  <a:pt x="5012182" y="1036521"/>
                  <a:pt x="5010066" y="1041786"/>
                  <a:pt x="5006358" y="1046912"/>
                </a:cubicBezTo>
                <a:cubicBezTo>
                  <a:pt x="4998919" y="1028911"/>
                  <a:pt x="4978033" y="1013037"/>
                  <a:pt x="4968860" y="995694"/>
                </a:cubicBezTo>
                <a:cubicBezTo>
                  <a:pt x="4972411" y="981125"/>
                  <a:pt x="4983992" y="954914"/>
                  <a:pt x="4993208" y="947120"/>
                </a:cubicBezTo>
                <a:cubicBezTo>
                  <a:pt x="5007304" y="960942"/>
                  <a:pt x="5013381" y="975494"/>
                  <a:pt x="5029437" y="989234"/>
                </a:cubicBezTo>
                <a:cubicBezTo>
                  <a:pt x="5015273" y="1000063"/>
                  <a:pt x="5017715" y="1015560"/>
                  <a:pt x="5013565" y="1031281"/>
                </a:cubicBezTo>
                <a:close/>
                <a:moveTo>
                  <a:pt x="4428563" y="2357669"/>
                </a:moveTo>
                <a:cubicBezTo>
                  <a:pt x="4424098" y="2327866"/>
                  <a:pt x="4382338" y="2315888"/>
                  <a:pt x="4359518" y="2333796"/>
                </a:cubicBezTo>
                <a:cubicBezTo>
                  <a:pt x="4368966" y="2367218"/>
                  <a:pt x="4402654" y="2375010"/>
                  <a:pt x="4428563" y="2357669"/>
                </a:cubicBezTo>
                <a:close/>
                <a:moveTo>
                  <a:pt x="5063925" y="921838"/>
                </a:moveTo>
                <a:cubicBezTo>
                  <a:pt x="5058779" y="933893"/>
                  <a:pt x="5050715" y="945908"/>
                  <a:pt x="5043300" y="956187"/>
                </a:cubicBezTo>
                <a:cubicBezTo>
                  <a:pt x="5026399" y="943488"/>
                  <a:pt x="5013183" y="930037"/>
                  <a:pt x="5005429" y="916147"/>
                </a:cubicBezTo>
                <a:cubicBezTo>
                  <a:pt x="5006922" y="903013"/>
                  <a:pt x="5018114" y="911288"/>
                  <a:pt x="5025148" y="895370"/>
                </a:cubicBezTo>
                <a:cubicBezTo>
                  <a:pt x="5030296" y="884802"/>
                  <a:pt x="5023189" y="875954"/>
                  <a:pt x="5035931" y="864460"/>
                </a:cubicBezTo>
                <a:cubicBezTo>
                  <a:pt x="5048763" y="862520"/>
                  <a:pt x="5051691" y="889499"/>
                  <a:pt x="5067054" y="887249"/>
                </a:cubicBezTo>
                <a:cubicBezTo>
                  <a:pt x="5071303" y="897688"/>
                  <a:pt x="5069072" y="909783"/>
                  <a:pt x="5063925" y="921838"/>
                </a:cubicBezTo>
                <a:close/>
                <a:moveTo>
                  <a:pt x="3148433" y="5257524"/>
                </a:moveTo>
                <a:cubicBezTo>
                  <a:pt x="3138153" y="5250601"/>
                  <a:pt x="3137417" y="5239328"/>
                  <a:pt x="3124040" y="5232943"/>
                </a:cubicBezTo>
                <a:cubicBezTo>
                  <a:pt x="3123544" y="5247003"/>
                  <a:pt x="3110850" y="5230447"/>
                  <a:pt x="3110355" y="5244507"/>
                </a:cubicBezTo>
                <a:cubicBezTo>
                  <a:pt x="3117003" y="5248870"/>
                  <a:pt x="3132317" y="5234696"/>
                  <a:pt x="3133685" y="5251007"/>
                </a:cubicBezTo>
                <a:cubicBezTo>
                  <a:pt x="3127682" y="5255969"/>
                  <a:pt x="3116403" y="5256697"/>
                  <a:pt x="3127352" y="5265341"/>
                </a:cubicBezTo>
                <a:cubicBezTo>
                  <a:pt x="3129908" y="5261712"/>
                  <a:pt x="3135090" y="5264002"/>
                  <a:pt x="3140494" y="5266866"/>
                </a:cubicBezTo>
                <a:cubicBezTo>
                  <a:pt x="3142383" y="5261513"/>
                  <a:pt x="3145784" y="5259207"/>
                  <a:pt x="3148433" y="5257524"/>
                </a:cubicBezTo>
                <a:close/>
                <a:moveTo>
                  <a:pt x="4955222" y="1169501"/>
                </a:moveTo>
                <a:cubicBezTo>
                  <a:pt x="4949236" y="1162574"/>
                  <a:pt x="4944621" y="1155776"/>
                  <a:pt x="4938858" y="1149422"/>
                </a:cubicBezTo>
                <a:cubicBezTo>
                  <a:pt x="4928308" y="1157134"/>
                  <a:pt x="4948683" y="1171371"/>
                  <a:pt x="4955222" y="1169501"/>
                </a:cubicBezTo>
                <a:close/>
                <a:moveTo>
                  <a:pt x="516246" y="11217291"/>
                </a:moveTo>
                <a:cubicBezTo>
                  <a:pt x="517854" y="11209077"/>
                  <a:pt x="515937" y="11199425"/>
                  <a:pt x="507730" y="11192705"/>
                </a:cubicBezTo>
                <a:cubicBezTo>
                  <a:pt x="500102" y="11200282"/>
                  <a:pt x="493048" y="11207636"/>
                  <a:pt x="485199" y="11214638"/>
                </a:cubicBezTo>
                <a:cubicBezTo>
                  <a:pt x="491527" y="11220766"/>
                  <a:pt x="497855" y="11226894"/>
                  <a:pt x="503610" y="11233244"/>
                </a:cubicBezTo>
                <a:cubicBezTo>
                  <a:pt x="509505" y="11232279"/>
                  <a:pt x="514638" y="11225505"/>
                  <a:pt x="516246" y="11217291"/>
                </a:cubicBezTo>
                <a:close/>
                <a:moveTo>
                  <a:pt x="4459006" y="2294988"/>
                </a:moveTo>
                <a:cubicBezTo>
                  <a:pt x="4459006" y="2294988"/>
                  <a:pt x="4459317" y="2275274"/>
                  <a:pt x="4459006" y="2294988"/>
                </a:cubicBezTo>
                <a:close/>
                <a:moveTo>
                  <a:pt x="2450520" y="6844810"/>
                </a:moveTo>
                <a:cubicBezTo>
                  <a:pt x="2453346" y="6830853"/>
                  <a:pt x="2451524" y="6817692"/>
                  <a:pt x="2440581" y="6805729"/>
                </a:cubicBezTo>
                <a:cubicBezTo>
                  <a:pt x="2436558" y="6819158"/>
                  <a:pt x="2444402" y="6831652"/>
                  <a:pt x="2450520" y="6844810"/>
                </a:cubicBezTo>
                <a:close/>
                <a:moveTo>
                  <a:pt x="5100608" y="850147"/>
                </a:moveTo>
                <a:cubicBezTo>
                  <a:pt x="5097033" y="860647"/>
                  <a:pt x="5091565" y="870612"/>
                  <a:pt x="5082006" y="876726"/>
                </a:cubicBezTo>
                <a:cubicBezTo>
                  <a:pt x="5069827" y="859325"/>
                  <a:pt x="5065006" y="841328"/>
                  <a:pt x="5054589" y="824225"/>
                </a:cubicBezTo>
                <a:cubicBezTo>
                  <a:pt x="5057231" y="812891"/>
                  <a:pt x="5067805" y="800736"/>
                  <a:pt x="5076837" y="788860"/>
                </a:cubicBezTo>
                <a:cubicBezTo>
                  <a:pt x="5087368" y="799283"/>
                  <a:pt x="5090760" y="810878"/>
                  <a:pt x="5107858" y="820356"/>
                </a:cubicBezTo>
                <a:cubicBezTo>
                  <a:pt x="5105866" y="828611"/>
                  <a:pt x="5104183" y="839647"/>
                  <a:pt x="5100608" y="850147"/>
                </a:cubicBezTo>
                <a:close/>
                <a:moveTo>
                  <a:pt x="5203455" y="618137"/>
                </a:moveTo>
                <a:cubicBezTo>
                  <a:pt x="5205272" y="612116"/>
                  <a:pt x="5204864" y="607308"/>
                  <a:pt x="5199286" y="607929"/>
                </a:cubicBezTo>
                <a:cubicBezTo>
                  <a:pt x="5203249" y="622970"/>
                  <a:pt x="5185830" y="617647"/>
                  <a:pt x="5181128" y="621740"/>
                </a:cubicBezTo>
                <a:cubicBezTo>
                  <a:pt x="5190004" y="625661"/>
                  <a:pt x="5185004" y="631522"/>
                  <a:pt x="5194283" y="635622"/>
                </a:cubicBezTo>
                <a:cubicBezTo>
                  <a:pt x="5197599" y="631391"/>
                  <a:pt x="5201639" y="624157"/>
                  <a:pt x="5203455" y="618137"/>
                </a:cubicBezTo>
                <a:close/>
                <a:moveTo>
                  <a:pt x="5168803" y="696788"/>
                </a:moveTo>
                <a:cubicBezTo>
                  <a:pt x="5164122" y="709537"/>
                  <a:pt x="5157826" y="721633"/>
                  <a:pt x="5147912" y="729532"/>
                </a:cubicBezTo>
                <a:cubicBezTo>
                  <a:pt x="5127541" y="715336"/>
                  <a:pt x="5119915" y="699215"/>
                  <a:pt x="5115773" y="682744"/>
                </a:cubicBezTo>
                <a:cubicBezTo>
                  <a:pt x="5135942" y="673708"/>
                  <a:pt x="5127806" y="643665"/>
                  <a:pt x="5147228" y="635244"/>
                </a:cubicBezTo>
                <a:cubicBezTo>
                  <a:pt x="5159638" y="645922"/>
                  <a:pt x="5165149" y="662526"/>
                  <a:pt x="5180010" y="660118"/>
                </a:cubicBezTo>
                <a:cubicBezTo>
                  <a:pt x="5176553" y="670635"/>
                  <a:pt x="5173485" y="684038"/>
                  <a:pt x="5168803" y="696788"/>
                </a:cubicBezTo>
                <a:close/>
                <a:moveTo>
                  <a:pt x="5239239" y="538560"/>
                </a:moveTo>
                <a:cubicBezTo>
                  <a:pt x="5239853" y="534213"/>
                  <a:pt x="5238884" y="531026"/>
                  <a:pt x="5235456" y="532870"/>
                </a:cubicBezTo>
                <a:cubicBezTo>
                  <a:pt x="5239206" y="538365"/>
                  <a:pt x="5228055" y="546392"/>
                  <a:pt x="5233530" y="551211"/>
                </a:cubicBezTo>
                <a:cubicBezTo>
                  <a:pt x="5236430" y="548413"/>
                  <a:pt x="5238625" y="542906"/>
                  <a:pt x="5239239" y="538560"/>
                </a:cubicBezTo>
                <a:close/>
                <a:moveTo>
                  <a:pt x="4739183" y="1674194"/>
                </a:moveTo>
                <a:cubicBezTo>
                  <a:pt x="4705888" y="1635021"/>
                  <a:pt x="4691318" y="1588873"/>
                  <a:pt x="4671040" y="1544780"/>
                </a:cubicBezTo>
                <a:cubicBezTo>
                  <a:pt x="4636715" y="1549693"/>
                  <a:pt x="4609024" y="1569604"/>
                  <a:pt x="4572401" y="1567866"/>
                </a:cubicBezTo>
                <a:cubicBezTo>
                  <a:pt x="4547546" y="1650982"/>
                  <a:pt x="4572304" y="1714240"/>
                  <a:pt x="4622528" y="1766998"/>
                </a:cubicBezTo>
                <a:cubicBezTo>
                  <a:pt x="4660457" y="1733626"/>
                  <a:pt x="4704407" y="1715207"/>
                  <a:pt x="4739183" y="1674194"/>
                </a:cubicBezTo>
                <a:close/>
                <a:moveTo>
                  <a:pt x="2667471" y="6365892"/>
                </a:moveTo>
                <a:cubicBezTo>
                  <a:pt x="2673473" y="6340443"/>
                  <a:pt x="2633958" y="6326317"/>
                  <a:pt x="2604377" y="6319915"/>
                </a:cubicBezTo>
                <a:cubicBezTo>
                  <a:pt x="2590591" y="6329542"/>
                  <a:pt x="2579499" y="6354647"/>
                  <a:pt x="2581487" y="6371720"/>
                </a:cubicBezTo>
                <a:cubicBezTo>
                  <a:pt x="2610851" y="6398030"/>
                  <a:pt x="2661117" y="6392138"/>
                  <a:pt x="2667471" y="6365892"/>
                </a:cubicBezTo>
                <a:close/>
                <a:moveTo>
                  <a:pt x="5313166" y="381439"/>
                </a:moveTo>
                <a:cubicBezTo>
                  <a:pt x="5315006" y="374964"/>
                  <a:pt x="5314879" y="367917"/>
                  <a:pt x="5313844" y="363194"/>
                </a:cubicBezTo>
                <a:cubicBezTo>
                  <a:pt x="5304703" y="379536"/>
                  <a:pt x="5298912" y="385035"/>
                  <a:pt x="5300682" y="396244"/>
                </a:cubicBezTo>
                <a:cubicBezTo>
                  <a:pt x="5307518" y="393814"/>
                  <a:pt x="5311325" y="387913"/>
                  <a:pt x="5313166" y="381439"/>
                </a:cubicBezTo>
                <a:close/>
                <a:moveTo>
                  <a:pt x="5136589" y="781733"/>
                </a:moveTo>
                <a:cubicBezTo>
                  <a:pt x="5133865" y="791099"/>
                  <a:pt x="5130275" y="800558"/>
                  <a:pt x="5122509" y="810665"/>
                </a:cubicBezTo>
                <a:cubicBezTo>
                  <a:pt x="5110152" y="798080"/>
                  <a:pt x="5107354" y="783067"/>
                  <a:pt x="5085570" y="771542"/>
                </a:cubicBezTo>
                <a:cubicBezTo>
                  <a:pt x="5095183" y="752986"/>
                  <a:pt x="5097869" y="735171"/>
                  <a:pt x="5111121" y="715848"/>
                </a:cubicBezTo>
                <a:cubicBezTo>
                  <a:pt x="5127512" y="727841"/>
                  <a:pt x="5124303" y="742575"/>
                  <a:pt x="5145474" y="753354"/>
                </a:cubicBezTo>
                <a:cubicBezTo>
                  <a:pt x="5141171" y="763092"/>
                  <a:pt x="5139313" y="772366"/>
                  <a:pt x="5136589" y="781733"/>
                </a:cubicBezTo>
                <a:close/>
                <a:moveTo>
                  <a:pt x="3653844" y="4144489"/>
                </a:moveTo>
                <a:cubicBezTo>
                  <a:pt x="3637190" y="4138890"/>
                  <a:pt x="3628407" y="4133936"/>
                  <a:pt x="3614901" y="4148626"/>
                </a:cubicBezTo>
                <a:cubicBezTo>
                  <a:pt x="3612007" y="4146382"/>
                  <a:pt x="3612142" y="4140139"/>
                  <a:pt x="3607386" y="4139567"/>
                </a:cubicBezTo>
                <a:cubicBezTo>
                  <a:pt x="3607639" y="4119881"/>
                  <a:pt x="3627871" y="4134220"/>
                  <a:pt x="3631303" y="4117308"/>
                </a:cubicBezTo>
                <a:cubicBezTo>
                  <a:pt x="3643961" y="4119875"/>
                  <a:pt x="3650277" y="4129911"/>
                  <a:pt x="3653844" y="4144489"/>
                </a:cubicBezTo>
                <a:close/>
                <a:moveTo>
                  <a:pt x="2662712" y="6392843"/>
                </a:moveTo>
                <a:cubicBezTo>
                  <a:pt x="2653235" y="6390561"/>
                  <a:pt x="2646160" y="6393627"/>
                  <a:pt x="2640868" y="6401291"/>
                </a:cubicBezTo>
                <a:cubicBezTo>
                  <a:pt x="2651282" y="6406845"/>
                  <a:pt x="2658579" y="6404354"/>
                  <a:pt x="2662712" y="6392843"/>
                </a:cubicBezTo>
                <a:close/>
                <a:moveTo>
                  <a:pt x="3119595" y="5363764"/>
                </a:moveTo>
                <a:cubicBezTo>
                  <a:pt x="3111892" y="5361789"/>
                  <a:pt x="3112984" y="5356085"/>
                  <a:pt x="3105856" y="5353886"/>
                </a:cubicBezTo>
                <a:cubicBezTo>
                  <a:pt x="3098010" y="5365175"/>
                  <a:pt x="3114048" y="5374163"/>
                  <a:pt x="3119595" y="5363764"/>
                </a:cubicBezTo>
                <a:close/>
                <a:moveTo>
                  <a:pt x="5206658" y="640288"/>
                </a:moveTo>
                <a:cubicBezTo>
                  <a:pt x="5204395" y="645340"/>
                  <a:pt x="5200948" y="650551"/>
                  <a:pt x="5195386" y="656044"/>
                </a:cubicBezTo>
                <a:cubicBezTo>
                  <a:pt x="5182757" y="640971"/>
                  <a:pt x="5169953" y="626295"/>
                  <a:pt x="5156570" y="611838"/>
                </a:cubicBezTo>
                <a:cubicBezTo>
                  <a:pt x="5164817" y="593173"/>
                  <a:pt x="5178958" y="574265"/>
                  <a:pt x="5182118" y="556200"/>
                </a:cubicBezTo>
                <a:cubicBezTo>
                  <a:pt x="5194730" y="563671"/>
                  <a:pt x="5207603" y="586922"/>
                  <a:pt x="5220092" y="595762"/>
                </a:cubicBezTo>
                <a:cubicBezTo>
                  <a:pt x="5209565" y="611403"/>
                  <a:pt x="5213445" y="625132"/>
                  <a:pt x="5206658" y="640288"/>
                </a:cubicBezTo>
                <a:close/>
                <a:moveTo>
                  <a:pt x="5241440" y="562652"/>
                </a:moveTo>
                <a:cubicBezTo>
                  <a:pt x="5238845" y="566543"/>
                  <a:pt x="5235229" y="569953"/>
                  <a:pt x="5229788" y="572587"/>
                </a:cubicBezTo>
                <a:cubicBezTo>
                  <a:pt x="5222385" y="554922"/>
                  <a:pt x="5207948" y="541346"/>
                  <a:pt x="5194391" y="530079"/>
                </a:cubicBezTo>
                <a:cubicBezTo>
                  <a:pt x="5199895" y="513319"/>
                  <a:pt x="5205399" y="496560"/>
                  <a:pt x="5216518" y="478923"/>
                </a:cubicBezTo>
                <a:cubicBezTo>
                  <a:pt x="5240614" y="477095"/>
                  <a:pt x="5249193" y="508233"/>
                  <a:pt x="5258988" y="522636"/>
                </a:cubicBezTo>
                <a:cubicBezTo>
                  <a:pt x="5247831" y="534979"/>
                  <a:pt x="5249227" y="550979"/>
                  <a:pt x="5241440" y="562652"/>
                </a:cubicBezTo>
                <a:close/>
                <a:moveTo>
                  <a:pt x="2927999" y="5798557"/>
                </a:moveTo>
                <a:cubicBezTo>
                  <a:pt x="2919281" y="5795659"/>
                  <a:pt x="2912869" y="5796162"/>
                  <a:pt x="2908410" y="5800865"/>
                </a:cubicBezTo>
                <a:cubicBezTo>
                  <a:pt x="2917128" y="5803764"/>
                  <a:pt x="2925225" y="5805912"/>
                  <a:pt x="2927999" y="5798557"/>
                </a:cubicBezTo>
                <a:close/>
                <a:moveTo>
                  <a:pt x="5282731" y="469738"/>
                </a:moveTo>
                <a:cubicBezTo>
                  <a:pt x="5280348" y="480433"/>
                  <a:pt x="5276820" y="490324"/>
                  <a:pt x="5270026" y="495909"/>
                </a:cubicBezTo>
                <a:cubicBezTo>
                  <a:pt x="5261311" y="482994"/>
                  <a:pt x="5259412" y="468797"/>
                  <a:pt x="5239380" y="457561"/>
                </a:cubicBezTo>
                <a:cubicBezTo>
                  <a:pt x="5241051" y="443987"/>
                  <a:pt x="5250200" y="418929"/>
                  <a:pt x="5261799" y="411174"/>
                </a:cubicBezTo>
                <a:cubicBezTo>
                  <a:pt x="5270725" y="412732"/>
                  <a:pt x="5278304" y="430393"/>
                  <a:pt x="5288556" y="438739"/>
                </a:cubicBezTo>
                <a:cubicBezTo>
                  <a:pt x="5286348" y="447543"/>
                  <a:pt x="5285113" y="459043"/>
                  <a:pt x="5282731" y="469738"/>
                </a:cubicBezTo>
                <a:close/>
                <a:moveTo>
                  <a:pt x="557532" y="11164348"/>
                </a:moveTo>
                <a:cubicBezTo>
                  <a:pt x="558848" y="11162581"/>
                  <a:pt x="559605" y="11160059"/>
                  <a:pt x="559565" y="11156115"/>
                </a:cubicBezTo>
                <a:cubicBezTo>
                  <a:pt x="542884" y="11141128"/>
                  <a:pt x="530559" y="11164716"/>
                  <a:pt x="537034" y="11178048"/>
                </a:cubicBezTo>
                <a:cubicBezTo>
                  <a:pt x="544602" y="11168184"/>
                  <a:pt x="553583" y="11169653"/>
                  <a:pt x="557532" y="11164348"/>
                </a:cubicBezTo>
                <a:close/>
                <a:moveTo>
                  <a:pt x="2872502" y="5926988"/>
                </a:moveTo>
                <a:cubicBezTo>
                  <a:pt x="2873816" y="5922265"/>
                  <a:pt x="2873695" y="5916611"/>
                  <a:pt x="2869520" y="5919056"/>
                </a:cubicBezTo>
                <a:cubicBezTo>
                  <a:pt x="2868945" y="5919279"/>
                  <a:pt x="2866263" y="5928581"/>
                  <a:pt x="2866884" y="5929332"/>
                </a:cubicBezTo>
                <a:cubicBezTo>
                  <a:pt x="2868443" y="5935502"/>
                  <a:pt x="2871189" y="5931711"/>
                  <a:pt x="2872502" y="5926988"/>
                </a:cubicBezTo>
                <a:close/>
                <a:moveTo>
                  <a:pt x="5316577" y="401194"/>
                </a:moveTo>
                <a:cubicBezTo>
                  <a:pt x="5314016" y="407024"/>
                  <a:pt x="5310143" y="412867"/>
                  <a:pt x="5303819" y="418486"/>
                </a:cubicBezTo>
                <a:cubicBezTo>
                  <a:pt x="5288113" y="399696"/>
                  <a:pt x="5275517" y="380386"/>
                  <a:pt x="5272080" y="359908"/>
                </a:cubicBezTo>
                <a:cubicBezTo>
                  <a:pt x="5290338" y="349016"/>
                  <a:pt x="5286880" y="331847"/>
                  <a:pt x="5301492" y="315078"/>
                </a:cubicBezTo>
                <a:cubicBezTo>
                  <a:pt x="5314934" y="328127"/>
                  <a:pt x="5328199" y="341572"/>
                  <a:pt x="5335017" y="355486"/>
                </a:cubicBezTo>
                <a:cubicBezTo>
                  <a:pt x="5320141" y="366332"/>
                  <a:pt x="5324259" y="383704"/>
                  <a:pt x="5316577" y="401194"/>
                </a:cubicBezTo>
                <a:close/>
                <a:moveTo>
                  <a:pt x="1722264" y="8537798"/>
                </a:moveTo>
                <a:cubicBezTo>
                  <a:pt x="1702776" y="8521067"/>
                  <a:pt x="1722980" y="8504673"/>
                  <a:pt x="1725674" y="8487711"/>
                </a:cubicBezTo>
                <a:cubicBezTo>
                  <a:pt x="1733647" y="8442507"/>
                  <a:pt x="1741678" y="8366754"/>
                  <a:pt x="1732993" y="8322311"/>
                </a:cubicBezTo>
                <a:cubicBezTo>
                  <a:pt x="1729761" y="8304640"/>
                  <a:pt x="1717516" y="8283465"/>
                  <a:pt x="1730137" y="8264678"/>
                </a:cubicBezTo>
                <a:cubicBezTo>
                  <a:pt x="1764696" y="8296190"/>
                  <a:pt x="1756307" y="8348854"/>
                  <a:pt x="1752173" y="8396232"/>
                </a:cubicBezTo>
                <a:cubicBezTo>
                  <a:pt x="1747766" y="8442057"/>
                  <a:pt x="1746205" y="8497738"/>
                  <a:pt x="1722264" y="8537798"/>
                </a:cubicBezTo>
                <a:close/>
                <a:moveTo>
                  <a:pt x="4966298" y="1197237"/>
                </a:moveTo>
                <a:cubicBezTo>
                  <a:pt x="4949168" y="1189668"/>
                  <a:pt x="4928707" y="1157310"/>
                  <a:pt x="4915120" y="1170818"/>
                </a:cubicBezTo>
                <a:cubicBezTo>
                  <a:pt x="4927739" y="1177821"/>
                  <a:pt x="4925287" y="1187682"/>
                  <a:pt x="4936534" y="1194555"/>
                </a:cubicBezTo>
                <a:cubicBezTo>
                  <a:pt x="4945407" y="1188482"/>
                  <a:pt x="4956396" y="1198096"/>
                  <a:pt x="4966298" y="1197237"/>
                </a:cubicBezTo>
                <a:close/>
                <a:moveTo>
                  <a:pt x="649510" y="10970362"/>
                </a:moveTo>
                <a:cubicBezTo>
                  <a:pt x="608677" y="10983129"/>
                  <a:pt x="620201" y="11035620"/>
                  <a:pt x="601128" y="11047573"/>
                </a:cubicBezTo>
                <a:cubicBezTo>
                  <a:pt x="568676" y="11032761"/>
                  <a:pt x="538111" y="10988921"/>
                  <a:pt x="531753" y="10962412"/>
                </a:cubicBezTo>
                <a:cubicBezTo>
                  <a:pt x="551380" y="10957813"/>
                  <a:pt x="570921" y="10927580"/>
                  <a:pt x="590951" y="10911309"/>
                </a:cubicBezTo>
                <a:cubicBezTo>
                  <a:pt x="609312" y="10936485"/>
                  <a:pt x="642881" y="10942311"/>
                  <a:pt x="649510" y="10970362"/>
                </a:cubicBezTo>
                <a:close/>
                <a:moveTo>
                  <a:pt x="2849791" y="5992803"/>
                </a:moveTo>
                <a:cubicBezTo>
                  <a:pt x="2849516" y="5962175"/>
                  <a:pt x="2840714" y="5936835"/>
                  <a:pt x="2829790" y="5911989"/>
                </a:cubicBezTo>
                <a:cubicBezTo>
                  <a:pt x="2826174" y="5918018"/>
                  <a:pt x="2836279" y="5929632"/>
                  <a:pt x="2825178" y="5929971"/>
                </a:cubicBezTo>
                <a:cubicBezTo>
                  <a:pt x="2822834" y="5905102"/>
                  <a:pt x="2814438" y="5884232"/>
                  <a:pt x="2809444" y="5861052"/>
                </a:cubicBezTo>
                <a:cubicBezTo>
                  <a:pt x="2799094" y="5860769"/>
                  <a:pt x="2788522" y="5859911"/>
                  <a:pt x="2787265" y="5874609"/>
                </a:cubicBezTo>
                <a:cubicBezTo>
                  <a:pt x="2805467" y="5888372"/>
                  <a:pt x="2807190" y="5912490"/>
                  <a:pt x="2817042" y="5931143"/>
                </a:cubicBezTo>
                <a:lnTo>
                  <a:pt x="2815278" y="5938474"/>
                </a:lnTo>
                <a:lnTo>
                  <a:pt x="2815241" y="5938451"/>
                </a:lnTo>
                <a:lnTo>
                  <a:pt x="2815269" y="5938508"/>
                </a:lnTo>
                <a:lnTo>
                  <a:pt x="2812558" y="5949778"/>
                </a:lnTo>
                <a:cubicBezTo>
                  <a:pt x="2813726" y="5956967"/>
                  <a:pt x="2817321" y="5963918"/>
                  <a:pt x="2822633" y="5966980"/>
                </a:cubicBezTo>
                <a:cubicBezTo>
                  <a:pt x="2826180" y="5959491"/>
                  <a:pt x="2824315" y="5955092"/>
                  <a:pt x="2821572" y="5951198"/>
                </a:cubicBezTo>
                <a:lnTo>
                  <a:pt x="2815269" y="5938508"/>
                </a:lnTo>
                <a:lnTo>
                  <a:pt x="2815278" y="5938474"/>
                </a:lnTo>
                <a:lnTo>
                  <a:pt x="2830494" y="5948281"/>
                </a:lnTo>
                <a:cubicBezTo>
                  <a:pt x="2840083" y="5961433"/>
                  <a:pt x="2836139" y="5982482"/>
                  <a:pt x="2849791" y="5992803"/>
                </a:cubicBezTo>
                <a:close/>
                <a:moveTo>
                  <a:pt x="2906531" y="5864386"/>
                </a:moveTo>
                <a:cubicBezTo>
                  <a:pt x="2902877" y="5848948"/>
                  <a:pt x="2907176" y="5828443"/>
                  <a:pt x="2887748" y="5821766"/>
                </a:cubicBezTo>
                <a:cubicBezTo>
                  <a:pt x="2890651" y="5837826"/>
                  <a:pt x="2893378" y="5854284"/>
                  <a:pt x="2906531" y="5864386"/>
                </a:cubicBezTo>
                <a:close/>
                <a:moveTo>
                  <a:pt x="3290793" y="4996789"/>
                </a:moveTo>
                <a:cubicBezTo>
                  <a:pt x="3278624" y="4995217"/>
                  <a:pt x="3283515" y="4987383"/>
                  <a:pt x="3273643" y="4984925"/>
                </a:cubicBezTo>
                <a:cubicBezTo>
                  <a:pt x="3266233" y="4993070"/>
                  <a:pt x="3286852" y="5012178"/>
                  <a:pt x="3290793" y="4996789"/>
                </a:cubicBezTo>
                <a:close/>
                <a:moveTo>
                  <a:pt x="855628" y="10510437"/>
                </a:moveTo>
                <a:cubicBezTo>
                  <a:pt x="835407" y="10503436"/>
                  <a:pt x="813157" y="10456879"/>
                  <a:pt x="838467" y="10440517"/>
                </a:cubicBezTo>
                <a:cubicBezTo>
                  <a:pt x="861652" y="10448345"/>
                  <a:pt x="869612" y="10489555"/>
                  <a:pt x="855628" y="10510437"/>
                </a:cubicBezTo>
                <a:close/>
                <a:moveTo>
                  <a:pt x="3066491" y="5513065"/>
                </a:moveTo>
                <a:cubicBezTo>
                  <a:pt x="3058695" y="5509145"/>
                  <a:pt x="3053524" y="5511143"/>
                  <a:pt x="3050802" y="5519459"/>
                </a:cubicBezTo>
                <a:lnTo>
                  <a:pt x="3061564" y="5524215"/>
                </a:lnTo>
                <a:close/>
                <a:moveTo>
                  <a:pt x="4520133" y="2225055"/>
                </a:moveTo>
                <a:cubicBezTo>
                  <a:pt x="4509462" y="2172251"/>
                  <a:pt x="4522905" y="2105200"/>
                  <a:pt x="4442812" y="2063944"/>
                </a:cubicBezTo>
                <a:cubicBezTo>
                  <a:pt x="4408735" y="2131008"/>
                  <a:pt x="4396832" y="2197713"/>
                  <a:pt x="4408642" y="2264358"/>
                </a:cubicBezTo>
                <a:cubicBezTo>
                  <a:pt x="4445720" y="2252387"/>
                  <a:pt x="4483102" y="2240104"/>
                  <a:pt x="4520133" y="2225055"/>
                </a:cubicBezTo>
                <a:close/>
                <a:moveTo>
                  <a:pt x="1513105" y="9031777"/>
                </a:moveTo>
                <a:cubicBezTo>
                  <a:pt x="1504026" y="9025387"/>
                  <a:pt x="1506433" y="9014552"/>
                  <a:pt x="1494881" y="9009447"/>
                </a:cubicBezTo>
                <a:cubicBezTo>
                  <a:pt x="1487787" y="9020115"/>
                  <a:pt x="1503657" y="9038074"/>
                  <a:pt x="1513105" y="9031777"/>
                </a:cubicBezTo>
                <a:close/>
                <a:moveTo>
                  <a:pt x="487817" y="11365847"/>
                </a:moveTo>
                <a:cubicBezTo>
                  <a:pt x="474613" y="11346203"/>
                  <a:pt x="471581" y="11306768"/>
                  <a:pt x="443948" y="11299321"/>
                </a:cubicBezTo>
                <a:cubicBezTo>
                  <a:pt x="455208" y="11319058"/>
                  <a:pt x="457843" y="11358317"/>
                  <a:pt x="487817" y="11365847"/>
                </a:cubicBezTo>
                <a:close/>
                <a:moveTo>
                  <a:pt x="3036236" y="5602024"/>
                </a:moveTo>
                <a:cubicBezTo>
                  <a:pt x="3040283" y="5592866"/>
                  <a:pt x="3034038" y="5572497"/>
                  <a:pt x="3024587" y="5578791"/>
                </a:cubicBezTo>
                <a:cubicBezTo>
                  <a:pt x="3030401" y="5586119"/>
                  <a:pt x="3023176" y="5598157"/>
                  <a:pt x="3036236" y="5602024"/>
                </a:cubicBezTo>
                <a:close/>
                <a:moveTo>
                  <a:pt x="3146023" y="5353549"/>
                </a:moveTo>
                <a:cubicBezTo>
                  <a:pt x="3151431" y="5340232"/>
                  <a:pt x="3140752" y="5333134"/>
                  <a:pt x="3126625" y="5327368"/>
                </a:cubicBezTo>
                <a:cubicBezTo>
                  <a:pt x="3118345" y="5341795"/>
                  <a:pt x="3139764" y="5345072"/>
                  <a:pt x="3146023" y="5353549"/>
                </a:cubicBezTo>
                <a:close/>
                <a:moveTo>
                  <a:pt x="3281850" y="5046141"/>
                </a:moveTo>
                <a:cubicBezTo>
                  <a:pt x="3269719" y="5025075"/>
                  <a:pt x="3256268" y="4988667"/>
                  <a:pt x="3230065" y="4983279"/>
                </a:cubicBezTo>
                <a:cubicBezTo>
                  <a:pt x="3244669" y="5003058"/>
                  <a:pt x="3257195" y="5040482"/>
                  <a:pt x="3281850" y="5046141"/>
                </a:cubicBezTo>
                <a:close/>
                <a:moveTo>
                  <a:pt x="5240141" y="618318"/>
                </a:moveTo>
                <a:cubicBezTo>
                  <a:pt x="5240737" y="616301"/>
                  <a:pt x="5240273" y="614416"/>
                  <a:pt x="5237403" y="612908"/>
                </a:cubicBezTo>
                <a:cubicBezTo>
                  <a:pt x="5233518" y="617432"/>
                  <a:pt x="5234249" y="621115"/>
                  <a:pt x="5236517" y="624518"/>
                </a:cubicBezTo>
                <a:cubicBezTo>
                  <a:pt x="5237888" y="622483"/>
                  <a:pt x="5239544" y="620335"/>
                  <a:pt x="5240141" y="618318"/>
                </a:cubicBezTo>
                <a:close/>
                <a:moveTo>
                  <a:pt x="5101352" y="936053"/>
                </a:moveTo>
                <a:cubicBezTo>
                  <a:pt x="5100696" y="930010"/>
                  <a:pt x="5091996" y="922809"/>
                  <a:pt x="5086817" y="929152"/>
                </a:cubicBezTo>
                <a:cubicBezTo>
                  <a:pt x="5091498" y="933617"/>
                  <a:pt x="5079157" y="941110"/>
                  <a:pt x="5086933" y="945026"/>
                </a:cubicBezTo>
                <a:cubicBezTo>
                  <a:pt x="5091622" y="940865"/>
                  <a:pt x="5097496" y="945857"/>
                  <a:pt x="5101352" y="936053"/>
                </a:cubicBezTo>
                <a:close/>
                <a:moveTo>
                  <a:pt x="1892396" y="8204596"/>
                </a:moveTo>
                <a:cubicBezTo>
                  <a:pt x="1876713" y="8190526"/>
                  <a:pt x="1861205" y="8176058"/>
                  <a:pt x="1846447" y="8160971"/>
                </a:cubicBezTo>
                <a:cubicBezTo>
                  <a:pt x="1838882" y="8178094"/>
                  <a:pt x="1864623" y="8182328"/>
                  <a:pt x="1863551" y="8196609"/>
                </a:cubicBezTo>
                <a:cubicBezTo>
                  <a:pt x="1846571" y="8196247"/>
                  <a:pt x="1842346" y="8185337"/>
                  <a:pt x="1829204" y="8199996"/>
                </a:cubicBezTo>
                <a:cubicBezTo>
                  <a:pt x="1852344" y="8206889"/>
                  <a:pt x="1874992" y="8211660"/>
                  <a:pt x="1892396" y="8204596"/>
                </a:cubicBezTo>
                <a:close/>
                <a:moveTo>
                  <a:pt x="5064452" y="1028261"/>
                </a:moveTo>
                <a:cubicBezTo>
                  <a:pt x="5063866" y="1023204"/>
                  <a:pt x="5057892" y="1018645"/>
                  <a:pt x="5051562" y="1014889"/>
                </a:cubicBezTo>
                <a:cubicBezTo>
                  <a:pt x="5045694" y="1022852"/>
                  <a:pt x="5037367" y="1032127"/>
                  <a:pt x="5045916" y="1038303"/>
                </a:cubicBezTo>
                <a:cubicBezTo>
                  <a:pt x="5052447" y="1037350"/>
                  <a:pt x="5057667" y="1027662"/>
                  <a:pt x="5064452" y="1028261"/>
                </a:cubicBezTo>
                <a:close/>
                <a:moveTo>
                  <a:pt x="4361905" y="2620412"/>
                </a:moveTo>
                <a:cubicBezTo>
                  <a:pt x="4357913" y="2609230"/>
                  <a:pt x="4339376" y="2602538"/>
                  <a:pt x="4329921" y="2592886"/>
                </a:cubicBezTo>
                <a:cubicBezTo>
                  <a:pt x="4311447" y="2610221"/>
                  <a:pt x="4353253" y="2631358"/>
                  <a:pt x="4361905" y="2620412"/>
                </a:cubicBezTo>
                <a:close/>
                <a:moveTo>
                  <a:pt x="715631" y="10879142"/>
                </a:moveTo>
                <a:cubicBezTo>
                  <a:pt x="716267" y="10874743"/>
                  <a:pt x="714867" y="10869029"/>
                  <a:pt x="713260" y="10864053"/>
                </a:cubicBezTo>
                <a:cubicBezTo>
                  <a:pt x="707017" y="10871723"/>
                  <a:pt x="703290" y="10879081"/>
                  <a:pt x="705788" y="10886347"/>
                </a:cubicBezTo>
                <a:cubicBezTo>
                  <a:pt x="712323" y="10886628"/>
                  <a:pt x="714995" y="10883542"/>
                  <a:pt x="715631" y="10879142"/>
                </a:cubicBezTo>
                <a:close/>
                <a:moveTo>
                  <a:pt x="2961439" y="5800462"/>
                </a:moveTo>
                <a:cubicBezTo>
                  <a:pt x="2956736" y="5791711"/>
                  <a:pt x="2942853" y="5795111"/>
                  <a:pt x="2938265" y="5801186"/>
                </a:cubicBezTo>
                <a:cubicBezTo>
                  <a:pt x="2946447" y="5800988"/>
                  <a:pt x="2961462" y="5813343"/>
                  <a:pt x="2961439" y="5800462"/>
                </a:cubicBezTo>
                <a:close/>
                <a:moveTo>
                  <a:pt x="2500659" y="6843679"/>
                </a:moveTo>
                <a:cubicBezTo>
                  <a:pt x="2497098" y="6850659"/>
                  <a:pt x="2479529" y="6866656"/>
                  <a:pt x="2470904" y="6869973"/>
                </a:cubicBezTo>
                <a:cubicBezTo>
                  <a:pt x="2442777" y="6881780"/>
                  <a:pt x="2388066" y="6845727"/>
                  <a:pt x="2347061" y="6826184"/>
                </a:cubicBezTo>
                <a:cubicBezTo>
                  <a:pt x="2297671" y="6802935"/>
                  <a:pt x="2253712" y="6786838"/>
                  <a:pt x="2223728" y="6765037"/>
                </a:cubicBezTo>
                <a:cubicBezTo>
                  <a:pt x="2215534" y="6753338"/>
                  <a:pt x="2210775" y="6771669"/>
                  <a:pt x="2203076" y="6762089"/>
                </a:cubicBezTo>
                <a:cubicBezTo>
                  <a:pt x="2191206" y="6739262"/>
                  <a:pt x="2177052" y="6721604"/>
                  <a:pt x="2188135" y="6700841"/>
                </a:cubicBezTo>
                <a:cubicBezTo>
                  <a:pt x="2219804" y="6642129"/>
                  <a:pt x="2283175" y="6707193"/>
                  <a:pt x="2332038" y="6719754"/>
                </a:cubicBezTo>
                <a:cubicBezTo>
                  <a:pt x="2352065" y="6698191"/>
                  <a:pt x="2321507" y="6676611"/>
                  <a:pt x="2311586" y="6653695"/>
                </a:cubicBezTo>
                <a:cubicBezTo>
                  <a:pt x="2300147" y="6627732"/>
                  <a:pt x="2284967" y="6561626"/>
                  <a:pt x="2329114" y="6545968"/>
                </a:cubicBezTo>
                <a:cubicBezTo>
                  <a:pt x="2349592" y="6549313"/>
                  <a:pt x="2366717" y="6567809"/>
                  <a:pt x="2378682" y="6580699"/>
                </a:cubicBezTo>
                <a:cubicBezTo>
                  <a:pt x="2438906" y="6645324"/>
                  <a:pt x="2469565" y="6728249"/>
                  <a:pt x="2507651" y="6795447"/>
                </a:cubicBezTo>
                <a:cubicBezTo>
                  <a:pt x="2493787" y="6807379"/>
                  <a:pt x="2509107" y="6828880"/>
                  <a:pt x="2500659" y="6843679"/>
                </a:cubicBezTo>
                <a:close/>
                <a:moveTo>
                  <a:pt x="5236245" y="656081"/>
                </a:moveTo>
                <a:cubicBezTo>
                  <a:pt x="5234194" y="653254"/>
                  <a:pt x="5234389" y="638939"/>
                  <a:pt x="5225889" y="644304"/>
                </a:cubicBezTo>
                <a:cubicBezTo>
                  <a:pt x="5229301" y="647252"/>
                  <a:pt x="5229106" y="661567"/>
                  <a:pt x="5236245" y="656081"/>
                </a:cubicBezTo>
                <a:close/>
                <a:moveTo>
                  <a:pt x="5025846" y="1132980"/>
                </a:moveTo>
                <a:cubicBezTo>
                  <a:pt x="5022035" y="1126539"/>
                  <a:pt x="5024230" y="1119422"/>
                  <a:pt x="5016182" y="1113963"/>
                </a:cubicBezTo>
                <a:cubicBezTo>
                  <a:pt x="5009084" y="1120341"/>
                  <a:pt x="5016446" y="1135962"/>
                  <a:pt x="5025846" y="1132980"/>
                </a:cubicBezTo>
                <a:close/>
                <a:moveTo>
                  <a:pt x="2101987" y="7754162"/>
                </a:moveTo>
                <a:cubicBezTo>
                  <a:pt x="2105748" y="7750995"/>
                  <a:pt x="2106987" y="7746724"/>
                  <a:pt x="2102585" y="7743961"/>
                </a:cubicBezTo>
                <a:cubicBezTo>
                  <a:pt x="2100091" y="7751413"/>
                  <a:pt x="2086973" y="7748573"/>
                  <a:pt x="2086250" y="7757741"/>
                </a:cubicBezTo>
                <a:cubicBezTo>
                  <a:pt x="2091941" y="7759393"/>
                  <a:pt x="2098225" y="7757330"/>
                  <a:pt x="2101987" y="7754162"/>
                </a:cubicBezTo>
                <a:close/>
                <a:moveTo>
                  <a:pt x="3660412" y="4227320"/>
                </a:moveTo>
                <a:cubicBezTo>
                  <a:pt x="3645910" y="4225114"/>
                  <a:pt x="3644045" y="4226817"/>
                  <a:pt x="3642359" y="4239499"/>
                </a:cubicBezTo>
                <a:cubicBezTo>
                  <a:pt x="3632574" y="4236479"/>
                  <a:pt x="3629672" y="4224194"/>
                  <a:pt x="3632752" y="4214223"/>
                </a:cubicBezTo>
                <a:cubicBezTo>
                  <a:pt x="3638285" y="4213657"/>
                  <a:pt x="3643820" y="4213088"/>
                  <a:pt x="3648946" y="4212396"/>
                </a:cubicBezTo>
                <a:cubicBezTo>
                  <a:pt x="3650481" y="4198754"/>
                  <a:pt x="3641656" y="4188292"/>
                  <a:pt x="3646028" y="4182812"/>
                </a:cubicBezTo>
                <a:cubicBezTo>
                  <a:pt x="3658687" y="4188091"/>
                  <a:pt x="3663168" y="4214061"/>
                  <a:pt x="3660412" y="4227320"/>
                </a:cubicBezTo>
                <a:close/>
                <a:moveTo>
                  <a:pt x="5036406" y="1113384"/>
                </a:moveTo>
                <a:cubicBezTo>
                  <a:pt x="5033308" y="1109637"/>
                  <a:pt x="5037583" y="1105342"/>
                  <a:pt x="5036825" y="1101677"/>
                </a:cubicBezTo>
                <a:cubicBezTo>
                  <a:pt x="5026658" y="1096709"/>
                  <a:pt x="5027474" y="1085177"/>
                  <a:pt x="5016834" y="1086660"/>
                </a:cubicBezTo>
                <a:cubicBezTo>
                  <a:pt x="5012559" y="1090955"/>
                  <a:pt x="5015260" y="1094527"/>
                  <a:pt x="5011957" y="1098776"/>
                </a:cubicBezTo>
                <a:cubicBezTo>
                  <a:pt x="5030054" y="1094404"/>
                  <a:pt x="5022860" y="1119292"/>
                  <a:pt x="5036406" y="1113384"/>
                </a:cubicBezTo>
                <a:close/>
                <a:moveTo>
                  <a:pt x="5165397" y="823476"/>
                </a:moveTo>
                <a:cubicBezTo>
                  <a:pt x="5162105" y="820111"/>
                  <a:pt x="5164048" y="815715"/>
                  <a:pt x="5161156" y="812527"/>
                </a:cubicBezTo>
                <a:cubicBezTo>
                  <a:pt x="5159520" y="815147"/>
                  <a:pt x="5157484" y="817591"/>
                  <a:pt x="5155849" y="820212"/>
                </a:cubicBezTo>
                <a:cubicBezTo>
                  <a:pt x="5158870" y="822025"/>
                  <a:pt x="5162785" y="826142"/>
                  <a:pt x="5165397" y="823476"/>
                </a:cubicBezTo>
                <a:close/>
                <a:moveTo>
                  <a:pt x="3118592" y="5456605"/>
                </a:moveTo>
                <a:cubicBezTo>
                  <a:pt x="3108465" y="5440709"/>
                  <a:pt x="3105456" y="5422719"/>
                  <a:pt x="3096302" y="5406777"/>
                </a:cubicBezTo>
                <a:cubicBezTo>
                  <a:pt x="3045444" y="5395729"/>
                  <a:pt x="3032709" y="5345840"/>
                  <a:pt x="2986555" y="5323067"/>
                </a:cubicBezTo>
                <a:cubicBezTo>
                  <a:pt x="2960256" y="5331911"/>
                  <a:pt x="2939031" y="5352993"/>
                  <a:pt x="2912286" y="5360690"/>
                </a:cubicBezTo>
                <a:cubicBezTo>
                  <a:pt x="2927979" y="5390945"/>
                  <a:pt x="2926213" y="5427288"/>
                  <a:pt x="2924448" y="5463631"/>
                </a:cubicBezTo>
                <a:cubicBezTo>
                  <a:pt x="2952102" y="5482989"/>
                  <a:pt x="2962696" y="5508610"/>
                  <a:pt x="2994548" y="5526015"/>
                </a:cubicBezTo>
                <a:cubicBezTo>
                  <a:pt x="3035095" y="5501097"/>
                  <a:pt x="3082721" y="5493584"/>
                  <a:pt x="3118592" y="5456605"/>
                </a:cubicBezTo>
                <a:close/>
                <a:moveTo>
                  <a:pt x="3915849" y="3653696"/>
                </a:moveTo>
                <a:cubicBezTo>
                  <a:pt x="3893607" y="3661963"/>
                  <a:pt x="3866622" y="3701461"/>
                  <a:pt x="3860976" y="3726105"/>
                </a:cubicBezTo>
                <a:cubicBezTo>
                  <a:pt x="3879548" y="3702410"/>
                  <a:pt x="3903244" y="3691932"/>
                  <a:pt x="3915849" y="3653696"/>
                </a:cubicBezTo>
                <a:close/>
                <a:moveTo>
                  <a:pt x="5214207" y="716611"/>
                </a:moveTo>
                <a:cubicBezTo>
                  <a:pt x="5205342" y="707437"/>
                  <a:pt x="5197115" y="687071"/>
                  <a:pt x="5185171" y="707606"/>
                </a:cubicBezTo>
                <a:cubicBezTo>
                  <a:pt x="5198890" y="703630"/>
                  <a:pt x="5203608" y="724356"/>
                  <a:pt x="5214207" y="716611"/>
                </a:cubicBezTo>
                <a:close/>
                <a:moveTo>
                  <a:pt x="750238" y="10820196"/>
                </a:moveTo>
                <a:cubicBezTo>
                  <a:pt x="749110" y="10813061"/>
                  <a:pt x="745242" y="10805665"/>
                  <a:pt x="735548" y="10798537"/>
                </a:cubicBezTo>
                <a:cubicBezTo>
                  <a:pt x="718655" y="10803397"/>
                  <a:pt x="744919" y="10826851"/>
                  <a:pt x="750238" y="10820196"/>
                </a:cubicBezTo>
                <a:close/>
                <a:moveTo>
                  <a:pt x="2912965" y="5926336"/>
                </a:moveTo>
                <a:cubicBezTo>
                  <a:pt x="2913287" y="5908364"/>
                  <a:pt x="2906584" y="5894439"/>
                  <a:pt x="2898157" y="5881183"/>
                </a:cubicBezTo>
                <a:cubicBezTo>
                  <a:pt x="2904860" y="5895108"/>
                  <a:pt x="2892035" y="5920901"/>
                  <a:pt x="2912965" y="5926336"/>
                </a:cubicBezTo>
                <a:close/>
                <a:moveTo>
                  <a:pt x="1540125" y="9034197"/>
                </a:moveTo>
                <a:cubicBezTo>
                  <a:pt x="1529795" y="9022017"/>
                  <a:pt x="1527506" y="9006727"/>
                  <a:pt x="1509710" y="8997436"/>
                </a:cubicBezTo>
                <a:cubicBezTo>
                  <a:pt x="1506165" y="9013004"/>
                  <a:pt x="1525472" y="9045810"/>
                  <a:pt x="1540125" y="9034197"/>
                </a:cubicBezTo>
                <a:close/>
                <a:moveTo>
                  <a:pt x="5255158" y="630354"/>
                </a:moveTo>
                <a:cubicBezTo>
                  <a:pt x="5251784" y="628383"/>
                  <a:pt x="5248371" y="625435"/>
                  <a:pt x="5245176" y="623063"/>
                </a:cubicBezTo>
                <a:cubicBezTo>
                  <a:pt x="5239871" y="630800"/>
                  <a:pt x="5243797" y="636855"/>
                  <a:pt x="5245613" y="643418"/>
                </a:cubicBezTo>
                <a:cubicBezTo>
                  <a:pt x="5248748" y="639523"/>
                  <a:pt x="5252239" y="634824"/>
                  <a:pt x="5255158" y="630354"/>
                </a:cubicBezTo>
                <a:close/>
                <a:moveTo>
                  <a:pt x="1091534" y="10053737"/>
                </a:moveTo>
                <a:cubicBezTo>
                  <a:pt x="1083979" y="10070486"/>
                  <a:pt x="1052263" y="10076491"/>
                  <a:pt x="1049111" y="10097262"/>
                </a:cubicBezTo>
                <a:cubicBezTo>
                  <a:pt x="1034005" y="10084391"/>
                  <a:pt x="1030382" y="10103285"/>
                  <a:pt x="1015082" y="10107965"/>
                </a:cubicBezTo>
                <a:cubicBezTo>
                  <a:pt x="1010162" y="10106268"/>
                  <a:pt x="1013119" y="10094229"/>
                  <a:pt x="1006745" y="10094748"/>
                </a:cubicBezTo>
                <a:cubicBezTo>
                  <a:pt x="1032698" y="10072375"/>
                  <a:pt x="1051625" y="10044512"/>
                  <a:pt x="1089083" y="10032464"/>
                </a:cubicBezTo>
                <a:cubicBezTo>
                  <a:pt x="1093886" y="10041379"/>
                  <a:pt x="1094052" y="10048155"/>
                  <a:pt x="1091534" y="10053737"/>
                </a:cubicBezTo>
                <a:close/>
                <a:moveTo>
                  <a:pt x="3171267" y="5347093"/>
                </a:moveTo>
                <a:cubicBezTo>
                  <a:pt x="3164832" y="5339014"/>
                  <a:pt x="3159948" y="5314487"/>
                  <a:pt x="3142712" y="5321150"/>
                </a:cubicBezTo>
                <a:cubicBezTo>
                  <a:pt x="3149147" y="5329229"/>
                  <a:pt x="3154031" y="5353755"/>
                  <a:pt x="3171267" y="5347093"/>
                </a:cubicBezTo>
                <a:close/>
                <a:moveTo>
                  <a:pt x="600226" y="11167417"/>
                </a:moveTo>
                <a:cubicBezTo>
                  <a:pt x="574138" y="11200629"/>
                  <a:pt x="559710" y="11233282"/>
                  <a:pt x="521739" y="11266480"/>
                </a:cubicBezTo>
                <a:cubicBezTo>
                  <a:pt x="502632" y="11253755"/>
                  <a:pt x="467304" y="11235765"/>
                  <a:pt x="459704" y="11210989"/>
                </a:cubicBezTo>
                <a:cubicBezTo>
                  <a:pt x="484752" y="11188740"/>
                  <a:pt x="526786" y="11154957"/>
                  <a:pt x="548666" y="11115126"/>
                </a:cubicBezTo>
                <a:cubicBezTo>
                  <a:pt x="564781" y="11134621"/>
                  <a:pt x="595365" y="11142899"/>
                  <a:pt x="600226" y="11167417"/>
                </a:cubicBezTo>
                <a:close/>
                <a:moveTo>
                  <a:pt x="4523798" y="2288078"/>
                </a:moveTo>
                <a:cubicBezTo>
                  <a:pt x="4528439" y="2279166"/>
                  <a:pt x="4530151" y="2270401"/>
                  <a:pt x="4527176" y="2262209"/>
                </a:cubicBezTo>
                <a:cubicBezTo>
                  <a:pt x="4489149" y="2272654"/>
                  <a:pt x="4470263" y="2325918"/>
                  <a:pt x="4431309" y="2336069"/>
                </a:cubicBezTo>
                <a:cubicBezTo>
                  <a:pt x="4430817" y="2344084"/>
                  <a:pt x="4442034" y="2352533"/>
                  <a:pt x="4450476" y="2360717"/>
                </a:cubicBezTo>
                <a:cubicBezTo>
                  <a:pt x="4469602" y="2342865"/>
                  <a:pt x="4509877" y="2314812"/>
                  <a:pt x="4523798" y="2288078"/>
                </a:cubicBezTo>
                <a:close/>
                <a:moveTo>
                  <a:pt x="5064670" y="1064461"/>
                </a:moveTo>
                <a:cubicBezTo>
                  <a:pt x="5065522" y="1062799"/>
                  <a:pt x="5065848" y="1061263"/>
                  <a:pt x="5064541" y="1059966"/>
                </a:cubicBezTo>
                <a:cubicBezTo>
                  <a:pt x="5057062" y="1066257"/>
                  <a:pt x="5057487" y="1052532"/>
                  <a:pt x="5052198" y="1050674"/>
                </a:cubicBezTo>
                <a:cubicBezTo>
                  <a:pt x="5045937" y="1058463"/>
                  <a:pt x="5053878" y="1063891"/>
                  <a:pt x="5061641" y="1069720"/>
                </a:cubicBezTo>
                <a:cubicBezTo>
                  <a:pt x="5062439" y="1067913"/>
                  <a:pt x="5063818" y="1066124"/>
                  <a:pt x="5064670" y="1064461"/>
                </a:cubicBezTo>
                <a:close/>
                <a:moveTo>
                  <a:pt x="5072573" y="1048702"/>
                </a:moveTo>
                <a:cubicBezTo>
                  <a:pt x="5073694" y="1045898"/>
                  <a:pt x="5073544" y="1043313"/>
                  <a:pt x="5070950" y="1041207"/>
                </a:cubicBezTo>
                <a:cubicBezTo>
                  <a:pt x="5065969" y="1047163"/>
                  <a:pt x="5061381" y="1053292"/>
                  <a:pt x="5066569" y="1057504"/>
                </a:cubicBezTo>
                <a:cubicBezTo>
                  <a:pt x="5069060" y="1054526"/>
                  <a:pt x="5071452" y="1051505"/>
                  <a:pt x="5072573" y="1048702"/>
                </a:cubicBezTo>
                <a:close/>
                <a:moveTo>
                  <a:pt x="1597356" y="8917129"/>
                </a:moveTo>
                <a:cubicBezTo>
                  <a:pt x="1591320" y="8931999"/>
                  <a:pt x="1584514" y="8942832"/>
                  <a:pt x="1571793" y="8941505"/>
                </a:cubicBezTo>
                <a:cubicBezTo>
                  <a:pt x="1553935" y="8921685"/>
                  <a:pt x="1581666" y="8910554"/>
                  <a:pt x="1586692" y="8897028"/>
                </a:cubicBezTo>
                <a:cubicBezTo>
                  <a:pt x="1607728" y="8846193"/>
                  <a:pt x="1613375" y="8769948"/>
                  <a:pt x="1609500" y="8719560"/>
                </a:cubicBezTo>
                <a:cubicBezTo>
                  <a:pt x="1607630" y="8695826"/>
                  <a:pt x="1590170" y="8676182"/>
                  <a:pt x="1604645" y="8656331"/>
                </a:cubicBezTo>
                <a:cubicBezTo>
                  <a:pt x="1638737" y="8715776"/>
                  <a:pt x="1619046" y="8795837"/>
                  <a:pt x="1618299" y="8868521"/>
                </a:cubicBezTo>
                <a:cubicBezTo>
                  <a:pt x="1608657" y="8883349"/>
                  <a:pt x="1603392" y="8902258"/>
                  <a:pt x="1597356" y="8917129"/>
                </a:cubicBezTo>
                <a:close/>
                <a:moveTo>
                  <a:pt x="5100055" y="990621"/>
                </a:moveTo>
                <a:cubicBezTo>
                  <a:pt x="5106479" y="977157"/>
                  <a:pt x="5089333" y="972937"/>
                  <a:pt x="5085404" y="967845"/>
                </a:cubicBezTo>
                <a:cubicBezTo>
                  <a:pt x="5075890" y="977547"/>
                  <a:pt x="5092150" y="983772"/>
                  <a:pt x="5100055" y="990621"/>
                </a:cubicBezTo>
                <a:close/>
                <a:moveTo>
                  <a:pt x="5140757" y="898582"/>
                </a:moveTo>
                <a:cubicBezTo>
                  <a:pt x="5135061" y="892249"/>
                  <a:pt x="5118268" y="880058"/>
                  <a:pt x="5111894" y="884875"/>
                </a:cubicBezTo>
                <a:cubicBezTo>
                  <a:pt x="5119740" y="891681"/>
                  <a:pt x="5123369" y="899486"/>
                  <a:pt x="5135080" y="906091"/>
                </a:cubicBezTo>
                <a:cubicBezTo>
                  <a:pt x="5136885" y="903073"/>
                  <a:pt x="5138909" y="900628"/>
                  <a:pt x="5140757" y="898582"/>
                </a:cubicBezTo>
                <a:close/>
                <a:moveTo>
                  <a:pt x="5289814" y="561611"/>
                </a:moveTo>
                <a:cubicBezTo>
                  <a:pt x="5289912" y="552612"/>
                  <a:pt x="5279806" y="543436"/>
                  <a:pt x="5274451" y="542493"/>
                </a:cubicBezTo>
                <a:cubicBezTo>
                  <a:pt x="5271141" y="546718"/>
                  <a:pt x="5269389" y="550683"/>
                  <a:pt x="5269597" y="554567"/>
                </a:cubicBezTo>
                <a:cubicBezTo>
                  <a:pt x="5279729" y="556674"/>
                  <a:pt x="5284312" y="561543"/>
                  <a:pt x="5285761" y="570241"/>
                </a:cubicBezTo>
                <a:cubicBezTo>
                  <a:pt x="5288615" y="567591"/>
                  <a:pt x="5289782" y="564611"/>
                  <a:pt x="5289814" y="561611"/>
                </a:cubicBezTo>
                <a:close/>
                <a:moveTo>
                  <a:pt x="3060317" y="5607904"/>
                </a:moveTo>
                <a:cubicBezTo>
                  <a:pt x="3062747" y="5589465"/>
                  <a:pt x="3052538" y="5575911"/>
                  <a:pt x="3040429" y="5563422"/>
                </a:cubicBezTo>
                <a:cubicBezTo>
                  <a:pt x="3040297" y="5580973"/>
                  <a:pt x="3042639" y="5597237"/>
                  <a:pt x="3060317" y="5607904"/>
                </a:cubicBezTo>
                <a:close/>
                <a:moveTo>
                  <a:pt x="3310681" y="5041271"/>
                </a:moveTo>
                <a:cubicBezTo>
                  <a:pt x="3292242" y="5026935"/>
                  <a:pt x="3282596" y="5008870"/>
                  <a:pt x="3264731" y="4994315"/>
                </a:cubicBezTo>
                <a:cubicBezTo>
                  <a:pt x="3263368" y="5014650"/>
                  <a:pt x="3290020" y="5057841"/>
                  <a:pt x="3310681" y="5041271"/>
                </a:cubicBezTo>
                <a:close/>
                <a:moveTo>
                  <a:pt x="4835619" y="1591963"/>
                </a:moveTo>
                <a:cubicBezTo>
                  <a:pt x="4834194" y="1590316"/>
                  <a:pt x="4826723" y="1578345"/>
                  <a:pt x="4822743" y="1586394"/>
                </a:cubicBezTo>
                <a:cubicBezTo>
                  <a:pt x="4830205" y="1585702"/>
                  <a:pt x="4829422" y="1600777"/>
                  <a:pt x="4835619" y="1591963"/>
                </a:cubicBezTo>
                <a:close/>
                <a:moveTo>
                  <a:pt x="4993977" y="1233736"/>
                </a:moveTo>
                <a:cubicBezTo>
                  <a:pt x="4985037" y="1230262"/>
                  <a:pt x="4984639" y="1230086"/>
                  <a:pt x="4979005" y="1222362"/>
                </a:cubicBezTo>
                <a:cubicBezTo>
                  <a:pt x="4969511" y="1227684"/>
                  <a:pt x="4991747" y="1244171"/>
                  <a:pt x="4993977" y="1233736"/>
                </a:cubicBezTo>
                <a:close/>
                <a:moveTo>
                  <a:pt x="5327129" y="483861"/>
                </a:moveTo>
                <a:cubicBezTo>
                  <a:pt x="5318503" y="481012"/>
                  <a:pt x="5323320" y="475436"/>
                  <a:pt x="5316625" y="472478"/>
                </a:cubicBezTo>
                <a:cubicBezTo>
                  <a:pt x="5310016" y="476781"/>
                  <a:pt x="5325041" y="494977"/>
                  <a:pt x="5327129" y="483861"/>
                </a:cubicBezTo>
                <a:close/>
                <a:moveTo>
                  <a:pt x="5316842" y="508208"/>
                </a:moveTo>
                <a:cubicBezTo>
                  <a:pt x="5314366" y="504225"/>
                  <a:pt x="5312315" y="481167"/>
                  <a:pt x="5301536" y="492778"/>
                </a:cubicBezTo>
                <a:cubicBezTo>
                  <a:pt x="5301904" y="497274"/>
                  <a:pt x="5309446" y="512163"/>
                  <a:pt x="5316842" y="508208"/>
                </a:cubicBezTo>
                <a:close/>
                <a:moveTo>
                  <a:pt x="4830705" y="1612914"/>
                </a:moveTo>
                <a:cubicBezTo>
                  <a:pt x="4801977" y="1570368"/>
                  <a:pt x="4766554" y="1530731"/>
                  <a:pt x="4732733" y="1490285"/>
                </a:cubicBezTo>
                <a:cubicBezTo>
                  <a:pt x="4720447" y="1510699"/>
                  <a:pt x="4699709" y="1511352"/>
                  <a:pt x="4687663" y="1532710"/>
                </a:cubicBezTo>
                <a:cubicBezTo>
                  <a:pt x="4710968" y="1577641"/>
                  <a:pt x="4722245" y="1626639"/>
                  <a:pt x="4757668" y="1666275"/>
                </a:cubicBezTo>
                <a:cubicBezTo>
                  <a:pt x="4781539" y="1647939"/>
                  <a:pt x="4807030" y="1632809"/>
                  <a:pt x="4830705" y="1612914"/>
                </a:cubicBezTo>
                <a:close/>
                <a:moveTo>
                  <a:pt x="1005298" y="10272872"/>
                </a:moveTo>
                <a:cubicBezTo>
                  <a:pt x="1011710" y="10251234"/>
                  <a:pt x="1012000" y="10227724"/>
                  <a:pt x="1003557" y="10201662"/>
                </a:cubicBezTo>
                <a:cubicBezTo>
                  <a:pt x="973077" y="10109322"/>
                  <a:pt x="895946" y="10054811"/>
                  <a:pt x="781438" y="10081664"/>
                </a:cubicBezTo>
                <a:cubicBezTo>
                  <a:pt x="719464" y="10096093"/>
                  <a:pt x="689381" y="10142669"/>
                  <a:pt x="648442" y="10169719"/>
                </a:cubicBezTo>
                <a:cubicBezTo>
                  <a:pt x="637468" y="10176273"/>
                  <a:pt x="624542" y="10178640"/>
                  <a:pt x="614270" y="10183604"/>
                </a:cubicBezTo>
                <a:cubicBezTo>
                  <a:pt x="606291" y="10187681"/>
                  <a:pt x="584536" y="10188522"/>
                  <a:pt x="588152" y="10207225"/>
                </a:cubicBezTo>
                <a:cubicBezTo>
                  <a:pt x="603751" y="10216017"/>
                  <a:pt x="626763" y="10204803"/>
                  <a:pt x="643959" y="10198148"/>
                </a:cubicBezTo>
                <a:cubicBezTo>
                  <a:pt x="696742" y="10178707"/>
                  <a:pt x="767684" y="10148283"/>
                  <a:pt x="820246" y="10148701"/>
                </a:cubicBezTo>
                <a:cubicBezTo>
                  <a:pt x="819119" y="10157706"/>
                  <a:pt x="807423" y="10157289"/>
                  <a:pt x="812176" y="10171268"/>
                </a:cubicBezTo>
                <a:cubicBezTo>
                  <a:pt x="834043" y="10180930"/>
                  <a:pt x="832658" y="10213102"/>
                  <a:pt x="828554" y="10233146"/>
                </a:cubicBezTo>
                <a:cubicBezTo>
                  <a:pt x="846723" y="10246875"/>
                  <a:pt x="823683" y="10265679"/>
                  <a:pt x="843923" y="10277948"/>
                </a:cubicBezTo>
                <a:cubicBezTo>
                  <a:pt x="830527" y="10286758"/>
                  <a:pt x="841585" y="10298296"/>
                  <a:pt x="836538" y="10310795"/>
                </a:cubicBezTo>
                <a:cubicBezTo>
                  <a:pt x="746881" y="10320121"/>
                  <a:pt x="677823" y="10283905"/>
                  <a:pt x="599946" y="10291309"/>
                </a:cubicBezTo>
                <a:cubicBezTo>
                  <a:pt x="600889" y="10298853"/>
                  <a:pt x="601610" y="10305824"/>
                  <a:pt x="601934" y="10312619"/>
                </a:cubicBezTo>
                <a:cubicBezTo>
                  <a:pt x="694262" y="10294020"/>
                  <a:pt x="725731" y="10394876"/>
                  <a:pt x="816599" y="10394639"/>
                </a:cubicBezTo>
                <a:cubicBezTo>
                  <a:pt x="890917" y="10394215"/>
                  <a:pt x="913697" y="10357717"/>
                  <a:pt x="970307" y="10332840"/>
                </a:cubicBezTo>
                <a:cubicBezTo>
                  <a:pt x="986353" y="10314272"/>
                  <a:pt x="998886" y="10294508"/>
                  <a:pt x="1005298" y="10272872"/>
                </a:cubicBezTo>
                <a:close/>
                <a:moveTo>
                  <a:pt x="5065718" y="1084955"/>
                </a:moveTo>
                <a:cubicBezTo>
                  <a:pt x="5050499" y="1081110"/>
                  <a:pt x="5041905" y="1059081"/>
                  <a:pt x="5026772" y="1047596"/>
                </a:cubicBezTo>
                <a:cubicBezTo>
                  <a:pt x="5036149" y="1030629"/>
                  <a:pt x="5039566" y="1014387"/>
                  <a:pt x="5049120" y="997018"/>
                </a:cubicBezTo>
                <a:cubicBezTo>
                  <a:pt x="5067106" y="1007363"/>
                  <a:pt x="5064753" y="1021197"/>
                  <a:pt x="5082508" y="1025684"/>
                </a:cubicBezTo>
                <a:cubicBezTo>
                  <a:pt x="5076708" y="1045191"/>
                  <a:pt x="5080330" y="1063584"/>
                  <a:pt x="5065718" y="1084955"/>
                </a:cubicBezTo>
                <a:close/>
                <a:moveTo>
                  <a:pt x="2944475" y="5887266"/>
                </a:moveTo>
                <a:cubicBezTo>
                  <a:pt x="2946574" y="5879635"/>
                  <a:pt x="2935367" y="5863780"/>
                  <a:pt x="2939596" y="5854208"/>
                </a:cubicBezTo>
                <a:cubicBezTo>
                  <a:pt x="2932809" y="5842629"/>
                  <a:pt x="2939275" y="5822606"/>
                  <a:pt x="2919188" y="5818498"/>
                </a:cubicBezTo>
                <a:cubicBezTo>
                  <a:pt x="2904946" y="5843188"/>
                  <a:pt x="2935681" y="5866302"/>
                  <a:pt x="2936875" y="5891617"/>
                </a:cubicBezTo>
                <a:cubicBezTo>
                  <a:pt x="2941597" y="5891439"/>
                  <a:pt x="2943775" y="5889809"/>
                  <a:pt x="2944475" y="5887266"/>
                </a:cubicBezTo>
                <a:close/>
                <a:moveTo>
                  <a:pt x="5139222" y="921280"/>
                </a:moveTo>
                <a:cubicBezTo>
                  <a:pt x="5121229" y="917146"/>
                  <a:pt x="5109022" y="894578"/>
                  <a:pt x="5098025" y="882086"/>
                </a:cubicBezTo>
                <a:cubicBezTo>
                  <a:pt x="5109514" y="865695"/>
                  <a:pt x="5116595" y="859282"/>
                  <a:pt x="5124850" y="835260"/>
                </a:cubicBezTo>
                <a:cubicBezTo>
                  <a:pt x="5137610" y="843760"/>
                  <a:pt x="5140660" y="856081"/>
                  <a:pt x="5155058" y="857672"/>
                </a:cubicBezTo>
                <a:cubicBezTo>
                  <a:pt x="5160553" y="877274"/>
                  <a:pt x="5149493" y="899102"/>
                  <a:pt x="5139222" y="921280"/>
                </a:cubicBezTo>
                <a:close/>
                <a:moveTo>
                  <a:pt x="3184187" y="5348042"/>
                </a:moveTo>
                <a:cubicBezTo>
                  <a:pt x="3190403" y="5339366"/>
                  <a:pt x="3180182" y="5321524"/>
                  <a:pt x="3170778" y="5328791"/>
                </a:cubicBezTo>
                <a:cubicBezTo>
                  <a:pt x="3179594" y="5333639"/>
                  <a:pt x="3167328" y="5346305"/>
                  <a:pt x="3184187" y="5348042"/>
                </a:cubicBezTo>
                <a:close/>
                <a:moveTo>
                  <a:pt x="3974172" y="3563770"/>
                </a:moveTo>
                <a:cubicBezTo>
                  <a:pt x="3965246" y="3552685"/>
                  <a:pt x="3955225" y="3579681"/>
                  <a:pt x="3961958" y="3581703"/>
                </a:cubicBezTo>
                <a:cubicBezTo>
                  <a:pt x="3967260" y="3578333"/>
                  <a:pt x="3971894" y="3573239"/>
                  <a:pt x="3974172" y="3563770"/>
                </a:cubicBezTo>
                <a:close/>
                <a:moveTo>
                  <a:pt x="5194288" y="805672"/>
                </a:moveTo>
                <a:cubicBezTo>
                  <a:pt x="5178067" y="814267"/>
                  <a:pt x="5180906" y="832716"/>
                  <a:pt x="5171045" y="847464"/>
                </a:cubicBezTo>
                <a:cubicBezTo>
                  <a:pt x="5154923" y="841774"/>
                  <a:pt x="5138315" y="817719"/>
                  <a:pt x="5137392" y="802504"/>
                </a:cubicBezTo>
                <a:cubicBezTo>
                  <a:pt x="5149475" y="789216"/>
                  <a:pt x="5148562" y="778304"/>
                  <a:pt x="5161045" y="765192"/>
                </a:cubicBezTo>
                <a:cubicBezTo>
                  <a:pt x="5177493" y="777714"/>
                  <a:pt x="5184626" y="791851"/>
                  <a:pt x="5194288" y="805672"/>
                </a:cubicBezTo>
                <a:close/>
                <a:moveTo>
                  <a:pt x="5111479" y="993856"/>
                </a:moveTo>
                <a:cubicBezTo>
                  <a:pt x="5108778" y="998641"/>
                  <a:pt x="5105180" y="1002955"/>
                  <a:pt x="5100169" y="1006495"/>
                </a:cubicBezTo>
                <a:cubicBezTo>
                  <a:pt x="5083435" y="989511"/>
                  <a:pt x="5071281" y="987977"/>
                  <a:pt x="5060521" y="965002"/>
                </a:cubicBezTo>
                <a:cubicBezTo>
                  <a:pt x="5062701" y="952539"/>
                  <a:pt x="5066936" y="960165"/>
                  <a:pt x="5074150" y="951365"/>
                </a:cubicBezTo>
                <a:cubicBezTo>
                  <a:pt x="5082654" y="936422"/>
                  <a:pt x="5075286" y="924056"/>
                  <a:pt x="5090377" y="908188"/>
                </a:cubicBezTo>
                <a:cubicBezTo>
                  <a:pt x="5109592" y="919556"/>
                  <a:pt x="5106349" y="934425"/>
                  <a:pt x="5125388" y="946194"/>
                </a:cubicBezTo>
                <a:cubicBezTo>
                  <a:pt x="5119603" y="960899"/>
                  <a:pt x="5119582" y="979500"/>
                  <a:pt x="5111479" y="993856"/>
                </a:cubicBezTo>
                <a:close/>
                <a:moveTo>
                  <a:pt x="5234554" y="716042"/>
                </a:moveTo>
                <a:cubicBezTo>
                  <a:pt x="5230625" y="726017"/>
                  <a:pt x="5226552" y="736048"/>
                  <a:pt x="5221191" y="746286"/>
                </a:cubicBezTo>
                <a:cubicBezTo>
                  <a:pt x="5215830" y="756525"/>
                  <a:pt x="5209181" y="766971"/>
                  <a:pt x="5200100" y="777777"/>
                </a:cubicBezTo>
                <a:cubicBezTo>
                  <a:pt x="5184419" y="761288"/>
                  <a:pt x="5174955" y="743723"/>
                  <a:pt x="5167623" y="725665"/>
                </a:cubicBezTo>
                <a:cubicBezTo>
                  <a:pt x="5174561" y="711044"/>
                  <a:pt x="5179945" y="696693"/>
                  <a:pt x="5192924" y="681396"/>
                </a:cubicBezTo>
                <a:cubicBezTo>
                  <a:pt x="5209197" y="685718"/>
                  <a:pt x="5212890" y="705514"/>
                  <a:pt x="5234554" y="716042"/>
                </a:cubicBezTo>
                <a:close/>
                <a:moveTo>
                  <a:pt x="5370363" y="408819"/>
                </a:moveTo>
                <a:cubicBezTo>
                  <a:pt x="5369838" y="401477"/>
                  <a:pt x="5364712" y="394946"/>
                  <a:pt x="5354374" y="388482"/>
                </a:cubicBezTo>
                <a:cubicBezTo>
                  <a:pt x="5353060" y="397856"/>
                  <a:pt x="5339656" y="408996"/>
                  <a:pt x="5349074" y="416476"/>
                </a:cubicBezTo>
                <a:cubicBezTo>
                  <a:pt x="5357397" y="412569"/>
                  <a:pt x="5349687" y="400157"/>
                  <a:pt x="5358930" y="403767"/>
                </a:cubicBezTo>
                <a:cubicBezTo>
                  <a:pt x="5363398" y="408585"/>
                  <a:pt x="5358623" y="414059"/>
                  <a:pt x="5363091" y="418877"/>
                </a:cubicBezTo>
                <a:cubicBezTo>
                  <a:pt x="5365851" y="415831"/>
                  <a:pt x="5367998" y="412039"/>
                  <a:pt x="5370363" y="408819"/>
                </a:cubicBezTo>
                <a:close/>
                <a:moveTo>
                  <a:pt x="4844345" y="1599393"/>
                </a:moveTo>
                <a:cubicBezTo>
                  <a:pt x="4841932" y="1598600"/>
                  <a:pt x="4839848" y="1597521"/>
                  <a:pt x="4837765" y="1596443"/>
                </a:cubicBezTo>
                <a:cubicBezTo>
                  <a:pt x="4836973" y="1598856"/>
                  <a:pt x="4835895" y="1600939"/>
                  <a:pt x="4834818" y="1603023"/>
                </a:cubicBezTo>
                <a:cubicBezTo>
                  <a:pt x="4836902" y="1604101"/>
                  <a:pt x="4839315" y="1604894"/>
                  <a:pt x="4841399" y="1605972"/>
                </a:cubicBezTo>
                <a:cubicBezTo>
                  <a:pt x="4842476" y="1603889"/>
                  <a:pt x="4843268" y="1601476"/>
                  <a:pt x="4844345" y="1599393"/>
                </a:cubicBezTo>
                <a:close/>
                <a:moveTo>
                  <a:pt x="2119518" y="7767232"/>
                </a:moveTo>
                <a:cubicBezTo>
                  <a:pt x="2104777" y="7771830"/>
                  <a:pt x="2092679" y="7778130"/>
                  <a:pt x="2076603" y="7781005"/>
                </a:cubicBezTo>
                <a:cubicBezTo>
                  <a:pt x="2077144" y="7787537"/>
                  <a:pt x="2078964" y="7792303"/>
                  <a:pt x="2083355" y="7794412"/>
                </a:cubicBezTo>
                <a:cubicBezTo>
                  <a:pt x="2091871" y="7782067"/>
                  <a:pt x="2116314" y="7784725"/>
                  <a:pt x="2119518" y="7767232"/>
                </a:cubicBezTo>
                <a:close/>
                <a:moveTo>
                  <a:pt x="3207304" y="5305427"/>
                </a:moveTo>
                <a:cubicBezTo>
                  <a:pt x="3196025" y="5306156"/>
                  <a:pt x="3197084" y="5287585"/>
                  <a:pt x="3188969" y="5297326"/>
                </a:cubicBezTo>
                <a:cubicBezTo>
                  <a:pt x="3193975" y="5300014"/>
                  <a:pt x="3201064" y="5321708"/>
                  <a:pt x="3207304" y="5305427"/>
                </a:cubicBezTo>
                <a:close/>
                <a:moveTo>
                  <a:pt x="2990681" y="5804326"/>
                </a:moveTo>
                <a:cubicBezTo>
                  <a:pt x="2986077" y="5801815"/>
                  <a:pt x="2985096" y="5797568"/>
                  <a:pt x="2977267" y="5796969"/>
                </a:cubicBezTo>
                <a:cubicBezTo>
                  <a:pt x="2971360" y="5808183"/>
                  <a:pt x="2987249" y="5814250"/>
                  <a:pt x="2990681" y="5804326"/>
                </a:cubicBezTo>
                <a:close/>
                <a:moveTo>
                  <a:pt x="2135641" y="7740375"/>
                </a:moveTo>
                <a:cubicBezTo>
                  <a:pt x="2138058" y="7728128"/>
                  <a:pt x="2118210" y="7740221"/>
                  <a:pt x="2115653" y="7743750"/>
                </a:cubicBezTo>
                <a:cubicBezTo>
                  <a:pt x="2126149" y="7746197"/>
                  <a:pt x="2127801" y="7740502"/>
                  <a:pt x="2135641" y="7740375"/>
                </a:cubicBezTo>
                <a:close/>
                <a:moveTo>
                  <a:pt x="5359981" y="444046"/>
                </a:moveTo>
                <a:cubicBezTo>
                  <a:pt x="5358579" y="442953"/>
                  <a:pt x="5356783" y="441685"/>
                  <a:pt x="5354988" y="440418"/>
                </a:cubicBezTo>
                <a:cubicBezTo>
                  <a:pt x="5353892" y="441830"/>
                  <a:pt x="5352622" y="443639"/>
                  <a:pt x="5350957" y="445273"/>
                </a:cubicBezTo>
                <a:cubicBezTo>
                  <a:pt x="5352753" y="446541"/>
                  <a:pt x="5354549" y="447808"/>
                  <a:pt x="5356345" y="449076"/>
                </a:cubicBezTo>
                <a:cubicBezTo>
                  <a:pt x="5357616" y="447267"/>
                  <a:pt x="5358711" y="445855"/>
                  <a:pt x="5359981" y="444046"/>
                </a:cubicBezTo>
                <a:close/>
                <a:moveTo>
                  <a:pt x="3131061" y="5488767"/>
                </a:moveTo>
                <a:cubicBezTo>
                  <a:pt x="3126102" y="5487052"/>
                  <a:pt x="3120651" y="5483215"/>
                  <a:pt x="3118316" y="5487420"/>
                </a:cubicBezTo>
                <a:cubicBezTo>
                  <a:pt x="3120134" y="5488698"/>
                  <a:pt x="3122525" y="5489755"/>
                  <a:pt x="3120321" y="5492588"/>
                </a:cubicBezTo>
                <a:cubicBezTo>
                  <a:pt x="3124881" y="5494127"/>
                  <a:pt x="3129442" y="5495666"/>
                  <a:pt x="3131061" y="5488767"/>
                </a:cubicBezTo>
                <a:close/>
                <a:moveTo>
                  <a:pt x="5276421" y="638788"/>
                </a:moveTo>
                <a:cubicBezTo>
                  <a:pt x="5254252" y="646275"/>
                  <a:pt x="5257590" y="676073"/>
                  <a:pt x="5250215" y="694897"/>
                </a:cubicBezTo>
                <a:cubicBezTo>
                  <a:pt x="5239210" y="700595"/>
                  <a:pt x="5212813" y="651488"/>
                  <a:pt x="5213876" y="639476"/>
                </a:cubicBezTo>
                <a:cubicBezTo>
                  <a:pt x="5213935" y="636142"/>
                  <a:pt x="5223696" y="623653"/>
                  <a:pt x="5226142" y="617053"/>
                </a:cubicBezTo>
                <a:cubicBezTo>
                  <a:pt x="5230223" y="607815"/>
                  <a:pt x="5229295" y="599244"/>
                  <a:pt x="5236395" y="592780"/>
                </a:cubicBezTo>
                <a:cubicBezTo>
                  <a:pt x="5248448" y="608187"/>
                  <a:pt x="5262435" y="623488"/>
                  <a:pt x="5276421" y="638788"/>
                </a:cubicBezTo>
                <a:close/>
                <a:moveTo>
                  <a:pt x="4024474" y="3472443"/>
                </a:moveTo>
                <a:cubicBezTo>
                  <a:pt x="4026260" y="3467995"/>
                  <a:pt x="4025986" y="3464303"/>
                  <a:pt x="4018525" y="3463387"/>
                </a:cubicBezTo>
                <a:cubicBezTo>
                  <a:pt x="4013902" y="3472771"/>
                  <a:pt x="4013878" y="3480378"/>
                  <a:pt x="4018052" y="3486032"/>
                </a:cubicBezTo>
                <a:cubicBezTo>
                  <a:pt x="4018839" y="3482094"/>
                  <a:pt x="4022687" y="3476890"/>
                  <a:pt x="4024474" y="3472443"/>
                </a:cubicBezTo>
                <a:close/>
                <a:moveTo>
                  <a:pt x="3920544" y="3708740"/>
                </a:moveTo>
                <a:cubicBezTo>
                  <a:pt x="3927323" y="3692453"/>
                  <a:pt x="3930689" y="3676205"/>
                  <a:pt x="3924468" y="3666553"/>
                </a:cubicBezTo>
                <a:cubicBezTo>
                  <a:pt x="3910059" y="3691611"/>
                  <a:pt x="3889656" y="3725922"/>
                  <a:pt x="3896139" y="3751163"/>
                </a:cubicBezTo>
                <a:cubicBezTo>
                  <a:pt x="3903572" y="3741354"/>
                  <a:pt x="3913765" y="3725027"/>
                  <a:pt x="3920544" y="3708740"/>
                </a:cubicBezTo>
                <a:close/>
                <a:moveTo>
                  <a:pt x="5298945" y="590345"/>
                </a:moveTo>
                <a:cubicBezTo>
                  <a:pt x="5295604" y="599948"/>
                  <a:pt x="5290581" y="608867"/>
                  <a:pt x="5280838" y="614042"/>
                </a:cubicBezTo>
                <a:cubicBezTo>
                  <a:pt x="5274774" y="596195"/>
                  <a:pt x="5256598" y="579632"/>
                  <a:pt x="5252669" y="561307"/>
                </a:cubicBezTo>
                <a:cubicBezTo>
                  <a:pt x="5269123" y="556728"/>
                  <a:pt x="5264849" y="528296"/>
                  <a:pt x="5276228" y="524318"/>
                </a:cubicBezTo>
                <a:cubicBezTo>
                  <a:pt x="5289068" y="536627"/>
                  <a:pt x="5288466" y="551055"/>
                  <a:pt x="5306960" y="562544"/>
                </a:cubicBezTo>
                <a:cubicBezTo>
                  <a:pt x="5303945" y="570455"/>
                  <a:pt x="5302286" y="580742"/>
                  <a:pt x="5298945" y="590345"/>
                </a:cubicBezTo>
                <a:close/>
                <a:moveTo>
                  <a:pt x="676895" y="11058713"/>
                </a:moveTo>
                <a:cubicBezTo>
                  <a:pt x="678443" y="11053186"/>
                  <a:pt x="677553" y="11047657"/>
                  <a:pt x="675246" y="11042100"/>
                </a:cubicBezTo>
                <a:cubicBezTo>
                  <a:pt x="671442" y="11044241"/>
                  <a:pt x="667503" y="11043455"/>
                  <a:pt x="663957" y="11038545"/>
                </a:cubicBezTo>
                <a:cubicBezTo>
                  <a:pt x="647153" y="11050706"/>
                  <a:pt x="655530" y="11063007"/>
                  <a:pt x="663907" y="11075307"/>
                </a:cubicBezTo>
                <a:cubicBezTo>
                  <a:pt x="671358" y="11069761"/>
                  <a:pt x="675346" y="11064238"/>
                  <a:pt x="676895" y="11058713"/>
                </a:cubicBezTo>
                <a:close/>
                <a:moveTo>
                  <a:pt x="5329125" y="529729"/>
                </a:moveTo>
                <a:cubicBezTo>
                  <a:pt x="5327225" y="533713"/>
                  <a:pt x="5324780" y="537117"/>
                  <a:pt x="5321342" y="539571"/>
                </a:cubicBezTo>
                <a:cubicBezTo>
                  <a:pt x="5295317" y="512181"/>
                  <a:pt x="5275312" y="490340"/>
                  <a:pt x="5316376" y="455996"/>
                </a:cubicBezTo>
                <a:cubicBezTo>
                  <a:pt x="5328596" y="466692"/>
                  <a:pt x="5334627" y="477543"/>
                  <a:pt x="5343556" y="488230"/>
                </a:cubicBezTo>
                <a:cubicBezTo>
                  <a:pt x="5335614" y="500611"/>
                  <a:pt x="5334824" y="517779"/>
                  <a:pt x="5329125" y="529729"/>
                </a:cubicBezTo>
                <a:close/>
                <a:moveTo>
                  <a:pt x="1571129" y="9038377"/>
                </a:moveTo>
                <a:cubicBezTo>
                  <a:pt x="1563143" y="9026281"/>
                  <a:pt x="1559177" y="9012629"/>
                  <a:pt x="1544299" y="9003200"/>
                </a:cubicBezTo>
                <a:cubicBezTo>
                  <a:pt x="1530961" y="9009681"/>
                  <a:pt x="1553920" y="9053619"/>
                  <a:pt x="1571129" y="9038377"/>
                </a:cubicBezTo>
                <a:close/>
                <a:moveTo>
                  <a:pt x="3084222" y="5614182"/>
                </a:moveTo>
                <a:cubicBezTo>
                  <a:pt x="3088914" y="5598171"/>
                  <a:pt x="3067677" y="5562135"/>
                  <a:pt x="3058765" y="5571523"/>
                </a:cubicBezTo>
                <a:cubicBezTo>
                  <a:pt x="3067251" y="5585743"/>
                  <a:pt x="3069240" y="5602804"/>
                  <a:pt x="3084222" y="5614182"/>
                </a:cubicBezTo>
                <a:close/>
                <a:moveTo>
                  <a:pt x="2329024" y="7331030"/>
                </a:moveTo>
                <a:cubicBezTo>
                  <a:pt x="2330042" y="7328509"/>
                  <a:pt x="2330097" y="7325791"/>
                  <a:pt x="2328575" y="7322855"/>
                </a:cubicBezTo>
                <a:cubicBezTo>
                  <a:pt x="2324661" y="7333294"/>
                  <a:pt x="2304220" y="7337208"/>
                  <a:pt x="2310309" y="7348952"/>
                </a:cubicBezTo>
                <a:cubicBezTo>
                  <a:pt x="2314223" y="7344385"/>
                  <a:pt x="2325965" y="7338595"/>
                  <a:pt x="2329024" y="7331030"/>
                </a:cubicBezTo>
                <a:close/>
                <a:moveTo>
                  <a:pt x="5377043" y="432626"/>
                </a:moveTo>
                <a:cubicBezTo>
                  <a:pt x="5371600" y="444677"/>
                  <a:pt x="5364427" y="456913"/>
                  <a:pt x="5356871" y="469216"/>
                </a:cubicBezTo>
                <a:cubicBezTo>
                  <a:pt x="5338867" y="455573"/>
                  <a:pt x="5341583" y="438761"/>
                  <a:pt x="5319330" y="425137"/>
                </a:cubicBezTo>
                <a:cubicBezTo>
                  <a:pt x="5320995" y="410705"/>
                  <a:pt x="5323185" y="416412"/>
                  <a:pt x="5334268" y="405194"/>
                </a:cubicBezTo>
                <a:cubicBezTo>
                  <a:pt x="5340444" y="392281"/>
                  <a:pt x="5343555" y="379910"/>
                  <a:pt x="5355294" y="366138"/>
                </a:cubicBezTo>
                <a:cubicBezTo>
                  <a:pt x="5362566" y="377408"/>
                  <a:pt x="5370100" y="394483"/>
                  <a:pt x="5386833" y="397137"/>
                </a:cubicBezTo>
                <a:cubicBezTo>
                  <a:pt x="5386199" y="408706"/>
                  <a:pt x="5382486" y="420574"/>
                  <a:pt x="5377043" y="432626"/>
                </a:cubicBezTo>
                <a:close/>
                <a:moveTo>
                  <a:pt x="3097662" y="5593469"/>
                </a:moveTo>
                <a:cubicBezTo>
                  <a:pt x="3101428" y="5578476"/>
                  <a:pt x="3100290" y="5583208"/>
                  <a:pt x="3105510" y="5566002"/>
                </a:cubicBezTo>
                <a:cubicBezTo>
                  <a:pt x="3090727" y="5562800"/>
                  <a:pt x="3093825" y="5546085"/>
                  <a:pt x="3077598" y="5549385"/>
                </a:cubicBezTo>
                <a:cubicBezTo>
                  <a:pt x="3086590" y="5553834"/>
                  <a:pt x="3079319" y="5564899"/>
                  <a:pt x="3075096" y="5574456"/>
                </a:cubicBezTo>
                <a:cubicBezTo>
                  <a:pt x="3086831" y="5579165"/>
                  <a:pt x="3083054" y="5589870"/>
                  <a:pt x="3097662" y="5593469"/>
                </a:cubicBezTo>
                <a:close/>
                <a:moveTo>
                  <a:pt x="3325153" y="5078601"/>
                </a:moveTo>
                <a:cubicBezTo>
                  <a:pt x="3320195" y="5076884"/>
                  <a:pt x="3320679" y="5058538"/>
                  <a:pt x="3312165" y="5068102"/>
                </a:cubicBezTo>
                <a:cubicBezTo>
                  <a:pt x="3317699" y="5069595"/>
                  <a:pt x="3316640" y="5088165"/>
                  <a:pt x="3325153" y="5078601"/>
                </a:cubicBezTo>
                <a:close/>
                <a:moveTo>
                  <a:pt x="3682878" y="4269627"/>
                </a:moveTo>
                <a:cubicBezTo>
                  <a:pt x="3682611" y="4285503"/>
                  <a:pt x="3653788" y="4287237"/>
                  <a:pt x="3643608" y="4279659"/>
                </a:cubicBezTo>
                <a:cubicBezTo>
                  <a:pt x="3645329" y="4277089"/>
                  <a:pt x="3646628" y="4274387"/>
                  <a:pt x="3645762" y="4269686"/>
                </a:cubicBezTo>
                <a:cubicBezTo>
                  <a:pt x="3658191" y="4269981"/>
                  <a:pt x="3674863" y="4264049"/>
                  <a:pt x="3682878" y="4269627"/>
                </a:cubicBezTo>
                <a:close/>
                <a:moveTo>
                  <a:pt x="1021683" y="10295613"/>
                </a:moveTo>
                <a:cubicBezTo>
                  <a:pt x="1015380" y="10313911"/>
                  <a:pt x="1006444" y="10329563"/>
                  <a:pt x="996187" y="10340948"/>
                </a:cubicBezTo>
                <a:cubicBezTo>
                  <a:pt x="959382" y="10381228"/>
                  <a:pt x="867038" y="10432128"/>
                  <a:pt x="790481" y="10418259"/>
                </a:cubicBezTo>
                <a:cubicBezTo>
                  <a:pt x="762623" y="10413553"/>
                  <a:pt x="734728" y="10391723"/>
                  <a:pt x="711612" y="10376284"/>
                </a:cubicBezTo>
                <a:cubicBezTo>
                  <a:pt x="675635" y="10352310"/>
                  <a:pt x="659555" y="10325249"/>
                  <a:pt x="607807" y="10333744"/>
                </a:cubicBezTo>
                <a:cubicBezTo>
                  <a:pt x="596740" y="10338357"/>
                  <a:pt x="603712" y="10358067"/>
                  <a:pt x="593265" y="10363429"/>
                </a:cubicBezTo>
                <a:cubicBezTo>
                  <a:pt x="565296" y="10368652"/>
                  <a:pt x="545954" y="10362956"/>
                  <a:pt x="540784" y="10340241"/>
                </a:cubicBezTo>
                <a:cubicBezTo>
                  <a:pt x="524197" y="10343366"/>
                  <a:pt x="511484" y="10342025"/>
                  <a:pt x="498198" y="10340905"/>
                </a:cubicBezTo>
                <a:cubicBezTo>
                  <a:pt x="492891" y="10335710"/>
                  <a:pt x="487934" y="10329719"/>
                  <a:pt x="488876" y="10316831"/>
                </a:cubicBezTo>
                <a:cubicBezTo>
                  <a:pt x="477625" y="10317561"/>
                  <a:pt x="463423" y="10321739"/>
                  <a:pt x="457145" y="10316590"/>
                </a:cubicBezTo>
                <a:cubicBezTo>
                  <a:pt x="453991" y="10287162"/>
                  <a:pt x="451234" y="10257911"/>
                  <a:pt x="448079" y="10228484"/>
                </a:cubicBezTo>
                <a:cubicBezTo>
                  <a:pt x="453404" y="10221809"/>
                  <a:pt x="468281" y="10223631"/>
                  <a:pt x="479487" y="10221930"/>
                </a:cubicBezTo>
                <a:cubicBezTo>
                  <a:pt x="484988" y="10214858"/>
                  <a:pt x="481954" y="10200213"/>
                  <a:pt x="487233" y="10192568"/>
                </a:cubicBezTo>
                <a:cubicBezTo>
                  <a:pt x="499059" y="10191616"/>
                  <a:pt x="510486" y="10190489"/>
                  <a:pt x="522487" y="10189139"/>
                </a:cubicBezTo>
                <a:cubicBezTo>
                  <a:pt x="528024" y="10178757"/>
                  <a:pt x="528477" y="10163752"/>
                  <a:pt x="536668" y="10155968"/>
                </a:cubicBezTo>
                <a:cubicBezTo>
                  <a:pt x="548669" y="10154619"/>
                  <a:pt x="560097" y="10153491"/>
                  <a:pt x="572098" y="10152142"/>
                </a:cubicBezTo>
                <a:cubicBezTo>
                  <a:pt x="576176" y="10160120"/>
                  <a:pt x="579903" y="10168895"/>
                  <a:pt x="581780" y="10179701"/>
                </a:cubicBezTo>
                <a:cubicBezTo>
                  <a:pt x="635543" y="10144063"/>
                  <a:pt x="693139" y="10066406"/>
                  <a:pt x="778366" y="10049898"/>
                </a:cubicBezTo>
                <a:cubicBezTo>
                  <a:pt x="856271" y="10034905"/>
                  <a:pt x="931090" y="10061311"/>
                  <a:pt x="978745" y="10097571"/>
                </a:cubicBezTo>
                <a:cubicBezTo>
                  <a:pt x="1006447" y="10131667"/>
                  <a:pt x="1031200" y="10169213"/>
                  <a:pt x="1031389" y="10234391"/>
                </a:cubicBezTo>
                <a:cubicBezTo>
                  <a:pt x="1031658" y="10256366"/>
                  <a:pt x="1027987" y="10277313"/>
                  <a:pt x="1021683" y="10295613"/>
                </a:cubicBezTo>
                <a:close/>
                <a:moveTo>
                  <a:pt x="2037897" y="7996367"/>
                </a:moveTo>
                <a:cubicBezTo>
                  <a:pt x="2051006" y="7905256"/>
                  <a:pt x="1855883" y="7933365"/>
                  <a:pt x="1836271" y="7858380"/>
                </a:cubicBezTo>
                <a:cubicBezTo>
                  <a:pt x="1837647" y="7843019"/>
                  <a:pt x="1849091" y="7828443"/>
                  <a:pt x="1837517" y="7815505"/>
                </a:cubicBezTo>
                <a:cubicBezTo>
                  <a:pt x="1795943" y="7820737"/>
                  <a:pt x="1783827" y="7872480"/>
                  <a:pt x="1771462" y="7911131"/>
                </a:cubicBezTo>
                <a:cubicBezTo>
                  <a:pt x="1759831" y="7947122"/>
                  <a:pt x="1730485" y="8002824"/>
                  <a:pt x="1763836" y="8032096"/>
                </a:cubicBezTo>
                <a:cubicBezTo>
                  <a:pt x="1798889" y="8027206"/>
                  <a:pt x="1785056" y="7987740"/>
                  <a:pt x="1810386" y="7980301"/>
                </a:cubicBezTo>
                <a:cubicBezTo>
                  <a:pt x="1857133" y="7965626"/>
                  <a:pt x="1921261" y="8066678"/>
                  <a:pt x="2000821" y="8037620"/>
                </a:cubicBezTo>
                <a:cubicBezTo>
                  <a:pt x="2015788" y="8023732"/>
                  <a:pt x="2035352" y="8014410"/>
                  <a:pt x="2037897" y="7996367"/>
                </a:cubicBezTo>
                <a:close/>
                <a:moveTo>
                  <a:pt x="786805" y="10835405"/>
                </a:moveTo>
                <a:cubicBezTo>
                  <a:pt x="744757" y="10843368"/>
                  <a:pt x="742358" y="10889707"/>
                  <a:pt x="709172" y="10919599"/>
                </a:cubicBezTo>
                <a:cubicBezTo>
                  <a:pt x="692344" y="10917851"/>
                  <a:pt x="680460" y="10877999"/>
                  <a:pt x="650355" y="10867542"/>
                </a:cubicBezTo>
                <a:cubicBezTo>
                  <a:pt x="659336" y="10860135"/>
                  <a:pt x="659179" y="10852955"/>
                  <a:pt x="650631" y="10845386"/>
                </a:cubicBezTo>
                <a:cubicBezTo>
                  <a:pt x="696945" y="10844995"/>
                  <a:pt x="717338" y="10780538"/>
                  <a:pt x="735859" y="10761230"/>
                </a:cubicBezTo>
                <a:cubicBezTo>
                  <a:pt x="761422" y="10786271"/>
                  <a:pt x="774711" y="10811102"/>
                  <a:pt x="786805" y="10835405"/>
                </a:cubicBezTo>
                <a:close/>
                <a:moveTo>
                  <a:pt x="5028967" y="1239679"/>
                </a:moveTo>
                <a:cubicBezTo>
                  <a:pt x="5013022" y="1228351"/>
                  <a:pt x="4991737" y="1203243"/>
                  <a:pt x="4971178" y="1185117"/>
                </a:cubicBezTo>
                <a:cubicBezTo>
                  <a:pt x="4961952" y="1191986"/>
                  <a:pt x="4976858" y="1193813"/>
                  <a:pt x="4980055" y="1199509"/>
                </a:cubicBezTo>
                <a:cubicBezTo>
                  <a:pt x="4983651" y="1205380"/>
                  <a:pt x="4982383" y="1211482"/>
                  <a:pt x="4987303" y="1216511"/>
                </a:cubicBezTo>
                <a:cubicBezTo>
                  <a:pt x="4997811" y="1228292"/>
                  <a:pt x="5014155" y="1239796"/>
                  <a:pt x="5028967" y="1239679"/>
                </a:cubicBezTo>
                <a:close/>
                <a:moveTo>
                  <a:pt x="3133034" y="5533900"/>
                </a:moveTo>
                <a:cubicBezTo>
                  <a:pt x="3128427" y="5531389"/>
                  <a:pt x="3129964" y="5526832"/>
                  <a:pt x="3123457" y="5525385"/>
                </a:cubicBezTo>
                <a:lnTo>
                  <a:pt x="3120290" y="5532552"/>
                </a:lnTo>
                <a:cubicBezTo>
                  <a:pt x="3125073" y="5534665"/>
                  <a:pt x="3123360" y="5539620"/>
                  <a:pt x="3129867" y="5541067"/>
                </a:cubicBezTo>
                <a:close/>
                <a:moveTo>
                  <a:pt x="2888308" y="6089902"/>
                </a:moveTo>
                <a:cubicBezTo>
                  <a:pt x="2879337" y="6069256"/>
                  <a:pt x="2880617" y="6042651"/>
                  <a:pt x="2863296" y="6026894"/>
                </a:cubicBezTo>
                <a:cubicBezTo>
                  <a:pt x="2863732" y="6048537"/>
                  <a:pt x="2873706" y="6086311"/>
                  <a:pt x="2888308" y="6089902"/>
                </a:cubicBezTo>
                <a:close/>
                <a:moveTo>
                  <a:pt x="2155890" y="7753129"/>
                </a:moveTo>
                <a:cubicBezTo>
                  <a:pt x="2145042" y="7755920"/>
                  <a:pt x="2136401" y="7760420"/>
                  <a:pt x="2129537" y="7767071"/>
                </a:cubicBezTo>
                <a:cubicBezTo>
                  <a:pt x="2143932" y="7768147"/>
                  <a:pt x="2149912" y="7760638"/>
                  <a:pt x="2155890" y="7753129"/>
                </a:cubicBezTo>
                <a:close/>
                <a:moveTo>
                  <a:pt x="5203424" y="856257"/>
                </a:moveTo>
                <a:cubicBezTo>
                  <a:pt x="5207004" y="849233"/>
                  <a:pt x="5210630" y="843185"/>
                  <a:pt x="5200829" y="838376"/>
                </a:cubicBezTo>
                <a:cubicBezTo>
                  <a:pt x="5196450" y="845048"/>
                  <a:pt x="5197123" y="851082"/>
                  <a:pt x="5203424" y="856257"/>
                </a:cubicBezTo>
                <a:close/>
                <a:moveTo>
                  <a:pt x="3127167" y="5557961"/>
                </a:moveTo>
                <a:cubicBezTo>
                  <a:pt x="3120075" y="5552447"/>
                  <a:pt x="3120053" y="5543871"/>
                  <a:pt x="3108188" y="5540533"/>
                </a:cubicBezTo>
                <a:cubicBezTo>
                  <a:pt x="3104365" y="5550265"/>
                  <a:pt x="3118126" y="5568720"/>
                  <a:pt x="3124000" y="5565127"/>
                </a:cubicBezTo>
                <a:cubicBezTo>
                  <a:pt x="3119569" y="5562218"/>
                  <a:pt x="3123368" y="5560090"/>
                  <a:pt x="3127167" y="5557961"/>
                </a:cubicBezTo>
                <a:close/>
                <a:moveTo>
                  <a:pt x="5133472" y="1019576"/>
                </a:moveTo>
                <a:cubicBezTo>
                  <a:pt x="5137774" y="1010915"/>
                  <a:pt x="5136676" y="1003710"/>
                  <a:pt x="5130135" y="996979"/>
                </a:cubicBezTo>
                <a:cubicBezTo>
                  <a:pt x="5124907" y="1002349"/>
                  <a:pt x="5123573" y="1007521"/>
                  <a:pt x="5123170" y="1011663"/>
                </a:cubicBezTo>
                <a:cubicBezTo>
                  <a:pt x="5126796" y="1014226"/>
                  <a:pt x="5130024" y="1016612"/>
                  <a:pt x="5133472" y="1019576"/>
                </a:cubicBezTo>
                <a:close/>
                <a:moveTo>
                  <a:pt x="5277825" y="697089"/>
                </a:moveTo>
                <a:cubicBezTo>
                  <a:pt x="5277825" y="697089"/>
                  <a:pt x="5275198" y="695455"/>
                  <a:pt x="5275373" y="695059"/>
                </a:cubicBezTo>
                <a:cubicBezTo>
                  <a:pt x="5270307" y="672954"/>
                  <a:pt x="5270729" y="710983"/>
                  <a:pt x="5277825" y="697089"/>
                </a:cubicBezTo>
                <a:close/>
                <a:moveTo>
                  <a:pt x="542700" y="11413906"/>
                </a:moveTo>
                <a:cubicBezTo>
                  <a:pt x="526939" y="11397895"/>
                  <a:pt x="521573" y="11362667"/>
                  <a:pt x="502475" y="11358514"/>
                </a:cubicBezTo>
                <a:cubicBezTo>
                  <a:pt x="510589" y="11373527"/>
                  <a:pt x="514303" y="11423264"/>
                  <a:pt x="542700" y="11413906"/>
                </a:cubicBezTo>
                <a:close/>
                <a:moveTo>
                  <a:pt x="5174917" y="932381"/>
                </a:moveTo>
                <a:cubicBezTo>
                  <a:pt x="5171973" y="928218"/>
                  <a:pt x="5171160" y="923565"/>
                  <a:pt x="5168216" y="919402"/>
                </a:cubicBezTo>
                <a:cubicBezTo>
                  <a:pt x="5159582" y="927037"/>
                  <a:pt x="5162397" y="932574"/>
                  <a:pt x="5166764" y="937843"/>
                </a:cubicBezTo>
                <a:cubicBezTo>
                  <a:pt x="5168975" y="935004"/>
                  <a:pt x="5172400" y="936994"/>
                  <a:pt x="5174917" y="932381"/>
                </a:cubicBezTo>
                <a:close/>
                <a:moveTo>
                  <a:pt x="5257171" y="746472"/>
                </a:moveTo>
                <a:cubicBezTo>
                  <a:pt x="5254537" y="744827"/>
                  <a:pt x="5251902" y="743183"/>
                  <a:pt x="5249446" y="741136"/>
                </a:cubicBezTo>
                <a:cubicBezTo>
                  <a:pt x="5247398" y="743595"/>
                  <a:pt x="5245753" y="746233"/>
                  <a:pt x="5243706" y="748693"/>
                </a:cubicBezTo>
                <a:cubicBezTo>
                  <a:pt x="5246564" y="750917"/>
                  <a:pt x="5249199" y="752562"/>
                  <a:pt x="5251655" y="754609"/>
                </a:cubicBezTo>
                <a:cubicBezTo>
                  <a:pt x="5253301" y="751971"/>
                  <a:pt x="5255348" y="749511"/>
                  <a:pt x="5257171" y="746472"/>
                </a:cubicBezTo>
                <a:close/>
                <a:moveTo>
                  <a:pt x="5076897" y="1162271"/>
                </a:moveTo>
                <a:cubicBezTo>
                  <a:pt x="5076549" y="1156096"/>
                  <a:pt x="5067547" y="1151049"/>
                  <a:pt x="5062987" y="1156526"/>
                </a:cubicBezTo>
                <a:cubicBezTo>
                  <a:pt x="5064365" y="1160941"/>
                  <a:pt x="5067464" y="1164689"/>
                  <a:pt x="5073874" y="1168472"/>
                </a:cubicBezTo>
                <a:cubicBezTo>
                  <a:pt x="5076167" y="1166512"/>
                  <a:pt x="5077013" y="1164329"/>
                  <a:pt x="5076897" y="1162271"/>
                </a:cubicBezTo>
                <a:close/>
                <a:moveTo>
                  <a:pt x="3022275" y="5812565"/>
                </a:moveTo>
                <a:cubicBezTo>
                  <a:pt x="3022887" y="5809023"/>
                  <a:pt x="3023899" y="5805656"/>
                  <a:pt x="3024910" y="5802290"/>
                </a:cubicBezTo>
                <a:cubicBezTo>
                  <a:pt x="3014644" y="5799661"/>
                  <a:pt x="3001629" y="5792480"/>
                  <a:pt x="2998595" y="5802579"/>
                </a:cubicBezTo>
                <a:cubicBezTo>
                  <a:pt x="3004486" y="5807565"/>
                  <a:pt x="3012024" y="5818523"/>
                  <a:pt x="3022275" y="5812565"/>
                </a:cubicBezTo>
                <a:close/>
                <a:moveTo>
                  <a:pt x="5296333" y="666301"/>
                </a:moveTo>
                <a:cubicBezTo>
                  <a:pt x="5297435" y="663536"/>
                  <a:pt x="5297152" y="660927"/>
                  <a:pt x="5294387" y="658523"/>
                </a:cubicBezTo>
                <a:cubicBezTo>
                  <a:pt x="5287608" y="659785"/>
                  <a:pt x="5279961" y="670597"/>
                  <a:pt x="5289969" y="675019"/>
                </a:cubicBezTo>
                <a:cubicBezTo>
                  <a:pt x="5292743" y="671988"/>
                  <a:pt x="5295230" y="669066"/>
                  <a:pt x="5296333" y="666301"/>
                </a:cubicBezTo>
                <a:close/>
                <a:moveTo>
                  <a:pt x="5157367" y="981648"/>
                </a:moveTo>
                <a:cubicBezTo>
                  <a:pt x="5153122" y="978333"/>
                  <a:pt x="5148700" y="975419"/>
                  <a:pt x="5144854" y="972279"/>
                </a:cubicBezTo>
                <a:cubicBezTo>
                  <a:pt x="5136038" y="980385"/>
                  <a:pt x="5142537" y="986137"/>
                  <a:pt x="5150009" y="991839"/>
                </a:cubicBezTo>
                <a:cubicBezTo>
                  <a:pt x="5155372" y="985087"/>
                  <a:pt x="5149444" y="983428"/>
                  <a:pt x="5157367" y="981648"/>
                </a:cubicBezTo>
                <a:close/>
                <a:moveTo>
                  <a:pt x="2055672" y="8002864"/>
                </a:moveTo>
                <a:cubicBezTo>
                  <a:pt x="2050379" y="8035030"/>
                  <a:pt x="1993218" y="8067285"/>
                  <a:pt x="1938081" y="8054878"/>
                </a:cubicBezTo>
                <a:cubicBezTo>
                  <a:pt x="1898387" y="8046032"/>
                  <a:pt x="1869591" y="8012153"/>
                  <a:pt x="1822165" y="7997158"/>
                </a:cubicBezTo>
                <a:cubicBezTo>
                  <a:pt x="1798228" y="8014573"/>
                  <a:pt x="1794556" y="8061069"/>
                  <a:pt x="1753902" y="8050525"/>
                </a:cubicBezTo>
                <a:cubicBezTo>
                  <a:pt x="1706635" y="8038581"/>
                  <a:pt x="1739237" y="7953441"/>
                  <a:pt x="1750343" y="7915729"/>
                </a:cubicBezTo>
                <a:cubicBezTo>
                  <a:pt x="1697658" y="7891836"/>
                  <a:pt x="1640006" y="7873007"/>
                  <a:pt x="1587436" y="7842992"/>
                </a:cubicBezTo>
                <a:cubicBezTo>
                  <a:pt x="1572155" y="7834180"/>
                  <a:pt x="1552412" y="7823418"/>
                  <a:pt x="1546697" y="7805806"/>
                </a:cubicBezTo>
                <a:cubicBezTo>
                  <a:pt x="1627320" y="7822124"/>
                  <a:pt x="1693549" y="7854920"/>
                  <a:pt x="1756436" y="7890511"/>
                </a:cubicBezTo>
                <a:cubicBezTo>
                  <a:pt x="1770425" y="7849591"/>
                  <a:pt x="1806596" y="7766012"/>
                  <a:pt x="1861861" y="7814233"/>
                </a:cubicBezTo>
                <a:cubicBezTo>
                  <a:pt x="1824521" y="7908794"/>
                  <a:pt x="1965899" y="7886552"/>
                  <a:pt x="2027205" y="7933584"/>
                </a:cubicBezTo>
                <a:cubicBezTo>
                  <a:pt x="2044430" y="7946226"/>
                  <a:pt x="2060645" y="7972899"/>
                  <a:pt x="2055672" y="8002864"/>
                </a:cubicBezTo>
                <a:close/>
                <a:moveTo>
                  <a:pt x="3001267" y="5863344"/>
                </a:moveTo>
                <a:cubicBezTo>
                  <a:pt x="3003979" y="5846428"/>
                  <a:pt x="3003114" y="5832223"/>
                  <a:pt x="2988374" y="5825710"/>
                </a:cubicBezTo>
                <a:cubicBezTo>
                  <a:pt x="2981004" y="5834847"/>
                  <a:pt x="2995675" y="5852293"/>
                  <a:pt x="3001267" y="5863344"/>
                </a:cubicBezTo>
                <a:close/>
                <a:moveTo>
                  <a:pt x="1818345" y="8541318"/>
                </a:moveTo>
                <a:cubicBezTo>
                  <a:pt x="1814171" y="8554802"/>
                  <a:pt x="1806965" y="8565997"/>
                  <a:pt x="1792588" y="8566774"/>
                </a:cubicBezTo>
                <a:cubicBezTo>
                  <a:pt x="1809386" y="8482460"/>
                  <a:pt x="1836812" y="8408545"/>
                  <a:pt x="1818133" y="8339926"/>
                </a:cubicBezTo>
                <a:cubicBezTo>
                  <a:pt x="1813899" y="8324746"/>
                  <a:pt x="1808517" y="8310010"/>
                  <a:pt x="1804775" y="8296948"/>
                </a:cubicBezTo>
                <a:cubicBezTo>
                  <a:pt x="1800235" y="8283536"/>
                  <a:pt x="1781751" y="8275843"/>
                  <a:pt x="1802559" y="8258895"/>
                </a:cubicBezTo>
                <a:cubicBezTo>
                  <a:pt x="1849258" y="8314702"/>
                  <a:pt x="1846799" y="8409630"/>
                  <a:pt x="1825912" y="8502120"/>
                </a:cubicBezTo>
                <a:cubicBezTo>
                  <a:pt x="1823662" y="8512057"/>
                  <a:pt x="1822520" y="8527832"/>
                  <a:pt x="1818345" y="8541318"/>
                </a:cubicBezTo>
                <a:close/>
                <a:moveTo>
                  <a:pt x="2458175" y="7094068"/>
                </a:moveTo>
                <a:cubicBezTo>
                  <a:pt x="2462089" y="7067536"/>
                  <a:pt x="2455130" y="7044483"/>
                  <a:pt x="2458175" y="7018386"/>
                </a:cubicBezTo>
                <a:cubicBezTo>
                  <a:pt x="2443823" y="7033609"/>
                  <a:pt x="2429471" y="7060577"/>
                  <a:pt x="2425122" y="7081019"/>
                </a:cubicBezTo>
                <a:cubicBezTo>
                  <a:pt x="2436430" y="7086239"/>
                  <a:pt x="2449477" y="7096678"/>
                  <a:pt x="2458175" y="7094068"/>
                </a:cubicBezTo>
                <a:close/>
                <a:moveTo>
                  <a:pt x="5087681" y="1142908"/>
                </a:moveTo>
                <a:cubicBezTo>
                  <a:pt x="5087492" y="1137384"/>
                  <a:pt x="5078375" y="1132999"/>
                  <a:pt x="5072735" y="1128009"/>
                </a:cubicBezTo>
                <a:cubicBezTo>
                  <a:pt x="5067580" y="1134294"/>
                  <a:pt x="5070725" y="1139014"/>
                  <a:pt x="5072325" y="1144002"/>
                </a:cubicBezTo>
                <a:cubicBezTo>
                  <a:pt x="5077073" y="1133256"/>
                  <a:pt x="5083898" y="1145786"/>
                  <a:pt x="5084434" y="1148877"/>
                </a:cubicBezTo>
                <a:cubicBezTo>
                  <a:pt x="5086815" y="1146718"/>
                  <a:pt x="5087744" y="1144749"/>
                  <a:pt x="5087681" y="1142908"/>
                </a:cubicBezTo>
                <a:close/>
                <a:moveTo>
                  <a:pt x="5241560" y="794847"/>
                </a:moveTo>
                <a:cubicBezTo>
                  <a:pt x="5245291" y="786402"/>
                  <a:pt x="5245144" y="779127"/>
                  <a:pt x="5242633" y="771770"/>
                </a:cubicBezTo>
                <a:cubicBezTo>
                  <a:pt x="5236939" y="780308"/>
                  <a:pt x="5233385" y="788351"/>
                  <a:pt x="5241560" y="794847"/>
                </a:cubicBezTo>
                <a:close/>
                <a:moveTo>
                  <a:pt x="3956375" y="3705587"/>
                </a:moveTo>
                <a:cubicBezTo>
                  <a:pt x="3959120" y="3695194"/>
                  <a:pt x="3959656" y="3684003"/>
                  <a:pt x="3958520" y="3672550"/>
                </a:cubicBezTo>
                <a:cubicBezTo>
                  <a:pt x="3948839" y="3694461"/>
                  <a:pt x="3941457" y="3715482"/>
                  <a:pt x="3940974" y="3733837"/>
                </a:cubicBezTo>
                <a:cubicBezTo>
                  <a:pt x="3948676" y="3725574"/>
                  <a:pt x="3953630" y="3715980"/>
                  <a:pt x="3956375" y="3705587"/>
                </a:cubicBezTo>
                <a:close/>
                <a:moveTo>
                  <a:pt x="2191729" y="7705897"/>
                </a:moveTo>
                <a:cubicBezTo>
                  <a:pt x="2174037" y="7635548"/>
                  <a:pt x="2149677" y="7557022"/>
                  <a:pt x="2131726" y="7497577"/>
                </a:cubicBezTo>
                <a:cubicBezTo>
                  <a:pt x="2122072" y="7493372"/>
                  <a:pt x="2114772" y="7500031"/>
                  <a:pt x="2098620" y="7498111"/>
                </a:cubicBezTo>
                <a:cubicBezTo>
                  <a:pt x="2111464" y="7565051"/>
                  <a:pt x="2141486" y="7643485"/>
                  <a:pt x="2161785" y="7713357"/>
                </a:cubicBezTo>
                <a:cubicBezTo>
                  <a:pt x="2173982" y="7713160"/>
                  <a:pt x="2182638" y="7709532"/>
                  <a:pt x="2191729" y="7705897"/>
                </a:cubicBezTo>
                <a:close/>
                <a:moveTo>
                  <a:pt x="5116763" y="1086490"/>
                </a:moveTo>
                <a:cubicBezTo>
                  <a:pt x="5127173" y="1074742"/>
                  <a:pt x="5117480" y="1066613"/>
                  <a:pt x="5106241" y="1058763"/>
                </a:cubicBezTo>
                <a:cubicBezTo>
                  <a:pt x="5104713" y="1068665"/>
                  <a:pt x="5113653" y="1077423"/>
                  <a:pt x="5116763" y="1086490"/>
                </a:cubicBezTo>
                <a:close/>
                <a:moveTo>
                  <a:pt x="710388" y="11066025"/>
                </a:moveTo>
                <a:cubicBezTo>
                  <a:pt x="695766" y="11090579"/>
                  <a:pt x="666329" y="11116983"/>
                  <a:pt x="641089" y="11134494"/>
                </a:cubicBezTo>
                <a:cubicBezTo>
                  <a:pt x="617036" y="11112402"/>
                  <a:pt x="603117" y="11090009"/>
                  <a:pt x="604820" y="11067831"/>
                </a:cubicBezTo>
                <a:cubicBezTo>
                  <a:pt x="616131" y="11050853"/>
                  <a:pt x="655059" y="11036047"/>
                  <a:pt x="660648" y="11005076"/>
                </a:cubicBezTo>
                <a:cubicBezTo>
                  <a:pt x="680041" y="11015078"/>
                  <a:pt x="699937" y="11040111"/>
                  <a:pt x="719367" y="11042485"/>
                </a:cubicBezTo>
                <a:cubicBezTo>
                  <a:pt x="718489" y="11049861"/>
                  <a:pt x="715262" y="11057840"/>
                  <a:pt x="710388" y="11066025"/>
                </a:cubicBezTo>
                <a:close/>
                <a:moveTo>
                  <a:pt x="3147017" y="5552929"/>
                </a:moveTo>
                <a:cubicBezTo>
                  <a:pt x="3137811" y="5568374"/>
                  <a:pt x="3147017" y="5552929"/>
                  <a:pt x="3147017" y="5552929"/>
                </a:cubicBezTo>
                <a:close/>
                <a:moveTo>
                  <a:pt x="4601998" y="2261355"/>
                </a:moveTo>
                <a:cubicBezTo>
                  <a:pt x="4584596" y="2271173"/>
                  <a:pt x="4566719" y="2270218"/>
                  <a:pt x="4549279" y="2277572"/>
                </a:cubicBezTo>
                <a:cubicBezTo>
                  <a:pt x="4522102" y="2312486"/>
                  <a:pt x="4500288" y="2355632"/>
                  <a:pt x="4466421" y="2376175"/>
                </a:cubicBezTo>
                <a:cubicBezTo>
                  <a:pt x="4436202" y="2393583"/>
                  <a:pt x="4342365" y="2379641"/>
                  <a:pt x="4303845" y="2378084"/>
                </a:cubicBezTo>
                <a:cubicBezTo>
                  <a:pt x="4241916" y="2376274"/>
                  <a:pt x="4186779" y="2375590"/>
                  <a:pt x="4141495" y="2374753"/>
                </a:cubicBezTo>
                <a:cubicBezTo>
                  <a:pt x="4123602" y="2392585"/>
                  <a:pt x="4145430" y="2410108"/>
                  <a:pt x="4126304" y="2427959"/>
                </a:cubicBezTo>
                <a:cubicBezTo>
                  <a:pt x="4081769" y="2435733"/>
                  <a:pt x="4036798" y="2435200"/>
                  <a:pt x="3991938" y="2402020"/>
                </a:cubicBezTo>
                <a:cubicBezTo>
                  <a:pt x="3963559" y="2339328"/>
                  <a:pt x="3979050" y="2245775"/>
                  <a:pt x="3978769" y="2167864"/>
                </a:cubicBezTo>
                <a:cubicBezTo>
                  <a:pt x="3978434" y="2126294"/>
                  <a:pt x="3974932" y="2059213"/>
                  <a:pt x="4039029" y="2041895"/>
                </a:cubicBezTo>
                <a:cubicBezTo>
                  <a:pt x="4058355" y="2036975"/>
                  <a:pt x="4088301" y="2041746"/>
                  <a:pt x="4114458" y="2040416"/>
                </a:cubicBezTo>
                <a:cubicBezTo>
                  <a:pt x="4216014" y="2035760"/>
                  <a:pt x="4339812" y="2035056"/>
                  <a:pt x="4439199" y="2029508"/>
                </a:cubicBezTo>
                <a:cubicBezTo>
                  <a:pt x="4465434" y="2053122"/>
                  <a:pt x="4495250" y="2089307"/>
                  <a:pt x="4528089" y="2121749"/>
                </a:cubicBezTo>
                <a:cubicBezTo>
                  <a:pt x="4554975" y="2127799"/>
                  <a:pt x="4577692" y="2123136"/>
                  <a:pt x="4594007" y="2142592"/>
                </a:cubicBezTo>
                <a:cubicBezTo>
                  <a:pt x="4617533" y="2170251"/>
                  <a:pt x="4597220" y="2231249"/>
                  <a:pt x="4601998" y="2261355"/>
                </a:cubicBezTo>
                <a:close/>
                <a:moveTo>
                  <a:pt x="1605542" y="9044539"/>
                </a:moveTo>
                <a:cubicBezTo>
                  <a:pt x="1591331" y="9036832"/>
                  <a:pt x="1595720" y="9022589"/>
                  <a:pt x="1581510" y="9014881"/>
                </a:cubicBezTo>
                <a:cubicBezTo>
                  <a:pt x="1567561" y="9024901"/>
                  <a:pt x="1587460" y="9045593"/>
                  <a:pt x="1600439" y="9056088"/>
                </a:cubicBezTo>
                <a:close/>
                <a:moveTo>
                  <a:pt x="5040452" y="1271878"/>
                </a:moveTo>
                <a:cubicBezTo>
                  <a:pt x="5034559" y="1266895"/>
                  <a:pt x="5028490" y="1262310"/>
                  <a:pt x="5024258" y="1267578"/>
                </a:cubicBezTo>
                <a:cubicBezTo>
                  <a:pt x="5029613" y="1269468"/>
                  <a:pt x="5035682" y="1274053"/>
                  <a:pt x="5040452" y="1271878"/>
                </a:cubicBezTo>
                <a:close/>
                <a:moveTo>
                  <a:pt x="5114814" y="1104860"/>
                </a:moveTo>
                <a:cubicBezTo>
                  <a:pt x="5105341" y="1097308"/>
                  <a:pt x="5109607" y="1087654"/>
                  <a:pt x="5098012" y="1080608"/>
                </a:cubicBezTo>
                <a:cubicBezTo>
                  <a:pt x="5088628" y="1088962"/>
                  <a:pt x="5110110" y="1113359"/>
                  <a:pt x="5114814" y="1104860"/>
                </a:cubicBezTo>
                <a:close/>
                <a:moveTo>
                  <a:pt x="5374984" y="517293"/>
                </a:moveTo>
                <a:cubicBezTo>
                  <a:pt x="5374436" y="513620"/>
                  <a:pt x="5371203" y="510298"/>
                  <a:pt x="5365239" y="507426"/>
                </a:cubicBezTo>
                <a:cubicBezTo>
                  <a:pt x="5358040" y="516078"/>
                  <a:pt x="5358643" y="523445"/>
                  <a:pt x="5368608" y="529267"/>
                </a:cubicBezTo>
                <a:cubicBezTo>
                  <a:pt x="5373391" y="524991"/>
                  <a:pt x="5375531" y="520967"/>
                  <a:pt x="5374984" y="517293"/>
                </a:cubicBezTo>
                <a:close/>
                <a:moveTo>
                  <a:pt x="5194437" y="927171"/>
                </a:moveTo>
                <a:cubicBezTo>
                  <a:pt x="5204481" y="916343"/>
                  <a:pt x="5191955" y="900313"/>
                  <a:pt x="5178811" y="899753"/>
                </a:cubicBezTo>
                <a:cubicBezTo>
                  <a:pt x="5172035" y="905346"/>
                  <a:pt x="5180215" y="908483"/>
                  <a:pt x="5176369" y="913940"/>
                </a:cubicBezTo>
                <a:cubicBezTo>
                  <a:pt x="5183009" y="921644"/>
                  <a:pt x="5186570" y="910337"/>
                  <a:pt x="5193033" y="918440"/>
                </a:cubicBezTo>
                <a:cubicBezTo>
                  <a:pt x="5191222" y="921457"/>
                  <a:pt x="5192917" y="924114"/>
                  <a:pt x="5194437" y="927171"/>
                </a:cubicBezTo>
                <a:close/>
                <a:moveTo>
                  <a:pt x="5161275" y="1008338"/>
                </a:moveTo>
                <a:cubicBezTo>
                  <a:pt x="5166992" y="1000783"/>
                  <a:pt x="5164743" y="994028"/>
                  <a:pt x="5160767" y="987951"/>
                </a:cubicBezTo>
                <a:cubicBezTo>
                  <a:pt x="5155050" y="995506"/>
                  <a:pt x="5159424" y="1001759"/>
                  <a:pt x="5161275" y="1008338"/>
                </a:cubicBezTo>
                <a:close/>
                <a:moveTo>
                  <a:pt x="5290069" y="718109"/>
                </a:moveTo>
                <a:cubicBezTo>
                  <a:pt x="5296267" y="709495"/>
                  <a:pt x="5296663" y="702101"/>
                  <a:pt x="5295683" y="694573"/>
                </a:cubicBezTo>
                <a:cubicBezTo>
                  <a:pt x="5290037" y="706269"/>
                  <a:pt x="5290138" y="708206"/>
                  <a:pt x="5279256" y="705763"/>
                </a:cubicBezTo>
                <a:cubicBezTo>
                  <a:pt x="5285886" y="709165"/>
                  <a:pt x="5281087" y="714613"/>
                  <a:pt x="5290069" y="718109"/>
                </a:cubicBezTo>
                <a:close/>
                <a:moveTo>
                  <a:pt x="1504279" y="9287217"/>
                </a:moveTo>
                <a:cubicBezTo>
                  <a:pt x="1419476" y="9218346"/>
                  <a:pt x="1351198" y="9144406"/>
                  <a:pt x="1262525" y="9084291"/>
                </a:cubicBezTo>
                <a:cubicBezTo>
                  <a:pt x="1258175" y="9095215"/>
                  <a:pt x="1273723" y="9106367"/>
                  <a:pt x="1281081" y="9113425"/>
                </a:cubicBezTo>
                <a:cubicBezTo>
                  <a:pt x="1346585" y="9174245"/>
                  <a:pt x="1434564" y="9240238"/>
                  <a:pt x="1504279" y="9287217"/>
                </a:cubicBezTo>
                <a:close/>
                <a:moveTo>
                  <a:pt x="5269387" y="767730"/>
                </a:moveTo>
                <a:cubicBezTo>
                  <a:pt x="5266304" y="764926"/>
                  <a:pt x="5268128" y="761887"/>
                  <a:pt x="5263708" y="759934"/>
                </a:cubicBezTo>
                <a:cubicBezTo>
                  <a:pt x="5262194" y="761188"/>
                  <a:pt x="5261081" y="762618"/>
                  <a:pt x="5259614" y="764854"/>
                </a:cubicBezTo>
                <a:cubicBezTo>
                  <a:pt x="5263276" y="767433"/>
                  <a:pt x="5260874" y="770697"/>
                  <a:pt x="5265517" y="773230"/>
                </a:cubicBezTo>
                <a:cubicBezTo>
                  <a:pt x="5266807" y="771396"/>
                  <a:pt x="5268097" y="769563"/>
                  <a:pt x="5269387" y="767730"/>
                </a:cubicBezTo>
                <a:close/>
                <a:moveTo>
                  <a:pt x="4430100" y="2668148"/>
                </a:moveTo>
                <a:cubicBezTo>
                  <a:pt x="4437623" y="2659112"/>
                  <a:pt x="4419883" y="2644366"/>
                  <a:pt x="4414877" y="2648643"/>
                </a:cubicBezTo>
                <a:cubicBezTo>
                  <a:pt x="4420156" y="2655134"/>
                  <a:pt x="4420005" y="2663769"/>
                  <a:pt x="4430100" y="2668148"/>
                </a:cubicBezTo>
                <a:close/>
                <a:moveTo>
                  <a:pt x="2908164" y="6113930"/>
                </a:moveTo>
                <a:cubicBezTo>
                  <a:pt x="2899977" y="6035474"/>
                  <a:pt x="2870890" y="5968759"/>
                  <a:pt x="2853202" y="5895640"/>
                </a:cubicBezTo>
                <a:cubicBezTo>
                  <a:pt x="2862013" y="5900486"/>
                  <a:pt x="2858097" y="5912579"/>
                  <a:pt x="2870309" y="5915115"/>
                </a:cubicBezTo>
                <a:cubicBezTo>
                  <a:pt x="2862649" y="5885037"/>
                  <a:pt x="2866564" y="5848156"/>
                  <a:pt x="2841054" y="5828305"/>
                </a:cubicBezTo>
                <a:cubicBezTo>
                  <a:pt x="2827540" y="5839494"/>
                  <a:pt x="2846225" y="5851087"/>
                  <a:pt x="2828857" y="5859143"/>
                </a:cubicBezTo>
                <a:cubicBezTo>
                  <a:pt x="2840431" y="5926700"/>
                  <a:pt x="2865710" y="5991257"/>
                  <a:pt x="2883727" y="6050698"/>
                </a:cubicBezTo>
                <a:cubicBezTo>
                  <a:pt x="2889825" y="6072460"/>
                  <a:pt x="2892345" y="6096929"/>
                  <a:pt x="2908164" y="6113930"/>
                </a:cubicBezTo>
                <a:close/>
                <a:moveTo>
                  <a:pt x="5412428" y="446807"/>
                </a:moveTo>
                <a:cubicBezTo>
                  <a:pt x="5407810" y="444285"/>
                  <a:pt x="5405104" y="440681"/>
                  <a:pt x="5404352" y="436978"/>
                </a:cubicBezTo>
                <a:cubicBezTo>
                  <a:pt x="5398310" y="437680"/>
                  <a:pt x="5391063" y="446516"/>
                  <a:pt x="5397366" y="451709"/>
                </a:cubicBezTo>
                <a:cubicBezTo>
                  <a:pt x="5402078" y="447530"/>
                  <a:pt x="5408777" y="457232"/>
                  <a:pt x="5412428" y="446807"/>
                </a:cubicBezTo>
                <a:close/>
                <a:moveTo>
                  <a:pt x="5333522" y="633038"/>
                </a:moveTo>
                <a:cubicBezTo>
                  <a:pt x="5324843" y="629203"/>
                  <a:pt x="5329392" y="623175"/>
                  <a:pt x="5320144" y="619561"/>
                </a:cubicBezTo>
                <a:cubicBezTo>
                  <a:pt x="5312792" y="627662"/>
                  <a:pt x="5326614" y="646537"/>
                  <a:pt x="5333522" y="633038"/>
                </a:cubicBezTo>
                <a:close/>
                <a:moveTo>
                  <a:pt x="3488727" y="4809846"/>
                </a:moveTo>
                <a:cubicBezTo>
                  <a:pt x="3492261" y="4805837"/>
                  <a:pt x="3494457" y="4801381"/>
                  <a:pt x="3494418" y="4796429"/>
                </a:cubicBezTo>
                <a:cubicBezTo>
                  <a:pt x="3483660" y="4802597"/>
                  <a:pt x="3439446" y="4804594"/>
                  <a:pt x="3444944" y="4835422"/>
                </a:cubicBezTo>
                <a:cubicBezTo>
                  <a:pt x="3455474" y="4829915"/>
                  <a:pt x="3478126" y="4821875"/>
                  <a:pt x="3488727" y="4809846"/>
                </a:cubicBezTo>
                <a:close/>
                <a:moveTo>
                  <a:pt x="4938484" y="1531818"/>
                </a:moveTo>
                <a:cubicBezTo>
                  <a:pt x="4899445" y="1486668"/>
                  <a:pt x="4855838" y="1444892"/>
                  <a:pt x="4793739" y="1419681"/>
                </a:cubicBezTo>
                <a:cubicBezTo>
                  <a:pt x="4781675" y="1437024"/>
                  <a:pt x="4768276" y="1451490"/>
                  <a:pt x="4756737" y="1470106"/>
                </a:cubicBezTo>
                <a:cubicBezTo>
                  <a:pt x="4796221" y="1509111"/>
                  <a:pt x="4824245" y="1552842"/>
                  <a:pt x="4867549" y="1590273"/>
                </a:cubicBezTo>
                <a:cubicBezTo>
                  <a:pt x="4890458" y="1568161"/>
                  <a:pt x="4915620" y="1553316"/>
                  <a:pt x="4938484" y="1531818"/>
                </a:cubicBezTo>
                <a:close/>
                <a:moveTo>
                  <a:pt x="5346028" y="611137"/>
                </a:moveTo>
                <a:cubicBezTo>
                  <a:pt x="5353639" y="600314"/>
                  <a:pt x="5340530" y="592630"/>
                  <a:pt x="5335482" y="583780"/>
                </a:cubicBezTo>
                <a:cubicBezTo>
                  <a:pt x="5329918" y="584632"/>
                  <a:pt x="5324974" y="590486"/>
                  <a:pt x="5325813" y="596058"/>
                </a:cubicBezTo>
                <a:cubicBezTo>
                  <a:pt x="5338872" y="598518"/>
                  <a:pt x="5339881" y="599437"/>
                  <a:pt x="5346028" y="611137"/>
                </a:cubicBezTo>
                <a:close/>
                <a:moveTo>
                  <a:pt x="654786" y="11229148"/>
                </a:moveTo>
                <a:cubicBezTo>
                  <a:pt x="650968" y="11222700"/>
                  <a:pt x="654978" y="11216856"/>
                  <a:pt x="651559" y="11210584"/>
                </a:cubicBezTo>
                <a:cubicBezTo>
                  <a:pt x="648030" y="11214261"/>
                  <a:pt x="644102" y="11217762"/>
                  <a:pt x="640572" y="11221440"/>
                </a:cubicBezTo>
                <a:cubicBezTo>
                  <a:pt x="645048" y="11225322"/>
                  <a:pt x="649885" y="11232695"/>
                  <a:pt x="654786" y="11229148"/>
                </a:cubicBezTo>
                <a:close/>
                <a:moveTo>
                  <a:pt x="3162951" y="5555685"/>
                </a:moveTo>
                <a:cubicBezTo>
                  <a:pt x="3156257" y="5550348"/>
                  <a:pt x="3154335" y="5542837"/>
                  <a:pt x="3149365" y="5536833"/>
                </a:cubicBezTo>
                <a:cubicBezTo>
                  <a:pt x="3146023" y="5544398"/>
                  <a:pt x="3156067" y="5562638"/>
                  <a:pt x="3162951" y="5555685"/>
                </a:cubicBezTo>
                <a:close/>
                <a:moveTo>
                  <a:pt x="3053141" y="5809520"/>
                </a:moveTo>
                <a:cubicBezTo>
                  <a:pt x="3048935" y="5807185"/>
                  <a:pt x="3047556" y="5802762"/>
                  <a:pt x="3040125" y="5802339"/>
                </a:cubicBezTo>
                <a:cubicBezTo>
                  <a:pt x="3039114" y="5805706"/>
                  <a:pt x="3038102" y="5809072"/>
                  <a:pt x="3037313" y="5813013"/>
                </a:cubicBezTo>
                <a:cubicBezTo>
                  <a:pt x="3043595" y="5813882"/>
                  <a:pt x="3053868" y="5820805"/>
                  <a:pt x="3053141" y="5809520"/>
                </a:cubicBezTo>
                <a:close/>
                <a:moveTo>
                  <a:pt x="5137491" y="1094206"/>
                </a:moveTo>
                <a:cubicBezTo>
                  <a:pt x="5131862" y="1103858"/>
                  <a:pt x="5122804" y="1114159"/>
                  <a:pt x="5113647" y="1127903"/>
                </a:cubicBezTo>
                <a:cubicBezTo>
                  <a:pt x="5100382" y="1118195"/>
                  <a:pt x="5101212" y="1105580"/>
                  <a:pt x="5082117" y="1096182"/>
                </a:cubicBezTo>
                <a:cubicBezTo>
                  <a:pt x="5091347" y="1079587"/>
                  <a:pt x="5091436" y="1063279"/>
                  <a:pt x="5108368" y="1039990"/>
                </a:cubicBezTo>
                <a:cubicBezTo>
                  <a:pt x="5118416" y="1047315"/>
                  <a:pt x="5125324" y="1072483"/>
                  <a:pt x="5140758" y="1064398"/>
                </a:cubicBezTo>
                <a:cubicBezTo>
                  <a:pt x="5145320" y="1075549"/>
                  <a:pt x="5143120" y="1084553"/>
                  <a:pt x="5137491" y="1094206"/>
                </a:cubicBezTo>
                <a:close/>
                <a:moveTo>
                  <a:pt x="974753" y="10517638"/>
                </a:moveTo>
                <a:cubicBezTo>
                  <a:pt x="939511" y="10505366"/>
                  <a:pt x="922049" y="10471262"/>
                  <a:pt x="911743" y="10428540"/>
                </a:cubicBezTo>
                <a:cubicBezTo>
                  <a:pt x="925318" y="10430298"/>
                  <a:pt x="937445" y="10445079"/>
                  <a:pt x="947066" y="10456869"/>
                </a:cubicBezTo>
                <a:cubicBezTo>
                  <a:pt x="959243" y="10472618"/>
                  <a:pt x="971770" y="10487576"/>
                  <a:pt x="974753" y="10517638"/>
                </a:cubicBezTo>
                <a:close/>
                <a:moveTo>
                  <a:pt x="5225822" y="900579"/>
                </a:moveTo>
                <a:cubicBezTo>
                  <a:pt x="5210746" y="895830"/>
                  <a:pt x="5214081" y="871006"/>
                  <a:pt x="5188581" y="860696"/>
                </a:cubicBezTo>
                <a:cubicBezTo>
                  <a:pt x="5189978" y="844579"/>
                  <a:pt x="5195275" y="828272"/>
                  <a:pt x="5210453" y="810116"/>
                </a:cubicBezTo>
                <a:cubicBezTo>
                  <a:pt x="5225050" y="821347"/>
                  <a:pt x="5227993" y="834122"/>
                  <a:pt x="5247066" y="844940"/>
                </a:cubicBezTo>
                <a:cubicBezTo>
                  <a:pt x="5242259" y="863376"/>
                  <a:pt x="5232002" y="882272"/>
                  <a:pt x="5225822" y="900579"/>
                </a:cubicBezTo>
                <a:close/>
                <a:moveTo>
                  <a:pt x="5156972" y="1056842"/>
                </a:moveTo>
                <a:cubicBezTo>
                  <a:pt x="5145908" y="1058194"/>
                  <a:pt x="5153092" y="1044086"/>
                  <a:pt x="5142700" y="1038534"/>
                </a:cubicBezTo>
                <a:cubicBezTo>
                  <a:pt x="5130758" y="1033258"/>
                  <a:pt x="5113952" y="1023912"/>
                  <a:pt x="5107770" y="1012060"/>
                </a:cubicBezTo>
                <a:cubicBezTo>
                  <a:pt x="5128461" y="989999"/>
                  <a:pt x="5131315" y="970617"/>
                  <a:pt x="5141516" y="949682"/>
                </a:cubicBezTo>
                <a:cubicBezTo>
                  <a:pt x="5156058" y="965228"/>
                  <a:pt x="5172326" y="980097"/>
                  <a:pt x="5182000" y="995892"/>
                </a:cubicBezTo>
                <a:cubicBezTo>
                  <a:pt x="5165381" y="1017352"/>
                  <a:pt x="5167970" y="1036258"/>
                  <a:pt x="5156972" y="1056842"/>
                </a:cubicBezTo>
                <a:close/>
                <a:moveTo>
                  <a:pt x="1672757" y="8943717"/>
                </a:moveTo>
                <a:cubicBezTo>
                  <a:pt x="1665928" y="8955915"/>
                  <a:pt x="1655683" y="8978016"/>
                  <a:pt x="1635861" y="8974013"/>
                </a:cubicBezTo>
                <a:cubicBezTo>
                  <a:pt x="1619757" y="8958338"/>
                  <a:pt x="1650351" y="8939047"/>
                  <a:pt x="1659943" y="8919510"/>
                </a:cubicBezTo>
                <a:cubicBezTo>
                  <a:pt x="1670414" y="8897984"/>
                  <a:pt x="1678402" y="8870131"/>
                  <a:pt x="1683429" y="8845724"/>
                </a:cubicBezTo>
                <a:cubicBezTo>
                  <a:pt x="1694187" y="8787712"/>
                  <a:pt x="1677471" y="8725645"/>
                  <a:pt x="1682054" y="8677267"/>
                </a:cubicBezTo>
                <a:cubicBezTo>
                  <a:pt x="1706667" y="8686715"/>
                  <a:pt x="1701685" y="8727309"/>
                  <a:pt x="1703582" y="8756677"/>
                </a:cubicBezTo>
                <a:cubicBezTo>
                  <a:pt x="1706954" y="8803339"/>
                  <a:pt x="1707404" y="8884847"/>
                  <a:pt x="1672757" y="8943717"/>
                </a:cubicBezTo>
                <a:close/>
                <a:moveTo>
                  <a:pt x="5201700" y="961404"/>
                </a:moveTo>
                <a:cubicBezTo>
                  <a:pt x="5198777" y="966598"/>
                  <a:pt x="5195062" y="971218"/>
                  <a:pt x="5190101" y="974870"/>
                </a:cubicBezTo>
                <a:cubicBezTo>
                  <a:pt x="5178422" y="960168"/>
                  <a:pt x="5161684" y="946094"/>
                  <a:pt x="5147476" y="931706"/>
                </a:cubicBezTo>
                <a:cubicBezTo>
                  <a:pt x="5154767" y="920616"/>
                  <a:pt x="5169879" y="897238"/>
                  <a:pt x="5178215" y="879453"/>
                </a:cubicBezTo>
                <a:cubicBezTo>
                  <a:pt x="5186029" y="879089"/>
                  <a:pt x="5194506" y="892376"/>
                  <a:pt x="5199145" y="899196"/>
                </a:cubicBezTo>
                <a:cubicBezTo>
                  <a:pt x="5207751" y="911109"/>
                  <a:pt x="5217349" y="899129"/>
                  <a:pt x="5218847" y="909810"/>
                </a:cubicBezTo>
                <a:cubicBezTo>
                  <a:pt x="5212101" y="925077"/>
                  <a:pt x="5210467" y="945823"/>
                  <a:pt x="5201700" y="961404"/>
                </a:cubicBezTo>
                <a:close/>
                <a:moveTo>
                  <a:pt x="5298438" y="743566"/>
                </a:moveTo>
                <a:cubicBezTo>
                  <a:pt x="5282720" y="727160"/>
                  <a:pt x="5266601" y="710578"/>
                  <a:pt x="5256911" y="693525"/>
                </a:cubicBezTo>
                <a:cubicBezTo>
                  <a:pt x="5267035" y="681442"/>
                  <a:pt x="5277928" y="657873"/>
                  <a:pt x="5289473" y="639323"/>
                </a:cubicBezTo>
                <a:cubicBezTo>
                  <a:pt x="5304464" y="653042"/>
                  <a:pt x="5311876" y="667670"/>
                  <a:pt x="5325317" y="681650"/>
                </a:cubicBezTo>
                <a:cubicBezTo>
                  <a:pt x="5316799" y="702011"/>
                  <a:pt x="5308507" y="722944"/>
                  <a:pt x="5298438" y="743566"/>
                </a:cubicBezTo>
                <a:close/>
                <a:moveTo>
                  <a:pt x="2929776" y="6104888"/>
                </a:moveTo>
                <a:cubicBezTo>
                  <a:pt x="2922170" y="6055291"/>
                  <a:pt x="2909262" y="6009070"/>
                  <a:pt x="2891053" y="5966228"/>
                </a:cubicBezTo>
                <a:cubicBezTo>
                  <a:pt x="2902454" y="5935038"/>
                  <a:pt x="2882107" y="5908888"/>
                  <a:pt x="2876216" y="5879115"/>
                </a:cubicBezTo>
                <a:cubicBezTo>
                  <a:pt x="2887899" y="5882847"/>
                  <a:pt x="2883172" y="5910788"/>
                  <a:pt x="2896472" y="5903318"/>
                </a:cubicBezTo>
                <a:cubicBezTo>
                  <a:pt x="2885900" y="5877674"/>
                  <a:pt x="2890704" y="5843093"/>
                  <a:pt x="2868557" y="5824250"/>
                </a:cubicBezTo>
                <a:cubicBezTo>
                  <a:pt x="2851250" y="5841867"/>
                  <a:pt x="2890926" y="5868454"/>
                  <a:pt x="2868303" y="5880862"/>
                </a:cubicBezTo>
                <a:cubicBezTo>
                  <a:pt x="2871037" y="5901613"/>
                  <a:pt x="2885677" y="5926672"/>
                  <a:pt x="2873549" y="5946577"/>
                </a:cubicBezTo>
                <a:cubicBezTo>
                  <a:pt x="2887438" y="5947470"/>
                  <a:pt x="2882903" y="5958813"/>
                  <a:pt x="2887690" y="5965218"/>
                </a:cubicBezTo>
                <a:cubicBezTo>
                  <a:pt x="2887690" y="5990005"/>
                  <a:pt x="2895825" y="6013620"/>
                  <a:pt x="2902191" y="6036929"/>
                </a:cubicBezTo>
                <a:cubicBezTo>
                  <a:pt x="2908687" y="6058866"/>
                  <a:pt x="2910111" y="6089049"/>
                  <a:pt x="2929776" y="6104888"/>
                </a:cubicBezTo>
                <a:close/>
                <a:moveTo>
                  <a:pt x="5276677" y="793481"/>
                </a:moveTo>
                <a:cubicBezTo>
                  <a:pt x="5270304" y="805865"/>
                  <a:pt x="5260736" y="817739"/>
                  <a:pt x="5250268" y="825129"/>
                </a:cubicBezTo>
                <a:cubicBezTo>
                  <a:pt x="5235704" y="812446"/>
                  <a:pt x="5230682" y="797730"/>
                  <a:pt x="5217277" y="784598"/>
                </a:cubicBezTo>
                <a:cubicBezTo>
                  <a:pt x="5232635" y="768313"/>
                  <a:pt x="5232271" y="739795"/>
                  <a:pt x="5253964" y="724388"/>
                </a:cubicBezTo>
                <a:cubicBezTo>
                  <a:pt x="5264912" y="735473"/>
                  <a:pt x="5266319" y="748591"/>
                  <a:pt x="5283911" y="758767"/>
                </a:cubicBezTo>
                <a:cubicBezTo>
                  <a:pt x="5286226" y="768201"/>
                  <a:pt x="5283049" y="781096"/>
                  <a:pt x="5276677" y="793481"/>
                </a:cubicBezTo>
                <a:close/>
                <a:moveTo>
                  <a:pt x="4464275" y="2639175"/>
                </a:moveTo>
                <a:cubicBezTo>
                  <a:pt x="4473052" y="2624833"/>
                  <a:pt x="4461886" y="2617739"/>
                  <a:pt x="4448297" y="2611393"/>
                </a:cubicBezTo>
                <a:cubicBezTo>
                  <a:pt x="4444369" y="2624239"/>
                  <a:pt x="4451914" y="2632762"/>
                  <a:pt x="4464275" y="2639175"/>
                </a:cubicBezTo>
                <a:close/>
                <a:moveTo>
                  <a:pt x="3511100" y="4796452"/>
                </a:moveTo>
                <a:cubicBezTo>
                  <a:pt x="3509957" y="4794551"/>
                  <a:pt x="3508402" y="4792800"/>
                  <a:pt x="3507257" y="4790900"/>
                </a:cubicBezTo>
                <a:cubicBezTo>
                  <a:pt x="3505499" y="4792456"/>
                  <a:pt x="3503594" y="4793599"/>
                  <a:pt x="3502245" y="4795008"/>
                </a:cubicBezTo>
                <a:cubicBezTo>
                  <a:pt x="3503389" y="4796908"/>
                  <a:pt x="3504534" y="4798807"/>
                  <a:pt x="3505942" y="4800150"/>
                </a:cubicBezTo>
                <a:cubicBezTo>
                  <a:pt x="3507847" y="4799005"/>
                  <a:pt x="3509607" y="4797449"/>
                  <a:pt x="3511100" y="4796452"/>
                </a:cubicBezTo>
                <a:close/>
                <a:moveTo>
                  <a:pt x="1375668" y="9634336"/>
                </a:moveTo>
                <a:cubicBezTo>
                  <a:pt x="1248190" y="9545658"/>
                  <a:pt x="1163675" y="9450269"/>
                  <a:pt x="1060949" y="9357301"/>
                </a:cubicBezTo>
                <a:cubicBezTo>
                  <a:pt x="1060582" y="9369985"/>
                  <a:pt x="1073352" y="9384191"/>
                  <a:pt x="1081155" y="9392397"/>
                </a:cubicBezTo>
                <a:cubicBezTo>
                  <a:pt x="1166057" y="9483675"/>
                  <a:pt x="1275463" y="9577691"/>
                  <a:pt x="1375668" y="9634336"/>
                </a:cubicBezTo>
                <a:close/>
                <a:moveTo>
                  <a:pt x="1629285" y="9064073"/>
                </a:moveTo>
                <a:cubicBezTo>
                  <a:pt x="1634341" y="9051552"/>
                  <a:pt x="1628088" y="9043077"/>
                  <a:pt x="1613044" y="9038334"/>
                </a:cubicBezTo>
                <a:cubicBezTo>
                  <a:pt x="1607414" y="9051077"/>
                  <a:pt x="1617289" y="9057820"/>
                  <a:pt x="1629285" y="9064073"/>
                </a:cubicBezTo>
                <a:close/>
                <a:moveTo>
                  <a:pt x="5367712" y="607951"/>
                </a:moveTo>
                <a:cubicBezTo>
                  <a:pt x="5355546" y="620544"/>
                  <a:pt x="5347635" y="637382"/>
                  <a:pt x="5332452" y="655736"/>
                </a:cubicBezTo>
                <a:cubicBezTo>
                  <a:pt x="5318330" y="642876"/>
                  <a:pt x="5307668" y="629654"/>
                  <a:pt x="5299679" y="615720"/>
                </a:cubicBezTo>
                <a:cubicBezTo>
                  <a:pt x="5308598" y="599801"/>
                  <a:pt x="5320145" y="582205"/>
                  <a:pt x="5333320" y="570530"/>
                </a:cubicBezTo>
                <a:cubicBezTo>
                  <a:pt x="5346828" y="582646"/>
                  <a:pt x="5355737" y="595567"/>
                  <a:pt x="5367712" y="607951"/>
                </a:cubicBezTo>
                <a:close/>
                <a:moveTo>
                  <a:pt x="2481224" y="7141913"/>
                </a:moveTo>
                <a:cubicBezTo>
                  <a:pt x="2482094" y="7114946"/>
                  <a:pt x="2446432" y="7101898"/>
                  <a:pt x="2419034" y="7100157"/>
                </a:cubicBezTo>
                <a:cubicBezTo>
                  <a:pt x="2409466" y="7138868"/>
                  <a:pt x="2412076" y="7174100"/>
                  <a:pt x="2431211" y="7204112"/>
                </a:cubicBezTo>
                <a:cubicBezTo>
                  <a:pt x="2448607" y="7185844"/>
                  <a:pt x="2465133" y="7163661"/>
                  <a:pt x="2481224" y="7141913"/>
                </a:cubicBezTo>
                <a:close/>
                <a:moveTo>
                  <a:pt x="3554164" y="4716332"/>
                </a:moveTo>
                <a:cubicBezTo>
                  <a:pt x="3550168" y="4697436"/>
                  <a:pt x="3528697" y="4680190"/>
                  <a:pt x="3513180" y="4664039"/>
                </a:cubicBezTo>
                <a:cubicBezTo>
                  <a:pt x="3498513" y="4648972"/>
                  <a:pt x="3485602" y="4632356"/>
                  <a:pt x="3471054" y="4616317"/>
                </a:cubicBezTo>
                <a:cubicBezTo>
                  <a:pt x="3446322" y="4588693"/>
                  <a:pt x="3409898" y="4568491"/>
                  <a:pt x="3401796" y="4544599"/>
                </a:cubicBezTo>
                <a:cubicBezTo>
                  <a:pt x="3415629" y="4534095"/>
                  <a:pt x="3433394" y="4526801"/>
                  <a:pt x="3446257" y="4509714"/>
                </a:cubicBezTo>
                <a:cubicBezTo>
                  <a:pt x="3457773" y="4494036"/>
                  <a:pt x="3457704" y="4471885"/>
                  <a:pt x="3466406" y="4459987"/>
                </a:cubicBezTo>
                <a:cubicBezTo>
                  <a:pt x="3501302" y="4346763"/>
                  <a:pt x="3394172" y="4232725"/>
                  <a:pt x="3302242" y="4208868"/>
                </a:cubicBezTo>
                <a:cubicBezTo>
                  <a:pt x="3164832" y="4173139"/>
                  <a:pt x="3019143" y="4364901"/>
                  <a:pt x="3024734" y="4469614"/>
                </a:cubicBezTo>
                <a:cubicBezTo>
                  <a:pt x="3031094" y="4590683"/>
                  <a:pt x="3179757" y="4674580"/>
                  <a:pt x="3275679" y="4647575"/>
                </a:cubicBezTo>
                <a:cubicBezTo>
                  <a:pt x="3297754" y="4641968"/>
                  <a:pt x="3306984" y="4628956"/>
                  <a:pt x="3325514" y="4625081"/>
                </a:cubicBezTo>
                <a:cubicBezTo>
                  <a:pt x="3377114" y="4683731"/>
                  <a:pt x="3408887" y="4724542"/>
                  <a:pt x="3465239" y="4786103"/>
                </a:cubicBezTo>
                <a:cubicBezTo>
                  <a:pt x="3500643" y="4753080"/>
                  <a:pt x="3528083" y="4746935"/>
                  <a:pt x="3554164" y="4716332"/>
                </a:cubicBezTo>
                <a:close/>
                <a:moveTo>
                  <a:pt x="5391677" y="557683"/>
                </a:moveTo>
                <a:cubicBezTo>
                  <a:pt x="5394791" y="553498"/>
                  <a:pt x="5397076" y="549419"/>
                  <a:pt x="5396485" y="545845"/>
                </a:cubicBezTo>
                <a:cubicBezTo>
                  <a:pt x="5385835" y="538299"/>
                  <a:pt x="5375147" y="565762"/>
                  <a:pt x="5381884" y="570159"/>
                </a:cubicBezTo>
                <a:cubicBezTo>
                  <a:pt x="5384616" y="566159"/>
                  <a:pt x="5388561" y="561868"/>
                  <a:pt x="5391677" y="557683"/>
                </a:cubicBezTo>
                <a:close/>
                <a:moveTo>
                  <a:pt x="5428377" y="475704"/>
                </a:moveTo>
                <a:cubicBezTo>
                  <a:pt x="5429386" y="471394"/>
                  <a:pt x="5428424" y="467357"/>
                  <a:pt x="5423963" y="463942"/>
                </a:cubicBezTo>
                <a:cubicBezTo>
                  <a:pt x="5419468" y="473031"/>
                  <a:pt x="5411065" y="482320"/>
                  <a:pt x="5420965" y="489102"/>
                </a:cubicBezTo>
                <a:cubicBezTo>
                  <a:pt x="5424389" y="484596"/>
                  <a:pt x="5427369" y="480014"/>
                  <a:pt x="5428377" y="475704"/>
                </a:cubicBezTo>
                <a:close/>
                <a:moveTo>
                  <a:pt x="636128" y="11328493"/>
                </a:moveTo>
                <a:cubicBezTo>
                  <a:pt x="629502" y="11312236"/>
                  <a:pt x="642070" y="11277324"/>
                  <a:pt x="617870" y="11272821"/>
                </a:cubicBezTo>
                <a:cubicBezTo>
                  <a:pt x="632677" y="11288883"/>
                  <a:pt x="609408" y="11324304"/>
                  <a:pt x="636128" y="11328493"/>
                </a:cubicBezTo>
                <a:close/>
                <a:moveTo>
                  <a:pt x="3057721" y="5848724"/>
                </a:moveTo>
                <a:cubicBezTo>
                  <a:pt x="3058380" y="5846155"/>
                  <a:pt x="3059039" y="5843586"/>
                  <a:pt x="3059920" y="5841592"/>
                </a:cubicBezTo>
                <a:cubicBezTo>
                  <a:pt x="3057353" y="5840935"/>
                  <a:pt x="3055185" y="5840453"/>
                  <a:pt x="3052795" y="5839397"/>
                </a:cubicBezTo>
                <a:cubicBezTo>
                  <a:pt x="3052136" y="5841967"/>
                  <a:pt x="3051477" y="5844535"/>
                  <a:pt x="3050995" y="5846705"/>
                </a:cubicBezTo>
                <a:cubicBezTo>
                  <a:pt x="3053163" y="5847187"/>
                  <a:pt x="3055729" y="5847844"/>
                  <a:pt x="3057721" y="5848724"/>
                </a:cubicBezTo>
                <a:close/>
                <a:moveTo>
                  <a:pt x="3531969" y="4779728"/>
                </a:moveTo>
                <a:cubicBezTo>
                  <a:pt x="3529153" y="4777042"/>
                  <a:pt x="3526981" y="4772278"/>
                  <a:pt x="3523433" y="4774014"/>
                </a:cubicBezTo>
                <a:cubicBezTo>
                  <a:pt x="3526280" y="4778072"/>
                  <a:pt x="3518072" y="4781017"/>
                  <a:pt x="3524377" y="4785685"/>
                </a:cubicBezTo>
                <a:cubicBezTo>
                  <a:pt x="3526957" y="4783836"/>
                  <a:pt x="3529390" y="4781578"/>
                  <a:pt x="3531969" y="4779728"/>
                </a:cubicBezTo>
                <a:close/>
                <a:moveTo>
                  <a:pt x="5386668" y="585526"/>
                </a:moveTo>
                <a:cubicBezTo>
                  <a:pt x="5363560" y="587622"/>
                  <a:pt x="5351761" y="552116"/>
                  <a:pt x="5338194" y="538075"/>
                </a:cubicBezTo>
                <a:cubicBezTo>
                  <a:pt x="5353330" y="523464"/>
                  <a:pt x="5356780" y="500376"/>
                  <a:pt x="5367610" y="493328"/>
                </a:cubicBezTo>
                <a:cubicBezTo>
                  <a:pt x="5375218" y="509942"/>
                  <a:pt x="5395362" y="525469"/>
                  <a:pt x="5408486" y="535054"/>
                </a:cubicBezTo>
                <a:cubicBezTo>
                  <a:pt x="5403101" y="551608"/>
                  <a:pt x="5392632" y="568754"/>
                  <a:pt x="5386668" y="585526"/>
                </a:cubicBezTo>
                <a:close/>
                <a:moveTo>
                  <a:pt x="5428681" y="493798"/>
                </a:moveTo>
                <a:cubicBezTo>
                  <a:pt x="5425143" y="499375"/>
                  <a:pt x="5420519" y="504435"/>
                  <a:pt x="5414775" y="508518"/>
                </a:cubicBezTo>
                <a:cubicBezTo>
                  <a:pt x="5399633" y="502791"/>
                  <a:pt x="5401155" y="488535"/>
                  <a:pt x="5381349" y="483636"/>
                </a:cubicBezTo>
                <a:cubicBezTo>
                  <a:pt x="5378744" y="464668"/>
                  <a:pt x="5379427" y="444745"/>
                  <a:pt x="5400145" y="421636"/>
                </a:cubicBezTo>
                <a:cubicBezTo>
                  <a:pt x="5417772" y="430388"/>
                  <a:pt x="5416954" y="451696"/>
                  <a:pt x="5432198" y="442059"/>
                </a:cubicBezTo>
                <a:cubicBezTo>
                  <a:pt x="5440149" y="455684"/>
                  <a:pt x="5439298" y="477068"/>
                  <a:pt x="5428681" y="493798"/>
                </a:cubicBezTo>
                <a:close/>
                <a:moveTo>
                  <a:pt x="3075633" y="5823271"/>
                </a:moveTo>
                <a:cubicBezTo>
                  <a:pt x="3081272" y="5810509"/>
                  <a:pt x="3072316" y="5798449"/>
                  <a:pt x="3062066" y="5804406"/>
                </a:cubicBezTo>
                <a:cubicBezTo>
                  <a:pt x="3060005" y="5814460"/>
                  <a:pt x="3064394" y="5820689"/>
                  <a:pt x="3075633" y="5823271"/>
                </a:cubicBezTo>
                <a:close/>
                <a:moveTo>
                  <a:pt x="3169552" y="5611906"/>
                </a:moveTo>
                <a:cubicBezTo>
                  <a:pt x="3166575" y="5606785"/>
                  <a:pt x="3161875" y="5602328"/>
                  <a:pt x="3152401" y="5600047"/>
                </a:cubicBezTo>
                <a:cubicBezTo>
                  <a:pt x="3146585" y="5608898"/>
                  <a:pt x="3138717" y="5611609"/>
                  <a:pt x="3129560" y="5611847"/>
                </a:cubicBezTo>
                <a:cubicBezTo>
                  <a:pt x="3136264" y="5621473"/>
                  <a:pt x="3160417" y="5620720"/>
                  <a:pt x="3169552" y="5611906"/>
                </a:cubicBezTo>
                <a:close/>
                <a:moveTo>
                  <a:pt x="3815817" y="4152018"/>
                </a:moveTo>
                <a:cubicBezTo>
                  <a:pt x="3762029" y="4031287"/>
                  <a:pt x="3694317" y="3927621"/>
                  <a:pt x="3627821" y="3822967"/>
                </a:cubicBezTo>
                <a:cubicBezTo>
                  <a:pt x="3649631" y="3929272"/>
                  <a:pt x="3661160" y="4055589"/>
                  <a:pt x="3687060" y="4166344"/>
                </a:cubicBezTo>
                <a:cubicBezTo>
                  <a:pt x="3723972" y="4167746"/>
                  <a:pt x="3780241" y="4161032"/>
                  <a:pt x="3815817" y="4152018"/>
                </a:cubicBezTo>
                <a:close/>
                <a:moveTo>
                  <a:pt x="2805524" y="6441238"/>
                </a:moveTo>
                <a:cubicBezTo>
                  <a:pt x="2802792" y="6450926"/>
                  <a:pt x="2798842" y="6460136"/>
                  <a:pt x="2792799" y="6468421"/>
                </a:cubicBezTo>
                <a:cubicBezTo>
                  <a:pt x="2755729" y="6476809"/>
                  <a:pt x="2709280" y="6431995"/>
                  <a:pt x="2683536" y="6420143"/>
                </a:cubicBezTo>
                <a:cubicBezTo>
                  <a:pt x="2665597" y="6432698"/>
                  <a:pt x="2647611" y="6444279"/>
                  <a:pt x="2625218" y="6445339"/>
                </a:cubicBezTo>
                <a:cubicBezTo>
                  <a:pt x="2590888" y="6433505"/>
                  <a:pt x="2567479" y="6417447"/>
                  <a:pt x="2555744" y="6396544"/>
                </a:cubicBezTo>
                <a:cubicBezTo>
                  <a:pt x="2529000" y="6392348"/>
                  <a:pt x="2502972" y="6390850"/>
                  <a:pt x="2476228" y="6386654"/>
                </a:cubicBezTo>
                <a:cubicBezTo>
                  <a:pt x="2467782" y="6426265"/>
                  <a:pt x="2471408" y="6461207"/>
                  <a:pt x="2479809" y="6493973"/>
                </a:cubicBezTo>
                <a:cubicBezTo>
                  <a:pt x="2467416" y="6512312"/>
                  <a:pt x="2435898" y="6510293"/>
                  <a:pt x="2424991" y="6502617"/>
                </a:cubicBezTo>
                <a:cubicBezTo>
                  <a:pt x="2406192" y="6489071"/>
                  <a:pt x="2410893" y="6420181"/>
                  <a:pt x="2419878" y="6383665"/>
                </a:cubicBezTo>
                <a:cubicBezTo>
                  <a:pt x="2359716" y="6378516"/>
                  <a:pt x="2282888" y="6363622"/>
                  <a:pt x="2217144" y="6356006"/>
                </a:cubicBezTo>
                <a:cubicBezTo>
                  <a:pt x="2204792" y="6354836"/>
                  <a:pt x="2190468" y="6361366"/>
                  <a:pt x="2179597" y="6350372"/>
                </a:cubicBezTo>
                <a:cubicBezTo>
                  <a:pt x="2174615" y="6340073"/>
                  <a:pt x="2190674" y="6337166"/>
                  <a:pt x="2186137" y="6328018"/>
                </a:cubicBezTo>
                <a:cubicBezTo>
                  <a:pt x="2169602" y="6316901"/>
                  <a:pt x="2152553" y="6331754"/>
                  <a:pt x="2148218" y="6314598"/>
                </a:cubicBezTo>
                <a:cubicBezTo>
                  <a:pt x="2154842" y="6289899"/>
                  <a:pt x="2175811" y="6303927"/>
                  <a:pt x="2192455" y="6305089"/>
                </a:cubicBezTo>
                <a:cubicBezTo>
                  <a:pt x="2200503" y="6301977"/>
                  <a:pt x="2193149" y="6299204"/>
                  <a:pt x="2199146" y="6289947"/>
                </a:cubicBezTo>
                <a:cubicBezTo>
                  <a:pt x="2275787" y="6300948"/>
                  <a:pt x="2354433" y="6317121"/>
                  <a:pt x="2431789" y="6330820"/>
                </a:cubicBezTo>
                <a:cubicBezTo>
                  <a:pt x="2444797" y="6292749"/>
                  <a:pt x="2460866" y="6257458"/>
                  <a:pt x="2481990" y="6225830"/>
                </a:cubicBezTo>
                <a:cubicBezTo>
                  <a:pt x="2430056" y="6164304"/>
                  <a:pt x="2364342" y="6096212"/>
                  <a:pt x="2307783" y="6044074"/>
                </a:cubicBezTo>
                <a:cubicBezTo>
                  <a:pt x="2305556" y="6038327"/>
                  <a:pt x="2311367" y="6025176"/>
                  <a:pt x="2317115" y="6022953"/>
                </a:cubicBezTo>
                <a:cubicBezTo>
                  <a:pt x="2310585" y="6012924"/>
                  <a:pt x="2291584" y="6007386"/>
                  <a:pt x="2293500" y="5994420"/>
                </a:cubicBezTo>
                <a:cubicBezTo>
                  <a:pt x="2301071" y="5977284"/>
                  <a:pt x="2320243" y="5998615"/>
                  <a:pt x="2325215" y="6004623"/>
                </a:cubicBezTo>
                <a:cubicBezTo>
                  <a:pt x="2335629" y="6010177"/>
                  <a:pt x="2337535" y="5992919"/>
                  <a:pt x="2349016" y="6000374"/>
                </a:cubicBezTo>
                <a:cubicBezTo>
                  <a:pt x="2405326" y="6059547"/>
                  <a:pt x="2459689" y="6118813"/>
                  <a:pt x="2513699" y="6178876"/>
                </a:cubicBezTo>
                <a:cubicBezTo>
                  <a:pt x="2540344" y="6160642"/>
                  <a:pt x="2562089" y="6129765"/>
                  <a:pt x="2586284" y="6105210"/>
                </a:cubicBezTo>
                <a:cubicBezTo>
                  <a:pt x="2602598" y="6115751"/>
                  <a:pt x="2615861" y="6127803"/>
                  <a:pt x="2624877" y="6140837"/>
                </a:cubicBezTo>
                <a:cubicBezTo>
                  <a:pt x="2600952" y="6166940"/>
                  <a:pt x="2574002" y="6186944"/>
                  <a:pt x="2551060" y="6217293"/>
                </a:cubicBezTo>
                <a:cubicBezTo>
                  <a:pt x="2563546" y="6237575"/>
                  <a:pt x="2585629" y="6254476"/>
                  <a:pt x="2598690" y="6274536"/>
                </a:cubicBezTo>
                <a:cubicBezTo>
                  <a:pt x="2653647" y="6268812"/>
                  <a:pt x="2723743" y="6318359"/>
                  <a:pt x="2709440" y="6370147"/>
                </a:cubicBezTo>
                <a:cubicBezTo>
                  <a:pt x="2751077" y="6383781"/>
                  <a:pt x="2775988" y="6398598"/>
                  <a:pt x="2810939" y="6411184"/>
                </a:cubicBezTo>
                <a:cubicBezTo>
                  <a:pt x="2809769" y="6421383"/>
                  <a:pt x="2808256" y="6431550"/>
                  <a:pt x="2805524" y="6441238"/>
                </a:cubicBezTo>
                <a:close/>
                <a:moveTo>
                  <a:pt x="3030982" y="5935104"/>
                </a:moveTo>
                <a:cubicBezTo>
                  <a:pt x="3033089" y="5926024"/>
                  <a:pt x="3035196" y="5916945"/>
                  <a:pt x="3025152" y="5914891"/>
                </a:cubicBezTo>
                <a:cubicBezTo>
                  <a:pt x="3024195" y="5923525"/>
                  <a:pt x="3024738" y="5930915"/>
                  <a:pt x="3030982" y="5935104"/>
                </a:cubicBezTo>
                <a:close/>
                <a:moveTo>
                  <a:pt x="1157427" y="10180210"/>
                </a:moveTo>
                <a:cubicBezTo>
                  <a:pt x="1141968" y="10213030"/>
                  <a:pt x="1064306" y="10207856"/>
                  <a:pt x="1046903" y="10184401"/>
                </a:cubicBezTo>
                <a:cubicBezTo>
                  <a:pt x="1062327" y="10154911"/>
                  <a:pt x="1133042" y="10170391"/>
                  <a:pt x="1157427" y="10180210"/>
                </a:cubicBezTo>
                <a:close/>
                <a:moveTo>
                  <a:pt x="1656064" y="9057342"/>
                </a:moveTo>
                <a:cubicBezTo>
                  <a:pt x="1645754" y="9053738"/>
                  <a:pt x="1646531" y="9045515"/>
                  <a:pt x="1639667" y="9040577"/>
                </a:cubicBezTo>
                <a:cubicBezTo>
                  <a:pt x="1633415" y="9052571"/>
                  <a:pt x="1648664" y="9069780"/>
                  <a:pt x="1656064" y="9057342"/>
                </a:cubicBezTo>
                <a:close/>
                <a:moveTo>
                  <a:pt x="590748" y="11469899"/>
                </a:moveTo>
                <a:cubicBezTo>
                  <a:pt x="576961" y="11446188"/>
                  <a:pt x="569283" y="11403271"/>
                  <a:pt x="543235" y="11392238"/>
                </a:cubicBezTo>
                <a:cubicBezTo>
                  <a:pt x="562456" y="11415492"/>
                  <a:pt x="560590" y="11458478"/>
                  <a:pt x="590748" y="11469899"/>
                </a:cubicBezTo>
                <a:close/>
                <a:moveTo>
                  <a:pt x="5417706" y="550093"/>
                </a:moveTo>
                <a:cubicBezTo>
                  <a:pt x="5434870" y="514744"/>
                  <a:pt x="5447994" y="479394"/>
                  <a:pt x="5451918" y="443071"/>
                </a:cubicBezTo>
                <a:cubicBezTo>
                  <a:pt x="5391638" y="375049"/>
                  <a:pt x="5344513" y="305229"/>
                  <a:pt x="5264322" y="240302"/>
                </a:cubicBezTo>
                <a:cubicBezTo>
                  <a:pt x="5223291" y="237396"/>
                  <a:pt x="5212280" y="296752"/>
                  <a:pt x="5184460" y="342497"/>
                </a:cubicBezTo>
                <a:cubicBezTo>
                  <a:pt x="5180147" y="350106"/>
                  <a:pt x="5172699" y="357280"/>
                  <a:pt x="5167636" y="365509"/>
                </a:cubicBezTo>
                <a:cubicBezTo>
                  <a:pt x="5074740" y="509040"/>
                  <a:pt x="5006700" y="716834"/>
                  <a:pt x="4928007" y="851894"/>
                </a:cubicBezTo>
                <a:cubicBezTo>
                  <a:pt x="4895217" y="907811"/>
                  <a:pt x="4866732" y="951835"/>
                  <a:pt x="4901214" y="993235"/>
                </a:cubicBezTo>
                <a:cubicBezTo>
                  <a:pt x="4907646" y="985136"/>
                  <a:pt x="4908018" y="972456"/>
                  <a:pt x="4918436" y="970399"/>
                </a:cubicBezTo>
                <a:cubicBezTo>
                  <a:pt x="4928972" y="983141"/>
                  <a:pt x="4943569" y="995300"/>
                  <a:pt x="4944435" y="1009478"/>
                </a:cubicBezTo>
                <a:cubicBezTo>
                  <a:pt x="4948217" y="1023517"/>
                  <a:pt x="4925262" y="1028122"/>
                  <a:pt x="4937694" y="1039799"/>
                </a:cubicBezTo>
                <a:cubicBezTo>
                  <a:pt x="4942912" y="1043056"/>
                  <a:pt x="4941153" y="1047036"/>
                  <a:pt x="4946148" y="1049719"/>
                </a:cubicBezTo>
                <a:cubicBezTo>
                  <a:pt x="4959000" y="1049689"/>
                  <a:pt x="4955729" y="1025885"/>
                  <a:pt x="4967256" y="1026697"/>
                </a:cubicBezTo>
                <a:cubicBezTo>
                  <a:pt x="4978939" y="1038995"/>
                  <a:pt x="4990048" y="1051514"/>
                  <a:pt x="4997891" y="1064970"/>
                </a:cubicBezTo>
                <a:cubicBezTo>
                  <a:pt x="4978600" y="1068815"/>
                  <a:pt x="4988458" y="1096005"/>
                  <a:pt x="4995551" y="1110080"/>
                </a:cubicBezTo>
                <a:cubicBezTo>
                  <a:pt x="5008330" y="1096222"/>
                  <a:pt x="5007953" y="1084163"/>
                  <a:pt x="5020732" y="1070305"/>
                </a:cubicBezTo>
                <a:cubicBezTo>
                  <a:pt x="5031222" y="1082075"/>
                  <a:pt x="5042507" y="1094197"/>
                  <a:pt x="5048934" y="1106551"/>
                </a:cubicBezTo>
                <a:cubicBezTo>
                  <a:pt x="5038940" y="1121640"/>
                  <a:pt x="5039585" y="1135245"/>
                  <a:pt x="5032680" y="1149795"/>
                </a:cubicBezTo>
                <a:cubicBezTo>
                  <a:pt x="5046787" y="1159834"/>
                  <a:pt x="5065831" y="1187753"/>
                  <a:pt x="5078497" y="1183835"/>
                </a:cubicBezTo>
                <a:cubicBezTo>
                  <a:pt x="5067924" y="1174406"/>
                  <a:pt x="5060090" y="1165236"/>
                  <a:pt x="5051858" y="1155890"/>
                </a:cubicBezTo>
                <a:cubicBezTo>
                  <a:pt x="5068874" y="1141050"/>
                  <a:pt x="5055010" y="1119702"/>
                  <a:pt x="5077031" y="1111830"/>
                </a:cubicBezTo>
                <a:cubicBezTo>
                  <a:pt x="5089601" y="1126423"/>
                  <a:pt x="5100627" y="1141284"/>
                  <a:pt x="5106045" y="1156998"/>
                </a:cubicBezTo>
                <a:cubicBezTo>
                  <a:pt x="5088651" y="1159779"/>
                  <a:pt x="5091867" y="1178325"/>
                  <a:pt x="5090607" y="1188710"/>
                </a:cubicBezTo>
                <a:cubicBezTo>
                  <a:pt x="5089690" y="1194013"/>
                  <a:pt x="5082722" y="1199022"/>
                  <a:pt x="5089967" y="1199844"/>
                </a:cubicBezTo>
                <a:cubicBezTo>
                  <a:pt x="5114952" y="1217544"/>
                  <a:pt x="5112682" y="1186095"/>
                  <a:pt x="5118142" y="1178042"/>
                </a:cubicBezTo>
                <a:cubicBezTo>
                  <a:pt x="5151246" y="1124642"/>
                  <a:pt x="5166667" y="1084360"/>
                  <a:pt x="5188817" y="1029925"/>
                </a:cubicBezTo>
                <a:cubicBezTo>
                  <a:pt x="5197517" y="1008081"/>
                  <a:pt x="5209623" y="988217"/>
                  <a:pt x="5220090" y="966678"/>
                </a:cubicBezTo>
                <a:cubicBezTo>
                  <a:pt x="5229985" y="945361"/>
                  <a:pt x="5235281" y="921537"/>
                  <a:pt x="5244472" y="901812"/>
                </a:cubicBezTo>
                <a:cubicBezTo>
                  <a:pt x="5281632" y="823089"/>
                  <a:pt x="5316612" y="735314"/>
                  <a:pt x="5359249" y="657108"/>
                </a:cubicBezTo>
                <a:cubicBezTo>
                  <a:pt x="5379337" y="620791"/>
                  <a:pt x="5400542" y="585443"/>
                  <a:pt x="5417706" y="550093"/>
                </a:cubicBezTo>
                <a:close/>
                <a:moveTo>
                  <a:pt x="5092266" y="1287158"/>
                </a:moveTo>
                <a:cubicBezTo>
                  <a:pt x="5074412" y="1272607"/>
                  <a:pt x="5058311" y="1270252"/>
                  <a:pt x="5042888" y="1273906"/>
                </a:cubicBezTo>
                <a:cubicBezTo>
                  <a:pt x="5059796" y="1280901"/>
                  <a:pt x="5077019" y="1290414"/>
                  <a:pt x="5092266" y="1287158"/>
                </a:cubicBezTo>
                <a:close/>
                <a:moveTo>
                  <a:pt x="2949900" y="6155250"/>
                </a:moveTo>
                <a:cubicBezTo>
                  <a:pt x="2953378" y="6146301"/>
                  <a:pt x="2948330" y="6142640"/>
                  <a:pt x="2938685" y="6140761"/>
                </a:cubicBezTo>
                <a:cubicBezTo>
                  <a:pt x="2935031" y="6150110"/>
                  <a:pt x="2940477" y="6153947"/>
                  <a:pt x="2949900" y="6155250"/>
                </a:cubicBezTo>
                <a:close/>
                <a:moveTo>
                  <a:pt x="841220" y="10928520"/>
                </a:moveTo>
                <a:cubicBezTo>
                  <a:pt x="843613" y="10923238"/>
                  <a:pt x="844183" y="10918131"/>
                  <a:pt x="841800" y="10914683"/>
                </a:cubicBezTo>
                <a:cubicBezTo>
                  <a:pt x="831734" y="10924606"/>
                  <a:pt x="819334" y="10934454"/>
                  <a:pt x="819754" y="10944219"/>
                </a:cubicBezTo>
                <a:cubicBezTo>
                  <a:pt x="813113" y="10938890"/>
                  <a:pt x="807137" y="10930981"/>
                  <a:pt x="800950" y="10940700"/>
                </a:cubicBezTo>
                <a:cubicBezTo>
                  <a:pt x="810454" y="10961784"/>
                  <a:pt x="834041" y="10944365"/>
                  <a:pt x="841220" y="10928520"/>
                </a:cubicBezTo>
                <a:close/>
                <a:moveTo>
                  <a:pt x="695370" y="11262313"/>
                </a:moveTo>
                <a:cubicBezTo>
                  <a:pt x="702937" y="11245186"/>
                  <a:pt x="710548" y="11208561"/>
                  <a:pt x="688645" y="11203168"/>
                </a:cubicBezTo>
                <a:cubicBezTo>
                  <a:pt x="686656" y="11222759"/>
                  <a:pt x="688780" y="11242740"/>
                  <a:pt x="695370" y="11262313"/>
                </a:cubicBezTo>
                <a:close/>
                <a:moveTo>
                  <a:pt x="2965460" y="6125422"/>
                </a:moveTo>
                <a:cubicBezTo>
                  <a:pt x="2963125" y="6080060"/>
                  <a:pt x="2947712" y="6042743"/>
                  <a:pt x="2933578" y="6003608"/>
                </a:cubicBezTo>
                <a:cubicBezTo>
                  <a:pt x="2931180" y="6023045"/>
                  <a:pt x="2950769" y="6045523"/>
                  <a:pt x="2942035" y="6058824"/>
                </a:cubicBezTo>
                <a:cubicBezTo>
                  <a:pt x="2930314" y="6033626"/>
                  <a:pt x="2935693" y="5998822"/>
                  <a:pt x="2913722" y="5979580"/>
                </a:cubicBezTo>
                <a:cubicBezTo>
                  <a:pt x="2911047" y="6017963"/>
                  <a:pt x="2934795" y="6066589"/>
                  <a:pt x="2943581" y="6108128"/>
                </a:cubicBezTo>
                <a:cubicBezTo>
                  <a:pt x="2950353" y="6111120"/>
                  <a:pt x="2951847" y="6105584"/>
                  <a:pt x="2956268" y="6104200"/>
                </a:cubicBezTo>
                <a:cubicBezTo>
                  <a:pt x="2955708" y="6113010"/>
                  <a:pt x="2954046" y="6123238"/>
                  <a:pt x="2965460" y="6125422"/>
                </a:cubicBezTo>
                <a:close/>
                <a:moveTo>
                  <a:pt x="2216750" y="7825399"/>
                </a:moveTo>
                <a:cubicBezTo>
                  <a:pt x="2217628" y="7798787"/>
                  <a:pt x="2207791" y="7783250"/>
                  <a:pt x="2205662" y="7759303"/>
                </a:cubicBezTo>
                <a:cubicBezTo>
                  <a:pt x="2193922" y="7760800"/>
                  <a:pt x="2179975" y="7760589"/>
                  <a:pt x="2176195" y="7769371"/>
                </a:cubicBezTo>
                <a:cubicBezTo>
                  <a:pt x="2189516" y="7784852"/>
                  <a:pt x="2190845" y="7813172"/>
                  <a:pt x="2200302" y="7832204"/>
                </a:cubicBezTo>
                <a:lnTo>
                  <a:pt x="2210321" y="7832042"/>
                </a:lnTo>
                <a:cubicBezTo>
                  <a:pt x="2210693" y="7828113"/>
                  <a:pt x="2211065" y="7824182"/>
                  <a:pt x="2216750" y="7825399"/>
                </a:cubicBezTo>
                <a:close/>
                <a:moveTo>
                  <a:pt x="684478" y="11295585"/>
                </a:moveTo>
                <a:cubicBezTo>
                  <a:pt x="677258" y="11270973"/>
                  <a:pt x="691486" y="11246315"/>
                  <a:pt x="670025" y="11221600"/>
                </a:cubicBezTo>
                <a:cubicBezTo>
                  <a:pt x="653537" y="11243829"/>
                  <a:pt x="663140" y="11285682"/>
                  <a:pt x="684478" y="11295585"/>
                </a:cubicBezTo>
                <a:close/>
                <a:moveTo>
                  <a:pt x="5470862" y="464761"/>
                </a:moveTo>
                <a:cubicBezTo>
                  <a:pt x="5440388" y="507906"/>
                  <a:pt x="5427860" y="559932"/>
                  <a:pt x="5403843" y="607833"/>
                </a:cubicBezTo>
                <a:cubicBezTo>
                  <a:pt x="5390515" y="634768"/>
                  <a:pt x="5370869" y="659863"/>
                  <a:pt x="5356968" y="687021"/>
                </a:cubicBezTo>
                <a:cubicBezTo>
                  <a:pt x="5343946" y="712189"/>
                  <a:pt x="5335651" y="738494"/>
                  <a:pt x="5323425" y="764013"/>
                </a:cubicBezTo>
                <a:cubicBezTo>
                  <a:pt x="5275001" y="863924"/>
                  <a:pt x="5228695" y="963344"/>
                  <a:pt x="5187117" y="1063901"/>
                </a:cubicBezTo>
                <a:cubicBezTo>
                  <a:pt x="5172085" y="1100074"/>
                  <a:pt x="5155241" y="1134970"/>
                  <a:pt x="5135934" y="1175437"/>
                </a:cubicBezTo>
                <a:cubicBezTo>
                  <a:pt x="5126345" y="1194986"/>
                  <a:pt x="5123021" y="1211119"/>
                  <a:pt x="5105079" y="1226977"/>
                </a:cubicBezTo>
                <a:cubicBezTo>
                  <a:pt x="5035570" y="1181993"/>
                  <a:pt x="4981913" y="1114044"/>
                  <a:pt x="4933399" y="1055979"/>
                </a:cubicBezTo>
                <a:cubicBezTo>
                  <a:pt x="4901219" y="1017974"/>
                  <a:pt x="4880354" y="984494"/>
                  <a:pt x="4865132" y="946847"/>
                </a:cubicBezTo>
                <a:cubicBezTo>
                  <a:pt x="4887856" y="892190"/>
                  <a:pt x="4922291" y="842232"/>
                  <a:pt x="4948150" y="788010"/>
                </a:cubicBezTo>
                <a:cubicBezTo>
                  <a:pt x="4972909" y="735204"/>
                  <a:pt x="4994753" y="682537"/>
                  <a:pt x="5019244" y="628185"/>
                </a:cubicBezTo>
                <a:cubicBezTo>
                  <a:pt x="5044086" y="573037"/>
                  <a:pt x="5071759" y="520092"/>
                  <a:pt x="5096647" y="465916"/>
                </a:cubicBezTo>
                <a:cubicBezTo>
                  <a:pt x="5122766" y="408954"/>
                  <a:pt x="5159283" y="361818"/>
                  <a:pt x="5190795" y="307715"/>
                </a:cubicBezTo>
                <a:cubicBezTo>
                  <a:pt x="5212581" y="270245"/>
                  <a:pt x="5214753" y="229818"/>
                  <a:pt x="5258313" y="216240"/>
                </a:cubicBezTo>
                <a:cubicBezTo>
                  <a:pt x="5302761" y="250151"/>
                  <a:pt x="5341046" y="293707"/>
                  <a:pt x="5377739" y="336559"/>
                </a:cubicBezTo>
                <a:cubicBezTo>
                  <a:pt x="5413416" y="378487"/>
                  <a:pt x="5453681" y="418637"/>
                  <a:pt x="5470862" y="464761"/>
                </a:cubicBezTo>
                <a:close/>
                <a:moveTo>
                  <a:pt x="3837112" y="4162691"/>
                </a:moveTo>
                <a:cubicBezTo>
                  <a:pt x="3783684" y="4179372"/>
                  <a:pt x="3730488" y="4182033"/>
                  <a:pt x="3675568" y="4181432"/>
                </a:cubicBezTo>
                <a:cubicBezTo>
                  <a:pt x="3645323" y="4061153"/>
                  <a:pt x="3639063" y="3900092"/>
                  <a:pt x="3602739" y="3778848"/>
                </a:cubicBezTo>
                <a:cubicBezTo>
                  <a:pt x="3602965" y="3776644"/>
                  <a:pt x="3602359" y="3774184"/>
                  <a:pt x="3602456" y="3772395"/>
                </a:cubicBezTo>
                <a:cubicBezTo>
                  <a:pt x="3628306" y="3765378"/>
                  <a:pt x="3635389" y="3792572"/>
                  <a:pt x="3643024" y="3807661"/>
                </a:cubicBezTo>
                <a:cubicBezTo>
                  <a:pt x="3651681" y="3825338"/>
                  <a:pt x="3660273" y="3846177"/>
                  <a:pt x="3669155" y="3861652"/>
                </a:cubicBezTo>
                <a:cubicBezTo>
                  <a:pt x="3721488" y="3954657"/>
                  <a:pt x="3792917" y="4052191"/>
                  <a:pt x="3837112" y="4162691"/>
                </a:cubicBezTo>
                <a:close/>
                <a:moveTo>
                  <a:pt x="4488983" y="2691744"/>
                </a:moveTo>
                <a:cubicBezTo>
                  <a:pt x="4474838" y="2680808"/>
                  <a:pt x="4473829" y="2650670"/>
                  <a:pt x="4454427" y="2650802"/>
                </a:cubicBezTo>
                <a:cubicBezTo>
                  <a:pt x="4463143" y="2663884"/>
                  <a:pt x="4466285" y="2693597"/>
                  <a:pt x="4488983" y="2691744"/>
                </a:cubicBezTo>
                <a:close/>
                <a:moveTo>
                  <a:pt x="4227851" y="3283058"/>
                </a:moveTo>
                <a:cubicBezTo>
                  <a:pt x="4223651" y="3130749"/>
                  <a:pt x="4243990" y="2969286"/>
                  <a:pt x="4217373" y="2825640"/>
                </a:cubicBezTo>
                <a:cubicBezTo>
                  <a:pt x="4116463" y="2878182"/>
                  <a:pt x="4016244" y="2941028"/>
                  <a:pt x="3920473" y="2994888"/>
                </a:cubicBezTo>
                <a:cubicBezTo>
                  <a:pt x="3886664" y="3014229"/>
                  <a:pt x="3858719" y="3041876"/>
                  <a:pt x="3820993" y="3052823"/>
                </a:cubicBezTo>
                <a:cubicBezTo>
                  <a:pt x="3833317" y="3163014"/>
                  <a:pt x="3837135" y="3287062"/>
                  <a:pt x="3835558" y="3396352"/>
                </a:cubicBezTo>
                <a:cubicBezTo>
                  <a:pt x="3835306" y="3435758"/>
                  <a:pt x="3823242" y="3477087"/>
                  <a:pt x="3839623" y="3513368"/>
                </a:cubicBezTo>
                <a:cubicBezTo>
                  <a:pt x="3866944" y="3501157"/>
                  <a:pt x="3898184" y="3481156"/>
                  <a:pt x="3931594" y="3461638"/>
                </a:cubicBezTo>
                <a:cubicBezTo>
                  <a:pt x="3959526" y="3445888"/>
                  <a:pt x="4008607" y="3427579"/>
                  <a:pt x="4021561" y="3404735"/>
                </a:cubicBezTo>
                <a:cubicBezTo>
                  <a:pt x="4048347" y="3357056"/>
                  <a:pt x="4004050" y="3308441"/>
                  <a:pt x="4014486" y="3253536"/>
                </a:cubicBezTo>
                <a:cubicBezTo>
                  <a:pt x="3996177" y="3242114"/>
                  <a:pt x="3989359" y="3258624"/>
                  <a:pt x="3978030" y="3242192"/>
                </a:cubicBezTo>
                <a:cubicBezTo>
                  <a:pt x="3958741" y="3194152"/>
                  <a:pt x="4045484" y="3122969"/>
                  <a:pt x="4057320" y="3198665"/>
                </a:cubicBezTo>
                <a:cubicBezTo>
                  <a:pt x="4053013" y="3210569"/>
                  <a:pt x="4038269" y="3208339"/>
                  <a:pt x="4043124" y="3220008"/>
                </a:cubicBezTo>
                <a:cubicBezTo>
                  <a:pt x="4055914" y="3270890"/>
                  <a:pt x="4058135" y="3325196"/>
                  <a:pt x="4054432" y="3382120"/>
                </a:cubicBezTo>
                <a:cubicBezTo>
                  <a:pt x="4116604" y="3360077"/>
                  <a:pt x="4172362" y="3322342"/>
                  <a:pt x="4227851" y="3283058"/>
                </a:cubicBezTo>
                <a:close/>
                <a:moveTo>
                  <a:pt x="3105273" y="5827311"/>
                </a:moveTo>
                <a:cubicBezTo>
                  <a:pt x="3105886" y="5823768"/>
                  <a:pt x="3106676" y="5819827"/>
                  <a:pt x="3107687" y="5816461"/>
                </a:cubicBezTo>
                <a:cubicBezTo>
                  <a:pt x="3093169" y="5810523"/>
                  <a:pt x="3097574" y="5825339"/>
                  <a:pt x="3085746" y="5814393"/>
                </a:cubicBezTo>
                <a:cubicBezTo>
                  <a:pt x="3079088" y="5826228"/>
                  <a:pt x="3098057" y="5823169"/>
                  <a:pt x="3105273" y="5827311"/>
                </a:cubicBezTo>
                <a:close/>
                <a:moveTo>
                  <a:pt x="2547329" y="7092328"/>
                </a:moveTo>
                <a:cubicBezTo>
                  <a:pt x="2542545" y="7070798"/>
                  <a:pt x="2534717" y="7050029"/>
                  <a:pt x="2533738" y="7027085"/>
                </a:cubicBezTo>
                <a:lnTo>
                  <a:pt x="2535676" y="7012700"/>
                </a:lnTo>
                <a:lnTo>
                  <a:pt x="2538644" y="6990671"/>
                </a:lnTo>
                <a:cubicBezTo>
                  <a:pt x="2542817" y="6977745"/>
                  <a:pt x="2549939" y="6963908"/>
                  <a:pt x="2561246" y="6948793"/>
                </a:cubicBezTo>
                <a:cubicBezTo>
                  <a:pt x="2556897" y="6946183"/>
                  <a:pt x="2559071" y="6941834"/>
                  <a:pt x="2552548" y="6939659"/>
                </a:cubicBezTo>
                <a:cubicBezTo>
                  <a:pt x="2531673" y="6960537"/>
                  <a:pt x="2497750" y="6963147"/>
                  <a:pt x="2481224" y="6990984"/>
                </a:cubicBezTo>
                <a:cubicBezTo>
                  <a:pt x="2456870" y="7032305"/>
                  <a:pt x="2472526" y="7094938"/>
                  <a:pt x="2497751" y="7128430"/>
                </a:cubicBezTo>
                <a:cubicBezTo>
                  <a:pt x="2515147" y="7119296"/>
                  <a:pt x="2531673" y="7107117"/>
                  <a:pt x="2547329" y="7092328"/>
                </a:cubicBezTo>
                <a:close/>
                <a:moveTo>
                  <a:pt x="1896274" y="8566094"/>
                </a:moveTo>
                <a:cubicBezTo>
                  <a:pt x="1891401" y="8574551"/>
                  <a:pt x="1884947" y="8581721"/>
                  <a:pt x="1876195" y="8586921"/>
                </a:cubicBezTo>
                <a:cubicBezTo>
                  <a:pt x="1864251" y="8570667"/>
                  <a:pt x="1882143" y="8556144"/>
                  <a:pt x="1885659" y="8543858"/>
                </a:cubicBezTo>
                <a:cubicBezTo>
                  <a:pt x="1910376" y="8464111"/>
                  <a:pt x="1919987" y="8379596"/>
                  <a:pt x="1890344" y="8321164"/>
                </a:cubicBezTo>
                <a:cubicBezTo>
                  <a:pt x="1884942" y="8310664"/>
                  <a:pt x="1859328" y="8295053"/>
                  <a:pt x="1876902" y="8278003"/>
                </a:cubicBezTo>
                <a:cubicBezTo>
                  <a:pt x="1896856" y="8285865"/>
                  <a:pt x="1913896" y="8314391"/>
                  <a:pt x="1921946" y="8335127"/>
                </a:cubicBezTo>
                <a:cubicBezTo>
                  <a:pt x="1935281" y="8372037"/>
                  <a:pt x="1927158" y="8418555"/>
                  <a:pt x="1916707" y="8473589"/>
                </a:cubicBezTo>
                <a:cubicBezTo>
                  <a:pt x="1911267" y="8503755"/>
                  <a:pt x="1910892" y="8540721"/>
                  <a:pt x="1896274" y="8566094"/>
                </a:cubicBezTo>
                <a:close/>
                <a:moveTo>
                  <a:pt x="3505721" y="4923750"/>
                </a:moveTo>
                <a:cubicBezTo>
                  <a:pt x="3500187" y="4916072"/>
                  <a:pt x="3515531" y="4911028"/>
                  <a:pt x="3505569" y="4902638"/>
                </a:cubicBezTo>
                <a:cubicBezTo>
                  <a:pt x="3495036" y="4906874"/>
                  <a:pt x="3494841" y="4924430"/>
                  <a:pt x="3505721" y="4923750"/>
                </a:cubicBezTo>
                <a:close/>
                <a:moveTo>
                  <a:pt x="2204385" y="7869200"/>
                </a:moveTo>
                <a:lnTo>
                  <a:pt x="2204272" y="7862225"/>
                </a:lnTo>
                <a:lnTo>
                  <a:pt x="2194253" y="7862387"/>
                </a:lnTo>
                <a:lnTo>
                  <a:pt x="2194366" y="7869361"/>
                </a:lnTo>
                <a:close/>
                <a:moveTo>
                  <a:pt x="1425460" y="9635878"/>
                </a:moveTo>
                <a:cubicBezTo>
                  <a:pt x="1415981" y="9629311"/>
                  <a:pt x="1404630" y="9616206"/>
                  <a:pt x="1397268" y="9625324"/>
                </a:cubicBezTo>
                <a:cubicBezTo>
                  <a:pt x="1403430" y="9631853"/>
                  <a:pt x="1415005" y="9645532"/>
                  <a:pt x="1425460" y="9635878"/>
                </a:cubicBezTo>
                <a:close/>
                <a:moveTo>
                  <a:pt x="2219785" y="7841373"/>
                </a:moveTo>
                <a:cubicBezTo>
                  <a:pt x="2222314" y="7839479"/>
                  <a:pt x="2224566" y="7837263"/>
                  <a:pt x="2223825" y="7831825"/>
                </a:cubicBezTo>
                <a:cubicBezTo>
                  <a:pt x="2215091" y="7830658"/>
                  <a:pt x="2204848" y="7843903"/>
                  <a:pt x="2214080" y="7848987"/>
                </a:cubicBezTo>
                <a:cubicBezTo>
                  <a:pt x="2214449" y="7844838"/>
                  <a:pt x="2217256" y="7843267"/>
                  <a:pt x="2219785" y="7841373"/>
                </a:cubicBezTo>
                <a:close/>
                <a:moveTo>
                  <a:pt x="3069609" y="5918804"/>
                </a:moveTo>
                <a:cubicBezTo>
                  <a:pt x="3065887" y="5889512"/>
                  <a:pt x="3059866" y="5861112"/>
                  <a:pt x="3040944" y="5840358"/>
                </a:cubicBezTo>
                <a:cubicBezTo>
                  <a:pt x="3037680" y="5845589"/>
                  <a:pt x="3047784" y="5857204"/>
                  <a:pt x="3036684" y="5857542"/>
                </a:cubicBezTo>
                <a:cubicBezTo>
                  <a:pt x="3035565" y="5850375"/>
                  <a:pt x="3034049" y="5843031"/>
                  <a:pt x="3035229" y="5834973"/>
                </a:cubicBezTo>
                <a:cubicBezTo>
                  <a:pt x="3029299" y="5833306"/>
                  <a:pt x="3023193" y="5832038"/>
                  <a:pt x="3017839" y="5830149"/>
                </a:cubicBezTo>
                <a:cubicBezTo>
                  <a:pt x="3007764" y="5835708"/>
                  <a:pt x="3020604" y="5843287"/>
                  <a:pt x="3019294" y="5852718"/>
                </a:cubicBezTo>
                <a:cubicBezTo>
                  <a:pt x="3014383" y="5851979"/>
                  <a:pt x="3012453" y="5835873"/>
                  <a:pt x="3006278" y="5845537"/>
                </a:cubicBezTo>
                <a:cubicBezTo>
                  <a:pt x="3013348" y="5867252"/>
                  <a:pt x="3012819" y="5893235"/>
                  <a:pt x="3026164" y="5911525"/>
                </a:cubicBezTo>
                <a:cubicBezTo>
                  <a:pt x="3048603" y="5895222"/>
                  <a:pt x="3014857" y="5870302"/>
                  <a:pt x="3024395" y="5861646"/>
                </a:cubicBezTo>
                <a:cubicBezTo>
                  <a:pt x="3034370" y="5874633"/>
                  <a:pt x="3033166" y="5894598"/>
                  <a:pt x="3046366" y="5905674"/>
                </a:cubicBezTo>
                <a:cubicBezTo>
                  <a:pt x="3054165" y="5889100"/>
                  <a:pt x="3034852" y="5872463"/>
                  <a:pt x="3046160" y="5864113"/>
                </a:cubicBezTo>
                <a:cubicBezTo>
                  <a:pt x="3050044" y="5884419"/>
                  <a:pt x="3057551" y="5902989"/>
                  <a:pt x="3069609" y="5918804"/>
                </a:cubicBezTo>
                <a:close/>
                <a:moveTo>
                  <a:pt x="854494" y="10938194"/>
                </a:moveTo>
                <a:cubicBezTo>
                  <a:pt x="843781" y="10957350"/>
                  <a:pt x="828789" y="10973598"/>
                  <a:pt x="808361" y="10977504"/>
                </a:cubicBezTo>
                <a:cubicBezTo>
                  <a:pt x="784933" y="10952304"/>
                  <a:pt x="752971" y="10941056"/>
                  <a:pt x="749730" y="10910885"/>
                </a:cubicBezTo>
                <a:cubicBezTo>
                  <a:pt x="776503" y="10896370"/>
                  <a:pt x="802958" y="10865430"/>
                  <a:pt x="820544" y="10840629"/>
                </a:cubicBezTo>
                <a:cubicBezTo>
                  <a:pt x="838478" y="10860049"/>
                  <a:pt x="856893" y="10881596"/>
                  <a:pt x="874956" y="10881435"/>
                </a:cubicBezTo>
                <a:cubicBezTo>
                  <a:pt x="871641" y="10896974"/>
                  <a:pt x="865207" y="10919039"/>
                  <a:pt x="854494" y="10938194"/>
                </a:cubicBezTo>
                <a:close/>
                <a:moveTo>
                  <a:pt x="1683548" y="9069486"/>
                </a:moveTo>
                <a:cubicBezTo>
                  <a:pt x="1679991" y="9060299"/>
                  <a:pt x="1670429" y="9035607"/>
                  <a:pt x="1659583" y="9049377"/>
                </a:cubicBezTo>
                <a:cubicBezTo>
                  <a:pt x="1661233" y="9055342"/>
                  <a:pt x="1673395" y="9056909"/>
                  <a:pt x="1665856" y="9066428"/>
                </a:cubicBezTo>
                <a:cubicBezTo>
                  <a:pt x="1672183" y="9068272"/>
                  <a:pt x="1679668" y="9073958"/>
                  <a:pt x="1683548" y="9069486"/>
                </a:cubicBezTo>
                <a:close/>
                <a:moveTo>
                  <a:pt x="1083238" y="10428879"/>
                </a:moveTo>
                <a:cubicBezTo>
                  <a:pt x="1035444" y="10432294"/>
                  <a:pt x="1023531" y="10391915"/>
                  <a:pt x="996266" y="10370247"/>
                </a:cubicBezTo>
                <a:cubicBezTo>
                  <a:pt x="1031475" y="10338663"/>
                  <a:pt x="1079603" y="10396486"/>
                  <a:pt x="1083238" y="10428879"/>
                </a:cubicBezTo>
                <a:close/>
                <a:moveTo>
                  <a:pt x="3605748" y="4725803"/>
                </a:moveTo>
                <a:cubicBezTo>
                  <a:pt x="3589088" y="4760602"/>
                  <a:pt x="3538696" y="4791061"/>
                  <a:pt x="3501610" y="4816488"/>
                </a:cubicBezTo>
                <a:cubicBezTo>
                  <a:pt x="3479334" y="4831867"/>
                  <a:pt x="3451900" y="4850944"/>
                  <a:pt x="3431930" y="4845632"/>
                </a:cubicBezTo>
                <a:cubicBezTo>
                  <a:pt x="3419255" y="4827079"/>
                  <a:pt x="3444581" y="4812453"/>
                  <a:pt x="3452226" y="4796313"/>
                </a:cubicBezTo>
                <a:cubicBezTo>
                  <a:pt x="3405200" y="4738797"/>
                  <a:pt x="3367093" y="4698411"/>
                  <a:pt x="3322856" y="4648673"/>
                </a:cubicBezTo>
                <a:cubicBezTo>
                  <a:pt x="3244176" y="4682433"/>
                  <a:pt x="3133192" y="4663559"/>
                  <a:pt x="3069241" y="4595021"/>
                </a:cubicBezTo>
                <a:cubicBezTo>
                  <a:pt x="3006172" y="4528936"/>
                  <a:pt x="3008575" y="4462011"/>
                  <a:pt x="3027839" y="4403362"/>
                </a:cubicBezTo>
                <a:cubicBezTo>
                  <a:pt x="3041836" y="4362308"/>
                  <a:pt x="3061047" y="4313840"/>
                  <a:pt x="3100317" y="4274812"/>
                </a:cubicBezTo>
                <a:cubicBezTo>
                  <a:pt x="3149287" y="4225374"/>
                  <a:pt x="3216091" y="4190792"/>
                  <a:pt x="3266961" y="4190568"/>
                </a:cubicBezTo>
                <a:cubicBezTo>
                  <a:pt x="3340995" y="4190350"/>
                  <a:pt x="3425935" y="4254137"/>
                  <a:pt x="3464550" y="4317903"/>
                </a:cubicBezTo>
                <a:cubicBezTo>
                  <a:pt x="3501727" y="4378948"/>
                  <a:pt x="3501165" y="4492335"/>
                  <a:pt x="3425018" y="4547360"/>
                </a:cubicBezTo>
                <a:cubicBezTo>
                  <a:pt x="3470457" y="4595280"/>
                  <a:pt x="3513609" y="4645872"/>
                  <a:pt x="3565766" y="4698311"/>
                </a:cubicBezTo>
                <a:cubicBezTo>
                  <a:pt x="3580275" y="4693574"/>
                  <a:pt x="3595519" y="4684408"/>
                  <a:pt x="3609420" y="4689587"/>
                </a:cubicBezTo>
                <a:cubicBezTo>
                  <a:pt x="3613105" y="4702124"/>
                  <a:pt x="3611298" y="4714210"/>
                  <a:pt x="3605748" y="4725803"/>
                </a:cubicBezTo>
                <a:close/>
                <a:moveTo>
                  <a:pt x="721144" y="11258944"/>
                </a:moveTo>
                <a:cubicBezTo>
                  <a:pt x="739828" y="11229590"/>
                  <a:pt x="731403" y="11200161"/>
                  <a:pt x="714574" y="11170350"/>
                </a:cubicBezTo>
                <a:cubicBezTo>
                  <a:pt x="699782" y="11199519"/>
                  <a:pt x="716211" y="11229153"/>
                  <a:pt x="721144" y="11258944"/>
                </a:cubicBezTo>
                <a:close/>
                <a:moveTo>
                  <a:pt x="4898150" y="1807440"/>
                </a:moveTo>
                <a:cubicBezTo>
                  <a:pt x="4838116" y="1779291"/>
                  <a:pt x="4789542" y="1746418"/>
                  <a:pt x="4760021" y="1706284"/>
                </a:cubicBezTo>
                <a:cubicBezTo>
                  <a:pt x="4740415" y="1716902"/>
                  <a:pt x="4721789" y="1735311"/>
                  <a:pt x="4702441" y="1750887"/>
                </a:cubicBezTo>
                <a:cubicBezTo>
                  <a:pt x="4683423" y="1766180"/>
                  <a:pt x="4659428" y="1777712"/>
                  <a:pt x="4651442" y="1798440"/>
                </a:cubicBezTo>
                <a:cubicBezTo>
                  <a:pt x="4681756" y="1857469"/>
                  <a:pt x="4776828" y="1892183"/>
                  <a:pt x="4849549" y="1894387"/>
                </a:cubicBezTo>
                <a:cubicBezTo>
                  <a:pt x="4860285" y="1865522"/>
                  <a:pt x="4877610" y="1830959"/>
                  <a:pt x="4898150" y="1807440"/>
                </a:cubicBezTo>
                <a:close/>
                <a:moveTo>
                  <a:pt x="5068451" y="1425778"/>
                </a:moveTo>
                <a:cubicBezTo>
                  <a:pt x="5029295" y="1365178"/>
                  <a:pt x="4907856" y="1319282"/>
                  <a:pt x="4835395" y="1322037"/>
                </a:cubicBezTo>
                <a:cubicBezTo>
                  <a:pt x="4822290" y="1349495"/>
                  <a:pt x="4811856" y="1382706"/>
                  <a:pt x="4801921" y="1400512"/>
                </a:cubicBezTo>
                <a:cubicBezTo>
                  <a:pt x="4859774" y="1437458"/>
                  <a:pt x="4909987" y="1477553"/>
                  <a:pt x="4950958" y="1521608"/>
                </a:cubicBezTo>
                <a:cubicBezTo>
                  <a:pt x="4988736" y="1486064"/>
                  <a:pt x="5030432" y="1460378"/>
                  <a:pt x="5068451" y="1425778"/>
                </a:cubicBezTo>
                <a:close/>
                <a:moveTo>
                  <a:pt x="3017510" y="6071199"/>
                </a:moveTo>
                <a:cubicBezTo>
                  <a:pt x="3022092" y="6060830"/>
                  <a:pt x="3016776" y="6055621"/>
                  <a:pt x="3011681" y="6050987"/>
                </a:cubicBezTo>
                <a:cubicBezTo>
                  <a:pt x="3006923" y="6061755"/>
                  <a:pt x="3012018" y="6066389"/>
                  <a:pt x="3017510" y="6071199"/>
                </a:cubicBezTo>
                <a:close/>
                <a:moveTo>
                  <a:pt x="713782" y="11288539"/>
                </a:moveTo>
                <a:cubicBezTo>
                  <a:pt x="725917" y="11277239"/>
                  <a:pt x="717003" y="11266159"/>
                  <a:pt x="710433" y="11255164"/>
                </a:cubicBezTo>
                <a:cubicBezTo>
                  <a:pt x="700419" y="11265973"/>
                  <a:pt x="700754" y="11277070"/>
                  <a:pt x="713782" y="11288539"/>
                </a:cubicBezTo>
                <a:close/>
                <a:moveTo>
                  <a:pt x="1143522" y="10326878"/>
                </a:moveTo>
                <a:cubicBezTo>
                  <a:pt x="1109502" y="10326488"/>
                  <a:pt x="1085343" y="10313452"/>
                  <a:pt x="1068902" y="10291546"/>
                </a:cubicBezTo>
                <a:cubicBezTo>
                  <a:pt x="1075464" y="10290667"/>
                  <a:pt x="1070040" y="10279296"/>
                  <a:pt x="1074567" y="10276574"/>
                </a:cubicBezTo>
                <a:cubicBezTo>
                  <a:pt x="1101568" y="10284253"/>
                  <a:pt x="1167230" y="10295791"/>
                  <a:pt x="1143522" y="10326878"/>
                </a:cubicBezTo>
                <a:close/>
                <a:moveTo>
                  <a:pt x="4749984" y="2165399"/>
                </a:moveTo>
                <a:cubicBezTo>
                  <a:pt x="4748301" y="2156485"/>
                  <a:pt x="4739583" y="2131646"/>
                  <a:pt x="4724624" y="2140812"/>
                </a:cubicBezTo>
                <a:cubicBezTo>
                  <a:pt x="4730318" y="2149974"/>
                  <a:pt x="4739037" y="2174812"/>
                  <a:pt x="4749984" y="2165399"/>
                </a:cubicBezTo>
                <a:close/>
                <a:moveTo>
                  <a:pt x="3129742" y="5833356"/>
                </a:moveTo>
                <a:cubicBezTo>
                  <a:pt x="3134906" y="5827057"/>
                  <a:pt x="3124801" y="5815443"/>
                  <a:pt x="3120703" y="5823641"/>
                </a:cubicBezTo>
                <a:cubicBezTo>
                  <a:pt x="3126456" y="5825707"/>
                  <a:pt x="3121162" y="5833378"/>
                  <a:pt x="3129742" y="5833356"/>
                </a:cubicBezTo>
                <a:close/>
                <a:moveTo>
                  <a:pt x="2250291" y="7824858"/>
                </a:moveTo>
                <a:lnTo>
                  <a:pt x="2250186" y="7818319"/>
                </a:lnTo>
                <a:lnTo>
                  <a:pt x="2236682" y="7818537"/>
                </a:lnTo>
                <a:lnTo>
                  <a:pt x="2236787" y="7825075"/>
                </a:lnTo>
                <a:close/>
                <a:moveTo>
                  <a:pt x="3397673" y="5231523"/>
                </a:moveTo>
                <a:cubicBezTo>
                  <a:pt x="3399568" y="5228531"/>
                  <a:pt x="3400378" y="5225349"/>
                  <a:pt x="3399529" y="5221880"/>
                </a:cubicBezTo>
                <a:cubicBezTo>
                  <a:pt x="3389125" y="5183967"/>
                  <a:pt x="3357505" y="5118595"/>
                  <a:pt x="3326217" y="5096681"/>
                </a:cubicBezTo>
                <a:cubicBezTo>
                  <a:pt x="3293856" y="5105226"/>
                  <a:pt x="3260985" y="5086894"/>
                  <a:pt x="3232305" y="5098971"/>
                </a:cubicBezTo>
                <a:cubicBezTo>
                  <a:pt x="3226383" y="5101590"/>
                  <a:pt x="3227284" y="5108176"/>
                  <a:pt x="3221633" y="5112342"/>
                </a:cubicBezTo>
                <a:cubicBezTo>
                  <a:pt x="3217880" y="5115444"/>
                  <a:pt x="3210307" y="5112097"/>
                  <a:pt x="3207528" y="5115153"/>
                </a:cubicBezTo>
                <a:cubicBezTo>
                  <a:pt x="3191064" y="5129771"/>
                  <a:pt x="3181843" y="5157109"/>
                  <a:pt x="3162999" y="5174959"/>
                </a:cubicBezTo>
                <a:cubicBezTo>
                  <a:pt x="3181268" y="5226341"/>
                  <a:pt x="3214474" y="5271949"/>
                  <a:pt x="3235615" y="5322220"/>
                </a:cubicBezTo>
                <a:cubicBezTo>
                  <a:pt x="3256705" y="5334869"/>
                  <a:pt x="3271736" y="5331041"/>
                  <a:pt x="3292603" y="5343116"/>
                </a:cubicBezTo>
                <a:cubicBezTo>
                  <a:pt x="3307055" y="5302861"/>
                  <a:pt x="3337214" y="5280967"/>
                  <a:pt x="3366835" y="5255979"/>
                </a:cubicBezTo>
                <a:cubicBezTo>
                  <a:pt x="3376535" y="5247772"/>
                  <a:pt x="3391987" y="5240500"/>
                  <a:pt x="3397673" y="5231523"/>
                </a:cubicBezTo>
                <a:close/>
                <a:moveTo>
                  <a:pt x="5211369" y="1131828"/>
                </a:moveTo>
                <a:cubicBezTo>
                  <a:pt x="5206449" y="1126799"/>
                  <a:pt x="5201808" y="1127604"/>
                  <a:pt x="5198197" y="1133622"/>
                </a:cubicBezTo>
                <a:cubicBezTo>
                  <a:pt x="5200809" y="1135252"/>
                  <a:pt x="5203246" y="1137281"/>
                  <a:pt x="5205683" y="1139309"/>
                </a:cubicBezTo>
                <a:cubicBezTo>
                  <a:pt x="5207711" y="1136874"/>
                  <a:pt x="5209740" y="1134439"/>
                  <a:pt x="5211369" y="1131828"/>
                </a:cubicBezTo>
                <a:close/>
                <a:moveTo>
                  <a:pt x="3534513" y="4928796"/>
                </a:moveTo>
                <a:cubicBezTo>
                  <a:pt x="3540384" y="4915777"/>
                  <a:pt x="3529894" y="4898400"/>
                  <a:pt x="3519012" y="4892295"/>
                </a:cubicBezTo>
                <a:cubicBezTo>
                  <a:pt x="3529699" y="4909168"/>
                  <a:pt x="3518129" y="4923439"/>
                  <a:pt x="3522599" y="4939782"/>
                </a:cubicBezTo>
                <a:cubicBezTo>
                  <a:pt x="3528782" y="4936991"/>
                  <a:pt x="3532557" y="4933135"/>
                  <a:pt x="3534513" y="4928796"/>
                </a:cubicBezTo>
                <a:close/>
                <a:moveTo>
                  <a:pt x="5355853" y="810215"/>
                </a:moveTo>
                <a:cubicBezTo>
                  <a:pt x="5361891" y="801937"/>
                  <a:pt x="5366382" y="793929"/>
                  <a:pt x="5366010" y="786150"/>
                </a:cubicBezTo>
                <a:cubicBezTo>
                  <a:pt x="5359397" y="794649"/>
                  <a:pt x="5351812" y="803195"/>
                  <a:pt x="5355853" y="810215"/>
                </a:cubicBezTo>
                <a:close/>
                <a:moveTo>
                  <a:pt x="698808" y="11354760"/>
                </a:moveTo>
                <a:cubicBezTo>
                  <a:pt x="639809" y="11352494"/>
                  <a:pt x="676092" y="11283311"/>
                  <a:pt x="643772" y="11247608"/>
                </a:cubicBezTo>
                <a:cubicBezTo>
                  <a:pt x="638996" y="11286439"/>
                  <a:pt x="649479" y="11326300"/>
                  <a:pt x="657794" y="11365677"/>
                </a:cubicBezTo>
                <a:cubicBezTo>
                  <a:pt x="671247" y="11369717"/>
                  <a:pt x="685042" y="11368672"/>
                  <a:pt x="698808" y="11354760"/>
                </a:cubicBezTo>
                <a:close/>
                <a:moveTo>
                  <a:pt x="2604736" y="7042743"/>
                </a:moveTo>
                <a:lnTo>
                  <a:pt x="2604765" y="7040253"/>
                </a:lnTo>
                <a:lnTo>
                  <a:pt x="2605103" y="7011250"/>
                </a:lnTo>
                <a:cubicBezTo>
                  <a:pt x="2611259" y="6977772"/>
                  <a:pt x="2632461" y="6939768"/>
                  <a:pt x="2647791" y="6910082"/>
                </a:cubicBezTo>
                <a:cubicBezTo>
                  <a:pt x="2626046" y="6917041"/>
                  <a:pt x="2602126" y="6917912"/>
                  <a:pt x="2582556" y="6933135"/>
                </a:cubicBezTo>
                <a:cubicBezTo>
                  <a:pt x="2570814" y="6951621"/>
                  <a:pt x="2557658" y="6979566"/>
                  <a:pt x="2552059" y="7007349"/>
                </a:cubicBezTo>
                <a:lnTo>
                  <a:pt x="2551592" y="7019047"/>
                </a:lnTo>
                <a:lnTo>
                  <a:pt x="2550448" y="7047698"/>
                </a:lnTo>
                <a:cubicBezTo>
                  <a:pt x="2552548" y="7060305"/>
                  <a:pt x="2557658" y="7071668"/>
                  <a:pt x="2566900" y="7080585"/>
                </a:cubicBezTo>
                <a:cubicBezTo>
                  <a:pt x="2580381" y="7070145"/>
                  <a:pt x="2592124" y="7054922"/>
                  <a:pt x="2604736" y="7042743"/>
                </a:cubicBezTo>
                <a:close/>
                <a:moveTo>
                  <a:pt x="4499319" y="2757728"/>
                </a:moveTo>
                <a:cubicBezTo>
                  <a:pt x="4425571" y="2641283"/>
                  <a:pt x="4210110" y="2564906"/>
                  <a:pt x="4085022" y="2581886"/>
                </a:cubicBezTo>
                <a:cubicBezTo>
                  <a:pt x="4107452" y="2597917"/>
                  <a:pt x="4134965" y="2593954"/>
                  <a:pt x="4162170" y="2601406"/>
                </a:cubicBezTo>
                <a:cubicBezTo>
                  <a:pt x="4249346" y="2624078"/>
                  <a:pt x="4348406" y="2684305"/>
                  <a:pt x="4389103" y="2747711"/>
                </a:cubicBezTo>
                <a:cubicBezTo>
                  <a:pt x="4401902" y="2767964"/>
                  <a:pt x="4401674" y="2792315"/>
                  <a:pt x="4417413" y="2809943"/>
                </a:cubicBezTo>
                <a:cubicBezTo>
                  <a:pt x="4444812" y="2792430"/>
                  <a:pt x="4475489" y="2784289"/>
                  <a:pt x="4499319" y="2757728"/>
                </a:cubicBezTo>
                <a:close/>
                <a:moveTo>
                  <a:pt x="1708411" y="9075712"/>
                </a:moveTo>
                <a:cubicBezTo>
                  <a:pt x="1714181" y="9065886"/>
                  <a:pt x="1708864" y="9060680"/>
                  <a:pt x="1698155" y="9056901"/>
                </a:cubicBezTo>
                <a:cubicBezTo>
                  <a:pt x="1692385" y="9066727"/>
                  <a:pt x="1697527" y="9072330"/>
                  <a:pt x="1708411" y="9075712"/>
                </a:cubicBezTo>
                <a:close/>
                <a:moveTo>
                  <a:pt x="1471791" y="9614004"/>
                </a:moveTo>
                <a:cubicBezTo>
                  <a:pt x="1468065" y="9609503"/>
                  <a:pt x="1468805" y="9604595"/>
                  <a:pt x="1461013" y="9600677"/>
                </a:cubicBezTo>
                <a:cubicBezTo>
                  <a:pt x="1449175" y="9605915"/>
                  <a:pt x="1468977" y="9620373"/>
                  <a:pt x="1471791" y="9614004"/>
                </a:cubicBezTo>
                <a:close/>
                <a:moveTo>
                  <a:pt x="5191801" y="1195514"/>
                </a:moveTo>
                <a:cubicBezTo>
                  <a:pt x="5189379" y="1181596"/>
                  <a:pt x="5165477" y="1171035"/>
                  <a:pt x="5169818" y="1155822"/>
                </a:cubicBezTo>
                <a:cubicBezTo>
                  <a:pt x="5181868" y="1146870"/>
                  <a:pt x="5192842" y="1131732"/>
                  <a:pt x="5198026" y="1117843"/>
                </a:cubicBezTo>
                <a:cubicBezTo>
                  <a:pt x="5200531" y="1111098"/>
                  <a:pt x="5204204" y="1112483"/>
                  <a:pt x="5207895" y="1114233"/>
                </a:cubicBezTo>
                <a:lnTo>
                  <a:pt x="5212830" y="1113529"/>
                </a:lnTo>
                <a:lnTo>
                  <a:pt x="5217868" y="1112810"/>
                </a:lnTo>
                <a:lnTo>
                  <a:pt x="5223095" y="1099435"/>
                </a:lnTo>
                <a:lnTo>
                  <a:pt x="5286652" y="936794"/>
                </a:lnTo>
                <a:cubicBezTo>
                  <a:pt x="5311255" y="877474"/>
                  <a:pt x="5337699" y="817897"/>
                  <a:pt x="5366476" y="759232"/>
                </a:cubicBezTo>
                <a:cubicBezTo>
                  <a:pt x="5394022" y="703354"/>
                  <a:pt x="5409312" y="643964"/>
                  <a:pt x="5446114" y="594079"/>
                </a:cubicBezTo>
                <a:cubicBezTo>
                  <a:pt x="5438410" y="571640"/>
                  <a:pt x="5437692" y="548481"/>
                  <a:pt x="5460002" y="521697"/>
                </a:cubicBezTo>
                <a:cubicBezTo>
                  <a:pt x="5465538" y="507012"/>
                  <a:pt x="5476604" y="530460"/>
                  <a:pt x="5482280" y="518692"/>
                </a:cubicBezTo>
                <a:cubicBezTo>
                  <a:pt x="5485044" y="490885"/>
                  <a:pt x="5515719" y="467797"/>
                  <a:pt x="5513396" y="439646"/>
                </a:cubicBezTo>
                <a:cubicBezTo>
                  <a:pt x="5512615" y="427405"/>
                  <a:pt x="5497778" y="398483"/>
                  <a:pt x="5489790" y="386388"/>
                </a:cubicBezTo>
                <a:cubicBezTo>
                  <a:pt x="5463917" y="346880"/>
                  <a:pt x="5425958" y="319639"/>
                  <a:pt x="5385531" y="277507"/>
                </a:cubicBezTo>
                <a:cubicBezTo>
                  <a:pt x="5320106" y="210054"/>
                  <a:pt x="5224343" y="103499"/>
                  <a:pt x="5149899" y="55379"/>
                </a:cubicBezTo>
                <a:cubicBezTo>
                  <a:pt x="5113921" y="61372"/>
                  <a:pt x="5074853" y="88366"/>
                  <a:pt x="5044514" y="122548"/>
                </a:cubicBezTo>
                <a:cubicBezTo>
                  <a:pt x="4974749" y="200697"/>
                  <a:pt x="4949851" y="291531"/>
                  <a:pt x="4901552" y="378213"/>
                </a:cubicBezTo>
                <a:cubicBezTo>
                  <a:pt x="4882357" y="413035"/>
                  <a:pt x="4857269" y="442875"/>
                  <a:pt x="4837008" y="475799"/>
                </a:cubicBezTo>
                <a:cubicBezTo>
                  <a:pt x="4793930" y="545277"/>
                  <a:pt x="4760289" y="604172"/>
                  <a:pt x="4740534" y="663969"/>
                </a:cubicBezTo>
                <a:cubicBezTo>
                  <a:pt x="4725084" y="711867"/>
                  <a:pt x="4706809" y="761848"/>
                  <a:pt x="4703021" y="804906"/>
                </a:cubicBezTo>
                <a:cubicBezTo>
                  <a:pt x="4698669" y="852474"/>
                  <a:pt x="4719043" y="866710"/>
                  <a:pt x="4752040" y="908414"/>
                </a:cubicBezTo>
                <a:cubicBezTo>
                  <a:pt x="4800604" y="969845"/>
                  <a:pt x="4849112" y="1026016"/>
                  <a:pt x="4899705" y="1085012"/>
                </a:cubicBezTo>
                <a:cubicBezTo>
                  <a:pt x="4967411" y="1163466"/>
                  <a:pt x="5032536" y="1253153"/>
                  <a:pt x="5132942" y="1285619"/>
                </a:cubicBezTo>
                <a:cubicBezTo>
                  <a:pt x="5165268" y="1268495"/>
                  <a:pt x="5169807" y="1224817"/>
                  <a:pt x="5191801" y="1195514"/>
                </a:cubicBezTo>
                <a:close/>
                <a:moveTo>
                  <a:pt x="743538" y="11266458"/>
                </a:moveTo>
                <a:cubicBezTo>
                  <a:pt x="756727" y="11232297"/>
                  <a:pt x="756825" y="11197588"/>
                  <a:pt x="744054" y="11162906"/>
                </a:cubicBezTo>
                <a:cubicBezTo>
                  <a:pt x="731264" y="11197243"/>
                  <a:pt x="739744" y="11231934"/>
                  <a:pt x="743538" y="11266458"/>
                </a:cubicBezTo>
                <a:close/>
                <a:moveTo>
                  <a:pt x="1765508" y="8957620"/>
                </a:moveTo>
                <a:cubicBezTo>
                  <a:pt x="1757746" y="8975188"/>
                  <a:pt x="1745429" y="8999808"/>
                  <a:pt x="1723268" y="9000038"/>
                </a:cubicBezTo>
                <a:cubicBezTo>
                  <a:pt x="1706333" y="8983012"/>
                  <a:pt x="1730113" y="8975863"/>
                  <a:pt x="1740556" y="8960912"/>
                </a:cubicBezTo>
                <a:cubicBezTo>
                  <a:pt x="1769130" y="8884302"/>
                  <a:pt x="1780809" y="8811201"/>
                  <a:pt x="1774051" y="8746180"/>
                </a:cubicBezTo>
                <a:cubicBezTo>
                  <a:pt x="1772183" y="8724358"/>
                  <a:pt x="1752277" y="8698861"/>
                  <a:pt x="1770935" y="8679428"/>
                </a:cubicBezTo>
                <a:cubicBezTo>
                  <a:pt x="1785829" y="8686963"/>
                  <a:pt x="1784680" y="8711269"/>
                  <a:pt x="1786707" y="8728390"/>
                </a:cubicBezTo>
                <a:cubicBezTo>
                  <a:pt x="1793365" y="8779528"/>
                  <a:pt x="1794744" y="8890369"/>
                  <a:pt x="1765508" y="8957620"/>
                </a:cubicBezTo>
                <a:close/>
                <a:moveTo>
                  <a:pt x="4261429" y="3311705"/>
                </a:moveTo>
                <a:cubicBezTo>
                  <a:pt x="4257216" y="3325555"/>
                  <a:pt x="4241688" y="3311075"/>
                  <a:pt x="4233019" y="3313433"/>
                </a:cubicBezTo>
                <a:cubicBezTo>
                  <a:pt x="4177260" y="3351171"/>
                  <a:pt x="4116602" y="3376263"/>
                  <a:pt x="4059776" y="3412098"/>
                </a:cubicBezTo>
                <a:cubicBezTo>
                  <a:pt x="4043173" y="3444281"/>
                  <a:pt x="4041795" y="3476525"/>
                  <a:pt x="4026342" y="3508263"/>
                </a:cubicBezTo>
                <a:cubicBezTo>
                  <a:pt x="4014327" y="3534378"/>
                  <a:pt x="3991685" y="3558653"/>
                  <a:pt x="3982860" y="3586178"/>
                </a:cubicBezTo>
                <a:cubicBezTo>
                  <a:pt x="3971489" y="3621623"/>
                  <a:pt x="3981019" y="3661543"/>
                  <a:pt x="3971372" y="3696323"/>
                </a:cubicBezTo>
                <a:cubicBezTo>
                  <a:pt x="3961150" y="3731324"/>
                  <a:pt x="3939536" y="3777004"/>
                  <a:pt x="3923498" y="3804674"/>
                </a:cubicBezTo>
                <a:cubicBezTo>
                  <a:pt x="3917901" y="3814105"/>
                  <a:pt x="3912269" y="3826851"/>
                  <a:pt x="3899964" y="3826652"/>
                </a:cubicBezTo>
                <a:cubicBezTo>
                  <a:pt x="3876787" y="3815459"/>
                  <a:pt x="3915865" y="3779877"/>
                  <a:pt x="3909932" y="3762019"/>
                </a:cubicBezTo>
                <a:cubicBezTo>
                  <a:pt x="3891868" y="3759751"/>
                  <a:pt x="3891135" y="3801326"/>
                  <a:pt x="3869729" y="3790439"/>
                </a:cubicBezTo>
                <a:cubicBezTo>
                  <a:pt x="3860746" y="3774091"/>
                  <a:pt x="3881700" y="3747164"/>
                  <a:pt x="3889034" y="3725171"/>
                </a:cubicBezTo>
                <a:cubicBezTo>
                  <a:pt x="3857189" y="3716337"/>
                  <a:pt x="3855912" y="3787190"/>
                  <a:pt x="3819481" y="3768237"/>
                </a:cubicBezTo>
                <a:cubicBezTo>
                  <a:pt x="3813878" y="3741005"/>
                  <a:pt x="3853776" y="3714352"/>
                  <a:pt x="3868712" y="3688100"/>
                </a:cubicBezTo>
                <a:cubicBezTo>
                  <a:pt x="3844196" y="3689647"/>
                  <a:pt x="3824774" y="3744390"/>
                  <a:pt x="3802104" y="3723422"/>
                </a:cubicBezTo>
                <a:cubicBezTo>
                  <a:pt x="3828587" y="3661326"/>
                  <a:pt x="3889109" y="3617125"/>
                  <a:pt x="3939717" y="3589968"/>
                </a:cubicBezTo>
                <a:cubicBezTo>
                  <a:pt x="3960626" y="3545882"/>
                  <a:pt x="3968667" y="3506108"/>
                  <a:pt x="3992051" y="3460736"/>
                </a:cubicBezTo>
                <a:cubicBezTo>
                  <a:pt x="3960098" y="3461854"/>
                  <a:pt x="3930723" y="3484106"/>
                  <a:pt x="3905184" y="3500913"/>
                </a:cubicBezTo>
                <a:cubicBezTo>
                  <a:pt x="3878144" y="3518961"/>
                  <a:pt x="3853637" y="3540985"/>
                  <a:pt x="3828368" y="3559338"/>
                </a:cubicBezTo>
                <a:cubicBezTo>
                  <a:pt x="3810609" y="3555301"/>
                  <a:pt x="3787232" y="3552113"/>
                  <a:pt x="3776360" y="3541120"/>
                </a:cubicBezTo>
                <a:cubicBezTo>
                  <a:pt x="3786502" y="3492276"/>
                  <a:pt x="3778249" y="3450541"/>
                  <a:pt x="3781317" y="3404762"/>
                </a:cubicBezTo>
                <a:cubicBezTo>
                  <a:pt x="3740888" y="3379755"/>
                  <a:pt x="3690862" y="3358128"/>
                  <a:pt x="3651008" y="3332901"/>
                </a:cubicBezTo>
                <a:cubicBezTo>
                  <a:pt x="3635302" y="3249781"/>
                  <a:pt x="3654435" y="3152538"/>
                  <a:pt x="3632360" y="3070889"/>
                </a:cubicBezTo>
                <a:cubicBezTo>
                  <a:pt x="3644375" y="3044776"/>
                  <a:pt x="3634771" y="3027677"/>
                  <a:pt x="3633167" y="3006494"/>
                </a:cubicBezTo>
                <a:cubicBezTo>
                  <a:pt x="3648291" y="2984132"/>
                  <a:pt x="3645981" y="2980731"/>
                  <a:pt x="3644247" y="2960921"/>
                </a:cubicBezTo>
                <a:cubicBezTo>
                  <a:pt x="3744130" y="2870787"/>
                  <a:pt x="3862726" y="2828917"/>
                  <a:pt x="3978075" y="2780375"/>
                </a:cubicBezTo>
                <a:cubicBezTo>
                  <a:pt x="4008582" y="2801948"/>
                  <a:pt x="4068755" y="2811395"/>
                  <a:pt x="4100516" y="2838760"/>
                </a:cubicBezTo>
                <a:cubicBezTo>
                  <a:pt x="4140519" y="2818345"/>
                  <a:pt x="4181858" y="2801378"/>
                  <a:pt x="4218249" y="2770798"/>
                </a:cubicBezTo>
                <a:cubicBezTo>
                  <a:pt x="4237896" y="2769481"/>
                  <a:pt x="4251876" y="2784228"/>
                  <a:pt x="4263147" y="2795397"/>
                </a:cubicBezTo>
                <a:cubicBezTo>
                  <a:pt x="4255024" y="2837515"/>
                  <a:pt x="4260097" y="2882131"/>
                  <a:pt x="4261533" y="2924187"/>
                </a:cubicBezTo>
                <a:cubicBezTo>
                  <a:pt x="4264841" y="3005161"/>
                  <a:pt x="4267657" y="3084012"/>
                  <a:pt x="4268148" y="3171359"/>
                </a:cubicBezTo>
                <a:cubicBezTo>
                  <a:pt x="4268270" y="3218550"/>
                  <a:pt x="4270106" y="3260783"/>
                  <a:pt x="4261429" y="3311705"/>
                </a:cubicBezTo>
                <a:close/>
                <a:moveTo>
                  <a:pt x="3544160" y="4935270"/>
                </a:moveTo>
                <a:cubicBezTo>
                  <a:pt x="3519425" y="4973589"/>
                  <a:pt x="3471345" y="4955862"/>
                  <a:pt x="3471566" y="4912532"/>
                </a:cubicBezTo>
                <a:cubicBezTo>
                  <a:pt x="3471678" y="4890864"/>
                  <a:pt x="3495042" y="4846134"/>
                  <a:pt x="3528536" y="4872313"/>
                </a:cubicBezTo>
                <a:cubicBezTo>
                  <a:pt x="3548434" y="4887725"/>
                  <a:pt x="3556733" y="4916037"/>
                  <a:pt x="3544160" y="4935270"/>
                </a:cubicBezTo>
                <a:close/>
                <a:moveTo>
                  <a:pt x="1564960" y="9418227"/>
                </a:moveTo>
                <a:cubicBezTo>
                  <a:pt x="1466817" y="9319196"/>
                  <a:pt x="1339634" y="9224463"/>
                  <a:pt x="1230839" y="9126910"/>
                </a:cubicBezTo>
                <a:cubicBezTo>
                  <a:pt x="1165326" y="9187887"/>
                  <a:pt x="1119500" y="9252805"/>
                  <a:pt x="1073689" y="9305835"/>
                </a:cubicBezTo>
                <a:cubicBezTo>
                  <a:pt x="1177797" y="9403220"/>
                  <a:pt x="1307801" y="9512046"/>
                  <a:pt x="1411443" y="9599710"/>
                </a:cubicBezTo>
                <a:cubicBezTo>
                  <a:pt x="1449013" y="9557787"/>
                  <a:pt x="1516050" y="9487969"/>
                  <a:pt x="1553739" y="9440390"/>
                </a:cubicBezTo>
                <a:cubicBezTo>
                  <a:pt x="1559999" y="9432688"/>
                  <a:pt x="1557516" y="9429687"/>
                  <a:pt x="1564960" y="9418227"/>
                </a:cubicBezTo>
                <a:close/>
                <a:moveTo>
                  <a:pt x="4953263" y="1749995"/>
                </a:moveTo>
                <a:cubicBezTo>
                  <a:pt x="4938445" y="1732858"/>
                  <a:pt x="4924197" y="1716380"/>
                  <a:pt x="4901730" y="1689730"/>
                </a:cubicBezTo>
                <a:cubicBezTo>
                  <a:pt x="4894366" y="1680547"/>
                  <a:pt x="4860304" y="1639157"/>
                  <a:pt x="4854490" y="1638425"/>
                </a:cubicBezTo>
                <a:cubicBezTo>
                  <a:pt x="4842576" y="1636631"/>
                  <a:pt x="4826274" y="1657062"/>
                  <a:pt x="4816150" y="1664664"/>
                </a:cubicBezTo>
                <a:cubicBezTo>
                  <a:pt x="4800800" y="1676208"/>
                  <a:pt x="4786136" y="1682553"/>
                  <a:pt x="4778791" y="1698695"/>
                </a:cubicBezTo>
                <a:cubicBezTo>
                  <a:pt x="4814045" y="1732143"/>
                  <a:pt x="4855336" y="1763250"/>
                  <a:pt x="4914408" y="1787623"/>
                </a:cubicBezTo>
                <a:cubicBezTo>
                  <a:pt x="4926338" y="1772124"/>
                  <a:pt x="4941377" y="1764880"/>
                  <a:pt x="4953263" y="1749995"/>
                </a:cubicBezTo>
                <a:close/>
                <a:moveTo>
                  <a:pt x="1467038" y="9640926"/>
                </a:moveTo>
                <a:cubicBezTo>
                  <a:pt x="1459282" y="9633693"/>
                  <a:pt x="1451981" y="9631895"/>
                  <a:pt x="1446963" y="9641097"/>
                </a:cubicBezTo>
                <a:cubicBezTo>
                  <a:pt x="1454134" y="9644265"/>
                  <a:pt x="1462020" y="9650128"/>
                  <a:pt x="1467038" y="9640926"/>
                </a:cubicBezTo>
                <a:close/>
                <a:moveTo>
                  <a:pt x="713474" y="11347434"/>
                </a:moveTo>
                <a:cubicBezTo>
                  <a:pt x="709925" y="11342534"/>
                  <a:pt x="711582" y="11332317"/>
                  <a:pt x="702614" y="11336447"/>
                </a:cubicBezTo>
                <a:cubicBezTo>
                  <a:pt x="706163" y="11341347"/>
                  <a:pt x="704107" y="11351389"/>
                  <a:pt x="713474" y="11347434"/>
                </a:cubicBezTo>
                <a:close/>
                <a:moveTo>
                  <a:pt x="4542134" y="2683304"/>
                </a:moveTo>
                <a:cubicBezTo>
                  <a:pt x="4540191" y="2681561"/>
                  <a:pt x="4533062" y="2669318"/>
                  <a:pt x="4528544" y="2676958"/>
                </a:cubicBezTo>
                <a:cubicBezTo>
                  <a:pt x="4530196" y="2679025"/>
                  <a:pt x="4537650" y="2691558"/>
                  <a:pt x="4542134" y="2683304"/>
                </a:cubicBezTo>
                <a:close/>
                <a:moveTo>
                  <a:pt x="4963591" y="1735306"/>
                </a:moveTo>
                <a:cubicBezTo>
                  <a:pt x="4961507" y="1734228"/>
                  <a:pt x="4959753" y="1732865"/>
                  <a:pt x="4961774" y="1730541"/>
                </a:cubicBezTo>
                <a:cubicBezTo>
                  <a:pt x="4959361" y="1729748"/>
                  <a:pt x="4957277" y="1728670"/>
                  <a:pt x="4955194" y="1727592"/>
                </a:cubicBezTo>
                <a:cubicBezTo>
                  <a:pt x="4946717" y="1733769"/>
                  <a:pt x="4962158" y="1742304"/>
                  <a:pt x="4963591" y="1735306"/>
                </a:cubicBezTo>
                <a:close/>
                <a:moveTo>
                  <a:pt x="5235045" y="1121351"/>
                </a:moveTo>
                <a:lnTo>
                  <a:pt x="5269578" y="1035608"/>
                </a:lnTo>
                <a:lnTo>
                  <a:pt x="5292072" y="979756"/>
                </a:lnTo>
                <a:cubicBezTo>
                  <a:pt x="5311066" y="932591"/>
                  <a:pt x="5328950" y="885650"/>
                  <a:pt x="5342437" y="839501"/>
                </a:cubicBezTo>
                <a:cubicBezTo>
                  <a:pt x="5322483" y="880889"/>
                  <a:pt x="5303089" y="924784"/>
                  <a:pt x="5285268" y="967947"/>
                </a:cubicBezTo>
                <a:lnTo>
                  <a:pt x="5247651" y="1065716"/>
                </a:lnTo>
                <a:lnTo>
                  <a:pt x="5237539" y="1091998"/>
                </a:lnTo>
                <a:cubicBezTo>
                  <a:pt x="5233188" y="1102923"/>
                  <a:pt x="5218453" y="1116875"/>
                  <a:pt x="5229359" y="1128832"/>
                </a:cubicBezTo>
                <a:cubicBezTo>
                  <a:pt x="5230988" y="1126221"/>
                  <a:pt x="5233016" y="1123786"/>
                  <a:pt x="5235045" y="1121351"/>
                </a:cubicBezTo>
                <a:close/>
                <a:moveTo>
                  <a:pt x="4525184" y="2728900"/>
                </a:moveTo>
                <a:cubicBezTo>
                  <a:pt x="4510865" y="2709038"/>
                  <a:pt x="4506030" y="2670790"/>
                  <a:pt x="4481606" y="2663494"/>
                </a:cubicBezTo>
                <a:cubicBezTo>
                  <a:pt x="4500773" y="2681860"/>
                  <a:pt x="4496850" y="2723357"/>
                  <a:pt x="4525184" y="2728900"/>
                </a:cubicBezTo>
                <a:close/>
                <a:moveTo>
                  <a:pt x="5458927" y="617883"/>
                </a:moveTo>
                <a:cubicBezTo>
                  <a:pt x="5461984" y="610965"/>
                  <a:pt x="5463758" y="604254"/>
                  <a:pt x="5462307" y="598379"/>
                </a:cubicBezTo>
                <a:cubicBezTo>
                  <a:pt x="5430514" y="634773"/>
                  <a:pt x="5400551" y="697197"/>
                  <a:pt x="5389168" y="744513"/>
                </a:cubicBezTo>
                <a:cubicBezTo>
                  <a:pt x="5409864" y="708450"/>
                  <a:pt x="5432542" y="668980"/>
                  <a:pt x="5447856" y="638629"/>
                </a:cubicBezTo>
                <a:cubicBezTo>
                  <a:pt x="5451533" y="631925"/>
                  <a:pt x="5455871" y="624801"/>
                  <a:pt x="5458927" y="617883"/>
                </a:cubicBezTo>
                <a:close/>
                <a:moveTo>
                  <a:pt x="5206603" y="1191109"/>
                </a:moveTo>
                <a:cubicBezTo>
                  <a:pt x="5211761" y="1184823"/>
                  <a:pt x="5213650" y="1179471"/>
                  <a:pt x="5211073" y="1174526"/>
                </a:cubicBezTo>
                <a:cubicBezTo>
                  <a:pt x="5205915" y="1180812"/>
                  <a:pt x="5201507" y="1186478"/>
                  <a:pt x="5206603" y="1191109"/>
                </a:cubicBezTo>
                <a:close/>
                <a:moveTo>
                  <a:pt x="5383010" y="795089"/>
                </a:moveTo>
                <a:cubicBezTo>
                  <a:pt x="5383010" y="795089"/>
                  <a:pt x="5370329" y="799004"/>
                  <a:pt x="5383010" y="795089"/>
                </a:cubicBezTo>
                <a:close/>
                <a:moveTo>
                  <a:pt x="2283186" y="7811246"/>
                </a:moveTo>
                <a:cubicBezTo>
                  <a:pt x="2288104" y="7791983"/>
                  <a:pt x="2297442" y="7776571"/>
                  <a:pt x="2301931" y="7757750"/>
                </a:cubicBezTo>
                <a:cubicBezTo>
                  <a:pt x="2278753" y="7752456"/>
                  <a:pt x="2243012" y="7751724"/>
                  <a:pt x="2215625" y="7755654"/>
                </a:cubicBezTo>
                <a:cubicBezTo>
                  <a:pt x="2218590" y="7777407"/>
                  <a:pt x="2223691" y="7796510"/>
                  <a:pt x="2233091" y="7812054"/>
                </a:cubicBezTo>
                <a:cubicBezTo>
                  <a:pt x="2248211" y="7803962"/>
                  <a:pt x="2265762" y="7811527"/>
                  <a:pt x="2283186" y="7811246"/>
                </a:cubicBezTo>
                <a:close/>
                <a:moveTo>
                  <a:pt x="4757354" y="2221700"/>
                </a:moveTo>
                <a:cubicBezTo>
                  <a:pt x="4731190" y="2204832"/>
                  <a:pt x="4758958" y="2206263"/>
                  <a:pt x="4744526" y="2190451"/>
                </a:cubicBezTo>
                <a:cubicBezTo>
                  <a:pt x="4733451" y="2211272"/>
                  <a:pt x="4710320" y="2171854"/>
                  <a:pt x="4690958" y="2175537"/>
                </a:cubicBezTo>
                <a:cubicBezTo>
                  <a:pt x="4701437" y="2194800"/>
                  <a:pt x="4736866" y="2232183"/>
                  <a:pt x="4757354" y="2221700"/>
                </a:cubicBezTo>
                <a:close/>
                <a:moveTo>
                  <a:pt x="866437" y="11034650"/>
                </a:moveTo>
                <a:cubicBezTo>
                  <a:pt x="862092" y="11029397"/>
                  <a:pt x="866149" y="11024524"/>
                  <a:pt x="859283" y="11019586"/>
                </a:cubicBezTo>
                <a:cubicBezTo>
                  <a:pt x="856680" y="11022245"/>
                  <a:pt x="854253" y="11024505"/>
                  <a:pt x="851650" y="11027164"/>
                </a:cubicBezTo>
                <a:cubicBezTo>
                  <a:pt x="856172" y="11032017"/>
                  <a:pt x="852114" y="11036890"/>
                  <a:pt x="858980" y="11041827"/>
                </a:cubicBezTo>
                <a:cubicBezTo>
                  <a:pt x="861583" y="11039170"/>
                  <a:pt x="863835" y="11037307"/>
                  <a:pt x="866437" y="11034650"/>
                </a:cubicBezTo>
                <a:close/>
                <a:moveTo>
                  <a:pt x="1484453" y="9638154"/>
                </a:moveTo>
                <a:cubicBezTo>
                  <a:pt x="1482238" y="9636699"/>
                  <a:pt x="1480024" y="9635245"/>
                  <a:pt x="1477985" y="9633393"/>
                </a:cubicBezTo>
                <a:cubicBezTo>
                  <a:pt x="1476531" y="9635606"/>
                  <a:pt x="1474679" y="9637642"/>
                  <a:pt x="1472651" y="9640077"/>
                </a:cubicBezTo>
                <a:cubicBezTo>
                  <a:pt x="1475264" y="9641707"/>
                  <a:pt x="1477478" y="9643161"/>
                  <a:pt x="1479693" y="9644615"/>
                </a:cubicBezTo>
                <a:cubicBezTo>
                  <a:pt x="1481147" y="9642403"/>
                  <a:pt x="1482823" y="9640764"/>
                  <a:pt x="1484453" y="9638154"/>
                </a:cubicBezTo>
                <a:close/>
                <a:moveTo>
                  <a:pt x="3160547" y="5845536"/>
                </a:moveTo>
                <a:cubicBezTo>
                  <a:pt x="3162217" y="5839601"/>
                  <a:pt x="3162562" y="5834510"/>
                  <a:pt x="3160608" y="5830310"/>
                </a:cubicBezTo>
                <a:cubicBezTo>
                  <a:pt x="3155874" y="5829172"/>
                  <a:pt x="3152603" y="5830110"/>
                  <a:pt x="3149155" y="5831446"/>
                </a:cubicBezTo>
                <a:cubicBezTo>
                  <a:pt x="3145677" y="5840396"/>
                  <a:pt x="3151124" y="5844233"/>
                  <a:pt x="3160547" y="5845536"/>
                </a:cubicBezTo>
                <a:close/>
                <a:moveTo>
                  <a:pt x="795571" y="11200426"/>
                </a:moveTo>
                <a:cubicBezTo>
                  <a:pt x="795623" y="11164744"/>
                  <a:pt x="804254" y="11129045"/>
                  <a:pt x="792010" y="11093168"/>
                </a:cubicBezTo>
                <a:cubicBezTo>
                  <a:pt x="777404" y="11126227"/>
                  <a:pt x="775446" y="11179156"/>
                  <a:pt x="795571" y="11200426"/>
                </a:cubicBezTo>
                <a:close/>
                <a:moveTo>
                  <a:pt x="5427017" y="718527"/>
                </a:moveTo>
                <a:lnTo>
                  <a:pt x="5424635" y="714204"/>
                </a:lnTo>
                <a:lnTo>
                  <a:pt x="5422426" y="710193"/>
                </a:lnTo>
                <a:cubicBezTo>
                  <a:pt x="5418985" y="713670"/>
                  <a:pt x="5417920" y="716887"/>
                  <a:pt x="5418016" y="719904"/>
                </a:cubicBezTo>
                <a:lnTo>
                  <a:pt x="5418577" y="721774"/>
                </a:lnTo>
                <a:lnTo>
                  <a:pt x="5420568" y="728407"/>
                </a:lnTo>
                <a:cubicBezTo>
                  <a:pt x="5423522" y="724954"/>
                  <a:pt x="5426189" y="721611"/>
                  <a:pt x="5427017" y="718527"/>
                </a:cubicBezTo>
                <a:close/>
                <a:moveTo>
                  <a:pt x="1728394" y="9094060"/>
                </a:moveTo>
                <a:cubicBezTo>
                  <a:pt x="1715916" y="9089975"/>
                  <a:pt x="1702057" y="9081472"/>
                  <a:pt x="1695806" y="9093465"/>
                </a:cubicBezTo>
                <a:cubicBezTo>
                  <a:pt x="1708284" y="9097550"/>
                  <a:pt x="1722143" y="9106054"/>
                  <a:pt x="1728394" y="9094060"/>
                </a:cubicBezTo>
                <a:close/>
                <a:moveTo>
                  <a:pt x="1733673" y="9082113"/>
                </a:moveTo>
                <a:cubicBezTo>
                  <a:pt x="1742666" y="9070380"/>
                  <a:pt x="1725222" y="9060293"/>
                  <a:pt x="1719897" y="9071267"/>
                </a:cubicBezTo>
                <a:cubicBezTo>
                  <a:pt x="1727817" y="9073815"/>
                  <a:pt x="1726150" y="9079742"/>
                  <a:pt x="1733673" y="9082113"/>
                </a:cubicBezTo>
                <a:close/>
                <a:moveTo>
                  <a:pt x="4778790" y="2193324"/>
                </a:moveTo>
                <a:cubicBezTo>
                  <a:pt x="4769377" y="2182985"/>
                  <a:pt x="4759681" y="2174192"/>
                  <a:pt x="4750494" y="2178030"/>
                </a:cubicBezTo>
                <a:cubicBezTo>
                  <a:pt x="4750954" y="2187579"/>
                  <a:pt x="4769172" y="2208883"/>
                  <a:pt x="4778790" y="2193324"/>
                </a:cubicBezTo>
                <a:close/>
                <a:moveTo>
                  <a:pt x="5318919" y="971394"/>
                </a:moveTo>
                <a:lnTo>
                  <a:pt x="5318072" y="969019"/>
                </a:lnTo>
                <a:lnTo>
                  <a:pt x="5315091" y="960661"/>
                </a:lnTo>
                <a:cubicBezTo>
                  <a:pt x="5310117" y="960605"/>
                  <a:pt x="5308846" y="965635"/>
                  <a:pt x="5309933" y="969506"/>
                </a:cubicBezTo>
                <a:lnTo>
                  <a:pt x="5316684" y="970925"/>
                </a:lnTo>
                <a:close/>
                <a:moveTo>
                  <a:pt x="5258145" y="1111096"/>
                </a:moveTo>
                <a:cubicBezTo>
                  <a:pt x="5254912" y="1108715"/>
                  <a:pt x="5256893" y="1105308"/>
                  <a:pt x="5252687" y="1102974"/>
                </a:cubicBezTo>
                <a:cubicBezTo>
                  <a:pt x="5251409" y="1104788"/>
                  <a:pt x="5250131" y="1106603"/>
                  <a:pt x="5248455" y="1108242"/>
                </a:cubicBezTo>
                <a:cubicBezTo>
                  <a:pt x="5250281" y="1113807"/>
                  <a:pt x="5252894" y="1115437"/>
                  <a:pt x="5258145" y="1111096"/>
                </a:cubicBezTo>
                <a:close/>
                <a:moveTo>
                  <a:pt x="5453246" y="673845"/>
                </a:moveTo>
                <a:cubicBezTo>
                  <a:pt x="5449615" y="671289"/>
                  <a:pt x="5448725" y="668992"/>
                  <a:pt x="5447788" y="665723"/>
                </a:cubicBezTo>
                <a:cubicBezTo>
                  <a:pt x="5445760" y="668158"/>
                  <a:pt x="5443556" y="670991"/>
                  <a:pt x="5441926" y="673602"/>
                </a:cubicBezTo>
                <a:cubicBezTo>
                  <a:pt x="5446132" y="675936"/>
                  <a:pt x="5450432" y="680215"/>
                  <a:pt x="5453246" y="673845"/>
                </a:cubicBezTo>
                <a:close/>
                <a:moveTo>
                  <a:pt x="2242149" y="7941405"/>
                </a:moveTo>
                <a:cubicBezTo>
                  <a:pt x="2240252" y="7931844"/>
                  <a:pt x="2234505" y="7926704"/>
                  <a:pt x="2225329" y="7925108"/>
                </a:cubicBezTo>
                <a:cubicBezTo>
                  <a:pt x="2224648" y="7936892"/>
                  <a:pt x="2229967" y="7942474"/>
                  <a:pt x="2242149" y="7941405"/>
                </a:cubicBezTo>
                <a:close/>
                <a:moveTo>
                  <a:pt x="836346" y="11123230"/>
                </a:moveTo>
                <a:cubicBezTo>
                  <a:pt x="826403" y="11106935"/>
                  <a:pt x="849672" y="11071515"/>
                  <a:pt x="825694" y="11067586"/>
                </a:cubicBezTo>
                <a:cubicBezTo>
                  <a:pt x="829004" y="11083805"/>
                  <a:pt x="817631" y="11119245"/>
                  <a:pt x="836346" y="11123230"/>
                </a:cubicBezTo>
                <a:close/>
                <a:moveTo>
                  <a:pt x="5247166" y="1142410"/>
                </a:moveTo>
                <a:cubicBezTo>
                  <a:pt x="5237326" y="1132352"/>
                  <a:pt x="5229761" y="1149472"/>
                  <a:pt x="5242064" y="1153957"/>
                </a:cubicBezTo>
                <a:cubicBezTo>
                  <a:pt x="5245593" y="1150281"/>
                  <a:pt x="5247528" y="1145901"/>
                  <a:pt x="5247166" y="1142410"/>
                </a:cubicBezTo>
                <a:close/>
                <a:moveTo>
                  <a:pt x="810263" y="11185495"/>
                </a:moveTo>
                <a:cubicBezTo>
                  <a:pt x="821813" y="11149657"/>
                  <a:pt x="817398" y="11114382"/>
                  <a:pt x="814708" y="11078441"/>
                </a:cubicBezTo>
                <a:cubicBezTo>
                  <a:pt x="801389" y="11113973"/>
                  <a:pt x="804080" y="11149915"/>
                  <a:pt x="810263" y="11185495"/>
                </a:cubicBezTo>
                <a:close/>
                <a:moveTo>
                  <a:pt x="2331390" y="7747246"/>
                </a:moveTo>
                <a:lnTo>
                  <a:pt x="2331278" y="7740272"/>
                </a:lnTo>
                <a:lnTo>
                  <a:pt x="2324744" y="7740377"/>
                </a:lnTo>
                <a:lnTo>
                  <a:pt x="2324856" y="7747352"/>
                </a:lnTo>
                <a:close/>
                <a:moveTo>
                  <a:pt x="3329213" y="5492079"/>
                </a:moveTo>
                <a:cubicBezTo>
                  <a:pt x="3325646" y="5446240"/>
                  <a:pt x="3322255" y="5400004"/>
                  <a:pt x="3302999" y="5360560"/>
                </a:cubicBezTo>
                <a:lnTo>
                  <a:pt x="3247196" y="5335904"/>
                </a:lnTo>
                <a:cubicBezTo>
                  <a:pt x="3200939" y="5359727"/>
                  <a:pt x="3148225" y="5366896"/>
                  <a:pt x="3104816" y="5397213"/>
                </a:cubicBezTo>
                <a:cubicBezTo>
                  <a:pt x="3123587" y="5455005"/>
                  <a:pt x="3159721" y="5520942"/>
                  <a:pt x="3228186" y="5549291"/>
                </a:cubicBezTo>
                <a:cubicBezTo>
                  <a:pt x="3263092" y="5532826"/>
                  <a:pt x="3298760" y="5520030"/>
                  <a:pt x="3329213" y="5492079"/>
                </a:cubicBezTo>
                <a:close/>
                <a:moveTo>
                  <a:pt x="5409122" y="786640"/>
                </a:moveTo>
                <a:cubicBezTo>
                  <a:pt x="5392851" y="768506"/>
                  <a:pt x="5410458" y="753444"/>
                  <a:pt x="5406174" y="737275"/>
                </a:cubicBezTo>
                <a:cubicBezTo>
                  <a:pt x="5397617" y="745867"/>
                  <a:pt x="5401481" y="753285"/>
                  <a:pt x="5391951" y="761922"/>
                </a:cubicBezTo>
                <a:cubicBezTo>
                  <a:pt x="5398289" y="768053"/>
                  <a:pt x="5398444" y="795722"/>
                  <a:pt x="5409122" y="786640"/>
                </a:cubicBezTo>
                <a:close/>
                <a:moveTo>
                  <a:pt x="5441455" y="716698"/>
                </a:moveTo>
                <a:cubicBezTo>
                  <a:pt x="5439411" y="712702"/>
                  <a:pt x="5439114" y="708525"/>
                  <a:pt x="5438214" y="704499"/>
                </a:cubicBezTo>
                <a:lnTo>
                  <a:pt x="5435707" y="700366"/>
                </a:lnTo>
                <a:lnTo>
                  <a:pt x="5431361" y="693203"/>
                </a:lnTo>
                <a:cubicBezTo>
                  <a:pt x="5425910" y="697457"/>
                  <a:pt x="5425970" y="703789"/>
                  <a:pt x="5428624" y="708827"/>
                </a:cubicBezTo>
                <a:lnTo>
                  <a:pt x="5428834" y="708956"/>
                </a:lnTo>
                <a:close/>
                <a:moveTo>
                  <a:pt x="2700842" y="6920222"/>
                </a:moveTo>
                <a:cubicBezTo>
                  <a:pt x="2706910" y="6908043"/>
                  <a:pt x="2710960" y="6895294"/>
                  <a:pt x="2711721" y="6881810"/>
                </a:cubicBezTo>
                <a:cubicBezTo>
                  <a:pt x="2675625" y="6903993"/>
                  <a:pt x="2609954" y="6966627"/>
                  <a:pt x="2626046" y="7018821"/>
                </a:cubicBezTo>
                <a:cubicBezTo>
                  <a:pt x="2646268" y="6988157"/>
                  <a:pt x="2682637" y="6956758"/>
                  <a:pt x="2700842" y="6920222"/>
                </a:cubicBezTo>
                <a:close/>
                <a:moveTo>
                  <a:pt x="3636171" y="4803709"/>
                </a:moveTo>
                <a:cubicBezTo>
                  <a:pt x="3630552" y="4793237"/>
                  <a:pt x="3608264" y="4801228"/>
                  <a:pt x="3613764" y="4812670"/>
                </a:cubicBezTo>
                <a:cubicBezTo>
                  <a:pt x="3621340" y="4810417"/>
                  <a:pt x="3628176" y="4812588"/>
                  <a:pt x="3636171" y="4803709"/>
                </a:cubicBezTo>
                <a:close/>
                <a:moveTo>
                  <a:pt x="3616441" y="4848709"/>
                </a:moveTo>
                <a:cubicBezTo>
                  <a:pt x="3612880" y="4843972"/>
                  <a:pt x="3622973" y="4829253"/>
                  <a:pt x="3611654" y="4831462"/>
                </a:cubicBezTo>
                <a:cubicBezTo>
                  <a:pt x="3611738" y="4835596"/>
                  <a:pt x="3606505" y="4850887"/>
                  <a:pt x="3616441" y="4848709"/>
                </a:cubicBezTo>
                <a:close/>
                <a:moveTo>
                  <a:pt x="3039250" y="6159932"/>
                </a:moveTo>
                <a:cubicBezTo>
                  <a:pt x="3042507" y="6125621"/>
                  <a:pt x="3027338" y="6101759"/>
                  <a:pt x="3016897" y="6074742"/>
                </a:cubicBezTo>
                <a:cubicBezTo>
                  <a:pt x="3014890" y="6090061"/>
                  <a:pt x="3028771" y="6111448"/>
                  <a:pt x="3019279" y="6121077"/>
                </a:cubicBezTo>
                <a:cubicBezTo>
                  <a:pt x="2994613" y="6028192"/>
                  <a:pt x="2985499" y="5925971"/>
                  <a:pt x="2951157" y="5838820"/>
                </a:cubicBezTo>
                <a:cubicBezTo>
                  <a:pt x="2967766" y="5851878"/>
                  <a:pt x="2965359" y="5891808"/>
                  <a:pt x="2985706" y="5893172"/>
                </a:cubicBezTo>
                <a:cubicBezTo>
                  <a:pt x="2973373" y="5871516"/>
                  <a:pt x="2981541" y="5837944"/>
                  <a:pt x="2959531" y="5822023"/>
                </a:cubicBezTo>
                <a:cubicBezTo>
                  <a:pt x="2952284" y="5825494"/>
                  <a:pt x="2944592" y="5827816"/>
                  <a:pt x="2940669" y="5835616"/>
                </a:cubicBezTo>
                <a:cubicBezTo>
                  <a:pt x="2948159" y="5919959"/>
                  <a:pt x="2983513" y="6003744"/>
                  <a:pt x="2993371" y="6076263"/>
                </a:cubicBezTo>
                <a:cubicBezTo>
                  <a:pt x="2986323" y="6067429"/>
                  <a:pt x="2991089" y="6036168"/>
                  <a:pt x="2976326" y="6041562"/>
                </a:cubicBezTo>
                <a:cubicBezTo>
                  <a:pt x="2982056" y="6055534"/>
                  <a:pt x="2989800" y="6083266"/>
                  <a:pt x="2985571" y="6092838"/>
                </a:cubicBezTo>
                <a:cubicBezTo>
                  <a:pt x="2978953" y="6051780"/>
                  <a:pt x="2962376" y="6006322"/>
                  <a:pt x="2951951" y="5963104"/>
                </a:cubicBezTo>
                <a:cubicBezTo>
                  <a:pt x="2945715" y="5938423"/>
                  <a:pt x="2943364" y="5909260"/>
                  <a:pt x="2934524" y="5887241"/>
                </a:cubicBezTo>
                <a:cubicBezTo>
                  <a:pt x="2931145" y="5877645"/>
                  <a:pt x="2923684" y="5860048"/>
                  <a:pt x="2912093" y="5858263"/>
                </a:cubicBezTo>
                <a:cubicBezTo>
                  <a:pt x="2928348" y="5946479"/>
                  <a:pt x="2967930" y="6020692"/>
                  <a:pt x="2980561" y="6110644"/>
                </a:cubicBezTo>
                <a:cubicBezTo>
                  <a:pt x="2984689" y="6119618"/>
                  <a:pt x="2990788" y="6116593"/>
                  <a:pt x="2992963" y="6121367"/>
                </a:cubicBezTo>
                <a:cubicBezTo>
                  <a:pt x="2997192" y="6136582"/>
                  <a:pt x="2996119" y="6155175"/>
                  <a:pt x="3016121" y="6161630"/>
                </a:cubicBezTo>
                <a:cubicBezTo>
                  <a:pt x="3024151" y="6149924"/>
                  <a:pt x="3005466" y="6138331"/>
                  <a:pt x="3015455" y="6135119"/>
                </a:cubicBezTo>
                <a:cubicBezTo>
                  <a:pt x="3030494" y="6135567"/>
                  <a:pt x="3019339" y="6155424"/>
                  <a:pt x="3039250" y="6159932"/>
                </a:cubicBezTo>
                <a:close/>
                <a:moveTo>
                  <a:pt x="664048" y="11536572"/>
                </a:moveTo>
                <a:cubicBezTo>
                  <a:pt x="663764" y="11526446"/>
                  <a:pt x="655176" y="11517889"/>
                  <a:pt x="645203" y="11525387"/>
                </a:cubicBezTo>
                <a:cubicBezTo>
                  <a:pt x="654235" y="11535093"/>
                  <a:pt x="649788" y="11544080"/>
                  <a:pt x="664048" y="11536572"/>
                </a:cubicBezTo>
                <a:close/>
                <a:moveTo>
                  <a:pt x="5535184" y="512697"/>
                </a:moveTo>
                <a:cubicBezTo>
                  <a:pt x="5536393" y="510450"/>
                  <a:pt x="5536983" y="507767"/>
                  <a:pt x="5536366" y="504044"/>
                </a:cubicBezTo>
                <a:cubicBezTo>
                  <a:pt x="5528678" y="506358"/>
                  <a:pt x="5522474" y="519320"/>
                  <a:pt x="5514258" y="522828"/>
                </a:cubicBezTo>
                <a:cubicBezTo>
                  <a:pt x="5515862" y="527820"/>
                  <a:pt x="5521931" y="532405"/>
                  <a:pt x="5523535" y="537396"/>
                </a:cubicBezTo>
                <a:cubicBezTo>
                  <a:pt x="5522371" y="522249"/>
                  <a:pt x="5531559" y="519438"/>
                  <a:pt x="5535184" y="512697"/>
                </a:cubicBezTo>
                <a:close/>
                <a:moveTo>
                  <a:pt x="776446" y="11284144"/>
                </a:moveTo>
                <a:cubicBezTo>
                  <a:pt x="782257" y="11272051"/>
                  <a:pt x="774767" y="11259905"/>
                  <a:pt x="769367" y="11247878"/>
                </a:cubicBezTo>
                <a:cubicBezTo>
                  <a:pt x="779581" y="11208594"/>
                  <a:pt x="778298" y="11169467"/>
                  <a:pt x="769983" y="11130088"/>
                </a:cubicBezTo>
                <a:cubicBezTo>
                  <a:pt x="748041" y="11185137"/>
                  <a:pt x="757720" y="11240828"/>
                  <a:pt x="765629" y="11296213"/>
                </a:cubicBezTo>
                <a:cubicBezTo>
                  <a:pt x="771092" y="11292201"/>
                  <a:pt x="774508" y="11288176"/>
                  <a:pt x="776446" y="11284144"/>
                </a:cubicBezTo>
                <a:close/>
                <a:moveTo>
                  <a:pt x="4556747" y="2731494"/>
                </a:moveTo>
                <a:cubicBezTo>
                  <a:pt x="4544354" y="2724467"/>
                  <a:pt x="4545277" y="2713017"/>
                  <a:pt x="4535921" y="2705208"/>
                </a:cubicBezTo>
                <a:cubicBezTo>
                  <a:pt x="4534873" y="2720054"/>
                  <a:pt x="4542841" y="2730711"/>
                  <a:pt x="4552039" y="2741301"/>
                </a:cubicBezTo>
                <a:cubicBezTo>
                  <a:pt x="4553716" y="2738129"/>
                  <a:pt x="4555070" y="2734666"/>
                  <a:pt x="4556747" y="2731494"/>
                </a:cubicBezTo>
                <a:close/>
                <a:moveTo>
                  <a:pt x="3383892" y="5387736"/>
                </a:moveTo>
                <a:cubicBezTo>
                  <a:pt x="3368124" y="5380293"/>
                  <a:pt x="3369420" y="5350405"/>
                  <a:pt x="3349347" y="5354862"/>
                </a:cubicBezTo>
                <a:cubicBezTo>
                  <a:pt x="3355348" y="5366080"/>
                  <a:pt x="3370383" y="5398901"/>
                  <a:pt x="3383892" y="5387736"/>
                </a:cubicBezTo>
                <a:close/>
                <a:moveTo>
                  <a:pt x="3392406" y="5378172"/>
                </a:moveTo>
                <a:cubicBezTo>
                  <a:pt x="3384071" y="5371157"/>
                  <a:pt x="3377862" y="5347471"/>
                  <a:pt x="3364073" y="5352802"/>
                </a:cubicBezTo>
                <a:cubicBezTo>
                  <a:pt x="3376605" y="5357864"/>
                  <a:pt x="3380340" y="5382835"/>
                  <a:pt x="3392406" y="5378172"/>
                </a:cubicBezTo>
                <a:close/>
                <a:moveTo>
                  <a:pt x="2580354" y="7217888"/>
                </a:moveTo>
                <a:cubicBezTo>
                  <a:pt x="2581442" y="7216400"/>
                  <a:pt x="2581034" y="7214116"/>
                  <a:pt x="2578207" y="7210636"/>
                </a:cubicBezTo>
                <a:cubicBezTo>
                  <a:pt x="2546894" y="7205417"/>
                  <a:pt x="2514277" y="7198023"/>
                  <a:pt x="2479050" y="7180189"/>
                </a:cubicBezTo>
                <a:cubicBezTo>
                  <a:pt x="2466438" y="7181929"/>
                  <a:pt x="2460349" y="7201502"/>
                  <a:pt x="2450346" y="7209766"/>
                </a:cubicBezTo>
                <a:cubicBezTo>
                  <a:pt x="2476441" y="7227600"/>
                  <a:pt x="2527759" y="7225860"/>
                  <a:pt x="2555157" y="7220640"/>
                </a:cubicBezTo>
                <a:cubicBezTo>
                  <a:pt x="2560376" y="7219662"/>
                  <a:pt x="2577093" y="7222353"/>
                  <a:pt x="2580354" y="7217888"/>
                </a:cubicBezTo>
                <a:close/>
                <a:moveTo>
                  <a:pt x="4818824" y="2152029"/>
                </a:moveTo>
                <a:cubicBezTo>
                  <a:pt x="4803904" y="2144239"/>
                  <a:pt x="4789110" y="2125042"/>
                  <a:pt x="4774757" y="2133582"/>
                </a:cubicBezTo>
                <a:cubicBezTo>
                  <a:pt x="4786116" y="2150057"/>
                  <a:pt x="4797799" y="2148031"/>
                  <a:pt x="4809726" y="2161414"/>
                </a:cubicBezTo>
                <a:close/>
                <a:moveTo>
                  <a:pt x="1994774" y="8543977"/>
                </a:moveTo>
                <a:cubicBezTo>
                  <a:pt x="1988588" y="8565518"/>
                  <a:pt x="1979290" y="8584138"/>
                  <a:pt x="1968865" y="8600593"/>
                </a:cubicBezTo>
                <a:lnTo>
                  <a:pt x="1968608" y="8600937"/>
                </a:lnTo>
                <a:close/>
                <a:moveTo>
                  <a:pt x="2360962" y="7716684"/>
                </a:moveTo>
                <a:cubicBezTo>
                  <a:pt x="2383297" y="7642637"/>
                  <a:pt x="2419346" y="7581450"/>
                  <a:pt x="2440345" y="7505680"/>
                </a:cubicBezTo>
                <a:cubicBezTo>
                  <a:pt x="2431170" y="7504084"/>
                  <a:pt x="2426280" y="7498058"/>
                  <a:pt x="2417097" y="7496026"/>
                </a:cubicBezTo>
                <a:cubicBezTo>
                  <a:pt x="2394362" y="7572260"/>
                  <a:pt x="2361003" y="7638201"/>
                  <a:pt x="2334285" y="7710574"/>
                </a:cubicBezTo>
                <a:cubicBezTo>
                  <a:pt x="2342175" y="7713499"/>
                  <a:pt x="2348786" y="7718189"/>
                  <a:pt x="2360962" y="7716684"/>
                </a:cubicBezTo>
                <a:close/>
                <a:moveTo>
                  <a:pt x="3431885" y="5298524"/>
                </a:moveTo>
                <a:cubicBezTo>
                  <a:pt x="3423023" y="5292704"/>
                  <a:pt x="3425827" y="5282044"/>
                  <a:pt x="3415065" y="5277289"/>
                </a:cubicBezTo>
                <a:cubicBezTo>
                  <a:pt x="3410444" y="5286671"/>
                  <a:pt x="3429903" y="5301931"/>
                  <a:pt x="3431885" y="5298524"/>
                </a:cubicBezTo>
                <a:close/>
                <a:moveTo>
                  <a:pt x="5254186" y="1175016"/>
                </a:moveTo>
                <a:cubicBezTo>
                  <a:pt x="5265863" y="1158286"/>
                  <a:pt x="5258181" y="1144422"/>
                  <a:pt x="5252045" y="1130290"/>
                </a:cubicBezTo>
                <a:cubicBezTo>
                  <a:pt x="5247528" y="1145901"/>
                  <a:pt x="5250570" y="1160570"/>
                  <a:pt x="5254186" y="1175016"/>
                </a:cubicBezTo>
                <a:close/>
                <a:moveTo>
                  <a:pt x="2325038" y="7805884"/>
                </a:moveTo>
                <a:cubicBezTo>
                  <a:pt x="2331261" y="7793249"/>
                  <a:pt x="2334897" y="7775531"/>
                  <a:pt x="2338192" y="7763705"/>
                </a:cubicBezTo>
                <a:cubicBezTo>
                  <a:pt x="2330744" y="7761209"/>
                  <a:pt x="2325447" y="7756935"/>
                  <a:pt x="2315435" y="7757532"/>
                </a:cubicBezTo>
                <a:cubicBezTo>
                  <a:pt x="2308781" y="7777260"/>
                  <a:pt x="2299030" y="7793986"/>
                  <a:pt x="2296360" y="7817574"/>
                </a:cubicBezTo>
                <a:cubicBezTo>
                  <a:pt x="2310004" y="7826074"/>
                  <a:pt x="2318815" y="7818520"/>
                  <a:pt x="2325038" y="7805884"/>
                </a:cubicBezTo>
                <a:close/>
                <a:moveTo>
                  <a:pt x="5217383" y="1261542"/>
                </a:moveTo>
                <a:cubicBezTo>
                  <a:pt x="5208396" y="1257096"/>
                  <a:pt x="5215852" y="1249921"/>
                  <a:pt x="5210135" y="1244540"/>
                </a:cubicBezTo>
                <a:cubicBezTo>
                  <a:pt x="5203208" y="1250520"/>
                  <a:pt x="5206223" y="1272791"/>
                  <a:pt x="5217383" y="1261542"/>
                </a:cubicBezTo>
                <a:close/>
                <a:moveTo>
                  <a:pt x="5269630" y="1143295"/>
                </a:moveTo>
                <a:cubicBezTo>
                  <a:pt x="5278529" y="1129620"/>
                  <a:pt x="5271530" y="1105589"/>
                  <a:pt x="5261395" y="1101586"/>
                </a:cubicBezTo>
                <a:cubicBezTo>
                  <a:pt x="5265761" y="1115412"/>
                  <a:pt x="5259076" y="1130542"/>
                  <a:pt x="5269630" y="1143295"/>
                </a:cubicBezTo>
                <a:close/>
                <a:moveTo>
                  <a:pt x="5317174" y="1036769"/>
                </a:moveTo>
                <a:cubicBezTo>
                  <a:pt x="5324128" y="1023186"/>
                  <a:pt x="5322566" y="998702"/>
                  <a:pt x="5308763" y="995459"/>
                </a:cubicBezTo>
                <a:cubicBezTo>
                  <a:pt x="5314277" y="1008840"/>
                  <a:pt x="5311659" y="1023387"/>
                  <a:pt x="5317174" y="1036769"/>
                </a:cubicBezTo>
                <a:close/>
                <a:moveTo>
                  <a:pt x="5437501" y="764441"/>
                </a:moveTo>
                <a:cubicBezTo>
                  <a:pt x="5444697" y="760007"/>
                  <a:pt x="5437237" y="746717"/>
                  <a:pt x="5431060" y="752078"/>
                </a:cubicBezTo>
                <a:cubicBezTo>
                  <a:pt x="5436109" y="755736"/>
                  <a:pt x="5428959" y="761143"/>
                  <a:pt x="5437501" y="764441"/>
                </a:cubicBezTo>
                <a:close/>
                <a:moveTo>
                  <a:pt x="5451315" y="735331"/>
                </a:moveTo>
                <a:cubicBezTo>
                  <a:pt x="5458093" y="722146"/>
                  <a:pt x="5451538" y="699263"/>
                  <a:pt x="5441052" y="696057"/>
                </a:cubicBezTo>
                <a:cubicBezTo>
                  <a:pt x="5449836" y="708504"/>
                  <a:pt x="5436741" y="724132"/>
                  <a:pt x="5451315" y="735331"/>
                </a:cubicBezTo>
                <a:close/>
                <a:moveTo>
                  <a:pt x="5400698" y="850967"/>
                </a:moveTo>
                <a:cubicBezTo>
                  <a:pt x="5394619" y="842095"/>
                  <a:pt x="5399783" y="819631"/>
                  <a:pt x="5388815" y="818592"/>
                </a:cubicBezTo>
                <a:cubicBezTo>
                  <a:pt x="5394542" y="828261"/>
                  <a:pt x="5389554" y="850326"/>
                  <a:pt x="5400698" y="850967"/>
                </a:cubicBezTo>
                <a:close/>
                <a:moveTo>
                  <a:pt x="5419216" y="810135"/>
                </a:moveTo>
                <a:cubicBezTo>
                  <a:pt x="5417612" y="805143"/>
                  <a:pt x="5419102" y="799616"/>
                  <a:pt x="5414581" y="794762"/>
                </a:cubicBezTo>
                <a:cubicBezTo>
                  <a:pt x="5405485" y="800261"/>
                  <a:pt x="5411222" y="814217"/>
                  <a:pt x="5419216" y="810135"/>
                </a:cubicBezTo>
                <a:close/>
                <a:moveTo>
                  <a:pt x="5241763" y="1212831"/>
                </a:moveTo>
                <a:cubicBezTo>
                  <a:pt x="5250300" y="1195665"/>
                  <a:pt x="5248981" y="1180330"/>
                  <a:pt x="5237185" y="1166077"/>
                </a:cubicBezTo>
                <a:cubicBezTo>
                  <a:pt x="5228648" y="1183243"/>
                  <a:pt x="5233459" y="1198217"/>
                  <a:pt x="5241763" y="1212831"/>
                </a:cubicBezTo>
                <a:close/>
                <a:moveTo>
                  <a:pt x="5409235" y="833801"/>
                </a:moveTo>
                <a:cubicBezTo>
                  <a:pt x="5406804" y="815596"/>
                  <a:pt x="5404549" y="796992"/>
                  <a:pt x="5394559" y="779730"/>
                </a:cubicBezTo>
                <a:cubicBezTo>
                  <a:pt x="5389384" y="797906"/>
                  <a:pt x="5401609" y="825197"/>
                  <a:pt x="5409235" y="833801"/>
                </a:cubicBezTo>
                <a:close/>
                <a:moveTo>
                  <a:pt x="3444141" y="5281569"/>
                </a:moveTo>
                <a:cubicBezTo>
                  <a:pt x="3439932" y="5279234"/>
                  <a:pt x="3438761" y="5271102"/>
                  <a:pt x="3432980" y="5276638"/>
                </a:cubicBezTo>
                <a:cubicBezTo>
                  <a:pt x="3437012" y="5279372"/>
                  <a:pt x="3438359" y="5287106"/>
                  <a:pt x="3444141" y="5281569"/>
                </a:cubicBezTo>
                <a:close/>
                <a:moveTo>
                  <a:pt x="3060464" y="6150715"/>
                </a:moveTo>
                <a:cubicBezTo>
                  <a:pt x="3081646" y="6124324"/>
                  <a:pt x="3059860" y="6084191"/>
                  <a:pt x="3052200" y="6054113"/>
                </a:cubicBezTo>
                <a:cubicBezTo>
                  <a:pt x="3044180" y="6020539"/>
                  <a:pt x="3041415" y="5982614"/>
                  <a:pt x="3020984" y="5958809"/>
                </a:cubicBezTo>
                <a:cubicBezTo>
                  <a:pt x="3019573" y="6011573"/>
                  <a:pt x="3049825" y="6061644"/>
                  <a:pt x="3041680" y="6108095"/>
                </a:cubicBezTo>
                <a:cubicBezTo>
                  <a:pt x="3035407" y="6037160"/>
                  <a:pt x="3007661" y="5978186"/>
                  <a:pt x="3009387" y="5903158"/>
                </a:cubicBezTo>
                <a:cubicBezTo>
                  <a:pt x="2995957" y="5887215"/>
                  <a:pt x="3001880" y="5859801"/>
                  <a:pt x="2982751" y="5847059"/>
                </a:cubicBezTo>
                <a:cubicBezTo>
                  <a:pt x="2978314" y="5889429"/>
                  <a:pt x="3009378" y="5923652"/>
                  <a:pt x="2993481" y="5962864"/>
                </a:cubicBezTo>
                <a:cubicBezTo>
                  <a:pt x="3021450" y="6022412"/>
                  <a:pt x="3017517" y="6100279"/>
                  <a:pt x="3060464" y="6150715"/>
                </a:cubicBezTo>
                <a:close/>
                <a:moveTo>
                  <a:pt x="5294408" y="1094759"/>
                </a:moveTo>
                <a:cubicBezTo>
                  <a:pt x="5303520" y="1077371"/>
                  <a:pt x="5292696" y="1063071"/>
                  <a:pt x="5289432" y="1047829"/>
                </a:cubicBezTo>
                <a:cubicBezTo>
                  <a:pt x="5281868" y="1064949"/>
                  <a:pt x="5287254" y="1079701"/>
                  <a:pt x="5294408" y="1094759"/>
                </a:cubicBezTo>
                <a:close/>
                <a:moveTo>
                  <a:pt x="5329767" y="1014733"/>
                </a:moveTo>
                <a:cubicBezTo>
                  <a:pt x="5338398" y="999511"/>
                  <a:pt x="5330937" y="986222"/>
                  <a:pt x="5325997" y="972618"/>
                </a:cubicBezTo>
                <a:cubicBezTo>
                  <a:pt x="5321257" y="987655"/>
                  <a:pt x="5327346" y="1000815"/>
                  <a:pt x="5329767" y="1014733"/>
                </a:cubicBezTo>
                <a:close/>
                <a:moveTo>
                  <a:pt x="5286456" y="1115990"/>
                </a:moveTo>
                <a:cubicBezTo>
                  <a:pt x="5281350" y="1107072"/>
                  <a:pt x="5285939" y="1084831"/>
                  <a:pt x="5274795" y="1084190"/>
                </a:cubicBezTo>
                <a:cubicBezTo>
                  <a:pt x="5275436" y="1093515"/>
                  <a:pt x="5274737" y="1115571"/>
                  <a:pt x="5286456" y="1115990"/>
                </a:cubicBezTo>
                <a:close/>
                <a:moveTo>
                  <a:pt x="5309853" y="1063038"/>
                </a:moveTo>
                <a:cubicBezTo>
                  <a:pt x="5310960" y="1045444"/>
                  <a:pt x="5307251" y="1029053"/>
                  <a:pt x="5300226" y="1012625"/>
                </a:cubicBezTo>
                <a:cubicBezTo>
                  <a:pt x="5294384" y="1029079"/>
                  <a:pt x="5296085" y="1056479"/>
                  <a:pt x="5309853" y="1063038"/>
                </a:cubicBezTo>
                <a:close/>
                <a:moveTo>
                  <a:pt x="5035176" y="1684928"/>
                </a:moveTo>
                <a:cubicBezTo>
                  <a:pt x="5015646" y="1639036"/>
                  <a:pt x="4996161" y="1592530"/>
                  <a:pt x="4955689" y="1554379"/>
                </a:cubicBezTo>
                <a:cubicBezTo>
                  <a:pt x="4932299" y="1574603"/>
                  <a:pt x="4907573" y="1591950"/>
                  <a:pt x="4884753" y="1612833"/>
                </a:cubicBezTo>
                <a:cubicBezTo>
                  <a:pt x="4920684" y="1649728"/>
                  <a:pt x="4946429" y="1690822"/>
                  <a:pt x="4986794" y="1726186"/>
                </a:cubicBezTo>
                <a:cubicBezTo>
                  <a:pt x="5000309" y="1705861"/>
                  <a:pt x="5023282" y="1708459"/>
                  <a:pt x="5035176" y="1684928"/>
                </a:cubicBezTo>
                <a:close/>
                <a:moveTo>
                  <a:pt x="5397857" y="864940"/>
                </a:moveTo>
                <a:cubicBezTo>
                  <a:pt x="5374741" y="850443"/>
                  <a:pt x="5394030" y="817566"/>
                  <a:pt x="5372037" y="810227"/>
                </a:cubicBezTo>
                <a:cubicBezTo>
                  <a:pt x="5379212" y="833860"/>
                  <a:pt x="5376133" y="859148"/>
                  <a:pt x="5388922" y="881930"/>
                </a:cubicBezTo>
                <a:cubicBezTo>
                  <a:pt x="5396822" y="875904"/>
                  <a:pt x="5390355" y="871142"/>
                  <a:pt x="5397857" y="864940"/>
                </a:cubicBezTo>
                <a:close/>
                <a:moveTo>
                  <a:pt x="5352517" y="968632"/>
                </a:moveTo>
                <a:cubicBezTo>
                  <a:pt x="5364076" y="957560"/>
                  <a:pt x="5359145" y="948243"/>
                  <a:pt x="5350149" y="939510"/>
                </a:cubicBezTo>
                <a:lnTo>
                  <a:pt x="5347934" y="928015"/>
                </a:lnTo>
                <a:lnTo>
                  <a:pt x="5341328" y="893736"/>
                </a:lnTo>
                <a:cubicBezTo>
                  <a:pt x="5336806" y="907204"/>
                  <a:pt x="5338041" y="919765"/>
                  <a:pt x="5341188" y="932041"/>
                </a:cubicBezTo>
                <a:lnTo>
                  <a:pt x="5342326" y="935716"/>
                </a:lnTo>
                <a:close/>
                <a:moveTo>
                  <a:pt x="5480982" y="678962"/>
                </a:moveTo>
                <a:cubicBezTo>
                  <a:pt x="5469948" y="668376"/>
                  <a:pt x="5477714" y="643255"/>
                  <a:pt x="5462011" y="641076"/>
                </a:cubicBezTo>
                <a:cubicBezTo>
                  <a:pt x="5473973" y="650644"/>
                  <a:pt x="5460836" y="685764"/>
                  <a:pt x="5480982" y="678962"/>
                </a:cubicBezTo>
                <a:close/>
                <a:moveTo>
                  <a:pt x="5486260" y="667018"/>
                </a:moveTo>
                <a:cubicBezTo>
                  <a:pt x="5500188" y="648427"/>
                  <a:pt x="5479064" y="634810"/>
                  <a:pt x="5478847" y="618059"/>
                </a:cubicBezTo>
                <a:cubicBezTo>
                  <a:pt x="5474025" y="635439"/>
                  <a:pt x="5480828" y="651293"/>
                  <a:pt x="5486260" y="667018"/>
                </a:cubicBezTo>
                <a:close/>
                <a:moveTo>
                  <a:pt x="5470529" y="702940"/>
                </a:moveTo>
                <a:cubicBezTo>
                  <a:pt x="5473978" y="693266"/>
                  <a:pt x="5462116" y="679905"/>
                  <a:pt x="5459341" y="670828"/>
                </a:cubicBezTo>
                <a:cubicBezTo>
                  <a:pt x="5452035" y="685207"/>
                  <a:pt x="5458125" y="698366"/>
                  <a:pt x="5461074" y="711090"/>
                </a:cubicBezTo>
                <a:cubicBezTo>
                  <a:pt x="5466529" y="708980"/>
                  <a:pt x="5469380" y="706165"/>
                  <a:pt x="5470529" y="702940"/>
                </a:cubicBezTo>
                <a:close/>
                <a:moveTo>
                  <a:pt x="5384850" y="898690"/>
                </a:moveTo>
                <a:cubicBezTo>
                  <a:pt x="5391074" y="894302"/>
                  <a:pt x="5383437" y="881410"/>
                  <a:pt x="5378585" y="885928"/>
                </a:cubicBezTo>
                <a:cubicBezTo>
                  <a:pt x="5383634" y="889587"/>
                  <a:pt x="5376484" y="894993"/>
                  <a:pt x="5384850" y="898690"/>
                </a:cubicBezTo>
                <a:close/>
                <a:moveTo>
                  <a:pt x="3367499" y="5464733"/>
                </a:moveTo>
                <a:cubicBezTo>
                  <a:pt x="3365121" y="5451784"/>
                  <a:pt x="3346750" y="5446997"/>
                  <a:pt x="3340649" y="5466196"/>
                </a:cubicBezTo>
                <a:cubicBezTo>
                  <a:pt x="3351810" y="5471127"/>
                  <a:pt x="3360393" y="5471111"/>
                  <a:pt x="3367499" y="5464733"/>
                </a:cubicBezTo>
                <a:close/>
                <a:moveTo>
                  <a:pt x="3457581" y="5260856"/>
                </a:moveTo>
                <a:cubicBezTo>
                  <a:pt x="3449852" y="5213654"/>
                  <a:pt x="3432754" y="5170406"/>
                  <a:pt x="3425599" y="5122982"/>
                </a:cubicBezTo>
                <a:cubicBezTo>
                  <a:pt x="3397571" y="5095844"/>
                  <a:pt x="3383907" y="5063153"/>
                  <a:pt x="3352433" y="5037347"/>
                </a:cubicBezTo>
                <a:cubicBezTo>
                  <a:pt x="3340201" y="5115708"/>
                  <a:pt x="3402482" y="5165596"/>
                  <a:pt x="3410934" y="5235961"/>
                </a:cubicBezTo>
                <a:cubicBezTo>
                  <a:pt x="3427416" y="5246100"/>
                  <a:pt x="3435856" y="5259347"/>
                  <a:pt x="3449067" y="5270420"/>
                </a:cubicBezTo>
                <a:cubicBezTo>
                  <a:pt x="3451178" y="5265643"/>
                  <a:pt x="3456137" y="5267358"/>
                  <a:pt x="3457581" y="5260856"/>
                </a:cubicBezTo>
                <a:close/>
                <a:moveTo>
                  <a:pt x="1535221" y="9611757"/>
                </a:moveTo>
                <a:cubicBezTo>
                  <a:pt x="1538666" y="9607868"/>
                  <a:pt x="1540923" y="9604106"/>
                  <a:pt x="1537467" y="9601152"/>
                </a:cubicBezTo>
                <a:cubicBezTo>
                  <a:pt x="1530736" y="9615307"/>
                  <a:pt x="1508918" y="9607570"/>
                  <a:pt x="1525847" y="9623139"/>
                </a:cubicBezTo>
                <a:cubicBezTo>
                  <a:pt x="1527143" y="9619668"/>
                  <a:pt x="1531776" y="9615648"/>
                  <a:pt x="1535221" y="9611757"/>
                </a:cubicBezTo>
                <a:close/>
                <a:moveTo>
                  <a:pt x="858464" y="11145380"/>
                </a:moveTo>
                <a:cubicBezTo>
                  <a:pt x="852642" y="11113292"/>
                  <a:pt x="866146" y="11081651"/>
                  <a:pt x="851921" y="11049182"/>
                </a:cubicBezTo>
                <a:cubicBezTo>
                  <a:pt x="842215" y="11078693"/>
                  <a:pt x="837551" y="11128047"/>
                  <a:pt x="858464" y="11145380"/>
                </a:cubicBezTo>
                <a:close/>
                <a:moveTo>
                  <a:pt x="5348047" y="985216"/>
                </a:moveTo>
                <a:cubicBezTo>
                  <a:pt x="5345564" y="982215"/>
                  <a:pt x="5345838" y="967585"/>
                  <a:pt x="5337141" y="973259"/>
                </a:cubicBezTo>
                <a:cubicBezTo>
                  <a:pt x="5341487" y="978511"/>
                  <a:pt x="5337322" y="993325"/>
                  <a:pt x="5348047" y="985216"/>
                </a:cubicBezTo>
                <a:close/>
                <a:moveTo>
                  <a:pt x="5376897" y="919921"/>
                </a:moveTo>
                <a:lnTo>
                  <a:pt x="5372714" y="893990"/>
                </a:lnTo>
                <a:lnTo>
                  <a:pt x="5371214" y="884694"/>
                </a:lnTo>
                <a:cubicBezTo>
                  <a:pt x="5367157" y="873265"/>
                  <a:pt x="5362521" y="861937"/>
                  <a:pt x="5362050" y="850070"/>
                </a:cubicBezTo>
                <a:cubicBezTo>
                  <a:pt x="5360487" y="862228"/>
                  <a:pt x="5361300" y="874127"/>
                  <a:pt x="5363954" y="885769"/>
                </a:cubicBezTo>
                <a:lnTo>
                  <a:pt x="5369001" y="899087"/>
                </a:lnTo>
                <a:close/>
                <a:moveTo>
                  <a:pt x="4855318" y="2101231"/>
                </a:moveTo>
                <a:cubicBezTo>
                  <a:pt x="4844956" y="2089365"/>
                  <a:pt x="4834477" y="2089523"/>
                  <a:pt x="4824195" y="2102009"/>
                </a:cubicBezTo>
                <a:cubicBezTo>
                  <a:pt x="4834801" y="2109864"/>
                  <a:pt x="4845211" y="2105391"/>
                  <a:pt x="4855318" y="2101231"/>
                </a:cubicBezTo>
                <a:close/>
                <a:moveTo>
                  <a:pt x="5366741" y="943986"/>
                </a:moveTo>
                <a:cubicBezTo>
                  <a:pt x="5363460" y="940633"/>
                  <a:pt x="5369110" y="936467"/>
                  <a:pt x="5371620" y="931865"/>
                </a:cubicBezTo>
                <a:lnTo>
                  <a:pt x="5362745" y="907677"/>
                </a:lnTo>
                <a:lnTo>
                  <a:pt x="5361305" y="903752"/>
                </a:lnTo>
                <a:cubicBezTo>
                  <a:pt x="5359413" y="893756"/>
                  <a:pt x="5357468" y="884688"/>
                  <a:pt x="5350673" y="881209"/>
                </a:cubicBezTo>
                <a:cubicBezTo>
                  <a:pt x="5353282" y="890928"/>
                  <a:pt x="5353424" y="904077"/>
                  <a:pt x="5354851" y="916069"/>
                </a:cubicBezTo>
                <a:lnTo>
                  <a:pt x="5355509" y="917613"/>
                </a:lnTo>
                <a:close/>
                <a:moveTo>
                  <a:pt x="2282745" y="7924434"/>
                </a:moveTo>
                <a:cubicBezTo>
                  <a:pt x="2292199" y="7909096"/>
                  <a:pt x="2288871" y="7880046"/>
                  <a:pt x="2283939" y="7857888"/>
                </a:cubicBezTo>
                <a:cubicBezTo>
                  <a:pt x="2269423" y="7849402"/>
                  <a:pt x="2241980" y="7849844"/>
                  <a:pt x="2227310" y="7858802"/>
                </a:cubicBezTo>
                <a:cubicBezTo>
                  <a:pt x="2215718" y="7896486"/>
                  <a:pt x="2242121" y="7939662"/>
                  <a:pt x="2268616" y="7934438"/>
                </a:cubicBezTo>
                <a:cubicBezTo>
                  <a:pt x="2275021" y="7933136"/>
                  <a:pt x="2279593" y="7929547"/>
                  <a:pt x="2282745" y="7924434"/>
                </a:cubicBezTo>
                <a:close/>
                <a:moveTo>
                  <a:pt x="5235026" y="1243165"/>
                </a:moveTo>
                <a:cubicBezTo>
                  <a:pt x="5235347" y="1229507"/>
                  <a:pt x="5231426" y="1216829"/>
                  <a:pt x="5224587" y="1204290"/>
                </a:cubicBezTo>
                <a:cubicBezTo>
                  <a:pt x="5212925" y="1209130"/>
                  <a:pt x="5222438" y="1249024"/>
                  <a:pt x="5235026" y="1243165"/>
                </a:cubicBezTo>
                <a:close/>
                <a:moveTo>
                  <a:pt x="4816389" y="2192757"/>
                </a:moveTo>
                <a:cubicBezTo>
                  <a:pt x="4812094" y="2174634"/>
                  <a:pt x="4797759" y="2145565"/>
                  <a:pt x="4775061" y="2152689"/>
                </a:cubicBezTo>
                <a:cubicBezTo>
                  <a:pt x="4784043" y="2174749"/>
                  <a:pt x="4784748" y="2180287"/>
                  <a:pt x="4804160" y="2199107"/>
                </a:cubicBezTo>
                <a:cubicBezTo>
                  <a:pt x="4808102" y="2195040"/>
                  <a:pt x="4812163" y="2198369"/>
                  <a:pt x="4816389" y="2192757"/>
                </a:cubicBezTo>
                <a:close/>
                <a:moveTo>
                  <a:pt x="817386" y="11244816"/>
                </a:moveTo>
                <a:cubicBezTo>
                  <a:pt x="809455" y="11237980"/>
                  <a:pt x="817623" y="11213025"/>
                  <a:pt x="806404" y="11219018"/>
                </a:cubicBezTo>
                <a:cubicBezTo>
                  <a:pt x="807665" y="11229097"/>
                  <a:pt x="796050" y="11255384"/>
                  <a:pt x="817386" y="11244816"/>
                </a:cubicBezTo>
                <a:close/>
                <a:moveTo>
                  <a:pt x="5567528" y="499254"/>
                </a:moveTo>
                <a:cubicBezTo>
                  <a:pt x="5562479" y="495595"/>
                  <a:pt x="5569230" y="490013"/>
                  <a:pt x="5561263" y="486493"/>
                </a:cubicBezTo>
                <a:cubicBezTo>
                  <a:pt x="5551184" y="487750"/>
                  <a:pt x="5533681" y="509044"/>
                  <a:pt x="5553134" y="508122"/>
                </a:cubicBezTo>
                <a:cubicBezTo>
                  <a:pt x="5550139" y="494426"/>
                  <a:pt x="5558236" y="496576"/>
                  <a:pt x="5567528" y="499254"/>
                </a:cubicBezTo>
                <a:close/>
                <a:moveTo>
                  <a:pt x="877111" y="11119344"/>
                </a:moveTo>
                <a:cubicBezTo>
                  <a:pt x="859136" y="11110449"/>
                  <a:pt x="890208" y="11083236"/>
                  <a:pt x="865981" y="11086337"/>
                </a:cubicBezTo>
                <a:cubicBezTo>
                  <a:pt x="874579" y="11094898"/>
                  <a:pt x="857156" y="11134329"/>
                  <a:pt x="877111" y="11119344"/>
                </a:cubicBezTo>
                <a:close/>
                <a:moveTo>
                  <a:pt x="5527476" y="595290"/>
                </a:moveTo>
                <a:cubicBezTo>
                  <a:pt x="5538393" y="574892"/>
                  <a:pt x="5526457" y="557722"/>
                  <a:pt x="5516866" y="540636"/>
                </a:cubicBezTo>
                <a:cubicBezTo>
                  <a:pt x="5513109" y="559914"/>
                  <a:pt x="5518459" y="577981"/>
                  <a:pt x="5527476" y="595290"/>
                </a:cubicBezTo>
                <a:close/>
                <a:moveTo>
                  <a:pt x="5522597" y="607410"/>
                </a:moveTo>
                <a:cubicBezTo>
                  <a:pt x="5511903" y="591740"/>
                  <a:pt x="5513011" y="574146"/>
                  <a:pt x="5499399" y="558615"/>
                </a:cubicBezTo>
                <a:cubicBezTo>
                  <a:pt x="5487602" y="581003"/>
                  <a:pt x="5506568" y="598425"/>
                  <a:pt x="5501534" y="619518"/>
                </a:cubicBezTo>
                <a:cubicBezTo>
                  <a:pt x="5489573" y="609950"/>
                  <a:pt x="5497944" y="597469"/>
                  <a:pt x="5485584" y="587725"/>
                </a:cubicBezTo>
                <a:cubicBezTo>
                  <a:pt x="5483819" y="607884"/>
                  <a:pt x="5488243" y="626969"/>
                  <a:pt x="5498455" y="644806"/>
                </a:cubicBezTo>
                <a:cubicBezTo>
                  <a:pt x="5511468" y="631521"/>
                  <a:pt x="5510159" y="620473"/>
                  <a:pt x="5522597" y="607410"/>
                </a:cubicBezTo>
                <a:close/>
                <a:moveTo>
                  <a:pt x="1573882" y="9545577"/>
                </a:moveTo>
                <a:cubicBezTo>
                  <a:pt x="1576914" y="9538144"/>
                  <a:pt x="1577001" y="9531075"/>
                  <a:pt x="1572432" y="9525251"/>
                </a:cubicBezTo>
                <a:cubicBezTo>
                  <a:pt x="1565215" y="9521109"/>
                  <a:pt x="1560429" y="9535172"/>
                  <a:pt x="1553036" y="9531430"/>
                </a:cubicBezTo>
                <a:cubicBezTo>
                  <a:pt x="1551190" y="9553928"/>
                  <a:pt x="1496059" y="9575244"/>
                  <a:pt x="1513361" y="9598591"/>
                </a:cubicBezTo>
                <a:cubicBezTo>
                  <a:pt x="1529201" y="9593456"/>
                  <a:pt x="1564789" y="9567876"/>
                  <a:pt x="1573882" y="9545577"/>
                </a:cubicBezTo>
                <a:close/>
                <a:moveTo>
                  <a:pt x="1553170" y="9594710"/>
                </a:moveTo>
                <a:cubicBezTo>
                  <a:pt x="1556621" y="9590941"/>
                  <a:pt x="1558541" y="9585248"/>
                  <a:pt x="1555154" y="9583752"/>
                </a:cubicBezTo>
                <a:cubicBezTo>
                  <a:pt x="1551192" y="9590564"/>
                  <a:pt x="1546013" y="9588276"/>
                  <a:pt x="1542004" y="9594117"/>
                </a:cubicBezTo>
                <a:cubicBezTo>
                  <a:pt x="1544738" y="9600321"/>
                  <a:pt x="1549720" y="9598478"/>
                  <a:pt x="1553170" y="9594710"/>
                </a:cubicBezTo>
                <a:close/>
                <a:moveTo>
                  <a:pt x="3655736" y="4838778"/>
                </a:moveTo>
                <a:cubicBezTo>
                  <a:pt x="3660339" y="4833428"/>
                  <a:pt x="3653676" y="4805756"/>
                  <a:pt x="3639698" y="4813545"/>
                </a:cubicBezTo>
                <a:cubicBezTo>
                  <a:pt x="3640104" y="4819873"/>
                  <a:pt x="3651461" y="4839850"/>
                  <a:pt x="3655736" y="4838778"/>
                </a:cubicBezTo>
                <a:close/>
                <a:moveTo>
                  <a:pt x="3429331" y="5354983"/>
                </a:moveTo>
                <a:cubicBezTo>
                  <a:pt x="3412582" y="5327117"/>
                  <a:pt x="3393183" y="5300936"/>
                  <a:pt x="3360569" y="5279864"/>
                </a:cubicBezTo>
                <a:cubicBezTo>
                  <a:pt x="3358200" y="5287383"/>
                  <a:pt x="3352889" y="5286465"/>
                  <a:pt x="3350473" y="5293011"/>
                </a:cubicBezTo>
                <a:cubicBezTo>
                  <a:pt x="3349873" y="5300838"/>
                  <a:pt x="3364736" y="5317876"/>
                  <a:pt x="3367469" y="5313848"/>
                </a:cubicBezTo>
                <a:cubicBezTo>
                  <a:pt x="3367235" y="5308986"/>
                  <a:pt x="3356886" y="5292514"/>
                  <a:pt x="3368387" y="5292361"/>
                </a:cubicBezTo>
                <a:cubicBezTo>
                  <a:pt x="3387635" y="5311335"/>
                  <a:pt x="3403656" y="5348398"/>
                  <a:pt x="3429331" y="5354983"/>
                </a:cubicBezTo>
                <a:close/>
                <a:moveTo>
                  <a:pt x="697153" y="11540246"/>
                </a:moveTo>
                <a:cubicBezTo>
                  <a:pt x="689590" y="11536905"/>
                  <a:pt x="682219" y="11516981"/>
                  <a:pt x="675032" y="11525710"/>
                </a:cubicBezTo>
                <a:cubicBezTo>
                  <a:pt x="678491" y="11532953"/>
                  <a:pt x="678637" y="11540160"/>
                  <a:pt x="682097" y="11547403"/>
                </a:cubicBezTo>
                <a:cubicBezTo>
                  <a:pt x="687348" y="11543056"/>
                  <a:pt x="692216" y="11547113"/>
                  <a:pt x="697153" y="11540246"/>
                </a:cubicBezTo>
                <a:close/>
                <a:moveTo>
                  <a:pt x="5553071" y="555681"/>
                </a:moveTo>
                <a:cubicBezTo>
                  <a:pt x="5540898" y="549826"/>
                  <a:pt x="5544990" y="541641"/>
                  <a:pt x="5536883" y="535204"/>
                </a:cubicBezTo>
                <a:cubicBezTo>
                  <a:pt x="5532801" y="547676"/>
                  <a:pt x="5534554" y="559872"/>
                  <a:pt x="5542097" y="570819"/>
                </a:cubicBezTo>
                <a:cubicBezTo>
                  <a:pt x="5545755" y="565773"/>
                  <a:pt x="5549589" y="560329"/>
                  <a:pt x="5553071" y="555681"/>
                </a:cubicBezTo>
                <a:close/>
                <a:moveTo>
                  <a:pt x="3388933" y="5456117"/>
                </a:moveTo>
                <a:cubicBezTo>
                  <a:pt x="3377682" y="5433060"/>
                  <a:pt x="3364707" y="5410671"/>
                  <a:pt x="3342141" y="5391656"/>
                </a:cubicBezTo>
                <a:cubicBezTo>
                  <a:pt x="3338633" y="5403909"/>
                  <a:pt x="3352606" y="5418650"/>
                  <a:pt x="3360201" y="5430572"/>
                </a:cubicBezTo>
                <a:cubicBezTo>
                  <a:pt x="3367749" y="5441523"/>
                  <a:pt x="3377862" y="5469312"/>
                  <a:pt x="3388933" y="5456117"/>
                </a:cubicBezTo>
                <a:close/>
                <a:moveTo>
                  <a:pt x="5560961" y="545367"/>
                </a:moveTo>
                <a:cubicBezTo>
                  <a:pt x="5556755" y="543033"/>
                  <a:pt x="5552011" y="537606"/>
                  <a:pt x="5548834" y="540485"/>
                </a:cubicBezTo>
                <a:cubicBezTo>
                  <a:pt x="5554411" y="542949"/>
                  <a:pt x="5553692" y="556431"/>
                  <a:pt x="5560961" y="545367"/>
                </a:cubicBezTo>
                <a:close/>
                <a:moveTo>
                  <a:pt x="3185098" y="5923595"/>
                </a:moveTo>
                <a:cubicBezTo>
                  <a:pt x="3173033" y="5903487"/>
                  <a:pt x="3176565" y="5875018"/>
                  <a:pt x="3152173" y="5862333"/>
                </a:cubicBezTo>
                <a:cubicBezTo>
                  <a:pt x="3156141" y="5880293"/>
                  <a:pt x="3164512" y="5937856"/>
                  <a:pt x="3185098" y="5923595"/>
                </a:cubicBezTo>
                <a:close/>
                <a:moveTo>
                  <a:pt x="1841013" y="8967724"/>
                </a:moveTo>
                <a:cubicBezTo>
                  <a:pt x="1838924" y="8975431"/>
                  <a:pt x="1834874" y="8981618"/>
                  <a:pt x="1824502" y="8981796"/>
                </a:cubicBezTo>
                <a:cubicBezTo>
                  <a:pt x="1803717" y="8961661"/>
                  <a:pt x="1838428" y="8923190"/>
                  <a:pt x="1847388" y="8898577"/>
                </a:cubicBezTo>
                <a:lnTo>
                  <a:pt x="1855480" y="8865550"/>
                </a:lnTo>
                <a:lnTo>
                  <a:pt x="1769100" y="9064965"/>
                </a:lnTo>
                <a:lnTo>
                  <a:pt x="1757149" y="9061257"/>
                </a:lnTo>
                <a:lnTo>
                  <a:pt x="1865109" y="8826242"/>
                </a:lnTo>
                <a:lnTo>
                  <a:pt x="1865335" y="8825319"/>
                </a:lnTo>
                <a:cubicBezTo>
                  <a:pt x="1868387" y="8802025"/>
                  <a:pt x="1868793" y="8779706"/>
                  <a:pt x="1867415" y="8757906"/>
                </a:cubicBezTo>
                <a:cubicBezTo>
                  <a:pt x="1865675" y="8734757"/>
                  <a:pt x="1856597" y="8709795"/>
                  <a:pt x="1867498" y="8692707"/>
                </a:cubicBezTo>
                <a:cubicBezTo>
                  <a:pt x="1876748" y="8708340"/>
                  <a:pt x="1882559" y="8725729"/>
                  <a:pt x="1885437" y="8744560"/>
                </a:cubicBezTo>
                <a:lnTo>
                  <a:pt x="1885643" y="8781542"/>
                </a:lnTo>
                <a:lnTo>
                  <a:pt x="1933933" y="8676419"/>
                </a:lnTo>
                <a:lnTo>
                  <a:pt x="1935796" y="8680132"/>
                </a:lnTo>
                <a:lnTo>
                  <a:pt x="1885722" y="8795732"/>
                </a:lnTo>
                <a:lnTo>
                  <a:pt x="1885774" y="8805065"/>
                </a:lnTo>
                <a:cubicBezTo>
                  <a:pt x="1880805" y="8847868"/>
                  <a:pt x="1866121" y="8895188"/>
                  <a:pt x="1845758" y="8944523"/>
                </a:cubicBezTo>
                <a:cubicBezTo>
                  <a:pt x="1843230" y="8950787"/>
                  <a:pt x="1843102" y="8960015"/>
                  <a:pt x="1841013" y="8967724"/>
                </a:cubicBezTo>
                <a:close/>
                <a:moveTo>
                  <a:pt x="5570950" y="533973"/>
                </a:moveTo>
                <a:cubicBezTo>
                  <a:pt x="5573152" y="526871"/>
                  <a:pt x="5563669" y="517417"/>
                  <a:pt x="5559638" y="509568"/>
                </a:cubicBezTo>
                <a:cubicBezTo>
                  <a:pt x="5554314" y="520540"/>
                  <a:pt x="5559865" y="530607"/>
                  <a:pt x="5564221" y="540145"/>
                </a:cubicBezTo>
                <a:cubicBezTo>
                  <a:pt x="5568185" y="538447"/>
                  <a:pt x="5570217" y="536340"/>
                  <a:pt x="5570950" y="533973"/>
                </a:cubicBezTo>
                <a:close/>
                <a:moveTo>
                  <a:pt x="5016289" y="1792259"/>
                </a:moveTo>
                <a:cubicBezTo>
                  <a:pt x="5005417" y="1780350"/>
                  <a:pt x="4991462" y="1755555"/>
                  <a:pt x="4974170" y="1755531"/>
                </a:cubicBezTo>
                <a:cubicBezTo>
                  <a:pt x="4984758" y="1767111"/>
                  <a:pt x="5004750" y="1789566"/>
                  <a:pt x="5016289" y="1792259"/>
                </a:cubicBezTo>
                <a:close/>
                <a:moveTo>
                  <a:pt x="910248" y="11086379"/>
                </a:moveTo>
                <a:cubicBezTo>
                  <a:pt x="906699" y="11081478"/>
                  <a:pt x="908754" y="11071437"/>
                  <a:pt x="899388" y="11075391"/>
                </a:cubicBezTo>
                <a:cubicBezTo>
                  <a:pt x="903512" y="11080070"/>
                  <a:pt x="901456" y="11090111"/>
                  <a:pt x="910248" y="11086379"/>
                </a:cubicBezTo>
                <a:close/>
                <a:moveTo>
                  <a:pt x="3430638" y="5382214"/>
                </a:moveTo>
                <a:cubicBezTo>
                  <a:pt x="3409538" y="5365275"/>
                  <a:pt x="3399722" y="5315249"/>
                  <a:pt x="3368112" y="5323175"/>
                </a:cubicBezTo>
                <a:cubicBezTo>
                  <a:pt x="3376364" y="5332531"/>
                  <a:pt x="3386175" y="5345910"/>
                  <a:pt x="3396912" y="5358268"/>
                </a:cubicBezTo>
                <a:cubicBezTo>
                  <a:pt x="3405785" y="5368377"/>
                  <a:pt x="3416777" y="5394176"/>
                  <a:pt x="3430638" y="5382214"/>
                </a:cubicBezTo>
                <a:close/>
                <a:moveTo>
                  <a:pt x="3095091" y="6148855"/>
                </a:moveTo>
                <a:cubicBezTo>
                  <a:pt x="3096356" y="6113663"/>
                  <a:pt x="3084490" y="6081250"/>
                  <a:pt x="3076340" y="6049049"/>
                </a:cubicBezTo>
                <a:cubicBezTo>
                  <a:pt x="3068013" y="6017246"/>
                  <a:pt x="3065517" y="5980869"/>
                  <a:pt x="3044947" y="5954144"/>
                </a:cubicBezTo>
                <a:cubicBezTo>
                  <a:pt x="3044066" y="5956138"/>
                  <a:pt x="3043551" y="5958651"/>
                  <a:pt x="3042692" y="5960596"/>
                </a:cubicBezTo>
                <a:lnTo>
                  <a:pt x="3038415" y="5963604"/>
                </a:lnTo>
                <a:lnTo>
                  <a:pt x="3038373" y="5963565"/>
                </a:lnTo>
                <a:lnTo>
                  <a:pt x="3038128" y="5949105"/>
                </a:lnTo>
                <a:cubicBezTo>
                  <a:pt x="3037522" y="5944548"/>
                  <a:pt x="3035636" y="5940735"/>
                  <a:pt x="3030193" y="5939045"/>
                </a:cubicBezTo>
                <a:cubicBezTo>
                  <a:pt x="3027289" y="5947772"/>
                  <a:pt x="3029943" y="5954426"/>
                  <a:pt x="3033783" y="5959341"/>
                </a:cubicBezTo>
                <a:lnTo>
                  <a:pt x="3038373" y="5963565"/>
                </a:lnTo>
                <a:lnTo>
                  <a:pt x="3038374" y="5963633"/>
                </a:lnTo>
                <a:lnTo>
                  <a:pt x="3038415" y="5963604"/>
                </a:lnTo>
                <a:lnTo>
                  <a:pt x="3044488" y="5969194"/>
                </a:lnTo>
                <a:cubicBezTo>
                  <a:pt x="3065155" y="6026947"/>
                  <a:pt x="3061698" y="6098350"/>
                  <a:pt x="3095091" y="6148855"/>
                </a:cubicBezTo>
                <a:close/>
                <a:moveTo>
                  <a:pt x="2321226" y="7900453"/>
                </a:moveTo>
                <a:cubicBezTo>
                  <a:pt x="2327478" y="7882911"/>
                  <a:pt x="2318443" y="7863000"/>
                  <a:pt x="2306969" y="7854029"/>
                </a:cubicBezTo>
                <a:cubicBezTo>
                  <a:pt x="2315436" y="7865664"/>
                  <a:pt x="2314473" y="7887045"/>
                  <a:pt x="2321226" y="7900453"/>
                </a:cubicBezTo>
                <a:close/>
                <a:moveTo>
                  <a:pt x="4850350" y="2176523"/>
                </a:moveTo>
                <a:lnTo>
                  <a:pt x="4834694" y="2161346"/>
                </a:lnTo>
                <a:cubicBezTo>
                  <a:pt x="4820342" y="2169886"/>
                  <a:pt x="4827514" y="2194438"/>
                  <a:pt x="4835185" y="2192165"/>
                </a:cubicBezTo>
                <a:cubicBezTo>
                  <a:pt x="4828531" y="2180859"/>
                  <a:pt x="4846769" y="2183975"/>
                  <a:pt x="4850350" y="2176523"/>
                </a:cubicBezTo>
                <a:close/>
                <a:moveTo>
                  <a:pt x="3674162" y="4840844"/>
                </a:moveTo>
                <a:cubicBezTo>
                  <a:pt x="3668566" y="4862621"/>
                  <a:pt x="3649590" y="4883997"/>
                  <a:pt x="3624572" y="4880480"/>
                </a:cubicBezTo>
                <a:cubicBezTo>
                  <a:pt x="3550132" y="4845664"/>
                  <a:pt x="3632288" y="4735727"/>
                  <a:pt x="3675028" y="4819836"/>
                </a:cubicBezTo>
                <a:cubicBezTo>
                  <a:pt x="3676407" y="4826279"/>
                  <a:pt x="3676027" y="4833586"/>
                  <a:pt x="3674162" y="4840844"/>
                </a:cubicBezTo>
                <a:close/>
                <a:moveTo>
                  <a:pt x="3459256" y="5328226"/>
                </a:moveTo>
                <a:cubicBezTo>
                  <a:pt x="3453981" y="5323992"/>
                  <a:pt x="3460947" y="5314695"/>
                  <a:pt x="3447452" y="5313969"/>
                </a:cubicBezTo>
                <a:cubicBezTo>
                  <a:pt x="3439420" y="5321366"/>
                  <a:pt x="3452993" y="5335931"/>
                  <a:pt x="3459256" y="5328226"/>
                </a:cubicBezTo>
                <a:close/>
                <a:moveTo>
                  <a:pt x="4880795" y="2113794"/>
                </a:moveTo>
                <a:lnTo>
                  <a:pt x="4874220" y="2107419"/>
                </a:lnTo>
                <a:lnTo>
                  <a:pt x="4868155" y="2113676"/>
                </a:lnTo>
                <a:lnTo>
                  <a:pt x="4874729" y="2120050"/>
                </a:lnTo>
                <a:close/>
                <a:moveTo>
                  <a:pt x="5603393" y="482742"/>
                </a:moveTo>
                <a:cubicBezTo>
                  <a:pt x="5603584" y="470454"/>
                  <a:pt x="5591115" y="470655"/>
                  <a:pt x="5582734" y="478848"/>
                </a:cubicBezTo>
                <a:cubicBezTo>
                  <a:pt x="5589682" y="481442"/>
                  <a:pt x="5597391" y="487704"/>
                  <a:pt x="5603393" y="482742"/>
                </a:cubicBezTo>
                <a:close/>
                <a:moveTo>
                  <a:pt x="4877958" y="2129249"/>
                </a:moveTo>
                <a:cubicBezTo>
                  <a:pt x="4869593" y="2126601"/>
                  <a:pt x="4860777" y="2115020"/>
                  <a:pt x="4852794" y="2116991"/>
                </a:cubicBezTo>
                <a:cubicBezTo>
                  <a:pt x="4857881" y="2126778"/>
                  <a:pt x="4865494" y="2140227"/>
                  <a:pt x="4877958" y="2129249"/>
                </a:cubicBezTo>
                <a:close/>
                <a:moveTo>
                  <a:pt x="876776" y="11185843"/>
                </a:moveTo>
                <a:cubicBezTo>
                  <a:pt x="850457" y="11202302"/>
                  <a:pt x="876776" y="11185843"/>
                  <a:pt x="876776" y="11185843"/>
                </a:cubicBezTo>
                <a:close/>
                <a:moveTo>
                  <a:pt x="5592599" y="517946"/>
                </a:moveTo>
                <a:cubicBezTo>
                  <a:pt x="5581388" y="507757"/>
                  <a:pt x="5585072" y="495109"/>
                  <a:pt x="5574435" y="484699"/>
                </a:cubicBezTo>
                <a:cubicBezTo>
                  <a:pt x="5569696" y="499736"/>
                  <a:pt x="5574636" y="513340"/>
                  <a:pt x="5582671" y="526407"/>
                </a:cubicBezTo>
                <a:cubicBezTo>
                  <a:pt x="5585848" y="523528"/>
                  <a:pt x="5589785" y="524316"/>
                  <a:pt x="5592599" y="517946"/>
                </a:cubicBezTo>
                <a:close/>
                <a:moveTo>
                  <a:pt x="3450244" y="5368031"/>
                </a:moveTo>
                <a:cubicBezTo>
                  <a:pt x="3453939" y="5359669"/>
                  <a:pt x="3448617" y="5354462"/>
                  <a:pt x="3456333" y="5344545"/>
                </a:cubicBezTo>
                <a:cubicBezTo>
                  <a:pt x="3429828" y="5324744"/>
                  <a:pt x="3427852" y="5295791"/>
                  <a:pt x="3396974" y="5278339"/>
                </a:cubicBezTo>
                <a:cubicBezTo>
                  <a:pt x="3403148" y="5305339"/>
                  <a:pt x="3430403" y="5324520"/>
                  <a:pt x="3445593" y="5348367"/>
                </a:cubicBezTo>
                <a:cubicBezTo>
                  <a:pt x="3444021" y="5356239"/>
                  <a:pt x="3439751" y="5364822"/>
                  <a:pt x="3450244" y="5368031"/>
                </a:cubicBezTo>
                <a:close/>
                <a:moveTo>
                  <a:pt x="3448536" y="5377658"/>
                </a:moveTo>
                <a:cubicBezTo>
                  <a:pt x="3449749" y="5380068"/>
                  <a:pt x="3444897" y="5370428"/>
                  <a:pt x="3444897" y="5370428"/>
                </a:cubicBezTo>
                <a:cubicBezTo>
                  <a:pt x="3447053" y="5374713"/>
                  <a:pt x="3448132" y="5376854"/>
                  <a:pt x="3448536" y="5377658"/>
                </a:cubicBezTo>
                <a:close/>
                <a:moveTo>
                  <a:pt x="3407911" y="5473546"/>
                </a:moveTo>
                <a:cubicBezTo>
                  <a:pt x="3389586" y="5469732"/>
                  <a:pt x="3379406" y="5485224"/>
                  <a:pt x="3360989" y="5479467"/>
                </a:cubicBezTo>
                <a:cubicBezTo>
                  <a:pt x="3313235" y="5541180"/>
                  <a:pt x="3235201" y="5524787"/>
                  <a:pt x="3196401" y="5610444"/>
                </a:cubicBezTo>
                <a:cubicBezTo>
                  <a:pt x="3279623" y="5596766"/>
                  <a:pt x="3349802" y="5551148"/>
                  <a:pt x="3407911" y="5473546"/>
                </a:cubicBezTo>
                <a:close/>
                <a:moveTo>
                  <a:pt x="2735641" y="6996638"/>
                </a:moveTo>
                <a:cubicBezTo>
                  <a:pt x="2733901" y="6964016"/>
                  <a:pt x="2744338" y="6927480"/>
                  <a:pt x="2729117" y="6899643"/>
                </a:cubicBezTo>
                <a:cubicBezTo>
                  <a:pt x="2709112" y="6957057"/>
                  <a:pt x="2663882" y="6983590"/>
                  <a:pt x="2649096" y="7026215"/>
                </a:cubicBezTo>
                <a:cubicBezTo>
                  <a:pt x="2679104" y="7020126"/>
                  <a:pt x="2712591" y="7024910"/>
                  <a:pt x="2735641" y="6996638"/>
                </a:cubicBezTo>
                <a:close/>
                <a:moveTo>
                  <a:pt x="5011628" y="1848125"/>
                </a:moveTo>
                <a:cubicBezTo>
                  <a:pt x="4979251" y="1834651"/>
                  <a:pt x="4949457" y="1828159"/>
                  <a:pt x="4915790" y="1811194"/>
                </a:cubicBezTo>
                <a:cubicBezTo>
                  <a:pt x="4896202" y="1825827"/>
                  <a:pt x="4872181" y="1863299"/>
                  <a:pt x="4868354" y="1894829"/>
                </a:cubicBezTo>
                <a:cubicBezTo>
                  <a:pt x="4921066" y="1891871"/>
                  <a:pt x="4966993" y="1871744"/>
                  <a:pt x="5011628" y="1848125"/>
                </a:cubicBezTo>
                <a:close/>
                <a:moveTo>
                  <a:pt x="3424269" y="5447406"/>
                </a:moveTo>
                <a:cubicBezTo>
                  <a:pt x="3432275" y="5429994"/>
                  <a:pt x="3420466" y="5404966"/>
                  <a:pt x="3404630" y="5401182"/>
                </a:cubicBezTo>
                <a:cubicBezTo>
                  <a:pt x="3411299" y="5414123"/>
                  <a:pt x="3432503" y="5437294"/>
                  <a:pt x="3408829" y="5452058"/>
                </a:cubicBezTo>
                <a:cubicBezTo>
                  <a:pt x="3390744" y="5420748"/>
                  <a:pt x="3368286" y="5391787"/>
                  <a:pt x="3340833" y="5364426"/>
                </a:cubicBezTo>
                <a:cubicBezTo>
                  <a:pt x="3356361" y="5399368"/>
                  <a:pt x="3386253" y="5428757"/>
                  <a:pt x="3409074" y="5461209"/>
                </a:cubicBezTo>
                <a:cubicBezTo>
                  <a:pt x="3416730" y="5458168"/>
                  <a:pt x="3421601" y="5453209"/>
                  <a:pt x="3424269" y="5447406"/>
                </a:cubicBezTo>
                <a:close/>
                <a:moveTo>
                  <a:pt x="5027519" y="1820561"/>
                </a:moveTo>
                <a:cubicBezTo>
                  <a:pt x="5005507" y="1800430"/>
                  <a:pt x="4983165" y="1780583"/>
                  <a:pt x="4964972" y="1758877"/>
                </a:cubicBezTo>
                <a:cubicBezTo>
                  <a:pt x="4952587" y="1767858"/>
                  <a:pt x="4939348" y="1775850"/>
                  <a:pt x="4930596" y="1794360"/>
                </a:cubicBezTo>
                <a:cubicBezTo>
                  <a:pt x="4944131" y="1799360"/>
                  <a:pt x="4958058" y="1807476"/>
                  <a:pt x="4972821" y="1812565"/>
                </a:cubicBezTo>
                <a:cubicBezTo>
                  <a:pt x="4993924" y="1819660"/>
                  <a:pt x="5018580" y="1828866"/>
                  <a:pt x="5027519" y="1820561"/>
                </a:cubicBezTo>
                <a:close/>
                <a:moveTo>
                  <a:pt x="4001008" y="4146442"/>
                </a:moveTo>
                <a:cubicBezTo>
                  <a:pt x="4001639" y="4146704"/>
                  <a:pt x="4001317" y="4146089"/>
                  <a:pt x="3999244" y="4144311"/>
                </a:cubicBezTo>
                <a:cubicBezTo>
                  <a:pt x="3996785" y="4138989"/>
                  <a:pt x="3996057" y="4131014"/>
                  <a:pt x="3990904" y="4128510"/>
                </a:cubicBezTo>
                <a:cubicBezTo>
                  <a:pt x="3988613" y="4137033"/>
                  <a:pt x="3999110" y="4145666"/>
                  <a:pt x="4001008" y="4146442"/>
                </a:cubicBezTo>
                <a:close/>
                <a:moveTo>
                  <a:pt x="5611458" y="508671"/>
                </a:moveTo>
                <a:cubicBezTo>
                  <a:pt x="5603139" y="505947"/>
                  <a:pt x="5603765" y="490520"/>
                  <a:pt x="5593872" y="495667"/>
                </a:cubicBezTo>
                <a:cubicBezTo>
                  <a:pt x="5598125" y="498973"/>
                  <a:pt x="5604763" y="519513"/>
                  <a:pt x="5611458" y="508671"/>
                </a:cubicBezTo>
                <a:close/>
                <a:moveTo>
                  <a:pt x="960025" y="11044447"/>
                </a:moveTo>
                <a:cubicBezTo>
                  <a:pt x="966018" y="11021789"/>
                  <a:pt x="962377" y="10984565"/>
                  <a:pt x="940466" y="10975955"/>
                </a:cubicBezTo>
                <a:cubicBezTo>
                  <a:pt x="946103" y="11004153"/>
                  <a:pt x="936925" y="11032469"/>
                  <a:pt x="951140" y="11060649"/>
                </a:cubicBezTo>
                <a:cubicBezTo>
                  <a:pt x="954959" y="11057933"/>
                  <a:pt x="958028" y="11051999"/>
                  <a:pt x="960025" y="11044447"/>
                </a:cubicBezTo>
                <a:close/>
                <a:moveTo>
                  <a:pt x="4887959" y="2157151"/>
                </a:moveTo>
                <a:cubicBezTo>
                  <a:pt x="4873918" y="2146574"/>
                  <a:pt x="4860132" y="2132601"/>
                  <a:pt x="4847031" y="2142355"/>
                </a:cubicBezTo>
                <a:cubicBezTo>
                  <a:pt x="4860505" y="2156024"/>
                  <a:pt x="4874291" y="2169996"/>
                  <a:pt x="4887959" y="2157151"/>
                </a:cubicBezTo>
                <a:close/>
                <a:moveTo>
                  <a:pt x="2710851" y="7085369"/>
                </a:moveTo>
                <a:cubicBezTo>
                  <a:pt x="2719550" y="7063186"/>
                  <a:pt x="2735205" y="7039264"/>
                  <a:pt x="2720854" y="7024041"/>
                </a:cubicBezTo>
                <a:cubicBezTo>
                  <a:pt x="2705198" y="7032305"/>
                  <a:pt x="2686932" y="7032739"/>
                  <a:pt x="2671276" y="7042309"/>
                </a:cubicBezTo>
                <a:cubicBezTo>
                  <a:pt x="2682148" y="7057532"/>
                  <a:pt x="2696500" y="7071451"/>
                  <a:pt x="2710851" y="7085369"/>
                </a:cubicBezTo>
                <a:close/>
                <a:moveTo>
                  <a:pt x="2690846" y="7132344"/>
                </a:moveTo>
                <a:cubicBezTo>
                  <a:pt x="2691281" y="7129299"/>
                  <a:pt x="2689976" y="7126690"/>
                  <a:pt x="2685627" y="7124950"/>
                </a:cubicBezTo>
                <a:cubicBezTo>
                  <a:pt x="2650400" y="7137999"/>
                  <a:pt x="2608215" y="7132779"/>
                  <a:pt x="2574728" y="7141914"/>
                </a:cubicBezTo>
                <a:cubicBezTo>
                  <a:pt x="2596908" y="7158441"/>
                  <a:pt x="2632570" y="7167141"/>
                  <a:pt x="2642572" y="7173665"/>
                </a:cubicBezTo>
                <a:cubicBezTo>
                  <a:pt x="2616478" y="7200632"/>
                  <a:pt x="2559941" y="7148003"/>
                  <a:pt x="2536022" y="7130605"/>
                </a:cubicBezTo>
                <a:cubicBezTo>
                  <a:pt x="2516016" y="7130604"/>
                  <a:pt x="2500795" y="7148003"/>
                  <a:pt x="2486008" y="7166706"/>
                </a:cubicBezTo>
                <a:cubicBezTo>
                  <a:pt x="2509058" y="7178015"/>
                  <a:pt x="2545155" y="7195413"/>
                  <a:pt x="2575163" y="7200197"/>
                </a:cubicBezTo>
                <a:cubicBezTo>
                  <a:pt x="2583426" y="7201067"/>
                  <a:pt x="2591689" y="7195848"/>
                  <a:pt x="2597778" y="7198892"/>
                </a:cubicBezTo>
                <a:cubicBezTo>
                  <a:pt x="2601257" y="7200632"/>
                  <a:pt x="2601257" y="7211506"/>
                  <a:pt x="2604736" y="7211506"/>
                </a:cubicBezTo>
                <a:cubicBezTo>
                  <a:pt x="2629090" y="7211506"/>
                  <a:pt x="2676494" y="7171925"/>
                  <a:pt x="2690846" y="7132344"/>
                </a:cubicBezTo>
                <a:close/>
                <a:moveTo>
                  <a:pt x="5048256" y="1798600"/>
                </a:moveTo>
                <a:cubicBezTo>
                  <a:pt x="5058582" y="1762602"/>
                  <a:pt x="5045660" y="1736338"/>
                  <a:pt x="5036558" y="1708499"/>
                </a:cubicBezTo>
                <a:cubicBezTo>
                  <a:pt x="5021760" y="1716687"/>
                  <a:pt x="5005955" y="1721713"/>
                  <a:pt x="4993785" y="1736268"/>
                </a:cubicBezTo>
                <a:cubicBezTo>
                  <a:pt x="5013625" y="1756550"/>
                  <a:pt x="5026813" y="1779127"/>
                  <a:pt x="5048256" y="1798600"/>
                </a:cubicBezTo>
                <a:close/>
                <a:moveTo>
                  <a:pt x="2705198" y="7104507"/>
                </a:moveTo>
                <a:cubicBezTo>
                  <a:pt x="2670405" y="7077105"/>
                  <a:pt x="2661273" y="7023170"/>
                  <a:pt x="2620827" y="7046658"/>
                </a:cubicBezTo>
                <a:cubicBezTo>
                  <a:pt x="2614304" y="7049703"/>
                  <a:pt x="2608215" y="7068841"/>
                  <a:pt x="2600387" y="7075800"/>
                </a:cubicBezTo>
                <a:cubicBezTo>
                  <a:pt x="2583861" y="7091458"/>
                  <a:pt x="2561246" y="7096243"/>
                  <a:pt x="2549069" y="7115381"/>
                </a:cubicBezTo>
                <a:cubicBezTo>
                  <a:pt x="2607780" y="7133649"/>
                  <a:pt x="2656054" y="7117121"/>
                  <a:pt x="2705198" y="7104507"/>
                </a:cubicBezTo>
                <a:close/>
                <a:moveTo>
                  <a:pt x="1638786" y="9518409"/>
                </a:moveTo>
                <a:cubicBezTo>
                  <a:pt x="1658313" y="9458048"/>
                  <a:pt x="1617898" y="9404030"/>
                  <a:pt x="1572086" y="9367612"/>
                </a:cubicBezTo>
                <a:cubicBezTo>
                  <a:pt x="1639629" y="9430284"/>
                  <a:pt x="1633907" y="9530527"/>
                  <a:pt x="1564407" y="9605919"/>
                </a:cubicBezTo>
                <a:cubicBezTo>
                  <a:pt x="1523790" y="9649349"/>
                  <a:pt x="1472094" y="9665047"/>
                  <a:pt x="1423263" y="9659172"/>
                </a:cubicBezTo>
                <a:cubicBezTo>
                  <a:pt x="1421504" y="9663153"/>
                  <a:pt x="1457126" y="9674135"/>
                  <a:pt x="1469151" y="9672786"/>
                </a:cubicBezTo>
                <a:cubicBezTo>
                  <a:pt x="1519988" y="9667653"/>
                  <a:pt x="1621146" y="9573419"/>
                  <a:pt x="1638786" y="9518409"/>
                </a:cubicBezTo>
                <a:close/>
                <a:moveTo>
                  <a:pt x="3759022" y="4726985"/>
                </a:moveTo>
                <a:cubicBezTo>
                  <a:pt x="3759547" y="4720779"/>
                  <a:pt x="3752399" y="4713623"/>
                  <a:pt x="3747167" y="4706707"/>
                </a:cubicBezTo>
                <a:cubicBezTo>
                  <a:pt x="3736060" y="4710228"/>
                  <a:pt x="3754705" y="4728996"/>
                  <a:pt x="3759022" y="4726985"/>
                </a:cubicBezTo>
                <a:close/>
                <a:moveTo>
                  <a:pt x="5252475" y="1347000"/>
                </a:moveTo>
                <a:cubicBezTo>
                  <a:pt x="5241931" y="1338534"/>
                  <a:pt x="5247653" y="1327738"/>
                  <a:pt x="5237332" y="1319847"/>
                </a:cubicBezTo>
                <a:cubicBezTo>
                  <a:pt x="5230145" y="1328568"/>
                  <a:pt x="5238655" y="1355646"/>
                  <a:pt x="5252475" y="1347000"/>
                </a:cubicBezTo>
                <a:close/>
                <a:moveTo>
                  <a:pt x="5626596" y="515360"/>
                </a:moveTo>
                <a:cubicBezTo>
                  <a:pt x="5633829" y="507611"/>
                  <a:pt x="5620347" y="490709"/>
                  <a:pt x="5611862" y="492670"/>
                </a:cubicBezTo>
                <a:cubicBezTo>
                  <a:pt x="5617097" y="500218"/>
                  <a:pt x="5615923" y="508264"/>
                  <a:pt x="5626596" y="515360"/>
                </a:cubicBezTo>
                <a:close/>
                <a:moveTo>
                  <a:pt x="3466025" y="5432592"/>
                </a:moveTo>
                <a:cubicBezTo>
                  <a:pt x="3410790" y="5561913"/>
                  <a:pt x="3284587" y="5635130"/>
                  <a:pt x="3167517" y="5646703"/>
                </a:cubicBezTo>
                <a:cubicBezTo>
                  <a:pt x="3039169" y="5659004"/>
                  <a:pt x="2883849" y="5572767"/>
                  <a:pt x="2810685" y="5470953"/>
                </a:cubicBezTo>
                <a:cubicBezTo>
                  <a:pt x="2794615" y="5449099"/>
                  <a:pt x="2785382" y="5419319"/>
                  <a:pt x="2760084" y="5404333"/>
                </a:cubicBezTo>
                <a:cubicBezTo>
                  <a:pt x="2777862" y="5384584"/>
                  <a:pt x="2758732" y="5359950"/>
                  <a:pt x="2753460" y="5339536"/>
                </a:cubicBezTo>
                <a:cubicBezTo>
                  <a:pt x="2747696" y="5316999"/>
                  <a:pt x="2749494" y="5293522"/>
                  <a:pt x="2737679" y="5274975"/>
                </a:cubicBezTo>
                <a:cubicBezTo>
                  <a:pt x="2753454" y="5250057"/>
                  <a:pt x="2738426" y="5237705"/>
                  <a:pt x="2740634" y="5218691"/>
                </a:cubicBezTo>
                <a:cubicBezTo>
                  <a:pt x="2774679" y="5107136"/>
                  <a:pt x="2818837" y="5023369"/>
                  <a:pt x="2884666" y="4972498"/>
                </a:cubicBezTo>
                <a:cubicBezTo>
                  <a:pt x="2894822" y="4964610"/>
                  <a:pt x="2910873" y="4961708"/>
                  <a:pt x="2923771" y="4954080"/>
                </a:cubicBezTo>
                <a:cubicBezTo>
                  <a:pt x="2957119" y="4933597"/>
                  <a:pt x="2985917" y="4915861"/>
                  <a:pt x="3030390" y="4903623"/>
                </a:cubicBezTo>
                <a:cubicBezTo>
                  <a:pt x="3041753" y="4900550"/>
                  <a:pt x="3058789" y="4901887"/>
                  <a:pt x="3071566" y="4899925"/>
                </a:cubicBezTo>
                <a:cubicBezTo>
                  <a:pt x="3288171" y="4869022"/>
                  <a:pt x="3466409" y="5079138"/>
                  <a:pt x="3482824" y="5254400"/>
                </a:cubicBezTo>
                <a:cubicBezTo>
                  <a:pt x="3488055" y="5310491"/>
                  <a:pt x="3493202" y="5368925"/>
                  <a:pt x="3466025" y="5432592"/>
                </a:cubicBezTo>
                <a:close/>
                <a:moveTo>
                  <a:pt x="3220375" y="5989232"/>
                </a:moveTo>
                <a:cubicBezTo>
                  <a:pt x="3213535" y="5947600"/>
                  <a:pt x="3212395" y="5902765"/>
                  <a:pt x="3183154" y="5874115"/>
                </a:cubicBezTo>
                <a:cubicBezTo>
                  <a:pt x="3182203" y="5911829"/>
                  <a:pt x="3204411" y="5940231"/>
                  <a:pt x="3213535" y="5972386"/>
                </a:cubicBezTo>
                <a:cubicBezTo>
                  <a:pt x="3215404" y="5978932"/>
                  <a:pt x="3205689" y="5987987"/>
                  <a:pt x="3220375" y="5989232"/>
                </a:cubicBezTo>
                <a:close/>
                <a:moveTo>
                  <a:pt x="5132364" y="1664825"/>
                </a:moveTo>
                <a:cubicBezTo>
                  <a:pt x="5145127" y="1582372"/>
                  <a:pt x="5137232" y="1507989"/>
                  <a:pt x="5084489" y="1451651"/>
                </a:cubicBezTo>
                <a:cubicBezTo>
                  <a:pt x="5044921" y="1477800"/>
                  <a:pt x="5007650" y="1510602"/>
                  <a:pt x="4971146" y="1545622"/>
                </a:cubicBezTo>
                <a:cubicBezTo>
                  <a:pt x="5003141" y="1589950"/>
                  <a:pt x="5038058" y="1632329"/>
                  <a:pt x="5046235" y="1685733"/>
                </a:cubicBezTo>
                <a:cubicBezTo>
                  <a:pt x="5074880" y="1678244"/>
                  <a:pt x="5106632" y="1679011"/>
                  <a:pt x="5132364" y="1664825"/>
                </a:cubicBezTo>
                <a:close/>
                <a:moveTo>
                  <a:pt x="978932" y="11083142"/>
                </a:moveTo>
                <a:cubicBezTo>
                  <a:pt x="982926" y="11075736"/>
                  <a:pt x="984070" y="11068296"/>
                  <a:pt x="980593" y="11060809"/>
                </a:cubicBezTo>
                <a:cubicBezTo>
                  <a:pt x="967245" y="11083475"/>
                  <a:pt x="902461" y="11123403"/>
                  <a:pt x="913841" y="11149378"/>
                </a:cubicBezTo>
                <a:cubicBezTo>
                  <a:pt x="929312" y="11127294"/>
                  <a:pt x="966949" y="11105362"/>
                  <a:pt x="978932" y="11083142"/>
                </a:cubicBezTo>
                <a:close/>
                <a:moveTo>
                  <a:pt x="1921890" y="8949708"/>
                </a:moveTo>
                <a:cubicBezTo>
                  <a:pt x="1958504" y="8871406"/>
                  <a:pt x="1970683" y="8774931"/>
                  <a:pt x="1949682" y="8707822"/>
                </a:cubicBezTo>
                <a:lnTo>
                  <a:pt x="1935796" y="8680132"/>
                </a:lnTo>
                <a:lnTo>
                  <a:pt x="1994774" y="8543977"/>
                </a:lnTo>
                <a:cubicBezTo>
                  <a:pt x="2022413" y="8449097"/>
                  <a:pt x="1991094" y="8364816"/>
                  <a:pt x="1959898" y="8295344"/>
                </a:cubicBezTo>
                <a:cubicBezTo>
                  <a:pt x="1936743" y="8243228"/>
                  <a:pt x="1939734" y="8236458"/>
                  <a:pt x="1887759" y="8225868"/>
                </a:cubicBezTo>
                <a:cubicBezTo>
                  <a:pt x="1847593" y="8217641"/>
                  <a:pt x="1808716" y="8211886"/>
                  <a:pt x="1774044" y="8208465"/>
                </a:cubicBezTo>
                <a:cubicBezTo>
                  <a:pt x="1648139" y="8197100"/>
                  <a:pt x="1522252" y="8173844"/>
                  <a:pt x="1407158" y="8172491"/>
                </a:cubicBezTo>
                <a:cubicBezTo>
                  <a:pt x="1391151" y="8172082"/>
                  <a:pt x="1354747" y="8165040"/>
                  <a:pt x="1348654" y="8188527"/>
                </a:cubicBezTo>
                <a:cubicBezTo>
                  <a:pt x="1333946" y="8194878"/>
                  <a:pt x="1351213" y="8205364"/>
                  <a:pt x="1353344" y="8209161"/>
                </a:cubicBezTo>
                <a:cubicBezTo>
                  <a:pt x="1388081" y="8270619"/>
                  <a:pt x="1418348" y="8340513"/>
                  <a:pt x="1414144" y="8418603"/>
                </a:cubicBezTo>
                <a:lnTo>
                  <a:pt x="1413544" y="8422761"/>
                </a:lnTo>
                <a:lnTo>
                  <a:pt x="1407246" y="8466438"/>
                </a:lnTo>
                <a:cubicBezTo>
                  <a:pt x="1399569" y="8498982"/>
                  <a:pt x="1385417" y="8532830"/>
                  <a:pt x="1362870" y="8567965"/>
                </a:cubicBezTo>
                <a:cubicBezTo>
                  <a:pt x="1457512" y="8577892"/>
                  <a:pt x="1552943" y="8590072"/>
                  <a:pt x="1648664" y="8603213"/>
                </a:cubicBezTo>
                <a:lnTo>
                  <a:pt x="1863978" y="8633925"/>
                </a:lnTo>
                <a:lnTo>
                  <a:pt x="1936196" y="8644226"/>
                </a:lnTo>
                <a:lnTo>
                  <a:pt x="1968608" y="8600937"/>
                </a:lnTo>
                <a:lnTo>
                  <a:pt x="1933933" y="8676419"/>
                </a:lnTo>
                <a:lnTo>
                  <a:pt x="1927574" y="8663739"/>
                </a:lnTo>
                <a:cubicBezTo>
                  <a:pt x="1905722" y="8659320"/>
                  <a:pt x="1887030" y="8663912"/>
                  <a:pt x="1860332" y="8647831"/>
                </a:cubicBezTo>
                <a:cubicBezTo>
                  <a:pt x="1774205" y="8648806"/>
                  <a:pt x="1678014" y="8618680"/>
                  <a:pt x="1587004" y="8611309"/>
                </a:cubicBezTo>
                <a:cubicBezTo>
                  <a:pt x="1512047" y="8605320"/>
                  <a:pt x="1439303" y="8600785"/>
                  <a:pt x="1365558" y="8583432"/>
                </a:cubicBezTo>
                <a:cubicBezTo>
                  <a:pt x="1360087" y="8607668"/>
                  <a:pt x="1374724" y="8628415"/>
                  <a:pt x="1374746" y="8657459"/>
                </a:cubicBezTo>
                <a:cubicBezTo>
                  <a:pt x="1375552" y="8739681"/>
                  <a:pt x="1330425" y="8843970"/>
                  <a:pt x="1273974" y="8907081"/>
                </a:cubicBezTo>
                <a:cubicBezTo>
                  <a:pt x="1380255" y="8960704"/>
                  <a:pt x="1489124" y="8966446"/>
                  <a:pt x="1588614" y="9008501"/>
                </a:cubicBezTo>
                <a:cubicBezTo>
                  <a:pt x="1600564" y="9013781"/>
                  <a:pt x="1606158" y="9004353"/>
                  <a:pt x="1617617" y="9007513"/>
                </a:cubicBezTo>
                <a:cubicBezTo>
                  <a:pt x="1644519" y="9025825"/>
                  <a:pt x="1675592" y="9036580"/>
                  <a:pt x="1707448" y="9045836"/>
                </a:cubicBezTo>
                <a:lnTo>
                  <a:pt x="1757149" y="9061257"/>
                </a:lnTo>
                <a:lnTo>
                  <a:pt x="1745224" y="9087217"/>
                </a:lnTo>
                <a:lnTo>
                  <a:pt x="1739946" y="9099164"/>
                </a:lnTo>
                <a:cubicBezTo>
                  <a:pt x="1748357" y="9103833"/>
                  <a:pt x="1754100" y="9101610"/>
                  <a:pt x="1757174" y="9092497"/>
                </a:cubicBezTo>
                <a:lnTo>
                  <a:pt x="1769100" y="9064965"/>
                </a:lnTo>
                <a:lnTo>
                  <a:pt x="1801968" y="9075164"/>
                </a:lnTo>
                <a:cubicBezTo>
                  <a:pt x="1853227" y="9056938"/>
                  <a:pt x="1894431" y="9008434"/>
                  <a:pt x="1921890" y="8949708"/>
                </a:cubicBezTo>
                <a:close/>
                <a:moveTo>
                  <a:pt x="5273480" y="1366274"/>
                </a:moveTo>
                <a:cubicBezTo>
                  <a:pt x="5269356" y="1361597"/>
                  <a:pt x="5270847" y="1356069"/>
                  <a:pt x="5264602" y="1351882"/>
                </a:cubicBezTo>
                <a:cubicBezTo>
                  <a:pt x="5257545" y="1359233"/>
                  <a:pt x="5266246" y="1374023"/>
                  <a:pt x="5273480" y="1366274"/>
                </a:cubicBezTo>
                <a:close/>
                <a:moveTo>
                  <a:pt x="3779515" y="4750495"/>
                </a:moveTo>
                <a:cubicBezTo>
                  <a:pt x="3765071" y="4769800"/>
                  <a:pt x="3738537" y="4777494"/>
                  <a:pt x="3718790" y="4750207"/>
                </a:cubicBezTo>
                <a:cubicBezTo>
                  <a:pt x="3709177" y="4737453"/>
                  <a:pt x="3707847" y="4706920"/>
                  <a:pt x="3718078" y="4695845"/>
                </a:cubicBezTo>
                <a:cubicBezTo>
                  <a:pt x="3743156" y="4667412"/>
                  <a:pt x="3778501" y="4693154"/>
                  <a:pt x="3789231" y="4728187"/>
                </a:cubicBezTo>
                <a:cubicBezTo>
                  <a:pt x="3787802" y="4736335"/>
                  <a:pt x="3784328" y="4744063"/>
                  <a:pt x="3779515" y="4750495"/>
                </a:cubicBezTo>
                <a:close/>
                <a:moveTo>
                  <a:pt x="5106024" y="1752466"/>
                </a:moveTo>
                <a:cubicBezTo>
                  <a:pt x="5115709" y="1732789"/>
                  <a:pt x="5122533" y="1711050"/>
                  <a:pt x="5125670" y="1689044"/>
                </a:cubicBezTo>
                <a:cubicBezTo>
                  <a:pt x="5098334" y="1682731"/>
                  <a:pt x="5079556" y="1698967"/>
                  <a:pt x="5054998" y="1701194"/>
                </a:cubicBezTo>
                <a:cubicBezTo>
                  <a:pt x="5061857" y="1734428"/>
                  <a:pt x="5058859" y="1771577"/>
                  <a:pt x="5069208" y="1803522"/>
                </a:cubicBezTo>
                <a:cubicBezTo>
                  <a:pt x="5083792" y="1789760"/>
                  <a:pt x="5096339" y="1772144"/>
                  <a:pt x="5106024" y="1752466"/>
                </a:cubicBezTo>
                <a:close/>
                <a:moveTo>
                  <a:pt x="5651497" y="518272"/>
                </a:moveTo>
                <a:cubicBezTo>
                  <a:pt x="5645966" y="516780"/>
                  <a:pt x="5646686" y="503298"/>
                  <a:pt x="5638961" y="508927"/>
                </a:cubicBezTo>
                <a:cubicBezTo>
                  <a:pt x="5640611" y="514890"/>
                  <a:pt x="5642893" y="525892"/>
                  <a:pt x="5651497" y="518272"/>
                </a:cubicBezTo>
                <a:close/>
                <a:moveTo>
                  <a:pt x="1010450" y="11024491"/>
                </a:moveTo>
                <a:cubicBezTo>
                  <a:pt x="998793" y="11013152"/>
                  <a:pt x="1011725" y="11002204"/>
                  <a:pt x="992462" y="10990836"/>
                </a:cubicBezTo>
                <a:cubicBezTo>
                  <a:pt x="979215" y="10999265"/>
                  <a:pt x="1001992" y="11039321"/>
                  <a:pt x="1010450" y="11024491"/>
                </a:cubicBezTo>
                <a:close/>
                <a:moveTo>
                  <a:pt x="2733486" y="7125378"/>
                </a:moveTo>
                <a:cubicBezTo>
                  <a:pt x="2718707" y="7154554"/>
                  <a:pt x="2697261" y="7180733"/>
                  <a:pt x="2679973" y="7211071"/>
                </a:cubicBezTo>
                <a:cubicBezTo>
                  <a:pt x="2612999" y="7248477"/>
                  <a:pt x="2547764" y="7290233"/>
                  <a:pt x="2451651" y="7232384"/>
                </a:cubicBezTo>
                <a:cubicBezTo>
                  <a:pt x="2402073" y="7314156"/>
                  <a:pt x="2335968" y="7340688"/>
                  <a:pt x="2290739" y="7436378"/>
                </a:cubicBezTo>
                <a:cubicBezTo>
                  <a:pt x="2264210" y="7424199"/>
                  <a:pt x="2250293" y="7408106"/>
                  <a:pt x="2249858" y="7388098"/>
                </a:cubicBezTo>
                <a:cubicBezTo>
                  <a:pt x="2291608" y="7331989"/>
                  <a:pt x="2360757" y="7284144"/>
                  <a:pt x="2412945" y="7229774"/>
                </a:cubicBezTo>
                <a:cubicBezTo>
                  <a:pt x="2408596" y="7199328"/>
                  <a:pt x="2388156" y="7183669"/>
                  <a:pt x="2384677" y="7157137"/>
                </a:cubicBezTo>
                <a:cubicBezTo>
                  <a:pt x="2378588" y="7111031"/>
                  <a:pt x="2397289" y="7047093"/>
                  <a:pt x="2415555" y="7014037"/>
                </a:cubicBezTo>
                <a:cubicBezTo>
                  <a:pt x="2442083" y="6966626"/>
                  <a:pt x="2489923" y="6926176"/>
                  <a:pt x="2537327" y="6909647"/>
                </a:cubicBezTo>
                <a:cubicBezTo>
                  <a:pt x="2594298" y="6890074"/>
                  <a:pt x="2659968" y="6900078"/>
                  <a:pt x="2704763" y="6869196"/>
                </a:cubicBezTo>
                <a:cubicBezTo>
                  <a:pt x="2710851" y="6859627"/>
                  <a:pt x="2715200" y="6845274"/>
                  <a:pt x="2723463" y="6843534"/>
                </a:cubicBezTo>
                <a:cubicBezTo>
                  <a:pt x="2725203" y="6844404"/>
                  <a:pt x="2727812" y="6845709"/>
                  <a:pt x="2730422" y="6847014"/>
                </a:cubicBezTo>
                <a:cubicBezTo>
                  <a:pt x="2744774" y="6863977"/>
                  <a:pt x="2756516" y="6891814"/>
                  <a:pt x="2760430" y="6916172"/>
                </a:cubicBezTo>
                <a:cubicBezTo>
                  <a:pt x="2767823" y="6964452"/>
                  <a:pt x="2762170" y="7039264"/>
                  <a:pt x="2745643" y="7094938"/>
                </a:cubicBezTo>
                <a:cubicBezTo>
                  <a:pt x="2742599" y="7105595"/>
                  <a:pt x="2738413" y="7115653"/>
                  <a:pt x="2733486" y="7125378"/>
                </a:cubicBezTo>
                <a:close/>
                <a:moveTo>
                  <a:pt x="5664499" y="500700"/>
                </a:moveTo>
                <a:cubicBezTo>
                  <a:pt x="5663081" y="499597"/>
                  <a:pt x="5661840" y="498097"/>
                  <a:pt x="5664090" y="496236"/>
                </a:cubicBezTo>
                <a:cubicBezTo>
                  <a:pt x="5662275" y="494958"/>
                  <a:pt x="5660857" y="493856"/>
                  <a:pt x="5659041" y="492578"/>
                </a:cubicBezTo>
                <a:cubicBezTo>
                  <a:pt x="5650427" y="495910"/>
                  <a:pt x="5662036" y="506273"/>
                  <a:pt x="5664499" y="500700"/>
                </a:cubicBezTo>
                <a:close/>
                <a:moveTo>
                  <a:pt x="5054869" y="1882154"/>
                </a:moveTo>
                <a:cubicBezTo>
                  <a:pt x="5048903" y="1879249"/>
                  <a:pt x="5054725" y="1871335"/>
                  <a:pt x="5044610" y="1870290"/>
                </a:cubicBezTo>
                <a:cubicBezTo>
                  <a:pt x="4990296" y="1895366"/>
                  <a:pt x="4913127" y="1933294"/>
                  <a:pt x="4835429" y="1927330"/>
                </a:cubicBezTo>
                <a:cubicBezTo>
                  <a:pt x="4811512" y="1924971"/>
                  <a:pt x="4780988" y="1924294"/>
                  <a:pt x="4761924" y="1918892"/>
                </a:cubicBezTo>
                <a:cubicBezTo>
                  <a:pt x="4704118" y="1902641"/>
                  <a:pt x="4661481" y="1855994"/>
                  <a:pt x="4619361" y="1819267"/>
                </a:cubicBezTo>
                <a:cubicBezTo>
                  <a:pt x="4614873" y="1808749"/>
                  <a:pt x="4603129" y="1813144"/>
                  <a:pt x="4593281" y="1808413"/>
                </a:cubicBezTo>
                <a:cubicBezTo>
                  <a:pt x="4597501" y="1801308"/>
                  <a:pt x="4597901" y="1795779"/>
                  <a:pt x="4597028" y="1790774"/>
                </a:cubicBezTo>
                <a:cubicBezTo>
                  <a:pt x="4534418" y="1725688"/>
                  <a:pt x="4512487" y="1597784"/>
                  <a:pt x="4548035" y="1507725"/>
                </a:cubicBezTo>
                <a:cubicBezTo>
                  <a:pt x="4549949" y="1502614"/>
                  <a:pt x="4568656" y="1491622"/>
                  <a:pt x="4554444" y="1483177"/>
                </a:cubicBezTo>
                <a:cubicBezTo>
                  <a:pt x="4552343" y="1478083"/>
                  <a:pt x="4544533" y="1475044"/>
                  <a:pt x="4536439" y="1471675"/>
                </a:cubicBezTo>
                <a:cubicBezTo>
                  <a:pt x="4490677" y="1549256"/>
                  <a:pt x="4483746" y="1615148"/>
                  <a:pt x="4494658" y="1677706"/>
                </a:cubicBezTo>
                <a:cubicBezTo>
                  <a:pt x="4516571" y="1801595"/>
                  <a:pt x="4634408" y="1918567"/>
                  <a:pt x="4756210" y="1950902"/>
                </a:cubicBezTo>
                <a:cubicBezTo>
                  <a:pt x="4825272" y="1969517"/>
                  <a:pt x="4922167" y="1957731"/>
                  <a:pt x="4985063" y="1929265"/>
                </a:cubicBezTo>
                <a:cubicBezTo>
                  <a:pt x="5005809" y="1919965"/>
                  <a:pt x="5043134" y="1899212"/>
                  <a:pt x="5054869" y="1882154"/>
                </a:cubicBezTo>
                <a:close/>
                <a:moveTo>
                  <a:pt x="5490640" y="902553"/>
                </a:moveTo>
                <a:cubicBezTo>
                  <a:pt x="5492689" y="897725"/>
                  <a:pt x="5493064" y="892702"/>
                  <a:pt x="5488916" y="890702"/>
                </a:cubicBezTo>
                <a:cubicBezTo>
                  <a:pt x="5486953" y="901217"/>
                  <a:pt x="5472734" y="905313"/>
                  <a:pt x="5482317" y="913229"/>
                </a:cubicBezTo>
                <a:cubicBezTo>
                  <a:pt x="5484867" y="912013"/>
                  <a:pt x="5488590" y="907381"/>
                  <a:pt x="5490640" y="902553"/>
                </a:cubicBezTo>
                <a:close/>
                <a:moveTo>
                  <a:pt x="865096" y="11375570"/>
                </a:moveTo>
                <a:cubicBezTo>
                  <a:pt x="831520" y="11406596"/>
                  <a:pt x="766524" y="11469121"/>
                  <a:pt x="720984" y="11497249"/>
                </a:cubicBezTo>
                <a:cubicBezTo>
                  <a:pt x="705251" y="11483610"/>
                  <a:pt x="693787" y="11469945"/>
                  <a:pt x="695523" y="11456380"/>
                </a:cubicBezTo>
                <a:cubicBezTo>
                  <a:pt x="754002" y="11426805"/>
                  <a:pt x="778336" y="11366376"/>
                  <a:pt x="814251" y="11331129"/>
                </a:cubicBezTo>
                <a:cubicBezTo>
                  <a:pt x="836960" y="11357884"/>
                  <a:pt x="853334" y="11355086"/>
                  <a:pt x="865096" y="11375570"/>
                </a:cubicBezTo>
                <a:close/>
                <a:moveTo>
                  <a:pt x="5472302" y="950318"/>
                </a:moveTo>
                <a:cubicBezTo>
                  <a:pt x="5473918" y="938310"/>
                  <a:pt x="5481716" y="932047"/>
                  <a:pt x="5472282" y="921517"/>
                </a:cubicBezTo>
                <a:cubicBezTo>
                  <a:pt x="5465714" y="933346"/>
                  <a:pt x="5463627" y="944142"/>
                  <a:pt x="5472302" y="950318"/>
                </a:cubicBezTo>
                <a:close/>
                <a:moveTo>
                  <a:pt x="5510050" y="864886"/>
                </a:moveTo>
                <a:cubicBezTo>
                  <a:pt x="5501218" y="858306"/>
                  <a:pt x="5485788" y="885636"/>
                  <a:pt x="5495643" y="890661"/>
                </a:cubicBezTo>
                <a:cubicBezTo>
                  <a:pt x="5499033" y="878432"/>
                  <a:pt x="5505247" y="873478"/>
                  <a:pt x="5510050" y="864886"/>
                </a:cubicBezTo>
                <a:close/>
                <a:moveTo>
                  <a:pt x="5457708" y="997771"/>
                </a:moveTo>
                <a:cubicBezTo>
                  <a:pt x="5460860" y="989120"/>
                  <a:pt x="5463605" y="969241"/>
                  <a:pt x="5456327" y="972052"/>
                </a:cubicBezTo>
                <a:cubicBezTo>
                  <a:pt x="5460239" y="979137"/>
                  <a:pt x="5449471" y="992123"/>
                  <a:pt x="5457708" y="997771"/>
                </a:cubicBezTo>
                <a:close/>
                <a:moveTo>
                  <a:pt x="4929288" y="2197218"/>
                </a:moveTo>
                <a:cubicBezTo>
                  <a:pt x="4924258" y="2191129"/>
                  <a:pt x="4904122" y="2184959"/>
                  <a:pt x="4910179" y="2197507"/>
                </a:cubicBezTo>
                <a:cubicBezTo>
                  <a:pt x="4916509" y="2188471"/>
                  <a:pt x="4923065" y="2213034"/>
                  <a:pt x="4929288" y="2197218"/>
                </a:cubicBezTo>
                <a:close/>
                <a:moveTo>
                  <a:pt x="1924843" y="8998565"/>
                </a:moveTo>
                <a:cubicBezTo>
                  <a:pt x="1897319" y="9046851"/>
                  <a:pt x="1858148" y="9067621"/>
                  <a:pt x="1820367" y="9097097"/>
                </a:cubicBezTo>
                <a:cubicBezTo>
                  <a:pt x="1808370" y="9090844"/>
                  <a:pt x="1800868" y="9097049"/>
                  <a:pt x="1787139" y="9087175"/>
                </a:cubicBezTo>
                <a:cubicBezTo>
                  <a:pt x="1775886" y="9096481"/>
                  <a:pt x="1768015" y="9115374"/>
                  <a:pt x="1756584" y="9125079"/>
                </a:cubicBezTo>
                <a:cubicBezTo>
                  <a:pt x="1565642" y="9094973"/>
                  <a:pt x="1358550" y="9020605"/>
                  <a:pt x="1171605" y="8959899"/>
                </a:cubicBezTo>
                <a:cubicBezTo>
                  <a:pt x="1177956" y="8933671"/>
                  <a:pt x="1207541" y="8916281"/>
                  <a:pt x="1225211" y="8890295"/>
                </a:cubicBezTo>
                <a:cubicBezTo>
                  <a:pt x="1243985" y="8862892"/>
                  <a:pt x="1262526" y="8830627"/>
                  <a:pt x="1278511" y="8801992"/>
                </a:cubicBezTo>
                <a:cubicBezTo>
                  <a:pt x="1324566" y="8717153"/>
                  <a:pt x="1314662" y="8619964"/>
                  <a:pt x="1285968" y="8562069"/>
                </a:cubicBezTo>
                <a:cubicBezTo>
                  <a:pt x="1317590" y="8546531"/>
                  <a:pt x="1329191" y="8495492"/>
                  <a:pt x="1330836" y="8460521"/>
                </a:cubicBezTo>
                <a:cubicBezTo>
                  <a:pt x="1334626" y="8396989"/>
                  <a:pt x="1317279" y="8331732"/>
                  <a:pt x="1293531" y="8271262"/>
                </a:cubicBezTo>
                <a:cubicBezTo>
                  <a:pt x="1283125" y="8245247"/>
                  <a:pt x="1270357" y="8210571"/>
                  <a:pt x="1256682" y="8185490"/>
                </a:cubicBezTo>
                <a:cubicBezTo>
                  <a:pt x="1241894" y="8157538"/>
                  <a:pt x="1206062" y="8129806"/>
                  <a:pt x="1231096" y="8094699"/>
                </a:cubicBezTo>
                <a:cubicBezTo>
                  <a:pt x="1282754" y="8082302"/>
                  <a:pt x="1335796" y="8094791"/>
                  <a:pt x="1388420" y="8098528"/>
                </a:cubicBezTo>
                <a:cubicBezTo>
                  <a:pt x="1537667" y="8108784"/>
                  <a:pt x="1707376" y="8114753"/>
                  <a:pt x="1874587" y="8150081"/>
                </a:cubicBezTo>
                <a:cubicBezTo>
                  <a:pt x="1904306" y="8172256"/>
                  <a:pt x="1892871" y="8218608"/>
                  <a:pt x="1938936" y="8215638"/>
                </a:cubicBezTo>
                <a:cubicBezTo>
                  <a:pt x="2009570" y="8323002"/>
                  <a:pt x="2073793" y="8508448"/>
                  <a:pt x="1952129" y="8651266"/>
                </a:cubicBezTo>
                <a:cubicBezTo>
                  <a:pt x="1989682" y="8735446"/>
                  <a:pt x="1992311" y="8880349"/>
                  <a:pt x="1924843" y="8998565"/>
                </a:cubicBezTo>
                <a:close/>
                <a:moveTo>
                  <a:pt x="5524263" y="853213"/>
                </a:moveTo>
                <a:cubicBezTo>
                  <a:pt x="5526008" y="850594"/>
                  <a:pt x="5525786" y="846730"/>
                  <a:pt x="5521981" y="844714"/>
                </a:cubicBezTo>
                <a:cubicBezTo>
                  <a:pt x="5518103" y="849696"/>
                  <a:pt x="5511772" y="846565"/>
                  <a:pt x="5514753" y="854242"/>
                </a:cubicBezTo>
                <a:cubicBezTo>
                  <a:pt x="5518810" y="857207"/>
                  <a:pt x="5522519" y="855833"/>
                  <a:pt x="5524263" y="853213"/>
                </a:cubicBezTo>
                <a:close/>
                <a:moveTo>
                  <a:pt x="2455138" y="7801497"/>
                </a:moveTo>
                <a:cubicBezTo>
                  <a:pt x="2421414" y="7790704"/>
                  <a:pt x="2391961" y="7774611"/>
                  <a:pt x="2354794" y="7766490"/>
                </a:cubicBezTo>
                <a:cubicBezTo>
                  <a:pt x="2341606" y="7786323"/>
                  <a:pt x="2335508" y="7813455"/>
                  <a:pt x="2322764" y="7833717"/>
                </a:cubicBezTo>
                <a:cubicBezTo>
                  <a:pt x="2350980" y="7881224"/>
                  <a:pt x="2335348" y="7965627"/>
                  <a:pt x="2282331" y="7974331"/>
                </a:cubicBezTo>
                <a:cubicBezTo>
                  <a:pt x="2287390" y="8017851"/>
                  <a:pt x="2284369" y="8046677"/>
                  <a:pt x="2287580" y="8083686"/>
                </a:cubicBezTo>
                <a:cubicBezTo>
                  <a:pt x="2268076" y="8090105"/>
                  <a:pt x="2248116" y="8095224"/>
                  <a:pt x="2228008" y="8091188"/>
                </a:cubicBezTo>
                <a:cubicBezTo>
                  <a:pt x="2204864" y="8061039"/>
                  <a:pt x="2226103" y="8000090"/>
                  <a:pt x="2226081" y="7971750"/>
                </a:cubicBezTo>
                <a:cubicBezTo>
                  <a:pt x="2207168" y="7960719"/>
                  <a:pt x="2189118" y="7949237"/>
                  <a:pt x="2178775" y="7929347"/>
                </a:cubicBezTo>
                <a:cubicBezTo>
                  <a:pt x="2175143" y="7893216"/>
                  <a:pt x="2179920" y="7865234"/>
                  <a:pt x="2193986" y="7845823"/>
                </a:cubicBezTo>
                <a:cubicBezTo>
                  <a:pt x="2186594" y="7819781"/>
                  <a:pt x="2177053" y="7795518"/>
                  <a:pt x="2169661" y="7769476"/>
                </a:cubicBezTo>
                <a:cubicBezTo>
                  <a:pt x="2130155" y="7778397"/>
                  <a:pt x="2099943" y="7796325"/>
                  <a:pt x="2073709" y="7817677"/>
                </a:cubicBezTo>
                <a:cubicBezTo>
                  <a:pt x="2051866" y="7814105"/>
                  <a:pt x="2040497" y="7784640"/>
                  <a:pt x="2042900" y="7771520"/>
                </a:cubicBezTo>
                <a:cubicBezTo>
                  <a:pt x="2047326" y="7748776"/>
                  <a:pt x="2111852" y="7724190"/>
                  <a:pt x="2148773" y="7717055"/>
                </a:cubicBezTo>
                <a:cubicBezTo>
                  <a:pt x="2128249" y="7660267"/>
                  <a:pt x="2109595" y="7584265"/>
                  <a:pt x="2088973" y="7521375"/>
                </a:cubicBezTo>
                <a:cubicBezTo>
                  <a:pt x="2084863" y="7509669"/>
                  <a:pt x="2072933" y="7499397"/>
                  <a:pt x="2078364" y="7484921"/>
                </a:cubicBezTo>
                <a:cubicBezTo>
                  <a:pt x="2085629" y="7476084"/>
                  <a:pt x="2094994" y="7489449"/>
                  <a:pt x="2101402" y="7481497"/>
                </a:cubicBezTo>
                <a:cubicBezTo>
                  <a:pt x="2104570" y="7461826"/>
                  <a:pt x="2083942" y="7452566"/>
                  <a:pt x="2097706" y="7441444"/>
                </a:cubicBezTo>
                <a:cubicBezTo>
                  <a:pt x="2122908" y="7437113"/>
                  <a:pt x="2118952" y="7462030"/>
                  <a:pt x="2124868" y="7477631"/>
                </a:cubicBezTo>
                <a:cubicBezTo>
                  <a:pt x="2131065" y="7483635"/>
                  <a:pt x="2130503" y="7475796"/>
                  <a:pt x="2141421" y="7477364"/>
                </a:cubicBezTo>
                <a:cubicBezTo>
                  <a:pt x="2163533" y="7551566"/>
                  <a:pt x="2181787" y="7629755"/>
                  <a:pt x="2201748" y="7705736"/>
                </a:cubicBezTo>
                <a:cubicBezTo>
                  <a:pt x="2241768" y="7701602"/>
                  <a:pt x="2280543" y="7701413"/>
                  <a:pt x="2318111" y="7707347"/>
                </a:cubicBezTo>
                <a:cubicBezTo>
                  <a:pt x="2352228" y="7634418"/>
                  <a:pt x="2386534" y="7546225"/>
                  <a:pt x="2410190" y="7473029"/>
                </a:cubicBezTo>
                <a:cubicBezTo>
                  <a:pt x="2414476" y="7468600"/>
                  <a:pt x="2428851" y="7468368"/>
                  <a:pt x="2433277" y="7472657"/>
                </a:cubicBezTo>
                <a:cubicBezTo>
                  <a:pt x="2439649" y="7462526"/>
                  <a:pt x="2436720" y="7442952"/>
                  <a:pt x="2449296" y="7439261"/>
                </a:cubicBezTo>
                <a:cubicBezTo>
                  <a:pt x="2468027" y="7438959"/>
                  <a:pt x="2456687" y="7465303"/>
                  <a:pt x="2453315" y="7472333"/>
                </a:cubicBezTo>
                <a:cubicBezTo>
                  <a:pt x="2452634" y="7484117"/>
                  <a:pt x="2469102" y="7478619"/>
                  <a:pt x="2467142" y="7492167"/>
                </a:cubicBezTo>
                <a:cubicBezTo>
                  <a:pt x="2436995" y="7568084"/>
                  <a:pt x="2405948" y="7642272"/>
                  <a:pt x="2374030" y="7716474"/>
                </a:cubicBezTo>
                <a:cubicBezTo>
                  <a:pt x="2401748" y="7733031"/>
                  <a:pt x="2438894" y="7739845"/>
                  <a:pt x="2471325" y="7751530"/>
                </a:cubicBezTo>
                <a:cubicBezTo>
                  <a:pt x="2468586" y="7770759"/>
                  <a:pt x="2463197" y="7787851"/>
                  <a:pt x="2455138" y="7801497"/>
                </a:cubicBezTo>
                <a:close/>
                <a:moveTo>
                  <a:pt x="5673139" y="526407"/>
                </a:moveTo>
                <a:cubicBezTo>
                  <a:pt x="5668136" y="523720"/>
                  <a:pt x="5669496" y="519563"/>
                  <a:pt x="5664669" y="516479"/>
                </a:cubicBezTo>
                <a:cubicBezTo>
                  <a:pt x="5658761" y="523385"/>
                  <a:pt x="5667629" y="533490"/>
                  <a:pt x="5673139" y="526407"/>
                </a:cubicBezTo>
                <a:close/>
                <a:moveTo>
                  <a:pt x="3188593" y="6150605"/>
                </a:moveTo>
                <a:cubicBezTo>
                  <a:pt x="3189559" y="6146264"/>
                  <a:pt x="3191849" y="6141080"/>
                  <a:pt x="3187866" y="6139320"/>
                </a:cubicBezTo>
                <a:cubicBezTo>
                  <a:pt x="3186372" y="6144856"/>
                  <a:pt x="3178313" y="6139389"/>
                  <a:pt x="3178328" y="6147975"/>
                </a:cubicBezTo>
                <a:cubicBezTo>
                  <a:pt x="3181691" y="6148985"/>
                  <a:pt x="3185054" y="6149994"/>
                  <a:pt x="3188593" y="6150605"/>
                </a:cubicBezTo>
                <a:close/>
                <a:moveTo>
                  <a:pt x="5298949" y="1385142"/>
                </a:moveTo>
                <a:cubicBezTo>
                  <a:pt x="5296151" y="1379622"/>
                  <a:pt x="5297594" y="1373122"/>
                  <a:pt x="5287236" y="1368545"/>
                </a:cubicBezTo>
                <a:cubicBezTo>
                  <a:pt x="5279429" y="1376517"/>
                  <a:pt x="5289595" y="1393381"/>
                  <a:pt x="5298949" y="1385142"/>
                </a:cubicBezTo>
                <a:close/>
                <a:moveTo>
                  <a:pt x="3181345" y="6178862"/>
                </a:moveTo>
                <a:cubicBezTo>
                  <a:pt x="3177752" y="6172985"/>
                  <a:pt x="3169256" y="6170661"/>
                  <a:pt x="3166130" y="6178813"/>
                </a:cubicBezTo>
                <a:cubicBezTo>
                  <a:pt x="3169724" y="6184691"/>
                  <a:pt x="3177821" y="6186838"/>
                  <a:pt x="3181345" y="6178862"/>
                </a:cubicBezTo>
                <a:close/>
                <a:moveTo>
                  <a:pt x="3227911" y="6074549"/>
                </a:moveTo>
                <a:cubicBezTo>
                  <a:pt x="3230286" y="6067019"/>
                  <a:pt x="3226272" y="6048085"/>
                  <a:pt x="3217707" y="6056694"/>
                </a:cubicBezTo>
                <a:cubicBezTo>
                  <a:pt x="3222802" y="6061329"/>
                  <a:pt x="3219944" y="6071029"/>
                  <a:pt x="3227911" y="6074549"/>
                </a:cubicBezTo>
                <a:close/>
                <a:moveTo>
                  <a:pt x="1410597" y="10187886"/>
                </a:moveTo>
                <a:cubicBezTo>
                  <a:pt x="1410597" y="10187886"/>
                  <a:pt x="1409943" y="10185664"/>
                  <a:pt x="1409124" y="10182886"/>
                </a:cubicBezTo>
                <a:lnTo>
                  <a:pt x="1406856" y="10175192"/>
                </a:lnTo>
                <a:lnTo>
                  <a:pt x="1406668" y="10174552"/>
                </a:lnTo>
                <a:cubicBezTo>
                  <a:pt x="1406013" y="10172330"/>
                  <a:pt x="1405685" y="10171219"/>
                  <a:pt x="1406177" y="10172886"/>
                </a:cubicBezTo>
                <a:lnTo>
                  <a:pt x="1406856" y="10175192"/>
                </a:lnTo>
                <a:close/>
                <a:moveTo>
                  <a:pt x="1028613" y="11057747"/>
                </a:moveTo>
                <a:cubicBezTo>
                  <a:pt x="977393" y="11112238"/>
                  <a:pt x="900104" y="11176157"/>
                  <a:pt x="839658" y="11237519"/>
                </a:cubicBezTo>
                <a:cubicBezTo>
                  <a:pt x="787197" y="11290509"/>
                  <a:pt x="742159" y="11360109"/>
                  <a:pt x="668925" y="11398684"/>
                </a:cubicBezTo>
                <a:cubicBezTo>
                  <a:pt x="625581" y="11377151"/>
                  <a:pt x="601051" y="11324896"/>
                  <a:pt x="562589" y="11291240"/>
                </a:cubicBezTo>
                <a:cubicBezTo>
                  <a:pt x="590737" y="11223223"/>
                  <a:pt x="661720" y="11186510"/>
                  <a:pt x="721787" y="11133549"/>
                </a:cubicBezTo>
                <a:cubicBezTo>
                  <a:pt x="791962" y="11071723"/>
                  <a:pt x="871358" y="10962082"/>
                  <a:pt x="962893" y="10939210"/>
                </a:cubicBezTo>
                <a:cubicBezTo>
                  <a:pt x="1009599" y="10961752"/>
                  <a:pt x="1045497" y="11015222"/>
                  <a:pt x="1028613" y="11057747"/>
                </a:cubicBezTo>
                <a:close/>
                <a:moveTo>
                  <a:pt x="5548951" y="834535"/>
                </a:moveTo>
                <a:cubicBezTo>
                  <a:pt x="5539938" y="829883"/>
                  <a:pt x="5536448" y="840058"/>
                  <a:pt x="5529945" y="841872"/>
                </a:cubicBezTo>
                <a:cubicBezTo>
                  <a:pt x="5538017" y="844099"/>
                  <a:pt x="5544487" y="841602"/>
                  <a:pt x="5548951" y="834535"/>
                </a:cubicBezTo>
                <a:close/>
                <a:moveTo>
                  <a:pt x="4046484" y="4236398"/>
                </a:moveTo>
                <a:cubicBezTo>
                  <a:pt x="4007826" y="4177045"/>
                  <a:pt x="3962371" y="4121981"/>
                  <a:pt x="3920287" y="4063389"/>
                </a:cubicBezTo>
                <a:cubicBezTo>
                  <a:pt x="3877942" y="4005637"/>
                  <a:pt x="3836399" y="3946765"/>
                  <a:pt x="3796204" y="3886483"/>
                </a:cubicBezTo>
                <a:cubicBezTo>
                  <a:pt x="3735191" y="3794700"/>
                  <a:pt x="3680588" y="3699881"/>
                  <a:pt x="3623646" y="3605254"/>
                </a:cubicBezTo>
                <a:cubicBezTo>
                  <a:pt x="3605615" y="3575067"/>
                  <a:pt x="3587876" y="3539503"/>
                  <a:pt x="3557247" y="3519100"/>
                </a:cubicBezTo>
                <a:cubicBezTo>
                  <a:pt x="3559573" y="3530759"/>
                  <a:pt x="3563925" y="3534382"/>
                  <a:pt x="3560038" y="3545489"/>
                </a:cubicBezTo>
                <a:cubicBezTo>
                  <a:pt x="3552062" y="3546215"/>
                  <a:pt x="3544086" y="3546943"/>
                  <a:pt x="3541007" y="3551006"/>
                </a:cubicBezTo>
                <a:cubicBezTo>
                  <a:pt x="3541637" y="3560773"/>
                  <a:pt x="3543100" y="3570797"/>
                  <a:pt x="3544146" y="3580694"/>
                </a:cubicBezTo>
                <a:cubicBezTo>
                  <a:pt x="3563600" y="3569380"/>
                  <a:pt x="3581552" y="3583587"/>
                  <a:pt x="3573331" y="3604297"/>
                </a:cubicBezTo>
                <a:cubicBezTo>
                  <a:pt x="3563819" y="3604093"/>
                  <a:pt x="3550035" y="3585247"/>
                  <a:pt x="3546239" y="3600485"/>
                </a:cubicBezTo>
                <a:cubicBezTo>
                  <a:pt x="3550034" y="3616245"/>
                  <a:pt x="3577273" y="3601868"/>
                  <a:pt x="3578374" y="3620441"/>
                </a:cubicBezTo>
                <a:cubicBezTo>
                  <a:pt x="3565208" y="3623212"/>
                  <a:pt x="3543386" y="3633336"/>
                  <a:pt x="3555884" y="3656343"/>
                </a:cubicBezTo>
                <a:cubicBezTo>
                  <a:pt x="3576550" y="3649963"/>
                  <a:pt x="3597392" y="3657770"/>
                  <a:pt x="3591099" y="3672236"/>
                </a:cubicBezTo>
                <a:cubicBezTo>
                  <a:pt x="3581103" y="3675074"/>
                  <a:pt x="3582493" y="3663196"/>
                  <a:pt x="3570893" y="3668273"/>
                </a:cubicBezTo>
                <a:cubicBezTo>
                  <a:pt x="3569730" y="3677942"/>
                  <a:pt x="3555186" y="3680742"/>
                  <a:pt x="3553539" y="3693453"/>
                </a:cubicBezTo>
                <a:cubicBezTo>
                  <a:pt x="3551476" y="3706035"/>
                  <a:pt x="3562548" y="3714471"/>
                  <a:pt x="3564391" y="3729171"/>
                </a:cubicBezTo>
                <a:cubicBezTo>
                  <a:pt x="3565217" y="3735352"/>
                  <a:pt x="3559928" y="3739189"/>
                  <a:pt x="3559536" y="3746361"/>
                </a:cubicBezTo>
                <a:cubicBezTo>
                  <a:pt x="3557944" y="3767749"/>
                  <a:pt x="3565742" y="3783833"/>
                  <a:pt x="3574097" y="3787782"/>
                </a:cubicBezTo>
                <a:cubicBezTo>
                  <a:pt x="3575400" y="3796846"/>
                  <a:pt x="3564640" y="3796256"/>
                  <a:pt x="3566231" y="3805865"/>
                </a:cubicBezTo>
                <a:cubicBezTo>
                  <a:pt x="3579703" y="3816865"/>
                  <a:pt x="3582997" y="3791443"/>
                  <a:pt x="3592405" y="3799364"/>
                </a:cubicBezTo>
                <a:cubicBezTo>
                  <a:pt x="3596199" y="3815123"/>
                  <a:pt x="3601665" y="3825473"/>
                  <a:pt x="3586063" y="3830225"/>
                </a:cubicBezTo>
                <a:cubicBezTo>
                  <a:pt x="3581423" y="3826058"/>
                  <a:pt x="3581338" y="3816001"/>
                  <a:pt x="3570926" y="3818712"/>
                </a:cubicBezTo>
                <a:cubicBezTo>
                  <a:pt x="3574488" y="3842603"/>
                  <a:pt x="3569761" y="3859378"/>
                  <a:pt x="3575148" y="3884743"/>
                </a:cubicBezTo>
                <a:cubicBezTo>
                  <a:pt x="3587952" y="3890526"/>
                  <a:pt x="3594007" y="3890114"/>
                  <a:pt x="3604841" y="3881610"/>
                </a:cubicBezTo>
                <a:cubicBezTo>
                  <a:pt x="3610692" y="3890711"/>
                  <a:pt x="3611065" y="3901311"/>
                  <a:pt x="3601101" y="3905523"/>
                </a:cubicBezTo>
                <a:cubicBezTo>
                  <a:pt x="3591528" y="3902566"/>
                  <a:pt x="3586374" y="3900062"/>
                  <a:pt x="3577655" y="3904669"/>
                </a:cubicBezTo>
                <a:cubicBezTo>
                  <a:pt x="3566416" y="3932194"/>
                  <a:pt x="3596037" y="3938149"/>
                  <a:pt x="3591647" y="3970071"/>
                </a:cubicBezTo>
                <a:cubicBezTo>
                  <a:pt x="3602665" y="3969830"/>
                  <a:pt x="3597267" y="3956308"/>
                  <a:pt x="3606748" y="3955135"/>
                </a:cubicBezTo>
                <a:cubicBezTo>
                  <a:pt x="3615072" y="3957710"/>
                  <a:pt x="3629977" y="3977355"/>
                  <a:pt x="3616485" y="3984128"/>
                </a:cubicBezTo>
                <a:cubicBezTo>
                  <a:pt x="3615147" y="3979608"/>
                  <a:pt x="3611113" y="3977905"/>
                  <a:pt x="3611920" y="3970865"/>
                </a:cubicBezTo>
                <a:cubicBezTo>
                  <a:pt x="3601858" y="3976869"/>
                  <a:pt x="3595503" y="3988584"/>
                  <a:pt x="3579497" y="3981360"/>
                </a:cubicBezTo>
                <a:cubicBezTo>
                  <a:pt x="3580702" y="3992218"/>
                  <a:pt x="3591848" y="3991559"/>
                  <a:pt x="3592252" y="4003535"/>
                </a:cubicBezTo>
                <a:cubicBezTo>
                  <a:pt x="3575750" y="4011200"/>
                  <a:pt x="3587055" y="4042497"/>
                  <a:pt x="3594183" y="4053369"/>
                </a:cubicBezTo>
                <a:cubicBezTo>
                  <a:pt x="3607282" y="4053768"/>
                  <a:pt x="3590034" y="4040231"/>
                  <a:pt x="3602337" y="4035829"/>
                </a:cubicBezTo>
                <a:cubicBezTo>
                  <a:pt x="3613794" y="4043018"/>
                  <a:pt x="3617727" y="4021433"/>
                  <a:pt x="3625911" y="4036269"/>
                </a:cubicBezTo>
                <a:cubicBezTo>
                  <a:pt x="3628070" y="4052894"/>
                  <a:pt x="3603315" y="4048896"/>
                  <a:pt x="3605893" y="4065644"/>
                </a:cubicBezTo>
                <a:cubicBezTo>
                  <a:pt x="3600251" y="4072101"/>
                  <a:pt x="3599519" y="4064136"/>
                  <a:pt x="3588981" y="4067256"/>
                </a:cubicBezTo>
                <a:cubicBezTo>
                  <a:pt x="3589836" y="4105813"/>
                  <a:pt x="3593730" y="4119776"/>
                  <a:pt x="3597046" y="4163650"/>
                </a:cubicBezTo>
                <a:cubicBezTo>
                  <a:pt x="3606043" y="4165521"/>
                  <a:pt x="3612506" y="4171165"/>
                  <a:pt x="3615764" y="4181283"/>
                </a:cubicBezTo>
                <a:cubicBezTo>
                  <a:pt x="3613824" y="4183876"/>
                  <a:pt x="3609987" y="4184857"/>
                  <a:pt x="3606149" y="4185839"/>
                </a:cubicBezTo>
                <a:lnTo>
                  <a:pt x="3596764" y="4190283"/>
                </a:lnTo>
                <a:lnTo>
                  <a:pt x="3596537" y="4190388"/>
                </a:lnTo>
                <a:cubicBezTo>
                  <a:pt x="3601036" y="4206820"/>
                  <a:pt x="3594589" y="4214403"/>
                  <a:pt x="3597839" y="4230452"/>
                </a:cubicBezTo>
                <a:lnTo>
                  <a:pt x="3601355" y="4230642"/>
                </a:lnTo>
                <a:lnTo>
                  <a:pt x="3610618" y="4231149"/>
                </a:lnTo>
                <a:cubicBezTo>
                  <a:pt x="3615104" y="4229173"/>
                  <a:pt x="3619190" y="4227017"/>
                  <a:pt x="3620995" y="4230768"/>
                </a:cubicBezTo>
                <a:cubicBezTo>
                  <a:pt x="3622881" y="4234994"/>
                  <a:pt x="3626498" y="4236569"/>
                  <a:pt x="3626107" y="4243740"/>
                </a:cubicBezTo>
                <a:cubicBezTo>
                  <a:pt x="3621638" y="4244183"/>
                  <a:pt x="3616786" y="4244393"/>
                  <a:pt x="3612617" y="4245157"/>
                </a:cubicBezTo>
                <a:lnTo>
                  <a:pt x="3603528" y="4249744"/>
                </a:lnTo>
                <a:lnTo>
                  <a:pt x="3603232" y="4249893"/>
                </a:lnTo>
                <a:cubicBezTo>
                  <a:pt x="3608502" y="4263828"/>
                  <a:pt x="3597857" y="4274671"/>
                  <a:pt x="3607266" y="4282590"/>
                </a:cubicBezTo>
                <a:cubicBezTo>
                  <a:pt x="3614268" y="4293869"/>
                  <a:pt x="3630305" y="4271475"/>
                  <a:pt x="3633243" y="4279676"/>
                </a:cubicBezTo>
                <a:cubicBezTo>
                  <a:pt x="3633108" y="4286017"/>
                  <a:pt x="3637944" y="4286598"/>
                  <a:pt x="3638354" y="4292650"/>
                </a:cubicBezTo>
                <a:cubicBezTo>
                  <a:pt x="3633929" y="4298120"/>
                  <a:pt x="3621791" y="4297561"/>
                  <a:pt x="3612308" y="4298737"/>
                </a:cubicBezTo>
                <a:cubicBezTo>
                  <a:pt x="3613007" y="4305331"/>
                  <a:pt x="3613702" y="4311934"/>
                  <a:pt x="3614273" y="4318944"/>
                </a:cubicBezTo>
                <a:cubicBezTo>
                  <a:pt x="3764643" y="4289729"/>
                  <a:pt x="3906034" y="4271873"/>
                  <a:pt x="4046484" y="4236398"/>
                </a:cubicBezTo>
                <a:close/>
                <a:moveTo>
                  <a:pt x="5482501" y="999351"/>
                </a:moveTo>
                <a:cubicBezTo>
                  <a:pt x="5481030" y="985980"/>
                  <a:pt x="5493028" y="967176"/>
                  <a:pt x="5478212" y="958956"/>
                </a:cubicBezTo>
                <a:cubicBezTo>
                  <a:pt x="5473551" y="973301"/>
                  <a:pt x="5469172" y="999153"/>
                  <a:pt x="5482501" y="999351"/>
                </a:cubicBezTo>
                <a:close/>
                <a:moveTo>
                  <a:pt x="5535645" y="885904"/>
                </a:moveTo>
                <a:cubicBezTo>
                  <a:pt x="5537831" y="877161"/>
                  <a:pt x="5538523" y="868763"/>
                  <a:pt x="5529510" y="864111"/>
                </a:cubicBezTo>
                <a:cubicBezTo>
                  <a:pt x="5524774" y="874071"/>
                  <a:pt x="5528531" y="880752"/>
                  <a:pt x="5535645" y="885904"/>
                </a:cubicBezTo>
                <a:close/>
                <a:moveTo>
                  <a:pt x="5697217" y="536570"/>
                </a:moveTo>
                <a:cubicBezTo>
                  <a:pt x="5692473" y="531143"/>
                  <a:pt x="5684076" y="514584"/>
                  <a:pt x="5676388" y="516898"/>
                </a:cubicBezTo>
                <a:cubicBezTo>
                  <a:pt x="5681003" y="523696"/>
                  <a:pt x="5685917" y="544902"/>
                  <a:pt x="5697217" y="536570"/>
                </a:cubicBezTo>
                <a:close/>
                <a:moveTo>
                  <a:pt x="4957681" y="2218676"/>
                </a:moveTo>
                <a:cubicBezTo>
                  <a:pt x="4949844" y="2210471"/>
                  <a:pt x="4942633" y="2202874"/>
                  <a:pt x="4935344" y="2209766"/>
                </a:cubicBezTo>
                <a:cubicBezTo>
                  <a:pt x="4942868" y="2217667"/>
                  <a:pt x="4950314" y="2220637"/>
                  <a:pt x="4957681" y="2218676"/>
                </a:cubicBezTo>
                <a:close/>
                <a:moveTo>
                  <a:pt x="3216035" y="6161776"/>
                </a:moveTo>
                <a:cubicBezTo>
                  <a:pt x="3220379" y="6142245"/>
                  <a:pt x="3210465" y="6138818"/>
                  <a:pt x="3225481" y="6126386"/>
                </a:cubicBezTo>
                <a:cubicBezTo>
                  <a:pt x="3209739" y="6077961"/>
                  <a:pt x="3208622" y="6021220"/>
                  <a:pt x="3190406" y="5974084"/>
                </a:cubicBezTo>
                <a:cubicBezTo>
                  <a:pt x="3185847" y="5972547"/>
                  <a:pt x="3181113" y="5971408"/>
                  <a:pt x="3176379" y="5970270"/>
                </a:cubicBezTo>
                <a:cubicBezTo>
                  <a:pt x="3165072" y="5929047"/>
                  <a:pt x="3152264" y="5889067"/>
                  <a:pt x="3127880" y="5855890"/>
                </a:cubicBezTo>
                <a:cubicBezTo>
                  <a:pt x="3130522" y="5899481"/>
                  <a:pt x="3157113" y="5929820"/>
                  <a:pt x="3160329" y="5973188"/>
                </a:cubicBezTo>
                <a:cubicBezTo>
                  <a:pt x="3149389" y="5964541"/>
                  <a:pt x="3155219" y="5984753"/>
                  <a:pt x="3147252" y="5981233"/>
                </a:cubicBezTo>
                <a:cubicBezTo>
                  <a:pt x="3140610" y="5952082"/>
                  <a:pt x="3138343" y="5920574"/>
                  <a:pt x="3129051" y="5893111"/>
                </a:cubicBezTo>
                <a:cubicBezTo>
                  <a:pt x="3122387" y="5875866"/>
                  <a:pt x="3112612" y="5850574"/>
                  <a:pt x="3093536" y="5843098"/>
                </a:cubicBezTo>
                <a:cubicBezTo>
                  <a:pt x="3092746" y="5896613"/>
                  <a:pt x="3141867" y="5937384"/>
                  <a:pt x="3134565" y="5985161"/>
                </a:cubicBezTo>
                <a:cubicBezTo>
                  <a:pt x="3131937" y="5974943"/>
                  <a:pt x="3130812" y="5963483"/>
                  <a:pt x="3123633" y="5956021"/>
                </a:cubicBezTo>
                <a:cubicBezTo>
                  <a:pt x="3116746" y="5962988"/>
                  <a:pt x="3129057" y="5971764"/>
                  <a:pt x="3119810" y="5970062"/>
                </a:cubicBezTo>
                <a:cubicBezTo>
                  <a:pt x="3107531" y="5928886"/>
                  <a:pt x="3089329" y="5890337"/>
                  <a:pt x="3076299" y="5849782"/>
                </a:cubicBezTo>
                <a:cubicBezTo>
                  <a:pt x="3080811" y="5850346"/>
                  <a:pt x="3086388" y="5852810"/>
                  <a:pt x="3087974" y="5849221"/>
                </a:cubicBezTo>
                <a:cubicBezTo>
                  <a:pt x="3080888" y="5843706"/>
                  <a:pt x="3069825" y="5840725"/>
                  <a:pt x="3063283" y="5842601"/>
                </a:cubicBezTo>
                <a:cubicBezTo>
                  <a:pt x="3080939" y="5923334"/>
                  <a:pt x="3119495" y="5992326"/>
                  <a:pt x="3129023" y="6078524"/>
                </a:cubicBezTo>
                <a:cubicBezTo>
                  <a:pt x="3122251" y="6075531"/>
                  <a:pt x="3120757" y="6081068"/>
                  <a:pt x="3116337" y="6082452"/>
                </a:cubicBezTo>
                <a:cubicBezTo>
                  <a:pt x="3099139" y="6036243"/>
                  <a:pt x="3109636" y="5969380"/>
                  <a:pt x="3071899" y="5938406"/>
                </a:cubicBezTo>
                <a:cubicBezTo>
                  <a:pt x="3073530" y="5960577"/>
                  <a:pt x="3084240" y="5964356"/>
                  <a:pt x="3069179" y="5975814"/>
                </a:cubicBezTo>
                <a:cubicBezTo>
                  <a:pt x="3075652" y="5984871"/>
                  <a:pt x="3073469" y="5975803"/>
                  <a:pt x="3080854" y="5975253"/>
                </a:cubicBezTo>
                <a:cubicBezTo>
                  <a:pt x="3081718" y="6014245"/>
                  <a:pt x="3117440" y="6081032"/>
                  <a:pt x="3097873" y="6096221"/>
                </a:cubicBezTo>
                <a:cubicBezTo>
                  <a:pt x="3106392" y="6111424"/>
                  <a:pt x="3094586" y="6138145"/>
                  <a:pt x="3114856" y="6146148"/>
                </a:cubicBezTo>
                <a:cubicBezTo>
                  <a:pt x="3121522" y="6138606"/>
                  <a:pt x="3108192" y="6128903"/>
                  <a:pt x="3119293" y="6128564"/>
                </a:cubicBezTo>
                <a:cubicBezTo>
                  <a:pt x="3122656" y="6129574"/>
                  <a:pt x="3124288" y="6126958"/>
                  <a:pt x="3127206" y="6126818"/>
                </a:cubicBezTo>
                <a:cubicBezTo>
                  <a:pt x="3137120" y="6130245"/>
                  <a:pt x="3127283" y="6144965"/>
                  <a:pt x="3141172" y="6145858"/>
                </a:cubicBezTo>
                <a:cubicBezTo>
                  <a:pt x="3148098" y="6135572"/>
                  <a:pt x="3137571" y="6135687"/>
                  <a:pt x="3137870" y="6129623"/>
                </a:cubicBezTo>
                <a:cubicBezTo>
                  <a:pt x="3148503" y="6140041"/>
                  <a:pt x="3150603" y="6126669"/>
                  <a:pt x="3162010" y="6124559"/>
                </a:cubicBezTo>
                <a:cubicBezTo>
                  <a:pt x="3156517" y="6119748"/>
                  <a:pt x="3156901" y="6111338"/>
                  <a:pt x="3160157" y="6101813"/>
                </a:cubicBezTo>
                <a:cubicBezTo>
                  <a:pt x="3174835" y="6098765"/>
                  <a:pt x="3170645" y="6105017"/>
                  <a:pt x="3180474" y="6110790"/>
                </a:cubicBezTo>
                <a:cubicBezTo>
                  <a:pt x="3193145" y="6098275"/>
                  <a:pt x="3181746" y="6079892"/>
                  <a:pt x="3186381" y="6074790"/>
                </a:cubicBezTo>
                <a:cubicBezTo>
                  <a:pt x="3216695" y="6084847"/>
                  <a:pt x="3214173" y="6134737"/>
                  <a:pt x="3197519" y="6145492"/>
                </a:cubicBezTo>
                <a:cubicBezTo>
                  <a:pt x="3205953" y="6138255"/>
                  <a:pt x="3203563" y="6161985"/>
                  <a:pt x="3216035" y="6161776"/>
                </a:cubicBezTo>
                <a:close/>
                <a:moveTo>
                  <a:pt x="1209988" y="10705547"/>
                </a:moveTo>
                <a:cubicBezTo>
                  <a:pt x="1197425" y="10687612"/>
                  <a:pt x="1201165" y="10639252"/>
                  <a:pt x="1175508" y="10641252"/>
                </a:cubicBezTo>
                <a:cubicBezTo>
                  <a:pt x="1183157" y="10658445"/>
                  <a:pt x="1167610" y="10729215"/>
                  <a:pt x="1209988" y="10705547"/>
                </a:cubicBezTo>
                <a:close/>
                <a:moveTo>
                  <a:pt x="5323612" y="1399370"/>
                </a:moveTo>
                <a:cubicBezTo>
                  <a:pt x="5319489" y="1394693"/>
                  <a:pt x="5320979" y="1389165"/>
                  <a:pt x="5314558" y="1385376"/>
                </a:cubicBezTo>
                <a:cubicBezTo>
                  <a:pt x="5306213" y="1390254"/>
                  <a:pt x="5316814" y="1403980"/>
                  <a:pt x="5323612" y="1399370"/>
                </a:cubicBezTo>
                <a:close/>
                <a:moveTo>
                  <a:pt x="5518546" y="961042"/>
                </a:moveTo>
                <a:cubicBezTo>
                  <a:pt x="5522695" y="941783"/>
                  <a:pt x="5524013" y="923618"/>
                  <a:pt x="5512110" y="910324"/>
                </a:cubicBezTo>
                <a:cubicBezTo>
                  <a:pt x="5510668" y="928770"/>
                  <a:pt x="5502475" y="949589"/>
                  <a:pt x="5518546" y="961042"/>
                </a:cubicBezTo>
                <a:close/>
                <a:moveTo>
                  <a:pt x="5535006" y="923788"/>
                </a:moveTo>
                <a:cubicBezTo>
                  <a:pt x="5530375" y="916051"/>
                  <a:pt x="5534360" y="904754"/>
                  <a:pt x="5527303" y="897953"/>
                </a:cubicBezTo>
                <a:cubicBezTo>
                  <a:pt x="5516541" y="902573"/>
                  <a:pt x="5523453" y="934753"/>
                  <a:pt x="5535006" y="923788"/>
                </a:cubicBezTo>
                <a:close/>
                <a:moveTo>
                  <a:pt x="5563224" y="859924"/>
                </a:moveTo>
                <a:cubicBezTo>
                  <a:pt x="5557917" y="855236"/>
                  <a:pt x="5567448" y="845051"/>
                  <a:pt x="5554457" y="843328"/>
                </a:cubicBezTo>
                <a:cubicBezTo>
                  <a:pt x="5552824" y="849303"/>
                  <a:pt x="5560212" y="862946"/>
                  <a:pt x="5563224" y="859924"/>
                </a:cubicBezTo>
                <a:close/>
                <a:moveTo>
                  <a:pt x="4065268" y="4250865"/>
                </a:moveTo>
                <a:cubicBezTo>
                  <a:pt x="3957213" y="4274462"/>
                  <a:pt x="3835232" y="4291480"/>
                  <a:pt x="3714334" y="4313844"/>
                </a:cubicBezTo>
                <a:cubicBezTo>
                  <a:pt x="3679481" y="4320398"/>
                  <a:pt x="3644338" y="4326411"/>
                  <a:pt x="3613610" y="4338798"/>
                </a:cubicBezTo>
                <a:cubicBezTo>
                  <a:pt x="3599080" y="4329750"/>
                  <a:pt x="3586324" y="4338571"/>
                  <a:pt x="3566944" y="4340790"/>
                </a:cubicBezTo>
                <a:cubicBezTo>
                  <a:pt x="3564741" y="4303645"/>
                  <a:pt x="3566536" y="4272742"/>
                  <a:pt x="3552697" y="4245219"/>
                </a:cubicBezTo>
                <a:cubicBezTo>
                  <a:pt x="3566971" y="4224105"/>
                  <a:pt x="3546302" y="4174412"/>
                  <a:pt x="3546822" y="4135831"/>
                </a:cubicBezTo>
                <a:cubicBezTo>
                  <a:pt x="3532636" y="4136000"/>
                  <a:pt x="3534894" y="4119834"/>
                  <a:pt x="3548377" y="4118989"/>
                </a:cubicBezTo>
                <a:cubicBezTo>
                  <a:pt x="3533364" y="4050990"/>
                  <a:pt x="3533889" y="3981402"/>
                  <a:pt x="3524261" y="3907773"/>
                </a:cubicBezTo>
                <a:cubicBezTo>
                  <a:pt x="3517971" y="3860242"/>
                  <a:pt x="3516001" y="3814963"/>
                  <a:pt x="3513915" y="3758250"/>
                </a:cubicBezTo>
                <a:cubicBezTo>
                  <a:pt x="3510839" y="3669322"/>
                  <a:pt x="3506742" y="3546801"/>
                  <a:pt x="3494428" y="3439066"/>
                </a:cubicBezTo>
                <a:cubicBezTo>
                  <a:pt x="3564228" y="3430087"/>
                  <a:pt x="3587725" y="3501620"/>
                  <a:pt x="3617649" y="3552347"/>
                </a:cubicBezTo>
                <a:cubicBezTo>
                  <a:pt x="3678331" y="3654056"/>
                  <a:pt x="3744203" y="3753723"/>
                  <a:pt x="3805148" y="3848676"/>
                </a:cubicBezTo>
                <a:cubicBezTo>
                  <a:pt x="3893942" y="3987789"/>
                  <a:pt x="3984328" y="4105516"/>
                  <a:pt x="4074563" y="4216352"/>
                </a:cubicBezTo>
                <a:cubicBezTo>
                  <a:pt x="4072977" y="4231817"/>
                  <a:pt x="4054397" y="4232921"/>
                  <a:pt x="4065268" y="4250865"/>
                </a:cubicBezTo>
                <a:close/>
                <a:moveTo>
                  <a:pt x="3281700" y="6028245"/>
                </a:moveTo>
                <a:cubicBezTo>
                  <a:pt x="3278744" y="5982132"/>
                  <a:pt x="3276761" y="5935972"/>
                  <a:pt x="3241729" y="5908576"/>
                </a:cubicBezTo>
                <a:cubicBezTo>
                  <a:pt x="3241038" y="5943545"/>
                  <a:pt x="3259347" y="5967842"/>
                  <a:pt x="3271382" y="5995562"/>
                </a:cubicBezTo>
                <a:cubicBezTo>
                  <a:pt x="3264379" y="6012489"/>
                  <a:pt x="3275403" y="6018789"/>
                  <a:pt x="3281700" y="6028245"/>
                </a:cubicBezTo>
                <a:close/>
                <a:moveTo>
                  <a:pt x="4717817" y="2781873"/>
                </a:moveTo>
                <a:cubicBezTo>
                  <a:pt x="4695436" y="2703914"/>
                  <a:pt x="4657167" y="2616961"/>
                  <a:pt x="4580636" y="2574609"/>
                </a:cubicBezTo>
                <a:cubicBezTo>
                  <a:pt x="4430065" y="2490384"/>
                  <a:pt x="4312382" y="2507577"/>
                  <a:pt x="4199985" y="2537113"/>
                </a:cubicBezTo>
                <a:cubicBezTo>
                  <a:pt x="4189964" y="2539815"/>
                  <a:pt x="4173627" y="2533928"/>
                  <a:pt x="4170669" y="2547644"/>
                </a:cubicBezTo>
                <a:cubicBezTo>
                  <a:pt x="4268186" y="2539252"/>
                  <a:pt x="4361550" y="2545258"/>
                  <a:pt x="4458145" y="2599766"/>
                </a:cubicBezTo>
                <a:cubicBezTo>
                  <a:pt x="4495617" y="2620523"/>
                  <a:pt x="4539315" y="2653881"/>
                  <a:pt x="4567065" y="2682870"/>
                </a:cubicBezTo>
                <a:cubicBezTo>
                  <a:pt x="4583061" y="2699560"/>
                  <a:pt x="4588977" y="2723577"/>
                  <a:pt x="4608070" y="2734860"/>
                </a:cubicBezTo>
                <a:cubicBezTo>
                  <a:pt x="4639557" y="2753171"/>
                  <a:pt x="4700411" y="2750472"/>
                  <a:pt x="4714462" y="2788218"/>
                </a:cubicBezTo>
                <a:cubicBezTo>
                  <a:pt x="4715881" y="2785984"/>
                  <a:pt x="4716688" y="2783783"/>
                  <a:pt x="4717817" y="2781873"/>
                </a:cubicBezTo>
                <a:close/>
                <a:moveTo>
                  <a:pt x="3241247" y="6138119"/>
                </a:moveTo>
                <a:cubicBezTo>
                  <a:pt x="3247538" y="6118495"/>
                  <a:pt x="3243401" y="6105227"/>
                  <a:pt x="3229190" y="6097518"/>
                </a:cubicBezTo>
                <a:cubicBezTo>
                  <a:pt x="3224976" y="6115676"/>
                  <a:pt x="3228362" y="6129566"/>
                  <a:pt x="3241247" y="6138119"/>
                </a:cubicBezTo>
                <a:close/>
                <a:moveTo>
                  <a:pt x="1440778" y="10215495"/>
                </a:moveTo>
                <a:cubicBezTo>
                  <a:pt x="1437099" y="10211967"/>
                  <a:pt x="1437874" y="10203745"/>
                  <a:pt x="1430678" y="10208178"/>
                </a:cubicBezTo>
                <a:cubicBezTo>
                  <a:pt x="1434533" y="10211309"/>
                  <a:pt x="1434332" y="10219308"/>
                  <a:pt x="1440778" y="10215495"/>
                </a:cubicBezTo>
                <a:close/>
                <a:moveTo>
                  <a:pt x="3280167" y="6061888"/>
                </a:moveTo>
                <a:cubicBezTo>
                  <a:pt x="3273617" y="6059471"/>
                  <a:pt x="3280765" y="6049759"/>
                  <a:pt x="3272315" y="6048409"/>
                </a:cubicBezTo>
                <a:cubicBezTo>
                  <a:pt x="3266447" y="6056302"/>
                  <a:pt x="3274345" y="6070755"/>
                  <a:pt x="3280167" y="6061888"/>
                </a:cubicBezTo>
                <a:close/>
                <a:moveTo>
                  <a:pt x="5533130" y="964473"/>
                </a:moveTo>
                <a:lnTo>
                  <a:pt x="5527798" y="962117"/>
                </a:lnTo>
                <a:lnTo>
                  <a:pt x="5525570" y="967159"/>
                </a:lnTo>
                <a:lnTo>
                  <a:pt x="5530902" y="969514"/>
                </a:lnTo>
                <a:close/>
                <a:moveTo>
                  <a:pt x="5549803" y="931707"/>
                </a:moveTo>
                <a:cubicBezTo>
                  <a:pt x="5553674" y="919921"/>
                  <a:pt x="5551126" y="900779"/>
                  <a:pt x="5542669" y="892021"/>
                </a:cubicBezTo>
                <a:cubicBezTo>
                  <a:pt x="5535507" y="902917"/>
                  <a:pt x="5536451" y="928109"/>
                  <a:pt x="5543773" y="940384"/>
                </a:cubicBezTo>
                <a:cubicBezTo>
                  <a:pt x="5546509" y="938747"/>
                  <a:pt x="5548512" y="935635"/>
                  <a:pt x="5549803" y="931707"/>
                </a:cubicBezTo>
                <a:close/>
                <a:moveTo>
                  <a:pt x="5490977" y="1066706"/>
                </a:moveTo>
                <a:cubicBezTo>
                  <a:pt x="5491198" y="1057095"/>
                  <a:pt x="5498171" y="1045111"/>
                  <a:pt x="5487194" y="1039591"/>
                </a:cubicBezTo>
                <a:cubicBezTo>
                  <a:pt x="5478396" y="1045078"/>
                  <a:pt x="5482459" y="1060934"/>
                  <a:pt x="5490977" y="1066706"/>
                </a:cubicBezTo>
                <a:close/>
                <a:moveTo>
                  <a:pt x="3259098" y="6127893"/>
                </a:moveTo>
                <a:cubicBezTo>
                  <a:pt x="3260332" y="6100315"/>
                  <a:pt x="3250564" y="6079315"/>
                  <a:pt x="3244199" y="6056006"/>
                </a:cubicBezTo>
                <a:cubicBezTo>
                  <a:pt x="3249179" y="6045813"/>
                  <a:pt x="3260946" y="6047199"/>
                  <a:pt x="3262111" y="6030553"/>
                </a:cubicBezTo>
                <a:cubicBezTo>
                  <a:pt x="3252820" y="5978304"/>
                  <a:pt x="3249803" y="5922630"/>
                  <a:pt x="3209583" y="5888653"/>
                </a:cubicBezTo>
                <a:cubicBezTo>
                  <a:pt x="3215573" y="5924667"/>
                  <a:pt x="3235614" y="5952588"/>
                  <a:pt x="3238777" y="5990689"/>
                </a:cubicBezTo>
                <a:cubicBezTo>
                  <a:pt x="3237467" y="6000121"/>
                  <a:pt x="3224489" y="5989620"/>
                  <a:pt x="3224466" y="6001527"/>
                </a:cubicBezTo>
                <a:cubicBezTo>
                  <a:pt x="3237366" y="6043453"/>
                  <a:pt x="3235771" y="6092323"/>
                  <a:pt x="3259098" y="6127893"/>
                </a:cubicBezTo>
                <a:close/>
                <a:moveTo>
                  <a:pt x="1420227" y="10291105"/>
                </a:moveTo>
                <a:cubicBezTo>
                  <a:pt x="1416936" y="10283465"/>
                  <a:pt x="1430837" y="10272479"/>
                  <a:pt x="1413577" y="10266281"/>
                </a:cubicBezTo>
                <a:cubicBezTo>
                  <a:pt x="1397730" y="10277358"/>
                  <a:pt x="1408845" y="10301777"/>
                  <a:pt x="1420227" y="10291105"/>
                </a:cubicBezTo>
                <a:close/>
                <a:moveTo>
                  <a:pt x="5517472" y="1021164"/>
                </a:moveTo>
                <a:cubicBezTo>
                  <a:pt x="5525096" y="1008463"/>
                  <a:pt x="5517189" y="998273"/>
                  <a:pt x="5514318" y="1007049"/>
                </a:cubicBezTo>
                <a:cubicBezTo>
                  <a:pt x="5509488" y="995206"/>
                  <a:pt x="5514341" y="993332"/>
                  <a:pt x="5513060" y="981049"/>
                </a:cubicBezTo>
                <a:cubicBezTo>
                  <a:pt x="5504294" y="975837"/>
                  <a:pt x="5497816" y="975318"/>
                  <a:pt x="5490619" y="974147"/>
                </a:cubicBezTo>
                <a:cubicBezTo>
                  <a:pt x="5485447" y="994962"/>
                  <a:pt x="5480059" y="1005638"/>
                  <a:pt x="5491442" y="1022385"/>
                </a:cubicBezTo>
                <a:cubicBezTo>
                  <a:pt x="5500023" y="1006759"/>
                  <a:pt x="5495655" y="993111"/>
                  <a:pt x="5502570" y="982775"/>
                </a:cubicBezTo>
                <a:cubicBezTo>
                  <a:pt x="5505138" y="987592"/>
                  <a:pt x="5503661" y="993970"/>
                  <a:pt x="5500848" y="1001097"/>
                </a:cubicBezTo>
                <a:cubicBezTo>
                  <a:pt x="5511768" y="1008265"/>
                  <a:pt x="5500954" y="994783"/>
                  <a:pt x="5508812" y="998255"/>
                </a:cubicBezTo>
                <a:cubicBezTo>
                  <a:pt x="5511355" y="1005405"/>
                  <a:pt x="5514079" y="1010626"/>
                  <a:pt x="5505521" y="1012536"/>
                </a:cubicBezTo>
                <a:cubicBezTo>
                  <a:pt x="5512470" y="1014267"/>
                  <a:pt x="5509309" y="1019901"/>
                  <a:pt x="5517472" y="1021164"/>
                </a:cubicBezTo>
                <a:close/>
                <a:moveTo>
                  <a:pt x="5345662" y="1411968"/>
                </a:moveTo>
                <a:cubicBezTo>
                  <a:pt x="5342781" y="1408791"/>
                  <a:pt x="5343567" y="1404856"/>
                  <a:pt x="5337592" y="1402216"/>
                </a:cubicBezTo>
                <a:cubicBezTo>
                  <a:pt x="5328227" y="1406168"/>
                  <a:pt x="5343376" y="1417143"/>
                  <a:pt x="5345662" y="1411968"/>
                </a:cubicBezTo>
                <a:close/>
                <a:moveTo>
                  <a:pt x="1440511" y="10250585"/>
                </a:moveTo>
                <a:cubicBezTo>
                  <a:pt x="1433645" y="10245648"/>
                  <a:pt x="1443045" y="10238384"/>
                  <a:pt x="1431937" y="10234427"/>
                </a:cubicBezTo>
                <a:cubicBezTo>
                  <a:pt x="1424751" y="10243146"/>
                  <a:pt x="1429481" y="10260461"/>
                  <a:pt x="1440511" y="10250585"/>
                </a:cubicBezTo>
                <a:close/>
                <a:moveTo>
                  <a:pt x="5148638" y="1879405"/>
                </a:moveTo>
                <a:cubicBezTo>
                  <a:pt x="5122809" y="1903467"/>
                  <a:pt x="5092865" y="1916110"/>
                  <a:pt x="5066359" y="1936725"/>
                </a:cubicBezTo>
                <a:cubicBezTo>
                  <a:pt x="5045256" y="1929631"/>
                  <a:pt x="5054569" y="1920426"/>
                  <a:pt x="5055084" y="1909037"/>
                </a:cubicBezTo>
                <a:cubicBezTo>
                  <a:pt x="5027544" y="1909812"/>
                  <a:pt x="5009416" y="1934125"/>
                  <a:pt x="4986079" y="1945088"/>
                </a:cubicBezTo>
                <a:cubicBezTo>
                  <a:pt x="4967221" y="1953907"/>
                  <a:pt x="4942290" y="1957034"/>
                  <a:pt x="4916940" y="1961674"/>
                </a:cubicBezTo>
                <a:cubicBezTo>
                  <a:pt x="4843963" y="1975818"/>
                  <a:pt x="4759097" y="1983539"/>
                  <a:pt x="4652661" y="1922366"/>
                </a:cubicBezTo>
                <a:cubicBezTo>
                  <a:pt x="4648209" y="1919881"/>
                  <a:pt x="4641148" y="1915043"/>
                  <a:pt x="4637969" y="1912032"/>
                </a:cubicBezTo>
                <a:cubicBezTo>
                  <a:pt x="4569928" y="1857978"/>
                  <a:pt x="4498297" y="1772471"/>
                  <a:pt x="4482432" y="1680213"/>
                </a:cubicBezTo>
                <a:cubicBezTo>
                  <a:pt x="4471084" y="1615153"/>
                  <a:pt x="4480651" y="1546982"/>
                  <a:pt x="4523234" y="1466390"/>
                </a:cubicBezTo>
                <a:cubicBezTo>
                  <a:pt x="4443298" y="1414558"/>
                  <a:pt x="4413195" y="1570175"/>
                  <a:pt x="4359326" y="1589107"/>
                </a:cubicBezTo>
                <a:cubicBezTo>
                  <a:pt x="4333605" y="1637265"/>
                  <a:pt x="4307118" y="1683204"/>
                  <a:pt x="4265439" y="1691598"/>
                </a:cubicBezTo>
                <a:cubicBezTo>
                  <a:pt x="4287386" y="1665709"/>
                  <a:pt x="4263601" y="1640199"/>
                  <a:pt x="4265121" y="1610663"/>
                </a:cubicBezTo>
                <a:cubicBezTo>
                  <a:pt x="4265896" y="1604234"/>
                  <a:pt x="4273517" y="1597068"/>
                  <a:pt x="4275128" y="1587612"/>
                </a:cubicBezTo>
                <a:cubicBezTo>
                  <a:pt x="4279961" y="1559243"/>
                  <a:pt x="4276886" y="1516402"/>
                  <a:pt x="4292198" y="1475517"/>
                </a:cubicBezTo>
                <a:cubicBezTo>
                  <a:pt x="4297193" y="1461983"/>
                  <a:pt x="4304644" y="1448629"/>
                  <a:pt x="4310102" y="1432967"/>
                </a:cubicBezTo>
                <a:cubicBezTo>
                  <a:pt x="4326758" y="1386312"/>
                  <a:pt x="4361268" y="1348986"/>
                  <a:pt x="4384967" y="1303152"/>
                </a:cubicBezTo>
                <a:cubicBezTo>
                  <a:pt x="4389321" y="1294204"/>
                  <a:pt x="4389552" y="1282485"/>
                  <a:pt x="4393994" y="1272309"/>
                </a:cubicBezTo>
                <a:cubicBezTo>
                  <a:pt x="4423373" y="1207742"/>
                  <a:pt x="4472796" y="1156369"/>
                  <a:pt x="4517129" y="1128404"/>
                </a:cubicBezTo>
                <a:cubicBezTo>
                  <a:pt x="4531786" y="1152015"/>
                  <a:pt x="4522911" y="1185031"/>
                  <a:pt x="4519262" y="1214103"/>
                </a:cubicBezTo>
                <a:cubicBezTo>
                  <a:pt x="4510265" y="1282933"/>
                  <a:pt x="4483709" y="1355426"/>
                  <a:pt x="4490321" y="1417672"/>
                </a:cubicBezTo>
                <a:cubicBezTo>
                  <a:pt x="4512822" y="1431045"/>
                  <a:pt x="4527158" y="1424985"/>
                  <a:pt x="4548083" y="1434538"/>
                </a:cubicBezTo>
                <a:cubicBezTo>
                  <a:pt x="4560119" y="1400517"/>
                  <a:pt x="4581480" y="1391262"/>
                  <a:pt x="4598681" y="1371206"/>
                </a:cubicBezTo>
                <a:cubicBezTo>
                  <a:pt x="4599374" y="1357359"/>
                  <a:pt x="4582902" y="1350293"/>
                  <a:pt x="4577843" y="1339116"/>
                </a:cubicBezTo>
                <a:cubicBezTo>
                  <a:pt x="4587156" y="1329911"/>
                  <a:pt x="4597083" y="1320752"/>
                  <a:pt x="4608107" y="1313525"/>
                </a:cubicBezTo>
                <a:cubicBezTo>
                  <a:pt x="4623690" y="1332879"/>
                  <a:pt x="4637261" y="1345911"/>
                  <a:pt x="4653530" y="1360066"/>
                </a:cubicBezTo>
                <a:cubicBezTo>
                  <a:pt x="4678673" y="1319896"/>
                  <a:pt x="4720869" y="1321423"/>
                  <a:pt x="4750981" y="1293658"/>
                </a:cubicBezTo>
                <a:cubicBezTo>
                  <a:pt x="4768220" y="1302943"/>
                  <a:pt x="4776527" y="1290576"/>
                  <a:pt x="4788556" y="1286511"/>
                </a:cubicBezTo>
                <a:cubicBezTo>
                  <a:pt x="4846736" y="1280554"/>
                  <a:pt x="4899751" y="1281942"/>
                  <a:pt x="4978119" y="1321307"/>
                </a:cubicBezTo>
                <a:cubicBezTo>
                  <a:pt x="5116958" y="1391323"/>
                  <a:pt x="5188238" y="1545672"/>
                  <a:pt x="5163859" y="1681941"/>
                </a:cubicBezTo>
                <a:cubicBezTo>
                  <a:pt x="5159934" y="1702037"/>
                  <a:pt x="5151540" y="1736941"/>
                  <a:pt x="5137811" y="1751692"/>
                </a:cubicBezTo>
                <a:cubicBezTo>
                  <a:pt x="5120743" y="1769905"/>
                  <a:pt x="5105903" y="1821325"/>
                  <a:pt x="5078987" y="1834807"/>
                </a:cubicBezTo>
                <a:cubicBezTo>
                  <a:pt x="5079203" y="1861690"/>
                  <a:pt x="5142841" y="1861380"/>
                  <a:pt x="5148638" y="1879405"/>
                </a:cubicBezTo>
                <a:close/>
                <a:moveTo>
                  <a:pt x="4642873" y="3030345"/>
                </a:moveTo>
                <a:cubicBezTo>
                  <a:pt x="4648133" y="3015040"/>
                  <a:pt x="4648832" y="2999443"/>
                  <a:pt x="4643736" y="2984933"/>
                </a:cubicBezTo>
                <a:cubicBezTo>
                  <a:pt x="4636466" y="2964378"/>
                  <a:pt x="4614924" y="2959082"/>
                  <a:pt x="4612535" y="2937646"/>
                </a:cubicBezTo>
                <a:cubicBezTo>
                  <a:pt x="4650860" y="2917073"/>
                  <a:pt x="4695774" y="2915860"/>
                  <a:pt x="4717874" y="2851498"/>
                </a:cubicBezTo>
                <a:cubicBezTo>
                  <a:pt x="4717386" y="2773887"/>
                  <a:pt x="4610759" y="2739027"/>
                  <a:pt x="4548857" y="2756571"/>
                </a:cubicBezTo>
                <a:cubicBezTo>
                  <a:pt x="4537317" y="2759664"/>
                  <a:pt x="4528374" y="2770934"/>
                  <a:pt x="4520005" y="2775703"/>
                </a:cubicBezTo>
                <a:cubicBezTo>
                  <a:pt x="4513704" y="2778819"/>
                  <a:pt x="4506523" y="2777053"/>
                  <a:pt x="4501417" y="2779488"/>
                </a:cubicBezTo>
                <a:cubicBezTo>
                  <a:pt x="4471718" y="2794353"/>
                  <a:pt x="4448345" y="2823662"/>
                  <a:pt x="4421188" y="2828531"/>
                </a:cubicBezTo>
                <a:cubicBezTo>
                  <a:pt x="4439388" y="2874676"/>
                  <a:pt x="4431566" y="2952432"/>
                  <a:pt x="4466137" y="3005081"/>
                </a:cubicBezTo>
                <a:cubicBezTo>
                  <a:pt x="4495329" y="3049395"/>
                  <a:pt x="4569278" y="3095278"/>
                  <a:pt x="4614651" y="3074013"/>
                </a:cubicBezTo>
                <a:cubicBezTo>
                  <a:pt x="4627795" y="3060666"/>
                  <a:pt x="4637614" y="3045651"/>
                  <a:pt x="4642873" y="3030345"/>
                </a:cubicBezTo>
                <a:close/>
                <a:moveTo>
                  <a:pt x="3309294" y="6050924"/>
                </a:moveTo>
                <a:cubicBezTo>
                  <a:pt x="3312681" y="6040027"/>
                  <a:pt x="3310942" y="6032109"/>
                  <a:pt x="3304652" y="6026947"/>
                </a:cubicBezTo>
                <a:cubicBezTo>
                  <a:pt x="3303511" y="6031685"/>
                  <a:pt x="3297313" y="6028470"/>
                  <a:pt x="3295727" y="6032060"/>
                </a:cubicBezTo>
                <a:cubicBezTo>
                  <a:pt x="3303342" y="6036377"/>
                  <a:pt x="3293505" y="6051098"/>
                  <a:pt x="3309294" y="6050924"/>
                </a:cubicBezTo>
                <a:close/>
                <a:moveTo>
                  <a:pt x="1466193" y="10229103"/>
                </a:moveTo>
                <a:cubicBezTo>
                  <a:pt x="1461401" y="10222705"/>
                  <a:pt x="1463020" y="10215807"/>
                  <a:pt x="1454959" y="10210343"/>
                </a:cubicBezTo>
                <a:cubicBezTo>
                  <a:pt x="1446309" y="10216987"/>
                  <a:pt x="1458468" y="10234730"/>
                  <a:pt x="1466193" y="10229103"/>
                </a:cubicBezTo>
                <a:close/>
                <a:moveTo>
                  <a:pt x="3285475" y="6112377"/>
                </a:moveTo>
                <a:cubicBezTo>
                  <a:pt x="3281269" y="6110042"/>
                  <a:pt x="3279890" y="6105619"/>
                  <a:pt x="3272635" y="6104797"/>
                </a:cubicBezTo>
                <a:cubicBezTo>
                  <a:pt x="3267877" y="6115565"/>
                  <a:pt x="3272796" y="6120598"/>
                  <a:pt x="3278288" y="6125409"/>
                </a:cubicBezTo>
                <a:cubicBezTo>
                  <a:pt x="3279338" y="6118722"/>
                  <a:pt x="3284425" y="6119063"/>
                  <a:pt x="3285475" y="6112377"/>
                </a:cubicBezTo>
                <a:close/>
                <a:moveTo>
                  <a:pt x="5505250" y="1092096"/>
                </a:moveTo>
                <a:cubicBezTo>
                  <a:pt x="5500289" y="1088900"/>
                  <a:pt x="5503417" y="1082581"/>
                  <a:pt x="5498175" y="1079261"/>
                </a:cubicBezTo>
                <a:cubicBezTo>
                  <a:pt x="5494330" y="1084927"/>
                  <a:pt x="5499754" y="1097702"/>
                  <a:pt x="5505250" y="1092096"/>
                </a:cubicBezTo>
                <a:close/>
                <a:moveTo>
                  <a:pt x="5552279" y="985656"/>
                </a:moveTo>
                <a:lnTo>
                  <a:pt x="5552117" y="983746"/>
                </a:lnTo>
                <a:lnTo>
                  <a:pt x="5549734" y="955739"/>
                </a:lnTo>
                <a:cubicBezTo>
                  <a:pt x="5546970" y="958201"/>
                  <a:pt x="5545640" y="964057"/>
                  <a:pt x="5545984" y="970110"/>
                </a:cubicBezTo>
                <a:lnTo>
                  <a:pt x="5551404" y="983493"/>
                </a:lnTo>
                <a:close/>
                <a:moveTo>
                  <a:pt x="5511696" y="1091931"/>
                </a:moveTo>
                <a:cubicBezTo>
                  <a:pt x="5519493" y="1074284"/>
                  <a:pt x="5506790" y="1064319"/>
                  <a:pt x="5504601" y="1050295"/>
                </a:cubicBezTo>
                <a:cubicBezTo>
                  <a:pt x="5494137" y="1061072"/>
                  <a:pt x="5503351" y="1081213"/>
                  <a:pt x="5511696" y="1091931"/>
                </a:cubicBezTo>
                <a:close/>
                <a:moveTo>
                  <a:pt x="1304798" y="10623596"/>
                </a:moveTo>
                <a:cubicBezTo>
                  <a:pt x="1292291" y="10610926"/>
                  <a:pt x="1306806" y="10592094"/>
                  <a:pt x="1280591" y="10582416"/>
                </a:cubicBezTo>
                <a:cubicBezTo>
                  <a:pt x="1264389" y="10598597"/>
                  <a:pt x="1293619" y="10630565"/>
                  <a:pt x="1304798" y="10623596"/>
                </a:cubicBezTo>
                <a:close/>
                <a:moveTo>
                  <a:pt x="5372178" y="1424159"/>
                </a:moveTo>
                <a:cubicBezTo>
                  <a:pt x="5370537" y="1422483"/>
                  <a:pt x="5369518" y="1421557"/>
                  <a:pt x="5371370" y="1419520"/>
                </a:cubicBezTo>
                <a:cubicBezTo>
                  <a:pt x="5369555" y="1418242"/>
                  <a:pt x="5368137" y="1417139"/>
                  <a:pt x="5366497" y="1415463"/>
                </a:cubicBezTo>
                <a:cubicBezTo>
                  <a:pt x="5357707" y="1419193"/>
                  <a:pt x="5369316" y="1429557"/>
                  <a:pt x="5372178" y="1424159"/>
                </a:cubicBezTo>
                <a:close/>
                <a:moveTo>
                  <a:pt x="3294200" y="6128328"/>
                </a:moveTo>
                <a:cubicBezTo>
                  <a:pt x="3282597" y="6148524"/>
                  <a:pt x="3267704" y="6167684"/>
                  <a:pt x="3248578" y="6181875"/>
                </a:cubicBezTo>
                <a:cubicBezTo>
                  <a:pt x="3229142" y="6195691"/>
                  <a:pt x="3209108" y="6196849"/>
                  <a:pt x="3186538" y="6214524"/>
                </a:cubicBezTo>
                <a:cubicBezTo>
                  <a:pt x="3146464" y="6212547"/>
                  <a:pt x="3114724" y="6221880"/>
                  <a:pt x="3073623" y="6214683"/>
                </a:cubicBezTo>
                <a:cubicBezTo>
                  <a:pt x="2997703" y="6201159"/>
                  <a:pt x="2912629" y="6163093"/>
                  <a:pt x="2868197" y="6122487"/>
                </a:cubicBezTo>
                <a:cubicBezTo>
                  <a:pt x="2830850" y="6087396"/>
                  <a:pt x="2816043" y="6042243"/>
                  <a:pt x="2785246" y="6009568"/>
                </a:cubicBezTo>
                <a:cubicBezTo>
                  <a:pt x="2780008" y="5972933"/>
                  <a:pt x="2757669" y="5945903"/>
                  <a:pt x="2760030" y="5904999"/>
                </a:cubicBezTo>
                <a:cubicBezTo>
                  <a:pt x="2737391" y="5908820"/>
                  <a:pt x="2715151" y="5912817"/>
                  <a:pt x="2684883" y="5903733"/>
                </a:cubicBezTo>
                <a:cubicBezTo>
                  <a:pt x="2677966" y="5893526"/>
                  <a:pt x="2694850" y="5887640"/>
                  <a:pt x="2688155" y="5878008"/>
                </a:cubicBezTo>
                <a:cubicBezTo>
                  <a:pt x="2645805" y="5865017"/>
                  <a:pt x="2612734" y="5846114"/>
                  <a:pt x="2581033" y="5827340"/>
                </a:cubicBezTo>
                <a:cubicBezTo>
                  <a:pt x="2560823" y="5828898"/>
                  <a:pt x="2552013" y="5848838"/>
                  <a:pt x="2531856" y="5855663"/>
                </a:cubicBezTo>
                <a:cubicBezTo>
                  <a:pt x="2455828" y="5881177"/>
                  <a:pt x="2342677" y="5822602"/>
                  <a:pt x="2314142" y="5767570"/>
                </a:cubicBezTo>
                <a:cubicBezTo>
                  <a:pt x="2156350" y="5725974"/>
                  <a:pt x="2216117" y="5558377"/>
                  <a:pt x="2118503" y="5481880"/>
                </a:cubicBezTo>
                <a:cubicBezTo>
                  <a:pt x="2099710" y="5484540"/>
                  <a:pt x="2076337" y="5472782"/>
                  <a:pt x="2071932" y="5457966"/>
                </a:cubicBezTo>
                <a:cubicBezTo>
                  <a:pt x="2073733" y="5450658"/>
                  <a:pt x="2075756" y="5443926"/>
                  <a:pt x="2077955" y="5436793"/>
                </a:cubicBezTo>
                <a:cubicBezTo>
                  <a:pt x="2119216" y="5435005"/>
                  <a:pt x="2146389" y="5469414"/>
                  <a:pt x="2160761" y="5492925"/>
                </a:cubicBezTo>
                <a:cubicBezTo>
                  <a:pt x="2176373" y="5517936"/>
                  <a:pt x="2187090" y="5550795"/>
                  <a:pt x="2197715" y="5581706"/>
                </a:cubicBezTo>
                <a:cubicBezTo>
                  <a:pt x="2217724" y="5642028"/>
                  <a:pt x="2222096" y="5714030"/>
                  <a:pt x="2298437" y="5740611"/>
                </a:cubicBezTo>
                <a:cubicBezTo>
                  <a:pt x="2305264" y="5724084"/>
                  <a:pt x="2282266" y="5699622"/>
                  <a:pt x="2301327" y="5673724"/>
                </a:cubicBezTo>
                <a:cubicBezTo>
                  <a:pt x="2315868" y="5667755"/>
                  <a:pt x="2333381" y="5666913"/>
                  <a:pt x="2349032" y="5663818"/>
                </a:cubicBezTo>
                <a:cubicBezTo>
                  <a:pt x="2401119" y="5680636"/>
                  <a:pt x="2386231" y="5766055"/>
                  <a:pt x="2333730" y="5765262"/>
                </a:cubicBezTo>
                <a:cubicBezTo>
                  <a:pt x="2365277" y="5822101"/>
                  <a:pt x="2509057" y="5868469"/>
                  <a:pt x="2554779" y="5812404"/>
                </a:cubicBezTo>
                <a:cubicBezTo>
                  <a:pt x="2543947" y="5789504"/>
                  <a:pt x="2519019" y="5773723"/>
                  <a:pt x="2529216" y="5737712"/>
                </a:cubicBezTo>
                <a:cubicBezTo>
                  <a:pt x="2544623" y="5721162"/>
                  <a:pt x="2581533" y="5734611"/>
                  <a:pt x="2593637" y="5751399"/>
                </a:cubicBezTo>
                <a:cubicBezTo>
                  <a:pt x="2597690" y="5767013"/>
                  <a:pt x="2592816" y="5787740"/>
                  <a:pt x="2585469" y="5809757"/>
                </a:cubicBezTo>
                <a:cubicBezTo>
                  <a:pt x="2619514" y="5828613"/>
                  <a:pt x="2656033" y="5846179"/>
                  <a:pt x="2700727" y="5859253"/>
                </a:cubicBezTo>
                <a:cubicBezTo>
                  <a:pt x="2716900" y="5850669"/>
                  <a:pt x="2719720" y="5819501"/>
                  <a:pt x="2735938" y="5811890"/>
                </a:cubicBezTo>
                <a:cubicBezTo>
                  <a:pt x="2756094" y="5805066"/>
                  <a:pt x="2758706" y="5831484"/>
                  <a:pt x="2774372" y="5836976"/>
                </a:cubicBezTo>
                <a:cubicBezTo>
                  <a:pt x="2850578" y="5761489"/>
                  <a:pt x="3014140" y="5764164"/>
                  <a:pt x="3151416" y="5809088"/>
                </a:cubicBezTo>
                <a:cubicBezTo>
                  <a:pt x="3217177" y="5830518"/>
                  <a:pt x="3296505" y="5895599"/>
                  <a:pt x="3316069" y="5954770"/>
                </a:cubicBezTo>
                <a:cubicBezTo>
                  <a:pt x="3327138" y="5986831"/>
                  <a:pt x="3331067" y="6032898"/>
                  <a:pt x="3320073" y="6068557"/>
                </a:cubicBezTo>
                <a:cubicBezTo>
                  <a:pt x="3314113" y="6086897"/>
                  <a:pt x="3305801" y="6108130"/>
                  <a:pt x="3294200" y="6128328"/>
                </a:cubicBezTo>
                <a:close/>
                <a:moveTo>
                  <a:pt x="4654091" y="3055820"/>
                </a:moveTo>
                <a:cubicBezTo>
                  <a:pt x="4647617" y="3068328"/>
                  <a:pt x="4638491" y="3080494"/>
                  <a:pt x="4626703" y="3091842"/>
                </a:cubicBezTo>
                <a:cubicBezTo>
                  <a:pt x="4547721" y="3129726"/>
                  <a:pt x="4446350" y="3032346"/>
                  <a:pt x="4427089" y="2966540"/>
                </a:cubicBezTo>
                <a:cubicBezTo>
                  <a:pt x="4412443" y="2917736"/>
                  <a:pt x="4424654" y="2858534"/>
                  <a:pt x="4388270" y="2829399"/>
                </a:cubicBezTo>
                <a:cubicBezTo>
                  <a:pt x="4391592" y="2822440"/>
                  <a:pt x="4394332" y="2816129"/>
                  <a:pt x="4397654" y="2809171"/>
                </a:cubicBezTo>
                <a:cubicBezTo>
                  <a:pt x="4361975" y="2724541"/>
                  <a:pt x="4277777" y="2654262"/>
                  <a:pt x="4162449" y="2618028"/>
                </a:cubicBezTo>
                <a:cubicBezTo>
                  <a:pt x="4128903" y="2607224"/>
                  <a:pt x="4089966" y="2605031"/>
                  <a:pt x="4055555" y="2601052"/>
                </a:cubicBezTo>
                <a:cubicBezTo>
                  <a:pt x="4019267" y="2596559"/>
                  <a:pt x="3976587" y="2599191"/>
                  <a:pt x="3953336" y="2573654"/>
                </a:cubicBezTo>
                <a:cubicBezTo>
                  <a:pt x="3990149" y="2559326"/>
                  <a:pt x="4034025" y="2556012"/>
                  <a:pt x="4080676" y="2547001"/>
                </a:cubicBezTo>
                <a:cubicBezTo>
                  <a:pt x="4195894" y="2524088"/>
                  <a:pt x="4332959" y="2466405"/>
                  <a:pt x="4468792" y="2505835"/>
                </a:cubicBezTo>
                <a:cubicBezTo>
                  <a:pt x="4619990" y="2550283"/>
                  <a:pt x="4692406" y="2636300"/>
                  <a:pt x="4728414" y="2749871"/>
                </a:cubicBezTo>
                <a:cubicBezTo>
                  <a:pt x="4741302" y="2788913"/>
                  <a:pt x="4754106" y="2837817"/>
                  <a:pt x="4720866" y="2889846"/>
                </a:cubicBezTo>
                <a:cubicBezTo>
                  <a:pt x="4701245" y="2920183"/>
                  <a:pt x="4670957" y="2929843"/>
                  <a:pt x="4641068" y="2946875"/>
                </a:cubicBezTo>
                <a:cubicBezTo>
                  <a:pt x="4669071" y="2977699"/>
                  <a:pt x="4673513" y="3018298"/>
                  <a:pt x="4654091" y="3055820"/>
                </a:cubicBezTo>
                <a:close/>
                <a:moveTo>
                  <a:pt x="5569513" y="989922"/>
                </a:moveTo>
                <a:cubicBezTo>
                  <a:pt x="5563228" y="959358"/>
                  <a:pt x="5571221" y="923050"/>
                  <a:pt x="5557253" y="895452"/>
                </a:cubicBezTo>
                <a:cubicBezTo>
                  <a:pt x="5554734" y="912919"/>
                  <a:pt x="5555318" y="929247"/>
                  <a:pt x="5556847" y="945239"/>
                </a:cubicBezTo>
                <a:lnTo>
                  <a:pt x="5561455" y="987062"/>
                </a:lnTo>
                <a:lnTo>
                  <a:pt x="5562110" y="993012"/>
                </a:lnTo>
                <a:cubicBezTo>
                  <a:pt x="5565321" y="994096"/>
                  <a:pt x="5568655" y="994900"/>
                  <a:pt x="5569513" y="989922"/>
                </a:cubicBezTo>
                <a:close/>
                <a:moveTo>
                  <a:pt x="5038634" y="2210981"/>
                </a:moveTo>
                <a:cubicBezTo>
                  <a:pt x="5010250" y="2190139"/>
                  <a:pt x="4981661" y="2175774"/>
                  <a:pt x="4953952" y="2178041"/>
                </a:cubicBezTo>
                <a:cubicBezTo>
                  <a:pt x="4982336" y="2198883"/>
                  <a:pt x="5010514" y="2206781"/>
                  <a:pt x="5038634" y="2210981"/>
                </a:cubicBezTo>
                <a:close/>
                <a:moveTo>
                  <a:pt x="5542255" y="1073628"/>
                </a:moveTo>
                <a:cubicBezTo>
                  <a:pt x="5545239" y="1050173"/>
                  <a:pt x="5551862" y="1013929"/>
                  <a:pt x="5537542" y="1004588"/>
                </a:cubicBezTo>
                <a:cubicBezTo>
                  <a:pt x="5541190" y="1006200"/>
                  <a:pt x="5537691" y="1013359"/>
                  <a:pt x="5534076" y="1012431"/>
                </a:cubicBezTo>
                <a:cubicBezTo>
                  <a:pt x="5535783" y="999459"/>
                  <a:pt x="5542062" y="984489"/>
                  <a:pt x="5530952" y="976232"/>
                </a:cubicBezTo>
                <a:cubicBezTo>
                  <a:pt x="5514466" y="1004436"/>
                  <a:pt x="5544783" y="1032227"/>
                  <a:pt x="5532829" y="1066115"/>
                </a:cubicBezTo>
                <a:cubicBezTo>
                  <a:pt x="5537442" y="1067819"/>
                  <a:pt x="5540719" y="1070271"/>
                  <a:pt x="5542255" y="1073628"/>
                </a:cubicBezTo>
                <a:close/>
                <a:moveTo>
                  <a:pt x="5653022" y="822934"/>
                </a:moveTo>
                <a:cubicBezTo>
                  <a:pt x="5647220" y="819366"/>
                  <a:pt x="5642549" y="819311"/>
                  <a:pt x="5640007" y="823545"/>
                </a:cubicBezTo>
                <a:cubicBezTo>
                  <a:pt x="5645306" y="825216"/>
                  <a:pt x="5644539" y="829230"/>
                  <a:pt x="5649433" y="831057"/>
                </a:cubicBezTo>
                <a:close/>
                <a:moveTo>
                  <a:pt x="5529888" y="1116039"/>
                </a:moveTo>
                <a:cubicBezTo>
                  <a:pt x="5526727" y="1110290"/>
                  <a:pt x="5518926" y="1093786"/>
                  <a:pt x="5509799" y="1103815"/>
                </a:cubicBezTo>
                <a:cubicBezTo>
                  <a:pt x="5515230" y="1108223"/>
                  <a:pt x="5522907" y="1125007"/>
                  <a:pt x="5529888" y="1116039"/>
                </a:cubicBezTo>
                <a:close/>
                <a:moveTo>
                  <a:pt x="5026699" y="2255243"/>
                </a:moveTo>
                <a:cubicBezTo>
                  <a:pt x="4998550" y="2249194"/>
                  <a:pt x="4970400" y="2223725"/>
                  <a:pt x="4942213" y="2234632"/>
                </a:cubicBezTo>
                <a:cubicBezTo>
                  <a:pt x="4968621" y="2247489"/>
                  <a:pt x="5011504" y="2269036"/>
                  <a:pt x="5026699" y="2255243"/>
                </a:cubicBezTo>
                <a:close/>
                <a:moveTo>
                  <a:pt x="5772251" y="572578"/>
                </a:moveTo>
                <a:cubicBezTo>
                  <a:pt x="5760196" y="561066"/>
                  <a:pt x="5753947" y="536415"/>
                  <a:pt x="5734882" y="533225"/>
                </a:cubicBezTo>
                <a:cubicBezTo>
                  <a:pt x="5745038" y="545802"/>
                  <a:pt x="5751566" y="576287"/>
                  <a:pt x="5772251" y="572578"/>
                </a:cubicBezTo>
                <a:close/>
                <a:moveTo>
                  <a:pt x="5564936" y="1050809"/>
                </a:moveTo>
                <a:cubicBezTo>
                  <a:pt x="5566455" y="1049649"/>
                  <a:pt x="5566751" y="1047793"/>
                  <a:pt x="5564345" y="1044888"/>
                </a:cubicBezTo>
                <a:cubicBezTo>
                  <a:pt x="5562736" y="1048529"/>
                  <a:pt x="5558741" y="1045425"/>
                  <a:pt x="5556538" y="1048134"/>
                </a:cubicBezTo>
                <a:cubicBezTo>
                  <a:pt x="5558222" y="1048878"/>
                  <a:pt x="5559782" y="1049902"/>
                  <a:pt x="5558230" y="1051895"/>
                </a:cubicBezTo>
                <a:cubicBezTo>
                  <a:pt x="5544822" y="1051495"/>
                  <a:pt x="5560380" y="1054289"/>
                  <a:pt x="5564936" y="1050809"/>
                </a:cubicBezTo>
                <a:close/>
                <a:moveTo>
                  <a:pt x="5403918" y="1439611"/>
                </a:moveTo>
                <a:cubicBezTo>
                  <a:pt x="5402796" y="1432453"/>
                  <a:pt x="5392614" y="1427478"/>
                  <a:pt x="5386917" y="1430672"/>
                </a:cubicBezTo>
                <a:cubicBezTo>
                  <a:pt x="5387150" y="1435533"/>
                  <a:pt x="5397906" y="1440286"/>
                  <a:pt x="5403918" y="1439611"/>
                </a:cubicBezTo>
                <a:close/>
                <a:moveTo>
                  <a:pt x="5568828" y="1070953"/>
                </a:moveTo>
                <a:cubicBezTo>
                  <a:pt x="5569542" y="1066811"/>
                  <a:pt x="5561479" y="1060863"/>
                  <a:pt x="5559314" y="1071457"/>
                </a:cubicBezTo>
                <a:lnTo>
                  <a:pt x="5564646" y="1073813"/>
                </a:lnTo>
                <a:cubicBezTo>
                  <a:pt x="5567377" y="1073513"/>
                  <a:pt x="5568591" y="1072333"/>
                  <a:pt x="5568828" y="1070953"/>
                </a:cubicBezTo>
                <a:close/>
                <a:moveTo>
                  <a:pt x="5556826" y="1105175"/>
                </a:moveTo>
                <a:cubicBezTo>
                  <a:pt x="5558813" y="1092327"/>
                  <a:pt x="5561171" y="1078639"/>
                  <a:pt x="5550062" y="1070382"/>
                </a:cubicBezTo>
                <a:cubicBezTo>
                  <a:pt x="5549849" y="1083010"/>
                  <a:pt x="5545188" y="1097355"/>
                  <a:pt x="5556826" y="1105175"/>
                </a:cubicBezTo>
                <a:close/>
                <a:moveTo>
                  <a:pt x="5581455" y="1049435"/>
                </a:moveTo>
                <a:cubicBezTo>
                  <a:pt x="5593838" y="1013057"/>
                  <a:pt x="5584508" y="984830"/>
                  <a:pt x="5574651" y="957040"/>
                </a:cubicBezTo>
                <a:cubicBezTo>
                  <a:pt x="5566565" y="982929"/>
                  <a:pt x="5581910" y="1002096"/>
                  <a:pt x="5578909" y="1019518"/>
                </a:cubicBezTo>
                <a:lnTo>
                  <a:pt x="5556655" y="1019334"/>
                </a:lnTo>
                <a:lnTo>
                  <a:pt x="5556518" y="1019333"/>
                </a:lnTo>
                <a:lnTo>
                  <a:pt x="5556637" y="1018955"/>
                </a:lnTo>
                <a:lnTo>
                  <a:pt x="5560059" y="1008092"/>
                </a:lnTo>
                <a:cubicBezTo>
                  <a:pt x="5559700" y="1004921"/>
                  <a:pt x="5558026" y="1002256"/>
                  <a:pt x="5555715" y="999896"/>
                </a:cubicBezTo>
                <a:cubicBezTo>
                  <a:pt x="5552126" y="1008019"/>
                  <a:pt x="5546358" y="1016518"/>
                  <a:pt x="5556518" y="1019333"/>
                </a:cubicBezTo>
                <a:cubicBezTo>
                  <a:pt x="5556924" y="1030561"/>
                  <a:pt x="5547895" y="1031258"/>
                  <a:pt x="5557601" y="1038895"/>
                </a:cubicBezTo>
                <a:cubicBezTo>
                  <a:pt x="5567068" y="1038726"/>
                  <a:pt x="5563080" y="1027255"/>
                  <a:pt x="5575320" y="1027641"/>
                </a:cubicBezTo>
                <a:cubicBezTo>
                  <a:pt x="5575032" y="1035884"/>
                  <a:pt x="5573126" y="1044750"/>
                  <a:pt x="5581455" y="1049435"/>
                </a:cubicBezTo>
                <a:close/>
                <a:moveTo>
                  <a:pt x="1145981" y="11096171"/>
                </a:moveTo>
                <a:cubicBezTo>
                  <a:pt x="1104124" y="11018629"/>
                  <a:pt x="1024066" y="10953256"/>
                  <a:pt x="951646" y="10884591"/>
                </a:cubicBezTo>
                <a:cubicBezTo>
                  <a:pt x="900651" y="10836344"/>
                  <a:pt x="849833" y="10787699"/>
                  <a:pt x="797476" y="10743613"/>
                </a:cubicBezTo>
                <a:cubicBezTo>
                  <a:pt x="740871" y="10696221"/>
                  <a:pt x="692831" y="10644519"/>
                  <a:pt x="643306" y="10602637"/>
                </a:cubicBezTo>
                <a:cubicBezTo>
                  <a:pt x="607192" y="10572393"/>
                  <a:pt x="542359" y="10544700"/>
                  <a:pt x="544387" y="10517501"/>
                </a:cubicBezTo>
                <a:cubicBezTo>
                  <a:pt x="471334" y="10538557"/>
                  <a:pt x="414503" y="10610114"/>
                  <a:pt x="351732" y="10671427"/>
                </a:cubicBezTo>
                <a:cubicBezTo>
                  <a:pt x="266596" y="10754287"/>
                  <a:pt x="158190" y="10823057"/>
                  <a:pt x="128969" y="10913956"/>
                </a:cubicBezTo>
                <a:cubicBezTo>
                  <a:pt x="298456" y="11094558"/>
                  <a:pt x="566113" y="11385680"/>
                  <a:pt x="737537" y="11537138"/>
                </a:cubicBezTo>
                <a:cubicBezTo>
                  <a:pt x="864058" y="11393991"/>
                  <a:pt x="1044711" y="11249999"/>
                  <a:pt x="1145981" y="11096171"/>
                </a:cubicBezTo>
                <a:close/>
                <a:moveTo>
                  <a:pt x="5796329" y="582741"/>
                </a:moveTo>
                <a:cubicBezTo>
                  <a:pt x="5787425" y="575952"/>
                  <a:pt x="5788393" y="555441"/>
                  <a:pt x="5772479" y="556976"/>
                </a:cubicBezTo>
                <a:cubicBezTo>
                  <a:pt x="5782531" y="563321"/>
                  <a:pt x="5784279" y="591693"/>
                  <a:pt x="5796329" y="582741"/>
                </a:cubicBezTo>
                <a:close/>
                <a:moveTo>
                  <a:pt x="5560766" y="1132695"/>
                </a:moveTo>
                <a:cubicBezTo>
                  <a:pt x="5564198" y="1124168"/>
                  <a:pt x="5565856" y="1115861"/>
                  <a:pt x="5557156" y="1112017"/>
                </a:cubicBezTo>
                <a:cubicBezTo>
                  <a:pt x="5553724" y="1120545"/>
                  <a:pt x="5554212" y="1127790"/>
                  <a:pt x="5560766" y="1132695"/>
                </a:cubicBezTo>
                <a:close/>
                <a:moveTo>
                  <a:pt x="1270921" y="10845834"/>
                </a:moveTo>
                <a:cubicBezTo>
                  <a:pt x="1245428" y="10822661"/>
                  <a:pt x="1248749" y="10765543"/>
                  <a:pt x="1206842" y="10762267"/>
                </a:cubicBezTo>
                <a:cubicBezTo>
                  <a:pt x="1216809" y="10787153"/>
                  <a:pt x="1237459" y="10860103"/>
                  <a:pt x="1270921" y="10845834"/>
                </a:cubicBezTo>
                <a:close/>
                <a:moveTo>
                  <a:pt x="1286177" y="10822090"/>
                </a:moveTo>
                <a:cubicBezTo>
                  <a:pt x="1265317" y="10793821"/>
                  <a:pt x="1261159" y="10735301"/>
                  <a:pt x="1229725" y="10726652"/>
                </a:cubicBezTo>
                <a:cubicBezTo>
                  <a:pt x="1258101" y="10753004"/>
                  <a:pt x="1244129" y="10815896"/>
                  <a:pt x="1286177" y="10822090"/>
                </a:cubicBezTo>
                <a:close/>
                <a:moveTo>
                  <a:pt x="5082995" y="2247919"/>
                </a:moveTo>
                <a:cubicBezTo>
                  <a:pt x="5012612" y="2319267"/>
                  <a:pt x="4938955" y="2223583"/>
                  <a:pt x="4867013" y="2235766"/>
                </a:cubicBezTo>
                <a:cubicBezTo>
                  <a:pt x="4856799" y="2252568"/>
                  <a:pt x="4870008" y="2269014"/>
                  <a:pt x="4861643" y="2285787"/>
                </a:cubicBezTo>
                <a:cubicBezTo>
                  <a:pt x="4837980" y="2290781"/>
                  <a:pt x="4813578" y="2287758"/>
                  <a:pt x="4789176" y="2265315"/>
                </a:cubicBezTo>
                <a:cubicBezTo>
                  <a:pt x="4772289" y="2269577"/>
                  <a:pt x="4747194" y="2281054"/>
                  <a:pt x="4739847" y="2303668"/>
                </a:cubicBezTo>
                <a:cubicBezTo>
                  <a:pt x="4698264" y="2286416"/>
                  <a:pt x="4636624" y="2267926"/>
                  <a:pt x="4613425" y="2224194"/>
                </a:cubicBezTo>
                <a:cubicBezTo>
                  <a:pt x="4631907" y="2203878"/>
                  <a:pt x="4650512" y="2190945"/>
                  <a:pt x="4668924" y="2185735"/>
                </a:cubicBezTo>
                <a:cubicBezTo>
                  <a:pt x="4686858" y="2150322"/>
                  <a:pt x="4668394" y="2094188"/>
                  <a:pt x="4723937" y="2078244"/>
                </a:cubicBezTo>
                <a:cubicBezTo>
                  <a:pt x="4743769" y="2084727"/>
                  <a:pt x="4763828" y="2105386"/>
                  <a:pt x="4783562" y="2105705"/>
                </a:cubicBezTo>
                <a:cubicBezTo>
                  <a:pt x="4821327" y="2057354"/>
                  <a:pt x="4920996" y="2044135"/>
                  <a:pt x="4949224" y="2093956"/>
                </a:cubicBezTo>
                <a:cubicBezTo>
                  <a:pt x="4960956" y="2114433"/>
                  <a:pt x="4937778" y="2130196"/>
                  <a:pt x="4944050" y="2156304"/>
                </a:cubicBezTo>
                <a:cubicBezTo>
                  <a:pt x="4989028" y="2173813"/>
                  <a:pt x="5066283" y="2185594"/>
                  <a:pt x="5082995" y="2247919"/>
                </a:cubicBezTo>
                <a:close/>
                <a:moveTo>
                  <a:pt x="1388834" y="10610238"/>
                </a:moveTo>
                <a:cubicBezTo>
                  <a:pt x="1395672" y="10581823"/>
                  <a:pt x="1379513" y="10558012"/>
                  <a:pt x="1351943" y="10536303"/>
                </a:cubicBezTo>
                <a:cubicBezTo>
                  <a:pt x="1338561" y="10566591"/>
                  <a:pt x="1375372" y="10585713"/>
                  <a:pt x="1388834" y="10610238"/>
                </a:cubicBezTo>
                <a:close/>
                <a:moveTo>
                  <a:pt x="1175129" y="11110955"/>
                </a:moveTo>
                <a:cubicBezTo>
                  <a:pt x="1127444" y="11157505"/>
                  <a:pt x="1081719" y="11212540"/>
                  <a:pt x="1034134" y="11265326"/>
                </a:cubicBezTo>
                <a:cubicBezTo>
                  <a:pt x="926395" y="11385342"/>
                  <a:pt x="809715" y="11472837"/>
                  <a:pt x="737370" y="11566587"/>
                </a:cubicBezTo>
                <a:cubicBezTo>
                  <a:pt x="710166" y="11576472"/>
                  <a:pt x="683537" y="11561373"/>
                  <a:pt x="656249" y="11573602"/>
                </a:cubicBezTo>
                <a:cubicBezTo>
                  <a:pt x="525524" y="11421555"/>
                  <a:pt x="312996" y="11241460"/>
                  <a:pt x="150359" y="11061504"/>
                </a:cubicBezTo>
                <a:cubicBezTo>
                  <a:pt x="130434" y="11039843"/>
                  <a:pt x="114972" y="11017772"/>
                  <a:pt x="95361" y="10998631"/>
                </a:cubicBezTo>
                <a:cubicBezTo>
                  <a:pt x="63090" y="10967229"/>
                  <a:pt x="15800" y="10939668"/>
                  <a:pt x="0" y="10902211"/>
                </a:cubicBezTo>
                <a:cubicBezTo>
                  <a:pt x="45856" y="10845804"/>
                  <a:pt x="103468" y="10790783"/>
                  <a:pt x="163109" y="10733324"/>
                </a:cubicBezTo>
                <a:cubicBezTo>
                  <a:pt x="251246" y="10647980"/>
                  <a:pt x="369250" y="10559642"/>
                  <a:pt x="448576" y="10465167"/>
                </a:cubicBezTo>
                <a:cubicBezTo>
                  <a:pt x="464902" y="10451904"/>
                  <a:pt x="480724" y="10477467"/>
                  <a:pt x="496454" y="10476322"/>
                </a:cubicBezTo>
                <a:cubicBezTo>
                  <a:pt x="508043" y="10482394"/>
                  <a:pt x="538162" y="10472369"/>
                  <a:pt x="536984" y="10480419"/>
                </a:cubicBezTo>
                <a:cubicBezTo>
                  <a:pt x="598763" y="10530098"/>
                  <a:pt x="650998" y="10579844"/>
                  <a:pt x="724344" y="10647490"/>
                </a:cubicBezTo>
                <a:cubicBezTo>
                  <a:pt x="882279" y="10793941"/>
                  <a:pt x="1095848" y="10938305"/>
                  <a:pt x="1175129" y="11110955"/>
                </a:cubicBezTo>
                <a:close/>
                <a:moveTo>
                  <a:pt x="5600504" y="1104078"/>
                </a:moveTo>
                <a:cubicBezTo>
                  <a:pt x="5602750" y="1089958"/>
                  <a:pt x="5595720" y="1069715"/>
                  <a:pt x="5614964" y="1060892"/>
                </a:cubicBezTo>
                <a:cubicBezTo>
                  <a:pt x="5613122" y="1048361"/>
                  <a:pt x="5618963" y="1032863"/>
                  <a:pt x="5609033" y="1023454"/>
                </a:cubicBezTo>
                <a:cubicBezTo>
                  <a:pt x="5606220" y="1030581"/>
                  <a:pt x="5601228" y="1038084"/>
                  <a:pt x="5603671" y="1043181"/>
                </a:cubicBezTo>
                <a:cubicBezTo>
                  <a:pt x="5595871" y="1038061"/>
                  <a:pt x="5591242" y="1041707"/>
                  <a:pt x="5586612" y="1045352"/>
                </a:cubicBezTo>
                <a:cubicBezTo>
                  <a:pt x="5591986" y="1051409"/>
                  <a:pt x="5593035" y="1058903"/>
                  <a:pt x="5593028" y="1067270"/>
                </a:cubicBezTo>
                <a:cubicBezTo>
                  <a:pt x="5587828" y="1067651"/>
                  <a:pt x="5585386" y="1073937"/>
                  <a:pt x="5581755" y="1078359"/>
                </a:cubicBezTo>
                <a:cubicBezTo>
                  <a:pt x="5591049" y="1083135"/>
                  <a:pt x="5578134" y="1097182"/>
                  <a:pt x="5579093" y="1105640"/>
                </a:cubicBezTo>
                <a:cubicBezTo>
                  <a:pt x="5588716" y="1105874"/>
                  <a:pt x="5590342" y="1108267"/>
                  <a:pt x="5593851" y="1115508"/>
                </a:cubicBezTo>
                <a:cubicBezTo>
                  <a:pt x="5597977" y="1112812"/>
                  <a:pt x="5599756" y="1108786"/>
                  <a:pt x="5600504" y="1104078"/>
                </a:cubicBezTo>
                <a:close/>
                <a:moveTo>
                  <a:pt x="5682846" y="928513"/>
                </a:moveTo>
                <a:cubicBezTo>
                  <a:pt x="5685602" y="923035"/>
                  <a:pt x="5684717" y="907579"/>
                  <a:pt x="5676886" y="913158"/>
                </a:cubicBezTo>
                <a:cubicBezTo>
                  <a:pt x="5680542" y="917787"/>
                  <a:pt x="5677044" y="924945"/>
                  <a:pt x="5682846" y="928513"/>
                </a:cubicBezTo>
                <a:close/>
                <a:moveTo>
                  <a:pt x="5719356" y="845882"/>
                </a:moveTo>
                <a:cubicBezTo>
                  <a:pt x="5715600" y="839201"/>
                  <a:pt x="5697079" y="831017"/>
                  <a:pt x="5691459" y="836904"/>
                </a:cubicBezTo>
                <a:cubicBezTo>
                  <a:pt x="5701900" y="839844"/>
                  <a:pt x="5710634" y="855755"/>
                  <a:pt x="5719356" y="845882"/>
                </a:cubicBezTo>
                <a:close/>
                <a:moveTo>
                  <a:pt x="5828876" y="602833"/>
                </a:moveTo>
                <a:cubicBezTo>
                  <a:pt x="5819750" y="595469"/>
                  <a:pt x="5817578" y="574523"/>
                  <a:pt x="5802015" y="575260"/>
                </a:cubicBezTo>
                <a:cubicBezTo>
                  <a:pt x="5812735" y="583328"/>
                  <a:pt x="5810148" y="610737"/>
                  <a:pt x="5828876" y="602833"/>
                </a:cubicBezTo>
                <a:close/>
                <a:moveTo>
                  <a:pt x="5601049" y="1128063"/>
                </a:moveTo>
                <a:cubicBezTo>
                  <a:pt x="5597401" y="1126451"/>
                  <a:pt x="5595651" y="1124339"/>
                  <a:pt x="5594429" y="1121790"/>
                </a:cubicBezTo>
                <a:cubicBezTo>
                  <a:pt x="5585698" y="1128646"/>
                  <a:pt x="5590915" y="1134299"/>
                  <a:pt x="5595108" y="1141508"/>
                </a:cubicBezTo>
                <a:close/>
                <a:moveTo>
                  <a:pt x="5675607" y="988925"/>
                </a:moveTo>
                <a:cubicBezTo>
                  <a:pt x="5678756" y="957507"/>
                  <a:pt x="5669773" y="930772"/>
                  <a:pt x="5669811" y="900323"/>
                </a:cubicBezTo>
                <a:cubicBezTo>
                  <a:pt x="5671899" y="900911"/>
                  <a:pt x="5675142" y="902679"/>
                  <a:pt x="5676256" y="900158"/>
                </a:cubicBezTo>
                <a:cubicBezTo>
                  <a:pt x="5674777" y="883769"/>
                  <a:pt x="5677218" y="866100"/>
                  <a:pt x="5664820" y="853926"/>
                </a:cubicBezTo>
                <a:cubicBezTo>
                  <a:pt x="5658087" y="862333"/>
                  <a:pt x="5669023" y="875535"/>
                  <a:pt x="5656826" y="878851"/>
                </a:cubicBezTo>
                <a:cubicBezTo>
                  <a:pt x="5659045" y="870792"/>
                  <a:pt x="5656535" y="864326"/>
                  <a:pt x="5649577" y="859578"/>
                </a:cubicBezTo>
                <a:cubicBezTo>
                  <a:pt x="5643133" y="871126"/>
                  <a:pt x="5658081" y="882083"/>
                  <a:pt x="5641740" y="884907"/>
                </a:cubicBezTo>
                <a:cubicBezTo>
                  <a:pt x="5639230" y="878441"/>
                  <a:pt x="5646426" y="868229"/>
                  <a:pt x="5634210" y="865510"/>
                </a:cubicBezTo>
                <a:cubicBezTo>
                  <a:pt x="5622750" y="886895"/>
                  <a:pt x="5635389" y="918258"/>
                  <a:pt x="5628310" y="936557"/>
                </a:cubicBezTo>
                <a:cubicBezTo>
                  <a:pt x="5626927" y="899454"/>
                  <a:pt x="5625668" y="862070"/>
                  <a:pt x="5607582" y="831648"/>
                </a:cubicBezTo>
                <a:cubicBezTo>
                  <a:pt x="5602896" y="848326"/>
                  <a:pt x="5615318" y="858167"/>
                  <a:pt x="5611161" y="874409"/>
                </a:cubicBezTo>
                <a:cubicBezTo>
                  <a:pt x="5606076" y="871493"/>
                  <a:pt x="5604220" y="875694"/>
                  <a:pt x="5600547" y="876415"/>
                </a:cubicBezTo>
                <a:cubicBezTo>
                  <a:pt x="5597450" y="860651"/>
                  <a:pt x="5603126" y="841732"/>
                  <a:pt x="5589234" y="829903"/>
                </a:cubicBezTo>
                <a:cubicBezTo>
                  <a:pt x="5580752" y="847582"/>
                  <a:pt x="5595776" y="874307"/>
                  <a:pt x="5595185" y="896142"/>
                </a:cubicBezTo>
                <a:cubicBezTo>
                  <a:pt x="5588631" y="891238"/>
                  <a:pt x="5594894" y="881617"/>
                  <a:pt x="5587532" y="877025"/>
                </a:cubicBezTo>
                <a:cubicBezTo>
                  <a:pt x="5581822" y="883876"/>
                  <a:pt x="5588773" y="896991"/>
                  <a:pt x="5582170" y="896752"/>
                </a:cubicBezTo>
                <a:cubicBezTo>
                  <a:pt x="5580187" y="878467"/>
                  <a:pt x="5584572" y="832864"/>
                  <a:pt x="5568990" y="840041"/>
                </a:cubicBezTo>
                <a:cubicBezTo>
                  <a:pt x="5583537" y="873921"/>
                  <a:pt x="5555588" y="912125"/>
                  <a:pt x="5576547" y="945156"/>
                </a:cubicBezTo>
                <a:cubicBezTo>
                  <a:pt x="5585054" y="925144"/>
                  <a:pt x="5571443" y="913439"/>
                  <a:pt x="5576838" y="894396"/>
                </a:cubicBezTo>
                <a:cubicBezTo>
                  <a:pt x="5581394" y="897749"/>
                  <a:pt x="5578143" y="904347"/>
                  <a:pt x="5587676" y="905546"/>
                </a:cubicBezTo>
                <a:cubicBezTo>
                  <a:pt x="5585739" y="925112"/>
                  <a:pt x="5589637" y="948931"/>
                  <a:pt x="5590697" y="970825"/>
                </a:cubicBezTo>
                <a:cubicBezTo>
                  <a:pt x="5591263" y="978273"/>
                  <a:pt x="5590090" y="987380"/>
                  <a:pt x="5590630" y="995361"/>
                </a:cubicBezTo>
                <a:lnTo>
                  <a:pt x="5598679" y="1009370"/>
                </a:lnTo>
                <a:lnTo>
                  <a:pt x="5598644" y="1009380"/>
                </a:lnTo>
                <a:cubicBezTo>
                  <a:pt x="5598298" y="1009985"/>
                  <a:pt x="5598822" y="1011075"/>
                  <a:pt x="5600845" y="1013140"/>
                </a:cubicBezTo>
                <a:lnTo>
                  <a:pt x="5598679" y="1009370"/>
                </a:lnTo>
                <a:lnTo>
                  <a:pt x="5601668" y="1008524"/>
                </a:lnTo>
                <a:cubicBezTo>
                  <a:pt x="5604591" y="1008267"/>
                  <a:pt x="5608491" y="1007981"/>
                  <a:pt x="5608354" y="1003736"/>
                </a:cubicBezTo>
                <a:cubicBezTo>
                  <a:pt x="5610582" y="998694"/>
                  <a:pt x="5602543" y="997151"/>
                  <a:pt x="5607321" y="990893"/>
                </a:cubicBezTo>
                <a:cubicBezTo>
                  <a:pt x="5602641" y="987820"/>
                  <a:pt x="5600661" y="992302"/>
                  <a:pt x="5597112" y="992743"/>
                </a:cubicBezTo>
                <a:cubicBezTo>
                  <a:pt x="5598239" y="962105"/>
                  <a:pt x="5601107" y="930563"/>
                  <a:pt x="5595359" y="902580"/>
                </a:cubicBezTo>
                <a:cubicBezTo>
                  <a:pt x="5603044" y="910997"/>
                  <a:pt x="5601003" y="894360"/>
                  <a:pt x="5606963" y="898333"/>
                </a:cubicBezTo>
                <a:cubicBezTo>
                  <a:pt x="5608874" y="934999"/>
                  <a:pt x="5605808" y="973819"/>
                  <a:pt x="5620132" y="1005927"/>
                </a:cubicBezTo>
                <a:cubicBezTo>
                  <a:pt x="5626929" y="976121"/>
                  <a:pt x="5617515" y="940492"/>
                  <a:pt x="5619667" y="919681"/>
                </a:cubicBezTo>
                <a:cubicBezTo>
                  <a:pt x="5623398" y="928695"/>
                  <a:pt x="5618838" y="956476"/>
                  <a:pt x="5632983" y="947995"/>
                </a:cubicBezTo>
                <a:cubicBezTo>
                  <a:pt x="5631234" y="957267"/>
                  <a:pt x="5632753" y="954589"/>
                  <a:pt x="5625473" y="957399"/>
                </a:cubicBezTo>
                <a:cubicBezTo>
                  <a:pt x="5628016" y="964549"/>
                  <a:pt x="5635501" y="957478"/>
                  <a:pt x="5633786" y="967433"/>
                </a:cubicBezTo>
                <a:cubicBezTo>
                  <a:pt x="5625006" y="978954"/>
                  <a:pt x="5641036" y="998089"/>
                  <a:pt x="5638653" y="1014111"/>
                </a:cubicBezTo>
                <a:cubicBezTo>
                  <a:pt x="5645008" y="1014910"/>
                  <a:pt x="5655318" y="1026496"/>
                  <a:pt x="5657000" y="1015856"/>
                </a:cubicBezTo>
                <a:cubicBezTo>
                  <a:pt x="5643002" y="1010341"/>
                  <a:pt x="5644830" y="974321"/>
                  <a:pt x="5642078" y="948666"/>
                </a:cubicBezTo>
                <a:cubicBezTo>
                  <a:pt x="5639360" y="923695"/>
                  <a:pt x="5633786" y="902149"/>
                  <a:pt x="5632488" y="883832"/>
                </a:cubicBezTo>
                <a:cubicBezTo>
                  <a:pt x="5658885" y="912905"/>
                  <a:pt x="5638497" y="959806"/>
                  <a:pt x="5658548" y="991096"/>
                </a:cubicBezTo>
                <a:cubicBezTo>
                  <a:pt x="5665361" y="955941"/>
                  <a:pt x="5646943" y="918676"/>
                  <a:pt x="5654929" y="890734"/>
                </a:cubicBezTo>
                <a:cubicBezTo>
                  <a:pt x="5672388" y="919540"/>
                  <a:pt x="5652082" y="962461"/>
                  <a:pt x="5675607" y="988925"/>
                </a:cubicBezTo>
                <a:close/>
                <a:moveTo>
                  <a:pt x="5610930" y="1142138"/>
                </a:moveTo>
                <a:cubicBezTo>
                  <a:pt x="5616665" y="1132954"/>
                  <a:pt x="5609672" y="1116138"/>
                  <a:pt x="5602287" y="1125262"/>
                </a:cubicBezTo>
                <a:cubicBezTo>
                  <a:pt x="5606381" y="1130419"/>
                  <a:pt x="5601174" y="1139166"/>
                  <a:pt x="5610930" y="1142138"/>
                </a:cubicBezTo>
                <a:close/>
                <a:moveTo>
                  <a:pt x="1662944" y="10079094"/>
                </a:moveTo>
                <a:cubicBezTo>
                  <a:pt x="1651757" y="10061305"/>
                  <a:pt x="1650649" y="10042260"/>
                  <a:pt x="1637118" y="10024387"/>
                </a:cubicBezTo>
                <a:cubicBezTo>
                  <a:pt x="1628676" y="10043494"/>
                  <a:pt x="1644758" y="10073913"/>
                  <a:pt x="1662944" y="10079094"/>
                </a:cubicBezTo>
                <a:close/>
                <a:moveTo>
                  <a:pt x="1278505" y="10951592"/>
                </a:moveTo>
                <a:cubicBezTo>
                  <a:pt x="1258766" y="10910005"/>
                  <a:pt x="1238628" y="10868241"/>
                  <a:pt x="1215793" y="10827191"/>
                </a:cubicBezTo>
                <a:cubicBezTo>
                  <a:pt x="1209899" y="10842687"/>
                  <a:pt x="1216355" y="10879834"/>
                  <a:pt x="1226757" y="10901577"/>
                </a:cubicBezTo>
                <a:cubicBezTo>
                  <a:pt x="1237559" y="10923498"/>
                  <a:pt x="1264417" y="10962990"/>
                  <a:pt x="1278505" y="10951592"/>
                </a:cubicBezTo>
                <a:close/>
                <a:moveTo>
                  <a:pt x="5610445" y="1157659"/>
                </a:moveTo>
                <a:cubicBezTo>
                  <a:pt x="5603131" y="1148401"/>
                  <a:pt x="5595201" y="1151927"/>
                  <a:pt x="5588054" y="1157474"/>
                </a:cubicBezTo>
                <a:cubicBezTo>
                  <a:pt x="5597347" y="1162250"/>
                  <a:pt x="5604792" y="1162861"/>
                  <a:pt x="5610445" y="1157659"/>
                </a:cubicBezTo>
                <a:close/>
                <a:moveTo>
                  <a:pt x="5685816" y="987075"/>
                </a:moveTo>
                <a:cubicBezTo>
                  <a:pt x="5694093" y="973657"/>
                  <a:pt x="5689187" y="946046"/>
                  <a:pt x="5681608" y="931314"/>
                </a:cubicBezTo>
                <a:cubicBezTo>
                  <a:pt x="5681850" y="950504"/>
                  <a:pt x="5676959" y="971443"/>
                  <a:pt x="5685816" y="987075"/>
                </a:cubicBezTo>
                <a:close/>
                <a:moveTo>
                  <a:pt x="5646055" y="1096705"/>
                </a:moveTo>
                <a:cubicBezTo>
                  <a:pt x="5648510" y="1087307"/>
                  <a:pt x="5643736" y="1073773"/>
                  <a:pt x="5652946" y="1068300"/>
                </a:cubicBezTo>
                <a:cubicBezTo>
                  <a:pt x="5648076" y="1064140"/>
                  <a:pt x="5648339" y="1058230"/>
                  <a:pt x="5639302" y="1055911"/>
                </a:cubicBezTo>
                <a:cubicBezTo>
                  <a:pt x="5634278" y="1074113"/>
                  <a:pt x="5634635" y="1090006"/>
                  <a:pt x="5640405" y="1104273"/>
                </a:cubicBezTo>
                <a:cubicBezTo>
                  <a:pt x="5643615" y="1102511"/>
                  <a:pt x="5645237" y="1099838"/>
                  <a:pt x="5646055" y="1096705"/>
                </a:cubicBezTo>
                <a:close/>
                <a:moveTo>
                  <a:pt x="5678327" y="1025279"/>
                </a:moveTo>
                <a:cubicBezTo>
                  <a:pt x="5683889" y="1021041"/>
                  <a:pt x="5682335" y="1000267"/>
                  <a:pt x="5673256" y="994247"/>
                </a:cubicBezTo>
                <a:cubicBezTo>
                  <a:pt x="5670269" y="1006319"/>
                  <a:pt x="5672136" y="1016518"/>
                  <a:pt x="5678327" y="1025279"/>
                </a:cubicBezTo>
                <a:close/>
                <a:moveTo>
                  <a:pt x="1771670" y="9869510"/>
                </a:moveTo>
                <a:cubicBezTo>
                  <a:pt x="1775786" y="9856237"/>
                  <a:pt x="1772161" y="9841878"/>
                  <a:pt x="1756373" y="9827766"/>
                </a:cubicBezTo>
                <a:cubicBezTo>
                  <a:pt x="1704038" y="9781328"/>
                  <a:pt x="1652687" y="9865216"/>
                  <a:pt x="1644961" y="9923654"/>
                </a:cubicBezTo>
                <a:cubicBezTo>
                  <a:pt x="1677301" y="9939371"/>
                  <a:pt x="1759322" y="9909328"/>
                  <a:pt x="1771670" y="9869510"/>
                </a:cubicBezTo>
                <a:close/>
                <a:moveTo>
                  <a:pt x="5630514" y="1141082"/>
                </a:moveTo>
                <a:cubicBezTo>
                  <a:pt x="5622284" y="1127067"/>
                  <a:pt x="5624195" y="1098450"/>
                  <a:pt x="5633157" y="1085001"/>
                </a:cubicBezTo>
                <a:cubicBezTo>
                  <a:pt x="5618587" y="1064837"/>
                  <a:pt x="5642748" y="1030651"/>
                  <a:pt x="5624400" y="1017522"/>
                </a:cubicBezTo>
                <a:cubicBezTo>
                  <a:pt x="5626122" y="1064484"/>
                  <a:pt x="5604009" y="1106940"/>
                  <a:pt x="5625357" y="1145164"/>
                </a:cubicBezTo>
                <a:cubicBezTo>
                  <a:pt x="5627849" y="1145596"/>
                  <a:pt x="5629434" y="1144287"/>
                  <a:pt x="5630514" y="1141082"/>
                </a:cubicBezTo>
                <a:close/>
                <a:moveTo>
                  <a:pt x="1338323" y="10872280"/>
                </a:moveTo>
                <a:cubicBezTo>
                  <a:pt x="1333110" y="10836635"/>
                  <a:pt x="1315929" y="10791414"/>
                  <a:pt x="1296728" y="10752922"/>
                </a:cubicBezTo>
                <a:cubicBezTo>
                  <a:pt x="1278722" y="10714959"/>
                  <a:pt x="1250047" y="10674187"/>
                  <a:pt x="1228623" y="10650431"/>
                </a:cubicBezTo>
                <a:cubicBezTo>
                  <a:pt x="1256801" y="10725755"/>
                  <a:pt x="1286174" y="10801608"/>
                  <a:pt x="1338323" y="10872280"/>
                </a:cubicBezTo>
                <a:close/>
                <a:moveTo>
                  <a:pt x="5636475" y="1156438"/>
                </a:moveTo>
                <a:cubicBezTo>
                  <a:pt x="5630995" y="1156695"/>
                  <a:pt x="5613110" y="1153145"/>
                  <a:pt x="5618302" y="1161130"/>
                </a:cubicBezTo>
                <a:cubicBezTo>
                  <a:pt x="5623493" y="1157732"/>
                  <a:pt x="5631441" y="1160240"/>
                  <a:pt x="5636475" y="1156438"/>
                </a:cubicBezTo>
                <a:close/>
                <a:moveTo>
                  <a:pt x="5696500" y="1020587"/>
                </a:moveTo>
                <a:cubicBezTo>
                  <a:pt x="5698381" y="1014053"/>
                  <a:pt x="5700386" y="1007238"/>
                  <a:pt x="5690539" y="1005231"/>
                </a:cubicBezTo>
                <a:cubicBezTo>
                  <a:pt x="5688658" y="1011766"/>
                  <a:pt x="5686778" y="1018300"/>
                  <a:pt x="5696500" y="1020587"/>
                </a:cubicBezTo>
                <a:close/>
                <a:moveTo>
                  <a:pt x="5666283" y="1092450"/>
                </a:moveTo>
                <a:cubicBezTo>
                  <a:pt x="5668809" y="1080792"/>
                  <a:pt x="5661506" y="1067145"/>
                  <a:pt x="5657649" y="1057657"/>
                </a:cubicBezTo>
                <a:cubicBezTo>
                  <a:pt x="5653929" y="1074426"/>
                  <a:pt x="5651174" y="1091288"/>
                  <a:pt x="5659990" y="1103218"/>
                </a:cubicBezTo>
                <a:cubicBezTo>
                  <a:pt x="5663508" y="1100002"/>
                  <a:pt x="5665441" y="1096336"/>
                  <a:pt x="5666283" y="1092450"/>
                </a:cubicBezTo>
                <a:close/>
                <a:moveTo>
                  <a:pt x="5875812" y="630233"/>
                </a:moveTo>
                <a:cubicBezTo>
                  <a:pt x="5859406" y="629646"/>
                  <a:pt x="5852572" y="600930"/>
                  <a:pt x="5839606" y="615187"/>
                </a:cubicBezTo>
                <a:cubicBezTo>
                  <a:pt x="5851604" y="621440"/>
                  <a:pt x="5865169" y="636000"/>
                  <a:pt x="5875812" y="630233"/>
                </a:cubicBezTo>
                <a:close/>
                <a:moveTo>
                  <a:pt x="1688764" y="10113340"/>
                </a:moveTo>
                <a:cubicBezTo>
                  <a:pt x="1688401" y="10109849"/>
                  <a:pt x="1678679" y="10094135"/>
                  <a:pt x="1672196" y="10101262"/>
                </a:cubicBezTo>
                <a:cubicBezTo>
                  <a:pt x="1672734" y="10104355"/>
                  <a:pt x="1682281" y="10120468"/>
                  <a:pt x="1688764" y="10113340"/>
                </a:cubicBezTo>
                <a:close/>
                <a:moveTo>
                  <a:pt x="5656545" y="1139862"/>
                </a:moveTo>
                <a:cubicBezTo>
                  <a:pt x="5658929" y="1135224"/>
                  <a:pt x="5659696" y="1131211"/>
                  <a:pt x="5658441" y="1127978"/>
                </a:cubicBezTo>
                <a:cubicBezTo>
                  <a:pt x="5654917" y="1126086"/>
                  <a:pt x="5652334" y="1126618"/>
                  <a:pt x="5649470" y="1127027"/>
                </a:cubicBezTo>
                <a:cubicBezTo>
                  <a:pt x="5645411" y="1133938"/>
                  <a:pt x="5649158" y="1137602"/>
                  <a:pt x="5656545" y="1139862"/>
                </a:cubicBezTo>
                <a:close/>
                <a:moveTo>
                  <a:pt x="5725193" y="992086"/>
                </a:moveTo>
                <a:cubicBezTo>
                  <a:pt x="5734782" y="980253"/>
                  <a:pt x="5720231" y="977506"/>
                  <a:pt x="5718901" y="969888"/>
                </a:cubicBezTo>
                <a:cubicBezTo>
                  <a:pt x="5718023" y="946065"/>
                  <a:pt x="5714967" y="922618"/>
                  <a:pt x="5711662" y="899732"/>
                </a:cubicBezTo>
                <a:cubicBezTo>
                  <a:pt x="5713395" y="895811"/>
                  <a:pt x="5726600" y="896289"/>
                  <a:pt x="5715128" y="891889"/>
                </a:cubicBezTo>
                <a:cubicBezTo>
                  <a:pt x="5714251" y="879449"/>
                  <a:pt x="5710120" y="904742"/>
                  <a:pt x="5705093" y="900177"/>
                </a:cubicBezTo>
                <a:cubicBezTo>
                  <a:pt x="5701534" y="886218"/>
                  <a:pt x="5704165" y="869636"/>
                  <a:pt x="5695068" y="857582"/>
                </a:cubicBezTo>
                <a:cubicBezTo>
                  <a:pt x="5690773" y="890837"/>
                  <a:pt x="5690884" y="918673"/>
                  <a:pt x="5693181" y="949150"/>
                </a:cubicBezTo>
                <a:cubicBezTo>
                  <a:pt x="5693777" y="961466"/>
                  <a:pt x="5690214" y="978639"/>
                  <a:pt x="5701357" y="987580"/>
                </a:cubicBezTo>
                <a:cubicBezTo>
                  <a:pt x="5710029" y="970990"/>
                  <a:pt x="5695408" y="932725"/>
                  <a:pt x="5700564" y="917259"/>
                </a:cubicBezTo>
                <a:cubicBezTo>
                  <a:pt x="5719029" y="938475"/>
                  <a:pt x="5697023" y="974617"/>
                  <a:pt x="5725193" y="992086"/>
                </a:cubicBezTo>
                <a:close/>
                <a:moveTo>
                  <a:pt x="5739425" y="959874"/>
                </a:moveTo>
                <a:cubicBezTo>
                  <a:pt x="5743088" y="944753"/>
                  <a:pt x="5742251" y="913247"/>
                  <a:pt x="5732361" y="896155"/>
                </a:cubicBezTo>
                <a:cubicBezTo>
                  <a:pt x="5724432" y="911065"/>
                  <a:pt x="5738621" y="929052"/>
                  <a:pt x="5730485" y="936840"/>
                </a:cubicBezTo>
                <a:cubicBezTo>
                  <a:pt x="5727025" y="924933"/>
                  <a:pt x="5731999" y="900013"/>
                  <a:pt x="5718108" y="899567"/>
                </a:cubicBezTo>
                <a:cubicBezTo>
                  <a:pt x="5720208" y="925939"/>
                  <a:pt x="5719477" y="953403"/>
                  <a:pt x="5728327" y="977401"/>
                </a:cubicBezTo>
                <a:cubicBezTo>
                  <a:pt x="5736661" y="962335"/>
                  <a:pt x="5727606" y="953982"/>
                  <a:pt x="5731773" y="940757"/>
                </a:cubicBezTo>
                <a:cubicBezTo>
                  <a:pt x="5738046" y="945538"/>
                  <a:pt x="5732063" y="955282"/>
                  <a:pt x="5739425" y="959874"/>
                </a:cubicBezTo>
                <a:close/>
                <a:moveTo>
                  <a:pt x="1486746" y="10589197"/>
                </a:moveTo>
                <a:cubicBezTo>
                  <a:pt x="1473404" y="10559010"/>
                  <a:pt x="1470148" y="10527563"/>
                  <a:pt x="1432131" y="10503621"/>
                </a:cubicBezTo>
                <a:cubicBezTo>
                  <a:pt x="1428481" y="10533446"/>
                  <a:pt x="1460671" y="10582439"/>
                  <a:pt x="1486746" y="10589197"/>
                </a:cubicBezTo>
                <a:close/>
                <a:moveTo>
                  <a:pt x="5670798" y="1136450"/>
                </a:moveTo>
                <a:cubicBezTo>
                  <a:pt x="5679966" y="1130123"/>
                  <a:pt x="5679106" y="1112334"/>
                  <a:pt x="5671891" y="1105129"/>
                </a:cubicBezTo>
                <a:cubicBezTo>
                  <a:pt x="5655361" y="1106864"/>
                  <a:pt x="5667256" y="1128524"/>
                  <a:pt x="5670798" y="1136450"/>
                </a:cubicBezTo>
                <a:close/>
                <a:moveTo>
                  <a:pt x="5696838" y="1084346"/>
                </a:moveTo>
                <a:cubicBezTo>
                  <a:pt x="5700204" y="1074451"/>
                  <a:pt x="5693468" y="1060091"/>
                  <a:pt x="5693509" y="1063793"/>
                </a:cubicBezTo>
                <a:cubicBezTo>
                  <a:pt x="5688591" y="1064298"/>
                  <a:pt x="5687396" y="1082183"/>
                  <a:pt x="5696838" y="1084346"/>
                </a:cubicBezTo>
                <a:close/>
                <a:moveTo>
                  <a:pt x="5706244" y="1063058"/>
                </a:moveTo>
                <a:cubicBezTo>
                  <a:pt x="5716443" y="1046808"/>
                  <a:pt x="5696841" y="1041829"/>
                  <a:pt x="5699480" y="1028265"/>
                </a:cubicBezTo>
                <a:cubicBezTo>
                  <a:pt x="5690030" y="1023085"/>
                  <a:pt x="5683997" y="1026111"/>
                  <a:pt x="5678782" y="1031841"/>
                </a:cubicBezTo>
                <a:cubicBezTo>
                  <a:pt x="5691121" y="1034280"/>
                  <a:pt x="5668756" y="1043146"/>
                  <a:pt x="5681103" y="1048602"/>
                </a:cubicBezTo>
                <a:cubicBezTo>
                  <a:pt x="5689282" y="1044515"/>
                  <a:pt x="5683619" y="1035318"/>
                  <a:pt x="5690560" y="1034032"/>
                </a:cubicBezTo>
                <a:cubicBezTo>
                  <a:pt x="5700423" y="1042073"/>
                  <a:pt x="5694639" y="1055922"/>
                  <a:pt x="5706244" y="1063058"/>
                </a:cubicBezTo>
                <a:close/>
                <a:moveTo>
                  <a:pt x="5768620" y="921885"/>
                </a:moveTo>
                <a:lnTo>
                  <a:pt x="5760763" y="918414"/>
                </a:lnTo>
                <a:cubicBezTo>
                  <a:pt x="5753369" y="924521"/>
                  <a:pt x="5769365" y="931588"/>
                  <a:pt x="5768620" y="921885"/>
                </a:cubicBezTo>
                <a:close/>
                <a:moveTo>
                  <a:pt x="5685536" y="1117518"/>
                </a:moveTo>
                <a:cubicBezTo>
                  <a:pt x="5690693" y="1113436"/>
                  <a:pt x="5695808" y="1094269"/>
                  <a:pt x="5681752" y="1090402"/>
                </a:cubicBezTo>
                <a:cubicBezTo>
                  <a:pt x="5674449" y="1095545"/>
                  <a:pt x="5681870" y="1109872"/>
                  <a:pt x="5685536" y="1117518"/>
                </a:cubicBezTo>
                <a:close/>
                <a:moveTo>
                  <a:pt x="5758408" y="971567"/>
                </a:moveTo>
                <a:cubicBezTo>
                  <a:pt x="5760691" y="969437"/>
                  <a:pt x="5762007" y="966838"/>
                  <a:pt x="5760298" y="962735"/>
                </a:cubicBezTo>
                <a:cubicBezTo>
                  <a:pt x="5753208" y="955250"/>
                  <a:pt x="5746509" y="975725"/>
                  <a:pt x="5750718" y="977585"/>
                </a:cubicBezTo>
                <a:cubicBezTo>
                  <a:pt x="5752876" y="975358"/>
                  <a:pt x="5756125" y="973697"/>
                  <a:pt x="5758408" y="971567"/>
                </a:cubicBezTo>
                <a:close/>
                <a:moveTo>
                  <a:pt x="5691496" y="1132874"/>
                </a:moveTo>
                <a:cubicBezTo>
                  <a:pt x="5685727" y="1129990"/>
                  <a:pt x="5682087" y="1131395"/>
                  <a:pt x="5680050" y="1137525"/>
                </a:cubicBezTo>
                <a:cubicBezTo>
                  <a:pt x="5686199" y="1142586"/>
                  <a:pt x="5687576" y="1134155"/>
                  <a:pt x="5691496" y="1132874"/>
                </a:cubicBezTo>
                <a:close/>
                <a:moveTo>
                  <a:pt x="5907552" y="645685"/>
                </a:moveTo>
                <a:cubicBezTo>
                  <a:pt x="5896962" y="636247"/>
                  <a:pt x="5891649" y="614865"/>
                  <a:pt x="5875817" y="614056"/>
                </a:cubicBezTo>
                <a:cubicBezTo>
                  <a:pt x="5884991" y="622392"/>
                  <a:pt x="5891519" y="652877"/>
                  <a:pt x="5907552" y="645685"/>
                </a:cubicBezTo>
                <a:close/>
                <a:moveTo>
                  <a:pt x="1745865" y="10084331"/>
                </a:moveTo>
                <a:cubicBezTo>
                  <a:pt x="1740241" y="10080893"/>
                  <a:pt x="1734255" y="10073966"/>
                  <a:pt x="1730152" y="10077863"/>
                </a:cubicBezTo>
                <a:cubicBezTo>
                  <a:pt x="1737897" y="10080810"/>
                  <a:pt x="1736791" y="10098401"/>
                  <a:pt x="1745865" y="10084331"/>
                </a:cubicBezTo>
                <a:close/>
                <a:moveTo>
                  <a:pt x="5716095" y="1099216"/>
                </a:moveTo>
                <a:cubicBezTo>
                  <a:pt x="5702353" y="1096157"/>
                  <a:pt x="5707768" y="1105915"/>
                  <a:pt x="5706110" y="1114222"/>
                </a:cubicBezTo>
                <a:cubicBezTo>
                  <a:pt x="5702347" y="1115907"/>
                  <a:pt x="5696041" y="1110442"/>
                  <a:pt x="5694507" y="1118469"/>
                </a:cubicBezTo>
                <a:cubicBezTo>
                  <a:pt x="5694549" y="1122170"/>
                  <a:pt x="5694714" y="1125591"/>
                  <a:pt x="5696530" y="1129072"/>
                </a:cubicBezTo>
                <a:cubicBezTo>
                  <a:pt x="5704609" y="1122933"/>
                  <a:pt x="5710996" y="1113032"/>
                  <a:pt x="5716095" y="1099216"/>
                </a:cubicBezTo>
                <a:close/>
                <a:moveTo>
                  <a:pt x="5932215" y="659913"/>
                </a:moveTo>
                <a:cubicBezTo>
                  <a:pt x="5923829" y="647642"/>
                  <a:pt x="5920482" y="634742"/>
                  <a:pt x="5908603" y="622832"/>
                </a:cubicBezTo>
                <a:cubicBezTo>
                  <a:pt x="5907615" y="634768"/>
                  <a:pt x="5922127" y="656883"/>
                  <a:pt x="5932215" y="659913"/>
                </a:cubicBezTo>
                <a:close/>
                <a:moveTo>
                  <a:pt x="1440026" y="10844817"/>
                </a:moveTo>
                <a:cubicBezTo>
                  <a:pt x="1416360" y="10749577"/>
                  <a:pt x="1370847" y="10658495"/>
                  <a:pt x="1313570" y="10570315"/>
                </a:cubicBezTo>
                <a:cubicBezTo>
                  <a:pt x="1296138" y="10609768"/>
                  <a:pt x="1333509" y="10661050"/>
                  <a:pt x="1353165" y="10704983"/>
                </a:cubicBezTo>
                <a:cubicBezTo>
                  <a:pt x="1375491" y="10755810"/>
                  <a:pt x="1399894" y="10805175"/>
                  <a:pt x="1420523" y="10849061"/>
                </a:cubicBezTo>
                <a:cubicBezTo>
                  <a:pt x="1428143" y="10853380"/>
                  <a:pt x="1435893" y="10856328"/>
                  <a:pt x="1440026" y="10844817"/>
                </a:cubicBezTo>
                <a:close/>
                <a:moveTo>
                  <a:pt x="1474151" y="10791306"/>
                </a:moveTo>
                <a:cubicBezTo>
                  <a:pt x="1442173" y="10718113"/>
                  <a:pt x="1401704" y="10646885"/>
                  <a:pt x="1350974" y="10577314"/>
                </a:cubicBezTo>
                <a:cubicBezTo>
                  <a:pt x="1357517" y="10653082"/>
                  <a:pt x="1426989" y="10714738"/>
                  <a:pt x="1452812" y="10785687"/>
                </a:cubicBezTo>
                <a:cubicBezTo>
                  <a:pt x="1460209" y="10789432"/>
                  <a:pt x="1468988" y="10797598"/>
                  <a:pt x="1474151" y="10791306"/>
                </a:cubicBezTo>
                <a:close/>
                <a:moveTo>
                  <a:pt x="5956293" y="670076"/>
                </a:moveTo>
                <a:cubicBezTo>
                  <a:pt x="5952708" y="668492"/>
                  <a:pt x="5949382" y="664167"/>
                  <a:pt x="5946603" y="667222"/>
                </a:cubicBezTo>
                <a:cubicBezTo>
                  <a:pt x="5948021" y="668324"/>
                  <a:pt x="5949438" y="669426"/>
                  <a:pt x="5947188" y="671287"/>
                </a:cubicBezTo>
                <a:cubicBezTo>
                  <a:pt x="5950597" y="673270"/>
                  <a:pt x="5953608" y="675076"/>
                  <a:pt x="5956293" y="670076"/>
                </a:cubicBezTo>
                <a:close/>
                <a:moveTo>
                  <a:pt x="1155387" y="11541631"/>
                </a:moveTo>
                <a:cubicBezTo>
                  <a:pt x="1152072" y="11536733"/>
                  <a:pt x="1146676" y="11532470"/>
                  <a:pt x="1136826" y="11530297"/>
                </a:cubicBezTo>
                <a:cubicBezTo>
                  <a:pt x="1125846" y="11540201"/>
                  <a:pt x="1153692" y="11548880"/>
                  <a:pt x="1155387" y="11541631"/>
                </a:cubicBezTo>
                <a:close/>
                <a:moveTo>
                  <a:pt x="1420303" y="10967090"/>
                </a:moveTo>
                <a:cubicBezTo>
                  <a:pt x="1410690" y="10961889"/>
                  <a:pt x="1399825" y="10950896"/>
                  <a:pt x="1392540" y="10957680"/>
                </a:cubicBezTo>
                <a:cubicBezTo>
                  <a:pt x="1405824" y="10962121"/>
                  <a:pt x="1406689" y="10992511"/>
                  <a:pt x="1420303" y="10967090"/>
                </a:cubicBezTo>
                <a:close/>
                <a:moveTo>
                  <a:pt x="1394040" y="11034077"/>
                </a:moveTo>
                <a:cubicBezTo>
                  <a:pt x="1371011" y="11005326"/>
                  <a:pt x="1369960" y="10971043"/>
                  <a:pt x="1333575" y="10944487"/>
                </a:cubicBezTo>
                <a:cubicBezTo>
                  <a:pt x="1326710" y="10980512"/>
                  <a:pt x="1338949" y="11012117"/>
                  <a:pt x="1374537" y="11038321"/>
                </a:cubicBezTo>
                <a:cubicBezTo>
                  <a:pt x="1381712" y="11041491"/>
                  <a:pt x="1387987" y="11038072"/>
                  <a:pt x="1394040" y="11034077"/>
                </a:cubicBezTo>
                <a:close/>
                <a:moveTo>
                  <a:pt x="5593833" y="1533517"/>
                </a:moveTo>
                <a:cubicBezTo>
                  <a:pt x="5587154" y="1532470"/>
                  <a:pt x="5591014" y="1519423"/>
                  <a:pt x="5583910" y="1525802"/>
                </a:cubicBezTo>
                <a:cubicBezTo>
                  <a:pt x="5584800" y="1528098"/>
                  <a:pt x="5588675" y="1539804"/>
                  <a:pt x="5593833" y="1533517"/>
                </a:cubicBezTo>
                <a:close/>
                <a:moveTo>
                  <a:pt x="5801066" y="1073150"/>
                </a:moveTo>
                <a:cubicBezTo>
                  <a:pt x="5782313" y="1060177"/>
                  <a:pt x="5753252" y="1047002"/>
                  <a:pt x="5733040" y="1046441"/>
                </a:cubicBezTo>
                <a:cubicBezTo>
                  <a:pt x="5746801" y="1066917"/>
                  <a:pt x="5777422" y="1081116"/>
                  <a:pt x="5801066" y="1073150"/>
                </a:cubicBezTo>
                <a:close/>
                <a:moveTo>
                  <a:pt x="1825334" y="10131662"/>
                </a:moveTo>
                <a:cubicBezTo>
                  <a:pt x="1823278" y="10137982"/>
                  <a:pt x="1819751" y="10144096"/>
                  <a:pt x="1814520" y="10149873"/>
                </a:cubicBezTo>
                <a:cubicBezTo>
                  <a:pt x="1787841" y="10179004"/>
                  <a:pt x="1728942" y="10178671"/>
                  <a:pt x="1691730" y="10150811"/>
                </a:cubicBezTo>
                <a:cubicBezTo>
                  <a:pt x="1651331" y="10121542"/>
                  <a:pt x="1628108" y="10064178"/>
                  <a:pt x="1611534" y="10031638"/>
                </a:cubicBezTo>
                <a:cubicBezTo>
                  <a:pt x="1622076" y="10003467"/>
                  <a:pt x="1633018" y="9975472"/>
                  <a:pt x="1631583" y="9949621"/>
                </a:cubicBezTo>
                <a:cubicBezTo>
                  <a:pt x="1577656" y="9939116"/>
                  <a:pt x="1533409" y="9927178"/>
                  <a:pt x="1485347" y="9892620"/>
                </a:cubicBezTo>
                <a:cubicBezTo>
                  <a:pt x="1431040" y="9853875"/>
                  <a:pt x="1387240" y="9790275"/>
                  <a:pt x="1329943" y="9758297"/>
                </a:cubicBezTo>
                <a:cubicBezTo>
                  <a:pt x="1246787" y="9711564"/>
                  <a:pt x="1176990" y="9756374"/>
                  <a:pt x="1098368" y="9755417"/>
                </a:cubicBezTo>
                <a:cubicBezTo>
                  <a:pt x="1188083" y="9861668"/>
                  <a:pt x="1166500" y="9984876"/>
                  <a:pt x="1280615" y="10087633"/>
                </a:cubicBezTo>
                <a:cubicBezTo>
                  <a:pt x="1294781" y="10094369"/>
                  <a:pt x="1321607" y="10088617"/>
                  <a:pt x="1328609" y="10112646"/>
                </a:cubicBezTo>
                <a:cubicBezTo>
                  <a:pt x="1380434" y="10095578"/>
                  <a:pt x="1503002" y="10183514"/>
                  <a:pt x="1507320" y="10249178"/>
                </a:cubicBezTo>
                <a:cubicBezTo>
                  <a:pt x="1510111" y="10287048"/>
                  <a:pt x="1482215" y="10307075"/>
                  <a:pt x="1460058" y="10341058"/>
                </a:cubicBezTo>
                <a:cubicBezTo>
                  <a:pt x="1424560" y="10344881"/>
                  <a:pt x="1387901" y="10308224"/>
                  <a:pt x="1385789" y="10276365"/>
                </a:cubicBezTo>
                <a:cubicBezTo>
                  <a:pt x="1395075" y="10258581"/>
                  <a:pt x="1406794" y="10259001"/>
                  <a:pt x="1415950" y="10242588"/>
                </a:cubicBezTo>
                <a:cubicBezTo>
                  <a:pt x="1406200" y="10197838"/>
                  <a:pt x="1316460" y="10188637"/>
                  <a:pt x="1318242" y="10140419"/>
                </a:cubicBezTo>
                <a:cubicBezTo>
                  <a:pt x="1306243" y="10134165"/>
                  <a:pt x="1295673" y="10133302"/>
                  <a:pt x="1283581" y="10125105"/>
                </a:cubicBezTo>
                <a:cubicBezTo>
                  <a:pt x="1282018" y="10100624"/>
                  <a:pt x="1251926" y="10091134"/>
                  <a:pt x="1237961" y="10076400"/>
                </a:cubicBezTo>
                <a:cubicBezTo>
                  <a:pt x="1157627" y="9990947"/>
                  <a:pt x="1160134" y="9860261"/>
                  <a:pt x="1088849" y="9768339"/>
                </a:cubicBezTo>
                <a:cubicBezTo>
                  <a:pt x="1056357" y="9753507"/>
                  <a:pt x="1027247" y="9711621"/>
                  <a:pt x="999546" y="9703188"/>
                </a:cubicBezTo>
                <a:cubicBezTo>
                  <a:pt x="982285" y="9696990"/>
                  <a:pt x="1007413" y="9684303"/>
                  <a:pt x="993071" y="9677966"/>
                </a:cubicBezTo>
                <a:cubicBezTo>
                  <a:pt x="976152" y="9666684"/>
                  <a:pt x="943516" y="9665110"/>
                  <a:pt x="923296" y="9641902"/>
                </a:cubicBezTo>
                <a:cubicBezTo>
                  <a:pt x="877044" y="9588160"/>
                  <a:pt x="925300" y="9504809"/>
                  <a:pt x="852553" y="9447450"/>
                </a:cubicBezTo>
                <a:cubicBezTo>
                  <a:pt x="807983" y="9412531"/>
                  <a:pt x="753115" y="9414933"/>
                  <a:pt x="706995" y="9396457"/>
                </a:cubicBezTo>
                <a:cubicBezTo>
                  <a:pt x="689113" y="9389509"/>
                  <a:pt x="655301" y="9359343"/>
                  <a:pt x="646059" y="9341463"/>
                </a:cubicBezTo>
                <a:cubicBezTo>
                  <a:pt x="624332" y="9299033"/>
                  <a:pt x="623410" y="9194428"/>
                  <a:pt x="658056" y="9132182"/>
                </a:cubicBezTo>
                <a:cubicBezTo>
                  <a:pt x="677248" y="9097365"/>
                  <a:pt x="712883" y="9059822"/>
                  <a:pt x="741680" y="9046378"/>
                </a:cubicBezTo>
                <a:cubicBezTo>
                  <a:pt x="779221" y="9028232"/>
                  <a:pt x="893375" y="9022051"/>
                  <a:pt x="936633" y="9098735"/>
                </a:cubicBezTo>
                <a:cubicBezTo>
                  <a:pt x="947856" y="9113210"/>
                  <a:pt x="952210" y="9086110"/>
                  <a:pt x="962895" y="9097492"/>
                </a:cubicBezTo>
                <a:cubicBezTo>
                  <a:pt x="981382" y="9117080"/>
                  <a:pt x="1002963" y="9136131"/>
                  <a:pt x="1015837" y="9156569"/>
                </a:cubicBezTo>
                <a:cubicBezTo>
                  <a:pt x="1081992" y="9104915"/>
                  <a:pt x="1153826" y="9025319"/>
                  <a:pt x="1224227" y="9045959"/>
                </a:cubicBezTo>
                <a:cubicBezTo>
                  <a:pt x="1241839" y="9051362"/>
                  <a:pt x="1270089" y="9067174"/>
                  <a:pt x="1287536" y="9077261"/>
                </a:cubicBezTo>
                <a:cubicBezTo>
                  <a:pt x="1347937" y="9112990"/>
                  <a:pt x="1387100" y="9161220"/>
                  <a:pt x="1439705" y="9209205"/>
                </a:cubicBezTo>
                <a:cubicBezTo>
                  <a:pt x="1542303" y="9303542"/>
                  <a:pt x="1694652" y="9418911"/>
                  <a:pt x="1654499" y="9524875"/>
                </a:cubicBezTo>
                <a:cubicBezTo>
                  <a:pt x="1646853" y="9544335"/>
                  <a:pt x="1613242" y="9595619"/>
                  <a:pt x="1587442" y="9622758"/>
                </a:cubicBezTo>
                <a:cubicBezTo>
                  <a:pt x="1542722" y="9670085"/>
                  <a:pt x="1454516" y="9709141"/>
                  <a:pt x="1393096" y="9672487"/>
                </a:cubicBezTo>
                <a:cubicBezTo>
                  <a:pt x="1305991" y="9620678"/>
                  <a:pt x="1178657" y="9518741"/>
                  <a:pt x="1109360" y="9443874"/>
                </a:cubicBezTo>
                <a:cubicBezTo>
                  <a:pt x="1080364" y="9412507"/>
                  <a:pt x="1047349" y="9382693"/>
                  <a:pt x="1029073" y="9359394"/>
                </a:cubicBezTo>
                <a:cubicBezTo>
                  <a:pt x="1007869" y="9331944"/>
                  <a:pt x="981717" y="9270431"/>
                  <a:pt x="980480" y="9252757"/>
                </a:cubicBezTo>
                <a:cubicBezTo>
                  <a:pt x="979723" y="9232915"/>
                  <a:pt x="986661" y="9231223"/>
                  <a:pt x="993395" y="9200893"/>
                </a:cubicBezTo>
                <a:cubicBezTo>
                  <a:pt x="974908" y="9181306"/>
                  <a:pt x="952355" y="9162300"/>
                  <a:pt x="929227" y="9143518"/>
                </a:cubicBezTo>
                <a:cubicBezTo>
                  <a:pt x="923100" y="9133674"/>
                  <a:pt x="930146" y="9122038"/>
                  <a:pt x="927113" y="9111658"/>
                </a:cubicBezTo>
                <a:cubicBezTo>
                  <a:pt x="823394" y="9010162"/>
                  <a:pt x="696208" y="9057688"/>
                  <a:pt x="657795" y="9187734"/>
                </a:cubicBezTo>
                <a:cubicBezTo>
                  <a:pt x="642007" y="9240708"/>
                  <a:pt x="648899" y="9327491"/>
                  <a:pt x="680321" y="9356601"/>
                </a:cubicBezTo>
                <a:cubicBezTo>
                  <a:pt x="720917" y="9394045"/>
                  <a:pt x="791033" y="9388389"/>
                  <a:pt x="842447" y="9419670"/>
                </a:cubicBezTo>
                <a:cubicBezTo>
                  <a:pt x="908741" y="9460381"/>
                  <a:pt x="912386" y="9503861"/>
                  <a:pt x="919239" y="9557323"/>
                </a:cubicBezTo>
                <a:cubicBezTo>
                  <a:pt x="922759" y="9585998"/>
                  <a:pt x="920841" y="9615126"/>
                  <a:pt x="935826" y="9630785"/>
                </a:cubicBezTo>
                <a:cubicBezTo>
                  <a:pt x="961893" y="9658004"/>
                  <a:pt x="1012048" y="9663037"/>
                  <a:pt x="1031233" y="9660570"/>
                </a:cubicBezTo>
                <a:cubicBezTo>
                  <a:pt x="1054526" y="9674669"/>
                  <a:pt x="1080403" y="9714174"/>
                  <a:pt x="1108735" y="9727644"/>
                </a:cubicBezTo>
                <a:cubicBezTo>
                  <a:pt x="1142423" y="9743004"/>
                  <a:pt x="1189658" y="9711538"/>
                  <a:pt x="1232373" y="9711855"/>
                </a:cubicBezTo>
                <a:cubicBezTo>
                  <a:pt x="1263768" y="9711930"/>
                  <a:pt x="1308894" y="9721876"/>
                  <a:pt x="1335550" y="9736985"/>
                </a:cubicBezTo>
                <a:cubicBezTo>
                  <a:pt x="1374604" y="9758523"/>
                  <a:pt x="1402731" y="9796167"/>
                  <a:pt x="1437340" y="9826685"/>
                </a:cubicBezTo>
                <a:cubicBezTo>
                  <a:pt x="1495393" y="9878504"/>
                  <a:pt x="1554916" y="9916221"/>
                  <a:pt x="1627945" y="9926603"/>
                </a:cubicBezTo>
                <a:cubicBezTo>
                  <a:pt x="1649801" y="9878214"/>
                  <a:pt x="1640371" y="9819807"/>
                  <a:pt x="1699077" y="9795788"/>
                </a:cubicBezTo>
                <a:cubicBezTo>
                  <a:pt x="1745149" y="9776654"/>
                  <a:pt x="1808625" y="9839909"/>
                  <a:pt x="1791445" y="9884180"/>
                </a:cubicBezTo>
                <a:cubicBezTo>
                  <a:pt x="1764943" y="9949547"/>
                  <a:pt x="1686757" y="9945452"/>
                  <a:pt x="1645366" y="9944292"/>
                </a:cubicBezTo>
                <a:cubicBezTo>
                  <a:pt x="1659251" y="9998005"/>
                  <a:pt x="1658591" y="10053382"/>
                  <a:pt x="1718931" y="10100025"/>
                </a:cubicBezTo>
                <a:cubicBezTo>
                  <a:pt x="1737308" y="10092920"/>
                  <a:pt x="1707232" y="10071542"/>
                  <a:pt x="1709673" y="10057396"/>
                </a:cubicBezTo>
                <a:cubicBezTo>
                  <a:pt x="1703360" y="10043663"/>
                  <a:pt x="1717897" y="10021539"/>
                  <a:pt x="1732114" y="10013071"/>
                </a:cubicBezTo>
                <a:cubicBezTo>
                  <a:pt x="1782036" y="10033047"/>
                  <a:pt x="1839727" y="10087420"/>
                  <a:pt x="1825334" y="10131662"/>
                </a:cubicBezTo>
                <a:close/>
                <a:moveTo>
                  <a:pt x="6003017" y="701190"/>
                </a:moveTo>
                <a:cubicBezTo>
                  <a:pt x="5998800" y="694568"/>
                  <a:pt x="5998827" y="686965"/>
                  <a:pt x="5991516" y="680880"/>
                </a:cubicBezTo>
                <a:cubicBezTo>
                  <a:pt x="5986756" y="687343"/>
                  <a:pt x="5995153" y="703901"/>
                  <a:pt x="6003017" y="701190"/>
                </a:cubicBezTo>
                <a:close/>
                <a:moveTo>
                  <a:pt x="1459942" y="10984127"/>
                </a:moveTo>
                <a:cubicBezTo>
                  <a:pt x="1386700" y="10859836"/>
                  <a:pt x="1361423" y="10698153"/>
                  <a:pt x="1253284" y="10598930"/>
                </a:cubicBezTo>
                <a:cubicBezTo>
                  <a:pt x="1231847" y="10628039"/>
                  <a:pt x="1265156" y="10663715"/>
                  <a:pt x="1278535" y="10690584"/>
                </a:cubicBezTo>
                <a:cubicBezTo>
                  <a:pt x="1327302" y="10792630"/>
                  <a:pt x="1385953" y="10901422"/>
                  <a:pt x="1446464" y="10991986"/>
                </a:cubicBezTo>
                <a:cubicBezTo>
                  <a:pt x="1451998" y="10993478"/>
                  <a:pt x="1456197" y="10991523"/>
                  <a:pt x="1459942" y="10984127"/>
                </a:cubicBezTo>
                <a:close/>
                <a:moveTo>
                  <a:pt x="1198178" y="11584483"/>
                </a:moveTo>
                <a:cubicBezTo>
                  <a:pt x="1197974" y="11583008"/>
                  <a:pt x="1196492" y="11581114"/>
                  <a:pt x="1192984" y="11578343"/>
                </a:cubicBezTo>
                <a:cubicBezTo>
                  <a:pt x="1188791" y="11580989"/>
                  <a:pt x="1167040" y="11592548"/>
                  <a:pt x="1185592" y="11598792"/>
                </a:cubicBezTo>
                <a:cubicBezTo>
                  <a:pt x="1187888" y="11589564"/>
                  <a:pt x="1198789" y="11588909"/>
                  <a:pt x="1198178" y="11584483"/>
                </a:cubicBezTo>
                <a:close/>
                <a:moveTo>
                  <a:pt x="1445319" y="11033395"/>
                </a:moveTo>
                <a:cubicBezTo>
                  <a:pt x="1421505" y="11029066"/>
                  <a:pt x="1423374" y="10994644"/>
                  <a:pt x="1403446" y="11006320"/>
                </a:cubicBezTo>
                <a:cubicBezTo>
                  <a:pt x="1412680" y="11019926"/>
                  <a:pt x="1409530" y="11035682"/>
                  <a:pt x="1427653" y="11047500"/>
                </a:cubicBezTo>
                <a:cubicBezTo>
                  <a:pt x="1432945" y="11039836"/>
                  <a:pt x="1440565" y="11044155"/>
                  <a:pt x="1445319" y="11033395"/>
                </a:cubicBezTo>
                <a:close/>
                <a:moveTo>
                  <a:pt x="1191099" y="11608882"/>
                </a:moveTo>
                <a:cubicBezTo>
                  <a:pt x="1192093" y="11606633"/>
                  <a:pt x="1191760" y="11603796"/>
                  <a:pt x="1189273" y="11600122"/>
                </a:cubicBezTo>
                <a:cubicBezTo>
                  <a:pt x="1182739" y="11602847"/>
                  <a:pt x="1160308" y="11608611"/>
                  <a:pt x="1168690" y="11619964"/>
                </a:cubicBezTo>
                <a:cubicBezTo>
                  <a:pt x="1173199" y="11617086"/>
                  <a:pt x="1188118" y="11615630"/>
                  <a:pt x="1191099" y="11608882"/>
                </a:cubicBezTo>
                <a:close/>
                <a:moveTo>
                  <a:pt x="1528133" y="10851358"/>
                </a:moveTo>
                <a:cubicBezTo>
                  <a:pt x="1538977" y="10833286"/>
                  <a:pt x="1533847" y="10795295"/>
                  <a:pt x="1527208" y="10774738"/>
                </a:cubicBezTo>
                <a:cubicBezTo>
                  <a:pt x="1501014" y="10696003"/>
                  <a:pt x="1429759" y="10609267"/>
                  <a:pt x="1387909" y="10533618"/>
                </a:cubicBezTo>
                <a:cubicBezTo>
                  <a:pt x="1409045" y="10645365"/>
                  <a:pt x="1468965" y="10748051"/>
                  <a:pt x="1528133" y="10851358"/>
                </a:cubicBezTo>
                <a:close/>
                <a:moveTo>
                  <a:pt x="5832623" y="1109524"/>
                </a:moveTo>
                <a:cubicBezTo>
                  <a:pt x="5824574" y="1093580"/>
                  <a:pt x="5790404" y="1079822"/>
                  <a:pt x="5772859" y="1086130"/>
                </a:cubicBezTo>
                <a:cubicBezTo>
                  <a:pt x="5781048" y="1107828"/>
                  <a:pt x="5811676" y="1113660"/>
                  <a:pt x="5832623" y="1109524"/>
                </a:cubicBezTo>
                <a:close/>
                <a:moveTo>
                  <a:pt x="1196910" y="11630166"/>
                </a:moveTo>
                <a:cubicBezTo>
                  <a:pt x="1199423" y="11623213"/>
                  <a:pt x="1197334" y="11618759"/>
                  <a:pt x="1193018" y="11615349"/>
                </a:cubicBezTo>
                <a:cubicBezTo>
                  <a:pt x="1191096" y="11620665"/>
                  <a:pt x="1187868" y="11623198"/>
                  <a:pt x="1184640" y="11625731"/>
                </a:cubicBezTo>
                <a:close/>
                <a:moveTo>
                  <a:pt x="1570461" y="10785752"/>
                </a:moveTo>
                <a:cubicBezTo>
                  <a:pt x="1527185" y="10725191"/>
                  <a:pt x="1514494" y="10630989"/>
                  <a:pt x="1451531" y="10591262"/>
                </a:cubicBezTo>
                <a:cubicBezTo>
                  <a:pt x="1478763" y="10659023"/>
                  <a:pt x="1520278" y="10723569"/>
                  <a:pt x="1550958" y="10789995"/>
                </a:cubicBezTo>
                <a:cubicBezTo>
                  <a:pt x="1558755" y="10793916"/>
                  <a:pt x="1566328" y="10797262"/>
                  <a:pt x="1570461" y="10785752"/>
                </a:cubicBezTo>
                <a:close/>
                <a:moveTo>
                  <a:pt x="5652912" y="1553910"/>
                </a:moveTo>
                <a:cubicBezTo>
                  <a:pt x="5649104" y="1551752"/>
                  <a:pt x="5652741" y="1538131"/>
                  <a:pt x="5644443" y="1543982"/>
                </a:cubicBezTo>
                <a:cubicBezTo>
                  <a:pt x="5648250" y="1546140"/>
                  <a:pt x="5644613" y="1559761"/>
                  <a:pt x="5652912" y="1553910"/>
                </a:cubicBezTo>
                <a:close/>
                <a:moveTo>
                  <a:pt x="1496712" y="10965603"/>
                </a:moveTo>
                <a:cubicBezTo>
                  <a:pt x="1481127" y="10941570"/>
                  <a:pt x="1471407" y="10889167"/>
                  <a:pt x="1438881" y="10886227"/>
                </a:cubicBezTo>
                <a:cubicBezTo>
                  <a:pt x="1454827" y="10913754"/>
                  <a:pt x="1448351" y="10945663"/>
                  <a:pt x="1477209" y="10969847"/>
                </a:cubicBezTo>
                <a:cubicBezTo>
                  <a:pt x="1484959" y="10972794"/>
                  <a:pt x="1490836" y="10969198"/>
                  <a:pt x="1496712" y="10965603"/>
                </a:cubicBezTo>
                <a:close/>
                <a:moveTo>
                  <a:pt x="5831499" y="1162928"/>
                </a:moveTo>
                <a:cubicBezTo>
                  <a:pt x="5827569" y="1149809"/>
                  <a:pt x="5816887" y="1139063"/>
                  <a:pt x="5804869" y="1129066"/>
                </a:cubicBezTo>
                <a:cubicBezTo>
                  <a:pt x="5793646" y="1135490"/>
                  <a:pt x="5812266" y="1145726"/>
                  <a:pt x="5808934" y="1156306"/>
                </a:cubicBezTo>
                <a:cubicBezTo>
                  <a:pt x="5780080" y="1150253"/>
                  <a:pt x="5797926" y="1107585"/>
                  <a:pt x="5765349" y="1095535"/>
                </a:cubicBezTo>
                <a:cubicBezTo>
                  <a:pt x="5758988" y="1114485"/>
                  <a:pt x="5771758" y="1125819"/>
                  <a:pt x="5770373" y="1142616"/>
                </a:cubicBezTo>
                <a:cubicBezTo>
                  <a:pt x="5739536" y="1118278"/>
                  <a:pt x="5770975" y="1069898"/>
                  <a:pt x="5723963" y="1051804"/>
                </a:cubicBezTo>
                <a:cubicBezTo>
                  <a:pt x="5715260" y="1090477"/>
                  <a:pt x="5747555" y="1156304"/>
                  <a:pt x="5813326" y="1167620"/>
                </a:cubicBezTo>
                <a:cubicBezTo>
                  <a:pt x="5816099" y="1168176"/>
                  <a:pt x="5825846" y="1168131"/>
                  <a:pt x="5831499" y="1162928"/>
                </a:cubicBezTo>
                <a:close/>
                <a:moveTo>
                  <a:pt x="6035564" y="721281"/>
                </a:moveTo>
                <a:cubicBezTo>
                  <a:pt x="6027317" y="711927"/>
                  <a:pt x="6025849" y="689388"/>
                  <a:pt x="6008294" y="689245"/>
                </a:cubicBezTo>
                <a:cubicBezTo>
                  <a:pt x="6015967" y="698822"/>
                  <a:pt x="6019159" y="720694"/>
                  <a:pt x="6035564" y="721281"/>
                </a:cubicBezTo>
                <a:close/>
                <a:moveTo>
                  <a:pt x="5855662" y="1151509"/>
                </a:moveTo>
                <a:cubicBezTo>
                  <a:pt x="5852623" y="1134096"/>
                  <a:pt x="5836007" y="1117046"/>
                  <a:pt x="5813791" y="1123299"/>
                </a:cubicBezTo>
                <a:cubicBezTo>
                  <a:pt x="5823597" y="1132988"/>
                  <a:pt x="5839066" y="1151876"/>
                  <a:pt x="5855662" y="1151509"/>
                </a:cubicBezTo>
                <a:close/>
                <a:moveTo>
                  <a:pt x="1537648" y="10972021"/>
                </a:moveTo>
                <a:cubicBezTo>
                  <a:pt x="1557203" y="10939220"/>
                  <a:pt x="1566695" y="10901023"/>
                  <a:pt x="1550505" y="10882676"/>
                </a:cubicBezTo>
                <a:cubicBezTo>
                  <a:pt x="1530952" y="10943102"/>
                  <a:pt x="1494508" y="10988921"/>
                  <a:pt x="1464423" y="11028975"/>
                </a:cubicBezTo>
                <a:cubicBezTo>
                  <a:pt x="1488478" y="11032221"/>
                  <a:pt x="1518094" y="11004820"/>
                  <a:pt x="1537648" y="10972021"/>
                </a:cubicBezTo>
                <a:close/>
                <a:moveTo>
                  <a:pt x="6064055" y="746242"/>
                </a:moveTo>
                <a:cubicBezTo>
                  <a:pt x="6054179" y="739499"/>
                  <a:pt x="6055944" y="719340"/>
                  <a:pt x="6044272" y="719894"/>
                </a:cubicBezTo>
                <a:cubicBezTo>
                  <a:pt x="6049285" y="726867"/>
                  <a:pt x="6052005" y="755194"/>
                  <a:pt x="6064055" y="746242"/>
                </a:cubicBezTo>
                <a:close/>
                <a:moveTo>
                  <a:pt x="1669284" y="10697953"/>
                </a:moveTo>
                <a:cubicBezTo>
                  <a:pt x="1656759" y="10676700"/>
                  <a:pt x="1640563" y="10656207"/>
                  <a:pt x="1644444" y="10631249"/>
                </a:cubicBezTo>
                <a:cubicBezTo>
                  <a:pt x="1609580" y="10612033"/>
                  <a:pt x="1615876" y="10539558"/>
                  <a:pt x="1576574" y="10554105"/>
                </a:cubicBezTo>
                <a:cubicBezTo>
                  <a:pt x="1610079" y="10597964"/>
                  <a:pt x="1624983" y="10673139"/>
                  <a:pt x="1669284" y="10697953"/>
                </a:cubicBezTo>
                <a:close/>
                <a:moveTo>
                  <a:pt x="5881382" y="1172247"/>
                </a:moveTo>
                <a:lnTo>
                  <a:pt x="5877793" y="1180370"/>
                </a:lnTo>
                <a:cubicBezTo>
                  <a:pt x="5831923" y="1191573"/>
                  <a:pt x="5744759" y="1169464"/>
                  <a:pt x="5723169" y="1112050"/>
                </a:cubicBezTo>
                <a:cubicBezTo>
                  <a:pt x="5699529" y="1154167"/>
                  <a:pt x="5638955" y="1184986"/>
                  <a:pt x="5591489" y="1171714"/>
                </a:cubicBezTo>
                <a:cubicBezTo>
                  <a:pt x="5526196" y="1153243"/>
                  <a:pt x="5444074" y="1065065"/>
                  <a:pt x="5441712" y="990703"/>
                </a:cubicBezTo>
                <a:cubicBezTo>
                  <a:pt x="5441563" y="981933"/>
                  <a:pt x="5447627" y="968208"/>
                  <a:pt x="5448797" y="952655"/>
                </a:cubicBezTo>
                <a:cubicBezTo>
                  <a:pt x="5451913" y="920553"/>
                  <a:pt x="5442716" y="895062"/>
                  <a:pt x="5478253" y="885990"/>
                </a:cubicBezTo>
                <a:cubicBezTo>
                  <a:pt x="5486339" y="871484"/>
                  <a:pt x="5492072" y="850917"/>
                  <a:pt x="5505985" y="837647"/>
                </a:cubicBezTo>
                <a:cubicBezTo>
                  <a:pt x="5547444" y="797712"/>
                  <a:pt x="5664937" y="796728"/>
                  <a:pt x="5730505" y="835073"/>
                </a:cubicBezTo>
                <a:cubicBezTo>
                  <a:pt x="5754524" y="849034"/>
                  <a:pt x="5773434" y="873794"/>
                  <a:pt x="5780378" y="895276"/>
                </a:cubicBezTo>
                <a:cubicBezTo>
                  <a:pt x="5793068" y="933357"/>
                  <a:pt x="5769875" y="990402"/>
                  <a:pt x="5728645" y="1012359"/>
                </a:cubicBezTo>
                <a:cubicBezTo>
                  <a:pt x="5747975" y="1020230"/>
                  <a:pt x="5768857" y="1026109"/>
                  <a:pt x="5789754" y="1026638"/>
                </a:cubicBezTo>
                <a:cubicBezTo>
                  <a:pt x="5811335" y="1027134"/>
                  <a:pt x="5830952" y="1015380"/>
                  <a:pt x="5850611" y="1018709"/>
                </a:cubicBezTo>
                <a:cubicBezTo>
                  <a:pt x="5853229" y="1030244"/>
                  <a:pt x="5839076" y="1035708"/>
                  <a:pt x="5836502" y="1050641"/>
                </a:cubicBezTo>
                <a:cubicBezTo>
                  <a:pt x="5821466" y="1052032"/>
                  <a:pt x="5808591" y="1058396"/>
                  <a:pt x="5790731" y="1052513"/>
                </a:cubicBezTo>
                <a:cubicBezTo>
                  <a:pt x="5808667" y="1074165"/>
                  <a:pt x="5829128" y="1085549"/>
                  <a:pt x="5844350" y="1104996"/>
                </a:cubicBezTo>
                <a:cubicBezTo>
                  <a:pt x="5860760" y="1126308"/>
                  <a:pt x="5867522" y="1149718"/>
                  <a:pt x="5881382" y="1172247"/>
                </a:cubicBezTo>
                <a:close/>
                <a:moveTo>
                  <a:pt x="5730289" y="1525344"/>
                </a:moveTo>
                <a:lnTo>
                  <a:pt x="5726646" y="1515074"/>
                </a:lnTo>
                <a:lnTo>
                  <a:pt x="5726261" y="1513987"/>
                </a:lnTo>
                <a:lnTo>
                  <a:pt x="5722471" y="1519264"/>
                </a:lnTo>
                <a:lnTo>
                  <a:pt x="5718218" y="1525185"/>
                </a:lnTo>
                <a:cubicBezTo>
                  <a:pt x="5716734" y="1528813"/>
                  <a:pt x="5717284" y="1532149"/>
                  <a:pt x="5722374" y="1534636"/>
                </a:cubicBezTo>
                <a:cubicBezTo>
                  <a:pt x="5726061" y="1532220"/>
                  <a:pt x="5729171" y="1528954"/>
                  <a:pt x="5730289" y="1525344"/>
                </a:cubicBezTo>
                <a:close/>
                <a:moveTo>
                  <a:pt x="5722953" y="1554878"/>
                </a:moveTo>
                <a:cubicBezTo>
                  <a:pt x="5713522" y="1549283"/>
                  <a:pt x="5709528" y="1543236"/>
                  <a:pt x="5704561" y="1537234"/>
                </a:cubicBezTo>
                <a:cubicBezTo>
                  <a:pt x="5697551" y="1545558"/>
                  <a:pt x="5707205" y="1551727"/>
                  <a:pt x="5703510" y="1560088"/>
                </a:cubicBezTo>
                <a:cubicBezTo>
                  <a:pt x="5699304" y="1557753"/>
                  <a:pt x="5695135" y="1552104"/>
                  <a:pt x="5691384" y="1555205"/>
                </a:cubicBezTo>
                <a:cubicBezTo>
                  <a:pt x="5696324" y="1568809"/>
                  <a:pt x="5715296" y="1570054"/>
                  <a:pt x="5722953" y="1554878"/>
                </a:cubicBezTo>
                <a:close/>
                <a:moveTo>
                  <a:pt x="6006458" y="919706"/>
                </a:moveTo>
                <a:cubicBezTo>
                  <a:pt x="6017271" y="893076"/>
                  <a:pt x="6019766" y="863723"/>
                  <a:pt x="6028468" y="841871"/>
                </a:cubicBezTo>
                <a:cubicBezTo>
                  <a:pt x="6036866" y="821788"/>
                  <a:pt x="6049175" y="810095"/>
                  <a:pt x="6051218" y="795771"/>
                </a:cubicBezTo>
                <a:cubicBezTo>
                  <a:pt x="6057894" y="739712"/>
                  <a:pt x="5986771" y="712094"/>
                  <a:pt x="5930766" y="682590"/>
                </a:cubicBezTo>
                <a:cubicBezTo>
                  <a:pt x="5811761" y="620016"/>
                  <a:pt x="5708956" y="545564"/>
                  <a:pt x="5605533" y="527467"/>
                </a:cubicBezTo>
                <a:cubicBezTo>
                  <a:pt x="5546857" y="564356"/>
                  <a:pt x="5524185" y="624291"/>
                  <a:pt x="5496183" y="674733"/>
                </a:cubicBezTo>
                <a:cubicBezTo>
                  <a:pt x="5450922" y="755619"/>
                  <a:pt x="5417637" y="834183"/>
                  <a:pt x="5385429" y="918932"/>
                </a:cubicBezTo>
                <a:cubicBezTo>
                  <a:pt x="5351683" y="1008237"/>
                  <a:pt x="5305930" y="1087002"/>
                  <a:pt x="5271016" y="1168176"/>
                </a:cubicBezTo>
                <a:cubicBezTo>
                  <a:pt x="5270312" y="1169769"/>
                  <a:pt x="5274214" y="1173872"/>
                  <a:pt x="5272408" y="1176881"/>
                </a:cubicBezTo>
                <a:cubicBezTo>
                  <a:pt x="5270426" y="1180288"/>
                  <a:pt x="5266794" y="1177732"/>
                  <a:pt x="5264285" y="1182333"/>
                </a:cubicBezTo>
                <a:cubicBezTo>
                  <a:pt x="5257683" y="1195120"/>
                  <a:pt x="5264476" y="1206687"/>
                  <a:pt x="5262013" y="1212261"/>
                </a:cubicBezTo>
                <a:cubicBezTo>
                  <a:pt x="5260430" y="1215844"/>
                  <a:pt x="5252555" y="1214268"/>
                  <a:pt x="5251277" y="1216083"/>
                </a:cubicBezTo>
                <a:cubicBezTo>
                  <a:pt x="5242777" y="1229934"/>
                  <a:pt x="5248550" y="1240575"/>
                  <a:pt x="5246579" y="1248269"/>
                </a:cubicBezTo>
                <a:cubicBezTo>
                  <a:pt x="5245710" y="1254548"/>
                  <a:pt x="5240634" y="1258491"/>
                  <a:pt x="5240070" y="1263001"/>
                </a:cubicBezTo>
                <a:cubicBezTo>
                  <a:pt x="5236204" y="1292224"/>
                  <a:pt x="5255347" y="1309248"/>
                  <a:pt x="5283874" y="1330894"/>
                </a:cubicBezTo>
                <a:cubicBezTo>
                  <a:pt x="5350630" y="1381328"/>
                  <a:pt x="5422875" y="1416104"/>
                  <a:pt x="5500475" y="1452770"/>
                </a:cubicBezTo>
                <a:cubicBezTo>
                  <a:pt x="5561074" y="1480498"/>
                  <a:pt x="5632088" y="1518061"/>
                  <a:pt x="5685585" y="1515525"/>
                </a:cubicBezTo>
                <a:cubicBezTo>
                  <a:pt x="5693940" y="1514934"/>
                  <a:pt x="5701960" y="1503250"/>
                  <a:pt x="5712105" y="1511540"/>
                </a:cubicBezTo>
                <a:cubicBezTo>
                  <a:pt x="5753403" y="1474110"/>
                  <a:pt x="5761915" y="1427905"/>
                  <a:pt x="5781358" y="1386054"/>
                </a:cubicBezTo>
                <a:cubicBezTo>
                  <a:pt x="5794294" y="1358935"/>
                  <a:pt x="5813426" y="1335029"/>
                  <a:pt x="5828260" y="1306845"/>
                </a:cubicBezTo>
                <a:cubicBezTo>
                  <a:pt x="5855159" y="1257819"/>
                  <a:pt x="5874350" y="1202532"/>
                  <a:pt x="5900582" y="1151784"/>
                </a:cubicBezTo>
                <a:cubicBezTo>
                  <a:pt x="5927342" y="1099841"/>
                  <a:pt x="5945032" y="1045795"/>
                  <a:pt x="5967865" y="997351"/>
                </a:cubicBezTo>
                <a:cubicBezTo>
                  <a:pt x="5981550" y="969612"/>
                  <a:pt x="5995551" y="944390"/>
                  <a:pt x="6006458" y="919706"/>
                </a:cubicBezTo>
                <a:close/>
                <a:moveTo>
                  <a:pt x="5794877" y="1399641"/>
                </a:moveTo>
                <a:cubicBezTo>
                  <a:pt x="5789735" y="1394038"/>
                  <a:pt x="5808370" y="1384189"/>
                  <a:pt x="5798763" y="1378992"/>
                </a:cubicBezTo>
                <a:cubicBezTo>
                  <a:pt x="5798820" y="1384252"/>
                  <a:pt x="5781622" y="1403777"/>
                  <a:pt x="5794877" y="1399641"/>
                </a:cubicBezTo>
                <a:close/>
                <a:moveTo>
                  <a:pt x="5748895" y="1530650"/>
                </a:moveTo>
                <a:cubicBezTo>
                  <a:pt x="5745263" y="1528094"/>
                  <a:pt x="5743975" y="1525621"/>
                  <a:pt x="5743437" y="1522528"/>
                </a:cubicBezTo>
                <a:cubicBezTo>
                  <a:pt x="5735231" y="1530323"/>
                  <a:pt x="5735381" y="1537528"/>
                  <a:pt x="5739375" y="1543575"/>
                </a:cubicBezTo>
                <a:cubicBezTo>
                  <a:pt x="5742681" y="1539326"/>
                  <a:pt x="5745589" y="1534900"/>
                  <a:pt x="5748895" y="1530650"/>
                </a:cubicBezTo>
                <a:close/>
                <a:moveTo>
                  <a:pt x="5758239" y="1518123"/>
                </a:moveTo>
                <a:cubicBezTo>
                  <a:pt x="5755182" y="1515345"/>
                  <a:pt x="5756987" y="1512336"/>
                  <a:pt x="5752383" y="1509825"/>
                </a:cubicBezTo>
                <a:cubicBezTo>
                  <a:pt x="5751105" y="1511640"/>
                  <a:pt x="5750003" y="1513057"/>
                  <a:pt x="5748725" y="1514871"/>
                </a:cubicBezTo>
                <a:cubicBezTo>
                  <a:pt x="5751959" y="1517252"/>
                  <a:pt x="5749977" y="1520659"/>
                  <a:pt x="5754581" y="1523169"/>
                </a:cubicBezTo>
                <a:cubicBezTo>
                  <a:pt x="5755859" y="1521355"/>
                  <a:pt x="5757137" y="1519540"/>
                  <a:pt x="5758239" y="1518123"/>
                </a:cubicBezTo>
                <a:close/>
                <a:moveTo>
                  <a:pt x="5774258" y="1486820"/>
                </a:moveTo>
                <a:cubicBezTo>
                  <a:pt x="5775365" y="1482327"/>
                  <a:pt x="5775305" y="1478017"/>
                  <a:pt x="5774736" y="1473781"/>
                </a:cubicBezTo>
                <a:lnTo>
                  <a:pt x="5773743" y="1467818"/>
                </a:lnTo>
                <a:lnTo>
                  <a:pt x="5770497" y="1448352"/>
                </a:lnTo>
                <a:cubicBezTo>
                  <a:pt x="5768684" y="1457306"/>
                  <a:pt x="5766384" y="1466284"/>
                  <a:pt x="5765222" y="1475109"/>
                </a:cubicBezTo>
                <a:lnTo>
                  <a:pt x="5765294" y="1476295"/>
                </a:lnTo>
                <a:lnTo>
                  <a:pt x="5766777" y="1500957"/>
                </a:lnTo>
                <a:cubicBezTo>
                  <a:pt x="5770877" y="1495988"/>
                  <a:pt x="5773151" y="1491312"/>
                  <a:pt x="5774258" y="1486820"/>
                </a:cubicBezTo>
                <a:close/>
                <a:moveTo>
                  <a:pt x="5790918" y="1463561"/>
                </a:moveTo>
                <a:cubicBezTo>
                  <a:pt x="5788259" y="1460959"/>
                  <a:pt x="5788554" y="1454903"/>
                  <a:pt x="5783255" y="1458273"/>
                </a:cubicBezTo>
                <a:cubicBezTo>
                  <a:pt x="5786091" y="1460477"/>
                  <a:pt x="5785620" y="1466931"/>
                  <a:pt x="5790918" y="1463561"/>
                </a:cubicBezTo>
                <a:close/>
                <a:moveTo>
                  <a:pt x="5805374" y="1434616"/>
                </a:moveTo>
                <a:cubicBezTo>
                  <a:pt x="5807529" y="1429738"/>
                  <a:pt x="5807759" y="1424368"/>
                  <a:pt x="5802358" y="1421505"/>
                </a:cubicBezTo>
                <a:cubicBezTo>
                  <a:pt x="5796320" y="1429782"/>
                  <a:pt x="5796294" y="1437385"/>
                  <a:pt x="5796842" y="1444765"/>
                </a:cubicBezTo>
                <a:cubicBezTo>
                  <a:pt x="5799139" y="1443877"/>
                  <a:pt x="5803219" y="1439493"/>
                  <a:pt x="5805374" y="1434616"/>
                </a:cubicBezTo>
                <a:close/>
                <a:moveTo>
                  <a:pt x="6074024" y="828213"/>
                </a:moveTo>
                <a:cubicBezTo>
                  <a:pt x="6069326" y="823758"/>
                  <a:pt x="6074132" y="818268"/>
                  <a:pt x="6069610" y="813415"/>
                </a:cubicBezTo>
                <a:cubicBezTo>
                  <a:pt x="6064757" y="817932"/>
                  <a:pt x="6070717" y="832462"/>
                  <a:pt x="6074024" y="828213"/>
                </a:cubicBezTo>
                <a:close/>
                <a:moveTo>
                  <a:pt x="5977891" y="1047941"/>
                </a:moveTo>
                <a:cubicBezTo>
                  <a:pt x="5974083" y="1045782"/>
                  <a:pt x="5977720" y="1032162"/>
                  <a:pt x="5969421" y="1038012"/>
                </a:cubicBezTo>
                <a:cubicBezTo>
                  <a:pt x="5973229" y="1040170"/>
                  <a:pt x="5969193" y="1053615"/>
                  <a:pt x="5977891" y="1047941"/>
                </a:cubicBezTo>
                <a:close/>
                <a:moveTo>
                  <a:pt x="5944161" y="1125356"/>
                </a:moveTo>
                <a:cubicBezTo>
                  <a:pt x="5950033" y="1121764"/>
                  <a:pt x="5945714" y="1108910"/>
                  <a:pt x="5940110" y="1114048"/>
                </a:cubicBezTo>
                <a:cubicBezTo>
                  <a:pt x="5943214" y="1117799"/>
                  <a:pt x="5941455" y="1121781"/>
                  <a:pt x="5944161" y="1125356"/>
                </a:cubicBezTo>
                <a:close/>
                <a:moveTo>
                  <a:pt x="1704910" y="10720839"/>
                </a:moveTo>
                <a:cubicBezTo>
                  <a:pt x="1705120" y="10696639"/>
                  <a:pt x="1689394" y="10649204"/>
                  <a:pt x="1668019" y="10646904"/>
                </a:cubicBezTo>
                <a:cubicBezTo>
                  <a:pt x="1680813" y="10669705"/>
                  <a:pt x="1692634" y="10692551"/>
                  <a:pt x="1689022" y="10719058"/>
                </a:cubicBezTo>
                <a:cubicBezTo>
                  <a:pt x="1672595" y="10714182"/>
                  <a:pt x="1663319" y="10740568"/>
                  <a:pt x="1645827" y="10733791"/>
                </a:cubicBezTo>
                <a:cubicBezTo>
                  <a:pt x="1615341" y="10655065"/>
                  <a:pt x="1581359" y="10576702"/>
                  <a:pt x="1514788" y="10506324"/>
                </a:cubicBezTo>
                <a:cubicBezTo>
                  <a:pt x="1525086" y="10599469"/>
                  <a:pt x="1613219" y="10676039"/>
                  <a:pt x="1623119" y="10769008"/>
                </a:cubicBezTo>
                <a:cubicBezTo>
                  <a:pt x="1554276" y="10691911"/>
                  <a:pt x="1543039" y="10575012"/>
                  <a:pt x="1465919" y="10516645"/>
                </a:cubicBezTo>
                <a:cubicBezTo>
                  <a:pt x="1509449" y="10611137"/>
                  <a:pt x="1536972" y="10709510"/>
                  <a:pt x="1604074" y="10799175"/>
                </a:cubicBezTo>
                <a:cubicBezTo>
                  <a:pt x="1640279" y="10785164"/>
                  <a:pt x="1674964" y="10763812"/>
                  <a:pt x="1704910" y="10720839"/>
                </a:cubicBezTo>
                <a:close/>
                <a:moveTo>
                  <a:pt x="5818956" y="1409804"/>
                </a:moveTo>
                <a:cubicBezTo>
                  <a:pt x="5814749" y="1407470"/>
                  <a:pt x="5810005" y="1402042"/>
                  <a:pt x="5806828" y="1404922"/>
                </a:cubicBezTo>
                <a:cubicBezTo>
                  <a:pt x="5811526" y="1409377"/>
                  <a:pt x="5806942" y="1415441"/>
                  <a:pt x="5811640" y="1419896"/>
                </a:cubicBezTo>
                <a:cubicBezTo>
                  <a:pt x="5814020" y="1416665"/>
                  <a:pt x="5816400" y="1413434"/>
                  <a:pt x="5818956" y="1409804"/>
                </a:cubicBezTo>
                <a:close/>
                <a:moveTo>
                  <a:pt x="5839263" y="1377852"/>
                </a:moveTo>
                <a:cubicBezTo>
                  <a:pt x="5837623" y="1376176"/>
                  <a:pt x="5836205" y="1375074"/>
                  <a:pt x="5838456" y="1373213"/>
                </a:cubicBezTo>
                <a:cubicBezTo>
                  <a:pt x="5836640" y="1371935"/>
                  <a:pt x="5834824" y="1370656"/>
                  <a:pt x="5833582" y="1369156"/>
                </a:cubicBezTo>
                <a:cubicBezTo>
                  <a:pt x="5824792" y="1372886"/>
                  <a:pt x="5836402" y="1383250"/>
                  <a:pt x="5839263" y="1377852"/>
                </a:cubicBezTo>
                <a:close/>
                <a:moveTo>
                  <a:pt x="5847800" y="1360686"/>
                </a:moveTo>
                <a:cubicBezTo>
                  <a:pt x="5856689" y="1342724"/>
                  <a:pt x="5847780" y="1315470"/>
                  <a:pt x="5844444" y="1306858"/>
                </a:cubicBezTo>
                <a:cubicBezTo>
                  <a:pt x="5847625" y="1324443"/>
                  <a:pt x="5832021" y="1344673"/>
                  <a:pt x="5847800" y="1360686"/>
                </a:cubicBezTo>
                <a:close/>
                <a:moveTo>
                  <a:pt x="5866902" y="1323919"/>
                </a:moveTo>
                <a:cubicBezTo>
                  <a:pt x="5864212" y="1308454"/>
                  <a:pt x="5863069" y="1292721"/>
                  <a:pt x="5862723" y="1277341"/>
                </a:cubicBezTo>
                <a:cubicBezTo>
                  <a:pt x="5854269" y="1292164"/>
                  <a:pt x="5852229" y="1326953"/>
                  <a:pt x="5866902" y="1323919"/>
                </a:cubicBezTo>
                <a:close/>
                <a:moveTo>
                  <a:pt x="1293904" y="11679101"/>
                </a:moveTo>
                <a:cubicBezTo>
                  <a:pt x="1294196" y="11656547"/>
                  <a:pt x="1274032" y="11643248"/>
                  <a:pt x="1262073" y="11626439"/>
                </a:cubicBezTo>
                <a:cubicBezTo>
                  <a:pt x="1239051" y="11633838"/>
                  <a:pt x="1213122" y="11636488"/>
                  <a:pt x="1196219" y="11657661"/>
                </a:cubicBezTo>
                <a:cubicBezTo>
                  <a:pt x="1226859" y="11670124"/>
                  <a:pt x="1235824" y="11636371"/>
                  <a:pt x="1264339" y="11645755"/>
                </a:cubicBezTo>
                <a:cubicBezTo>
                  <a:pt x="1245688" y="11665371"/>
                  <a:pt x="1212411" y="11653804"/>
                  <a:pt x="1197155" y="11680658"/>
                </a:cubicBezTo>
                <a:cubicBezTo>
                  <a:pt x="1229726" y="11692895"/>
                  <a:pt x="1253681" y="11648376"/>
                  <a:pt x="1276411" y="11663529"/>
                </a:cubicBezTo>
                <a:cubicBezTo>
                  <a:pt x="1257420" y="11680247"/>
                  <a:pt x="1230072" y="11679147"/>
                  <a:pt x="1210149" y="11694603"/>
                </a:cubicBezTo>
                <a:cubicBezTo>
                  <a:pt x="1237423" y="11715098"/>
                  <a:pt x="1261116" y="11670023"/>
                  <a:pt x="1293904" y="11679101"/>
                </a:cubicBezTo>
                <a:close/>
                <a:moveTo>
                  <a:pt x="6067690" y="879187"/>
                </a:moveTo>
                <a:cubicBezTo>
                  <a:pt x="6070401" y="866585"/>
                  <a:pt x="6066542" y="842990"/>
                  <a:pt x="6057824" y="840090"/>
                </a:cubicBezTo>
                <a:cubicBezTo>
                  <a:pt x="6063867" y="852277"/>
                  <a:pt x="6055412" y="867101"/>
                  <a:pt x="6067690" y="879187"/>
                </a:cubicBezTo>
                <a:close/>
                <a:moveTo>
                  <a:pt x="5914046" y="1227864"/>
                </a:moveTo>
                <a:cubicBezTo>
                  <a:pt x="5914655" y="1225813"/>
                  <a:pt x="5914175" y="1223935"/>
                  <a:pt x="5911187" y="1222615"/>
                </a:cubicBezTo>
                <a:cubicBezTo>
                  <a:pt x="5907482" y="1226689"/>
                  <a:pt x="5908243" y="1230356"/>
                  <a:pt x="5910374" y="1234153"/>
                </a:cubicBezTo>
                <a:cubicBezTo>
                  <a:pt x="5911740" y="1232139"/>
                  <a:pt x="5913437" y="1229915"/>
                  <a:pt x="5914046" y="1227864"/>
                </a:cubicBezTo>
                <a:close/>
                <a:moveTo>
                  <a:pt x="6045923" y="929529"/>
                </a:moveTo>
                <a:cubicBezTo>
                  <a:pt x="6052525" y="916743"/>
                  <a:pt x="6043610" y="905666"/>
                  <a:pt x="6040708" y="893914"/>
                </a:cubicBezTo>
                <a:cubicBezTo>
                  <a:pt x="6037024" y="906563"/>
                  <a:pt x="6038778" y="918758"/>
                  <a:pt x="6045923" y="929529"/>
                </a:cubicBezTo>
                <a:close/>
                <a:moveTo>
                  <a:pt x="5934930" y="1185043"/>
                </a:moveTo>
                <a:cubicBezTo>
                  <a:pt x="5938966" y="1171599"/>
                  <a:pt x="5932747" y="1159809"/>
                  <a:pt x="5931568" y="1147392"/>
                </a:cubicBezTo>
                <a:cubicBezTo>
                  <a:pt x="5929079" y="1160568"/>
                  <a:pt x="5928711" y="1173254"/>
                  <a:pt x="5934930" y="1185043"/>
                </a:cubicBezTo>
                <a:close/>
                <a:moveTo>
                  <a:pt x="6033091" y="962881"/>
                </a:moveTo>
                <a:cubicBezTo>
                  <a:pt x="6040692" y="942446"/>
                  <a:pt x="6031628" y="924165"/>
                  <a:pt x="6028974" y="905385"/>
                </a:cubicBezTo>
                <a:cubicBezTo>
                  <a:pt x="6018833" y="917560"/>
                  <a:pt x="6026417" y="945656"/>
                  <a:pt x="6033091" y="962881"/>
                </a:cubicBezTo>
                <a:close/>
                <a:moveTo>
                  <a:pt x="6022934" y="986945"/>
                </a:moveTo>
                <a:cubicBezTo>
                  <a:pt x="6028631" y="983752"/>
                  <a:pt x="6024709" y="971074"/>
                  <a:pt x="6019329" y="976786"/>
                </a:cubicBezTo>
                <a:cubicBezTo>
                  <a:pt x="6022210" y="979963"/>
                  <a:pt x="6020053" y="983768"/>
                  <a:pt x="6022934" y="986945"/>
                </a:cubicBezTo>
                <a:close/>
                <a:moveTo>
                  <a:pt x="5933310" y="1191942"/>
                </a:moveTo>
                <a:cubicBezTo>
                  <a:pt x="5928752" y="1190403"/>
                  <a:pt x="5922580" y="1179587"/>
                  <a:pt x="5919145" y="1185207"/>
                </a:cubicBezTo>
                <a:cubicBezTo>
                  <a:pt x="5925307" y="1191736"/>
                  <a:pt x="5916749" y="1200328"/>
                  <a:pt x="5922336" y="1207079"/>
                </a:cubicBezTo>
                <a:cubicBezTo>
                  <a:pt x="5931840" y="1206044"/>
                  <a:pt x="5926429" y="1198894"/>
                  <a:pt x="5933310" y="1191942"/>
                </a:cubicBezTo>
                <a:close/>
                <a:moveTo>
                  <a:pt x="1286298" y="11710976"/>
                </a:moveTo>
                <a:cubicBezTo>
                  <a:pt x="1289222" y="11708044"/>
                  <a:pt x="1290888" y="11704716"/>
                  <a:pt x="1290602" y="11701029"/>
                </a:cubicBezTo>
                <a:cubicBezTo>
                  <a:pt x="1276317" y="11711124"/>
                  <a:pt x="1255502" y="11707299"/>
                  <a:pt x="1244725" y="11725599"/>
                </a:cubicBezTo>
                <a:cubicBezTo>
                  <a:pt x="1257431" y="11724990"/>
                  <a:pt x="1277527" y="11719769"/>
                  <a:pt x="1286298" y="11710976"/>
                </a:cubicBezTo>
                <a:close/>
                <a:moveTo>
                  <a:pt x="6018497" y="1001164"/>
                </a:moveTo>
                <a:cubicBezTo>
                  <a:pt x="6018451" y="998170"/>
                  <a:pt x="6016808" y="995421"/>
                  <a:pt x="6014636" y="992796"/>
                </a:cubicBezTo>
                <a:cubicBezTo>
                  <a:pt x="6005530" y="994007"/>
                  <a:pt x="6011127" y="1005046"/>
                  <a:pt x="6012778" y="1011010"/>
                </a:cubicBezTo>
                <a:cubicBezTo>
                  <a:pt x="6016992" y="1007399"/>
                  <a:pt x="6018543" y="1004158"/>
                  <a:pt x="6018497" y="1001164"/>
                </a:cubicBezTo>
                <a:close/>
                <a:moveTo>
                  <a:pt x="6003604" y="1039315"/>
                </a:moveTo>
                <a:cubicBezTo>
                  <a:pt x="6011013" y="1031168"/>
                  <a:pt x="6009890" y="1024010"/>
                  <a:pt x="6000237" y="1017841"/>
                </a:cubicBezTo>
                <a:cubicBezTo>
                  <a:pt x="5995746" y="1025850"/>
                  <a:pt x="5997266" y="1033184"/>
                  <a:pt x="6003604" y="1039315"/>
                </a:cubicBezTo>
                <a:close/>
                <a:moveTo>
                  <a:pt x="5952811" y="1155350"/>
                </a:moveTo>
                <a:cubicBezTo>
                  <a:pt x="5949976" y="1153146"/>
                  <a:pt x="5951957" y="1149739"/>
                  <a:pt x="5947353" y="1147228"/>
                </a:cubicBezTo>
                <a:cubicBezTo>
                  <a:pt x="5946075" y="1149043"/>
                  <a:pt x="5944797" y="1150858"/>
                  <a:pt x="5943519" y="1152672"/>
                </a:cubicBezTo>
                <a:cubicBezTo>
                  <a:pt x="5946354" y="1154877"/>
                  <a:pt x="5944373" y="1158284"/>
                  <a:pt x="5949153" y="1160396"/>
                </a:cubicBezTo>
                <a:cubicBezTo>
                  <a:pt x="5950255" y="1158980"/>
                  <a:pt x="5951533" y="1157165"/>
                  <a:pt x="5952811" y="1155350"/>
                </a:cubicBezTo>
                <a:close/>
                <a:moveTo>
                  <a:pt x="5982595" y="1090230"/>
                </a:moveTo>
                <a:cubicBezTo>
                  <a:pt x="5984974" y="1083905"/>
                  <a:pt x="5984882" y="1077916"/>
                  <a:pt x="5979276" y="1072822"/>
                </a:cubicBezTo>
                <a:cubicBezTo>
                  <a:pt x="5970579" y="1078497"/>
                  <a:pt x="5983099" y="1099732"/>
                  <a:pt x="5968313" y="1092247"/>
                </a:cubicBezTo>
                <a:cubicBezTo>
                  <a:pt x="5963951" y="1098886"/>
                  <a:pt x="5964629" y="1104895"/>
                  <a:pt x="5971096" y="1109656"/>
                </a:cubicBezTo>
                <a:cubicBezTo>
                  <a:pt x="5975369" y="1103217"/>
                  <a:pt x="5980217" y="1096555"/>
                  <a:pt x="5982595" y="1090230"/>
                </a:cubicBezTo>
                <a:close/>
                <a:moveTo>
                  <a:pt x="5999532" y="1056075"/>
                </a:moveTo>
                <a:cubicBezTo>
                  <a:pt x="5984252" y="1045398"/>
                  <a:pt x="5990536" y="1024708"/>
                  <a:pt x="5987333" y="1012006"/>
                </a:cubicBezTo>
                <a:lnTo>
                  <a:pt x="5983336" y="1007022"/>
                </a:lnTo>
                <a:lnTo>
                  <a:pt x="5979816" y="1002632"/>
                </a:lnTo>
                <a:lnTo>
                  <a:pt x="5980864" y="1012529"/>
                </a:lnTo>
                <a:lnTo>
                  <a:pt x="5983198" y="1034582"/>
                </a:lnTo>
                <a:cubicBezTo>
                  <a:pt x="5984439" y="1045242"/>
                  <a:pt x="5986553" y="1055813"/>
                  <a:pt x="5991818" y="1065991"/>
                </a:cubicBezTo>
                <a:cubicBezTo>
                  <a:pt x="5994198" y="1062760"/>
                  <a:pt x="5996577" y="1059528"/>
                  <a:pt x="5999532" y="1056075"/>
                </a:cubicBezTo>
                <a:close/>
                <a:moveTo>
                  <a:pt x="5973238" y="1129459"/>
                </a:moveTo>
                <a:cubicBezTo>
                  <a:pt x="5942655" y="1193691"/>
                  <a:pt x="5910032" y="1257557"/>
                  <a:pt x="5876184" y="1322310"/>
                </a:cubicBezTo>
                <a:cubicBezTo>
                  <a:pt x="5841368" y="1389251"/>
                  <a:pt x="5811463" y="1456935"/>
                  <a:pt x="5774024" y="1517960"/>
                </a:cubicBezTo>
                <a:cubicBezTo>
                  <a:pt x="5764246" y="1533626"/>
                  <a:pt x="5734925" y="1568733"/>
                  <a:pt x="5723532" y="1575120"/>
                </a:cubicBezTo>
                <a:cubicBezTo>
                  <a:pt x="5713464" y="1580665"/>
                  <a:pt x="5688563" y="1577752"/>
                  <a:pt x="5680182" y="1585946"/>
                </a:cubicBezTo>
                <a:cubicBezTo>
                  <a:pt x="5655120" y="1571542"/>
                  <a:pt x="5622428" y="1564710"/>
                  <a:pt x="5586926" y="1548072"/>
                </a:cubicBezTo>
                <a:cubicBezTo>
                  <a:pt x="5524511" y="1519067"/>
                  <a:pt x="5453182" y="1478985"/>
                  <a:pt x="5386912" y="1446849"/>
                </a:cubicBezTo>
                <a:cubicBezTo>
                  <a:pt x="5317631" y="1412907"/>
                  <a:pt x="5236937" y="1376777"/>
                  <a:pt x="5206176" y="1308460"/>
                </a:cubicBezTo>
                <a:cubicBezTo>
                  <a:pt x="5190883" y="1274103"/>
                  <a:pt x="5200890" y="1242834"/>
                  <a:pt x="5201724" y="1203230"/>
                </a:cubicBezTo>
                <a:cubicBezTo>
                  <a:pt x="5180831" y="1231116"/>
                  <a:pt x="5171321" y="1284970"/>
                  <a:pt x="5134328" y="1310501"/>
                </a:cubicBezTo>
                <a:cubicBezTo>
                  <a:pt x="5100394" y="1302170"/>
                  <a:pt x="5061663" y="1303616"/>
                  <a:pt x="5029478" y="1287016"/>
                </a:cubicBezTo>
                <a:cubicBezTo>
                  <a:pt x="4969934" y="1256899"/>
                  <a:pt x="4904359" y="1182242"/>
                  <a:pt x="4864181" y="1133082"/>
                </a:cubicBezTo>
                <a:cubicBezTo>
                  <a:pt x="4850745" y="1117153"/>
                  <a:pt x="4842116" y="1095733"/>
                  <a:pt x="4829254" y="1079581"/>
                </a:cubicBezTo>
                <a:cubicBezTo>
                  <a:pt x="4770136" y="1005397"/>
                  <a:pt x="4695744" y="942072"/>
                  <a:pt x="4672319" y="872238"/>
                </a:cubicBezTo>
                <a:cubicBezTo>
                  <a:pt x="4663726" y="847503"/>
                  <a:pt x="4665905" y="815631"/>
                  <a:pt x="4656665" y="797748"/>
                </a:cubicBezTo>
                <a:cubicBezTo>
                  <a:pt x="4662357" y="737449"/>
                  <a:pt x="4700681" y="658257"/>
                  <a:pt x="4729521" y="588674"/>
                </a:cubicBezTo>
                <a:cubicBezTo>
                  <a:pt x="4742094" y="558064"/>
                  <a:pt x="4754982" y="529972"/>
                  <a:pt x="4770964" y="501343"/>
                </a:cubicBezTo>
                <a:cubicBezTo>
                  <a:pt x="4787651" y="471122"/>
                  <a:pt x="4807172" y="443106"/>
                  <a:pt x="4825182" y="412042"/>
                </a:cubicBezTo>
                <a:cubicBezTo>
                  <a:pt x="4842665" y="382173"/>
                  <a:pt x="4855848" y="348025"/>
                  <a:pt x="4872312" y="317230"/>
                </a:cubicBezTo>
                <a:cubicBezTo>
                  <a:pt x="4905896" y="253075"/>
                  <a:pt x="4946113" y="188996"/>
                  <a:pt x="4983986" y="124832"/>
                </a:cubicBezTo>
                <a:cubicBezTo>
                  <a:pt x="5001645" y="94565"/>
                  <a:pt x="5028512" y="69318"/>
                  <a:pt x="5038203" y="35531"/>
                </a:cubicBezTo>
                <a:cubicBezTo>
                  <a:pt x="5057693" y="31294"/>
                  <a:pt x="5061088" y="8525"/>
                  <a:pt x="5080567" y="0"/>
                </a:cubicBezTo>
                <a:cubicBezTo>
                  <a:pt x="5163279" y="29408"/>
                  <a:pt x="5239388" y="108243"/>
                  <a:pt x="5307379" y="176355"/>
                </a:cubicBezTo>
                <a:cubicBezTo>
                  <a:pt x="5399175" y="269259"/>
                  <a:pt x="5510098" y="354436"/>
                  <a:pt x="5533817" y="454855"/>
                </a:cubicBezTo>
                <a:cubicBezTo>
                  <a:pt x="5514425" y="481501"/>
                  <a:pt x="5496006" y="508101"/>
                  <a:pt x="5491157" y="533084"/>
                </a:cubicBezTo>
                <a:cubicBezTo>
                  <a:pt x="5508210" y="526818"/>
                  <a:pt x="5510725" y="506039"/>
                  <a:pt x="5525636" y="491689"/>
                </a:cubicBezTo>
                <a:cubicBezTo>
                  <a:pt x="5545975" y="472599"/>
                  <a:pt x="5591028" y="452533"/>
                  <a:pt x="5608500" y="455018"/>
                </a:cubicBezTo>
                <a:cubicBezTo>
                  <a:pt x="5618319" y="456502"/>
                  <a:pt x="5630995" y="468765"/>
                  <a:pt x="5647726" y="476157"/>
                </a:cubicBezTo>
                <a:cubicBezTo>
                  <a:pt x="5677604" y="489359"/>
                  <a:pt x="5729160" y="507380"/>
                  <a:pt x="5760818" y="525175"/>
                </a:cubicBezTo>
                <a:cubicBezTo>
                  <a:pt x="5788844" y="540413"/>
                  <a:pt x="5813304" y="562641"/>
                  <a:pt x="5843100" y="578186"/>
                </a:cubicBezTo>
                <a:cubicBezTo>
                  <a:pt x="5895519" y="606106"/>
                  <a:pt x="5943676" y="626432"/>
                  <a:pt x="6004285" y="658446"/>
                </a:cubicBezTo>
                <a:cubicBezTo>
                  <a:pt x="6032311" y="673684"/>
                  <a:pt x="6063152" y="682552"/>
                  <a:pt x="6082165" y="700946"/>
                </a:cubicBezTo>
                <a:cubicBezTo>
                  <a:pt x="6091560" y="709856"/>
                  <a:pt x="6109315" y="738640"/>
                  <a:pt x="6111633" y="746326"/>
                </a:cubicBezTo>
                <a:cubicBezTo>
                  <a:pt x="6121137" y="781932"/>
                  <a:pt x="6075936" y="888542"/>
                  <a:pt x="6058050" y="934411"/>
                </a:cubicBezTo>
                <a:cubicBezTo>
                  <a:pt x="6032363" y="1000629"/>
                  <a:pt x="6003821" y="1065227"/>
                  <a:pt x="5973238" y="1129459"/>
                </a:cubicBezTo>
                <a:close/>
                <a:moveTo>
                  <a:pt x="1311742" y="11680925"/>
                </a:moveTo>
                <a:cubicBezTo>
                  <a:pt x="1307652" y="11679446"/>
                  <a:pt x="1308017" y="11675879"/>
                  <a:pt x="1305041" y="11673878"/>
                </a:cubicBezTo>
                <a:cubicBezTo>
                  <a:pt x="1303562" y="11677968"/>
                  <a:pt x="1299586" y="11677456"/>
                  <a:pt x="1297994" y="11680580"/>
                </a:cubicBezTo>
                <a:cubicBezTo>
                  <a:pt x="1302084" y="11682058"/>
                  <a:pt x="1301310" y="11685478"/>
                  <a:pt x="1304695" y="11687626"/>
                </a:cubicBezTo>
                <a:cubicBezTo>
                  <a:pt x="1306174" y="11683536"/>
                  <a:pt x="1309741" y="11683901"/>
                  <a:pt x="1311742" y="11680925"/>
                </a:cubicBezTo>
                <a:close/>
                <a:moveTo>
                  <a:pt x="1753321" y="10684594"/>
                </a:moveTo>
                <a:cubicBezTo>
                  <a:pt x="1716539" y="10776466"/>
                  <a:pt x="1644566" y="10821829"/>
                  <a:pt x="1575165" y="10831175"/>
                </a:cubicBezTo>
                <a:cubicBezTo>
                  <a:pt x="1598717" y="10895404"/>
                  <a:pt x="1587388" y="10972801"/>
                  <a:pt x="1527578" y="11035922"/>
                </a:cubicBezTo>
                <a:cubicBezTo>
                  <a:pt x="1481892" y="11084326"/>
                  <a:pt x="1401461" y="11087370"/>
                  <a:pt x="1355902" y="11093436"/>
                </a:cubicBezTo>
                <a:cubicBezTo>
                  <a:pt x="1332103" y="11056724"/>
                  <a:pt x="1303301" y="11037806"/>
                  <a:pt x="1275582" y="11008887"/>
                </a:cubicBezTo>
                <a:cubicBezTo>
                  <a:pt x="1168470" y="10894400"/>
                  <a:pt x="1168093" y="10747529"/>
                  <a:pt x="1143497" y="10612342"/>
                </a:cubicBezTo>
                <a:cubicBezTo>
                  <a:pt x="1154368" y="10586661"/>
                  <a:pt x="1177895" y="10601343"/>
                  <a:pt x="1190130" y="10591983"/>
                </a:cubicBezTo>
                <a:cubicBezTo>
                  <a:pt x="1194282" y="10589055"/>
                  <a:pt x="1185110" y="10544040"/>
                  <a:pt x="1211411" y="10571855"/>
                </a:cubicBezTo>
                <a:cubicBezTo>
                  <a:pt x="1228270" y="10553106"/>
                  <a:pt x="1199933" y="10543920"/>
                  <a:pt x="1216393" y="10524996"/>
                </a:cubicBezTo>
                <a:cubicBezTo>
                  <a:pt x="1240393" y="10533218"/>
                  <a:pt x="1233702" y="10548362"/>
                  <a:pt x="1254429" y="10557520"/>
                </a:cubicBezTo>
                <a:cubicBezTo>
                  <a:pt x="1279077" y="10558884"/>
                  <a:pt x="1275052" y="10539959"/>
                  <a:pt x="1287351" y="10519672"/>
                </a:cubicBezTo>
                <a:cubicBezTo>
                  <a:pt x="1342210" y="10536766"/>
                  <a:pt x="1379319" y="10472189"/>
                  <a:pt x="1431896" y="10478272"/>
                </a:cubicBezTo>
                <a:cubicBezTo>
                  <a:pt x="1439394" y="10467773"/>
                  <a:pt x="1432432" y="10460886"/>
                  <a:pt x="1440903" y="10450340"/>
                </a:cubicBezTo>
                <a:cubicBezTo>
                  <a:pt x="1510132" y="10482357"/>
                  <a:pt x="1626938" y="10481095"/>
                  <a:pt x="1702085" y="10567646"/>
                </a:cubicBezTo>
                <a:cubicBezTo>
                  <a:pt x="1733893" y="10604563"/>
                  <a:pt x="1729392" y="10649254"/>
                  <a:pt x="1753321" y="10684594"/>
                </a:cubicBezTo>
                <a:close/>
                <a:moveTo>
                  <a:pt x="1416396" y="11487887"/>
                </a:moveTo>
                <a:cubicBezTo>
                  <a:pt x="1416396" y="11487887"/>
                  <a:pt x="1399038" y="11503900"/>
                  <a:pt x="1416396" y="11487887"/>
                </a:cubicBezTo>
                <a:close/>
                <a:moveTo>
                  <a:pt x="1342031" y="11723781"/>
                </a:moveTo>
                <a:cubicBezTo>
                  <a:pt x="1324474" y="11732694"/>
                  <a:pt x="1303295" y="11732437"/>
                  <a:pt x="1288383" y="11745543"/>
                </a:cubicBezTo>
                <a:cubicBezTo>
                  <a:pt x="1307892" y="11746584"/>
                  <a:pt x="1342400" y="11741949"/>
                  <a:pt x="1342031" y="11723781"/>
                </a:cubicBezTo>
                <a:close/>
                <a:moveTo>
                  <a:pt x="1470163" y="11464186"/>
                </a:moveTo>
                <a:cubicBezTo>
                  <a:pt x="1472324" y="11462225"/>
                  <a:pt x="1473924" y="11459002"/>
                  <a:pt x="1474580" y="11453667"/>
                </a:cubicBezTo>
                <a:cubicBezTo>
                  <a:pt x="1461852" y="11445351"/>
                  <a:pt x="1456800" y="11454205"/>
                  <a:pt x="1445003" y="11447155"/>
                </a:cubicBezTo>
                <a:cubicBezTo>
                  <a:pt x="1443820" y="11455548"/>
                  <a:pt x="1430367" y="11469722"/>
                  <a:pt x="1445767" y="11470645"/>
                </a:cubicBezTo>
                <a:cubicBezTo>
                  <a:pt x="1452122" y="11464586"/>
                  <a:pt x="1463676" y="11470068"/>
                  <a:pt x="1470163" y="11464186"/>
                </a:cubicBezTo>
                <a:close/>
                <a:moveTo>
                  <a:pt x="1390160" y="11648800"/>
                </a:moveTo>
                <a:lnTo>
                  <a:pt x="1359959" y="11640060"/>
                </a:lnTo>
                <a:lnTo>
                  <a:pt x="1383095" y="11655537"/>
                </a:lnTo>
                <a:close/>
                <a:moveTo>
                  <a:pt x="1377496" y="11713942"/>
                </a:moveTo>
                <a:cubicBezTo>
                  <a:pt x="1364442" y="11707837"/>
                  <a:pt x="1343594" y="11705387"/>
                  <a:pt x="1338484" y="11695216"/>
                </a:cubicBezTo>
                <a:cubicBezTo>
                  <a:pt x="1329506" y="11702144"/>
                  <a:pt x="1318813" y="11706139"/>
                  <a:pt x="1309721" y="11712101"/>
                </a:cubicBezTo>
                <a:cubicBezTo>
                  <a:pt x="1299402" y="11717620"/>
                  <a:pt x="1259030" y="11725684"/>
                  <a:pt x="1273354" y="11735949"/>
                </a:cubicBezTo>
                <a:cubicBezTo>
                  <a:pt x="1300929" y="11738980"/>
                  <a:pt x="1314890" y="11714432"/>
                  <a:pt x="1340750" y="11714532"/>
                </a:cubicBezTo>
                <a:cubicBezTo>
                  <a:pt x="1356267" y="11726615"/>
                  <a:pt x="1365664" y="11724926"/>
                  <a:pt x="1377496" y="11713942"/>
                </a:cubicBezTo>
                <a:close/>
                <a:moveTo>
                  <a:pt x="1493340" y="11515702"/>
                </a:moveTo>
                <a:cubicBezTo>
                  <a:pt x="1467965" y="11506529"/>
                  <a:pt x="1433246" y="11533444"/>
                  <a:pt x="1448920" y="11550254"/>
                </a:cubicBezTo>
                <a:cubicBezTo>
                  <a:pt x="1454435" y="11518353"/>
                  <a:pt x="1483539" y="11537696"/>
                  <a:pt x="1493340" y="11515702"/>
                </a:cubicBezTo>
                <a:close/>
                <a:moveTo>
                  <a:pt x="1511917" y="11489916"/>
                </a:moveTo>
                <a:cubicBezTo>
                  <a:pt x="1507563" y="11487877"/>
                  <a:pt x="1507411" y="11483179"/>
                  <a:pt x="1506700" y="11478743"/>
                </a:cubicBezTo>
                <a:cubicBezTo>
                  <a:pt x="1499630" y="11475259"/>
                  <a:pt x="1496473" y="11480153"/>
                  <a:pt x="1489254" y="11477080"/>
                </a:cubicBezTo>
                <a:cubicBezTo>
                  <a:pt x="1481787" y="11488774"/>
                  <a:pt x="1487854" y="11493753"/>
                  <a:pt x="1484031" y="11503050"/>
                </a:cubicBezTo>
                <a:cubicBezTo>
                  <a:pt x="1496494" y="11505698"/>
                  <a:pt x="1505975" y="11501233"/>
                  <a:pt x="1511917" y="11489916"/>
                </a:cubicBezTo>
                <a:close/>
                <a:moveTo>
                  <a:pt x="1479959" y="11616727"/>
                </a:moveTo>
                <a:cubicBezTo>
                  <a:pt x="1462412" y="11629421"/>
                  <a:pt x="1418592" y="11625188"/>
                  <a:pt x="1415074" y="11643882"/>
                </a:cubicBezTo>
                <a:cubicBezTo>
                  <a:pt x="1433290" y="11631894"/>
                  <a:pt x="1478788" y="11640448"/>
                  <a:pt x="1479959" y="11616727"/>
                </a:cubicBezTo>
                <a:close/>
                <a:moveTo>
                  <a:pt x="1521990" y="11526058"/>
                </a:moveTo>
                <a:cubicBezTo>
                  <a:pt x="1500113" y="11520007"/>
                  <a:pt x="1487627" y="11534066"/>
                  <a:pt x="1473279" y="11545594"/>
                </a:cubicBezTo>
                <a:cubicBezTo>
                  <a:pt x="1492174" y="11544532"/>
                  <a:pt x="1509913" y="11540265"/>
                  <a:pt x="1521990" y="11526058"/>
                </a:cubicBezTo>
                <a:close/>
                <a:moveTo>
                  <a:pt x="1448438" y="11721091"/>
                </a:moveTo>
                <a:cubicBezTo>
                  <a:pt x="1429373" y="11718823"/>
                  <a:pt x="1411092" y="11718226"/>
                  <a:pt x="1391244" y="11714288"/>
                </a:cubicBezTo>
                <a:cubicBezTo>
                  <a:pt x="1376110" y="11747198"/>
                  <a:pt x="1321611" y="11731659"/>
                  <a:pt x="1315125" y="11759834"/>
                </a:cubicBezTo>
                <a:cubicBezTo>
                  <a:pt x="1342267" y="11769183"/>
                  <a:pt x="1353197" y="11733829"/>
                  <a:pt x="1376607" y="11754777"/>
                </a:cubicBezTo>
                <a:cubicBezTo>
                  <a:pt x="1384744" y="11715638"/>
                  <a:pt x="1427446" y="11740785"/>
                  <a:pt x="1448438" y="11721091"/>
                </a:cubicBezTo>
                <a:close/>
                <a:moveTo>
                  <a:pt x="1513995" y="11573778"/>
                </a:moveTo>
                <a:cubicBezTo>
                  <a:pt x="1457945" y="11579053"/>
                  <a:pt x="1412589" y="11607231"/>
                  <a:pt x="1357470" y="11613772"/>
                </a:cubicBezTo>
                <a:cubicBezTo>
                  <a:pt x="1400955" y="11572846"/>
                  <a:pt x="1472908" y="11591427"/>
                  <a:pt x="1517176" y="11552176"/>
                </a:cubicBezTo>
                <a:cubicBezTo>
                  <a:pt x="1469856" y="11544822"/>
                  <a:pt x="1415770" y="11585630"/>
                  <a:pt x="1362135" y="11588064"/>
                </a:cubicBezTo>
                <a:cubicBezTo>
                  <a:pt x="1372615" y="11576994"/>
                  <a:pt x="1369894" y="11570439"/>
                  <a:pt x="1374011" y="11555212"/>
                </a:cubicBezTo>
                <a:cubicBezTo>
                  <a:pt x="1359610" y="11547685"/>
                  <a:pt x="1349062" y="11566623"/>
                  <a:pt x="1342393" y="11553069"/>
                </a:cubicBezTo>
                <a:cubicBezTo>
                  <a:pt x="1359998" y="11522288"/>
                  <a:pt x="1374771" y="11483983"/>
                  <a:pt x="1406372" y="11465691"/>
                </a:cubicBezTo>
                <a:cubicBezTo>
                  <a:pt x="1340091" y="11468545"/>
                  <a:pt x="1318636" y="11558381"/>
                  <a:pt x="1343177" y="11614764"/>
                </a:cubicBezTo>
                <a:lnTo>
                  <a:pt x="1351011" y="11626847"/>
                </a:lnTo>
                <a:lnTo>
                  <a:pt x="1392372" y="11640076"/>
                </a:lnTo>
                <a:lnTo>
                  <a:pt x="1392002" y="11630898"/>
                </a:lnTo>
                <a:cubicBezTo>
                  <a:pt x="1383663" y="11623241"/>
                  <a:pt x="1371703" y="11643525"/>
                  <a:pt x="1370463" y="11627755"/>
                </a:cubicBezTo>
                <a:cubicBezTo>
                  <a:pt x="1410606" y="11593514"/>
                  <a:pt x="1476199" y="11613046"/>
                  <a:pt x="1513995" y="11573778"/>
                </a:cubicBezTo>
                <a:close/>
                <a:moveTo>
                  <a:pt x="1784955" y="11007536"/>
                </a:moveTo>
                <a:cubicBezTo>
                  <a:pt x="1786158" y="11010147"/>
                  <a:pt x="1781348" y="10999699"/>
                  <a:pt x="1781348" y="10999699"/>
                </a:cubicBezTo>
                <a:cubicBezTo>
                  <a:pt x="1783485" y="11004343"/>
                  <a:pt x="1784554" y="11006665"/>
                  <a:pt x="1784955" y="11007536"/>
                </a:cubicBezTo>
                <a:close/>
                <a:moveTo>
                  <a:pt x="1473175" y="11716623"/>
                </a:moveTo>
                <a:cubicBezTo>
                  <a:pt x="1462985" y="11711552"/>
                  <a:pt x="1455145" y="11711493"/>
                  <a:pt x="1452528" y="11722569"/>
                </a:cubicBezTo>
                <a:cubicBezTo>
                  <a:pt x="1462719" y="11727640"/>
                  <a:pt x="1470706" y="11727291"/>
                  <a:pt x="1473175" y="11716623"/>
                </a:cubicBezTo>
                <a:close/>
                <a:moveTo>
                  <a:pt x="6229677" y="965392"/>
                </a:moveTo>
                <a:cubicBezTo>
                  <a:pt x="6211984" y="958050"/>
                  <a:pt x="6195158" y="993978"/>
                  <a:pt x="6194559" y="1006103"/>
                </a:cubicBezTo>
                <a:cubicBezTo>
                  <a:pt x="6207982" y="997262"/>
                  <a:pt x="6220028" y="984001"/>
                  <a:pt x="6229677" y="965392"/>
                </a:cubicBezTo>
                <a:close/>
                <a:moveTo>
                  <a:pt x="1539994" y="11598346"/>
                </a:moveTo>
                <a:cubicBezTo>
                  <a:pt x="1525677" y="11625110"/>
                  <a:pt x="1501361" y="11648570"/>
                  <a:pt x="1473963" y="11663365"/>
                </a:cubicBezTo>
                <a:lnTo>
                  <a:pt x="1469789" y="11664839"/>
                </a:lnTo>
                <a:lnTo>
                  <a:pt x="1502086" y="11675170"/>
                </a:lnTo>
                <a:lnTo>
                  <a:pt x="1495256" y="11679211"/>
                </a:lnTo>
                <a:lnTo>
                  <a:pt x="1458892" y="11668688"/>
                </a:lnTo>
                <a:lnTo>
                  <a:pt x="1431418" y="11678391"/>
                </a:lnTo>
                <a:cubicBezTo>
                  <a:pt x="1417042" y="11680787"/>
                  <a:pt x="1402759" y="11680347"/>
                  <a:pt x="1389435" y="11676401"/>
                </a:cubicBezTo>
                <a:cubicBezTo>
                  <a:pt x="1364806" y="11669007"/>
                  <a:pt x="1346467" y="11653730"/>
                  <a:pt x="1334293" y="11634181"/>
                </a:cubicBezTo>
                <a:lnTo>
                  <a:pt x="1333542" y="11632417"/>
                </a:lnTo>
                <a:lnTo>
                  <a:pt x="1285457" y="11618502"/>
                </a:lnTo>
                <a:lnTo>
                  <a:pt x="1276341" y="11602962"/>
                </a:lnTo>
                <a:lnTo>
                  <a:pt x="1328044" y="11619500"/>
                </a:lnTo>
                <a:lnTo>
                  <a:pt x="1320640" y="11602106"/>
                </a:lnTo>
                <a:cubicBezTo>
                  <a:pt x="1305537" y="11544810"/>
                  <a:pt x="1328567" y="11472099"/>
                  <a:pt x="1387753" y="11440388"/>
                </a:cubicBezTo>
                <a:cubicBezTo>
                  <a:pt x="1424949" y="11439905"/>
                  <a:pt x="1442567" y="11424451"/>
                  <a:pt x="1483126" y="11442827"/>
                </a:cubicBezTo>
                <a:cubicBezTo>
                  <a:pt x="1523684" y="11461203"/>
                  <a:pt x="1550694" y="11513219"/>
                  <a:pt x="1553247" y="11542001"/>
                </a:cubicBezTo>
                <a:cubicBezTo>
                  <a:pt x="1554639" y="11561193"/>
                  <a:pt x="1549539" y="11580503"/>
                  <a:pt x="1539994" y="11598346"/>
                </a:cubicBezTo>
                <a:close/>
                <a:moveTo>
                  <a:pt x="1532894" y="11739591"/>
                </a:moveTo>
                <a:cubicBezTo>
                  <a:pt x="1533825" y="11737854"/>
                  <a:pt x="1533468" y="11735644"/>
                  <a:pt x="1531094" y="11732936"/>
                </a:cubicBezTo>
                <a:cubicBezTo>
                  <a:pt x="1524526" y="11737035"/>
                  <a:pt x="1513370" y="11732078"/>
                  <a:pt x="1509378" y="11743120"/>
                </a:cubicBezTo>
                <a:cubicBezTo>
                  <a:pt x="1515708" y="11745755"/>
                  <a:pt x="1530100" y="11744802"/>
                  <a:pt x="1532894" y="11739591"/>
                </a:cubicBezTo>
                <a:close/>
                <a:moveTo>
                  <a:pt x="1553958" y="11759236"/>
                </a:moveTo>
                <a:cubicBezTo>
                  <a:pt x="1543767" y="11754165"/>
                  <a:pt x="1538391" y="11760082"/>
                  <a:pt x="1535774" y="11771159"/>
                </a:cubicBezTo>
                <a:cubicBezTo>
                  <a:pt x="1546374" y="11776378"/>
                  <a:pt x="1549513" y="11766415"/>
                  <a:pt x="1553958" y="11759236"/>
                </a:cubicBezTo>
                <a:close/>
                <a:moveTo>
                  <a:pt x="6259088" y="1152311"/>
                </a:moveTo>
                <a:cubicBezTo>
                  <a:pt x="6261353" y="1148666"/>
                  <a:pt x="6262217" y="1143211"/>
                  <a:pt x="6259055" y="1142290"/>
                </a:cubicBezTo>
                <a:cubicBezTo>
                  <a:pt x="6259453" y="1142466"/>
                  <a:pt x="6251780" y="1153371"/>
                  <a:pt x="6250716" y="1151471"/>
                </a:cubicBezTo>
                <a:cubicBezTo>
                  <a:pt x="6253157" y="1157792"/>
                  <a:pt x="6256823" y="1155956"/>
                  <a:pt x="6259088" y="1152311"/>
                </a:cubicBezTo>
                <a:close/>
                <a:moveTo>
                  <a:pt x="1847343" y="11154303"/>
                </a:moveTo>
                <a:cubicBezTo>
                  <a:pt x="1836858" y="11134734"/>
                  <a:pt x="1829684" y="11115007"/>
                  <a:pt x="1823563" y="11105409"/>
                </a:cubicBezTo>
                <a:cubicBezTo>
                  <a:pt x="1808458" y="11081316"/>
                  <a:pt x="1820813" y="11107714"/>
                  <a:pt x="1826879" y="11122176"/>
                </a:cubicBezTo>
                <a:cubicBezTo>
                  <a:pt x="1830493" y="11129608"/>
                  <a:pt x="1828285" y="11152931"/>
                  <a:pt x="1847343" y="11154303"/>
                </a:cubicBezTo>
                <a:close/>
                <a:moveTo>
                  <a:pt x="6386476" y="892674"/>
                </a:moveTo>
                <a:cubicBezTo>
                  <a:pt x="6372018" y="916782"/>
                  <a:pt x="6309426" y="970132"/>
                  <a:pt x="6333158" y="993960"/>
                </a:cubicBezTo>
                <a:cubicBezTo>
                  <a:pt x="6350703" y="965021"/>
                  <a:pt x="6378433" y="920569"/>
                  <a:pt x="6386476" y="892674"/>
                </a:cubicBezTo>
                <a:close/>
                <a:moveTo>
                  <a:pt x="6435024" y="793568"/>
                </a:moveTo>
                <a:cubicBezTo>
                  <a:pt x="6443271" y="782441"/>
                  <a:pt x="6435615" y="777152"/>
                  <a:pt x="6442316" y="766294"/>
                </a:cubicBezTo>
                <a:cubicBezTo>
                  <a:pt x="6426308" y="761603"/>
                  <a:pt x="6410474" y="756514"/>
                  <a:pt x="6401966" y="770385"/>
                </a:cubicBezTo>
                <a:cubicBezTo>
                  <a:pt x="6405028" y="777456"/>
                  <a:pt x="6419835" y="777328"/>
                  <a:pt x="6428632" y="777879"/>
                </a:cubicBezTo>
                <a:cubicBezTo>
                  <a:pt x="6431204" y="782828"/>
                  <a:pt x="6424014" y="791563"/>
                  <a:pt x="6435024" y="793568"/>
                </a:cubicBezTo>
                <a:close/>
                <a:moveTo>
                  <a:pt x="6463226" y="767432"/>
                </a:moveTo>
                <a:lnTo>
                  <a:pt x="6456458" y="764442"/>
                </a:lnTo>
                <a:lnTo>
                  <a:pt x="6451702" y="775207"/>
                </a:lnTo>
                <a:lnTo>
                  <a:pt x="6458470" y="778197"/>
                </a:lnTo>
                <a:close/>
                <a:moveTo>
                  <a:pt x="6401102" y="918502"/>
                </a:moveTo>
                <a:cubicBezTo>
                  <a:pt x="6401991" y="914569"/>
                  <a:pt x="6401303" y="910542"/>
                  <a:pt x="6398036" y="906358"/>
                </a:cubicBezTo>
                <a:cubicBezTo>
                  <a:pt x="6392269" y="920488"/>
                  <a:pt x="6372007" y="937267"/>
                  <a:pt x="6377426" y="953003"/>
                </a:cubicBezTo>
                <a:cubicBezTo>
                  <a:pt x="6381551" y="941245"/>
                  <a:pt x="6398432" y="930299"/>
                  <a:pt x="6401102" y="918502"/>
                </a:cubicBezTo>
                <a:close/>
                <a:moveTo>
                  <a:pt x="6287356" y="1176238"/>
                </a:moveTo>
                <a:cubicBezTo>
                  <a:pt x="6270473" y="1177832"/>
                  <a:pt x="6267803" y="1166645"/>
                  <a:pt x="6253538" y="1174161"/>
                </a:cubicBezTo>
                <a:cubicBezTo>
                  <a:pt x="6259999" y="1178922"/>
                  <a:pt x="6250558" y="1189521"/>
                  <a:pt x="6263512" y="1191434"/>
                </a:cubicBezTo>
                <a:cubicBezTo>
                  <a:pt x="6274346" y="1193838"/>
                  <a:pt x="6279454" y="1182276"/>
                  <a:pt x="6287356" y="1176238"/>
                </a:cubicBezTo>
                <a:close/>
                <a:moveTo>
                  <a:pt x="6324845" y="1100933"/>
                </a:moveTo>
                <a:cubicBezTo>
                  <a:pt x="6325848" y="1098748"/>
                  <a:pt x="6325791" y="1096251"/>
                  <a:pt x="6323996" y="1093313"/>
                </a:cubicBezTo>
                <a:cubicBezTo>
                  <a:pt x="6318345" y="1097487"/>
                  <a:pt x="6299087" y="1106610"/>
                  <a:pt x="6305556" y="1115662"/>
                </a:cubicBezTo>
                <a:cubicBezTo>
                  <a:pt x="6309295" y="1111239"/>
                  <a:pt x="6321837" y="1107488"/>
                  <a:pt x="6324845" y="1100933"/>
                </a:cubicBezTo>
                <a:close/>
                <a:moveTo>
                  <a:pt x="1611282" y="11791186"/>
                </a:moveTo>
                <a:cubicBezTo>
                  <a:pt x="1611939" y="11788808"/>
                  <a:pt x="1611470" y="11786268"/>
                  <a:pt x="1609329" y="11783876"/>
                </a:cubicBezTo>
                <a:cubicBezTo>
                  <a:pt x="1602987" y="11789906"/>
                  <a:pt x="1595226" y="11792187"/>
                  <a:pt x="1589667" y="11799889"/>
                </a:cubicBezTo>
                <a:cubicBezTo>
                  <a:pt x="1597199" y="11803998"/>
                  <a:pt x="1609310" y="11798320"/>
                  <a:pt x="1611282" y="11791186"/>
                </a:cubicBezTo>
                <a:close/>
                <a:moveTo>
                  <a:pt x="6314371" y="1153865"/>
                </a:moveTo>
                <a:cubicBezTo>
                  <a:pt x="6318568" y="1151907"/>
                  <a:pt x="6316563" y="1142445"/>
                  <a:pt x="6315545" y="1141518"/>
                </a:cubicBezTo>
                <a:cubicBezTo>
                  <a:pt x="6304298" y="1130355"/>
                  <a:pt x="6305007" y="1157829"/>
                  <a:pt x="6314371" y="1153865"/>
                </a:cubicBezTo>
                <a:close/>
                <a:moveTo>
                  <a:pt x="6470854" y="809400"/>
                </a:moveTo>
                <a:cubicBezTo>
                  <a:pt x="6466253" y="806890"/>
                  <a:pt x="6468191" y="802505"/>
                  <a:pt x="6461690" y="801063"/>
                </a:cubicBezTo>
                <a:lnTo>
                  <a:pt x="6458520" y="808239"/>
                </a:lnTo>
                <a:cubicBezTo>
                  <a:pt x="6462899" y="810174"/>
                  <a:pt x="6461359" y="814735"/>
                  <a:pt x="6467683" y="816576"/>
                </a:cubicBezTo>
                <a:close/>
                <a:moveTo>
                  <a:pt x="6278969" y="1263068"/>
                </a:moveTo>
                <a:cubicBezTo>
                  <a:pt x="6269897" y="1256676"/>
                  <a:pt x="6276506" y="1243872"/>
                  <a:pt x="6263812" y="1239216"/>
                </a:cubicBezTo>
                <a:cubicBezTo>
                  <a:pt x="6259408" y="1249183"/>
                  <a:pt x="6271197" y="1267734"/>
                  <a:pt x="6278969" y="1263068"/>
                </a:cubicBezTo>
                <a:close/>
                <a:moveTo>
                  <a:pt x="6494050" y="776287"/>
                </a:moveTo>
                <a:lnTo>
                  <a:pt x="6476135" y="768371"/>
                </a:lnTo>
                <a:cubicBezTo>
                  <a:pt x="6467412" y="785960"/>
                  <a:pt x="6476026" y="782618"/>
                  <a:pt x="6489294" y="787051"/>
                </a:cubicBezTo>
                <a:close/>
                <a:moveTo>
                  <a:pt x="6296472" y="1262224"/>
                </a:moveTo>
                <a:cubicBezTo>
                  <a:pt x="6304536" y="1247203"/>
                  <a:pt x="6302263" y="1236193"/>
                  <a:pt x="6294999" y="1226788"/>
                </a:cubicBezTo>
                <a:cubicBezTo>
                  <a:pt x="6282280" y="1234034"/>
                  <a:pt x="6283686" y="1255622"/>
                  <a:pt x="6296472" y="1262224"/>
                </a:cubicBezTo>
                <a:close/>
                <a:moveTo>
                  <a:pt x="6486011" y="833251"/>
                </a:moveTo>
                <a:cubicBezTo>
                  <a:pt x="6492398" y="819872"/>
                  <a:pt x="6489199" y="809881"/>
                  <a:pt x="6482776" y="801802"/>
                </a:cubicBezTo>
                <a:cubicBezTo>
                  <a:pt x="6474842" y="815451"/>
                  <a:pt x="6472873" y="827446"/>
                  <a:pt x="6486011" y="833251"/>
                </a:cubicBezTo>
                <a:close/>
                <a:moveTo>
                  <a:pt x="6499931" y="830824"/>
                </a:moveTo>
                <a:cubicBezTo>
                  <a:pt x="6504549" y="817140"/>
                  <a:pt x="6504176" y="805063"/>
                  <a:pt x="6493113" y="797792"/>
                </a:cubicBezTo>
                <a:cubicBezTo>
                  <a:pt x="6490968" y="810186"/>
                  <a:pt x="6495537" y="820306"/>
                  <a:pt x="6499931" y="830824"/>
                </a:cubicBezTo>
                <a:close/>
                <a:moveTo>
                  <a:pt x="1699343" y="11738266"/>
                </a:moveTo>
                <a:lnTo>
                  <a:pt x="1647081" y="11723142"/>
                </a:lnTo>
                <a:lnTo>
                  <a:pt x="1633700" y="11717269"/>
                </a:lnTo>
                <a:close/>
                <a:moveTo>
                  <a:pt x="1917004" y="11259723"/>
                </a:moveTo>
                <a:cubicBezTo>
                  <a:pt x="1911037" y="11236507"/>
                  <a:pt x="1900438" y="11209739"/>
                  <a:pt x="1880271" y="11203101"/>
                </a:cubicBezTo>
                <a:cubicBezTo>
                  <a:pt x="1891104" y="11226370"/>
                  <a:pt x="1902127" y="11250030"/>
                  <a:pt x="1917004" y="11259723"/>
                </a:cubicBezTo>
                <a:close/>
                <a:moveTo>
                  <a:pt x="6390140" y="1156847"/>
                </a:moveTo>
                <a:cubicBezTo>
                  <a:pt x="6390058" y="1134415"/>
                  <a:pt x="6426135" y="1085074"/>
                  <a:pt x="6412433" y="1059007"/>
                </a:cubicBezTo>
                <a:cubicBezTo>
                  <a:pt x="6400088" y="1078331"/>
                  <a:pt x="6369628" y="1155885"/>
                  <a:pt x="6390140" y="1156847"/>
                </a:cubicBezTo>
                <a:close/>
                <a:moveTo>
                  <a:pt x="6464828" y="987810"/>
                </a:moveTo>
                <a:cubicBezTo>
                  <a:pt x="6453191" y="980761"/>
                  <a:pt x="6436650" y="1002044"/>
                  <a:pt x="6441396" y="1011764"/>
                </a:cubicBezTo>
                <a:cubicBezTo>
                  <a:pt x="6444130" y="1007731"/>
                  <a:pt x="6449129" y="1010416"/>
                  <a:pt x="6453731" y="1012926"/>
                </a:cubicBezTo>
                <a:close/>
                <a:moveTo>
                  <a:pt x="6509394" y="886945"/>
                </a:moveTo>
                <a:cubicBezTo>
                  <a:pt x="6496702" y="869901"/>
                  <a:pt x="6482386" y="853569"/>
                  <a:pt x="6464482" y="838630"/>
                </a:cubicBezTo>
                <a:lnTo>
                  <a:pt x="6448944" y="829285"/>
                </a:lnTo>
                <a:lnTo>
                  <a:pt x="6398034" y="798668"/>
                </a:lnTo>
                <a:cubicBezTo>
                  <a:pt x="6351586" y="830561"/>
                  <a:pt x="6312240" y="880839"/>
                  <a:pt x="6274181" y="933593"/>
                </a:cubicBezTo>
                <a:cubicBezTo>
                  <a:pt x="6296429" y="942470"/>
                  <a:pt x="6294781" y="961279"/>
                  <a:pt x="6318002" y="970109"/>
                </a:cubicBezTo>
                <a:cubicBezTo>
                  <a:pt x="6348311" y="934897"/>
                  <a:pt x="6376523" y="834431"/>
                  <a:pt x="6412318" y="882649"/>
                </a:cubicBezTo>
                <a:cubicBezTo>
                  <a:pt x="6411889" y="890083"/>
                  <a:pt x="6399001" y="902020"/>
                  <a:pt x="6406787" y="905937"/>
                </a:cubicBezTo>
                <a:cubicBezTo>
                  <a:pt x="6408966" y="900467"/>
                  <a:pt x="6413580" y="897025"/>
                  <a:pt x="6418175" y="896316"/>
                </a:cubicBezTo>
                <a:lnTo>
                  <a:pt x="6418567" y="896551"/>
                </a:lnTo>
                <a:lnTo>
                  <a:pt x="6429459" y="903088"/>
                </a:lnTo>
                <a:lnTo>
                  <a:pt x="6395804" y="946952"/>
                </a:lnTo>
                <a:lnTo>
                  <a:pt x="6367752" y="983514"/>
                </a:lnTo>
                <a:cubicBezTo>
                  <a:pt x="6346793" y="1006179"/>
                  <a:pt x="6323407" y="1031107"/>
                  <a:pt x="6296455" y="1038259"/>
                </a:cubicBezTo>
                <a:cubicBezTo>
                  <a:pt x="6276176" y="1017386"/>
                  <a:pt x="6272152" y="989877"/>
                  <a:pt x="6244407" y="971900"/>
                </a:cubicBezTo>
                <a:cubicBezTo>
                  <a:pt x="6229322" y="990966"/>
                  <a:pt x="6214810" y="1009809"/>
                  <a:pt x="6200964" y="1030375"/>
                </a:cubicBezTo>
                <a:cubicBezTo>
                  <a:pt x="6240032" y="1052879"/>
                  <a:pt x="6257677" y="1084024"/>
                  <a:pt x="6254647" y="1123188"/>
                </a:cubicBezTo>
                <a:cubicBezTo>
                  <a:pt x="6280718" y="1118030"/>
                  <a:pt x="6301325" y="1096162"/>
                  <a:pt x="6321586" y="1079383"/>
                </a:cubicBezTo>
                <a:lnTo>
                  <a:pt x="6345842" y="1057580"/>
                </a:lnTo>
                <a:lnTo>
                  <a:pt x="6416304" y="994245"/>
                </a:lnTo>
                <a:cubicBezTo>
                  <a:pt x="6446953" y="964186"/>
                  <a:pt x="6476538" y="932229"/>
                  <a:pt x="6504638" y="897709"/>
                </a:cubicBezTo>
                <a:close/>
                <a:moveTo>
                  <a:pt x="1751783" y="11655085"/>
                </a:moveTo>
                <a:cubicBezTo>
                  <a:pt x="1764895" y="11621849"/>
                  <a:pt x="1775162" y="11584174"/>
                  <a:pt x="1787145" y="11545269"/>
                </a:cubicBezTo>
                <a:cubicBezTo>
                  <a:pt x="1799110" y="11507052"/>
                  <a:pt x="1816649" y="11449579"/>
                  <a:pt x="1810816" y="11429898"/>
                </a:cubicBezTo>
                <a:cubicBezTo>
                  <a:pt x="1804834" y="11410626"/>
                  <a:pt x="1762654" y="11386592"/>
                  <a:pt x="1727767" y="11367970"/>
                </a:cubicBezTo>
                <a:cubicBezTo>
                  <a:pt x="1653528" y="11327723"/>
                  <a:pt x="1582399" y="11300623"/>
                  <a:pt x="1526323" y="11276653"/>
                </a:cubicBezTo>
                <a:cubicBezTo>
                  <a:pt x="1460988" y="11248873"/>
                  <a:pt x="1430166" y="11238193"/>
                  <a:pt x="1358795" y="11220717"/>
                </a:cubicBezTo>
                <a:cubicBezTo>
                  <a:pt x="1265008" y="11197450"/>
                  <a:pt x="1236295" y="11201404"/>
                  <a:pt x="1186849" y="11263992"/>
                </a:cubicBezTo>
                <a:cubicBezTo>
                  <a:pt x="1137960" y="11326317"/>
                  <a:pt x="1135341" y="11414155"/>
                  <a:pt x="1111351" y="11498430"/>
                </a:cubicBezTo>
                <a:cubicBezTo>
                  <a:pt x="1143838" y="11524971"/>
                  <a:pt x="1203540" y="11541466"/>
                  <a:pt x="1245499" y="11546923"/>
                </a:cubicBezTo>
                <a:cubicBezTo>
                  <a:pt x="1243690" y="11416329"/>
                  <a:pt x="1380532" y="11357590"/>
                  <a:pt x="1482612" y="11384780"/>
                </a:cubicBezTo>
                <a:cubicBezTo>
                  <a:pt x="1576773" y="11409570"/>
                  <a:pt x="1647985" y="11499126"/>
                  <a:pt x="1601514" y="11602094"/>
                </a:cubicBezTo>
                <a:cubicBezTo>
                  <a:pt x="1585346" y="11637867"/>
                  <a:pt x="1563437" y="11644745"/>
                  <a:pt x="1536975" y="11679571"/>
                </a:cubicBezTo>
                <a:cubicBezTo>
                  <a:pt x="1566208" y="11685052"/>
                  <a:pt x="1593961" y="11698784"/>
                  <a:pt x="1620825" y="11711617"/>
                </a:cubicBezTo>
                <a:lnTo>
                  <a:pt x="1633700" y="11717269"/>
                </a:lnTo>
                <a:lnTo>
                  <a:pt x="1502086" y="11675170"/>
                </a:lnTo>
                <a:lnTo>
                  <a:pt x="1534593" y="11655936"/>
                </a:lnTo>
                <a:cubicBezTo>
                  <a:pt x="1560292" y="11637134"/>
                  <a:pt x="1580429" y="11611813"/>
                  <a:pt x="1591266" y="11566482"/>
                </a:cubicBezTo>
                <a:cubicBezTo>
                  <a:pt x="1600413" y="11530946"/>
                  <a:pt x="1590120" y="11491619"/>
                  <a:pt x="1579126" y="11474697"/>
                </a:cubicBezTo>
                <a:cubicBezTo>
                  <a:pt x="1514735" y="11376508"/>
                  <a:pt x="1295885" y="11353811"/>
                  <a:pt x="1263619" y="11521103"/>
                </a:cubicBezTo>
                <a:cubicBezTo>
                  <a:pt x="1259268" y="11543692"/>
                  <a:pt x="1261282" y="11567223"/>
                  <a:pt x="1268530" y="11589648"/>
                </a:cubicBezTo>
                <a:lnTo>
                  <a:pt x="1276341" y="11602962"/>
                </a:lnTo>
                <a:lnTo>
                  <a:pt x="1254994" y="11596134"/>
                </a:lnTo>
                <a:cubicBezTo>
                  <a:pt x="1246030" y="11591507"/>
                  <a:pt x="1239417" y="11591891"/>
                  <a:pt x="1235677" y="11598401"/>
                </a:cubicBezTo>
                <a:cubicBezTo>
                  <a:pt x="1240959" y="11601697"/>
                  <a:pt x="1241787" y="11607083"/>
                  <a:pt x="1250558" y="11608404"/>
                </a:cubicBezTo>
                <a:lnTo>
                  <a:pt x="1285457" y="11618502"/>
                </a:lnTo>
                <a:lnTo>
                  <a:pt x="1304845" y="11651553"/>
                </a:lnTo>
                <a:cubicBezTo>
                  <a:pt x="1338015" y="11687879"/>
                  <a:pt x="1387597" y="11711583"/>
                  <a:pt x="1444546" y="11706274"/>
                </a:cubicBezTo>
                <a:cubicBezTo>
                  <a:pt x="1461089" y="11696648"/>
                  <a:pt x="1477177" y="11688764"/>
                  <a:pt x="1492340" y="11680936"/>
                </a:cubicBezTo>
                <a:lnTo>
                  <a:pt x="1495256" y="11679211"/>
                </a:lnTo>
                <a:lnTo>
                  <a:pt x="1647081" y="11723142"/>
                </a:lnTo>
                <a:lnTo>
                  <a:pt x="1660529" y="11729047"/>
                </a:lnTo>
                <a:cubicBezTo>
                  <a:pt x="1673591" y="11733870"/>
                  <a:pt x="1686504" y="11737324"/>
                  <a:pt x="1699343" y="11738266"/>
                </a:cubicBezTo>
                <a:cubicBezTo>
                  <a:pt x="1722711" y="11717117"/>
                  <a:pt x="1738670" y="11688321"/>
                  <a:pt x="1751783" y="11655085"/>
                </a:cubicBezTo>
                <a:close/>
                <a:moveTo>
                  <a:pt x="6412384" y="1136656"/>
                </a:moveTo>
                <a:cubicBezTo>
                  <a:pt x="6424976" y="1106005"/>
                  <a:pt x="6438715" y="1074908"/>
                  <a:pt x="6432708" y="1050811"/>
                </a:cubicBezTo>
                <a:cubicBezTo>
                  <a:pt x="6422484" y="1069643"/>
                  <a:pt x="6401301" y="1116510"/>
                  <a:pt x="6412384" y="1136656"/>
                </a:cubicBezTo>
                <a:close/>
                <a:moveTo>
                  <a:pt x="6527059" y="877119"/>
                </a:moveTo>
                <a:cubicBezTo>
                  <a:pt x="6519689" y="857185"/>
                  <a:pt x="6523405" y="832619"/>
                  <a:pt x="6511838" y="814643"/>
                </a:cubicBezTo>
                <a:cubicBezTo>
                  <a:pt x="6509309" y="835445"/>
                  <a:pt x="6504043" y="885057"/>
                  <a:pt x="6527059" y="877119"/>
                </a:cubicBezTo>
                <a:close/>
                <a:moveTo>
                  <a:pt x="6339518" y="1311264"/>
                </a:moveTo>
                <a:cubicBezTo>
                  <a:pt x="6344369" y="1277669"/>
                  <a:pt x="6358010" y="1240334"/>
                  <a:pt x="6343910" y="1214091"/>
                </a:cubicBezTo>
                <a:cubicBezTo>
                  <a:pt x="6329983" y="1212226"/>
                  <a:pt x="6344305" y="1239044"/>
                  <a:pt x="6328655" y="1237847"/>
                </a:cubicBezTo>
                <a:cubicBezTo>
                  <a:pt x="6321256" y="1200746"/>
                  <a:pt x="6359622" y="1146222"/>
                  <a:pt x="6351075" y="1109567"/>
                </a:cubicBezTo>
                <a:cubicBezTo>
                  <a:pt x="6337204" y="1142035"/>
                  <a:pt x="6292427" y="1221840"/>
                  <a:pt x="6331241" y="1251379"/>
                </a:cubicBezTo>
                <a:cubicBezTo>
                  <a:pt x="6332602" y="1271993"/>
                  <a:pt x="6316335" y="1299114"/>
                  <a:pt x="6339518" y="1311264"/>
                </a:cubicBezTo>
                <a:close/>
                <a:moveTo>
                  <a:pt x="1772063" y="11663746"/>
                </a:moveTo>
                <a:cubicBezTo>
                  <a:pt x="1750650" y="11716583"/>
                  <a:pt x="1709937" y="11760130"/>
                  <a:pt x="1680124" y="11791433"/>
                </a:cubicBezTo>
                <a:cubicBezTo>
                  <a:pt x="1668012" y="11791679"/>
                  <a:pt x="1656535" y="11794004"/>
                  <a:pt x="1640915" y="11786046"/>
                </a:cubicBezTo>
                <a:cubicBezTo>
                  <a:pt x="1625028" y="11794174"/>
                  <a:pt x="1623170" y="11813387"/>
                  <a:pt x="1601739" y="11817663"/>
                </a:cubicBezTo>
                <a:cubicBezTo>
                  <a:pt x="1574070" y="11823846"/>
                  <a:pt x="1546092" y="11804021"/>
                  <a:pt x="1509214" y="11793464"/>
                </a:cubicBezTo>
                <a:cubicBezTo>
                  <a:pt x="1503242" y="11779283"/>
                  <a:pt x="1520400" y="11775312"/>
                  <a:pt x="1522372" y="11757066"/>
                </a:cubicBezTo>
                <a:cubicBezTo>
                  <a:pt x="1455672" y="11734342"/>
                  <a:pt x="1407866" y="11819255"/>
                  <a:pt x="1343788" y="11807189"/>
                </a:cubicBezTo>
                <a:cubicBezTo>
                  <a:pt x="1323382" y="11803513"/>
                  <a:pt x="1289131" y="11786969"/>
                  <a:pt x="1262808" y="11777916"/>
                </a:cubicBezTo>
                <a:cubicBezTo>
                  <a:pt x="1239757" y="11770045"/>
                  <a:pt x="1193201" y="11750441"/>
                  <a:pt x="1180695" y="11738985"/>
                </a:cubicBezTo>
                <a:cubicBezTo>
                  <a:pt x="1152150" y="11714331"/>
                  <a:pt x="1169492" y="11670195"/>
                  <a:pt x="1154596" y="11633367"/>
                </a:cubicBezTo>
                <a:cubicBezTo>
                  <a:pt x="1127672" y="11620859"/>
                  <a:pt x="1110475" y="11604470"/>
                  <a:pt x="1087301" y="11590543"/>
                </a:cubicBezTo>
                <a:cubicBezTo>
                  <a:pt x="1086208" y="11562865"/>
                  <a:pt x="1093319" y="11531680"/>
                  <a:pt x="1085544" y="11507135"/>
                </a:cubicBezTo>
                <a:cubicBezTo>
                  <a:pt x="1108129" y="11445937"/>
                  <a:pt x="1112379" y="11375335"/>
                  <a:pt x="1136600" y="11314728"/>
                </a:cubicBezTo>
                <a:cubicBezTo>
                  <a:pt x="1159934" y="11256575"/>
                  <a:pt x="1211459" y="11193352"/>
                  <a:pt x="1261455" y="11185530"/>
                </a:cubicBezTo>
                <a:cubicBezTo>
                  <a:pt x="1284113" y="11181697"/>
                  <a:pt x="1326820" y="11190200"/>
                  <a:pt x="1357860" y="11197721"/>
                </a:cubicBezTo>
                <a:cubicBezTo>
                  <a:pt x="1403543" y="11208223"/>
                  <a:pt x="1455485" y="11227000"/>
                  <a:pt x="1493487" y="11242124"/>
                </a:cubicBezTo>
                <a:cubicBezTo>
                  <a:pt x="1613365" y="11289158"/>
                  <a:pt x="1748533" y="11346344"/>
                  <a:pt x="1831956" y="11409795"/>
                </a:cubicBezTo>
                <a:cubicBezTo>
                  <a:pt x="1833161" y="11476819"/>
                  <a:pt x="1804494" y="11582986"/>
                  <a:pt x="1772063" y="11663746"/>
                </a:cubicBezTo>
                <a:close/>
                <a:moveTo>
                  <a:pt x="6443743" y="1094761"/>
                </a:moveTo>
                <a:cubicBezTo>
                  <a:pt x="6457405" y="1070301"/>
                  <a:pt x="6452117" y="1053192"/>
                  <a:pt x="6463705" y="1030199"/>
                </a:cubicBezTo>
                <a:cubicBezTo>
                  <a:pt x="6464142" y="1027056"/>
                  <a:pt x="6462281" y="1024804"/>
                  <a:pt x="6458124" y="1023444"/>
                </a:cubicBezTo>
                <a:cubicBezTo>
                  <a:pt x="6451515" y="1036249"/>
                  <a:pt x="6428646" y="1080466"/>
                  <a:pt x="6443743" y="1094761"/>
                </a:cubicBezTo>
                <a:close/>
                <a:moveTo>
                  <a:pt x="6347508" y="1331948"/>
                </a:moveTo>
                <a:cubicBezTo>
                  <a:pt x="6340159" y="1324889"/>
                  <a:pt x="6332634" y="1318228"/>
                  <a:pt x="6321617" y="1311931"/>
                </a:cubicBezTo>
                <a:cubicBezTo>
                  <a:pt x="6312274" y="1328769"/>
                  <a:pt x="6326652" y="1336075"/>
                  <a:pt x="6342752" y="1342713"/>
                </a:cubicBezTo>
                <a:close/>
                <a:moveTo>
                  <a:pt x="6467352" y="1070407"/>
                </a:moveTo>
                <a:cubicBezTo>
                  <a:pt x="6484367" y="1042664"/>
                  <a:pt x="6500415" y="990191"/>
                  <a:pt x="6488834" y="963631"/>
                </a:cubicBezTo>
                <a:cubicBezTo>
                  <a:pt x="6482623" y="976612"/>
                  <a:pt x="6473639" y="996944"/>
                  <a:pt x="6468015" y="1017212"/>
                </a:cubicBezTo>
                <a:lnTo>
                  <a:pt x="6464400" y="1037865"/>
                </a:lnTo>
                <a:lnTo>
                  <a:pt x="6462864" y="1046639"/>
                </a:lnTo>
                <a:cubicBezTo>
                  <a:pt x="6462498" y="1055814"/>
                  <a:pt x="6463738" y="1064045"/>
                  <a:pt x="6467352" y="1070407"/>
                </a:cubicBezTo>
                <a:close/>
                <a:moveTo>
                  <a:pt x="6497125" y="1032099"/>
                </a:moveTo>
                <a:cubicBezTo>
                  <a:pt x="6499563" y="1009351"/>
                  <a:pt x="6514060" y="981925"/>
                  <a:pt x="6506337" y="962788"/>
                </a:cubicBezTo>
                <a:cubicBezTo>
                  <a:pt x="6502176" y="986204"/>
                  <a:pt x="6485780" y="1014697"/>
                  <a:pt x="6497125" y="1032099"/>
                </a:cubicBezTo>
                <a:close/>
                <a:moveTo>
                  <a:pt x="6567645" y="882186"/>
                </a:moveTo>
                <a:cubicBezTo>
                  <a:pt x="6574170" y="871727"/>
                  <a:pt x="6562893" y="868174"/>
                  <a:pt x="6559655" y="861502"/>
                </a:cubicBezTo>
                <a:cubicBezTo>
                  <a:pt x="6556001" y="870847"/>
                  <a:pt x="6558665" y="877742"/>
                  <a:pt x="6567645" y="882186"/>
                </a:cubicBezTo>
                <a:close/>
                <a:moveTo>
                  <a:pt x="6439763" y="1200692"/>
                </a:moveTo>
                <a:cubicBezTo>
                  <a:pt x="6447923" y="1162841"/>
                  <a:pt x="6463149" y="1121918"/>
                  <a:pt x="6454256" y="1090352"/>
                </a:cubicBezTo>
                <a:cubicBezTo>
                  <a:pt x="6442475" y="1129938"/>
                  <a:pt x="6420534" y="1173135"/>
                  <a:pt x="6439763" y="1200692"/>
                </a:cubicBezTo>
                <a:close/>
                <a:moveTo>
                  <a:pt x="6567121" y="912451"/>
                </a:moveTo>
                <a:cubicBezTo>
                  <a:pt x="6562826" y="908171"/>
                  <a:pt x="6560430" y="902824"/>
                  <a:pt x="6555960" y="898942"/>
                </a:cubicBezTo>
                <a:cubicBezTo>
                  <a:pt x="6548508" y="910422"/>
                  <a:pt x="6551042" y="918689"/>
                  <a:pt x="6557196" y="925220"/>
                </a:cubicBezTo>
                <a:cubicBezTo>
                  <a:pt x="6560680" y="920565"/>
                  <a:pt x="6565542" y="920331"/>
                  <a:pt x="6567121" y="912451"/>
                </a:cubicBezTo>
                <a:close/>
                <a:moveTo>
                  <a:pt x="6398431" y="1333006"/>
                </a:moveTo>
                <a:cubicBezTo>
                  <a:pt x="6406978" y="1315816"/>
                  <a:pt x="6402518" y="1291449"/>
                  <a:pt x="6386033" y="1293219"/>
                </a:cubicBezTo>
                <a:cubicBezTo>
                  <a:pt x="6380703" y="1304206"/>
                  <a:pt x="6390304" y="1309401"/>
                  <a:pt x="6382102" y="1321502"/>
                </a:cubicBezTo>
                <a:cubicBezTo>
                  <a:pt x="6378106" y="1311160"/>
                  <a:pt x="6374231" y="1319930"/>
                  <a:pt x="6366184" y="1318757"/>
                </a:cubicBezTo>
                <a:cubicBezTo>
                  <a:pt x="6375746" y="1273426"/>
                  <a:pt x="6380314" y="1229700"/>
                  <a:pt x="6381262" y="1187709"/>
                </a:cubicBezTo>
                <a:cubicBezTo>
                  <a:pt x="6381590" y="1198814"/>
                  <a:pt x="6400188" y="1192260"/>
                  <a:pt x="6397591" y="1199213"/>
                </a:cubicBezTo>
                <a:cubicBezTo>
                  <a:pt x="6393178" y="1229665"/>
                  <a:pt x="6388013" y="1260738"/>
                  <a:pt x="6392787" y="1287626"/>
                </a:cubicBezTo>
                <a:cubicBezTo>
                  <a:pt x="6407347" y="1244980"/>
                  <a:pt x="6407950" y="1208078"/>
                  <a:pt x="6410450" y="1170110"/>
                </a:cubicBezTo>
                <a:cubicBezTo>
                  <a:pt x="6416024" y="1172572"/>
                  <a:pt x="6422616" y="1175962"/>
                  <a:pt x="6424194" y="1168082"/>
                </a:cubicBezTo>
                <a:cubicBezTo>
                  <a:pt x="6414280" y="1160366"/>
                  <a:pt x="6412801" y="1174483"/>
                  <a:pt x="6403285" y="1166944"/>
                </a:cubicBezTo>
                <a:cubicBezTo>
                  <a:pt x="6395520" y="1175902"/>
                  <a:pt x="6404232" y="1178798"/>
                  <a:pt x="6398367" y="1186690"/>
                </a:cubicBezTo>
                <a:cubicBezTo>
                  <a:pt x="6390534" y="1181800"/>
                  <a:pt x="6397634" y="1171118"/>
                  <a:pt x="6385384" y="1167611"/>
                </a:cubicBezTo>
                <a:cubicBezTo>
                  <a:pt x="6372856" y="1183042"/>
                  <a:pt x="6370911" y="1183136"/>
                  <a:pt x="6364185" y="1205895"/>
                </a:cubicBezTo>
                <a:cubicBezTo>
                  <a:pt x="6343410" y="1178609"/>
                  <a:pt x="6392073" y="1123393"/>
                  <a:pt x="6390822" y="1088532"/>
                </a:cubicBezTo>
                <a:cubicBezTo>
                  <a:pt x="6366988" y="1083243"/>
                  <a:pt x="6368546" y="1116333"/>
                  <a:pt x="6362472" y="1132233"/>
                </a:cubicBezTo>
                <a:cubicBezTo>
                  <a:pt x="6355035" y="1152296"/>
                  <a:pt x="6348088" y="1174481"/>
                  <a:pt x="6340689" y="1191225"/>
                </a:cubicBezTo>
                <a:cubicBezTo>
                  <a:pt x="6352327" y="1198273"/>
                  <a:pt x="6350424" y="1224117"/>
                  <a:pt x="6366183" y="1211067"/>
                </a:cubicBezTo>
                <a:cubicBezTo>
                  <a:pt x="6356844" y="1256973"/>
                  <a:pt x="6349005" y="1301637"/>
                  <a:pt x="6356672" y="1340286"/>
                </a:cubicBezTo>
                <a:cubicBezTo>
                  <a:pt x="6362330" y="1340403"/>
                  <a:pt x="6363059" y="1326907"/>
                  <a:pt x="6370179" y="1329100"/>
                </a:cubicBezTo>
                <a:cubicBezTo>
                  <a:pt x="6363701" y="1340532"/>
                  <a:pt x="6366808" y="1348576"/>
                  <a:pt x="6376409" y="1353771"/>
                </a:cubicBezTo>
                <a:cubicBezTo>
                  <a:pt x="6389617" y="1348648"/>
                  <a:pt x="6378769" y="1337660"/>
                  <a:pt x="6384099" y="1326673"/>
                </a:cubicBezTo>
                <a:cubicBezTo>
                  <a:pt x="6387337" y="1333345"/>
                  <a:pt x="6391319" y="1335104"/>
                  <a:pt x="6398431" y="1333006"/>
                </a:cubicBezTo>
                <a:close/>
                <a:moveTo>
                  <a:pt x="6580982" y="954849"/>
                </a:moveTo>
                <a:cubicBezTo>
                  <a:pt x="6581753" y="953105"/>
                  <a:pt x="6581905" y="951147"/>
                  <a:pt x="6583088" y="945237"/>
                </a:cubicBezTo>
                <a:cubicBezTo>
                  <a:pt x="6567072" y="936254"/>
                  <a:pt x="6568034" y="956693"/>
                  <a:pt x="6575161" y="963178"/>
                </a:cubicBezTo>
                <a:cubicBezTo>
                  <a:pt x="6578822" y="958124"/>
                  <a:pt x="6580212" y="956594"/>
                  <a:pt x="6580982" y="954849"/>
                </a:cubicBezTo>
                <a:close/>
                <a:moveTo>
                  <a:pt x="6406820" y="1353866"/>
                </a:moveTo>
                <a:cubicBezTo>
                  <a:pt x="6416625" y="1321984"/>
                  <a:pt x="6419936" y="1292951"/>
                  <a:pt x="6414810" y="1266860"/>
                </a:cubicBezTo>
                <a:cubicBezTo>
                  <a:pt x="6412647" y="1295448"/>
                  <a:pt x="6398822" y="1328890"/>
                  <a:pt x="6406820" y="1353866"/>
                </a:cubicBezTo>
                <a:close/>
                <a:moveTo>
                  <a:pt x="6507241" y="1135206"/>
                </a:moveTo>
                <a:cubicBezTo>
                  <a:pt x="6510260" y="1116527"/>
                  <a:pt x="6524366" y="1093216"/>
                  <a:pt x="6499997" y="1084831"/>
                </a:cubicBezTo>
                <a:cubicBezTo>
                  <a:pt x="6492782" y="1105468"/>
                  <a:pt x="6482121" y="1127442"/>
                  <a:pt x="6507241" y="1135206"/>
                </a:cubicBezTo>
                <a:close/>
                <a:moveTo>
                  <a:pt x="6413113" y="1417163"/>
                </a:moveTo>
                <a:cubicBezTo>
                  <a:pt x="6413568" y="1397827"/>
                  <a:pt x="6416717" y="1377776"/>
                  <a:pt x="6396896" y="1366636"/>
                </a:cubicBezTo>
                <a:cubicBezTo>
                  <a:pt x="6393570" y="1387086"/>
                  <a:pt x="6399785" y="1403173"/>
                  <a:pt x="6413113" y="1417163"/>
                </a:cubicBezTo>
                <a:close/>
                <a:moveTo>
                  <a:pt x="6489563" y="1244139"/>
                </a:moveTo>
                <a:cubicBezTo>
                  <a:pt x="6497560" y="1215270"/>
                  <a:pt x="6510902" y="1183997"/>
                  <a:pt x="6494382" y="1164309"/>
                </a:cubicBezTo>
                <a:cubicBezTo>
                  <a:pt x="6485881" y="1182472"/>
                  <a:pt x="6474459" y="1225553"/>
                  <a:pt x="6489563" y="1244139"/>
                </a:cubicBezTo>
                <a:close/>
                <a:moveTo>
                  <a:pt x="2003590" y="11417856"/>
                </a:moveTo>
                <a:cubicBezTo>
                  <a:pt x="1995893" y="11409991"/>
                  <a:pt x="1995237" y="11381774"/>
                  <a:pt x="1981114" y="11391544"/>
                </a:cubicBezTo>
                <a:cubicBezTo>
                  <a:pt x="1987392" y="11404452"/>
                  <a:pt x="1993267" y="11418523"/>
                  <a:pt x="2003590" y="11417856"/>
                </a:cubicBezTo>
                <a:close/>
                <a:moveTo>
                  <a:pt x="6587511" y="1080613"/>
                </a:moveTo>
                <a:cubicBezTo>
                  <a:pt x="6587415" y="1049598"/>
                  <a:pt x="6611263" y="1009625"/>
                  <a:pt x="6590318" y="987029"/>
                </a:cubicBezTo>
                <a:cubicBezTo>
                  <a:pt x="6588867" y="1018313"/>
                  <a:pt x="6570188" y="1056281"/>
                  <a:pt x="6587511" y="1080613"/>
                </a:cubicBezTo>
                <a:close/>
                <a:moveTo>
                  <a:pt x="6484522" y="1323394"/>
                </a:moveTo>
                <a:cubicBezTo>
                  <a:pt x="6492932" y="1303284"/>
                  <a:pt x="6490828" y="1287583"/>
                  <a:pt x="6490800" y="1270416"/>
                </a:cubicBezTo>
                <a:lnTo>
                  <a:pt x="6472885" y="1262500"/>
                </a:lnTo>
                <a:cubicBezTo>
                  <a:pt x="6474396" y="1240773"/>
                  <a:pt x="6486015" y="1210169"/>
                  <a:pt x="6468590" y="1204375"/>
                </a:cubicBezTo>
                <a:cubicBezTo>
                  <a:pt x="6470516" y="1166630"/>
                  <a:pt x="6503101" y="1117652"/>
                  <a:pt x="6475166" y="1091490"/>
                </a:cubicBezTo>
                <a:cubicBezTo>
                  <a:pt x="6462420" y="1135415"/>
                  <a:pt x="6447666" y="1194654"/>
                  <a:pt x="6467240" y="1217121"/>
                </a:cubicBezTo>
                <a:cubicBezTo>
                  <a:pt x="6464749" y="1234604"/>
                  <a:pt x="6459610" y="1253776"/>
                  <a:pt x="6455794" y="1272103"/>
                </a:cubicBezTo>
                <a:cubicBezTo>
                  <a:pt x="6438837" y="1255558"/>
                  <a:pt x="6457309" y="1225599"/>
                  <a:pt x="6445742" y="1207623"/>
                </a:cubicBezTo>
                <a:cubicBezTo>
                  <a:pt x="6431213" y="1242659"/>
                  <a:pt x="6435283" y="1271141"/>
                  <a:pt x="6423847" y="1305638"/>
                </a:cubicBezTo>
                <a:cubicBezTo>
                  <a:pt x="6434219" y="1323087"/>
                  <a:pt x="6447110" y="1340219"/>
                  <a:pt x="6450990" y="1360517"/>
                </a:cubicBezTo>
                <a:cubicBezTo>
                  <a:pt x="6463627" y="1330839"/>
                  <a:pt x="6451014" y="1294770"/>
                  <a:pt x="6473297" y="1271260"/>
                </a:cubicBezTo>
                <a:cubicBezTo>
                  <a:pt x="6477039" y="1288638"/>
                  <a:pt x="6469869" y="1310249"/>
                  <a:pt x="6484522" y="1323394"/>
                </a:cubicBezTo>
                <a:close/>
                <a:moveTo>
                  <a:pt x="6427509" y="1462121"/>
                </a:moveTo>
                <a:cubicBezTo>
                  <a:pt x="6433537" y="1445247"/>
                  <a:pt x="6434446" y="1406575"/>
                  <a:pt x="6422213" y="1386875"/>
                </a:cubicBezTo>
                <a:cubicBezTo>
                  <a:pt x="6414790" y="1415521"/>
                  <a:pt x="6421326" y="1438423"/>
                  <a:pt x="6427509" y="1462121"/>
                </a:cubicBezTo>
                <a:close/>
                <a:moveTo>
                  <a:pt x="6521398" y="1249628"/>
                </a:moveTo>
                <a:cubicBezTo>
                  <a:pt x="6514803" y="1217170"/>
                  <a:pt x="6529853" y="1176646"/>
                  <a:pt x="6520210" y="1145701"/>
                </a:cubicBezTo>
                <a:cubicBezTo>
                  <a:pt x="6507939" y="1183165"/>
                  <a:pt x="6493354" y="1237713"/>
                  <a:pt x="6521398" y="1249628"/>
                </a:cubicBezTo>
                <a:close/>
                <a:moveTo>
                  <a:pt x="6616872" y="1033546"/>
                </a:moveTo>
                <a:cubicBezTo>
                  <a:pt x="6613987" y="1026077"/>
                  <a:pt x="6605404" y="1021808"/>
                  <a:pt x="6603129" y="1035574"/>
                </a:cubicBezTo>
                <a:cubicBezTo>
                  <a:pt x="6609322" y="1038787"/>
                  <a:pt x="6613342" y="1037228"/>
                  <a:pt x="6616872" y="1033546"/>
                </a:cubicBezTo>
                <a:close/>
                <a:moveTo>
                  <a:pt x="6626560" y="1011619"/>
                </a:moveTo>
                <a:cubicBezTo>
                  <a:pt x="6619923" y="1007257"/>
                  <a:pt x="6624020" y="999061"/>
                  <a:pt x="6616985" y="994523"/>
                </a:cubicBezTo>
                <a:cubicBezTo>
                  <a:pt x="6611869" y="1001792"/>
                  <a:pt x="6618926" y="1019206"/>
                  <a:pt x="6626560" y="1011619"/>
                </a:cubicBezTo>
                <a:close/>
                <a:moveTo>
                  <a:pt x="6441002" y="1442351"/>
                </a:moveTo>
                <a:cubicBezTo>
                  <a:pt x="6450786" y="1397594"/>
                  <a:pt x="6444489" y="1359074"/>
                  <a:pt x="6428255" y="1324740"/>
                </a:cubicBezTo>
                <a:cubicBezTo>
                  <a:pt x="6419363" y="1347019"/>
                  <a:pt x="6415815" y="1366894"/>
                  <a:pt x="6423975" y="1382889"/>
                </a:cubicBezTo>
                <a:cubicBezTo>
                  <a:pt x="6426310" y="1378679"/>
                  <a:pt x="6428470" y="1374868"/>
                  <a:pt x="6434136" y="1379277"/>
                </a:cubicBezTo>
                <a:cubicBezTo>
                  <a:pt x="6435717" y="1400466"/>
                  <a:pt x="6432131" y="1423660"/>
                  <a:pt x="6441002" y="1442351"/>
                </a:cubicBezTo>
                <a:close/>
                <a:moveTo>
                  <a:pt x="6429393" y="1488684"/>
                </a:moveTo>
                <a:cubicBezTo>
                  <a:pt x="6431626" y="1485382"/>
                  <a:pt x="6432181" y="1480624"/>
                  <a:pt x="6428334" y="1479639"/>
                </a:cubicBezTo>
                <a:cubicBezTo>
                  <a:pt x="6427277" y="1482031"/>
                  <a:pt x="6425998" y="1483849"/>
                  <a:pt x="6423563" y="1481820"/>
                </a:cubicBezTo>
                <a:lnTo>
                  <a:pt x="6420393" y="1488996"/>
                </a:lnTo>
                <a:cubicBezTo>
                  <a:pt x="6423252" y="1493833"/>
                  <a:pt x="6427161" y="1491987"/>
                  <a:pt x="6429393" y="1488684"/>
                </a:cubicBezTo>
                <a:close/>
                <a:moveTo>
                  <a:pt x="6488043" y="1394043"/>
                </a:moveTo>
                <a:cubicBezTo>
                  <a:pt x="6489920" y="1380100"/>
                  <a:pt x="6500236" y="1363216"/>
                  <a:pt x="6482412" y="1357247"/>
                </a:cubicBezTo>
                <a:cubicBezTo>
                  <a:pt x="6479386" y="1371634"/>
                  <a:pt x="6482279" y="1383395"/>
                  <a:pt x="6488043" y="1394043"/>
                </a:cubicBezTo>
                <a:close/>
                <a:moveTo>
                  <a:pt x="1909857" y="11770979"/>
                </a:moveTo>
                <a:cubicBezTo>
                  <a:pt x="1907601" y="11769396"/>
                  <a:pt x="1904803" y="11768106"/>
                  <a:pt x="1902004" y="11766817"/>
                </a:cubicBezTo>
                <a:cubicBezTo>
                  <a:pt x="1900715" y="11769621"/>
                  <a:pt x="1899424" y="11772425"/>
                  <a:pt x="1898134" y="11775228"/>
                </a:cubicBezTo>
                <a:cubicBezTo>
                  <a:pt x="1900515" y="11776393"/>
                  <a:pt x="1903731" y="11777806"/>
                  <a:pt x="1906111" y="11778971"/>
                </a:cubicBezTo>
                <a:cubicBezTo>
                  <a:pt x="1907401" y="11776168"/>
                  <a:pt x="1908691" y="11773364"/>
                  <a:pt x="1909857" y="11770979"/>
                </a:cubicBezTo>
                <a:close/>
                <a:moveTo>
                  <a:pt x="6528153" y="1351725"/>
                </a:moveTo>
                <a:lnTo>
                  <a:pt x="6529272" y="1345389"/>
                </a:lnTo>
                <a:lnTo>
                  <a:pt x="6530173" y="1340288"/>
                </a:lnTo>
                <a:cubicBezTo>
                  <a:pt x="6530085" y="1336854"/>
                  <a:pt x="6528588" y="1334049"/>
                  <a:pt x="6523745" y="1332624"/>
                </a:cubicBezTo>
                <a:cubicBezTo>
                  <a:pt x="6521945" y="1339929"/>
                  <a:pt x="6518246" y="1348301"/>
                  <a:pt x="6528153" y="1351725"/>
                </a:cubicBezTo>
                <a:close/>
                <a:moveTo>
                  <a:pt x="6417649" y="1621206"/>
                </a:moveTo>
                <a:cubicBezTo>
                  <a:pt x="6394964" y="1561626"/>
                  <a:pt x="6368610" y="1502807"/>
                  <a:pt x="6345526" y="1443051"/>
                </a:cubicBezTo>
                <a:cubicBezTo>
                  <a:pt x="6322442" y="1383295"/>
                  <a:pt x="6297896" y="1321463"/>
                  <a:pt x="6259881" y="1267499"/>
                </a:cubicBezTo>
                <a:cubicBezTo>
                  <a:pt x="6272230" y="1331090"/>
                  <a:pt x="6307021" y="1386965"/>
                  <a:pt x="6326438" y="1447483"/>
                </a:cubicBezTo>
                <a:cubicBezTo>
                  <a:pt x="6295984" y="1421638"/>
                  <a:pt x="6306479" y="1379577"/>
                  <a:pt x="6277923" y="1352665"/>
                </a:cubicBezTo>
                <a:cubicBezTo>
                  <a:pt x="6277634" y="1338242"/>
                  <a:pt x="6270235" y="1301141"/>
                  <a:pt x="6253014" y="1312116"/>
                </a:cubicBezTo>
                <a:cubicBezTo>
                  <a:pt x="6262175" y="1345230"/>
                  <a:pt x="6288387" y="1372061"/>
                  <a:pt x="6292954" y="1406957"/>
                </a:cubicBezTo>
                <a:cubicBezTo>
                  <a:pt x="6276807" y="1399346"/>
                  <a:pt x="6279611" y="1384384"/>
                  <a:pt x="6273802" y="1372763"/>
                </a:cubicBezTo>
                <a:cubicBezTo>
                  <a:pt x="6263796" y="1363100"/>
                  <a:pt x="6265907" y="1383094"/>
                  <a:pt x="6255901" y="1373431"/>
                </a:cubicBezTo>
                <a:cubicBezTo>
                  <a:pt x="6245148" y="1339613"/>
                  <a:pt x="6239211" y="1304587"/>
                  <a:pt x="6228458" y="1270769"/>
                </a:cubicBezTo>
                <a:cubicBezTo>
                  <a:pt x="6217751" y="1237925"/>
                  <a:pt x="6199265" y="1205455"/>
                  <a:pt x="6200441" y="1168331"/>
                </a:cubicBezTo>
                <a:cubicBezTo>
                  <a:pt x="6217151" y="1196204"/>
                  <a:pt x="6225868" y="1228169"/>
                  <a:pt x="6253888" y="1251986"/>
                </a:cubicBezTo>
                <a:cubicBezTo>
                  <a:pt x="6247253" y="1222847"/>
                  <a:pt x="6233904" y="1195982"/>
                  <a:pt x="6216535" y="1170677"/>
                </a:cubicBezTo>
                <a:cubicBezTo>
                  <a:pt x="6226688" y="1162774"/>
                  <a:pt x="6221467" y="1159514"/>
                  <a:pt x="6231215" y="1147143"/>
                </a:cubicBezTo>
                <a:cubicBezTo>
                  <a:pt x="6218264" y="1120455"/>
                  <a:pt x="6155999" y="1077219"/>
                  <a:pt x="6128907" y="1106227"/>
                </a:cubicBezTo>
                <a:cubicBezTo>
                  <a:pt x="6173321" y="1287864"/>
                  <a:pt x="6296234" y="1439379"/>
                  <a:pt x="6370908" y="1609607"/>
                </a:cubicBezTo>
                <a:cubicBezTo>
                  <a:pt x="6384476" y="1607977"/>
                  <a:pt x="6399689" y="1612317"/>
                  <a:pt x="6417649" y="1621206"/>
                </a:cubicBezTo>
                <a:close/>
                <a:moveTo>
                  <a:pt x="6573956" y="1277139"/>
                </a:moveTo>
                <a:lnTo>
                  <a:pt x="6574083" y="1275633"/>
                </a:lnTo>
                <a:lnTo>
                  <a:pt x="6576361" y="1248509"/>
                </a:lnTo>
                <a:cubicBezTo>
                  <a:pt x="6581500" y="1221028"/>
                  <a:pt x="6591604" y="1196544"/>
                  <a:pt x="6577538" y="1171031"/>
                </a:cubicBezTo>
                <a:cubicBezTo>
                  <a:pt x="6568861" y="1189593"/>
                  <a:pt x="6567036" y="1208800"/>
                  <a:pt x="6566092" y="1226013"/>
                </a:cubicBezTo>
                <a:cubicBezTo>
                  <a:pt x="6565685" y="1233934"/>
                  <a:pt x="6565690" y="1243347"/>
                  <a:pt x="6566777" y="1252464"/>
                </a:cubicBezTo>
                <a:lnTo>
                  <a:pt x="6573770" y="1276498"/>
                </a:lnTo>
                <a:close/>
                <a:moveTo>
                  <a:pt x="1920636" y="11811082"/>
                </a:moveTo>
                <a:cubicBezTo>
                  <a:pt x="1903642" y="11805562"/>
                  <a:pt x="1898663" y="11796336"/>
                  <a:pt x="1892307" y="11787155"/>
                </a:cubicBezTo>
                <a:cubicBezTo>
                  <a:pt x="1879095" y="11800980"/>
                  <a:pt x="1911837" y="11816203"/>
                  <a:pt x="1920636" y="11811082"/>
                </a:cubicBezTo>
                <a:close/>
                <a:moveTo>
                  <a:pt x="6451767" y="1563375"/>
                </a:moveTo>
                <a:lnTo>
                  <a:pt x="6444601" y="1560208"/>
                </a:lnTo>
                <a:lnTo>
                  <a:pt x="6441430" y="1567385"/>
                </a:lnTo>
                <a:lnTo>
                  <a:pt x="6448596" y="1570551"/>
                </a:lnTo>
                <a:close/>
                <a:moveTo>
                  <a:pt x="6664802" y="1149072"/>
                </a:moveTo>
                <a:cubicBezTo>
                  <a:pt x="6657499" y="1142986"/>
                  <a:pt x="6660532" y="1132890"/>
                  <a:pt x="6653228" y="1126804"/>
                </a:cubicBezTo>
                <a:cubicBezTo>
                  <a:pt x="6641405" y="1140640"/>
                  <a:pt x="6653331" y="1162111"/>
                  <a:pt x="6664802" y="1149072"/>
                </a:cubicBezTo>
                <a:close/>
                <a:moveTo>
                  <a:pt x="6523485" y="1477388"/>
                </a:moveTo>
                <a:cubicBezTo>
                  <a:pt x="6527192" y="1468998"/>
                  <a:pt x="6522117" y="1457464"/>
                  <a:pt x="6513424" y="1452908"/>
                </a:cubicBezTo>
                <a:cubicBezTo>
                  <a:pt x="6507611" y="1466064"/>
                  <a:pt x="6504095" y="1478329"/>
                  <a:pt x="6516659" y="1484357"/>
                </a:cubicBezTo>
                <a:cubicBezTo>
                  <a:pt x="6520037" y="1482633"/>
                  <a:pt x="6522249" y="1480185"/>
                  <a:pt x="6523485" y="1477388"/>
                </a:cubicBezTo>
                <a:close/>
                <a:moveTo>
                  <a:pt x="6587179" y="1334444"/>
                </a:moveTo>
                <a:cubicBezTo>
                  <a:pt x="6613510" y="1272696"/>
                  <a:pt x="6594651" y="1228149"/>
                  <a:pt x="6612543" y="1169344"/>
                </a:cubicBezTo>
                <a:cubicBezTo>
                  <a:pt x="6600304" y="1145352"/>
                  <a:pt x="6615805" y="1110269"/>
                  <a:pt x="6597073" y="1089126"/>
                </a:cubicBezTo>
                <a:cubicBezTo>
                  <a:pt x="6587318" y="1124128"/>
                  <a:pt x="6592993" y="1167823"/>
                  <a:pt x="6594538" y="1209962"/>
                </a:cubicBezTo>
                <a:lnTo>
                  <a:pt x="6594410" y="1219459"/>
                </a:lnTo>
                <a:lnTo>
                  <a:pt x="6593982" y="1251202"/>
                </a:lnTo>
                <a:cubicBezTo>
                  <a:pt x="6574661" y="1275544"/>
                  <a:pt x="6581968" y="1310698"/>
                  <a:pt x="6587179" y="1334444"/>
                </a:cubicBezTo>
                <a:close/>
                <a:moveTo>
                  <a:pt x="6628811" y="1249914"/>
                </a:moveTo>
                <a:cubicBezTo>
                  <a:pt x="6635092" y="1226004"/>
                  <a:pt x="6620933" y="1190205"/>
                  <a:pt x="6643192" y="1178597"/>
                </a:cubicBezTo>
                <a:cubicBezTo>
                  <a:pt x="6639083" y="1153433"/>
                  <a:pt x="6637448" y="1126979"/>
                  <a:pt x="6629320" y="1103375"/>
                </a:cubicBezTo>
                <a:cubicBezTo>
                  <a:pt x="6632691" y="1083898"/>
                  <a:pt x="6630560" y="1051030"/>
                  <a:pt x="6614688" y="1049259"/>
                </a:cubicBezTo>
                <a:cubicBezTo>
                  <a:pt x="6621322" y="1078398"/>
                  <a:pt x="6615721" y="1112614"/>
                  <a:pt x="6625403" y="1140241"/>
                </a:cubicBezTo>
                <a:cubicBezTo>
                  <a:pt x="6611487" y="1171736"/>
                  <a:pt x="6617399" y="1218663"/>
                  <a:pt x="6628811" y="1249914"/>
                </a:cubicBezTo>
                <a:close/>
                <a:moveTo>
                  <a:pt x="6540091" y="1460401"/>
                </a:moveTo>
                <a:cubicBezTo>
                  <a:pt x="6548845" y="1435203"/>
                  <a:pt x="6549162" y="1412947"/>
                  <a:pt x="6544134" y="1393095"/>
                </a:cubicBezTo>
                <a:cubicBezTo>
                  <a:pt x="6541943" y="1404516"/>
                  <a:pt x="6518279" y="1448382"/>
                  <a:pt x="6540091" y="1460401"/>
                </a:cubicBezTo>
                <a:close/>
                <a:moveTo>
                  <a:pt x="6574243" y="1413092"/>
                </a:moveTo>
                <a:lnTo>
                  <a:pt x="6578826" y="1388619"/>
                </a:lnTo>
                <a:lnTo>
                  <a:pt x="6579264" y="1386281"/>
                </a:lnTo>
                <a:cubicBezTo>
                  <a:pt x="6580770" y="1368064"/>
                  <a:pt x="6578651" y="1349974"/>
                  <a:pt x="6573259" y="1336870"/>
                </a:cubicBezTo>
                <a:cubicBezTo>
                  <a:pt x="6567707" y="1347283"/>
                  <a:pt x="6577023" y="1367123"/>
                  <a:pt x="6562398" y="1371145"/>
                </a:cubicBezTo>
                <a:cubicBezTo>
                  <a:pt x="6568810" y="1345864"/>
                  <a:pt x="6568330" y="1323257"/>
                  <a:pt x="6573196" y="1298245"/>
                </a:cubicBezTo>
                <a:lnTo>
                  <a:pt x="6567275" y="1294449"/>
                </a:lnTo>
                <a:lnTo>
                  <a:pt x="6565131" y="1293074"/>
                </a:lnTo>
                <a:cubicBezTo>
                  <a:pt x="6561926" y="1292790"/>
                  <a:pt x="6558687" y="1292311"/>
                  <a:pt x="6556866" y="1286742"/>
                </a:cubicBezTo>
                <a:cubicBezTo>
                  <a:pt x="6565388" y="1227608"/>
                  <a:pt x="6549790" y="1177831"/>
                  <a:pt x="6557737" y="1118920"/>
                </a:cubicBezTo>
                <a:cubicBezTo>
                  <a:pt x="6556568" y="1106491"/>
                  <a:pt x="6540189" y="1118791"/>
                  <a:pt x="6541408" y="1107417"/>
                </a:cubicBezTo>
                <a:cubicBezTo>
                  <a:pt x="6541897" y="1055693"/>
                  <a:pt x="6582476" y="1002624"/>
                  <a:pt x="6560431" y="956669"/>
                </a:cubicBezTo>
                <a:cubicBezTo>
                  <a:pt x="6549886" y="968688"/>
                  <a:pt x="6559600" y="988704"/>
                  <a:pt x="6544578" y="992550"/>
                </a:cubicBezTo>
                <a:cubicBezTo>
                  <a:pt x="6544855" y="973612"/>
                  <a:pt x="6556619" y="950220"/>
                  <a:pt x="6543689" y="936406"/>
                </a:cubicBezTo>
                <a:cubicBezTo>
                  <a:pt x="6530097" y="949937"/>
                  <a:pt x="6533278" y="976121"/>
                  <a:pt x="6529072" y="998565"/>
                </a:cubicBezTo>
                <a:cubicBezTo>
                  <a:pt x="6523287" y="1028888"/>
                  <a:pt x="6500987" y="1068590"/>
                  <a:pt x="6524666" y="1087154"/>
                </a:cubicBezTo>
                <a:cubicBezTo>
                  <a:pt x="6541544" y="1056491"/>
                  <a:pt x="6517654" y="1016868"/>
                  <a:pt x="6550556" y="999480"/>
                </a:cubicBezTo>
                <a:cubicBezTo>
                  <a:pt x="6517274" y="1108190"/>
                  <a:pt x="6545791" y="1192265"/>
                  <a:pt x="6548114" y="1287163"/>
                </a:cubicBezTo>
                <a:cubicBezTo>
                  <a:pt x="6545250" y="1292569"/>
                  <a:pt x="6537725" y="1285908"/>
                  <a:pt x="6535794" y="1294585"/>
                </a:cubicBezTo>
                <a:lnTo>
                  <a:pt x="6531222" y="1349892"/>
                </a:lnTo>
                <a:lnTo>
                  <a:pt x="6529662" y="1368772"/>
                </a:lnTo>
                <a:lnTo>
                  <a:pt x="6528507" y="1401586"/>
                </a:lnTo>
                <a:lnTo>
                  <a:pt x="6527108" y="1441323"/>
                </a:lnTo>
                <a:cubicBezTo>
                  <a:pt x="6532267" y="1420492"/>
                  <a:pt x="6535560" y="1400385"/>
                  <a:pt x="6538229" y="1380479"/>
                </a:cubicBezTo>
                <a:lnTo>
                  <a:pt x="6539312" y="1371725"/>
                </a:lnTo>
                <a:lnTo>
                  <a:pt x="6539615" y="1369274"/>
                </a:lnTo>
                <a:lnTo>
                  <a:pt x="6545606" y="1320840"/>
                </a:lnTo>
                <a:lnTo>
                  <a:pt x="6550838" y="1339872"/>
                </a:lnTo>
                <a:lnTo>
                  <a:pt x="6555278" y="1356027"/>
                </a:lnTo>
                <a:cubicBezTo>
                  <a:pt x="6554991" y="1369063"/>
                  <a:pt x="6552428" y="1382941"/>
                  <a:pt x="6551301" y="1396261"/>
                </a:cubicBezTo>
                <a:cubicBezTo>
                  <a:pt x="6557938" y="1400624"/>
                  <a:pt x="6560580" y="1394643"/>
                  <a:pt x="6565220" y="1393835"/>
                </a:cubicBezTo>
                <a:cubicBezTo>
                  <a:pt x="6562383" y="1401873"/>
                  <a:pt x="6559500" y="1410010"/>
                  <a:pt x="6558557" y="1417396"/>
                </a:cubicBezTo>
                <a:lnTo>
                  <a:pt x="6561516" y="1428750"/>
                </a:lnTo>
                <a:lnTo>
                  <a:pt x="6563523" y="1436446"/>
                </a:lnTo>
                <a:cubicBezTo>
                  <a:pt x="6568075" y="1429643"/>
                  <a:pt x="6571634" y="1421655"/>
                  <a:pt x="6574243" y="1413092"/>
                </a:cubicBezTo>
                <a:close/>
                <a:moveTo>
                  <a:pt x="6691469" y="1156566"/>
                </a:moveTo>
                <a:cubicBezTo>
                  <a:pt x="6663290" y="1116955"/>
                  <a:pt x="6652932" y="1054244"/>
                  <a:pt x="6625786" y="1024143"/>
                </a:cubicBezTo>
                <a:cubicBezTo>
                  <a:pt x="6633424" y="1045625"/>
                  <a:pt x="6645089" y="1069839"/>
                  <a:pt x="6655162" y="1093350"/>
                </a:cubicBezTo>
                <a:cubicBezTo>
                  <a:pt x="6664615" y="1116110"/>
                  <a:pt x="6670369" y="1147243"/>
                  <a:pt x="6691469" y="1156566"/>
                </a:cubicBezTo>
                <a:close/>
                <a:moveTo>
                  <a:pt x="1979197" y="11844929"/>
                </a:moveTo>
                <a:cubicBezTo>
                  <a:pt x="1977233" y="11843889"/>
                  <a:pt x="1974560" y="11842181"/>
                  <a:pt x="1977352" y="11838914"/>
                </a:cubicBezTo>
                <a:cubicBezTo>
                  <a:pt x="1974554" y="11837625"/>
                  <a:pt x="1971881" y="11835917"/>
                  <a:pt x="1969375" y="11835171"/>
                </a:cubicBezTo>
                <a:cubicBezTo>
                  <a:pt x="1958283" y="11841885"/>
                  <a:pt x="1977121" y="11853419"/>
                  <a:pt x="1979197" y="11844929"/>
                </a:cubicBezTo>
                <a:close/>
                <a:moveTo>
                  <a:pt x="6491893" y="1637332"/>
                </a:moveTo>
                <a:cubicBezTo>
                  <a:pt x="6492716" y="1601005"/>
                  <a:pt x="6504276" y="1560844"/>
                  <a:pt x="6481953" y="1533827"/>
                </a:cubicBezTo>
                <a:lnTo>
                  <a:pt x="6482110" y="1529808"/>
                </a:lnTo>
                <a:lnTo>
                  <a:pt x="6483024" y="1506365"/>
                </a:lnTo>
                <a:cubicBezTo>
                  <a:pt x="6484500" y="1496832"/>
                  <a:pt x="6486097" y="1487293"/>
                  <a:pt x="6484824" y="1478868"/>
                </a:cubicBezTo>
                <a:cubicBezTo>
                  <a:pt x="6492035" y="1483007"/>
                  <a:pt x="6493575" y="1478446"/>
                  <a:pt x="6496746" y="1471270"/>
                </a:cubicBezTo>
                <a:cubicBezTo>
                  <a:pt x="6513970" y="1435518"/>
                  <a:pt x="6495103" y="1386679"/>
                  <a:pt x="6518989" y="1343388"/>
                </a:cubicBezTo>
                <a:cubicBezTo>
                  <a:pt x="6510111" y="1320405"/>
                  <a:pt x="6523100" y="1289929"/>
                  <a:pt x="6508303" y="1269573"/>
                </a:cubicBezTo>
                <a:cubicBezTo>
                  <a:pt x="6492407" y="1333549"/>
                  <a:pt x="6501938" y="1403517"/>
                  <a:pt x="6480416" y="1459766"/>
                </a:cubicBezTo>
                <a:cubicBezTo>
                  <a:pt x="6477914" y="1443889"/>
                  <a:pt x="6485351" y="1423826"/>
                  <a:pt x="6470790" y="1412628"/>
                </a:cubicBezTo>
                <a:cubicBezTo>
                  <a:pt x="6463783" y="1425256"/>
                  <a:pt x="6476459" y="1446105"/>
                  <a:pt x="6462501" y="1451850"/>
                </a:cubicBezTo>
                <a:cubicBezTo>
                  <a:pt x="6462687" y="1430966"/>
                  <a:pt x="6467820" y="1407503"/>
                  <a:pt x="6469729" y="1385951"/>
                </a:cubicBezTo>
                <a:cubicBezTo>
                  <a:pt x="6471861" y="1364973"/>
                  <a:pt x="6477691" y="1335624"/>
                  <a:pt x="6468429" y="1321048"/>
                </a:cubicBezTo>
                <a:cubicBezTo>
                  <a:pt x="6463116" y="1369687"/>
                  <a:pt x="6444420" y="1423848"/>
                  <a:pt x="6450593" y="1468032"/>
                </a:cubicBezTo>
                <a:cubicBezTo>
                  <a:pt x="6455032" y="1479523"/>
                  <a:pt x="6463769" y="1470518"/>
                  <a:pt x="6467321" y="1479711"/>
                </a:cubicBezTo>
                <a:cubicBezTo>
                  <a:pt x="6464781" y="1494075"/>
                  <a:pt x="6464682" y="1507493"/>
                  <a:pt x="6467001" y="1520013"/>
                </a:cubicBezTo>
                <a:lnTo>
                  <a:pt x="6476868" y="1544293"/>
                </a:lnTo>
                <a:lnTo>
                  <a:pt x="6481192" y="1554934"/>
                </a:lnTo>
                <a:cubicBezTo>
                  <a:pt x="6487689" y="1581153"/>
                  <a:pt x="6479477" y="1613739"/>
                  <a:pt x="6491893" y="1637332"/>
                </a:cubicBezTo>
                <a:close/>
                <a:moveTo>
                  <a:pt x="6571513" y="1457132"/>
                </a:moveTo>
                <a:cubicBezTo>
                  <a:pt x="6557748" y="1446284"/>
                  <a:pt x="6536229" y="1477756"/>
                  <a:pt x="6555645" y="1484428"/>
                </a:cubicBezTo>
                <a:cubicBezTo>
                  <a:pt x="6560715" y="1476185"/>
                  <a:pt x="6552401" y="1473465"/>
                  <a:pt x="6559591" y="1464729"/>
                </a:cubicBezTo>
                <a:cubicBezTo>
                  <a:pt x="6566183" y="1468118"/>
                  <a:pt x="6569536" y="1464835"/>
                  <a:pt x="6571513" y="1457132"/>
                </a:cubicBezTo>
                <a:close/>
                <a:moveTo>
                  <a:pt x="6625768" y="1334340"/>
                </a:moveTo>
                <a:cubicBezTo>
                  <a:pt x="6625460" y="1321576"/>
                  <a:pt x="6627735" y="1307810"/>
                  <a:pt x="6628934" y="1294462"/>
                </a:cubicBezTo>
                <a:lnTo>
                  <a:pt x="6627323" y="1276184"/>
                </a:lnTo>
                <a:lnTo>
                  <a:pt x="6625640" y="1257090"/>
                </a:lnTo>
                <a:cubicBezTo>
                  <a:pt x="6610931" y="1263456"/>
                  <a:pt x="6614705" y="1273224"/>
                  <a:pt x="6602621" y="1289804"/>
                </a:cubicBezTo>
                <a:cubicBezTo>
                  <a:pt x="6603160" y="1295045"/>
                  <a:pt x="6608536" y="1298493"/>
                  <a:pt x="6612786" y="1302336"/>
                </a:cubicBezTo>
                <a:lnTo>
                  <a:pt x="6614859" y="1305082"/>
                </a:lnTo>
                <a:lnTo>
                  <a:pt x="6617570" y="1308672"/>
                </a:lnTo>
                <a:cubicBezTo>
                  <a:pt x="6618386" y="1311065"/>
                  <a:pt x="6618176" y="1313831"/>
                  <a:pt x="6616192" y="1317243"/>
                </a:cubicBezTo>
                <a:lnTo>
                  <a:pt x="6613843" y="1318154"/>
                </a:lnTo>
                <a:lnTo>
                  <a:pt x="6611660" y="1315193"/>
                </a:lnTo>
                <a:lnTo>
                  <a:pt x="6612326" y="1310953"/>
                </a:lnTo>
                <a:lnTo>
                  <a:pt x="6612598" y="1309222"/>
                </a:lnTo>
                <a:cubicBezTo>
                  <a:pt x="6611433" y="1306206"/>
                  <a:pt x="6609077" y="1304807"/>
                  <a:pt x="6607028" y="1308906"/>
                </a:cubicBezTo>
                <a:lnTo>
                  <a:pt x="6610927" y="1314197"/>
                </a:lnTo>
                <a:lnTo>
                  <a:pt x="6611660" y="1315193"/>
                </a:lnTo>
                <a:lnTo>
                  <a:pt x="6611024" y="1319248"/>
                </a:lnTo>
                <a:lnTo>
                  <a:pt x="6613843" y="1318154"/>
                </a:lnTo>
                <a:close/>
                <a:moveTo>
                  <a:pt x="6511505" y="1602635"/>
                </a:moveTo>
                <a:cubicBezTo>
                  <a:pt x="6510896" y="1581400"/>
                  <a:pt x="6515233" y="1557585"/>
                  <a:pt x="6515373" y="1535728"/>
                </a:cubicBezTo>
                <a:cubicBezTo>
                  <a:pt x="6494654" y="1542774"/>
                  <a:pt x="6510451" y="1526406"/>
                  <a:pt x="6493463" y="1517470"/>
                </a:cubicBezTo>
                <a:cubicBezTo>
                  <a:pt x="6479747" y="1536665"/>
                  <a:pt x="6505082" y="1540711"/>
                  <a:pt x="6502676" y="1555849"/>
                </a:cubicBezTo>
                <a:cubicBezTo>
                  <a:pt x="6501641" y="1571116"/>
                  <a:pt x="6497494" y="1603116"/>
                  <a:pt x="6511505" y="1602635"/>
                </a:cubicBezTo>
                <a:close/>
                <a:moveTo>
                  <a:pt x="6686600" y="1206354"/>
                </a:moveTo>
                <a:cubicBezTo>
                  <a:pt x="6690200" y="1191744"/>
                  <a:pt x="6683112" y="1181940"/>
                  <a:pt x="6671605" y="1173521"/>
                </a:cubicBezTo>
                <a:cubicBezTo>
                  <a:pt x="6666236" y="1187826"/>
                  <a:pt x="6673255" y="1208558"/>
                  <a:pt x="6686600" y="1206354"/>
                </a:cubicBezTo>
                <a:close/>
                <a:moveTo>
                  <a:pt x="6526584" y="1579278"/>
                </a:moveTo>
                <a:cubicBezTo>
                  <a:pt x="6531349" y="1560417"/>
                  <a:pt x="6535495" y="1541879"/>
                  <a:pt x="6537273" y="1524259"/>
                </a:cubicBezTo>
                <a:lnTo>
                  <a:pt x="6534872" y="1490523"/>
                </a:lnTo>
                <a:lnTo>
                  <a:pt x="6533749" y="1474754"/>
                </a:lnTo>
                <a:lnTo>
                  <a:pt x="6525276" y="1512769"/>
                </a:lnTo>
                <a:lnTo>
                  <a:pt x="6521337" y="1530441"/>
                </a:lnTo>
                <a:cubicBezTo>
                  <a:pt x="6519659" y="1548105"/>
                  <a:pt x="6520924" y="1564626"/>
                  <a:pt x="6526584" y="1579278"/>
                </a:cubicBezTo>
                <a:close/>
                <a:moveTo>
                  <a:pt x="6580663" y="1456885"/>
                </a:moveTo>
                <a:cubicBezTo>
                  <a:pt x="6585458" y="1442803"/>
                  <a:pt x="6587381" y="1429834"/>
                  <a:pt x="6578791" y="1421274"/>
                </a:cubicBezTo>
                <a:cubicBezTo>
                  <a:pt x="6572848" y="1435802"/>
                  <a:pt x="6569952" y="1448817"/>
                  <a:pt x="6580663" y="1456885"/>
                </a:cubicBezTo>
                <a:close/>
                <a:moveTo>
                  <a:pt x="2003420" y="11856702"/>
                </a:moveTo>
                <a:cubicBezTo>
                  <a:pt x="2001238" y="11848765"/>
                  <a:pt x="1987205" y="11840939"/>
                  <a:pt x="1981459" y="11851069"/>
                </a:cubicBezTo>
                <a:cubicBezTo>
                  <a:pt x="1988513" y="11851805"/>
                  <a:pt x="2000260" y="11865780"/>
                  <a:pt x="2003420" y="11856702"/>
                </a:cubicBezTo>
                <a:close/>
                <a:moveTo>
                  <a:pt x="6579553" y="1507858"/>
                </a:moveTo>
                <a:cubicBezTo>
                  <a:pt x="6584930" y="1497844"/>
                  <a:pt x="6586462" y="1488991"/>
                  <a:pt x="6581899" y="1483163"/>
                </a:cubicBezTo>
                <a:cubicBezTo>
                  <a:pt x="6577672" y="1492731"/>
                  <a:pt x="6570573" y="1503413"/>
                  <a:pt x="6579553" y="1507858"/>
                </a:cubicBezTo>
                <a:close/>
                <a:moveTo>
                  <a:pt x="6641735" y="1367126"/>
                </a:moveTo>
                <a:lnTo>
                  <a:pt x="6634569" y="1363960"/>
                </a:lnTo>
                <a:lnTo>
                  <a:pt x="6631222" y="1371534"/>
                </a:lnTo>
                <a:lnTo>
                  <a:pt x="6638388" y="1374701"/>
                </a:lnTo>
                <a:close/>
                <a:moveTo>
                  <a:pt x="6643144" y="1363937"/>
                </a:moveTo>
                <a:cubicBezTo>
                  <a:pt x="6643130" y="1355353"/>
                  <a:pt x="6650866" y="1329228"/>
                  <a:pt x="6638501" y="1335677"/>
                </a:cubicBezTo>
                <a:cubicBezTo>
                  <a:pt x="6643768" y="1339910"/>
                  <a:pt x="6635591" y="1340109"/>
                  <a:pt x="6633745" y="1346441"/>
                </a:cubicBezTo>
                <a:cubicBezTo>
                  <a:pt x="6652540" y="1352364"/>
                  <a:pt x="6628108" y="1359199"/>
                  <a:pt x="6643144" y="1363937"/>
                </a:cubicBezTo>
                <a:close/>
                <a:moveTo>
                  <a:pt x="6720831" y="1217190"/>
                </a:moveTo>
                <a:cubicBezTo>
                  <a:pt x="6712294" y="1213895"/>
                  <a:pt x="6712657" y="1192612"/>
                  <a:pt x="6702680" y="1200116"/>
                </a:cubicBezTo>
                <a:cubicBezTo>
                  <a:pt x="6708521" y="1204127"/>
                  <a:pt x="6708158" y="1225410"/>
                  <a:pt x="6720831" y="1217190"/>
                </a:cubicBezTo>
                <a:close/>
                <a:moveTo>
                  <a:pt x="6577956" y="1547417"/>
                </a:moveTo>
                <a:cubicBezTo>
                  <a:pt x="6581623" y="1536290"/>
                  <a:pt x="6581037" y="1522808"/>
                  <a:pt x="6576383" y="1515034"/>
                </a:cubicBezTo>
                <a:cubicBezTo>
                  <a:pt x="6573025" y="1543094"/>
                  <a:pt x="6556319" y="1544289"/>
                  <a:pt x="6554011" y="1565666"/>
                </a:cubicBezTo>
                <a:cubicBezTo>
                  <a:pt x="6566369" y="1567313"/>
                  <a:pt x="6574289" y="1558543"/>
                  <a:pt x="6577956" y="1547417"/>
                </a:cubicBezTo>
                <a:close/>
                <a:moveTo>
                  <a:pt x="6606092" y="1507969"/>
                </a:moveTo>
                <a:cubicBezTo>
                  <a:pt x="6607231" y="1498525"/>
                  <a:pt x="6605094" y="1489361"/>
                  <a:pt x="6599402" y="1482320"/>
                </a:cubicBezTo>
                <a:cubicBezTo>
                  <a:pt x="6593864" y="1501315"/>
                  <a:pt x="6579712" y="1523653"/>
                  <a:pt x="6593125" y="1535297"/>
                </a:cubicBezTo>
                <a:cubicBezTo>
                  <a:pt x="6600538" y="1527136"/>
                  <a:pt x="6604953" y="1517412"/>
                  <a:pt x="6606092" y="1507969"/>
                </a:cubicBezTo>
                <a:close/>
                <a:moveTo>
                  <a:pt x="6618903" y="1486648"/>
                </a:moveTo>
                <a:cubicBezTo>
                  <a:pt x="6633738" y="1449840"/>
                  <a:pt x="6628873" y="1421006"/>
                  <a:pt x="6637391" y="1386650"/>
                </a:cubicBezTo>
                <a:cubicBezTo>
                  <a:pt x="6610457" y="1377608"/>
                  <a:pt x="6621776" y="1353066"/>
                  <a:pt x="6611848" y="1336767"/>
                </a:cubicBezTo>
                <a:cubicBezTo>
                  <a:pt x="6603417" y="1344001"/>
                  <a:pt x="6615903" y="1356665"/>
                  <a:pt x="6603921" y="1354707"/>
                </a:cubicBezTo>
                <a:cubicBezTo>
                  <a:pt x="6606962" y="1348903"/>
                  <a:pt x="6605584" y="1344482"/>
                  <a:pt x="6601511" y="1340777"/>
                </a:cubicBezTo>
                <a:cubicBezTo>
                  <a:pt x="6589371" y="1376868"/>
                  <a:pt x="6586197" y="1408821"/>
                  <a:pt x="6599103" y="1434536"/>
                </a:cubicBezTo>
                <a:cubicBezTo>
                  <a:pt x="6601272" y="1410241"/>
                  <a:pt x="6606420" y="1395361"/>
                  <a:pt x="6626480" y="1390882"/>
                </a:cubicBezTo>
                <a:cubicBezTo>
                  <a:pt x="6621407" y="1423902"/>
                  <a:pt x="6607146" y="1460486"/>
                  <a:pt x="6618903" y="1486648"/>
                </a:cubicBezTo>
                <a:close/>
                <a:moveTo>
                  <a:pt x="6674743" y="1360268"/>
                </a:moveTo>
                <a:cubicBezTo>
                  <a:pt x="6666982" y="1344449"/>
                  <a:pt x="6675299" y="1322393"/>
                  <a:pt x="6679023" y="1302119"/>
                </a:cubicBezTo>
                <a:cubicBezTo>
                  <a:pt x="6657900" y="1278848"/>
                  <a:pt x="6668110" y="1243422"/>
                  <a:pt x="6661368" y="1214712"/>
                </a:cubicBezTo>
                <a:lnTo>
                  <a:pt x="6657147" y="1207041"/>
                </a:lnTo>
                <a:lnTo>
                  <a:pt x="6647187" y="1188939"/>
                </a:lnTo>
                <a:cubicBezTo>
                  <a:pt x="6645186" y="1208545"/>
                  <a:pt x="6643610" y="1224765"/>
                  <a:pt x="6642824" y="1240142"/>
                </a:cubicBezTo>
                <a:lnTo>
                  <a:pt x="6642824" y="1240246"/>
                </a:lnTo>
                <a:lnTo>
                  <a:pt x="6643193" y="1286288"/>
                </a:lnTo>
                <a:cubicBezTo>
                  <a:pt x="6673953" y="1310362"/>
                  <a:pt x="6662458" y="1335303"/>
                  <a:pt x="6657476" y="1370269"/>
                </a:cubicBezTo>
                <a:cubicBezTo>
                  <a:pt x="6666679" y="1375288"/>
                  <a:pt x="6671710" y="1370363"/>
                  <a:pt x="6674743" y="1360268"/>
                </a:cubicBezTo>
                <a:close/>
                <a:moveTo>
                  <a:pt x="6689011" y="1327975"/>
                </a:moveTo>
                <a:cubicBezTo>
                  <a:pt x="6689494" y="1325806"/>
                  <a:pt x="6698439" y="1308792"/>
                  <a:pt x="6684367" y="1299715"/>
                </a:cubicBezTo>
                <a:cubicBezTo>
                  <a:pt x="6674327" y="1322440"/>
                  <a:pt x="6685594" y="1346478"/>
                  <a:pt x="6689011" y="1327975"/>
                </a:cubicBezTo>
                <a:close/>
                <a:moveTo>
                  <a:pt x="6642099" y="1453534"/>
                </a:moveTo>
                <a:cubicBezTo>
                  <a:pt x="6650607" y="1439663"/>
                  <a:pt x="6660887" y="1401319"/>
                  <a:pt x="6651311" y="1384223"/>
                </a:cubicBezTo>
                <a:cubicBezTo>
                  <a:pt x="6643201" y="1398270"/>
                  <a:pt x="6639238" y="1434163"/>
                  <a:pt x="6642099" y="1453534"/>
                </a:cubicBezTo>
                <a:close/>
                <a:moveTo>
                  <a:pt x="2319949" y="11265705"/>
                </a:moveTo>
                <a:cubicBezTo>
                  <a:pt x="2338457" y="11204365"/>
                  <a:pt x="2311687" y="11099624"/>
                  <a:pt x="2254749" y="11055107"/>
                </a:cubicBezTo>
                <a:cubicBezTo>
                  <a:pt x="2243357" y="11046594"/>
                  <a:pt x="2215644" y="11036326"/>
                  <a:pt x="2194908" y="11028479"/>
                </a:cubicBezTo>
                <a:cubicBezTo>
                  <a:pt x="2146669" y="11008810"/>
                  <a:pt x="2081279" y="10992635"/>
                  <a:pt x="2028092" y="11020440"/>
                </a:cubicBezTo>
                <a:cubicBezTo>
                  <a:pt x="2096151" y="11139509"/>
                  <a:pt x="2156602" y="11260825"/>
                  <a:pt x="2202496" y="11379044"/>
                </a:cubicBezTo>
                <a:cubicBezTo>
                  <a:pt x="2254118" y="11351999"/>
                  <a:pt x="2306269" y="11311128"/>
                  <a:pt x="2319949" y="11265705"/>
                </a:cubicBezTo>
                <a:close/>
                <a:moveTo>
                  <a:pt x="2052159" y="11880791"/>
                </a:moveTo>
                <a:cubicBezTo>
                  <a:pt x="2044219" y="11873871"/>
                  <a:pt x="2026957" y="11855519"/>
                  <a:pt x="2018002" y="11868790"/>
                </a:cubicBezTo>
                <a:cubicBezTo>
                  <a:pt x="2031244" y="11877747"/>
                  <a:pt x="2037850" y="11886091"/>
                  <a:pt x="2052159" y="11880791"/>
                </a:cubicBezTo>
                <a:close/>
                <a:moveTo>
                  <a:pt x="6718074" y="1340816"/>
                </a:moveTo>
                <a:cubicBezTo>
                  <a:pt x="6713381" y="1336360"/>
                  <a:pt x="6711207" y="1331587"/>
                  <a:pt x="6706514" y="1327131"/>
                </a:cubicBezTo>
                <a:cubicBezTo>
                  <a:pt x="6695970" y="1339150"/>
                  <a:pt x="6710622" y="1352296"/>
                  <a:pt x="6718074" y="1340816"/>
                </a:cubicBezTo>
                <a:close/>
                <a:moveTo>
                  <a:pt x="2330086" y="11285431"/>
                </a:moveTo>
                <a:cubicBezTo>
                  <a:pt x="2309248" y="11334152"/>
                  <a:pt x="2267500" y="11375537"/>
                  <a:pt x="2204217" y="11401468"/>
                </a:cubicBezTo>
                <a:cubicBezTo>
                  <a:pt x="2135482" y="11272066"/>
                  <a:pt x="2064723" y="11111664"/>
                  <a:pt x="1998456" y="10988330"/>
                </a:cubicBezTo>
                <a:cubicBezTo>
                  <a:pt x="2121097" y="10920447"/>
                  <a:pt x="2281999" y="10994847"/>
                  <a:pt x="2330493" y="11125370"/>
                </a:cubicBezTo>
                <a:cubicBezTo>
                  <a:pt x="2350852" y="11180650"/>
                  <a:pt x="2350924" y="11236708"/>
                  <a:pt x="2330086" y="11285431"/>
                </a:cubicBezTo>
                <a:close/>
                <a:moveTo>
                  <a:pt x="2076381" y="11892564"/>
                </a:moveTo>
                <a:cubicBezTo>
                  <a:pt x="2074001" y="11891398"/>
                  <a:pt x="2071327" y="11889691"/>
                  <a:pt x="2068404" y="11888820"/>
                </a:cubicBezTo>
                <a:cubicBezTo>
                  <a:pt x="2066323" y="11892754"/>
                  <a:pt x="2062983" y="11891759"/>
                  <a:pt x="2060315" y="11894608"/>
                </a:cubicBezTo>
                <a:cubicBezTo>
                  <a:pt x="2067164" y="11897560"/>
                  <a:pt x="2074349" y="11902433"/>
                  <a:pt x="2076381" y="11892564"/>
                </a:cubicBezTo>
                <a:close/>
                <a:moveTo>
                  <a:pt x="6747499" y="1332375"/>
                </a:moveTo>
                <a:cubicBezTo>
                  <a:pt x="6738190" y="1316826"/>
                  <a:pt x="6737894" y="1298111"/>
                  <a:pt x="6725715" y="1283676"/>
                </a:cubicBezTo>
                <a:cubicBezTo>
                  <a:pt x="6720391" y="1298955"/>
                  <a:pt x="6721114" y="1281167"/>
                  <a:pt x="6709797" y="1280932"/>
                </a:cubicBezTo>
                <a:cubicBezTo>
                  <a:pt x="6706472" y="1301382"/>
                  <a:pt x="6710213" y="1318759"/>
                  <a:pt x="6721245" y="1333640"/>
                </a:cubicBezTo>
                <a:cubicBezTo>
                  <a:pt x="6728787" y="1324107"/>
                  <a:pt x="6719387" y="1306612"/>
                  <a:pt x="6728537" y="1306366"/>
                </a:cubicBezTo>
                <a:cubicBezTo>
                  <a:pt x="6732088" y="1315559"/>
                  <a:pt x="6729665" y="1346890"/>
                  <a:pt x="6747499" y="1332375"/>
                </a:cubicBezTo>
                <a:close/>
                <a:moveTo>
                  <a:pt x="6556802" y="1795020"/>
                </a:moveTo>
                <a:cubicBezTo>
                  <a:pt x="6556436" y="1789233"/>
                  <a:pt x="6550699" y="1783687"/>
                  <a:pt x="6544005" y="1777973"/>
                </a:cubicBezTo>
                <a:cubicBezTo>
                  <a:pt x="6540879" y="1781174"/>
                  <a:pt x="6537335" y="1784499"/>
                  <a:pt x="6534333" y="1788117"/>
                </a:cubicBezTo>
                <a:cubicBezTo>
                  <a:pt x="6541853" y="1798120"/>
                  <a:pt x="6549678" y="1798507"/>
                  <a:pt x="6556802" y="1795020"/>
                </a:cubicBezTo>
                <a:close/>
                <a:moveTo>
                  <a:pt x="2092808" y="11910667"/>
                </a:moveTo>
                <a:cubicBezTo>
                  <a:pt x="2097301" y="11900164"/>
                  <a:pt x="2094703" y="11892102"/>
                  <a:pt x="2084595" y="11886358"/>
                </a:cubicBezTo>
                <a:cubicBezTo>
                  <a:pt x="2080102" y="11896860"/>
                  <a:pt x="2082700" y="11904922"/>
                  <a:pt x="2092808" y="11910667"/>
                </a:cubicBezTo>
                <a:close/>
                <a:moveTo>
                  <a:pt x="6581282" y="1764583"/>
                </a:moveTo>
                <a:cubicBezTo>
                  <a:pt x="6577541" y="1761163"/>
                  <a:pt x="6577087" y="1758123"/>
                  <a:pt x="6576093" y="1754791"/>
                </a:cubicBezTo>
                <a:cubicBezTo>
                  <a:pt x="6569883" y="1759819"/>
                  <a:pt x="6567253" y="1764686"/>
                  <a:pt x="6571492" y="1769772"/>
                </a:cubicBezTo>
                <a:cubicBezTo>
                  <a:pt x="6572909" y="1768442"/>
                  <a:pt x="6574743" y="1766987"/>
                  <a:pt x="6576446" y="1769654"/>
                </a:cubicBezTo>
                <a:cubicBezTo>
                  <a:pt x="6578155" y="1767784"/>
                  <a:pt x="6579573" y="1766454"/>
                  <a:pt x="6581282" y="1764583"/>
                </a:cubicBezTo>
                <a:close/>
                <a:moveTo>
                  <a:pt x="6593373" y="1751903"/>
                </a:moveTo>
                <a:cubicBezTo>
                  <a:pt x="6590004" y="1749733"/>
                  <a:pt x="6586599" y="1744399"/>
                  <a:pt x="6583764" y="1747059"/>
                </a:cubicBezTo>
                <a:cubicBezTo>
                  <a:pt x="6584677" y="1748601"/>
                  <a:pt x="6586132" y="1750435"/>
                  <a:pt x="6583882" y="1752014"/>
                </a:cubicBezTo>
                <a:cubicBezTo>
                  <a:pt x="6586958" y="1754724"/>
                  <a:pt x="6590327" y="1756895"/>
                  <a:pt x="6593373" y="1751903"/>
                </a:cubicBezTo>
                <a:close/>
                <a:moveTo>
                  <a:pt x="6772992" y="1352216"/>
                </a:moveTo>
                <a:cubicBezTo>
                  <a:pt x="6770096" y="1365231"/>
                  <a:pt x="6760718" y="1360611"/>
                  <a:pt x="6754316" y="1365407"/>
                </a:cubicBezTo>
                <a:cubicBezTo>
                  <a:pt x="6712406" y="1415029"/>
                  <a:pt x="6669967" y="1465847"/>
                  <a:pt x="6627704" y="1516267"/>
                </a:cubicBezTo>
                <a:cubicBezTo>
                  <a:pt x="6584997" y="1565538"/>
                  <a:pt x="6535424" y="1605580"/>
                  <a:pt x="6494701" y="1651438"/>
                </a:cubicBezTo>
                <a:cubicBezTo>
                  <a:pt x="6483582" y="1663679"/>
                  <a:pt x="6474813" y="1680295"/>
                  <a:pt x="6468524" y="1699912"/>
                </a:cubicBezTo>
                <a:cubicBezTo>
                  <a:pt x="6446484" y="1683026"/>
                  <a:pt x="6431866" y="1637493"/>
                  <a:pt x="6382895" y="1640634"/>
                </a:cubicBezTo>
                <a:cubicBezTo>
                  <a:pt x="6376239" y="1652465"/>
                  <a:pt x="6396177" y="1653650"/>
                  <a:pt x="6384529" y="1667088"/>
                </a:cubicBezTo>
                <a:cubicBezTo>
                  <a:pt x="6375855" y="1660873"/>
                  <a:pt x="6370687" y="1662878"/>
                  <a:pt x="6368626" y="1672927"/>
                </a:cubicBezTo>
                <a:cubicBezTo>
                  <a:pt x="6349939" y="1652757"/>
                  <a:pt x="6340211" y="1624158"/>
                  <a:pt x="6328324" y="1599369"/>
                </a:cubicBezTo>
                <a:cubicBezTo>
                  <a:pt x="6294790" y="1528801"/>
                  <a:pt x="6262750" y="1452698"/>
                  <a:pt x="6222892" y="1380289"/>
                </a:cubicBezTo>
                <a:cubicBezTo>
                  <a:pt x="6170091" y="1285483"/>
                  <a:pt x="6118039" y="1190056"/>
                  <a:pt x="6090681" y="1085049"/>
                </a:cubicBezTo>
                <a:cubicBezTo>
                  <a:pt x="6138024" y="1059747"/>
                  <a:pt x="6172142" y="1001916"/>
                  <a:pt x="6209764" y="952305"/>
                </a:cubicBezTo>
                <a:cubicBezTo>
                  <a:pt x="6197800" y="934153"/>
                  <a:pt x="6165581" y="937071"/>
                  <a:pt x="6153623" y="923211"/>
                </a:cubicBezTo>
                <a:cubicBezTo>
                  <a:pt x="6159644" y="902046"/>
                  <a:pt x="6179296" y="917876"/>
                  <a:pt x="6190200" y="909352"/>
                </a:cubicBezTo>
                <a:cubicBezTo>
                  <a:pt x="6197683" y="890262"/>
                  <a:pt x="6165189" y="887341"/>
                  <a:pt x="6179165" y="865403"/>
                </a:cubicBezTo>
                <a:cubicBezTo>
                  <a:pt x="6200610" y="869637"/>
                  <a:pt x="6217528" y="889501"/>
                  <a:pt x="6240711" y="901650"/>
                </a:cubicBezTo>
                <a:cubicBezTo>
                  <a:pt x="6256445" y="900502"/>
                  <a:pt x="6265214" y="883886"/>
                  <a:pt x="6274656" y="873286"/>
                </a:cubicBezTo>
                <a:cubicBezTo>
                  <a:pt x="6317944" y="828085"/>
                  <a:pt x="6364963" y="766901"/>
                  <a:pt x="6416234" y="738092"/>
                </a:cubicBezTo>
                <a:cubicBezTo>
                  <a:pt x="6455235" y="746748"/>
                  <a:pt x="6495103" y="744826"/>
                  <a:pt x="6529454" y="774776"/>
                </a:cubicBezTo>
                <a:cubicBezTo>
                  <a:pt x="6545523" y="789023"/>
                  <a:pt x="6560218" y="827919"/>
                  <a:pt x="6577158" y="860658"/>
                </a:cubicBezTo>
                <a:cubicBezTo>
                  <a:pt x="6608197" y="919640"/>
                  <a:pt x="6627698" y="977814"/>
                  <a:pt x="6652864" y="1040396"/>
                </a:cubicBezTo>
                <a:cubicBezTo>
                  <a:pt x="6665738" y="1073721"/>
                  <a:pt x="6684569" y="1101102"/>
                  <a:pt x="6695400" y="1128283"/>
                </a:cubicBezTo>
                <a:cubicBezTo>
                  <a:pt x="6701347" y="1142823"/>
                  <a:pt x="6699163" y="1158536"/>
                  <a:pt x="6706611" y="1171834"/>
                </a:cubicBezTo>
                <a:cubicBezTo>
                  <a:pt x="6710691" y="1179831"/>
                  <a:pt x="6719894" y="1184850"/>
                  <a:pt x="6723353" y="1192097"/>
                </a:cubicBezTo>
                <a:cubicBezTo>
                  <a:pt x="6748192" y="1243574"/>
                  <a:pt x="6755013" y="1305675"/>
                  <a:pt x="6772992" y="1352216"/>
                </a:cubicBezTo>
                <a:close/>
                <a:moveTo>
                  <a:pt x="6592222" y="1781702"/>
                </a:moveTo>
                <a:cubicBezTo>
                  <a:pt x="6593369" y="1777731"/>
                  <a:pt x="6593268" y="1773594"/>
                  <a:pt x="6591308" y="1769303"/>
                </a:cubicBezTo>
                <a:cubicBezTo>
                  <a:pt x="6582878" y="1783611"/>
                  <a:pt x="6550636" y="1798675"/>
                  <a:pt x="6564769" y="1812601"/>
                </a:cubicBezTo>
                <a:cubicBezTo>
                  <a:pt x="6574117" y="1804029"/>
                  <a:pt x="6588782" y="1793615"/>
                  <a:pt x="6592222" y="1781702"/>
                </a:cubicBezTo>
                <a:close/>
                <a:moveTo>
                  <a:pt x="6584937" y="1826995"/>
                </a:moveTo>
                <a:cubicBezTo>
                  <a:pt x="6582402" y="1824577"/>
                  <a:pt x="6579866" y="1822158"/>
                  <a:pt x="6577330" y="1819740"/>
                </a:cubicBezTo>
                <a:cubicBezTo>
                  <a:pt x="6574912" y="1822276"/>
                  <a:pt x="6572494" y="1824812"/>
                  <a:pt x="6570076" y="1827348"/>
                </a:cubicBezTo>
                <a:cubicBezTo>
                  <a:pt x="6572612" y="1829766"/>
                  <a:pt x="6575147" y="1832185"/>
                  <a:pt x="6577683" y="1834603"/>
                </a:cubicBezTo>
                <a:cubicBezTo>
                  <a:pt x="6580101" y="1832067"/>
                  <a:pt x="6582519" y="1829531"/>
                  <a:pt x="6584937" y="1826995"/>
                </a:cubicBezTo>
                <a:close/>
                <a:moveTo>
                  <a:pt x="2127089" y="11922249"/>
                </a:moveTo>
                <a:cubicBezTo>
                  <a:pt x="2119985" y="11915578"/>
                  <a:pt x="2119033" y="11889789"/>
                  <a:pt x="2104768" y="11896468"/>
                </a:cubicBezTo>
                <a:cubicBezTo>
                  <a:pt x="2121930" y="11902949"/>
                  <a:pt x="2102860" y="11905920"/>
                  <a:pt x="2100785" y="11914410"/>
                </a:cubicBezTo>
                <a:cubicBezTo>
                  <a:pt x="2109092" y="11915519"/>
                  <a:pt x="2122677" y="11930954"/>
                  <a:pt x="2127089" y="11922249"/>
                </a:cubicBezTo>
                <a:close/>
                <a:moveTo>
                  <a:pt x="6605215" y="1802802"/>
                </a:moveTo>
                <a:cubicBezTo>
                  <a:pt x="6608108" y="1795588"/>
                  <a:pt x="6606994" y="1788436"/>
                  <a:pt x="6599033" y="1781513"/>
                </a:cubicBezTo>
                <a:cubicBezTo>
                  <a:pt x="6592108" y="1791744"/>
                  <a:pt x="6596464" y="1801784"/>
                  <a:pt x="6594909" y="1811773"/>
                </a:cubicBezTo>
                <a:cubicBezTo>
                  <a:pt x="6587134" y="1805475"/>
                  <a:pt x="6576833" y="1818074"/>
                  <a:pt x="6587355" y="1824460"/>
                </a:cubicBezTo>
                <a:cubicBezTo>
                  <a:pt x="6595421" y="1817290"/>
                  <a:pt x="6602321" y="1810015"/>
                  <a:pt x="6605215" y="1802802"/>
                </a:cubicBezTo>
                <a:close/>
                <a:moveTo>
                  <a:pt x="6619625" y="1791245"/>
                </a:moveTo>
                <a:cubicBezTo>
                  <a:pt x="6624431" y="1778471"/>
                  <a:pt x="6623450" y="1766063"/>
                  <a:pt x="6611187" y="1753846"/>
                </a:cubicBezTo>
                <a:cubicBezTo>
                  <a:pt x="6602633" y="1767738"/>
                  <a:pt x="6607319" y="1780401"/>
                  <a:pt x="6611836" y="1794022"/>
                </a:cubicBezTo>
                <a:cubicBezTo>
                  <a:pt x="6614416" y="1795067"/>
                  <a:pt x="6617039" y="1794738"/>
                  <a:pt x="6619625" y="1791245"/>
                </a:cubicBezTo>
                <a:close/>
                <a:moveTo>
                  <a:pt x="6629297" y="1781101"/>
                </a:moveTo>
                <a:cubicBezTo>
                  <a:pt x="6640095" y="1770168"/>
                  <a:pt x="6634117" y="1759251"/>
                  <a:pt x="6625932" y="1748539"/>
                </a:cubicBezTo>
                <a:cubicBezTo>
                  <a:pt x="6619671" y="1759479"/>
                  <a:pt x="6630604" y="1770278"/>
                  <a:pt x="6629297" y="1781101"/>
                </a:cubicBezTo>
                <a:close/>
                <a:moveTo>
                  <a:pt x="2420279" y="11337875"/>
                </a:moveTo>
                <a:cubicBezTo>
                  <a:pt x="2427101" y="11326153"/>
                  <a:pt x="2431475" y="11313505"/>
                  <a:pt x="2430180" y="11298900"/>
                </a:cubicBezTo>
                <a:cubicBezTo>
                  <a:pt x="2415618" y="11295825"/>
                  <a:pt x="2395423" y="11309032"/>
                  <a:pt x="2383476" y="11298397"/>
                </a:cubicBezTo>
                <a:cubicBezTo>
                  <a:pt x="2388456" y="11270824"/>
                  <a:pt x="2424048" y="11290274"/>
                  <a:pt x="2441829" y="11284045"/>
                </a:cubicBezTo>
                <a:cubicBezTo>
                  <a:pt x="2439531" y="11263396"/>
                  <a:pt x="2457198" y="11249968"/>
                  <a:pt x="2445984" y="11225917"/>
                </a:cubicBezTo>
                <a:cubicBezTo>
                  <a:pt x="2434407" y="11217037"/>
                  <a:pt x="2413163" y="11237042"/>
                  <a:pt x="2405005" y="11218277"/>
                </a:cubicBezTo>
                <a:cubicBezTo>
                  <a:pt x="2415535" y="11199130"/>
                  <a:pt x="2433569" y="11222281"/>
                  <a:pt x="2452008" y="11209444"/>
                </a:cubicBezTo>
                <a:cubicBezTo>
                  <a:pt x="2445905" y="11180973"/>
                  <a:pt x="2445226" y="11154701"/>
                  <a:pt x="2428453" y="11123197"/>
                </a:cubicBezTo>
                <a:cubicBezTo>
                  <a:pt x="2414293" y="11118959"/>
                  <a:pt x="2401023" y="11139440"/>
                  <a:pt x="2392892" y="11135656"/>
                </a:cubicBezTo>
                <a:cubicBezTo>
                  <a:pt x="2380515" y="11111203"/>
                  <a:pt x="2408678" y="11116369"/>
                  <a:pt x="2424948" y="11106038"/>
                </a:cubicBezTo>
                <a:lnTo>
                  <a:pt x="2401168" y="11057144"/>
                </a:lnTo>
                <a:cubicBezTo>
                  <a:pt x="2384561" y="11062802"/>
                  <a:pt x="2362121" y="11085324"/>
                  <a:pt x="2356176" y="11060162"/>
                </a:cubicBezTo>
                <a:lnTo>
                  <a:pt x="2393749" y="11041889"/>
                </a:lnTo>
                <a:cubicBezTo>
                  <a:pt x="2377747" y="11010977"/>
                  <a:pt x="2354576" y="10977264"/>
                  <a:pt x="2325501" y="10949324"/>
                </a:cubicBezTo>
                <a:cubicBezTo>
                  <a:pt x="2310405" y="10959085"/>
                  <a:pt x="2307528" y="10989987"/>
                  <a:pt x="2289830" y="10971509"/>
                </a:cubicBezTo>
                <a:cubicBezTo>
                  <a:pt x="2282612" y="10955672"/>
                  <a:pt x="2301376" y="10948481"/>
                  <a:pt x="2310444" y="10938267"/>
                </a:cubicBezTo>
                <a:cubicBezTo>
                  <a:pt x="2292811" y="10913953"/>
                  <a:pt x="2270351" y="10903594"/>
                  <a:pt x="2247488" y="10894399"/>
                </a:cubicBezTo>
                <a:cubicBezTo>
                  <a:pt x="2236296" y="10903228"/>
                  <a:pt x="2234223" y="10931806"/>
                  <a:pt x="2217144" y="10927536"/>
                </a:cubicBezTo>
                <a:cubicBezTo>
                  <a:pt x="2207622" y="10908951"/>
                  <a:pt x="2225826" y="10899614"/>
                  <a:pt x="2223093" y="10883047"/>
                </a:cubicBezTo>
                <a:cubicBezTo>
                  <a:pt x="2206057" y="10874887"/>
                  <a:pt x="2187826" y="10869243"/>
                  <a:pt x="2167349" y="10872914"/>
                </a:cubicBezTo>
                <a:cubicBezTo>
                  <a:pt x="2156135" y="10883688"/>
                  <a:pt x="2165467" y="10901882"/>
                  <a:pt x="2142430" y="10908250"/>
                </a:cubicBezTo>
                <a:cubicBezTo>
                  <a:pt x="2130559" y="10890807"/>
                  <a:pt x="2146998" y="10882812"/>
                  <a:pt x="2140752" y="10866985"/>
                </a:cubicBezTo>
                <a:cubicBezTo>
                  <a:pt x="2125353" y="10869155"/>
                  <a:pt x="2113171" y="10862020"/>
                  <a:pt x="2095760" y="10870004"/>
                </a:cubicBezTo>
                <a:cubicBezTo>
                  <a:pt x="2084143" y="10881942"/>
                  <a:pt x="2100836" y="10903327"/>
                  <a:pt x="2078560" y="10911259"/>
                </a:cubicBezTo>
                <a:cubicBezTo>
                  <a:pt x="2064753" y="10892822"/>
                  <a:pt x="2077702" y="10883623"/>
                  <a:pt x="2066222" y="10865990"/>
                </a:cubicBezTo>
                <a:cubicBezTo>
                  <a:pt x="2048039" y="10873382"/>
                  <a:pt x="2035499" y="10863520"/>
                  <a:pt x="2015495" y="10877118"/>
                </a:cubicBezTo>
                <a:cubicBezTo>
                  <a:pt x="2010667" y="10891073"/>
                  <a:pt x="2018054" y="10909247"/>
                  <a:pt x="2014781" y="10923415"/>
                </a:cubicBezTo>
                <a:cubicBezTo>
                  <a:pt x="1993418" y="10919293"/>
                  <a:pt x="1997860" y="10887629"/>
                  <a:pt x="1988990" y="10880334"/>
                </a:cubicBezTo>
                <a:cubicBezTo>
                  <a:pt x="1966077" y="10892929"/>
                  <a:pt x="1947802" y="10891176"/>
                  <a:pt x="1930935" y="10885352"/>
                </a:cubicBezTo>
                <a:cubicBezTo>
                  <a:pt x="1914890" y="10858332"/>
                  <a:pt x="1904656" y="10816392"/>
                  <a:pt x="1883168" y="10806044"/>
                </a:cubicBezTo>
                <a:cubicBezTo>
                  <a:pt x="1829761" y="10830567"/>
                  <a:pt x="1783914" y="10857701"/>
                  <a:pt x="1750863" y="10889253"/>
                </a:cubicBezTo>
                <a:cubicBezTo>
                  <a:pt x="1753162" y="10909900"/>
                  <a:pt x="1772740" y="10934236"/>
                  <a:pt x="1785786" y="10951108"/>
                </a:cubicBezTo>
                <a:cubicBezTo>
                  <a:pt x="1806920" y="10940829"/>
                  <a:pt x="1831024" y="10908792"/>
                  <a:pt x="1853495" y="10918178"/>
                </a:cubicBezTo>
                <a:cubicBezTo>
                  <a:pt x="1854006" y="10942114"/>
                  <a:pt x="1806621" y="10950165"/>
                  <a:pt x="1789291" y="10968267"/>
                </a:cubicBezTo>
                <a:cubicBezTo>
                  <a:pt x="1796020" y="10993047"/>
                  <a:pt x="1817685" y="11039586"/>
                  <a:pt x="1838752" y="11069968"/>
                </a:cubicBezTo>
                <a:cubicBezTo>
                  <a:pt x="1869976" y="11062522"/>
                  <a:pt x="1894276" y="11012976"/>
                  <a:pt x="1917905" y="11040662"/>
                </a:cubicBezTo>
                <a:cubicBezTo>
                  <a:pt x="1900966" y="11058575"/>
                  <a:pt x="1859979" y="11068834"/>
                  <a:pt x="1847884" y="11088743"/>
                </a:cubicBezTo>
                <a:cubicBezTo>
                  <a:pt x="1866842" y="11133695"/>
                  <a:pt x="1891634" y="11161784"/>
                  <a:pt x="1910391" y="11207317"/>
                </a:cubicBezTo>
                <a:cubicBezTo>
                  <a:pt x="1924921" y="11213309"/>
                  <a:pt x="1967942" y="11160464"/>
                  <a:pt x="1991054" y="11182113"/>
                </a:cubicBezTo>
                <a:cubicBezTo>
                  <a:pt x="1986666" y="11208915"/>
                  <a:pt x="1927780" y="11201277"/>
                  <a:pt x="1921234" y="11229613"/>
                </a:cubicBezTo>
                <a:cubicBezTo>
                  <a:pt x="1948596" y="11288857"/>
                  <a:pt x="1975001" y="11329220"/>
                  <a:pt x="1998580" y="11378696"/>
                </a:cubicBezTo>
                <a:cubicBezTo>
                  <a:pt x="2028607" y="11373766"/>
                  <a:pt x="2059572" y="11320012"/>
                  <a:pt x="2077041" y="11358917"/>
                </a:cubicBezTo>
                <a:cubicBezTo>
                  <a:pt x="2051220" y="11370507"/>
                  <a:pt x="2026943" y="11383282"/>
                  <a:pt x="2007711" y="11397472"/>
                </a:cubicBezTo>
                <a:cubicBezTo>
                  <a:pt x="2034812" y="11445235"/>
                  <a:pt x="2060695" y="11497460"/>
                  <a:pt x="2090400" y="11538636"/>
                </a:cubicBezTo>
                <a:cubicBezTo>
                  <a:pt x="2120640" y="11532152"/>
                  <a:pt x="2140646" y="11483727"/>
                  <a:pt x="2159713" y="11518953"/>
                </a:cubicBezTo>
                <a:cubicBezTo>
                  <a:pt x="2140312" y="11530807"/>
                  <a:pt x="2122847" y="11543654"/>
                  <a:pt x="2103445" y="11555508"/>
                </a:cubicBezTo>
                <a:cubicBezTo>
                  <a:pt x="2123285" y="11591325"/>
                  <a:pt x="2146331" y="11618811"/>
                  <a:pt x="2169590" y="11644742"/>
                </a:cubicBezTo>
                <a:cubicBezTo>
                  <a:pt x="2216007" y="11618782"/>
                  <a:pt x="2260870" y="11592610"/>
                  <a:pt x="2303798" y="11565445"/>
                </a:cubicBezTo>
                <a:cubicBezTo>
                  <a:pt x="2305712" y="11533558"/>
                  <a:pt x="2268283" y="11504361"/>
                  <a:pt x="2261565" y="11478607"/>
                </a:cubicBezTo>
                <a:lnTo>
                  <a:pt x="2306574" y="11456718"/>
                </a:lnTo>
                <a:cubicBezTo>
                  <a:pt x="2297139" y="11430351"/>
                  <a:pt x="2270617" y="11452440"/>
                  <a:pt x="2260377" y="11428400"/>
                </a:cubicBezTo>
                <a:cubicBezTo>
                  <a:pt x="2281544" y="11415203"/>
                  <a:pt x="2305955" y="11442508"/>
                  <a:pt x="2329182" y="11436533"/>
                </a:cubicBezTo>
                <a:cubicBezTo>
                  <a:pt x="2352410" y="11430556"/>
                  <a:pt x="2367245" y="11409315"/>
                  <a:pt x="2380716" y="11388253"/>
                </a:cubicBezTo>
                <a:cubicBezTo>
                  <a:pt x="2365458" y="11377777"/>
                  <a:pt x="2343573" y="11385519"/>
                  <a:pt x="2330305" y="11371174"/>
                </a:cubicBezTo>
                <a:cubicBezTo>
                  <a:pt x="2356740" y="11356866"/>
                  <a:pt x="2370480" y="11381139"/>
                  <a:pt x="2395698" y="11371293"/>
                </a:cubicBezTo>
                <a:cubicBezTo>
                  <a:pt x="2404189" y="11360392"/>
                  <a:pt x="2413458" y="11349596"/>
                  <a:pt x="2420279" y="11337875"/>
                </a:cubicBezTo>
                <a:close/>
                <a:moveTo>
                  <a:pt x="6651178" y="1763232"/>
                </a:moveTo>
                <a:cubicBezTo>
                  <a:pt x="6651396" y="1756363"/>
                  <a:pt x="6642751" y="1747149"/>
                  <a:pt x="6635957" y="1753259"/>
                </a:cubicBezTo>
                <a:cubicBezTo>
                  <a:pt x="6635739" y="1760128"/>
                  <a:pt x="6644801" y="1769218"/>
                  <a:pt x="6651178" y="1763232"/>
                </a:cubicBezTo>
                <a:close/>
                <a:moveTo>
                  <a:pt x="2167739" y="11952125"/>
                </a:moveTo>
                <a:cubicBezTo>
                  <a:pt x="2158990" y="11932666"/>
                  <a:pt x="2167739" y="11952125"/>
                  <a:pt x="2167739" y="11952125"/>
                </a:cubicBezTo>
                <a:close/>
                <a:moveTo>
                  <a:pt x="6633131" y="1863872"/>
                </a:moveTo>
                <a:cubicBezTo>
                  <a:pt x="6622286" y="1850325"/>
                  <a:pt x="6631505" y="1837142"/>
                  <a:pt x="6622450" y="1823514"/>
                </a:cubicBezTo>
                <a:cubicBezTo>
                  <a:pt x="6609110" y="1836566"/>
                  <a:pt x="6624392" y="1861944"/>
                  <a:pt x="6610773" y="1866461"/>
                </a:cubicBezTo>
                <a:cubicBezTo>
                  <a:pt x="6607411" y="1859753"/>
                  <a:pt x="6616432" y="1839825"/>
                  <a:pt x="6605231" y="1841806"/>
                </a:cubicBezTo>
                <a:cubicBezTo>
                  <a:pt x="6603011" y="1851087"/>
                  <a:pt x="6608640" y="1872994"/>
                  <a:pt x="6598564" y="1874186"/>
                </a:cubicBezTo>
                <a:cubicBezTo>
                  <a:pt x="6592959" y="1864519"/>
                  <a:pt x="6602507" y="1853959"/>
                  <a:pt x="6592780" y="1844160"/>
                </a:cubicBezTo>
                <a:cubicBezTo>
                  <a:pt x="6577153" y="1855627"/>
                  <a:pt x="6594561" y="1879009"/>
                  <a:pt x="6576031" y="1882270"/>
                </a:cubicBezTo>
                <a:cubicBezTo>
                  <a:pt x="6576169" y="1873610"/>
                  <a:pt x="6579178" y="1865455"/>
                  <a:pt x="6570781" y="1857074"/>
                </a:cubicBezTo>
                <a:cubicBezTo>
                  <a:pt x="6552400" y="1872991"/>
                  <a:pt x="6560360" y="1895110"/>
                  <a:pt x="6581580" y="1902387"/>
                </a:cubicBezTo>
                <a:cubicBezTo>
                  <a:pt x="6598719" y="1882305"/>
                  <a:pt x="6616079" y="1881207"/>
                  <a:pt x="6633131" y="1863872"/>
                </a:cubicBezTo>
                <a:close/>
                <a:moveTo>
                  <a:pt x="2463822" y="11301402"/>
                </a:moveTo>
                <a:cubicBezTo>
                  <a:pt x="2462925" y="11294583"/>
                  <a:pt x="2464545" y="11288958"/>
                  <a:pt x="2464230" y="11282340"/>
                </a:cubicBezTo>
                <a:cubicBezTo>
                  <a:pt x="2452544" y="11283187"/>
                  <a:pt x="2453679" y="11303433"/>
                  <a:pt x="2463822" y="11301402"/>
                </a:cubicBezTo>
                <a:close/>
                <a:moveTo>
                  <a:pt x="6662740" y="1827822"/>
                </a:moveTo>
                <a:cubicBezTo>
                  <a:pt x="6654021" y="1812280"/>
                  <a:pt x="6660512" y="1785395"/>
                  <a:pt x="6646577" y="1778213"/>
                </a:cubicBezTo>
                <a:cubicBezTo>
                  <a:pt x="6641852" y="1792777"/>
                  <a:pt x="6659727" y="1810124"/>
                  <a:pt x="6645460" y="1830710"/>
                </a:cubicBezTo>
                <a:cubicBezTo>
                  <a:pt x="6637318" y="1818624"/>
                  <a:pt x="6647552" y="1795159"/>
                  <a:pt x="6634486" y="1790892"/>
                </a:cubicBezTo>
                <a:cubicBezTo>
                  <a:pt x="6622856" y="1802074"/>
                  <a:pt x="6627877" y="1812823"/>
                  <a:pt x="6637436" y="1823579"/>
                </a:cubicBezTo>
                <a:cubicBezTo>
                  <a:pt x="6637503" y="1834445"/>
                  <a:pt x="6628079" y="1845421"/>
                  <a:pt x="6635724" y="1855841"/>
                </a:cubicBezTo>
                <a:cubicBezTo>
                  <a:pt x="6643052" y="1854562"/>
                  <a:pt x="6649779" y="1837586"/>
                  <a:pt x="6662740" y="1827822"/>
                </a:cubicBezTo>
                <a:close/>
                <a:moveTo>
                  <a:pt x="6673912" y="1811398"/>
                </a:moveTo>
                <a:cubicBezTo>
                  <a:pt x="6676682" y="1799877"/>
                  <a:pt x="6665054" y="1781999"/>
                  <a:pt x="6674188" y="1770428"/>
                </a:cubicBezTo>
                <a:cubicBezTo>
                  <a:pt x="6679428" y="1774308"/>
                  <a:pt x="6676674" y="1778759"/>
                  <a:pt x="6681914" y="1782639"/>
                </a:cubicBezTo>
                <a:cubicBezTo>
                  <a:pt x="6688920" y="1774198"/>
                  <a:pt x="6680106" y="1765941"/>
                  <a:pt x="6676247" y="1757567"/>
                </a:cubicBezTo>
                <a:cubicBezTo>
                  <a:pt x="6647672" y="1769722"/>
                  <a:pt x="6668274" y="1800769"/>
                  <a:pt x="6665040" y="1820332"/>
                </a:cubicBezTo>
                <a:cubicBezTo>
                  <a:pt x="6670465" y="1818373"/>
                  <a:pt x="6672988" y="1815239"/>
                  <a:pt x="6673912" y="1811398"/>
                </a:cubicBezTo>
                <a:close/>
                <a:moveTo>
                  <a:pt x="2452896" y="11379792"/>
                </a:moveTo>
                <a:cubicBezTo>
                  <a:pt x="2429861" y="11423270"/>
                  <a:pt x="2392883" y="11461659"/>
                  <a:pt x="2338090" y="11492661"/>
                </a:cubicBezTo>
                <a:cubicBezTo>
                  <a:pt x="2325745" y="11500115"/>
                  <a:pt x="2313736" y="11512243"/>
                  <a:pt x="2296902" y="11503501"/>
                </a:cubicBezTo>
                <a:cubicBezTo>
                  <a:pt x="2300342" y="11526496"/>
                  <a:pt x="2327509" y="11568424"/>
                  <a:pt x="2329496" y="11599380"/>
                </a:cubicBezTo>
                <a:cubicBezTo>
                  <a:pt x="2247730" y="11636243"/>
                  <a:pt x="2206738" y="11664402"/>
                  <a:pt x="2148377" y="11696656"/>
                </a:cubicBezTo>
                <a:cubicBezTo>
                  <a:pt x="2113987" y="11656791"/>
                  <a:pt x="2088821" y="11610021"/>
                  <a:pt x="2060155" y="11563019"/>
                </a:cubicBezTo>
                <a:cubicBezTo>
                  <a:pt x="2030145" y="11514252"/>
                  <a:pt x="1991619" y="11443992"/>
                  <a:pt x="1953196" y="11381905"/>
                </a:cubicBezTo>
                <a:cubicBezTo>
                  <a:pt x="1925291" y="11336468"/>
                  <a:pt x="1895059" y="11290227"/>
                  <a:pt x="1866985" y="11242453"/>
                </a:cubicBezTo>
                <a:cubicBezTo>
                  <a:pt x="1804918" y="11136726"/>
                  <a:pt x="1767726" y="10999553"/>
                  <a:pt x="1711388" y="10903614"/>
                </a:cubicBezTo>
                <a:cubicBezTo>
                  <a:pt x="1713856" y="10891774"/>
                  <a:pt x="1728729" y="10884540"/>
                  <a:pt x="1723054" y="10869887"/>
                </a:cubicBezTo>
                <a:cubicBezTo>
                  <a:pt x="1774059" y="10851369"/>
                  <a:pt x="1829181" y="10795541"/>
                  <a:pt x="1894726" y="10782043"/>
                </a:cubicBezTo>
                <a:cubicBezTo>
                  <a:pt x="1915354" y="10799580"/>
                  <a:pt x="1925099" y="10850464"/>
                  <a:pt x="1946107" y="10868784"/>
                </a:cubicBezTo>
                <a:cubicBezTo>
                  <a:pt x="1977379" y="10874373"/>
                  <a:pt x="2000737" y="10856725"/>
                  <a:pt x="2026862" y="10852726"/>
                </a:cubicBezTo>
                <a:cubicBezTo>
                  <a:pt x="2041870" y="10850747"/>
                  <a:pt x="2060928" y="10852119"/>
                  <a:pt x="2077480" y="10851325"/>
                </a:cubicBezTo>
                <a:cubicBezTo>
                  <a:pt x="2162197" y="10846399"/>
                  <a:pt x="2227726" y="10851773"/>
                  <a:pt x="2297807" y="10902333"/>
                </a:cubicBezTo>
                <a:cubicBezTo>
                  <a:pt x="2370976" y="10955260"/>
                  <a:pt x="2438204" y="10999953"/>
                  <a:pt x="2469825" y="11130646"/>
                </a:cubicBezTo>
                <a:cubicBezTo>
                  <a:pt x="2490952" y="11220734"/>
                  <a:pt x="2491289" y="11307330"/>
                  <a:pt x="2452896" y="11379792"/>
                </a:cubicBezTo>
                <a:close/>
                <a:moveTo>
                  <a:pt x="6700464" y="1768429"/>
                </a:moveTo>
                <a:cubicBezTo>
                  <a:pt x="6699569" y="1764670"/>
                  <a:pt x="6696078" y="1760949"/>
                  <a:pt x="6691109" y="1757215"/>
                </a:cubicBezTo>
                <a:cubicBezTo>
                  <a:pt x="6682605" y="1765196"/>
                  <a:pt x="6694209" y="1772166"/>
                  <a:pt x="6694239" y="1779868"/>
                </a:cubicBezTo>
                <a:cubicBezTo>
                  <a:pt x="6699657" y="1775984"/>
                  <a:pt x="6701359" y="1772187"/>
                  <a:pt x="6700464" y="1768429"/>
                </a:cubicBezTo>
                <a:close/>
                <a:moveTo>
                  <a:pt x="7031881" y="1204462"/>
                </a:moveTo>
                <a:cubicBezTo>
                  <a:pt x="7055410" y="1179336"/>
                  <a:pt x="7024154" y="1148993"/>
                  <a:pt x="7006041" y="1138119"/>
                </a:cubicBezTo>
                <a:cubicBezTo>
                  <a:pt x="7017324" y="1160042"/>
                  <a:pt x="7006124" y="1182770"/>
                  <a:pt x="7031881" y="1204462"/>
                </a:cubicBezTo>
                <a:close/>
                <a:moveTo>
                  <a:pt x="2275038" y="12010060"/>
                </a:moveTo>
                <a:cubicBezTo>
                  <a:pt x="2278946" y="11998472"/>
                  <a:pt x="2273026" y="11972569"/>
                  <a:pt x="2260512" y="11977950"/>
                </a:cubicBezTo>
                <a:cubicBezTo>
                  <a:pt x="2273711" y="11985526"/>
                  <a:pt x="2253370" y="12004970"/>
                  <a:pt x="2275038" y="12010060"/>
                </a:cubicBezTo>
                <a:close/>
                <a:moveTo>
                  <a:pt x="7055032" y="1193191"/>
                </a:moveTo>
                <a:cubicBezTo>
                  <a:pt x="7046730" y="1190992"/>
                  <a:pt x="7054200" y="1175019"/>
                  <a:pt x="7043697" y="1181738"/>
                </a:cubicBezTo>
                <a:cubicBezTo>
                  <a:pt x="7044300" y="1184204"/>
                  <a:pt x="7047299" y="1200233"/>
                  <a:pt x="7055032" y="1193191"/>
                </a:cubicBezTo>
                <a:close/>
                <a:moveTo>
                  <a:pt x="7104577" y="1138642"/>
                </a:moveTo>
                <a:cubicBezTo>
                  <a:pt x="7099405" y="1125989"/>
                  <a:pt x="7072692" y="1110759"/>
                  <a:pt x="7058196" y="1115301"/>
                </a:cubicBezTo>
                <a:cubicBezTo>
                  <a:pt x="7062126" y="1129795"/>
                  <a:pt x="7090978" y="1148424"/>
                  <a:pt x="7104577" y="1138642"/>
                </a:cubicBezTo>
                <a:close/>
                <a:moveTo>
                  <a:pt x="2299261" y="12021833"/>
                </a:moveTo>
                <a:cubicBezTo>
                  <a:pt x="2307805" y="12012993"/>
                  <a:pt x="2293048" y="11995388"/>
                  <a:pt x="2289384" y="12001583"/>
                </a:cubicBezTo>
                <a:cubicBezTo>
                  <a:pt x="2296320" y="12007293"/>
                  <a:pt x="2284691" y="12018858"/>
                  <a:pt x="2299261" y="12021833"/>
                </a:cubicBezTo>
                <a:close/>
                <a:moveTo>
                  <a:pt x="6673223" y="2172394"/>
                </a:moveTo>
                <a:cubicBezTo>
                  <a:pt x="6668519" y="2191339"/>
                  <a:pt x="6649104" y="2210331"/>
                  <a:pt x="6630381" y="2212511"/>
                </a:cubicBezTo>
                <a:cubicBezTo>
                  <a:pt x="6622590" y="2192582"/>
                  <a:pt x="6643582" y="2145444"/>
                  <a:pt x="6672453" y="2154088"/>
                </a:cubicBezTo>
                <a:cubicBezTo>
                  <a:pt x="6674725" y="2159769"/>
                  <a:pt x="6674791" y="2166079"/>
                  <a:pt x="6673223" y="2172394"/>
                </a:cubicBezTo>
                <a:close/>
                <a:moveTo>
                  <a:pt x="2349969" y="12051519"/>
                </a:moveTo>
                <a:cubicBezTo>
                  <a:pt x="2359299" y="12036992"/>
                  <a:pt x="2350774" y="12028986"/>
                  <a:pt x="2345919" y="12019341"/>
                </a:cubicBezTo>
                <a:cubicBezTo>
                  <a:pt x="2336172" y="12033743"/>
                  <a:pt x="2345115" y="12041874"/>
                  <a:pt x="2349969" y="12051519"/>
                </a:cubicBezTo>
                <a:close/>
                <a:moveTo>
                  <a:pt x="7153172" y="1211264"/>
                </a:moveTo>
                <a:cubicBezTo>
                  <a:pt x="7150483" y="1194929"/>
                  <a:pt x="7141097" y="1163162"/>
                  <a:pt x="7121733" y="1155977"/>
                </a:cubicBezTo>
                <a:cubicBezTo>
                  <a:pt x="7133350" y="1172667"/>
                  <a:pt x="7131035" y="1204372"/>
                  <a:pt x="7153172" y="1211264"/>
                </a:cubicBezTo>
                <a:close/>
                <a:moveTo>
                  <a:pt x="7188084" y="1188354"/>
                </a:moveTo>
                <a:cubicBezTo>
                  <a:pt x="7188102" y="1184659"/>
                  <a:pt x="7181105" y="1167685"/>
                  <a:pt x="7173684" y="1173805"/>
                </a:cubicBezTo>
                <a:cubicBezTo>
                  <a:pt x="7173975" y="1177194"/>
                  <a:pt x="7180662" y="1194473"/>
                  <a:pt x="7188084" y="1188354"/>
                </a:cubicBezTo>
                <a:close/>
                <a:moveTo>
                  <a:pt x="6851673" y="1965072"/>
                </a:moveTo>
                <a:cubicBezTo>
                  <a:pt x="6852423" y="1955471"/>
                  <a:pt x="6833454" y="1951180"/>
                  <a:pt x="6825003" y="1944517"/>
                </a:cubicBezTo>
                <a:cubicBezTo>
                  <a:pt x="6821933" y="1937268"/>
                  <a:pt x="6825067" y="1929529"/>
                  <a:pt x="6817043" y="1922397"/>
                </a:cubicBezTo>
                <a:cubicBezTo>
                  <a:pt x="6769942" y="1907421"/>
                  <a:pt x="6722470" y="1860803"/>
                  <a:pt x="6675183" y="1830006"/>
                </a:cubicBezTo>
                <a:cubicBezTo>
                  <a:pt x="6665094" y="1840274"/>
                  <a:pt x="6654589" y="1850666"/>
                  <a:pt x="6650827" y="1860860"/>
                </a:cubicBezTo>
                <a:cubicBezTo>
                  <a:pt x="6702904" y="1918351"/>
                  <a:pt x="6725770" y="1994990"/>
                  <a:pt x="6781709" y="2030463"/>
                </a:cubicBezTo>
                <a:cubicBezTo>
                  <a:pt x="6795838" y="2018536"/>
                  <a:pt x="6764008" y="2007621"/>
                  <a:pt x="6775931" y="1995899"/>
                </a:cubicBezTo>
                <a:cubicBezTo>
                  <a:pt x="6788201" y="2003578"/>
                  <a:pt x="6800319" y="2028993"/>
                  <a:pt x="6811620" y="2015188"/>
                </a:cubicBezTo>
                <a:cubicBezTo>
                  <a:pt x="6794945" y="2003381"/>
                  <a:pt x="6773073" y="1986319"/>
                  <a:pt x="6783132" y="1968350"/>
                </a:cubicBezTo>
                <a:cubicBezTo>
                  <a:pt x="6800237" y="1970957"/>
                  <a:pt x="6808191" y="1997614"/>
                  <a:pt x="6821175" y="2000090"/>
                </a:cubicBezTo>
                <a:cubicBezTo>
                  <a:pt x="6824178" y="1996473"/>
                  <a:pt x="6827721" y="1993147"/>
                  <a:pt x="6830724" y="1989530"/>
                </a:cubicBezTo>
                <a:cubicBezTo>
                  <a:pt x="6826871" y="1976618"/>
                  <a:pt x="6782027" y="1955525"/>
                  <a:pt x="6799998" y="1935194"/>
                </a:cubicBezTo>
                <a:cubicBezTo>
                  <a:pt x="6814132" y="1949121"/>
                  <a:pt x="6828681" y="1962924"/>
                  <a:pt x="6843231" y="1976726"/>
                </a:cubicBezTo>
                <a:cubicBezTo>
                  <a:pt x="6848982" y="1972062"/>
                  <a:pt x="6851423" y="1968272"/>
                  <a:pt x="6851673" y="1965072"/>
                </a:cubicBezTo>
                <a:close/>
                <a:moveTo>
                  <a:pt x="2689686" y="11389987"/>
                </a:moveTo>
                <a:cubicBezTo>
                  <a:pt x="2681306" y="11398175"/>
                  <a:pt x="2653894" y="11416029"/>
                  <a:pt x="2667767" y="11428818"/>
                </a:cubicBezTo>
                <a:cubicBezTo>
                  <a:pt x="2671975" y="11414981"/>
                  <a:pt x="2690738" y="11403770"/>
                  <a:pt x="2689686" y="11389987"/>
                </a:cubicBezTo>
                <a:close/>
                <a:moveTo>
                  <a:pt x="7132222" y="1335557"/>
                </a:moveTo>
                <a:lnTo>
                  <a:pt x="7125865" y="1321161"/>
                </a:lnTo>
                <a:lnTo>
                  <a:pt x="7124573" y="1318234"/>
                </a:lnTo>
                <a:cubicBezTo>
                  <a:pt x="7121099" y="1312403"/>
                  <a:pt x="7116356" y="1306527"/>
                  <a:pt x="7109303" y="1300639"/>
                </a:cubicBezTo>
                <a:cubicBezTo>
                  <a:pt x="7103491" y="1308230"/>
                  <a:pt x="7115999" y="1323885"/>
                  <a:pt x="7125084" y="1331382"/>
                </a:cubicBezTo>
                <a:lnTo>
                  <a:pt x="7130194" y="1334371"/>
                </a:lnTo>
                <a:close/>
                <a:moveTo>
                  <a:pt x="6722651" y="2276726"/>
                </a:moveTo>
                <a:cubicBezTo>
                  <a:pt x="6718709" y="2286692"/>
                  <a:pt x="6712660" y="2296946"/>
                  <a:pt x="6702190" y="2307832"/>
                </a:cubicBezTo>
                <a:cubicBezTo>
                  <a:pt x="6688664" y="2273053"/>
                  <a:pt x="6703286" y="2237638"/>
                  <a:pt x="6729108" y="2202078"/>
                </a:cubicBezTo>
                <a:cubicBezTo>
                  <a:pt x="6736579" y="2213549"/>
                  <a:pt x="6733198" y="2232366"/>
                  <a:pt x="6730468" y="2247337"/>
                </a:cubicBezTo>
                <a:cubicBezTo>
                  <a:pt x="6728427" y="2257079"/>
                  <a:pt x="6726593" y="2266759"/>
                  <a:pt x="6722651" y="2276726"/>
                </a:cubicBezTo>
                <a:close/>
                <a:moveTo>
                  <a:pt x="7152706" y="1303641"/>
                </a:moveTo>
                <a:cubicBezTo>
                  <a:pt x="7154112" y="1269160"/>
                  <a:pt x="7086930" y="1218611"/>
                  <a:pt x="7112922" y="1193498"/>
                </a:cubicBezTo>
                <a:cubicBezTo>
                  <a:pt x="7116258" y="1203678"/>
                  <a:pt x="7125988" y="1228364"/>
                  <a:pt x="7141384" y="1228445"/>
                </a:cubicBezTo>
                <a:cubicBezTo>
                  <a:pt x="7121194" y="1201856"/>
                  <a:pt x="7129030" y="1174492"/>
                  <a:pt x="7107303" y="1147586"/>
                </a:cubicBezTo>
                <a:cubicBezTo>
                  <a:pt x="7093389" y="1158906"/>
                  <a:pt x="7115194" y="1170415"/>
                  <a:pt x="7107129" y="1182074"/>
                </a:cubicBezTo>
                <a:cubicBezTo>
                  <a:pt x="7102239" y="1174658"/>
                  <a:pt x="7100250" y="1141698"/>
                  <a:pt x="7084182" y="1152699"/>
                </a:cubicBezTo>
                <a:cubicBezTo>
                  <a:pt x="7084074" y="1174253"/>
                  <a:pt x="7103059" y="1195293"/>
                  <a:pt x="7083859" y="1216747"/>
                </a:cubicBezTo>
                <a:cubicBezTo>
                  <a:pt x="7088702" y="1233401"/>
                  <a:pt x="7095545" y="1219888"/>
                  <a:pt x="7106868" y="1233805"/>
                </a:cubicBezTo>
                <a:cubicBezTo>
                  <a:pt x="7122772" y="1255445"/>
                  <a:pt x="7135212" y="1292155"/>
                  <a:pt x="7152706" y="1303641"/>
                </a:cubicBezTo>
                <a:close/>
                <a:moveTo>
                  <a:pt x="7170037" y="1286489"/>
                </a:moveTo>
                <a:cubicBezTo>
                  <a:pt x="7175673" y="1268042"/>
                  <a:pt x="7167757" y="1250141"/>
                  <a:pt x="7150300" y="1231264"/>
                </a:cubicBezTo>
                <a:cubicBezTo>
                  <a:pt x="7138206" y="1248136"/>
                  <a:pt x="7155907" y="1279639"/>
                  <a:pt x="7170037" y="1286489"/>
                </a:cubicBezTo>
                <a:close/>
                <a:moveTo>
                  <a:pt x="2696053" y="11441316"/>
                </a:moveTo>
                <a:cubicBezTo>
                  <a:pt x="2690253" y="11438277"/>
                  <a:pt x="2697836" y="11429737"/>
                  <a:pt x="2687793" y="11427678"/>
                </a:cubicBezTo>
                <a:cubicBezTo>
                  <a:pt x="2680515" y="11434451"/>
                  <a:pt x="2690286" y="11451135"/>
                  <a:pt x="2696053" y="11441316"/>
                </a:cubicBezTo>
                <a:close/>
                <a:moveTo>
                  <a:pt x="7187897" y="1286583"/>
                </a:moveTo>
                <a:lnTo>
                  <a:pt x="7184951" y="1254660"/>
                </a:lnTo>
                <a:lnTo>
                  <a:pt x="7184979" y="1254543"/>
                </a:lnTo>
                <a:lnTo>
                  <a:pt x="7184935" y="1254495"/>
                </a:lnTo>
                <a:lnTo>
                  <a:pt x="7182093" y="1223696"/>
                </a:lnTo>
                <a:cubicBezTo>
                  <a:pt x="7175773" y="1202223"/>
                  <a:pt x="7164251" y="1181915"/>
                  <a:pt x="7145077" y="1167802"/>
                </a:cubicBezTo>
                <a:cubicBezTo>
                  <a:pt x="7158135" y="1188888"/>
                  <a:pt x="7157994" y="1216832"/>
                  <a:pt x="7169150" y="1237215"/>
                </a:cubicBezTo>
                <a:lnTo>
                  <a:pt x="7184935" y="1254495"/>
                </a:lnTo>
                <a:lnTo>
                  <a:pt x="7184951" y="1254660"/>
                </a:lnTo>
                <a:lnTo>
                  <a:pt x="7179357" y="1277801"/>
                </a:lnTo>
                <a:cubicBezTo>
                  <a:pt x="7179277" y="1286076"/>
                  <a:pt x="7181557" y="1291939"/>
                  <a:pt x="7187897" y="1286583"/>
                </a:cubicBezTo>
                <a:close/>
                <a:moveTo>
                  <a:pt x="2722063" y="11394303"/>
                </a:moveTo>
                <a:cubicBezTo>
                  <a:pt x="2716930" y="11392987"/>
                  <a:pt x="2710685" y="11388800"/>
                  <a:pt x="2707954" y="11392826"/>
                </a:cubicBezTo>
                <a:cubicBezTo>
                  <a:pt x="2710567" y="11394456"/>
                  <a:pt x="2712384" y="11395734"/>
                  <a:pt x="2710004" y="11398964"/>
                </a:cubicBezTo>
                <a:cubicBezTo>
                  <a:pt x="2715535" y="11400456"/>
                  <a:pt x="2720492" y="11402170"/>
                  <a:pt x="2722063" y="11394303"/>
                </a:cubicBezTo>
                <a:close/>
                <a:moveTo>
                  <a:pt x="7161080" y="1352955"/>
                </a:moveTo>
                <a:cubicBezTo>
                  <a:pt x="7154192" y="1314427"/>
                  <a:pt x="7120822" y="1275758"/>
                  <a:pt x="7098231" y="1236839"/>
                </a:cubicBezTo>
                <a:cubicBezTo>
                  <a:pt x="7091545" y="1249890"/>
                  <a:pt x="7095786" y="1263616"/>
                  <a:pt x="7103878" y="1277362"/>
                </a:cubicBezTo>
                <a:lnTo>
                  <a:pt x="7118105" y="1297482"/>
                </a:lnTo>
                <a:lnTo>
                  <a:pt x="7132619" y="1318007"/>
                </a:lnTo>
                <a:cubicBezTo>
                  <a:pt x="7142395" y="1333456"/>
                  <a:pt x="7147813" y="1358119"/>
                  <a:pt x="7161080" y="1352955"/>
                </a:cubicBezTo>
                <a:close/>
                <a:moveTo>
                  <a:pt x="7155451" y="1370169"/>
                </a:moveTo>
                <a:cubicBezTo>
                  <a:pt x="7142249" y="1362401"/>
                  <a:pt x="7150060" y="1339963"/>
                  <a:pt x="7132501" y="1341410"/>
                </a:cubicBezTo>
                <a:cubicBezTo>
                  <a:pt x="7139238" y="1348836"/>
                  <a:pt x="7141228" y="1381795"/>
                  <a:pt x="7155451" y="1370169"/>
                </a:cubicBezTo>
                <a:close/>
                <a:moveTo>
                  <a:pt x="7152461" y="1413572"/>
                </a:moveTo>
                <a:cubicBezTo>
                  <a:pt x="7151344" y="1390779"/>
                  <a:pt x="7140377" y="1367318"/>
                  <a:pt x="7118014" y="1344104"/>
                </a:cubicBezTo>
                <a:cubicBezTo>
                  <a:pt x="7102206" y="1364652"/>
                  <a:pt x="7139228" y="1411962"/>
                  <a:pt x="7152461" y="1413572"/>
                </a:cubicBezTo>
                <a:close/>
                <a:moveTo>
                  <a:pt x="2722512" y="11448250"/>
                </a:moveTo>
                <a:cubicBezTo>
                  <a:pt x="2726194" y="11435607"/>
                  <a:pt x="2722011" y="11425674"/>
                  <a:pt x="2711337" y="11418579"/>
                </a:cubicBezTo>
                <a:cubicBezTo>
                  <a:pt x="2707655" y="11431222"/>
                  <a:pt x="2711838" y="11441155"/>
                  <a:pt x="2722512" y="11448250"/>
                </a:cubicBezTo>
                <a:close/>
                <a:moveTo>
                  <a:pt x="2634455" y="11658143"/>
                </a:moveTo>
                <a:cubicBezTo>
                  <a:pt x="2636051" y="11635132"/>
                  <a:pt x="2622154" y="11618082"/>
                  <a:pt x="2617613" y="11597102"/>
                </a:cubicBezTo>
                <a:cubicBezTo>
                  <a:pt x="2612400" y="11621835"/>
                  <a:pt x="2612526" y="11644185"/>
                  <a:pt x="2634455" y="11658143"/>
                </a:cubicBezTo>
                <a:close/>
                <a:moveTo>
                  <a:pt x="7166669" y="1405025"/>
                </a:moveTo>
                <a:cubicBezTo>
                  <a:pt x="7176306" y="1386908"/>
                  <a:pt x="7174551" y="1368423"/>
                  <a:pt x="7175876" y="1349954"/>
                </a:cubicBezTo>
                <a:cubicBezTo>
                  <a:pt x="7170547" y="1368709"/>
                  <a:pt x="7165221" y="1386849"/>
                  <a:pt x="7166669" y="1405025"/>
                </a:cubicBezTo>
                <a:close/>
                <a:moveTo>
                  <a:pt x="7140496" y="1465857"/>
                </a:moveTo>
                <a:cubicBezTo>
                  <a:pt x="7136547" y="1455058"/>
                  <a:pt x="7142449" y="1444928"/>
                  <a:pt x="7132035" y="1433787"/>
                </a:cubicBezTo>
                <a:cubicBezTo>
                  <a:pt x="7118490" y="1433099"/>
                  <a:pt x="7120433" y="1475296"/>
                  <a:pt x="7140496" y="1465857"/>
                </a:cubicBezTo>
                <a:close/>
                <a:moveTo>
                  <a:pt x="2724604" y="11487702"/>
                </a:moveTo>
                <a:cubicBezTo>
                  <a:pt x="2700818" y="11471484"/>
                  <a:pt x="2682620" y="11462017"/>
                  <a:pt x="2658799" y="11449114"/>
                </a:cubicBezTo>
                <a:cubicBezTo>
                  <a:pt x="2670515" y="11465706"/>
                  <a:pt x="2700953" y="11506743"/>
                  <a:pt x="2724604" y="11487702"/>
                </a:cubicBezTo>
                <a:close/>
                <a:moveTo>
                  <a:pt x="7163679" y="1448427"/>
                </a:moveTo>
                <a:cubicBezTo>
                  <a:pt x="7171415" y="1440770"/>
                  <a:pt x="7171171" y="1428144"/>
                  <a:pt x="7160702" y="1428088"/>
                </a:cubicBezTo>
                <a:cubicBezTo>
                  <a:pt x="7152352" y="1435126"/>
                  <a:pt x="7155398" y="1441917"/>
                  <a:pt x="7163679" y="1448427"/>
                </a:cubicBezTo>
                <a:close/>
                <a:moveTo>
                  <a:pt x="7005032" y="1808469"/>
                </a:moveTo>
                <a:cubicBezTo>
                  <a:pt x="6991686" y="1829418"/>
                  <a:pt x="6967310" y="1847549"/>
                  <a:pt x="6947909" y="1845873"/>
                </a:cubicBezTo>
                <a:cubicBezTo>
                  <a:pt x="6946836" y="1822667"/>
                  <a:pt x="6983490" y="1761509"/>
                  <a:pt x="7014110" y="1787211"/>
                </a:cubicBezTo>
                <a:cubicBezTo>
                  <a:pt x="7012704" y="1794191"/>
                  <a:pt x="7009481" y="1801487"/>
                  <a:pt x="7005032" y="1808469"/>
                </a:cubicBezTo>
                <a:close/>
                <a:moveTo>
                  <a:pt x="2672359" y="11616548"/>
                </a:moveTo>
                <a:cubicBezTo>
                  <a:pt x="2679628" y="11609798"/>
                  <a:pt x="2670066" y="11593715"/>
                  <a:pt x="2664088" y="11602932"/>
                </a:cubicBezTo>
                <a:cubicBezTo>
                  <a:pt x="2669140" y="11606588"/>
                  <a:pt x="2667881" y="11612672"/>
                  <a:pt x="2672359" y="11616548"/>
                </a:cubicBezTo>
                <a:close/>
                <a:moveTo>
                  <a:pt x="7154895" y="1480406"/>
                </a:moveTo>
                <a:cubicBezTo>
                  <a:pt x="7150907" y="1477613"/>
                  <a:pt x="7146933" y="1471741"/>
                  <a:pt x="7143532" y="1474495"/>
                </a:cubicBezTo>
                <a:cubicBezTo>
                  <a:pt x="7144754" y="1476349"/>
                  <a:pt x="7146283" y="1478512"/>
                  <a:pt x="7143194" y="1480344"/>
                </a:cubicBezTo>
                <a:cubicBezTo>
                  <a:pt x="7147180" y="1483752"/>
                  <a:pt x="7150863" y="1486235"/>
                  <a:pt x="7154895" y="1480406"/>
                </a:cubicBezTo>
                <a:close/>
                <a:moveTo>
                  <a:pt x="2750507" y="11450631"/>
                </a:moveTo>
                <a:cubicBezTo>
                  <a:pt x="2749583" y="11435478"/>
                  <a:pt x="2747687" y="11420370"/>
                  <a:pt x="2734705" y="11409878"/>
                </a:cubicBezTo>
                <a:cubicBezTo>
                  <a:pt x="2721943" y="11416130"/>
                  <a:pt x="2738003" y="11454143"/>
                  <a:pt x="2750507" y="11450631"/>
                </a:cubicBezTo>
                <a:close/>
                <a:moveTo>
                  <a:pt x="2671112" y="11674340"/>
                </a:moveTo>
                <a:cubicBezTo>
                  <a:pt x="2671112" y="11674340"/>
                  <a:pt x="2660257" y="11691363"/>
                  <a:pt x="2671112" y="11674340"/>
                </a:cubicBezTo>
                <a:close/>
                <a:moveTo>
                  <a:pt x="7155674" y="1537897"/>
                </a:moveTo>
                <a:cubicBezTo>
                  <a:pt x="7155930" y="1527332"/>
                  <a:pt x="7145717" y="1514461"/>
                  <a:pt x="7137141" y="1520651"/>
                </a:cubicBezTo>
                <a:cubicBezTo>
                  <a:pt x="7146641" y="1529631"/>
                  <a:pt x="7139208" y="1538214"/>
                  <a:pt x="7151481" y="1546901"/>
                </a:cubicBezTo>
                <a:cubicBezTo>
                  <a:pt x="7154341" y="1544684"/>
                  <a:pt x="7155589" y="1541419"/>
                  <a:pt x="7155674" y="1537897"/>
                </a:cubicBezTo>
                <a:close/>
                <a:moveTo>
                  <a:pt x="2832036" y="11328174"/>
                </a:moveTo>
                <a:cubicBezTo>
                  <a:pt x="2834563" y="11320563"/>
                  <a:pt x="2834305" y="11313037"/>
                  <a:pt x="2828702" y="11306257"/>
                </a:cubicBezTo>
                <a:cubicBezTo>
                  <a:pt x="2815359" y="11313751"/>
                  <a:pt x="2809595" y="11340852"/>
                  <a:pt x="2818664" y="11350598"/>
                </a:cubicBezTo>
                <a:cubicBezTo>
                  <a:pt x="2824198" y="11343480"/>
                  <a:pt x="2829509" y="11335785"/>
                  <a:pt x="2832036" y="11328174"/>
                </a:cubicBezTo>
                <a:close/>
                <a:moveTo>
                  <a:pt x="2780242" y="11478383"/>
                </a:moveTo>
                <a:cubicBezTo>
                  <a:pt x="2745222" y="11550643"/>
                  <a:pt x="2632684" y="11491918"/>
                  <a:pt x="2643931" y="11427800"/>
                </a:cubicBezTo>
                <a:cubicBezTo>
                  <a:pt x="2648810" y="11399514"/>
                  <a:pt x="2680233" y="11359649"/>
                  <a:pt x="2712470" y="11361051"/>
                </a:cubicBezTo>
                <a:cubicBezTo>
                  <a:pt x="2752712" y="11362658"/>
                  <a:pt x="2777325" y="11408256"/>
                  <a:pt x="2789918" y="11439029"/>
                </a:cubicBezTo>
                <a:cubicBezTo>
                  <a:pt x="2788666" y="11455064"/>
                  <a:pt x="2785245" y="11468060"/>
                  <a:pt x="2780242" y="11478383"/>
                </a:cubicBezTo>
                <a:close/>
                <a:moveTo>
                  <a:pt x="2699524" y="11666333"/>
                </a:moveTo>
                <a:cubicBezTo>
                  <a:pt x="2699945" y="11664993"/>
                  <a:pt x="2699215" y="11663278"/>
                  <a:pt x="2696566" y="11660921"/>
                </a:cubicBezTo>
                <a:cubicBezTo>
                  <a:pt x="2692948" y="11662643"/>
                  <a:pt x="2674794" y="11666006"/>
                  <a:pt x="2685392" y="11675431"/>
                </a:cubicBezTo>
                <a:cubicBezTo>
                  <a:pt x="2686636" y="11671001"/>
                  <a:pt x="2698261" y="11670356"/>
                  <a:pt x="2699524" y="11666333"/>
                </a:cubicBezTo>
                <a:close/>
                <a:moveTo>
                  <a:pt x="2726504" y="11643637"/>
                </a:moveTo>
                <a:cubicBezTo>
                  <a:pt x="2723691" y="11655009"/>
                  <a:pt x="2718701" y="11665715"/>
                  <a:pt x="2711446" y="11674633"/>
                </a:cubicBezTo>
                <a:cubicBezTo>
                  <a:pt x="2701773" y="11686523"/>
                  <a:pt x="2688072" y="11695234"/>
                  <a:pt x="2670138" y="11698100"/>
                </a:cubicBezTo>
                <a:cubicBezTo>
                  <a:pt x="2555897" y="11665648"/>
                  <a:pt x="2606097" y="11505685"/>
                  <a:pt x="2695378" y="11553672"/>
                </a:cubicBezTo>
                <a:cubicBezTo>
                  <a:pt x="2723779" y="11569422"/>
                  <a:pt x="2734941" y="11609523"/>
                  <a:pt x="2726504" y="11643637"/>
                </a:cubicBezTo>
                <a:close/>
                <a:moveTo>
                  <a:pt x="6854268" y="2307365"/>
                </a:moveTo>
                <a:cubicBezTo>
                  <a:pt x="6850669" y="2317759"/>
                  <a:pt x="6845691" y="2326852"/>
                  <a:pt x="6840118" y="2332797"/>
                </a:cubicBezTo>
                <a:cubicBezTo>
                  <a:pt x="6806510" y="2298645"/>
                  <a:pt x="6829508" y="2263381"/>
                  <a:pt x="6828306" y="2228576"/>
                </a:cubicBezTo>
                <a:cubicBezTo>
                  <a:pt x="6863465" y="2233301"/>
                  <a:pt x="6865068" y="2276185"/>
                  <a:pt x="6854268" y="2307365"/>
                </a:cubicBezTo>
                <a:close/>
                <a:moveTo>
                  <a:pt x="2660439" y="11820013"/>
                </a:moveTo>
                <a:cubicBezTo>
                  <a:pt x="2647438" y="11802866"/>
                  <a:pt x="2655926" y="11777159"/>
                  <a:pt x="2649438" y="11757186"/>
                </a:cubicBezTo>
                <a:cubicBezTo>
                  <a:pt x="2621107" y="11773651"/>
                  <a:pt x="2639196" y="11833434"/>
                  <a:pt x="2660439" y="11820013"/>
                </a:cubicBezTo>
                <a:close/>
                <a:moveTo>
                  <a:pt x="2551547" y="12078739"/>
                </a:moveTo>
                <a:cubicBezTo>
                  <a:pt x="2556745" y="12068161"/>
                  <a:pt x="2560370" y="12056375"/>
                  <a:pt x="2565693" y="12041566"/>
                </a:cubicBezTo>
                <a:cubicBezTo>
                  <a:pt x="2457542" y="11939197"/>
                  <a:pt x="2289680" y="11910581"/>
                  <a:pt x="2164994" y="11865227"/>
                </a:cubicBezTo>
                <a:cubicBezTo>
                  <a:pt x="2120524" y="11849697"/>
                  <a:pt x="2084354" y="11830721"/>
                  <a:pt x="2043767" y="11815893"/>
                </a:cubicBezTo>
                <a:cubicBezTo>
                  <a:pt x="2025644" y="11809582"/>
                  <a:pt x="2000923" y="11799482"/>
                  <a:pt x="1982943" y="11806422"/>
                </a:cubicBezTo>
                <a:cubicBezTo>
                  <a:pt x="1993226" y="11817683"/>
                  <a:pt x="2003925" y="11829070"/>
                  <a:pt x="2017461" y="11838570"/>
                </a:cubicBezTo>
                <a:cubicBezTo>
                  <a:pt x="2028691" y="11840549"/>
                  <a:pt x="2034979" y="11830126"/>
                  <a:pt x="2045667" y="11832400"/>
                </a:cubicBezTo>
                <a:cubicBezTo>
                  <a:pt x="2052914" y="11852322"/>
                  <a:pt x="2078950" y="11847329"/>
                  <a:pt x="2076438" y="11872541"/>
                </a:cubicBezTo>
                <a:cubicBezTo>
                  <a:pt x="2095720" y="11871910"/>
                  <a:pt x="2094554" y="11874296"/>
                  <a:pt x="2108638" y="11888057"/>
                </a:cubicBezTo>
                <a:cubicBezTo>
                  <a:pt x="2112135" y="11880901"/>
                  <a:pt x="2117182" y="11879217"/>
                  <a:pt x="2122859" y="11879998"/>
                </a:cubicBezTo>
                <a:cubicBezTo>
                  <a:pt x="2140956" y="11898599"/>
                  <a:pt x="2129725" y="11927134"/>
                  <a:pt x="2151368" y="11944514"/>
                </a:cubicBezTo>
                <a:cubicBezTo>
                  <a:pt x="2167216" y="11935573"/>
                  <a:pt x="2141149" y="11917785"/>
                  <a:pt x="2141131" y="11904116"/>
                </a:cubicBezTo>
                <a:cubicBezTo>
                  <a:pt x="2144171" y="11900013"/>
                  <a:pt x="2148721" y="11900001"/>
                  <a:pt x="2153270" y="11899991"/>
                </a:cubicBezTo>
                <a:cubicBezTo>
                  <a:pt x="2156922" y="11915198"/>
                  <a:pt x="2167398" y="11915131"/>
                  <a:pt x="2183681" y="11919984"/>
                </a:cubicBezTo>
                <a:cubicBezTo>
                  <a:pt x="2192050" y="11936142"/>
                  <a:pt x="2183231" y="11958108"/>
                  <a:pt x="2204158" y="11970265"/>
                </a:cubicBezTo>
                <a:cubicBezTo>
                  <a:pt x="2212229" y="11950808"/>
                  <a:pt x="2189595" y="11941330"/>
                  <a:pt x="2197790" y="11921456"/>
                </a:cubicBezTo>
                <a:cubicBezTo>
                  <a:pt x="2213090" y="11908253"/>
                  <a:pt x="2201311" y="11932525"/>
                  <a:pt x="2209749" y="11937772"/>
                </a:cubicBezTo>
                <a:cubicBezTo>
                  <a:pt x="2211294" y="11938688"/>
                  <a:pt x="2230576" y="11938058"/>
                  <a:pt x="2230158" y="11937933"/>
                </a:cubicBezTo>
                <a:cubicBezTo>
                  <a:pt x="2240652" y="11951536"/>
                  <a:pt x="2230917" y="11975050"/>
                  <a:pt x="2248677" y="11991730"/>
                </a:cubicBezTo>
                <a:cubicBezTo>
                  <a:pt x="2262444" y="11986723"/>
                  <a:pt x="2233872" y="11968189"/>
                  <a:pt x="2248374" y="11951559"/>
                </a:cubicBezTo>
                <a:cubicBezTo>
                  <a:pt x="2273849" y="11963706"/>
                  <a:pt x="2280455" y="11972050"/>
                  <a:pt x="2293130" y="11993590"/>
                </a:cubicBezTo>
                <a:cubicBezTo>
                  <a:pt x="2296084" y="11986728"/>
                  <a:pt x="2301256" y="11984626"/>
                  <a:pt x="2306934" y="11985406"/>
                </a:cubicBezTo>
                <a:cubicBezTo>
                  <a:pt x="2314424" y="11999936"/>
                  <a:pt x="2303498" y="12038126"/>
                  <a:pt x="2333960" y="12033540"/>
                </a:cubicBezTo>
                <a:cubicBezTo>
                  <a:pt x="2328345" y="12017293"/>
                  <a:pt x="2314013" y="12004367"/>
                  <a:pt x="2323124" y="11982944"/>
                </a:cubicBezTo>
                <a:cubicBezTo>
                  <a:pt x="2346518" y="11999025"/>
                  <a:pt x="2332266" y="12014817"/>
                  <a:pt x="2364067" y="12013362"/>
                </a:cubicBezTo>
                <a:cubicBezTo>
                  <a:pt x="2373688" y="12029893"/>
                  <a:pt x="2357279" y="12055974"/>
                  <a:pt x="2382461" y="12067577"/>
                </a:cubicBezTo>
                <a:cubicBezTo>
                  <a:pt x="2392869" y="12047907"/>
                  <a:pt x="2355822" y="12027302"/>
                  <a:pt x="2383766" y="12012857"/>
                </a:cubicBezTo>
                <a:cubicBezTo>
                  <a:pt x="2401153" y="12030790"/>
                  <a:pt x="2386207" y="12059584"/>
                  <a:pt x="2402758" y="12077269"/>
                </a:cubicBezTo>
                <a:cubicBezTo>
                  <a:pt x="2413840" y="12061443"/>
                  <a:pt x="2387392" y="12040354"/>
                  <a:pt x="2410251" y="12030769"/>
                </a:cubicBezTo>
                <a:cubicBezTo>
                  <a:pt x="2422041" y="12046125"/>
                  <a:pt x="2403275" y="12089266"/>
                  <a:pt x="2432989" y="12087189"/>
                </a:cubicBezTo>
                <a:cubicBezTo>
                  <a:pt x="2433382" y="12069088"/>
                  <a:pt x="2413435" y="12039916"/>
                  <a:pt x="2432449" y="12026454"/>
                </a:cubicBezTo>
                <a:cubicBezTo>
                  <a:pt x="2446333" y="12046987"/>
                  <a:pt x="2429512" y="12077499"/>
                  <a:pt x="2449236" y="12095218"/>
                </a:cubicBezTo>
                <a:cubicBezTo>
                  <a:pt x="2458971" y="12071704"/>
                  <a:pt x="2439609" y="12043617"/>
                  <a:pt x="2456785" y="12028695"/>
                </a:cubicBezTo>
                <a:cubicBezTo>
                  <a:pt x="2474258" y="12049388"/>
                  <a:pt x="2443465" y="12087122"/>
                  <a:pt x="2475540" y="12103057"/>
                </a:cubicBezTo>
                <a:cubicBezTo>
                  <a:pt x="2481898" y="12081723"/>
                  <a:pt x="2465476" y="12068177"/>
                  <a:pt x="2478926" y="12044403"/>
                </a:cubicBezTo>
                <a:cubicBezTo>
                  <a:pt x="2498855" y="12059906"/>
                  <a:pt x="2473104" y="12091401"/>
                  <a:pt x="2493450" y="12107028"/>
                </a:cubicBezTo>
                <a:cubicBezTo>
                  <a:pt x="2503858" y="12087358"/>
                  <a:pt x="2480165" y="12066178"/>
                  <a:pt x="2499099" y="12054513"/>
                </a:cubicBezTo>
                <a:cubicBezTo>
                  <a:pt x="2515101" y="12067936"/>
                  <a:pt x="2494018" y="12094445"/>
                  <a:pt x="2513984" y="12106771"/>
                </a:cubicBezTo>
                <a:cubicBezTo>
                  <a:pt x="2524772" y="12090402"/>
                  <a:pt x="2498743" y="12069436"/>
                  <a:pt x="2521477" y="12060270"/>
                </a:cubicBezTo>
                <a:cubicBezTo>
                  <a:pt x="2532220" y="12073036"/>
                  <a:pt x="2515306" y="12096234"/>
                  <a:pt x="2527969" y="12108661"/>
                </a:cubicBezTo>
                <a:cubicBezTo>
                  <a:pt x="2539580" y="12098685"/>
                  <a:pt x="2546349" y="12089316"/>
                  <a:pt x="2551547" y="12078739"/>
                </a:cubicBezTo>
                <a:close/>
                <a:moveTo>
                  <a:pt x="6961322" y="2124744"/>
                </a:moveTo>
                <a:cubicBezTo>
                  <a:pt x="7011814" y="2041639"/>
                  <a:pt x="7003252" y="1947578"/>
                  <a:pt x="6908524" y="1877865"/>
                </a:cubicBezTo>
                <a:cubicBezTo>
                  <a:pt x="6857335" y="1840068"/>
                  <a:pt x="6802375" y="1847395"/>
                  <a:pt x="6755229" y="1833792"/>
                </a:cubicBezTo>
                <a:cubicBezTo>
                  <a:pt x="6743122" y="1829694"/>
                  <a:pt x="6732935" y="1821393"/>
                  <a:pt x="6722493" y="1816798"/>
                </a:cubicBezTo>
                <a:cubicBezTo>
                  <a:pt x="6714214" y="1813371"/>
                  <a:pt x="6699459" y="1797362"/>
                  <a:pt x="6687573" y="1812248"/>
                </a:cubicBezTo>
                <a:cubicBezTo>
                  <a:pt x="6691003" y="1829822"/>
                  <a:pt x="6714466" y="1840058"/>
                  <a:pt x="6730688" y="1848826"/>
                </a:cubicBezTo>
                <a:cubicBezTo>
                  <a:pt x="6779728" y="1876378"/>
                  <a:pt x="6848906" y="1910623"/>
                  <a:pt x="6882691" y="1950891"/>
                </a:cubicBezTo>
                <a:cubicBezTo>
                  <a:pt x="6875107" y="1955875"/>
                  <a:pt x="6867836" y="1946705"/>
                  <a:pt x="6860282" y="1959391"/>
                </a:cubicBezTo>
                <a:cubicBezTo>
                  <a:pt x="6867118" y="1982300"/>
                  <a:pt x="6841737" y="2002120"/>
                  <a:pt x="6823822" y="2012001"/>
                </a:cubicBezTo>
                <a:cubicBezTo>
                  <a:pt x="6825163" y="2034734"/>
                  <a:pt x="6795906" y="2029402"/>
                  <a:pt x="6799701" y="2052764"/>
                </a:cubicBezTo>
                <a:cubicBezTo>
                  <a:pt x="6784305" y="2048286"/>
                  <a:pt x="6782700" y="2064187"/>
                  <a:pt x="6769914" y="2068455"/>
                </a:cubicBezTo>
                <a:cubicBezTo>
                  <a:pt x="6704648" y="2006282"/>
                  <a:pt x="6687401" y="1930234"/>
                  <a:pt x="6631240" y="1875776"/>
                </a:cubicBezTo>
                <a:cubicBezTo>
                  <a:pt x="6626112" y="1881389"/>
                  <a:pt x="6621275" y="1886461"/>
                  <a:pt x="6616315" y="1891116"/>
                </a:cubicBezTo>
                <a:cubicBezTo>
                  <a:pt x="6690370" y="1949306"/>
                  <a:pt x="6634041" y="2038689"/>
                  <a:pt x="6693177" y="2107681"/>
                </a:cubicBezTo>
                <a:cubicBezTo>
                  <a:pt x="6741717" y="2163959"/>
                  <a:pt x="6784270" y="2157613"/>
                  <a:pt x="6839930" y="2184551"/>
                </a:cubicBezTo>
                <a:cubicBezTo>
                  <a:pt x="6889009" y="2184876"/>
                  <a:pt x="6932614" y="2171412"/>
                  <a:pt x="6961322" y="2124744"/>
                </a:cubicBezTo>
                <a:close/>
                <a:moveTo>
                  <a:pt x="7088545" y="1848656"/>
                </a:moveTo>
                <a:cubicBezTo>
                  <a:pt x="7064764" y="1870324"/>
                  <a:pt x="7040924" y="1910224"/>
                  <a:pt x="7016092" y="1893043"/>
                </a:cubicBezTo>
                <a:cubicBezTo>
                  <a:pt x="7020393" y="1889027"/>
                  <a:pt x="7024366" y="1882377"/>
                  <a:pt x="7028980" y="1885554"/>
                </a:cubicBezTo>
                <a:cubicBezTo>
                  <a:pt x="7032875" y="1877106"/>
                  <a:pt x="7016963" y="1883675"/>
                  <a:pt x="7013205" y="1875689"/>
                </a:cubicBezTo>
                <a:cubicBezTo>
                  <a:pt x="7022801" y="1846413"/>
                  <a:pt x="7052649" y="1846615"/>
                  <a:pt x="7070649" y="1831682"/>
                </a:cubicBezTo>
                <a:cubicBezTo>
                  <a:pt x="7076557" y="1837660"/>
                  <a:pt x="7082341" y="1843221"/>
                  <a:pt x="7088545" y="1848656"/>
                </a:cubicBezTo>
                <a:close/>
                <a:moveTo>
                  <a:pt x="7162614" y="1720942"/>
                </a:moveTo>
                <a:cubicBezTo>
                  <a:pt x="7165799" y="1700019"/>
                  <a:pt x="7161433" y="1649803"/>
                  <a:pt x="7159901" y="1648255"/>
                </a:cubicBezTo>
                <a:cubicBezTo>
                  <a:pt x="7159173" y="1670423"/>
                  <a:pt x="7146667" y="1707924"/>
                  <a:pt x="7162614" y="1720942"/>
                </a:cubicBezTo>
                <a:close/>
                <a:moveTo>
                  <a:pt x="2890900" y="11396862"/>
                </a:moveTo>
                <a:cubicBezTo>
                  <a:pt x="2854021" y="11394913"/>
                  <a:pt x="2844767" y="11381261"/>
                  <a:pt x="2820893" y="11356365"/>
                </a:cubicBezTo>
                <a:cubicBezTo>
                  <a:pt x="2816105" y="11383421"/>
                  <a:pt x="2845105" y="11396713"/>
                  <a:pt x="2875658" y="11409734"/>
                </a:cubicBezTo>
                <a:cubicBezTo>
                  <a:pt x="2879194" y="11401732"/>
                  <a:pt x="2889148" y="11409477"/>
                  <a:pt x="2890900" y="11396862"/>
                </a:cubicBezTo>
                <a:close/>
                <a:moveTo>
                  <a:pt x="7150402" y="1761216"/>
                </a:moveTo>
                <a:cubicBezTo>
                  <a:pt x="7115601" y="1578736"/>
                  <a:pt x="7115597" y="1396132"/>
                  <a:pt x="7069095" y="1213589"/>
                </a:cubicBezTo>
                <a:cubicBezTo>
                  <a:pt x="7002824" y="1226479"/>
                  <a:pt x="6936151" y="1258150"/>
                  <a:pt x="6869225" y="1279043"/>
                </a:cubicBezTo>
                <a:cubicBezTo>
                  <a:pt x="6980809" y="1440067"/>
                  <a:pt x="7042203" y="1600518"/>
                  <a:pt x="7144859" y="1761187"/>
                </a:cubicBezTo>
                <a:cubicBezTo>
                  <a:pt x="7141765" y="1764250"/>
                  <a:pt x="7146369" y="1767046"/>
                  <a:pt x="7150402" y="1761216"/>
                </a:cubicBezTo>
                <a:close/>
                <a:moveTo>
                  <a:pt x="2602111" y="12059706"/>
                </a:moveTo>
                <a:cubicBezTo>
                  <a:pt x="2579210" y="12037395"/>
                  <a:pt x="2546073" y="12101303"/>
                  <a:pt x="2566413" y="12112374"/>
                </a:cubicBezTo>
                <a:cubicBezTo>
                  <a:pt x="2584025" y="12111247"/>
                  <a:pt x="2590283" y="12078042"/>
                  <a:pt x="2602111" y="12059706"/>
                </a:cubicBezTo>
                <a:close/>
                <a:moveTo>
                  <a:pt x="2904312" y="11378400"/>
                </a:moveTo>
                <a:cubicBezTo>
                  <a:pt x="2911192" y="11354181"/>
                  <a:pt x="2900523" y="11318862"/>
                  <a:pt x="2877579" y="11317811"/>
                </a:cubicBezTo>
                <a:cubicBezTo>
                  <a:pt x="2892122" y="11335713"/>
                  <a:pt x="2882852" y="11363179"/>
                  <a:pt x="2904312" y="11378400"/>
                </a:cubicBezTo>
                <a:close/>
                <a:moveTo>
                  <a:pt x="7005017" y="2103032"/>
                </a:moveTo>
                <a:cubicBezTo>
                  <a:pt x="6994709" y="2124535"/>
                  <a:pt x="6979212" y="2145941"/>
                  <a:pt x="6954475" y="2167157"/>
                </a:cubicBezTo>
                <a:cubicBezTo>
                  <a:pt x="6921379" y="2196083"/>
                  <a:pt x="6881187" y="2210343"/>
                  <a:pt x="6850550" y="2209505"/>
                </a:cubicBezTo>
                <a:cubicBezTo>
                  <a:pt x="6796020" y="2207632"/>
                  <a:pt x="6697373" y="2170386"/>
                  <a:pt x="6658257" y="2103131"/>
                </a:cubicBezTo>
                <a:cubicBezTo>
                  <a:pt x="6643765" y="2078879"/>
                  <a:pt x="6642276" y="2043489"/>
                  <a:pt x="6639028" y="2015882"/>
                </a:cubicBezTo>
                <a:cubicBezTo>
                  <a:pt x="6633929" y="1972951"/>
                  <a:pt x="6644088" y="1943158"/>
                  <a:pt x="6604050" y="1909291"/>
                </a:cubicBezTo>
                <a:cubicBezTo>
                  <a:pt x="6593359" y="1903862"/>
                  <a:pt x="6582884" y="1921956"/>
                  <a:pt x="6572025" y="1917485"/>
                </a:cubicBezTo>
                <a:cubicBezTo>
                  <a:pt x="6549905" y="1899591"/>
                  <a:pt x="6541690" y="1881177"/>
                  <a:pt x="6555621" y="1862505"/>
                </a:cubicBezTo>
                <a:cubicBezTo>
                  <a:pt x="6542482" y="1851910"/>
                  <a:pt x="6535254" y="1841366"/>
                  <a:pt x="6527485" y="1830530"/>
                </a:cubicBezTo>
                <a:cubicBezTo>
                  <a:pt x="6527996" y="1823120"/>
                  <a:pt x="6529339" y="1815462"/>
                  <a:pt x="6539757" y="1807817"/>
                </a:cubicBezTo>
                <a:cubicBezTo>
                  <a:pt x="6531901" y="1799728"/>
                  <a:pt x="6519508" y="1791633"/>
                  <a:pt x="6519353" y="1783514"/>
                </a:cubicBezTo>
                <a:cubicBezTo>
                  <a:pt x="6539699" y="1762021"/>
                  <a:pt x="6560169" y="1740945"/>
                  <a:pt x="6580516" y="1719452"/>
                </a:cubicBezTo>
                <a:cubicBezTo>
                  <a:pt x="6589050" y="1719174"/>
                  <a:pt x="6597316" y="1731676"/>
                  <a:pt x="6605880" y="1739100"/>
                </a:cubicBezTo>
                <a:cubicBezTo>
                  <a:pt x="6614831" y="1738697"/>
                  <a:pt x="6624007" y="1726887"/>
                  <a:pt x="6633249" y="1725944"/>
                </a:cubicBezTo>
                <a:cubicBezTo>
                  <a:pt x="6641646" y="1734325"/>
                  <a:pt x="6649918" y="1742289"/>
                  <a:pt x="6658732" y="1750546"/>
                </a:cubicBezTo>
                <a:cubicBezTo>
                  <a:pt x="6670225" y="1748024"/>
                  <a:pt x="6681936" y="1738633"/>
                  <a:pt x="6693174" y="1739816"/>
                </a:cubicBezTo>
                <a:cubicBezTo>
                  <a:pt x="6701987" y="1748073"/>
                  <a:pt x="6710260" y="1756037"/>
                  <a:pt x="6719073" y="1764294"/>
                </a:cubicBezTo>
                <a:cubicBezTo>
                  <a:pt x="6715647" y="1772573"/>
                  <a:pt x="6711389" y="1781102"/>
                  <a:pt x="6704383" y="1789542"/>
                </a:cubicBezTo>
                <a:cubicBezTo>
                  <a:pt x="6766383" y="1807331"/>
                  <a:pt x="6862845" y="1800775"/>
                  <a:pt x="6930704" y="1854918"/>
                </a:cubicBezTo>
                <a:cubicBezTo>
                  <a:pt x="6992658" y="1904472"/>
                  <a:pt x="7021106" y="1978538"/>
                  <a:pt x="7024433" y="2038328"/>
                </a:cubicBezTo>
                <a:cubicBezTo>
                  <a:pt x="7020446" y="2059929"/>
                  <a:pt x="7015326" y="2081529"/>
                  <a:pt x="7005017" y="2103032"/>
                </a:cubicBezTo>
                <a:close/>
                <a:moveTo>
                  <a:pt x="2920611" y="11398157"/>
                </a:moveTo>
                <a:cubicBezTo>
                  <a:pt x="2915507" y="11407257"/>
                  <a:pt x="2908174" y="11416151"/>
                  <a:pt x="2898271" y="11424508"/>
                </a:cubicBezTo>
                <a:cubicBezTo>
                  <a:pt x="2833537" y="11429380"/>
                  <a:pt x="2768319" y="11361829"/>
                  <a:pt x="2816027" y="11290614"/>
                </a:cubicBezTo>
                <a:cubicBezTo>
                  <a:pt x="2882757" y="11260681"/>
                  <a:pt x="2956332" y="11334457"/>
                  <a:pt x="2920611" y="11398157"/>
                </a:cubicBezTo>
                <a:close/>
                <a:moveTo>
                  <a:pt x="2730128" y="11840167"/>
                </a:moveTo>
                <a:cubicBezTo>
                  <a:pt x="2716271" y="11858075"/>
                  <a:pt x="2693019" y="11860541"/>
                  <a:pt x="2674549" y="11855230"/>
                </a:cubicBezTo>
                <a:cubicBezTo>
                  <a:pt x="2594486" y="11831733"/>
                  <a:pt x="2613111" y="11708352"/>
                  <a:pt x="2692667" y="11737327"/>
                </a:cubicBezTo>
                <a:cubicBezTo>
                  <a:pt x="2719170" y="11746661"/>
                  <a:pt x="2746014" y="11789880"/>
                  <a:pt x="2740329" y="11816827"/>
                </a:cubicBezTo>
                <a:cubicBezTo>
                  <a:pt x="2738322" y="11826512"/>
                  <a:pt x="2734747" y="11834197"/>
                  <a:pt x="2730128" y="11840167"/>
                </a:cubicBezTo>
                <a:close/>
                <a:moveTo>
                  <a:pt x="7184963" y="1807897"/>
                </a:moveTo>
                <a:cubicBezTo>
                  <a:pt x="7206144" y="1759972"/>
                  <a:pt x="7221182" y="1708935"/>
                  <a:pt x="7240855" y="1654536"/>
                </a:cubicBezTo>
                <a:cubicBezTo>
                  <a:pt x="7258654" y="1605669"/>
                  <a:pt x="7280456" y="1556515"/>
                  <a:pt x="7296717" y="1507332"/>
                </a:cubicBezTo>
                <a:cubicBezTo>
                  <a:pt x="7343938" y="1363778"/>
                  <a:pt x="7416334" y="1235138"/>
                  <a:pt x="7434566" y="1100053"/>
                </a:cubicBezTo>
                <a:cubicBezTo>
                  <a:pt x="7359299" y="1126136"/>
                  <a:pt x="7283927" y="1173158"/>
                  <a:pt x="7208481" y="1173681"/>
                </a:cubicBezTo>
                <a:cubicBezTo>
                  <a:pt x="7181242" y="1385086"/>
                  <a:pt x="7169709" y="1596267"/>
                  <a:pt x="7179421" y="1807868"/>
                </a:cubicBezTo>
                <a:cubicBezTo>
                  <a:pt x="7181262" y="1809110"/>
                  <a:pt x="7183409" y="1810661"/>
                  <a:pt x="7184963" y="1807897"/>
                </a:cubicBezTo>
                <a:close/>
                <a:moveTo>
                  <a:pt x="7127933" y="1940380"/>
                </a:moveTo>
                <a:cubicBezTo>
                  <a:pt x="7097854" y="1959359"/>
                  <a:pt x="7067029" y="1962190"/>
                  <a:pt x="7036079" y="1960056"/>
                </a:cubicBezTo>
                <a:cubicBezTo>
                  <a:pt x="7037990" y="1955848"/>
                  <a:pt x="7038115" y="1951718"/>
                  <a:pt x="7033588" y="1947157"/>
                </a:cubicBezTo>
                <a:cubicBezTo>
                  <a:pt x="7063169" y="1921961"/>
                  <a:pt x="7105339" y="1893463"/>
                  <a:pt x="7127933" y="1940380"/>
                </a:cubicBezTo>
                <a:close/>
                <a:moveTo>
                  <a:pt x="6973950" y="2301887"/>
                </a:moveTo>
                <a:cubicBezTo>
                  <a:pt x="6971813" y="2307972"/>
                  <a:pt x="6966608" y="2311961"/>
                  <a:pt x="6956848" y="2312493"/>
                </a:cubicBezTo>
                <a:cubicBezTo>
                  <a:pt x="6935073" y="2286352"/>
                  <a:pt x="6929318" y="2259510"/>
                  <a:pt x="6935320" y="2232787"/>
                </a:cubicBezTo>
                <a:cubicBezTo>
                  <a:pt x="6940247" y="2237210"/>
                  <a:pt x="6945380" y="2225706"/>
                  <a:pt x="6950389" y="2227385"/>
                </a:cubicBezTo>
                <a:cubicBezTo>
                  <a:pt x="6959145" y="2246531"/>
                  <a:pt x="6980359" y="2283634"/>
                  <a:pt x="6973950" y="2301887"/>
                </a:cubicBezTo>
                <a:close/>
                <a:moveTo>
                  <a:pt x="2659208" y="12122492"/>
                </a:moveTo>
                <a:cubicBezTo>
                  <a:pt x="2663784" y="12111332"/>
                  <a:pt x="2666688" y="12098534"/>
                  <a:pt x="2668885" y="12087347"/>
                </a:cubicBezTo>
                <a:cubicBezTo>
                  <a:pt x="2653094" y="12076264"/>
                  <a:pt x="2640699" y="12076670"/>
                  <a:pt x="2626335" y="12071478"/>
                </a:cubicBezTo>
                <a:cubicBezTo>
                  <a:pt x="2619934" y="12091432"/>
                  <a:pt x="2614910" y="12111341"/>
                  <a:pt x="2606882" y="12132177"/>
                </a:cubicBezTo>
                <a:cubicBezTo>
                  <a:pt x="2617533" y="12137629"/>
                  <a:pt x="2628308" y="12142661"/>
                  <a:pt x="2639500" y="12147818"/>
                </a:cubicBezTo>
                <a:cubicBezTo>
                  <a:pt x="2648384" y="12143178"/>
                  <a:pt x="2654631" y="12133654"/>
                  <a:pt x="2659208" y="12122492"/>
                </a:cubicBezTo>
                <a:close/>
                <a:moveTo>
                  <a:pt x="7187707" y="1874425"/>
                </a:moveTo>
                <a:lnTo>
                  <a:pt x="7181827" y="1880245"/>
                </a:lnTo>
                <a:cubicBezTo>
                  <a:pt x="7162817" y="1864132"/>
                  <a:pt x="7152174" y="1837285"/>
                  <a:pt x="7141810" y="1816291"/>
                </a:cubicBezTo>
                <a:cubicBezTo>
                  <a:pt x="7075362" y="1681064"/>
                  <a:pt x="6982451" y="1542002"/>
                  <a:pt x="6894492" y="1398039"/>
                </a:cubicBezTo>
                <a:cubicBezTo>
                  <a:pt x="6870979" y="1358806"/>
                  <a:pt x="6850229" y="1321129"/>
                  <a:pt x="6811335" y="1278736"/>
                </a:cubicBezTo>
                <a:cubicBezTo>
                  <a:pt x="6873394" y="1246116"/>
                  <a:pt x="6935334" y="1236899"/>
                  <a:pt x="6997025" y="1216286"/>
                </a:cubicBezTo>
                <a:cubicBezTo>
                  <a:pt x="7001775" y="1190137"/>
                  <a:pt x="6990818" y="1164829"/>
                  <a:pt x="6982948" y="1137689"/>
                </a:cubicBezTo>
                <a:cubicBezTo>
                  <a:pt x="6975988" y="1113325"/>
                  <a:pt x="6961029" y="1087688"/>
                  <a:pt x="6966083" y="1062464"/>
                </a:cubicBezTo>
                <a:cubicBezTo>
                  <a:pt x="7011987" y="1058088"/>
                  <a:pt x="7057061" y="1096203"/>
                  <a:pt x="7104663" y="1121398"/>
                </a:cubicBezTo>
                <a:cubicBezTo>
                  <a:pt x="7118178" y="1128244"/>
                  <a:pt x="7135093" y="1132337"/>
                  <a:pt x="7150765" y="1138887"/>
                </a:cubicBezTo>
                <a:cubicBezTo>
                  <a:pt x="7166743" y="1145746"/>
                  <a:pt x="7179313" y="1156590"/>
                  <a:pt x="7194081" y="1159132"/>
                </a:cubicBezTo>
                <a:cubicBezTo>
                  <a:pt x="7246376" y="1169879"/>
                  <a:pt x="7293973" y="1135027"/>
                  <a:pt x="7344581" y="1113741"/>
                </a:cubicBezTo>
                <a:cubicBezTo>
                  <a:pt x="7363094" y="1106448"/>
                  <a:pt x="7384351" y="1104405"/>
                  <a:pt x="7402558" y="1096804"/>
                </a:cubicBezTo>
                <a:cubicBezTo>
                  <a:pt x="7420764" y="1089202"/>
                  <a:pt x="7436244" y="1072656"/>
                  <a:pt x="7458086" y="1076775"/>
                </a:cubicBezTo>
                <a:cubicBezTo>
                  <a:pt x="7449714" y="1210681"/>
                  <a:pt x="7369652" y="1332813"/>
                  <a:pt x="7325866" y="1466840"/>
                </a:cubicBezTo>
                <a:cubicBezTo>
                  <a:pt x="7303667" y="1533543"/>
                  <a:pt x="7279627" y="1599005"/>
                  <a:pt x="7255283" y="1663542"/>
                </a:cubicBezTo>
                <a:cubicBezTo>
                  <a:pt x="7228435" y="1736072"/>
                  <a:pt x="7196386" y="1802107"/>
                  <a:pt x="7187707" y="1874425"/>
                </a:cubicBezTo>
                <a:close/>
                <a:moveTo>
                  <a:pt x="7135362" y="2013997"/>
                </a:moveTo>
                <a:cubicBezTo>
                  <a:pt x="7133037" y="2016941"/>
                  <a:pt x="7129915" y="2019898"/>
                  <a:pt x="7126687" y="2022886"/>
                </a:cubicBezTo>
                <a:cubicBezTo>
                  <a:pt x="7101453" y="2019613"/>
                  <a:pt x="7076270" y="2014975"/>
                  <a:pt x="7050964" y="2009923"/>
                </a:cubicBezTo>
                <a:cubicBezTo>
                  <a:pt x="7065245" y="1979557"/>
                  <a:pt x="7109162" y="1987158"/>
                  <a:pt x="7139255" y="2005184"/>
                </a:cubicBezTo>
                <a:cubicBezTo>
                  <a:pt x="7139216" y="2008121"/>
                  <a:pt x="7137688" y="2011053"/>
                  <a:pt x="7135362" y="2013997"/>
                </a:cubicBezTo>
                <a:close/>
                <a:moveTo>
                  <a:pt x="2675189" y="12135225"/>
                </a:moveTo>
                <a:cubicBezTo>
                  <a:pt x="2678581" y="12128037"/>
                  <a:pt x="2679656" y="12120616"/>
                  <a:pt x="2675141" y="12115171"/>
                </a:cubicBezTo>
                <a:cubicBezTo>
                  <a:pt x="2672361" y="12127551"/>
                  <a:pt x="2654438" y="12144982"/>
                  <a:pt x="2661336" y="12153869"/>
                </a:cubicBezTo>
                <a:cubicBezTo>
                  <a:pt x="2666088" y="12149365"/>
                  <a:pt x="2671797" y="12142412"/>
                  <a:pt x="2675189" y="12135225"/>
                </a:cubicBezTo>
                <a:close/>
                <a:moveTo>
                  <a:pt x="2989365" y="11474129"/>
                </a:moveTo>
                <a:cubicBezTo>
                  <a:pt x="2993072" y="11458229"/>
                  <a:pt x="2983449" y="11447816"/>
                  <a:pt x="2977609" y="11435281"/>
                </a:cubicBezTo>
                <a:cubicBezTo>
                  <a:pt x="2971615" y="11452067"/>
                  <a:pt x="2970768" y="11466860"/>
                  <a:pt x="2989365" y="11474129"/>
                </a:cubicBezTo>
                <a:close/>
                <a:moveTo>
                  <a:pt x="7077477" y="2227916"/>
                </a:moveTo>
                <a:cubicBezTo>
                  <a:pt x="7042473" y="2237446"/>
                  <a:pt x="6996023" y="2174991"/>
                  <a:pt x="7002579" y="2146531"/>
                </a:cubicBezTo>
                <a:cubicBezTo>
                  <a:pt x="7035028" y="2139134"/>
                  <a:pt x="7069128" y="2202989"/>
                  <a:pt x="7077477" y="2227916"/>
                </a:cubicBezTo>
                <a:close/>
                <a:moveTo>
                  <a:pt x="7145564" y="2080049"/>
                </a:moveTo>
                <a:cubicBezTo>
                  <a:pt x="7130896" y="2117806"/>
                  <a:pt x="7094123" y="2076904"/>
                  <a:pt x="7070322" y="2091674"/>
                </a:cubicBezTo>
                <a:cubicBezTo>
                  <a:pt x="7070315" y="2071828"/>
                  <a:pt x="7053586" y="2081330"/>
                  <a:pt x="7040099" y="2072724"/>
                </a:cubicBezTo>
                <a:cubicBezTo>
                  <a:pt x="7038198" y="2067879"/>
                  <a:pt x="7049278" y="2062317"/>
                  <a:pt x="7044747" y="2057805"/>
                </a:cubicBezTo>
                <a:cubicBezTo>
                  <a:pt x="7078612" y="2063038"/>
                  <a:pt x="7112093" y="2059363"/>
                  <a:pt x="7145564" y="2080049"/>
                </a:cubicBezTo>
                <a:close/>
                <a:moveTo>
                  <a:pt x="2714831" y="12149031"/>
                </a:moveTo>
                <a:cubicBezTo>
                  <a:pt x="2720783" y="12132872"/>
                  <a:pt x="2718921" y="12113188"/>
                  <a:pt x="2703347" y="12109002"/>
                </a:cubicBezTo>
                <a:cubicBezTo>
                  <a:pt x="2686458" y="12119910"/>
                  <a:pt x="2688751" y="12148831"/>
                  <a:pt x="2679427" y="12167914"/>
                </a:cubicBezTo>
                <a:cubicBezTo>
                  <a:pt x="2695112" y="12177826"/>
                  <a:pt x="2708879" y="12165191"/>
                  <a:pt x="2714831" y="12149031"/>
                </a:cubicBezTo>
                <a:close/>
                <a:moveTo>
                  <a:pt x="3034189" y="11493934"/>
                </a:moveTo>
                <a:lnTo>
                  <a:pt x="3021892" y="11488500"/>
                </a:lnTo>
                <a:cubicBezTo>
                  <a:pt x="3010289" y="11497594"/>
                  <a:pt x="3034883" y="11508460"/>
                  <a:pt x="3034189" y="11493934"/>
                </a:cubicBezTo>
                <a:close/>
                <a:moveTo>
                  <a:pt x="3083937" y="11495200"/>
                </a:moveTo>
                <a:cubicBezTo>
                  <a:pt x="3058198" y="11529663"/>
                  <a:pt x="2981952" y="11520147"/>
                  <a:pt x="2959274" y="11466047"/>
                </a:cubicBezTo>
                <a:cubicBezTo>
                  <a:pt x="2940390" y="11371439"/>
                  <a:pt x="3064984" y="11366294"/>
                  <a:pt x="3088986" y="11446100"/>
                </a:cubicBezTo>
                <a:cubicBezTo>
                  <a:pt x="3095485" y="11467339"/>
                  <a:pt x="3092517" y="11483713"/>
                  <a:pt x="3083937" y="11495200"/>
                </a:cubicBezTo>
                <a:close/>
                <a:moveTo>
                  <a:pt x="7320352" y="1916953"/>
                </a:moveTo>
                <a:cubicBezTo>
                  <a:pt x="7316771" y="1915371"/>
                  <a:pt x="7317032" y="1912629"/>
                  <a:pt x="7314997" y="1910777"/>
                </a:cubicBezTo>
                <a:cubicBezTo>
                  <a:pt x="7313588" y="1913965"/>
                  <a:pt x="7310849" y="1913707"/>
                  <a:pt x="7308821" y="1916145"/>
                </a:cubicBezTo>
                <a:cubicBezTo>
                  <a:pt x="7312003" y="1917551"/>
                  <a:pt x="7311567" y="1920692"/>
                  <a:pt x="7313602" y="1922544"/>
                </a:cubicBezTo>
                <a:cubicBezTo>
                  <a:pt x="7315186" y="1918957"/>
                  <a:pt x="7318324" y="1919391"/>
                  <a:pt x="7320352" y="1916953"/>
                </a:cubicBezTo>
                <a:close/>
                <a:moveTo>
                  <a:pt x="3013916" y="11699559"/>
                </a:moveTo>
                <a:cubicBezTo>
                  <a:pt x="3014092" y="11699160"/>
                  <a:pt x="3009739" y="11698190"/>
                  <a:pt x="3009515" y="11697614"/>
                </a:cubicBezTo>
                <a:cubicBezTo>
                  <a:pt x="2996139" y="11668362"/>
                  <a:pt x="3008887" y="11720680"/>
                  <a:pt x="3013916" y="11699559"/>
                </a:cubicBezTo>
                <a:close/>
                <a:moveTo>
                  <a:pt x="2982773" y="11802512"/>
                </a:moveTo>
                <a:cubicBezTo>
                  <a:pt x="2995232" y="11749422"/>
                  <a:pt x="2994438" y="11701433"/>
                  <a:pt x="2960401" y="11665909"/>
                </a:cubicBezTo>
                <a:cubicBezTo>
                  <a:pt x="2894986" y="11692744"/>
                  <a:pt x="2891594" y="11798907"/>
                  <a:pt x="2982773" y="11802512"/>
                </a:cubicBezTo>
                <a:close/>
                <a:moveTo>
                  <a:pt x="7449008" y="1701785"/>
                </a:moveTo>
                <a:cubicBezTo>
                  <a:pt x="7451119" y="1692299"/>
                  <a:pt x="7450558" y="1680383"/>
                  <a:pt x="7450861" y="1676469"/>
                </a:cubicBezTo>
                <a:cubicBezTo>
                  <a:pt x="7441326" y="1680828"/>
                  <a:pt x="7437382" y="1700518"/>
                  <a:pt x="7431128" y="1712520"/>
                </a:cubicBezTo>
                <a:cubicBezTo>
                  <a:pt x="7442115" y="1718327"/>
                  <a:pt x="7446897" y="1711271"/>
                  <a:pt x="7449008" y="1701785"/>
                </a:cubicBezTo>
                <a:close/>
                <a:moveTo>
                  <a:pt x="7424129" y="1783250"/>
                </a:moveTo>
                <a:cubicBezTo>
                  <a:pt x="7428087" y="1772139"/>
                  <a:pt x="7420566" y="1765482"/>
                  <a:pt x="7419757" y="1756552"/>
                </a:cubicBezTo>
                <a:cubicBezTo>
                  <a:pt x="7412531" y="1768600"/>
                  <a:pt x="7413563" y="1778105"/>
                  <a:pt x="7424129" y="1783250"/>
                </a:cubicBezTo>
                <a:close/>
                <a:moveTo>
                  <a:pt x="7444038" y="1746801"/>
                </a:moveTo>
                <a:cubicBezTo>
                  <a:pt x="7433954" y="1739487"/>
                  <a:pt x="7439941" y="1725939"/>
                  <a:pt x="7428135" y="1719293"/>
                </a:cubicBezTo>
                <a:cubicBezTo>
                  <a:pt x="7421261" y="1730545"/>
                  <a:pt x="7420480" y="1738773"/>
                  <a:pt x="7419169" y="1748196"/>
                </a:cubicBezTo>
                <a:cubicBezTo>
                  <a:pt x="7426676" y="1746273"/>
                  <a:pt x="7440126" y="1758884"/>
                  <a:pt x="7444038" y="1746801"/>
                </a:cubicBezTo>
                <a:close/>
                <a:moveTo>
                  <a:pt x="3022599" y="11756750"/>
                </a:moveTo>
                <a:cubicBezTo>
                  <a:pt x="3020198" y="11755689"/>
                  <a:pt x="3018150" y="11753832"/>
                  <a:pt x="3020359" y="11750997"/>
                </a:cubicBezTo>
                <a:lnTo>
                  <a:pt x="3011957" y="11747284"/>
                </a:lnTo>
                <a:cubicBezTo>
                  <a:pt x="3001153" y="11754421"/>
                  <a:pt x="3020677" y="11765428"/>
                  <a:pt x="3022599" y="11756750"/>
                </a:cubicBezTo>
                <a:close/>
                <a:moveTo>
                  <a:pt x="7584321" y="1457291"/>
                </a:moveTo>
                <a:cubicBezTo>
                  <a:pt x="7582741" y="1436113"/>
                  <a:pt x="7572439" y="1403460"/>
                  <a:pt x="7558292" y="1396733"/>
                </a:cubicBezTo>
                <a:cubicBezTo>
                  <a:pt x="7568175" y="1416341"/>
                  <a:pt x="7564107" y="1441691"/>
                  <a:pt x="7584321" y="1457291"/>
                </a:cubicBezTo>
                <a:close/>
                <a:moveTo>
                  <a:pt x="7472299" y="1738807"/>
                </a:moveTo>
                <a:cubicBezTo>
                  <a:pt x="7469109" y="1733111"/>
                  <a:pt x="7469870" y="1712015"/>
                  <a:pt x="7456187" y="1719305"/>
                </a:cubicBezTo>
                <a:cubicBezTo>
                  <a:pt x="7463792" y="1723618"/>
                  <a:pt x="7460559" y="1746003"/>
                  <a:pt x="7472299" y="1738807"/>
                </a:cubicBezTo>
                <a:close/>
                <a:moveTo>
                  <a:pt x="7481278" y="1718485"/>
                </a:moveTo>
                <a:cubicBezTo>
                  <a:pt x="7494979" y="1695009"/>
                  <a:pt x="7471772" y="1686184"/>
                  <a:pt x="7465784" y="1670678"/>
                </a:cubicBezTo>
                <a:cubicBezTo>
                  <a:pt x="7464885" y="1688857"/>
                  <a:pt x="7467828" y="1705874"/>
                  <a:pt x="7481278" y="1718485"/>
                </a:cubicBezTo>
                <a:close/>
                <a:moveTo>
                  <a:pt x="3030223" y="11828242"/>
                </a:moveTo>
                <a:cubicBezTo>
                  <a:pt x="2963146" y="11837191"/>
                  <a:pt x="2875703" y="11786170"/>
                  <a:pt x="2892950" y="11718997"/>
                </a:cubicBezTo>
                <a:cubicBezTo>
                  <a:pt x="2901613" y="11684238"/>
                  <a:pt x="2932810" y="11658006"/>
                  <a:pt x="2963142" y="11638061"/>
                </a:cubicBezTo>
                <a:cubicBezTo>
                  <a:pt x="2978104" y="11651818"/>
                  <a:pt x="2989052" y="11647604"/>
                  <a:pt x="3011953" y="11659628"/>
                </a:cubicBezTo>
                <a:cubicBezTo>
                  <a:pt x="3041235" y="11705913"/>
                  <a:pt x="3059664" y="11770269"/>
                  <a:pt x="3030223" y="11828242"/>
                </a:cubicBezTo>
                <a:close/>
                <a:moveTo>
                  <a:pt x="7435002" y="1869498"/>
                </a:moveTo>
                <a:cubicBezTo>
                  <a:pt x="7427429" y="1857578"/>
                  <a:pt x="7427493" y="1842366"/>
                  <a:pt x="7414930" y="1832052"/>
                </a:cubicBezTo>
                <a:cubicBezTo>
                  <a:pt x="7414201" y="1845542"/>
                  <a:pt x="7418749" y="1871842"/>
                  <a:pt x="7435002" y="1869498"/>
                </a:cubicBezTo>
                <a:close/>
                <a:moveTo>
                  <a:pt x="7456130" y="1821680"/>
                </a:moveTo>
                <a:cubicBezTo>
                  <a:pt x="7463511" y="1796364"/>
                  <a:pt x="7447537" y="1779781"/>
                  <a:pt x="7433284" y="1762529"/>
                </a:cubicBezTo>
                <a:cubicBezTo>
                  <a:pt x="7434910" y="1784680"/>
                  <a:pt x="7442452" y="1804205"/>
                  <a:pt x="7456130" y="1821680"/>
                </a:cubicBezTo>
                <a:close/>
                <a:moveTo>
                  <a:pt x="7585071" y="1539542"/>
                </a:moveTo>
                <a:cubicBezTo>
                  <a:pt x="7591508" y="1531432"/>
                  <a:pt x="7580903" y="1529603"/>
                  <a:pt x="7579480" y="1524212"/>
                </a:cubicBezTo>
                <a:cubicBezTo>
                  <a:pt x="7575339" y="1531432"/>
                  <a:pt x="7577335" y="1536600"/>
                  <a:pt x="7585071" y="1539542"/>
                </a:cubicBezTo>
                <a:close/>
                <a:moveTo>
                  <a:pt x="3119034" y="11653974"/>
                </a:moveTo>
                <a:cubicBezTo>
                  <a:pt x="3123567" y="11638313"/>
                  <a:pt x="3118535" y="11627018"/>
                  <a:pt x="3110976" y="11616041"/>
                </a:cubicBezTo>
                <a:cubicBezTo>
                  <a:pt x="3104892" y="11631971"/>
                  <a:pt x="3104566" y="11645671"/>
                  <a:pt x="3119034" y="11653974"/>
                </a:cubicBezTo>
                <a:close/>
                <a:moveTo>
                  <a:pt x="7418877" y="1924289"/>
                </a:moveTo>
                <a:cubicBezTo>
                  <a:pt x="7429089" y="1901177"/>
                  <a:pt x="7410428" y="1889598"/>
                  <a:pt x="7409735" y="1870717"/>
                </a:cubicBezTo>
                <a:cubicBezTo>
                  <a:pt x="7423334" y="1865771"/>
                  <a:pt x="7411402" y="1835732"/>
                  <a:pt x="7398423" y="1841429"/>
                </a:cubicBezTo>
                <a:cubicBezTo>
                  <a:pt x="7404817" y="1861399"/>
                  <a:pt x="7400129" y="1886000"/>
                  <a:pt x="7411512" y="1904365"/>
                </a:cubicBezTo>
                <a:cubicBezTo>
                  <a:pt x="7405167" y="1914421"/>
                  <a:pt x="7407606" y="1920738"/>
                  <a:pt x="7418877" y="1924289"/>
                </a:cubicBezTo>
                <a:close/>
                <a:moveTo>
                  <a:pt x="2877601" y="12204652"/>
                </a:moveTo>
                <a:cubicBezTo>
                  <a:pt x="2856300" y="12193750"/>
                  <a:pt x="2835985" y="12170389"/>
                  <a:pt x="2810591" y="12156445"/>
                </a:cubicBezTo>
                <a:cubicBezTo>
                  <a:pt x="2798102" y="12149536"/>
                  <a:pt x="2777001" y="12131862"/>
                  <a:pt x="2761907" y="12142849"/>
                </a:cubicBezTo>
                <a:cubicBezTo>
                  <a:pt x="2789975" y="12158500"/>
                  <a:pt x="2840721" y="12185008"/>
                  <a:pt x="2869511" y="12210439"/>
                </a:cubicBezTo>
                <a:cubicBezTo>
                  <a:pt x="2872976" y="12211017"/>
                  <a:pt x="2876229" y="12209253"/>
                  <a:pt x="2877601" y="12204652"/>
                </a:cubicBezTo>
                <a:close/>
                <a:moveTo>
                  <a:pt x="7616132" y="1487539"/>
                </a:moveTo>
                <a:cubicBezTo>
                  <a:pt x="7594537" y="1492286"/>
                  <a:pt x="7616132" y="1487539"/>
                  <a:pt x="7616132" y="1487539"/>
                </a:cubicBezTo>
                <a:close/>
                <a:moveTo>
                  <a:pt x="7436793" y="1911725"/>
                </a:moveTo>
                <a:cubicBezTo>
                  <a:pt x="7438057" y="1901329"/>
                  <a:pt x="7427555" y="1880971"/>
                  <a:pt x="7420491" y="1884042"/>
                </a:cubicBezTo>
                <a:cubicBezTo>
                  <a:pt x="7429427" y="1891801"/>
                  <a:pt x="7418276" y="1907353"/>
                  <a:pt x="7436793" y="1911725"/>
                </a:cubicBezTo>
                <a:close/>
                <a:moveTo>
                  <a:pt x="7606170" y="1528384"/>
                </a:moveTo>
                <a:cubicBezTo>
                  <a:pt x="7610487" y="1520766"/>
                  <a:pt x="7611184" y="1514883"/>
                  <a:pt x="7605568" y="1511449"/>
                </a:cubicBezTo>
                <a:cubicBezTo>
                  <a:pt x="7597709" y="1514168"/>
                  <a:pt x="7594723" y="1525232"/>
                  <a:pt x="7606170" y="1528384"/>
                </a:cubicBezTo>
                <a:close/>
                <a:moveTo>
                  <a:pt x="2899799" y="12200336"/>
                </a:moveTo>
                <a:cubicBezTo>
                  <a:pt x="2871338" y="12172271"/>
                  <a:pt x="2828777" y="12116775"/>
                  <a:pt x="2780416" y="12126503"/>
                </a:cubicBezTo>
                <a:cubicBezTo>
                  <a:pt x="2831193" y="12145278"/>
                  <a:pt x="2860968" y="12188765"/>
                  <a:pt x="2899799" y="12200336"/>
                </a:cubicBezTo>
                <a:close/>
                <a:moveTo>
                  <a:pt x="3154158" y="11640372"/>
                </a:moveTo>
                <a:cubicBezTo>
                  <a:pt x="3157948" y="11629634"/>
                  <a:pt x="3155228" y="11621748"/>
                  <a:pt x="3145198" y="11616362"/>
                </a:cubicBezTo>
                <a:cubicBezTo>
                  <a:pt x="3140833" y="11627323"/>
                  <a:pt x="3144129" y="11634986"/>
                  <a:pt x="3154158" y="11640372"/>
                </a:cubicBezTo>
                <a:close/>
                <a:moveTo>
                  <a:pt x="7603545" y="1571994"/>
                </a:moveTo>
                <a:cubicBezTo>
                  <a:pt x="7593285" y="1565079"/>
                  <a:pt x="7586690" y="1557403"/>
                  <a:pt x="7580669" y="1549504"/>
                </a:cubicBezTo>
                <a:cubicBezTo>
                  <a:pt x="7568585" y="1561787"/>
                  <a:pt x="7591622" y="1575300"/>
                  <a:pt x="7580052" y="1577808"/>
                </a:cubicBezTo>
                <a:cubicBezTo>
                  <a:pt x="7567059" y="1574925"/>
                  <a:pt x="7565500" y="1566615"/>
                  <a:pt x="7559173" y="1560486"/>
                </a:cubicBezTo>
                <a:cubicBezTo>
                  <a:pt x="7550669" y="1574351"/>
                  <a:pt x="7568742" y="1577573"/>
                  <a:pt x="7562358" y="1590946"/>
                </a:cubicBezTo>
                <a:cubicBezTo>
                  <a:pt x="7554492" y="1589376"/>
                  <a:pt x="7542190" y="1576320"/>
                  <a:pt x="7536680" y="1583411"/>
                </a:cubicBezTo>
                <a:cubicBezTo>
                  <a:pt x="7538070" y="1596408"/>
                  <a:pt x="7548819" y="1605444"/>
                  <a:pt x="7545220" y="1620047"/>
                </a:cubicBezTo>
                <a:cubicBezTo>
                  <a:pt x="7528928" y="1625708"/>
                  <a:pt x="7527634" y="1589892"/>
                  <a:pt x="7510592" y="1596174"/>
                </a:cubicBezTo>
                <a:cubicBezTo>
                  <a:pt x="7513750" y="1609476"/>
                  <a:pt x="7527963" y="1630044"/>
                  <a:pt x="7516139" y="1639585"/>
                </a:cubicBezTo>
                <a:cubicBezTo>
                  <a:pt x="7506108" y="1637534"/>
                  <a:pt x="7504795" y="1617903"/>
                  <a:pt x="7493852" y="1625450"/>
                </a:cubicBezTo>
                <a:cubicBezTo>
                  <a:pt x="7496612" y="1638577"/>
                  <a:pt x="7503389" y="1650144"/>
                  <a:pt x="7500410" y="1665498"/>
                </a:cubicBezTo>
                <a:cubicBezTo>
                  <a:pt x="7487019" y="1662439"/>
                  <a:pt x="7490625" y="1652125"/>
                  <a:pt x="7479531" y="1648176"/>
                </a:cubicBezTo>
                <a:cubicBezTo>
                  <a:pt x="7479160" y="1665158"/>
                  <a:pt x="7484927" y="1680089"/>
                  <a:pt x="7496610" y="1692395"/>
                </a:cubicBezTo>
                <a:cubicBezTo>
                  <a:pt x="7527005" y="1638671"/>
                  <a:pt x="7565829" y="1606768"/>
                  <a:pt x="7603545" y="1571994"/>
                </a:cubicBezTo>
                <a:close/>
                <a:moveTo>
                  <a:pt x="7632244" y="1507041"/>
                </a:moveTo>
                <a:lnTo>
                  <a:pt x="7618318" y="1500889"/>
                </a:lnTo>
                <a:cubicBezTo>
                  <a:pt x="7613075" y="1509526"/>
                  <a:pt x="7621606" y="1512819"/>
                  <a:pt x="7627666" y="1517402"/>
                </a:cubicBezTo>
                <a:close/>
                <a:moveTo>
                  <a:pt x="7621062" y="1559254"/>
                </a:moveTo>
                <a:cubicBezTo>
                  <a:pt x="7607007" y="1554473"/>
                  <a:pt x="7613788" y="1541276"/>
                  <a:pt x="7598187" y="1536764"/>
                </a:cubicBezTo>
                <a:cubicBezTo>
                  <a:pt x="7596708" y="1550875"/>
                  <a:pt x="7601144" y="1562360"/>
                  <a:pt x="7611893" y="1571397"/>
                </a:cubicBezTo>
                <a:cubicBezTo>
                  <a:pt x="7614625" y="1567365"/>
                  <a:pt x="7619485" y="1567130"/>
                  <a:pt x="7621062" y="1559254"/>
                </a:cubicBezTo>
                <a:close/>
                <a:moveTo>
                  <a:pt x="7466020" y="1928449"/>
                </a:moveTo>
                <a:cubicBezTo>
                  <a:pt x="7466022" y="1874630"/>
                  <a:pt x="7453972" y="1825489"/>
                  <a:pt x="7414372" y="1787036"/>
                </a:cubicBezTo>
                <a:cubicBezTo>
                  <a:pt x="7410202" y="1830915"/>
                  <a:pt x="7455213" y="1856043"/>
                  <a:pt x="7459873" y="1897157"/>
                </a:cubicBezTo>
                <a:cubicBezTo>
                  <a:pt x="7447338" y="1904001"/>
                  <a:pt x="7456908" y="1921089"/>
                  <a:pt x="7466020" y="1928449"/>
                </a:cubicBezTo>
                <a:close/>
                <a:moveTo>
                  <a:pt x="3161994" y="11677728"/>
                </a:moveTo>
                <a:cubicBezTo>
                  <a:pt x="3108724" y="11811254"/>
                  <a:pt x="3015371" y="11558045"/>
                  <a:pt x="3120128" y="11561842"/>
                </a:cubicBezTo>
                <a:cubicBezTo>
                  <a:pt x="3169469" y="11563593"/>
                  <a:pt x="3180515" y="11631489"/>
                  <a:pt x="3161994" y="11677728"/>
                </a:cubicBezTo>
                <a:close/>
                <a:moveTo>
                  <a:pt x="7666680" y="1493680"/>
                </a:moveTo>
                <a:lnTo>
                  <a:pt x="7656335" y="1489110"/>
                </a:lnTo>
                <a:lnTo>
                  <a:pt x="7653342" y="1495884"/>
                </a:lnTo>
                <a:cubicBezTo>
                  <a:pt x="7657543" y="1498216"/>
                  <a:pt x="7655782" y="1502201"/>
                  <a:pt x="7662102" y="1504041"/>
                </a:cubicBezTo>
                <a:close/>
                <a:moveTo>
                  <a:pt x="2912186" y="12256405"/>
                </a:moveTo>
                <a:cubicBezTo>
                  <a:pt x="2856336" y="12221088"/>
                  <a:pt x="2822605" y="12183254"/>
                  <a:pt x="2756135" y="12165268"/>
                </a:cubicBezTo>
                <a:cubicBezTo>
                  <a:pt x="2754409" y="12184793"/>
                  <a:pt x="2783605" y="12201236"/>
                  <a:pt x="2803278" y="12213019"/>
                </a:cubicBezTo>
                <a:cubicBezTo>
                  <a:pt x="2832935" y="12230966"/>
                  <a:pt x="2870850" y="12244087"/>
                  <a:pt x="2900045" y="12260530"/>
                </a:cubicBezTo>
                <a:cubicBezTo>
                  <a:pt x="2902919" y="12255465"/>
                  <a:pt x="2909144" y="12260508"/>
                  <a:pt x="2912186" y="12256405"/>
                </a:cubicBezTo>
                <a:close/>
                <a:moveTo>
                  <a:pt x="7645741" y="1549679"/>
                </a:moveTo>
                <a:cubicBezTo>
                  <a:pt x="7635351" y="1544135"/>
                  <a:pt x="7633792" y="1535826"/>
                  <a:pt x="7626271" y="1529169"/>
                </a:cubicBezTo>
                <a:cubicBezTo>
                  <a:pt x="7613201" y="1532920"/>
                  <a:pt x="7633586" y="1572885"/>
                  <a:pt x="7645741" y="1549679"/>
                </a:cubicBezTo>
                <a:close/>
                <a:moveTo>
                  <a:pt x="7672078" y="1540523"/>
                </a:moveTo>
                <a:cubicBezTo>
                  <a:pt x="7676269" y="1529828"/>
                  <a:pt x="7656192" y="1509883"/>
                  <a:pt x="7642001" y="1503256"/>
                </a:cubicBezTo>
                <a:cubicBezTo>
                  <a:pt x="7637613" y="1521797"/>
                  <a:pt x="7648721" y="1534326"/>
                  <a:pt x="7658682" y="1547300"/>
                </a:cubicBezTo>
                <a:cubicBezTo>
                  <a:pt x="7666588" y="1546626"/>
                  <a:pt x="7670681" y="1544088"/>
                  <a:pt x="7672078" y="1540523"/>
                </a:cubicBezTo>
                <a:close/>
                <a:moveTo>
                  <a:pt x="7592762" y="1721742"/>
                </a:moveTo>
                <a:cubicBezTo>
                  <a:pt x="7591547" y="1727735"/>
                  <a:pt x="7586979" y="1726183"/>
                  <a:pt x="7585082" y="1730476"/>
                </a:cubicBezTo>
                <a:cubicBezTo>
                  <a:pt x="7558825" y="1717476"/>
                  <a:pt x="7542668" y="1710803"/>
                  <a:pt x="7524521" y="1699987"/>
                </a:cubicBezTo>
                <a:cubicBezTo>
                  <a:pt x="7535431" y="1679618"/>
                  <a:pt x="7586111" y="1707608"/>
                  <a:pt x="7592762" y="1721742"/>
                </a:cubicBezTo>
                <a:close/>
                <a:moveTo>
                  <a:pt x="7480268" y="2053338"/>
                </a:moveTo>
                <a:cubicBezTo>
                  <a:pt x="7461763" y="2028492"/>
                  <a:pt x="7458930" y="1997234"/>
                  <a:pt x="7438128" y="1973278"/>
                </a:cubicBezTo>
                <a:cubicBezTo>
                  <a:pt x="7438858" y="1959789"/>
                  <a:pt x="7428771" y="1923422"/>
                  <a:pt x="7419641" y="1932247"/>
                </a:cubicBezTo>
                <a:cubicBezTo>
                  <a:pt x="7420245" y="1978237"/>
                  <a:pt x="7451665" y="2012599"/>
                  <a:pt x="7473504" y="2050349"/>
                </a:cubicBezTo>
                <a:cubicBezTo>
                  <a:pt x="7471920" y="2053935"/>
                  <a:pt x="7477536" y="2057370"/>
                  <a:pt x="7480268" y="2053338"/>
                </a:cubicBezTo>
                <a:close/>
                <a:moveTo>
                  <a:pt x="7504977" y="2007102"/>
                </a:moveTo>
                <a:cubicBezTo>
                  <a:pt x="7484489" y="1985666"/>
                  <a:pt x="7481793" y="1957327"/>
                  <a:pt x="7468192" y="1933219"/>
                </a:cubicBezTo>
                <a:cubicBezTo>
                  <a:pt x="7466667" y="1946358"/>
                  <a:pt x="7461717" y="1944646"/>
                  <a:pt x="7461209" y="1958711"/>
                </a:cubicBezTo>
                <a:cubicBezTo>
                  <a:pt x="7471078" y="1969739"/>
                  <a:pt x="7490375" y="2019701"/>
                  <a:pt x="7504977" y="2007102"/>
                </a:cubicBezTo>
                <a:close/>
                <a:moveTo>
                  <a:pt x="7586536" y="1857841"/>
                </a:moveTo>
                <a:cubicBezTo>
                  <a:pt x="7571602" y="1879909"/>
                  <a:pt x="7542241" y="1863176"/>
                  <a:pt x="7524661" y="1878436"/>
                </a:cubicBezTo>
                <a:cubicBezTo>
                  <a:pt x="7512626" y="1876878"/>
                  <a:pt x="7521781" y="1866824"/>
                  <a:pt x="7515600" y="1862684"/>
                </a:cubicBezTo>
                <a:cubicBezTo>
                  <a:pt x="7536581" y="1857856"/>
                  <a:pt x="7565300" y="1837650"/>
                  <a:pt x="7586536" y="1857841"/>
                </a:cubicBezTo>
                <a:close/>
                <a:moveTo>
                  <a:pt x="2973188" y="12306464"/>
                </a:moveTo>
                <a:cubicBezTo>
                  <a:pt x="2923321" y="12281585"/>
                  <a:pt x="2854173" y="12257335"/>
                  <a:pt x="2805303" y="12229108"/>
                </a:cubicBezTo>
                <a:cubicBezTo>
                  <a:pt x="2788471" y="12219993"/>
                  <a:pt x="2774749" y="12195865"/>
                  <a:pt x="2756440" y="12205438"/>
                </a:cubicBezTo>
                <a:cubicBezTo>
                  <a:pt x="2797406" y="12254082"/>
                  <a:pt x="2909585" y="12309373"/>
                  <a:pt x="2964974" y="12312671"/>
                </a:cubicBezTo>
                <a:cubicBezTo>
                  <a:pt x="2968856" y="12313372"/>
                  <a:pt x="2971568" y="12311902"/>
                  <a:pt x="2973188" y="12306464"/>
                </a:cubicBezTo>
                <a:close/>
                <a:moveTo>
                  <a:pt x="7693562" y="1644121"/>
                </a:moveTo>
                <a:cubicBezTo>
                  <a:pt x="7690420" y="1648032"/>
                  <a:pt x="7685333" y="1646747"/>
                  <a:pt x="7682229" y="1651638"/>
                </a:cubicBezTo>
                <a:cubicBezTo>
                  <a:pt x="7669539" y="1629170"/>
                  <a:pt x="7650731" y="1608816"/>
                  <a:pt x="7652921" y="1580397"/>
                </a:cubicBezTo>
                <a:cubicBezTo>
                  <a:pt x="7677592" y="1597079"/>
                  <a:pt x="7679765" y="1623090"/>
                  <a:pt x="7693562" y="1644121"/>
                </a:cubicBezTo>
                <a:close/>
                <a:moveTo>
                  <a:pt x="7503143" y="2075828"/>
                </a:moveTo>
                <a:cubicBezTo>
                  <a:pt x="7509971" y="2063604"/>
                  <a:pt x="7509338" y="2054275"/>
                  <a:pt x="7498772" y="2049130"/>
                </a:cubicBezTo>
                <a:cubicBezTo>
                  <a:pt x="7491944" y="2061354"/>
                  <a:pt x="7496197" y="2068949"/>
                  <a:pt x="7503143" y="2075828"/>
                </a:cubicBezTo>
                <a:close/>
                <a:moveTo>
                  <a:pt x="7754993" y="1524128"/>
                </a:moveTo>
                <a:cubicBezTo>
                  <a:pt x="7742040" y="1517928"/>
                  <a:pt x="7744185" y="1505540"/>
                  <a:pt x="7728759" y="1500630"/>
                </a:cubicBezTo>
                <a:cubicBezTo>
                  <a:pt x="7722459" y="1511658"/>
                  <a:pt x="7744649" y="1519557"/>
                  <a:pt x="7730124" y="1525523"/>
                </a:cubicBezTo>
                <a:cubicBezTo>
                  <a:pt x="7714959" y="1517870"/>
                  <a:pt x="7711559" y="1491125"/>
                  <a:pt x="7694732" y="1493692"/>
                </a:cubicBezTo>
                <a:cubicBezTo>
                  <a:pt x="7699696" y="1503982"/>
                  <a:pt x="7707928" y="1513334"/>
                  <a:pt x="7704857" y="1526742"/>
                </a:cubicBezTo>
                <a:cubicBezTo>
                  <a:pt x="7691115" y="1524480"/>
                  <a:pt x="7690285" y="1502681"/>
                  <a:pt x="7675232" y="1509842"/>
                </a:cubicBezTo>
                <a:cubicBezTo>
                  <a:pt x="7681122" y="1519113"/>
                  <a:pt x="7680875" y="1530434"/>
                  <a:pt x="7691931" y="1537701"/>
                </a:cubicBezTo>
                <a:cubicBezTo>
                  <a:pt x="7711621" y="1529731"/>
                  <a:pt x="7737743" y="1538415"/>
                  <a:pt x="7754993" y="1524128"/>
                </a:cubicBezTo>
                <a:close/>
                <a:moveTo>
                  <a:pt x="7529218" y="2054486"/>
                </a:moveTo>
                <a:cubicBezTo>
                  <a:pt x="7527176" y="2048345"/>
                  <a:pt x="7523124" y="2028456"/>
                  <a:pt x="7513106" y="2034984"/>
                </a:cubicBezTo>
                <a:cubicBezTo>
                  <a:pt x="7520490" y="2038722"/>
                  <a:pt x="7517080" y="2061507"/>
                  <a:pt x="7529218" y="2054486"/>
                </a:cubicBezTo>
                <a:close/>
                <a:moveTo>
                  <a:pt x="7786848" y="1526296"/>
                </a:moveTo>
                <a:cubicBezTo>
                  <a:pt x="7776490" y="1513146"/>
                  <a:pt x="7772843" y="1497723"/>
                  <a:pt x="7749857" y="1489472"/>
                </a:cubicBezTo>
                <a:cubicBezTo>
                  <a:pt x="7748959" y="1507650"/>
                  <a:pt x="7761659" y="1520881"/>
                  <a:pt x="7775285" y="1533094"/>
                </a:cubicBezTo>
                <a:cubicBezTo>
                  <a:pt x="7777971" y="1528089"/>
                  <a:pt x="7785094" y="1534570"/>
                  <a:pt x="7786848" y="1526296"/>
                </a:cubicBezTo>
                <a:close/>
                <a:moveTo>
                  <a:pt x="7543537" y="2085579"/>
                </a:moveTo>
                <a:cubicBezTo>
                  <a:pt x="7538892" y="2082098"/>
                  <a:pt x="7535728" y="2064506"/>
                  <a:pt x="7529819" y="2071421"/>
                </a:cubicBezTo>
                <a:cubicBezTo>
                  <a:pt x="7535963" y="2073659"/>
                  <a:pt x="7533213" y="2093877"/>
                  <a:pt x="7543537" y="2085579"/>
                </a:cubicBezTo>
                <a:close/>
                <a:moveTo>
                  <a:pt x="3201939" y="11922543"/>
                </a:moveTo>
                <a:cubicBezTo>
                  <a:pt x="3206626" y="11912641"/>
                  <a:pt x="3209756" y="11902797"/>
                  <a:pt x="3210581" y="11893393"/>
                </a:cubicBezTo>
                <a:cubicBezTo>
                  <a:pt x="3214003" y="11850113"/>
                  <a:pt x="3205678" y="11784965"/>
                  <a:pt x="3204204" y="11720463"/>
                </a:cubicBezTo>
                <a:cubicBezTo>
                  <a:pt x="3202959" y="11660827"/>
                  <a:pt x="3199808" y="11597966"/>
                  <a:pt x="3186741" y="11552165"/>
                </a:cubicBezTo>
                <a:cubicBezTo>
                  <a:pt x="3158034" y="11455617"/>
                  <a:pt x="3076470" y="11333331"/>
                  <a:pt x="2978434" y="11275243"/>
                </a:cubicBezTo>
                <a:cubicBezTo>
                  <a:pt x="2908668" y="11233934"/>
                  <a:pt x="2868498" y="11237629"/>
                  <a:pt x="2817503" y="11243210"/>
                </a:cubicBezTo>
                <a:cubicBezTo>
                  <a:pt x="2792093" y="11245802"/>
                  <a:pt x="2765437" y="11242600"/>
                  <a:pt x="2742331" y="11248592"/>
                </a:cubicBezTo>
                <a:cubicBezTo>
                  <a:pt x="2659761" y="11270719"/>
                  <a:pt x="2589899" y="11335152"/>
                  <a:pt x="2548708" y="11445607"/>
                </a:cubicBezTo>
                <a:cubicBezTo>
                  <a:pt x="2512970" y="11539413"/>
                  <a:pt x="2526882" y="11615605"/>
                  <a:pt x="2548318" y="11698459"/>
                </a:cubicBezTo>
                <a:cubicBezTo>
                  <a:pt x="2562502" y="11751423"/>
                  <a:pt x="2576119" y="11808902"/>
                  <a:pt x="2601382" y="11852944"/>
                </a:cubicBezTo>
                <a:cubicBezTo>
                  <a:pt x="2635332" y="11911782"/>
                  <a:pt x="2684194" y="11981021"/>
                  <a:pt x="2762200" y="12006911"/>
                </a:cubicBezTo>
                <a:cubicBezTo>
                  <a:pt x="2810706" y="11964969"/>
                  <a:pt x="2829472" y="11870811"/>
                  <a:pt x="2893493" y="11885280"/>
                </a:cubicBezTo>
                <a:cubicBezTo>
                  <a:pt x="2930499" y="11893054"/>
                  <a:pt x="2942359" y="11929743"/>
                  <a:pt x="2978512" y="11956677"/>
                </a:cubicBezTo>
                <a:cubicBezTo>
                  <a:pt x="3029798" y="11994586"/>
                  <a:pt x="3081624" y="12010813"/>
                  <a:pt x="3137963" y="12002828"/>
                </a:cubicBezTo>
                <a:cubicBezTo>
                  <a:pt x="3159808" y="11982461"/>
                  <a:pt x="3187878" y="11952246"/>
                  <a:pt x="3201939" y="11922543"/>
                </a:cubicBezTo>
                <a:close/>
                <a:moveTo>
                  <a:pt x="7813903" y="1538250"/>
                </a:moveTo>
                <a:cubicBezTo>
                  <a:pt x="7817724" y="1524221"/>
                  <a:pt x="7801567" y="1503747"/>
                  <a:pt x="7787257" y="1505997"/>
                </a:cubicBezTo>
                <a:cubicBezTo>
                  <a:pt x="7796904" y="1516451"/>
                  <a:pt x="7796795" y="1530691"/>
                  <a:pt x="7813903" y="1538250"/>
                </a:cubicBezTo>
                <a:close/>
                <a:moveTo>
                  <a:pt x="3209673" y="11961131"/>
                </a:moveTo>
                <a:cubicBezTo>
                  <a:pt x="3181482" y="12020628"/>
                  <a:pt x="3128742" y="12067847"/>
                  <a:pt x="3045730" y="12034980"/>
                </a:cubicBezTo>
                <a:cubicBezTo>
                  <a:pt x="2982575" y="12009935"/>
                  <a:pt x="2947861" y="11943134"/>
                  <a:pt x="2892869" y="11909306"/>
                </a:cubicBezTo>
                <a:cubicBezTo>
                  <a:pt x="2834423" y="11926368"/>
                  <a:pt x="2826172" y="12045183"/>
                  <a:pt x="2751455" y="12031230"/>
                </a:cubicBezTo>
                <a:cubicBezTo>
                  <a:pt x="2658706" y="11990250"/>
                  <a:pt x="2602966" y="11903199"/>
                  <a:pt x="2568682" y="11828964"/>
                </a:cubicBezTo>
                <a:cubicBezTo>
                  <a:pt x="2535064" y="11756454"/>
                  <a:pt x="2502458" y="11626734"/>
                  <a:pt x="2505550" y="11543283"/>
                </a:cubicBezTo>
                <a:cubicBezTo>
                  <a:pt x="2506630" y="11499921"/>
                  <a:pt x="2527702" y="11438232"/>
                  <a:pt x="2549675" y="11387425"/>
                </a:cubicBezTo>
                <a:cubicBezTo>
                  <a:pt x="2585388" y="11305521"/>
                  <a:pt x="2625869" y="11275281"/>
                  <a:pt x="2694330" y="11247397"/>
                </a:cubicBezTo>
                <a:cubicBezTo>
                  <a:pt x="2777676" y="11212747"/>
                  <a:pt x="2842985" y="11175846"/>
                  <a:pt x="2956538" y="11236502"/>
                </a:cubicBezTo>
                <a:cubicBezTo>
                  <a:pt x="3059076" y="11290861"/>
                  <a:pt x="3165014" y="11425822"/>
                  <a:pt x="3200330" y="11509566"/>
                </a:cubicBezTo>
                <a:cubicBezTo>
                  <a:pt x="3223356" y="11564055"/>
                  <a:pt x="3228158" y="11637176"/>
                  <a:pt x="3233489" y="11709100"/>
                </a:cubicBezTo>
                <a:cubicBezTo>
                  <a:pt x="3239087" y="11782574"/>
                  <a:pt x="3248877" y="11878864"/>
                  <a:pt x="3209673" y="11961131"/>
                </a:cubicBezTo>
                <a:close/>
                <a:moveTo>
                  <a:pt x="7568584" y="2112839"/>
                </a:moveTo>
                <a:cubicBezTo>
                  <a:pt x="7573736" y="2102256"/>
                  <a:pt x="7559836" y="2084207"/>
                  <a:pt x="7555466" y="2086563"/>
                </a:cubicBezTo>
                <a:cubicBezTo>
                  <a:pt x="7560339" y="2094908"/>
                  <a:pt x="7555852" y="2107214"/>
                  <a:pt x="7568584" y="2112839"/>
                </a:cubicBezTo>
                <a:close/>
                <a:moveTo>
                  <a:pt x="3052644" y="12334071"/>
                </a:moveTo>
                <a:cubicBezTo>
                  <a:pt x="3050961" y="12335334"/>
                  <a:pt x="3048312" y="12336594"/>
                  <a:pt x="3045732" y="12342202"/>
                </a:cubicBezTo>
                <a:cubicBezTo>
                  <a:pt x="3018112" y="12349456"/>
                  <a:pt x="2978783" y="12339558"/>
                  <a:pt x="2939210" y="12335053"/>
                </a:cubicBezTo>
                <a:cubicBezTo>
                  <a:pt x="2866996" y="12327196"/>
                  <a:pt x="2772246" y="12321734"/>
                  <a:pt x="2710502" y="12248225"/>
                </a:cubicBezTo>
                <a:cubicBezTo>
                  <a:pt x="2694618" y="12229828"/>
                  <a:pt x="2691764" y="12218047"/>
                  <a:pt x="2688182" y="12191929"/>
                </a:cubicBezTo>
                <a:cubicBezTo>
                  <a:pt x="2652648" y="12179974"/>
                  <a:pt x="2591490" y="12138066"/>
                  <a:pt x="2562306" y="12130736"/>
                </a:cubicBezTo>
                <a:cubicBezTo>
                  <a:pt x="2542139" y="12125182"/>
                  <a:pt x="2519486" y="12132550"/>
                  <a:pt x="2497862" y="12128838"/>
                </a:cubicBezTo>
                <a:cubicBezTo>
                  <a:pt x="2428981" y="12117420"/>
                  <a:pt x="2355296" y="12071779"/>
                  <a:pt x="2279325" y="12032288"/>
                </a:cubicBezTo>
                <a:cubicBezTo>
                  <a:pt x="2180632" y="11980562"/>
                  <a:pt x="2088190" y="11921588"/>
                  <a:pt x="1995803" y="11873106"/>
                </a:cubicBezTo>
                <a:cubicBezTo>
                  <a:pt x="1947856" y="11847887"/>
                  <a:pt x="1896332" y="11831622"/>
                  <a:pt x="1857969" y="11795596"/>
                </a:cubicBezTo>
                <a:cubicBezTo>
                  <a:pt x="1854644" y="11712168"/>
                  <a:pt x="1956248" y="11755654"/>
                  <a:pt x="1986746" y="11778406"/>
                </a:cubicBezTo>
                <a:cubicBezTo>
                  <a:pt x="1991257" y="11781572"/>
                  <a:pt x="1992934" y="11786626"/>
                  <a:pt x="2000910" y="11790370"/>
                </a:cubicBezTo>
                <a:cubicBezTo>
                  <a:pt x="2072695" y="11819504"/>
                  <a:pt x="2164584" y="11839144"/>
                  <a:pt x="2253481" y="11868823"/>
                </a:cubicBezTo>
                <a:cubicBezTo>
                  <a:pt x="2338327" y="11896840"/>
                  <a:pt x="2432185" y="11922077"/>
                  <a:pt x="2510755" y="11969629"/>
                </a:cubicBezTo>
                <a:cubicBezTo>
                  <a:pt x="2539409" y="11986366"/>
                  <a:pt x="2557474" y="12012701"/>
                  <a:pt x="2585629" y="12031110"/>
                </a:cubicBezTo>
                <a:cubicBezTo>
                  <a:pt x="2608730" y="12046648"/>
                  <a:pt x="2632985" y="12050688"/>
                  <a:pt x="2656747" y="12060956"/>
                </a:cubicBezTo>
                <a:cubicBezTo>
                  <a:pt x="2680508" y="12071226"/>
                  <a:pt x="2701858" y="12088064"/>
                  <a:pt x="2721439" y="12092531"/>
                </a:cubicBezTo>
                <a:cubicBezTo>
                  <a:pt x="2746155" y="12098075"/>
                  <a:pt x="2775021" y="12086638"/>
                  <a:pt x="2788089" y="12090077"/>
                </a:cubicBezTo>
                <a:cubicBezTo>
                  <a:pt x="2816731" y="12097701"/>
                  <a:pt x="2875004" y="12135561"/>
                  <a:pt x="2893431" y="12151528"/>
                </a:cubicBezTo>
                <a:cubicBezTo>
                  <a:pt x="2914993" y="12170705"/>
                  <a:pt x="2924633" y="12200906"/>
                  <a:pt x="2942237" y="12225736"/>
                </a:cubicBezTo>
                <a:cubicBezTo>
                  <a:pt x="2970503" y="12265130"/>
                  <a:pt x="2993536" y="12291578"/>
                  <a:pt x="3051504" y="12319783"/>
                </a:cubicBezTo>
                <a:cubicBezTo>
                  <a:pt x="3055262" y="12320902"/>
                  <a:pt x="3054514" y="12323412"/>
                  <a:pt x="3053766" y="12325922"/>
                </a:cubicBezTo>
                <a:cubicBezTo>
                  <a:pt x="3055046" y="12331541"/>
                  <a:pt x="3054328" y="12332807"/>
                  <a:pt x="3052644" y="12334071"/>
                </a:cubicBezTo>
                <a:close/>
                <a:moveTo>
                  <a:pt x="7728714" y="1811240"/>
                </a:moveTo>
                <a:cubicBezTo>
                  <a:pt x="7725078" y="1808686"/>
                  <a:pt x="7723544" y="1801377"/>
                  <a:pt x="7718351" y="1806661"/>
                </a:cubicBezTo>
                <a:cubicBezTo>
                  <a:pt x="7722161" y="1808818"/>
                  <a:pt x="7723696" y="1816127"/>
                  <a:pt x="7728714" y="1811240"/>
                </a:cubicBezTo>
                <a:close/>
                <a:moveTo>
                  <a:pt x="7853096" y="1543184"/>
                </a:moveTo>
                <a:cubicBezTo>
                  <a:pt x="7841857" y="1532027"/>
                  <a:pt x="7830330" y="1506453"/>
                  <a:pt x="7815707" y="1506184"/>
                </a:cubicBezTo>
                <a:cubicBezTo>
                  <a:pt x="7825400" y="1517611"/>
                  <a:pt x="7833719" y="1553674"/>
                  <a:pt x="7853096" y="1543184"/>
                </a:cubicBezTo>
                <a:close/>
                <a:moveTo>
                  <a:pt x="7588656" y="2150285"/>
                </a:moveTo>
                <a:cubicBezTo>
                  <a:pt x="7576967" y="2133689"/>
                  <a:pt x="7555214" y="2122650"/>
                  <a:pt x="7538138" y="2107484"/>
                </a:cubicBezTo>
                <a:cubicBezTo>
                  <a:pt x="7525529" y="2096198"/>
                  <a:pt x="7517798" y="2068491"/>
                  <a:pt x="7502323" y="2087372"/>
                </a:cubicBezTo>
                <a:cubicBezTo>
                  <a:pt x="7520163" y="2110496"/>
                  <a:pt x="7552685" y="2143441"/>
                  <a:pt x="7588656" y="2150285"/>
                </a:cubicBezTo>
                <a:close/>
                <a:moveTo>
                  <a:pt x="7594642" y="2136736"/>
                </a:moveTo>
                <a:cubicBezTo>
                  <a:pt x="7594642" y="2136736"/>
                  <a:pt x="7570752" y="2142374"/>
                  <a:pt x="7594642" y="2136736"/>
                </a:cubicBezTo>
                <a:close/>
                <a:moveTo>
                  <a:pt x="7651491" y="2016249"/>
                </a:moveTo>
                <a:cubicBezTo>
                  <a:pt x="7643777" y="2030968"/>
                  <a:pt x="7631535" y="2044697"/>
                  <a:pt x="7623913" y="2049888"/>
                </a:cubicBezTo>
                <a:cubicBezTo>
                  <a:pt x="7605826" y="2033814"/>
                  <a:pt x="7643697" y="1996341"/>
                  <a:pt x="7651905" y="1976669"/>
                </a:cubicBezTo>
                <a:cubicBezTo>
                  <a:pt x="7662393" y="1985821"/>
                  <a:pt x="7659206" y="2001530"/>
                  <a:pt x="7651491" y="2016249"/>
                </a:cubicBezTo>
                <a:close/>
                <a:moveTo>
                  <a:pt x="7614332" y="2128767"/>
                </a:moveTo>
                <a:cubicBezTo>
                  <a:pt x="7609988" y="2119226"/>
                  <a:pt x="7602597" y="2111198"/>
                  <a:pt x="7597855" y="2101483"/>
                </a:cubicBezTo>
                <a:cubicBezTo>
                  <a:pt x="7605876" y="2089785"/>
                  <a:pt x="7599151" y="2083481"/>
                  <a:pt x="7586909" y="2079976"/>
                </a:cubicBezTo>
                <a:cubicBezTo>
                  <a:pt x="7588130" y="2097662"/>
                  <a:pt x="7597498" y="2127044"/>
                  <a:pt x="7614332" y="2128767"/>
                </a:cubicBezTo>
                <a:close/>
                <a:moveTo>
                  <a:pt x="7881735" y="1551552"/>
                </a:moveTo>
                <a:cubicBezTo>
                  <a:pt x="7874827" y="1541355"/>
                  <a:pt x="7864142" y="1517107"/>
                  <a:pt x="7846741" y="1519896"/>
                </a:cubicBezTo>
                <a:cubicBezTo>
                  <a:pt x="7863628" y="1526881"/>
                  <a:pt x="7860317" y="1555900"/>
                  <a:pt x="7881735" y="1551552"/>
                </a:cubicBezTo>
                <a:close/>
                <a:moveTo>
                  <a:pt x="7863795" y="1602903"/>
                </a:moveTo>
                <a:cubicBezTo>
                  <a:pt x="7859665" y="1620132"/>
                  <a:pt x="7840248" y="1639575"/>
                  <a:pt x="7831769" y="1654748"/>
                </a:cubicBezTo>
                <a:cubicBezTo>
                  <a:pt x="7814124" y="1633624"/>
                  <a:pt x="7845447" y="1601296"/>
                  <a:pt x="7861856" y="1586653"/>
                </a:cubicBezTo>
                <a:cubicBezTo>
                  <a:pt x="7864849" y="1591664"/>
                  <a:pt x="7865171" y="1597161"/>
                  <a:pt x="7863795" y="1602903"/>
                </a:cubicBezTo>
                <a:close/>
                <a:moveTo>
                  <a:pt x="7622873" y="2165403"/>
                </a:moveTo>
                <a:cubicBezTo>
                  <a:pt x="7616859" y="2161794"/>
                  <a:pt x="7596769" y="2140534"/>
                  <a:pt x="7590828" y="2155055"/>
                </a:cubicBezTo>
                <a:cubicBezTo>
                  <a:pt x="7600462" y="2156930"/>
                  <a:pt x="7615770" y="2171791"/>
                  <a:pt x="7622873" y="2165403"/>
                </a:cubicBezTo>
                <a:close/>
                <a:moveTo>
                  <a:pt x="7628859" y="2151855"/>
                </a:moveTo>
                <a:cubicBezTo>
                  <a:pt x="7622578" y="2146698"/>
                  <a:pt x="7615441" y="2131638"/>
                  <a:pt x="7608170" y="2142713"/>
                </a:cubicBezTo>
                <a:cubicBezTo>
                  <a:pt x="7614849" y="2148046"/>
                  <a:pt x="7621764" y="2162532"/>
                  <a:pt x="7628859" y="2151855"/>
                </a:cubicBezTo>
                <a:close/>
                <a:moveTo>
                  <a:pt x="7643384" y="2145889"/>
                </a:moveTo>
                <a:cubicBezTo>
                  <a:pt x="7646624" y="2127793"/>
                  <a:pt x="7631738" y="2101212"/>
                  <a:pt x="7614950" y="2100463"/>
                </a:cubicBezTo>
                <a:cubicBezTo>
                  <a:pt x="7625002" y="2115382"/>
                  <a:pt x="7626444" y="2133642"/>
                  <a:pt x="7643384" y="2145889"/>
                </a:cubicBezTo>
                <a:close/>
                <a:moveTo>
                  <a:pt x="7927895" y="1576233"/>
                </a:moveTo>
                <a:cubicBezTo>
                  <a:pt x="7913917" y="1564818"/>
                  <a:pt x="7907464" y="1535296"/>
                  <a:pt x="7884141" y="1536421"/>
                </a:cubicBezTo>
                <a:cubicBezTo>
                  <a:pt x="7902358" y="1546852"/>
                  <a:pt x="7903998" y="1577582"/>
                  <a:pt x="7927895" y="1576233"/>
                </a:cubicBezTo>
                <a:close/>
                <a:moveTo>
                  <a:pt x="3474275" y="11662632"/>
                </a:moveTo>
                <a:cubicBezTo>
                  <a:pt x="3478183" y="11652441"/>
                  <a:pt x="3478589" y="11638320"/>
                  <a:pt x="3485140" y="11628344"/>
                </a:cubicBezTo>
                <a:cubicBezTo>
                  <a:pt x="3465720" y="11625960"/>
                  <a:pt x="3446052" y="11659695"/>
                  <a:pt x="3442405" y="11673338"/>
                </a:cubicBezTo>
                <a:cubicBezTo>
                  <a:pt x="3462959" y="11679083"/>
                  <a:pt x="3470368" y="11672822"/>
                  <a:pt x="3474275" y="11662632"/>
                </a:cubicBezTo>
                <a:close/>
                <a:moveTo>
                  <a:pt x="3453764" y="11719829"/>
                </a:moveTo>
                <a:cubicBezTo>
                  <a:pt x="3450922" y="11713330"/>
                  <a:pt x="3450969" y="11689517"/>
                  <a:pt x="3436168" y="11698231"/>
                </a:cubicBezTo>
                <a:cubicBezTo>
                  <a:pt x="3438435" y="11704953"/>
                  <a:pt x="3442410" y="11727207"/>
                  <a:pt x="3453764" y="11719829"/>
                </a:cubicBezTo>
                <a:close/>
                <a:moveTo>
                  <a:pt x="7671614" y="2174556"/>
                </a:moveTo>
                <a:cubicBezTo>
                  <a:pt x="7655171" y="2168720"/>
                  <a:pt x="7638682" y="2161911"/>
                  <a:pt x="7626056" y="2166809"/>
                </a:cubicBezTo>
                <a:cubicBezTo>
                  <a:pt x="7634777" y="2178284"/>
                  <a:pt x="7663019" y="2186476"/>
                  <a:pt x="7671614" y="2174556"/>
                </a:cubicBezTo>
                <a:close/>
                <a:moveTo>
                  <a:pt x="7683367" y="2175939"/>
                </a:moveTo>
                <a:cubicBezTo>
                  <a:pt x="7690879" y="2149252"/>
                  <a:pt x="7669032" y="2107213"/>
                  <a:pt x="7646994" y="2110811"/>
                </a:cubicBezTo>
                <a:cubicBezTo>
                  <a:pt x="7667345" y="2129329"/>
                  <a:pt x="7658601" y="2158804"/>
                  <a:pt x="7683367" y="2175939"/>
                </a:cubicBezTo>
                <a:close/>
                <a:moveTo>
                  <a:pt x="3480630" y="11690228"/>
                </a:moveTo>
                <a:lnTo>
                  <a:pt x="3473079" y="11686891"/>
                </a:lnTo>
                <a:lnTo>
                  <a:pt x="3469554" y="11694868"/>
                </a:lnTo>
                <a:lnTo>
                  <a:pt x="3477106" y="11698205"/>
                </a:lnTo>
                <a:close/>
                <a:moveTo>
                  <a:pt x="3503752" y="11659449"/>
                </a:moveTo>
                <a:cubicBezTo>
                  <a:pt x="3507981" y="11649876"/>
                  <a:pt x="3501151" y="11628745"/>
                  <a:pt x="3491123" y="11635278"/>
                </a:cubicBezTo>
                <a:cubicBezTo>
                  <a:pt x="3494057" y="11643724"/>
                  <a:pt x="3494692" y="11653062"/>
                  <a:pt x="3503752" y="11659449"/>
                </a:cubicBezTo>
                <a:close/>
                <a:moveTo>
                  <a:pt x="7706620" y="2169544"/>
                </a:moveTo>
                <a:cubicBezTo>
                  <a:pt x="7714726" y="2155502"/>
                  <a:pt x="7703097" y="2148459"/>
                  <a:pt x="7695326" y="2140263"/>
                </a:cubicBezTo>
                <a:cubicBezTo>
                  <a:pt x="7692959" y="2152077"/>
                  <a:pt x="7696536" y="2162230"/>
                  <a:pt x="7706620" y="2169544"/>
                </a:cubicBezTo>
                <a:close/>
                <a:moveTo>
                  <a:pt x="3497989" y="11702664"/>
                </a:moveTo>
                <a:cubicBezTo>
                  <a:pt x="3499645" y="11688143"/>
                  <a:pt x="3495777" y="11676423"/>
                  <a:pt x="3487283" y="11665520"/>
                </a:cubicBezTo>
                <a:cubicBezTo>
                  <a:pt x="3478158" y="11682939"/>
                  <a:pt x="3482231" y="11695225"/>
                  <a:pt x="3497989" y="11702664"/>
                </a:cubicBezTo>
                <a:close/>
                <a:moveTo>
                  <a:pt x="3544443" y="11608308"/>
                </a:moveTo>
                <a:cubicBezTo>
                  <a:pt x="3536612" y="11607708"/>
                  <a:pt x="3523675" y="11593888"/>
                  <a:pt x="3519575" y="11602087"/>
                </a:cubicBezTo>
                <a:cubicBezTo>
                  <a:pt x="3520953" y="11606510"/>
                  <a:pt x="3541682" y="11624249"/>
                  <a:pt x="3544443" y="11608308"/>
                </a:cubicBezTo>
                <a:close/>
                <a:moveTo>
                  <a:pt x="7967671" y="1598095"/>
                </a:moveTo>
                <a:cubicBezTo>
                  <a:pt x="7953341" y="1587477"/>
                  <a:pt x="7947304" y="1558138"/>
                  <a:pt x="7927118" y="1559696"/>
                </a:cubicBezTo>
                <a:cubicBezTo>
                  <a:pt x="7939459" y="1569436"/>
                  <a:pt x="7949090" y="1608936"/>
                  <a:pt x="7967671" y="1598095"/>
                </a:cubicBezTo>
                <a:close/>
                <a:moveTo>
                  <a:pt x="3465425" y="11797915"/>
                </a:moveTo>
                <a:cubicBezTo>
                  <a:pt x="3469793" y="11791265"/>
                  <a:pt x="3463420" y="11788449"/>
                  <a:pt x="3462393" y="11783228"/>
                </a:cubicBezTo>
                <a:cubicBezTo>
                  <a:pt x="3455928" y="11778465"/>
                  <a:pt x="3453108" y="11784847"/>
                  <a:pt x="3447890" y="11785877"/>
                </a:cubicBezTo>
                <a:cubicBezTo>
                  <a:pt x="3434479" y="11769941"/>
                  <a:pt x="3446700" y="11727196"/>
                  <a:pt x="3424361" y="11724952"/>
                </a:cubicBezTo>
                <a:cubicBezTo>
                  <a:pt x="3431998" y="11742151"/>
                  <a:pt x="3435614" y="11760909"/>
                  <a:pt x="3430786" y="11782610"/>
                </a:cubicBezTo>
                <a:close/>
                <a:moveTo>
                  <a:pt x="7731710" y="2168722"/>
                </a:moveTo>
                <a:cubicBezTo>
                  <a:pt x="7737991" y="2144826"/>
                  <a:pt x="7731362" y="2115702"/>
                  <a:pt x="7707475" y="2112768"/>
                </a:cubicBezTo>
                <a:cubicBezTo>
                  <a:pt x="7709612" y="2133715"/>
                  <a:pt x="7713089" y="2153827"/>
                  <a:pt x="7731710" y="2168722"/>
                </a:cubicBezTo>
                <a:close/>
                <a:moveTo>
                  <a:pt x="7735481" y="2178485"/>
                </a:moveTo>
                <a:cubicBezTo>
                  <a:pt x="7729364" y="2164351"/>
                  <a:pt x="7698370" y="2176376"/>
                  <a:pt x="7700458" y="2183490"/>
                </a:cubicBezTo>
                <a:cubicBezTo>
                  <a:pt x="7710965" y="2179083"/>
                  <a:pt x="7728523" y="2192081"/>
                  <a:pt x="7735481" y="2178485"/>
                </a:cubicBezTo>
                <a:close/>
                <a:moveTo>
                  <a:pt x="7874985" y="1887710"/>
                </a:moveTo>
                <a:cubicBezTo>
                  <a:pt x="7848676" y="1876085"/>
                  <a:pt x="7823042" y="1866180"/>
                  <a:pt x="7799881" y="1862577"/>
                </a:cubicBezTo>
                <a:cubicBezTo>
                  <a:pt x="7816962" y="1881018"/>
                  <a:pt x="7844806" y="1880533"/>
                  <a:pt x="7868420" y="1892860"/>
                </a:cubicBezTo>
                <a:cubicBezTo>
                  <a:pt x="7871386" y="1893697"/>
                  <a:pt x="7873632" y="1891848"/>
                  <a:pt x="7874985" y="1887710"/>
                </a:cubicBezTo>
                <a:close/>
                <a:moveTo>
                  <a:pt x="3573354" y="11625849"/>
                </a:moveTo>
                <a:cubicBezTo>
                  <a:pt x="3568795" y="11624311"/>
                  <a:pt x="3562774" y="11620698"/>
                  <a:pt x="3560038" y="11624732"/>
                </a:cubicBezTo>
                <a:cubicBezTo>
                  <a:pt x="3562429" y="11625789"/>
                  <a:pt x="3564642" y="11627243"/>
                  <a:pt x="3562436" y="11630082"/>
                </a:cubicBezTo>
                <a:cubicBezTo>
                  <a:pt x="3567218" y="11632195"/>
                  <a:pt x="3571554" y="11633157"/>
                  <a:pt x="3573354" y="11625849"/>
                </a:cubicBezTo>
                <a:close/>
                <a:moveTo>
                  <a:pt x="7756771" y="2175509"/>
                </a:moveTo>
                <a:cubicBezTo>
                  <a:pt x="7748370" y="2170844"/>
                  <a:pt x="7741918" y="2170375"/>
                  <a:pt x="7738666" y="2179892"/>
                </a:cubicBezTo>
                <a:cubicBezTo>
                  <a:pt x="7747464" y="2184732"/>
                  <a:pt x="7754313" y="2185377"/>
                  <a:pt x="7756771" y="2175509"/>
                </a:cubicBezTo>
                <a:close/>
                <a:moveTo>
                  <a:pt x="3502723" y="11807662"/>
                </a:moveTo>
                <a:cubicBezTo>
                  <a:pt x="3507839" y="11798304"/>
                  <a:pt x="3503794" y="11785433"/>
                  <a:pt x="3496354" y="11779642"/>
                </a:cubicBezTo>
                <a:cubicBezTo>
                  <a:pt x="3488278" y="11790375"/>
                  <a:pt x="3497618" y="11794025"/>
                  <a:pt x="3489719" y="11804359"/>
                </a:cubicBezTo>
                <a:cubicBezTo>
                  <a:pt x="3485021" y="11799900"/>
                  <a:pt x="3482626" y="11794551"/>
                  <a:pt x="3477928" y="11790092"/>
                </a:cubicBezTo>
                <a:cubicBezTo>
                  <a:pt x="3475553" y="11797623"/>
                  <a:pt x="3469845" y="11796532"/>
                  <a:pt x="3467248" y="11803487"/>
                </a:cubicBezTo>
                <a:lnTo>
                  <a:pt x="3494338" y="11815457"/>
                </a:lnTo>
                <a:cubicBezTo>
                  <a:pt x="3498294" y="11813511"/>
                  <a:pt x="3501017" y="11810781"/>
                  <a:pt x="3502723" y="11807662"/>
                </a:cubicBezTo>
                <a:close/>
                <a:moveTo>
                  <a:pt x="7763344" y="2170317"/>
                </a:moveTo>
                <a:cubicBezTo>
                  <a:pt x="7769291" y="2160085"/>
                  <a:pt x="7755529" y="2144954"/>
                  <a:pt x="7749229" y="2155983"/>
                </a:cubicBezTo>
                <a:cubicBezTo>
                  <a:pt x="7755465" y="2160167"/>
                  <a:pt x="7754814" y="2167024"/>
                  <a:pt x="7763344" y="2170317"/>
                </a:cubicBezTo>
                <a:close/>
                <a:moveTo>
                  <a:pt x="7773908" y="2146407"/>
                </a:moveTo>
                <a:cubicBezTo>
                  <a:pt x="7769564" y="2136868"/>
                  <a:pt x="7760229" y="2128933"/>
                  <a:pt x="7767541" y="2114541"/>
                </a:cubicBezTo>
                <a:cubicBezTo>
                  <a:pt x="7755389" y="2112982"/>
                  <a:pt x="7744034" y="2111775"/>
                  <a:pt x="7736494" y="2121304"/>
                </a:cubicBezTo>
                <a:cubicBezTo>
                  <a:pt x="7740617" y="2130269"/>
                  <a:pt x="7769683" y="2155971"/>
                  <a:pt x="7773908" y="2146407"/>
                </a:cubicBezTo>
                <a:close/>
                <a:moveTo>
                  <a:pt x="7808992" y="2067299"/>
                </a:moveTo>
                <a:cubicBezTo>
                  <a:pt x="7807461" y="2075140"/>
                  <a:pt x="7802950" y="2075512"/>
                  <a:pt x="7799408" y="2079153"/>
                </a:cubicBezTo>
                <a:cubicBezTo>
                  <a:pt x="7789840" y="2052685"/>
                  <a:pt x="7766711" y="2016440"/>
                  <a:pt x="7781383" y="1989800"/>
                </a:cubicBezTo>
                <a:cubicBezTo>
                  <a:pt x="7800174" y="2008512"/>
                  <a:pt x="7792879" y="2043617"/>
                  <a:pt x="7808992" y="2067299"/>
                </a:cubicBezTo>
                <a:close/>
                <a:moveTo>
                  <a:pt x="3539962" y="11753149"/>
                </a:moveTo>
                <a:cubicBezTo>
                  <a:pt x="3533950" y="11704254"/>
                  <a:pt x="3541589" y="11647089"/>
                  <a:pt x="3506913" y="11610316"/>
                </a:cubicBezTo>
                <a:cubicBezTo>
                  <a:pt x="3507208" y="11662406"/>
                  <a:pt x="3522060" y="11708533"/>
                  <a:pt x="3539962" y="11753149"/>
                </a:cubicBezTo>
                <a:close/>
                <a:moveTo>
                  <a:pt x="7740126" y="2250584"/>
                </a:moveTo>
                <a:lnTo>
                  <a:pt x="7729786" y="2246015"/>
                </a:lnTo>
                <a:cubicBezTo>
                  <a:pt x="7720790" y="2253470"/>
                  <a:pt x="7741071" y="2262431"/>
                  <a:pt x="7740126" y="2250584"/>
                </a:cubicBezTo>
                <a:close/>
                <a:moveTo>
                  <a:pt x="3562685" y="11722193"/>
                </a:moveTo>
                <a:cubicBezTo>
                  <a:pt x="3569352" y="11689864"/>
                  <a:pt x="3563201" y="11662835"/>
                  <a:pt x="3549358" y="11638128"/>
                </a:cubicBezTo>
                <a:cubicBezTo>
                  <a:pt x="3549411" y="11668182"/>
                  <a:pt x="3546369" y="11698777"/>
                  <a:pt x="3562685" y="11722193"/>
                </a:cubicBezTo>
                <a:close/>
                <a:moveTo>
                  <a:pt x="8085135" y="1543973"/>
                </a:moveTo>
                <a:cubicBezTo>
                  <a:pt x="8071353" y="1540740"/>
                  <a:pt x="8062401" y="1549166"/>
                  <a:pt x="8051721" y="1553971"/>
                </a:cubicBezTo>
                <a:cubicBezTo>
                  <a:pt x="8067277" y="1561796"/>
                  <a:pt x="8078223" y="1558538"/>
                  <a:pt x="8085135" y="1543973"/>
                </a:cubicBezTo>
                <a:close/>
                <a:moveTo>
                  <a:pt x="8002200" y="1738922"/>
                </a:moveTo>
                <a:cubicBezTo>
                  <a:pt x="7992072" y="1748265"/>
                  <a:pt x="7980712" y="1754135"/>
                  <a:pt x="7968491" y="1757752"/>
                </a:cubicBezTo>
                <a:lnTo>
                  <a:pt x="7936720" y="1762077"/>
                </a:lnTo>
                <a:lnTo>
                  <a:pt x="7929594" y="1763047"/>
                </a:lnTo>
                <a:lnTo>
                  <a:pt x="7936935" y="1750281"/>
                </a:lnTo>
                <a:lnTo>
                  <a:pt x="7939602" y="1745646"/>
                </a:lnTo>
                <a:cubicBezTo>
                  <a:pt x="7956369" y="1733426"/>
                  <a:pt x="7989369" y="1735361"/>
                  <a:pt x="8002200" y="1738922"/>
                </a:cubicBezTo>
                <a:close/>
                <a:moveTo>
                  <a:pt x="7834392" y="2148365"/>
                </a:moveTo>
                <a:cubicBezTo>
                  <a:pt x="7838307" y="2138426"/>
                  <a:pt x="7838393" y="2129891"/>
                  <a:pt x="7836541" y="2122108"/>
                </a:cubicBezTo>
                <a:lnTo>
                  <a:pt x="7833614" y="2115390"/>
                </a:lnTo>
                <a:lnTo>
                  <a:pt x="7827068" y="2100359"/>
                </a:lnTo>
                <a:cubicBezTo>
                  <a:pt x="7807670" y="2097980"/>
                  <a:pt x="7794574" y="2113626"/>
                  <a:pt x="7774114" y="2109349"/>
                </a:cubicBezTo>
                <a:cubicBezTo>
                  <a:pt x="7777990" y="2129636"/>
                  <a:pt x="7778997" y="2151037"/>
                  <a:pt x="7798369" y="2165312"/>
                </a:cubicBezTo>
                <a:cubicBezTo>
                  <a:pt x="7821581" y="2149373"/>
                  <a:pt x="7785580" y="2125369"/>
                  <a:pt x="7806145" y="2111118"/>
                </a:cubicBezTo>
                <a:cubicBezTo>
                  <a:pt x="7811301" y="2117207"/>
                  <a:pt x="7812963" y="2126633"/>
                  <a:pt x="7816035" y="2134479"/>
                </a:cubicBezTo>
                <a:lnTo>
                  <a:pt x="7822598" y="2139444"/>
                </a:lnTo>
                <a:close/>
                <a:moveTo>
                  <a:pt x="7764318" y="2334607"/>
                </a:moveTo>
                <a:cubicBezTo>
                  <a:pt x="7768486" y="2319782"/>
                  <a:pt x="7762159" y="2309367"/>
                  <a:pt x="7756006" y="2298554"/>
                </a:cubicBezTo>
                <a:cubicBezTo>
                  <a:pt x="7749714" y="2313868"/>
                  <a:pt x="7760855" y="2323077"/>
                  <a:pt x="7764318" y="2334607"/>
                </a:cubicBezTo>
                <a:close/>
                <a:moveTo>
                  <a:pt x="7853891" y="2132215"/>
                </a:moveTo>
                <a:cubicBezTo>
                  <a:pt x="7858450" y="2123513"/>
                  <a:pt x="7856308" y="2117328"/>
                  <a:pt x="7852611" y="2111705"/>
                </a:cubicBezTo>
                <a:lnTo>
                  <a:pt x="7842658" y="2095646"/>
                </a:lnTo>
                <a:lnTo>
                  <a:pt x="7841991" y="2094570"/>
                </a:lnTo>
                <a:lnTo>
                  <a:pt x="7842256" y="2096523"/>
                </a:lnTo>
                <a:lnTo>
                  <a:pt x="7844713" y="2114645"/>
                </a:lnTo>
                <a:cubicBezTo>
                  <a:pt x="7847359" y="2120636"/>
                  <a:pt x="7851076" y="2126208"/>
                  <a:pt x="7853891" y="2132215"/>
                </a:cubicBezTo>
                <a:close/>
                <a:moveTo>
                  <a:pt x="8044220" y="1701454"/>
                </a:moveTo>
                <a:cubicBezTo>
                  <a:pt x="8053606" y="1685598"/>
                  <a:pt x="8037735" y="1679537"/>
                  <a:pt x="8039260" y="1666400"/>
                </a:cubicBezTo>
                <a:cubicBezTo>
                  <a:pt x="8002531" y="1655886"/>
                  <a:pt x="8014475" y="1611631"/>
                  <a:pt x="7982972" y="1608666"/>
                </a:cubicBezTo>
                <a:cubicBezTo>
                  <a:pt x="7989804" y="1625496"/>
                  <a:pt x="7999260" y="1641225"/>
                  <a:pt x="8009937" y="1656480"/>
                </a:cubicBezTo>
                <a:lnTo>
                  <a:pt x="8031093" y="1684233"/>
                </a:lnTo>
                <a:close/>
                <a:moveTo>
                  <a:pt x="8121742" y="1543957"/>
                </a:moveTo>
                <a:cubicBezTo>
                  <a:pt x="8119427" y="1531981"/>
                  <a:pt x="8089093" y="1532864"/>
                  <a:pt x="8096883" y="1545354"/>
                </a:cubicBezTo>
                <a:cubicBezTo>
                  <a:pt x="8102170" y="1537690"/>
                  <a:pt x="8118225" y="1556212"/>
                  <a:pt x="8121742" y="1543957"/>
                </a:cubicBezTo>
                <a:close/>
                <a:moveTo>
                  <a:pt x="7854494" y="2149151"/>
                </a:moveTo>
                <a:cubicBezTo>
                  <a:pt x="7839748" y="2154542"/>
                  <a:pt x="7821053" y="2150569"/>
                  <a:pt x="7810299" y="2166297"/>
                </a:cubicBezTo>
                <a:cubicBezTo>
                  <a:pt x="7828817" y="2170668"/>
                  <a:pt x="7843341" y="2164703"/>
                  <a:pt x="7854494" y="2149151"/>
                </a:cubicBezTo>
                <a:close/>
                <a:moveTo>
                  <a:pt x="8113173" y="1573028"/>
                </a:moveTo>
                <a:cubicBezTo>
                  <a:pt x="8096666" y="1578115"/>
                  <a:pt x="8097931" y="1567722"/>
                  <a:pt x="8082553" y="1559498"/>
                </a:cubicBezTo>
                <a:cubicBezTo>
                  <a:pt x="8072329" y="1574029"/>
                  <a:pt x="8109347" y="1587052"/>
                  <a:pt x="8113173" y="1573028"/>
                </a:cubicBezTo>
                <a:close/>
                <a:moveTo>
                  <a:pt x="3654515" y="11680301"/>
                </a:moveTo>
                <a:cubicBezTo>
                  <a:pt x="3646998" y="11677933"/>
                  <a:pt x="3648094" y="11672219"/>
                  <a:pt x="3640747" y="11669450"/>
                </a:cubicBezTo>
                <a:cubicBezTo>
                  <a:pt x="3595400" y="11712814"/>
                  <a:pt x="3533825" y="11759493"/>
                  <a:pt x="3511933" y="11837056"/>
                </a:cubicBezTo>
                <a:cubicBezTo>
                  <a:pt x="3549122" y="11831560"/>
                  <a:pt x="3566805" y="11776450"/>
                  <a:pt x="3591775" y="11739336"/>
                </a:cubicBezTo>
                <a:cubicBezTo>
                  <a:pt x="3615547" y="11726483"/>
                  <a:pt x="3633368" y="11699081"/>
                  <a:pt x="3654515" y="11680301"/>
                </a:cubicBezTo>
                <a:close/>
                <a:moveTo>
                  <a:pt x="7782998" y="2338575"/>
                </a:moveTo>
                <a:cubicBezTo>
                  <a:pt x="7791111" y="2299779"/>
                  <a:pt x="7768419" y="2272609"/>
                  <a:pt x="7751463" y="2243213"/>
                </a:cubicBezTo>
                <a:cubicBezTo>
                  <a:pt x="7759638" y="2276348"/>
                  <a:pt x="7768164" y="2308688"/>
                  <a:pt x="7782998" y="2338575"/>
                </a:cubicBezTo>
                <a:close/>
                <a:moveTo>
                  <a:pt x="8126093" y="1562069"/>
                </a:moveTo>
                <a:cubicBezTo>
                  <a:pt x="8118356" y="1554842"/>
                  <a:pt x="8098819" y="1540971"/>
                  <a:pt x="8092482" y="1555314"/>
                </a:cubicBezTo>
                <a:cubicBezTo>
                  <a:pt x="8102860" y="1556566"/>
                  <a:pt x="8121123" y="1576541"/>
                  <a:pt x="8126093" y="1562069"/>
                </a:cubicBezTo>
                <a:close/>
                <a:moveTo>
                  <a:pt x="7879978" y="2119451"/>
                </a:moveTo>
                <a:cubicBezTo>
                  <a:pt x="7877701" y="2104156"/>
                  <a:pt x="7881562" y="2086811"/>
                  <a:pt x="7866084" y="2076639"/>
                </a:cubicBezTo>
                <a:cubicBezTo>
                  <a:pt x="7851435" y="2088264"/>
                  <a:pt x="7862253" y="2111143"/>
                  <a:pt x="7870047" y="2123636"/>
                </a:cubicBezTo>
                <a:cubicBezTo>
                  <a:pt x="7874375" y="2124596"/>
                  <a:pt x="7876977" y="2121935"/>
                  <a:pt x="7879978" y="2119451"/>
                </a:cubicBezTo>
                <a:close/>
                <a:moveTo>
                  <a:pt x="7967880" y="1944858"/>
                </a:moveTo>
                <a:cubicBezTo>
                  <a:pt x="7936615" y="1950936"/>
                  <a:pt x="7908832" y="1925399"/>
                  <a:pt x="7875845" y="1912718"/>
                </a:cubicBezTo>
                <a:cubicBezTo>
                  <a:pt x="7831125" y="1895327"/>
                  <a:pt x="7768560" y="1887102"/>
                  <a:pt x="7740112" y="1840431"/>
                </a:cubicBezTo>
                <a:cubicBezTo>
                  <a:pt x="7726851" y="1840255"/>
                  <a:pt x="7713764" y="1839683"/>
                  <a:pt x="7698093" y="1834180"/>
                </a:cubicBezTo>
                <a:cubicBezTo>
                  <a:pt x="7691630" y="1821851"/>
                  <a:pt x="7678626" y="1799529"/>
                  <a:pt x="7694000" y="1787376"/>
                </a:cubicBezTo>
                <a:cubicBezTo>
                  <a:pt x="7671043" y="1753077"/>
                  <a:pt x="7668913" y="1710456"/>
                  <a:pt x="7679229" y="1663388"/>
                </a:cubicBezTo>
                <a:cubicBezTo>
                  <a:pt x="7712185" y="1679370"/>
                  <a:pt x="7732135" y="1723708"/>
                  <a:pt x="7714868" y="1768179"/>
                </a:cubicBezTo>
                <a:cubicBezTo>
                  <a:pt x="7742751" y="1776236"/>
                  <a:pt x="7758165" y="1803886"/>
                  <a:pt x="7756428" y="1831537"/>
                </a:cubicBezTo>
                <a:cubicBezTo>
                  <a:pt x="7795792" y="1847035"/>
                  <a:pt x="7835976" y="1852002"/>
                  <a:pt x="7870574" y="1869657"/>
                </a:cubicBezTo>
                <a:cubicBezTo>
                  <a:pt x="7904376" y="1886961"/>
                  <a:pt x="7926091" y="1919763"/>
                  <a:pt x="7960892" y="1933719"/>
                </a:cubicBezTo>
                <a:cubicBezTo>
                  <a:pt x="7969165" y="1935480"/>
                  <a:pt x="7962699" y="1942569"/>
                  <a:pt x="7967880" y="1944858"/>
                </a:cubicBezTo>
                <a:close/>
                <a:moveTo>
                  <a:pt x="8133448" y="1581986"/>
                </a:moveTo>
                <a:cubicBezTo>
                  <a:pt x="8129297" y="1580628"/>
                  <a:pt x="8124259" y="1576974"/>
                  <a:pt x="8122100" y="1580781"/>
                </a:cubicBezTo>
                <a:cubicBezTo>
                  <a:pt x="8123913" y="1582059"/>
                  <a:pt x="8125326" y="1583160"/>
                  <a:pt x="8123697" y="1585773"/>
                </a:cubicBezTo>
                <a:cubicBezTo>
                  <a:pt x="8127853" y="1587133"/>
                  <a:pt x="8131998" y="1588488"/>
                  <a:pt x="8133448" y="1581986"/>
                </a:cubicBezTo>
                <a:close/>
                <a:moveTo>
                  <a:pt x="7904067" y="2101518"/>
                </a:moveTo>
                <a:cubicBezTo>
                  <a:pt x="7899272" y="2086539"/>
                  <a:pt x="7904985" y="2067155"/>
                  <a:pt x="7886992" y="2057300"/>
                </a:cubicBezTo>
                <a:cubicBezTo>
                  <a:pt x="7885142" y="2059340"/>
                  <a:pt x="7884175" y="2063675"/>
                  <a:pt x="7880815" y="2062667"/>
                </a:cubicBezTo>
                <a:cubicBezTo>
                  <a:pt x="7884327" y="2075173"/>
                  <a:pt x="7885310" y="2112757"/>
                  <a:pt x="7904067" y="2101518"/>
                </a:cubicBezTo>
                <a:close/>
                <a:moveTo>
                  <a:pt x="7917624" y="2070834"/>
                </a:moveTo>
                <a:cubicBezTo>
                  <a:pt x="7911208" y="2062760"/>
                  <a:pt x="7922980" y="2047958"/>
                  <a:pt x="7905084" y="2044338"/>
                </a:cubicBezTo>
                <a:cubicBezTo>
                  <a:pt x="7902800" y="2053806"/>
                  <a:pt x="7910784" y="2074480"/>
                  <a:pt x="7917624" y="2070834"/>
                </a:cubicBezTo>
                <a:close/>
                <a:moveTo>
                  <a:pt x="7809072" y="2325810"/>
                </a:moveTo>
                <a:cubicBezTo>
                  <a:pt x="7798036" y="2298076"/>
                  <a:pt x="7794068" y="2267275"/>
                  <a:pt x="7771557" y="2243996"/>
                </a:cubicBezTo>
                <a:cubicBezTo>
                  <a:pt x="7776281" y="2274178"/>
                  <a:pt x="7784275" y="2303425"/>
                  <a:pt x="7798924" y="2329421"/>
                </a:cubicBezTo>
                <a:cubicBezTo>
                  <a:pt x="7800861" y="2325039"/>
                  <a:pt x="7806688" y="2329042"/>
                  <a:pt x="7809072" y="2325810"/>
                </a:cubicBezTo>
                <a:close/>
                <a:moveTo>
                  <a:pt x="8051508" y="1786118"/>
                </a:moveTo>
                <a:cubicBezTo>
                  <a:pt x="8048391" y="1769500"/>
                  <a:pt x="8050436" y="1750876"/>
                  <a:pt x="8041008" y="1736709"/>
                </a:cubicBezTo>
                <a:cubicBezTo>
                  <a:pt x="8040765" y="1752318"/>
                  <a:pt x="8032885" y="1795988"/>
                  <a:pt x="8051508" y="1786118"/>
                </a:cubicBezTo>
                <a:close/>
                <a:moveTo>
                  <a:pt x="7999933" y="1909115"/>
                </a:moveTo>
                <a:cubicBezTo>
                  <a:pt x="8008007" y="1893051"/>
                  <a:pt x="8014778" y="1875980"/>
                  <a:pt x="8019816" y="1857844"/>
                </a:cubicBezTo>
                <a:cubicBezTo>
                  <a:pt x="8026283" y="1834864"/>
                  <a:pt x="8027337" y="1809879"/>
                  <a:pt x="8024571" y="1784761"/>
                </a:cubicBezTo>
                <a:lnTo>
                  <a:pt x="8010768" y="1728609"/>
                </a:lnTo>
                <a:lnTo>
                  <a:pt x="8006408" y="1710882"/>
                </a:lnTo>
                <a:cubicBezTo>
                  <a:pt x="7988780" y="1663861"/>
                  <a:pt x="7962257" y="1623803"/>
                  <a:pt x="7939587" y="1605690"/>
                </a:cubicBezTo>
                <a:cubicBezTo>
                  <a:pt x="7825485" y="1515267"/>
                  <a:pt x="7680315" y="1539236"/>
                  <a:pt x="7615487" y="1581558"/>
                </a:cubicBezTo>
                <a:cubicBezTo>
                  <a:pt x="7566723" y="1613355"/>
                  <a:pt x="7485803" y="1702862"/>
                  <a:pt x="7474265" y="1780636"/>
                </a:cubicBezTo>
                <a:cubicBezTo>
                  <a:pt x="7461325" y="1865888"/>
                  <a:pt x="7485767" y="1983850"/>
                  <a:pt x="7541556" y="2035171"/>
                </a:cubicBezTo>
                <a:cubicBezTo>
                  <a:pt x="7567836" y="2059642"/>
                  <a:pt x="7600599" y="2076976"/>
                  <a:pt x="7636048" y="2089305"/>
                </a:cubicBezTo>
                <a:cubicBezTo>
                  <a:pt x="7688162" y="2108045"/>
                  <a:pt x="7782059" y="2104286"/>
                  <a:pt x="7824882" y="2087010"/>
                </a:cubicBezTo>
                <a:lnTo>
                  <a:pt x="7855638" y="2067304"/>
                </a:lnTo>
                <a:lnTo>
                  <a:pt x="7862444" y="2062945"/>
                </a:lnTo>
                <a:cubicBezTo>
                  <a:pt x="7875995" y="2052322"/>
                  <a:pt x="7890168" y="2039890"/>
                  <a:pt x="7903732" y="2028023"/>
                </a:cubicBezTo>
                <a:lnTo>
                  <a:pt x="7932410" y="1997184"/>
                </a:lnTo>
                <a:lnTo>
                  <a:pt x="7972244" y="1954347"/>
                </a:lnTo>
                <a:cubicBezTo>
                  <a:pt x="7982489" y="1940239"/>
                  <a:pt x="7991863" y="1925181"/>
                  <a:pt x="7999933" y="1909115"/>
                </a:cubicBezTo>
                <a:close/>
                <a:moveTo>
                  <a:pt x="3617286" y="11837843"/>
                </a:moveTo>
                <a:cubicBezTo>
                  <a:pt x="3609357" y="11831002"/>
                  <a:pt x="3610845" y="11821173"/>
                  <a:pt x="3610205" y="11811833"/>
                </a:cubicBezTo>
                <a:cubicBezTo>
                  <a:pt x="3603391" y="11807868"/>
                  <a:pt x="3599906" y="11812526"/>
                  <a:pt x="3593310" y="11809135"/>
                </a:cubicBezTo>
                <a:cubicBezTo>
                  <a:pt x="3594485" y="11796783"/>
                  <a:pt x="3596195" y="11787529"/>
                  <a:pt x="3606879" y="11778426"/>
                </a:cubicBezTo>
                <a:cubicBezTo>
                  <a:pt x="3612241" y="11784608"/>
                  <a:pt x="3612791" y="11796292"/>
                  <a:pt x="3622012" y="11785112"/>
                </a:cubicBezTo>
                <a:cubicBezTo>
                  <a:pt x="3620362" y="11774848"/>
                  <a:pt x="3617957" y="11765206"/>
                  <a:pt x="3600040" y="11761579"/>
                </a:cubicBezTo>
                <a:cubicBezTo>
                  <a:pt x="3587056" y="11771573"/>
                  <a:pt x="3578911" y="11793239"/>
                  <a:pt x="3566638" y="11805931"/>
                </a:cubicBezTo>
                <a:cubicBezTo>
                  <a:pt x="3578643" y="11816478"/>
                  <a:pt x="3595447" y="11842017"/>
                  <a:pt x="3617286" y="11837843"/>
                </a:cubicBezTo>
                <a:close/>
                <a:moveTo>
                  <a:pt x="7823416" y="2320243"/>
                </a:moveTo>
                <a:lnTo>
                  <a:pt x="7816655" y="2317256"/>
                </a:lnTo>
                <a:lnTo>
                  <a:pt x="7813662" y="2324029"/>
                </a:lnTo>
                <a:lnTo>
                  <a:pt x="7820423" y="2327016"/>
                </a:lnTo>
                <a:close/>
                <a:moveTo>
                  <a:pt x="8162694" y="1562051"/>
                </a:moveTo>
                <a:cubicBezTo>
                  <a:pt x="8159071" y="1559497"/>
                  <a:pt x="8161405" y="1555291"/>
                  <a:pt x="8163694" y="1550112"/>
                </a:cubicBezTo>
                <a:cubicBezTo>
                  <a:pt x="8146901" y="1540787"/>
                  <a:pt x="8133433" y="1540074"/>
                  <a:pt x="8123911" y="1548725"/>
                </a:cubicBezTo>
                <a:cubicBezTo>
                  <a:pt x="8128733" y="1556093"/>
                  <a:pt x="8155999" y="1572902"/>
                  <a:pt x="8162694" y="1562051"/>
                </a:cubicBezTo>
                <a:close/>
                <a:moveTo>
                  <a:pt x="7942891" y="2069615"/>
                </a:moveTo>
                <a:cubicBezTo>
                  <a:pt x="7947806" y="2049878"/>
                  <a:pt x="7944291" y="2033084"/>
                  <a:pt x="7931988" y="2020028"/>
                </a:cubicBezTo>
                <a:cubicBezTo>
                  <a:pt x="7913324" y="2033214"/>
                  <a:pt x="7931314" y="2067834"/>
                  <a:pt x="7942891" y="2069615"/>
                </a:cubicBezTo>
                <a:close/>
                <a:moveTo>
                  <a:pt x="7838329" y="2314451"/>
                </a:moveTo>
                <a:cubicBezTo>
                  <a:pt x="7840380" y="2295833"/>
                  <a:pt x="7829301" y="2267128"/>
                  <a:pt x="7816093" y="2263674"/>
                </a:cubicBezTo>
                <a:cubicBezTo>
                  <a:pt x="7828651" y="2278270"/>
                  <a:pt x="7824973" y="2299502"/>
                  <a:pt x="7838329" y="2314451"/>
                </a:cubicBezTo>
                <a:close/>
                <a:moveTo>
                  <a:pt x="7845899" y="2297319"/>
                </a:moveTo>
                <a:cubicBezTo>
                  <a:pt x="7852250" y="2291554"/>
                  <a:pt x="7844017" y="2277916"/>
                  <a:pt x="7838731" y="2285581"/>
                </a:cubicBezTo>
                <a:cubicBezTo>
                  <a:pt x="7845843" y="2287771"/>
                  <a:pt x="7843378" y="2293349"/>
                  <a:pt x="7845899" y="2297319"/>
                </a:cubicBezTo>
                <a:close/>
                <a:moveTo>
                  <a:pt x="8152906" y="1602488"/>
                </a:moveTo>
                <a:cubicBezTo>
                  <a:pt x="8148577" y="1601528"/>
                  <a:pt x="8143540" y="1597874"/>
                  <a:pt x="8140985" y="1601507"/>
                </a:cubicBezTo>
                <a:cubicBezTo>
                  <a:pt x="8143193" y="1602958"/>
                  <a:pt x="8145181" y="1603837"/>
                  <a:pt x="8142978" y="1606673"/>
                </a:cubicBezTo>
                <a:cubicBezTo>
                  <a:pt x="8147705" y="1607810"/>
                  <a:pt x="8151458" y="1608991"/>
                  <a:pt x="8152906" y="1602488"/>
                </a:cubicBezTo>
                <a:close/>
                <a:moveTo>
                  <a:pt x="8165465" y="1583752"/>
                </a:moveTo>
                <a:cubicBezTo>
                  <a:pt x="8158620" y="1583108"/>
                  <a:pt x="8155550" y="1567466"/>
                  <a:pt x="8148365" y="1576196"/>
                </a:cubicBezTo>
                <a:cubicBezTo>
                  <a:pt x="8149471" y="1579066"/>
                  <a:pt x="8161147" y="1591367"/>
                  <a:pt x="8165465" y="1583752"/>
                </a:cubicBezTo>
                <a:close/>
                <a:moveTo>
                  <a:pt x="7954419" y="2070422"/>
                </a:moveTo>
                <a:cubicBezTo>
                  <a:pt x="7948077" y="2080480"/>
                  <a:pt x="7937340" y="2080022"/>
                  <a:pt x="7926560" y="2078593"/>
                </a:cubicBezTo>
                <a:cubicBezTo>
                  <a:pt x="7916858" y="2116695"/>
                  <a:pt x="7878210" y="2119146"/>
                  <a:pt x="7872993" y="2144941"/>
                </a:cubicBezTo>
                <a:cubicBezTo>
                  <a:pt x="7899018" y="2122624"/>
                  <a:pt x="7943082" y="2106849"/>
                  <a:pt x="7954419" y="2070422"/>
                </a:cubicBezTo>
                <a:close/>
                <a:moveTo>
                  <a:pt x="7961814" y="2053686"/>
                </a:moveTo>
                <a:cubicBezTo>
                  <a:pt x="7965370" y="2038111"/>
                  <a:pt x="7962035" y="2025207"/>
                  <a:pt x="7950093" y="2015644"/>
                </a:cubicBezTo>
                <a:cubicBezTo>
                  <a:pt x="7950557" y="2029661"/>
                  <a:pt x="7951596" y="2043456"/>
                  <a:pt x="7961814" y="2053686"/>
                </a:cubicBezTo>
                <a:close/>
                <a:moveTo>
                  <a:pt x="3634883" y="11859441"/>
                </a:moveTo>
                <a:cubicBezTo>
                  <a:pt x="3642817" y="11845786"/>
                  <a:pt x="3634668" y="11838372"/>
                  <a:pt x="3629567" y="11829445"/>
                </a:cubicBezTo>
                <a:cubicBezTo>
                  <a:pt x="3627199" y="11841270"/>
                  <a:pt x="3618113" y="11855369"/>
                  <a:pt x="3634883" y="11859441"/>
                </a:cubicBezTo>
                <a:close/>
                <a:moveTo>
                  <a:pt x="7978132" y="2036129"/>
                </a:moveTo>
                <a:cubicBezTo>
                  <a:pt x="7984991" y="2016299"/>
                  <a:pt x="7979227" y="2001369"/>
                  <a:pt x="7970589" y="1987550"/>
                </a:cubicBezTo>
                <a:cubicBezTo>
                  <a:pt x="7950822" y="2002154"/>
                  <a:pt x="7967821" y="2023953"/>
                  <a:pt x="7978132" y="2036129"/>
                </a:cubicBezTo>
                <a:close/>
                <a:moveTo>
                  <a:pt x="7996267" y="1995086"/>
                </a:moveTo>
                <a:cubicBezTo>
                  <a:pt x="7996286" y="1978901"/>
                  <a:pt x="7988140" y="1967205"/>
                  <a:pt x="8002650" y="1952659"/>
                </a:cubicBezTo>
                <a:cubicBezTo>
                  <a:pt x="7990273" y="1946239"/>
                  <a:pt x="7986847" y="1960442"/>
                  <a:pt x="7979568" y="1967228"/>
                </a:cubicBezTo>
                <a:cubicBezTo>
                  <a:pt x="7984219" y="1974998"/>
                  <a:pt x="7981521" y="2000477"/>
                  <a:pt x="7996267" y="1995086"/>
                </a:cubicBezTo>
                <a:close/>
                <a:moveTo>
                  <a:pt x="8029543" y="1919772"/>
                </a:moveTo>
                <a:cubicBezTo>
                  <a:pt x="8025689" y="1912354"/>
                  <a:pt x="8020947" y="1902639"/>
                  <a:pt x="8014034" y="1917206"/>
                </a:cubicBezTo>
                <a:cubicBezTo>
                  <a:pt x="8022612" y="1921472"/>
                  <a:pt x="8021960" y="1928329"/>
                  <a:pt x="8029543" y="1919772"/>
                </a:cubicBezTo>
                <a:close/>
                <a:moveTo>
                  <a:pt x="8074793" y="1817362"/>
                </a:moveTo>
                <a:cubicBezTo>
                  <a:pt x="8073403" y="1804365"/>
                  <a:pt x="8085435" y="1786820"/>
                  <a:pt x="8066254" y="1780726"/>
                </a:cubicBezTo>
                <a:cubicBezTo>
                  <a:pt x="8060535" y="1795822"/>
                  <a:pt x="8063073" y="1808374"/>
                  <a:pt x="8074793" y="1817362"/>
                </a:cubicBezTo>
                <a:close/>
                <a:moveTo>
                  <a:pt x="8020577" y="1948674"/>
                </a:moveTo>
                <a:cubicBezTo>
                  <a:pt x="8015399" y="1942099"/>
                  <a:pt x="8022097" y="1931247"/>
                  <a:pt x="8009632" y="1927168"/>
                </a:cubicBezTo>
                <a:cubicBezTo>
                  <a:pt x="8000770" y="1937540"/>
                  <a:pt x="8013430" y="1954089"/>
                  <a:pt x="8020577" y="1948674"/>
                </a:cubicBezTo>
                <a:close/>
                <a:moveTo>
                  <a:pt x="8073162" y="1849029"/>
                </a:moveTo>
                <a:cubicBezTo>
                  <a:pt x="8074474" y="1839606"/>
                  <a:pt x="8077728" y="1830089"/>
                  <a:pt x="8066810" y="1825742"/>
                </a:cubicBezTo>
                <a:cubicBezTo>
                  <a:pt x="8054010" y="1831040"/>
                  <a:pt x="8058979" y="1845619"/>
                  <a:pt x="8073162" y="1849029"/>
                </a:cubicBezTo>
                <a:close/>
                <a:moveTo>
                  <a:pt x="8006419" y="2019456"/>
                </a:moveTo>
                <a:cubicBezTo>
                  <a:pt x="8010121" y="2012161"/>
                  <a:pt x="8010193" y="2003382"/>
                  <a:pt x="8001622" y="2001262"/>
                </a:cubicBezTo>
                <a:cubicBezTo>
                  <a:pt x="7996523" y="2017107"/>
                  <a:pt x="7989278" y="2016288"/>
                  <a:pt x="7989473" y="2028757"/>
                </a:cubicBezTo>
                <a:cubicBezTo>
                  <a:pt x="7995397" y="2032565"/>
                  <a:pt x="8002722" y="2026753"/>
                  <a:pt x="8006419" y="2019456"/>
                </a:cubicBezTo>
                <a:close/>
                <a:moveTo>
                  <a:pt x="7864955" y="2346692"/>
                </a:moveTo>
                <a:cubicBezTo>
                  <a:pt x="7875530" y="2331364"/>
                  <a:pt x="7865628" y="2323656"/>
                  <a:pt x="7858421" y="2315234"/>
                </a:cubicBezTo>
                <a:cubicBezTo>
                  <a:pt x="7853582" y="2328334"/>
                  <a:pt x="7853334" y="2339652"/>
                  <a:pt x="7864955" y="2346692"/>
                </a:cubicBezTo>
                <a:close/>
                <a:moveTo>
                  <a:pt x="8021133" y="1993689"/>
                </a:moveTo>
                <a:cubicBezTo>
                  <a:pt x="8023025" y="1988334"/>
                  <a:pt x="8026814" y="1981912"/>
                  <a:pt x="8018949" y="1980341"/>
                </a:cubicBezTo>
                <a:cubicBezTo>
                  <a:pt x="8015908" y="1986142"/>
                  <a:pt x="8017285" y="1990560"/>
                  <a:pt x="8021133" y="1993689"/>
                </a:cubicBezTo>
                <a:close/>
                <a:moveTo>
                  <a:pt x="8056565" y="1923317"/>
                </a:moveTo>
                <a:cubicBezTo>
                  <a:pt x="8062478" y="1908724"/>
                  <a:pt x="8065880" y="1895106"/>
                  <a:pt x="8061205" y="1884705"/>
                </a:cubicBezTo>
                <a:cubicBezTo>
                  <a:pt x="8051501" y="1893753"/>
                  <a:pt x="8049264" y="1904195"/>
                  <a:pt x="8049644" y="1920557"/>
                </a:cubicBezTo>
                <a:cubicBezTo>
                  <a:pt x="8042365" y="1927343"/>
                  <a:pt x="8018654" y="1961636"/>
                  <a:pt x="8036863" y="1967776"/>
                </a:cubicBezTo>
                <a:cubicBezTo>
                  <a:pt x="8042229" y="1953478"/>
                  <a:pt x="8050653" y="1937911"/>
                  <a:pt x="8056565" y="1923317"/>
                </a:cubicBezTo>
                <a:close/>
                <a:moveTo>
                  <a:pt x="3661568" y="11871232"/>
                </a:moveTo>
                <a:cubicBezTo>
                  <a:pt x="3654445" y="11869038"/>
                  <a:pt x="3658123" y="11847783"/>
                  <a:pt x="3649779" y="11856967"/>
                </a:cubicBezTo>
                <a:cubicBezTo>
                  <a:pt x="3653632" y="11860099"/>
                  <a:pt x="3650527" y="11881132"/>
                  <a:pt x="3661568" y="11871232"/>
                </a:cubicBezTo>
                <a:close/>
                <a:moveTo>
                  <a:pt x="8196854" y="1613811"/>
                </a:moveTo>
                <a:cubicBezTo>
                  <a:pt x="8187799" y="1611715"/>
                  <a:pt x="8192336" y="1604672"/>
                  <a:pt x="8181563" y="1603245"/>
                </a:cubicBezTo>
                <a:cubicBezTo>
                  <a:pt x="8171418" y="1611143"/>
                  <a:pt x="8195186" y="1619741"/>
                  <a:pt x="8196854" y="1613811"/>
                </a:cubicBezTo>
                <a:close/>
                <a:moveTo>
                  <a:pt x="8215570" y="1581128"/>
                </a:moveTo>
                <a:cubicBezTo>
                  <a:pt x="8205010" y="1575986"/>
                  <a:pt x="8187634" y="1558309"/>
                  <a:pt x="8174619" y="1563034"/>
                </a:cubicBezTo>
                <a:cubicBezTo>
                  <a:pt x="8184206" y="1568222"/>
                  <a:pt x="8206276" y="1594640"/>
                  <a:pt x="8215570" y="1581128"/>
                </a:cubicBezTo>
                <a:close/>
                <a:moveTo>
                  <a:pt x="7885442" y="2347649"/>
                </a:moveTo>
                <a:cubicBezTo>
                  <a:pt x="7893895" y="2299479"/>
                  <a:pt x="7872342" y="2263288"/>
                  <a:pt x="7852905" y="2226605"/>
                </a:cubicBezTo>
                <a:cubicBezTo>
                  <a:pt x="7844993" y="2248824"/>
                  <a:pt x="7862192" y="2266900"/>
                  <a:pt x="7867388" y="2286338"/>
                </a:cubicBezTo>
                <a:cubicBezTo>
                  <a:pt x="7872757" y="2305377"/>
                  <a:pt x="7867187" y="2331964"/>
                  <a:pt x="7885442" y="2347649"/>
                </a:cubicBezTo>
                <a:close/>
                <a:moveTo>
                  <a:pt x="7900757" y="2312987"/>
                </a:moveTo>
                <a:cubicBezTo>
                  <a:pt x="7894997" y="2298061"/>
                  <a:pt x="7893716" y="2266542"/>
                  <a:pt x="7881130" y="2263838"/>
                </a:cubicBezTo>
                <a:cubicBezTo>
                  <a:pt x="7892804" y="2276139"/>
                  <a:pt x="7883580" y="2312064"/>
                  <a:pt x="7900757" y="2312987"/>
                </a:cubicBezTo>
                <a:close/>
                <a:moveTo>
                  <a:pt x="8227128" y="1574330"/>
                </a:moveTo>
                <a:cubicBezTo>
                  <a:pt x="8210768" y="1557578"/>
                  <a:pt x="8182436" y="1534583"/>
                  <a:pt x="8163504" y="1541932"/>
                </a:cubicBezTo>
                <a:cubicBezTo>
                  <a:pt x="8178047" y="1553120"/>
                  <a:pt x="8212997" y="1571896"/>
                  <a:pt x="8227128" y="1574330"/>
                </a:cubicBezTo>
                <a:close/>
                <a:moveTo>
                  <a:pt x="8209961" y="1640079"/>
                </a:moveTo>
                <a:cubicBezTo>
                  <a:pt x="8197359" y="1628796"/>
                  <a:pt x="8178087" y="1612186"/>
                  <a:pt x="8161661" y="1610642"/>
                </a:cubicBezTo>
                <a:cubicBezTo>
                  <a:pt x="8162264" y="1631861"/>
                  <a:pt x="8194998" y="1644896"/>
                  <a:pt x="8209961" y="1640079"/>
                </a:cubicBezTo>
                <a:close/>
                <a:moveTo>
                  <a:pt x="7913882" y="2318786"/>
                </a:moveTo>
                <a:cubicBezTo>
                  <a:pt x="7919475" y="2280304"/>
                  <a:pt x="7907641" y="2247932"/>
                  <a:pt x="7888922" y="2218233"/>
                </a:cubicBezTo>
                <a:cubicBezTo>
                  <a:pt x="7878212" y="2230644"/>
                  <a:pt x="7892414" y="2251205"/>
                  <a:pt x="7896630" y="2266401"/>
                </a:cubicBezTo>
                <a:cubicBezTo>
                  <a:pt x="7901381" y="2284691"/>
                  <a:pt x="7900660" y="2306753"/>
                  <a:pt x="7913882" y="2318786"/>
                </a:cubicBezTo>
                <a:close/>
                <a:moveTo>
                  <a:pt x="3685545" y="11899941"/>
                </a:moveTo>
                <a:cubicBezTo>
                  <a:pt x="3696179" y="11885571"/>
                  <a:pt x="3681570" y="11852899"/>
                  <a:pt x="3667568" y="11837178"/>
                </a:cubicBezTo>
                <a:cubicBezTo>
                  <a:pt x="3663277" y="11861977"/>
                  <a:pt x="3665702" y="11884500"/>
                  <a:pt x="3685545" y="11899941"/>
                </a:cubicBezTo>
                <a:close/>
                <a:moveTo>
                  <a:pt x="8161330" y="1778116"/>
                </a:moveTo>
                <a:cubicBezTo>
                  <a:pt x="8161892" y="1769317"/>
                  <a:pt x="8167438" y="1758910"/>
                  <a:pt x="8159967" y="1753228"/>
                </a:cubicBezTo>
                <a:cubicBezTo>
                  <a:pt x="8151184" y="1756966"/>
                  <a:pt x="8157301" y="1771097"/>
                  <a:pt x="8161330" y="1778116"/>
                </a:cubicBezTo>
                <a:close/>
                <a:moveTo>
                  <a:pt x="8223294" y="1637874"/>
                </a:moveTo>
                <a:cubicBezTo>
                  <a:pt x="8213006" y="1638567"/>
                  <a:pt x="8213379" y="1621589"/>
                  <a:pt x="8206191" y="1630318"/>
                </a:cubicBezTo>
                <a:cubicBezTo>
                  <a:pt x="8207301" y="1633189"/>
                  <a:pt x="8218581" y="1645316"/>
                  <a:pt x="8223294" y="1637874"/>
                </a:cubicBezTo>
                <a:close/>
                <a:moveTo>
                  <a:pt x="8226287" y="1631102"/>
                </a:moveTo>
                <a:cubicBezTo>
                  <a:pt x="8234880" y="1619184"/>
                  <a:pt x="8215790" y="1610749"/>
                  <a:pt x="8212367" y="1624951"/>
                </a:cubicBezTo>
                <a:close/>
                <a:moveTo>
                  <a:pt x="7989952" y="2192873"/>
                </a:moveTo>
                <a:cubicBezTo>
                  <a:pt x="7984601" y="2186699"/>
                  <a:pt x="7988429" y="2176962"/>
                  <a:pt x="7993755" y="2165981"/>
                </a:cubicBezTo>
                <a:cubicBezTo>
                  <a:pt x="7965384" y="2150588"/>
                  <a:pt x="7981264" y="2198557"/>
                  <a:pt x="7989952" y="2192873"/>
                </a:cubicBezTo>
                <a:close/>
                <a:moveTo>
                  <a:pt x="7904282" y="2396449"/>
                </a:moveTo>
                <a:cubicBezTo>
                  <a:pt x="7898839" y="2388330"/>
                  <a:pt x="7905443" y="2375534"/>
                  <a:pt x="7896160" y="2368575"/>
                </a:cubicBezTo>
                <a:cubicBezTo>
                  <a:pt x="7896747" y="2376929"/>
                  <a:pt x="7890735" y="2402368"/>
                  <a:pt x="7904282" y="2396449"/>
                </a:cubicBezTo>
                <a:close/>
                <a:moveTo>
                  <a:pt x="7942130" y="2310791"/>
                </a:moveTo>
                <a:cubicBezTo>
                  <a:pt x="7928351" y="2278512"/>
                  <a:pt x="7934075" y="2238660"/>
                  <a:pt x="7908999" y="2210438"/>
                </a:cubicBezTo>
                <a:cubicBezTo>
                  <a:pt x="7901726" y="2217224"/>
                  <a:pt x="7908948" y="2234224"/>
                  <a:pt x="7912366" y="2249068"/>
                </a:cubicBezTo>
                <a:cubicBezTo>
                  <a:pt x="7919033" y="2279157"/>
                  <a:pt x="7923701" y="2299791"/>
                  <a:pt x="7942130" y="2310791"/>
                </a:cubicBezTo>
                <a:close/>
                <a:moveTo>
                  <a:pt x="7954100" y="2283699"/>
                </a:moveTo>
                <a:cubicBezTo>
                  <a:pt x="7951142" y="2253820"/>
                  <a:pt x="7931148" y="2230224"/>
                  <a:pt x="7935075" y="2197673"/>
                </a:cubicBezTo>
                <a:cubicBezTo>
                  <a:pt x="7910995" y="2215605"/>
                  <a:pt x="7944304" y="2257466"/>
                  <a:pt x="7940768" y="2285903"/>
                </a:cubicBezTo>
                <a:cubicBezTo>
                  <a:pt x="7946734" y="2288539"/>
                  <a:pt x="7950749" y="2286980"/>
                  <a:pt x="7954100" y="2283699"/>
                </a:cubicBezTo>
                <a:close/>
                <a:moveTo>
                  <a:pt x="3728915" y="11864284"/>
                </a:moveTo>
                <a:cubicBezTo>
                  <a:pt x="3720809" y="11857842"/>
                  <a:pt x="3734937" y="11843110"/>
                  <a:pt x="3716666" y="11840281"/>
                </a:cubicBezTo>
                <a:cubicBezTo>
                  <a:pt x="3712613" y="11849454"/>
                  <a:pt x="3719286" y="11870993"/>
                  <a:pt x="3728915" y="11864284"/>
                </a:cubicBezTo>
                <a:close/>
                <a:moveTo>
                  <a:pt x="7944207" y="2331233"/>
                </a:moveTo>
                <a:cubicBezTo>
                  <a:pt x="7944518" y="2328513"/>
                  <a:pt x="7944071" y="2325220"/>
                  <a:pt x="7945722" y="2320949"/>
                </a:cubicBezTo>
                <a:cubicBezTo>
                  <a:pt x="7932872" y="2320986"/>
                  <a:pt x="7933838" y="2316651"/>
                  <a:pt x="7921861" y="2310407"/>
                </a:cubicBezTo>
                <a:cubicBezTo>
                  <a:pt x="7919144" y="2323016"/>
                  <a:pt x="7926528" y="2331040"/>
                  <a:pt x="7938152" y="2338081"/>
                </a:cubicBezTo>
                <a:cubicBezTo>
                  <a:pt x="7942829" y="2336100"/>
                  <a:pt x="7943896" y="2333952"/>
                  <a:pt x="7944207" y="2331233"/>
                </a:cubicBezTo>
                <a:close/>
                <a:moveTo>
                  <a:pt x="7979968" y="2252985"/>
                </a:moveTo>
                <a:cubicBezTo>
                  <a:pt x="7981953" y="2246481"/>
                  <a:pt x="7980593" y="2238261"/>
                  <a:pt x="7975225" y="2235889"/>
                </a:cubicBezTo>
                <a:lnTo>
                  <a:pt x="7964662" y="2259794"/>
                </a:lnTo>
                <a:cubicBezTo>
                  <a:pt x="7972661" y="2264280"/>
                  <a:pt x="7977985" y="2259490"/>
                  <a:pt x="7979968" y="2252985"/>
                </a:cubicBezTo>
                <a:close/>
                <a:moveTo>
                  <a:pt x="8227436" y="1693038"/>
                </a:moveTo>
                <a:cubicBezTo>
                  <a:pt x="8233025" y="1679317"/>
                  <a:pt x="8217960" y="1673613"/>
                  <a:pt x="8206160" y="1666971"/>
                </a:cubicBezTo>
                <a:cubicBezTo>
                  <a:pt x="8200319" y="1658676"/>
                  <a:pt x="8217673" y="1659201"/>
                  <a:pt x="8203800" y="1654023"/>
                </a:cubicBezTo>
                <a:cubicBezTo>
                  <a:pt x="8200559" y="1672115"/>
                  <a:pt x="8159755" y="1636467"/>
                  <a:pt x="8151697" y="1651478"/>
                </a:cubicBezTo>
                <a:cubicBezTo>
                  <a:pt x="8150491" y="1642374"/>
                  <a:pt x="8130329" y="1623466"/>
                  <a:pt x="8122663" y="1634364"/>
                </a:cubicBezTo>
                <a:cubicBezTo>
                  <a:pt x="8144821" y="1658440"/>
                  <a:pt x="8191536" y="1691462"/>
                  <a:pt x="8227436" y="1693038"/>
                </a:cubicBezTo>
                <a:close/>
                <a:moveTo>
                  <a:pt x="8245568" y="1652002"/>
                </a:moveTo>
                <a:cubicBezTo>
                  <a:pt x="8251867" y="1640975"/>
                  <a:pt x="8235729" y="1624797"/>
                  <a:pt x="8228059" y="1635694"/>
                </a:cubicBezTo>
                <a:cubicBezTo>
                  <a:pt x="8234339" y="1640849"/>
                  <a:pt x="8234127" y="1648852"/>
                  <a:pt x="8245568" y="1652002"/>
                </a:cubicBezTo>
                <a:close/>
                <a:moveTo>
                  <a:pt x="8253138" y="1634870"/>
                </a:moveTo>
                <a:cubicBezTo>
                  <a:pt x="8257983" y="1626058"/>
                  <a:pt x="8253295" y="1621606"/>
                  <a:pt x="8243796" y="1618362"/>
                </a:cubicBezTo>
                <a:cubicBezTo>
                  <a:pt x="8239130" y="1626776"/>
                  <a:pt x="8247480" y="1630466"/>
                  <a:pt x="8253138" y="1634870"/>
                </a:cubicBezTo>
                <a:close/>
                <a:moveTo>
                  <a:pt x="8087569" y="2018757"/>
                </a:moveTo>
                <a:cubicBezTo>
                  <a:pt x="8066084" y="2009264"/>
                  <a:pt x="8058949" y="1994205"/>
                  <a:pt x="8037462" y="1984711"/>
                </a:cubicBezTo>
                <a:cubicBezTo>
                  <a:pt x="8023502" y="2010929"/>
                  <a:pt x="8066536" y="2014704"/>
                  <a:pt x="8082991" y="2029118"/>
                </a:cubicBezTo>
                <a:close/>
                <a:moveTo>
                  <a:pt x="7969791" y="2294441"/>
                </a:moveTo>
                <a:cubicBezTo>
                  <a:pt x="7966211" y="2292859"/>
                  <a:pt x="7966650" y="2289720"/>
                  <a:pt x="7964438" y="2288267"/>
                </a:cubicBezTo>
                <a:cubicBezTo>
                  <a:pt x="7962547" y="2293621"/>
                  <a:pt x="7958761" y="2300044"/>
                  <a:pt x="7966622" y="2301613"/>
                </a:cubicBezTo>
                <a:close/>
                <a:moveTo>
                  <a:pt x="8196537" y="1789863"/>
                </a:moveTo>
                <a:cubicBezTo>
                  <a:pt x="8201376" y="1776762"/>
                  <a:pt x="8186200" y="1756248"/>
                  <a:pt x="8173488" y="1759202"/>
                </a:cubicBezTo>
                <a:cubicBezTo>
                  <a:pt x="8179068" y="1770239"/>
                  <a:pt x="8186368" y="1780608"/>
                  <a:pt x="8196537" y="1789863"/>
                </a:cubicBezTo>
                <a:close/>
                <a:moveTo>
                  <a:pt x="8238270" y="1710876"/>
                </a:moveTo>
                <a:cubicBezTo>
                  <a:pt x="8239452" y="1704568"/>
                  <a:pt x="8230399" y="1696015"/>
                  <a:pt x="8218871" y="1693063"/>
                </a:cubicBezTo>
                <a:cubicBezTo>
                  <a:pt x="8212443" y="1705461"/>
                  <a:pt x="8227020" y="1709045"/>
                  <a:pt x="8233388" y="1716144"/>
                </a:cubicBezTo>
                <a:cubicBezTo>
                  <a:pt x="8236344" y="1714831"/>
                  <a:pt x="8237875" y="1712978"/>
                  <a:pt x="8238270" y="1710876"/>
                </a:cubicBezTo>
                <a:close/>
                <a:moveTo>
                  <a:pt x="8260449" y="1682863"/>
                </a:moveTo>
                <a:cubicBezTo>
                  <a:pt x="8268508" y="1667852"/>
                  <a:pt x="8259355" y="1659522"/>
                  <a:pt x="8245757" y="1660180"/>
                </a:cubicBezTo>
                <a:cubicBezTo>
                  <a:pt x="8241800" y="1671290"/>
                  <a:pt x="8247021" y="1678834"/>
                  <a:pt x="8260449" y="1682863"/>
                </a:cubicBezTo>
                <a:close/>
                <a:moveTo>
                  <a:pt x="3757825" y="11881825"/>
                </a:moveTo>
                <a:lnTo>
                  <a:pt x="3753617" y="11879530"/>
                </a:lnTo>
                <a:lnTo>
                  <a:pt x="3746171" y="11875469"/>
                </a:lnTo>
                <a:cubicBezTo>
                  <a:pt x="3744876" y="11874763"/>
                  <a:pt x="3745740" y="11875234"/>
                  <a:pt x="3747467" y="11876176"/>
                </a:cubicBezTo>
                <a:lnTo>
                  <a:pt x="3753617" y="11879530"/>
                </a:lnTo>
                <a:lnTo>
                  <a:pt x="3753941" y="11879707"/>
                </a:lnTo>
                <a:cubicBezTo>
                  <a:pt x="3756100" y="11880884"/>
                  <a:pt x="3757825" y="11881825"/>
                  <a:pt x="3757825" y="11881825"/>
                </a:cubicBezTo>
                <a:close/>
                <a:moveTo>
                  <a:pt x="8227765" y="1766517"/>
                </a:moveTo>
                <a:cubicBezTo>
                  <a:pt x="8235817" y="1747218"/>
                  <a:pt x="8203711" y="1743508"/>
                  <a:pt x="8208896" y="1725323"/>
                </a:cubicBezTo>
                <a:cubicBezTo>
                  <a:pt x="8211856" y="1726154"/>
                  <a:pt x="8214103" y="1724290"/>
                  <a:pt x="8215466" y="1720130"/>
                </a:cubicBezTo>
                <a:cubicBezTo>
                  <a:pt x="8223419" y="1723644"/>
                  <a:pt x="8222591" y="1730898"/>
                  <a:pt x="8234160" y="1732676"/>
                </a:cubicBezTo>
                <a:cubicBezTo>
                  <a:pt x="8234131" y="1711235"/>
                  <a:pt x="8205768" y="1700131"/>
                  <a:pt x="8190245" y="1684701"/>
                </a:cubicBezTo>
                <a:cubicBezTo>
                  <a:pt x="8180863" y="1700555"/>
                  <a:pt x="8214908" y="1699884"/>
                  <a:pt x="8209717" y="1713781"/>
                </a:cubicBezTo>
                <a:cubicBezTo>
                  <a:pt x="8195676" y="1713291"/>
                  <a:pt x="8192468" y="1694731"/>
                  <a:pt x="8182676" y="1701833"/>
                </a:cubicBezTo>
                <a:cubicBezTo>
                  <a:pt x="8186972" y="1710397"/>
                  <a:pt x="8203889" y="1714063"/>
                  <a:pt x="8205316" y="1723741"/>
                </a:cubicBezTo>
                <a:cubicBezTo>
                  <a:pt x="8198692" y="1723672"/>
                  <a:pt x="8187194" y="1710972"/>
                  <a:pt x="8183451" y="1718366"/>
                </a:cubicBezTo>
                <a:cubicBezTo>
                  <a:pt x="8204533" y="1731967"/>
                  <a:pt x="8201520" y="1754921"/>
                  <a:pt x="8227765" y="1766517"/>
                </a:cubicBezTo>
                <a:close/>
                <a:moveTo>
                  <a:pt x="8225371" y="1790222"/>
                </a:moveTo>
                <a:cubicBezTo>
                  <a:pt x="8213097" y="1760989"/>
                  <a:pt x="8177545" y="1725280"/>
                  <a:pt x="8149839" y="1711610"/>
                </a:cubicBezTo>
                <a:cubicBezTo>
                  <a:pt x="8162498" y="1732442"/>
                  <a:pt x="8177233" y="1751809"/>
                  <a:pt x="8202511" y="1767740"/>
                </a:cubicBezTo>
                <a:cubicBezTo>
                  <a:pt x="8209146" y="1776386"/>
                  <a:pt x="8201838" y="1790776"/>
                  <a:pt x="8218800" y="1795413"/>
                </a:cubicBezTo>
                <a:cubicBezTo>
                  <a:pt x="8221936" y="1795847"/>
                  <a:pt x="8224008" y="1794381"/>
                  <a:pt x="8225371" y="1790222"/>
                </a:cubicBezTo>
                <a:close/>
                <a:moveTo>
                  <a:pt x="8214998" y="1822305"/>
                </a:moveTo>
                <a:cubicBezTo>
                  <a:pt x="8221561" y="1812824"/>
                  <a:pt x="8209132" y="1796856"/>
                  <a:pt x="8199294" y="1802986"/>
                </a:cubicBezTo>
                <a:cubicBezTo>
                  <a:pt x="8206367" y="1808492"/>
                  <a:pt x="8200467" y="1819694"/>
                  <a:pt x="8214998" y="1822305"/>
                </a:cubicBezTo>
                <a:close/>
                <a:moveTo>
                  <a:pt x="8262757" y="1716346"/>
                </a:moveTo>
                <a:cubicBezTo>
                  <a:pt x="8263809" y="1716133"/>
                  <a:pt x="8263851" y="1713890"/>
                  <a:pt x="8261635" y="1708149"/>
                </a:cubicBezTo>
                <a:cubicBezTo>
                  <a:pt x="8260924" y="1705454"/>
                  <a:pt x="8264189" y="1704516"/>
                  <a:pt x="8259640" y="1702982"/>
                </a:cubicBezTo>
                <a:cubicBezTo>
                  <a:pt x="8247349" y="1699337"/>
                  <a:pt x="8259602" y="1716983"/>
                  <a:pt x="8262757" y="1716346"/>
                </a:cubicBezTo>
                <a:close/>
                <a:moveTo>
                  <a:pt x="8125968" y="2052393"/>
                </a:moveTo>
                <a:cubicBezTo>
                  <a:pt x="8116947" y="2046978"/>
                  <a:pt x="8103240" y="2066165"/>
                  <a:pt x="8108638" y="2073313"/>
                </a:cubicBezTo>
                <a:cubicBezTo>
                  <a:pt x="8114768" y="2066972"/>
                  <a:pt x="8122498" y="2065625"/>
                  <a:pt x="8125968" y="2052393"/>
                </a:cubicBezTo>
                <a:close/>
                <a:moveTo>
                  <a:pt x="3760903" y="11947061"/>
                </a:moveTo>
                <a:cubicBezTo>
                  <a:pt x="3751394" y="11923316"/>
                  <a:pt x="3748962" y="11896500"/>
                  <a:pt x="3738703" y="11873376"/>
                </a:cubicBezTo>
                <a:cubicBezTo>
                  <a:pt x="3722862" y="11893071"/>
                  <a:pt x="3747840" y="11914119"/>
                  <a:pt x="3729992" y="11924346"/>
                </a:cubicBezTo>
                <a:cubicBezTo>
                  <a:pt x="3711899" y="11871543"/>
                  <a:pt x="3703795" y="11815527"/>
                  <a:pt x="3637091" y="11782240"/>
                </a:cubicBezTo>
                <a:cubicBezTo>
                  <a:pt x="3627580" y="11808070"/>
                  <a:pt x="3656968" y="11819148"/>
                  <a:pt x="3661824" y="11839408"/>
                </a:cubicBezTo>
                <a:cubicBezTo>
                  <a:pt x="3666190" y="11832756"/>
                  <a:pt x="3659703" y="11815112"/>
                  <a:pt x="3672045" y="11816275"/>
                </a:cubicBezTo>
                <a:cubicBezTo>
                  <a:pt x="3691950" y="11845568"/>
                  <a:pt x="3703067" y="11878605"/>
                  <a:pt x="3701140" y="11916366"/>
                </a:cubicBezTo>
                <a:cubicBezTo>
                  <a:pt x="3725610" y="11922409"/>
                  <a:pt x="3740047" y="11959774"/>
                  <a:pt x="3760903" y="11947061"/>
                </a:cubicBezTo>
                <a:close/>
                <a:moveTo>
                  <a:pt x="8233505" y="1826673"/>
                </a:moveTo>
                <a:cubicBezTo>
                  <a:pt x="8243044" y="1797554"/>
                  <a:pt x="8272840" y="1760243"/>
                  <a:pt x="8249853" y="1743419"/>
                </a:cubicBezTo>
                <a:cubicBezTo>
                  <a:pt x="8253078" y="1774844"/>
                  <a:pt x="8205428" y="1800934"/>
                  <a:pt x="8233505" y="1826673"/>
                </a:cubicBezTo>
                <a:close/>
                <a:moveTo>
                  <a:pt x="8137043" y="2056476"/>
                </a:moveTo>
                <a:cubicBezTo>
                  <a:pt x="8130950" y="2071056"/>
                  <a:pt x="8122275" y="2084696"/>
                  <a:pt x="8111413" y="2095019"/>
                </a:cubicBezTo>
                <a:cubicBezTo>
                  <a:pt x="8101884" y="2103668"/>
                  <a:pt x="8082918" y="2093859"/>
                  <a:pt x="8086923" y="2112775"/>
                </a:cubicBezTo>
                <a:cubicBezTo>
                  <a:pt x="8074447" y="2100119"/>
                  <a:pt x="8067866" y="2101021"/>
                  <a:pt x="8055701" y="2090883"/>
                </a:cubicBezTo>
                <a:cubicBezTo>
                  <a:pt x="8054090" y="2077311"/>
                  <a:pt x="8072976" y="2064700"/>
                  <a:pt x="8079001" y="2047835"/>
                </a:cubicBezTo>
                <a:cubicBezTo>
                  <a:pt x="8073664" y="2025473"/>
                  <a:pt x="8040975" y="2026270"/>
                  <a:pt x="8025490" y="2011808"/>
                </a:cubicBezTo>
                <a:cubicBezTo>
                  <a:pt x="7985951" y="2065780"/>
                  <a:pt x="7941909" y="2119190"/>
                  <a:pt x="7889702" y="2152324"/>
                </a:cubicBezTo>
                <a:cubicBezTo>
                  <a:pt x="7817464" y="2198516"/>
                  <a:pt x="7686211" y="2224347"/>
                  <a:pt x="7574321" y="2164431"/>
                </a:cubicBezTo>
                <a:cubicBezTo>
                  <a:pt x="7470196" y="2108422"/>
                  <a:pt x="7437989" y="2024179"/>
                  <a:pt x="7401138" y="1936454"/>
                </a:cubicBezTo>
                <a:cubicBezTo>
                  <a:pt x="7367536" y="1946851"/>
                  <a:pt x="7327104" y="1940417"/>
                  <a:pt x="7289908" y="1940652"/>
                </a:cubicBezTo>
                <a:cubicBezTo>
                  <a:pt x="7295588" y="1928873"/>
                  <a:pt x="7290363" y="1921325"/>
                  <a:pt x="7290127" y="1912172"/>
                </a:cubicBezTo>
                <a:cubicBezTo>
                  <a:pt x="7315888" y="1888310"/>
                  <a:pt x="7351454" y="1890688"/>
                  <a:pt x="7389414" y="1898411"/>
                </a:cubicBezTo>
                <a:cubicBezTo>
                  <a:pt x="7384434" y="1850488"/>
                  <a:pt x="7387644" y="1786180"/>
                  <a:pt x="7411216" y="1719915"/>
                </a:cubicBezTo>
                <a:cubicBezTo>
                  <a:pt x="7446487" y="1620716"/>
                  <a:pt x="7528301" y="1537796"/>
                  <a:pt x="7593051" y="1502108"/>
                </a:cubicBezTo>
                <a:cubicBezTo>
                  <a:pt x="7570807" y="1459893"/>
                  <a:pt x="7532095" y="1423737"/>
                  <a:pt x="7547156" y="1367047"/>
                </a:cubicBezTo>
                <a:cubicBezTo>
                  <a:pt x="7613129" y="1378098"/>
                  <a:pt x="7595303" y="1446426"/>
                  <a:pt x="7627474" y="1480168"/>
                </a:cubicBezTo>
                <a:cubicBezTo>
                  <a:pt x="7666705" y="1481785"/>
                  <a:pt x="7703606" y="1462845"/>
                  <a:pt x="7747084" y="1467766"/>
                </a:cubicBezTo>
                <a:cubicBezTo>
                  <a:pt x="7809163" y="1474716"/>
                  <a:pt x="7891209" y="1508586"/>
                  <a:pt x="7944445" y="1538776"/>
                </a:cubicBezTo>
                <a:cubicBezTo>
                  <a:pt x="7962423" y="1548625"/>
                  <a:pt x="7983780" y="1559490"/>
                  <a:pt x="7999523" y="1571208"/>
                </a:cubicBezTo>
                <a:cubicBezTo>
                  <a:pt x="8054192" y="1611081"/>
                  <a:pt x="8104071" y="1698370"/>
                  <a:pt x="8096097" y="1769146"/>
                </a:cubicBezTo>
                <a:cubicBezTo>
                  <a:pt x="8091260" y="1811303"/>
                  <a:pt x="8094112" y="1855427"/>
                  <a:pt x="8074319" y="1910980"/>
                </a:cubicBezTo>
                <a:cubicBezTo>
                  <a:pt x="8066534" y="1931830"/>
                  <a:pt x="8055343" y="1950699"/>
                  <a:pt x="8047205" y="1972346"/>
                </a:cubicBezTo>
                <a:cubicBezTo>
                  <a:pt x="8049753" y="1989189"/>
                  <a:pt x="8076226" y="1997076"/>
                  <a:pt x="8087380" y="2010577"/>
                </a:cubicBezTo>
                <a:cubicBezTo>
                  <a:pt x="8097214" y="2000158"/>
                  <a:pt x="8091695" y="1973905"/>
                  <a:pt x="8111690" y="1964165"/>
                </a:cubicBezTo>
                <a:cubicBezTo>
                  <a:pt x="8150382" y="1960543"/>
                  <a:pt x="8155319" y="2012733"/>
                  <a:pt x="8137043" y="2056476"/>
                </a:cubicBezTo>
                <a:close/>
                <a:moveTo>
                  <a:pt x="3784703" y="11976168"/>
                </a:moveTo>
                <a:cubicBezTo>
                  <a:pt x="3783993" y="11948683"/>
                  <a:pt x="3783680" y="11921373"/>
                  <a:pt x="3762680" y="11902085"/>
                </a:cubicBezTo>
                <a:cubicBezTo>
                  <a:pt x="3764717" y="11928726"/>
                  <a:pt x="3758313" y="11958311"/>
                  <a:pt x="3784703" y="11976168"/>
                </a:cubicBezTo>
                <a:close/>
                <a:moveTo>
                  <a:pt x="8341811" y="1674050"/>
                </a:moveTo>
                <a:cubicBezTo>
                  <a:pt x="8336157" y="1669647"/>
                  <a:pt x="8339853" y="1661280"/>
                  <a:pt x="8327886" y="1659326"/>
                </a:cubicBezTo>
                <a:cubicBezTo>
                  <a:pt x="8321628" y="1667037"/>
                  <a:pt x="8336084" y="1680567"/>
                  <a:pt x="8341811" y="1674050"/>
                </a:cubicBezTo>
                <a:close/>
                <a:moveTo>
                  <a:pt x="8283427" y="1815874"/>
                </a:moveTo>
                <a:cubicBezTo>
                  <a:pt x="8289413" y="1802328"/>
                  <a:pt x="8290584" y="1789988"/>
                  <a:pt x="8286644" y="1780628"/>
                </a:cubicBezTo>
                <a:cubicBezTo>
                  <a:pt x="8279514" y="1794620"/>
                  <a:pt x="8282529" y="1805000"/>
                  <a:pt x="8283427" y="1815874"/>
                </a:cubicBezTo>
                <a:close/>
                <a:moveTo>
                  <a:pt x="3812027" y="11997298"/>
                </a:moveTo>
                <a:cubicBezTo>
                  <a:pt x="3821615" y="11964829"/>
                  <a:pt x="3798388" y="11935499"/>
                  <a:pt x="3791137" y="11909891"/>
                </a:cubicBezTo>
                <a:cubicBezTo>
                  <a:pt x="3787841" y="11897948"/>
                  <a:pt x="3795227" y="11872609"/>
                  <a:pt x="3771139" y="11882940"/>
                </a:cubicBezTo>
                <a:cubicBezTo>
                  <a:pt x="3781252" y="11898849"/>
                  <a:pt x="3784294" y="11917831"/>
                  <a:pt x="3794053" y="11934538"/>
                </a:cubicBezTo>
                <a:cubicBezTo>
                  <a:pt x="3796080" y="11956884"/>
                  <a:pt x="3794660" y="11980568"/>
                  <a:pt x="3812027" y="11997298"/>
                </a:cubicBezTo>
                <a:close/>
                <a:moveTo>
                  <a:pt x="8420442" y="1571281"/>
                </a:moveTo>
                <a:cubicBezTo>
                  <a:pt x="8411647" y="1597996"/>
                  <a:pt x="8389720" y="1624153"/>
                  <a:pt x="8368442" y="1619000"/>
                </a:cubicBezTo>
                <a:cubicBezTo>
                  <a:pt x="8371678" y="1592579"/>
                  <a:pt x="8391266" y="1549310"/>
                  <a:pt x="8424347" y="1545517"/>
                </a:cubicBezTo>
                <a:cubicBezTo>
                  <a:pt x="8424844" y="1553407"/>
                  <a:pt x="8423373" y="1562375"/>
                  <a:pt x="8420442" y="1571281"/>
                </a:cubicBezTo>
                <a:close/>
                <a:moveTo>
                  <a:pt x="8146872" y="2217445"/>
                </a:moveTo>
                <a:cubicBezTo>
                  <a:pt x="8099360" y="2217404"/>
                  <a:pt x="8047429" y="2243506"/>
                  <a:pt x="8026297" y="2287027"/>
                </a:cubicBezTo>
                <a:cubicBezTo>
                  <a:pt x="8046998" y="2279983"/>
                  <a:pt x="8061902" y="2265616"/>
                  <a:pt x="8081398" y="2253754"/>
                </a:cubicBezTo>
                <a:cubicBezTo>
                  <a:pt x="8103368" y="2240604"/>
                  <a:pt x="8130600" y="2231683"/>
                  <a:pt x="8146872" y="2217445"/>
                </a:cubicBezTo>
                <a:close/>
                <a:moveTo>
                  <a:pt x="3857839" y="12017540"/>
                </a:moveTo>
                <a:cubicBezTo>
                  <a:pt x="3838536" y="11980410"/>
                  <a:pt x="3851982" y="11930578"/>
                  <a:pt x="3807622" y="11903828"/>
                </a:cubicBezTo>
                <a:cubicBezTo>
                  <a:pt x="3824848" y="11942423"/>
                  <a:pt x="3809897" y="11993497"/>
                  <a:pt x="3850908" y="12023535"/>
                </a:cubicBezTo>
                <a:cubicBezTo>
                  <a:pt x="3854050" y="12023970"/>
                  <a:pt x="3856698" y="12022280"/>
                  <a:pt x="3857839" y="12017540"/>
                </a:cubicBezTo>
                <a:close/>
                <a:moveTo>
                  <a:pt x="3767649" y="12296354"/>
                </a:moveTo>
                <a:cubicBezTo>
                  <a:pt x="3609848" y="12253802"/>
                  <a:pt x="3438011" y="12223637"/>
                  <a:pt x="3279020" y="12209636"/>
                </a:cubicBezTo>
                <a:cubicBezTo>
                  <a:pt x="3239801" y="12291935"/>
                  <a:pt x="3203654" y="12360813"/>
                  <a:pt x="3162825" y="12458605"/>
                </a:cubicBezTo>
                <a:cubicBezTo>
                  <a:pt x="3302239" y="12557863"/>
                  <a:pt x="3416623" y="12688961"/>
                  <a:pt x="3556718" y="12773742"/>
                </a:cubicBezTo>
                <a:cubicBezTo>
                  <a:pt x="3589216" y="12610776"/>
                  <a:pt x="3714337" y="12439637"/>
                  <a:pt x="3767649" y="12296354"/>
                </a:cubicBezTo>
                <a:close/>
                <a:moveTo>
                  <a:pt x="3891548" y="12045781"/>
                </a:moveTo>
                <a:cubicBezTo>
                  <a:pt x="3885436" y="12015433"/>
                  <a:pt x="3877776" y="11985353"/>
                  <a:pt x="3861145" y="11959414"/>
                </a:cubicBezTo>
                <a:cubicBezTo>
                  <a:pt x="3874360" y="11954290"/>
                  <a:pt x="3868629" y="11940317"/>
                  <a:pt x="3852480" y="11936995"/>
                </a:cubicBezTo>
                <a:cubicBezTo>
                  <a:pt x="3849401" y="11970909"/>
                  <a:pt x="3870276" y="11995864"/>
                  <a:pt x="3860875" y="12032229"/>
                </a:cubicBezTo>
                <a:cubicBezTo>
                  <a:pt x="3867516" y="12036593"/>
                  <a:pt x="3881564" y="12053288"/>
                  <a:pt x="3891548" y="12045781"/>
                </a:cubicBezTo>
                <a:close/>
                <a:moveTo>
                  <a:pt x="8509297" y="1615080"/>
                </a:moveTo>
                <a:cubicBezTo>
                  <a:pt x="8501132" y="1645346"/>
                  <a:pt x="8452821" y="1662579"/>
                  <a:pt x="8426778" y="1641192"/>
                </a:cubicBezTo>
                <a:cubicBezTo>
                  <a:pt x="8434771" y="1611320"/>
                  <a:pt x="8483702" y="1594832"/>
                  <a:pt x="8509297" y="1615080"/>
                </a:cubicBezTo>
                <a:close/>
                <a:moveTo>
                  <a:pt x="3930298" y="11999027"/>
                </a:moveTo>
                <a:cubicBezTo>
                  <a:pt x="3916304" y="11987600"/>
                  <a:pt x="3894233" y="11962117"/>
                  <a:pt x="3878046" y="11962115"/>
                </a:cubicBezTo>
                <a:cubicBezTo>
                  <a:pt x="3883233" y="11968697"/>
                  <a:pt x="3886121" y="11976171"/>
                  <a:pt x="3886489" y="11983960"/>
                </a:cubicBezTo>
                <a:cubicBezTo>
                  <a:pt x="3895611" y="11991327"/>
                  <a:pt x="3897227" y="11980125"/>
                  <a:pt x="3905194" y="11983645"/>
                </a:cubicBezTo>
                <a:cubicBezTo>
                  <a:pt x="3909415" y="11994566"/>
                  <a:pt x="3917660" y="12003929"/>
                  <a:pt x="3923426" y="12014581"/>
                </a:cubicBezTo>
                <a:close/>
                <a:moveTo>
                  <a:pt x="3753682" y="12419945"/>
                </a:moveTo>
                <a:cubicBezTo>
                  <a:pt x="3755211" y="12415004"/>
                  <a:pt x="3754528" y="12410084"/>
                  <a:pt x="3750141" y="12404929"/>
                </a:cubicBezTo>
                <a:cubicBezTo>
                  <a:pt x="3739425" y="12421645"/>
                  <a:pt x="3703260" y="12452856"/>
                  <a:pt x="3720537" y="12471931"/>
                </a:cubicBezTo>
                <a:cubicBezTo>
                  <a:pt x="3724614" y="12449779"/>
                  <a:pt x="3749097" y="12434766"/>
                  <a:pt x="3753682" y="12419945"/>
                </a:cubicBezTo>
                <a:close/>
                <a:moveTo>
                  <a:pt x="8297154" y="2166524"/>
                </a:moveTo>
                <a:cubicBezTo>
                  <a:pt x="8299655" y="2163045"/>
                  <a:pt x="8301080" y="2159151"/>
                  <a:pt x="8300885" y="2155017"/>
                </a:cubicBezTo>
                <a:cubicBezTo>
                  <a:pt x="8289027" y="2167873"/>
                  <a:pt x="8270832" y="2166024"/>
                  <a:pt x="8260082" y="2181751"/>
                </a:cubicBezTo>
                <a:cubicBezTo>
                  <a:pt x="8272434" y="2183637"/>
                  <a:pt x="8289646" y="2176956"/>
                  <a:pt x="8297154" y="2166524"/>
                </a:cubicBezTo>
                <a:close/>
                <a:moveTo>
                  <a:pt x="3675121" y="12629666"/>
                </a:moveTo>
                <a:cubicBezTo>
                  <a:pt x="3661139" y="12651612"/>
                  <a:pt x="3675121" y="12629666"/>
                  <a:pt x="3675121" y="12629666"/>
                </a:cubicBezTo>
                <a:close/>
                <a:moveTo>
                  <a:pt x="3924682" y="12074246"/>
                </a:moveTo>
                <a:cubicBezTo>
                  <a:pt x="3914247" y="12051521"/>
                  <a:pt x="3919742" y="12006756"/>
                  <a:pt x="3892753" y="12001029"/>
                </a:cubicBezTo>
                <a:cubicBezTo>
                  <a:pt x="3900488" y="12024467"/>
                  <a:pt x="3886023" y="12073372"/>
                  <a:pt x="3924682" y="12074246"/>
                </a:cubicBezTo>
                <a:close/>
                <a:moveTo>
                  <a:pt x="8435047" y="1870922"/>
                </a:moveTo>
                <a:cubicBezTo>
                  <a:pt x="8402967" y="1853400"/>
                  <a:pt x="8359811" y="1814244"/>
                  <a:pt x="8392957" y="1777237"/>
                </a:cubicBezTo>
                <a:cubicBezTo>
                  <a:pt x="8416590" y="1798679"/>
                  <a:pt x="8446012" y="1834157"/>
                  <a:pt x="8435047" y="1870922"/>
                </a:cubicBezTo>
                <a:close/>
                <a:moveTo>
                  <a:pt x="8330940" y="2114963"/>
                </a:moveTo>
                <a:cubicBezTo>
                  <a:pt x="8353715" y="2048359"/>
                  <a:pt x="8317973" y="2004472"/>
                  <a:pt x="8299838" y="1954077"/>
                </a:cubicBezTo>
                <a:cubicBezTo>
                  <a:pt x="8306497" y="2008925"/>
                  <a:pt x="8326925" y="2058427"/>
                  <a:pt x="8330940" y="2114963"/>
                </a:cubicBezTo>
                <a:close/>
                <a:moveTo>
                  <a:pt x="3637403" y="12743849"/>
                </a:moveTo>
                <a:cubicBezTo>
                  <a:pt x="3646506" y="12727016"/>
                  <a:pt x="3653185" y="12708398"/>
                  <a:pt x="3653160" y="12693371"/>
                </a:cubicBezTo>
                <a:lnTo>
                  <a:pt x="3632849" y="12684397"/>
                </a:lnTo>
                <a:cubicBezTo>
                  <a:pt x="3615664" y="12721134"/>
                  <a:pt x="3602677" y="12755915"/>
                  <a:pt x="3607101" y="12783610"/>
                </a:cubicBezTo>
                <a:cubicBezTo>
                  <a:pt x="3616772" y="12775727"/>
                  <a:pt x="3628299" y="12760681"/>
                  <a:pt x="3637403" y="12743849"/>
                </a:cubicBezTo>
                <a:close/>
                <a:moveTo>
                  <a:pt x="3717790" y="12575110"/>
                </a:moveTo>
                <a:cubicBezTo>
                  <a:pt x="3707611" y="12570136"/>
                  <a:pt x="3717586" y="12558336"/>
                  <a:pt x="3701662" y="12555590"/>
                </a:cubicBezTo>
                <a:cubicBezTo>
                  <a:pt x="3697517" y="12562816"/>
                  <a:pt x="3689422" y="12560669"/>
                  <a:pt x="3684833" y="12566744"/>
                </a:cubicBezTo>
                <a:lnTo>
                  <a:pt x="3694756" y="12575207"/>
                </a:lnTo>
                <a:lnTo>
                  <a:pt x="3700348" y="12579976"/>
                </a:lnTo>
                <a:cubicBezTo>
                  <a:pt x="3707366" y="12582541"/>
                  <a:pt x="3714706" y="12582090"/>
                  <a:pt x="3717790" y="12575110"/>
                </a:cubicBezTo>
                <a:close/>
                <a:moveTo>
                  <a:pt x="3958500" y="12038658"/>
                </a:moveTo>
                <a:cubicBezTo>
                  <a:pt x="3967984" y="12024734"/>
                  <a:pt x="3964430" y="12015537"/>
                  <a:pt x="3947836" y="12011066"/>
                </a:cubicBezTo>
                <a:cubicBezTo>
                  <a:pt x="3944893" y="12023113"/>
                  <a:pt x="3948049" y="12032134"/>
                  <a:pt x="3958500" y="12038658"/>
                </a:cubicBezTo>
                <a:close/>
                <a:moveTo>
                  <a:pt x="3815594" y="12379745"/>
                </a:moveTo>
                <a:cubicBezTo>
                  <a:pt x="3820789" y="12368932"/>
                  <a:pt x="3822641" y="12352351"/>
                  <a:pt x="3827287" y="12341296"/>
                </a:cubicBezTo>
                <a:cubicBezTo>
                  <a:pt x="3802948" y="12329588"/>
                  <a:pt x="3799258" y="12371335"/>
                  <a:pt x="3783846" y="12383593"/>
                </a:cubicBezTo>
                <a:cubicBezTo>
                  <a:pt x="3801863" y="12395606"/>
                  <a:pt x="3810399" y="12390559"/>
                  <a:pt x="3815594" y="12379745"/>
                </a:cubicBezTo>
                <a:close/>
                <a:moveTo>
                  <a:pt x="3762155" y="12502713"/>
                </a:moveTo>
                <a:cubicBezTo>
                  <a:pt x="3737371" y="12489855"/>
                  <a:pt x="3718138" y="12491367"/>
                  <a:pt x="3710452" y="12522769"/>
                </a:cubicBezTo>
                <a:cubicBezTo>
                  <a:pt x="3721089" y="12537480"/>
                  <a:pt x="3756551" y="12536941"/>
                  <a:pt x="3762155" y="12502713"/>
                </a:cubicBezTo>
                <a:close/>
                <a:moveTo>
                  <a:pt x="8348655" y="2123684"/>
                </a:moveTo>
                <a:cubicBezTo>
                  <a:pt x="8342415" y="2140629"/>
                  <a:pt x="8333652" y="2156162"/>
                  <a:pt x="8323337" y="2168748"/>
                </a:cubicBezTo>
                <a:cubicBezTo>
                  <a:pt x="8286137" y="2214216"/>
                  <a:pt x="8221507" y="2193755"/>
                  <a:pt x="8168561" y="2223218"/>
                </a:cubicBezTo>
                <a:cubicBezTo>
                  <a:pt x="8126536" y="2261316"/>
                  <a:pt x="8075978" y="2291835"/>
                  <a:pt x="8026265" y="2323680"/>
                </a:cubicBezTo>
                <a:cubicBezTo>
                  <a:pt x="8010381" y="2333804"/>
                  <a:pt x="7994507" y="2348219"/>
                  <a:pt x="7979109" y="2356177"/>
                </a:cubicBezTo>
                <a:cubicBezTo>
                  <a:pt x="7975314" y="2358310"/>
                  <a:pt x="7966612" y="2355418"/>
                  <a:pt x="7957431" y="2358981"/>
                </a:cubicBezTo>
                <a:cubicBezTo>
                  <a:pt x="7944814" y="2363882"/>
                  <a:pt x="7932960" y="2381025"/>
                  <a:pt x="7912672" y="2367776"/>
                </a:cubicBezTo>
                <a:cubicBezTo>
                  <a:pt x="7906700" y="2389899"/>
                  <a:pt x="7926544" y="2402000"/>
                  <a:pt x="7915408" y="2426127"/>
                </a:cubicBezTo>
                <a:cubicBezTo>
                  <a:pt x="7898288" y="2434754"/>
                  <a:pt x="7876563" y="2432298"/>
                  <a:pt x="7850177" y="2417782"/>
                </a:cubicBezTo>
                <a:cubicBezTo>
                  <a:pt x="7841724" y="2403570"/>
                  <a:pt x="7850129" y="2383475"/>
                  <a:pt x="7837880" y="2371396"/>
                </a:cubicBezTo>
                <a:cubicBezTo>
                  <a:pt x="7803032" y="2363141"/>
                  <a:pt x="7763965" y="2364451"/>
                  <a:pt x="7739648" y="2344183"/>
                </a:cubicBezTo>
                <a:cubicBezTo>
                  <a:pt x="7710688" y="2320435"/>
                  <a:pt x="7702978" y="2272266"/>
                  <a:pt x="7712686" y="2238460"/>
                </a:cubicBezTo>
                <a:cubicBezTo>
                  <a:pt x="7732180" y="2222311"/>
                  <a:pt x="7751320" y="2236006"/>
                  <a:pt x="7771543" y="2235418"/>
                </a:cubicBezTo>
                <a:lnTo>
                  <a:pt x="7776680" y="2234298"/>
                </a:lnTo>
                <a:lnTo>
                  <a:pt x="7839386" y="2220632"/>
                </a:lnTo>
                <a:cubicBezTo>
                  <a:pt x="7849866" y="2217881"/>
                  <a:pt x="7861741" y="2215747"/>
                  <a:pt x="7873093" y="2213323"/>
                </a:cubicBezTo>
                <a:lnTo>
                  <a:pt x="7895690" y="2206624"/>
                </a:lnTo>
                <a:lnTo>
                  <a:pt x="7903652" y="2204265"/>
                </a:lnTo>
                <a:cubicBezTo>
                  <a:pt x="7940799" y="2186869"/>
                  <a:pt x="7967417" y="2152439"/>
                  <a:pt x="8004129" y="2133898"/>
                </a:cubicBezTo>
                <a:cubicBezTo>
                  <a:pt x="8047368" y="2171574"/>
                  <a:pt x="8005888" y="2250390"/>
                  <a:pt x="8004622" y="2289831"/>
                </a:cubicBezTo>
                <a:cubicBezTo>
                  <a:pt x="8029147" y="2273048"/>
                  <a:pt x="8035861" y="2246015"/>
                  <a:pt x="8055181" y="2230265"/>
                </a:cubicBezTo>
                <a:cubicBezTo>
                  <a:pt x="8081648" y="2209102"/>
                  <a:pt x="8121813" y="2202087"/>
                  <a:pt x="8157435" y="2193540"/>
                </a:cubicBezTo>
                <a:cubicBezTo>
                  <a:pt x="8173987" y="2189424"/>
                  <a:pt x="8192658" y="2184818"/>
                  <a:pt x="8208559" y="2187558"/>
                </a:cubicBezTo>
                <a:cubicBezTo>
                  <a:pt x="8243686" y="2172602"/>
                  <a:pt x="8276244" y="2152701"/>
                  <a:pt x="8308045" y="2129133"/>
                </a:cubicBezTo>
                <a:cubicBezTo>
                  <a:pt x="8317012" y="2042142"/>
                  <a:pt x="8274909" y="1966396"/>
                  <a:pt x="8266260" y="1881622"/>
                </a:cubicBezTo>
                <a:cubicBezTo>
                  <a:pt x="8260528" y="1825756"/>
                  <a:pt x="8278863" y="1772428"/>
                  <a:pt x="8293064" y="1701559"/>
                </a:cubicBezTo>
                <a:cubicBezTo>
                  <a:pt x="8263820" y="1692448"/>
                  <a:pt x="8276100" y="1725969"/>
                  <a:pt x="8273524" y="1745783"/>
                </a:cubicBezTo>
                <a:cubicBezTo>
                  <a:pt x="8266535" y="1796029"/>
                  <a:pt x="8235404" y="1854655"/>
                  <a:pt x="8195867" y="1875281"/>
                </a:cubicBezTo>
                <a:cubicBezTo>
                  <a:pt x="8182940" y="1881951"/>
                  <a:pt x="8161583" y="1891562"/>
                  <a:pt x="8151108" y="1884076"/>
                </a:cubicBezTo>
                <a:cubicBezTo>
                  <a:pt x="8135593" y="1872936"/>
                  <a:pt x="8147359" y="1824800"/>
                  <a:pt x="8147188" y="1800439"/>
                </a:cubicBezTo>
                <a:lnTo>
                  <a:pt x="8144688" y="1779440"/>
                </a:lnTo>
                <a:lnTo>
                  <a:pt x="8135868" y="1705318"/>
                </a:lnTo>
                <a:cubicBezTo>
                  <a:pt x="8131886" y="1690939"/>
                  <a:pt x="8126698" y="1677070"/>
                  <a:pt x="8120068" y="1663366"/>
                </a:cubicBezTo>
                <a:lnTo>
                  <a:pt x="8097995" y="1626388"/>
                </a:lnTo>
                <a:lnTo>
                  <a:pt x="8095623" y="1622416"/>
                </a:lnTo>
                <a:cubicBezTo>
                  <a:pt x="8061291" y="1604390"/>
                  <a:pt x="8041120" y="1581192"/>
                  <a:pt x="8026865" y="1555369"/>
                </a:cubicBezTo>
                <a:cubicBezTo>
                  <a:pt x="8067924" y="1521606"/>
                  <a:pt x="8155019" y="1506278"/>
                  <a:pt x="8215607" y="1544478"/>
                </a:cubicBezTo>
                <a:cubicBezTo>
                  <a:pt x="8251935" y="1567672"/>
                  <a:pt x="8262194" y="1607919"/>
                  <a:pt x="8268828" y="1645612"/>
                </a:cubicBezTo>
                <a:cubicBezTo>
                  <a:pt x="8303000" y="1643568"/>
                  <a:pt x="8352834" y="1630825"/>
                  <a:pt x="8360497" y="1678020"/>
                </a:cubicBezTo>
                <a:cubicBezTo>
                  <a:pt x="8352238" y="1705324"/>
                  <a:pt x="8329615" y="1696281"/>
                  <a:pt x="8314929" y="1706935"/>
                </a:cubicBezTo>
                <a:cubicBezTo>
                  <a:pt x="8292940" y="1798648"/>
                  <a:pt x="8286893" y="1889786"/>
                  <a:pt x="8325881" y="1977965"/>
                </a:cubicBezTo>
                <a:cubicBezTo>
                  <a:pt x="8339127" y="2007152"/>
                  <a:pt x="8358729" y="2034860"/>
                  <a:pt x="8358825" y="2070141"/>
                </a:cubicBezTo>
                <a:cubicBezTo>
                  <a:pt x="8358609" y="2088379"/>
                  <a:pt x="8354895" y="2106738"/>
                  <a:pt x="8348655" y="2123684"/>
                </a:cubicBezTo>
                <a:close/>
                <a:moveTo>
                  <a:pt x="8535475" y="1709732"/>
                </a:moveTo>
                <a:cubicBezTo>
                  <a:pt x="8533323" y="1713791"/>
                  <a:pt x="8530756" y="1717427"/>
                  <a:pt x="8528615" y="1721729"/>
                </a:cubicBezTo>
                <a:cubicBezTo>
                  <a:pt x="8504145" y="1722843"/>
                  <a:pt x="8465840" y="1714028"/>
                  <a:pt x="8441588" y="1703789"/>
                </a:cubicBezTo>
                <a:cubicBezTo>
                  <a:pt x="8433739" y="1656433"/>
                  <a:pt x="8516004" y="1685148"/>
                  <a:pt x="8539853" y="1695209"/>
                </a:cubicBezTo>
                <a:cubicBezTo>
                  <a:pt x="8539367" y="1701196"/>
                  <a:pt x="8537628" y="1705675"/>
                  <a:pt x="8535475" y="1709732"/>
                </a:cubicBezTo>
                <a:close/>
                <a:moveTo>
                  <a:pt x="3951831" y="12095775"/>
                </a:moveTo>
                <a:cubicBezTo>
                  <a:pt x="3944946" y="12077956"/>
                  <a:pt x="3952041" y="12038188"/>
                  <a:pt x="3931869" y="12036426"/>
                </a:cubicBezTo>
                <a:cubicBezTo>
                  <a:pt x="3936450" y="12050843"/>
                  <a:pt x="3936787" y="12066246"/>
                  <a:pt x="3928725" y="12085565"/>
                </a:cubicBezTo>
                <a:cubicBezTo>
                  <a:pt x="3940624" y="12085580"/>
                  <a:pt x="3941941" y="12105229"/>
                  <a:pt x="3951831" y="12095775"/>
                </a:cubicBezTo>
                <a:close/>
                <a:moveTo>
                  <a:pt x="8510217" y="1814815"/>
                </a:moveTo>
                <a:cubicBezTo>
                  <a:pt x="8469351" y="1806315"/>
                  <a:pt x="8456056" y="1775593"/>
                  <a:pt x="8423138" y="1761049"/>
                </a:cubicBezTo>
                <a:cubicBezTo>
                  <a:pt x="8422690" y="1747949"/>
                  <a:pt x="8430430" y="1745635"/>
                  <a:pt x="8433963" y="1737639"/>
                </a:cubicBezTo>
                <a:cubicBezTo>
                  <a:pt x="8473640" y="1749914"/>
                  <a:pt x="8522083" y="1772752"/>
                  <a:pt x="8510217" y="1814815"/>
                </a:cubicBezTo>
                <a:close/>
                <a:moveTo>
                  <a:pt x="3992345" y="12045033"/>
                </a:moveTo>
                <a:cubicBezTo>
                  <a:pt x="3989327" y="12038931"/>
                  <a:pt x="3980165" y="12034883"/>
                  <a:pt x="3976749" y="12028607"/>
                </a:cubicBezTo>
                <a:cubicBezTo>
                  <a:pt x="3969960" y="12041815"/>
                  <a:pt x="3973515" y="12051013"/>
                  <a:pt x="3987411" y="12056199"/>
                </a:cubicBezTo>
                <a:close/>
                <a:moveTo>
                  <a:pt x="3982981" y="12127652"/>
                </a:moveTo>
                <a:cubicBezTo>
                  <a:pt x="3995216" y="12093493"/>
                  <a:pt x="3968350" y="12057312"/>
                  <a:pt x="3951389" y="12045051"/>
                </a:cubicBezTo>
                <a:cubicBezTo>
                  <a:pt x="3961018" y="12063129"/>
                  <a:pt x="3959954" y="12086017"/>
                  <a:pt x="3960036" y="12108458"/>
                </a:cubicBezTo>
                <a:cubicBezTo>
                  <a:pt x="3967170" y="12114946"/>
                  <a:pt x="3977748" y="12120097"/>
                  <a:pt x="3982981" y="12127652"/>
                </a:cubicBezTo>
                <a:close/>
                <a:moveTo>
                  <a:pt x="4021433" y="12062175"/>
                </a:moveTo>
                <a:cubicBezTo>
                  <a:pt x="4006151" y="12048273"/>
                  <a:pt x="3999476" y="12076308"/>
                  <a:pt x="4014560" y="12077729"/>
                </a:cubicBezTo>
                <a:close/>
                <a:moveTo>
                  <a:pt x="3867256" y="12444759"/>
                </a:moveTo>
                <a:lnTo>
                  <a:pt x="3851397" y="12437337"/>
                </a:lnTo>
                <a:lnTo>
                  <a:pt x="3849013" y="12436221"/>
                </a:lnTo>
                <a:cubicBezTo>
                  <a:pt x="3843095" y="12433726"/>
                  <a:pt x="3838274" y="12433859"/>
                  <a:pt x="3837362" y="12443467"/>
                </a:cubicBezTo>
                <a:lnTo>
                  <a:pt x="3845947" y="12446964"/>
                </a:lnTo>
                <a:lnTo>
                  <a:pt x="3854657" y="12450513"/>
                </a:lnTo>
                <a:cubicBezTo>
                  <a:pt x="3859917" y="12451406"/>
                  <a:pt x="3864390" y="12450166"/>
                  <a:pt x="3867256" y="12444759"/>
                </a:cubicBezTo>
                <a:close/>
                <a:moveTo>
                  <a:pt x="3740977" y="12744565"/>
                </a:moveTo>
                <a:cubicBezTo>
                  <a:pt x="3733865" y="12721880"/>
                  <a:pt x="3737666" y="12694959"/>
                  <a:pt x="3715220" y="12677891"/>
                </a:cubicBezTo>
                <a:cubicBezTo>
                  <a:pt x="3708309" y="12696764"/>
                  <a:pt x="3728758" y="12762524"/>
                  <a:pt x="3740977" y="12744565"/>
                </a:cubicBezTo>
                <a:close/>
                <a:moveTo>
                  <a:pt x="4008305" y="12143608"/>
                </a:moveTo>
                <a:cubicBezTo>
                  <a:pt x="4012811" y="12115092"/>
                  <a:pt x="4003353" y="12092321"/>
                  <a:pt x="3995439" y="12069280"/>
                </a:cubicBezTo>
                <a:cubicBezTo>
                  <a:pt x="3989386" y="12098068"/>
                  <a:pt x="3988681" y="12124451"/>
                  <a:pt x="4008305" y="12143608"/>
                </a:cubicBezTo>
                <a:close/>
                <a:moveTo>
                  <a:pt x="4050580" y="12088878"/>
                </a:moveTo>
                <a:cubicBezTo>
                  <a:pt x="4045930" y="12085393"/>
                  <a:pt x="4045878" y="12080126"/>
                  <a:pt x="4037205" y="12078201"/>
                </a:cubicBezTo>
                <a:lnTo>
                  <a:pt x="4032095" y="12089767"/>
                </a:lnTo>
                <a:cubicBezTo>
                  <a:pt x="4040507" y="12094437"/>
                  <a:pt x="4046788" y="12095306"/>
                  <a:pt x="4050580" y="12088878"/>
                </a:cubicBezTo>
                <a:close/>
                <a:moveTo>
                  <a:pt x="3902505" y="12447939"/>
                </a:moveTo>
                <a:cubicBezTo>
                  <a:pt x="3887370" y="12441251"/>
                  <a:pt x="3868578" y="12414835"/>
                  <a:pt x="3854015" y="12432710"/>
                </a:cubicBezTo>
                <a:cubicBezTo>
                  <a:pt x="3869363" y="12435678"/>
                  <a:pt x="3892216" y="12457217"/>
                  <a:pt x="3902505" y="12447939"/>
                </a:cubicBezTo>
                <a:close/>
                <a:moveTo>
                  <a:pt x="4037629" y="12169912"/>
                </a:moveTo>
                <a:cubicBezTo>
                  <a:pt x="4044035" y="12140328"/>
                  <a:pt x="4032407" y="12117077"/>
                  <a:pt x="4021178" y="12094001"/>
                </a:cubicBezTo>
                <a:cubicBezTo>
                  <a:pt x="4012297" y="12124875"/>
                  <a:pt x="4011285" y="12153029"/>
                  <a:pt x="4037629" y="12169912"/>
                </a:cubicBezTo>
                <a:close/>
                <a:moveTo>
                  <a:pt x="4063005" y="12112482"/>
                </a:moveTo>
                <a:cubicBezTo>
                  <a:pt x="4071617" y="12104846"/>
                  <a:pt x="4057659" y="12090099"/>
                  <a:pt x="4051215" y="12098215"/>
                </a:cubicBezTo>
                <a:cubicBezTo>
                  <a:pt x="4058785" y="12101560"/>
                  <a:pt x="4051812" y="12110873"/>
                  <a:pt x="4063005" y="12112482"/>
                </a:cubicBezTo>
                <a:close/>
                <a:moveTo>
                  <a:pt x="3780500" y="12793013"/>
                </a:moveTo>
                <a:cubicBezTo>
                  <a:pt x="3768784" y="12767816"/>
                  <a:pt x="3782346" y="12732813"/>
                  <a:pt x="3754545" y="12713856"/>
                </a:cubicBezTo>
                <a:cubicBezTo>
                  <a:pt x="3758478" y="12739428"/>
                  <a:pt x="3757499" y="12789048"/>
                  <a:pt x="3780500" y="12793013"/>
                </a:cubicBezTo>
                <a:close/>
                <a:moveTo>
                  <a:pt x="3878721" y="12584724"/>
                </a:moveTo>
                <a:cubicBezTo>
                  <a:pt x="3850757" y="12574752"/>
                  <a:pt x="3820305" y="12557484"/>
                  <a:pt x="3800558" y="12568779"/>
                </a:cubicBezTo>
                <a:cubicBezTo>
                  <a:pt x="3828122" y="12578575"/>
                  <a:pt x="3862035" y="12603092"/>
                  <a:pt x="3878721" y="12584724"/>
                </a:cubicBezTo>
                <a:close/>
                <a:moveTo>
                  <a:pt x="3802309" y="12771665"/>
                </a:moveTo>
                <a:cubicBezTo>
                  <a:pt x="3795525" y="12760087"/>
                  <a:pt x="3803102" y="12742938"/>
                  <a:pt x="3788099" y="12734879"/>
                </a:cubicBezTo>
                <a:cubicBezTo>
                  <a:pt x="3785952" y="12747278"/>
                  <a:pt x="3788835" y="12779536"/>
                  <a:pt x="3802309" y="12771665"/>
                </a:cubicBezTo>
                <a:close/>
                <a:moveTo>
                  <a:pt x="4064718" y="12181882"/>
                </a:moveTo>
                <a:cubicBezTo>
                  <a:pt x="4056944" y="12161762"/>
                  <a:pt x="4067157" y="12134337"/>
                  <a:pt x="4046741" y="12119119"/>
                </a:cubicBezTo>
                <a:cubicBezTo>
                  <a:pt x="4045185" y="12139882"/>
                  <a:pt x="4043458" y="12190126"/>
                  <a:pt x="4064718" y="12181882"/>
                </a:cubicBezTo>
                <a:close/>
                <a:moveTo>
                  <a:pt x="4084935" y="12209405"/>
                </a:moveTo>
                <a:cubicBezTo>
                  <a:pt x="4098258" y="12190028"/>
                  <a:pt x="4086576" y="12136720"/>
                  <a:pt x="4069448" y="12129152"/>
                </a:cubicBezTo>
                <a:cubicBezTo>
                  <a:pt x="4076923" y="12155336"/>
                  <a:pt x="4068088" y="12187184"/>
                  <a:pt x="4084935" y="12209405"/>
                </a:cubicBezTo>
                <a:close/>
                <a:moveTo>
                  <a:pt x="4120819" y="12283603"/>
                </a:moveTo>
                <a:cubicBezTo>
                  <a:pt x="4120573" y="12273148"/>
                  <a:pt x="4109632" y="12257499"/>
                  <a:pt x="4114321" y="12245270"/>
                </a:cubicBezTo>
                <a:cubicBezTo>
                  <a:pt x="4076254" y="12227974"/>
                  <a:pt x="4047803" y="12195382"/>
                  <a:pt x="4014984" y="12169441"/>
                </a:cubicBezTo>
                <a:cubicBezTo>
                  <a:pt x="3961883" y="12126911"/>
                  <a:pt x="3920299" y="12097097"/>
                  <a:pt x="3867378" y="12058459"/>
                </a:cubicBezTo>
                <a:cubicBezTo>
                  <a:pt x="3777654" y="11992121"/>
                  <a:pt x="3685093" y="11919285"/>
                  <a:pt x="3599273" y="11857055"/>
                </a:cubicBezTo>
                <a:cubicBezTo>
                  <a:pt x="3587362" y="11848456"/>
                  <a:pt x="3569320" y="11821416"/>
                  <a:pt x="3554655" y="11833051"/>
                </a:cubicBezTo>
                <a:cubicBezTo>
                  <a:pt x="3545928" y="11825858"/>
                  <a:pt x="3549909" y="11852405"/>
                  <a:pt x="3540612" y="11845437"/>
                </a:cubicBezTo>
                <a:cubicBezTo>
                  <a:pt x="3533923" y="11864886"/>
                  <a:pt x="3558253" y="11868009"/>
                  <a:pt x="3568168" y="11875727"/>
                </a:cubicBezTo>
                <a:cubicBezTo>
                  <a:pt x="3603201" y="11903123"/>
                  <a:pt x="3641278" y="11929004"/>
                  <a:pt x="3679054" y="11956659"/>
                </a:cubicBezTo>
                <a:cubicBezTo>
                  <a:pt x="3826790" y="12066268"/>
                  <a:pt x="3954610" y="12191864"/>
                  <a:pt x="4116525" y="12292007"/>
                </a:cubicBezTo>
                <a:cubicBezTo>
                  <a:pt x="4119795" y="12289996"/>
                  <a:pt x="4120901" y="12287088"/>
                  <a:pt x="4120819" y="12283603"/>
                </a:cubicBezTo>
                <a:close/>
                <a:moveTo>
                  <a:pt x="3864506" y="12866836"/>
                </a:moveTo>
                <a:cubicBezTo>
                  <a:pt x="3840617" y="12860570"/>
                  <a:pt x="3848325" y="12842048"/>
                  <a:pt x="3830357" y="12833156"/>
                </a:cubicBezTo>
                <a:cubicBezTo>
                  <a:pt x="3810050" y="12853261"/>
                  <a:pt x="3859671" y="12884242"/>
                  <a:pt x="3864506" y="12866836"/>
                </a:cubicBezTo>
                <a:close/>
                <a:moveTo>
                  <a:pt x="3866797" y="12861651"/>
                </a:moveTo>
                <a:cubicBezTo>
                  <a:pt x="3871073" y="12853053"/>
                  <a:pt x="3868630" y="12846730"/>
                  <a:pt x="3863139" y="12841921"/>
                </a:cubicBezTo>
                <a:cubicBezTo>
                  <a:pt x="3859438" y="12850295"/>
                  <a:pt x="3861306" y="12856841"/>
                  <a:pt x="3866797" y="12861651"/>
                </a:cubicBezTo>
                <a:close/>
                <a:moveTo>
                  <a:pt x="8718549" y="1882789"/>
                </a:moveTo>
                <a:cubicBezTo>
                  <a:pt x="8700657" y="1848579"/>
                  <a:pt x="8708868" y="1804381"/>
                  <a:pt x="8706225" y="1764473"/>
                </a:cubicBezTo>
                <a:cubicBezTo>
                  <a:pt x="8721532" y="1797063"/>
                  <a:pt x="8711512" y="1844288"/>
                  <a:pt x="8718549" y="1882789"/>
                </a:cubicBezTo>
                <a:close/>
                <a:moveTo>
                  <a:pt x="4149869" y="12238096"/>
                </a:moveTo>
                <a:cubicBezTo>
                  <a:pt x="4120343" y="12224097"/>
                  <a:pt x="4140947" y="12168848"/>
                  <a:pt x="4113835" y="12143997"/>
                </a:cubicBezTo>
                <a:cubicBezTo>
                  <a:pt x="4107338" y="12171635"/>
                  <a:pt x="4124621" y="12190712"/>
                  <a:pt x="4116973" y="12218794"/>
                </a:cubicBezTo>
                <a:cubicBezTo>
                  <a:pt x="4105168" y="12195941"/>
                  <a:pt x="4116347" y="12164175"/>
                  <a:pt x="4094774" y="12145110"/>
                </a:cubicBezTo>
                <a:cubicBezTo>
                  <a:pt x="4092297" y="12171186"/>
                  <a:pt x="4110157" y="12190042"/>
                  <a:pt x="4098310" y="12220082"/>
                </a:cubicBezTo>
                <a:cubicBezTo>
                  <a:pt x="4115886" y="12228801"/>
                  <a:pt x="4120466" y="12243219"/>
                  <a:pt x="4144758" y="12249662"/>
                </a:cubicBezTo>
                <a:close/>
                <a:moveTo>
                  <a:pt x="4161420" y="12243200"/>
                </a:moveTo>
                <a:cubicBezTo>
                  <a:pt x="4161261" y="12227398"/>
                  <a:pt x="4168746" y="12208301"/>
                  <a:pt x="4153647" y="12198293"/>
                </a:cubicBezTo>
                <a:cubicBezTo>
                  <a:pt x="4150536" y="12215033"/>
                  <a:pt x="4153393" y="12230120"/>
                  <a:pt x="4161420" y="12243200"/>
                </a:cubicBezTo>
                <a:close/>
                <a:moveTo>
                  <a:pt x="8735688" y="1894558"/>
                </a:moveTo>
                <a:cubicBezTo>
                  <a:pt x="8725848" y="1860927"/>
                  <a:pt x="8715457" y="1814571"/>
                  <a:pt x="8723423" y="1782567"/>
                </a:cubicBezTo>
                <a:cubicBezTo>
                  <a:pt x="8733115" y="1799331"/>
                  <a:pt x="8727818" y="1820993"/>
                  <a:pt x="8730435" y="1840871"/>
                </a:cubicBezTo>
                <a:cubicBezTo>
                  <a:pt x="8732434" y="1859996"/>
                  <a:pt x="8745171" y="1879545"/>
                  <a:pt x="8735688" y="1894558"/>
                </a:cubicBezTo>
                <a:close/>
                <a:moveTo>
                  <a:pt x="8685130" y="2074925"/>
                </a:moveTo>
                <a:cubicBezTo>
                  <a:pt x="8686883" y="2046189"/>
                  <a:pt x="8680551" y="2019594"/>
                  <a:pt x="8664766" y="1995008"/>
                </a:cubicBezTo>
                <a:cubicBezTo>
                  <a:pt x="8599282" y="2044133"/>
                  <a:pt x="8561767" y="2132269"/>
                  <a:pt x="8517864" y="2209016"/>
                </a:cubicBezTo>
                <a:cubicBezTo>
                  <a:pt x="8465683" y="2300191"/>
                  <a:pt x="8437502" y="2371509"/>
                  <a:pt x="8409700" y="2454894"/>
                </a:cubicBezTo>
                <a:cubicBezTo>
                  <a:pt x="8387428" y="2519303"/>
                  <a:pt x="8371923" y="2586703"/>
                  <a:pt x="8392799" y="2636384"/>
                </a:cubicBezTo>
                <a:cubicBezTo>
                  <a:pt x="8405642" y="2627780"/>
                  <a:pt x="8430059" y="2616674"/>
                  <a:pt x="8432717" y="2598810"/>
                </a:cubicBezTo>
                <a:cubicBezTo>
                  <a:pt x="8430116" y="2601468"/>
                  <a:pt x="8426403" y="2601255"/>
                  <a:pt x="8423264" y="2600821"/>
                </a:cubicBezTo>
                <a:cubicBezTo>
                  <a:pt x="8400175" y="2549686"/>
                  <a:pt x="8411199" y="2474119"/>
                  <a:pt x="8433944" y="2403255"/>
                </a:cubicBezTo>
                <a:cubicBezTo>
                  <a:pt x="8458801" y="2327612"/>
                  <a:pt x="8509991" y="2248374"/>
                  <a:pt x="8547078" y="2188130"/>
                </a:cubicBezTo>
                <a:cubicBezTo>
                  <a:pt x="8582137" y="2130322"/>
                  <a:pt x="8606290" y="2056273"/>
                  <a:pt x="8657809" y="2049526"/>
                </a:cubicBezTo>
                <a:cubicBezTo>
                  <a:pt x="8666605" y="2050081"/>
                  <a:pt x="8679631" y="2065832"/>
                  <a:pt x="8685130" y="2074925"/>
                </a:cubicBezTo>
                <a:close/>
                <a:moveTo>
                  <a:pt x="8621965" y="2230150"/>
                </a:moveTo>
                <a:cubicBezTo>
                  <a:pt x="8624504" y="2223917"/>
                  <a:pt x="8626228" y="2217390"/>
                  <a:pt x="8626677" y="2210450"/>
                </a:cubicBezTo>
                <a:cubicBezTo>
                  <a:pt x="8590786" y="2250755"/>
                  <a:pt x="8559913" y="2302321"/>
                  <a:pt x="8537446" y="2358553"/>
                </a:cubicBezTo>
                <a:cubicBezTo>
                  <a:pt x="8522101" y="2396514"/>
                  <a:pt x="8502423" y="2433512"/>
                  <a:pt x="8509282" y="2458912"/>
                </a:cubicBezTo>
                <a:cubicBezTo>
                  <a:pt x="8523572" y="2423342"/>
                  <a:pt x="8530184" y="2394374"/>
                  <a:pt x="8547307" y="2361006"/>
                </a:cubicBezTo>
                <a:cubicBezTo>
                  <a:pt x="8564957" y="2326444"/>
                  <a:pt x="8575125" y="2306663"/>
                  <a:pt x="8589524" y="2281611"/>
                </a:cubicBezTo>
                <a:cubicBezTo>
                  <a:pt x="8599401" y="2264914"/>
                  <a:pt x="8614350" y="2248851"/>
                  <a:pt x="8621965" y="2230150"/>
                </a:cubicBezTo>
                <a:close/>
                <a:moveTo>
                  <a:pt x="4020203" y="12653434"/>
                </a:moveTo>
                <a:cubicBezTo>
                  <a:pt x="4015761" y="12641938"/>
                  <a:pt x="3999570" y="12637644"/>
                  <a:pt x="3994911" y="12654653"/>
                </a:cubicBezTo>
                <a:cubicBezTo>
                  <a:pt x="4006331" y="12661129"/>
                  <a:pt x="4014558" y="12661904"/>
                  <a:pt x="4020203" y="12653434"/>
                </a:cubicBezTo>
                <a:close/>
                <a:moveTo>
                  <a:pt x="4081350" y="12515044"/>
                </a:moveTo>
                <a:cubicBezTo>
                  <a:pt x="4115022" y="12447456"/>
                  <a:pt x="4003399" y="12466300"/>
                  <a:pt x="3970931" y="12460059"/>
                </a:cubicBezTo>
                <a:cubicBezTo>
                  <a:pt x="3964986" y="12474592"/>
                  <a:pt x="3970752" y="12485243"/>
                  <a:pt x="3965603" y="12500129"/>
                </a:cubicBezTo>
                <a:cubicBezTo>
                  <a:pt x="4006970" y="12513163"/>
                  <a:pt x="4039585" y="12501833"/>
                  <a:pt x="4081350" y="12515044"/>
                </a:cubicBezTo>
                <a:close/>
                <a:moveTo>
                  <a:pt x="4245300" y="12158512"/>
                </a:moveTo>
                <a:cubicBezTo>
                  <a:pt x="4249019" y="12151561"/>
                  <a:pt x="4251273" y="12142754"/>
                  <a:pt x="4251542" y="12131909"/>
                </a:cubicBezTo>
                <a:cubicBezTo>
                  <a:pt x="4194347" y="12077083"/>
                  <a:pt x="4124121" y="12031277"/>
                  <a:pt x="4061013" y="11983372"/>
                </a:cubicBezTo>
                <a:cubicBezTo>
                  <a:pt x="4028240" y="11958404"/>
                  <a:pt x="3993292" y="11928662"/>
                  <a:pt x="3969243" y="11910885"/>
                </a:cubicBezTo>
                <a:cubicBezTo>
                  <a:pt x="3941343" y="11889978"/>
                  <a:pt x="3910847" y="11876026"/>
                  <a:pt x="3884092" y="11854671"/>
                </a:cubicBezTo>
                <a:cubicBezTo>
                  <a:pt x="3858804" y="11835394"/>
                  <a:pt x="3837136" y="11810089"/>
                  <a:pt x="3811846" y="11790812"/>
                </a:cubicBezTo>
                <a:cubicBezTo>
                  <a:pt x="3787578" y="11772461"/>
                  <a:pt x="3762213" y="11759824"/>
                  <a:pt x="3738074" y="11740101"/>
                </a:cubicBezTo>
                <a:cubicBezTo>
                  <a:pt x="3717569" y="11722937"/>
                  <a:pt x="3698734" y="11699838"/>
                  <a:pt x="3672051" y="11692339"/>
                </a:cubicBezTo>
                <a:cubicBezTo>
                  <a:pt x="3652396" y="11705582"/>
                  <a:pt x="3621080" y="11727974"/>
                  <a:pt x="3614882" y="11749546"/>
                </a:cubicBezTo>
                <a:cubicBezTo>
                  <a:pt x="3735750" y="11827262"/>
                  <a:pt x="3880927" y="11940507"/>
                  <a:pt x="3991649" y="12026134"/>
                </a:cubicBezTo>
                <a:cubicBezTo>
                  <a:pt x="4035980" y="12060499"/>
                  <a:pt x="4081408" y="12089151"/>
                  <a:pt x="4119895" y="12119504"/>
                </a:cubicBezTo>
                <a:cubicBezTo>
                  <a:pt x="4141378" y="12136623"/>
                  <a:pt x="4158238" y="12167430"/>
                  <a:pt x="4186338" y="12176032"/>
                </a:cubicBezTo>
                <a:cubicBezTo>
                  <a:pt x="4209802" y="12183540"/>
                  <a:pt x="4234144" y="12179369"/>
                  <a:pt x="4245300" y="12158512"/>
                </a:cubicBezTo>
                <a:close/>
                <a:moveTo>
                  <a:pt x="8779444" y="1915994"/>
                </a:moveTo>
                <a:cubicBezTo>
                  <a:pt x="8765944" y="1910029"/>
                  <a:pt x="8779283" y="1890580"/>
                  <a:pt x="8760526" y="1893291"/>
                </a:cubicBezTo>
                <a:cubicBezTo>
                  <a:pt x="8752778" y="1863568"/>
                  <a:pt x="8750768" y="1831598"/>
                  <a:pt x="8743196" y="1801475"/>
                </a:cubicBezTo>
                <a:cubicBezTo>
                  <a:pt x="8735011" y="1836112"/>
                  <a:pt x="8759525" y="1870852"/>
                  <a:pt x="8747328" y="1898457"/>
                </a:cubicBezTo>
                <a:cubicBezTo>
                  <a:pt x="8737954" y="1858452"/>
                  <a:pt x="8733170" y="1816650"/>
                  <a:pt x="8734123" y="1772602"/>
                </a:cubicBezTo>
                <a:cubicBezTo>
                  <a:pt x="8771711" y="1790644"/>
                  <a:pt x="8744624" y="1846576"/>
                  <a:pt x="8767244" y="1878088"/>
                </a:cubicBezTo>
                <a:cubicBezTo>
                  <a:pt x="8769332" y="1855102"/>
                  <a:pt x="8759590" y="1837409"/>
                  <a:pt x="8762826" y="1813974"/>
                </a:cubicBezTo>
                <a:cubicBezTo>
                  <a:pt x="8778385" y="1844279"/>
                  <a:pt x="8776332" y="1881147"/>
                  <a:pt x="8779444" y="1915994"/>
                </a:cubicBezTo>
                <a:close/>
                <a:moveTo>
                  <a:pt x="8656270" y="2201631"/>
                </a:moveTo>
                <a:cubicBezTo>
                  <a:pt x="8661431" y="2154411"/>
                  <a:pt x="8696499" y="2100891"/>
                  <a:pt x="8656558" y="2064204"/>
                </a:cubicBezTo>
                <a:cubicBezTo>
                  <a:pt x="8620058" y="2067116"/>
                  <a:pt x="8604814" y="2111308"/>
                  <a:pt x="8583766" y="2148177"/>
                </a:cubicBezTo>
                <a:cubicBezTo>
                  <a:pt x="8560383" y="2189250"/>
                  <a:pt x="8528030" y="2230166"/>
                  <a:pt x="8504036" y="2274776"/>
                </a:cubicBezTo>
                <a:cubicBezTo>
                  <a:pt x="8469430" y="2338020"/>
                  <a:pt x="8445268" y="2407782"/>
                  <a:pt x="8434811" y="2458374"/>
                </a:cubicBezTo>
                <a:cubicBezTo>
                  <a:pt x="8425002" y="2502112"/>
                  <a:pt x="8409592" y="2550991"/>
                  <a:pt x="8431135" y="2581928"/>
                </a:cubicBezTo>
                <a:cubicBezTo>
                  <a:pt x="8462442" y="2568155"/>
                  <a:pt x="8498444" y="2517903"/>
                  <a:pt x="8517067" y="2483295"/>
                </a:cubicBezTo>
                <a:cubicBezTo>
                  <a:pt x="8506716" y="2478721"/>
                  <a:pt x="8497660" y="2480907"/>
                  <a:pt x="8487513" y="2468333"/>
                </a:cubicBezTo>
                <a:cubicBezTo>
                  <a:pt x="8501625" y="2453626"/>
                  <a:pt x="8496895" y="2432021"/>
                  <a:pt x="8503526" y="2411629"/>
                </a:cubicBezTo>
                <a:cubicBezTo>
                  <a:pt x="8526410" y="2343682"/>
                  <a:pt x="8565767" y="2269686"/>
                  <a:pt x="8618067" y="2193318"/>
                </a:cubicBezTo>
                <a:cubicBezTo>
                  <a:pt x="8630262" y="2191567"/>
                  <a:pt x="8640233" y="2204540"/>
                  <a:pt x="8656270" y="2201631"/>
                </a:cubicBezTo>
                <a:close/>
                <a:moveTo>
                  <a:pt x="8549329" y="2456028"/>
                </a:moveTo>
                <a:cubicBezTo>
                  <a:pt x="8545442" y="2427645"/>
                  <a:pt x="8562665" y="2393828"/>
                  <a:pt x="8569995" y="2362782"/>
                </a:cubicBezTo>
                <a:cubicBezTo>
                  <a:pt x="8574997" y="2390706"/>
                  <a:pt x="8562823" y="2423421"/>
                  <a:pt x="8549329" y="2456028"/>
                </a:cubicBezTo>
                <a:close/>
                <a:moveTo>
                  <a:pt x="8676390" y="2206713"/>
                </a:moveTo>
                <a:cubicBezTo>
                  <a:pt x="8684059" y="2175356"/>
                  <a:pt x="8696913" y="2130107"/>
                  <a:pt x="8686443" y="2110726"/>
                </a:cubicBezTo>
                <a:cubicBezTo>
                  <a:pt x="8690617" y="2141128"/>
                  <a:pt x="8664707" y="2178228"/>
                  <a:pt x="8676390" y="2206713"/>
                </a:cubicBezTo>
                <a:close/>
                <a:moveTo>
                  <a:pt x="4121776" y="12520511"/>
                </a:moveTo>
                <a:cubicBezTo>
                  <a:pt x="4128211" y="12508101"/>
                  <a:pt x="4121035" y="12500641"/>
                  <a:pt x="4115406" y="12492909"/>
                </a:cubicBezTo>
                <a:cubicBezTo>
                  <a:pt x="4102371" y="12497637"/>
                  <a:pt x="4108013" y="12513954"/>
                  <a:pt x="4121776" y="12520511"/>
                </a:cubicBezTo>
                <a:close/>
                <a:moveTo>
                  <a:pt x="8798600" y="1939151"/>
                </a:moveTo>
                <a:cubicBezTo>
                  <a:pt x="8783098" y="1905511"/>
                  <a:pt x="8781014" y="1867277"/>
                  <a:pt x="8778886" y="1828065"/>
                </a:cubicBezTo>
                <a:cubicBezTo>
                  <a:pt x="8794317" y="1842538"/>
                  <a:pt x="8787192" y="1866179"/>
                  <a:pt x="8790530" y="1884397"/>
                </a:cubicBezTo>
                <a:cubicBezTo>
                  <a:pt x="8793470" y="1902440"/>
                  <a:pt x="8804750" y="1919862"/>
                  <a:pt x="8798600" y="1939151"/>
                </a:cubicBezTo>
                <a:close/>
                <a:moveTo>
                  <a:pt x="8579008" y="2483834"/>
                </a:moveTo>
                <a:cubicBezTo>
                  <a:pt x="8573975" y="2478264"/>
                  <a:pt x="8576157" y="2470146"/>
                  <a:pt x="8576848" y="2463282"/>
                </a:cubicBezTo>
                <a:cubicBezTo>
                  <a:pt x="8571500" y="2459485"/>
                  <a:pt x="8568573" y="2468229"/>
                  <a:pt x="8562149" y="2461567"/>
                </a:cubicBezTo>
                <a:cubicBezTo>
                  <a:pt x="8574281" y="2437291"/>
                  <a:pt x="8560603" y="2407825"/>
                  <a:pt x="8580295" y="2389758"/>
                </a:cubicBezTo>
                <a:cubicBezTo>
                  <a:pt x="8591014" y="2393060"/>
                  <a:pt x="8578267" y="2401768"/>
                  <a:pt x="8581341" y="2406472"/>
                </a:cubicBezTo>
                <a:cubicBezTo>
                  <a:pt x="8585183" y="2406257"/>
                  <a:pt x="8588948" y="2404097"/>
                  <a:pt x="8592320" y="2401763"/>
                </a:cubicBezTo>
                <a:cubicBezTo>
                  <a:pt x="8599428" y="2411118"/>
                  <a:pt x="8589110" y="2422811"/>
                  <a:pt x="8587435" y="2434021"/>
                </a:cubicBezTo>
                <a:cubicBezTo>
                  <a:pt x="8583932" y="2452549"/>
                  <a:pt x="8587660" y="2473795"/>
                  <a:pt x="8579008" y="2483834"/>
                </a:cubicBezTo>
                <a:close/>
                <a:moveTo>
                  <a:pt x="8816365" y="1951196"/>
                </a:moveTo>
                <a:cubicBezTo>
                  <a:pt x="8799406" y="1918710"/>
                  <a:pt x="8803352" y="1878640"/>
                  <a:pt x="8795409" y="1842929"/>
                </a:cubicBezTo>
                <a:cubicBezTo>
                  <a:pt x="8813324" y="1847480"/>
                  <a:pt x="8806936" y="1875898"/>
                  <a:pt x="8809408" y="1892851"/>
                </a:cubicBezTo>
                <a:cubicBezTo>
                  <a:pt x="8812184" y="1912341"/>
                  <a:pt x="8822992" y="1932977"/>
                  <a:pt x="8816365" y="1951196"/>
                </a:cubicBezTo>
                <a:close/>
                <a:moveTo>
                  <a:pt x="3972634" y="12927005"/>
                </a:moveTo>
                <a:cubicBezTo>
                  <a:pt x="3952999" y="12899261"/>
                  <a:pt x="3949228" y="12864704"/>
                  <a:pt x="3925968" y="12838697"/>
                </a:cubicBezTo>
                <a:cubicBezTo>
                  <a:pt x="3910916" y="12854451"/>
                  <a:pt x="3896354" y="12872326"/>
                  <a:pt x="3883300" y="12893253"/>
                </a:cubicBezTo>
                <a:cubicBezTo>
                  <a:pt x="3907607" y="12912574"/>
                  <a:pt x="3954389" y="12937057"/>
                  <a:pt x="3972634" y="12927005"/>
                </a:cubicBezTo>
                <a:close/>
                <a:moveTo>
                  <a:pt x="8596771" y="2502182"/>
                </a:moveTo>
                <a:cubicBezTo>
                  <a:pt x="8588883" y="2489728"/>
                  <a:pt x="8597957" y="2469192"/>
                  <a:pt x="8600062" y="2453601"/>
                </a:cubicBezTo>
                <a:cubicBezTo>
                  <a:pt x="8602743" y="2437792"/>
                  <a:pt x="8599391" y="2415070"/>
                  <a:pt x="8614660" y="2411904"/>
                </a:cubicBezTo>
                <a:cubicBezTo>
                  <a:pt x="8611844" y="2439925"/>
                  <a:pt x="8607744" y="2480597"/>
                  <a:pt x="8596771" y="2502182"/>
                </a:cubicBezTo>
                <a:close/>
                <a:moveTo>
                  <a:pt x="4314840" y="12237577"/>
                </a:moveTo>
                <a:cubicBezTo>
                  <a:pt x="4291490" y="12213913"/>
                  <a:pt x="4289370" y="12164830"/>
                  <a:pt x="4260382" y="12153929"/>
                </a:cubicBezTo>
                <a:cubicBezTo>
                  <a:pt x="4262787" y="12163573"/>
                  <a:pt x="4259447" y="12175443"/>
                  <a:pt x="4254381" y="12187983"/>
                </a:cubicBezTo>
                <a:cubicBezTo>
                  <a:pt x="4237053" y="12192721"/>
                  <a:pt x="4215724" y="12187110"/>
                  <a:pt x="4202568" y="12201795"/>
                </a:cubicBezTo>
                <a:cubicBezTo>
                  <a:pt x="4196592" y="12223942"/>
                  <a:pt x="4217446" y="12236016"/>
                  <a:pt x="4208995" y="12259454"/>
                </a:cubicBezTo>
                <a:cubicBezTo>
                  <a:pt x="4182511" y="12264436"/>
                  <a:pt x="4149407" y="12253146"/>
                  <a:pt x="4133188" y="12285545"/>
                </a:cubicBezTo>
                <a:cubicBezTo>
                  <a:pt x="4163991" y="12322513"/>
                  <a:pt x="4219358" y="12293110"/>
                  <a:pt x="4263707" y="12311276"/>
                </a:cubicBezTo>
                <a:cubicBezTo>
                  <a:pt x="4279582" y="12283968"/>
                  <a:pt x="4296568" y="12259535"/>
                  <a:pt x="4314840" y="12237577"/>
                </a:cubicBezTo>
                <a:close/>
                <a:moveTo>
                  <a:pt x="8617385" y="2502808"/>
                </a:moveTo>
                <a:cubicBezTo>
                  <a:pt x="8616032" y="2506555"/>
                  <a:pt x="8613970" y="2509883"/>
                  <a:pt x="8610780" y="2512562"/>
                </a:cubicBezTo>
                <a:cubicBezTo>
                  <a:pt x="8603885" y="2500376"/>
                  <a:pt x="8612677" y="2482614"/>
                  <a:pt x="8615384" y="2467936"/>
                </a:cubicBezTo>
                <a:cubicBezTo>
                  <a:pt x="8618348" y="2454815"/>
                  <a:pt x="8615622" y="2435331"/>
                  <a:pt x="8628543" y="2428533"/>
                </a:cubicBezTo>
                <a:cubicBezTo>
                  <a:pt x="8639232" y="2438547"/>
                  <a:pt x="8624651" y="2452308"/>
                  <a:pt x="8621825" y="2464048"/>
                </a:cubicBezTo>
                <a:cubicBezTo>
                  <a:pt x="8619128" y="2476565"/>
                  <a:pt x="8621443" y="2491568"/>
                  <a:pt x="8617385" y="2502808"/>
                </a:cubicBezTo>
                <a:close/>
                <a:moveTo>
                  <a:pt x="8847242" y="1985830"/>
                </a:moveTo>
                <a:cubicBezTo>
                  <a:pt x="8839302" y="1975605"/>
                  <a:pt x="8841771" y="1961343"/>
                  <a:pt x="8838056" y="1949146"/>
                </a:cubicBezTo>
                <a:cubicBezTo>
                  <a:pt x="8829198" y="1948591"/>
                  <a:pt x="8840792" y="1961390"/>
                  <a:pt x="8833282" y="1968627"/>
                </a:cubicBezTo>
                <a:cubicBezTo>
                  <a:pt x="8818715" y="1934363"/>
                  <a:pt x="8812243" y="1896959"/>
                  <a:pt x="8817159" y="1855471"/>
                </a:cubicBezTo>
                <a:cubicBezTo>
                  <a:pt x="8832914" y="1881623"/>
                  <a:pt x="8817444" y="1919888"/>
                  <a:pt x="8836268" y="1944518"/>
                </a:cubicBezTo>
                <a:cubicBezTo>
                  <a:pt x="8839918" y="1917823"/>
                  <a:pt x="8823907" y="1898754"/>
                  <a:pt x="8832938" y="1869639"/>
                </a:cubicBezTo>
                <a:cubicBezTo>
                  <a:pt x="8842180" y="1886677"/>
                  <a:pt x="8841993" y="1907705"/>
                  <a:pt x="8844427" y="1926053"/>
                </a:cubicBezTo>
                <a:cubicBezTo>
                  <a:pt x="8846907" y="1945380"/>
                  <a:pt x="8851392" y="1965594"/>
                  <a:pt x="8847242" y="1985830"/>
                </a:cubicBezTo>
                <a:close/>
                <a:moveTo>
                  <a:pt x="4111279" y="12724183"/>
                </a:moveTo>
                <a:cubicBezTo>
                  <a:pt x="4087500" y="12703666"/>
                  <a:pt x="4075784" y="12678469"/>
                  <a:pt x="4047983" y="12659512"/>
                </a:cubicBezTo>
                <a:cubicBezTo>
                  <a:pt x="4028007" y="12665940"/>
                  <a:pt x="4013674" y="12688684"/>
                  <a:pt x="4003420" y="12719428"/>
                </a:cubicBezTo>
                <a:cubicBezTo>
                  <a:pt x="4042972" y="12731183"/>
                  <a:pt x="4078879" y="12731795"/>
                  <a:pt x="4111279" y="12724183"/>
                </a:cubicBezTo>
                <a:close/>
                <a:moveTo>
                  <a:pt x="8628644" y="2533057"/>
                </a:moveTo>
                <a:cubicBezTo>
                  <a:pt x="8616947" y="2507523"/>
                  <a:pt x="8632156" y="2476352"/>
                  <a:pt x="8640182" y="2446270"/>
                </a:cubicBezTo>
                <a:cubicBezTo>
                  <a:pt x="8650727" y="2472243"/>
                  <a:pt x="8630687" y="2504595"/>
                  <a:pt x="8628644" y="2533057"/>
                </a:cubicBezTo>
                <a:close/>
                <a:moveTo>
                  <a:pt x="4310409" y="12309030"/>
                </a:moveTo>
                <a:cubicBezTo>
                  <a:pt x="4302175" y="12303961"/>
                  <a:pt x="4295716" y="12303491"/>
                  <a:pt x="4291923" y="12309919"/>
                </a:cubicBezTo>
                <a:cubicBezTo>
                  <a:pt x="4299269" y="12312689"/>
                  <a:pt x="4305905" y="12312759"/>
                  <a:pt x="4310409" y="12309030"/>
                </a:cubicBezTo>
                <a:close/>
                <a:moveTo>
                  <a:pt x="8868314" y="1995147"/>
                </a:moveTo>
                <a:cubicBezTo>
                  <a:pt x="8856088" y="1980253"/>
                  <a:pt x="8857668" y="1954850"/>
                  <a:pt x="8854424" y="1934908"/>
                </a:cubicBezTo>
                <a:cubicBezTo>
                  <a:pt x="8851583" y="1915145"/>
                  <a:pt x="8842164" y="1893898"/>
                  <a:pt x="8850392" y="1878551"/>
                </a:cubicBezTo>
                <a:cubicBezTo>
                  <a:pt x="8863705" y="1895348"/>
                  <a:pt x="8857863" y="1918394"/>
                  <a:pt x="8860879" y="1937760"/>
                </a:cubicBezTo>
                <a:cubicBezTo>
                  <a:pt x="8863439" y="1955976"/>
                  <a:pt x="8873963" y="1975812"/>
                  <a:pt x="8868314" y="1995147"/>
                </a:cubicBezTo>
                <a:close/>
                <a:moveTo>
                  <a:pt x="8655037" y="2535084"/>
                </a:moveTo>
                <a:cubicBezTo>
                  <a:pt x="8652990" y="2537515"/>
                  <a:pt x="8650263" y="2534881"/>
                  <a:pt x="8647238" y="2534021"/>
                </a:cubicBezTo>
                <a:cubicBezTo>
                  <a:pt x="8639147" y="2517107"/>
                  <a:pt x="8640918" y="2477873"/>
                  <a:pt x="8654856" y="2471646"/>
                </a:cubicBezTo>
                <a:cubicBezTo>
                  <a:pt x="8661891" y="2490951"/>
                  <a:pt x="8648355" y="2514982"/>
                  <a:pt x="8655037" y="2535084"/>
                </a:cubicBezTo>
                <a:close/>
                <a:moveTo>
                  <a:pt x="8903088" y="2006714"/>
                </a:moveTo>
                <a:cubicBezTo>
                  <a:pt x="8895052" y="2017453"/>
                  <a:pt x="8891637" y="2000702"/>
                  <a:pt x="8890954" y="1993731"/>
                </a:cubicBezTo>
                <a:cubicBezTo>
                  <a:pt x="8884171" y="1993116"/>
                  <a:pt x="8881395" y="2000464"/>
                  <a:pt x="8877348" y="1991530"/>
                </a:cubicBezTo>
                <a:cubicBezTo>
                  <a:pt x="8879237" y="1954258"/>
                  <a:pt x="8863646" y="1923553"/>
                  <a:pt x="8871801" y="1883810"/>
                </a:cubicBezTo>
                <a:cubicBezTo>
                  <a:pt x="8886057" y="1905828"/>
                  <a:pt x="8873150" y="1938232"/>
                  <a:pt x="8883596" y="1961424"/>
                </a:cubicBezTo>
                <a:cubicBezTo>
                  <a:pt x="8895972" y="1948315"/>
                  <a:pt x="8877252" y="1925754"/>
                  <a:pt x="8886979" y="1904806"/>
                </a:cubicBezTo>
                <a:cubicBezTo>
                  <a:pt x="8898189" y="1936911"/>
                  <a:pt x="8893804" y="1974509"/>
                  <a:pt x="8903088" y="2006714"/>
                </a:cubicBezTo>
                <a:close/>
                <a:moveTo>
                  <a:pt x="4355923" y="12310549"/>
                </a:moveTo>
                <a:cubicBezTo>
                  <a:pt x="4350683" y="12298700"/>
                  <a:pt x="4332551" y="12298792"/>
                  <a:pt x="4327708" y="12311906"/>
                </a:cubicBezTo>
                <a:cubicBezTo>
                  <a:pt x="4339083" y="12317409"/>
                  <a:pt x="4348814" y="12316942"/>
                  <a:pt x="4355923" y="12310549"/>
                </a:cubicBezTo>
                <a:close/>
                <a:moveTo>
                  <a:pt x="8673277" y="2550678"/>
                </a:moveTo>
                <a:cubicBezTo>
                  <a:pt x="8666628" y="2528254"/>
                  <a:pt x="8667453" y="2503905"/>
                  <a:pt x="8676543" y="2477980"/>
                </a:cubicBezTo>
                <a:cubicBezTo>
                  <a:pt x="8685997" y="2481207"/>
                  <a:pt x="8682794" y="2495951"/>
                  <a:pt x="8682446" y="2505302"/>
                </a:cubicBezTo>
                <a:cubicBezTo>
                  <a:pt x="8681837" y="2521667"/>
                  <a:pt x="8681934" y="2540720"/>
                  <a:pt x="8673277" y="2550678"/>
                </a:cubicBezTo>
                <a:close/>
                <a:moveTo>
                  <a:pt x="4251712" y="12559333"/>
                </a:moveTo>
                <a:cubicBezTo>
                  <a:pt x="4221476" y="12538345"/>
                  <a:pt x="4189184" y="12477840"/>
                  <a:pt x="4155458" y="12486296"/>
                </a:cubicBezTo>
                <a:cubicBezTo>
                  <a:pt x="4191486" y="12506028"/>
                  <a:pt x="4215178" y="12553677"/>
                  <a:pt x="4251712" y="12559333"/>
                </a:cubicBezTo>
                <a:close/>
                <a:moveTo>
                  <a:pt x="4245899" y="12584948"/>
                </a:moveTo>
                <a:cubicBezTo>
                  <a:pt x="4247761" y="12583089"/>
                  <a:pt x="4247812" y="12580013"/>
                  <a:pt x="4244840" y="12574886"/>
                </a:cubicBezTo>
                <a:cubicBezTo>
                  <a:pt x="4237823" y="12583227"/>
                  <a:pt x="4201365" y="12570932"/>
                  <a:pt x="4212852" y="12591260"/>
                </a:cubicBezTo>
                <a:cubicBezTo>
                  <a:pt x="4218413" y="12585138"/>
                  <a:pt x="4240312" y="12590523"/>
                  <a:pt x="4245899" y="12584948"/>
                </a:cubicBezTo>
                <a:close/>
                <a:moveTo>
                  <a:pt x="8932519" y="2025614"/>
                </a:moveTo>
                <a:cubicBezTo>
                  <a:pt x="8920277" y="2015934"/>
                  <a:pt x="8930190" y="2004179"/>
                  <a:pt x="8911062" y="2009015"/>
                </a:cubicBezTo>
                <a:cubicBezTo>
                  <a:pt x="8906144" y="1977419"/>
                  <a:pt x="8895696" y="1934836"/>
                  <a:pt x="8906353" y="1905376"/>
                </a:cubicBezTo>
                <a:cubicBezTo>
                  <a:pt x="8914649" y="1934669"/>
                  <a:pt x="8907942" y="1970145"/>
                  <a:pt x="8919265" y="1997928"/>
                </a:cubicBezTo>
                <a:cubicBezTo>
                  <a:pt x="8927422" y="1977329"/>
                  <a:pt x="8907236" y="1946105"/>
                  <a:pt x="8919955" y="1915183"/>
                </a:cubicBezTo>
                <a:cubicBezTo>
                  <a:pt x="8923953" y="1952067"/>
                  <a:pt x="8935935" y="1985836"/>
                  <a:pt x="8932519" y="2025614"/>
                </a:cubicBezTo>
                <a:close/>
                <a:moveTo>
                  <a:pt x="8694809" y="2568588"/>
                </a:moveTo>
                <a:cubicBezTo>
                  <a:pt x="8684521" y="2559754"/>
                  <a:pt x="8689372" y="2538070"/>
                  <a:pt x="8691447" y="2523737"/>
                </a:cubicBezTo>
                <a:cubicBezTo>
                  <a:pt x="8694271" y="2508782"/>
                  <a:pt x="8696877" y="2488966"/>
                  <a:pt x="8707435" y="2486483"/>
                </a:cubicBezTo>
                <a:cubicBezTo>
                  <a:pt x="8703989" y="2513553"/>
                  <a:pt x="8700543" y="2540623"/>
                  <a:pt x="8694809" y="2568588"/>
                </a:cubicBezTo>
                <a:close/>
                <a:moveTo>
                  <a:pt x="4384835" y="12328090"/>
                </a:moveTo>
                <a:cubicBezTo>
                  <a:pt x="4382812" y="12334824"/>
                  <a:pt x="4378032" y="12332712"/>
                  <a:pt x="4375741" y="12337896"/>
                </a:cubicBezTo>
                <a:cubicBezTo>
                  <a:pt x="4288061" y="12327280"/>
                  <a:pt x="4204204" y="12327409"/>
                  <a:pt x="4117857" y="12320243"/>
                </a:cubicBezTo>
                <a:cubicBezTo>
                  <a:pt x="4037274" y="12245072"/>
                  <a:pt x="3938995" y="12191638"/>
                  <a:pt x="3853554" y="12120995"/>
                </a:cubicBezTo>
                <a:cubicBezTo>
                  <a:pt x="3827156" y="12098844"/>
                  <a:pt x="3806235" y="12072916"/>
                  <a:pt x="3779083" y="12051386"/>
                </a:cubicBezTo>
                <a:cubicBezTo>
                  <a:pt x="3725182" y="12008502"/>
                  <a:pt x="3669560" y="11966288"/>
                  <a:pt x="3614123" y="11927969"/>
                </a:cubicBezTo>
                <a:cubicBezTo>
                  <a:pt x="3568560" y="11896398"/>
                  <a:pt x="3513329" y="11874854"/>
                  <a:pt x="3491227" y="11832197"/>
                </a:cubicBezTo>
                <a:cubicBezTo>
                  <a:pt x="3435410" y="11806581"/>
                  <a:pt x="3390704" y="11776341"/>
                  <a:pt x="3374135" y="11735175"/>
                </a:cubicBezTo>
                <a:cubicBezTo>
                  <a:pt x="3405210" y="11699329"/>
                  <a:pt x="3462098" y="11578121"/>
                  <a:pt x="3512913" y="11576263"/>
                </a:cubicBezTo>
                <a:cubicBezTo>
                  <a:pt x="3538017" y="11575437"/>
                  <a:pt x="3578947" y="11612113"/>
                  <a:pt x="3614946" y="11635169"/>
                </a:cubicBezTo>
                <a:cubicBezTo>
                  <a:pt x="3794750" y="11750843"/>
                  <a:pt x="3917052" y="11858747"/>
                  <a:pt x="4081260" y="11978494"/>
                </a:cubicBezTo>
                <a:cubicBezTo>
                  <a:pt x="4112791" y="12001960"/>
                  <a:pt x="4145249" y="12024404"/>
                  <a:pt x="4174613" y="12047390"/>
                </a:cubicBezTo>
                <a:cubicBezTo>
                  <a:pt x="4207034" y="12073154"/>
                  <a:pt x="4242802" y="12091342"/>
                  <a:pt x="4263762" y="12113951"/>
                </a:cubicBezTo>
                <a:cubicBezTo>
                  <a:pt x="4288000" y="12139914"/>
                  <a:pt x="4301298" y="12182018"/>
                  <a:pt x="4319315" y="12216673"/>
                </a:cubicBezTo>
                <a:cubicBezTo>
                  <a:pt x="4340526" y="12257031"/>
                  <a:pt x="4361952" y="12293668"/>
                  <a:pt x="4384835" y="12328090"/>
                </a:cubicBezTo>
                <a:close/>
                <a:moveTo>
                  <a:pt x="8778322" y="2409162"/>
                </a:moveTo>
                <a:cubicBezTo>
                  <a:pt x="8773026" y="2400633"/>
                  <a:pt x="8746786" y="2379043"/>
                  <a:pt x="8737198" y="2386707"/>
                </a:cubicBezTo>
                <a:cubicBezTo>
                  <a:pt x="8743387" y="2397534"/>
                  <a:pt x="8767923" y="2412183"/>
                  <a:pt x="8778322" y="2409162"/>
                </a:cubicBezTo>
                <a:close/>
                <a:moveTo>
                  <a:pt x="8710761" y="2573538"/>
                </a:moveTo>
                <a:cubicBezTo>
                  <a:pt x="8705045" y="2552053"/>
                  <a:pt x="8710531" y="2528882"/>
                  <a:pt x="8719453" y="2504386"/>
                </a:cubicBezTo>
                <a:cubicBezTo>
                  <a:pt x="8726045" y="2523888"/>
                  <a:pt x="8720506" y="2557936"/>
                  <a:pt x="8710761" y="2573538"/>
                </a:cubicBezTo>
                <a:close/>
                <a:moveTo>
                  <a:pt x="8959819" y="2020838"/>
                </a:moveTo>
                <a:cubicBezTo>
                  <a:pt x="8957852" y="2024217"/>
                  <a:pt x="8953215" y="2020752"/>
                  <a:pt x="8949467" y="2019568"/>
                </a:cubicBezTo>
                <a:cubicBezTo>
                  <a:pt x="8942201" y="1986619"/>
                  <a:pt x="8934363" y="1953889"/>
                  <a:pt x="8936986" y="1916812"/>
                </a:cubicBezTo>
                <a:cubicBezTo>
                  <a:pt x="8952349" y="1948619"/>
                  <a:pt x="8945599" y="1988592"/>
                  <a:pt x="8959819" y="2020838"/>
                </a:cubicBezTo>
                <a:close/>
                <a:moveTo>
                  <a:pt x="8798108" y="2390294"/>
                </a:moveTo>
                <a:cubicBezTo>
                  <a:pt x="8809958" y="2368872"/>
                  <a:pt x="8818358" y="2348782"/>
                  <a:pt x="8806839" y="2332743"/>
                </a:cubicBezTo>
                <a:cubicBezTo>
                  <a:pt x="8799564" y="2343810"/>
                  <a:pt x="8789911" y="2374295"/>
                  <a:pt x="8798108" y="2390294"/>
                </a:cubicBezTo>
                <a:close/>
                <a:moveTo>
                  <a:pt x="8789974" y="2440016"/>
                </a:moveTo>
                <a:cubicBezTo>
                  <a:pt x="8775815" y="2429952"/>
                  <a:pt x="8745240" y="2439768"/>
                  <a:pt x="8728857" y="2456331"/>
                </a:cubicBezTo>
                <a:cubicBezTo>
                  <a:pt x="8751655" y="2467356"/>
                  <a:pt x="8781432" y="2457187"/>
                  <a:pt x="8789974" y="2440016"/>
                </a:cubicBezTo>
                <a:close/>
                <a:moveTo>
                  <a:pt x="4316855" y="12563805"/>
                </a:moveTo>
                <a:cubicBezTo>
                  <a:pt x="4299162" y="12560754"/>
                  <a:pt x="4282940" y="12564073"/>
                  <a:pt x="4269733" y="12573492"/>
                </a:cubicBezTo>
                <a:cubicBezTo>
                  <a:pt x="4288934" y="12579593"/>
                  <a:pt x="4303650" y="12573224"/>
                  <a:pt x="4316855" y="12563805"/>
                </a:cubicBezTo>
                <a:close/>
                <a:moveTo>
                  <a:pt x="8977763" y="2018229"/>
                </a:moveTo>
                <a:cubicBezTo>
                  <a:pt x="8975780" y="2021638"/>
                  <a:pt x="8970943" y="2018549"/>
                  <a:pt x="8967175" y="2017360"/>
                </a:cubicBezTo>
                <a:cubicBezTo>
                  <a:pt x="8965400" y="2000862"/>
                  <a:pt x="8963308" y="1981843"/>
                  <a:pt x="8961662" y="1963974"/>
                </a:cubicBezTo>
                <a:cubicBezTo>
                  <a:pt x="8960287" y="1947652"/>
                  <a:pt x="8955401" y="1927399"/>
                  <a:pt x="8965330" y="1914644"/>
                </a:cubicBezTo>
                <a:cubicBezTo>
                  <a:pt x="8972152" y="1930515"/>
                  <a:pt x="8969995" y="1950513"/>
                  <a:pt x="8970842" y="1968030"/>
                </a:cubicBezTo>
                <a:cubicBezTo>
                  <a:pt x="8972089" y="1985723"/>
                  <a:pt x="8972890" y="2002266"/>
                  <a:pt x="8977763" y="2018229"/>
                </a:cubicBezTo>
                <a:close/>
                <a:moveTo>
                  <a:pt x="8729933" y="2584107"/>
                </a:moveTo>
                <a:cubicBezTo>
                  <a:pt x="8719726" y="2568148"/>
                  <a:pt x="8721785" y="2537095"/>
                  <a:pt x="8733522" y="2523198"/>
                </a:cubicBezTo>
                <a:cubicBezTo>
                  <a:pt x="8740758" y="2541661"/>
                  <a:pt x="8732582" y="2563333"/>
                  <a:pt x="8729933" y="2584107"/>
                </a:cubicBezTo>
                <a:close/>
                <a:moveTo>
                  <a:pt x="9003336" y="2003107"/>
                </a:moveTo>
                <a:cubicBezTo>
                  <a:pt x="8991516" y="1989306"/>
                  <a:pt x="9002348" y="1966926"/>
                  <a:pt x="8989563" y="1953175"/>
                </a:cubicBezTo>
                <a:cubicBezTo>
                  <a:pt x="8983381" y="1975703"/>
                  <a:pt x="8997568" y="1990550"/>
                  <a:pt x="8987568" y="2014251"/>
                </a:cubicBezTo>
                <a:cubicBezTo>
                  <a:pt x="8978601" y="1999327"/>
                  <a:pt x="8982408" y="1980039"/>
                  <a:pt x="8980945" y="1964142"/>
                </a:cubicBezTo>
                <a:cubicBezTo>
                  <a:pt x="8980010" y="1947048"/>
                  <a:pt x="8974031" y="1929632"/>
                  <a:pt x="8978888" y="1912237"/>
                </a:cubicBezTo>
                <a:cubicBezTo>
                  <a:pt x="8991857" y="1921303"/>
                  <a:pt x="8984353" y="1922278"/>
                  <a:pt x="8999797" y="1921476"/>
                </a:cubicBezTo>
                <a:cubicBezTo>
                  <a:pt x="8996982" y="1950257"/>
                  <a:pt x="9010146" y="1972754"/>
                  <a:pt x="9003336" y="2003107"/>
                </a:cubicBezTo>
                <a:close/>
                <a:moveTo>
                  <a:pt x="9020534" y="1978436"/>
                </a:moveTo>
                <a:cubicBezTo>
                  <a:pt x="9003950" y="1962456"/>
                  <a:pt x="9001096" y="1928507"/>
                  <a:pt x="9009722" y="1911168"/>
                </a:cubicBezTo>
                <a:cubicBezTo>
                  <a:pt x="9015130" y="1932785"/>
                  <a:pt x="9020537" y="1954403"/>
                  <a:pt x="9020534" y="1978436"/>
                </a:cubicBezTo>
                <a:close/>
                <a:moveTo>
                  <a:pt x="9028834" y="1989268"/>
                </a:moveTo>
                <a:cubicBezTo>
                  <a:pt x="9045443" y="1951777"/>
                  <a:pt x="9042201" y="1903709"/>
                  <a:pt x="9049627" y="1878813"/>
                </a:cubicBezTo>
                <a:cubicBezTo>
                  <a:pt x="9062119" y="1838678"/>
                  <a:pt x="9085918" y="1822561"/>
                  <a:pt x="9097120" y="1779954"/>
                </a:cubicBezTo>
                <a:cubicBezTo>
                  <a:pt x="9111426" y="1724927"/>
                  <a:pt x="9081903" y="1659094"/>
                  <a:pt x="9021208" y="1630374"/>
                </a:cubicBezTo>
                <a:cubicBezTo>
                  <a:pt x="8957501" y="1599847"/>
                  <a:pt x="8886318" y="1600259"/>
                  <a:pt x="8832866" y="1612309"/>
                </a:cubicBezTo>
                <a:cubicBezTo>
                  <a:pt x="8802757" y="1618979"/>
                  <a:pt x="8765789" y="1624997"/>
                  <a:pt x="8750818" y="1634076"/>
                </a:cubicBezTo>
                <a:cubicBezTo>
                  <a:pt x="8739246" y="1640852"/>
                  <a:pt x="8736716" y="1653050"/>
                  <a:pt x="8726880" y="1663447"/>
                </a:cubicBezTo>
                <a:cubicBezTo>
                  <a:pt x="8714442" y="1676499"/>
                  <a:pt x="8695471" y="1679530"/>
                  <a:pt x="8697116" y="1697377"/>
                </a:cubicBezTo>
                <a:cubicBezTo>
                  <a:pt x="8705080" y="1712785"/>
                  <a:pt x="8717640" y="1726419"/>
                  <a:pt x="8711641" y="1747547"/>
                </a:cubicBezTo>
                <a:cubicBezTo>
                  <a:pt x="8706765" y="1759660"/>
                  <a:pt x="8695555" y="1753756"/>
                  <a:pt x="8691923" y="1767369"/>
                </a:cubicBezTo>
                <a:cubicBezTo>
                  <a:pt x="8692678" y="1799091"/>
                  <a:pt x="8705360" y="1839411"/>
                  <a:pt x="8700604" y="1862039"/>
                </a:cubicBezTo>
                <a:cubicBezTo>
                  <a:pt x="8685511" y="1844432"/>
                  <a:pt x="8698307" y="1802529"/>
                  <a:pt x="8679792" y="1794824"/>
                </a:cubicBezTo>
                <a:cubicBezTo>
                  <a:pt x="8677497" y="1811881"/>
                  <a:pt x="8691500" y="1835189"/>
                  <a:pt x="8682111" y="1846734"/>
                </a:cubicBezTo>
                <a:cubicBezTo>
                  <a:pt x="8667064" y="1830099"/>
                  <a:pt x="8670578" y="1805971"/>
                  <a:pt x="8661452" y="1786720"/>
                </a:cubicBezTo>
                <a:cubicBezTo>
                  <a:pt x="8635738" y="1843841"/>
                  <a:pt x="8713271" y="1881903"/>
                  <a:pt x="8749472" y="1916445"/>
                </a:cubicBezTo>
                <a:cubicBezTo>
                  <a:pt x="8786072" y="1951164"/>
                  <a:pt x="8815967" y="1992431"/>
                  <a:pt x="8852259" y="2012747"/>
                </a:cubicBezTo>
                <a:cubicBezTo>
                  <a:pt x="8908580" y="2043815"/>
                  <a:pt x="8977067" y="2044114"/>
                  <a:pt x="9004476" y="2021983"/>
                </a:cubicBezTo>
                <a:cubicBezTo>
                  <a:pt x="9015554" y="2013087"/>
                  <a:pt x="9023297" y="2001765"/>
                  <a:pt x="9028834" y="1989268"/>
                </a:cubicBezTo>
                <a:close/>
                <a:moveTo>
                  <a:pt x="9092058" y="1864746"/>
                </a:moveTo>
                <a:cubicBezTo>
                  <a:pt x="9089923" y="1860950"/>
                  <a:pt x="9085842" y="1857244"/>
                  <a:pt x="9078314" y="1854869"/>
                </a:cubicBezTo>
                <a:cubicBezTo>
                  <a:pt x="9070601" y="1864777"/>
                  <a:pt x="9088190" y="1873500"/>
                  <a:pt x="9092058" y="1864746"/>
                </a:cubicBezTo>
                <a:close/>
                <a:moveTo>
                  <a:pt x="8798507" y="2539470"/>
                </a:moveTo>
                <a:cubicBezTo>
                  <a:pt x="8795954" y="2515016"/>
                  <a:pt x="8811946" y="2486379"/>
                  <a:pt x="8798196" y="2464594"/>
                </a:cubicBezTo>
                <a:cubicBezTo>
                  <a:pt x="8784281" y="2491769"/>
                  <a:pt x="8783512" y="2516183"/>
                  <a:pt x="8790842" y="2538463"/>
                </a:cubicBezTo>
                <a:cubicBezTo>
                  <a:pt x="8788730" y="2543242"/>
                  <a:pt x="8795104" y="2541774"/>
                  <a:pt x="8798507" y="2539470"/>
                </a:cubicBezTo>
                <a:close/>
                <a:moveTo>
                  <a:pt x="8870074" y="2388293"/>
                </a:moveTo>
                <a:cubicBezTo>
                  <a:pt x="8844812" y="2382844"/>
                  <a:pt x="8825073" y="2402684"/>
                  <a:pt x="8804699" y="2417484"/>
                </a:cubicBezTo>
                <a:cubicBezTo>
                  <a:pt x="8830185" y="2423508"/>
                  <a:pt x="8850335" y="2408134"/>
                  <a:pt x="8870074" y="2388293"/>
                </a:cubicBezTo>
                <a:close/>
                <a:moveTo>
                  <a:pt x="8763181" y="2632379"/>
                </a:moveTo>
                <a:cubicBezTo>
                  <a:pt x="8753819" y="2613849"/>
                  <a:pt x="8761642" y="2590917"/>
                  <a:pt x="8768901" y="2568216"/>
                </a:cubicBezTo>
                <a:cubicBezTo>
                  <a:pt x="8778649" y="2586917"/>
                  <a:pt x="8764207" y="2611242"/>
                  <a:pt x="8763181" y="2632379"/>
                </a:cubicBezTo>
                <a:close/>
                <a:moveTo>
                  <a:pt x="9119185" y="1836784"/>
                </a:moveTo>
                <a:lnTo>
                  <a:pt x="9106825" y="1831323"/>
                </a:lnTo>
                <a:lnTo>
                  <a:pt x="9104188" y="1837292"/>
                </a:lnTo>
                <a:lnTo>
                  <a:pt x="9116547" y="1842753"/>
                </a:lnTo>
                <a:close/>
                <a:moveTo>
                  <a:pt x="4394622" y="12554788"/>
                </a:moveTo>
                <a:lnTo>
                  <a:pt x="4390041" y="12565157"/>
                </a:lnTo>
                <a:cubicBezTo>
                  <a:pt x="4308862" y="12596978"/>
                  <a:pt x="4165471" y="12657558"/>
                  <a:pt x="4102434" y="12536276"/>
                </a:cubicBezTo>
                <a:cubicBezTo>
                  <a:pt x="4024822" y="12532014"/>
                  <a:pt x="3942913" y="12523471"/>
                  <a:pt x="3845297" y="12508464"/>
                </a:cubicBezTo>
                <a:cubicBezTo>
                  <a:pt x="3838818" y="12507508"/>
                  <a:pt x="3830502" y="12505383"/>
                  <a:pt x="3821551" y="12503491"/>
                </a:cubicBezTo>
                <a:lnTo>
                  <a:pt x="3814467" y="12502572"/>
                </a:lnTo>
                <a:lnTo>
                  <a:pt x="3793977" y="12499911"/>
                </a:lnTo>
                <a:cubicBezTo>
                  <a:pt x="3775913" y="12499853"/>
                  <a:pt x="3760083" y="12506325"/>
                  <a:pt x="3756054" y="12530525"/>
                </a:cubicBezTo>
                <a:lnTo>
                  <a:pt x="3791726" y="12542743"/>
                </a:lnTo>
                <a:lnTo>
                  <a:pt x="3822870" y="12553411"/>
                </a:lnTo>
                <a:cubicBezTo>
                  <a:pt x="3895282" y="12577742"/>
                  <a:pt x="3980998" y="12604532"/>
                  <a:pt x="4048708" y="12616931"/>
                </a:cubicBezTo>
                <a:cubicBezTo>
                  <a:pt x="4078329" y="12666246"/>
                  <a:pt x="4134950" y="12705087"/>
                  <a:pt x="4165543" y="12754356"/>
                </a:cubicBezTo>
                <a:cubicBezTo>
                  <a:pt x="4141559" y="12770929"/>
                  <a:pt x="4106244" y="12753895"/>
                  <a:pt x="4074710" y="12750927"/>
                </a:cubicBezTo>
                <a:cubicBezTo>
                  <a:pt x="4044770" y="12748661"/>
                  <a:pt x="4010580" y="12743088"/>
                  <a:pt x="3990050" y="12762618"/>
                </a:cubicBezTo>
                <a:cubicBezTo>
                  <a:pt x="3972712" y="12726714"/>
                  <a:pt x="3891877" y="12679379"/>
                  <a:pt x="3818326" y="12644043"/>
                </a:cubicBezTo>
                <a:lnTo>
                  <a:pt x="3751265" y="12614216"/>
                </a:lnTo>
                <a:lnTo>
                  <a:pt x="3749824" y="12613575"/>
                </a:lnTo>
                <a:cubicBezTo>
                  <a:pt x="3732125" y="12606231"/>
                  <a:pt x="3722947" y="12618382"/>
                  <a:pt x="3707107" y="12613291"/>
                </a:cubicBezTo>
                <a:cubicBezTo>
                  <a:pt x="3710227" y="12614312"/>
                  <a:pt x="3700803" y="12595847"/>
                  <a:pt x="3689823" y="12592113"/>
                </a:cubicBezTo>
                <a:lnTo>
                  <a:pt x="3688719" y="12592356"/>
                </a:lnTo>
                <a:lnTo>
                  <a:pt x="3678733" y="12594557"/>
                </a:lnTo>
                <a:cubicBezTo>
                  <a:pt x="3676297" y="12598724"/>
                  <a:pt x="3676228" y="12602715"/>
                  <a:pt x="3677697" y="12606292"/>
                </a:cubicBezTo>
                <a:lnTo>
                  <a:pt x="3682076" y="12611232"/>
                </a:lnTo>
                <a:lnTo>
                  <a:pt x="3685887" y="12615534"/>
                </a:lnTo>
                <a:cubicBezTo>
                  <a:pt x="3693313" y="12620543"/>
                  <a:pt x="3703564" y="12622927"/>
                  <a:pt x="3709994" y="12620764"/>
                </a:cubicBezTo>
                <a:cubicBezTo>
                  <a:pt x="3714103" y="12632470"/>
                  <a:pt x="3720847" y="12642392"/>
                  <a:pt x="3729273" y="12651231"/>
                </a:cubicBezTo>
                <a:lnTo>
                  <a:pt x="3729983" y="12651811"/>
                </a:lnTo>
                <a:lnTo>
                  <a:pt x="3758648" y="12675211"/>
                </a:lnTo>
                <a:cubicBezTo>
                  <a:pt x="3780330" y="12689975"/>
                  <a:pt x="3804937" y="12703231"/>
                  <a:pt x="3824865" y="12720616"/>
                </a:cubicBezTo>
                <a:cubicBezTo>
                  <a:pt x="3865294" y="12755164"/>
                  <a:pt x="3887706" y="12804630"/>
                  <a:pt x="3952779" y="12820036"/>
                </a:cubicBezTo>
                <a:cubicBezTo>
                  <a:pt x="3963879" y="12873561"/>
                  <a:pt x="3994909" y="12919687"/>
                  <a:pt x="4022491" y="12967148"/>
                </a:cubicBezTo>
                <a:cubicBezTo>
                  <a:pt x="4004320" y="12995347"/>
                  <a:pt x="3976765" y="12965057"/>
                  <a:pt x="3953888" y="12955426"/>
                </a:cubicBezTo>
                <a:cubicBezTo>
                  <a:pt x="3859545" y="12914694"/>
                  <a:pt x="3827647" y="12879151"/>
                  <a:pt x="3769222" y="12818538"/>
                </a:cubicBezTo>
                <a:cubicBezTo>
                  <a:pt x="3734361" y="12782161"/>
                  <a:pt x="3699861" y="12749280"/>
                  <a:pt x="3672175" y="12720364"/>
                </a:cubicBezTo>
                <a:cubicBezTo>
                  <a:pt x="3632910" y="12747822"/>
                  <a:pt x="3618246" y="12838109"/>
                  <a:pt x="3581155" y="12870342"/>
                </a:cubicBezTo>
                <a:cubicBezTo>
                  <a:pt x="3549909" y="12852723"/>
                  <a:pt x="3543362" y="12825519"/>
                  <a:pt x="3547731" y="12794082"/>
                </a:cubicBezTo>
                <a:cubicBezTo>
                  <a:pt x="3382978" y="12690779"/>
                  <a:pt x="3285042" y="12561228"/>
                  <a:pt x="3112835" y="12460828"/>
                </a:cubicBezTo>
                <a:cubicBezTo>
                  <a:pt x="3127813" y="12373063"/>
                  <a:pt x="3201151" y="12253407"/>
                  <a:pt x="3232045" y="12164094"/>
                </a:cubicBezTo>
                <a:cubicBezTo>
                  <a:pt x="3242999" y="12156540"/>
                  <a:pt x="3262299" y="12168881"/>
                  <a:pt x="3271300" y="12157128"/>
                </a:cubicBezTo>
                <a:cubicBezTo>
                  <a:pt x="3288844" y="12161543"/>
                  <a:pt x="3288422" y="12173273"/>
                  <a:pt x="3297942" y="12180816"/>
                </a:cubicBezTo>
                <a:cubicBezTo>
                  <a:pt x="3453555" y="12210009"/>
                  <a:pt x="3598902" y="12211784"/>
                  <a:pt x="3769345" y="12278513"/>
                </a:cubicBezTo>
                <a:cubicBezTo>
                  <a:pt x="3795547" y="12292473"/>
                  <a:pt x="3800162" y="12249705"/>
                  <a:pt x="3826050" y="12261143"/>
                </a:cubicBezTo>
                <a:cubicBezTo>
                  <a:pt x="3871680" y="12286071"/>
                  <a:pt x="3851600" y="12335831"/>
                  <a:pt x="3824271" y="12389061"/>
                </a:cubicBezTo>
                <a:cubicBezTo>
                  <a:pt x="3915801" y="12386602"/>
                  <a:pt x="4016383" y="12456308"/>
                  <a:pt x="4119018" y="12457801"/>
                </a:cubicBezTo>
                <a:cubicBezTo>
                  <a:pt x="4146523" y="12458038"/>
                  <a:pt x="4169227" y="12443282"/>
                  <a:pt x="4191034" y="12446720"/>
                </a:cubicBezTo>
                <a:cubicBezTo>
                  <a:pt x="4264103" y="12458031"/>
                  <a:pt x="4306246" y="12512402"/>
                  <a:pt x="4381205" y="12543139"/>
                </a:cubicBezTo>
                <a:cubicBezTo>
                  <a:pt x="4390512" y="12529615"/>
                  <a:pt x="4385645" y="12554635"/>
                  <a:pt x="4394622" y="12554788"/>
                </a:cubicBezTo>
                <a:close/>
                <a:moveTo>
                  <a:pt x="8782609" y="2638872"/>
                </a:moveTo>
                <a:cubicBezTo>
                  <a:pt x="8774715" y="2617488"/>
                  <a:pt x="8779627" y="2593287"/>
                  <a:pt x="8787829" y="2568183"/>
                </a:cubicBezTo>
                <a:cubicBezTo>
                  <a:pt x="8793708" y="2588676"/>
                  <a:pt x="8792340" y="2623392"/>
                  <a:pt x="8782609" y="2638872"/>
                </a:cubicBezTo>
                <a:close/>
                <a:moveTo>
                  <a:pt x="9159826" y="1785784"/>
                </a:moveTo>
                <a:lnTo>
                  <a:pt x="9153846" y="1783142"/>
                </a:lnTo>
                <a:lnTo>
                  <a:pt x="9151209" y="1789110"/>
                </a:lnTo>
                <a:lnTo>
                  <a:pt x="9157189" y="1791752"/>
                </a:lnTo>
                <a:close/>
                <a:moveTo>
                  <a:pt x="9150031" y="1825208"/>
                </a:moveTo>
                <a:cubicBezTo>
                  <a:pt x="9144274" y="1823140"/>
                  <a:pt x="9135889" y="1815155"/>
                  <a:pt x="9135035" y="1825716"/>
                </a:cubicBezTo>
                <a:cubicBezTo>
                  <a:pt x="9141860" y="1829683"/>
                  <a:pt x="9146948" y="1830029"/>
                  <a:pt x="9150031" y="1825208"/>
                </a:cubicBezTo>
                <a:close/>
                <a:moveTo>
                  <a:pt x="9176929" y="1764331"/>
                </a:moveTo>
                <a:cubicBezTo>
                  <a:pt x="9170808" y="1758773"/>
                  <a:pt x="9159249" y="1769835"/>
                  <a:pt x="9165276" y="1773449"/>
                </a:cubicBezTo>
                <a:cubicBezTo>
                  <a:pt x="9167913" y="1767481"/>
                  <a:pt x="9175407" y="1773170"/>
                  <a:pt x="9176929" y="1764331"/>
                </a:cubicBezTo>
                <a:close/>
                <a:moveTo>
                  <a:pt x="8868745" y="2477677"/>
                </a:moveTo>
                <a:cubicBezTo>
                  <a:pt x="8854891" y="2465843"/>
                  <a:pt x="8837369" y="2426683"/>
                  <a:pt x="8814154" y="2439275"/>
                </a:cubicBezTo>
                <a:cubicBezTo>
                  <a:pt x="8794848" y="2455975"/>
                  <a:pt x="8850238" y="2494730"/>
                  <a:pt x="8868745" y="2477677"/>
                </a:cubicBezTo>
                <a:close/>
                <a:moveTo>
                  <a:pt x="9212599" y="1707329"/>
                </a:moveTo>
                <a:cubicBezTo>
                  <a:pt x="9189431" y="1712311"/>
                  <a:pt x="9174780" y="1740078"/>
                  <a:pt x="9157359" y="1759013"/>
                </a:cubicBezTo>
                <a:cubicBezTo>
                  <a:pt x="9179460" y="1752133"/>
                  <a:pt x="9195226" y="1727236"/>
                  <a:pt x="9212599" y="1707329"/>
                </a:cubicBezTo>
                <a:close/>
                <a:moveTo>
                  <a:pt x="8804918" y="2642431"/>
                </a:moveTo>
                <a:cubicBezTo>
                  <a:pt x="8797997" y="2623258"/>
                  <a:pt x="8799470" y="2589307"/>
                  <a:pt x="8813950" y="2573427"/>
                </a:cubicBezTo>
                <a:cubicBezTo>
                  <a:pt x="8818617" y="2579756"/>
                  <a:pt x="8815057" y="2590980"/>
                  <a:pt x="8814165" y="2597222"/>
                </a:cubicBezTo>
                <a:cubicBezTo>
                  <a:pt x="8812110" y="2612430"/>
                  <a:pt x="8811887" y="2625603"/>
                  <a:pt x="8804918" y="2642431"/>
                </a:cubicBezTo>
                <a:close/>
                <a:moveTo>
                  <a:pt x="9131865" y="1935037"/>
                </a:moveTo>
                <a:lnTo>
                  <a:pt x="9129242" y="1938322"/>
                </a:lnTo>
                <a:lnTo>
                  <a:pt x="9125266" y="1931079"/>
                </a:lnTo>
                <a:lnTo>
                  <a:pt x="9125090" y="1931535"/>
                </a:lnTo>
                <a:cubicBezTo>
                  <a:pt x="9124657" y="1934673"/>
                  <a:pt x="9125516" y="1937311"/>
                  <a:pt x="9128817" y="1939008"/>
                </a:cubicBezTo>
                <a:close/>
                <a:moveTo>
                  <a:pt x="9253320" y="1672259"/>
                </a:moveTo>
                <a:cubicBezTo>
                  <a:pt x="9254073" y="1670756"/>
                  <a:pt x="9253952" y="1669008"/>
                  <a:pt x="9252387" y="1666890"/>
                </a:cubicBezTo>
                <a:cubicBezTo>
                  <a:pt x="9249128" y="1672108"/>
                  <a:pt x="9231165" y="1671780"/>
                  <a:pt x="9238319" y="1682551"/>
                </a:cubicBezTo>
                <a:cubicBezTo>
                  <a:pt x="9240930" y="1679067"/>
                  <a:pt x="9251060" y="1676766"/>
                  <a:pt x="9253320" y="1672259"/>
                </a:cubicBezTo>
                <a:close/>
                <a:moveTo>
                  <a:pt x="8821907" y="2656237"/>
                </a:moveTo>
                <a:cubicBezTo>
                  <a:pt x="8812334" y="2630331"/>
                  <a:pt x="8815804" y="2590397"/>
                  <a:pt x="8829701" y="2567793"/>
                </a:cubicBezTo>
                <a:cubicBezTo>
                  <a:pt x="8831867" y="2596081"/>
                  <a:pt x="8823824" y="2626454"/>
                  <a:pt x="8821907" y="2656237"/>
                </a:cubicBezTo>
                <a:close/>
                <a:moveTo>
                  <a:pt x="9207383" y="1784921"/>
                </a:moveTo>
                <a:cubicBezTo>
                  <a:pt x="9200863" y="1779186"/>
                  <a:pt x="9199513" y="1771456"/>
                  <a:pt x="9190296" y="1766433"/>
                </a:cubicBezTo>
                <a:cubicBezTo>
                  <a:pt x="9184096" y="1779387"/>
                  <a:pt x="9170670" y="1772028"/>
                  <a:pt x="9164422" y="1784010"/>
                </a:cubicBezTo>
                <a:cubicBezTo>
                  <a:pt x="9176932" y="1780502"/>
                  <a:pt x="9182517" y="1799139"/>
                  <a:pt x="9191379" y="1788787"/>
                </a:cubicBezTo>
                <a:cubicBezTo>
                  <a:pt x="9186771" y="1786276"/>
                  <a:pt x="9180439" y="1784429"/>
                  <a:pt x="9184846" y="1778767"/>
                </a:cubicBezTo>
                <a:cubicBezTo>
                  <a:pt x="9190522" y="1783177"/>
                  <a:pt x="9201217" y="1794561"/>
                  <a:pt x="9207383" y="1784921"/>
                </a:cubicBezTo>
                <a:close/>
                <a:moveTo>
                  <a:pt x="8896968" y="2495859"/>
                </a:moveTo>
                <a:cubicBezTo>
                  <a:pt x="8873706" y="2507479"/>
                  <a:pt x="8845097" y="2493410"/>
                  <a:pt x="8816135" y="2480137"/>
                </a:cubicBezTo>
                <a:cubicBezTo>
                  <a:pt x="8808066" y="2507038"/>
                  <a:pt x="8825305" y="2540361"/>
                  <a:pt x="8794240" y="2564242"/>
                </a:cubicBezTo>
                <a:cubicBezTo>
                  <a:pt x="8781468" y="2558599"/>
                  <a:pt x="8781618" y="2549621"/>
                  <a:pt x="8772696" y="2542822"/>
                </a:cubicBezTo>
                <a:cubicBezTo>
                  <a:pt x="8778289" y="2517207"/>
                  <a:pt x="8775783" y="2493726"/>
                  <a:pt x="8780050" y="2468954"/>
                </a:cubicBezTo>
                <a:cubicBezTo>
                  <a:pt x="8757032" y="2473541"/>
                  <a:pt x="8718921" y="2480979"/>
                  <a:pt x="8704041" y="2452031"/>
                </a:cubicBezTo>
                <a:cubicBezTo>
                  <a:pt x="8722819" y="2436526"/>
                  <a:pt x="8744016" y="2430659"/>
                  <a:pt x="8764991" y="2424217"/>
                </a:cubicBezTo>
                <a:cubicBezTo>
                  <a:pt x="8754305" y="2405214"/>
                  <a:pt x="8707726" y="2395106"/>
                  <a:pt x="8710185" y="2373344"/>
                </a:cubicBezTo>
                <a:cubicBezTo>
                  <a:pt x="8730958" y="2358720"/>
                  <a:pt x="8759426" y="2369870"/>
                  <a:pt x="8781769" y="2391643"/>
                </a:cubicBezTo>
                <a:cubicBezTo>
                  <a:pt x="8792220" y="2361511"/>
                  <a:pt x="8782586" y="2323931"/>
                  <a:pt x="8799613" y="2300512"/>
                </a:cubicBezTo>
                <a:cubicBezTo>
                  <a:pt x="8815509" y="2314200"/>
                  <a:pt x="8827591" y="2325727"/>
                  <a:pt x="8828393" y="2342267"/>
                </a:cubicBezTo>
                <a:cubicBezTo>
                  <a:pt x="8829641" y="2359955"/>
                  <a:pt x="8812190" y="2374619"/>
                  <a:pt x="8815833" y="2393365"/>
                </a:cubicBezTo>
                <a:cubicBezTo>
                  <a:pt x="8839799" y="2380153"/>
                  <a:pt x="8873435" y="2356932"/>
                  <a:pt x="8895894" y="2373044"/>
                </a:cubicBezTo>
                <a:cubicBezTo>
                  <a:pt x="8888142" y="2402465"/>
                  <a:pt x="8858026" y="2417720"/>
                  <a:pt x="8838167" y="2427035"/>
                </a:cubicBezTo>
                <a:cubicBezTo>
                  <a:pt x="8835364" y="2437698"/>
                  <a:pt x="8853077" y="2436479"/>
                  <a:pt x="8859712" y="2448456"/>
                </a:cubicBezTo>
                <a:cubicBezTo>
                  <a:pt x="8870269" y="2468829"/>
                  <a:pt x="8887398" y="2479730"/>
                  <a:pt x="8896968" y="2495859"/>
                </a:cubicBezTo>
                <a:close/>
                <a:moveTo>
                  <a:pt x="9195805" y="1819753"/>
                </a:moveTo>
                <a:cubicBezTo>
                  <a:pt x="9182579" y="1820567"/>
                  <a:pt x="9182529" y="1803424"/>
                  <a:pt x="9178696" y="1808864"/>
                </a:cubicBezTo>
                <a:cubicBezTo>
                  <a:pt x="9183728" y="1820124"/>
                  <a:pt x="9171064" y="1816430"/>
                  <a:pt x="9167994" y="1825536"/>
                </a:cubicBezTo>
                <a:cubicBezTo>
                  <a:pt x="9182755" y="1820169"/>
                  <a:pt x="9181010" y="1828434"/>
                  <a:pt x="9195805" y="1819753"/>
                </a:cubicBezTo>
                <a:close/>
                <a:moveTo>
                  <a:pt x="9242745" y="1713516"/>
                </a:moveTo>
                <a:cubicBezTo>
                  <a:pt x="9239110" y="1710958"/>
                  <a:pt x="9238699" y="1706497"/>
                  <a:pt x="9232191" y="1705048"/>
                </a:cubicBezTo>
                <a:cubicBezTo>
                  <a:pt x="9223316" y="1711114"/>
                  <a:pt x="9241257" y="1719041"/>
                  <a:pt x="9242745" y="1713516"/>
                </a:cubicBezTo>
                <a:close/>
                <a:moveTo>
                  <a:pt x="9233104" y="1760142"/>
                </a:moveTo>
                <a:cubicBezTo>
                  <a:pt x="9230476" y="1754225"/>
                  <a:pt x="9223300" y="1751054"/>
                  <a:pt x="9219514" y="1757466"/>
                </a:cubicBezTo>
                <a:cubicBezTo>
                  <a:pt x="9221743" y="1763206"/>
                  <a:pt x="9229318" y="1766553"/>
                  <a:pt x="9233104" y="1760142"/>
                </a:cubicBezTo>
                <a:close/>
                <a:moveTo>
                  <a:pt x="4569615" y="12342423"/>
                </a:moveTo>
                <a:lnTo>
                  <a:pt x="4561649" y="12338903"/>
                </a:lnTo>
                <a:lnTo>
                  <a:pt x="4558131" y="12346865"/>
                </a:lnTo>
                <a:lnTo>
                  <a:pt x="4566097" y="12350385"/>
                </a:lnTo>
                <a:close/>
                <a:moveTo>
                  <a:pt x="9217334" y="1829265"/>
                </a:moveTo>
                <a:lnTo>
                  <a:pt x="9210955" y="1826446"/>
                </a:lnTo>
                <a:lnTo>
                  <a:pt x="9208142" y="1832813"/>
                </a:lnTo>
                <a:lnTo>
                  <a:pt x="9214521" y="1835631"/>
                </a:lnTo>
                <a:close/>
                <a:moveTo>
                  <a:pt x="4406524" y="12723389"/>
                </a:moveTo>
                <a:lnTo>
                  <a:pt x="4398160" y="12719693"/>
                </a:lnTo>
                <a:lnTo>
                  <a:pt x="4394641" y="12727656"/>
                </a:lnTo>
                <a:lnTo>
                  <a:pt x="4403005" y="12731352"/>
                </a:lnTo>
                <a:close/>
                <a:moveTo>
                  <a:pt x="9226805" y="1815378"/>
                </a:moveTo>
                <a:cubicBezTo>
                  <a:pt x="9229734" y="1803357"/>
                  <a:pt x="9218477" y="1796480"/>
                  <a:pt x="9209166" y="1789513"/>
                </a:cubicBezTo>
                <a:cubicBezTo>
                  <a:pt x="9201676" y="1799995"/>
                  <a:pt x="9213893" y="1802540"/>
                  <a:pt x="9210249" y="1811868"/>
                </a:cubicBezTo>
                <a:cubicBezTo>
                  <a:pt x="9217566" y="1817954"/>
                  <a:pt x="9219758" y="1810838"/>
                  <a:pt x="9226805" y="1815378"/>
                </a:cubicBezTo>
                <a:close/>
                <a:moveTo>
                  <a:pt x="9254934" y="1751716"/>
                </a:moveTo>
                <a:cubicBezTo>
                  <a:pt x="9260126" y="1742121"/>
                  <a:pt x="9257851" y="1735408"/>
                  <a:pt x="9249654" y="1731311"/>
                </a:cubicBezTo>
                <a:cubicBezTo>
                  <a:pt x="9240064" y="1734683"/>
                  <a:pt x="9229406" y="1736156"/>
                  <a:pt x="9221997" y="1744296"/>
                </a:cubicBezTo>
                <a:cubicBezTo>
                  <a:pt x="9240406" y="1745772"/>
                  <a:pt x="9235766" y="1762745"/>
                  <a:pt x="9250890" y="1760867"/>
                </a:cubicBezTo>
                <a:cubicBezTo>
                  <a:pt x="9250913" y="1753268"/>
                  <a:pt x="9242493" y="1748597"/>
                  <a:pt x="9241191" y="1741839"/>
                </a:cubicBezTo>
                <a:cubicBezTo>
                  <a:pt x="9250794" y="1742753"/>
                  <a:pt x="9246832" y="1749562"/>
                  <a:pt x="9254934" y="1751716"/>
                </a:cubicBezTo>
                <a:close/>
                <a:moveTo>
                  <a:pt x="9240018" y="1810278"/>
                </a:moveTo>
                <a:cubicBezTo>
                  <a:pt x="9244062" y="1801127"/>
                  <a:pt x="9236616" y="1796410"/>
                  <a:pt x="9238936" y="1787924"/>
                </a:cubicBezTo>
                <a:cubicBezTo>
                  <a:pt x="9216000" y="1781594"/>
                  <a:pt x="9220465" y="1765020"/>
                  <a:pt x="9206147" y="1755365"/>
                </a:cubicBezTo>
                <a:cubicBezTo>
                  <a:pt x="9211446" y="1751999"/>
                  <a:pt x="9218258" y="1751680"/>
                  <a:pt x="9223381" y="1748712"/>
                </a:cubicBezTo>
                <a:cubicBezTo>
                  <a:pt x="9210718" y="1745019"/>
                  <a:pt x="9213907" y="1746429"/>
                  <a:pt x="9202251" y="1739376"/>
                </a:cubicBezTo>
                <a:cubicBezTo>
                  <a:pt x="9202546" y="1749494"/>
                  <a:pt x="9197084" y="1757542"/>
                  <a:pt x="9183610" y="1749211"/>
                </a:cubicBezTo>
                <a:cubicBezTo>
                  <a:pt x="9179497" y="1764990"/>
                  <a:pt x="9193907" y="1760419"/>
                  <a:pt x="9203510" y="1761333"/>
                </a:cubicBezTo>
                <a:cubicBezTo>
                  <a:pt x="9200370" y="1777066"/>
                  <a:pt x="9227456" y="1780473"/>
                  <a:pt x="9220295" y="1797759"/>
                </a:cubicBezTo>
                <a:cubicBezTo>
                  <a:pt x="9235244" y="1796279"/>
                  <a:pt x="9227085" y="1805039"/>
                  <a:pt x="9240018" y="1810278"/>
                </a:cubicBezTo>
                <a:close/>
                <a:moveTo>
                  <a:pt x="4568354" y="12389452"/>
                </a:moveTo>
                <a:cubicBezTo>
                  <a:pt x="4573057" y="12377730"/>
                  <a:pt x="4571620" y="12368054"/>
                  <a:pt x="4555077" y="12364551"/>
                </a:cubicBezTo>
                <a:cubicBezTo>
                  <a:pt x="4549225" y="12376718"/>
                  <a:pt x="4559452" y="12382663"/>
                  <a:pt x="4568354" y="12389452"/>
                </a:cubicBezTo>
                <a:close/>
                <a:moveTo>
                  <a:pt x="9253932" y="1787416"/>
                </a:moveTo>
                <a:lnTo>
                  <a:pt x="9247553" y="1784598"/>
                </a:lnTo>
                <a:lnTo>
                  <a:pt x="9244916" y="1790566"/>
                </a:lnTo>
                <a:lnTo>
                  <a:pt x="9251295" y="1793385"/>
                </a:lnTo>
                <a:close/>
                <a:moveTo>
                  <a:pt x="9278017" y="1732905"/>
                </a:moveTo>
                <a:lnTo>
                  <a:pt x="9262868" y="1726211"/>
                </a:lnTo>
                <a:cubicBezTo>
                  <a:pt x="9254451" y="1737711"/>
                  <a:pt x="9274244" y="1743603"/>
                  <a:pt x="9278017" y="1732905"/>
                </a:cubicBezTo>
                <a:close/>
                <a:moveTo>
                  <a:pt x="4399587" y="12782187"/>
                </a:moveTo>
                <a:cubicBezTo>
                  <a:pt x="4395604" y="12780427"/>
                  <a:pt x="4396215" y="12776890"/>
                  <a:pt x="4393380" y="12774685"/>
                </a:cubicBezTo>
                <a:cubicBezTo>
                  <a:pt x="4390964" y="12781231"/>
                  <a:pt x="4386426" y="12788269"/>
                  <a:pt x="4396069" y="12790149"/>
                </a:cubicBezTo>
                <a:close/>
                <a:moveTo>
                  <a:pt x="4558264" y="12423063"/>
                </a:moveTo>
                <a:cubicBezTo>
                  <a:pt x="4563003" y="12408026"/>
                  <a:pt x="4558732" y="12396145"/>
                  <a:pt x="4544522" y="12388439"/>
                </a:cubicBezTo>
                <a:cubicBezTo>
                  <a:pt x="4542478" y="12402764"/>
                  <a:pt x="4546749" y="12414645"/>
                  <a:pt x="4558264" y="12423063"/>
                </a:cubicBezTo>
                <a:close/>
                <a:moveTo>
                  <a:pt x="9294722" y="1711276"/>
                </a:moveTo>
                <a:cubicBezTo>
                  <a:pt x="9284099" y="1709436"/>
                  <a:pt x="9277522" y="1714614"/>
                  <a:pt x="9269172" y="1703316"/>
                </a:cubicBezTo>
                <a:cubicBezTo>
                  <a:pt x="9268751" y="1710739"/>
                  <a:pt x="9250810" y="1702812"/>
                  <a:pt x="9259148" y="1709825"/>
                </a:cubicBezTo>
                <a:cubicBezTo>
                  <a:pt x="9268914" y="1706056"/>
                  <a:pt x="9266255" y="1719623"/>
                  <a:pt x="9278871" y="1722344"/>
                </a:cubicBezTo>
                <a:cubicBezTo>
                  <a:pt x="9282387" y="1714387"/>
                  <a:pt x="9291429" y="1719808"/>
                  <a:pt x="9294722" y="1711276"/>
                </a:cubicBezTo>
                <a:close/>
                <a:moveTo>
                  <a:pt x="8858364" y="2699626"/>
                </a:moveTo>
                <a:cubicBezTo>
                  <a:pt x="8849442" y="2692826"/>
                  <a:pt x="8858092" y="2681885"/>
                  <a:pt x="8854969" y="2673837"/>
                </a:cubicBezTo>
                <a:cubicBezTo>
                  <a:pt x="8824411" y="2659859"/>
                  <a:pt x="8830360" y="2617243"/>
                  <a:pt x="8843411" y="2580146"/>
                </a:cubicBezTo>
                <a:cubicBezTo>
                  <a:pt x="8850080" y="2588808"/>
                  <a:pt x="8849669" y="2584340"/>
                  <a:pt x="8860317" y="2590473"/>
                </a:cubicBezTo>
                <a:cubicBezTo>
                  <a:pt x="8855951" y="2613310"/>
                  <a:pt x="8846362" y="2637172"/>
                  <a:pt x="8853595" y="2657513"/>
                </a:cubicBezTo>
                <a:cubicBezTo>
                  <a:pt x="8860672" y="2638256"/>
                  <a:pt x="8855634" y="2610788"/>
                  <a:pt x="8871411" y="2597756"/>
                </a:cubicBezTo>
                <a:cubicBezTo>
                  <a:pt x="8884324" y="2606320"/>
                  <a:pt x="8874218" y="2619476"/>
                  <a:pt x="8869734" y="2631782"/>
                </a:cubicBezTo>
                <a:cubicBezTo>
                  <a:pt x="8864523" y="2653293"/>
                  <a:pt x="8870149" y="2684830"/>
                  <a:pt x="8858364" y="2699626"/>
                </a:cubicBezTo>
                <a:close/>
                <a:moveTo>
                  <a:pt x="9269782" y="1776348"/>
                </a:moveTo>
                <a:lnTo>
                  <a:pt x="9257423" y="1770887"/>
                </a:lnTo>
                <a:cubicBezTo>
                  <a:pt x="9253110" y="1778493"/>
                  <a:pt x="9257414" y="1782772"/>
                  <a:pt x="9265739" y="1785500"/>
                </a:cubicBezTo>
                <a:close/>
                <a:moveTo>
                  <a:pt x="4428206" y="12734233"/>
                </a:moveTo>
                <a:cubicBezTo>
                  <a:pt x="4427763" y="12733368"/>
                  <a:pt x="4426580" y="12731061"/>
                  <a:pt x="4424216" y="12726447"/>
                </a:cubicBezTo>
                <a:cubicBezTo>
                  <a:pt x="4424216" y="12726447"/>
                  <a:pt x="4429536" y="12736829"/>
                  <a:pt x="4428206" y="12734233"/>
                </a:cubicBezTo>
                <a:close/>
                <a:moveTo>
                  <a:pt x="9318813" y="1689106"/>
                </a:moveTo>
                <a:cubicBezTo>
                  <a:pt x="9316854" y="1684912"/>
                  <a:pt x="9312597" y="1681604"/>
                  <a:pt x="9305069" y="1679229"/>
                </a:cubicBezTo>
                <a:cubicBezTo>
                  <a:pt x="9302608" y="1684800"/>
                  <a:pt x="9301647" y="1689131"/>
                  <a:pt x="9302809" y="1692973"/>
                </a:cubicBezTo>
                <a:cubicBezTo>
                  <a:pt x="9292537" y="1690337"/>
                  <a:pt x="9293837" y="1680924"/>
                  <a:pt x="9284469" y="1684870"/>
                </a:cubicBezTo>
                <a:cubicBezTo>
                  <a:pt x="9277729" y="1694732"/>
                  <a:pt x="9289595" y="1698073"/>
                  <a:pt x="9298941" y="1701727"/>
                </a:cubicBezTo>
                <a:lnTo>
                  <a:pt x="9302809" y="1692973"/>
                </a:lnTo>
                <a:cubicBezTo>
                  <a:pt x="9310431" y="1697292"/>
                  <a:pt x="9316094" y="1697416"/>
                  <a:pt x="9318813" y="1689106"/>
                </a:cubicBezTo>
                <a:close/>
                <a:moveTo>
                  <a:pt x="9313430" y="1716927"/>
                </a:moveTo>
                <a:cubicBezTo>
                  <a:pt x="9315379" y="1713864"/>
                  <a:pt x="9315111" y="1709347"/>
                  <a:pt x="9310902" y="1707011"/>
                </a:cubicBezTo>
                <a:cubicBezTo>
                  <a:pt x="9308171" y="1711036"/>
                  <a:pt x="9303879" y="1711042"/>
                  <a:pt x="9302661" y="1718113"/>
                </a:cubicBezTo>
                <a:cubicBezTo>
                  <a:pt x="9307316" y="1721597"/>
                  <a:pt x="9311481" y="1719989"/>
                  <a:pt x="9313430" y="1716927"/>
                </a:cubicBezTo>
                <a:close/>
                <a:moveTo>
                  <a:pt x="9300406" y="1764198"/>
                </a:moveTo>
                <a:cubicBezTo>
                  <a:pt x="9297556" y="1757707"/>
                  <a:pt x="9285197" y="1752247"/>
                  <a:pt x="9282443" y="1763870"/>
                </a:cubicBezTo>
                <a:cubicBezTo>
                  <a:pt x="9288728" y="1764745"/>
                  <a:pt x="9299024" y="1775952"/>
                  <a:pt x="9300406" y="1764198"/>
                </a:cubicBezTo>
                <a:close/>
                <a:moveTo>
                  <a:pt x="4630300" y="12335449"/>
                </a:moveTo>
                <a:cubicBezTo>
                  <a:pt x="4625122" y="12333161"/>
                  <a:pt x="4626835" y="12328208"/>
                  <a:pt x="4620110" y="12326187"/>
                </a:cubicBezTo>
                <a:lnTo>
                  <a:pt x="4616592" y="12334151"/>
                </a:lnTo>
                <a:cubicBezTo>
                  <a:pt x="4621594" y="12336836"/>
                  <a:pt x="4619881" y="12341790"/>
                  <a:pt x="4626781" y="12343412"/>
                </a:cubicBezTo>
                <a:close/>
                <a:moveTo>
                  <a:pt x="9073756" y="2292806"/>
                </a:moveTo>
                <a:cubicBezTo>
                  <a:pt x="8930854" y="2262983"/>
                  <a:pt x="8779533" y="2244671"/>
                  <a:pt x="8645167" y="2218143"/>
                </a:cubicBezTo>
                <a:cubicBezTo>
                  <a:pt x="8598125" y="2294455"/>
                  <a:pt x="8537814" y="2386798"/>
                  <a:pt x="8518716" y="2468793"/>
                </a:cubicBezTo>
                <a:cubicBezTo>
                  <a:pt x="8592962" y="2509689"/>
                  <a:pt x="8662216" y="2572654"/>
                  <a:pt x="8740322" y="2620968"/>
                </a:cubicBezTo>
                <a:cubicBezTo>
                  <a:pt x="8746546" y="2596112"/>
                  <a:pt x="8743113" y="2560802"/>
                  <a:pt x="8754744" y="2543094"/>
                </a:cubicBezTo>
                <a:cubicBezTo>
                  <a:pt x="8761297" y="2570264"/>
                  <a:pt x="8747619" y="2602298"/>
                  <a:pt x="8754969" y="2629819"/>
                </a:cubicBezTo>
                <a:cubicBezTo>
                  <a:pt x="8795522" y="2662968"/>
                  <a:pt x="8849722" y="2692152"/>
                  <a:pt x="8876701" y="2722635"/>
                </a:cubicBezTo>
                <a:cubicBezTo>
                  <a:pt x="8879257" y="2719005"/>
                  <a:pt x="8882664" y="2720986"/>
                  <a:pt x="8884951" y="2715809"/>
                </a:cubicBezTo>
                <a:cubicBezTo>
                  <a:pt x="8884112" y="2673553"/>
                  <a:pt x="8908589" y="2606310"/>
                  <a:pt x="8936825" y="2540252"/>
                </a:cubicBezTo>
                <a:cubicBezTo>
                  <a:pt x="8973682" y="2454681"/>
                  <a:pt x="9016854" y="2366664"/>
                  <a:pt x="9073756" y="2292806"/>
                </a:cubicBezTo>
                <a:close/>
                <a:moveTo>
                  <a:pt x="9314850" y="1756313"/>
                </a:moveTo>
                <a:cubicBezTo>
                  <a:pt x="9309878" y="1750311"/>
                  <a:pt x="9307272" y="1736795"/>
                  <a:pt x="9295958" y="1740832"/>
                </a:cubicBezTo>
                <a:cubicBezTo>
                  <a:pt x="9291563" y="1750779"/>
                  <a:pt x="9300205" y="1756025"/>
                  <a:pt x="9304428" y="1762646"/>
                </a:cubicBezTo>
                <a:cubicBezTo>
                  <a:pt x="9307159" y="1758622"/>
                  <a:pt x="9311896" y="1759763"/>
                  <a:pt x="9314850" y="1756313"/>
                </a:cubicBezTo>
                <a:close/>
                <a:moveTo>
                  <a:pt x="9309952" y="1776025"/>
                </a:moveTo>
                <a:lnTo>
                  <a:pt x="9303574" y="1773207"/>
                </a:lnTo>
                <a:lnTo>
                  <a:pt x="9299530" y="1782358"/>
                </a:lnTo>
                <a:lnTo>
                  <a:pt x="9305909" y="1785177"/>
                </a:lnTo>
                <a:close/>
                <a:moveTo>
                  <a:pt x="9303425" y="1798347"/>
                </a:moveTo>
                <a:cubicBezTo>
                  <a:pt x="9285161" y="1815957"/>
                  <a:pt x="9264492" y="1828225"/>
                  <a:pt x="9242884" y="1837225"/>
                </a:cubicBezTo>
                <a:cubicBezTo>
                  <a:pt x="9259899" y="1846170"/>
                  <a:pt x="9296440" y="1815234"/>
                  <a:pt x="9303425" y="1798347"/>
                </a:cubicBezTo>
                <a:close/>
                <a:moveTo>
                  <a:pt x="9326280" y="1746621"/>
                </a:moveTo>
                <a:cubicBezTo>
                  <a:pt x="9322645" y="1744063"/>
                  <a:pt x="9322457" y="1740176"/>
                  <a:pt x="9315152" y="1738375"/>
                </a:cubicBezTo>
                <a:cubicBezTo>
                  <a:pt x="9308587" y="1747839"/>
                  <a:pt x="9321838" y="1755596"/>
                  <a:pt x="9326280" y="1746621"/>
                </a:cubicBezTo>
                <a:close/>
                <a:moveTo>
                  <a:pt x="9331708" y="1741885"/>
                </a:moveTo>
                <a:lnTo>
                  <a:pt x="9330807" y="1728758"/>
                </a:lnTo>
                <a:lnTo>
                  <a:pt x="9330715" y="1727417"/>
                </a:lnTo>
                <a:cubicBezTo>
                  <a:pt x="9327507" y="1723622"/>
                  <a:pt x="9322289" y="1720603"/>
                  <a:pt x="9317657" y="1717605"/>
                </a:cubicBezTo>
                <a:cubicBezTo>
                  <a:pt x="9318555" y="1722044"/>
                  <a:pt x="9319221" y="1726738"/>
                  <a:pt x="9321086" y="1731010"/>
                </a:cubicBezTo>
                <a:lnTo>
                  <a:pt x="9328742" y="1738849"/>
                </a:lnTo>
                <a:close/>
                <a:moveTo>
                  <a:pt x="9320435" y="1769422"/>
                </a:moveTo>
                <a:cubicBezTo>
                  <a:pt x="9322280" y="1766729"/>
                  <a:pt x="9322678" y="1762863"/>
                  <a:pt x="9319424" y="1762138"/>
                </a:cubicBezTo>
                <a:cubicBezTo>
                  <a:pt x="9318720" y="1763730"/>
                  <a:pt x="9317443" y="1765543"/>
                  <a:pt x="9315402" y="1763691"/>
                </a:cubicBezTo>
                <a:lnTo>
                  <a:pt x="9312765" y="1769659"/>
                </a:lnTo>
                <a:cubicBezTo>
                  <a:pt x="9315298" y="1773631"/>
                  <a:pt x="9318590" y="1772114"/>
                  <a:pt x="9320435" y="1769422"/>
                </a:cubicBezTo>
                <a:close/>
                <a:moveTo>
                  <a:pt x="9348490" y="1720098"/>
                </a:moveTo>
                <a:cubicBezTo>
                  <a:pt x="9348413" y="1717255"/>
                  <a:pt x="9347072" y="1714730"/>
                  <a:pt x="9345023" y="1712695"/>
                </a:cubicBezTo>
                <a:lnTo>
                  <a:pt x="9334732" y="1709572"/>
                </a:lnTo>
                <a:lnTo>
                  <a:pt x="9328689" y="1707737"/>
                </a:lnTo>
                <a:cubicBezTo>
                  <a:pt x="9326515" y="1713197"/>
                  <a:pt x="9327600" y="1717481"/>
                  <a:pt x="9330646" y="1720967"/>
                </a:cubicBezTo>
                <a:lnTo>
                  <a:pt x="9332205" y="1721926"/>
                </a:lnTo>
                <a:lnTo>
                  <a:pt x="9344369" y="1729408"/>
                </a:lnTo>
                <a:cubicBezTo>
                  <a:pt x="9347379" y="1726101"/>
                  <a:pt x="9348567" y="1722940"/>
                  <a:pt x="9348490" y="1720098"/>
                </a:cubicBezTo>
                <a:close/>
                <a:moveTo>
                  <a:pt x="9340878" y="1745937"/>
                </a:moveTo>
                <a:cubicBezTo>
                  <a:pt x="9332681" y="1741840"/>
                  <a:pt x="9329165" y="1749798"/>
                  <a:pt x="9325027" y="1757005"/>
                </a:cubicBezTo>
                <a:cubicBezTo>
                  <a:pt x="9333623" y="1761279"/>
                  <a:pt x="9337537" y="1753497"/>
                  <a:pt x="9340878" y="1745937"/>
                </a:cubicBezTo>
                <a:close/>
                <a:moveTo>
                  <a:pt x="9366922" y="1695621"/>
                </a:moveTo>
                <a:cubicBezTo>
                  <a:pt x="9358550" y="1691921"/>
                  <a:pt x="9352836" y="1674654"/>
                  <a:pt x="9340643" y="1680681"/>
                </a:cubicBezTo>
                <a:cubicBezTo>
                  <a:pt x="9351185" y="1684863"/>
                  <a:pt x="9357133" y="1706989"/>
                  <a:pt x="9366922" y="1695621"/>
                </a:cubicBezTo>
                <a:close/>
                <a:moveTo>
                  <a:pt x="9055281" y="2411137"/>
                </a:moveTo>
                <a:cubicBezTo>
                  <a:pt x="9057219" y="2406364"/>
                  <a:pt x="9057763" y="2401160"/>
                  <a:pt x="9056027" y="2395396"/>
                </a:cubicBezTo>
                <a:cubicBezTo>
                  <a:pt x="8996727" y="2463911"/>
                  <a:pt x="8951925" y="2554539"/>
                  <a:pt x="8937050" y="2626977"/>
                </a:cubicBezTo>
                <a:cubicBezTo>
                  <a:pt x="8945586" y="2630273"/>
                  <a:pt x="8953003" y="2626410"/>
                  <a:pt x="8958995" y="2617159"/>
                </a:cubicBezTo>
                <a:cubicBezTo>
                  <a:pt x="8957053" y="2576320"/>
                  <a:pt x="8985565" y="2536561"/>
                  <a:pt x="9007744" y="2490673"/>
                </a:cubicBezTo>
                <a:cubicBezTo>
                  <a:pt x="9015180" y="2474920"/>
                  <a:pt x="9015366" y="2458344"/>
                  <a:pt x="9024135" y="2446036"/>
                </a:cubicBezTo>
                <a:cubicBezTo>
                  <a:pt x="9031108" y="2435908"/>
                  <a:pt x="9049466" y="2425457"/>
                  <a:pt x="9055281" y="2411137"/>
                </a:cubicBezTo>
                <a:close/>
                <a:moveTo>
                  <a:pt x="4450172" y="12861642"/>
                </a:moveTo>
                <a:cubicBezTo>
                  <a:pt x="4454218" y="12852484"/>
                  <a:pt x="4448502" y="12847104"/>
                  <a:pt x="4456744" y="12835993"/>
                </a:cubicBezTo>
                <a:cubicBezTo>
                  <a:pt x="4420193" y="12821747"/>
                  <a:pt x="4435633" y="12769561"/>
                  <a:pt x="4402641" y="12764502"/>
                </a:cubicBezTo>
                <a:cubicBezTo>
                  <a:pt x="4418809" y="12796866"/>
                  <a:pt x="4417352" y="12835719"/>
                  <a:pt x="4450172" y="12861642"/>
                </a:cubicBezTo>
                <a:close/>
                <a:moveTo>
                  <a:pt x="8993005" y="2580841"/>
                </a:moveTo>
                <a:cubicBezTo>
                  <a:pt x="8993254" y="2578393"/>
                  <a:pt x="8992321" y="2576196"/>
                  <a:pt x="8989886" y="2574168"/>
                </a:cubicBezTo>
                <a:cubicBezTo>
                  <a:pt x="8987423" y="2579743"/>
                  <a:pt x="8986108" y="2584874"/>
                  <a:pt x="8989033" y="2589022"/>
                </a:cubicBezTo>
                <a:cubicBezTo>
                  <a:pt x="8991325" y="2585989"/>
                  <a:pt x="8992755" y="2583289"/>
                  <a:pt x="8993005" y="2580841"/>
                </a:cubicBezTo>
                <a:close/>
                <a:moveTo>
                  <a:pt x="8934645" y="2723963"/>
                </a:moveTo>
                <a:cubicBezTo>
                  <a:pt x="8944813" y="2704181"/>
                  <a:pt x="8936647" y="2688198"/>
                  <a:pt x="8941602" y="2669445"/>
                </a:cubicBezTo>
                <a:cubicBezTo>
                  <a:pt x="8931258" y="2689625"/>
                  <a:pt x="8928025" y="2707711"/>
                  <a:pt x="8934645" y="2723963"/>
                </a:cubicBezTo>
                <a:close/>
                <a:moveTo>
                  <a:pt x="9391640" y="1706542"/>
                </a:moveTo>
                <a:lnTo>
                  <a:pt x="9385262" y="1703724"/>
                </a:lnTo>
                <a:lnTo>
                  <a:pt x="9381218" y="1712875"/>
                </a:lnTo>
                <a:lnTo>
                  <a:pt x="9387597" y="1715694"/>
                </a:lnTo>
                <a:close/>
                <a:moveTo>
                  <a:pt x="4617568" y="12525881"/>
                </a:moveTo>
                <a:cubicBezTo>
                  <a:pt x="4613177" y="12519659"/>
                  <a:pt x="4607637" y="12513880"/>
                  <a:pt x="4612655" y="12504676"/>
                </a:cubicBezTo>
                <a:cubicBezTo>
                  <a:pt x="4567305" y="12489873"/>
                  <a:pt x="4572271" y="12438769"/>
                  <a:pt x="4535295" y="12431949"/>
                </a:cubicBezTo>
                <a:cubicBezTo>
                  <a:pt x="4544848" y="12452350"/>
                  <a:pt x="4570877" y="12466706"/>
                  <a:pt x="4565324" y="12493281"/>
                </a:cubicBezTo>
                <a:cubicBezTo>
                  <a:pt x="4591519" y="12502950"/>
                  <a:pt x="4593199" y="12521776"/>
                  <a:pt x="4608308" y="12536066"/>
                </a:cubicBezTo>
                <a:cubicBezTo>
                  <a:pt x="4610993" y="12531066"/>
                  <a:pt x="4616124" y="12532381"/>
                  <a:pt x="4617568" y="12525881"/>
                </a:cubicBezTo>
                <a:close/>
                <a:moveTo>
                  <a:pt x="9209619" y="2137162"/>
                </a:moveTo>
                <a:cubicBezTo>
                  <a:pt x="9210011" y="2137178"/>
                  <a:pt x="9209446" y="2136464"/>
                  <a:pt x="9207466" y="2134661"/>
                </a:cubicBezTo>
                <a:cubicBezTo>
                  <a:pt x="9183472" y="2119653"/>
                  <a:pt x="9146715" y="2090909"/>
                  <a:pt x="9111359" y="2090066"/>
                </a:cubicBezTo>
                <a:cubicBezTo>
                  <a:pt x="9117430" y="2090061"/>
                  <a:pt x="9174680" y="2117442"/>
                  <a:pt x="9192355" y="2126957"/>
                </a:cubicBezTo>
                <a:cubicBezTo>
                  <a:pt x="9198621" y="2130490"/>
                  <a:pt x="9208439" y="2137113"/>
                  <a:pt x="9209619" y="2137162"/>
                </a:cubicBezTo>
                <a:close/>
                <a:moveTo>
                  <a:pt x="9124753" y="2340683"/>
                </a:moveTo>
                <a:cubicBezTo>
                  <a:pt x="9126283" y="2334934"/>
                  <a:pt x="9125165" y="2328847"/>
                  <a:pt x="9119568" y="2325898"/>
                </a:cubicBezTo>
                <a:cubicBezTo>
                  <a:pt x="9110929" y="2336836"/>
                  <a:pt x="9115187" y="2344429"/>
                  <a:pt x="9114057" y="2353449"/>
                </a:cubicBezTo>
                <a:cubicBezTo>
                  <a:pt x="9119048" y="2351847"/>
                  <a:pt x="9123224" y="2346433"/>
                  <a:pt x="9124753" y="2340683"/>
                </a:cubicBezTo>
                <a:close/>
                <a:moveTo>
                  <a:pt x="4484625" y="12848312"/>
                </a:moveTo>
                <a:lnTo>
                  <a:pt x="4468693" y="12841273"/>
                </a:lnTo>
                <a:cubicBezTo>
                  <a:pt x="4463323" y="12851272"/>
                  <a:pt x="4469038" y="12856653"/>
                  <a:pt x="4473606" y="12862478"/>
                </a:cubicBezTo>
                <a:cubicBezTo>
                  <a:pt x="4477485" y="12858007"/>
                  <a:pt x="4482922" y="12857553"/>
                  <a:pt x="4484625" y="12848312"/>
                </a:cubicBezTo>
                <a:close/>
                <a:moveTo>
                  <a:pt x="9040064" y="2539223"/>
                </a:moveTo>
                <a:cubicBezTo>
                  <a:pt x="9047205" y="2509061"/>
                  <a:pt x="9052447" y="2479963"/>
                  <a:pt x="9047264" y="2452923"/>
                </a:cubicBezTo>
                <a:cubicBezTo>
                  <a:pt x="9038143" y="2466028"/>
                  <a:pt x="9037031" y="2483623"/>
                  <a:pt x="9035113" y="2496579"/>
                </a:cubicBezTo>
                <a:cubicBezTo>
                  <a:pt x="9033594" y="2509710"/>
                  <a:pt x="9028463" y="2528862"/>
                  <a:pt x="9040064" y="2539223"/>
                </a:cubicBezTo>
                <a:close/>
                <a:moveTo>
                  <a:pt x="8966403" y="2736091"/>
                </a:moveTo>
                <a:lnTo>
                  <a:pt x="8969817" y="2720206"/>
                </a:lnTo>
                <a:lnTo>
                  <a:pt x="8982182" y="2662685"/>
                </a:lnTo>
                <a:cubicBezTo>
                  <a:pt x="8986462" y="2638457"/>
                  <a:pt x="8988888" y="2614660"/>
                  <a:pt x="8986829" y="2591856"/>
                </a:cubicBezTo>
                <a:cubicBezTo>
                  <a:pt x="8980245" y="2613221"/>
                  <a:pt x="8976576" y="2634446"/>
                  <a:pt x="8974631" y="2655005"/>
                </a:cubicBezTo>
                <a:cubicBezTo>
                  <a:pt x="8956713" y="2667555"/>
                  <a:pt x="8963045" y="2694150"/>
                  <a:pt x="8958395" y="2711134"/>
                </a:cubicBezTo>
                <a:cubicBezTo>
                  <a:pt x="8958013" y="2718462"/>
                  <a:pt x="8950474" y="2727447"/>
                  <a:pt x="8951396" y="2734547"/>
                </a:cubicBezTo>
                <a:lnTo>
                  <a:pt x="8951864" y="2735233"/>
                </a:lnTo>
                <a:lnTo>
                  <a:pt x="8955717" y="2740889"/>
                </a:lnTo>
                <a:cubicBezTo>
                  <a:pt x="8959874" y="2742250"/>
                  <a:pt x="8963717" y="2741092"/>
                  <a:pt x="8966403" y="2736091"/>
                </a:cubicBezTo>
                <a:close/>
                <a:moveTo>
                  <a:pt x="4740265" y="12303139"/>
                </a:moveTo>
                <a:lnTo>
                  <a:pt x="4731900" y="12299443"/>
                </a:lnTo>
                <a:cubicBezTo>
                  <a:pt x="4730142" y="12303424"/>
                  <a:pt x="4727001" y="12302988"/>
                  <a:pt x="4724399" y="12305646"/>
                </a:cubicBezTo>
                <a:cubicBezTo>
                  <a:pt x="4730948" y="12308064"/>
                  <a:pt x="4738164" y="12312203"/>
                  <a:pt x="4740265" y="12303139"/>
                </a:cubicBezTo>
                <a:close/>
                <a:moveTo>
                  <a:pt x="9426838" y="1700218"/>
                </a:moveTo>
                <a:cubicBezTo>
                  <a:pt x="9365804" y="1736976"/>
                  <a:pt x="9324182" y="1816078"/>
                  <a:pt x="9256804" y="1846704"/>
                </a:cubicBezTo>
                <a:cubicBezTo>
                  <a:pt x="9203916" y="1870418"/>
                  <a:pt x="9165422" y="1869103"/>
                  <a:pt x="9096176" y="1881309"/>
                </a:cubicBezTo>
                <a:cubicBezTo>
                  <a:pt x="9121258" y="1895720"/>
                  <a:pt x="9140195" y="1896002"/>
                  <a:pt x="9160820" y="1898933"/>
                </a:cubicBezTo>
                <a:cubicBezTo>
                  <a:pt x="9153342" y="1913700"/>
                  <a:pt x="9140885" y="1950522"/>
                  <a:pt x="9136056" y="1963607"/>
                </a:cubicBezTo>
                <a:cubicBezTo>
                  <a:pt x="9107995" y="1944074"/>
                  <a:pt x="9097566" y="1918066"/>
                  <a:pt x="9061286" y="1902036"/>
                </a:cubicBezTo>
                <a:cubicBezTo>
                  <a:pt x="9054212" y="1949321"/>
                  <a:pt x="9047117" y="2004205"/>
                  <a:pt x="9014198" y="2033413"/>
                </a:cubicBezTo>
                <a:cubicBezTo>
                  <a:pt x="8984632" y="2059346"/>
                  <a:pt x="8897784" y="2058543"/>
                  <a:pt x="8843620" y="2023672"/>
                </a:cubicBezTo>
                <a:cubicBezTo>
                  <a:pt x="8808956" y="2000748"/>
                  <a:pt x="8776717" y="1959395"/>
                  <a:pt x="8736259" y="1921545"/>
                </a:cubicBezTo>
                <a:cubicBezTo>
                  <a:pt x="8693760" y="1881842"/>
                  <a:pt x="8644204" y="1849484"/>
                  <a:pt x="8641935" y="1814716"/>
                </a:cubicBezTo>
                <a:cubicBezTo>
                  <a:pt x="8639820" y="1787149"/>
                  <a:pt x="8663535" y="1757204"/>
                  <a:pt x="8675492" y="1746318"/>
                </a:cubicBezTo>
                <a:cubicBezTo>
                  <a:pt x="8669999" y="1713454"/>
                  <a:pt x="8699666" y="1661409"/>
                  <a:pt x="8706206" y="1643374"/>
                </a:cubicBezTo>
                <a:cubicBezTo>
                  <a:pt x="8773452" y="1597946"/>
                  <a:pt x="8905986" y="1563294"/>
                  <a:pt x="9015706" y="1609395"/>
                </a:cubicBezTo>
                <a:cubicBezTo>
                  <a:pt x="9088793" y="1640262"/>
                  <a:pt x="9131310" y="1716592"/>
                  <a:pt x="9099609" y="1799125"/>
                </a:cubicBezTo>
                <a:cubicBezTo>
                  <a:pt x="9114194" y="1794156"/>
                  <a:pt x="9122457" y="1775455"/>
                  <a:pt x="9133570" y="1763245"/>
                </a:cubicBezTo>
                <a:cubicBezTo>
                  <a:pt x="9178550" y="1713210"/>
                  <a:pt x="9239752" y="1627542"/>
                  <a:pt x="9310667" y="1641755"/>
                </a:cubicBezTo>
                <a:cubicBezTo>
                  <a:pt x="9348693" y="1649521"/>
                  <a:pt x="9386335" y="1677566"/>
                  <a:pt x="9426838" y="1700218"/>
                </a:cubicBezTo>
                <a:close/>
                <a:moveTo>
                  <a:pt x="4721203" y="12357055"/>
                </a:moveTo>
                <a:cubicBezTo>
                  <a:pt x="4711096" y="12345451"/>
                  <a:pt x="4713223" y="12328784"/>
                  <a:pt x="4693929" y="12320735"/>
                </a:cubicBezTo>
                <a:cubicBezTo>
                  <a:pt x="4682123" y="12338836"/>
                  <a:pt x="4708431" y="12359026"/>
                  <a:pt x="4721203" y="12357055"/>
                </a:cubicBezTo>
                <a:close/>
                <a:moveTo>
                  <a:pt x="8982727" y="2722837"/>
                </a:moveTo>
                <a:lnTo>
                  <a:pt x="8989059" y="2704099"/>
                </a:lnTo>
                <a:lnTo>
                  <a:pt x="8999940" y="2671899"/>
                </a:lnTo>
                <a:cubicBezTo>
                  <a:pt x="9003591" y="2655426"/>
                  <a:pt x="9006131" y="2639175"/>
                  <a:pt x="9010493" y="2622302"/>
                </a:cubicBezTo>
                <a:cubicBezTo>
                  <a:pt x="8985255" y="2599728"/>
                  <a:pt x="9018302" y="2573396"/>
                  <a:pt x="9013480" y="2549847"/>
                </a:cubicBezTo>
                <a:cubicBezTo>
                  <a:pt x="9026250" y="2527408"/>
                  <a:pt x="9036455" y="2504311"/>
                  <a:pt x="9029512" y="2481253"/>
                </a:cubicBezTo>
                <a:cubicBezTo>
                  <a:pt x="9022780" y="2495413"/>
                  <a:pt x="9026863" y="2503404"/>
                  <a:pt x="9012742" y="2513824"/>
                </a:cubicBezTo>
                <a:cubicBezTo>
                  <a:pt x="9012508" y="2549894"/>
                  <a:pt x="8984885" y="2591949"/>
                  <a:pt x="8997197" y="2625470"/>
                </a:cubicBezTo>
                <a:cubicBezTo>
                  <a:pt x="8994397" y="2649578"/>
                  <a:pt x="8981732" y="2676021"/>
                  <a:pt x="8980019" y="2699940"/>
                </a:cubicBezTo>
                <a:lnTo>
                  <a:pt x="8980111" y="2700714"/>
                </a:lnTo>
                <a:lnTo>
                  <a:pt x="8981281" y="2710610"/>
                </a:lnTo>
                <a:close/>
                <a:moveTo>
                  <a:pt x="9066803" y="2540090"/>
                </a:moveTo>
                <a:cubicBezTo>
                  <a:pt x="9066204" y="2506984"/>
                  <a:pt x="9073160" y="2472933"/>
                  <a:pt x="9070839" y="2440493"/>
                </a:cubicBezTo>
                <a:cubicBezTo>
                  <a:pt x="9062338" y="2454348"/>
                  <a:pt x="9065522" y="2476221"/>
                  <a:pt x="9063881" y="2495011"/>
                </a:cubicBezTo>
                <a:cubicBezTo>
                  <a:pt x="9061972" y="2512254"/>
                  <a:pt x="9047934" y="2540796"/>
                  <a:pt x="9066803" y="2540090"/>
                </a:cubicBezTo>
                <a:close/>
                <a:moveTo>
                  <a:pt x="9153509" y="2347082"/>
                </a:moveTo>
                <a:cubicBezTo>
                  <a:pt x="9163204" y="2333755"/>
                  <a:pt x="9161724" y="2323106"/>
                  <a:pt x="9150791" y="2314468"/>
                </a:cubicBezTo>
                <a:cubicBezTo>
                  <a:pt x="9132022" y="2321406"/>
                  <a:pt x="9145493" y="2338305"/>
                  <a:pt x="9153509" y="2347082"/>
                </a:cubicBezTo>
                <a:close/>
                <a:moveTo>
                  <a:pt x="9138301" y="2408426"/>
                </a:moveTo>
                <a:cubicBezTo>
                  <a:pt x="9135089" y="2394156"/>
                  <a:pt x="9144776" y="2376541"/>
                  <a:pt x="9135380" y="2363346"/>
                </a:cubicBezTo>
                <a:cubicBezTo>
                  <a:pt x="9130240" y="2378210"/>
                  <a:pt x="9128394" y="2405000"/>
                  <a:pt x="9138301" y="2408426"/>
                </a:cubicBezTo>
                <a:close/>
                <a:moveTo>
                  <a:pt x="4638509" y="12596997"/>
                </a:moveTo>
                <a:cubicBezTo>
                  <a:pt x="4640201" y="12583468"/>
                  <a:pt x="4646265" y="12567590"/>
                  <a:pt x="4637052" y="12558284"/>
                </a:cubicBezTo>
                <a:cubicBezTo>
                  <a:pt x="4631340" y="12573367"/>
                  <a:pt x="4631764" y="12586403"/>
                  <a:pt x="4638509" y="12596997"/>
                </a:cubicBezTo>
                <a:close/>
                <a:moveTo>
                  <a:pt x="9000234" y="2726289"/>
                </a:moveTo>
                <a:cubicBezTo>
                  <a:pt x="8990466" y="2725781"/>
                  <a:pt x="8984622" y="2742237"/>
                  <a:pt x="8972847" y="2732275"/>
                </a:cubicBezTo>
                <a:cubicBezTo>
                  <a:pt x="8967865" y="2738165"/>
                  <a:pt x="8966550" y="2743296"/>
                  <a:pt x="8966781" y="2748157"/>
                </a:cubicBezTo>
                <a:cubicBezTo>
                  <a:pt x="8978853" y="2752063"/>
                  <a:pt x="8998929" y="2735707"/>
                  <a:pt x="9000234" y="2726289"/>
                </a:cubicBezTo>
                <a:close/>
                <a:moveTo>
                  <a:pt x="9153423" y="2390357"/>
                </a:moveTo>
                <a:cubicBezTo>
                  <a:pt x="9157126" y="2386282"/>
                  <a:pt x="9158729" y="2370807"/>
                  <a:pt x="9150433" y="2376661"/>
                </a:cubicBezTo>
                <a:cubicBezTo>
                  <a:pt x="9155479" y="2380318"/>
                  <a:pt x="9146655" y="2387367"/>
                  <a:pt x="9153423" y="2390357"/>
                </a:cubicBezTo>
                <a:close/>
                <a:moveTo>
                  <a:pt x="9024858" y="2686717"/>
                </a:moveTo>
                <a:lnTo>
                  <a:pt x="9030169" y="2669687"/>
                </a:lnTo>
                <a:lnTo>
                  <a:pt x="9043416" y="2627211"/>
                </a:lnTo>
                <a:cubicBezTo>
                  <a:pt x="9049154" y="2607495"/>
                  <a:pt x="9053975" y="2587968"/>
                  <a:pt x="9056476" y="2568845"/>
                </a:cubicBezTo>
                <a:cubicBezTo>
                  <a:pt x="9045968" y="2573246"/>
                  <a:pt x="9043006" y="2572412"/>
                  <a:pt x="9033349" y="2561958"/>
                </a:cubicBezTo>
                <a:cubicBezTo>
                  <a:pt x="9020469" y="2573878"/>
                  <a:pt x="9031487" y="2580174"/>
                  <a:pt x="9022847" y="2591112"/>
                </a:cubicBezTo>
                <a:cubicBezTo>
                  <a:pt x="9017449" y="2588251"/>
                  <a:pt x="9021562" y="2568173"/>
                  <a:pt x="9013589" y="2580833"/>
                </a:cubicBezTo>
                <a:cubicBezTo>
                  <a:pt x="9006681" y="2595392"/>
                  <a:pt x="9012494" y="2607004"/>
                  <a:pt x="9016938" y="2618486"/>
                </a:cubicBezTo>
                <a:cubicBezTo>
                  <a:pt x="9016027" y="2642358"/>
                  <a:pt x="9003339" y="2669861"/>
                  <a:pt x="8999776" y="2692762"/>
                </a:cubicBezTo>
                <a:lnTo>
                  <a:pt x="8999805" y="2695103"/>
                </a:lnTo>
                <a:lnTo>
                  <a:pt x="9000031" y="2713824"/>
                </a:lnTo>
                <a:lnTo>
                  <a:pt x="9014755" y="2682589"/>
                </a:lnTo>
                <a:lnTo>
                  <a:pt x="9015225" y="2681591"/>
                </a:lnTo>
                <a:cubicBezTo>
                  <a:pt x="9025889" y="2648976"/>
                  <a:pt x="9025938" y="2616156"/>
                  <a:pt x="9042160" y="2591553"/>
                </a:cubicBezTo>
                <a:cubicBezTo>
                  <a:pt x="9041330" y="2606894"/>
                  <a:pt x="9036260" y="2623216"/>
                  <a:pt x="9031769" y="2639437"/>
                </a:cubicBezTo>
                <a:lnTo>
                  <a:pt x="9026953" y="2672378"/>
                </a:lnTo>
                <a:close/>
                <a:moveTo>
                  <a:pt x="4555579" y="12808592"/>
                </a:moveTo>
                <a:cubicBezTo>
                  <a:pt x="4579499" y="12757874"/>
                  <a:pt x="4524619" y="12705676"/>
                  <a:pt x="4466169" y="12706915"/>
                </a:cubicBezTo>
                <a:cubicBezTo>
                  <a:pt x="4388239" y="12769083"/>
                  <a:pt x="4467920" y="12869959"/>
                  <a:pt x="4540284" y="12830077"/>
                </a:cubicBezTo>
                <a:cubicBezTo>
                  <a:pt x="4547138" y="12823053"/>
                  <a:pt x="4552162" y="12815837"/>
                  <a:pt x="4555579" y="12808592"/>
                </a:cubicBezTo>
                <a:close/>
                <a:moveTo>
                  <a:pt x="4579915" y="12761931"/>
                </a:moveTo>
                <a:cubicBezTo>
                  <a:pt x="4581904" y="12742348"/>
                  <a:pt x="4569360" y="12728715"/>
                  <a:pt x="4558544" y="12714418"/>
                </a:cubicBezTo>
                <a:cubicBezTo>
                  <a:pt x="4552711" y="12735160"/>
                  <a:pt x="4570243" y="12747188"/>
                  <a:pt x="4579915" y="12761931"/>
                </a:cubicBezTo>
                <a:close/>
                <a:moveTo>
                  <a:pt x="9023180" y="2708822"/>
                </a:moveTo>
                <a:cubicBezTo>
                  <a:pt x="9019902" y="2705470"/>
                  <a:pt x="9020115" y="2701756"/>
                  <a:pt x="9013745" y="2698941"/>
                </a:cubicBezTo>
                <a:cubicBezTo>
                  <a:pt x="9010050" y="2707304"/>
                  <a:pt x="9005161" y="2715139"/>
                  <a:pt x="9006457" y="2721899"/>
                </a:cubicBezTo>
                <a:cubicBezTo>
                  <a:pt x="9012327" y="2718305"/>
                  <a:pt x="9018022" y="2715110"/>
                  <a:pt x="9023180" y="2708822"/>
                </a:cubicBezTo>
                <a:close/>
                <a:moveTo>
                  <a:pt x="9151976" y="2417324"/>
                </a:moveTo>
                <a:cubicBezTo>
                  <a:pt x="9149847" y="2413527"/>
                  <a:pt x="9158339" y="2395385"/>
                  <a:pt x="9146552" y="2401600"/>
                </a:cubicBezTo>
                <a:cubicBezTo>
                  <a:pt x="9148903" y="2405971"/>
                  <a:pt x="9140189" y="2423539"/>
                  <a:pt x="9151976" y="2417324"/>
                </a:cubicBezTo>
                <a:close/>
                <a:moveTo>
                  <a:pt x="4751347" y="12385237"/>
                </a:moveTo>
                <a:cubicBezTo>
                  <a:pt x="4753125" y="12373688"/>
                  <a:pt x="4745671" y="12362274"/>
                  <a:pt x="4734974" y="12367898"/>
                </a:cubicBezTo>
                <a:cubicBezTo>
                  <a:pt x="4741274" y="12377344"/>
                  <a:pt x="4728362" y="12376398"/>
                  <a:pt x="4730337" y="12389167"/>
                </a:cubicBezTo>
                <a:lnTo>
                  <a:pt x="4746269" y="12396207"/>
                </a:lnTo>
                <a:cubicBezTo>
                  <a:pt x="4749136" y="12392953"/>
                  <a:pt x="4750754" y="12389087"/>
                  <a:pt x="4751347" y="12385237"/>
                </a:cubicBezTo>
                <a:close/>
                <a:moveTo>
                  <a:pt x="9031411" y="2713886"/>
                </a:moveTo>
                <a:cubicBezTo>
                  <a:pt x="9009548" y="2741827"/>
                  <a:pt x="8954659" y="2784210"/>
                  <a:pt x="8925698" y="2757135"/>
                </a:cubicBezTo>
                <a:cubicBezTo>
                  <a:pt x="8910644" y="2743820"/>
                  <a:pt x="8919638" y="2691154"/>
                  <a:pt x="8924918" y="2658742"/>
                </a:cubicBezTo>
                <a:cubicBezTo>
                  <a:pt x="8930893" y="2620449"/>
                  <a:pt x="8937664" y="2582508"/>
                  <a:pt x="8947462" y="2554947"/>
                </a:cubicBezTo>
                <a:cubicBezTo>
                  <a:pt x="8968726" y="2493900"/>
                  <a:pt x="9017358" y="2438758"/>
                  <a:pt x="9057278" y="2380718"/>
                </a:cubicBezTo>
                <a:cubicBezTo>
                  <a:pt x="9089577" y="2334541"/>
                  <a:pt x="9118071" y="2286208"/>
                  <a:pt x="9155653" y="2293770"/>
                </a:cubicBezTo>
                <a:cubicBezTo>
                  <a:pt x="9167421" y="2299446"/>
                  <a:pt x="9162780" y="2320717"/>
                  <a:pt x="9175326" y="2318169"/>
                </a:cubicBezTo>
                <a:cubicBezTo>
                  <a:pt x="9171839" y="2277599"/>
                  <a:pt x="9144471" y="2251228"/>
                  <a:pt x="9108591" y="2275355"/>
                </a:cubicBezTo>
                <a:cubicBezTo>
                  <a:pt x="9101794" y="2279968"/>
                  <a:pt x="9103664" y="2286505"/>
                  <a:pt x="9097710" y="2292442"/>
                </a:cubicBezTo>
                <a:cubicBezTo>
                  <a:pt x="9090830" y="2299397"/>
                  <a:pt x="9081904" y="2300213"/>
                  <a:pt x="9078774" y="2304066"/>
                </a:cubicBezTo>
                <a:cubicBezTo>
                  <a:pt x="9011316" y="2381352"/>
                  <a:pt x="8964549" y="2504429"/>
                  <a:pt x="8930692" y="2587518"/>
                </a:cubicBezTo>
                <a:cubicBezTo>
                  <a:pt x="8923172" y="2605614"/>
                  <a:pt x="8912467" y="2622303"/>
                  <a:pt x="8906049" y="2638982"/>
                </a:cubicBezTo>
                <a:cubicBezTo>
                  <a:pt x="8886666" y="2690389"/>
                  <a:pt x="8884457" y="2775086"/>
                  <a:pt x="8917381" y="2795345"/>
                </a:cubicBezTo>
                <a:cubicBezTo>
                  <a:pt x="8958136" y="2820492"/>
                  <a:pt x="9007945" y="2757302"/>
                  <a:pt x="9031411" y="2713886"/>
                </a:cubicBezTo>
                <a:close/>
                <a:moveTo>
                  <a:pt x="9112700" y="2529908"/>
                </a:moveTo>
                <a:cubicBezTo>
                  <a:pt x="9108205" y="2472234"/>
                  <a:pt x="9126283" y="2409779"/>
                  <a:pt x="9109242" y="2354653"/>
                </a:cubicBezTo>
                <a:cubicBezTo>
                  <a:pt x="9100621" y="2374166"/>
                  <a:pt x="9094249" y="2391817"/>
                  <a:pt x="9091045" y="2402301"/>
                </a:cubicBezTo>
                <a:cubicBezTo>
                  <a:pt x="9082563" y="2404265"/>
                  <a:pt x="9084008" y="2397764"/>
                  <a:pt x="9076972" y="2393227"/>
                </a:cubicBezTo>
                <a:cubicBezTo>
                  <a:pt x="9073536" y="2398848"/>
                  <a:pt x="9069925" y="2404868"/>
                  <a:pt x="9066665" y="2410091"/>
                </a:cubicBezTo>
                <a:cubicBezTo>
                  <a:pt x="9097245" y="2450733"/>
                  <a:pt x="9059177" y="2506735"/>
                  <a:pt x="9076236" y="2549970"/>
                </a:cubicBezTo>
                <a:cubicBezTo>
                  <a:pt x="9093850" y="2518723"/>
                  <a:pt x="9077511" y="2482471"/>
                  <a:pt x="9094346" y="2459447"/>
                </a:cubicBezTo>
                <a:cubicBezTo>
                  <a:pt x="9090003" y="2474663"/>
                  <a:pt x="9091407" y="2491942"/>
                  <a:pt x="9090998" y="2507944"/>
                </a:cubicBezTo>
                <a:cubicBezTo>
                  <a:pt x="9090544" y="2522974"/>
                  <a:pt x="9081311" y="2546025"/>
                  <a:pt x="9099366" y="2556858"/>
                </a:cubicBezTo>
                <a:cubicBezTo>
                  <a:pt x="9105386" y="2519537"/>
                  <a:pt x="9099259" y="2484940"/>
                  <a:pt x="9106031" y="2446999"/>
                </a:cubicBezTo>
                <a:cubicBezTo>
                  <a:pt x="9101597" y="2439805"/>
                  <a:pt x="9100052" y="2419608"/>
                  <a:pt x="9109108" y="2417421"/>
                </a:cubicBezTo>
                <a:cubicBezTo>
                  <a:pt x="9110993" y="2452999"/>
                  <a:pt x="9102128" y="2504295"/>
                  <a:pt x="9112700" y="2529908"/>
                </a:cubicBezTo>
                <a:close/>
                <a:moveTo>
                  <a:pt x="9131330" y="2488283"/>
                </a:moveTo>
                <a:cubicBezTo>
                  <a:pt x="9133967" y="2481237"/>
                  <a:pt x="9135695" y="2472481"/>
                  <a:pt x="9139797" y="2468582"/>
                </a:cubicBezTo>
                <a:cubicBezTo>
                  <a:pt x="9135372" y="2465675"/>
                  <a:pt x="9134854" y="2450691"/>
                  <a:pt x="9127530" y="2456499"/>
                </a:cubicBezTo>
                <a:cubicBezTo>
                  <a:pt x="9125529" y="2471797"/>
                  <a:pt x="9132055" y="2486104"/>
                  <a:pt x="9117406" y="2497718"/>
                </a:cubicBezTo>
                <a:cubicBezTo>
                  <a:pt x="9125147" y="2500662"/>
                  <a:pt x="9128694" y="2495328"/>
                  <a:pt x="9131330" y="2488283"/>
                </a:cubicBezTo>
                <a:close/>
                <a:moveTo>
                  <a:pt x="4731190" y="12451883"/>
                </a:moveTo>
                <a:cubicBezTo>
                  <a:pt x="4740262" y="12417345"/>
                  <a:pt x="4722843" y="12379194"/>
                  <a:pt x="4690046" y="12361847"/>
                </a:cubicBezTo>
                <a:cubicBezTo>
                  <a:pt x="4630864" y="12330939"/>
                  <a:pt x="4572447" y="12381267"/>
                  <a:pt x="4570213" y="12428343"/>
                </a:cubicBezTo>
                <a:cubicBezTo>
                  <a:pt x="4568311" y="12466048"/>
                  <a:pt x="4630533" y="12511624"/>
                  <a:pt x="4673404" y="12507248"/>
                </a:cubicBezTo>
                <a:cubicBezTo>
                  <a:pt x="4689714" y="12505889"/>
                  <a:pt x="4723526" y="12483236"/>
                  <a:pt x="4731190" y="12451883"/>
                </a:cubicBezTo>
                <a:close/>
                <a:moveTo>
                  <a:pt x="9087232" y="2599985"/>
                </a:moveTo>
                <a:cubicBezTo>
                  <a:pt x="9089680" y="2592440"/>
                  <a:pt x="9090773" y="2585189"/>
                  <a:pt x="9089864" y="2578362"/>
                </a:cubicBezTo>
                <a:cubicBezTo>
                  <a:pt x="9078938" y="2574010"/>
                  <a:pt x="9074197" y="2589050"/>
                  <a:pt x="9067540" y="2576113"/>
                </a:cubicBezTo>
                <a:cubicBezTo>
                  <a:pt x="9060799" y="2585986"/>
                  <a:pt x="9060215" y="2602387"/>
                  <a:pt x="9071909" y="2594227"/>
                </a:cubicBezTo>
                <a:cubicBezTo>
                  <a:pt x="9066547" y="2613633"/>
                  <a:pt x="9052934" y="2634748"/>
                  <a:pt x="9047752" y="2653899"/>
                </a:cubicBezTo>
                <a:lnTo>
                  <a:pt x="9047641" y="2655062"/>
                </a:lnTo>
                <a:lnTo>
                  <a:pt x="9045997" y="2672259"/>
                </a:lnTo>
                <a:lnTo>
                  <a:pt x="9066602" y="2639191"/>
                </a:lnTo>
                <a:lnTo>
                  <a:pt x="9076461" y="2623368"/>
                </a:lnTo>
                <a:cubicBezTo>
                  <a:pt x="9080978" y="2615368"/>
                  <a:pt x="9084783" y="2607530"/>
                  <a:pt x="9087232" y="2599985"/>
                </a:cubicBezTo>
                <a:close/>
                <a:moveTo>
                  <a:pt x="4589276" y="12794620"/>
                </a:moveTo>
                <a:cubicBezTo>
                  <a:pt x="4584051" y="12791359"/>
                  <a:pt x="4585893" y="12785035"/>
                  <a:pt x="4581021" y="12780979"/>
                </a:cubicBezTo>
                <a:cubicBezTo>
                  <a:pt x="4573964" y="12788330"/>
                  <a:pt x="4583683" y="12804045"/>
                  <a:pt x="4589276" y="12794620"/>
                </a:cubicBezTo>
                <a:close/>
                <a:moveTo>
                  <a:pt x="4707492" y="12527068"/>
                </a:moveTo>
                <a:cubicBezTo>
                  <a:pt x="4699924" y="12523725"/>
                  <a:pt x="4707462" y="12514206"/>
                  <a:pt x="4695078" y="12512065"/>
                </a:cubicBezTo>
                <a:cubicBezTo>
                  <a:pt x="4689578" y="12523436"/>
                  <a:pt x="4699343" y="12540123"/>
                  <a:pt x="4707492" y="12527068"/>
                </a:cubicBezTo>
                <a:close/>
                <a:moveTo>
                  <a:pt x="9103699" y="2600360"/>
                </a:moveTo>
                <a:cubicBezTo>
                  <a:pt x="9106793" y="2595242"/>
                  <a:pt x="9108274" y="2590542"/>
                  <a:pt x="9104113" y="2587037"/>
                </a:cubicBezTo>
                <a:cubicBezTo>
                  <a:pt x="9096622" y="2597530"/>
                  <a:pt x="9090853" y="2607356"/>
                  <a:pt x="9093611" y="2616191"/>
                </a:cubicBezTo>
                <a:cubicBezTo>
                  <a:pt x="9095898" y="2611014"/>
                  <a:pt x="9100605" y="2605478"/>
                  <a:pt x="9103699" y="2600360"/>
                </a:cubicBezTo>
                <a:close/>
                <a:moveTo>
                  <a:pt x="9164313" y="2470312"/>
                </a:moveTo>
                <a:cubicBezTo>
                  <a:pt x="9176074" y="2438442"/>
                  <a:pt x="9181500" y="2407046"/>
                  <a:pt x="9175367" y="2380538"/>
                </a:cubicBezTo>
                <a:cubicBezTo>
                  <a:pt x="9168625" y="2400644"/>
                  <a:pt x="9162251" y="2422340"/>
                  <a:pt x="9155440" y="2443545"/>
                </a:cubicBezTo>
                <a:lnTo>
                  <a:pt x="9133066" y="2503129"/>
                </a:lnTo>
                <a:lnTo>
                  <a:pt x="9132887" y="2503606"/>
                </a:lnTo>
                <a:cubicBezTo>
                  <a:pt x="9125761" y="2519734"/>
                  <a:pt x="9113365" y="2535675"/>
                  <a:pt x="9112138" y="2549658"/>
                </a:cubicBezTo>
                <a:lnTo>
                  <a:pt x="9114108" y="2558071"/>
                </a:lnTo>
                <a:lnTo>
                  <a:pt x="9115244" y="2562922"/>
                </a:lnTo>
                <a:cubicBezTo>
                  <a:pt x="9134455" y="2534522"/>
                  <a:pt x="9152551" y="2502180"/>
                  <a:pt x="9164313" y="2470312"/>
                </a:cubicBezTo>
                <a:close/>
                <a:moveTo>
                  <a:pt x="4732518" y="12514332"/>
                </a:moveTo>
                <a:cubicBezTo>
                  <a:pt x="4734585" y="12509655"/>
                  <a:pt x="4735359" y="12504405"/>
                  <a:pt x="4733914" y="12500673"/>
                </a:cubicBezTo>
                <a:cubicBezTo>
                  <a:pt x="4726918" y="12497107"/>
                  <a:pt x="4721213" y="12496013"/>
                  <a:pt x="4715823" y="12497439"/>
                </a:cubicBezTo>
                <a:cubicBezTo>
                  <a:pt x="4711341" y="12509735"/>
                  <a:pt x="4718474" y="12516217"/>
                  <a:pt x="4723359" y="12524561"/>
                </a:cubicBezTo>
                <a:cubicBezTo>
                  <a:pt x="4727091" y="12523117"/>
                  <a:pt x="4730451" y="12519011"/>
                  <a:pt x="4732518" y="12514332"/>
                </a:cubicBezTo>
                <a:close/>
                <a:moveTo>
                  <a:pt x="4757711" y="12468359"/>
                </a:moveTo>
                <a:cubicBezTo>
                  <a:pt x="4762905" y="12458757"/>
                  <a:pt x="4757190" y="12453377"/>
                  <a:pt x="4752798" y="12447154"/>
                </a:cubicBezTo>
                <a:cubicBezTo>
                  <a:pt x="4747604" y="12456756"/>
                  <a:pt x="4753319" y="12462137"/>
                  <a:pt x="4757711" y="12468359"/>
                </a:cubicBezTo>
                <a:close/>
                <a:moveTo>
                  <a:pt x="9134113" y="2582682"/>
                </a:moveTo>
                <a:cubicBezTo>
                  <a:pt x="9118883" y="2569765"/>
                  <a:pt x="9124149" y="2594462"/>
                  <a:pt x="9134113" y="2582682"/>
                </a:cubicBezTo>
                <a:close/>
                <a:moveTo>
                  <a:pt x="4776696" y="12457713"/>
                </a:moveTo>
                <a:cubicBezTo>
                  <a:pt x="4776315" y="12445647"/>
                  <a:pt x="4786843" y="12429361"/>
                  <a:pt x="4773254" y="12422406"/>
                </a:cubicBezTo>
                <a:cubicBezTo>
                  <a:pt x="4773062" y="12434693"/>
                  <a:pt x="4763107" y="12450758"/>
                  <a:pt x="4776696" y="12457713"/>
                </a:cubicBezTo>
                <a:close/>
                <a:moveTo>
                  <a:pt x="4812808" y="12397531"/>
                </a:moveTo>
                <a:cubicBezTo>
                  <a:pt x="4797116" y="12379176"/>
                  <a:pt x="4795205" y="12355490"/>
                  <a:pt x="4776640" y="12338246"/>
                </a:cubicBezTo>
                <a:cubicBezTo>
                  <a:pt x="4774031" y="12357079"/>
                  <a:pt x="4798954" y="12409492"/>
                  <a:pt x="4812808" y="12397531"/>
                </a:cubicBezTo>
                <a:close/>
                <a:moveTo>
                  <a:pt x="4847173" y="12459826"/>
                </a:moveTo>
                <a:cubicBezTo>
                  <a:pt x="4829906" y="12449341"/>
                  <a:pt x="4831391" y="12402886"/>
                  <a:pt x="4809931" y="12414818"/>
                </a:cubicBezTo>
                <a:cubicBezTo>
                  <a:pt x="4823976" y="12427210"/>
                  <a:pt x="4829269" y="12460481"/>
                  <a:pt x="4847173" y="12459826"/>
                </a:cubicBezTo>
                <a:close/>
                <a:moveTo>
                  <a:pt x="9357174" y="2260258"/>
                </a:moveTo>
                <a:cubicBezTo>
                  <a:pt x="9362058" y="2252317"/>
                  <a:pt x="9353049" y="2236200"/>
                  <a:pt x="9357244" y="2231323"/>
                </a:cubicBezTo>
                <a:cubicBezTo>
                  <a:pt x="9322297" y="2218199"/>
                  <a:pt x="9302965" y="2205594"/>
                  <a:pt x="9276092" y="2194027"/>
                </a:cubicBezTo>
                <a:cubicBezTo>
                  <a:pt x="9279614" y="2244424"/>
                  <a:pt x="9274656" y="2299486"/>
                  <a:pt x="9296924" y="2340336"/>
                </a:cubicBezTo>
                <a:cubicBezTo>
                  <a:pt x="9320797" y="2334408"/>
                  <a:pt x="9337675" y="2289679"/>
                  <a:pt x="9357174" y="2260258"/>
                </a:cubicBezTo>
                <a:close/>
                <a:moveTo>
                  <a:pt x="9445409" y="2127907"/>
                </a:moveTo>
                <a:cubicBezTo>
                  <a:pt x="9445915" y="2102535"/>
                  <a:pt x="9444547" y="2078351"/>
                  <a:pt x="9421739" y="2065217"/>
                </a:cubicBezTo>
                <a:cubicBezTo>
                  <a:pt x="9405532" y="2066795"/>
                  <a:pt x="9399896" y="2088548"/>
                  <a:pt x="9384157" y="2091343"/>
                </a:cubicBezTo>
                <a:cubicBezTo>
                  <a:pt x="9383595" y="2085032"/>
                  <a:pt x="9379277" y="2081099"/>
                  <a:pt x="9370736" y="2078325"/>
                </a:cubicBezTo>
                <a:cubicBezTo>
                  <a:pt x="9360470" y="2095333"/>
                  <a:pt x="9355801" y="2123241"/>
                  <a:pt x="9343719" y="2136751"/>
                </a:cubicBezTo>
                <a:cubicBezTo>
                  <a:pt x="9336711" y="2134320"/>
                  <a:pt x="9329453" y="2132452"/>
                  <a:pt x="9322445" y="2130021"/>
                </a:cubicBezTo>
                <a:cubicBezTo>
                  <a:pt x="9309800" y="2149343"/>
                  <a:pt x="9294622" y="2164512"/>
                  <a:pt x="9284103" y="2188145"/>
                </a:cubicBezTo>
                <a:cubicBezTo>
                  <a:pt x="9297307" y="2187257"/>
                  <a:pt x="9309255" y="2201307"/>
                  <a:pt x="9328308" y="2204696"/>
                </a:cubicBezTo>
                <a:cubicBezTo>
                  <a:pt x="9357636" y="2166829"/>
                  <a:pt x="9394624" y="2142797"/>
                  <a:pt x="9440212" y="2135037"/>
                </a:cubicBezTo>
                <a:cubicBezTo>
                  <a:pt x="9441307" y="2131817"/>
                  <a:pt x="9444938" y="2132751"/>
                  <a:pt x="9445409" y="2127907"/>
                </a:cubicBezTo>
                <a:close/>
                <a:moveTo>
                  <a:pt x="9374337" y="2362577"/>
                </a:moveTo>
                <a:cubicBezTo>
                  <a:pt x="9383338" y="2339441"/>
                  <a:pt x="9362293" y="2304794"/>
                  <a:pt x="9355729" y="2283194"/>
                </a:cubicBezTo>
                <a:cubicBezTo>
                  <a:pt x="9347494" y="2305481"/>
                  <a:pt x="9333819" y="2317274"/>
                  <a:pt x="9327710" y="2343870"/>
                </a:cubicBezTo>
                <a:cubicBezTo>
                  <a:pt x="9334807" y="2357455"/>
                  <a:pt x="9335805" y="2373390"/>
                  <a:pt x="9353669" y="2380966"/>
                </a:cubicBezTo>
                <a:cubicBezTo>
                  <a:pt x="9364995" y="2376722"/>
                  <a:pt x="9371335" y="2370289"/>
                  <a:pt x="9374337" y="2362577"/>
                </a:cubicBezTo>
                <a:close/>
                <a:moveTo>
                  <a:pt x="9494719" y="2120112"/>
                </a:moveTo>
                <a:cubicBezTo>
                  <a:pt x="9499196" y="2112328"/>
                  <a:pt x="9498889" y="2093330"/>
                  <a:pt x="9491163" y="2084182"/>
                </a:cubicBezTo>
                <a:cubicBezTo>
                  <a:pt x="9470828" y="2073827"/>
                  <a:pt x="9447667" y="2104658"/>
                  <a:pt x="9456046" y="2131273"/>
                </a:cubicBezTo>
                <a:cubicBezTo>
                  <a:pt x="9468561" y="2127386"/>
                  <a:pt x="9486206" y="2133182"/>
                  <a:pt x="9494719" y="2120112"/>
                </a:cubicBezTo>
                <a:close/>
                <a:moveTo>
                  <a:pt x="9483130" y="2174930"/>
                </a:moveTo>
                <a:cubicBezTo>
                  <a:pt x="9464606" y="2174134"/>
                  <a:pt x="9447587" y="2176026"/>
                  <a:pt x="9430189" y="2177244"/>
                </a:cubicBezTo>
                <a:lnTo>
                  <a:pt x="9412584" y="2176697"/>
                </a:lnTo>
                <a:lnTo>
                  <a:pt x="9374998" y="2175530"/>
                </a:lnTo>
                <a:cubicBezTo>
                  <a:pt x="9361510" y="2185386"/>
                  <a:pt x="9347086" y="2192805"/>
                  <a:pt x="9337945" y="2210311"/>
                </a:cubicBezTo>
                <a:lnTo>
                  <a:pt x="9377864" y="2229059"/>
                </a:lnTo>
                <a:lnTo>
                  <a:pt x="9413777" y="2245925"/>
                </a:lnTo>
                <a:cubicBezTo>
                  <a:pt x="9427891" y="2231632"/>
                  <a:pt x="9448542" y="2230675"/>
                  <a:pt x="9463689" y="2217850"/>
                </a:cubicBezTo>
                <a:cubicBezTo>
                  <a:pt x="9468387" y="2199723"/>
                  <a:pt x="9475837" y="2187530"/>
                  <a:pt x="9483130" y="2174930"/>
                </a:cubicBezTo>
                <a:close/>
                <a:moveTo>
                  <a:pt x="9248528" y="2706058"/>
                </a:moveTo>
                <a:cubicBezTo>
                  <a:pt x="9248528" y="2706058"/>
                  <a:pt x="9229306" y="2707560"/>
                  <a:pt x="9248528" y="2706058"/>
                </a:cubicBezTo>
                <a:close/>
                <a:moveTo>
                  <a:pt x="9223440" y="2776839"/>
                </a:moveTo>
                <a:cubicBezTo>
                  <a:pt x="9230164" y="2758391"/>
                  <a:pt x="9215684" y="2744854"/>
                  <a:pt x="9214897" y="2728324"/>
                </a:cubicBezTo>
                <a:cubicBezTo>
                  <a:pt x="9218930" y="2722966"/>
                  <a:pt x="9223377" y="2715055"/>
                  <a:pt x="9225156" y="2706857"/>
                </a:cubicBezTo>
                <a:lnTo>
                  <a:pt x="9223096" y="2698560"/>
                </a:lnTo>
                <a:lnTo>
                  <a:pt x="9219400" y="2683669"/>
                </a:lnTo>
                <a:cubicBezTo>
                  <a:pt x="9207583" y="2717953"/>
                  <a:pt x="9204822" y="2750050"/>
                  <a:pt x="9223440" y="2776839"/>
                </a:cubicBezTo>
                <a:close/>
                <a:moveTo>
                  <a:pt x="9240211" y="2744268"/>
                </a:moveTo>
                <a:cubicBezTo>
                  <a:pt x="9232646" y="2740926"/>
                  <a:pt x="9237452" y="2735434"/>
                  <a:pt x="9228341" y="2732360"/>
                </a:cubicBezTo>
                <a:cubicBezTo>
                  <a:pt x="9219433" y="2741751"/>
                  <a:pt x="9229609" y="2746723"/>
                  <a:pt x="9230330" y="2753705"/>
                </a:cubicBezTo>
                <a:cubicBezTo>
                  <a:pt x="9233683" y="2750427"/>
                  <a:pt x="9237794" y="2750816"/>
                  <a:pt x="9240211" y="2744268"/>
                </a:cubicBezTo>
                <a:close/>
                <a:moveTo>
                  <a:pt x="9249285" y="2730191"/>
                </a:moveTo>
                <a:cubicBezTo>
                  <a:pt x="9243703" y="2723440"/>
                  <a:pt x="9242935" y="2715486"/>
                  <a:pt x="9234834" y="2709050"/>
                </a:cubicBezTo>
                <a:cubicBezTo>
                  <a:pt x="9228000" y="2716979"/>
                  <a:pt x="9239497" y="2741573"/>
                  <a:pt x="9249285" y="2730191"/>
                </a:cubicBezTo>
                <a:close/>
                <a:moveTo>
                  <a:pt x="9442707" y="2317429"/>
                </a:moveTo>
                <a:cubicBezTo>
                  <a:pt x="9448717" y="2306956"/>
                  <a:pt x="9452389" y="2295868"/>
                  <a:pt x="9449561" y="2280638"/>
                </a:cubicBezTo>
                <a:cubicBezTo>
                  <a:pt x="9435342" y="2272824"/>
                  <a:pt x="9423352" y="2266249"/>
                  <a:pt x="9410980" y="2259590"/>
                </a:cubicBezTo>
                <a:lnTo>
                  <a:pt x="9371444" y="2238737"/>
                </a:lnTo>
                <a:lnTo>
                  <a:pt x="9370102" y="2238029"/>
                </a:lnTo>
                <a:lnTo>
                  <a:pt x="9370032" y="2240868"/>
                </a:lnTo>
                <a:lnTo>
                  <a:pt x="9369306" y="2270389"/>
                </a:lnTo>
                <a:cubicBezTo>
                  <a:pt x="9370331" y="2280484"/>
                  <a:pt x="9372183" y="2290146"/>
                  <a:pt x="9373463" y="2300144"/>
                </a:cubicBezTo>
                <a:cubicBezTo>
                  <a:pt x="9403279" y="2309647"/>
                  <a:pt x="9406683" y="2333047"/>
                  <a:pt x="9421822" y="2350531"/>
                </a:cubicBezTo>
                <a:lnTo>
                  <a:pt x="9439626" y="2322314"/>
                </a:lnTo>
                <a:close/>
                <a:moveTo>
                  <a:pt x="4918824" y="12568099"/>
                </a:moveTo>
                <a:cubicBezTo>
                  <a:pt x="4906003" y="12548634"/>
                  <a:pt x="4897334" y="12510065"/>
                  <a:pt x="4874912" y="12505868"/>
                </a:cubicBezTo>
                <a:cubicBezTo>
                  <a:pt x="4893650" y="12522713"/>
                  <a:pt x="4893705" y="12564614"/>
                  <a:pt x="4918824" y="12568099"/>
                </a:cubicBezTo>
                <a:close/>
                <a:moveTo>
                  <a:pt x="9521681" y="2154959"/>
                </a:moveTo>
                <a:cubicBezTo>
                  <a:pt x="9525721" y="2143613"/>
                  <a:pt x="9528038" y="2133862"/>
                  <a:pt x="9520750" y="2128275"/>
                </a:cubicBezTo>
                <a:cubicBezTo>
                  <a:pt x="9496837" y="2137133"/>
                  <a:pt x="9462398" y="2139812"/>
                  <a:pt x="9435123" y="2146423"/>
                </a:cubicBezTo>
                <a:lnTo>
                  <a:pt x="9431939" y="2147514"/>
                </a:lnTo>
                <a:lnTo>
                  <a:pt x="9410890" y="2154718"/>
                </a:lnTo>
                <a:cubicBezTo>
                  <a:pt x="9407387" y="2156534"/>
                  <a:pt x="9388894" y="2159457"/>
                  <a:pt x="9398686" y="2165478"/>
                </a:cubicBezTo>
                <a:lnTo>
                  <a:pt x="9420254" y="2165132"/>
                </a:lnTo>
                <a:lnTo>
                  <a:pt x="9462341" y="2164458"/>
                </a:lnTo>
                <a:cubicBezTo>
                  <a:pt x="9482516" y="2162112"/>
                  <a:pt x="9501970" y="2158352"/>
                  <a:pt x="9521681" y="2154959"/>
                </a:cubicBezTo>
                <a:close/>
                <a:moveTo>
                  <a:pt x="9278101" y="2709129"/>
                </a:moveTo>
                <a:cubicBezTo>
                  <a:pt x="9272223" y="2687970"/>
                  <a:pt x="9258438" y="2668552"/>
                  <a:pt x="9236171" y="2651098"/>
                </a:cubicBezTo>
                <a:cubicBezTo>
                  <a:pt x="9218947" y="2678233"/>
                  <a:pt x="9261890" y="2691971"/>
                  <a:pt x="9271656" y="2712945"/>
                </a:cubicBezTo>
                <a:cubicBezTo>
                  <a:pt x="9274221" y="2713603"/>
                  <a:pt x="9276517" y="2712713"/>
                  <a:pt x="9278101" y="2709129"/>
                </a:cubicBezTo>
                <a:close/>
                <a:moveTo>
                  <a:pt x="9423125" y="2391526"/>
                </a:moveTo>
                <a:cubicBezTo>
                  <a:pt x="9407612" y="2371855"/>
                  <a:pt x="9411093" y="2342074"/>
                  <a:pt x="9388819" y="2325471"/>
                </a:cubicBezTo>
                <a:cubicBezTo>
                  <a:pt x="9394100" y="2353744"/>
                  <a:pt x="9374848" y="2394727"/>
                  <a:pt x="9406132" y="2409259"/>
                </a:cubicBezTo>
                <a:cubicBezTo>
                  <a:pt x="9414235" y="2408470"/>
                  <a:pt x="9418336" y="2398498"/>
                  <a:pt x="9423125" y="2391526"/>
                </a:cubicBezTo>
                <a:close/>
                <a:moveTo>
                  <a:pt x="9279663" y="2737902"/>
                </a:moveTo>
                <a:cubicBezTo>
                  <a:pt x="9276960" y="2734327"/>
                  <a:pt x="9276377" y="2730262"/>
                  <a:pt x="9279461" y="2725437"/>
                </a:cubicBezTo>
                <a:cubicBezTo>
                  <a:pt x="9271730" y="2726781"/>
                  <a:pt x="9260787" y="2713854"/>
                  <a:pt x="9253147" y="2717142"/>
                </a:cubicBezTo>
                <a:cubicBezTo>
                  <a:pt x="9264341" y="2723040"/>
                  <a:pt x="9268589" y="2746811"/>
                  <a:pt x="9279663" y="2737902"/>
                </a:cubicBezTo>
                <a:close/>
                <a:moveTo>
                  <a:pt x="9308566" y="2673566"/>
                </a:moveTo>
                <a:cubicBezTo>
                  <a:pt x="9304835" y="2664778"/>
                  <a:pt x="9301104" y="2655990"/>
                  <a:pt x="9288494" y="2648990"/>
                </a:cubicBezTo>
                <a:cubicBezTo>
                  <a:pt x="9286345" y="2657085"/>
                  <a:pt x="9303547" y="2682772"/>
                  <a:pt x="9308566" y="2673566"/>
                </a:cubicBezTo>
                <a:close/>
                <a:moveTo>
                  <a:pt x="9259836" y="2788161"/>
                </a:moveTo>
                <a:cubicBezTo>
                  <a:pt x="9252263" y="2780531"/>
                  <a:pt x="9246024" y="2755880"/>
                  <a:pt x="9235125" y="2764391"/>
                </a:cubicBezTo>
                <a:cubicBezTo>
                  <a:pt x="9234746" y="2772791"/>
                  <a:pt x="9256346" y="2788522"/>
                  <a:pt x="9259836" y="2788161"/>
                </a:cubicBezTo>
                <a:close/>
                <a:moveTo>
                  <a:pt x="9268513" y="2773908"/>
                </a:moveTo>
                <a:cubicBezTo>
                  <a:pt x="9265273" y="2767241"/>
                  <a:pt x="9258561" y="2749044"/>
                  <a:pt x="9247034" y="2752518"/>
                </a:cubicBezTo>
                <a:cubicBezTo>
                  <a:pt x="9254690" y="2757805"/>
                  <a:pt x="9257161" y="2776983"/>
                  <a:pt x="9268513" y="2773908"/>
                </a:cubicBezTo>
                <a:close/>
                <a:moveTo>
                  <a:pt x="4934855" y="12618010"/>
                </a:moveTo>
                <a:cubicBezTo>
                  <a:pt x="4938011" y="12606556"/>
                  <a:pt x="4931191" y="12582129"/>
                  <a:pt x="4919754" y="12587544"/>
                </a:cubicBezTo>
                <a:cubicBezTo>
                  <a:pt x="4928350" y="12596101"/>
                  <a:pt x="4925860" y="12609277"/>
                  <a:pt x="4934855" y="12618010"/>
                </a:cubicBezTo>
                <a:close/>
                <a:moveTo>
                  <a:pt x="4688334" y="13186723"/>
                </a:moveTo>
                <a:lnTo>
                  <a:pt x="4680368" y="13183204"/>
                </a:lnTo>
                <a:lnTo>
                  <a:pt x="4676849" y="13191167"/>
                </a:lnTo>
                <a:lnTo>
                  <a:pt x="4684815" y="13194687"/>
                </a:lnTo>
                <a:close/>
                <a:moveTo>
                  <a:pt x="9466736" y="2408656"/>
                </a:moveTo>
                <a:cubicBezTo>
                  <a:pt x="9468379" y="2406858"/>
                  <a:pt x="9469803" y="2404794"/>
                  <a:pt x="9470022" y="2400512"/>
                </a:cubicBezTo>
                <a:cubicBezTo>
                  <a:pt x="9451222" y="2384438"/>
                  <a:pt x="9452638" y="2357783"/>
                  <a:pt x="9440035" y="2338391"/>
                </a:cubicBezTo>
                <a:cubicBezTo>
                  <a:pt x="9438641" y="2345689"/>
                  <a:pt x="9436339" y="2351237"/>
                  <a:pt x="9433397" y="2355575"/>
                </a:cubicBezTo>
                <a:lnTo>
                  <a:pt x="9431200" y="2357654"/>
                </a:lnTo>
                <a:lnTo>
                  <a:pt x="9422913" y="2365498"/>
                </a:lnTo>
                <a:lnTo>
                  <a:pt x="9426088" y="2379101"/>
                </a:lnTo>
                <a:lnTo>
                  <a:pt x="9426508" y="2380899"/>
                </a:lnTo>
                <a:cubicBezTo>
                  <a:pt x="9446155" y="2382193"/>
                  <a:pt x="9441674" y="2408163"/>
                  <a:pt x="9462136" y="2415206"/>
                </a:cubicBezTo>
                <a:cubicBezTo>
                  <a:pt x="9463231" y="2411987"/>
                  <a:pt x="9465093" y="2410454"/>
                  <a:pt x="9466736" y="2408656"/>
                </a:cubicBezTo>
                <a:close/>
                <a:moveTo>
                  <a:pt x="9365771" y="2638870"/>
                </a:moveTo>
                <a:cubicBezTo>
                  <a:pt x="9362670" y="2635120"/>
                  <a:pt x="9361466" y="2630304"/>
                  <a:pt x="9358142" y="2625980"/>
                </a:cubicBezTo>
                <a:cubicBezTo>
                  <a:pt x="9351744" y="2630768"/>
                  <a:pt x="9344938" y="2631093"/>
                  <a:pt x="9340012" y="2642243"/>
                </a:cubicBezTo>
                <a:cubicBezTo>
                  <a:pt x="9347752" y="2645188"/>
                  <a:pt x="9343169" y="2651254"/>
                  <a:pt x="9352456" y="2653929"/>
                </a:cubicBezTo>
                <a:cubicBezTo>
                  <a:pt x="9357956" y="2642557"/>
                  <a:pt x="9355392" y="2641899"/>
                  <a:pt x="9365771" y="2638870"/>
                </a:cubicBezTo>
                <a:close/>
                <a:moveTo>
                  <a:pt x="9565849" y="2198101"/>
                </a:moveTo>
                <a:cubicBezTo>
                  <a:pt x="9575617" y="2170095"/>
                  <a:pt x="9530560" y="2180448"/>
                  <a:pt x="9524307" y="2164206"/>
                </a:cubicBezTo>
                <a:cubicBezTo>
                  <a:pt x="9515576" y="2169432"/>
                  <a:pt x="9504251" y="2169130"/>
                  <a:pt x="9495458" y="2172982"/>
                </a:cubicBezTo>
                <a:cubicBezTo>
                  <a:pt x="9490104" y="2185767"/>
                  <a:pt x="9481530" y="2191399"/>
                  <a:pt x="9478147" y="2208088"/>
                </a:cubicBezTo>
                <a:cubicBezTo>
                  <a:pt x="9506307" y="2202375"/>
                  <a:pt x="9535248" y="2198691"/>
                  <a:pt x="9565849" y="2198101"/>
                </a:cubicBezTo>
                <a:close/>
                <a:moveTo>
                  <a:pt x="9359192" y="2705454"/>
                </a:moveTo>
                <a:cubicBezTo>
                  <a:pt x="9350378" y="2696324"/>
                  <a:pt x="9350222" y="2684832"/>
                  <a:pt x="9333500" y="2677444"/>
                </a:cubicBezTo>
                <a:cubicBezTo>
                  <a:pt x="9332194" y="2686862"/>
                  <a:pt x="9350636" y="2714049"/>
                  <a:pt x="9359192" y="2705454"/>
                </a:cubicBezTo>
                <a:close/>
                <a:moveTo>
                  <a:pt x="9393160" y="2632885"/>
                </a:moveTo>
                <a:cubicBezTo>
                  <a:pt x="9391067" y="2625773"/>
                  <a:pt x="9389477" y="2604604"/>
                  <a:pt x="9376902" y="2614755"/>
                </a:cubicBezTo>
                <a:cubicBezTo>
                  <a:pt x="9391624" y="2616976"/>
                  <a:pt x="9380706" y="2637378"/>
                  <a:pt x="9393160" y="2632885"/>
                </a:cubicBezTo>
                <a:close/>
                <a:moveTo>
                  <a:pt x="4933219" y="12751006"/>
                </a:moveTo>
                <a:cubicBezTo>
                  <a:pt x="4928911" y="12742440"/>
                  <a:pt x="4920367" y="12718679"/>
                  <a:pt x="4909321" y="12740447"/>
                </a:cubicBezTo>
                <a:cubicBezTo>
                  <a:pt x="4922186" y="12740421"/>
                  <a:pt x="4929478" y="12758395"/>
                  <a:pt x="4933219" y="12751006"/>
                </a:cubicBezTo>
                <a:close/>
                <a:moveTo>
                  <a:pt x="9583830" y="2232675"/>
                </a:moveTo>
                <a:cubicBezTo>
                  <a:pt x="9557610" y="2238573"/>
                  <a:pt x="9513991" y="2244175"/>
                  <a:pt x="9489752" y="2217607"/>
                </a:cubicBezTo>
                <a:cubicBezTo>
                  <a:pt x="9469505" y="2230531"/>
                  <a:pt x="9444598" y="2234991"/>
                  <a:pt x="9426228" y="2252788"/>
                </a:cubicBezTo>
                <a:cubicBezTo>
                  <a:pt x="9448471" y="2265672"/>
                  <a:pt x="9471526" y="2278243"/>
                  <a:pt x="9492955" y="2291441"/>
                </a:cubicBezTo>
                <a:cubicBezTo>
                  <a:pt x="9512481" y="2283923"/>
                  <a:pt x="9531224" y="2274375"/>
                  <a:pt x="9553908" y="2272635"/>
                </a:cubicBezTo>
                <a:cubicBezTo>
                  <a:pt x="9564362" y="2259752"/>
                  <a:pt x="9574660" y="2246463"/>
                  <a:pt x="9583830" y="2232675"/>
                </a:cubicBezTo>
                <a:close/>
                <a:moveTo>
                  <a:pt x="9592408" y="2214919"/>
                </a:moveTo>
                <a:cubicBezTo>
                  <a:pt x="9561559" y="2210010"/>
                  <a:pt x="9528082" y="2201916"/>
                  <a:pt x="9507398" y="2217341"/>
                </a:cubicBezTo>
                <a:cubicBezTo>
                  <a:pt x="9536241" y="2232812"/>
                  <a:pt x="9572380" y="2229623"/>
                  <a:pt x="9592408" y="2214919"/>
                </a:cubicBezTo>
                <a:close/>
                <a:moveTo>
                  <a:pt x="9507097" y="2411884"/>
                </a:moveTo>
                <a:cubicBezTo>
                  <a:pt x="9485635" y="2401029"/>
                  <a:pt x="9485614" y="2367002"/>
                  <a:pt x="9460708" y="2365399"/>
                </a:cubicBezTo>
                <a:cubicBezTo>
                  <a:pt x="9472906" y="2384949"/>
                  <a:pt x="9485510" y="2404341"/>
                  <a:pt x="9501055" y="2421669"/>
                </a:cubicBezTo>
                <a:cubicBezTo>
                  <a:pt x="9503121" y="2418543"/>
                  <a:pt x="9506125" y="2417852"/>
                  <a:pt x="9507097" y="2411884"/>
                </a:cubicBezTo>
                <a:close/>
                <a:moveTo>
                  <a:pt x="9431226" y="2597348"/>
                </a:moveTo>
                <a:cubicBezTo>
                  <a:pt x="9416892" y="2611482"/>
                  <a:pt x="9431226" y="2597348"/>
                  <a:pt x="9431226" y="2597348"/>
                </a:cubicBezTo>
                <a:close/>
                <a:moveTo>
                  <a:pt x="9413853" y="2637745"/>
                </a:moveTo>
                <a:cubicBezTo>
                  <a:pt x="9408354" y="2628651"/>
                  <a:pt x="9405522" y="2605982"/>
                  <a:pt x="9394606" y="2605918"/>
                </a:cubicBezTo>
                <a:cubicBezTo>
                  <a:pt x="9404170" y="2614428"/>
                  <a:pt x="9400817" y="2638172"/>
                  <a:pt x="9413853" y="2637745"/>
                </a:cubicBezTo>
                <a:close/>
                <a:moveTo>
                  <a:pt x="9393939" y="2731278"/>
                </a:moveTo>
                <a:cubicBezTo>
                  <a:pt x="9384774" y="2722945"/>
                  <a:pt x="9381942" y="2700275"/>
                  <a:pt x="9365637" y="2701638"/>
                </a:cubicBezTo>
                <a:cubicBezTo>
                  <a:pt x="9375951" y="2709527"/>
                  <a:pt x="9377810" y="2732243"/>
                  <a:pt x="9393939" y="2731278"/>
                </a:cubicBezTo>
                <a:close/>
                <a:moveTo>
                  <a:pt x="4971687" y="12772762"/>
                </a:moveTo>
                <a:cubicBezTo>
                  <a:pt x="4962795" y="12770261"/>
                  <a:pt x="4958972" y="12779992"/>
                  <a:pt x="4952702" y="12783408"/>
                </a:cubicBezTo>
                <a:cubicBezTo>
                  <a:pt x="4924997" y="12770692"/>
                  <a:pt x="4895792" y="12759214"/>
                  <a:pt x="4885887" y="12739611"/>
                </a:cubicBezTo>
                <a:cubicBezTo>
                  <a:pt x="4885160" y="12712164"/>
                  <a:pt x="4917672" y="12719392"/>
                  <a:pt x="4930896" y="12702393"/>
                </a:cubicBezTo>
                <a:cubicBezTo>
                  <a:pt x="4931609" y="12590879"/>
                  <a:pt x="4842347" y="12513845"/>
                  <a:pt x="4798446" y="12419261"/>
                </a:cubicBezTo>
                <a:cubicBezTo>
                  <a:pt x="4809981" y="12493358"/>
                  <a:pt x="4739322" y="12564926"/>
                  <a:pt x="4673792" y="12560240"/>
                </a:cubicBezTo>
                <a:cubicBezTo>
                  <a:pt x="4671242" y="12604798"/>
                  <a:pt x="4643664" y="12684456"/>
                  <a:pt x="4604719" y="12705793"/>
                </a:cubicBezTo>
                <a:cubicBezTo>
                  <a:pt x="4603528" y="12725730"/>
                  <a:pt x="4625704" y="12736955"/>
                  <a:pt x="4628940" y="12759799"/>
                </a:cubicBezTo>
                <a:cubicBezTo>
                  <a:pt x="4636394" y="12809727"/>
                  <a:pt x="4603680" y="12867605"/>
                  <a:pt x="4560698" y="12881924"/>
                </a:cubicBezTo>
                <a:cubicBezTo>
                  <a:pt x="4588406" y="12915105"/>
                  <a:pt x="4620786" y="12960344"/>
                  <a:pt x="4658471" y="13006499"/>
                </a:cubicBezTo>
                <a:cubicBezTo>
                  <a:pt x="4706932" y="13065981"/>
                  <a:pt x="4783066" y="13125317"/>
                  <a:pt x="4738353" y="13213583"/>
                </a:cubicBezTo>
                <a:cubicBezTo>
                  <a:pt x="4698722" y="13224624"/>
                  <a:pt x="4605039" y="13185611"/>
                  <a:pt x="4625610" y="13134740"/>
                </a:cubicBezTo>
                <a:cubicBezTo>
                  <a:pt x="4650452" y="13132392"/>
                  <a:pt x="4668018" y="13157284"/>
                  <a:pt x="4693322" y="13164658"/>
                </a:cubicBezTo>
                <a:cubicBezTo>
                  <a:pt x="4699950" y="13144270"/>
                  <a:pt x="4686044" y="13114331"/>
                  <a:pt x="4670154" y="13087800"/>
                </a:cubicBezTo>
                <a:cubicBezTo>
                  <a:pt x="4643528" y="13044628"/>
                  <a:pt x="4616978" y="13015290"/>
                  <a:pt x="4572670" y="12973347"/>
                </a:cubicBezTo>
                <a:cubicBezTo>
                  <a:pt x="4541609" y="12943443"/>
                  <a:pt x="4522079" y="12910069"/>
                  <a:pt x="4482421" y="12928712"/>
                </a:cubicBezTo>
                <a:cubicBezTo>
                  <a:pt x="4470067" y="12918972"/>
                  <a:pt x="4465397" y="12906914"/>
                  <a:pt x="4453614" y="12896949"/>
                </a:cubicBezTo>
                <a:cubicBezTo>
                  <a:pt x="4373279" y="12876206"/>
                  <a:pt x="4338912" y="12793448"/>
                  <a:pt x="4376884" y="12715051"/>
                </a:cubicBezTo>
                <a:cubicBezTo>
                  <a:pt x="4417447" y="12629711"/>
                  <a:pt x="4508336" y="12626565"/>
                  <a:pt x="4584340" y="12687271"/>
                </a:cubicBezTo>
                <a:cubicBezTo>
                  <a:pt x="4614621" y="12647829"/>
                  <a:pt x="4626949" y="12587606"/>
                  <a:pt x="4614979" y="12553289"/>
                </a:cubicBezTo>
                <a:cubicBezTo>
                  <a:pt x="4417596" y="12522706"/>
                  <a:pt x="4538889" y="12209403"/>
                  <a:pt x="4700501" y="12295086"/>
                </a:cubicBezTo>
                <a:cubicBezTo>
                  <a:pt x="4765202" y="12266094"/>
                  <a:pt x="4779534" y="12309068"/>
                  <a:pt x="4817333" y="12365743"/>
                </a:cubicBezTo>
                <a:cubicBezTo>
                  <a:pt x="4836233" y="12394081"/>
                  <a:pt x="4850528" y="12419907"/>
                  <a:pt x="4863936" y="12443438"/>
                </a:cubicBezTo>
                <a:cubicBezTo>
                  <a:pt x="4890395" y="12491295"/>
                  <a:pt x="4935855" y="12553258"/>
                  <a:pt x="4953377" y="12597642"/>
                </a:cubicBezTo>
                <a:cubicBezTo>
                  <a:pt x="4973122" y="12647767"/>
                  <a:pt x="4989545" y="12714031"/>
                  <a:pt x="4971687" y="12772762"/>
                </a:cubicBezTo>
                <a:close/>
                <a:moveTo>
                  <a:pt x="9459732" y="2639453"/>
                </a:moveTo>
                <a:cubicBezTo>
                  <a:pt x="9471668" y="2619977"/>
                  <a:pt x="9444068" y="2609210"/>
                  <a:pt x="9455606" y="2589558"/>
                </a:cubicBezTo>
                <a:cubicBezTo>
                  <a:pt x="9446264" y="2581622"/>
                  <a:pt x="9439338" y="2587606"/>
                  <a:pt x="9432051" y="2590097"/>
                </a:cubicBezTo>
                <a:cubicBezTo>
                  <a:pt x="9450068" y="2604246"/>
                  <a:pt x="9440742" y="2625351"/>
                  <a:pt x="9459732" y="2639453"/>
                </a:cubicBezTo>
                <a:close/>
                <a:moveTo>
                  <a:pt x="9457277" y="2649316"/>
                </a:moveTo>
                <a:cubicBezTo>
                  <a:pt x="9455722" y="2645297"/>
                  <a:pt x="9451824" y="2641195"/>
                  <a:pt x="9445232" y="2637806"/>
                </a:cubicBezTo>
                <a:cubicBezTo>
                  <a:pt x="9432602" y="2642697"/>
                  <a:pt x="9413111" y="2663119"/>
                  <a:pt x="9403973" y="2647182"/>
                </a:cubicBezTo>
                <a:cubicBezTo>
                  <a:pt x="9398593" y="2652897"/>
                  <a:pt x="9390908" y="2655212"/>
                  <a:pt x="9393269" y="2663871"/>
                </a:cubicBezTo>
                <a:cubicBezTo>
                  <a:pt x="9416434" y="2667443"/>
                  <a:pt x="9435629" y="2653078"/>
                  <a:pt x="9457277" y="2649316"/>
                </a:cubicBezTo>
                <a:close/>
                <a:moveTo>
                  <a:pt x="9560248" y="2437113"/>
                </a:moveTo>
                <a:cubicBezTo>
                  <a:pt x="9562283" y="2430268"/>
                  <a:pt x="9564725" y="2423266"/>
                  <a:pt x="9566605" y="2416015"/>
                </a:cubicBezTo>
                <a:cubicBezTo>
                  <a:pt x="9542333" y="2385728"/>
                  <a:pt x="9523288" y="2352031"/>
                  <a:pt x="9511658" y="2314545"/>
                </a:cubicBezTo>
                <a:cubicBezTo>
                  <a:pt x="9491010" y="2309440"/>
                  <a:pt x="9475965" y="2290987"/>
                  <a:pt x="9461167" y="2290157"/>
                </a:cubicBezTo>
                <a:cubicBezTo>
                  <a:pt x="9458785" y="2310658"/>
                  <a:pt x="9457463" y="2330281"/>
                  <a:pt x="9456551" y="2349749"/>
                </a:cubicBezTo>
                <a:cubicBezTo>
                  <a:pt x="9490402" y="2360029"/>
                  <a:pt x="9496622" y="2384677"/>
                  <a:pt x="9512292" y="2404754"/>
                </a:cubicBezTo>
                <a:cubicBezTo>
                  <a:pt x="9511763" y="2396099"/>
                  <a:pt x="9519207" y="2402092"/>
                  <a:pt x="9524214" y="2402962"/>
                </a:cubicBezTo>
                <a:cubicBezTo>
                  <a:pt x="9535787" y="2414825"/>
                  <a:pt x="9537910" y="2431259"/>
                  <a:pt x="9560248" y="2437113"/>
                </a:cubicBezTo>
                <a:close/>
                <a:moveTo>
                  <a:pt x="9424873" y="2750657"/>
                </a:moveTo>
                <a:cubicBezTo>
                  <a:pt x="9414965" y="2747232"/>
                  <a:pt x="9419725" y="2740768"/>
                  <a:pt x="9409420" y="2737166"/>
                </a:cubicBezTo>
                <a:cubicBezTo>
                  <a:pt x="9399225" y="2744085"/>
                  <a:pt x="9420168" y="2762382"/>
                  <a:pt x="9424873" y="2750657"/>
                </a:cubicBezTo>
                <a:close/>
                <a:moveTo>
                  <a:pt x="9496388" y="2605495"/>
                </a:moveTo>
                <a:cubicBezTo>
                  <a:pt x="9496111" y="2600196"/>
                  <a:pt x="9490244" y="2594629"/>
                  <a:pt x="9477929" y="2591806"/>
                </a:cubicBezTo>
                <a:cubicBezTo>
                  <a:pt x="9472956" y="2601984"/>
                  <a:pt x="9478761" y="2609308"/>
                  <a:pt x="9481298" y="2617568"/>
                </a:cubicBezTo>
                <a:cubicBezTo>
                  <a:pt x="9491349" y="2615822"/>
                  <a:pt x="9496664" y="2610793"/>
                  <a:pt x="9496388" y="2605495"/>
                </a:cubicBezTo>
                <a:close/>
                <a:moveTo>
                  <a:pt x="9646050" y="2275393"/>
                </a:moveTo>
                <a:cubicBezTo>
                  <a:pt x="9642267" y="2267992"/>
                  <a:pt x="9622023" y="2268792"/>
                  <a:pt x="9622151" y="2259417"/>
                </a:cubicBezTo>
                <a:cubicBezTo>
                  <a:pt x="9618554" y="2250077"/>
                  <a:pt x="9632075" y="2231817"/>
                  <a:pt x="9624319" y="2225013"/>
                </a:cubicBezTo>
                <a:cubicBezTo>
                  <a:pt x="9619970" y="2223423"/>
                  <a:pt x="9615778" y="2222240"/>
                  <a:pt x="9611022" y="2220806"/>
                </a:cubicBezTo>
                <a:cubicBezTo>
                  <a:pt x="9596658" y="2235663"/>
                  <a:pt x="9584106" y="2254016"/>
                  <a:pt x="9569741" y="2268872"/>
                </a:cubicBezTo>
                <a:lnTo>
                  <a:pt x="9620653" y="2276650"/>
                </a:lnTo>
                <a:lnTo>
                  <a:pt x="9641700" y="2279866"/>
                </a:lnTo>
                <a:cubicBezTo>
                  <a:pt x="9644047" y="2279895"/>
                  <a:pt x="9645517" y="2278862"/>
                  <a:pt x="9646050" y="2275393"/>
                </a:cubicBezTo>
                <a:close/>
                <a:moveTo>
                  <a:pt x="9642476" y="2306144"/>
                </a:moveTo>
                <a:cubicBezTo>
                  <a:pt x="9642915" y="2303644"/>
                  <a:pt x="9644168" y="2300831"/>
                  <a:pt x="9645013" y="2298173"/>
                </a:cubicBezTo>
                <a:cubicBezTo>
                  <a:pt x="9639694" y="2296491"/>
                  <a:pt x="9643825" y="2290238"/>
                  <a:pt x="9635659" y="2289652"/>
                </a:cubicBezTo>
                <a:cubicBezTo>
                  <a:pt x="9632194" y="2290054"/>
                  <a:pt x="9627176" y="2289304"/>
                  <a:pt x="9621352" y="2288130"/>
                </a:cubicBezTo>
                <a:lnTo>
                  <a:pt x="9619686" y="2287775"/>
                </a:lnTo>
                <a:lnTo>
                  <a:pt x="9602210" y="2284054"/>
                </a:lnTo>
                <a:cubicBezTo>
                  <a:pt x="9588831" y="2281454"/>
                  <a:pt x="9575213" y="2280053"/>
                  <a:pt x="9567328" y="2285653"/>
                </a:cubicBezTo>
                <a:cubicBezTo>
                  <a:pt x="9582079" y="2289998"/>
                  <a:pt x="9594013" y="2294611"/>
                  <a:pt x="9605686" y="2298393"/>
                </a:cubicBezTo>
                <a:lnTo>
                  <a:pt x="9618529" y="2301099"/>
                </a:lnTo>
                <a:close/>
                <a:moveTo>
                  <a:pt x="9510694" y="2620234"/>
                </a:moveTo>
                <a:cubicBezTo>
                  <a:pt x="9513270" y="2615750"/>
                  <a:pt x="9514254" y="2610830"/>
                  <a:pt x="9512696" y="2605740"/>
                </a:cubicBezTo>
                <a:cubicBezTo>
                  <a:pt x="9506288" y="2626706"/>
                  <a:pt x="9482983" y="2620217"/>
                  <a:pt x="9470167" y="2641684"/>
                </a:cubicBezTo>
                <a:cubicBezTo>
                  <a:pt x="9480909" y="2643218"/>
                  <a:pt x="9502965" y="2633687"/>
                  <a:pt x="9510694" y="2620234"/>
                </a:cubicBezTo>
                <a:close/>
                <a:moveTo>
                  <a:pt x="9602144" y="2433105"/>
                </a:moveTo>
                <a:cubicBezTo>
                  <a:pt x="9604180" y="2426260"/>
                  <a:pt x="9606622" y="2419259"/>
                  <a:pt x="9608908" y="2411852"/>
                </a:cubicBezTo>
                <a:cubicBezTo>
                  <a:pt x="9606689" y="2402448"/>
                  <a:pt x="9575185" y="2386135"/>
                  <a:pt x="9564702" y="2395300"/>
                </a:cubicBezTo>
                <a:cubicBezTo>
                  <a:pt x="9576338" y="2408538"/>
                  <a:pt x="9581214" y="2424844"/>
                  <a:pt x="9602144" y="2433105"/>
                </a:cubicBezTo>
                <a:close/>
                <a:moveTo>
                  <a:pt x="9653236" y="2318320"/>
                </a:moveTo>
                <a:cubicBezTo>
                  <a:pt x="9645727" y="2317015"/>
                  <a:pt x="9639031" y="2316911"/>
                  <a:pt x="9632030" y="2316168"/>
                </a:cubicBezTo>
                <a:lnTo>
                  <a:pt x="9617548" y="2312399"/>
                </a:lnTo>
                <a:lnTo>
                  <a:pt x="9608996" y="2310174"/>
                </a:lnTo>
                <a:lnTo>
                  <a:pt x="9616591" y="2323418"/>
                </a:lnTo>
                <a:lnTo>
                  <a:pt x="9618770" y="2327218"/>
                </a:lnTo>
                <a:cubicBezTo>
                  <a:pt x="9624220" y="2331822"/>
                  <a:pt x="9631189" y="2335667"/>
                  <a:pt x="9637649" y="2339707"/>
                </a:cubicBezTo>
                <a:cubicBezTo>
                  <a:pt x="9641030" y="2329080"/>
                  <a:pt x="9647165" y="2324388"/>
                  <a:pt x="9653236" y="2318320"/>
                </a:cubicBezTo>
                <a:close/>
                <a:moveTo>
                  <a:pt x="9457436" y="2767425"/>
                </a:moveTo>
                <a:cubicBezTo>
                  <a:pt x="9455612" y="2761860"/>
                  <a:pt x="9438567" y="2747665"/>
                  <a:pt x="9432122" y="2751481"/>
                </a:cubicBezTo>
                <a:cubicBezTo>
                  <a:pt x="9433548" y="2756870"/>
                  <a:pt x="9450593" y="2771065"/>
                  <a:pt x="9457436" y="2767425"/>
                </a:cubicBezTo>
                <a:close/>
                <a:moveTo>
                  <a:pt x="4925679" y="13025316"/>
                </a:moveTo>
                <a:cubicBezTo>
                  <a:pt x="4915163" y="13021614"/>
                  <a:pt x="4910835" y="13001257"/>
                  <a:pt x="4899217" y="13007582"/>
                </a:cubicBezTo>
                <a:cubicBezTo>
                  <a:pt x="4905411" y="13012677"/>
                  <a:pt x="4914061" y="13031641"/>
                  <a:pt x="4925679" y="13025316"/>
                </a:cubicBezTo>
                <a:close/>
                <a:moveTo>
                  <a:pt x="9644078" y="2402507"/>
                </a:moveTo>
                <a:lnTo>
                  <a:pt x="9611396" y="2383207"/>
                </a:lnTo>
                <a:lnTo>
                  <a:pt x="9584456" y="2367296"/>
                </a:lnTo>
                <a:cubicBezTo>
                  <a:pt x="9566245" y="2354725"/>
                  <a:pt x="9548963" y="2341680"/>
                  <a:pt x="9530397" y="2329246"/>
                </a:cubicBezTo>
                <a:cubicBezTo>
                  <a:pt x="9533582" y="2350865"/>
                  <a:pt x="9544591" y="2368540"/>
                  <a:pt x="9559260" y="2384806"/>
                </a:cubicBezTo>
                <a:cubicBezTo>
                  <a:pt x="9573311" y="2375200"/>
                  <a:pt x="9588100" y="2384193"/>
                  <a:pt x="9602585" y="2393305"/>
                </a:cubicBezTo>
                <a:lnTo>
                  <a:pt x="9610167" y="2397365"/>
                </a:lnTo>
                <a:lnTo>
                  <a:pt x="9623952" y="2404749"/>
                </a:lnTo>
                <a:cubicBezTo>
                  <a:pt x="9630910" y="2407052"/>
                  <a:pt x="9637662" y="2407075"/>
                  <a:pt x="9644078" y="2402507"/>
                </a:cubicBezTo>
                <a:close/>
                <a:moveTo>
                  <a:pt x="9657689" y="2395401"/>
                </a:moveTo>
                <a:cubicBezTo>
                  <a:pt x="9648714" y="2383005"/>
                  <a:pt x="9646309" y="2363416"/>
                  <a:pt x="9634266" y="2350334"/>
                </a:cubicBezTo>
                <a:cubicBezTo>
                  <a:pt x="9630999" y="2346697"/>
                  <a:pt x="9625961" y="2343624"/>
                  <a:pt x="9620694" y="2340406"/>
                </a:cubicBezTo>
                <a:lnTo>
                  <a:pt x="9615443" y="2336617"/>
                </a:lnTo>
                <a:lnTo>
                  <a:pt x="9605737" y="2329613"/>
                </a:lnTo>
                <a:cubicBezTo>
                  <a:pt x="9597198" y="2320778"/>
                  <a:pt x="9592915" y="2308439"/>
                  <a:pt x="9585219" y="2303009"/>
                </a:cubicBezTo>
                <a:cubicBezTo>
                  <a:pt x="9573677" y="2294865"/>
                  <a:pt x="9556030" y="2295131"/>
                  <a:pt x="9544363" y="2284237"/>
                </a:cubicBezTo>
                <a:cubicBezTo>
                  <a:pt x="9533285" y="2289434"/>
                  <a:pt x="9509256" y="2288894"/>
                  <a:pt x="9509315" y="2302392"/>
                </a:cubicBezTo>
                <a:cubicBezTo>
                  <a:pt x="9536282" y="2316023"/>
                  <a:pt x="9559806" y="2334358"/>
                  <a:pt x="9583372" y="2351744"/>
                </a:cubicBezTo>
                <a:lnTo>
                  <a:pt x="9612636" y="2368935"/>
                </a:lnTo>
                <a:close/>
                <a:moveTo>
                  <a:pt x="9682714" y="2417938"/>
                </a:moveTo>
                <a:cubicBezTo>
                  <a:pt x="9669226" y="2433856"/>
                  <a:pt x="9637659" y="2416168"/>
                  <a:pt x="9617853" y="2420530"/>
                </a:cubicBezTo>
                <a:cubicBezTo>
                  <a:pt x="9613752" y="2430501"/>
                  <a:pt x="9617941" y="2443808"/>
                  <a:pt x="9608554" y="2449754"/>
                </a:cubicBezTo>
                <a:cubicBezTo>
                  <a:pt x="9593881" y="2445612"/>
                  <a:pt x="9585810" y="2437995"/>
                  <a:pt x="9576519" y="2430848"/>
                </a:cubicBezTo>
                <a:cubicBezTo>
                  <a:pt x="9565067" y="2433858"/>
                  <a:pt x="9572697" y="2450037"/>
                  <a:pt x="9560650" y="2455141"/>
                </a:cubicBezTo>
                <a:cubicBezTo>
                  <a:pt x="9538750" y="2446788"/>
                  <a:pt x="9533874" y="2430482"/>
                  <a:pt x="9519140" y="2418902"/>
                </a:cubicBezTo>
                <a:cubicBezTo>
                  <a:pt x="9512287" y="2422940"/>
                  <a:pt x="9508405" y="2434692"/>
                  <a:pt x="9501301" y="2439292"/>
                </a:cubicBezTo>
                <a:cubicBezTo>
                  <a:pt x="9491196" y="2432458"/>
                  <a:pt x="9486381" y="2423589"/>
                  <a:pt x="9479938" y="2415346"/>
                </a:cubicBezTo>
                <a:cubicBezTo>
                  <a:pt x="9470551" y="2415229"/>
                  <a:pt x="9468013" y="2429261"/>
                  <a:pt x="9459878" y="2432394"/>
                </a:cubicBezTo>
                <a:cubicBezTo>
                  <a:pt x="9444361" y="2424846"/>
                  <a:pt x="9440828" y="2410819"/>
                  <a:pt x="9432478" y="2400047"/>
                </a:cubicBezTo>
                <a:cubicBezTo>
                  <a:pt x="9422652" y="2408494"/>
                  <a:pt x="9417641" y="2425809"/>
                  <a:pt x="9403718" y="2426040"/>
                </a:cubicBezTo>
                <a:cubicBezTo>
                  <a:pt x="9384259" y="2416747"/>
                  <a:pt x="9384765" y="2397436"/>
                  <a:pt x="9373285" y="2384604"/>
                </a:cubicBezTo>
                <a:cubicBezTo>
                  <a:pt x="9365025" y="2384987"/>
                  <a:pt x="9363333" y="2396362"/>
                  <a:pt x="9354917" y="2396339"/>
                </a:cubicBezTo>
                <a:cubicBezTo>
                  <a:pt x="9328729" y="2387770"/>
                  <a:pt x="9326264" y="2366806"/>
                  <a:pt x="9317353" y="2349723"/>
                </a:cubicBezTo>
                <a:cubicBezTo>
                  <a:pt x="9307840" y="2346856"/>
                  <a:pt x="9304554" y="2356515"/>
                  <a:pt x="9293948" y="2350806"/>
                </a:cubicBezTo>
                <a:cubicBezTo>
                  <a:pt x="9253065" y="2310129"/>
                  <a:pt x="9270386" y="2238652"/>
                  <a:pt x="9259168" y="2182824"/>
                </a:cubicBezTo>
                <a:cubicBezTo>
                  <a:pt x="9203334" y="2146976"/>
                  <a:pt x="9159881" y="2116612"/>
                  <a:pt x="9077035" y="2096754"/>
                </a:cubicBezTo>
                <a:cubicBezTo>
                  <a:pt x="9079728" y="2083128"/>
                  <a:pt x="9080386" y="2082408"/>
                  <a:pt x="9081984" y="2072001"/>
                </a:cubicBezTo>
                <a:cubicBezTo>
                  <a:pt x="9162987" y="2078582"/>
                  <a:pt x="9226491" y="2128269"/>
                  <a:pt x="9276569" y="2164935"/>
                </a:cubicBezTo>
                <a:cubicBezTo>
                  <a:pt x="9293529" y="2155608"/>
                  <a:pt x="9304674" y="2133600"/>
                  <a:pt x="9317850" y="2116871"/>
                </a:cubicBezTo>
                <a:cubicBezTo>
                  <a:pt x="9324640" y="2117521"/>
                  <a:pt x="9331523" y="2117201"/>
                  <a:pt x="9339969" y="2120943"/>
                </a:cubicBezTo>
                <a:cubicBezTo>
                  <a:pt x="9352206" y="2107840"/>
                  <a:pt x="9357032" y="2080338"/>
                  <a:pt x="9367143" y="2062924"/>
                </a:cubicBezTo>
                <a:cubicBezTo>
                  <a:pt x="9378781" y="2064038"/>
                  <a:pt x="9378028" y="2071788"/>
                  <a:pt x="9386569" y="2074561"/>
                </a:cubicBezTo>
                <a:cubicBezTo>
                  <a:pt x="9400871" y="2070455"/>
                  <a:pt x="9405945" y="2048453"/>
                  <a:pt x="9422902" y="2051249"/>
                </a:cubicBezTo>
                <a:cubicBezTo>
                  <a:pt x="9437200" y="2053205"/>
                  <a:pt x="9444956" y="2066071"/>
                  <a:pt x="9444951" y="2084256"/>
                </a:cubicBezTo>
                <a:cubicBezTo>
                  <a:pt x="9463942" y="2086270"/>
                  <a:pt x="9476588" y="2060885"/>
                  <a:pt x="9493576" y="2067400"/>
                </a:cubicBezTo>
                <a:cubicBezTo>
                  <a:pt x="9512408" y="2075069"/>
                  <a:pt x="9505176" y="2095105"/>
                  <a:pt x="9503544" y="2119980"/>
                </a:cubicBezTo>
                <a:cubicBezTo>
                  <a:pt x="9514276" y="2122376"/>
                  <a:pt x="9526418" y="2110241"/>
                  <a:pt x="9533111" y="2117921"/>
                </a:cubicBezTo>
                <a:cubicBezTo>
                  <a:pt x="9533545" y="2133607"/>
                  <a:pt x="9533728" y="2149854"/>
                  <a:pt x="9542798" y="2161282"/>
                </a:cubicBezTo>
                <a:cubicBezTo>
                  <a:pt x="9568237" y="2159416"/>
                  <a:pt x="9580090" y="2180497"/>
                  <a:pt x="9579834" y="2199244"/>
                </a:cubicBezTo>
                <a:cubicBezTo>
                  <a:pt x="9601859" y="2204286"/>
                  <a:pt x="9626139" y="2204263"/>
                  <a:pt x="9640996" y="2218591"/>
                </a:cubicBezTo>
                <a:cubicBezTo>
                  <a:pt x="9643466" y="2227432"/>
                  <a:pt x="9633293" y="2243471"/>
                  <a:pt x="9636169" y="2252155"/>
                </a:cubicBezTo>
                <a:cubicBezTo>
                  <a:pt x="9642300" y="2259586"/>
                  <a:pt x="9658694" y="2262133"/>
                  <a:pt x="9661884" y="2271629"/>
                </a:cubicBezTo>
                <a:cubicBezTo>
                  <a:pt x="9658032" y="2281038"/>
                  <a:pt x="9653714" y="2283167"/>
                  <a:pt x="9655120" y="2292883"/>
                </a:cubicBezTo>
                <a:cubicBezTo>
                  <a:pt x="9656526" y="2302600"/>
                  <a:pt x="9672199" y="2304491"/>
                  <a:pt x="9674669" y="2313332"/>
                </a:cubicBezTo>
                <a:cubicBezTo>
                  <a:pt x="9671255" y="2326302"/>
                  <a:pt x="9660024" y="2325032"/>
                  <a:pt x="9654327" y="2333286"/>
                </a:cubicBezTo>
                <a:cubicBezTo>
                  <a:pt x="9645464" y="2366072"/>
                  <a:pt x="9669987" y="2389734"/>
                  <a:pt x="9682714" y="2417938"/>
                </a:cubicBezTo>
                <a:close/>
                <a:moveTo>
                  <a:pt x="5212046" y="12645357"/>
                </a:moveTo>
                <a:cubicBezTo>
                  <a:pt x="5214223" y="12641374"/>
                  <a:pt x="5215466" y="12637752"/>
                  <a:pt x="5211966" y="12635967"/>
                </a:cubicBezTo>
                <a:cubicBezTo>
                  <a:pt x="5211316" y="12642830"/>
                  <a:pt x="5199522" y="12653348"/>
                  <a:pt x="5206521" y="12656917"/>
                </a:cubicBezTo>
                <a:cubicBezTo>
                  <a:pt x="5206758" y="12653685"/>
                  <a:pt x="5209869" y="12649340"/>
                  <a:pt x="5212046" y="12645357"/>
                </a:cubicBezTo>
                <a:close/>
                <a:moveTo>
                  <a:pt x="9542993" y="2849493"/>
                </a:moveTo>
                <a:cubicBezTo>
                  <a:pt x="9500830" y="2807065"/>
                  <a:pt x="9398866" y="2720128"/>
                  <a:pt x="9361602" y="2801236"/>
                </a:cubicBezTo>
                <a:cubicBezTo>
                  <a:pt x="9394819" y="2856369"/>
                  <a:pt x="9471633" y="2856992"/>
                  <a:pt x="9520778" y="2878230"/>
                </a:cubicBezTo>
                <a:cubicBezTo>
                  <a:pt x="9533241" y="2878026"/>
                  <a:pt x="9531354" y="2862912"/>
                  <a:pt x="9542993" y="2849493"/>
                </a:cubicBezTo>
                <a:close/>
                <a:moveTo>
                  <a:pt x="5246889" y="12574183"/>
                </a:moveTo>
                <a:cubicBezTo>
                  <a:pt x="5249179" y="12568998"/>
                  <a:pt x="5252620" y="12563370"/>
                  <a:pt x="5244739" y="12561793"/>
                </a:cubicBezTo>
                <a:cubicBezTo>
                  <a:pt x="5242050" y="12566801"/>
                  <a:pt x="5243431" y="12571225"/>
                  <a:pt x="5246889" y="12574183"/>
                </a:cubicBezTo>
                <a:close/>
                <a:moveTo>
                  <a:pt x="5196246" y="12696347"/>
                </a:moveTo>
                <a:cubicBezTo>
                  <a:pt x="5201010" y="12682603"/>
                  <a:pt x="5203470" y="12668676"/>
                  <a:pt x="5201922" y="12658698"/>
                </a:cubicBezTo>
                <a:cubicBezTo>
                  <a:pt x="5192370" y="12683552"/>
                  <a:pt x="5172693" y="12712989"/>
                  <a:pt x="5176761" y="12732898"/>
                </a:cubicBezTo>
                <a:cubicBezTo>
                  <a:pt x="5184421" y="12723651"/>
                  <a:pt x="5191485" y="12710090"/>
                  <a:pt x="5196246" y="12696347"/>
                </a:cubicBezTo>
                <a:close/>
                <a:moveTo>
                  <a:pt x="5174549" y="12749497"/>
                </a:moveTo>
                <a:cubicBezTo>
                  <a:pt x="5176804" y="12743046"/>
                  <a:pt x="5176590" y="12735444"/>
                  <a:pt x="5172162" y="12734680"/>
                </a:cubicBezTo>
                <a:cubicBezTo>
                  <a:pt x="5166562" y="12744120"/>
                  <a:pt x="5172865" y="12753579"/>
                  <a:pt x="5162119" y="12757411"/>
                </a:cubicBezTo>
                <a:cubicBezTo>
                  <a:pt x="5167570" y="12761249"/>
                  <a:pt x="5172294" y="12755948"/>
                  <a:pt x="5174549" y="12749497"/>
                </a:cubicBezTo>
                <a:close/>
                <a:moveTo>
                  <a:pt x="9526534" y="2925514"/>
                </a:moveTo>
                <a:cubicBezTo>
                  <a:pt x="9525184" y="2913494"/>
                  <a:pt x="9523833" y="2901474"/>
                  <a:pt x="9521157" y="2890297"/>
                </a:cubicBezTo>
                <a:lnTo>
                  <a:pt x="9519124" y="2890554"/>
                </a:lnTo>
                <a:lnTo>
                  <a:pt x="9426405" y="2902274"/>
                </a:lnTo>
                <a:cubicBezTo>
                  <a:pt x="9395616" y="2910030"/>
                  <a:pt x="9366412" y="2924970"/>
                  <a:pt x="9341156" y="2957361"/>
                </a:cubicBezTo>
                <a:cubicBezTo>
                  <a:pt x="9342746" y="2978530"/>
                  <a:pt x="9353624" y="3002375"/>
                  <a:pt x="9382280" y="3010753"/>
                </a:cubicBezTo>
                <a:cubicBezTo>
                  <a:pt x="9417659" y="3021149"/>
                  <a:pt x="9502006" y="2946566"/>
                  <a:pt x="9526534" y="2925514"/>
                </a:cubicBezTo>
                <a:close/>
                <a:moveTo>
                  <a:pt x="5209897" y="12727997"/>
                </a:moveTo>
                <a:cubicBezTo>
                  <a:pt x="5198123" y="12726608"/>
                  <a:pt x="5210093" y="12715692"/>
                  <a:pt x="5205969" y="12711009"/>
                </a:cubicBezTo>
                <a:cubicBezTo>
                  <a:pt x="5241437" y="12656614"/>
                  <a:pt x="5263667" y="12598755"/>
                  <a:pt x="5283514" y="12544131"/>
                </a:cubicBezTo>
                <a:cubicBezTo>
                  <a:pt x="5259882" y="12543699"/>
                  <a:pt x="5254194" y="12575980"/>
                  <a:pt x="5245031" y="12596717"/>
                </a:cubicBezTo>
                <a:cubicBezTo>
                  <a:pt x="5200667" y="12693891"/>
                  <a:pt x="5168299" y="12793029"/>
                  <a:pt x="5126245" y="12873111"/>
                </a:cubicBezTo>
                <a:cubicBezTo>
                  <a:pt x="5124278" y="12885111"/>
                  <a:pt x="5111726" y="12871463"/>
                  <a:pt x="5109629" y="12884835"/>
                </a:cubicBezTo>
                <a:cubicBezTo>
                  <a:pt x="5135503" y="12899604"/>
                  <a:pt x="5147765" y="12857834"/>
                  <a:pt x="5156491" y="12840241"/>
                </a:cubicBezTo>
                <a:cubicBezTo>
                  <a:pt x="5176763" y="12798675"/>
                  <a:pt x="5196165" y="12742901"/>
                  <a:pt x="5209897" y="12727997"/>
                </a:cubicBezTo>
                <a:close/>
                <a:moveTo>
                  <a:pt x="9585252" y="2832467"/>
                </a:moveTo>
                <a:cubicBezTo>
                  <a:pt x="9576506" y="2791954"/>
                  <a:pt x="9601179" y="2691956"/>
                  <a:pt x="9545978" y="2670421"/>
                </a:cubicBezTo>
                <a:cubicBezTo>
                  <a:pt x="9516387" y="2658774"/>
                  <a:pt x="9505098" y="2691863"/>
                  <a:pt x="9505633" y="2715422"/>
                </a:cubicBezTo>
                <a:cubicBezTo>
                  <a:pt x="9506558" y="2734869"/>
                  <a:pt x="9521185" y="2755611"/>
                  <a:pt x="9529452" y="2777827"/>
                </a:cubicBezTo>
                <a:cubicBezTo>
                  <a:pt x="9538385" y="2801764"/>
                  <a:pt x="9538263" y="2827888"/>
                  <a:pt x="9555660" y="2841287"/>
                </a:cubicBezTo>
                <a:cubicBezTo>
                  <a:pt x="9565420" y="2837507"/>
                  <a:pt x="9575938" y="2837395"/>
                  <a:pt x="9585252" y="2832467"/>
                </a:cubicBezTo>
                <a:close/>
                <a:moveTo>
                  <a:pt x="5223130" y="12706676"/>
                </a:moveTo>
                <a:cubicBezTo>
                  <a:pt x="5214703" y="12697710"/>
                  <a:pt x="5206524" y="12722693"/>
                  <a:pt x="5211307" y="12724807"/>
                </a:cubicBezTo>
                <a:cubicBezTo>
                  <a:pt x="5216480" y="12722803"/>
                  <a:pt x="5219828" y="12715226"/>
                  <a:pt x="5223130" y="12706676"/>
                </a:cubicBezTo>
                <a:close/>
                <a:moveTo>
                  <a:pt x="9544598" y="2940635"/>
                </a:moveTo>
                <a:cubicBezTo>
                  <a:pt x="9552220" y="2908306"/>
                  <a:pt x="9539890" y="2866208"/>
                  <a:pt x="9579187" y="2848350"/>
                </a:cubicBezTo>
                <a:lnTo>
                  <a:pt x="9564863" y="2850378"/>
                </a:lnTo>
                <a:lnTo>
                  <a:pt x="9558192" y="2851322"/>
                </a:lnTo>
                <a:cubicBezTo>
                  <a:pt x="9552380" y="2854667"/>
                  <a:pt x="9547670" y="2859978"/>
                  <a:pt x="9543807" y="2866094"/>
                </a:cubicBezTo>
                <a:lnTo>
                  <a:pt x="9542060" y="2870407"/>
                </a:lnTo>
                <a:lnTo>
                  <a:pt x="9528786" y="2903187"/>
                </a:lnTo>
                <a:cubicBezTo>
                  <a:pt x="9533970" y="2909761"/>
                  <a:pt x="9529349" y="2919143"/>
                  <a:pt x="9543016" y="2923753"/>
                </a:cubicBezTo>
                <a:cubicBezTo>
                  <a:pt x="9546561" y="2928651"/>
                  <a:pt x="9533718" y="2937256"/>
                  <a:pt x="9544598" y="2940635"/>
                </a:cubicBezTo>
                <a:close/>
                <a:moveTo>
                  <a:pt x="5299858" y="12551353"/>
                </a:moveTo>
                <a:lnTo>
                  <a:pt x="5293081" y="12548358"/>
                </a:lnTo>
                <a:lnTo>
                  <a:pt x="5288852" y="12557930"/>
                </a:lnTo>
                <a:lnTo>
                  <a:pt x="5295629" y="12560924"/>
                </a:lnTo>
                <a:close/>
                <a:moveTo>
                  <a:pt x="5180724" y="12834326"/>
                </a:moveTo>
                <a:cubicBezTo>
                  <a:pt x="5189377" y="12815687"/>
                  <a:pt x="5196274" y="12796572"/>
                  <a:pt x="5201186" y="12774672"/>
                </a:cubicBezTo>
                <a:cubicBezTo>
                  <a:pt x="5188445" y="12798117"/>
                  <a:pt x="5159429" y="12848689"/>
                  <a:pt x="5149736" y="12891116"/>
                </a:cubicBezTo>
                <a:cubicBezTo>
                  <a:pt x="5161665" y="12871126"/>
                  <a:pt x="5172072" y="12852965"/>
                  <a:pt x="5180724" y="12834326"/>
                </a:cubicBezTo>
                <a:close/>
                <a:moveTo>
                  <a:pt x="9579925" y="2884373"/>
                </a:moveTo>
                <a:cubicBezTo>
                  <a:pt x="9584907" y="2878483"/>
                  <a:pt x="9586222" y="2873353"/>
                  <a:pt x="9585991" y="2868491"/>
                </a:cubicBezTo>
                <a:cubicBezTo>
                  <a:pt x="9576603" y="2859583"/>
                  <a:pt x="9568342" y="2882587"/>
                  <a:pt x="9579925" y="2884373"/>
                </a:cubicBezTo>
                <a:close/>
                <a:moveTo>
                  <a:pt x="9546213" y="2983828"/>
                </a:moveTo>
                <a:cubicBezTo>
                  <a:pt x="9550424" y="2974028"/>
                  <a:pt x="9552823" y="2964022"/>
                  <a:pt x="9550198" y="2955960"/>
                </a:cubicBezTo>
                <a:cubicBezTo>
                  <a:pt x="9540384" y="2954480"/>
                  <a:pt x="9537986" y="2949137"/>
                  <a:pt x="9532135" y="2940840"/>
                </a:cubicBezTo>
                <a:cubicBezTo>
                  <a:pt x="9511190" y="2963475"/>
                  <a:pt x="9475902" y="2975489"/>
                  <a:pt x="9450909" y="3007283"/>
                </a:cubicBezTo>
                <a:cubicBezTo>
                  <a:pt x="9426667" y="3038456"/>
                  <a:pt x="9411802" y="3094716"/>
                  <a:pt x="9435384" y="3107039"/>
                </a:cubicBezTo>
                <a:cubicBezTo>
                  <a:pt x="9466799" y="3124251"/>
                  <a:pt x="9508979" y="3048172"/>
                  <a:pt x="9531352" y="3010461"/>
                </a:cubicBezTo>
                <a:cubicBezTo>
                  <a:pt x="9535978" y="3003223"/>
                  <a:pt x="9542001" y="2993628"/>
                  <a:pt x="9546213" y="2983828"/>
                </a:cubicBezTo>
                <a:close/>
                <a:moveTo>
                  <a:pt x="5215324" y="12796052"/>
                </a:moveTo>
                <a:cubicBezTo>
                  <a:pt x="5217332" y="12793126"/>
                  <a:pt x="5217766" y="12788909"/>
                  <a:pt x="5214312" y="12788098"/>
                </a:cubicBezTo>
                <a:cubicBezTo>
                  <a:pt x="5213033" y="12789915"/>
                  <a:pt x="5212152" y="12791910"/>
                  <a:pt x="5209714" y="12789879"/>
                </a:cubicBezTo>
                <a:lnTo>
                  <a:pt x="5206894" y="12796260"/>
                </a:lnTo>
                <a:cubicBezTo>
                  <a:pt x="5209736" y="12800613"/>
                  <a:pt x="5213317" y="12798978"/>
                  <a:pt x="5215324" y="12796052"/>
                </a:cubicBezTo>
                <a:close/>
                <a:moveTo>
                  <a:pt x="9575155" y="2936228"/>
                </a:moveTo>
                <a:cubicBezTo>
                  <a:pt x="9578885" y="2931153"/>
                  <a:pt x="9580450" y="2924111"/>
                  <a:pt x="9576422" y="2921379"/>
                </a:cubicBezTo>
                <a:cubicBezTo>
                  <a:pt x="9569978" y="2925195"/>
                  <a:pt x="9558848" y="2928845"/>
                  <a:pt x="9560903" y="2939272"/>
                </a:cubicBezTo>
                <a:cubicBezTo>
                  <a:pt x="9565532" y="2944411"/>
                  <a:pt x="9571426" y="2941304"/>
                  <a:pt x="9575155" y="2936228"/>
                </a:cubicBezTo>
                <a:close/>
                <a:moveTo>
                  <a:pt x="5287994" y="12644120"/>
                </a:moveTo>
                <a:cubicBezTo>
                  <a:pt x="5303449" y="12608467"/>
                  <a:pt x="5316873" y="12572694"/>
                  <a:pt x="5327627" y="12540267"/>
                </a:cubicBezTo>
                <a:cubicBezTo>
                  <a:pt x="5307166" y="12532656"/>
                  <a:pt x="5297334" y="12572163"/>
                  <a:pt x="5299752" y="12586100"/>
                </a:cubicBezTo>
                <a:cubicBezTo>
                  <a:pt x="5267307" y="12626102"/>
                  <a:pt x="5257499" y="12698983"/>
                  <a:pt x="5221167" y="12763958"/>
                </a:cubicBezTo>
                <a:cubicBezTo>
                  <a:pt x="5230289" y="12767036"/>
                  <a:pt x="5232563" y="12753264"/>
                  <a:pt x="5236179" y="12747236"/>
                </a:cubicBezTo>
                <a:cubicBezTo>
                  <a:pt x="5255054" y="12715300"/>
                  <a:pt x="5272539" y="12679771"/>
                  <a:pt x="5287994" y="12644120"/>
                </a:cubicBezTo>
                <a:close/>
                <a:moveTo>
                  <a:pt x="9600443" y="2889631"/>
                </a:moveTo>
                <a:cubicBezTo>
                  <a:pt x="9593452" y="2886067"/>
                  <a:pt x="9602277" y="2879019"/>
                  <a:pt x="9597231" y="2875361"/>
                </a:cubicBezTo>
                <a:cubicBezTo>
                  <a:pt x="9590083" y="2880770"/>
                  <a:pt x="9593118" y="2895438"/>
                  <a:pt x="9600443" y="2889631"/>
                </a:cubicBezTo>
                <a:close/>
                <a:moveTo>
                  <a:pt x="9597097" y="2938129"/>
                </a:moveTo>
                <a:cubicBezTo>
                  <a:pt x="9593245" y="2935000"/>
                  <a:pt x="9595181" y="2930619"/>
                  <a:pt x="9591904" y="2927267"/>
                </a:cubicBezTo>
                <a:cubicBezTo>
                  <a:pt x="9578514" y="2928491"/>
                  <a:pt x="9587661" y="2948715"/>
                  <a:pt x="9597097" y="2938129"/>
                </a:cubicBezTo>
                <a:close/>
                <a:moveTo>
                  <a:pt x="5347724" y="12564876"/>
                </a:moveTo>
                <a:cubicBezTo>
                  <a:pt x="5337704" y="12555206"/>
                  <a:pt x="5326686" y="12577982"/>
                  <a:pt x="5331478" y="12584389"/>
                </a:cubicBezTo>
                <a:cubicBezTo>
                  <a:pt x="5337440" y="12578445"/>
                  <a:pt x="5344783" y="12576923"/>
                  <a:pt x="5347724" y="12564876"/>
                </a:cubicBezTo>
                <a:close/>
                <a:moveTo>
                  <a:pt x="9609412" y="2930719"/>
                </a:moveTo>
                <a:cubicBezTo>
                  <a:pt x="9621256" y="2909299"/>
                  <a:pt x="9619054" y="2891667"/>
                  <a:pt x="9609120" y="2875379"/>
                </a:cubicBezTo>
                <a:cubicBezTo>
                  <a:pt x="9605535" y="2894261"/>
                  <a:pt x="9604867" y="2913004"/>
                  <a:pt x="9609412" y="2930719"/>
                </a:cubicBezTo>
                <a:close/>
                <a:moveTo>
                  <a:pt x="9627988" y="2895139"/>
                </a:moveTo>
                <a:cubicBezTo>
                  <a:pt x="9633933" y="2884914"/>
                  <a:pt x="9630823" y="2876876"/>
                  <a:pt x="9624619" y="2869376"/>
                </a:cubicBezTo>
                <a:cubicBezTo>
                  <a:pt x="9617702" y="2879647"/>
                  <a:pt x="9620637" y="2888083"/>
                  <a:pt x="9627988" y="2895139"/>
                </a:cubicBezTo>
                <a:close/>
                <a:moveTo>
                  <a:pt x="5042936" y="13272622"/>
                </a:moveTo>
                <a:cubicBezTo>
                  <a:pt x="5047519" y="13241210"/>
                  <a:pt x="5054251" y="13208449"/>
                  <a:pt x="5071366" y="13172868"/>
                </a:cubicBezTo>
                <a:cubicBezTo>
                  <a:pt x="5069373" y="13160294"/>
                  <a:pt x="5049679" y="13154603"/>
                  <a:pt x="5041214" y="13144770"/>
                </a:cubicBezTo>
                <a:cubicBezTo>
                  <a:pt x="5023913" y="13171221"/>
                  <a:pt x="5026693" y="13222492"/>
                  <a:pt x="5032468" y="13249780"/>
                </a:cubicBezTo>
                <a:cubicBezTo>
                  <a:pt x="5033912" y="13256710"/>
                  <a:pt x="5029249" y="13284209"/>
                  <a:pt x="5042936" y="13272622"/>
                </a:cubicBezTo>
                <a:close/>
                <a:moveTo>
                  <a:pt x="9705127" y="2755019"/>
                </a:moveTo>
                <a:cubicBezTo>
                  <a:pt x="9716730" y="2724449"/>
                  <a:pt x="9710085" y="2695334"/>
                  <a:pt x="9698457" y="2672110"/>
                </a:cubicBezTo>
                <a:cubicBezTo>
                  <a:pt x="9630587" y="2679247"/>
                  <a:pt x="9606627" y="2781940"/>
                  <a:pt x="9598123" y="2836726"/>
                </a:cubicBezTo>
                <a:cubicBezTo>
                  <a:pt x="9604057" y="2842680"/>
                  <a:pt x="9617020" y="2848883"/>
                  <a:pt x="9627250" y="2859115"/>
                </a:cubicBezTo>
                <a:cubicBezTo>
                  <a:pt x="9647696" y="2830072"/>
                  <a:pt x="9689170" y="2796517"/>
                  <a:pt x="9705127" y="2755019"/>
                </a:cubicBezTo>
                <a:close/>
                <a:moveTo>
                  <a:pt x="5139595" y="13153161"/>
                </a:moveTo>
                <a:cubicBezTo>
                  <a:pt x="5146196" y="13140793"/>
                  <a:pt x="5149573" y="13124956"/>
                  <a:pt x="5150165" y="13111242"/>
                </a:cubicBezTo>
                <a:cubicBezTo>
                  <a:pt x="5111268" y="13102461"/>
                  <a:pt x="5076097" y="13105784"/>
                  <a:pt x="5046479" y="13125524"/>
                </a:cubicBezTo>
                <a:cubicBezTo>
                  <a:pt x="5065096" y="13142546"/>
                  <a:pt x="5087608" y="13158619"/>
                  <a:pt x="5109679" y="13174266"/>
                </a:cubicBezTo>
                <a:cubicBezTo>
                  <a:pt x="5123168" y="13174427"/>
                  <a:pt x="5132994" y="13165528"/>
                  <a:pt x="5139595" y="13153161"/>
                </a:cubicBezTo>
                <a:close/>
                <a:moveTo>
                  <a:pt x="9979338" y="2238276"/>
                </a:moveTo>
                <a:cubicBezTo>
                  <a:pt x="9973055" y="2233113"/>
                  <a:pt x="9952566" y="2215945"/>
                  <a:pt x="9947231" y="2231251"/>
                </a:cubicBezTo>
                <a:cubicBezTo>
                  <a:pt x="9958288" y="2234226"/>
                  <a:pt x="9973157" y="2247957"/>
                  <a:pt x="9979338" y="2238276"/>
                </a:cubicBezTo>
                <a:close/>
                <a:moveTo>
                  <a:pt x="9674557" y="2952364"/>
                </a:moveTo>
                <a:cubicBezTo>
                  <a:pt x="9666410" y="2944956"/>
                  <a:pt x="9657309" y="2925705"/>
                  <a:pt x="9642995" y="2927947"/>
                </a:cubicBezTo>
                <a:cubicBezTo>
                  <a:pt x="9656531" y="2933928"/>
                  <a:pt x="9662539" y="2953717"/>
                  <a:pt x="9674557" y="2952364"/>
                </a:cubicBezTo>
                <a:close/>
                <a:moveTo>
                  <a:pt x="5423115" y="12578646"/>
                </a:moveTo>
                <a:cubicBezTo>
                  <a:pt x="5415839" y="12569234"/>
                  <a:pt x="5405020" y="12559210"/>
                  <a:pt x="5393616" y="12565612"/>
                </a:cubicBezTo>
                <a:cubicBezTo>
                  <a:pt x="5393821" y="12557599"/>
                  <a:pt x="5388853" y="12551590"/>
                  <a:pt x="5378710" y="12547586"/>
                </a:cubicBezTo>
                <a:cubicBezTo>
                  <a:pt x="5371468" y="12555349"/>
                  <a:pt x="5375325" y="12558483"/>
                  <a:pt x="5362736" y="12548154"/>
                </a:cubicBezTo>
                <a:cubicBezTo>
                  <a:pt x="5349680" y="12569076"/>
                  <a:pt x="5377734" y="12568126"/>
                  <a:pt x="5394385" y="12573577"/>
                </a:cubicBezTo>
                <a:cubicBezTo>
                  <a:pt x="5401116" y="12575597"/>
                  <a:pt x="5418766" y="12593882"/>
                  <a:pt x="5423115" y="12578646"/>
                </a:cubicBezTo>
                <a:close/>
                <a:moveTo>
                  <a:pt x="9591414" y="3158845"/>
                </a:moveTo>
                <a:cubicBezTo>
                  <a:pt x="9600176" y="3121784"/>
                  <a:pt x="9605049" y="3084908"/>
                  <a:pt x="9604931" y="3049634"/>
                </a:cubicBezTo>
                <a:cubicBezTo>
                  <a:pt x="9605526" y="3017056"/>
                  <a:pt x="9609816" y="2976115"/>
                  <a:pt x="9583781" y="2953188"/>
                </a:cubicBezTo>
                <a:cubicBezTo>
                  <a:pt x="9563411" y="2955135"/>
                  <a:pt x="9557029" y="2988964"/>
                  <a:pt x="9550064" y="3018728"/>
                </a:cubicBezTo>
                <a:cubicBezTo>
                  <a:pt x="9544062" y="3044158"/>
                  <a:pt x="9534977" y="3074414"/>
                  <a:pt x="9533605" y="3094750"/>
                </a:cubicBezTo>
                <a:cubicBezTo>
                  <a:pt x="9530844" y="3126847"/>
                  <a:pt x="9546988" y="3175389"/>
                  <a:pt x="9591414" y="3158845"/>
                </a:cubicBezTo>
                <a:close/>
                <a:moveTo>
                  <a:pt x="10025423" y="2206126"/>
                </a:moveTo>
                <a:cubicBezTo>
                  <a:pt x="9994195" y="2192805"/>
                  <a:pt x="9986348" y="2170720"/>
                  <a:pt x="9976777" y="2149305"/>
                </a:cubicBezTo>
                <a:cubicBezTo>
                  <a:pt x="9966459" y="2179118"/>
                  <a:pt x="9988893" y="2196191"/>
                  <a:pt x="10019592" y="2210710"/>
                </a:cubicBezTo>
                <a:cubicBezTo>
                  <a:pt x="10022333" y="2210966"/>
                  <a:pt x="10024410" y="2209497"/>
                  <a:pt x="10025423" y="2206126"/>
                </a:cubicBezTo>
                <a:close/>
                <a:moveTo>
                  <a:pt x="9996867" y="2287852"/>
                </a:moveTo>
                <a:cubicBezTo>
                  <a:pt x="10002657" y="2279729"/>
                  <a:pt x="10002580" y="2268595"/>
                  <a:pt x="9990724" y="2260970"/>
                </a:cubicBezTo>
                <a:cubicBezTo>
                  <a:pt x="9981981" y="2274293"/>
                  <a:pt x="9998697" y="2277383"/>
                  <a:pt x="9987657" y="2291600"/>
                </a:cubicBezTo>
                <a:cubicBezTo>
                  <a:pt x="9984472" y="2290193"/>
                  <a:pt x="9983192" y="2292014"/>
                  <a:pt x="9980450" y="2291757"/>
                </a:cubicBezTo>
                <a:cubicBezTo>
                  <a:pt x="9974787" y="2287345"/>
                  <a:pt x="9974869" y="2280699"/>
                  <a:pt x="9965006" y="2278250"/>
                </a:cubicBezTo>
                <a:cubicBezTo>
                  <a:pt x="9957455" y="2287803"/>
                  <a:pt x="9967317" y="2290251"/>
                  <a:pt x="9967810" y="2296675"/>
                </a:cubicBezTo>
                <a:cubicBezTo>
                  <a:pt x="9979420" y="2301089"/>
                  <a:pt x="9991077" y="2295976"/>
                  <a:pt x="9996867" y="2287852"/>
                </a:cubicBezTo>
                <a:close/>
                <a:moveTo>
                  <a:pt x="10065735" y="2146123"/>
                </a:moveTo>
                <a:cubicBezTo>
                  <a:pt x="10059315" y="2138035"/>
                  <a:pt x="10057493" y="2128160"/>
                  <a:pt x="10044578" y="2122930"/>
                </a:cubicBezTo>
                <a:cubicBezTo>
                  <a:pt x="10040383" y="2129192"/>
                  <a:pt x="10032737" y="2132498"/>
                  <a:pt x="10040835" y="2138940"/>
                </a:cubicBezTo>
                <a:cubicBezTo>
                  <a:pt x="10051559" y="2117899"/>
                  <a:pt x="10053052" y="2154363"/>
                  <a:pt x="10065735" y="2146123"/>
                </a:cubicBezTo>
                <a:close/>
                <a:moveTo>
                  <a:pt x="10054899" y="2183638"/>
                </a:moveTo>
                <a:lnTo>
                  <a:pt x="10055015" y="2183240"/>
                </a:lnTo>
                <a:cubicBezTo>
                  <a:pt x="10054855" y="2179969"/>
                  <a:pt x="10053716" y="2176825"/>
                  <a:pt x="10052044" y="2174147"/>
                </a:cubicBezTo>
                <a:lnTo>
                  <a:pt x="10040812" y="2167361"/>
                </a:lnTo>
                <a:close/>
                <a:moveTo>
                  <a:pt x="10052118" y="2193096"/>
                </a:moveTo>
                <a:lnTo>
                  <a:pt x="10054699" y="2184318"/>
                </a:lnTo>
                <a:lnTo>
                  <a:pt x="10051318" y="2191970"/>
                </a:lnTo>
                <a:close/>
                <a:moveTo>
                  <a:pt x="5466754" y="12601739"/>
                </a:moveTo>
                <a:cubicBezTo>
                  <a:pt x="5462721" y="12599004"/>
                  <a:pt x="5462888" y="12594312"/>
                  <a:pt x="5455406" y="12592913"/>
                </a:cubicBezTo>
                <a:cubicBezTo>
                  <a:pt x="5447858" y="12602447"/>
                  <a:pt x="5462302" y="12610736"/>
                  <a:pt x="5466754" y="12601739"/>
                </a:cubicBezTo>
                <a:close/>
                <a:moveTo>
                  <a:pt x="5130783" y="13378283"/>
                </a:moveTo>
                <a:cubicBezTo>
                  <a:pt x="5117021" y="13343328"/>
                  <a:pt x="5121384" y="13301045"/>
                  <a:pt x="5111573" y="13267750"/>
                </a:cubicBezTo>
                <a:cubicBezTo>
                  <a:pt x="5095498" y="13290260"/>
                  <a:pt x="5087524" y="13326091"/>
                  <a:pt x="5081204" y="13336224"/>
                </a:cubicBezTo>
                <a:cubicBezTo>
                  <a:pt x="5053713" y="13310683"/>
                  <a:pt x="5105186" y="13253090"/>
                  <a:pt x="5122095" y="13228823"/>
                </a:cubicBezTo>
                <a:cubicBezTo>
                  <a:pt x="5121690" y="13208821"/>
                  <a:pt x="5103987" y="13193956"/>
                  <a:pt x="5084988" y="13179552"/>
                </a:cubicBezTo>
                <a:cubicBezTo>
                  <a:pt x="5074149" y="13202826"/>
                  <a:pt x="5057485" y="13239268"/>
                  <a:pt x="5053311" y="13269366"/>
                </a:cubicBezTo>
                <a:cubicBezTo>
                  <a:pt x="5052608" y="13277646"/>
                  <a:pt x="5057994" y="13285801"/>
                  <a:pt x="5055073" y="13291950"/>
                </a:cubicBezTo>
                <a:cubicBezTo>
                  <a:pt x="5053405" y="13295464"/>
                  <a:pt x="5042533" y="13295685"/>
                  <a:pt x="5042603" y="13299163"/>
                </a:cubicBezTo>
                <a:cubicBezTo>
                  <a:pt x="5043098" y="13323512"/>
                  <a:pt x="5083631" y="13370104"/>
                  <a:pt x="5123495" y="13383651"/>
                </a:cubicBezTo>
                <a:cubicBezTo>
                  <a:pt x="5126549" y="13384024"/>
                  <a:pt x="5129131" y="13382667"/>
                  <a:pt x="5130783" y="13378283"/>
                </a:cubicBezTo>
                <a:close/>
                <a:moveTo>
                  <a:pt x="5232714" y="13148717"/>
                </a:moveTo>
                <a:cubicBezTo>
                  <a:pt x="5217202" y="13134677"/>
                  <a:pt x="5189949" y="13120874"/>
                  <a:pt x="5169422" y="13116941"/>
                </a:cubicBezTo>
                <a:cubicBezTo>
                  <a:pt x="5164433" y="13128352"/>
                  <a:pt x="5154261" y="13141608"/>
                  <a:pt x="5157046" y="13150251"/>
                </a:cubicBezTo>
                <a:cubicBezTo>
                  <a:pt x="5183652" y="13153627"/>
                  <a:pt x="5206559" y="13146202"/>
                  <a:pt x="5232714" y="13148717"/>
                </a:cubicBezTo>
                <a:close/>
                <a:moveTo>
                  <a:pt x="10017853" y="2333108"/>
                </a:moveTo>
                <a:cubicBezTo>
                  <a:pt x="10004888" y="2322605"/>
                  <a:pt x="9998362" y="2341682"/>
                  <a:pt x="10012735" y="2344691"/>
                </a:cubicBezTo>
                <a:close/>
                <a:moveTo>
                  <a:pt x="5495767" y="12571662"/>
                </a:moveTo>
                <a:cubicBezTo>
                  <a:pt x="5484957" y="12565932"/>
                  <a:pt x="5470718" y="12549631"/>
                  <a:pt x="5465449" y="12570182"/>
                </a:cubicBezTo>
                <a:lnTo>
                  <a:pt x="5491362" y="12581631"/>
                </a:lnTo>
                <a:close/>
                <a:moveTo>
                  <a:pt x="10046378" y="2292025"/>
                </a:moveTo>
                <a:lnTo>
                  <a:pt x="10044757" y="2286217"/>
                </a:lnTo>
                <a:cubicBezTo>
                  <a:pt x="10045054" y="2283662"/>
                  <a:pt x="10045084" y="2281170"/>
                  <a:pt x="10041325" y="2279986"/>
                </a:cubicBezTo>
                <a:cubicBezTo>
                  <a:pt x="10037481" y="2283300"/>
                  <a:pt x="10036934" y="2288310"/>
                  <a:pt x="10038279" y="2291590"/>
                </a:cubicBezTo>
                <a:lnTo>
                  <a:pt x="10045801" y="2292701"/>
                </a:lnTo>
                <a:close/>
                <a:moveTo>
                  <a:pt x="5489477" y="12611779"/>
                </a:moveTo>
                <a:cubicBezTo>
                  <a:pt x="5487121" y="12607403"/>
                  <a:pt x="5482644" y="12603518"/>
                  <a:pt x="5474940" y="12601544"/>
                </a:cubicBezTo>
                <a:cubicBezTo>
                  <a:pt x="5466066" y="12611922"/>
                  <a:pt x="5484850" y="12621175"/>
                  <a:pt x="5489477" y="12611779"/>
                </a:cubicBezTo>
                <a:close/>
                <a:moveTo>
                  <a:pt x="9815192" y="2848391"/>
                </a:moveTo>
                <a:cubicBezTo>
                  <a:pt x="9808934" y="2835631"/>
                  <a:pt x="9798620" y="2827742"/>
                  <a:pt x="9787694" y="2823391"/>
                </a:cubicBezTo>
                <a:cubicBezTo>
                  <a:pt x="9768186" y="2814771"/>
                  <a:pt x="9721621" y="2823230"/>
                  <a:pt x="9695519" y="2831688"/>
                </a:cubicBezTo>
                <a:cubicBezTo>
                  <a:pt x="9670964" y="2839877"/>
                  <a:pt x="9647306" y="2854650"/>
                  <a:pt x="9634074" y="2867366"/>
                </a:cubicBezTo>
                <a:cubicBezTo>
                  <a:pt x="9662302" y="2903636"/>
                  <a:pt x="9692061" y="2890132"/>
                  <a:pt x="9732005" y="2885886"/>
                </a:cubicBezTo>
                <a:cubicBezTo>
                  <a:pt x="9767709" y="2882623"/>
                  <a:pt x="9801783" y="2881971"/>
                  <a:pt x="9815192" y="2848391"/>
                </a:cubicBezTo>
                <a:close/>
                <a:moveTo>
                  <a:pt x="5506463" y="12607845"/>
                </a:moveTo>
                <a:cubicBezTo>
                  <a:pt x="5504590" y="12601298"/>
                  <a:pt x="5494606" y="12588308"/>
                  <a:pt x="5487326" y="12599390"/>
                </a:cubicBezTo>
                <a:cubicBezTo>
                  <a:pt x="5489376" y="12605539"/>
                  <a:pt x="5499535" y="12618130"/>
                  <a:pt x="5506463" y="12607845"/>
                </a:cubicBezTo>
                <a:close/>
                <a:moveTo>
                  <a:pt x="9719352" y="3082937"/>
                </a:moveTo>
                <a:cubicBezTo>
                  <a:pt x="9723566" y="3077303"/>
                  <a:pt x="9725562" y="3070093"/>
                  <a:pt x="9726012" y="3063152"/>
                </a:cubicBezTo>
                <a:cubicBezTo>
                  <a:pt x="9726790" y="3054929"/>
                  <a:pt x="9716033" y="3025426"/>
                  <a:pt x="9707210" y="3012008"/>
                </a:cubicBezTo>
                <a:cubicBezTo>
                  <a:pt x="9686944" y="2979255"/>
                  <a:pt x="9645558" y="2949070"/>
                  <a:pt x="9629727" y="2923513"/>
                </a:cubicBezTo>
                <a:cubicBezTo>
                  <a:pt x="9600031" y="2946565"/>
                  <a:pt x="9604808" y="2948676"/>
                  <a:pt x="9620158" y="2976401"/>
                </a:cubicBezTo>
                <a:cubicBezTo>
                  <a:pt x="9643229" y="3018960"/>
                  <a:pt x="9650975" y="3067123"/>
                  <a:pt x="9699381" y="3093270"/>
                </a:cubicBezTo>
                <a:cubicBezTo>
                  <a:pt x="9708704" y="3092630"/>
                  <a:pt x="9715138" y="3088572"/>
                  <a:pt x="9719352" y="3082937"/>
                </a:cubicBezTo>
                <a:close/>
                <a:moveTo>
                  <a:pt x="10114524" y="2210167"/>
                </a:moveTo>
                <a:cubicBezTo>
                  <a:pt x="10098155" y="2201980"/>
                  <a:pt x="10115292" y="2180431"/>
                  <a:pt x="10104094" y="2170232"/>
                </a:cubicBezTo>
                <a:cubicBezTo>
                  <a:pt x="10101627" y="2180122"/>
                  <a:pt x="10094331" y="2178331"/>
                  <a:pt x="10092129" y="2189770"/>
                </a:cubicBezTo>
                <a:cubicBezTo>
                  <a:pt x="10108626" y="2192285"/>
                  <a:pt x="10100828" y="2221780"/>
                  <a:pt x="10114524" y="2210167"/>
                </a:cubicBezTo>
                <a:close/>
                <a:moveTo>
                  <a:pt x="9776200" y="2985911"/>
                </a:moveTo>
                <a:cubicBezTo>
                  <a:pt x="9778946" y="2972429"/>
                  <a:pt x="9773472" y="2954660"/>
                  <a:pt x="9761871" y="2944299"/>
                </a:cubicBezTo>
                <a:cubicBezTo>
                  <a:pt x="9752861" y="2936153"/>
                  <a:pt x="9742990" y="2930155"/>
                  <a:pt x="9732736" y="2925476"/>
                </a:cubicBezTo>
                <a:lnTo>
                  <a:pt x="9730691" y="2924766"/>
                </a:lnTo>
                <a:lnTo>
                  <a:pt x="9701310" y="2914566"/>
                </a:lnTo>
                <a:cubicBezTo>
                  <a:pt x="9680234" y="2908823"/>
                  <a:pt x="9659543" y="2905035"/>
                  <a:pt x="9643062" y="2896563"/>
                </a:cubicBezTo>
                <a:cubicBezTo>
                  <a:pt x="9641384" y="2918668"/>
                  <a:pt x="9664244" y="2924009"/>
                  <a:pt x="9678993" y="2939093"/>
                </a:cubicBezTo>
                <a:cubicBezTo>
                  <a:pt x="9689645" y="2949987"/>
                  <a:pt x="9698424" y="2963504"/>
                  <a:pt x="9707929" y="2975379"/>
                </a:cubicBezTo>
                <a:lnTo>
                  <a:pt x="9728430" y="2991655"/>
                </a:lnTo>
                <a:lnTo>
                  <a:pt x="9741220" y="3001809"/>
                </a:lnTo>
                <a:cubicBezTo>
                  <a:pt x="9762492" y="3008590"/>
                  <a:pt x="9773455" y="2999393"/>
                  <a:pt x="9776200" y="2985911"/>
                </a:cubicBezTo>
                <a:close/>
                <a:moveTo>
                  <a:pt x="10062440" y="2352809"/>
                </a:moveTo>
                <a:cubicBezTo>
                  <a:pt x="10063012" y="2348287"/>
                  <a:pt x="10061148" y="2341735"/>
                  <a:pt x="10058304" y="2336599"/>
                </a:cubicBezTo>
                <a:lnTo>
                  <a:pt x="10057629" y="2336081"/>
                </a:lnTo>
                <a:lnTo>
                  <a:pt x="10054626" y="2347089"/>
                </a:lnTo>
                <a:close/>
                <a:moveTo>
                  <a:pt x="10106629" y="2256029"/>
                </a:moveTo>
                <a:cubicBezTo>
                  <a:pt x="10108161" y="2251753"/>
                  <a:pt x="10109318" y="2247252"/>
                  <a:pt x="10110619" y="2243769"/>
                </a:cubicBezTo>
                <a:cubicBezTo>
                  <a:pt x="10088975" y="2218452"/>
                  <a:pt x="10039793" y="2204837"/>
                  <a:pt x="10023548" y="2232986"/>
                </a:cubicBezTo>
                <a:cubicBezTo>
                  <a:pt x="10026524" y="2246713"/>
                  <a:pt x="10027559" y="2264833"/>
                  <a:pt x="10041583" y="2272939"/>
                </a:cubicBezTo>
                <a:cubicBezTo>
                  <a:pt x="10057820" y="2282500"/>
                  <a:pt x="10094774" y="2272094"/>
                  <a:pt x="10100383" y="2266935"/>
                </a:cubicBezTo>
                <a:cubicBezTo>
                  <a:pt x="10103189" y="2264355"/>
                  <a:pt x="10105096" y="2260305"/>
                  <a:pt x="10106629" y="2256029"/>
                </a:cubicBezTo>
                <a:close/>
                <a:moveTo>
                  <a:pt x="10076875" y="2327679"/>
                </a:moveTo>
                <a:cubicBezTo>
                  <a:pt x="10076994" y="2313410"/>
                  <a:pt x="10086527" y="2296139"/>
                  <a:pt x="10069632" y="2289152"/>
                </a:cubicBezTo>
                <a:cubicBezTo>
                  <a:pt x="10066420" y="2303964"/>
                  <a:pt x="10069526" y="2316316"/>
                  <a:pt x="10076875" y="2327679"/>
                </a:cubicBezTo>
                <a:close/>
                <a:moveTo>
                  <a:pt x="5212980" y="13337161"/>
                </a:moveTo>
                <a:cubicBezTo>
                  <a:pt x="5215017" y="13330030"/>
                  <a:pt x="5213820" y="13321900"/>
                  <a:pt x="5207746" y="13311910"/>
                </a:cubicBezTo>
                <a:cubicBezTo>
                  <a:pt x="5204570" y="13305449"/>
                  <a:pt x="5185311" y="13299750"/>
                  <a:pt x="5178194" y="13292065"/>
                </a:cubicBezTo>
                <a:cubicBezTo>
                  <a:pt x="5162204" y="13275859"/>
                  <a:pt x="5156961" y="13253345"/>
                  <a:pt x="5137580" y="13241559"/>
                </a:cubicBezTo>
                <a:cubicBezTo>
                  <a:pt x="5120506" y="13300628"/>
                  <a:pt x="5138011" y="13348558"/>
                  <a:pt x="5151618" y="13397436"/>
                </a:cubicBezTo>
                <a:cubicBezTo>
                  <a:pt x="5171637" y="13370930"/>
                  <a:pt x="5206868" y="13358552"/>
                  <a:pt x="5212980" y="13337161"/>
                </a:cubicBezTo>
                <a:close/>
                <a:moveTo>
                  <a:pt x="10141308" y="2190114"/>
                </a:moveTo>
                <a:cubicBezTo>
                  <a:pt x="10147035" y="2182552"/>
                  <a:pt x="10145087" y="2164953"/>
                  <a:pt x="10139944" y="2161248"/>
                </a:cubicBezTo>
                <a:cubicBezTo>
                  <a:pt x="10129118" y="2167445"/>
                  <a:pt x="10142747" y="2179673"/>
                  <a:pt x="10132855" y="2193443"/>
                </a:cubicBezTo>
                <a:cubicBezTo>
                  <a:pt x="10136637" y="2194040"/>
                  <a:pt x="10139399" y="2192634"/>
                  <a:pt x="10141308" y="2190114"/>
                </a:cubicBezTo>
                <a:close/>
                <a:moveTo>
                  <a:pt x="9789302" y="3000683"/>
                </a:moveTo>
                <a:cubicBezTo>
                  <a:pt x="9775778" y="3021600"/>
                  <a:pt x="9754905" y="3021183"/>
                  <a:pt x="9734332" y="3010665"/>
                </a:cubicBezTo>
                <a:lnTo>
                  <a:pt x="9727946" y="3005942"/>
                </a:lnTo>
                <a:lnTo>
                  <a:pt x="9704653" y="2988716"/>
                </a:lnTo>
                <a:cubicBezTo>
                  <a:pt x="9695472" y="2979811"/>
                  <a:pt x="9687322" y="2969784"/>
                  <a:pt x="9681158" y="2960040"/>
                </a:cubicBezTo>
                <a:cubicBezTo>
                  <a:pt x="9680362" y="2959689"/>
                  <a:pt x="9679566" y="2959337"/>
                  <a:pt x="9678547" y="2958411"/>
                </a:cubicBezTo>
                <a:cubicBezTo>
                  <a:pt x="9690120" y="2976375"/>
                  <a:pt x="9709301" y="2997582"/>
                  <a:pt x="9722626" y="3021140"/>
                </a:cubicBezTo>
                <a:lnTo>
                  <a:pt x="9727036" y="3032866"/>
                </a:lnTo>
                <a:lnTo>
                  <a:pt x="9736537" y="3058127"/>
                </a:lnTo>
                <a:cubicBezTo>
                  <a:pt x="9738587" y="3070970"/>
                  <a:pt x="9737491" y="3084288"/>
                  <a:pt x="9731564" y="3097971"/>
                </a:cubicBezTo>
                <a:cubicBezTo>
                  <a:pt x="9664453" y="3129242"/>
                  <a:pt x="9632200" y="3028842"/>
                  <a:pt x="9615722" y="2989671"/>
                </a:cubicBezTo>
                <a:cubicBezTo>
                  <a:pt x="9610839" y="3042726"/>
                  <a:pt x="9625833" y="3112178"/>
                  <a:pt x="9593579" y="3179793"/>
                </a:cubicBezTo>
                <a:cubicBezTo>
                  <a:pt x="9511109" y="3179051"/>
                  <a:pt x="9514986" y="3088427"/>
                  <a:pt x="9536748" y="3033787"/>
                </a:cubicBezTo>
                <a:cubicBezTo>
                  <a:pt x="9502524" y="3068166"/>
                  <a:pt x="9475214" y="3133206"/>
                  <a:pt x="9431929" y="3124551"/>
                </a:cubicBezTo>
                <a:cubicBezTo>
                  <a:pt x="9398941" y="3094745"/>
                  <a:pt x="9415073" y="3052849"/>
                  <a:pt x="9432576" y="3011082"/>
                </a:cubicBezTo>
                <a:cubicBezTo>
                  <a:pt x="9391907" y="3049276"/>
                  <a:pt x="9320301" y="3002406"/>
                  <a:pt x="9329267" y="2957344"/>
                </a:cubicBezTo>
                <a:cubicBezTo>
                  <a:pt x="9340465" y="2901844"/>
                  <a:pt x="9433289" y="2886694"/>
                  <a:pt x="9475705" y="2881161"/>
                </a:cubicBezTo>
                <a:cubicBezTo>
                  <a:pt x="9447438" y="2868672"/>
                  <a:pt x="9334729" y="2842670"/>
                  <a:pt x="9351769" y="2791180"/>
                </a:cubicBezTo>
                <a:cubicBezTo>
                  <a:pt x="9359456" y="2768398"/>
                  <a:pt x="9380835" y="2763089"/>
                  <a:pt x="9399114" y="2754031"/>
                </a:cubicBezTo>
                <a:cubicBezTo>
                  <a:pt x="9372579" y="2724696"/>
                  <a:pt x="9309925" y="2689873"/>
                  <a:pt x="9275983" y="2668689"/>
                </a:cubicBezTo>
                <a:cubicBezTo>
                  <a:pt x="9288026" y="2721130"/>
                  <a:pt x="9286198" y="2776962"/>
                  <a:pt x="9286490" y="2832303"/>
                </a:cubicBezTo>
                <a:cubicBezTo>
                  <a:pt x="9213086" y="2813197"/>
                  <a:pt x="9169694" y="2732625"/>
                  <a:pt x="9221476" y="2661740"/>
                </a:cubicBezTo>
                <a:cubicBezTo>
                  <a:pt x="9220393" y="2651266"/>
                  <a:pt x="9215292" y="2642349"/>
                  <a:pt x="9213061" y="2632320"/>
                </a:cubicBezTo>
                <a:cubicBezTo>
                  <a:pt x="9196646" y="2623163"/>
                  <a:pt x="9180908" y="2615971"/>
                  <a:pt x="9165337" y="2609210"/>
                </a:cubicBezTo>
                <a:lnTo>
                  <a:pt x="9124075" y="2591084"/>
                </a:lnTo>
                <a:lnTo>
                  <a:pt x="9118613" y="2588684"/>
                </a:lnTo>
                <a:lnTo>
                  <a:pt x="9111650" y="2601484"/>
                </a:lnTo>
                <a:lnTo>
                  <a:pt x="9083754" y="2652768"/>
                </a:lnTo>
                <a:cubicBezTo>
                  <a:pt x="9071190" y="2678512"/>
                  <a:pt x="9057184" y="2706711"/>
                  <a:pt x="9040243" y="2731592"/>
                </a:cubicBezTo>
                <a:cubicBezTo>
                  <a:pt x="9011601" y="2772721"/>
                  <a:pt x="8957960" y="2820890"/>
                  <a:pt x="8931434" y="2816309"/>
                </a:cubicBezTo>
                <a:cubicBezTo>
                  <a:pt x="8894473" y="2809497"/>
                  <a:pt x="8892263" y="2767112"/>
                  <a:pt x="8880894" y="2741146"/>
                </a:cubicBezTo>
                <a:cubicBezTo>
                  <a:pt x="8780615" y="2656858"/>
                  <a:pt x="8653438" y="2580675"/>
                  <a:pt x="8532520" y="2496786"/>
                </a:cubicBezTo>
                <a:cubicBezTo>
                  <a:pt x="8512322" y="2539266"/>
                  <a:pt x="8478626" y="2572450"/>
                  <a:pt x="8448198" y="2604698"/>
                </a:cubicBezTo>
                <a:cubicBezTo>
                  <a:pt x="8427781" y="2626139"/>
                  <a:pt x="8410510" y="2652301"/>
                  <a:pt x="8384927" y="2655276"/>
                </a:cubicBezTo>
                <a:cubicBezTo>
                  <a:pt x="8366049" y="2631229"/>
                  <a:pt x="8370923" y="2594353"/>
                  <a:pt x="8375268" y="2558671"/>
                </a:cubicBezTo>
                <a:cubicBezTo>
                  <a:pt x="8383133" y="2494560"/>
                  <a:pt x="8403295" y="2434929"/>
                  <a:pt x="8431022" y="2358175"/>
                </a:cubicBezTo>
                <a:cubicBezTo>
                  <a:pt x="8450183" y="2306194"/>
                  <a:pt x="8474453" y="2267417"/>
                  <a:pt x="8505976" y="2208999"/>
                </a:cubicBezTo>
                <a:cubicBezTo>
                  <a:pt x="8541461" y="2143764"/>
                  <a:pt x="8571910" y="2079159"/>
                  <a:pt x="8614006" y="2025888"/>
                </a:cubicBezTo>
                <a:cubicBezTo>
                  <a:pt x="8629608" y="2005652"/>
                  <a:pt x="8646888" y="1983777"/>
                  <a:pt x="8671230" y="1979302"/>
                </a:cubicBezTo>
                <a:cubicBezTo>
                  <a:pt x="8695320" y="2002321"/>
                  <a:pt x="8695355" y="2039938"/>
                  <a:pt x="8699001" y="2071534"/>
                </a:cubicBezTo>
                <a:cubicBezTo>
                  <a:pt x="8703914" y="2117494"/>
                  <a:pt x="8702013" y="2159491"/>
                  <a:pt x="8689259" y="2210971"/>
                </a:cubicBezTo>
                <a:cubicBezTo>
                  <a:pt x="8821894" y="2233878"/>
                  <a:pt x="8954928" y="2256961"/>
                  <a:pt x="9087073" y="2277747"/>
                </a:cubicBezTo>
                <a:cubicBezTo>
                  <a:pt x="9103480" y="2262150"/>
                  <a:pt x="9121268" y="2250971"/>
                  <a:pt x="9139861" y="2244431"/>
                </a:cubicBezTo>
                <a:cubicBezTo>
                  <a:pt x="9160416" y="2246374"/>
                  <a:pt x="9183014" y="2274921"/>
                  <a:pt x="9188234" y="2298646"/>
                </a:cubicBezTo>
                <a:cubicBezTo>
                  <a:pt x="9190021" y="2307527"/>
                  <a:pt x="9185103" y="2322965"/>
                  <a:pt x="9185713" y="2339893"/>
                </a:cubicBezTo>
                <a:cubicBezTo>
                  <a:pt x="9185896" y="2364248"/>
                  <a:pt x="9190969" y="2380769"/>
                  <a:pt x="9188819" y="2409328"/>
                </a:cubicBezTo>
                <a:cubicBezTo>
                  <a:pt x="9186205" y="2448630"/>
                  <a:pt x="9163747" y="2509150"/>
                  <a:pt x="9127309" y="2562541"/>
                </a:cubicBezTo>
                <a:cubicBezTo>
                  <a:pt x="9177649" y="2584308"/>
                  <a:pt x="9259302" y="2617054"/>
                  <a:pt x="9313429" y="2652868"/>
                </a:cubicBezTo>
                <a:cubicBezTo>
                  <a:pt x="9331068" y="2634484"/>
                  <a:pt x="9353745" y="2615470"/>
                  <a:pt x="9376922" y="2602864"/>
                </a:cubicBezTo>
                <a:cubicBezTo>
                  <a:pt x="9396829" y="2591194"/>
                  <a:pt x="9425524" y="2575790"/>
                  <a:pt x="9445191" y="2575437"/>
                </a:cubicBezTo>
                <a:cubicBezTo>
                  <a:pt x="9459774" y="2574741"/>
                  <a:pt x="9478226" y="2585750"/>
                  <a:pt x="9494633" y="2590619"/>
                </a:cubicBezTo>
                <a:cubicBezTo>
                  <a:pt x="9510465" y="2595711"/>
                  <a:pt x="9526511" y="2597089"/>
                  <a:pt x="9539261" y="2607006"/>
                </a:cubicBezTo>
                <a:cubicBezTo>
                  <a:pt x="9497303" y="2663193"/>
                  <a:pt x="9441916" y="2658235"/>
                  <a:pt x="9391444" y="2678771"/>
                </a:cubicBezTo>
                <a:cubicBezTo>
                  <a:pt x="9377694" y="2676504"/>
                  <a:pt x="9362658" y="2671764"/>
                  <a:pt x="9349399" y="2671617"/>
                </a:cubicBezTo>
                <a:cubicBezTo>
                  <a:pt x="9407745" y="2718340"/>
                  <a:pt x="9473825" y="2763719"/>
                  <a:pt x="9522940" y="2813026"/>
                </a:cubicBezTo>
                <a:cubicBezTo>
                  <a:pt x="9532886" y="2792671"/>
                  <a:pt x="9502195" y="2761975"/>
                  <a:pt x="9496132" y="2736926"/>
                </a:cubicBezTo>
                <a:cubicBezTo>
                  <a:pt x="9490513" y="2713025"/>
                  <a:pt x="9499394" y="2690771"/>
                  <a:pt x="9506544" y="2664897"/>
                </a:cubicBezTo>
                <a:cubicBezTo>
                  <a:pt x="9577314" y="2628579"/>
                  <a:pt x="9598695" y="2729887"/>
                  <a:pt x="9598655" y="2774134"/>
                </a:cubicBezTo>
                <a:cubicBezTo>
                  <a:pt x="9602241" y="2734786"/>
                  <a:pt x="9661885" y="2640720"/>
                  <a:pt x="9702717" y="2659237"/>
                </a:cubicBezTo>
                <a:cubicBezTo>
                  <a:pt x="9716077" y="2665617"/>
                  <a:pt x="9726973" y="2698037"/>
                  <a:pt x="9726962" y="2714215"/>
                </a:cubicBezTo>
                <a:cubicBezTo>
                  <a:pt x="9726460" y="2748738"/>
                  <a:pt x="9699994" y="2794636"/>
                  <a:pt x="9674196" y="2821790"/>
                </a:cubicBezTo>
                <a:cubicBezTo>
                  <a:pt x="9686186" y="2828040"/>
                  <a:pt x="9705835" y="2819111"/>
                  <a:pt x="9725936" y="2815618"/>
                </a:cubicBezTo>
                <a:cubicBezTo>
                  <a:pt x="9755667" y="2809716"/>
                  <a:pt x="9807927" y="2798061"/>
                  <a:pt x="9828489" y="2845223"/>
                </a:cubicBezTo>
                <a:cubicBezTo>
                  <a:pt x="9819110" y="2893911"/>
                  <a:pt x="9779355" y="2896247"/>
                  <a:pt x="9743181" y="2898960"/>
                </a:cubicBezTo>
                <a:lnTo>
                  <a:pt x="9731510" y="2900542"/>
                </a:lnTo>
                <a:lnTo>
                  <a:pt x="9709458" y="2903530"/>
                </a:lnTo>
                <a:lnTo>
                  <a:pt x="9731039" y="2914480"/>
                </a:lnTo>
                <a:lnTo>
                  <a:pt x="9746665" y="2922409"/>
                </a:lnTo>
                <a:cubicBezTo>
                  <a:pt x="9782024" y="2943654"/>
                  <a:pt x="9807936" y="2971434"/>
                  <a:pt x="9789302" y="3000683"/>
                </a:cubicBezTo>
                <a:close/>
                <a:moveTo>
                  <a:pt x="10134108" y="2254148"/>
                </a:moveTo>
                <a:cubicBezTo>
                  <a:pt x="10132290" y="2248570"/>
                  <a:pt x="10123667" y="2247624"/>
                  <a:pt x="10118142" y="2250435"/>
                </a:cubicBezTo>
                <a:cubicBezTo>
                  <a:pt x="10119961" y="2256012"/>
                  <a:pt x="10130533" y="2261161"/>
                  <a:pt x="10134108" y="2254148"/>
                </a:cubicBezTo>
                <a:close/>
                <a:moveTo>
                  <a:pt x="10105658" y="2326075"/>
                </a:moveTo>
                <a:cubicBezTo>
                  <a:pt x="10110551" y="2309618"/>
                  <a:pt x="10105674" y="2296961"/>
                  <a:pt x="10091206" y="2287704"/>
                </a:cubicBezTo>
                <a:cubicBezTo>
                  <a:pt x="10089762" y="2302820"/>
                  <a:pt x="10091766" y="2316595"/>
                  <a:pt x="10105658" y="2326075"/>
                </a:cubicBezTo>
                <a:close/>
                <a:moveTo>
                  <a:pt x="10104961" y="2336269"/>
                </a:moveTo>
                <a:lnTo>
                  <a:pt x="10098989" y="2333631"/>
                </a:lnTo>
                <a:lnTo>
                  <a:pt x="10096342" y="2339622"/>
                </a:lnTo>
                <a:lnTo>
                  <a:pt x="10102313" y="2342260"/>
                </a:lnTo>
                <a:close/>
                <a:moveTo>
                  <a:pt x="5565062" y="12633737"/>
                </a:moveTo>
                <a:cubicBezTo>
                  <a:pt x="5562616" y="12627413"/>
                  <a:pt x="5545158" y="12617316"/>
                  <a:pt x="5540929" y="12626888"/>
                </a:cubicBezTo>
                <a:cubicBezTo>
                  <a:pt x="5546825" y="12631876"/>
                  <a:pt x="5548299" y="12638246"/>
                  <a:pt x="5552646" y="12643504"/>
                </a:cubicBezTo>
                <a:cubicBezTo>
                  <a:pt x="5555465" y="12637124"/>
                  <a:pt x="5563578" y="12643567"/>
                  <a:pt x="5565062" y="12633737"/>
                </a:cubicBezTo>
                <a:close/>
                <a:moveTo>
                  <a:pt x="5232385" y="13411457"/>
                </a:moveTo>
                <a:cubicBezTo>
                  <a:pt x="5223806" y="13395972"/>
                  <a:pt x="5223000" y="13377718"/>
                  <a:pt x="5213115" y="13362259"/>
                </a:cubicBezTo>
                <a:cubicBezTo>
                  <a:pt x="5198115" y="13373438"/>
                  <a:pt x="5184491" y="13388069"/>
                  <a:pt x="5170867" y="13402701"/>
                </a:cubicBezTo>
                <a:cubicBezTo>
                  <a:pt x="5193220" y="13410946"/>
                  <a:pt x="5217456" y="13426115"/>
                  <a:pt x="5232385" y="13411457"/>
                </a:cubicBezTo>
                <a:close/>
                <a:moveTo>
                  <a:pt x="10119830" y="2350000"/>
                </a:moveTo>
                <a:cubicBezTo>
                  <a:pt x="10110723" y="2351227"/>
                  <a:pt x="10098558" y="2345375"/>
                  <a:pt x="10091224" y="2351205"/>
                </a:cubicBezTo>
                <a:cubicBezTo>
                  <a:pt x="10094236" y="2357309"/>
                  <a:pt x="10097648" y="2363591"/>
                  <a:pt x="10109278" y="2366343"/>
                </a:cubicBezTo>
                <a:cubicBezTo>
                  <a:pt x="10114051" y="2364155"/>
                  <a:pt x="10117051" y="2357365"/>
                  <a:pt x="10119830" y="2350000"/>
                </a:cubicBezTo>
                <a:close/>
                <a:moveTo>
                  <a:pt x="5313338" y="13241475"/>
                </a:moveTo>
                <a:cubicBezTo>
                  <a:pt x="5292040" y="13221028"/>
                  <a:pt x="5288743" y="13187165"/>
                  <a:pt x="5260579" y="13171207"/>
                </a:cubicBezTo>
                <a:cubicBezTo>
                  <a:pt x="5218771" y="13147695"/>
                  <a:pt x="5156468" y="13164618"/>
                  <a:pt x="5123494" y="13190516"/>
                </a:cubicBezTo>
                <a:cubicBezTo>
                  <a:pt x="5132979" y="13207723"/>
                  <a:pt x="5145490" y="13223998"/>
                  <a:pt x="5160593" y="13239352"/>
                </a:cubicBezTo>
                <a:cubicBezTo>
                  <a:pt x="5182022" y="13234134"/>
                  <a:pt x="5202629" y="13225886"/>
                  <a:pt x="5225548" y="13224442"/>
                </a:cubicBezTo>
                <a:lnTo>
                  <a:pt x="5239972" y="13226089"/>
                </a:lnTo>
                <a:lnTo>
                  <a:pt x="5262053" y="13228609"/>
                </a:lnTo>
                <a:cubicBezTo>
                  <a:pt x="5275062" y="13232518"/>
                  <a:pt x="5289040" y="13239358"/>
                  <a:pt x="5304381" y="13250356"/>
                </a:cubicBezTo>
                <a:cubicBezTo>
                  <a:pt x="5306903" y="13245956"/>
                  <a:pt x="5311296" y="13248041"/>
                  <a:pt x="5313338" y="13241475"/>
                </a:cubicBezTo>
                <a:close/>
                <a:moveTo>
                  <a:pt x="10142882" y="2321517"/>
                </a:moveTo>
                <a:cubicBezTo>
                  <a:pt x="10125669" y="2307706"/>
                  <a:pt x="10127241" y="2286918"/>
                  <a:pt x="10116349" y="2270648"/>
                </a:cubicBezTo>
                <a:cubicBezTo>
                  <a:pt x="10105567" y="2277818"/>
                  <a:pt x="10115500" y="2307031"/>
                  <a:pt x="10126918" y="2317805"/>
                </a:cubicBezTo>
                <a:cubicBezTo>
                  <a:pt x="10128953" y="2319659"/>
                  <a:pt x="10141521" y="2329986"/>
                  <a:pt x="10142882" y="2321517"/>
                </a:cubicBezTo>
                <a:close/>
                <a:moveTo>
                  <a:pt x="10189796" y="2246253"/>
                </a:moveTo>
                <a:cubicBezTo>
                  <a:pt x="10195521" y="2231932"/>
                  <a:pt x="10163780" y="2200185"/>
                  <a:pt x="10145394" y="2219988"/>
                </a:cubicBezTo>
                <a:cubicBezTo>
                  <a:pt x="10168341" y="2218670"/>
                  <a:pt x="10194095" y="2240074"/>
                  <a:pt x="10169700" y="2252210"/>
                </a:cubicBezTo>
                <a:cubicBezTo>
                  <a:pt x="10181817" y="2253864"/>
                  <a:pt x="10187887" y="2251026"/>
                  <a:pt x="10189796" y="2246253"/>
                </a:cubicBezTo>
                <a:close/>
                <a:moveTo>
                  <a:pt x="5603167" y="12634845"/>
                </a:moveTo>
                <a:cubicBezTo>
                  <a:pt x="5611653" y="12608089"/>
                  <a:pt x="5568721" y="12583401"/>
                  <a:pt x="5554532" y="12613356"/>
                </a:cubicBezTo>
                <a:cubicBezTo>
                  <a:pt x="5575874" y="12618972"/>
                  <a:pt x="5586970" y="12634837"/>
                  <a:pt x="5603167" y="12634845"/>
                </a:cubicBezTo>
                <a:close/>
                <a:moveTo>
                  <a:pt x="10160400" y="2329257"/>
                </a:moveTo>
                <a:cubicBezTo>
                  <a:pt x="10166758" y="2319177"/>
                  <a:pt x="10164718" y="2313024"/>
                  <a:pt x="10159583" y="2307414"/>
                </a:cubicBezTo>
                <a:cubicBezTo>
                  <a:pt x="10155524" y="2316600"/>
                  <a:pt x="10149343" y="2326281"/>
                  <a:pt x="10160400" y="2329257"/>
                </a:cubicBezTo>
                <a:close/>
                <a:moveTo>
                  <a:pt x="5595272" y="12669964"/>
                </a:moveTo>
                <a:cubicBezTo>
                  <a:pt x="5599363" y="12657473"/>
                  <a:pt x="5579812" y="12640254"/>
                  <a:pt x="5573220" y="12641155"/>
                </a:cubicBezTo>
                <a:cubicBezTo>
                  <a:pt x="5585670" y="12648563"/>
                  <a:pt x="5578399" y="12663939"/>
                  <a:pt x="5595272" y="12669964"/>
                </a:cubicBezTo>
                <a:close/>
                <a:moveTo>
                  <a:pt x="9960942" y="2837194"/>
                </a:moveTo>
                <a:cubicBezTo>
                  <a:pt x="9958672" y="2826193"/>
                  <a:pt x="9958696" y="2814301"/>
                  <a:pt x="9946281" y="2811196"/>
                </a:cubicBezTo>
                <a:cubicBezTo>
                  <a:pt x="9932387" y="2822196"/>
                  <a:pt x="9948304" y="2833514"/>
                  <a:pt x="9960942" y="2837194"/>
                </a:cubicBezTo>
                <a:close/>
                <a:moveTo>
                  <a:pt x="5627192" y="12676441"/>
                </a:moveTo>
                <a:lnTo>
                  <a:pt x="5620814" y="12673623"/>
                </a:lnTo>
                <a:cubicBezTo>
                  <a:pt x="5619404" y="12676814"/>
                  <a:pt x="5616261" y="12676378"/>
                  <a:pt x="5614806" y="12678595"/>
                </a:cubicBezTo>
                <a:cubicBezTo>
                  <a:pt x="5619766" y="12680310"/>
                  <a:pt x="5625792" y="12683926"/>
                  <a:pt x="5627192" y="12676441"/>
                </a:cubicBezTo>
                <a:close/>
                <a:moveTo>
                  <a:pt x="9976265" y="2835871"/>
                </a:moveTo>
                <a:cubicBezTo>
                  <a:pt x="9979510" y="2822069"/>
                  <a:pt x="9972741" y="2814794"/>
                  <a:pt x="9962001" y="2810048"/>
                </a:cubicBezTo>
                <a:cubicBezTo>
                  <a:pt x="9963874" y="2820874"/>
                  <a:pt x="9964026" y="2832367"/>
                  <a:pt x="9976265" y="2835871"/>
                </a:cubicBezTo>
                <a:close/>
                <a:moveTo>
                  <a:pt x="9987758" y="2815239"/>
                </a:moveTo>
                <a:cubicBezTo>
                  <a:pt x="9997199" y="2808937"/>
                  <a:pt x="9991348" y="2796353"/>
                  <a:pt x="9980746" y="2794525"/>
                </a:cubicBezTo>
                <a:cubicBezTo>
                  <a:pt x="9980010" y="2803722"/>
                  <a:pt x="9980950" y="2811279"/>
                  <a:pt x="9987758" y="2815239"/>
                </a:cubicBezTo>
                <a:close/>
                <a:moveTo>
                  <a:pt x="9966729" y="2864984"/>
                </a:moveTo>
                <a:cubicBezTo>
                  <a:pt x="9961122" y="2865839"/>
                  <a:pt x="9960696" y="2848511"/>
                  <a:pt x="9956517" y="2859044"/>
                </a:cubicBezTo>
                <a:cubicBezTo>
                  <a:pt x="9960227" y="2859255"/>
                  <a:pt x="9960654" y="2876583"/>
                  <a:pt x="9966729" y="2864984"/>
                </a:cubicBezTo>
                <a:close/>
                <a:moveTo>
                  <a:pt x="5344839" y="13336099"/>
                </a:moveTo>
                <a:cubicBezTo>
                  <a:pt x="5337440" y="13314500"/>
                  <a:pt x="5336085" y="13290603"/>
                  <a:pt x="5320469" y="13271344"/>
                </a:cubicBezTo>
                <a:cubicBezTo>
                  <a:pt x="5301749" y="13259980"/>
                  <a:pt x="5273542" y="13247394"/>
                  <a:pt x="5245652" y="13242358"/>
                </a:cubicBezTo>
                <a:lnTo>
                  <a:pt x="5233949" y="13242130"/>
                </a:lnTo>
                <a:lnTo>
                  <a:pt x="5205278" y="13241567"/>
                </a:lnTo>
                <a:cubicBezTo>
                  <a:pt x="5192716" y="13243922"/>
                  <a:pt x="5181459" y="13249260"/>
                  <a:pt x="5172732" y="13258681"/>
                </a:cubicBezTo>
                <a:cubicBezTo>
                  <a:pt x="5183442" y="13271948"/>
                  <a:pt x="5198901" y="13283380"/>
                  <a:pt x="5211333" y="13295743"/>
                </a:cubicBezTo>
                <a:lnTo>
                  <a:pt x="5213825" y="13295722"/>
                </a:lnTo>
                <a:lnTo>
                  <a:pt x="5242827" y="13295470"/>
                </a:lnTo>
                <a:cubicBezTo>
                  <a:pt x="5276423" y="13300947"/>
                  <a:pt x="5314849" y="13321374"/>
                  <a:pt x="5344839" y="13336099"/>
                </a:cubicBezTo>
                <a:close/>
                <a:moveTo>
                  <a:pt x="10013236" y="2785552"/>
                </a:moveTo>
                <a:cubicBezTo>
                  <a:pt x="10005450" y="2777351"/>
                  <a:pt x="10003179" y="2766350"/>
                  <a:pt x="9990894" y="2761874"/>
                </a:cubicBezTo>
                <a:cubicBezTo>
                  <a:pt x="9986508" y="2780408"/>
                  <a:pt x="10001522" y="2805609"/>
                  <a:pt x="10013236" y="2785552"/>
                </a:cubicBezTo>
                <a:close/>
                <a:moveTo>
                  <a:pt x="10032100" y="2745600"/>
                </a:moveTo>
                <a:cubicBezTo>
                  <a:pt x="10033592" y="2744526"/>
                  <a:pt x="10034342" y="2742626"/>
                  <a:pt x="10033477" y="2739744"/>
                </a:cubicBezTo>
                <a:cubicBezTo>
                  <a:pt x="10030118" y="2738736"/>
                  <a:pt x="10026186" y="2737951"/>
                  <a:pt x="10022254" y="2737166"/>
                </a:cubicBezTo>
                <a:cubicBezTo>
                  <a:pt x="10016470" y="2744608"/>
                  <a:pt x="10027623" y="2748822"/>
                  <a:pt x="10032100" y="2745600"/>
                </a:cubicBezTo>
                <a:close/>
                <a:moveTo>
                  <a:pt x="10026250" y="2776543"/>
                </a:moveTo>
                <a:cubicBezTo>
                  <a:pt x="10035515" y="2770639"/>
                  <a:pt x="10029840" y="2757657"/>
                  <a:pt x="10018840" y="2755653"/>
                </a:cubicBezTo>
                <a:cubicBezTo>
                  <a:pt x="10014708" y="2767158"/>
                  <a:pt x="10020590" y="2772138"/>
                  <a:pt x="10026250" y="2776543"/>
                </a:cubicBezTo>
                <a:close/>
                <a:moveTo>
                  <a:pt x="9960753" y="2936615"/>
                </a:moveTo>
                <a:cubicBezTo>
                  <a:pt x="9963745" y="2929844"/>
                  <a:pt x="9954314" y="2915679"/>
                  <a:pt x="9951766" y="2923598"/>
                </a:cubicBezTo>
                <a:cubicBezTo>
                  <a:pt x="9960158" y="2923974"/>
                  <a:pt x="9953463" y="2934822"/>
                  <a:pt x="9960753" y="2936615"/>
                </a:cubicBezTo>
                <a:close/>
                <a:moveTo>
                  <a:pt x="9954751" y="2966338"/>
                </a:moveTo>
                <a:cubicBezTo>
                  <a:pt x="9956131" y="2946000"/>
                  <a:pt x="9940597" y="2926281"/>
                  <a:pt x="9939635" y="2905860"/>
                </a:cubicBezTo>
                <a:cubicBezTo>
                  <a:pt x="9939178" y="2896136"/>
                  <a:pt x="9943986" y="2865886"/>
                  <a:pt x="9950572" y="2869272"/>
                </a:cubicBezTo>
                <a:cubicBezTo>
                  <a:pt x="9948256" y="2857298"/>
                  <a:pt x="9945717" y="2844750"/>
                  <a:pt x="9937931" y="2836549"/>
                </a:cubicBezTo>
                <a:cubicBezTo>
                  <a:pt x="9927008" y="2881713"/>
                  <a:pt x="9929635" y="2920961"/>
                  <a:pt x="9939087" y="2947991"/>
                </a:cubicBezTo>
                <a:cubicBezTo>
                  <a:pt x="9941748" y="2954880"/>
                  <a:pt x="9948239" y="2981077"/>
                  <a:pt x="9954751" y="2966338"/>
                </a:cubicBezTo>
                <a:close/>
                <a:moveTo>
                  <a:pt x="5662671" y="12692117"/>
                </a:moveTo>
                <a:cubicBezTo>
                  <a:pt x="5652474" y="12682845"/>
                  <a:pt x="5655498" y="12668453"/>
                  <a:pt x="5632831" y="12663680"/>
                </a:cubicBezTo>
                <a:cubicBezTo>
                  <a:pt x="5631578" y="12678379"/>
                  <a:pt x="5638946" y="12689738"/>
                  <a:pt x="5651887" y="12699269"/>
                </a:cubicBezTo>
                <a:cubicBezTo>
                  <a:pt x="5654577" y="12694261"/>
                  <a:pt x="5661492" y="12700176"/>
                  <a:pt x="5662671" y="12692117"/>
                </a:cubicBezTo>
                <a:close/>
                <a:moveTo>
                  <a:pt x="10052676" y="2758701"/>
                </a:moveTo>
                <a:cubicBezTo>
                  <a:pt x="10056012" y="2746845"/>
                  <a:pt x="10051982" y="2739827"/>
                  <a:pt x="10041731" y="2737202"/>
                </a:cubicBezTo>
                <a:cubicBezTo>
                  <a:pt x="10041791" y="2746750"/>
                  <a:pt x="10041101" y="2756920"/>
                  <a:pt x="10052676" y="2758701"/>
                </a:cubicBezTo>
                <a:close/>
                <a:moveTo>
                  <a:pt x="5812856" y="12361410"/>
                </a:moveTo>
                <a:cubicBezTo>
                  <a:pt x="5814103" y="12358991"/>
                  <a:pt x="5813860" y="12356032"/>
                  <a:pt x="5810996" y="12353341"/>
                </a:cubicBezTo>
                <a:cubicBezTo>
                  <a:pt x="5808489" y="12357936"/>
                  <a:pt x="5802884" y="12363064"/>
                  <a:pt x="5805773" y="12366241"/>
                </a:cubicBezTo>
                <a:cubicBezTo>
                  <a:pt x="5808870" y="12365709"/>
                  <a:pt x="5811608" y="12363829"/>
                  <a:pt x="5812856" y="12361410"/>
                </a:cubicBezTo>
                <a:close/>
                <a:moveTo>
                  <a:pt x="5830971" y="12330800"/>
                </a:moveTo>
                <a:cubicBezTo>
                  <a:pt x="5837421" y="12326996"/>
                  <a:pt x="5832284" y="12313795"/>
                  <a:pt x="5826505" y="12319320"/>
                </a:cubicBezTo>
                <a:cubicBezTo>
                  <a:pt x="5830191" y="12322850"/>
                  <a:pt x="5828258" y="12327224"/>
                  <a:pt x="5830971" y="12330800"/>
                </a:cubicBezTo>
                <a:close/>
                <a:moveTo>
                  <a:pt x="5356923" y="13417197"/>
                </a:moveTo>
                <a:cubicBezTo>
                  <a:pt x="5299117" y="13398359"/>
                  <a:pt x="5271673" y="13353677"/>
                  <a:pt x="5228756" y="13339758"/>
                </a:cubicBezTo>
                <a:cubicBezTo>
                  <a:pt x="5235453" y="13369636"/>
                  <a:pt x="5231348" y="13403214"/>
                  <a:pt x="5260081" y="13425685"/>
                </a:cubicBezTo>
                <a:cubicBezTo>
                  <a:pt x="5292661" y="13423285"/>
                  <a:pt x="5329401" y="13432979"/>
                  <a:pt x="5356923" y="13417197"/>
                </a:cubicBezTo>
                <a:close/>
                <a:moveTo>
                  <a:pt x="5849818" y="12302918"/>
                </a:moveTo>
                <a:cubicBezTo>
                  <a:pt x="5851434" y="12294809"/>
                  <a:pt x="5844015" y="12288324"/>
                  <a:pt x="5841599" y="12280840"/>
                </a:cubicBezTo>
                <a:cubicBezTo>
                  <a:pt x="5838803" y="12291486"/>
                  <a:pt x="5835256" y="12302752"/>
                  <a:pt x="5844672" y="12311665"/>
                </a:cubicBezTo>
                <a:cubicBezTo>
                  <a:pt x="5847738" y="12308504"/>
                  <a:pt x="5849280" y="12305621"/>
                  <a:pt x="5849818" y="12302918"/>
                </a:cubicBezTo>
                <a:close/>
                <a:moveTo>
                  <a:pt x="9890107" y="3161066"/>
                </a:moveTo>
                <a:cubicBezTo>
                  <a:pt x="9890191" y="3158723"/>
                  <a:pt x="9890849" y="3156157"/>
                  <a:pt x="9890934" y="3153814"/>
                </a:cubicBezTo>
                <a:cubicBezTo>
                  <a:pt x="9888769" y="3153333"/>
                  <a:pt x="9886206" y="3152677"/>
                  <a:pt x="9884042" y="3152197"/>
                </a:cubicBezTo>
                <a:cubicBezTo>
                  <a:pt x="9883383" y="3154762"/>
                  <a:pt x="9882901" y="3156930"/>
                  <a:pt x="9882641" y="3159671"/>
                </a:cubicBezTo>
                <a:cubicBezTo>
                  <a:pt x="9884806" y="3160152"/>
                  <a:pt x="9887368" y="3160808"/>
                  <a:pt x="9890107" y="3161066"/>
                </a:cubicBezTo>
                <a:close/>
                <a:moveTo>
                  <a:pt x="10074166" y="2747724"/>
                </a:moveTo>
                <a:cubicBezTo>
                  <a:pt x="10077020" y="2738035"/>
                  <a:pt x="10075729" y="2731275"/>
                  <a:pt x="10066143" y="2730372"/>
                </a:cubicBezTo>
                <a:cubicBezTo>
                  <a:pt x="10063289" y="2740061"/>
                  <a:pt x="10064183" y="2746646"/>
                  <a:pt x="10074166" y="2747724"/>
                </a:cubicBezTo>
                <a:close/>
                <a:moveTo>
                  <a:pt x="5690468" y="12673418"/>
                </a:moveTo>
                <a:cubicBezTo>
                  <a:pt x="5695170" y="12657384"/>
                  <a:pt x="5686077" y="12646693"/>
                  <a:pt x="5666636" y="12640010"/>
                </a:cubicBezTo>
                <a:cubicBezTo>
                  <a:pt x="5661777" y="12644536"/>
                  <a:pt x="5643642" y="12648915"/>
                  <a:pt x="5649992" y="12659348"/>
                </a:cubicBezTo>
                <a:cubicBezTo>
                  <a:pt x="5659940" y="12655163"/>
                  <a:pt x="5677628" y="12670128"/>
                  <a:pt x="5690468" y="12673418"/>
                </a:cubicBezTo>
                <a:close/>
                <a:moveTo>
                  <a:pt x="9196043" y="4740515"/>
                </a:moveTo>
                <a:cubicBezTo>
                  <a:pt x="9201112" y="4732279"/>
                  <a:pt x="9201582" y="4725822"/>
                  <a:pt x="9195154" y="4722029"/>
                </a:cubicBezTo>
                <a:cubicBezTo>
                  <a:pt x="9192385" y="4729376"/>
                  <a:pt x="9192313" y="4736010"/>
                  <a:pt x="9196043" y="4740515"/>
                </a:cubicBezTo>
                <a:close/>
                <a:moveTo>
                  <a:pt x="5896391" y="12209048"/>
                </a:moveTo>
                <a:cubicBezTo>
                  <a:pt x="5898190" y="12205921"/>
                  <a:pt x="5898255" y="12202267"/>
                  <a:pt x="5894616" y="12199709"/>
                </a:cubicBezTo>
                <a:cubicBezTo>
                  <a:pt x="5889235" y="12205411"/>
                  <a:pt x="5880742" y="12207361"/>
                  <a:pt x="5887764" y="12215216"/>
                </a:cubicBezTo>
                <a:cubicBezTo>
                  <a:pt x="5891060" y="12214772"/>
                  <a:pt x="5894593" y="12212174"/>
                  <a:pt x="5896391" y="12209048"/>
                </a:cubicBezTo>
                <a:close/>
                <a:moveTo>
                  <a:pt x="5374400" y="13399443"/>
                </a:moveTo>
                <a:cubicBezTo>
                  <a:pt x="5351490" y="13363803"/>
                  <a:pt x="5287539" y="13299417"/>
                  <a:pt x="5235682" y="13316563"/>
                </a:cubicBezTo>
                <a:cubicBezTo>
                  <a:pt x="5277106" y="13342693"/>
                  <a:pt x="5320416" y="13397492"/>
                  <a:pt x="5374400" y="13399443"/>
                </a:cubicBezTo>
                <a:close/>
                <a:moveTo>
                  <a:pt x="5682574" y="12708538"/>
                </a:moveTo>
                <a:cubicBezTo>
                  <a:pt x="5686488" y="12696445"/>
                  <a:pt x="5679480" y="12688582"/>
                  <a:pt x="5666899" y="12682547"/>
                </a:cubicBezTo>
                <a:cubicBezTo>
                  <a:pt x="5662810" y="12695039"/>
                  <a:pt x="5665793" y="12704460"/>
                  <a:pt x="5682574" y="12708538"/>
                </a:cubicBezTo>
                <a:close/>
                <a:moveTo>
                  <a:pt x="9855062" y="3281270"/>
                </a:moveTo>
                <a:cubicBezTo>
                  <a:pt x="9856540" y="3267164"/>
                  <a:pt x="9864460" y="3249239"/>
                  <a:pt x="9859145" y="3239749"/>
                </a:cubicBezTo>
                <a:cubicBezTo>
                  <a:pt x="9849873" y="3241365"/>
                  <a:pt x="9847536" y="3270327"/>
                  <a:pt x="9855062" y="3281270"/>
                </a:cubicBezTo>
                <a:close/>
                <a:moveTo>
                  <a:pt x="5923880" y="12187450"/>
                </a:moveTo>
                <a:cubicBezTo>
                  <a:pt x="5920131" y="12178664"/>
                  <a:pt x="5909416" y="12191040"/>
                  <a:pt x="5915402" y="12193685"/>
                </a:cubicBezTo>
                <a:cubicBezTo>
                  <a:pt x="5918356" y="12190236"/>
                  <a:pt x="5921596" y="12192619"/>
                  <a:pt x="5923880" y="12187450"/>
                </a:cubicBezTo>
                <a:close/>
                <a:moveTo>
                  <a:pt x="9203207" y="4771772"/>
                </a:moveTo>
                <a:cubicBezTo>
                  <a:pt x="9203026" y="4765978"/>
                  <a:pt x="9199724" y="4760234"/>
                  <a:pt x="9193167" y="4757813"/>
                </a:cubicBezTo>
                <a:cubicBezTo>
                  <a:pt x="9187664" y="4769189"/>
                  <a:pt x="9188132" y="4778919"/>
                  <a:pt x="9194524" y="4786029"/>
                </a:cubicBezTo>
                <a:cubicBezTo>
                  <a:pt x="9200449" y="4783409"/>
                  <a:pt x="9203388" y="4777566"/>
                  <a:pt x="9203207" y="4771772"/>
                </a:cubicBezTo>
                <a:close/>
                <a:moveTo>
                  <a:pt x="9926132" y="3152703"/>
                </a:moveTo>
                <a:cubicBezTo>
                  <a:pt x="9928811" y="3143412"/>
                  <a:pt x="9927519" y="3136652"/>
                  <a:pt x="9917933" y="3135749"/>
                </a:cubicBezTo>
                <a:cubicBezTo>
                  <a:pt x="9915255" y="3145040"/>
                  <a:pt x="9921267" y="3148649"/>
                  <a:pt x="9926132" y="3152703"/>
                </a:cubicBezTo>
                <a:close/>
                <a:moveTo>
                  <a:pt x="9855302" y="3319464"/>
                </a:moveTo>
                <a:cubicBezTo>
                  <a:pt x="9855999" y="3313583"/>
                  <a:pt x="9858020" y="3306858"/>
                  <a:pt x="9849849" y="3307057"/>
                </a:cubicBezTo>
                <a:cubicBezTo>
                  <a:pt x="9848579" y="3313160"/>
                  <a:pt x="9850705" y="3316957"/>
                  <a:pt x="9855302" y="3319464"/>
                </a:cubicBezTo>
                <a:close/>
                <a:moveTo>
                  <a:pt x="9306779" y="4583754"/>
                </a:moveTo>
                <a:cubicBezTo>
                  <a:pt x="9290040" y="4580642"/>
                  <a:pt x="9274954" y="4583499"/>
                  <a:pt x="9261873" y="4591527"/>
                </a:cubicBezTo>
                <a:cubicBezTo>
                  <a:pt x="9277674" y="4591367"/>
                  <a:pt x="9296771" y="4598853"/>
                  <a:pt x="9306779" y="4583754"/>
                </a:cubicBezTo>
                <a:close/>
                <a:moveTo>
                  <a:pt x="5412910" y="13410408"/>
                </a:moveTo>
                <a:cubicBezTo>
                  <a:pt x="5412075" y="13412164"/>
                  <a:pt x="5410823" y="13414800"/>
                  <a:pt x="5409572" y="13417435"/>
                </a:cubicBezTo>
                <a:cubicBezTo>
                  <a:pt x="5392900" y="13432127"/>
                  <a:pt x="5365306" y="13444431"/>
                  <a:pt x="5341033" y="13448838"/>
                </a:cubicBezTo>
                <a:cubicBezTo>
                  <a:pt x="5292913" y="13457209"/>
                  <a:pt x="5218002" y="13453072"/>
                  <a:pt x="5162005" y="13437679"/>
                </a:cubicBezTo>
                <a:cubicBezTo>
                  <a:pt x="5119141" y="13426368"/>
                  <a:pt x="5085473" y="13396601"/>
                  <a:pt x="5044564" y="13374376"/>
                </a:cubicBezTo>
                <a:cubicBezTo>
                  <a:pt x="5005807" y="13308173"/>
                  <a:pt x="4962738" y="13243798"/>
                  <a:pt x="5018627" y="13146533"/>
                </a:cubicBezTo>
                <a:cubicBezTo>
                  <a:pt x="4935867" y="13098623"/>
                  <a:pt x="4908000" y="13033069"/>
                  <a:pt x="4811412" y="12989789"/>
                </a:cubicBezTo>
                <a:cubicBezTo>
                  <a:pt x="4823052" y="12963018"/>
                  <a:pt x="4838859" y="12948778"/>
                  <a:pt x="4858854" y="12947937"/>
                </a:cubicBezTo>
                <a:cubicBezTo>
                  <a:pt x="4915798" y="12988542"/>
                  <a:pt x="4965035" y="13056707"/>
                  <a:pt x="5020452" y="13107782"/>
                </a:cubicBezTo>
                <a:cubicBezTo>
                  <a:pt x="5050805" y="13102817"/>
                  <a:pt x="5066045" y="13082064"/>
                  <a:pt x="5092501" y="13078047"/>
                </a:cubicBezTo>
                <a:cubicBezTo>
                  <a:pt x="5138473" y="13071025"/>
                  <a:pt x="5202777" y="13088426"/>
                  <a:pt x="5236198" y="13106018"/>
                </a:cubicBezTo>
                <a:cubicBezTo>
                  <a:pt x="5284139" y="13131581"/>
                  <a:pt x="5325549" y="13178589"/>
                  <a:pt x="5343035" y="13225648"/>
                </a:cubicBezTo>
                <a:cubicBezTo>
                  <a:pt x="5363758" y="13282212"/>
                  <a:pt x="5355087" y="13348071"/>
                  <a:pt x="5386870" y="13392230"/>
                </a:cubicBezTo>
                <a:cubicBezTo>
                  <a:pt x="5396561" y="13398123"/>
                  <a:pt x="5410999" y="13402181"/>
                  <a:pt x="5412910" y="13410408"/>
                </a:cubicBezTo>
                <a:close/>
                <a:moveTo>
                  <a:pt x="10133204" y="2740007"/>
                </a:moveTo>
                <a:cubicBezTo>
                  <a:pt x="10137031" y="2730271"/>
                  <a:pt x="10124286" y="2716070"/>
                  <a:pt x="10116925" y="2725196"/>
                </a:cubicBezTo>
                <a:cubicBezTo>
                  <a:pt x="10122586" y="2729602"/>
                  <a:pt x="10119027" y="2740884"/>
                  <a:pt x="10133204" y="2740007"/>
                </a:cubicBezTo>
                <a:close/>
                <a:moveTo>
                  <a:pt x="5731212" y="12730028"/>
                </a:moveTo>
                <a:cubicBezTo>
                  <a:pt x="5733800" y="12718779"/>
                  <a:pt x="5730593" y="12708783"/>
                  <a:pt x="5715534" y="12704036"/>
                </a:cubicBezTo>
                <a:cubicBezTo>
                  <a:pt x="5713169" y="12715859"/>
                  <a:pt x="5716156" y="12725283"/>
                  <a:pt x="5731212" y="12730028"/>
                </a:cubicBezTo>
                <a:close/>
                <a:moveTo>
                  <a:pt x="10027386" y="3007477"/>
                </a:moveTo>
                <a:cubicBezTo>
                  <a:pt x="10040808" y="2978176"/>
                  <a:pt x="10045186" y="2955354"/>
                  <a:pt x="10047738" y="2922678"/>
                </a:cubicBezTo>
                <a:cubicBezTo>
                  <a:pt x="10023242" y="2907094"/>
                  <a:pt x="9990184" y="2866778"/>
                  <a:pt x="10013811" y="2839129"/>
                </a:cubicBezTo>
                <a:cubicBezTo>
                  <a:pt x="10046981" y="2840455"/>
                  <a:pt x="10028913" y="2891032"/>
                  <a:pt x="10054963" y="2885878"/>
                </a:cubicBezTo>
                <a:cubicBezTo>
                  <a:pt x="10060759" y="2839401"/>
                  <a:pt x="10075719" y="2805542"/>
                  <a:pt x="10083153" y="2760741"/>
                </a:cubicBezTo>
                <a:cubicBezTo>
                  <a:pt x="9975913" y="2782868"/>
                  <a:pt x="9933212" y="2947299"/>
                  <a:pt x="10027386" y="3007477"/>
                </a:cubicBezTo>
                <a:close/>
                <a:moveTo>
                  <a:pt x="5950816" y="12243076"/>
                </a:moveTo>
                <a:cubicBezTo>
                  <a:pt x="5956614" y="12229953"/>
                  <a:pt x="5943830" y="12220027"/>
                  <a:pt x="5937236" y="12209035"/>
                </a:cubicBezTo>
                <a:cubicBezTo>
                  <a:pt x="5935114" y="12221404"/>
                  <a:pt x="5943252" y="12232129"/>
                  <a:pt x="5950816" y="12243076"/>
                </a:cubicBezTo>
                <a:close/>
                <a:moveTo>
                  <a:pt x="10071362" y="2919785"/>
                </a:moveTo>
                <a:cubicBezTo>
                  <a:pt x="10082200" y="2876964"/>
                  <a:pt x="10079848" y="2843550"/>
                  <a:pt x="10090286" y="2800552"/>
                </a:cubicBezTo>
                <a:cubicBezTo>
                  <a:pt x="10079155" y="2799919"/>
                  <a:pt x="10079895" y="2819766"/>
                  <a:pt x="10075991" y="2836133"/>
                </a:cubicBezTo>
                <a:cubicBezTo>
                  <a:pt x="10067527" y="2871433"/>
                  <a:pt x="10052268" y="2911349"/>
                  <a:pt x="10071362" y="2919785"/>
                </a:cubicBezTo>
                <a:close/>
                <a:moveTo>
                  <a:pt x="10021560" y="3036802"/>
                </a:moveTo>
                <a:cubicBezTo>
                  <a:pt x="10024394" y="3014249"/>
                  <a:pt x="10008743" y="3004477"/>
                  <a:pt x="9995561" y="2993416"/>
                </a:cubicBezTo>
                <a:cubicBezTo>
                  <a:pt x="9996477" y="3012864"/>
                  <a:pt x="10006086" y="3026632"/>
                  <a:pt x="10021560" y="3036802"/>
                </a:cubicBezTo>
                <a:close/>
                <a:moveTo>
                  <a:pt x="9375920" y="4499555"/>
                </a:moveTo>
                <a:cubicBezTo>
                  <a:pt x="9349736" y="4507031"/>
                  <a:pt x="9317888" y="4498196"/>
                  <a:pt x="9295667" y="4515042"/>
                </a:cubicBezTo>
                <a:cubicBezTo>
                  <a:pt x="9315045" y="4528365"/>
                  <a:pt x="9368352" y="4516685"/>
                  <a:pt x="9375920" y="4499555"/>
                </a:cubicBezTo>
                <a:close/>
                <a:moveTo>
                  <a:pt x="9385953" y="4476848"/>
                </a:moveTo>
                <a:cubicBezTo>
                  <a:pt x="9365190" y="4475292"/>
                  <a:pt x="9314946" y="4473566"/>
                  <a:pt x="9323191" y="4494826"/>
                </a:cubicBezTo>
                <a:cubicBezTo>
                  <a:pt x="9343310" y="4487051"/>
                  <a:pt x="9370735" y="4497264"/>
                  <a:pt x="9385953" y="4476848"/>
                </a:cubicBezTo>
                <a:close/>
                <a:moveTo>
                  <a:pt x="9988410" y="3120722"/>
                </a:moveTo>
                <a:cubicBezTo>
                  <a:pt x="9988174" y="3111825"/>
                  <a:pt x="9976765" y="3102945"/>
                  <a:pt x="9967252" y="3099456"/>
                </a:cubicBezTo>
                <a:cubicBezTo>
                  <a:pt x="9966746" y="3113515"/>
                  <a:pt x="9967563" y="3126731"/>
                  <a:pt x="9984438" y="3129426"/>
                </a:cubicBezTo>
                <a:cubicBezTo>
                  <a:pt x="9987327" y="3126656"/>
                  <a:pt x="9988489" y="3123688"/>
                  <a:pt x="9988410" y="3120722"/>
                </a:cubicBezTo>
                <a:close/>
                <a:moveTo>
                  <a:pt x="9361075" y="4543942"/>
                </a:moveTo>
                <a:cubicBezTo>
                  <a:pt x="9333438" y="4537444"/>
                  <a:pt x="9314361" y="4554726"/>
                  <a:pt x="9286279" y="4547080"/>
                </a:cubicBezTo>
                <a:cubicBezTo>
                  <a:pt x="9309132" y="4535275"/>
                  <a:pt x="9340898" y="4546454"/>
                  <a:pt x="9359963" y="4524881"/>
                </a:cubicBezTo>
                <a:cubicBezTo>
                  <a:pt x="9333886" y="4522406"/>
                  <a:pt x="9315032" y="4540262"/>
                  <a:pt x="9284990" y="4528417"/>
                </a:cubicBezTo>
                <a:cubicBezTo>
                  <a:pt x="9276272" y="4545991"/>
                  <a:pt x="9261854" y="4550572"/>
                  <a:pt x="9255411" y="4574864"/>
                </a:cubicBezTo>
                <a:lnTo>
                  <a:pt x="9266977" y="4579975"/>
                </a:lnTo>
                <a:cubicBezTo>
                  <a:pt x="9280976" y="4550450"/>
                  <a:pt x="9336226" y="4571053"/>
                  <a:pt x="9361075" y="4543942"/>
                </a:cubicBezTo>
                <a:close/>
                <a:moveTo>
                  <a:pt x="10099068" y="2875371"/>
                </a:moveTo>
                <a:cubicBezTo>
                  <a:pt x="10111955" y="2842977"/>
                  <a:pt x="10122145" y="2782254"/>
                  <a:pt x="10126647" y="2753773"/>
                </a:cubicBezTo>
                <a:cubicBezTo>
                  <a:pt x="10121743" y="2753035"/>
                  <a:pt x="10116616" y="2751721"/>
                  <a:pt x="10111712" y="2750983"/>
                </a:cubicBezTo>
                <a:cubicBezTo>
                  <a:pt x="10105336" y="2793395"/>
                  <a:pt x="10105154" y="2843305"/>
                  <a:pt x="10099068" y="2875371"/>
                </a:cubicBezTo>
                <a:close/>
                <a:moveTo>
                  <a:pt x="10061334" y="2971534"/>
                </a:moveTo>
                <a:cubicBezTo>
                  <a:pt x="10060570" y="2963579"/>
                  <a:pt x="10072246" y="2946837"/>
                  <a:pt x="10058070" y="2947716"/>
                </a:cubicBezTo>
                <a:cubicBezTo>
                  <a:pt x="10055261" y="2958377"/>
                  <a:pt x="10055275" y="2966953"/>
                  <a:pt x="10061334" y="2971534"/>
                </a:cubicBezTo>
                <a:close/>
                <a:moveTo>
                  <a:pt x="9411072" y="4451285"/>
                </a:moveTo>
                <a:cubicBezTo>
                  <a:pt x="9380198" y="4442404"/>
                  <a:pt x="9352044" y="4441392"/>
                  <a:pt x="9335160" y="4467737"/>
                </a:cubicBezTo>
                <a:cubicBezTo>
                  <a:pt x="9364744" y="4474143"/>
                  <a:pt x="9387996" y="4462515"/>
                  <a:pt x="9411072" y="4451285"/>
                </a:cubicBezTo>
                <a:close/>
                <a:moveTo>
                  <a:pt x="10078159" y="2944213"/>
                </a:moveTo>
                <a:cubicBezTo>
                  <a:pt x="10083788" y="2902423"/>
                  <a:pt x="10101152" y="2853439"/>
                  <a:pt x="10094737" y="2820611"/>
                </a:cubicBezTo>
                <a:cubicBezTo>
                  <a:pt x="10093524" y="2861019"/>
                  <a:pt x="10073298" y="2915404"/>
                  <a:pt x="10078159" y="2944213"/>
                </a:cubicBezTo>
                <a:close/>
                <a:moveTo>
                  <a:pt x="5756754" y="12733687"/>
                </a:moveTo>
                <a:cubicBezTo>
                  <a:pt x="5745684" y="12730703"/>
                  <a:pt x="5753983" y="12720547"/>
                  <a:pt x="5740039" y="12718676"/>
                </a:cubicBezTo>
                <a:cubicBezTo>
                  <a:pt x="5735319" y="12726123"/>
                  <a:pt x="5748464" y="12748136"/>
                  <a:pt x="5756754" y="12733687"/>
                </a:cubicBezTo>
                <a:close/>
                <a:moveTo>
                  <a:pt x="10003517" y="3129287"/>
                </a:moveTo>
                <a:cubicBezTo>
                  <a:pt x="10008150" y="3126334"/>
                  <a:pt x="10009004" y="3121713"/>
                  <a:pt x="10007324" y="3117578"/>
                </a:cubicBezTo>
                <a:lnTo>
                  <a:pt x="10005988" y="3116549"/>
                </a:lnTo>
                <a:lnTo>
                  <a:pt x="9995931" y="3108795"/>
                </a:lnTo>
                <a:cubicBezTo>
                  <a:pt x="9993953" y="3114348"/>
                  <a:pt x="9994335" y="3118326"/>
                  <a:pt x="9995969" y="3121488"/>
                </a:cubicBezTo>
                <a:lnTo>
                  <a:pt x="10003494" y="3129263"/>
                </a:lnTo>
                <a:close/>
                <a:moveTo>
                  <a:pt x="6157727" y="11835279"/>
                </a:moveTo>
                <a:cubicBezTo>
                  <a:pt x="6156837" y="11832987"/>
                  <a:pt x="6152164" y="11820947"/>
                  <a:pt x="6146838" y="11827618"/>
                </a:cubicBezTo>
                <a:cubicBezTo>
                  <a:pt x="6148477" y="11829293"/>
                  <a:pt x="6152576" y="11841552"/>
                  <a:pt x="6157727" y="11835279"/>
                </a:cubicBezTo>
                <a:close/>
                <a:moveTo>
                  <a:pt x="9405631" y="4492863"/>
                </a:moveTo>
                <a:cubicBezTo>
                  <a:pt x="9409258" y="4489645"/>
                  <a:pt x="9410915" y="4484545"/>
                  <a:pt x="9406857" y="4481323"/>
                </a:cubicBezTo>
                <a:cubicBezTo>
                  <a:pt x="9403513" y="4488892"/>
                  <a:pt x="9394199" y="4481920"/>
                  <a:pt x="9392591" y="4493113"/>
                </a:cubicBezTo>
                <a:cubicBezTo>
                  <a:pt x="9396409" y="4497418"/>
                  <a:pt x="9402004" y="4496082"/>
                  <a:pt x="9405631" y="4492863"/>
                </a:cubicBezTo>
                <a:close/>
                <a:moveTo>
                  <a:pt x="9435793" y="4425545"/>
                </a:moveTo>
                <a:cubicBezTo>
                  <a:pt x="9407006" y="4419492"/>
                  <a:pt x="9380623" y="4418785"/>
                  <a:pt x="9361464" y="4438412"/>
                </a:cubicBezTo>
                <a:cubicBezTo>
                  <a:pt x="9389981" y="4442918"/>
                  <a:pt x="9412752" y="4433458"/>
                  <a:pt x="9435793" y="4425545"/>
                </a:cubicBezTo>
                <a:close/>
                <a:moveTo>
                  <a:pt x="5783588" y="12698834"/>
                </a:moveTo>
                <a:cubicBezTo>
                  <a:pt x="5778770" y="12679545"/>
                  <a:pt x="5748130" y="12671250"/>
                  <a:pt x="5737326" y="12690309"/>
                </a:cubicBezTo>
                <a:cubicBezTo>
                  <a:pt x="5752688" y="12693283"/>
                  <a:pt x="5776058" y="12716956"/>
                  <a:pt x="5783588" y="12698834"/>
                </a:cubicBezTo>
                <a:close/>
                <a:moveTo>
                  <a:pt x="9460022" y="4381496"/>
                </a:moveTo>
                <a:cubicBezTo>
                  <a:pt x="9441944" y="4391124"/>
                  <a:pt x="9419057" y="4390058"/>
                  <a:pt x="9396616" y="4390142"/>
                </a:cubicBezTo>
                <a:cubicBezTo>
                  <a:pt x="9390128" y="4397274"/>
                  <a:pt x="9384976" y="4407854"/>
                  <a:pt x="9377421" y="4413086"/>
                </a:cubicBezTo>
                <a:cubicBezTo>
                  <a:pt x="9411580" y="4425322"/>
                  <a:pt x="9447761" y="4398456"/>
                  <a:pt x="9460022" y="4381496"/>
                </a:cubicBezTo>
                <a:close/>
                <a:moveTo>
                  <a:pt x="9468647" y="4361976"/>
                </a:moveTo>
                <a:cubicBezTo>
                  <a:pt x="9454229" y="4366556"/>
                  <a:pt x="9438827" y="4366893"/>
                  <a:pt x="9419507" y="4358833"/>
                </a:cubicBezTo>
                <a:cubicBezTo>
                  <a:pt x="9419493" y="4370730"/>
                  <a:pt x="9399844" y="4372047"/>
                  <a:pt x="9409298" y="4381938"/>
                </a:cubicBezTo>
                <a:cubicBezTo>
                  <a:pt x="9427118" y="4375051"/>
                  <a:pt x="9466885" y="4382147"/>
                  <a:pt x="9468647" y="4361976"/>
                </a:cubicBezTo>
                <a:close/>
                <a:moveTo>
                  <a:pt x="10034544" y="3089196"/>
                </a:moveTo>
                <a:cubicBezTo>
                  <a:pt x="10035188" y="3078054"/>
                  <a:pt x="10043949" y="3061453"/>
                  <a:pt x="10032903" y="3058477"/>
                </a:cubicBezTo>
                <a:cubicBezTo>
                  <a:pt x="10026330" y="3063667"/>
                  <a:pt x="10017629" y="3089816"/>
                  <a:pt x="10034544" y="3089196"/>
                </a:cubicBezTo>
                <a:close/>
                <a:moveTo>
                  <a:pt x="9426872" y="4467312"/>
                </a:moveTo>
                <a:lnTo>
                  <a:pt x="9415306" y="4462202"/>
                </a:lnTo>
                <a:cubicBezTo>
                  <a:pt x="9410636" y="4470613"/>
                  <a:pt x="9409767" y="4476895"/>
                  <a:pt x="9416195" y="4480688"/>
                </a:cubicBezTo>
                <a:cubicBezTo>
                  <a:pt x="9419680" y="4476038"/>
                  <a:pt x="9424947" y="4475984"/>
                  <a:pt x="9426872" y="4467312"/>
                </a:cubicBezTo>
                <a:close/>
                <a:moveTo>
                  <a:pt x="10188429" y="2750601"/>
                </a:moveTo>
                <a:cubicBezTo>
                  <a:pt x="10188429" y="2750601"/>
                  <a:pt x="10174732" y="2720267"/>
                  <a:pt x="10188429" y="2750601"/>
                </a:cubicBezTo>
                <a:close/>
                <a:moveTo>
                  <a:pt x="10074040" y="3015341"/>
                </a:moveTo>
                <a:cubicBezTo>
                  <a:pt x="10076166" y="2998828"/>
                  <a:pt x="10062756" y="2976923"/>
                  <a:pt x="10079283" y="2955660"/>
                </a:cubicBezTo>
                <a:cubicBezTo>
                  <a:pt x="10065941" y="2953574"/>
                  <a:pt x="10067927" y="2979208"/>
                  <a:pt x="10064988" y="2991241"/>
                </a:cubicBezTo>
                <a:cubicBezTo>
                  <a:pt x="10061345" y="3004866"/>
                  <a:pt x="10045085" y="3027676"/>
                  <a:pt x="10065052" y="3029833"/>
                </a:cubicBezTo>
                <a:cubicBezTo>
                  <a:pt x="10070897" y="3025750"/>
                  <a:pt x="10073332" y="3020845"/>
                  <a:pt x="10074040" y="3015341"/>
                </a:cubicBezTo>
                <a:close/>
                <a:moveTo>
                  <a:pt x="10027141" y="3126394"/>
                </a:moveTo>
                <a:cubicBezTo>
                  <a:pt x="10027838" y="3120512"/>
                  <a:pt x="10029859" y="3113788"/>
                  <a:pt x="10021688" y="3113986"/>
                </a:cubicBezTo>
                <a:cubicBezTo>
                  <a:pt x="10020418" y="3120091"/>
                  <a:pt x="10022942" y="3124062"/>
                  <a:pt x="10027141" y="3126394"/>
                </a:cubicBezTo>
                <a:close/>
                <a:moveTo>
                  <a:pt x="9442898" y="4451539"/>
                </a:moveTo>
                <a:cubicBezTo>
                  <a:pt x="9456801" y="4436256"/>
                  <a:pt x="9428765" y="4429582"/>
                  <a:pt x="9427344" y="4444666"/>
                </a:cubicBezTo>
                <a:close/>
                <a:moveTo>
                  <a:pt x="6186938" y="11823012"/>
                </a:moveTo>
                <a:cubicBezTo>
                  <a:pt x="6182418" y="11818166"/>
                  <a:pt x="6184479" y="11812426"/>
                  <a:pt x="6177441" y="11807892"/>
                </a:cubicBezTo>
                <a:cubicBezTo>
                  <a:pt x="6164516" y="11814530"/>
                  <a:pt x="6182091" y="11827521"/>
                  <a:pt x="6186938" y="11823012"/>
                </a:cubicBezTo>
                <a:close/>
                <a:moveTo>
                  <a:pt x="6055431" y="12120907"/>
                </a:moveTo>
                <a:cubicBezTo>
                  <a:pt x="6039690" y="12112519"/>
                  <a:pt x="6053282" y="12098934"/>
                  <a:pt x="6040806" y="12089599"/>
                </a:cubicBezTo>
                <a:cubicBezTo>
                  <a:pt x="6037755" y="12104018"/>
                  <a:pt x="6037394" y="12117715"/>
                  <a:pt x="6049957" y="12129000"/>
                </a:cubicBezTo>
                <a:cubicBezTo>
                  <a:pt x="6051591" y="12126377"/>
                  <a:pt x="6053798" y="12123530"/>
                  <a:pt x="6055431" y="12120907"/>
                </a:cubicBezTo>
                <a:close/>
                <a:moveTo>
                  <a:pt x="9504044" y="4322860"/>
                </a:moveTo>
                <a:cubicBezTo>
                  <a:pt x="9480605" y="4330597"/>
                  <a:pt x="9431701" y="4316131"/>
                  <a:pt x="9430828" y="4354788"/>
                </a:cubicBezTo>
                <a:cubicBezTo>
                  <a:pt x="9453552" y="4344355"/>
                  <a:pt x="9498316" y="4349850"/>
                  <a:pt x="9504044" y="4322860"/>
                </a:cubicBezTo>
                <a:close/>
                <a:moveTo>
                  <a:pt x="6066748" y="12109886"/>
                </a:moveTo>
                <a:cubicBezTo>
                  <a:pt x="6068251" y="12106384"/>
                  <a:pt x="6060414" y="12100771"/>
                  <a:pt x="6060913" y="12095617"/>
                </a:cubicBezTo>
                <a:cubicBezTo>
                  <a:pt x="6058847" y="12084192"/>
                  <a:pt x="6065249" y="12070776"/>
                  <a:pt x="6052553" y="12060866"/>
                </a:cubicBezTo>
                <a:cubicBezTo>
                  <a:pt x="6042354" y="12080727"/>
                  <a:pt x="6060296" y="12094867"/>
                  <a:pt x="6061477" y="12112589"/>
                </a:cubicBezTo>
                <a:cubicBezTo>
                  <a:pt x="6064708" y="12111986"/>
                  <a:pt x="6066247" y="12111053"/>
                  <a:pt x="6066748" y="12109886"/>
                </a:cubicBezTo>
                <a:close/>
                <a:moveTo>
                  <a:pt x="6079886" y="12080588"/>
                </a:moveTo>
                <a:cubicBezTo>
                  <a:pt x="6071910" y="12067508"/>
                  <a:pt x="6085150" y="12050424"/>
                  <a:pt x="6067912" y="12038985"/>
                </a:cubicBezTo>
                <a:cubicBezTo>
                  <a:pt x="6059746" y="12052100"/>
                  <a:pt x="6067710" y="12086675"/>
                  <a:pt x="6079886" y="12080588"/>
                </a:cubicBezTo>
                <a:close/>
                <a:moveTo>
                  <a:pt x="6088584" y="12061975"/>
                </a:moveTo>
                <a:cubicBezTo>
                  <a:pt x="6097457" y="12047261"/>
                  <a:pt x="6095743" y="12035037"/>
                  <a:pt x="6087061" y="12023557"/>
                </a:cubicBezTo>
                <a:cubicBezTo>
                  <a:pt x="6075675" y="12038592"/>
                  <a:pt x="6084930" y="12049849"/>
                  <a:pt x="6088584" y="12061975"/>
                </a:cubicBezTo>
                <a:close/>
                <a:moveTo>
                  <a:pt x="9901909" y="3432420"/>
                </a:moveTo>
                <a:cubicBezTo>
                  <a:pt x="9907305" y="3410524"/>
                  <a:pt x="9886850" y="3406246"/>
                  <a:pt x="9896790" y="3381596"/>
                </a:cubicBezTo>
                <a:cubicBezTo>
                  <a:pt x="9876130" y="3360565"/>
                  <a:pt x="9859385" y="3356499"/>
                  <a:pt x="9844636" y="3332843"/>
                </a:cubicBezTo>
                <a:cubicBezTo>
                  <a:pt x="9852788" y="3373581"/>
                  <a:pt x="9874526" y="3405086"/>
                  <a:pt x="9901909" y="3432420"/>
                </a:cubicBezTo>
                <a:close/>
                <a:moveTo>
                  <a:pt x="10052222" y="3096531"/>
                </a:moveTo>
                <a:cubicBezTo>
                  <a:pt x="10058220" y="3091564"/>
                  <a:pt x="10067098" y="3065016"/>
                  <a:pt x="10050183" y="3065636"/>
                </a:cubicBezTo>
                <a:cubicBezTo>
                  <a:pt x="10044009" y="3071002"/>
                  <a:pt x="10035307" y="3097151"/>
                  <a:pt x="10052222" y="3096531"/>
                </a:cubicBezTo>
                <a:close/>
                <a:moveTo>
                  <a:pt x="9351144" y="4690488"/>
                </a:moveTo>
                <a:cubicBezTo>
                  <a:pt x="9341501" y="4692893"/>
                  <a:pt x="9329629" y="4689552"/>
                  <a:pt x="9317090" y="4684488"/>
                </a:cubicBezTo>
                <a:cubicBezTo>
                  <a:pt x="9312353" y="4667159"/>
                  <a:pt x="9317963" y="4645831"/>
                  <a:pt x="9303277" y="4632676"/>
                </a:cubicBezTo>
                <a:cubicBezTo>
                  <a:pt x="9281130" y="4626700"/>
                  <a:pt x="9269057" y="4647552"/>
                  <a:pt x="9245619" y="4639101"/>
                </a:cubicBezTo>
                <a:cubicBezTo>
                  <a:pt x="9240637" y="4612617"/>
                  <a:pt x="9251926" y="4579514"/>
                  <a:pt x="9219528" y="4563295"/>
                </a:cubicBezTo>
                <a:cubicBezTo>
                  <a:pt x="9182560" y="4594098"/>
                  <a:pt x="9211962" y="4649465"/>
                  <a:pt x="9193797" y="4693814"/>
                </a:cubicBezTo>
                <a:cubicBezTo>
                  <a:pt x="9221104" y="4709688"/>
                  <a:pt x="9245538" y="4726674"/>
                  <a:pt x="9267496" y="4744946"/>
                </a:cubicBezTo>
                <a:cubicBezTo>
                  <a:pt x="9291160" y="4721597"/>
                  <a:pt x="9340242" y="4719477"/>
                  <a:pt x="9351144" y="4690488"/>
                </a:cubicBezTo>
                <a:close/>
                <a:moveTo>
                  <a:pt x="9476466" y="4406854"/>
                </a:moveTo>
                <a:cubicBezTo>
                  <a:pt x="9463258" y="4400066"/>
                  <a:pt x="9454060" y="4403620"/>
                  <a:pt x="9448873" y="4417517"/>
                </a:cubicBezTo>
                <a:lnTo>
                  <a:pt x="9460041" y="4422451"/>
                </a:lnTo>
                <a:cubicBezTo>
                  <a:pt x="9466141" y="4419433"/>
                  <a:pt x="9470189" y="4410271"/>
                  <a:pt x="9476466" y="4406854"/>
                </a:cubicBezTo>
                <a:close/>
                <a:moveTo>
                  <a:pt x="5979211" y="12324534"/>
                </a:moveTo>
                <a:cubicBezTo>
                  <a:pt x="5970101" y="12301974"/>
                  <a:pt x="5965991" y="12265939"/>
                  <a:pt x="5952043" y="12252172"/>
                </a:cubicBezTo>
                <a:cubicBezTo>
                  <a:pt x="5963100" y="12274642"/>
                  <a:pt x="5962564" y="12311476"/>
                  <a:pt x="5979211" y="12324534"/>
                </a:cubicBezTo>
                <a:close/>
                <a:moveTo>
                  <a:pt x="9976697" y="3278744"/>
                </a:moveTo>
                <a:cubicBezTo>
                  <a:pt x="9978090" y="3274599"/>
                  <a:pt x="9978312" y="3270264"/>
                  <a:pt x="9976847" y="3266046"/>
                </a:cubicBezTo>
                <a:lnTo>
                  <a:pt x="9976624" y="3266235"/>
                </a:lnTo>
                <a:lnTo>
                  <a:pt x="9959217" y="3280930"/>
                </a:lnTo>
                <a:cubicBezTo>
                  <a:pt x="9953495" y="3286079"/>
                  <a:pt x="9948581" y="3292358"/>
                  <a:pt x="9946434" y="3302598"/>
                </a:cubicBezTo>
                <a:cubicBezTo>
                  <a:pt x="9954007" y="3302136"/>
                  <a:pt x="9963075" y="3297215"/>
                  <a:pt x="9969518" y="3290302"/>
                </a:cubicBezTo>
                <a:lnTo>
                  <a:pt x="9973003" y="3284691"/>
                </a:lnTo>
                <a:close/>
                <a:moveTo>
                  <a:pt x="10004093" y="3219598"/>
                </a:moveTo>
                <a:cubicBezTo>
                  <a:pt x="10009419" y="3214051"/>
                  <a:pt x="10009813" y="3196818"/>
                  <a:pt x="10006233" y="3195236"/>
                </a:cubicBezTo>
                <a:cubicBezTo>
                  <a:pt x="10006476" y="3208674"/>
                  <a:pt x="9997686" y="3208123"/>
                  <a:pt x="9997088" y="3220237"/>
                </a:cubicBezTo>
                <a:cubicBezTo>
                  <a:pt x="9999994" y="3221998"/>
                  <a:pt x="10002318" y="3221447"/>
                  <a:pt x="10004093" y="3219598"/>
                </a:cubicBezTo>
                <a:close/>
                <a:moveTo>
                  <a:pt x="9494007" y="4377942"/>
                </a:moveTo>
                <a:cubicBezTo>
                  <a:pt x="9481960" y="4375000"/>
                  <a:pt x="9472938" y="4378156"/>
                  <a:pt x="9466415" y="4388605"/>
                </a:cubicBezTo>
                <a:cubicBezTo>
                  <a:pt x="9480338" y="4398090"/>
                  <a:pt x="9489536" y="4394536"/>
                  <a:pt x="9494007" y="4377942"/>
                </a:cubicBezTo>
                <a:close/>
                <a:moveTo>
                  <a:pt x="10351293" y="2455263"/>
                </a:moveTo>
                <a:cubicBezTo>
                  <a:pt x="10333233" y="2484291"/>
                  <a:pt x="10299074" y="2494168"/>
                  <a:pt x="10269693" y="2480472"/>
                </a:cubicBezTo>
                <a:cubicBezTo>
                  <a:pt x="10241294" y="2466973"/>
                  <a:pt x="10213691" y="2425765"/>
                  <a:pt x="10232595" y="2397020"/>
                </a:cubicBezTo>
                <a:cubicBezTo>
                  <a:pt x="10246034" y="2376324"/>
                  <a:pt x="10280678" y="2377838"/>
                  <a:pt x="10296231" y="2404211"/>
                </a:cubicBezTo>
                <a:cubicBezTo>
                  <a:pt x="10291052" y="2418093"/>
                  <a:pt x="10293096" y="2419947"/>
                  <a:pt x="10284451" y="2430871"/>
                </a:cubicBezTo>
                <a:cubicBezTo>
                  <a:pt x="10266485" y="2422933"/>
                  <a:pt x="10269041" y="2407416"/>
                  <a:pt x="10252624" y="2399211"/>
                </a:cubicBezTo>
                <a:cubicBezTo>
                  <a:pt x="10222950" y="2439368"/>
                  <a:pt x="10269407" y="2474639"/>
                  <a:pt x="10302392" y="2470189"/>
                </a:cubicBezTo>
                <a:cubicBezTo>
                  <a:pt x="10362162" y="2462354"/>
                  <a:pt x="10341874" y="2371109"/>
                  <a:pt x="10319458" y="2344083"/>
                </a:cubicBezTo>
                <a:cubicBezTo>
                  <a:pt x="10311810" y="2335472"/>
                  <a:pt x="10295103" y="2321432"/>
                  <a:pt x="10286224" y="2315606"/>
                </a:cubicBezTo>
                <a:cubicBezTo>
                  <a:pt x="10252964" y="2294490"/>
                  <a:pt x="10194455" y="2284957"/>
                  <a:pt x="10157021" y="2265541"/>
                </a:cubicBezTo>
                <a:lnTo>
                  <a:pt x="10155162" y="2264018"/>
                </a:lnTo>
                <a:lnTo>
                  <a:pt x="10144419" y="2262045"/>
                </a:lnTo>
                <a:cubicBezTo>
                  <a:pt x="10150279" y="2287549"/>
                  <a:pt x="10182172" y="2302595"/>
                  <a:pt x="10176542" y="2332570"/>
                </a:cubicBezTo>
                <a:cubicBezTo>
                  <a:pt x="10165678" y="2346388"/>
                  <a:pt x="10148432" y="2344497"/>
                  <a:pt x="10129146" y="2336453"/>
                </a:cubicBezTo>
                <a:cubicBezTo>
                  <a:pt x="10131995" y="2355852"/>
                  <a:pt x="10124636" y="2382199"/>
                  <a:pt x="10102748" y="2381121"/>
                </a:cubicBezTo>
                <a:cubicBezTo>
                  <a:pt x="10086513" y="2371560"/>
                  <a:pt x="10090034" y="2354975"/>
                  <a:pt x="10080516" y="2343132"/>
                </a:cubicBezTo>
                <a:cubicBezTo>
                  <a:pt x="10073051" y="2350336"/>
                  <a:pt x="10072398" y="2361505"/>
                  <a:pt x="10060109" y="2365623"/>
                </a:cubicBezTo>
                <a:lnTo>
                  <a:pt x="10051338" y="2359140"/>
                </a:lnTo>
                <a:lnTo>
                  <a:pt x="10050587" y="2361894"/>
                </a:lnTo>
                <a:cubicBezTo>
                  <a:pt x="10045917" y="2372597"/>
                  <a:pt x="10039708" y="2383153"/>
                  <a:pt x="10031269" y="2397949"/>
                </a:cubicBezTo>
                <a:cubicBezTo>
                  <a:pt x="10026435" y="2406737"/>
                  <a:pt x="10023729" y="2419317"/>
                  <a:pt x="10019153" y="2425370"/>
                </a:cubicBezTo>
                <a:cubicBezTo>
                  <a:pt x="10006605" y="2439775"/>
                  <a:pt x="9992316" y="2446287"/>
                  <a:pt x="9984005" y="2459714"/>
                </a:cubicBezTo>
                <a:cubicBezTo>
                  <a:pt x="9965933" y="2488778"/>
                  <a:pt x="9949904" y="2556270"/>
                  <a:pt x="10000486" y="2583844"/>
                </a:cubicBezTo>
                <a:cubicBezTo>
                  <a:pt x="10025866" y="2597433"/>
                  <a:pt x="10097147" y="2569554"/>
                  <a:pt x="10094052" y="2533513"/>
                </a:cubicBezTo>
                <a:cubicBezTo>
                  <a:pt x="10091915" y="2509293"/>
                  <a:pt x="10038043" y="2474091"/>
                  <a:pt x="10039813" y="2527122"/>
                </a:cubicBezTo>
                <a:cubicBezTo>
                  <a:pt x="10049467" y="2537563"/>
                  <a:pt x="10056551" y="2510768"/>
                  <a:pt x="10067501" y="2527956"/>
                </a:cubicBezTo>
                <a:cubicBezTo>
                  <a:pt x="10065252" y="2545962"/>
                  <a:pt x="10040970" y="2547108"/>
                  <a:pt x="10028823" y="2545541"/>
                </a:cubicBezTo>
                <a:cubicBezTo>
                  <a:pt x="10010559" y="2517996"/>
                  <a:pt x="10031628" y="2486456"/>
                  <a:pt x="10064781" y="2483530"/>
                </a:cubicBezTo>
                <a:cubicBezTo>
                  <a:pt x="10095007" y="2492610"/>
                  <a:pt x="10117447" y="2526572"/>
                  <a:pt x="10113530" y="2556168"/>
                </a:cubicBezTo>
                <a:cubicBezTo>
                  <a:pt x="10112225" y="2566034"/>
                  <a:pt x="10107991" y="2575415"/>
                  <a:pt x="10100141" y="2583227"/>
                </a:cubicBezTo>
                <a:cubicBezTo>
                  <a:pt x="10073187" y="2609792"/>
                  <a:pt x="10026298" y="2610449"/>
                  <a:pt x="9995510" y="2605870"/>
                </a:cubicBezTo>
                <a:cubicBezTo>
                  <a:pt x="9947491" y="2562804"/>
                  <a:pt x="9935188" y="2501319"/>
                  <a:pt x="9960647" y="2459844"/>
                </a:cubicBezTo>
                <a:cubicBezTo>
                  <a:pt x="9926311" y="2466522"/>
                  <a:pt x="9874787" y="2467981"/>
                  <a:pt x="9842726" y="2449065"/>
                </a:cubicBezTo>
                <a:cubicBezTo>
                  <a:pt x="9792096" y="2420519"/>
                  <a:pt x="9780579" y="2355107"/>
                  <a:pt x="9827030" y="2321007"/>
                </a:cubicBezTo>
                <a:cubicBezTo>
                  <a:pt x="9867091" y="2291683"/>
                  <a:pt x="9921644" y="2300588"/>
                  <a:pt x="9949603" y="2355690"/>
                </a:cubicBezTo>
                <a:cubicBezTo>
                  <a:pt x="9958491" y="2394767"/>
                  <a:pt x="9901614" y="2426635"/>
                  <a:pt x="9866544" y="2422064"/>
                </a:cubicBezTo>
                <a:cubicBezTo>
                  <a:pt x="9832960" y="2411976"/>
                  <a:pt x="9830803" y="2363048"/>
                  <a:pt x="9858234" y="2350469"/>
                </a:cubicBezTo>
                <a:cubicBezTo>
                  <a:pt x="9868509" y="2345509"/>
                  <a:pt x="9885208" y="2348612"/>
                  <a:pt x="9896252" y="2367742"/>
                </a:cubicBezTo>
                <a:cubicBezTo>
                  <a:pt x="9888995" y="2378785"/>
                  <a:pt x="9859865" y="2400589"/>
                  <a:pt x="9859670" y="2376278"/>
                </a:cubicBezTo>
                <a:cubicBezTo>
                  <a:pt x="9836807" y="2431250"/>
                  <a:pt x="9949034" y="2408638"/>
                  <a:pt x="9935655" y="2357127"/>
                </a:cubicBezTo>
                <a:cubicBezTo>
                  <a:pt x="9928076" y="2329079"/>
                  <a:pt x="9890223" y="2307129"/>
                  <a:pt x="9865295" y="2315114"/>
                </a:cubicBezTo>
                <a:cubicBezTo>
                  <a:pt x="9784384" y="2341114"/>
                  <a:pt x="9813404" y="2430409"/>
                  <a:pt x="9872882" y="2448614"/>
                </a:cubicBezTo>
                <a:cubicBezTo>
                  <a:pt x="9929003" y="2465811"/>
                  <a:pt x="10015207" y="2436451"/>
                  <a:pt x="10034176" y="2361234"/>
                </a:cubicBezTo>
                <a:cubicBezTo>
                  <a:pt x="10037278" y="2348830"/>
                  <a:pt x="10035428" y="2333644"/>
                  <a:pt x="10036318" y="2319253"/>
                </a:cubicBezTo>
                <a:lnTo>
                  <a:pt x="10037921" y="2311691"/>
                </a:lnTo>
                <a:lnTo>
                  <a:pt x="10033869" y="2319411"/>
                </a:lnTo>
                <a:cubicBezTo>
                  <a:pt x="10029355" y="2334669"/>
                  <a:pt x="10027837" y="2357092"/>
                  <a:pt x="10010626" y="2358081"/>
                </a:cubicBezTo>
                <a:cubicBezTo>
                  <a:pt x="9986563" y="2347926"/>
                  <a:pt x="9999450" y="2323067"/>
                  <a:pt x="10003939" y="2302136"/>
                </a:cubicBezTo>
                <a:cubicBezTo>
                  <a:pt x="9985199" y="2310087"/>
                  <a:pt x="9957611" y="2312219"/>
                  <a:pt x="9951130" y="2285964"/>
                </a:cubicBezTo>
                <a:cubicBezTo>
                  <a:pt x="9956335" y="2272032"/>
                  <a:pt x="9962425" y="2260401"/>
                  <a:pt x="9971397" y="2256250"/>
                </a:cubicBezTo>
                <a:cubicBezTo>
                  <a:pt x="9917086" y="2241323"/>
                  <a:pt x="9932813" y="2180960"/>
                  <a:pt x="9990846" y="2204692"/>
                </a:cubicBezTo>
                <a:cubicBezTo>
                  <a:pt x="9980877" y="2183101"/>
                  <a:pt x="9955615" y="2168121"/>
                  <a:pt x="9967481" y="2138036"/>
                </a:cubicBezTo>
                <a:cubicBezTo>
                  <a:pt x="9970268" y="2139268"/>
                  <a:pt x="9971458" y="2135497"/>
                  <a:pt x="9972915" y="2133277"/>
                </a:cubicBezTo>
                <a:lnTo>
                  <a:pt x="9988692" y="2139139"/>
                </a:lnTo>
                <a:lnTo>
                  <a:pt x="9977173" y="2124448"/>
                </a:lnTo>
                <a:cubicBezTo>
                  <a:pt x="9952698" y="2094206"/>
                  <a:pt x="9924042" y="2065741"/>
                  <a:pt x="9882024" y="2058345"/>
                </a:cubicBezTo>
                <a:cubicBezTo>
                  <a:pt x="9849922" y="2052241"/>
                  <a:pt x="9801605" y="2053707"/>
                  <a:pt x="9787507" y="2072670"/>
                </a:cubicBezTo>
                <a:cubicBezTo>
                  <a:pt x="9775084" y="2089996"/>
                  <a:pt x="9776872" y="2122631"/>
                  <a:pt x="9779625" y="2139057"/>
                </a:cubicBezTo>
                <a:cubicBezTo>
                  <a:pt x="9794471" y="2227370"/>
                  <a:pt x="9917637" y="2232358"/>
                  <a:pt x="9908352" y="2126065"/>
                </a:cubicBezTo>
                <a:cubicBezTo>
                  <a:pt x="9892264" y="2104221"/>
                  <a:pt x="9843766" y="2078040"/>
                  <a:pt x="9826682" y="2103763"/>
                </a:cubicBezTo>
                <a:cubicBezTo>
                  <a:pt x="9819240" y="2115209"/>
                  <a:pt x="9822163" y="2143118"/>
                  <a:pt x="9843192" y="2146231"/>
                </a:cubicBezTo>
                <a:cubicBezTo>
                  <a:pt x="9853398" y="2127450"/>
                  <a:pt x="9817464" y="2126782"/>
                  <a:pt x="9837084" y="2105032"/>
                </a:cubicBezTo>
                <a:cubicBezTo>
                  <a:pt x="9871855" y="2101858"/>
                  <a:pt x="9871449" y="2153487"/>
                  <a:pt x="9843904" y="2160804"/>
                </a:cubicBezTo>
                <a:cubicBezTo>
                  <a:pt x="9814038" y="2148559"/>
                  <a:pt x="9797988" y="2111523"/>
                  <a:pt x="9820211" y="2087120"/>
                </a:cubicBezTo>
                <a:cubicBezTo>
                  <a:pt x="9836831" y="2067846"/>
                  <a:pt x="9896182" y="2084563"/>
                  <a:pt x="9916416" y="2115368"/>
                </a:cubicBezTo>
                <a:cubicBezTo>
                  <a:pt x="9950076" y="2165413"/>
                  <a:pt x="9895663" y="2237859"/>
                  <a:pt x="9832988" y="2232981"/>
                </a:cubicBezTo>
                <a:cubicBezTo>
                  <a:pt x="9793246" y="2218273"/>
                  <a:pt x="9784809" y="2209317"/>
                  <a:pt x="9767509" y="2182661"/>
                </a:cubicBezTo>
                <a:cubicBezTo>
                  <a:pt x="9747322" y="2152828"/>
                  <a:pt x="9719036" y="2108959"/>
                  <a:pt x="9755201" y="2058396"/>
                </a:cubicBezTo>
                <a:cubicBezTo>
                  <a:pt x="9788109" y="2013047"/>
                  <a:pt x="9873889" y="2019578"/>
                  <a:pt x="9939785" y="2062477"/>
                </a:cubicBezTo>
                <a:cubicBezTo>
                  <a:pt x="9930082" y="2031573"/>
                  <a:pt x="9925327" y="1998102"/>
                  <a:pt x="9948947" y="1954353"/>
                </a:cubicBezTo>
                <a:cubicBezTo>
                  <a:pt x="9963392" y="1946476"/>
                  <a:pt x="9976815" y="1937672"/>
                  <a:pt x="9992693" y="1935181"/>
                </a:cubicBezTo>
                <a:cubicBezTo>
                  <a:pt x="10056301" y="1955206"/>
                  <a:pt x="10087677" y="2010422"/>
                  <a:pt x="10044861" y="2056621"/>
                </a:cubicBezTo>
                <a:cubicBezTo>
                  <a:pt x="10015465" y="2065971"/>
                  <a:pt x="9978513" y="2024454"/>
                  <a:pt x="10007056" y="1997614"/>
                </a:cubicBezTo>
                <a:lnTo>
                  <a:pt x="10030985" y="2008187"/>
                </a:lnTo>
                <a:cubicBezTo>
                  <a:pt x="10039741" y="2019661"/>
                  <a:pt x="10020476" y="2028735"/>
                  <a:pt x="10023567" y="2040082"/>
                </a:cubicBezTo>
                <a:cubicBezTo>
                  <a:pt x="10071147" y="2043519"/>
                  <a:pt x="10038946" y="1979384"/>
                  <a:pt x="10020058" y="1968186"/>
                </a:cubicBezTo>
                <a:cubicBezTo>
                  <a:pt x="10002591" y="1958092"/>
                  <a:pt x="9982421" y="1960587"/>
                  <a:pt x="9966495" y="1962106"/>
                </a:cubicBezTo>
                <a:cubicBezTo>
                  <a:pt x="9920404" y="2025158"/>
                  <a:pt x="9967640" y="2084529"/>
                  <a:pt x="10013320" y="2135592"/>
                </a:cubicBezTo>
                <a:lnTo>
                  <a:pt x="10033016" y="2158352"/>
                </a:lnTo>
                <a:lnTo>
                  <a:pt x="10033577" y="2151077"/>
                </a:lnTo>
                <a:cubicBezTo>
                  <a:pt x="10032138" y="2135604"/>
                  <a:pt x="10025707" y="2120679"/>
                  <a:pt x="10040715" y="2106902"/>
                </a:cubicBezTo>
                <a:cubicBezTo>
                  <a:pt x="10043946" y="2109284"/>
                  <a:pt x="10046068" y="2108790"/>
                  <a:pt x="10047922" y="2106745"/>
                </a:cubicBezTo>
                <a:cubicBezTo>
                  <a:pt x="10075839" y="2124331"/>
                  <a:pt x="10075027" y="2153093"/>
                  <a:pt x="10086856" y="2176938"/>
                </a:cubicBezTo>
                <a:cubicBezTo>
                  <a:pt x="10101655" y="2163904"/>
                  <a:pt x="10116702" y="2130929"/>
                  <a:pt x="10143113" y="2145463"/>
                </a:cubicBezTo>
                <a:cubicBezTo>
                  <a:pt x="10160497" y="2154576"/>
                  <a:pt x="10161753" y="2173271"/>
                  <a:pt x="10146174" y="2203147"/>
                </a:cubicBezTo>
                <a:cubicBezTo>
                  <a:pt x="10193949" y="2198000"/>
                  <a:pt x="10209655" y="2232202"/>
                  <a:pt x="10197006" y="2252385"/>
                </a:cubicBezTo>
                <a:lnTo>
                  <a:pt x="10189215" y="2259492"/>
                </a:lnTo>
                <a:lnTo>
                  <a:pt x="10223064" y="2268995"/>
                </a:lnTo>
                <a:cubicBezTo>
                  <a:pt x="10276953" y="2278604"/>
                  <a:pt x="10334047" y="2271103"/>
                  <a:pt x="10349153" y="2220704"/>
                </a:cubicBezTo>
                <a:cubicBezTo>
                  <a:pt x="10355900" y="2198954"/>
                  <a:pt x="10341519" y="2164538"/>
                  <a:pt x="10312773" y="2151837"/>
                </a:cubicBezTo>
                <a:cubicBezTo>
                  <a:pt x="10303591" y="2147780"/>
                  <a:pt x="10266428" y="2134689"/>
                  <a:pt x="10264230" y="2165584"/>
                </a:cubicBezTo>
                <a:cubicBezTo>
                  <a:pt x="10266588" y="2181845"/>
                  <a:pt x="10279738" y="2167204"/>
                  <a:pt x="10290423" y="2170023"/>
                </a:cubicBezTo>
                <a:cubicBezTo>
                  <a:pt x="10330025" y="2197033"/>
                  <a:pt x="10286221" y="2223812"/>
                  <a:pt x="10259845" y="2191707"/>
                </a:cubicBezTo>
                <a:cubicBezTo>
                  <a:pt x="10250058" y="2179298"/>
                  <a:pt x="10246985" y="2148452"/>
                  <a:pt x="10249142" y="2144649"/>
                </a:cubicBezTo>
                <a:cubicBezTo>
                  <a:pt x="10254241" y="2133109"/>
                  <a:pt x="10276940" y="2126017"/>
                  <a:pt x="10291698" y="2128257"/>
                </a:cubicBezTo>
                <a:cubicBezTo>
                  <a:pt x="10338988" y="2136786"/>
                  <a:pt x="10383922" y="2192786"/>
                  <a:pt x="10377987" y="2219176"/>
                </a:cubicBezTo>
                <a:cubicBezTo>
                  <a:pt x="10372628" y="2245345"/>
                  <a:pt x="10343824" y="2267337"/>
                  <a:pt x="10324538" y="2276413"/>
                </a:cubicBezTo>
                <a:cubicBezTo>
                  <a:pt x="10308132" y="2284384"/>
                  <a:pt x="10293630" y="2279403"/>
                  <a:pt x="10273198" y="2288924"/>
                </a:cubicBezTo>
                <a:cubicBezTo>
                  <a:pt x="10305088" y="2313953"/>
                  <a:pt x="10342076" y="2339333"/>
                  <a:pt x="10355306" y="2374191"/>
                </a:cubicBezTo>
                <a:cubicBezTo>
                  <a:pt x="10359376" y="2385501"/>
                  <a:pt x="10364591" y="2408257"/>
                  <a:pt x="10363214" y="2420014"/>
                </a:cubicBezTo>
                <a:cubicBezTo>
                  <a:pt x="10361544" y="2433782"/>
                  <a:pt x="10357313" y="2445586"/>
                  <a:pt x="10351293" y="2455263"/>
                </a:cubicBezTo>
                <a:close/>
                <a:moveTo>
                  <a:pt x="5801800" y="12753591"/>
                </a:moveTo>
                <a:cubicBezTo>
                  <a:pt x="5796303" y="12748779"/>
                  <a:pt x="5795488" y="12739840"/>
                  <a:pt x="5787264" y="12743355"/>
                </a:cubicBezTo>
                <a:cubicBezTo>
                  <a:pt x="5784139" y="12751507"/>
                  <a:pt x="5786010" y="12758054"/>
                  <a:pt x="5794206" y="12762152"/>
                </a:cubicBezTo>
                <a:cubicBezTo>
                  <a:pt x="5796144" y="12757765"/>
                  <a:pt x="5800307" y="12759127"/>
                  <a:pt x="5801800" y="12753591"/>
                </a:cubicBezTo>
                <a:close/>
                <a:moveTo>
                  <a:pt x="9674394" y="3996235"/>
                </a:moveTo>
                <a:cubicBezTo>
                  <a:pt x="9675427" y="3992294"/>
                  <a:pt x="9674935" y="3988417"/>
                  <a:pt x="9672027" y="3984751"/>
                </a:cubicBezTo>
                <a:cubicBezTo>
                  <a:pt x="9679219" y="3976025"/>
                  <a:pt x="9652671" y="3980008"/>
                  <a:pt x="9659641" y="3970708"/>
                </a:cubicBezTo>
                <a:cubicBezTo>
                  <a:pt x="9640192" y="3964019"/>
                  <a:pt x="9637068" y="3988350"/>
                  <a:pt x="9629348" y="3998271"/>
                </a:cubicBezTo>
                <a:cubicBezTo>
                  <a:pt x="9601952" y="4033303"/>
                  <a:pt x="9576069" y="4071384"/>
                  <a:pt x="9548414" y="4109160"/>
                </a:cubicBezTo>
                <a:cubicBezTo>
                  <a:pt x="9438805" y="4256896"/>
                  <a:pt x="9313210" y="4384714"/>
                  <a:pt x="9213066" y="4546632"/>
                </a:cubicBezTo>
                <a:cubicBezTo>
                  <a:pt x="9221112" y="4559710"/>
                  <a:pt x="9243497" y="4538175"/>
                  <a:pt x="9259802" y="4544428"/>
                </a:cubicBezTo>
                <a:cubicBezTo>
                  <a:pt x="9277098" y="4506361"/>
                  <a:pt x="9309690" y="4477910"/>
                  <a:pt x="9335632" y="4445091"/>
                </a:cubicBezTo>
                <a:cubicBezTo>
                  <a:pt x="9378163" y="4391987"/>
                  <a:pt x="9407976" y="4350405"/>
                  <a:pt x="9446613" y="4297485"/>
                </a:cubicBezTo>
                <a:cubicBezTo>
                  <a:pt x="9512951" y="4207762"/>
                  <a:pt x="9585788" y="4115198"/>
                  <a:pt x="9648020" y="4029375"/>
                </a:cubicBezTo>
                <a:cubicBezTo>
                  <a:pt x="9654470" y="4020441"/>
                  <a:pt x="9671293" y="4008055"/>
                  <a:pt x="9674394" y="3996235"/>
                </a:cubicBezTo>
                <a:close/>
                <a:moveTo>
                  <a:pt x="9924921" y="3433066"/>
                </a:moveTo>
                <a:cubicBezTo>
                  <a:pt x="9924678" y="3419628"/>
                  <a:pt x="9918538" y="3392634"/>
                  <a:pt x="9905165" y="3398151"/>
                </a:cubicBezTo>
                <a:cubicBezTo>
                  <a:pt x="9911942" y="3409715"/>
                  <a:pt x="9908527" y="3428203"/>
                  <a:pt x="9924921" y="3433066"/>
                </a:cubicBezTo>
                <a:close/>
                <a:moveTo>
                  <a:pt x="9538796" y="4321178"/>
                </a:moveTo>
                <a:cubicBezTo>
                  <a:pt x="9541364" y="4316614"/>
                  <a:pt x="9542957" y="4312200"/>
                  <a:pt x="9542957" y="4308153"/>
                </a:cubicBezTo>
                <a:cubicBezTo>
                  <a:pt x="9536376" y="4313339"/>
                  <a:pt x="9528903" y="4316227"/>
                  <a:pt x="9521113" y="4316594"/>
                </a:cubicBezTo>
                <a:cubicBezTo>
                  <a:pt x="9513745" y="4325718"/>
                  <a:pt x="9524948" y="4327335"/>
                  <a:pt x="9521428" y="4335302"/>
                </a:cubicBezTo>
                <a:cubicBezTo>
                  <a:pt x="9510506" y="4339523"/>
                  <a:pt x="9501143" y="4347766"/>
                  <a:pt x="9490491" y="4353534"/>
                </a:cubicBezTo>
                <a:lnTo>
                  <a:pt x="9506045" y="4360407"/>
                </a:lnTo>
                <a:cubicBezTo>
                  <a:pt x="9514616" y="4349910"/>
                  <a:pt x="9531093" y="4334871"/>
                  <a:pt x="9538796" y="4321178"/>
                </a:cubicBezTo>
                <a:close/>
                <a:moveTo>
                  <a:pt x="6138796" y="12019181"/>
                </a:moveTo>
                <a:cubicBezTo>
                  <a:pt x="6097808" y="12050761"/>
                  <a:pt x="6093947" y="12094924"/>
                  <a:pt x="6053123" y="12147599"/>
                </a:cubicBezTo>
                <a:cubicBezTo>
                  <a:pt x="6037339" y="12138237"/>
                  <a:pt x="6033905" y="12126685"/>
                  <a:pt x="6016798" y="12118171"/>
                </a:cubicBezTo>
                <a:cubicBezTo>
                  <a:pt x="6010022" y="12088421"/>
                  <a:pt x="6061708" y="12013310"/>
                  <a:pt x="6089202" y="11980067"/>
                </a:cubicBezTo>
                <a:cubicBezTo>
                  <a:pt x="6111294" y="11986961"/>
                  <a:pt x="6130913" y="11999452"/>
                  <a:pt x="6138796" y="12019181"/>
                </a:cubicBezTo>
                <a:close/>
                <a:moveTo>
                  <a:pt x="9650061" y="4084244"/>
                </a:moveTo>
                <a:cubicBezTo>
                  <a:pt x="9650797" y="4083304"/>
                  <a:pt x="9650403" y="4081970"/>
                  <a:pt x="9648107" y="4079884"/>
                </a:cubicBezTo>
                <a:cubicBezTo>
                  <a:pt x="9644974" y="4083737"/>
                  <a:pt x="9623941" y="4080634"/>
                  <a:pt x="9633841" y="4091673"/>
                </a:cubicBezTo>
                <a:cubicBezTo>
                  <a:pt x="9635487" y="4086330"/>
                  <a:pt x="9647855" y="4087063"/>
                  <a:pt x="9650061" y="4084244"/>
                </a:cubicBezTo>
                <a:close/>
                <a:moveTo>
                  <a:pt x="9602987" y="4192789"/>
                </a:moveTo>
                <a:cubicBezTo>
                  <a:pt x="9576346" y="4194826"/>
                  <a:pt x="9546762" y="4188420"/>
                  <a:pt x="9528904" y="4214811"/>
                </a:cubicBezTo>
                <a:cubicBezTo>
                  <a:pt x="9556390" y="4214100"/>
                  <a:pt x="9583699" y="4213787"/>
                  <a:pt x="9602987" y="4192789"/>
                </a:cubicBezTo>
                <a:close/>
                <a:moveTo>
                  <a:pt x="6214200" y="11871156"/>
                </a:moveTo>
                <a:cubicBezTo>
                  <a:pt x="6205289" y="11860094"/>
                  <a:pt x="6204561" y="11836973"/>
                  <a:pt x="6186752" y="11835279"/>
                </a:cubicBezTo>
                <a:cubicBezTo>
                  <a:pt x="6185384" y="11851299"/>
                  <a:pt x="6191567" y="11866381"/>
                  <a:pt x="6204109" y="11879996"/>
                </a:cubicBezTo>
                <a:cubicBezTo>
                  <a:pt x="6207140" y="11874211"/>
                  <a:pt x="6211519" y="11876146"/>
                  <a:pt x="6214200" y="11871156"/>
                </a:cubicBezTo>
                <a:close/>
                <a:moveTo>
                  <a:pt x="10013429" y="3273639"/>
                </a:moveTo>
                <a:cubicBezTo>
                  <a:pt x="10022799" y="3224456"/>
                  <a:pt x="10028846" y="3195705"/>
                  <a:pt x="10043539" y="3160301"/>
                </a:cubicBezTo>
                <a:cubicBezTo>
                  <a:pt x="10044809" y="3154197"/>
                  <a:pt x="10042285" y="3150225"/>
                  <a:pt x="10038262" y="3147495"/>
                </a:cubicBezTo>
                <a:cubicBezTo>
                  <a:pt x="10015782" y="3174698"/>
                  <a:pt x="10006571" y="3239663"/>
                  <a:pt x="10013429" y="3273639"/>
                </a:cubicBezTo>
                <a:close/>
                <a:moveTo>
                  <a:pt x="9568077" y="4282589"/>
                </a:moveTo>
                <a:cubicBezTo>
                  <a:pt x="9534163" y="4279508"/>
                  <a:pt x="9509209" y="4300383"/>
                  <a:pt x="9472844" y="4290982"/>
                </a:cubicBezTo>
                <a:cubicBezTo>
                  <a:pt x="9468479" y="4297624"/>
                  <a:pt x="9451785" y="4311673"/>
                  <a:pt x="9459291" y="4321655"/>
                </a:cubicBezTo>
                <a:cubicBezTo>
                  <a:pt x="9489640" y="4315544"/>
                  <a:pt x="9519719" y="4307884"/>
                  <a:pt x="9545658" y="4291253"/>
                </a:cubicBezTo>
                <a:cubicBezTo>
                  <a:pt x="9550782" y="4304468"/>
                  <a:pt x="9564755" y="4298739"/>
                  <a:pt x="9568077" y="4282589"/>
                </a:cubicBezTo>
                <a:close/>
                <a:moveTo>
                  <a:pt x="9725433" y="3926453"/>
                </a:moveTo>
                <a:cubicBezTo>
                  <a:pt x="9714700" y="3918378"/>
                  <a:pt x="9711051" y="3927717"/>
                  <a:pt x="9700717" y="3919818"/>
                </a:cubicBezTo>
                <a:cubicBezTo>
                  <a:pt x="9705175" y="3915122"/>
                  <a:pt x="9710525" y="3912724"/>
                  <a:pt x="9714983" y="3908028"/>
                </a:cubicBezTo>
                <a:cubicBezTo>
                  <a:pt x="9707452" y="3905653"/>
                  <a:pt x="9708544" y="3899946"/>
                  <a:pt x="9701588" y="3897348"/>
                </a:cubicBezTo>
                <a:lnTo>
                  <a:pt x="9689619" y="3924437"/>
                </a:lnTo>
                <a:cubicBezTo>
                  <a:pt x="9697406" y="3940257"/>
                  <a:pt x="9717713" y="3936374"/>
                  <a:pt x="9725433" y="3926453"/>
                </a:cubicBezTo>
                <a:close/>
                <a:moveTo>
                  <a:pt x="8571424" y="6543092"/>
                </a:moveTo>
                <a:cubicBezTo>
                  <a:pt x="8569980" y="6535336"/>
                  <a:pt x="8568099" y="6527618"/>
                  <a:pt x="8559660" y="6525623"/>
                </a:cubicBezTo>
                <a:cubicBezTo>
                  <a:pt x="8551895" y="6532746"/>
                  <a:pt x="8559304" y="6544422"/>
                  <a:pt x="8571424" y="6543092"/>
                </a:cubicBezTo>
                <a:close/>
                <a:moveTo>
                  <a:pt x="9962012" y="3401844"/>
                </a:moveTo>
                <a:cubicBezTo>
                  <a:pt x="9954359" y="3367516"/>
                  <a:pt x="9982164" y="3329335"/>
                  <a:pt x="9970058" y="3299705"/>
                </a:cubicBezTo>
                <a:cubicBezTo>
                  <a:pt x="9950739" y="3315451"/>
                  <a:pt x="9940852" y="3345361"/>
                  <a:pt x="9911261" y="3345617"/>
                </a:cubicBezTo>
                <a:cubicBezTo>
                  <a:pt x="9884420" y="3325664"/>
                  <a:pt x="9903850" y="3270928"/>
                  <a:pt x="9942780" y="3282892"/>
                </a:cubicBezTo>
                <a:lnTo>
                  <a:pt x="9980599" y="3245972"/>
                </a:lnTo>
                <a:lnTo>
                  <a:pt x="9985419" y="3241267"/>
                </a:lnTo>
                <a:cubicBezTo>
                  <a:pt x="9989385" y="3209693"/>
                  <a:pt x="10003719" y="3170796"/>
                  <a:pt x="10000716" y="3144236"/>
                </a:cubicBezTo>
                <a:lnTo>
                  <a:pt x="10000548" y="3144280"/>
                </a:lnTo>
                <a:lnTo>
                  <a:pt x="9940793" y="3159827"/>
                </a:lnTo>
                <a:cubicBezTo>
                  <a:pt x="9884416" y="3195063"/>
                  <a:pt x="9844528" y="3280901"/>
                  <a:pt x="9873715" y="3342359"/>
                </a:cubicBezTo>
                <a:cubicBezTo>
                  <a:pt x="9888430" y="3373618"/>
                  <a:pt x="9923618" y="3392974"/>
                  <a:pt x="9962012" y="3401844"/>
                </a:cubicBezTo>
                <a:close/>
                <a:moveTo>
                  <a:pt x="6202519" y="11911592"/>
                </a:moveTo>
                <a:cubicBezTo>
                  <a:pt x="6209567" y="11904256"/>
                  <a:pt x="6200023" y="11888165"/>
                  <a:pt x="6191816" y="11891664"/>
                </a:cubicBezTo>
                <a:cubicBezTo>
                  <a:pt x="6193339" y="11898986"/>
                  <a:pt x="6198303" y="11904980"/>
                  <a:pt x="6202519" y="11911592"/>
                </a:cubicBezTo>
                <a:close/>
                <a:moveTo>
                  <a:pt x="5992621" y="12387015"/>
                </a:moveTo>
                <a:cubicBezTo>
                  <a:pt x="5990179" y="12384985"/>
                  <a:pt x="5990834" y="12382424"/>
                  <a:pt x="5989190" y="12380747"/>
                </a:cubicBezTo>
                <a:cubicBezTo>
                  <a:pt x="5986459" y="12384769"/>
                  <a:pt x="5982228" y="12390027"/>
                  <a:pt x="5988613" y="12392848"/>
                </a:cubicBezTo>
                <a:cubicBezTo>
                  <a:pt x="5990066" y="12390639"/>
                  <a:pt x="5991343" y="12388827"/>
                  <a:pt x="5992621" y="12387015"/>
                </a:cubicBezTo>
                <a:close/>
                <a:moveTo>
                  <a:pt x="10114349" y="3065005"/>
                </a:moveTo>
                <a:cubicBezTo>
                  <a:pt x="10115677" y="3063747"/>
                  <a:pt x="10116823" y="3062230"/>
                  <a:pt x="10116862" y="3058914"/>
                </a:cubicBezTo>
                <a:lnTo>
                  <a:pt x="10104250" y="3054014"/>
                </a:lnTo>
                <a:lnTo>
                  <a:pt x="10099008" y="3051978"/>
                </a:lnTo>
                <a:lnTo>
                  <a:pt x="10101610" y="3055873"/>
                </a:lnTo>
                <a:lnTo>
                  <a:pt x="10110741" y="3069540"/>
                </a:lnTo>
                <a:cubicBezTo>
                  <a:pt x="10111510" y="3067262"/>
                  <a:pt x="10113021" y="3066263"/>
                  <a:pt x="10114349" y="3065005"/>
                </a:cubicBezTo>
                <a:close/>
                <a:moveTo>
                  <a:pt x="9675630" y="4059668"/>
                </a:moveTo>
                <a:cubicBezTo>
                  <a:pt x="9663806" y="4057300"/>
                  <a:pt x="9649706" y="4048213"/>
                  <a:pt x="9645634" y="4064983"/>
                </a:cubicBezTo>
                <a:cubicBezTo>
                  <a:pt x="9659287" y="4072920"/>
                  <a:pt x="9666702" y="4064770"/>
                  <a:pt x="9675630" y="4059668"/>
                </a:cubicBezTo>
                <a:close/>
                <a:moveTo>
                  <a:pt x="9949453" y="3445334"/>
                </a:moveTo>
                <a:cubicBezTo>
                  <a:pt x="9950174" y="3427560"/>
                  <a:pt x="9952617" y="3409120"/>
                  <a:pt x="9930134" y="3407279"/>
                </a:cubicBezTo>
                <a:cubicBezTo>
                  <a:pt x="9930912" y="3423811"/>
                  <a:pt x="9937910" y="3435949"/>
                  <a:pt x="9949453" y="3445334"/>
                </a:cubicBezTo>
                <a:close/>
                <a:moveTo>
                  <a:pt x="9601246" y="4237728"/>
                </a:moveTo>
                <a:cubicBezTo>
                  <a:pt x="9562649" y="4254956"/>
                  <a:pt x="9511574" y="4240007"/>
                  <a:pt x="9481538" y="4281015"/>
                </a:cubicBezTo>
                <a:cubicBezTo>
                  <a:pt x="9481104" y="4284156"/>
                  <a:pt x="9482792" y="4286807"/>
                  <a:pt x="9487531" y="4287949"/>
                </a:cubicBezTo>
                <a:cubicBezTo>
                  <a:pt x="9524662" y="4268645"/>
                  <a:pt x="9574493" y="4282092"/>
                  <a:pt x="9601246" y="4237728"/>
                </a:cubicBezTo>
                <a:close/>
                <a:moveTo>
                  <a:pt x="9629603" y="4176279"/>
                </a:moveTo>
                <a:cubicBezTo>
                  <a:pt x="9628897" y="4177574"/>
                  <a:pt x="9627014" y="4181027"/>
                  <a:pt x="9623247" y="4187933"/>
                </a:cubicBezTo>
                <a:cubicBezTo>
                  <a:pt x="9623247" y="4187933"/>
                  <a:pt x="9631722" y="4172394"/>
                  <a:pt x="9629603" y="4176279"/>
                </a:cubicBezTo>
                <a:close/>
                <a:moveTo>
                  <a:pt x="8569524" y="6576413"/>
                </a:moveTo>
                <a:cubicBezTo>
                  <a:pt x="8556827" y="6569928"/>
                  <a:pt x="8561731" y="6547737"/>
                  <a:pt x="8541639" y="6547475"/>
                </a:cubicBezTo>
                <a:cubicBezTo>
                  <a:pt x="8539049" y="6565567"/>
                  <a:pt x="8562419" y="6586543"/>
                  <a:pt x="8569524" y="6576413"/>
                </a:cubicBezTo>
                <a:close/>
                <a:moveTo>
                  <a:pt x="9667895" y="4097674"/>
                </a:moveTo>
                <a:cubicBezTo>
                  <a:pt x="9643096" y="4093382"/>
                  <a:pt x="9620573" y="4095810"/>
                  <a:pt x="9605132" y="4115651"/>
                </a:cubicBezTo>
                <a:cubicBezTo>
                  <a:pt x="9619501" y="4126285"/>
                  <a:pt x="9652174" y="4111677"/>
                  <a:pt x="9667895" y="4097674"/>
                </a:cubicBezTo>
                <a:close/>
                <a:moveTo>
                  <a:pt x="5851950" y="12737142"/>
                </a:moveTo>
                <a:cubicBezTo>
                  <a:pt x="5861447" y="12707020"/>
                  <a:pt x="5819061" y="12689722"/>
                  <a:pt x="5803316" y="12715653"/>
                </a:cubicBezTo>
                <a:cubicBezTo>
                  <a:pt x="5810991" y="12725241"/>
                  <a:pt x="5839295" y="12737747"/>
                  <a:pt x="5851950" y="12737142"/>
                </a:cubicBezTo>
                <a:close/>
                <a:moveTo>
                  <a:pt x="9984903" y="3383393"/>
                </a:moveTo>
                <a:cubicBezTo>
                  <a:pt x="9985403" y="3365046"/>
                  <a:pt x="9993453" y="3345750"/>
                  <a:pt x="9995720" y="3327707"/>
                </a:cubicBezTo>
                <a:cubicBezTo>
                  <a:pt x="9996892" y="3315371"/>
                  <a:pt x="10001362" y="3294493"/>
                  <a:pt x="9992336" y="3284792"/>
                </a:cubicBezTo>
                <a:cubicBezTo>
                  <a:pt x="9990098" y="3319986"/>
                  <a:pt x="9959562" y="3362198"/>
                  <a:pt x="9984903" y="3383393"/>
                </a:cubicBezTo>
                <a:close/>
                <a:moveTo>
                  <a:pt x="6105929" y="12169244"/>
                </a:moveTo>
                <a:cubicBezTo>
                  <a:pt x="6097934" y="12159502"/>
                  <a:pt x="6116700" y="12144866"/>
                  <a:pt x="6114472" y="12133851"/>
                </a:cubicBezTo>
                <a:cubicBezTo>
                  <a:pt x="6100687" y="12142567"/>
                  <a:pt x="6101819" y="12150710"/>
                  <a:pt x="6093088" y="12164048"/>
                </a:cubicBezTo>
                <a:cubicBezTo>
                  <a:pt x="6097484" y="12166945"/>
                  <a:pt x="6102756" y="12172141"/>
                  <a:pt x="6105929" y="12169244"/>
                </a:cubicBezTo>
                <a:close/>
                <a:moveTo>
                  <a:pt x="9780132" y="3854443"/>
                </a:moveTo>
                <a:cubicBezTo>
                  <a:pt x="9762933" y="3862080"/>
                  <a:pt x="9744175" y="3865695"/>
                  <a:pt x="9722474" y="3860868"/>
                </a:cubicBezTo>
                <a:lnTo>
                  <a:pt x="9707160" y="3895525"/>
                </a:lnTo>
                <a:cubicBezTo>
                  <a:pt x="9713811" y="3899892"/>
                  <a:pt x="9716627" y="3893518"/>
                  <a:pt x="9721848" y="3892492"/>
                </a:cubicBezTo>
                <a:cubicBezTo>
                  <a:pt x="9726611" y="3886026"/>
                  <a:pt x="9720230" y="3883207"/>
                  <a:pt x="9719198" y="3877990"/>
                </a:cubicBezTo>
                <a:cubicBezTo>
                  <a:pt x="9735142" y="3864561"/>
                  <a:pt x="9777888" y="3876782"/>
                  <a:pt x="9780132" y="3854443"/>
                </a:cubicBezTo>
                <a:close/>
                <a:moveTo>
                  <a:pt x="5843686" y="12764472"/>
                </a:moveTo>
                <a:cubicBezTo>
                  <a:pt x="5833220" y="12753651"/>
                  <a:pt x="5833209" y="12769852"/>
                  <a:pt x="5826302" y="12768230"/>
                </a:cubicBezTo>
                <a:cubicBezTo>
                  <a:pt x="5825840" y="12758494"/>
                  <a:pt x="5817728" y="12752050"/>
                  <a:pt x="5809218" y="12745429"/>
                </a:cubicBezTo>
                <a:cubicBezTo>
                  <a:pt x="5800466" y="12750141"/>
                  <a:pt x="5808418" y="12765571"/>
                  <a:pt x="5816928" y="12772192"/>
                </a:cubicBezTo>
                <a:cubicBezTo>
                  <a:pt x="5826617" y="12770753"/>
                  <a:pt x="5839067" y="12778160"/>
                  <a:pt x="5843686" y="12764472"/>
                </a:cubicBezTo>
                <a:close/>
                <a:moveTo>
                  <a:pt x="9623959" y="4214070"/>
                </a:moveTo>
                <a:cubicBezTo>
                  <a:pt x="9625068" y="4211324"/>
                  <a:pt x="9624714" y="4207269"/>
                  <a:pt x="9622131" y="4201248"/>
                </a:cubicBezTo>
                <a:cubicBezTo>
                  <a:pt x="9606223" y="4211359"/>
                  <a:pt x="9587242" y="4214400"/>
                  <a:pt x="9570536" y="4224159"/>
                </a:cubicBezTo>
                <a:cubicBezTo>
                  <a:pt x="9548188" y="4226189"/>
                  <a:pt x="9524504" y="4224770"/>
                  <a:pt x="9507773" y="4242137"/>
                </a:cubicBezTo>
                <a:cubicBezTo>
                  <a:pt x="9540243" y="4251722"/>
                  <a:pt x="9569573" y="4228495"/>
                  <a:pt x="9595183" y="4221242"/>
                </a:cubicBezTo>
                <a:cubicBezTo>
                  <a:pt x="9604140" y="4218771"/>
                  <a:pt x="9620631" y="4222308"/>
                  <a:pt x="9623959" y="4214070"/>
                </a:cubicBezTo>
                <a:close/>
                <a:moveTo>
                  <a:pt x="10101843" y="3137024"/>
                </a:moveTo>
                <a:cubicBezTo>
                  <a:pt x="10088494" y="3130650"/>
                  <a:pt x="10083087" y="3119215"/>
                  <a:pt x="10063166" y="3118030"/>
                </a:cubicBezTo>
                <a:cubicBezTo>
                  <a:pt x="10065092" y="3134116"/>
                  <a:pt x="10082281" y="3139331"/>
                  <a:pt x="10095721" y="3147650"/>
                </a:cubicBezTo>
                <a:cubicBezTo>
                  <a:pt x="10096640" y="3142342"/>
                  <a:pt x="10099241" y="3139683"/>
                  <a:pt x="10101843" y="3137024"/>
                </a:cubicBezTo>
                <a:close/>
                <a:moveTo>
                  <a:pt x="8535596" y="6684144"/>
                </a:moveTo>
                <a:cubicBezTo>
                  <a:pt x="8537574" y="6675484"/>
                  <a:pt x="8533721" y="6672057"/>
                  <a:pt x="8529868" y="6668630"/>
                </a:cubicBezTo>
                <a:lnTo>
                  <a:pt x="8529503" y="6667642"/>
                </a:lnTo>
                <a:lnTo>
                  <a:pt x="8524139" y="6653119"/>
                </a:lnTo>
                <a:lnTo>
                  <a:pt x="8530682" y="6652202"/>
                </a:lnTo>
                <a:lnTo>
                  <a:pt x="8533208" y="6651848"/>
                </a:lnTo>
                <a:cubicBezTo>
                  <a:pt x="8536279" y="6653530"/>
                  <a:pt x="8539136" y="6655283"/>
                  <a:pt x="8541001" y="6650999"/>
                </a:cubicBezTo>
                <a:lnTo>
                  <a:pt x="8531483" y="6641732"/>
                </a:lnTo>
                <a:lnTo>
                  <a:pt x="8530421" y="6640702"/>
                </a:lnTo>
                <a:cubicBezTo>
                  <a:pt x="8529103" y="6638371"/>
                  <a:pt x="8528322" y="6635902"/>
                  <a:pt x="8528543" y="6633561"/>
                </a:cubicBezTo>
                <a:lnTo>
                  <a:pt x="8532582" y="6627333"/>
                </a:lnTo>
                <a:lnTo>
                  <a:pt x="8532693" y="6627162"/>
                </a:lnTo>
                <a:cubicBezTo>
                  <a:pt x="8543045" y="6625525"/>
                  <a:pt x="8545485" y="6646738"/>
                  <a:pt x="8555534" y="6635079"/>
                </a:cubicBezTo>
                <a:cubicBezTo>
                  <a:pt x="8548157" y="6623836"/>
                  <a:pt x="8538336" y="6614958"/>
                  <a:pt x="8534642" y="6600383"/>
                </a:cubicBezTo>
                <a:cubicBezTo>
                  <a:pt x="8543418" y="6589258"/>
                  <a:pt x="8542519" y="6577101"/>
                  <a:pt x="8526110" y="6573506"/>
                </a:cubicBezTo>
                <a:cubicBezTo>
                  <a:pt x="8514533" y="6594012"/>
                  <a:pt x="8506154" y="6640039"/>
                  <a:pt x="8509398" y="6672107"/>
                </a:cubicBezTo>
                <a:cubicBezTo>
                  <a:pt x="8510570" y="6682064"/>
                  <a:pt x="8501115" y="6707649"/>
                  <a:pt x="8523893" y="6702908"/>
                </a:cubicBezTo>
                <a:cubicBezTo>
                  <a:pt x="8524666" y="6689753"/>
                  <a:pt x="8504928" y="6682480"/>
                  <a:pt x="8516615" y="6669392"/>
                </a:cubicBezTo>
                <a:lnTo>
                  <a:pt x="8528654" y="6678749"/>
                </a:lnTo>
                <a:close/>
                <a:moveTo>
                  <a:pt x="8593909" y="6558021"/>
                </a:moveTo>
                <a:cubicBezTo>
                  <a:pt x="8595743" y="6547406"/>
                  <a:pt x="8590987" y="6542080"/>
                  <a:pt x="8582147" y="6540549"/>
                </a:cubicBezTo>
                <a:cubicBezTo>
                  <a:pt x="8583190" y="6548769"/>
                  <a:pt x="8583429" y="6557922"/>
                  <a:pt x="8593909" y="6558021"/>
                </a:cubicBezTo>
                <a:close/>
                <a:moveTo>
                  <a:pt x="10354905" y="2575910"/>
                </a:moveTo>
                <a:cubicBezTo>
                  <a:pt x="10355271" y="2558912"/>
                  <a:pt x="10376847" y="2528407"/>
                  <a:pt x="10361082" y="2520964"/>
                </a:cubicBezTo>
                <a:cubicBezTo>
                  <a:pt x="10344217" y="2539728"/>
                  <a:pt x="10347614" y="2557913"/>
                  <a:pt x="10354905" y="2575910"/>
                </a:cubicBezTo>
                <a:close/>
                <a:moveTo>
                  <a:pt x="5989505" y="12464769"/>
                </a:moveTo>
                <a:cubicBezTo>
                  <a:pt x="5990380" y="12461710"/>
                  <a:pt x="5989571" y="12458145"/>
                  <a:pt x="5985644" y="12455697"/>
                </a:cubicBezTo>
                <a:cubicBezTo>
                  <a:pt x="5980263" y="12461399"/>
                  <a:pt x="5978953" y="12466523"/>
                  <a:pt x="5983262" y="12470803"/>
                </a:cubicBezTo>
                <a:cubicBezTo>
                  <a:pt x="5986072" y="12470380"/>
                  <a:pt x="5988631" y="12467828"/>
                  <a:pt x="5989505" y="12464769"/>
                </a:cubicBezTo>
                <a:close/>
                <a:moveTo>
                  <a:pt x="9664792" y="4146772"/>
                </a:moveTo>
                <a:cubicBezTo>
                  <a:pt x="9655619" y="4142719"/>
                  <a:pt x="9634080" y="4149391"/>
                  <a:pt x="9640789" y="4159021"/>
                </a:cubicBezTo>
                <a:cubicBezTo>
                  <a:pt x="9647230" y="4150916"/>
                  <a:pt x="9661962" y="4165044"/>
                  <a:pt x="9664792" y="4146772"/>
                </a:cubicBezTo>
                <a:close/>
                <a:moveTo>
                  <a:pt x="8585001" y="6590988"/>
                </a:moveTo>
                <a:cubicBezTo>
                  <a:pt x="8586756" y="6573392"/>
                  <a:pt x="8576662" y="6566717"/>
                  <a:pt x="8567403" y="6559543"/>
                </a:cubicBezTo>
                <a:cubicBezTo>
                  <a:pt x="8571775" y="6571444"/>
                  <a:pt x="8571196" y="6587202"/>
                  <a:pt x="8585001" y="6590988"/>
                </a:cubicBezTo>
                <a:close/>
                <a:moveTo>
                  <a:pt x="8616176" y="6522754"/>
                </a:moveTo>
                <a:cubicBezTo>
                  <a:pt x="8618462" y="6506427"/>
                  <a:pt x="8609671" y="6499654"/>
                  <a:pt x="8598404" y="6494810"/>
                </a:cubicBezTo>
                <a:cubicBezTo>
                  <a:pt x="8601472" y="6506811"/>
                  <a:pt x="8600425" y="6522170"/>
                  <a:pt x="8616176" y="6522754"/>
                </a:cubicBezTo>
                <a:close/>
                <a:moveTo>
                  <a:pt x="9977009" y="3443226"/>
                </a:moveTo>
                <a:cubicBezTo>
                  <a:pt x="9978631" y="3436325"/>
                  <a:pt x="9974432" y="3433994"/>
                  <a:pt x="9975878" y="3427491"/>
                </a:cubicBezTo>
                <a:cubicBezTo>
                  <a:pt x="9965490" y="3421949"/>
                  <a:pt x="9968029" y="3434497"/>
                  <a:pt x="9965786" y="3440648"/>
                </a:cubicBezTo>
                <a:cubicBezTo>
                  <a:pt x="9969542" y="3441831"/>
                  <a:pt x="9973077" y="3442441"/>
                  <a:pt x="9977009" y="3443226"/>
                </a:cubicBezTo>
                <a:close/>
                <a:moveTo>
                  <a:pt x="6170359" y="12065042"/>
                </a:moveTo>
                <a:cubicBezTo>
                  <a:pt x="6171491" y="12062078"/>
                  <a:pt x="6171275" y="12059356"/>
                  <a:pt x="6168352" y="12056870"/>
                </a:cubicBezTo>
                <a:cubicBezTo>
                  <a:pt x="6166099" y="12063040"/>
                  <a:pt x="6153063" y="12071132"/>
                  <a:pt x="6164278" y="12074655"/>
                </a:cubicBezTo>
                <a:cubicBezTo>
                  <a:pt x="6166747" y="12071208"/>
                  <a:pt x="6169227" y="12068005"/>
                  <a:pt x="6170359" y="12065042"/>
                </a:cubicBezTo>
                <a:close/>
                <a:moveTo>
                  <a:pt x="6130454" y="12157631"/>
                </a:moveTo>
                <a:cubicBezTo>
                  <a:pt x="6127422" y="12154858"/>
                  <a:pt x="6127916" y="12148388"/>
                  <a:pt x="6122235" y="12151610"/>
                </a:cubicBezTo>
                <a:cubicBezTo>
                  <a:pt x="6125267" y="12154383"/>
                  <a:pt x="6124993" y="12161427"/>
                  <a:pt x="6130454" y="12157631"/>
                </a:cubicBezTo>
                <a:close/>
                <a:moveTo>
                  <a:pt x="5845359" y="12803819"/>
                </a:moveTo>
                <a:cubicBezTo>
                  <a:pt x="5842518" y="12799466"/>
                  <a:pt x="5838993" y="12801244"/>
                  <a:pt x="5837063" y="12804264"/>
                </a:cubicBezTo>
                <a:lnTo>
                  <a:pt x="5838253" y="12811616"/>
                </a:lnTo>
                <a:lnTo>
                  <a:pt x="5838340" y="12812157"/>
                </a:lnTo>
                <a:lnTo>
                  <a:pt x="5839144" y="12811403"/>
                </a:lnTo>
                <a:lnTo>
                  <a:pt x="5842100" y="12808635"/>
                </a:lnTo>
                <a:cubicBezTo>
                  <a:pt x="5843498" y="12807762"/>
                  <a:pt x="5844812" y="12806676"/>
                  <a:pt x="5845359" y="12803819"/>
                </a:cubicBezTo>
                <a:close/>
                <a:moveTo>
                  <a:pt x="6141177" y="12136574"/>
                </a:moveTo>
                <a:cubicBezTo>
                  <a:pt x="6138717" y="12133577"/>
                  <a:pt x="6138431" y="12118166"/>
                  <a:pt x="6129578" y="12124285"/>
                </a:cubicBezTo>
                <a:cubicBezTo>
                  <a:pt x="6132214" y="12126883"/>
                  <a:pt x="6131928" y="12142519"/>
                  <a:pt x="6141177" y="12136574"/>
                </a:cubicBezTo>
                <a:close/>
                <a:moveTo>
                  <a:pt x="10330156" y="2658876"/>
                </a:moveTo>
                <a:cubicBezTo>
                  <a:pt x="10321472" y="2652656"/>
                  <a:pt x="10309687" y="2667468"/>
                  <a:pt x="10318501" y="2672316"/>
                </a:cubicBezTo>
                <a:cubicBezTo>
                  <a:pt x="10320477" y="2664609"/>
                  <a:pt x="10330486" y="2669985"/>
                  <a:pt x="10330156" y="2658876"/>
                </a:cubicBezTo>
                <a:close/>
                <a:moveTo>
                  <a:pt x="10399415" y="2503642"/>
                </a:moveTo>
                <a:cubicBezTo>
                  <a:pt x="10401794" y="2502906"/>
                  <a:pt x="10396242" y="2504623"/>
                  <a:pt x="10392276" y="2505850"/>
                </a:cubicBezTo>
                <a:close/>
                <a:moveTo>
                  <a:pt x="9906156" y="3622423"/>
                </a:moveTo>
                <a:lnTo>
                  <a:pt x="9893024" y="3616621"/>
                </a:lnTo>
                <a:cubicBezTo>
                  <a:pt x="9887871" y="3627207"/>
                  <a:pt x="9902510" y="3636057"/>
                  <a:pt x="9906156" y="3622423"/>
                </a:cubicBezTo>
                <a:close/>
                <a:moveTo>
                  <a:pt x="6132025" y="12166922"/>
                </a:moveTo>
                <a:cubicBezTo>
                  <a:pt x="6130223" y="12165648"/>
                  <a:pt x="6128244" y="12164774"/>
                  <a:pt x="6126619" y="12163100"/>
                </a:cubicBezTo>
                <a:cubicBezTo>
                  <a:pt x="6124414" y="12165948"/>
                  <a:pt x="6122782" y="12168570"/>
                  <a:pt x="6120578" y="12171417"/>
                </a:cubicBezTo>
                <a:cubicBezTo>
                  <a:pt x="6122381" y="12172691"/>
                  <a:pt x="6124183" y="12173966"/>
                  <a:pt x="6125985" y="12175240"/>
                </a:cubicBezTo>
                <a:cubicBezTo>
                  <a:pt x="6128012" y="12172792"/>
                  <a:pt x="6129821" y="12169769"/>
                  <a:pt x="6132025" y="12166922"/>
                </a:cubicBezTo>
                <a:close/>
                <a:moveTo>
                  <a:pt x="8578745" y="6630307"/>
                </a:moveTo>
                <a:cubicBezTo>
                  <a:pt x="8579807" y="6609273"/>
                  <a:pt x="8553789" y="6570152"/>
                  <a:pt x="8542375" y="6581038"/>
                </a:cubicBezTo>
                <a:cubicBezTo>
                  <a:pt x="8558623" y="6594249"/>
                  <a:pt x="8558846" y="6620863"/>
                  <a:pt x="8578745" y="6630307"/>
                </a:cubicBezTo>
                <a:close/>
                <a:moveTo>
                  <a:pt x="10011737" y="3388956"/>
                </a:moveTo>
                <a:cubicBezTo>
                  <a:pt x="10018158" y="3367110"/>
                  <a:pt x="10018442" y="3333581"/>
                  <a:pt x="10022146" y="3309865"/>
                </a:cubicBezTo>
                <a:cubicBezTo>
                  <a:pt x="10026028" y="3280634"/>
                  <a:pt x="10037823" y="3229190"/>
                  <a:pt x="10024215" y="3279357"/>
                </a:cubicBezTo>
                <a:cubicBezTo>
                  <a:pt x="10010839" y="3309631"/>
                  <a:pt x="10004493" y="3344438"/>
                  <a:pt x="10002240" y="3371057"/>
                </a:cubicBezTo>
                <a:cubicBezTo>
                  <a:pt x="10001374" y="3381625"/>
                  <a:pt x="9989744" y="3399339"/>
                  <a:pt x="10002917" y="3406111"/>
                </a:cubicBezTo>
                <a:cubicBezTo>
                  <a:pt x="10006775" y="3402221"/>
                  <a:pt x="10009597" y="3396238"/>
                  <a:pt x="10011737" y="3388956"/>
                </a:cubicBezTo>
                <a:close/>
                <a:moveTo>
                  <a:pt x="10279528" y="2795137"/>
                </a:moveTo>
                <a:cubicBezTo>
                  <a:pt x="10284463" y="2788272"/>
                  <a:pt x="10273402" y="2776719"/>
                  <a:pt x="10270104" y="2785260"/>
                </a:cubicBezTo>
                <a:cubicBezTo>
                  <a:pt x="10275275" y="2787545"/>
                  <a:pt x="10275152" y="2793204"/>
                  <a:pt x="10279528" y="2795137"/>
                </a:cubicBezTo>
                <a:close/>
                <a:moveTo>
                  <a:pt x="10325604" y="2693567"/>
                </a:moveTo>
                <a:cubicBezTo>
                  <a:pt x="10327550" y="2690375"/>
                  <a:pt x="10328174" y="2687076"/>
                  <a:pt x="10323614" y="2685538"/>
                </a:cubicBezTo>
                <a:cubicBezTo>
                  <a:pt x="10321760" y="2687579"/>
                  <a:pt x="10310144" y="2697699"/>
                  <a:pt x="10319662" y="2700951"/>
                </a:cubicBezTo>
                <a:cubicBezTo>
                  <a:pt x="10320390" y="2699843"/>
                  <a:pt x="10323658" y="2696759"/>
                  <a:pt x="10325604" y="2693567"/>
                </a:cubicBezTo>
                <a:close/>
                <a:moveTo>
                  <a:pt x="6165940" y="12112647"/>
                </a:moveTo>
                <a:cubicBezTo>
                  <a:pt x="6159919" y="12108075"/>
                  <a:pt x="6167030" y="12088767"/>
                  <a:pt x="6155188" y="12093089"/>
                </a:cubicBezTo>
                <a:cubicBezTo>
                  <a:pt x="6158128" y="12098209"/>
                  <a:pt x="6156210" y="12116467"/>
                  <a:pt x="6165940" y="12112647"/>
                </a:cubicBezTo>
                <a:close/>
                <a:moveTo>
                  <a:pt x="7819078" y="8371873"/>
                </a:moveTo>
                <a:cubicBezTo>
                  <a:pt x="7806101" y="8359453"/>
                  <a:pt x="7793915" y="8347383"/>
                  <a:pt x="7775211" y="8337209"/>
                </a:cubicBezTo>
                <a:cubicBezTo>
                  <a:pt x="7772377" y="8352194"/>
                  <a:pt x="7802858" y="8387153"/>
                  <a:pt x="7819078" y="8371873"/>
                </a:cubicBezTo>
                <a:close/>
                <a:moveTo>
                  <a:pt x="6155826" y="12138748"/>
                </a:moveTo>
                <a:cubicBezTo>
                  <a:pt x="6149591" y="12129307"/>
                  <a:pt x="6158189" y="12117342"/>
                  <a:pt x="6148301" y="12108674"/>
                </a:cubicBezTo>
                <a:cubicBezTo>
                  <a:pt x="6138870" y="12119314"/>
                  <a:pt x="6148081" y="12139148"/>
                  <a:pt x="6155826" y="12138748"/>
                </a:cubicBezTo>
                <a:close/>
                <a:moveTo>
                  <a:pt x="6259140" y="11906211"/>
                </a:moveTo>
                <a:lnTo>
                  <a:pt x="6259144" y="11905957"/>
                </a:lnTo>
                <a:lnTo>
                  <a:pt x="6259378" y="11888980"/>
                </a:lnTo>
                <a:cubicBezTo>
                  <a:pt x="6256307" y="11884893"/>
                  <a:pt x="6250638" y="11883456"/>
                  <a:pt x="6244023" y="11887658"/>
                </a:cubicBezTo>
                <a:cubicBezTo>
                  <a:pt x="6246218" y="11890765"/>
                  <a:pt x="6247311" y="11894216"/>
                  <a:pt x="6249197" y="11897484"/>
                </a:cubicBezTo>
                <a:lnTo>
                  <a:pt x="6258801" y="11905914"/>
                </a:lnTo>
                <a:close/>
                <a:moveTo>
                  <a:pt x="9722834" y="4067193"/>
                </a:moveTo>
                <a:cubicBezTo>
                  <a:pt x="9697004" y="4057684"/>
                  <a:pt x="9685927" y="4087071"/>
                  <a:pt x="9665667" y="4091928"/>
                </a:cubicBezTo>
                <a:cubicBezTo>
                  <a:pt x="9672317" y="4096295"/>
                  <a:pt x="9689962" y="4089806"/>
                  <a:pt x="9688799" y="4102148"/>
                </a:cubicBezTo>
                <a:cubicBezTo>
                  <a:pt x="9659504" y="4122058"/>
                  <a:pt x="9626469" y="4133173"/>
                  <a:pt x="9588707" y="4131248"/>
                </a:cubicBezTo>
                <a:cubicBezTo>
                  <a:pt x="9582662" y="4155717"/>
                  <a:pt x="9545298" y="4170156"/>
                  <a:pt x="9558011" y="4191010"/>
                </a:cubicBezTo>
                <a:cubicBezTo>
                  <a:pt x="9581756" y="4181504"/>
                  <a:pt x="9608573" y="4179069"/>
                  <a:pt x="9631696" y="4168812"/>
                </a:cubicBezTo>
                <a:cubicBezTo>
                  <a:pt x="9612002" y="4152968"/>
                  <a:pt x="9590953" y="4177949"/>
                  <a:pt x="9580726" y="4160099"/>
                </a:cubicBezTo>
                <a:cubicBezTo>
                  <a:pt x="9633529" y="4142006"/>
                  <a:pt x="9689545" y="4133903"/>
                  <a:pt x="9722834" y="4067193"/>
                </a:cubicBezTo>
                <a:close/>
                <a:moveTo>
                  <a:pt x="9808069" y="3874844"/>
                </a:moveTo>
                <a:cubicBezTo>
                  <a:pt x="9809177" y="3872722"/>
                  <a:pt x="9809032" y="3869950"/>
                  <a:pt x="9806853" y="3866249"/>
                </a:cubicBezTo>
                <a:cubicBezTo>
                  <a:pt x="9800131" y="3868517"/>
                  <a:pt x="9777877" y="3872492"/>
                  <a:pt x="9785254" y="3883846"/>
                </a:cubicBezTo>
                <a:cubicBezTo>
                  <a:pt x="9790129" y="3881714"/>
                  <a:pt x="9804743" y="3881208"/>
                  <a:pt x="9808069" y="3874844"/>
                </a:cubicBezTo>
                <a:close/>
                <a:moveTo>
                  <a:pt x="8576843" y="6663632"/>
                </a:moveTo>
                <a:cubicBezTo>
                  <a:pt x="8574803" y="6653740"/>
                  <a:pt x="8581875" y="6654965"/>
                  <a:pt x="8581298" y="6647148"/>
                </a:cubicBezTo>
                <a:cubicBezTo>
                  <a:pt x="8570835" y="6641370"/>
                  <a:pt x="8567364" y="6629840"/>
                  <a:pt x="8555695" y="6625462"/>
                </a:cubicBezTo>
                <a:cubicBezTo>
                  <a:pt x="8561094" y="6639473"/>
                  <a:pt x="8562378" y="6656841"/>
                  <a:pt x="8576843" y="6663632"/>
                </a:cubicBezTo>
                <a:close/>
                <a:moveTo>
                  <a:pt x="9743497" y="4030138"/>
                </a:moveTo>
                <a:cubicBezTo>
                  <a:pt x="9733504" y="4017152"/>
                  <a:pt x="9711838" y="4009007"/>
                  <a:pt x="9699147" y="3996734"/>
                </a:cubicBezTo>
                <a:cubicBezTo>
                  <a:pt x="9688599" y="4008738"/>
                  <a:pt x="9663059" y="4025545"/>
                  <a:pt x="9667233" y="4047387"/>
                </a:cubicBezTo>
                <a:cubicBezTo>
                  <a:pt x="9674073" y="4039458"/>
                  <a:pt x="9683903" y="4040945"/>
                  <a:pt x="9693241" y="4040309"/>
                </a:cubicBezTo>
                <a:cubicBezTo>
                  <a:pt x="9697207" y="4033491"/>
                  <a:pt x="9692550" y="4030005"/>
                  <a:pt x="9695941" y="4023409"/>
                </a:cubicBezTo>
                <a:cubicBezTo>
                  <a:pt x="9708294" y="4024582"/>
                  <a:pt x="9717549" y="4026291"/>
                  <a:pt x="9726651" y="4036978"/>
                </a:cubicBezTo>
                <a:cubicBezTo>
                  <a:pt x="9720468" y="4042340"/>
                  <a:pt x="9708784" y="4042892"/>
                  <a:pt x="9719962" y="4052116"/>
                </a:cubicBezTo>
                <a:cubicBezTo>
                  <a:pt x="9730227" y="4050462"/>
                  <a:pt x="9739870" y="4048057"/>
                  <a:pt x="9743497" y="4030138"/>
                </a:cubicBezTo>
                <a:close/>
                <a:moveTo>
                  <a:pt x="10127720" y="3161312"/>
                </a:moveTo>
                <a:cubicBezTo>
                  <a:pt x="10121753" y="3158676"/>
                  <a:pt x="10114480" y="3140703"/>
                  <a:pt x="10106898" y="3149255"/>
                </a:cubicBezTo>
                <a:cubicBezTo>
                  <a:pt x="10113262" y="3152067"/>
                  <a:pt x="10119961" y="3170263"/>
                  <a:pt x="10127720" y="3161312"/>
                </a:cubicBezTo>
                <a:close/>
                <a:moveTo>
                  <a:pt x="6449992" y="11490563"/>
                </a:moveTo>
                <a:cubicBezTo>
                  <a:pt x="6440272" y="11486744"/>
                  <a:pt x="6450236" y="11479255"/>
                  <a:pt x="6440516" y="11475436"/>
                </a:cubicBezTo>
                <a:cubicBezTo>
                  <a:pt x="6436639" y="11479906"/>
                  <a:pt x="6435103" y="11484460"/>
                  <a:pt x="6435287" y="11488346"/>
                </a:cubicBezTo>
                <a:cubicBezTo>
                  <a:pt x="6440900" y="11491778"/>
                  <a:pt x="6445626" y="11492914"/>
                  <a:pt x="6449992" y="11490563"/>
                </a:cubicBezTo>
                <a:close/>
                <a:moveTo>
                  <a:pt x="5613443" y="13390406"/>
                </a:moveTo>
                <a:cubicBezTo>
                  <a:pt x="5601015" y="13383010"/>
                  <a:pt x="5588919" y="13420075"/>
                  <a:pt x="5598999" y="13423098"/>
                </a:cubicBezTo>
                <a:close/>
                <a:moveTo>
                  <a:pt x="6278270" y="11890916"/>
                </a:moveTo>
                <a:cubicBezTo>
                  <a:pt x="6276677" y="11890212"/>
                  <a:pt x="6274465" y="11888759"/>
                  <a:pt x="6272650" y="11887482"/>
                </a:cubicBezTo>
                <a:cubicBezTo>
                  <a:pt x="6271374" y="11889293"/>
                  <a:pt x="6270098" y="11891104"/>
                  <a:pt x="6268822" y="11892915"/>
                </a:cubicBezTo>
                <a:cubicBezTo>
                  <a:pt x="6270637" y="11894192"/>
                  <a:pt x="6272627" y="11895072"/>
                  <a:pt x="6274266" y="11896746"/>
                </a:cubicBezTo>
                <a:cubicBezTo>
                  <a:pt x="6275542" y="11894935"/>
                  <a:pt x="6276819" y="11893123"/>
                  <a:pt x="6278270" y="11890916"/>
                </a:cubicBezTo>
                <a:close/>
                <a:moveTo>
                  <a:pt x="10292447" y="2808939"/>
                </a:moveTo>
                <a:cubicBezTo>
                  <a:pt x="10293144" y="2803058"/>
                  <a:pt x="10295164" y="2796333"/>
                  <a:pt x="10287392" y="2796707"/>
                </a:cubicBezTo>
                <a:cubicBezTo>
                  <a:pt x="10285547" y="2803034"/>
                  <a:pt x="10288247" y="2806607"/>
                  <a:pt x="10292447" y="2808939"/>
                </a:cubicBezTo>
                <a:close/>
                <a:moveTo>
                  <a:pt x="5881315" y="12792537"/>
                </a:moveTo>
                <a:lnTo>
                  <a:pt x="5868558" y="12786901"/>
                </a:lnTo>
                <a:cubicBezTo>
                  <a:pt x="5863662" y="12794747"/>
                  <a:pt x="5868186" y="12799605"/>
                  <a:pt x="5876910" y="12802506"/>
                </a:cubicBezTo>
                <a:close/>
                <a:moveTo>
                  <a:pt x="10013766" y="3450421"/>
                </a:moveTo>
                <a:cubicBezTo>
                  <a:pt x="10016575" y="3439760"/>
                  <a:pt x="10018061" y="3429942"/>
                  <a:pt x="10006356" y="3429531"/>
                </a:cubicBezTo>
                <a:cubicBezTo>
                  <a:pt x="10002400" y="3440638"/>
                  <a:pt x="10007884" y="3445442"/>
                  <a:pt x="10013766" y="3450421"/>
                </a:cubicBezTo>
                <a:close/>
                <a:moveTo>
                  <a:pt x="6380191" y="11676137"/>
                </a:moveTo>
                <a:cubicBezTo>
                  <a:pt x="6375700" y="11659442"/>
                  <a:pt x="6369020" y="11649849"/>
                  <a:pt x="6357049" y="11639340"/>
                </a:cubicBezTo>
                <a:cubicBezTo>
                  <a:pt x="6344075" y="11652588"/>
                  <a:pt x="6364602" y="11683483"/>
                  <a:pt x="6380191" y="11676137"/>
                </a:cubicBezTo>
                <a:close/>
                <a:moveTo>
                  <a:pt x="6635234" y="11106360"/>
                </a:moveTo>
                <a:cubicBezTo>
                  <a:pt x="6598701" y="11121774"/>
                  <a:pt x="6551777" y="11075455"/>
                  <a:pt x="6548590" y="11036017"/>
                </a:cubicBezTo>
                <a:cubicBezTo>
                  <a:pt x="6596833" y="11029326"/>
                  <a:pt x="6609156" y="11081163"/>
                  <a:pt x="6635234" y="11106360"/>
                </a:cubicBezTo>
                <a:close/>
                <a:moveTo>
                  <a:pt x="9818192" y="3903160"/>
                </a:moveTo>
                <a:lnTo>
                  <a:pt x="9810216" y="3899636"/>
                </a:lnTo>
                <a:lnTo>
                  <a:pt x="9806871" y="3907205"/>
                </a:lnTo>
                <a:lnTo>
                  <a:pt x="9814848" y="3910729"/>
                </a:lnTo>
                <a:close/>
                <a:moveTo>
                  <a:pt x="6205633" y="12079553"/>
                </a:moveTo>
                <a:cubicBezTo>
                  <a:pt x="6203776" y="12085897"/>
                  <a:pt x="6190782" y="12094963"/>
                  <a:pt x="6186453" y="12106903"/>
                </a:cubicBezTo>
                <a:cubicBezTo>
                  <a:pt x="6185217" y="12109700"/>
                  <a:pt x="6188554" y="12114995"/>
                  <a:pt x="6185820" y="12119042"/>
                </a:cubicBezTo>
                <a:cubicBezTo>
                  <a:pt x="6169806" y="12147791"/>
                  <a:pt x="6143624" y="12179212"/>
                  <a:pt x="6119884" y="12195472"/>
                </a:cubicBezTo>
                <a:cubicBezTo>
                  <a:pt x="6025734" y="12185875"/>
                  <a:pt x="6157934" y="12049402"/>
                  <a:pt x="6188104" y="12029296"/>
                </a:cubicBezTo>
                <a:cubicBezTo>
                  <a:pt x="6207497" y="12037864"/>
                  <a:pt x="6209834" y="12064691"/>
                  <a:pt x="6205633" y="12079553"/>
                </a:cubicBezTo>
                <a:close/>
                <a:moveTo>
                  <a:pt x="6041387" y="12457989"/>
                </a:moveTo>
                <a:cubicBezTo>
                  <a:pt x="6049246" y="12439125"/>
                  <a:pt x="6045690" y="12422345"/>
                  <a:pt x="6036867" y="12405614"/>
                </a:cubicBezTo>
                <a:cubicBezTo>
                  <a:pt x="6028258" y="12425098"/>
                  <a:pt x="6032212" y="12442054"/>
                  <a:pt x="6041387" y="12457989"/>
                </a:cubicBezTo>
                <a:close/>
                <a:moveTo>
                  <a:pt x="6266637" y="11948472"/>
                </a:moveTo>
                <a:cubicBezTo>
                  <a:pt x="6277232" y="11929879"/>
                  <a:pt x="6256786" y="11901847"/>
                  <a:pt x="6237175" y="11903156"/>
                </a:cubicBezTo>
                <a:cubicBezTo>
                  <a:pt x="6234470" y="11899586"/>
                  <a:pt x="6235728" y="11895392"/>
                  <a:pt x="6236528" y="11891293"/>
                </a:cubicBezTo>
                <a:lnTo>
                  <a:pt x="6235630" y="11888302"/>
                </a:lnTo>
                <a:lnTo>
                  <a:pt x="6233133" y="11879996"/>
                </a:lnTo>
                <a:cubicBezTo>
                  <a:pt x="6229723" y="11880983"/>
                  <a:pt x="6228403" y="11882627"/>
                  <a:pt x="6228247" y="11884694"/>
                </a:cubicBezTo>
                <a:lnTo>
                  <a:pt x="6229432" y="11888777"/>
                </a:lnTo>
                <a:lnTo>
                  <a:pt x="6230351" y="11891947"/>
                </a:lnTo>
                <a:cubicBezTo>
                  <a:pt x="6232851" y="11897326"/>
                  <a:pt x="6236315" y="11903488"/>
                  <a:pt x="6233347" y="11908589"/>
                </a:cubicBezTo>
                <a:cubicBezTo>
                  <a:pt x="6256202" y="11913938"/>
                  <a:pt x="6247119" y="11935572"/>
                  <a:pt x="6266637" y="11948472"/>
                </a:cubicBezTo>
                <a:close/>
                <a:moveTo>
                  <a:pt x="6468729" y="11499793"/>
                </a:moveTo>
                <a:cubicBezTo>
                  <a:pt x="6459980" y="11495927"/>
                  <a:pt x="6462463" y="11478474"/>
                  <a:pt x="6451391" y="11483094"/>
                </a:cubicBezTo>
                <a:cubicBezTo>
                  <a:pt x="6454137" y="11487638"/>
                  <a:pt x="6457405" y="11511438"/>
                  <a:pt x="6468729" y="11499793"/>
                </a:cubicBezTo>
                <a:close/>
                <a:moveTo>
                  <a:pt x="6060280" y="12425265"/>
                </a:moveTo>
                <a:cubicBezTo>
                  <a:pt x="6062150" y="12416935"/>
                  <a:pt x="6057224" y="12403797"/>
                  <a:pt x="6052018" y="12396150"/>
                </a:cubicBezTo>
                <a:cubicBezTo>
                  <a:pt x="6046795" y="12409051"/>
                  <a:pt x="6047191" y="12421107"/>
                  <a:pt x="6055904" y="12431611"/>
                </a:cubicBezTo>
                <a:cubicBezTo>
                  <a:pt x="6058279" y="12430283"/>
                  <a:pt x="6059657" y="12428041"/>
                  <a:pt x="6060280" y="12425265"/>
                </a:cubicBezTo>
                <a:close/>
                <a:moveTo>
                  <a:pt x="6068792" y="12407839"/>
                </a:moveTo>
                <a:cubicBezTo>
                  <a:pt x="6071731" y="12400108"/>
                  <a:pt x="6076219" y="12392110"/>
                  <a:pt x="6067345" y="12386288"/>
                </a:cubicBezTo>
                <a:cubicBezTo>
                  <a:pt x="6063831" y="12394240"/>
                  <a:pt x="6059519" y="12401841"/>
                  <a:pt x="6068792" y="12407839"/>
                </a:cubicBezTo>
                <a:close/>
                <a:moveTo>
                  <a:pt x="8574826" y="6736694"/>
                </a:moveTo>
                <a:cubicBezTo>
                  <a:pt x="8582930" y="6716447"/>
                  <a:pt x="8560590" y="6697577"/>
                  <a:pt x="8548744" y="6684919"/>
                </a:cubicBezTo>
                <a:cubicBezTo>
                  <a:pt x="8553757" y="6705505"/>
                  <a:pt x="8562419" y="6722329"/>
                  <a:pt x="8574826" y="6736694"/>
                </a:cubicBezTo>
                <a:close/>
                <a:moveTo>
                  <a:pt x="8696245" y="6478415"/>
                </a:moveTo>
                <a:cubicBezTo>
                  <a:pt x="8695089" y="6462782"/>
                  <a:pt x="8685737" y="6454302"/>
                  <a:pt x="8671462" y="6450121"/>
                </a:cubicBezTo>
                <a:cubicBezTo>
                  <a:pt x="8666509" y="6465768"/>
                  <a:pt x="8671846" y="6478906"/>
                  <a:pt x="8662522" y="6482653"/>
                </a:cubicBezTo>
                <a:cubicBezTo>
                  <a:pt x="8653746" y="6481991"/>
                  <a:pt x="8655612" y="6471810"/>
                  <a:pt x="8646465" y="6472052"/>
                </a:cubicBezTo>
                <a:cubicBezTo>
                  <a:pt x="8645404" y="6481296"/>
                  <a:pt x="8659258" y="6491626"/>
                  <a:pt x="8645097" y="6494854"/>
                </a:cubicBezTo>
                <a:cubicBezTo>
                  <a:pt x="8631145" y="6495012"/>
                  <a:pt x="8627097" y="6475663"/>
                  <a:pt x="8615426" y="6483076"/>
                </a:cubicBezTo>
                <a:cubicBezTo>
                  <a:pt x="8616229" y="6493930"/>
                  <a:pt x="8624394" y="6498129"/>
                  <a:pt x="8627238" y="6507089"/>
                </a:cubicBezTo>
                <a:cubicBezTo>
                  <a:pt x="8651028" y="6498345"/>
                  <a:pt x="8669627" y="6484309"/>
                  <a:pt x="8696245" y="6478415"/>
                </a:cubicBezTo>
                <a:close/>
                <a:moveTo>
                  <a:pt x="5632851" y="13412183"/>
                </a:moveTo>
                <a:cubicBezTo>
                  <a:pt x="5635711" y="13404802"/>
                  <a:pt x="5629854" y="13394441"/>
                  <a:pt x="5622192" y="13389984"/>
                </a:cubicBezTo>
                <a:cubicBezTo>
                  <a:pt x="5614213" y="13402660"/>
                  <a:pt x="5622531" y="13409671"/>
                  <a:pt x="5626830" y="13418241"/>
                </a:cubicBezTo>
                <a:cubicBezTo>
                  <a:pt x="5629976" y="13416772"/>
                  <a:pt x="5631898" y="13414643"/>
                  <a:pt x="5632851" y="13412183"/>
                </a:cubicBezTo>
                <a:close/>
                <a:moveTo>
                  <a:pt x="10245913" y="2974667"/>
                </a:moveTo>
                <a:lnTo>
                  <a:pt x="10255528" y="2947478"/>
                </a:lnTo>
                <a:lnTo>
                  <a:pt x="10263100" y="2926066"/>
                </a:lnTo>
                <a:cubicBezTo>
                  <a:pt x="10270270" y="2892218"/>
                  <a:pt x="10268236" y="2857278"/>
                  <a:pt x="10253222" y="2832076"/>
                </a:cubicBezTo>
                <a:cubicBezTo>
                  <a:pt x="10230767" y="2793588"/>
                  <a:pt x="10194248" y="2770787"/>
                  <a:pt x="10149260" y="2754243"/>
                </a:cubicBezTo>
                <a:cubicBezTo>
                  <a:pt x="10120372" y="2831461"/>
                  <a:pt x="10095120" y="2944566"/>
                  <a:pt x="10082730" y="3037168"/>
                </a:cubicBezTo>
                <a:lnTo>
                  <a:pt x="10120799" y="3042360"/>
                </a:lnTo>
                <a:lnTo>
                  <a:pt x="10123158" y="3042681"/>
                </a:lnTo>
                <a:cubicBezTo>
                  <a:pt x="10161813" y="3044675"/>
                  <a:pt x="10194699" y="3035817"/>
                  <a:pt x="10217749" y="3013508"/>
                </a:cubicBezTo>
                <a:cubicBezTo>
                  <a:pt x="10228652" y="3003090"/>
                  <a:pt x="10238197" y="2989692"/>
                  <a:pt x="10245913" y="2974667"/>
                </a:cubicBezTo>
                <a:close/>
                <a:moveTo>
                  <a:pt x="6091385" y="12386930"/>
                </a:moveTo>
                <a:cubicBezTo>
                  <a:pt x="6096144" y="12380478"/>
                  <a:pt x="6093913" y="12362858"/>
                  <a:pt x="6085117" y="12366575"/>
                </a:cubicBezTo>
                <a:cubicBezTo>
                  <a:pt x="6090495" y="12372754"/>
                  <a:pt x="6086406" y="12380928"/>
                  <a:pt x="6091385" y="12386930"/>
                </a:cubicBezTo>
                <a:close/>
                <a:moveTo>
                  <a:pt x="10155730" y="3193684"/>
                </a:moveTo>
                <a:cubicBezTo>
                  <a:pt x="10147644" y="3191540"/>
                  <a:pt x="10145972" y="3168424"/>
                  <a:pt x="10135919" y="3178265"/>
                </a:cubicBezTo>
                <a:cubicBezTo>
                  <a:pt x="10140034" y="3182940"/>
                  <a:pt x="10144529" y="3203970"/>
                  <a:pt x="10155730" y="3193684"/>
                </a:cubicBezTo>
                <a:close/>
                <a:moveTo>
                  <a:pt x="7857141" y="8398243"/>
                </a:moveTo>
                <a:cubicBezTo>
                  <a:pt x="7828322" y="8418462"/>
                  <a:pt x="7708973" y="8345670"/>
                  <a:pt x="7708660" y="8307803"/>
                </a:cubicBezTo>
                <a:cubicBezTo>
                  <a:pt x="7764063" y="8300286"/>
                  <a:pt x="7824082" y="8344475"/>
                  <a:pt x="7860418" y="8380111"/>
                </a:cubicBezTo>
                <a:cubicBezTo>
                  <a:pt x="7857990" y="8386679"/>
                  <a:pt x="7851376" y="8395218"/>
                  <a:pt x="7857141" y="8398243"/>
                </a:cubicBezTo>
                <a:close/>
                <a:moveTo>
                  <a:pt x="6314436" y="11891043"/>
                </a:moveTo>
                <a:cubicBezTo>
                  <a:pt x="6315043" y="11888996"/>
                  <a:pt x="6314419" y="11887176"/>
                  <a:pt x="6310948" y="11885880"/>
                </a:cubicBezTo>
                <a:cubicBezTo>
                  <a:pt x="6307646" y="11890120"/>
                  <a:pt x="6308232" y="11894179"/>
                  <a:pt x="6310539" y="11897573"/>
                </a:cubicBezTo>
                <a:cubicBezTo>
                  <a:pt x="6311991" y="11895364"/>
                  <a:pt x="6313828" y="11893090"/>
                  <a:pt x="6314436" y="11891043"/>
                </a:cubicBezTo>
                <a:close/>
                <a:moveTo>
                  <a:pt x="6486043" y="11503637"/>
                </a:moveTo>
                <a:cubicBezTo>
                  <a:pt x="6477370" y="11493146"/>
                  <a:pt x="6482025" y="11480457"/>
                  <a:pt x="6468320" y="11470597"/>
                </a:cubicBezTo>
                <a:cubicBezTo>
                  <a:pt x="6465293" y="11480676"/>
                  <a:pt x="6471269" y="11512331"/>
                  <a:pt x="6486043" y="11503637"/>
                </a:cubicBezTo>
                <a:close/>
                <a:moveTo>
                  <a:pt x="9109698" y="5566438"/>
                </a:moveTo>
                <a:lnTo>
                  <a:pt x="9101124" y="5562165"/>
                </a:lnTo>
                <a:lnTo>
                  <a:pt x="9092362" y="5579749"/>
                </a:lnTo>
                <a:lnTo>
                  <a:pt x="9100936" y="5584021"/>
                </a:lnTo>
                <a:close/>
                <a:moveTo>
                  <a:pt x="9839564" y="3917365"/>
                </a:moveTo>
                <a:cubicBezTo>
                  <a:pt x="9822145" y="3908240"/>
                  <a:pt x="9809850" y="3912330"/>
                  <a:pt x="9802411" y="3928089"/>
                </a:cubicBezTo>
                <a:cubicBezTo>
                  <a:pt x="9816934" y="3929744"/>
                  <a:pt x="9828653" y="3925876"/>
                  <a:pt x="9839564" y="3917365"/>
                </a:cubicBezTo>
                <a:close/>
                <a:moveTo>
                  <a:pt x="8999213" y="5820708"/>
                </a:moveTo>
                <a:cubicBezTo>
                  <a:pt x="8989444" y="5812925"/>
                  <a:pt x="8973781" y="5788604"/>
                  <a:pt x="8957614" y="5794636"/>
                </a:cubicBezTo>
                <a:cubicBezTo>
                  <a:pt x="8965437" y="5803392"/>
                  <a:pt x="8982462" y="5826935"/>
                  <a:pt x="8999213" y="5820708"/>
                </a:cubicBezTo>
                <a:close/>
                <a:moveTo>
                  <a:pt x="8713494" y="6469715"/>
                </a:moveTo>
                <a:cubicBezTo>
                  <a:pt x="8715503" y="6455599"/>
                  <a:pt x="8703160" y="6453888"/>
                  <a:pt x="8698177" y="6445527"/>
                </a:cubicBezTo>
                <a:cubicBezTo>
                  <a:pt x="8693420" y="6451988"/>
                  <a:pt x="8699942" y="6469410"/>
                  <a:pt x="8713494" y="6469715"/>
                </a:cubicBezTo>
                <a:close/>
                <a:moveTo>
                  <a:pt x="6289809" y="11956335"/>
                </a:moveTo>
                <a:cubicBezTo>
                  <a:pt x="6291172" y="11946251"/>
                  <a:pt x="6290504" y="11936456"/>
                  <a:pt x="6287103" y="11927057"/>
                </a:cubicBezTo>
                <a:lnTo>
                  <a:pt x="6273415" y="11907777"/>
                </a:lnTo>
                <a:lnTo>
                  <a:pt x="6268003" y="11900153"/>
                </a:lnTo>
                <a:lnTo>
                  <a:pt x="6268589" y="11907161"/>
                </a:lnTo>
                <a:lnTo>
                  <a:pt x="6270718" y="11932641"/>
                </a:lnTo>
                <a:cubicBezTo>
                  <a:pt x="6274233" y="11943397"/>
                  <a:pt x="6280478" y="11952686"/>
                  <a:pt x="6289809" y="11956335"/>
                </a:cubicBezTo>
                <a:close/>
                <a:moveTo>
                  <a:pt x="6692461" y="11050722"/>
                </a:moveTo>
                <a:cubicBezTo>
                  <a:pt x="6649892" y="11040483"/>
                  <a:pt x="6611733" y="11005384"/>
                  <a:pt x="6616205" y="10971795"/>
                </a:cubicBezTo>
                <a:cubicBezTo>
                  <a:pt x="6649677" y="10973198"/>
                  <a:pt x="6696794" y="11018429"/>
                  <a:pt x="6692461" y="11050722"/>
                </a:cubicBezTo>
                <a:close/>
                <a:moveTo>
                  <a:pt x="7361238" y="9538743"/>
                </a:moveTo>
                <a:cubicBezTo>
                  <a:pt x="7361212" y="9534110"/>
                  <a:pt x="7361186" y="9529476"/>
                  <a:pt x="7361205" y="9525457"/>
                </a:cubicBezTo>
                <a:cubicBezTo>
                  <a:pt x="7359031" y="9525313"/>
                  <a:pt x="7356858" y="9525169"/>
                  <a:pt x="7354730" y="9525640"/>
                </a:cubicBezTo>
                <a:cubicBezTo>
                  <a:pt x="7354711" y="9529658"/>
                  <a:pt x="7354737" y="9534292"/>
                  <a:pt x="7354434" y="9538642"/>
                </a:cubicBezTo>
                <a:cubicBezTo>
                  <a:pt x="7356892" y="9538456"/>
                  <a:pt x="7359350" y="9538269"/>
                  <a:pt x="7361238" y="9538743"/>
                </a:cubicBezTo>
                <a:close/>
                <a:moveTo>
                  <a:pt x="5907149" y="12831120"/>
                </a:moveTo>
                <a:cubicBezTo>
                  <a:pt x="5886559" y="12824882"/>
                  <a:pt x="5876491" y="12814238"/>
                  <a:pt x="5859924" y="12806441"/>
                </a:cubicBezTo>
                <a:cubicBezTo>
                  <a:pt x="5851311" y="12814074"/>
                  <a:pt x="5845811" y="12829756"/>
                  <a:pt x="5839468" y="12844112"/>
                </a:cubicBezTo>
                <a:cubicBezTo>
                  <a:pt x="5828411" y="12847569"/>
                  <a:pt x="5813568" y="12844228"/>
                  <a:pt x="5803512" y="12836389"/>
                </a:cubicBezTo>
                <a:lnTo>
                  <a:pt x="5793606" y="12822277"/>
                </a:lnTo>
                <a:lnTo>
                  <a:pt x="5793090" y="12821543"/>
                </a:lnTo>
                <a:cubicBezTo>
                  <a:pt x="5791527" y="12815662"/>
                  <a:pt x="5792233" y="12808943"/>
                  <a:pt x="5796278" y="12801675"/>
                </a:cubicBezTo>
                <a:cubicBezTo>
                  <a:pt x="5803956" y="12790767"/>
                  <a:pt x="5823247" y="12810731"/>
                  <a:pt x="5829414" y="12796774"/>
                </a:cubicBezTo>
                <a:cubicBezTo>
                  <a:pt x="5814869" y="12782244"/>
                  <a:pt x="5795327" y="12769319"/>
                  <a:pt x="5768023" y="12769648"/>
                </a:cubicBezTo>
                <a:cubicBezTo>
                  <a:pt x="5751148" y="12784118"/>
                  <a:pt x="5764173" y="12791302"/>
                  <a:pt x="5758544" y="12808356"/>
                </a:cubicBezTo>
                <a:cubicBezTo>
                  <a:pt x="5733519" y="12819702"/>
                  <a:pt x="5706859" y="12788380"/>
                  <a:pt x="5716940" y="12762330"/>
                </a:cubicBezTo>
                <a:cubicBezTo>
                  <a:pt x="5733174" y="12759016"/>
                  <a:pt x="5745223" y="12786742"/>
                  <a:pt x="5754868" y="12763836"/>
                </a:cubicBezTo>
                <a:cubicBezTo>
                  <a:pt x="5752635" y="12753793"/>
                  <a:pt x="5715070" y="12735288"/>
                  <a:pt x="5694884" y="12733519"/>
                </a:cubicBezTo>
                <a:cubicBezTo>
                  <a:pt x="5678314" y="12746217"/>
                  <a:pt x="5685563" y="12763241"/>
                  <a:pt x="5678162" y="12779990"/>
                </a:cubicBezTo>
                <a:cubicBezTo>
                  <a:pt x="5648094" y="12791967"/>
                  <a:pt x="5620359" y="12754450"/>
                  <a:pt x="5628048" y="12727343"/>
                </a:cubicBezTo>
                <a:cubicBezTo>
                  <a:pt x="5643439" y="12722704"/>
                  <a:pt x="5673288" y="12755435"/>
                  <a:pt x="5678539" y="12726297"/>
                </a:cubicBezTo>
                <a:cubicBezTo>
                  <a:pt x="5664745" y="12711146"/>
                  <a:pt x="5630434" y="12703612"/>
                  <a:pt x="5608991" y="12691755"/>
                </a:cubicBezTo>
                <a:cubicBezTo>
                  <a:pt x="5593312" y="12706752"/>
                  <a:pt x="5586822" y="12713893"/>
                  <a:pt x="5590314" y="12734025"/>
                </a:cubicBezTo>
                <a:cubicBezTo>
                  <a:pt x="5566801" y="12748422"/>
                  <a:pt x="5527133" y="12718502"/>
                  <a:pt x="5540746" y="12688770"/>
                </a:cubicBezTo>
                <a:cubicBezTo>
                  <a:pt x="5558047" y="12687357"/>
                  <a:pt x="5586645" y="12714292"/>
                  <a:pt x="5592647" y="12684533"/>
                </a:cubicBezTo>
                <a:cubicBezTo>
                  <a:pt x="5563954" y="12676145"/>
                  <a:pt x="5545942" y="12654364"/>
                  <a:pt x="5521290" y="12653005"/>
                </a:cubicBezTo>
                <a:cubicBezTo>
                  <a:pt x="5508383" y="12660647"/>
                  <a:pt x="5497764" y="12683601"/>
                  <a:pt x="5501380" y="12698067"/>
                </a:cubicBezTo>
                <a:cubicBezTo>
                  <a:pt x="5475382" y="12709459"/>
                  <a:pt x="5436288" y="12679316"/>
                  <a:pt x="5458219" y="12648015"/>
                </a:cubicBezTo>
                <a:cubicBezTo>
                  <a:pt x="5473841" y="12648245"/>
                  <a:pt x="5486671" y="12667736"/>
                  <a:pt x="5495778" y="12641732"/>
                </a:cubicBezTo>
                <a:cubicBezTo>
                  <a:pt x="5493582" y="12628370"/>
                  <a:pt x="5459038" y="12615967"/>
                  <a:pt x="5445363" y="12615643"/>
                </a:cubicBezTo>
                <a:cubicBezTo>
                  <a:pt x="5431621" y="12626254"/>
                  <a:pt x="5425221" y="12655837"/>
                  <a:pt x="5409477" y="12661273"/>
                </a:cubicBezTo>
                <a:cubicBezTo>
                  <a:pt x="5386004" y="12651855"/>
                  <a:pt x="5362132" y="12642261"/>
                  <a:pt x="5369301" y="12620643"/>
                </a:cubicBezTo>
                <a:cubicBezTo>
                  <a:pt x="5382245" y="12609680"/>
                  <a:pt x="5407183" y="12621176"/>
                  <a:pt x="5414375" y="12632933"/>
                </a:cubicBezTo>
                <a:lnTo>
                  <a:pt x="5425828" y="12607012"/>
                </a:lnTo>
                <a:cubicBezTo>
                  <a:pt x="5410180" y="12593902"/>
                  <a:pt x="5387198" y="12586607"/>
                  <a:pt x="5363029" y="12583077"/>
                </a:cubicBezTo>
                <a:cubicBezTo>
                  <a:pt x="5352069" y="12590627"/>
                  <a:pt x="5343686" y="12603130"/>
                  <a:pt x="5337011" y="12606376"/>
                </a:cubicBezTo>
                <a:cubicBezTo>
                  <a:pt x="5323084" y="12613092"/>
                  <a:pt x="5305176" y="12663329"/>
                  <a:pt x="5293454" y="12687701"/>
                </a:cubicBezTo>
                <a:cubicBezTo>
                  <a:pt x="5277458" y="12720671"/>
                  <a:pt x="5260672" y="12757582"/>
                  <a:pt x="5243043" y="12793167"/>
                </a:cubicBezTo>
                <a:cubicBezTo>
                  <a:pt x="5224005" y="12831941"/>
                  <a:pt x="5198216" y="12880602"/>
                  <a:pt x="5190184" y="12912801"/>
                </a:cubicBezTo>
                <a:cubicBezTo>
                  <a:pt x="5187289" y="12925822"/>
                  <a:pt x="5199359" y="12941640"/>
                  <a:pt x="5185479" y="12949330"/>
                </a:cubicBezTo>
                <a:lnTo>
                  <a:pt x="5206218" y="12962539"/>
                </a:lnTo>
                <a:lnTo>
                  <a:pt x="5282897" y="13011380"/>
                </a:lnTo>
                <a:cubicBezTo>
                  <a:pt x="5317973" y="13029320"/>
                  <a:pt x="5354746" y="13045568"/>
                  <a:pt x="5390517" y="13063280"/>
                </a:cubicBezTo>
                <a:cubicBezTo>
                  <a:pt x="5434683" y="13085178"/>
                  <a:pt x="5475677" y="13114253"/>
                  <a:pt x="5519036" y="13131504"/>
                </a:cubicBezTo>
                <a:cubicBezTo>
                  <a:pt x="5577723" y="13155052"/>
                  <a:pt x="5639616" y="13168100"/>
                  <a:pt x="5700498" y="13184515"/>
                </a:cubicBezTo>
                <a:cubicBezTo>
                  <a:pt x="5790808" y="13113838"/>
                  <a:pt x="5843145" y="12954411"/>
                  <a:pt x="5907149" y="12831120"/>
                </a:cubicBezTo>
                <a:close/>
                <a:moveTo>
                  <a:pt x="5654427" y="13404227"/>
                </a:moveTo>
                <a:cubicBezTo>
                  <a:pt x="5649103" y="13390438"/>
                  <a:pt x="5654114" y="13372639"/>
                  <a:pt x="5638457" y="13362862"/>
                </a:cubicBezTo>
                <a:cubicBezTo>
                  <a:pt x="5632781" y="13378937"/>
                  <a:pt x="5642762" y="13404791"/>
                  <a:pt x="5654427" y="13404227"/>
                </a:cubicBezTo>
                <a:close/>
                <a:moveTo>
                  <a:pt x="8966723" y="5918184"/>
                </a:moveTo>
                <a:cubicBezTo>
                  <a:pt x="8955404" y="5914488"/>
                  <a:pt x="8961424" y="5905342"/>
                  <a:pt x="8947381" y="5903202"/>
                </a:cubicBezTo>
                <a:cubicBezTo>
                  <a:pt x="8933955" y="5913515"/>
                  <a:pt x="8961702" y="5936085"/>
                  <a:pt x="8966723" y="5918184"/>
                </a:cubicBezTo>
                <a:close/>
                <a:moveTo>
                  <a:pt x="8979716" y="5892111"/>
                </a:moveTo>
                <a:cubicBezTo>
                  <a:pt x="8961253" y="5914489"/>
                  <a:pt x="8979716" y="5892111"/>
                  <a:pt x="8979716" y="5892111"/>
                </a:cubicBezTo>
                <a:close/>
                <a:moveTo>
                  <a:pt x="6308764" y="11941436"/>
                </a:moveTo>
                <a:cubicBezTo>
                  <a:pt x="6303886" y="11935244"/>
                  <a:pt x="6302633" y="11925428"/>
                  <a:pt x="6300173" y="11916861"/>
                </a:cubicBezTo>
                <a:lnTo>
                  <a:pt x="6294215" y="11910428"/>
                </a:lnTo>
                <a:lnTo>
                  <a:pt x="6284348" y="11899775"/>
                </a:lnTo>
                <a:lnTo>
                  <a:pt x="6286731" y="11909474"/>
                </a:lnTo>
                <a:lnTo>
                  <a:pt x="6291108" y="11927282"/>
                </a:lnTo>
                <a:cubicBezTo>
                  <a:pt x="6294414" y="11936759"/>
                  <a:pt x="6299537" y="11944010"/>
                  <a:pt x="6308764" y="11941436"/>
                </a:cubicBezTo>
                <a:close/>
                <a:moveTo>
                  <a:pt x="5673086" y="13382450"/>
                </a:moveTo>
                <a:cubicBezTo>
                  <a:pt x="5678409" y="13367172"/>
                  <a:pt x="5668806" y="13357687"/>
                  <a:pt x="5672806" y="13343253"/>
                </a:cubicBezTo>
                <a:cubicBezTo>
                  <a:pt x="5659804" y="13336078"/>
                  <a:pt x="5652966" y="13344017"/>
                  <a:pt x="5644798" y="13348509"/>
                </a:cubicBezTo>
                <a:cubicBezTo>
                  <a:pt x="5662661" y="13355449"/>
                  <a:pt x="5657180" y="13384000"/>
                  <a:pt x="5673086" y="13382450"/>
                </a:cubicBezTo>
                <a:close/>
                <a:moveTo>
                  <a:pt x="7809931" y="8547813"/>
                </a:moveTo>
                <a:cubicBezTo>
                  <a:pt x="7797577" y="8537096"/>
                  <a:pt x="7773741" y="8543773"/>
                  <a:pt x="7781857" y="8555485"/>
                </a:cubicBezTo>
                <a:cubicBezTo>
                  <a:pt x="7790201" y="8550567"/>
                  <a:pt x="7803615" y="8558885"/>
                  <a:pt x="7809931" y="8547813"/>
                </a:cubicBezTo>
                <a:close/>
                <a:moveTo>
                  <a:pt x="6385048" y="11773655"/>
                </a:moveTo>
                <a:cubicBezTo>
                  <a:pt x="6383588" y="11771586"/>
                  <a:pt x="6379106" y="11759168"/>
                  <a:pt x="6374361" y="11765611"/>
                </a:cubicBezTo>
                <a:cubicBezTo>
                  <a:pt x="6381013" y="11782785"/>
                  <a:pt x="6364183" y="11768232"/>
                  <a:pt x="6357694" y="11782920"/>
                </a:cubicBezTo>
                <a:cubicBezTo>
                  <a:pt x="6370072" y="11797879"/>
                  <a:pt x="6375794" y="11775260"/>
                  <a:pt x="6385048" y="11773655"/>
                </a:cubicBezTo>
                <a:close/>
                <a:moveTo>
                  <a:pt x="8733988" y="6457725"/>
                </a:moveTo>
                <a:cubicBezTo>
                  <a:pt x="8733957" y="6457288"/>
                  <a:pt x="8730918" y="6457515"/>
                  <a:pt x="8730484" y="6457547"/>
                </a:cubicBezTo>
                <a:cubicBezTo>
                  <a:pt x="8713947" y="6440430"/>
                  <a:pt x="8735643" y="6474192"/>
                  <a:pt x="8733988" y="6457725"/>
                </a:cubicBezTo>
                <a:close/>
                <a:moveTo>
                  <a:pt x="8579639" y="6813620"/>
                </a:moveTo>
                <a:cubicBezTo>
                  <a:pt x="8568187" y="6803335"/>
                  <a:pt x="8558477" y="6791497"/>
                  <a:pt x="8549176" y="6779305"/>
                </a:cubicBezTo>
                <a:lnTo>
                  <a:pt x="8523524" y="6745902"/>
                </a:lnTo>
                <a:lnTo>
                  <a:pt x="8521172" y="6742840"/>
                </a:lnTo>
                <a:cubicBezTo>
                  <a:pt x="8522170" y="6732726"/>
                  <a:pt x="8524808" y="6721178"/>
                  <a:pt x="8512655" y="6722078"/>
                </a:cubicBezTo>
                <a:lnTo>
                  <a:pt x="8522999" y="6752774"/>
                </a:lnTo>
                <a:lnTo>
                  <a:pt x="8533198" y="6783051"/>
                </a:lnTo>
                <a:cubicBezTo>
                  <a:pt x="8543975" y="6800424"/>
                  <a:pt x="8559067" y="6812735"/>
                  <a:pt x="8579639" y="6813620"/>
                </a:cubicBezTo>
                <a:close/>
                <a:moveTo>
                  <a:pt x="6394493" y="11759797"/>
                </a:moveTo>
                <a:cubicBezTo>
                  <a:pt x="6399636" y="11753529"/>
                  <a:pt x="6396274" y="11748247"/>
                  <a:pt x="6394278" y="11743095"/>
                </a:cubicBezTo>
                <a:cubicBezTo>
                  <a:pt x="6387990" y="11749806"/>
                  <a:pt x="6386726" y="11755890"/>
                  <a:pt x="6394493" y="11759797"/>
                </a:cubicBezTo>
                <a:close/>
                <a:moveTo>
                  <a:pt x="7943080" y="8256000"/>
                </a:moveTo>
                <a:cubicBezTo>
                  <a:pt x="7934760" y="8269459"/>
                  <a:pt x="7920560" y="8269373"/>
                  <a:pt x="7909586" y="8275947"/>
                </a:cubicBezTo>
                <a:cubicBezTo>
                  <a:pt x="7875497" y="8237086"/>
                  <a:pt x="7824595" y="8187939"/>
                  <a:pt x="7846414" y="8138557"/>
                </a:cubicBezTo>
                <a:cubicBezTo>
                  <a:pt x="7869382" y="8130618"/>
                  <a:pt x="7883088" y="8161901"/>
                  <a:pt x="7897000" y="8180900"/>
                </a:cubicBezTo>
                <a:cubicBezTo>
                  <a:pt x="7915683" y="8206291"/>
                  <a:pt x="7935245" y="8229690"/>
                  <a:pt x="7943080" y="8256000"/>
                </a:cubicBezTo>
                <a:close/>
                <a:moveTo>
                  <a:pt x="5912681" y="12853107"/>
                </a:moveTo>
                <a:cubicBezTo>
                  <a:pt x="5872473" y="12926855"/>
                  <a:pt x="5849212" y="12999989"/>
                  <a:pt x="5813640" y="13068635"/>
                </a:cubicBezTo>
                <a:cubicBezTo>
                  <a:pt x="5788249" y="13117473"/>
                  <a:pt x="5739074" y="13199652"/>
                  <a:pt x="5703240" y="13205268"/>
                </a:cubicBezTo>
                <a:cubicBezTo>
                  <a:pt x="5674749" y="13209362"/>
                  <a:pt x="5590162" y="13178661"/>
                  <a:pt x="5553672" y="13166350"/>
                </a:cubicBezTo>
                <a:cubicBezTo>
                  <a:pt x="5476748" y="13140942"/>
                  <a:pt x="5416352" y="13101864"/>
                  <a:pt x="5339804" y="13063752"/>
                </a:cubicBezTo>
                <a:cubicBezTo>
                  <a:pt x="5282660" y="13035643"/>
                  <a:pt x="5221527" y="13005772"/>
                  <a:pt x="5172246" y="12970652"/>
                </a:cubicBezTo>
                <a:cubicBezTo>
                  <a:pt x="5170940" y="12959588"/>
                  <a:pt x="5170209" y="12948303"/>
                  <a:pt x="5172353" y="12935905"/>
                </a:cubicBezTo>
                <a:cubicBezTo>
                  <a:pt x="5146348" y="12922508"/>
                  <a:pt x="5111545" y="12912849"/>
                  <a:pt x="5092837" y="12896958"/>
                </a:cubicBezTo>
                <a:cubicBezTo>
                  <a:pt x="5077913" y="12870345"/>
                  <a:pt x="5096309" y="12863221"/>
                  <a:pt x="5113770" y="12832328"/>
                </a:cubicBezTo>
                <a:cubicBezTo>
                  <a:pt x="5154117" y="12761501"/>
                  <a:pt x="5189786" y="12588036"/>
                  <a:pt x="5243806" y="12538026"/>
                </a:cubicBezTo>
                <a:cubicBezTo>
                  <a:pt x="5264167" y="12518901"/>
                  <a:pt x="5300270" y="12514834"/>
                  <a:pt x="5318535" y="12509082"/>
                </a:cubicBezTo>
                <a:lnTo>
                  <a:pt x="5350825" y="12523349"/>
                </a:lnTo>
                <a:cubicBezTo>
                  <a:pt x="5370128" y="12527111"/>
                  <a:pt x="5383963" y="12497954"/>
                  <a:pt x="5406585" y="12501752"/>
                </a:cubicBezTo>
                <a:cubicBezTo>
                  <a:pt x="5432349" y="12505987"/>
                  <a:pt x="5445262" y="12523131"/>
                  <a:pt x="5452963" y="12545600"/>
                </a:cubicBezTo>
                <a:cubicBezTo>
                  <a:pt x="5487798" y="12527150"/>
                  <a:pt x="5542368" y="12550308"/>
                  <a:pt x="5536039" y="12593745"/>
                </a:cubicBezTo>
                <a:cubicBezTo>
                  <a:pt x="5549277" y="12597212"/>
                  <a:pt x="5551662" y="12573480"/>
                  <a:pt x="5563835" y="12575046"/>
                </a:cubicBezTo>
                <a:cubicBezTo>
                  <a:pt x="5595602" y="12549521"/>
                  <a:pt x="5630169" y="12595298"/>
                  <a:pt x="5627570" y="12622748"/>
                </a:cubicBezTo>
                <a:cubicBezTo>
                  <a:pt x="5662536" y="12582432"/>
                  <a:pt x="5719336" y="12615631"/>
                  <a:pt x="5718459" y="12662907"/>
                </a:cubicBezTo>
                <a:cubicBezTo>
                  <a:pt x="5741361" y="12652054"/>
                  <a:pt x="5791161" y="12636404"/>
                  <a:pt x="5797015" y="12685701"/>
                </a:cubicBezTo>
                <a:cubicBezTo>
                  <a:pt x="5842020" y="12663642"/>
                  <a:pt x="5887740" y="12710058"/>
                  <a:pt x="5875042" y="12754971"/>
                </a:cubicBezTo>
                <a:cubicBezTo>
                  <a:pt x="5895633" y="12761209"/>
                  <a:pt x="5898979" y="12774126"/>
                  <a:pt x="5917270" y="12781255"/>
                </a:cubicBezTo>
                <a:cubicBezTo>
                  <a:pt x="5924007" y="12808064"/>
                  <a:pt x="5929920" y="12821640"/>
                  <a:pt x="5912681" y="12853107"/>
                </a:cubicBezTo>
                <a:close/>
                <a:moveTo>
                  <a:pt x="10294558" y="2936514"/>
                </a:moveTo>
                <a:cubicBezTo>
                  <a:pt x="10294818" y="2933772"/>
                  <a:pt x="10295476" y="2931207"/>
                  <a:pt x="10295561" y="2928863"/>
                </a:cubicBezTo>
                <a:cubicBezTo>
                  <a:pt x="10292027" y="2928254"/>
                  <a:pt x="10292065" y="2924938"/>
                  <a:pt x="10289281" y="2923708"/>
                </a:cubicBezTo>
                <a:cubicBezTo>
                  <a:pt x="10288584" y="2929590"/>
                  <a:pt x="10285990" y="2936537"/>
                  <a:pt x="10294558" y="2936514"/>
                </a:cubicBezTo>
                <a:close/>
                <a:moveTo>
                  <a:pt x="6319839" y="11936831"/>
                </a:moveTo>
                <a:cubicBezTo>
                  <a:pt x="6321039" y="11931423"/>
                  <a:pt x="6320263" y="11926449"/>
                  <a:pt x="6318034" y="11921666"/>
                </a:cubicBezTo>
                <a:lnTo>
                  <a:pt x="6311238" y="11912598"/>
                </a:lnTo>
                <a:lnTo>
                  <a:pt x="6307519" y="11907638"/>
                </a:lnTo>
                <a:lnTo>
                  <a:pt x="6307837" y="11912165"/>
                </a:lnTo>
                <a:lnTo>
                  <a:pt x="6308612" y="11923202"/>
                </a:lnTo>
                <a:cubicBezTo>
                  <a:pt x="6310747" y="11928063"/>
                  <a:pt x="6314570" y="11932603"/>
                  <a:pt x="6319839" y="11936831"/>
                </a:cubicBezTo>
                <a:close/>
                <a:moveTo>
                  <a:pt x="6137605" y="12362202"/>
                </a:moveTo>
                <a:cubicBezTo>
                  <a:pt x="6131917" y="12381551"/>
                  <a:pt x="6105447" y="12395044"/>
                  <a:pt x="6089000" y="12413916"/>
                </a:cubicBezTo>
                <a:cubicBezTo>
                  <a:pt x="6057912" y="12448656"/>
                  <a:pt x="6036510" y="12493855"/>
                  <a:pt x="6011189" y="12506905"/>
                </a:cubicBezTo>
                <a:cubicBezTo>
                  <a:pt x="5962938" y="12482259"/>
                  <a:pt x="5955001" y="12427900"/>
                  <a:pt x="5946169" y="12383125"/>
                </a:cubicBezTo>
                <a:cubicBezTo>
                  <a:pt x="5937017" y="12335833"/>
                  <a:pt x="5938434" y="12285130"/>
                  <a:pt x="5912437" y="12244652"/>
                </a:cubicBezTo>
                <a:cubicBezTo>
                  <a:pt x="5877185" y="12266147"/>
                  <a:pt x="5852698" y="12328042"/>
                  <a:pt x="5814069" y="12384165"/>
                </a:cubicBezTo>
                <a:cubicBezTo>
                  <a:pt x="5800707" y="12386341"/>
                  <a:pt x="5785610" y="12373016"/>
                  <a:pt x="5776275" y="12361763"/>
                </a:cubicBezTo>
                <a:cubicBezTo>
                  <a:pt x="5790547" y="12290601"/>
                  <a:pt x="5857262" y="12202214"/>
                  <a:pt x="5922831" y="12166075"/>
                </a:cubicBezTo>
                <a:cubicBezTo>
                  <a:pt x="5984133" y="12237835"/>
                  <a:pt x="5982739" y="12320866"/>
                  <a:pt x="6004175" y="12399724"/>
                </a:cubicBezTo>
                <a:cubicBezTo>
                  <a:pt x="6047768" y="12409005"/>
                  <a:pt x="6060218" y="12348446"/>
                  <a:pt x="6089294" y="12320420"/>
                </a:cubicBezTo>
                <a:cubicBezTo>
                  <a:pt x="6119657" y="12318627"/>
                  <a:pt x="6145353" y="12337110"/>
                  <a:pt x="6137605" y="12362202"/>
                </a:cubicBezTo>
                <a:close/>
                <a:moveTo>
                  <a:pt x="10175447" y="3231914"/>
                </a:moveTo>
                <a:cubicBezTo>
                  <a:pt x="10169917" y="3226138"/>
                  <a:pt x="10165682" y="3202366"/>
                  <a:pt x="10152316" y="3212172"/>
                </a:cubicBezTo>
                <a:cubicBezTo>
                  <a:pt x="10161335" y="3217585"/>
                  <a:pt x="10163197" y="3248879"/>
                  <a:pt x="10175447" y="3231914"/>
                </a:cubicBezTo>
                <a:close/>
                <a:moveTo>
                  <a:pt x="7627368" y="9000547"/>
                </a:moveTo>
                <a:cubicBezTo>
                  <a:pt x="7630361" y="8991959"/>
                  <a:pt x="7624443" y="8987776"/>
                  <a:pt x="7620284" y="8983234"/>
                </a:cubicBezTo>
                <a:cubicBezTo>
                  <a:pt x="7617899" y="8987924"/>
                  <a:pt x="7613056" y="8989019"/>
                  <a:pt x="7612712" y="8996851"/>
                </a:cubicBezTo>
                <a:cubicBezTo>
                  <a:pt x="7617875" y="8998386"/>
                  <a:pt x="7622622" y="8999466"/>
                  <a:pt x="7627368" y="9000547"/>
                </a:cubicBezTo>
                <a:close/>
                <a:moveTo>
                  <a:pt x="6589415" y="11351437"/>
                </a:moveTo>
                <a:cubicBezTo>
                  <a:pt x="6583404" y="11347829"/>
                  <a:pt x="6585934" y="11331347"/>
                  <a:pt x="6579717" y="11335736"/>
                </a:cubicBezTo>
                <a:cubicBezTo>
                  <a:pt x="6580696" y="11339973"/>
                  <a:pt x="6578167" y="11356455"/>
                  <a:pt x="6589415" y="11351437"/>
                </a:cubicBezTo>
                <a:close/>
                <a:moveTo>
                  <a:pt x="9870130" y="3928006"/>
                </a:moveTo>
                <a:cubicBezTo>
                  <a:pt x="9871343" y="3926020"/>
                  <a:pt x="9871439" y="3923712"/>
                  <a:pt x="9869806" y="3921204"/>
                </a:cubicBezTo>
                <a:cubicBezTo>
                  <a:pt x="9861359" y="3924138"/>
                  <a:pt x="9852021" y="3924774"/>
                  <a:pt x="9845627" y="3933852"/>
                </a:cubicBezTo>
                <a:cubicBezTo>
                  <a:pt x="9852806" y="3937024"/>
                  <a:pt x="9866492" y="3933965"/>
                  <a:pt x="9870130" y="3928006"/>
                </a:cubicBezTo>
                <a:close/>
                <a:moveTo>
                  <a:pt x="9876740" y="3915221"/>
                </a:moveTo>
                <a:cubicBezTo>
                  <a:pt x="9879123" y="3895801"/>
                  <a:pt x="9845388" y="3876134"/>
                  <a:pt x="9831745" y="3872487"/>
                </a:cubicBezTo>
                <a:cubicBezTo>
                  <a:pt x="9820256" y="3913595"/>
                  <a:pt x="9856787" y="3902120"/>
                  <a:pt x="9876740" y="3915221"/>
                </a:cubicBezTo>
                <a:close/>
                <a:moveTo>
                  <a:pt x="7364415" y="9608348"/>
                </a:moveTo>
                <a:cubicBezTo>
                  <a:pt x="7362697" y="9601680"/>
                  <a:pt x="7368391" y="9586412"/>
                  <a:pt x="7361213" y="9585412"/>
                </a:cubicBezTo>
                <a:cubicBezTo>
                  <a:pt x="7355137" y="9591128"/>
                  <a:pt x="7359428" y="9603473"/>
                  <a:pt x="7364415" y="9608348"/>
                </a:cubicBezTo>
                <a:close/>
                <a:moveTo>
                  <a:pt x="6529532" y="11505254"/>
                </a:moveTo>
                <a:cubicBezTo>
                  <a:pt x="6519222" y="11493088"/>
                  <a:pt x="6517935" y="11465882"/>
                  <a:pt x="6502961" y="11462119"/>
                </a:cubicBezTo>
                <a:cubicBezTo>
                  <a:pt x="6510052" y="11476192"/>
                  <a:pt x="6518687" y="11489997"/>
                  <a:pt x="6517656" y="11505239"/>
                </a:cubicBezTo>
                <a:cubicBezTo>
                  <a:pt x="6493239" y="11503488"/>
                  <a:pt x="6494948" y="11473800"/>
                  <a:pt x="6480594" y="11470788"/>
                </a:cubicBezTo>
                <a:cubicBezTo>
                  <a:pt x="6482623" y="11493090"/>
                  <a:pt x="6504406" y="11525546"/>
                  <a:pt x="6529532" y="11505254"/>
                </a:cubicBezTo>
                <a:close/>
                <a:moveTo>
                  <a:pt x="10119032" y="3382192"/>
                </a:moveTo>
                <a:cubicBezTo>
                  <a:pt x="10083190" y="3394445"/>
                  <a:pt x="10052970" y="3414420"/>
                  <a:pt x="10015223" y="3423451"/>
                </a:cubicBezTo>
                <a:cubicBezTo>
                  <a:pt x="10033331" y="3423358"/>
                  <a:pt x="10034982" y="3433610"/>
                  <a:pt x="10042501" y="3440265"/>
                </a:cubicBezTo>
                <a:cubicBezTo>
                  <a:pt x="10048334" y="3415228"/>
                  <a:pt x="10054565" y="3444167"/>
                  <a:pt x="10064724" y="3444847"/>
                </a:cubicBezTo>
                <a:cubicBezTo>
                  <a:pt x="10070096" y="3434841"/>
                  <a:pt x="10061306" y="3434290"/>
                  <a:pt x="10064780" y="3425351"/>
                </a:cubicBezTo>
                <a:cubicBezTo>
                  <a:pt x="10072943" y="3420865"/>
                  <a:pt x="10069332" y="3426886"/>
                  <a:pt x="10079537" y="3428539"/>
                </a:cubicBezTo>
                <a:cubicBezTo>
                  <a:pt x="10081338" y="3396484"/>
                  <a:pt x="10115372" y="3411997"/>
                  <a:pt x="10119032" y="3382192"/>
                </a:cubicBezTo>
                <a:close/>
                <a:moveTo>
                  <a:pt x="6460225" y="11666897"/>
                </a:moveTo>
                <a:cubicBezTo>
                  <a:pt x="6465405" y="11657323"/>
                  <a:pt x="6459963" y="11649225"/>
                  <a:pt x="6458004" y="11640768"/>
                </a:cubicBezTo>
                <a:cubicBezTo>
                  <a:pt x="6448992" y="11651495"/>
                  <a:pt x="6448439" y="11660267"/>
                  <a:pt x="6460225" y="11666897"/>
                </a:cubicBezTo>
                <a:close/>
                <a:moveTo>
                  <a:pt x="7612570" y="9059623"/>
                </a:moveTo>
                <a:cubicBezTo>
                  <a:pt x="7601910" y="9044332"/>
                  <a:pt x="7631403" y="9027753"/>
                  <a:pt x="7609453" y="9011531"/>
                </a:cubicBezTo>
                <a:cubicBezTo>
                  <a:pt x="7600500" y="9026832"/>
                  <a:pt x="7586562" y="9066327"/>
                  <a:pt x="7612570" y="9059623"/>
                </a:cubicBezTo>
                <a:close/>
                <a:moveTo>
                  <a:pt x="10143204" y="3337169"/>
                </a:moveTo>
                <a:cubicBezTo>
                  <a:pt x="10151033" y="3317299"/>
                  <a:pt x="10146878" y="3262140"/>
                  <a:pt x="10140034" y="3236740"/>
                </a:cubicBezTo>
                <a:cubicBezTo>
                  <a:pt x="10130614" y="3202107"/>
                  <a:pt x="10085038" y="3177209"/>
                  <a:pt x="10059084" y="3159551"/>
                </a:cubicBezTo>
                <a:cubicBezTo>
                  <a:pt x="10042804" y="3223297"/>
                  <a:pt x="10035540" y="3317212"/>
                  <a:pt x="10019035" y="3405139"/>
                </a:cubicBezTo>
                <a:cubicBezTo>
                  <a:pt x="10056919" y="3399025"/>
                  <a:pt x="10129659" y="3372129"/>
                  <a:pt x="10143204" y="3337169"/>
                </a:cubicBezTo>
                <a:close/>
                <a:moveTo>
                  <a:pt x="6346030" y="11934629"/>
                </a:moveTo>
                <a:lnTo>
                  <a:pt x="6340217" y="11916293"/>
                </a:lnTo>
                <a:lnTo>
                  <a:pt x="6339595" y="11914330"/>
                </a:lnTo>
                <a:cubicBezTo>
                  <a:pt x="6337317" y="11907505"/>
                  <a:pt x="6333587" y="11900870"/>
                  <a:pt x="6324448" y="11895169"/>
                </a:cubicBezTo>
                <a:lnTo>
                  <a:pt x="6323999" y="11914226"/>
                </a:lnTo>
                <a:lnTo>
                  <a:pt x="6323906" y="11918203"/>
                </a:lnTo>
                <a:cubicBezTo>
                  <a:pt x="6325142" y="11925637"/>
                  <a:pt x="6328310" y="11932736"/>
                  <a:pt x="6334955" y="11939235"/>
                </a:cubicBezTo>
                <a:cubicBezTo>
                  <a:pt x="6338303" y="11935964"/>
                  <a:pt x="6342284" y="11937723"/>
                  <a:pt x="6346030" y="11934629"/>
                </a:cubicBezTo>
                <a:close/>
                <a:moveTo>
                  <a:pt x="7599086" y="9098702"/>
                </a:moveTo>
                <a:cubicBezTo>
                  <a:pt x="7599616" y="9096546"/>
                  <a:pt x="7600166" y="9093954"/>
                  <a:pt x="7601151" y="9091381"/>
                </a:cubicBezTo>
                <a:cubicBezTo>
                  <a:pt x="7596404" y="9090301"/>
                  <a:pt x="7597049" y="9085534"/>
                  <a:pt x="7590960" y="9085266"/>
                </a:cubicBezTo>
                <a:cubicBezTo>
                  <a:pt x="7589937" y="9088709"/>
                  <a:pt x="7588895" y="9092587"/>
                  <a:pt x="7588307" y="9096049"/>
                </a:cubicBezTo>
                <a:cubicBezTo>
                  <a:pt x="7591748" y="9097072"/>
                  <a:pt x="7595644" y="9097679"/>
                  <a:pt x="7599086" y="9098702"/>
                </a:cubicBezTo>
                <a:close/>
                <a:moveTo>
                  <a:pt x="5644313" y="13525080"/>
                </a:moveTo>
                <a:cubicBezTo>
                  <a:pt x="5649056" y="13505733"/>
                  <a:pt x="5644391" y="13489377"/>
                  <a:pt x="5620781" y="13480374"/>
                </a:cubicBezTo>
                <a:cubicBezTo>
                  <a:pt x="5611445" y="13501504"/>
                  <a:pt x="5629712" y="13512911"/>
                  <a:pt x="5644313" y="13525080"/>
                </a:cubicBezTo>
                <a:close/>
                <a:moveTo>
                  <a:pt x="8455474" y="7164673"/>
                </a:moveTo>
                <a:cubicBezTo>
                  <a:pt x="8457000" y="7155833"/>
                  <a:pt x="8455282" y="7150280"/>
                  <a:pt x="8446570" y="7150488"/>
                </a:cubicBezTo>
                <a:cubicBezTo>
                  <a:pt x="8443000" y="7161231"/>
                  <a:pt x="8450876" y="7161522"/>
                  <a:pt x="8455474" y="7164673"/>
                </a:cubicBezTo>
                <a:close/>
                <a:moveTo>
                  <a:pt x="8982083" y="5974413"/>
                </a:moveTo>
                <a:cubicBezTo>
                  <a:pt x="8971335" y="5965659"/>
                  <a:pt x="8972226" y="5934528"/>
                  <a:pt x="8949436" y="5942113"/>
                </a:cubicBezTo>
                <a:cubicBezTo>
                  <a:pt x="8962714" y="5949703"/>
                  <a:pt x="8959292" y="5982000"/>
                  <a:pt x="8982083" y="5974413"/>
                </a:cubicBezTo>
                <a:close/>
                <a:moveTo>
                  <a:pt x="8218368" y="7703863"/>
                </a:moveTo>
                <a:lnTo>
                  <a:pt x="8212403" y="7701227"/>
                </a:lnTo>
                <a:lnTo>
                  <a:pt x="8209768" y="7707191"/>
                </a:lnTo>
                <a:lnTo>
                  <a:pt x="8215733" y="7709827"/>
                </a:lnTo>
                <a:close/>
                <a:moveTo>
                  <a:pt x="9511907" y="4777099"/>
                </a:moveTo>
                <a:cubicBezTo>
                  <a:pt x="9510600" y="4764236"/>
                  <a:pt x="9500428" y="4761575"/>
                  <a:pt x="9492244" y="4757161"/>
                </a:cubicBezTo>
                <a:cubicBezTo>
                  <a:pt x="9497599" y="4773319"/>
                  <a:pt x="9489461" y="4778494"/>
                  <a:pt x="9491505" y="4792519"/>
                </a:cubicBezTo>
                <a:cubicBezTo>
                  <a:pt x="9505165" y="4792962"/>
                  <a:pt x="9501958" y="4779676"/>
                  <a:pt x="9511907" y="4777099"/>
                </a:cubicBezTo>
                <a:close/>
                <a:moveTo>
                  <a:pt x="9069576" y="5779781"/>
                </a:moveTo>
                <a:cubicBezTo>
                  <a:pt x="9059049" y="5758908"/>
                  <a:pt x="9041893" y="5740593"/>
                  <a:pt x="9028050" y="5721490"/>
                </a:cubicBezTo>
                <a:cubicBezTo>
                  <a:pt x="9028442" y="5743168"/>
                  <a:pt x="9042674" y="5779070"/>
                  <a:pt x="9069576" y="5779781"/>
                </a:cubicBezTo>
                <a:close/>
                <a:moveTo>
                  <a:pt x="6455635" y="11696304"/>
                </a:moveTo>
                <a:cubicBezTo>
                  <a:pt x="6460470" y="11688031"/>
                  <a:pt x="6455110" y="11675788"/>
                  <a:pt x="6445772" y="11669526"/>
                </a:cubicBezTo>
                <a:cubicBezTo>
                  <a:pt x="6436455" y="11682017"/>
                  <a:pt x="6445296" y="11692091"/>
                  <a:pt x="6447172" y="11702885"/>
                </a:cubicBezTo>
                <a:cubicBezTo>
                  <a:pt x="6451279" y="11701379"/>
                  <a:pt x="6454024" y="11699062"/>
                  <a:pt x="6455635" y="11696304"/>
                </a:cubicBezTo>
                <a:close/>
                <a:moveTo>
                  <a:pt x="10168344" y="3294864"/>
                </a:moveTo>
                <a:cubicBezTo>
                  <a:pt x="10169349" y="3286739"/>
                  <a:pt x="10168079" y="3269842"/>
                  <a:pt x="10176124" y="3266968"/>
                </a:cubicBezTo>
                <a:cubicBezTo>
                  <a:pt x="10166753" y="3262352"/>
                  <a:pt x="10164574" y="3253295"/>
                  <a:pt x="10157100" y="3247613"/>
                </a:cubicBezTo>
                <a:cubicBezTo>
                  <a:pt x="10156471" y="3267331"/>
                  <a:pt x="10153943" y="3288115"/>
                  <a:pt x="10166152" y="3299222"/>
                </a:cubicBezTo>
                <a:cubicBezTo>
                  <a:pt x="10167422" y="3299307"/>
                  <a:pt x="10168009" y="3297573"/>
                  <a:pt x="10168344" y="3294864"/>
                </a:cubicBezTo>
                <a:close/>
                <a:moveTo>
                  <a:pt x="5675022" y="13465267"/>
                </a:moveTo>
                <a:cubicBezTo>
                  <a:pt x="5669921" y="13452053"/>
                  <a:pt x="5670579" y="13449485"/>
                  <a:pt x="5665817" y="13426891"/>
                </a:cubicBezTo>
                <a:cubicBezTo>
                  <a:pt x="5652782" y="13427326"/>
                  <a:pt x="5638965" y="13435992"/>
                  <a:pt x="5641202" y="13454611"/>
                </a:cubicBezTo>
                <a:cubicBezTo>
                  <a:pt x="5657127" y="13465936"/>
                  <a:pt x="5654126" y="13439355"/>
                  <a:pt x="5659476" y="13441242"/>
                </a:cubicBezTo>
                <a:cubicBezTo>
                  <a:pt x="5671147" y="13444970"/>
                  <a:pt x="5659965" y="13472432"/>
                  <a:pt x="5675022" y="13465267"/>
                </a:cubicBezTo>
                <a:close/>
                <a:moveTo>
                  <a:pt x="6539826" y="11508851"/>
                </a:moveTo>
                <a:cubicBezTo>
                  <a:pt x="6544825" y="11491081"/>
                  <a:pt x="6531837" y="11463462"/>
                  <a:pt x="6513858" y="11457897"/>
                </a:cubicBezTo>
                <a:cubicBezTo>
                  <a:pt x="6520911" y="11475282"/>
                  <a:pt x="6530257" y="11491780"/>
                  <a:pt x="6539826" y="11508851"/>
                </a:cubicBezTo>
                <a:close/>
                <a:moveTo>
                  <a:pt x="9812736" y="4102154"/>
                </a:moveTo>
                <a:cubicBezTo>
                  <a:pt x="9799494" y="4082495"/>
                  <a:pt x="9777104" y="4051176"/>
                  <a:pt x="9755531" y="4044978"/>
                </a:cubicBezTo>
                <a:cubicBezTo>
                  <a:pt x="9677810" y="4165857"/>
                  <a:pt x="9564565" y="4311034"/>
                  <a:pt x="9478939" y="4421755"/>
                </a:cubicBezTo>
                <a:cubicBezTo>
                  <a:pt x="9444574" y="4466087"/>
                  <a:pt x="9415921" y="4511515"/>
                  <a:pt x="9385568" y="4550003"/>
                </a:cubicBezTo>
                <a:cubicBezTo>
                  <a:pt x="9368450" y="4571483"/>
                  <a:pt x="9337643" y="4588344"/>
                  <a:pt x="9329041" y="4616444"/>
                </a:cubicBezTo>
                <a:cubicBezTo>
                  <a:pt x="9319030" y="4647731"/>
                  <a:pt x="9329783" y="4680574"/>
                  <a:pt x="9373164" y="4681648"/>
                </a:cubicBezTo>
                <a:cubicBezTo>
                  <a:pt x="9427990" y="4624454"/>
                  <a:pt x="9473796" y="4554228"/>
                  <a:pt x="9521701" y="4491119"/>
                </a:cubicBezTo>
                <a:cubicBezTo>
                  <a:pt x="9546669" y="4458346"/>
                  <a:pt x="9576411" y="4423399"/>
                  <a:pt x="9594186" y="4399352"/>
                </a:cubicBezTo>
                <a:cubicBezTo>
                  <a:pt x="9615094" y="4371451"/>
                  <a:pt x="9629046" y="4340953"/>
                  <a:pt x="9650400" y="4314202"/>
                </a:cubicBezTo>
                <a:cubicBezTo>
                  <a:pt x="9669677" y="4288914"/>
                  <a:pt x="9694983" y="4267242"/>
                  <a:pt x="9714260" y="4241954"/>
                </a:cubicBezTo>
                <a:cubicBezTo>
                  <a:pt x="9732611" y="4217685"/>
                  <a:pt x="9745248" y="4192320"/>
                  <a:pt x="9764971" y="4168181"/>
                </a:cubicBezTo>
                <a:cubicBezTo>
                  <a:pt x="9782136" y="4147674"/>
                  <a:pt x="9805236" y="4128837"/>
                  <a:pt x="9812736" y="4102154"/>
                </a:cubicBezTo>
                <a:close/>
                <a:moveTo>
                  <a:pt x="9866948" y="3979458"/>
                </a:moveTo>
                <a:cubicBezTo>
                  <a:pt x="9836893" y="3979511"/>
                  <a:pt x="9806300" y="3976468"/>
                  <a:pt x="9782883" y="3992785"/>
                </a:cubicBezTo>
                <a:cubicBezTo>
                  <a:pt x="9815212" y="3999451"/>
                  <a:pt x="9842241" y="3993300"/>
                  <a:pt x="9866948" y="3979458"/>
                </a:cubicBezTo>
                <a:close/>
                <a:moveTo>
                  <a:pt x="6610735" y="11349441"/>
                </a:moveTo>
                <a:cubicBezTo>
                  <a:pt x="6614328" y="11334856"/>
                  <a:pt x="6603650" y="11314916"/>
                  <a:pt x="6589602" y="11310136"/>
                </a:cubicBezTo>
                <a:cubicBezTo>
                  <a:pt x="6587048" y="11313764"/>
                  <a:pt x="6584097" y="11317217"/>
                  <a:pt x="6581941" y="11321021"/>
                </a:cubicBezTo>
                <a:cubicBezTo>
                  <a:pt x="6600133" y="11322876"/>
                  <a:pt x="6600916" y="11339393"/>
                  <a:pt x="6610735" y="11349441"/>
                </a:cubicBezTo>
                <a:close/>
                <a:moveTo>
                  <a:pt x="8269685" y="7596328"/>
                </a:moveTo>
                <a:cubicBezTo>
                  <a:pt x="8262248" y="7587339"/>
                  <a:pt x="8254482" y="7608143"/>
                  <a:pt x="8259828" y="7610030"/>
                </a:cubicBezTo>
                <a:cubicBezTo>
                  <a:pt x="8263795" y="7607506"/>
                  <a:pt x="8267494" y="7603439"/>
                  <a:pt x="8269685" y="7596328"/>
                </a:cubicBezTo>
                <a:close/>
                <a:moveTo>
                  <a:pt x="10136988" y="3370606"/>
                </a:moveTo>
                <a:cubicBezTo>
                  <a:pt x="10134426" y="3369950"/>
                  <a:pt x="10131863" y="3369293"/>
                  <a:pt x="10129522" y="3369212"/>
                </a:cubicBezTo>
                <a:cubicBezTo>
                  <a:pt x="10128910" y="3372750"/>
                  <a:pt x="10125597" y="3372714"/>
                  <a:pt x="10124189" y="3375901"/>
                </a:cubicBezTo>
                <a:cubicBezTo>
                  <a:pt x="10130064" y="3376592"/>
                  <a:pt x="10136781" y="3378608"/>
                  <a:pt x="10136988" y="3370606"/>
                </a:cubicBezTo>
                <a:close/>
                <a:moveTo>
                  <a:pt x="9532346" y="4739586"/>
                </a:moveTo>
                <a:cubicBezTo>
                  <a:pt x="9536281" y="4736819"/>
                  <a:pt x="9538663" y="4732858"/>
                  <a:pt x="9537672" y="4726152"/>
                </a:cubicBezTo>
                <a:cubicBezTo>
                  <a:pt x="9530448" y="4728138"/>
                  <a:pt x="9514655" y="4715846"/>
                  <a:pt x="9511614" y="4728540"/>
                </a:cubicBezTo>
                <a:cubicBezTo>
                  <a:pt x="9518137" y="4728793"/>
                  <a:pt x="9516684" y="4738847"/>
                  <a:pt x="9517706" y="4745860"/>
                </a:cubicBezTo>
                <a:cubicBezTo>
                  <a:pt x="9522924" y="4743927"/>
                  <a:pt x="9528411" y="4742353"/>
                  <a:pt x="9532346" y="4739586"/>
                </a:cubicBezTo>
                <a:close/>
                <a:moveTo>
                  <a:pt x="5718591" y="13376349"/>
                </a:moveTo>
                <a:cubicBezTo>
                  <a:pt x="5720248" y="13361832"/>
                  <a:pt x="5715590" y="13349767"/>
                  <a:pt x="5704219" y="13339979"/>
                </a:cubicBezTo>
                <a:cubicBezTo>
                  <a:pt x="5702386" y="13354893"/>
                  <a:pt x="5707442" y="13367134"/>
                  <a:pt x="5718591" y="13376349"/>
                </a:cubicBezTo>
                <a:close/>
                <a:moveTo>
                  <a:pt x="6664188" y="11236922"/>
                </a:moveTo>
                <a:cubicBezTo>
                  <a:pt x="6626039" y="11229284"/>
                  <a:pt x="6607037" y="11206391"/>
                  <a:pt x="6605838" y="11168543"/>
                </a:cubicBezTo>
                <a:cubicBezTo>
                  <a:pt x="6639244" y="11163246"/>
                  <a:pt x="6676804" y="11204991"/>
                  <a:pt x="6664188" y="11236922"/>
                </a:cubicBezTo>
                <a:close/>
                <a:moveTo>
                  <a:pt x="8235612" y="7680437"/>
                </a:moveTo>
                <a:cubicBezTo>
                  <a:pt x="8246419" y="7661221"/>
                  <a:pt x="8250274" y="7631115"/>
                  <a:pt x="8254011" y="7614589"/>
                </a:cubicBezTo>
                <a:cubicBezTo>
                  <a:pt x="8243729" y="7635707"/>
                  <a:pt x="8210587" y="7679516"/>
                  <a:pt x="8222233" y="7695115"/>
                </a:cubicBezTo>
                <a:cubicBezTo>
                  <a:pt x="8227634" y="7692037"/>
                  <a:pt x="8232009" y="7686842"/>
                  <a:pt x="8235612" y="7680437"/>
                </a:cubicBezTo>
                <a:close/>
                <a:moveTo>
                  <a:pt x="8966822" y="6026555"/>
                </a:moveTo>
                <a:cubicBezTo>
                  <a:pt x="8970099" y="6013132"/>
                  <a:pt x="8956965" y="5986671"/>
                  <a:pt x="8941187" y="5991923"/>
                </a:cubicBezTo>
                <a:cubicBezTo>
                  <a:pt x="8949018" y="6003597"/>
                  <a:pt x="8952563" y="6017023"/>
                  <a:pt x="8966822" y="6026555"/>
                </a:cubicBezTo>
                <a:close/>
                <a:moveTo>
                  <a:pt x="8473896" y="7142357"/>
                </a:moveTo>
                <a:cubicBezTo>
                  <a:pt x="8475969" y="7129110"/>
                  <a:pt x="8455576" y="7118820"/>
                  <a:pt x="8469432" y="7105574"/>
                </a:cubicBezTo>
                <a:cubicBezTo>
                  <a:pt x="8478387" y="7102726"/>
                  <a:pt x="8484653" y="7116672"/>
                  <a:pt x="8489588" y="7106703"/>
                </a:cubicBezTo>
                <a:cubicBezTo>
                  <a:pt x="8479286" y="7103099"/>
                  <a:pt x="8483371" y="7087512"/>
                  <a:pt x="8471026" y="7085807"/>
                </a:cubicBezTo>
                <a:cubicBezTo>
                  <a:pt x="8457861" y="7090710"/>
                  <a:pt x="8459529" y="7113293"/>
                  <a:pt x="8451620" y="7124355"/>
                </a:cubicBezTo>
                <a:cubicBezTo>
                  <a:pt x="8455734" y="7132783"/>
                  <a:pt x="8463593" y="7138752"/>
                  <a:pt x="8473896" y="7142357"/>
                </a:cubicBezTo>
                <a:close/>
                <a:moveTo>
                  <a:pt x="9499180" y="4822363"/>
                </a:moveTo>
                <a:cubicBezTo>
                  <a:pt x="9498620" y="4816850"/>
                  <a:pt x="9504070" y="4815667"/>
                  <a:pt x="9502160" y="4809057"/>
                </a:cubicBezTo>
                <a:cubicBezTo>
                  <a:pt x="9499098" y="4809373"/>
                  <a:pt x="9496311" y="4809352"/>
                  <a:pt x="9493249" y="4809670"/>
                </a:cubicBezTo>
                <a:cubicBezTo>
                  <a:pt x="9493809" y="4815182"/>
                  <a:pt x="9488360" y="4816365"/>
                  <a:pt x="9490332" y="4823589"/>
                </a:cubicBezTo>
                <a:cubicBezTo>
                  <a:pt x="9493056" y="4822997"/>
                  <a:pt x="9496118" y="4822680"/>
                  <a:pt x="9499180" y="4822363"/>
                </a:cubicBezTo>
                <a:close/>
                <a:moveTo>
                  <a:pt x="6314673" y="12031443"/>
                </a:moveTo>
                <a:cubicBezTo>
                  <a:pt x="6309345" y="12021964"/>
                  <a:pt x="6313688" y="12011058"/>
                  <a:pt x="6302353" y="12002251"/>
                </a:cubicBezTo>
                <a:cubicBezTo>
                  <a:pt x="6296992" y="12012231"/>
                  <a:pt x="6303235" y="12032563"/>
                  <a:pt x="6314673" y="12031443"/>
                </a:cubicBezTo>
                <a:close/>
                <a:moveTo>
                  <a:pt x="6481751" y="11653633"/>
                </a:moveTo>
                <a:cubicBezTo>
                  <a:pt x="6490154" y="11646432"/>
                  <a:pt x="6483531" y="11642083"/>
                  <a:pt x="6481138" y="11636755"/>
                </a:cubicBezTo>
                <a:cubicBezTo>
                  <a:pt x="6475644" y="11643817"/>
                  <a:pt x="6474159" y="11649329"/>
                  <a:pt x="6481751" y="11653633"/>
                </a:cubicBezTo>
                <a:close/>
                <a:moveTo>
                  <a:pt x="9124926" y="5677443"/>
                </a:moveTo>
                <a:cubicBezTo>
                  <a:pt x="9118495" y="5668870"/>
                  <a:pt x="9127842" y="5654994"/>
                  <a:pt x="9112060" y="5649565"/>
                </a:cubicBezTo>
                <a:cubicBezTo>
                  <a:pt x="9106995" y="5659728"/>
                  <a:pt x="9113042" y="5684692"/>
                  <a:pt x="9124926" y="5677443"/>
                </a:cubicBezTo>
                <a:close/>
                <a:moveTo>
                  <a:pt x="9835626" y="4070845"/>
                </a:moveTo>
                <a:cubicBezTo>
                  <a:pt x="9792263" y="4025497"/>
                  <a:pt x="9745582" y="3963924"/>
                  <a:pt x="9668020" y="3942033"/>
                </a:cubicBezTo>
                <a:cubicBezTo>
                  <a:pt x="9673517" y="3979220"/>
                  <a:pt x="9728627" y="3996904"/>
                  <a:pt x="9765740" y="4021872"/>
                </a:cubicBezTo>
                <a:cubicBezTo>
                  <a:pt x="9778594" y="4045645"/>
                  <a:pt x="9805995" y="4063466"/>
                  <a:pt x="9824774" y="4084618"/>
                </a:cubicBezTo>
                <a:cubicBezTo>
                  <a:pt x="9827144" y="4077095"/>
                  <a:pt x="9832857" y="4078191"/>
                  <a:pt x="9835626" y="4070845"/>
                </a:cubicBezTo>
                <a:close/>
                <a:moveTo>
                  <a:pt x="9894767" y="3936995"/>
                </a:moveTo>
                <a:cubicBezTo>
                  <a:pt x="9842670" y="3937306"/>
                  <a:pt x="9796543" y="3952159"/>
                  <a:pt x="9751928" y="3970061"/>
                </a:cubicBezTo>
                <a:cubicBezTo>
                  <a:pt x="9800823" y="3964049"/>
                  <a:pt x="9857987" y="3971689"/>
                  <a:pt x="9894767" y="3936995"/>
                </a:cubicBezTo>
                <a:close/>
                <a:moveTo>
                  <a:pt x="8452365" y="7211188"/>
                </a:moveTo>
                <a:cubicBezTo>
                  <a:pt x="8450887" y="7203001"/>
                  <a:pt x="8449007" y="7195280"/>
                  <a:pt x="8440135" y="7193316"/>
                </a:cubicBezTo>
                <a:cubicBezTo>
                  <a:pt x="8437128" y="7205763"/>
                  <a:pt x="8442657" y="7209722"/>
                  <a:pt x="8452365" y="7211188"/>
                </a:cubicBezTo>
                <a:close/>
                <a:moveTo>
                  <a:pt x="8519026" y="7062174"/>
                </a:moveTo>
                <a:cubicBezTo>
                  <a:pt x="8511520" y="7060982"/>
                  <a:pt x="8513787" y="7050336"/>
                  <a:pt x="8503372" y="7051104"/>
                </a:cubicBezTo>
                <a:cubicBezTo>
                  <a:pt x="8500541" y="7060046"/>
                  <a:pt x="8515601" y="7068977"/>
                  <a:pt x="8519026" y="7062174"/>
                </a:cubicBezTo>
                <a:close/>
                <a:moveTo>
                  <a:pt x="8342048" y="7464827"/>
                </a:moveTo>
                <a:lnTo>
                  <a:pt x="8333299" y="7460961"/>
                </a:lnTo>
                <a:cubicBezTo>
                  <a:pt x="8324661" y="7467599"/>
                  <a:pt x="8342956" y="7475683"/>
                  <a:pt x="8342048" y="7464827"/>
                </a:cubicBezTo>
                <a:close/>
                <a:moveTo>
                  <a:pt x="7866737" y="8542798"/>
                </a:moveTo>
                <a:lnTo>
                  <a:pt x="7862850" y="8551596"/>
                </a:lnTo>
                <a:cubicBezTo>
                  <a:pt x="7824973" y="8570711"/>
                  <a:pt x="7772665" y="8584884"/>
                  <a:pt x="7726995" y="8556100"/>
                </a:cubicBezTo>
                <a:cubicBezTo>
                  <a:pt x="7756761" y="8512370"/>
                  <a:pt x="7805354" y="8515198"/>
                  <a:pt x="7858136" y="8528959"/>
                </a:cubicBezTo>
                <a:cubicBezTo>
                  <a:pt x="7868154" y="8530996"/>
                  <a:pt x="7860560" y="8539590"/>
                  <a:pt x="7866737" y="8542798"/>
                </a:cubicBezTo>
                <a:close/>
                <a:moveTo>
                  <a:pt x="6562369" y="11499784"/>
                </a:moveTo>
                <a:cubicBezTo>
                  <a:pt x="6551385" y="11481613"/>
                  <a:pt x="6553555" y="11461642"/>
                  <a:pt x="6531361" y="11445177"/>
                </a:cubicBezTo>
                <a:cubicBezTo>
                  <a:pt x="6528090" y="11466563"/>
                  <a:pt x="6545872" y="11484409"/>
                  <a:pt x="6555532" y="11503423"/>
                </a:cubicBezTo>
                <a:cubicBezTo>
                  <a:pt x="6558316" y="11504653"/>
                  <a:pt x="6560213" y="11503588"/>
                  <a:pt x="6562369" y="11499784"/>
                </a:cubicBezTo>
                <a:close/>
                <a:moveTo>
                  <a:pt x="7374364" y="9664767"/>
                </a:moveTo>
                <a:cubicBezTo>
                  <a:pt x="7370491" y="9653936"/>
                  <a:pt x="7371823" y="9621075"/>
                  <a:pt x="7360921" y="9628393"/>
                </a:cubicBezTo>
                <a:cubicBezTo>
                  <a:pt x="7369817" y="9636062"/>
                  <a:pt x="7360291" y="9662437"/>
                  <a:pt x="7374364" y="9664767"/>
                </a:cubicBezTo>
                <a:close/>
                <a:moveTo>
                  <a:pt x="7397653" y="9615096"/>
                </a:moveTo>
                <a:cubicBezTo>
                  <a:pt x="7396880" y="9608664"/>
                  <a:pt x="7401752" y="9607676"/>
                  <a:pt x="7401022" y="9601860"/>
                </a:cubicBezTo>
                <a:cubicBezTo>
                  <a:pt x="7389694" y="9599011"/>
                  <a:pt x="7388017" y="9614282"/>
                  <a:pt x="7397653" y="9615096"/>
                </a:cubicBezTo>
                <a:close/>
                <a:moveTo>
                  <a:pt x="9879227" y="4003453"/>
                </a:moveTo>
                <a:cubicBezTo>
                  <a:pt x="9880764" y="3998895"/>
                  <a:pt x="9884378" y="3992873"/>
                  <a:pt x="9880343" y="3990138"/>
                </a:cubicBezTo>
                <a:cubicBezTo>
                  <a:pt x="9879287" y="3992528"/>
                  <a:pt x="9877832" y="3994742"/>
                  <a:pt x="9874994" y="3992536"/>
                </a:cubicBezTo>
                <a:cubicBezTo>
                  <a:pt x="9872882" y="3997316"/>
                  <a:pt x="9871919" y="4001652"/>
                  <a:pt x="9879227" y="4003453"/>
                </a:cubicBezTo>
                <a:close/>
                <a:moveTo>
                  <a:pt x="10129256" y="3438091"/>
                </a:moveTo>
                <a:cubicBezTo>
                  <a:pt x="10128801" y="3437154"/>
                  <a:pt x="10127588" y="3434654"/>
                  <a:pt x="10125161" y="3429654"/>
                </a:cubicBezTo>
                <a:cubicBezTo>
                  <a:pt x="10125161" y="3429654"/>
                  <a:pt x="10130621" y="3440903"/>
                  <a:pt x="10129256" y="3438091"/>
                </a:cubicBezTo>
                <a:close/>
                <a:moveTo>
                  <a:pt x="9513073" y="4834233"/>
                </a:moveTo>
                <a:cubicBezTo>
                  <a:pt x="9497249" y="4839894"/>
                  <a:pt x="9484061" y="4847140"/>
                  <a:pt x="9485840" y="4867691"/>
                </a:cubicBezTo>
                <a:cubicBezTo>
                  <a:pt x="9502677" y="4862853"/>
                  <a:pt x="9507369" y="4848131"/>
                  <a:pt x="9513073" y="4834233"/>
                </a:cubicBezTo>
                <a:close/>
                <a:moveTo>
                  <a:pt x="8489760" y="7150353"/>
                </a:moveTo>
                <a:cubicBezTo>
                  <a:pt x="8498503" y="7138796"/>
                  <a:pt x="8487675" y="7122125"/>
                  <a:pt x="8475234" y="7119115"/>
                </a:cubicBezTo>
                <a:cubicBezTo>
                  <a:pt x="8478299" y="7131121"/>
                  <a:pt x="8480968" y="7143581"/>
                  <a:pt x="8489760" y="7150353"/>
                </a:cubicBezTo>
                <a:close/>
                <a:moveTo>
                  <a:pt x="6456020" y="11753769"/>
                </a:moveTo>
                <a:cubicBezTo>
                  <a:pt x="6445257" y="11731931"/>
                  <a:pt x="6442380" y="11708359"/>
                  <a:pt x="6429677" y="11686614"/>
                </a:cubicBezTo>
                <a:cubicBezTo>
                  <a:pt x="6425262" y="11683714"/>
                  <a:pt x="6422992" y="11693150"/>
                  <a:pt x="6418623" y="11691220"/>
                </a:cubicBezTo>
                <a:cubicBezTo>
                  <a:pt x="6420625" y="11680242"/>
                  <a:pt x="6413374" y="11670869"/>
                  <a:pt x="6401717" y="11662872"/>
                </a:cubicBezTo>
                <a:cubicBezTo>
                  <a:pt x="6400426" y="11676537"/>
                  <a:pt x="6410081" y="11695512"/>
                  <a:pt x="6424858" y="11699669"/>
                </a:cubicBezTo>
                <a:cubicBezTo>
                  <a:pt x="6423800" y="11718180"/>
                  <a:pt x="6438942" y="11746223"/>
                  <a:pt x="6456020" y="11753769"/>
                </a:cubicBezTo>
                <a:close/>
                <a:moveTo>
                  <a:pt x="10151467" y="3392715"/>
                </a:moveTo>
                <a:cubicBezTo>
                  <a:pt x="10152653" y="3388954"/>
                  <a:pt x="10152868" y="3385240"/>
                  <a:pt x="10154054" y="3381479"/>
                </a:cubicBezTo>
                <a:cubicBezTo>
                  <a:pt x="10151315" y="3381221"/>
                  <a:pt x="10148753" y="3380565"/>
                  <a:pt x="10146588" y="3380085"/>
                </a:cubicBezTo>
                <a:cubicBezTo>
                  <a:pt x="10145975" y="3383623"/>
                  <a:pt x="10145187" y="3387559"/>
                  <a:pt x="10144177" y="3390922"/>
                </a:cubicBezTo>
                <a:cubicBezTo>
                  <a:pt x="10146739" y="3391578"/>
                  <a:pt x="10149302" y="3392234"/>
                  <a:pt x="10151467" y="3392715"/>
                </a:cubicBezTo>
                <a:close/>
                <a:moveTo>
                  <a:pt x="8507649" y="7113529"/>
                </a:moveTo>
                <a:cubicBezTo>
                  <a:pt x="8509807" y="7103133"/>
                  <a:pt x="8493731" y="7085983"/>
                  <a:pt x="8484352" y="7083075"/>
                </a:cubicBezTo>
                <a:cubicBezTo>
                  <a:pt x="8487179" y="7097712"/>
                  <a:pt x="8497336" y="7105259"/>
                  <a:pt x="8498491" y="7120892"/>
                </a:cubicBezTo>
                <a:cubicBezTo>
                  <a:pt x="8504186" y="7119704"/>
                  <a:pt x="8506931" y="7116991"/>
                  <a:pt x="8507649" y="7113529"/>
                </a:cubicBezTo>
                <a:close/>
                <a:moveTo>
                  <a:pt x="8333804" y="7508230"/>
                </a:moveTo>
                <a:cubicBezTo>
                  <a:pt x="8327838" y="7505594"/>
                  <a:pt x="8333340" y="7498521"/>
                  <a:pt x="8324110" y="7496819"/>
                </a:cubicBezTo>
                <a:cubicBezTo>
                  <a:pt x="8317590" y="7502967"/>
                  <a:pt x="8328477" y="7514906"/>
                  <a:pt x="8333804" y="7508230"/>
                </a:cubicBezTo>
                <a:close/>
                <a:moveTo>
                  <a:pt x="9159403" y="5640474"/>
                </a:moveTo>
                <a:cubicBezTo>
                  <a:pt x="9156670" y="5619599"/>
                  <a:pt x="9147312" y="5601278"/>
                  <a:pt x="9133474" y="5584139"/>
                </a:cubicBezTo>
                <a:cubicBezTo>
                  <a:pt x="9131531" y="5602682"/>
                  <a:pt x="9143039" y="5651835"/>
                  <a:pt x="9159403" y="5640474"/>
                </a:cubicBezTo>
                <a:close/>
                <a:moveTo>
                  <a:pt x="10178005" y="3335882"/>
                </a:moveTo>
                <a:cubicBezTo>
                  <a:pt x="10178487" y="3333714"/>
                  <a:pt x="10179145" y="3331149"/>
                  <a:pt x="10179230" y="3328805"/>
                </a:cubicBezTo>
                <a:cubicBezTo>
                  <a:pt x="10177065" y="3328325"/>
                  <a:pt x="10174502" y="3327669"/>
                  <a:pt x="10172161" y="3327587"/>
                </a:cubicBezTo>
                <a:cubicBezTo>
                  <a:pt x="10171679" y="3329754"/>
                  <a:pt x="10171021" y="3332320"/>
                  <a:pt x="10170362" y="3334885"/>
                </a:cubicBezTo>
                <a:cubicBezTo>
                  <a:pt x="10173101" y="3335143"/>
                  <a:pt x="10175664" y="3335800"/>
                  <a:pt x="10178005" y="3335882"/>
                </a:cubicBezTo>
                <a:close/>
                <a:moveTo>
                  <a:pt x="9903178" y="3960709"/>
                </a:moveTo>
                <a:cubicBezTo>
                  <a:pt x="9905683" y="3955983"/>
                  <a:pt x="9907089" y="3951723"/>
                  <a:pt x="9902989" y="3949674"/>
                </a:cubicBezTo>
                <a:cubicBezTo>
                  <a:pt x="9898566" y="3951053"/>
                  <a:pt x="9880826" y="3971783"/>
                  <a:pt x="9896768" y="3974541"/>
                </a:cubicBezTo>
                <a:cubicBezTo>
                  <a:pt x="9897068" y="3970626"/>
                  <a:pt x="9900673" y="3965434"/>
                  <a:pt x="9903178" y="3960709"/>
                </a:cubicBezTo>
                <a:close/>
                <a:moveTo>
                  <a:pt x="9010377" y="5983168"/>
                </a:moveTo>
                <a:cubicBezTo>
                  <a:pt x="8993186" y="5970716"/>
                  <a:pt x="9005019" y="5948928"/>
                  <a:pt x="8977894" y="5939782"/>
                </a:cubicBezTo>
                <a:cubicBezTo>
                  <a:pt x="8971706" y="5958069"/>
                  <a:pt x="8994226" y="5995037"/>
                  <a:pt x="9010377" y="5983168"/>
                </a:cubicBezTo>
                <a:close/>
                <a:moveTo>
                  <a:pt x="7678907" y="8998015"/>
                </a:moveTo>
                <a:cubicBezTo>
                  <a:pt x="7685360" y="8990016"/>
                  <a:pt x="7682497" y="8965912"/>
                  <a:pt x="7664304" y="8963369"/>
                </a:cubicBezTo>
                <a:cubicBezTo>
                  <a:pt x="7664997" y="8977350"/>
                  <a:pt x="7669720" y="8988893"/>
                  <a:pt x="7678907" y="8998015"/>
                </a:cubicBezTo>
                <a:close/>
                <a:moveTo>
                  <a:pt x="5745235" y="13375256"/>
                </a:moveTo>
                <a:cubicBezTo>
                  <a:pt x="5737934" y="13369171"/>
                  <a:pt x="5750330" y="13355110"/>
                  <a:pt x="5733270" y="13352815"/>
                </a:cubicBezTo>
                <a:cubicBezTo>
                  <a:pt x="5727672" y="13362254"/>
                  <a:pt x="5735214" y="13381788"/>
                  <a:pt x="5745235" y="13375256"/>
                </a:cubicBezTo>
                <a:close/>
                <a:moveTo>
                  <a:pt x="8632938" y="6842478"/>
                </a:moveTo>
                <a:cubicBezTo>
                  <a:pt x="8634296" y="6841668"/>
                  <a:pt x="8635050" y="6840090"/>
                  <a:pt x="8634608" y="6837066"/>
                </a:cubicBezTo>
                <a:cubicBezTo>
                  <a:pt x="8609777" y="6814013"/>
                  <a:pt x="8590702" y="6786167"/>
                  <a:pt x="8563025" y="6765946"/>
                </a:cubicBezTo>
                <a:cubicBezTo>
                  <a:pt x="8573872" y="6800507"/>
                  <a:pt x="8601581" y="6821163"/>
                  <a:pt x="8627650" y="6843251"/>
                </a:cubicBezTo>
                <a:cubicBezTo>
                  <a:pt x="8629619" y="6843323"/>
                  <a:pt x="8631580" y="6843288"/>
                  <a:pt x="8632938" y="6842478"/>
                </a:cubicBezTo>
                <a:close/>
                <a:moveTo>
                  <a:pt x="8483712" y="7186602"/>
                </a:moveTo>
                <a:cubicBezTo>
                  <a:pt x="8487411" y="7165808"/>
                  <a:pt x="8475920" y="7157925"/>
                  <a:pt x="8463254" y="7151876"/>
                </a:cubicBezTo>
                <a:cubicBezTo>
                  <a:pt x="8469794" y="7163617"/>
                  <a:pt x="8468941" y="7181580"/>
                  <a:pt x="8483712" y="7186602"/>
                </a:cubicBezTo>
                <a:close/>
                <a:moveTo>
                  <a:pt x="6594621" y="11465517"/>
                </a:moveTo>
                <a:cubicBezTo>
                  <a:pt x="6603643" y="11450477"/>
                  <a:pt x="6586945" y="11422646"/>
                  <a:pt x="6573487" y="11426212"/>
                </a:cubicBezTo>
                <a:cubicBezTo>
                  <a:pt x="6580134" y="11439138"/>
                  <a:pt x="6584663" y="11452555"/>
                  <a:pt x="6594621" y="11465517"/>
                </a:cubicBezTo>
                <a:close/>
                <a:moveTo>
                  <a:pt x="10452944" y="2734578"/>
                </a:moveTo>
                <a:cubicBezTo>
                  <a:pt x="10445946" y="2731010"/>
                  <a:pt x="10453578" y="2719129"/>
                  <a:pt x="10440527" y="2719559"/>
                </a:cubicBezTo>
                <a:cubicBezTo>
                  <a:pt x="10428969" y="2714452"/>
                  <a:pt x="10434368" y="2737810"/>
                  <a:pt x="10421346" y="2730627"/>
                </a:cubicBezTo>
                <a:cubicBezTo>
                  <a:pt x="10421376" y="2723013"/>
                  <a:pt x="10424057" y="2713712"/>
                  <a:pt x="10413657" y="2712453"/>
                </a:cubicBezTo>
                <a:cubicBezTo>
                  <a:pt x="10392161" y="2715825"/>
                  <a:pt x="10353203" y="2680022"/>
                  <a:pt x="10338607" y="2705509"/>
                </a:cubicBezTo>
                <a:cubicBezTo>
                  <a:pt x="10366903" y="2718011"/>
                  <a:pt x="10422613" y="2745009"/>
                  <a:pt x="10452944" y="2734578"/>
                </a:cubicBezTo>
                <a:close/>
                <a:moveTo>
                  <a:pt x="7661709" y="9052190"/>
                </a:moveTo>
                <a:cubicBezTo>
                  <a:pt x="7664295" y="9023095"/>
                  <a:pt x="7646694" y="9007063"/>
                  <a:pt x="7634940" y="8986929"/>
                </a:cubicBezTo>
                <a:cubicBezTo>
                  <a:pt x="7635514" y="9013547"/>
                  <a:pt x="7639663" y="9038143"/>
                  <a:pt x="7661709" y="9052190"/>
                </a:cubicBezTo>
                <a:close/>
                <a:moveTo>
                  <a:pt x="7578840" y="9242113"/>
                </a:moveTo>
                <a:cubicBezTo>
                  <a:pt x="7573395" y="9237079"/>
                  <a:pt x="7569748" y="9230816"/>
                  <a:pt x="7567878" y="9223758"/>
                </a:cubicBezTo>
                <a:cubicBezTo>
                  <a:pt x="7576889" y="9207151"/>
                  <a:pt x="7589360" y="9191133"/>
                  <a:pt x="7572233" y="9174250"/>
                </a:cubicBezTo>
                <a:cubicBezTo>
                  <a:pt x="7566377" y="9198407"/>
                  <a:pt x="7560503" y="9222998"/>
                  <a:pt x="7554213" y="9247135"/>
                </a:cubicBezTo>
                <a:cubicBezTo>
                  <a:pt x="7563782" y="9247556"/>
                  <a:pt x="7576603" y="9253350"/>
                  <a:pt x="7578840" y="9242113"/>
                </a:cubicBezTo>
                <a:close/>
                <a:moveTo>
                  <a:pt x="6325591" y="12079964"/>
                </a:moveTo>
                <a:cubicBezTo>
                  <a:pt x="6316036" y="12075742"/>
                  <a:pt x="6304373" y="12060139"/>
                  <a:pt x="6296341" y="12063241"/>
                </a:cubicBezTo>
                <a:cubicBezTo>
                  <a:pt x="6302243" y="12072498"/>
                  <a:pt x="6313825" y="12090439"/>
                  <a:pt x="6325591" y="12079964"/>
                </a:cubicBezTo>
                <a:close/>
                <a:moveTo>
                  <a:pt x="5677356" y="13548258"/>
                </a:moveTo>
                <a:cubicBezTo>
                  <a:pt x="5682733" y="13538243"/>
                  <a:pt x="5680208" y="13505202"/>
                  <a:pt x="5656996" y="13496375"/>
                </a:cubicBezTo>
                <a:cubicBezTo>
                  <a:pt x="5658483" y="13515617"/>
                  <a:pt x="5654053" y="13537485"/>
                  <a:pt x="5677356" y="13548258"/>
                </a:cubicBezTo>
                <a:close/>
                <a:moveTo>
                  <a:pt x="7674979" y="9027924"/>
                </a:moveTo>
                <a:cubicBezTo>
                  <a:pt x="7671737" y="9002496"/>
                  <a:pt x="7662726" y="8979430"/>
                  <a:pt x="7640264" y="8964929"/>
                </a:cubicBezTo>
                <a:cubicBezTo>
                  <a:pt x="7648840" y="8987975"/>
                  <a:pt x="7649811" y="9015483"/>
                  <a:pt x="7674979" y="9027924"/>
                </a:cubicBezTo>
                <a:close/>
                <a:moveTo>
                  <a:pt x="6583735" y="11498761"/>
                </a:moveTo>
                <a:cubicBezTo>
                  <a:pt x="6563086" y="11482026"/>
                  <a:pt x="6572007" y="11460758"/>
                  <a:pt x="6552505" y="11443579"/>
                </a:cubicBezTo>
                <a:cubicBezTo>
                  <a:pt x="6545664" y="11467669"/>
                  <a:pt x="6566229" y="11486745"/>
                  <a:pt x="6577878" y="11506637"/>
                </a:cubicBezTo>
                <a:cubicBezTo>
                  <a:pt x="6579904" y="11504203"/>
                  <a:pt x="6581533" y="11501592"/>
                  <a:pt x="6583735" y="11498761"/>
                </a:cubicBezTo>
                <a:close/>
                <a:moveTo>
                  <a:pt x="8529839" y="7096305"/>
                </a:moveTo>
                <a:cubicBezTo>
                  <a:pt x="8522623" y="7087232"/>
                  <a:pt x="8509766" y="7066788"/>
                  <a:pt x="8498708" y="7070660"/>
                </a:cubicBezTo>
                <a:cubicBezTo>
                  <a:pt x="8502612" y="7082162"/>
                  <a:pt x="8510567" y="7089434"/>
                  <a:pt x="8513235" y="7101897"/>
                </a:cubicBezTo>
                <a:cubicBezTo>
                  <a:pt x="8521175" y="7103057"/>
                  <a:pt x="8529082" y="7103784"/>
                  <a:pt x="8529839" y="7096305"/>
                </a:cubicBezTo>
                <a:close/>
                <a:moveTo>
                  <a:pt x="6802385" y="11006112"/>
                </a:moveTo>
                <a:cubicBezTo>
                  <a:pt x="6791792" y="11015019"/>
                  <a:pt x="6785273" y="10998165"/>
                  <a:pt x="6780475" y="10989791"/>
                </a:cubicBezTo>
                <a:cubicBezTo>
                  <a:pt x="6736092" y="10982852"/>
                  <a:pt x="6717550" y="10955539"/>
                  <a:pt x="6707684" y="10920860"/>
                </a:cubicBezTo>
                <a:cubicBezTo>
                  <a:pt x="6750272" y="10924112"/>
                  <a:pt x="6792099" y="10963089"/>
                  <a:pt x="6802385" y="11006112"/>
                </a:cubicBezTo>
                <a:close/>
                <a:moveTo>
                  <a:pt x="8301465" y="7613695"/>
                </a:moveTo>
                <a:cubicBezTo>
                  <a:pt x="8299254" y="7612244"/>
                  <a:pt x="8298940" y="7609729"/>
                  <a:pt x="8300918" y="7606327"/>
                </a:cubicBezTo>
                <a:lnTo>
                  <a:pt x="8292168" y="7602461"/>
                </a:lnTo>
                <a:cubicBezTo>
                  <a:pt x="8288433" y="7609839"/>
                  <a:pt x="8285271" y="7616995"/>
                  <a:pt x="8291459" y="7620205"/>
                </a:cubicBezTo>
                <a:cubicBezTo>
                  <a:pt x="8294187" y="7616183"/>
                  <a:pt x="8298913" y="7617321"/>
                  <a:pt x="8301465" y="7613695"/>
                </a:cubicBezTo>
                <a:close/>
                <a:moveTo>
                  <a:pt x="9516461" y="4864521"/>
                </a:moveTo>
                <a:cubicBezTo>
                  <a:pt x="9500797" y="4874808"/>
                  <a:pt x="9470234" y="4893756"/>
                  <a:pt x="9486410" y="4915912"/>
                </a:cubicBezTo>
                <a:cubicBezTo>
                  <a:pt x="9495140" y="4898296"/>
                  <a:pt x="9512179" y="4886319"/>
                  <a:pt x="9516461" y="4864521"/>
                </a:cubicBezTo>
                <a:close/>
                <a:moveTo>
                  <a:pt x="10162905" y="3401934"/>
                </a:moveTo>
                <a:cubicBezTo>
                  <a:pt x="10148006" y="3429869"/>
                  <a:pt x="10130991" y="3456273"/>
                  <a:pt x="10115746" y="3477865"/>
                </a:cubicBezTo>
                <a:cubicBezTo>
                  <a:pt x="10103612" y="3484882"/>
                  <a:pt x="10095329" y="3470272"/>
                  <a:pt x="10083135" y="3467740"/>
                </a:cubicBezTo>
                <a:cubicBezTo>
                  <a:pt x="10020533" y="3482453"/>
                  <a:pt x="9924059" y="3472677"/>
                  <a:pt x="9867285" y="3433309"/>
                </a:cubicBezTo>
                <a:cubicBezTo>
                  <a:pt x="9856548" y="3403808"/>
                  <a:pt x="9831511" y="3380843"/>
                  <a:pt x="9822755" y="3347932"/>
                </a:cubicBezTo>
                <a:cubicBezTo>
                  <a:pt x="9798669" y="3258257"/>
                  <a:pt x="9852005" y="3141850"/>
                  <a:pt x="9924762" y="3098774"/>
                </a:cubicBezTo>
                <a:cubicBezTo>
                  <a:pt x="9936322" y="3091979"/>
                  <a:pt x="9950139" y="3087610"/>
                  <a:pt x="9965620" y="3084988"/>
                </a:cubicBezTo>
                <a:lnTo>
                  <a:pt x="10012781" y="3081925"/>
                </a:lnTo>
                <a:lnTo>
                  <a:pt x="10016467" y="3081685"/>
                </a:lnTo>
                <a:cubicBezTo>
                  <a:pt x="10022082" y="3071669"/>
                  <a:pt x="10022682" y="3063721"/>
                  <a:pt x="10020106" y="3057108"/>
                </a:cubicBezTo>
                <a:lnTo>
                  <a:pt x="10018077" y="3054926"/>
                </a:lnTo>
                <a:lnTo>
                  <a:pt x="10004695" y="3040539"/>
                </a:lnTo>
                <a:cubicBezTo>
                  <a:pt x="9990523" y="3031182"/>
                  <a:pt x="9971012" y="3024227"/>
                  <a:pt x="9960881" y="3013800"/>
                </a:cubicBezTo>
                <a:cubicBezTo>
                  <a:pt x="9898412" y="2948586"/>
                  <a:pt x="9905147" y="2802067"/>
                  <a:pt x="9970906" y="2746853"/>
                </a:cubicBezTo>
                <a:cubicBezTo>
                  <a:pt x="9978182" y="2740069"/>
                  <a:pt x="9994959" y="2736532"/>
                  <a:pt x="10012655" y="2727687"/>
                </a:cubicBezTo>
                <a:cubicBezTo>
                  <a:pt x="10039883" y="2714485"/>
                  <a:pt x="10075228" y="2695823"/>
                  <a:pt x="10115460" y="2694079"/>
                </a:cubicBezTo>
                <a:cubicBezTo>
                  <a:pt x="10169870" y="2691458"/>
                  <a:pt x="10230938" y="2710347"/>
                  <a:pt x="10269076" y="2751003"/>
                </a:cubicBezTo>
                <a:cubicBezTo>
                  <a:pt x="10279288" y="2756943"/>
                  <a:pt x="10294970" y="2759111"/>
                  <a:pt x="10305006" y="2765450"/>
                </a:cubicBezTo>
                <a:cubicBezTo>
                  <a:pt x="10335590" y="2831810"/>
                  <a:pt x="10317161" y="2957451"/>
                  <a:pt x="10269837" y="3023668"/>
                </a:cubicBezTo>
                <a:cubicBezTo>
                  <a:pt x="10248643" y="3053343"/>
                  <a:pt x="10216771" y="3063066"/>
                  <a:pt x="10199586" y="3086896"/>
                </a:cubicBezTo>
                <a:cubicBezTo>
                  <a:pt x="10163670" y="3081024"/>
                  <a:pt x="10107066" y="3090769"/>
                  <a:pt x="10067034" y="3080223"/>
                </a:cubicBezTo>
                <a:cubicBezTo>
                  <a:pt x="10061744" y="3112641"/>
                  <a:pt x="10098273" y="3114974"/>
                  <a:pt x="10114857" y="3128015"/>
                </a:cubicBezTo>
                <a:cubicBezTo>
                  <a:pt x="10164386" y="3166562"/>
                  <a:pt x="10216221" y="3237552"/>
                  <a:pt x="10197362" y="3316821"/>
                </a:cubicBezTo>
                <a:cubicBezTo>
                  <a:pt x="10190584" y="3344535"/>
                  <a:pt x="10177803" y="3374000"/>
                  <a:pt x="10162905" y="3401934"/>
                </a:cubicBezTo>
                <a:close/>
                <a:moveTo>
                  <a:pt x="7442964" y="9558034"/>
                </a:moveTo>
                <a:cubicBezTo>
                  <a:pt x="7444980" y="9553863"/>
                  <a:pt x="7445262" y="9549206"/>
                  <a:pt x="7441076" y="9544733"/>
                </a:cubicBezTo>
                <a:cubicBezTo>
                  <a:pt x="7429703" y="9541270"/>
                  <a:pt x="7419848" y="9567361"/>
                  <a:pt x="7434446" y="9568416"/>
                </a:cubicBezTo>
                <a:cubicBezTo>
                  <a:pt x="7437198" y="9565888"/>
                  <a:pt x="7440949" y="9562204"/>
                  <a:pt x="7442964" y="9558034"/>
                </a:cubicBezTo>
                <a:close/>
                <a:moveTo>
                  <a:pt x="7654320" y="9081510"/>
                </a:moveTo>
                <a:cubicBezTo>
                  <a:pt x="7651552" y="9055232"/>
                  <a:pt x="7638057" y="9035021"/>
                  <a:pt x="7624109" y="9015226"/>
                </a:cubicBezTo>
                <a:cubicBezTo>
                  <a:pt x="7622015" y="9043036"/>
                  <a:pt x="7636715" y="9075506"/>
                  <a:pt x="7654320" y="9081510"/>
                </a:cubicBezTo>
                <a:close/>
                <a:moveTo>
                  <a:pt x="5712822" y="13477679"/>
                </a:moveTo>
                <a:cubicBezTo>
                  <a:pt x="5714271" y="13442104"/>
                  <a:pt x="5700793" y="13412324"/>
                  <a:pt x="5690583" y="13381605"/>
                </a:cubicBezTo>
                <a:cubicBezTo>
                  <a:pt x="5682421" y="13419455"/>
                  <a:pt x="5698196" y="13448344"/>
                  <a:pt x="5712822" y="13477679"/>
                </a:cubicBezTo>
                <a:close/>
                <a:moveTo>
                  <a:pt x="8474208" y="7229219"/>
                </a:moveTo>
                <a:cubicBezTo>
                  <a:pt x="8482732" y="7202825"/>
                  <a:pt x="8467269" y="7182577"/>
                  <a:pt x="8444798" y="7173762"/>
                </a:cubicBezTo>
                <a:cubicBezTo>
                  <a:pt x="8451580" y="7194652"/>
                  <a:pt x="8457557" y="7216478"/>
                  <a:pt x="8474208" y="7229219"/>
                </a:cubicBezTo>
                <a:close/>
                <a:moveTo>
                  <a:pt x="7642012" y="9113666"/>
                </a:moveTo>
                <a:cubicBezTo>
                  <a:pt x="7655505" y="9094205"/>
                  <a:pt x="7629812" y="9073895"/>
                  <a:pt x="7620949" y="9057375"/>
                </a:cubicBezTo>
                <a:cubicBezTo>
                  <a:pt x="7617666" y="9082516"/>
                  <a:pt x="7626925" y="9099925"/>
                  <a:pt x="7642012" y="9113666"/>
                </a:cubicBezTo>
                <a:close/>
                <a:moveTo>
                  <a:pt x="6597834" y="11484061"/>
                </a:moveTo>
                <a:cubicBezTo>
                  <a:pt x="6591547" y="11474624"/>
                  <a:pt x="6588150" y="11452193"/>
                  <a:pt x="6571242" y="11452809"/>
                </a:cubicBezTo>
                <a:cubicBezTo>
                  <a:pt x="6575984" y="11462515"/>
                  <a:pt x="6583618" y="11483963"/>
                  <a:pt x="6597834" y="11484061"/>
                </a:cubicBezTo>
                <a:close/>
                <a:moveTo>
                  <a:pt x="6632299" y="11406059"/>
                </a:moveTo>
                <a:cubicBezTo>
                  <a:pt x="6637009" y="11398626"/>
                  <a:pt x="6636335" y="11392621"/>
                  <a:pt x="6629261" y="11387117"/>
                </a:cubicBezTo>
                <a:cubicBezTo>
                  <a:pt x="6621860" y="11395263"/>
                  <a:pt x="6630654" y="11400100"/>
                  <a:pt x="6632299" y="11406059"/>
                </a:cubicBezTo>
                <a:close/>
                <a:moveTo>
                  <a:pt x="9923203" y="3964475"/>
                </a:moveTo>
                <a:cubicBezTo>
                  <a:pt x="9912152" y="3988272"/>
                  <a:pt x="9887199" y="4018045"/>
                  <a:pt x="9869908" y="4045044"/>
                </a:cubicBezTo>
                <a:cubicBezTo>
                  <a:pt x="9754230" y="4224857"/>
                  <a:pt x="9646325" y="4347159"/>
                  <a:pt x="9526579" y="4511367"/>
                </a:cubicBezTo>
                <a:cubicBezTo>
                  <a:pt x="9503113" y="4542899"/>
                  <a:pt x="9480668" y="4575357"/>
                  <a:pt x="9457683" y="4604721"/>
                </a:cubicBezTo>
                <a:cubicBezTo>
                  <a:pt x="9431918" y="4637141"/>
                  <a:pt x="9413730" y="4672909"/>
                  <a:pt x="9391122" y="4693868"/>
                </a:cubicBezTo>
                <a:cubicBezTo>
                  <a:pt x="9365159" y="4718106"/>
                  <a:pt x="9323055" y="4731404"/>
                  <a:pt x="9288400" y="4749421"/>
                </a:cubicBezTo>
                <a:cubicBezTo>
                  <a:pt x="9248043" y="4770633"/>
                  <a:pt x="9211404" y="4792059"/>
                  <a:pt x="9176983" y="4814940"/>
                </a:cubicBezTo>
                <a:cubicBezTo>
                  <a:pt x="9170250" y="4812917"/>
                  <a:pt x="9172362" y="4808137"/>
                  <a:pt x="9167177" y="4805846"/>
                </a:cubicBezTo>
                <a:cubicBezTo>
                  <a:pt x="9177793" y="4718167"/>
                  <a:pt x="9177663" y="4634310"/>
                  <a:pt x="9184830" y="4547964"/>
                </a:cubicBezTo>
                <a:cubicBezTo>
                  <a:pt x="9260000" y="4467381"/>
                  <a:pt x="9313435" y="4369101"/>
                  <a:pt x="9384077" y="4283662"/>
                </a:cubicBezTo>
                <a:cubicBezTo>
                  <a:pt x="9406229" y="4257263"/>
                  <a:pt x="9432156" y="4236342"/>
                  <a:pt x="9453686" y="4209192"/>
                </a:cubicBezTo>
                <a:cubicBezTo>
                  <a:pt x="9496569" y="4155292"/>
                  <a:pt x="9538784" y="4099667"/>
                  <a:pt x="9577104" y="4044226"/>
                </a:cubicBezTo>
                <a:cubicBezTo>
                  <a:pt x="9608678" y="3998660"/>
                  <a:pt x="9630223" y="3943426"/>
                  <a:pt x="9672879" y="3921326"/>
                </a:cubicBezTo>
                <a:cubicBezTo>
                  <a:pt x="9698495" y="3865509"/>
                  <a:pt x="9728743" y="3820786"/>
                  <a:pt x="9769909" y="3804217"/>
                </a:cubicBezTo>
                <a:cubicBezTo>
                  <a:pt x="9805754" y="3835291"/>
                  <a:pt x="9926963" y="3892179"/>
                  <a:pt x="9928821" y="3942995"/>
                </a:cubicBezTo>
                <a:cubicBezTo>
                  <a:pt x="9929026" y="3949275"/>
                  <a:pt x="9926887" y="3956543"/>
                  <a:pt x="9923203" y="3964475"/>
                </a:cubicBezTo>
                <a:close/>
                <a:moveTo>
                  <a:pt x="7404262" y="9668060"/>
                </a:moveTo>
                <a:cubicBezTo>
                  <a:pt x="7405895" y="9652174"/>
                  <a:pt x="7419478" y="9647743"/>
                  <a:pt x="7417442" y="9628118"/>
                </a:cubicBezTo>
                <a:cubicBezTo>
                  <a:pt x="7406228" y="9631133"/>
                  <a:pt x="7392186" y="9663414"/>
                  <a:pt x="7404262" y="9668060"/>
                </a:cubicBezTo>
                <a:close/>
                <a:moveTo>
                  <a:pt x="7204946" y="10122173"/>
                </a:moveTo>
                <a:cubicBezTo>
                  <a:pt x="7204312" y="10109559"/>
                  <a:pt x="7197334" y="10102970"/>
                  <a:pt x="7188083" y="10099017"/>
                </a:cubicBezTo>
                <a:cubicBezTo>
                  <a:pt x="7188148" y="10112291"/>
                  <a:pt x="7190249" y="10123870"/>
                  <a:pt x="7204946" y="10122173"/>
                </a:cubicBezTo>
                <a:close/>
                <a:moveTo>
                  <a:pt x="9543694" y="4831063"/>
                </a:moveTo>
                <a:cubicBezTo>
                  <a:pt x="9539216" y="4808315"/>
                  <a:pt x="9548968" y="4797712"/>
                  <a:pt x="9547250" y="4777773"/>
                </a:cubicBezTo>
                <a:cubicBezTo>
                  <a:pt x="9509317" y="4785104"/>
                  <a:pt x="9548863" y="4808864"/>
                  <a:pt x="9530833" y="4832394"/>
                </a:cubicBezTo>
                <a:cubicBezTo>
                  <a:pt x="9535120" y="4831951"/>
                  <a:pt x="9539407" y="4831507"/>
                  <a:pt x="9543694" y="4831063"/>
                </a:cubicBezTo>
                <a:close/>
                <a:moveTo>
                  <a:pt x="7637911" y="9147490"/>
                </a:moveTo>
                <a:cubicBezTo>
                  <a:pt x="7637093" y="9116502"/>
                  <a:pt x="7625510" y="9092452"/>
                  <a:pt x="7600969" y="9075679"/>
                </a:cubicBezTo>
                <a:cubicBezTo>
                  <a:pt x="7609392" y="9102206"/>
                  <a:pt x="7610229" y="9132760"/>
                  <a:pt x="7637911" y="9147490"/>
                </a:cubicBezTo>
                <a:close/>
                <a:moveTo>
                  <a:pt x="6612332" y="11469537"/>
                </a:moveTo>
                <a:cubicBezTo>
                  <a:pt x="6616720" y="11455303"/>
                  <a:pt x="6607725" y="11438011"/>
                  <a:pt x="6602271" y="11425612"/>
                </a:cubicBezTo>
                <a:cubicBezTo>
                  <a:pt x="6595754" y="11411317"/>
                  <a:pt x="6586897" y="11396939"/>
                  <a:pt x="6578308" y="11384105"/>
                </a:cubicBezTo>
                <a:cubicBezTo>
                  <a:pt x="6575099" y="11415033"/>
                  <a:pt x="6600667" y="11441076"/>
                  <a:pt x="6612332" y="11469537"/>
                </a:cubicBezTo>
                <a:close/>
                <a:moveTo>
                  <a:pt x="5733079" y="13460898"/>
                </a:moveTo>
                <a:cubicBezTo>
                  <a:pt x="5731129" y="13427634"/>
                  <a:pt x="5720567" y="13397712"/>
                  <a:pt x="5704264" y="13370019"/>
                </a:cubicBezTo>
                <a:cubicBezTo>
                  <a:pt x="5701622" y="13405065"/>
                  <a:pt x="5727286" y="13428795"/>
                  <a:pt x="5733079" y="13460898"/>
                </a:cubicBezTo>
                <a:close/>
                <a:moveTo>
                  <a:pt x="8551574" y="7082726"/>
                </a:moveTo>
                <a:cubicBezTo>
                  <a:pt x="8554898" y="7071532"/>
                  <a:pt x="8530087" y="7052404"/>
                  <a:pt x="8520442" y="7045916"/>
                </a:cubicBezTo>
                <a:cubicBezTo>
                  <a:pt x="8520585" y="7065551"/>
                  <a:pt x="8533844" y="7073741"/>
                  <a:pt x="8537267" y="7090515"/>
                </a:cubicBezTo>
                <a:cubicBezTo>
                  <a:pt x="8546231" y="7089308"/>
                  <a:pt x="8550466" y="7086458"/>
                  <a:pt x="8551574" y="7082726"/>
                </a:cubicBezTo>
                <a:close/>
                <a:moveTo>
                  <a:pt x="8447802" y="7320681"/>
                </a:moveTo>
                <a:cubicBezTo>
                  <a:pt x="8441712" y="7303230"/>
                  <a:pt x="8426219" y="7294332"/>
                  <a:pt x="8424581" y="7272187"/>
                </a:cubicBezTo>
                <a:cubicBezTo>
                  <a:pt x="8440125" y="7275838"/>
                  <a:pt x="8430821" y="7250330"/>
                  <a:pt x="8449224" y="7257267"/>
                </a:cubicBezTo>
                <a:cubicBezTo>
                  <a:pt x="8448197" y="7243370"/>
                  <a:pt x="8442284" y="7234200"/>
                  <a:pt x="8431016" y="7229357"/>
                </a:cubicBezTo>
                <a:cubicBezTo>
                  <a:pt x="8420180" y="7248060"/>
                  <a:pt x="8418761" y="7287896"/>
                  <a:pt x="8421860" y="7312120"/>
                </a:cubicBezTo>
                <a:cubicBezTo>
                  <a:pt x="8429029" y="7314646"/>
                  <a:pt x="8442208" y="7327644"/>
                  <a:pt x="8447802" y="7320681"/>
                </a:cubicBezTo>
                <a:close/>
                <a:moveTo>
                  <a:pt x="8660938" y="6839046"/>
                </a:moveTo>
                <a:cubicBezTo>
                  <a:pt x="8644817" y="6815791"/>
                  <a:pt x="8619294" y="6801086"/>
                  <a:pt x="8612580" y="6769270"/>
                </a:cubicBezTo>
                <a:cubicBezTo>
                  <a:pt x="8588983" y="6768831"/>
                  <a:pt x="8592860" y="6744531"/>
                  <a:pt x="8567657" y="6745954"/>
                </a:cubicBezTo>
                <a:cubicBezTo>
                  <a:pt x="8558561" y="6729163"/>
                  <a:pt x="8552310" y="6709542"/>
                  <a:pt x="8534180" y="6700403"/>
                </a:cubicBezTo>
                <a:cubicBezTo>
                  <a:pt x="8540752" y="6724366"/>
                  <a:pt x="8557225" y="6740615"/>
                  <a:pt x="8566706" y="6762618"/>
                </a:cubicBezTo>
                <a:cubicBezTo>
                  <a:pt x="8575515" y="6763712"/>
                  <a:pt x="8573763" y="6757731"/>
                  <a:pt x="8579854" y="6763393"/>
                </a:cubicBezTo>
                <a:cubicBezTo>
                  <a:pt x="8599896" y="6792473"/>
                  <a:pt x="8626124" y="6816735"/>
                  <a:pt x="8650683" y="6841986"/>
                </a:cubicBezTo>
                <a:cubicBezTo>
                  <a:pt x="8655313" y="6845573"/>
                  <a:pt x="8658814" y="6845757"/>
                  <a:pt x="8660938" y="6839046"/>
                </a:cubicBezTo>
                <a:close/>
                <a:moveTo>
                  <a:pt x="6585529" y="11536654"/>
                </a:moveTo>
                <a:cubicBezTo>
                  <a:pt x="6583716" y="11535378"/>
                  <a:pt x="6581903" y="11534101"/>
                  <a:pt x="6580091" y="11532825"/>
                </a:cubicBezTo>
                <a:cubicBezTo>
                  <a:pt x="6578814" y="11534639"/>
                  <a:pt x="6577537" y="11536453"/>
                  <a:pt x="6576260" y="11538267"/>
                </a:cubicBezTo>
                <a:cubicBezTo>
                  <a:pt x="6577897" y="11539941"/>
                  <a:pt x="6579709" y="11541219"/>
                  <a:pt x="6581698" y="11542097"/>
                </a:cubicBezTo>
                <a:cubicBezTo>
                  <a:pt x="6582799" y="11540681"/>
                  <a:pt x="6584252" y="11538469"/>
                  <a:pt x="6585529" y="11536654"/>
                </a:cubicBezTo>
                <a:close/>
                <a:moveTo>
                  <a:pt x="7437948" y="9608326"/>
                </a:moveTo>
                <a:cubicBezTo>
                  <a:pt x="7436667" y="9599152"/>
                  <a:pt x="7451409" y="9589379"/>
                  <a:pt x="7441284" y="9581804"/>
                </a:cubicBezTo>
                <a:cubicBezTo>
                  <a:pt x="7441621" y="9590741"/>
                  <a:pt x="7427208" y="9600798"/>
                  <a:pt x="7437948" y="9608326"/>
                </a:cubicBezTo>
                <a:close/>
                <a:moveTo>
                  <a:pt x="8471276" y="7272226"/>
                </a:moveTo>
                <a:cubicBezTo>
                  <a:pt x="8473288" y="7246318"/>
                  <a:pt x="8453699" y="7223311"/>
                  <a:pt x="8438413" y="7223131"/>
                </a:cubicBezTo>
                <a:cubicBezTo>
                  <a:pt x="8451686" y="7237436"/>
                  <a:pt x="8454286" y="7260823"/>
                  <a:pt x="8471276" y="7272226"/>
                </a:cubicBezTo>
                <a:close/>
                <a:moveTo>
                  <a:pt x="8439682" y="7346605"/>
                </a:moveTo>
                <a:cubicBezTo>
                  <a:pt x="8434812" y="7345654"/>
                  <a:pt x="8434459" y="7340878"/>
                  <a:pt x="8429990" y="7339463"/>
                </a:cubicBezTo>
                <a:cubicBezTo>
                  <a:pt x="8421197" y="7344479"/>
                  <a:pt x="8437173" y="7359889"/>
                  <a:pt x="8439682" y="7346605"/>
                </a:cubicBezTo>
                <a:close/>
                <a:moveTo>
                  <a:pt x="6855180" y="10936848"/>
                </a:moveTo>
                <a:cubicBezTo>
                  <a:pt x="6819976" y="10916519"/>
                  <a:pt x="6768995" y="10889272"/>
                  <a:pt x="6781193" y="10844394"/>
                </a:cubicBezTo>
                <a:cubicBezTo>
                  <a:pt x="6819345" y="10861552"/>
                  <a:pt x="6868714" y="10891677"/>
                  <a:pt x="6855180" y="10936848"/>
                </a:cubicBezTo>
                <a:close/>
                <a:moveTo>
                  <a:pt x="7626826" y="9191471"/>
                </a:moveTo>
                <a:cubicBezTo>
                  <a:pt x="7635487" y="9153052"/>
                  <a:pt x="7615525" y="9131249"/>
                  <a:pt x="7591950" y="9112339"/>
                </a:cubicBezTo>
                <a:cubicBezTo>
                  <a:pt x="7589010" y="9129648"/>
                  <a:pt x="7602624" y="9137222"/>
                  <a:pt x="7601028" y="9153718"/>
                </a:cubicBezTo>
                <a:cubicBezTo>
                  <a:pt x="7593977" y="9145561"/>
                  <a:pt x="7597218" y="9131317"/>
                  <a:pt x="7579875" y="9129247"/>
                </a:cubicBezTo>
                <a:cubicBezTo>
                  <a:pt x="7570674" y="9150205"/>
                  <a:pt x="7588317" y="9155339"/>
                  <a:pt x="7607323" y="9159226"/>
                </a:cubicBezTo>
                <a:cubicBezTo>
                  <a:pt x="7610684" y="9172016"/>
                  <a:pt x="7613155" y="9185203"/>
                  <a:pt x="7626826" y="9191471"/>
                </a:cubicBezTo>
                <a:close/>
                <a:moveTo>
                  <a:pt x="7608405" y="9233821"/>
                </a:moveTo>
                <a:cubicBezTo>
                  <a:pt x="7600011" y="9226477"/>
                  <a:pt x="7598352" y="9214634"/>
                  <a:pt x="7587271" y="9208916"/>
                </a:cubicBezTo>
                <a:cubicBezTo>
                  <a:pt x="7576091" y="9215400"/>
                  <a:pt x="7596751" y="9241157"/>
                  <a:pt x="7608405" y="9233821"/>
                </a:cubicBezTo>
                <a:close/>
                <a:moveTo>
                  <a:pt x="9187660" y="5659921"/>
                </a:moveTo>
                <a:cubicBezTo>
                  <a:pt x="9183367" y="5632414"/>
                  <a:pt x="9188028" y="5583034"/>
                  <a:pt x="9153345" y="5577458"/>
                </a:cubicBezTo>
                <a:cubicBezTo>
                  <a:pt x="9172836" y="5599852"/>
                  <a:pt x="9163303" y="5651199"/>
                  <a:pt x="9187660" y="5659921"/>
                </a:cubicBezTo>
                <a:close/>
                <a:moveTo>
                  <a:pt x="9511393" y="4930627"/>
                </a:moveTo>
                <a:cubicBezTo>
                  <a:pt x="9514009" y="4925453"/>
                  <a:pt x="9515962" y="4919738"/>
                  <a:pt x="9516755" y="4913080"/>
                </a:cubicBezTo>
                <a:cubicBezTo>
                  <a:pt x="9497578" y="4928373"/>
                  <a:pt x="9473616" y="4939209"/>
                  <a:pt x="9474279" y="4970089"/>
                </a:cubicBezTo>
                <a:cubicBezTo>
                  <a:pt x="9475540" y="4973363"/>
                  <a:pt x="9478176" y="4974947"/>
                  <a:pt x="9483288" y="4973489"/>
                </a:cubicBezTo>
                <a:cubicBezTo>
                  <a:pt x="9489715" y="4956808"/>
                  <a:pt x="9503543" y="4946150"/>
                  <a:pt x="9511393" y="4930627"/>
                </a:cubicBezTo>
                <a:close/>
                <a:moveTo>
                  <a:pt x="8849081" y="6432624"/>
                </a:moveTo>
                <a:cubicBezTo>
                  <a:pt x="8847556" y="6406104"/>
                  <a:pt x="8823557" y="6417918"/>
                  <a:pt x="8811118" y="6403119"/>
                </a:cubicBezTo>
                <a:cubicBezTo>
                  <a:pt x="8801535" y="6415184"/>
                  <a:pt x="8827961" y="6418467"/>
                  <a:pt x="8829357" y="6431465"/>
                </a:cubicBezTo>
                <a:cubicBezTo>
                  <a:pt x="8825836" y="6436964"/>
                  <a:pt x="8817382" y="6440644"/>
                  <a:pt x="8828150" y="6444651"/>
                </a:cubicBezTo>
                <a:cubicBezTo>
                  <a:pt x="8830482" y="6434874"/>
                  <a:pt x="8839531" y="6433333"/>
                  <a:pt x="8849081" y="6432624"/>
                </a:cubicBezTo>
                <a:close/>
                <a:moveTo>
                  <a:pt x="9540860" y="4871686"/>
                </a:moveTo>
                <a:cubicBezTo>
                  <a:pt x="9542291" y="4867882"/>
                  <a:pt x="9542881" y="4863411"/>
                  <a:pt x="9542084" y="4857846"/>
                </a:cubicBezTo>
                <a:cubicBezTo>
                  <a:pt x="9527822" y="4863654"/>
                  <a:pt x="9509791" y="4887185"/>
                  <a:pt x="9520009" y="4899435"/>
                </a:cubicBezTo>
                <a:cubicBezTo>
                  <a:pt x="9524700" y="4888504"/>
                  <a:pt x="9536566" y="4883098"/>
                  <a:pt x="9540860" y="4871686"/>
                </a:cubicBezTo>
                <a:close/>
                <a:moveTo>
                  <a:pt x="5700667" y="13563322"/>
                </a:moveTo>
                <a:cubicBezTo>
                  <a:pt x="5698122" y="13546473"/>
                  <a:pt x="5702820" y="13526152"/>
                  <a:pt x="5688043" y="13514382"/>
                </a:cubicBezTo>
                <a:cubicBezTo>
                  <a:pt x="5685421" y="13533237"/>
                  <a:pt x="5693131" y="13548080"/>
                  <a:pt x="5700667" y="13563322"/>
                </a:cubicBezTo>
                <a:close/>
                <a:moveTo>
                  <a:pt x="6752313" y="11183438"/>
                </a:moveTo>
                <a:cubicBezTo>
                  <a:pt x="6749490" y="11187044"/>
                  <a:pt x="6745004" y="11190236"/>
                  <a:pt x="6738527" y="11192758"/>
                </a:cubicBezTo>
                <a:cubicBezTo>
                  <a:pt x="6711691" y="11178982"/>
                  <a:pt x="6681995" y="11167515"/>
                  <a:pt x="6679000" y="11134492"/>
                </a:cubicBezTo>
                <a:cubicBezTo>
                  <a:pt x="6710303" y="11112666"/>
                  <a:pt x="6772072" y="11158199"/>
                  <a:pt x="6752313" y="11183438"/>
                </a:cubicBezTo>
                <a:close/>
                <a:moveTo>
                  <a:pt x="7618395" y="9224669"/>
                </a:moveTo>
                <a:cubicBezTo>
                  <a:pt x="7625029" y="9192700"/>
                  <a:pt x="7603022" y="9177783"/>
                  <a:pt x="7583700" y="9161240"/>
                </a:cubicBezTo>
                <a:cubicBezTo>
                  <a:pt x="7582438" y="9189957"/>
                  <a:pt x="7597276" y="9209355"/>
                  <a:pt x="7618395" y="9224669"/>
                </a:cubicBezTo>
                <a:close/>
                <a:moveTo>
                  <a:pt x="8255983" y="7782260"/>
                </a:moveTo>
                <a:cubicBezTo>
                  <a:pt x="8253716" y="7775556"/>
                  <a:pt x="8240813" y="7770330"/>
                  <a:pt x="8238235" y="7781546"/>
                </a:cubicBezTo>
                <a:cubicBezTo>
                  <a:pt x="8241389" y="7790544"/>
                  <a:pt x="8251183" y="7787743"/>
                  <a:pt x="8255983" y="7782260"/>
                </a:cubicBezTo>
                <a:close/>
                <a:moveTo>
                  <a:pt x="9053660" y="5983364"/>
                </a:moveTo>
                <a:cubicBezTo>
                  <a:pt x="9052602" y="5953209"/>
                  <a:pt x="9037718" y="5928304"/>
                  <a:pt x="9016599" y="5905150"/>
                </a:cubicBezTo>
                <a:cubicBezTo>
                  <a:pt x="9017459" y="5934723"/>
                  <a:pt x="9026696" y="5962158"/>
                  <a:pt x="9053660" y="5983364"/>
                </a:cubicBezTo>
                <a:close/>
                <a:moveTo>
                  <a:pt x="8843595" y="6458792"/>
                </a:moveTo>
                <a:cubicBezTo>
                  <a:pt x="8843869" y="6456588"/>
                  <a:pt x="8844143" y="6454383"/>
                  <a:pt x="8844415" y="6452183"/>
                </a:cubicBezTo>
                <a:cubicBezTo>
                  <a:pt x="8842214" y="6451909"/>
                  <a:pt x="8840045" y="6452067"/>
                  <a:pt x="8837841" y="6451797"/>
                </a:cubicBezTo>
                <a:cubicBezTo>
                  <a:pt x="8837568" y="6453998"/>
                  <a:pt x="8837295" y="6456201"/>
                  <a:pt x="8837457" y="6458369"/>
                </a:cubicBezTo>
                <a:cubicBezTo>
                  <a:pt x="8839193" y="6458241"/>
                  <a:pt x="8841859" y="6458921"/>
                  <a:pt x="8843595" y="6458792"/>
                </a:cubicBezTo>
                <a:close/>
                <a:moveTo>
                  <a:pt x="8573159" y="7071241"/>
                </a:moveTo>
                <a:cubicBezTo>
                  <a:pt x="8572703" y="7062600"/>
                  <a:pt x="8557463" y="7052347"/>
                  <a:pt x="8550243" y="7047641"/>
                </a:cubicBezTo>
                <a:cubicBezTo>
                  <a:pt x="8550096" y="7063372"/>
                  <a:pt x="8557312" y="7072443"/>
                  <a:pt x="8567840" y="7079087"/>
                </a:cubicBezTo>
                <a:cubicBezTo>
                  <a:pt x="8571818" y="7076828"/>
                  <a:pt x="8573309" y="7074127"/>
                  <a:pt x="8573159" y="7071241"/>
                </a:cubicBezTo>
                <a:close/>
                <a:moveTo>
                  <a:pt x="8075164" y="8198778"/>
                </a:moveTo>
                <a:cubicBezTo>
                  <a:pt x="8069007" y="8209859"/>
                  <a:pt x="8061035" y="8219188"/>
                  <a:pt x="8051624" y="8225358"/>
                </a:cubicBezTo>
                <a:cubicBezTo>
                  <a:pt x="8033137" y="8191547"/>
                  <a:pt x="8026436" y="8115931"/>
                  <a:pt x="8071431" y="8089749"/>
                </a:cubicBezTo>
                <a:cubicBezTo>
                  <a:pt x="8095769" y="8116530"/>
                  <a:pt x="8093634" y="8165537"/>
                  <a:pt x="8075164" y="8198778"/>
                </a:cubicBezTo>
                <a:close/>
                <a:moveTo>
                  <a:pt x="5776295" y="13401845"/>
                </a:moveTo>
                <a:cubicBezTo>
                  <a:pt x="5768636" y="13392266"/>
                  <a:pt x="5785442" y="13372531"/>
                  <a:pt x="5760736" y="13369239"/>
                </a:cubicBezTo>
                <a:cubicBezTo>
                  <a:pt x="5758146" y="13380484"/>
                  <a:pt x="5767918" y="13414345"/>
                  <a:pt x="5776295" y="13401845"/>
                </a:cubicBezTo>
                <a:close/>
                <a:moveTo>
                  <a:pt x="6639928" y="11447959"/>
                </a:moveTo>
                <a:cubicBezTo>
                  <a:pt x="6645258" y="11441275"/>
                  <a:pt x="6641716" y="11436382"/>
                  <a:pt x="6639146" y="11431440"/>
                </a:cubicBezTo>
                <a:cubicBezTo>
                  <a:pt x="6633419" y="11437948"/>
                  <a:pt x="6632150" y="11444046"/>
                  <a:pt x="6639928" y="11447959"/>
                </a:cubicBezTo>
                <a:close/>
                <a:moveTo>
                  <a:pt x="7452136" y="9611190"/>
                </a:moveTo>
                <a:cubicBezTo>
                  <a:pt x="7453412" y="9608543"/>
                  <a:pt x="7453772" y="9604961"/>
                  <a:pt x="7454471" y="9601818"/>
                </a:cubicBezTo>
                <a:cubicBezTo>
                  <a:pt x="7445404" y="9600343"/>
                  <a:pt x="7443346" y="9606062"/>
                  <a:pt x="7444298" y="9614953"/>
                </a:cubicBezTo>
                <a:cubicBezTo>
                  <a:pt x="7448666" y="9615548"/>
                  <a:pt x="7450860" y="9613836"/>
                  <a:pt x="7452136" y="9611190"/>
                </a:cubicBezTo>
                <a:close/>
                <a:moveTo>
                  <a:pt x="9326051" y="5380955"/>
                </a:moveTo>
                <a:cubicBezTo>
                  <a:pt x="9315968" y="5339599"/>
                  <a:pt x="9376877" y="5317820"/>
                  <a:pt x="9347395" y="5286519"/>
                </a:cubicBezTo>
                <a:cubicBezTo>
                  <a:pt x="9329784" y="5323314"/>
                  <a:pt x="9301992" y="5351259"/>
                  <a:pt x="9292077" y="5393757"/>
                </a:cubicBezTo>
                <a:cubicBezTo>
                  <a:pt x="9303235" y="5400030"/>
                  <a:pt x="9313029" y="5377661"/>
                  <a:pt x="9326051" y="5380955"/>
                </a:cubicBezTo>
                <a:close/>
                <a:moveTo>
                  <a:pt x="9502313" y="4982240"/>
                </a:moveTo>
                <a:cubicBezTo>
                  <a:pt x="9504246" y="4978186"/>
                  <a:pt x="9505247" y="4973382"/>
                  <a:pt x="9504624" y="4967257"/>
                </a:cubicBezTo>
                <a:cubicBezTo>
                  <a:pt x="9490087" y="4973404"/>
                  <a:pt x="9458319" y="5004856"/>
                  <a:pt x="9478424" y="5013916"/>
                </a:cubicBezTo>
                <a:cubicBezTo>
                  <a:pt x="9482328" y="4999817"/>
                  <a:pt x="9496515" y="4994403"/>
                  <a:pt x="9502313" y="4982240"/>
                </a:cubicBezTo>
                <a:close/>
                <a:moveTo>
                  <a:pt x="8285332" y="7740579"/>
                </a:moveTo>
                <a:cubicBezTo>
                  <a:pt x="8279764" y="7738118"/>
                  <a:pt x="8285266" y="7731045"/>
                  <a:pt x="8276036" y="7729343"/>
                </a:cubicBezTo>
                <a:lnTo>
                  <a:pt x="8271996" y="7738487"/>
                </a:lnTo>
                <a:cubicBezTo>
                  <a:pt x="8276546" y="7740023"/>
                  <a:pt x="8282604" y="7744601"/>
                  <a:pt x="8285332" y="7740579"/>
                </a:cubicBezTo>
                <a:close/>
                <a:moveTo>
                  <a:pt x="6498310" y="11787534"/>
                </a:moveTo>
                <a:cubicBezTo>
                  <a:pt x="6499362" y="11773720"/>
                  <a:pt x="6481116" y="11754180"/>
                  <a:pt x="6469901" y="11751360"/>
                </a:cubicBezTo>
                <a:cubicBezTo>
                  <a:pt x="6476987" y="11765405"/>
                  <a:pt x="6478874" y="11780473"/>
                  <a:pt x="6484593" y="11794388"/>
                </a:cubicBezTo>
                <a:cubicBezTo>
                  <a:pt x="6486403" y="11795662"/>
                  <a:pt x="6488038" y="11797334"/>
                  <a:pt x="6489849" y="11798608"/>
                </a:cubicBezTo>
                <a:cubicBezTo>
                  <a:pt x="6495463" y="11796107"/>
                  <a:pt x="6497959" y="11792139"/>
                  <a:pt x="6498310" y="11787534"/>
                </a:cubicBezTo>
                <a:close/>
                <a:moveTo>
                  <a:pt x="8876489" y="6408663"/>
                </a:moveTo>
                <a:cubicBezTo>
                  <a:pt x="8877503" y="6406835"/>
                  <a:pt x="8878218" y="6404709"/>
                  <a:pt x="8877743" y="6401253"/>
                </a:cubicBezTo>
                <a:cubicBezTo>
                  <a:pt x="8871231" y="6401739"/>
                  <a:pt x="8870880" y="6396959"/>
                  <a:pt x="8864770" y="6396977"/>
                </a:cubicBezTo>
                <a:cubicBezTo>
                  <a:pt x="8862470" y="6407190"/>
                  <a:pt x="8867968" y="6410712"/>
                  <a:pt x="8873465" y="6414235"/>
                </a:cubicBezTo>
                <a:cubicBezTo>
                  <a:pt x="8874173" y="6411997"/>
                  <a:pt x="8875478" y="6410484"/>
                  <a:pt x="8876489" y="6408663"/>
                </a:cubicBezTo>
                <a:close/>
                <a:moveTo>
                  <a:pt x="8470674" y="7329033"/>
                </a:moveTo>
                <a:cubicBezTo>
                  <a:pt x="8463586" y="7321698"/>
                  <a:pt x="8456581" y="7297766"/>
                  <a:pt x="8446116" y="7303778"/>
                </a:cubicBezTo>
                <a:cubicBezTo>
                  <a:pt x="8453204" y="7311113"/>
                  <a:pt x="8456496" y="7337940"/>
                  <a:pt x="8470674" y="7329033"/>
                </a:cubicBezTo>
                <a:close/>
                <a:moveTo>
                  <a:pt x="8865121" y="6437116"/>
                </a:moveTo>
                <a:cubicBezTo>
                  <a:pt x="8877258" y="6418320"/>
                  <a:pt x="8853696" y="6406524"/>
                  <a:pt x="8848296" y="6392516"/>
                </a:cubicBezTo>
                <a:cubicBezTo>
                  <a:pt x="8839987" y="6392255"/>
                  <a:pt x="8836465" y="6397758"/>
                  <a:pt x="8831048" y="6401214"/>
                </a:cubicBezTo>
                <a:cubicBezTo>
                  <a:pt x="8854305" y="6402990"/>
                  <a:pt x="8850059" y="6428192"/>
                  <a:pt x="8865121" y="6437116"/>
                </a:cubicBezTo>
                <a:close/>
                <a:moveTo>
                  <a:pt x="7453691" y="9632705"/>
                </a:moveTo>
                <a:cubicBezTo>
                  <a:pt x="7456460" y="9629327"/>
                  <a:pt x="7458311" y="9625014"/>
                  <a:pt x="7457515" y="9618275"/>
                </a:cubicBezTo>
                <a:cubicBezTo>
                  <a:pt x="7450317" y="9621295"/>
                  <a:pt x="7439796" y="9638164"/>
                  <a:pt x="7444364" y="9641526"/>
                </a:cubicBezTo>
                <a:cubicBezTo>
                  <a:pt x="7447237" y="9638526"/>
                  <a:pt x="7450923" y="9636083"/>
                  <a:pt x="7453691" y="9632705"/>
                </a:cubicBezTo>
                <a:close/>
                <a:moveTo>
                  <a:pt x="5740712" y="13511445"/>
                </a:moveTo>
                <a:cubicBezTo>
                  <a:pt x="5743471" y="13495511"/>
                  <a:pt x="5734175" y="13484255"/>
                  <a:pt x="5728323" y="13471662"/>
                </a:cubicBezTo>
                <a:cubicBezTo>
                  <a:pt x="5716149" y="13486297"/>
                  <a:pt x="5742023" y="13502017"/>
                  <a:pt x="5729967" y="13506697"/>
                </a:cubicBezTo>
                <a:cubicBezTo>
                  <a:pt x="5720357" y="13492921"/>
                  <a:pt x="5714440" y="13495549"/>
                  <a:pt x="5700903" y="13485279"/>
                </a:cubicBezTo>
                <a:cubicBezTo>
                  <a:pt x="5695103" y="13477950"/>
                  <a:pt x="5696754" y="13459143"/>
                  <a:pt x="5691698" y="13446903"/>
                </a:cubicBezTo>
                <a:cubicBezTo>
                  <a:pt x="5687438" y="13435014"/>
                  <a:pt x="5676706" y="13409782"/>
                  <a:pt x="5668988" y="13419714"/>
                </a:cubicBezTo>
                <a:cubicBezTo>
                  <a:pt x="5673444" y="13444078"/>
                  <a:pt x="5685969" y="13515848"/>
                  <a:pt x="5740712" y="13511445"/>
                </a:cubicBezTo>
                <a:close/>
                <a:moveTo>
                  <a:pt x="7422074" y="9707695"/>
                </a:moveTo>
                <a:cubicBezTo>
                  <a:pt x="7424628" y="9701900"/>
                  <a:pt x="7425643" y="9694560"/>
                  <a:pt x="7424317" y="9684771"/>
                </a:cubicBezTo>
                <a:cubicBezTo>
                  <a:pt x="7413477" y="9688685"/>
                  <a:pt x="7402323" y="9709620"/>
                  <a:pt x="7410586" y="9721355"/>
                </a:cubicBezTo>
                <a:cubicBezTo>
                  <a:pt x="7415423" y="9717742"/>
                  <a:pt x="7419519" y="9713491"/>
                  <a:pt x="7422074" y="9707695"/>
                </a:cubicBezTo>
                <a:close/>
                <a:moveTo>
                  <a:pt x="7655956" y="9183159"/>
                </a:moveTo>
                <a:cubicBezTo>
                  <a:pt x="7656979" y="9179717"/>
                  <a:pt x="7658021" y="9175839"/>
                  <a:pt x="7659044" y="9172396"/>
                </a:cubicBezTo>
                <a:cubicBezTo>
                  <a:pt x="7653408" y="9171713"/>
                  <a:pt x="7645315" y="9167434"/>
                  <a:pt x="7643365" y="9172144"/>
                </a:cubicBezTo>
                <a:cubicBezTo>
                  <a:pt x="7650684" y="9174209"/>
                  <a:pt x="7645478" y="9183571"/>
                  <a:pt x="7655956" y="9183159"/>
                </a:cubicBezTo>
                <a:close/>
                <a:moveTo>
                  <a:pt x="8591663" y="7070776"/>
                </a:moveTo>
                <a:cubicBezTo>
                  <a:pt x="8600505" y="7060516"/>
                  <a:pt x="8578309" y="7037708"/>
                  <a:pt x="8570385" y="7042658"/>
                </a:cubicBezTo>
                <a:cubicBezTo>
                  <a:pt x="8580912" y="7049302"/>
                  <a:pt x="8577084" y="7068360"/>
                  <a:pt x="8591663" y="7070776"/>
                </a:cubicBezTo>
                <a:close/>
                <a:moveTo>
                  <a:pt x="9044933" y="6045749"/>
                </a:moveTo>
                <a:cubicBezTo>
                  <a:pt x="9048111" y="6040471"/>
                  <a:pt x="9049999" y="6035704"/>
                  <a:pt x="9045411" y="6033173"/>
                </a:cubicBezTo>
                <a:cubicBezTo>
                  <a:pt x="9040000" y="6050878"/>
                  <a:pt x="9013472" y="6046403"/>
                  <a:pt x="9036714" y="6061385"/>
                </a:cubicBezTo>
                <a:cubicBezTo>
                  <a:pt x="9037286" y="6056813"/>
                  <a:pt x="9041755" y="6051024"/>
                  <a:pt x="9044933" y="6045749"/>
                </a:cubicBezTo>
                <a:close/>
                <a:moveTo>
                  <a:pt x="8281128" y="7774837"/>
                </a:moveTo>
                <a:cubicBezTo>
                  <a:pt x="8273960" y="7767393"/>
                  <a:pt x="8263407" y="7766532"/>
                  <a:pt x="8257388" y="7779079"/>
                </a:cubicBezTo>
                <a:cubicBezTo>
                  <a:pt x="8267109" y="7782898"/>
                  <a:pt x="8276561" y="7785174"/>
                  <a:pt x="8281128" y="7774837"/>
                </a:cubicBezTo>
                <a:close/>
                <a:moveTo>
                  <a:pt x="7214864" y="10188762"/>
                </a:moveTo>
                <a:cubicBezTo>
                  <a:pt x="7218704" y="10182303"/>
                  <a:pt x="7209654" y="10172778"/>
                  <a:pt x="7208170" y="10181842"/>
                </a:cubicBezTo>
                <a:cubicBezTo>
                  <a:pt x="7212516" y="10182140"/>
                  <a:pt x="7211086" y="10187804"/>
                  <a:pt x="7214864" y="10188762"/>
                </a:cubicBezTo>
                <a:close/>
                <a:moveTo>
                  <a:pt x="6617770" y="11543290"/>
                </a:moveTo>
                <a:cubicBezTo>
                  <a:pt x="6622647" y="11531174"/>
                  <a:pt x="6608818" y="11502232"/>
                  <a:pt x="6592981" y="11509030"/>
                </a:cubicBezTo>
                <a:cubicBezTo>
                  <a:pt x="6586827" y="11522959"/>
                  <a:pt x="6611567" y="11531511"/>
                  <a:pt x="6617770" y="11543290"/>
                </a:cubicBezTo>
                <a:close/>
                <a:moveTo>
                  <a:pt x="6591967" y="11602763"/>
                </a:moveTo>
                <a:cubicBezTo>
                  <a:pt x="6577948" y="11590385"/>
                  <a:pt x="6584760" y="11573893"/>
                  <a:pt x="6577272" y="11559644"/>
                </a:cubicBezTo>
                <a:cubicBezTo>
                  <a:pt x="6569221" y="11574637"/>
                  <a:pt x="6569684" y="11609090"/>
                  <a:pt x="6591967" y="11602763"/>
                </a:cubicBezTo>
                <a:close/>
                <a:moveTo>
                  <a:pt x="9504757" y="5011190"/>
                </a:moveTo>
                <a:cubicBezTo>
                  <a:pt x="9491144" y="5020336"/>
                  <a:pt x="9460606" y="5036496"/>
                  <a:pt x="9473497" y="5053731"/>
                </a:cubicBezTo>
                <a:cubicBezTo>
                  <a:pt x="9481402" y="5037129"/>
                  <a:pt x="9497128" y="5027454"/>
                  <a:pt x="9504757" y="5011190"/>
                </a:cubicBezTo>
                <a:close/>
                <a:moveTo>
                  <a:pt x="6616399" y="11548459"/>
                </a:moveTo>
                <a:cubicBezTo>
                  <a:pt x="6618764" y="11548099"/>
                  <a:pt x="6609305" y="11549539"/>
                  <a:pt x="6609305" y="11549539"/>
                </a:cubicBezTo>
                <a:cubicBezTo>
                  <a:pt x="6613509" y="11548899"/>
                  <a:pt x="6615611" y="11548579"/>
                  <a:pt x="6616399" y="11548459"/>
                </a:cubicBezTo>
                <a:close/>
                <a:moveTo>
                  <a:pt x="7639365" y="9233437"/>
                </a:moveTo>
                <a:cubicBezTo>
                  <a:pt x="7640388" y="9229995"/>
                  <a:pt x="7641411" y="9226552"/>
                  <a:pt x="7642453" y="9222674"/>
                </a:cubicBezTo>
                <a:cubicBezTo>
                  <a:pt x="7638557" y="9222067"/>
                  <a:pt x="7635135" y="9220609"/>
                  <a:pt x="7631239" y="9220002"/>
                </a:cubicBezTo>
                <a:cubicBezTo>
                  <a:pt x="7630651" y="9223464"/>
                  <a:pt x="7629609" y="9227342"/>
                  <a:pt x="7628586" y="9230784"/>
                </a:cubicBezTo>
                <a:cubicBezTo>
                  <a:pt x="7632028" y="9231807"/>
                  <a:pt x="7635904" y="9232849"/>
                  <a:pt x="7639365" y="9233437"/>
                </a:cubicBezTo>
                <a:close/>
                <a:moveTo>
                  <a:pt x="8610861" y="7035297"/>
                </a:moveTo>
                <a:cubicBezTo>
                  <a:pt x="8609220" y="7024944"/>
                  <a:pt x="8599418" y="7010385"/>
                  <a:pt x="8588584" y="7017298"/>
                </a:cubicBezTo>
                <a:cubicBezTo>
                  <a:pt x="8590690" y="7028052"/>
                  <a:pt x="8600589" y="7032128"/>
                  <a:pt x="8610861" y="7035297"/>
                </a:cubicBezTo>
                <a:close/>
                <a:moveTo>
                  <a:pt x="6443199" y="11941939"/>
                </a:moveTo>
                <a:cubicBezTo>
                  <a:pt x="6445704" y="11937346"/>
                  <a:pt x="6437003" y="11922578"/>
                  <a:pt x="6429065" y="11927620"/>
                </a:cubicBezTo>
                <a:cubicBezTo>
                  <a:pt x="6429804" y="11930795"/>
                  <a:pt x="6432418" y="11933494"/>
                  <a:pt x="6433944" y="11936366"/>
                </a:cubicBezTo>
                <a:lnTo>
                  <a:pt x="6432365" y="11945752"/>
                </a:lnTo>
                <a:lnTo>
                  <a:pt x="6432104" y="11945845"/>
                </a:lnTo>
                <a:lnTo>
                  <a:pt x="6420950" y="11928487"/>
                </a:lnTo>
                <a:lnTo>
                  <a:pt x="6418441" y="11926265"/>
                </a:lnTo>
                <a:lnTo>
                  <a:pt x="6407696" y="11916754"/>
                </a:lnTo>
                <a:lnTo>
                  <a:pt x="6411021" y="11925319"/>
                </a:lnTo>
                <a:lnTo>
                  <a:pt x="6412759" y="11929795"/>
                </a:lnTo>
                <a:cubicBezTo>
                  <a:pt x="6413965" y="11934603"/>
                  <a:pt x="6413723" y="11938652"/>
                  <a:pt x="6409127" y="11938285"/>
                </a:cubicBezTo>
                <a:lnTo>
                  <a:pt x="6401323" y="11924083"/>
                </a:lnTo>
                <a:lnTo>
                  <a:pt x="6399862" y="11921426"/>
                </a:lnTo>
                <a:cubicBezTo>
                  <a:pt x="6397928" y="11915169"/>
                  <a:pt x="6395484" y="11909932"/>
                  <a:pt x="6387534" y="11910694"/>
                </a:cubicBezTo>
                <a:lnTo>
                  <a:pt x="6391223" y="11922795"/>
                </a:lnTo>
                <a:lnTo>
                  <a:pt x="6391759" y="11924554"/>
                </a:lnTo>
                <a:cubicBezTo>
                  <a:pt x="6393197" y="11929109"/>
                  <a:pt x="6394005" y="11933740"/>
                  <a:pt x="6392209" y="11938883"/>
                </a:cubicBezTo>
                <a:lnTo>
                  <a:pt x="6381132" y="11921509"/>
                </a:lnTo>
                <a:lnTo>
                  <a:pt x="6378402" y="11917228"/>
                </a:lnTo>
                <a:cubicBezTo>
                  <a:pt x="6375603" y="11909697"/>
                  <a:pt x="6372997" y="11902134"/>
                  <a:pt x="6365755" y="11895372"/>
                </a:cubicBezTo>
                <a:cubicBezTo>
                  <a:pt x="6358620" y="11902906"/>
                  <a:pt x="6361486" y="11908803"/>
                  <a:pt x="6364910" y="11914650"/>
                </a:cubicBezTo>
                <a:lnTo>
                  <a:pt x="6367411" y="11919760"/>
                </a:lnTo>
                <a:lnTo>
                  <a:pt x="6369283" y="11923581"/>
                </a:lnTo>
                <a:cubicBezTo>
                  <a:pt x="6370093" y="11926678"/>
                  <a:pt x="6369862" y="11929960"/>
                  <a:pt x="6367410" y="11933626"/>
                </a:cubicBezTo>
                <a:cubicBezTo>
                  <a:pt x="6363206" y="11931293"/>
                  <a:pt x="6360694" y="11928700"/>
                  <a:pt x="6359116" y="11925961"/>
                </a:cubicBezTo>
                <a:lnTo>
                  <a:pt x="6356729" y="11918398"/>
                </a:lnTo>
                <a:lnTo>
                  <a:pt x="6356424" y="11917432"/>
                </a:lnTo>
                <a:cubicBezTo>
                  <a:pt x="6355486" y="11911614"/>
                  <a:pt x="6355248" y="11905691"/>
                  <a:pt x="6349645" y="11900603"/>
                </a:cubicBezTo>
                <a:lnTo>
                  <a:pt x="6352060" y="11917803"/>
                </a:lnTo>
                <a:lnTo>
                  <a:pt x="6353874" y="11930725"/>
                </a:lnTo>
                <a:cubicBezTo>
                  <a:pt x="6365570" y="11946624"/>
                  <a:pt x="6391938" y="11954016"/>
                  <a:pt x="6414507" y="11952038"/>
                </a:cubicBezTo>
                <a:lnTo>
                  <a:pt x="6432104" y="11945845"/>
                </a:lnTo>
                <a:lnTo>
                  <a:pt x="6432299" y="11946147"/>
                </a:lnTo>
                <a:lnTo>
                  <a:pt x="6432365" y="11945752"/>
                </a:lnTo>
                <a:close/>
                <a:moveTo>
                  <a:pt x="7621378" y="9275807"/>
                </a:moveTo>
                <a:cubicBezTo>
                  <a:pt x="7598195" y="9267813"/>
                  <a:pt x="7599170" y="9245622"/>
                  <a:pt x="7580905" y="9234793"/>
                </a:cubicBezTo>
                <a:cubicBezTo>
                  <a:pt x="7575637" y="9255488"/>
                  <a:pt x="7606780" y="9270806"/>
                  <a:pt x="7600174" y="9282287"/>
                </a:cubicBezTo>
                <a:cubicBezTo>
                  <a:pt x="7587334" y="9276927"/>
                  <a:pt x="7591087" y="9260961"/>
                  <a:pt x="7570661" y="9259628"/>
                </a:cubicBezTo>
                <a:cubicBezTo>
                  <a:pt x="7571202" y="9277090"/>
                  <a:pt x="7590547" y="9283171"/>
                  <a:pt x="7600963" y="9294092"/>
                </a:cubicBezTo>
                <a:cubicBezTo>
                  <a:pt x="7610193" y="9292318"/>
                  <a:pt x="7616985" y="9286513"/>
                  <a:pt x="7621378" y="9275807"/>
                </a:cubicBezTo>
                <a:close/>
                <a:moveTo>
                  <a:pt x="8867093" y="6458638"/>
                </a:moveTo>
                <a:cubicBezTo>
                  <a:pt x="8867654" y="6455159"/>
                  <a:pt x="8867683" y="6451117"/>
                  <a:pt x="8867594" y="6446977"/>
                </a:cubicBezTo>
                <a:cubicBezTo>
                  <a:pt x="8863222" y="6446864"/>
                  <a:pt x="8858850" y="6446750"/>
                  <a:pt x="8854447" y="6446201"/>
                </a:cubicBezTo>
                <a:cubicBezTo>
                  <a:pt x="8852243" y="6457718"/>
                  <a:pt x="8856598" y="6463508"/>
                  <a:pt x="8863397" y="6466934"/>
                </a:cubicBezTo>
                <a:cubicBezTo>
                  <a:pt x="8865438" y="6465039"/>
                  <a:pt x="8866532" y="6462118"/>
                  <a:pt x="8867093" y="6458638"/>
                </a:cubicBezTo>
                <a:close/>
                <a:moveTo>
                  <a:pt x="7697446" y="9111742"/>
                </a:moveTo>
                <a:cubicBezTo>
                  <a:pt x="7688751" y="9101333"/>
                  <a:pt x="7688569" y="9085631"/>
                  <a:pt x="7674482" y="9078908"/>
                </a:cubicBezTo>
                <a:cubicBezTo>
                  <a:pt x="7673890" y="9092397"/>
                  <a:pt x="7688197" y="9113951"/>
                  <a:pt x="7697446" y="9111742"/>
                </a:cubicBezTo>
                <a:close/>
                <a:moveTo>
                  <a:pt x="5724727" y="13577765"/>
                </a:moveTo>
                <a:cubicBezTo>
                  <a:pt x="5726776" y="13559134"/>
                  <a:pt x="5719815" y="13543668"/>
                  <a:pt x="5711529" y="13529048"/>
                </a:cubicBezTo>
                <a:cubicBezTo>
                  <a:pt x="5706610" y="13548794"/>
                  <a:pt x="5710877" y="13564974"/>
                  <a:pt x="5724727" y="13577765"/>
                </a:cubicBezTo>
                <a:close/>
                <a:moveTo>
                  <a:pt x="9322929" y="5438533"/>
                </a:moveTo>
                <a:cubicBezTo>
                  <a:pt x="9321497" y="5424445"/>
                  <a:pt x="9328099" y="5416334"/>
                  <a:pt x="9323569" y="5399162"/>
                </a:cubicBezTo>
                <a:cubicBezTo>
                  <a:pt x="9306245" y="5405289"/>
                  <a:pt x="9298305" y="5418489"/>
                  <a:pt x="9301220" y="5441090"/>
                </a:cubicBezTo>
                <a:cubicBezTo>
                  <a:pt x="9308569" y="5440328"/>
                  <a:pt x="9315917" y="5439569"/>
                  <a:pt x="9322929" y="5438533"/>
                </a:cubicBezTo>
                <a:close/>
                <a:moveTo>
                  <a:pt x="6629240" y="11538844"/>
                </a:moveTo>
                <a:cubicBezTo>
                  <a:pt x="6633766" y="11527526"/>
                  <a:pt x="6630109" y="11507834"/>
                  <a:pt x="6619158" y="11506801"/>
                </a:cubicBezTo>
                <a:cubicBezTo>
                  <a:pt x="6613882" y="11518740"/>
                  <a:pt x="6619068" y="11529593"/>
                  <a:pt x="6629240" y="11538844"/>
                </a:cubicBezTo>
                <a:close/>
                <a:moveTo>
                  <a:pt x="7435491" y="9715460"/>
                </a:moveTo>
                <a:cubicBezTo>
                  <a:pt x="7436777" y="9711543"/>
                  <a:pt x="7437518" y="9707102"/>
                  <a:pt x="7437283" y="9701711"/>
                </a:cubicBezTo>
                <a:cubicBezTo>
                  <a:pt x="7419486" y="9707699"/>
                  <a:pt x="7419046" y="9731529"/>
                  <a:pt x="7410653" y="9747928"/>
                </a:cubicBezTo>
                <a:cubicBezTo>
                  <a:pt x="7414056" y="9747978"/>
                  <a:pt x="7417128" y="9747745"/>
                  <a:pt x="7420860" y="9748080"/>
                </a:cubicBezTo>
                <a:cubicBezTo>
                  <a:pt x="7422873" y="9734252"/>
                  <a:pt x="7431633" y="9727212"/>
                  <a:pt x="7435491" y="9715460"/>
                </a:cubicBezTo>
                <a:close/>
                <a:moveTo>
                  <a:pt x="6515715" y="11797197"/>
                </a:moveTo>
                <a:cubicBezTo>
                  <a:pt x="6514873" y="11801850"/>
                  <a:pt x="6512786" y="11806726"/>
                  <a:pt x="6509145" y="11811878"/>
                </a:cubicBezTo>
                <a:cubicBezTo>
                  <a:pt x="6472139" y="11822574"/>
                  <a:pt x="6442716" y="11776359"/>
                  <a:pt x="6421450" y="11750356"/>
                </a:cubicBezTo>
                <a:cubicBezTo>
                  <a:pt x="6428023" y="11733331"/>
                  <a:pt x="6419921" y="11718364"/>
                  <a:pt x="6413582" y="11703702"/>
                </a:cubicBezTo>
                <a:cubicBezTo>
                  <a:pt x="6410657" y="11715694"/>
                  <a:pt x="6409449" y="11727023"/>
                  <a:pt x="6419434" y="11736655"/>
                </a:cubicBezTo>
                <a:cubicBezTo>
                  <a:pt x="6406848" y="11745802"/>
                  <a:pt x="6413060" y="11725297"/>
                  <a:pt x="6402115" y="11719986"/>
                </a:cubicBezTo>
                <a:cubicBezTo>
                  <a:pt x="6394433" y="11734149"/>
                  <a:pt x="6406229" y="11745054"/>
                  <a:pt x="6413001" y="11756587"/>
                </a:cubicBezTo>
                <a:cubicBezTo>
                  <a:pt x="6392283" y="11794882"/>
                  <a:pt x="6323145" y="11844997"/>
                  <a:pt x="6334559" y="11786933"/>
                </a:cubicBezTo>
                <a:cubicBezTo>
                  <a:pt x="6342098" y="11749458"/>
                  <a:pt x="6392540" y="11735210"/>
                  <a:pt x="6382015" y="11702090"/>
                </a:cubicBezTo>
                <a:cubicBezTo>
                  <a:pt x="6360677" y="11682698"/>
                  <a:pt x="6320544" y="11656425"/>
                  <a:pt x="6353831" y="11620837"/>
                </a:cubicBezTo>
                <a:cubicBezTo>
                  <a:pt x="6386875" y="11612661"/>
                  <a:pt x="6404682" y="11667978"/>
                  <a:pt x="6435889" y="11666109"/>
                </a:cubicBezTo>
                <a:cubicBezTo>
                  <a:pt x="6444908" y="11639252"/>
                  <a:pt x="6461488" y="11603874"/>
                  <a:pt x="6489389" y="11601967"/>
                </a:cubicBezTo>
                <a:cubicBezTo>
                  <a:pt x="6525700" y="11633669"/>
                  <a:pt x="6476400" y="11684008"/>
                  <a:pt x="6455837" y="11713356"/>
                </a:cubicBezTo>
                <a:cubicBezTo>
                  <a:pt x="6466437" y="11742950"/>
                  <a:pt x="6521604" y="11764627"/>
                  <a:pt x="6515715" y="11797197"/>
                </a:cubicBezTo>
                <a:close/>
                <a:moveTo>
                  <a:pt x="8833844" y="6551202"/>
                </a:moveTo>
                <a:cubicBezTo>
                  <a:pt x="8817678" y="6509610"/>
                  <a:pt x="8847245" y="6443242"/>
                  <a:pt x="8795811" y="6432198"/>
                </a:cubicBezTo>
                <a:cubicBezTo>
                  <a:pt x="8799299" y="6449837"/>
                  <a:pt x="8812219" y="6459364"/>
                  <a:pt x="8819386" y="6473682"/>
                </a:cubicBezTo>
                <a:cubicBezTo>
                  <a:pt x="8803923" y="6477007"/>
                  <a:pt x="8796598" y="6448729"/>
                  <a:pt x="8781633" y="6441104"/>
                </a:cubicBezTo>
                <a:cubicBezTo>
                  <a:pt x="8787046" y="6473014"/>
                  <a:pt x="8807137" y="6485064"/>
                  <a:pt x="8816876" y="6510539"/>
                </a:cubicBezTo>
                <a:cubicBezTo>
                  <a:pt x="8822803" y="6525823"/>
                  <a:pt x="8815375" y="6543400"/>
                  <a:pt x="8833844" y="6551202"/>
                </a:cubicBezTo>
                <a:close/>
                <a:moveTo>
                  <a:pt x="9533521" y="4969532"/>
                </a:moveTo>
                <a:cubicBezTo>
                  <a:pt x="9543014" y="4953766"/>
                  <a:pt x="9539197" y="4923059"/>
                  <a:pt x="9534515" y="4911241"/>
                </a:cubicBezTo>
                <a:cubicBezTo>
                  <a:pt x="9527570" y="4934243"/>
                  <a:pt x="9529438" y="4952619"/>
                  <a:pt x="9519129" y="4979063"/>
                </a:cubicBezTo>
                <a:cubicBezTo>
                  <a:pt x="9525713" y="4978382"/>
                  <a:pt x="9530356" y="4974787"/>
                  <a:pt x="9533521" y="4969532"/>
                </a:cubicBezTo>
                <a:close/>
                <a:moveTo>
                  <a:pt x="9495980" y="5055736"/>
                </a:moveTo>
                <a:cubicBezTo>
                  <a:pt x="9475744" y="5060616"/>
                  <a:pt x="9465016" y="5073797"/>
                  <a:pt x="9464621" y="5094263"/>
                </a:cubicBezTo>
                <a:cubicBezTo>
                  <a:pt x="9480871" y="5086701"/>
                  <a:pt x="9491599" y="5073521"/>
                  <a:pt x="9495980" y="5055736"/>
                </a:cubicBezTo>
                <a:close/>
                <a:moveTo>
                  <a:pt x="8295960" y="7774083"/>
                </a:moveTo>
                <a:cubicBezTo>
                  <a:pt x="8298522" y="7770167"/>
                  <a:pt x="8299513" y="7764427"/>
                  <a:pt x="8298181" y="7760986"/>
                </a:cubicBezTo>
                <a:cubicBezTo>
                  <a:pt x="8294204" y="7759229"/>
                  <a:pt x="8290718" y="7759589"/>
                  <a:pt x="8287804" y="7759728"/>
                </a:cubicBezTo>
                <a:cubicBezTo>
                  <a:pt x="8281553" y="7767421"/>
                  <a:pt x="8288665" y="7769614"/>
                  <a:pt x="8284310" y="7776242"/>
                </a:cubicBezTo>
                <a:cubicBezTo>
                  <a:pt x="8289263" y="7780095"/>
                  <a:pt x="8293397" y="7778000"/>
                  <a:pt x="8295960" y="7774083"/>
                </a:cubicBezTo>
                <a:close/>
                <a:moveTo>
                  <a:pt x="7218066" y="10215083"/>
                </a:moveTo>
                <a:cubicBezTo>
                  <a:pt x="7223566" y="10206032"/>
                  <a:pt x="7209547" y="10200269"/>
                  <a:pt x="7208017" y="10208718"/>
                </a:cubicBezTo>
                <a:cubicBezTo>
                  <a:pt x="7213591" y="10208927"/>
                  <a:pt x="7210787" y="10216853"/>
                  <a:pt x="7218066" y="10215083"/>
                </a:cubicBezTo>
                <a:close/>
                <a:moveTo>
                  <a:pt x="6462328" y="11926643"/>
                </a:moveTo>
                <a:cubicBezTo>
                  <a:pt x="6442397" y="12001906"/>
                  <a:pt x="6360327" y="11944271"/>
                  <a:pt x="6312991" y="11952329"/>
                </a:cubicBezTo>
                <a:cubicBezTo>
                  <a:pt x="6303991" y="11987775"/>
                  <a:pt x="6342503" y="12014766"/>
                  <a:pt x="6348735" y="12046967"/>
                </a:cubicBezTo>
                <a:cubicBezTo>
                  <a:pt x="6344545" y="12065065"/>
                  <a:pt x="6349254" y="12089945"/>
                  <a:pt x="6329632" y="12103124"/>
                </a:cubicBezTo>
                <a:cubicBezTo>
                  <a:pt x="6301122" y="12097651"/>
                  <a:pt x="6284915" y="12068641"/>
                  <a:pt x="6271553" y="12046114"/>
                </a:cubicBezTo>
                <a:cubicBezTo>
                  <a:pt x="6257747" y="12022439"/>
                  <a:pt x="6246457" y="11998452"/>
                  <a:pt x="6230579" y="11976237"/>
                </a:cubicBezTo>
                <a:cubicBezTo>
                  <a:pt x="6197978" y="11930484"/>
                  <a:pt x="6171290" y="11882119"/>
                  <a:pt x="6139182" y="11838484"/>
                </a:cubicBezTo>
                <a:cubicBezTo>
                  <a:pt x="6143816" y="11821533"/>
                  <a:pt x="6127903" y="11802628"/>
                  <a:pt x="6138930" y="11780901"/>
                </a:cubicBezTo>
                <a:cubicBezTo>
                  <a:pt x="6156325" y="11745839"/>
                  <a:pt x="6214210" y="11734368"/>
                  <a:pt x="6226379" y="11772517"/>
                </a:cubicBezTo>
                <a:cubicBezTo>
                  <a:pt x="6222844" y="11788055"/>
                  <a:pt x="6215294" y="11805143"/>
                  <a:pt x="6200039" y="11815977"/>
                </a:cubicBezTo>
                <a:cubicBezTo>
                  <a:pt x="6204069" y="11834856"/>
                  <a:pt x="6214421" y="11855579"/>
                  <a:pt x="6230486" y="11865528"/>
                </a:cubicBezTo>
                <a:cubicBezTo>
                  <a:pt x="6252393" y="11879482"/>
                  <a:pt x="6278608" y="11869690"/>
                  <a:pt x="6304062" y="11872388"/>
                </a:cubicBezTo>
                <a:cubicBezTo>
                  <a:pt x="6311707" y="11873391"/>
                  <a:pt x="6318616" y="11879293"/>
                  <a:pt x="6326660" y="11880473"/>
                </a:cubicBezTo>
                <a:cubicBezTo>
                  <a:pt x="6341377" y="11882701"/>
                  <a:pt x="6356657" y="11880427"/>
                  <a:pt x="6370402" y="11882701"/>
                </a:cubicBezTo>
                <a:cubicBezTo>
                  <a:pt x="6400235" y="11887333"/>
                  <a:pt x="6432282" y="11893418"/>
                  <a:pt x="6462328" y="11926643"/>
                </a:cubicBezTo>
                <a:close/>
                <a:moveTo>
                  <a:pt x="8323295" y="7715378"/>
                </a:moveTo>
                <a:cubicBezTo>
                  <a:pt x="8333193" y="7700036"/>
                  <a:pt x="8331544" y="7673914"/>
                  <a:pt x="8312745" y="7662399"/>
                </a:cubicBezTo>
                <a:cubicBezTo>
                  <a:pt x="8307501" y="7666736"/>
                  <a:pt x="8317500" y="7676381"/>
                  <a:pt x="8307299" y="7674725"/>
                </a:cubicBezTo>
                <a:cubicBezTo>
                  <a:pt x="8303256" y="7663434"/>
                  <a:pt x="8303624" y="7650766"/>
                  <a:pt x="8297112" y="7640761"/>
                </a:cubicBezTo>
                <a:cubicBezTo>
                  <a:pt x="8284451" y="7644671"/>
                  <a:pt x="8278962" y="7676461"/>
                  <a:pt x="8283051" y="7688722"/>
                </a:cubicBezTo>
                <a:cubicBezTo>
                  <a:pt x="8273645" y="7687418"/>
                  <a:pt x="8269697" y="7698503"/>
                  <a:pt x="8259311" y="7692964"/>
                </a:cubicBezTo>
                <a:cubicBezTo>
                  <a:pt x="8248724" y="7715849"/>
                  <a:pt x="8268785" y="7724238"/>
                  <a:pt x="8278671" y="7723379"/>
                </a:cubicBezTo>
                <a:cubicBezTo>
                  <a:pt x="8284395" y="7716879"/>
                  <a:pt x="8271649" y="7702693"/>
                  <a:pt x="8283024" y="7696313"/>
                </a:cubicBezTo>
                <a:cubicBezTo>
                  <a:pt x="8280445" y="7707530"/>
                  <a:pt x="8283776" y="7716129"/>
                  <a:pt x="8293414" y="7722288"/>
                </a:cubicBezTo>
                <a:cubicBezTo>
                  <a:pt x="8299386" y="7708771"/>
                  <a:pt x="8286391" y="7701604"/>
                  <a:pt x="8294833" y="7686800"/>
                </a:cubicBezTo>
                <a:cubicBezTo>
                  <a:pt x="8303954" y="7698433"/>
                  <a:pt x="8302180" y="7714282"/>
                  <a:pt x="8309756" y="7726184"/>
                </a:cubicBezTo>
                <a:cubicBezTo>
                  <a:pt x="8315413" y="7724406"/>
                  <a:pt x="8319995" y="7720491"/>
                  <a:pt x="8323295" y="7715378"/>
                </a:cubicBezTo>
                <a:close/>
                <a:moveTo>
                  <a:pt x="8616482" y="7052351"/>
                </a:moveTo>
                <a:cubicBezTo>
                  <a:pt x="8606807" y="7051317"/>
                  <a:pt x="8602968" y="7028898"/>
                  <a:pt x="8590316" y="7040750"/>
                </a:cubicBezTo>
                <a:cubicBezTo>
                  <a:pt x="8598610" y="7046685"/>
                  <a:pt x="8598207" y="7058939"/>
                  <a:pt x="8608911" y="7062078"/>
                </a:cubicBezTo>
                <a:cubicBezTo>
                  <a:pt x="8613187" y="7060889"/>
                  <a:pt x="8616033" y="7058057"/>
                  <a:pt x="8616482" y="7052351"/>
                </a:cubicBezTo>
                <a:close/>
                <a:moveTo>
                  <a:pt x="7510487" y="9562018"/>
                </a:moveTo>
                <a:cubicBezTo>
                  <a:pt x="7512232" y="9556713"/>
                  <a:pt x="7512677" y="9551117"/>
                  <a:pt x="7510922" y="9544992"/>
                </a:cubicBezTo>
                <a:cubicBezTo>
                  <a:pt x="7494406" y="9560153"/>
                  <a:pt x="7484151" y="9580712"/>
                  <a:pt x="7477566" y="9605009"/>
                </a:cubicBezTo>
                <a:cubicBezTo>
                  <a:pt x="7478358" y="9607421"/>
                  <a:pt x="7480005" y="9608841"/>
                  <a:pt x="7483978" y="9608230"/>
                </a:cubicBezTo>
                <a:cubicBezTo>
                  <a:pt x="7488309" y="9591212"/>
                  <a:pt x="7505250" y="9577931"/>
                  <a:pt x="7510487" y="9562018"/>
                </a:cubicBezTo>
                <a:close/>
                <a:moveTo>
                  <a:pt x="7466290" y="9663812"/>
                </a:moveTo>
                <a:cubicBezTo>
                  <a:pt x="7471405" y="9652298"/>
                  <a:pt x="7474104" y="9638340"/>
                  <a:pt x="7474134" y="9621649"/>
                </a:cubicBezTo>
                <a:cubicBezTo>
                  <a:pt x="7450984" y="9630516"/>
                  <a:pt x="7454176" y="9666123"/>
                  <a:pt x="7437375" y="9681616"/>
                </a:cubicBezTo>
                <a:cubicBezTo>
                  <a:pt x="7437160" y="9687195"/>
                  <a:pt x="7439841" y="9690082"/>
                  <a:pt x="7443947" y="9691315"/>
                </a:cubicBezTo>
                <a:cubicBezTo>
                  <a:pt x="7453643" y="9684398"/>
                  <a:pt x="7461175" y="9675326"/>
                  <a:pt x="7466290" y="9663812"/>
                </a:cubicBezTo>
                <a:close/>
                <a:moveTo>
                  <a:pt x="6646169" y="11526347"/>
                </a:moveTo>
                <a:cubicBezTo>
                  <a:pt x="6652759" y="11509281"/>
                  <a:pt x="6640415" y="11495264"/>
                  <a:pt x="6638135" y="11479987"/>
                </a:cubicBezTo>
                <a:cubicBezTo>
                  <a:pt x="6641714" y="11481568"/>
                  <a:pt x="6645607" y="11485666"/>
                  <a:pt x="6648382" y="11482611"/>
                </a:cubicBezTo>
                <a:cubicBezTo>
                  <a:pt x="6642279" y="11477061"/>
                  <a:pt x="6649903" y="11469489"/>
                  <a:pt x="6640137" y="11464699"/>
                </a:cubicBezTo>
                <a:cubicBezTo>
                  <a:pt x="6617639" y="11474737"/>
                  <a:pt x="6624343" y="11517655"/>
                  <a:pt x="6646169" y="11526347"/>
                </a:cubicBezTo>
                <a:close/>
                <a:moveTo>
                  <a:pt x="9526192" y="5008971"/>
                </a:moveTo>
                <a:cubicBezTo>
                  <a:pt x="9526581" y="5003670"/>
                  <a:pt x="9532819" y="4998072"/>
                  <a:pt x="9525160" y="4995770"/>
                </a:cubicBezTo>
                <a:cubicBezTo>
                  <a:pt x="9525045" y="5000734"/>
                  <a:pt x="9518531" y="5006670"/>
                  <a:pt x="9526192" y="5008971"/>
                </a:cubicBezTo>
                <a:close/>
                <a:moveTo>
                  <a:pt x="8706087" y="6865397"/>
                </a:moveTo>
                <a:cubicBezTo>
                  <a:pt x="8693184" y="6826621"/>
                  <a:pt x="8674156" y="6793535"/>
                  <a:pt x="8631738" y="6780516"/>
                </a:cubicBezTo>
                <a:cubicBezTo>
                  <a:pt x="8651603" y="6813102"/>
                  <a:pt x="8665711" y="6850481"/>
                  <a:pt x="8706087" y="6865397"/>
                </a:cubicBezTo>
                <a:close/>
                <a:moveTo>
                  <a:pt x="7720281" y="9097922"/>
                </a:moveTo>
                <a:cubicBezTo>
                  <a:pt x="7716600" y="9082502"/>
                  <a:pt x="7714262" y="9066269"/>
                  <a:pt x="7699381" y="9057768"/>
                </a:cubicBezTo>
                <a:cubicBezTo>
                  <a:pt x="7699506" y="9074776"/>
                  <a:pt x="7711681" y="9085338"/>
                  <a:pt x="7720281" y="9097922"/>
                </a:cubicBezTo>
                <a:close/>
                <a:moveTo>
                  <a:pt x="8858149" y="6524142"/>
                </a:moveTo>
                <a:cubicBezTo>
                  <a:pt x="8864119" y="6510300"/>
                  <a:pt x="8860872" y="6482947"/>
                  <a:pt x="8862366" y="6476619"/>
                </a:cubicBezTo>
                <a:cubicBezTo>
                  <a:pt x="8838544" y="6484928"/>
                  <a:pt x="8851385" y="6511046"/>
                  <a:pt x="8848585" y="6532213"/>
                </a:cubicBezTo>
                <a:cubicBezTo>
                  <a:pt x="8853143" y="6531874"/>
                  <a:pt x="8856157" y="6528761"/>
                  <a:pt x="8858149" y="6524142"/>
                </a:cubicBezTo>
                <a:close/>
                <a:moveTo>
                  <a:pt x="6617164" y="11596296"/>
                </a:moveTo>
                <a:cubicBezTo>
                  <a:pt x="6604820" y="11582280"/>
                  <a:pt x="6602142" y="11566826"/>
                  <a:pt x="6586135" y="11553570"/>
                </a:cubicBezTo>
                <a:cubicBezTo>
                  <a:pt x="6579674" y="11569267"/>
                  <a:pt x="6600072" y="11593025"/>
                  <a:pt x="6617164" y="11596296"/>
                </a:cubicBezTo>
                <a:close/>
                <a:moveTo>
                  <a:pt x="5817266" y="13407082"/>
                </a:moveTo>
                <a:cubicBezTo>
                  <a:pt x="5812490" y="13404972"/>
                  <a:pt x="5814030" y="13400410"/>
                  <a:pt x="5807708" y="13398570"/>
                </a:cubicBezTo>
                <a:lnTo>
                  <a:pt x="5802952" y="13409334"/>
                </a:lnTo>
                <a:lnTo>
                  <a:pt x="5814095" y="13414258"/>
                </a:lnTo>
                <a:close/>
                <a:moveTo>
                  <a:pt x="7717193" y="9108686"/>
                </a:moveTo>
                <a:cubicBezTo>
                  <a:pt x="7696638" y="9100371"/>
                  <a:pt x="7702785" y="9059662"/>
                  <a:pt x="7677742" y="9064229"/>
                </a:cubicBezTo>
                <a:cubicBezTo>
                  <a:pt x="7690085" y="9080902"/>
                  <a:pt x="7696184" y="9100788"/>
                  <a:pt x="7712102" y="9115437"/>
                </a:cubicBezTo>
                <a:cubicBezTo>
                  <a:pt x="7715166" y="9115136"/>
                  <a:pt x="7716983" y="9113472"/>
                  <a:pt x="7717193" y="9108686"/>
                </a:cubicBezTo>
                <a:close/>
                <a:moveTo>
                  <a:pt x="9143271" y="5881936"/>
                </a:moveTo>
                <a:cubicBezTo>
                  <a:pt x="9126505" y="5859907"/>
                  <a:pt x="9103304" y="5820514"/>
                  <a:pt x="9080105" y="5812373"/>
                </a:cubicBezTo>
                <a:cubicBezTo>
                  <a:pt x="9096092" y="5834986"/>
                  <a:pt x="9108961" y="5877533"/>
                  <a:pt x="9143271" y="5881936"/>
                </a:cubicBezTo>
                <a:close/>
                <a:moveTo>
                  <a:pt x="7686310" y="9186673"/>
                </a:moveTo>
                <a:cubicBezTo>
                  <a:pt x="7676142" y="9170096"/>
                  <a:pt x="7672237" y="9149870"/>
                  <a:pt x="7651778" y="9139381"/>
                </a:cubicBezTo>
                <a:cubicBezTo>
                  <a:pt x="7647629" y="9154457"/>
                  <a:pt x="7655946" y="9163541"/>
                  <a:pt x="7666969" y="9170564"/>
                </a:cubicBezTo>
                <a:cubicBezTo>
                  <a:pt x="7668442" y="9176733"/>
                  <a:pt x="7683050" y="9201352"/>
                  <a:pt x="7686310" y="9186673"/>
                </a:cubicBezTo>
                <a:close/>
                <a:moveTo>
                  <a:pt x="8708593" y="6875691"/>
                </a:moveTo>
                <a:cubicBezTo>
                  <a:pt x="8689707" y="6874031"/>
                  <a:pt x="8689323" y="6857032"/>
                  <a:pt x="8673347" y="6853409"/>
                </a:cubicBezTo>
                <a:cubicBezTo>
                  <a:pt x="8672928" y="6859552"/>
                  <a:pt x="8662556" y="6855089"/>
                  <a:pt x="8662667" y="6862504"/>
                </a:cubicBezTo>
                <a:cubicBezTo>
                  <a:pt x="8673855" y="6872153"/>
                  <a:pt x="8693605" y="6897332"/>
                  <a:pt x="8708593" y="6875691"/>
                </a:cubicBezTo>
                <a:close/>
                <a:moveTo>
                  <a:pt x="9499253" y="5090988"/>
                </a:moveTo>
                <a:cubicBezTo>
                  <a:pt x="9481192" y="5095952"/>
                  <a:pt x="9448988" y="5123117"/>
                  <a:pt x="9468605" y="5133465"/>
                </a:cubicBezTo>
                <a:cubicBezTo>
                  <a:pt x="9475898" y="5116926"/>
                  <a:pt x="9491961" y="5107527"/>
                  <a:pt x="9499253" y="5090988"/>
                </a:cubicBezTo>
                <a:close/>
                <a:moveTo>
                  <a:pt x="7699976" y="9163295"/>
                </a:moveTo>
                <a:cubicBezTo>
                  <a:pt x="7698513" y="9137074"/>
                  <a:pt x="7685869" y="9117337"/>
                  <a:pt x="7668742" y="9100454"/>
                </a:cubicBezTo>
                <a:cubicBezTo>
                  <a:pt x="7670186" y="9127110"/>
                  <a:pt x="7681959" y="9146810"/>
                  <a:pt x="7699976" y="9163295"/>
                </a:cubicBezTo>
                <a:close/>
                <a:moveTo>
                  <a:pt x="7427213" y="9784684"/>
                </a:moveTo>
                <a:cubicBezTo>
                  <a:pt x="7425299" y="9779575"/>
                  <a:pt x="7431215" y="9767382"/>
                  <a:pt x="7423841" y="9767942"/>
                </a:cubicBezTo>
                <a:cubicBezTo>
                  <a:pt x="7421230" y="9770304"/>
                  <a:pt x="7415385" y="9787746"/>
                  <a:pt x="7427213" y="9784684"/>
                </a:cubicBezTo>
                <a:close/>
                <a:moveTo>
                  <a:pt x="9187696" y="5801413"/>
                </a:moveTo>
                <a:cubicBezTo>
                  <a:pt x="9181850" y="5798499"/>
                  <a:pt x="9179511" y="5794407"/>
                  <a:pt x="9177171" y="5790315"/>
                </a:cubicBezTo>
                <a:cubicBezTo>
                  <a:pt x="9173082" y="5795593"/>
                  <a:pt x="9166652" y="5795803"/>
                  <a:pt x="9164317" y="5805370"/>
                </a:cubicBezTo>
                <a:lnTo>
                  <a:pt x="9181465" y="5813916"/>
                </a:lnTo>
                <a:close/>
                <a:moveTo>
                  <a:pt x="9095584" y="6012819"/>
                </a:moveTo>
                <a:cubicBezTo>
                  <a:pt x="9071275" y="6062700"/>
                  <a:pt x="9026498" y="6104871"/>
                  <a:pt x="8993323" y="6093682"/>
                </a:cubicBezTo>
                <a:cubicBezTo>
                  <a:pt x="8957418" y="6081618"/>
                  <a:pt x="8894332" y="5968574"/>
                  <a:pt x="8897172" y="5937443"/>
                </a:cubicBezTo>
                <a:cubicBezTo>
                  <a:pt x="8901931" y="5895616"/>
                  <a:pt x="8928971" y="5872655"/>
                  <a:pt x="8964639" y="5868569"/>
                </a:cubicBezTo>
                <a:cubicBezTo>
                  <a:pt x="8960283" y="5844055"/>
                  <a:pt x="8929870" y="5844442"/>
                  <a:pt x="8912482" y="5831407"/>
                </a:cubicBezTo>
                <a:cubicBezTo>
                  <a:pt x="8884548" y="5811170"/>
                  <a:pt x="8862249" y="5784515"/>
                  <a:pt x="8855359" y="5760195"/>
                </a:cubicBezTo>
                <a:cubicBezTo>
                  <a:pt x="8862333" y="5743266"/>
                  <a:pt x="8870295" y="5732178"/>
                  <a:pt x="8879239" y="5723034"/>
                </a:cubicBezTo>
                <a:cubicBezTo>
                  <a:pt x="8968585" y="5742299"/>
                  <a:pt x="9048738" y="5822071"/>
                  <a:pt x="9075036" y="5885696"/>
                </a:cubicBezTo>
                <a:cubicBezTo>
                  <a:pt x="9123733" y="5905348"/>
                  <a:pt x="9119892" y="5962939"/>
                  <a:pt x="9095584" y="6012819"/>
                </a:cubicBezTo>
                <a:close/>
                <a:moveTo>
                  <a:pt x="8368800" y="7658179"/>
                </a:moveTo>
                <a:cubicBezTo>
                  <a:pt x="8357764" y="7639046"/>
                  <a:pt x="8368692" y="7611085"/>
                  <a:pt x="8354040" y="7593682"/>
                </a:cubicBezTo>
                <a:cubicBezTo>
                  <a:pt x="8355058" y="7594606"/>
                  <a:pt x="8340491" y="7595299"/>
                  <a:pt x="8346298" y="7586460"/>
                </a:cubicBezTo>
                <a:cubicBezTo>
                  <a:pt x="8352718" y="7594523"/>
                  <a:pt x="8367192" y="7591888"/>
                  <a:pt x="8371105" y="7604548"/>
                </a:cubicBezTo>
                <a:cubicBezTo>
                  <a:pt x="8380277" y="7580563"/>
                  <a:pt x="8347379" y="7576482"/>
                  <a:pt x="8338010" y="7571867"/>
                </a:cubicBezTo>
                <a:cubicBezTo>
                  <a:pt x="8343402" y="7574725"/>
                  <a:pt x="8347019" y="7572996"/>
                  <a:pt x="8349793" y="7569944"/>
                </a:cubicBezTo>
                <a:cubicBezTo>
                  <a:pt x="8346157" y="7563112"/>
                  <a:pt x="8344815" y="7555389"/>
                  <a:pt x="8345942" y="7546384"/>
                </a:cubicBezTo>
                <a:cubicBezTo>
                  <a:pt x="8340726" y="7543128"/>
                  <a:pt x="8337600" y="7546975"/>
                  <a:pt x="8332208" y="7544117"/>
                </a:cubicBezTo>
                <a:cubicBezTo>
                  <a:pt x="8341197" y="7536683"/>
                  <a:pt x="8334787" y="7532900"/>
                  <a:pt x="8334323" y="7523193"/>
                </a:cubicBezTo>
                <a:lnTo>
                  <a:pt x="8320972" y="7553409"/>
                </a:lnTo>
                <a:cubicBezTo>
                  <a:pt x="8332940" y="7555370"/>
                  <a:pt x="8320909" y="7564310"/>
                  <a:pt x="8321492" y="7568371"/>
                </a:cubicBezTo>
                <a:cubicBezTo>
                  <a:pt x="8323278" y="7577238"/>
                  <a:pt x="8333101" y="7587281"/>
                  <a:pt x="8323105" y="7598071"/>
                </a:cubicBezTo>
                <a:cubicBezTo>
                  <a:pt x="8331198" y="7604498"/>
                  <a:pt x="8332362" y="7592182"/>
                  <a:pt x="8340853" y="7598784"/>
                </a:cubicBezTo>
                <a:cubicBezTo>
                  <a:pt x="8335887" y="7608946"/>
                  <a:pt x="8346802" y="7613293"/>
                  <a:pt x="8345100" y="7622522"/>
                </a:cubicBezTo>
                <a:cubicBezTo>
                  <a:pt x="8362904" y="7628488"/>
                  <a:pt x="8353262" y="7658918"/>
                  <a:pt x="8368800" y="7658179"/>
                </a:cubicBezTo>
                <a:close/>
                <a:moveTo>
                  <a:pt x="7248108" y="10195582"/>
                </a:moveTo>
                <a:cubicBezTo>
                  <a:pt x="7242661" y="10180543"/>
                  <a:pt x="7237544" y="10165788"/>
                  <a:pt x="7224661" y="10158706"/>
                </a:cubicBezTo>
                <a:cubicBezTo>
                  <a:pt x="7231246" y="10172427"/>
                  <a:pt x="7232623" y="10190853"/>
                  <a:pt x="7248108" y="10195582"/>
                </a:cubicBezTo>
                <a:close/>
                <a:moveTo>
                  <a:pt x="7473192" y="9686569"/>
                </a:moveTo>
                <a:cubicBezTo>
                  <a:pt x="7475471" y="9680229"/>
                  <a:pt x="7477087" y="9673191"/>
                  <a:pt x="7477573" y="9664965"/>
                </a:cubicBezTo>
                <a:cubicBezTo>
                  <a:pt x="7456471" y="9680783"/>
                  <a:pt x="7450329" y="9711228"/>
                  <a:pt x="7437509" y="9734763"/>
                </a:cubicBezTo>
                <a:cubicBezTo>
                  <a:pt x="7441526" y="9734767"/>
                  <a:pt x="7441837" y="9739070"/>
                  <a:pt x="7447323" y="9738035"/>
                </a:cubicBezTo>
                <a:cubicBezTo>
                  <a:pt x="7453546" y="9718324"/>
                  <a:pt x="7466355" y="9705588"/>
                  <a:pt x="7473192" y="9686569"/>
                </a:cubicBezTo>
                <a:close/>
                <a:moveTo>
                  <a:pt x="5746628" y="13596019"/>
                </a:moveTo>
                <a:cubicBezTo>
                  <a:pt x="5749916" y="13578888"/>
                  <a:pt x="5747307" y="13548192"/>
                  <a:pt x="5728263" y="13549308"/>
                </a:cubicBezTo>
                <a:cubicBezTo>
                  <a:pt x="5735799" y="13564549"/>
                  <a:pt x="5733175" y="13583404"/>
                  <a:pt x="5746628" y="13596019"/>
                </a:cubicBezTo>
                <a:close/>
                <a:moveTo>
                  <a:pt x="5778335" y="13524257"/>
                </a:moveTo>
                <a:cubicBezTo>
                  <a:pt x="5764831" y="13477311"/>
                  <a:pt x="5754596" y="13429425"/>
                  <a:pt x="5731156" y="13386666"/>
                </a:cubicBezTo>
                <a:cubicBezTo>
                  <a:pt x="5729243" y="13437284"/>
                  <a:pt x="5754889" y="13477205"/>
                  <a:pt x="5766181" y="13522698"/>
                </a:cubicBezTo>
                <a:cubicBezTo>
                  <a:pt x="5770735" y="13524235"/>
                  <a:pt x="5775778" y="13527892"/>
                  <a:pt x="5778335" y="13524257"/>
                </a:cubicBezTo>
                <a:close/>
                <a:moveTo>
                  <a:pt x="7656804" y="9273003"/>
                </a:moveTo>
                <a:cubicBezTo>
                  <a:pt x="7639461" y="9270934"/>
                  <a:pt x="7637784" y="9259525"/>
                  <a:pt x="7622219" y="9256662"/>
                </a:cubicBezTo>
                <a:cubicBezTo>
                  <a:pt x="7616101" y="9276883"/>
                  <a:pt x="7645661" y="9278617"/>
                  <a:pt x="7656804" y="9273003"/>
                </a:cubicBezTo>
                <a:close/>
                <a:moveTo>
                  <a:pt x="9328284" y="5491209"/>
                </a:moveTo>
                <a:cubicBezTo>
                  <a:pt x="9335586" y="5480859"/>
                  <a:pt x="9328108" y="5459043"/>
                  <a:pt x="9327989" y="5442651"/>
                </a:cubicBezTo>
                <a:cubicBezTo>
                  <a:pt x="9299979" y="5450194"/>
                  <a:pt x="9322954" y="5472265"/>
                  <a:pt x="9328284" y="5491209"/>
                </a:cubicBezTo>
                <a:close/>
                <a:moveTo>
                  <a:pt x="7679690" y="9228234"/>
                </a:moveTo>
                <a:cubicBezTo>
                  <a:pt x="7682099" y="9213081"/>
                  <a:pt x="7668824" y="9207702"/>
                  <a:pt x="7664498" y="9197049"/>
                </a:cubicBezTo>
                <a:cubicBezTo>
                  <a:pt x="7657008" y="9198900"/>
                  <a:pt x="7644680" y="9191819"/>
                  <a:pt x="7643294" y="9203529"/>
                </a:cubicBezTo>
                <a:cubicBezTo>
                  <a:pt x="7654996" y="9214942"/>
                  <a:pt x="7661444" y="9216969"/>
                  <a:pt x="7679690" y="9228234"/>
                </a:cubicBezTo>
                <a:close/>
                <a:moveTo>
                  <a:pt x="7520837" y="9588124"/>
                </a:moveTo>
                <a:cubicBezTo>
                  <a:pt x="7498846" y="9591648"/>
                  <a:pt x="7502800" y="9646360"/>
                  <a:pt x="7480483" y="9628275"/>
                </a:cubicBezTo>
                <a:cubicBezTo>
                  <a:pt x="7481497" y="9633761"/>
                  <a:pt x="7469658" y="9649495"/>
                  <a:pt x="7484078" y="9648090"/>
                </a:cubicBezTo>
                <a:cubicBezTo>
                  <a:pt x="7500878" y="9632598"/>
                  <a:pt x="7513022" y="9612515"/>
                  <a:pt x="7520837" y="9588124"/>
                </a:cubicBezTo>
                <a:close/>
                <a:moveTo>
                  <a:pt x="8642988" y="7050828"/>
                </a:moveTo>
                <a:cubicBezTo>
                  <a:pt x="8635598" y="7045256"/>
                  <a:pt x="8632253" y="7035466"/>
                  <a:pt x="8620713" y="7032825"/>
                </a:cubicBezTo>
                <a:cubicBezTo>
                  <a:pt x="8618637" y="7046078"/>
                  <a:pt x="8634129" y="7066766"/>
                  <a:pt x="8642988" y="7050828"/>
                </a:cubicBezTo>
                <a:close/>
                <a:moveTo>
                  <a:pt x="6665685" y="11527359"/>
                </a:moveTo>
                <a:cubicBezTo>
                  <a:pt x="6670287" y="11509415"/>
                  <a:pt x="6663456" y="11492602"/>
                  <a:pt x="6652213" y="11477169"/>
                </a:cubicBezTo>
                <a:cubicBezTo>
                  <a:pt x="6648582" y="11495068"/>
                  <a:pt x="6653869" y="11512148"/>
                  <a:pt x="6665685" y="11527359"/>
                </a:cubicBezTo>
                <a:close/>
                <a:moveTo>
                  <a:pt x="6945560" y="10895340"/>
                </a:moveTo>
                <a:cubicBezTo>
                  <a:pt x="6943295" y="10908330"/>
                  <a:pt x="6935642" y="10914567"/>
                  <a:pt x="6920675" y="10911641"/>
                </a:cubicBezTo>
                <a:cubicBezTo>
                  <a:pt x="6903551" y="10908482"/>
                  <a:pt x="6905081" y="10890121"/>
                  <a:pt x="6895610" y="10880725"/>
                </a:cubicBezTo>
                <a:cubicBezTo>
                  <a:pt x="6879467" y="10868409"/>
                  <a:pt x="6850738" y="10847246"/>
                  <a:pt x="6868835" y="10820955"/>
                </a:cubicBezTo>
                <a:cubicBezTo>
                  <a:pt x="6911295" y="10832121"/>
                  <a:pt x="6922665" y="10868626"/>
                  <a:pt x="6945560" y="10895340"/>
                </a:cubicBezTo>
                <a:close/>
                <a:moveTo>
                  <a:pt x="8369893" y="7672918"/>
                </a:moveTo>
                <a:cubicBezTo>
                  <a:pt x="8366711" y="7671513"/>
                  <a:pt x="8367367" y="7668951"/>
                  <a:pt x="8364759" y="7667323"/>
                </a:cubicBezTo>
                <a:cubicBezTo>
                  <a:pt x="8363224" y="7671873"/>
                  <a:pt x="8359794" y="7677485"/>
                  <a:pt x="8367082" y="7679281"/>
                </a:cubicBezTo>
                <a:close/>
                <a:moveTo>
                  <a:pt x="8848210" y="6592054"/>
                </a:moveTo>
                <a:cubicBezTo>
                  <a:pt x="8848081" y="6590317"/>
                  <a:pt x="8848323" y="6587679"/>
                  <a:pt x="8848194" y="6585942"/>
                </a:cubicBezTo>
                <a:cubicBezTo>
                  <a:pt x="8846426" y="6585636"/>
                  <a:pt x="8843790" y="6585396"/>
                  <a:pt x="8841588" y="6585121"/>
                </a:cubicBezTo>
                <a:cubicBezTo>
                  <a:pt x="8841315" y="6587324"/>
                  <a:pt x="8841475" y="6589495"/>
                  <a:pt x="8841202" y="6591698"/>
                </a:cubicBezTo>
                <a:cubicBezTo>
                  <a:pt x="8843404" y="6591972"/>
                  <a:pt x="8845606" y="6592247"/>
                  <a:pt x="8848210" y="6592054"/>
                </a:cubicBezTo>
                <a:close/>
                <a:moveTo>
                  <a:pt x="8740968" y="6841429"/>
                </a:moveTo>
                <a:cubicBezTo>
                  <a:pt x="8740390" y="6833613"/>
                  <a:pt x="8738575" y="6826761"/>
                  <a:pt x="8732275" y="6824170"/>
                </a:cubicBezTo>
                <a:cubicBezTo>
                  <a:pt x="8724447" y="6830422"/>
                  <a:pt x="8730890" y="6840864"/>
                  <a:pt x="8740968" y="6841429"/>
                </a:cubicBezTo>
                <a:close/>
                <a:moveTo>
                  <a:pt x="7677219" y="9254718"/>
                </a:moveTo>
                <a:cubicBezTo>
                  <a:pt x="7675082" y="9253752"/>
                  <a:pt x="7672927" y="9253222"/>
                  <a:pt x="7674365" y="9250233"/>
                </a:cubicBezTo>
                <a:cubicBezTo>
                  <a:pt x="7671794" y="9249249"/>
                  <a:pt x="7669638" y="9248718"/>
                  <a:pt x="7667047" y="9248168"/>
                </a:cubicBezTo>
                <a:cubicBezTo>
                  <a:pt x="7658854" y="9256091"/>
                  <a:pt x="7676894" y="9262115"/>
                  <a:pt x="7677219" y="9254718"/>
                </a:cubicBezTo>
                <a:close/>
                <a:moveTo>
                  <a:pt x="7948768" y="8642181"/>
                </a:moveTo>
                <a:cubicBezTo>
                  <a:pt x="7925967" y="8693785"/>
                  <a:pt x="7899508" y="8733334"/>
                  <a:pt x="7860145" y="8741088"/>
                </a:cubicBezTo>
                <a:cubicBezTo>
                  <a:pt x="7838223" y="8698665"/>
                  <a:pt x="7903757" y="8624191"/>
                  <a:pt x="7948768" y="8642181"/>
                </a:cubicBezTo>
                <a:close/>
                <a:moveTo>
                  <a:pt x="8342851" y="7758865"/>
                </a:moveTo>
                <a:cubicBezTo>
                  <a:pt x="8340409" y="7752558"/>
                  <a:pt x="8332852" y="7749219"/>
                  <a:pt x="8331069" y="7760787"/>
                </a:cubicBezTo>
                <a:cubicBezTo>
                  <a:pt x="8336063" y="7763468"/>
                  <a:pt x="8340077" y="7761916"/>
                  <a:pt x="8342851" y="7758865"/>
                </a:cubicBezTo>
                <a:close/>
                <a:moveTo>
                  <a:pt x="5818380" y="13472380"/>
                </a:moveTo>
                <a:cubicBezTo>
                  <a:pt x="5819151" y="13455566"/>
                  <a:pt x="5817976" y="13438846"/>
                  <a:pt x="5803996" y="13427427"/>
                </a:cubicBezTo>
                <a:cubicBezTo>
                  <a:pt x="5800753" y="13445530"/>
                  <a:pt x="5805548" y="13460516"/>
                  <a:pt x="5818380" y="13472380"/>
                </a:cubicBezTo>
                <a:close/>
                <a:moveTo>
                  <a:pt x="8841793" y="6630354"/>
                </a:moveTo>
                <a:cubicBezTo>
                  <a:pt x="8842504" y="6624490"/>
                  <a:pt x="8835993" y="6617192"/>
                  <a:pt x="8832292" y="6624668"/>
                </a:cubicBezTo>
                <a:cubicBezTo>
                  <a:pt x="8837999" y="6625118"/>
                  <a:pt x="8833835" y="6633721"/>
                  <a:pt x="8838302" y="6635141"/>
                </a:cubicBezTo>
                <a:cubicBezTo>
                  <a:pt x="8840516" y="6634104"/>
                  <a:pt x="8841556" y="6632309"/>
                  <a:pt x="8841793" y="6630354"/>
                </a:cubicBezTo>
                <a:close/>
                <a:moveTo>
                  <a:pt x="7271643" y="10192309"/>
                </a:moveTo>
                <a:cubicBezTo>
                  <a:pt x="7265033" y="10190633"/>
                  <a:pt x="7268506" y="10179261"/>
                  <a:pt x="7257917" y="10182201"/>
                </a:cubicBezTo>
                <a:cubicBezTo>
                  <a:pt x="7256910" y="10189377"/>
                  <a:pt x="7267940" y="10200610"/>
                  <a:pt x="7271643" y="10192309"/>
                </a:cubicBezTo>
                <a:close/>
                <a:moveTo>
                  <a:pt x="5807518" y="13506654"/>
                </a:moveTo>
                <a:cubicBezTo>
                  <a:pt x="5805358" y="13481398"/>
                  <a:pt x="5804589" y="13440079"/>
                  <a:pt x="5784515" y="13431685"/>
                </a:cubicBezTo>
                <a:cubicBezTo>
                  <a:pt x="5791932" y="13456882"/>
                  <a:pt x="5788618" y="13485914"/>
                  <a:pt x="5807518" y="13506654"/>
                </a:cubicBezTo>
                <a:close/>
                <a:moveTo>
                  <a:pt x="9458132" y="5245238"/>
                </a:moveTo>
                <a:cubicBezTo>
                  <a:pt x="9458621" y="5243012"/>
                  <a:pt x="9458329" y="5240140"/>
                  <a:pt x="9456769" y="5236201"/>
                </a:cubicBezTo>
                <a:cubicBezTo>
                  <a:pt x="9441448" y="5231597"/>
                  <a:pt x="9435515" y="5255423"/>
                  <a:pt x="9445812" y="5259309"/>
                </a:cubicBezTo>
                <a:cubicBezTo>
                  <a:pt x="9448167" y="5252798"/>
                  <a:pt x="9456664" y="5251918"/>
                  <a:pt x="9458132" y="5245238"/>
                </a:cubicBezTo>
                <a:close/>
                <a:moveTo>
                  <a:pt x="8772602" y="6797122"/>
                </a:moveTo>
                <a:lnTo>
                  <a:pt x="8774991" y="6787073"/>
                </a:lnTo>
                <a:lnTo>
                  <a:pt x="8778926" y="6770514"/>
                </a:lnTo>
                <a:cubicBezTo>
                  <a:pt x="8778637" y="6766606"/>
                  <a:pt x="8772337" y="6764013"/>
                  <a:pt x="8772915" y="6760044"/>
                </a:cubicBezTo>
                <a:cubicBezTo>
                  <a:pt x="8773221" y="6758273"/>
                  <a:pt x="8784410" y="6744348"/>
                  <a:pt x="8788044" y="6734474"/>
                </a:cubicBezTo>
                <a:cubicBezTo>
                  <a:pt x="8799410" y="6705256"/>
                  <a:pt x="8800524" y="6690759"/>
                  <a:pt x="8806312" y="6662828"/>
                </a:cubicBezTo>
                <a:cubicBezTo>
                  <a:pt x="8808821" y="6649545"/>
                  <a:pt x="8813935" y="6636066"/>
                  <a:pt x="8815607" y="6623282"/>
                </a:cubicBezTo>
                <a:cubicBezTo>
                  <a:pt x="8824714" y="6557552"/>
                  <a:pt x="8805851" y="6479485"/>
                  <a:pt x="8773335" y="6470534"/>
                </a:cubicBezTo>
                <a:cubicBezTo>
                  <a:pt x="8758194" y="6466415"/>
                  <a:pt x="8736735" y="6477167"/>
                  <a:pt x="8712109" y="6486411"/>
                </a:cubicBezTo>
                <a:cubicBezTo>
                  <a:pt x="8639405" y="6512302"/>
                  <a:pt x="8602787" y="6524616"/>
                  <a:pt x="8593486" y="6611318"/>
                </a:cubicBezTo>
                <a:cubicBezTo>
                  <a:pt x="8588465" y="6661464"/>
                  <a:pt x="8579411" y="6710158"/>
                  <a:pt x="8594596" y="6744401"/>
                </a:cubicBezTo>
                <a:cubicBezTo>
                  <a:pt x="8619508" y="6762646"/>
                  <a:pt x="8644631" y="6766028"/>
                  <a:pt x="8671826" y="6779736"/>
                </a:cubicBezTo>
                <a:cubicBezTo>
                  <a:pt x="8693155" y="6790822"/>
                  <a:pt x="8721602" y="6821465"/>
                  <a:pt x="8752561" y="6815247"/>
                </a:cubicBezTo>
                <a:cubicBezTo>
                  <a:pt x="8761393" y="6813722"/>
                  <a:pt x="8768142" y="6806127"/>
                  <a:pt x="8772602" y="6797122"/>
                </a:cubicBezTo>
                <a:close/>
                <a:moveTo>
                  <a:pt x="10553839" y="2768195"/>
                </a:moveTo>
                <a:cubicBezTo>
                  <a:pt x="10556964" y="2760043"/>
                  <a:pt x="10553814" y="2755315"/>
                  <a:pt x="10545361" y="2753963"/>
                </a:cubicBezTo>
                <a:cubicBezTo>
                  <a:pt x="10520425" y="2762965"/>
                  <a:pt x="10482062" y="2715032"/>
                  <a:pt x="10463398" y="2741104"/>
                </a:cubicBezTo>
                <a:cubicBezTo>
                  <a:pt x="10502483" y="2750747"/>
                  <a:pt x="10514707" y="2757578"/>
                  <a:pt x="10553839" y="2768195"/>
                </a:cubicBezTo>
                <a:close/>
                <a:moveTo>
                  <a:pt x="8371479" y="7710211"/>
                </a:moveTo>
                <a:cubicBezTo>
                  <a:pt x="8367279" y="7707881"/>
                  <a:pt x="8364588" y="7708592"/>
                  <a:pt x="8361102" y="7708952"/>
                </a:cubicBezTo>
                <a:cubicBezTo>
                  <a:pt x="8350584" y="7684345"/>
                  <a:pt x="8354621" y="7654765"/>
                  <a:pt x="8345249" y="7629716"/>
                </a:cubicBezTo>
                <a:cubicBezTo>
                  <a:pt x="8343446" y="7632720"/>
                  <a:pt x="8340135" y="7632683"/>
                  <a:pt x="8336649" y="7633044"/>
                </a:cubicBezTo>
                <a:cubicBezTo>
                  <a:pt x="8336934" y="7622715"/>
                  <a:pt x="8332457" y="7614559"/>
                  <a:pt x="8326435" y="7606671"/>
                </a:cubicBezTo>
                <a:cubicBezTo>
                  <a:pt x="8312879" y="7624442"/>
                  <a:pt x="8331657" y="7650797"/>
                  <a:pt x="8338425" y="7637630"/>
                </a:cubicBezTo>
                <a:cubicBezTo>
                  <a:pt x="8339269" y="7659388"/>
                  <a:pt x="8351166" y="7688405"/>
                  <a:pt x="8340172" y="7706833"/>
                </a:cubicBezTo>
                <a:cubicBezTo>
                  <a:pt x="8349293" y="7718465"/>
                  <a:pt x="8361111" y="7713234"/>
                  <a:pt x="8371479" y="7710211"/>
                </a:cubicBezTo>
                <a:close/>
                <a:moveTo>
                  <a:pt x="8662744" y="7052421"/>
                </a:moveTo>
                <a:cubicBezTo>
                  <a:pt x="8664594" y="7036130"/>
                  <a:pt x="8651719" y="7033153"/>
                  <a:pt x="8641255" y="7027379"/>
                </a:cubicBezTo>
                <a:cubicBezTo>
                  <a:pt x="8643521" y="7040308"/>
                  <a:pt x="8650673" y="7048512"/>
                  <a:pt x="8662744" y="7052421"/>
                </a:cubicBezTo>
                <a:close/>
                <a:moveTo>
                  <a:pt x="7257895" y="10235624"/>
                </a:moveTo>
                <a:cubicBezTo>
                  <a:pt x="7254345" y="10217048"/>
                  <a:pt x="7247623" y="10201485"/>
                  <a:pt x="7231431" y="10195573"/>
                </a:cubicBezTo>
                <a:cubicBezTo>
                  <a:pt x="7237585" y="10211795"/>
                  <a:pt x="7244545" y="10226415"/>
                  <a:pt x="7257895" y="10235624"/>
                </a:cubicBezTo>
                <a:close/>
                <a:moveTo>
                  <a:pt x="7730329" y="9166809"/>
                </a:moveTo>
                <a:cubicBezTo>
                  <a:pt x="7716223" y="9160521"/>
                  <a:pt x="7708618" y="9164983"/>
                  <a:pt x="7707495" y="9180628"/>
                </a:cubicBezTo>
                <a:cubicBezTo>
                  <a:pt x="7720373" y="9185117"/>
                  <a:pt x="7725162" y="9175301"/>
                  <a:pt x="7730329" y="9166809"/>
                </a:cubicBezTo>
                <a:close/>
                <a:moveTo>
                  <a:pt x="8508357" y="7407896"/>
                </a:moveTo>
                <a:cubicBezTo>
                  <a:pt x="8506304" y="7380104"/>
                  <a:pt x="8464177" y="7359203"/>
                  <a:pt x="8443348" y="7337165"/>
                </a:cubicBezTo>
                <a:cubicBezTo>
                  <a:pt x="8455737" y="7368996"/>
                  <a:pt x="8474251" y="7395135"/>
                  <a:pt x="8508357" y="7407896"/>
                </a:cubicBezTo>
                <a:close/>
                <a:moveTo>
                  <a:pt x="6687855" y="11530971"/>
                </a:moveTo>
                <a:cubicBezTo>
                  <a:pt x="6687730" y="11511890"/>
                  <a:pt x="6684094" y="11480316"/>
                  <a:pt x="6663286" y="11472548"/>
                </a:cubicBezTo>
                <a:cubicBezTo>
                  <a:pt x="6670782" y="11491082"/>
                  <a:pt x="6669164" y="11522712"/>
                  <a:pt x="6687855" y="11530971"/>
                </a:cubicBezTo>
                <a:close/>
                <a:moveTo>
                  <a:pt x="9213809" y="5814424"/>
                </a:moveTo>
                <a:cubicBezTo>
                  <a:pt x="9202892" y="5798254"/>
                  <a:pt x="9214966" y="5775002"/>
                  <a:pt x="9190219" y="5764132"/>
                </a:cubicBezTo>
                <a:cubicBezTo>
                  <a:pt x="9178730" y="5785235"/>
                  <a:pt x="9199975" y="5813871"/>
                  <a:pt x="9213809" y="5814424"/>
                </a:cubicBezTo>
                <a:close/>
                <a:moveTo>
                  <a:pt x="6627809" y="11669020"/>
                </a:moveTo>
                <a:cubicBezTo>
                  <a:pt x="6612192" y="11651655"/>
                  <a:pt x="6607387" y="11632408"/>
                  <a:pt x="6587136" y="11615849"/>
                </a:cubicBezTo>
                <a:cubicBezTo>
                  <a:pt x="6581433" y="11635210"/>
                  <a:pt x="6609165" y="11661733"/>
                  <a:pt x="6627809" y="11669020"/>
                </a:cubicBezTo>
                <a:close/>
                <a:moveTo>
                  <a:pt x="7699011" y="9244777"/>
                </a:moveTo>
                <a:cubicBezTo>
                  <a:pt x="7687893" y="9239929"/>
                  <a:pt x="7682840" y="9245810"/>
                  <a:pt x="7678242" y="9251276"/>
                </a:cubicBezTo>
                <a:cubicBezTo>
                  <a:pt x="7682912" y="9254096"/>
                  <a:pt x="7686201" y="9258600"/>
                  <a:pt x="7690852" y="9261856"/>
                </a:cubicBezTo>
                <a:cubicBezTo>
                  <a:pt x="7694920" y="9258547"/>
                  <a:pt x="7698194" y="9253460"/>
                  <a:pt x="7699011" y="9244777"/>
                </a:cubicBezTo>
                <a:close/>
                <a:moveTo>
                  <a:pt x="5763994" y="13625612"/>
                </a:moveTo>
                <a:cubicBezTo>
                  <a:pt x="5739712" y="13610594"/>
                  <a:pt x="5713773" y="13581026"/>
                  <a:pt x="5690744" y="13576092"/>
                </a:cubicBezTo>
                <a:cubicBezTo>
                  <a:pt x="5714190" y="13594076"/>
                  <a:pt x="5729378" y="13614605"/>
                  <a:pt x="5756844" y="13631030"/>
                </a:cubicBezTo>
                <a:cubicBezTo>
                  <a:pt x="5759982" y="13631463"/>
                  <a:pt x="5762631" y="13629775"/>
                  <a:pt x="5763994" y="13625612"/>
                </a:cubicBezTo>
                <a:close/>
                <a:moveTo>
                  <a:pt x="7512333" y="9669780"/>
                </a:moveTo>
                <a:cubicBezTo>
                  <a:pt x="7515351" y="9666113"/>
                  <a:pt x="7517827" y="9661907"/>
                  <a:pt x="7517316" y="9654838"/>
                </a:cubicBezTo>
                <a:cubicBezTo>
                  <a:pt x="7508516" y="9657052"/>
                  <a:pt x="7496107" y="9673446"/>
                  <a:pt x="7504103" y="9681493"/>
                </a:cubicBezTo>
                <a:cubicBezTo>
                  <a:pt x="7505756" y="9676577"/>
                  <a:pt x="7509315" y="9673448"/>
                  <a:pt x="7512333" y="9669780"/>
                </a:cubicBezTo>
                <a:close/>
                <a:moveTo>
                  <a:pt x="6880714" y="11104080"/>
                </a:moveTo>
                <a:cubicBezTo>
                  <a:pt x="6873023" y="11118888"/>
                  <a:pt x="6869183" y="11138452"/>
                  <a:pt x="6853405" y="11143275"/>
                </a:cubicBezTo>
                <a:cubicBezTo>
                  <a:pt x="6814695" y="11126101"/>
                  <a:pt x="6779755" y="11106290"/>
                  <a:pt x="6777687" y="11060474"/>
                </a:cubicBezTo>
                <a:cubicBezTo>
                  <a:pt x="6823313" y="11049730"/>
                  <a:pt x="6841946" y="11095584"/>
                  <a:pt x="6880714" y="11104080"/>
                </a:cubicBezTo>
                <a:close/>
                <a:moveTo>
                  <a:pt x="9481457" y="5220338"/>
                </a:moveTo>
                <a:cubicBezTo>
                  <a:pt x="9469460" y="5187536"/>
                  <a:pt x="9500365" y="5190217"/>
                  <a:pt x="9497875" y="5165716"/>
                </a:cubicBezTo>
                <a:cubicBezTo>
                  <a:pt x="9483976" y="5169012"/>
                  <a:pt x="9487282" y="5186310"/>
                  <a:pt x="9469335" y="5186311"/>
                </a:cubicBezTo>
                <a:cubicBezTo>
                  <a:pt x="9468162" y="5180862"/>
                  <a:pt x="9482352" y="5168252"/>
                  <a:pt x="9472154" y="5168379"/>
                </a:cubicBezTo>
                <a:cubicBezTo>
                  <a:pt x="9460227" y="5178898"/>
                  <a:pt x="9464830" y="5202871"/>
                  <a:pt x="9459587" y="5218269"/>
                </a:cubicBezTo>
                <a:cubicBezTo>
                  <a:pt x="9470284" y="5223042"/>
                  <a:pt x="9468482" y="5226632"/>
                  <a:pt x="9481457" y="5220338"/>
                </a:cubicBezTo>
                <a:close/>
                <a:moveTo>
                  <a:pt x="5802409" y="13547283"/>
                </a:moveTo>
                <a:cubicBezTo>
                  <a:pt x="5791240" y="13496126"/>
                  <a:pt x="5785017" y="13442390"/>
                  <a:pt x="5756625" y="13397919"/>
                </a:cubicBezTo>
                <a:cubicBezTo>
                  <a:pt x="5760637" y="13450202"/>
                  <a:pt x="5778009" y="13513153"/>
                  <a:pt x="5802409" y="13547283"/>
                </a:cubicBezTo>
                <a:close/>
                <a:moveTo>
                  <a:pt x="7467160" y="9781650"/>
                </a:moveTo>
                <a:cubicBezTo>
                  <a:pt x="7467216" y="9769593"/>
                  <a:pt x="7476871" y="9766387"/>
                  <a:pt x="7477256" y="9754614"/>
                </a:cubicBezTo>
                <a:cubicBezTo>
                  <a:pt x="7468974" y="9746898"/>
                  <a:pt x="7450556" y="9744279"/>
                  <a:pt x="7450570" y="9761585"/>
                </a:cubicBezTo>
                <a:cubicBezTo>
                  <a:pt x="7470692" y="9753567"/>
                  <a:pt x="7451030" y="9785039"/>
                  <a:pt x="7467160" y="9781650"/>
                </a:cubicBezTo>
                <a:close/>
                <a:moveTo>
                  <a:pt x="6644936" y="11644242"/>
                </a:moveTo>
                <a:cubicBezTo>
                  <a:pt x="6659552" y="11599329"/>
                  <a:pt x="6613352" y="11565121"/>
                  <a:pt x="6588556" y="11526576"/>
                </a:cubicBezTo>
                <a:cubicBezTo>
                  <a:pt x="6589722" y="11559436"/>
                  <a:pt x="6628710" y="11585226"/>
                  <a:pt x="6640115" y="11616426"/>
                </a:cubicBezTo>
                <a:cubicBezTo>
                  <a:pt x="6628967" y="11627673"/>
                  <a:pt x="6634459" y="11636758"/>
                  <a:pt x="6644936" y="11644242"/>
                </a:cubicBezTo>
                <a:close/>
                <a:moveTo>
                  <a:pt x="8746011" y="6890446"/>
                </a:moveTo>
                <a:cubicBezTo>
                  <a:pt x="8747012" y="6889225"/>
                  <a:pt x="8747889" y="6887857"/>
                  <a:pt x="8747680" y="6885035"/>
                </a:cubicBezTo>
                <a:cubicBezTo>
                  <a:pt x="8738344" y="6882664"/>
                  <a:pt x="8729842" y="6879799"/>
                  <a:pt x="8728701" y="6870278"/>
                </a:cubicBezTo>
                <a:cubicBezTo>
                  <a:pt x="8733073" y="6870393"/>
                  <a:pt x="8736948" y="6869667"/>
                  <a:pt x="8735660" y="6864092"/>
                </a:cubicBezTo>
                <a:cubicBezTo>
                  <a:pt x="8721727" y="6846783"/>
                  <a:pt x="8716329" y="6820984"/>
                  <a:pt x="8692927" y="6811360"/>
                </a:cubicBezTo>
                <a:cubicBezTo>
                  <a:pt x="8697330" y="6835484"/>
                  <a:pt x="8714847" y="6848163"/>
                  <a:pt x="8725841" y="6866995"/>
                </a:cubicBezTo>
                <a:cubicBezTo>
                  <a:pt x="8717532" y="6866735"/>
                  <a:pt x="8712610" y="6871033"/>
                  <a:pt x="8711454" y="6878973"/>
                </a:cubicBezTo>
                <a:cubicBezTo>
                  <a:pt x="8732589" y="6875671"/>
                  <a:pt x="8729499" y="6892931"/>
                  <a:pt x="8743616" y="6894934"/>
                </a:cubicBezTo>
                <a:cubicBezTo>
                  <a:pt x="8743886" y="6892739"/>
                  <a:pt x="8745008" y="6891672"/>
                  <a:pt x="8746011" y="6890446"/>
                </a:cubicBezTo>
                <a:close/>
                <a:moveTo>
                  <a:pt x="8837588" y="6685439"/>
                </a:moveTo>
                <a:cubicBezTo>
                  <a:pt x="8842164" y="6675953"/>
                  <a:pt x="8833188" y="6657459"/>
                  <a:pt x="8823351" y="6657202"/>
                </a:cubicBezTo>
                <a:cubicBezTo>
                  <a:pt x="8816342" y="6668636"/>
                  <a:pt x="8827029" y="6677453"/>
                  <a:pt x="8828024" y="6690916"/>
                </a:cubicBezTo>
                <a:cubicBezTo>
                  <a:pt x="8833031" y="6690763"/>
                  <a:pt x="8836063" y="6688600"/>
                  <a:pt x="8837588" y="6685439"/>
                </a:cubicBezTo>
                <a:close/>
                <a:moveTo>
                  <a:pt x="8404842" y="7666976"/>
                </a:moveTo>
                <a:cubicBezTo>
                  <a:pt x="8395339" y="7622858"/>
                  <a:pt x="8395981" y="7575145"/>
                  <a:pt x="8372318" y="7536178"/>
                </a:cubicBezTo>
                <a:cubicBezTo>
                  <a:pt x="8368121" y="7554283"/>
                  <a:pt x="8389746" y="7570966"/>
                  <a:pt x="8375829" y="7585251"/>
                </a:cubicBezTo>
                <a:cubicBezTo>
                  <a:pt x="8383405" y="7597151"/>
                  <a:pt x="8388909" y="7610514"/>
                  <a:pt x="8382326" y="7627564"/>
                </a:cubicBezTo>
                <a:cubicBezTo>
                  <a:pt x="8393121" y="7637561"/>
                  <a:pt x="8388131" y="7675750"/>
                  <a:pt x="8404842" y="7666976"/>
                </a:cubicBezTo>
                <a:close/>
                <a:moveTo>
                  <a:pt x="5761645" y="13650306"/>
                </a:moveTo>
                <a:cubicBezTo>
                  <a:pt x="5738459" y="13629578"/>
                  <a:pt x="5716911" y="13610527"/>
                  <a:pt x="5693151" y="13590021"/>
                </a:cubicBezTo>
                <a:cubicBezTo>
                  <a:pt x="5673814" y="13572424"/>
                  <a:pt x="5655397" y="13549514"/>
                  <a:pt x="5635799" y="13534660"/>
                </a:cubicBezTo>
                <a:cubicBezTo>
                  <a:pt x="5621642" y="13523641"/>
                  <a:pt x="5600204" y="13519410"/>
                  <a:pt x="5587019" y="13508343"/>
                </a:cubicBezTo>
                <a:cubicBezTo>
                  <a:pt x="5580737" y="13503184"/>
                  <a:pt x="5577801" y="13490451"/>
                  <a:pt x="5571871" y="13484495"/>
                </a:cubicBezTo>
                <a:cubicBezTo>
                  <a:pt x="5562268" y="13475010"/>
                  <a:pt x="5552671" y="13469817"/>
                  <a:pt x="5542409" y="13462900"/>
                </a:cubicBezTo>
                <a:cubicBezTo>
                  <a:pt x="5546270" y="13503681"/>
                  <a:pt x="5584879" y="13525028"/>
                  <a:pt x="5619123" y="13553025"/>
                </a:cubicBezTo>
                <a:cubicBezTo>
                  <a:pt x="5661242" y="13586882"/>
                  <a:pt x="5707522" y="13626392"/>
                  <a:pt x="5754495" y="13655723"/>
                </a:cubicBezTo>
                <a:cubicBezTo>
                  <a:pt x="5757633" y="13656156"/>
                  <a:pt x="5760106" y="13654867"/>
                  <a:pt x="5761645" y="13650306"/>
                </a:cubicBezTo>
                <a:close/>
                <a:moveTo>
                  <a:pt x="8691843" y="7021014"/>
                </a:moveTo>
                <a:cubicBezTo>
                  <a:pt x="8687343" y="7007377"/>
                  <a:pt x="8681606" y="6994702"/>
                  <a:pt x="8663989" y="6992513"/>
                </a:cubicBezTo>
                <a:cubicBezTo>
                  <a:pt x="8663970" y="7009979"/>
                  <a:pt x="8682022" y="7012137"/>
                  <a:pt x="8691843" y="7021014"/>
                </a:cubicBezTo>
                <a:close/>
                <a:moveTo>
                  <a:pt x="8802185" y="6772286"/>
                </a:moveTo>
                <a:cubicBezTo>
                  <a:pt x="8802844" y="6763508"/>
                  <a:pt x="8805113" y="6752857"/>
                  <a:pt x="8797172" y="6751701"/>
                </a:cubicBezTo>
                <a:cubicBezTo>
                  <a:pt x="8793989" y="6755865"/>
                  <a:pt x="8792141" y="6760366"/>
                  <a:pt x="8792717" y="6768185"/>
                </a:cubicBezTo>
                <a:cubicBezTo>
                  <a:pt x="8797090" y="6768298"/>
                  <a:pt x="8799855" y="6770275"/>
                  <a:pt x="8802185" y="6772286"/>
                </a:cubicBezTo>
                <a:close/>
                <a:moveTo>
                  <a:pt x="10662020" y="2564321"/>
                </a:moveTo>
                <a:cubicBezTo>
                  <a:pt x="10644048" y="2559717"/>
                  <a:pt x="10624122" y="2550912"/>
                  <a:pt x="10620132" y="2569646"/>
                </a:cubicBezTo>
                <a:cubicBezTo>
                  <a:pt x="10635796" y="2570847"/>
                  <a:pt x="10652304" y="2573374"/>
                  <a:pt x="10662020" y="2564321"/>
                </a:cubicBezTo>
                <a:close/>
                <a:moveTo>
                  <a:pt x="7251409" y="10285199"/>
                </a:moveTo>
                <a:cubicBezTo>
                  <a:pt x="7249803" y="10263702"/>
                  <a:pt x="7237543" y="10252560"/>
                  <a:pt x="7224716" y="10242076"/>
                </a:cubicBezTo>
                <a:cubicBezTo>
                  <a:pt x="7228926" y="10261221"/>
                  <a:pt x="7238866" y="10274386"/>
                  <a:pt x="7251409" y="10285199"/>
                </a:cubicBezTo>
                <a:close/>
                <a:moveTo>
                  <a:pt x="6643516" y="11663592"/>
                </a:moveTo>
                <a:cubicBezTo>
                  <a:pt x="6644211" y="11657715"/>
                  <a:pt x="6641030" y="11656310"/>
                  <a:pt x="6636471" y="11650491"/>
                </a:cubicBezTo>
                <a:cubicBezTo>
                  <a:pt x="6624701" y="11636252"/>
                  <a:pt x="6610964" y="11609253"/>
                  <a:pt x="6593993" y="11600328"/>
                </a:cubicBezTo>
                <a:cubicBezTo>
                  <a:pt x="6605864" y="11620795"/>
                  <a:pt x="6623540" y="11652863"/>
                  <a:pt x="6643516" y="11663592"/>
                </a:cubicBezTo>
                <a:close/>
                <a:moveTo>
                  <a:pt x="7460581" y="9814600"/>
                </a:moveTo>
                <a:cubicBezTo>
                  <a:pt x="7458882" y="9803912"/>
                  <a:pt x="7466542" y="9803022"/>
                  <a:pt x="7463810" y="9790867"/>
                </a:cubicBezTo>
                <a:cubicBezTo>
                  <a:pt x="7451385" y="9789956"/>
                  <a:pt x="7449878" y="9799033"/>
                  <a:pt x="7447428" y="9807873"/>
                </a:cubicBezTo>
                <a:cubicBezTo>
                  <a:pt x="7453903" y="9807690"/>
                  <a:pt x="7451167" y="9816860"/>
                  <a:pt x="7460581" y="9814600"/>
                </a:cubicBezTo>
                <a:close/>
                <a:moveTo>
                  <a:pt x="8376365" y="7746556"/>
                </a:moveTo>
                <a:cubicBezTo>
                  <a:pt x="8378308" y="7743167"/>
                  <a:pt x="8379237" y="7739181"/>
                  <a:pt x="8378686" y="7734780"/>
                </a:cubicBezTo>
                <a:cubicBezTo>
                  <a:pt x="8365472" y="7747475"/>
                  <a:pt x="8370537" y="7723101"/>
                  <a:pt x="8360243" y="7719502"/>
                </a:cubicBezTo>
                <a:cubicBezTo>
                  <a:pt x="8355887" y="7726133"/>
                  <a:pt x="8366867" y="7740013"/>
                  <a:pt x="8353716" y="7741805"/>
                </a:cubicBezTo>
                <a:cubicBezTo>
                  <a:pt x="8344393" y="7738161"/>
                  <a:pt x="8357608" y="7725466"/>
                  <a:pt x="8348461" y="7721425"/>
                </a:cubicBezTo>
                <a:cubicBezTo>
                  <a:pt x="8337503" y="7736542"/>
                  <a:pt x="8349305" y="7743182"/>
                  <a:pt x="8344081" y="7756081"/>
                </a:cubicBezTo>
                <a:cubicBezTo>
                  <a:pt x="8355582" y="7761519"/>
                  <a:pt x="8370536" y="7756722"/>
                  <a:pt x="8376365" y="7746556"/>
                </a:cubicBezTo>
                <a:close/>
                <a:moveTo>
                  <a:pt x="7294354" y="10198668"/>
                </a:moveTo>
                <a:cubicBezTo>
                  <a:pt x="7284937" y="10184229"/>
                  <a:pt x="7269925" y="10156924"/>
                  <a:pt x="7251488" y="10162293"/>
                </a:cubicBezTo>
                <a:cubicBezTo>
                  <a:pt x="7266250" y="10173869"/>
                  <a:pt x="7270974" y="10195755"/>
                  <a:pt x="7294354" y="10198668"/>
                </a:cubicBezTo>
                <a:close/>
                <a:moveTo>
                  <a:pt x="6801867" y="11317336"/>
                </a:moveTo>
                <a:cubicBezTo>
                  <a:pt x="6755651" y="11305420"/>
                  <a:pt x="6722372" y="11274429"/>
                  <a:pt x="6726230" y="11234358"/>
                </a:cubicBezTo>
                <a:cubicBezTo>
                  <a:pt x="6772107" y="11245367"/>
                  <a:pt x="6797478" y="11272899"/>
                  <a:pt x="6801867" y="11317336"/>
                </a:cubicBezTo>
                <a:close/>
                <a:moveTo>
                  <a:pt x="9220246" y="5844463"/>
                </a:moveTo>
                <a:cubicBezTo>
                  <a:pt x="9225700" y="5835471"/>
                  <a:pt x="9223554" y="5829037"/>
                  <a:pt x="9214006" y="5824767"/>
                </a:cubicBezTo>
                <a:cubicBezTo>
                  <a:pt x="9205046" y="5834936"/>
                  <a:pt x="9218686" y="5837830"/>
                  <a:pt x="9220246" y="5844463"/>
                </a:cubicBezTo>
                <a:close/>
                <a:moveTo>
                  <a:pt x="7515455" y="9703887"/>
                </a:moveTo>
                <a:cubicBezTo>
                  <a:pt x="7521454" y="9692846"/>
                  <a:pt x="7525230" y="9680970"/>
                  <a:pt x="7520423" y="9667891"/>
                </a:cubicBezTo>
                <a:cubicBezTo>
                  <a:pt x="7515262" y="9690535"/>
                  <a:pt x="7491487" y="9712120"/>
                  <a:pt x="7497148" y="9734869"/>
                </a:cubicBezTo>
                <a:cubicBezTo>
                  <a:pt x="7501233" y="9725133"/>
                  <a:pt x="7509455" y="9714927"/>
                  <a:pt x="7515455" y="9703887"/>
                </a:cubicBezTo>
                <a:close/>
                <a:moveTo>
                  <a:pt x="8828164" y="6734129"/>
                </a:moveTo>
                <a:cubicBezTo>
                  <a:pt x="8832682" y="6730300"/>
                  <a:pt x="8834417" y="6718387"/>
                  <a:pt x="8826045" y="6717256"/>
                </a:cubicBezTo>
                <a:cubicBezTo>
                  <a:pt x="8821092" y="6721117"/>
                  <a:pt x="8819822" y="6733435"/>
                  <a:pt x="8828164" y="6734129"/>
                </a:cubicBezTo>
                <a:close/>
                <a:moveTo>
                  <a:pt x="7288067" y="10221981"/>
                </a:moveTo>
                <a:cubicBezTo>
                  <a:pt x="7289743" y="10211359"/>
                  <a:pt x="7279574" y="10195123"/>
                  <a:pt x="7271379" y="10205297"/>
                </a:cubicBezTo>
                <a:cubicBezTo>
                  <a:pt x="7277320" y="10210419"/>
                  <a:pt x="7279522" y="10219212"/>
                  <a:pt x="7288067" y="10221981"/>
                </a:cubicBezTo>
                <a:close/>
                <a:moveTo>
                  <a:pt x="9489945" y="5248667"/>
                </a:moveTo>
                <a:cubicBezTo>
                  <a:pt x="9492224" y="5244833"/>
                  <a:pt x="9492685" y="5240994"/>
                  <a:pt x="9487825" y="5237319"/>
                </a:cubicBezTo>
                <a:cubicBezTo>
                  <a:pt x="9474129" y="5233476"/>
                  <a:pt x="9470983" y="5257322"/>
                  <a:pt x="9481155" y="5259983"/>
                </a:cubicBezTo>
                <a:cubicBezTo>
                  <a:pt x="9483568" y="5256329"/>
                  <a:pt x="9487666" y="5252500"/>
                  <a:pt x="9489945" y="5248667"/>
                </a:cubicBezTo>
                <a:close/>
                <a:moveTo>
                  <a:pt x="6917353" y="11074813"/>
                </a:moveTo>
                <a:cubicBezTo>
                  <a:pt x="6878524" y="11070652"/>
                  <a:pt x="6863120" y="11047444"/>
                  <a:pt x="6857753" y="11016070"/>
                </a:cubicBezTo>
                <a:cubicBezTo>
                  <a:pt x="6895332" y="11003378"/>
                  <a:pt x="6931541" y="11044215"/>
                  <a:pt x="6917353" y="11074813"/>
                </a:cubicBezTo>
                <a:close/>
                <a:moveTo>
                  <a:pt x="10584647" y="2776088"/>
                </a:moveTo>
                <a:cubicBezTo>
                  <a:pt x="10587412" y="2764440"/>
                  <a:pt x="10566068" y="2754532"/>
                  <a:pt x="10565304" y="2771354"/>
                </a:cubicBezTo>
                <a:cubicBezTo>
                  <a:pt x="10571810" y="2772799"/>
                  <a:pt x="10577919" y="2774068"/>
                  <a:pt x="10584647" y="2776088"/>
                </a:cubicBezTo>
                <a:close/>
                <a:moveTo>
                  <a:pt x="6232294" y="12639285"/>
                </a:moveTo>
                <a:cubicBezTo>
                  <a:pt x="6232367" y="12632657"/>
                  <a:pt x="6199727" y="12622517"/>
                  <a:pt x="6202192" y="12637403"/>
                </a:cubicBezTo>
                <a:cubicBezTo>
                  <a:pt x="6201720" y="12643856"/>
                  <a:pt x="6234584" y="12654569"/>
                  <a:pt x="6232294" y="12639285"/>
                </a:cubicBezTo>
                <a:close/>
                <a:moveTo>
                  <a:pt x="8407521" y="7719008"/>
                </a:moveTo>
                <a:cubicBezTo>
                  <a:pt x="8392797" y="7708224"/>
                  <a:pt x="8393775" y="7692023"/>
                  <a:pt x="8398018" y="7674890"/>
                </a:cubicBezTo>
                <a:cubicBezTo>
                  <a:pt x="8390064" y="7671375"/>
                  <a:pt x="8380167" y="7667953"/>
                  <a:pt x="8377947" y="7662220"/>
                </a:cubicBezTo>
                <a:cubicBezTo>
                  <a:pt x="8374785" y="7669377"/>
                  <a:pt x="8379650" y="7673428"/>
                  <a:pt x="8373047" y="7681916"/>
                </a:cubicBezTo>
                <a:cubicBezTo>
                  <a:pt x="8396114" y="7692108"/>
                  <a:pt x="8381163" y="7717340"/>
                  <a:pt x="8395056" y="7731083"/>
                </a:cubicBezTo>
                <a:cubicBezTo>
                  <a:pt x="8401419" y="7733895"/>
                  <a:pt x="8404757" y="7726341"/>
                  <a:pt x="8407521" y="7719008"/>
                </a:cubicBezTo>
                <a:close/>
                <a:moveTo>
                  <a:pt x="5789476" y="13645449"/>
                </a:moveTo>
                <a:cubicBezTo>
                  <a:pt x="5784525" y="13643737"/>
                  <a:pt x="5782222" y="13640337"/>
                  <a:pt x="5780317" y="13637113"/>
                </a:cubicBezTo>
                <a:lnTo>
                  <a:pt x="5775561" y="13647877"/>
                </a:lnTo>
                <a:cubicBezTo>
                  <a:pt x="5781354" y="13650913"/>
                  <a:pt x="5785947" y="13649130"/>
                  <a:pt x="5789476" y="13645449"/>
                </a:cubicBezTo>
                <a:close/>
                <a:moveTo>
                  <a:pt x="5856591" y="13493552"/>
                </a:moveTo>
                <a:cubicBezTo>
                  <a:pt x="5846147" y="13482742"/>
                  <a:pt x="5855639" y="13448339"/>
                  <a:pt x="5836641" y="13450429"/>
                </a:cubicBezTo>
                <a:cubicBezTo>
                  <a:pt x="5840021" y="13464311"/>
                  <a:pt x="5847177" y="13492251"/>
                  <a:pt x="5856591" y="13493552"/>
                </a:cubicBezTo>
                <a:close/>
                <a:moveTo>
                  <a:pt x="10080244" y="3935639"/>
                </a:moveTo>
                <a:cubicBezTo>
                  <a:pt x="10084249" y="3925499"/>
                  <a:pt x="10078541" y="3920118"/>
                  <a:pt x="10074907" y="3913272"/>
                </a:cubicBezTo>
                <a:cubicBezTo>
                  <a:pt x="10070360" y="3916027"/>
                  <a:pt x="10066655" y="3920107"/>
                  <a:pt x="10063929" y="3928431"/>
                </a:cubicBezTo>
                <a:lnTo>
                  <a:pt x="10073817" y="3932800"/>
                </a:lnTo>
                <a:close/>
                <a:moveTo>
                  <a:pt x="8815453" y="6798390"/>
                </a:moveTo>
                <a:cubicBezTo>
                  <a:pt x="8816917" y="6794119"/>
                  <a:pt x="8817839" y="6789249"/>
                  <a:pt x="8817839" y="6783356"/>
                </a:cubicBezTo>
                <a:cubicBezTo>
                  <a:pt x="8809336" y="6780491"/>
                  <a:pt x="8810878" y="6789547"/>
                  <a:pt x="8804305" y="6789157"/>
                </a:cubicBezTo>
                <a:cubicBezTo>
                  <a:pt x="8812436" y="6804712"/>
                  <a:pt x="8782152" y="6820047"/>
                  <a:pt x="8797871" y="6831983"/>
                </a:cubicBezTo>
                <a:cubicBezTo>
                  <a:pt x="8801790" y="6818596"/>
                  <a:pt x="8811061" y="6811199"/>
                  <a:pt x="8815453" y="6798390"/>
                </a:cubicBezTo>
                <a:close/>
                <a:moveTo>
                  <a:pt x="7516753" y="9738422"/>
                </a:moveTo>
                <a:cubicBezTo>
                  <a:pt x="7519886" y="9731268"/>
                  <a:pt x="7522353" y="9723451"/>
                  <a:pt x="7523800" y="9714611"/>
                </a:cubicBezTo>
                <a:cubicBezTo>
                  <a:pt x="7498262" y="9728913"/>
                  <a:pt x="7495726" y="9766500"/>
                  <a:pt x="7473857" y="9784541"/>
                </a:cubicBezTo>
                <a:cubicBezTo>
                  <a:pt x="7473643" y="9790120"/>
                  <a:pt x="7476323" y="9793007"/>
                  <a:pt x="7480144" y="9794571"/>
                </a:cubicBezTo>
                <a:cubicBezTo>
                  <a:pt x="7491964" y="9775362"/>
                  <a:pt x="7507355" y="9759881"/>
                  <a:pt x="7516753" y="9738422"/>
                </a:cubicBezTo>
                <a:close/>
                <a:moveTo>
                  <a:pt x="8548300" y="7411057"/>
                </a:moveTo>
                <a:cubicBezTo>
                  <a:pt x="8531796" y="7382586"/>
                  <a:pt x="8509167" y="7359808"/>
                  <a:pt x="8490653" y="7333670"/>
                </a:cubicBezTo>
                <a:cubicBezTo>
                  <a:pt x="8490766" y="7329294"/>
                  <a:pt x="8490847" y="7324487"/>
                  <a:pt x="8491395" y="7320077"/>
                </a:cubicBezTo>
                <a:cubicBezTo>
                  <a:pt x="8472026" y="7311905"/>
                  <a:pt x="8471212" y="7271359"/>
                  <a:pt x="8447662" y="7277467"/>
                </a:cubicBezTo>
                <a:cubicBezTo>
                  <a:pt x="8457289" y="7295529"/>
                  <a:pt x="8473537" y="7308737"/>
                  <a:pt x="8480720" y="7329164"/>
                </a:cubicBezTo>
                <a:cubicBezTo>
                  <a:pt x="8479899" y="7335775"/>
                  <a:pt x="8469500" y="7330867"/>
                  <a:pt x="8470078" y="7338683"/>
                </a:cubicBezTo>
                <a:cubicBezTo>
                  <a:pt x="8493462" y="7365772"/>
                  <a:pt x="8511123" y="7398086"/>
                  <a:pt x="8544378" y="7417023"/>
                </a:cubicBezTo>
                <a:cubicBezTo>
                  <a:pt x="8547384" y="7416364"/>
                  <a:pt x="8548557" y="7414530"/>
                  <a:pt x="8548300" y="7411057"/>
                </a:cubicBezTo>
                <a:close/>
                <a:moveTo>
                  <a:pt x="9203350" y="5931536"/>
                </a:moveTo>
                <a:cubicBezTo>
                  <a:pt x="9199600" y="5938174"/>
                  <a:pt x="9192791" y="5943232"/>
                  <a:pt x="9182458" y="5944921"/>
                </a:cubicBezTo>
                <a:cubicBezTo>
                  <a:pt x="9133915" y="5911453"/>
                  <a:pt x="9098238" y="5860959"/>
                  <a:pt x="9067239" y="5816703"/>
                </a:cubicBezTo>
                <a:cubicBezTo>
                  <a:pt x="9038190" y="5774395"/>
                  <a:pt x="8990817" y="5727835"/>
                  <a:pt x="9010892" y="5668992"/>
                </a:cubicBezTo>
                <a:cubicBezTo>
                  <a:pt x="9096865" y="5726973"/>
                  <a:pt x="9120849" y="5805817"/>
                  <a:pt x="9166858" y="5877577"/>
                </a:cubicBezTo>
                <a:cubicBezTo>
                  <a:pt x="9198293" y="5877494"/>
                  <a:pt x="9214597" y="5911621"/>
                  <a:pt x="9203350" y="5931536"/>
                </a:cubicBezTo>
                <a:close/>
                <a:moveTo>
                  <a:pt x="8780841" y="6890877"/>
                </a:moveTo>
                <a:cubicBezTo>
                  <a:pt x="8790666" y="6864390"/>
                  <a:pt x="8776910" y="6831788"/>
                  <a:pt x="8751997" y="6825331"/>
                </a:cubicBezTo>
                <a:cubicBezTo>
                  <a:pt x="8752075" y="6855888"/>
                  <a:pt x="8766039" y="6873635"/>
                  <a:pt x="8780841" y="6890877"/>
                </a:cubicBezTo>
                <a:close/>
                <a:moveTo>
                  <a:pt x="10655959" y="2650650"/>
                </a:moveTo>
                <a:cubicBezTo>
                  <a:pt x="10657338" y="2649766"/>
                  <a:pt x="10658159" y="2647908"/>
                  <a:pt x="10658107" y="2644525"/>
                </a:cubicBezTo>
                <a:cubicBezTo>
                  <a:pt x="10648594" y="2641281"/>
                  <a:pt x="10641599" y="2642032"/>
                  <a:pt x="10636946" y="2647177"/>
                </a:cubicBezTo>
                <a:cubicBezTo>
                  <a:pt x="10642656" y="2647180"/>
                  <a:pt x="10651821" y="2653300"/>
                  <a:pt x="10655959" y="2650650"/>
                </a:cubicBezTo>
                <a:close/>
                <a:moveTo>
                  <a:pt x="8737410" y="6994016"/>
                </a:moveTo>
                <a:cubicBezTo>
                  <a:pt x="8738150" y="6990742"/>
                  <a:pt x="8737101" y="6986892"/>
                  <a:pt x="8733861" y="6987351"/>
                </a:cubicBezTo>
                <a:cubicBezTo>
                  <a:pt x="8734023" y="6989519"/>
                  <a:pt x="8733283" y="6991321"/>
                  <a:pt x="8730584" y="6990209"/>
                </a:cubicBezTo>
                <a:cubicBezTo>
                  <a:pt x="8730342" y="6992847"/>
                  <a:pt x="8730069" y="6995050"/>
                  <a:pt x="8730229" y="6997221"/>
                </a:cubicBezTo>
                <a:cubicBezTo>
                  <a:pt x="8734141" y="6999992"/>
                  <a:pt x="8736671" y="6997290"/>
                  <a:pt x="8737410" y="6994016"/>
                </a:cubicBezTo>
                <a:close/>
                <a:moveTo>
                  <a:pt x="8752030" y="6963795"/>
                </a:moveTo>
                <a:cubicBezTo>
                  <a:pt x="8751193" y="6959108"/>
                  <a:pt x="8740138" y="6955668"/>
                  <a:pt x="8742029" y="6967972"/>
                </a:cubicBezTo>
                <a:cubicBezTo>
                  <a:pt x="8744231" y="6968246"/>
                  <a:pt x="8746400" y="6968088"/>
                  <a:pt x="8748602" y="6968362"/>
                </a:cubicBezTo>
                <a:cubicBezTo>
                  <a:pt x="8751453" y="6967056"/>
                  <a:pt x="8752310" y="6965353"/>
                  <a:pt x="8752030" y="6963795"/>
                </a:cubicBezTo>
                <a:close/>
                <a:moveTo>
                  <a:pt x="7294398" y="10265365"/>
                </a:moveTo>
                <a:cubicBezTo>
                  <a:pt x="7294220" y="10238204"/>
                  <a:pt x="7282777" y="10221444"/>
                  <a:pt x="7264797" y="10212266"/>
                </a:cubicBezTo>
                <a:cubicBezTo>
                  <a:pt x="7260151" y="10241017"/>
                  <a:pt x="7282541" y="10243076"/>
                  <a:pt x="7284808" y="10265143"/>
                </a:cubicBezTo>
                <a:cubicBezTo>
                  <a:pt x="7287925" y="10265532"/>
                  <a:pt x="7291280" y="10264977"/>
                  <a:pt x="7294398" y="10265365"/>
                </a:cubicBezTo>
                <a:close/>
                <a:moveTo>
                  <a:pt x="8712122" y="7059251"/>
                </a:moveTo>
                <a:cubicBezTo>
                  <a:pt x="8702448" y="7034643"/>
                  <a:pt x="8680863" y="7020082"/>
                  <a:pt x="8659713" y="7005489"/>
                </a:cubicBezTo>
                <a:cubicBezTo>
                  <a:pt x="8647913" y="7011166"/>
                  <a:pt x="8666911" y="7020242"/>
                  <a:pt x="8658327" y="7022185"/>
                </a:cubicBezTo>
                <a:cubicBezTo>
                  <a:pt x="8651081" y="7012675"/>
                  <a:pt x="8645489" y="6996061"/>
                  <a:pt x="8629879" y="7003329"/>
                </a:cubicBezTo>
                <a:cubicBezTo>
                  <a:pt x="8641481" y="7030417"/>
                  <a:pt x="8672682" y="7021560"/>
                  <a:pt x="8680039" y="7050271"/>
                </a:cubicBezTo>
                <a:cubicBezTo>
                  <a:pt x="8696466" y="7048186"/>
                  <a:pt x="8698170" y="7059409"/>
                  <a:pt x="8712122" y="7059251"/>
                </a:cubicBezTo>
                <a:close/>
                <a:moveTo>
                  <a:pt x="6736201" y="11532354"/>
                </a:moveTo>
                <a:cubicBezTo>
                  <a:pt x="6725707" y="11516301"/>
                  <a:pt x="6726513" y="11475751"/>
                  <a:pt x="6704971" y="11477173"/>
                </a:cubicBezTo>
                <a:cubicBezTo>
                  <a:pt x="6706326" y="11493469"/>
                  <a:pt x="6727167" y="11518374"/>
                  <a:pt x="6718665" y="11527936"/>
                </a:cubicBezTo>
                <a:cubicBezTo>
                  <a:pt x="6700050" y="11513052"/>
                  <a:pt x="6710936" y="11479808"/>
                  <a:pt x="6682450" y="11474357"/>
                </a:cubicBezTo>
                <a:cubicBezTo>
                  <a:pt x="6689243" y="11494482"/>
                  <a:pt x="6690078" y="11516256"/>
                  <a:pt x="6705566" y="11534991"/>
                </a:cubicBezTo>
                <a:cubicBezTo>
                  <a:pt x="6716923" y="11540484"/>
                  <a:pt x="6726183" y="11534588"/>
                  <a:pt x="6736201" y="11532354"/>
                </a:cubicBezTo>
                <a:close/>
                <a:moveTo>
                  <a:pt x="7523678" y="9751397"/>
                </a:moveTo>
                <a:cubicBezTo>
                  <a:pt x="7504830" y="9759937"/>
                  <a:pt x="7505289" y="9783390"/>
                  <a:pt x="7493690" y="9798178"/>
                </a:cubicBezTo>
                <a:cubicBezTo>
                  <a:pt x="7485753" y="9808053"/>
                  <a:pt x="7464902" y="9810254"/>
                  <a:pt x="7467090" y="9827704"/>
                </a:cubicBezTo>
                <a:cubicBezTo>
                  <a:pt x="7471436" y="9827992"/>
                  <a:pt x="7476068" y="9827950"/>
                  <a:pt x="7480085" y="9827953"/>
                </a:cubicBezTo>
                <a:cubicBezTo>
                  <a:pt x="7495934" y="9803571"/>
                  <a:pt x="7516440" y="9783779"/>
                  <a:pt x="7523678" y="9751397"/>
                </a:cubicBezTo>
                <a:close/>
                <a:moveTo>
                  <a:pt x="8436012" y="7687876"/>
                </a:moveTo>
                <a:cubicBezTo>
                  <a:pt x="8441680" y="7676124"/>
                  <a:pt x="8438571" y="7668099"/>
                  <a:pt x="8428582" y="7662735"/>
                </a:cubicBezTo>
                <a:cubicBezTo>
                  <a:pt x="8426531" y="7672757"/>
                  <a:pt x="8425626" y="7682337"/>
                  <a:pt x="8436012" y="7687876"/>
                </a:cubicBezTo>
                <a:close/>
                <a:moveTo>
                  <a:pt x="10076757" y="3976498"/>
                </a:moveTo>
                <a:lnTo>
                  <a:pt x="10074751" y="3970420"/>
                </a:lnTo>
                <a:lnTo>
                  <a:pt x="10072156" y="3962556"/>
                </a:lnTo>
                <a:cubicBezTo>
                  <a:pt x="10067610" y="3965311"/>
                  <a:pt x="10064302" y="3969566"/>
                  <a:pt x="10061752" y="3977491"/>
                </a:cubicBezTo>
                <a:lnTo>
                  <a:pt x="10062353" y="3977685"/>
                </a:lnTo>
                <a:lnTo>
                  <a:pt x="10071582" y="3980658"/>
                </a:lnTo>
                <a:cubicBezTo>
                  <a:pt x="10074096" y="3980266"/>
                  <a:pt x="10075835" y="3978652"/>
                  <a:pt x="10076757" y="3976498"/>
                </a:cubicBezTo>
                <a:close/>
                <a:moveTo>
                  <a:pt x="5823004" y="13608323"/>
                </a:moveTo>
                <a:cubicBezTo>
                  <a:pt x="5811111" y="13604021"/>
                  <a:pt x="5810700" y="13595262"/>
                  <a:pt x="5795538" y="13591898"/>
                </a:cubicBezTo>
                <a:cubicBezTo>
                  <a:pt x="5789112" y="13608595"/>
                  <a:pt x="5778843" y="13626455"/>
                  <a:pt x="5794233" y="13634684"/>
                </a:cubicBezTo>
                <a:cubicBezTo>
                  <a:pt x="5807092" y="13634647"/>
                  <a:pt x="5815958" y="13624269"/>
                  <a:pt x="5823004" y="13608323"/>
                </a:cubicBezTo>
                <a:close/>
                <a:moveTo>
                  <a:pt x="10103956" y="3926108"/>
                </a:moveTo>
                <a:cubicBezTo>
                  <a:pt x="10110479" y="3915650"/>
                  <a:pt x="10095938" y="3913037"/>
                  <a:pt x="10102859" y="3902755"/>
                </a:cubicBezTo>
                <a:cubicBezTo>
                  <a:pt x="10092911" y="3898360"/>
                  <a:pt x="10087353" y="3904479"/>
                  <a:pt x="10080732" y="3908700"/>
                </a:cubicBezTo>
                <a:cubicBezTo>
                  <a:pt x="10090902" y="3913670"/>
                  <a:pt x="10091888" y="3922204"/>
                  <a:pt x="10103956" y="3926108"/>
                </a:cubicBezTo>
                <a:close/>
                <a:moveTo>
                  <a:pt x="7786099" y="9177105"/>
                </a:moveTo>
                <a:cubicBezTo>
                  <a:pt x="7795922" y="9161842"/>
                  <a:pt x="7800453" y="9138064"/>
                  <a:pt x="7808216" y="9120095"/>
                </a:cubicBezTo>
                <a:cubicBezTo>
                  <a:pt x="7784937" y="9114277"/>
                  <a:pt x="7761657" y="9108459"/>
                  <a:pt x="7738378" y="9102641"/>
                </a:cubicBezTo>
                <a:cubicBezTo>
                  <a:pt x="7728331" y="9113098"/>
                  <a:pt x="7723140" y="9132052"/>
                  <a:pt x="7715492" y="9147411"/>
                </a:cubicBezTo>
                <a:cubicBezTo>
                  <a:pt x="7730975" y="9162041"/>
                  <a:pt x="7758982" y="9169375"/>
                  <a:pt x="7786099" y="9177105"/>
                </a:cubicBezTo>
                <a:close/>
                <a:moveTo>
                  <a:pt x="9520349" y="5255925"/>
                </a:moveTo>
                <a:cubicBezTo>
                  <a:pt x="9520038" y="5252863"/>
                  <a:pt x="9519727" y="5249800"/>
                  <a:pt x="9519477" y="5247350"/>
                </a:cubicBezTo>
                <a:cubicBezTo>
                  <a:pt x="9516690" y="5247329"/>
                  <a:pt x="9513628" y="5247646"/>
                  <a:pt x="9510566" y="5247963"/>
                </a:cubicBezTo>
                <a:cubicBezTo>
                  <a:pt x="9511153" y="5250688"/>
                  <a:pt x="9511464" y="5253750"/>
                  <a:pt x="9511775" y="5256813"/>
                </a:cubicBezTo>
                <a:cubicBezTo>
                  <a:pt x="9514500" y="5256221"/>
                  <a:pt x="9517562" y="5255904"/>
                  <a:pt x="9520349" y="5255925"/>
                </a:cubicBezTo>
                <a:close/>
                <a:moveTo>
                  <a:pt x="8773635" y="6946858"/>
                </a:moveTo>
                <a:cubicBezTo>
                  <a:pt x="8775727" y="6927928"/>
                  <a:pt x="8762724" y="6923211"/>
                  <a:pt x="8755810" y="6912380"/>
                </a:cubicBezTo>
                <a:cubicBezTo>
                  <a:pt x="8761453" y="6923746"/>
                  <a:pt x="8759361" y="6942674"/>
                  <a:pt x="8773635" y="6946858"/>
                </a:cubicBezTo>
                <a:close/>
                <a:moveTo>
                  <a:pt x="7414621" y="10024857"/>
                </a:moveTo>
                <a:cubicBezTo>
                  <a:pt x="7417789" y="10020765"/>
                  <a:pt x="7419785" y="10015445"/>
                  <a:pt x="7421049" y="10009640"/>
                </a:cubicBezTo>
                <a:cubicBezTo>
                  <a:pt x="7408856" y="10011771"/>
                  <a:pt x="7398689" y="10016224"/>
                  <a:pt x="7401157" y="10032717"/>
                </a:cubicBezTo>
                <a:cubicBezTo>
                  <a:pt x="7407111" y="10031817"/>
                  <a:pt x="7411452" y="10028950"/>
                  <a:pt x="7414621" y="10024857"/>
                </a:cubicBezTo>
                <a:close/>
                <a:moveTo>
                  <a:pt x="8567814" y="7415290"/>
                </a:moveTo>
                <a:cubicBezTo>
                  <a:pt x="8569743" y="7405979"/>
                  <a:pt x="8555021" y="7395716"/>
                  <a:pt x="8552368" y="7401151"/>
                </a:cubicBezTo>
                <a:cubicBezTo>
                  <a:pt x="8559971" y="7403645"/>
                  <a:pt x="8560211" y="7412796"/>
                  <a:pt x="8567814" y="7415290"/>
                </a:cubicBezTo>
                <a:close/>
                <a:moveTo>
                  <a:pt x="5892350" y="13470754"/>
                </a:moveTo>
                <a:cubicBezTo>
                  <a:pt x="5887131" y="13467495"/>
                  <a:pt x="5879106" y="13450130"/>
                  <a:pt x="5872445" y="13457670"/>
                </a:cubicBezTo>
                <a:cubicBezTo>
                  <a:pt x="5873907" y="13459745"/>
                  <a:pt x="5876544" y="13465080"/>
                  <a:pt x="5879985" y="13468865"/>
                </a:cubicBezTo>
                <a:lnTo>
                  <a:pt x="5882998" y="13469325"/>
                </a:lnTo>
                <a:close/>
                <a:moveTo>
                  <a:pt x="7617226" y="9570944"/>
                </a:moveTo>
                <a:cubicBezTo>
                  <a:pt x="7616580" y="9558343"/>
                  <a:pt x="7612484" y="9549077"/>
                  <a:pt x="7600636" y="9547467"/>
                </a:cubicBezTo>
                <a:cubicBezTo>
                  <a:pt x="7598255" y="9564916"/>
                  <a:pt x="7601305" y="9580736"/>
                  <a:pt x="7617226" y="9570944"/>
                </a:cubicBezTo>
                <a:close/>
                <a:moveTo>
                  <a:pt x="8764467" y="6976356"/>
                </a:moveTo>
                <a:cubicBezTo>
                  <a:pt x="8766769" y="6966140"/>
                  <a:pt x="8761703" y="6962591"/>
                  <a:pt x="8755773" y="6959099"/>
                </a:cubicBezTo>
                <a:cubicBezTo>
                  <a:pt x="8756351" y="6966914"/>
                  <a:pt x="8758134" y="6973333"/>
                  <a:pt x="8764467" y="6976356"/>
                </a:cubicBezTo>
                <a:close/>
                <a:moveTo>
                  <a:pt x="6750906" y="11534571"/>
                </a:moveTo>
                <a:cubicBezTo>
                  <a:pt x="6757137" y="11514016"/>
                  <a:pt x="6745625" y="11497038"/>
                  <a:pt x="6731775" y="11479978"/>
                </a:cubicBezTo>
                <a:cubicBezTo>
                  <a:pt x="6729207" y="11499773"/>
                  <a:pt x="6734937" y="11518002"/>
                  <a:pt x="6750906" y="11534571"/>
                </a:cubicBezTo>
                <a:close/>
                <a:moveTo>
                  <a:pt x="10670475" y="2669231"/>
                </a:moveTo>
                <a:cubicBezTo>
                  <a:pt x="10657612" y="2689405"/>
                  <a:pt x="10631461" y="2696484"/>
                  <a:pt x="10620622" y="2679813"/>
                </a:cubicBezTo>
                <a:cubicBezTo>
                  <a:pt x="10622276" y="2664220"/>
                  <a:pt x="10643549" y="2681782"/>
                  <a:pt x="10647324" y="2670007"/>
                </a:cubicBezTo>
                <a:cubicBezTo>
                  <a:pt x="10636491" y="2658979"/>
                  <a:pt x="10609135" y="2658414"/>
                  <a:pt x="10615044" y="2637500"/>
                </a:cubicBezTo>
                <a:cubicBezTo>
                  <a:pt x="10631518" y="2630376"/>
                  <a:pt x="10664280" y="2625168"/>
                  <a:pt x="10677849" y="2645086"/>
                </a:cubicBezTo>
                <a:cubicBezTo>
                  <a:pt x="10677574" y="2654326"/>
                  <a:pt x="10674763" y="2662506"/>
                  <a:pt x="10670475" y="2669231"/>
                </a:cubicBezTo>
                <a:close/>
                <a:moveTo>
                  <a:pt x="8230875" y="8191221"/>
                </a:moveTo>
                <a:cubicBezTo>
                  <a:pt x="8217838" y="8214898"/>
                  <a:pt x="8198788" y="8236867"/>
                  <a:pt x="8191330" y="8246154"/>
                </a:cubicBezTo>
                <a:cubicBezTo>
                  <a:pt x="8168806" y="8238576"/>
                  <a:pt x="8162312" y="8253274"/>
                  <a:pt x="8143798" y="8239871"/>
                </a:cubicBezTo>
                <a:cubicBezTo>
                  <a:pt x="8172125" y="8196362"/>
                  <a:pt x="8205235" y="8165886"/>
                  <a:pt x="8234339" y="8126044"/>
                </a:cubicBezTo>
                <a:cubicBezTo>
                  <a:pt x="8250935" y="8142161"/>
                  <a:pt x="8243911" y="8167545"/>
                  <a:pt x="8230875" y="8191221"/>
                </a:cubicBezTo>
                <a:close/>
                <a:moveTo>
                  <a:pt x="7311195" y="10275247"/>
                </a:moveTo>
                <a:cubicBezTo>
                  <a:pt x="7310314" y="10267592"/>
                  <a:pt x="7307682" y="10261301"/>
                  <a:pt x="7301310" y="10258681"/>
                </a:cubicBezTo>
                <a:cubicBezTo>
                  <a:pt x="7295534" y="10264047"/>
                  <a:pt x="7298763" y="10278322"/>
                  <a:pt x="7311195" y="10275247"/>
                </a:cubicBezTo>
                <a:close/>
                <a:moveTo>
                  <a:pt x="10080763" y="4013046"/>
                </a:moveTo>
                <a:cubicBezTo>
                  <a:pt x="10067142" y="4005122"/>
                  <a:pt x="10060761" y="3993727"/>
                  <a:pt x="10051158" y="3984244"/>
                </a:cubicBezTo>
                <a:cubicBezTo>
                  <a:pt x="10033338" y="4003049"/>
                  <a:pt x="10069719" y="4014359"/>
                  <a:pt x="10080763" y="4013046"/>
                </a:cubicBezTo>
                <a:close/>
                <a:moveTo>
                  <a:pt x="7522666" y="9803124"/>
                </a:moveTo>
                <a:cubicBezTo>
                  <a:pt x="7523895" y="9799284"/>
                  <a:pt x="7523189" y="9795938"/>
                  <a:pt x="7516910" y="9794561"/>
                </a:cubicBezTo>
                <a:cubicBezTo>
                  <a:pt x="7520605" y="9802933"/>
                  <a:pt x="7506630" y="9810485"/>
                  <a:pt x="7516818" y="9814656"/>
                </a:cubicBezTo>
                <a:cubicBezTo>
                  <a:pt x="7518275" y="9811300"/>
                  <a:pt x="7521437" y="9806965"/>
                  <a:pt x="7522666" y="9803124"/>
                </a:cubicBezTo>
                <a:close/>
                <a:moveTo>
                  <a:pt x="6772261" y="11504527"/>
                </a:moveTo>
                <a:cubicBezTo>
                  <a:pt x="6765195" y="11503307"/>
                  <a:pt x="6768834" y="11489693"/>
                  <a:pt x="6760988" y="11496692"/>
                </a:cubicBezTo>
                <a:cubicBezTo>
                  <a:pt x="6762449" y="11498764"/>
                  <a:pt x="6767108" y="11510811"/>
                  <a:pt x="6772261" y="11504527"/>
                </a:cubicBezTo>
                <a:close/>
                <a:moveTo>
                  <a:pt x="7331252" y="10241967"/>
                </a:moveTo>
                <a:cubicBezTo>
                  <a:pt x="7329151" y="10230387"/>
                  <a:pt x="7316671" y="10212160"/>
                  <a:pt x="7307916" y="10218979"/>
                </a:cubicBezTo>
                <a:cubicBezTo>
                  <a:pt x="7317928" y="10220713"/>
                  <a:pt x="7304735" y="10226006"/>
                  <a:pt x="7307651" y="10231968"/>
                </a:cubicBezTo>
                <a:cubicBezTo>
                  <a:pt x="7322825" y="10228382"/>
                  <a:pt x="7315226" y="10246542"/>
                  <a:pt x="7331252" y="10241967"/>
                </a:cubicBezTo>
                <a:close/>
                <a:moveTo>
                  <a:pt x="9401006" y="5558268"/>
                </a:moveTo>
                <a:cubicBezTo>
                  <a:pt x="9400570" y="5553981"/>
                  <a:pt x="9400135" y="5549692"/>
                  <a:pt x="9399699" y="5545404"/>
                </a:cubicBezTo>
                <a:cubicBezTo>
                  <a:pt x="9395412" y="5545848"/>
                  <a:pt x="9391125" y="5546293"/>
                  <a:pt x="9386838" y="5546736"/>
                </a:cubicBezTo>
                <a:cubicBezTo>
                  <a:pt x="9386999" y="5551362"/>
                  <a:pt x="9387435" y="5555650"/>
                  <a:pt x="9387870" y="5559938"/>
                </a:cubicBezTo>
                <a:cubicBezTo>
                  <a:pt x="9392157" y="5559494"/>
                  <a:pt x="9396444" y="5559050"/>
                  <a:pt x="9401006" y="5558268"/>
                </a:cubicBezTo>
                <a:close/>
                <a:moveTo>
                  <a:pt x="10098211" y="3982167"/>
                </a:moveTo>
                <a:cubicBezTo>
                  <a:pt x="10103762" y="3971756"/>
                  <a:pt x="10101675" y="3964641"/>
                  <a:pt x="10092874" y="3959800"/>
                </a:cubicBezTo>
                <a:cubicBezTo>
                  <a:pt x="10090944" y="3968475"/>
                  <a:pt x="10088087" y="3978170"/>
                  <a:pt x="10098211" y="3982167"/>
                </a:cubicBezTo>
                <a:close/>
                <a:moveTo>
                  <a:pt x="6987498" y="11026560"/>
                </a:moveTo>
                <a:cubicBezTo>
                  <a:pt x="6949902" y="11035815"/>
                  <a:pt x="6921665" y="11007109"/>
                  <a:pt x="6922364" y="10971762"/>
                </a:cubicBezTo>
                <a:cubicBezTo>
                  <a:pt x="6952422" y="10967013"/>
                  <a:pt x="6985113" y="10995310"/>
                  <a:pt x="6987498" y="11026560"/>
                </a:cubicBezTo>
                <a:close/>
                <a:moveTo>
                  <a:pt x="6892947" y="11254012"/>
                </a:moveTo>
                <a:cubicBezTo>
                  <a:pt x="6890391" y="11256989"/>
                  <a:pt x="6887503" y="11259498"/>
                  <a:pt x="6885988" y="11263453"/>
                </a:cubicBezTo>
                <a:cubicBezTo>
                  <a:pt x="6836894" y="11261228"/>
                  <a:pt x="6799481" y="11235545"/>
                  <a:pt x="6813385" y="11195421"/>
                </a:cubicBezTo>
                <a:cubicBezTo>
                  <a:pt x="6854296" y="11200671"/>
                  <a:pt x="6865601" y="11229625"/>
                  <a:pt x="6897917" y="11241757"/>
                </a:cubicBezTo>
                <a:cubicBezTo>
                  <a:pt x="6897729" y="11247589"/>
                  <a:pt x="6895504" y="11251035"/>
                  <a:pt x="6892947" y="11254012"/>
                </a:cubicBezTo>
                <a:close/>
                <a:moveTo>
                  <a:pt x="10150766" y="3881523"/>
                </a:moveTo>
                <a:lnTo>
                  <a:pt x="10144001" y="3878534"/>
                </a:lnTo>
                <a:lnTo>
                  <a:pt x="10141183" y="3884911"/>
                </a:lnTo>
                <a:lnTo>
                  <a:pt x="10147948" y="3887900"/>
                </a:lnTo>
                <a:close/>
                <a:moveTo>
                  <a:pt x="9274613" y="5866188"/>
                </a:moveTo>
                <a:cubicBezTo>
                  <a:pt x="9254932" y="5861748"/>
                  <a:pt x="9257464" y="5856667"/>
                  <a:pt x="9235639" y="5846767"/>
                </a:cubicBezTo>
                <a:cubicBezTo>
                  <a:pt x="9232329" y="5853410"/>
                  <a:pt x="9210507" y="5856196"/>
                  <a:pt x="9220641" y="5866125"/>
                </a:cubicBezTo>
                <a:cubicBezTo>
                  <a:pt x="9238762" y="5866861"/>
                  <a:pt x="9257857" y="5869547"/>
                  <a:pt x="9274613" y="5866188"/>
                </a:cubicBezTo>
                <a:close/>
                <a:moveTo>
                  <a:pt x="7327872" y="10275257"/>
                </a:moveTo>
                <a:cubicBezTo>
                  <a:pt x="7326386" y="10263632"/>
                  <a:pt x="7322296" y="10254360"/>
                  <a:pt x="7311009" y="10252101"/>
                </a:cubicBezTo>
                <a:cubicBezTo>
                  <a:pt x="7313394" y="10263351"/>
                  <a:pt x="7311993" y="10277659"/>
                  <a:pt x="7327872" y="10275257"/>
                </a:cubicBezTo>
                <a:close/>
                <a:moveTo>
                  <a:pt x="7610537" y="9637447"/>
                </a:moveTo>
                <a:cubicBezTo>
                  <a:pt x="7610984" y="9618905"/>
                  <a:pt x="7623171" y="9612777"/>
                  <a:pt x="7627250" y="9597365"/>
                </a:cubicBezTo>
                <a:cubicBezTo>
                  <a:pt x="7610864" y="9601021"/>
                  <a:pt x="7595496" y="9622187"/>
                  <a:pt x="7610537" y="9637447"/>
                </a:cubicBezTo>
                <a:close/>
                <a:moveTo>
                  <a:pt x="7447655" y="10006141"/>
                </a:moveTo>
                <a:cubicBezTo>
                  <a:pt x="7447472" y="10003684"/>
                  <a:pt x="7447664" y="10002126"/>
                  <a:pt x="7447481" y="9999669"/>
                </a:cubicBezTo>
                <a:cubicBezTo>
                  <a:pt x="7445308" y="9999520"/>
                  <a:pt x="7442851" y="9999700"/>
                  <a:pt x="7440678" y="9999551"/>
                </a:cubicBezTo>
                <a:cubicBezTo>
                  <a:pt x="7440861" y="10002008"/>
                  <a:pt x="7440999" y="10003851"/>
                  <a:pt x="7440853" y="10006023"/>
                </a:cubicBezTo>
                <a:cubicBezTo>
                  <a:pt x="7443025" y="10006172"/>
                  <a:pt x="7445198" y="10006321"/>
                  <a:pt x="7447655" y="10006141"/>
                </a:cubicBezTo>
                <a:close/>
                <a:moveTo>
                  <a:pt x="10134048" y="3927970"/>
                </a:moveTo>
                <a:cubicBezTo>
                  <a:pt x="10128516" y="3922191"/>
                  <a:pt x="10128725" y="3914184"/>
                  <a:pt x="10118777" y="3909788"/>
                </a:cubicBezTo>
                <a:cubicBezTo>
                  <a:pt x="10110342" y="3912731"/>
                  <a:pt x="10116141" y="3920058"/>
                  <a:pt x="10114739" y="3927537"/>
                </a:cubicBezTo>
                <a:cubicBezTo>
                  <a:pt x="10122522" y="3931452"/>
                  <a:pt x="10130480" y="3934969"/>
                  <a:pt x="10134048" y="3927970"/>
                </a:cubicBezTo>
                <a:close/>
                <a:moveTo>
                  <a:pt x="7784365" y="9246346"/>
                </a:moveTo>
                <a:cubicBezTo>
                  <a:pt x="7773217" y="9222315"/>
                  <a:pt x="7730569" y="9220878"/>
                  <a:pt x="7701936" y="9217876"/>
                </a:cubicBezTo>
                <a:cubicBezTo>
                  <a:pt x="7700713" y="9245723"/>
                  <a:pt x="7752745" y="9241905"/>
                  <a:pt x="7778858" y="9252644"/>
                </a:cubicBezTo>
                <a:cubicBezTo>
                  <a:pt x="7781903" y="9252777"/>
                  <a:pt x="7783720" y="9251113"/>
                  <a:pt x="7784365" y="9246346"/>
                </a:cubicBezTo>
                <a:close/>
                <a:moveTo>
                  <a:pt x="8768546" y="7019713"/>
                </a:moveTo>
                <a:cubicBezTo>
                  <a:pt x="8762310" y="7006205"/>
                  <a:pt x="8759385" y="6990269"/>
                  <a:pt x="8744151" y="6984840"/>
                </a:cubicBezTo>
                <a:cubicBezTo>
                  <a:pt x="8748278" y="6999384"/>
                  <a:pt x="8754112" y="7013359"/>
                  <a:pt x="8768546" y="7019713"/>
                </a:cubicBezTo>
                <a:close/>
                <a:moveTo>
                  <a:pt x="9318041" y="5789779"/>
                </a:moveTo>
                <a:cubicBezTo>
                  <a:pt x="9300305" y="5765817"/>
                  <a:pt x="9294453" y="5737532"/>
                  <a:pt x="9267949" y="5716519"/>
                </a:cubicBezTo>
                <a:cubicBezTo>
                  <a:pt x="9255484" y="5732746"/>
                  <a:pt x="9290753" y="5751790"/>
                  <a:pt x="9274779" y="5757486"/>
                </a:cubicBezTo>
                <a:cubicBezTo>
                  <a:pt x="9267569" y="5751453"/>
                  <a:pt x="9273216" y="5741095"/>
                  <a:pt x="9257237" y="5738014"/>
                </a:cubicBezTo>
                <a:cubicBezTo>
                  <a:pt x="9260750" y="5757325"/>
                  <a:pt x="9267383" y="5794782"/>
                  <a:pt x="9294272" y="5794520"/>
                </a:cubicBezTo>
                <a:cubicBezTo>
                  <a:pt x="9290373" y="5786723"/>
                  <a:pt x="9277118" y="5764507"/>
                  <a:pt x="9287639" y="5763897"/>
                </a:cubicBezTo>
                <a:cubicBezTo>
                  <a:pt x="9290565" y="5772670"/>
                  <a:pt x="9302651" y="5797232"/>
                  <a:pt x="9318041" y="5789779"/>
                </a:cubicBezTo>
                <a:close/>
                <a:moveTo>
                  <a:pt x="9087206" y="6313664"/>
                </a:moveTo>
                <a:cubicBezTo>
                  <a:pt x="9085941" y="6308859"/>
                  <a:pt x="9093852" y="6291217"/>
                  <a:pt x="9080305" y="6292987"/>
                </a:cubicBezTo>
                <a:cubicBezTo>
                  <a:pt x="9082398" y="6301844"/>
                  <a:pt x="9069510" y="6317828"/>
                  <a:pt x="9087206" y="6313664"/>
                </a:cubicBezTo>
                <a:close/>
                <a:moveTo>
                  <a:pt x="6789378" y="11520651"/>
                </a:moveTo>
                <a:cubicBezTo>
                  <a:pt x="6748426" y="11576760"/>
                  <a:pt x="6691580" y="11539751"/>
                  <a:pt x="6640940" y="11539257"/>
                </a:cubicBezTo>
                <a:cubicBezTo>
                  <a:pt x="6632080" y="11570067"/>
                  <a:pt x="6688282" y="11663394"/>
                  <a:pt x="6641095" y="11690587"/>
                </a:cubicBezTo>
                <a:cubicBezTo>
                  <a:pt x="6601317" y="11713918"/>
                  <a:pt x="6563982" y="11628450"/>
                  <a:pt x="6562172" y="11581987"/>
                </a:cubicBezTo>
                <a:cubicBezTo>
                  <a:pt x="6561290" y="11559241"/>
                  <a:pt x="6570165" y="11537002"/>
                  <a:pt x="6568412" y="11520530"/>
                </a:cubicBezTo>
                <a:cubicBezTo>
                  <a:pt x="6521390" y="11518304"/>
                  <a:pt x="6478338" y="11538286"/>
                  <a:pt x="6425423" y="11502064"/>
                </a:cubicBezTo>
                <a:cubicBezTo>
                  <a:pt x="6426784" y="11497908"/>
                  <a:pt x="6426203" y="11493846"/>
                  <a:pt x="6421384" y="11490766"/>
                </a:cubicBezTo>
                <a:cubicBezTo>
                  <a:pt x="6437123" y="11443850"/>
                  <a:pt x="6479491" y="11427431"/>
                  <a:pt x="6521069" y="11429593"/>
                </a:cubicBezTo>
                <a:lnTo>
                  <a:pt x="6560135" y="11437264"/>
                </a:lnTo>
                <a:lnTo>
                  <a:pt x="6561368" y="11437505"/>
                </a:lnTo>
                <a:lnTo>
                  <a:pt x="6561609" y="11436043"/>
                </a:lnTo>
                <a:lnTo>
                  <a:pt x="6567383" y="11401166"/>
                </a:lnTo>
                <a:cubicBezTo>
                  <a:pt x="6569517" y="11365476"/>
                  <a:pt x="6563583" y="11331104"/>
                  <a:pt x="6581754" y="11292399"/>
                </a:cubicBezTo>
                <a:cubicBezTo>
                  <a:pt x="6644968" y="11311767"/>
                  <a:pt x="6636565" y="11397479"/>
                  <a:pt x="6652026" y="11448547"/>
                </a:cubicBezTo>
                <a:cubicBezTo>
                  <a:pt x="6695218" y="11456215"/>
                  <a:pt x="6780071" y="11455654"/>
                  <a:pt x="6789378" y="11520651"/>
                </a:cubicBezTo>
                <a:close/>
                <a:moveTo>
                  <a:pt x="7533630" y="9837794"/>
                </a:moveTo>
                <a:cubicBezTo>
                  <a:pt x="7479974" y="9852068"/>
                  <a:pt x="7439168" y="9826116"/>
                  <a:pt x="7400658" y="9814824"/>
                </a:cubicBezTo>
                <a:cubicBezTo>
                  <a:pt x="7394308" y="9756896"/>
                  <a:pt x="7363883" y="9703577"/>
                  <a:pt x="7354479" y="9641862"/>
                </a:cubicBezTo>
                <a:cubicBezTo>
                  <a:pt x="7347281" y="9593579"/>
                  <a:pt x="7339817" y="9541607"/>
                  <a:pt x="7347984" y="9492156"/>
                </a:cubicBezTo>
                <a:cubicBezTo>
                  <a:pt x="7375876" y="9510435"/>
                  <a:pt x="7380501" y="9553042"/>
                  <a:pt x="7401178" y="9578360"/>
                </a:cubicBezTo>
                <a:cubicBezTo>
                  <a:pt x="7423428" y="9569870"/>
                  <a:pt x="7419622" y="9534309"/>
                  <a:pt x="7434534" y="9518343"/>
                </a:cubicBezTo>
                <a:cubicBezTo>
                  <a:pt x="7455115" y="9533777"/>
                  <a:pt x="7458040" y="9565697"/>
                  <a:pt x="7467655" y="9591854"/>
                </a:cubicBezTo>
                <a:cubicBezTo>
                  <a:pt x="7495143" y="9574623"/>
                  <a:pt x="7488009" y="9522935"/>
                  <a:pt x="7517848" y="9508307"/>
                </a:cubicBezTo>
                <a:cubicBezTo>
                  <a:pt x="7546230" y="9584650"/>
                  <a:pt x="7550000" y="9730855"/>
                  <a:pt x="7526918" y="9817597"/>
                </a:cubicBezTo>
                <a:cubicBezTo>
                  <a:pt x="7525215" y="9828235"/>
                  <a:pt x="7536758" y="9825504"/>
                  <a:pt x="7533630" y="9837794"/>
                </a:cubicBezTo>
                <a:close/>
                <a:moveTo>
                  <a:pt x="7424285" y="10085983"/>
                </a:moveTo>
                <a:cubicBezTo>
                  <a:pt x="7413877" y="10070691"/>
                  <a:pt x="7418321" y="10047513"/>
                  <a:pt x="7404394" y="10042978"/>
                </a:cubicBezTo>
                <a:cubicBezTo>
                  <a:pt x="7388204" y="10057755"/>
                  <a:pt x="7408799" y="10081254"/>
                  <a:pt x="7424285" y="10085983"/>
                </a:cubicBezTo>
                <a:close/>
                <a:moveTo>
                  <a:pt x="7377565" y="10192245"/>
                </a:moveTo>
                <a:cubicBezTo>
                  <a:pt x="7386925" y="10102624"/>
                  <a:pt x="7379900" y="9987960"/>
                  <a:pt x="7384318" y="9890056"/>
                </a:cubicBezTo>
                <a:cubicBezTo>
                  <a:pt x="7369328" y="9896099"/>
                  <a:pt x="7374905" y="9916996"/>
                  <a:pt x="7374310" y="9929700"/>
                </a:cubicBezTo>
                <a:cubicBezTo>
                  <a:pt x="7369910" y="10019574"/>
                  <a:pt x="7373184" y="10121235"/>
                  <a:pt x="7377565" y="10192245"/>
                </a:cubicBezTo>
                <a:close/>
                <a:moveTo>
                  <a:pt x="8600764" y="7424207"/>
                </a:moveTo>
                <a:cubicBezTo>
                  <a:pt x="8588549" y="7412448"/>
                  <a:pt x="8575951" y="7383688"/>
                  <a:pt x="8559893" y="7384876"/>
                </a:cubicBezTo>
                <a:cubicBezTo>
                  <a:pt x="8579132" y="7391314"/>
                  <a:pt x="8578581" y="7431087"/>
                  <a:pt x="8600764" y="7424207"/>
                </a:cubicBezTo>
                <a:close/>
                <a:moveTo>
                  <a:pt x="7361084" y="10232055"/>
                </a:moveTo>
                <a:cubicBezTo>
                  <a:pt x="7363769" y="10214257"/>
                  <a:pt x="7347422" y="10214531"/>
                  <a:pt x="7338033" y="10208737"/>
                </a:cubicBezTo>
                <a:cubicBezTo>
                  <a:pt x="7341408" y="10220841"/>
                  <a:pt x="7350229" y="10227295"/>
                  <a:pt x="7361084" y="10232055"/>
                </a:cubicBezTo>
                <a:close/>
                <a:moveTo>
                  <a:pt x="7031190" y="10978875"/>
                </a:moveTo>
                <a:cubicBezTo>
                  <a:pt x="6995064" y="10970621"/>
                  <a:pt x="6964737" y="10936689"/>
                  <a:pt x="6978445" y="10902214"/>
                </a:cubicBezTo>
                <a:cubicBezTo>
                  <a:pt x="7010186" y="10914820"/>
                  <a:pt x="7051659" y="10950385"/>
                  <a:pt x="7031190" y="10978875"/>
                </a:cubicBezTo>
                <a:close/>
                <a:moveTo>
                  <a:pt x="5918641" y="13499525"/>
                </a:moveTo>
                <a:cubicBezTo>
                  <a:pt x="5913193" y="13491400"/>
                  <a:pt x="5907015" y="13496771"/>
                  <a:pt x="5898339" y="13486266"/>
                </a:cubicBezTo>
                <a:cubicBezTo>
                  <a:pt x="5870990" y="13518021"/>
                  <a:pt x="5835701" y="13530066"/>
                  <a:pt x="5814608" y="13578881"/>
                </a:cubicBezTo>
                <a:cubicBezTo>
                  <a:pt x="5826632" y="13581811"/>
                  <a:pt x="5824524" y="13590887"/>
                  <a:pt x="5838094" y="13593547"/>
                </a:cubicBezTo>
                <a:cubicBezTo>
                  <a:pt x="5866866" y="13567185"/>
                  <a:pt x="5896746" y="13543696"/>
                  <a:pt x="5918641" y="13499525"/>
                </a:cubicBezTo>
                <a:close/>
                <a:moveTo>
                  <a:pt x="7357639" y="10252071"/>
                </a:moveTo>
                <a:cubicBezTo>
                  <a:pt x="7358317" y="10244610"/>
                  <a:pt x="7356721" y="10239787"/>
                  <a:pt x="7350771" y="10238680"/>
                </a:cubicBezTo>
                <a:cubicBezTo>
                  <a:pt x="7345894" y="10243671"/>
                  <a:pt x="7347242" y="10253453"/>
                  <a:pt x="7357639" y="10252071"/>
                </a:cubicBezTo>
                <a:close/>
                <a:moveTo>
                  <a:pt x="9952188" y="4380583"/>
                </a:moveTo>
                <a:cubicBezTo>
                  <a:pt x="9948335" y="4377452"/>
                  <a:pt x="9948151" y="4373560"/>
                  <a:pt x="9940453" y="4371588"/>
                </a:cubicBezTo>
                <a:cubicBezTo>
                  <a:pt x="9938052" y="4386719"/>
                  <a:pt x="9918433" y="4392337"/>
                  <a:pt x="9935781" y="4400479"/>
                </a:cubicBezTo>
                <a:cubicBezTo>
                  <a:pt x="9938672" y="4387470"/>
                  <a:pt x="9945342" y="4384225"/>
                  <a:pt x="9952188" y="4380583"/>
                </a:cubicBezTo>
                <a:close/>
                <a:moveTo>
                  <a:pt x="9539871" y="5320134"/>
                </a:moveTo>
                <a:cubicBezTo>
                  <a:pt x="9463563" y="5214762"/>
                  <a:pt x="9293377" y="5327392"/>
                  <a:pt x="9347813" y="5467216"/>
                </a:cubicBezTo>
                <a:cubicBezTo>
                  <a:pt x="9402542" y="5430292"/>
                  <a:pt x="9441812" y="5359996"/>
                  <a:pt x="9497697" y="5337498"/>
                </a:cubicBezTo>
                <a:cubicBezTo>
                  <a:pt x="9499938" y="5359550"/>
                  <a:pt x="9475079" y="5364599"/>
                  <a:pt x="9461714" y="5376195"/>
                </a:cubicBezTo>
                <a:cubicBezTo>
                  <a:pt x="9449512" y="5387053"/>
                  <a:pt x="9439096" y="5403296"/>
                  <a:pt x="9426069" y="5415167"/>
                </a:cubicBezTo>
                <a:cubicBezTo>
                  <a:pt x="9401789" y="5438107"/>
                  <a:pt x="9364701" y="5456802"/>
                  <a:pt x="9355052" y="5492772"/>
                </a:cubicBezTo>
                <a:cubicBezTo>
                  <a:pt x="9355976" y="5495771"/>
                  <a:pt x="9359225" y="5497292"/>
                  <a:pt x="9364062" y="5496172"/>
                </a:cubicBezTo>
                <a:cubicBezTo>
                  <a:pt x="9418075" y="5433945"/>
                  <a:pt x="9500362" y="5394168"/>
                  <a:pt x="9539871" y="5320134"/>
                </a:cubicBezTo>
                <a:close/>
                <a:moveTo>
                  <a:pt x="9322138" y="5813775"/>
                </a:moveTo>
                <a:cubicBezTo>
                  <a:pt x="9315123" y="5806375"/>
                  <a:pt x="9311807" y="5791550"/>
                  <a:pt x="9298559" y="5796657"/>
                </a:cubicBezTo>
                <a:cubicBezTo>
                  <a:pt x="9288235" y="5806635"/>
                  <a:pt x="9315909" y="5832134"/>
                  <a:pt x="9322138" y="5813775"/>
                </a:cubicBezTo>
                <a:close/>
                <a:moveTo>
                  <a:pt x="6131782" y="13040183"/>
                </a:moveTo>
                <a:cubicBezTo>
                  <a:pt x="6122272" y="13036932"/>
                  <a:pt x="6115689" y="13037829"/>
                  <a:pt x="6113320" y="13045346"/>
                </a:cubicBezTo>
                <a:cubicBezTo>
                  <a:pt x="6119886" y="13056335"/>
                  <a:pt x="6127691" y="13048365"/>
                  <a:pt x="6131782" y="13040183"/>
                </a:cubicBezTo>
                <a:close/>
                <a:moveTo>
                  <a:pt x="10129518" y="3993625"/>
                </a:moveTo>
                <a:cubicBezTo>
                  <a:pt x="10131464" y="3984681"/>
                  <a:pt x="10125214" y="3972183"/>
                  <a:pt x="10116789" y="3967031"/>
                </a:cubicBezTo>
                <a:cubicBezTo>
                  <a:pt x="10106255" y="3983339"/>
                  <a:pt x="10108173" y="3995143"/>
                  <a:pt x="10124619" y="4000980"/>
                </a:cubicBezTo>
                <a:cubicBezTo>
                  <a:pt x="10127311" y="3999193"/>
                  <a:pt x="10128870" y="3996606"/>
                  <a:pt x="10129518" y="3993625"/>
                </a:cubicBezTo>
                <a:close/>
                <a:moveTo>
                  <a:pt x="7632324" y="9647552"/>
                </a:moveTo>
                <a:cubicBezTo>
                  <a:pt x="7637244" y="9638673"/>
                  <a:pt x="7640526" y="9628024"/>
                  <a:pt x="7643891" y="9617445"/>
                </a:cubicBezTo>
                <a:cubicBezTo>
                  <a:pt x="7629806" y="9631114"/>
                  <a:pt x="7613694" y="9642463"/>
                  <a:pt x="7610927" y="9667034"/>
                </a:cubicBezTo>
                <a:cubicBezTo>
                  <a:pt x="7620845" y="9663539"/>
                  <a:pt x="7627403" y="9656431"/>
                  <a:pt x="7632324" y="9647552"/>
                </a:cubicBezTo>
                <a:close/>
                <a:moveTo>
                  <a:pt x="9965778" y="4367062"/>
                </a:moveTo>
                <a:lnTo>
                  <a:pt x="9956220" y="4362839"/>
                </a:lnTo>
                <a:lnTo>
                  <a:pt x="9953227" y="4369612"/>
                </a:lnTo>
                <a:cubicBezTo>
                  <a:pt x="9957210" y="4371372"/>
                  <a:pt x="9955847" y="4375533"/>
                  <a:pt x="9961377" y="4377023"/>
                </a:cubicBezTo>
                <a:close/>
                <a:moveTo>
                  <a:pt x="9111290" y="6301415"/>
                </a:moveTo>
                <a:cubicBezTo>
                  <a:pt x="9112325" y="6297547"/>
                  <a:pt x="9110739" y="6293052"/>
                  <a:pt x="9106530" y="6287931"/>
                </a:cubicBezTo>
                <a:cubicBezTo>
                  <a:pt x="9093752" y="6292782"/>
                  <a:pt x="9101575" y="6302865"/>
                  <a:pt x="9100317" y="6311139"/>
                </a:cubicBezTo>
                <a:cubicBezTo>
                  <a:pt x="9106596" y="6308526"/>
                  <a:pt x="9110254" y="6305284"/>
                  <a:pt x="9111290" y="6301415"/>
                </a:cubicBezTo>
                <a:close/>
                <a:moveTo>
                  <a:pt x="7357595" y="10272146"/>
                </a:moveTo>
                <a:cubicBezTo>
                  <a:pt x="7357412" y="10269689"/>
                  <a:pt x="7357888" y="10267801"/>
                  <a:pt x="7357705" y="10265345"/>
                </a:cubicBezTo>
                <a:cubicBezTo>
                  <a:pt x="7355816" y="10264866"/>
                  <a:pt x="7353973" y="10265001"/>
                  <a:pt x="7354688" y="10262170"/>
                </a:cubicBezTo>
                <a:cubicBezTo>
                  <a:pt x="7352185" y="10261736"/>
                  <a:pt x="7350058" y="10262201"/>
                  <a:pt x="7347885" y="10262052"/>
                </a:cubicBezTo>
                <a:cubicBezTo>
                  <a:pt x="7347739" y="10264224"/>
                  <a:pt x="7347262" y="10266112"/>
                  <a:pt x="7344429" y="10265394"/>
                </a:cubicBezTo>
                <a:cubicBezTo>
                  <a:pt x="7344283" y="10267566"/>
                  <a:pt x="7344466" y="10270023"/>
                  <a:pt x="7344320" y="10272195"/>
                </a:cubicBezTo>
                <a:cubicBezTo>
                  <a:pt x="7346493" y="10272344"/>
                  <a:pt x="7348051" y="10272539"/>
                  <a:pt x="7347951" y="10275325"/>
                </a:cubicBezTo>
                <a:cubicBezTo>
                  <a:pt x="7349793" y="10275190"/>
                  <a:pt x="7351966" y="10275339"/>
                  <a:pt x="7354423" y="10275159"/>
                </a:cubicBezTo>
                <a:cubicBezTo>
                  <a:pt x="7354570" y="10272986"/>
                  <a:pt x="7354762" y="10271428"/>
                  <a:pt x="7357595" y="10272146"/>
                </a:cubicBezTo>
                <a:close/>
                <a:moveTo>
                  <a:pt x="7451748" y="10062967"/>
                </a:moveTo>
                <a:cubicBezTo>
                  <a:pt x="7455470" y="10056981"/>
                  <a:pt x="7456631" y="10049793"/>
                  <a:pt x="7454041" y="10046124"/>
                </a:cubicBezTo>
                <a:cubicBezTo>
                  <a:pt x="7449953" y="10057541"/>
                  <a:pt x="7436861" y="10060047"/>
                  <a:pt x="7434093" y="10072602"/>
                </a:cubicBezTo>
                <a:cubicBezTo>
                  <a:pt x="7441744" y="10073738"/>
                  <a:pt x="7448027" y="10068953"/>
                  <a:pt x="7451748" y="10062967"/>
                </a:cubicBezTo>
                <a:close/>
                <a:moveTo>
                  <a:pt x="9794120" y="4763612"/>
                </a:moveTo>
                <a:cubicBezTo>
                  <a:pt x="9800342" y="4755489"/>
                  <a:pt x="9799145" y="4737190"/>
                  <a:pt x="9803433" y="4725870"/>
                </a:cubicBezTo>
                <a:cubicBezTo>
                  <a:pt x="9808844" y="4712545"/>
                  <a:pt x="9818154" y="4703324"/>
                  <a:pt x="9814507" y="4692188"/>
                </a:cubicBezTo>
                <a:cubicBezTo>
                  <a:pt x="9816695" y="4680772"/>
                  <a:pt x="9826085" y="4689684"/>
                  <a:pt x="9828274" y="4678267"/>
                </a:cubicBezTo>
                <a:cubicBezTo>
                  <a:pt x="9821411" y="4673331"/>
                  <a:pt x="9826386" y="4663149"/>
                  <a:pt x="9827165" y="4654921"/>
                </a:cubicBezTo>
                <a:cubicBezTo>
                  <a:pt x="9829353" y="4643505"/>
                  <a:pt x="9839142" y="4652592"/>
                  <a:pt x="9840756" y="4641399"/>
                </a:cubicBezTo>
                <a:cubicBezTo>
                  <a:pt x="9829729" y="4610333"/>
                  <a:pt x="9859501" y="4596820"/>
                  <a:pt x="9851345" y="4564643"/>
                </a:cubicBezTo>
                <a:cubicBezTo>
                  <a:pt x="9867389" y="4561730"/>
                  <a:pt x="9878861" y="4528224"/>
                  <a:pt x="9869638" y="4514623"/>
                </a:cubicBezTo>
                <a:cubicBezTo>
                  <a:pt x="9828257" y="4603969"/>
                  <a:pt x="9808525" y="4685258"/>
                  <a:pt x="9784948" y="4767706"/>
                </a:cubicBezTo>
                <a:cubicBezTo>
                  <a:pt x="9789148" y="4767896"/>
                  <a:pt x="9792046" y="4766320"/>
                  <a:pt x="9794120" y="4763612"/>
                </a:cubicBezTo>
                <a:close/>
                <a:moveTo>
                  <a:pt x="9081835" y="6380170"/>
                </a:moveTo>
                <a:cubicBezTo>
                  <a:pt x="9072300" y="6361004"/>
                  <a:pt x="9087361" y="6348807"/>
                  <a:pt x="9076637" y="6329321"/>
                </a:cubicBezTo>
                <a:cubicBezTo>
                  <a:pt x="9058099" y="6339007"/>
                  <a:pt x="9070894" y="6373395"/>
                  <a:pt x="9081835" y="6380170"/>
                </a:cubicBezTo>
                <a:close/>
                <a:moveTo>
                  <a:pt x="9365765" y="5737945"/>
                </a:moveTo>
                <a:cubicBezTo>
                  <a:pt x="9355632" y="5728989"/>
                  <a:pt x="9349193" y="5699929"/>
                  <a:pt x="9333023" y="5705042"/>
                </a:cubicBezTo>
                <a:cubicBezTo>
                  <a:pt x="9344327" y="5713600"/>
                  <a:pt x="9353101" y="5741878"/>
                  <a:pt x="9365765" y="5737945"/>
                </a:cubicBezTo>
                <a:close/>
                <a:moveTo>
                  <a:pt x="8740338" y="7160759"/>
                </a:moveTo>
                <a:lnTo>
                  <a:pt x="8735452" y="7109977"/>
                </a:lnTo>
                <a:cubicBezTo>
                  <a:pt x="8730055" y="7092313"/>
                  <a:pt x="8720043" y="7077878"/>
                  <a:pt x="8701881" y="7068306"/>
                </a:cubicBezTo>
                <a:cubicBezTo>
                  <a:pt x="8693892" y="7072388"/>
                  <a:pt x="8707490" y="7079242"/>
                  <a:pt x="8694308" y="7078037"/>
                </a:cubicBezTo>
                <a:cubicBezTo>
                  <a:pt x="8683734" y="7076630"/>
                  <a:pt x="8685502" y="7065149"/>
                  <a:pt x="8675328" y="7063282"/>
                </a:cubicBezTo>
                <a:cubicBezTo>
                  <a:pt x="8625791" y="7070546"/>
                  <a:pt x="8581344" y="7083574"/>
                  <a:pt x="8544835" y="7106022"/>
                </a:cubicBezTo>
                <a:lnTo>
                  <a:pt x="8526432" y="7120048"/>
                </a:lnTo>
                <a:close/>
                <a:moveTo>
                  <a:pt x="6302838" y="12679969"/>
                </a:moveTo>
                <a:cubicBezTo>
                  <a:pt x="6292837" y="12674599"/>
                  <a:pt x="6286852" y="12647215"/>
                  <a:pt x="6272686" y="12656657"/>
                </a:cubicBezTo>
                <a:cubicBezTo>
                  <a:pt x="6285909" y="12660120"/>
                  <a:pt x="6286024" y="12691095"/>
                  <a:pt x="6302838" y="12679969"/>
                </a:cubicBezTo>
                <a:close/>
                <a:moveTo>
                  <a:pt x="9787235" y="4799629"/>
                </a:moveTo>
                <a:cubicBezTo>
                  <a:pt x="9788266" y="4799384"/>
                  <a:pt x="9788344" y="4797187"/>
                  <a:pt x="9786278" y="4791629"/>
                </a:cubicBezTo>
                <a:cubicBezTo>
                  <a:pt x="9784814" y="4789555"/>
                  <a:pt x="9788260" y="4788220"/>
                  <a:pt x="9784500" y="4787035"/>
                </a:cubicBezTo>
                <a:cubicBezTo>
                  <a:pt x="9772489" y="4783514"/>
                  <a:pt x="9784145" y="4800362"/>
                  <a:pt x="9787235" y="4799629"/>
                </a:cubicBezTo>
                <a:close/>
                <a:moveTo>
                  <a:pt x="10216297" y="3829012"/>
                </a:moveTo>
                <a:cubicBezTo>
                  <a:pt x="10222774" y="3817582"/>
                  <a:pt x="10221965" y="3808649"/>
                  <a:pt x="10211795" y="3803679"/>
                </a:cubicBezTo>
                <a:cubicBezTo>
                  <a:pt x="10205481" y="3806130"/>
                  <a:pt x="10195788" y="3823761"/>
                  <a:pt x="10205338" y="3827981"/>
                </a:cubicBezTo>
                <a:cubicBezTo>
                  <a:pt x="10207321" y="3824570"/>
                  <a:pt x="10211522" y="3826902"/>
                  <a:pt x="10216297" y="3829012"/>
                </a:cubicBezTo>
                <a:close/>
                <a:moveTo>
                  <a:pt x="9350580" y="5789895"/>
                </a:moveTo>
                <a:cubicBezTo>
                  <a:pt x="9360900" y="5761374"/>
                  <a:pt x="9339458" y="5727275"/>
                  <a:pt x="9307114" y="5724815"/>
                </a:cubicBezTo>
                <a:cubicBezTo>
                  <a:pt x="9307121" y="5751162"/>
                  <a:pt x="9324272" y="5772393"/>
                  <a:pt x="9350580" y="5789895"/>
                </a:cubicBezTo>
                <a:close/>
                <a:moveTo>
                  <a:pt x="8738226" y="7177266"/>
                </a:moveTo>
                <a:lnTo>
                  <a:pt x="8623966" y="7158820"/>
                </a:lnTo>
                <a:cubicBezTo>
                  <a:pt x="8607109" y="7155639"/>
                  <a:pt x="8590424" y="7145684"/>
                  <a:pt x="8574182" y="7142516"/>
                </a:cubicBezTo>
                <a:cubicBezTo>
                  <a:pt x="8564298" y="7140659"/>
                  <a:pt x="8548724" y="7137794"/>
                  <a:pt x="8538015" y="7142889"/>
                </a:cubicBezTo>
                <a:lnTo>
                  <a:pt x="8531949" y="7148524"/>
                </a:lnTo>
                <a:lnTo>
                  <a:pt x="8529318" y="7150971"/>
                </a:lnTo>
                <a:cubicBezTo>
                  <a:pt x="8532967" y="7158913"/>
                  <a:pt x="8539795" y="7162929"/>
                  <a:pt x="8547549" y="7165313"/>
                </a:cubicBezTo>
                <a:lnTo>
                  <a:pt x="8554485" y="7166641"/>
                </a:lnTo>
                <a:lnTo>
                  <a:pt x="8571336" y="7169863"/>
                </a:lnTo>
                <a:lnTo>
                  <a:pt x="8729576" y="7196657"/>
                </a:lnTo>
                <a:lnTo>
                  <a:pt x="8730478" y="7183643"/>
                </a:lnTo>
                <a:cubicBezTo>
                  <a:pt x="8731338" y="7180525"/>
                  <a:pt x="8734576" y="7180070"/>
                  <a:pt x="8737338" y="7179044"/>
                </a:cubicBezTo>
                <a:close/>
                <a:moveTo>
                  <a:pt x="9127560" y="6296322"/>
                </a:moveTo>
                <a:cubicBezTo>
                  <a:pt x="9131158" y="6287572"/>
                  <a:pt x="9125611" y="6276804"/>
                  <a:pt x="9115286" y="6277852"/>
                </a:cubicBezTo>
                <a:cubicBezTo>
                  <a:pt x="9116567" y="6286171"/>
                  <a:pt x="9117092" y="6294927"/>
                  <a:pt x="9120752" y="6303886"/>
                </a:cubicBezTo>
                <a:cubicBezTo>
                  <a:pt x="9124145" y="6301931"/>
                  <a:pt x="9126361" y="6299238"/>
                  <a:pt x="9127560" y="6296322"/>
                </a:cubicBezTo>
                <a:close/>
                <a:moveTo>
                  <a:pt x="7666945" y="9604051"/>
                </a:moveTo>
                <a:cubicBezTo>
                  <a:pt x="7658919" y="9604016"/>
                  <a:pt x="7656552" y="9609432"/>
                  <a:pt x="7650461" y="9610491"/>
                </a:cubicBezTo>
                <a:cubicBezTo>
                  <a:pt x="7650879" y="9616013"/>
                  <a:pt x="7649265" y="9623225"/>
                  <a:pt x="7653655" y="9624141"/>
                </a:cubicBezTo>
                <a:cubicBezTo>
                  <a:pt x="7655743" y="9615044"/>
                  <a:pt x="7667544" y="9616039"/>
                  <a:pt x="7666945" y="9604051"/>
                </a:cubicBezTo>
                <a:close/>
                <a:moveTo>
                  <a:pt x="7648014" y="9648459"/>
                </a:moveTo>
                <a:cubicBezTo>
                  <a:pt x="7649992" y="9647081"/>
                  <a:pt x="7651717" y="9645414"/>
                  <a:pt x="7650613" y="9641021"/>
                </a:cubicBezTo>
                <a:cubicBezTo>
                  <a:pt x="7642309" y="9637303"/>
                  <a:pt x="7635399" y="9651995"/>
                  <a:pt x="7643894" y="9654156"/>
                </a:cubicBezTo>
                <a:cubicBezTo>
                  <a:pt x="7643803" y="9650924"/>
                  <a:pt x="7646035" y="9649836"/>
                  <a:pt x="7648014" y="9648459"/>
                </a:cubicBezTo>
                <a:close/>
                <a:moveTo>
                  <a:pt x="10167879" y="3947205"/>
                </a:moveTo>
                <a:cubicBezTo>
                  <a:pt x="10172021" y="3939984"/>
                  <a:pt x="10172941" y="3934673"/>
                  <a:pt x="10171916" y="3929457"/>
                </a:cubicBezTo>
                <a:lnTo>
                  <a:pt x="10162366" y="3925237"/>
                </a:lnTo>
                <a:cubicBezTo>
                  <a:pt x="10156593" y="3935073"/>
                  <a:pt x="10159079" y="3942364"/>
                  <a:pt x="10167879" y="3947205"/>
                </a:cubicBezTo>
                <a:close/>
                <a:moveTo>
                  <a:pt x="10273724" y="3707654"/>
                </a:moveTo>
                <a:cubicBezTo>
                  <a:pt x="10273893" y="3702965"/>
                  <a:pt x="10284382" y="3685684"/>
                  <a:pt x="10271028" y="3679308"/>
                </a:cubicBezTo>
                <a:cubicBezTo>
                  <a:pt x="10261061" y="3691102"/>
                  <a:pt x="10264761" y="3711792"/>
                  <a:pt x="10273724" y="3707654"/>
                </a:cubicBezTo>
                <a:close/>
                <a:moveTo>
                  <a:pt x="8776041" y="7103430"/>
                </a:moveTo>
                <a:cubicBezTo>
                  <a:pt x="8790173" y="7087975"/>
                  <a:pt x="8776304" y="7059748"/>
                  <a:pt x="8773526" y="7039868"/>
                </a:cubicBezTo>
                <a:cubicBezTo>
                  <a:pt x="8747263" y="7026965"/>
                  <a:pt x="8727995" y="6984728"/>
                  <a:pt x="8702901" y="7005357"/>
                </a:cubicBezTo>
                <a:cubicBezTo>
                  <a:pt x="8737123" y="7013738"/>
                  <a:pt x="8748820" y="7042131"/>
                  <a:pt x="8764972" y="7065823"/>
                </a:cubicBezTo>
                <a:cubicBezTo>
                  <a:pt x="8735414" y="7049671"/>
                  <a:pt x="8723394" y="7016940"/>
                  <a:pt x="8692968" y="7000851"/>
                </a:cubicBezTo>
                <a:cubicBezTo>
                  <a:pt x="8698880" y="7033595"/>
                  <a:pt x="8723199" y="7049698"/>
                  <a:pt x="8738111" y="7074360"/>
                </a:cubicBezTo>
                <a:cubicBezTo>
                  <a:pt x="8730266" y="7086291"/>
                  <a:pt x="8749312" y="7101909"/>
                  <a:pt x="8755287" y="7111954"/>
                </a:cubicBezTo>
                <a:cubicBezTo>
                  <a:pt x="8757670" y="7096929"/>
                  <a:pt x="8734189" y="7080324"/>
                  <a:pt x="8751468" y="7072064"/>
                </a:cubicBezTo>
                <a:cubicBezTo>
                  <a:pt x="8763764" y="7079012"/>
                  <a:pt x="8761704" y="7098376"/>
                  <a:pt x="8776041" y="7103430"/>
                </a:cubicBezTo>
                <a:close/>
                <a:moveTo>
                  <a:pt x="6559359" y="12121847"/>
                </a:moveTo>
                <a:cubicBezTo>
                  <a:pt x="6574799" y="12106312"/>
                  <a:pt x="6535828" y="12107169"/>
                  <a:pt x="6541925" y="12120329"/>
                </a:cubicBezTo>
                <a:cubicBezTo>
                  <a:pt x="6544950" y="12126422"/>
                  <a:pt x="6557682" y="12123485"/>
                  <a:pt x="6559359" y="12121847"/>
                </a:cubicBezTo>
                <a:close/>
                <a:moveTo>
                  <a:pt x="7337746" y="10361920"/>
                </a:moveTo>
                <a:cubicBezTo>
                  <a:pt x="7337652" y="10340002"/>
                  <a:pt x="7332266" y="10296859"/>
                  <a:pt x="7314771" y="10281778"/>
                </a:cubicBezTo>
                <a:cubicBezTo>
                  <a:pt x="7294255" y="10308915"/>
                  <a:pt x="7343023" y="10325094"/>
                  <a:pt x="7327596" y="10358343"/>
                </a:cubicBezTo>
                <a:cubicBezTo>
                  <a:pt x="7331942" y="10358641"/>
                  <a:pt x="7332264" y="10362940"/>
                  <a:pt x="7337746" y="10361920"/>
                </a:cubicBezTo>
                <a:close/>
                <a:moveTo>
                  <a:pt x="10774570" y="2584498"/>
                </a:moveTo>
                <a:cubicBezTo>
                  <a:pt x="10768239" y="2582654"/>
                  <a:pt x="10764262" y="2585187"/>
                  <a:pt x="10761128" y="2589045"/>
                </a:cubicBezTo>
                <a:cubicBezTo>
                  <a:pt x="10767635" y="2590490"/>
                  <a:pt x="10774586" y="2593085"/>
                  <a:pt x="10774570" y="2584498"/>
                </a:cubicBezTo>
                <a:close/>
                <a:moveTo>
                  <a:pt x="10145716" y="4014590"/>
                </a:moveTo>
                <a:cubicBezTo>
                  <a:pt x="10151267" y="4004180"/>
                  <a:pt x="10145434" y="3975400"/>
                  <a:pt x="10133926" y="3962693"/>
                </a:cubicBezTo>
                <a:cubicBezTo>
                  <a:pt x="10125433" y="3985143"/>
                  <a:pt x="10132218" y="4001004"/>
                  <a:pt x="10145716" y="4014590"/>
                </a:cubicBezTo>
                <a:close/>
                <a:moveTo>
                  <a:pt x="6557859" y="12139260"/>
                </a:moveTo>
                <a:lnTo>
                  <a:pt x="6547893" y="12134857"/>
                </a:lnTo>
                <a:lnTo>
                  <a:pt x="6543496" y="12144807"/>
                </a:lnTo>
                <a:lnTo>
                  <a:pt x="6553462" y="12149210"/>
                </a:lnTo>
                <a:close/>
                <a:moveTo>
                  <a:pt x="9886712" y="4607415"/>
                </a:moveTo>
                <a:cubicBezTo>
                  <a:pt x="9885614" y="4588355"/>
                  <a:pt x="9885264" y="4568676"/>
                  <a:pt x="9876125" y="4552731"/>
                </a:cubicBezTo>
                <a:cubicBezTo>
                  <a:pt x="9872055" y="4573793"/>
                  <a:pt x="9873553" y="4593027"/>
                  <a:pt x="9886712" y="4607415"/>
                </a:cubicBezTo>
                <a:close/>
                <a:moveTo>
                  <a:pt x="9961191" y="4438852"/>
                </a:moveTo>
                <a:cubicBezTo>
                  <a:pt x="9966824" y="4426101"/>
                  <a:pt x="9963269" y="4416911"/>
                  <a:pt x="9950701" y="4410881"/>
                </a:cubicBezTo>
                <a:cubicBezTo>
                  <a:pt x="9948115" y="4422121"/>
                  <a:pt x="9946724" y="4433888"/>
                  <a:pt x="9961191" y="4438852"/>
                </a:cubicBezTo>
                <a:close/>
                <a:moveTo>
                  <a:pt x="8777949" y="7123380"/>
                </a:moveTo>
                <a:cubicBezTo>
                  <a:pt x="8777821" y="7121640"/>
                  <a:pt x="8778066" y="7118996"/>
                  <a:pt x="8778340" y="7116791"/>
                </a:cubicBezTo>
                <a:cubicBezTo>
                  <a:pt x="8776166" y="7116961"/>
                  <a:pt x="8773964" y="7116686"/>
                  <a:pt x="8771765" y="7116406"/>
                </a:cubicBezTo>
                <a:cubicBezTo>
                  <a:pt x="8771488" y="7118617"/>
                  <a:pt x="8771651" y="7120783"/>
                  <a:pt x="8770974" y="7123456"/>
                </a:cubicBezTo>
                <a:cubicBezTo>
                  <a:pt x="8773577" y="7123265"/>
                  <a:pt x="8775779" y="7123540"/>
                  <a:pt x="8777949" y="7123380"/>
                </a:cubicBezTo>
                <a:close/>
                <a:moveTo>
                  <a:pt x="9816837" y="4774177"/>
                </a:moveTo>
                <a:cubicBezTo>
                  <a:pt x="9819507" y="4760594"/>
                  <a:pt x="9822001" y="4747409"/>
                  <a:pt x="9809164" y="4739831"/>
                </a:cubicBezTo>
                <a:cubicBezTo>
                  <a:pt x="9807643" y="4752970"/>
                  <a:pt x="9804001" y="4766600"/>
                  <a:pt x="9816837" y="4774177"/>
                </a:cubicBezTo>
                <a:close/>
                <a:moveTo>
                  <a:pt x="7680438" y="9611094"/>
                </a:moveTo>
                <a:cubicBezTo>
                  <a:pt x="7670478" y="9609965"/>
                  <a:pt x="7660262" y="9625822"/>
                  <a:pt x="7667102" y="9630571"/>
                </a:cubicBezTo>
                <a:cubicBezTo>
                  <a:pt x="7668906" y="9621802"/>
                  <a:pt x="7680991" y="9622469"/>
                  <a:pt x="7680438" y="9611094"/>
                </a:cubicBezTo>
                <a:close/>
                <a:moveTo>
                  <a:pt x="7697048" y="9577807"/>
                </a:moveTo>
                <a:cubicBezTo>
                  <a:pt x="7694989" y="9562840"/>
                  <a:pt x="7688107" y="9553466"/>
                  <a:pt x="7680329" y="9544467"/>
                </a:cubicBezTo>
                <a:cubicBezTo>
                  <a:pt x="7673186" y="9556091"/>
                  <a:pt x="7671707" y="9569155"/>
                  <a:pt x="7676933" y="9581116"/>
                </a:cubicBezTo>
                <a:cubicBezTo>
                  <a:pt x="7683178" y="9569866"/>
                  <a:pt x="7688321" y="9572578"/>
                  <a:pt x="7697048" y="9577807"/>
                </a:cubicBezTo>
                <a:close/>
                <a:moveTo>
                  <a:pt x="8772737" y="7144336"/>
                </a:moveTo>
                <a:cubicBezTo>
                  <a:pt x="8774184" y="7141771"/>
                  <a:pt x="8774205" y="7137623"/>
                  <a:pt x="8773883" y="7133280"/>
                </a:cubicBezTo>
                <a:cubicBezTo>
                  <a:pt x="8765043" y="7131751"/>
                  <a:pt x="8762825" y="7137153"/>
                  <a:pt x="8763031" y="7145873"/>
                </a:cubicBezTo>
                <a:cubicBezTo>
                  <a:pt x="8768416" y="7147876"/>
                  <a:pt x="8771288" y="7146901"/>
                  <a:pt x="8772737" y="7144336"/>
                </a:cubicBezTo>
                <a:close/>
                <a:moveTo>
                  <a:pt x="9973771" y="4428694"/>
                </a:moveTo>
                <a:cubicBezTo>
                  <a:pt x="9982155" y="4420492"/>
                  <a:pt x="9972533" y="4406717"/>
                  <a:pt x="9964853" y="4413325"/>
                </a:cubicBezTo>
                <a:cubicBezTo>
                  <a:pt x="9970698" y="4417335"/>
                  <a:pt x="9961785" y="4426732"/>
                  <a:pt x="9973771" y="4428694"/>
                </a:cubicBezTo>
                <a:close/>
                <a:moveTo>
                  <a:pt x="7650546" y="9697172"/>
                </a:moveTo>
                <a:cubicBezTo>
                  <a:pt x="7640070" y="9693303"/>
                  <a:pt x="7611180" y="9731492"/>
                  <a:pt x="7627216" y="9743595"/>
                </a:cubicBezTo>
                <a:cubicBezTo>
                  <a:pt x="7633657" y="9726778"/>
                  <a:pt x="7645096" y="9714842"/>
                  <a:pt x="7650546" y="9697172"/>
                </a:cubicBezTo>
                <a:close/>
                <a:moveTo>
                  <a:pt x="7673893" y="9650979"/>
                </a:moveTo>
                <a:cubicBezTo>
                  <a:pt x="7677908" y="9643901"/>
                  <a:pt x="7681258" y="9636177"/>
                  <a:pt x="7683534" y="9627529"/>
                </a:cubicBezTo>
                <a:cubicBezTo>
                  <a:pt x="7669743" y="9632847"/>
                  <a:pt x="7649738" y="9662062"/>
                  <a:pt x="7660256" y="9670554"/>
                </a:cubicBezTo>
                <a:cubicBezTo>
                  <a:pt x="7665196" y="9664489"/>
                  <a:pt x="7669878" y="9658057"/>
                  <a:pt x="7673893" y="9650979"/>
                </a:cubicBezTo>
                <a:close/>
                <a:moveTo>
                  <a:pt x="9220097" y="6158864"/>
                </a:moveTo>
                <a:cubicBezTo>
                  <a:pt x="9188323" y="6224573"/>
                  <a:pt x="9136815" y="6140799"/>
                  <a:pt x="9172451" y="6113148"/>
                </a:cubicBezTo>
                <a:cubicBezTo>
                  <a:pt x="9175410" y="6061401"/>
                  <a:pt x="9145094" y="6002354"/>
                  <a:pt x="9170820" y="5954627"/>
                </a:cubicBezTo>
                <a:cubicBezTo>
                  <a:pt x="9205818" y="5998431"/>
                  <a:pt x="9194875" y="6057430"/>
                  <a:pt x="9200671" y="6111100"/>
                </a:cubicBezTo>
                <a:cubicBezTo>
                  <a:pt x="9210780" y="6125902"/>
                  <a:pt x="9220500" y="6140510"/>
                  <a:pt x="9220097" y="6158864"/>
                </a:cubicBezTo>
                <a:close/>
                <a:moveTo>
                  <a:pt x="8648161" y="7457380"/>
                </a:moveTo>
                <a:cubicBezTo>
                  <a:pt x="8639675" y="7448839"/>
                  <a:pt x="8635642" y="7435602"/>
                  <a:pt x="8623411" y="7429520"/>
                </a:cubicBezTo>
                <a:cubicBezTo>
                  <a:pt x="8611131" y="7428681"/>
                  <a:pt x="8622606" y="7442241"/>
                  <a:pt x="8616064" y="7442288"/>
                </a:cubicBezTo>
                <a:cubicBezTo>
                  <a:pt x="8597628" y="7434918"/>
                  <a:pt x="8578421" y="7428914"/>
                  <a:pt x="8560853" y="7421481"/>
                </a:cubicBezTo>
                <a:cubicBezTo>
                  <a:pt x="8557347" y="7433092"/>
                  <a:pt x="8575623" y="7438291"/>
                  <a:pt x="8586054" y="7443632"/>
                </a:cubicBezTo>
                <a:cubicBezTo>
                  <a:pt x="8603188" y="7451098"/>
                  <a:pt x="8621303" y="7454125"/>
                  <a:pt x="8632152" y="7453324"/>
                </a:cubicBezTo>
                <a:cubicBezTo>
                  <a:pt x="8632875" y="7457200"/>
                  <a:pt x="8645299" y="7465888"/>
                  <a:pt x="8648161" y="7457380"/>
                </a:cubicBezTo>
                <a:close/>
                <a:moveTo>
                  <a:pt x="8053356" y="8804445"/>
                </a:moveTo>
                <a:cubicBezTo>
                  <a:pt x="8047282" y="8817023"/>
                  <a:pt x="8039797" y="8828478"/>
                  <a:pt x="8031242" y="8837675"/>
                </a:cubicBezTo>
                <a:cubicBezTo>
                  <a:pt x="8002422" y="8804464"/>
                  <a:pt x="8003045" y="8705688"/>
                  <a:pt x="8060770" y="8691668"/>
                </a:cubicBezTo>
                <a:cubicBezTo>
                  <a:pt x="8077109" y="8718888"/>
                  <a:pt x="8071578" y="8766714"/>
                  <a:pt x="8053356" y="8804445"/>
                </a:cubicBezTo>
                <a:close/>
                <a:moveTo>
                  <a:pt x="6602233" y="12092746"/>
                </a:moveTo>
                <a:cubicBezTo>
                  <a:pt x="6614261" y="12075228"/>
                  <a:pt x="6580754" y="12084208"/>
                  <a:pt x="6577729" y="12094288"/>
                </a:cubicBezTo>
                <a:cubicBezTo>
                  <a:pt x="6591037" y="12107303"/>
                  <a:pt x="6588527" y="12079556"/>
                  <a:pt x="6602233" y="12092746"/>
                </a:cubicBezTo>
                <a:close/>
                <a:moveTo>
                  <a:pt x="9884749" y="4664648"/>
                </a:moveTo>
                <a:cubicBezTo>
                  <a:pt x="9874259" y="4636676"/>
                  <a:pt x="9880600" y="4601856"/>
                  <a:pt x="9861496" y="4577222"/>
                </a:cubicBezTo>
                <a:cubicBezTo>
                  <a:pt x="9855350" y="4599749"/>
                  <a:pt x="9852239" y="4657426"/>
                  <a:pt x="9884749" y="4664648"/>
                </a:cubicBezTo>
                <a:close/>
                <a:moveTo>
                  <a:pt x="10189508" y="3977988"/>
                </a:moveTo>
                <a:lnTo>
                  <a:pt x="10189434" y="3977810"/>
                </a:lnTo>
                <a:lnTo>
                  <a:pt x="10189381" y="3975836"/>
                </a:lnTo>
                <a:lnTo>
                  <a:pt x="10189884" y="3975984"/>
                </a:lnTo>
                <a:close/>
                <a:moveTo>
                  <a:pt x="10711015" y="2803800"/>
                </a:moveTo>
                <a:cubicBezTo>
                  <a:pt x="10677631" y="2790956"/>
                  <a:pt x="10635450" y="2781852"/>
                  <a:pt x="10601629" y="2772151"/>
                </a:cubicBezTo>
                <a:cubicBezTo>
                  <a:pt x="10594971" y="2783986"/>
                  <a:pt x="10614399" y="2786373"/>
                  <a:pt x="10625511" y="2790330"/>
                </a:cubicBezTo>
                <a:cubicBezTo>
                  <a:pt x="10648135" y="2798420"/>
                  <a:pt x="10707055" y="2814920"/>
                  <a:pt x="10711015" y="2803800"/>
                </a:cubicBezTo>
                <a:close/>
                <a:moveTo>
                  <a:pt x="9376502" y="5824766"/>
                </a:moveTo>
                <a:cubicBezTo>
                  <a:pt x="9363056" y="5813674"/>
                  <a:pt x="9351368" y="5826389"/>
                  <a:pt x="9355072" y="5835553"/>
                </a:cubicBezTo>
                <a:cubicBezTo>
                  <a:pt x="9365595" y="5842749"/>
                  <a:pt x="9372024" y="5836682"/>
                  <a:pt x="9376502" y="5824766"/>
                </a:cubicBezTo>
                <a:close/>
                <a:moveTo>
                  <a:pt x="7058363" y="11071743"/>
                </a:moveTo>
                <a:cubicBezTo>
                  <a:pt x="7029298" y="11069067"/>
                  <a:pt x="7013722" y="11083602"/>
                  <a:pt x="6998966" y="11098663"/>
                </a:cubicBezTo>
                <a:cubicBezTo>
                  <a:pt x="7022616" y="11094629"/>
                  <a:pt x="7047814" y="11092511"/>
                  <a:pt x="7058363" y="11071743"/>
                </a:cubicBezTo>
                <a:close/>
                <a:moveTo>
                  <a:pt x="10143051" y="4090590"/>
                </a:moveTo>
                <a:cubicBezTo>
                  <a:pt x="10124753" y="4086792"/>
                  <a:pt x="10117147" y="4111540"/>
                  <a:pt x="10105060" y="4123826"/>
                </a:cubicBezTo>
                <a:cubicBezTo>
                  <a:pt x="10125837" y="4130624"/>
                  <a:pt x="10139411" y="4108514"/>
                  <a:pt x="10143051" y="4090590"/>
                </a:cubicBezTo>
                <a:close/>
                <a:moveTo>
                  <a:pt x="8700883" y="7355954"/>
                </a:moveTo>
                <a:lnTo>
                  <a:pt x="8721147" y="7300589"/>
                </a:lnTo>
                <a:lnTo>
                  <a:pt x="8722669" y="7296432"/>
                </a:lnTo>
                <a:lnTo>
                  <a:pt x="8728598" y="7210784"/>
                </a:lnTo>
                <a:lnTo>
                  <a:pt x="8580815" y="7184871"/>
                </a:lnTo>
                <a:cubicBezTo>
                  <a:pt x="8578127" y="7187728"/>
                  <a:pt x="8580489" y="7188636"/>
                  <a:pt x="8583881" y="7189988"/>
                </a:cubicBezTo>
                <a:lnTo>
                  <a:pt x="8590516" y="7195599"/>
                </a:lnTo>
                <a:lnTo>
                  <a:pt x="8593115" y="7197798"/>
                </a:lnTo>
                <a:cubicBezTo>
                  <a:pt x="8565826" y="7193128"/>
                  <a:pt x="8538346" y="7183833"/>
                  <a:pt x="8510773" y="7178232"/>
                </a:cubicBezTo>
                <a:cubicBezTo>
                  <a:pt x="8511485" y="7168245"/>
                  <a:pt x="8511428" y="7158236"/>
                  <a:pt x="8512063" y="7148246"/>
                </a:cubicBezTo>
                <a:lnTo>
                  <a:pt x="8514561" y="7134547"/>
                </a:lnTo>
                <a:lnTo>
                  <a:pt x="8515713" y="7128218"/>
                </a:lnTo>
                <a:lnTo>
                  <a:pt x="8511076" y="7131748"/>
                </a:lnTo>
                <a:cubicBezTo>
                  <a:pt x="8514656" y="7150701"/>
                  <a:pt x="8509514" y="7151951"/>
                  <a:pt x="8498808" y="7160600"/>
                </a:cubicBezTo>
                <a:cubicBezTo>
                  <a:pt x="8497566" y="7196931"/>
                  <a:pt x="8483675" y="7221535"/>
                  <a:pt x="8482690" y="7249554"/>
                </a:cubicBezTo>
                <a:cubicBezTo>
                  <a:pt x="8482948" y="7253026"/>
                  <a:pt x="8488734" y="7260457"/>
                  <a:pt x="8488315" y="7266601"/>
                </a:cubicBezTo>
                <a:cubicBezTo>
                  <a:pt x="8485766" y="7338397"/>
                  <a:pt x="8560041" y="7357358"/>
                  <a:pt x="8612983" y="7388812"/>
                </a:cubicBezTo>
                <a:cubicBezTo>
                  <a:pt x="8625279" y="7395763"/>
                  <a:pt x="8643813" y="7392646"/>
                  <a:pt x="8659259" y="7394997"/>
                </a:cubicBezTo>
                <a:cubicBezTo>
                  <a:pt x="8676339" y="7386966"/>
                  <a:pt x="8690265" y="7373166"/>
                  <a:pt x="8700883" y="7355954"/>
                </a:cubicBezTo>
                <a:close/>
                <a:moveTo>
                  <a:pt x="7633790" y="9773350"/>
                </a:moveTo>
                <a:cubicBezTo>
                  <a:pt x="7636389" y="9771003"/>
                  <a:pt x="7641365" y="9755217"/>
                  <a:pt x="7633814" y="9753297"/>
                </a:cubicBezTo>
                <a:cubicBezTo>
                  <a:pt x="7630648" y="9756303"/>
                  <a:pt x="7619343" y="9774089"/>
                  <a:pt x="7633790" y="9773350"/>
                </a:cubicBezTo>
                <a:close/>
                <a:moveTo>
                  <a:pt x="7593903" y="9863847"/>
                </a:moveTo>
                <a:cubicBezTo>
                  <a:pt x="7554240" y="9853792"/>
                  <a:pt x="7514578" y="9864427"/>
                  <a:pt x="7484250" y="9863568"/>
                </a:cubicBezTo>
                <a:cubicBezTo>
                  <a:pt x="7456378" y="9862528"/>
                  <a:pt x="7418374" y="9849881"/>
                  <a:pt x="7404211" y="9866979"/>
                </a:cubicBezTo>
                <a:cubicBezTo>
                  <a:pt x="7451226" y="9863833"/>
                  <a:pt x="7534200" y="9879042"/>
                  <a:pt x="7593903" y="9863847"/>
                </a:cubicBezTo>
                <a:close/>
                <a:moveTo>
                  <a:pt x="7647280" y="9743683"/>
                </a:moveTo>
                <a:cubicBezTo>
                  <a:pt x="7647569" y="9739343"/>
                  <a:pt x="7656836" y="9727257"/>
                  <a:pt x="7650652" y="9727088"/>
                </a:cubicBezTo>
                <a:cubicBezTo>
                  <a:pt x="7649703" y="9730859"/>
                  <a:pt x="7637088" y="9739485"/>
                  <a:pt x="7647280" y="9743683"/>
                </a:cubicBezTo>
                <a:close/>
                <a:moveTo>
                  <a:pt x="9992888" y="4437141"/>
                </a:moveTo>
                <a:cubicBezTo>
                  <a:pt x="9994019" y="4428116"/>
                  <a:pt x="9996475" y="4418248"/>
                  <a:pt x="9983999" y="4414164"/>
                </a:cubicBezTo>
                <a:cubicBezTo>
                  <a:pt x="9978847" y="4424746"/>
                  <a:pt x="9987878" y="4430165"/>
                  <a:pt x="9992888" y="4437141"/>
                </a:cubicBezTo>
                <a:close/>
                <a:moveTo>
                  <a:pt x="9113775" y="6430884"/>
                </a:moveTo>
                <a:cubicBezTo>
                  <a:pt x="9113928" y="6427335"/>
                  <a:pt x="9111924" y="6423207"/>
                  <a:pt x="9108528" y="6418623"/>
                </a:cubicBezTo>
                <a:cubicBezTo>
                  <a:pt x="9094880" y="6421963"/>
                  <a:pt x="9110594" y="6433534"/>
                  <a:pt x="9106086" y="6439656"/>
                </a:cubicBezTo>
                <a:cubicBezTo>
                  <a:pt x="9111313" y="6437399"/>
                  <a:pt x="9113623" y="6434429"/>
                  <a:pt x="9113775" y="6430884"/>
                </a:cubicBezTo>
                <a:close/>
                <a:moveTo>
                  <a:pt x="6647544" y="12017154"/>
                </a:moveTo>
                <a:cubicBezTo>
                  <a:pt x="6641342" y="12013938"/>
                  <a:pt x="6643581" y="12007792"/>
                  <a:pt x="6634905" y="12005861"/>
                </a:cubicBezTo>
                <a:cubicBezTo>
                  <a:pt x="6630814" y="12014043"/>
                  <a:pt x="6633264" y="12020359"/>
                  <a:pt x="6638365" y="12024990"/>
                </a:cubicBezTo>
                <a:cubicBezTo>
                  <a:pt x="6640651" y="12019816"/>
                  <a:pt x="6644988" y="12020782"/>
                  <a:pt x="6647544" y="12017154"/>
                </a:cubicBezTo>
                <a:close/>
                <a:moveTo>
                  <a:pt x="7700277" y="9640814"/>
                </a:moveTo>
                <a:cubicBezTo>
                  <a:pt x="7680106" y="9651531"/>
                  <a:pt x="7665970" y="9668597"/>
                  <a:pt x="7660794" y="9693961"/>
                </a:cubicBezTo>
                <a:cubicBezTo>
                  <a:pt x="7680682" y="9683573"/>
                  <a:pt x="7688782" y="9660157"/>
                  <a:pt x="7700277" y="9640814"/>
                </a:cubicBezTo>
                <a:close/>
                <a:moveTo>
                  <a:pt x="6919442" y="11409437"/>
                </a:moveTo>
                <a:cubicBezTo>
                  <a:pt x="6892755" y="11440999"/>
                  <a:pt x="6832060" y="11400075"/>
                  <a:pt x="6839072" y="11363356"/>
                </a:cubicBezTo>
                <a:cubicBezTo>
                  <a:pt x="6875624" y="11354636"/>
                  <a:pt x="6892727" y="11396118"/>
                  <a:pt x="6919442" y="11409437"/>
                </a:cubicBezTo>
                <a:close/>
                <a:moveTo>
                  <a:pt x="6588541" y="12164710"/>
                </a:moveTo>
                <a:cubicBezTo>
                  <a:pt x="6565691" y="12156040"/>
                  <a:pt x="6545513" y="12154261"/>
                  <a:pt x="6534916" y="12177168"/>
                </a:cubicBezTo>
                <a:cubicBezTo>
                  <a:pt x="6555093" y="12178948"/>
                  <a:pt x="6576829" y="12184747"/>
                  <a:pt x="6588541" y="12164710"/>
                </a:cubicBezTo>
                <a:close/>
                <a:moveTo>
                  <a:pt x="9558011" y="5446361"/>
                </a:moveTo>
                <a:cubicBezTo>
                  <a:pt x="9567703" y="5415454"/>
                  <a:pt x="9567104" y="5379067"/>
                  <a:pt x="9550961" y="5340960"/>
                </a:cubicBezTo>
                <a:cubicBezTo>
                  <a:pt x="9495173" y="5403989"/>
                  <a:pt x="9420244" y="5449194"/>
                  <a:pt x="9369817" y="5513217"/>
                </a:cubicBezTo>
                <a:cubicBezTo>
                  <a:pt x="9382243" y="5522840"/>
                  <a:pt x="9395291" y="5529482"/>
                  <a:pt x="9408497" y="5533475"/>
                </a:cubicBezTo>
                <a:lnTo>
                  <a:pt x="9433860" y="5536263"/>
                </a:lnTo>
                <a:lnTo>
                  <a:pt x="9448133" y="5537833"/>
                </a:lnTo>
                <a:cubicBezTo>
                  <a:pt x="9461196" y="5536855"/>
                  <a:pt x="9473957" y="5533557"/>
                  <a:pt x="9485955" y="5528270"/>
                </a:cubicBezTo>
                <a:lnTo>
                  <a:pt x="9501631" y="5518129"/>
                </a:lnTo>
                <a:lnTo>
                  <a:pt x="9519194" y="5506767"/>
                </a:lnTo>
                <a:cubicBezTo>
                  <a:pt x="9529203" y="5497828"/>
                  <a:pt x="9537986" y="5487232"/>
                  <a:pt x="9545083" y="5475304"/>
                </a:cubicBezTo>
                <a:cubicBezTo>
                  <a:pt x="9550406" y="5466358"/>
                  <a:pt x="9554780" y="5456664"/>
                  <a:pt x="9558011" y="5446361"/>
                </a:cubicBezTo>
                <a:close/>
                <a:moveTo>
                  <a:pt x="6982315" y="11277586"/>
                </a:moveTo>
                <a:cubicBezTo>
                  <a:pt x="6985472" y="11271629"/>
                  <a:pt x="6986976" y="11265768"/>
                  <a:pt x="6981477" y="11261894"/>
                </a:cubicBezTo>
                <a:cubicBezTo>
                  <a:pt x="6978136" y="11268543"/>
                  <a:pt x="6960642" y="11284625"/>
                  <a:pt x="6973233" y="11293857"/>
                </a:cubicBezTo>
                <a:cubicBezTo>
                  <a:pt x="6974347" y="11289597"/>
                  <a:pt x="6979157" y="11283544"/>
                  <a:pt x="6982315" y="11277586"/>
                </a:cubicBezTo>
                <a:close/>
                <a:moveTo>
                  <a:pt x="9763405" y="4983448"/>
                </a:moveTo>
                <a:cubicBezTo>
                  <a:pt x="9779836" y="4931178"/>
                  <a:pt x="9805280" y="4875748"/>
                  <a:pt x="9808501" y="4828596"/>
                </a:cubicBezTo>
                <a:cubicBezTo>
                  <a:pt x="9798176" y="4816413"/>
                  <a:pt x="9780086" y="4813183"/>
                  <a:pt x="9770240" y="4819308"/>
                </a:cubicBezTo>
                <a:cubicBezTo>
                  <a:pt x="9753595" y="4875295"/>
                  <a:pt x="9738261" y="4901380"/>
                  <a:pt x="9714817" y="4961980"/>
                </a:cubicBezTo>
                <a:cubicBezTo>
                  <a:pt x="9727394" y="4972299"/>
                  <a:pt x="9746130" y="4989149"/>
                  <a:pt x="9763405" y="4983448"/>
                </a:cubicBezTo>
                <a:close/>
                <a:moveTo>
                  <a:pt x="10134299" y="4144844"/>
                </a:moveTo>
                <a:cubicBezTo>
                  <a:pt x="10127488" y="4140882"/>
                  <a:pt x="10122008" y="4140366"/>
                  <a:pt x="10118747" y="4145595"/>
                </a:cubicBezTo>
                <a:cubicBezTo>
                  <a:pt x="10122596" y="4148725"/>
                  <a:pt x="10122603" y="4153015"/>
                  <a:pt x="10130072" y="4154410"/>
                </a:cubicBezTo>
                <a:close/>
                <a:moveTo>
                  <a:pt x="7370967" y="10401475"/>
                </a:moveTo>
                <a:lnTo>
                  <a:pt x="7370196" y="10394626"/>
                </a:lnTo>
                <a:lnTo>
                  <a:pt x="7370162" y="10394316"/>
                </a:lnTo>
                <a:cubicBezTo>
                  <a:pt x="7369369" y="10392482"/>
                  <a:pt x="7368248" y="10391948"/>
                  <a:pt x="7367391" y="10394944"/>
                </a:cubicBezTo>
                <a:cubicBezTo>
                  <a:pt x="7366814" y="10399619"/>
                  <a:pt x="7369914" y="10408037"/>
                  <a:pt x="7370967" y="10401475"/>
                </a:cubicBezTo>
                <a:close/>
                <a:moveTo>
                  <a:pt x="7544434" y="10010490"/>
                </a:moveTo>
                <a:cubicBezTo>
                  <a:pt x="7545855" y="10008246"/>
                  <a:pt x="7545957" y="10005746"/>
                  <a:pt x="7543717" y="10002665"/>
                </a:cubicBezTo>
                <a:cubicBezTo>
                  <a:pt x="7538067" y="10007716"/>
                  <a:pt x="7519933" y="10015594"/>
                  <a:pt x="7518494" y="10024031"/>
                </a:cubicBezTo>
                <a:lnTo>
                  <a:pt x="7520985" y="10028118"/>
                </a:lnTo>
                <a:lnTo>
                  <a:pt x="7523699" y="10032571"/>
                </a:lnTo>
                <a:lnTo>
                  <a:pt x="7528211" y="10026174"/>
                </a:lnTo>
                <a:lnTo>
                  <a:pt x="7532595" y="10019959"/>
                </a:lnTo>
                <a:cubicBezTo>
                  <a:pt x="7537204" y="10016645"/>
                  <a:pt x="7542302" y="10013855"/>
                  <a:pt x="7544434" y="10010490"/>
                </a:cubicBezTo>
                <a:close/>
                <a:moveTo>
                  <a:pt x="10030150" y="4388360"/>
                </a:moveTo>
                <a:cubicBezTo>
                  <a:pt x="10024482" y="4383951"/>
                  <a:pt x="10032995" y="4374378"/>
                  <a:pt x="10021408" y="4372592"/>
                </a:cubicBezTo>
                <a:cubicBezTo>
                  <a:pt x="10013024" y="4380793"/>
                  <a:pt x="10022470" y="4394968"/>
                  <a:pt x="10030150" y="4388360"/>
                </a:cubicBezTo>
                <a:close/>
                <a:moveTo>
                  <a:pt x="6577850" y="12201847"/>
                </a:moveTo>
                <a:cubicBezTo>
                  <a:pt x="6560451" y="12197013"/>
                  <a:pt x="6543627" y="12191958"/>
                  <a:pt x="6533803" y="12206645"/>
                </a:cubicBezTo>
                <a:cubicBezTo>
                  <a:pt x="6553253" y="12217618"/>
                  <a:pt x="6562902" y="12203328"/>
                  <a:pt x="6577850" y="12201847"/>
                </a:cubicBezTo>
                <a:close/>
                <a:moveTo>
                  <a:pt x="8737936" y="7314079"/>
                </a:moveTo>
                <a:cubicBezTo>
                  <a:pt x="8736305" y="7309724"/>
                  <a:pt x="8734911" y="7308221"/>
                  <a:pt x="8733884" y="7308239"/>
                </a:cubicBezTo>
                <a:lnTo>
                  <a:pt x="8732888" y="7310021"/>
                </a:lnTo>
                <a:lnTo>
                  <a:pt x="8732022" y="7311573"/>
                </a:lnTo>
                <a:cubicBezTo>
                  <a:pt x="8731682" y="7315091"/>
                  <a:pt x="8733312" y="7319446"/>
                  <a:pt x="8737936" y="7314079"/>
                </a:cubicBezTo>
                <a:close/>
                <a:moveTo>
                  <a:pt x="10038147" y="4371825"/>
                </a:moveTo>
                <a:cubicBezTo>
                  <a:pt x="10038507" y="4371128"/>
                  <a:pt x="10037893" y="4369756"/>
                  <a:pt x="10035590" y="4367428"/>
                </a:cubicBezTo>
                <a:cubicBezTo>
                  <a:pt x="10034127" y="4365352"/>
                  <a:pt x="10027893" y="4365456"/>
                  <a:pt x="10027985" y="4367402"/>
                </a:cubicBezTo>
                <a:cubicBezTo>
                  <a:pt x="10027227" y="4369925"/>
                  <a:pt x="10037067" y="4373915"/>
                  <a:pt x="10038147" y="4371825"/>
                </a:cubicBezTo>
                <a:close/>
                <a:moveTo>
                  <a:pt x="10308006" y="3761390"/>
                </a:moveTo>
                <a:cubicBezTo>
                  <a:pt x="10301991" y="3757780"/>
                  <a:pt x="10312064" y="3756513"/>
                  <a:pt x="10307243" y="3753430"/>
                </a:cubicBezTo>
                <a:cubicBezTo>
                  <a:pt x="10302527" y="3760874"/>
                  <a:pt x="10299499" y="3746197"/>
                  <a:pt x="10305676" y="3740828"/>
                </a:cubicBezTo>
                <a:lnTo>
                  <a:pt x="10295728" y="3736432"/>
                </a:lnTo>
                <a:cubicBezTo>
                  <a:pt x="10296492" y="3744392"/>
                  <a:pt x="10299617" y="3765306"/>
                  <a:pt x="10308006" y="3761390"/>
                </a:cubicBezTo>
                <a:close/>
                <a:moveTo>
                  <a:pt x="10222604" y="3963286"/>
                </a:moveTo>
                <a:lnTo>
                  <a:pt x="10223609" y="3956517"/>
                </a:lnTo>
                <a:lnTo>
                  <a:pt x="10224288" y="3951941"/>
                </a:lnTo>
                <a:cubicBezTo>
                  <a:pt x="10223719" y="3948653"/>
                  <a:pt x="10221406" y="3946083"/>
                  <a:pt x="10215506" y="3944905"/>
                </a:cubicBezTo>
                <a:lnTo>
                  <a:pt x="10222110" y="3962007"/>
                </a:lnTo>
                <a:close/>
                <a:moveTo>
                  <a:pt x="10289880" y="3811026"/>
                </a:moveTo>
                <a:cubicBezTo>
                  <a:pt x="10305933" y="3791916"/>
                  <a:pt x="10277927" y="3768108"/>
                  <a:pt x="10284958" y="3743584"/>
                </a:cubicBezTo>
                <a:cubicBezTo>
                  <a:pt x="10275317" y="3737418"/>
                  <a:pt x="10270287" y="3742342"/>
                  <a:pt x="10262642" y="3741346"/>
                </a:cubicBezTo>
                <a:cubicBezTo>
                  <a:pt x="10238161" y="3767688"/>
                  <a:pt x="10256708" y="3789223"/>
                  <a:pt x="10249018" y="3816315"/>
                </a:cubicBezTo>
                <a:cubicBezTo>
                  <a:pt x="10256931" y="3818858"/>
                  <a:pt x="10261001" y="3822562"/>
                  <a:pt x="10263526" y="3826536"/>
                </a:cubicBezTo>
                <a:cubicBezTo>
                  <a:pt x="10270551" y="3797721"/>
                  <a:pt x="10254620" y="3782107"/>
                  <a:pt x="10260190" y="3755507"/>
                </a:cubicBezTo>
                <a:cubicBezTo>
                  <a:pt x="10268253" y="3769551"/>
                  <a:pt x="10259017" y="3796913"/>
                  <a:pt x="10284191" y="3789456"/>
                </a:cubicBezTo>
                <a:cubicBezTo>
                  <a:pt x="10284556" y="3797240"/>
                  <a:pt x="10283598" y="3805868"/>
                  <a:pt x="10289880" y="3811026"/>
                </a:cubicBezTo>
                <a:close/>
                <a:moveTo>
                  <a:pt x="7734020" y="9595912"/>
                </a:moveTo>
                <a:cubicBezTo>
                  <a:pt x="7736417" y="9590378"/>
                  <a:pt x="7737545" y="9584897"/>
                  <a:pt x="7733395" y="9581034"/>
                </a:cubicBezTo>
                <a:cubicBezTo>
                  <a:pt x="7726825" y="9587988"/>
                  <a:pt x="7723886" y="9598073"/>
                  <a:pt x="7713637" y="9601284"/>
                </a:cubicBezTo>
                <a:cubicBezTo>
                  <a:pt x="7706323" y="9598420"/>
                  <a:pt x="7709030" y="9585268"/>
                  <a:pt x="7700344" y="9584663"/>
                </a:cubicBezTo>
                <a:cubicBezTo>
                  <a:pt x="7698768" y="9600510"/>
                  <a:pt x="7690346" y="9615620"/>
                  <a:pt x="7693531" y="9637293"/>
                </a:cubicBezTo>
                <a:cubicBezTo>
                  <a:pt x="7701761" y="9623739"/>
                  <a:pt x="7712684" y="9609065"/>
                  <a:pt x="7727033" y="9611110"/>
                </a:cubicBezTo>
                <a:cubicBezTo>
                  <a:pt x="7727959" y="9607032"/>
                  <a:pt x="7731624" y="9601445"/>
                  <a:pt x="7734020" y="9595912"/>
                </a:cubicBezTo>
                <a:close/>
                <a:moveTo>
                  <a:pt x="7713216" y="9643077"/>
                </a:moveTo>
                <a:cubicBezTo>
                  <a:pt x="7714843" y="9639604"/>
                  <a:pt x="7714375" y="9635473"/>
                  <a:pt x="7710293" y="9634535"/>
                </a:cubicBezTo>
                <a:cubicBezTo>
                  <a:pt x="7710144" y="9640716"/>
                  <a:pt x="7701319" y="9638271"/>
                  <a:pt x="7703574" y="9647671"/>
                </a:cubicBezTo>
                <a:cubicBezTo>
                  <a:pt x="7707868" y="9649364"/>
                  <a:pt x="7711589" y="9646550"/>
                  <a:pt x="7713216" y="9643077"/>
                </a:cubicBezTo>
                <a:close/>
                <a:moveTo>
                  <a:pt x="10178087" y="4066648"/>
                </a:moveTo>
                <a:cubicBezTo>
                  <a:pt x="10180494" y="4044397"/>
                  <a:pt x="10163723" y="4016353"/>
                  <a:pt x="10157529" y="3996466"/>
                </a:cubicBezTo>
                <a:cubicBezTo>
                  <a:pt x="10158111" y="4029595"/>
                  <a:pt x="10144282" y="4058739"/>
                  <a:pt x="10168185" y="4086450"/>
                </a:cubicBezTo>
                <a:cubicBezTo>
                  <a:pt x="10174351" y="4080838"/>
                  <a:pt x="10177284" y="4074064"/>
                  <a:pt x="10178087" y="4066648"/>
                </a:cubicBezTo>
                <a:close/>
                <a:moveTo>
                  <a:pt x="9404949" y="5822355"/>
                </a:moveTo>
                <a:cubicBezTo>
                  <a:pt x="9398133" y="5837984"/>
                  <a:pt x="9368913" y="5860498"/>
                  <a:pt x="9354886" y="5868143"/>
                </a:cubicBezTo>
                <a:cubicBezTo>
                  <a:pt x="9307937" y="5893039"/>
                  <a:pt x="9200583" y="5902470"/>
                  <a:pt x="9161985" y="5831529"/>
                </a:cubicBezTo>
                <a:cubicBezTo>
                  <a:pt x="9155553" y="5820028"/>
                  <a:pt x="9151260" y="5795450"/>
                  <a:pt x="9142485" y="5773030"/>
                </a:cubicBezTo>
                <a:cubicBezTo>
                  <a:pt x="9125329" y="5731307"/>
                  <a:pt x="9077958" y="5633061"/>
                  <a:pt x="9077169" y="5599497"/>
                </a:cubicBezTo>
                <a:cubicBezTo>
                  <a:pt x="9076379" y="5559102"/>
                  <a:pt x="9094295" y="5529007"/>
                  <a:pt x="9127027" y="5520924"/>
                </a:cubicBezTo>
                <a:cubicBezTo>
                  <a:pt x="9152359" y="5534526"/>
                  <a:pt x="9176914" y="5551641"/>
                  <a:pt x="9187635" y="5573083"/>
                </a:cubicBezTo>
                <a:cubicBezTo>
                  <a:pt x="9213174" y="5622391"/>
                  <a:pt x="9190588" y="5681382"/>
                  <a:pt x="9198785" y="5736203"/>
                </a:cubicBezTo>
                <a:cubicBezTo>
                  <a:pt x="9225276" y="5707452"/>
                  <a:pt x="9248648" y="5668361"/>
                  <a:pt x="9281183" y="5657745"/>
                </a:cubicBezTo>
                <a:cubicBezTo>
                  <a:pt x="9355024" y="5653083"/>
                  <a:pt x="9426174" y="5771951"/>
                  <a:pt x="9404949" y="5822355"/>
                </a:cubicBezTo>
                <a:close/>
                <a:moveTo>
                  <a:pt x="10204302" y="4013321"/>
                </a:moveTo>
                <a:cubicBezTo>
                  <a:pt x="10211920" y="3997155"/>
                  <a:pt x="10206877" y="3964436"/>
                  <a:pt x="10199557" y="3945480"/>
                </a:cubicBezTo>
                <a:cubicBezTo>
                  <a:pt x="10193630" y="3948936"/>
                  <a:pt x="10190363" y="3953775"/>
                  <a:pt x="10188945" y="3959372"/>
                </a:cubicBezTo>
                <a:lnTo>
                  <a:pt x="10189381" y="3975836"/>
                </a:lnTo>
                <a:lnTo>
                  <a:pt x="10182984" y="3973955"/>
                </a:lnTo>
                <a:cubicBezTo>
                  <a:pt x="10179762" y="3970500"/>
                  <a:pt x="10185501" y="3963567"/>
                  <a:pt x="10181553" y="3960393"/>
                </a:cubicBezTo>
                <a:cubicBezTo>
                  <a:pt x="10177319" y="3965668"/>
                  <a:pt x="10177352" y="3958060"/>
                  <a:pt x="10171604" y="3955998"/>
                </a:cubicBezTo>
                <a:cubicBezTo>
                  <a:pt x="10171899" y="3974707"/>
                  <a:pt x="10174438" y="4016323"/>
                  <a:pt x="10189761" y="4010707"/>
                </a:cubicBezTo>
                <a:cubicBezTo>
                  <a:pt x="10185155" y="4003908"/>
                  <a:pt x="10185193" y="3999518"/>
                  <a:pt x="10186378" y="3994682"/>
                </a:cubicBezTo>
                <a:lnTo>
                  <a:pt x="10189508" y="3977988"/>
                </a:lnTo>
                <a:close/>
                <a:moveTo>
                  <a:pt x="10234417" y="3945162"/>
                </a:moveTo>
                <a:lnTo>
                  <a:pt x="10236274" y="3910111"/>
                </a:lnTo>
                <a:lnTo>
                  <a:pt x="10237089" y="3894713"/>
                </a:lnTo>
                <a:cubicBezTo>
                  <a:pt x="10237329" y="3878561"/>
                  <a:pt x="10234841" y="3862932"/>
                  <a:pt x="10223395" y="3847394"/>
                </a:cubicBezTo>
                <a:cubicBezTo>
                  <a:pt x="10216632" y="3873466"/>
                  <a:pt x="10211917" y="3909971"/>
                  <a:pt x="10226954" y="3918997"/>
                </a:cubicBezTo>
                <a:cubicBezTo>
                  <a:pt x="10227557" y="3923552"/>
                  <a:pt x="10226152" y="3928886"/>
                  <a:pt x="10226231" y="3933684"/>
                </a:cubicBezTo>
                <a:lnTo>
                  <a:pt x="10228841" y="3937344"/>
                </a:lnTo>
                <a:close/>
                <a:moveTo>
                  <a:pt x="9111282" y="6490509"/>
                </a:moveTo>
                <a:cubicBezTo>
                  <a:pt x="9103416" y="6482970"/>
                  <a:pt x="9118788" y="6466050"/>
                  <a:pt x="9102046" y="6466649"/>
                </a:cubicBezTo>
                <a:cubicBezTo>
                  <a:pt x="9099423" y="6471684"/>
                  <a:pt x="9095285" y="6500238"/>
                  <a:pt x="9111282" y="6490509"/>
                </a:cubicBezTo>
                <a:close/>
                <a:moveTo>
                  <a:pt x="7640670" y="9823445"/>
                </a:moveTo>
                <a:cubicBezTo>
                  <a:pt x="7641870" y="9806699"/>
                  <a:pt x="7655011" y="9792790"/>
                  <a:pt x="7647335" y="9776996"/>
                </a:cubicBezTo>
                <a:cubicBezTo>
                  <a:pt x="7653900" y="9774052"/>
                  <a:pt x="7666711" y="9759858"/>
                  <a:pt x="7653827" y="9756782"/>
                </a:cubicBezTo>
                <a:cubicBezTo>
                  <a:pt x="7643090" y="9773911"/>
                  <a:pt x="7618036" y="9801640"/>
                  <a:pt x="7640670" y="9823445"/>
                </a:cubicBezTo>
                <a:close/>
                <a:moveTo>
                  <a:pt x="10224568" y="3976064"/>
                </a:moveTo>
                <a:lnTo>
                  <a:pt x="10220250" y="3968823"/>
                </a:lnTo>
                <a:lnTo>
                  <a:pt x="10218012" y="3965069"/>
                </a:lnTo>
                <a:cubicBezTo>
                  <a:pt x="10215122" y="3967841"/>
                  <a:pt x="10215582" y="3972451"/>
                  <a:pt x="10217354" y="3975437"/>
                </a:cubicBezTo>
                <a:lnTo>
                  <a:pt x="10218420" y="3975530"/>
                </a:lnTo>
                <a:close/>
                <a:moveTo>
                  <a:pt x="7720238" y="9647697"/>
                </a:moveTo>
                <a:cubicBezTo>
                  <a:pt x="7710706" y="9644068"/>
                  <a:pt x="7708005" y="9653211"/>
                  <a:pt x="7703703" y="9657533"/>
                </a:cubicBezTo>
                <a:cubicBezTo>
                  <a:pt x="7686499" y="9674822"/>
                  <a:pt x="7671275" y="9693818"/>
                  <a:pt x="7663839" y="9713792"/>
                </a:cubicBezTo>
                <a:cubicBezTo>
                  <a:pt x="7693547" y="9702692"/>
                  <a:pt x="7703545" y="9671735"/>
                  <a:pt x="7720238" y="9647697"/>
                </a:cubicBezTo>
                <a:close/>
                <a:moveTo>
                  <a:pt x="8723589" y="7379763"/>
                </a:moveTo>
                <a:cubicBezTo>
                  <a:pt x="8726292" y="7369082"/>
                  <a:pt x="8722433" y="7364131"/>
                  <a:pt x="8721856" y="7356313"/>
                </a:cubicBezTo>
                <a:cubicBezTo>
                  <a:pt x="8703837" y="7354589"/>
                  <a:pt x="8717159" y="7375437"/>
                  <a:pt x="8723589" y="7379763"/>
                </a:cubicBezTo>
                <a:close/>
                <a:moveTo>
                  <a:pt x="10346453" y="3708822"/>
                </a:moveTo>
                <a:cubicBezTo>
                  <a:pt x="10340086" y="3706009"/>
                  <a:pt x="10346348" y="3698295"/>
                  <a:pt x="10336537" y="3696819"/>
                </a:cubicBezTo>
                <a:cubicBezTo>
                  <a:pt x="10329433" y="3703208"/>
                  <a:pt x="10340941" y="3715915"/>
                  <a:pt x="10346453" y="3708822"/>
                </a:cubicBezTo>
                <a:close/>
                <a:moveTo>
                  <a:pt x="9757217" y="5050242"/>
                </a:moveTo>
                <a:cubicBezTo>
                  <a:pt x="9750086" y="5043759"/>
                  <a:pt x="9742132" y="5024052"/>
                  <a:pt x="9727552" y="5029039"/>
                </a:cubicBezTo>
                <a:cubicBezTo>
                  <a:pt x="9733710" y="5035571"/>
                  <a:pt x="9746481" y="5054072"/>
                  <a:pt x="9757217" y="5050242"/>
                </a:cubicBezTo>
                <a:close/>
                <a:moveTo>
                  <a:pt x="7739140" y="9617675"/>
                </a:moveTo>
                <a:cubicBezTo>
                  <a:pt x="7740978" y="9614958"/>
                  <a:pt x="7740959" y="9611643"/>
                  <a:pt x="7736900" y="9611012"/>
                </a:cubicBezTo>
                <a:cubicBezTo>
                  <a:pt x="7736044" y="9616010"/>
                  <a:pt x="7731464" y="9616650"/>
                  <a:pt x="7730232" y="9620750"/>
                </a:cubicBezTo>
                <a:cubicBezTo>
                  <a:pt x="7733605" y="9622511"/>
                  <a:pt x="7737302" y="9620392"/>
                  <a:pt x="7739140" y="9617675"/>
                </a:cubicBezTo>
                <a:close/>
                <a:moveTo>
                  <a:pt x="10156791" y="4146683"/>
                </a:moveTo>
                <a:cubicBezTo>
                  <a:pt x="10150777" y="4143073"/>
                  <a:pt x="10154123" y="4135500"/>
                  <a:pt x="10148284" y="4131491"/>
                </a:cubicBezTo>
                <a:cubicBezTo>
                  <a:pt x="10144142" y="4138712"/>
                  <a:pt x="10143046" y="4144421"/>
                  <a:pt x="10144247" y="4149240"/>
                </a:cubicBezTo>
                <a:cubicBezTo>
                  <a:pt x="10149642" y="4152100"/>
                  <a:pt x="10153836" y="4150142"/>
                  <a:pt x="10156791" y="4146683"/>
                </a:cubicBezTo>
                <a:close/>
                <a:moveTo>
                  <a:pt x="10322514" y="3771612"/>
                </a:moveTo>
                <a:cubicBezTo>
                  <a:pt x="10330348" y="3751729"/>
                  <a:pt x="10333192" y="3733453"/>
                  <a:pt x="10321684" y="3720746"/>
                </a:cubicBezTo>
                <a:cubicBezTo>
                  <a:pt x="10312526" y="3741472"/>
                  <a:pt x="10313127" y="3758412"/>
                  <a:pt x="10322514" y="3771612"/>
                </a:cubicBezTo>
                <a:close/>
                <a:moveTo>
                  <a:pt x="9808064" y="4938531"/>
                </a:moveTo>
                <a:cubicBezTo>
                  <a:pt x="9809504" y="4931905"/>
                  <a:pt x="9808759" y="4924432"/>
                  <a:pt x="9807839" y="4917358"/>
                </a:cubicBezTo>
                <a:cubicBezTo>
                  <a:pt x="9823316" y="4918958"/>
                  <a:pt x="9816558" y="4899780"/>
                  <a:pt x="9826052" y="4894451"/>
                </a:cubicBezTo>
                <a:cubicBezTo>
                  <a:pt x="9816108" y="4873865"/>
                  <a:pt x="9846575" y="4854467"/>
                  <a:pt x="9823421" y="4838998"/>
                </a:cubicBezTo>
                <a:cubicBezTo>
                  <a:pt x="9820484" y="4851034"/>
                  <a:pt x="9816934" y="4866610"/>
                  <a:pt x="9812541" y="4880861"/>
                </a:cubicBezTo>
                <a:cubicBezTo>
                  <a:pt x="9804061" y="4907593"/>
                  <a:pt x="9787319" y="4936867"/>
                  <a:pt x="9795180" y="4954626"/>
                </a:cubicBezTo>
                <a:cubicBezTo>
                  <a:pt x="9802998" y="4950937"/>
                  <a:pt x="9806624" y="4945157"/>
                  <a:pt x="9808064" y="4938531"/>
                </a:cubicBezTo>
                <a:close/>
                <a:moveTo>
                  <a:pt x="8718361" y="7409404"/>
                </a:moveTo>
                <a:cubicBezTo>
                  <a:pt x="8717206" y="7393770"/>
                  <a:pt x="8714379" y="7379132"/>
                  <a:pt x="8700508" y="7374481"/>
                </a:cubicBezTo>
                <a:cubicBezTo>
                  <a:pt x="8702097" y="7390084"/>
                  <a:pt x="8707335" y="7401923"/>
                  <a:pt x="8718361" y="7409404"/>
                </a:cubicBezTo>
                <a:close/>
                <a:moveTo>
                  <a:pt x="7765965" y="9569533"/>
                </a:moveTo>
                <a:cubicBezTo>
                  <a:pt x="7770888" y="9563739"/>
                  <a:pt x="7772135" y="9556784"/>
                  <a:pt x="7763220" y="9551107"/>
                </a:cubicBezTo>
                <a:cubicBezTo>
                  <a:pt x="7757165" y="9560801"/>
                  <a:pt x="7748423" y="9567604"/>
                  <a:pt x="7746661" y="9580997"/>
                </a:cubicBezTo>
                <a:cubicBezTo>
                  <a:pt x="7752445" y="9579961"/>
                  <a:pt x="7761043" y="9575327"/>
                  <a:pt x="7765965" y="9569533"/>
                </a:cubicBezTo>
                <a:close/>
                <a:moveTo>
                  <a:pt x="7391057" y="10418217"/>
                </a:moveTo>
                <a:lnTo>
                  <a:pt x="7387955" y="10392609"/>
                </a:lnTo>
                <a:lnTo>
                  <a:pt x="7387831" y="10391590"/>
                </a:lnTo>
                <a:cubicBezTo>
                  <a:pt x="7388646" y="10380799"/>
                  <a:pt x="7389461" y="10370008"/>
                  <a:pt x="7384606" y="10364962"/>
                </a:cubicBezTo>
                <a:cubicBezTo>
                  <a:pt x="7384555" y="10366355"/>
                  <a:pt x="7384209" y="10370761"/>
                  <a:pt x="7383899" y="10376492"/>
                </a:cubicBezTo>
                <a:lnTo>
                  <a:pt x="7383482" y="10393116"/>
                </a:lnTo>
                <a:lnTo>
                  <a:pt x="7383410" y="10395967"/>
                </a:lnTo>
                <a:cubicBezTo>
                  <a:pt x="7383600" y="10409347"/>
                  <a:pt x="7385263" y="10421268"/>
                  <a:pt x="7391057" y="10418217"/>
                </a:cubicBezTo>
                <a:close/>
                <a:moveTo>
                  <a:pt x="9556658" y="5517174"/>
                </a:moveTo>
                <a:cubicBezTo>
                  <a:pt x="9558098" y="5513218"/>
                  <a:pt x="9558674" y="5508559"/>
                  <a:pt x="9558148" y="5503005"/>
                </a:cubicBezTo>
                <a:cubicBezTo>
                  <a:pt x="9531010" y="5519121"/>
                  <a:pt x="9512366" y="5542716"/>
                  <a:pt x="9474833" y="5550934"/>
                </a:cubicBezTo>
                <a:cubicBezTo>
                  <a:pt x="9476281" y="5556045"/>
                  <a:pt x="9475465" y="5563248"/>
                  <a:pt x="9480764" y="5563628"/>
                </a:cubicBezTo>
                <a:cubicBezTo>
                  <a:pt x="9494148" y="5538141"/>
                  <a:pt x="9546578" y="5544866"/>
                  <a:pt x="9556658" y="5517174"/>
                </a:cubicBezTo>
                <a:close/>
                <a:moveTo>
                  <a:pt x="6395866" y="12677304"/>
                </a:moveTo>
                <a:cubicBezTo>
                  <a:pt x="6389319" y="12674887"/>
                  <a:pt x="6379511" y="12657232"/>
                  <a:pt x="6371448" y="12667942"/>
                </a:cubicBezTo>
                <a:cubicBezTo>
                  <a:pt x="6376448" y="12670628"/>
                  <a:pt x="6379199" y="12675173"/>
                  <a:pt x="6377005" y="12682292"/>
                </a:cubicBezTo>
                <a:cubicBezTo>
                  <a:pt x="6364098" y="12681346"/>
                  <a:pt x="6358142" y="12666821"/>
                  <a:pt x="6351237" y="12681372"/>
                </a:cubicBezTo>
                <a:cubicBezTo>
                  <a:pt x="6356469" y="12688918"/>
                  <a:pt x="6372894" y="12681903"/>
                  <a:pt x="6389219" y="12689116"/>
                </a:cubicBezTo>
                <a:cubicBezTo>
                  <a:pt x="6390135" y="12683811"/>
                  <a:pt x="6395617" y="12684330"/>
                  <a:pt x="6395866" y="12677304"/>
                </a:cubicBezTo>
                <a:close/>
                <a:moveTo>
                  <a:pt x="10750302" y="2825925"/>
                </a:moveTo>
                <a:cubicBezTo>
                  <a:pt x="10763236" y="2810667"/>
                  <a:pt x="10728610" y="2796321"/>
                  <a:pt x="10725232" y="2811512"/>
                </a:cubicBezTo>
                <a:cubicBezTo>
                  <a:pt x="10729671" y="2818716"/>
                  <a:pt x="10740561" y="2822098"/>
                  <a:pt x="10750302" y="2825925"/>
                </a:cubicBezTo>
                <a:close/>
                <a:moveTo>
                  <a:pt x="7550539" y="10068936"/>
                </a:moveTo>
                <a:cubicBezTo>
                  <a:pt x="7550831" y="10064586"/>
                  <a:pt x="7554521" y="10064316"/>
                  <a:pt x="7553822" y="10059112"/>
                </a:cubicBezTo>
                <a:cubicBezTo>
                  <a:pt x="7551646" y="10058962"/>
                  <a:pt x="7549187" y="10059143"/>
                  <a:pt x="7547011" y="10058993"/>
                </a:cubicBezTo>
                <a:cubicBezTo>
                  <a:pt x="7546719" y="10063342"/>
                  <a:pt x="7543029" y="10063612"/>
                  <a:pt x="7543728" y="10068816"/>
                </a:cubicBezTo>
                <a:cubicBezTo>
                  <a:pt x="7545904" y="10068966"/>
                  <a:pt x="7548364" y="10068786"/>
                  <a:pt x="7550539" y="10068936"/>
                </a:cubicBezTo>
                <a:close/>
                <a:moveTo>
                  <a:pt x="7580467" y="10002136"/>
                </a:moveTo>
                <a:cubicBezTo>
                  <a:pt x="7568030" y="10001193"/>
                  <a:pt x="7560597" y="10005137"/>
                  <a:pt x="7560765" y="10015635"/>
                </a:cubicBezTo>
                <a:cubicBezTo>
                  <a:pt x="7569897" y="10013730"/>
                  <a:pt x="7575724" y="10008975"/>
                  <a:pt x="7580467" y="10002136"/>
                </a:cubicBezTo>
                <a:close/>
                <a:moveTo>
                  <a:pt x="9930150" y="4684708"/>
                </a:moveTo>
                <a:cubicBezTo>
                  <a:pt x="9909254" y="4626423"/>
                  <a:pt x="9912304" y="4559191"/>
                  <a:pt x="9886645" y="4503067"/>
                </a:cubicBezTo>
                <a:cubicBezTo>
                  <a:pt x="9873202" y="4528104"/>
                  <a:pt x="9888010" y="4548457"/>
                  <a:pt x="9894600" y="4572324"/>
                </a:cubicBezTo>
                <a:cubicBezTo>
                  <a:pt x="9902617" y="4601583"/>
                  <a:pt x="9906919" y="4630630"/>
                  <a:pt x="9911306" y="4657332"/>
                </a:cubicBezTo>
                <a:cubicBezTo>
                  <a:pt x="9913277" y="4670108"/>
                  <a:pt x="9910310" y="4689752"/>
                  <a:pt x="9924341" y="4697857"/>
                </a:cubicBezTo>
                <a:close/>
                <a:moveTo>
                  <a:pt x="8696798" y="7477800"/>
                </a:moveTo>
                <a:cubicBezTo>
                  <a:pt x="8692429" y="7454108"/>
                  <a:pt x="8677047" y="7440838"/>
                  <a:pt x="8670637" y="7419044"/>
                </a:cubicBezTo>
                <a:cubicBezTo>
                  <a:pt x="8674029" y="7411807"/>
                  <a:pt x="8680314" y="7408286"/>
                  <a:pt x="8685201" y="7403559"/>
                </a:cubicBezTo>
                <a:cubicBezTo>
                  <a:pt x="8696083" y="7414978"/>
                  <a:pt x="8698764" y="7433556"/>
                  <a:pt x="8712490" y="7442147"/>
                </a:cubicBezTo>
                <a:cubicBezTo>
                  <a:pt x="8718214" y="7425134"/>
                  <a:pt x="8702930" y="7401377"/>
                  <a:pt x="8689478" y="7390582"/>
                </a:cubicBezTo>
                <a:cubicBezTo>
                  <a:pt x="8673935" y="7398714"/>
                  <a:pt x="8663180" y="7412607"/>
                  <a:pt x="8635260" y="7406813"/>
                </a:cubicBezTo>
                <a:cubicBezTo>
                  <a:pt x="8639567" y="7417846"/>
                  <a:pt x="8645046" y="7427048"/>
                  <a:pt x="8663676" y="7425234"/>
                </a:cubicBezTo>
                <a:cubicBezTo>
                  <a:pt x="8669685" y="7447494"/>
                  <a:pt x="8683426" y="7462197"/>
                  <a:pt x="8696798" y="7477800"/>
                </a:cubicBezTo>
                <a:close/>
                <a:moveTo>
                  <a:pt x="10592628" y="3189308"/>
                </a:moveTo>
                <a:cubicBezTo>
                  <a:pt x="10587801" y="3186224"/>
                  <a:pt x="10582897" y="3169303"/>
                  <a:pt x="10573894" y="3176747"/>
                </a:cubicBezTo>
                <a:cubicBezTo>
                  <a:pt x="10579119" y="3180008"/>
                  <a:pt x="10586320" y="3196040"/>
                  <a:pt x="10592628" y="3189308"/>
                </a:cubicBezTo>
                <a:close/>
                <a:moveTo>
                  <a:pt x="7746742" y="9630968"/>
                </a:moveTo>
                <a:cubicBezTo>
                  <a:pt x="7747273" y="9621674"/>
                  <a:pt x="7762064" y="9609188"/>
                  <a:pt x="7753435" y="9601175"/>
                </a:cubicBezTo>
                <a:cubicBezTo>
                  <a:pt x="7750877" y="9608148"/>
                  <a:pt x="7730366" y="9626602"/>
                  <a:pt x="7746742" y="9630968"/>
                </a:cubicBezTo>
                <a:close/>
                <a:moveTo>
                  <a:pt x="7573948" y="10022397"/>
                </a:moveTo>
                <a:cubicBezTo>
                  <a:pt x="7565208" y="10017165"/>
                  <a:pt x="7553923" y="10031593"/>
                  <a:pt x="7550402" y="10042361"/>
                </a:cubicBezTo>
                <a:cubicBezTo>
                  <a:pt x="7562278" y="10039945"/>
                  <a:pt x="7571464" y="10034635"/>
                  <a:pt x="7573948" y="10022397"/>
                </a:cubicBezTo>
                <a:close/>
                <a:moveTo>
                  <a:pt x="7722228" y="9686890"/>
                </a:moveTo>
                <a:cubicBezTo>
                  <a:pt x="7726775" y="9678998"/>
                  <a:pt x="7730680" y="9670462"/>
                  <a:pt x="7733583" y="9660920"/>
                </a:cubicBezTo>
                <a:cubicBezTo>
                  <a:pt x="7710306" y="9663224"/>
                  <a:pt x="7694403" y="9697694"/>
                  <a:pt x="7680453" y="9717215"/>
                </a:cubicBezTo>
                <a:cubicBezTo>
                  <a:pt x="7672887" y="9727327"/>
                  <a:pt x="7655552" y="9734754"/>
                  <a:pt x="7663894" y="9747106"/>
                </a:cubicBezTo>
                <a:cubicBezTo>
                  <a:pt x="7665605" y="9737110"/>
                  <a:pt x="7668892" y="9751988"/>
                  <a:pt x="7673709" y="9750405"/>
                </a:cubicBezTo>
                <a:cubicBezTo>
                  <a:pt x="7689173" y="9728460"/>
                  <a:pt x="7708588" y="9710568"/>
                  <a:pt x="7722228" y="9686890"/>
                </a:cubicBezTo>
                <a:close/>
                <a:moveTo>
                  <a:pt x="7699739" y="9740651"/>
                </a:moveTo>
                <a:cubicBezTo>
                  <a:pt x="7702170" y="9736079"/>
                  <a:pt x="7703603" y="9731579"/>
                  <a:pt x="7703431" y="9727273"/>
                </a:cubicBezTo>
                <a:cubicBezTo>
                  <a:pt x="7691327" y="9742649"/>
                  <a:pt x="7661991" y="9758658"/>
                  <a:pt x="7667347" y="9780481"/>
                </a:cubicBezTo>
                <a:cubicBezTo>
                  <a:pt x="7676177" y="9768736"/>
                  <a:pt x="7692446" y="9754368"/>
                  <a:pt x="7699739" y="9740651"/>
                </a:cubicBezTo>
                <a:close/>
                <a:moveTo>
                  <a:pt x="9784221" y="5023600"/>
                </a:moveTo>
                <a:cubicBezTo>
                  <a:pt x="9777979" y="5019414"/>
                  <a:pt x="9783549" y="4997111"/>
                  <a:pt x="9769108" y="5005016"/>
                </a:cubicBezTo>
                <a:cubicBezTo>
                  <a:pt x="9771154" y="5011159"/>
                  <a:pt x="9778793" y="5028345"/>
                  <a:pt x="9784221" y="5023600"/>
                </a:cubicBezTo>
                <a:close/>
                <a:moveTo>
                  <a:pt x="10037920" y="4449418"/>
                </a:moveTo>
                <a:cubicBezTo>
                  <a:pt x="10044656" y="4435250"/>
                  <a:pt x="10039332" y="4425754"/>
                  <a:pt x="10033035" y="4416304"/>
                </a:cubicBezTo>
                <a:cubicBezTo>
                  <a:pt x="10029392" y="4429935"/>
                  <a:pt x="10033744" y="4439477"/>
                  <a:pt x="10037920" y="4449418"/>
                </a:cubicBezTo>
                <a:close/>
                <a:moveTo>
                  <a:pt x="9862053" y="4856067"/>
                </a:moveTo>
                <a:cubicBezTo>
                  <a:pt x="9852023" y="4792581"/>
                  <a:pt x="9858869" y="4723219"/>
                  <a:pt x="9833907" y="4665519"/>
                </a:cubicBezTo>
                <a:cubicBezTo>
                  <a:pt x="9825944" y="4707241"/>
                  <a:pt x="9857504" y="4747856"/>
                  <a:pt x="9844531" y="4782603"/>
                </a:cubicBezTo>
                <a:cubicBezTo>
                  <a:pt x="9827639" y="4759425"/>
                  <a:pt x="9842734" y="4724185"/>
                  <a:pt x="9821823" y="4702564"/>
                </a:cubicBezTo>
                <a:cubicBezTo>
                  <a:pt x="9814480" y="4745038"/>
                  <a:pt x="9834898" y="4785014"/>
                  <a:pt x="9844424" y="4817321"/>
                </a:cubicBezTo>
                <a:cubicBezTo>
                  <a:pt x="9848386" y="4830978"/>
                  <a:pt x="9844215" y="4845803"/>
                  <a:pt x="9854273" y="4856438"/>
                </a:cubicBezTo>
                <a:cubicBezTo>
                  <a:pt x="9856838" y="4857096"/>
                  <a:pt x="9860645" y="4859253"/>
                  <a:pt x="9862053" y="4856067"/>
                </a:cubicBezTo>
                <a:close/>
                <a:moveTo>
                  <a:pt x="9882123" y="4810643"/>
                </a:moveTo>
                <a:cubicBezTo>
                  <a:pt x="9888704" y="4784977"/>
                  <a:pt x="9878230" y="4765586"/>
                  <a:pt x="9881940" y="4741031"/>
                </a:cubicBezTo>
                <a:cubicBezTo>
                  <a:pt x="9849294" y="4710415"/>
                  <a:pt x="9873728" y="4658348"/>
                  <a:pt x="9847798" y="4625462"/>
                </a:cubicBezTo>
                <a:cubicBezTo>
                  <a:pt x="9840198" y="4650201"/>
                  <a:pt x="9850550" y="4675254"/>
                  <a:pt x="9856530" y="4702658"/>
                </a:cubicBezTo>
                <a:cubicBezTo>
                  <a:pt x="9862110" y="4729890"/>
                  <a:pt x="9858058" y="4759531"/>
                  <a:pt x="9863278" y="4783268"/>
                </a:cubicBezTo>
                <a:cubicBezTo>
                  <a:pt x="9865241" y="4791754"/>
                  <a:pt x="9871110" y="4808635"/>
                  <a:pt x="9882123" y="4810643"/>
                </a:cubicBezTo>
                <a:close/>
                <a:moveTo>
                  <a:pt x="7892005" y="9316031"/>
                </a:moveTo>
                <a:cubicBezTo>
                  <a:pt x="7893749" y="9306081"/>
                  <a:pt x="7888061" y="9296676"/>
                  <a:pt x="7879566" y="9301535"/>
                </a:cubicBezTo>
                <a:cubicBezTo>
                  <a:pt x="7876101" y="9310973"/>
                  <a:pt x="7885159" y="9313115"/>
                  <a:pt x="7892005" y="9316031"/>
                </a:cubicBezTo>
                <a:close/>
                <a:moveTo>
                  <a:pt x="10237388" y="4008407"/>
                </a:moveTo>
                <a:lnTo>
                  <a:pt x="10236242" y="4004046"/>
                </a:lnTo>
                <a:lnTo>
                  <a:pt x="10232910" y="3991362"/>
                </a:lnTo>
                <a:cubicBezTo>
                  <a:pt x="10232646" y="3985231"/>
                  <a:pt x="10232504" y="3979094"/>
                  <a:pt x="10229161" y="3974282"/>
                </a:cubicBezTo>
                <a:cubicBezTo>
                  <a:pt x="10227093" y="3980038"/>
                  <a:pt x="10223962" y="3983895"/>
                  <a:pt x="10220342" y="3985631"/>
                </a:cubicBezTo>
                <a:cubicBezTo>
                  <a:pt x="10229129" y="3989156"/>
                  <a:pt x="10224718" y="4008020"/>
                  <a:pt x="10229168" y="4011370"/>
                </a:cubicBezTo>
                <a:lnTo>
                  <a:pt x="10235630" y="4009041"/>
                </a:lnTo>
                <a:close/>
                <a:moveTo>
                  <a:pt x="7391078" y="10451566"/>
                </a:moveTo>
                <a:cubicBezTo>
                  <a:pt x="7390665" y="10446038"/>
                  <a:pt x="7392845" y="10421482"/>
                  <a:pt x="7387721" y="10431432"/>
                </a:cubicBezTo>
                <a:cubicBezTo>
                  <a:pt x="7388134" y="10436960"/>
                  <a:pt x="7385670" y="10461845"/>
                  <a:pt x="7391078" y="10451566"/>
                </a:cubicBezTo>
                <a:close/>
                <a:moveTo>
                  <a:pt x="8234439" y="8546070"/>
                </a:moveTo>
                <a:cubicBezTo>
                  <a:pt x="8301265" y="8435715"/>
                  <a:pt x="8160031" y="8360465"/>
                  <a:pt x="8049580" y="8310236"/>
                </a:cubicBezTo>
                <a:cubicBezTo>
                  <a:pt x="8002938" y="8328642"/>
                  <a:pt x="7965956" y="8341325"/>
                  <a:pt x="7941224" y="8386540"/>
                </a:cubicBezTo>
                <a:cubicBezTo>
                  <a:pt x="7902191" y="8458741"/>
                  <a:pt x="7929095" y="8558174"/>
                  <a:pt x="7969701" y="8593244"/>
                </a:cubicBezTo>
                <a:cubicBezTo>
                  <a:pt x="8064757" y="8676162"/>
                  <a:pt x="8190678" y="8617134"/>
                  <a:pt x="8234439" y="8546070"/>
                </a:cubicBezTo>
                <a:close/>
                <a:moveTo>
                  <a:pt x="10269102" y="3945242"/>
                </a:moveTo>
                <a:cubicBezTo>
                  <a:pt x="10265566" y="3930102"/>
                  <a:pt x="10265187" y="3913737"/>
                  <a:pt x="10263731" y="3897790"/>
                </a:cubicBezTo>
                <a:lnTo>
                  <a:pt x="10253867" y="3860306"/>
                </a:lnTo>
                <a:lnTo>
                  <a:pt x="10251903" y="3852843"/>
                </a:lnTo>
                <a:cubicBezTo>
                  <a:pt x="10250291" y="3839268"/>
                  <a:pt x="10252697" y="3824134"/>
                  <a:pt x="10232892" y="3817288"/>
                </a:cubicBezTo>
                <a:cubicBezTo>
                  <a:pt x="10229875" y="3823578"/>
                  <a:pt x="10231066" y="3836491"/>
                  <a:pt x="10234532" y="3848562"/>
                </a:cubicBezTo>
                <a:lnTo>
                  <a:pt x="10247158" y="3870228"/>
                </a:lnTo>
                <a:lnTo>
                  <a:pt x="10249816" y="3874789"/>
                </a:lnTo>
                <a:lnTo>
                  <a:pt x="10250887" y="3884609"/>
                </a:lnTo>
                <a:lnTo>
                  <a:pt x="10252640" y="3900690"/>
                </a:lnTo>
                <a:cubicBezTo>
                  <a:pt x="10251773" y="3911265"/>
                  <a:pt x="10250399" y="3922448"/>
                  <a:pt x="10252421" y="3930250"/>
                </a:cubicBezTo>
                <a:cubicBezTo>
                  <a:pt x="10253798" y="3934669"/>
                  <a:pt x="10259931" y="3957388"/>
                  <a:pt x="10269102" y="3945242"/>
                </a:cubicBezTo>
                <a:close/>
                <a:moveTo>
                  <a:pt x="10185005" y="4137592"/>
                </a:moveTo>
                <a:cubicBezTo>
                  <a:pt x="10184067" y="4134200"/>
                  <a:pt x="10180979" y="4130692"/>
                  <a:pt x="10176602" y="4128758"/>
                </a:cubicBezTo>
                <a:cubicBezTo>
                  <a:pt x="10172108" y="4136777"/>
                  <a:pt x="10171632" y="4143236"/>
                  <a:pt x="10180517" y="4145733"/>
                </a:cubicBezTo>
                <a:cubicBezTo>
                  <a:pt x="10184734" y="4144261"/>
                  <a:pt x="10185944" y="4140984"/>
                  <a:pt x="10185005" y="4137592"/>
                </a:cubicBezTo>
                <a:close/>
                <a:moveTo>
                  <a:pt x="7679449" y="9812179"/>
                </a:moveTo>
                <a:cubicBezTo>
                  <a:pt x="7679904" y="9810305"/>
                  <a:pt x="7679423" y="9808528"/>
                  <a:pt x="7677371" y="9806902"/>
                </a:cubicBezTo>
                <a:cubicBezTo>
                  <a:pt x="7672596" y="9813110"/>
                  <a:pt x="7669517" y="9821354"/>
                  <a:pt x="7657386" y="9820074"/>
                </a:cubicBezTo>
                <a:cubicBezTo>
                  <a:pt x="7663641" y="9800802"/>
                  <a:pt x="7701713" y="9782001"/>
                  <a:pt x="7690685" y="9766759"/>
                </a:cubicBezTo>
                <a:cubicBezTo>
                  <a:pt x="7678339" y="9787089"/>
                  <a:pt x="7652886" y="9793252"/>
                  <a:pt x="7650537" y="9823347"/>
                </a:cubicBezTo>
                <a:cubicBezTo>
                  <a:pt x="7655112" y="9826717"/>
                  <a:pt x="7662807" y="9826468"/>
                  <a:pt x="7667099" y="9830167"/>
                </a:cubicBezTo>
                <a:cubicBezTo>
                  <a:pt x="7668274" y="9824298"/>
                  <a:pt x="7678081" y="9817803"/>
                  <a:pt x="7679449" y="9812179"/>
                </a:cubicBezTo>
                <a:close/>
                <a:moveTo>
                  <a:pt x="9905970" y="4774985"/>
                </a:moveTo>
                <a:cubicBezTo>
                  <a:pt x="9915082" y="4732816"/>
                  <a:pt x="9911559" y="4695543"/>
                  <a:pt x="9897522" y="4662672"/>
                </a:cubicBezTo>
                <a:cubicBezTo>
                  <a:pt x="9894936" y="4673911"/>
                  <a:pt x="9891915" y="4688291"/>
                  <a:pt x="9883534" y="4676015"/>
                </a:cubicBezTo>
                <a:cubicBezTo>
                  <a:pt x="9885430" y="4695427"/>
                  <a:pt x="9889703" y="4732080"/>
                  <a:pt x="9886341" y="4731071"/>
                </a:cubicBezTo>
                <a:cubicBezTo>
                  <a:pt x="9899077" y="4732411"/>
                  <a:pt x="9895292" y="4763600"/>
                  <a:pt x="9905970" y="4774985"/>
                </a:cubicBezTo>
                <a:close/>
                <a:moveTo>
                  <a:pt x="10032032" y="4489678"/>
                </a:moveTo>
                <a:cubicBezTo>
                  <a:pt x="10024078" y="4469972"/>
                  <a:pt x="10028010" y="4445992"/>
                  <a:pt x="10011664" y="4430197"/>
                </a:cubicBezTo>
                <a:cubicBezTo>
                  <a:pt x="9996036" y="4441866"/>
                  <a:pt x="10020906" y="4497621"/>
                  <a:pt x="10032032" y="4489678"/>
                </a:cubicBezTo>
                <a:close/>
                <a:moveTo>
                  <a:pt x="8699273" y="7510643"/>
                </a:moveTo>
                <a:cubicBezTo>
                  <a:pt x="8701197" y="7509648"/>
                  <a:pt x="8702283" y="7507739"/>
                  <a:pt x="8701826" y="7504499"/>
                </a:cubicBezTo>
                <a:cubicBezTo>
                  <a:pt x="8696635" y="7499206"/>
                  <a:pt x="8683808" y="7502773"/>
                  <a:pt x="8678390" y="7506231"/>
                </a:cubicBezTo>
                <a:cubicBezTo>
                  <a:pt x="8680186" y="7508389"/>
                  <a:pt x="8693500" y="7513628"/>
                  <a:pt x="8699273" y="7510643"/>
                </a:cubicBezTo>
                <a:close/>
                <a:moveTo>
                  <a:pt x="9950064" y="4690812"/>
                </a:moveTo>
                <a:cubicBezTo>
                  <a:pt x="9952600" y="4682244"/>
                  <a:pt x="9945630" y="4670951"/>
                  <a:pt x="9947966" y="4661624"/>
                </a:cubicBezTo>
                <a:cubicBezTo>
                  <a:pt x="9961669" y="4638153"/>
                  <a:pt x="9945483" y="4613378"/>
                  <a:pt x="9941411" y="4589197"/>
                </a:cubicBezTo>
                <a:cubicBezTo>
                  <a:pt x="9938190" y="4570629"/>
                  <a:pt x="9941074" y="4553331"/>
                  <a:pt x="9932777" y="4538711"/>
                </a:cubicBezTo>
                <a:cubicBezTo>
                  <a:pt x="9931743" y="4504420"/>
                  <a:pt x="9929130" y="4457547"/>
                  <a:pt x="9908571" y="4435127"/>
                </a:cubicBezTo>
                <a:cubicBezTo>
                  <a:pt x="9894714" y="4492345"/>
                  <a:pt x="9938112" y="4527713"/>
                  <a:pt x="9928268" y="4583390"/>
                </a:cubicBezTo>
                <a:cubicBezTo>
                  <a:pt x="9926331" y="4587774"/>
                  <a:pt x="9921460" y="4583716"/>
                  <a:pt x="9919079" y="4586950"/>
                </a:cubicBezTo>
                <a:cubicBezTo>
                  <a:pt x="9929188" y="4623324"/>
                  <a:pt x="9922818" y="4665752"/>
                  <a:pt x="9943663" y="4698297"/>
                </a:cubicBezTo>
                <a:cubicBezTo>
                  <a:pt x="9947317" y="4696221"/>
                  <a:pt x="9949219" y="4693669"/>
                  <a:pt x="9950064" y="4690812"/>
                </a:cubicBezTo>
                <a:close/>
                <a:moveTo>
                  <a:pt x="10074319" y="4411210"/>
                </a:moveTo>
                <a:cubicBezTo>
                  <a:pt x="10079118" y="4401424"/>
                  <a:pt x="10077202" y="4393910"/>
                  <a:pt x="10077805" y="4386081"/>
                </a:cubicBezTo>
                <a:lnTo>
                  <a:pt x="10048334" y="4373059"/>
                </a:lnTo>
                <a:cubicBezTo>
                  <a:pt x="10043153" y="4391249"/>
                  <a:pt x="10069560" y="4397201"/>
                  <a:pt x="10074319" y="4411210"/>
                </a:cubicBezTo>
                <a:close/>
                <a:moveTo>
                  <a:pt x="10306172" y="3888255"/>
                </a:moveTo>
                <a:cubicBezTo>
                  <a:pt x="10311963" y="3862230"/>
                  <a:pt x="10316365" y="3823204"/>
                  <a:pt x="10299430" y="3815245"/>
                </a:cubicBezTo>
                <a:cubicBezTo>
                  <a:pt x="10305145" y="3824917"/>
                  <a:pt x="10303573" y="3837085"/>
                  <a:pt x="10294937" y="3852325"/>
                </a:cubicBezTo>
                <a:cubicBezTo>
                  <a:pt x="10307580" y="3856006"/>
                  <a:pt x="10299876" y="3874516"/>
                  <a:pt x="10306172" y="3888255"/>
                </a:cubicBezTo>
                <a:close/>
                <a:moveTo>
                  <a:pt x="10237703" y="4043621"/>
                </a:moveTo>
                <a:lnTo>
                  <a:pt x="10232204" y="4036985"/>
                </a:lnTo>
                <a:lnTo>
                  <a:pt x="10227350" y="4031127"/>
                </a:lnTo>
                <a:cubicBezTo>
                  <a:pt x="10224111" y="4036842"/>
                  <a:pt x="10223555" y="4041599"/>
                  <a:pt x="10224650" y="4045715"/>
                </a:cubicBezTo>
                <a:lnTo>
                  <a:pt x="10230131" y="4053892"/>
                </a:lnTo>
                <a:lnTo>
                  <a:pt x="10231852" y="4056460"/>
                </a:lnTo>
                <a:cubicBezTo>
                  <a:pt x="10236421" y="4054191"/>
                  <a:pt x="10238412" y="4048878"/>
                  <a:pt x="10237703" y="4043621"/>
                </a:cubicBezTo>
                <a:close/>
                <a:moveTo>
                  <a:pt x="10329257" y="3837774"/>
                </a:moveTo>
                <a:cubicBezTo>
                  <a:pt x="10330580" y="3824334"/>
                  <a:pt x="10320371" y="3806871"/>
                  <a:pt x="10316423" y="3803697"/>
                </a:cubicBezTo>
                <a:cubicBezTo>
                  <a:pt x="10337278" y="3803861"/>
                  <a:pt x="10314739" y="3771987"/>
                  <a:pt x="10318288" y="3781178"/>
                </a:cubicBezTo>
                <a:cubicBezTo>
                  <a:pt x="10316970" y="3786312"/>
                  <a:pt x="10321393" y="3789219"/>
                  <a:pt x="10320650" y="3794131"/>
                </a:cubicBezTo>
                <a:cubicBezTo>
                  <a:pt x="10310754" y="3794999"/>
                  <a:pt x="10311289" y="3798094"/>
                  <a:pt x="10302926" y="3790111"/>
                </a:cubicBezTo>
                <a:cubicBezTo>
                  <a:pt x="10294061" y="3800486"/>
                  <a:pt x="10312972" y="3800743"/>
                  <a:pt x="10305255" y="3810673"/>
                </a:cubicBezTo>
                <a:cubicBezTo>
                  <a:pt x="10309633" y="3812607"/>
                  <a:pt x="10313299" y="3811845"/>
                  <a:pt x="10316789" y="3811481"/>
                </a:cubicBezTo>
                <a:cubicBezTo>
                  <a:pt x="10317207" y="3824529"/>
                  <a:pt x="10307690" y="3841762"/>
                  <a:pt x="10323431" y="3849194"/>
                </a:cubicBezTo>
                <a:cubicBezTo>
                  <a:pt x="10327094" y="3846286"/>
                  <a:pt x="10328816" y="3842253"/>
                  <a:pt x="10329257" y="3837774"/>
                </a:cubicBezTo>
                <a:close/>
                <a:moveTo>
                  <a:pt x="5943800" y="13774152"/>
                </a:moveTo>
                <a:cubicBezTo>
                  <a:pt x="5898446" y="13733623"/>
                  <a:pt x="5849869" y="13695005"/>
                  <a:pt x="5802218" y="13655366"/>
                </a:cubicBezTo>
                <a:cubicBezTo>
                  <a:pt x="5796438" y="13660913"/>
                  <a:pt x="5790435" y="13665885"/>
                  <a:pt x="5785542" y="13673730"/>
                </a:cubicBezTo>
                <a:cubicBezTo>
                  <a:pt x="5833147" y="13712395"/>
                  <a:pt x="5900448" y="13743085"/>
                  <a:pt x="5939044" y="13784916"/>
                </a:cubicBezTo>
                <a:close/>
                <a:moveTo>
                  <a:pt x="8259894" y="8532576"/>
                </a:moveTo>
                <a:cubicBezTo>
                  <a:pt x="8236051" y="8604828"/>
                  <a:pt x="8125016" y="8665675"/>
                  <a:pt x="8066132" y="8655835"/>
                </a:cubicBezTo>
                <a:cubicBezTo>
                  <a:pt x="8013123" y="8646686"/>
                  <a:pt x="7950694" y="8607208"/>
                  <a:pt x="7925210" y="8558360"/>
                </a:cubicBezTo>
                <a:cubicBezTo>
                  <a:pt x="7908149" y="8527033"/>
                  <a:pt x="7898329" y="8471785"/>
                  <a:pt x="7903037" y="8439608"/>
                </a:cubicBezTo>
                <a:cubicBezTo>
                  <a:pt x="7922528" y="8308338"/>
                  <a:pt x="8047860" y="8240962"/>
                  <a:pt x="8174881" y="8320399"/>
                </a:cubicBezTo>
                <a:cubicBezTo>
                  <a:pt x="8190135" y="8329994"/>
                  <a:pt x="8225745" y="8362380"/>
                  <a:pt x="8232164" y="8370450"/>
                </a:cubicBezTo>
                <a:cubicBezTo>
                  <a:pt x="8257753" y="8405070"/>
                  <a:pt x="8281189" y="8468238"/>
                  <a:pt x="8259894" y="8532576"/>
                </a:cubicBezTo>
                <a:close/>
                <a:moveTo>
                  <a:pt x="7584239" y="10062553"/>
                </a:moveTo>
                <a:cubicBezTo>
                  <a:pt x="7587170" y="10057654"/>
                  <a:pt x="7589267" y="10051994"/>
                  <a:pt x="7590219" y="10045626"/>
                </a:cubicBezTo>
                <a:cubicBezTo>
                  <a:pt x="7570149" y="10054206"/>
                  <a:pt x="7568157" y="10081246"/>
                  <a:pt x="7540722" y="10082329"/>
                </a:cubicBezTo>
                <a:cubicBezTo>
                  <a:pt x="7535857" y="10079285"/>
                  <a:pt x="7530138" y="10077231"/>
                  <a:pt x="7530438" y="10068863"/>
                </a:cubicBezTo>
                <a:cubicBezTo>
                  <a:pt x="7533721" y="10059039"/>
                  <a:pt x="7543660" y="10055529"/>
                  <a:pt x="7540571" y="10039063"/>
                </a:cubicBezTo>
                <a:cubicBezTo>
                  <a:pt x="7526842" y="10045633"/>
                  <a:pt x="7517287" y="10046024"/>
                  <a:pt x="7507233" y="10035632"/>
                </a:cubicBezTo>
                <a:cubicBezTo>
                  <a:pt x="7502401" y="10093869"/>
                  <a:pt x="7563727" y="10096848"/>
                  <a:pt x="7584239" y="10062553"/>
                </a:cubicBezTo>
                <a:close/>
                <a:moveTo>
                  <a:pt x="7742553" y="9707932"/>
                </a:moveTo>
                <a:cubicBezTo>
                  <a:pt x="7745648" y="9702579"/>
                  <a:pt x="7747419" y="9696937"/>
                  <a:pt x="7746954" y="9690801"/>
                </a:cubicBezTo>
                <a:cubicBezTo>
                  <a:pt x="7732344" y="9709752"/>
                  <a:pt x="7700739" y="9728393"/>
                  <a:pt x="7703588" y="9753792"/>
                </a:cubicBezTo>
                <a:cubicBezTo>
                  <a:pt x="7712070" y="9737444"/>
                  <a:pt x="7733268" y="9723991"/>
                  <a:pt x="7742553" y="9707932"/>
                </a:cubicBezTo>
                <a:close/>
                <a:moveTo>
                  <a:pt x="7723067" y="9762965"/>
                </a:moveTo>
                <a:cubicBezTo>
                  <a:pt x="7724533" y="9759909"/>
                  <a:pt x="7724958" y="9756870"/>
                  <a:pt x="7723652" y="9753880"/>
                </a:cubicBezTo>
                <a:cubicBezTo>
                  <a:pt x="7718444" y="9766597"/>
                  <a:pt x="7692609" y="9775874"/>
                  <a:pt x="7700476" y="9790112"/>
                </a:cubicBezTo>
                <a:cubicBezTo>
                  <a:pt x="7704913" y="9781460"/>
                  <a:pt x="7718670" y="9772134"/>
                  <a:pt x="7723067" y="9762965"/>
                </a:cubicBezTo>
                <a:close/>
                <a:moveTo>
                  <a:pt x="5966345" y="13743313"/>
                </a:moveTo>
                <a:cubicBezTo>
                  <a:pt x="5969274" y="13736684"/>
                  <a:pt x="5971792" y="13729101"/>
                  <a:pt x="5974920" y="13723097"/>
                </a:cubicBezTo>
                <a:cubicBezTo>
                  <a:pt x="5928294" y="13688676"/>
                  <a:pt x="5878001" y="13655018"/>
                  <a:pt x="5836143" y="13618417"/>
                </a:cubicBezTo>
                <a:cubicBezTo>
                  <a:pt x="5826788" y="13626672"/>
                  <a:pt x="5818626" y="13635455"/>
                  <a:pt x="5810556" y="13646185"/>
                </a:cubicBezTo>
                <a:cubicBezTo>
                  <a:pt x="5862884" y="13681695"/>
                  <a:pt x="5905851" y="13721170"/>
                  <a:pt x="5955309" y="13757794"/>
                </a:cubicBezTo>
                <a:cubicBezTo>
                  <a:pt x="5960078" y="13755612"/>
                  <a:pt x="5963416" y="13749940"/>
                  <a:pt x="5966345" y="13743313"/>
                </a:cubicBezTo>
                <a:close/>
                <a:moveTo>
                  <a:pt x="9861050" y="4929440"/>
                </a:moveTo>
                <a:cubicBezTo>
                  <a:pt x="9859729" y="4909807"/>
                  <a:pt x="9864477" y="4874282"/>
                  <a:pt x="9839274" y="4873147"/>
                </a:cubicBezTo>
                <a:cubicBezTo>
                  <a:pt x="9849562" y="4888646"/>
                  <a:pt x="9842165" y="4925857"/>
                  <a:pt x="9861050" y="4929440"/>
                </a:cubicBezTo>
                <a:close/>
                <a:moveTo>
                  <a:pt x="9893972" y="4854930"/>
                </a:moveTo>
                <a:cubicBezTo>
                  <a:pt x="9899467" y="4839261"/>
                  <a:pt x="9895199" y="4827374"/>
                  <a:pt x="9887308" y="4817221"/>
                </a:cubicBezTo>
                <a:cubicBezTo>
                  <a:pt x="9881990" y="4832491"/>
                  <a:pt x="9880691" y="4846204"/>
                  <a:pt x="9893972" y="4854930"/>
                </a:cubicBezTo>
                <a:close/>
                <a:moveTo>
                  <a:pt x="9972446" y="4678906"/>
                </a:moveTo>
                <a:cubicBezTo>
                  <a:pt x="9972914" y="4670474"/>
                  <a:pt x="9965082" y="4658709"/>
                  <a:pt x="9964965" y="4650085"/>
                </a:cubicBezTo>
                <a:cubicBezTo>
                  <a:pt x="9969920" y="4651799"/>
                  <a:pt x="9975940" y="4655411"/>
                  <a:pt x="9977515" y="4647536"/>
                </a:cubicBezTo>
                <a:lnTo>
                  <a:pt x="9972623" y="4613877"/>
                </a:lnTo>
                <a:lnTo>
                  <a:pt x="9964096" y="4555226"/>
                </a:lnTo>
                <a:cubicBezTo>
                  <a:pt x="9957571" y="4524881"/>
                  <a:pt x="9950117" y="4495157"/>
                  <a:pt x="9945153" y="4466531"/>
                </a:cubicBezTo>
                <a:cubicBezTo>
                  <a:pt x="9941664" y="4446416"/>
                  <a:pt x="9945503" y="4420490"/>
                  <a:pt x="9924785" y="4407050"/>
                </a:cubicBezTo>
                <a:cubicBezTo>
                  <a:pt x="9920091" y="4447838"/>
                  <a:pt x="9938555" y="4483618"/>
                  <a:pt x="9944597" y="4520577"/>
                </a:cubicBezTo>
                <a:lnTo>
                  <a:pt x="9962139" y="4634179"/>
                </a:lnTo>
                <a:lnTo>
                  <a:pt x="9962596" y="4637132"/>
                </a:lnTo>
                <a:lnTo>
                  <a:pt x="9960933" y="4636514"/>
                </a:lnTo>
                <a:lnTo>
                  <a:pt x="9957083" y="4635084"/>
                </a:lnTo>
                <a:cubicBezTo>
                  <a:pt x="9954581" y="4635139"/>
                  <a:pt x="9959309" y="4640801"/>
                  <a:pt x="9955008" y="4645686"/>
                </a:cubicBezTo>
                <a:lnTo>
                  <a:pt x="9955396" y="4647236"/>
                </a:lnTo>
                <a:lnTo>
                  <a:pt x="9960240" y="4666571"/>
                </a:lnTo>
                <a:cubicBezTo>
                  <a:pt x="9960404" y="4674144"/>
                  <a:pt x="9961092" y="4681474"/>
                  <a:pt x="9968618" y="4685988"/>
                </a:cubicBezTo>
                <a:cubicBezTo>
                  <a:pt x="9971212" y="4684158"/>
                  <a:pt x="9972290" y="4681717"/>
                  <a:pt x="9972446" y="4678906"/>
                </a:cubicBezTo>
                <a:close/>
                <a:moveTo>
                  <a:pt x="9606787" y="5506635"/>
                </a:moveTo>
                <a:cubicBezTo>
                  <a:pt x="9572718" y="5573298"/>
                  <a:pt x="9473460" y="5610498"/>
                  <a:pt x="9404555" y="5593182"/>
                </a:cubicBezTo>
                <a:cubicBezTo>
                  <a:pt x="9315030" y="5570883"/>
                  <a:pt x="9230674" y="5431990"/>
                  <a:pt x="9288670" y="5314572"/>
                </a:cubicBezTo>
                <a:cubicBezTo>
                  <a:pt x="9312998" y="5264702"/>
                  <a:pt x="9360491" y="5223576"/>
                  <a:pt x="9437541" y="5220551"/>
                </a:cubicBezTo>
                <a:cubicBezTo>
                  <a:pt x="9437219" y="5080388"/>
                  <a:pt x="9470694" y="4931775"/>
                  <a:pt x="9478743" y="4797863"/>
                </a:cubicBezTo>
                <a:cubicBezTo>
                  <a:pt x="9481319" y="4762316"/>
                  <a:pt x="9469436" y="4724550"/>
                  <a:pt x="9499927" y="4698802"/>
                </a:cubicBezTo>
                <a:cubicBezTo>
                  <a:pt x="9530184" y="4698145"/>
                  <a:pt x="9548551" y="4711409"/>
                  <a:pt x="9568292" y="4722982"/>
                </a:cubicBezTo>
                <a:cubicBezTo>
                  <a:pt x="9560190" y="4898989"/>
                  <a:pt x="9550400" y="5073623"/>
                  <a:pt x="9508227" y="5221899"/>
                </a:cubicBezTo>
                <a:cubicBezTo>
                  <a:pt x="9526780" y="5237000"/>
                  <a:pt x="9551411" y="5241878"/>
                  <a:pt x="9568989" y="5259555"/>
                </a:cubicBezTo>
                <a:cubicBezTo>
                  <a:pt x="9616874" y="5307521"/>
                  <a:pt x="9649560" y="5425146"/>
                  <a:pt x="9606787" y="5506635"/>
                </a:cubicBezTo>
                <a:close/>
                <a:moveTo>
                  <a:pt x="7919251" y="9330742"/>
                </a:moveTo>
                <a:cubicBezTo>
                  <a:pt x="7917569" y="9329361"/>
                  <a:pt x="7907153" y="9318440"/>
                  <a:pt x="7904576" y="9327482"/>
                </a:cubicBezTo>
                <a:cubicBezTo>
                  <a:pt x="7906694" y="9328883"/>
                  <a:pt x="7916240" y="9339766"/>
                  <a:pt x="7919251" y="9330742"/>
                </a:cubicBezTo>
                <a:close/>
                <a:moveTo>
                  <a:pt x="10217830" y="4131253"/>
                </a:moveTo>
                <a:cubicBezTo>
                  <a:pt x="10204998" y="4119390"/>
                  <a:pt x="10212831" y="4099507"/>
                  <a:pt x="10212231" y="4082568"/>
                </a:cubicBezTo>
                <a:cubicBezTo>
                  <a:pt x="10205052" y="4083207"/>
                  <a:pt x="10202020" y="4079843"/>
                  <a:pt x="10199020" y="4075599"/>
                </a:cubicBezTo>
                <a:lnTo>
                  <a:pt x="10192725" y="4069680"/>
                </a:lnTo>
                <a:lnTo>
                  <a:pt x="10185999" y="4063355"/>
                </a:lnTo>
                <a:lnTo>
                  <a:pt x="10187483" y="4088888"/>
                </a:lnTo>
                <a:lnTo>
                  <a:pt x="10188287" y="4102716"/>
                </a:lnTo>
                <a:cubicBezTo>
                  <a:pt x="10192111" y="4114649"/>
                  <a:pt x="10197320" y="4126002"/>
                  <a:pt x="10198886" y="4138604"/>
                </a:cubicBezTo>
                <a:cubicBezTo>
                  <a:pt x="10202983" y="4130410"/>
                  <a:pt x="10213733" y="4139447"/>
                  <a:pt x="10217830" y="4131253"/>
                </a:cubicBezTo>
                <a:close/>
                <a:moveTo>
                  <a:pt x="10233504" y="4095778"/>
                </a:moveTo>
                <a:cubicBezTo>
                  <a:pt x="10245422" y="4088181"/>
                  <a:pt x="10241194" y="4068686"/>
                  <a:pt x="10229034" y="4062837"/>
                </a:cubicBezTo>
                <a:cubicBezTo>
                  <a:pt x="10226888" y="4075229"/>
                  <a:pt x="10226067" y="4086776"/>
                  <a:pt x="10233504" y="4095778"/>
                </a:cubicBezTo>
                <a:close/>
                <a:moveTo>
                  <a:pt x="10299194" y="3947105"/>
                </a:moveTo>
                <a:cubicBezTo>
                  <a:pt x="10306108" y="3932533"/>
                  <a:pt x="10298495" y="3923929"/>
                  <a:pt x="10289734" y="3915770"/>
                </a:cubicBezTo>
                <a:cubicBezTo>
                  <a:pt x="10288754" y="3882465"/>
                  <a:pt x="10297292" y="3860989"/>
                  <a:pt x="10278256" y="3837332"/>
                </a:cubicBezTo>
                <a:cubicBezTo>
                  <a:pt x="10271473" y="3850533"/>
                  <a:pt x="10264315" y="3822597"/>
                  <a:pt x="10257349" y="3831906"/>
                </a:cubicBezTo>
                <a:cubicBezTo>
                  <a:pt x="10263285" y="3842151"/>
                  <a:pt x="10256593" y="3857298"/>
                  <a:pt x="10274585" y="3862865"/>
                </a:cubicBezTo>
                <a:cubicBezTo>
                  <a:pt x="10280418" y="3891645"/>
                  <a:pt x="10266557" y="3928397"/>
                  <a:pt x="10299194" y="3947105"/>
                </a:cubicBezTo>
                <a:close/>
                <a:moveTo>
                  <a:pt x="7898764" y="9380413"/>
                </a:moveTo>
                <a:cubicBezTo>
                  <a:pt x="7899151" y="9361685"/>
                  <a:pt x="7904930" y="9339268"/>
                  <a:pt x="7887855" y="9331107"/>
                </a:cubicBezTo>
                <a:cubicBezTo>
                  <a:pt x="7878391" y="9348130"/>
                  <a:pt x="7899362" y="9356898"/>
                  <a:pt x="7887196" y="9365955"/>
                </a:cubicBezTo>
                <a:cubicBezTo>
                  <a:pt x="7869577" y="9350358"/>
                  <a:pt x="7884194" y="9315252"/>
                  <a:pt x="7859404" y="9304136"/>
                </a:cubicBezTo>
                <a:cubicBezTo>
                  <a:pt x="7855633" y="9320537"/>
                  <a:pt x="7876393" y="9334091"/>
                  <a:pt x="7860557" y="9347346"/>
                </a:cubicBezTo>
                <a:cubicBezTo>
                  <a:pt x="7875815" y="9357172"/>
                  <a:pt x="7877660" y="9374691"/>
                  <a:pt x="7898764" y="9380413"/>
                </a:cubicBezTo>
                <a:close/>
                <a:moveTo>
                  <a:pt x="8401172" y="8245370"/>
                </a:moveTo>
                <a:cubicBezTo>
                  <a:pt x="8371196" y="8296091"/>
                  <a:pt x="8316678" y="8282504"/>
                  <a:pt x="8280742" y="8316748"/>
                </a:cubicBezTo>
                <a:cubicBezTo>
                  <a:pt x="8260798" y="8299821"/>
                  <a:pt x="8244361" y="8323110"/>
                  <a:pt x="8235719" y="8307357"/>
                </a:cubicBezTo>
                <a:cubicBezTo>
                  <a:pt x="8276862" y="8259183"/>
                  <a:pt x="8334398" y="8253100"/>
                  <a:pt x="8386717" y="8234210"/>
                </a:cubicBezTo>
                <a:cubicBezTo>
                  <a:pt x="8394191" y="8236557"/>
                  <a:pt x="8393126" y="8243247"/>
                  <a:pt x="8401172" y="8245370"/>
                </a:cubicBezTo>
                <a:close/>
                <a:moveTo>
                  <a:pt x="10793142" y="2832461"/>
                </a:moveTo>
                <a:cubicBezTo>
                  <a:pt x="10797279" y="2820942"/>
                  <a:pt x="10779789" y="2814168"/>
                  <a:pt x="10771835" y="2819234"/>
                </a:cubicBezTo>
                <a:cubicBezTo>
                  <a:pt x="10765270" y="2833015"/>
                  <a:pt x="10785939" y="2836905"/>
                  <a:pt x="10793142" y="2832461"/>
                </a:cubicBezTo>
                <a:close/>
                <a:moveTo>
                  <a:pt x="6435859" y="12694500"/>
                </a:moveTo>
                <a:cubicBezTo>
                  <a:pt x="6437220" y="12690343"/>
                  <a:pt x="6438007" y="12686408"/>
                  <a:pt x="6438969" y="12682076"/>
                </a:cubicBezTo>
                <a:cubicBezTo>
                  <a:pt x="6436006" y="12681243"/>
                  <a:pt x="6433441" y="12680585"/>
                  <a:pt x="6430302" y="12680149"/>
                </a:cubicBezTo>
                <a:cubicBezTo>
                  <a:pt x="6429340" y="12684482"/>
                  <a:pt x="6428553" y="12688417"/>
                  <a:pt x="6427591" y="12692748"/>
                </a:cubicBezTo>
                <a:cubicBezTo>
                  <a:pt x="6430554" y="12693582"/>
                  <a:pt x="6433295" y="12693842"/>
                  <a:pt x="6435859" y="12694500"/>
                </a:cubicBezTo>
                <a:close/>
                <a:moveTo>
                  <a:pt x="8050566" y="9040062"/>
                </a:moveTo>
                <a:cubicBezTo>
                  <a:pt x="8051096" y="9037905"/>
                  <a:pt x="8051646" y="9035314"/>
                  <a:pt x="8052196" y="9032722"/>
                </a:cubicBezTo>
                <a:cubicBezTo>
                  <a:pt x="8049605" y="9032173"/>
                  <a:pt x="8047033" y="9031188"/>
                  <a:pt x="8044877" y="9030657"/>
                </a:cubicBezTo>
                <a:cubicBezTo>
                  <a:pt x="8044327" y="9033249"/>
                  <a:pt x="8043778" y="9035840"/>
                  <a:pt x="8043247" y="9037997"/>
                </a:cubicBezTo>
                <a:cubicBezTo>
                  <a:pt x="8045384" y="9038963"/>
                  <a:pt x="8047975" y="9039512"/>
                  <a:pt x="8050566" y="9040062"/>
                </a:cubicBezTo>
                <a:close/>
                <a:moveTo>
                  <a:pt x="10312416" y="3925792"/>
                </a:moveTo>
                <a:cubicBezTo>
                  <a:pt x="10310720" y="3914562"/>
                  <a:pt x="10316310" y="3900834"/>
                  <a:pt x="10303354" y="3894633"/>
                </a:cubicBezTo>
                <a:cubicBezTo>
                  <a:pt x="10294320" y="3909697"/>
                  <a:pt x="10308821" y="3915628"/>
                  <a:pt x="10312416" y="3925792"/>
                </a:cubicBezTo>
                <a:close/>
                <a:moveTo>
                  <a:pt x="7783066" y="9654248"/>
                </a:moveTo>
                <a:cubicBezTo>
                  <a:pt x="7782718" y="9629285"/>
                  <a:pt x="7784402" y="9602633"/>
                  <a:pt x="7773420" y="9588004"/>
                </a:cubicBezTo>
                <a:cubicBezTo>
                  <a:pt x="7767970" y="9605675"/>
                  <a:pt x="7756018" y="9651582"/>
                  <a:pt x="7783066" y="9654248"/>
                </a:cubicBezTo>
                <a:close/>
                <a:moveTo>
                  <a:pt x="6449162" y="12675162"/>
                </a:moveTo>
                <a:cubicBezTo>
                  <a:pt x="6451170" y="12664155"/>
                  <a:pt x="6456400" y="12651242"/>
                  <a:pt x="6445742" y="12648436"/>
                </a:cubicBezTo>
                <a:cubicBezTo>
                  <a:pt x="6437975" y="12653091"/>
                  <a:pt x="6432236" y="12675772"/>
                  <a:pt x="6449162" y="12675162"/>
                </a:cubicBezTo>
                <a:close/>
                <a:moveTo>
                  <a:pt x="9910748" y="4842817"/>
                </a:moveTo>
                <a:cubicBezTo>
                  <a:pt x="9915975" y="4825600"/>
                  <a:pt x="9913162" y="4811499"/>
                  <a:pt x="9897713" y="4802292"/>
                </a:cubicBezTo>
                <a:cubicBezTo>
                  <a:pt x="9893366" y="4817516"/>
                  <a:pt x="9900108" y="4828115"/>
                  <a:pt x="9899782" y="4841780"/>
                </a:cubicBezTo>
                <a:cubicBezTo>
                  <a:pt x="9903987" y="4844115"/>
                  <a:pt x="9907080" y="4843577"/>
                  <a:pt x="9910748" y="4842817"/>
                </a:cubicBezTo>
                <a:close/>
                <a:moveTo>
                  <a:pt x="9999478" y="4642000"/>
                </a:moveTo>
                <a:lnTo>
                  <a:pt x="9993361" y="4573720"/>
                </a:lnTo>
                <a:lnTo>
                  <a:pt x="9992486" y="4563962"/>
                </a:lnTo>
                <a:cubicBezTo>
                  <a:pt x="9987774" y="4538940"/>
                  <a:pt x="9981570" y="4515006"/>
                  <a:pt x="9976595" y="4492329"/>
                </a:cubicBezTo>
                <a:cubicBezTo>
                  <a:pt x="9973161" y="4477477"/>
                  <a:pt x="9973072" y="4455055"/>
                  <a:pt x="9958374" y="4445227"/>
                </a:cubicBezTo>
                <a:cubicBezTo>
                  <a:pt x="9945467" y="4469051"/>
                  <a:pt x="9961839" y="4497716"/>
                  <a:pt x="9966929" y="4522825"/>
                </a:cubicBezTo>
                <a:lnTo>
                  <a:pt x="9979492" y="4600577"/>
                </a:lnTo>
                <a:lnTo>
                  <a:pt x="9980440" y="4606442"/>
                </a:lnTo>
                <a:cubicBezTo>
                  <a:pt x="9995842" y="4614677"/>
                  <a:pt x="9989995" y="4631142"/>
                  <a:pt x="9999478" y="4642000"/>
                </a:cubicBezTo>
                <a:close/>
                <a:moveTo>
                  <a:pt x="10092618" y="4431201"/>
                </a:moveTo>
                <a:cubicBezTo>
                  <a:pt x="10090916" y="4419971"/>
                  <a:pt x="10096504" y="4406249"/>
                  <a:pt x="10083138" y="4399867"/>
                </a:cubicBezTo>
                <a:cubicBezTo>
                  <a:pt x="10078163" y="4410051"/>
                  <a:pt x="10086749" y="4414320"/>
                  <a:pt x="10079476" y="4425394"/>
                </a:cubicBezTo>
                <a:close/>
                <a:moveTo>
                  <a:pt x="6430636" y="12719786"/>
                </a:moveTo>
                <a:cubicBezTo>
                  <a:pt x="6431663" y="12714768"/>
                  <a:pt x="6428556" y="12708875"/>
                  <a:pt x="6419982" y="12708892"/>
                </a:cubicBezTo>
                <a:cubicBezTo>
                  <a:pt x="6418890" y="12714596"/>
                  <a:pt x="6417798" y="12720298"/>
                  <a:pt x="6416484" y="12725426"/>
                </a:cubicBezTo>
                <a:cubicBezTo>
                  <a:pt x="6424447" y="12728945"/>
                  <a:pt x="6429609" y="12724802"/>
                  <a:pt x="6430636" y="12719786"/>
                </a:cubicBezTo>
                <a:close/>
                <a:moveTo>
                  <a:pt x="9812597" y="5067197"/>
                </a:moveTo>
                <a:cubicBezTo>
                  <a:pt x="9813481" y="5056560"/>
                  <a:pt x="9803347" y="5042529"/>
                  <a:pt x="9794547" y="5035782"/>
                </a:cubicBezTo>
                <a:cubicBezTo>
                  <a:pt x="9789433" y="5043047"/>
                  <a:pt x="9797528" y="5045195"/>
                  <a:pt x="9790515" y="5053526"/>
                </a:cubicBezTo>
                <a:cubicBezTo>
                  <a:pt x="9808382" y="5056183"/>
                  <a:pt x="9797357" y="5070360"/>
                  <a:pt x="9807582" y="5076307"/>
                </a:cubicBezTo>
                <a:cubicBezTo>
                  <a:pt x="9810783" y="5073910"/>
                  <a:pt x="9812302" y="5070743"/>
                  <a:pt x="9812597" y="5067197"/>
                </a:cubicBezTo>
                <a:close/>
                <a:moveTo>
                  <a:pt x="7730871" y="9781020"/>
                </a:moveTo>
                <a:cubicBezTo>
                  <a:pt x="7734948" y="9775196"/>
                  <a:pt x="7738187" y="9768560"/>
                  <a:pt x="7739884" y="9760416"/>
                </a:cubicBezTo>
                <a:cubicBezTo>
                  <a:pt x="7719796" y="9780382"/>
                  <a:pt x="7683318" y="9808014"/>
                  <a:pt x="7680365" y="9830131"/>
                </a:cubicBezTo>
                <a:cubicBezTo>
                  <a:pt x="7683764" y="9830193"/>
                  <a:pt x="7687163" y="9830255"/>
                  <a:pt x="7690562" y="9830317"/>
                </a:cubicBezTo>
                <a:cubicBezTo>
                  <a:pt x="7698873" y="9808660"/>
                  <a:pt x="7718642" y="9798493"/>
                  <a:pt x="7730871" y="9781020"/>
                </a:cubicBezTo>
                <a:close/>
                <a:moveTo>
                  <a:pt x="7610158" y="10055912"/>
                </a:moveTo>
                <a:cubicBezTo>
                  <a:pt x="7603946" y="10088516"/>
                  <a:pt x="7567448" y="10104791"/>
                  <a:pt x="7530467" y="10102246"/>
                </a:cubicBezTo>
                <a:cubicBezTo>
                  <a:pt x="7507377" y="10082917"/>
                  <a:pt x="7490767" y="10063423"/>
                  <a:pt x="7493943" y="10035679"/>
                </a:cubicBezTo>
                <a:lnTo>
                  <a:pt x="7494103" y="10035348"/>
                </a:lnTo>
                <a:lnTo>
                  <a:pt x="7504229" y="10014441"/>
                </a:lnTo>
                <a:cubicBezTo>
                  <a:pt x="7521277" y="9993818"/>
                  <a:pt x="7555072" y="9976794"/>
                  <a:pt x="7573796" y="9979131"/>
                </a:cubicBezTo>
                <a:cubicBezTo>
                  <a:pt x="7580511" y="9980030"/>
                  <a:pt x="7586553" y="9983297"/>
                  <a:pt x="7591735" y="9988187"/>
                </a:cubicBezTo>
                <a:lnTo>
                  <a:pt x="7603754" y="10005855"/>
                </a:lnTo>
                <a:lnTo>
                  <a:pt x="7604520" y="10006981"/>
                </a:lnTo>
                <a:cubicBezTo>
                  <a:pt x="7611077" y="10021763"/>
                  <a:pt x="7613453" y="10040060"/>
                  <a:pt x="7610158" y="10055912"/>
                </a:cubicBezTo>
                <a:close/>
                <a:moveTo>
                  <a:pt x="10391694" y="3763590"/>
                </a:moveTo>
                <a:cubicBezTo>
                  <a:pt x="10396456" y="3757118"/>
                  <a:pt x="10390069" y="3741433"/>
                  <a:pt x="10383363" y="3747999"/>
                </a:cubicBezTo>
                <a:cubicBezTo>
                  <a:pt x="10386156" y="3753520"/>
                  <a:pt x="10385680" y="3759979"/>
                  <a:pt x="10391694" y="3763590"/>
                </a:cubicBezTo>
                <a:close/>
                <a:moveTo>
                  <a:pt x="8077263" y="9006522"/>
                </a:moveTo>
                <a:cubicBezTo>
                  <a:pt x="8080097" y="9002777"/>
                  <a:pt x="8080572" y="8996913"/>
                  <a:pt x="8077936" y="8992437"/>
                </a:cubicBezTo>
                <a:cubicBezTo>
                  <a:pt x="8066798" y="8988024"/>
                  <a:pt x="8067037" y="9002422"/>
                  <a:pt x="8062439" y="9007887"/>
                </a:cubicBezTo>
                <a:cubicBezTo>
                  <a:pt x="8069236" y="9011891"/>
                  <a:pt x="8074429" y="9010267"/>
                  <a:pt x="8077263" y="9006522"/>
                </a:cubicBezTo>
                <a:close/>
                <a:moveTo>
                  <a:pt x="9823990" y="5056411"/>
                </a:moveTo>
                <a:cubicBezTo>
                  <a:pt x="9830319" y="5037777"/>
                  <a:pt x="9818668" y="5026439"/>
                  <a:pt x="9807768" y="5014479"/>
                </a:cubicBezTo>
                <a:cubicBezTo>
                  <a:pt x="9803912" y="5031825"/>
                  <a:pt x="9810792" y="5045341"/>
                  <a:pt x="9823990" y="5056411"/>
                </a:cubicBezTo>
                <a:close/>
                <a:moveTo>
                  <a:pt x="10106209" y="4417680"/>
                </a:moveTo>
                <a:cubicBezTo>
                  <a:pt x="10114408" y="4405587"/>
                  <a:pt x="10111121" y="4397944"/>
                  <a:pt x="10097320" y="4394703"/>
                </a:cubicBezTo>
                <a:cubicBezTo>
                  <a:pt x="10094466" y="4404396"/>
                  <a:pt x="10097179" y="4412261"/>
                  <a:pt x="10106209" y="4417680"/>
                </a:cubicBezTo>
                <a:close/>
                <a:moveTo>
                  <a:pt x="9396744" y="6025743"/>
                </a:moveTo>
                <a:cubicBezTo>
                  <a:pt x="9395286" y="6032082"/>
                  <a:pt x="9392407" y="6037982"/>
                  <a:pt x="9388445" y="6042762"/>
                </a:cubicBezTo>
                <a:cubicBezTo>
                  <a:pt x="9358027" y="6045280"/>
                  <a:pt x="9324560" y="6021729"/>
                  <a:pt x="9295178" y="6001686"/>
                </a:cubicBezTo>
                <a:cubicBezTo>
                  <a:pt x="9267936" y="5983200"/>
                  <a:pt x="9229206" y="5959481"/>
                  <a:pt x="9226156" y="5934389"/>
                </a:cubicBezTo>
                <a:cubicBezTo>
                  <a:pt x="9243355" y="5918408"/>
                  <a:pt x="9264528" y="5946147"/>
                  <a:pt x="9280098" y="5955867"/>
                </a:cubicBezTo>
                <a:cubicBezTo>
                  <a:pt x="9299754" y="5968120"/>
                  <a:pt x="9319614" y="5977034"/>
                  <a:pt x="9327960" y="5990523"/>
                </a:cubicBezTo>
                <a:cubicBezTo>
                  <a:pt x="9341603" y="5991430"/>
                  <a:pt x="9348285" y="5972170"/>
                  <a:pt x="9362313" y="5975233"/>
                </a:cubicBezTo>
                <a:cubicBezTo>
                  <a:pt x="9392701" y="5983746"/>
                  <a:pt x="9401119" y="6006723"/>
                  <a:pt x="9396744" y="6025743"/>
                </a:cubicBezTo>
                <a:close/>
                <a:moveTo>
                  <a:pt x="7770399" y="9708286"/>
                </a:moveTo>
                <a:cubicBezTo>
                  <a:pt x="7778579" y="9692538"/>
                  <a:pt x="7787803" y="9669947"/>
                  <a:pt x="7766809" y="9667767"/>
                </a:cubicBezTo>
                <a:cubicBezTo>
                  <a:pt x="7762643" y="9677940"/>
                  <a:pt x="7772040" y="9675717"/>
                  <a:pt x="7773356" y="9680866"/>
                </a:cubicBezTo>
                <a:cubicBezTo>
                  <a:pt x="7769096" y="9689813"/>
                  <a:pt x="7745749" y="9711557"/>
                  <a:pt x="7763725" y="9720743"/>
                </a:cubicBezTo>
                <a:cubicBezTo>
                  <a:pt x="7765062" y="9718024"/>
                  <a:pt x="7767672" y="9713535"/>
                  <a:pt x="7770399" y="9708286"/>
                </a:cubicBezTo>
                <a:close/>
                <a:moveTo>
                  <a:pt x="8089757" y="8991213"/>
                </a:moveTo>
                <a:cubicBezTo>
                  <a:pt x="8094848" y="8984461"/>
                  <a:pt x="8084470" y="8972670"/>
                  <a:pt x="8080589" y="8981655"/>
                </a:cubicBezTo>
                <a:cubicBezTo>
                  <a:pt x="8086186" y="8983209"/>
                  <a:pt x="8081038" y="8991266"/>
                  <a:pt x="8089757" y="8991213"/>
                </a:cubicBezTo>
                <a:close/>
                <a:moveTo>
                  <a:pt x="10335586" y="3908875"/>
                </a:moveTo>
                <a:cubicBezTo>
                  <a:pt x="10337028" y="3898078"/>
                  <a:pt x="10345253" y="3874081"/>
                  <a:pt x="10323588" y="3864985"/>
                </a:cubicBezTo>
                <a:cubicBezTo>
                  <a:pt x="10320432" y="3880740"/>
                  <a:pt x="10321359" y="3908781"/>
                  <a:pt x="10335586" y="3908875"/>
                </a:cubicBezTo>
                <a:close/>
                <a:moveTo>
                  <a:pt x="10425797" y="3709281"/>
                </a:moveTo>
                <a:cubicBezTo>
                  <a:pt x="10426346" y="3706963"/>
                  <a:pt x="10424785" y="3704844"/>
                  <a:pt x="10418992" y="3701808"/>
                </a:cubicBezTo>
                <a:cubicBezTo>
                  <a:pt x="10413702" y="3709475"/>
                  <a:pt x="10408183" y="3712277"/>
                  <a:pt x="10419945" y="3717951"/>
                </a:cubicBezTo>
                <a:cubicBezTo>
                  <a:pt x="10422590" y="3714117"/>
                  <a:pt x="10425248" y="3711599"/>
                  <a:pt x="10425797" y="3709281"/>
                </a:cubicBezTo>
                <a:close/>
                <a:moveTo>
                  <a:pt x="7736760" y="9799065"/>
                </a:moveTo>
                <a:cubicBezTo>
                  <a:pt x="7738258" y="9795220"/>
                  <a:pt x="7738596" y="9791282"/>
                  <a:pt x="7736972" y="9787157"/>
                </a:cubicBezTo>
                <a:cubicBezTo>
                  <a:pt x="7727700" y="9803254"/>
                  <a:pt x="7707441" y="9808733"/>
                  <a:pt x="7703827" y="9830281"/>
                </a:cubicBezTo>
                <a:cubicBezTo>
                  <a:pt x="7707840" y="9830299"/>
                  <a:pt x="7708449" y="9834265"/>
                  <a:pt x="7713643" y="9833581"/>
                </a:cubicBezTo>
                <a:cubicBezTo>
                  <a:pt x="7717340" y="9821281"/>
                  <a:pt x="7732268" y="9810597"/>
                  <a:pt x="7736760" y="9799065"/>
                </a:cubicBezTo>
                <a:close/>
                <a:moveTo>
                  <a:pt x="10289637" y="4021628"/>
                </a:moveTo>
                <a:lnTo>
                  <a:pt x="10276883" y="4043892"/>
                </a:lnTo>
                <a:lnTo>
                  <a:pt x="10276780" y="4043336"/>
                </a:lnTo>
                <a:lnTo>
                  <a:pt x="10289300" y="4019209"/>
                </a:lnTo>
                <a:close/>
                <a:moveTo>
                  <a:pt x="8108949" y="8961103"/>
                </a:moveTo>
                <a:cubicBezTo>
                  <a:pt x="8094905" y="8943484"/>
                  <a:pt x="8098896" y="8981587"/>
                  <a:pt x="8108949" y="8961103"/>
                </a:cubicBezTo>
                <a:close/>
                <a:moveTo>
                  <a:pt x="9929894" y="4843656"/>
                </a:moveTo>
                <a:cubicBezTo>
                  <a:pt x="9925222" y="4806826"/>
                  <a:pt x="9933878" y="4779696"/>
                  <a:pt x="9918998" y="4745500"/>
                </a:cubicBezTo>
                <a:cubicBezTo>
                  <a:pt x="9918669" y="4779644"/>
                  <a:pt x="9902435" y="4819617"/>
                  <a:pt x="9929894" y="4843656"/>
                </a:cubicBezTo>
                <a:close/>
                <a:moveTo>
                  <a:pt x="10317546" y="3972908"/>
                </a:moveTo>
                <a:lnTo>
                  <a:pt x="10306769" y="3991722"/>
                </a:lnTo>
                <a:lnTo>
                  <a:pt x="10307205" y="3984707"/>
                </a:lnTo>
                <a:lnTo>
                  <a:pt x="10315700" y="3968338"/>
                </a:lnTo>
                <a:close/>
                <a:moveTo>
                  <a:pt x="7205728" y="11017023"/>
                </a:moveTo>
                <a:cubicBezTo>
                  <a:pt x="7199416" y="11014595"/>
                  <a:pt x="7197807" y="11009168"/>
                  <a:pt x="7187614" y="11010265"/>
                </a:cubicBezTo>
                <a:cubicBezTo>
                  <a:pt x="7178859" y="11022465"/>
                  <a:pt x="7206578" y="11025435"/>
                  <a:pt x="7205728" y="11017023"/>
                </a:cubicBezTo>
                <a:close/>
                <a:moveTo>
                  <a:pt x="10631459" y="3267384"/>
                </a:moveTo>
                <a:cubicBezTo>
                  <a:pt x="10559603" y="3191849"/>
                  <a:pt x="10517611" y="3104762"/>
                  <a:pt x="10448627" y="3028117"/>
                </a:cubicBezTo>
                <a:cubicBezTo>
                  <a:pt x="10414843" y="3084103"/>
                  <a:pt x="10383940" y="3143266"/>
                  <a:pt x="10358350" y="3223813"/>
                </a:cubicBezTo>
                <a:cubicBezTo>
                  <a:pt x="10445960" y="3229208"/>
                  <a:pt x="10536953" y="3244188"/>
                  <a:pt x="10631459" y="3267384"/>
                </a:cubicBezTo>
                <a:close/>
                <a:moveTo>
                  <a:pt x="10333363" y="3945297"/>
                </a:moveTo>
                <a:lnTo>
                  <a:pt x="10329855" y="3951420"/>
                </a:lnTo>
                <a:lnTo>
                  <a:pt x="10330049" y="3940687"/>
                </a:lnTo>
                <a:lnTo>
                  <a:pt x="10330834" y="3939176"/>
                </a:lnTo>
                <a:close/>
                <a:moveTo>
                  <a:pt x="9913379" y="4898270"/>
                </a:moveTo>
                <a:cubicBezTo>
                  <a:pt x="9914909" y="4889421"/>
                  <a:pt x="9917986" y="4880304"/>
                  <a:pt x="9907454" y="4876128"/>
                </a:cubicBezTo>
                <a:cubicBezTo>
                  <a:pt x="9906324" y="4885152"/>
                  <a:pt x="9905146" y="4893204"/>
                  <a:pt x="9913379" y="4898270"/>
                </a:cubicBezTo>
                <a:close/>
                <a:moveTo>
                  <a:pt x="9974998" y="4758813"/>
                </a:moveTo>
                <a:cubicBezTo>
                  <a:pt x="9981050" y="4734342"/>
                  <a:pt x="9984906" y="4716997"/>
                  <a:pt x="9971599" y="4695402"/>
                </a:cubicBezTo>
                <a:cubicBezTo>
                  <a:pt x="9962918" y="4709662"/>
                  <a:pt x="9970892" y="4717472"/>
                  <a:pt x="9973298" y="4727108"/>
                </a:cubicBezTo>
                <a:cubicBezTo>
                  <a:pt x="9967313" y="4740654"/>
                  <a:pt x="9962429" y="4752784"/>
                  <a:pt x="9974998" y="4758813"/>
                </a:cubicBezTo>
                <a:close/>
                <a:moveTo>
                  <a:pt x="10012144" y="4674741"/>
                </a:moveTo>
                <a:cubicBezTo>
                  <a:pt x="10027051" y="4656087"/>
                  <a:pt x="10013747" y="4614015"/>
                  <a:pt x="10004356" y="4605103"/>
                </a:cubicBezTo>
                <a:cubicBezTo>
                  <a:pt x="10012356" y="4625783"/>
                  <a:pt x="9998754" y="4655491"/>
                  <a:pt x="10012144" y="4674741"/>
                </a:cubicBezTo>
                <a:close/>
                <a:moveTo>
                  <a:pt x="6166772" y="13381060"/>
                </a:moveTo>
                <a:cubicBezTo>
                  <a:pt x="6141863" y="13369578"/>
                  <a:pt x="6120449" y="13321104"/>
                  <a:pt x="6092682" y="13335479"/>
                </a:cubicBezTo>
                <a:cubicBezTo>
                  <a:pt x="6109582" y="13342469"/>
                  <a:pt x="6118935" y="13354690"/>
                  <a:pt x="6135834" y="13361681"/>
                </a:cubicBezTo>
                <a:cubicBezTo>
                  <a:pt x="6141020" y="13368255"/>
                  <a:pt x="6156432" y="13401230"/>
                  <a:pt x="6166772" y="13381060"/>
                </a:cubicBezTo>
                <a:close/>
                <a:moveTo>
                  <a:pt x="9166614" y="6596173"/>
                </a:moveTo>
                <a:cubicBezTo>
                  <a:pt x="9168721" y="6586218"/>
                  <a:pt x="9167164" y="6576549"/>
                  <a:pt x="9157880" y="6571332"/>
                </a:cubicBezTo>
                <a:cubicBezTo>
                  <a:pt x="9159961" y="6589759"/>
                  <a:pt x="9146144" y="6603259"/>
                  <a:pt x="9153358" y="6622756"/>
                </a:cubicBezTo>
                <a:cubicBezTo>
                  <a:pt x="9158732" y="6616383"/>
                  <a:pt x="9164503" y="6606140"/>
                  <a:pt x="9166614" y="6596173"/>
                </a:cubicBezTo>
                <a:close/>
                <a:moveTo>
                  <a:pt x="6468158" y="12709722"/>
                </a:moveTo>
                <a:cubicBezTo>
                  <a:pt x="6461296" y="12704787"/>
                  <a:pt x="6461672" y="12675932"/>
                  <a:pt x="6451571" y="12684790"/>
                </a:cubicBezTo>
                <a:cubicBezTo>
                  <a:pt x="6450665" y="12694380"/>
                  <a:pt x="6469780" y="12723284"/>
                  <a:pt x="6468158" y="12709722"/>
                </a:cubicBezTo>
                <a:close/>
                <a:moveTo>
                  <a:pt x="7750446" y="9810243"/>
                </a:moveTo>
                <a:cubicBezTo>
                  <a:pt x="7737129" y="9813677"/>
                  <a:pt x="7731498" y="9824882"/>
                  <a:pt x="7723840" y="9833767"/>
                </a:cubicBezTo>
                <a:cubicBezTo>
                  <a:pt x="7728229" y="9834683"/>
                  <a:pt x="7729735" y="9838275"/>
                  <a:pt x="7736724" y="9836843"/>
                </a:cubicBezTo>
                <a:cubicBezTo>
                  <a:pt x="7740607" y="9826999"/>
                  <a:pt x="7743876" y="9817198"/>
                  <a:pt x="7750446" y="9810243"/>
                </a:cubicBezTo>
                <a:close/>
                <a:moveTo>
                  <a:pt x="9846690" y="5066441"/>
                </a:moveTo>
                <a:cubicBezTo>
                  <a:pt x="9853761" y="5042896"/>
                  <a:pt x="9840555" y="5027538"/>
                  <a:pt x="9832694" y="5009777"/>
                </a:cubicBezTo>
                <a:cubicBezTo>
                  <a:pt x="9829468" y="5032162"/>
                  <a:pt x="9834633" y="5050637"/>
                  <a:pt x="9846690" y="5066441"/>
                </a:cubicBezTo>
                <a:close/>
                <a:moveTo>
                  <a:pt x="9962708" y="4803865"/>
                </a:moveTo>
                <a:cubicBezTo>
                  <a:pt x="9966371" y="4778337"/>
                  <a:pt x="9960270" y="4756592"/>
                  <a:pt x="9950150" y="4736405"/>
                </a:cubicBezTo>
                <a:cubicBezTo>
                  <a:pt x="9962525" y="4734253"/>
                  <a:pt x="9953322" y="4708757"/>
                  <a:pt x="9944225" y="4714262"/>
                </a:cubicBezTo>
                <a:cubicBezTo>
                  <a:pt x="9935763" y="4749573"/>
                  <a:pt x="9948198" y="4777452"/>
                  <a:pt x="9962708" y="4803865"/>
                </a:cubicBezTo>
                <a:close/>
                <a:moveTo>
                  <a:pt x="7470833" y="10448484"/>
                </a:moveTo>
                <a:cubicBezTo>
                  <a:pt x="7449994" y="10450633"/>
                  <a:pt x="7437169" y="10460839"/>
                  <a:pt x="7434383" y="10481425"/>
                </a:cubicBezTo>
                <a:cubicBezTo>
                  <a:pt x="7438115" y="10481768"/>
                  <a:pt x="7438721" y="10485737"/>
                  <a:pt x="7444203" y="10484717"/>
                </a:cubicBezTo>
                <a:cubicBezTo>
                  <a:pt x="7448208" y="10468057"/>
                  <a:pt x="7466828" y="10465145"/>
                  <a:pt x="7470833" y="10448484"/>
                </a:cubicBezTo>
                <a:close/>
                <a:moveTo>
                  <a:pt x="6546871" y="12543182"/>
                </a:moveTo>
                <a:cubicBezTo>
                  <a:pt x="6531846" y="12554870"/>
                  <a:pt x="6530293" y="12587079"/>
                  <a:pt x="6504290" y="12582169"/>
                </a:cubicBezTo>
                <a:cubicBezTo>
                  <a:pt x="6507952" y="12557940"/>
                  <a:pt x="6519532" y="12546610"/>
                  <a:pt x="6530939" y="12535672"/>
                </a:cubicBezTo>
                <a:cubicBezTo>
                  <a:pt x="6540359" y="12535604"/>
                  <a:pt x="6541765" y="12540925"/>
                  <a:pt x="6546871" y="12543182"/>
                </a:cubicBezTo>
                <a:close/>
                <a:moveTo>
                  <a:pt x="6094925" y="13568837"/>
                </a:moveTo>
                <a:cubicBezTo>
                  <a:pt x="6034859" y="13530385"/>
                  <a:pt x="5970142" y="13484159"/>
                  <a:pt x="5901216" y="13431309"/>
                </a:cubicBezTo>
                <a:cubicBezTo>
                  <a:pt x="5839591" y="13384543"/>
                  <a:pt x="5768715" y="13327496"/>
                  <a:pt x="5708140" y="13303114"/>
                </a:cubicBezTo>
                <a:cubicBezTo>
                  <a:pt x="5656497" y="13282201"/>
                  <a:pt x="5636422" y="13302875"/>
                  <a:pt x="5596664" y="13340107"/>
                </a:cubicBezTo>
                <a:cubicBezTo>
                  <a:pt x="5562687" y="13371792"/>
                  <a:pt x="5513097" y="13423741"/>
                  <a:pt x="5552332" y="13450130"/>
                </a:cubicBezTo>
                <a:cubicBezTo>
                  <a:pt x="5563397" y="13432624"/>
                  <a:pt x="5554766" y="13423091"/>
                  <a:pt x="5557617" y="13409103"/>
                </a:cubicBezTo>
                <a:cubicBezTo>
                  <a:pt x="5563176" y="13402981"/>
                  <a:pt x="5578050" y="13420990"/>
                  <a:pt x="5580282" y="13406251"/>
                </a:cubicBezTo>
                <a:cubicBezTo>
                  <a:pt x="5606626" y="13353086"/>
                  <a:pt x="5644283" y="13329221"/>
                  <a:pt x="5681496" y="13304207"/>
                </a:cubicBezTo>
                <a:cubicBezTo>
                  <a:pt x="5686813" y="13313704"/>
                  <a:pt x="5685463" y="13326449"/>
                  <a:pt x="5693872" y="13335407"/>
                </a:cubicBezTo>
                <a:cubicBezTo>
                  <a:pt x="5697088" y="13329204"/>
                  <a:pt x="5697819" y="13315708"/>
                  <a:pt x="5707377" y="13324219"/>
                </a:cubicBezTo>
                <a:cubicBezTo>
                  <a:pt x="5775565" y="13357207"/>
                  <a:pt x="5820691" y="13392870"/>
                  <a:pt x="5867409" y="13429237"/>
                </a:cubicBezTo>
                <a:cubicBezTo>
                  <a:pt x="5896343" y="13452028"/>
                  <a:pt x="5927879" y="13472157"/>
                  <a:pt x="5941305" y="13496674"/>
                </a:cubicBezTo>
                <a:cubicBezTo>
                  <a:pt x="5911888" y="13534186"/>
                  <a:pt x="5885530" y="13578768"/>
                  <a:pt x="5850835" y="13603465"/>
                </a:cubicBezTo>
                <a:cubicBezTo>
                  <a:pt x="5893704" y="13636702"/>
                  <a:pt x="5939267" y="13669223"/>
                  <a:pt x="5989599" y="13699563"/>
                </a:cubicBezTo>
                <a:cubicBezTo>
                  <a:pt x="6020805" y="13646162"/>
                  <a:pt x="6058396" y="13608450"/>
                  <a:pt x="6094925" y="13568837"/>
                </a:cubicBezTo>
                <a:close/>
                <a:moveTo>
                  <a:pt x="8219138" y="8763042"/>
                </a:moveTo>
                <a:cubicBezTo>
                  <a:pt x="8206513" y="8752689"/>
                  <a:pt x="8211086" y="8717470"/>
                  <a:pt x="8192283" y="8721098"/>
                </a:cubicBezTo>
                <a:cubicBezTo>
                  <a:pt x="8203180" y="8732119"/>
                  <a:pt x="8203393" y="8765156"/>
                  <a:pt x="8219138" y="8763042"/>
                </a:cubicBezTo>
                <a:close/>
                <a:moveTo>
                  <a:pt x="9917497" y="4923425"/>
                </a:moveTo>
                <a:cubicBezTo>
                  <a:pt x="9915007" y="4916134"/>
                  <a:pt x="9920233" y="4898918"/>
                  <a:pt x="9906978" y="4903061"/>
                </a:cubicBezTo>
                <a:cubicBezTo>
                  <a:pt x="9903457" y="4911031"/>
                  <a:pt x="9909373" y="4928884"/>
                  <a:pt x="9917497" y="4923425"/>
                </a:cubicBezTo>
                <a:close/>
                <a:moveTo>
                  <a:pt x="9931934" y="4890752"/>
                </a:moveTo>
                <a:cubicBezTo>
                  <a:pt x="9929694" y="4876429"/>
                  <a:pt x="9933198" y="4859879"/>
                  <a:pt x="9918899" y="4850227"/>
                </a:cubicBezTo>
                <a:cubicBezTo>
                  <a:pt x="9916275" y="4864784"/>
                  <a:pt x="9918141" y="4891802"/>
                  <a:pt x="9931934" y="4890752"/>
                </a:cubicBezTo>
                <a:close/>
                <a:moveTo>
                  <a:pt x="7941102" y="9398839"/>
                </a:moveTo>
                <a:cubicBezTo>
                  <a:pt x="7934056" y="9380656"/>
                  <a:pt x="7932144" y="9344824"/>
                  <a:pt x="7907196" y="9347215"/>
                </a:cubicBezTo>
                <a:cubicBezTo>
                  <a:pt x="7904802" y="9371960"/>
                  <a:pt x="7911724" y="9412807"/>
                  <a:pt x="7941102" y="9398839"/>
                </a:cubicBezTo>
                <a:close/>
                <a:moveTo>
                  <a:pt x="10630398" y="3312485"/>
                </a:moveTo>
                <a:cubicBezTo>
                  <a:pt x="10630677" y="3311181"/>
                  <a:pt x="10630341" y="3309248"/>
                  <a:pt x="10630049" y="3307215"/>
                </a:cubicBezTo>
                <a:cubicBezTo>
                  <a:pt x="10538534" y="3277250"/>
                  <a:pt x="10450087" y="3254352"/>
                  <a:pt x="10369695" y="3253098"/>
                </a:cubicBezTo>
                <a:cubicBezTo>
                  <a:pt x="10364025" y="3248688"/>
                  <a:pt x="10368118" y="3240502"/>
                  <a:pt x="10355556" y="3238759"/>
                </a:cubicBezTo>
                <a:cubicBezTo>
                  <a:pt x="10336233" y="3295424"/>
                  <a:pt x="10327035" y="3351803"/>
                  <a:pt x="10321838" y="3398050"/>
                </a:cubicBezTo>
                <a:cubicBezTo>
                  <a:pt x="10320238" y="3413525"/>
                  <a:pt x="10315953" y="3434000"/>
                  <a:pt x="10324608" y="3447819"/>
                </a:cubicBezTo>
                <a:cubicBezTo>
                  <a:pt x="10383468" y="3430992"/>
                  <a:pt x="10451688" y="3389746"/>
                  <a:pt x="10511500" y="3364298"/>
                </a:cubicBezTo>
                <a:cubicBezTo>
                  <a:pt x="10551035" y="3347024"/>
                  <a:pt x="10590172" y="3329573"/>
                  <a:pt x="10627058" y="3313984"/>
                </a:cubicBezTo>
                <a:cubicBezTo>
                  <a:pt x="10629226" y="3314466"/>
                  <a:pt x="10630120" y="3313790"/>
                  <a:pt x="10630398" y="3312485"/>
                </a:cubicBezTo>
                <a:close/>
                <a:moveTo>
                  <a:pt x="7464052" y="10481714"/>
                </a:moveTo>
                <a:cubicBezTo>
                  <a:pt x="7448934" y="10481899"/>
                  <a:pt x="7436274" y="10502593"/>
                  <a:pt x="7440649" y="10511534"/>
                </a:cubicBezTo>
                <a:cubicBezTo>
                  <a:pt x="7445873" y="10498799"/>
                  <a:pt x="7461468" y="10496726"/>
                  <a:pt x="7464052" y="10481714"/>
                </a:cubicBezTo>
                <a:close/>
                <a:moveTo>
                  <a:pt x="9758200" y="5292948"/>
                </a:moveTo>
                <a:cubicBezTo>
                  <a:pt x="9748623" y="5288716"/>
                  <a:pt x="9736596" y="5306222"/>
                  <a:pt x="9746396" y="5311028"/>
                </a:cubicBezTo>
                <a:cubicBezTo>
                  <a:pt x="9749735" y="5303470"/>
                  <a:pt x="9756200" y="5303950"/>
                  <a:pt x="9758200" y="5292948"/>
                </a:cubicBezTo>
                <a:close/>
                <a:moveTo>
                  <a:pt x="10126014" y="4461197"/>
                </a:moveTo>
                <a:cubicBezTo>
                  <a:pt x="10129573" y="4449910"/>
                  <a:pt x="10122220" y="4442852"/>
                  <a:pt x="10118312" y="4434458"/>
                </a:cubicBezTo>
                <a:cubicBezTo>
                  <a:pt x="10115902" y="4445299"/>
                  <a:pt x="10114817" y="4455296"/>
                  <a:pt x="10126014" y="4461197"/>
                </a:cubicBezTo>
                <a:close/>
                <a:moveTo>
                  <a:pt x="9998339" y="4757697"/>
                </a:moveTo>
                <a:cubicBezTo>
                  <a:pt x="9995898" y="4730902"/>
                  <a:pt x="10007240" y="4698768"/>
                  <a:pt x="9986996" y="4678870"/>
                </a:cubicBezTo>
                <a:cubicBezTo>
                  <a:pt x="9984843" y="4707444"/>
                  <a:pt x="9984412" y="4735351"/>
                  <a:pt x="9998339" y="4757697"/>
                </a:cubicBezTo>
                <a:close/>
                <a:moveTo>
                  <a:pt x="10080035" y="4572800"/>
                </a:moveTo>
                <a:cubicBezTo>
                  <a:pt x="10069098" y="4564156"/>
                  <a:pt x="10068959" y="4561238"/>
                  <a:pt x="10079103" y="4549053"/>
                </a:cubicBezTo>
                <a:cubicBezTo>
                  <a:pt x="10076311" y="4545675"/>
                  <a:pt x="10073833" y="4538627"/>
                  <a:pt x="10070185" y="4533146"/>
                </a:cubicBezTo>
                <a:lnTo>
                  <a:pt x="10068074" y="4532284"/>
                </a:lnTo>
                <a:lnTo>
                  <a:pt x="10054256" y="4526643"/>
                </a:lnTo>
                <a:cubicBezTo>
                  <a:pt x="10061077" y="4532752"/>
                  <a:pt x="10060192" y="4549030"/>
                  <a:pt x="10061266" y="4561411"/>
                </a:cubicBezTo>
                <a:lnTo>
                  <a:pt x="10061664" y="4562699"/>
                </a:lnTo>
                <a:lnTo>
                  <a:pt x="10065557" y="4575302"/>
                </a:lnTo>
                <a:cubicBezTo>
                  <a:pt x="10068282" y="4577786"/>
                  <a:pt x="10072705" y="4577538"/>
                  <a:pt x="10080035" y="4572800"/>
                </a:cubicBezTo>
                <a:close/>
                <a:moveTo>
                  <a:pt x="6688269" y="12250635"/>
                </a:moveTo>
                <a:cubicBezTo>
                  <a:pt x="6684612" y="12239504"/>
                  <a:pt x="6667365" y="12241874"/>
                  <a:pt x="6658983" y="12250062"/>
                </a:cubicBezTo>
                <a:cubicBezTo>
                  <a:pt x="6671165" y="12255920"/>
                  <a:pt x="6680942" y="12256436"/>
                  <a:pt x="6688269" y="12250635"/>
                </a:cubicBezTo>
                <a:close/>
                <a:moveTo>
                  <a:pt x="6810133" y="11974828"/>
                </a:moveTo>
                <a:cubicBezTo>
                  <a:pt x="6785525" y="11986312"/>
                  <a:pt x="6750446" y="11970813"/>
                  <a:pt x="6730293" y="11993779"/>
                </a:cubicBezTo>
                <a:cubicBezTo>
                  <a:pt x="6756390" y="11992942"/>
                  <a:pt x="6804788" y="11993397"/>
                  <a:pt x="6810133" y="11974828"/>
                </a:cubicBezTo>
                <a:close/>
                <a:moveTo>
                  <a:pt x="10804409" y="2936170"/>
                </a:moveTo>
                <a:cubicBezTo>
                  <a:pt x="10806830" y="2933789"/>
                  <a:pt x="10808427" y="2931521"/>
                  <a:pt x="10806425" y="2926353"/>
                </a:cubicBezTo>
                <a:cubicBezTo>
                  <a:pt x="10795483" y="2917710"/>
                  <a:pt x="10789004" y="2945307"/>
                  <a:pt x="10797452" y="2946660"/>
                </a:cubicBezTo>
                <a:cubicBezTo>
                  <a:pt x="10798744" y="2941044"/>
                  <a:pt x="10801988" y="2938551"/>
                  <a:pt x="10804409" y="2936170"/>
                </a:cubicBezTo>
                <a:close/>
                <a:moveTo>
                  <a:pt x="7756788" y="9836931"/>
                </a:moveTo>
                <a:cubicBezTo>
                  <a:pt x="7754022" y="9820781"/>
                  <a:pt x="7766297" y="9819892"/>
                  <a:pt x="7763531" y="9803742"/>
                </a:cubicBezTo>
                <a:cubicBezTo>
                  <a:pt x="7749270" y="9806935"/>
                  <a:pt x="7751748" y="9827425"/>
                  <a:pt x="7743522" y="9836968"/>
                </a:cubicBezTo>
                <a:cubicBezTo>
                  <a:pt x="7747818" y="9836656"/>
                  <a:pt x="7752445" y="9836629"/>
                  <a:pt x="7756788" y="9836931"/>
                </a:cubicBezTo>
                <a:close/>
                <a:moveTo>
                  <a:pt x="6398531" y="12913260"/>
                </a:moveTo>
                <a:cubicBezTo>
                  <a:pt x="6381722" y="12894294"/>
                  <a:pt x="6401123" y="12861999"/>
                  <a:pt x="6406501" y="12835046"/>
                </a:cubicBezTo>
                <a:cubicBezTo>
                  <a:pt x="6412108" y="12836081"/>
                  <a:pt x="6417714" y="12837117"/>
                  <a:pt x="6423144" y="12838553"/>
                </a:cubicBezTo>
                <a:cubicBezTo>
                  <a:pt x="6416842" y="12866540"/>
                  <a:pt x="6409902" y="12892803"/>
                  <a:pt x="6398531" y="12913260"/>
                </a:cubicBezTo>
                <a:close/>
                <a:moveTo>
                  <a:pt x="6020235" y="13769654"/>
                </a:moveTo>
                <a:cubicBezTo>
                  <a:pt x="6023994" y="13750499"/>
                  <a:pt x="6000819" y="13733110"/>
                  <a:pt x="5984080" y="13731433"/>
                </a:cubicBezTo>
                <a:cubicBezTo>
                  <a:pt x="5978717" y="13750030"/>
                  <a:pt x="5968030" y="13754838"/>
                  <a:pt x="5968226" y="13767313"/>
                </a:cubicBezTo>
                <a:cubicBezTo>
                  <a:pt x="5980080" y="13774934"/>
                  <a:pt x="5989240" y="13783269"/>
                  <a:pt x="6006260" y="13788884"/>
                </a:cubicBezTo>
                <a:cubicBezTo>
                  <a:pt x="6014735" y="13782622"/>
                  <a:pt x="6018981" y="13776040"/>
                  <a:pt x="6020235" y="13769654"/>
                </a:cubicBezTo>
                <a:close/>
                <a:moveTo>
                  <a:pt x="6195087" y="13374064"/>
                </a:moveTo>
                <a:cubicBezTo>
                  <a:pt x="6173797" y="13360852"/>
                  <a:pt x="6164998" y="13339837"/>
                  <a:pt x="6137710" y="13331586"/>
                </a:cubicBezTo>
                <a:cubicBezTo>
                  <a:pt x="6139694" y="13348638"/>
                  <a:pt x="6182218" y="13390263"/>
                  <a:pt x="6195087" y="13374064"/>
                </a:cubicBezTo>
                <a:close/>
                <a:moveTo>
                  <a:pt x="10260931" y="4173641"/>
                </a:moveTo>
                <a:cubicBezTo>
                  <a:pt x="10261948" y="4145506"/>
                  <a:pt x="10255502" y="4120267"/>
                  <a:pt x="10239871" y="4098592"/>
                </a:cubicBezTo>
                <a:cubicBezTo>
                  <a:pt x="10233126" y="4108474"/>
                  <a:pt x="10237100" y="4135003"/>
                  <a:pt x="10240701" y="4149457"/>
                </a:cubicBezTo>
                <a:cubicBezTo>
                  <a:pt x="10231542" y="4141123"/>
                  <a:pt x="10228020" y="4149095"/>
                  <a:pt x="10225515" y="4157993"/>
                </a:cubicBezTo>
                <a:cubicBezTo>
                  <a:pt x="10237062" y="4167382"/>
                  <a:pt x="10243553" y="4164533"/>
                  <a:pt x="10260931" y="4173641"/>
                </a:cubicBezTo>
                <a:close/>
                <a:moveTo>
                  <a:pt x="10019392" y="4722859"/>
                </a:moveTo>
                <a:cubicBezTo>
                  <a:pt x="10024479" y="4711801"/>
                  <a:pt x="10017425" y="4695648"/>
                  <a:pt x="10011105" y="4685712"/>
                </a:cubicBezTo>
                <a:cubicBezTo>
                  <a:pt x="10004730" y="4703373"/>
                  <a:pt x="10007543" y="4717474"/>
                  <a:pt x="10009783" y="4731797"/>
                </a:cubicBezTo>
                <a:cubicBezTo>
                  <a:pt x="10014653" y="4729663"/>
                  <a:pt x="10017697" y="4726545"/>
                  <a:pt x="10019392" y="4722859"/>
                </a:cubicBezTo>
                <a:close/>
                <a:moveTo>
                  <a:pt x="10652567" y="3292892"/>
                </a:moveTo>
                <a:cubicBezTo>
                  <a:pt x="10612237" y="3273169"/>
                  <a:pt x="10575958" y="3264754"/>
                  <a:pt x="10543192" y="3264554"/>
                </a:cubicBezTo>
                <a:cubicBezTo>
                  <a:pt x="10570763" y="3274357"/>
                  <a:pt x="10605800" y="3281271"/>
                  <a:pt x="10644583" y="3301262"/>
                </a:cubicBezTo>
                <a:cubicBezTo>
                  <a:pt x="10646917" y="3297058"/>
                  <a:pt x="10651475" y="3298596"/>
                  <a:pt x="10652567" y="3292892"/>
                </a:cubicBezTo>
                <a:close/>
                <a:moveTo>
                  <a:pt x="6837695" y="11927545"/>
                </a:moveTo>
                <a:cubicBezTo>
                  <a:pt x="6799604" y="11926412"/>
                  <a:pt x="6736539" y="11917099"/>
                  <a:pt x="6728333" y="11957237"/>
                </a:cubicBezTo>
                <a:cubicBezTo>
                  <a:pt x="6760035" y="11935092"/>
                  <a:pt x="6805326" y="11947968"/>
                  <a:pt x="6837695" y="11927545"/>
                </a:cubicBezTo>
                <a:close/>
                <a:moveTo>
                  <a:pt x="8145915" y="8968953"/>
                </a:moveTo>
                <a:cubicBezTo>
                  <a:pt x="8148119" y="8970398"/>
                  <a:pt x="8139303" y="8964616"/>
                  <a:pt x="8139303" y="8964616"/>
                </a:cubicBezTo>
                <a:cubicBezTo>
                  <a:pt x="8143221" y="8967186"/>
                  <a:pt x="8145180" y="8968471"/>
                  <a:pt x="8145915" y="8968953"/>
                </a:cubicBezTo>
                <a:close/>
                <a:moveTo>
                  <a:pt x="10315716" y="4058261"/>
                </a:moveTo>
                <a:cubicBezTo>
                  <a:pt x="10322154" y="4050148"/>
                  <a:pt x="10318814" y="4032951"/>
                  <a:pt x="10308220" y="4039704"/>
                </a:cubicBezTo>
                <a:cubicBezTo>
                  <a:pt x="10312780" y="4045530"/>
                  <a:pt x="10308508" y="4054123"/>
                  <a:pt x="10315716" y="4058261"/>
                </a:cubicBezTo>
                <a:close/>
                <a:moveTo>
                  <a:pt x="9113423" y="6782649"/>
                </a:moveTo>
                <a:lnTo>
                  <a:pt x="9107110" y="6771692"/>
                </a:lnTo>
                <a:cubicBezTo>
                  <a:pt x="9093125" y="6772713"/>
                  <a:pt x="9105536" y="6794241"/>
                  <a:pt x="9113423" y="6782649"/>
                </a:cubicBezTo>
                <a:close/>
                <a:moveTo>
                  <a:pt x="10667717" y="3267223"/>
                </a:moveTo>
                <a:cubicBezTo>
                  <a:pt x="10685306" y="3149826"/>
                  <a:pt x="10740720" y="3040575"/>
                  <a:pt x="10795277" y="2905245"/>
                </a:cubicBezTo>
                <a:cubicBezTo>
                  <a:pt x="10751402" y="2901089"/>
                  <a:pt x="10704888" y="2902906"/>
                  <a:pt x="10666001" y="2913327"/>
                </a:cubicBezTo>
                <a:cubicBezTo>
                  <a:pt x="10593616" y="2932745"/>
                  <a:pt x="10524589" y="2969351"/>
                  <a:pt x="10461185" y="3009394"/>
                </a:cubicBezTo>
                <a:cubicBezTo>
                  <a:pt x="10499899" y="3056482"/>
                  <a:pt x="10539854" y="3105072"/>
                  <a:pt x="10577678" y="3149864"/>
                </a:cubicBezTo>
                <a:cubicBezTo>
                  <a:pt x="10611425" y="3190951"/>
                  <a:pt x="10632971" y="3233786"/>
                  <a:pt x="10667717" y="3267223"/>
                </a:cubicBezTo>
                <a:close/>
                <a:moveTo>
                  <a:pt x="7972550" y="9367524"/>
                </a:moveTo>
                <a:cubicBezTo>
                  <a:pt x="7973592" y="9363646"/>
                  <a:pt x="7974180" y="9360185"/>
                  <a:pt x="7975203" y="9356742"/>
                </a:cubicBezTo>
                <a:cubicBezTo>
                  <a:pt x="7965294" y="9354127"/>
                  <a:pt x="7969457" y="9348642"/>
                  <a:pt x="7960566" y="9352611"/>
                </a:cubicBezTo>
                <a:cubicBezTo>
                  <a:pt x="7956647" y="9362466"/>
                  <a:pt x="7965724" y="9364173"/>
                  <a:pt x="7972550" y="9367524"/>
                </a:cubicBezTo>
                <a:close/>
                <a:moveTo>
                  <a:pt x="6187915" y="13407529"/>
                </a:moveTo>
                <a:cubicBezTo>
                  <a:pt x="6178329" y="13390448"/>
                  <a:pt x="6139662" y="13392870"/>
                  <a:pt x="6130683" y="13408884"/>
                </a:cubicBezTo>
                <a:cubicBezTo>
                  <a:pt x="6148472" y="13418170"/>
                  <a:pt x="6172425" y="13417813"/>
                  <a:pt x="6187915" y="13407529"/>
                </a:cubicBezTo>
                <a:close/>
                <a:moveTo>
                  <a:pt x="10338800" y="4014627"/>
                </a:moveTo>
                <a:cubicBezTo>
                  <a:pt x="10345610" y="4004058"/>
                  <a:pt x="10346789" y="3987667"/>
                  <a:pt x="10344589" y="3972462"/>
                </a:cubicBezTo>
                <a:lnTo>
                  <a:pt x="10333363" y="3945297"/>
                </a:lnTo>
                <a:lnTo>
                  <a:pt x="10352204" y="3912406"/>
                </a:lnTo>
                <a:lnTo>
                  <a:pt x="10352913" y="3912719"/>
                </a:lnTo>
                <a:lnTo>
                  <a:pt x="10355907" y="3905943"/>
                </a:lnTo>
                <a:lnTo>
                  <a:pt x="10352204" y="3912406"/>
                </a:lnTo>
                <a:lnTo>
                  <a:pt x="10348246" y="3910657"/>
                </a:lnTo>
                <a:lnTo>
                  <a:pt x="10346546" y="3909906"/>
                </a:lnTo>
                <a:lnTo>
                  <a:pt x="10349540" y="3903130"/>
                </a:lnTo>
                <a:lnTo>
                  <a:pt x="10337094" y="3927112"/>
                </a:lnTo>
                <a:lnTo>
                  <a:pt x="10330834" y="3939176"/>
                </a:lnTo>
                <a:lnTo>
                  <a:pt x="10330108" y="3937420"/>
                </a:lnTo>
                <a:lnTo>
                  <a:pt x="10330049" y="3940687"/>
                </a:lnTo>
                <a:lnTo>
                  <a:pt x="10315700" y="3968338"/>
                </a:lnTo>
                <a:lnTo>
                  <a:pt x="10306970" y="3946730"/>
                </a:lnTo>
                <a:cubicBezTo>
                  <a:pt x="10296292" y="3955827"/>
                  <a:pt x="10308550" y="3967913"/>
                  <a:pt x="10307422" y="3981230"/>
                </a:cubicBezTo>
                <a:lnTo>
                  <a:pt x="10307205" y="3984707"/>
                </a:lnTo>
                <a:lnTo>
                  <a:pt x="10289300" y="4019209"/>
                </a:lnTo>
                <a:lnTo>
                  <a:pt x="10288247" y="4011659"/>
                </a:lnTo>
                <a:cubicBezTo>
                  <a:pt x="10286301" y="4005753"/>
                  <a:pt x="10283040" y="4000351"/>
                  <a:pt x="10277708" y="3995733"/>
                </a:cubicBezTo>
                <a:cubicBezTo>
                  <a:pt x="10277464" y="4009203"/>
                  <a:pt x="10275068" y="4023507"/>
                  <a:pt x="10275541" y="4036699"/>
                </a:cubicBezTo>
                <a:lnTo>
                  <a:pt x="10276780" y="4043336"/>
                </a:lnTo>
                <a:lnTo>
                  <a:pt x="10272714" y="4051171"/>
                </a:lnTo>
                <a:cubicBezTo>
                  <a:pt x="10256534" y="4017820"/>
                  <a:pt x="10274622" y="3971502"/>
                  <a:pt x="10246609" y="3943403"/>
                </a:cubicBezTo>
                <a:cubicBezTo>
                  <a:pt x="10241300" y="3967260"/>
                  <a:pt x="10247218" y="3993694"/>
                  <a:pt x="10249111" y="4017398"/>
                </a:cubicBezTo>
                <a:cubicBezTo>
                  <a:pt x="10249899" y="4034182"/>
                  <a:pt x="10245353" y="4056381"/>
                  <a:pt x="10252602" y="4072469"/>
                </a:cubicBezTo>
                <a:lnTo>
                  <a:pt x="10260123" y="4081142"/>
                </a:lnTo>
                <a:lnTo>
                  <a:pt x="10264417" y="4086094"/>
                </a:lnTo>
                <a:lnTo>
                  <a:pt x="10264964" y="4076972"/>
                </a:lnTo>
                <a:lnTo>
                  <a:pt x="10265564" y="4066949"/>
                </a:lnTo>
                <a:cubicBezTo>
                  <a:pt x="10264722" y="4061455"/>
                  <a:pt x="10264879" y="4056523"/>
                  <a:pt x="10272714" y="4051171"/>
                </a:cubicBezTo>
                <a:lnTo>
                  <a:pt x="10276883" y="4043892"/>
                </a:lnTo>
                <a:lnTo>
                  <a:pt x="10279032" y="4055406"/>
                </a:lnTo>
                <a:lnTo>
                  <a:pt x="10283308" y="4061167"/>
                </a:lnTo>
                <a:lnTo>
                  <a:pt x="10290595" y="4070982"/>
                </a:lnTo>
                <a:lnTo>
                  <a:pt x="10290714" y="4054787"/>
                </a:lnTo>
                <a:lnTo>
                  <a:pt x="10290891" y="4030618"/>
                </a:lnTo>
                <a:lnTo>
                  <a:pt x="10289637" y="4021628"/>
                </a:lnTo>
                <a:lnTo>
                  <a:pt x="10306769" y="3991722"/>
                </a:lnTo>
                <a:lnTo>
                  <a:pt x="10306145" y="4001747"/>
                </a:lnTo>
                <a:cubicBezTo>
                  <a:pt x="10305929" y="4008559"/>
                  <a:pt x="10307915" y="4014558"/>
                  <a:pt x="10318082" y="4017383"/>
                </a:cubicBezTo>
                <a:cubicBezTo>
                  <a:pt x="10320469" y="4003907"/>
                  <a:pt x="10321521" y="3991033"/>
                  <a:pt x="10320061" y="3979132"/>
                </a:cubicBezTo>
                <a:lnTo>
                  <a:pt x="10317546" y="3972908"/>
                </a:lnTo>
                <a:lnTo>
                  <a:pt x="10329855" y="3951420"/>
                </a:lnTo>
                <a:lnTo>
                  <a:pt x="10329371" y="3978244"/>
                </a:lnTo>
                <a:cubicBezTo>
                  <a:pt x="10330733" y="3991173"/>
                  <a:pt x="10333790" y="4003362"/>
                  <a:pt x="10338800" y="4014627"/>
                </a:cubicBezTo>
                <a:close/>
                <a:moveTo>
                  <a:pt x="9140398" y="6728344"/>
                </a:moveTo>
                <a:cubicBezTo>
                  <a:pt x="9136753" y="6722899"/>
                  <a:pt x="9134066" y="6713881"/>
                  <a:pt x="9128511" y="6715574"/>
                </a:cubicBezTo>
                <a:cubicBezTo>
                  <a:pt x="9132648" y="6722750"/>
                  <a:pt x="9121320" y="6725758"/>
                  <a:pt x="9129462" y="6734651"/>
                </a:cubicBezTo>
                <a:close/>
                <a:moveTo>
                  <a:pt x="10770532" y="3044229"/>
                </a:moveTo>
                <a:cubicBezTo>
                  <a:pt x="10758942" y="3042439"/>
                  <a:pt x="10771650" y="3030921"/>
                  <a:pt x="10756392" y="3029890"/>
                </a:cubicBezTo>
                <a:cubicBezTo>
                  <a:pt x="10750493" y="3041086"/>
                  <a:pt x="10752987" y="3048375"/>
                  <a:pt x="10762372" y="3052997"/>
                </a:cubicBezTo>
                <a:cubicBezTo>
                  <a:pt x="10764706" y="3048793"/>
                  <a:pt x="10768689" y="3050553"/>
                  <a:pt x="10770532" y="3044229"/>
                </a:cubicBezTo>
                <a:close/>
                <a:moveTo>
                  <a:pt x="9873985" y="5074692"/>
                </a:moveTo>
                <a:cubicBezTo>
                  <a:pt x="9875833" y="5047887"/>
                  <a:pt x="9871103" y="5026271"/>
                  <a:pt x="9862437" y="5003869"/>
                </a:cubicBezTo>
                <a:lnTo>
                  <a:pt x="9862125" y="5002959"/>
                </a:lnTo>
                <a:lnTo>
                  <a:pt x="9854861" y="4981829"/>
                </a:lnTo>
                <a:cubicBezTo>
                  <a:pt x="9851216" y="4974861"/>
                  <a:pt x="9845922" y="4970142"/>
                  <a:pt x="9837396" y="4973279"/>
                </a:cubicBezTo>
                <a:lnTo>
                  <a:pt x="9847162" y="5002273"/>
                </a:lnTo>
                <a:lnTo>
                  <a:pt x="9854614" y="5024402"/>
                </a:lnTo>
                <a:cubicBezTo>
                  <a:pt x="9860180" y="5041566"/>
                  <a:pt x="9866106" y="5058590"/>
                  <a:pt x="9873985" y="5074692"/>
                </a:cubicBezTo>
                <a:close/>
                <a:moveTo>
                  <a:pt x="10296194" y="4119667"/>
                </a:moveTo>
                <a:cubicBezTo>
                  <a:pt x="10291595" y="4117158"/>
                  <a:pt x="10297107" y="4110065"/>
                  <a:pt x="10289462" y="4109069"/>
                </a:cubicBezTo>
                <a:cubicBezTo>
                  <a:pt x="10283858" y="4114216"/>
                  <a:pt x="10291478" y="4127111"/>
                  <a:pt x="10296194" y="4119667"/>
                </a:cubicBezTo>
                <a:close/>
                <a:moveTo>
                  <a:pt x="8695635" y="7747940"/>
                </a:moveTo>
                <a:cubicBezTo>
                  <a:pt x="8640742" y="7719409"/>
                  <a:pt x="8608332" y="7697010"/>
                  <a:pt x="8557816" y="7690847"/>
                </a:cubicBezTo>
                <a:cubicBezTo>
                  <a:pt x="8552839" y="7676292"/>
                  <a:pt x="8528903" y="7672370"/>
                  <a:pt x="8513485" y="7667458"/>
                </a:cubicBezTo>
                <a:cubicBezTo>
                  <a:pt x="8477862" y="7610374"/>
                  <a:pt x="8440629" y="7544025"/>
                  <a:pt x="8397940" y="7485721"/>
                </a:cubicBezTo>
                <a:cubicBezTo>
                  <a:pt x="8375443" y="7454872"/>
                  <a:pt x="8363490" y="7420602"/>
                  <a:pt x="8320614" y="7415438"/>
                </a:cubicBezTo>
                <a:cubicBezTo>
                  <a:pt x="8266086" y="7508723"/>
                  <a:pt x="8220908" y="7598062"/>
                  <a:pt x="8181467" y="7705616"/>
                </a:cubicBezTo>
                <a:cubicBezTo>
                  <a:pt x="8169401" y="7738302"/>
                  <a:pt x="8146654" y="7771495"/>
                  <a:pt x="8154398" y="7799154"/>
                </a:cubicBezTo>
                <a:cubicBezTo>
                  <a:pt x="8171251" y="7813727"/>
                  <a:pt x="8196555" y="7817781"/>
                  <a:pt x="8209770" y="7805086"/>
                </a:cubicBezTo>
                <a:cubicBezTo>
                  <a:pt x="8190505" y="7797048"/>
                  <a:pt x="8172164" y="7787994"/>
                  <a:pt x="8169701" y="7773126"/>
                </a:cubicBezTo>
                <a:cubicBezTo>
                  <a:pt x="8198915" y="7671506"/>
                  <a:pt x="8255609" y="7599137"/>
                  <a:pt x="8290051" y="7525490"/>
                </a:cubicBezTo>
                <a:cubicBezTo>
                  <a:pt x="8302043" y="7499424"/>
                  <a:pt x="8304405" y="7451045"/>
                  <a:pt x="8338198" y="7441267"/>
                </a:cubicBezTo>
                <a:cubicBezTo>
                  <a:pt x="8382217" y="7482575"/>
                  <a:pt x="8405964" y="7539640"/>
                  <a:pt x="8429249" y="7586994"/>
                </a:cubicBezTo>
                <a:cubicBezTo>
                  <a:pt x="8442107" y="7611685"/>
                  <a:pt x="8459904" y="7633804"/>
                  <a:pt x="8464105" y="7656570"/>
                </a:cubicBezTo>
                <a:cubicBezTo>
                  <a:pt x="8446509" y="7683485"/>
                  <a:pt x="8444450" y="7709662"/>
                  <a:pt x="8428463" y="7745844"/>
                </a:cubicBezTo>
                <a:cubicBezTo>
                  <a:pt x="8358464" y="7771941"/>
                  <a:pt x="8285042" y="7787497"/>
                  <a:pt x="8212554" y="7806316"/>
                </a:cubicBezTo>
                <a:cubicBezTo>
                  <a:pt x="8302514" y="7802819"/>
                  <a:pt x="8383103" y="7774273"/>
                  <a:pt x="8465736" y="7751858"/>
                </a:cubicBezTo>
                <a:cubicBezTo>
                  <a:pt x="8477704" y="7753819"/>
                  <a:pt x="8468841" y="7739449"/>
                  <a:pt x="8481161" y="7740615"/>
                </a:cubicBezTo>
                <a:cubicBezTo>
                  <a:pt x="8537553" y="7767907"/>
                  <a:pt x="8604404" y="7794119"/>
                  <a:pt x="8664717" y="7817915"/>
                </a:cubicBezTo>
                <a:cubicBezTo>
                  <a:pt x="8677143" y="7788716"/>
                  <a:pt x="8681174" y="7775291"/>
                  <a:pt x="8695635" y="7747940"/>
                </a:cubicBezTo>
                <a:close/>
                <a:moveTo>
                  <a:pt x="6363431" y="13026450"/>
                </a:moveTo>
                <a:cubicBezTo>
                  <a:pt x="6353069" y="13017590"/>
                  <a:pt x="6347822" y="13042390"/>
                  <a:pt x="6355424" y="13042419"/>
                </a:cubicBezTo>
                <a:cubicBezTo>
                  <a:pt x="6356200" y="13034198"/>
                  <a:pt x="6362432" y="13034097"/>
                  <a:pt x="6363431" y="13026450"/>
                </a:cubicBezTo>
                <a:close/>
                <a:moveTo>
                  <a:pt x="9961676" y="4884845"/>
                </a:moveTo>
                <a:cubicBezTo>
                  <a:pt x="9981198" y="4852513"/>
                  <a:pt x="9956056" y="4815688"/>
                  <a:pt x="9942824" y="4787459"/>
                </a:cubicBezTo>
                <a:cubicBezTo>
                  <a:pt x="9942142" y="4822399"/>
                  <a:pt x="9943007" y="4857071"/>
                  <a:pt x="9961676" y="4884845"/>
                </a:cubicBezTo>
                <a:close/>
                <a:moveTo>
                  <a:pt x="9723271" y="5424893"/>
                </a:moveTo>
                <a:lnTo>
                  <a:pt x="9716488" y="5421895"/>
                </a:lnTo>
                <a:lnTo>
                  <a:pt x="9713676" y="5428258"/>
                </a:lnTo>
                <a:lnTo>
                  <a:pt x="9720460" y="5431256"/>
                </a:lnTo>
                <a:close/>
                <a:moveTo>
                  <a:pt x="8925090" y="7233914"/>
                </a:moveTo>
                <a:cubicBezTo>
                  <a:pt x="8937997" y="7198199"/>
                  <a:pt x="8905031" y="7198931"/>
                  <a:pt x="8873417" y="7194774"/>
                </a:cubicBezTo>
                <a:lnTo>
                  <a:pt x="8778578" y="7182645"/>
                </a:lnTo>
                <a:lnTo>
                  <a:pt x="8776174" y="7205915"/>
                </a:lnTo>
                <a:lnTo>
                  <a:pt x="8917643" y="7236195"/>
                </a:lnTo>
                <a:cubicBezTo>
                  <a:pt x="8920168" y="7233791"/>
                  <a:pt x="8922599" y="7235082"/>
                  <a:pt x="8925090" y="7233914"/>
                </a:cubicBezTo>
                <a:close/>
                <a:moveTo>
                  <a:pt x="10867403" y="2843347"/>
                </a:moveTo>
                <a:cubicBezTo>
                  <a:pt x="10860129" y="2833936"/>
                  <a:pt x="10837652" y="2833061"/>
                  <a:pt x="10822776" y="2827918"/>
                </a:cubicBezTo>
                <a:cubicBezTo>
                  <a:pt x="10821459" y="2833056"/>
                  <a:pt x="10820141" y="2838194"/>
                  <a:pt x="10818824" y="2843332"/>
                </a:cubicBezTo>
                <a:cubicBezTo>
                  <a:pt x="10840848" y="2838763"/>
                  <a:pt x="10852485" y="2862018"/>
                  <a:pt x="10867403" y="2843347"/>
                </a:cubicBezTo>
                <a:close/>
                <a:moveTo>
                  <a:pt x="9887576" y="5061171"/>
                </a:moveTo>
                <a:lnTo>
                  <a:pt x="9879669" y="5003764"/>
                </a:lnTo>
                <a:lnTo>
                  <a:pt x="9878654" y="4996389"/>
                </a:lnTo>
                <a:cubicBezTo>
                  <a:pt x="9873047" y="4975815"/>
                  <a:pt x="9865524" y="4955943"/>
                  <a:pt x="9858233" y="4935815"/>
                </a:cubicBezTo>
                <a:cubicBezTo>
                  <a:pt x="9856377" y="4958331"/>
                  <a:pt x="9859706" y="4981232"/>
                  <a:pt x="9865502" y="5002722"/>
                </a:cubicBezTo>
                <a:lnTo>
                  <a:pt x="9865653" y="5003121"/>
                </a:lnTo>
                <a:close/>
                <a:moveTo>
                  <a:pt x="10072254" y="4643199"/>
                </a:moveTo>
                <a:cubicBezTo>
                  <a:pt x="10070468" y="4634314"/>
                  <a:pt x="10072878" y="4623473"/>
                  <a:pt x="10064551" y="4616462"/>
                </a:cubicBezTo>
                <a:cubicBezTo>
                  <a:pt x="10061873" y="4625755"/>
                  <a:pt x="10059842" y="4648668"/>
                  <a:pt x="10072254" y="4643199"/>
                </a:cubicBezTo>
                <a:close/>
                <a:moveTo>
                  <a:pt x="6396894" y="12964208"/>
                </a:moveTo>
                <a:cubicBezTo>
                  <a:pt x="6393625" y="12973717"/>
                  <a:pt x="6388503" y="12982408"/>
                  <a:pt x="6383872" y="12986553"/>
                </a:cubicBezTo>
                <a:cubicBezTo>
                  <a:pt x="6364711" y="12977135"/>
                  <a:pt x="6381757" y="12952281"/>
                  <a:pt x="6385853" y="12934563"/>
                </a:cubicBezTo>
                <a:cubicBezTo>
                  <a:pt x="6390108" y="12935491"/>
                  <a:pt x="6394363" y="12936418"/>
                  <a:pt x="6398794" y="12936947"/>
                </a:cubicBezTo>
                <a:cubicBezTo>
                  <a:pt x="6401578" y="12944369"/>
                  <a:pt x="6400163" y="12954698"/>
                  <a:pt x="6396894" y="12964208"/>
                </a:cubicBezTo>
                <a:close/>
                <a:moveTo>
                  <a:pt x="8250260" y="8771541"/>
                </a:moveTo>
                <a:cubicBezTo>
                  <a:pt x="8245905" y="8786804"/>
                  <a:pt x="8238248" y="8794402"/>
                  <a:pt x="8231437" y="8803329"/>
                </a:cubicBezTo>
                <a:cubicBezTo>
                  <a:pt x="8201515" y="8795360"/>
                  <a:pt x="8197527" y="8761132"/>
                  <a:pt x="8184870" y="8737874"/>
                </a:cubicBezTo>
                <a:cubicBezTo>
                  <a:pt x="8173636" y="8715723"/>
                  <a:pt x="8158815" y="8696284"/>
                  <a:pt x="8173240" y="8662553"/>
                </a:cubicBezTo>
                <a:cubicBezTo>
                  <a:pt x="8230355" y="8686834"/>
                  <a:pt x="8231752" y="8732330"/>
                  <a:pt x="8250260" y="8771541"/>
                </a:cubicBezTo>
                <a:close/>
                <a:moveTo>
                  <a:pt x="10460956" y="3769241"/>
                </a:moveTo>
                <a:cubicBezTo>
                  <a:pt x="10461351" y="3763639"/>
                  <a:pt x="10459044" y="3758094"/>
                  <a:pt x="10453098" y="3755943"/>
                </a:cubicBezTo>
                <a:cubicBezTo>
                  <a:pt x="10449953" y="3757412"/>
                  <a:pt x="10448000" y="3759407"/>
                  <a:pt x="10446929" y="3761681"/>
                </a:cubicBezTo>
                <a:lnTo>
                  <a:pt x="10446440" y="3765767"/>
                </a:lnTo>
                <a:lnTo>
                  <a:pt x="10446044" y="3769083"/>
                </a:lnTo>
                <a:cubicBezTo>
                  <a:pt x="10446797" y="3774240"/>
                  <a:pt x="10449821" y="3779506"/>
                  <a:pt x="10452610" y="3782882"/>
                </a:cubicBezTo>
                <a:cubicBezTo>
                  <a:pt x="10457467" y="3780502"/>
                  <a:pt x="10460562" y="3774843"/>
                  <a:pt x="10460956" y="3769241"/>
                </a:cubicBezTo>
                <a:close/>
                <a:moveTo>
                  <a:pt x="10393319" y="3926761"/>
                </a:moveTo>
                <a:cubicBezTo>
                  <a:pt x="10394698" y="3918795"/>
                  <a:pt x="10393391" y="3909643"/>
                  <a:pt x="10391398" y="3899353"/>
                </a:cubicBezTo>
                <a:lnTo>
                  <a:pt x="10389598" y="3889150"/>
                </a:lnTo>
                <a:lnTo>
                  <a:pt x="10385358" y="3865122"/>
                </a:lnTo>
                <a:lnTo>
                  <a:pt x="10384801" y="3856718"/>
                </a:lnTo>
                <a:lnTo>
                  <a:pt x="10382513" y="3822180"/>
                </a:lnTo>
                <a:cubicBezTo>
                  <a:pt x="10379726" y="3809515"/>
                  <a:pt x="10372974" y="3800576"/>
                  <a:pt x="10355876" y="3801597"/>
                </a:cubicBezTo>
                <a:cubicBezTo>
                  <a:pt x="10350698" y="3824082"/>
                  <a:pt x="10353327" y="3838583"/>
                  <a:pt x="10355298" y="3855651"/>
                </a:cubicBezTo>
                <a:lnTo>
                  <a:pt x="10357497" y="3897006"/>
                </a:lnTo>
                <a:lnTo>
                  <a:pt x="10357591" y="3898767"/>
                </a:lnTo>
                <a:lnTo>
                  <a:pt x="10371213" y="3926835"/>
                </a:lnTo>
                <a:lnTo>
                  <a:pt x="10374551" y="3933714"/>
                </a:lnTo>
                <a:cubicBezTo>
                  <a:pt x="10376642" y="3928444"/>
                  <a:pt x="10376838" y="3923022"/>
                  <a:pt x="10376221" y="3917606"/>
                </a:cubicBezTo>
                <a:lnTo>
                  <a:pt x="10376075" y="3916870"/>
                </a:lnTo>
                <a:lnTo>
                  <a:pt x="10373015" y="3901533"/>
                </a:lnTo>
                <a:cubicBezTo>
                  <a:pt x="10370696" y="3891039"/>
                  <a:pt x="10369455" y="3881201"/>
                  <a:pt x="10377948" y="3873282"/>
                </a:cubicBezTo>
                <a:cubicBezTo>
                  <a:pt x="10377984" y="3882349"/>
                  <a:pt x="10378064" y="3891317"/>
                  <a:pt x="10379171" y="3899846"/>
                </a:cubicBezTo>
                <a:lnTo>
                  <a:pt x="10381189" y="3906386"/>
                </a:lnTo>
                <a:lnTo>
                  <a:pt x="10386554" y="3923772"/>
                </a:lnTo>
                <a:close/>
                <a:moveTo>
                  <a:pt x="10432064" y="3839071"/>
                </a:moveTo>
                <a:lnTo>
                  <a:pt x="10427941" y="3793064"/>
                </a:lnTo>
                <a:lnTo>
                  <a:pt x="10427202" y="3784816"/>
                </a:lnTo>
                <a:cubicBezTo>
                  <a:pt x="10423872" y="3764230"/>
                  <a:pt x="10418175" y="3744562"/>
                  <a:pt x="10408132" y="3736075"/>
                </a:cubicBezTo>
                <a:cubicBezTo>
                  <a:pt x="10406933" y="3760318"/>
                  <a:pt x="10414742" y="3781395"/>
                  <a:pt x="10416061" y="3805322"/>
                </a:cubicBezTo>
                <a:cubicBezTo>
                  <a:pt x="10406804" y="3790751"/>
                  <a:pt x="10414592" y="3769895"/>
                  <a:pt x="10398094" y="3758795"/>
                </a:cubicBezTo>
                <a:cubicBezTo>
                  <a:pt x="10397103" y="3775031"/>
                  <a:pt x="10398982" y="3790153"/>
                  <a:pt x="10400111" y="3805897"/>
                </a:cubicBezTo>
                <a:cubicBezTo>
                  <a:pt x="10391572" y="3798313"/>
                  <a:pt x="10397031" y="3785957"/>
                  <a:pt x="10384650" y="3779533"/>
                </a:cubicBezTo>
                <a:cubicBezTo>
                  <a:pt x="10384631" y="3795722"/>
                  <a:pt x="10383938" y="3812091"/>
                  <a:pt x="10385327" y="3827651"/>
                </a:cubicBezTo>
                <a:lnTo>
                  <a:pt x="10391267" y="3847178"/>
                </a:lnTo>
                <a:lnTo>
                  <a:pt x="10398490" y="3870924"/>
                </a:lnTo>
                <a:cubicBezTo>
                  <a:pt x="10409468" y="3855766"/>
                  <a:pt x="10394189" y="3833294"/>
                  <a:pt x="10417347" y="3836857"/>
                </a:cubicBezTo>
                <a:cubicBezTo>
                  <a:pt x="10422102" y="3826094"/>
                  <a:pt x="10411534" y="3820949"/>
                  <a:pt x="10417835" y="3809917"/>
                </a:cubicBezTo>
                <a:cubicBezTo>
                  <a:pt x="10427745" y="3817630"/>
                  <a:pt x="10415840" y="3833809"/>
                  <a:pt x="10432064" y="3839071"/>
                </a:cubicBezTo>
                <a:close/>
                <a:moveTo>
                  <a:pt x="7776600" y="9849994"/>
                </a:moveTo>
                <a:cubicBezTo>
                  <a:pt x="7727973" y="9851669"/>
                  <a:pt x="7673334" y="9826939"/>
                  <a:pt x="7624032" y="9840076"/>
                </a:cubicBezTo>
                <a:cubicBezTo>
                  <a:pt x="7613932" y="9759674"/>
                  <a:pt x="7604263" y="9672762"/>
                  <a:pt x="7593940" y="9581270"/>
                </a:cubicBezTo>
                <a:cubicBezTo>
                  <a:pt x="7590718" y="9550963"/>
                  <a:pt x="7581206" y="9531291"/>
                  <a:pt x="7590534" y="9507787"/>
                </a:cubicBezTo>
                <a:cubicBezTo>
                  <a:pt x="7617041" y="9527768"/>
                  <a:pt x="7625777" y="9565697"/>
                  <a:pt x="7647132" y="9590988"/>
                </a:cubicBezTo>
                <a:cubicBezTo>
                  <a:pt x="7667448" y="9578101"/>
                  <a:pt x="7662395" y="9539906"/>
                  <a:pt x="7676721" y="9521283"/>
                </a:cubicBezTo>
                <a:cubicBezTo>
                  <a:pt x="7701825" y="9530877"/>
                  <a:pt x="7695072" y="9572088"/>
                  <a:pt x="7716679" y="9584404"/>
                </a:cubicBezTo>
                <a:cubicBezTo>
                  <a:pt x="7740063" y="9571295"/>
                  <a:pt x="7749443" y="9544393"/>
                  <a:pt x="7766791" y="9524935"/>
                </a:cubicBezTo>
                <a:cubicBezTo>
                  <a:pt x="7782121" y="9535854"/>
                  <a:pt x="7783557" y="9558888"/>
                  <a:pt x="7786556" y="9578105"/>
                </a:cubicBezTo>
                <a:cubicBezTo>
                  <a:pt x="7798967" y="9660499"/>
                  <a:pt x="7786768" y="9756092"/>
                  <a:pt x="7770156" y="9830101"/>
                </a:cubicBezTo>
                <a:cubicBezTo>
                  <a:pt x="7771369" y="9842044"/>
                  <a:pt x="7784877" y="9837055"/>
                  <a:pt x="7776600" y="9849994"/>
                </a:cubicBezTo>
                <a:close/>
                <a:moveTo>
                  <a:pt x="6746443" y="12186909"/>
                </a:moveTo>
                <a:cubicBezTo>
                  <a:pt x="6735000" y="12192319"/>
                  <a:pt x="6721377" y="12192958"/>
                  <a:pt x="6707753" y="12193599"/>
                </a:cubicBezTo>
                <a:cubicBezTo>
                  <a:pt x="6714624" y="12182363"/>
                  <a:pt x="6728223" y="12189324"/>
                  <a:pt x="6736876" y="12182682"/>
                </a:cubicBezTo>
                <a:cubicBezTo>
                  <a:pt x="6708409" y="12158688"/>
                  <a:pt x="6675876" y="12199968"/>
                  <a:pt x="6638768" y="12186903"/>
                </a:cubicBezTo>
                <a:cubicBezTo>
                  <a:pt x="6635064" y="12207147"/>
                  <a:pt x="6599610" y="12200045"/>
                  <a:pt x="6608146" y="12215233"/>
                </a:cubicBezTo>
                <a:cubicBezTo>
                  <a:pt x="6637468" y="12212491"/>
                  <a:pt x="6680354" y="12187676"/>
                  <a:pt x="6703357" y="12203548"/>
                </a:cubicBezTo>
                <a:cubicBezTo>
                  <a:pt x="6686134" y="12198317"/>
                  <a:pt x="6675149" y="12209161"/>
                  <a:pt x="6662382" y="12215412"/>
                </a:cubicBezTo>
                <a:cubicBezTo>
                  <a:pt x="6669525" y="12214881"/>
                  <a:pt x="6678022" y="12214385"/>
                  <a:pt x="6686833" y="12213550"/>
                </a:cubicBezTo>
                <a:lnTo>
                  <a:pt x="6700814" y="12211486"/>
                </a:lnTo>
                <a:lnTo>
                  <a:pt x="6713162" y="12209664"/>
                </a:lnTo>
                <a:cubicBezTo>
                  <a:pt x="6729951" y="12205904"/>
                  <a:pt x="6743823" y="12199309"/>
                  <a:pt x="6746443" y="12186909"/>
                </a:cubicBezTo>
                <a:close/>
                <a:moveTo>
                  <a:pt x="9190987" y="6654902"/>
                </a:moveTo>
                <a:cubicBezTo>
                  <a:pt x="9187109" y="6645566"/>
                  <a:pt x="9189183" y="6637823"/>
                  <a:pt x="9179952" y="6627043"/>
                </a:cubicBezTo>
                <a:cubicBezTo>
                  <a:pt x="9164434" y="6634985"/>
                  <a:pt x="9161247" y="6646886"/>
                  <a:pt x="9170711" y="6661560"/>
                </a:cubicBezTo>
                <a:cubicBezTo>
                  <a:pt x="9178514" y="6655046"/>
                  <a:pt x="9182549" y="6663792"/>
                  <a:pt x="9190987" y="6654902"/>
                </a:cubicBezTo>
                <a:close/>
                <a:moveTo>
                  <a:pt x="10008955" y="4804773"/>
                </a:moveTo>
                <a:cubicBezTo>
                  <a:pt x="10001288" y="4795194"/>
                  <a:pt x="10015444" y="4777161"/>
                  <a:pt x="9995716" y="4772254"/>
                </a:cubicBezTo>
                <a:cubicBezTo>
                  <a:pt x="9993926" y="4783846"/>
                  <a:pt x="10000823" y="4805942"/>
                  <a:pt x="10008955" y="4804773"/>
                </a:cubicBezTo>
                <a:close/>
                <a:moveTo>
                  <a:pt x="6243905" y="13327126"/>
                </a:moveTo>
                <a:cubicBezTo>
                  <a:pt x="6236200" y="13320867"/>
                  <a:pt x="6228894" y="13314784"/>
                  <a:pt x="6221411" y="13309099"/>
                </a:cubicBezTo>
                <a:cubicBezTo>
                  <a:pt x="6215784" y="13321836"/>
                  <a:pt x="6239146" y="13333587"/>
                  <a:pt x="6243905" y="13327126"/>
                </a:cubicBezTo>
                <a:close/>
                <a:moveTo>
                  <a:pt x="9973555" y="4887867"/>
                </a:moveTo>
                <a:lnTo>
                  <a:pt x="9964248" y="4901345"/>
                </a:lnTo>
                <a:lnTo>
                  <a:pt x="9964262" y="4900244"/>
                </a:lnTo>
                <a:lnTo>
                  <a:pt x="9972894" y="4886255"/>
                </a:lnTo>
                <a:lnTo>
                  <a:pt x="9973041" y="4886056"/>
                </a:lnTo>
                <a:close/>
                <a:moveTo>
                  <a:pt x="10060732" y="4696210"/>
                </a:moveTo>
                <a:cubicBezTo>
                  <a:pt x="10068285" y="4670496"/>
                  <a:pt x="10053301" y="4650542"/>
                  <a:pt x="10047775" y="4628574"/>
                </a:cubicBezTo>
                <a:cubicBezTo>
                  <a:pt x="10045990" y="4619688"/>
                  <a:pt x="10038786" y="4599362"/>
                  <a:pt x="10041687" y="4590642"/>
                </a:cubicBezTo>
                <a:cubicBezTo>
                  <a:pt x="10041465" y="4590068"/>
                  <a:pt x="10050847" y="4594689"/>
                  <a:pt x="10050884" y="4587064"/>
                </a:cubicBezTo>
                <a:cubicBezTo>
                  <a:pt x="10050321" y="4571101"/>
                  <a:pt x="10045127" y="4560233"/>
                  <a:pt x="10037450" y="4546364"/>
                </a:cubicBezTo>
                <a:cubicBezTo>
                  <a:pt x="10049113" y="4541515"/>
                  <a:pt x="10042308" y="4521364"/>
                  <a:pt x="10031555" y="4516613"/>
                </a:cubicBezTo>
                <a:cubicBezTo>
                  <a:pt x="10026484" y="4545328"/>
                  <a:pt x="10047173" y="4566376"/>
                  <a:pt x="10033508" y="4590838"/>
                </a:cubicBezTo>
                <a:cubicBezTo>
                  <a:pt x="10025571" y="4575404"/>
                  <a:pt x="10024286" y="4557572"/>
                  <a:pt x="10021903" y="4540209"/>
                </a:cubicBezTo>
                <a:lnTo>
                  <a:pt x="10018633" y="4524779"/>
                </a:lnTo>
                <a:lnTo>
                  <a:pt x="10016534" y="4514872"/>
                </a:lnTo>
                <a:cubicBezTo>
                  <a:pt x="10013823" y="4506784"/>
                  <a:pt x="10009867" y="4499173"/>
                  <a:pt x="10003697" y="4492398"/>
                </a:cubicBezTo>
                <a:cubicBezTo>
                  <a:pt x="10003241" y="4507436"/>
                  <a:pt x="9989230" y="4487435"/>
                  <a:pt x="9986153" y="4496552"/>
                </a:cubicBezTo>
                <a:cubicBezTo>
                  <a:pt x="9993236" y="4512303"/>
                  <a:pt x="9996962" y="4529189"/>
                  <a:pt x="10000256" y="4546241"/>
                </a:cubicBezTo>
                <a:lnTo>
                  <a:pt x="10002485" y="4556048"/>
                </a:lnTo>
                <a:lnTo>
                  <a:pt x="10011768" y="4596947"/>
                </a:lnTo>
                <a:cubicBezTo>
                  <a:pt x="10014149" y="4593714"/>
                  <a:pt x="10017243" y="4593176"/>
                  <a:pt x="10020957" y="4593388"/>
                </a:cubicBezTo>
                <a:cubicBezTo>
                  <a:pt x="10027216" y="4606156"/>
                  <a:pt x="10018338" y="4632712"/>
                  <a:pt x="10038587" y="4632134"/>
                </a:cubicBezTo>
                <a:cubicBezTo>
                  <a:pt x="10040667" y="4655435"/>
                  <a:pt x="10045045" y="4677848"/>
                  <a:pt x="10060732" y="4696210"/>
                </a:cubicBezTo>
                <a:close/>
                <a:moveTo>
                  <a:pt x="10106690" y="4592197"/>
                </a:moveTo>
                <a:cubicBezTo>
                  <a:pt x="10131514" y="4536014"/>
                  <a:pt x="10077081" y="4510535"/>
                  <a:pt x="10082953" y="4461696"/>
                </a:cubicBezTo>
                <a:cubicBezTo>
                  <a:pt x="10074721" y="4457702"/>
                  <a:pt x="10069290" y="4452623"/>
                  <a:pt x="10065500" y="4446908"/>
                </a:cubicBezTo>
                <a:lnTo>
                  <a:pt x="10062561" y="4439714"/>
                </a:lnTo>
                <a:lnTo>
                  <a:pt x="10057900" y="4428303"/>
                </a:lnTo>
                <a:cubicBezTo>
                  <a:pt x="10054575" y="4415226"/>
                  <a:pt x="10053188" y="4401397"/>
                  <a:pt x="10044478" y="4390405"/>
                </a:cubicBezTo>
                <a:cubicBezTo>
                  <a:pt x="10043758" y="4406041"/>
                  <a:pt x="10044705" y="4420865"/>
                  <a:pt x="10047496" y="4435017"/>
                </a:cubicBezTo>
                <a:lnTo>
                  <a:pt x="10054528" y="4455271"/>
                </a:lnTo>
                <a:lnTo>
                  <a:pt x="10061581" y="4475589"/>
                </a:lnTo>
                <a:cubicBezTo>
                  <a:pt x="10070863" y="4473975"/>
                  <a:pt x="10060722" y="4465684"/>
                  <a:pt x="10069169" y="4467035"/>
                </a:cubicBezTo>
                <a:lnTo>
                  <a:pt x="10076451" y="4492544"/>
                </a:lnTo>
                <a:lnTo>
                  <a:pt x="10078145" y="4498482"/>
                </a:lnTo>
                <a:cubicBezTo>
                  <a:pt x="10083622" y="4531284"/>
                  <a:pt x="10082234" y="4566746"/>
                  <a:pt x="10106690" y="4592197"/>
                </a:cubicBezTo>
                <a:close/>
                <a:moveTo>
                  <a:pt x="10156865" y="4478638"/>
                </a:moveTo>
                <a:cubicBezTo>
                  <a:pt x="10148631" y="4473571"/>
                  <a:pt x="10152210" y="4450389"/>
                  <a:pt x="10139797" y="4455857"/>
                </a:cubicBezTo>
                <a:cubicBezTo>
                  <a:pt x="10139861" y="4465410"/>
                  <a:pt x="10145526" y="4490296"/>
                  <a:pt x="10156865" y="4478638"/>
                </a:cubicBezTo>
                <a:close/>
                <a:moveTo>
                  <a:pt x="10366928" y="4003712"/>
                </a:moveTo>
                <a:cubicBezTo>
                  <a:pt x="10356171" y="3990383"/>
                  <a:pt x="10375792" y="3964275"/>
                  <a:pt x="10358146" y="3953620"/>
                </a:cubicBezTo>
                <a:cubicBezTo>
                  <a:pt x="10344467" y="3965203"/>
                  <a:pt x="10361024" y="3985858"/>
                  <a:pt x="10355571" y="4002505"/>
                </a:cubicBezTo>
                <a:cubicBezTo>
                  <a:pt x="10359727" y="4003864"/>
                  <a:pt x="10364372" y="4007346"/>
                  <a:pt x="10366928" y="4003712"/>
                </a:cubicBezTo>
                <a:close/>
                <a:moveTo>
                  <a:pt x="6727358" y="12244121"/>
                </a:moveTo>
                <a:lnTo>
                  <a:pt x="6717392" y="12239718"/>
                </a:lnTo>
                <a:cubicBezTo>
                  <a:pt x="6714180" y="12245910"/>
                  <a:pt x="6707849" y="12244064"/>
                  <a:pt x="6705926" y="12252728"/>
                </a:cubicBezTo>
                <a:lnTo>
                  <a:pt x="6715493" y="12256955"/>
                </a:lnTo>
                <a:cubicBezTo>
                  <a:pt x="6719104" y="12250940"/>
                  <a:pt x="6725435" y="12252785"/>
                  <a:pt x="6727358" y="12244121"/>
                </a:cubicBezTo>
                <a:close/>
                <a:moveTo>
                  <a:pt x="6793829" y="12093681"/>
                </a:moveTo>
                <a:cubicBezTo>
                  <a:pt x="6745268" y="12097912"/>
                  <a:pt x="6684582" y="12069196"/>
                  <a:pt x="6652460" y="12114939"/>
                </a:cubicBezTo>
                <a:cubicBezTo>
                  <a:pt x="6672532" y="12126662"/>
                  <a:pt x="6698512" y="12099135"/>
                  <a:pt x="6706696" y="12115119"/>
                </a:cubicBezTo>
                <a:cubicBezTo>
                  <a:pt x="6685218" y="12138927"/>
                  <a:pt x="6646094" y="12116407"/>
                  <a:pt x="6627019" y="12145559"/>
                </a:cubicBezTo>
                <a:cubicBezTo>
                  <a:pt x="6678020" y="12159531"/>
                  <a:pt x="6751483" y="12137762"/>
                  <a:pt x="6793829" y="12093681"/>
                </a:cubicBezTo>
                <a:close/>
                <a:moveTo>
                  <a:pt x="6230087" y="13372402"/>
                </a:moveTo>
                <a:cubicBezTo>
                  <a:pt x="6210556" y="13355209"/>
                  <a:pt x="6193452" y="13335758"/>
                  <a:pt x="6165404" y="13323840"/>
                </a:cubicBezTo>
                <a:cubicBezTo>
                  <a:pt x="6161471" y="13343512"/>
                  <a:pt x="6185694" y="13344699"/>
                  <a:pt x="6193853" y="13356392"/>
                </a:cubicBezTo>
                <a:cubicBezTo>
                  <a:pt x="6202085" y="13361457"/>
                  <a:pt x="6220321" y="13392350"/>
                  <a:pt x="6230087" y="13372402"/>
                </a:cubicBezTo>
                <a:close/>
                <a:moveTo>
                  <a:pt x="10305654" y="4151002"/>
                </a:moveTo>
                <a:lnTo>
                  <a:pt x="10299287" y="4148188"/>
                </a:lnTo>
                <a:lnTo>
                  <a:pt x="10296470" y="4154566"/>
                </a:lnTo>
                <a:lnTo>
                  <a:pt x="10302836" y="4157379"/>
                </a:lnTo>
                <a:close/>
                <a:moveTo>
                  <a:pt x="7530728" y="10431731"/>
                </a:moveTo>
                <a:cubicBezTo>
                  <a:pt x="7521999" y="10426505"/>
                  <a:pt x="7502389" y="10428564"/>
                  <a:pt x="7487224" y="10428134"/>
                </a:cubicBezTo>
                <a:cubicBezTo>
                  <a:pt x="7470877" y="10428409"/>
                  <a:pt x="7448542" y="10422949"/>
                  <a:pt x="7443886" y="10435025"/>
                </a:cubicBezTo>
                <a:cubicBezTo>
                  <a:pt x="7447023" y="10448072"/>
                  <a:pt x="7456336" y="10423919"/>
                  <a:pt x="7457492" y="10435260"/>
                </a:cubicBezTo>
                <a:cubicBezTo>
                  <a:pt x="7457813" y="10439559"/>
                  <a:pt x="7444007" y="10444897"/>
                  <a:pt x="7454156" y="10448474"/>
                </a:cubicBezTo>
                <a:cubicBezTo>
                  <a:pt x="7460830" y="10442735"/>
                  <a:pt x="7466230" y="10436470"/>
                  <a:pt x="7477240" y="10435044"/>
                </a:cubicBezTo>
                <a:cubicBezTo>
                  <a:pt x="7488088" y="10443819"/>
                  <a:pt x="7496027" y="10442619"/>
                  <a:pt x="7507314" y="10444877"/>
                </a:cubicBezTo>
                <a:cubicBezTo>
                  <a:pt x="7497275" y="10455187"/>
                  <a:pt x="7492949" y="10467548"/>
                  <a:pt x="7483855" y="10478098"/>
                </a:cubicBezTo>
                <a:cubicBezTo>
                  <a:pt x="7472807" y="10491416"/>
                  <a:pt x="7455094" y="10501576"/>
                  <a:pt x="7446184" y="10518515"/>
                </a:cubicBezTo>
                <a:lnTo>
                  <a:pt x="7442805" y="10530749"/>
                </a:lnTo>
                <a:lnTo>
                  <a:pt x="7440780" y="10538081"/>
                </a:lnTo>
                <a:cubicBezTo>
                  <a:pt x="7444181" y="10538140"/>
                  <a:pt x="7447252" y="10537915"/>
                  <a:pt x="7450654" y="10537973"/>
                </a:cubicBezTo>
                <a:lnTo>
                  <a:pt x="7450756" y="10537852"/>
                </a:lnTo>
                <a:lnTo>
                  <a:pt x="7493325" y="10487553"/>
                </a:lnTo>
                <a:cubicBezTo>
                  <a:pt x="7507635" y="10470869"/>
                  <a:pt x="7521067" y="10453284"/>
                  <a:pt x="7530728" y="10431731"/>
                </a:cubicBezTo>
                <a:close/>
                <a:moveTo>
                  <a:pt x="8174910" y="8977515"/>
                </a:moveTo>
                <a:cubicBezTo>
                  <a:pt x="8164130" y="8974862"/>
                  <a:pt x="8164986" y="8965308"/>
                  <a:pt x="8155588" y="8960972"/>
                </a:cubicBezTo>
                <a:cubicBezTo>
                  <a:pt x="8151195" y="8971678"/>
                  <a:pt x="8167625" y="8984606"/>
                  <a:pt x="8174910" y="8977515"/>
                </a:cubicBezTo>
                <a:close/>
                <a:moveTo>
                  <a:pt x="7720456" y="10006665"/>
                </a:moveTo>
                <a:cubicBezTo>
                  <a:pt x="7705844" y="9970494"/>
                  <a:pt x="7649330" y="10002854"/>
                  <a:pt x="7643978" y="10026992"/>
                </a:cubicBezTo>
                <a:cubicBezTo>
                  <a:pt x="7663126" y="10023372"/>
                  <a:pt x="7671393" y="10009797"/>
                  <a:pt x="7683972" y="10000516"/>
                </a:cubicBezTo>
                <a:cubicBezTo>
                  <a:pt x="7705022" y="9993361"/>
                  <a:pt x="7707920" y="10016559"/>
                  <a:pt x="7720456" y="10006665"/>
                </a:cubicBezTo>
                <a:close/>
                <a:moveTo>
                  <a:pt x="9135987" y="6804362"/>
                </a:moveTo>
                <a:lnTo>
                  <a:pt x="9129456" y="6793030"/>
                </a:lnTo>
                <a:cubicBezTo>
                  <a:pt x="9115472" y="6794049"/>
                  <a:pt x="9127885" y="6815573"/>
                  <a:pt x="9135987" y="6804362"/>
                </a:cubicBezTo>
                <a:close/>
                <a:moveTo>
                  <a:pt x="10000205" y="4849276"/>
                </a:moveTo>
                <a:lnTo>
                  <a:pt x="9985887" y="4870010"/>
                </a:lnTo>
                <a:lnTo>
                  <a:pt x="9985585" y="4865686"/>
                </a:lnTo>
                <a:lnTo>
                  <a:pt x="9999178" y="4843657"/>
                </a:lnTo>
                <a:close/>
                <a:moveTo>
                  <a:pt x="9938234" y="4990689"/>
                </a:moveTo>
                <a:cubicBezTo>
                  <a:pt x="9941860" y="4968479"/>
                  <a:pt x="9942437" y="4947780"/>
                  <a:pt x="9919644" y="4935804"/>
                </a:cubicBezTo>
                <a:cubicBezTo>
                  <a:pt x="9917566" y="4957745"/>
                  <a:pt x="9925603" y="4975106"/>
                  <a:pt x="9938234" y="4990689"/>
                </a:cubicBezTo>
                <a:close/>
                <a:moveTo>
                  <a:pt x="10810398" y="3017582"/>
                </a:moveTo>
                <a:cubicBezTo>
                  <a:pt x="10804024" y="3014766"/>
                  <a:pt x="10810461" y="3006664"/>
                  <a:pt x="10799844" y="3004828"/>
                </a:cubicBezTo>
                <a:cubicBezTo>
                  <a:pt x="10795048" y="3014607"/>
                  <a:pt x="10803128" y="3028648"/>
                  <a:pt x="10810398" y="3017582"/>
                </a:cubicBezTo>
                <a:close/>
                <a:moveTo>
                  <a:pt x="10384736" y="3981760"/>
                </a:moveTo>
                <a:cubicBezTo>
                  <a:pt x="10385830" y="3973177"/>
                  <a:pt x="10378149" y="3966746"/>
                  <a:pt x="10371833" y="3975389"/>
                </a:cubicBezTo>
                <a:cubicBezTo>
                  <a:pt x="10377848" y="3978999"/>
                  <a:pt x="10374501" y="3986572"/>
                  <a:pt x="10380340" y="3990581"/>
                </a:cubicBezTo>
                <a:cubicBezTo>
                  <a:pt x="10383031" y="3987721"/>
                  <a:pt x="10384371" y="3984621"/>
                  <a:pt x="10384736" y="3981760"/>
                </a:cubicBezTo>
                <a:close/>
                <a:moveTo>
                  <a:pt x="8329873" y="8635873"/>
                </a:moveTo>
                <a:cubicBezTo>
                  <a:pt x="8323472" y="8632095"/>
                  <a:pt x="8314565" y="8612499"/>
                  <a:pt x="8306605" y="8620846"/>
                </a:cubicBezTo>
                <a:cubicBezTo>
                  <a:pt x="8313006" y="8624624"/>
                  <a:pt x="8319049" y="8645328"/>
                  <a:pt x="8329873" y="8635873"/>
                </a:cubicBezTo>
                <a:close/>
                <a:moveTo>
                  <a:pt x="10294938" y="4192478"/>
                </a:moveTo>
                <a:cubicBezTo>
                  <a:pt x="10302870" y="4178832"/>
                  <a:pt x="10301617" y="4168750"/>
                  <a:pt x="10284069" y="4164332"/>
                </a:cubicBezTo>
                <a:cubicBezTo>
                  <a:pt x="10281702" y="4176148"/>
                  <a:pt x="10285649" y="4185515"/>
                  <a:pt x="10294938" y="4192478"/>
                </a:cubicBezTo>
                <a:close/>
                <a:moveTo>
                  <a:pt x="10947846" y="2719332"/>
                </a:moveTo>
                <a:cubicBezTo>
                  <a:pt x="10939587" y="2736936"/>
                  <a:pt x="10923616" y="2742631"/>
                  <a:pt x="10916897" y="2763277"/>
                </a:cubicBezTo>
                <a:cubicBezTo>
                  <a:pt x="10912527" y="2762291"/>
                  <a:pt x="10908560" y="2761482"/>
                  <a:pt x="10905169" y="2760457"/>
                </a:cubicBezTo>
                <a:cubicBezTo>
                  <a:pt x="10906037" y="2747616"/>
                  <a:pt x="10911698" y="2743505"/>
                  <a:pt x="10915364" y="2735207"/>
                </a:cubicBezTo>
                <a:cubicBezTo>
                  <a:pt x="10896570" y="2717929"/>
                  <a:pt x="10882026" y="2749759"/>
                  <a:pt x="10860179" y="2744829"/>
                </a:cubicBezTo>
                <a:cubicBezTo>
                  <a:pt x="10866148" y="2724796"/>
                  <a:pt x="10879198" y="2715921"/>
                  <a:pt x="10893159" y="2709338"/>
                </a:cubicBezTo>
                <a:cubicBezTo>
                  <a:pt x="10895725" y="2702443"/>
                  <a:pt x="10894234" y="2689504"/>
                  <a:pt x="10904792" y="2696059"/>
                </a:cubicBezTo>
                <a:cubicBezTo>
                  <a:pt x="10919297" y="2695856"/>
                  <a:pt x="10906669" y="2712474"/>
                  <a:pt x="10906917" y="2720612"/>
                </a:cubicBezTo>
                <a:cubicBezTo>
                  <a:pt x="10921248" y="2720804"/>
                  <a:pt x="10930437" y="2713057"/>
                  <a:pt x="10947846" y="2719332"/>
                </a:cubicBezTo>
                <a:close/>
                <a:moveTo>
                  <a:pt x="10021637" y="4818243"/>
                </a:moveTo>
                <a:lnTo>
                  <a:pt x="10019883" y="4820782"/>
                </a:lnTo>
                <a:lnTo>
                  <a:pt x="10020292" y="4813591"/>
                </a:lnTo>
                <a:close/>
                <a:moveTo>
                  <a:pt x="9927752" y="5032728"/>
                </a:moveTo>
                <a:lnTo>
                  <a:pt x="9929728" y="5006060"/>
                </a:lnTo>
                <a:lnTo>
                  <a:pt x="9930488" y="4995816"/>
                </a:lnTo>
                <a:cubicBezTo>
                  <a:pt x="9925742" y="4961863"/>
                  <a:pt x="9902080" y="4935425"/>
                  <a:pt x="9891241" y="4904205"/>
                </a:cubicBezTo>
                <a:cubicBezTo>
                  <a:pt x="9900999" y="4875656"/>
                  <a:pt x="9886414" y="4855877"/>
                  <a:pt x="9875274" y="4834762"/>
                </a:cubicBezTo>
                <a:cubicBezTo>
                  <a:pt x="9858070" y="4854308"/>
                  <a:pt x="9873516" y="4883990"/>
                  <a:pt x="9871085" y="4906728"/>
                </a:cubicBezTo>
                <a:cubicBezTo>
                  <a:pt x="9876661" y="4909192"/>
                  <a:pt x="9881394" y="4910331"/>
                  <a:pt x="9885238" y="4909171"/>
                </a:cubicBezTo>
                <a:cubicBezTo>
                  <a:pt x="9894076" y="4929030"/>
                  <a:pt x="9898894" y="4950447"/>
                  <a:pt x="9904407" y="4971635"/>
                </a:cubicBezTo>
                <a:lnTo>
                  <a:pt x="9917345" y="5005490"/>
                </a:lnTo>
                <a:close/>
                <a:moveTo>
                  <a:pt x="10808597" y="3041058"/>
                </a:moveTo>
                <a:cubicBezTo>
                  <a:pt x="10804390" y="3038724"/>
                  <a:pt x="10805751" y="3034566"/>
                  <a:pt x="10799822" y="3032898"/>
                </a:cubicBezTo>
                <a:lnTo>
                  <a:pt x="10795248" y="3043251"/>
                </a:lnTo>
                <a:lnTo>
                  <a:pt x="10805606" y="3047828"/>
                </a:lnTo>
                <a:close/>
                <a:moveTo>
                  <a:pt x="6628835" y="12501822"/>
                </a:moveTo>
                <a:cubicBezTo>
                  <a:pt x="6613944" y="12521606"/>
                  <a:pt x="6580990" y="12513755"/>
                  <a:pt x="6561976" y="12527883"/>
                </a:cubicBezTo>
                <a:cubicBezTo>
                  <a:pt x="6565944" y="12493208"/>
                  <a:pt x="6604486" y="12486271"/>
                  <a:pt x="6628835" y="12501822"/>
                </a:cubicBezTo>
                <a:close/>
                <a:moveTo>
                  <a:pt x="9584045" y="5813671"/>
                </a:moveTo>
                <a:lnTo>
                  <a:pt x="9577278" y="5810682"/>
                </a:lnTo>
                <a:lnTo>
                  <a:pt x="9572865" y="5820670"/>
                </a:lnTo>
                <a:lnTo>
                  <a:pt x="9579632" y="5823660"/>
                </a:lnTo>
                <a:close/>
                <a:moveTo>
                  <a:pt x="7988105" y="9430113"/>
                </a:moveTo>
                <a:cubicBezTo>
                  <a:pt x="7988946" y="9410968"/>
                  <a:pt x="7988918" y="9391785"/>
                  <a:pt x="7977216" y="9380372"/>
                </a:cubicBezTo>
                <a:cubicBezTo>
                  <a:pt x="7966154" y="9374219"/>
                  <a:pt x="7966848" y="9388200"/>
                  <a:pt x="7959453" y="9387875"/>
                </a:cubicBezTo>
                <a:cubicBezTo>
                  <a:pt x="7958984" y="9378699"/>
                  <a:pt x="7955829" y="9371149"/>
                  <a:pt x="7944615" y="9368477"/>
                </a:cubicBezTo>
                <a:cubicBezTo>
                  <a:pt x="7935452" y="9388564"/>
                  <a:pt x="7954477" y="9392016"/>
                  <a:pt x="7945768" y="9411687"/>
                </a:cubicBezTo>
                <a:cubicBezTo>
                  <a:pt x="7950950" y="9412786"/>
                  <a:pt x="7955696" y="9413867"/>
                  <a:pt x="7960424" y="9415382"/>
                </a:cubicBezTo>
                <a:cubicBezTo>
                  <a:pt x="7966896" y="9406948"/>
                  <a:pt x="7953908" y="9395042"/>
                  <a:pt x="7966183" y="9393402"/>
                </a:cubicBezTo>
                <a:cubicBezTo>
                  <a:pt x="7968578" y="9408329"/>
                  <a:pt x="7966017" y="9426963"/>
                  <a:pt x="7988105" y="9430113"/>
                </a:cubicBezTo>
                <a:close/>
                <a:moveTo>
                  <a:pt x="9920505" y="5056671"/>
                </a:moveTo>
                <a:lnTo>
                  <a:pt x="9906847" y="5005010"/>
                </a:lnTo>
                <a:lnTo>
                  <a:pt x="9902774" y="4989606"/>
                </a:lnTo>
                <a:cubicBezTo>
                  <a:pt x="9896198" y="4967590"/>
                  <a:pt x="9888451" y="4946071"/>
                  <a:pt x="9878020" y="4925508"/>
                </a:cubicBezTo>
                <a:cubicBezTo>
                  <a:pt x="9867809" y="4948618"/>
                  <a:pt x="9883283" y="4970696"/>
                  <a:pt x="9887569" y="4991161"/>
                </a:cubicBezTo>
                <a:lnTo>
                  <a:pt x="9889461" y="5004213"/>
                </a:lnTo>
                <a:lnTo>
                  <a:pt x="9893654" y="5033140"/>
                </a:lnTo>
                <a:cubicBezTo>
                  <a:pt x="9896269" y="5047153"/>
                  <a:pt x="9900705" y="5060543"/>
                  <a:pt x="9910675" y="5071377"/>
                </a:cubicBezTo>
                <a:cubicBezTo>
                  <a:pt x="9914648" y="5068847"/>
                  <a:pt x="9918531" y="5064371"/>
                  <a:pt x="9920505" y="5056671"/>
                </a:cubicBezTo>
                <a:close/>
                <a:moveTo>
                  <a:pt x="10441492" y="3878015"/>
                </a:moveTo>
                <a:lnTo>
                  <a:pt x="10436747" y="3875918"/>
                </a:lnTo>
                <a:lnTo>
                  <a:pt x="10428758" y="3872388"/>
                </a:lnTo>
                <a:cubicBezTo>
                  <a:pt x="10425718" y="3878191"/>
                  <a:pt x="10424975" y="3883103"/>
                  <a:pt x="10426130" y="3886948"/>
                </a:cubicBezTo>
                <a:lnTo>
                  <a:pt x="10431958" y="3887433"/>
                </a:lnTo>
                <a:lnTo>
                  <a:pt x="10435592" y="3887735"/>
                </a:lnTo>
                <a:cubicBezTo>
                  <a:pt x="10438069" y="3886030"/>
                  <a:pt x="10439952" y="3882575"/>
                  <a:pt x="10441492" y="3878015"/>
                </a:cubicBezTo>
                <a:close/>
                <a:moveTo>
                  <a:pt x="8686861" y="7849561"/>
                </a:moveTo>
                <a:cubicBezTo>
                  <a:pt x="8683457" y="7847582"/>
                  <a:pt x="8686537" y="7842765"/>
                  <a:pt x="8683531" y="7840961"/>
                </a:cubicBezTo>
                <a:cubicBezTo>
                  <a:pt x="8680979" y="7844585"/>
                  <a:pt x="8676872" y="7844196"/>
                  <a:pt x="8675477" y="7851658"/>
                </a:cubicBezTo>
                <a:lnTo>
                  <a:pt x="8681442" y="7854294"/>
                </a:lnTo>
                <a:cubicBezTo>
                  <a:pt x="8682848" y="7851114"/>
                  <a:pt x="8685410" y="7851770"/>
                  <a:pt x="8686861" y="7849561"/>
                </a:cubicBezTo>
                <a:close/>
                <a:moveTo>
                  <a:pt x="10057877" y="4747920"/>
                </a:moveTo>
                <a:cubicBezTo>
                  <a:pt x="10063929" y="4731999"/>
                  <a:pt x="10043364" y="4699965"/>
                  <a:pt x="10038031" y="4686179"/>
                </a:cubicBezTo>
                <a:cubicBezTo>
                  <a:pt x="10034758" y="4707592"/>
                  <a:pt x="10033442" y="4712725"/>
                  <a:pt x="10038293" y="4728679"/>
                </a:cubicBezTo>
                <a:cubicBezTo>
                  <a:pt x="10032680" y="4729533"/>
                  <a:pt x="10026048" y="4729460"/>
                  <a:pt x="10022925" y="4737604"/>
                </a:cubicBezTo>
                <a:cubicBezTo>
                  <a:pt x="10041162" y="4748043"/>
                  <a:pt x="10033184" y="4760711"/>
                  <a:pt x="10019632" y="4770915"/>
                </a:cubicBezTo>
                <a:cubicBezTo>
                  <a:pt x="10029450" y="4772394"/>
                  <a:pt x="10037536" y="4770254"/>
                  <a:pt x="10041400" y="4757199"/>
                </a:cubicBezTo>
                <a:cubicBezTo>
                  <a:pt x="10050884" y="4756744"/>
                  <a:pt x="10055858" y="4753228"/>
                  <a:pt x="10057877" y="4747920"/>
                </a:cubicBezTo>
                <a:close/>
                <a:moveTo>
                  <a:pt x="8463535" y="8356869"/>
                </a:moveTo>
                <a:cubicBezTo>
                  <a:pt x="8457232" y="8379783"/>
                  <a:pt x="8425031" y="8400772"/>
                  <a:pt x="8397951" y="8402608"/>
                </a:cubicBezTo>
                <a:cubicBezTo>
                  <a:pt x="8366793" y="8405021"/>
                  <a:pt x="8316470" y="8403250"/>
                  <a:pt x="8294956" y="8387082"/>
                </a:cubicBezTo>
                <a:cubicBezTo>
                  <a:pt x="8345732" y="8366210"/>
                  <a:pt x="8396732" y="8345912"/>
                  <a:pt x="8457078" y="8348781"/>
                </a:cubicBezTo>
                <a:cubicBezTo>
                  <a:pt x="8462049" y="8350502"/>
                  <a:pt x="8463743" y="8353154"/>
                  <a:pt x="8463535" y="8356869"/>
                </a:cubicBezTo>
                <a:close/>
                <a:moveTo>
                  <a:pt x="10804394" y="3059190"/>
                </a:moveTo>
                <a:cubicBezTo>
                  <a:pt x="10801207" y="3057782"/>
                  <a:pt x="10801466" y="3055041"/>
                  <a:pt x="10799029" y="3053013"/>
                </a:cubicBezTo>
                <a:cubicBezTo>
                  <a:pt x="10797622" y="3056198"/>
                  <a:pt x="10794481" y="3055762"/>
                  <a:pt x="10792453" y="3058198"/>
                </a:cubicBezTo>
                <a:cubicBezTo>
                  <a:pt x="10796038" y="3059782"/>
                  <a:pt x="10795603" y="3062921"/>
                  <a:pt x="10798040" y="3064950"/>
                </a:cubicBezTo>
                <a:cubicBezTo>
                  <a:pt x="10799624" y="3061366"/>
                  <a:pt x="10802366" y="3061626"/>
                  <a:pt x="10804394" y="3059190"/>
                </a:cubicBezTo>
                <a:close/>
                <a:moveTo>
                  <a:pt x="10038734" y="4793485"/>
                </a:moveTo>
                <a:lnTo>
                  <a:pt x="10029347" y="4807078"/>
                </a:lnTo>
                <a:lnTo>
                  <a:pt x="10025349" y="4801242"/>
                </a:lnTo>
                <a:lnTo>
                  <a:pt x="10033142" y="4788612"/>
                </a:lnTo>
                <a:close/>
                <a:moveTo>
                  <a:pt x="8711224" y="7798726"/>
                </a:moveTo>
                <a:cubicBezTo>
                  <a:pt x="8713021" y="7793044"/>
                  <a:pt x="8713846" y="7786874"/>
                  <a:pt x="8713591" y="7781534"/>
                </a:cubicBezTo>
                <a:cubicBezTo>
                  <a:pt x="8710521" y="7790633"/>
                  <a:pt x="8691248" y="7798751"/>
                  <a:pt x="8703023" y="7812982"/>
                </a:cubicBezTo>
                <a:cubicBezTo>
                  <a:pt x="8706658" y="7809598"/>
                  <a:pt x="8709427" y="7804406"/>
                  <a:pt x="8711224" y="7798726"/>
                </a:cubicBezTo>
                <a:close/>
                <a:moveTo>
                  <a:pt x="7730376" y="10020391"/>
                </a:moveTo>
                <a:cubicBezTo>
                  <a:pt x="7702609" y="10032681"/>
                  <a:pt x="7691730" y="10078504"/>
                  <a:pt x="7653844" y="10069996"/>
                </a:cubicBezTo>
                <a:cubicBezTo>
                  <a:pt x="7655161" y="10079757"/>
                  <a:pt x="7660788" y="10085182"/>
                  <a:pt x="7670439" y="10086602"/>
                </a:cubicBezTo>
                <a:cubicBezTo>
                  <a:pt x="7684434" y="10058414"/>
                  <a:pt x="7723650" y="10055418"/>
                  <a:pt x="7730376" y="10020391"/>
                </a:cubicBezTo>
                <a:close/>
                <a:moveTo>
                  <a:pt x="10361726" y="4067156"/>
                </a:moveTo>
                <a:cubicBezTo>
                  <a:pt x="10359997" y="4063534"/>
                  <a:pt x="10358776" y="4045844"/>
                  <a:pt x="10348450" y="4054145"/>
                </a:cubicBezTo>
                <a:cubicBezTo>
                  <a:pt x="10353049" y="4056653"/>
                  <a:pt x="10355992" y="4073675"/>
                  <a:pt x="10361726" y="4067156"/>
                </a:cubicBezTo>
                <a:close/>
                <a:moveTo>
                  <a:pt x="10794034" y="3091259"/>
                </a:moveTo>
                <a:cubicBezTo>
                  <a:pt x="10806121" y="3078990"/>
                  <a:pt x="10786813" y="3066652"/>
                  <a:pt x="10780293" y="3077097"/>
                </a:cubicBezTo>
                <a:cubicBezTo>
                  <a:pt x="10786362" y="3081682"/>
                  <a:pt x="10785492" y="3087961"/>
                  <a:pt x="10794034" y="3091259"/>
                </a:cubicBezTo>
                <a:close/>
                <a:moveTo>
                  <a:pt x="10047944" y="4780149"/>
                </a:moveTo>
                <a:lnTo>
                  <a:pt x="10046312" y="4782512"/>
                </a:lnTo>
                <a:lnTo>
                  <a:pt x="10045326" y="4774171"/>
                </a:lnTo>
                <a:close/>
                <a:moveTo>
                  <a:pt x="7716953" y="10056546"/>
                </a:moveTo>
                <a:cubicBezTo>
                  <a:pt x="7705074" y="10067007"/>
                  <a:pt x="7693152" y="10076854"/>
                  <a:pt x="7683615" y="10089909"/>
                </a:cubicBezTo>
                <a:cubicBezTo>
                  <a:pt x="7701012" y="10087656"/>
                  <a:pt x="7717986" y="10066636"/>
                  <a:pt x="7716953" y="10056546"/>
                </a:cubicBezTo>
                <a:close/>
                <a:moveTo>
                  <a:pt x="6351465" y="13147239"/>
                </a:moveTo>
                <a:cubicBezTo>
                  <a:pt x="6353991" y="13130752"/>
                  <a:pt x="6351443" y="13118208"/>
                  <a:pt x="6336405" y="13113466"/>
                </a:cubicBezTo>
                <a:cubicBezTo>
                  <a:pt x="6323305" y="13124806"/>
                  <a:pt x="6328706" y="13148125"/>
                  <a:pt x="6351465" y="13147239"/>
                </a:cubicBezTo>
                <a:close/>
                <a:moveTo>
                  <a:pt x="8194484" y="8978375"/>
                </a:moveTo>
                <a:cubicBezTo>
                  <a:pt x="8189264" y="8978145"/>
                  <a:pt x="8186965" y="8961042"/>
                  <a:pt x="8180851" y="8971237"/>
                </a:cubicBezTo>
                <a:cubicBezTo>
                  <a:pt x="8185617" y="8971882"/>
                  <a:pt x="8187916" y="8988985"/>
                  <a:pt x="8194484" y="8978375"/>
                </a:cubicBezTo>
                <a:close/>
                <a:moveTo>
                  <a:pt x="10176573" y="4495442"/>
                </a:moveTo>
                <a:cubicBezTo>
                  <a:pt x="10181401" y="4478049"/>
                  <a:pt x="10181459" y="4462836"/>
                  <a:pt x="10168309" y="4452739"/>
                </a:cubicBezTo>
                <a:cubicBezTo>
                  <a:pt x="10164804" y="4469287"/>
                  <a:pt x="10167618" y="4483389"/>
                  <a:pt x="10176573" y="4495442"/>
                </a:cubicBezTo>
                <a:close/>
                <a:moveTo>
                  <a:pt x="6803468" y="12139801"/>
                </a:moveTo>
                <a:cubicBezTo>
                  <a:pt x="6775165" y="12127295"/>
                  <a:pt x="6762012" y="12153830"/>
                  <a:pt x="6738165" y="12152807"/>
                </a:cubicBezTo>
                <a:cubicBezTo>
                  <a:pt x="6696696" y="12146377"/>
                  <a:pt x="6634137" y="12159644"/>
                  <a:pt x="6591825" y="12184237"/>
                </a:cubicBezTo>
                <a:cubicBezTo>
                  <a:pt x="6646143" y="12198248"/>
                  <a:pt x="6708104" y="12144282"/>
                  <a:pt x="6741272" y="12172733"/>
                </a:cubicBezTo>
                <a:cubicBezTo>
                  <a:pt x="6741447" y="12156161"/>
                  <a:pt x="6806634" y="12164984"/>
                  <a:pt x="6803468" y="12139801"/>
                </a:cubicBezTo>
                <a:close/>
                <a:moveTo>
                  <a:pt x="10903715" y="2860344"/>
                </a:moveTo>
                <a:cubicBezTo>
                  <a:pt x="10904504" y="2856403"/>
                  <a:pt x="10905515" y="2853036"/>
                  <a:pt x="10906703" y="2849271"/>
                </a:cubicBezTo>
                <a:cubicBezTo>
                  <a:pt x="10895238" y="2846112"/>
                  <a:pt x="10882086" y="2840301"/>
                  <a:pt x="10880831" y="2855000"/>
                </a:cubicBezTo>
                <a:cubicBezTo>
                  <a:pt x="10884250" y="2861277"/>
                  <a:pt x="10897263" y="2864167"/>
                  <a:pt x="10903715" y="2860344"/>
                </a:cubicBezTo>
                <a:close/>
                <a:moveTo>
                  <a:pt x="7557574" y="10437359"/>
                </a:moveTo>
                <a:lnTo>
                  <a:pt x="7536250" y="10470985"/>
                </a:lnTo>
                <a:lnTo>
                  <a:pt x="7524847" y="10488966"/>
                </a:lnTo>
                <a:cubicBezTo>
                  <a:pt x="7514244" y="10506576"/>
                  <a:pt x="7503440" y="10524012"/>
                  <a:pt x="7490908" y="10539530"/>
                </a:cubicBezTo>
                <a:cubicBezTo>
                  <a:pt x="7486825" y="10544593"/>
                  <a:pt x="7481439" y="10550678"/>
                  <a:pt x="7475265" y="10555799"/>
                </a:cubicBezTo>
                <a:lnTo>
                  <a:pt x="7472458" y="10557243"/>
                </a:lnTo>
                <a:lnTo>
                  <a:pt x="7454896" y="10566277"/>
                </a:lnTo>
                <a:lnTo>
                  <a:pt x="7466272" y="10551716"/>
                </a:lnTo>
                <a:lnTo>
                  <a:pt x="7499171" y="10509605"/>
                </a:lnTo>
                <a:lnTo>
                  <a:pt x="7527338" y="10464127"/>
                </a:lnTo>
                <a:lnTo>
                  <a:pt x="7537811" y="10447216"/>
                </a:lnTo>
                <a:cubicBezTo>
                  <a:pt x="7543026" y="10443127"/>
                  <a:pt x="7545897" y="10435875"/>
                  <a:pt x="7557574" y="10437359"/>
                </a:cubicBezTo>
                <a:close/>
                <a:moveTo>
                  <a:pt x="8730109" y="7785031"/>
                </a:moveTo>
                <a:cubicBezTo>
                  <a:pt x="8716499" y="7817986"/>
                  <a:pt x="8697026" y="7854528"/>
                  <a:pt x="8679327" y="7875220"/>
                </a:cubicBezTo>
                <a:cubicBezTo>
                  <a:pt x="8649601" y="7868264"/>
                  <a:pt x="8653132" y="7848439"/>
                  <a:pt x="8652075" y="7830389"/>
                </a:cubicBezTo>
                <a:cubicBezTo>
                  <a:pt x="8597507" y="7808653"/>
                  <a:pt x="8545824" y="7794372"/>
                  <a:pt x="8488766" y="7765360"/>
                </a:cubicBezTo>
                <a:cubicBezTo>
                  <a:pt x="8421161" y="7776358"/>
                  <a:pt x="8328263" y="7808018"/>
                  <a:pt x="8246359" y="7821253"/>
                </a:cubicBezTo>
                <a:cubicBezTo>
                  <a:pt x="8200201" y="7828895"/>
                  <a:pt x="8139615" y="7840143"/>
                  <a:pt x="8132949" y="7782073"/>
                </a:cubicBezTo>
                <a:cubicBezTo>
                  <a:pt x="8160364" y="7724330"/>
                  <a:pt x="8176912" y="7663210"/>
                  <a:pt x="8206408" y="7608288"/>
                </a:cubicBezTo>
                <a:cubicBezTo>
                  <a:pt x="8245834" y="7533041"/>
                  <a:pt x="8268557" y="7450414"/>
                  <a:pt x="8319547" y="7393107"/>
                </a:cubicBezTo>
                <a:cubicBezTo>
                  <a:pt x="8369444" y="7398521"/>
                  <a:pt x="8378928" y="7434075"/>
                  <a:pt x="8403061" y="7466599"/>
                </a:cubicBezTo>
                <a:cubicBezTo>
                  <a:pt x="8447387" y="7526577"/>
                  <a:pt x="8485194" y="7592705"/>
                  <a:pt x="8524572" y="7650972"/>
                </a:cubicBezTo>
                <a:cubicBezTo>
                  <a:pt x="8588695" y="7681206"/>
                  <a:pt x="8662418" y="7700473"/>
                  <a:pt x="8699130" y="7731425"/>
                </a:cubicBezTo>
                <a:cubicBezTo>
                  <a:pt x="8708330" y="7720284"/>
                  <a:pt x="8722367" y="7700349"/>
                  <a:pt x="8740632" y="7695589"/>
                </a:cubicBezTo>
                <a:cubicBezTo>
                  <a:pt x="8760269" y="7711394"/>
                  <a:pt x="8740557" y="7759234"/>
                  <a:pt x="8730109" y="7785031"/>
                </a:cubicBezTo>
                <a:close/>
                <a:moveTo>
                  <a:pt x="6251229" y="13398871"/>
                </a:moveTo>
                <a:cubicBezTo>
                  <a:pt x="6233822" y="13401646"/>
                  <a:pt x="6202977" y="13384212"/>
                  <a:pt x="6197146" y="13404947"/>
                </a:cubicBezTo>
                <a:cubicBezTo>
                  <a:pt x="6207990" y="13411642"/>
                  <a:pt x="6236702" y="13404822"/>
                  <a:pt x="6251229" y="13398871"/>
                </a:cubicBezTo>
                <a:close/>
                <a:moveTo>
                  <a:pt x="6265883" y="13371091"/>
                </a:moveTo>
                <a:cubicBezTo>
                  <a:pt x="6240788" y="13355721"/>
                  <a:pt x="6224255" y="13315589"/>
                  <a:pt x="6188199" y="13319640"/>
                </a:cubicBezTo>
                <a:cubicBezTo>
                  <a:pt x="6208934" y="13341646"/>
                  <a:pt x="6231520" y="13361617"/>
                  <a:pt x="6259625" y="13378793"/>
                </a:cubicBezTo>
                <a:cubicBezTo>
                  <a:pt x="6263116" y="13378432"/>
                  <a:pt x="6265143" y="13375997"/>
                  <a:pt x="6265883" y="13371091"/>
                </a:cubicBezTo>
                <a:close/>
                <a:moveTo>
                  <a:pt x="9012358" y="7155661"/>
                </a:moveTo>
                <a:cubicBezTo>
                  <a:pt x="9009385" y="7151286"/>
                  <a:pt x="9012256" y="7147350"/>
                  <a:pt x="9009906" y="7142975"/>
                </a:cubicBezTo>
                <a:cubicBezTo>
                  <a:pt x="8982220" y="7043758"/>
                  <a:pt x="8955252" y="6940261"/>
                  <a:pt x="8929977" y="6842961"/>
                </a:cubicBezTo>
                <a:cubicBezTo>
                  <a:pt x="8921246" y="6810419"/>
                  <a:pt x="8912911" y="6774494"/>
                  <a:pt x="8892348" y="6747203"/>
                </a:cubicBezTo>
                <a:cubicBezTo>
                  <a:pt x="8883297" y="6764228"/>
                  <a:pt x="8894814" y="6783906"/>
                  <a:pt x="8898421" y="6799697"/>
                </a:cubicBezTo>
                <a:cubicBezTo>
                  <a:pt x="8926741" y="6922937"/>
                  <a:pt x="8941767" y="7048020"/>
                  <a:pt x="8971660" y="7169766"/>
                </a:cubicBezTo>
                <a:cubicBezTo>
                  <a:pt x="8985374" y="7163320"/>
                  <a:pt x="8998838" y="7166726"/>
                  <a:pt x="9012358" y="7155661"/>
                </a:cubicBezTo>
                <a:close/>
                <a:moveTo>
                  <a:pt x="9794597" y="5386521"/>
                </a:moveTo>
                <a:cubicBezTo>
                  <a:pt x="9781324" y="5362591"/>
                  <a:pt x="9791924" y="5315931"/>
                  <a:pt x="9763383" y="5307123"/>
                </a:cubicBezTo>
                <a:cubicBezTo>
                  <a:pt x="9774709" y="5331144"/>
                  <a:pt x="9773129" y="5374659"/>
                  <a:pt x="9794597" y="5386521"/>
                </a:cubicBezTo>
                <a:close/>
                <a:moveTo>
                  <a:pt x="7375624" y="10863778"/>
                </a:moveTo>
                <a:cubicBezTo>
                  <a:pt x="7365372" y="10889019"/>
                  <a:pt x="7330939" y="10913185"/>
                  <a:pt x="7314092" y="10927542"/>
                </a:cubicBezTo>
                <a:cubicBezTo>
                  <a:pt x="7197032" y="10944431"/>
                  <a:pt x="7136972" y="10897032"/>
                  <a:pt x="7089218" y="10835852"/>
                </a:cubicBezTo>
                <a:cubicBezTo>
                  <a:pt x="7059937" y="10809927"/>
                  <a:pt x="7004783" y="10780611"/>
                  <a:pt x="7010624" y="10736162"/>
                </a:cubicBezTo>
                <a:cubicBezTo>
                  <a:pt x="7071418" y="10733273"/>
                  <a:pt x="7093670" y="10813763"/>
                  <a:pt x="7138834" y="10851490"/>
                </a:cubicBezTo>
                <a:cubicBezTo>
                  <a:pt x="7153439" y="10863798"/>
                  <a:pt x="7214617" y="10899776"/>
                  <a:pt x="7239525" y="10901472"/>
                </a:cubicBezTo>
                <a:cubicBezTo>
                  <a:pt x="7281892" y="10903962"/>
                  <a:pt x="7321717" y="10883869"/>
                  <a:pt x="7339807" y="10840497"/>
                </a:cubicBezTo>
                <a:cubicBezTo>
                  <a:pt x="7330424" y="10772413"/>
                  <a:pt x="7264411" y="10719659"/>
                  <a:pt x="7220749" y="10669615"/>
                </a:cubicBezTo>
                <a:cubicBezTo>
                  <a:pt x="7196124" y="10641251"/>
                  <a:pt x="7178954" y="10605925"/>
                  <a:pt x="7161286" y="10593347"/>
                </a:cubicBezTo>
                <a:cubicBezTo>
                  <a:pt x="7140414" y="10577885"/>
                  <a:pt x="7080338" y="10554081"/>
                  <a:pt x="7061720" y="10555973"/>
                </a:cubicBezTo>
                <a:cubicBezTo>
                  <a:pt x="7036159" y="10558245"/>
                  <a:pt x="7021246" y="10572169"/>
                  <a:pt x="7009029" y="10595558"/>
                </a:cubicBezTo>
                <a:cubicBezTo>
                  <a:pt x="7006065" y="10628926"/>
                  <a:pt x="7031432" y="10631034"/>
                  <a:pt x="7030930" y="10661647"/>
                </a:cubicBezTo>
                <a:cubicBezTo>
                  <a:pt x="7064141" y="10687794"/>
                  <a:pt x="7092192" y="10715097"/>
                  <a:pt x="7127420" y="10754242"/>
                </a:cubicBezTo>
                <a:cubicBezTo>
                  <a:pt x="7156119" y="10785442"/>
                  <a:pt x="7196398" y="10845283"/>
                  <a:pt x="7230089" y="10840382"/>
                </a:cubicBezTo>
                <a:cubicBezTo>
                  <a:pt x="7244776" y="10838267"/>
                  <a:pt x="7261590" y="10827298"/>
                  <a:pt x="7265240" y="10814428"/>
                </a:cubicBezTo>
                <a:cubicBezTo>
                  <a:pt x="7278293" y="10766525"/>
                  <a:pt x="7212164" y="10743490"/>
                  <a:pt x="7174135" y="10708868"/>
                </a:cubicBezTo>
                <a:cubicBezTo>
                  <a:pt x="7167291" y="10703125"/>
                  <a:pt x="7151770" y="10689992"/>
                  <a:pt x="7148493" y="10685802"/>
                </a:cubicBezTo>
                <a:cubicBezTo>
                  <a:pt x="7143867" y="10680811"/>
                  <a:pt x="7150507" y="10666903"/>
                  <a:pt x="7147159" y="10661406"/>
                </a:cubicBezTo>
                <a:cubicBezTo>
                  <a:pt x="7143353" y="10655498"/>
                  <a:pt x="7108103" y="10647813"/>
                  <a:pt x="7126493" y="10625835"/>
                </a:cubicBezTo>
                <a:cubicBezTo>
                  <a:pt x="7159524" y="10632767"/>
                  <a:pt x="7204474" y="10666573"/>
                  <a:pt x="7234571" y="10699445"/>
                </a:cubicBezTo>
                <a:cubicBezTo>
                  <a:pt x="7265149" y="10733164"/>
                  <a:pt x="7305100" y="10779040"/>
                  <a:pt x="7290858" y="10837057"/>
                </a:cubicBezTo>
                <a:cubicBezTo>
                  <a:pt x="7253090" y="10918645"/>
                  <a:pt x="7141526" y="10829059"/>
                  <a:pt x="7105114" y="10792164"/>
                </a:cubicBezTo>
                <a:cubicBezTo>
                  <a:pt x="7097258" y="10783855"/>
                  <a:pt x="7100641" y="10774057"/>
                  <a:pt x="7091292" y="10762335"/>
                </a:cubicBezTo>
                <a:cubicBezTo>
                  <a:pt x="7065031" y="10727942"/>
                  <a:pt x="6977820" y="10677659"/>
                  <a:pt x="6968159" y="10628378"/>
                </a:cubicBezTo>
                <a:cubicBezTo>
                  <a:pt x="6959675" y="10584712"/>
                  <a:pt x="6995983" y="10524178"/>
                  <a:pt x="7035078" y="10514612"/>
                </a:cubicBezTo>
                <a:cubicBezTo>
                  <a:pt x="7068554" y="10505790"/>
                  <a:pt x="7145292" y="10531740"/>
                  <a:pt x="7171540" y="10549967"/>
                </a:cubicBezTo>
                <a:cubicBezTo>
                  <a:pt x="7200053" y="10569816"/>
                  <a:pt x="7237542" y="10618450"/>
                  <a:pt x="7268697" y="10654759"/>
                </a:cubicBezTo>
                <a:cubicBezTo>
                  <a:pt x="7331056" y="10728248"/>
                  <a:pt x="7342588" y="10756017"/>
                  <a:pt x="7376269" y="10838503"/>
                </a:cubicBezTo>
                <a:cubicBezTo>
                  <a:pt x="7379772" y="10846831"/>
                  <a:pt x="7379041" y="10855364"/>
                  <a:pt x="7375624" y="10863778"/>
                </a:cubicBezTo>
                <a:close/>
                <a:moveTo>
                  <a:pt x="9586247" y="5861447"/>
                </a:moveTo>
                <a:cubicBezTo>
                  <a:pt x="9588273" y="5850402"/>
                  <a:pt x="9586100" y="5841323"/>
                  <a:pt x="9573805" y="5836848"/>
                </a:cubicBezTo>
                <a:cubicBezTo>
                  <a:pt x="9571558" y="5847316"/>
                  <a:pt x="9573732" y="5856395"/>
                  <a:pt x="9586247" y="5861447"/>
                </a:cubicBezTo>
                <a:close/>
                <a:moveTo>
                  <a:pt x="10495157" y="3809304"/>
                </a:moveTo>
                <a:cubicBezTo>
                  <a:pt x="10487374" y="3805389"/>
                  <a:pt x="10482919" y="3810090"/>
                  <a:pt x="10476024" y="3808472"/>
                </a:cubicBezTo>
                <a:cubicBezTo>
                  <a:pt x="10478978" y="3805014"/>
                  <a:pt x="10471802" y="3793268"/>
                  <a:pt x="10467882" y="3801064"/>
                </a:cubicBezTo>
                <a:cubicBezTo>
                  <a:pt x="10470850" y="3806187"/>
                  <a:pt x="10489489" y="3829667"/>
                  <a:pt x="10495157" y="3809304"/>
                </a:cubicBezTo>
                <a:close/>
                <a:moveTo>
                  <a:pt x="8010099" y="9435438"/>
                </a:moveTo>
                <a:cubicBezTo>
                  <a:pt x="8004147" y="9422099"/>
                  <a:pt x="8017871" y="9397416"/>
                  <a:pt x="7997125" y="9393453"/>
                </a:cubicBezTo>
                <a:cubicBezTo>
                  <a:pt x="8000844" y="9408003"/>
                  <a:pt x="7987575" y="9432270"/>
                  <a:pt x="8010099" y="9435438"/>
                </a:cubicBezTo>
                <a:close/>
                <a:moveTo>
                  <a:pt x="6966246" y="11798351"/>
                </a:moveTo>
                <a:cubicBezTo>
                  <a:pt x="6935095" y="11795528"/>
                  <a:pt x="6882008" y="11794905"/>
                  <a:pt x="6873931" y="11817499"/>
                </a:cubicBezTo>
                <a:cubicBezTo>
                  <a:pt x="6904167" y="11809452"/>
                  <a:pt x="6939352" y="11815009"/>
                  <a:pt x="6966246" y="11798351"/>
                </a:cubicBezTo>
                <a:close/>
                <a:moveTo>
                  <a:pt x="6990690" y="11743030"/>
                </a:moveTo>
                <a:cubicBezTo>
                  <a:pt x="6981286" y="11734119"/>
                  <a:pt x="6975729" y="11724052"/>
                  <a:pt x="6960007" y="11717581"/>
                </a:cubicBezTo>
                <a:cubicBezTo>
                  <a:pt x="6954344" y="11733631"/>
                  <a:pt x="6965342" y="11743247"/>
                  <a:pt x="6966972" y="11756811"/>
                </a:cubicBezTo>
                <a:cubicBezTo>
                  <a:pt x="6972740" y="11746992"/>
                  <a:pt x="6984921" y="11752850"/>
                  <a:pt x="6990690" y="11743030"/>
                </a:cubicBezTo>
                <a:close/>
                <a:moveTo>
                  <a:pt x="6383619" y="13118628"/>
                </a:moveTo>
                <a:cubicBezTo>
                  <a:pt x="6384728" y="13101039"/>
                  <a:pt x="6380939" y="13086995"/>
                  <a:pt x="6365586" y="13079736"/>
                </a:cubicBezTo>
                <a:cubicBezTo>
                  <a:pt x="6369949" y="13093558"/>
                  <a:pt x="6367341" y="13112387"/>
                  <a:pt x="6383619" y="13118628"/>
                </a:cubicBezTo>
                <a:close/>
                <a:moveTo>
                  <a:pt x="6084399" y="13797200"/>
                </a:moveTo>
                <a:cubicBezTo>
                  <a:pt x="6068695" y="13786451"/>
                  <a:pt x="6055465" y="13774409"/>
                  <a:pt x="6038614" y="13764105"/>
                </a:cubicBezTo>
                <a:cubicBezTo>
                  <a:pt x="6030002" y="13767448"/>
                  <a:pt x="6026315" y="13784403"/>
                  <a:pt x="6020587" y="13795214"/>
                </a:cubicBezTo>
                <a:cubicBezTo>
                  <a:pt x="6037178" y="13808263"/>
                  <a:pt x="6067932" y="13807556"/>
                  <a:pt x="6084399" y="13797200"/>
                </a:cubicBezTo>
                <a:close/>
                <a:moveTo>
                  <a:pt x="7570217" y="10435313"/>
                </a:moveTo>
                <a:cubicBezTo>
                  <a:pt x="7542408" y="10426858"/>
                  <a:pt x="7537074" y="10446395"/>
                  <a:pt x="7524002" y="10461560"/>
                </a:cubicBezTo>
                <a:cubicBezTo>
                  <a:pt x="7510054" y="10477408"/>
                  <a:pt x="7496871" y="10494202"/>
                  <a:pt x="7483750" y="10510259"/>
                </a:cubicBezTo>
                <a:lnTo>
                  <a:pt x="7455261" y="10541878"/>
                </a:lnTo>
                <a:lnTo>
                  <a:pt x="7443862" y="10554530"/>
                </a:lnTo>
                <a:cubicBezTo>
                  <a:pt x="7449915" y="10573539"/>
                  <a:pt x="7445565" y="10618634"/>
                  <a:pt x="7467220" y="10610867"/>
                </a:cubicBezTo>
                <a:cubicBezTo>
                  <a:pt x="7477019" y="10601500"/>
                  <a:pt x="7457354" y="10606959"/>
                  <a:pt x="7460736" y="10594359"/>
                </a:cubicBezTo>
                <a:lnTo>
                  <a:pt x="7482147" y="10565900"/>
                </a:lnTo>
                <a:lnTo>
                  <a:pt x="7518464" y="10517627"/>
                </a:lnTo>
                <a:lnTo>
                  <a:pt x="7544027" y="10476968"/>
                </a:lnTo>
                <a:close/>
                <a:moveTo>
                  <a:pt x="7463807" y="10680905"/>
                </a:moveTo>
                <a:cubicBezTo>
                  <a:pt x="7446666" y="10633375"/>
                  <a:pt x="7425784" y="10568827"/>
                  <a:pt x="7420854" y="10511136"/>
                </a:cubicBezTo>
                <a:cubicBezTo>
                  <a:pt x="7419652" y="10499182"/>
                  <a:pt x="7433339" y="10483972"/>
                  <a:pt x="7417531" y="10474943"/>
                </a:cubicBezTo>
                <a:cubicBezTo>
                  <a:pt x="7399562" y="10482439"/>
                  <a:pt x="7405736" y="10511321"/>
                  <a:pt x="7407589" y="10527860"/>
                </a:cubicBezTo>
                <a:cubicBezTo>
                  <a:pt x="7413380" y="10580547"/>
                  <a:pt x="7436821" y="10642127"/>
                  <a:pt x="7453933" y="10681013"/>
                </a:cubicBezTo>
                <a:cubicBezTo>
                  <a:pt x="7457334" y="10681072"/>
                  <a:pt x="7460406" y="10680846"/>
                  <a:pt x="7463807" y="10680905"/>
                </a:cubicBezTo>
                <a:close/>
                <a:moveTo>
                  <a:pt x="8022154" y="9418966"/>
                </a:moveTo>
                <a:cubicBezTo>
                  <a:pt x="8025223" y="9408638"/>
                  <a:pt x="8027383" y="9399142"/>
                  <a:pt x="8015676" y="9397756"/>
                </a:cubicBezTo>
                <a:cubicBezTo>
                  <a:pt x="8010830" y="9408877"/>
                  <a:pt x="8016274" y="9413912"/>
                  <a:pt x="8022154" y="9418966"/>
                </a:cubicBezTo>
                <a:close/>
                <a:moveTo>
                  <a:pt x="6898275" y="11966204"/>
                </a:moveTo>
                <a:cubicBezTo>
                  <a:pt x="6881146" y="11979091"/>
                  <a:pt x="6835082" y="11974435"/>
                  <a:pt x="6832961" y="11991098"/>
                </a:cubicBezTo>
                <a:cubicBezTo>
                  <a:pt x="6852493" y="11983555"/>
                  <a:pt x="6896775" y="11983617"/>
                  <a:pt x="6898275" y="11966204"/>
                </a:cubicBezTo>
                <a:close/>
                <a:moveTo>
                  <a:pt x="7739004" y="10067072"/>
                </a:moveTo>
                <a:cubicBezTo>
                  <a:pt x="7731852" y="10084914"/>
                  <a:pt x="7721260" y="10099359"/>
                  <a:pt x="7706930" y="10110007"/>
                </a:cubicBezTo>
                <a:cubicBezTo>
                  <a:pt x="7689357" y="10109809"/>
                  <a:pt x="7687668" y="10099153"/>
                  <a:pt x="7670338" y="10106640"/>
                </a:cubicBezTo>
                <a:cubicBezTo>
                  <a:pt x="7645032" y="10088851"/>
                  <a:pt x="7622262" y="10063473"/>
                  <a:pt x="7630738" y="10027079"/>
                </a:cubicBezTo>
                <a:cubicBezTo>
                  <a:pt x="7638385" y="9996295"/>
                  <a:pt x="7678711" y="9978730"/>
                  <a:pt x="7717338" y="9980401"/>
                </a:cubicBezTo>
                <a:cubicBezTo>
                  <a:pt x="7731783" y="9984228"/>
                  <a:pt x="7731922" y="10003324"/>
                  <a:pt x="7750437" y="10003758"/>
                </a:cubicBezTo>
                <a:cubicBezTo>
                  <a:pt x="7749867" y="10027992"/>
                  <a:pt x="7746155" y="10049230"/>
                  <a:pt x="7739004" y="10067072"/>
                </a:cubicBezTo>
                <a:close/>
                <a:moveTo>
                  <a:pt x="6401682" y="13093938"/>
                </a:moveTo>
                <a:cubicBezTo>
                  <a:pt x="6401457" y="13087884"/>
                  <a:pt x="6388043" y="13081690"/>
                  <a:pt x="6388079" y="13097763"/>
                </a:cubicBezTo>
                <a:cubicBezTo>
                  <a:pt x="6390645" y="13098420"/>
                  <a:pt x="6393783" y="13098855"/>
                  <a:pt x="6396524" y="13099115"/>
                </a:cubicBezTo>
                <a:cubicBezTo>
                  <a:pt x="6400367" y="13097958"/>
                  <a:pt x="6401757" y="13095956"/>
                  <a:pt x="6401682" y="13093938"/>
                </a:cubicBezTo>
                <a:close/>
                <a:moveTo>
                  <a:pt x="9585737" y="5888444"/>
                </a:moveTo>
                <a:cubicBezTo>
                  <a:pt x="9592009" y="5880710"/>
                  <a:pt x="9581795" y="5879061"/>
                  <a:pt x="9580598" y="5874232"/>
                </a:cubicBezTo>
                <a:cubicBezTo>
                  <a:pt x="9576448" y="5881473"/>
                  <a:pt x="9578219" y="5886077"/>
                  <a:pt x="9585737" y="5888444"/>
                </a:cubicBezTo>
                <a:close/>
                <a:moveTo>
                  <a:pt x="9709674" y="5608929"/>
                </a:moveTo>
                <a:lnTo>
                  <a:pt x="9693292" y="5601691"/>
                </a:lnTo>
                <a:cubicBezTo>
                  <a:pt x="9684106" y="5609512"/>
                  <a:pt x="9710477" y="5621164"/>
                  <a:pt x="9709674" y="5608929"/>
                </a:cubicBezTo>
                <a:close/>
                <a:moveTo>
                  <a:pt x="10921695" y="2869242"/>
                </a:moveTo>
                <a:cubicBezTo>
                  <a:pt x="10922883" y="2865477"/>
                  <a:pt x="10923671" y="2861535"/>
                  <a:pt x="10924460" y="2857594"/>
                </a:cubicBezTo>
                <a:cubicBezTo>
                  <a:pt x="10914711" y="2849473"/>
                  <a:pt x="10909135" y="2871795"/>
                  <a:pt x="10921695" y="2869242"/>
                </a:cubicBezTo>
                <a:close/>
                <a:moveTo>
                  <a:pt x="8551394" y="8234967"/>
                </a:moveTo>
                <a:cubicBezTo>
                  <a:pt x="8541638" y="8226848"/>
                  <a:pt x="8545452" y="8212823"/>
                  <a:pt x="8535473" y="8204130"/>
                </a:cubicBezTo>
                <a:cubicBezTo>
                  <a:pt x="8523696" y="8218920"/>
                  <a:pt x="8536639" y="8244634"/>
                  <a:pt x="8551394" y="8234967"/>
                </a:cubicBezTo>
                <a:close/>
                <a:moveTo>
                  <a:pt x="10133422" y="4654511"/>
                </a:moveTo>
                <a:cubicBezTo>
                  <a:pt x="10123440" y="4637240"/>
                  <a:pt x="10134689" y="4598853"/>
                  <a:pt x="10108467" y="4596792"/>
                </a:cubicBezTo>
                <a:cubicBezTo>
                  <a:pt x="10100574" y="4607115"/>
                  <a:pt x="10111512" y="4620065"/>
                  <a:pt x="10116531" y="4631331"/>
                </a:cubicBezTo>
                <a:cubicBezTo>
                  <a:pt x="10119466" y="4639771"/>
                  <a:pt x="10122305" y="4666743"/>
                  <a:pt x="10133422" y="4654511"/>
                </a:cubicBezTo>
                <a:close/>
                <a:moveTo>
                  <a:pt x="6316753" y="13293659"/>
                </a:moveTo>
                <a:cubicBezTo>
                  <a:pt x="6317454" y="13271608"/>
                  <a:pt x="6300960" y="13248621"/>
                  <a:pt x="6302122" y="13215831"/>
                </a:cubicBezTo>
                <a:cubicBezTo>
                  <a:pt x="6303543" y="13180302"/>
                  <a:pt x="6320826" y="13142264"/>
                  <a:pt x="6325552" y="13102486"/>
                </a:cubicBezTo>
                <a:cubicBezTo>
                  <a:pt x="6246483" y="13083251"/>
                  <a:pt x="6155920" y="13100802"/>
                  <a:pt x="6091359" y="13067043"/>
                </a:cubicBezTo>
                <a:cubicBezTo>
                  <a:pt x="6098182" y="13054833"/>
                  <a:pt x="6094410" y="13028903"/>
                  <a:pt x="6110075" y="13018222"/>
                </a:cubicBezTo>
                <a:cubicBezTo>
                  <a:pt x="6179391" y="13025061"/>
                  <a:pt x="6252201" y="13051998"/>
                  <a:pt x="6334250" y="13060181"/>
                </a:cubicBezTo>
                <a:cubicBezTo>
                  <a:pt x="6349066" y="12929710"/>
                  <a:pt x="6378820" y="12818208"/>
                  <a:pt x="6408341" y="12701847"/>
                </a:cubicBezTo>
                <a:cubicBezTo>
                  <a:pt x="6332090" y="12696701"/>
                  <a:pt x="6228377" y="12704160"/>
                  <a:pt x="6172351" y="12653240"/>
                </a:cubicBezTo>
                <a:cubicBezTo>
                  <a:pt x="6182081" y="12636605"/>
                  <a:pt x="6184669" y="12609203"/>
                  <a:pt x="6203669" y="12607132"/>
                </a:cubicBezTo>
                <a:cubicBezTo>
                  <a:pt x="6265347" y="12617257"/>
                  <a:pt x="6371684" y="12636171"/>
                  <a:pt x="6423909" y="12648304"/>
                </a:cubicBezTo>
                <a:cubicBezTo>
                  <a:pt x="6451013" y="12595577"/>
                  <a:pt x="6476209" y="12539628"/>
                  <a:pt x="6511695" y="12499168"/>
                </a:cubicBezTo>
                <a:cubicBezTo>
                  <a:pt x="6440322" y="12481905"/>
                  <a:pt x="6379663" y="12472706"/>
                  <a:pt x="6322743" y="12456120"/>
                </a:cubicBezTo>
                <a:cubicBezTo>
                  <a:pt x="6284176" y="12444313"/>
                  <a:pt x="6251997" y="12423434"/>
                  <a:pt x="6224284" y="12422607"/>
                </a:cubicBezTo>
                <a:cubicBezTo>
                  <a:pt x="6170978" y="12420463"/>
                  <a:pt x="6142300" y="12481059"/>
                  <a:pt x="6123799" y="12546626"/>
                </a:cubicBezTo>
                <a:cubicBezTo>
                  <a:pt x="6097145" y="12641419"/>
                  <a:pt x="6074146" y="12788257"/>
                  <a:pt x="6055306" y="12879365"/>
                </a:cubicBezTo>
                <a:cubicBezTo>
                  <a:pt x="6023530" y="13034219"/>
                  <a:pt x="5977327" y="13180794"/>
                  <a:pt x="6002795" y="13281489"/>
                </a:cubicBezTo>
                <a:cubicBezTo>
                  <a:pt x="6010592" y="13289692"/>
                  <a:pt x="6027833" y="13291601"/>
                  <a:pt x="6029233" y="13304589"/>
                </a:cubicBezTo>
                <a:cubicBezTo>
                  <a:pt x="6106506" y="13331120"/>
                  <a:pt x="6153880" y="13290679"/>
                  <a:pt x="6212871" y="13285344"/>
                </a:cubicBezTo>
                <a:cubicBezTo>
                  <a:pt x="6243936" y="13282894"/>
                  <a:pt x="6276308" y="13291488"/>
                  <a:pt x="6316753" y="13293659"/>
                </a:cubicBezTo>
                <a:close/>
                <a:moveTo>
                  <a:pt x="9602169" y="5868482"/>
                </a:moveTo>
                <a:cubicBezTo>
                  <a:pt x="9610114" y="5850501"/>
                  <a:pt x="9603472" y="5837538"/>
                  <a:pt x="9589185" y="5827881"/>
                </a:cubicBezTo>
                <a:cubicBezTo>
                  <a:pt x="9589682" y="5842906"/>
                  <a:pt x="9592478" y="5857037"/>
                  <a:pt x="9602169" y="5868482"/>
                </a:cubicBezTo>
                <a:close/>
                <a:moveTo>
                  <a:pt x="10486846" y="3869269"/>
                </a:moveTo>
                <a:cubicBezTo>
                  <a:pt x="10487052" y="3866464"/>
                  <a:pt x="10486073" y="3863769"/>
                  <a:pt x="10483397" y="3861753"/>
                </a:cubicBezTo>
                <a:cubicBezTo>
                  <a:pt x="10477396" y="3866723"/>
                  <a:pt x="10472549" y="3875539"/>
                  <a:pt x="10466816" y="3882058"/>
                </a:cubicBezTo>
                <a:cubicBezTo>
                  <a:pt x="10474942" y="3887077"/>
                  <a:pt x="10486228" y="3877682"/>
                  <a:pt x="10486846" y="3869269"/>
                </a:cubicBezTo>
                <a:close/>
                <a:moveTo>
                  <a:pt x="8220101" y="9000426"/>
                </a:moveTo>
                <a:cubicBezTo>
                  <a:pt x="8212104" y="8993971"/>
                  <a:pt x="8214417" y="8980994"/>
                  <a:pt x="8202390" y="8976978"/>
                </a:cubicBezTo>
                <a:cubicBezTo>
                  <a:pt x="8196143" y="8990218"/>
                  <a:pt x="8211985" y="9006608"/>
                  <a:pt x="8220101" y="9000426"/>
                </a:cubicBezTo>
                <a:close/>
                <a:moveTo>
                  <a:pt x="10733444" y="3312446"/>
                </a:moveTo>
                <a:cubicBezTo>
                  <a:pt x="10724281" y="3308397"/>
                  <a:pt x="10714405" y="3301654"/>
                  <a:pt x="10709738" y="3310062"/>
                </a:cubicBezTo>
                <a:cubicBezTo>
                  <a:pt x="10718900" y="3314110"/>
                  <a:pt x="10729175" y="3321030"/>
                  <a:pt x="10733444" y="3312446"/>
                </a:cubicBezTo>
                <a:close/>
                <a:moveTo>
                  <a:pt x="7577765" y="10454705"/>
                </a:moveTo>
                <a:cubicBezTo>
                  <a:pt x="7580993" y="10449343"/>
                  <a:pt x="7583142" y="10444013"/>
                  <a:pt x="7583437" y="10438665"/>
                </a:cubicBezTo>
                <a:cubicBezTo>
                  <a:pt x="7575952" y="10448016"/>
                  <a:pt x="7566089" y="10459626"/>
                  <a:pt x="7557665" y="10471400"/>
                </a:cubicBezTo>
                <a:lnTo>
                  <a:pt x="7551800" y="10482948"/>
                </a:lnTo>
                <a:lnTo>
                  <a:pt x="7540536" y="10505121"/>
                </a:lnTo>
                <a:lnTo>
                  <a:pt x="7554999" y="10485409"/>
                </a:lnTo>
                <a:lnTo>
                  <a:pt x="7565621" y="10470930"/>
                </a:lnTo>
                <a:cubicBezTo>
                  <a:pt x="7570231" y="10465458"/>
                  <a:pt x="7574537" y="10460066"/>
                  <a:pt x="7577765" y="10454705"/>
                </a:cubicBezTo>
                <a:close/>
                <a:moveTo>
                  <a:pt x="6804138" y="12206218"/>
                </a:moveTo>
                <a:cubicBezTo>
                  <a:pt x="6786657" y="12203726"/>
                  <a:pt x="6771182" y="12206402"/>
                  <a:pt x="6757980" y="12215792"/>
                </a:cubicBezTo>
                <a:cubicBezTo>
                  <a:pt x="6778979" y="12226496"/>
                  <a:pt x="6790397" y="12212514"/>
                  <a:pt x="6804138" y="12206218"/>
                </a:cubicBezTo>
                <a:close/>
                <a:moveTo>
                  <a:pt x="10385726" y="4101105"/>
                </a:moveTo>
                <a:cubicBezTo>
                  <a:pt x="10383781" y="4072137"/>
                  <a:pt x="10386826" y="4041564"/>
                  <a:pt x="10367484" y="4019678"/>
                </a:cubicBezTo>
                <a:cubicBezTo>
                  <a:pt x="10357550" y="4052925"/>
                  <a:pt x="10367532" y="4078774"/>
                  <a:pt x="10385726" y="4101105"/>
                </a:cubicBezTo>
                <a:close/>
                <a:moveTo>
                  <a:pt x="10450008" y="3955620"/>
                </a:moveTo>
                <a:cubicBezTo>
                  <a:pt x="10435246" y="3952432"/>
                  <a:pt x="10413561" y="3930464"/>
                  <a:pt x="10406784" y="3947955"/>
                </a:cubicBezTo>
                <a:cubicBezTo>
                  <a:pt x="10417542" y="3961284"/>
                  <a:pt x="10431142" y="3956336"/>
                  <a:pt x="10439780" y="3970157"/>
                </a:cubicBezTo>
                <a:cubicBezTo>
                  <a:pt x="10443753" y="3967624"/>
                  <a:pt x="10447458" y="3963545"/>
                  <a:pt x="10450008" y="3955620"/>
                </a:cubicBezTo>
                <a:close/>
                <a:moveTo>
                  <a:pt x="10643736" y="3524098"/>
                </a:moveTo>
                <a:cubicBezTo>
                  <a:pt x="10632489" y="3517224"/>
                  <a:pt x="10613742" y="3537021"/>
                  <a:pt x="10631400" y="3543396"/>
                </a:cubicBezTo>
                <a:cubicBezTo>
                  <a:pt x="10640238" y="3540637"/>
                  <a:pt x="10632203" y="3527569"/>
                  <a:pt x="10643736" y="3524098"/>
                </a:cubicBezTo>
                <a:close/>
                <a:moveTo>
                  <a:pt x="8924667" y="7414779"/>
                </a:moveTo>
                <a:cubicBezTo>
                  <a:pt x="8923970" y="7410409"/>
                  <a:pt x="8920590" y="7407018"/>
                  <a:pt x="8915459" y="7408900"/>
                </a:cubicBezTo>
                <a:cubicBezTo>
                  <a:pt x="8919316" y="7414839"/>
                  <a:pt x="8907783" y="7420407"/>
                  <a:pt x="8917792" y="7426502"/>
                </a:cubicBezTo>
                <a:cubicBezTo>
                  <a:pt x="8923386" y="7424481"/>
                  <a:pt x="8925365" y="7419147"/>
                  <a:pt x="8924667" y="7414779"/>
                </a:cubicBezTo>
                <a:close/>
                <a:moveTo>
                  <a:pt x="10214642" y="4496546"/>
                </a:moveTo>
                <a:cubicBezTo>
                  <a:pt x="10219533" y="4488707"/>
                  <a:pt x="10219609" y="4482073"/>
                  <a:pt x="10210893" y="4479174"/>
                </a:cubicBezTo>
                <a:cubicBezTo>
                  <a:pt x="10206798" y="4487365"/>
                  <a:pt x="10211095" y="4491646"/>
                  <a:pt x="10214642" y="4496546"/>
                </a:cubicBezTo>
                <a:close/>
                <a:moveTo>
                  <a:pt x="9977157" y="5042650"/>
                </a:moveTo>
                <a:cubicBezTo>
                  <a:pt x="9981206" y="5033487"/>
                  <a:pt x="9984781" y="5024589"/>
                  <a:pt x="9985074" y="5016921"/>
                </a:cubicBezTo>
                <a:lnTo>
                  <a:pt x="9979577" y="5008344"/>
                </a:lnTo>
                <a:lnTo>
                  <a:pt x="9974574" y="5000538"/>
                </a:lnTo>
                <a:lnTo>
                  <a:pt x="9973310" y="4998568"/>
                </a:lnTo>
                <a:lnTo>
                  <a:pt x="9972739" y="5002548"/>
                </a:lnTo>
                <a:lnTo>
                  <a:pt x="9971958" y="5007995"/>
                </a:lnTo>
                <a:lnTo>
                  <a:pt x="9969850" y="5022694"/>
                </a:lnTo>
                <a:cubicBezTo>
                  <a:pt x="9971041" y="5029829"/>
                  <a:pt x="9974027" y="5036268"/>
                  <a:pt x="9977157" y="5042650"/>
                </a:cubicBezTo>
                <a:close/>
                <a:moveTo>
                  <a:pt x="10153384" y="4643805"/>
                </a:moveTo>
                <a:cubicBezTo>
                  <a:pt x="10147012" y="4640990"/>
                  <a:pt x="10153275" y="4633280"/>
                  <a:pt x="10143457" y="4631799"/>
                </a:cubicBezTo>
                <a:cubicBezTo>
                  <a:pt x="10137899" y="4637914"/>
                  <a:pt x="10149595" y="4650227"/>
                  <a:pt x="10153384" y="4643805"/>
                </a:cubicBezTo>
                <a:close/>
                <a:moveTo>
                  <a:pt x="7453821" y="10753897"/>
                </a:moveTo>
                <a:cubicBezTo>
                  <a:pt x="7449189" y="10733239"/>
                  <a:pt x="7440541" y="10712568"/>
                  <a:pt x="7433974" y="10690817"/>
                </a:cubicBezTo>
                <a:cubicBezTo>
                  <a:pt x="7427784" y="10669965"/>
                  <a:pt x="7427414" y="10644363"/>
                  <a:pt x="7410956" y="10630750"/>
                </a:cubicBezTo>
                <a:cubicBezTo>
                  <a:pt x="7422861" y="10674341"/>
                  <a:pt x="7432446" y="10719956"/>
                  <a:pt x="7453821" y="10753897"/>
                </a:cubicBezTo>
                <a:close/>
                <a:moveTo>
                  <a:pt x="9632247" y="5827328"/>
                </a:moveTo>
                <a:cubicBezTo>
                  <a:pt x="9628526" y="5818522"/>
                  <a:pt x="9607160" y="5803351"/>
                  <a:pt x="9594651" y="5806896"/>
                </a:cubicBezTo>
                <a:cubicBezTo>
                  <a:pt x="9603719" y="5813291"/>
                  <a:pt x="9618986" y="5831498"/>
                  <a:pt x="9632247" y="5827328"/>
                </a:cubicBezTo>
                <a:close/>
                <a:moveTo>
                  <a:pt x="10425960" y="4033104"/>
                </a:moveTo>
                <a:lnTo>
                  <a:pt x="10411277" y="4009993"/>
                </a:lnTo>
                <a:lnTo>
                  <a:pt x="10406206" y="4002010"/>
                </a:lnTo>
                <a:lnTo>
                  <a:pt x="10416497" y="4008838"/>
                </a:lnTo>
                <a:lnTo>
                  <a:pt x="10423223" y="4013301"/>
                </a:lnTo>
                <a:close/>
                <a:moveTo>
                  <a:pt x="8538212" y="8305787"/>
                </a:moveTo>
                <a:cubicBezTo>
                  <a:pt x="8532080" y="8295937"/>
                  <a:pt x="8542215" y="8279469"/>
                  <a:pt x="8529187" y="8272285"/>
                </a:cubicBezTo>
                <a:cubicBezTo>
                  <a:pt x="8516437" y="8287121"/>
                  <a:pt x="8523632" y="8315056"/>
                  <a:pt x="8538212" y="8305787"/>
                </a:cubicBezTo>
                <a:close/>
                <a:moveTo>
                  <a:pt x="7776746" y="10033526"/>
                </a:moveTo>
                <a:cubicBezTo>
                  <a:pt x="7770426" y="10006816"/>
                  <a:pt x="7789392" y="9975469"/>
                  <a:pt x="7773126" y="9960299"/>
                </a:cubicBezTo>
                <a:cubicBezTo>
                  <a:pt x="7772339" y="9974561"/>
                  <a:pt x="7770207" y="10020419"/>
                  <a:pt x="7776746" y="10033526"/>
                </a:cubicBezTo>
                <a:close/>
                <a:moveTo>
                  <a:pt x="10947567" y="2863514"/>
                </a:moveTo>
                <a:cubicBezTo>
                  <a:pt x="10943804" y="2862328"/>
                  <a:pt x="10939864" y="2861540"/>
                  <a:pt x="10936102" y="2860354"/>
                </a:cubicBezTo>
                <a:cubicBezTo>
                  <a:pt x="10935137" y="2864694"/>
                  <a:pt x="10934125" y="2868061"/>
                  <a:pt x="10933337" y="2872002"/>
                </a:cubicBezTo>
                <a:cubicBezTo>
                  <a:pt x="10935505" y="2872484"/>
                  <a:pt x="10937897" y="2873540"/>
                  <a:pt x="10940464" y="2874198"/>
                </a:cubicBezTo>
                <a:cubicBezTo>
                  <a:pt x="10942180" y="2869236"/>
                  <a:pt x="10947092" y="2869977"/>
                  <a:pt x="10947567" y="2863514"/>
                </a:cubicBezTo>
                <a:close/>
                <a:moveTo>
                  <a:pt x="10402863" y="4096766"/>
                </a:moveTo>
                <a:cubicBezTo>
                  <a:pt x="10408140" y="4080518"/>
                  <a:pt x="10408641" y="4062160"/>
                  <a:pt x="10405553" y="4044121"/>
                </a:cubicBezTo>
                <a:lnTo>
                  <a:pt x="10394271" y="4013754"/>
                </a:lnTo>
                <a:lnTo>
                  <a:pt x="10386707" y="3993394"/>
                </a:lnTo>
                <a:lnTo>
                  <a:pt x="10382018" y="4016464"/>
                </a:lnTo>
                <a:lnTo>
                  <a:pt x="10380641" y="4023236"/>
                </a:lnTo>
                <a:cubicBezTo>
                  <a:pt x="10380249" y="4050866"/>
                  <a:pt x="10394574" y="4072738"/>
                  <a:pt x="10402863" y="4096766"/>
                </a:cubicBezTo>
                <a:close/>
                <a:moveTo>
                  <a:pt x="10016849" y="4971133"/>
                </a:moveTo>
                <a:cubicBezTo>
                  <a:pt x="10007357" y="4955987"/>
                  <a:pt x="10022737" y="4930873"/>
                  <a:pt x="10000036" y="4920842"/>
                </a:cubicBezTo>
                <a:cubicBezTo>
                  <a:pt x="9997773" y="4938892"/>
                  <a:pt x="9998278" y="4970070"/>
                  <a:pt x="10016849" y="4971133"/>
                </a:cubicBezTo>
                <a:close/>
                <a:moveTo>
                  <a:pt x="10062799" y="4867138"/>
                </a:moveTo>
                <a:cubicBezTo>
                  <a:pt x="10065946" y="4849242"/>
                  <a:pt x="10066386" y="4831816"/>
                  <a:pt x="10063635" y="4815956"/>
                </a:cubicBezTo>
                <a:lnTo>
                  <a:pt x="10049465" y="4783619"/>
                </a:lnTo>
                <a:lnTo>
                  <a:pt x="10047944" y="4780149"/>
                </a:lnTo>
                <a:lnTo>
                  <a:pt x="10052766" y="4773166"/>
                </a:lnTo>
                <a:lnTo>
                  <a:pt x="10071344" y="4746264"/>
                </a:lnTo>
                <a:lnTo>
                  <a:pt x="10072728" y="4747705"/>
                </a:lnTo>
                <a:lnTo>
                  <a:pt x="10076953" y="4738142"/>
                </a:lnTo>
                <a:lnTo>
                  <a:pt x="10071344" y="4746264"/>
                </a:lnTo>
                <a:lnTo>
                  <a:pt x="10067062" y="4741809"/>
                </a:lnTo>
                <a:cubicBezTo>
                  <a:pt x="10065141" y="4739828"/>
                  <a:pt x="10064152" y="4737487"/>
                  <a:pt x="10066997" y="4733743"/>
                </a:cubicBezTo>
                <a:lnTo>
                  <a:pt x="10063349" y="4739656"/>
                </a:lnTo>
                <a:lnTo>
                  <a:pt x="10033142" y="4788612"/>
                </a:lnTo>
                <a:lnTo>
                  <a:pt x="10023586" y="4780281"/>
                </a:lnTo>
                <a:cubicBezTo>
                  <a:pt x="10028013" y="4783190"/>
                  <a:pt x="10022852" y="4789482"/>
                  <a:pt x="10020961" y="4794838"/>
                </a:cubicBezTo>
                <a:lnTo>
                  <a:pt x="10025349" y="4801242"/>
                </a:lnTo>
                <a:lnTo>
                  <a:pt x="9999178" y="4843657"/>
                </a:lnTo>
                <a:lnTo>
                  <a:pt x="9997761" y="4835901"/>
                </a:lnTo>
                <a:cubicBezTo>
                  <a:pt x="9993000" y="4812604"/>
                  <a:pt x="9986423" y="4790054"/>
                  <a:pt x="9973958" y="4769784"/>
                </a:cubicBezTo>
                <a:cubicBezTo>
                  <a:pt x="9964590" y="4794219"/>
                  <a:pt x="9976647" y="4810023"/>
                  <a:pt x="9982961" y="4828053"/>
                </a:cubicBezTo>
                <a:lnTo>
                  <a:pt x="9985585" y="4865686"/>
                </a:lnTo>
                <a:lnTo>
                  <a:pt x="9972894" y="4886255"/>
                </a:lnTo>
                <a:lnTo>
                  <a:pt x="9964295" y="4897856"/>
                </a:lnTo>
                <a:lnTo>
                  <a:pt x="9964262" y="4900244"/>
                </a:lnTo>
                <a:lnTo>
                  <a:pt x="9958014" y="4910372"/>
                </a:lnTo>
                <a:cubicBezTo>
                  <a:pt x="9947872" y="4902082"/>
                  <a:pt x="9950225" y="4906454"/>
                  <a:pt x="9939907" y="4898563"/>
                </a:cubicBezTo>
                <a:cubicBezTo>
                  <a:pt x="9924952" y="4936719"/>
                  <a:pt x="9948475" y="4959971"/>
                  <a:pt x="9953796" y="4989945"/>
                </a:cubicBezTo>
                <a:cubicBezTo>
                  <a:pt x="9959769" y="4992585"/>
                  <a:pt x="9963790" y="4991027"/>
                  <a:pt x="9966745" y="4987570"/>
                </a:cubicBezTo>
                <a:cubicBezTo>
                  <a:pt x="9951049" y="4964919"/>
                  <a:pt x="9945069" y="4937513"/>
                  <a:pt x="9958014" y="4910372"/>
                </a:cubicBezTo>
                <a:lnTo>
                  <a:pt x="9964248" y="4901345"/>
                </a:lnTo>
                <a:lnTo>
                  <a:pt x="9964082" y="4913471"/>
                </a:lnTo>
                <a:cubicBezTo>
                  <a:pt x="9966253" y="4923774"/>
                  <a:pt x="9972515" y="4932495"/>
                  <a:pt x="9979675" y="4931373"/>
                </a:cubicBezTo>
                <a:cubicBezTo>
                  <a:pt x="9977296" y="4924368"/>
                  <a:pt x="9978694" y="4915818"/>
                  <a:pt x="9979158" y="4907630"/>
                </a:cubicBezTo>
                <a:lnTo>
                  <a:pt x="9973555" y="4887867"/>
                </a:lnTo>
                <a:lnTo>
                  <a:pt x="9985887" y="4870010"/>
                </a:lnTo>
                <a:lnTo>
                  <a:pt x="9986165" y="4873996"/>
                </a:lnTo>
                <a:cubicBezTo>
                  <a:pt x="9988378" y="4888784"/>
                  <a:pt x="9992837" y="4902661"/>
                  <a:pt x="10002852" y="4914469"/>
                </a:cubicBezTo>
                <a:cubicBezTo>
                  <a:pt x="10004613" y="4910483"/>
                  <a:pt x="10008772" y="4911845"/>
                  <a:pt x="10010662" y="4906489"/>
                </a:cubicBezTo>
                <a:lnTo>
                  <a:pt x="10000205" y="4849276"/>
                </a:lnTo>
                <a:lnTo>
                  <a:pt x="10019883" y="4820782"/>
                </a:lnTo>
                <a:lnTo>
                  <a:pt x="10017462" y="4863358"/>
                </a:lnTo>
                <a:lnTo>
                  <a:pt x="10018881" y="4880465"/>
                </a:lnTo>
                <a:lnTo>
                  <a:pt x="10019406" y="4886800"/>
                </a:lnTo>
                <a:lnTo>
                  <a:pt x="10025450" y="4899096"/>
                </a:lnTo>
                <a:lnTo>
                  <a:pt x="10029410" y="4907151"/>
                </a:lnTo>
                <a:lnTo>
                  <a:pt x="10032496" y="4893067"/>
                </a:lnTo>
                <a:lnTo>
                  <a:pt x="10035254" y="4880476"/>
                </a:lnTo>
                <a:cubicBezTo>
                  <a:pt x="10035600" y="4872235"/>
                  <a:pt x="10034578" y="4864551"/>
                  <a:pt x="10032886" y="4857135"/>
                </a:cubicBezTo>
                <a:lnTo>
                  <a:pt x="10029713" y="4846165"/>
                </a:lnTo>
                <a:lnTo>
                  <a:pt x="10021637" y="4818243"/>
                </a:lnTo>
                <a:lnTo>
                  <a:pt x="10029347" y="4807078"/>
                </a:lnTo>
                <a:lnTo>
                  <a:pt x="10032577" y="4811794"/>
                </a:lnTo>
                <a:lnTo>
                  <a:pt x="10035602" y="4827517"/>
                </a:lnTo>
                <a:lnTo>
                  <a:pt x="10036762" y="4833549"/>
                </a:lnTo>
                <a:cubicBezTo>
                  <a:pt x="10038654" y="4848254"/>
                  <a:pt x="10040328" y="4861972"/>
                  <a:pt x="10051257" y="4866325"/>
                </a:cubicBezTo>
                <a:cubicBezTo>
                  <a:pt x="10051404" y="4850911"/>
                  <a:pt x="10051244" y="4832149"/>
                  <a:pt x="10047669" y="4815866"/>
                </a:cubicBezTo>
                <a:lnTo>
                  <a:pt x="10043085" y="4803823"/>
                </a:lnTo>
                <a:lnTo>
                  <a:pt x="10039356" y="4794028"/>
                </a:lnTo>
                <a:lnTo>
                  <a:pt x="10038734" y="4793485"/>
                </a:lnTo>
                <a:lnTo>
                  <a:pt x="10046312" y="4782512"/>
                </a:lnTo>
                <a:lnTo>
                  <a:pt x="10047267" y="4790579"/>
                </a:lnTo>
                <a:lnTo>
                  <a:pt x="10050981" y="4821972"/>
                </a:lnTo>
                <a:cubicBezTo>
                  <a:pt x="10054460" y="4837261"/>
                  <a:pt x="10058966" y="4852110"/>
                  <a:pt x="10062799" y="4867138"/>
                </a:cubicBezTo>
                <a:close/>
                <a:moveTo>
                  <a:pt x="9830112" y="5402213"/>
                </a:moveTo>
                <a:cubicBezTo>
                  <a:pt x="9821085" y="5377307"/>
                  <a:pt x="9816257" y="5350453"/>
                  <a:pt x="9796485" y="5329356"/>
                </a:cubicBezTo>
                <a:cubicBezTo>
                  <a:pt x="9793266" y="5359310"/>
                  <a:pt x="9812064" y="5380452"/>
                  <a:pt x="9820915" y="5405757"/>
                </a:cubicBezTo>
                <a:cubicBezTo>
                  <a:pt x="9824507" y="5407343"/>
                  <a:pt x="9828849" y="5408311"/>
                  <a:pt x="9830112" y="5402213"/>
                </a:cubicBezTo>
                <a:close/>
                <a:moveTo>
                  <a:pt x="9952607" y="5125146"/>
                </a:moveTo>
                <a:cubicBezTo>
                  <a:pt x="9947773" y="5117772"/>
                  <a:pt x="9953675" y="5106569"/>
                  <a:pt x="9938902" y="5103375"/>
                </a:cubicBezTo>
                <a:cubicBezTo>
                  <a:pt x="9935029" y="5112141"/>
                  <a:pt x="9945585" y="5129187"/>
                  <a:pt x="9952607" y="5125146"/>
                </a:cubicBezTo>
                <a:close/>
                <a:moveTo>
                  <a:pt x="8444944" y="8543215"/>
                </a:moveTo>
                <a:cubicBezTo>
                  <a:pt x="8440874" y="8548139"/>
                  <a:pt x="8434794" y="8546893"/>
                  <a:pt x="8431121" y="8551991"/>
                </a:cubicBezTo>
                <a:cubicBezTo>
                  <a:pt x="8387902" y="8527614"/>
                  <a:pt x="8290194" y="8534374"/>
                  <a:pt x="8305656" y="8476871"/>
                </a:cubicBezTo>
                <a:cubicBezTo>
                  <a:pt x="8349784" y="8476684"/>
                  <a:pt x="8402757" y="8497209"/>
                  <a:pt x="8443842" y="8512481"/>
                </a:cubicBezTo>
                <a:cubicBezTo>
                  <a:pt x="8453369" y="8526293"/>
                  <a:pt x="8431976" y="8530764"/>
                  <a:pt x="8444944" y="8543215"/>
                </a:cubicBezTo>
                <a:close/>
                <a:moveTo>
                  <a:pt x="8053884" y="9430823"/>
                </a:moveTo>
                <a:cubicBezTo>
                  <a:pt x="8041026" y="9425898"/>
                  <a:pt x="8060366" y="9402334"/>
                  <a:pt x="8037651" y="9403516"/>
                </a:cubicBezTo>
                <a:cubicBezTo>
                  <a:pt x="8028248" y="9409207"/>
                  <a:pt x="8038626" y="9420997"/>
                  <a:pt x="8038641" y="9430589"/>
                </a:cubicBezTo>
                <a:cubicBezTo>
                  <a:pt x="8044257" y="9431707"/>
                  <a:pt x="8051499" y="9435513"/>
                  <a:pt x="8053884" y="9430823"/>
                </a:cubicBezTo>
                <a:close/>
                <a:moveTo>
                  <a:pt x="6839544" y="12180001"/>
                </a:moveTo>
                <a:lnTo>
                  <a:pt x="6819613" y="12171194"/>
                </a:lnTo>
                <a:cubicBezTo>
                  <a:pt x="6807631" y="12189685"/>
                  <a:pt x="6833929" y="12197023"/>
                  <a:pt x="6839544" y="12180001"/>
                </a:cubicBezTo>
                <a:close/>
                <a:moveTo>
                  <a:pt x="10582750" y="3708463"/>
                </a:moveTo>
                <a:cubicBezTo>
                  <a:pt x="10608581" y="3579954"/>
                  <a:pt x="10622750" y="3456286"/>
                  <a:pt x="10654148" y="3325954"/>
                </a:cubicBezTo>
                <a:cubicBezTo>
                  <a:pt x="10599717" y="3345689"/>
                  <a:pt x="10550356" y="3377659"/>
                  <a:pt x="10498149" y="3403136"/>
                </a:cubicBezTo>
                <a:cubicBezTo>
                  <a:pt x="10445193" y="3429234"/>
                  <a:pt x="10392986" y="3454711"/>
                  <a:pt x="10338964" y="3478910"/>
                </a:cubicBezTo>
                <a:cubicBezTo>
                  <a:pt x="10399649" y="3561407"/>
                  <a:pt x="10455863" y="3660489"/>
                  <a:pt x="10582750" y="3708463"/>
                </a:cubicBezTo>
                <a:close/>
                <a:moveTo>
                  <a:pt x="8950670" y="7404823"/>
                </a:moveTo>
                <a:cubicBezTo>
                  <a:pt x="8946813" y="7398885"/>
                  <a:pt x="8953124" y="7392877"/>
                  <a:pt x="8948954" y="7387235"/>
                </a:cubicBezTo>
                <a:cubicBezTo>
                  <a:pt x="8942076" y="7391377"/>
                  <a:pt x="8941955" y="7408318"/>
                  <a:pt x="8950670" y="7404823"/>
                </a:cubicBezTo>
                <a:close/>
                <a:moveTo>
                  <a:pt x="6328926" y="13340428"/>
                </a:moveTo>
                <a:cubicBezTo>
                  <a:pt x="6308221" y="13331280"/>
                  <a:pt x="6296561" y="13315661"/>
                  <a:pt x="6279606" y="13303412"/>
                </a:cubicBezTo>
                <a:cubicBezTo>
                  <a:pt x="6278285" y="13324713"/>
                  <a:pt x="6319048" y="13349860"/>
                  <a:pt x="6328926" y="13340428"/>
                </a:cubicBezTo>
                <a:close/>
                <a:moveTo>
                  <a:pt x="6117442" y="13820378"/>
                </a:moveTo>
                <a:cubicBezTo>
                  <a:pt x="6094452" y="13812126"/>
                  <a:pt x="6060246" y="13809879"/>
                  <a:pt x="6057623" y="13828733"/>
                </a:cubicBezTo>
                <a:cubicBezTo>
                  <a:pt x="6082649" y="13838837"/>
                  <a:pt x="6099070" y="13827509"/>
                  <a:pt x="6117442" y="13820378"/>
                </a:cubicBezTo>
                <a:close/>
                <a:moveTo>
                  <a:pt x="9823667" y="5434070"/>
                </a:moveTo>
                <a:cubicBezTo>
                  <a:pt x="9818688" y="5428068"/>
                  <a:pt x="9824806" y="5417459"/>
                  <a:pt x="9813329" y="5414290"/>
                </a:cubicBezTo>
                <a:cubicBezTo>
                  <a:pt x="9809990" y="5421847"/>
                  <a:pt x="9815364" y="5439910"/>
                  <a:pt x="9823667" y="5434070"/>
                </a:cubicBezTo>
                <a:close/>
                <a:moveTo>
                  <a:pt x="8386903" y="8686224"/>
                </a:moveTo>
                <a:lnTo>
                  <a:pt x="8381465" y="8698532"/>
                </a:lnTo>
                <a:cubicBezTo>
                  <a:pt x="8313669" y="8683289"/>
                  <a:pt x="8285538" y="8623402"/>
                  <a:pt x="8259957" y="8580303"/>
                </a:cubicBezTo>
                <a:cubicBezTo>
                  <a:pt x="8325248" y="8579728"/>
                  <a:pt x="8362921" y="8648102"/>
                  <a:pt x="8386903" y="8686224"/>
                </a:cubicBezTo>
                <a:close/>
                <a:moveTo>
                  <a:pt x="9727633" y="5655833"/>
                </a:moveTo>
                <a:cubicBezTo>
                  <a:pt x="9727932" y="5642185"/>
                  <a:pt x="9732834" y="5626766"/>
                  <a:pt x="9716453" y="5619528"/>
                </a:cubicBezTo>
                <a:cubicBezTo>
                  <a:pt x="9713675" y="5634461"/>
                  <a:pt x="9716428" y="5646605"/>
                  <a:pt x="9727633" y="5655833"/>
                </a:cubicBezTo>
                <a:close/>
                <a:moveTo>
                  <a:pt x="10399747" y="4138266"/>
                </a:moveTo>
                <a:cubicBezTo>
                  <a:pt x="10393106" y="4129614"/>
                  <a:pt x="10390835" y="4118607"/>
                  <a:pt x="10376907" y="4112453"/>
                </a:cubicBezTo>
                <a:cubicBezTo>
                  <a:pt x="10375864" y="4123426"/>
                  <a:pt x="10389910" y="4148688"/>
                  <a:pt x="10399747" y="4138266"/>
                </a:cubicBezTo>
                <a:close/>
                <a:moveTo>
                  <a:pt x="10012340" y="5015813"/>
                </a:moveTo>
                <a:lnTo>
                  <a:pt x="10011662" y="5009814"/>
                </a:lnTo>
                <a:lnTo>
                  <a:pt x="10009696" y="4992439"/>
                </a:lnTo>
                <a:cubicBezTo>
                  <a:pt x="10008100" y="4985008"/>
                  <a:pt x="10005478" y="4978015"/>
                  <a:pt x="10000889" y="4971702"/>
                </a:cubicBezTo>
                <a:cubicBezTo>
                  <a:pt x="9995135" y="4973683"/>
                  <a:pt x="9992071" y="4976644"/>
                  <a:pt x="9990594" y="4980257"/>
                </a:cubicBezTo>
                <a:lnTo>
                  <a:pt x="9990412" y="4983182"/>
                </a:lnTo>
                <a:lnTo>
                  <a:pt x="9989823" y="4992707"/>
                </a:lnTo>
                <a:cubicBezTo>
                  <a:pt x="9990418" y="4997285"/>
                  <a:pt x="9991498" y="5002182"/>
                  <a:pt x="9991958" y="5007066"/>
                </a:cubicBezTo>
                <a:lnTo>
                  <a:pt x="9991754" y="5008903"/>
                </a:lnTo>
                <a:lnTo>
                  <a:pt x="9990377" y="5021348"/>
                </a:lnTo>
                <a:cubicBezTo>
                  <a:pt x="10001864" y="5016898"/>
                  <a:pt x="10006559" y="5021354"/>
                  <a:pt x="10012340" y="5015813"/>
                </a:cubicBezTo>
                <a:close/>
                <a:moveTo>
                  <a:pt x="8577682" y="8270385"/>
                </a:moveTo>
                <a:cubicBezTo>
                  <a:pt x="8574789" y="8246733"/>
                  <a:pt x="8577244" y="8220683"/>
                  <a:pt x="8559808" y="8202982"/>
                </a:cubicBezTo>
                <a:cubicBezTo>
                  <a:pt x="8551782" y="8230854"/>
                  <a:pt x="8556973" y="8253619"/>
                  <a:pt x="8577682" y="8270385"/>
                </a:cubicBezTo>
                <a:close/>
                <a:moveTo>
                  <a:pt x="8915782" y="7506517"/>
                </a:moveTo>
                <a:cubicBezTo>
                  <a:pt x="8912890" y="7499058"/>
                  <a:pt x="8916469" y="7491445"/>
                  <a:pt x="8908652" y="7483865"/>
                </a:cubicBezTo>
                <a:cubicBezTo>
                  <a:pt x="8903272" y="7489587"/>
                  <a:pt x="8905887" y="7508125"/>
                  <a:pt x="8915782" y="7506517"/>
                </a:cubicBezTo>
                <a:close/>
                <a:moveTo>
                  <a:pt x="9970151" y="5120992"/>
                </a:moveTo>
                <a:cubicBezTo>
                  <a:pt x="9960097" y="5089880"/>
                  <a:pt x="9974914" y="5048804"/>
                  <a:pt x="9955671" y="5021252"/>
                </a:cubicBezTo>
                <a:cubicBezTo>
                  <a:pt x="9947746" y="5059658"/>
                  <a:pt x="9956651" y="5091215"/>
                  <a:pt x="9970151" y="5120992"/>
                </a:cubicBezTo>
                <a:close/>
                <a:moveTo>
                  <a:pt x="6326134" y="13368692"/>
                </a:moveTo>
                <a:cubicBezTo>
                  <a:pt x="6327629" y="13367330"/>
                  <a:pt x="6328962" y="13365659"/>
                  <a:pt x="6328975" y="13361859"/>
                </a:cubicBezTo>
                <a:cubicBezTo>
                  <a:pt x="6315447" y="13360163"/>
                  <a:pt x="6317585" y="13347786"/>
                  <a:pt x="6301408" y="13347776"/>
                </a:cubicBezTo>
                <a:cubicBezTo>
                  <a:pt x="6299188" y="13362495"/>
                  <a:pt x="6309985" y="13368217"/>
                  <a:pt x="6322329" y="13373671"/>
                </a:cubicBezTo>
                <a:cubicBezTo>
                  <a:pt x="6322986" y="13371106"/>
                  <a:pt x="6324641" y="13370053"/>
                  <a:pt x="6326134" y="13368692"/>
                </a:cubicBezTo>
                <a:close/>
                <a:moveTo>
                  <a:pt x="6969486" y="11913947"/>
                </a:moveTo>
                <a:cubicBezTo>
                  <a:pt x="6874872" y="11901635"/>
                  <a:pt x="6813275" y="11975265"/>
                  <a:pt x="6716258" y="11957609"/>
                </a:cubicBezTo>
                <a:cubicBezTo>
                  <a:pt x="6699481" y="11985873"/>
                  <a:pt x="6675576" y="11995766"/>
                  <a:pt x="6657510" y="12021558"/>
                </a:cubicBezTo>
                <a:cubicBezTo>
                  <a:pt x="6687396" y="12046654"/>
                  <a:pt x="6745194" y="12007499"/>
                  <a:pt x="6770941" y="12023632"/>
                </a:cubicBezTo>
                <a:cubicBezTo>
                  <a:pt x="6744457" y="12044752"/>
                  <a:pt x="6703047" y="12027406"/>
                  <a:pt x="6676515" y="12047556"/>
                </a:cubicBezTo>
                <a:cubicBezTo>
                  <a:pt x="6702345" y="12077520"/>
                  <a:pt x="6747986" y="12041079"/>
                  <a:pt x="6764646" y="12050819"/>
                </a:cubicBezTo>
                <a:cubicBezTo>
                  <a:pt x="6747635" y="12074223"/>
                  <a:pt x="6715745" y="12060132"/>
                  <a:pt x="6694771" y="12074173"/>
                </a:cubicBezTo>
                <a:cubicBezTo>
                  <a:pt x="6724018" y="12092090"/>
                  <a:pt x="6768272" y="12066335"/>
                  <a:pt x="6799592" y="12048777"/>
                </a:cubicBezTo>
                <a:lnTo>
                  <a:pt x="6819421" y="12038927"/>
                </a:lnTo>
                <a:lnTo>
                  <a:pt x="6821425" y="12039397"/>
                </a:lnTo>
                <a:cubicBezTo>
                  <a:pt x="6823876" y="12039291"/>
                  <a:pt x="6825582" y="12038261"/>
                  <a:pt x="6825564" y="12035874"/>
                </a:cubicBezTo>
                <a:lnTo>
                  <a:pt x="6819421" y="12038927"/>
                </a:lnTo>
                <a:lnTo>
                  <a:pt x="6812811" y="12037375"/>
                </a:lnTo>
                <a:cubicBezTo>
                  <a:pt x="6806882" y="12034755"/>
                  <a:pt x="6801882" y="12030167"/>
                  <a:pt x="6805633" y="12027068"/>
                </a:cubicBezTo>
                <a:cubicBezTo>
                  <a:pt x="6821823" y="12010913"/>
                  <a:pt x="6871546" y="12026698"/>
                  <a:pt x="6867653" y="11994535"/>
                </a:cubicBezTo>
                <a:cubicBezTo>
                  <a:pt x="6814836" y="12011631"/>
                  <a:pt x="6750482" y="11999845"/>
                  <a:pt x="6694100" y="12007756"/>
                </a:cubicBezTo>
                <a:cubicBezTo>
                  <a:pt x="6704171" y="12002217"/>
                  <a:pt x="6714641" y="11996853"/>
                  <a:pt x="6719541" y="11977136"/>
                </a:cubicBezTo>
                <a:cubicBezTo>
                  <a:pt x="6774105" y="11984121"/>
                  <a:pt x="6814541" y="11952991"/>
                  <a:pt x="6855118" y="11940952"/>
                </a:cubicBezTo>
                <a:cubicBezTo>
                  <a:pt x="6891673" y="11930465"/>
                  <a:pt x="6938957" y="11944222"/>
                  <a:pt x="6969486" y="11913947"/>
                </a:cubicBezTo>
                <a:close/>
                <a:moveTo>
                  <a:pt x="9643460" y="5863324"/>
                </a:moveTo>
                <a:cubicBezTo>
                  <a:pt x="9636693" y="5860334"/>
                  <a:pt x="9642966" y="5852598"/>
                  <a:pt x="9633150" y="5851125"/>
                </a:cubicBezTo>
                <a:cubicBezTo>
                  <a:pt x="9627583" y="5857265"/>
                  <a:pt x="9639264" y="5869589"/>
                  <a:pt x="9643460" y="5863324"/>
                </a:cubicBezTo>
                <a:close/>
                <a:moveTo>
                  <a:pt x="10233680" y="4532104"/>
                </a:moveTo>
                <a:cubicBezTo>
                  <a:pt x="10229651" y="4529371"/>
                  <a:pt x="10230791" y="4524636"/>
                  <a:pt x="10226939" y="4521505"/>
                </a:cubicBezTo>
                <a:cubicBezTo>
                  <a:pt x="10221334" y="4526649"/>
                  <a:pt x="10228964" y="4539545"/>
                  <a:pt x="10233680" y="4532104"/>
                </a:cubicBezTo>
                <a:close/>
                <a:moveTo>
                  <a:pt x="10413556" y="4125311"/>
                </a:moveTo>
                <a:cubicBezTo>
                  <a:pt x="10418533" y="4115124"/>
                  <a:pt x="10410131" y="4110458"/>
                  <a:pt x="10403450" y="4105125"/>
                </a:cubicBezTo>
                <a:cubicBezTo>
                  <a:pt x="10395779" y="4116027"/>
                  <a:pt x="10404182" y="4120693"/>
                  <a:pt x="10413556" y="4125311"/>
                </a:cubicBezTo>
                <a:close/>
                <a:moveTo>
                  <a:pt x="9199397" y="6875682"/>
                </a:moveTo>
                <a:cubicBezTo>
                  <a:pt x="9199553" y="6872128"/>
                  <a:pt x="9197551" y="6867996"/>
                  <a:pt x="9194153" y="6863415"/>
                </a:cubicBezTo>
                <a:cubicBezTo>
                  <a:pt x="9184292" y="6868094"/>
                  <a:pt x="9189079" y="6876409"/>
                  <a:pt x="9191709" y="6884453"/>
                </a:cubicBezTo>
                <a:cubicBezTo>
                  <a:pt x="9196937" y="6882194"/>
                  <a:pt x="9199246" y="6879227"/>
                  <a:pt x="9199397" y="6875682"/>
                </a:cubicBezTo>
                <a:close/>
                <a:moveTo>
                  <a:pt x="10617458" y="3666687"/>
                </a:moveTo>
                <a:cubicBezTo>
                  <a:pt x="10618473" y="3663447"/>
                  <a:pt x="10617814" y="3660896"/>
                  <a:pt x="10612043" y="3660487"/>
                </a:cubicBezTo>
                <a:cubicBezTo>
                  <a:pt x="10607505" y="3667525"/>
                  <a:pt x="10607210" y="3673581"/>
                  <a:pt x="10612834" y="3677018"/>
                </a:cubicBezTo>
                <a:cubicBezTo>
                  <a:pt x="10613755" y="3673855"/>
                  <a:pt x="10616443" y="3669927"/>
                  <a:pt x="10617458" y="3666687"/>
                </a:cubicBezTo>
                <a:close/>
                <a:moveTo>
                  <a:pt x="8014771" y="9557275"/>
                </a:moveTo>
                <a:cubicBezTo>
                  <a:pt x="8004580" y="9551160"/>
                  <a:pt x="8007404" y="9536462"/>
                  <a:pt x="7993619" y="9532805"/>
                </a:cubicBezTo>
                <a:cubicBezTo>
                  <a:pt x="7991362" y="9544476"/>
                  <a:pt x="8006277" y="9562133"/>
                  <a:pt x="8014771" y="9557275"/>
                </a:cubicBezTo>
                <a:close/>
                <a:moveTo>
                  <a:pt x="8975585" y="7389000"/>
                </a:moveTo>
                <a:cubicBezTo>
                  <a:pt x="8975047" y="7384331"/>
                  <a:pt x="8972701" y="7379653"/>
                  <a:pt x="8971735" y="7375168"/>
                </a:cubicBezTo>
                <a:cubicBezTo>
                  <a:pt x="8961971" y="7383858"/>
                  <a:pt x="8962657" y="7393417"/>
                  <a:pt x="8968580" y="7402800"/>
                </a:cubicBezTo>
                <a:cubicBezTo>
                  <a:pt x="8974850" y="7398334"/>
                  <a:pt x="8976120" y="7393674"/>
                  <a:pt x="8975585" y="7389000"/>
                </a:cubicBezTo>
                <a:close/>
                <a:moveTo>
                  <a:pt x="8261215" y="9007027"/>
                </a:moveTo>
                <a:cubicBezTo>
                  <a:pt x="8250383" y="8995652"/>
                  <a:pt x="8243997" y="8982293"/>
                  <a:pt x="8230932" y="8972129"/>
                </a:cubicBezTo>
                <a:cubicBezTo>
                  <a:pt x="8233366" y="8986186"/>
                  <a:pt x="8246688" y="9010313"/>
                  <a:pt x="8261215" y="9007027"/>
                </a:cubicBezTo>
                <a:close/>
                <a:moveTo>
                  <a:pt x="10686572" y="3518752"/>
                </a:moveTo>
                <a:cubicBezTo>
                  <a:pt x="10693536" y="3509455"/>
                  <a:pt x="10688839" y="3505000"/>
                  <a:pt x="10692357" y="3497036"/>
                </a:cubicBezTo>
                <a:cubicBezTo>
                  <a:pt x="10682620" y="3493210"/>
                  <a:pt x="10674978" y="3496496"/>
                  <a:pt x="10671423" y="3507775"/>
                </a:cubicBezTo>
                <a:cubicBezTo>
                  <a:pt x="10679918" y="3510101"/>
                  <a:pt x="10675779" y="3517315"/>
                  <a:pt x="10686572" y="3518752"/>
                </a:cubicBezTo>
                <a:close/>
                <a:moveTo>
                  <a:pt x="9031809" y="7263919"/>
                </a:moveTo>
                <a:cubicBezTo>
                  <a:pt x="9041135" y="7260448"/>
                  <a:pt x="9035680" y="7244615"/>
                  <a:pt x="9027570" y="7248729"/>
                </a:cubicBezTo>
                <a:cubicBezTo>
                  <a:pt x="9032372" y="7253770"/>
                  <a:pt x="9023631" y="7258485"/>
                  <a:pt x="9031809" y="7263919"/>
                </a:cubicBezTo>
                <a:close/>
                <a:moveTo>
                  <a:pt x="9746616" y="5648537"/>
                </a:moveTo>
                <a:cubicBezTo>
                  <a:pt x="9751583" y="5638376"/>
                  <a:pt x="9738922" y="5619475"/>
                  <a:pt x="9731254" y="5630344"/>
                </a:cubicBezTo>
                <a:cubicBezTo>
                  <a:pt x="9739117" y="5635244"/>
                  <a:pt x="9736627" y="5644124"/>
                  <a:pt x="9746616" y="5648537"/>
                </a:cubicBezTo>
                <a:close/>
                <a:moveTo>
                  <a:pt x="6378702" y="13272212"/>
                </a:moveTo>
                <a:cubicBezTo>
                  <a:pt x="6356612" y="13266276"/>
                  <a:pt x="6343842" y="13238168"/>
                  <a:pt x="6359172" y="13219607"/>
                </a:cubicBezTo>
                <a:cubicBezTo>
                  <a:pt x="6372604" y="13232234"/>
                  <a:pt x="6373577" y="13253696"/>
                  <a:pt x="6378702" y="13272212"/>
                </a:cubicBezTo>
                <a:close/>
                <a:moveTo>
                  <a:pt x="7483603" y="10771577"/>
                </a:moveTo>
                <a:cubicBezTo>
                  <a:pt x="7483827" y="10770065"/>
                  <a:pt x="7483104" y="10768651"/>
                  <a:pt x="7480768" y="10767356"/>
                </a:cubicBezTo>
                <a:cubicBezTo>
                  <a:pt x="7479201" y="10771177"/>
                  <a:pt x="7476313" y="10773860"/>
                  <a:pt x="7470739" y="10773652"/>
                </a:cubicBezTo>
                <a:cubicBezTo>
                  <a:pt x="7471152" y="10779180"/>
                  <a:pt x="7469530" y="10786401"/>
                  <a:pt x="7473922" y="10787314"/>
                </a:cubicBezTo>
                <a:cubicBezTo>
                  <a:pt x="7473722" y="10781538"/>
                  <a:pt x="7482928" y="10776114"/>
                  <a:pt x="7483603" y="10771577"/>
                </a:cubicBezTo>
                <a:close/>
                <a:moveTo>
                  <a:pt x="10649603" y="3612119"/>
                </a:moveTo>
                <a:cubicBezTo>
                  <a:pt x="10651363" y="3608137"/>
                  <a:pt x="10651927" y="3603627"/>
                  <a:pt x="10650504" y="3600381"/>
                </a:cubicBezTo>
                <a:cubicBezTo>
                  <a:pt x="10645103" y="3597519"/>
                  <a:pt x="10639971" y="3596203"/>
                  <a:pt x="10635376" y="3597980"/>
                </a:cubicBezTo>
                <a:cubicBezTo>
                  <a:pt x="10631552" y="3607712"/>
                  <a:pt x="10637890" y="3613844"/>
                  <a:pt x="10641532" y="3620689"/>
                </a:cubicBezTo>
                <a:cubicBezTo>
                  <a:pt x="10644889" y="3619555"/>
                  <a:pt x="10647844" y="3616101"/>
                  <a:pt x="10649603" y="3612119"/>
                </a:cubicBezTo>
                <a:close/>
                <a:moveTo>
                  <a:pt x="10667637" y="3571305"/>
                </a:moveTo>
                <a:cubicBezTo>
                  <a:pt x="10674074" y="3563202"/>
                  <a:pt x="10663281" y="3561765"/>
                  <a:pt x="10661677" y="3556773"/>
                </a:cubicBezTo>
                <a:cubicBezTo>
                  <a:pt x="10658112" y="3563765"/>
                  <a:pt x="10659892" y="3568358"/>
                  <a:pt x="10667637" y="3571305"/>
                </a:cubicBezTo>
                <a:close/>
                <a:moveTo>
                  <a:pt x="10053140" y="4967642"/>
                </a:moveTo>
                <a:cubicBezTo>
                  <a:pt x="10066658" y="4940279"/>
                  <a:pt x="10051813" y="4923242"/>
                  <a:pt x="10046954" y="4902999"/>
                </a:cubicBezTo>
                <a:cubicBezTo>
                  <a:pt x="10038448" y="4916861"/>
                  <a:pt x="10044699" y="4925338"/>
                  <a:pt x="10043660" y="4936309"/>
                </a:cubicBezTo>
                <a:cubicBezTo>
                  <a:pt x="10036445" y="4932168"/>
                  <a:pt x="10042615" y="4922513"/>
                  <a:pt x="10031556" y="4919531"/>
                </a:cubicBezTo>
                <a:cubicBezTo>
                  <a:pt x="10020004" y="4934904"/>
                  <a:pt x="10030930" y="4959734"/>
                  <a:pt x="10041968" y="4974612"/>
                </a:cubicBezTo>
                <a:cubicBezTo>
                  <a:pt x="10044722" y="4958684"/>
                  <a:pt x="10042311" y="4969526"/>
                  <a:pt x="10053140" y="4967642"/>
                </a:cubicBezTo>
                <a:close/>
                <a:moveTo>
                  <a:pt x="9431125" y="6376826"/>
                </a:moveTo>
                <a:cubicBezTo>
                  <a:pt x="9415587" y="6366632"/>
                  <a:pt x="9413275" y="6351346"/>
                  <a:pt x="9401012" y="6340221"/>
                </a:cubicBezTo>
                <a:cubicBezTo>
                  <a:pt x="9403229" y="6353563"/>
                  <a:pt x="9408237" y="6380028"/>
                  <a:pt x="9431125" y="6376826"/>
                </a:cubicBezTo>
                <a:close/>
                <a:moveTo>
                  <a:pt x="8241952" y="9068522"/>
                </a:moveTo>
                <a:cubicBezTo>
                  <a:pt x="8230895" y="9022589"/>
                  <a:pt x="8154653" y="8981639"/>
                  <a:pt x="8105884" y="9000320"/>
                </a:cubicBezTo>
                <a:lnTo>
                  <a:pt x="8094148" y="9008209"/>
                </a:lnTo>
                <a:lnTo>
                  <a:pt x="8084219" y="9014883"/>
                </a:lnTo>
                <a:cubicBezTo>
                  <a:pt x="8078046" y="9021562"/>
                  <a:pt x="8073065" y="9030151"/>
                  <a:pt x="8069705" y="9040903"/>
                </a:cubicBezTo>
                <a:lnTo>
                  <a:pt x="8083097" y="9043381"/>
                </a:lnTo>
                <a:lnTo>
                  <a:pt x="8145738" y="9054978"/>
                </a:lnTo>
                <a:cubicBezTo>
                  <a:pt x="8174144" y="9059440"/>
                  <a:pt x="8204421" y="9064694"/>
                  <a:pt x="8233004" y="9073797"/>
                </a:cubicBezTo>
                <a:cubicBezTo>
                  <a:pt x="8236900" y="9074404"/>
                  <a:pt x="8239208" y="9071454"/>
                  <a:pt x="8241952" y="9068522"/>
                </a:cubicBezTo>
                <a:close/>
                <a:moveTo>
                  <a:pt x="8640251" y="8167604"/>
                </a:moveTo>
                <a:cubicBezTo>
                  <a:pt x="8649506" y="8153128"/>
                  <a:pt x="8643069" y="8145048"/>
                  <a:pt x="8636808" y="8136568"/>
                </a:cubicBezTo>
                <a:cubicBezTo>
                  <a:pt x="8625314" y="8141011"/>
                  <a:pt x="8628771" y="8160151"/>
                  <a:pt x="8640251" y="8167604"/>
                </a:cubicBezTo>
                <a:close/>
                <a:moveTo>
                  <a:pt x="9770050" y="5612792"/>
                </a:moveTo>
                <a:cubicBezTo>
                  <a:pt x="9773068" y="5602720"/>
                  <a:pt x="9766639" y="5579442"/>
                  <a:pt x="9756270" y="5591020"/>
                </a:cubicBezTo>
                <a:cubicBezTo>
                  <a:pt x="9759404" y="5599058"/>
                  <a:pt x="9759262" y="5608026"/>
                  <a:pt x="9770050" y="5612792"/>
                </a:cubicBezTo>
                <a:close/>
                <a:moveTo>
                  <a:pt x="10409207" y="4169601"/>
                </a:moveTo>
                <a:cubicBezTo>
                  <a:pt x="10406812" y="4164255"/>
                  <a:pt x="10398678" y="4161137"/>
                  <a:pt x="10396107" y="4156190"/>
                </a:cubicBezTo>
                <a:cubicBezTo>
                  <a:pt x="10390197" y="4163107"/>
                  <a:pt x="10403649" y="4175720"/>
                  <a:pt x="10409207" y="4169601"/>
                </a:cubicBezTo>
                <a:close/>
                <a:moveTo>
                  <a:pt x="9850631" y="5434574"/>
                </a:moveTo>
                <a:cubicBezTo>
                  <a:pt x="9853651" y="5424500"/>
                  <a:pt x="9850349" y="5416860"/>
                  <a:pt x="9841874" y="5411214"/>
                </a:cubicBezTo>
                <a:cubicBezTo>
                  <a:pt x="9835980" y="5422396"/>
                  <a:pt x="9838707" y="5430257"/>
                  <a:pt x="9850631" y="5434574"/>
                </a:cubicBezTo>
                <a:close/>
                <a:moveTo>
                  <a:pt x="10067769" y="4943152"/>
                </a:moveTo>
                <a:cubicBezTo>
                  <a:pt x="10066050" y="4923341"/>
                  <a:pt x="10069675" y="4901132"/>
                  <a:pt x="10054172" y="4886662"/>
                </a:cubicBezTo>
                <a:cubicBezTo>
                  <a:pt x="10047851" y="4909586"/>
                  <a:pt x="10057611" y="4926280"/>
                  <a:pt x="10067769" y="4943152"/>
                </a:cubicBezTo>
                <a:close/>
                <a:moveTo>
                  <a:pt x="10138014" y="4784170"/>
                </a:moveTo>
                <a:cubicBezTo>
                  <a:pt x="10134828" y="4782762"/>
                  <a:pt x="10135087" y="4780020"/>
                  <a:pt x="10132476" y="4778390"/>
                </a:cubicBezTo>
                <a:cubicBezTo>
                  <a:pt x="10130762" y="4783347"/>
                  <a:pt x="10127148" y="4789371"/>
                  <a:pt x="10135021" y="4790945"/>
                </a:cubicBezTo>
                <a:close/>
                <a:moveTo>
                  <a:pt x="10193823" y="4657862"/>
                </a:moveTo>
                <a:cubicBezTo>
                  <a:pt x="10197358" y="4608922"/>
                  <a:pt x="10175042" y="4570011"/>
                  <a:pt x="10166907" y="4525937"/>
                </a:cubicBezTo>
                <a:cubicBezTo>
                  <a:pt x="10160870" y="4513744"/>
                  <a:pt x="10171886" y="4495276"/>
                  <a:pt x="10152464" y="4488599"/>
                </a:cubicBezTo>
                <a:cubicBezTo>
                  <a:pt x="10139314" y="4523745"/>
                  <a:pt x="10174055" y="4541001"/>
                  <a:pt x="10159581" y="4576991"/>
                </a:cubicBezTo>
                <a:cubicBezTo>
                  <a:pt x="10182660" y="4599094"/>
                  <a:pt x="10178394" y="4632450"/>
                  <a:pt x="10193823" y="4657862"/>
                </a:cubicBezTo>
                <a:close/>
                <a:moveTo>
                  <a:pt x="9447591" y="6347979"/>
                </a:moveTo>
                <a:cubicBezTo>
                  <a:pt x="9448175" y="6347687"/>
                  <a:pt x="9447662" y="6346688"/>
                  <a:pt x="9445363" y="6344602"/>
                </a:cubicBezTo>
                <a:cubicBezTo>
                  <a:pt x="9441322" y="6341867"/>
                  <a:pt x="9422159" y="6333400"/>
                  <a:pt x="9431357" y="6341742"/>
                </a:cubicBezTo>
                <a:cubicBezTo>
                  <a:pt x="9434219" y="6343364"/>
                  <a:pt x="9445840" y="6348855"/>
                  <a:pt x="9447591" y="6347979"/>
                </a:cubicBezTo>
                <a:close/>
                <a:moveTo>
                  <a:pt x="9786248" y="5584779"/>
                </a:moveTo>
                <a:cubicBezTo>
                  <a:pt x="9798039" y="5574306"/>
                  <a:pt x="9767208" y="5555456"/>
                  <a:pt x="9773077" y="5571356"/>
                </a:cubicBezTo>
                <a:cubicBezTo>
                  <a:pt x="9781289" y="5563578"/>
                  <a:pt x="9777203" y="5583635"/>
                  <a:pt x="9786248" y="5584779"/>
                </a:cubicBezTo>
                <a:close/>
                <a:moveTo>
                  <a:pt x="9727250" y="5718831"/>
                </a:moveTo>
                <a:cubicBezTo>
                  <a:pt x="9732890" y="5706218"/>
                  <a:pt x="9730477" y="5688576"/>
                  <a:pt x="9724796" y="5689274"/>
                </a:cubicBezTo>
                <a:cubicBezTo>
                  <a:pt x="9727499" y="5700450"/>
                  <a:pt x="9716220" y="5717330"/>
                  <a:pt x="9718747" y="5728903"/>
                </a:cubicBezTo>
                <a:cubicBezTo>
                  <a:pt x="9722594" y="5726683"/>
                  <a:pt x="9725369" y="5723036"/>
                  <a:pt x="9727250" y="5718831"/>
                </a:cubicBezTo>
                <a:close/>
                <a:moveTo>
                  <a:pt x="9987859" y="5132625"/>
                </a:moveTo>
                <a:cubicBezTo>
                  <a:pt x="9986945" y="5117458"/>
                  <a:pt x="9993144" y="5100196"/>
                  <a:pt x="9979418" y="5090322"/>
                </a:cubicBezTo>
                <a:cubicBezTo>
                  <a:pt x="9980509" y="5105090"/>
                  <a:pt x="9971262" y="5123864"/>
                  <a:pt x="9987859" y="5132625"/>
                </a:cubicBezTo>
                <a:close/>
                <a:moveTo>
                  <a:pt x="10183980" y="4688755"/>
                </a:moveTo>
                <a:cubicBezTo>
                  <a:pt x="10176157" y="4667678"/>
                  <a:pt x="10179459" y="4634350"/>
                  <a:pt x="10171606" y="4620879"/>
                </a:cubicBezTo>
                <a:cubicBezTo>
                  <a:pt x="10169745" y="4618628"/>
                  <a:pt x="10160585" y="4614581"/>
                  <a:pt x="10161650" y="4616480"/>
                </a:cubicBezTo>
                <a:cubicBezTo>
                  <a:pt x="10155835" y="4604862"/>
                  <a:pt x="10157267" y="4569301"/>
                  <a:pt x="10134540" y="4546401"/>
                </a:cubicBezTo>
                <a:cubicBezTo>
                  <a:pt x="10125727" y="4516789"/>
                  <a:pt x="10125529" y="4483841"/>
                  <a:pt x="10108277" y="4457170"/>
                </a:cubicBezTo>
                <a:cubicBezTo>
                  <a:pt x="10098453" y="4496643"/>
                  <a:pt x="10124676" y="4543948"/>
                  <a:pt x="10136433" y="4586289"/>
                </a:cubicBezTo>
                <a:cubicBezTo>
                  <a:pt x="10140885" y="4602067"/>
                  <a:pt x="10143699" y="4616169"/>
                  <a:pt x="10148060" y="4630001"/>
                </a:cubicBezTo>
                <a:cubicBezTo>
                  <a:pt x="10153635" y="4632464"/>
                  <a:pt x="10155359" y="4636105"/>
                  <a:pt x="10154793" y="4640617"/>
                </a:cubicBezTo>
                <a:cubicBezTo>
                  <a:pt x="10159396" y="4643128"/>
                  <a:pt x="10162490" y="4642589"/>
                  <a:pt x="10166158" y="4641829"/>
                </a:cubicBezTo>
                <a:cubicBezTo>
                  <a:pt x="10165777" y="4650232"/>
                  <a:pt x="10171491" y="4655615"/>
                  <a:pt x="10167090" y="4665575"/>
                </a:cubicBezTo>
                <a:cubicBezTo>
                  <a:pt x="10161199" y="4660593"/>
                  <a:pt x="10161451" y="4653560"/>
                  <a:pt x="10150392" y="4650578"/>
                </a:cubicBezTo>
                <a:cubicBezTo>
                  <a:pt x="10144490" y="4661781"/>
                  <a:pt x="10155243" y="4666533"/>
                  <a:pt x="10150313" y="4677689"/>
                </a:cubicBezTo>
                <a:cubicBezTo>
                  <a:pt x="10144960" y="4675800"/>
                  <a:pt x="10138894" y="4671214"/>
                  <a:pt x="10135762" y="4675070"/>
                </a:cubicBezTo>
                <a:cubicBezTo>
                  <a:pt x="10147513" y="4692645"/>
                  <a:pt x="10117577" y="4690371"/>
                  <a:pt x="10121502" y="4707344"/>
                </a:cubicBezTo>
                <a:cubicBezTo>
                  <a:pt x="10141109" y="4717913"/>
                  <a:pt x="10138287" y="4699521"/>
                  <a:pt x="10141686" y="4697214"/>
                </a:cubicBezTo>
                <a:cubicBezTo>
                  <a:pt x="10149792" y="4704725"/>
                  <a:pt x="10144517" y="4723734"/>
                  <a:pt x="10151740" y="4731121"/>
                </a:cubicBezTo>
                <a:lnTo>
                  <a:pt x="10154198" y="4731652"/>
                </a:lnTo>
                <a:lnTo>
                  <a:pt x="10164087" y="4733780"/>
                </a:lnTo>
                <a:lnTo>
                  <a:pt x="10162996" y="4725939"/>
                </a:lnTo>
                <a:lnTo>
                  <a:pt x="10161793" y="4717290"/>
                </a:lnTo>
                <a:cubicBezTo>
                  <a:pt x="10159081" y="4712520"/>
                  <a:pt x="10156320" y="4707726"/>
                  <a:pt x="10159201" y="4700667"/>
                </a:cubicBezTo>
                <a:cubicBezTo>
                  <a:pt x="10176335" y="4712523"/>
                  <a:pt x="10163188" y="4681948"/>
                  <a:pt x="10183980" y="4688755"/>
                </a:cubicBezTo>
                <a:close/>
                <a:moveTo>
                  <a:pt x="10495738" y="3983448"/>
                </a:moveTo>
                <a:cubicBezTo>
                  <a:pt x="10490258" y="3982932"/>
                  <a:pt x="10480212" y="3972300"/>
                  <a:pt x="10478014" y="3979428"/>
                </a:cubicBezTo>
                <a:cubicBezTo>
                  <a:pt x="10484149" y="3982496"/>
                  <a:pt x="10479405" y="3989600"/>
                  <a:pt x="10482932" y="3993727"/>
                </a:cubicBezTo>
                <a:lnTo>
                  <a:pt x="10483593" y="3993999"/>
                </a:lnTo>
                <a:lnTo>
                  <a:pt x="10489926" y="3996601"/>
                </a:lnTo>
                <a:lnTo>
                  <a:pt x="10491886" y="3992164"/>
                </a:lnTo>
                <a:close/>
                <a:moveTo>
                  <a:pt x="8079936" y="9452893"/>
                </a:moveTo>
                <a:cubicBezTo>
                  <a:pt x="8079114" y="9431931"/>
                  <a:pt x="8079644" y="9429774"/>
                  <a:pt x="8078784" y="9409683"/>
                </a:cubicBezTo>
                <a:cubicBezTo>
                  <a:pt x="8072751" y="9408110"/>
                  <a:pt x="8066719" y="9406537"/>
                  <a:pt x="8060251" y="9404945"/>
                </a:cubicBezTo>
                <a:cubicBezTo>
                  <a:pt x="8061131" y="9424602"/>
                  <a:pt x="8053971" y="9448701"/>
                  <a:pt x="8079936" y="9452893"/>
                </a:cubicBezTo>
                <a:close/>
                <a:moveTo>
                  <a:pt x="7643573" y="10441657"/>
                </a:moveTo>
                <a:cubicBezTo>
                  <a:pt x="7635871" y="10441915"/>
                  <a:pt x="7627840" y="10441887"/>
                  <a:pt x="7620423" y="10441815"/>
                </a:cubicBezTo>
                <a:lnTo>
                  <a:pt x="7574838" y="10500672"/>
                </a:lnTo>
                <a:lnTo>
                  <a:pt x="7572684" y="10503453"/>
                </a:lnTo>
                <a:cubicBezTo>
                  <a:pt x="7557477" y="10525182"/>
                  <a:pt x="7543232" y="10547382"/>
                  <a:pt x="7530715" y="10567910"/>
                </a:cubicBezTo>
                <a:lnTo>
                  <a:pt x="7514959" y="10595216"/>
                </a:lnTo>
                <a:lnTo>
                  <a:pt x="7503921" y="10614345"/>
                </a:lnTo>
                <a:cubicBezTo>
                  <a:pt x="7497715" y="10622212"/>
                  <a:pt x="7485403" y="10635160"/>
                  <a:pt x="7473924" y="10634460"/>
                </a:cubicBezTo>
                <a:lnTo>
                  <a:pt x="7506666" y="10587807"/>
                </a:lnTo>
                <a:lnTo>
                  <a:pt x="7541048" y="10538818"/>
                </a:lnTo>
                <a:lnTo>
                  <a:pt x="7569732" y="10496745"/>
                </a:lnTo>
                <a:lnTo>
                  <a:pt x="7607147" y="10441863"/>
                </a:lnTo>
                <a:cubicBezTo>
                  <a:pt x="7597010" y="10448784"/>
                  <a:pt x="7587157" y="10458213"/>
                  <a:pt x="7577560" y="10469200"/>
                </a:cubicBezTo>
                <a:lnTo>
                  <a:pt x="7561402" y="10490336"/>
                </a:lnTo>
                <a:lnTo>
                  <a:pt x="7549511" y="10505890"/>
                </a:lnTo>
                <a:lnTo>
                  <a:pt x="7499479" y="10581385"/>
                </a:lnTo>
                <a:lnTo>
                  <a:pt x="7497371" y="10584565"/>
                </a:lnTo>
                <a:cubicBezTo>
                  <a:pt x="7476379" y="10613590"/>
                  <a:pt x="7443311" y="10633931"/>
                  <a:pt x="7473670" y="10664123"/>
                </a:cubicBezTo>
                <a:cubicBezTo>
                  <a:pt x="7486734" y="10652973"/>
                  <a:pt x="7497464" y="10639524"/>
                  <a:pt x="7507476" y="10625240"/>
                </a:cubicBezTo>
                <a:lnTo>
                  <a:pt x="7522889" y="10602301"/>
                </a:lnTo>
                <a:lnTo>
                  <a:pt x="7536969" y="10581346"/>
                </a:lnTo>
                <a:cubicBezTo>
                  <a:pt x="7550664" y="10562121"/>
                  <a:pt x="7564607" y="10543109"/>
                  <a:pt x="7577306" y="10523455"/>
                </a:cubicBezTo>
                <a:lnTo>
                  <a:pt x="7585193" y="10508639"/>
                </a:lnTo>
                <a:lnTo>
                  <a:pt x="7610175" y="10461712"/>
                </a:lnTo>
                <a:cubicBezTo>
                  <a:pt x="7610138" y="10457083"/>
                  <a:pt x="7611797" y="10454491"/>
                  <a:pt x="7613456" y="10451899"/>
                </a:cubicBezTo>
                <a:cubicBezTo>
                  <a:pt x="7618746" y="10452436"/>
                  <a:pt x="7626026" y="10450666"/>
                  <a:pt x="7627007" y="10455535"/>
                </a:cubicBezTo>
                <a:lnTo>
                  <a:pt x="7592241" y="10514062"/>
                </a:lnTo>
                <a:lnTo>
                  <a:pt x="7581575" y="10532019"/>
                </a:lnTo>
                <a:cubicBezTo>
                  <a:pt x="7564590" y="10556311"/>
                  <a:pt x="7546706" y="10579396"/>
                  <a:pt x="7530736" y="10601259"/>
                </a:cubicBezTo>
                <a:lnTo>
                  <a:pt x="7527359" y="10606294"/>
                </a:lnTo>
                <a:lnTo>
                  <a:pt x="7514586" y="10625334"/>
                </a:lnTo>
                <a:cubicBezTo>
                  <a:pt x="7509701" y="10633838"/>
                  <a:pt x="7505725" y="10642622"/>
                  <a:pt x="7503888" y="10651094"/>
                </a:cubicBezTo>
                <a:lnTo>
                  <a:pt x="7534486" y="10612662"/>
                </a:lnTo>
                <a:lnTo>
                  <a:pt x="7580397" y="10554995"/>
                </a:lnTo>
                <a:lnTo>
                  <a:pt x="7602138" y="10521677"/>
                </a:lnTo>
                <a:lnTo>
                  <a:pt x="7615344" y="10501437"/>
                </a:lnTo>
                <a:cubicBezTo>
                  <a:pt x="7626499" y="10482824"/>
                  <a:pt x="7636534" y="10463172"/>
                  <a:pt x="7643573" y="10441657"/>
                </a:cubicBezTo>
                <a:close/>
                <a:moveTo>
                  <a:pt x="8993886" y="7388329"/>
                </a:moveTo>
                <a:cubicBezTo>
                  <a:pt x="9003210" y="7384864"/>
                  <a:pt x="8997140" y="7369014"/>
                  <a:pt x="8989032" y="7373123"/>
                </a:cubicBezTo>
                <a:cubicBezTo>
                  <a:pt x="8994131" y="7378486"/>
                  <a:pt x="8985707" y="7382897"/>
                  <a:pt x="8993886" y="7388329"/>
                </a:cubicBezTo>
                <a:close/>
                <a:moveTo>
                  <a:pt x="9011990" y="7351048"/>
                </a:moveTo>
                <a:cubicBezTo>
                  <a:pt x="9012072" y="7347741"/>
                  <a:pt x="9010694" y="7344395"/>
                  <a:pt x="9007701" y="7340936"/>
                </a:cubicBezTo>
                <a:cubicBezTo>
                  <a:pt x="9003331" y="7343293"/>
                  <a:pt x="8999054" y="7341955"/>
                  <a:pt x="8995205" y="7348023"/>
                </a:cubicBezTo>
                <a:cubicBezTo>
                  <a:pt x="9004287" y="7354395"/>
                  <a:pt x="9001284" y="7351248"/>
                  <a:pt x="9007503" y="7360956"/>
                </a:cubicBezTo>
                <a:cubicBezTo>
                  <a:pt x="9010362" y="7357629"/>
                  <a:pt x="9011906" y="7354357"/>
                  <a:pt x="9011990" y="7351048"/>
                </a:cubicBezTo>
                <a:close/>
                <a:moveTo>
                  <a:pt x="6147062" y="13841447"/>
                </a:moveTo>
                <a:cubicBezTo>
                  <a:pt x="6147385" y="13840279"/>
                  <a:pt x="6146712" y="13838910"/>
                  <a:pt x="6144334" y="13837026"/>
                </a:cubicBezTo>
                <a:cubicBezTo>
                  <a:pt x="6113436" y="13830521"/>
                  <a:pt x="6087718" y="13859661"/>
                  <a:pt x="6056860" y="13849839"/>
                </a:cubicBezTo>
                <a:cubicBezTo>
                  <a:pt x="6023659" y="13839934"/>
                  <a:pt x="6000265" y="13798147"/>
                  <a:pt x="5956541" y="13784070"/>
                </a:cubicBezTo>
                <a:cubicBezTo>
                  <a:pt x="5954845" y="13801904"/>
                  <a:pt x="5942149" y="13792959"/>
                  <a:pt x="5936284" y="13800851"/>
                </a:cubicBezTo>
                <a:cubicBezTo>
                  <a:pt x="5945685" y="13822636"/>
                  <a:pt x="5972988" y="13818975"/>
                  <a:pt x="5989996" y="13816007"/>
                </a:cubicBezTo>
                <a:cubicBezTo>
                  <a:pt x="5999866" y="13885173"/>
                  <a:pt x="6085989" y="13856038"/>
                  <a:pt x="6136407" y="13854965"/>
                </a:cubicBezTo>
                <a:cubicBezTo>
                  <a:pt x="6136162" y="13846638"/>
                  <a:pt x="6146094" y="13844951"/>
                  <a:pt x="6147062" y="13841447"/>
                </a:cubicBezTo>
                <a:close/>
                <a:moveTo>
                  <a:pt x="10474983" y="4047644"/>
                </a:moveTo>
                <a:lnTo>
                  <a:pt x="10473378" y="4046996"/>
                </a:lnTo>
                <a:lnTo>
                  <a:pt x="10466682" y="4044296"/>
                </a:lnTo>
                <a:lnTo>
                  <a:pt x="10465965" y="4041660"/>
                </a:lnTo>
                <a:lnTo>
                  <a:pt x="10473464" y="4046636"/>
                </a:lnTo>
                <a:close/>
                <a:moveTo>
                  <a:pt x="8822124" y="7788580"/>
                </a:moveTo>
                <a:cubicBezTo>
                  <a:pt x="8827303" y="7779020"/>
                  <a:pt x="8824296" y="7763116"/>
                  <a:pt x="8807217" y="7755807"/>
                </a:cubicBezTo>
                <a:cubicBezTo>
                  <a:pt x="8798143" y="7757959"/>
                  <a:pt x="8793111" y="7770430"/>
                  <a:pt x="8787904" y="7783296"/>
                </a:cubicBezTo>
                <a:cubicBezTo>
                  <a:pt x="8803576" y="7801358"/>
                  <a:pt x="8816944" y="7798141"/>
                  <a:pt x="8822124" y="7788580"/>
                </a:cubicBezTo>
                <a:close/>
                <a:moveTo>
                  <a:pt x="7027835" y="11849824"/>
                </a:moveTo>
                <a:cubicBezTo>
                  <a:pt x="6951558" y="11861787"/>
                  <a:pt x="6884683" y="11850315"/>
                  <a:pt x="6804831" y="11864979"/>
                </a:cubicBezTo>
                <a:cubicBezTo>
                  <a:pt x="6796847" y="11889518"/>
                  <a:pt x="6776083" y="11883674"/>
                  <a:pt x="6767924" y="11908610"/>
                </a:cubicBezTo>
                <a:cubicBezTo>
                  <a:pt x="6849466" y="11912767"/>
                  <a:pt x="6923950" y="11924271"/>
                  <a:pt x="6995103" y="11882929"/>
                </a:cubicBezTo>
                <a:cubicBezTo>
                  <a:pt x="6923444" y="11885517"/>
                  <a:pt x="6857227" y="11903828"/>
                  <a:pt x="6798934" y="11892342"/>
                </a:cubicBezTo>
                <a:cubicBezTo>
                  <a:pt x="6866828" y="11856220"/>
                  <a:pt x="6966578" y="11902198"/>
                  <a:pt x="7027835" y="11849824"/>
                </a:cubicBezTo>
                <a:close/>
                <a:moveTo>
                  <a:pt x="9724728" y="5751035"/>
                </a:moveTo>
                <a:cubicBezTo>
                  <a:pt x="9730720" y="5741797"/>
                  <a:pt x="9720380" y="5738178"/>
                  <a:pt x="9717342" y="5732084"/>
                </a:cubicBezTo>
                <a:cubicBezTo>
                  <a:pt x="9715202" y="5740169"/>
                  <a:pt x="9712488" y="5748474"/>
                  <a:pt x="9724728" y="5751035"/>
                </a:cubicBezTo>
                <a:close/>
                <a:moveTo>
                  <a:pt x="6172858" y="13792923"/>
                </a:moveTo>
                <a:cubicBezTo>
                  <a:pt x="6141810" y="13774916"/>
                  <a:pt x="6106887" y="13765681"/>
                  <a:pt x="6077999" y="13772930"/>
                </a:cubicBezTo>
                <a:cubicBezTo>
                  <a:pt x="6110768" y="13790268"/>
                  <a:pt x="6134712" y="13785599"/>
                  <a:pt x="6165929" y="13798915"/>
                </a:cubicBezTo>
                <a:cubicBezTo>
                  <a:pt x="6169067" y="13799349"/>
                  <a:pt x="6171318" y="13797485"/>
                  <a:pt x="6172858" y="13792923"/>
                </a:cubicBezTo>
                <a:close/>
                <a:moveTo>
                  <a:pt x="10996133" y="2879729"/>
                </a:moveTo>
                <a:cubicBezTo>
                  <a:pt x="10992269" y="2872302"/>
                  <a:pt x="10960219" y="2862907"/>
                  <a:pt x="10957232" y="2873980"/>
                </a:cubicBezTo>
                <a:cubicBezTo>
                  <a:pt x="10961355" y="2878662"/>
                  <a:pt x="10993330" y="2894697"/>
                  <a:pt x="10996133" y="2879729"/>
                </a:cubicBezTo>
                <a:close/>
                <a:moveTo>
                  <a:pt x="10200228" y="4682958"/>
                </a:moveTo>
                <a:cubicBezTo>
                  <a:pt x="10201150" y="4679792"/>
                  <a:pt x="10199983" y="4676777"/>
                  <a:pt x="10194385" y="4673828"/>
                </a:cubicBezTo>
                <a:cubicBezTo>
                  <a:pt x="10190466" y="4681620"/>
                  <a:pt x="10190567" y="4687855"/>
                  <a:pt x="10193539" y="4692979"/>
                </a:cubicBezTo>
                <a:cubicBezTo>
                  <a:pt x="10196295" y="4689433"/>
                  <a:pt x="10199306" y="4686121"/>
                  <a:pt x="10200228" y="4682958"/>
                </a:cubicBezTo>
                <a:close/>
                <a:moveTo>
                  <a:pt x="10020875" y="5089112"/>
                </a:moveTo>
                <a:lnTo>
                  <a:pt x="10012782" y="5085536"/>
                </a:lnTo>
                <a:lnTo>
                  <a:pt x="10012301" y="5084312"/>
                </a:lnTo>
                <a:cubicBezTo>
                  <a:pt x="10011203" y="5077101"/>
                  <a:pt x="10011275" y="5069394"/>
                  <a:pt x="10011592" y="5061676"/>
                </a:cubicBezTo>
                <a:lnTo>
                  <a:pt x="10021278" y="5082014"/>
                </a:lnTo>
                <a:close/>
                <a:moveTo>
                  <a:pt x="9221220" y="6901658"/>
                </a:moveTo>
                <a:cubicBezTo>
                  <a:pt x="9213993" y="6891734"/>
                  <a:pt x="9222984" y="6885543"/>
                  <a:pt x="9215758" y="6875615"/>
                </a:cubicBezTo>
                <a:cubicBezTo>
                  <a:pt x="9206211" y="6879114"/>
                  <a:pt x="9211758" y="6886982"/>
                  <a:pt x="9199458" y="6890047"/>
                </a:cubicBezTo>
                <a:cubicBezTo>
                  <a:pt x="9204583" y="6900680"/>
                  <a:pt x="9210404" y="6909905"/>
                  <a:pt x="9221220" y="6901658"/>
                </a:cubicBezTo>
                <a:close/>
                <a:moveTo>
                  <a:pt x="10429749" y="4167243"/>
                </a:moveTo>
                <a:cubicBezTo>
                  <a:pt x="10427263" y="4159952"/>
                  <a:pt x="10424137" y="4139038"/>
                  <a:pt x="10412878" y="4144068"/>
                </a:cubicBezTo>
                <a:cubicBezTo>
                  <a:pt x="10415364" y="4151359"/>
                  <a:pt x="10418092" y="4172097"/>
                  <a:pt x="10429749" y="4167243"/>
                </a:cubicBezTo>
                <a:close/>
                <a:moveTo>
                  <a:pt x="10441372" y="4140936"/>
                </a:moveTo>
                <a:lnTo>
                  <a:pt x="10435005" y="4138123"/>
                </a:lnTo>
                <a:lnTo>
                  <a:pt x="10432011" y="4144899"/>
                </a:lnTo>
                <a:lnTo>
                  <a:pt x="10438378" y="4147712"/>
                </a:lnTo>
                <a:close/>
                <a:moveTo>
                  <a:pt x="10507063" y="3992263"/>
                </a:moveTo>
                <a:cubicBezTo>
                  <a:pt x="10502731" y="3991302"/>
                  <a:pt x="10498087" y="3987820"/>
                  <a:pt x="10496103" y="3991232"/>
                </a:cubicBezTo>
                <a:cubicBezTo>
                  <a:pt x="10497519" y="3992334"/>
                  <a:pt x="10499509" y="3993213"/>
                  <a:pt x="10497878" y="3995827"/>
                </a:cubicBezTo>
                <a:cubicBezTo>
                  <a:pt x="10501459" y="3997409"/>
                  <a:pt x="10505791" y="3998370"/>
                  <a:pt x="10507063" y="3992263"/>
                </a:cubicBezTo>
                <a:close/>
                <a:moveTo>
                  <a:pt x="6166751" y="13816433"/>
                </a:moveTo>
                <a:cubicBezTo>
                  <a:pt x="6155158" y="13806069"/>
                  <a:pt x="6133974" y="13794804"/>
                  <a:pt x="6116620" y="13802861"/>
                </a:cubicBezTo>
                <a:cubicBezTo>
                  <a:pt x="6139122" y="13808990"/>
                  <a:pt x="6155366" y="13827128"/>
                  <a:pt x="6166751" y="13816433"/>
                </a:cubicBezTo>
                <a:close/>
                <a:moveTo>
                  <a:pt x="9773992" y="5656832"/>
                </a:moveTo>
                <a:cubicBezTo>
                  <a:pt x="9783930" y="5648392"/>
                  <a:pt x="9768776" y="5626486"/>
                  <a:pt x="9760847" y="5616329"/>
                </a:cubicBezTo>
                <a:cubicBezTo>
                  <a:pt x="9755241" y="5633339"/>
                  <a:pt x="9758489" y="5647606"/>
                  <a:pt x="9773992" y="5656832"/>
                </a:cubicBezTo>
                <a:close/>
                <a:moveTo>
                  <a:pt x="6745429" y="12511754"/>
                </a:moveTo>
                <a:cubicBezTo>
                  <a:pt x="6745034" y="12519126"/>
                  <a:pt x="6739721" y="12518195"/>
                  <a:pt x="6738826" y="12523459"/>
                </a:cubicBezTo>
                <a:cubicBezTo>
                  <a:pt x="6705578" y="12517731"/>
                  <a:pt x="6693227" y="12508972"/>
                  <a:pt x="6666144" y="12513044"/>
                </a:cubicBezTo>
                <a:cubicBezTo>
                  <a:pt x="6670414" y="12475307"/>
                  <a:pt x="6727390" y="12498595"/>
                  <a:pt x="6745429" y="12511754"/>
                </a:cubicBezTo>
                <a:close/>
                <a:moveTo>
                  <a:pt x="10123023" y="4870889"/>
                </a:moveTo>
                <a:cubicBezTo>
                  <a:pt x="10129280" y="4838412"/>
                  <a:pt x="10112346" y="4793783"/>
                  <a:pt x="10109980" y="4760354"/>
                </a:cubicBezTo>
                <a:cubicBezTo>
                  <a:pt x="10109397" y="4756287"/>
                  <a:pt x="10115224" y="4751718"/>
                  <a:pt x="10115614" y="4747604"/>
                </a:cubicBezTo>
                <a:cubicBezTo>
                  <a:pt x="10116301" y="4737429"/>
                  <a:pt x="10107640" y="4739794"/>
                  <a:pt x="10110058" y="4733244"/>
                </a:cubicBezTo>
                <a:cubicBezTo>
                  <a:pt x="10112125" y="4727489"/>
                  <a:pt x="10135299" y="4731062"/>
                  <a:pt x="10120287" y="4718713"/>
                </a:cubicBezTo>
                <a:cubicBezTo>
                  <a:pt x="10118434" y="4720753"/>
                  <a:pt x="10117470" y="4725088"/>
                  <a:pt x="10114284" y="4723680"/>
                </a:cubicBezTo>
                <a:cubicBezTo>
                  <a:pt x="10121120" y="4715749"/>
                  <a:pt x="10113202" y="4713201"/>
                  <a:pt x="10118316" y="4705936"/>
                </a:cubicBezTo>
                <a:cubicBezTo>
                  <a:pt x="10107828" y="4690350"/>
                  <a:pt x="10100931" y="4673371"/>
                  <a:pt x="10096854" y="4655260"/>
                </a:cubicBezTo>
                <a:lnTo>
                  <a:pt x="10095486" y="4637890"/>
                </a:lnTo>
                <a:lnTo>
                  <a:pt x="10092332" y="4597758"/>
                </a:lnTo>
                <a:cubicBezTo>
                  <a:pt x="10075159" y="4603766"/>
                  <a:pt x="10074136" y="4622242"/>
                  <a:pt x="10078280" y="4641277"/>
                </a:cubicBezTo>
                <a:lnTo>
                  <a:pt x="10086368" y="4666763"/>
                </a:lnTo>
                <a:lnTo>
                  <a:pt x="10087000" y="4668758"/>
                </a:lnTo>
                <a:cubicBezTo>
                  <a:pt x="10090285" y="4677063"/>
                  <a:pt x="10093491" y="4684015"/>
                  <a:pt x="10095246" y="4688123"/>
                </a:cubicBezTo>
                <a:cubicBezTo>
                  <a:pt x="10074629" y="4680918"/>
                  <a:pt x="10093372" y="4702060"/>
                  <a:pt x="10075254" y="4706435"/>
                </a:cubicBezTo>
                <a:cubicBezTo>
                  <a:pt x="10082968" y="4716987"/>
                  <a:pt x="10089135" y="4727809"/>
                  <a:pt x="10100693" y="4737202"/>
                </a:cubicBezTo>
                <a:cubicBezTo>
                  <a:pt x="10100987" y="4751619"/>
                  <a:pt x="10096414" y="4741501"/>
                  <a:pt x="10090465" y="4751731"/>
                </a:cubicBezTo>
                <a:cubicBezTo>
                  <a:pt x="10102083" y="4791154"/>
                  <a:pt x="10107384" y="4833024"/>
                  <a:pt x="10123023" y="4870889"/>
                </a:cubicBezTo>
                <a:close/>
                <a:moveTo>
                  <a:pt x="6206972" y="13735090"/>
                </a:moveTo>
                <a:cubicBezTo>
                  <a:pt x="6189854" y="13694171"/>
                  <a:pt x="6220100" y="13620333"/>
                  <a:pt x="6144703" y="13612275"/>
                </a:cubicBezTo>
                <a:cubicBezTo>
                  <a:pt x="6146223" y="13594839"/>
                  <a:pt x="6140854" y="13580077"/>
                  <a:pt x="6114816" y="13573338"/>
                </a:cubicBezTo>
                <a:cubicBezTo>
                  <a:pt x="6077414" y="13619235"/>
                  <a:pt x="6035085" y="13651520"/>
                  <a:pt x="6002517" y="13709082"/>
                </a:cubicBezTo>
                <a:cubicBezTo>
                  <a:pt x="6014814" y="13717852"/>
                  <a:pt x="6028613" y="13725377"/>
                  <a:pt x="6039142" y="13733842"/>
                </a:cubicBezTo>
                <a:cubicBezTo>
                  <a:pt x="6060835" y="13701970"/>
                  <a:pt x="6083513" y="13678635"/>
                  <a:pt x="6104024" y="13654819"/>
                </a:cubicBezTo>
                <a:cubicBezTo>
                  <a:pt x="6116068" y="13641556"/>
                  <a:pt x="6128445" y="13614621"/>
                  <a:pt x="6148695" y="13622616"/>
                </a:cubicBezTo>
                <a:cubicBezTo>
                  <a:pt x="6133650" y="13667432"/>
                  <a:pt x="6072317" y="13697514"/>
                  <a:pt x="6057051" y="13741755"/>
                </a:cubicBezTo>
                <a:cubicBezTo>
                  <a:pt x="6096005" y="13758013"/>
                  <a:pt x="6139299" y="13750458"/>
                  <a:pt x="6173856" y="13780975"/>
                </a:cubicBezTo>
                <a:cubicBezTo>
                  <a:pt x="6184614" y="13765239"/>
                  <a:pt x="6196436" y="13751401"/>
                  <a:pt x="6206972" y="13735090"/>
                </a:cubicBezTo>
                <a:close/>
                <a:moveTo>
                  <a:pt x="8099076" y="9453733"/>
                </a:moveTo>
                <a:cubicBezTo>
                  <a:pt x="8097589" y="9437974"/>
                  <a:pt x="8104615" y="9416921"/>
                  <a:pt x="8086102" y="9411748"/>
                </a:cubicBezTo>
                <a:cubicBezTo>
                  <a:pt x="8088043" y="9427092"/>
                  <a:pt x="8082814" y="9446916"/>
                  <a:pt x="8099076" y="9453733"/>
                </a:cubicBezTo>
                <a:close/>
                <a:moveTo>
                  <a:pt x="8787335" y="7897071"/>
                </a:moveTo>
                <a:cubicBezTo>
                  <a:pt x="8788396" y="7893682"/>
                  <a:pt x="8788639" y="7889399"/>
                  <a:pt x="8787794" y="7884118"/>
                </a:cubicBezTo>
                <a:cubicBezTo>
                  <a:pt x="8770513" y="7879794"/>
                  <a:pt x="8755979" y="7868168"/>
                  <a:pt x="8737609" y="7872823"/>
                </a:cubicBezTo>
                <a:cubicBezTo>
                  <a:pt x="8732411" y="7900741"/>
                  <a:pt x="8779909" y="7920797"/>
                  <a:pt x="8787335" y="7897071"/>
                </a:cubicBezTo>
                <a:close/>
                <a:moveTo>
                  <a:pt x="9032497" y="7346777"/>
                </a:moveTo>
                <a:lnTo>
                  <a:pt x="9027697" y="7341732"/>
                </a:lnTo>
                <a:lnTo>
                  <a:pt x="9020126" y="7348936"/>
                </a:lnTo>
                <a:lnTo>
                  <a:pt x="9024927" y="7353978"/>
                </a:lnTo>
                <a:close/>
                <a:moveTo>
                  <a:pt x="10467640" y="4098709"/>
                </a:moveTo>
                <a:lnTo>
                  <a:pt x="10462856" y="4091179"/>
                </a:lnTo>
                <a:lnTo>
                  <a:pt x="10455366" y="4079390"/>
                </a:lnTo>
                <a:lnTo>
                  <a:pt x="10453588" y="4069156"/>
                </a:lnTo>
                <a:lnTo>
                  <a:pt x="10451857" y="4073866"/>
                </a:lnTo>
                <a:lnTo>
                  <a:pt x="10432276" y="4043045"/>
                </a:lnTo>
                <a:lnTo>
                  <a:pt x="10431981" y="4040553"/>
                </a:lnTo>
                <a:lnTo>
                  <a:pt x="10429153" y="4017235"/>
                </a:lnTo>
                <a:lnTo>
                  <a:pt x="10444160" y="4027193"/>
                </a:lnTo>
                <a:lnTo>
                  <a:pt x="10448629" y="4063154"/>
                </a:lnTo>
                <a:cubicBezTo>
                  <a:pt x="10452882" y="4056220"/>
                  <a:pt x="10453373" y="4044884"/>
                  <a:pt x="10452184" y="4033044"/>
                </a:cubicBezTo>
                <a:lnTo>
                  <a:pt x="10452064" y="4032437"/>
                </a:lnTo>
                <a:lnTo>
                  <a:pt x="10461337" y="4038589"/>
                </a:lnTo>
                <a:lnTo>
                  <a:pt x="10462805" y="4057984"/>
                </a:lnTo>
                <a:lnTo>
                  <a:pt x="10466247" y="4076942"/>
                </a:lnTo>
                <a:lnTo>
                  <a:pt x="10466648" y="4079155"/>
                </a:lnTo>
                <a:cubicBezTo>
                  <a:pt x="10467863" y="4085825"/>
                  <a:pt x="10468602" y="4092226"/>
                  <a:pt x="10467640" y="4098709"/>
                </a:cubicBezTo>
                <a:close/>
                <a:moveTo>
                  <a:pt x="10467640" y="4098709"/>
                </a:moveTo>
                <a:lnTo>
                  <a:pt x="10474983" y="4047644"/>
                </a:lnTo>
                <a:lnTo>
                  <a:pt x="10474531" y="4042156"/>
                </a:lnTo>
                <a:lnTo>
                  <a:pt x="10473001" y="4023603"/>
                </a:lnTo>
                <a:cubicBezTo>
                  <a:pt x="10471906" y="4015318"/>
                  <a:pt x="10469068" y="4008823"/>
                  <a:pt x="10460565" y="4010307"/>
                </a:cubicBezTo>
                <a:cubicBezTo>
                  <a:pt x="10463445" y="4015629"/>
                  <a:pt x="10462986" y="4025549"/>
                  <a:pt x="10463838" y="4033846"/>
                </a:cubicBezTo>
                <a:lnTo>
                  <a:pt x="10465965" y="4041660"/>
                </a:lnTo>
                <a:lnTo>
                  <a:pt x="10461337" y="4038589"/>
                </a:lnTo>
                <a:lnTo>
                  <a:pt x="10460171" y="4023174"/>
                </a:lnTo>
                <a:cubicBezTo>
                  <a:pt x="10459430" y="4017517"/>
                  <a:pt x="10458195" y="4012341"/>
                  <a:pt x="10455948" y="4008259"/>
                </a:cubicBezTo>
                <a:lnTo>
                  <a:pt x="10448059" y="4001857"/>
                </a:lnTo>
                <a:lnTo>
                  <a:pt x="10445659" y="3999909"/>
                </a:lnTo>
                <a:lnTo>
                  <a:pt x="10446127" y="4002285"/>
                </a:lnTo>
                <a:lnTo>
                  <a:pt x="10452064" y="4032437"/>
                </a:lnTo>
                <a:lnTo>
                  <a:pt x="10444160" y="4027193"/>
                </a:lnTo>
                <a:lnTo>
                  <a:pt x="10443383" y="4020937"/>
                </a:lnTo>
                <a:lnTo>
                  <a:pt x="10437810" y="4004124"/>
                </a:lnTo>
                <a:lnTo>
                  <a:pt x="10430387" y="3981728"/>
                </a:lnTo>
                <a:lnTo>
                  <a:pt x="10428400" y="4006206"/>
                </a:lnTo>
                <a:lnTo>
                  <a:pt x="10428165" y="4009092"/>
                </a:lnTo>
                <a:lnTo>
                  <a:pt x="10429153" y="4017235"/>
                </a:lnTo>
                <a:lnTo>
                  <a:pt x="10423223" y="4013301"/>
                </a:lnTo>
                <a:lnTo>
                  <a:pt x="10422425" y="4007527"/>
                </a:lnTo>
                <a:lnTo>
                  <a:pt x="10419793" y="3988481"/>
                </a:lnTo>
                <a:cubicBezTo>
                  <a:pt x="10401188" y="3986454"/>
                  <a:pt x="10402851" y="3976231"/>
                  <a:pt x="10390744" y="3975645"/>
                </a:cubicBezTo>
                <a:cubicBezTo>
                  <a:pt x="10380118" y="3990007"/>
                  <a:pt x="10406251" y="4002983"/>
                  <a:pt x="10406206" y="4002010"/>
                </a:cubicBezTo>
                <a:lnTo>
                  <a:pt x="10407962" y="4010726"/>
                </a:lnTo>
                <a:lnTo>
                  <a:pt x="10412462" y="4033061"/>
                </a:lnTo>
                <a:cubicBezTo>
                  <a:pt x="10413685" y="4045094"/>
                  <a:pt x="10414378" y="4057787"/>
                  <a:pt x="10415543" y="4068068"/>
                </a:cubicBezTo>
                <a:cubicBezTo>
                  <a:pt x="10418049" y="4088231"/>
                  <a:pt x="10411070" y="4118020"/>
                  <a:pt x="10434464" y="4130738"/>
                </a:cubicBezTo>
                <a:cubicBezTo>
                  <a:pt x="10432460" y="4106747"/>
                  <a:pt x="10431373" y="4082565"/>
                  <a:pt x="10429496" y="4058690"/>
                </a:cubicBezTo>
                <a:lnTo>
                  <a:pt x="10425960" y="4033104"/>
                </a:lnTo>
                <a:lnTo>
                  <a:pt x="10432276" y="4043045"/>
                </a:lnTo>
                <a:lnTo>
                  <a:pt x="10435815" y="4072916"/>
                </a:lnTo>
                <a:cubicBezTo>
                  <a:pt x="10437859" y="4083764"/>
                  <a:pt x="10441210" y="4093939"/>
                  <a:pt x="10447496" y="4101242"/>
                </a:cubicBezTo>
                <a:cubicBezTo>
                  <a:pt x="10448836" y="4096594"/>
                  <a:pt x="10448394" y="4089253"/>
                  <a:pt x="10448599" y="4082733"/>
                </a:cubicBezTo>
                <a:lnTo>
                  <a:pt x="10451857" y="4073866"/>
                </a:lnTo>
                <a:lnTo>
                  <a:pt x="10455366" y="4079390"/>
                </a:lnTo>
                <a:lnTo>
                  <a:pt x="10456458" y="4085669"/>
                </a:lnTo>
                <a:lnTo>
                  <a:pt x="10462493" y="4092707"/>
                </a:lnTo>
                <a:close/>
                <a:moveTo>
                  <a:pt x="8623842" y="8272691"/>
                </a:moveTo>
                <a:cubicBezTo>
                  <a:pt x="8623061" y="8244258"/>
                  <a:pt x="8611278" y="8222391"/>
                  <a:pt x="8634524" y="8194586"/>
                </a:cubicBezTo>
                <a:cubicBezTo>
                  <a:pt x="8620596" y="8164631"/>
                  <a:pt x="8625985" y="8126550"/>
                  <a:pt x="8605559" y="8099436"/>
                </a:cubicBezTo>
                <a:cubicBezTo>
                  <a:pt x="8599689" y="8139686"/>
                  <a:pt x="8622953" y="8169004"/>
                  <a:pt x="8615758" y="8210096"/>
                </a:cubicBezTo>
                <a:cubicBezTo>
                  <a:pt x="8596248" y="8177674"/>
                  <a:pt x="8605695" y="8134722"/>
                  <a:pt x="8586185" y="8102300"/>
                </a:cubicBezTo>
                <a:cubicBezTo>
                  <a:pt x="8570594" y="8131113"/>
                  <a:pt x="8612490" y="8178664"/>
                  <a:pt x="8578572" y="8187478"/>
                </a:cubicBezTo>
                <a:cubicBezTo>
                  <a:pt x="8574514" y="8208527"/>
                  <a:pt x="8577701" y="8226121"/>
                  <a:pt x="8590881" y="8240513"/>
                </a:cubicBezTo>
                <a:cubicBezTo>
                  <a:pt x="8605328" y="8248801"/>
                  <a:pt x="8584457" y="8220537"/>
                  <a:pt x="8602177" y="8227890"/>
                </a:cubicBezTo>
                <a:cubicBezTo>
                  <a:pt x="8617069" y="8237327"/>
                  <a:pt x="8603282" y="8279316"/>
                  <a:pt x="8623842" y="8272691"/>
                </a:cubicBezTo>
                <a:close/>
                <a:moveTo>
                  <a:pt x="7513012" y="10792682"/>
                </a:moveTo>
                <a:cubicBezTo>
                  <a:pt x="7514699" y="10789818"/>
                  <a:pt x="7515190" y="10786828"/>
                  <a:pt x="7513803" y="10783765"/>
                </a:cubicBezTo>
                <a:cubicBezTo>
                  <a:pt x="7503105" y="10793507"/>
                  <a:pt x="7487648" y="10797421"/>
                  <a:pt x="7483927" y="10813752"/>
                </a:cubicBezTo>
                <a:cubicBezTo>
                  <a:pt x="7492123" y="10808750"/>
                  <a:pt x="7507951" y="10801275"/>
                  <a:pt x="7513012" y="10792682"/>
                </a:cubicBezTo>
                <a:close/>
                <a:moveTo>
                  <a:pt x="7060744" y="11816320"/>
                </a:moveTo>
                <a:cubicBezTo>
                  <a:pt x="7050379" y="11811740"/>
                  <a:pt x="7060520" y="11799572"/>
                  <a:pt x="7044986" y="11796989"/>
                </a:cubicBezTo>
                <a:cubicBezTo>
                  <a:pt x="7019017" y="11812629"/>
                  <a:pt x="6995007" y="11832464"/>
                  <a:pt x="6965919" y="11840067"/>
                </a:cubicBezTo>
                <a:cubicBezTo>
                  <a:pt x="6997973" y="11833299"/>
                  <a:pt x="7035819" y="11841459"/>
                  <a:pt x="7060744" y="11816320"/>
                </a:cubicBezTo>
                <a:close/>
                <a:moveTo>
                  <a:pt x="9024113" y="7373984"/>
                </a:moveTo>
                <a:cubicBezTo>
                  <a:pt x="9021427" y="7370535"/>
                  <a:pt x="9024285" y="7367209"/>
                  <a:pt x="9019758" y="7363702"/>
                </a:cubicBezTo>
                <a:lnTo>
                  <a:pt x="9014704" y="7368521"/>
                </a:lnTo>
                <a:cubicBezTo>
                  <a:pt x="9017390" y="7371971"/>
                  <a:pt x="9014535" y="7375288"/>
                  <a:pt x="9019066" y="7378787"/>
                </a:cubicBezTo>
                <a:close/>
                <a:moveTo>
                  <a:pt x="8949983" y="7542460"/>
                </a:moveTo>
                <a:cubicBezTo>
                  <a:pt x="8943610" y="7514277"/>
                  <a:pt x="8957262" y="7485665"/>
                  <a:pt x="8937044" y="7456846"/>
                </a:cubicBezTo>
                <a:cubicBezTo>
                  <a:pt x="8929210" y="7474515"/>
                  <a:pt x="8938987" y="7489843"/>
                  <a:pt x="8941017" y="7507134"/>
                </a:cubicBezTo>
                <a:cubicBezTo>
                  <a:pt x="8942491" y="7521954"/>
                  <a:pt x="8933242" y="7546976"/>
                  <a:pt x="8949983" y="7542460"/>
                </a:cubicBezTo>
                <a:close/>
                <a:moveTo>
                  <a:pt x="11052490" y="2784780"/>
                </a:moveTo>
                <a:cubicBezTo>
                  <a:pt x="11041571" y="2789962"/>
                  <a:pt x="11018180" y="2781056"/>
                  <a:pt x="11015334" y="2771221"/>
                </a:cubicBezTo>
                <a:cubicBezTo>
                  <a:pt x="11014748" y="2759527"/>
                  <a:pt x="11022946" y="2762673"/>
                  <a:pt x="11023837" y="2753061"/>
                </a:cubicBezTo>
                <a:cubicBezTo>
                  <a:pt x="11022420" y="2744334"/>
                  <a:pt x="11002725" y="2746591"/>
                  <a:pt x="11004145" y="2735783"/>
                </a:cubicBezTo>
                <a:cubicBezTo>
                  <a:pt x="11010575" y="2711465"/>
                  <a:pt x="11054737" y="2720018"/>
                  <a:pt x="11073657" y="2733619"/>
                </a:cubicBezTo>
                <a:cubicBezTo>
                  <a:pt x="11070221" y="2751160"/>
                  <a:pt x="11040482" y="2725155"/>
                  <a:pt x="11032341" y="2734900"/>
                </a:cubicBezTo>
                <a:cubicBezTo>
                  <a:pt x="11033005" y="2744247"/>
                  <a:pt x="11053678" y="2741945"/>
                  <a:pt x="11062150" y="2746641"/>
                </a:cubicBezTo>
                <a:cubicBezTo>
                  <a:pt x="11062471" y="2768701"/>
                  <a:pt x="11039892" y="2752531"/>
                  <a:pt x="11036182" y="2768521"/>
                </a:cubicBezTo>
                <a:cubicBezTo>
                  <a:pt x="11036768" y="2780216"/>
                  <a:pt x="11047248" y="2766263"/>
                  <a:pt x="11055641" y="2773307"/>
                </a:cubicBezTo>
                <a:cubicBezTo>
                  <a:pt x="11054457" y="2777072"/>
                  <a:pt x="11053674" y="2781015"/>
                  <a:pt x="11052490" y="2784780"/>
                </a:cubicBezTo>
                <a:close/>
                <a:moveTo>
                  <a:pt x="9856933" y="5491555"/>
                </a:moveTo>
                <a:cubicBezTo>
                  <a:pt x="9853469" y="5488599"/>
                  <a:pt x="9856110" y="5470749"/>
                  <a:pt x="9846177" y="5479197"/>
                </a:cubicBezTo>
                <a:cubicBezTo>
                  <a:pt x="9853663" y="5480604"/>
                  <a:pt x="9846026" y="5500048"/>
                  <a:pt x="9856933" y="5491555"/>
                </a:cubicBezTo>
                <a:close/>
                <a:moveTo>
                  <a:pt x="9460669" y="6389879"/>
                </a:moveTo>
                <a:cubicBezTo>
                  <a:pt x="9456932" y="6385377"/>
                  <a:pt x="9444320" y="6363161"/>
                  <a:pt x="9448694" y="6372701"/>
                </a:cubicBezTo>
                <a:cubicBezTo>
                  <a:pt x="9449156" y="6378136"/>
                  <a:pt x="9451787" y="6395941"/>
                  <a:pt x="9460669" y="6389879"/>
                </a:cubicBezTo>
                <a:close/>
                <a:moveTo>
                  <a:pt x="8840506" y="7795102"/>
                </a:moveTo>
                <a:cubicBezTo>
                  <a:pt x="8836851" y="7802021"/>
                  <a:pt x="8830846" y="7808313"/>
                  <a:pt x="8822051" y="7813076"/>
                </a:cubicBezTo>
                <a:cubicBezTo>
                  <a:pt x="8751570" y="7810374"/>
                  <a:pt x="8772423" y="7721001"/>
                  <a:pt x="8821674" y="7740391"/>
                </a:cubicBezTo>
                <a:cubicBezTo>
                  <a:pt x="8841258" y="7747979"/>
                  <a:pt x="8851466" y="7774352"/>
                  <a:pt x="8840506" y="7795102"/>
                </a:cubicBezTo>
                <a:close/>
                <a:moveTo>
                  <a:pt x="8239949" y="9161506"/>
                </a:moveTo>
                <a:cubicBezTo>
                  <a:pt x="8241525" y="9155382"/>
                  <a:pt x="8242594" y="9148413"/>
                  <a:pt x="8244366" y="9142790"/>
                </a:cubicBezTo>
                <a:cubicBezTo>
                  <a:pt x="8215530" y="9134508"/>
                  <a:pt x="8178621" y="9121486"/>
                  <a:pt x="8156180" y="9136286"/>
                </a:cubicBezTo>
                <a:cubicBezTo>
                  <a:pt x="8186244" y="9146376"/>
                  <a:pt x="8203310" y="9164665"/>
                  <a:pt x="8232485" y="9175155"/>
                </a:cubicBezTo>
                <a:cubicBezTo>
                  <a:pt x="8236288" y="9172910"/>
                  <a:pt x="8238372" y="9167630"/>
                  <a:pt x="8239949" y="9161506"/>
                </a:cubicBezTo>
                <a:close/>
                <a:moveTo>
                  <a:pt x="8062615" y="9569404"/>
                </a:moveTo>
                <a:cubicBezTo>
                  <a:pt x="8064627" y="9553362"/>
                  <a:pt x="8054986" y="9544655"/>
                  <a:pt x="8043112" y="9537158"/>
                </a:cubicBezTo>
                <a:cubicBezTo>
                  <a:pt x="8043805" y="9551139"/>
                  <a:pt x="8050306" y="9561887"/>
                  <a:pt x="8062615" y="9569404"/>
                </a:cubicBezTo>
                <a:close/>
                <a:moveTo>
                  <a:pt x="8803240" y="7899517"/>
                </a:moveTo>
                <a:cubicBezTo>
                  <a:pt x="8798996" y="7916858"/>
                  <a:pt x="8786889" y="7929601"/>
                  <a:pt x="8766047" y="7924650"/>
                </a:cubicBezTo>
                <a:cubicBezTo>
                  <a:pt x="8731135" y="7916793"/>
                  <a:pt x="8719577" y="7869114"/>
                  <a:pt x="8739031" y="7837030"/>
                </a:cubicBezTo>
                <a:cubicBezTo>
                  <a:pt x="8753211" y="7830996"/>
                  <a:pt x="8771418" y="7834311"/>
                  <a:pt x="8793250" y="7846795"/>
                </a:cubicBezTo>
                <a:cubicBezTo>
                  <a:pt x="8803864" y="7860235"/>
                  <a:pt x="8807484" y="7882176"/>
                  <a:pt x="8803240" y="7899517"/>
                </a:cubicBezTo>
                <a:close/>
                <a:moveTo>
                  <a:pt x="10207789" y="4722135"/>
                </a:moveTo>
                <a:cubicBezTo>
                  <a:pt x="10213562" y="4712302"/>
                  <a:pt x="10211071" y="4705011"/>
                  <a:pt x="10202087" y="4700565"/>
                </a:cubicBezTo>
                <a:cubicBezTo>
                  <a:pt x="10198436" y="4709905"/>
                  <a:pt x="10203974" y="4715687"/>
                  <a:pt x="10207789" y="4722135"/>
                </a:cubicBezTo>
                <a:close/>
                <a:moveTo>
                  <a:pt x="10483590" y="4098134"/>
                </a:moveTo>
                <a:cubicBezTo>
                  <a:pt x="10481111" y="4095133"/>
                  <a:pt x="10479362" y="4078639"/>
                  <a:pt x="10473276" y="4085954"/>
                </a:cubicBezTo>
                <a:cubicBezTo>
                  <a:pt x="10475357" y="4088779"/>
                  <a:pt x="10472513" y="4107055"/>
                  <a:pt x="10483590" y="4098134"/>
                </a:cubicBezTo>
                <a:close/>
                <a:moveTo>
                  <a:pt x="9239400" y="6916714"/>
                </a:moveTo>
                <a:cubicBezTo>
                  <a:pt x="9244939" y="6906632"/>
                  <a:pt x="9240545" y="6893789"/>
                  <a:pt x="9238953" y="6881872"/>
                </a:cubicBezTo>
                <a:cubicBezTo>
                  <a:pt x="9225611" y="6893592"/>
                  <a:pt x="9227955" y="6909850"/>
                  <a:pt x="9230080" y="6925735"/>
                </a:cubicBezTo>
                <a:cubicBezTo>
                  <a:pt x="9234606" y="6923123"/>
                  <a:pt x="9237554" y="6920073"/>
                  <a:pt x="9239400" y="6916714"/>
                </a:cubicBezTo>
                <a:close/>
                <a:moveTo>
                  <a:pt x="10462469" y="4154546"/>
                </a:moveTo>
                <a:cubicBezTo>
                  <a:pt x="10467401" y="4143385"/>
                  <a:pt x="10458202" y="4138368"/>
                  <a:pt x="10453375" y="4130995"/>
                </a:cubicBezTo>
                <a:cubicBezTo>
                  <a:pt x="10446898" y="4142425"/>
                  <a:pt x="10455346" y="4148063"/>
                  <a:pt x="10462469" y="4154546"/>
                </a:cubicBezTo>
                <a:close/>
                <a:moveTo>
                  <a:pt x="9570110" y="6177369"/>
                </a:moveTo>
                <a:cubicBezTo>
                  <a:pt x="9562167" y="6163415"/>
                  <a:pt x="9567703" y="6144501"/>
                  <a:pt x="9559934" y="6130152"/>
                </a:cubicBezTo>
                <a:cubicBezTo>
                  <a:pt x="9554532" y="6147701"/>
                  <a:pt x="9550292" y="6178582"/>
                  <a:pt x="9570110" y="6177369"/>
                </a:cubicBezTo>
                <a:close/>
                <a:moveTo>
                  <a:pt x="9089602" y="7267795"/>
                </a:moveTo>
                <a:cubicBezTo>
                  <a:pt x="9082339" y="7262693"/>
                  <a:pt x="9074899" y="7252352"/>
                  <a:pt x="9067328" y="7259557"/>
                </a:cubicBezTo>
                <a:cubicBezTo>
                  <a:pt x="9059574" y="7274143"/>
                  <a:pt x="9081641" y="7278372"/>
                  <a:pt x="9089602" y="7267795"/>
                </a:cubicBezTo>
                <a:close/>
                <a:moveTo>
                  <a:pt x="10498586" y="4081416"/>
                </a:moveTo>
                <a:cubicBezTo>
                  <a:pt x="10486406" y="4062695"/>
                  <a:pt x="10503901" y="4032789"/>
                  <a:pt x="10480064" y="4018922"/>
                </a:cubicBezTo>
                <a:cubicBezTo>
                  <a:pt x="10477449" y="4042063"/>
                  <a:pt x="10480972" y="4063153"/>
                  <a:pt x="10485820" y="4083398"/>
                </a:cubicBezTo>
                <a:cubicBezTo>
                  <a:pt x="10491215" y="4086258"/>
                  <a:pt x="10495233" y="4084699"/>
                  <a:pt x="10498586" y="4081416"/>
                </a:cubicBezTo>
                <a:close/>
                <a:moveTo>
                  <a:pt x="9043077" y="7375616"/>
                </a:moveTo>
                <a:cubicBezTo>
                  <a:pt x="9045974" y="7368834"/>
                  <a:pt x="9039754" y="7361346"/>
                  <a:pt x="9032006" y="7366465"/>
                </a:cubicBezTo>
                <a:cubicBezTo>
                  <a:pt x="9040799" y="7371916"/>
                  <a:pt x="9032052" y="7376643"/>
                  <a:pt x="9036853" y="7381686"/>
                </a:cubicBezTo>
                <a:cubicBezTo>
                  <a:pt x="9040125" y="7380076"/>
                  <a:pt x="9042107" y="7377886"/>
                  <a:pt x="9043077" y="7375616"/>
                </a:cubicBezTo>
                <a:close/>
                <a:moveTo>
                  <a:pt x="10293263" y="4547001"/>
                </a:moveTo>
                <a:lnTo>
                  <a:pt x="10295082" y="4520527"/>
                </a:lnTo>
                <a:lnTo>
                  <a:pt x="10295454" y="4515109"/>
                </a:lnTo>
                <a:cubicBezTo>
                  <a:pt x="10295644" y="4504714"/>
                  <a:pt x="10293536" y="4495211"/>
                  <a:pt x="10283862" y="4488556"/>
                </a:cubicBezTo>
                <a:cubicBezTo>
                  <a:pt x="10280988" y="4499907"/>
                  <a:pt x="10281230" y="4510134"/>
                  <a:pt x="10283244" y="4519715"/>
                </a:cubicBezTo>
                <a:lnTo>
                  <a:pt x="10288357" y="4533639"/>
                </a:lnTo>
                <a:close/>
                <a:moveTo>
                  <a:pt x="10451753" y="4196022"/>
                </a:moveTo>
                <a:cubicBezTo>
                  <a:pt x="10444192" y="4192681"/>
                  <a:pt x="10444668" y="4186222"/>
                  <a:pt x="10433663" y="4184218"/>
                </a:cubicBezTo>
                <a:cubicBezTo>
                  <a:pt x="10423957" y="4193268"/>
                  <a:pt x="10448681" y="4209433"/>
                  <a:pt x="10451753" y="4196022"/>
                </a:cubicBezTo>
                <a:close/>
                <a:moveTo>
                  <a:pt x="10030075" y="5151278"/>
                </a:moveTo>
                <a:cubicBezTo>
                  <a:pt x="10044649" y="5121525"/>
                  <a:pt x="10045871" y="5069203"/>
                  <a:pt x="10025006" y="5048553"/>
                </a:cubicBezTo>
                <a:cubicBezTo>
                  <a:pt x="10015742" y="5058747"/>
                  <a:pt x="10024001" y="5076684"/>
                  <a:pt x="10025667" y="5091229"/>
                </a:cubicBezTo>
                <a:lnTo>
                  <a:pt x="10021278" y="5082014"/>
                </a:lnTo>
                <a:lnTo>
                  <a:pt x="10021346" y="5080808"/>
                </a:lnTo>
                <a:cubicBezTo>
                  <a:pt x="10020248" y="5073597"/>
                  <a:pt x="10017306" y="5067059"/>
                  <a:pt x="10011592" y="5061676"/>
                </a:cubicBezTo>
                <a:lnTo>
                  <a:pt x="9999381" y="5079615"/>
                </a:lnTo>
                <a:cubicBezTo>
                  <a:pt x="9991542" y="5095202"/>
                  <a:pt x="9993510" y="5128456"/>
                  <a:pt x="10005965" y="5144436"/>
                </a:cubicBezTo>
                <a:cubicBezTo>
                  <a:pt x="10008347" y="5141202"/>
                  <a:pt x="10011663" y="5141238"/>
                  <a:pt x="10015155" y="5140876"/>
                </a:cubicBezTo>
                <a:cubicBezTo>
                  <a:pt x="10013343" y="5119121"/>
                  <a:pt x="10018247" y="5095094"/>
                  <a:pt x="9999381" y="5079615"/>
                </a:cubicBezTo>
                <a:lnTo>
                  <a:pt x="10012782" y="5085536"/>
                </a:lnTo>
                <a:lnTo>
                  <a:pt x="10020032" y="5103981"/>
                </a:lnTo>
                <a:lnTo>
                  <a:pt x="10020875" y="5089112"/>
                </a:lnTo>
                <a:lnTo>
                  <a:pt x="10025667" y="5091229"/>
                </a:lnTo>
                <a:cubicBezTo>
                  <a:pt x="10027608" y="5111614"/>
                  <a:pt x="10023010" y="5133870"/>
                  <a:pt x="10030075" y="5151278"/>
                </a:cubicBezTo>
                <a:close/>
                <a:moveTo>
                  <a:pt x="9864663" y="5525873"/>
                </a:moveTo>
                <a:cubicBezTo>
                  <a:pt x="9857033" y="5521552"/>
                  <a:pt x="9859084" y="5499638"/>
                  <a:pt x="9851133" y="5504682"/>
                </a:cubicBezTo>
                <a:cubicBezTo>
                  <a:pt x="9854164" y="5510775"/>
                  <a:pt x="9852288" y="5532291"/>
                  <a:pt x="9864663" y="5525873"/>
                </a:cubicBezTo>
                <a:close/>
                <a:moveTo>
                  <a:pt x="9515691" y="6317189"/>
                </a:moveTo>
                <a:lnTo>
                  <a:pt x="9509303" y="6314367"/>
                </a:lnTo>
                <a:lnTo>
                  <a:pt x="9504909" y="6324312"/>
                </a:lnTo>
                <a:lnTo>
                  <a:pt x="9511297" y="6327134"/>
                </a:lnTo>
                <a:close/>
                <a:moveTo>
                  <a:pt x="8129411" y="9457681"/>
                </a:moveTo>
                <a:cubicBezTo>
                  <a:pt x="8117689" y="9446704"/>
                  <a:pt x="8136408" y="9417445"/>
                  <a:pt x="8108095" y="9417074"/>
                </a:cubicBezTo>
                <a:cubicBezTo>
                  <a:pt x="8103263" y="9437787"/>
                  <a:pt x="8107398" y="9452791"/>
                  <a:pt x="8120027" y="9462937"/>
                </a:cubicBezTo>
                <a:cubicBezTo>
                  <a:pt x="8124377" y="9463128"/>
                  <a:pt x="8127121" y="9460197"/>
                  <a:pt x="8129411" y="9457681"/>
                </a:cubicBezTo>
                <a:close/>
                <a:moveTo>
                  <a:pt x="8646274" y="8288792"/>
                </a:moveTo>
                <a:cubicBezTo>
                  <a:pt x="8653597" y="8262512"/>
                  <a:pt x="8653671" y="8239694"/>
                  <a:pt x="8633408" y="8224076"/>
                </a:cubicBezTo>
                <a:cubicBezTo>
                  <a:pt x="8628162" y="8248893"/>
                  <a:pt x="8623138" y="8274284"/>
                  <a:pt x="8646274" y="8288792"/>
                </a:cubicBezTo>
                <a:close/>
                <a:moveTo>
                  <a:pt x="10510765" y="4071076"/>
                </a:moveTo>
                <a:cubicBezTo>
                  <a:pt x="10505272" y="4061979"/>
                  <a:pt x="10513158" y="4047360"/>
                  <a:pt x="10501128" y="4040140"/>
                </a:cubicBezTo>
                <a:cubicBezTo>
                  <a:pt x="10499289" y="4050761"/>
                  <a:pt x="10497516" y="4075227"/>
                  <a:pt x="10510765" y="4071076"/>
                </a:cubicBezTo>
                <a:close/>
                <a:moveTo>
                  <a:pt x="8245859" y="9198105"/>
                </a:moveTo>
                <a:cubicBezTo>
                  <a:pt x="8222812" y="9187008"/>
                  <a:pt x="8198140" y="9173208"/>
                  <a:pt x="8173865" y="9160303"/>
                </a:cubicBezTo>
                <a:cubicBezTo>
                  <a:pt x="8149551" y="9148272"/>
                  <a:pt x="8122416" y="9140941"/>
                  <a:pt x="8108319" y="9124537"/>
                </a:cubicBezTo>
                <a:cubicBezTo>
                  <a:pt x="8148448" y="9103937"/>
                  <a:pt x="8210868" y="9121587"/>
                  <a:pt x="8267204" y="9128885"/>
                </a:cubicBezTo>
                <a:cubicBezTo>
                  <a:pt x="8266608" y="9142452"/>
                  <a:pt x="8239183" y="9171503"/>
                  <a:pt x="8245859" y="9198105"/>
                </a:cubicBezTo>
                <a:close/>
                <a:moveTo>
                  <a:pt x="7544340" y="10792696"/>
                </a:moveTo>
                <a:cubicBezTo>
                  <a:pt x="7548155" y="10788092"/>
                  <a:pt x="7550502" y="10783075"/>
                  <a:pt x="7550384" y="10777371"/>
                </a:cubicBezTo>
                <a:cubicBezTo>
                  <a:pt x="7547387" y="10786856"/>
                  <a:pt x="7532599" y="10787324"/>
                  <a:pt x="7523844" y="10794144"/>
                </a:cubicBezTo>
                <a:cubicBezTo>
                  <a:pt x="7510074" y="10804111"/>
                  <a:pt x="7488301" y="10822695"/>
                  <a:pt x="7497214" y="10830377"/>
                </a:cubicBezTo>
                <a:cubicBezTo>
                  <a:pt x="7508228" y="10816598"/>
                  <a:pt x="7532894" y="10806506"/>
                  <a:pt x="7544340" y="10792696"/>
                </a:cubicBezTo>
                <a:close/>
                <a:moveTo>
                  <a:pt x="7560632" y="10757473"/>
                </a:moveTo>
                <a:cubicBezTo>
                  <a:pt x="7544185" y="10760534"/>
                  <a:pt x="7515955" y="10750566"/>
                  <a:pt x="7510776" y="10763916"/>
                </a:cubicBezTo>
                <a:lnTo>
                  <a:pt x="7528412" y="10767341"/>
                </a:lnTo>
                <a:lnTo>
                  <a:pt x="7531106" y="10767865"/>
                </a:lnTo>
                <a:cubicBezTo>
                  <a:pt x="7538017" y="10766855"/>
                  <a:pt x="7544763" y="10766205"/>
                  <a:pt x="7550439" y="10773970"/>
                </a:cubicBezTo>
                <a:lnTo>
                  <a:pt x="7555899" y="10767332"/>
                </a:lnTo>
                <a:lnTo>
                  <a:pt x="7556419" y="10766699"/>
                </a:lnTo>
                <a:cubicBezTo>
                  <a:pt x="7559022" y="10764849"/>
                  <a:pt x="7561330" y="10762672"/>
                  <a:pt x="7560632" y="10757473"/>
                </a:cubicBezTo>
                <a:close/>
                <a:moveTo>
                  <a:pt x="8085196" y="9571267"/>
                </a:moveTo>
                <a:cubicBezTo>
                  <a:pt x="8089967" y="9561886"/>
                  <a:pt x="8079508" y="9561863"/>
                  <a:pt x="8077089" y="9557397"/>
                </a:cubicBezTo>
                <a:cubicBezTo>
                  <a:pt x="8074570" y="9565133"/>
                  <a:pt x="8076970" y="9570034"/>
                  <a:pt x="8085196" y="9571267"/>
                </a:cubicBezTo>
                <a:close/>
                <a:moveTo>
                  <a:pt x="10326078" y="4507208"/>
                </a:moveTo>
                <a:lnTo>
                  <a:pt x="10325353" y="4503645"/>
                </a:lnTo>
                <a:lnTo>
                  <a:pt x="10322422" y="4489222"/>
                </a:lnTo>
                <a:cubicBezTo>
                  <a:pt x="10321408" y="4482763"/>
                  <a:pt x="10319033" y="4477903"/>
                  <a:pt x="10310595" y="4480842"/>
                </a:cubicBezTo>
                <a:cubicBezTo>
                  <a:pt x="10312813" y="4484440"/>
                  <a:pt x="10313668" y="4492200"/>
                  <a:pt x="10315477" y="4498476"/>
                </a:cubicBezTo>
                <a:lnTo>
                  <a:pt x="10320769" y="4502837"/>
                </a:lnTo>
                <a:close/>
                <a:moveTo>
                  <a:pt x="6402452" y="13390518"/>
                </a:moveTo>
                <a:cubicBezTo>
                  <a:pt x="6373730" y="13393052"/>
                  <a:pt x="6338710" y="13386142"/>
                  <a:pt x="6317128" y="13399442"/>
                </a:cubicBezTo>
                <a:cubicBezTo>
                  <a:pt x="6346073" y="13397483"/>
                  <a:pt x="6383621" y="13408365"/>
                  <a:pt x="6402452" y="13390518"/>
                </a:cubicBezTo>
                <a:close/>
                <a:moveTo>
                  <a:pt x="6441294" y="13306743"/>
                </a:moveTo>
                <a:cubicBezTo>
                  <a:pt x="6441144" y="13311416"/>
                  <a:pt x="6438941" y="13314235"/>
                  <a:pt x="6435612" y="13314187"/>
                </a:cubicBezTo>
                <a:cubicBezTo>
                  <a:pt x="6409552" y="13321157"/>
                  <a:pt x="6386646" y="13298239"/>
                  <a:pt x="6370423" y="13287279"/>
                </a:cubicBezTo>
                <a:cubicBezTo>
                  <a:pt x="6391226" y="13269453"/>
                  <a:pt x="6408150" y="13309162"/>
                  <a:pt x="6441294" y="13306743"/>
                </a:cubicBezTo>
                <a:close/>
                <a:moveTo>
                  <a:pt x="10487382" y="4149832"/>
                </a:moveTo>
                <a:cubicBezTo>
                  <a:pt x="10483579" y="4147675"/>
                  <a:pt x="10482685" y="4141087"/>
                  <a:pt x="10477831" y="4145612"/>
                </a:cubicBezTo>
                <a:cubicBezTo>
                  <a:pt x="10481458" y="4148167"/>
                  <a:pt x="10482926" y="4154533"/>
                  <a:pt x="10487382" y="4149832"/>
                </a:cubicBezTo>
                <a:close/>
                <a:moveTo>
                  <a:pt x="7793189" y="10249400"/>
                </a:moveTo>
                <a:cubicBezTo>
                  <a:pt x="7788080" y="10230630"/>
                  <a:pt x="7809405" y="10222578"/>
                  <a:pt x="7813180" y="10202847"/>
                </a:cubicBezTo>
                <a:cubicBezTo>
                  <a:pt x="7789792" y="10203948"/>
                  <a:pt x="7771661" y="10242336"/>
                  <a:pt x="7793189" y="10249400"/>
                </a:cubicBezTo>
                <a:close/>
                <a:moveTo>
                  <a:pt x="9491601" y="6407350"/>
                </a:moveTo>
                <a:cubicBezTo>
                  <a:pt x="9478667" y="6394504"/>
                  <a:pt x="9481435" y="6375279"/>
                  <a:pt x="9463901" y="6364205"/>
                </a:cubicBezTo>
                <a:cubicBezTo>
                  <a:pt x="9455690" y="6371988"/>
                  <a:pt x="9472240" y="6418768"/>
                  <a:pt x="9491601" y="6407350"/>
                </a:cubicBezTo>
                <a:close/>
                <a:moveTo>
                  <a:pt x="9554529" y="6264927"/>
                </a:moveTo>
                <a:lnTo>
                  <a:pt x="9548142" y="6262105"/>
                </a:lnTo>
                <a:lnTo>
                  <a:pt x="9545329" y="6268470"/>
                </a:lnTo>
                <a:lnTo>
                  <a:pt x="9551717" y="6271293"/>
                </a:lnTo>
                <a:close/>
                <a:moveTo>
                  <a:pt x="6914171" y="12242942"/>
                </a:moveTo>
                <a:cubicBezTo>
                  <a:pt x="6796872" y="12298144"/>
                  <a:pt x="6641702" y="12255746"/>
                  <a:pt x="6513217" y="12281270"/>
                </a:cubicBezTo>
                <a:cubicBezTo>
                  <a:pt x="6504143" y="12279163"/>
                  <a:pt x="6506558" y="12272620"/>
                  <a:pt x="6500180" y="12269802"/>
                </a:cubicBezTo>
                <a:cubicBezTo>
                  <a:pt x="6517750" y="12144848"/>
                  <a:pt x="6532671" y="12021578"/>
                  <a:pt x="6543747" y="11899463"/>
                </a:cubicBezTo>
                <a:cubicBezTo>
                  <a:pt x="6553044" y="11902144"/>
                  <a:pt x="6566750" y="11915335"/>
                  <a:pt x="6568074" y="11898320"/>
                </a:cubicBezTo>
                <a:cubicBezTo>
                  <a:pt x="6589577" y="11931605"/>
                  <a:pt x="6614527" y="11963560"/>
                  <a:pt x="6646547" y="11992453"/>
                </a:cubicBezTo>
                <a:cubicBezTo>
                  <a:pt x="6755954" y="11899039"/>
                  <a:pt x="6856050" y="11782484"/>
                  <a:pt x="6965903" y="11690218"/>
                </a:cubicBezTo>
                <a:cubicBezTo>
                  <a:pt x="7009060" y="11715471"/>
                  <a:pt x="7051035" y="11776829"/>
                  <a:pt x="7097323" y="11814406"/>
                </a:cubicBezTo>
                <a:cubicBezTo>
                  <a:pt x="7014542" y="11921963"/>
                  <a:pt x="6915592" y="11989554"/>
                  <a:pt x="6827735" y="12084878"/>
                </a:cubicBezTo>
                <a:cubicBezTo>
                  <a:pt x="6836904" y="12105103"/>
                  <a:pt x="6846823" y="12108533"/>
                  <a:pt x="6822226" y="12124304"/>
                </a:cubicBezTo>
                <a:cubicBezTo>
                  <a:pt x="6836730" y="12170195"/>
                  <a:pt x="6885879" y="12202376"/>
                  <a:pt x="6914171" y="12242942"/>
                </a:cubicBezTo>
                <a:close/>
                <a:moveTo>
                  <a:pt x="9262998" y="6926978"/>
                </a:moveTo>
                <a:cubicBezTo>
                  <a:pt x="9264040" y="6923643"/>
                  <a:pt x="9263868" y="6919968"/>
                  <a:pt x="9263250" y="6916171"/>
                </a:cubicBezTo>
                <a:lnTo>
                  <a:pt x="9262685" y="6911820"/>
                </a:lnTo>
                <a:lnTo>
                  <a:pt x="9260338" y="6893699"/>
                </a:lnTo>
                <a:cubicBezTo>
                  <a:pt x="9255128" y="6899466"/>
                  <a:pt x="9250956" y="6905521"/>
                  <a:pt x="9249561" y="6912366"/>
                </a:cubicBezTo>
                <a:lnTo>
                  <a:pt x="9254006" y="6930014"/>
                </a:lnTo>
                <a:lnTo>
                  <a:pt x="9255454" y="6935763"/>
                </a:lnTo>
                <a:cubicBezTo>
                  <a:pt x="9259697" y="6933316"/>
                  <a:pt x="9261954" y="6930317"/>
                  <a:pt x="9262998" y="6926978"/>
                </a:cubicBezTo>
                <a:close/>
                <a:moveTo>
                  <a:pt x="9595944" y="6174246"/>
                </a:moveTo>
                <a:cubicBezTo>
                  <a:pt x="9589226" y="6185459"/>
                  <a:pt x="9580587" y="6194103"/>
                  <a:pt x="9569386" y="6196037"/>
                </a:cubicBezTo>
                <a:cubicBezTo>
                  <a:pt x="9527238" y="6180736"/>
                  <a:pt x="9553469" y="6123498"/>
                  <a:pt x="9565943" y="6082493"/>
                </a:cubicBezTo>
                <a:cubicBezTo>
                  <a:pt x="9571872" y="6063753"/>
                  <a:pt x="9575626" y="6035034"/>
                  <a:pt x="9596506" y="6022901"/>
                </a:cubicBezTo>
                <a:cubicBezTo>
                  <a:pt x="9631961" y="6039515"/>
                  <a:pt x="9622134" y="6096878"/>
                  <a:pt x="9610973" y="6137039"/>
                </a:cubicBezTo>
                <a:cubicBezTo>
                  <a:pt x="9607458" y="6149251"/>
                  <a:pt x="9602662" y="6163034"/>
                  <a:pt x="9595944" y="6174246"/>
                </a:cubicBezTo>
                <a:close/>
                <a:moveTo>
                  <a:pt x="10232092" y="4737159"/>
                </a:moveTo>
                <a:cubicBezTo>
                  <a:pt x="10241703" y="4701402"/>
                  <a:pt x="10228805" y="4659488"/>
                  <a:pt x="10207245" y="4644722"/>
                </a:cubicBezTo>
                <a:cubicBezTo>
                  <a:pt x="10216670" y="4675101"/>
                  <a:pt x="10218462" y="4708753"/>
                  <a:pt x="10232092" y="4737159"/>
                </a:cubicBezTo>
                <a:close/>
                <a:moveTo>
                  <a:pt x="11049251" y="2893189"/>
                </a:moveTo>
                <a:cubicBezTo>
                  <a:pt x="11046537" y="2885317"/>
                  <a:pt x="11016127" y="2877600"/>
                  <a:pt x="11014113" y="2888626"/>
                </a:cubicBezTo>
                <a:cubicBezTo>
                  <a:pt x="11017838" y="2893132"/>
                  <a:pt x="11047421" y="2908110"/>
                  <a:pt x="11049251" y="2893189"/>
                </a:cubicBezTo>
                <a:close/>
                <a:moveTo>
                  <a:pt x="10528091" y="4074920"/>
                </a:moveTo>
                <a:lnTo>
                  <a:pt x="10521724" y="4072107"/>
                </a:lnTo>
                <a:lnTo>
                  <a:pt x="10518730" y="4078883"/>
                </a:lnTo>
                <a:lnTo>
                  <a:pt x="10525097" y="4081696"/>
                </a:lnTo>
                <a:close/>
                <a:moveTo>
                  <a:pt x="9064047" y="7390053"/>
                </a:moveTo>
                <a:cubicBezTo>
                  <a:pt x="9061049" y="7386896"/>
                  <a:pt x="9063607" y="7383256"/>
                  <a:pt x="9059375" y="7380075"/>
                </a:cubicBezTo>
                <a:lnTo>
                  <a:pt x="9054322" y="7384889"/>
                </a:lnTo>
                <a:cubicBezTo>
                  <a:pt x="9057325" y="7388036"/>
                  <a:pt x="9054471" y="7391353"/>
                  <a:pt x="9059003" y="7394848"/>
                </a:cubicBezTo>
                <a:close/>
                <a:moveTo>
                  <a:pt x="8110095" y="9550128"/>
                </a:moveTo>
                <a:cubicBezTo>
                  <a:pt x="8114526" y="9538551"/>
                  <a:pt x="8099856" y="9525264"/>
                  <a:pt x="8093628" y="9538069"/>
                </a:cubicBezTo>
                <a:cubicBezTo>
                  <a:pt x="8100019" y="9541402"/>
                  <a:pt x="8097443" y="9550443"/>
                  <a:pt x="8110095" y="9550128"/>
                </a:cubicBezTo>
                <a:close/>
                <a:moveTo>
                  <a:pt x="8145897" y="9469305"/>
                </a:moveTo>
                <a:cubicBezTo>
                  <a:pt x="8145147" y="9456629"/>
                  <a:pt x="8151604" y="9438603"/>
                  <a:pt x="8148621" y="9427137"/>
                </a:cubicBezTo>
                <a:cubicBezTo>
                  <a:pt x="8143440" y="9426037"/>
                  <a:pt x="8138712" y="9424522"/>
                  <a:pt x="8133965" y="9423441"/>
                </a:cubicBezTo>
                <a:cubicBezTo>
                  <a:pt x="8130103" y="9431991"/>
                  <a:pt x="8127403" y="9463697"/>
                  <a:pt x="8145897" y="9469305"/>
                </a:cubicBezTo>
                <a:close/>
                <a:moveTo>
                  <a:pt x="6416581" y="13384391"/>
                </a:moveTo>
                <a:cubicBezTo>
                  <a:pt x="6417238" y="13381827"/>
                  <a:pt x="6418071" y="13378865"/>
                  <a:pt x="6418154" y="13376523"/>
                </a:cubicBezTo>
                <a:cubicBezTo>
                  <a:pt x="6415589" y="13375865"/>
                  <a:pt x="6412626" y="13375032"/>
                  <a:pt x="6409885" y="13374773"/>
                </a:cubicBezTo>
                <a:cubicBezTo>
                  <a:pt x="6409228" y="13377336"/>
                  <a:pt x="6408793" y="13380475"/>
                  <a:pt x="6408312" y="13382641"/>
                </a:cubicBezTo>
                <a:cubicBezTo>
                  <a:pt x="6410877" y="13383298"/>
                  <a:pt x="6413840" y="13384132"/>
                  <a:pt x="6416581" y="13384391"/>
                </a:cubicBezTo>
                <a:close/>
                <a:moveTo>
                  <a:pt x="8135654" y="9494140"/>
                </a:moveTo>
                <a:cubicBezTo>
                  <a:pt x="8079224" y="9479019"/>
                  <a:pt x="8015481" y="9451806"/>
                  <a:pt x="7969755" y="9441077"/>
                </a:cubicBezTo>
                <a:cubicBezTo>
                  <a:pt x="7954890" y="9521512"/>
                  <a:pt x="8098824" y="9548761"/>
                  <a:pt x="8135654" y="9494140"/>
                </a:cubicBezTo>
                <a:close/>
                <a:moveTo>
                  <a:pt x="7631332" y="10641498"/>
                </a:moveTo>
                <a:cubicBezTo>
                  <a:pt x="7637569" y="10627838"/>
                  <a:pt x="7641739" y="10611320"/>
                  <a:pt x="7646742" y="10591498"/>
                </a:cubicBezTo>
                <a:lnTo>
                  <a:pt x="7654621" y="10562055"/>
                </a:lnTo>
                <a:lnTo>
                  <a:pt x="7665842" y="10520115"/>
                </a:lnTo>
                <a:cubicBezTo>
                  <a:pt x="7671081" y="10495683"/>
                  <a:pt x="7673840" y="10470621"/>
                  <a:pt x="7670069" y="10444960"/>
                </a:cubicBezTo>
                <a:cubicBezTo>
                  <a:pt x="7647562" y="10453715"/>
                  <a:pt x="7638103" y="10480041"/>
                  <a:pt x="7626819" y="10498471"/>
                </a:cubicBezTo>
                <a:lnTo>
                  <a:pt x="7607598" y="10525878"/>
                </a:lnTo>
                <a:lnTo>
                  <a:pt x="7542014" y="10619388"/>
                </a:lnTo>
                <a:lnTo>
                  <a:pt x="7503743" y="10673956"/>
                </a:lnTo>
                <a:cubicBezTo>
                  <a:pt x="7534376" y="10687144"/>
                  <a:pt x="7567774" y="10667089"/>
                  <a:pt x="7603522" y="10674344"/>
                </a:cubicBezTo>
                <a:cubicBezTo>
                  <a:pt x="7616792" y="10665958"/>
                  <a:pt x="7625096" y="10655157"/>
                  <a:pt x="7631332" y="10641498"/>
                </a:cubicBezTo>
                <a:close/>
                <a:moveTo>
                  <a:pt x="7567182" y="10787254"/>
                </a:moveTo>
                <a:cubicBezTo>
                  <a:pt x="7540604" y="10799397"/>
                  <a:pt x="7522701" y="10820167"/>
                  <a:pt x="7500506" y="10837238"/>
                </a:cubicBezTo>
                <a:cubicBezTo>
                  <a:pt x="7501065" y="10840593"/>
                  <a:pt x="7499966" y="10846541"/>
                  <a:pt x="7504027" y="10847169"/>
                </a:cubicBezTo>
                <a:cubicBezTo>
                  <a:pt x="7522123" y="10824841"/>
                  <a:pt x="7555165" y="10816546"/>
                  <a:pt x="7567182" y="10787254"/>
                </a:cubicBezTo>
                <a:close/>
                <a:moveTo>
                  <a:pt x="10510552" y="4132914"/>
                </a:moveTo>
                <a:lnTo>
                  <a:pt x="10508581" y="4122170"/>
                </a:lnTo>
                <a:lnTo>
                  <a:pt x="10506558" y="4111141"/>
                </a:lnTo>
                <a:cubicBezTo>
                  <a:pt x="10502974" y="4104317"/>
                  <a:pt x="10497289" y="4099423"/>
                  <a:pt x="10489956" y="4100947"/>
                </a:cubicBezTo>
                <a:cubicBezTo>
                  <a:pt x="10492175" y="4106691"/>
                  <a:pt x="10492958" y="4112992"/>
                  <a:pt x="10495369" y="4118702"/>
                </a:cubicBezTo>
                <a:lnTo>
                  <a:pt x="10505396" y="4128088"/>
                </a:lnTo>
                <a:close/>
                <a:moveTo>
                  <a:pt x="10187824" y="4864280"/>
                </a:moveTo>
                <a:cubicBezTo>
                  <a:pt x="10194405" y="4838612"/>
                  <a:pt x="10166735" y="4797814"/>
                  <a:pt x="10189049" y="4791481"/>
                </a:cubicBezTo>
                <a:cubicBezTo>
                  <a:pt x="10174917" y="4777140"/>
                  <a:pt x="10178069" y="4761389"/>
                  <a:pt x="10164280" y="4741962"/>
                </a:cubicBezTo>
                <a:cubicBezTo>
                  <a:pt x="10149856" y="4758447"/>
                  <a:pt x="10164848" y="4782692"/>
                  <a:pt x="10168689" y="4802009"/>
                </a:cubicBezTo>
                <a:cubicBezTo>
                  <a:pt x="10173372" y="4822652"/>
                  <a:pt x="10171747" y="4850032"/>
                  <a:pt x="10187824" y="4864280"/>
                </a:cubicBezTo>
                <a:close/>
                <a:moveTo>
                  <a:pt x="7560226" y="10814012"/>
                </a:moveTo>
                <a:cubicBezTo>
                  <a:pt x="7551855" y="10817715"/>
                  <a:pt x="7544475" y="10822272"/>
                  <a:pt x="7540442" y="10830288"/>
                </a:cubicBezTo>
                <a:cubicBezTo>
                  <a:pt x="7549326" y="10829327"/>
                  <a:pt x="7564141" y="10816813"/>
                  <a:pt x="7560226" y="10814012"/>
                </a:cubicBezTo>
                <a:close/>
                <a:moveTo>
                  <a:pt x="9706666" y="5957158"/>
                </a:moveTo>
                <a:cubicBezTo>
                  <a:pt x="9702287" y="5955223"/>
                  <a:pt x="9703654" y="5951052"/>
                  <a:pt x="9697950" y="5949964"/>
                </a:cubicBezTo>
                <a:lnTo>
                  <a:pt x="9695125" y="5956358"/>
                </a:lnTo>
                <a:cubicBezTo>
                  <a:pt x="9699106" y="5958116"/>
                  <a:pt x="9697739" y="5962287"/>
                  <a:pt x="9703664" y="5963951"/>
                </a:cubicBezTo>
                <a:close/>
                <a:moveTo>
                  <a:pt x="10341191" y="4525792"/>
                </a:moveTo>
                <a:cubicBezTo>
                  <a:pt x="10344624" y="4518022"/>
                  <a:pt x="10344137" y="4511853"/>
                  <a:pt x="10341473" y="4506569"/>
                </a:cubicBezTo>
                <a:lnTo>
                  <a:pt x="10341384" y="4506472"/>
                </a:lnTo>
                <a:lnTo>
                  <a:pt x="10328701" y="4492652"/>
                </a:lnTo>
                <a:lnTo>
                  <a:pt x="10328875" y="4504265"/>
                </a:lnTo>
                <a:lnTo>
                  <a:pt x="10328982" y="4511408"/>
                </a:lnTo>
                <a:cubicBezTo>
                  <a:pt x="10330066" y="4517305"/>
                  <a:pt x="10333138" y="4522472"/>
                  <a:pt x="10341191" y="4525792"/>
                </a:cubicBezTo>
                <a:close/>
                <a:moveTo>
                  <a:pt x="11145165" y="2706297"/>
                </a:moveTo>
                <a:cubicBezTo>
                  <a:pt x="11155485" y="2689408"/>
                  <a:pt x="11130801" y="2691371"/>
                  <a:pt x="11127407" y="2697975"/>
                </a:cubicBezTo>
                <a:cubicBezTo>
                  <a:pt x="11130734" y="2702304"/>
                  <a:pt x="11136536" y="2705344"/>
                  <a:pt x="11145165" y="2706297"/>
                </a:cubicBezTo>
                <a:close/>
                <a:moveTo>
                  <a:pt x="9004691" y="7558883"/>
                </a:moveTo>
                <a:cubicBezTo>
                  <a:pt x="9004863" y="7552109"/>
                  <a:pt x="8999163" y="7546119"/>
                  <a:pt x="8992568" y="7551194"/>
                </a:cubicBezTo>
                <a:cubicBezTo>
                  <a:pt x="8992099" y="7557648"/>
                  <a:pt x="8997797" y="7563643"/>
                  <a:pt x="9004691" y="7558883"/>
                </a:cubicBezTo>
                <a:close/>
                <a:moveTo>
                  <a:pt x="10068144" y="5152383"/>
                </a:moveTo>
                <a:cubicBezTo>
                  <a:pt x="10061190" y="5107522"/>
                  <a:pt x="10064574" y="5058655"/>
                  <a:pt x="10050507" y="5016409"/>
                </a:cubicBezTo>
                <a:lnTo>
                  <a:pt x="10047904" y="5011476"/>
                </a:lnTo>
                <a:lnTo>
                  <a:pt x="10029593" y="4976764"/>
                </a:lnTo>
                <a:cubicBezTo>
                  <a:pt x="10028139" y="4978979"/>
                  <a:pt x="10025045" y="4979517"/>
                  <a:pt x="10021812" y="4977136"/>
                </a:cubicBezTo>
                <a:cubicBezTo>
                  <a:pt x="10020190" y="4984040"/>
                  <a:pt x="10019286" y="4990664"/>
                  <a:pt x="10019624" y="4996767"/>
                </a:cubicBezTo>
                <a:lnTo>
                  <a:pt x="10023971" y="5010380"/>
                </a:lnTo>
                <a:lnTo>
                  <a:pt x="10024891" y="5013262"/>
                </a:lnTo>
                <a:lnTo>
                  <a:pt x="10029305" y="5010624"/>
                </a:lnTo>
                <a:lnTo>
                  <a:pt x="10035887" y="5006691"/>
                </a:lnTo>
                <a:lnTo>
                  <a:pt x="10036315" y="5010946"/>
                </a:lnTo>
                <a:lnTo>
                  <a:pt x="10050998" y="5156713"/>
                </a:lnTo>
                <a:cubicBezTo>
                  <a:pt x="10058787" y="5160631"/>
                  <a:pt x="10063067" y="5156332"/>
                  <a:pt x="10068144" y="5152383"/>
                </a:cubicBezTo>
                <a:close/>
                <a:moveTo>
                  <a:pt x="8880801" y="7845535"/>
                </a:moveTo>
                <a:cubicBezTo>
                  <a:pt x="8877345" y="7842586"/>
                  <a:pt x="8876756" y="7838534"/>
                  <a:pt x="8870257" y="7837085"/>
                </a:cubicBezTo>
                <a:cubicBezTo>
                  <a:pt x="8865033" y="7845678"/>
                  <a:pt x="8876548" y="7854083"/>
                  <a:pt x="8880801" y="7845535"/>
                </a:cubicBezTo>
                <a:close/>
                <a:moveTo>
                  <a:pt x="9714232" y="5964800"/>
                </a:moveTo>
                <a:cubicBezTo>
                  <a:pt x="9720417" y="5959415"/>
                  <a:pt x="9712405" y="5946321"/>
                  <a:pt x="9707901" y="5954361"/>
                </a:cubicBezTo>
                <a:cubicBezTo>
                  <a:pt x="9712103" y="5956695"/>
                  <a:pt x="9710957" y="5961443"/>
                  <a:pt x="9714232" y="5964800"/>
                </a:cubicBezTo>
                <a:close/>
                <a:moveTo>
                  <a:pt x="10080548" y="5142624"/>
                </a:moveTo>
                <a:cubicBezTo>
                  <a:pt x="10095122" y="5112871"/>
                  <a:pt x="10089934" y="5061050"/>
                  <a:pt x="10071332" y="5022352"/>
                </a:cubicBezTo>
                <a:cubicBezTo>
                  <a:pt x="10070512" y="5054373"/>
                  <a:pt x="10077510" y="5082706"/>
                  <a:pt x="10082035" y="5112325"/>
                </a:cubicBezTo>
                <a:cubicBezTo>
                  <a:pt x="10071567" y="5117702"/>
                  <a:pt x="10073194" y="5135566"/>
                  <a:pt x="10080548" y="5142624"/>
                </a:cubicBezTo>
                <a:close/>
                <a:moveTo>
                  <a:pt x="10271036" y="4711503"/>
                </a:moveTo>
                <a:cubicBezTo>
                  <a:pt x="10288879" y="4676506"/>
                  <a:pt x="10251669" y="4640062"/>
                  <a:pt x="10253009" y="4602555"/>
                </a:cubicBezTo>
                <a:cubicBezTo>
                  <a:pt x="10238922" y="4589188"/>
                  <a:pt x="10238620" y="4570480"/>
                  <a:pt x="10231425" y="4554444"/>
                </a:cubicBezTo>
                <a:cubicBezTo>
                  <a:pt x="10227393" y="4572188"/>
                  <a:pt x="10249101" y="4594161"/>
                  <a:pt x="10235863" y="4606885"/>
                </a:cubicBezTo>
                <a:cubicBezTo>
                  <a:pt x="10215223" y="4566334"/>
                  <a:pt x="10221975" y="4515503"/>
                  <a:pt x="10196166" y="4476953"/>
                </a:cubicBezTo>
                <a:cubicBezTo>
                  <a:pt x="10183340" y="4518910"/>
                  <a:pt x="10220153" y="4555177"/>
                  <a:pt x="10209209" y="4587488"/>
                </a:cubicBezTo>
                <a:cubicBezTo>
                  <a:pt x="10192539" y="4564884"/>
                  <a:pt x="10205957" y="4531284"/>
                  <a:pt x="10180497" y="4512415"/>
                </a:cubicBezTo>
                <a:cubicBezTo>
                  <a:pt x="10172693" y="4545162"/>
                  <a:pt x="10204516" y="4562556"/>
                  <a:pt x="10189421" y="4597796"/>
                </a:cubicBezTo>
                <a:cubicBezTo>
                  <a:pt x="10195442" y="4601408"/>
                  <a:pt x="10197731" y="4596228"/>
                  <a:pt x="10202195" y="4595820"/>
                </a:cubicBezTo>
                <a:cubicBezTo>
                  <a:pt x="10198163" y="4613564"/>
                  <a:pt x="10213331" y="4637410"/>
                  <a:pt x="10224789" y="4640568"/>
                </a:cubicBezTo>
                <a:cubicBezTo>
                  <a:pt x="10218890" y="4631294"/>
                  <a:pt x="10213565" y="4621798"/>
                  <a:pt x="10219903" y="4607453"/>
                </a:cubicBezTo>
                <a:cubicBezTo>
                  <a:pt x="10229822" y="4615170"/>
                  <a:pt x="10219464" y="4631071"/>
                  <a:pt x="10233978" y="4637008"/>
                </a:cubicBezTo>
                <a:cubicBezTo>
                  <a:pt x="10236137" y="4633199"/>
                  <a:pt x="10237230" y="4627493"/>
                  <a:pt x="10241565" y="4628454"/>
                </a:cubicBezTo>
                <a:cubicBezTo>
                  <a:pt x="10257400" y="4654024"/>
                  <a:pt x="10248309" y="4688604"/>
                  <a:pt x="10271036" y="4711503"/>
                </a:cubicBezTo>
                <a:close/>
                <a:moveTo>
                  <a:pt x="10109987" y="5077730"/>
                </a:moveTo>
                <a:cubicBezTo>
                  <a:pt x="10114217" y="5067702"/>
                  <a:pt x="10107314" y="5052419"/>
                  <a:pt x="10105767" y="5041376"/>
                </a:cubicBezTo>
                <a:lnTo>
                  <a:pt x="10101176" y="5013918"/>
                </a:lnTo>
                <a:lnTo>
                  <a:pt x="10096342" y="4985005"/>
                </a:lnTo>
                <a:cubicBezTo>
                  <a:pt x="10093525" y="4966198"/>
                  <a:pt x="10091675" y="4947761"/>
                  <a:pt x="10092725" y="4930842"/>
                </a:cubicBezTo>
                <a:cubicBezTo>
                  <a:pt x="10082362" y="4921976"/>
                  <a:pt x="10088010" y="4872563"/>
                  <a:pt x="10074726" y="4884314"/>
                </a:cubicBezTo>
                <a:cubicBezTo>
                  <a:pt x="10075990" y="4919160"/>
                  <a:pt x="10080555" y="4952729"/>
                  <a:pt x="10085860" y="4985969"/>
                </a:cubicBezTo>
                <a:lnTo>
                  <a:pt x="10090148" y="5013413"/>
                </a:lnTo>
                <a:lnTo>
                  <a:pt x="10101435" y="5085656"/>
                </a:lnTo>
                <a:cubicBezTo>
                  <a:pt x="10105929" y="5083833"/>
                  <a:pt x="10108577" y="5081073"/>
                  <a:pt x="10109987" y="5077730"/>
                </a:cubicBezTo>
                <a:close/>
                <a:moveTo>
                  <a:pt x="8876085" y="7872364"/>
                </a:moveTo>
                <a:cubicBezTo>
                  <a:pt x="8858358" y="7868324"/>
                  <a:pt x="8857260" y="7857885"/>
                  <a:pt x="8849854" y="7849873"/>
                </a:cubicBezTo>
                <a:cubicBezTo>
                  <a:pt x="8843053" y="7862035"/>
                  <a:pt x="8864904" y="7882590"/>
                  <a:pt x="8876085" y="7872364"/>
                </a:cubicBezTo>
                <a:close/>
                <a:moveTo>
                  <a:pt x="7536975" y="10903727"/>
                </a:moveTo>
                <a:cubicBezTo>
                  <a:pt x="7539679" y="10898588"/>
                  <a:pt x="7539321" y="10889659"/>
                  <a:pt x="7536964" y="10887053"/>
                </a:cubicBezTo>
                <a:cubicBezTo>
                  <a:pt x="7536533" y="10889556"/>
                  <a:pt x="7534168" y="10890964"/>
                  <a:pt x="7530721" y="10890291"/>
                </a:cubicBezTo>
                <a:cubicBezTo>
                  <a:pt x="7529429" y="10897797"/>
                  <a:pt x="7531025" y="10902621"/>
                  <a:pt x="7536975" y="10903727"/>
                </a:cubicBezTo>
                <a:close/>
                <a:moveTo>
                  <a:pt x="8166849" y="9478508"/>
                </a:moveTo>
                <a:cubicBezTo>
                  <a:pt x="8172962" y="9468314"/>
                  <a:pt x="8179238" y="9434585"/>
                  <a:pt x="8159400" y="9429790"/>
                </a:cubicBezTo>
                <a:cubicBezTo>
                  <a:pt x="8150127" y="9442461"/>
                  <a:pt x="8154162" y="9469668"/>
                  <a:pt x="8166849" y="9478508"/>
                </a:cubicBezTo>
                <a:close/>
                <a:moveTo>
                  <a:pt x="7576903" y="10814022"/>
                </a:moveTo>
                <a:cubicBezTo>
                  <a:pt x="7560337" y="10827900"/>
                  <a:pt x="7539196" y="10838408"/>
                  <a:pt x="7527298" y="10856884"/>
                </a:cubicBezTo>
                <a:cubicBezTo>
                  <a:pt x="7547394" y="10848922"/>
                  <a:pt x="7574649" y="10829318"/>
                  <a:pt x="7576903" y="10814022"/>
                </a:cubicBezTo>
                <a:close/>
                <a:moveTo>
                  <a:pt x="10328630" y="4589773"/>
                </a:moveTo>
                <a:cubicBezTo>
                  <a:pt x="10326011" y="4573614"/>
                  <a:pt x="10325215" y="4556832"/>
                  <a:pt x="10322889" y="4540685"/>
                </a:cubicBezTo>
                <a:lnTo>
                  <a:pt x="10309783" y="4500898"/>
                </a:lnTo>
                <a:lnTo>
                  <a:pt x="10307971" y="4495398"/>
                </a:lnTo>
                <a:lnTo>
                  <a:pt x="10308501" y="4500672"/>
                </a:lnTo>
                <a:lnTo>
                  <a:pt x="10312916" y="4544671"/>
                </a:lnTo>
                <a:cubicBezTo>
                  <a:pt x="10315364" y="4560814"/>
                  <a:pt x="10319606" y="4576261"/>
                  <a:pt x="10328630" y="4589773"/>
                </a:cubicBezTo>
                <a:close/>
                <a:moveTo>
                  <a:pt x="7888411" y="10112902"/>
                </a:moveTo>
                <a:cubicBezTo>
                  <a:pt x="7891243" y="10108949"/>
                  <a:pt x="7892150" y="10104560"/>
                  <a:pt x="7889129" y="10103392"/>
                </a:cubicBezTo>
                <a:cubicBezTo>
                  <a:pt x="7887223" y="10110943"/>
                  <a:pt x="7878339" y="10111905"/>
                  <a:pt x="7876148" y="10119786"/>
                </a:cubicBezTo>
                <a:cubicBezTo>
                  <a:pt x="7880824" y="10120368"/>
                  <a:pt x="7885580" y="10116854"/>
                  <a:pt x="7888411" y="10112902"/>
                </a:cubicBezTo>
                <a:close/>
                <a:moveTo>
                  <a:pt x="9519338" y="6423411"/>
                </a:moveTo>
                <a:cubicBezTo>
                  <a:pt x="9508961" y="6406939"/>
                  <a:pt x="9505085" y="6387632"/>
                  <a:pt x="9486657" y="6374259"/>
                </a:cubicBezTo>
                <a:cubicBezTo>
                  <a:pt x="9485424" y="6388930"/>
                  <a:pt x="9507102" y="6432746"/>
                  <a:pt x="9519338" y="6423411"/>
                </a:cubicBezTo>
                <a:close/>
                <a:moveTo>
                  <a:pt x="10872283" y="3365700"/>
                </a:moveTo>
                <a:cubicBezTo>
                  <a:pt x="10810093" y="3357735"/>
                  <a:pt x="10733070" y="3341312"/>
                  <a:pt x="10669893" y="3308638"/>
                </a:cubicBezTo>
                <a:cubicBezTo>
                  <a:pt x="10660400" y="3371074"/>
                  <a:pt x="10649982" y="3434528"/>
                  <a:pt x="10634171" y="3499407"/>
                </a:cubicBezTo>
                <a:cubicBezTo>
                  <a:pt x="10675217" y="3485179"/>
                  <a:pt x="10708756" y="3456689"/>
                  <a:pt x="10747355" y="3436146"/>
                </a:cubicBezTo>
                <a:cubicBezTo>
                  <a:pt x="10786352" y="3415778"/>
                  <a:pt x="10825302" y="3394438"/>
                  <a:pt x="10864299" y="3374071"/>
                </a:cubicBezTo>
                <a:cubicBezTo>
                  <a:pt x="10866633" y="3369867"/>
                  <a:pt x="10870793" y="3371229"/>
                  <a:pt x="10872283" y="3365700"/>
                </a:cubicBezTo>
                <a:close/>
                <a:moveTo>
                  <a:pt x="10563819" y="4064028"/>
                </a:moveTo>
                <a:cubicBezTo>
                  <a:pt x="10553388" y="4061801"/>
                  <a:pt x="10553864" y="4055342"/>
                  <a:pt x="10546127" y="4052400"/>
                </a:cubicBezTo>
                <a:cubicBezTo>
                  <a:pt x="10541678" y="4061391"/>
                  <a:pt x="10527803" y="4060501"/>
                  <a:pt x="10533081" y="4073314"/>
                </a:cubicBezTo>
                <a:lnTo>
                  <a:pt x="10534821" y="4073409"/>
                </a:lnTo>
                <a:lnTo>
                  <a:pt x="10550613" y="4074271"/>
                </a:lnTo>
                <a:cubicBezTo>
                  <a:pt x="10555636" y="4072322"/>
                  <a:pt x="10559938" y="4068506"/>
                  <a:pt x="10563819" y="4064028"/>
                </a:cubicBezTo>
                <a:close/>
                <a:moveTo>
                  <a:pt x="9200266" y="7152863"/>
                </a:moveTo>
                <a:cubicBezTo>
                  <a:pt x="9198370" y="7142648"/>
                  <a:pt x="9184546" y="7153407"/>
                  <a:pt x="9190294" y="7157548"/>
                </a:cubicBezTo>
                <a:cubicBezTo>
                  <a:pt x="9193746" y="7154867"/>
                  <a:pt x="9196764" y="7157400"/>
                  <a:pt x="9200266" y="7152863"/>
                </a:cubicBezTo>
                <a:close/>
                <a:moveTo>
                  <a:pt x="9562610" y="6334116"/>
                </a:moveTo>
                <a:cubicBezTo>
                  <a:pt x="9576110" y="6318683"/>
                  <a:pt x="9553660" y="6294975"/>
                  <a:pt x="9543730" y="6279650"/>
                </a:cubicBezTo>
                <a:cubicBezTo>
                  <a:pt x="9537830" y="6302721"/>
                  <a:pt x="9555108" y="6316537"/>
                  <a:pt x="9562610" y="6334116"/>
                </a:cubicBezTo>
                <a:close/>
                <a:moveTo>
                  <a:pt x="9843088" y="5702569"/>
                </a:moveTo>
                <a:cubicBezTo>
                  <a:pt x="9847672" y="5696517"/>
                  <a:pt x="9840829" y="5680661"/>
                  <a:pt x="9834119" y="5687200"/>
                </a:cubicBezTo>
                <a:cubicBezTo>
                  <a:pt x="9840384" y="5691395"/>
                  <a:pt x="9837046" y="5698950"/>
                  <a:pt x="9843088" y="5702569"/>
                </a:cubicBezTo>
                <a:close/>
                <a:moveTo>
                  <a:pt x="10259115" y="4764339"/>
                </a:moveTo>
                <a:cubicBezTo>
                  <a:pt x="10272504" y="4738346"/>
                  <a:pt x="10257838" y="4700435"/>
                  <a:pt x="10243819" y="4676143"/>
                </a:cubicBezTo>
                <a:cubicBezTo>
                  <a:pt x="10245073" y="4706701"/>
                  <a:pt x="10246550" y="4737832"/>
                  <a:pt x="10259115" y="4764339"/>
                </a:cubicBezTo>
                <a:close/>
                <a:moveTo>
                  <a:pt x="10296446" y="4679850"/>
                </a:moveTo>
                <a:cubicBezTo>
                  <a:pt x="10295117" y="4655926"/>
                  <a:pt x="10286099" y="4634320"/>
                  <a:pt x="10299449" y="4611645"/>
                </a:cubicBezTo>
                <a:cubicBezTo>
                  <a:pt x="10291660" y="4607727"/>
                  <a:pt x="10292134" y="4601269"/>
                  <a:pt x="10283121" y="4604431"/>
                </a:cubicBezTo>
                <a:cubicBezTo>
                  <a:pt x="10287105" y="4595951"/>
                  <a:pt x="10285391" y="4584479"/>
                  <a:pt x="10282542" y="4572207"/>
                </a:cubicBezTo>
                <a:lnTo>
                  <a:pt x="10278630" y="4552602"/>
                </a:lnTo>
                <a:lnTo>
                  <a:pt x="10275157" y="4535190"/>
                </a:lnTo>
                <a:cubicBezTo>
                  <a:pt x="10274641" y="4520199"/>
                  <a:pt x="10270188" y="4504421"/>
                  <a:pt x="10262298" y="4494267"/>
                </a:cubicBezTo>
                <a:cubicBezTo>
                  <a:pt x="10250572" y="4489563"/>
                  <a:pt x="10264315" y="4508017"/>
                  <a:pt x="10254312" y="4502645"/>
                </a:cubicBezTo>
                <a:cubicBezTo>
                  <a:pt x="10257343" y="4492554"/>
                  <a:pt x="10243822" y="4474674"/>
                  <a:pt x="10258180" y="4469112"/>
                </a:cubicBezTo>
                <a:cubicBezTo>
                  <a:pt x="10266997" y="4478246"/>
                  <a:pt x="10262205" y="4492321"/>
                  <a:pt x="10275042" y="4499898"/>
                </a:cubicBezTo>
                <a:cubicBezTo>
                  <a:pt x="10280638" y="4490465"/>
                  <a:pt x="10265885" y="4475374"/>
                  <a:pt x="10280113" y="4471184"/>
                </a:cubicBezTo>
                <a:cubicBezTo>
                  <a:pt x="10287819" y="4477445"/>
                  <a:pt x="10299948" y="4507093"/>
                  <a:pt x="10298782" y="4498958"/>
                </a:cubicBezTo>
                <a:cubicBezTo>
                  <a:pt x="10300664" y="4489312"/>
                  <a:pt x="10295080" y="4482558"/>
                  <a:pt x="10294664" y="4473803"/>
                </a:cubicBezTo>
                <a:cubicBezTo>
                  <a:pt x="10229099" y="4451976"/>
                  <a:pt x="10176159" y="4420966"/>
                  <a:pt x="10115205" y="4405939"/>
                </a:cubicBezTo>
                <a:cubicBezTo>
                  <a:pt x="10124474" y="4420512"/>
                  <a:pt x="10140133" y="4446480"/>
                  <a:pt x="10153757" y="4450119"/>
                </a:cubicBezTo>
                <a:cubicBezTo>
                  <a:pt x="10150525" y="4447738"/>
                  <a:pt x="10148768" y="4431247"/>
                  <a:pt x="10157613" y="4432773"/>
                </a:cubicBezTo>
                <a:cubicBezTo>
                  <a:pt x="10170727" y="4446187"/>
                  <a:pt x="10178805" y="4439756"/>
                  <a:pt x="10192865" y="4440253"/>
                </a:cubicBezTo>
                <a:cubicBezTo>
                  <a:pt x="10204331" y="4447700"/>
                  <a:pt x="10213450" y="4475542"/>
                  <a:pt x="10230310" y="4461084"/>
                </a:cubicBezTo>
                <a:cubicBezTo>
                  <a:pt x="10237098" y="4472656"/>
                  <a:pt x="10241987" y="4485293"/>
                  <a:pt x="10245153" y="4498597"/>
                </a:cubicBezTo>
                <a:cubicBezTo>
                  <a:pt x="10239975" y="4496310"/>
                  <a:pt x="10233779" y="4493096"/>
                  <a:pt x="10232379" y="4500573"/>
                </a:cubicBezTo>
                <a:cubicBezTo>
                  <a:pt x="10232987" y="4517511"/>
                  <a:pt x="10240886" y="4531954"/>
                  <a:pt x="10245783" y="4548881"/>
                </a:cubicBezTo>
                <a:cubicBezTo>
                  <a:pt x="10247987" y="4556284"/>
                  <a:pt x="10248513" y="4565327"/>
                  <a:pt x="10250453" y="4573864"/>
                </a:cubicBezTo>
                <a:lnTo>
                  <a:pt x="10259760" y="4589392"/>
                </a:lnTo>
                <a:lnTo>
                  <a:pt x="10263606" y="4595808"/>
                </a:lnTo>
                <a:lnTo>
                  <a:pt x="10263861" y="4581396"/>
                </a:lnTo>
                <a:lnTo>
                  <a:pt x="10263991" y="4574063"/>
                </a:lnTo>
                <a:cubicBezTo>
                  <a:pt x="10260772" y="4552260"/>
                  <a:pt x="10249273" y="4531017"/>
                  <a:pt x="10252263" y="4516979"/>
                </a:cubicBezTo>
                <a:cubicBezTo>
                  <a:pt x="10263825" y="4528517"/>
                  <a:pt x="10267303" y="4543269"/>
                  <a:pt x="10269611" y="4558516"/>
                </a:cubicBezTo>
                <a:lnTo>
                  <a:pt x="10271475" y="4566553"/>
                </a:lnTo>
                <a:lnTo>
                  <a:pt x="10279934" y="4603023"/>
                </a:lnTo>
                <a:cubicBezTo>
                  <a:pt x="10277470" y="4608601"/>
                  <a:pt x="10270070" y="4600569"/>
                  <a:pt x="10267560" y="4605174"/>
                </a:cubicBezTo>
                <a:cubicBezTo>
                  <a:pt x="10278661" y="4629606"/>
                  <a:pt x="10271561" y="4660758"/>
                  <a:pt x="10296446" y="4679850"/>
                </a:cubicBezTo>
                <a:close/>
                <a:moveTo>
                  <a:pt x="10360706" y="4534414"/>
                </a:moveTo>
                <a:cubicBezTo>
                  <a:pt x="10362764" y="4524371"/>
                  <a:pt x="10361200" y="4516060"/>
                  <a:pt x="10356190" y="4509083"/>
                </a:cubicBezTo>
                <a:cubicBezTo>
                  <a:pt x="10349890" y="4520111"/>
                  <a:pt x="10354149" y="4527707"/>
                  <a:pt x="10360706" y="4534414"/>
                </a:cubicBezTo>
                <a:close/>
                <a:moveTo>
                  <a:pt x="9914928" y="5543804"/>
                </a:moveTo>
                <a:cubicBezTo>
                  <a:pt x="9858574" y="5545051"/>
                  <a:pt x="9882479" y="5479073"/>
                  <a:pt x="9857795" y="5445347"/>
                </a:cubicBezTo>
                <a:cubicBezTo>
                  <a:pt x="9846946" y="5470979"/>
                  <a:pt x="9883027" y="5510217"/>
                  <a:pt x="9867229" y="5538416"/>
                </a:cubicBezTo>
                <a:cubicBezTo>
                  <a:pt x="9884197" y="5542111"/>
                  <a:pt x="9891761" y="5553059"/>
                  <a:pt x="9910534" y="5553747"/>
                </a:cubicBezTo>
                <a:close/>
                <a:moveTo>
                  <a:pt x="9548578" y="6374515"/>
                </a:moveTo>
                <a:cubicBezTo>
                  <a:pt x="9545786" y="6361394"/>
                  <a:pt x="9538784" y="6322163"/>
                  <a:pt x="9516660" y="6340916"/>
                </a:cubicBezTo>
                <a:cubicBezTo>
                  <a:pt x="9537629" y="6346377"/>
                  <a:pt x="9529187" y="6377361"/>
                  <a:pt x="9548578" y="6374515"/>
                </a:cubicBezTo>
                <a:close/>
                <a:moveTo>
                  <a:pt x="6233086" y="13880528"/>
                </a:moveTo>
                <a:cubicBezTo>
                  <a:pt x="6218094" y="13872475"/>
                  <a:pt x="6215125" y="13896418"/>
                  <a:pt x="6199689" y="13887215"/>
                </a:cubicBezTo>
                <a:cubicBezTo>
                  <a:pt x="6181964" y="13883195"/>
                  <a:pt x="6175368" y="13846449"/>
                  <a:pt x="6160056" y="13860650"/>
                </a:cubicBezTo>
                <a:cubicBezTo>
                  <a:pt x="6172413" y="13878975"/>
                  <a:pt x="6191084" y="13894850"/>
                  <a:pt x="6216821" y="13907650"/>
                </a:cubicBezTo>
                <a:cubicBezTo>
                  <a:pt x="6222510" y="13900157"/>
                  <a:pt x="6229217" y="13893591"/>
                  <a:pt x="6233086" y="13880528"/>
                </a:cubicBezTo>
                <a:close/>
                <a:moveTo>
                  <a:pt x="6239604" y="13865777"/>
                </a:moveTo>
                <a:cubicBezTo>
                  <a:pt x="6230026" y="13858924"/>
                  <a:pt x="6223231" y="13851158"/>
                  <a:pt x="6216653" y="13843306"/>
                </a:cubicBezTo>
                <a:lnTo>
                  <a:pt x="6202510" y="13828307"/>
                </a:lnTo>
                <a:lnTo>
                  <a:pt x="6194993" y="13820335"/>
                </a:lnTo>
                <a:cubicBezTo>
                  <a:pt x="6194006" y="13825259"/>
                  <a:pt x="6195514" y="13830929"/>
                  <a:pt x="6198528" y="13836572"/>
                </a:cubicBezTo>
                <a:lnTo>
                  <a:pt x="6201907" y="13840893"/>
                </a:lnTo>
                <a:lnTo>
                  <a:pt x="6211099" y="13852646"/>
                </a:lnTo>
                <a:cubicBezTo>
                  <a:pt x="6221172" y="13862279"/>
                  <a:pt x="6233311" y="13868714"/>
                  <a:pt x="6239604" y="13865777"/>
                </a:cubicBezTo>
                <a:close/>
                <a:moveTo>
                  <a:pt x="6247530" y="13847837"/>
                </a:moveTo>
                <a:cubicBezTo>
                  <a:pt x="6232930" y="13835667"/>
                  <a:pt x="6226941" y="13820155"/>
                  <a:pt x="6208674" y="13808748"/>
                </a:cubicBezTo>
                <a:cubicBezTo>
                  <a:pt x="6208961" y="13823171"/>
                  <a:pt x="6233406" y="13858274"/>
                  <a:pt x="6247530" y="13847837"/>
                </a:cubicBezTo>
                <a:close/>
                <a:moveTo>
                  <a:pt x="10895594" y="3331263"/>
                </a:moveTo>
                <a:cubicBezTo>
                  <a:pt x="10841133" y="3244377"/>
                  <a:pt x="10814814" y="3146606"/>
                  <a:pt x="10744847" y="3065719"/>
                </a:cubicBezTo>
                <a:cubicBezTo>
                  <a:pt x="10707233" y="3147616"/>
                  <a:pt x="10696757" y="3205810"/>
                  <a:pt x="10676864" y="3283163"/>
                </a:cubicBezTo>
                <a:cubicBezTo>
                  <a:pt x="10746282" y="3299557"/>
                  <a:pt x="10808581" y="3297576"/>
                  <a:pt x="10885831" y="3335040"/>
                </a:cubicBezTo>
                <a:cubicBezTo>
                  <a:pt x="10889768" y="3335827"/>
                  <a:pt x="10892769" y="3333346"/>
                  <a:pt x="10895594" y="3331263"/>
                </a:cubicBezTo>
                <a:close/>
                <a:moveTo>
                  <a:pt x="9175987" y="7224630"/>
                </a:moveTo>
                <a:cubicBezTo>
                  <a:pt x="9182337" y="7204769"/>
                  <a:pt x="9181914" y="7184747"/>
                  <a:pt x="9187648" y="7164871"/>
                </a:cubicBezTo>
                <a:cubicBezTo>
                  <a:pt x="9172067" y="7184504"/>
                  <a:pt x="9170325" y="7204787"/>
                  <a:pt x="9175987" y="7224630"/>
                </a:cubicBezTo>
                <a:close/>
                <a:moveTo>
                  <a:pt x="8165344" y="9512140"/>
                </a:moveTo>
                <a:cubicBezTo>
                  <a:pt x="8166931" y="9511344"/>
                  <a:pt x="8167884" y="9509506"/>
                  <a:pt x="8167819" y="9506016"/>
                </a:cubicBezTo>
                <a:cubicBezTo>
                  <a:pt x="8163340" y="9498844"/>
                  <a:pt x="8144411" y="9493217"/>
                  <a:pt x="8144215" y="9507595"/>
                </a:cubicBezTo>
                <a:cubicBezTo>
                  <a:pt x="8150102" y="9507527"/>
                  <a:pt x="8160581" y="9514526"/>
                  <a:pt x="8165344" y="9512140"/>
                </a:cubicBezTo>
                <a:close/>
                <a:moveTo>
                  <a:pt x="9306468" y="6931011"/>
                </a:moveTo>
                <a:lnTo>
                  <a:pt x="9300154" y="6920056"/>
                </a:lnTo>
                <a:lnTo>
                  <a:pt x="9292989" y="6924188"/>
                </a:lnTo>
                <a:cubicBezTo>
                  <a:pt x="9295226" y="6928937"/>
                  <a:pt x="9290918" y="6931924"/>
                  <a:pt x="9295533" y="6937315"/>
                </a:cubicBezTo>
                <a:close/>
                <a:moveTo>
                  <a:pt x="11087761" y="2903055"/>
                </a:moveTo>
                <a:cubicBezTo>
                  <a:pt x="11085270" y="2895757"/>
                  <a:pt x="11072349" y="2894815"/>
                  <a:pt x="11066631" y="2889429"/>
                </a:cubicBezTo>
                <a:cubicBezTo>
                  <a:pt x="11065628" y="2897089"/>
                  <a:pt x="11059965" y="2896970"/>
                  <a:pt x="11058916" y="2903656"/>
                </a:cubicBezTo>
                <a:cubicBezTo>
                  <a:pt x="11068250" y="2903014"/>
                  <a:pt x="11087127" y="2918504"/>
                  <a:pt x="11087761" y="2903055"/>
                </a:cubicBezTo>
                <a:close/>
                <a:moveTo>
                  <a:pt x="7902855" y="10113500"/>
                </a:moveTo>
                <a:cubicBezTo>
                  <a:pt x="7886281" y="10131393"/>
                  <a:pt x="7854194" y="10156602"/>
                  <a:pt x="7839600" y="10176202"/>
                </a:cubicBezTo>
                <a:cubicBezTo>
                  <a:pt x="7839316" y="10176531"/>
                  <a:pt x="7825767" y="10193584"/>
                  <a:pt x="7836210" y="10192817"/>
                </a:cubicBezTo>
                <a:cubicBezTo>
                  <a:pt x="7858000" y="10166204"/>
                  <a:pt x="7886768" y="10146179"/>
                  <a:pt x="7902855" y="10113500"/>
                </a:cubicBezTo>
                <a:close/>
                <a:moveTo>
                  <a:pt x="7866053" y="10199579"/>
                </a:moveTo>
                <a:cubicBezTo>
                  <a:pt x="7856391" y="10210788"/>
                  <a:pt x="7838275" y="10220457"/>
                  <a:pt x="7823131" y="10232687"/>
                </a:cubicBezTo>
                <a:cubicBezTo>
                  <a:pt x="7810919" y="10242848"/>
                  <a:pt x="7787313" y="10257552"/>
                  <a:pt x="7796216" y="10269249"/>
                </a:cubicBezTo>
                <a:cubicBezTo>
                  <a:pt x="7805457" y="10256527"/>
                  <a:pt x="7822720" y="10247847"/>
                  <a:pt x="7836352" y="10236038"/>
                </a:cubicBezTo>
                <a:cubicBezTo>
                  <a:pt x="7848847" y="10225547"/>
                  <a:pt x="7866779" y="10213422"/>
                  <a:pt x="7866053" y="10199579"/>
                </a:cubicBezTo>
                <a:close/>
                <a:moveTo>
                  <a:pt x="7580501" y="10853901"/>
                </a:moveTo>
                <a:cubicBezTo>
                  <a:pt x="7570810" y="10856466"/>
                  <a:pt x="7563761" y="10861307"/>
                  <a:pt x="7560433" y="10870507"/>
                </a:cubicBezTo>
                <a:cubicBezTo>
                  <a:pt x="7570784" y="10868511"/>
                  <a:pt x="7576514" y="10862531"/>
                  <a:pt x="7580501" y="10853901"/>
                </a:cubicBezTo>
                <a:close/>
                <a:moveTo>
                  <a:pt x="9667805" y="6131255"/>
                </a:moveTo>
                <a:cubicBezTo>
                  <a:pt x="9671711" y="6123502"/>
                  <a:pt x="9666960" y="6119033"/>
                  <a:pt x="9663364" y="6114125"/>
                </a:cubicBezTo>
                <a:cubicBezTo>
                  <a:pt x="9658881" y="6122098"/>
                  <a:pt x="9658437" y="6128538"/>
                  <a:pt x="9667805" y="6131255"/>
                </a:cubicBezTo>
                <a:close/>
                <a:moveTo>
                  <a:pt x="7620044" y="10767312"/>
                </a:moveTo>
                <a:cubicBezTo>
                  <a:pt x="7602891" y="10769190"/>
                  <a:pt x="7598663" y="10758075"/>
                  <a:pt x="7580326" y="10760657"/>
                </a:cubicBezTo>
                <a:lnTo>
                  <a:pt x="7585131" y="10767323"/>
                </a:lnTo>
                <a:lnTo>
                  <a:pt x="7588122" y="10771471"/>
                </a:lnTo>
                <a:cubicBezTo>
                  <a:pt x="7589320" y="10774587"/>
                  <a:pt x="7588414" y="10777973"/>
                  <a:pt x="7583299" y="10783907"/>
                </a:cubicBezTo>
                <a:cubicBezTo>
                  <a:pt x="7597307" y="10772997"/>
                  <a:pt x="7615663" y="10783073"/>
                  <a:pt x="7620044" y="10767312"/>
                </a:cubicBezTo>
                <a:close/>
                <a:moveTo>
                  <a:pt x="8190472" y="9476494"/>
                </a:moveTo>
                <a:cubicBezTo>
                  <a:pt x="8197685" y="9461117"/>
                  <a:pt x="8191485" y="9453433"/>
                  <a:pt x="8196030" y="9439246"/>
                </a:cubicBezTo>
                <a:cubicBezTo>
                  <a:pt x="8170313" y="9429398"/>
                  <a:pt x="8177594" y="9472005"/>
                  <a:pt x="8190472" y="9476494"/>
                </a:cubicBezTo>
                <a:close/>
                <a:moveTo>
                  <a:pt x="10124329" y="5103868"/>
                </a:moveTo>
                <a:cubicBezTo>
                  <a:pt x="10132343" y="5087884"/>
                  <a:pt x="10132384" y="5064090"/>
                  <a:pt x="10131284" y="5045032"/>
                </a:cubicBezTo>
                <a:lnTo>
                  <a:pt x="10126856" y="5015096"/>
                </a:lnTo>
                <a:lnTo>
                  <a:pt x="10121419" y="4978345"/>
                </a:lnTo>
                <a:cubicBezTo>
                  <a:pt x="10117257" y="4955850"/>
                  <a:pt x="10113222" y="4933470"/>
                  <a:pt x="10112318" y="4912353"/>
                </a:cubicBezTo>
                <a:cubicBezTo>
                  <a:pt x="10112309" y="4908064"/>
                  <a:pt x="10117960" y="4903893"/>
                  <a:pt x="10117952" y="4899603"/>
                </a:cubicBezTo>
                <a:cubicBezTo>
                  <a:pt x="10119355" y="4871648"/>
                  <a:pt x="10102316" y="4841261"/>
                  <a:pt x="10093835" y="4822751"/>
                </a:cubicBezTo>
                <a:cubicBezTo>
                  <a:pt x="10098984" y="4832645"/>
                  <a:pt x="10088481" y="4820861"/>
                  <a:pt x="10084276" y="4818528"/>
                </a:cubicBezTo>
                <a:cubicBezTo>
                  <a:pt x="10064311" y="4849709"/>
                  <a:pt x="10088879" y="4886757"/>
                  <a:pt x="10094774" y="4916507"/>
                </a:cubicBezTo>
                <a:cubicBezTo>
                  <a:pt x="10104344" y="4904545"/>
                  <a:pt x="10089147" y="4888305"/>
                  <a:pt x="10101430" y="4884207"/>
                </a:cubicBezTo>
                <a:cubicBezTo>
                  <a:pt x="10101819" y="4912952"/>
                  <a:pt x="10102995" y="4937762"/>
                  <a:pt x="10104780" y="4962003"/>
                </a:cubicBezTo>
                <a:lnTo>
                  <a:pt x="10109694" y="5014309"/>
                </a:lnTo>
                <a:lnTo>
                  <a:pt x="10111770" y="5036410"/>
                </a:lnTo>
                <a:cubicBezTo>
                  <a:pt x="10113981" y="5058339"/>
                  <a:pt x="10111114" y="5084220"/>
                  <a:pt x="10124329" y="5103868"/>
                </a:cubicBezTo>
                <a:close/>
                <a:moveTo>
                  <a:pt x="7563210" y="10902495"/>
                </a:moveTo>
                <a:cubicBezTo>
                  <a:pt x="7566196" y="10898029"/>
                  <a:pt x="7567046" y="10892871"/>
                  <a:pt x="7563461" y="10890356"/>
                </a:cubicBezTo>
                <a:cubicBezTo>
                  <a:pt x="7559666" y="10897428"/>
                  <a:pt x="7554551" y="10903362"/>
                  <a:pt x="7550141" y="10910480"/>
                </a:cubicBezTo>
                <a:cubicBezTo>
                  <a:pt x="7555102" y="10910732"/>
                  <a:pt x="7560224" y="10906960"/>
                  <a:pt x="7563210" y="10902495"/>
                </a:cubicBezTo>
                <a:close/>
                <a:moveTo>
                  <a:pt x="9663837" y="6148935"/>
                </a:moveTo>
                <a:cubicBezTo>
                  <a:pt x="9659415" y="6146981"/>
                  <a:pt x="9661168" y="6143016"/>
                  <a:pt x="9655592" y="6141500"/>
                </a:cubicBezTo>
                <a:lnTo>
                  <a:pt x="9652789" y="6147845"/>
                </a:lnTo>
                <a:cubicBezTo>
                  <a:pt x="9656230" y="6149841"/>
                  <a:pt x="9655282" y="6154161"/>
                  <a:pt x="9661033" y="6155281"/>
                </a:cubicBezTo>
                <a:close/>
                <a:moveTo>
                  <a:pt x="8906365" y="7867266"/>
                </a:moveTo>
                <a:cubicBezTo>
                  <a:pt x="8903608" y="7873402"/>
                  <a:pt x="8898898" y="7879838"/>
                  <a:pt x="8891772" y="7886405"/>
                </a:cubicBezTo>
                <a:cubicBezTo>
                  <a:pt x="8860714" y="7896382"/>
                  <a:pt x="8829053" y="7862485"/>
                  <a:pt x="8835950" y="7840413"/>
                </a:cubicBezTo>
                <a:cubicBezTo>
                  <a:pt x="8849275" y="7796117"/>
                  <a:pt x="8925665" y="7824322"/>
                  <a:pt x="8906365" y="7867266"/>
                </a:cubicBezTo>
                <a:close/>
                <a:moveTo>
                  <a:pt x="10149391" y="5056842"/>
                </a:moveTo>
                <a:cubicBezTo>
                  <a:pt x="10153107" y="5046816"/>
                  <a:pt x="10153403" y="5034565"/>
                  <a:pt x="10151095" y="5024436"/>
                </a:cubicBezTo>
                <a:lnTo>
                  <a:pt x="10145073" y="5015931"/>
                </a:lnTo>
                <a:lnTo>
                  <a:pt x="10137173" y="5004772"/>
                </a:lnTo>
                <a:lnTo>
                  <a:pt x="10140500" y="5015721"/>
                </a:lnTo>
                <a:lnTo>
                  <a:pt x="10141025" y="5017450"/>
                </a:lnTo>
                <a:cubicBezTo>
                  <a:pt x="10141714" y="5031393"/>
                  <a:pt x="10135811" y="5047985"/>
                  <a:pt x="10149391" y="5056842"/>
                </a:cubicBezTo>
                <a:close/>
                <a:moveTo>
                  <a:pt x="9542095" y="6433466"/>
                </a:moveTo>
                <a:cubicBezTo>
                  <a:pt x="9545549" y="6420250"/>
                  <a:pt x="9540775" y="6410533"/>
                  <a:pt x="9527952" y="6403917"/>
                </a:cubicBezTo>
                <a:cubicBezTo>
                  <a:pt x="9524675" y="6416734"/>
                  <a:pt x="9531572" y="6425962"/>
                  <a:pt x="9542095" y="6433466"/>
                </a:cubicBezTo>
                <a:close/>
                <a:moveTo>
                  <a:pt x="9328337" y="6918402"/>
                </a:moveTo>
                <a:cubicBezTo>
                  <a:pt x="9349613" y="6834172"/>
                  <a:pt x="9379208" y="6752203"/>
                  <a:pt x="9381447" y="6662851"/>
                </a:cubicBezTo>
                <a:cubicBezTo>
                  <a:pt x="9356105" y="6659848"/>
                  <a:pt x="9325246" y="6678644"/>
                  <a:pt x="9303467" y="6663522"/>
                </a:cubicBezTo>
                <a:cubicBezTo>
                  <a:pt x="9247989" y="6542029"/>
                  <a:pt x="9207984" y="6424684"/>
                  <a:pt x="9160454" y="6305655"/>
                </a:cubicBezTo>
                <a:cubicBezTo>
                  <a:pt x="9140354" y="6315230"/>
                  <a:pt x="9121905" y="6319828"/>
                  <a:pt x="9101428" y="6329619"/>
                </a:cubicBezTo>
                <a:cubicBezTo>
                  <a:pt x="9118038" y="6408109"/>
                  <a:pt x="9149851" y="6479843"/>
                  <a:pt x="9177569" y="6554952"/>
                </a:cubicBezTo>
                <a:cubicBezTo>
                  <a:pt x="9195563" y="6604461"/>
                  <a:pt x="9213453" y="6655542"/>
                  <a:pt x="9218422" y="6702491"/>
                </a:cubicBezTo>
                <a:cubicBezTo>
                  <a:pt x="9201271" y="6718918"/>
                  <a:pt x="9147418" y="6728323"/>
                  <a:pt x="9126801" y="6755309"/>
                </a:cubicBezTo>
                <a:cubicBezTo>
                  <a:pt x="9159530" y="6785505"/>
                  <a:pt x="9193071" y="6812966"/>
                  <a:pt x="9226851" y="6839535"/>
                </a:cubicBezTo>
                <a:lnTo>
                  <a:pt x="9278149" y="6879401"/>
                </a:lnTo>
                <a:close/>
                <a:moveTo>
                  <a:pt x="8710866" y="8317331"/>
                </a:moveTo>
                <a:cubicBezTo>
                  <a:pt x="8725027" y="8283123"/>
                  <a:pt x="8711603" y="8259577"/>
                  <a:pt x="8699501" y="8235197"/>
                </a:cubicBezTo>
                <a:cubicBezTo>
                  <a:pt x="8681100" y="8238015"/>
                  <a:pt x="8703978" y="8271443"/>
                  <a:pt x="8688978" y="8271956"/>
                </a:cubicBezTo>
                <a:cubicBezTo>
                  <a:pt x="8675542" y="8227944"/>
                  <a:pt x="8688368" y="8174108"/>
                  <a:pt x="8660744" y="8135244"/>
                </a:cubicBezTo>
                <a:cubicBezTo>
                  <a:pt x="8649174" y="8178686"/>
                  <a:pt x="8659877" y="8210548"/>
                  <a:pt x="8665985" y="8244182"/>
                </a:cubicBezTo>
                <a:cubicBezTo>
                  <a:pt x="8669664" y="8263897"/>
                  <a:pt x="8671044" y="8284502"/>
                  <a:pt x="8683250" y="8298940"/>
                </a:cubicBezTo>
                <a:cubicBezTo>
                  <a:pt x="8700923" y="8305321"/>
                  <a:pt x="8683759" y="8272982"/>
                  <a:pt x="8696658" y="8281538"/>
                </a:cubicBezTo>
                <a:cubicBezTo>
                  <a:pt x="8703060" y="8292935"/>
                  <a:pt x="8692971" y="8310375"/>
                  <a:pt x="8710866" y="8317331"/>
                </a:cubicBezTo>
                <a:close/>
                <a:moveTo>
                  <a:pt x="7633530" y="10757674"/>
                </a:moveTo>
                <a:cubicBezTo>
                  <a:pt x="7658444" y="10706746"/>
                  <a:pt x="7673538" y="10652524"/>
                  <a:pt x="7696948" y="10597999"/>
                </a:cubicBezTo>
                <a:lnTo>
                  <a:pt x="7697966" y="10595404"/>
                </a:lnTo>
                <a:lnTo>
                  <a:pt x="7722888" y="10531864"/>
                </a:lnTo>
                <a:cubicBezTo>
                  <a:pt x="7737000" y="10484122"/>
                  <a:pt x="7746400" y="10434545"/>
                  <a:pt x="7752607" y="10383490"/>
                </a:cubicBezTo>
                <a:lnTo>
                  <a:pt x="7754791" y="10350953"/>
                </a:lnTo>
                <a:lnTo>
                  <a:pt x="7763162" y="10226247"/>
                </a:lnTo>
                <a:cubicBezTo>
                  <a:pt x="7764499" y="10172592"/>
                  <a:pt x="7764159" y="10117816"/>
                  <a:pt x="7763661" y="10062274"/>
                </a:cubicBezTo>
                <a:lnTo>
                  <a:pt x="7763394" y="9962916"/>
                </a:lnTo>
                <a:lnTo>
                  <a:pt x="7763208" y="9893710"/>
                </a:lnTo>
                <a:cubicBezTo>
                  <a:pt x="7662695" y="9883495"/>
                  <a:pt x="7527389" y="9882939"/>
                  <a:pt x="7404176" y="9883039"/>
                </a:cubicBezTo>
                <a:cubicBezTo>
                  <a:pt x="7397056" y="9920000"/>
                  <a:pt x="7401801" y="9975234"/>
                  <a:pt x="7404307" y="9996357"/>
                </a:cubicBezTo>
                <a:cubicBezTo>
                  <a:pt x="7422276" y="9988860"/>
                  <a:pt x="7448230" y="9980777"/>
                  <a:pt x="7467384" y="9993265"/>
                </a:cubicBezTo>
                <a:cubicBezTo>
                  <a:pt x="7473432" y="10003937"/>
                  <a:pt x="7476884" y="10015785"/>
                  <a:pt x="7477988" y="10027582"/>
                </a:cubicBezTo>
                <a:lnTo>
                  <a:pt x="7476712" y="10040026"/>
                </a:lnTo>
                <a:lnTo>
                  <a:pt x="7474499" y="10061604"/>
                </a:lnTo>
                <a:cubicBezTo>
                  <a:pt x="7467804" y="10082553"/>
                  <a:pt x="7452698" y="10098408"/>
                  <a:pt x="7431153" y="10099374"/>
                </a:cubicBezTo>
                <a:cubicBezTo>
                  <a:pt x="7415136" y="10099934"/>
                  <a:pt x="7410871" y="10084189"/>
                  <a:pt x="7394277" y="10089423"/>
                </a:cubicBezTo>
                <a:cubicBezTo>
                  <a:pt x="7388857" y="10159455"/>
                  <a:pt x="7390466" y="10223334"/>
                  <a:pt x="7393838" y="10285501"/>
                </a:cubicBezTo>
                <a:lnTo>
                  <a:pt x="7399612" y="10391285"/>
                </a:lnTo>
                <a:lnTo>
                  <a:pt x="7403980" y="10471307"/>
                </a:lnTo>
                <a:cubicBezTo>
                  <a:pt x="7434832" y="10470892"/>
                  <a:pt x="7417975" y="10423033"/>
                  <a:pt x="7437512" y="10411715"/>
                </a:cubicBezTo>
                <a:cubicBezTo>
                  <a:pt x="7511078" y="10408471"/>
                  <a:pt x="7605276" y="10433354"/>
                  <a:pt x="7666812" y="10422039"/>
                </a:cubicBezTo>
                <a:cubicBezTo>
                  <a:pt x="7662615" y="10440258"/>
                  <a:pt x="7692933" y="10424443"/>
                  <a:pt x="7693375" y="10438615"/>
                </a:cubicBezTo>
                <a:cubicBezTo>
                  <a:pt x="7692446" y="10463387"/>
                  <a:pt x="7688988" y="10489425"/>
                  <a:pt x="7684185" y="10514521"/>
                </a:cubicBezTo>
                <a:lnTo>
                  <a:pt x="7669665" y="10573631"/>
                </a:lnTo>
                <a:lnTo>
                  <a:pt x="7666930" y="10584766"/>
                </a:lnTo>
                <a:cubicBezTo>
                  <a:pt x="7653989" y="10626478"/>
                  <a:pt x="7637580" y="10654857"/>
                  <a:pt x="7629910" y="10684447"/>
                </a:cubicBezTo>
                <a:cubicBezTo>
                  <a:pt x="7592448" y="10683186"/>
                  <a:pt x="7549908" y="10692488"/>
                  <a:pt x="7513959" y="10690806"/>
                </a:cubicBezTo>
                <a:cubicBezTo>
                  <a:pt x="7493504" y="10689839"/>
                  <a:pt x="7476331" y="10679058"/>
                  <a:pt x="7463927" y="10690777"/>
                </a:cubicBezTo>
                <a:cubicBezTo>
                  <a:pt x="7456182" y="10711110"/>
                  <a:pt x="7476702" y="10725351"/>
                  <a:pt x="7473955" y="10750564"/>
                </a:cubicBezTo>
                <a:cubicBezTo>
                  <a:pt x="7530944" y="10744524"/>
                  <a:pt x="7583387" y="10743758"/>
                  <a:pt x="7633530" y="10757674"/>
                </a:cubicBezTo>
                <a:close/>
                <a:moveTo>
                  <a:pt x="9864934" y="5709617"/>
                </a:moveTo>
                <a:cubicBezTo>
                  <a:pt x="9864386" y="5717595"/>
                  <a:pt x="9860904" y="5724937"/>
                  <a:pt x="9854057" y="5730705"/>
                </a:cubicBezTo>
                <a:cubicBezTo>
                  <a:pt x="9832854" y="5748428"/>
                  <a:pt x="9799258" y="5725027"/>
                  <a:pt x="9767149" y="5707988"/>
                </a:cubicBezTo>
                <a:cubicBezTo>
                  <a:pt x="9753696" y="5724384"/>
                  <a:pt x="9748658" y="5772535"/>
                  <a:pt x="9720324" y="5768568"/>
                </a:cubicBezTo>
                <a:cubicBezTo>
                  <a:pt x="9686520" y="5748881"/>
                  <a:pt x="9722673" y="5701644"/>
                  <a:pt x="9712806" y="5672096"/>
                </a:cubicBezTo>
                <a:cubicBezTo>
                  <a:pt x="9681065" y="5658546"/>
                  <a:pt x="9644223" y="5632764"/>
                  <a:pt x="9667321" y="5590216"/>
                </a:cubicBezTo>
                <a:cubicBezTo>
                  <a:pt x="9686815" y="5577441"/>
                  <a:pt x="9713347" y="5596293"/>
                  <a:pt x="9736666" y="5609448"/>
                </a:cubicBezTo>
                <a:cubicBezTo>
                  <a:pt x="9756191" y="5593361"/>
                  <a:pt x="9751288" y="5541767"/>
                  <a:pt x="9780901" y="5543920"/>
                </a:cubicBezTo>
                <a:cubicBezTo>
                  <a:pt x="9804940" y="5559770"/>
                  <a:pt x="9805458" y="5589940"/>
                  <a:pt x="9799009" y="5617508"/>
                </a:cubicBezTo>
                <a:cubicBezTo>
                  <a:pt x="9795656" y="5632661"/>
                  <a:pt x="9778784" y="5647069"/>
                  <a:pt x="9787178" y="5662658"/>
                </a:cubicBezTo>
                <a:cubicBezTo>
                  <a:pt x="9797356" y="5659077"/>
                  <a:pt x="9789330" y="5646978"/>
                  <a:pt x="9802178" y="5646001"/>
                </a:cubicBezTo>
                <a:cubicBezTo>
                  <a:pt x="9841806" y="5656023"/>
                  <a:pt x="9866578" y="5685681"/>
                  <a:pt x="9864934" y="5709617"/>
                </a:cubicBezTo>
                <a:close/>
                <a:moveTo>
                  <a:pt x="7909514" y="10136479"/>
                </a:moveTo>
                <a:cubicBezTo>
                  <a:pt x="7876730" y="10156490"/>
                  <a:pt x="7814658" y="10218487"/>
                  <a:pt x="7809800" y="10236136"/>
                </a:cubicBezTo>
                <a:cubicBezTo>
                  <a:pt x="7846480" y="10206267"/>
                  <a:pt x="7881839" y="10175259"/>
                  <a:pt x="7909514" y="10136479"/>
                </a:cubicBezTo>
                <a:close/>
                <a:moveTo>
                  <a:pt x="9645911" y="6206899"/>
                </a:moveTo>
                <a:cubicBezTo>
                  <a:pt x="9647881" y="6195918"/>
                  <a:pt x="9650653" y="6185294"/>
                  <a:pt x="9642636" y="6178434"/>
                </a:cubicBezTo>
                <a:cubicBezTo>
                  <a:pt x="9635586" y="6182430"/>
                  <a:pt x="9633277" y="6201790"/>
                  <a:pt x="9645911" y="6206899"/>
                </a:cubicBezTo>
                <a:close/>
                <a:moveTo>
                  <a:pt x="10168615" y="5030570"/>
                </a:moveTo>
                <a:lnTo>
                  <a:pt x="10174195" y="5017266"/>
                </a:lnTo>
                <a:lnTo>
                  <a:pt x="10176680" y="5011342"/>
                </a:lnTo>
                <a:cubicBezTo>
                  <a:pt x="10180587" y="4993712"/>
                  <a:pt x="10174019" y="4980096"/>
                  <a:pt x="10174980" y="4963375"/>
                </a:cubicBezTo>
                <a:cubicBezTo>
                  <a:pt x="10151700" y="4928802"/>
                  <a:pt x="10151744" y="4884531"/>
                  <a:pt x="10133058" y="4848177"/>
                </a:cubicBezTo>
                <a:cubicBezTo>
                  <a:pt x="10125787" y="4904494"/>
                  <a:pt x="10157791" y="4946257"/>
                  <a:pt x="10159135" y="4999236"/>
                </a:cubicBezTo>
                <a:cubicBezTo>
                  <a:pt x="10148902" y="4988999"/>
                  <a:pt x="10156824" y="4971070"/>
                  <a:pt x="10144692" y="4961899"/>
                </a:cubicBezTo>
                <a:cubicBezTo>
                  <a:pt x="10143194" y="4975525"/>
                  <a:pt x="10142925" y="4990407"/>
                  <a:pt x="10146156" y="5003026"/>
                </a:cubicBezTo>
                <a:lnTo>
                  <a:pt x="10157128" y="5016484"/>
                </a:lnTo>
                <a:close/>
                <a:moveTo>
                  <a:pt x="9559909" y="6410429"/>
                </a:moveTo>
                <a:cubicBezTo>
                  <a:pt x="9547675" y="6407877"/>
                  <a:pt x="9561717" y="6395536"/>
                  <a:pt x="9547934" y="6393251"/>
                </a:cubicBezTo>
                <a:cubicBezTo>
                  <a:pt x="9539196" y="6402228"/>
                  <a:pt x="9557207" y="6423024"/>
                  <a:pt x="9559909" y="6410429"/>
                </a:cubicBezTo>
                <a:close/>
                <a:moveTo>
                  <a:pt x="6582808" y="13153235"/>
                </a:moveTo>
                <a:cubicBezTo>
                  <a:pt x="6587544" y="13148726"/>
                  <a:pt x="6582332" y="13134470"/>
                  <a:pt x="6583678" y="13128999"/>
                </a:cubicBezTo>
                <a:cubicBezTo>
                  <a:pt x="6566706" y="13128637"/>
                  <a:pt x="6587902" y="13139904"/>
                  <a:pt x="6574145" y="13153807"/>
                </a:cubicBezTo>
                <a:cubicBezTo>
                  <a:pt x="6578545" y="13155157"/>
                  <a:pt x="6581230" y="13154737"/>
                  <a:pt x="6582808" y="13153235"/>
                </a:cubicBezTo>
                <a:close/>
                <a:moveTo>
                  <a:pt x="8213287" y="9463110"/>
                </a:moveTo>
                <a:cubicBezTo>
                  <a:pt x="8217253" y="9352988"/>
                  <a:pt x="8293680" y="9230354"/>
                  <a:pt x="8297082" y="9113232"/>
                </a:cubicBezTo>
                <a:cubicBezTo>
                  <a:pt x="8286417" y="9107968"/>
                  <a:pt x="8282669" y="9113907"/>
                  <a:pt x="8274065" y="9111349"/>
                </a:cubicBezTo>
                <a:cubicBezTo>
                  <a:pt x="8234003" y="9080816"/>
                  <a:pt x="8183257" y="9085126"/>
                  <a:pt x="8130930" y="9075852"/>
                </a:cubicBezTo>
                <a:lnTo>
                  <a:pt x="8074445" y="9070920"/>
                </a:lnTo>
                <a:lnTo>
                  <a:pt x="8022640" y="9066396"/>
                </a:lnTo>
                <a:cubicBezTo>
                  <a:pt x="7917495" y="9068112"/>
                  <a:pt x="7827220" y="9106652"/>
                  <a:pt x="7800703" y="9211751"/>
                </a:cubicBezTo>
                <a:cubicBezTo>
                  <a:pt x="7809269" y="9215179"/>
                  <a:pt x="7798614" y="9229533"/>
                  <a:pt x="7812099" y="9230126"/>
                </a:cubicBezTo>
                <a:cubicBezTo>
                  <a:pt x="7814771" y="9218909"/>
                  <a:pt x="7803848" y="9199683"/>
                  <a:pt x="7817242" y="9192424"/>
                </a:cubicBezTo>
                <a:cubicBezTo>
                  <a:pt x="7824570" y="9214108"/>
                  <a:pt x="7824594" y="9243318"/>
                  <a:pt x="7829556" y="9269257"/>
                </a:cubicBezTo>
                <a:cubicBezTo>
                  <a:pt x="7833725" y="9293417"/>
                  <a:pt x="7834409" y="9327452"/>
                  <a:pt x="7856933" y="9330621"/>
                </a:cubicBezTo>
                <a:cubicBezTo>
                  <a:pt x="7852186" y="9289869"/>
                  <a:pt x="7823098" y="9247611"/>
                  <a:pt x="7837586" y="9205524"/>
                </a:cubicBezTo>
                <a:cubicBezTo>
                  <a:pt x="7846410" y="9222914"/>
                  <a:pt x="7838682" y="9250039"/>
                  <a:pt x="7858667" y="9261381"/>
                </a:cubicBezTo>
                <a:cubicBezTo>
                  <a:pt x="7859900" y="9253152"/>
                  <a:pt x="7864384" y="9250297"/>
                  <a:pt x="7872553" y="9252835"/>
                </a:cubicBezTo>
                <a:cubicBezTo>
                  <a:pt x="7872888" y="9265057"/>
                  <a:pt x="7870083" y="9279320"/>
                  <a:pt x="7884303" y="9282997"/>
                </a:cubicBezTo>
                <a:cubicBezTo>
                  <a:pt x="7892171" y="9282470"/>
                  <a:pt x="7887453" y="9260901"/>
                  <a:pt x="7899800" y="9267547"/>
                </a:cubicBezTo>
                <a:cubicBezTo>
                  <a:pt x="7898600" y="9284932"/>
                  <a:pt x="7898744" y="9301505"/>
                  <a:pt x="7917238" y="9307113"/>
                </a:cubicBezTo>
                <a:cubicBezTo>
                  <a:pt x="7922104" y="9295556"/>
                  <a:pt x="7920431" y="9274120"/>
                  <a:pt x="7932989" y="9275980"/>
                </a:cubicBezTo>
                <a:cubicBezTo>
                  <a:pt x="7939906" y="9287182"/>
                  <a:pt x="7926220" y="9310995"/>
                  <a:pt x="7942086" y="9316923"/>
                </a:cubicBezTo>
                <a:cubicBezTo>
                  <a:pt x="7950633" y="9320786"/>
                  <a:pt x="7944136" y="9300011"/>
                  <a:pt x="7955953" y="9308813"/>
                </a:cubicBezTo>
                <a:cubicBezTo>
                  <a:pt x="7951937" y="9320844"/>
                  <a:pt x="7956001" y="9327561"/>
                  <a:pt x="7965872" y="9331047"/>
                </a:cubicBezTo>
                <a:cubicBezTo>
                  <a:pt x="7974987" y="9331883"/>
                  <a:pt x="7973520" y="9315688"/>
                  <a:pt x="7981822" y="9315181"/>
                </a:cubicBezTo>
                <a:cubicBezTo>
                  <a:pt x="7984024" y="9319637"/>
                  <a:pt x="7983652" y="9325615"/>
                  <a:pt x="7984458" y="9330828"/>
                </a:cubicBezTo>
                <a:lnTo>
                  <a:pt x="7990588" y="9337811"/>
                </a:lnTo>
                <a:lnTo>
                  <a:pt x="7994161" y="9341880"/>
                </a:lnTo>
                <a:cubicBezTo>
                  <a:pt x="7996092" y="9337606"/>
                  <a:pt x="7996359" y="9331514"/>
                  <a:pt x="8001144" y="9331724"/>
                </a:cubicBezTo>
                <a:cubicBezTo>
                  <a:pt x="8011015" y="9335209"/>
                  <a:pt x="8001192" y="9350472"/>
                  <a:pt x="8015547" y="9351103"/>
                </a:cubicBezTo>
                <a:cubicBezTo>
                  <a:pt x="8021259" y="9350046"/>
                  <a:pt x="8019658" y="9336897"/>
                  <a:pt x="8026579" y="9338073"/>
                </a:cubicBezTo>
                <a:cubicBezTo>
                  <a:pt x="8034614" y="9343657"/>
                  <a:pt x="8025188" y="9359809"/>
                  <a:pt x="8040375" y="9361349"/>
                </a:cubicBezTo>
                <a:cubicBezTo>
                  <a:pt x="8048812" y="9357795"/>
                  <a:pt x="8045437" y="9335413"/>
                  <a:pt x="8057956" y="9338143"/>
                </a:cubicBezTo>
                <a:cubicBezTo>
                  <a:pt x="8066426" y="9343747"/>
                  <a:pt x="8046293" y="9365532"/>
                  <a:pt x="8062387" y="9366239"/>
                </a:cubicBezTo>
                <a:cubicBezTo>
                  <a:pt x="8064065" y="9377648"/>
                  <a:pt x="8075666" y="9361591"/>
                  <a:pt x="8079696" y="9359152"/>
                </a:cubicBezTo>
                <a:cubicBezTo>
                  <a:pt x="8082889" y="9365832"/>
                  <a:pt x="8078931" y="9376557"/>
                  <a:pt x="8091092" y="9377527"/>
                </a:cubicBezTo>
                <a:cubicBezTo>
                  <a:pt x="8097655" y="9376943"/>
                  <a:pt x="8094466" y="9360237"/>
                  <a:pt x="8102712" y="9361035"/>
                </a:cubicBezTo>
                <a:cubicBezTo>
                  <a:pt x="8109897" y="9366146"/>
                  <a:pt x="8103214" y="9379367"/>
                  <a:pt x="8112650" y="9382833"/>
                </a:cubicBezTo>
                <a:cubicBezTo>
                  <a:pt x="8119309" y="9380074"/>
                  <a:pt x="8121904" y="9370597"/>
                  <a:pt x="8128563" y="9367838"/>
                </a:cubicBezTo>
                <a:cubicBezTo>
                  <a:pt x="8130428" y="9384922"/>
                  <a:pt x="8147091" y="9382602"/>
                  <a:pt x="8157894" y="9374794"/>
                </a:cubicBezTo>
                <a:cubicBezTo>
                  <a:pt x="8157664" y="9380015"/>
                  <a:pt x="8161446" y="9383233"/>
                  <a:pt x="8157641" y="9390477"/>
                </a:cubicBezTo>
                <a:cubicBezTo>
                  <a:pt x="8176288" y="9392604"/>
                  <a:pt x="8178047" y="9392245"/>
                  <a:pt x="8189806" y="9402353"/>
                </a:cubicBezTo>
                <a:cubicBezTo>
                  <a:pt x="8194782" y="9398212"/>
                  <a:pt x="8196470" y="9389567"/>
                  <a:pt x="8204280" y="9390346"/>
                </a:cubicBezTo>
                <a:cubicBezTo>
                  <a:pt x="8208014" y="9414487"/>
                  <a:pt x="8192527" y="9449555"/>
                  <a:pt x="8213287" y="9463110"/>
                </a:cubicBezTo>
                <a:close/>
                <a:moveTo>
                  <a:pt x="10203315" y="4960655"/>
                </a:moveTo>
                <a:cubicBezTo>
                  <a:pt x="10205465" y="4952558"/>
                  <a:pt x="10206466" y="4944904"/>
                  <a:pt x="10200975" y="4940096"/>
                </a:cubicBezTo>
                <a:cubicBezTo>
                  <a:pt x="10197277" y="4948464"/>
                  <a:pt x="10193979" y="4957007"/>
                  <a:pt x="10203315" y="4960655"/>
                </a:cubicBezTo>
                <a:close/>
                <a:moveTo>
                  <a:pt x="10303664" y="4733540"/>
                </a:moveTo>
                <a:cubicBezTo>
                  <a:pt x="10312068" y="4713443"/>
                  <a:pt x="10302845" y="4699841"/>
                  <a:pt x="10288859" y="4688403"/>
                </a:cubicBezTo>
                <a:cubicBezTo>
                  <a:pt x="10286764" y="4706072"/>
                  <a:pt x="10289272" y="4721943"/>
                  <a:pt x="10303664" y="4733540"/>
                </a:cubicBezTo>
                <a:close/>
                <a:moveTo>
                  <a:pt x="9090381" y="7480943"/>
                </a:moveTo>
                <a:cubicBezTo>
                  <a:pt x="9093080" y="7468077"/>
                  <a:pt x="9091234" y="7454141"/>
                  <a:pt x="9083112" y="7440392"/>
                </a:cubicBezTo>
                <a:cubicBezTo>
                  <a:pt x="9073050" y="7424133"/>
                  <a:pt x="9044516" y="7395418"/>
                  <a:pt x="9018996" y="7393872"/>
                </a:cubicBezTo>
                <a:cubicBezTo>
                  <a:pt x="8992261" y="7391679"/>
                  <a:pt x="8977520" y="7414716"/>
                  <a:pt x="8952502" y="7442134"/>
                </a:cubicBezTo>
                <a:cubicBezTo>
                  <a:pt x="8951746" y="7472290"/>
                  <a:pt x="8960837" y="7502690"/>
                  <a:pt x="8990238" y="7533588"/>
                </a:cubicBezTo>
                <a:cubicBezTo>
                  <a:pt x="9033283" y="7548494"/>
                  <a:pt x="9082277" y="7519554"/>
                  <a:pt x="9090381" y="7480943"/>
                </a:cubicBezTo>
                <a:close/>
                <a:moveTo>
                  <a:pt x="9600591" y="6328074"/>
                </a:moveTo>
                <a:cubicBezTo>
                  <a:pt x="9586284" y="6315096"/>
                  <a:pt x="9593476" y="6294498"/>
                  <a:pt x="9577667" y="6282759"/>
                </a:cubicBezTo>
                <a:cubicBezTo>
                  <a:pt x="9576467" y="6294114"/>
                  <a:pt x="9589425" y="6339307"/>
                  <a:pt x="9600591" y="6328074"/>
                </a:cubicBezTo>
                <a:close/>
                <a:moveTo>
                  <a:pt x="11108669" y="2916106"/>
                </a:moveTo>
                <a:cubicBezTo>
                  <a:pt x="11109282" y="2912564"/>
                  <a:pt x="11110469" y="2908798"/>
                  <a:pt x="11111258" y="2904857"/>
                </a:cubicBezTo>
                <a:cubicBezTo>
                  <a:pt x="11107894" y="2903847"/>
                  <a:pt x="11103954" y="2903060"/>
                  <a:pt x="11100015" y="2902273"/>
                </a:cubicBezTo>
                <a:cubicBezTo>
                  <a:pt x="11098828" y="2906038"/>
                  <a:pt x="11098215" y="2909581"/>
                  <a:pt x="11097028" y="2913346"/>
                </a:cubicBezTo>
                <a:cubicBezTo>
                  <a:pt x="11100967" y="2914133"/>
                  <a:pt x="11104730" y="2915319"/>
                  <a:pt x="11108669" y="2916106"/>
                </a:cubicBezTo>
                <a:close/>
                <a:moveTo>
                  <a:pt x="9182357" y="7277449"/>
                </a:moveTo>
                <a:cubicBezTo>
                  <a:pt x="9153185" y="7261954"/>
                  <a:pt x="9124372" y="7244317"/>
                  <a:pt x="9095339" y="7247913"/>
                </a:cubicBezTo>
                <a:cubicBezTo>
                  <a:pt x="9124005" y="7259082"/>
                  <a:pt x="9152847" y="7275490"/>
                  <a:pt x="9182357" y="7277449"/>
                </a:cubicBezTo>
                <a:close/>
                <a:moveTo>
                  <a:pt x="10548853" y="4185091"/>
                </a:moveTo>
                <a:cubicBezTo>
                  <a:pt x="10534783" y="4200789"/>
                  <a:pt x="10506118" y="4179548"/>
                  <a:pt x="10482334" y="4170945"/>
                </a:cubicBezTo>
                <a:cubicBezTo>
                  <a:pt x="10468341" y="4180007"/>
                  <a:pt x="10461950" y="4218154"/>
                  <a:pt x="10454449" y="4224368"/>
                </a:cubicBezTo>
                <a:cubicBezTo>
                  <a:pt x="10394009" y="4198616"/>
                  <a:pt x="10355655" y="4141175"/>
                  <a:pt x="10326775" y="4094590"/>
                </a:cubicBezTo>
                <a:cubicBezTo>
                  <a:pt x="10310370" y="4143557"/>
                  <a:pt x="10326641" y="4178854"/>
                  <a:pt x="10299806" y="4225595"/>
                </a:cubicBezTo>
                <a:cubicBezTo>
                  <a:pt x="10276811" y="4213052"/>
                  <a:pt x="10263574" y="4196723"/>
                  <a:pt x="10245347" y="4182000"/>
                </a:cubicBezTo>
                <a:cubicBezTo>
                  <a:pt x="10223892" y="4193958"/>
                  <a:pt x="10214814" y="4237111"/>
                  <a:pt x="10195088" y="4252692"/>
                </a:cubicBezTo>
                <a:cubicBezTo>
                  <a:pt x="10169072" y="4229763"/>
                  <a:pt x="10184387" y="4190795"/>
                  <a:pt x="10168704" y="4163857"/>
                </a:cubicBezTo>
                <a:cubicBezTo>
                  <a:pt x="10140738" y="4165793"/>
                  <a:pt x="10114501" y="4171351"/>
                  <a:pt x="10079660" y="4155479"/>
                </a:cubicBezTo>
                <a:cubicBezTo>
                  <a:pt x="10088164" y="4112550"/>
                  <a:pt x="10125725" y="4086746"/>
                  <a:pt x="10141764" y="4059055"/>
                </a:cubicBezTo>
                <a:cubicBezTo>
                  <a:pt x="10129695" y="4026091"/>
                  <a:pt x="10058010" y="4043011"/>
                  <a:pt x="10021987" y="4006132"/>
                </a:cubicBezTo>
                <a:cubicBezTo>
                  <a:pt x="10034713" y="3978407"/>
                  <a:pt x="10055026" y="3971184"/>
                  <a:pt x="10070192" y="3949778"/>
                </a:cubicBezTo>
                <a:cubicBezTo>
                  <a:pt x="10063499" y="3935863"/>
                  <a:pt x="10043231" y="3944058"/>
                  <a:pt x="10040601" y="3929557"/>
                </a:cubicBezTo>
                <a:cubicBezTo>
                  <a:pt x="10068507" y="3889006"/>
                  <a:pt x="10112337" y="3888840"/>
                  <a:pt x="10148404" y="3868569"/>
                </a:cubicBezTo>
                <a:cubicBezTo>
                  <a:pt x="10147881" y="3844994"/>
                  <a:pt x="10135740" y="3822956"/>
                  <a:pt x="10111981" y="3802453"/>
                </a:cubicBezTo>
                <a:cubicBezTo>
                  <a:pt x="10077602" y="3771542"/>
                  <a:pt x="10015452" y="3725978"/>
                  <a:pt x="9967680" y="3692007"/>
                </a:cubicBezTo>
                <a:cubicBezTo>
                  <a:pt x="9950562" y="3680156"/>
                  <a:pt x="9931142" y="3664906"/>
                  <a:pt x="9923757" y="3661167"/>
                </a:cubicBezTo>
                <a:cubicBezTo>
                  <a:pt x="9911023" y="3655540"/>
                  <a:pt x="9865027" y="3655226"/>
                  <a:pt x="9859084" y="3640690"/>
                </a:cubicBezTo>
                <a:cubicBezTo>
                  <a:pt x="9853003" y="3623235"/>
                  <a:pt x="9885111" y="3614078"/>
                  <a:pt x="9887511" y="3594653"/>
                </a:cubicBezTo>
                <a:cubicBezTo>
                  <a:pt x="9999546" y="3669404"/>
                  <a:pt x="10087823" y="3752714"/>
                  <a:pt x="10183211" y="3833926"/>
                </a:cubicBezTo>
                <a:cubicBezTo>
                  <a:pt x="10221312" y="3786446"/>
                  <a:pt x="10202810" y="3736824"/>
                  <a:pt x="10220584" y="3687985"/>
                </a:cubicBezTo>
                <a:cubicBezTo>
                  <a:pt x="10239149" y="3693330"/>
                  <a:pt x="10235327" y="3707362"/>
                  <a:pt x="10251773" y="3713200"/>
                </a:cubicBezTo>
                <a:cubicBezTo>
                  <a:pt x="10260226" y="3694068"/>
                  <a:pt x="10259370" y="3655101"/>
                  <a:pt x="10262422" y="3628818"/>
                </a:cubicBezTo>
                <a:cubicBezTo>
                  <a:pt x="10294687" y="3635451"/>
                  <a:pt x="10297930" y="3675473"/>
                  <a:pt x="10317404" y="3695987"/>
                </a:cubicBezTo>
                <a:cubicBezTo>
                  <a:pt x="10337685" y="3696373"/>
                  <a:pt x="10329894" y="3659106"/>
                  <a:pt x="10344245" y="3653537"/>
                </a:cubicBezTo>
                <a:cubicBezTo>
                  <a:pt x="10365102" y="3682761"/>
                  <a:pt x="10347321" y="3727309"/>
                  <a:pt x="10358418" y="3760321"/>
                </a:cubicBezTo>
                <a:cubicBezTo>
                  <a:pt x="10390089" y="3754305"/>
                  <a:pt x="10394229" y="3688961"/>
                  <a:pt x="10427080" y="3674892"/>
                </a:cubicBezTo>
                <a:cubicBezTo>
                  <a:pt x="10442397" y="3694046"/>
                  <a:pt x="10442392" y="3718817"/>
                  <a:pt x="10447775" y="3742157"/>
                </a:cubicBezTo>
                <a:cubicBezTo>
                  <a:pt x="10474194" y="3740491"/>
                  <a:pt x="10468915" y="3698617"/>
                  <a:pt x="10492764" y="3692004"/>
                </a:cubicBezTo>
                <a:cubicBezTo>
                  <a:pt x="10508447" y="3718943"/>
                  <a:pt x="10485096" y="3761029"/>
                  <a:pt x="10486428" y="3793537"/>
                </a:cubicBezTo>
                <a:cubicBezTo>
                  <a:pt x="10509547" y="3800417"/>
                  <a:pt x="10536964" y="3786805"/>
                  <a:pt x="10556926" y="3809441"/>
                </a:cubicBezTo>
                <a:cubicBezTo>
                  <a:pt x="10520385" y="3865232"/>
                  <a:pt x="10476477" y="3901095"/>
                  <a:pt x="10429778" y="3931437"/>
                </a:cubicBezTo>
                <a:cubicBezTo>
                  <a:pt x="10498366" y="3968888"/>
                  <a:pt x="10559315" y="4009634"/>
                  <a:pt x="10592711" y="4061072"/>
                </a:cubicBezTo>
                <a:cubicBezTo>
                  <a:pt x="10576142" y="4089958"/>
                  <a:pt x="10547198" y="4087650"/>
                  <a:pt x="10523043" y="4096033"/>
                </a:cubicBezTo>
                <a:cubicBezTo>
                  <a:pt x="10520356" y="4130100"/>
                  <a:pt x="10543502" y="4154143"/>
                  <a:pt x="10548853" y="4185091"/>
                </a:cubicBezTo>
                <a:close/>
                <a:moveTo>
                  <a:pt x="10189423" y="5000714"/>
                </a:moveTo>
                <a:cubicBezTo>
                  <a:pt x="10203641" y="4946989"/>
                  <a:pt x="10174961" y="4909553"/>
                  <a:pt x="10177868" y="4859881"/>
                </a:cubicBezTo>
                <a:cubicBezTo>
                  <a:pt x="10146388" y="4837399"/>
                  <a:pt x="10168319" y="4794227"/>
                  <a:pt x="10149827" y="4766054"/>
                </a:cubicBezTo>
                <a:cubicBezTo>
                  <a:pt x="10142337" y="4801319"/>
                  <a:pt x="10157069" y="4828308"/>
                  <a:pt x="10154350" y="4861394"/>
                </a:cubicBezTo>
                <a:cubicBezTo>
                  <a:pt x="10162047" y="4863367"/>
                  <a:pt x="10166520" y="4867248"/>
                  <a:pt x="10168872" y="4871621"/>
                </a:cubicBezTo>
                <a:cubicBezTo>
                  <a:pt x="10174441" y="4915038"/>
                  <a:pt x="10172193" y="4962144"/>
                  <a:pt x="10189423" y="5000714"/>
                </a:cubicBezTo>
                <a:close/>
                <a:moveTo>
                  <a:pt x="9682717" y="6149693"/>
                </a:moveTo>
                <a:cubicBezTo>
                  <a:pt x="9684407" y="6137169"/>
                  <a:pt x="9684625" y="6111671"/>
                  <a:pt x="9671197" y="6113794"/>
                </a:cubicBezTo>
                <a:cubicBezTo>
                  <a:pt x="9674978" y="6125893"/>
                  <a:pt x="9674143" y="6139743"/>
                  <a:pt x="9682717" y="6149693"/>
                </a:cubicBezTo>
                <a:close/>
                <a:moveTo>
                  <a:pt x="8229238" y="9447244"/>
                </a:moveTo>
                <a:cubicBezTo>
                  <a:pt x="8246321" y="9395680"/>
                  <a:pt x="8268973" y="9326486"/>
                  <a:pt x="8275994" y="9275788"/>
                </a:cubicBezTo>
                <a:cubicBezTo>
                  <a:pt x="8276525" y="9273632"/>
                  <a:pt x="8274030" y="9270907"/>
                  <a:pt x="8272118" y="9274746"/>
                </a:cubicBezTo>
                <a:cubicBezTo>
                  <a:pt x="8257152" y="9327711"/>
                  <a:pt x="8233348" y="9393366"/>
                  <a:pt x="8229238" y="9447244"/>
                </a:cubicBezTo>
                <a:close/>
                <a:moveTo>
                  <a:pt x="10921871" y="3354771"/>
                </a:moveTo>
                <a:cubicBezTo>
                  <a:pt x="10921121" y="3355392"/>
                  <a:pt x="10921038" y="3357735"/>
                  <a:pt x="10920288" y="3358355"/>
                </a:cubicBezTo>
                <a:cubicBezTo>
                  <a:pt x="10901206" y="3367057"/>
                  <a:pt x="10886645" y="3380613"/>
                  <a:pt x="10868676" y="3392186"/>
                </a:cubicBezTo>
                <a:cubicBezTo>
                  <a:pt x="10822139" y="3422072"/>
                  <a:pt x="10764495" y="3448003"/>
                  <a:pt x="10713271" y="3477722"/>
                </a:cubicBezTo>
                <a:cubicBezTo>
                  <a:pt x="10701471" y="3536758"/>
                  <a:pt x="10666921" y="3605255"/>
                  <a:pt x="10635351" y="3662695"/>
                </a:cubicBezTo>
                <a:cubicBezTo>
                  <a:pt x="10620821" y="3689114"/>
                  <a:pt x="10606152" y="3712616"/>
                  <a:pt x="10602451" y="3737156"/>
                </a:cubicBezTo>
                <a:cubicBezTo>
                  <a:pt x="10433096" y="3681841"/>
                  <a:pt x="10380314" y="3556671"/>
                  <a:pt x="10299514" y="3457196"/>
                </a:cubicBezTo>
                <a:cubicBezTo>
                  <a:pt x="10308032" y="3337695"/>
                  <a:pt x="10337252" y="3202593"/>
                  <a:pt x="10402798" y="3076877"/>
                </a:cubicBezTo>
                <a:cubicBezTo>
                  <a:pt x="10417059" y="3048912"/>
                  <a:pt x="10428346" y="3015825"/>
                  <a:pt x="10447045" y="2995056"/>
                </a:cubicBezTo>
                <a:cubicBezTo>
                  <a:pt x="10477962" y="2960647"/>
                  <a:pt x="10577857" y="2925305"/>
                  <a:pt x="10622571" y="2910320"/>
                </a:cubicBezTo>
                <a:cubicBezTo>
                  <a:pt x="10685709" y="2889197"/>
                  <a:pt x="10752407" y="2877261"/>
                  <a:pt x="10814607" y="2889514"/>
                </a:cubicBezTo>
                <a:cubicBezTo>
                  <a:pt x="10819548" y="2903119"/>
                  <a:pt x="10823091" y="2924198"/>
                  <a:pt x="10823752" y="2942099"/>
                </a:cubicBezTo>
                <a:cubicBezTo>
                  <a:pt x="10825244" y="2993682"/>
                  <a:pt x="10821096" y="3053720"/>
                  <a:pt x="10803599" y="3115950"/>
                </a:cubicBezTo>
                <a:cubicBezTo>
                  <a:pt x="10847117" y="3194194"/>
                  <a:pt x="10883346" y="3274927"/>
                  <a:pt x="10921871" y="3354771"/>
                </a:cubicBezTo>
                <a:close/>
                <a:moveTo>
                  <a:pt x="7706102" y="10633186"/>
                </a:moveTo>
                <a:cubicBezTo>
                  <a:pt x="7709757" y="10622687"/>
                  <a:pt x="7711399" y="10611604"/>
                  <a:pt x="7710115" y="10604752"/>
                </a:cubicBezTo>
                <a:cubicBezTo>
                  <a:pt x="7704405" y="10623390"/>
                  <a:pt x="7697045" y="10640606"/>
                  <a:pt x="7690014" y="10658107"/>
                </a:cubicBezTo>
                <a:cubicBezTo>
                  <a:pt x="7696780" y="10653595"/>
                  <a:pt x="7702447" y="10643683"/>
                  <a:pt x="7706102" y="10633186"/>
                </a:cubicBezTo>
                <a:close/>
                <a:moveTo>
                  <a:pt x="10215866" y="4958105"/>
                </a:moveTo>
                <a:cubicBezTo>
                  <a:pt x="10232478" y="4930204"/>
                  <a:pt x="10218051" y="4901447"/>
                  <a:pt x="10211934" y="4871122"/>
                </a:cubicBezTo>
                <a:cubicBezTo>
                  <a:pt x="10206889" y="4846987"/>
                  <a:pt x="10203837" y="4823731"/>
                  <a:pt x="10194206" y="4805665"/>
                </a:cubicBezTo>
                <a:cubicBezTo>
                  <a:pt x="10186469" y="4827486"/>
                  <a:pt x="10198832" y="4841521"/>
                  <a:pt x="10192419" y="4862500"/>
                </a:cubicBezTo>
                <a:cubicBezTo>
                  <a:pt x="10216257" y="4888272"/>
                  <a:pt x="10203913" y="4928060"/>
                  <a:pt x="10215866" y="4958105"/>
                </a:cubicBezTo>
                <a:close/>
                <a:moveTo>
                  <a:pt x="10403545" y="4533341"/>
                </a:moveTo>
                <a:cubicBezTo>
                  <a:pt x="10398267" y="4524818"/>
                  <a:pt x="10392989" y="4516295"/>
                  <a:pt x="10378697" y="4510933"/>
                </a:cubicBezTo>
                <a:cubicBezTo>
                  <a:pt x="10373991" y="4522663"/>
                  <a:pt x="10392780" y="4544776"/>
                  <a:pt x="10403545" y="4533341"/>
                </a:cubicBezTo>
                <a:close/>
                <a:moveTo>
                  <a:pt x="9956466" y="5546944"/>
                </a:moveTo>
                <a:cubicBezTo>
                  <a:pt x="9951392" y="5538997"/>
                  <a:pt x="9955913" y="5527684"/>
                  <a:pt x="9943942" y="5522395"/>
                </a:cubicBezTo>
                <a:cubicBezTo>
                  <a:pt x="9937425" y="5532826"/>
                  <a:pt x="9946343" y="5551504"/>
                  <a:pt x="9956466" y="5546944"/>
                </a:cubicBezTo>
                <a:close/>
                <a:moveTo>
                  <a:pt x="7899353" y="10202999"/>
                </a:moveTo>
                <a:cubicBezTo>
                  <a:pt x="7874104" y="10212266"/>
                  <a:pt x="7856531" y="10233320"/>
                  <a:pt x="7836417" y="10249311"/>
                </a:cubicBezTo>
                <a:cubicBezTo>
                  <a:pt x="7817486" y="10264598"/>
                  <a:pt x="7785096" y="10277477"/>
                  <a:pt x="7783137" y="10309118"/>
                </a:cubicBezTo>
                <a:cubicBezTo>
                  <a:pt x="7783935" y="10311530"/>
                  <a:pt x="7785916" y="10313237"/>
                  <a:pt x="7789886" y="10312637"/>
                </a:cubicBezTo>
                <a:cubicBezTo>
                  <a:pt x="7821347" y="10270799"/>
                  <a:pt x="7867846" y="10244223"/>
                  <a:pt x="7899353" y="10202999"/>
                </a:cubicBezTo>
                <a:close/>
                <a:moveTo>
                  <a:pt x="9186597" y="7292634"/>
                </a:moveTo>
                <a:cubicBezTo>
                  <a:pt x="9155485" y="7280790"/>
                  <a:pt x="9124381" y="7256321"/>
                  <a:pt x="9092246" y="7260477"/>
                </a:cubicBezTo>
                <a:cubicBezTo>
                  <a:pt x="9123538" y="7277554"/>
                  <a:pt x="9155172" y="7293108"/>
                  <a:pt x="9186597" y="7292634"/>
                </a:cubicBezTo>
                <a:close/>
                <a:moveTo>
                  <a:pt x="8971486" y="7781261"/>
                </a:moveTo>
                <a:cubicBezTo>
                  <a:pt x="8951556" y="7781988"/>
                  <a:pt x="8964914" y="7755002"/>
                  <a:pt x="8937334" y="7751395"/>
                </a:cubicBezTo>
                <a:cubicBezTo>
                  <a:pt x="8922155" y="7765183"/>
                  <a:pt x="8940826" y="7798695"/>
                  <a:pt x="8967610" y="7790033"/>
                </a:cubicBezTo>
                <a:close/>
                <a:moveTo>
                  <a:pt x="7845684" y="10333009"/>
                </a:moveTo>
                <a:cubicBezTo>
                  <a:pt x="7850288" y="10328502"/>
                  <a:pt x="7852910" y="10323291"/>
                  <a:pt x="7849682" y="10319359"/>
                </a:cubicBezTo>
                <a:cubicBezTo>
                  <a:pt x="7844388" y="10326001"/>
                  <a:pt x="7838089" y="10331598"/>
                  <a:pt x="7831388" y="10336775"/>
                </a:cubicBezTo>
                <a:lnTo>
                  <a:pt x="7822344" y="10343282"/>
                </a:lnTo>
                <a:lnTo>
                  <a:pt x="7810676" y="10351677"/>
                </a:lnTo>
                <a:cubicBezTo>
                  <a:pt x="7796866" y="10361608"/>
                  <a:pt x="7783850" y="10372369"/>
                  <a:pt x="7776444" y="10388971"/>
                </a:cubicBezTo>
                <a:cubicBezTo>
                  <a:pt x="7800794" y="10380079"/>
                  <a:pt x="7814113" y="10359955"/>
                  <a:pt x="7829789" y="10342437"/>
                </a:cubicBezTo>
                <a:cubicBezTo>
                  <a:pt x="7834492" y="10341319"/>
                  <a:pt x="7841079" y="10337516"/>
                  <a:pt x="7845684" y="10333009"/>
                </a:cubicBezTo>
                <a:close/>
                <a:moveTo>
                  <a:pt x="9343144" y="6944083"/>
                </a:moveTo>
                <a:cubicBezTo>
                  <a:pt x="9304410" y="6964903"/>
                  <a:pt x="9276245" y="6947429"/>
                  <a:pt x="9239741" y="6959918"/>
                </a:cubicBezTo>
                <a:cubicBezTo>
                  <a:pt x="9169256" y="6887332"/>
                  <a:pt x="9103073" y="6798680"/>
                  <a:pt x="9029243" y="6738588"/>
                </a:cubicBezTo>
                <a:cubicBezTo>
                  <a:pt x="9055108" y="6701530"/>
                  <a:pt x="9102568" y="6699332"/>
                  <a:pt x="9148842" y="6674166"/>
                </a:cubicBezTo>
                <a:cubicBezTo>
                  <a:pt x="9105881" y="6549985"/>
                  <a:pt x="9051008" y="6405993"/>
                  <a:pt x="9017614" y="6294911"/>
                </a:cubicBezTo>
                <a:cubicBezTo>
                  <a:pt x="9029759" y="6269793"/>
                  <a:pt x="9100480" y="6252170"/>
                  <a:pt x="9121765" y="6229833"/>
                </a:cubicBezTo>
                <a:cubicBezTo>
                  <a:pt x="9168892" y="6261036"/>
                  <a:pt x="9188468" y="6314162"/>
                  <a:pt x="9210239" y="6374574"/>
                </a:cubicBezTo>
                <a:cubicBezTo>
                  <a:pt x="9240371" y="6457345"/>
                  <a:pt x="9278415" y="6558202"/>
                  <a:pt x="9311639" y="6643716"/>
                </a:cubicBezTo>
                <a:cubicBezTo>
                  <a:pt x="9340784" y="6651571"/>
                  <a:pt x="9377038" y="6631679"/>
                  <a:pt x="9403317" y="6650242"/>
                </a:cubicBezTo>
                <a:cubicBezTo>
                  <a:pt x="9397488" y="6722036"/>
                  <a:pt x="9386523" y="6792771"/>
                  <a:pt x="9364810" y="6863155"/>
                </a:cubicBezTo>
                <a:cubicBezTo>
                  <a:pt x="9356451" y="6889615"/>
                  <a:pt x="9338417" y="6914100"/>
                  <a:pt x="9343144" y="6944083"/>
                </a:cubicBezTo>
                <a:close/>
                <a:moveTo>
                  <a:pt x="7886274" y="10242869"/>
                </a:moveTo>
                <a:cubicBezTo>
                  <a:pt x="7868150" y="10256552"/>
                  <a:pt x="7850777" y="10272033"/>
                  <a:pt x="7832983" y="10286002"/>
                </a:cubicBezTo>
                <a:cubicBezTo>
                  <a:pt x="7814859" y="10299685"/>
                  <a:pt x="7791829" y="10309715"/>
                  <a:pt x="7783039" y="10332594"/>
                </a:cubicBezTo>
                <a:cubicBezTo>
                  <a:pt x="7822396" y="10309630"/>
                  <a:pt x="7866363" y="10273976"/>
                  <a:pt x="7886274" y="10242869"/>
                </a:cubicBezTo>
                <a:close/>
                <a:moveTo>
                  <a:pt x="9210560" y="7245799"/>
                </a:moveTo>
                <a:cubicBezTo>
                  <a:pt x="9207021" y="7239555"/>
                  <a:pt x="9213629" y="7233868"/>
                  <a:pt x="9203306" y="7228070"/>
                </a:cubicBezTo>
                <a:cubicBezTo>
                  <a:pt x="9194204" y="7234931"/>
                  <a:pt x="9199295" y="7252915"/>
                  <a:pt x="9210560" y="7245799"/>
                </a:cubicBezTo>
                <a:close/>
                <a:moveTo>
                  <a:pt x="9266264" y="7124299"/>
                </a:moveTo>
                <a:cubicBezTo>
                  <a:pt x="9262965" y="7120831"/>
                  <a:pt x="9266119" y="7117829"/>
                  <a:pt x="9261292" y="7114007"/>
                </a:cubicBezTo>
                <a:lnTo>
                  <a:pt x="9256239" y="7118821"/>
                </a:lnTo>
                <a:cubicBezTo>
                  <a:pt x="9259223" y="7122591"/>
                  <a:pt x="9256690" y="7125594"/>
                  <a:pt x="9260906" y="7129393"/>
                </a:cubicBezTo>
                <a:close/>
                <a:moveTo>
                  <a:pt x="9069372" y="7570622"/>
                </a:moveTo>
                <a:cubicBezTo>
                  <a:pt x="9058096" y="7553714"/>
                  <a:pt x="9045859" y="7574976"/>
                  <a:pt x="9034341" y="7579930"/>
                </a:cubicBezTo>
                <a:cubicBezTo>
                  <a:pt x="9045804" y="7589447"/>
                  <a:pt x="9057792" y="7578038"/>
                  <a:pt x="9069372" y="7570622"/>
                </a:cubicBezTo>
                <a:close/>
                <a:moveTo>
                  <a:pt x="8223660" y="9484927"/>
                </a:moveTo>
                <a:cubicBezTo>
                  <a:pt x="8223660" y="9484927"/>
                  <a:pt x="8214549" y="9474064"/>
                  <a:pt x="8223660" y="9484927"/>
                </a:cubicBezTo>
                <a:close/>
                <a:moveTo>
                  <a:pt x="10360141" y="4649891"/>
                </a:moveTo>
                <a:cubicBezTo>
                  <a:pt x="10373198" y="4612798"/>
                  <a:pt x="10358881" y="4594566"/>
                  <a:pt x="10361814" y="4557763"/>
                </a:cubicBezTo>
                <a:cubicBezTo>
                  <a:pt x="10365008" y="4563461"/>
                  <a:pt x="10368194" y="4564869"/>
                  <a:pt x="10373179" y="4558975"/>
                </a:cubicBezTo>
                <a:cubicBezTo>
                  <a:pt x="10367511" y="4554566"/>
                  <a:pt x="10376025" y="4544993"/>
                  <a:pt x="10364437" y="4543207"/>
                </a:cubicBezTo>
                <a:cubicBezTo>
                  <a:pt x="10358686" y="4541142"/>
                  <a:pt x="10358795" y="4551667"/>
                  <a:pt x="10353664" y="4550353"/>
                </a:cubicBezTo>
                <a:cubicBezTo>
                  <a:pt x="10352054" y="4541069"/>
                  <a:pt x="10351592" y="4531340"/>
                  <a:pt x="10336773" y="4527173"/>
                </a:cubicBezTo>
                <a:cubicBezTo>
                  <a:pt x="10327488" y="4549264"/>
                  <a:pt x="10347857" y="4543025"/>
                  <a:pt x="10344844" y="4561696"/>
                </a:cubicBezTo>
                <a:cubicBezTo>
                  <a:pt x="10331317" y="4584769"/>
                  <a:pt x="10358286" y="4606686"/>
                  <a:pt x="10346066" y="4620336"/>
                </a:cubicBezTo>
                <a:cubicBezTo>
                  <a:pt x="10338139" y="4613500"/>
                  <a:pt x="10343819" y="4601723"/>
                  <a:pt x="10333594" y="4595776"/>
                </a:cubicBezTo>
                <a:cubicBezTo>
                  <a:pt x="10327692" y="4606979"/>
                  <a:pt x="10337871" y="4611953"/>
                  <a:pt x="10333117" y="4622711"/>
                </a:cubicBezTo>
                <a:cubicBezTo>
                  <a:pt x="10328912" y="4620377"/>
                  <a:pt x="10325819" y="4620915"/>
                  <a:pt x="10322150" y="4621676"/>
                </a:cubicBezTo>
                <a:cubicBezTo>
                  <a:pt x="10318670" y="4605850"/>
                  <a:pt x="10313865" y="4590869"/>
                  <a:pt x="10312108" y="4574377"/>
                </a:cubicBezTo>
                <a:cubicBezTo>
                  <a:pt x="10292888" y="4580171"/>
                  <a:pt x="10305027" y="4548388"/>
                  <a:pt x="10290446" y="4553376"/>
                </a:cubicBezTo>
                <a:cubicBezTo>
                  <a:pt x="10313845" y="4602766"/>
                  <a:pt x="10299396" y="4651626"/>
                  <a:pt x="10325713" y="4700876"/>
                </a:cubicBezTo>
                <a:cubicBezTo>
                  <a:pt x="10342917" y="4681332"/>
                  <a:pt x="10313512" y="4657386"/>
                  <a:pt x="10325706" y="4630866"/>
                </a:cubicBezTo>
                <a:cubicBezTo>
                  <a:pt x="10331076" y="4641335"/>
                  <a:pt x="10339318" y="4650691"/>
                  <a:pt x="10342966" y="4661828"/>
                </a:cubicBezTo>
                <a:cubicBezTo>
                  <a:pt x="10343922" y="4653201"/>
                  <a:pt x="10341934" y="4631845"/>
                  <a:pt x="10349446" y="4629925"/>
                </a:cubicBezTo>
                <a:cubicBezTo>
                  <a:pt x="10350964" y="4637264"/>
                  <a:pt x="10350582" y="4645667"/>
                  <a:pt x="10360141" y="4649891"/>
                </a:cubicBezTo>
                <a:close/>
                <a:moveTo>
                  <a:pt x="6523448" y="13334174"/>
                </a:moveTo>
                <a:cubicBezTo>
                  <a:pt x="6513474" y="13352410"/>
                  <a:pt x="6469749" y="13336461"/>
                  <a:pt x="6457059" y="13333745"/>
                </a:cubicBezTo>
                <a:cubicBezTo>
                  <a:pt x="6463425" y="13309580"/>
                  <a:pt x="6501852" y="13334267"/>
                  <a:pt x="6523448" y="13334174"/>
                </a:cubicBezTo>
                <a:close/>
                <a:moveTo>
                  <a:pt x="6289664" y="13865916"/>
                </a:moveTo>
                <a:cubicBezTo>
                  <a:pt x="6298129" y="13842317"/>
                  <a:pt x="6297589" y="13814203"/>
                  <a:pt x="6285814" y="13799947"/>
                </a:cubicBezTo>
                <a:cubicBezTo>
                  <a:pt x="6265889" y="13832123"/>
                  <a:pt x="6250479" y="13869153"/>
                  <a:pt x="6239485" y="13904799"/>
                </a:cubicBezTo>
                <a:cubicBezTo>
                  <a:pt x="6263728" y="13908601"/>
                  <a:pt x="6281198" y="13889516"/>
                  <a:pt x="6289664" y="13865916"/>
                </a:cubicBezTo>
                <a:close/>
                <a:moveTo>
                  <a:pt x="7874958" y="10281474"/>
                </a:moveTo>
                <a:cubicBezTo>
                  <a:pt x="7877684" y="10276946"/>
                  <a:pt x="7879336" y="10271942"/>
                  <a:pt x="7879373" y="10266227"/>
                </a:cubicBezTo>
                <a:cubicBezTo>
                  <a:pt x="7862239" y="10280763"/>
                  <a:pt x="7847177" y="10298237"/>
                  <a:pt x="7829713" y="10312489"/>
                </a:cubicBezTo>
                <a:cubicBezTo>
                  <a:pt x="7816614" y="10323179"/>
                  <a:pt x="7799297" y="10330878"/>
                  <a:pt x="7788287" y="10343933"/>
                </a:cubicBezTo>
                <a:lnTo>
                  <a:pt x="7786355" y="10347369"/>
                </a:lnTo>
                <a:lnTo>
                  <a:pt x="7779769" y="10359082"/>
                </a:lnTo>
                <a:cubicBezTo>
                  <a:pt x="7780566" y="10361493"/>
                  <a:pt x="7782547" y="10363201"/>
                  <a:pt x="7786187" y="10362316"/>
                </a:cubicBezTo>
                <a:lnTo>
                  <a:pt x="7806267" y="10345108"/>
                </a:lnTo>
                <a:lnTo>
                  <a:pt x="7811510" y="10340615"/>
                </a:lnTo>
                <a:cubicBezTo>
                  <a:pt x="7819618" y="10332376"/>
                  <a:pt x="7827610" y="10323606"/>
                  <a:pt x="7836131" y="10315723"/>
                </a:cubicBezTo>
                <a:cubicBezTo>
                  <a:pt x="7848947" y="10304360"/>
                  <a:pt x="7866781" y="10295059"/>
                  <a:pt x="7874958" y="10281474"/>
                </a:cubicBezTo>
                <a:close/>
                <a:moveTo>
                  <a:pt x="7388675" y="11386315"/>
                </a:moveTo>
                <a:cubicBezTo>
                  <a:pt x="7399254" y="11367365"/>
                  <a:pt x="7400574" y="11343036"/>
                  <a:pt x="7386330" y="11314467"/>
                </a:cubicBezTo>
                <a:cubicBezTo>
                  <a:pt x="7377327" y="11300364"/>
                  <a:pt x="7357296" y="11295152"/>
                  <a:pt x="7352129" y="11277957"/>
                </a:cubicBezTo>
                <a:lnTo>
                  <a:pt x="7354124" y="11259339"/>
                </a:lnTo>
                <a:cubicBezTo>
                  <a:pt x="7381518" y="11253077"/>
                  <a:pt x="7402570" y="11248763"/>
                  <a:pt x="7413954" y="11232466"/>
                </a:cubicBezTo>
                <a:cubicBezTo>
                  <a:pt x="7455855" y="11172577"/>
                  <a:pt x="7362533" y="11099077"/>
                  <a:pt x="7290791" y="11106281"/>
                </a:cubicBezTo>
                <a:cubicBezTo>
                  <a:pt x="7307590" y="11121218"/>
                  <a:pt x="7276266" y="11119177"/>
                  <a:pt x="7269739" y="11122857"/>
                </a:cubicBezTo>
                <a:cubicBezTo>
                  <a:pt x="7261216" y="11132892"/>
                  <a:pt x="7268070" y="11162968"/>
                  <a:pt x="7247126" y="11158097"/>
                </a:cubicBezTo>
                <a:cubicBezTo>
                  <a:pt x="7228161" y="11142927"/>
                  <a:pt x="7253652" y="11129891"/>
                  <a:pt x="7256854" y="11112279"/>
                </a:cubicBezTo>
                <a:cubicBezTo>
                  <a:pt x="7250372" y="11091001"/>
                  <a:pt x="7254393" y="11073914"/>
                  <a:pt x="7239496" y="11053487"/>
                </a:cubicBezTo>
                <a:cubicBezTo>
                  <a:pt x="7213230" y="11041038"/>
                  <a:pt x="7153522" y="11025882"/>
                  <a:pt x="7132007" y="11046788"/>
                </a:cubicBezTo>
                <a:cubicBezTo>
                  <a:pt x="7121226" y="11081982"/>
                  <a:pt x="7147183" y="11101405"/>
                  <a:pt x="7132613" y="11126996"/>
                </a:cubicBezTo>
                <a:cubicBezTo>
                  <a:pt x="7138460" y="11133754"/>
                  <a:pt x="7161369" y="11148909"/>
                  <a:pt x="7148221" y="11157135"/>
                </a:cubicBezTo>
                <a:cubicBezTo>
                  <a:pt x="7118553" y="11160088"/>
                  <a:pt x="7120486" y="11125697"/>
                  <a:pt x="7100207" y="11118707"/>
                </a:cubicBezTo>
                <a:cubicBezTo>
                  <a:pt x="7034311" y="11095881"/>
                  <a:pt x="6984954" y="11180372"/>
                  <a:pt x="6983982" y="11238514"/>
                </a:cubicBezTo>
                <a:cubicBezTo>
                  <a:pt x="7000750" y="11257829"/>
                  <a:pt x="7027170" y="11260659"/>
                  <a:pt x="7041649" y="11272720"/>
                </a:cubicBezTo>
                <a:cubicBezTo>
                  <a:pt x="7041279" y="11300709"/>
                  <a:pt x="7011177" y="11291353"/>
                  <a:pt x="6991857" y="11295852"/>
                </a:cubicBezTo>
                <a:cubicBezTo>
                  <a:pt x="6961975" y="11353963"/>
                  <a:pt x="6978884" y="11433291"/>
                  <a:pt x="7021655" y="11459332"/>
                </a:cubicBezTo>
                <a:cubicBezTo>
                  <a:pt x="7035917" y="11452977"/>
                  <a:pt x="7064378" y="11449019"/>
                  <a:pt x="7072763" y="11464808"/>
                </a:cubicBezTo>
                <a:cubicBezTo>
                  <a:pt x="7063498" y="11481771"/>
                  <a:pt x="7041517" y="11482481"/>
                  <a:pt x="7035780" y="11503326"/>
                </a:cubicBezTo>
                <a:cubicBezTo>
                  <a:pt x="7051125" y="11527743"/>
                  <a:pt x="7057189" y="11540656"/>
                  <a:pt x="7083362" y="11541707"/>
                </a:cubicBezTo>
                <a:cubicBezTo>
                  <a:pt x="7104769" y="11542249"/>
                  <a:pt x="7128558" y="11500127"/>
                  <a:pt x="7151266" y="11525334"/>
                </a:cubicBezTo>
                <a:cubicBezTo>
                  <a:pt x="7142218" y="11548452"/>
                  <a:pt x="7133139" y="11563683"/>
                  <a:pt x="7145282" y="11581188"/>
                </a:cubicBezTo>
                <a:cubicBezTo>
                  <a:pt x="7199343" y="11567272"/>
                  <a:pt x="7236822" y="11532311"/>
                  <a:pt x="7243316" y="11459432"/>
                </a:cubicBezTo>
                <a:cubicBezTo>
                  <a:pt x="7238690" y="11433097"/>
                  <a:pt x="7184086" y="11407102"/>
                  <a:pt x="7213614" y="11380923"/>
                </a:cubicBezTo>
                <a:cubicBezTo>
                  <a:pt x="7241854" y="11451611"/>
                  <a:pt x="7356935" y="11443166"/>
                  <a:pt x="7388675" y="11386315"/>
                </a:cubicBezTo>
                <a:close/>
                <a:moveTo>
                  <a:pt x="11179373" y="2808167"/>
                </a:moveTo>
                <a:cubicBezTo>
                  <a:pt x="11169615" y="2823782"/>
                  <a:pt x="11131425" y="2816397"/>
                  <a:pt x="11115415" y="2804104"/>
                </a:cubicBezTo>
                <a:cubicBezTo>
                  <a:pt x="11122702" y="2789770"/>
                  <a:pt x="11139062" y="2789407"/>
                  <a:pt x="11149729" y="2780362"/>
                </a:cubicBezTo>
                <a:cubicBezTo>
                  <a:pt x="11146045" y="2764975"/>
                  <a:pt x="11118301" y="2783555"/>
                  <a:pt x="11121107" y="2765343"/>
                </a:cubicBezTo>
                <a:cubicBezTo>
                  <a:pt x="11129238" y="2752331"/>
                  <a:pt x="11176788" y="2767647"/>
                  <a:pt x="11173616" y="2782376"/>
                </a:cubicBezTo>
                <a:cubicBezTo>
                  <a:pt x="11169693" y="2797723"/>
                  <a:pt x="11152376" y="2790546"/>
                  <a:pt x="11145026" y="2799633"/>
                </a:cubicBezTo>
                <a:cubicBezTo>
                  <a:pt x="11149140" y="2811889"/>
                  <a:pt x="11172771" y="2792915"/>
                  <a:pt x="11179373" y="2808167"/>
                </a:cubicBezTo>
                <a:close/>
                <a:moveTo>
                  <a:pt x="7945764" y="10129801"/>
                </a:moveTo>
                <a:cubicBezTo>
                  <a:pt x="7947529" y="10079029"/>
                  <a:pt x="7943996" y="10052424"/>
                  <a:pt x="7939316" y="10010463"/>
                </a:cubicBezTo>
                <a:cubicBezTo>
                  <a:pt x="7926554" y="10013253"/>
                  <a:pt x="7928454" y="10030406"/>
                  <a:pt x="7922715" y="10040400"/>
                </a:cubicBezTo>
                <a:cubicBezTo>
                  <a:pt x="7928996" y="10041792"/>
                  <a:pt x="7936981" y="10041205"/>
                  <a:pt x="7936111" y="10050224"/>
                </a:cubicBezTo>
                <a:cubicBezTo>
                  <a:pt x="7933674" y="10063063"/>
                  <a:pt x="7926615" y="10071920"/>
                  <a:pt x="7919510" y="10080161"/>
                </a:cubicBezTo>
                <a:cubicBezTo>
                  <a:pt x="7932458" y="10100517"/>
                  <a:pt x="7903716" y="10108496"/>
                  <a:pt x="7912565" y="10123594"/>
                </a:cubicBezTo>
                <a:cubicBezTo>
                  <a:pt x="7916782" y="10118035"/>
                  <a:pt x="7929378" y="10104758"/>
                  <a:pt x="7936209" y="10113520"/>
                </a:cubicBezTo>
                <a:cubicBezTo>
                  <a:pt x="7928794" y="10134136"/>
                  <a:pt x="7906626" y="10139162"/>
                  <a:pt x="7899541" y="10160063"/>
                </a:cubicBezTo>
                <a:cubicBezTo>
                  <a:pt x="7917840" y="10152851"/>
                  <a:pt x="7927795" y="10137298"/>
                  <a:pt x="7945764" y="10129801"/>
                </a:cubicBezTo>
                <a:close/>
                <a:moveTo>
                  <a:pt x="10150138" y="5142416"/>
                </a:moveTo>
                <a:cubicBezTo>
                  <a:pt x="10152287" y="5134319"/>
                  <a:pt x="10152714" y="5126888"/>
                  <a:pt x="10147797" y="5121857"/>
                </a:cubicBezTo>
                <a:cubicBezTo>
                  <a:pt x="10142775" y="5131069"/>
                  <a:pt x="10139476" y="5139612"/>
                  <a:pt x="10150138" y="5142416"/>
                </a:cubicBezTo>
                <a:close/>
                <a:moveTo>
                  <a:pt x="9981058" y="5526908"/>
                </a:moveTo>
                <a:cubicBezTo>
                  <a:pt x="9975870" y="5524616"/>
                  <a:pt x="9981779" y="5517718"/>
                  <a:pt x="9973894" y="5516136"/>
                </a:cubicBezTo>
                <a:cubicBezTo>
                  <a:pt x="9968112" y="5521664"/>
                  <a:pt x="9975770" y="5534556"/>
                  <a:pt x="9981058" y="5526908"/>
                </a:cubicBezTo>
                <a:close/>
                <a:moveTo>
                  <a:pt x="9691803" y="6186650"/>
                </a:moveTo>
                <a:cubicBezTo>
                  <a:pt x="9685004" y="6203226"/>
                  <a:pt x="9676267" y="6218651"/>
                  <a:pt x="9666428" y="6231133"/>
                </a:cubicBezTo>
                <a:cubicBezTo>
                  <a:pt x="9622300" y="6235332"/>
                  <a:pt x="9630279" y="6193355"/>
                  <a:pt x="9642741" y="6143405"/>
                </a:cubicBezTo>
                <a:cubicBezTo>
                  <a:pt x="9643689" y="6139085"/>
                  <a:pt x="9640268" y="6133781"/>
                  <a:pt x="9641515" y="6127697"/>
                </a:cubicBezTo>
                <a:cubicBezTo>
                  <a:pt x="9643690" y="6120600"/>
                  <a:pt x="9650141" y="6120133"/>
                  <a:pt x="9650915" y="6116208"/>
                </a:cubicBezTo>
                <a:cubicBezTo>
                  <a:pt x="9652182" y="6106815"/>
                  <a:pt x="9647927" y="6096877"/>
                  <a:pt x="9651081" y="6089739"/>
                </a:cubicBezTo>
                <a:cubicBezTo>
                  <a:pt x="9657636" y="6072728"/>
                  <a:pt x="9671827" y="6059093"/>
                  <a:pt x="9678073" y="6054743"/>
                </a:cubicBezTo>
                <a:cubicBezTo>
                  <a:pt x="9715158" y="6076815"/>
                  <a:pt x="9712200" y="6136919"/>
                  <a:pt x="9691803" y="6186650"/>
                </a:cubicBezTo>
                <a:close/>
                <a:moveTo>
                  <a:pt x="9111140" y="7501433"/>
                </a:moveTo>
                <a:cubicBezTo>
                  <a:pt x="9107600" y="7495192"/>
                  <a:pt x="9114511" y="7489814"/>
                  <a:pt x="9104504" y="7483714"/>
                </a:cubicBezTo>
                <a:cubicBezTo>
                  <a:pt x="9099108" y="7490054"/>
                  <a:pt x="9095547" y="7497047"/>
                  <a:pt x="9098769" y="7503592"/>
                </a:cubicBezTo>
                <a:cubicBezTo>
                  <a:pt x="9103155" y="7500621"/>
                  <a:pt x="9107086" y="7503487"/>
                  <a:pt x="9111140" y="7501433"/>
                </a:cubicBezTo>
                <a:close/>
                <a:moveTo>
                  <a:pt x="8986595" y="7784004"/>
                </a:moveTo>
                <a:cubicBezTo>
                  <a:pt x="8984462" y="7791402"/>
                  <a:pt x="8981999" y="7798060"/>
                  <a:pt x="8975562" y="7804510"/>
                </a:cubicBezTo>
                <a:cubicBezTo>
                  <a:pt x="8931506" y="7812211"/>
                  <a:pt x="8889067" y="7761050"/>
                  <a:pt x="8928442" y="7721727"/>
                </a:cubicBezTo>
                <a:cubicBezTo>
                  <a:pt x="8955673" y="7714218"/>
                  <a:pt x="8989300" y="7733366"/>
                  <a:pt x="8995649" y="7759048"/>
                </a:cubicBezTo>
                <a:cubicBezTo>
                  <a:pt x="8990532" y="7768464"/>
                  <a:pt x="8988728" y="7776605"/>
                  <a:pt x="8986595" y="7784004"/>
                </a:cubicBezTo>
                <a:close/>
                <a:moveTo>
                  <a:pt x="7942704" y="10146701"/>
                </a:moveTo>
                <a:cubicBezTo>
                  <a:pt x="7929988" y="10150106"/>
                  <a:pt x="7917860" y="10165510"/>
                  <a:pt x="7906025" y="10176570"/>
                </a:cubicBezTo>
                <a:cubicBezTo>
                  <a:pt x="7897930" y="10183958"/>
                  <a:pt x="7871435" y="10201345"/>
                  <a:pt x="7882621" y="10206390"/>
                </a:cubicBezTo>
                <a:cubicBezTo>
                  <a:pt x="7898076" y="10181786"/>
                  <a:pt x="7935217" y="10178748"/>
                  <a:pt x="7942704" y="10146701"/>
                </a:cubicBezTo>
                <a:close/>
                <a:moveTo>
                  <a:pt x="10336769" y="4728642"/>
                </a:moveTo>
                <a:cubicBezTo>
                  <a:pt x="10341837" y="4720404"/>
                  <a:pt x="10339375" y="4701198"/>
                  <a:pt x="10331075" y="4707056"/>
                </a:cubicBezTo>
                <a:cubicBezTo>
                  <a:pt x="10337187" y="4712614"/>
                  <a:pt x="10321468" y="4726644"/>
                  <a:pt x="10336769" y="4728642"/>
                </a:cubicBezTo>
                <a:close/>
                <a:moveTo>
                  <a:pt x="9582021" y="6439220"/>
                </a:moveTo>
                <a:cubicBezTo>
                  <a:pt x="9583080" y="6424945"/>
                  <a:pt x="9578163" y="6412313"/>
                  <a:pt x="9567896" y="6402071"/>
                </a:cubicBezTo>
                <a:cubicBezTo>
                  <a:pt x="9564187" y="6418025"/>
                  <a:pt x="9572905" y="6428533"/>
                  <a:pt x="9582021" y="6439220"/>
                </a:cubicBezTo>
                <a:close/>
                <a:moveTo>
                  <a:pt x="10236789" y="4963540"/>
                </a:moveTo>
                <a:cubicBezTo>
                  <a:pt x="10262334" y="4914345"/>
                  <a:pt x="10229562" y="4864624"/>
                  <a:pt x="10237637" y="4812950"/>
                </a:cubicBezTo>
                <a:cubicBezTo>
                  <a:pt x="10231609" y="4805046"/>
                  <a:pt x="10226578" y="4809967"/>
                  <a:pt x="10225903" y="4803954"/>
                </a:cubicBezTo>
                <a:cubicBezTo>
                  <a:pt x="10224581" y="4784322"/>
                  <a:pt x="10228780" y="4761890"/>
                  <a:pt x="10207710" y="4749246"/>
                </a:cubicBezTo>
                <a:cubicBezTo>
                  <a:pt x="10205552" y="4753054"/>
                  <a:pt x="10204060" y="4758586"/>
                  <a:pt x="10200123" y="4757799"/>
                </a:cubicBezTo>
                <a:lnTo>
                  <a:pt x="10193196" y="4706337"/>
                </a:lnTo>
                <a:lnTo>
                  <a:pt x="10192898" y="4704125"/>
                </a:lnTo>
                <a:lnTo>
                  <a:pt x="10192760" y="4706620"/>
                </a:lnTo>
                <a:lnTo>
                  <a:pt x="10190471" y="4747998"/>
                </a:lnTo>
                <a:cubicBezTo>
                  <a:pt x="10192836" y="4761363"/>
                  <a:pt x="10198431" y="4773480"/>
                  <a:pt x="10207427" y="4784362"/>
                </a:cubicBezTo>
                <a:cubicBezTo>
                  <a:pt x="10203445" y="4782602"/>
                  <a:pt x="10199508" y="4781816"/>
                  <a:pt x="10198414" y="4787522"/>
                </a:cubicBezTo>
                <a:cubicBezTo>
                  <a:pt x="10222605" y="4812497"/>
                  <a:pt x="10200450" y="4855095"/>
                  <a:pt x="10232681" y="4876955"/>
                </a:cubicBezTo>
                <a:cubicBezTo>
                  <a:pt x="10228213" y="4897840"/>
                  <a:pt x="10235860" y="4919317"/>
                  <a:pt x="10235459" y="4939618"/>
                </a:cubicBezTo>
                <a:cubicBezTo>
                  <a:pt x="10235828" y="4947400"/>
                  <a:pt x="10225415" y="4958039"/>
                  <a:pt x="10236789" y="4963540"/>
                </a:cubicBezTo>
                <a:close/>
                <a:moveTo>
                  <a:pt x="10266894" y="4895406"/>
                </a:moveTo>
                <a:cubicBezTo>
                  <a:pt x="10273374" y="4863503"/>
                  <a:pt x="10259354" y="4839213"/>
                  <a:pt x="10258191" y="4810601"/>
                </a:cubicBezTo>
                <a:cubicBezTo>
                  <a:pt x="10263507" y="4815807"/>
                  <a:pt x="10279513" y="4816212"/>
                  <a:pt x="10270742" y="4808051"/>
                </a:cubicBezTo>
                <a:cubicBezTo>
                  <a:pt x="10265536" y="4813369"/>
                  <a:pt x="10265808" y="4794439"/>
                  <a:pt x="10263234" y="4789493"/>
                </a:cubicBezTo>
                <a:cubicBezTo>
                  <a:pt x="10267568" y="4790456"/>
                  <a:pt x="10272218" y="4793938"/>
                  <a:pt x="10274598" y="4790705"/>
                </a:cubicBezTo>
                <a:cubicBezTo>
                  <a:pt x="10272561" y="4788853"/>
                  <a:pt x="10271848" y="4786156"/>
                  <a:pt x="10274405" y="4782524"/>
                </a:cubicBezTo>
                <a:cubicBezTo>
                  <a:pt x="10265115" y="4779847"/>
                  <a:pt x="10259381" y="4786363"/>
                  <a:pt x="10254044" y="4793053"/>
                </a:cubicBezTo>
                <a:cubicBezTo>
                  <a:pt x="10252284" y="4797036"/>
                  <a:pt x="10258610" y="4798881"/>
                  <a:pt x="10257599" y="4802244"/>
                </a:cubicBezTo>
                <a:cubicBezTo>
                  <a:pt x="10237490" y="4805741"/>
                  <a:pt x="10253019" y="4833080"/>
                  <a:pt x="10255267" y="4851694"/>
                </a:cubicBezTo>
                <a:cubicBezTo>
                  <a:pt x="10257422" y="4868362"/>
                  <a:pt x="10251277" y="4890888"/>
                  <a:pt x="10266894" y="4895406"/>
                </a:cubicBezTo>
                <a:close/>
                <a:moveTo>
                  <a:pt x="10143851" y="5182500"/>
                </a:moveTo>
                <a:cubicBezTo>
                  <a:pt x="10123057" y="5175695"/>
                  <a:pt x="10100625" y="5167211"/>
                  <a:pt x="10094224" y="5172003"/>
                </a:cubicBezTo>
                <a:cubicBezTo>
                  <a:pt x="10097398" y="5189597"/>
                  <a:pt x="10136540" y="5196891"/>
                  <a:pt x="10143851" y="5182500"/>
                </a:cubicBezTo>
                <a:close/>
                <a:moveTo>
                  <a:pt x="10408993" y="4582419"/>
                </a:moveTo>
                <a:cubicBezTo>
                  <a:pt x="10410439" y="4575915"/>
                  <a:pt x="10413960" y="4567946"/>
                  <a:pt x="10405245" y="4565047"/>
                </a:cubicBezTo>
                <a:cubicBezTo>
                  <a:pt x="10403446" y="4572349"/>
                  <a:pt x="10400101" y="4579919"/>
                  <a:pt x="10408993" y="4582419"/>
                </a:cubicBezTo>
                <a:close/>
                <a:moveTo>
                  <a:pt x="6308406" y="13866156"/>
                </a:moveTo>
                <a:cubicBezTo>
                  <a:pt x="6296264" y="13902248"/>
                  <a:pt x="6274604" y="13926510"/>
                  <a:pt x="6245885" y="13929070"/>
                </a:cubicBezTo>
                <a:cubicBezTo>
                  <a:pt x="6210408" y="13932931"/>
                  <a:pt x="6172262" y="13896540"/>
                  <a:pt x="6144379" y="13867065"/>
                </a:cubicBezTo>
                <a:cubicBezTo>
                  <a:pt x="6096623" y="13875032"/>
                  <a:pt x="6000785" y="13908928"/>
                  <a:pt x="5976902" y="13835952"/>
                </a:cubicBezTo>
                <a:cubicBezTo>
                  <a:pt x="5959450" y="13837772"/>
                  <a:pt x="5936460" y="13829520"/>
                  <a:pt x="5921194" y="13815627"/>
                </a:cubicBezTo>
                <a:cubicBezTo>
                  <a:pt x="5912654" y="13808041"/>
                  <a:pt x="5917319" y="13795330"/>
                  <a:pt x="5917567" y="13784004"/>
                </a:cubicBezTo>
                <a:cubicBezTo>
                  <a:pt x="5808806" y="13716888"/>
                  <a:pt x="5702773" y="13641448"/>
                  <a:pt x="5605220" y="13564036"/>
                </a:cubicBezTo>
                <a:cubicBezTo>
                  <a:pt x="5556023" y="13524668"/>
                  <a:pt x="5500590" y="13481114"/>
                  <a:pt x="5517468" y="13421384"/>
                </a:cubicBezTo>
                <a:cubicBezTo>
                  <a:pt x="5533994" y="13362450"/>
                  <a:pt x="5614561" y="13281303"/>
                  <a:pt x="5651800" y="13273454"/>
                </a:cubicBezTo>
                <a:cubicBezTo>
                  <a:pt x="5671502" y="13269771"/>
                  <a:pt x="5707358" y="13282278"/>
                  <a:pt x="5739730" y="13299440"/>
                </a:cubicBezTo>
                <a:cubicBezTo>
                  <a:pt x="5863247" y="13365452"/>
                  <a:pt x="6001078" y="13487345"/>
                  <a:pt x="6094279" y="13550922"/>
                </a:cubicBezTo>
                <a:cubicBezTo>
                  <a:pt x="6151756" y="13542485"/>
                  <a:pt x="6152564" y="13609554"/>
                  <a:pt x="6204756" y="13613078"/>
                </a:cubicBezTo>
                <a:cubicBezTo>
                  <a:pt x="6222618" y="13649083"/>
                  <a:pt x="6216543" y="13694051"/>
                  <a:pt x="6219479" y="13735851"/>
                </a:cubicBezTo>
                <a:cubicBezTo>
                  <a:pt x="6245855" y="13762277"/>
                  <a:pt x="6279532" y="13765721"/>
                  <a:pt x="6297322" y="13783588"/>
                </a:cubicBezTo>
                <a:cubicBezTo>
                  <a:pt x="6315511" y="13801632"/>
                  <a:pt x="6317951" y="13837018"/>
                  <a:pt x="6308406" y="13866156"/>
                </a:cubicBezTo>
                <a:close/>
                <a:moveTo>
                  <a:pt x="7891783" y="10284035"/>
                </a:moveTo>
                <a:cubicBezTo>
                  <a:pt x="7896296" y="10277798"/>
                  <a:pt x="7898379" y="10270542"/>
                  <a:pt x="7896050" y="10266236"/>
                </a:cubicBezTo>
                <a:cubicBezTo>
                  <a:pt x="7888753" y="10276036"/>
                  <a:pt x="7879567" y="10285357"/>
                  <a:pt x="7872930" y="10295726"/>
                </a:cubicBezTo>
                <a:cubicBezTo>
                  <a:pt x="7880325" y="10295492"/>
                  <a:pt x="7887269" y="10290273"/>
                  <a:pt x="7891783" y="10284035"/>
                </a:cubicBezTo>
                <a:close/>
                <a:moveTo>
                  <a:pt x="11142053" y="2928950"/>
                </a:moveTo>
                <a:cubicBezTo>
                  <a:pt x="11148711" y="2917116"/>
                  <a:pt x="11139638" y="2915013"/>
                  <a:pt x="11129813" y="2913532"/>
                </a:cubicBezTo>
                <a:cubicBezTo>
                  <a:pt x="11125982" y="2923279"/>
                  <a:pt x="11135056" y="2925382"/>
                  <a:pt x="11142053" y="2928950"/>
                </a:cubicBezTo>
                <a:close/>
                <a:moveTo>
                  <a:pt x="8237475" y="9507768"/>
                </a:moveTo>
                <a:cubicBezTo>
                  <a:pt x="8215477" y="9512469"/>
                  <a:pt x="8210592" y="9524461"/>
                  <a:pt x="8182475" y="9509711"/>
                </a:cubicBezTo>
                <a:cubicBezTo>
                  <a:pt x="8148184" y="9595832"/>
                  <a:pt x="8024380" y="9636169"/>
                  <a:pt x="7955287" y="9562073"/>
                </a:cubicBezTo>
                <a:cubicBezTo>
                  <a:pt x="7924909" y="9529350"/>
                  <a:pt x="7912810" y="9477376"/>
                  <a:pt x="7920099" y="9420586"/>
                </a:cubicBezTo>
                <a:cubicBezTo>
                  <a:pt x="7855528" y="9382438"/>
                  <a:pt x="7818257" y="9328050"/>
                  <a:pt x="7786359" y="9270411"/>
                </a:cubicBezTo>
                <a:cubicBezTo>
                  <a:pt x="7760943" y="9263627"/>
                  <a:pt x="7732386" y="9258885"/>
                  <a:pt x="7713667" y="9248472"/>
                </a:cubicBezTo>
                <a:cubicBezTo>
                  <a:pt x="7694629" y="9275101"/>
                  <a:pt x="7677574" y="9306177"/>
                  <a:pt x="7630073" y="9286216"/>
                </a:cubicBezTo>
                <a:cubicBezTo>
                  <a:pt x="7600983" y="9333329"/>
                  <a:pt x="7536743" y="9317428"/>
                  <a:pt x="7541350" y="9252237"/>
                </a:cubicBezTo>
                <a:cubicBezTo>
                  <a:pt x="7542606" y="9233547"/>
                  <a:pt x="7554308" y="9205288"/>
                  <a:pt x="7560865" y="9175059"/>
                </a:cubicBezTo>
                <a:cubicBezTo>
                  <a:pt x="7574856" y="9104613"/>
                  <a:pt x="7586360" y="9011388"/>
                  <a:pt x="7601732" y="8978931"/>
                </a:cubicBezTo>
                <a:cubicBezTo>
                  <a:pt x="7628103" y="8924287"/>
                  <a:pt x="7706158" y="8923356"/>
                  <a:pt x="7694352" y="9013516"/>
                </a:cubicBezTo>
                <a:cubicBezTo>
                  <a:pt x="7730093" y="9023369"/>
                  <a:pt x="7728698" y="9055132"/>
                  <a:pt x="7735778" y="9082473"/>
                </a:cubicBezTo>
                <a:cubicBezTo>
                  <a:pt x="7756710" y="9092111"/>
                  <a:pt x="7797102" y="9105220"/>
                  <a:pt x="7820271" y="9103622"/>
                </a:cubicBezTo>
                <a:cubicBezTo>
                  <a:pt x="7855209" y="9092078"/>
                  <a:pt x="7876862" y="9055538"/>
                  <a:pt x="7912631" y="9044902"/>
                </a:cubicBezTo>
                <a:cubicBezTo>
                  <a:pt x="7945752" y="9035022"/>
                  <a:pt x="7978998" y="9042150"/>
                  <a:pt x="8019189" y="9039992"/>
                </a:cubicBezTo>
                <a:cubicBezTo>
                  <a:pt x="8038184" y="8944916"/>
                  <a:pt x="8125277" y="8906890"/>
                  <a:pt x="8201692" y="8933352"/>
                </a:cubicBezTo>
                <a:cubicBezTo>
                  <a:pt x="8272074" y="8958242"/>
                  <a:pt x="8280608" y="9031856"/>
                  <a:pt x="8294481" y="9093064"/>
                </a:cubicBezTo>
                <a:cubicBezTo>
                  <a:pt x="8312789" y="9092996"/>
                  <a:pt x="8334156" y="9102653"/>
                  <a:pt x="8342679" y="9116979"/>
                </a:cubicBezTo>
                <a:cubicBezTo>
                  <a:pt x="8312026" y="9229416"/>
                  <a:pt x="8263410" y="9373761"/>
                  <a:pt x="8237475" y="9507768"/>
                </a:cubicBezTo>
                <a:close/>
                <a:moveTo>
                  <a:pt x="7924391" y="10219841"/>
                </a:moveTo>
                <a:cubicBezTo>
                  <a:pt x="7928442" y="10208967"/>
                  <a:pt x="7931327" y="10196944"/>
                  <a:pt x="7932467" y="10183273"/>
                </a:cubicBezTo>
                <a:cubicBezTo>
                  <a:pt x="7921071" y="10187816"/>
                  <a:pt x="7909612" y="10199775"/>
                  <a:pt x="7899528" y="10209471"/>
                </a:cubicBezTo>
                <a:lnTo>
                  <a:pt x="7896101" y="10212912"/>
                </a:lnTo>
                <a:lnTo>
                  <a:pt x="7883477" y="10225589"/>
                </a:lnTo>
                <a:cubicBezTo>
                  <a:pt x="7878539" y="10231317"/>
                  <a:pt x="7875042" y="10237209"/>
                  <a:pt x="7876070" y="10242692"/>
                </a:cubicBezTo>
                <a:lnTo>
                  <a:pt x="7890554" y="10229820"/>
                </a:lnTo>
                <a:lnTo>
                  <a:pt x="7893590" y="10227123"/>
                </a:lnTo>
                <a:cubicBezTo>
                  <a:pt x="7899206" y="10221692"/>
                  <a:pt x="7905653" y="10217049"/>
                  <a:pt x="7916096" y="10216282"/>
                </a:cubicBezTo>
                <a:cubicBezTo>
                  <a:pt x="7922011" y="10233449"/>
                  <a:pt x="7896588" y="10236243"/>
                  <a:pt x="7909315" y="10249513"/>
                </a:cubicBezTo>
                <a:cubicBezTo>
                  <a:pt x="7915122" y="10240440"/>
                  <a:pt x="7920340" y="10230715"/>
                  <a:pt x="7924391" y="10219841"/>
                </a:cubicBezTo>
                <a:close/>
                <a:moveTo>
                  <a:pt x="9210733" y="7312041"/>
                </a:moveTo>
                <a:cubicBezTo>
                  <a:pt x="9211449" y="7305443"/>
                  <a:pt x="9202364" y="7299552"/>
                  <a:pt x="9196370" y="7307971"/>
                </a:cubicBezTo>
                <a:lnTo>
                  <a:pt x="9206272" y="7318372"/>
                </a:lnTo>
                <a:cubicBezTo>
                  <a:pt x="9209167" y="7316519"/>
                  <a:pt x="9210494" y="7314241"/>
                  <a:pt x="9210733" y="7312041"/>
                </a:cubicBezTo>
                <a:close/>
                <a:moveTo>
                  <a:pt x="10220866" y="5026511"/>
                </a:moveTo>
                <a:cubicBezTo>
                  <a:pt x="10222765" y="5025446"/>
                  <a:pt x="10223323" y="5022836"/>
                  <a:pt x="10223279" y="5020375"/>
                </a:cubicBezTo>
                <a:lnTo>
                  <a:pt x="10223080" y="5019507"/>
                </a:lnTo>
                <a:lnTo>
                  <a:pt x="10222081" y="5015143"/>
                </a:lnTo>
                <a:cubicBezTo>
                  <a:pt x="10216765" y="5009937"/>
                  <a:pt x="10214363" y="5013757"/>
                  <a:pt x="10214339" y="5018389"/>
                </a:cubicBezTo>
                <a:lnTo>
                  <a:pt x="10214937" y="5019133"/>
                </a:lnTo>
                <a:close/>
                <a:moveTo>
                  <a:pt x="10322624" y="4796208"/>
                </a:moveTo>
                <a:cubicBezTo>
                  <a:pt x="10306240" y="4783732"/>
                  <a:pt x="10323918" y="4757728"/>
                  <a:pt x="10310229" y="4744538"/>
                </a:cubicBezTo>
                <a:cubicBezTo>
                  <a:pt x="10292535" y="4761960"/>
                  <a:pt x="10306073" y="4788420"/>
                  <a:pt x="10315036" y="4804762"/>
                </a:cubicBezTo>
                <a:cubicBezTo>
                  <a:pt x="10316575" y="4800203"/>
                  <a:pt x="10319576" y="4797719"/>
                  <a:pt x="10322624" y="4796208"/>
                </a:cubicBezTo>
                <a:close/>
                <a:moveTo>
                  <a:pt x="10024050" y="5473998"/>
                </a:moveTo>
                <a:cubicBezTo>
                  <a:pt x="10011345" y="5518540"/>
                  <a:pt x="9978451" y="5561412"/>
                  <a:pt x="9942857" y="5568029"/>
                </a:cubicBezTo>
                <a:cubicBezTo>
                  <a:pt x="9916354" y="5572958"/>
                  <a:pt x="9886873" y="5560883"/>
                  <a:pt x="9872412" y="5552593"/>
                </a:cubicBezTo>
                <a:cubicBezTo>
                  <a:pt x="9799486" y="5510387"/>
                  <a:pt x="9817942" y="5416804"/>
                  <a:pt x="9760470" y="5375246"/>
                </a:cubicBezTo>
                <a:cubicBezTo>
                  <a:pt x="9747169" y="5382680"/>
                  <a:pt x="9756899" y="5405996"/>
                  <a:pt x="9746819" y="5423411"/>
                </a:cubicBezTo>
                <a:cubicBezTo>
                  <a:pt x="9740174" y="5435213"/>
                  <a:pt x="9717610" y="5452817"/>
                  <a:pt x="9711848" y="5450747"/>
                </a:cubicBezTo>
                <a:cubicBezTo>
                  <a:pt x="9705287" y="5448323"/>
                  <a:pt x="9699329" y="5414314"/>
                  <a:pt x="9699922" y="5406493"/>
                </a:cubicBezTo>
                <a:cubicBezTo>
                  <a:pt x="9702424" y="5373845"/>
                  <a:pt x="9732454" y="5325310"/>
                  <a:pt x="9725056" y="5297796"/>
                </a:cubicBezTo>
                <a:cubicBezTo>
                  <a:pt x="9738357" y="5290361"/>
                  <a:pt x="9747240" y="5272417"/>
                  <a:pt x="9761434" y="5267278"/>
                </a:cubicBezTo>
                <a:cubicBezTo>
                  <a:pt x="9835465" y="5296186"/>
                  <a:pt x="9834857" y="5391474"/>
                  <a:pt x="9866991" y="5441803"/>
                </a:cubicBezTo>
                <a:cubicBezTo>
                  <a:pt x="9869975" y="5446925"/>
                  <a:pt x="9880701" y="5450714"/>
                  <a:pt x="9886925" y="5458217"/>
                </a:cubicBezTo>
                <a:cubicBezTo>
                  <a:pt x="9896260" y="5469473"/>
                  <a:pt x="9912294" y="5497951"/>
                  <a:pt x="9944763" y="5503265"/>
                </a:cubicBezTo>
                <a:cubicBezTo>
                  <a:pt x="9979978" y="5508841"/>
                  <a:pt x="9988042" y="5458207"/>
                  <a:pt x="9974036" y="5427298"/>
                </a:cubicBezTo>
                <a:cubicBezTo>
                  <a:pt x="9970240" y="5417538"/>
                  <a:pt x="9939789" y="5393625"/>
                  <a:pt x="9945142" y="5379351"/>
                </a:cubicBezTo>
                <a:cubicBezTo>
                  <a:pt x="9948562" y="5369452"/>
                  <a:pt x="9969844" y="5365544"/>
                  <a:pt x="9984114" y="5369947"/>
                </a:cubicBezTo>
                <a:cubicBezTo>
                  <a:pt x="10029272" y="5383244"/>
                  <a:pt x="10036755" y="5429456"/>
                  <a:pt x="10024050" y="5473998"/>
                </a:cubicBezTo>
                <a:close/>
                <a:moveTo>
                  <a:pt x="9789606" y="6013864"/>
                </a:moveTo>
                <a:cubicBezTo>
                  <a:pt x="9773068" y="6010377"/>
                  <a:pt x="9747109" y="6001295"/>
                  <a:pt x="9734676" y="5989593"/>
                </a:cubicBezTo>
                <a:cubicBezTo>
                  <a:pt x="9730269" y="6008182"/>
                  <a:pt x="9778920" y="6031588"/>
                  <a:pt x="9789606" y="6013864"/>
                </a:cubicBezTo>
                <a:close/>
                <a:moveTo>
                  <a:pt x="11240733" y="2730411"/>
                </a:moveTo>
                <a:cubicBezTo>
                  <a:pt x="11241391" y="2727842"/>
                  <a:pt x="11241874" y="2725672"/>
                  <a:pt x="11242533" y="2723103"/>
                </a:cubicBezTo>
                <a:cubicBezTo>
                  <a:pt x="11239965" y="2722445"/>
                  <a:pt x="11237574" y="2721388"/>
                  <a:pt x="11234830" y="2721129"/>
                </a:cubicBezTo>
                <a:cubicBezTo>
                  <a:pt x="11234172" y="2723698"/>
                  <a:pt x="11233689" y="2725868"/>
                  <a:pt x="11233031" y="2728437"/>
                </a:cubicBezTo>
                <a:cubicBezTo>
                  <a:pt x="11235422" y="2729494"/>
                  <a:pt x="11237989" y="2730152"/>
                  <a:pt x="11240733" y="2730411"/>
                </a:cubicBezTo>
                <a:close/>
                <a:moveTo>
                  <a:pt x="10185866" y="5122962"/>
                </a:moveTo>
                <a:cubicBezTo>
                  <a:pt x="10181534" y="5101523"/>
                  <a:pt x="10194034" y="5073233"/>
                  <a:pt x="10176317" y="5057309"/>
                </a:cubicBezTo>
                <a:cubicBezTo>
                  <a:pt x="10175962" y="5078582"/>
                  <a:pt x="10165387" y="5118677"/>
                  <a:pt x="10185866" y="5122962"/>
                </a:cubicBezTo>
                <a:close/>
                <a:moveTo>
                  <a:pt x="10394848" y="4649986"/>
                </a:moveTo>
                <a:cubicBezTo>
                  <a:pt x="10399785" y="4643120"/>
                  <a:pt x="10395509" y="4626943"/>
                  <a:pt x="10386106" y="4634218"/>
                </a:cubicBezTo>
                <a:cubicBezTo>
                  <a:pt x="10389737" y="4636775"/>
                  <a:pt x="10387402" y="4640982"/>
                  <a:pt x="10385289" y="4645762"/>
                </a:cubicBezTo>
                <a:close/>
                <a:moveTo>
                  <a:pt x="10386658" y="4672561"/>
                </a:moveTo>
                <a:cubicBezTo>
                  <a:pt x="10387981" y="4670645"/>
                  <a:pt x="10388717" y="4668708"/>
                  <a:pt x="10389214" y="4662736"/>
                </a:cubicBezTo>
                <a:cubicBezTo>
                  <a:pt x="10371514" y="4655392"/>
                  <a:pt x="10395446" y="4617390"/>
                  <a:pt x="10368398" y="4622584"/>
                </a:cubicBezTo>
                <a:cubicBezTo>
                  <a:pt x="10375907" y="4641141"/>
                  <a:pt x="10374226" y="4663259"/>
                  <a:pt x="10380587" y="4682261"/>
                </a:cubicBezTo>
                <a:cubicBezTo>
                  <a:pt x="10383427" y="4676372"/>
                  <a:pt x="10385335" y="4674477"/>
                  <a:pt x="10386658" y="4672561"/>
                </a:cubicBezTo>
                <a:close/>
                <a:moveTo>
                  <a:pt x="7930742" y="10231340"/>
                </a:moveTo>
                <a:cubicBezTo>
                  <a:pt x="7920600" y="10256404"/>
                  <a:pt x="7907901" y="10280187"/>
                  <a:pt x="7892900" y="10302597"/>
                </a:cubicBezTo>
                <a:cubicBezTo>
                  <a:pt x="7875409" y="10328894"/>
                  <a:pt x="7851354" y="10354130"/>
                  <a:pt x="7829426" y="10378901"/>
                </a:cubicBezTo>
                <a:cubicBezTo>
                  <a:pt x="7808397" y="10403297"/>
                  <a:pt x="7778208" y="10424970"/>
                  <a:pt x="7766337" y="10452090"/>
                </a:cubicBezTo>
                <a:cubicBezTo>
                  <a:pt x="7757932" y="10471853"/>
                  <a:pt x="7755698" y="10499809"/>
                  <a:pt x="7749933" y="10521848"/>
                </a:cubicBezTo>
                <a:cubicBezTo>
                  <a:pt x="7719974" y="10633363"/>
                  <a:pt x="7678507" y="10735533"/>
                  <a:pt x="7623599" y="10827265"/>
                </a:cubicBezTo>
                <a:cubicBezTo>
                  <a:pt x="7599985" y="10866674"/>
                  <a:pt x="7572557" y="10900495"/>
                  <a:pt x="7553849" y="10943557"/>
                </a:cubicBezTo>
                <a:cubicBezTo>
                  <a:pt x="7549549" y="10943873"/>
                  <a:pt x="7547614" y="10942780"/>
                  <a:pt x="7547101" y="10940039"/>
                </a:cubicBezTo>
                <a:cubicBezTo>
                  <a:pt x="7514577" y="10905683"/>
                  <a:pt x="7495777" y="10860744"/>
                  <a:pt x="7470597" y="10817202"/>
                </a:cubicBezTo>
                <a:cubicBezTo>
                  <a:pt x="7462784" y="10803571"/>
                  <a:pt x="7451047" y="10791156"/>
                  <a:pt x="7444133" y="10777151"/>
                </a:cubicBezTo>
                <a:cubicBezTo>
                  <a:pt x="7397842" y="10686679"/>
                  <a:pt x="7389487" y="10574892"/>
                  <a:pt x="7374401" y="10451556"/>
                </a:cubicBezTo>
                <a:cubicBezTo>
                  <a:pt x="7360033" y="10432849"/>
                  <a:pt x="7336249" y="10420392"/>
                  <a:pt x="7317864" y="10401672"/>
                </a:cubicBezTo>
                <a:cubicBezTo>
                  <a:pt x="7301461" y="10384658"/>
                  <a:pt x="7286440" y="10361367"/>
                  <a:pt x="7271365" y="10341477"/>
                </a:cubicBezTo>
                <a:cubicBezTo>
                  <a:pt x="7257327" y="10323055"/>
                  <a:pt x="7241124" y="10300468"/>
                  <a:pt x="7228038" y="10278270"/>
                </a:cubicBezTo>
                <a:cubicBezTo>
                  <a:pt x="7201161" y="10232691"/>
                  <a:pt x="7186900" y="10186493"/>
                  <a:pt x="7174993" y="10122213"/>
                </a:cubicBezTo>
                <a:cubicBezTo>
                  <a:pt x="7170323" y="10096926"/>
                  <a:pt x="7159483" y="10063446"/>
                  <a:pt x="7175214" y="10042527"/>
                </a:cubicBezTo>
                <a:cubicBezTo>
                  <a:pt x="7190048" y="10042672"/>
                  <a:pt x="7189729" y="10059062"/>
                  <a:pt x="7191353" y="10072530"/>
                </a:cubicBezTo>
                <a:cubicBezTo>
                  <a:pt x="7235596" y="10127332"/>
                  <a:pt x="7291298" y="10170175"/>
                  <a:pt x="7357607" y="10202049"/>
                </a:cubicBezTo>
                <a:cubicBezTo>
                  <a:pt x="7365277" y="10085687"/>
                  <a:pt x="7357583" y="9974469"/>
                  <a:pt x="7364217" y="9856639"/>
                </a:cubicBezTo>
                <a:cubicBezTo>
                  <a:pt x="7395158" y="9836765"/>
                  <a:pt x="7438031" y="9848436"/>
                  <a:pt x="7477381" y="9850176"/>
                </a:cubicBezTo>
                <a:cubicBezTo>
                  <a:pt x="7510213" y="9851469"/>
                  <a:pt x="7543108" y="9845347"/>
                  <a:pt x="7574097" y="9846775"/>
                </a:cubicBezTo>
                <a:cubicBezTo>
                  <a:pt x="7647600" y="9850946"/>
                  <a:pt x="7724469" y="9871236"/>
                  <a:pt x="7793414" y="9864008"/>
                </a:cubicBezTo>
                <a:cubicBezTo>
                  <a:pt x="7795873" y="9971288"/>
                  <a:pt x="7789936" y="10094315"/>
                  <a:pt x="7782897" y="10202602"/>
                </a:cubicBezTo>
                <a:cubicBezTo>
                  <a:pt x="7801087" y="10202192"/>
                  <a:pt x="7809263" y="10179357"/>
                  <a:pt x="7819732" y="10166545"/>
                </a:cubicBezTo>
                <a:cubicBezTo>
                  <a:pt x="7831007" y="10152130"/>
                  <a:pt x="7841998" y="10138044"/>
                  <a:pt x="7852944" y="10123344"/>
                </a:cubicBezTo>
                <a:cubicBezTo>
                  <a:pt x="7874266" y="10094603"/>
                  <a:pt x="7900273" y="10062430"/>
                  <a:pt x="7912721" y="10030636"/>
                </a:cubicBezTo>
                <a:cubicBezTo>
                  <a:pt x="7921227" y="10008086"/>
                  <a:pt x="7916282" y="9979114"/>
                  <a:pt x="7946152" y="9973831"/>
                </a:cubicBezTo>
                <a:cubicBezTo>
                  <a:pt x="7968585" y="10069453"/>
                  <a:pt x="7961168" y="10156152"/>
                  <a:pt x="7930742" y="10231340"/>
                </a:cubicBezTo>
                <a:close/>
                <a:moveTo>
                  <a:pt x="9300910" y="7130377"/>
                </a:moveTo>
                <a:cubicBezTo>
                  <a:pt x="9308704" y="7126563"/>
                  <a:pt x="9302635" y="7110713"/>
                  <a:pt x="9296371" y="7114872"/>
                </a:cubicBezTo>
                <a:cubicBezTo>
                  <a:pt x="9301471" y="7120231"/>
                  <a:pt x="9292732" y="7124942"/>
                  <a:pt x="9300910" y="7130377"/>
                </a:cubicBezTo>
                <a:close/>
                <a:moveTo>
                  <a:pt x="10371115" y="4720936"/>
                </a:moveTo>
                <a:cubicBezTo>
                  <a:pt x="10370791" y="4714127"/>
                  <a:pt x="10379259" y="4703581"/>
                  <a:pt x="10368376" y="4700202"/>
                </a:cubicBezTo>
                <a:cubicBezTo>
                  <a:pt x="10365475" y="4708921"/>
                  <a:pt x="10361778" y="4717289"/>
                  <a:pt x="10371115" y="4720936"/>
                </a:cubicBezTo>
                <a:close/>
                <a:moveTo>
                  <a:pt x="7410846" y="11420940"/>
                </a:moveTo>
                <a:cubicBezTo>
                  <a:pt x="7390249" y="11456780"/>
                  <a:pt x="7353413" y="11480642"/>
                  <a:pt x="7303442" y="11470691"/>
                </a:cubicBezTo>
                <a:cubicBezTo>
                  <a:pt x="7279236" y="11528972"/>
                  <a:pt x="7264745" y="11598804"/>
                  <a:pt x="7211968" y="11621178"/>
                </a:cubicBezTo>
                <a:cubicBezTo>
                  <a:pt x="7179237" y="11615919"/>
                  <a:pt x="7136343" y="11619644"/>
                  <a:pt x="7124664" y="11597810"/>
                </a:cubicBezTo>
                <a:cubicBezTo>
                  <a:pt x="7106598" y="11615144"/>
                  <a:pt x="7043595" y="11606204"/>
                  <a:pt x="7022016" y="11586812"/>
                </a:cubicBezTo>
                <a:cubicBezTo>
                  <a:pt x="6994497" y="11561529"/>
                  <a:pt x="7011696" y="11519578"/>
                  <a:pt x="7000062" y="11485047"/>
                </a:cubicBezTo>
                <a:cubicBezTo>
                  <a:pt x="6998407" y="11467790"/>
                  <a:pt x="6985538" y="11485681"/>
                  <a:pt x="6977648" y="11473449"/>
                </a:cubicBezTo>
                <a:cubicBezTo>
                  <a:pt x="6955542" y="11418089"/>
                  <a:pt x="6910573" y="11334879"/>
                  <a:pt x="6957625" y="11263718"/>
                </a:cubicBezTo>
                <a:cubicBezTo>
                  <a:pt x="6957531" y="11240060"/>
                  <a:pt x="6937933" y="11222631"/>
                  <a:pt x="6935921" y="11200519"/>
                </a:cubicBezTo>
                <a:cubicBezTo>
                  <a:pt x="6929591" y="11120573"/>
                  <a:pt x="6987579" y="11053649"/>
                  <a:pt x="7059847" y="11057888"/>
                </a:cubicBezTo>
                <a:cubicBezTo>
                  <a:pt x="7084688" y="11038653"/>
                  <a:pt x="7080821" y="11009334"/>
                  <a:pt x="7109374" y="10992248"/>
                </a:cubicBezTo>
                <a:cubicBezTo>
                  <a:pt x="7174356" y="10954101"/>
                  <a:pt x="7275937" y="10999582"/>
                  <a:pt x="7285298" y="11067590"/>
                </a:cubicBezTo>
                <a:cubicBezTo>
                  <a:pt x="7420816" y="11070286"/>
                  <a:pt x="7517157" y="11201480"/>
                  <a:pt x="7420809" y="11299329"/>
                </a:cubicBezTo>
                <a:cubicBezTo>
                  <a:pt x="7435799" y="11337284"/>
                  <a:pt x="7431443" y="11385101"/>
                  <a:pt x="7410846" y="11420940"/>
                </a:cubicBezTo>
                <a:close/>
                <a:moveTo>
                  <a:pt x="9842812" y="5920365"/>
                </a:moveTo>
                <a:cubicBezTo>
                  <a:pt x="9834851" y="5916848"/>
                  <a:pt x="9834703" y="5896726"/>
                  <a:pt x="9822550" y="5903772"/>
                </a:cubicBezTo>
                <a:cubicBezTo>
                  <a:pt x="9827638" y="5908407"/>
                  <a:pt x="9837156" y="5924553"/>
                  <a:pt x="9842812" y="5920365"/>
                </a:cubicBezTo>
                <a:close/>
                <a:moveTo>
                  <a:pt x="10352574" y="4770035"/>
                </a:moveTo>
                <a:cubicBezTo>
                  <a:pt x="10353440" y="4763631"/>
                  <a:pt x="10351196" y="4757399"/>
                  <a:pt x="10344073" y="4755205"/>
                </a:cubicBezTo>
                <a:cubicBezTo>
                  <a:pt x="10335727" y="4760089"/>
                  <a:pt x="10340800" y="4776619"/>
                  <a:pt x="10342410" y="4785903"/>
                </a:cubicBezTo>
                <a:cubicBezTo>
                  <a:pt x="10347732" y="4783015"/>
                  <a:pt x="10351709" y="4776438"/>
                  <a:pt x="10352574" y="4770035"/>
                </a:cubicBezTo>
                <a:close/>
                <a:moveTo>
                  <a:pt x="10176587" y="5169819"/>
                </a:moveTo>
                <a:cubicBezTo>
                  <a:pt x="10154833" y="5146873"/>
                  <a:pt x="10181895" y="5105016"/>
                  <a:pt x="10161289" y="5081625"/>
                </a:cubicBezTo>
                <a:cubicBezTo>
                  <a:pt x="10144565" y="5119477"/>
                  <a:pt x="10168616" y="5141534"/>
                  <a:pt x="10162803" y="5175159"/>
                </a:cubicBezTo>
                <a:cubicBezTo>
                  <a:pt x="10154662" y="5172038"/>
                  <a:pt x="10154737" y="5165404"/>
                  <a:pt x="10149467" y="5161171"/>
                </a:cubicBezTo>
                <a:cubicBezTo>
                  <a:pt x="10144009" y="5173523"/>
                  <a:pt x="10148093" y="5181517"/>
                  <a:pt x="10156993" y="5188307"/>
                </a:cubicBezTo>
                <a:cubicBezTo>
                  <a:pt x="10162812" y="5179448"/>
                  <a:pt x="10173120" y="5183052"/>
                  <a:pt x="10176587" y="5169819"/>
                </a:cubicBezTo>
                <a:close/>
                <a:moveTo>
                  <a:pt x="10256866" y="4988126"/>
                </a:moveTo>
                <a:cubicBezTo>
                  <a:pt x="10264797" y="4974487"/>
                  <a:pt x="10260844" y="4965120"/>
                  <a:pt x="10250971" y="4958376"/>
                </a:cubicBezTo>
                <a:cubicBezTo>
                  <a:pt x="10250506" y="4969125"/>
                  <a:pt x="10245270" y="4982051"/>
                  <a:pt x="10256866" y="4988126"/>
                </a:cubicBezTo>
                <a:close/>
                <a:moveTo>
                  <a:pt x="10334153" y="4813209"/>
                </a:moveTo>
                <a:cubicBezTo>
                  <a:pt x="10339175" y="4803997"/>
                  <a:pt x="10342473" y="4795455"/>
                  <a:pt x="10331813" y="4792649"/>
                </a:cubicBezTo>
                <a:cubicBezTo>
                  <a:pt x="10332135" y="4799460"/>
                  <a:pt x="10324066" y="4810182"/>
                  <a:pt x="10334153" y="4813209"/>
                </a:cubicBezTo>
                <a:close/>
                <a:moveTo>
                  <a:pt x="9818632" y="5983705"/>
                </a:moveTo>
                <a:cubicBezTo>
                  <a:pt x="9821543" y="5974962"/>
                  <a:pt x="9819328" y="5969208"/>
                  <a:pt x="9811322" y="5964715"/>
                </a:cubicBezTo>
                <a:cubicBezTo>
                  <a:pt x="9809162" y="5972834"/>
                  <a:pt x="9807002" y="5980954"/>
                  <a:pt x="9818632" y="5983705"/>
                </a:cubicBezTo>
                <a:close/>
                <a:moveTo>
                  <a:pt x="10301999" y="4895677"/>
                </a:moveTo>
                <a:cubicBezTo>
                  <a:pt x="10289823" y="4865057"/>
                  <a:pt x="10291653" y="4829672"/>
                  <a:pt x="10292335" y="4794732"/>
                </a:cubicBezTo>
                <a:cubicBezTo>
                  <a:pt x="10293928" y="4795436"/>
                  <a:pt x="10297152" y="4793527"/>
                  <a:pt x="10293920" y="4791146"/>
                </a:cubicBezTo>
                <a:cubicBezTo>
                  <a:pt x="10281507" y="4796615"/>
                  <a:pt x="10296351" y="4768407"/>
                  <a:pt x="10281447" y="4766586"/>
                </a:cubicBezTo>
                <a:cubicBezTo>
                  <a:pt x="10272150" y="4804863"/>
                  <a:pt x="10286502" y="4840254"/>
                  <a:pt x="10286885" y="4877093"/>
                </a:cubicBezTo>
                <a:cubicBezTo>
                  <a:pt x="10286752" y="4898941"/>
                  <a:pt x="10275476" y="4920152"/>
                  <a:pt x="10280521" y="4944288"/>
                </a:cubicBezTo>
                <a:close/>
                <a:moveTo>
                  <a:pt x="10310625" y="4876154"/>
                </a:moveTo>
                <a:cubicBezTo>
                  <a:pt x="10319947" y="4850746"/>
                  <a:pt x="10308418" y="4833746"/>
                  <a:pt x="10302632" y="4814521"/>
                </a:cubicBezTo>
                <a:cubicBezTo>
                  <a:pt x="10300776" y="4837037"/>
                  <a:pt x="10296799" y="4860043"/>
                  <a:pt x="10310625" y="4876154"/>
                </a:cubicBezTo>
                <a:close/>
                <a:moveTo>
                  <a:pt x="10325062" y="4843481"/>
                </a:moveTo>
                <a:cubicBezTo>
                  <a:pt x="10327878" y="4837105"/>
                  <a:pt x="10326779" y="4818046"/>
                  <a:pt x="10317552" y="4824924"/>
                </a:cubicBezTo>
                <a:cubicBezTo>
                  <a:pt x="10324768" y="4829063"/>
                  <a:pt x="10312678" y="4841343"/>
                  <a:pt x="10325062" y="4843481"/>
                </a:cubicBezTo>
                <a:close/>
                <a:moveTo>
                  <a:pt x="10186350" y="5166037"/>
                </a:moveTo>
                <a:cubicBezTo>
                  <a:pt x="10194985" y="5150804"/>
                  <a:pt x="10182018" y="5144598"/>
                  <a:pt x="10181465" y="5132922"/>
                </a:cubicBezTo>
                <a:cubicBezTo>
                  <a:pt x="10175303" y="5146868"/>
                  <a:pt x="10175856" y="5158544"/>
                  <a:pt x="10186350" y="5166037"/>
                </a:cubicBezTo>
                <a:close/>
                <a:moveTo>
                  <a:pt x="10199571" y="5144734"/>
                </a:moveTo>
                <a:cubicBezTo>
                  <a:pt x="10207993" y="5133215"/>
                  <a:pt x="10202688" y="5111823"/>
                  <a:pt x="10201727" y="5095682"/>
                </a:cubicBezTo>
                <a:cubicBezTo>
                  <a:pt x="10200804" y="5076225"/>
                  <a:pt x="10202225" y="5056850"/>
                  <a:pt x="10194502" y="5042008"/>
                </a:cubicBezTo>
                <a:cubicBezTo>
                  <a:pt x="10189137" y="5056305"/>
                  <a:pt x="10188101" y="5074540"/>
                  <a:pt x="10189558" y="5092924"/>
                </a:cubicBezTo>
                <a:lnTo>
                  <a:pt x="10193141" y="5111464"/>
                </a:lnTo>
                <a:close/>
                <a:moveTo>
                  <a:pt x="10215609" y="5117055"/>
                </a:moveTo>
                <a:cubicBezTo>
                  <a:pt x="10224561" y="5083864"/>
                  <a:pt x="10214386" y="5058414"/>
                  <a:pt x="10211279" y="5029895"/>
                </a:cubicBezTo>
                <a:cubicBezTo>
                  <a:pt x="10200280" y="5056943"/>
                  <a:pt x="10208833" y="5089296"/>
                  <a:pt x="10215609" y="5117055"/>
                </a:cubicBezTo>
                <a:close/>
                <a:moveTo>
                  <a:pt x="10249939" y="5039357"/>
                </a:moveTo>
                <a:cubicBezTo>
                  <a:pt x="10252089" y="5031258"/>
                  <a:pt x="10254240" y="5023160"/>
                  <a:pt x="10242606" y="5020402"/>
                </a:cubicBezTo>
                <a:cubicBezTo>
                  <a:pt x="10239307" y="5028944"/>
                  <a:pt x="10241751" y="5035263"/>
                  <a:pt x="10249939" y="5039357"/>
                </a:cubicBezTo>
                <a:close/>
                <a:moveTo>
                  <a:pt x="9323498" y="7138318"/>
                </a:moveTo>
                <a:cubicBezTo>
                  <a:pt x="9331729" y="7129285"/>
                  <a:pt x="9327038" y="7119931"/>
                  <a:pt x="9321732" y="7110560"/>
                </a:cubicBezTo>
                <a:cubicBezTo>
                  <a:pt x="9315344" y="7119645"/>
                  <a:pt x="9313880" y="7128850"/>
                  <a:pt x="9323498" y="7138318"/>
                </a:cubicBezTo>
                <a:close/>
                <a:moveTo>
                  <a:pt x="10239109" y="5066242"/>
                </a:moveTo>
                <a:cubicBezTo>
                  <a:pt x="10244032" y="5047879"/>
                  <a:pt x="10236604" y="5031561"/>
                  <a:pt x="10222245" y="5030930"/>
                </a:cubicBezTo>
                <a:cubicBezTo>
                  <a:pt x="10225817" y="5048702"/>
                  <a:pt x="10220377" y="5069634"/>
                  <a:pt x="10229869" y="5084780"/>
                </a:cubicBezTo>
                <a:cubicBezTo>
                  <a:pt x="10234455" y="5078711"/>
                  <a:pt x="10237467" y="5072363"/>
                  <a:pt x="10239109" y="5066242"/>
                </a:cubicBezTo>
                <a:close/>
                <a:moveTo>
                  <a:pt x="10246092" y="5082386"/>
                </a:moveTo>
                <a:cubicBezTo>
                  <a:pt x="10224296" y="5136311"/>
                  <a:pt x="10194513" y="5191194"/>
                  <a:pt x="10154546" y="5202465"/>
                </a:cubicBezTo>
                <a:cubicBezTo>
                  <a:pt x="10141068" y="5206035"/>
                  <a:pt x="10102769" y="5200066"/>
                  <a:pt x="10079595" y="5196494"/>
                </a:cubicBezTo>
                <a:cubicBezTo>
                  <a:pt x="10050538" y="5192228"/>
                  <a:pt x="9992179" y="5170252"/>
                  <a:pt x="9954483" y="5156454"/>
                </a:cubicBezTo>
                <a:cubicBezTo>
                  <a:pt x="9920371" y="5144238"/>
                  <a:pt x="9880008" y="5123548"/>
                  <a:pt x="9840978" y="5106303"/>
                </a:cubicBezTo>
                <a:cubicBezTo>
                  <a:pt x="9758936" y="5070053"/>
                  <a:pt x="9712533" y="5057645"/>
                  <a:pt x="9684598" y="4994822"/>
                </a:cubicBezTo>
                <a:cubicBezTo>
                  <a:pt x="9736764" y="4882144"/>
                  <a:pt x="9768858" y="4769646"/>
                  <a:pt x="9807650" y="4646298"/>
                </a:cubicBezTo>
                <a:cubicBezTo>
                  <a:pt x="9834406" y="4560965"/>
                  <a:pt x="9867519" y="4490331"/>
                  <a:pt x="9910456" y="4405005"/>
                </a:cubicBezTo>
                <a:cubicBezTo>
                  <a:pt x="9927940" y="4370821"/>
                  <a:pt x="9953816" y="4332726"/>
                  <a:pt x="9985031" y="4333183"/>
                </a:cubicBezTo>
                <a:cubicBezTo>
                  <a:pt x="10017792" y="4333372"/>
                  <a:pt x="10063795" y="4366079"/>
                  <a:pt x="10103130" y="4381554"/>
                </a:cubicBezTo>
                <a:cubicBezTo>
                  <a:pt x="10131138" y="4392501"/>
                  <a:pt x="10174854" y="4409912"/>
                  <a:pt x="10211273" y="4425527"/>
                </a:cubicBezTo>
                <a:cubicBezTo>
                  <a:pt x="10276319" y="4452838"/>
                  <a:pt x="10388698" y="4471061"/>
                  <a:pt x="10415920" y="4531189"/>
                </a:cubicBezTo>
                <a:cubicBezTo>
                  <a:pt x="10440476" y="4584424"/>
                  <a:pt x="10402117" y="4659390"/>
                  <a:pt x="10372613" y="4744479"/>
                </a:cubicBezTo>
                <a:cubicBezTo>
                  <a:pt x="10348167" y="4812734"/>
                  <a:pt x="10306870" y="4899735"/>
                  <a:pt x="10284445" y="4961262"/>
                </a:cubicBezTo>
                <a:cubicBezTo>
                  <a:pt x="10276309" y="4982906"/>
                  <a:pt x="10273749" y="5007016"/>
                  <a:pt x="10265306" y="5030432"/>
                </a:cubicBezTo>
                <a:cubicBezTo>
                  <a:pt x="10259735" y="5046543"/>
                  <a:pt x="10253358" y="5064411"/>
                  <a:pt x="10246092" y="5082386"/>
                </a:cubicBezTo>
                <a:close/>
                <a:moveTo>
                  <a:pt x="11195960" y="2938469"/>
                </a:moveTo>
                <a:cubicBezTo>
                  <a:pt x="11191354" y="2935957"/>
                  <a:pt x="11190150" y="2931135"/>
                  <a:pt x="11181743" y="2930757"/>
                </a:cubicBezTo>
                <a:cubicBezTo>
                  <a:pt x="11173000" y="2939764"/>
                  <a:pt x="11195708" y="2945507"/>
                  <a:pt x="11195960" y="2938469"/>
                </a:cubicBezTo>
                <a:close/>
                <a:moveTo>
                  <a:pt x="6820962" y="12851987"/>
                </a:moveTo>
                <a:cubicBezTo>
                  <a:pt x="6826929" y="12843027"/>
                  <a:pt x="6824276" y="12821160"/>
                  <a:pt x="6829657" y="12811405"/>
                </a:cubicBezTo>
                <a:cubicBezTo>
                  <a:pt x="6811573" y="12808173"/>
                  <a:pt x="6818856" y="12842315"/>
                  <a:pt x="6811505" y="12855719"/>
                </a:cubicBezTo>
                <a:cubicBezTo>
                  <a:pt x="6816026" y="12856527"/>
                  <a:pt x="6818973" y="12854974"/>
                  <a:pt x="6820962" y="12851987"/>
                </a:cubicBezTo>
                <a:close/>
                <a:moveTo>
                  <a:pt x="9347906" y="7135066"/>
                </a:moveTo>
                <a:cubicBezTo>
                  <a:pt x="9347979" y="7132143"/>
                  <a:pt x="9346975" y="7129194"/>
                  <a:pt x="9346279" y="7126251"/>
                </a:cubicBezTo>
                <a:cubicBezTo>
                  <a:pt x="9339053" y="7131928"/>
                  <a:pt x="9336136" y="7137708"/>
                  <a:pt x="9343070" y="7143723"/>
                </a:cubicBezTo>
                <a:cubicBezTo>
                  <a:pt x="9346682" y="7140887"/>
                  <a:pt x="9347833" y="7137988"/>
                  <a:pt x="9347906" y="7135066"/>
                </a:cubicBezTo>
                <a:close/>
                <a:moveTo>
                  <a:pt x="9858111" y="5981569"/>
                </a:moveTo>
                <a:cubicBezTo>
                  <a:pt x="9835426" y="6035064"/>
                  <a:pt x="9772700" y="6048896"/>
                  <a:pt x="9726202" y="6008772"/>
                </a:cubicBezTo>
                <a:cubicBezTo>
                  <a:pt x="9703860" y="5989350"/>
                  <a:pt x="9684340" y="5959233"/>
                  <a:pt x="9670482" y="5933529"/>
                </a:cubicBezTo>
                <a:cubicBezTo>
                  <a:pt x="9656670" y="5908799"/>
                  <a:pt x="9648063" y="5870134"/>
                  <a:pt x="9609120" y="5879671"/>
                </a:cubicBezTo>
                <a:cubicBezTo>
                  <a:pt x="9599242" y="5914946"/>
                  <a:pt x="9601863" y="5988695"/>
                  <a:pt x="9557392" y="5996743"/>
                </a:cubicBezTo>
                <a:cubicBezTo>
                  <a:pt x="9523997" y="5978646"/>
                  <a:pt x="9536075" y="5931929"/>
                  <a:pt x="9543432" y="5896974"/>
                </a:cubicBezTo>
                <a:cubicBezTo>
                  <a:pt x="9550700" y="5860068"/>
                  <a:pt x="9552742" y="5811300"/>
                  <a:pt x="9579383" y="5788690"/>
                </a:cubicBezTo>
                <a:cubicBezTo>
                  <a:pt x="9624566" y="5787643"/>
                  <a:pt x="9649933" y="5830368"/>
                  <a:pt x="9684896" y="5873989"/>
                </a:cubicBezTo>
                <a:cubicBezTo>
                  <a:pt x="9705606" y="5900336"/>
                  <a:pt x="9755711" y="5976441"/>
                  <a:pt x="9786861" y="5950088"/>
                </a:cubicBezTo>
                <a:cubicBezTo>
                  <a:pt x="9819161" y="5923286"/>
                  <a:pt x="9762071" y="5907134"/>
                  <a:pt x="9792589" y="5867136"/>
                </a:cubicBezTo>
                <a:cubicBezTo>
                  <a:pt x="9850764" y="5856068"/>
                  <a:pt x="9877442" y="5935666"/>
                  <a:pt x="9858111" y="5981569"/>
                </a:cubicBezTo>
                <a:close/>
                <a:moveTo>
                  <a:pt x="11272459" y="2815075"/>
                </a:moveTo>
                <a:cubicBezTo>
                  <a:pt x="11268288" y="2839717"/>
                  <a:pt x="11241257" y="2824884"/>
                  <a:pt x="11235567" y="2846448"/>
                </a:cubicBezTo>
                <a:cubicBezTo>
                  <a:pt x="11227096" y="2846075"/>
                  <a:pt x="11226111" y="2841788"/>
                  <a:pt x="11221249" y="2838677"/>
                </a:cubicBezTo>
                <a:cubicBezTo>
                  <a:pt x="11228010" y="2819031"/>
                  <a:pt x="11238433" y="2806301"/>
                  <a:pt x="11243452" y="2782997"/>
                </a:cubicBezTo>
                <a:cubicBezTo>
                  <a:pt x="11270427" y="2783840"/>
                  <a:pt x="11246105" y="2810654"/>
                  <a:pt x="11251149" y="2817698"/>
                </a:cubicBezTo>
                <a:cubicBezTo>
                  <a:pt x="11258280" y="2814589"/>
                  <a:pt x="11266476" y="2804727"/>
                  <a:pt x="11272459" y="2815075"/>
                </a:cubicBezTo>
                <a:close/>
                <a:moveTo>
                  <a:pt x="10260384" y="5118015"/>
                </a:moveTo>
                <a:cubicBezTo>
                  <a:pt x="10269027" y="5099394"/>
                  <a:pt x="10276671" y="5080212"/>
                  <a:pt x="10283211" y="5061913"/>
                </a:cubicBezTo>
                <a:cubicBezTo>
                  <a:pt x="10302561" y="5009512"/>
                  <a:pt x="10320588" y="4957954"/>
                  <a:pt x="10345675" y="4903326"/>
                </a:cubicBezTo>
                <a:cubicBezTo>
                  <a:pt x="10389559" y="4809385"/>
                  <a:pt x="10427400" y="4715134"/>
                  <a:pt x="10451410" y="4620983"/>
                </a:cubicBezTo>
                <a:cubicBezTo>
                  <a:pt x="10459794" y="4588022"/>
                  <a:pt x="10473092" y="4535328"/>
                  <a:pt x="10463520" y="4513955"/>
                </a:cubicBezTo>
                <a:cubicBezTo>
                  <a:pt x="10450223" y="4483795"/>
                  <a:pt x="10406698" y="4469325"/>
                  <a:pt x="10354194" y="4446127"/>
                </a:cubicBezTo>
                <a:cubicBezTo>
                  <a:pt x="10250379" y="4400257"/>
                  <a:pt x="10181345" y="4369278"/>
                  <a:pt x="10095254" y="4331716"/>
                </a:cubicBezTo>
                <a:cubicBezTo>
                  <a:pt x="10044960" y="4309970"/>
                  <a:pt x="9999028" y="4281580"/>
                  <a:pt x="9971303" y="4288377"/>
                </a:cubicBezTo>
                <a:cubicBezTo>
                  <a:pt x="9925700" y="4300132"/>
                  <a:pt x="9882141" y="4376122"/>
                  <a:pt x="9850279" y="4448232"/>
                </a:cubicBezTo>
                <a:cubicBezTo>
                  <a:pt x="9794997" y="4573349"/>
                  <a:pt x="9758680" y="4733011"/>
                  <a:pt x="9705362" y="4837544"/>
                </a:cubicBezTo>
                <a:cubicBezTo>
                  <a:pt x="9681676" y="4884696"/>
                  <a:pt x="9646715" y="4924010"/>
                  <a:pt x="9641423" y="4956432"/>
                </a:cubicBezTo>
                <a:cubicBezTo>
                  <a:pt x="9625231" y="5051179"/>
                  <a:pt x="9750349" y="5106938"/>
                  <a:pt x="9858089" y="5149304"/>
                </a:cubicBezTo>
                <a:cubicBezTo>
                  <a:pt x="9893398" y="5163001"/>
                  <a:pt x="9928974" y="5178244"/>
                  <a:pt x="9964499" y="5188225"/>
                </a:cubicBezTo>
                <a:cubicBezTo>
                  <a:pt x="10001040" y="5199133"/>
                  <a:pt x="10039243" y="5199823"/>
                  <a:pt x="10071585" y="5208399"/>
                </a:cubicBezTo>
                <a:cubicBezTo>
                  <a:pt x="10107507" y="5218556"/>
                  <a:pt x="10133811" y="5235417"/>
                  <a:pt x="10158361" y="5231502"/>
                </a:cubicBezTo>
                <a:cubicBezTo>
                  <a:pt x="10199522" y="5224691"/>
                  <a:pt x="10234453" y="5173878"/>
                  <a:pt x="10260384" y="5118015"/>
                </a:cubicBezTo>
                <a:close/>
                <a:moveTo>
                  <a:pt x="11229521" y="2950914"/>
                </a:moveTo>
                <a:cubicBezTo>
                  <a:pt x="11236531" y="2938282"/>
                  <a:pt x="11215832" y="2942006"/>
                  <a:pt x="11208789" y="2937464"/>
                </a:cubicBezTo>
                <a:cubicBezTo>
                  <a:pt x="11201602" y="2950495"/>
                  <a:pt x="11222301" y="2946771"/>
                  <a:pt x="11229521" y="2950914"/>
                </a:cubicBezTo>
                <a:close/>
                <a:moveTo>
                  <a:pt x="10275228" y="5124096"/>
                </a:moveTo>
                <a:cubicBezTo>
                  <a:pt x="10255466" y="5167746"/>
                  <a:pt x="10202766" y="5243980"/>
                  <a:pt x="10154326" y="5249243"/>
                </a:cubicBezTo>
                <a:cubicBezTo>
                  <a:pt x="10136883" y="5251060"/>
                  <a:pt x="10089068" y="5232314"/>
                  <a:pt x="10067550" y="5226140"/>
                </a:cubicBezTo>
                <a:cubicBezTo>
                  <a:pt x="10026725" y="5215244"/>
                  <a:pt x="9971594" y="5206599"/>
                  <a:pt x="9911937" y="5184525"/>
                </a:cubicBezTo>
                <a:cubicBezTo>
                  <a:pt x="9812067" y="5148017"/>
                  <a:pt x="9702483" y="5111978"/>
                  <a:pt x="9651900" y="5046771"/>
                </a:cubicBezTo>
                <a:cubicBezTo>
                  <a:pt x="9637384" y="5027978"/>
                  <a:pt x="9620983" y="4989780"/>
                  <a:pt x="9623896" y="4960592"/>
                </a:cubicBezTo>
                <a:cubicBezTo>
                  <a:pt x="9629774" y="4907477"/>
                  <a:pt x="9683213" y="4851091"/>
                  <a:pt x="9704075" y="4806026"/>
                </a:cubicBezTo>
                <a:cubicBezTo>
                  <a:pt x="9715211" y="4781899"/>
                  <a:pt x="9724397" y="4753577"/>
                  <a:pt x="9735220" y="4726931"/>
                </a:cubicBezTo>
                <a:cubicBezTo>
                  <a:pt x="9782291" y="4609637"/>
                  <a:pt x="9815043" y="4486018"/>
                  <a:pt x="9881057" y="4361357"/>
                </a:cubicBezTo>
                <a:cubicBezTo>
                  <a:pt x="9907873" y="4310350"/>
                  <a:pt x="9935146" y="4269068"/>
                  <a:pt x="9973389" y="4266442"/>
                </a:cubicBezTo>
                <a:cubicBezTo>
                  <a:pt x="10005404" y="4263922"/>
                  <a:pt x="10072065" y="4302423"/>
                  <a:pt x="10105476" y="4317186"/>
                </a:cubicBezTo>
                <a:cubicBezTo>
                  <a:pt x="10207655" y="4361380"/>
                  <a:pt x="10280054" y="4397654"/>
                  <a:pt x="10376135" y="4440584"/>
                </a:cubicBezTo>
                <a:cubicBezTo>
                  <a:pt x="10418695" y="4459389"/>
                  <a:pt x="10466419" y="4476190"/>
                  <a:pt x="10479097" y="4505600"/>
                </a:cubicBezTo>
                <a:cubicBezTo>
                  <a:pt x="10491774" y="4535010"/>
                  <a:pt x="10472236" y="4608281"/>
                  <a:pt x="10456244" y="4661690"/>
                </a:cubicBezTo>
                <a:cubicBezTo>
                  <a:pt x="10420647" y="4778838"/>
                  <a:pt x="10365593" y="4875462"/>
                  <a:pt x="10328334" y="4969472"/>
                </a:cubicBezTo>
                <a:cubicBezTo>
                  <a:pt x="10316808" y="4997711"/>
                  <a:pt x="10312479" y="5025799"/>
                  <a:pt x="10303555" y="5051378"/>
                </a:cubicBezTo>
                <a:cubicBezTo>
                  <a:pt x="10294982" y="5076160"/>
                  <a:pt x="10287420" y="5097579"/>
                  <a:pt x="10275228" y="5124096"/>
                </a:cubicBezTo>
                <a:close/>
                <a:moveTo>
                  <a:pt x="8826628" y="8403707"/>
                </a:moveTo>
                <a:cubicBezTo>
                  <a:pt x="8804858" y="8421700"/>
                  <a:pt x="8782921" y="8391536"/>
                  <a:pt x="8759749" y="8380346"/>
                </a:cubicBezTo>
                <a:cubicBezTo>
                  <a:pt x="8719209" y="8361005"/>
                  <a:pt x="8671633" y="8341412"/>
                  <a:pt x="8633460" y="8330735"/>
                </a:cubicBezTo>
                <a:cubicBezTo>
                  <a:pt x="8595704" y="8361181"/>
                  <a:pt x="8566537" y="8428271"/>
                  <a:pt x="8532360" y="8439830"/>
                </a:cubicBezTo>
                <a:cubicBezTo>
                  <a:pt x="8504288" y="8416001"/>
                  <a:pt x="8523036" y="8375727"/>
                  <a:pt x="8520613" y="8345617"/>
                </a:cubicBezTo>
                <a:cubicBezTo>
                  <a:pt x="8517921" y="8313960"/>
                  <a:pt x="8503689" y="8285773"/>
                  <a:pt x="8506578" y="8256583"/>
                </a:cubicBezTo>
                <a:cubicBezTo>
                  <a:pt x="8479282" y="8224527"/>
                  <a:pt x="8402385" y="8211974"/>
                  <a:pt x="8388705" y="8174986"/>
                </a:cubicBezTo>
                <a:cubicBezTo>
                  <a:pt x="8423753" y="8140962"/>
                  <a:pt x="8488546" y="8161498"/>
                  <a:pt x="8541211" y="8165258"/>
                </a:cubicBezTo>
                <a:cubicBezTo>
                  <a:pt x="8555294" y="8101029"/>
                  <a:pt x="8513058" y="8058564"/>
                  <a:pt x="8542258" y="7988161"/>
                </a:cubicBezTo>
                <a:cubicBezTo>
                  <a:pt x="8593503" y="8023181"/>
                  <a:pt x="8619637" y="8067575"/>
                  <a:pt x="8668584" y="8103480"/>
                </a:cubicBezTo>
                <a:cubicBezTo>
                  <a:pt x="8721112" y="8104317"/>
                  <a:pt x="8755422" y="8059021"/>
                  <a:pt x="8810178" y="8065601"/>
                </a:cubicBezTo>
                <a:cubicBezTo>
                  <a:pt x="8801010" y="8114391"/>
                  <a:pt x="8757530" y="8155635"/>
                  <a:pt x="8751225" y="8199024"/>
                </a:cubicBezTo>
                <a:cubicBezTo>
                  <a:pt x="8748655" y="8214549"/>
                  <a:pt x="8764037" y="8242291"/>
                  <a:pt x="8779629" y="8282502"/>
                </a:cubicBezTo>
                <a:cubicBezTo>
                  <a:pt x="8798833" y="8332873"/>
                  <a:pt x="8809126" y="8360271"/>
                  <a:pt x="8826628" y="8403707"/>
                </a:cubicBezTo>
                <a:close/>
                <a:moveTo>
                  <a:pt x="9714738" y="6393725"/>
                </a:moveTo>
                <a:cubicBezTo>
                  <a:pt x="9710233" y="6397441"/>
                  <a:pt x="9708490" y="6405705"/>
                  <a:pt x="9704513" y="6408226"/>
                </a:cubicBezTo>
                <a:cubicBezTo>
                  <a:pt x="9655824" y="6442823"/>
                  <a:pt x="9612005" y="6349760"/>
                  <a:pt x="9565179" y="6346662"/>
                </a:cubicBezTo>
                <a:cubicBezTo>
                  <a:pt x="9543355" y="6375536"/>
                  <a:pt x="9574224" y="6387749"/>
                  <a:pt x="9591278" y="6400990"/>
                </a:cubicBezTo>
                <a:cubicBezTo>
                  <a:pt x="9628053" y="6430077"/>
                  <a:pt x="9665739" y="6453861"/>
                  <a:pt x="9655059" y="6502874"/>
                </a:cubicBezTo>
                <a:cubicBezTo>
                  <a:pt x="9609718" y="6494252"/>
                  <a:pt x="9546401" y="6461520"/>
                  <a:pt x="9476599" y="6424022"/>
                </a:cubicBezTo>
                <a:cubicBezTo>
                  <a:pt x="9417402" y="6391685"/>
                  <a:pt x="9345938" y="6360109"/>
                  <a:pt x="9381488" y="6304491"/>
                </a:cubicBezTo>
                <a:cubicBezTo>
                  <a:pt x="9412792" y="6301681"/>
                  <a:pt x="9447442" y="6331255"/>
                  <a:pt x="9475708" y="6346122"/>
                </a:cubicBezTo>
                <a:cubicBezTo>
                  <a:pt x="9504253" y="6326876"/>
                  <a:pt x="9511570" y="6253078"/>
                  <a:pt x="9543961" y="6244567"/>
                </a:cubicBezTo>
                <a:cubicBezTo>
                  <a:pt x="9571911" y="6245028"/>
                  <a:pt x="9584842" y="6269761"/>
                  <a:pt x="9606430" y="6287859"/>
                </a:cubicBezTo>
                <a:cubicBezTo>
                  <a:pt x="9646941" y="6321450"/>
                  <a:pt x="9696176" y="6341778"/>
                  <a:pt x="9711338" y="6384140"/>
                </a:cubicBezTo>
                <a:cubicBezTo>
                  <a:pt x="9714404" y="6386921"/>
                  <a:pt x="9710745" y="6391961"/>
                  <a:pt x="9714738" y="6393725"/>
                </a:cubicBezTo>
                <a:close/>
                <a:moveTo>
                  <a:pt x="9317968" y="7304177"/>
                </a:moveTo>
                <a:cubicBezTo>
                  <a:pt x="9318484" y="7303609"/>
                  <a:pt x="9318297" y="7302623"/>
                  <a:pt x="9316956" y="7300748"/>
                </a:cubicBezTo>
                <a:cubicBezTo>
                  <a:pt x="9310128" y="7303035"/>
                  <a:pt x="9300972" y="7299735"/>
                  <a:pt x="9306547" y="7310652"/>
                </a:cubicBezTo>
                <a:cubicBezTo>
                  <a:pt x="9308568" y="7303772"/>
                  <a:pt x="9316425" y="7305870"/>
                  <a:pt x="9317968" y="7304177"/>
                </a:cubicBezTo>
                <a:close/>
                <a:moveTo>
                  <a:pt x="9382372" y="7185023"/>
                </a:moveTo>
                <a:cubicBezTo>
                  <a:pt x="9389501" y="7171025"/>
                  <a:pt x="9389553" y="7156560"/>
                  <a:pt x="9380992" y="7141878"/>
                </a:cubicBezTo>
                <a:cubicBezTo>
                  <a:pt x="9375397" y="7156214"/>
                  <a:pt x="9371968" y="7170287"/>
                  <a:pt x="9382372" y="7185023"/>
                </a:cubicBezTo>
                <a:close/>
                <a:moveTo>
                  <a:pt x="9341879" y="7301656"/>
                </a:moveTo>
                <a:cubicBezTo>
                  <a:pt x="9336794" y="7295682"/>
                  <a:pt x="9331868" y="7295567"/>
                  <a:pt x="9327106" y="7301299"/>
                </a:cubicBezTo>
                <a:lnTo>
                  <a:pt x="9334307" y="7308865"/>
                </a:lnTo>
                <a:close/>
                <a:moveTo>
                  <a:pt x="6732692" y="13217200"/>
                </a:moveTo>
                <a:cubicBezTo>
                  <a:pt x="6719838" y="13201054"/>
                  <a:pt x="6732692" y="13217200"/>
                  <a:pt x="6732692" y="13217200"/>
                </a:cubicBezTo>
                <a:close/>
                <a:moveTo>
                  <a:pt x="6723994" y="13259505"/>
                </a:moveTo>
                <a:cubicBezTo>
                  <a:pt x="6722826" y="13251377"/>
                  <a:pt x="6733972" y="13235844"/>
                  <a:pt x="6724685" y="13233168"/>
                </a:cubicBezTo>
                <a:cubicBezTo>
                  <a:pt x="6725454" y="13241121"/>
                  <a:pt x="6714706" y="13256829"/>
                  <a:pt x="6723994" y="13259505"/>
                </a:cubicBezTo>
                <a:close/>
                <a:moveTo>
                  <a:pt x="9375564" y="7259991"/>
                </a:moveTo>
                <a:cubicBezTo>
                  <a:pt x="9376839" y="7258179"/>
                  <a:pt x="9378418" y="7256673"/>
                  <a:pt x="9375687" y="7255068"/>
                </a:cubicBezTo>
                <a:cubicBezTo>
                  <a:pt x="9404353" y="7180325"/>
                  <a:pt x="9293894" y="7115427"/>
                  <a:pt x="9242991" y="7156056"/>
                </a:cubicBezTo>
                <a:cubicBezTo>
                  <a:pt x="9201816" y="7189237"/>
                  <a:pt x="9207174" y="7258032"/>
                  <a:pt x="9259410" y="7287024"/>
                </a:cubicBezTo>
                <a:cubicBezTo>
                  <a:pt x="9278393" y="7297496"/>
                  <a:pt x="9297950" y="7294352"/>
                  <a:pt x="9317500" y="7286786"/>
                </a:cubicBezTo>
                <a:lnTo>
                  <a:pt x="9318446" y="7286349"/>
                </a:lnTo>
                <a:close/>
                <a:moveTo>
                  <a:pt x="6777439" y="13144251"/>
                </a:moveTo>
                <a:cubicBezTo>
                  <a:pt x="6779364" y="13142671"/>
                  <a:pt x="6780502" y="13139962"/>
                  <a:pt x="6780015" y="13134870"/>
                </a:cubicBezTo>
                <a:cubicBezTo>
                  <a:pt x="6769894" y="13135157"/>
                  <a:pt x="6759644" y="13136812"/>
                  <a:pt x="6745579" y="13132024"/>
                </a:cubicBezTo>
                <a:cubicBezTo>
                  <a:pt x="6743830" y="13140292"/>
                  <a:pt x="6742081" y="13148558"/>
                  <a:pt x="6740554" y="13157398"/>
                </a:cubicBezTo>
                <a:cubicBezTo>
                  <a:pt x="6747453" y="13159020"/>
                  <a:pt x="6754527" y="13160242"/>
                  <a:pt x="6761425" y="13161863"/>
                </a:cubicBezTo>
                <a:cubicBezTo>
                  <a:pt x="6758798" y="13143574"/>
                  <a:pt x="6771663" y="13148992"/>
                  <a:pt x="6777439" y="13144251"/>
                </a:cubicBezTo>
                <a:close/>
                <a:moveTo>
                  <a:pt x="6679119" y="13368608"/>
                </a:moveTo>
                <a:cubicBezTo>
                  <a:pt x="6645052" y="13353079"/>
                  <a:pt x="6562034" y="13365401"/>
                  <a:pt x="6531697" y="13338200"/>
                </a:cubicBezTo>
                <a:cubicBezTo>
                  <a:pt x="6577196" y="13327855"/>
                  <a:pt x="6651303" y="13361551"/>
                  <a:pt x="6689439" y="13339865"/>
                </a:cubicBezTo>
                <a:cubicBezTo>
                  <a:pt x="6701584" y="13316686"/>
                  <a:pt x="6693821" y="13284710"/>
                  <a:pt x="6701762" y="13259198"/>
                </a:cubicBezTo>
                <a:cubicBezTo>
                  <a:pt x="6704483" y="13250884"/>
                  <a:pt x="6712964" y="13248923"/>
                  <a:pt x="6714667" y="13239684"/>
                </a:cubicBezTo>
                <a:cubicBezTo>
                  <a:pt x="6730453" y="13166257"/>
                  <a:pt x="6737351" y="13090329"/>
                  <a:pt x="6756582" y="13015569"/>
                </a:cubicBezTo>
                <a:cubicBezTo>
                  <a:pt x="6798107" y="12852653"/>
                  <a:pt x="6839134" y="12703790"/>
                  <a:pt x="6858874" y="12562173"/>
                </a:cubicBezTo>
                <a:cubicBezTo>
                  <a:pt x="6839623" y="12550812"/>
                  <a:pt x="6800159" y="12552882"/>
                  <a:pt x="6781684" y="12533301"/>
                </a:cubicBezTo>
                <a:cubicBezTo>
                  <a:pt x="6796255" y="12507863"/>
                  <a:pt x="6830149" y="12544248"/>
                  <a:pt x="6851518" y="12534660"/>
                </a:cubicBezTo>
                <a:cubicBezTo>
                  <a:pt x="6815690" y="12502654"/>
                  <a:pt x="6642572" y="12464699"/>
                  <a:pt x="6596183" y="12472748"/>
                </a:cubicBezTo>
                <a:cubicBezTo>
                  <a:pt x="6527397" y="12485173"/>
                  <a:pt x="6489684" y="12556525"/>
                  <a:pt x="6459998" y="12620480"/>
                </a:cubicBezTo>
                <a:cubicBezTo>
                  <a:pt x="6492785" y="12617364"/>
                  <a:pt x="6485484" y="12652199"/>
                  <a:pt x="6508143" y="12665541"/>
                </a:cubicBezTo>
                <a:cubicBezTo>
                  <a:pt x="6522793" y="12674393"/>
                  <a:pt x="6556821" y="12672776"/>
                  <a:pt x="6584109" y="12681027"/>
                </a:cubicBezTo>
                <a:cubicBezTo>
                  <a:pt x="6623473" y="12693186"/>
                  <a:pt x="6661604" y="12708132"/>
                  <a:pt x="6703838" y="12719180"/>
                </a:cubicBezTo>
                <a:cubicBezTo>
                  <a:pt x="6702998" y="12738315"/>
                  <a:pt x="6692712" y="12743284"/>
                  <a:pt x="6690806" y="12760522"/>
                </a:cubicBezTo>
                <a:cubicBezTo>
                  <a:pt x="6624084" y="12767199"/>
                  <a:pt x="6558458" y="12731542"/>
                  <a:pt x="6498659" y="12711780"/>
                </a:cubicBezTo>
                <a:cubicBezTo>
                  <a:pt x="6495947" y="12724379"/>
                  <a:pt x="6493236" y="12736978"/>
                  <a:pt x="6490923" y="12749753"/>
                </a:cubicBezTo>
                <a:cubicBezTo>
                  <a:pt x="6478738" y="12755788"/>
                  <a:pt x="6466332" y="12761248"/>
                  <a:pt x="6445895" y="12753645"/>
                </a:cubicBezTo>
                <a:cubicBezTo>
                  <a:pt x="6434517" y="12764318"/>
                  <a:pt x="6435910" y="12793479"/>
                  <a:pt x="6419299" y="12796606"/>
                </a:cubicBezTo>
                <a:cubicBezTo>
                  <a:pt x="6405917" y="12781654"/>
                  <a:pt x="6433230" y="12761846"/>
                  <a:pt x="6415395" y="12751587"/>
                </a:cubicBezTo>
                <a:cubicBezTo>
                  <a:pt x="6386498" y="12832068"/>
                  <a:pt x="6366134" y="12952475"/>
                  <a:pt x="6356513" y="13016258"/>
                </a:cubicBezTo>
                <a:cubicBezTo>
                  <a:pt x="6382318" y="13013863"/>
                  <a:pt x="6399061" y="13029824"/>
                  <a:pt x="6417116" y="13020198"/>
                </a:cubicBezTo>
                <a:cubicBezTo>
                  <a:pt x="6428470" y="13037585"/>
                  <a:pt x="6430195" y="13057378"/>
                  <a:pt x="6427938" y="13075410"/>
                </a:cubicBezTo>
                <a:cubicBezTo>
                  <a:pt x="6490469" y="13091145"/>
                  <a:pt x="6569813" y="13095754"/>
                  <a:pt x="6610632" y="13126160"/>
                </a:cubicBezTo>
                <a:cubicBezTo>
                  <a:pt x="6595458" y="13138961"/>
                  <a:pt x="6611832" y="13167605"/>
                  <a:pt x="6595065" y="13179702"/>
                </a:cubicBezTo>
                <a:cubicBezTo>
                  <a:pt x="6542850" y="13171856"/>
                  <a:pt x="6490122" y="13132858"/>
                  <a:pt x="6417667" y="13125584"/>
                </a:cubicBezTo>
                <a:cubicBezTo>
                  <a:pt x="6409650" y="13137265"/>
                  <a:pt x="6404606" y="13154067"/>
                  <a:pt x="6399339" y="13170295"/>
                </a:cubicBezTo>
                <a:cubicBezTo>
                  <a:pt x="6380552" y="13168654"/>
                  <a:pt x="6385237" y="13168822"/>
                  <a:pt x="6369237" y="13168413"/>
                </a:cubicBezTo>
                <a:cubicBezTo>
                  <a:pt x="6364322" y="13183844"/>
                  <a:pt x="6382973" y="13203027"/>
                  <a:pt x="6368808" y="13212468"/>
                </a:cubicBezTo>
                <a:cubicBezTo>
                  <a:pt x="6339223" y="13205106"/>
                  <a:pt x="6375393" y="13154481"/>
                  <a:pt x="6332217" y="13156337"/>
                </a:cubicBezTo>
                <a:cubicBezTo>
                  <a:pt x="6300903" y="13243362"/>
                  <a:pt x="6323803" y="13322941"/>
                  <a:pt x="6405854" y="13351582"/>
                </a:cubicBezTo>
                <a:cubicBezTo>
                  <a:pt x="6442921" y="13364630"/>
                  <a:pt x="6489014" y="13362635"/>
                  <a:pt x="6534154" y="13369259"/>
                </a:cubicBezTo>
                <a:cubicBezTo>
                  <a:pt x="6584998" y="13376976"/>
                  <a:pt x="6648965" y="13402385"/>
                  <a:pt x="6679119" y="13368608"/>
                </a:cubicBezTo>
                <a:close/>
                <a:moveTo>
                  <a:pt x="9398858" y="7227605"/>
                </a:moveTo>
                <a:cubicBezTo>
                  <a:pt x="9394688" y="7221961"/>
                  <a:pt x="9400997" y="7215958"/>
                  <a:pt x="9397140" y="7210021"/>
                </a:cubicBezTo>
                <a:cubicBezTo>
                  <a:pt x="9388402" y="7214728"/>
                  <a:pt x="9394139" y="7231498"/>
                  <a:pt x="9398858" y="7227605"/>
                </a:cubicBezTo>
                <a:close/>
                <a:moveTo>
                  <a:pt x="11283037" y="2964550"/>
                </a:moveTo>
                <a:cubicBezTo>
                  <a:pt x="11285043" y="2949230"/>
                  <a:pt x="11253836" y="2941161"/>
                  <a:pt x="11248688" y="2956046"/>
                </a:cubicBezTo>
                <a:cubicBezTo>
                  <a:pt x="11259931" y="2958631"/>
                  <a:pt x="11271396" y="2961790"/>
                  <a:pt x="11283037" y="2964550"/>
                </a:cubicBezTo>
                <a:close/>
                <a:moveTo>
                  <a:pt x="6941857" y="12842902"/>
                </a:moveTo>
                <a:cubicBezTo>
                  <a:pt x="6923485" y="12829551"/>
                  <a:pt x="6905112" y="12816200"/>
                  <a:pt x="6888814" y="12801386"/>
                </a:cubicBezTo>
                <a:cubicBezTo>
                  <a:pt x="6889789" y="12821798"/>
                  <a:pt x="6939700" y="12846706"/>
                  <a:pt x="6941857" y="12842902"/>
                </a:cubicBezTo>
                <a:close/>
                <a:moveTo>
                  <a:pt x="9429937" y="7256355"/>
                </a:moveTo>
                <a:cubicBezTo>
                  <a:pt x="9426201" y="7268312"/>
                  <a:pt x="9420421" y="7279332"/>
                  <a:pt x="9412414" y="7288603"/>
                </a:cubicBezTo>
                <a:cubicBezTo>
                  <a:pt x="9365809" y="7341966"/>
                  <a:pt x="9301580" y="7349024"/>
                  <a:pt x="9253285" y="7346926"/>
                </a:cubicBezTo>
                <a:cubicBezTo>
                  <a:pt x="9195100" y="7321795"/>
                  <a:pt x="9137116" y="7313293"/>
                  <a:pt x="9079122" y="7292786"/>
                </a:cubicBezTo>
                <a:cubicBezTo>
                  <a:pt x="9073133" y="7310505"/>
                  <a:pt x="9089142" y="7322906"/>
                  <a:pt x="9095165" y="7340604"/>
                </a:cubicBezTo>
                <a:cubicBezTo>
                  <a:pt x="9100632" y="7355828"/>
                  <a:pt x="9098650" y="7373339"/>
                  <a:pt x="9106583" y="7388616"/>
                </a:cubicBezTo>
                <a:cubicBezTo>
                  <a:pt x="9118934" y="7411712"/>
                  <a:pt x="9141229" y="7431344"/>
                  <a:pt x="9152592" y="7457176"/>
                </a:cubicBezTo>
                <a:cubicBezTo>
                  <a:pt x="9153831" y="7505864"/>
                  <a:pt x="9138823" y="7564004"/>
                  <a:pt x="9076254" y="7603124"/>
                </a:cubicBezTo>
                <a:cubicBezTo>
                  <a:pt x="9008981" y="7608870"/>
                  <a:pt x="8920751" y="7590704"/>
                  <a:pt x="8895961" y="7510964"/>
                </a:cubicBezTo>
                <a:cubicBezTo>
                  <a:pt x="8889985" y="7491419"/>
                  <a:pt x="8890722" y="7425234"/>
                  <a:pt x="8903651" y="7400911"/>
                </a:cubicBezTo>
                <a:cubicBezTo>
                  <a:pt x="8920773" y="7368996"/>
                  <a:pt x="8958081" y="7342504"/>
                  <a:pt x="8997801" y="7330532"/>
                </a:cubicBezTo>
                <a:cubicBezTo>
                  <a:pt x="9006282" y="7311646"/>
                  <a:pt x="8994451" y="7292265"/>
                  <a:pt x="8991852" y="7273112"/>
                </a:cubicBezTo>
                <a:cubicBezTo>
                  <a:pt x="8923420" y="7251423"/>
                  <a:pt x="8854858" y="7234817"/>
                  <a:pt x="8786307" y="7220903"/>
                </a:cubicBezTo>
                <a:lnTo>
                  <a:pt x="8774832" y="7218894"/>
                </a:lnTo>
                <a:lnTo>
                  <a:pt x="8773387" y="7232871"/>
                </a:lnTo>
                <a:cubicBezTo>
                  <a:pt x="8766293" y="7284479"/>
                  <a:pt x="8765821" y="7331232"/>
                  <a:pt x="8753390" y="7381489"/>
                </a:cubicBezTo>
                <a:cubicBezTo>
                  <a:pt x="8748323" y="7401513"/>
                  <a:pt x="8733983" y="7420038"/>
                  <a:pt x="8729351" y="7440029"/>
                </a:cubicBezTo>
                <a:cubicBezTo>
                  <a:pt x="8720796" y="7477773"/>
                  <a:pt x="8726916" y="7507448"/>
                  <a:pt x="8706452" y="7531664"/>
                </a:cubicBezTo>
                <a:cubicBezTo>
                  <a:pt x="8690539" y="7528910"/>
                  <a:pt x="8678710" y="7522362"/>
                  <a:pt x="8664035" y="7518643"/>
                </a:cubicBezTo>
                <a:cubicBezTo>
                  <a:pt x="8666162" y="7476571"/>
                  <a:pt x="8636763" y="7474377"/>
                  <a:pt x="8594925" y="7457384"/>
                </a:cubicBezTo>
                <a:cubicBezTo>
                  <a:pt x="8558455" y="7442179"/>
                  <a:pt x="8522259" y="7424770"/>
                  <a:pt x="8487685" y="7423395"/>
                </a:cubicBezTo>
                <a:cubicBezTo>
                  <a:pt x="8481499" y="7404641"/>
                  <a:pt x="8460973" y="7404412"/>
                  <a:pt x="8449288" y="7393923"/>
                </a:cubicBezTo>
                <a:cubicBezTo>
                  <a:pt x="8444129" y="7389065"/>
                  <a:pt x="8420183" y="7360270"/>
                  <a:pt x="8416037" y="7351409"/>
                </a:cubicBezTo>
                <a:cubicBezTo>
                  <a:pt x="8389730" y="7296593"/>
                  <a:pt x="8421118" y="7213495"/>
                  <a:pt x="8432424" y="7159829"/>
                </a:cubicBezTo>
                <a:cubicBezTo>
                  <a:pt x="8440271" y="7124322"/>
                  <a:pt x="8447623" y="7087972"/>
                  <a:pt x="8458619" y="7071443"/>
                </a:cubicBezTo>
                <a:cubicBezTo>
                  <a:pt x="8470452" y="7054412"/>
                  <a:pt x="8493406" y="7046166"/>
                  <a:pt x="8497780" y="7034489"/>
                </a:cubicBezTo>
                <a:lnTo>
                  <a:pt x="8501581" y="7033058"/>
                </a:lnTo>
                <a:lnTo>
                  <a:pt x="8542996" y="7017467"/>
                </a:lnTo>
                <a:cubicBezTo>
                  <a:pt x="8590088" y="7002585"/>
                  <a:pt x="8640935" y="6992035"/>
                  <a:pt x="8678684" y="6966974"/>
                </a:cubicBezTo>
                <a:cubicBezTo>
                  <a:pt x="8695864" y="6980989"/>
                  <a:pt x="8697665" y="6969942"/>
                  <a:pt x="8717998" y="6979353"/>
                </a:cubicBezTo>
                <a:cubicBezTo>
                  <a:pt x="8740165" y="6966364"/>
                  <a:pt x="8750109" y="6900130"/>
                  <a:pt x="8717285" y="6892954"/>
                </a:cubicBezTo>
                <a:cubicBezTo>
                  <a:pt x="8701343" y="6889762"/>
                  <a:pt x="8700726" y="6905097"/>
                  <a:pt x="8689573" y="6907664"/>
                </a:cubicBezTo>
                <a:cubicBezTo>
                  <a:pt x="8665066" y="6877162"/>
                  <a:pt x="8627434" y="6858123"/>
                  <a:pt x="8591453" y="6837630"/>
                </a:cubicBezTo>
                <a:cubicBezTo>
                  <a:pt x="8581419" y="6831832"/>
                  <a:pt x="8576874" y="6835214"/>
                  <a:pt x="8564686" y="6835687"/>
                </a:cubicBezTo>
                <a:cubicBezTo>
                  <a:pt x="8557595" y="6825286"/>
                  <a:pt x="8547767" y="6817836"/>
                  <a:pt x="8538438" y="6810449"/>
                </a:cubicBezTo>
                <a:lnTo>
                  <a:pt x="8520086" y="6790880"/>
                </a:lnTo>
                <a:lnTo>
                  <a:pt x="8515169" y="6785642"/>
                </a:lnTo>
                <a:cubicBezTo>
                  <a:pt x="8497445" y="6752457"/>
                  <a:pt x="8487796" y="6663225"/>
                  <a:pt x="8496673" y="6618036"/>
                </a:cubicBezTo>
                <a:cubicBezTo>
                  <a:pt x="8505245" y="6574614"/>
                  <a:pt x="8532044" y="6541634"/>
                  <a:pt x="8556931" y="6512284"/>
                </a:cubicBezTo>
                <a:cubicBezTo>
                  <a:pt x="8573007" y="6493631"/>
                  <a:pt x="8594579" y="6478503"/>
                  <a:pt x="8600946" y="6458386"/>
                </a:cubicBezTo>
                <a:cubicBezTo>
                  <a:pt x="8623835" y="6461061"/>
                  <a:pt x="8637176" y="6452654"/>
                  <a:pt x="8645296" y="6438517"/>
                </a:cubicBezTo>
                <a:cubicBezTo>
                  <a:pt x="8664215" y="6440612"/>
                  <a:pt x="8675548" y="6434534"/>
                  <a:pt x="8683085" y="6424377"/>
                </a:cubicBezTo>
                <a:cubicBezTo>
                  <a:pt x="8706234" y="6430519"/>
                  <a:pt x="8728803" y="6417062"/>
                  <a:pt x="8750277" y="6412420"/>
                </a:cubicBezTo>
                <a:cubicBezTo>
                  <a:pt x="8770883" y="6407842"/>
                  <a:pt x="8801969" y="6403365"/>
                  <a:pt x="8822353" y="6383957"/>
                </a:cubicBezTo>
                <a:cubicBezTo>
                  <a:pt x="8827501" y="6370908"/>
                  <a:pt x="8830715" y="6355396"/>
                  <a:pt x="8835366" y="6341508"/>
                </a:cubicBezTo>
                <a:cubicBezTo>
                  <a:pt x="8855122" y="6331315"/>
                  <a:pt x="8871950" y="6340550"/>
                  <a:pt x="8898101" y="6346041"/>
                </a:cubicBezTo>
                <a:cubicBezTo>
                  <a:pt x="8899272" y="6367785"/>
                  <a:pt x="8890894" y="6378451"/>
                  <a:pt x="8891066" y="6398528"/>
                </a:cubicBezTo>
                <a:cubicBezTo>
                  <a:pt x="8903735" y="6416357"/>
                  <a:pt x="8882610" y="6425783"/>
                  <a:pt x="8878091" y="6441398"/>
                </a:cubicBezTo>
                <a:cubicBezTo>
                  <a:pt x="8875389" y="6452077"/>
                  <a:pt x="8877253" y="6465475"/>
                  <a:pt x="8875515" y="6477392"/>
                </a:cubicBezTo>
                <a:cubicBezTo>
                  <a:pt x="8871057" y="6517455"/>
                  <a:pt x="8859045" y="6561567"/>
                  <a:pt x="8853996" y="6599484"/>
                </a:cubicBezTo>
                <a:cubicBezTo>
                  <a:pt x="8848138" y="6650131"/>
                  <a:pt x="8851490" y="6701406"/>
                  <a:pt x="8843819" y="6745195"/>
                </a:cubicBezTo>
                <a:cubicBezTo>
                  <a:pt x="8842724" y="6754010"/>
                  <a:pt x="8835025" y="6761999"/>
                  <a:pt x="8832194" y="6770944"/>
                </a:cubicBezTo>
                <a:cubicBezTo>
                  <a:pt x="8827982" y="6784788"/>
                  <a:pt x="8829941" y="6799489"/>
                  <a:pt x="8825969" y="6810698"/>
                </a:cubicBezTo>
                <a:cubicBezTo>
                  <a:pt x="8820277" y="6828146"/>
                  <a:pt x="8803543" y="6843790"/>
                  <a:pt x="8799008" y="6865083"/>
                </a:cubicBezTo>
                <a:cubicBezTo>
                  <a:pt x="8795519" y="6882803"/>
                  <a:pt x="8792254" y="6903565"/>
                  <a:pt x="8788153" y="6924825"/>
                </a:cubicBezTo>
                <a:cubicBezTo>
                  <a:pt x="8784387" y="6944757"/>
                  <a:pt x="8777875" y="6968813"/>
                  <a:pt x="8777663" y="6983676"/>
                </a:cubicBezTo>
                <a:cubicBezTo>
                  <a:pt x="8776984" y="7021711"/>
                  <a:pt x="8800431" y="7061456"/>
                  <a:pt x="8795973" y="7101521"/>
                </a:cubicBezTo>
                <a:cubicBezTo>
                  <a:pt x="8795217" y="7108997"/>
                  <a:pt x="8790234" y="7112422"/>
                  <a:pt x="8788239" y="7120867"/>
                </a:cubicBezTo>
                <a:lnTo>
                  <a:pt x="8780558" y="7167741"/>
                </a:lnTo>
                <a:lnTo>
                  <a:pt x="8965980" y="7199803"/>
                </a:lnTo>
                <a:cubicBezTo>
                  <a:pt x="8956483" y="7173393"/>
                  <a:pt x="8954401" y="7145934"/>
                  <a:pt x="8947995" y="7118990"/>
                </a:cubicBezTo>
                <a:cubicBezTo>
                  <a:pt x="8941034" y="7089568"/>
                  <a:pt x="8932920" y="7057037"/>
                  <a:pt x="8925329" y="7028216"/>
                </a:cubicBezTo>
                <a:cubicBezTo>
                  <a:pt x="8916868" y="6997220"/>
                  <a:pt x="8912758" y="6952466"/>
                  <a:pt x="8907784" y="6917547"/>
                </a:cubicBezTo>
                <a:cubicBezTo>
                  <a:pt x="8903901" y="6888200"/>
                  <a:pt x="8897371" y="6866179"/>
                  <a:pt x="8889918" y="6831820"/>
                </a:cubicBezTo>
                <a:cubicBezTo>
                  <a:pt x="8884426" y="6805207"/>
                  <a:pt x="8881158" y="6775875"/>
                  <a:pt x="8862188" y="6746469"/>
                </a:cubicBezTo>
                <a:cubicBezTo>
                  <a:pt x="8880755" y="6730599"/>
                  <a:pt x="8899280" y="6728591"/>
                  <a:pt x="8917478" y="6727492"/>
                </a:cubicBezTo>
                <a:cubicBezTo>
                  <a:pt x="8928670" y="6735467"/>
                  <a:pt x="8914945" y="6742518"/>
                  <a:pt x="8914756" y="6749912"/>
                </a:cubicBezTo>
                <a:cubicBezTo>
                  <a:pt x="8971325" y="6900936"/>
                  <a:pt x="8994357" y="7050834"/>
                  <a:pt x="9046313" y="7201449"/>
                </a:cubicBezTo>
                <a:cubicBezTo>
                  <a:pt x="9085079" y="7215021"/>
                  <a:pt x="9124178" y="7227675"/>
                  <a:pt x="9163300" y="7227091"/>
                </a:cubicBezTo>
                <a:cubicBezTo>
                  <a:pt x="9151783" y="7096875"/>
                  <a:pt x="9319715" y="7006748"/>
                  <a:pt x="9413236" y="7145435"/>
                </a:cubicBezTo>
                <a:cubicBezTo>
                  <a:pt x="9433942" y="7176196"/>
                  <a:pt x="9441144" y="7220483"/>
                  <a:pt x="9429937" y="7256355"/>
                </a:cubicBezTo>
                <a:close/>
                <a:moveTo>
                  <a:pt x="11365978" y="2956869"/>
                </a:moveTo>
                <a:cubicBezTo>
                  <a:pt x="11382173" y="2911592"/>
                  <a:pt x="11390725" y="2849115"/>
                  <a:pt x="11399683" y="2791109"/>
                </a:cubicBezTo>
                <a:cubicBezTo>
                  <a:pt x="11130314" y="2714035"/>
                  <a:pt x="10900803" y="2634077"/>
                  <a:pt x="10663970" y="2589015"/>
                </a:cubicBezTo>
                <a:cubicBezTo>
                  <a:pt x="10569077" y="2570920"/>
                  <a:pt x="10472377" y="2555840"/>
                  <a:pt x="10382779" y="2530074"/>
                </a:cubicBezTo>
                <a:cubicBezTo>
                  <a:pt x="10367574" y="2583891"/>
                  <a:pt x="10363625" y="2624092"/>
                  <a:pt x="10347523" y="2671316"/>
                </a:cubicBezTo>
                <a:cubicBezTo>
                  <a:pt x="10354621" y="2681125"/>
                  <a:pt x="10367113" y="2689505"/>
                  <a:pt x="10379321" y="2687749"/>
                </a:cubicBezTo>
                <a:cubicBezTo>
                  <a:pt x="10386332" y="2675117"/>
                  <a:pt x="10374942" y="2665318"/>
                  <a:pt x="10389189" y="2665416"/>
                </a:cubicBezTo>
                <a:cubicBezTo>
                  <a:pt x="10407521" y="2673516"/>
                  <a:pt x="10373666" y="2691923"/>
                  <a:pt x="10397876" y="2696424"/>
                </a:cubicBezTo>
                <a:cubicBezTo>
                  <a:pt x="10408582" y="2695911"/>
                  <a:pt x="10402156" y="2667332"/>
                  <a:pt x="10416058" y="2672522"/>
                </a:cubicBezTo>
                <a:cubicBezTo>
                  <a:pt x="10422044" y="2679457"/>
                  <a:pt x="10407747" y="2698879"/>
                  <a:pt x="10420584" y="2702167"/>
                </a:cubicBezTo>
                <a:cubicBezTo>
                  <a:pt x="10429695" y="2700950"/>
                  <a:pt x="10425447" y="2677147"/>
                  <a:pt x="10435003" y="2677079"/>
                </a:cubicBezTo>
                <a:cubicBezTo>
                  <a:pt x="10449174" y="2683817"/>
                  <a:pt x="10425781" y="2713043"/>
                  <a:pt x="10450381" y="2713427"/>
                </a:cubicBezTo>
                <a:cubicBezTo>
                  <a:pt x="10464120" y="2702814"/>
                  <a:pt x="10460015" y="2661438"/>
                  <a:pt x="10474329" y="2650603"/>
                </a:cubicBezTo>
                <a:cubicBezTo>
                  <a:pt x="10502830" y="2655093"/>
                  <a:pt x="10474235" y="2693937"/>
                  <a:pt x="10473702" y="2715627"/>
                </a:cubicBezTo>
                <a:cubicBezTo>
                  <a:pt x="10477741" y="2722656"/>
                  <a:pt x="10492432" y="2723904"/>
                  <a:pt x="10503499" y="2726887"/>
                </a:cubicBezTo>
                <a:cubicBezTo>
                  <a:pt x="10514465" y="2723629"/>
                  <a:pt x="10500039" y="2699142"/>
                  <a:pt x="10511227" y="2696459"/>
                </a:cubicBezTo>
                <a:cubicBezTo>
                  <a:pt x="10533222" y="2699504"/>
                  <a:pt x="10502098" y="2734370"/>
                  <a:pt x="10525418" y="2736571"/>
                </a:cubicBezTo>
                <a:cubicBezTo>
                  <a:pt x="10529064" y="2722929"/>
                  <a:pt x="10530801" y="2706061"/>
                  <a:pt x="10541637" y="2704175"/>
                </a:cubicBezTo>
                <a:cubicBezTo>
                  <a:pt x="10546038" y="2714699"/>
                  <a:pt x="10545488" y="2727803"/>
                  <a:pt x="10539635" y="2744283"/>
                </a:cubicBezTo>
                <a:cubicBezTo>
                  <a:pt x="10546142" y="2745728"/>
                  <a:pt x="10552073" y="2747396"/>
                  <a:pt x="10558404" y="2749239"/>
                </a:cubicBezTo>
                <a:cubicBezTo>
                  <a:pt x="10573162" y="2739554"/>
                  <a:pt x="10554927" y="2712907"/>
                  <a:pt x="10572047" y="2711892"/>
                </a:cubicBezTo>
                <a:cubicBezTo>
                  <a:pt x="10590640" y="2717247"/>
                  <a:pt x="10565569" y="2748115"/>
                  <a:pt x="10581686" y="2754760"/>
                </a:cubicBezTo>
                <a:cubicBezTo>
                  <a:pt x="10598706" y="2747504"/>
                  <a:pt x="10594861" y="2703382"/>
                  <a:pt x="10595180" y="2685411"/>
                </a:cubicBezTo>
                <a:cubicBezTo>
                  <a:pt x="10632240" y="2676999"/>
                  <a:pt x="10608628" y="2730438"/>
                  <a:pt x="10605582" y="2756738"/>
                </a:cubicBezTo>
                <a:cubicBezTo>
                  <a:pt x="10609445" y="2764165"/>
                  <a:pt x="10624312" y="2765014"/>
                  <a:pt x="10635203" y="2768396"/>
                </a:cubicBezTo>
                <a:cubicBezTo>
                  <a:pt x="10640006" y="2758602"/>
                  <a:pt x="10637796" y="2736653"/>
                  <a:pt x="10647483" y="2735213"/>
                </a:cubicBezTo>
                <a:cubicBezTo>
                  <a:pt x="10664305" y="2740263"/>
                  <a:pt x="10634636" y="2772912"/>
                  <a:pt x="10657911" y="2774140"/>
                </a:cubicBezTo>
                <a:cubicBezTo>
                  <a:pt x="10675966" y="2776398"/>
                  <a:pt x="10656712" y="2748824"/>
                  <a:pt x="10676093" y="2750238"/>
                </a:cubicBezTo>
                <a:cubicBezTo>
                  <a:pt x="10690302" y="2753656"/>
                  <a:pt x="10670173" y="2777651"/>
                  <a:pt x="10684381" y="2781069"/>
                </a:cubicBezTo>
                <a:cubicBezTo>
                  <a:pt x="10697554" y="2774973"/>
                  <a:pt x="10681878" y="2744691"/>
                  <a:pt x="10701788" y="2744908"/>
                </a:cubicBezTo>
                <a:cubicBezTo>
                  <a:pt x="10715560" y="2751470"/>
                  <a:pt x="10691018" y="2781142"/>
                  <a:pt x="10707266" y="2786414"/>
                </a:cubicBezTo>
                <a:cubicBezTo>
                  <a:pt x="10724134" y="2792437"/>
                  <a:pt x="10713308" y="2753334"/>
                  <a:pt x="10730398" y="2759932"/>
                </a:cubicBezTo>
                <a:cubicBezTo>
                  <a:pt x="10735457" y="2767888"/>
                  <a:pt x="10734240" y="2779266"/>
                  <a:pt x="10730372" y="2792333"/>
                </a:cubicBezTo>
                <a:cubicBezTo>
                  <a:pt x="10737499" y="2794529"/>
                  <a:pt x="10745776" y="2796280"/>
                  <a:pt x="10753080" y="2798077"/>
                </a:cubicBezTo>
                <a:cubicBezTo>
                  <a:pt x="10775692" y="2777085"/>
                  <a:pt x="10753300" y="2728583"/>
                  <a:pt x="10780191" y="2723781"/>
                </a:cubicBezTo>
                <a:cubicBezTo>
                  <a:pt x="10764694" y="2717887"/>
                  <a:pt x="10735366" y="2720659"/>
                  <a:pt x="10745855" y="2699077"/>
                </a:cubicBezTo>
                <a:cubicBezTo>
                  <a:pt x="10760063" y="2702495"/>
                  <a:pt x="10773874" y="2705737"/>
                  <a:pt x="10787508" y="2709378"/>
                </a:cubicBezTo>
                <a:cubicBezTo>
                  <a:pt x="10789866" y="2693260"/>
                  <a:pt x="10764116" y="2693323"/>
                  <a:pt x="10767402" y="2676185"/>
                </a:cubicBezTo>
                <a:cubicBezTo>
                  <a:pt x="10774504" y="2665500"/>
                  <a:pt x="10826276" y="2646430"/>
                  <a:pt x="10819131" y="2680928"/>
                </a:cubicBezTo>
                <a:cubicBezTo>
                  <a:pt x="10810670" y="2675283"/>
                  <a:pt x="10794859" y="2666867"/>
                  <a:pt x="10790508" y="2682104"/>
                </a:cubicBezTo>
                <a:cubicBezTo>
                  <a:pt x="10793935" y="2692675"/>
                  <a:pt x="10812565" y="2694710"/>
                  <a:pt x="10807862" y="2710745"/>
                </a:cubicBezTo>
                <a:cubicBezTo>
                  <a:pt x="10791119" y="2723843"/>
                  <a:pt x="10757241" y="2799439"/>
                  <a:pt x="10790403" y="2811708"/>
                </a:cubicBezTo>
                <a:cubicBezTo>
                  <a:pt x="10804872" y="2812381"/>
                  <a:pt x="10785940" y="2791623"/>
                  <a:pt x="10798907" y="2793539"/>
                </a:cubicBezTo>
                <a:cubicBezTo>
                  <a:pt x="10811953" y="2813603"/>
                  <a:pt x="10809919" y="2791255"/>
                  <a:pt x="10827354" y="2792762"/>
                </a:cubicBezTo>
                <a:cubicBezTo>
                  <a:pt x="10830299" y="2805503"/>
                  <a:pt x="10822383" y="2807248"/>
                  <a:pt x="10825541" y="2816270"/>
                </a:cubicBezTo>
                <a:cubicBezTo>
                  <a:pt x="10840769" y="2820616"/>
                  <a:pt x="10855951" y="2823987"/>
                  <a:pt x="10871355" y="2827933"/>
                </a:cubicBezTo>
                <a:cubicBezTo>
                  <a:pt x="10877108" y="2805212"/>
                  <a:pt x="10884362" y="2781248"/>
                  <a:pt x="10884237" y="2762127"/>
                </a:cubicBezTo>
                <a:cubicBezTo>
                  <a:pt x="10890168" y="2763794"/>
                  <a:pt x="10896499" y="2765638"/>
                  <a:pt x="10903005" y="2767083"/>
                </a:cubicBezTo>
                <a:cubicBezTo>
                  <a:pt x="10899652" y="2795154"/>
                  <a:pt x="10873319" y="2836427"/>
                  <a:pt x="10908280" y="2841388"/>
                </a:cubicBezTo>
                <a:cubicBezTo>
                  <a:pt x="10921017" y="2838436"/>
                  <a:pt x="10905189" y="2821433"/>
                  <a:pt x="10917972" y="2819454"/>
                </a:cubicBezTo>
                <a:cubicBezTo>
                  <a:pt x="10928111" y="2823458"/>
                  <a:pt x="10920971" y="2837463"/>
                  <a:pt x="10928635" y="2842755"/>
                </a:cubicBezTo>
                <a:cubicBezTo>
                  <a:pt x="10931232" y="2835800"/>
                  <a:pt x="10929214" y="2822039"/>
                  <a:pt x="10939891" y="2829139"/>
                </a:cubicBezTo>
                <a:cubicBezTo>
                  <a:pt x="10947555" y="2834432"/>
                  <a:pt x="10933388" y="2852482"/>
                  <a:pt x="10950332" y="2851865"/>
                </a:cubicBezTo>
                <a:cubicBezTo>
                  <a:pt x="10954070" y="2840171"/>
                  <a:pt x="10953991" y="2822023"/>
                  <a:pt x="10968736" y="2828538"/>
                </a:cubicBezTo>
                <a:cubicBezTo>
                  <a:pt x="10972730" y="2834593"/>
                  <a:pt x="10968194" y="2845935"/>
                  <a:pt x="10965736" y="2855812"/>
                </a:cubicBezTo>
                <a:cubicBezTo>
                  <a:pt x="10976802" y="2858795"/>
                  <a:pt x="10988267" y="2861954"/>
                  <a:pt x="10999909" y="2864714"/>
                </a:cubicBezTo>
                <a:cubicBezTo>
                  <a:pt x="11008527" y="2836586"/>
                  <a:pt x="11011665" y="2812234"/>
                  <a:pt x="11010428" y="2790238"/>
                </a:cubicBezTo>
                <a:cubicBezTo>
                  <a:pt x="11016851" y="2794029"/>
                  <a:pt x="11034277" y="2791242"/>
                  <a:pt x="11032347" y="2799923"/>
                </a:cubicBezTo>
                <a:cubicBezTo>
                  <a:pt x="11025093" y="2823887"/>
                  <a:pt x="11029594" y="2840652"/>
                  <a:pt x="11020041" y="2865507"/>
                </a:cubicBezTo>
                <a:cubicBezTo>
                  <a:pt x="11024924" y="2873861"/>
                  <a:pt x="11041339" y="2874440"/>
                  <a:pt x="11053027" y="2878174"/>
                </a:cubicBezTo>
                <a:cubicBezTo>
                  <a:pt x="11058787" y="2859747"/>
                  <a:pt x="11051773" y="2847592"/>
                  <a:pt x="11072396" y="2850507"/>
                </a:cubicBezTo>
                <a:cubicBezTo>
                  <a:pt x="11069984" y="2861358"/>
                  <a:pt x="11063993" y="2874917"/>
                  <a:pt x="11068607" y="2881722"/>
                </a:cubicBezTo>
                <a:cubicBezTo>
                  <a:pt x="11076309" y="2883695"/>
                  <a:pt x="11083613" y="2885492"/>
                  <a:pt x="11091315" y="2887465"/>
                </a:cubicBezTo>
                <a:cubicBezTo>
                  <a:pt x="11096962" y="2878998"/>
                  <a:pt x="11092399" y="2852672"/>
                  <a:pt x="11106746" y="2859011"/>
                </a:cubicBezTo>
                <a:cubicBezTo>
                  <a:pt x="11118303" y="2864117"/>
                  <a:pt x="11091722" y="2891935"/>
                  <a:pt x="11110482" y="2892598"/>
                </a:cubicBezTo>
                <a:cubicBezTo>
                  <a:pt x="11139005" y="2885181"/>
                  <a:pt x="11107162" y="2822493"/>
                  <a:pt x="11140169" y="2823254"/>
                </a:cubicBezTo>
                <a:cubicBezTo>
                  <a:pt x="11156747" y="2839635"/>
                  <a:pt x="11125203" y="2886232"/>
                  <a:pt x="11140103" y="2904256"/>
                </a:cubicBezTo>
                <a:cubicBezTo>
                  <a:pt x="11161654" y="2906151"/>
                  <a:pt x="11147102" y="2862543"/>
                  <a:pt x="11159088" y="2860212"/>
                </a:cubicBezTo>
                <a:cubicBezTo>
                  <a:pt x="11169550" y="2871031"/>
                  <a:pt x="11159552" y="2894736"/>
                  <a:pt x="11162988" y="2909600"/>
                </a:cubicBezTo>
                <a:cubicBezTo>
                  <a:pt x="11178270" y="2919213"/>
                  <a:pt x="11168740" y="2886879"/>
                  <a:pt x="11180381" y="2889640"/>
                </a:cubicBezTo>
                <a:cubicBezTo>
                  <a:pt x="11194061" y="2894254"/>
                  <a:pt x="11174553" y="2919000"/>
                  <a:pt x="11192433" y="2921657"/>
                </a:cubicBezTo>
                <a:cubicBezTo>
                  <a:pt x="11205353" y="2922600"/>
                  <a:pt x="11194796" y="2885046"/>
                  <a:pt x="11211404" y="2893814"/>
                </a:cubicBezTo>
                <a:cubicBezTo>
                  <a:pt x="11215888" y="2901992"/>
                  <a:pt x="11211445" y="2915282"/>
                  <a:pt x="11211378" y="2926215"/>
                </a:cubicBezTo>
                <a:cubicBezTo>
                  <a:pt x="11219080" y="2928188"/>
                  <a:pt x="11226958" y="2929762"/>
                  <a:pt x="11234085" y="2931958"/>
                </a:cubicBezTo>
                <a:cubicBezTo>
                  <a:pt x="11245086" y="2900593"/>
                  <a:pt x="11242431" y="2877494"/>
                  <a:pt x="11246980" y="2849951"/>
                </a:cubicBezTo>
                <a:cubicBezTo>
                  <a:pt x="11253931" y="2852546"/>
                  <a:pt x="11256444" y="2847936"/>
                  <a:pt x="11263173" y="2849956"/>
                </a:cubicBezTo>
                <a:cubicBezTo>
                  <a:pt x="11263797" y="2875495"/>
                  <a:pt x="11258544" y="2904633"/>
                  <a:pt x="11249666" y="2935506"/>
                </a:cubicBezTo>
                <a:cubicBezTo>
                  <a:pt x="11262855" y="2937997"/>
                  <a:pt x="11279639" y="2946366"/>
                  <a:pt x="11288789" y="2941829"/>
                </a:cubicBezTo>
                <a:cubicBezTo>
                  <a:pt x="11296987" y="2925432"/>
                  <a:pt x="11278009" y="2903700"/>
                  <a:pt x="11299459" y="2899354"/>
                </a:cubicBezTo>
                <a:cubicBezTo>
                  <a:pt x="11308419" y="2911417"/>
                  <a:pt x="11293471" y="2937701"/>
                  <a:pt x="11307734" y="2946387"/>
                </a:cubicBezTo>
                <a:cubicBezTo>
                  <a:pt x="11316867" y="2933262"/>
                  <a:pt x="11304933" y="2916073"/>
                  <a:pt x="11316251" y="2912017"/>
                </a:cubicBezTo>
                <a:cubicBezTo>
                  <a:pt x="11340721" y="2913773"/>
                  <a:pt x="11308271" y="2949484"/>
                  <a:pt x="11325890" y="2954885"/>
                </a:cubicBezTo>
                <a:cubicBezTo>
                  <a:pt x="11339109" y="2949763"/>
                  <a:pt x="11330712" y="2908397"/>
                  <a:pt x="11351788" y="2916756"/>
                </a:cubicBezTo>
                <a:cubicBezTo>
                  <a:pt x="11357706" y="2934624"/>
                  <a:pt x="11335967" y="2949328"/>
                  <a:pt x="11353548" y="2958049"/>
                </a:cubicBezTo>
                <a:cubicBezTo>
                  <a:pt x="11355487" y="2953663"/>
                  <a:pt x="11360445" y="2955377"/>
                  <a:pt x="11365978" y="2956869"/>
                </a:cubicBezTo>
                <a:close/>
                <a:moveTo>
                  <a:pt x="11368528" y="2994221"/>
                </a:moveTo>
                <a:cubicBezTo>
                  <a:pt x="11085927" y="2938470"/>
                  <a:pt x="10746186" y="2825537"/>
                  <a:pt x="10447980" y="2753358"/>
                </a:cubicBezTo>
                <a:cubicBezTo>
                  <a:pt x="10390571" y="2739908"/>
                  <a:pt x="10332549" y="2730001"/>
                  <a:pt x="10288065" y="2697000"/>
                </a:cubicBezTo>
                <a:cubicBezTo>
                  <a:pt x="10314694" y="2624874"/>
                  <a:pt x="10317137" y="2561129"/>
                  <a:pt x="10351606" y="2493898"/>
                </a:cubicBezTo>
                <a:cubicBezTo>
                  <a:pt x="10366574" y="2500988"/>
                  <a:pt x="10375691" y="2479277"/>
                  <a:pt x="10386581" y="2482659"/>
                </a:cubicBezTo>
                <a:cubicBezTo>
                  <a:pt x="10387554" y="2482612"/>
                  <a:pt x="10392882" y="2492116"/>
                  <a:pt x="10392483" y="2491940"/>
                </a:cubicBezTo>
                <a:cubicBezTo>
                  <a:pt x="10477811" y="2505809"/>
                  <a:pt x="10565248" y="2535386"/>
                  <a:pt x="10653718" y="2549690"/>
                </a:cubicBezTo>
                <a:cubicBezTo>
                  <a:pt x="10739445" y="2563735"/>
                  <a:pt x="10821463" y="2581861"/>
                  <a:pt x="10895434" y="2603105"/>
                </a:cubicBezTo>
                <a:cubicBezTo>
                  <a:pt x="10923100" y="2610563"/>
                  <a:pt x="10946714" y="2627193"/>
                  <a:pt x="10973009" y="2634521"/>
                </a:cubicBezTo>
                <a:cubicBezTo>
                  <a:pt x="10991601" y="2639876"/>
                  <a:pt x="11012354" y="2641419"/>
                  <a:pt x="11031253" y="2645003"/>
                </a:cubicBezTo>
                <a:cubicBezTo>
                  <a:pt x="11122123" y="2664657"/>
                  <a:pt x="11232897" y="2705022"/>
                  <a:pt x="11313207" y="2732404"/>
                </a:cubicBezTo>
                <a:cubicBezTo>
                  <a:pt x="11351105" y="2745812"/>
                  <a:pt x="11392351" y="2751643"/>
                  <a:pt x="11423591" y="2776886"/>
                </a:cubicBezTo>
                <a:cubicBezTo>
                  <a:pt x="11397286" y="2855828"/>
                  <a:pt x="11403265" y="2928538"/>
                  <a:pt x="11368528" y="2994221"/>
                </a:cubicBezTo>
                <a:close/>
                <a:moveTo>
                  <a:pt x="6973850" y="13119930"/>
                </a:moveTo>
                <a:cubicBezTo>
                  <a:pt x="7011249" y="13048968"/>
                  <a:pt x="7016084" y="12938260"/>
                  <a:pt x="6975077" y="12893738"/>
                </a:cubicBezTo>
                <a:cubicBezTo>
                  <a:pt x="6948360" y="12864806"/>
                  <a:pt x="6906163" y="12850443"/>
                  <a:pt x="6875122" y="12824834"/>
                </a:cubicBezTo>
                <a:cubicBezTo>
                  <a:pt x="6871319" y="12843135"/>
                  <a:pt x="6867516" y="12861436"/>
                  <a:pt x="6863713" y="12879737"/>
                </a:cubicBezTo>
                <a:cubicBezTo>
                  <a:pt x="6847547" y="12884012"/>
                  <a:pt x="6810612" y="12890054"/>
                  <a:pt x="6809192" y="12868494"/>
                </a:cubicBezTo>
                <a:cubicBezTo>
                  <a:pt x="6788239" y="12943920"/>
                  <a:pt x="6761011" y="13038935"/>
                  <a:pt x="6750215" y="13110761"/>
                </a:cubicBezTo>
                <a:cubicBezTo>
                  <a:pt x="6760773" y="13127795"/>
                  <a:pt x="6792993" y="13108729"/>
                  <a:pt x="6804171" y="13126513"/>
                </a:cubicBezTo>
                <a:cubicBezTo>
                  <a:pt x="6795128" y="13153442"/>
                  <a:pt x="6783272" y="13186740"/>
                  <a:pt x="6785590" y="13214882"/>
                </a:cubicBezTo>
                <a:cubicBezTo>
                  <a:pt x="6812265" y="13206210"/>
                  <a:pt x="6827755" y="13195927"/>
                  <a:pt x="6852578" y="13189293"/>
                </a:cubicBezTo>
                <a:cubicBezTo>
                  <a:pt x="6873559" y="13183815"/>
                  <a:pt x="6902736" y="13186715"/>
                  <a:pt x="6926086" y="13173721"/>
                </a:cubicBezTo>
                <a:cubicBezTo>
                  <a:pt x="6945298" y="13162822"/>
                  <a:pt x="6961383" y="13143584"/>
                  <a:pt x="6973850" y="13119930"/>
                </a:cubicBezTo>
                <a:close/>
                <a:moveTo>
                  <a:pt x="7027668" y="13084916"/>
                </a:moveTo>
                <a:cubicBezTo>
                  <a:pt x="6994330" y="13194835"/>
                  <a:pt x="6907466" y="13244944"/>
                  <a:pt x="6779604" y="13244588"/>
                </a:cubicBezTo>
                <a:cubicBezTo>
                  <a:pt x="6772383" y="13256622"/>
                  <a:pt x="6774867" y="13280081"/>
                  <a:pt x="6767408" y="13303426"/>
                </a:cubicBezTo>
                <a:cubicBezTo>
                  <a:pt x="6742286" y="13295658"/>
                  <a:pt x="6738702" y="13294074"/>
                  <a:pt x="6714237" y="13283740"/>
                </a:cubicBezTo>
                <a:cubicBezTo>
                  <a:pt x="6706900" y="13321888"/>
                  <a:pt x="6699386" y="13360436"/>
                  <a:pt x="6687659" y="13392363"/>
                </a:cubicBezTo>
                <a:cubicBezTo>
                  <a:pt x="6676901" y="13403786"/>
                  <a:pt x="6658559" y="13403292"/>
                  <a:pt x="6651172" y="13420010"/>
                </a:cubicBezTo>
                <a:cubicBezTo>
                  <a:pt x="6517021" y="13414498"/>
                  <a:pt x="6372658" y="13407326"/>
                  <a:pt x="6241871" y="13423282"/>
                </a:cubicBezTo>
                <a:cubicBezTo>
                  <a:pt x="6202724" y="13427869"/>
                  <a:pt x="6163104" y="13438909"/>
                  <a:pt x="6138649" y="13432861"/>
                </a:cubicBezTo>
                <a:cubicBezTo>
                  <a:pt x="6083193" y="13418349"/>
                  <a:pt x="6065416" y="13356258"/>
                  <a:pt x="6014181" y="13332193"/>
                </a:cubicBezTo>
                <a:cubicBezTo>
                  <a:pt x="6010186" y="13305689"/>
                  <a:pt x="5986767" y="13288681"/>
                  <a:pt x="5980301" y="13263463"/>
                </a:cubicBezTo>
                <a:cubicBezTo>
                  <a:pt x="5964959" y="13203400"/>
                  <a:pt x="5982316" y="13101644"/>
                  <a:pt x="6003482" y="13022506"/>
                </a:cubicBezTo>
                <a:cubicBezTo>
                  <a:pt x="6020048" y="12961316"/>
                  <a:pt x="6043749" y="12869977"/>
                  <a:pt x="6059924" y="12792439"/>
                </a:cubicBezTo>
                <a:cubicBezTo>
                  <a:pt x="6076756" y="12712337"/>
                  <a:pt x="6086061" y="12568488"/>
                  <a:pt x="6124355" y="12480742"/>
                </a:cubicBezTo>
                <a:cubicBezTo>
                  <a:pt x="6153023" y="12415861"/>
                  <a:pt x="6187918" y="12387509"/>
                  <a:pt x="6266505" y="12408911"/>
                </a:cubicBezTo>
                <a:cubicBezTo>
                  <a:pt x="6307988" y="12420580"/>
                  <a:pt x="6356167" y="12441867"/>
                  <a:pt x="6410652" y="12456425"/>
                </a:cubicBezTo>
                <a:cubicBezTo>
                  <a:pt x="6447977" y="12466733"/>
                  <a:pt x="6495433" y="12481041"/>
                  <a:pt x="6524424" y="12480053"/>
                </a:cubicBezTo>
                <a:cubicBezTo>
                  <a:pt x="6554961" y="12478798"/>
                  <a:pt x="6584893" y="12444446"/>
                  <a:pt x="6631708" y="12449432"/>
                </a:cubicBezTo>
                <a:cubicBezTo>
                  <a:pt x="6712211" y="12457883"/>
                  <a:pt x="6805484" y="12484823"/>
                  <a:pt x="6871730" y="12521230"/>
                </a:cubicBezTo>
                <a:cubicBezTo>
                  <a:pt x="6879174" y="12587318"/>
                  <a:pt x="6861978" y="12643472"/>
                  <a:pt x="6845431" y="12713234"/>
                </a:cubicBezTo>
                <a:cubicBezTo>
                  <a:pt x="6851072" y="12725241"/>
                  <a:pt x="6871330" y="12712782"/>
                  <a:pt x="6887350" y="12721764"/>
                </a:cubicBezTo>
                <a:cubicBezTo>
                  <a:pt x="6864396" y="12792025"/>
                  <a:pt x="6925101" y="12802196"/>
                  <a:pt x="6965440" y="12834767"/>
                </a:cubicBezTo>
                <a:cubicBezTo>
                  <a:pt x="7026234" y="12883513"/>
                  <a:pt x="7060571" y="12978136"/>
                  <a:pt x="7027668" y="13084916"/>
                </a:cubicBezTo>
                <a:close/>
              </a:path>
            </a:pathLst>
          </a:custGeom>
          <a:solidFill>
            <a:schemeClr val="dk1">
              <a:alpha val="49803"/>
            </a:scheme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Twentieth Century"/>
              <a:ea typeface="Twentieth Century"/>
              <a:cs typeface="Twentieth Century"/>
              <a:sym typeface="Twentieth Century"/>
            </a:endParaRPr>
          </a:p>
        </p:txBody>
      </p:sp>
      <p:sp>
        <p:nvSpPr>
          <p:cNvPr id="137" name="Google Shape;137;p5"/>
          <p:cNvSpPr txBox="1"/>
          <p:nvPr/>
        </p:nvSpPr>
        <p:spPr>
          <a:xfrm>
            <a:off x="3455622" y="990400"/>
            <a:ext cx="5024100" cy="708000"/>
          </a:xfrm>
          <a:prstGeom prst="rect">
            <a:avLst/>
          </a:prstGeom>
          <a:noFill/>
          <a:ln>
            <a:noFill/>
          </a:ln>
        </p:spPr>
        <p:txBody>
          <a:bodyPr spcFirstLastPara="1" wrap="square" lIns="91425" tIns="45700" rIns="91425" bIns="45700" anchor="t" anchorCtr="0">
            <a:spAutoFit/>
          </a:bodyPr>
          <a:lstStyle/>
          <a:p>
            <a:pPr marL="0" marR="0" lvl="0" indent="0" algn="l" rtl="0">
              <a:spcBef>
                <a:spcPts val="0"/>
              </a:spcBef>
              <a:spcAft>
                <a:spcPts val="0"/>
              </a:spcAft>
              <a:buNone/>
            </a:pPr>
            <a:r>
              <a:rPr lang="en-US" sz="4000">
                <a:solidFill>
                  <a:schemeClr val="dk1"/>
                </a:solidFill>
                <a:latin typeface="Short Stack"/>
                <a:ea typeface="Short Stack"/>
                <a:cs typeface="Short Stack"/>
                <a:sym typeface="Short Stack"/>
              </a:rPr>
              <a:t>What is Title 1?</a:t>
            </a:r>
            <a:endParaRPr/>
          </a:p>
        </p:txBody>
      </p:sp>
      <p:sp>
        <p:nvSpPr>
          <p:cNvPr id="138" name="Google Shape;138;p5"/>
          <p:cNvSpPr txBox="1"/>
          <p:nvPr/>
        </p:nvSpPr>
        <p:spPr>
          <a:xfrm>
            <a:off x="2005263" y="1640066"/>
            <a:ext cx="7924800" cy="4802400"/>
          </a:xfrm>
          <a:prstGeom prst="rect">
            <a:avLst/>
          </a:prstGeom>
          <a:noFill/>
          <a:ln>
            <a:noFill/>
          </a:ln>
        </p:spPr>
        <p:txBody>
          <a:bodyPr spcFirstLastPara="1" wrap="square" lIns="91425" tIns="45700" rIns="91425" bIns="45700" anchor="t" anchorCtr="0">
            <a:spAutoFit/>
          </a:bodyPr>
          <a:lstStyle/>
          <a:p>
            <a:pPr marL="0" marR="0" lvl="0" indent="0" algn="l" rtl="0">
              <a:spcBef>
                <a:spcPts val="0"/>
              </a:spcBef>
              <a:spcAft>
                <a:spcPts val="0"/>
              </a:spcAft>
              <a:buNone/>
            </a:pPr>
            <a:r>
              <a:rPr lang="en-US" sz="2400">
                <a:solidFill>
                  <a:schemeClr val="dk1"/>
                </a:solidFill>
                <a:latin typeface="Short Stack"/>
                <a:ea typeface="Short Stack"/>
                <a:cs typeface="Short Stack"/>
                <a:sym typeface="Short Stack"/>
              </a:rPr>
              <a:t>	Title 1 is a federally funded education program that provides additional support to designated schools.  At Piedmont, Title 1 funding enables us to purchase a wide variety of technology and supplemental programs and provide additional learning opportunities such as intercession.  Most importantly, we are able to hire several additional staff members.  There are eight highly qualified Title 1 teachers on staff who provide intervention services as well as a full time social worker.</a:t>
            </a:r>
            <a:endParaRPr/>
          </a:p>
          <a:p>
            <a:pPr marL="0" marR="0" lvl="0" indent="0" algn="l" rtl="0">
              <a:spcBef>
                <a:spcPts val="0"/>
              </a:spcBef>
              <a:spcAft>
                <a:spcPts val="0"/>
              </a:spcAft>
              <a:buNone/>
            </a:pPr>
            <a:endParaRPr sz="1800">
              <a:solidFill>
                <a:schemeClr val="dk1"/>
              </a:solidFill>
              <a:latin typeface="Twentieth Century"/>
              <a:ea typeface="Twentieth Century"/>
              <a:cs typeface="Twentieth Century"/>
              <a:sym typeface="Twentieth Century"/>
            </a:endParaRPr>
          </a:p>
        </p:txBody>
      </p:sp>
      <p:pic>
        <p:nvPicPr>
          <p:cNvPr id="2" name="Audio 1">
            <a:hlinkClick r:id="" action="ppaction://media"/>
            <a:extLst>
              <a:ext uri="{FF2B5EF4-FFF2-40B4-BE49-F238E27FC236}">
                <a16:creationId xmlns:a16="http://schemas.microsoft.com/office/drawing/2014/main" id="{D93FBFC8-6964-CEBB-9536-C94E3E296701}"/>
              </a:ext>
            </a:extLst>
          </p:cNvPr>
          <p:cNvPicPr>
            <a:picLocks noChangeAspect="1"/>
          </p:cNvPicPr>
          <p:nvPr>
            <a:audioFile r:link="rId2"/>
            <p:extLst>
              <p:ext uri="{DAA4B4D4-6D71-4841-9C94-3DE7FCFB9230}">
                <p14:media xmlns:p14="http://schemas.microsoft.com/office/powerpoint/2010/main" r:embed="rId1"/>
              </p:ext>
            </p:extLst>
          </p:nvPr>
        </p:nvPicPr>
        <p:blipFill>
          <a:blip r:embed="rId5"/>
          <a:stretch>
            <a:fillRect/>
          </a:stretch>
        </p:blipFill>
        <p:spPr>
          <a:xfrm>
            <a:off x="11226800" y="5892800"/>
            <a:ext cx="812800" cy="812800"/>
          </a:xfrm>
          <a:prstGeom prst="rect">
            <a:avLst/>
          </a:prstGeom>
        </p:spPr>
      </p:pic>
    </p:spTree>
  </p:cSld>
  <p:clrMapOvr>
    <a:masterClrMapping/>
  </p:clrMapOvr>
  <mc:AlternateContent xmlns:mc="http://schemas.openxmlformats.org/markup-compatibility/2006">
    <mc:Choice xmlns:p14="http://schemas.microsoft.com/office/powerpoint/2010/main" Requires="p14">
      <p:transition spd="slow" p14:dur="2000" advTm="29461"/>
    </mc:Choice>
    <mc:Fallback>
      <p:transition spd="slow" advTm="29461"/>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afterEffect">
                                  <p:stCondLst>
                                    <p:cond delay="0"/>
                                  </p:stCondLst>
                                  <p:childTnLst>
                                    <p:cmd type="call" cmd="playFrom(0.0)">
                                      <p:cBhvr>
                                        <p:cTn id="6" dur="1" fill="hold"/>
                                        <p:tgtEl>
                                          <p:spTgt spid="2"/>
                                        </p:tgtEl>
                                      </p:cBhvr>
                                    </p:cmd>
                                  </p:childTnLst>
                                </p:cTn>
                              </p:par>
                            </p:childTnLst>
                          </p:cTn>
                        </p:par>
                      </p:childTnLst>
                    </p:cTn>
                  </p:par>
                </p:childTnLst>
              </p:cTn>
              <p:prevCondLst>
                <p:cond evt="onPrev" delay="0">
                  <p:tgtEl>
                    <p:sldTgt/>
                  </p:tgtEl>
                </p:cond>
              </p:prevCondLst>
              <p:nextCondLst>
                <p:cond evt="onNext" delay="0">
                  <p:tgtEl>
                    <p:sldTgt/>
                  </p:tgtEl>
                </p:cond>
              </p:nextCondLst>
            </p:seq>
            <p:audio isNarration="1">
              <p:cMediaNode vol="80000" showWhenStopped="0">
                <p:cTn id="7" fill="hold" display="0">
                  <p:stCondLst>
                    <p:cond delay="indefinite"/>
                  </p:stCondLst>
                  <p:endCondLst>
                    <p:cond evt="onStopAudio" delay="0">
                      <p:tgtEl>
                        <p:sldTgt/>
                      </p:tgtEl>
                    </p:cond>
                  </p:endCondLst>
                </p:cTn>
                <p:tgtEl>
                  <p:spTgt spid="2"/>
                </p:tgtEl>
              </p:cMediaNode>
            </p:audio>
          </p:childTnLst>
        </p:cTn>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151"/>
        <p:cNvGrpSpPr/>
        <p:nvPr/>
      </p:nvGrpSpPr>
      <p:grpSpPr>
        <a:xfrm>
          <a:off x="0" y="0"/>
          <a:ext cx="0" cy="0"/>
          <a:chOff x="0" y="0"/>
          <a:chExt cx="0" cy="0"/>
        </a:xfrm>
      </p:grpSpPr>
      <p:sp>
        <p:nvSpPr>
          <p:cNvPr id="152" name="Google Shape;152;p7"/>
          <p:cNvSpPr/>
          <p:nvPr/>
        </p:nvSpPr>
        <p:spPr>
          <a:xfrm rot="-6830277">
            <a:off x="-89957" y="-4122130"/>
            <a:ext cx="12238203" cy="14922647"/>
          </a:xfrm>
          <a:custGeom>
            <a:avLst/>
            <a:gdLst/>
            <a:ahLst/>
            <a:cxnLst/>
            <a:rect l="l" t="t" r="r" b="b"/>
            <a:pathLst>
              <a:path w="12238203" h="14922648" extrusionOk="0">
                <a:moveTo>
                  <a:pt x="57976" y="11664063"/>
                </a:moveTo>
                <a:cubicBezTo>
                  <a:pt x="58618" y="11658863"/>
                  <a:pt x="57117" y="11653608"/>
                  <a:pt x="55710" y="11648140"/>
                </a:cubicBezTo>
                <a:cubicBezTo>
                  <a:pt x="48716" y="11654743"/>
                  <a:pt x="42336" y="11661106"/>
                  <a:pt x="35342" y="11667709"/>
                </a:cubicBezTo>
                <a:cubicBezTo>
                  <a:pt x="39278" y="11671489"/>
                  <a:pt x="43452" y="11675884"/>
                  <a:pt x="47388" y="11679663"/>
                </a:cubicBezTo>
                <a:cubicBezTo>
                  <a:pt x="54551" y="11674410"/>
                  <a:pt x="57335" y="11669264"/>
                  <a:pt x="57976" y="11664063"/>
                </a:cubicBezTo>
                <a:close/>
                <a:moveTo>
                  <a:pt x="2528364" y="6129546"/>
                </a:moveTo>
                <a:cubicBezTo>
                  <a:pt x="2534743" y="6112512"/>
                  <a:pt x="2530562" y="6092536"/>
                  <a:pt x="2507101" y="6089064"/>
                </a:cubicBezTo>
                <a:cubicBezTo>
                  <a:pt x="2486837" y="6097984"/>
                  <a:pt x="2478129" y="6130393"/>
                  <a:pt x="2486270" y="6152374"/>
                </a:cubicBezTo>
                <a:cubicBezTo>
                  <a:pt x="2505048" y="6160671"/>
                  <a:pt x="2521986" y="6146579"/>
                  <a:pt x="2528364" y="6129546"/>
                </a:cubicBezTo>
                <a:close/>
                <a:moveTo>
                  <a:pt x="119335" y="11591663"/>
                </a:moveTo>
                <a:cubicBezTo>
                  <a:pt x="120534" y="11586931"/>
                  <a:pt x="120543" y="11582153"/>
                  <a:pt x="118972" y="11577633"/>
                </a:cubicBezTo>
                <a:cubicBezTo>
                  <a:pt x="104467" y="11593160"/>
                  <a:pt x="81203" y="11608899"/>
                  <a:pt x="86961" y="11624706"/>
                </a:cubicBezTo>
                <a:cubicBezTo>
                  <a:pt x="101438" y="11619624"/>
                  <a:pt x="115739" y="11605857"/>
                  <a:pt x="119335" y="11591663"/>
                </a:cubicBezTo>
                <a:close/>
                <a:moveTo>
                  <a:pt x="1406792" y="8710768"/>
                </a:moveTo>
                <a:cubicBezTo>
                  <a:pt x="1417557" y="8695639"/>
                  <a:pt x="1391644" y="8673481"/>
                  <a:pt x="1383926" y="8695566"/>
                </a:cubicBezTo>
                <a:cubicBezTo>
                  <a:pt x="1398048" y="8698237"/>
                  <a:pt x="1397404" y="8706620"/>
                  <a:pt x="1406792" y="8710768"/>
                </a:cubicBezTo>
                <a:close/>
                <a:moveTo>
                  <a:pt x="1396152" y="8781024"/>
                </a:moveTo>
                <a:cubicBezTo>
                  <a:pt x="1394722" y="8777332"/>
                  <a:pt x="1380857" y="8762538"/>
                  <a:pt x="1374815" y="8771596"/>
                </a:cubicBezTo>
                <a:cubicBezTo>
                  <a:pt x="1383627" y="8772430"/>
                  <a:pt x="1387460" y="8791460"/>
                  <a:pt x="1396152" y="8781024"/>
                </a:cubicBezTo>
                <a:close/>
                <a:moveTo>
                  <a:pt x="164213" y="11576498"/>
                </a:moveTo>
                <a:cubicBezTo>
                  <a:pt x="165341" y="11572899"/>
                  <a:pt x="165080" y="11569308"/>
                  <a:pt x="162458" y="11565727"/>
                </a:cubicBezTo>
                <a:cubicBezTo>
                  <a:pt x="150412" y="11580301"/>
                  <a:pt x="123122" y="11594771"/>
                  <a:pt x="142794" y="11609075"/>
                </a:cubicBezTo>
                <a:cubicBezTo>
                  <a:pt x="144940" y="11598162"/>
                  <a:pt x="160828" y="11587294"/>
                  <a:pt x="164213" y="11576498"/>
                </a:cubicBezTo>
                <a:close/>
                <a:moveTo>
                  <a:pt x="1426503" y="8734264"/>
                </a:moveTo>
                <a:cubicBezTo>
                  <a:pt x="1415348" y="8723727"/>
                  <a:pt x="1402535" y="8713476"/>
                  <a:pt x="1383996" y="8705796"/>
                </a:cubicBezTo>
                <a:cubicBezTo>
                  <a:pt x="1383235" y="8724835"/>
                  <a:pt x="1401734" y="8736069"/>
                  <a:pt x="1420848" y="8747064"/>
                </a:cubicBezTo>
                <a:close/>
                <a:moveTo>
                  <a:pt x="98166" y="11746993"/>
                </a:moveTo>
                <a:cubicBezTo>
                  <a:pt x="98354" y="11746565"/>
                  <a:pt x="94467" y="11743828"/>
                  <a:pt x="94230" y="11743212"/>
                </a:cubicBezTo>
                <a:cubicBezTo>
                  <a:pt x="92121" y="11703000"/>
                  <a:pt x="82537" y="11769676"/>
                  <a:pt x="98166" y="11746993"/>
                </a:cubicBezTo>
                <a:close/>
                <a:moveTo>
                  <a:pt x="1449243" y="8694341"/>
                </a:moveTo>
                <a:cubicBezTo>
                  <a:pt x="1447288" y="8688378"/>
                  <a:pt x="1429603" y="8681075"/>
                  <a:pt x="1424563" y="8693634"/>
                </a:cubicBezTo>
                <a:cubicBezTo>
                  <a:pt x="1435043" y="8698775"/>
                  <a:pt x="1444243" y="8703350"/>
                  <a:pt x="1449243" y="8694341"/>
                </a:cubicBezTo>
                <a:close/>
                <a:moveTo>
                  <a:pt x="1420832" y="8781730"/>
                </a:moveTo>
                <a:cubicBezTo>
                  <a:pt x="1424599" y="8751271"/>
                  <a:pt x="1381567" y="8720529"/>
                  <a:pt x="1356162" y="8713384"/>
                </a:cubicBezTo>
                <a:cubicBezTo>
                  <a:pt x="1376488" y="8736642"/>
                  <a:pt x="1399275" y="8758948"/>
                  <a:pt x="1420832" y="8781730"/>
                </a:cubicBezTo>
                <a:close/>
                <a:moveTo>
                  <a:pt x="4605200" y="1613000"/>
                </a:moveTo>
                <a:cubicBezTo>
                  <a:pt x="4607346" y="1606209"/>
                  <a:pt x="4607822" y="1599626"/>
                  <a:pt x="4604159" y="1595389"/>
                </a:cubicBezTo>
                <a:cubicBezTo>
                  <a:pt x="4602013" y="1602181"/>
                  <a:pt x="4593047" y="1611785"/>
                  <a:pt x="4605200" y="1613000"/>
                </a:cubicBezTo>
                <a:close/>
                <a:moveTo>
                  <a:pt x="1413347" y="8843691"/>
                </a:moveTo>
                <a:cubicBezTo>
                  <a:pt x="1415268" y="8813945"/>
                  <a:pt x="1393811" y="8793247"/>
                  <a:pt x="1369089" y="8774165"/>
                </a:cubicBezTo>
                <a:cubicBezTo>
                  <a:pt x="1357094" y="8789771"/>
                  <a:pt x="1378260" y="8786886"/>
                  <a:pt x="1384533" y="8795776"/>
                </a:cubicBezTo>
                <a:cubicBezTo>
                  <a:pt x="1395749" y="8811949"/>
                  <a:pt x="1395395" y="8843917"/>
                  <a:pt x="1413347" y="8843691"/>
                </a:cubicBezTo>
                <a:close/>
                <a:moveTo>
                  <a:pt x="1463299" y="8730636"/>
                </a:moveTo>
                <a:cubicBezTo>
                  <a:pt x="1445525" y="8725843"/>
                  <a:pt x="1436750" y="8699530"/>
                  <a:pt x="1419097" y="8706007"/>
                </a:cubicBezTo>
                <a:cubicBezTo>
                  <a:pt x="1428932" y="8719531"/>
                  <a:pt x="1433043" y="8735625"/>
                  <a:pt x="1457833" y="8743008"/>
                </a:cubicBezTo>
                <a:close/>
                <a:moveTo>
                  <a:pt x="1492948" y="8708553"/>
                </a:moveTo>
                <a:cubicBezTo>
                  <a:pt x="1488581" y="8704584"/>
                  <a:pt x="1486676" y="8699662"/>
                  <a:pt x="1489880" y="8692410"/>
                </a:cubicBezTo>
                <a:cubicBezTo>
                  <a:pt x="1478319" y="8690871"/>
                  <a:pt x="1464525" y="8686306"/>
                  <a:pt x="1455395" y="8691961"/>
                </a:cubicBezTo>
                <a:cubicBezTo>
                  <a:pt x="1471174" y="8694344"/>
                  <a:pt x="1478332" y="8717392"/>
                  <a:pt x="1492948" y="8708553"/>
                </a:cubicBezTo>
                <a:close/>
                <a:moveTo>
                  <a:pt x="149728" y="11751409"/>
                </a:moveTo>
                <a:cubicBezTo>
                  <a:pt x="126210" y="11730815"/>
                  <a:pt x="106169" y="11721959"/>
                  <a:pt x="102855" y="11696008"/>
                </a:cubicBezTo>
                <a:cubicBezTo>
                  <a:pt x="90784" y="11696797"/>
                  <a:pt x="79016" y="11681905"/>
                  <a:pt x="67119" y="11699604"/>
                </a:cubicBezTo>
                <a:cubicBezTo>
                  <a:pt x="93671" y="11722560"/>
                  <a:pt x="130040" y="11754444"/>
                  <a:pt x="149728" y="11751409"/>
                </a:cubicBezTo>
                <a:close/>
                <a:moveTo>
                  <a:pt x="1502666" y="8732733"/>
                </a:moveTo>
                <a:cubicBezTo>
                  <a:pt x="1481717" y="8727046"/>
                  <a:pt x="1478183" y="8714267"/>
                  <a:pt x="1464428" y="8706149"/>
                </a:cubicBezTo>
                <a:cubicBezTo>
                  <a:pt x="1460252" y="8723681"/>
                  <a:pt x="1474533" y="8734070"/>
                  <a:pt x="1492744" y="8743646"/>
                </a:cubicBezTo>
                <a:cubicBezTo>
                  <a:pt x="1495006" y="8738527"/>
                  <a:pt x="1500503" y="8739937"/>
                  <a:pt x="1502666" y="8732733"/>
                </a:cubicBezTo>
                <a:close/>
                <a:moveTo>
                  <a:pt x="514531" y="10975852"/>
                </a:moveTo>
                <a:cubicBezTo>
                  <a:pt x="515858" y="10974721"/>
                  <a:pt x="516398" y="10972922"/>
                  <a:pt x="515422" y="10969946"/>
                </a:cubicBezTo>
                <a:cubicBezTo>
                  <a:pt x="511312" y="10971184"/>
                  <a:pt x="504596" y="10970253"/>
                  <a:pt x="504794" y="10974413"/>
                </a:cubicBezTo>
                <a:cubicBezTo>
                  <a:pt x="506686" y="10974739"/>
                  <a:pt x="509192" y="10974829"/>
                  <a:pt x="508915" y="10977761"/>
                </a:cubicBezTo>
                <a:cubicBezTo>
                  <a:pt x="511089" y="10977449"/>
                  <a:pt x="513204" y="10976984"/>
                  <a:pt x="514531" y="10975852"/>
                </a:cubicBezTo>
                <a:close/>
                <a:moveTo>
                  <a:pt x="1823343" y="8013993"/>
                </a:moveTo>
                <a:cubicBezTo>
                  <a:pt x="1818088" y="8008618"/>
                  <a:pt x="1823790" y="8001469"/>
                  <a:pt x="1818723" y="7995669"/>
                </a:cubicBezTo>
                <a:cubicBezTo>
                  <a:pt x="1807963" y="8001600"/>
                  <a:pt x="1816078" y="8018923"/>
                  <a:pt x="1823343" y="8013993"/>
                </a:cubicBezTo>
                <a:close/>
                <a:moveTo>
                  <a:pt x="5097181" y="606870"/>
                </a:moveTo>
                <a:cubicBezTo>
                  <a:pt x="5101238" y="599996"/>
                  <a:pt x="5103212" y="593221"/>
                  <a:pt x="5099172" y="587357"/>
                </a:cubicBezTo>
                <a:cubicBezTo>
                  <a:pt x="5091800" y="594806"/>
                  <a:pt x="5094183" y="600957"/>
                  <a:pt x="5097181" y="606870"/>
                </a:cubicBezTo>
                <a:close/>
                <a:moveTo>
                  <a:pt x="1810988" y="8047712"/>
                </a:moveTo>
                <a:cubicBezTo>
                  <a:pt x="1810068" y="8037130"/>
                  <a:pt x="1813494" y="8025923"/>
                  <a:pt x="1801805" y="8016687"/>
                </a:cubicBezTo>
                <a:cubicBezTo>
                  <a:pt x="1794975" y="8026390"/>
                  <a:pt x="1799793" y="8048872"/>
                  <a:pt x="1810988" y="8047712"/>
                </a:cubicBezTo>
                <a:close/>
                <a:moveTo>
                  <a:pt x="5119381" y="560090"/>
                </a:moveTo>
                <a:cubicBezTo>
                  <a:pt x="5117435" y="558721"/>
                  <a:pt x="5115490" y="557351"/>
                  <a:pt x="5113972" y="556171"/>
                </a:cubicBezTo>
                <a:cubicBezTo>
                  <a:pt x="5112175" y="557926"/>
                  <a:pt x="5110806" y="559870"/>
                  <a:pt x="5110052" y="561577"/>
                </a:cubicBezTo>
                <a:cubicBezTo>
                  <a:pt x="5111571" y="562757"/>
                  <a:pt x="5113516" y="564127"/>
                  <a:pt x="5115462" y="565496"/>
                </a:cubicBezTo>
                <a:cubicBezTo>
                  <a:pt x="5116643" y="563979"/>
                  <a:pt x="5118011" y="562034"/>
                  <a:pt x="5119381" y="560090"/>
                </a:cubicBezTo>
                <a:close/>
                <a:moveTo>
                  <a:pt x="1522436" y="8701265"/>
                </a:moveTo>
                <a:cubicBezTo>
                  <a:pt x="1522931" y="8700289"/>
                  <a:pt x="1522174" y="8698393"/>
                  <a:pt x="1519254" y="8695191"/>
                </a:cubicBezTo>
                <a:cubicBezTo>
                  <a:pt x="1517071" y="8693206"/>
                  <a:pt x="1509539" y="8692938"/>
                  <a:pt x="1508835" y="8695686"/>
                </a:cubicBezTo>
                <a:cubicBezTo>
                  <a:pt x="1508202" y="8698848"/>
                  <a:pt x="1520950" y="8704194"/>
                  <a:pt x="1522436" y="8701265"/>
                </a:cubicBezTo>
                <a:close/>
                <a:moveTo>
                  <a:pt x="5039030" y="753489"/>
                </a:moveTo>
                <a:cubicBezTo>
                  <a:pt x="5034591" y="739292"/>
                  <a:pt x="5064832" y="707791"/>
                  <a:pt x="5046253" y="703661"/>
                </a:cubicBezTo>
                <a:cubicBezTo>
                  <a:pt x="5046197" y="719950"/>
                  <a:pt x="5021044" y="739934"/>
                  <a:pt x="5039030" y="753489"/>
                </a:cubicBezTo>
                <a:close/>
                <a:moveTo>
                  <a:pt x="5027029" y="786422"/>
                </a:moveTo>
                <a:cubicBezTo>
                  <a:pt x="5023515" y="782830"/>
                  <a:pt x="5025400" y="778564"/>
                  <a:pt x="5022928" y="774923"/>
                </a:cubicBezTo>
                <a:cubicBezTo>
                  <a:pt x="5013283" y="782897"/>
                  <a:pt x="5018615" y="793920"/>
                  <a:pt x="5027029" y="786422"/>
                </a:cubicBezTo>
                <a:close/>
                <a:moveTo>
                  <a:pt x="4354302" y="2309260"/>
                </a:moveTo>
                <a:cubicBezTo>
                  <a:pt x="4357301" y="2297872"/>
                  <a:pt x="4351284" y="2282130"/>
                  <a:pt x="4331854" y="2284411"/>
                </a:cubicBezTo>
                <a:cubicBezTo>
                  <a:pt x="4319442" y="2292522"/>
                  <a:pt x="4335062" y="2299868"/>
                  <a:pt x="4322650" y="2307978"/>
                </a:cubicBezTo>
                <a:cubicBezTo>
                  <a:pt x="4339286" y="2327681"/>
                  <a:pt x="4351303" y="2320648"/>
                  <a:pt x="4354302" y="2309260"/>
                </a:cubicBezTo>
                <a:close/>
                <a:moveTo>
                  <a:pt x="5079625" y="668828"/>
                </a:moveTo>
                <a:cubicBezTo>
                  <a:pt x="5080307" y="666707"/>
                  <a:pt x="5079793" y="664696"/>
                  <a:pt x="5076473" y="662974"/>
                </a:cubicBezTo>
                <a:cubicBezTo>
                  <a:pt x="5072742" y="667953"/>
                  <a:pt x="5073130" y="671693"/>
                  <a:pt x="5075602" y="675335"/>
                </a:cubicBezTo>
                <a:cubicBezTo>
                  <a:pt x="5077065" y="673177"/>
                  <a:pt x="5078943" y="670948"/>
                  <a:pt x="5079625" y="668828"/>
                </a:cubicBezTo>
                <a:close/>
                <a:moveTo>
                  <a:pt x="518128" y="10996083"/>
                </a:moveTo>
                <a:cubicBezTo>
                  <a:pt x="517791" y="10993389"/>
                  <a:pt x="517692" y="10991310"/>
                  <a:pt x="517355" y="10988616"/>
                </a:cubicBezTo>
                <a:cubicBezTo>
                  <a:pt x="511967" y="10989290"/>
                  <a:pt x="509173" y="10987546"/>
                  <a:pt x="505766" y="10986040"/>
                </a:cubicBezTo>
                <a:cubicBezTo>
                  <a:pt x="505548" y="10994598"/>
                  <a:pt x="507688" y="11000125"/>
                  <a:pt x="514780" y="11000204"/>
                </a:cubicBezTo>
                <a:cubicBezTo>
                  <a:pt x="514681" y="10998124"/>
                  <a:pt x="514770" y="10995619"/>
                  <a:pt x="518128" y="10996083"/>
                </a:cubicBezTo>
                <a:close/>
                <a:moveTo>
                  <a:pt x="4618171" y="1717167"/>
                </a:moveTo>
                <a:cubicBezTo>
                  <a:pt x="4619954" y="1697116"/>
                  <a:pt x="4600074" y="1688390"/>
                  <a:pt x="4588750" y="1680288"/>
                </a:cubicBezTo>
                <a:cubicBezTo>
                  <a:pt x="4587464" y="1698059"/>
                  <a:pt x="4609232" y="1698982"/>
                  <a:pt x="4618171" y="1717167"/>
                </a:cubicBezTo>
                <a:close/>
                <a:moveTo>
                  <a:pt x="4612516" y="1731313"/>
                </a:moveTo>
                <a:cubicBezTo>
                  <a:pt x="4606553" y="1722277"/>
                  <a:pt x="4606752" y="1710381"/>
                  <a:pt x="4595334" y="1703595"/>
                </a:cubicBezTo>
                <a:cubicBezTo>
                  <a:pt x="4592616" y="1718285"/>
                  <a:pt x="4600859" y="1727817"/>
                  <a:pt x="4604256" y="1740306"/>
                </a:cubicBezTo>
                <a:cubicBezTo>
                  <a:pt x="4606258" y="1735489"/>
                  <a:pt x="4609387" y="1733401"/>
                  <a:pt x="4612516" y="1731313"/>
                </a:cubicBezTo>
                <a:close/>
                <a:moveTo>
                  <a:pt x="5114060" y="598396"/>
                </a:moveTo>
                <a:cubicBezTo>
                  <a:pt x="5114937" y="593813"/>
                  <a:pt x="5113483" y="589602"/>
                  <a:pt x="5108500" y="585871"/>
                </a:cubicBezTo>
                <a:cubicBezTo>
                  <a:pt x="5104781" y="595443"/>
                  <a:pt x="5101250" y="604589"/>
                  <a:pt x="5105628" y="613151"/>
                </a:cubicBezTo>
                <a:cubicBezTo>
                  <a:pt x="5109973" y="607934"/>
                  <a:pt x="5113183" y="602979"/>
                  <a:pt x="5114060" y="598396"/>
                </a:cubicBezTo>
                <a:close/>
                <a:moveTo>
                  <a:pt x="1842337" y="8014752"/>
                </a:moveTo>
                <a:cubicBezTo>
                  <a:pt x="1832856" y="7999369"/>
                  <a:pt x="1844726" y="7981717"/>
                  <a:pt x="1831325" y="7967146"/>
                </a:cubicBezTo>
                <a:cubicBezTo>
                  <a:pt x="1823890" y="7981670"/>
                  <a:pt x="1830726" y="8020308"/>
                  <a:pt x="1842337" y="8014752"/>
                </a:cubicBezTo>
                <a:close/>
                <a:moveTo>
                  <a:pt x="5145571" y="540501"/>
                </a:moveTo>
                <a:cubicBezTo>
                  <a:pt x="5146344" y="534279"/>
                  <a:pt x="5144293" y="528529"/>
                  <a:pt x="5138099" y="523498"/>
                </a:cubicBezTo>
                <a:cubicBezTo>
                  <a:pt x="5132446" y="536294"/>
                  <a:pt x="5130960" y="548893"/>
                  <a:pt x="5136103" y="560342"/>
                </a:cubicBezTo>
                <a:cubicBezTo>
                  <a:pt x="5141202" y="553418"/>
                  <a:pt x="5144799" y="546723"/>
                  <a:pt x="5145571" y="540501"/>
                </a:cubicBezTo>
                <a:close/>
                <a:moveTo>
                  <a:pt x="4635588" y="1695938"/>
                </a:moveTo>
                <a:cubicBezTo>
                  <a:pt x="4634250" y="1668711"/>
                  <a:pt x="4618309" y="1646708"/>
                  <a:pt x="4598934" y="1626439"/>
                </a:cubicBezTo>
                <a:cubicBezTo>
                  <a:pt x="4583988" y="1645533"/>
                  <a:pt x="4643257" y="1690541"/>
                  <a:pt x="4612101" y="1673054"/>
                </a:cubicBezTo>
                <a:cubicBezTo>
                  <a:pt x="4608706" y="1683394"/>
                  <a:pt x="4612131" y="1690922"/>
                  <a:pt x="4623740" y="1695075"/>
                </a:cubicBezTo>
                <a:cubicBezTo>
                  <a:pt x="4627145" y="1675473"/>
                  <a:pt x="4623769" y="1690115"/>
                  <a:pt x="4635588" y="1695938"/>
                </a:cubicBezTo>
                <a:close/>
                <a:moveTo>
                  <a:pt x="1857721" y="7983388"/>
                </a:moveTo>
                <a:cubicBezTo>
                  <a:pt x="1850853" y="7974757"/>
                  <a:pt x="1860376" y="7964717"/>
                  <a:pt x="1848974" y="7957135"/>
                </a:cubicBezTo>
                <a:cubicBezTo>
                  <a:pt x="1844974" y="7965036"/>
                  <a:pt x="1846813" y="7986201"/>
                  <a:pt x="1857721" y="7983388"/>
                </a:cubicBezTo>
                <a:close/>
                <a:moveTo>
                  <a:pt x="5200528" y="422612"/>
                </a:moveTo>
                <a:cubicBezTo>
                  <a:pt x="5204586" y="415738"/>
                  <a:pt x="5206559" y="408963"/>
                  <a:pt x="5202519" y="403099"/>
                </a:cubicBezTo>
                <a:cubicBezTo>
                  <a:pt x="5196377" y="410072"/>
                  <a:pt x="5191090" y="417422"/>
                  <a:pt x="5200528" y="422612"/>
                </a:cubicBezTo>
                <a:close/>
                <a:moveTo>
                  <a:pt x="4803612" y="1321741"/>
                </a:moveTo>
                <a:cubicBezTo>
                  <a:pt x="4806072" y="1306040"/>
                  <a:pt x="4793174" y="1296830"/>
                  <a:pt x="4786086" y="1285065"/>
                </a:cubicBezTo>
                <a:cubicBezTo>
                  <a:pt x="4781909" y="1301634"/>
                  <a:pt x="4796524" y="1309977"/>
                  <a:pt x="4803612" y="1321741"/>
                </a:cubicBezTo>
                <a:close/>
                <a:moveTo>
                  <a:pt x="3289715" y="4748431"/>
                </a:moveTo>
                <a:cubicBezTo>
                  <a:pt x="3298882" y="4736711"/>
                  <a:pt x="3295785" y="4723933"/>
                  <a:pt x="3296671" y="4711215"/>
                </a:cubicBezTo>
                <a:cubicBezTo>
                  <a:pt x="3290610" y="4723309"/>
                  <a:pt x="3283513" y="4735277"/>
                  <a:pt x="3289715" y="4748431"/>
                </a:cubicBezTo>
                <a:close/>
                <a:moveTo>
                  <a:pt x="4291698" y="2482663"/>
                </a:moveTo>
                <a:cubicBezTo>
                  <a:pt x="4300183" y="2476592"/>
                  <a:pt x="4299501" y="2453836"/>
                  <a:pt x="4288033" y="2458964"/>
                </a:cubicBezTo>
                <a:cubicBezTo>
                  <a:pt x="4294093" y="2466788"/>
                  <a:pt x="4285639" y="2474838"/>
                  <a:pt x="4291698" y="2482663"/>
                </a:cubicBezTo>
                <a:close/>
                <a:moveTo>
                  <a:pt x="5037848" y="794261"/>
                </a:moveTo>
                <a:cubicBezTo>
                  <a:pt x="5034661" y="788774"/>
                  <a:pt x="5040565" y="781186"/>
                  <a:pt x="5035294" y="775799"/>
                </a:cubicBezTo>
                <a:cubicBezTo>
                  <a:pt x="5027018" y="781828"/>
                  <a:pt x="5029285" y="798634"/>
                  <a:pt x="5037848" y="794261"/>
                </a:cubicBezTo>
                <a:close/>
                <a:moveTo>
                  <a:pt x="5155448" y="528105"/>
                </a:moveTo>
                <a:cubicBezTo>
                  <a:pt x="5166977" y="515866"/>
                  <a:pt x="5162565" y="493524"/>
                  <a:pt x="5152899" y="492312"/>
                </a:cubicBezTo>
                <a:cubicBezTo>
                  <a:pt x="5156573" y="503622"/>
                  <a:pt x="5142633" y="517855"/>
                  <a:pt x="5155448" y="528105"/>
                </a:cubicBezTo>
                <a:close/>
                <a:moveTo>
                  <a:pt x="1829682" y="8059511"/>
                </a:moveTo>
                <a:cubicBezTo>
                  <a:pt x="1831163" y="8054432"/>
                  <a:pt x="1829961" y="8050244"/>
                  <a:pt x="1824597" y="8049146"/>
                </a:cubicBezTo>
                <a:cubicBezTo>
                  <a:pt x="1831178" y="8056125"/>
                  <a:pt x="1816361" y="8064333"/>
                  <a:pt x="1811660" y="8053098"/>
                </a:cubicBezTo>
                <a:cubicBezTo>
                  <a:pt x="1803217" y="8059543"/>
                  <a:pt x="1812580" y="8063680"/>
                  <a:pt x="1808293" y="8069927"/>
                </a:cubicBezTo>
                <a:cubicBezTo>
                  <a:pt x="1800553" y="8073631"/>
                  <a:pt x="1791171" y="8060327"/>
                  <a:pt x="1783915" y="8069841"/>
                </a:cubicBezTo>
                <a:cubicBezTo>
                  <a:pt x="1796659" y="8097987"/>
                  <a:pt x="1825241" y="8074745"/>
                  <a:pt x="1829682" y="8059511"/>
                </a:cubicBezTo>
                <a:close/>
                <a:moveTo>
                  <a:pt x="4815620" y="1302103"/>
                </a:moveTo>
                <a:cubicBezTo>
                  <a:pt x="4811394" y="1296502"/>
                  <a:pt x="4809285" y="1289070"/>
                  <a:pt x="4802989" y="1284642"/>
                </a:cubicBezTo>
                <a:cubicBezTo>
                  <a:pt x="4797457" y="1292510"/>
                  <a:pt x="4806845" y="1309074"/>
                  <a:pt x="4815620" y="1302103"/>
                </a:cubicBezTo>
                <a:close/>
                <a:moveTo>
                  <a:pt x="4706797" y="1548601"/>
                </a:moveTo>
                <a:cubicBezTo>
                  <a:pt x="4700328" y="1539694"/>
                  <a:pt x="4696083" y="1529791"/>
                  <a:pt x="4690688" y="1520341"/>
                </a:cubicBezTo>
                <a:lnTo>
                  <a:pt x="4680339" y="1508853"/>
                </a:lnTo>
                <a:lnTo>
                  <a:pt x="4667683" y="1494804"/>
                </a:lnTo>
                <a:cubicBezTo>
                  <a:pt x="4667795" y="1500106"/>
                  <a:pt x="4669285" y="1505798"/>
                  <a:pt x="4671710" y="1511433"/>
                </a:cubicBezTo>
                <a:lnTo>
                  <a:pt x="4673399" y="1514289"/>
                </a:lnTo>
                <a:lnTo>
                  <a:pt x="4681345" y="1527725"/>
                </a:lnTo>
                <a:cubicBezTo>
                  <a:pt x="4689046" y="1537880"/>
                  <a:pt x="4698712" y="1546028"/>
                  <a:pt x="4706797" y="1548601"/>
                </a:cubicBezTo>
                <a:close/>
                <a:moveTo>
                  <a:pt x="4753369" y="1449098"/>
                </a:moveTo>
                <a:cubicBezTo>
                  <a:pt x="4754207" y="1432948"/>
                  <a:pt x="4740126" y="1408103"/>
                  <a:pt x="4725245" y="1408012"/>
                </a:cubicBezTo>
                <a:cubicBezTo>
                  <a:pt x="4728709" y="1424145"/>
                  <a:pt x="4742074" y="1436035"/>
                  <a:pt x="4753369" y="1449098"/>
                </a:cubicBezTo>
                <a:close/>
                <a:moveTo>
                  <a:pt x="5179281" y="485998"/>
                </a:moveTo>
                <a:cubicBezTo>
                  <a:pt x="5179969" y="481842"/>
                  <a:pt x="5178847" y="478032"/>
                  <a:pt x="5174411" y="474797"/>
                </a:cubicBezTo>
                <a:cubicBezTo>
                  <a:pt x="5169599" y="483377"/>
                  <a:pt x="5168956" y="491760"/>
                  <a:pt x="5173285" y="499280"/>
                </a:cubicBezTo>
                <a:cubicBezTo>
                  <a:pt x="5176092" y="494658"/>
                  <a:pt x="5178592" y="490155"/>
                  <a:pt x="5179281" y="485998"/>
                </a:cubicBezTo>
                <a:close/>
                <a:moveTo>
                  <a:pt x="5231192" y="369376"/>
                </a:moveTo>
                <a:cubicBezTo>
                  <a:pt x="5232656" y="347592"/>
                  <a:pt x="5251817" y="337705"/>
                  <a:pt x="5245371" y="316505"/>
                </a:cubicBezTo>
                <a:cubicBezTo>
                  <a:pt x="5232356" y="341342"/>
                  <a:pt x="5216216" y="366328"/>
                  <a:pt x="5207746" y="390115"/>
                </a:cubicBezTo>
                <a:cubicBezTo>
                  <a:pt x="5212302" y="393657"/>
                  <a:pt x="5216232" y="392845"/>
                  <a:pt x="5219873" y="390375"/>
                </a:cubicBezTo>
                <a:cubicBezTo>
                  <a:pt x="5218205" y="386070"/>
                  <a:pt x="5217435" y="361259"/>
                  <a:pt x="5231192" y="369376"/>
                </a:cubicBezTo>
                <a:close/>
                <a:moveTo>
                  <a:pt x="4617497" y="1758473"/>
                </a:moveTo>
                <a:cubicBezTo>
                  <a:pt x="4614959" y="1756965"/>
                  <a:pt x="4612679" y="1756469"/>
                  <a:pt x="4610447" y="1755314"/>
                </a:cubicBezTo>
                <a:cubicBezTo>
                  <a:pt x="4609293" y="1757546"/>
                  <a:pt x="4608444" y="1760131"/>
                  <a:pt x="4607290" y="1762363"/>
                </a:cubicBezTo>
                <a:cubicBezTo>
                  <a:pt x="4609522" y="1763518"/>
                  <a:pt x="4611803" y="1764014"/>
                  <a:pt x="4614340" y="1765522"/>
                </a:cubicBezTo>
                <a:cubicBezTo>
                  <a:pt x="4615189" y="1762938"/>
                  <a:pt x="4616343" y="1760705"/>
                  <a:pt x="4617497" y="1758473"/>
                </a:cubicBezTo>
                <a:close/>
                <a:moveTo>
                  <a:pt x="564837" y="10930697"/>
                </a:moveTo>
                <a:cubicBezTo>
                  <a:pt x="559388" y="10925744"/>
                  <a:pt x="545868" y="10926388"/>
                  <a:pt x="546126" y="10936173"/>
                </a:cubicBezTo>
                <a:cubicBezTo>
                  <a:pt x="551575" y="10941126"/>
                  <a:pt x="565283" y="10940057"/>
                  <a:pt x="564837" y="10930697"/>
                </a:cubicBezTo>
                <a:close/>
                <a:moveTo>
                  <a:pt x="5259045" y="309801"/>
                </a:moveTo>
                <a:cubicBezTo>
                  <a:pt x="5261683" y="303830"/>
                  <a:pt x="5266406" y="297760"/>
                  <a:pt x="5258863" y="292897"/>
                </a:cubicBezTo>
                <a:cubicBezTo>
                  <a:pt x="5252483" y="299255"/>
                  <a:pt x="5250886" y="305177"/>
                  <a:pt x="5259045" y="309801"/>
                </a:cubicBezTo>
                <a:close/>
                <a:moveTo>
                  <a:pt x="4798740" y="1352486"/>
                </a:moveTo>
                <a:cubicBezTo>
                  <a:pt x="4786013" y="1336341"/>
                  <a:pt x="4781777" y="1317175"/>
                  <a:pt x="4766675" y="1301849"/>
                </a:cubicBezTo>
                <a:cubicBezTo>
                  <a:pt x="4756507" y="1314343"/>
                  <a:pt x="4782638" y="1350983"/>
                  <a:pt x="4798740" y="1352486"/>
                </a:cubicBezTo>
                <a:close/>
                <a:moveTo>
                  <a:pt x="4776098" y="1404765"/>
                </a:moveTo>
                <a:cubicBezTo>
                  <a:pt x="4775057" y="1387155"/>
                  <a:pt x="4766184" y="1372614"/>
                  <a:pt x="4749528" y="1360484"/>
                </a:cubicBezTo>
                <a:cubicBezTo>
                  <a:pt x="4747488" y="1379524"/>
                  <a:pt x="4764144" y="1391654"/>
                  <a:pt x="4776098" y="1404765"/>
                </a:cubicBezTo>
                <a:close/>
                <a:moveTo>
                  <a:pt x="525153" y="11029729"/>
                </a:moveTo>
                <a:cubicBezTo>
                  <a:pt x="520180" y="11026005"/>
                  <a:pt x="511672" y="11026827"/>
                  <a:pt x="502361" y="11028312"/>
                </a:cubicBezTo>
                <a:cubicBezTo>
                  <a:pt x="502797" y="11033086"/>
                  <a:pt x="503045" y="11038286"/>
                  <a:pt x="503907" y="11043247"/>
                </a:cubicBezTo>
                <a:cubicBezTo>
                  <a:pt x="517289" y="11044070"/>
                  <a:pt x="523044" y="11037959"/>
                  <a:pt x="525153" y="11029729"/>
                </a:cubicBezTo>
                <a:close/>
                <a:moveTo>
                  <a:pt x="5199417" y="452837"/>
                </a:moveTo>
                <a:cubicBezTo>
                  <a:pt x="5199736" y="447497"/>
                  <a:pt x="5197615" y="442482"/>
                  <a:pt x="5193318" y="437779"/>
                </a:cubicBezTo>
                <a:cubicBezTo>
                  <a:pt x="5188844" y="449057"/>
                  <a:pt x="5181672" y="460672"/>
                  <a:pt x="5190883" y="469841"/>
                </a:cubicBezTo>
                <a:cubicBezTo>
                  <a:pt x="5196340" y="463840"/>
                  <a:pt x="5199098" y="458176"/>
                  <a:pt x="5199417" y="452837"/>
                </a:cubicBezTo>
                <a:close/>
                <a:moveTo>
                  <a:pt x="4666063" y="1663417"/>
                </a:moveTo>
                <a:cubicBezTo>
                  <a:pt x="4644999" y="1639056"/>
                  <a:pt x="4644701" y="1606611"/>
                  <a:pt x="4612066" y="1586702"/>
                </a:cubicBezTo>
                <a:cubicBezTo>
                  <a:pt x="4605209" y="1603737"/>
                  <a:pt x="4626949" y="1609620"/>
                  <a:pt x="4629945" y="1623072"/>
                </a:cubicBezTo>
                <a:cubicBezTo>
                  <a:pt x="4614865" y="1634878"/>
                  <a:pt x="4633229" y="1655403"/>
                  <a:pt x="4644009" y="1666444"/>
                </a:cubicBezTo>
                <a:cubicBezTo>
                  <a:pt x="4652908" y="1653196"/>
                  <a:pt x="4659349" y="1678478"/>
                  <a:pt x="4666063" y="1663417"/>
                </a:cubicBezTo>
                <a:close/>
                <a:moveTo>
                  <a:pt x="5025398" y="857073"/>
                </a:moveTo>
                <a:cubicBezTo>
                  <a:pt x="5025692" y="841399"/>
                  <a:pt x="5026413" y="825914"/>
                  <a:pt x="5020932" y="811766"/>
                </a:cubicBezTo>
                <a:cubicBezTo>
                  <a:pt x="5014990" y="822906"/>
                  <a:pt x="5013908" y="865761"/>
                  <a:pt x="5025398" y="857073"/>
                </a:cubicBezTo>
                <a:close/>
                <a:moveTo>
                  <a:pt x="4787859" y="1397681"/>
                </a:moveTo>
                <a:cubicBezTo>
                  <a:pt x="4786608" y="1378402"/>
                  <a:pt x="4770284" y="1338835"/>
                  <a:pt x="4752293" y="1345135"/>
                </a:cubicBezTo>
                <a:cubicBezTo>
                  <a:pt x="4762549" y="1363416"/>
                  <a:pt x="4776592" y="1379657"/>
                  <a:pt x="4787859" y="1397681"/>
                </a:cubicBezTo>
                <a:close/>
                <a:moveTo>
                  <a:pt x="1545685" y="8736954"/>
                </a:moveTo>
                <a:cubicBezTo>
                  <a:pt x="1534669" y="8724948"/>
                  <a:pt x="1521806" y="8713655"/>
                  <a:pt x="1505065" y="8704218"/>
                </a:cubicBezTo>
                <a:cubicBezTo>
                  <a:pt x="1498427" y="8722702"/>
                  <a:pt x="1521133" y="8730185"/>
                  <a:pt x="1527417" y="8743669"/>
                </a:cubicBezTo>
                <a:cubicBezTo>
                  <a:pt x="1531663" y="8736367"/>
                  <a:pt x="1542630" y="8747332"/>
                  <a:pt x="1545685" y="8736954"/>
                </a:cubicBezTo>
                <a:close/>
                <a:moveTo>
                  <a:pt x="5218129" y="425928"/>
                </a:moveTo>
                <a:cubicBezTo>
                  <a:pt x="5218049" y="419903"/>
                  <a:pt x="5215170" y="414297"/>
                  <a:pt x="5210728" y="408766"/>
                </a:cubicBezTo>
                <a:cubicBezTo>
                  <a:pt x="5206969" y="421889"/>
                  <a:pt x="5202546" y="434209"/>
                  <a:pt x="5208731" y="445609"/>
                </a:cubicBezTo>
                <a:cubicBezTo>
                  <a:pt x="5215488" y="438398"/>
                  <a:pt x="5218208" y="431953"/>
                  <a:pt x="5218129" y="425928"/>
                </a:cubicBezTo>
                <a:close/>
                <a:moveTo>
                  <a:pt x="564195" y="10960955"/>
                </a:moveTo>
                <a:cubicBezTo>
                  <a:pt x="562788" y="10944553"/>
                  <a:pt x="549732" y="10941839"/>
                  <a:pt x="535311" y="10941065"/>
                </a:cubicBezTo>
                <a:cubicBezTo>
                  <a:pt x="539877" y="10953773"/>
                  <a:pt x="556280" y="10952367"/>
                  <a:pt x="564195" y="10960955"/>
                </a:cubicBezTo>
                <a:close/>
                <a:moveTo>
                  <a:pt x="181023" y="11830536"/>
                </a:moveTo>
                <a:cubicBezTo>
                  <a:pt x="170001" y="11809342"/>
                  <a:pt x="159406" y="11788335"/>
                  <a:pt x="133567" y="11767225"/>
                </a:cubicBezTo>
                <a:cubicBezTo>
                  <a:pt x="112107" y="11785802"/>
                  <a:pt x="165959" y="11825411"/>
                  <a:pt x="181023" y="11830536"/>
                </a:cubicBezTo>
                <a:close/>
                <a:moveTo>
                  <a:pt x="4681925" y="1645383"/>
                </a:moveTo>
                <a:cubicBezTo>
                  <a:pt x="4661119" y="1622033"/>
                  <a:pt x="4663502" y="1589121"/>
                  <a:pt x="4636581" y="1567973"/>
                </a:cubicBezTo>
                <a:cubicBezTo>
                  <a:pt x="4632691" y="1603421"/>
                  <a:pt x="4656741" y="1627669"/>
                  <a:pt x="4673666" y="1654376"/>
                </a:cubicBezTo>
                <a:cubicBezTo>
                  <a:pt x="4675974" y="1649912"/>
                  <a:pt x="4680485" y="1651564"/>
                  <a:pt x="4681925" y="1645383"/>
                </a:cubicBezTo>
                <a:close/>
                <a:moveTo>
                  <a:pt x="4771569" y="1444468"/>
                </a:moveTo>
                <a:lnTo>
                  <a:pt x="4769227" y="1439232"/>
                </a:lnTo>
                <a:lnTo>
                  <a:pt x="4759253" y="1416939"/>
                </a:lnTo>
                <a:cubicBezTo>
                  <a:pt x="4754990" y="1407282"/>
                  <a:pt x="4749020" y="1399486"/>
                  <a:pt x="4736701" y="1400575"/>
                </a:cubicBezTo>
                <a:cubicBezTo>
                  <a:pt x="4740984" y="1407669"/>
                  <a:pt x="4746094" y="1418214"/>
                  <a:pt x="4751935" y="1427200"/>
                </a:cubicBezTo>
                <a:lnTo>
                  <a:pt x="4767317" y="1440728"/>
                </a:lnTo>
                <a:close/>
                <a:moveTo>
                  <a:pt x="1474176" y="8910341"/>
                </a:moveTo>
                <a:cubicBezTo>
                  <a:pt x="1463099" y="8892698"/>
                  <a:pt x="1450365" y="8875345"/>
                  <a:pt x="1430487" y="8861462"/>
                </a:cubicBezTo>
                <a:cubicBezTo>
                  <a:pt x="1429963" y="8881117"/>
                  <a:pt x="1452672" y="8910527"/>
                  <a:pt x="1474176" y="8910341"/>
                </a:cubicBezTo>
                <a:close/>
                <a:moveTo>
                  <a:pt x="4782633" y="1428731"/>
                </a:moveTo>
                <a:cubicBezTo>
                  <a:pt x="4768000" y="1416086"/>
                  <a:pt x="4764583" y="1399296"/>
                  <a:pt x="4751314" y="1386089"/>
                </a:cubicBezTo>
                <a:cubicBezTo>
                  <a:pt x="4749111" y="1402801"/>
                  <a:pt x="4768144" y="1436940"/>
                  <a:pt x="4782633" y="1428731"/>
                </a:cubicBezTo>
                <a:close/>
                <a:moveTo>
                  <a:pt x="5236340" y="402749"/>
                </a:moveTo>
                <a:cubicBezTo>
                  <a:pt x="5228043" y="399593"/>
                  <a:pt x="5231840" y="382918"/>
                  <a:pt x="5222046" y="387767"/>
                </a:cubicBezTo>
                <a:cubicBezTo>
                  <a:pt x="5224956" y="396190"/>
                  <a:pt x="5217922" y="406337"/>
                  <a:pt x="5228503" y="413561"/>
                </a:cubicBezTo>
                <a:cubicBezTo>
                  <a:pt x="5230626" y="409911"/>
                  <a:pt x="5233602" y="406637"/>
                  <a:pt x="5236340" y="402749"/>
                </a:cubicBezTo>
                <a:close/>
                <a:moveTo>
                  <a:pt x="5252886" y="368766"/>
                </a:moveTo>
                <a:cubicBezTo>
                  <a:pt x="5265635" y="351458"/>
                  <a:pt x="5261384" y="336834"/>
                  <a:pt x="5253391" y="322597"/>
                </a:cubicBezTo>
                <a:cubicBezTo>
                  <a:pt x="5249356" y="338657"/>
                  <a:pt x="5246978" y="354430"/>
                  <a:pt x="5252886" y="368766"/>
                </a:cubicBezTo>
                <a:close/>
                <a:moveTo>
                  <a:pt x="562591" y="10984170"/>
                </a:moveTo>
                <a:cubicBezTo>
                  <a:pt x="565236" y="10982794"/>
                  <a:pt x="566791" y="10980426"/>
                  <a:pt x="565741" y="10975891"/>
                </a:cubicBezTo>
                <a:cubicBezTo>
                  <a:pt x="558668" y="10963093"/>
                  <a:pt x="547870" y="10955269"/>
                  <a:pt x="529388" y="10956774"/>
                </a:cubicBezTo>
                <a:cubicBezTo>
                  <a:pt x="534767" y="10973403"/>
                  <a:pt x="548347" y="10978386"/>
                  <a:pt x="562591" y="10984170"/>
                </a:cubicBezTo>
                <a:close/>
                <a:moveTo>
                  <a:pt x="5248476" y="379180"/>
                </a:moveTo>
                <a:cubicBezTo>
                  <a:pt x="5249362" y="375875"/>
                  <a:pt x="5248277" y="372847"/>
                  <a:pt x="5243558" y="370252"/>
                </a:cubicBezTo>
                <a:cubicBezTo>
                  <a:pt x="5235997" y="378127"/>
                  <a:pt x="5238569" y="383852"/>
                  <a:pt x="5241567" y="389765"/>
                </a:cubicBezTo>
                <a:cubicBezTo>
                  <a:pt x="5244732" y="386065"/>
                  <a:pt x="5247589" y="382484"/>
                  <a:pt x="5248476" y="379180"/>
                </a:cubicBezTo>
                <a:close/>
                <a:moveTo>
                  <a:pt x="5024898" y="885911"/>
                </a:moveTo>
                <a:cubicBezTo>
                  <a:pt x="5023824" y="872181"/>
                  <a:pt x="5022959" y="867211"/>
                  <a:pt x="5011287" y="858995"/>
                </a:cubicBezTo>
                <a:cubicBezTo>
                  <a:pt x="5013338" y="845117"/>
                  <a:pt x="5013493" y="830911"/>
                  <a:pt x="5007258" y="818470"/>
                </a:cubicBezTo>
                <a:cubicBezTo>
                  <a:pt x="4998738" y="841215"/>
                  <a:pt x="5000810" y="875778"/>
                  <a:pt x="5024898" y="885911"/>
                </a:cubicBezTo>
                <a:close/>
                <a:moveTo>
                  <a:pt x="4697788" y="1627348"/>
                </a:moveTo>
                <a:cubicBezTo>
                  <a:pt x="4697328" y="1592576"/>
                  <a:pt x="4667018" y="1549676"/>
                  <a:pt x="4646203" y="1535590"/>
                </a:cubicBezTo>
                <a:cubicBezTo>
                  <a:pt x="4646329" y="1552141"/>
                  <a:pt x="4656985" y="1569458"/>
                  <a:pt x="4666420" y="1585364"/>
                </a:cubicBezTo>
                <a:cubicBezTo>
                  <a:pt x="4676161" y="1601622"/>
                  <a:pt x="4686369" y="1620562"/>
                  <a:pt x="4697788" y="1627348"/>
                </a:cubicBezTo>
                <a:close/>
                <a:moveTo>
                  <a:pt x="1890087" y="7984969"/>
                </a:moveTo>
                <a:cubicBezTo>
                  <a:pt x="1896868" y="7974226"/>
                  <a:pt x="1891227" y="7965119"/>
                  <a:pt x="1889505" y="7955200"/>
                </a:cubicBezTo>
                <a:cubicBezTo>
                  <a:pt x="1882111" y="7966180"/>
                  <a:pt x="1878210" y="7976159"/>
                  <a:pt x="1890087" y="7984969"/>
                </a:cubicBezTo>
                <a:close/>
                <a:moveTo>
                  <a:pt x="5333231" y="192698"/>
                </a:moveTo>
                <a:cubicBezTo>
                  <a:pt x="5330382" y="189910"/>
                  <a:pt x="5332505" y="186260"/>
                  <a:pt x="5327572" y="183570"/>
                </a:cubicBezTo>
                <a:cubicBezTo>
                  <a:pt x="5326203" y="185514"/>
                  <a:pt x="5324834" y="187458"/>
                  <a:pt x="5323038" y="189214"/>
                </a:cubicBezTo>
                <a:cubicBezTo>
                  <a:pt x="5326502" y="191764"/>
                  <a:pt x="5324191" y="195841"/>
                  <a:pt x="5329312" y="198104"/>
                </a:cubicBezTo>
                <a:cubicBezTo>
                  <a:pt x="5330681" y="196160"/>
                  <a:pt x="5331862" y="194642"/>
                  <a:pt x="5333231" y="192698"/>
                </a:cubicBezTo>
                <a:close/>
                <a:moveTo>
                  <a:pt x="5297285" y="275207"/>
                </a:moveTo>
                <a:cubicBezTo>
                  <a:pt x="5305172" y="265437"/>
                  <a:pt x="5302878" y="256777"/>
                  <a:pt x="5295612" y="248978"/>
                </a:cubicBezTo>
                <a:cubicBezTo>
                  <a:pt x="5293123" y="258074"/>
                  <a:pt x="5288788" y="267884"/>
                  <a:pt x="5297285" y="275207"/>
                </a:cubicBezTo>
                <a:close/>
                <a:moveTo>
                  <a:pt x="1456271" y="8972797"/>
                </a:moveTo>
                <a:cubicBezTo>
                  <a:pt x="1443498" y="8958994"/>
                  <a:pt x="1428075" y="8946571"/>
                  <a:pt x="1443602" y="8921818"/>
                </a:cubicBezTo>
                <a:cubicBezTo>
                  <a:pt x="1433599" y="8917908"/>
                  <a:pt x="1434858" y="8909286"/>
                  <a:pt x="1420548" y="8907042"/>
                </a:cubicBezTo>
                <a:cubicBezTo>
                  <a:pt x="1425117" y="8937105"/>
                  <a:pt x="1433615" y="8966356"/>
                  <a:pt x="1441070" y="8995655"/>
                </a:cubicBezTo>
                <a:cubicBezTo>
                  <a:pt x="1440225" y="8977945"/>
                  <a:pt x="1448582" y="8986736"/>
                  <a:pt x="1456271" y="8972797"/>
                </a:cubicBezTo>
                <a:close/>
                <a:moveTo>
                  <a:pt x="545022" y="11035455"/>
                </a:moveTo>
                <a:cubicBezTo>
                  <a:pt x="544368" y="11017349"/>
                  <a:pt x="547615" y="10989261"/>
                  <a:pt x="528171" y="10983724"/>
                </a:cubicBezTo>
                <a:cubicBezTo>
                  <a:pt x="533977" y="11000541"/>
                  <a:pt x="523846" y="11037296"/>
                  <a:pt x="545022" y="11035455"/>
                </a:cubicBezTo>
                <a:close/>
                <a:moveTo>
                  <a:pt x="5285096" y="308567"/>
                </a:moveTo>
                <a:cubicBezTo>
                  <a:pt x="5287296" y="297813"/>
                  <a:pt x="5288045" y="274184"/>
                  <a:pt x="5272792" y="274071"/>
                </a:cubicBezTo>
                <a:cubicBezTo>
                  <a:pt x="5275990" y="284151"/>
                  <a:pt x="5268801" y="308504"/>
                  <a:pt x="5285096" y="308567"/>
                </a:cubicBezTo>
                <a:close/>
                <a:moveTo>
                  <a:pt x="5022908" y="905424"/>
                </a:moveTo>
                <a:cubicBezTo>
                  <a:pt x="5018829" y="903112"/>
                  <a:pt x="5017637" y="900036"/>
                  <a:pt x="5016446" y="896960"/>
                </a:cubicBezTo>
                <a:cubicBezTo>
                  <a:pt x="5015265" y="898478"/>
                  <a:pt x="5013896" y="900422"/>
                  <a:pt x="5012527" y="902366"/>
                </a:cubicBezTo>
                <a:cubicBezTo>
                  <a:pt x="5014057" y="908140"/>
                  <a:pt x="5017282" y="910075"/>
                  <a:pt x="5022908" y="905424"/>
                </a:cubicBezTo>
                <a:close/>
                <a:moveTo>
                  <a:pt x="5316868" y="243585"/>
                </a:moveTo>
                <a:cubicBezTo>
                  <a:pt x="5327920" y="230116"/>
                  <a:pt x="5325881" y="209333"/>
                  <a:pt x="5313892" y="207604"/>
                </a:cubicBezTo>
                <a:cubicBezTo>
                  <a:pt x="5313210" y="219538"/>
                  <a:pt x="5305284" y="232859"/>
                  <a:pt x="5316868" y="243585"/>
                </a:cubicBezTo>
                <a:close/>
                <a:moveTo>
                  <a:pt x="4718362" y="1599069"/>
                </a:moveTo>
                <a:cubicBezTo>
                  <a:pt x="4708583" y="1585620"/>
                  <a:pt x="4699467" y="1567588"/>
                  <a:pt x="4689436" y="1551349"/>
                </a:cubicBezTo>
                <a:lnTo>
                  <a:pt x="4662713" y="1522659"/>
                </a:lnTo>
                <a:lnTo>
                  <a:pt x="4655016" y="1514395"/>
                </a:lnTo>
                <a:lnTo>
                  <a:pt x="4660809" y="1524150"/>
                </a:lnTo>
                <a:lnTo>
                  <a:pt x="4710454" y="1607757"/>
                </a:lnTo>
                <a:cubicBezTo>
                  <a:pt x="4712410" y="1603599"/>
                  <a:pt x="4716616" y="1604898"/>
                  <a:pt x="4718362" y="1599069"/>
                </a:cubicBezTo>
                <a:close/>
                <a:moveTo>
                  <a:pt x="1923893" y="7929180"/>
                </a:moveTo>
                <a:cubicBezTo>
                  <a:pt x="1914422" y="7918380"/>
                  <a:pt x="1901652" y="7934617"/>
                  <a:pt x="1914469" y="7941298"/>
                </a:cubicBezTo>
                <a:cubicBezTo>
                  <a:pt x="1917815" y="7937179"/>
                  <a:pt x="1920973" y="7933487"/>
                  <a:pt x="1923893" y="7929180"/>
                </a:cubicBezTo>
                <a:close/>
                <a:moveTo>
                  <a:pt x="608329" y="10907155"/>
                </a:moveTo>
                <a:cubicBezTo>
                  <a:pt x="609527" y="10892923"/>
                  <a:pt x="600681" y="10891050"/>
                  <a:pt x="587686" y="10893963"/>
                </a:cubicBezTo>
                <a:cubicBezTo>
                  <a:pt x="588281" y="10906442"/>
                  <a:pt x="602029" y="10901826"/>
                  <a:pt x="608329" y="10907155"/>
                </a:cubicBezTo>
                <a:close/>
                <a:moveTo>
                  <a:pt x="5346905" y="185995"/>
                </a:moveTo>
                <a:cubicBezTo>
                  <a:pt x="5344294" y="183822"/>
                  <a:pt x="5341684" y="181649"/>
                  <a:pt x="5338885" y="179902"/>
                </a:cubicBezTo>
                <a:cubicBezTo>
                  <a:pt x="5333120" y="186022"/>
                  <a:pt x="5336496" y="191082"/>
                  <a:pt x="5338640" y="196618"/>
                </a:cubicBezTo>
                <a:cubicBezTo>
                  <a:pt x="5341617" y="193345"/>
                  <a:pt x="5344355" y="189456"/>
                  <a:pt x="5346905" y="185995"/>
                </a:cubicBezTo>
                <a:close/>
                <a:moveTo>
                  <a:pt x="1449676" y="9009656"/>
                </a:moveTo>
                <a:cubicBezTo>
                  <a:pt x="1445171" y="9007155"/>
                  <a:pt x="1444108" y="8998016"/>
                  <a:pt x="1437300" y="9004188"/>
                </a:cubicBezTo>
                <a:cubicBezTo>
                  <a:pt x="1442044" y="9007304"/>
                  <a:pt x="1443484" y="9015589"/>
                  <a:pt x="1449676" y="9009656"/>
                </a:cubicBezTo>
                <a:close/>
                <a:moveTo>
                  <a:pt x="3318468" y="4780282"/>
                </a:moveTo>
                <a:cubicBezTo>
                  <a:pt x="3319128" y="4764174"/>
                  <a:pt x="3324368" y="4748405"/>
                  <a:pt x="3327100" y="4732543"/>
                </a:cubicBezTo>
                <a:cubicBezTo>
                  <a:pt x="3327142" y="4721617"/>
                  <a:pt x="3346175" y="4702887"/>
                  <a:pt x="3331018" y="4697907"/>
                </a:cubicBezTo>
                <a:cubicBezTo>
                  <a:pt x="3316373" y="4715063"/>
                  <a:pt x="3297054" y="4766137"/>
                  <a:pt x="3310357" y="4786664"/>
                </a:cubicBezTo>
                <a:cubicBezTo>
                  <a:pt x="3312956" y="4784243"/>
                  <a:pt x="3315711" y="4782263"/>
                  <a:pt x="3318468" y="4780282"/>
                </a:cubicBezTo>
                <a:close/>
                <a:moveTo>
                  <a:pt x="412941" y="11357556"/>
                </a:moveTo>
                <a:cubicBezTo>
                  <a:pt x="410095" y="11354769"/>
                  <a:pt x="407676" y="11352169"/>
                  <a:pt x="404831" y="11349381"/>
                </a:cubicBezTo>
                <a:cubicBezTo>
                  <a:pt x="402043" y="11352231"/>
                  <a:pt x="399443" y="11354654"/>
                  <a:pt x="396844" y="11357076"/>
                </a:cubicBezTo>
                <a:cubicBezTo>
                  <a:pt x="399501" y="11360291"/>
                  <a:pt x="401920" y="11362890"/>
                  <a:pt x="404954" y="11365251"/>
                </a:cubicBezTo>
                <a:cubicBezTo>
                  <a:pt x="407553" y="11362829"/>
                  <a:pt x="409915" y="11359790"/>
                  <a:pt x="412941" y="11357556"/>
                </a:cubicBezTo>
                <a:close/>
                <a:moveTo>
                  <a:pt x="5354931" y="174757"/>
                </a:moveTo>
                <a:cubicBezTo>
                  <a:pt x="5366272" y="162944"/>
                  <a:pt x="5358291" y="153300"/>
                  <a:pt x="5352820" y="143746"/>
                </a:cubicBezTo>
                <a:cubicBezTo>
                  <a:pt x="5350004" y="154737"/>
                  <a:pt x="5347188" y="165728"/>
                  <a:pt x="5354931" y="174757"/>
                </a:cubicBezTo>
                <a:close/>
                <a:moveTo>
                  <a:pt x="4416225" y="2299927"/>
                </a:moveTo>
                <a:cubicBezTo>
                  <a:pt x="4409077" y="2264406"/>
                  <a:pt x="4358420" y="2231540"/>
                  <a:pt x="4331872" y="2264285"/>
                </a:cubicBezTo>
                <a:cubicBezTo>
                  <a:pt x="4346610" y="2278573"/>
                  <a:pt x="4360503" y="2259551"/>
                  <a:pt x="4375565" y="2273504"/>
                </a:cubicBezTo>
                <a:cubicBezTo>
                  <a:pt x="4373811" y="2288048"/>
                  <a:pt x="4367114" y="2302999"/>
                  <a:pt x="4372941" y="2317095"/>
                </a:cubicBezTo>
                <a:cubicBezTo>
                  <a:pt x="4387098" y="2315226"/>
                  <a:pt x="4401540" y="2310383"/>
                  <a:pt x="4416225" y="2299927"/>
                </a:cubicBezTo>
                <a:close/>
                <a:moveTo>
                  <a:pt x="4735473" y="1577487"/>
                </a:moveTo>
                <a:cubicBezTo>
                  <a:pt x="4738687" y="1560517"/>
                  <a:pt x="4725092" y="1542654"/>
                  <a:pt x="4715609" y="1527407"/>
                </a:cubicBezTo>
                <a:cubicBezTo>
                  <a:pt x="4710691" y="1519936"/>
                  <a:pt x="4705740" y="1510643"/>
                  <a:pt x="4699935" y="1502859"/>
                </a:cubicBezTo>
                <a:lnTo>
                  <a:pt x="4693813" y="1498299"/>
                </a:lnTo>
                <a:lnTo>
                  <a:pt x="4679139" y="1487368"/>
                </a:lnTo>
                <a:lnTo>
                  <a:pt x="4687426" y="1503302"/>
                </a:lnTo>
                <a:lnTo>
                  <a:pt x="4703460" y="1534132"/>
                </a:lnTo>
                <a:cubicBezTo>
                  <a:pt x="4713302" y="1548992"/>
                  <a:pt x="4724426" y="1563284"/>
                  <a:pt x="4735473" y="1577487"/>
                </a:cubicBezTo>
                <a:close/>
                <a:moveTo>
                  <a:pt x="1913555" y="7979056"/>
                </a:moveTo>
                <a:cubicBezTo>
                  <a:pt x="1904232" y="7971374"/>
                  <a:pt x="1913755" y="7961335"/>
                  <a:pt x="1905046" y="7953417"/>
                </a:cubicBezTo>
                <a:cubicBezTo>
                  <a:pt x="1899868" y="7962832"/>
                  <a:pt x="1900252" y="7988442"/>
                  <a:pt x="1913555" y="7979056"/>
                </a:cubicBezTo>
                <a:close/>
                <a:moveTo>
                  <a:pt x="4001531" y="3254382"/>
                </a:moveTo>
                <a:cubicBezTo>
                  <a:pt x="3985497" y="3251378"/>
                  <a:pt x="3984884" y="3234274"/>
                  <a:pt x="3974866" y="3247701"/>
                </a:cubicBezTo>
                <a:cubicBezTo>
                  <a:pt x="3975921" y="3252247"/>
                  <a:pt x="3998161" y="3271255"/>
                  <a:pt x="4001531" y="3254382"/>
                </a:cubicBezTo>
                <a:close/>
                <a:moveTo>
                  <a:pt x="5376262" y="145492"/>
                </a:moveTo>
                <a:cubicBezTo>
                  <a:pt x="5380459" y="138051"/>
                  <a:pt x="5374959" y="126253"/>
                  <a:pt x="5370857" y="119088"/>
                </a:cubicBezTo>
                <a:cubicBezTo>
                  <a:pt x="5363069" y="130941"/>
                  <a:pt x="5365224" y="141070"/>
                  <a:pt x="5368422" y="151149"/>
                </a:cubicBezTo>
                <a:cubicBezTo>
                  <a:pt x="5372387" y="149969"/>
                  <a:pt x="5374863" y="147973"/>
                  <a:pt x="5376262" y="145492"/>
                </a:cubicBezTo>
                <a:close/>
                <a:moveTo>
                  <a:pt x="570389" y="11025284"/>
                </a:moveTo>
                <a:cubicBezTo>
                  <a:pt x="569912" y="11002167"/>
                  <a:pt x="565850" y="10982555"/>
                  <a:pt x="543495" y="10985913"/>
                </a:cubicBezTo>
                <a:cubicBezTo>
                  <a:pt x="547022" y="10998669"/>
                  <a:pt x="558234" y="11002097"/>
                  <a:pt x="565297" y="11010308"/>
                </a:cubicBezTo>
                <a:cubicBezTo>
                  <a:pt x="554758" y="11012268"/>
                  <a:pt x="557870" y="11029423"/>
                  <a:pt x="570389" y="11025284"/>
                </a:cubicBezTo>
                <a:close/>
                <a:moveTo>
                  <a:pt x="1584438" y="8739288"/>
                </a:moveTo>
                <a:cubicBezTo>
                  <a:pt x="1566504" y="8726776"/>
                  <a:pt x="1552451" y="8712408"/>
                  <a:pt x="1537782" y="8698278"/>
                </a:cubicBezTo>
                <a:cubicBezTo>
                  <a:pt x="1535363" y="8717605"/>
                  <a:pt x="1567242" y="8759736"/>
                  <a:pt x="1584438" y="8739288"/>
                </a:cubicBezTo>
                <a:close/>
                <a:moveTo>
                  <a:pt x="4327434" y="2533083"/>
                </a:moveTo>
                <a:cubicBezTo>
                  <a:pt x="4303814" y="2514112"/>
                  <a:pt x="4319239" y="2466199"/>
                  <a:pt x="4316652" y="2435533"/>
                </a:cubicBezTo>
                <a:cubicBezTo>
                  <a:pt x="4327391" y="2454457"/>
                  <a:pt x="4322206" y="2502474"/>
                  <a:pt x="4327434" y="2533083"/>
                </a:cubicBezTo>
                <a:close/>
                <a:moveTo>
                  <a:pt x="4803364" y="1457700"/>
                </a:moveTo>
                <a:cubicBezTo>
                  <a:pt x="4799815" y="1456449"/>
                  <a:pt x="4796314" y="1454540"/>
                  <a:pt x="4792766" y="1453289"/>
                </a:cubicBezTo>
                <a:cubicBezTo>
                  <a:pt x="4786528" y="1461768"/>
                  <a:pt x="4797011" y="1463193"/>
                  <a:pt x="4798300" y="1468249"/>
                </a:cubicBezTo>
                <a:cubicBezTo>
                  <a:pt x="4800207" y="1464749"/>
                  <a:pt x="4801762" y="1461553"/>
                  <a:pt x="4803364" y="1457700"/>
                </a:cubicBezTo>
                <a:close/>
                <a:moveTo>
                  <a:pt x="5396055" y="117453"/>
                </a:moveTo>
                <a:cubicBezTo>
                  <a:pt x="5399119" y="106786"/>
                  <a:pt x="5391707" y="97585"/>
                  <a:pt x="5385468" y="88328"/>
                </a:cubicBezTo>
                <a:cubicBezTo>
                  <a:pt x="5381759" y="102493"/>
                  <a:pt x="5376393" y="116946"/>
                  <a:pt x="5389069" y="128664"/>
                </a:cubicBezTo>
                <a:cubicBezTo>
                  <a:pt x="5392850" y="124727"/>
                  <a:pt x="5395034" y="121008"/>
                  <a:pt x="5396055" y="117453"/>
                </a:cubicBezTo>
                <a:close/>
                <a:moveTo>
                  <a:pt x="4763144" y="1551710"/>
                </a:moveTo>
                <a:cubicBezTo>
                  <a:pt x="4759986" y="1535930"/>
                  <a:pt x="4750713" y="1522353"/>
                  <a:pt x="4729869" y="1513226"/>
                </a:cubicBezTo>
                <a:cubicBezTo>
                  <a:pt x="4730622" y="1500543"/>
                  <a:pt x="4726789" y="1489512"/>
                  <a:pt x="4720827" y="1479318"/>
                </a:cubicBezTo>
                <a:lnTo>
                  <a:pt x="4719794" y="1477950"/>
                </a:lnTo>
                <a:lnTo>
                  <a:pt x="4699015" y="1450436"/>
                </a:lnTo>
                <a:cubicBezTo>
                  <a:pt x="4693560" y="1464100"/>
                  <a:pt x="4701216" y="1472598"/>
                  <a:pt x="4709421" y="1480928"/>
                </a:cubicBezTo>
                <a:lnTo>
                  <a:pt x="4712062" y="1484006"/>
                </a:lnTo>
                <a:lnTo>
                  <a:pt x="4720571" y="1493924"/>
                </a:lnTo>
                <a:cubicBezTo>
                  <a:pt x="4723379" y="1498631"/>
                  <a:pt x="4724753" y="1503921"/>
                  <a:pt x="4723125" y="1510419"/>
                </a:cubicBezTo>
                <a:cubicBezTo>
                  <a:pt x="4715464" y="1506553"/>
                  <a:pt x="4711565" y="1497585"/>
                  <a:pt x="4707620" y="1489813"/>
                </a:cubicBezTo>
                <a:lnTo>
                  <a:pt x="4706196" y="1488600"/>
                </a:lnTo>
                <a:lnTo>
                  <a:pt x="4691844" y="1476382"/>
                </a:lnTo>
                <a:lnTo>
                  <a:pt x="4699599" y="1493767"/>
                </a:lnTo>
                <a:lnTo>
                  <a:pt x="4704332" y="1504379"/>
                </a:lnTo>
                <a:cubicBezTo>
                  <a:pt x="4709775" y="1513170"/>
                  <a:pt x="4716191" y="1521659"/>
                  <a:pt x="4722659" y="1530567"/>
                </a:cubicBezTo>
                <a:cubicBezTo>
                  <a:pt x="4730758" y="1542074"/>
                  <a:pt x="4738973" y="1556567"/>
                  <a:pt x="4748140" y="1557896"/>
                </a:cubicBezTo>
                <a:cubicBezTo>
                  <a:pt x="4743256" y="1552247"/>
                  <a:pt x="4741452" y="1545168"/>
                  <a:pt x="4735203" y="1540082"/>
                </a:cubicBezTo>
                <a:cubicBezTo>
                  <a:pt x="4741365" y="1537222"/>
                  <a:pt x="4748606" y="1537749"/>
                  <a:pt x="4744713" y="1527540"/>
                </a:cubicBezTo>
                <a:cubicBezTo>
                  <a:pt x="4751429" y="1535307"/>
                  <a:pt x="4750619" y="1546497"/>
                  <a:pt x="4763144" y="1551710"/>
                </a:cubicBezTo>
                <a:close/>
                <a:moveTo>
                  <a:pt x="3398839" y="4639855"/>
                </a:moveTo>
                <a:cubicBezTo>
                  <a:pt x="3398196" y="4631158"/>
                  <a:pt x="3388990" y="4622060"/>
                  <a:pt x="3386715" y="4612956"/>
                </a:cubicBezTo>
                <a:cubicBezTo>
                  <a:pt x="3379393" y="4621532"/>
                  <a:pt x="3377089" y="4630295"/>
                  <a:pt x="3385889" y="4641029"/>
                </a:cubicBezTo>
                <a:cubicBezTo>
                  <a:pt x="3390400" y="4638418"/>
                  <a:pt x="3394170" y="4642027"/>
                  <a:pt x="3398839" y="4639855"/>
                </a:cubicBezTo>
                <a:close/>
                <a:moveTo>
                  <a:pt x="3923664" y="3452571"/>
                </a:moveTo>
                <a:cubicBezTo>
                  <a:pt x="3930353" y="3435123"/>
                  <a:pt x="3924725" y="3422435"/>
                  <a:pt x="3917677" y="3410650"/>
                </a:cubicBezTo>
                <a:cubicBezTo>
                  <a:pt x="3914256" y="3426481"/>
                  <a:pt x="3916805" y="3440359"/>
                  <a:pt x="3923664" y="3452571"/>
                </a:cubicBezTo>
                <a:close/>
                <a:moveTo>
                  <a:pt x="3436569" y="4555890"/>
                </a:moveTo>
                <a:cubicBezTo>
                  <a:pt x="3401714" y="4566407"/>
                  <a:pt x="3346546" y="4597598"/>
                  <a:pt x="3330410" y="4639594"/>
                </a:cubicBezTo>
                <a:cubicBezTo>
                  <a:pt x="3333425" y="4642480"/>
                  <a:pt x="3336441" y="4645369"/>
                  <a:pt x="3340604" y="4640402"/>
                </a:cubicBezTo>
                <a:cubicBezTo>
                  <a:pt x="3353420" y="4601583"/>
                  <a:pt x="3407793" y="4580595"/>
                  <a:pt x="3436569" y="4555890"/>
                </a:cubicBezTo>
                <a:close/>
                <a:moveTo>
                  <a:pt x="1937164" y="7949799"/>
                </a:moveTo>
                <a:cubicBezTo>
                  <a:pt x="1944331" y="7942789"/>
                  <a:pt x="1940491" y="7936514"/>
                  <a:pt x="1932118" y="7931287"/>
                </a:cubicBezTo>
                <a:cubicBezTo>
                  <a:pt x="1924952" y="7938297"/>
                  <a:pt x="1928791" y="7944573"/>
                  <a:pt x="1937164" y="7949799"/>
                </a:cubicBezTo>
                <a:close/>
                <a:moveTo>
                  <a:pt x="571935" y="11040219"/>
                </a:moveTo>
                <a:cubicBezTo>
                  <a:pt x="571549" y="11036485"/>
                  <a:pt x="571162" y="11032751"/>
                  <a:pt x="570775" y="11029017"/>
                </a:cubicBezTo>
                <a:cubicBezTo>
                  <a:pt x="567041" y="11029403"/>
                  <a:pt x="563307" y="11029790"/>
                  <a:pt x="559573" y="11030176"/>
                </a:cubicBezTo>
                <a:cubicBezTo>
                  <a:pt x="559960" y="11033910"/>
                  <a:pt x="560346" y="11037643"/>
                  <a:pt x="560733" y="11041378"/>
                </a:cubicBezTo>
                <a:cubicBezTo>
                  <a:pt x="564467" y="11040991"/>
                  <a:pt x="568201" y="11040606"/>
                  <a:pt x="571935" y="11040219"/>
                </a:cubicBezTo>
                <a:close/>
                <a:moveTo>
                  <a:pt x="1490685" y="8963017"/>
                </a:moveTo>
                <a:cubicBezTo>
                  <a:pt x="1474071" y="8947517"/>
                  <a:pt x="1463756" y="8910836"/>
                  <a:pt x="1439076" y="8910130"/>
                </a:cubicBezTo>
                <a:cubicBezTo>
                  <a:pt x="1450768" y="8927534"/>
                  <a:pt x="1469885" y="8960455"/>
                  <a:pt x="1490685" y="8963017"/>
                </a:cubicBezTo>
                <a:close/>
                <a:moveTo>
                  <a:pt x="3971872" y="3355024"/>
                </a:moveTo>
                <a:cubicBezTo>
                  <a:pt x="3957735" y="3352348"/>
                  <a:pt x="3971500" y="3321194"/>
                  <a:pt x="3952560" y="3331699"/>
                </a:cubicBezTo>
                <a:cubicBezTo>
                  <a:pt x="3964950" y="3337173"/>
                  <a:pt x="3947166" y="3354309"/>
                  <a:pt x="3959983" y="3359972"/>
                </a:cubicBezTo>
                <a:cubicBezTo>
                  <a:pt x="3962434" y="3354424"/>
                  <a:pt x="3968943" y="3359340"/>
                  <a:pt x="3971872" y="3355024"/>
                </a:cubicBezTo>
                <a:close/>
                <a:moveTo>
                  <a:pt x="2098072" y="7599683"/>
                </a:moveTo>
                <a:cubicBezTo>
                  <a:pt x="2096127" y="7598314"/>
                  <a:pt x="2093944" y="7596330"/>
                  <a:pt x="2091999" y="7594960"/>
                </a:cubicBezTo>
                <a:cubicBezTo>
                  <a:pt x="2090630" y="7596905"/>
                  <a:pt x="2088834" y="7598661"/>
                  <a:pt x="2087277" y="7601032"/>
                </a:cubicBezTo>
                <a:cubicBezTo>
                  <a:pt x="2089222" y="7602401"/>
                  <a:pt x="2091593" y="7603958"/>
                  <a:pt x="2093349" y="7605755"/>
                </a:cubicBezTo>
                <a:cubicBezTo>
                  <a:pt x="2094907" y="7603384"/>
                  <a:pt x="2096276" y="7601439"/>
                  <a:pt x="2098072" y="7599683"/>
                </a:cubicBezTo>
                <a:close/>
                <a:moveTo>
                  <a:pt x="1474783" y="9010551"/>
                </a:moveTo>
                <a:cubicBezTo>
                  <a:pt x="1466298" y="9007821"/>
                  <a:pt x="1467468" y="9001710"/>
                  <a:pt x="1459598" y="8998743"/>
                </a:cubicBezTo>
                <a:cubicBezTo>
                  <a:pt x="1455551" y="9010212"/>
                  <a:pt x="1458648" y="9018208"/>
                  <a:pt x="1469128" y="9023349"/>
                </a:cubicBezTo>
                <a:close/>
                <a:moveTo>
                  <a:pt x="1927837" y="7985875"/>
                </a:moveTo>
                <a:cubicBezTo>
                  <a:pt x="1933490" y="7977687"/>
                  <a:pt x="1932530" y="7970649"/>
                  <a:pt x="1925147" y="7964334"/>
                </a:cubicBezTo>
                <a:cubicBezTo>
                  <a:pt x="1919495" y="7972521"/>
                  <a:pt x="1920642" y="7979134"/>
                  <a:pt x="1927837" y="7985875"/>
                </a:cubicBezTo>
                <a:close/>
                <a:moveTo>
                  <a:pt x="1441916" y="9096480"/>
                </a:moveTo>
                <a:cubicBezTo>
                  <a:pt x="1456312" y="9074286"/>
                  <a:pt x="1445256" y="9065832"/>
                  <a:pt x="1459891" y="9044254"/>
                </a:cubicBezTo>
                <a:cubicBezTo>
                  <a:pt x="1445770" y="9041584"/>
                  <a:pt x="1456872" y="9029153"/>
                  <a:pt x="1442324" y="9026294"/>
                </a:cubicBezTo>
                <a:cubicBezTo>
                  <a:pt x="1439727" y="9050641"/>
                  <a:pt x="1436088" y="9075039"/>
                  <a:pt x="1441916" y="9096480"/>
                </a:cubicBezTo>
                <a:close/>
                <a:moveTo>
                  <a:pt x="3085058" y="5381846"/>
                </a:moveTo>
                <a:lnTo>
                  <a:pt x="3076945" y="5378261"/>
                </a:lnTo>
                <a:lnTo>
                  <a:pt x="3073552" y="5385940"/>
                </a:lnTo>
                <a:lnTo>
                  <a:pt x="3081666" y="5389524"/>
                </a:lnTo>
                <a:close/>
                <a:moveTo>
                  <a:pt x="5421014" y="95383"/>
                </a:moveTo>
                <a:cubicBezTo>
                  <a:pt x="5425700" y="83641"/>
                  <a:pt x="5414201" y="70053"/>
                  <a:pt x="5407849" y="58453"/>
                </a:cubicBezTo>
                <a:cubicBezTo>
                  <a:pt x="5397612" y="75851"/>
                  <a:pt x="5401913" y="91516"/>
                  <a:pt x="5410143" y="106368"/>
                </a:cubicBezTo>
                <a:cubicBezTo>
                  <a:pt x="5416092" y="103006"/>
                  <a:pt x="5419452" y="99297"/>
                  <a:pt x="5421014" y="95383"/>
                </a:cubicBezTo>
                <a:close/>
                <a:moveTo>
                  <a:pt x="621020" y="10959084"/>
                </a:moveTo>
                <a:cubicBezTo>
                  <a:pt x="629716" y="10935948"/>
                  <a:pt x="590809" y="10937591"/>
                  <a:pt x="586697" y="10916940"/>
                </a:cubicBezTo>
                <a:cubicBezTo>
                  <a:pt x="593502" y="10915366"/>
                  <a:pt x="595215" y="10920704"/>
                  <a:pt x="602020" y="10919130"/>
                </a:cubicBezTo>
                <a:cubicBezTo>
                  <a:pt x="600009" y="10907551"/>
                  <a:pt x="587152" y="10908997"/>
                  <a:pt x="577643" y="10906322"/>
                </a:cubicBezTo>
                <a:cubicBezTo>
                  <a:pt x="567690" y="10938066"/>
                  <a:pt x="607321" y="10942851"/>
                  <a:pt x="621020" y="10959084"/>
                </a:cubicBezTo>
                <a:close/>
                <a:moveTo>
                  <a:pt x="3369011" y="4740332"/>
                </a:moveTo>
                <a:cubicBezTo>
                  <a:pt x="3361053" y="4727810"/>
                  <a:pt x="3351031" y="4734379"/>
                  <a:pt x="3343759" y="4719625"/>
                </a:cubicBezTo>
                <a:cubicBezTo>
                  <a:pt x="3331487" y="4730972"/>
                  <a:pt x="3346979" y="4731368"/>
                  <a:pt x="3350707" y="4745904"/>
                </a:cubicBezTo>
                <a:cubicBezTo>
                  <a:pt x="3357433" y="4737044"/>
                  <a:pt x="3362284" y="4749193"/>
                  <a:pt x="3369011" y="4740332"/>
                </a:cubicBezTo>
                <a:close/>
                <a:moveTo>
                  <a:pt x="1112959" y="9851646"/>
                </a:moveTo>
                <a:cubicBezTo>
                  <a:pt x="1112694" y="9847196"/>
                  <a:pt x="1109885" y="9842005"/>
                  <a:pt x="1105116" y="9838368"/>
                </a:cubicBezTo>
                <a:cubicBezTo>
                  <a:pt x="1097368" y="9846668"/>
                  <a:pt x="1095445" y="9854483"/>
                  <a:pt x="1105550" y="9860478"/>
                </a:cubicBezTo>
                <a:cubicBezTo>
                  <a:pt x="1110949" y="9859804"/>
                  <a:pt x="1113225" y="9856096"/>
                  <a:pt x="1112959" y="9851646"/>
                </a:cubicBezTo>
                <a:close/>
                <a:moveTo>
                  <a:pt x="3969045" y="3391305"/>
                </a:moveTo>
                <a:cubicBezTo>
                  <a:pt x="3975613" y="3384188"/>
                  <a:pt x="3972517" y="3366275"/>
                  <a:pt x="3958286" y="3363813"/>
                </a:cubicBezTo>
                <a:cubicBezTo>
                  <a:pt x="3943115" y="3383124"/>
                  <a:pt x="3967532" y="3382180"/>
                  <a:pt x="3967167" y="3387630"/>
                </a:cubicBezTo>
                <a:cubicBezTo>
                  <a:pt x="3964954" y="3393793"/>
                  <a:pt x="3953130" y="3387039"/>
                  <a:pt x="3959312" y="3393850"/>
                </a:cubicBezTo>
                <a:cubicBezTo>
                  <a:pt x="3963594" y="3394850"/>
                  <a:pt x="3966856" y="3393677"/>
                  <a:pt x="3969045" y="3391305"/>
                </a:cubicBezTo>
                <a:close/>
                <a:moveTo>
                  <a:pt x="4338896" y="2556721"/>
                </a:moveTo>
                <a:cubicBezTo>
                  <a:pt x="4330581" y="2521963"/>
                  <a:pt x="4331161" y="2487363"/>
                  <a:pt x="4334374" y="2452714"/>
                </a:cubicBezTo>
                <a:cubicBezTo>
                  <a:pt x="4342859" y="2473962"/>
                  <a:pt x="4342792" y="2524035"/>
                  <a:pt x="4338896" y="2556721"/>
                </a:cubicBezTo>
                <a:close/>
                <a:moveTo>
                  <a:pt x="3425992" y="4624778"/>
                </a:moveTo>
                <a:cubicBezTo>
                  <a:pt x="3431555" y="4616995"/>
                  <a:pt x="3428970" y="4602018"/>
                  <a:pt x="3424436" y="4592484"/>
                </a:cubicBezTo>
                <a:cubicBezTo>
                  <a:pt x="3412603" y="4603671"/>
                  <a:pt x="3413629" y="4616199"/>
                  <a:pt x="3417480" y="4629700"/>
                </a:cubicBezTo>
                <a:cubicBezTo>
                  <a:pt x="3421377" y="4629168"/>
                  <a:pt x="3424136" y="4627373"/>
                  <a:pt x="3425992" y="4624778"/>
                </a:cubicBezTo>
                <a:close/>
                <a:moveTo>
                  <a:pt x="4781994" y="1556390"/>
                </a:moveTo>
                <a:cubicBezTo>
                  <a:pt x="4785779" y="1531522"/>
                  <a:pt x="4747058" y="1508853"/>
                  <a:pt x="4755938" y="1491303"/>
                </a:cubicBezTo>
                <a:cubicBezTo>
                  <a:pt x="4766317" y="1503307"/>
                  <a:pt x="4775497" y="1541029"/>
                  <a:pt x="4792714" y="1531696"/>
                </a:cubicBezTo>
                <a:cubicBezTo>
                  <a:pt x="4787486" y="1517089"/>
                  <a:pt x="4775084" y="1505599"/>
                  <a:pt x="4767786" y="1492165"/>
                </a:cubicBezTo>
                <a:cubicBezTo>
                  <a:pt x="4769611" y="1476086"/>
                  <a:pt x="4762449" y="1467625"/>
                  <a:pt x="4753473" y="1459652"/>
                </a:cubicBezTo>
                <a:lnTo>
                  <a:pt x="4749345" y="1454804"/>
                </a:lnTo>
                <a:lnTo>
                  <a:pt x="4728280" y="1430069"/>
                </a:lnTo>
                <a:cubicBezTo>
                  <a:pt x="4719910" y="1442859"/>
                  <a:pt x="4735622" y="1454610"/>
                  <a:pt x="4738592" y="1463061"/>
                </a:cubicBezTo>
                <a:lnTo>
                  <a:pt x="4738508" y="1463292"/>
                </a:lnTo>
                <a:lnTo>
                  <a:pt x="4735952" y="1470328"/>
                </a:lnTo>
                <a:lnTo>
                  <a:pt x="4733917" y="1466888"/>
                </a:lnTo>
                <a:lnTo>
                  <a:pt x="4722098" y="1446905"/>
                </a:lnTo>
                <a:cubicBezTo>
                  <a:pt x="4717451" y="1439123"/>
                  <a:pt x="4711610" y="1431833"/>
                  <a:pt x="4701084" y="1426435"/>
                </a:cubicBezTo>
                <a:cubicBezTo>
                  <a:pt x="4703481" y="1439016"/>
                  <a:pt x="4708117" y="1450664"/>
                  <a:pt x="4714128" y="1461751"/>
                </a:cubicBezTo>
                <a:lnTo>
                  <a:pt x="4723164" y="1475310"/>
                </a:lnTo>
                <a:lnTo>
                  <a:pt x="4735418" y="1493696"/>
                </a:lnTo>
                <a:cubicBezTo>
                  <a:pt x="4751208" y="1514365"/>
                  <a:pt x="4769038" y="1534273"/>
                  <a:pt x="4781994" y="1556390"/>
                </a:cubicBezTo>
                <a:close/>
                <a:moveTo>
                  <a:pt x="3460339" y="4551282"/>
                </a:moveTo>
                <a:cubicBezTo>
                  <a:pt x="3461164" y="4550173"/>
                  <a:pt x="3461283" y="4548517"/>
                  <a:pt x="3460227" y="4545920"/>
                </a:cubicBezTo>
                <a:cubicBezTo>
                  <a:pt x="3457560" y="4545388"/>
                  <a:pt x="3441889" y="4550016"/>
                  <a:pt x="3446481" y="4557298"/>
                </a:cubicBezTo>
                <a:cubicBezTo>
                  <a:pt x="3449037" y="4553032"/>
                  <a:pt x="3457866" y="4554609"/>
                  <a:pt x="3460339" y="4551282"/>
                </a:cubicBezTo>
                <a:close/>
                <a:moveTo>
                  <a:pt x="3345343" y="4813798"/>
                </a:moveTo>
                <a:cubicBezTo>
                  <a:pt x="3342450" y="4809876"/>
                  <a:pt x="3339030" y="4808622"/>
                  <a:pt x="3335610" y="4807367"/>
                </a:cubicBezTo>
                <a:cubicBezTo>
                  <a:pt x="3327904" y="4812115"/>
                  <a:pt x="3329671" y="4818426"/>
                  <a:pt x="3336018" y="4825079"/>
                </a:cubicBezTo>
                <a:cubicBezTo>
                  <a:pt x="3341249" y="4821714"/>
                  <a:pt x="3344253" y="4817661"/>
                  <a:pt x="3345343" y="4813798"/>
                </a:cubicBezTo>
                <a:close/>
                <a:moveTo>
                  <a:pt x="5440741" y="71950"/>
                </a:moveTo>
                <a:cubicBezTo>
                  <a:pt x="5442132" y="60090"/>
                  <a:pt x="5433841" y="47251"/>
                  <a:pt x="5425631" y="45917"/>
                </a:cubicBezTo>
                <a:cubicBezTo>
                  <a:pt x="5428740" y="58507"/>
                  <a:pt x="5421052" y="72443"/>
                  <a:pt x="5435762" y="83021"/>
                </a:cubicBezTo>
                <a:cubicBezTo>
                  <a:pt x="5438738" y="79748"/>
                  <a:pt x="5440278" y="75903"/>
                  <a:pt x="5440741" y="71950"/>
                </a:cubicBezTo>
                <a:close/>
                <a:moveTo>
                  <a:pt x="2088641" y="7660270"/>
                </a:moveTo>
                <a:cubicBezTo>
                  <a:pt x="2097004" y="7651728"/>
                  <a:pt x="2099324" y="7630319"/>
                  <a:pt x="2085692" y="7633473"/>
                </a:cubicBezTo>
                <a:cubicBezTo>
                  <a:pt x="2092151" y="7641936"/>
                  <a:pt x="2081139" y="7651856"/>
                  <a:pt x="2088641" y="7660270"/>
                </a:cubicBezTo>
                <a:close/>
                <a:moveTo>
                  <a:pt x="4358996" y="2527124"/>
                </a:moveTo>
                <a:cubicBezTo>
                  <a:pt x="4340791" y="2512720"/>
                  <a:pt x="4355771" y="2468823"/>
                  <a:pt x="4346605" y="2443064"/>
                </a:cubicBezTo>
                <a:cubicBezTo>
                  <a:pt x="4369126" y="2457757"/>
                  <a:pt x="4347843" y="2501382"/>
                  <a:pt x="4358996" y="2527124"/>
                </a:cubicBezTo>
                <a:close/>
                <a:moveTo>
                  <a:pt x="1944910" y="7994436"/>
                </a:moveTo>
                <a:cubicBezTo>
                  <a:pt x="1956749" y="7984911"/>
                  <a:pt x="1947663" y="7977844"/>
                  <a:pt x="1944814" y="7970479"/>
                </a:cubicBezTo>
                <a:cubicBezTo>
                  <a:pt x="1938360" y="7979330"/>
                  <a:pt x="1943100" y="7987022"/>
                  <a:pt x="1944910" y="7994436"/>
                </a:cubicBezTo>
                <a:close/>
                <a:moveTo>
                  <a:pt x="3805337" y="3784927"/>
                </a:moveTo>
                <a:cubicBezTo>
                  <a:pt x="3804216" y="3774325"/>
                  <a:pt x="3792118" y="3761309"/>
                  <a:pt x="3809345" y="3759306"/>
                </a:cubicBezTo>
                <a:cubicBezTo>
                  <a:pt x="3800814" y="3747391"/>
                  <a:pt x="3796886" y="3730062"/>
                  <a:pt x="3777568" y="3730931"/>
                </a:cubicBezTo>
                <a:cubicBezTo>
                  <a:pt x="3793259" y="3752871"/>
                  <a:pt x="3783468" y="3764008"/>
                  <a:pt x="3791199" y="3786419"/>
                </a:cubicBezTo>
                <a:cubicBezTo>
                  <a:pt x="3795763" y="3785876"/>
                  <a:pt x="3800773" y="3785470"/>
                  <a:pt x="3805337" y="3784927"/>
                </a:cubicBezTo>
                <a:close/>
                <a:moveTo>
                  <a:pt x="2136825" y="7562760"/>
                </a:moveTo>
                <a:cubicBezTo>
                  <a:pt x="2135068" y="7560964"/>
                  <a:pt x="2132697" y="7559406"/>
                  <a:pt x="2130940" y="7557610"/>
                </a:cubicBezTo>
                <a:cubicBezTo>
                  <a:pt x="2129382" y="7559982"/>
                  <a:pt x="2128013" y="7561926"/>
                  <a:pt x="2126218" y="7563682"/>
                </a:cubicBezTo>
                <a:cubicBezTo>
                  <a:pt x="2127974" y="7565478"/>
                  <a:pt x="2130346" y="7567036"/>
                  <a:pt x="2132290" y="7568404"/>
                </a:cubicBezTo>
                <a:cubicBezTo>
                  <a:pt x="2133659" y="7566460"/>
                  <a:pt x="2135455" y="7564704"/>
                  <a:pt x="2136825" y="7562760"/>
                </a:cubicBezTo>
                <a:close/>
                <a:moveTo>
                  <a:pt x="244205" y="11846719"/>
                </a:moveTo>
                <a:cubicBezTo>
                  <a:pt x="233963" y="11837603"/>
                  <a:pt x="224336" y="11828247"/>
                  <a:pt x="224319" y="11819057"/>
                </a:cubicBezTo>
                <a:cubicBezTo>
                  <a:pt x="212971" y="11826287"/>
                  <a:pt x="233964" y="11864131"/>
                  <a:pt x="244205" y="11846719"/>
                </a:cubicBezTo>
                <a:close/>
                <a:moveTo>
                  <a:pt x="3981442" y="3388837"/>
                </a:moveTo>
                <a:cubicBezTo>
                  <a:pt x="3984271" y="3382435"/>
                  <a:pt x="3988519" y="3375131"/>
                  <a:pt x="3978793" y="3372874"/>
                </a:cubicBezTo>
                <a:cubicBezTo>
                  <a:pt x="3975160" y="3379940"/>
                  <a:pt x="3976881" y="3385291"/>
                  <a:pt x="3981442" y="3388837"/>
                </a:cubicBezTo>
                <a:close/>
                <a:moveTo>
                  <a:pt x="2109455" y="7628167"/>
                </a:moveTo>
                <a:cubicBezTo>
                  <a:pt x="2118523" y="7616877"/>
                  <a:pt x="2116180" y="7607174"/>
                  <a:pt x="2108867" y="7598334"/>
                </a:cubicBezTo>
                <a:cubicBezTo>
                  <a:pt x="2105385" y="7608523"/>
                  <a:pt x="2095890" y="7619624"/>
                  <a:pt x="2109455" y="7628167"/>
                </a:cubicBezTo>
                <a:close/>
                <a:moveTo>
                  <a:pt x="3438822" y="4621550"/>
                </a:moveTo>
                <a:cubicBezTo>
                  <a:pt x="3446020" y="4614009"/>
                  <a:pt x="3450843" y="4592933"/>
                  <a:pt x="3437386" y="4591311"/>
                </a:cubicBezTo>
                <a:cubicBezTo>
                  <a:pt x="3437624" y="4601644"/>
                  <a:pt x="3426915" y="4610443"/>
                  <a:pt x="3438822" y="4621550"/>
                </a:cubicBezTo>
                <a:close/>
                <a:moveTo>
                  <a:pt x="1497577" y="9015524"/>
                </a:moveTo>
                <a:cubicBezTo>
                  <a:pt x="1495193" y="8987445"/>
                  <a:pt x="1469856" y="8968601"/>
                  <a:pt x="1453132" y="8946424"/>
                </a:cubicBezTo>
                <a:cubicBezTo>
                  <a:pt x="1450783" y="8975981"/>
                  <a:pt x="1474086" y="8995965"/>
                  <a:pt x="1497577" y="9015524"/>
                </a:cubicBezTo>
                <a:close/>
                <a:moveTo>
                  <a:pt x="3102744" y="5384558"/>
                </a:moveTo>
                <a:cubicBezTo>
                  <a:pt x="3094469" y="5373253"/>
                  <a:pt x="3084100" y="5396719"/>
                  <a:pt x="3091926" y="5398645"/>
                </a:cubicBezTo>
                <a:cubicBezTo>
                  <a:pt x="3102340" y="5393559"/>
                  <a:pt x="3092330" y="5389645"/>
                  <a:pt x="3102744" y="5384558"/>
                </a:cubicBezTo>
                <a:close/>
                <a:moveTo>
                  <a:pt x="1621919" y="8745652"/>
                </a:moveTo>
                <a:cubicBezTo>
                  <a:pt x="1609821" y="8737247"/>
                  <a:pt x="1592383" y="8713225"/>
                  <a:pt x="1579175" y="8716567"/>
                </a:cubicBezTo>
                <a:cubicBezTo>
                  <a:pt x="1589377" y="8724645"/>
                  <a:pt x="1601499" y="8764164"/>
                  <a:pt x="1621919" y="8745652"/>
                </a:cubicBezTo>
                <a:close/>
                <a:moveTo>
                  <a:pt x="5459446" y="62898"/>
                </a:moveTo>
                <a:cubicBezTo>
                  <a:pt x="5455028" y="57887"/>
                  <a:pt x="5456814" y="51538"/>
                  <a:pt x="5450124" y="47053"/>
                </a:cubicBezTo>
                <a:cubicBezTo>
                  <a:pt x="5440102" y="55880"/>
                  <a:pt x="5447507" y="62211"/>
                  <a:pt x="5450556" y="69165"/>
                </a:cubicBezTo>
                <a:cubicBezTo>
                  <a:pt x="5453294" y="65277"/>
                  <a:pt x="5456758" y="67827"/>
                  <a:pt x="5459446" y="62898"/>
                </a:cubicBezTo>
                <a:close/>
                <a:moveTo>
                  <a:pt x="2747481" y="6201913"/>
                </a:moveTo>
                <a:cubicBezTo>
                  <a:pt x="2748122" y="6188919"/>
                  <a:pt x="2747720" y="6175975"/>
                  <a:pt x="2731084" y="6173220"/>
                </a:cubicBezTo>
                <a:cubicBezTo>
                  <a:pt x="2730632" y="6185787"/>
                  <a:pt x="2736098" y="6195352"/>
                  <a:pt x="2747481" y="6201913"/>
                </a:cubicBezTo>
                <a:close/>
                <a:moveTo>
                  <a:pt x="3445361" y="4630117"/>
                </a:moveTo>
                <a:cubicBezTo>
                  <a:pt x="3441364" y="4623120"/>
                  <a:pt x="3436436" y="4620421"/>
                  <a:pt x="3431048" y="4623346"/>
                </a:cubicBezTo>
                <a:cubicBezTo>
                  <a:pt x="3433220" y="4628022"/>
                  <a:pt x="3430216" y="4632076"/>
                  <a:pt x="3431792" y="4636472"/>
                </a:cubicBezTo>
                <a:cubicBezTo>
                  <a:pt x="3436462" y="4634299"/>
                  <a:pt x="3440479" y="4635835"/>
                  <a:pt x="3445361" y="4630117"/>
                </a:cubicBezTo>
                <a:close/>
                <a:moveTo>
                  <a:pt x="3414535" y="4700199"/>
                </a:moveTo>
                <a:cubicBezTo>
                  <a:pt x="3412831" y="4677497"/>
                  <a:pt x="3397254" y="4647865"/>
                  <a:pt x="3372603" y="4646784"/>
                </a:cubicBezTo>
                <a:cubicBezTo>
                  <a:pt x="3296621" y="4683456"/>
                  <a:pt x="3393378" y="4773755"/>
                  <a:pt x="3414535" y="4700199"/>
                </a:cubicBezTo>
                <a:close/>
                <a:moveTo>
                  <a:pt x="629591" y="11007666"/>
                </a:moveTo>
                <a:cubicBezTo>
                  <a:pt x="633642" y="11000802"/>
                  <a:pt x="624479" y="10983518"/>
                  <a:pt x="625528" y="10966166"/>
                </a:cubicBezTo>
                <a:cubicBezTo>
                  <a:pt x="606797" y="10962471"/>
                  <a:pt x="589392" y="10938492"/>
                  <a:pt x="573851" y="10944860"/>
                </a:cubicBezTo>
                <a:cubicBezTo>
                  <a:pt x="582440" y="10958836"/>
                  <a:pt x="609005" y="10956321"/>
                  <a:pt x="615871" y="10982260"/>
                </a:cubicBezTo>
                <a:cubicBezTo>
                  <a:pt x="600359" y="10980497"/>
                  <a:pt x="588343" y="10955844"/>
                  <a:pt x="575784" y="10963530"/>
                </a:cubicBezTo>
                <a:cubicBezTo>
                  <a:pt x="576815" y="10980784"/>
                  <a:pt x="589068" y="10984161"/>
                  <a:pt x="604480" y="10983845"/>
                </a:cubicBezTo>
                <a:cubicBezTo>
                  <a:pt x="613385" y="10991342"/>
                  <a:pt x="615783" y="11006655"/>
                  <a:pt x="629591" y="11007666"/>
                </a:cubicBezTo>
                <a:close/>
                <a:moveTo>
                  <a:pt x="308952" y="11734201"/>
                </a:moveTo>
                <a:cubicBezTo>
                  <a:pt x="301073" y="11726665"/>
                  <a:pt x="314658" y="11718982"/>
                  <a:pt x="300914" y="11710882"/>
                </a:cubicBezTo>
                <a:cubicBezTo>
                  <a:pt x="286613" y="11716728"/>
                  <a:pt x="297021" y="11741601"/>
                  <a:pt x="308952" y="11734201"/>
                </a:cubicBezTo>
                <a:close/>
                <a:moveTo>
                  <a:pt x="3360338" y="4829379"/>
                </a:moveTo>
                <a:cubicBezTo>
                  <a:pt x="3360121" y="4826356"/>
                  <a:pt x="3358093" y="4823115"/>
                  <a:pt x="3354919" y="4819789"/>
                </a:cubicBezTo>
                <a:cubicBezTo>
                  <a:pt x="3346773" y="4824695"/>
                  <a:pt x="3351647" y="4831378"/>
                  <a:pt x="3354888" y="4837658"/>
                </a:cubicBezTo>
                <a:cubicBezTo>
                  <a:pt x="3358962" y="4835203"/>
                  <a:pt x="3360556" y="4832399"/>
                  <a:pt x="3360338" y="4829379"/>
                </a:cubicBezTo>
                <a:close/>
                <a:moveTo>
                  <a:pt x="2135915" y="7600598"/>
                </a:moveTo>
                <a:cubicBezTo>
                  <a:pt x="2132213" y="7597433"/>
                  <a:pt x="2134952" y="7593544"/>
                  <a:pt x="2129167" y="7590478"/>
                </a:cubicBezTo>
                <a:cubicBezTo>
                  <a:pt x="2127232" y="7593703"/>
                  <a:pt x="2124633" y="7596123"/>
                  <a:pt x="2122083" y="7599585"/>
                </a:cubicBezTo>
                <a:cubicBezTo>
                  <a:pt x="2125308" y="7601520"/>
                  <a:pt x="2128156" y="7604308"/>
                  <a:pt x="2131192" y="7606669"/>
                </a:cubicBezTo>
                <a:cubicBezTo>
                  <a:pt x="2132750" y="7604298"/>
                  <a:pt x="2134119" y="7602354"/>
                  <a:pt x="2135915" y="7600598"/>
                </a:cubicBezTo>
                <a:close/>
                <a:moveTo>
                  <a:pt x="3464031" y="4602093"/>
                </a:moveTo>
                <a:cubicBezTo>
                  <a:pt x="3461317" y="4593147"/>
                  <a:pt x="3469552" y="4585729"/>
                  <a:pt x="3457083" y="4575817"/>
                </a:cubicBezTo>
                <a:cubicBezTo>
                  <a:pt x="3446588" y="4581067"/>
                  <a:pt x="3455234" y="4610705"/>
                  <a:pt x="3464031" y="4602093"/>
                </a:cubicBezTo>
                <a:close/>
                <a:moveTo>
                  <a:pt x="3976470" y="3446318"/>
                </a:moveTo>
                <a:lnTo>
                  <a:pt x="3967925" y="3442543"/>
                </a:lnTo>
                <a:lnTo>
                  <a:pt x="3962457" y="3454919"/>
                </a:lnTo>
                <a:lnTo>
                  <a:pt x="3971002" y="3458694"/>
                </a:lnTo>
                <a:close/>
                <a:moveTo>
                  <a:pt x="3132919" y="5360159"/>
                </a:moveTo>
                <a:cubicBezTo>
                  <a:pt x="3128599" y="5357230"/>
                  <a:pt x="3131049" y="5351685"/>
                  <a:pt x="3133926" y="5346328"/>
                </a:cubicBezTo>
                <a:cubicBezTo>
                  <a:pt x="3122485" y="5338726"/>
                  <a:pt x="3114910" y="5342007"/>
                  <a:pt x="3111153" y="5355129"/>
                </a:cubicBezTo>
                <a:cubicBezTo>
                  <a:pt x="3117647" y="5355450"/>
                  <a:pt x="3129765" y="5368454"/>
                  <a:pt x="3132919" y="5360159"/>
                </a:cubicBezTo>
                <a:close/>
                <a:moveTo>
                  <a:pt x="2057361" y="7798911"/>
                </a:moveTo>
                <a:cubicBezTo>
                  <a:pt x="2052554" y="7787661"/>
                  <a:pt x="2039009" y="7805503"/>
                  <a:pt x="2044607" y="7807976"/>
                </a:cubicBezTo>
                <a:cubicBezTo>
                  <a:pt x="2049064" y="7804876"/>
                  <a:pt x="2053557" y="7806355"/>
                  <a:pt x="2057361" y="7798911"/>
                </a:cubicBezTo>
                <a:close/>
                <a:moveTo>
                  <a:pt x="1468535" y="9137817"/>
                </a:moveTo>
                <a:cubicBezTo>
                  <a:pt x="1463127" y="9133897"/>
                  <a:pt x="1463066" y="9128262"/>
                  <a:pt x="1453778" y="9126197"/>
                </a:cubicBezTo>
                <a:cubicBezTo>
                  <a:pt x="1447031" y="9138004"/>
                  <a:pt x="1462831" y="9149574"/>
                  <a:pt x="1468535" y="9137817"/>
                </a:cubicBezTo>
                <a:close/>
                <a:moveTo>
                  <a:pt x="1474002" y="9125445"/>
                </a:moveTo>
                <a:cubicBezTo>
                  <a:pt x="1483408" y="9116854"/>
                  <a:pt x="1468213" y="9100451"/>
                  <a:pt x="1460941" y="9109985"/>
                </a:cubicBezTo>
                <a:cubicBezTo>
                  <a:pt x="1466588" y="9114520"/>
                  <a:pt x="1458699" y="9124292"/>
                  <a:pt x="1474002" y="9125445"/>
                </a:cubicBezTo>
                <a:close/>
                <a:moveTo>
                  <a:pt x="5488113" y="46505"/>
                </a:moveTo>
                <a:cubicBezTo>
                  <a:pt x="5483230" y="44857"/>
                  <a:pt x="5476806" y="32843"/>
                  <a:pt x="5472938" y="39290"/>
                </a:cubicBezTo>
                <a:cubicBezTo>
                  <a:pt x="5473425" y="45113"/>
                  <a:pt x="5483014" y="53428"/>
                  <a:pt x="5488113" y="46505"/>
                </a:cubicBezTo>
                <a:close/>
                <a:moveTo>
                  <a:pt x="3975348" y="3470816"/>
                </a:moveTo>
                <a:cubicBezTo>
                  <a:pt x="3969933" y="3466893"/>
                  <a:pt x="3970059" y="3460828"/>
                  <a:pt x="3960571" y="3459187"/>
                </a:cubicBezTo>
                <a:cubicBezTo>
                  <a:pt x="3950931" y="3471759"/>
                  <a:pt x="3969213" y="3482388"/>
                  <a:pt x="3975348" y="3470816"/>
                </a:cubicBezTo>
                <a:close/>
                <a:moveTo>
                  <a:pt x="4050584" y="3300539"/>
                </a:moveTo>
                <a:cubicBezTo>
                  <a:pt x="4068922" y="3277527"/>
                  <a:pt x="4025017" y="3260168"/>
                  <a:pt x="4007763" y="3262236"/>
                </a:cubicBezTo>
                <a:cubicBezTo>
                  <a:pt x="4008665" y="3280997"/>
                  <a:pt x="4032153" y="3269442"/>
                  <a:pt x="4037505" y="3285068"/>
                </a:cubicBezTo>
                <a:cubicBezTo>
                  <a:pt x="4034299" y="3292323"/>
                  <a:pt x="4024838" y="3282532"/>
                  <a:pt x="4021532" y="3287703"/>
                </a:cubicBezTo>
                <a:close/>
                <a:moveTo>
                  <a:pt x="2100800" y="7718158"/>
                </a:moveTo>
                <a:cubicBezTo>
                  <a:pt x="2085757" y="7704884"/>
                  <a:pt x="2106482" y="7675291"/>
                  <a:pt x="2079384" y="7671985"/>
                </a:cubicBezTo>
                <a:cubicBezTo>
                  <a:pt x="2076300" y="7690508"/>
                  <a:pt x="2072363" y="7708653"/>
                  <a:pt x="2090869" y="7724477"/>
                </a:cubicBezTo>
                <a:cubicBezTo>
                  <a:pt x="2094034" y="7720777"/>
                  <a:pt x="2097923" y="7723516"/>
                  <a:pt x="2100800" y="7718158"/>
                </a:cubicBezTo>
                <a:close/>
                <a:moveTo>
                  <a:pt x="2018939" y="7908289"/>
                </a:moveTo>
                <a:cubicBezTo>
                  <a:pt x="2021225" y="7904864"/>
                  <a:pt x="2021634" y="7900735"/>
                  <a:pt x="2017890" y="7897560"/>
                </a:cubicBezTo>
                <a:cubicBezTo>
                  <a:pt x="2011503" y="7903863"/>
                  <a:pt x="2004259" y="7898128"/>
                  <a:pt x="2003250" y="7891092"/>
                </a:cubicBezTo>
                <a:cubicBezTo>
                  <a:pt x="1997406" y="7899662"/>
                  <a:pt x="1998900" y="7907926"/>
                  <a:pt x="2008728" y="7914803"/>
                </a:cubicBezTo>
                <a:cubicBezTo>
                  <a:pt x="2012491" y="7914439"/>
                  <a:pt x="2016654" y="7911715"/>
                  <a:pt x="2018939" y="7908289"/>
                </a:cubicBezTo>
                <a:close/>
                <a:moveTo>
                  <a:pt x="3430650" y="4714757"/>
                </a:moveTo>
                <a:cubicBezTo>
                  <a:pt x="3423886" y="4702797"/>
                  <a:pt x="3404043" y="4724793"/>
                  <a:pt x="3415690" y="4731034"/>
                </a:cubicBezTo>
                <a:cubicBezTo>
                  <a:pt x="3421031" y="4719694"/>
                  <a:pt x="3427311" y="4723394"/>
                  <a:pt x="3430650" y="4714757"/>
                </a:cubicBezTo>
                <a:close/>
                <a:moveTo>
                  <a:pt x="3474971" y="4616026"/>
                </a:moveTo>
                <a:cubicBezTo>
                  <a:pt x="3487929" y="4602451"/>
                  <a:pt x="3481220" y="4586505"/>
                  <a:pt x="3480564" y="4570868"/>
                </a:cubicBezTo>
                <a:cubicBezTo>
                  <a:pt x="3461552" y="4584135"/>
                  <a:pt x="3470770" y="4600173"/>
                  <a:pt x="3474971" y="4616026"/>
                </a:cubicBezTo>
                <a:close/>
                <a:moveTo>
                  <a:pt x="352525" y="11684014"/>
                </a:moveTo>
                <a:cubicBezTo>
                  <a:pt x="344492" y="11673368"/>
                  <a:pt x="336393" y="11669789"/>
                  <a:pt x="328758" y="11675539"/>
                </a:cubicBezTo>
                <a:cubicBezTo>
                  <a:pt x="334027" y="11680909"/>
                  <a:pt x="325540" y="11686282"/>
                  <a:pt x="328917" y="11691322"/>
                </a:cubicBezTo>
                <a:cubicBezTo>
                  <a:pt x="336875" y="11683688"/>
                  <a:pt x="344637" y="11697254"/>
                  <a:pt x="352525" y="11684014"/>
                </a:cubicBezTo>
                <a:close/>
                <a:moveTo>
                  <a:pt x="3968946" y="3507263"/>
                </a:moveTo>
                <a:cubicBezTo>
                  <a:pt x="3974376" y="3498441"/>
                  <a:pt x="3975684" y="3490858"/>
                  <a:pt x="3973913" y="3484464"/>
                </a:cubicBezTo>
                <a:cubicBezTo>
                  <a:pt x="3964891" y="3479458"/>
                  <a:pt x="3957967" y="3478949"/>
                  <a:pt x="3953907" y="3485826"/>
                </a:cubicBezTo>
                <a:cubicBezTo>
                  <a:pt x="3958242" y="3493352"/>
                  <a:pt x="3956179" y="3502642"/>
                  <a:pt x="3968946" y="3507263"/>
                </a:cubicBezTo>
                <a:close/>
                <a:moveTo>
                  <a:pt x="255310" y="11913865"/>
                </a:moveTo>
                <a:cubicBezTo>
                  <a:pt x="240000" y="11877001"/>
                  <a:pt x="214037" y="11840022"/>
                  <a:pt x="192666" y="11803031"/>
                </a:cubicBezTo>
                <a:cubicBezTo>
                  <a:pt x="180121" y="11829118"/>
                  <a:pt x="228978" y="11855806"/>
                  <a:pt x="216244" y="11882320"/>
                </a:cubicBezTo>
                <a:cubicBezTo>
                  <a:pt x="233005" y="11883603"/>
                  <a:pt x="233679" y="11915530"/>
                  <a:pt x="255310" y="11913865"/>
                </a:cubicBezTo>
                <a:close/>
                <a:moveTo>
                  <a:pt x="3382769" y="4838074"/>
                </a:moveTo>
                <a:cubicBezTo>
                  <a:pt x="3390326" y="4820483"/>
                  <a:pt x="3388568" y="4801768"/>
                  <a:pt x="3394054" y="4783930"/>
                </a:cubicBezTo>
                <a:cubicBezTo>
                  <a:pt x="3381522" y="4790408"/>
                  <a:pt x="3361458" y="4828356"/>
                  <a:pt x="3382769" y="4838074"/>
                </a:cubicBezTo>
                <a:close/>
                <a:moveTo>
                  <a:pt x="3029809" y="5638573"/>
                </a:moveTo>
                <a:cubicBezTo>
                  <a:pt x="3042604" y="5610768"/>
                  <a:pt x="3052551" y="5579593"/>
                  <a:pt x="3063773" y="5547842"/>
                </a:cubicBezTo>
                <a:cubicBezTo>
                  <a:pt x="3049046" y="5515330"/>
                  <a:pt x="3045586" y="5478111"/>
                  <a:pt x="3022243" y="5448929"/>
                </a:cubicBezTo>
                <a:cubicBezTo>
                  <a:pt x="2981743" y="5532503"/>
                  <a:pt x="2948938" y="5641404"/>
                  <a:pt x="2978729" y="5709129"/>
                </a:cubicBezTo>
                <a:cubicBezTo>
                  <a:pt x="3001362" y="5690825"/>
                  <a:pt x="3017011" y="5666382"/>
                  <a:pt x="3029809" y="5638573"/>
                </a:cubicBezTo>
                <a:close/>
                <a:moveTo>
                  <a:pt x="3361291" y="4891411"/>
                </a:moveTo>
                <a:cubicBezTo>
                  <a:pt x="3352017" y="4879360"/>
                  <a:pt x="3350586" y="4868465"/>
                  <a:pt x="3337611" y="4855758"/>
                </a:cubicBezTo>
                <a:cubicBezTo>
                  <a:pt x="3324899" y="4867259"/>
                  <a:pt x="3350815" y="4891201"/>
                  <a:pt x="3361291" y="4891411"/>
                </a:cubicBezTo>
                <a:close/>
                <a:moveTo>
                  <a:pt x="5360887" y="366632"/>
                </a:moveTo>
                <a:cubicBezTo>
                  <a:pt x="5357765" y="354009"/>
                  <a:pt x="5347993" y="342536"/>
                  <a:pt x="5336559" y="331351"/>
                </a:cubicBezTo>
                <a:cubicBezTo>
                  <a:pt x="5320148" y="360387"/>
                  <a:pt x="5298749" y="390285"/>
                  <a:pt x="5284000" y="419033"/>
                </a:cubicBezTo>
                <a:cubicBezTo>
                  <a:pt x="5287123" y="431656"/>
                  <a:pt x="5296894" y="443128"/>
                  <a:pt x="5308328" y="454314"/>
                </a:cubicBezTo>
                <a:cubicBezTo>
                  <a:pt x="5333480" y="424029"/>
                  <a:pt x="5345975" y="387642"/>
                  <a:pt x="5360887" y="366632"/>
                </a:cubicBezTo>
                <a:close/>
                <a:moveTo>
                  <a:pt x="3478567" y="4626788"/>
                </a:moveTo>
                <a:cubicBezTo>
                  <a:pt x="3478387" y="4625900"/>
                  <a:pt x="3477908" y="4623530"/>
                  <a:pt x="3476950" y="4618791"/>
                </a:cubicBezTo>
                <a:cubicBezTo>
                  <a:pt x="3476950" y="4618791"/>
                  <a:pt x="3479105" y="4629456"/>
                  <a:pt x="3478567" y="4626788"/>
                </a:cubicBezTo>
                <a:close/>
                <a:moveTo>
                  <a:pt x="2000063" y="7980135"/>
                </a:moveTo>
                <a:cubicBezTo>
                  <a:pt x="1996609" y="7977591"/>
                  <a:pt x="1994006" y="7975423"/>
                  <a:pt x="1990977" y="7973067"/>
                </a:cubicBezTo>
                <a:cubicBezTo>
                  <a:pt x="1989611" y="7975008"/>
                  <a:pt x="1987631" y="7977186"/>
                  <a:pt x="1986265" y="7979126"/>
                </a:cubicBezTo>
                <a:cubicBezTo>
                  <a:pt x="1989957" y="7982284"/>
                  <a:pt x="1987412" y="7985739"/>
                  <a:pt x="1992757" y="7988610"/>
                </a:cubicBezTo>
                <a:cubicBezTo>
                  <a:pt x="1995350" y="7986194"/>
                  <a:pt x="1997281" y="7982976"/>
                  <a:pt x="2000063" y="7980135"/>
                </a:cubicBezTo>
                <a:close/>
                <a:moveTo>
                  <a:pt x="629903" y="11084157"/>
                </a:moveTo>
                <a:cubicBezTo>
                  <a:pt x="625444" y="11056226"/>
                  <a:pt x="636616" y="11041311"/>
                  <a:pt x="634337" y="11015361"/>
                </a:cubicBezTo>
                <a:cubicBezTo>
                  <a:pt x="615754" y="11014786"/>
                  <a:pt x="611415" y="10998107"/>
                  <a:pt x="594011" y="10996017"/>
                </a:cubicBezTo>
                <a:cubicBezTo>
                  <a:pt x="595379" y="11015965"/>
                  <a:pt x="626690" y="11021145"/>
                  <a:pt x="620906" y="11035387"/>
                </a:cubicBezTo>
                <a:cubicBezTo>
                  <a:pt x="613101" y="11033466"/>
                  <a:pt x="603125" y="11012260"/>
                  <a:pt x="596955" y="11022769"/>
                </a:cubicBezTo>
                <a:cubicBezTo>
                  <a:pt x="602978" y="11031029"/>
                  <a:pt x="624749" y="11041667"/>
                  <a:pt x="618718" y="11050709"/>
                </a:cubicBezTo>
                <a:cubicBezTo>
                  <a:pt x="606941" y="11048560"/>
                  <a:pt x="604969" y="11033436"/>
                  <a:pt x="590220" y="11034554"/>
                </a:cubicBezTo>
                <a:cubicBezTo>
                  <a:pt x="588706" y="11055264"/>
                  <a:pt x="619867" y="11057326"/>
                  <a:pt x="609646" y="11074697"/>
                </a:cubicBezTo>
                <a:cubicBezTo>
                  <a:pt x="602683" y="11068567"/>
                  <a:pt x="598126" y="11060445"/>
                  <a:pt x="585457" y="11061464"/>
                </a:cubicBezTo>
                <a:cubicBezTo>
                  <a:pt x="585657" y="11087513"/>
                  <a:pt x="609221" y="11096398"/>
                  <a:pt x="629903" y="11084157"/>
                </a:cubicBezTo>
                <a:close/>
                <a:moveTo>
                  <a:pt x="3428785" y="4751323"/>
                </a:moveTo>
                <a:cubicBezTo>
                  <a:pt x="3428676" y="4745845"/>
                  <a:pt x="3426369" y="4740101"/>
                  <a:pt x="3422689" y="4733980"/>
                </a:cubicBezTo>
                <a:cubicBezTo>
                  <a:pt x="3415997" y="4744315"/>
                  <a:pt x="3412409" y="4755027"/>
                  <a:pt x="3421683" y="4767078"/>
                </a:cubicBezTo>
                <a:cubicBezTo>
                  <a:pt x="3426801" y="4762019"/>
                  <a:pt x="3428893" y="4756803"/>
                  <a:pt x="3428785" y="4751323"/>
                </a:cubicBezTo>
                <a:close/>
                <a:moveTo>
                  <a:pt x="2057118" y="7857989"/>
                </a:moveTo>
                <a:cubicBezTo>
                  <a:pt x="2061124" y="7850380"/>
                  <a:pt x="2063092" y="7843012"/>
                  <a:pt x="2062084" y="7835976"/>
                </a:cubicBezTo>
                <a:cubicBezTo>
                  <a:pt x="2055453" y="7841664"/>
                  <a:pt x="2031495" y="7869099"/>
                  <a:pt x="2039934" y="7881446"/>
                </a:cubicBezTo>
                <a:cubicBezTo>
                  <a:pt x="2047072" y="7873447"/>
                  <a:pt x="2053113" y="7865598"/>
                  <a:pt x="2057118" y="7857989"/>
                </a:cubicBezTo>
                <a:close/>
                <a:moveTo>
                  <a:pt x="4054708" y="3337198"/>
                </a:moveTo>
                <a:cubicBezTo>
                  <a:pt x="4055171" y="3335880"/>
                  <a:pt x="4054487" y="3333888"/>
                  <a:pt x="4051848" y="3331192"/>
                </a:cubicBezTo>
                <a:cubicBezTo>
                  <a:pt x="4050290" y="3333564"/>
                  <a:pt x="4049347" y="3335698"/>
                  <a:pt x="4045691" y="3333572"/>
                </a:cubicBezTo>
                <a:cubicBezTo>
                  <a:pt x="4046822" y="3331012"/>
                  <a:pt x="4044536" y="3326941"/>
                  <a:pt x="4041418" y="3331684"/>
                </a:cubicBezTo>
                <a:cubicBezTo>
                  <a:pt x="4041615" y="3339040"/>
                  <a:pt x="4053320" y="3341152"/>
                  <a:pt x="4054708" y="3337198"/>
                </a:cubicBezTo>
                <a:close/>
                <a:moveTo>
                  <a:pt x="1448729" y="9239206"/>
                </a:moveTo>
                <a:cubicBezTo>
                  <a:pt x="1452418" y="9215850"/>
                  <a:pt x="1425919" y="9185785"/>
                  <a:pt x="1408810" y="9181795"/>
                </a:cubicBezTo>
                <a:cubicBezTo>
                  <a:pt x="1418756" y="9201997"/>
                  <a:pt x="1435281" y="9220006"/>
                  <a:pt x="1448729" y="9239206"/>
                </a:cubicBezTo>
                <a:close/>
                <a:moveTo>
                  <a:pt x="4471729" y="2399019"/>
                </a:moveTo>
                <a:cubicBezTo>
                  <a:pt x="4464132" y="2387817"/>
                  <a:pt x="4455326" y="2347946"/>
                  <a:pt x="4469145" y="2325533"/>
                </a:cubicBezTo>
                <a:cubicBezTo>
                  <a:pt x="4481762" y="2349915"/>
                  <a:pt x="4466365" y="2374635"/>
                  <a:pt x="4471729" y="2399019"/>
                </a:cubicBezTo>
                <a:close/>
                <a:moveTo>
                  <a:pt x="1219381" y="9764485"/>
                </a:moveTo>
                <a:cubicBezTo>
                  <a:pt x="1211122" y="9757777"/>
                  <a:pt x="1202674" y="9751496"/>
                  <a:pt x="1196345" y="9758894"/>
                </a:cubicBezTo>
                <a:cubicBezTo>
                  <a:pt x="1204028" y="9762288"/>
                  <a:pt x="1214444" y="9779123"/>
                  <a:pt x="1219381" y="9764485"/>
                </a:cubicBezTo>
                <a:close/>
                <a:moveTo>
                  <a:pt x="3139325" y="5419588"/>
                </a:moveTo>
                <a:cubicBezTo>
                  <a:pt x="3126553" y="5410376"/>
                  <a:pt x="3127938" y="5395690"/>
                  <a:pt x="3110857" y="5388143"/>
                </a:cubicBezTo>
                <a:cubicBezTo>
                  <a:pt x="3105679" y="5402174"/>
                  <a:pt x="3124930" y="5424445"/>
                  <a:pt x="3139325" y="5419588"/>
                </a:cubicBezTo>
                <a:close/>
                <a:moveTo>
                  <a:pt x="1989605" y="8024146"/>
                </a:moveTo>
                <a:cubicBezTo>
                  <a:pt x="1992558" y="8013740"/>
                  <a:pt x="1988577" y="7994904"/>
                  <a:pt x="1977702" y="7996204"/>
                </a:cubicBezTo>
                <a:cubicBezTo>
                  <a:pt x="1978671" y="8007827"/>
                  <a:pt x="1978175" y="8019310"/>
                  <a:pt x="1984340" y="8030684"/>
                </a:cubicBezTo>
                <a:cubicBezTo>
                  <a:pt x="1986866" y="8030147"/>
                  <a:pt x="1988621" y="8027615"/>
                  <a:pt x="1989605" y="8024146"/>
                </a:cubicBezTo>
                <a:close/>
                <a:moveTo>
                  <a:pt x="4396769" y="2578033"/>
                </a:moveTo>
                <a:cubicBezTo>
                  <a:pt x="4400908" y="2546954"/>
                  <a:pt x="4413289" y="2515416"/>
                  <a:pt x="4402579" y="2484239"/>
                </a:cubicBezTo>
                <a:cubicBezTo>
                  <a:pt x="4387336" y="2501301"/>
                  <a:pt x="4397761" y="2535455"/>
                  <a:pt x="4379706" y="2541345"/>
                </a:cubicBezTo>
                <a:cubicBezTo>
                  <a:pt x="4362513" y="2538972"/>
                  <a:pt x="4374254" y="2508765"/>
                  <a:pt x="4372284" y="2488008"/>
                </a:cubicBezTo>
                <a:cubicBezTo>
                  <a:pt x="4369978" y="2466929"/>
                  <a:pt x="4364395" y="2447221"/>
                  <a:pt x="4374369" y="2430901"/>
                </a:cubicBezTo>
                <a:cubicBezTo>
                  <a:pt x="4374369" y="2430901"/>
                  <a:pt x="4381068" y="2437396"/>
                  <a:pt x="4381403" y="2437720"/>
                </a:cubicBezTo>
                <a:cubicBezTo>
                  <a:pt x="4394515" y="2432238"/>
                  <a:pt x="4378509" y="2421270"/>
                  <a:pt x="4391368" y="2420740"/>
                </a:cubicBezTo>
                <a:cubicBezTo>
                  <a:pt x="4390861" y="2430646"/>
                  <a:pt x="4388051" y="2440916"/>
                  <a:pt x="4395136" y="2451033"/>
                </a:cubicBezTo>
                <a:cubicBezTo>
                  <a:pt x="4415623" y="2410466"/>
                  <a:pt x="4405107" y="2370374"/>
                  <a:pt x="4406464" y="2330102"/>
                </a:cubicBezTo>
                <a:cubicBezTo>
                  <a:pt x="4365279" y="2333711"/>
                  <a:pt x="4324339" y="2353152"/>
                  <a:pt x="4282511" y="2315200"/>
                </a:cubicBezTo>
                <a:cubicBezTo>
                  <a:pt x="4279204" y="2357487"/>
                  <a:pt x="4266666" y="2421354"/>
                  <a:pt x="4297674" y="2442317"/>
                </a:cubicBezTo>
                <a:cubicBezTo>
                  <a:pt x="4292346" y="2439101"/>
                  <a:pt x="4295368" y="2421239"/>
                  <a:pt x="4304391" y="2428687"/>
                </a:cubicBezTo>
                <a:cubicBezTo>
                  <a:pt x="4303257" y="2462026"/>
                  <a:pt x="4301473" y="2496039"/>
                  <a:pt x="4305616" y="2529299"/>
                </a:cubicBezTo>
                <a:cubicBezTo>
                  <a:pt x="4292158" y="2533797"/>
                  <a:pt x="4280739" y="2520777"/>
                  <a:pt x="4275441" y="2519540"/>
                </a:cubicBezTo>
                <a:cubicBezTo>
                  <a:pt x="4283017" y="2582771"/>
                  <a:pt x="4358505" y="2557182"/>
                  <a:pt x="4396769" y="2578033"/>
                </a:cubicBezTo>
                <a:close/>
                <a:moveTo>
                  <a:pt x="2193897" y="7564013"/>
                </a:moveTo>
                <a:cubicBezTo>
                  <a:pt x="2189054" y="7558814"/>
                  <a:pt x="2173336" y="7540143"/>
                  <a:pt x="2162274" y="7549021"/>
                </a:cubicBezTo>
                <a:cubicBezTo>
                  <a:pt x="2172891" y="7552692"/>
                  <a:pt x="2185543" y="7577148"/>
                  <a:pt x="2193897" y="7564013"/>
                </a:cubicBezTo>
                <a:close/>
                <a:moveTo>
                  <a:pt x="1669394" y="8751331"/>
                </a:moveTo>
                <a:cubicBezTo>
                  <a:pt x="1653882" y="8741418"/>
                  <a:pt x="1645327" y="8728459"/>
                  <a:pt x="1622621" y="8720976"/>
                </a:cubicBezTo>
                <a:cubicBezTo>
                  <a:pt x="1616838" y="8739837"/>
                  <a:pt x="1652793" y="8762353"/>
                  <a:pt x="1669394" y="8751331"/>
                </a:cubicBezTo>
                <a:close/>
                <a:moveTo>
                  <a:pt x="1687867" y="8709523"/>
                </a:moveTo>
                <a:cubicBezTo>
                  <a:pt x="1662402" y="8696741"/>
                  <a:pt x="1613757" y="8697173"/>
                  <a:pt x="1582497" y="8698659"/>
                </a:cubicBezTo>
                <a:cubicBezTo>
                  <a:pt x="1600957" y="8713444"/>
                  <a:pt x="1632344" y="8705896"/>
                  <a:pt x="1653265" y="8719729"/>
                </a:cubicBezTo>
                <a:cubicBezTo>
                  <a:pt x="1640738" y="8689208"/>
                  <a:pt x="1684833" y="8729088"/>
                  <a:pt x="1687867" y="8709523"/>
                </a:cubicBezTo>
                <a:close/>
                <a:moveTo>
                  <a:pt x="5426104" y="250302"/>
                </a:moveTo>
                <a:cubicBezTo>
                  <a:pt x="5392317" y="231796"/>
                  <a:pt x="5365855" y="287055"/>
                  <a:pt x="5346597" y="317899"/>
                </a:cubicBezTo>
                <a:cubicBezTo>
                  <a:pt x="5355412" y="326904"/>
                  <a:pt x="5357149" y="336871"/>
                  <a:pt x="5372424" y="345154"/>
                </a:cubicBezTo>
                <a:cubicBezTo>
                  <a:pt x="5390763" y="308282"/>
                  <a:pt x="5414175" y="285407"/>
                  <a:pt x="5426104" y="250302"/>
                </a:cubicBezTo>
                <a:close/>
                <a:moveTo>
                  <a:pt x="1145116" y="9941802"/>
                </a:moveTo>
                <a:cubicBezTo>
                  <a:pt x="1145541" y="9936510"/>
                  <a:pt x="1143220" y="9931661"/>
                  <a:pt x="1137785" y="9927221"/>
                </a:cubicBezTo>
                <a:cubicBezTo>
                  <a:pt x="1134931" y="9941761"/>
                  <a:pt x="1126307" y="9940499"/>
                  <a:pt x="1125575" y="9951389"/>
                </a:cubicBezTo>
                <a:cubicBezTo>
                  <a:pt x="1129228" y="9953513"/>
                  <a:pt x="1132504" y="9956490"/>
                  <a:pt x="1135968" y="9959040"/>
                </a:cubicBezTo>
                <a:cubicBezTo>
                  <a:pt x="1141519" y="9952828"/>
                  <a:pt x="1144691" y="9947094"/>
                  <a:pt x="1145116" y="9941802"/>
                </a:cubicBezTo>
                <a:close/>
                <a:moveTo>
                  <a:pt x="5095814" y="1005950"/>
                </a:moveTo>
                <a:cubicBezTo>
                  <a:pt x="5090455" y="1003072"/>
                  <a:pt x="5084131" y="993141"/>
                  <a:pt x="5080650" y="1003328"/>
                </a:cubicBezTo>
                <a:cubicBezTo>
                  <a:pt x="5086348" y="1008905"/>
                  <a:pt x="5091231" y="1010552"/>
                  <a:pt x="5095814" y="1005950"/>
                </a:cubicBezTo>
                <a:close/>
                <a:moveTo>
                  <a:pt x="4009629" y="3470661"/>
                </a:moveTo>
                <a:cubicBezTo>
                  <a:pt x="4007016" y="3468486"/>
                  <a:pt x="4006438" y="3465171"/>
                  <a:pt x="4009367" y="3460854"/>
                </a:cubicBezTo>
                <a:cubicBezTo>
                  <a:pt x="4003863" y="3459442"/>
                  <a:pt x="3997782" y="3454715"/>
                  <a:pt x="3995091" y="3459647"/>
                </a:cubicBezTo>
                <a:cubicBezTo>
                  <a:pt x="4001023" y="3461248"/>
                  <a:pt x="4004438" y="3480099"/>
                  <a:pt x="4009629" y="3470661"/>
                </a:cubicBezTo>
                <a:close/>
                <a:moveTo>
                  <a:pt x="1137798" y="9971063"/>
                </a:moveTo>
                <a:cubicBezTo>
                  <a:pt x="1133530" y="9969177"/>
                  <a:pt x="1128447" y="9963363"/>
                  <a:pt x="1124856" y="9966873"/>
                </a:cubicBezTo>
                <a:cubicBezTo>
                  <a:pt x="1127040" y="9968857"/>
                  <a:pt x="1128797" y="9970653"/>
                  <a:pt x="1125771" y="9972884"/>
                </a:cubicBezTo>
                <a:cubicBezTo>
                  <a:pt x="1130515" y="9976000"/>
                  <a:pt x="1134783" y="9977886"/>
                  <a:pt x="1137798" y="9971063"/>
                </a:cubicBezTo>
                <a:close/>
                <a:moveTo>
                  <a:pt x="3386847" y="4881247"/>
                </a:moveTo>
                <a:cubicBezTo>
                  <a:pt x="3389091" y="4871584"/>
                  <a:pt x="3383316" y="4858589"/>
                  <a:pt x="3374786" y="4862763"/>
                </a:cubicBezTo>
                <a:cubicBezTo>
                  <a:pt x="3373798" y="4871054"/>
                  <a:pt x="3371336" y="4879376"/>
                  <a:pt x="3381734" y="4889040"/>
                </a:cubicBezTo>
                <a:cubicBezTo>
                  <a:pt x="3384459" y="4887318"/>
                  <a:pt x="3386098" y="4884469"/>
                  <a:pt x="3386847" y="4881247"/>
                </a:cubicBezTo>
                <a:close/>
                <a:moveTo>
                  <a:pt x="3108797" y="5510627"/>
                </a:moveTo>
                <a:cubicBezTo>
                  <a:pt x="3098867" y="5482276"/>
                  <a:pt x="3085913" y="5438823"/>
                  <a:pt x="3060292" y="5427503"/>
                </a:cubicBezTo>
                <a:cubicBezTo>
                  <a:pt x="3058908" y="5442186"/>
                  <a:pt x="3073738" y="5459447"/>
                  <a:pt x="3082025" y="5475344"/>
                </a:cubicBezTo>
                <a:cubicBezTo>
                  <a:pt x="3089171" y="5489206"/>
                  <a:pt x="3093660" y="5521786"/>
                  <a:pt x="3108797" y="5510627"/>
                </a:cubicBezTo>
                <a:close/>
                <a:moveTo>
                  <a:pt x="3133301" y="5455170"/>
                </a:moveTo>
                <a:cubicBezTo>
                  <a:pt x="3140880" y="5434552"/>
                  <a:pt x="3118725" y="5425783"/>
                  <a:pt x="3110299" y="5411353"/>
                </a:cubicBezTo>
                <a:cubicBezTo>
                  <a:pt x="3105799" y="5430779"/>
                  <a:pt x="3119336" y="5442880"/>
                  <a:pt x="3133301" y="5455170"/>
                </a:cubicBezTo>
                <a:close/>
                <a:moveTo>
                  <a:pt x="2096173" y="7805413"/>
                </a:moveTo>
                <a:cubicBezTo>
                  <a:pt x="2075468" y="7846452"/>
                  <a:pt x="2048238" y="7906914"/>
                  <a:pt x="2008683" y="7933541"/>
                </a:cubicBezTo>
                <a:cubicBezTo>
                  <a:pt x="1955523" y="7890788"/>
                  <a:pt x="2017152" y="7821193"/>
                  <a:pt x="2049093" y="7778021"/>
                </a:cubicBezTo>
                <a:cubicBezTo>
                  <a:pt x="2064725" y="7783407"/>
                  <a:pt x="2080505" y="7795449"/>
                  <a:pt x="2096173" y="7805413"/>
                </a:cubicBezTo>
                <a:close/>
                <a:moveTo>
                  <a:pt x="3120492" y="5506107"/>
                </a:moveTo>
                <a:cubicBezTo>
                  <a:pt x="3117560" y="5471159"/>
                  <a:pt x="3101701" y="5441208"/>
                  <a:pt x="3075568" y="5414876"/>
                </a:cubicBezTo>
                <a:cubicBezTo>
                  <a:pt x="3082621" y="5448583"/>
                  <a:pt x="3108943" y="5474489"/>
                  <a:pt x="3120492" y="5506107"/>
                </a:cubicBezTo>
                <a:close/>
                <a:moveTo>
                  <a:pt x="2379729" y="7182676"/>
                </a:moveTo>
                <a:cubicBezTo>
                  <a:pt x="2378941" y="7175201"/>
                  <a:pt x="2371942" y="7169053"/>
                  <a:pt x="2366484" y="7181405"/>
                </a:cubicBezTo>
                <a:cubicBezTo>
                  <a:pt x="2371293" y="7185567"/>
                  <a:pt x="2375468" y="7185375"/>
                  <a:pt x="2379729" y="7182676"/>
                </a:cubicBezTo>
                <a:close/>
                <a:moveTo>
                  <a:pt x="3480545" y="4697856"/>
                </a:moveTo>
                <a:cubicBezTo>
                  <a:pt x="3472172" y="4680024"/>
                  <a:pt x="3490710" y="4665441"/>
                  <a:pt x="3481300" y="4647488"/>
                </a:cubicBezTo>
                <a:cubicBezTo>
                  <a:pt x="3464797" y="4660845"/>
                  <a:pt x="3479191" y="4677509"/>
                  <a:pt x="3470970" y="4691864"/>
                </a:cubicBezTo>
                <a:cubicBezTo>
                  <a:pt x="3462855" y="4678901"/>
                  <a:pt x="3475882" y="4668277"/>
                  <a:pt x="3465415" y="4655664"/>
                </a:cubicBezTo>
                <a:cubicBezTo>
                  <a:pt x="3450745" y="4658939"/>
                  <a:pt x="3462696" y="4678465"/>
                  <a:pt x="3452717" y="4674104"/>
                </a:cubicBezTo>
                <a:cubicBezTo>
                  <a:pt x="3451388" y="4667638"/>
                  <a:pt x="3455077" y="4661354"/>
                  <a:pt x="3445309" y="4653449"/>
                </a:cubicBezTo>
                <a:cubicBezTo>
                  <a:pt x="3432137" y="4670573"/>
                  <a:pt x="3464767" y="4678714"/>
                  <a:pt x="3460440" y="4695640"/>
                </a:cubicBezTo>
                <a:cubicBezTo>
                  <a:pt x="3472601" y="4692272"/>
                  <a:pt x="3471400" y="4704111"/>
                  <a:pt x="3480545" y="4697856"/>
                </a:cubicBezTo>
                <a:close/>
                <a:moveTo>
                  <a:pt x="2191549" y="7615492"/>
                </a:moveTo>
                <a:cubicBezTo>
                  <a:pt x="2185506" y="7602625"/>
                  <a:pt x="2192579" y="7588924"/>
                  <a:pt x="2179054" y="7576830"/>
                </a:cubicBezTo>
                <a:cubicBezTo>
                  <a:pt x="2167764" y="7589687"/>
                  <a:pt x="2172935" y="7614916"/>
                  <a:pt x="2191549" y="7615492"/>
                </a:cubicBezTo>
                <a:close/>
                <a:moveTo>
                  <a:pt x="3402794" y="4881487"/>
                </a:moveTo>
                <a:cubicBezTo>
                  <a:pt x="3401567" y="4879449"/>
                  <a:pt x="3400341" y="4877408"/>
                  <a:pt x="3398675" y="4875525"/>
                </a:cubicBezTo>
                <a:cubicBezTo>
                  <a:pt x="3387501" y="4870603"/>
                  <a:pt x="3392929" y="4888497"/>
                  <a:pt x="3394066" y="4893050"/>
                </a:cubicBezTo>
                <a:cubicBezTo>
                  <a:pt x="3399736" y="4889528"/>
                  <a:pt x="3398160" y="4885134"/>
                  <a:pt x="3402794" y="4881487"/>
                </a:cubicBezTo>
                <a:close/>
                <a:moveTo>
                  <a:pt x="3170213" y="5414369"/>
                </a:moveTo>
                <a:cubicBezTo>
                  <a:pt x="3163129" y="5406144"/>
                  <a:pt x="3163434" y="5395057"/>
                  <a:pt x="3147734" y="5390161"/>
                </a:cubicBezTo>
                <a:cubicBezTo>
                  <a:pt x="3143449" y="5401015"/>
                  <a:pt x="3159849" y="5420499"/>
                  <a:pt x="3170213" y="5414369"/>
                </a:cubicBezTo>
                <a:close/>
                <a:moveTo>
                  <a:pt x="3535464" y="4587948"/>
                </a:moveTo>
                <a:cubicBezTo>
                  <a:pt x="3535162" y="4583655"/>
                  <a:pt x="3533546" y="4579150"/>
                  <a:pt x="3533005" y="4574880"/>
                </a:cubicBezTo>
                <a:cubicBezTo>
                  <a:pt x="3525806" y="4582423"/>
                  <a:pt x="3524818" y="4590713"/>
                  <a:pt x="3530041" y="4599752"/>
                </a:cubicBezTo>
                <a:cubicBezTo>
                  <a:pt x="3534755" y="4596325"/>
                  <a:pt x="3535766" y="4592242"/>
                  <a:pt x="3535464" y="4587948"/>
                </a:cubicBezTo>
                <a:close/>
                <a:moveTo>
                  <a:pt x="2150789" y="7728518"/>
                </a:moveTo>
                <a:cubicBezTo>
                  <a:pt x="2154558" y="7719987"/>
                  <a:pt x="2157901" y="7711266"/>
                  <a:pt x="2150688" y="7704510"/>
                </a:cubicBezTo>
                <a:cubicBezTo>
                  <a:pt x="2142135" y="7713478"/>
                  <a:pt x="2142722" y="7721385"/>
                  <a:pt x="2150789" y="7728518"/>
                </a:cubicBezTo>
                <a:close/>
                <a:moveTo>
                  <a:pt x="3462849" y="4761740"/>
                </a:moveTo>
                <a:cubicBezTo>
                  <a:pt x="3458292" y="4755934"/>
                  <a:pt x="3467787" y="4752033"/>
                  <a:pt x="3459246" y="4746168"/>
                </a:cubicBezTo>
                <a:cubicBezTo>
                  <a:pt x="3450978" y="4752107"/>
                  <a:pt x="3451634" y="4767746"/>
                  <a:pt x="3462849" y="4761740"/>
                </a:cubicBezTo>
                <a:close/>
                <a:moveTo>
                  <a:pt x="3556076" y="4552222"/>
                </a:moveTo>
                <a:cubicBezTo>
                  <a:pt x="3541752" y="4538508"/>
                  <a:pt x="3525594" y="4534878"/>
                  <a:pt x="3508551" y="4543967"/>
                </a:cubicBezTo>
                <a:cubicBezTo>
                  <a:pt x="3523102" y="4561070"/>
                  <a:pt x="3538629" y="4562942"/>
                  <a:pt x="3556076" y="4552222"/>
                </a:cubicBezTo>
                <a:close/>
                <a:moveTo>
                  <a:pt x="2016329" y="8040763"/>
                </a:moveTo>
                <a:cubicBezTo>
                  <a:pt x="2018143" y="8030451"/>
                  <a:pt x="2010400" y="8021210"/>
                  <a:pt x="2008819" y="8010971"/>
                </a:cubicBezTo>
                <a:cubicBezTo>
                  <a:pt x="1999118" y="8026020"/>
                  <a:pt x="2003492" y="8039146"/>
                  <a:pt x="2010746" y="8051510"/>
                </a:cubicBezTo>
                <a:cubicBezTo>
                  <a:pt x="2014057" y="8047758"/>
                  <a:pt x="2015724" y="8044201"/>
                  <a:pt x="2016329" y="8040763"/>
                </a:cubicBezTo>
                <a:close/>
                <a:moveTo>
                  <a:pt x="3439881" y="4819160"/>
                </a:moveTo>
                <a:cubicBezTo>
                  <a:pt x="3448446" y="4806927"/>
                  <a:pt x="3443698" y="4792913"/>
                  <a:pt x="3430642" y="4778249"/>
                </a:cubicBezTo>
                <a:cubicBezTo>
                  <a:pt x="3408206" y="4770918"/>
                  <a:pt x="3389253" y="4799540"/>
                  <a:pt x="3393048" y="4817027"/>
                </a:cubicBezTo>
                <a:cubicBezTo>
                  <a:pt x="3403481" y="4828166"/>
                  <a:pt x="3414990" y="4828505"/>
                  <a:pt x="3426692" y="4830757"/>
                </a:cubicBezTo>
                <a:cubicBezTo>
                  <a:pt x="3432691" y="4827118"/>
                  <a:pt x="3437025" y="4823238"/>
                  <a:pt x="3439881" y="4819160"/>
                </a:cubicBezTo>
                <a:close/>
                <a:moveTo>
                  <a:pt x="2378877" y="7220480"/>
                </a:moveTo>
                <a:cubicBezTo>
                  <a:pt x="2375146" y="7212723"/>
                  <a:pt x="2371842" y="7205155"/>
                  <a:pt x="2368111" y="7197397"/>
                </a:cubicBezTo>
                <a:cubicBezTo>
                  <a:pt x="2354286" y="7205542"/>
                  <a:pt x="2366729" y="7232930"/>
                  <a:pt x="2378877" y="7220480"/>
                </a:cubicBezTo>
                <a:close/>
                <a:moveTo>
                  <a:pt x="5106810" y="1048024"/>
                </a:moveTo>
                <a:cubicBezTo>
                  <a:pt x="5101073" y="1045999"/>
                  <a:pt x="5093131" y="1032804"/>
                  <a:pt x="5088597" y="1038448"/>
                </a:cubicBezTo>
                <a:cubicBezTo>
                  <a:pt x="5088896" y="1044697"/>
                  <a:pt x="5101095" y="1055185"/>
                  <a:pt x="5106810" y="1048024"/>
                </a:cubicBezTo>
                <a:close/>
                <a:moveTo>
                  <a:pt x="403776" y="11696013"/>
                </a:moveTo>
                <a:cubicBezTo>
                  <a:pt x="379268" y="11714583"/>
                  <a:pt x="354670" y="11769100"/>
                  <a:pt x="328405" y="11785879"/>
                </a:cubicBezTo>
                <a:cubicBezTo>
                  <a:pt x="311692" y="11768358"/>
                  <a:pt x="267257" y="11746697"/>
                  <a:pt x="265660" y="11714567"/>
                </a:cubicBezTo>
                <a:cubicBezTo>
                  <a:pt x="290970" y="11695337"/>
                  <a:pt x="319497" y="11665365"/>
                  <a:pt x="328692" y="11636482"/>
                </a:cubicBezTo>
                <a:cubicBezTo>
                  <a:pt x="353566" y="11637841"/>
                  <a:pt x="371993" y="11681464"/>
                  <a:pt x="403776" y="11696013"/>
                </a:cubicBezTo>
                <a:close/>
                <a:moveTo>
                  <a:pt x="3143267" y="5497302"/>
                </a:moveTo>
                <a:cubicBezTo>
                  <a:pt x="3127093" y="5473840"/>
                  <a:pt x="3123656" y="5445810"/>
                  <a:pt x="3099054" y="5425253"/>
                </a:cubicBezTo>
                <a:cubicBezTo>
                  <a:pt x="3108168" y="5449674"/>
                  <a:pt x="3120119" y="5489625"/>
                  <a:pt x="3143267" y="5497302"/>
                </a:cubicBezTo>
                <a:close/>
                <a:moveTo>
                  <a:pt x="3781872" y="4052951"/>
                </a:moveTo>
                <a:cubicBezTo>
                  <a:pt x="3784214" y="4042864"/>
                  <a:pt x="3784897" y="4018695"/>
                  <a:pt x="3777645" y="4013708"/>
                </a:cubicBezTo>
                <a:cubicBezTo>
                  <a:pt x="3781003" y="4018653"/>
                  <a:pt x="3776156" y="4026434"/>
                  <a:pt x="3776353" y="4035285"/>
                </a:cubicBezTo>
                <a:cubicBezTo>
                  <a:pt x="3776852" y="4049479"/>
                  <a:pt x="3777989" y="4055782"/>
                  <a:pt x="3779211" y="4057113"/>
                </a:cubicBezTo>
                <a:cubicBezTo>
                  <a:pt x="3780128" y="4058112"/>
                  <a:pt x="3781092" y="4056314"/>
                  <a:pt x="3781872" y="4052951"/>
                </a:cubicBezTo>
                <a:close/>
                <a:moveTo>
                  <a:pt x="1213166" y="9866764"/>
                </a:moveTo>
                <a:cubicBezTo>
                  <a:pt x="1240382" y="9825627"/>
                  <a:pt x="1219216" y="9750139"/>
                  <a:pt x="1158927" y="9780080"/>
                </a:cubicBezTo>
                <a:cubicBezTo>
                  <a:pt x="1149134" y="9784927"/>
                  <a:pt x="1119459" y="9815142"/>
                  <a:pt x="1115502" y="9824097"/>
                </a:cubicBezTo>
                <a:cubicBezTo>
                  <a:pt x="1099824" y="9863044"/>
                  <a:pt x="1145147" y="9858604"/>
                  <a:pt x="1169482" y="9891274"/>
                </a:cubicBezTo>
                <a:cubicBezTo>
                  <a:pt x="1189648" y="9890372"/>
                  <a:pt x="1204095" y="9880477"/>
                  <a:pt x="1213166" y="9866764"/>
                </a:cubicBezTo>
                <a:close/>
                <a:moveTo>
                  <a:pt x="1151506" y="10010952"/>
                </a:moveTo>
                <a:cubicBezTo>
                  <a:pt x="1152170" y="10010767"/>
                  <a:pt x="1151821" y="10009752"/>
                  <a:pt x="1149778" y="10007448"/>
                </a:cubicBezTo>
                <a:cubicBezTo>
                  <a:pt x="1138709" y="9994402"/>
                  <a:pt x="1130422" y="9995838"/>
                  <a:pt x="1136597" y="10002644"/>
                </a:cubicBezTo>
                <a:cubicBezTo>
                  <a:pt x="1138414" y="10004593"/>
                  <a:pt x="1149516" y="10011506"/>
                  <a:pt x="1151506" y="10010952"/>
                </a:cubicBezTo>
                <a:close/>
                <a:moveTo>
                  <a:pt x="1707957" y="8754093"/>
                </a:moveTo>
                <a:cubicBezTo>
                  <a:pt x="1695284" y="8742374"/>
                  <a:pt x="1684694" y="8730556"/>
                  <a:pt x="1667526" y="8720931"/>
                </a:cubicBezTo>
                <a:cubicBezTo>
                  <a:pt x="1661127" y="8740030"/>
                  <a:pt x="1690503" y="8764737"/>
                  <a:pt x="1707957" y="8754093"/>
                </a:cubicBezTo>
                <a:close/>
                <a:moveTo>
                  <a:pt x="3035191" y="5753453"/>
                </a:moveTo>
                <a:cubicBezTo>
                  <a:pt x="3029779" y="5749530"/>
                  <a:pt x="3030145" y="5744082"/>
                  <a:pt x="3020850" y="5742017"/>
                </a:cubicBezTo>
                <a:cubicBezTo>
                  <a:pt x="3009545" y="5750276"/>
                  <a:pt x="3033031" y="5760653"/>
                  <a:pt x="3035191" y="5753453"/>
                </a:cubicBezTo>
                <a:close/>
                <a:moveTo>
                  <a:pt x="2198210" y="7650047"/>
                </a:moveTo>
                <a:cubicBezTo>
                  <a:pt x="2193005" y="7641629"/>
                  <a:pt x="2186344" y="7633332"/>
                  <a:pt x="2178257" y="7625234"/>
                </a:cubicBezTo>
                <a:lnTo>
                  <a:pt x="2151540" y="7603097"/>
                </a:lnTo>
                <a:lnTo>
                  <a:pt x="2149746" y="7601611"/>
                </a:lnTo>
                <a:lnTo>
                  <a:pt x="2139601" y="7614496"/>
                </a:lnTo>
                <a:lnTo>
                  <a:pt x="2132733" y="7623220"/>
                </a:lnTo>
                <a:cubicBezTo>
                  <a:pt x="2112922" y="7644198"/>
                  <a:pt x="2089690" y="7663665"/>
                  <a:pt x="2107783" y="7685043"/>
                </a:cubicBezTo>
                <a:cubicBezTo>
                  <a:pt x="2131618" y="7711890"/>
                  <a:pt x="2169250" y="7682120"/>
                  <a:pt x="2198210" y="7650047"/>
                </a:cubicBezTo>
                <a:close/>
                <a:moveTo>
                  <a:pt x="3438738" y="4845812"/>
                </a:moveTo>
                <a:cubicBezTo>
                  <a:pt x="3439420" y="4843120"/>
                  <a:pt x="3438893" y="4840270"/>
                  <a:pt x="3436426" y="4837186"/>
                </a:cubicBezTo>
                <a:cubicBezTo>
                  <a:pt x="3424950" y="4838325"/>
                  <a:pt x="3413721" y="4837393"/>
                  <a:pt x="3401640" y="4850653"/>
                </a:cubicBezTo>
                <a:cubicBezTo>
                  <a:pt x="3409912" y="4864055"/>
                  <a:pt x="3417482" y="4853404"/>
                  <a:pt x="3419736" y="4867972"/>
                </a:cubicBezTo>
                <a:cubicBezTo>
                  <a:pt x="3423768" y="4860572"/>
                  <a:pt x="3436692" y="4853892"/>
                  <a:pt x="3438738" y="4845812"/>
                </a:cubicBezTo>
                <a:close/>
                <a:moveTo>
                  <a:pt x="1435131" y="9383110"/>
                </a:moveTo>
                <a:cubicBezTo>
                  <a:pt x="1442919" y="9371254"/>
                  <a:pt x="1439822" y="9363256"/>
                  <a:pt x="1425839" y="9359118"/>
                </a:cubicBezTo>
                <a:cubicBezTo>
                  <a:pt x="1417862" y="9371401"/>
                  <a:pt x="1431230" y="9375778"/>
                  <a:pt x="1435131" y="9383110"/>
                </a:cubicBezTo>
                <a:close/>
                <a:moveTo>
                  <a:pt x="1397546" y="9469760"/>
                </a:moveTo>
                <a:cubicBezTo>
                  <a:pt x="1399482" y="9464370"/>
                  <a:pt x="1400888" y="9457724"/>
                  <a:pt x="1403651" y="9454355"/>
                </a:cubicBezTo>
                <a:cubicBezTo>
                  <a:pt x="1394779" y="9447886"/>
                  <a:pt x="1372057" y="9475070"/>
                  <a:pt x="1388263" y="9477640"/>
                </a:cubicBezTo>
                <a:cubicBezTo>
                  <a:pt x="1393145" y="9479288"/>
                  <a:pt x="1395611" y="9475152"/>
                  <a:pt x="1397546" y="9469760"/>
                </a:cubicBezTo>
                <a:close/>
                <a:moveTo>
                  <a:pt x="4024663" y="3526781"/>
                </a:moveTo>
                <a:cubicBezTo>
                  <a:pt x="4031339" y="3504737"/>
                  <a:pt x="4011772" y="3510884"/>
                  <a:pt x="4033024" y="3496300"/>
                </a:cubicBezTo>
                <a:cubicBezTo>
                  <a:pt x="4027774" y="3482758"/>
                  <a:pt x="4021518" y="3465712"/>
                  <a:pt x="4037228" y="3453271"/>
                </a:cubicBezTo>
                <a:cubicBezTo>
                  <a:pt x="4030908" y="3447928"/>
                  <a:pt x="4021082" y="3443586"/>
                  <a:pt x="4020303" y="3436102"/>
                </a:cubicBezTo>
                <a:cubicBezTo>
                  <a:pt x="4039090" y="3439812"/>
                  <a:pt x="4014413" y="3413606"/>
                  <a:pt x="4035011" y="3402814"/>
                </a:cubicBezTo>
                <a:cubicBezTo>
                  <a:pt x="4029596" y="3398892"/>
                  <a:pt x="4029534" y="3393253"/>
                  <a:pt x="4020235" y="3391185"/>
                </a:cubicBezTo>
                <a:cubicBezTo>
                  <a:pt x="4027927" y="3377241"/>
                  <a:pt x="4025140" y="3362747"/>
                  <a:pt x="4016132" y="3344996"/>
                </a:cubicBezTo>
                <a:cubicBezTo>
                  <a:pt x="4033110" y="3345866"/>
                  <a:pt x="4005342" y="3316255"/>
                  <a:pt x="4031415" y="3332365"/>
                </a:cubicBezTo>
                <a:cubicBezTo>
                  <a:pt x="4039223" y="3307761"/>
                  <a:pt x="4010896" y="3318709"/>
                  <a:pt x="3999475" y="3302951"/>
                </a:cubicBezTo>
                <a:cubicBezTo>
                  <a:pt x="3993931" y="3322434"/>
                  <a:pt x="4001619" y="3343173"/>
                  <a:pt x="4009975" y="3347375"/>
                </a:cubicBezTo>
                <a:cubicBezTo>
                  <a:pt x="4004898" y="3346152"/>
                  <a:pt x="4001680" y="3348811"/>
                  <a:pt x="3997847" y="3351709"/>
                </a:cubicBezTo>
                <a:cubicBezTo>
                  <a:pt x="4001516" y="3358430"/>
                  <a:pt x="4011958" y="3362534"/>
                  <a:pt x="4009468" y="3371635"/>
                </a:cubicBezTo>
                <a:lnTo>
                  <a:pt x="3996651" y="3365972"/>
                </a:lnTo>
                <a:cubicBezTo>
                  <a:pt x="3993985" y="3380097"/>
                  <a:pt x="3996059" y="3375402"/>
                  <a:pt x="3987600" y="3386457"/>
                </a:cubicBezTo>
                <a:cubicBezTo>
                  <a:pt x="4008547" y="3400302"/>
                  <a:pt x="4021061" y="3417053"/>
                  <a:pt x="4012448" y="3442322"/>
                </a:cubicBezTo>
                <a:cubicBezTo>
                  <a:pt x="3995763" y="3425769"/>
                  <a:pt x="3971685" y="3429412"/>
                  <a:pt x="3957927" y="3408541"/>
                </a:cubicBezTo>
                <a:cubicBezTo>
                  <a:pt x="3951228" y="3421393"/>
                  <a:pt x="3953765" y="3430675"/>
                  <a:pt x="3965350" y="3436814"/>
                </a:cubicBezTo>
                <a:cubicBezTo>
                  <a:pt x="3979251" y="3421533"/>
                  <a:pt x="3990970" y="3460886"/>
                  <a:pt x="4012950" y="3452745"/>
                </a:cubicBezTo>
                <a:cubicBezTo>
                  <a:pt x="4008813" y="3466730"/>
                  <a:pt x="4022535" y="3473813"/>
                  <a:pt x="4016790" y="3489127"/>
                </a:cubicBezTo>
                <a:cubicBezTo>
                  <a:pt x="4005970" y="3485877"/>
                  <a:pt x="4011212" y="3477481"/>
                  <a:pt x="3997740" y="3475610"/>
                </a:cubicBezTo>
                <a:cubicBezTo>
                  <a:pt x="3985384" y="3501265"/>
                  <a:pt x="4030953" y="3483653"/>
                  <a:pt x="4011584" y="3511310"/>
                </a:cubicBezTo>
                <a:cubicBezTo>
                  <a:pt x="4003516" y="3508766"/>
                  <a:pt x="4004686" y="3502652"/>
                  <a:pt x="3996807" y="3499681"/>
                </a:cubicBezTo>
                <a:cubicBezTo>
                  <a:pt x="3991048" y="3527740"/>
                  <a:pt x="4017918" y="3503908"/>
                  <a:pt x="4024663" y="3526781"/>
                </a:cubicBezTo>
                <a:close/>
                <a:moveTo>
                  <a:pt x="1420925" y="9426804"/>
                </a:moveTo>
                <a:lnTo>
                  <a:pt x="1408123" y="9421148"/>
                </a:lnTo>
                <a:lnTo>
                  <a:pt x="1402468" y="9433946"/>
                </a:lnTo>
                <a:lnTo>
                  <a:pt x="1415270" y="9439603"/>
                </a:lnTo>
                <a:close/>
                <a:moveTo>
                  <a:pt x="4473078" y="2520096"/>
                </a:moveTo>
                <a:cubicBezTo>
                  <a:pt x="4458108" y="2512080"/>
                  <a:pt x="4441758" y="2521572"/>
                  <a:pt x="4436103" y="2497246"/>
                </a:cubicBezTo>
                <a:cubicBezTo>
                  <a:pt x="4424381" y="2507326"/>
                  <a:pt x="4424210" y="2517555"/>
                  <a:pt x="4432938" y="2527318"/>
                </a:cubicBezTo>
                <a:cubicBezTo>
                  <a:pt x="4446468" y="2527438"/>
                  <a:pt x="4460119" y="2535474"/>
                  <a:pt x="4473078" y="2520096"/>
                </a:cubicBezTo>
                <a:close/>
                <a:moveTo>
                  <a:pt x="4023467" y="3541044"/>
                </a:moveTo>
                <a:cubicBezTo>
                  <a:pt x="4023467" y="3541044"/>
                  <a:pt x="4019007" y="3539583"/>
                  <a:pt x="4019195" y="3539157"/>
                </a:cubicBezTo>
                <a:cubicBezTo>
                  <a:pt x="4015567" y="3511540"/>
                  <a:pt x="4015108" y="3554183"/>
                  <a:pt x="4023467" y="3541044"/>
                </a:cubicBezTo>
                <a:close/>
                <a:moveTo>
                  <a:pt x="849179" y="10726565"/>
                </a:moveTo>
                <a:cubicBezTo>
                  <a:pt x="846947" y="10734489"/>
                  <a:pt x="843407" y="10741353"/>
                  <a:pt x="838456" y="10746236"/>
                </a:cubicBezTo>
                <a:cubicBezTo>
                  <a:pt x="818792" y="10730982"/>
                  <a:pt x="794413" y="10658593"/>
                  <a:pt x="836647" y="10651495"/>
                </a:cubicBezTo>
                <a:cubicBezTo>
                  <a:pt x="850787" y="10669486"/>
                  <a:pt x="855874" y="10702794"/>
                  <a:pt x="849179" y="10726565"/>
                </a:cubicBezTo>
                <a:close/>
                <a:moveTo>
                  <a:pt x="2179274" y="7717141"/>
                </a:moveTo>
                <a:cubicBezTo>
                  <a:pt x="2171772" y="7708728"/>
                  <a:pt x="2187141" y="7698182"/>
                  <a:pt x="2170927" y="7691018"/>
                </a:cubicBezTo>
                <a:cubicBezTo>
                  <a:pt x="2159299" y="7701177"/>
                  <a:pt x="2164898" y="7726595"/>
                  <a:pt x="2179274" y="7717141"/>
                </a:cubicBezTo>
                <a:close/>
                <a:moveTo>
                  <a:pt x="3202796" y="5405312"/>
                </a:moveTo>
                <a:cubicBezTo>
                  <a:pt x="3187915" y="5387009"/>
                  <a:pt x="3174882" y="5367993"/>
                  <a:pt x="3155693" y="5351356"/>
                </a:cubicBezTo>
                <a:cubicBezTo>
                  <a:pt x="3158967" y="5371668"/>
                  <a:pt x="3179094" y="5403509"/>
                  <a:pt x="3202796" y="5405312"/>
                </a:cubicBezTo>
                <a:close/>
                <a:moveTo>
                  <a:pt x="3464234" y="4815308"/>
                </a:moveTo>
                <a:cubicBezTo>
                  <a:pt x="3466437" y="4802118"/>
                  <a:pt x="3481499" y="4790269"/>
                  <a:pt x="3468613" y="4775049"/>
                </a:cubicBezTo>
                <a:cubicBezTo>
                  <a:pt x="3460469" y="4779954"/>
                  <a:pt x="3453874" y="4775374"/>
                  <a:pt x="3446966" y="4769915"/>
                </a:cubicBezTo>
                <a:cubicBezTo>
                  <a:pt x="3443271" y="4756857"/>
                  <a:pt x="3454667" y="4745826"/>
                  <a:pt x="3443571" y="4731451"/>
                </a:cubicBezTo>
                <a:cubicBezTo>
                  <a:pt x="3429542" y="4743427"/>
                  <a:pt x="3435621" y="4757615"/>
                  <a:pt x="3433576" y="4771245"/>
                </a:cubicBezTo>
                <a:cubicBezTo>
                  <a:pt x="3460353" y="4768587"/>
                  <a:pt x="3444264" y="4818999"/>
                  <a:pt x="3464234" y="4815308"/>
                </a:cubicBezTo>
                <a:close/>
                <a:moveTo>
                  <a:pt x="3806968" y="4052449"/>
                </a:moveTo>
                <a:cubicBezTo>
                  <a:pt x="3809239" y="4043765"/>
                  <a:pt x="3801452" y="4027167"/>
                  <a:pt x="3803134" y="4018164"/>
                </a:cubicBezTo>
                <a:cubicBezTo>
                  <a:pt x="3788275" y="4020411"/>
                  <a:pt x="3802865" y="4045917"/>
                  <a:pt x="3800622" y="4057921"/>
                </a:cubicBezTo>
                <a:cubicBezTo>
                  <a:pt x="3804337" y="4057359"/>
                  <a:pt x="3806211" y="4055344"/>
                  <a:pt x="3806968" y="4052449"/>
                </a:cubicBezTo>
                <a:close/>
                <a:moveTo>
                  <a:pt x="490143" y="11561817"/>
                </a:moveTo>
                <a:cubicBezTo>
                  <a:pt x="491921" y="11548248"/>
                  <a:pt x="470731" y="11532484"/>
                  <a:pt x="459598" y="11530622"/>
                </a:cubicBezTo>
                <a:cubicBezTo>
                  <a:pt x="452872" y="11538860"/>
                  <a:pt x="449051" y="11546343"/>
                  <a:pt x="451577" y="11554593"/>
                </a:cubicBezTo>
                <a:cubicBezTo>
                  <a:pt x="469063" y="11534804"/>
                  <a:pt x="481427" y="11562686"/>
                  <a:pt x="479488" y="11574059"/>
                </a:cubicBezTo>
                <a:cubicBezTo>
                  <a:pt x="486407" y="11570620"/>
                  <a:pt x="489552" y="11566340"/>
                  <a:pt x="490143" y="11561817"/>
                </a:cubicBezTo>
                <a:close/>
                <a:moveTo>
                  <a:pt x="3537009" y="4671655"/>
                </a:moveTo>
                <a:cubicBezTo>
                  <a:pt x="3533981" y="4661829"/>
                  <a:pt x="3526373" y="4651661"/>
                  <a:pt x="3517887" y="4641807"/>
                </a:cubicBezTo>
                <a:cubicBezTo>
                  <a:pt x="3510327" y="4640053"/>
                  <a:pt x="3501125" y="4650299"/>
                  <a:pt x="3492857" y="4656238"/>
                </a:cubicBezTo>
                <a:cubicBezTo>
                  <a:pt x="3504798" y="4668820"/>
                  <a:pt x="3484516" y="4690974"/>
                  <a:pt x="3500987" y="4695487"/>
                </a:cubicBezTo>
                <a:cubicBezTo>
                  <a:pt x="3502045" y="4690146"/>
                  <a:pt x="3493504" y="4684281"/>
                  <a:pt x="3502560" y="4680537"/>
                </a:cubicBezTo>
                <a:cubicBezTo>
                  <a:pt x="3500921" y="4692532"/>
                  <a:pt x="3505871" y="4689764"/>
                  <a:pt x="3515300" y="4702258"/>
                </a:cubicBezTo>
                <a:cubicBezTo>
                  <a:pt x="3528205" y="4692668"/>
                  <a:pt x="3522036" y="4680992"/>
                  <a:pt x="3537009" y="4671655"/>
                </a:cubicBezTo>
                <a:close/>
                <a:moveTo>
                  <a:pt x="1585595" y="9089349"/>
                </a:moveTo>
                <a:cubicBezTo>
                  <a:pt x="1577631" y="9106497"/>
                  <a:pt x="1567100" y="9122671"/>
                  <a:pt x="1553135" y="9136816"/>
                </a:cubicBezTo>
                <a:cubicBezTo>
                  <a:pt x="1540060" y="9122605"/>
                  <a:pt x="1557819" y="9097871"/>
                  <a:pt x="1571947" y="9071533"/>
                </a:cubicBezTo>
                <a:lnTo>
                  <a:pt x="1579639" y="9053994"/>
                </a:lnTo>
                <a:lnTo>
                  <a:pt x="1583588" y="9044989"/>
                </a:lnTo>
                <a:cubicBezTo>
                  <a:pt x="1602086" y="8983656"/>
                  <a:pt x="1583454" y="8918182"/>
                  <a:pt x="1598439" y="8876251"/>
                </a:cubicBezTo>
                <a:cubicBezTo>
                  <a:pt x="1620452" y="8885978"/>
                  <a:pt x="1612216" y="8916070"/>
                  <a:pt x="1611478" y="8937209"/>
                </a:cubicBezTo>
                <a:cubicBezTo>
                  <a:pt x="1610584" y="8967574"/>
                  <a:pt x="1609911" y="9009034"/>
                  <a:pt x="1599551" y="9049568"/>
                </a:cubicBezTo>
                <a:lnTo>
                  <a:pt x="1595405" y="9061386"/>
                </a:lnTo>
                <a:close/>
                <a:moveTo>
                  <a:pt x="5136524" y="1053506"/>
                </a:moveTo>
                <a:cubicBezTo>
                  <a:pt x="5122002" y="1042502"/>
                  <a:pt x="5113939" y="1018037"/>
                  <a:pt x="5097116" y="1015702"/>
                </a:cubicBezTo>
                <a:cubicBezTo>
                  <a:pt x="5113057" y="1025804"/>
                  <a:pt x="5112220" y="1051944"/>
                  <a:pt x="5136524" y="1053506"/>
                </a:cubicBezTo>
                <a:close/>
                <a:moveTo>
                  <a:pt x="3062258" y="5755725"/>
                </a:moveTo>
                <a:cubicBezTo>
                  <a:pt x="3058027" y="5750286"/>
                  <a:pt x="3038462" y="5734500"/>
                  <a:pt x="3036200" y="5739620"/>
                </a:cubicBezTo>
                <a:cubicBezTo>
                  <a:pt x="3033852" y="5747243"/>
                  <a:pt x="3053844" y="5763219"/>
                  <a:pt x="3062258" y="5755725"/>
                </a:cubicBezTo>
                <a:close/>
                <a:moveTo>
                  <a:pt x="1359906" y="9609925"/>
                </a:moveTo>
                <a:cubicBezTo>
                  <a:pt x="1364210" y="9586332"/>
                  <a:pt x="1344520" y="9572023"/>
                  <a:pt x="1328521" y="9556286"/>
                </a:cubicBezTo>
                <a:cubicBezTo>
                  <a:pt x="1326678" y="9578927"/>
                  <a:pt x="1338985" y="9596093"/>
                  <a:pt x="1359906" y="9609925"/>
                </a:cubicBezTo>
                <a:close/>
                <a:moveTo>
                  <a:pt x="3514138" y="4734915"/>
                </a:moveTo>
                <a:cubicBezTo>
                  <a:pt x="3513720" y="4729609"/>
                  <a:pt x="3511830" y="4724333"/>
                  <a:pt x="3505797" y="4718562"/>
                </a:cubicBezTo>
                <a:cubicBezTo>
                  <a:pt x="3488562" y="4725735"/>
                  <a:pt x="3503586" y="4744156"/>
                  <a:pt x="3514138" y="4734915"/>
                </a:cubicBezTo>
                <a:close/>
                <a:moveTo>
                  <a:pt x="3548494" y="4658112"/>
                </a:moveTo>
                <a:cubicBezTo>
                  <a:pt x="3541784" y="4642167"/>
                  <a:pt x="3535340" y="4599340"/>
                  <a:pt x="3518096" y="4618915"/>
                </a:cubicBezTo>
                <a:cubicBezTo>
                  <a:pt x="3513177" y="4603814"/>
                  <a:pt x="3530127" y="4577895"/>
                  <a:pt x="3510919" y="4569903"/>
                </a:cubicBezTo>
                <a:cubicBezTo>
                  <a:pt x="3508854" y="4588995"/>
                  <a:pt x="3510927" y="4608591"/>
                  <a:pt x="3501614" y="4626810"/>
                </a:cubicBezTo>
                <a:cubicBezTo>
                  <a:pt x="3492384" y="4603830"/>
                  <a:pt x="3511698" y="4584505"/>
                  <a:pt x="3499205" y="4560710"/>
                </a:cubicBezTo>
                <a:cubicBezTo>
                  <a:pt x="3479315" y="4574293"/>
                  <a:pt x="3491672" y="4592182"/>
                  <a:pt x="3490855" y="4607850"/>
                </a:cubicBezTo>
                <a:cubicBezTo>
                  <a:pt x="3488337" y="4620163"/>
                  <a:pt x="3482714" y="4632099"/>
                  <a:pt x="3489074" y="4645692"/>
                </a:cubicBezTo>
                <a:cubicBezTo>
                  <a:pt x="3496477" y="4647005"/>
                  <a:pt x="3505240" y="4636918"/>
                  <a:pt x="3513948" y="4630818"/>
                </a:cubicBezTo>
                <a:cubicBezTo>
                  <a:pt x="3535267" y="4628135"/>
                  <a:pt x="3535455" y="4661796"/>
                  <a:pt x="3548494" y="4658112"/>
                </a:cubicBezTo>
                <a:close/>
                <a:moveTo>
                  <a:pt x="3510146" y="4747259"/>
                </a:moveTo>
                <a:cubicBezTo>
                  <a:pt x="3507974" y="4742582"/>
                  <a:pt x="3499748" y="4737596"/>
                  <a:pt x="3502832" y="4743435"/>
                </a:cubicBezTo>
                <a:cubicBezTo>
                  <a:pt x="3505004" y="4748113"/>
                  <a:pt x="3513387" y="4753538"/>
                  <a:pt x="3510146" y="4747259"/>
                </a:cubicBezTo>
                <a:close/>
                <a:moveTo>
                  <a:pt x="3080241" y="5725422"/>
                </a:moveTo>
                <a:cubicBezTo>
                  <a:pt x="3068561" y="5717203"/>
                  <a:pt x="3057686" y="5708317"/>
                  <a:pt x="3043922" y="5700197"/>
                </a:cubicBezTo>
                <a:cubicBezTo>
                  <a:pt x="3041633" y="5713462"/>
                  <a:pt x="3070794" y="5737564"/>
                  <a:pt x="3080241" y="5725422"/>
                </a:cubicBezTo>
                <a:close/>
                <a:moveTo>
                  <a:pt x="2594679" y="6824563"/>
                </a:moveTo>
                <a:cubicBezTo>
                  <a:pt x="2599961" y="6812609"/>
                  <a:pt x="2600315" y="6802561"/>
                  <a:pt x="2600859" y="6792086"/>
                </a:cubicBezTo>
                <a:cubicBezTo>
                  <a:pt x="2524484" y="6777730"/>
                  <a:pt x="2437162" y="6766190"/>
                  <a:pt x="2371279" y="6756980"/>
                </a:cubicBezTo>
                <a:cubicBezTo>
                  <a:pt x="2362856" y="6764485"/>
                  <a:pt x="2366058" y="6774574"/>
                  <a:pt x="2356943" y="6789426"/>
                </a:cubicBezTo>
                <a:cubicBezTo>
                  <a:pt x="2427825" y="6806968"/>
                  <a:pt x="2517599" y="6812957"/>
                  <a:pt x="2594679" y="6824563"/>
                </a:cubicBezTo>
                <a:close/>
                <a:moveTo>
                  <a:pt x="2411084" y="7241329"/>
                </a:moveTo>
                <a:cubicBezTo>
                  <a:pt x="2399822" y="7225153"/>
                  <a:pt x="2407111" y="7207501"/>
                  <a:pt x="2391914" y="7192132"/>
                </a:cubicBezTo>
                <a:cubicBezTo>
                  <a:pt x="2382025" y="7212199"/>
                  <a:pt x="2392721" y="7229652"/>
                  <a:pt x="2401142" y="7247627"/>
                </a:cubicBezTo>
                <a:cubicBezTo>
                  <a:pt x="2404308" y="7243935"/>
                  <a:pt x="2408209" y="7246677"/>
                  <a:pt x="2411084" y="7241329"/>
                </a:cubicBezTo>
                <a:close/>
                <a:moveTo>
                  <a:pt x="3564409" y="4632067"/>
                </a:moveTo>
                <a:cubicBezTo>
                  <a:pt x="3559851" y="4626261"/>
                  <a:pt x="3569346" y="4622362"/>
                  <a:pt x="3561243" y="4616340"/>
                </a:cubicBezTo>
                <a:cubicBezTo>
                  <a:pt x="3556733" y="4618949"/>
                  <a:pt x="3552524" y="4615498"/>
                  <a:pt x="3548136" y="4617072"/>
                </a:cubicBezTo>
                <a:cubicBezTo>
                  <a:pt x="3555991" y="4625168"/>
                  <a:pt x="3551999" y="4637511"/>
                  <a:pt x="3564409" y="4632067"/>
                </a:cubicBezTo>
                <a:close/>
                <a:moveTo>
                  <a:pt x="1743058" y="8754304"/>
                </a:moveTo>
                <a:cubicBezTo>
                  <a:pt x="1731386" y="8746088"/>
                  <a:pt x="1722135" y="8718544"/>
                  <a:pt x="1700740" y="8725408"/>
                </a:cubicBezTo>
                <a:cubicBezTo>
                  <a:pt x="1712361" y="8732583"/>
                  <a:pt x="1724482" y="8772102"/>
                  <a:pt x="1743058" y="8754304"/>
                </a:cubicBezTo>
                <a:close/>
                <a:moveTo>
                  <a:pt x="334287" y="11946209"/>
                </a:moveTo>
                <a:cubicBezTo>
                  <a:pt x="332942" y="11935412"/>
                  <a:pt x="308078" y="11904020"/>
                  <a:pt x="294827" y="11906328"/>
                </a:cubicBezTo>
                <a:cubicBezTo>
                  <a:pt x="306307" y="11919563"/>
                  <a:pt x="318305" y="11957003"/>
                  <a:pt x="334287" y="11946209"/>
                </a:cubicBezTo>
                <a:close/>
                <a:moveTo>
                  <a:pt x="4035162" y="3571205"/>
                </a:moveTo>
                <a:cubicBezTo>
                  <a:pt x="4033015" y="3565665"/>
                  <a:pt x="4012207" y="3550350"/>
                  <a:pt x="4005683" y="3558180"/>
                </a:cubicBezTo>
                <a:cubicBezTo>
                  <a:pt x="4013373" y="3561578"/>
                  <a:pt x="4025133" y="3580036"/>
                  <a:pt x="4035162" y="3571205"/>
                </a:cubicBezTo>
                <a:close/>
                <a:moveTo>
                  <a:pt x="2138471" y="7866792"/>
                </a:moveTo>
                <a:cubicBezTo>
                  <a:pt x="2125386" y="7895253"/>
                  <a:pt x="2095661" y="7933739"/>
                  <a:pt x="2076143" y="7958335"/>
                </a:cubicBezTo>
                <a:cubicBezTo>
                  <a:pt x="2067628" y="7954573"/>
                  <a:pt x="2059351" y="7951427"/>
                  <a:pt x="2050171" y="7942260"/>
                </a:cubicBezTo>
                <a:cubicBezTo>
                  <a:pt x="2055684" y="7903298"/>
                  <a:pt x="2107859" y="7840489"/>
                  <a:pt x="2130309" y="7816166"/>
                </a:cubicBezTo>
                <a:cubicBezTo>
                  <a:pt x="2133196" y="7819997"/>
                  <a:pt x="2136128" y="7820271"/>
                  <a:pt x="2138539" y="7818269"/>
                </a:cubicBezTo>
                <a:cubicBezTo>
                  <a:pt x="2157414" y="7829676"/>
                  <a:pt x="2144942" y="7853297"/>
                  <a:pt x="2138471" y="7866792"/>
                </a:cubicBezTo>
                <a:close/>
                <a:moveTo>
                  <a:pt x="3045869" y="5814767"/>
                </a:moveTo>
                <a:cubicBezTo>
                  <a:pt x="3035143" y="5809007"/>
                  <a:pt x="3024421" y="5785915"/>
                  <a:pt x="3007853" y="5793379"/>
                </a:cubicBezTo>
                <a:cubicBezTo>
                  <a:pt x="3020803" y="5797569"/>
                  <a:pt x="3027768" y="5833786"/>
                  <a:pt x="3045869" y="5814767"/>
                </a:cubicBezTo>
                <a:close/>
                <a:moveTo>
                  <a:pt x="3077349" y="5743518"/>
                </a:moveTo>
                <a:cubicBezTo>
                  <a:pt x="3058044" y="5737540"/>
                  <a:pt x="3058676" y="5724560"/>
                  <a:pt x="3041218" y="5717866"/>
                </a:cubicBezTo>
                <a:cubicBezTo>
                  <a:pt x="3032673" y="5731431"/>
                  <a:pt x="3069658" y="5757461"/>
                  <a:pt x="3077349" y="5743518"/>
                </a:cubicBezTo>
                <a:close/>
                <a:moveTo>
                  <a:pt x="3196665" y="5473477"/>
                </a:moveTo>
                <a:cubicBezTo>
                  <a:pt x="3192395" y="5471590"/>
                  <a:pt x="3193475" y="5467992"/>
                  <a:pt x="3190436" y="5465629"/>
                </a:cubicBezTo>
                <a:cubicBezTo>
                  <a:pt x="3188036" y="5472215"/>
                  <a:pt x="3183790" y="5479516"/>
                  <a:pt x="3193083" y="5481584"/>
                </a:cubicBezTo>
                <a:close/>
                <a:moveTo>
                  <a:pt x="2339294" y="7415848"/>
                </a:moveTo>
                <a:cubicBezTo>
                  <a:pt x="2332467" y="7404680"/>
                  <a:pt x="2302454" y="7373077"/>
                  <a:pt x="2289735" y="7386818"/>
                </a:cubicBezTo>
                <a:cubicBezTo>
                  <a:pt x="2310064" y="7404461"/>
                  <a:pt x="2323292" y="7413873"/>
                  <a:pt x="2339294" y="7415848"/>
                </a:cubicBezTo>
                <a:close/>
                <a:moveTo>
                  <a:pt x="2217205" y="7693620"/>
                </a:moveTo>
                <a:cubicBezTo>
                  <a:pt x="2217650" y="7681071"/>
                  <a:pt x="2213740" y="7669146"/>
                  <a:pt x="2218114" y="7655783"/>
                </a:cubicBezTo>
                <a:cubicBezTo>
                  <a:pt x="2223710" y="7659275"/>
                  <a:pt x="2228582" y="7656329"/>
                  <a:pt x="2233443" y="7648789"/>
                </a:cubicBezTo>
                <a:cubicBezTo>
                  <a:pt x="2237064" y="7637132"/>
                  <a:pt x="2234641" y="7612608"/>
                  <a:pt x="2223746" y="7611873"/>
                </a:cubicBezTo>
                <a:cubicBezTo>
                  <a:pt x="2220691" y="7622250"/>
                  <a:pt x="2229473" y="7631229"/>
                  <a:pt x="2224334" y="7641705"/>
                </a:cubicBezTo>
                <a:cubicBezTo>
                  <a:pt x="2208804" y="7622606"/>
                  <a:pt x="2215103" y="7601426"/>
                  <a:pt x="2203929" y="7581703"/>
                </a:cubicBezTo>
                <a:cubicBezTo>
                  <a:pt x="2188244" y="7598736"/>
                  <a:pt x="2212048" y="7611803"/>
                  <a:pt x="2195936" y="7628648"/>
                </a:cubicBezTo>
                <a:cubicBezTo>
                  <a:pt x="2203726" y="7638718"/>
                  <a:pt x="2209013" y="7631367"/>
                  <a:pt x="2215840" y="7634383"/>
                </a:cubicBezTo>
                <a:cubicBezTo>
                  <a:pt x="2210861" y="7652578"/>
                  <a:pt x="2202269" y="7665097"/>
                  <a:pt x="2185581" y="7678628"/>
                </a:cubicBezTo>
                <a:cubicBezTo>
                  <a:pt x="2185840" y="7688430"/>
                  <a:pt x="2182358" y="7698619"/>
                  <a:pt x="2191567" y="7707786"/>
                </a:cubicBezTo>
                <a:cubicBezTo>
                  <a:pt x="2203046" y="7694503"/>
                  <a:pt x="2187537" y="7684591"/>
                  <a:pt x="2200910" y="7671635"/>
                </a:cubicBezTo>
                <a:cubicBezTo>
                  <a:pt x="2213333" y="7678144"/>
                  <a:pt x="2199514" y="7703649"/>
                  <a:pt x="2217205" y="7693620"/>
                </a:cubicBezTo>
                <a:close/>
                <a:moveTo>
                  <a:pt x="4529257" y="2462151"/>
                </a:moveTo>
                <a:lnTo>
                  <a:pt x="4522561" y="2455651"/>
                </a:lnTo>
                <a:lnTo>
                  <a:pt x="4512492" y="2466040"/>
                </a:lnTo>
                <a:lnTo>
                  <a:pt x="4519191" y="2472533"/>
                </a:lnTo>
                <a:close/>
                <a:moveTo>
                  <a:pt x="2687291" y="6632294"/>
                </a:moveTo>
                <a:cubicBezTo>
                  <a:pt x="2625279" y="6577341"/>
                  <a:pt x="2581931" y="6514816"/>
                  <a:pt x="2517644" y="6460388"/>
                </a:cubicBezTo>
                <a:cubicBezTo>
                  <a:pt x="2511974" y="6468598"/>
                  <a:pt x="2503918" y="6470652"/>
                  <a:pt x="2497821" y="6478673"/>
                </a:cubicBezTo>
                <a:cubicBezTo>
                  <a:pt x="2561780" y="6534997"/>
                  <a:pt x="2610959" y="6597037"/>
                  <a:pt x="2669376" y="6655505"/>
                </a:cubicBezTo>
                <a:cubicBezTo>
                  <a:pt x="2675762" y="6649142"/>
                  <a:pt x="2683291" y="6644814"/>
                  <a:pt x="2687291" y="6632294"/>
                </a:cubicBezTo>
                <a:close/>
                <a:moveTo>
                  <a:pt x="2331400" y="7438344"/>
                </a:moveTo>
                <a:cubicBezTo>
                  <a:pt x="2327498" y="7435601"/>
                  <a:pt x="2329810" y="7431527"/>
                  <a:pt x="2325052" y="7428406"/>
                </a:cubicBezTo>
                <a:cubicBezTo>
                  <a:pt x="2323255" y="7430160"/>
                  <a:pt x="2321697" y="7432528"/>
                  <a:pt x="2319900" y="7434281"/>
                </a:cubicBezTo>
                <a:cubicBezTo>
                  <a:pt x="2323613" y="7437450"/>
                  <a:pt x="2321302" y="7441524"/>
                  <a:pt x="2326675" y="7444408"/>
                </a:cubicBezTo>
                <a:cubicBezTo>
                  <a:pt x="2328045" y="7442465"/>
                  <a:pt x="2329842" y="7440712"/>
                  <a:pt x="2331400" y="7438344"/>
                </a:cubicBezTo>
                <a:close/>
                <a:moveTo>
                  <a:pt x="560821" y="11448650"/>
                </a:moveTo>
                <a:cubicBezTo>
                  <a:pt x="562460" y="11443354"/>
                  <a:pt x="562531" y="11438005"/>
                  <a:pt x="560092" y="11432572"/>
                </a:cubicBezTo>
                <a:cubicBezTo>
                  <a:pt x="548252" y="11443225"/>
                  <a:pt x="537881" y="11454014"/>
                  <a:pt x="552137" y="11464411"/>
                </a:cubicBezTo>
                <a:cubicBezTo>
                  <a:pt x="555973" y="11459189"/>
                  <a:pt x="559181" y="11453946"/>
                  <a:pt x="560821" y="11448650"/>
                </a:cubicBezTo>
                <a:close/>
                <a:moveTo>
                  <a:pt x="3065356" y="5781057"/>
                </a:moveTo>
                <a:cubicBezTo>
                  <a:pt x="3060421" y="5778365"/>
                  <a:pt x="3062495" y="5773672"/>
                  <a:pt x="3055285" y="5771507"/>
                </a:cubicBezTo>
                <a:lnTo>
                  <a:pt x="3051704" y="5779612"/>
                </a:lnTo>
                <a:cubicBezTo>
                  <a:pt x="3056640" y="5782302"/>
                  <a:pt x="3054994" y="5787183"/>
                  <a:pt x="3061965" y="5788733"/>
                </a:cubicBezTo>
                <a:close/>
                <a:moveTo>
                  <a:pt x="1377748" y="9603021"/>
                </a:moveTo>
                <a:cubicBezTo>
                  <a:pt x="1381309" y="9585728"/>
                  <a:pt x="1371522" y="9573246"/>
                  <a:pt x="1355395" y="9563571"/>
                </a:cubicBezTo>
                <a:cubicBezTo>
                  <a:pt x="1355953" y="9579624"/>
                  <a:pt x="1367773" y="9590965"/>
                  <a:pt x="1377748" y="9603021"/>
                </a:cubicBezTo>
                <a:close/>
                <a:moveTo>
                  <a:pt x="4964797" y="1485329"/>
                </a:moveTo>
                <a:cubicBezTo>
                  <a:pt x="4957680" y="1478525"/>
                  <a:pt x="4952938" y="1470902"/>
                  <a:pt x="4940013" y="1466653"/>
                </a:cubicBezTo>
                <a:cubicBezTo>
                  <a:pt x="4921976" y="1496439"/>
                  <a:pt x="4896670" y="1507831"/>
                  <a:pt x="4881753" y="1544793"/>
                </a:cubicBezTo>
                <a:cubicBezTo>
                  <a:pt x="4890043" y="1553667"/>
                  <a:pt x="4897160" y="1560471"/>
                  <a:pt x="4908092" y="1560274"/>
                </a:cubicBezTo>
                <a:cubicBezTo>
                  <a:pt x="4923991" y="1528016"/>
                  <a:pt x="4943831" y="1505308"/>
                  <a:pt x="4964797" y="1485329"/>
                </a:cubicBezTo>
                <a:close/>
                <a:moveTo>
                  <a:pt x="3810208" y="4110693"/>
                </a:moveTo>
                <a:cubicBezTo>
                  <a:pt x="3813886" y="4103528"/>
                  <a:pt x="3814294" y="4075330"/>
                  <a:pt x="3802490" y="4075590"/>
                </a:cubicBezTo>
                <a:cubicBezTo>
                  <a:pt x="3800903" y="4083890"/>
                  <a:pt x="3796896" y="4109511"/>
                  <a:pt x="3810208" y="4110693"/>
                </a:cubicBezTo>
                <a:close/>
                <a:moveTo>
                  <a:pt x="5154055" y="1075017"/>
                </a:moveTo>
                <a:cubicBezTo>
                  <a:pt x="5148357" y="1069441"/>
                  <a:pt x="5146678" y="1060542"/>
                  <a:pt x="5138453" y="1067613"/>
                </a:cubicBezTo>
                <a:cubicBezTo>
                  <a:pt x="5139029" y="1070927"/>
                  <a:pt x="5149582" y="1086295"/>
                  <a:pt x="5154055" y="1075017"/>
                </a:cubicBezTo>
                <a:close/>
                <a:moveTo>
                  <a:pt x="2612422" y="6828321"/>
                </a:moveTo>
                <a:cubicBezTo>
                  <a:pt x="2604798" y="6813216"/>
                  <a:pt x="2612422" y="6828321"/>
                  <a:pt x="2612422" y="6828321"/>
                </a:cubicBezTo>
                <a:close/>
                <a:moveTo>
                  <a:pt x="5207451" y="958500"/>
                </a:moveTo>
                <a:cubicBezTo>
                  <a:pt x="5209929" y="956165"/>
                  <a:pt x="5211258" y="952305"/>
                  <a:pt x="5208406" y="950791"/>
                </a:cubicBezTo>
                <a:cubicBezTo>
                  <a:pt x="5207233" y="952305"/>
                  <a:pt x="5205640" y="953635"/>
                  <a:pt x="5203491" y="951668"/>
                </a:cubicBezTo>
                <a:cubicBezTo>
                  <a:pt x="5202131" y="953609"/>
                  <a:pt x="5200958" y="955123"/>
                  <a:pt x="5199598" y="957063"/>
                </a:cubicBezTo>
                <a:cubicBezTo>
                  <a:pt x="5201345" y="961647"/>
                  <a:pt x="5204973" y="960836"/>
                  <a:pt x="5207451" y="958500"/>
                </a:cubicBezTo>
                <a:close/>
                <a:moveTo>
                  <a:pt x="3791891" y="4169985"/>
                </a:moveTo>
                <a:cubicBezTo>
                  <a:pt x="3788062" y="4157081"/>
                  <a:pt x="3792134" y="4134411"/>
                  <a:pt x="3783426" y="4127814"/>
                </a:cubicBezTo>
                <a:cubicBezTo>
                  <a:pt x="3786809" y="4140580"/>
                  <a:pt x="3782598" y="4163697"/>
                  <a:pt x="3791891" y="4169985"/>
                </a:cubicBezTo>
                <a:close/>
                <a:moveTo>
                  <a:pt x="527281" y="11558999"/>
                </a:moveTo>
                <a:cubicBezTo>
                  <a:pt x="505949" y="11581675"/>
                  <a:pt x="493622" y="11620048"/>
                  <a:pt x="455371" y="11653082"/>
                </a:cubicBezTo>
                <a:cubicBezTo>
                  <a:pt x="441476" y="11615861"/>
                  <a:pt x="397052" y="11602346"/>
                  <a:pt x="392032" y="11565990"/>
                </a:cubicBezTo>
                <a:cubicBezTo>
                  <a:pt x="419195" y="11562705"/>
                  <a:pt x="448330" y="11528191"/>
                  <a:pt x="447664" y="11502929"/>
                </a:cubicBezTo>
                <a:cubicBezTo>
                  <a:pt x="472785" y="11492628"/>
                  <a:pt x="515237" y="11545524"/>
                  <a:pt x="527281" y="11558999"/>
                </a:cubicBezTo>
                <a:close/>
                <a:moveTo>
                  <a:pt x="3859545" y="4018260"/>
                </a:moveTo>
                <a:cubicBezTo>
                  <a:pt x="3857850" y="4022354"/>
                  <a:pt x="3855041" y="4025480"/>
                  <a:pt x="3850159" y="4026967"/>
                </a:cubicBezTo>
                <a:cubicBezTo>
                  <a:pt x="3841469" y="4023284"/>
                  <a:pt x="3830447" y="4022375"/>
                  <a:pt x="3823780" y="4015323"/>
                </a:cubicBezTo>
                <a:cubicBezTo>
                  <a:pt x="3823324" y="3997710"/>
                  <a:pt x="3850787" y="3994712"/>
                  <a:pt x="3862248" y="4003744"/>
                </a:cubicBezTo>
                <a:cubicBezTo>
                  <a:pt x="3861820" y="4009103"/>
                  <a:pt x="3861239" y="4014166"/>
                  <a:pt x="3859545" y="4018260"/>
                </a:cubicBezTo>
                <a:close/>
                <a:moveTo>
                  <a:pt x="337585" y="11989499"/>
                </a:moveTo>
                <a:cubicBezTo>
                  <a:pt x="309925" y="11956361"/>
                  <a:pt x="292973" y="11902448"/>
                  <a:pt x="255490" y="11882314"/>
                </a:cubicBezTo>
                <a:cubicBezTo>
                  <a:pt x="286898" y="11919659"/>
                  <a:pt x="283414" y="11956381"/>
                  <a:pt x="325662" y="11993414"/>
                </a:cubicBezTo>
                <a:cubicBezTo>
                  <a:pt x="329738" y="11995724"/>
                  <a:pt x="334281" y="11994671"/>
                  <a:pt x="337585" y="11989499"/>
                </a:cubicBezTo>
                <a:close/>
                <a:moveTo>
                  <a:pt x="5284277" y="797290"/>
                </a:moveTo>
                <a:cubicBezTo>
                  <a:pt x="5277311" y="793703"/>
                  <a:pt x="5282233" y="788255"/>
                  <a:pt x="5273207" y="784775"/>
                </a:cubicBezTo>
                <a:cubicBezTo>
                  <a:pt x="5262251" y="789082"/>
                  <a:pt x="5262461" y="803405"/>
                  <a:pt x="5255893" y="813717"/>
                </a:cubicBezTo>
                <a:cubicBezTo>
                  <a:pt x="5230604" y="853873"/>
                  <a:pt x="5189159" y="902138"/>
                  <a:pt x="5197749" y="943033"/>
                </a:cubicBezTo>
                <a:cubicBezTo>
                  <a:pt x="5215778" y="935244"/>
                  <a:pt x="5203521" y="904925"/>
                  <a:pt x="5225607" y="905028"/>
                </a:cubicBezTo>
                <a:cubicBezTo>
                  <a:pt x="5228951" y="863307"/>
                  <a:pt x="5263130" y="823521"/>
                  <a:pt x="5284277" y="797290"/>
                </a:cubicBezTo>
                <a:close/>
                <a:moveTo>
                  <a:pt x="3512736" y="4808333"/>
                </a:moveTo>
                <a:cubicBezTo>
                  <a:pt x="3505806" y="4808336"/>
                  <a:pt x="3483407" y="4821826"/>
                  <a:pt x="3490103" y="4830833"/>
                </a:cubicBezTo>
                <a:cubicBezTo>
                  <a:pt x="3499701" y="4831360"/>
                  <a:pt x="3515888" y="4817123"/>
                  <a:pt x="3512736" y="4808333"/>
                </a:cubicBezTo>
                <a:close/>
                <a:moveTo>
                  <a:pt x="5225311" y="932595"/>
                </a:moveTo>
                <a:cubicBezTo>
                  <a:pt x="5226844" y="928699"/>
                  <a:pt x="5226277" y="925145"/>
                  <a:pt x="5220993" y="922302"/>
                </a:cubicBezTo>
                <a:cubicBezTo>
                  <a:pt x="5213118" y="931019"/>
                  <a:pt x="5216710" y="937689"/>
                  <a:pt x="5217026" y="944943"/>
                </a:cubicBezTo>
                <a:cubicBezTo>
                  <a:pt x="5220144" y="940731"/>
                  <a:pt x="5223778" y="936492"/>
                  <a:pt x="5225311" y="932595"/>
                </a:cubicBezTo>
                <a:close/>
                <a:moveTo>
                  <a:pt x="4579345" y="2397351"/>
                </a:moveTo>
                <a:cubicBezTo>
                  <a:pt x="4562328" y="2374432"/>
                  <a:pt x="4566489" y="2316179"/>
                  <a:pt x="4573174" y="2280279"/>
                </a:cubicBezTo>
                <a:cubicBezTo>
                  <a:pt x="4594864" y="2319287"/>
                  <a:pt x="4571136" y="2357928"/>
                  <a:pt x="4579345" y="2397351"/>
                </a:cubicBezTo>
                <a:close/>
                <a:moveTo>
                  <a:pt x="4082003" y="3532223"/>
                </a:moveTo>
                <a:cubicBezTo>
                  <a:pt x="4085574" y="3519519"/>
                  <a:pt x="4083602" y="3508957"/>
                  <a:pt x="4076278" y="3500109"/>
                </a:cubicBezTo>
                <a:cubicBezTo>
                  <a:pt x="4076363" y="3514939"/>
                  <a:pt x="4066637" y="3512682"/>
                  <a:pt x="4069614" y="3526749"/>
                </a:cubicBezTo>
                <a:close/>
                <a:moveTo>
                  <a:pt x="4534940" y="2510136"/>
                </a:moveTo>
                <a:cubicBezTo>
                  <a:pt x="4537718" y="2499794"/>
                  <a:pt x="4525536" y="2488106"/>
                  <a:pt x="4516250" y="2495673"/>
                </a:cubicBezTo>
                <a:cubicBezTo>
                  <a:pt x="4517367" y="2503903"/>
                  <a:pt x="4525731" y="2511362"/>
                  <a:pt x="4526513" y="2519267"/>
                </a:cubicBezTo>
                <a:cubicBezTo>
                  <a:pt x="4531425" y="2516881"/>
                  <a:pt x="4534014" y="2513583"/>
                  <a:pt x="4534940" y="2510136"/>
                </a:cubicBezTo>
                <a:close/>
                <a:moveTo>
                  <a:pt x="2061633" y="8108904"/>
                </a:moveTo>
                <a:cubicBezTo>
                  <a:pt x="2064267" y="8092204"/>
                  <a:pt x="2054705" y="8073477"/>
                  <a:pt x="2052197" y="8060157"/>
                </a:cubicBezTo>
                <a:cubicBezTo>
                  <a:pt x="2051050" y="8053545"/>
                  <a:pt x="2063354" y="8040664"/>
                  <a:pt x="2047577" y="8041834"/>
                </a:cubicBezTo>
                <a:cubicBezTo>
                  <a:pt x="2050535" y="8055862"/>
                  <a:pt x="2053333" y="8084065"/>
                  <a:pt x="2047820" y="8090788"/>
                </a:cubicBezTo>
                <a:cubicBezTo>
                  <a:pt x="2029213" y="8071882"/>
                  <a:pt x="2044805" y="8049259"/>
                  <a:pt x="2032860" y="8030243"/>
                </a:cubicBezTo>
                <a:cubicBezTo>
                  <a:pt x="2024236" y="8063576"/>
                  <a:pt x="2029686" y="8094987"/>
                  <a:pt x="2054220" y="8124654"/>
                </a:cubicBezTo>
                <a:cubicBezTo>
                  <a:pt x="2058521" y="8119813"/>
                  <a:pt x="2060754" y="8114471"/>
                  <a:pt x="2061633" y="8108904"/>
                </a:cubicBezTo>
                <a:close/>
                <a:moveTo>
                  <a:pt x="2603546" y="6883078"/>
                </a:moveTo>
                <a:cubicBezTo>
                  <a:pt x="2610636" y="6873965"/>
                  <a:pt x="2605837" y="6869803"/>
                  <a:pt x="2609232" y="6862119"/>
                </a:cubicBezTo>
                <a:cubicBezTo>
                  <a:pt x="2598402" y="6854272"/>
                  <a:pt x="2601260" y="6879007"/>
                  <a:pt x="2603546" y="6883078"/>
                </a:cubicBezTo>
                <a:close/>
                <a:moveTo>
                  <a:pt x="2439747" y="7253994"/>
                </a:moveTo>
                <a:cubicBezTo>
                  <a:pt x="2424191" y="7231338"/>
                  <a:pt x="2435294" y="7206208"/>
                  <a:pt x="2412670" y="7184504"/>
                </a:cubicBezTo>
                <a:cubicBezTo>
                  <a:pt x="2404801" y="7211572"/>
                  <a:pt x="2419793" y="7235504"/>
                  <a:pt x="2429618" y="7260717"/>
                </a:cubicBezTo>
                <a:cubicBezTo>
                  <a:pt x="2432783" y="7257025"/>
                  <a:pt x="2436873" y="7259342"/>
                  <a:pt x="2439747" y="7253994"/>
                </a:cubicBezTo>
                <a:close/>
                <a:moveTo>
                  <a:pt x="5264760" y="860976"/>
                </a:moveTo>
                <a:cubicBezTo>
                  <a:pt x="5265736" y="855833"/>
                  <a:pt x="5264687" y="851018"/>
                  <a:pt x="5260425" y="846720"/>
                </a:cubicBezTo>
                <a:cubicBezTo>
                  <a:pt x="5255488" y="861310"/>
                  <a:pt x="5256885" y="864977"/>
                  <a:pt x="5242509" y="871330"/>
                </a:cubicBezTo>
                <a:cubicBezTo>
                  <a:pt x="5254322" y="886714"/>
                  <a:pt x="5220430" y="895117"/>
                  <a:pt x="5233506" y="911059"/>
                </a:cubicBezTo>
                <a:cubicBezTo>
                  <a:pt x="5240692" y="894795"/>
                  <a:pt x="5261833" y="876406"/>
                  <a:pt x="5264760" y="860976"/>
                </a:cubicBezTo>
                <a:close/>
                <a:moveTo>
                  <a:pt x="2203827" y="7789683"/>
                </a:moveTo>
                <a:cubicBezTo>
                  <a:pt x="2208728" y="7778592"/>
                  <a:pt x="2209461" y="7767699"/>
                  <a:pt x="2205412" y="7757242"/>
                </a:cubicBezTo>
                <a:cubicBezTo>
                  <a:pt x="2194716" y="7760674"/>
                  <a:pt x="2195046" y="7780705"/>
                  <a:pt x="2203827" y="7789683"/>
                </a:cubicBezTo>
                <a:close/>
                <a:moveTo>
                  <a:pt x="3094547" y="5779679"/>
                </a:moveTo>
                <a:cubicBezTo>
                  <a:pt x="3086097" y="5773390"/>
                  <a:pt x="3072534" y="5752106"/>
                  <a:pt x="3062521" y="5765528"/>
                </a:cubicBezTo>
                <a:cubicBezTo>
                  <a:pt x="3064909" y="5771675"/>
                  <a:pt x="3087549" y="5786276"/>
                  <a:pt x="3094547" y="5779679"/>
                </a:cubicBezTo>
                <a:close/>
                <a:moveTo>
                  <a:pt x="3099826" y="5767732"/>
                </a:moveTo>
                <a:cubicBezTo>
                  <a:pt x="3097452" y="5766174"/>
                  <a:pt x="3095505" y="5764803"/>
                  <a:pt x="3097867" y="5761770"/>
                </a:cubicBezTo>
                <a:lnTo>
                  <a:pt x="3089754" y="5758185"/>
                </a:lnTo>
                <a:cubicBezTo>
                  <a:pt x="3079441" y="5765353"/>
                  <a:pt x="3098140" y="5776168"/>
                  <a:pt x="3099826" y="5767732"/>
                </a:cubicBezTo>
                <a:close/>
                <a:moveTo>
                  <a:pt x="5278453" y="838932"/>
                </a:moveTo>
                <a:cubicBezTo>
                  <a:pt x="5275042" y="836408"/>
                  <a:pt x="5277574" y="832953"/>
                  <a:pt x="5272712" y="830296"/>
                </a:cubicBezTo>
                <a:cubicBezTo>
                  <a:pt x="5270367" y="833326"/>
                  <a:pt x="5268210" y="835930"/>
                  <a:pt x="5266474" y="838721"/>
                </a:cubicBezTo>
                <a:cubicBezTo>
                  <a:pt x="5269232" y="840448"/>
                  <a:pt x="5271803" y="842600"/>
                  <a:pt x="5274373" y="844752"/>
                </a:cubicBezTo>
                <a:cubicBezTo>
                  <a:pt x="5275733" y="842812"/>
                  <a:pt x="5277093" y="840871"/>
                  <a:pt x="5278453" y="838932"/>
                </a:cubicBezTo>
                <a:close/>
                <a:moveTo>
                  <a:pt x="2016523" y="8223500"/>
                </a:moveTo>
                <a:cubicBezTo>
                  <a:pt x="2016563" y="8219956"/>
                  <a:pt x="2015150" y="8216533"/>
                  <a:pt x="2013631" y="8213063"/>
                </a:cubicBezTo>
                <a:cubicBezTo>
                  <a:pt x="2002437" y="8214223"/>
                  <a:pt x="2001426" y="8228023"/>
                  <a:pt x="2010700" y="8234665"/>
                </a:cubicBezTo>
                <a:cubicBezTo>
                  <a:pt x="2014991" y="8230709"/>
                  <a:pt x="2016483" y="8227044"/>
                  <a:pt x="2016523" y="8223500"/>
                </a:cubicBezTo>
                <a:close/>
                <a:moveTo>
                  <a:pt x="419146" y="11840123"/>
                </a:moveTo>
                <a:cubicBezTo>
                  <a:pt x="416284" y="11837333"/>
                  <a:pt x="413850" y="11834733"/>
                  <a:pt x="410988" y="11831942"/>
                </a:cubicBezTo>
                <a:cubicBezTo>
                  <a:pt x="408200" y="11834778"/>
                  <a:pt x="405599" y="11837189"/>
                  <a:pt x="403428" y="11839788"/>
                </a:cubicBezTo>
                <a:cubicBezTo>
                  <a:pt x="405861" y="11842389"/>
                  <a:pt x="408723" y="11845179"/>
                  <a:pt x="411157" y="11847779"/>
                </a:cubicBezTo>
                <a:cubicBezTo>
                  <a:pt x="413757" y="11845370"/>
                  <a:pt x="416358" y="11842959"/>
                  <a:pt x="419146" y="11840123"/>
                </a:cubicBezTo>
                <a:close/>
                <a:moveTo>
                  <a:pt x="1781998" y="8756212"/>
                </a:moveTo>
                <a:cubicBezTo>
                  <a:pt x="1764164" y="8745783"/>
                  <a:pt x="1752441" y="8714598"/>
                  <a:pt x="1729002" y="8718009"/>
                </a:cubicBezTo>
                <a:cubicBezTo>
                  <a:pt x="1745477" y="8734977"/>
                  <a:pt x="1748179" y="8756567"/>
                  <a:pt x="1776343" y="8769011"/>
                </a:cubicBezTo>
                <a:close/>
                <a:moveTo>
                  <a:pt x="2240279" y="7719303"/>
                </a:moveTo>
                <a:cubicBezTo>
                  <a:pt x="2242476" y="7716641"/>
                  <a:pt x="2243723" y="7713241"/>
                  <a:pt x="2243241" y="7709713"/>
                </a:cubicBezTo>
                <a:cubicBezTo>
                  <a:pt x="2240205" y="7707352"/>
                  <a:pt x="2237169" y="7704991"/>
                  <a:pt x="2234132" y="7702630"/>
                </a:cubicBezTo>
                <a:cubicBezTo>
                  <a:pt x="2226999" y="7710695"/>
                  <a:pt x="2220907" y="7718711"/>
                  <a:pt x="2231624" y="7724465"/>
                </a:cubicBezTo>
                <a:cubicBezTo>
                  <a:pt x="2234937" y="7723890"/>
                  <a:pt x="2238083" y="7721965"/>
                  <a:pt x="2240279" y="7719303"/>
                </a:cubicBezTo>
                <a:close/>
                <a:moveTo>
                  <a:pt x="2353662" y="7465502"/>
                </a:moveTo>
                <a:cubicBezTo>
                  <a:pt x="2361553" y="7455742"/>
                  <a:pt x="2353408" y="7447558"/>
                  <a:pt x="2350483" y="7439133"/>
                </a:cubicBezTo>
                <a:cubicBezTo>
                  <a:pt x="2344679" y="7448796"/>
                  <a:pt x="2345756" y="7457933"/>
                  <a:pt x="2353662" y="7465502"/>
                </a:cubicBezTo>
                <a:close/>
                <a:moveTo>
                  <a:pt x="2703752" y="6674776"/>
                </a:moveTo>
                <a:lnTo>
                  <a:pt x="2696917" y="6671756"/>
                </a:lnTo>
                <a:lnTo>
                  <a:pt x="2694088" y="6678160"/>
                </a:lnTo>
                <a:lnTo>
                  <a:pt x="2700923" y="6681180"/>
                </a:lnTo>
                <a:close/>
                <a:moveTo>
                  <a:pt x="3796911" y="4203073"/>
                </a:moveTo>
                <a:cubicBezTo>
                  <a:pt x="3797654" y="4204745"/>
                  <a:pt x="3797158" y="4203630"/>
                  <a:pt x="3796168" y="4201401"/>
                </a:cubicBezTo>
                <a:lnTo>
                  <a:pt x="3796019" y="4201064"/>
                </a:lnTo>
                <a:lnTo>
                  <a:pt x="3790225" y="4188027"/>
                </a:lnTo>
                <a:cubicBezTo>
                  <a:pt x="3790225" y="4188027"/>
                  <a:pt x="3791215" y="4190257"/>
                  <a:pt x="3792453" y="4193043"/>
                </a:cubicBezTo>
                <a:lnTo>
                  <a:pt x="3796019" y="4201064"/>
                </a:lnTo>
                <a:close/>
                <a:moveTo>
                  <a:pt x="2261664" y="7680570"/>
                </a:moveTo>
                <a:cubicBezTo>
                  <a:pt x="2262086" y="7675721"/>
                  <a:pt x="2259634" y="7670304"/>
                  <a:pt x="2254271" y="7665130"/>
                </a:cubicBezTo>
                <a:cubicBezTo>
                  <a:pt x="2252494" y="7654147"/>
                  <a:pt x="2257979" y="7629038"/>
                  <a:pt x="2244574" y="7628214"/>
                </a:cubicBezTo>
                <a:cubicBezTo>
                  <a:pt x="2245191" y="7649900"/>
                  <a:pt x="2246850" y="7671538"/>
                  <a:pt x="2251822" y="7692601"/>
                </a:cubicBezTo>
                <a:cubicBezTo>
                  <a:pt x="2257949" y="7689699"/>
                  <a:pt x="2261243" y="7685418"/>
                  <a:pt x="2261664" y="7680570"/>
                </a:cubicBezTo>
                <a:close/>
                <a:moveTo>
                  <a:pt x="5493486" y="369257"/>
                </a:moveTo>
                <a:cubicBezTo>
                  <a:pt x="5498999" y="358661"/>
                  <a:pt x="5502728" y="349065"/>
                  <a:pt x="5504932" y="338284"/>
                </a:cubicBezTo>
                <a:cubicBezTo>
                  <a:pt x="5493172" y="311622"/>
                  <a:pt x="5468730" y="287024"/>
                  <a:pt x="5437827" y="263148"/>
                </a:cubicBezTo>
                <a:cubicBezTo>
                  <a:pt x="5406969" y="327197"/>
                  <a:pt x="5361149" y="393835"/>
                  <a:pt x="5322230" y="464545"/>
                </a:cubicBezTo>
                <a:cubicBezTo>
                  <a:pt x="5343285" y="484069"/>
                  <a:pt x="5368458" y="515123"/>
                  <a:pt x="5389777" y="527099"/>
                </a:cubicBezTo>
                <a:cubicBezTo>
                  <a:pt x="5427408" y="507950"/>
                  <a:pt x="5442889" y="450906"/>
                  <a:pt x="5471328" y="406231"/>
                </a:cubicBezTo>
                <a:cubicBezTo>
                  <a:pt x="5480674" y="391450"/>
                  <a:pt x="5487972" y="379854"/>
                  <a:pt x="5493486" y="369257"/>
                </a:cubicBezTo>
                <a:close/>
                <a:moveTo>
                  <a:pt x="3817809" y="4166356"/>
                </a:moveTo>
                <a:cubicBezTo>
                  <a:pt x="3821623" y="4158606"/>
                  <a:pt x="3818875" y="4144526"/>
                  <a:pt x="3815683" y="4133758"/>
                </a:cubicBezTo>
                <a:lnTo>
                  <a:pt x="3811455" y="4121655"/>
                </a:lnTo>
                <a:lnTo>
                  <a:pt x="3811329" y="4121295"/>
                </a:lnTo>
                <a:cubicBezTo>
                  <a:pt x="3793551" y="4125082"/>
                  <a:pt x="3807039" y="4154154"/>
                  <a:pt x="3806402" y="4172027"/>
                </a:cubicBezTo>
                <a:lnTo>
                  <a:pt x="3816607" y="4166953"/>
                </a:lnTo>
                <a:close/>
                <a:moveTo>
                  <a:pt x="2603962" y="6917960"/>
                </a:moveTo>
                <a:cubicBezTo>
                  <a:pt x="2612284" y="6908370"/>
                  <a:pt x="2607213" y="6889801"/>
                  <a:pt x="2597887" y="6895886"/>
                </a:cubicBezTo>
                <a:cubicBezTo>
                  <a:pt x="2604017" y="6901656"/>
                  <a:pt x="2595368" y="6913142"/>
                  <a:pt x="2603962" y="6917960"/>
                </a:cubicBezTo>
                <a:close/>
                <a:moveTo>
                  <a:pt x="1416926" y="9605545"/>
                </a:moveTo>
                <a:cubicBezTo>
                  <a:pt x="1403122" y="9596385"/>
                  <a:pt x="1392757" y="9558663"/>
                  <a:pt x="1376305" y="9572809"/>
                </a:cubicBezTo>
                <a:cubicBezTo>
                  <a:pt x="1388830" y="9581402"/>
                  <a:pt x="1396098" y="9611128"/>
                  <a:pt x="1416926" y="9605545"/>
                </a:cubicBezTo>
                <a:close/>
                <a:moveTo>
                  <a:pt x="450696" y="11793046"/>
                </a:moveTo>
                <a:cubicBezTo>
                  <a:pt x="451218" y="11782598"/>
                  <a:pt x="437336" y="11768837"/>
                  <a:pt x="427079" y="11768882"/>
                </a:cubicBezTo>
                <a:cubicBezTo>
                  <a:pt x="422118" y="11774317"/>
                  <a:pt x="416301" y="11779374"/>
                  <a:pt x="411340" y="11784809"/>
                </a:cubicBezTo>
                <a:cubicBezTo>
                  <a:pt x="424302" y="11784434"/>
                  <a:pt x="437589" y="11803017"/>
                  <a:pt x="450696" y="11793046"/>
                </a:cubicBezTo>
                <a:close/>
                <a:moveTo>
                  <a:pt x="5305410" y="808660"/>
                </a:moveTo>
                <a:cubicBezTo>
                  <a:pt x="5275944" y="857135"/>
                  <a:pt x="5235941" y="938563"/>
                  <a:pt x="5206474" y="987037"/>
                </a:cubicBezTo>
                <a:cubicBezTo>
                  <a:pt x="5188062" y="971787"/>
                  <a:pt x="5182141" y="959006"/>
                  <a:pt x="5177225" y="931423"/>
                </a:cubicBezTo>
                <a:cubicBezTo>
                  <a:pt x="5197418" y="916459"/>
                  <a:pt x="5195457" y="885608"/>
                  <a:pt x="5209585" y="859324"/>
                </a:cubicBezTo>
                <a:cubicBezTo>
                  <a:pt x="5226952" y="826849"/>
                  <a:pt x="5256155" y="796045"/>
                  <a:pt x="5269502" y="761285"/>
                </a:cubicBezTo>
                <a:cubicBezTo>
                  <a:pt x="5294047" y="775179"/>
                  <a:pt x="5292333" y="792718"/>
                  <a:pt x="5305410" y="808660"/>
                </a:cubicBezTo>
                <a:close/>
                <a:moveTo>
                  <a:pt x="611669" y="11436915"/>
                </a:moveTo>
                <a:cubicBezTo>
                  <a:pt x="603379" y="11424543"/>
                  <a:pt x="593431" y="11389405"/>
                  <a:pt x="576003" y="11401174"/>
                </a:cubicBezTo>
                <a:cubicBezTo>
                  <a:pt x="567857" y="11410385"/>
                  <a:pt x="596940" y="11452953"/>
                  <a:pt x="611669" y="11436915"/>
                </a:cubicBezTo>
                <a:close/>
                <a:moveTo>
                  <a:pt x="4604186" y="2404235"/>
                </a:moveTo>
                <a:cubicBezTo>
                  <a:pt x="4595194" y="2382509"/>
                  <a:pt x="4579431" y="2315195"/>
                  <a:pt x="4612797" y="2292910"/>
                </a:cubicBezTo>
                <a:cubicBezTo>
                  <a:pt x="4614456" y="2330290"/>
                  <a:pt x="4602865" y="2367182"/>
                  <a:pt x="4604186" y="2404235"/>
                </a:cubicBezTo>
                <a:close/>
                <a:moveTo>
                  <a:pt x="4576200" y="2468015"/>
                </a:moveTo>
                <a:cubicBezTo>
                  <a:pt x="4568151" y="2459562"/>
                  <a:pt x="4560437" y="2451433"/>
                  <a:pt x="4552298" y="2458488"/>
                </a:cubicBezTo>
                <a:cubicBezTo>
                  <a:pt x="4552126" y="2468718"/>
                  <a:pt x="4567176" y="2482017"/>
                  <a:pt x="4576200" y="2468015"/>
                </a:cubicBezTo>
                <a:close/>
                <a:moveTo>
                  <a:pt x="2362867" y="7478231"/>
                </a:moveTo>
                <a:cubicBezTo>
                  <a:pt x="2359205" y="7476103"/>
                  <a:pt x="2354773" y="7471088"/>
                  <a:pt x="2351794" y="7474357"/>
                </a:cubicBezTo>
                <a:cubicBezTo>
                  <a:pt x="2356363" y="7477904"/>
                  <a:pt x="2347839" y="7483309"/>
                  <a:pt x="2355968" y="7486900"/>
                </a:cubicBezTo>
                <a:cubicBezTo>
                  <a:pt x="2358142" y="7484294"/>
                  <a:pt x="2360504" y="7481262"/>
                  <a:pt x="2362867" y="7478231"/>
                </a:cubicBezTo>
                <a:close/>
                <a:moveTo>
                  <a:pt x="3091122" y="5830171"/>
                </a:moveTo>
                <a:cubicBezTo>
                  <a:pt x="3066494" y="5817757"/>
                  <a:pt x="3052947" y="5783730"/>
                  <a:pt x="3026784" y="5782877"/>
                </a:cubicBezTo>
                <a:cubicBezTo>
                  <a:pt x="3045408" y="5800793"/>
                  <a:pt x="3053567" y="5822755"/>
                  <a:pt x="3083698" y="5836576"/>
                </a:cubicBezTo>
                <a:cubicBezTo>
                  <a:pt x="3087064" y="5837044"/>
                  <a:pt x="3090091" y="5834813"/>
                  <a:pt x="3091122" y="5830171"/>
                </a:cubicBezTo>
                <a:close/>
                <a:moveTo>
                  <a:pt x="5171513" y="1125554"/>
                </a:moveTo>
                <a:cubicBezTo>
                  <a:pt x="5169568" y="1124185"/>
                  <a:pt x="5167622" y="1122815"/>
                  <a:pt x="5166104" y="1121635"/>
                </a:cubicBezTo>
                <a:cubicBezTo>
                  <a:pt x="5163931" y="1124243"/>
                  <a:pt x="5161758" y="1126852"/>
                  <a:pt x="5159586" y="1129460"/>
                </a:cubicBezTo>
                <a:cubicBezTo>
                  <a:pt x="5161958" y="1131018"/>
                  <a:pt x="5163476" y="1132199"/>
                  <a:pt x="5165422" y="1133568"/>
                </a:cubicBezTo>
                <a:cubicBezTo>
                  <a:pt x="5167168" y="1130771"/>
                  <a:pt x="5169341" y="1128163"/>
                  <a:pt x="5171513" y="1125554"/>
                </a:cubicBezTo>
                <a:close/>
                <a:moveTo>
                  <a:pt x="4556910" y="2522095"/>
                </a:moveTo>
                <a:cubicBezTo>
                  <a:pt x="4552464" y="2511937"/>
                  <a:pt x="4556928" y="2501970"/>
                  <a:pt x="4546220" y="2492239"/>
                </a:cubicBezTo>
                <a:cubicBezTo>
                  <a:pt x="4534793" y="2500004"/>
                  <a:pt x="4544417" y="2524928"/>
                  <a:pt x="4556910" y="2522095"/>
                </a:cubicBezTo>
                <a:close/>
                <a:moveTo>
                  <a:pt x="939865" y="10710731"/>
                </a:moveTo>
                <a:cubicBezTo>
                  <a:pt x="936982" y="10716859"/>
                  <a:pt x="932117" y="10721363"/>
                  <a:pt x="924300" y="10723439"/>
                </a:cubicBezTo>
                <a:cubicBezTo>
                  <a:pt x="924017" y="10717141"/>
                  <a:pt x="921357" y="10709279"/>
                  <a:pt x="927155" y="10707726"/>
                </a:cubicBezTo>
                <a:cubicBezTo>
                  <a:pt x="922975" y="10698679"/>
                  <a:pt x="917270" y="10716217"/>
                  <a:pt x="908147" y="10713729"/>
                </a:cubicBezTo>
                <a:cubicBezTo>
                  <a:pt x="890951" y="10685558"/>
                  <a:pt x="911862" y="10661366"/>
                  <a:pt x="912199" y="10636313"/>
                </a:cubicBezTo>
                <a:cubicBezTo>
                  <a:pt x="921180" y="10635652"/>
                  <a:pt x="929733" y="10634802"/>
                  <a:pt x="938476" y="10633521"/>
                </a:cubicBezTo>
                <a:cubicBezTo>
                  <a:pt x="939327" y="10659357"/>
                  <a:pt x="948515" y="10692348"/>
                  <a:pt x="939865" y="10710731"/>
                </a:cubicBezTo>
                <a:close/>
                <a:moveTo>
                  <a:pt x="2632462" y="6880037"/>
                </a:moveTo>
                <a:cubicBezTo>
                  <a:pt x="2639968" y="6866515"/>
                  <a:pt x="2635347" y="6857329"/>
                  <a:pt x="2630725" y="6848143"/>
                </a:cubicBezTo>
                <a:cubicBezTo>
                  <a:pt x="2628573" y="6859949"/>
                  <a:pt x="2629072" y="6870375"/>
                  <a:pt x="2632462" y="6880037"/>
                </a:cubicBezTo>
                <a:close/>
                <a:moveTo>
                  <a:pt x="5525825" y="332694"/>
                </a:moveTo>
                <a:cubicBezTo>
                  <a:pt x="5519955" y="358721"/>
                  <a:pt x="5498078" y="387385"/>
                  <a:pt x="5478065" y="419940"/>
                </a:cubicBezTo>
                <a:cubicBezTo>
                  <a:pt x="5453794" y="459813"/>
                  <a:pt x="5437645" y="516051"/>
                  <a:pt x="5390405" y="548841"/>
                </a:cubicBezTo>
                <a:cubicBezTo>
                  <a:pt x="5349064" y="512687"/>
                  <a:pt x="5300343" y="471228"/>
                  <a:pt x="5272905" y="427929"/>
                </a:cubicBezTo>
                <a:cubicBezTo>
                  <a:pt x="5274457" y="386195"/>
                  <a:pt x="5325110" y="350313"/>
                  <a:pt x="5331133" y="310044"/>
                </a:cubicBezTo>
                <a:cubicBezTo>
                  <a:pt x="5359684" y="289439"/>
                  <a:pt x="5371814" y="241136"/>
                  <a:pt x="5402217" y="219815"/>
                </a:cubicBezTo>
                <a:cubicBezTo>
                  <a:pt x="5452703" y="228323"/>
                  <a:pt x="5495402" y="292676"/>
                  <a:pt x="5525825" y="332694"/>
                </a:cubicBezTo>
                <a:close/>
                <a:moveTo>
                  <a:pt x="3631812" y="4619802"/>
                </a:moveTo>
                <a:cubicBezTo>
                  <a:pt x="3616374" y="4564328"/>
                  <a:pt x="3563215" y="4631505"/>
                  <a:pt x="3608583" y="4642020"/>
                </a:cubicBezTo>
                <a:cubicBezTo>
                  <a:pt x="3621554" y="4635385"/>
                  <a:pt x="3619437" y="4626720"/>
                  <a:pt x="3631812" y="4619802"/>
                </a:cubicBezTo>
                <a:close/>
                <a:moveTo>
                  <a:pt x="2079369" y="8154083"/>
                </a:moveTo>
                <a:cubicBezTo>
                  <a:pt x="2073499" y="8148945"/>
                  <a:pt x="2081301" y="8128987"/>
                  <a:pt x="2071719" y="8133403"/>
                </a:cubicBezTo>
                <a:cubicBezTo>
                  <a:pt x="2074045" y="8138501"/>
                  <a:pt x="2066669" y="8158648"/>
                  <a:pt x="2079369" y="8154083"/>
                </a:cubicBezTo>
                <a:close/>
                <a:moveTo>
                  <a:pt x="4630046" y="2383471"/>
                </a:moveTo>
                <a:cubicBezTo>
                  <a:pt x="4617369" y="2366011"/>
                  <a:pt x="4619812" y="2303098"/>
                  <a:pt x="4638272" y="2286092"/>
                </a:cubicBezTo>
                <a:cubicBezTo>
                  <a:pt x="4642373" y="2318506"/>
                  <a:pt x="4623297" y="2351075"/>
                  <a:pt x="4630046" y="2383471"/>
                </a:cubicBezTo>
                <a:close/>
                <a:moveTo>
                  <a:pt x="3648315" y="4606443"/>
                </a:moveTo>
                <a:cubicBezTo>
                  <a:pt x="3637984" y="4599732"/>
                  <a:pt x="3629700" y="4579388"/>
                  <a:pt x="3617886" y="4585116"/>
                </a:cubicBezTo>
                <a:cubicBezTo>
                  <a:pt x="3630039" y="4594150"/>
                  <a:pt x="3628633" y="4597134"/>
                  <a:pt x="3637783" y="4610221"/>
                </a:cubicBezTo>
                <a:cubicBezTo>
                  <a:pt x="3641418" y="4607925"/>
                  <a:pt x="3644433" y="4610813"/>
                  <a:pt x="3648315" y="4606443"/>
                </a:cubicBezTo>
                <a:close/>
                <a:moveTo>
                  <a:pt x="2403079" y="7427728"/>
                </a:moveTo>
                <a:cubicBezTo>
                  <a:pt x="2396731" y="7417790"/>
                  <a:pt x="2392502" y="7429678"/>
                  <a:pt x="2387537" y="7435126"/>
                </a:cubicBezTo>
                <a:cubicBezTo>
                  <a:pt x="2390772" y="7437064"/>
                  <a:pt x="2393818" y="7439429"/>
                  <a:pt x="2396864" y="7441794"/>
                </a:cubicBezTo>
                <a:cubicBezTo>
                  <a:pt x="2401024" y="7437009"/>
                  <a:pt x="2403284" y="7431894"/>
                  <a:pt x="2403079" y="7427728"/>
                </a:cubicBezTo>
                <a:close/>
                <a:moveTo>
                  <a:pt x="3820636" y="4219811"/>
                </a:moveTo>
                <a:lnTo>
                  <a:pt x="3821647" y="4211266"/>
                </a:lnTo>
                <a:lnTo>
                  <a:pt x="3822300" y="4205751"/>
                </a:lnTo>
                <a:lnTo>
                  <a:pt x="3819932" y="4196184"/>
                </a:lnTo>
                <a:lnTo>
                  <a:pt x="3818786" y="4191555"/>
                </a:lnTo>
                <a:cubicBezTo>
                  <a:pt x="3816900" y="4187753"/>
                  <a:pt x="3814374" y="4185355"/>
                  <a:pt x="3811431" y="4185789"/>
                </a:cubicBezTo>
                <a:cubicBezTo>
                  <a:pt x="3803910" y="4192744"/>
                  <a:pt x="3813359" y="4212756"/>
                  <a:pt x="3812453" y="4225173"/>
                </a:cubicBezTo>
                <a:cubicBezTo>
                  <a:pt x="3816416" y="4225786"/>
                  <a:pt x="3819069" y="4223523"/>
                  <a:pt x="3820636" y="4219811"/>
                </a:cubicBezTo>
                <a:close/>
                <a:moveTo>
                  <a:pt x="1815024" y="8761116"/>
                </a:moveTo>
                <a:cubicBezTo>
                  <a:pt x="1800515" y="8754706"/>
                  <a:pt x="1794012" y="8727867"/>
                  <a:pt x="1776974" y="8734106"/>
                </a:cubicBezTo>
                <a:cubicBezTo>
                  <a:pt x="1788972" y="8740428"/>
                  <a:pt x="1796499" y="8779957"/>
                  <a:pt x="1815024" y="8761116"/>
                </a:cubicBezTo>
                <a:close/>
                <a:moveTo>
                  <a:pt x="3626218" y="4664961"/>
                </a:moveTo>
                <a:cubicBezTo>
                  <a:pt x="3616608" y="4657495"/>
                  <a:pt x="3632437" y="4653307"/>
                  <a:pt x="3625652" y="4646811"/>
                </a:cubicBezTo>
                <a:cubicBezTo>
                  <a:pt x="3614703" y="4645283"/>
                  <a:pt x="3612893" y="4649900"/>
                  <a:pt x="3609150" y="4660169"/>
                </a:cubicBezTo>
                <a:cubicBezTo>
                  <a:pt x="3614338" y="4667733"/>
                  <a:pt x="3620480" y="4665530"/>
                  <a:pt x="3626218" y="4664961"/>
                </a:cubicBezTo>
                <a:close/>
                <a:moveTo>
                  <a:pt x="2417141" y="7402990"/>
                </a:moveTo>
                <a:cubicBezTo>
                  <a:pt x="2418547" y="7399663"/>
                  <a:pt x="2418394" y="7396538"/>
                  <a:pt x="2415442" y="7393960"/>
                </a:cubicBezTo>
                <a:cubicBezTo>
                  <a:pt x="2412189" y="7400165"/>
                  <a:pt x="2396699" y="7408605"/>
                  <a:pt x="2409483" y="7413235"/>
                </a:cubicBezTo>
                <a:cubicBezTo>
                  <a:pt x="2412769" y="7409847"/>
                  <a:pt x="2415735" y="7406317"/>
                  <a:pt x="2417141" y="7402990"/>
                </a:cubicBezTo>
                <a:close/>
                <a:moveTo>
                  <a:pt x="1662508" y="9112316"/>
                </a:moveTo>
                <a:cubicBezTo>
                  <a:pt x="1655874" y="9124286"/>
                  <a:pt x="1646417" y="9133226"/>
                  <a:pt x="1631745" y="9131072"/>
                </a:cubicBezTo>
                <a:lnTo>
                  <a:pt x="1648561" y="9086305"/>
                </a:lnTo>
                <a:lnTo>
                  <a:pt x="1660075" y="9055651"/>
                </a:lnTo>
                <a:cubicBezTo>
                  <a:pt x="1668502" y="9030782"/>
                  <a:pt x="1675182" y="9006098"/>
                  <a:pt x="1677929" y="8981330"/>
                </a:cubicBezTo>
                <a:cubicBezTo>
                  <a:pt x="1683832" y="8927392"/>
                  <a:pt x="1660343" y="8880845"/>
                  <a:pt x="1661999" y="8834200"/>
                </a:cubicBezTo>
                <a:cubicBezTo>
                  <a:pt x="1697794" y="8845940"/>
                  <a:pt x="1695027" y="8899736"/>
                  <a:pt x="1694501" y="8943823"/>
                </a:cubicBezTo>
                <a:cubicBezTo>
                  <a:pt x="1693923" y="8986869"/>
                  <a:pt x="1689527" y="9037397"/>
                  <a:pt x="1676332" y="9075378"/>
                </a:cubicBezTo>
                <a:lnTo>
                  <a:pt x="1668707" y="9095750"/>
                </a:lnTo>
                <a:close/>
                <a:moveTo>
                  <a:pt x="2524119" y="7166039"/>
                </a:moveTo>
                <a:cubicBezTo>
                  <a:pt x="2519941" y="7140775"/>
                  <a:pt x="2499387" y="7114385"/>
                  <a:pt x="2493310" y="7088791"/>
                </a:cubicBezTo>
                <a:cubicBezTo>
                  <a:pt x="2488294" y="7067739"/>
                  <a:pt x="2497139" y="7047721"/>
                  <a:pt x="2494896" y="7031966"/>
                </a:cubicBezTo>
                <a:cubicBezTo>
                  <a:pt x="2451110" y="7073200"/>
                  <a:pt x="2495401" y="7126878"/>
                  <a:pt x="2516350" y="7169734"/>
                </a:cubicBezTo>
                <a:cubicBezTo>
                  <a:pt x="2519345" y="7171057"/>
                  <a:pt x="2521809" y="7170109"/>
                  <a:pt x="2524119" y="7166039"/>
                </a:cubicBezTo>
                <a:close/>
                <a:moveTo>
                  <a:pt x="4599341" y="2470955"/>
                </a:moveTo>
                <a:cubicBezTo>
                  <a:pt x="4595961" y="2465728"/>
                  <a:pt x="4597523" y="2460095"/>
                  <a:pt x="4589190" y="2454616"/>
                </a:cubicBezTo>
                <a:cubicBezTo>
                  <a:pt x="4574738" y="2458799"/>
                  <a:pt x="4594835" y="2478283"/>
                  <a:pt x="4599341" y="2470955"/>
                </a:cubicBezTo>
                <a:close/>
                <a:moveTo>
                  <a:pt x="3800024" y="4281491"/>
                </a:moveTo>
                <a:cubicBezTo>
                  <a:pt x="3803014" y="4274998"/>
                  <a:pt x="3798598" y="4259350"/>
                  <a:pt x="3794610" y="4259216"/>
                </a:cubicBezTo>
                <a:cubicBezTo>
                  <a:pt x="3797960" y="4270507"/>
                  <a:pt x="3793802" y="4276059"/>
                  <a:pt x="3794274" y="4284019"/>
                </a:cubicBezTo>
                <a:cubicBezTo>
                  <a:pt x="3797207" y="4284803"/>
                  <a:pt x="3799027" y="4283655"/>
                  <a:pt x="3800024" y="4281491"/>
                </a:cubicBezTo>
                <a:close/>
                <a:moveTo>
                  <a:pt x="3600436" y="4735466"/>
                </a:moveTo>
                <a:cubicBezTo>
                  <a:pt x="3604648" y="4731846"/>
                  <a:pt x="3607155" y="4727104"/>
                  <a:pt x="3603965" y="4723039"/>
                </a:cubicBezTo>
                <a:cubicBezTo>
                  <a:pt x="3598069" y="4723170"/>
                  <a:pt x="3592825" y="4719594"/>
                  <a:pt x="3586277" y="4723432"/>
                </a:cubicBezTo>
                <a:cubicBezTo>
                  <a:pt x="3589958" y="4729551"/>
                  <a:pt x="3586550" y="4735238"/>
                  <a:pt x="3586687" y="4741139"/>
                </a:cubicBezTo>
                <a:cubicBezTo>
                  <a:pt x="3590309" y="4741578"/>
                  <a:pt x="3596224" y="4739086"/>
                  <a:pt x="3600436" y="4735466"/>
                </a:cubicBezTo>
                <a:close/>
                <a:moveTo>
                  <a:pt x="643068" y="11429269"/>
                </a:moveTo>
                <a:cubicBezTo>
                  <a:pt x="628294" y="11458095"/>
                  <a:pt x="589934" y="11487260"/>
                  <a:pt x="595003" y="11516144"/>
                </a:cubicBezTo>
                <a:cubicBezTo>
                  <a:pt x="591073" y="11521580"/>
                  <a:pt x="587142" y="11522405"/>
                  <a:pt x="583068" y="11520093"/>
                </a:cubicBezTo>
                <a:cubicBezTo>
                  <a:pt x="555786" y="11489593"/>
                  <a:pt x="520928" y="11480851"/>
                  <a:pt x="504633" y="11448546"/>
                </a:cubicBezTo>
                <a:cubicBezTo>
                  <a:pt x="544321" y="11439438"/>
                  <a:pt x="556631" y="11393128"/>
                  <a:pt x="576284" y="11361334"/>
                </a:cubicBezTo>
                <a:cubicBezTo>
                  <a:pt x="606737" y="11369666"/>
                  <a:pt x="619338" y="11408026"/>
                  <a:pt x="643068" y="11429269"/>
                </a:cubicBezTo>
                <a:close/>
                <a:moveTo>
                  <a:pt x="3646402" y="4637016"/>
                </a:moveTo>
                <a:cubicBezTo>
                  <a:pt x="3648204" y="4632029"/>
                  <a:pt x="3647063" y="4625743"/>
                  <a:pt x="3641566" y="4620769"/>
                </a:cubicBezTo>
                <a:cubicBezTo>
                  <a:pt x="3635402" y="4628435"/>
                  <a:pt x="3632940" y="4636759"/>
                  <a:pt x="3633583" y="4645457"/>
                </a:cubicBezTo>
                <a:cubicBezTo>
                  <a:pt x="3639856" y="4645687"/>
                  <a:pt x="3644600" y="4642002"/>
                  <a:pt x="3646402" y="4637016"/>
                </a:cubicBezTo>
                <a:close/>
                <a:moveTo>
                  <a:pt x="2297851" y="7689994"/>
                </a:moveTo>
                <a:cubicBezTo>
                  <a:pt x="2292383" y="7680440"/>
                  <a:pt x="2295250" y="7670489"/>
                  <a:pt x="2286041" y="7661322"/>
                </a:cubicBezTo>
                <a:cubicBezTo>
                  <a:pt x="2276775" y="7668445"/>
                  <a:pt x="2289763" y="7673673"/>
                  <a:pt x="2280308" y="7681223"/>
                </a:cubicBezTo>
                <a:cubicBezTo>
                  <a:pt x="2285805" y="7682632"/>
                  <a:pt x="2292752" y="7696918"/>
                  <a:pt x="2297851" y="7689994"/>
                </a:cubicBezTo>
                <a:close/>
                <a:moveTo>
                  <a:pt x="2435092" y="7380735"/>
                </a:moveTo>
                <a:cubicBezTo>
                  <a:pt x="2432474" y="7378559"/>
                  <a:pt x="2433792" y="7375575"/>
                  <a:pt x="2431790" y="7373162"/>
                </a:cubicBezTo>
                <a:cubicBezTo>
                  <a:pt x="2428675" y="7377899"/>
                  <a:pt x="2423282" y="7383159"/>
                  <a:pt x="2430984" y="7386562"/>
                </a:cubicBezTo>
                <a:cubicBezTo>
                  <a:pt x="2432353" y="7384619"/>
                  <a:pt x="2433723" y="7382677"/>
                  <a:pt x="2435092" y="7380735"/>
                </a:cubicBezTo>
                <a:close/>
                <a:moveTo>
                  <a:pt x="3210409" y="5626416"/>
                </a:moveTo>
                <a:cubicBezTo>
                  <a:pt x="3230475" y="5579972"/>
                  <a:pt x="3230848" y="5534728"/>
                  <a:pt x="3186560" y="5506745"/>
                </a:cubicBezTo>
                <a:cubicBezTo>
                  <a:pt x="3172001" y="5503885"/>
                  <a:pt x="3162594" y="5512471"/>
                  <a:pt x="3152091" y="5520069"/>
                </a:cubicBezTo>
                <a:cubicBezTo>
                  <a:pt x="3100656" y="5515193"/>
                  <a:pt x="3063077" y="5572518"/>
                  <a:pt x="3048782" y="5636060"/>
                </a:cubicBezTo>
                <a:cubicBezTo>
                  <a:pt x="3064790" y="5669137"/>
                  <a:pt x="3091073" y="5698596"/>
                  <a:pt x="3111818" y="5730196"/>
                </a:cubicBezTo>
                <a:cubicBezTo>
                  <a:pt x="3134192" y="5713055"/>
                  <a:pt x="3190099" y="5706657"/>
                  <a:pt x="3184703" y="5672665"/>
                </a:cubicBezTo>
                <a:cubicBezTo>
                  <a:pt x="3194844" y="5657510"/>
                  <a:pt x="3203721" y="5641894"/>
                  <a:pt x="3210409" y="5626416"/>
                </a:cubicBezTo>
                <a:close/>
                <a:moveTo>
                  <a:pt x="2076993" y="8193421"/>
                </a:moveTo>
                <a:cubicBezTo>
                  <a:pt x="2078618" y="8190895"/>
                  <a:pt x="2079439" y="8188460"/>
                  <a:pt x="2077782" y="8186455"/>
                </a:cubicBezTo>
                <a:cubicBezTo>
                  <a:pt x="2070744" y="8187416"/>
                  <a:pt x="2065043" y="8194565"/>
                  <a:pt x="2071387" y="8200929"/>
                </a:cubicBezTo>
                <a:cubicBezTo>
                  <a:pt x="2072941" y="8198563"/>
                  <a:pt x="2075368" y="8195947"/>
                  <a:pt x="2076993" y="8193421"/>
                </a:cubicBezTo>
                <a:close/>
                <a:moveTo>
                  <a:pt x="393240" y="12005417"/>
                </a:moveTo>
                <a:cubicBezTo>
                  <a:pt x="378406" y="11996312"/>
                  <a:pt x="388426" y="11987476"/>
                  <a:pt x="373353" y="11977755"/>
                </a:cubicBezTo>
                <a:cubicBezTo>
                  <a:pt x="361390" y="11985223"/>
                  <a:pt x="380301" y="12023167"/>
                  <a:pt x="393240" y="12005417"/>
                </a:cubicBezTo>
                <a:close/>
                <a:moveTo>
                  <a:pt x="494280" y="11781286"/>
                </a:moveTo>
                <a:cubicBezTo>
                  <a:pt x="468087" y="11805815"/>
                  <a:pt x="442607" y="11861167"/>
                  <a:pt x="407096" y="11883613"/>
                </a:cubicBezTo>
                <a:cubicBezTo>
                  <a:pt x="391762" y="11853447"/>
                  <a:pt x="357053" y="11833535"/>
                  <a:pt x="344037" y="11812021"/>
                </a:cubicBezTo>
                <a:cubicBezTo>
                  <a:pt x="382274" y="11793831"/>
                  <a:pt x="405553" y="11765472"/>
                  <a:pt x="419253" y="11729830"/>
                </a:cubicBezTo>
                <a:cubicBezTo>
                  <a:pt x="444144" y="11741845"/>
                  <a:pt x="469359" y="11772817"/>
                  <a:pt x="494280" y="11781286"/>
                </a:cubicBezTo>
                <a:close/>
                <a:moveTo>
                  <a:pt x="4588269" y="2515804"/>
                </a:moveTo>
                <a:cubicBezTo>
                  <a:pt x="4589766" y="2498677"/>
                  <a:pt x="4573350" y="2481179"/>
                  <a:pt x="4556491" y="2495049"/>
                </a:cubicBezTo>
                <a:cubicBezTo>
                  <a:pt x="4561963" y="2507500"/>
                  <a:pt x="4565120" y="2519658"/>
                  <a:pt x="4580152" y="2531633"/>
                </a:cubicBezTo>
                <a:cubicBezTo>
                  <a:pt x="4585280" y="2527181"/>
                  <a:pt x="4587770" y="2521514"/>
                  <a:pt x="4588269" y="2515804"/>
                </a:cubicBezTo>
                <a:close/>
                <a:moveTo>
                  <a:pt x="3336400" y="5350130"/>
                </a:moveTo>
                <a:cubicBezTo>
                  <a:pt x="3349230" y="5325714"/>
                  <a:pt x="3349133" y="5306295"/>
                  <a:pt x="3356801" y="5283165"/>
                </a:cubicBezTo>
                <a:cubicBezTo>
                  <a:pt x="3286855" y="5267047"/>
                  <a:pt x="3229599" y="5284584"/>
                  <a:pt x="3179214" y="5318914"/>
                </a:cubicBezTo>
                <a:cubicBezTo>
                  <a:pt x="3226680" y="5367428"/>
                  <a:pt x="3282144" y="5334309"/>
                  <a:pt x="3336400" y="5350130"/>
                </a:cubicBezTo>
                <a:close/>
                <a:moveTo>
                  <a:pt x="3634799" y="4675773"/>
                </a:moveTo>
                <a:cubicBezTo>
                  <a:pt x="3635200" y="4672405"/>
                  <a:pt x="3634050" y="4668850"/>
                  <a:pt x="3631236" y="4665146"/>
                </a:cubicBezTo>
                <a:cubicBezTo>
                  <a:pt x="3624442" y="4671054"/>
                  <a:pt x="3623858" y="4677712"/>
                  <a:pt x="3629047" y="4685275"/>
                </a:cubicBezTo>
                <a:cubicBezTo>
                  <a:pt x="3632444" y="4682321"/>
                  <a:pt x="3634398" y="4679140"/>
                  <a:pt x="3634799" y="4675773"/>
                </a:cubicBezTo>
                <a:close/>
                <a:moveTo>
                  <a:pt x="4078389" y="3674465"/>
                </a:moveTo>
                <a:cubicBezTo>
                  <a:pt x="4083809" y="3643706"/>
                  <a:pt x="4093352" y="3611707"/>
                  <a:pt x="4076604" y="3589516"/>
                </a:cubicBezTo>
                <a:cubicBezTo>
                  <a:pt x="4071372" y="3619848"/>
                  <a:pt x="4073957" y="3647514"/>
                  <a:pt x="4078389" y="3674465"/>
                </a:cubicBezTo>
                <a:close/>
                <a:moveTo>
                  <a:pt x="4349162" y="3061640"/>
                </a:moveTo>
                <a:cubicBezTo>
                  <a:pt x="4333080" y="3040252"/>
                  <a:pt x="4294025" y="3028097"/>
                  <a:pt x="4261505" y="3012708"/>
                </a:cubicBezTo>
                <a:cubicBezTo>
                  <a:pt x="4201208" y="3037073"/>
                  <a:pt x="4134740" y="3059222"/>
                  <a:pt x="4080851" y="3086419"/>
                </a:cubicBezTo>
                <a:cubicBezTo>
                  <a:pt x="4027577" y="3113378"/>
                  <a:pt x="3985574" y="3152967"/>
                  <a:pt x="3933167" y="3184900"/>
                </a:cubicBezTo>
                <a:cubicBezTo>
                  <a:pt x="3959653" y="3213945"/>
                  <a:pt x="4004477" y="3219978"/>
                  <a:pt x="4047251" y="3239897"/>
                </a:cubicBezTo>
                <a:cubicBezTo>
                  <a:pt x="4142842" y="3166857"/>
                  <a:pt x="4250418" y="3125636"/>
                  <a:pt x="4349162" y="3061640"/>
                </a:cubicBezTo>
                <a:close/>
                <a:moveTo>
                  <a:pt x="2638338" y="6937231"/>
                </a:moveTo>
                <a:cubicBezTo>
                  <a:pt x="2630149" y="6923407"/>
                  <a:pt x="2643703" y="6900821"/>
                  <a:pt x="2628124" y="6889856"/>
                </a:cubicBezTo>
                <a:cubicBezTo>
                  <a:pt x="2625982" y="6906258"/>
                  <a:pt x="2626681" y="6920855"/>
                  <a:pt x="2622266" y="6937783"/>
                </a:cubicBezTo>
                <a:cubicBezTo>
                  <a:pt x="2628862" y="6940188"/>
                  <a:pt x="2634316" y="6940556"/>
                  <a:pt x="2638338" y="6937231"/>
                </a:cubicBezTo>
                <a:close/>
                <a:moveTo>
                  <a:pt x="5204027" y="1132783"/>
                </a:moveTo>
                <a:cubicBezTo>
                  <a:pt x="5190159" y="1117989"/>
                  <a:pt x="5177539" y="1089981"/>
                  <a:pt x="5155546" y="1084342"/>
                </a:cubicBezTo>
                <a:cubicBezTo>
                  <a:pt x="5172540" y="1098988"/>
                  <a:pt x="5181606" y="1126955"/>
                  <a:pt x="5204027" y="1132783"/>
                </a:cubicBezTo>
                <a:close/>
                <a:moveTo>
                  <a:pt x="2501470" y="7249702"/>
                </a:moveTo>
                <a:cubicBezTo>
                  <a:pt x="2496061" y="7237640"/>
                  <a:pt x="2500852" y="7224484"/>
                  <a:pt x="2486716" y="7213657"/>
                </a:cubicBezTo>
                <a:cubicBezTo>
                  <a:pt x="2481019" y="7225394"/>
                  <a:pt x="2489320" y="7249425"/>
                  <a:pt x="2501470" y="7249702"/>
                </a:cubicBezTo>
                <a:close/>
                <a:moveTo>
                  <a:pt x="2392899" y="7501689"/>
                </a:moveTo>
                <a:cubicBezTo>
                  <a:pt x="2389853" y="7499325"/>
                  <a:pt x="2387235" y="7497149"/>
                  <a:pt x="2383761" y="7494595"/>
                </a:cubicBezTo>
                <a:cubicBezTo>
                  <a:pt x="2372293" y="7499718"/>
                  <a:pt x="2390570" y="7513907"/>
                  <a:pt x="2392899" y="7501689"/>
                </a:cubicBezTo>
                <a:close/>
                <a:moveTo>
                  <a:pt x="4493637" y="2750364"/>
                </a:moveTo>
                <a:cubicBezTo>
                  <a:pt x="4479044" y="2742907"/>
                  <a:pt x="4464902" y="2737738"/>
                  <a:pt x="4458025" y="2750986"/>
                </a:cubicBezTo>
                <a:cubicBezTo>
                  <a:pt x="4469561" y="2750685"/>
                  <a:pt x="4485995" y="2761673"/>
                  <a:pt x="4493637" y="2750364"/>
                </a:cubicBezTo>
                <a:close/>
                <a:moveTo>
                  <a:pt x="4077455" y="3698537"/>
                </a:moveTo>
                <a:cubicBezTo>
                  <a:pt x="4082885" y="3689714"/>
                  <a:pt x="4083389" y="3682796"/>
                  <a:pt x="4076503" y="3678733"/>
                </a:cubicBezTo>
                <a:cubicBezTo>
                  <a:pt x="4073537" y="3686604"/>
                  <a:pt x="4073460" y="3693711"/>
                  <a:pt x="4077455" y="3698537"/>
                </a:cubicBezTo>
                <a:close/>
                <a:moveTo>
                  <a:pt x="3824538" y="4273216"/>
                </a:moveTo>
                <a:cubicBezTo>
                  <a:pt x="3827357" y="4260237"/>
                  <a:pt x="3821483" y="4236263"/>
                  <a:pt x="3813712" y="4235329"/>
                </a:cubicBezTo>
                <a:cubicBezTo>
                  <a:pt x="3811364" y="4249254"/>
                  <a:pt x="3815770" y="4268195"/>
                  <a:pt x="3818570" y="4281268"/>
                </a:cubicBezTo>
                <a:cubicBezTo>
                  <a:pt x="3821693" y="4280646"/>
                  <a:pt x="3823599" y="4277542"/>
                  <a:pt x="3824538" y="4273216"/>
                </a:cubicBezTo>
                <a:close/>
                <a:moveTo>
                  <a:pt x="4622714" y="2467622"/>
                </a:moveTo>
                <a:cubicBezTo>
                  <a:pt x="4618025" y="2463076"/>
                  <a:pt x="4616959" y="2458144"/>
                  <a:pt x="4615903" y="2453871"/>
                </a:cubicBezTo>
                <a:lnTo>
                  <a:pt x="4605835" y="2464255"/>
                </a:lnTo>
                <a:cubicBezTo>
                  <a:pt x="4612179" y="2469106"/>
                  <a:pt x="4617234" y="2475956"/>
                  <a:pt x="4622714" y="2467622"/>
                </a:cubicBezTo>
                <a:close/>
                <a:moveTo>
                  <a:pt x="4995599" y="1626525"/>
                </a:moveTo>
                <a:cubicBezTo>
                  <a:pt x="4977454" y="1598407"/>
                  <a:pt x="4988306" y="1558172"/>
                  <a:pt x="4970867" y="1529442"/>
                </a:cubicBezTo>
                <a:cubicBezTo>
                  <a:pt x="4936728" y="1557727"/>
                  <a:pt x="4904823" y="1609993"/>
                  <a:pt x="4902423" y="1661430"/>
                </a:cubicBezTo>
                <a:cubicBezTo>
                  <a:pt x="4937336" y="1659009"/>
                  <a:pt x="4970513" y="1653153"/>
                  <a:pt x="4995599" y="1626525"/>
                </a:cubicBezTo>
                <a:close/>
                <a:moveTo>
                  <a:pt x="2455045" y="7380985"/>
                </a:moveTo>
                <a:cubicBezTo>
                  <a:pt x="2457536" y="7373775"/>
                  <a:pt x="2452005" y="7365026"/>
                  <a:pt x="2444970" y="7368796"/>
                </a:cubicBezTo>
                <a:cubicBezTo>
                  <a:pt x="2450069" y="7374615"/>
                  <a:pt x="2444539" y="7381343"/>
                  <a:pt x="2449639" y="7387162"/>
                </a:cubicBezTo>
                <a:cubicBezTo>
                  <a:pt x="2452493" y="7385621"/>
                  <a:pt x="2454214" y="7383389"/>
                  <a:pt x="2455045" y="7380985"/>
                </a:cubicBezTo>
                <a:close/>
                <a:moveTo>
                  <a:pt x="3643359" y="4692048"/>
                </a:moveTo>
                <a:cubicBezTo>
                  <a:pt x="3650593" y="4685982"/>
                  <a:pt x="3653537" y="4666572"/>
                  <a:pt x="3641148" y="4666552"/>
                </a:cubicBezTo>
                <a:cubicBezTo>
                  <a:pt x="3645335" y="4675468"/>
                  <a:pt x="3635030" y="4682636"/>
                  <a:pt x="3643359" y="4692048"/>
                </a:cubicBezTo>
                <a:close/>
                <a:moveTo>
                  <a:pt x="2312854" y="7706820"/>
                </a:moveTo>
                <a:cubicBezTo>
                  <a:pt x="2318797" y="7695680"/>
                  <a:pt x="2313091" y="7685511"/>
                  <a:pt x="2309469" y="7675242"/>
                </a:cubicBezTo>
                <a:cubicBezTo>
                  <a:pt x="2305728" y="7675629"/>
                  <a:pt x="2299340" y="7699320"/>
                  <a:pt x="2312854" y="7706820"/>
                </a:cubicBezTo>
                <a:close/>
                <a:moveTo>
                  <a:pt x="2106200" y="8175097"/>
                </a:moveTo>
                <a:cubicBezTo>
                  <a:pt x="2085706" y="8226083"/>
                  <a:pt x="2004992" y="8307449"/>
                  <a:pt x="1961261" y="8224524"/>
                </a:cubicBezTo>
                <a:cubicBezTo>
                  <a:pt x="2002587" y="8195463"/>
                  <a:pt x="2043951" y="8184737"/>
                  <a:pt x="2033296" y="8127112"/>
                </a:cubicBezTo>
                <a:cubicBezTo>
                  <a:pt x="2026371" y="8090979"/>
                  <a:pt x="1972583" y="8011242"/>
                  <a:pt x="1913217" y="7998241"/>
                </a:cubicBezTo>
                <a:cubicBezTo>
                  <a:pt x="1849219" y="7984211"/>
                  <a:pt x="1867295" y="8066485"/>
                  <a:pt x="1811666" y="8101438"/>
                </a:cubicBezTo>
                <a:cubicBezTo>
                  <a:pt x="1735533" y="8090696"/>
                  <a:pt x="1776063" y="7996663"/>
                  <a:pt x="1823676" y="7946467"/>
                </a:cubicBezTo>
                <a:cubicBezTo>
                  <a:pt x="1897075" y="7868992"/>
                  <a:pt x="1974007" y="7922828"/>
                  <a:pt x="2055220" y="8014173"/>
                </a:cubicBezTo>
                <a:cubicBezTo>
                  <a:pt x="2097698" y="8061944"/>
                  <a:pt x="2126504" y="8124537"/>
                  <a:pt x="2106200" y="8175097"/>
                </a:cubicBezTo>
                <a:close/>
                <a:moveTo>
                  <a:pt x="2406078" y="7497323"/>
                </a:moveTo>
                <a:cubicBezTo>
                  <a:pt x="2400037" y="7493635"/>
                  <a:pt x="2407897" y="7474691"/>
                  <a:pt x="2395813" y="7480050"/>
                </a:cubicBezTo>
                <a:cubicBezTo>
                  <a:pt x="2400810" y="7483787"/>
                  <a:pt x="2391102" y="7503443"/>
                  <a:pt x="2406078" y="7497323"/>
                </a:cubicBezTo>
                <a:close/>
                <a:moveTo>
                  <a:pt x="3806339" y="4332078"/>
                </a:moveTo>
                <a:cubicBezTo>
                  <a:pt x="3808776" y="4323447"/>
                  <a:pt x="3800906" y="4306822"/>
                  <a:pt x="3802254" y="4297717"/>
                </a:cubicBezTo>
                <a:cubicBezTo>
                  <a:pt x="3787533" y="4299516"/>
                  <a:pt x="3802122" y="4325023"/>
                  <a:pt x="3799742" y="4337473"/>
                </a:cubicBezTo>
                <a:cubicBezTo>
                  <a:pt x="3803568" y="4336946"/>
                  <a:pt x="3805526" y="4334956"/>
                  <a:pt x="3806339" y="4332078"/>
                </a:cubicBezTo>
                <a:close/>
                <a:moveTo>
                  <a:pt x="394029" y="12055251"/>
                </a:moveTo>
                <a:cubicBezTo>
                  <a:pt x="395062" y="12057238"/>
                  <a:pt x="394374" y="12055913"/>
                  <a:pt x="392996" y="12053264"/>
                </a:cubicBezTo>
                <a:lnTo>
                  <a:pt x="391527" y="12050439"/>
                </a:lnTo>
                <a:lnTo>
                  <a:pt x="384729" y="12037368"/>
                </a:lnTo>
                <a:cubicBezTo>
                  <a:pt x="384729" y="12037368"/>
                  <a:pt x="386107" y="12040017"/>
                  <a:pt x="387829" y="12043329"/>
                </a:cubicBezTo>
                <a:lnTo>
                  <a:pt x="391527" y="12050439"/>
                </a:lnTo>
                <a:close/>
                <a:moveTo>
                  <a:pt x="2520053" y="7244677"/>
                </a:moveTo>
                <a:cubicBezTo>
                  <a:pt x="2515740" y="7233608"/>
                  <a:pt x="2521625" y="7221445"/>
                  <a:pt x="2507729" y="7211232"/>
                </a:cubicBezTo>
                <a:cubicBezTo>
                  <a:pt x="2502836" y="7222307"/>
                  <a:pt x="2502480" y="7253203"/>
                  <a:pt x="2520053" y="7244677"/>
                </a:cubicBezTo>
                <a:close/>
                <a:moveTo>
                  <a:pt x="3375969" y="5308081"/>
                </a:moveTo>
                <a:cubicBezTo>
                  <a:pt x="3379234" y="5298813"/>
                  <a:pt x="3381863" y="5289396"/>
                  <a:pt x="3383679" y="5285864"/>
                </a:cubicBezTo>
                <a:cubicBezTo>
                  <a:pt x="3371623" y="5278497"/>
                  <a:pt x="3350888" y="5325426"/>
                  <a:pt x="3364452" y="5329380"/>
                </a:cubicBezTo>
                <a:cubicBezTo>
                  <a:pt x="3368804" y="5326460"/>
                  <a:pt x="3372703" y="5317347"/>
                  <a:pt x="3375969" y="5308081"/>
                </a:cubicBezTo>
                <a:close/>
                <a:moveTo>
                  <a:pt x="573980" y="11652197"/>
                </a:moveTo>
                <a:cubicBezTo>
                  <a:pt x="574501" y="11651861"/>
                  <a:pt x="574453" y="11650242"/>
                  <a:pt x="573554" y="11646522"/>
                </a:cubicBezTo>
                <a:cubicBezTo>
                  <a:pt x="565892" y="11638538"/>
                  <a:pt x="557615" y="11630792"/>
                  <a:pt x="549953" y="11622807"/>
                </a:cubicBezTo>
                <a:cubicBezTo>
                  <a:pt x="537623" y="11644957"/>
                  <a:pt x="509266" y="11667692"/>
                  <a:pt x="514050" y="11690249"/>
                </a:cubicBezTo>
                <a:cubicBezTo>
                  <a:pt x="532384" y="11667175"/>
                  <a:pt x="539134" y="11641536"/>
                  <a:pt x="561497" y="11642729"/>
                </a:cubicBezTo>
                <a:cubicBezTo>
                  <a:pt x="565717" y="11642676"/>
                  <a:pt x="572413" y="11653206"/>
                  <a:pt x="573980" y="11652197"/>
                </a:cubicBezTo>
                <a:close/>
                <a:moveTo>
                  <a:pt x="1852506" y="8767480"/>
                </a:moveTo>
                <a:cubicBezTo>
                  <a:pt x="1834722" y="8758092"/>
                  <a:pt x="1826740" y="8726520"/>
                  <a:pt x="1803351" y="8730973"/>
                </a:cubicBezTo>
                <a:cubicBezTo>
                  <a:pt x="1813891" y="8741749"/>
                  <a:pt x="1829475" y="8783819"/>
                  <a:pt x="1852506" y="8767480"/>
                </a:cubicBezTo>
                <a:close/>
                <a:moveTo>
                  <a:pt x="2744382" y="6750387"/>
                </a:moveTo>
                <a:cubicBezTo>
                  <a:pt x="2727849" y="6736959"/>
                  <a:pt x="2717046" y="6720960"/>
                  <a:pt x="2700752" y="6708147"/>
                </a:cubicBezTo>
                <a:cubicBezTo>
                  <a:pt x="2685200" y="6728320"/>
                  <a:pt x="2668451" y="6762761"/>
                  <a:pt x="2659985" y="6791166"/>
                </a:cubicBezTo>
                <a:cubicBezTo>
                  <a:pt x="2682477" y="6798043"/>
                  <a:pt x="2703349" y="6801652"/>
                  <a:pt x="2722689" y="6799482"/>
                </a:cubicBezTo>
                <a:cubicBezTo>
                  <a:pt x="2721602" y="6781143"/>
                  <a:pt x="2736837" y="6767463"/>
                  <a:pt x="2744382" y="6750387"/>
                </a:cubicBezTo>
                <a:close/>
                <a:moveTo>
                  <a:pt x="2539176" y="7220457"/>
                </a:moveTo>
                <a:cubicBezTo>
                  <a:pt x="2541426" y="7209831"/>
                  <a:pt x="2530872" y="7197913"/>
                  <a:pt x="2522581" y="7198450"/>
                </a:cubicBezTo>
                <a:cubicBezTo>
                  <a:pt x="2523524" y="7209048"/>
                  <a:pt x="2520530" y="7220452"/>
                  <a:pt x="2532099" y="7230145"/>
                </a:cubicBezTo>
                <a:cubicBezTo>
                  <a:pt x="2536252" y="7227399"/>
                  <a:pt x="2538425" y="7224000"/>
                  <a:pt x="2539176" y="7220457"/>
                </a:cubicBezTo>
                <a:close/>
                <a:moveTo>
                  <a:pt x="2509071" y="7289206"/>
                </a:moveTo>
                <a:cubicBezTo>
                  <a:pt x="2498495" y="7278424"/>
                  <a:pt x="2489716" y="7278617"/>
                  <a:pt x="2480407" y="7276541"/>
                </a:cubicBezTo>
                <a:cubicBezTo>
                  <a:pt x="2481501" y="7252079"/>
                  <a:pt x="2481977" y="7227854"/>
                  <a:pt x="2463717" y="7205531"/>
                </a:cubicBezTo>
                <a:cubicBezTo>
                  <a:pt x="2454034" y="7229761"/>
                  <a:pt x="2478078" y="7250567"/>
                  <a:pt x="2471954" y="7274842"/>
                </a:cubicBezTo>
                <a:cubicBezTo>
                  <a:pt x="2444864" y="7251672"/>
                  <a:pt x="2468474" y="7208651"/>
                  <a:pt x="2432880" y="7195470"/>
                </a:cubicBezTo>
                <a:cubicBezTo>
                  <a:pt x="2445973" y="7219072"/>
                  <a:pt x="2446591" y="7244290"/>
                  <a:pt x="2452189" y="7268654"/>
                </a:cubicBezTo>
                <a:cubicBezTo>
                  <a:pt x="2470807" y="7272808"/>
                  <a:pt x="2492166" y="7298535"/>
                  <a:pt x="2509071" y="7289206"/>
                </a:cubicBezTo>
                <a:close/>
                <a:moveTo>
                  <a:pt x="2318592" y="7730770"/>
                </a:moveTo>
                <a:cubicBezTo>
                  <a:pt x="2298091" y="7712534"/>
                  <a:pt x="2293298" y="7708377"/>
                  <a:pt x="2271052" y="7692939"/>
                </a:cubicBezTo>
                <a:cubicBezTo>
                  <a:pt x="2264494" y="7704318"/>
                  <a:pt x="2221148" y="7741251"/>
                  <a:pt x="2238285" y="7759020"/>
                </a:cubicBezTo>
                <a:cubicBezTo>
                  <a:pt x="2257267" y="7776075"/>
                  <a:pt x="2295971" y="7760035"/>
                  <a:pt x="2318592" y="7730770"/>
                </a:cubicBezTo>
                <a:close/>
                <a:moveTo>
                  <a:pt x="1557771" y="9454733"/>
                </a:moveTo>
                <a:cubicBezTo>
                  <a:pt x="1549462" y="9479498"/>
                  <a:pt x="1537778" y="9503559"/>
                  <a:pt x="1522357" y="9525747"/>
                </a:cubicBezTo>
                <a:cubicBezTo>
                  <a:pt x="1498911" y="9503685"/>
                  <a:pt x="1534246" y="9469945"/>
                  <a:pt x="1542643" y="9445163"/>
                </a:cubicBezTo>
                <a:cubicBezTo>
                  <a:pt x="1554134" y="9411064"/>
                  <a:pt x="1557355" y="9370258"/>
                  <a:pt x="1555669" y="9335932"/>
                </a:cubicBezTo>
                <a:cubicBezTo>
                  <a:pt x="1554513" y="9303877"/>
                  <a:pt x="1530642" y="9268908"/>
                  <a:pt x="1551174" y="9244400"/>
                </a:cubicBezTo>
                <a:cubicBezTo>
                  <a:pt x="1577249" y="9299804"/>
                  <a:pt x="1582699" y="9380438"/>
                  <a:pt x="1557771" y="9454733"/>
                </a:cubicBezTo>
                <a:close/>
                <a:moveTo>
                  <a:pt x="2766156" y="6724689"/>
                </a:moveTo>
                <a:cubicBezTo>
                  <a:pt x="2765444" y="6707774"/>
                  <a:pt x="2737854" y="6688312"/>
                  <a:pt x="2722816" y="6675545"/>
                </a:cubicBezTo>
                <a:cubicBezTo>
                  <a:pt x="2717045" y="6681670"/>
                  <a:pt x="2710510" y="6684905"/>
                  <a:pt x="2706599" y="6694913"/>
                </a:cubicBezTo>
                <a:cubicBezTo>
                  <a:pt x="2722805" y="6710238"/>
                  <a:pt x="2734700" y="6727230"/>
                  <a:pt x="2756449" y="6740411"/>
                </a:cubicBezTo>
                <a:cubicBezTo>
                  <a:pt x="2763645" y="6735681"/>
                  <a:pt x="2766394" y="6730327"/>
                  <a:pt x="2766156" y="6724689"/>
                </a:cubicBezTo>
                <a:close/>
                <a:moveTo>
                  <a:pt x="873416" y="11010030"/>
                </a:moveTo>
                <a:cubicBezTo>
                  <a:pt x="873515" y="10990221"/>
                  <a:pt x="842493" y="11008583"/>
                  <a:pt x="841223" y="10990716"/>
                </a:cubicBezTo>
                <a:cubicBezTo>
                  <a:pt x="856012" y="10986051"/>
                  <a:pt x="885153" y="10993836"/>
                  <a:pt x="881755" y="10975028"/>
                </a:cubicBezTo>
                <a:cubicBezTo>
                  <a:pt x="860538" y="10980415"/>
                  <a:pt x="831427" y="10986387"/>
                  <a:pt x="823770" y="10965697"/>
                </a:cubicBezTo>
                <a:cubicBezTo>
                  <a:pt x="837785" y="10953564"/>
                  <a:pt x="865044" y="10965608"/>
                  <a:pt x="876088" y="10956745"/>
                </a:cubicBezTo>
                <a:cubicBezTo>
                  <a:pt x="875226" y="10951783"/>
                  <a:pt x="874978" y="10946583"/>
                  <a:pt x="874116" y="10941620"/>
                </a:cubicBezTo>
                <a:cubicBezTo>
                  <a:pt x="860912" y="10935786"/>
                  <a:pt x="812546" y="10957684"/>
                  <a:pt x="808464" y="10928902"/>
                </a:cubicBezTo>
                <a:cubicBezTo>
                  <a:pt x="829641" y="10927060"/>
                  <a:pt x="851006" y="10924793"/>
                  <a:pt x="872371" y="10922525"/>
                </a:cubicBezTo>
                <a:cubicBezTo>
                  <a:pt x="873152" y="10890802"/>
                  <a:pt x="848519" y="10911986"/>
                  <a:pt x="833444" y="10914996"/>
                </a:cubicBezTo>
                <a:cubicBezTo>
                  <a:pt x="825401" y="10912460"/>
                  <a:pt x="821270" y="10904527"/>
                  <a:pt x="809879" y="10906112"/>
                </a:cubicBezTo>
                <a:cubicBezTo>
                  <a:pt x="764931" y="10934100"/>
                  <a:pt x="693931" y="10940397"/>
                  <a:pt x="635958" y="10957539"/>
                </a:cubicBezTo>
                <a:cubicBezTo>
                  <a:pt x="637315" y="10972901"/>
                  <a:pt x="638485" y="10988689"/>
                  <a:pt x="644181" y="10998841"/>
                </a:cubicBezTo>
                <a:cubicBezTo>
                  <a:pt x="727245" y="10996348"/>
                  <a:pt x="805617" y="11030976"/>
                  <a:pt x="873416" y="11010030"/>
                </a:cubicBezTo>
                <a:close/>
                <a:moveTo>
                  <a:pt x="3277195" y="5570758"/>
                </a:moveTo>
                <a:cubicBezTo>
                  <a:pt x="3270590" y="5563760"/>
                  <a:pt x="3254737" y="5573071"/>
                  <a:pt x="3263805" y="5579116"/>
                </a:cubicBezTo>
                <a:cubicBezTo>
                  <a:pt x="3267109" y="5573949"/>
                  <a:pt x="3273652" y="5575312"/>
                  <a:pt x="3277195" y="5570758"/>
                </a:cubicBezTo>
                <a:close/>
                <a:moveTo>
                  <a:pt x="3373703" y="5352336"/>
                </a:moveTo>
                <a:cubicBezTo>
                  <a:pt x="3366772" y="5347232"/>
                  <a:pt x="3367653" y="5339461"/>
                  <a:pt x="3357028" y="5335787"/>
                </a:cubicBezTo>
                <a:cubicBezTo>
                  <a:pt x="3348207" y="5352285"/>
                  <a:pt x="3371291" y="5354330"/>
                  <a:pt x="3373703" y="5352336"/>
                </a:cubicBezTo>
                <a:close/>
                <a:moveTo>
                  <a:pt x="4652674" y="2463528"/>
                </a:moveTo>
                <a:cubicBezTo>
                  <a:pt x="4646290" y="2456039"/>
                  <a:pt x="4639358" y="2455816"/>
                  <a:pt x="4632883" y="2463835"/>
                </a:cubicBezTo>
                <a:lnTo>
                  <a:pt x="4642932" y="2473577"/>
                </a:lnTo>
                <a:close/>
                <a:moveTo>
                  <a:pt x="5295346" y="1009087"/>
                </a:moveTo>
                <a:cubicBezTo>
                  <a:pt x="5300595" y="1000687"/>
                  <a:pt x="5299000" y="993857"/>
                  <a:pt x="5289462" y="987601"/>
                </a:cubicBezTo>
                <a:cubicBezTo>
                  <a:pt x="5280457" y="996383"/>
                  <a:pt x="5287284" y="1002973"/>
                  <a:pt x="5295346" y="1009087"/>
                </a:cubicBezTo>
                <a:close/>
                <a:moveTo>
                  <a:pt x="2742862" y="6788495"/>
                </a:moveTo>
                <a:lnTo>
                  <a:pt x="2736454" y="6785664"/>
                </a:lnTo>
                <a:lnTo>
                  <a:pt x="2730607" y="6798898"/>
                </a:lnTo>
                <a:lnTo>
                  <a:pt x="2737015" y="6801730"/>
                </a:lnTo>
                <a:close/>
                <a:moveTo>
                  <a:pt x="1268312" y="10127105"/>
                </a:moveTo>
                <a:cubicBezTo>
                  <a:pt x="1282063" y="10113301"/>
                  <a:pt x="1258539" y="10101887"/>
                  <a:pt x="1249648" y="10108154"/>
                </a:cubicBezTo>
                <a:cubicBezTo>
                  <a:pt x="1262214" y="10113196"/>
                  <a:pt x="1259864" y="10120824"/>
                  <a:pt x="1268312" y="10127105"/>
                </a:cubicBezTo>
                <a:close/>
                <a:moveTo>
                  <a:pt x="3404908" y="5294526"/>
                </a:moveTo>
                <a:cubicBezTo>
                  <a:pt x="3405393" y="5293610"/>
                  <a:pt x="3404654" y="5291817"/>
                  <a:pt x="3401792" y="5288764"/>
                </a:cubicBezTo>
                <a:cubicBezTo>
                  <a:pt x="3399606" y="5286782"/>
                  <a:pt x="3392497" y="5286699"/>
                  <a:pt x="3391793" y="5289448"/>
                </a:cubicBezTo>
                <a:cubicBezTo>
                  <a:pt x="3390982" y="5292150"/>
                  <a:pt x="3403453" y="5297279"/>
                  <a:pt x="3404908" y="5294526"/>
                </a:cubicBezTo>
                <a:close/>
                <a:moveTo>
                  <a:pt x="4626990" y="2530906"/>
                </a:moveTo>
                <a:cubicBezTo>
                  <a:pt x="4636021" y="2517570"/>
                  <a:pt x="4636479" y="2504360"/>
                  <a:pt x="4619773" y="2490763"/>
                </a:cubicBezTo>
                <a:cubicBezTo>
                  <a:pt x="4603817" y="2504542"/>
                  <a:pt x="4613592" y="2517917"/>
                  <a:pt x="4626990" y="2530906"/>
                </a:cubicBezTo>
                <a:close/>
                <a:moveTo>
                  <a:pt x="3828976" y="4337713"/>
                </a:moveTo>
                <a:cubicBezTo>
                  <a:pt x="3827068" y="4324916"/>
                  <a:pt x="3835016" y="4303930"/>
                  <a:pt x="3820373" y="4295989"/>
                </a:cubicBezTo>
                <a:cubicBezTo>
                  <a:pt x="3815560" y="4305245"/>
                  <a:pt x="3818274" y="4334408"/>
                  <a:pt x="3828976" y="4337713"/>
                </a:cubicBezTo>
                <a:close/>
                <a:moveTo>
                  <a:pt x="2731917" y="6830603"/>
                </a:moveTo>
                <a:cubicBezTo>
                  <a:pt x="2728260" y="6828477"/>
                  <a:pt x="2724604" y="6826351"/>
                  <a:pt x="2728338" y="6821368"/>
                </a:cubicBezTo>
                <a:cubicBezTo>
                  <a:pt x="2702845" y="6808573"/>
                  <a:pt x="2683315" y="6811170"/>
                  <a:pt x="2659064" y="6802496"/>
                </a:cubicBezTo>
                <a:cubicBezTo>
                  <a:pt x="2655253" y="6814588"/>
                  <a:pt x="2648790" y="6828061"/>
                  <a:pt x="2655636" y="6835678"/>
                </a:cubicBezTo>
                <a:cubicBezTo>
                  <a:pt x="2676674" y="6829666"/>
                  <a:pt x="2704820" y="6841082"/>
                  <a:pt x="2727578" y="6840422"/>
                </a:cubicBezTo>
                <a:close/>
                <a:moveTo>
                  <a:pt x="5471477" y="630956"/>
                </a:moveTo>
                <a:cubicBezTo>
                  <a:pt x="5478112" y="619695"/>
                  <a:pt x="5483512" y="607762"/>
                  <a:pt x="5484801" y="597335"/>
                </a:cubicBezTo>
                <a:cubicBezTo>
                  <a:pt x="5460001" y="630359"/>
                  <a:pt x="5438568" y="663849"/>
                  <a:pt x="5434155" y="694630"/>
                </a:cubicBezTo>
                <a:cubicBezTo>
                  <a:pt x="5444049" y="682636"/>
                  <a:pt x="5451429" y="670554"/>
                  <a:pt x="5450750" y="660537"/>
                </a:cubicBezTo>
                <a:cubicBezTo>
                  <a:pt x="5456975" y="652804"/>
                  <a:pt x="5464843" y="642216"/>
                  <a:pt x="5471477" y="630956"/>
                </a:cubicBezTo>
                <a:close/>
                <a:moveTo>
                  <a:pt x="3688854" y="4669782"/>
                </a:moveTo>
                <a:cubicBezTo>
                  <a:pt x="3588076" y="4762962"/>
                  <a:pt x="3478789" y="4851755"/>
                  <a:pt x="3399850" y="4951987"/>
                </a:cubicBezTo>
                <a:cubicBezTo>
                  <a:pt x="3373860" y="4956843"/>
                  <a:pt x="3347076" y="4920814"/>
                  <a:pt x="3328056" y="4895392"/>
                </a:cubicBezTo>
                <a:cubicBezTo>
                  <a:pt x="3293505" y="4848756"/>
                  <a:pt x="3269527" y="4787415"/>
                  <a:pt x="3275581" y="4736633"/>
                </a:cubicBezTo>
                <a:cubicBezTo>
                  <a:pt x="3280804" y="4694584"/>
                  <a:pt x="3315589" y="4630029"/>
                  <a:pt x="3348513" y="4593422"/>
                </a:cubicBezTo>
                <a:cubicBezTo>
                  <a:pt x="3383879" y="4553954"/>
                  <a:pt x="3483197" y="4518833"/>
                  <a:pt x="3529024" y="4523728"/>
                </a:cubicBezTo>
                <a:cubicBezTo>
                  <a:pt x="3589782" y="4530210"/>
                  <a:pt x="3673367" y="4586546"/>
                  <a:pt x="3688854" y="4669782"/>
                </a:cubicBezTo>
                <a:close/>
                <a:moveTo>
                  <a:pt x="2580128" y="7181623"/>
                </a:moveTo>
                <a:cubicBezTo>
                  <a:pt x="2572273" y="7175098"/>
                  <a:pt x="2564230" y="7168998"/>
                  <a:pt x="2556374" y="7162473"/>
                </a:cubicBezTo>
                <a:cubicBezTo>
                  <a:pt x="2552662" y="7172032"/>
                  <a:pt x="2547478" y="7181451"/>
                  <a:pt x="2559371" y="7189251"/>
                </a:cubicBezTo>
                <a:cubicBezTo>
                  <a:pt x="2566387" y="7187260"/>
                  <a:pt x="2573797" y="7189007"/>
                  <a:pt x="2580128" y="7181623"/>
                </a:cubicBezTo>
                <a:close/>
                <a:moveTo>
                  <a:pt x="1490833" y="9652987"/>
                </a:moveTo>
                <a:cubicBezTo>
                  <a:pt x="1455702" y="9638995"/>
                  <a:pt x="1413018" y="9615546"/>
                  <a:pt x="1395503" y="9620554"/>
                </a:cubicBezTo>
                <a:cubicBezTo>
                  <a:pt x="1418081" y="9634100"/>
                  <a:pt x="1458581" y="9655564"/>
                  <a:pt x="1490833" y="9652987"/>
                </a:cubicBezTo>
                <a:close/>
                <a:moveTo>
                  <a:pt x="1494603" y="9644454"/>
                </a:moveTo>
                <a:cubicBezTo>
                  <a:pt x="1501239" y="9625971"/>
                  <a:pt x="1478534" y="9618488"/>
                  <a:pt x="1472250" y="9605004"/>
                </a:cubicBezTo>
                <a:cubicBezTo>
                  <a:pt x="1468690" y="9622297"/>
                  <a:pt x="1478476" y="9634779"/>
                  <a:pt x="1494603" y="9644454"/>
                </a:cubicBezTo>
                <a:close/>
                <a:moveTo>
                  <a:pt x="1880839" y="8770310"/>
                </a:moveTo>
                <a:cubicBezTo>
                  <a:pt x="1866091" y="8763284"/>
                  <a:pt x="1860531" y="8734312"/>
                  <a:pt x="1838521" y="8741414"/>
                </a:cubicBezTo>
                <a:cubicBezTo>
                  <a:pt x="1855679" y="8746446"/>
                  <a:pt x="1862690" y="8788296"/>
                  <a:pt x="1880839" y="8770310"/>
                </a:cubicBezTo>
                <a:close/>
                <a:moveTo>
                  <a:pt x="1023406" y="10714681"/>
                </a:moveTo>
                <a:cubicBezTo>
                  <a:pt x="1015041" y="10729139"/>
                  <a:pt x="1004449" y="10741850"/>
                  <a:pt x="992823" y="10753724"/>
                </a:cubicBezTo>
                <a:cubicBezTo>
                  <a:pt x="990721" y="10749240"/>
                  <a:pt x="987441" y="10746268"/>
                  <a:pt x="980576" y="10746789"/>
                </a:cubicBezTo>
                <a:cubicBezTo>
                  <a:pt x="980597" y="10705160"/>
                  <a:pt x="986676" y="10650975"/>
                  <a:pt x="1040628" y="10665165"/>
                </a:cubicBezTo>
                <a:cubicBezTo>
                  <a:pt x="1037910" y="10684022"/>
                  <a:pt x="1031772" y="10700224"/>
                  <a:pt x="1023406" y="10714681"/>
                </a:cubicBezTo>
                <a:close/>
                <a:moveTo>
                  <a:pt x="3833287" y="4356565"/>
                </a:moveTo>
                <a:cubicBezTo>
                  <a:pt x="3832862" y="4353199"/>
                  <a:pt x="3830506" y="4350151"/>
                  <a:pt x="3826935" y="4352223"/>
                </a:cubicBezTo>
                <a:cubicBezTo>
                  <a:pt x="3824018" y="4353762"/>
                  <a:pt x="3823460" y="4361892"/>
                  <a:pt x="3828057" y="4362825"/>
                </a:cubicBezTo>
                <a:cubicBezTo>
                  <a:pt x="3832207" y="4363618"/>
                  <a:pt x="3833712" y="4359933"/>
                  <a:pt x="3833287" y="4356565"/>
                </a:cubicBezTo>
                <a:close/>
                <a:moveTo>
                  <a:pt x="5060834" y="1579993"/>
                </a:moveTo>
                <a:cubicBezTo>
                  <a:pt x="5038406" y="1556194"/>
                  <a:pt x="5021786" y="1529840"/>
                  <a:pt x="4991832" y="1509464"/>
                </a:cubicBezTo>
                <a:cubicBezTo>
                  <a:pt x="4992474" y="1550866"/>
                  <a:pt x="4996903" y="1590228"/>
                  <a:pt x="5017653" y="1623499"/>
                </a:cubicBezTo>
                <a:cubicBezTo>
                  <a:pt x="5031608" y="1608965"/>
                  <a:pt x="5050161" y="1604029"/>
                  <a:pt x="5060834" y="1579993"/>
                </a:cubicBezTo>
                <a:close/>
                <a:moveTo>
                  <a:pt x="5282490" y="1078611"/>
                </a:moveTo>
                <a:cubicBezTo>
                  <a:pt x="5277654" y="1073416"/>
                  <a:pt x="5279628" y="1066644"/>
                  <a:pt x="5269777" y="1061272"/>
                </a:cubicBezTo>
                <a:cubicBezTo>
                  <a:pt x="5262550" y="1067252"/>
                  <a:pt x="5274976" y="1082935"/>
                  <a:pt x="5282490" y="1078611"/>
                </a:cubicBezTo>
                <a:close/>
                <a:moveTo>
                  <a:pt x="613128" y="11654809"/>
                </a:moveTo>
                <a:cubicBezTo>
                  <a:pt x="574935" y="11672176"/>
                  <a:pt x="572925" y="11728529"/>
                  <a:pt x="537427" y="11745554"/>
                </a:cubicBezTo>
                <a:cubicBezTo>
                  <a:pt x="522569" y="11712413"/>
                  <a:pt x="487913" y="11706810"/>
                  <a:pt x="478727" y="11670042"/>
                </a:cubicBezTo>
                <a:cubicBezTo>
                  <a:pt x="513232" y="11654113"/>
                  <a:pt x="531230" y="11619134"/>
                  <a:pt x="542234" y="11590776"/>
                </a:cubicBezTo>
                <a:cubicBezTo>
                  <a:pt x="565640" y="11601118"/>
                  <a:pt x="596189" y="11621771"/>
                  <a:pt x="613128" y="11654809"/>
                </a:cubicBezTo>
                <a:close/>
                <a:moveTo>
                  <a:pt x="5460071" y="690419"/>
                </a:moveTo>
                <a:cubicBezTo>
                  <a:pt x="5460985" y="687051"/>
                  <a:pt x="5460316" y="683942"/>
                  <a:pt x="5456329" y="681414"/>
                </a:cubicBezTo>
                <a:cubicBezTo>
                  <a:pt x="5448942" y="688890"/>
                  <a:pt x="5451322" y="695055"/>
                  <a:pt x="5454319" y="700982"/>
                </a:cubicBezTo>
                <a:cubicBezTo>
                  <a:pt x="5456661" y="697414"/>
                  <a:pt x="5459157" y="693787"/>
                  <a:pt x="5460071" y="690419"/>
                </a:cubicBezTo>
                <a:close/>
                <a:moveTo>
                  <a:pt x="5511519" y="578455"/>
                </a:moveTo>
                <a:cubicBezTo>
                  <a:pt x="5509811" y="577701"/>
                  <a:pt x="5508054" y="575901"/>
                  <a:pt x="5506107" y="574530"/>
                </a:cubicBezTo>
                <a:cubicBezTo>
                  <a:pt x="5504735" y="576481"/>
                  <a:pt x="5503362" y="578431"/>
                  <a:pt x="5501752" y="579766"/>
                </a:cubicBezTo>
                <a:cubicBezTo>
                  <a:pt x="5503699" y="581137"/>
                  <a:pt x="5505456" y="582936"/>
                  <a:pt x="5507591" y="583880"/>
                </a:cubicBezTo>
                <a:cubicBezTo>
                  <a:pt x="5508774" y="582357"/>
                  <a:pt x="5510147" y="580406"/>
                  <a:pt x="5511519" y="578455"/>
                </a:cubicBezTo>
                <a:close/>
                <a:moveTo>
                  <a:pt x="2442014" y="7525938"/>
                </a:moveTo>
                <a:cubicBezTo>
                  <a:pt x="2450624" y="7518025"/>
                  <a:pt x="2440682" y="7511594"/>
                  <a:pt x="2439280" y="7504351"/>
                </a:cubicBezTo>
                <a:cubicBezTo>
                  <a:pt x="2433613" y="7512546"/>
                  <a:pt x="2434588" y="7519600"/>
                  <a:pt x="2442014" y="7525938"/>
                </a:cubicBezTo>
                <a:close/>
                <a:moveTo>
                  <a:pt x="5423046" y="783312"/>
                </a:moveTo>
                <a:cubicBezTo>
                  <a:pt x="5411900" y="781967"/>
                  <a:pt x="5400810" y="786272"/>
                  <a:pt x="5394432" y="770669"/>
                </a:cubicBezTo>
                <a:cubicBezTo>
                  <a:pt x="5391323" y="784638"/>
                  <a:pt x="5404612" y="791532"/>
                  <a:pt x="5417375" y="796148"/>
                </a:cubicBezTo>
                <a:cubicBezTo>
                  <a:pt x="5421351" y="791768"/>
                  <a:pt x="5423242" y="787489"/>
                  <a:pt x="5423046" y="783312"/>
                </a:cubicBezTo>
                <a:close/>
                <a:moveTo>
                  <a:pt x="5247536" y="1182085"/>
                </a:moveTo>
                <a:cubicBezTo>
                  <a:pt x="5239853" y="1178691"/>
                  <a:pt x="5239987" y="1155299"/>
                  <a:pt x="5228269" y="1167965"/>
                </a:cubicBezTo>
                <a:cubicBezTo>
                  <a:pt x="5225581" y="1172894"/>
                  <a:pt x="5243755" y="1186023"/>
                  <a:pt x="5247536" y="1182085"/>
                </a:cubicBezTo>
                <a:close/>
                <a:moveTo>
                  <a:pt x="2750087" y="6834549"/>
                </a:moveTo>
                <a:cubicBezTo>
                  <a:pt x="2742347" y="6830109"/>
                  <a:pt x="2749010" y="6820806"/>
                  <a:pt x="2737764" y="6817369"/>
                </a:cubicBezTo>
                <a:cubicBezTo>
                  <a:pt x="2732710" y="6825341"/>
                  <a:pt x="2740999" y="6841249"/>
                  <a:pt x="2750087" y="6834549"/>
                </a:cubicBezTo>
                <a:close/>
                <a:moveTo>
                  <a:pt x="5353233" y="945781"/>
                </a:moveTo>
                <a:cubicBezTo>
                  <a:pt x="5336834" y="937002"/>
                  <a:pt x="5342124" y="925029"/>
                  <a:pt x="5329638" y="915423"/>
                </a:cubicBezTo>
                <a:cubicBezTo>
                  <a:pt x="5316000" y="931374"/>
                  <a:pt x="5339328" y="941681"/>
                  <a:pt x="5347144" y="953823"/>
                </a:cubicBezTo>
                <a:cubicBezTo>
                  <a:pt x="5349315" y="951205"/>
                  <a:pt x="5351062" y="948399"/>
                  <a:pt x="5353233" y="945781"/>
                </a:cubicBezTo>
                <a:close/>
                <a:moveTo>
                  <a:pt x="2356435" y="7731685"/>
                </a:moveTo>
                <a:cubicBezTo>
                  <a:pt x="2350103" y="7717160"/>
                  <a:pt x="2332610" y="7709431"/>
                  <a:pt x="2325574" y="7697654"/>
                </a:cubicBezTo>
                <a:cubicBezTo>
                  <a:pt x="2329068" y="7713984"/>
                  <a:pt x="2341938" y="7729868"/>
                  <a:pt x="2318017" y="7749381"/>
                </a:cubicBezTo>
                <a:cubicBezTo>
                  <a:pt x="2331760" y="7752904"/>
                  <a:pt x="2344480" y="7743738"/>
                  <a:pt x="2356435" y="7731685"/>
                </a:cubicBezTo>
                <a:close/>
                <a:moveTo>
                  <a:pt x="504265" y="11925038"/>
                </a:moveTo>
                <a:cubicBezTo>
                  <a:pt x="487333" y="11914500"/>
                  <a:pt x="494998" y="11904132"/>
                  <a:pt x="480782" y="11893266"/>
                </a:cubicBezTo>
                <a:cubicBezTo>
                  <a:pt x="462284" y="11901394"/>
                  <a:pt x="497382" y="11930147"/>
                  <a:pt x="504265" y="11925038"/>
                </a:cubicBezTo>
                <a:close/>
                <a:moveTo>
                  <a:pt x="5636660" y="319543"/>
                </a:moveTo>
                <a:cubicBezTo>
                  <a:pt x="5633414" y="316586"/>
                  <a:pt x="5634256" y="312388"/>
                  <a:pt x="5627671" y="308970"/>
                </a:cubicBezTo>
                <a:cubicBezTo>
                  <a:pt x="5621424" y="317381"/>
                  <a:pt x="5619691" y="324740"/>
                  <a:pt x="5623741" y="331607"/>
                </a:cubicBezTo>
                <a:cubicBezTo>
                  <a:pt x="5627355" y="324572"/>
                  <a:pt x="5631772" y="321446"/>
                  <a:pt x="5636660" y="319543"/>
                </a:cubicBezTo>
                <a:close/>
                <a:moveTo>
                  <a:pt x="5315810" y="1049777"/>
                </a:moveTo>
                <a:cubicBezTo>
                  <a:pt x="5300475" y="1057804"/>
                  <a:pt x="5290131" y="1026690"/>
                  <a:pt x="5270078" y="1019872"/>
                </a:cubicBezTo>
                <a:cubicBezTo>
                  <a:pt x="5266785" y="1004124"/>
                  <a:pt x="5278895" y="985995"/>
                  <a:pt x="5286443" y="968912"/>
                </a:cubicBezTo>
                <a:cubicBezTo>
                  <a:pt x="5304146" y="983370"/>
                  <a:pt x="5307508" y="992001"/>
                  <a:pt x="5320820" y="1002477"/>
                </a:cubicBezTo>
                <a:cubicBezTo>
                  <a:pt x="5321163" y="1017942"/>
                  <a:pt x="5312140" y="1034883"/>
                  <a:pt x="5315810" y="1049777"/>
                </a:cubicBezTo>
                <a:close/>
                <a:moveTo>
                  <a:pt x="4689414" y="2467509"/>
                </a:moveTo>
                <a:cubicBezTo>
                  <a:pt x="4690934" y="2465449"/>
                  <a:pt x="4691429" y="2462761"/>
                  <a:pt x="4690226" y="2459645"/>
                </a:cubicBezTo>
                <a:cubicBezTo>
                  <a:pt x="4682056" y="2464721"/>
                  <a:pt x="4673905" y="2449671"/>
                  <a:pt x="4666203" y="2463648"/>
                </a:cubicBezTo>
                <a:cubicBezTo>
                  <a:pt x="4671068" y="2474212"/>
                  <a:pt x="4684855" y="2473689"/>
                  <a:pt x="4689414" y="2467509"/>
                </a:cubicBezTo>
                <a:close/>
                <a:moveTo>
                  <a:pt x="3407263" y="5372258"/>
                </a:moveTo>
                <a:cubicBezTo>
                  <a:pt x="3400229" y="5365074"/>
                  <a:pt x="3397510" y="5338886"/>
                  <a:pt x="3380940" y="5346353"/>
                </a:cubicBezTo>
                <a:cubicBezTo>
                  <a:pt x="3391665" y="5352113"/>
                  <a:pt x="3393770" y="5378539"/>
                  <a:pt x="3407263" y="5372258"/>
                </a:cubicBezTo>
                <a:close/>
                <a:moveTo>
                  <a:pt x="5594671" y="421646"/>
                </a:moveTo>
                <a:cubicBezTo>
                  <a:pt x="5590449" y="415158"/>
                  <a:pt x="5590566" y="408018"/>
                  <a:pt x="5579931" y="402292"/>
                </a:cubicBezTo>
                <a:cubicBezTo>
                  <a:pt x="5577185" y="406215"/>
                  <a:pt x="5574205" y="409521"/>
                  <a:pt x="5571459" y="413445"/>
                </a:cubicBezTo>
                <a:cubicBezTo>
                  <a:pt x="5573036" y="421334"/>
                  <a:pt x="5587586" y="426221"/>
                  <a:pt x="5594671" y="421646"/>
                </a:cubicBezTo>
                <a:close/>
                <a:moveTo>
                  <a:pt x="4712743" y="2422344"/>
                </a:moveTo>
                <a:cubicBezTo>
                  <a:pt x="4690511" y="2350105"/>
                  <a:pt x="4709515" y="2277556"/>
                  <a:pt x="4739398" y="2204508"/>
                </a:cubicBezTo>
                <a:cubicBezTo>
                  <a:pt x="4670626" y="2195018"/>
                  <a:pt x="4540758" y="2202974"/>
                  <a:pt x="4458368" y="2208872"/>
                </a:cubicBezTo>
                <a:cubicBezTo>
                  <a:pt x="4415852" y="2211842"/>
                  <a:pt x="4375803" y="2203556"/>
                  <a:pt x="4340890" y="2207397"/>
                </a:cubicBezTo>
                <a:cubicBezTo>
                  <a:pt x="4296092" y="2212052"/>
                  <a:pt x="4249433" y="2288330"/>
                  <a:pt x="4305549" y="2311543"/>
                </a:cubicBezTo>
                <a:cubicBezTo>
                  <a:pt x="4321370" y="2289192"/>
                  <a:pt x="4298614" y="2268430"/>
                  <a:pt x="4314790" y="2247724"/>
                </a:cubicBezTo>
                <a:cubicBezTo>
                  <a:pt x="4340982" y="2213335"/>
                  <a:pt x="4398184" y="2221354"/>
                  <a:pt x="4435598" y="2272572"/>
                </a:cubicBezTo>
                <a:cubicBezTo>
                  <a:pt x="4442991" y="2323926"/>
                  <a:pt x="4431912" y="2375566"/>
                  <a:pt x="4438308" y="2426611"/>
                </a:cubicBezTo>
                <a:cubicBezTo>
                  <a:pt x="4449919" y="2430720"/>
                  <a:pt x="4463236" y="2438431"/>
                  <a:pt x="4475079" y="2436267"/>
                </a:cubicBezTo>
                <a:cubicBezTo>
                  <a:pt x="4531317" y="2424501"/>
                  <a:pt x="4475855" y="2336942"/>
                  <a:pt x="4509884" y="2318598"/>
                </a:cubicBezTo>
                <a:cubicBezTo>
                  <a:pt x="4520005" y="2354403"/>
                  <a:pt x="4493774" y="2407598"/>
                  <a:pt x="4525167" y="2432185"/>
                </a:cubicBezTo>
                <a:cubicBezTo>
                  <a:pt x="4552891" y="2390184"/>
                  <a:pt x="4513721" y="2332065"/>
                  <a:pt x="4539974" y="2301634"/>
                </a:cubicBezTo>
                <a:cubicBezTo>
                  <a:pt x="4560408" y="2342888"/>
                  <a:pt x="4520729" y="2401241"/>
                  <a:pt x="4552215" y="2431765"/>
                </a:cubicBezTo>
                <a:cubicBezTo>
                  <a:pt x="4571712" y="2433772"/>
                  <a:pt x="4570492" y="2418944"/>
                  <a:pt x="4571922" y="2404735"/>
                </a:cubicBezTo>
                <a:cubicBezTo>
                  <a:pt x="4577008" y="2413564"/>
                  <a:pt x="4573182" y="2422202"/>
                  <a:pt x="4585199" y="2431253"/>
                </a:cubicBezTo>
                <a:cubicBezTo>
                  <a:pt x="4598332" y="2427090"/>
                  <a:pt x="4594068" y="2407361"/>
                  <a:pt x="4601762" y="2414169"/>
                </a:cubicBezTo>
                <a:cubicBezTo>
                  <a:pt x="4605802" y="2419386"/>
                  <a:pt x="4603914" y="2425354"/>
                  <a:pt x="4612247" y="2430833"/>
                </a:cubicBezTo>
                <a:cubicBezTo>
                  <a:pt x="4626181" y="2414450"/>
                  <a:pt x="4630028" y="2428577"/>
                  <a:pt x="4649139" y="2426961"/>
                </a:cubicBezTo>
                <a:cubicBezTo>
                  <a:pt x="4644967" y="2413169"/>
                  <a:pt x="4644438" y="2400310"/>
                  <a:pt x="4641920" y="2386822"/>
                </a:cubicBezTo>
                <a:cubicBezTo>
                  <a:pt x="4649936" y="2371851"/>
                  <a:pt x="4647204" y="2344509"/>
                  <a:pt x="4651160" y="2323002"/>
                </a:cubicBezTo>
                <a:cubicBezTo>
                  <a:pt x="4653859" y="2305474"/>
                  <a:pt x="4650273" y="2265609"/>
                  <a:pt x="4680173" y="2279002"/>
                </a:cubicBezTo>
                <a:cubicBezTo>
                  <a:pt x="4669369" y="2327009"/>
                  <a:pt x="4659558" y="2375330"/>
                  <a:pt x="4658984" y="2423509"/>
                </a:cubicBezTo>
                <a:cubicBezTo>
                  <a:pt x="4676928" y="2431808"/>
                  <a:pt x="4695065" y="2431197"/>
                  <a:pt x="4712743" y="2422344"/>
                </a:cubicBezTo>
                <a:close/>
                <a:moveTo>
                  <a:pt x="539069" y="11871626"/>
                </a:moveTo>
                <a:cubicBezTo>
                  <a:pt x="539196" y="11859504"/>
                  <a:pt x="521263" y="11845563"/>
                  <a:pt x="512409" y="11854259"/>
                </a:cubicBezTo>
                <a:cubicBezTo>
                  <a:pt x="515413" y="11871888"/>
                  <a:pt x="525953" y="11864319"/>
                  <a:pt x="531915" y="11882236"/>
                </a:cubicBezTo>
                <a:cubicBezTo>
                  <a:pt x="536976" y="11879506"/>
                  <a:pt x="539026" y="11875667"/>
                  <a:pt x="539069" y="11871626"/>
                </a:cubicBezTo>
                <a:close/>
                <a:moveTo>
                  <a:pt x="1525247" y="9643208"/>
                </a:moveTo>
                <a:cubicBezTo>
                  <a:pt x="1520176" y="9641986"/>
                  <a:pt x="1513675" y="9637075"/>
                  <a:pt x="1510986" y="9642006"/>
                </a:cubicBezTo>
                <a:cubicBezTo>
                  <a:pt x="1513546" y="9643137"/>
                  <a:pt x="1515492" y="9644506"/>
                  <a:pt x="1513368" y="9648157"/>
                </a:cubicBezTo>
                <a:cubicBezTo>
                  <a:pt x="1518251" y="9649804"/>
                  <a:pt x="1523749" y="9651214"/>
                  <a:pt x="1525247" y="9643208"/>
                </a:cubicBezTo>
                <a:close/>
                <a:moveTo>
                  <a:pt x="3392304" y="5417664"/>
                </a:moveTo>
                <a:cubicBezTo>
                  <a:pt x="3397535" y="5404671"/>
                  <a:pt x="3391068" y="5396205"/>
                  <a:pt x="3375368" y="5391308"/>
                </a:cubicBezTo>
                <a:cubicBezTo>
                  <a:pt x="3367251" y="5405058"/>
                  <a:pt x="3384609" y="5409667"/>
                  <a:pt x="3392304" y="5417664"/>
                </a:cubicBezTo>
                <a:close/>
                <a:moveTo>
                  <a:pt x="5372947" y="935582"/>
                </a:moveTo>
                <a:cubicBezTo>
                  <a:pt x="5356676" y="943725"/>
                  <a:pt x="5366751" y="959931"/>
                  <a:pt x="5352454" y="975080"/>
                </a:cubicBezTo>
                <a:cubicBezTo>
                  <a:pt x="5321079" y="947417"/>
                  <a:pt x="5297199" y="920000"/>
                  <a:pt x="5333008" y="888292"/>
                </a:cubicBezTo>
                <a:cubicBezTo>
                  <a:pt x="5350954" y="908487"/>
                  <a:pt x="5369901" y="913792"/>
                  <a:pt x="5372947" y="935582"/>
                </a:cubicBezTo>
                <a:close/>
                <a:moveTo>
                  <a:pt x="2985160" y="6341655"/>
                </a:moveTo>
                <a:cubicBezTo>
                  <a:pt x="2988977" y="6329554"/>
                  <a:pt x="2971479" y="6321822"/>
                  <a:pt x="2970133" y="6337569"/>
                </a:cubicBezTo>
                <a:cubicBezTo>
                  <a:pt x="2975205" y="6338788"/>
                  <a:pt x="2980277" y="6340008"/>
                  <a:pt x="2985160" y="6341655"/>
                </a:cubicBezTo>
                <a:close/>
                <a:moveTo>
                  <a:pt x="4670814" y="2527257"/>
                </a:moveTo>
                <a:cubicBezTo>
                  <a:pt x="4661061" y="2515196"/>
                  <a:pt x="4670600" y="2491953"/>
                  <a:pt x="4646495" y="2490678"/>
                </a:cubicBezTo>
                <a:cubicBezTo>
                  <a:pt x="4635830" y="2505030"/>
                  <a:pt x="4641989" y="2519457"/>
                  <a:pt x="4657387" y="2533733"/>
                </a:cubicBezTo>
                <a:cubicBezTo>
                  <a:pt x="4661944" y="2529704"/>
                  <a:pt x="4666288" y="2533266"/>
                  <a:pt x="4670814" y="2527257"/>
                </a:cubicBezTo>
                <a:close/>
                <a:moveTo>
                  <a:pt x="5398882" y="887212"/>
                </a:moveTo>
                <a:cubicBezTo>
                  <a:pt x="5382500" y="893903"/>
                  <a:pt x="5368604" y="859905"/>
                  <a:pt x="5348220" y="858121"/>
                </a:cubicBezTo>
                <a:cubicBezTo>
                  <a:pt x="5353307" y="840765"/>
                  <a:pt x="5357581" y="824081"/>
                  <a:pt x="5368934" y="800723"/>
                </a:cubicBezTo>
                <a:cubicBezTo>
                  <a:pt x="5385223" y="814111"/>
                  <a:pt x="5388905" y="829151"/>
                  <a:pt x="5406872" y="842248"/>
                </a:cubicBezTo>
                <a:cubicBezTo>
                  <a:pt x="5401061" y="857737"/>
                  <a:pt x="5393141" y="873326"/>
                  <a:pt x="5398882" y="887212"/>
                </a:cubicBezTo>
                <a:close/>
                <a:moveTo>
                  <a:pt x="5121431" y="1515257"/>
                </a:moveTo>
                <a:cubicBezTo>
                  <a:pt x="5099145" y="1489483"/>
                  <a:pt x="5041776" y="1473066"/>
                  <a:pt x="5017595" y="1487187"/>
                </a:cubicBezTo>
                <a:cubicBezTo>
                  <a:pt x="5037553" y="1513122"/>
                  <a:pt x="5055136" y="1539877"/>
                  <a:pt x="5090098" y="1559625"/>
                </a:cubicBezTo>
                <a:cubicBezTo>
                  <a:pt x="5099636" y="1542123"/>
                  <a:pt x="5111120" y="1529725"/>
                  <a:pt x="5121431" y="1515257"/>
                </a:cubicBezTo>
                <a:close/>
                <a:moveTo>
                  <a:pt x="2368828" y="7746339"/>
                </a:moveTo>
                <a:cubicBezTo>
                  <a:pt x="2335376" y="7802429"/>
                  <a:pt x="2227923" y="7848258"/>
                  <a:pt x="2187386" y="7786498"/>
                </a:cubicBezTo>
                <a:cubicBezTo>
                  <a:pt x="2175607" y="7771606"/>
                  <a:pt x="2190817" y="7753343"/>
                  <a:pt x="2197741" y="7736518"/>
                </a:cubicBezTo>
                <a:cubicBezTo>
                  <a:pt x="2182569" y="7729304"/>
                  <a:pt x="2170396" y="7749929"/>
                  <a:pt x="2156099" y="7752279"/>
                </a:cubicBezTo>
                <a:cubicBezTo>
                  <a:pt x="2088045" y="7774726"/>
                  <a:pt x="2022552" y="7693272"/>
                  <a:pt x="2057294" y="7620416"/>
                </a:cubicBezTo>
                <a:cubicBezTo>
                  <a:pt x="2079307" y="7574057"/>
                  <a:pt x="2128865" y="7540378"/>
                  <a:pt x="2158649" y="7516827"/>
                </a:cubicBezTo>
                <a:cubicBezTo>
                  <a:pt x="2239320" y="7566238"/>
                  <a:pt x="2300724" y="7640786"/>
                  <a:pt x="2382646" y="7698907"/>
                </a:cubicBezTo>
                <a:cubicBezTo>
                  <a:pt x="2372209" y="7712141"/>
                  <a:pt x="2379116" y="7729979"/>
                  <a:pt x="2368828" y="7746339"/>
                </a:cubicBezTo>
                <a:close/>
                <a:moveTo>
                  <a:pt x="1751955" y="9142824"/>
                </a:moveTo>
                <a:cubicBezTo>
                  <a:pt x="1748228" y="9152408"/>
                  <a:pt x="1746533" y="9160847"/>
                  <a:pt x="1732316" y="9164263"/>
                </a:cubicBezTo>
                <a:lnTo>
                  <a:pt x="1737176" y="9127848"/>
                </a:lnTo>
                <a:lnTo>
                  <a:pt x="1741054" y="9098791"/>
                </a:lnTo>
                <a:cubicBezTo>
                  <a:pt x="1754914" y="9032151"/>
                  <a:pt x="1779018" y="8963362"/>
                  <a:pt x="1767252" y="8904567"/>
                </a:cubicBezTo>
                <a:cubicBezTo>
                  <a:pt x="1763081" y="8881794"/>
                  <a:pt x="1744080" y="8867273"/>
                  <a:pt x="1758900" y="8845237"/>
                </a:cubicBezTo>
                <a:cubicBezTo>
                  <a:pt x="1788812" y="8856922"/>
                  <a:pt x="1795374" y="8922606"/>
                  <a:pt x="1792327" y="8960565"/>
                </a:cubicBezTo>
                <a:cubicBezTo>
                  <a:pt x="1790876" y="8983405"/>
                  <a:pt x="1780222" y="9019023"/>
                  <a:pt x="1772353" y="9051789"/>
                </a:cubicBezTo>
                <a:cubicBezTo>
                  <a:pt x="1768371" y="9067130"/>
                  <a:pt x="1765276" y="9084776"/>
                  <a:pt x="1762174" y="9101144"/>
                </a:cubicBezTo>
                <a:lnTo>
                  <a:pt x="1753724" y="9135606"/>
                </a:lnTo>
                <a:close/>
                <a:moveTo>
                  <a:pt x="5149024" y="1456845"/>
                </a:moveTo>
                <a:cubicBezTo>
                  <a:pt x="5154643" y="1441497"/>
                  <a:pt x="5158002" y="1425944"/>
                  <a:pt x="5155850" y="1414539"/>
                </a:cubicBezTo>
                <a:cubicBezTo>
                  <a:pt x="5127424" y="1418756"/>
                  <a:pt x="5095040" y="1431948"/>
                  <a:pt x="5071680" y="1448445"/>
                </a:cubicBezTo>
                <a:cubicBezTo>
                  <a:pt x="5064717" y="1453231"/>
                  <a:pt x="5043950" y="1461314"/>
                  <a:pt x="5053910" y="1469980"/>
                </a:cubicBezTo>
                <a:cubicBezTo>
                  <a:pt x="5083910" y="1466869"/>
                  <a:pt x="5093413" y="1486419"/>
                  <a:pt x="5128641" y="1497916"/>
                </a:cubicBezTo>
                <a:cubicBezTo>
                  <a:pt x="5135528" y="1487334"/>
                  <a:pt x="5143406" y="1472192"/>
                  <a:pt x="5149024" y="1456845"/>
                </a:cubicBezTo>
                <a:close/>
                <a:moveTo>
                  <a:pt x="5532354" y="590218"/>
                </a:moveTo>
                <a:cubicBezTo>
                  <a:pt x="5514282" y="619567"/>
                  <a:pt x="5498786" y="659259"/>
                  <a:pt x="5478215" y="697732"/>
                </a:cubicBezTo>
                <a:cubicBezTo>
                  <a:pt x="5456270" y="738155"/>
                  <a:pt x="5433338" y="784279"/>
                  <a:pt x="5425565" y="819201"/>
                </a:cubicBezTo>
                <a:cubicBezTo>
                  <a:pt x="5407915" y="812937"/>
                  <a:pt x="5390483" y="793472"/>
                  <a:pt x="5376810" y="782828"/>
                </a:cubicBezTo>
                <a:cubicBezTo>
                  <a:pt x="5375635" y="757760"/>
                  <a:pt x="5395148" y="741323"/>
                  <a:pt x="5406498" y="720255"/>
                </a:cubicBezTo>
                <a:cubicBezTo>
                  <a:pt x="5418038" y="698760"/>
                  <a:pt x="5421890" y="673868"/>
                  <a:pt x="5432526" y="650951"/>
                </a:cubicBezTo>
                <a:cubicBezTo>
                  <a:pt x="5449829" y="614103"/>
                  <a:pt x="5480608" y="583720"/>
                  <a:pt x="5496867" y="546922"/>
                </a:cubicBezTo>
                <a:cubicBezTo>
                  <a:pt x="5518794" y="559679"/>
                  <a:pt x="5524318" y="574905"/>
                  <a:pt x="5532354" y="590218"/>
                </a:cubicBezTo>
                <a:close/>
                <a:moveTo>
                  <a:pt x="2765400" y="6853051"/>
                </a:moveTo>
                <a:lnTo>
                  <a:pt x="2758565" y="6850031"/>
                </a:lnTo>
                <a:lnTo>
                  <a:pt x="2754226" y="6859850"/>
                </a:lnTo>
                <a:lnTo>
                  <a:pt x="2761061" y="6862870"/>
                </a:lnTo>
                <a:close/>
                <a:moveTo>
                  <a:pt x="3277711" y="5698964"/>
                </a:moveTo>
                <a:lnTo>
                  <a:pt x="3257214" y="5689908"/>
                </a:lnTo>
                <a:cubicBezTo>
                  <a:pt x="3250891" y="5701909"/>
                  <a:pt x="3266680" y="5704293"/>
                  <a:pt x="3272241" y="5711343"/>
                </a:cubicBezTo>
                <a:close/>
                <a:moveTo>
                  <a:pt x="1918320" y="8776673"/>
                </a:moveTo>
                <a:cubicBezTo>
                  <a:pt x="1900615" y="8760181"/>
                  <a:pt x="1888446" y="8741548"/>
                  <a:pt x="1864827" y="8728052"/>
                </a:cubicBezTo>
                <a:cubicBezTo>
                  <a:pt x="1868798" y="8745614"/>
                  <a:pt x="1893672" y="8789747"/>
                  <a:pt x="1918320" y="8776673"/>
                </a:cubicBezTo>
                <a:close/>
                <a:moveTo>
                  <a:pt x="3449453" y="5319512"/>
                </a:moveTo>
                <a:cubicBezTo>
                  <a:pt x="3454541" y="5307996"/>
                  <a:pt x="3453048" y="5298667"/>
                  <a:pt x="3436785" y="5295047"/>
                </a:cubicBezTo>
                <a:cubicBezTo>
                  <a:pt x="3430890" y="5307233"/>
                  <a:pt x="3440999" y="5313231"/>
                  <a:pt x="3449453" y="5319512"/>
                </a:cubicBezTo>
                <a:close/>
                <a:moveTo>
                  <a:pt x="5565736" y="530914"/>
                </a:moveTo>
                <a:cubicBezTo>
                  <a:pt x="5563543" y="540064"/>
                  <a:pt x="5559988" y="550131"/>
                  <a:pt x="5551388" y="561510"/>
                </a:cubicBezTo>
                <a:cubicBezTo>
                  <a:pt x="5542588" y="544466"/>
                  <a:pt x="5530664" y="527561"/>
                  <a:pt x="5512547" y="511966"/>
                </a:cubicBezTo>
                <a:cubicBezTo>
                  <a:pt x="5521655" y="498282"/>
                  <a:pt x="5520220" y="486516"/>
                  <a:pt x="5532878" y="472882"/>
                </a:cubicBezTo>
                <a:cubicBezTo>
                  <a:pt x="5550515" y="487253"/>
                  <a:pt x="5558840" y="494979"/>
                  <a:pt x="5571914" y="505815"/>
                </a:cubicBezTo>
                <a:cubicBezTo>
                  <a:pt x="5568761" y="513529"/>
                  <a:pt x="5567929" y="521764"/>
                  <a:pt x="5565736" y="530914"/>
                </a:cubicBezTo>
                <a:close/>
                <a:moveTo>
                  <a:pt x="710274" y="11520972"/>
                </a:moveTo>
                <a:cubicBezTo>
                  <a:pt x="716891" y="11504159"/>
                  <a:pt x="703210" y="11492129"/>
                  <a:pt x="681035" y="11476632"/>
                </a:cubicBezTo>
                <a:cubicBezTo>
                  <a:pt x="673900" y="11488172"/>
                  <a:pt x="668655" y="11500042"/>
                  <a:pt x="653392" y="11511538"/>
                </a:cubicBezTo>
                <a:cubicBezTo>
                  <a:pt x="666517" y="11532537"/>
                  <a:pt x="679845" y="11486239"/>
                  <a:pt x="692815" y="11504130"/>
                </a:cubicBezTo>
                <a:cubicBezTo>
                  <a:pt x="693619" y="11516138"/>
                  <a:pt x="693997" y="11527959"/>
                  <a:pt x="696453" y="11539684"/>
                </a:cubicBezTo>
                <a:cubicBezTo>
                  <a:pt x="703607" y="11532712"/>
                  <a:pt x="708068" y="11526576"/>
                  <a:pt x="710274" y="11520972"/>
                </a:cubicBezTo>
                <a:close/>
                <a:moveTo>
                  <a:pt x="455540" y="12108957"/>
                </a:moveTo>
                <a:cubicBezTo>
                  <a:pt x="451300" y="12094330"/>
                  <a:pt x="437932" y="12058834"/>
                  <a:pt x="420318" y="12057174"/>
                </a:cubicBezTo>
                <a:cubicBezTo>
                  <a:pt x="421008" y="12071762"/>
                  <a:pt x="429357" y="12107081"/>
                  <a:pt x="455540" y="12108957"/>
                </a:cubicBezTo>
                <a:close/>
                <a:moveTo>
                  <a:pt x="2577839" y="7311119"/>
                </a:moveTo>
                <a:cubicBezTo>
                  <a:pt x="2579310" y="7302963"/>
                  <a:pt x="2571381" y="7295737"/>
                  <a:pt x="2579247" y="7286614"/>
                </a:cubicBezTo>
                <a:cubicBezTo>
                  <a:pt x="2570742" y="7283873"/>
                  <a:pt x="2561552" y="7275741"/>
                  <a:pt x="2553887" y="7281517"/>
                </a:cubicBezTo>
                <a:cubicBezTo>
                  <a:pt x="2561007" y="7294335"/>
                  <a:pt x="2556884" y="7308295"/>
                  <a:pt x="2572303" y="7319690"/>
                </a:cubicBezTo>
                <a:cubicBezTo>
                  <a:pt x="2575815" y="7316660"/>
                  <a:pt x="2577350" y="7313837"/>
                  <a:pt x="2577839" y="7311119"/>
                </a:cubicBezTo>
                <a:close/>
                <a:moveTo>
                  <a:pt x="5100966" y="1601441"/>
                </a:moveTo>
                <a:cubicBezTo>
                  <a:pt x="5095843" y="1599083"/>
                  <a:pt x="5092427" y="1582292"/>
                  <a:pt x="5085226" y="1590370"/>
                </a:cubicBezTo>
                <a:cubicBezTo>
                  <a:pt x="5089337" y="1592985"/>
                  <a:pt x="5097857" y="1607831"/>
                  <a:pt x="5100966" y="1601441"/>
                </a:cubicBezTo>
                <a:close/>
                <a:moveTo>
                  <a:pt x="5600515" y="481761"/>
                </a:moveTo>
                <a:cubicBezTo>
                  <a:pt x="5597302" y="484450"/>
                  <a:pt x="5592642" y="482391"/>
                  <a:pt x="5589048" y="485940"/>
                </a:cubicBezTo>
                <a:cubicBezTo>
                  <a:pt x="5581349" y="460964"/>
                  <a:pt x="5548627" y="449074"/>
                  <a:pt x="5549123" y="426178"/>
                </a:cubicBezTo>
                <a:cubicBezTo>
                  <a:pt x="5563643" y="410505"/>
                  <a:pt x="5568639" y="395761"/>
                  <a:pt x="5578820" y="380740"/>
                </a:cubicBezTo>
                <a:cubicBezTo>
                  <a:pt x="5595883" y="395984"/>
                  <a:pt x="5608183" y="411693"/>
                  <a:pt x="5619446" y="427456"/>
                </a:cubicBezTo>
                <a:cubicBezTo>
                  <a:pt x="5615371" y="434388"/>
                  <a:pt x="5610609" y="434852"/>
                  <a:pt x="5605204" y="429896"/>
                </a:cubicBezTo>
                <a:cubicBezTo>
                  <a:pt x="5603027" y="447427"/>
                  <a:pt x="5595052" y="465477"/>
                  <a:pt x="5600515" y="481761"/>
                </a:cubicBezTo>
                <a:close/>
                <a:moveTo>
                  <a:pt x="5268042" y="1239577"/>
                </a:moveTo>
                <a:cubicBezTo>
                  <a:pt x="5267028" y="1231482"/>
                  <a:pt x="5256031" y="1228662"/>
                  <a:pt x="5249402" y="1229812"/>
                </a:cubicBezTo>
                <a:cubicBezTo>
                  <a:pt x="5250416" y="1237907"/>
                  <a:pt x="5261939" y="1242998"/>
                  <a:pt x="5268042" y="1239577"/>
                </a:cubicBezTo>
                <a:close/>
                <a:moveTo>
                  <a:pt x="2602622" y="7281160"/>
                </a:moveTo>
                <a:cubicBezTo>
                  <a:pt x="2613759" y="7252481"/>
                  <a:pt x="2583246" y="7227799"/>
                  <a:pt x="2568767" y="7201548"/>
                </a:cubicBezTo>
                <a:cubicBezTo>
                  <a:pt x="2551469" y="7219868"/>
                  <a:pt x="2548885" y="7226872"/>
                  <a:pt x="2531365" y="7249166"/>
                </a:cubicBezTo>
                <a:cubicBezTo>
                  <a:pt x="2556316" y="7271390"/>
                  <a:pt x="2578989" y="7268681"/>
                  <a:pt x="2602622" y="7281160"/>
                </a:cubicBezTo>
                <a:close/>
                <a:moveTo>
                  <a:pt x="5641575" y="403467"/>
                </a:moveTo>
                <a:cubicBezTo>
                  <a:pt x="5629945" y="385126"/>
                  <a:pt x="5612533" y="367277"/>
                  <a:pt x="5597614" y="349514"/>
                </a:cubicBezTo>
                <a:cubicBezTo>
                  <a:pt x="5617954" y="327527"/>
                  <a:pt x="5604915" y="310087"/>
                  <a:pt x="5627088" y="287386"/>
                </a:cubicBezTo>
                <a:cubicBezTo>
                  <a:pt x="5636928" y="302905"/>
                  <a:pt x="5662424" y="316201"/>
                  <a:pt x="5665023" y="332075"/>
                </a:cubicBezTo>
                <a:cubicBezTo>
                  <a:pt x="5660801" y="343920"/>
                  <a:pt x="5653126" y="330373"/>
                  <a:pt x="5647199" y="327754"/>
                </a:cubicBezTo>
                <a:cubicBezTo>
                  <a:pt x="5639871" y="335180"/>
                  <a:pt x="5646552" y="340671"/>
                  <a:pt x="5654879" y="345873"/>
                </a:cubicBezTo>
                <a:cubicBezTo>
                  <a:pt x="5636983" y="366909"/>
                  <a:pt x="5653077" y="383160"/>
                  <a:pt x="5641575" y="403467"/>
                </a:cubicBezTo>
                <a:close/>
                <a:moveTo>
                  <a:pt x="4291447" y="3461541"/>
                </a:moveTo>
                <a:cubicBezTo>
                  <a:pt x="4296300" y="3449403"/>
                  <a:pt x="4299920" y="3437741"/>
                  <a:pt x="4283836" y="3433694"/>
                </a:cubicBezTo>
                <a:cubicBezTo>
                  <a:pt x="4279122" y="3444363"/>
                  <a:pt x="4270952" y="3457076"/>
                  <a:pt x="4281017" y="3462033"/>
                </a:cubicBezTo>
                <a:cubicBezTo>
                  <a:pt x="4283618" y="3459612"/>
                  <a:pt x="4286509" y="3458849"/>
                  <a:pt x="4291447" y="3461541"/>
                </a:cubicBezTo>
                <a:close/>
                <a:moveTo>
                  <a:pt x="1558273" y="9648112"/>
                </a:moveTo>
                <a:cubicBezTo>
                  <a:pt x="1542473" y="9636541"/>
                  <a:pt x="1541250" y="9619684"/>
                  <a:pt x="1525878" y="9608302"/>
                </a:cubicBezTo>
                <a:cubicBezTo>
                  <a:pt x="1516005" y="9620257"/>
                  <a:pt x="1531182" y="9649399"/>
                  <a:pt x="1552806" y="9660484"/>
                </a:cubicBezTo>
                <a:close/>
                <a:moveTo>
                  <a:pt x="1939230" y="8785912"/>
                </a:moveTo>
                <a:cubicBezTo>
                  <a:pt x="1941877" y="8762606"/>
                  <a:pt x="1916650" y="8750440"/>
                  <a:pt x="1901882" y="8734226"/>
                </a:cubicBezTo>
                <a:cubicBezTo>
                  <a:pt x="1903115" y="8755678"/>
                  <a:pt x="1924462" y="8769698"/>
                  <a:pt x="1939230" y="8785912"/>
                </a:cubicBezTo>
                <a:close/>
                <a:moveTo>
                  <a:pt x="579878" y="11866749"/>
                </a:moveTo>
                <a:cubicBezTo>
                  <a:pt x="567904" y="11899666"/>
                  <a:pt x="533000" y="11932130"/>
                  <a:pt x="504198" y="11964743"/>
                </a:cubicBezTo>
                <a:cubicBezTo>
                  <a:pt x="487053" y="11950035"/>
                  <a:pt x="456497" y="11923799"/>
                  <a:pt x="444622" y="11905307"/>
                </a:cubicBezTo>
                <a:cubicBezTo>
                  <a:pt x="450544" y="11881433"/>
                  <a:pt x="491038" y="11851440"/>
                  <a:pt x="516265" y="11818776"/>
                </a:cubicBezTo>
                <a:cubicBezTo>
                  <a:pt x="537688" y="11822637"/>
                  <a:pt x="558831" y="11862035"/>
                  <a:pt x="579878" y="11866749"/>
                </a:cubicBezTo>
                <a:close/>
                <a:moveTo>
                  <a:pt x="5323751" y="1130478"/>
                </a:moveTo>
                <a:cubicBezTo>
                  <a:pt x="5329699" y="1123933"/>
                  <a:pt x="5326756" y="1119065"/>
                  <a:pt x="5318610" y="1114446"/>
                </a:cubicBezTo>
                <a:cubicBezTo>
                  <a:pt x="5313752" y="1121983"/>
                  <a:pt x="5315475" y="1131917"/>
                  <a:pt x="5323751" y="1130478"/>
                </a:cubicBezTo>
                <a:close/>
                <a:moveTo>
                  <a:pt x="5280851" y="1227903"/>
                </a:moveTo>
                <a:cubicBezTo>
                  <a:pt x="5265654" y="1211502"/>
                  <a:pt x="5254469" y="1209109"/>
                  <a:pt x="5234299" y="1193570"/>
                </a:cubicBezTo>
                <a:cubicBezTo>
                  <a:pt x="5226351" y="1197705"/>
                  <a:pt x="5238838" y="1209850"/>
                  <a:pt x="5229072" y="1206555"/>
                </a:cubicBezTo>
                <a:cubicBezTo>
                  <a:pt x="5219473" y="1193646"/>
                  <a:pt x="5195291" y="1164099"/>
                  <a:pt x="5215466" y="1162307"/>
                </a:cubicBezTo>
                <a:cubicBezTo>
                  <a:pt x="5202569" y="1137237"/>
                  <a:pt x="5185890" y="1155357"/>
                  <a:pt x="5169778" y="1132944"/>
                </a:cubicBezTo>
                <a:cubicBezTo>
                  <a:pt x="5170011" y="1150890"/>
                  <a:pt x="5191499" y="1163443"/>
                  <a:pt x="5203094" y="1178763"/>
                </a:cubicBezTo>
                <a:cubicBezTo>
                  <a:pt x="5210887" y="1188833"/>
                  <a:pt x="5220547" y="1207376"/>
                  <a:pt x="5233173" y="1218053"/>
                </a:cubicBezTo>
                <a:cubicBezTo>
                  <a:pt x="5245767" y="1214951"/>
                  <a:pt x="5260139" y="1222830"/>
                  <a:pt x="5274759" y="1235918"/>
                </a:cubicBezTo>
                <a:cubicBezTo>
                  <a:pt x="5276933" y="1233309"/>
                  <a:pt x="5278678" y="1230512"/>
                  <a:pt x="5280851" y="1227903"/>
                </a:cubicBezTo>
                <a:close/>
                <a:moveTo>
                  <a:pt x="3476497" y="5312594"/>
                </a:moveTo>
                <a:cubicBezTo>
                  <a:pt x="3470330" y="5310380"/>
                  <a:pt x="3462733" y="5304470"/>
                  <a:pt x="3459000" y="5309455"/>
                </a:cubicBezTo>
                <a:cubicBezTo>
                  <a:pt x="3460669" y="5313763"/>
                  <a:pt x="3473880" y="5327759"/>
                  <a:pt x="3476497" y="5312594"/>
                </a:cubicBezTo>
                <a:close/>
                <a:moveTo>
                  <a:pt x="2996312" y="6405309"/>
                </a:moveTo>
                <a:cubicBezTo>
                  <a:pt x="2990502" y="6388443"/>
                  <a:pt x="2989567" y="6368625"/>
                  <a:pt x="2977462" y="6355616"/>
                </a:cubicBezTo>
                <a:cubicBezTo>
                  <a:pt x="2975459" y="6375157"/>
                  <a:pt x="2984986" y="6404390"/>
                  <a:pt x="2996312" y="6405309"/>
                </a:cubicBezTo>
                <a:close/>
                <a:moveTo>
                  <a:pt x="5440180" y="875249"/>
                </a:moveTo>
                <a:cubicBezTo>
                  <a:pt x="5442638" y="872408"/>
                  <a:pt x="5442503" y="867840"/>
                  <a:pt x="5436334" y="864600"/>
                </a:cubicBezTo>
                <a:cubicBezTo>
                  <a:pt x="5433582" y="868535"/>
                  <a:pt x="5431444" y="872226"/>
                  <a:pt x="5428458" y="875542"/>
                </a:cubicBezTo>
                <a:cubicBezTo>
                  <a:pt x="5432668" y="879205"/>
                  <a:pt x="5437721" y="878090"/>
                  <a:pt x="5440180" y="875249"/>
                </a:cubicBezTo>
                <a:close/>
                <a:moveTo>
                  <a:pt x="3433455" y="5421561"/>
                </a:moveTo>
                <a:cubicBezTo>
                  <a:pt x="3432413" y="5404282"/>
                  <a:pt x="3422571" y="5390748"/>
                  <a:pt x="3409836" y="5377987"/>
                </a:cubicBezTo>
                <a:cubicBezTo>
                  <a:pt x="3411680" y="5394603"/>
                  <a:pt x="3424412" y="5407373"/>
                  <a:pt x="3433455" y="5421561"/>
                </a:cubicBezTo>
                <a:close/>
                <a:moveTo>
                  <a:pt x="4994359" y="1890448"/>
                </a:moveTo>
                <a:cubicBezTo>
                  <a:pt x="4986146" y="1898784"/>
                  <a:pt x="4974041" y="1896910"/>
                  <a:pt x="4968290" y="1912372"/>
                </a:cubicBezTo>
                <a:cubicBezTo>
                  <a:pt x="4980767" y="1918242"/>
                  <a:pt x="4997431" y="1898281"/>
                  <a:pt x="4994359" y="1890448"/>
                </a:cubicBezTo>
                <a:close/>
                <a:moveTo>
                  <a:pt x="5409029" y="957246"/>
                </a:moveTo>
                <a:cubicBezTo>
                  <a:pt x="5408552" y="950324"/>
                  <a:pt x="5398438" y="942511"/>
                  <a:pt x="5393703" y="945387"/>
                </a:cubicBezTo>
                <a:cubicBezTo>
                  <a:pt x="5397777" y="951264"/>
                  <a:pt x="5396240" y="958228"/>
                  <a:pt x="5405737" y="963443"/>
                </a:cubicBezTo>
                <a:cubicBezTo>
                  <a:pt x="5408276" y="961762"/>
                  <a:pt x="5409187" y="959554"/>
                  <a:pt x="5409029" y="957246"/>
                </a:cubicBezTo>
                <a:close/>
                <a:moveTo>
                  <a:pt x="2848232" y="6753410"/>
                </a:moveTo>
                <a:cubicBezTo>
                  <a:pt x="2833973" y="6739456"/>
                  <a:pt x="2810548" y="6739312"/>
                  <a:pt x="2796673" y="6746448"/>
                </a:cubicBezTo>
                <a:cubicBezTo>
                  <a:pt x="2811791" y="6743433"/>
                  <a:pt x="2832159" y="6753963"/>
                  <a:pt x="2848232" y="6753410"/>
                </a:cubicBezTo>
                <a:close/>
                <a:moveTo>
                  <a:pt x="1626585" y="9518424"/>
                </a:moveTo>
                <a:cubicBezTo>
                  <a:pt x="1615913" y="9538220"/>
                  <a:pt x="1601851" y="9555597"/>
                  <a:pt x="1583562" y="9568526"/>
                </a:cubicBezTo>
                <a:cubicBezTo>
                  <a:pt x="1578111" y="9535557"/>
                  <a:pt x="1608899" y="9513507"/>
                  <a:pt x="1620468" y="9485001"/>
                </a:cubicBezTo>
                <a:cubicBezTo>
                  <a:pt x="1650924" y="9406776"/>
                  <a:pt x="1633133" y="9325060"/>
                  <a:pt x="1629561" y="9258795"/>
                </a:cubicBezTo>
                <a:cubicBezTo>
                  <a:pt x="1647622" y="9271359"/>
                  <a:pt x="1649585" y="9301769"/>
                  <a:pt x="1653724" y="9329574"/>
                </a:cubicBezTo>
                <a:cubicBezTo>
                  <a:pt x="1660109" y="9377855"/>
                  <a:pt x="1658600" y="9459033"/>
                  <a:pt x="1626585" y="9518424"/>
                </a:cubicBezTo>
                <a:close/>
                <a:moveTo>
                  <a:pt x="3429894" y="5438861"/>
                </a:moveTo>
                <a:cubicBezTo>
                  <a:pt x="3412667" y="5410851"/>
                  <a:pt x="3404245" y="5379087"/>
                  <a:pt x="3377546" y="5354034"/>
                </a:cubicBezTo>
                <a:cubicBezTo>
                  <a:pt x="3372896" y="5370336"/>
                  <a:pt x="3382593" y="5380733"/>
                  <a:pt x="3400288" y="5388044"/>
                </a:cubicBezTo>
                <a:cubicBezTo>
                  <a:pt x="3400147" y="5406844"/>
                  <a:pt x="3408000" y="5439897"/>
                  <a:pt x="3429894" y="5438861"/>
                </a:cubicBezTo>
                <a:close/>
                <a:moveTo>
                  <a:pt x="5484077" y="794564"/>
                </a:moveTo>
                <a:cubicBezTo>
                  <a:pt x="5475112" y="783987"/>
                  <a:pt x="5466176" y="801923"/>
                  <a:pt x="5474534" y="808160"/>
                </a:cubicBezTo>
                <a:cubicBezTo>
                  <a:pt x="5477637" y="803424"/>
                  <a:pt x="5481162" y="798874"/>
                  <a:pt x="5484077" y="794564"/>
                </a:cubicBezTo>
                <a:close/>
                <a:moveTo>
                  <a:pt x="751988" y="11508488"/>
                </a:moveTo>
                <a:cubicBezTo>
                  <a:pt x="736952" y="11541365"/>
                  <a:pt x="697297" y="11573497"/>
                  <a:pt x="676639" y="11606423"/>
                </a:cubicBezTo>
                <a:cubicBezTo>
                  <a:pt x="644929" y="11592919"/>
                  <a:pt x="621291" y="11565754"/>
                  <a:pt x="605812" y="11535102"/>
                </a:cubicBezTo>
                <a:cubicBezTo>
                  <a:pt x="646576" y="11508526"/>
                  <a:pt x="654355" y="11480550"/>
                  <a:pt x="681146" y="11445267"/>
                </a:cubicBezTo>
                <a:cubicBezTo>
                  <a:pt x="713304" y="11476196"/>
                  <a:pt x="720802" y="11484576"/>
                  <a:pt x="751988" y="11508488"/>
                </a:cubicBezTo>
                <a:close/>
                <a:moveTo>
                  <a:pt x="3425305" y="5460797"/>
                </a:moveTo>
                <a:cubicBezTo>
                  <a:pt x="3396384" y="5437308"/>
                  <a:pt x="3377836" y="5412291"/>
                  <a:pt x="3341776" y="5414200"/>
                </a:cubicBezTo>
                <a:cubicBezTo>
                  <a:pt x="3335963" y="5401943"/>
                  <a:pt x="3333040" y="5388921"/>
                  <a:pt x="3324146" y="5377863"/>
                </a:cubicBezTo>
                <a:cubicBezTo>
                  <a:pt x="3291419" y="5366453"/>
                  <a:pt x="3261123" y="5362248"/>
                  <a:pt x="3232210" y="5360689"/>
                </a:cubicBezTo>
                <a:cubicBezTo>
                  <a:pt x="3208747" y="5416100"/>
                  <a:pt x="3213172" y="5460376"/>
                  <a:pt x="3204056" y="5509887"/>
                </a:cubicBezTo>
                <a:cubicBezTo>
                  <a:pt x="3226511" y="5524907"/>
                  <a:pt x="3226470" y="5545792"/>
                  <a:pt x="3247055" y="5552340"/>
                </a:cubicBezTo>
                <a:cubicBezTo>
                  <a:pt x="3280023" y="5564357"/>
                  <a:pt x="3348626" y="5517675"/>
                  <a:pt x="3380174" y="5530596"/>
                </a:cubicBezTo>
                <a:cubicBezTo>
                  <a:pt x="3394422" y="5505280"/>
                  <a:pt x="3412012" y="5488574"/>
                  <a:pt x="3425305" y="5460797"/>
                </a:cubicBezTo>
                <a:close/>
                <a:moveTo>
                  <a:pt x="3456972" y="5389128"/>
                </a:moveTo>
                <a:cubicBezTo>
                  <a:pt x="3434767" y="5379317"/>
                  <a:pt x="3442107" y="5358084"/>
                  <a:pt x="3423784" y="5346419"/>
                </a:cubicBezTo>
                <a:cubicBezTo>
                  <a:pt x="3415253" y="5364571"/>
                  <a:pt x="3436348" y="5403462"/>
                  <a:pt x="3456972" y="5389128"/>
                </a:cubicBezTo>
                <a:close/>
                <a:moveTo>
                  <a:pt x="5371035" y="1059870"/>
                </a:moveTo>
                <a:cubicBezTo>
                  <a:pt x="5365718" y="1050911"/>
                  <a:pt x="5357681" y="1042275"/>
                  <a:pt x="5347787" y="1034343"/>
                </a:cubicBezTo>
                <a:cubicBezTo>
                  <a:pt x="5349953" y="1043437"/>
                  <a:pt x="5326215" y="1056340"/>
                  <a:pt x="5337591" y="1064417"/>
                </a:cubicBezTo>
                <a:cubicBezTo>
                  <a:pt x="5345772" y="1059896"/>
                  <a:pt x="5339129" y="1045773"/>
                  <a:pt x="5349798" y="1048453"/>
                </a:cubicBezTo>
                <a:cubicBezTo>
                  <a:pt x="5362489" y="1053552"/>
                  <a:pt x="5352240" y="1062753"/>
                  <a:pt x="5364932" y="1067852"/>
                </a:cubicBezTo>
                <a:cubicBezTo>
                  <a:pt x="5367110" y="1065255"/>
                  <a:pt x="5368857" y="1062468"/>
                  <a:pt x="5371035" y="1059870"/>
                </a:cubicBezTo>
                <a:close/>
                <a:moveTo>
                  <a:pt x="2506355" y="7544153"/>
                </a:moveTo>
                <a:cubicBezTo>
                  <a:pt x="2505603" y="7552729"/>
                  <a:pt x="2497725" y="7559852"/>
                  <a:pt x="2478650" y="7564542"/>
                </a:cubicBezTo>
                <a:cubicBezTo>
                  <a:pt x="2450822" y="7560399"/>
                  <a:pt x="2425259" y="7525668"/>
                  <a:pt x="2402721" y="7514181"/>
                </a:cubicBezTo>
                <a:cubicBezTo>
                  <a:pt x="2378908" y="7544927"/>
                  <a:pt x="2329365" y="7614234"/>
                  <a:pt x="2297729" y="7566630"/>
                </a:cubicBezTo>
                <a:cubicBezTo>
                  <a:pt x="2290544" y="7548171"/>
                  <a:pt x="2317674" y="7529590"/>
                  <a:pt x="2328803" y="7509033"/>
                </a:cubicBezTo>
                <a:cubicBezTo>
                  <a:pt x="2335497" y="7496197"/>
                  <a:pt x="2335413" y="7485970"/>
                  <a:pt x="2341166" y="7475265"/>
                </a:cubicBezTo>
                <a:cubicBezTo>
                  <a:pt x="2311750" y="7451569"/>
                  <a:pt x="2250028" y="7392200"/>
                  <a:pt x="2276800" y="7366328"/>
                </a:cubicBezTo>
                <a:cubicBezTo>
                  <a:pt x="2303573" y="7340455"/>
                  <a:pt x="2341848" y="7399654"/>
                  <a:pt x="2375542" y="7425241"/>
                </a:cubicBezTo>
                <a:cubicBezTo>
                  <a:pt x="2397743" y="7408557"/>
                  <a:pt x="2420639" y="7333590"/>
                  <a:pt x="2458272" y="7345633"/>
                </a:cubicBezTo>
                <a:cubicBezTo>
                  <a:pt x="2488714" y="7377425"/>
                  <a:pt x="2465448" y="7415036"/>
                  <a:pt x="2430749" y="7454219"/>
                </a:cubicBezTo>
                <a:cubicBezTo>
                  <a:pt x="2446751" y="7479630"/>
                  <a:pt x="2508613" y="7518428"/>
                  <a:pt x="2506355" y="7544153"/>
                </a:cubicBezTo>
                <a:close/>
                <a:moveTo>
                  <a:pt x="2605465" y="7322824"/>
                </a:moveTo>
                <a:cubicBezTo>
                  <a:pt x="2608310" y="7312913"/>
                  <a:pt x="2598401" y="7297367"/>
                  <a:pt x="2592920" y="7288073"/>
                </a:cubicBezTo>
                <a:cubicBezTo>
                  <a:pt x="2580926" y="7303645"/>
                  <a:pt x="2594737" y="7316366"/>
                  <a:pt x="2597732" y="7330417"/>
                </a:cubicBezTo>
                <a:cubicBezTo>
                  <a:pt x="2602151" y="7328806"/>
                  <a:pt x="2604517" y="7326128"/>
                  <a:pt x="2605465" y="7322824"/>
                </a:cubicBezTo>
                <a:close/>
                <a:moveTo>
                  <a:pt x="2624748" y="7284318"/>
                </a:moveTo>
                <a:cubicBezTo>
                  <a:pt x="2638229" y="7248021"/>
                  <a:pt x="2621302" y="7214579"/>
                  <a:pt x="2609783" y="7180471"/>
                </a:cubicBezTo>
                <a:cubicBezTo>
                  <a:pt x="2600971" y="7196941"/>
                  <a:pt x="2619813" y="7209848"/>
                  <a:pt x="2612473" y="7226459"/>
                </a:cubicBezTo>
                <a:cubicBezTo>
                  <a:pt x="2589798" y="7203713"/>
                  <a:pt x="2607009" y="7162446"/>
                  <a:pt x="2581853" y="7148786"/>
                </a:cubicBezTo>
                <a:cubicBezTo>
                  <a:pt x="2581036" y="7195769"/>
                  <a:pt x="2613279" y="7238524"/>
                  <a:pt x="2624748" y="7284318"/>
                </a:cubicBezTo>
                <a:close/>
                <a:moveTo>
                  <a:pt x="1107023" y="10723530"/>
                </a:moveTo>
                <a:cubicBezTo>
                  <a:pt x="1086815" y="10741826"/>
                  <a:pt x="1065530" y="10759132"/>
                  <a:pt x="1043822" y="10776251"/>
                </a:cubicBezTo>
                <a:cubicBezTo>
                  <a:pt x="1028993" y="10743502"/>
                  <a:pt x="1065715" y="10712984"/>
                  <a:pt x="1101327" y="10700980"/>
                </a:cubicBezTo>
                <a:cubicBezTo>
                  <a:pt x="1106061" y="10705127"/>
                  <a:pt x="1106637" y="10714114"/>
                  <a:pt x="1107023" y="10723530"/>
                </a:cubicBezTo>
                <a:close/>
                <a:moveTo>
                  <a:pt x="5569294" y="629591"/>
                </a:moveTo>
                <a:cubicBezTo>
                  <a:pt x="5563732" y="628151"/>
                  <a:pt x="5557174" y="616100"/>
                  <a:pt x="5552870" y="622334"/>
                </a:cubicBezTo>
                <a:cubicBezTo>
                  <a:pt x="5554316" y="629584"/>
                  <a:pt x="5563337" y="632553"/>
                  <a:pt x="5569294" y="629591"/>
                </a:cubicBezTo>
                <a:close/>
                <a:moveTo>
                  <a:pt x="3333519" y="5690480"/>
                </a:moveTo>
                <a:cubicBezTo>
                  <a:pt x="3308334" y="5683946"/>
                  <a:pt x="3325812" y="5660561"/>
                  <a:pt x="3319900" y="5646220"/>
                </a:cubicBezTo>
                <a:cubicBezTo>
                  <a:pt x="3299387" y="5649906"/>
                  <a:pt x="3288603" y="5621177"/>
                  <a:pt x="3273319" y="5611873"/>
                </a:cubicBezTo>
                <a:cubicBezTo>
                  <a:pt x="3267460" y="5637840"/>
                  <a:pt x="3309660" y="5646293"/>
                  <a:pt x="3314694" y="5668398"/>
                </a:cubicBezTo>
                <a:cubicBezTo>
                  <a:pt x="3290304" y="5656601"/>
                  <a:pt x="3287695" y="5637093"/>
                  <a:pt x="3262074" y="5625773"/>
                </a:cubicBezTo>
                <a:cubicBezTo>
                  <a:pt x="3258138" y="5643922"/>
                  <a:pt x="3282518" y="5651121"/>
                  <a:pt x="3287388" y="5665510"/>
                </a:cubicBezTo>
                <a:cubicBezTo>
                  <a:pt x="3274051" y="5657578"/>
                  <a:pt x="3263175" y="5648694"/>
                  <a:pt x="3251068" y="5640285"/>
                </a:cubicBezTo>
                <a:cubicBezTo>
                  <a:pt x="3246204" y="5665157"/>
                  <a:pt x="3286884" y="5672427"/>
                  <a:pt x="3288979" y="5694254"/>
                </a:cubicBezTo>
                <a:cubicBezTo>
                  <a:pt x="3281379" y="5688353"/>
                  <a:pt x="3273043" y="5671409"/>
                  <a:pt x="3265066" y="5683688"/>
                </a:cubicBezTo>
                <a:cubicBezTo>
                  <a:pt x="3273706" y="5689547"/>
                  <a:pt x="3279458" y="5696165"/>
                  <a:pt x="3285397" y="5702361"/>
                </a:cubicBezTo>
                <a:cubicBezTo>
                  <a:pt x="3295926" y="5686617"/>
                  <a:pt x="3297670" y="5701152"/>
                  <a:pt x="3316735" y="5706518"/>
                </a:cubicBezTo>
                <a:cubicBezTo>
                  <a:pt x="3318784" y="5692639"/>
                  <a:pt x="3328417" y="5697406"/>
                  <a:pt x="3333519" y="5690480"/>
                </a:cubicBezTo>
                <a:close/>
                <a:moveTo>
                  <a:pt x="5531524" y="722468"/>
                </a:moveTo>
                <a:cubicBezTo>
                  <a:pt x="5531053" y="711421"/>
                  <a:pt x="5516796" y="698481"/>
                  <a:pt x="5508251" y="705710"/>
                </a:cubicBezTo>
                <a:cubicBezTo>
                  <a:pt x="5509066" y="717707"/>
                  <a:pt x="5522825" y="717715"/>
                  <a:pt x="5526678" y="732067"/>
                </a:cubicBezTo>
                <a:cubicBezTo>
                  <a:pt x="5530307" y="729622"/>
                  <a:pt x="5531681" y="726150"/>
                  <a:pt x="5531524" y="722468"/>
                </a:cubicBezTo>
                <a:close/>
                <a:moveTo>
                  <a:pt x="1592875" y="9637904"/>
                </a:moveTo>
                <a:cubicBezTo>
                  <a:pt x="1587943" y="9635216"/>
                  <a:pt x="1586265" y="9626315"/>
                  <a:pt x="1580073" y="9632248"/>
                </a:cubicBezTo>
                <a:cubicBezTo>
                  <a:pt x="1584817" y="9635364"/>
                  <a:pt x="1586495" y="9644264"/>
                  <a:pt x="1592875" y="9637904"/>
                </a:cubicBezTo>
                <a:close/>
                <a:moveTo>
                  <a:pt x="3470626" y="5390568"/>
                </a:moveTo>
                <a:cubicBezTo>
                  <a:pt x="3467790" y="5375040"/>
                  <a:pt x="3452457" y="5364693"/>
                  <a:pt x="3451278" y="5348878"/>
                </a:cubicBezTo>
                <a:cubicBezTo>
                  <a:pt x="3463414" y="5349135"/>
                  <a:pt x="3457404" y="5371978"/>
                  <a:pt x="3469224" y="5361398"/>
                </a:cubicBezTo>
                <a:cubicBezTo>
                  <a:pt x="3461706" y="5348380"/>
                  <a:pt x="3456015" y="5347400"/>
                  <a:pt x="3438895" y="5343407"/>
                </a:cubicBezTo>
                <a:cubicBezTo>
                  <a:pt x="3436669" y="5362307"/>
                  <a:pt x="3455742" y="5389602"/>
                  <a:pt x="3470626" y="5390568"/>
                </a:cubicBezTo>
                <a:close/>
                <a:moveTo>
                  <a:pt x="5415222" y="989737"/>
                </a:moveTo>
                <a:cubicBezTo>
                  <a:pt x="5418426" y="984082"/>
                  <a:pt x="5419520" y="978705"/>
                  <a:pt x="5414880" y="974108"/>
                </a:cubicBezTo>
                <a:cubicBezTo>
                  <a:pt x="5411248" y="981166"/>
                  <a:pt x="5409974" y="993342"/>
                  <a:pt x="5399858" y="988363"/>
                </a:cubicBezTo>
                <a:cubicBezTo>
                  <a:pt x="5400402" y="982488"/>
                  <a:pt x="5397186" y="976991"/>
                  <a:pt x="5390452" y="972487"/>
                </a:cubicBezTo>
                <a:cubicBezTo>
                  <a:pt x="5386738" y="982056"/>
                  <a:pt x="5380810" y="976889"/>
                  <a:pt x="5377608" y="984137"/>
                </a:cubicBezTo>
                <a:cubicBezTo>
                  <a:pt x="5382646" y="992478"/>
                  <a:pt x="5391631" y="1000014"/>
                  <a:pt x="5402898" y="1007031"/>
                </a:cubicBezTo>
                <a:cubicBezTo>
                  <a:pt x="5406703" y="1001324"/>
                  <a:pt x="5412018" y="995391"/>
                  <a:pt x="5415222" y="989737"/>
                </a:cubicBezTo>
                <a:close/>
                <a:moveTo>
                  <a:pt x="5689441" y="369850"/>
                </a:moveTo>
                <a:cubicBezTo>
                  <a:pt x="5682312" y="366192"/>
                  <a:pt x="5687280" y="360771"/>
                  <a:pt x="5678054" y="357202"/>
                </a:cubicBezTo>
                <a:cubicBezTo>
                  <a:pt x="5672038" y="362668"/>
                  <a:pt x="5678549" y="366561"/>
                  <a:pt x="5670678" y="372731"/>
                </a:cubicBezTo>
                <a:cubicBezTo>
                  <a:pt x="5677807" y="376388"/>
                  <a:pt x="5684749" y="380471"/>
                  <a:pt x="5689441" y="369850"/>
                </a:cubicBezTo>
                <a:close/>
                <a:moveTo>
                  <a:pt x="5671664" y="411250"/>
                </a:moveTo>
                <a:cubicBezTo>
                  <a:pt x="5676334" y="404173"/>
                  <a:pt x="5675574" y="397744"/>
                  <a:pt x="5668765" y="392197"/>
                </a:cubicBezTo>
                <a:cubicBezTo>
                  <a:pt x="5660949" y="399407"/>
                  <a:pt x="5662140" y="406026"/>
                  <a:pt x="5671664" y="411250"/>
                </a:cubicBezTo>
                <a:close/>
                <a:moveTo>
                  <a:pt x="5518680" y="759397"/>
                </a:moveTo>
                <a:cubicBezTo>
                  <a:pt x="5516877" y="748481"/>
                  <a:pt x="5508460" y="738690"/>
                  <a:pt x="5499804" y="728288"/>
                </a:cubicBezTo>
                <a:cubicBezTo>
                  <a:pt x="5485768" y="739290"/>
                  <a:pt x="5505579" y="768282"/>
                  <a:pt x="5518680" y="759397"/>
                </a:cubicBezTo>
                <a:close/>
                <a:moveTo>
                  <a:pt x="5450632" y="913669"/>
                </a:moveTo>
                <a:cubicBezTo>
                  <a:pt x="5451818" y="912133"/>
                  <a:pt x="5452770" y="909978"/>
                  <a:pt x="5450226" y="908854"/>
                </a:cubicBezTo>
                <a:cubicBezTo>
                  <a:pt x="5442498" y="918317"/>
                  <a:pt x="5445554" y="896488"/>
                  <a:pt x="5440093" y="905407"/>
                </a:cubicBezTo>
                <a:cubicBezTo>
                  <a:pt x="5445268" y="909754"/>
                  <a:pt x="5438025" y="915825"/>
                  <a:pt x="5446695" y="919141"/>
                </a:cubicBezTo>
                <a:cubicBezTo>
                  <a:pt x="5447880" y="917604"/>
                  <a:pt x="5449256" y="915637"/>
                  <a:pt x="5450632" y="913669"/>
                </a:cubicBezTo>
                <a:close/>
                <a:moveTo>
                  <a:pt x="5610855" y="551220"/>
                </a:moveTo>
                <a:cubicBezTo>
                  <a:pt x="5610821" y="540925"/>
                  <a:pt x="5602923" y="532295"/>
                  <a:pt x="5593408" y="529633"/>
                </a:cubicBezTo>
                <a:cubicBezTo>
                  <a:pt x="5583735" y="537695"/>
                  <a:pt x="5589411" y="543287"/>
                  <a:pt x="5581587" y="550624"/>
                </a:cubicBezTo>
                <a:cubicBezTo>
                  <a:pt x="5591437" y="551378"/>
                  <a:pt x="5601333" y="553180"/>
                  <a:pt x="5610855" y="551220"/>
                </a:cubicBezTo>
                <a:close/>
                <a:moveTo>
                  <a:pt x="1587717" y="9661122"/>
                </a:moveTo>
                <a:cubicBezTo>
                  <a:pt x="1574389" y="9653193"/>
                  <a:pt x="1576023" y="9621790"/>
                  <a:pt x="1557705" y="9627464"/>
                </a:cubicBezTo>
                <a:cubicBezTo>
                  <a:pt x="1567769" y="9637009"/>
                  <a:pt x="1568804" y="9676221"/>
                  <a:pt x="1587717" y="9661122"/>
                </a:cubicBezTo>
                <a:close/>
                <a:moveTo>
                  <a:pt x="3215341" y="5979892"/>
                </a:moveTo>
                <a:cubicBezTo>
                  <a:pt x="3207040" y="5902803"/>
                  <a:pt x="3118438" y="5854983"/>
                  <a:pt x="3020784" y="5827645"/>
                </a:cubicBezTo>
                <a:cubicBezTo>
                  <a:pt x="3040430" y="5875590"/>
                  <a:pt x="3103737" y="5927527"/>
                  <a:pt x="3161785" y="5961333"/>
                </a:cubicBezTo>
                <a:cubicBezTo>
                  <a:pt x="3175977" y="5969641"/>
                  <a:pt x="3198255" y="5989683"/>
                  <a:pt x="3215341" y="5979892"/>
                </a:cubicBezTo>
                <a:close/>
                <a:moveTo>
                  <a:pt x="3355769" y="5662068"/>
                </a:moveTo>
                <a:cubicBezTo>
                  <a:pt x="3357706" y="5641514"/>
                  <a:pt x="3307738" y="5597507"/>
                  <a:pt x="3302959" y="5619874"/>
                </a:cubicBezTo>
                <a:cubicBezTo>
                  <a:pt x="3313750" y="5613933"/>
                  <a:pt x="3315278" y="5637044"/>
                  <a:pt x="3313482" y="5638798"/>
                </a:cubicBezTo>
                <a:cubicBezTo>
                  <a:pt x="3321898" y="5631301"/>
                  <a:pt x="3340661" y="5647746"/>
                  <a:pt x="3339543" y="5654899"/>
                </a:cubicBezTo>
                <a:cubicBezTo>
                  <a:pt x="3337408" y="5653956"/>
                  <a:pt x="3333336" y="5656239"/>
                  <a:pt x="3337656" y="5659168"/>
                </a:cubicBezTo>
                <a:cubicBezTo>
                  <a:pt x="3341149" y="5653573"/>
                  <a:pt x="3348987" y="5660092"/>
                  <a:pt x="3355769" y="5662068"/>
                </a:cubicBezTo>
                <a:close/>
                <a:moveTo>
                  <a:pt x="3466226" y="5412078"/>
                </a:moveTo>
                <a:cubicBezTo>
                  <a:pt x="3463664" y="5410946"/>
                  <a:pt x="3461289" y="5409391"/>
                  <a:pt x="3463651" y="5406356"/>
                </a:cubicBezTo>
                <a:lnTo>
                  <a:pt x="3455537" y="5402771"/>
                </a:lnTo>
                <a:cubicBezTo>
                  <a:pt x="3445223" y="5409943"/>
                  <a:pt x="3463926" y="5420749"/>
                  <a:pt x="3466226" y="5412078"/>
                </a:cubicBezTo>
                <a:close/>
                <a:moveTo>
                  <a:pt x="3478477" y="5384351"/>
                </a:moveTo>
                <a:cubicBezTo>
                  <a:pt x="3485751" y="5374819"/>
                  <a:pt x="3473141" y="5373325"/>
                  <a:pt x="3471183" y="5367362"/>
                </a:cubicBezTo>
                <a:cubicBezTo>
                  <a:pt x="3466987" y="5375703"/>
                  <a:pt x="3469134" y="5381240"/>
                  <a:pt x="3478477" y="5384351"/>
                </a:cubicBezTo>
                <a:close/>
                <a:moveTo>
                  <a:pt x="5371078" y="1104821"/>
                </a:moveTo>
                <a:cubicBezTo>
                  <a:pt x="5369596" y="1110435"/>
                  <a:pt x="5367329" y="1116076"/>
                  <a:pt x="5363357" y="1121567"/>
                </a:cubicBezTo>
                <a:cubicBezTo>
                  <a:pt x="5355388" y="1102282"/>
                  <a:pt x="5333012" y="1085276"/>
                  <a:pt x="5323185" y="1066696"/>
                </a:cubicBezTo>
                <a:cubicBezTo>
                  <a:pt x="5326990" y="1051088"/>
                  <a:pt x="5339396" y="1023009"/>
                  <a:pt x="5349270" y="1014659"/>
                </a:cubicBezTo>
                <a:cubicBezTo>
                  <a:pt x="5364370" y="1029467"/>
                  <a:pt x="5370881" y="1045056"/>
                  <a:pt x="5388082" y="1059775"/>
                </a:cubicBezTo>
                <a:cubicBezTo>
                  <a:pt x="5372908" y="1071377"/>
                  <a:pt x="5375525" y="1087979"/>
                  <a:pt x="5371078" y="1104821"/>
                </a:cubicBezTo>
                <a:close/>
                <a:moveTo>
                  <a:pt x="4744367" y="2525780"/>
                </a:moveTo>
                <a:cubicBezTo>
                  <a:pt x="4739584" y="2493851"/>
                  <a:pt x="4694845" y="2481019"/>
                  <a:pt x="4670398" y="2500204"/>
                </a:cubicBezTo>
                <a:cubicBezTo>
                  <a:pt x="4680517" y="2536014"/>
                  <a:pt x="4716608" y="2544362"/>
                  <a:pt x="4744367" y="2525780"/>
                </a:cubicBezTo>
                <a:close/>
                <a:moveTo>
                  <a:pt x="5425030" y="987573"/>
                </a:moveTo>
                <a:cubicBezTo>
                  <a:pt x="5419516" y="1000488"/>
                  <a:pt x="5410878" y="1013360"/>
                  <a:pt x="5402934" y="1024372"/>
                </a:cubicBezTo>
                <a:cubicBezTo>
                  <a:pt x="5384828" y="1010767"/>
                  <a:pt x="5370669" y="996358"/>
                  <a:pt x="5362363" y="981477"/>
                </a:cubicBezTo>
                <a:cubicBezTo>
                  <a:pt x="5363962" y="967406"/>
                  <a:pt x="5375952" y="976271"/>
                  <a:pt x="5383487" y="959218"/>
                </a:cubicBezTo>
                <a:cubicBezTo>
                  <a:pt x="5389003" y="947896"/>
                  <a:pt x="5381388" y="938417"/>
                  <a:pt x="5395039" y="926104"/>
                </a:cubicBezTo>
                <a:cubicBezTo>
                  <a:pt x="5408786" y="924025"/>
                  <a:pt x="5411923" y="952928"/>
                  <a:pt x="5428382" y="950518"/>
                </a:cubicBezTo>
                <a:cubicBezTo>
                  <a:pt x="5432933" y="961702"/>
                  <a:pt x="5430544" y="974659"/>
                  <a:pt x="5425030" y="987573"/>
                </a:cubicBezTo>
                <a:close/>
                <a:moveTo>
                  <a:pt x="3372943" y="5632441"/>
                </a:moveTo>
                <a:cubicBezTo>
                  <a:pt x="3361931" y="5625021"/>
                  <a:pt x="3361141" y="5612947"/>
                  <a:pt x="3346811" y="5606105"/>
                </a:cubicBezTo>
                <a:cubicBezTo>
                  <a:pt x="3346281" y="5621166"/>
                  <a:pt x="3332681" y="5603430"/>
                  <a:pt x="3332149" y="5618497"/>
                </a:cubicBezTo>
                <a:cubicBezTo>
                  <a:pt x="3339272" y="5623169"/>
                  <a:pt x="3355679" y="5607983"/>
                  <a:pt x="3357143" y="5625460"/>
                </a:cubicBezTo>
                <a:cubicBezTo>
                  <a:pt x="3350714" y="5630771"/>
                  <a:pt x="3338630" y="5631553"/>
                  <a:pt x="3350358" y="5640817"/>
                </a:cubicBezTo>
                <a:cubicBezTo>
                  <a:pt x="3353098" y="5636926"/>
                  <a:pt x="3358649" y="5639379"/>
                  <a:pt x="3364438" y="5642449"/>
                </a:cubicBezTo>
                <a:cubicBezTo>
                  <a:pt x="3366463" y="5636712"/>
                  <a:pt x="3370104" y="5634247"/>
                  <a:pt x="3372943" y="5632441"/>
                </a:cubicBezTo>
                <a:close/>
                <a:moveTo>
                  <a:pt x="5308575" y="1252898"/>
                </a:moveTo>
                <a:cubicBezTo>
                  <a:pt x="5302162" y="1245476"/>
                  <a:pt x="5297218" y="1238194"/>
                  <a:pt x="5291044" y="1231387"/>
                </a:cubicBezTo>
                <a:cubicBezTo>
                  <a:pt x="5279743" y="1239649"/>
                  <a:pt x="5301569" y="1254901"/>
                  <a:pt x="5308575" y="1252898"/>
                </a:cubicBezTo>
                <a:close/>
                <a:moveTo>
                  <a:pt x="553059" y="12017190"/>
                </a:moveTo>
                <a:cubicBezTo>
                  <a:pt x="554782" y="12008391"/>
                  <a:pt x="552727" y="11998050"/>
                  <a:pt x="543935" y="11990851"/>
                </a:cubicBezTo>
                <a:cubicBezTo>
                  <a:pt x="535764" y="11998968"/>
                  <a:pt x="528207" y="12006847"/>
                  <a:pt x="519797" y="12014348"/>
                </a:cubicBezTo>
                <a:cubicBezTo>
                  <a:pt x="526577" y="12020913"/>
                  <a:pt x="533356" y="12027478"/>
                  <a:pt x="539521" y="12034281"/>
                </a:cubicBezTo>
                <a:cubicBezTo>
                  <a:pt x="545836" y="12033247"/>
                  <a:pt x="551337" y="12025989"/>
                  <a:pt x="553059" y="12017190"/>
                </a:cubicBezTo>
                <a:close/>
                <a:moveTo>
                  <a:pt x="4776981" y="2458628"/>
                </a:moveTo>
                <a:cubicBezTo>
                  <a:pt x="4777314" y="2437508"/>
                  <a:pt x="4776981" y="2458628"/>
                  <a:pt x="4776981" y="2458628"/>
                </a:cubicBezTo>
                <a:close/>
                <a:moveTo>
                  <a:pt x="2625266" y="7332909"/>
                </a:moveTo>
                <a:cubicBezTo>
                  <a:pt x="2628293" y="7317956"/>
                  <a:pt x="2626341" y="7303858"/>
                  <a:pt x="2614618" y="7291042"/>
                </a:cubicBezTo>
                <a:cubicBezTo>
                  <a:pt x="2610307" y="7305428"/>
                  <a:pt x="2618711" y="7318813"/>
                  <a:pt x="2625266" y="7332909"/>
                </a:cubicBezTo>
                <a:close/>
                <a:moveTo>
                  <a:pt x="5464328" y="910772"/>
                </a:moveTo>
                <a:cubicBezTo>
                  <a:pt x="5460498" y="922021"/>
                  <a:pt x="5454641" y="932696"/>
                  <a:pt x="5444399" y="939245"/>
                </a:cubicBezTo>
                <a:cubicBezTo>
                  <a:pt x="5431352" y="920603"/>
                  <a:pt x="5426188" y="901324"/>
                  <a:pt x="5415027" y="883000"/>
                </a:cubicBezTo>
                <a:cubicBezTo>
                  <a:pt x="5417858" y="870859"/>
                  <a:pt x="5429187" y="857836"/>
                  <a:pt x="5438862" y="845114"/>
                </a:cubicBezTo>
                <a:cubicBezTo>
                  <a:pt x="5450145" y="856280"/>
                  <a:pt x="5453778" y="868702"/>
                  <a:pt x="5472095" y="878856"/>
                </a:cubicBezTo>
                <a:cubicBezTo>
                  <a:pt x="5469962" y="887699"/>
                  <a:pt x="5468158" y="899522"/>
                  <a:pt x="5464328" y="910772"/>
                </a:cubicBezTo>
                <a:close/>
                <a:moveTo>
                  <a:pt x="5574510" y="662216"/>
                </a:moveTo>
                <a:cubicBezTo>
                  <a:pt x="5576456" y="655766"/>
                  <a:pt x="5576020" y="650615"/>
                  <a:pt x="5570044" y="651280"/>
                </a:cubicBezTo>
                <a:cubicBezTo>
                  <a:pt x="5574289" y="667394"/>
                  <a:pt x="5555628" y="661691"/>
                  <a:pt x="5550591" y="666076"/>
                </a:cubicBezTo>
                <a:cubicBezTo>
                  <a:pt x="5560100" y="670277"/>
                  <a:pt x="5554743" y="676555"/>
                  <a:pt x="5564684" y="680947"/>
                </a:cubicBezTo>
                <a:cubicBezTo>
                  <a:pt x="5568237" y="676415"/>
                  <a:pt x="5572565" y="668666"/>
                  <a:pt x="5574510" y="662216"/>
                </a:cubicBezTo>
                <a:close/>
                <a:moveTo>
                  <a:pt x="5537387" y="746475"/>
                </a:moveTo>
                <a:cubicBezTo>
                  <a:pt x="5532371" y="760134"/>
                  <a:pt x="5525626" y="773092"/>
                  <a:pt x="5515006" y="781555"/>
                </a:cubicBezTo>
                <a:cubicBezTo>
                  <a:pt x="5493182" y="766346"/>
                  <a:pt x="5485012" y="749075"/>
                  <a:pt x="5480576" y="731430"/>
                </a:cubicBezTo>
                <a:cubicBezTo>
                  <a:pt x="5502183" y="721750"/>
                  <a:pt x="5493466" y="689564"/>
                  <a:pt x="5514273" y="680542"/>
                </a:cubicBezTo>
                <a:cubicBezTo>
                  <a:pt x="5527569" y="691983"/>
                  <a:pt x="5533471" y="709770"/>
                  <a:pt x="5549393" y="707191"/>
                </a:cubicBezTo>
                <a:cubicBezTo>
                  <a:pt x="5545689" y="718457"/>
                  <a:pt x="5542403" y="732817"/>
                  <a:pt x="5537387" y="746475"/>
                </a:cubicBezTo>
                <a:close/>
                <a:moveTo>
                  <a:pt x="5612845" y="576964"/>
                </a:moveTo>
                <a:cubicBezTo>
                  <a:pt x="5613502" y="572307"/>
                  <a:pt x="5612465" y="568893"/>
                  <a:pt x="5608792" y="570868"/>
                </a:cubicBezTo>
                <a:cubicBezTo>
                  <a:pt x="5612810" y="576755"/>
                  <a:pt x="5600863" y="585355"/>
                  <a:pt x="5606729" y="590517"/>
                </a:cubicBezTo>
                <a:cubicBezTo>
                  <a:pt x="5609835" y="587520"/>
                  <a:pt x="5612187" y="581621"/>
                  <a:pt x="5612845" y="576964"/>
                </a:cubicBezTo>
                <a:close/>
                <a:moveTo>
                  <a:pt x="5077132" y="1793580"/>
                </a:moveTo>
                <a:cubicBezTo>
                  <a:pt x="5041462" y="1751614"/>
                  <a:pt x="5025853" y="1702175"/>
                  <a:pt x="5004129" y="1654937"/>
                </a:cubicBezTo>
                <a:cubicBezTo>
                  <a:pt x="4967356" y="1660201"/>
                  <a:pt x="4937691" y="1681532"/>
                  <a:pt x="4898456" y="1679669"/>
                </a:cubicBezTo>
                <a:cubicBezTo>
                  <a:pt x="4871830" y="1768713"/>
                  <a:pt x="4898353" y="1836481"/>
                  <a:pt x="4952158" y="1893001"/>
                </a:cubicBezTo>
                <a:cubicBezTo>
                  <a:pt x="4992792" y="1857250"/>
                  <a:pt x="5039876" y="1837518"/>
                  <a:pt x="5077132" y="1793580"/>
                </a:cubicBezTo>
                <a:close/>
                <a:moveTo>
                  <a:pt x="2857686" y="6819840"/>
                </a:moveTo>
                <a:cubicBezTo>
                  <a:pt x="2864116" y="6792575"/>
                  <a:pt x="2821784" y="6777443"/>
                  <a:pt x="2790093" y="6770584"/>
                </a:cubicBezTo>
                <a:cubicBezTo>
                  <a:pt x="2775324" y="6780897"/>
                  <a:pt x="2763441" y="6807793"/>
                  <a:pt x="2765571" y="6826083"/>
                </a:cubicBezTo>
                <a:cubicBezTo>
                  <a:pt x="2797029" y="6854270"/>
                  <a:pt x="2850879" y="6847958"/>
                  <a:pt x="2857686" y="6819840"/>
                </a:cubicBezTo>
                <a:close/>
                <a:moveTo>
                  <a:pt x="5692043" y="408639"/>
                </a:moveTo>
                <a:cubicBezTo>
                  <a:pt x="5694015" y="401703"/>
                  <a:pt x="5693878" y="394153"/>
                  <a:pt x="5692770" y="389093"/>
                </a:cubicBezTo>
                <a:cubicBezTo>
                  <a:pt x="5682977" y="406600"/>
                  <a:pt x="5676773" y="412492"/>
                  <a:pt x="5678669" y="424500"/>
                </a:cubicBezTo>
                <a:cubicBezTo>
                  <a:pt x="5685993" y="421897"/>
                  <a:pt x="5690072" y="415575"/>
                  <a:pt x="5692043" y="408639"/>
                </a:cubicBezTo>
                <a:close/>
                <a:moveTo>
                  <a:pt x="5502876" y="837477"/>
                </a:moveTo>
                <a:cubicBezTo>
                  <a:pt x="5499957" y="847511"/>
                  <a:pt x="5496112" y="857645"/>
                  <a:pt x="5487791" y="868473"/>
                </a:cubicBezTo>
                <a:cubicBezTo>
                  <a:pt x="5474553" y="854990"/>
                  <a:pt x="5471557" y="838907"/>
                  <a:pt x="5448219" y="826560"/>
                </a:cubicBezTo>
                <a:cubicBezTo>
                  <a:pt x="5458517" y="806681"/>
                  <a:pt x="5461394" y="787595"/>
                  <a:pt x="5475592" y="766895"/>
                </a:cubicBezTo>
                <a:cubicBezTo>
                  <a:pt x="5493152" y="779743"/>
                  <a:pt x="5489713" y="795527"/>
                  <a:pt x="5512394" y="807075"/>
                </a:cubicBezTo>
                <a:cubicBezTo>
                  <a:pt x="5507784" y="817508"/>
                  <a:pt x="5505794" y="827443"/>
                  <a:pt x="5502876" y="837477"/>
                </a:cubicBezTo>
                <a:close/>
                <a:moveTo>
                  <a:pt x="3914400" y="4440026"/>
                </a:moveTo>
                <a:cubicBezTo>
                  <a:pt x="3896556" y="4434033"/>
                  <a:pt x="3887149" y="4428720"/>
                  <a:pt x="3872679" y="4444460"/>
                </a:cubicBezTo>
                <a:cubicBezTo>
                  <a:pt x="3869578" y="4442058"/>
                  <a:pt x="3869723" y="4435367"/>
                  <a:pt x="3864628" y="4434755"/>
                </a:cubicBezTo>
                <a:cubicBezTo>
                  <a:pt x="3864899" y="4413665"/>
                  <a:pt x="3886575" y="4429023"/>
                  <a:pt x="3890248" y="4410911"/>
                </a:cubicBezTo>
                <a:cubicBezTo>
                  <a:pt x="3903812" y="4413657"/>
                  <a:pt x="3910579" y="4424407"/>
                  <a:pt x="3914400" y="4440026"/>
                </a:cubicBezTo>
                <a:close/>
                <a:moveTo>
                  <a:pt x="2852588" y="6848713"/>
                </a:moveTo>
                <a:cubicBezTo>
                  <a:pt x="2842435" y="6846268"/>
                  <a:pt x="2834856" y="6849552"/>
                  <a:pt x="2829186" y="6857763"/>
                </a:cubicBezTo>
                <a:cubicBezTo>
                  <a:pt x="2840343" y="6863713"/>
                  <a:pt x="2848161" y="6861044"/>
                  <a:pt x="2852588" y="6848713"/>
                </a:cubicBezTo>
                <a:close/>
                <a:moveTo>
                  <a:pt x="3342047" y="5746262"/>
                </a:moveTo>
                <a:cubicBezTo>
                  <a:pt x="3333795" y="5744145"/>
                  <a:pt x="3334964" y="5738034"/>
                  <a:pt x="3327327" y="5735682"/>
                </a:cubicBezTo>
                <a:cubicBezTo>
                  <a:pt x="3318922" y="5747773"/>
                  <a:pt x="3336103" y="5757403"/>
                  <a:pt x="3342047" y="5746262"/>
                </a:cubicBezTo>
                <a:close/>
                <a:moveTo>
                  <a:pt x="5577941" y="685947"/>
                </a:moveTo>
                <a:cubicBezTo>
                  <a:pt x="5575517" y="691359"/>
                  <a:pt x="5571824" y="696942"/>
                  <a:pt x="5565866" y="702826"/>
                </a:cubicBezTo>
                <a:cubicBezTo>
                  <a:pt x="5552337" y="686679"/>
                  <a:pt x="5538619" y="670956"/>
                  <a:pt x="5524282" y="655468"/>
                </a:cubicBezTo>
                <a:cubicBezTo>
                  <a:pt x="5533117" y="635472"/>
                  <a:pt x="5548266" y="615215"/>
                  <a:pt x="5551651" y="595862"/>
                </a:cubicBezTo>
                <a:cubicBezTo>
                  <a:pt x="5565163" y="603866"/>
                  <a:pt x="5578954" y="628775"/>
                  <a:pt x="5592334" y="638246"/>
                </a:cubicBezTo>
                <a:cubicBezTo>
                  <a:pt x="5581056" y="655001"/>
                  <a:pt x="5585212" y="669709"/>
                  <a:pt x="5577941" y="685947"/>
                </a:cubicBezTo>
                <a:close/>
                <a:moveTo>
                  <a:pt x="5615204" y="602774"/>
                </a:moveTo>
                <a:cubicBezTo>
                  <a:pt x="5612423" y="606943"/>
                  <a:pt x="5608549" y="610596"/>
                  <a:pt x="5602720" y="613417"/>
                </a:cubicBezTo>
                <a:cubicBezTo>
                  <a:pt x="5594789" y="594493"/>
                  <a:pt x="5579322" y="579949"/>
                  <a:pt x="5564799" y="567878"/>
                </a:cubicBezTo>
                <a:cubicBezTo>
                  <a:pt x="5570695" y="549923"/>
                  <a:pt x="5576591" y="531969"/>
                  <a:pt x="5588504" y="513074"/>
                </a:cubicBezTo>
                <a:cubicBezTo>
                  <a:pt x="5614318" y="511116"/>
                  <a:pt x="5623508" y="544475"/>
                  <a:pt x="5634002" y="559905"/>
                </a:cubicBezTo>
                <a:cubicBezTo>
                  <a:pt x="5622050" y="573128"/>
                  <a:pt x="5623545" y="590269"/>
                  <a:pt x="5615204" y="602774"/>
                </a:cubicBezTo>
                <a:close/>
                <a:moveTo>
                  <a:pt x="3136793" y="6212048"/>
                </a:moveTo>
                <a:cubicBezTo>
                  <a:pt x="3127453" y="6208943"/>
                  <a:pt x="3120584" y="6209482"/>
                  <a:pt x="3115807" y="6214521"/>
                </a:cubicBezTo>
                <a:cubicBezTo>
                  <a:pt x="3125147" y="6217627"/>
                  <a:pt x="3133822" y="6219927"/>
                  <a:pt x="3136793" y="6212048"/>
                </a:cubicBezTo>
                <a:close/>
                <a:moveTo>
                  <a:pt x="597289" y="11960472"/>
                </a:moveTo>
                <a:cubicBezTo>
                  <a:pt x="598699" y="11958577"/>
                  <a:pt x="599510" y="11955877"/>
                  <a:pt x="599467" y="11951651"/>
                </a:cubicBezTo>
                <a:cubicBezTo>
                  <a:pt x="581595" y="11935597"/>
                  <a:pt x="568393" y="11960865"/>
                  <a:pt x="575329" y="11975148"/>
                </a:cubicBezTo>
                <a:cubicBezTo>
                  <a:pt x="583437" y="11964581"/>
                  <a:pt x="593058" y="11966155"/>
                  <a:pt x="597289" y="11960472"/>
                </a:cubicBezTo>
                <a:close/>
                <a:moveTo>
                  <a:pt x="3077339" y="6349638"/>
                </a:moveTo>
                <a:cubicBezTo>
                  <a:pt x="3078746" y="6344578"/>
                  <a:pt x="3078617" y="6338521"/>
                  <a:pt x="3074144" y="6341140"/>
                </a:cubicBezTo>
                <a:cubicBezTo>
                  <a:pt x="3073528" y="6341379"/>
                  <a:pt x="3070655" y="6351344"/>
                  <a:pt x="3071320" y="6352149"/>
                </a:cubicBezTo>
                <a:cubicBezTo>
                  <a:pt x="3072990" y="6358760"/>
                  <a:pt x="3075932" y="6354697"/>
                  <a:pt x="3077339" y="6349638"/>
                </a:cubicBezTo>
                <a:close/>
                <a:moveTo>
                  <a:pt x="5654406" y="519306"/>
                </a:moveTo>
                <a:cubicBezTo>
                  <a:pt x="5652232" y="524135"/>
                  <a:pt x="5649468" y="528280"/>
                  <a:pt x="5645828" y="531272"/>
                </a:cubicBezTo>
                <a:cubicBezTo>
                  <a:pt x="5636492" y="517436"/>
                  <a:pt x="5634458" y="502227"/>
                  <a:pt x="5612997" y="490190"/>
                </a:cubicBezTo>
                <a:cubicBezTo>
                  <a:pt x="5614787" y="475648"/>
                  <a:pt x="5624589" y="448803"/>
                  <a:pt x="5637015" y="440494"/>
                </a:cubicBezTo>
                <a:cubicBezTo>
                  <a:pt x="5646577" y="442163"/>
                  <a:pt x="5654696" y="461083"/>
                  <a:pt x="5665680" y="470025"/>
                </a:cubicBezTo>
                <a:cubicBezTo>
                  <a:pt x="5662132" y="484173"/>
                  <a:pt x="5660928" y="504819"/>
                  <a:pt x="5654406" y="519306"/>
                </a:cubicBezTo>
                <a:close/>
                <a:moveTo>
                  <a:pt x="5695697" y="429802"/>
                </a:moveTo>
                <a:cubicBezTo>
                  <a:pt x="5692954" y="436048"/>
                  <a:pt x="5688806" y="442308"/>
                  <a:pt x="5682030" y="448328"/>
                </a:cubicBezTo>
                <a:cubicBezTo>
                  <a:pt x="5665204" y="428198"/>
                  <a:pt x="5651710" y="407511"/>
                  <a:pt x="5648029" y="385573"/>
                </a:cubicBezTo>
                <a:cubicBezTo>
                  <a:pt x="5667588" y="373904"/>
                  <a:pt x="5663883" y="355511"/>
                  <a:pt x="5679537" y="337546"/>
                </a:cubicBezTo>
                <a:cubicBezTo>
                  <a:pt x="5693937" y="351525"/>
                  <a:pt x="5708149" y="365929"/>
                  <a:pt x="5715453" y="380835"/>
                </a:cubicBezTo>
                <a:cubicBezTo>
                  <a:pt x="5699516" y="392454"/>
                  <a:pt x="5703928" y="411065"/>
                  <a:pt x="5695697" y="429802"/>
                </a:cubicBezTo>
                <a:close/>
                <a:moveTo>
                  <a:pt x="1845077" y="9146624"/>
                </a:moveTo>
                <a:cubicBezTo>
                  <a:pt x="1824199" y="9128699"/>
                  <a:pt x="1845843" y="9111138"/>
                  <a:pt x="1848730" y="9092965"/>
                </a:cubicBezTo>
                <a:cubicBezTo>
                  <a:pt x="1857272" y="9044537"/>
                  <a:pt x="1865874" y="8963383"/>
                  <a:pt x="1856571" y="8915770"/>
                </a:cubicBezTo>
                <a:cubicBezTo>
                  <a:pt x="1853108" y="8896839"/>
                  <a:pt x="1839991" y="8874154"/>
                  <a:pt x="1853512" y="8854027"/>
                </a:cubicBezTo>
                <a:cubicBezTo>
                  <a:pt x="1890534" y="8887786"/>
                  <a:pt x="1881547" y="8944206"/>
                  <a:pt x="1877119" y="8994963"/>
                </a:cubicBezTo>
                <a:cubicBezTo>
                  <a:pt x="1872398" y="9044056"/>
                  <a:pt x="1870725" y="9103708"/>
                  <a:pt x="1845077" y="9146624"/>
                </a:cubicBezTo>
                <a:close/>
                <a:moveTo>
                  <a:pt x="5320441" y="1282611"/>
                </a:moveTo>
                <a:cubicBezTo>
                  <a:pt x="5302090" y="1274503"/>
                  <a:pt x="5280169" y="1239837"/>
                  <a:pt x="5265614" y="1254308"/>
                </a:cubicBezTo>
                <a:cubicBezTo>
                  <a:pt x="5279132" y="1261810"/>
                  <a:pt x="5276505" y="1272375"/>
                  <a:pt x="5288554" y="1279738"/>
                </a:cubicBezTo>
                <a:cubicBezTo>
                  <a:pt x="5298060" y="1273232"/>
                  <a:pt x="5309833" y="1283532"/>
                  <a:pt x="5320441" y="1282611"/>
                </a:cubicBezTo>
                <a:close/>
                <a:moveTo>
                  <a:pt x="695826" y="11752653"/>
                </a:moveTo>
                <a:cubicBezTo>
                  <a:pt x="652081" y="11766330"/>
                  <a:pt x="664427" y="11822564"/>
                  <a:pt x="643993" y="11835371"/>
                </a:cubicBezTo>
                <a:cubicBezTo>
                  <a:pt x="609228" y="11819501"/>
                  <a:pt x="576484" y="11772535"/>
                  <a:pt x="569671" y="11744136"/>
                </a:cubicBezTo>
                <a:cubicBezTo>
                  <a:pt x="590699" y="11739208"/>
                  <a:pt x="611633" y="11706820"/>
                  <a:pt x="633091" y="11689388"/>
                </a:cubicBezTo>
                <a:cubicBezTo>
                  <a:pt x="652762" y="11716360"/>
                  <a:pt x="688724" y="11722602"/>
                  <a:pt x="695826" y="11752653"/>
                </a:cubicBezTo>
                <a:close/>
                <a:moveTo>
                  <a:pt x="3053008" y="6420146"/>
                </a:moveTo>
                <a:cubicBezTo>
                  <a:pt x="3052713" y="6387334"/>
                  <a:pt x="3043284" y="6360188"/>
                  <a:pt x="3031581" y="6333569"/>
                </a:cubicBezTo>
                <a:cubicBezTo>
                  <a:pt x="3027707" y="6340028"/>
                  <a:pt x="3038532" y="6352471"/>
                  <a:pt x="3026639" y="6352833"/>
                </a:cubicBezTo>
                <a:cubicBezTo>
                  <a:pt x="3024129" y="6326191"/>
                  <a:pt x="3015134" y="6303833"/>
                  <a:pt x="3009784" y="6278999"/>
                </a:cubicBezTo>
                <a:cubicBezTo>
                  <a:pt x="2998696" y="6278696"/>
                  <a:pt x="2987370" y="6277778"/>
                  <a:pt x="2986023" y="6293524"/>
                </a:cubicBezTo>
                <a:cubicBezTo>
                  <a:pt x="3005523" y="6308267"/>
                  <a:pt x="3007369" y="6334106"/>
                  <a:pt x="3017923" y="6354089"/>
                </a:cubicBezTo>
                <a:lnTo>
                  <a:pt x="3016033" y="6361943"/>
                </a:lnTo>
                <a:lnTo>
                  <a:pt x="3015994" y="6361918"/>
                </a:lnTo>
                <a:lnTo>
                  <a:pt x="3016025" y="6361979"/>
                </a:lnTo>
                <a:lnTo>
                  <a:pt x="3013119" y="6374052"/>
                </a:lnTo>
                <a:cubicBezTo>
                  <a:pt x="3014371" y="6381755"/>
                  <a:pt x="3018222" y="6389201"/>
                  <a:pt x="3023914" y="6392482"/>
                </a:cubicBezTo>
                <a:cubicBezTo>
                  <a:pt x="3027714" y="6384459"/>
                  <a:pt x="3025716" y="6379745"/>
                  <a:pt x="3022776" y="6375575"/>
                </a:cubicBezTo>
                <a:lnTo>
                  <a:pt x="3016025" y="6361979"/>
                </a:lnTo>
                <a:lnTo>
                  <a:pt x="3016033" y="6361943"/>
                </a:lnTo>
                <a:lnTo>
                  <a:pt x="3032335" y="6372449"/>
                </a:lnTo>
                <a:cubicBezTo>
                  <a:pt x="3042608" y="6386539"/>
                  <a:pt x="3038383" y="6409088"/>
                  <a:pt x="3053008" y="6420146"/>
                </a:cubicBezTo>
                <a:close/>
                <a:moveTo>
                  <a:pt x="3113794" y="6282571"/>
                </a:moveTo>
                <a:cubicBezTo>
                  <a:pt x="3109880" y="6266032"/>
                  <a:pt x="3114485" y="6244066"/>
                  <a:pt x="3093671" y="6236912"/>
                </a:cubicBezTo>
                <a:cubicBezTo>
                  <a:pt x="3096781" y="6254117"/>
                  <a:pt x="3099703" y="6271749"/>
                  <a:pt x="3113794" y="6282571"/>
                </a:cubicBezTo>
                <a:close/>
                <a:moveTo>
                  <a:pt x="3525462" y="5353096"/>
                </a:moveTo>
                <a:cubicBezTo>
                  <a:pt x="3512423" y="5351417"/>
                  <a:pt x="3517663" y="5343023"/>
                  <a:pt x="3507087" y="5340391"/>
                </a:cubicBezTo>
                <a:cubicBezTo>
                  <a:pt x="3499147" y="5349120"/>
                  <a:pt x="3521238" y="5369587"/>
                  <a:pt x="3525462" y="5353096"/>
                </a:cubicBezTo>
                <a:close/>
                <a:moveTo>
                  <a:pt x="916642" y="11259931"/>
                </a:moveTo>
                <a:cubicBezTo>
                  <a:pt x="894980" y="11252430"/>
                  <a:pt x="871143" y="11202554"/>
                  <a:pt x="898257" y="11185025"/>
                </a:cubicBezTo>
                <a:cubicBezTo>
                  <a:pt x="923096" y="11193411"/>
                  <a:pt x="931624" y="11237560"/>
                  <a:pt x="916642" y="11259931"/>
                </a:cubicBezTo>
                <a:close/>
                <a:moveTo>
                  <a:pt x="3285153" y="5906213"/>
                </a:moveTo>
                <a:cubicBezTo>
                  <a:pt x="3276801" y="5902013"/>
                  <a:pt x="3271262" y="5904155"/>
                  <a:pt x="3268345" y="5913066"/>
                </a:cubicBezTo>
                <a:lnTo>
                  <a:pt x="3279874" y="5918161"/>
                </a:lnTo>
                <a:close/>
                <a:moveTo>
                  <a:pt x="4842467" y="2383707"/>
                </a:moveTo>
                <a:cubicBezTo>
                  <a:pt x="4831035" y="2327138"/>
                  <a:pt x="4845431" y="2255320"/>
                  <a:pt x="4759626" y="2211122"/>
                </a:cubicBezTo>
                <a:cubicBezTo>
                  <a:pt x="4723125" y="2282953"/>
                  <a:pt x="4710374" y="2354416"/>
                  <a:pt x="4723025" y="2425813"/>
                </a:cubicBezTo>
                <a:cubicBezTo>
                  <a:pt x="4762748" y="2412989"/>
                  <a:pt x="4802796" y="2399830"/>
                  <a:pt x="4842467" y="2383707"/>
                </a:cubicBezTo>
                <a:close/>
                <a:moveTo>
                  <a:pt x="1621003" y="9675829"/>
                </a:moveTo>
                <a:cubicBezTo>
                  <a:pt x="1611277" y="9668982"/>
                  <a:pt x="1613856" y="9657373"/>
                  <a:pt x="1601480" y="9651905"/>
                </a:cubicBezTo>
                <a:cubicBezTo>
                  <a:pt x="1593880" y="9663334"/>
                  <a:pt x="1610882" y="9682575"/>
                  <a:pt x="1621003" y="9675829"/>
                </a:cubicBezTo>
                <a:close/>
                <a:moveTo>
                  <a:pt x="522603" y="12176339"/>
                </a:moveTo>
                <a:cubicBezTo>
                  <a:pt x="508457" y="12155295"/>
                  <a:pt x="505208" y="12113048"/>
                  <a:pt x="475605" y="12105069"/>
                </a:cubicBezTo>
                <a:cubicBezTo>
                  <a:pt x="487669" y="12126213"/>
                  <a:pt x="490491" y="12168273"/>
                  <a:pt x="522603" y="12176339"/>
                </a:cubicBezTo>
                <a:close/>
                <a:moveTo>
                  <a:pt x="3252740" y="6001520"/>
                </a:moveTo>
                <a:cubicBezTo>
                  <a:pt x="3257075" y="5991709"/>
                  <a:pt x="3250385" y="5969885"/>
                  <a:pt x="3240259" y="5976633"/>
                </a:cubicBezTo>
                <a:cubicBezTo>
                  <a:pt x="3246490" y="5984478"/>
                  <a:pt x="3238749" y="5997376"/>
                  <a:pt x="3252740" y="6001520"/>
                </a:cubicBezTo>
                <a:close/>
                <a:moveTo>
                  <a:pt x="3370362" y="5735312"/>
                </a:moveTo>
                <a:cubicBezTo>
                  <a:pt x="3376155" y="5721047"/>
                  <a:pt x="3364713" y="5713444"/>
                  <a:pt x="3349580" y="5707265"/>
                </a:cubicBezTo>
                <a:cubicBezTo>
                  <a:pt x="3340711" y="5722716"/>
                  <a:pt x="3363657" y="5726230"/>
                  <a:pt x="3370362" y="5735312"/>
                </a:cubicBezTo>
                <a:close/>
                <a:moveTo>
                  <a:pt x="3515878" y="5405974"/>
                </a:moveTo>
                <a:cubicBezTo>
                  <a:pt x="3502881" y="5383410"/>
                  <a:pt x="3488472" y="5344404"/>
                  <a:pt x="3460400" y="5338630"/>
                </a:cubicBezTo>
                <a:cubicBezTo>
                  <a:pt x="3476045" y="5359821"/>
                  <a:pt x="3489465" y="5399912"/>
                  <a:pt x="3515878" y="5405974"/>
                </a:cubicBezTo>
                <a:close/>
                <a:moveTo>
                  <a:pt x="5613812" y="662410"/>
                </a:moveTo>
                <a:cubicBezTo>
                  <a:pt x="5614450" y="660249"/>
                  <a:pt x="5613954" y="658230"/>
                  <a:pt x="5610879" y="656614"/>
                </a:cubicBezTo>
                <a:cubicBezTo>
                  <a:pt x="5606717" y="661461"/>
                  <a:pt x="5607499" y="665406"/>
                  <a:pt x="5609930" y="669051"/>
                </a:cubicBezTo>
                <a:cubicBezTo>
                  <a:pt x="5611398" y="666872"/>
                  <a:pt x="5613173" y="664570"/>
                  <a:pt x="5613812" y="662410"/>
                </a:cubicBezTo>
                <a:close/>
                <a:moveTo>
                  <a:pt x="5465126" y="1002803"/>
                </a:moveTo>
                <a:cubicBezTo>
                  <a:pt x="5464423" y="996328"/>
                  <a:pt x="5455102" y="988614"/>
                  <a:pt x="5449554" y="995409"/>
                </a:cubicBezTo>
                <a:cubicBezTo>
                  <a:pt x="5454569" y="1000193"/>
                  <a:pt x="5441348" y="1008220"/>
                  <a:pt x="5449678" y="1012415"/>
                </a:cubicBezTo>
                <a:cubicBezTo>
                  <a:pt x="5454702" y="1007957"/>
                  <a:pt x="5460995" y="1013306"/>
                  <a:pt x="5465126" y="1002803"/>
                </a:cubicBezTo>
                <a:close/>
                <a:moveTo>
                  <a:pt x="2027343" y="8789660"/>
                </a:moveTo>
                <a:cubicBezTo>
                  <a:pt x="2010540" y="8774588"/>
                  <a:pt x="1993926" y="8759088"/>
                  <a:pt x="1978116" y="8742924"/>
                </a:cubicBezTo>
                <a:cubicBezTo>
                  <a:pt x="1970010" y="8761269"/>
                  <a:pt x="1997589" y="8765805"/>
                  <a:pt x="1996439" y="8781105"/>
                </a:cubicBezTo>
                <a:cubicBezTo>
                  <a:pt x="1978249" y="8780716"/>
                  <a:pt x="1973723" y="8769028"/>
                  <a:pt x="1959643" y="8784733"/>
                </a:cubicBezTo>
                <a:cubicBezTo>
                  <a:pt x="1984433" y="8792117"/>
                  <a:pt x="2008696" y="8797229"/>
                  <a:pt x="2027343" y="8789660"/>
                </a:cubicBezTo>
                <a:close/>
                <a:moveTo>
                  <a:pt x="5425594" y="1101586"/>
                </a:moveTo>
                <a:cubicBezTo>
                  <a:pt x="5424966" y="1096169"/>
                  <a:pt x="5418566" y="1091285"/>
                  <a:pt x="5411785" y="1087261"/>
                </a:cubicBezTo>
                <a:cubicBezTo>
                  <a:pt x="5405499" y="1095791"/>
                  <a:pt x="5396578" y="1105727"/>
                  <a:pt x="5405737" y="1112344"/>
                </a:cubicBezTo>
                <a:cubicBezTo>
                  <a:pt x="5412733" y="1111324"/>
                  <a:pt x="5418325" y="1100945"/>
                  <a:pt x="5425594" y="1101586"/>
                </a:cubicBezTo>
                <a:close/>
                <a:moveTo>
                  <a:pt x="4672951" y="2807270"/>
                </a:moveTo>
                <a:cubicBezTo>
                  <a:pt x="4668674" y="2795291"/>
                  <a:pt x="4648815" y="2788121"/>
                  <a:pt x="4638686" y="2777781"/>
                </a:cubicBezTo>
                <a:cubicBezTo>
                  <a:pt x="4618895" y="2796351"/>
                  <a:pt x="4663682" y="2818997"/>
                  <a:pt x="4672951" y="2807270"/>
                </a:cubicBezTo>
                <a:close/>
                <a:moveTo>
                  <a:pt x="766662" y="11654929"/>
                </a:moveTo>
                <a:cubicBezTo>
                  <a:pt x="767343" y="11650215"/>
                  <a:pt x="765843" y="11644094"/>
                  <a:pt x="764122" y="11638764"/>
                </a:cubicBezTo>
                <a:cubicBezTo>
                  <a:pt x="757434" y="11646980"/>
                  <a:pt x="753441" y="11654863"/>
                  <a:pt x="756117" y="11662647"/>
                </a:cubicBezTo>
                <a:cubicBezTo>
                  <a:pt x="763118" y="11662948"/>
                  <a:pt x="765981" y="11659642"/>
                  <a:pt x="766662" y="11654929"/>
                </a:cubicBezTo>
                <a:close/>
                <a:moveTo>
                  <a:pt x="3172618" y="6214089"/>
                </a:moveTo>
                <a:cubicBezTo>
                  <a:pt x="3167579" y="6204714"/>
                  <a:pt x="3152707" y="6208356"/>
                  <a:pt x="3147791" y="6214865"/>
                </a:cubicBezTo>
                <a:cubicBezTo>
                  <a:pt x="3156556" y="6214653"/>
                  <a:pt x="3172642" y="6227888"/>
                  <a:pt x="3172618" y="6214089"/>
                </a:cubicBezTo>
                <a:close/>
                <a:moveTo>
                  <a:pt x="2678980" y="7331698"/>
                </a:moveTo>
                <a:cubicBezTo>
                  <a:pt x="2675165" y="7339176"/>
                  <a:pt x="2656343" y="7356313"/>
                  <a:pt x="2647103" y="7359867"/>
                </a:cubicBezTo>
                <a:cubicBezTo>
                  <a:pt x="2616970" y="7372516"/>
                  <a:pt x="2558358" y="7333891"/>
                  <a:pt x="2514429" y="7312954"/>
                </a:cubicBezTo>
                <a:cubicBezTo>
                  <a:pt x="2461517" y="7288048"/>
                  <a:pt x="2414423" y="7270803"/>
                  <a:pt x="2382301" y="7247447"/>
                </a:cubicBezTo>
                <a:cubicBezTo>
                  <a:pt x="2373522" y="7234914"/>
                  <a:pt x="2368424" y="7254552"/>
                  <a:pt x="2360175" y="7244289"/>
                </a:cubicBezTo>
                <a:cubicBezTo>
                  <a:pt x="2347459" y="7219835"/>
                  <a:pt x="2332296" y="7200917"/>
                  <a:pt x="2344170" y="7178673"/>
                </a:cubicBezTo>
                <a:cubicBezTo>
                  <a:pt x="2378097" y="7115775"/>
                  <a:pt x="2445987" y="7185479"/>
                  <a:pt x="2498334" y="7198936"/>
                </a:cubicBezTo>
                <a:cubicBezTo>
                  <a:pt x="2519790" y="7175835"/>
                  <a:pt x="2487053" y="7152716"/>
                  <a:pt x="2476424" y="7128166"/>
                </a:cubicBezTo>
                <a:cubicBezTo>
                  <a:pt x="2464169" y="7100352"/>
                  <a:pt x="2447906" y="7029531"/>
                  <a:pt x="2495202" y="7012757"/>
                </a:cubicBezTo>
                <a:cubicBezTo>
                  <a:pt x="2517140" y="7016341"/>
                  <a:pt x="2535486" y="7036155"/>
                  <a:pt x="2548304" y="7049964"/>
                </a:cubicBezTo>
                <a:cubicBezTo>
                  <a:pt x="2612823" y="7119198"/>
                  <a:pt x="2645669" y="7208036"/>
                  <a:pt x="2686471" y="7280027"/>
                </a:cubicBezTo>
                <a:cubicBezTo>
                  <a:pt x="2671618" y="7292809"/>
                  <a:pt x="2688031" y="7315843"/>
                  <a:pt x="2678980" y="7331698"/>
                </a:cubicBezTo>
                <a:close/>
                <a:moveTo>
                  <a:pt x="5609638" y="702866"/>
                </a:moveTo>
                <a:cubicBezTo>
                  <a:pt x="5607440" y="699837"/>
                  <a:pt x="5607650" y="684501"/>
                  <a:pt x="5598543" y="690249"/>
                </a:cubicBezTo>
                <a:cubicBezTo>
                  <a:pt x="5602199" y="693407"/>
                  <a:pt x="5601990" y="708743"/>
                  <a:pt x="5609638" y="702866"/>
                </a:cubicBezTo>
                <a:close/>
                <a:moveTo>
                  <a:pt x="5384235" y="1213772"/>
                </a:moveTo>
                <a:cubicBezTo>
                  <a:pt x="5380153" y="1206872"/>
                  <a:pt x="5382503" y="1199247"/>
                  <a:pt x="5373881" y="1193399"/>
                </a:cubicBezTo>
                <a:cubicBezTo>
                  <a:pt x="5366278" y="1200232"/>
                  <a:pt x="5374164" y="1216967"/>
                  <a:pt x="5384235" y="1213772"/>
                </a:cubicBezTo>
                <a:close/>
                <a:moveTo>
                  <a:pt x="2251878" y="8307107"/>
                </a:moveTo>
                <a:cubicBezTo>
                  <a:pt x="2255907" y="8303713"/>
                  <a:pt x="2257234" y="8299138"/>
                  <a:pt x="2252518" y="8296178"/>
                </a:cubicBezTo>
                <a:cubicBezTo>
                  <a:pt x="2249846" y="8304162"/>
                  <a:pt x="2235793" y="8301119"/>
                  <a:pt x="2235018" y="8310940"/>
                </a:cubicBezTo>
                <a:cubicBezTo>
                  <a:pt x="2241115" y="8312711"/>
                  <a:pt x="2247848" y="8310500"/>
                  <a:pt x="2251878" y="8307107"/>
                </a:cubicBezTo>
                <a:close/>
                <a:moveTo>
                  <a:pt x="3921435" y="4528763"/>
                </a:moveTo>
                <a:cubicBezTo>
                  <a:pt x="3905899" y="4526400"/>
                  <a:pt x="3903900" y="4528223"/>
                  <a:pt x="3902095" y="4541810"/>
                </a:cubicBezTo>
                <a:cubicBezTo>
                  <a:pt x="3891613" y="4538574"/>
                  <a:pt x="3888502" y="4525415"/>
                  <a:pt x="3891802" y="4514732"/>
                </a:cubicBezTo>
                <a:cubicBezTo>
                  <a:pt x="3897733" y="4514119"/>
                  <a:pt x="3903659" y="4513516"/>
                  <a:pt x="3909151" y="4512774"/>
                </a:cubicBezTo>
                <a:cubicBezTo>
                  <a:pt x="3910796" y="4498160"/>
                  <a:pt x="3901343" y="4486948"/>
                  <a:pt x="3906025" y="4481081"/>
                </a:cubicBezTo>
                <a:cubicBezTo>
                  <a:pt x="3919589" y="4486730"/>
                  <a:pt x="3924389" y="4514555"/>
                  <a:pt x="3921435" y="4528763"/>
                </a:cubicBezTo>
                <a:close/>
                <a:moveTo>
                  <a:pt x="5395548" y="1192779"/>
                </a:moveTo>
                <a:cubicBezTo>
                  <a:pt x="5392229" y="1188764"/>
                  <a:pt x="5396809" y="1184162"/>
                  <a:pt x="5395997" y="1180236"/>
                </a:cubicBezTo>
                <a:cubicBezTo>
                  <a:pt x="5385105" y="1174914"/>
                  <a:pt x="5385980" y="1162560"/>
                  <a:pt x="5374581" y="1164149"/>
                </a:cubicBezTo>
                <a:cubicBezTo>
                  <a:pt x="5370001" y="1168750"/>
                  <a:pt x="5372894" y="1172577"/>
                  <a:pt x="5369355" y="1177129"/>
                </a:cubicBezTo>
                <a:cubicBezTo>
                  <a:pt x="5388743" y="1172445"/>
                  <a:pt x="5381036" y="1199108"/>
                  <a:pt x="5395548" y="1192779"/>
                </a:cubicBezTo>
                <a:close/>
                <a:moveTo>
                  <a:pt x="5533737" y="882197"/>
                </a:moveTo>
                <a:cubicBezTo>
                  <a:pt x="5530211" y="878592"/>
                  <a:pt x="5532292" y="873883"/>
                  <a:pt x="5529193" y="870467"/>
                </a:cubicBezTo>
                <a:cubicBezTo>
                  <a:pt x="5527441" y="873275"/>
                  <a:pt x="5525261" y="875893"/>
                  <a:pt x="5523508" y="878701"/>
                </a:cubicBezTo>
                <a:cubicBezTo>
                  <a:pt x="5526745" y="880643"/>
                  <a:pt x="5530939" y="885054"/>
                  <a:pt x="5533737" y="882197"/>
                </a:cubicBezTo>
                <a:close/>
                <a:moveTo>
                  <a:pt x="3340972" y="5845724"/>
                </a:moveTo>
                <a:cubicBezTo>
                  <a:pt x="3330124" y="5828692"/>
                  <a:pt x="3326899" y="5809424"/>
                  <a:pt x="3317091" y="5792345"/>
                </a:cubicBezTo>
                <a:cubicBezTo>
                  <a:pt x="3262609" y="5780503"/>
                  <a:pt x="3248964" y="5727061"/>
                  <a:pt x="3199519" y="5702662"/>
                </a:cubicBezTo>
                <a:cubicBezTo>
                  <a:pt x="3171345" y="5712137"/>
                  <a:pt x="3148607" y="5734722"/>
                  <a:pt x="3119954" y="5742968"/>
                </a:cubicBezTo>
                <a:cubicBezTo>
                  <a:pt x="3136764" y="5775385"/>
                  <a:pt x="3134873" y="5814320"/>
                  <a:pt x="3132980" y="5853256"/>
                </a:cubicBezTo>
                <a:cubicBezTo>
                  <a:pt x="3162607" y="5873993"/>
                  <a:pt x="3173956" y="5901444"/>
                  <a:pt x="3208082" y="5920083"/>
                </a:cubicBezTo>
                <a:cubicBezTo>
                  <a:pt x="3251518" y="5893394"/>
                  <a:pt x="3302540" y="5885344"/>
                  <a:pt x="3340972" y="5845724"/>
                </a:cubicBezTo>
                <a:close/>
                <a:moveTo>
                  <a:pt x="4195084" y="3914242"/>
                </a:moveTo>
                <a:cubicBezTo>
                  <a:pt x="4171257" y="3923097"/>
                  <a:pt x="4142348" y="3965411"/>
                  <a:pt x="4136300" y="3991812"/>
                </a:cubicBezTo>
                <a:cubicBezTo>
                  <a:pt x="4156196" y="3966429"/>
                  <a:pt x="4181582" y="3955202"/>
                  <a:pt x="4195084" y="3914242"/>
                </a:cubicBezTo>
                <a:close/>
                <a:moveTo>
                  <a:pt x="5586028" y="767712"/>
                </a:moveTo>
                <a:cubicBezTo>
                  <a:pt x="5576531" y="757883"/>
                  <a:pt x="5567718" y="736066"/>
                  <a:pt x="5554922" y="758065"/>
                </a:cubicBezTo>
                <a:cubicBezTo>
                  <a:pt x="5569619" y="753805"/>
                  <a:pt x="5574673" y="776010"/>
                  <a:pt x="5586028" y="767712"/>
                </a:cubicBezTo>
                <a:close/>
                <a:moveTo>
                  <a:pt x="803737" y="11591779"/>
                </a:moveTo>
                <a:cubicBezTo>
                  <a:pt x="802528" y="11584135"/>
                  <a:pt x="798384" y="11576212"/>
                  <a:pt x="787999" y="11568576"/>
                </a:cubicBezTo>
                <a:cubicBezTo>
                  <a:pt x="769901" y="11573782"/>
                  <a:pt x="798039" y="11598908"/>
                  <a:pt x="803737" y="11591779"/>
                </a:cubicBezTo>
                <a:close/>
                <a:moveTo>
                  <a:pt x="3120687" y="6348939"/>
                </a:moveTo>
                <a:cubicBezTo>
                  <a:pt x="3121032" y="6329686"/>
                  <a:pt x="3113851" y="6314768"/>
                  <a:pt x="3104824" y="6300566"/>
                </a:cubicBezTo>
                <a:cubicBezTo>
                  <a:pt x="3112005" y="6315484"/>
                  <a:pt x="3098265" y="6343117"/>
                  <a:pt x="3120687" y="6348939"/>
                </a:cubicBezTo>
                <a:close/>
                <a:moveTo>
                  <a:pt x="1649950" y="9678421"/>
                </a:moveTo>
                <a:cubicBezTo>
                  <a:pt x="1638884" y="9665372"/>
                  <a:pt x="1636431" y="9648991"/>
                  <a:pt x="1617367" y="9639039"/>
                </a:cubicBezTo>
                <a:cubicBezTo>
                  <a:pt x="1613568" y="9655716"/>
                  <a:pt x="1634253" y="9690861"/>
                  <a:pt x="1649950" y="9678421"/>
                </a:cubicBezTo>
                <a:close/>
                <a:moveTo>
                  <a:pt x="5629899" y="675303"/>
                </a:moveTo>
                <a:cubicBezTo>
                  <a:pt x="5626285" y="673192"/>
                  <a:pt x="5622629" y="670034"/>
                  <a:pt x="5619206" y="667493"/>
                </a:cubicBezTo>
                <a:cubicBezTo>
                  <a:pt x="5613523" y="675782"/>
                  <a:pt x="5617729" y="682269"/>
                  <a:pt x="5619674" y="689300"/>
                </a:cubicBezTo>
                <a:cubicBezTo>
                  <a:pt x="5623033" y="685127"/>
                  <a:pt x="5626772" y="680093"/>
                  <a:pt x="5629899" y="675303"/>
                </a:cubicBezTo>
                <a:close/>
                <a:moveTo>
                  <a:pt x="1169370" y="10770664"/>
                </a:moveTo>
                <a:cubicBezTo>
                  <a:pt x="1161276" y="10788606"/>
                  <a:pt x="1127299" y="10795040"/>
                  <a:pt x="1123922" y="10817292"/>
                </a:cubicBezTo>
                <a:cubicBezTo>
                  <a:pt x="1107739" y="10803504"/>
                  <a:pt x="1103857" y="10823746"/>
                  <a:pt x="1087467" y="10828759"/>
                </a:cubicBezTo>
                <a:cubicBezTo>
                  <a:pt x="1082196" y="10826941"/>
                  <a:pt x="1085363" y="10814043"/>
                  <a:pt x="1078536" y="10814600"/>
                </a:cubicBezTo>
                <a:cubicBezTo>
                  <a:pt x="1106339" y="10790630"/>
                  <a:pt x="1126616" y="10760780"/>
                  <a:pt x="1166744" y="10747873"/>
                </a:cubicBezTo>
                <a:cubicBezTo>
                  <a:pt x="1171890" y="10757424"/>
                  <a:pt x="1172068" y="10764683"/>
                  <a:pt x="1169370" y="10770664"/>
                </a:cubicBezTo>
                <a:close/>
                <a:moveTo>
                  <a:pt x="3397406" y="5728396"/>
                </a:moveTo>
                <a:cubicBezTo>
                  <a:pt x="3390513" y="5719740"/>
                  <a:pt x="3385279" y="5693466"/>
                  <a:pt x="3366814" y="5700604"/>
                </a:cubicBezTo>
                <a:cubicBezTo>
                  <a:pt x="3373708" y="5709257"/>
                  <a:pt x="3378941" y="5735533"/>
                  <a:pt x="3397406" y="5728396"/>
                </a:cubicBezTo>
                <a:close/>
                <a:moveTo>
                  <a:pt x="643027" y="11963759"/>
                </a:moveTo>
                <a:cubicBezTo>
                  <a:pt x="615078" y="11999340"/>
                  <a:pt x="599622" y="12034321"/>
                  <a:pt x="558943" y="12069887"/>
                </a:cubicBezTo>
                <a:cubicBezTo>
                  <a:pt x="538474" y="12056253"/>
                  <a:pt x="500627" y="12036981"/>
                  <a:pt x="492484" y="12010438"/>
                </a:cubicBezTo>
                <a:cubicBezTo>
                  <a:pt x="519319" y="11986603"/>
                  <a:pt x="564351" y="11950412"/>
                  <a:pt x="587790" y="11907740"/>
                </a:cubicBezTo>
                <a:cubicBezTo>
                  <a:pt x="605055" y="11928625"/>
                  <a:pt x="637820" y="11937494"/>
                  <a:pt x="643027" y="11963759"/>
                </a:cubicBezTo>
                <a:close/>
                <a:moveTo>
                  <a:pt x="4846394" y="2451225"/>
                </a:moveTo>
                <a:cubicBezTo>
                  <a:pt x="4851365" y="2441678"/>
                  <a:pt x="4853199" y="2432288"/>
                  <a:pt x="4850012" y="2423512"/>
                </a:cubicBezTo>
                <a:cubicBezTo>
                  <a:pt x="4809273" y="2434702"/>
                  <a:pt x="4789041" y="2491763"/>
                  <a:pt x="4747308" y="2502639"/>
                </a:cubicBezTo>
                <a:cubicBezTo>
                  <a:pt x="4746781" y="2511225"/>
                  <a:pt x="4758799" y="2520277"/>
                  <a:pt x="4767842" y="2529044"/>
                </a:cubicBezTo>
                <a:cubicBezTo>
                  <a:pt x="4788332" y="2509920"/>
                  <a:pt x="4831479" y="2479866"/>
                  <a:pt x="4846394" y="2451225"/>
                </a:cubicBezTo>
                <a:close/>
                <a:moveTo>
                  <a:pt x="5425827" y="1140368"/>
                </a:moveTo>
                <a:cubicBezTo>
                  <a:pt x="5426740" y="1138587"/>
                  <a:pt x="5427089" y="1136942"/>
                  <a:pt x="5425689" y="1135552"/>
                </a:cubicBezTo>
                <a:cubicBezTo>
                  <a:pt x="5417677" y="1142292"/>
                  <a:pt x="5418133" y="1127588"/>
                  <a:pt x="5412467" y="1125598"/>
                </a:cubicBezTo>
                <a:cubicBezTo>
                  <a:pt x="5405759" y="1133943"/>
                  <a:pt x="5414266" y="1139757"/>
                  <a:pt x="5422583" y="1146002"/>
                </a:cubicBezTo>
                <a:cubicBezTo>
                  <a:pt x="5423438" y="1144067"/>
                  <a:pt x="5424914" y="1142149"/>
                  <a:pt x="5425827" y="1140368"/>
                </a:cubicBezTo>
                <a:close/>
                <a:moveTo>
                  <a:pt x="5434294" y="1123485"/>
                </a:moveTo>
                <a:cubicBezTo>
                  <a:pt x="5435495" y="1120481"/>
                  <a:pt x="5435334" y="1117712"/>
                  <a:pt x="5432555" y="1115456"/>
                </a:cubicBezTo>
                <a:cubicBezTo>
                  <a:pt x="5427219" y="1121836"/>
                  <a:pt x="5422304" y="1128402"/>
                  <a:pt x="5427862" y="1132914"/>
                </a:cubicBezTo>
                <a:cubicBezTo>
                  <a:pt x="5430530" y="1129724"/>
                  <a:pt x="5433093" y="1126488"/>
                  <a:pt x="5434294" y="1123485"/>
                </a:cubicBezTo>
                <a:close/>
                <a:moveTo>
                  <a:pt x="1711262" y="9553004"/>
                </a:moveTo>
                <a:cubicBezTo>
                  <a:pt x="1704796" y="9568935"/>
                  <a:pt x="1697504" y="9580540"/>
                  <a:pt x="1683876" y="9579119"/>
                </a:cubicBezTo>
                <a:cubicBezTo>
                  <a:pt x="1664745" y="9557886"/>
                  <a:pt x="1694453" y="9545961"/>
                  <a:pt x="1699838" y="9531469"/>
                </a:cubicBezTo>
                <a:cubicBezTo>
                  <a:pt x="1722374" y="9477009"/>
                  <a:pt x="1728424" y="9395327"/>
                  <a:pt x="1724272" y="9341346"/>
                </a:cubicBezTo>
                <a:cubicBezTo>
                  <a:pt x="1722268" y="9315920"/>
                  <a:pt x="1703563" y="9294875"/>
                  <a:pt x="1719070" y="9273608"/>
                </a:cubicBezTo>
                <a:cubicBezTo>
                  <a:pt x="1755594" y="9337292"/>
                  <a:pt x="1734499" y="9423062"/>
                  <a:pt x="1733698" y="9500929"/>
                </a:cubicBezTo>
                <a:cubicBezTo>
                  <a:pt x="1723369" y="9516815"/>
                  <a:pt x="1717728" y="9537072"/>
                  <a:pt x="1711262" y="9553004"/>
                </a:cubicBezTo>
                <a:close/>
                <a:moveTo>
                  <a:pt x="5463736" y="1061261"/>
                </a:moveTo>
                <a:cubicBezTo>
                  <a:pt x="5470618" y="1046837"/>
                  <a:pt x="5452249" y="1042317"/>
                  <a:pt x="5448040" y="1036862"/>
                </a:cubicBezTo>
                <a:cubicBezTo>
                  <a:pt x="5437848" y="1047255"/>
                  <a:pt x="5455267" y="1053924"/>
                  <a:pt x="5463736" y="1061261"/>
                </a:cubicBezTo>
                <a:close/>
                <a:moveTo>
                  <a:pt x="5507341" y="962660"/>
                </a:moveTo>
                <a:cubicBezTo>
                  <a:pt x="5501239" y="955875"/>
                  <a:pt x="5483248" y="942815"/>
                  <a:pt x="5476419" y="947975"/>
                </a:cubicBezTo>
                <a:cubicBezTo>
                  <a:pt x="5484825" y="955267"/>
                  <a:pt x="5488713" y="963629"/>
                  <a:pt x="5501258" y="970705"/>
                </a:cubicBezTo>
                <a:cubicBezTo>
                  <a:pt x="5503193" y="967471"/>
                  <a:pt x="5505361" y="964852"/>
                  <a:pt x="5507341" y="962660"/>
                </a:cubicBezTo>
                <a:close/>
                <a:moveTo>
                  <a:pt x="5667027" y="601660"/>
                </a:moveTo>
                <a:cubicBezTo>
                  <a:pt x="5667132" y="592019"/>
                  <a:pt x="5656306" y="582189"/>
                  <a:pt x="5650568" y="581177"/>
                </a:cubicBezTo>
                <a:cubicBezTo>
                  <a:pt x="5647023" y="585704"/>
                  <a:pt x="5645145" y="589952"/>
                  <a:pt x="5645368" y="594113"/>
                </a:cubicBezTo>
                <a:cubicBezTo>
                  <a:pt x="5656224" y="596371"/>
                  <a:pt x="5661133" y="601587"/>
                  <a:pt x="5662685" y="610904"/>
                </a:cubicBezTo>
                <a:cubicBezTo>
                  <a:pt x="5665743" y="608066"/>
                  <a:pt x="5666992" y="604873"/>
                  <a:pt x="5667027" y="601660"/>
                </a:cubicBezTo>
                <a:close/>
                <a:moveTo>
                  <a:pt x="3278540" y="6007816"/>
                </a:moveTo>
                <a:cubicBezTo>
                  <a:pt x="3281142" y="5988064"/>
                  <a:pt x="3270204" y="5973546"/>
                  <a:pt x="3257233" y="5960163"/>
                </a:cubicBezTo>
                <a:cubicBezTo>
                  <a:pt x="3257090" y="5978968"/>
                  <a:pt x="3259599" y="5996393"/>
                  <a:pt x="3278540" y="6007816"/>
                </a:cubicBezTo>
                <a:close/>
                <a:moveTo>
                  <a:pt x="3546765" y="5400757"/>
                </a:moveTo>
                <a:cubicBezTo>
                  <a:pt x="3527012" y="5385397"/>
                  <a:pt x="3516679" y="5366044"/>
                  <a:pt x="3497540" y="5350448"/>
                </a:cubicBezTo>
                <a:cubicBezTo>
                  <a:pt x="3496077" y="5372242"/>
                  <a:pt x="3524631" y="5418507"/>
                  <a:pt x="3546765" y="5400757"/>
                </a:cubicBezTo>
                <a:close/>
                <a:moveTo>
                  <a:pt x="5180444" y="1705486"/>
                </a:moveTo>
                <a:cubicBezTo>
                  <a:pt x="5178917" y="1703720"/>
                  <a:pt x="5170913" y="1690896"/>
                  <a:pt x="5166650" y="1699519"/>
                </a:cubicBezTo>
                <a:cubicBezTo>
                  <a:pt x="5174644" y="1698777"/>
                  <a:pt x="5173805" y="1714928"/>
                  <a:pt x="5180444" y="1705486"/>
                </a:cubicBezTo>
                <a:close/>
                <a:moveTo>
                  <a:pt x="5350094" y="1321713"/>
                </a:moveTo>
                <a:cubicBezTo>
                  <a:pt x="5340516" y="1317991"/>
                  <a:pt x="5340089" y="1317803"/>
                  <a:pt x="5334054" y="1309528"/>
                </a:cubicBezTo>
                <a:cubicBezTo>
                  <a:pt x="5323882" y="1315230"/>
                  <a:pt x="5347705" y="1332893"/>
                  <a:pt x="5350094" y="1321713"/>
                </a:cubicBezTo>
                <a:close/>
                <a:moveTo>
                  <a:pt x="5707003" y="518364"/>
                </a:moveTo>
                <a:cubicBezTo>
                  <a:pt x="5697762" y="515313"/>
                  <a:pt x="5702922" y="509339"/>
                  <a:pt x="5695750" y="506170"/>
                </a:cubicBezTo>
                <a:cubicBezTo>
                  <a:pt x="5688671" y="510780"/>
                  <a:pt x="5704767" y="530274"/>
                  <a:pt x="5707003" y="518364"/>
                </a:cubicBezTo>
                <a:close/>
                <a:moveTo>
                  <a:pt x="5695982" y="544448"/>
                </a:moveTo>
                <a:cubicBezTo>
                  <a:pt x="5693329" y="540181"/>
                  <a:pt x="5691132" y="515479"/>
                  <a:pt x="5679586" y="527917"/>
                </a:cubicBezTo>
                <a:cubicBezTo>
                  <a:pt x="5679979" y="532734"/>
                  <a:pt x="5688059" y="548685"/>
                  <a:pt x="5695982" y="544448"/>
                </a:cubicBezTo>
                <a:close/>
                <a:moveTo>
                  <a:pt x="5175180" y="1727931"/>
                </a:moveTo>
                <a:cubicBezTo>
                  <a:pt x="5144403" y="1682350"/>
                  <a:pt x="5106454" y="1639887"/>
                  <a:pt x="5070221" y="1596556"/>
                </a:cubicBezTo>
                <a:cubicBezTo>
                  <a:pt x="5057059" y="1618427"/>
                  <a:pt x="5034842" y="1619125"/>
                  <a:pt x="5021937" y="1642007"/>
                </a:cubicBezTo>
                <a:cubicBezTo>
                  <a:pt x="5046905" y="1690142"/>
                  <a:pt x="5058985" y="1742633"/>
                  <a:pt x="5096934" y="1785096"/>
                </a:cubicBezTo>
                <a:cubicBezTo>
                  <a:pt x="5122508" y="1765452"/>
                  <a:pt x="5149817" y="1749244"/>
                  <a:pt x="5175180" y="1727931"/>
                </a:cubicBezTo>
                <a:close/>
                <a:moveTo>
                  <a:pt x="1076986" y="11005424"/>
                </a:moveTo>
                <a:cubicBezTo>
                  <a:pt x="1083855" y="10982244"/>
                  <a:pt x="1084165" y="10957058"/>
                  <a:pt x="1075120" y="10929137"/>
                </a:cubicBezTo>
                <a:cubicBezTo>
                  <a:pt x="1042467" y="10830212"/>
                  <a:pt x="959835" y="10771813"/>
                  <a:pt x="837162" y="10800581"/>
                </a:cubicBezTo>
                <a:cubicBezTo>
                  <a:pt x="770768" y="10816040"/>
                  <a:pt x="738540" y="10865938"/>
                  <a:pt x="694681" y="10894916"/>
                </a:cubicBezTo>
                <a:cubicBezTo>
                  <a:pt x="682925" y="10901938"/>
                  <a:pt x="669077" y="10904474"/>
                  <a:pt x="658073" y="10909792"/>
                </a:cubicBezTo>
                <a:cubicBezTo>
                  <a:pt x="649525" y="10914159"/>
                  <a:pt x="626219" y="10915059"/>
                  <a:pt x="630092" y="10935096"/>
                </a:cubicBezTo>
                <a:cubicBezTo>
                  <a:pt x="646803" y="10944515"/>
                  <a:pt x="671456" y="10932502"/>
                  <a:pt x="689880" y="10925372"/>
                </a:cubicBezTo>
                <a:cubicBezTo>
                  <a:pt x="746427" y="10904545"/>
                  <a:pt x="822427" y="10871952"/>
                  <a:pt x="878738" y="10872399"/>
                </a:cubicBezTo>
                <a:cubicBezTo>
                  <a:pt x="877530" y="10882046"/>
                  <a:pt x="865000" y="10881600"/>
                  <a:pt x="870092" y="10896575"/>
                </a:cubicBezTo>
                <a:cubicBezTo>
                  <a:pt x="893518" y="10906926"/>
                  <a:pt x="892034" y="10941394"/>
                  <a:pt x="887638" y="10962865"/>
                </a:cubicBezTo>
                <a:cubicBezTo>
                  <a:pt x="907102" y="10977575"/>
                  <a:pt x="882420" y="10997719"/>
                  <a:pt x="904102" y="11010863"/>
                </a:cubicBezTo>
                <a:cubicBezTo>
                  <a:pt x="889751" y="11020301"/>
                  <a:pt x="901598" y="11032663"/>
                  <a:pt x="896191" y="11046053"/>
                </a:cubicBezTo>
                <a:cubicBezTo>
                  <a:pt x="800141" y="11056043"/>
                  <a:pt x="726157" y="11017246"/>
                  <a:pt x="642727" y="11025177"/>
                </a:cubicBezTo>
                <a:cubicBezTo>
                  <a:pt x="643737" y="11033259"/>
                  <a:pt x="644510" y="11040726"/>
                  <a:pt x="644857" y="11048007"/>
                </a:cubicBezTo>
                <a:cubicBezTo>
                  <a:pt x="743770" y="11028081"/>
                  <a:pt x="777483" y="11136129"/>
                  <a:pt x="874830" y="11135874"/>
                </a:cubicBezTo>
                <a:cubicBezTo>
                  <a:pt x="954448" y="11135421"/>
                  <a:pt x="978852" y="11096320"/>
                  <a:pt x="1039500" y="11069669"/>
                </a:cubicBezTo>
                <a:cubicBezTo>
                  <a:pt x="1056689" y="11049776"/>
                  <a:pt x="1070117" y="11028604"/>
                  <a:pt x="1076986" y="11005424"/>
                </a:cubicBezTo>
                <a:close/>
                <a:moveTo>
                  <a:pt x="5426950" y="1162324"/>
                </a:moveTo>
                <a:cubicBezTo>
                  <a:pt x="5410646" y="1158204"/>
                  <a:pt x="5401439" y="1134604"/>
                  <a:pt x="5385227" y="1122300"/>
                </a:cubicBezTo>
                <a:cubicBezTo>
                  <a:pt x="5395273" y="1104123"/>
                  <a:pt x="5398933" y="1086722"/>
                  <a:pt x="5409169" y="1068115"/>
                </a:cubicBezTo>
                <a:cubicBezTo>
                  <a:pt x="5428437" y="1079198"/>
                  <a:pt x="5425916" y="1094019"/>
                  <a:pt x="5444938" y="1098825"/>
                </a:cubicBezTo>
                <a:cubicBezTo>
                  <a:pt x="5438724" y="1119724"/>
                  <a:pt x="5442604" y="1139428"/>
                  <a:pt x="5426950" y="1162324"/>
                </a:cubicBezTo>
                <a:close/>
                <a:moveTo>
                  <a:pt x="3154443" y="6307083"/>
                </a:moveTo>
                <a:cubicBezTo>
                  <a:pt x="3156692" y="6298908"/>
                  <a:pt x="3144687" y="6281922"/>
                  <a:pt x="3149217" y="6271668"/>
                </a:cubicBezTo>
                <a:cubicBezTo>
                  <a:pt x="3141946" y="6259263"/>
                  <a:pt x="3148873" y="6237813"/>
                  <a:pt x="3127354" y="6233411"/>
                </a:cubicBezTo>
                <a:cubicBezTo>
                  <a:pt x="3112096" y="6259862"/>
                  <a:pt x="3145023" y="6284624"/>
                  <a:pt x="3146302" y="6311744"/>
                </a:cubicBezTo>
                <a:cubicBezTo>
                  <a:pt x="3151360" y="6311553"/>
                  <a:pt x="3153694" y="6309808"/>
                  <a:pt x="3154443" y="6307083"/>
                </a:cubicBezTo>
                <a:close/>
                <a:moveTo>
                  <a:pt x="5505697" y="986976"/>
                </a:moveTo>
                <a:cubicBezTo>
                  <a:pt x="5486420" y="982548"/>
                  <a:pt x="5473342" y="958371"/>
                  <a:pt x="5461561" y="944988"/>
                </a:cubicBezTo>
                <a:cubicBezTo>
                  <a:pt x="5473870" y="927428"/>
                  <a:pt x="5481455" y="920558"/>
                  <a:pt x="5490299" y="894822"/>
                </a:cubicBezTo>
                <a:cubicBezTo>
                  <a:pt x="5503969" y="903929"/>
                  <a:pt x="5507237" y="917128"/>
                  <a:pt x="5522661" y="918832"/>
                </a:cubicBezTo>
                <a:cubicBezTo>
                  <a:pt x="5528549" y="939833"/>
                  <a:pt x="5516699" y="963218"/>
                  <a:pt x="5505697" y="986976"/>
                </a:cubicBezTo>
                <a:close/>
                <a:moveTo>
                  <a:pt x="3411246" y="5729417"/>
                </a:moveTo>
                <a:cubicBezTo>
                  <a:pt x="3417906" y="5720119"/>
                  <a:pt x="3406957" y="5701004"/>
                  <a:pt x="3396882" y="5708790"/>
                </a:cubicBezTo>
                <a:cubicBezTo>
                  <a:pt x="3406327" y="5713982"/>
                  <a:pt x="3393186" y="5727551"/>
                  <a:pt x="3411246" y="5729417"/>
                </a:cubicBezTo>
                <a:close/>
                <a:moveTo>
                  <a:pt x="4257566" y="3817902"/>
                </a:moveTo>
                <a:cubicBezTo>
                  <a:pt x="4248005" y="3806027"/>
                  <a:pt x="4237269" y="3834948"/>
                  <a:pt x="4244482" y="3837115"/>
                </a:cubicBezTo>
                <a:cubicBezTo>
                  <a:pt x="4250162" y="3833503"/>
                  <a:pt x="4255127" y="3828046"/>
                  <a:pt x="4257566" y="3817902"/>
                </a:cubicBezTo>
                <a:close/>
                <a:moveTo>
                  <a:pt x="5564689" y="863124"/>
                </a:moveTo>
                <a:cubicBezTo>
                  <a:pt x="5547310" y="872332"/>
                  <a:pt x="5550352" y="892096"/>
                  <a:pt x="5539787" y="907896"/>
                </a:cubicBezTo>
                <a:cubicBezTo>
                  <a:pt x="5522516" y="901800"/>
                  <a:pt x="5504723" y="876029"/>
                  <a:pt x="5503735" y="859730"/>
                </a:cubicBezTo>
                <a:cubicBezTo>
                  <a:pt x="5516680" y="845494"/>
                  <a:pt x="5515702" y="833804"/>
                  <a:pt x="5529075" y="819757"/>
                </a:cubicBezTo>
                <a:cubicBezTo>
                  <a:pt x="5546696" y="833172"/>
                  <a:pt x="5554338" y="848317"/>
                  <a:pt x="5564689" y="863124"/>
                </a:cubicBezTo>
                <a:close/>
                <a:moveTo>
                  <a:pt x="5475975" y="1064727"/>
                </a:moveTo>
                <a:cubicBezTo>
                  <a:pt x="5473081" y="1069854"/>
                  <a:pt x="5469226" y="1074475"/>
                  <a:pt x="5463859" y="1078267"/>
                </a:cubicBezTo>
                <a:cubicBezTo>
                  <a:pt x="5445931" y="1060073"/>
                  <a:pt x="5432911" y="1058429"/>
                  <a:pt x="5421383" y="1033816"/>
                </a:cubicBezTo>
                <a:cubicBezTo>
                  <a:pt x="5423718" y="1020464"/>
                  <a:pt x="5428255" y="1028633"/>
                  <a:pt x="5435984" y="1019206"/>
                </a:cubicBezTo>
                <a:cubicBezTo>
                  <a:pt x="5445094" y="1003198"/>
                  <a:pt x="5437200" y="989950"/>
                  <a:pt x="5453368" y="972951"/>
                </a:cubicBezTo>
                <a:cubicBezTo>
                  <a:pt x="5473953" y="985129"/>
                  <a:pt x="5470479" y="1001059"/>
                  <a:pt x="5490875" y="1013666"/>
                </a:cubicBezTo>
                <a:cubicBezTo>
                  <a:pt x="5484678" y="1029421"/>
                  <a:pt x="5484656" y="1049348"/>
                  <a:pt x="5475975" y="1064727"/>
                </a:cubicBezTo>
                <a:close/>
                <a:moveTo>
                  <a:pt x="5607827" y="767102"/>
                </a:moveTo>
                <a:cubicBezTo>
                  <a:pt x="5599408" y="788475"/>
                  <a:pt x="5590372" y="810087"/>
                  <a:pt x="5570915" y="833239"/>
                </a:cubicBezTo>
                <a:cubicBezTo>
                  <a:pt x="5554116" y="815575"/>
                  <a:pt x="5543977" y="796757"/>
                  <a:pt x="5536122" y="777411"/>
                </a:cubicBezTo>
                <a:cubicBezTo>
                  <a:pt x="5543555" y="761748"/>
                  <a:pt x="5549324" y="746374"/>
                  <a:pt x="5563228" y="729985"/>
                </a:cubicBezTo>
                <a:cubicBezTo>
                  <a:pt x="5580661" y="734615"/>
                  <a:pt x="5584618" y="755823"/>
                  <a:pt x="5607827" y="767102"/>
                </a:cubicBezTo>
                <a:close/>
                <a:moveTo>
                  <a:pt x="5753320" y="437972"/>
                </a:moveTo>
                <a:cubicBezTo>
                  <a:pt x="5752757" y="430106"/>
                  <a:pt x="5747266" y="423110"/>
                  <a:pt x="5736191" y="416185"/>
                </a:cubicBezTo>
                <a:cubicBezTo>
                  <a:pt x="5734783" y="426227"/>
                  <a:pt x="5720423" y="438162"/>
                  <a:pt x="5730513" y="446175"/>
                </a:cubicBezTo>
                <a:cubicBezTo>
                  <a:pt x="5739429" y="441990"/>
                  <a:pt x="5731170" y="428693"/>
                  <a:pt x="5741072" y="432560"/>
                </a:cubicBezTo>
                <a:cubicBezTo>
                  <a:pt x="5745858" y="437722"/>
                  <a:pt x="5740743" y="443586"/>
                  <a:pt x="5745530" y="448748"/>
                </a:cubicBezTo>
                <a:cubicBezTo>
                  <a:pt x="5748486" y="445484"/>
                  <a:pt x="5750786" y="441422"/>
                  <a:pt x="5753320" y="437972"/>
                </a:cubicBezTo>
                <a:close/>
                <a:moveTo>
                  <a:pt x="5189793" y="1713445"/>
                </a:moveTo>
                <a:cubicBezTo>
                  <a:pt x="5187207" y="1712595"/>
                  <a:pt x="5184975" y="1711440"/>
                  <a:pt x="5182743" y="1710285"/>
                </a:cubicBezTo>
                <a:cubicBezTo>
                  <a:pt x="5181894" y="1712870"/>
                  <a:pt x="5180740" y="1715102"/>
                  <a:pt x="5179586" y="1717333"/>
                </a:cubicBezTo>
                <a:cubicBezTo>
                  <a:pt x="5181818" y="1718488"/>
                  <a:pt x="5184404" y="1719339"/>
                  <a:pt x="5186636" y="1720494"/>
                </a:cubicBezTo>
                <a:cubicBezTo>
                  <a:pt x="5187790" y="1718262"/>
                  <a:pt x="5188639" y="1715676"/>
                  <a:pt x="5189793" y="1713445"/>
                </a:cubicBezTo>
                <a:close/>
                <a:moveTo>
                  <a:pt x="2270658" y="8321109"/>
                </a:moveTo>
                <a:cubicBezTo>
                  <a:pt x="2254867" y="8326035"/>
                  <a:pt x="2241906" y="8332784"/>
                  <a:pt x="2224684" y="8335864"/>
                </a:cubicBezTo>
                <a:cubicBezTo>
                  <a:pt x="2225264" y="8342861"/>
                  <a:pt x="2227213" y="8347968"/>
                  <a:pt x="2231918" y="8350227"/>
                </a:cubicBezTo>
                <a:cubicBezTo>
                  <a:pt x="2241040" y="8337002"/>
                  <a:pt x="2267226" y="8339849"/>
                  <a:pt x="2270658" y="8321109"/>
                </a:cubicBezTo>
                <a:close/>
                <a:moveTo>
                  <a:pt x="3436013" y="5683758"/>
                </a:moveTo>
                <a:cubicBezTo>
                  <a:pt x="3423930" y="5684538"/>
                  <a:pt x="3425065" y="5664642"/>
                  <a:pt x="3416370" y="5675079"/>
                </a:cubicBezTo>
                <a:cubicBezTo>
                  <a:pt x="3421732" y="5677960"/>
                  <a:pt x="3429328" y="5701199"/>
                  <a:pt x="3436013" y="5683758"/>
                </a:cubicBezTo>
                <a:close/>
                <a:moveTo>
                  <a:pt x="3203945" y="6218229"/>
                </a:moveTo>
                <a:cubicBezTo>
                  <a:pt x="3199012" y="6215538"/>
                  <a:pt x="3197962" y="6210989"/>
                  <a:pt x="3189574" y="6210347"/>
                </a:cubicBezTo>
                <a:cubicBezTo>
                  <a:pt x="3183246" y="6222360"/>
                  <a:pt x="3200268" y="6228860"/>
                  <a:pt x="3203945" y="6218229"/>
                </a:cubicBezTo>
                <a:close/>
                <a:moveTo>
                  <a:pt x="2287932" y="8292337"/>
                </a:moveTo>
                <a:cubicBezTo>
                  <a:pt x="2290521" y="8279216"/>
                  <a:pt x="2269258" y="8292171"/>
                  <a:pt x="2266518" y="8295952"/>
                </a:cubicBezTo>
                <a:cubicBezTo>
                  <a:pt x="2277763" y="8298573"/>
                  <a:pt x="2279532" y="8292472"/>
                  <a:pt x="2287932" y="8292337"/>
                </a:cubicBezTo>
                <a:close/>
                <a:moveTo>
                  <a:pt x="5742198" y="475712"/>
                </a:moveTo>
                <a:cubicBezTo>
                  <a:pt x="5740696" y="474540"/>
                  <a:pt x="5738772" y="473182"/>
                  <a:pt x="5736848" y="471824"/>
                </a:cubicBezTo>
                <a:cubicBezTo>
                  <a:pt x="5735675" y="473337"/>
                  <a:pt x="5734314" y="475275"/>
                  <a:pt x="5732531" y="477026"/>
                </a:cubicBezTo>
                <a:cubicBezTo>
                  <a:pt x="5734455" y="478384"/>
                  <a:pt x="5736379" y="479742"/>
                  <a:pt x="5738303" y="481100"/>
                </a:cubicBezTo>
                <a:cubicBezTo>
                  <a:pt x="5739664" y="479162"/>
                  <a:pt x="5740837" y="477649"/>
                  <a:pt x="5742198" y="475712"/>
                </a:cubicBezTo>
                <a:close/>
                <a:moveTo>
                  <a:pt x="3354328" y="5880183"/>
                </a:moveTo>
                <a:cubicBezTo>
                  <a:pt x="3349014" y="5878347"/>
                  <a:pt x="3343176" y="5874235"/>
                  <a:pt x="3340674" y="5878742"/>
                </a:cubicBezTo>
                <a:cubicBezTo>
                  <a:pt x="3342621" y="5880111"/>
                  <a:pt x="3345183" y="5881243"/>
                  <a:pt x="3342821" y="5884279"/>
                </a:cubicBezTo>
                <a:cubicBezTo>
                  <a:pt x="3347710" y="5885919"/>
                  <a:pt x="3352593" y="5887576"/>
                  <a:pt x="3354328" y="5880183"/>
                </a:cubicBezTo>
                <a:close/>
                <a:moveTo>
                  <a:pt x="5652679" y="684340"/>
                </a:moveTo>
                <a:cubicBezTo>
                  <a:pt x="5628929" y="692361"/>
                  <a:pt x="5632504" y="724283"/>
                  <a:pt x="5624604" y="744449"/>
                </a:cubicBezTo>
                <a:cubicBezTo>
                  <a:pt x="5612814" y="750554"/>
                  <a:pt x="5584535" y="697945"/>
                  <a:pt x="5585674" y="685077"/>
                </a:cubicBezTo>
                <a:cubicBezTo>
                  <a:pt x="5585737" y="681505"/>
                  <a:pt x="5596195" y="668126"/>
                  <a:pt x="5598814" y="661054"/>
                </a:cubicBezTo>
                <a:cubicBezTo>
                  <a:pt x="5603187" y="651158"/>
                  <a:pt x="5602192" y="641976"/>
                  <a:pt x="5609798" y="635051"/>
                </a:cubicBezTo>
                <a:cubicBezTo>
                  <a:pt x="5622711" y="651556"/>
                  <a:pt x="5637695" y="667948"/>
                  <a:pt x="5652679" y="684340"/>
                </a:cubicBezTo>
                <a:close/>
                <a:moveTo>
                  <a:pt x="4311456" y="3720062"/>
                </a:moveTo>
                <a:cubicBezTo>
                  <a:pt x="4313370" y="3715297"/>
                  <a:pt x="4313075" y="3711341"/>
                  <a:pt x="4305083" y="3710360"/>
                </a:cubicBezTo>
                <a:cubicBezTo>
                  <a:pt x="4300130" y="3720414"/>
                  <a:pt x="4300104" y="3728563"/>
                  <a:pt x="4304577" y="3734620"/>
                </a:cubicBezTo>
                <a:cubicBezTo>
                  <a:pt x="4305419" y="3730402"/>
                  <a:pt x="4309542" y="3724827"/>
                  <a:pt x="4311456" y="3720062"/>
                </a:cubicBezTo>
                <a:close/>
                <a:moveTo>
                  <a:pt x="4200115" y="3973209"/>
                </a:moveTo>
                <a:cubicBezTo>
                  <a:pt x="4207378" y="3955761"/>
                  <a:pt x="4210984" y="3938354"/>
                  <a:pt x="4204319" y="3928013"/>
                </a:cubicBezTo>
                <a:cubicBezTo>
                  <a:pt x="4188883" y="3954858"/>
                  <a:pt x="4167025" y="3991616"/>
                  <a:pt x="4173970" y="4018658"/>
                </a:cubicBezTo>
                <a:cubicBezTo>
                  <a:pt x="4181933" y="4008149"/>
                  <a:pt x="4192852" y="3990658"/>
                  <a:pt x="4200115" y="3973209"/>
                </a:cubicBezTo>
                <a:close/>
                <a:moveTo>
                  <a:pt x="5676809" y="632442"/>
                </a:moveTo>
                <a:cubicBezTo>
                  <a:pt x="5673230" y="642730"/>
                  <a:pt x="5667848" y="652285"/>
                  <a:pt x="5657411" y="657829"/>
                </a:cubicBezTo>
                <a:cubicBezTo>
                  <a:pt x="5650915" y="638710"/>
                  <a:pt x="5631442" y="620966"/>
                  <a:pt x="5627233" y="601334"/>
                </a:cubicBezTo>
                <a:cubicBezTo>
                  <a:pt x="5644861" y="596428"/>
                  <a:pt x="5640282" y="565969"/>
                  <a:pt x="5652472" y="561707"/>
                </a:cubicBezTo>
                <a:cubicBezTo>
                  <a:pt x="5666228" y="574894"/>
                  <a:pt x="5665583" y="590350"/>
                  <a:pt x="5685395" y="602659"/>
                </a:cubicBezTo>
                <a:cubicBezTo>
                  <a:pt x="5682166" y="611134"/>
                  <a:pt x="5680389" y="622154"/>
                  <a:pt x="5676809" y="632442"/>
                </a:cubicBezTo>
                <a:close/>
                <a:moveTo>
                  <a:pt x="725163" y="11847303"/>
                </a:moveTo>
                <a:cubicBezTo>
                  <a:pt x="726823" y="11841382"/>
                  <a:pt x="725868" y="11835459"/>
                  <a:pt x="723397" y="11829505"/>
                </a:cubicBezTo>
                <a:cubicBezTo>
                  <a:pt x="719322" y="11831799"/>
                  <a:pt x="715102" y="11830958"/>
                  <a:pt x="711304" y="11825697"/>
                </a:cubicBezTo>
                <a:cubicBezTo>
                  <a:pt x="693302" y="11838726"/>
                  <a:pt x="702275" y="11851904"/>
                  <a:pt x="711249" y="11865081"/>
                </a:cubicBezTo>
                <a:cubicBezTo>
                  <a:pt x="719232" y="11859139"/>
                  <a:pt x="723505" y="11853222"/>
                  <a:pt x="725163" y="11847303"/>
                </a:cubicBezTo>
                <a:close/>
                <a:moveTo>
                  <a:pt x="5709141" y="567504"/>
                </a:moveTo>
                <a:cubicBezTo>
                  <a:pt x="5707106" y="571772"/>
                  <a:pt x="5704486" y="575418"/>
                  <a:pt x="5700803" y="578047"/>
                </a:cubicBezTo>
                <a:cubicBezTo>
                  <a:pt x="5672923" y="548704"/>
                  <a:pt x="5651492" y="525306"/>
                  <a:pt x="5695484" y="488512"/>
                </a:cubicBezTo>
                <a:cubicBezTo>
                  <a:pt x="5708575" y="499971"/>
                  <a:pt x="5715036" y="511596"/>
                  <a:pt x="5724601" y="523045"/>
                </a:cubicBezTo>
                <a:cubicBezTo>
                  <a:pt x="5716093" y="536310"/>
                  <a:pt x="5715247" y="554701"/>
                  <a:pt x="5709141" y="567504"/>
                </a:cubicBezTo>
                <a:close/>
                <a:moveTo>
                  <a:pt x="1683165" y="9682898"/>
                </a:moveTo>
                <a:cubicBezTo>
                  <a:pt x="1674609" y="9669939"/>
                  <a:pt x="1670360" y="9655314"/>
                  <a:pt x="1654422" y="9645212"/>
                </a:cubicBezTo>
                <a:cubicBezTo>
                  <a:pt x="1640133" y="9652157"/>
                  <a:pt x="1664729" y="9699228"/>
                  <a:pt x="1683165" y="9682898"/>
                </a:cubicBezTo>
                <a:close/>
                <a:moveTo>
                  <a:pt x="3304147" y="6014546"/>
                </a:moveTo>
                <a:cubicBezTo>
                  <a:pt x="3309175" y="5997391"/>
                  <a:pt x="3286426" y="5958779"/>
                  <a:pt x="3276876" y="5968842"/>
                </a:cubicBezTo>
                <a:cubicBezTo>
                  <a:pt x="3285966" y="5984079"/>
                  <a:pt x="3288097" y="6002356"/>
                  <a:pt x="3304147" y="6014546"/>
                </a:cubicBezTo>
                <a:close/>
                <a:moveTo>
                  <a:pt x="2495104" y="7853802"/>
                </a:moveTo>
                <a:cubicBezTo>
                  <a:pt x="2496196" y="7851101"/>
                  <a:pt x="2496255" y="7848189"/>
                  <a:pt x="2494624" y="7845043"/>
                </a:cubicBezTo>
                <a:cubicBezTo>
                  <a:pt x="2490431" y="7856227"/>
                  <a:pt x="2468533" y="7860420"/>
                  <a:pt x="2475056" y="7873002"/>
                </a:cubicBezTo>
                <a:cubicBezTo>
                  <a:pt x="2479249" y="7868109"/>
                  <a:pt x="2491829" y="7861906"/>
                  <a:pt x="2495104" y="7853802"/>
                </a:cubicBezTo>
                <a:close/>
                <a:moveTo>
                  <a:pt x="5760477" y="463477"/>
                </a:moveTo>
                <a:cubicBezTo>
                  <a:pt x="5754646" y="476388"/>
                  <a:pt x="5746961" y="489496"/>
                  <a:pt x="5738866" y="502676"/>
                </a:cubicBezTo>
                <a:cubicBezTo>
                  <a:pt x="5719578" y="488060"/>
                  <a:pt x="5722488" y="470049"/>
                  <a:pt x="5698648" y="455454"/>
                </a:cubicBezTo>
                <a:cubicBezTo>
                  <a:pt x="5700432" y="439993"/>
                  <a:pt x="5702778" y="446107"/>
                  <a:pt x="5714651" y="434088"/>
                </a:cubicBezTo>
                <a:cubicBezTo>
                  <a:pt x="5721268" y="420255"/>
                  <a:pt x="5724600" y="407002"/>
                  <a:pt x="5737177" y="392247"/>
                </a:cubicBezTo>
                <a:cubicBezTo>
                  <a:pt x="5744967" y="404321"/>
                  <a:pt x="5753039" y="422614"/>
                  <a:pt x="5770966" y="425457"/>
                </a:cubicBezTo>
                <a:cubicBezTo>
                  <a:pt x="5770285" y="437851"/>
                  <a:pt x="5766307" y="450565"/>
                  <a:pt x="5760477" y="463477"/>
                </a:cubicBezTo>
                <a:close/>
                <a:moveTo>
                  <a:pt x="3318546" y="5992355"/>
                </a:moveTo>
                <a:cubicBezTo>
                  <a:pt x="3322583" y="5976288"/>
                  <a:pt x="3321363" y="5981358"/>
                  <a:pt x="3326956" y="5962925"/>
                </a:cubicBezTo>
                <a:cubicBezTo>
                  <a:pt x="3311118" y="5959496"/>
                  <a:pt x="3314439" y="5941585"/>
                  <a:pt x="3297055" y="5945118"/>
                </a:cubicBezTo>
                <a:cubicBezTo>
                  <a:pt x="3306685" y="5949891"/>
                  <a:pt x="3298897" y="5961742"/>
                  <a:pt x="3294373" y="5971981"/>
                </a:cubicBezTo>
                <a:cubicBezTo>
                  <a:pt x="3306945" y="5977026"/>
                  <a:pt x="3302896" y="5988500"/>
                  <a:pt x="3318546" y="5992355"/>
                </a:cubicBezTo>
                <a:close/>
                <a:moveTo>
                  <a:pt x="3562270" y="5440748"/>
                </a:moveTo>
                <a:cubicBezTo>
                  <a:pt x="3556956" y="5438913"/>
                  <a:pt x="3557475" y="5419256"/>
                  <a:pt x="3548354" y="5429505"/>
                </a:cubicBezTo>
                <a:cubicBezTo>
                  <a:pt x="3554282" y="5431104"/>
                  <a:pt x="3553148" y="5450997"/>
                  <a:pt x="3562270" y="5440748"/>
                </a:cubicBezTo>
                <a:close/>
                <a:moveTo>
                  <a:pt x="3945504" y="4574086"/>
                </a:moveTo>
                <a:cubicBezTo>
                  <a:pt x="3945218" y="4591094"/>
                  <a:pt x="3914339" y="4592954"/>
                  <a:pt x="3903433" y="4584836"/>
                </a:cubicBezTo>
                <a:cubicBezTo>
                  <a:pt x="3905278" y="4582081"/>
                  <a:pt x="3906668" y="4579188"/>
                  <a:pt x="3905743" y="4574146"/>
                </a:cubicBezTo>
                <a:cubicBezTo>
                  <a:pt x="3919057" y="4574465"/>
                  <a:pt x="3936920" y="4568105"/>
                  <a:pt x="3945504" y="4574086"/>
                </a:cubicBezTo>
                <a:close/>
                <a:moveTo>
                  <a:pt x="1094539" y="11029788"/>
                </a:moveTo>
                <a:cubicBezTo>
                  <a:pt x="1087786" y="11049391"/>
                  <a:pt x="1078214" y="11066159"/>
                  <a:pt x="1067225" y="11078356"/>
                </a:cubicBezTo>
                <a:cubicBezTo>
                  <a:pt x="1027795" y="11121509"/>
                  <a:pt x="928865" y="11176039"/>
                  <a:pt x="846850" y="11161180"/>
                </a:cubicBezTo>
                <a:cubicBezTo>
                  <a:pt x="817005" y="11156137"/>
                  <a:pt x="787120" y="11132752"/>
                  <a:pt x="762356" y="11116211"/>
                </a:cubicBezTo>
                <a:cubicBezTo>
                  <a:pt x="723814" y="11090528"/>
                  <a:pt x="706587" y="11061537"/>
                  <a:pt x="651148" y="11070638"/>
                </a:cubicBezTo>
                <a:cubicBezTo>
                  <a:pt x="639292" y="11075580"/>
                  <a:pt x="646762" y="11096696"/>
                  <a:pt x="635569" y="11102441"/>
                </a:cubicBezTo>
                <a:cubicBezTo>
                  <a:pt x="605607" y="11108035"/>
                  <a:pt x="584885" y="11101933"/>
                  <a:pt x="579346" y="11077599"/>
                </a:cubicBezTo>
                <a:cubicBezTo>
                  <a:pt x="561577" y="11080946"/>
                  <a:pt x="547957" y="11079509"/>
                  <a:pt x="533724" y="11078310"/>
                </a:cubicBezTo>
                <a:cubicBezTo>
                  <a:pt x="528037" y="11072744"/>
                  <a:pt x="522728" y="11066326"/>
                  <a:pt x="523738" y="11052519"/>
                </a:cubicBezTo>
                <a:cubicBezTo>
                  <a:pt x="511683" y="11053301"/>
                  <a:pt x="496469" y="11057777"/>
                  <a:pt x="489743" y="11052260"/>
                </a:cubicBezTo>
                <a:cubicBezTo>
                  <a:pt x="486363" y="11020735"/>
                  <a:pt x="483410" y="10989398"/>
                  <a:pt x="480030" y="10957871"/>
                </a:cubicBezTo>
                <a:cubicBezTo>
                  <a:pt x="485735" y="10950721"/>
                  <a:pt x="501673" y="10952673"/>
                  <a:pt x="513678" y="10950850"/>
                </a:cubicBezTo>
                <a:cubicBezTo>
                  <a:pt x="519571" y="10943274"/>
                  <a:pt x="516321" y="10927585"/>
                  <a:pt x="521977" y="10919395"/>
                </a:cubicBezTo>
                <a:cubicBezTo>
                  <a:pt x="534645" y="10918375"/>
                  <a:pt x="546888" y="10917167"/>
                  <a:pt x="559745" y="10915721"/>
                </a:cubicBezTo>
                <a:cubicBezTo>
                  <a:pt x="565677" y="10904599"/>
                  <a:pt x="566162" y="10888524"/>
                  <a:pt x="574937" y="10880185"/>
                </a:cubicBezTo>
                <a:cubicBezTo>
                  <a:pt x="587794" y="10878740"/>
                  <a:pt x="600036" y="10877531"/>
                  <a:pt x="612894" y="10876085"/>
                </a:cubicBezTo>
                <a:cubicBezTo>
                  <a:pt x="617262" y="10884633"/>
                  <a:pt x="621255" y="10894032"/>
                  <a:pt x="623266" y="10905611"/>
                </a:cubicBezTo>
                <a:cubicBezTo>
                  <a:pt x="680862" y="10867432"/>
                  <a:pt x="742567" y="10784236"/>
                  <a:pt x="833871" y="10766550"/>
                </a:cubicBezTo>
                <a:cubicBezTo>
                  <a:pt x="917331" y="10750488"/>
                  <a:pt x="997485" y="10778777"/>
                  <a:pt x="1048539" y="10817623"/>
                </a:cubicBezTo>
                <a:cubicBezTo>
                  <a:pt x="1078216" y="10854152"/>
                  <a:pt x="1104735" y="10894374"/>
                  <a:pt x="1104937" y="10964200"/>
                </a:cubicBezTo>
                <a:cubicBezTo>
                  <a:pt x="1105226" y="10987742"/>
                  <a:pt x="1101292" y="11010183"/>
                  <a:pt x="1094539" y="11029788"/>
                </a:cubicBezTo>
                <a:close/>
                <a:moveTo>
                  <a:pt x="2178117" y="8579551"/>
                </a:moveTo>
                <a:cubicBezTo>
                  <a:pt x="2180716" y="8575664"/>
                  <a:pt x="2182537" y="8571415"/>
                  <a:pt x="2183218" y="8566582"/>
                </a:cubicBezTo>
                <a:cubicBezTo>
                  <a:pt x="2197263" y="8468975"/>
                  <a:pt x="1988224" y="8499088"/>
                  <a:pt x="1967214" y="8418757"/>
                </a:cubicBezTo>
                <a:cubicBezTo>
                  <a:pt x="1968689" y="8402300"/>
                  <a:pt x="1980949" y="8386684"/>
                  <a:pt x="1968549" y="8372824"/>
                </a:cubicBezTo>
                <a:cubicBezTo>
                  <a:pt x="1924011" y="8378428"/>
                  <a:pt x="1911031" y="8433861"/>
                  <a:pt x="1897785" y="8475268"/>
                </a:cubicBezTo>
                <a:cubicBezTo>
                  <a:pt x="1885323" y="8513827"/>
                  <a:pt x="1853885" y="8573500"/>
                  <a:pt x="1889614" y="8604860"/>
                </a:cubicBezTo>
                <a:cubicBezTo>
                  <a:pt x="1927167" y="8599621"/>
                  <a:pt x="1912348" y="8557341"/>
                  <a:pt x="1939484" y="8549370"/>
                </a:cubicBezTo>
                <a:cubicBezTo>
                  <a:pt x="1989564" y="8533649"/>
                  <a:pt x="2058266" y="8641907"/>
                  <a:pt x="2143499" y="8610778"/>
                </a:cubicBezTo>
                <a:cubicBezTo>
                  <a:pt x="2155525" y="8599619"/>
                  <a:pt x="2170321" y="8591212"/>
                  <a:pt x="2178117" y="8579551"/>
                </a:cubicBezTo>
                <a:close/>
                <a:moveTo>
                  <a:pt x="842912" y="11608073"/>
                </a:moveTo>
                <a:cubicBezTo>
                  <a:pt x="797864" y="11616604"/>
                  <a:pt x="795295" y="11666247"/>
                  <a:pt x="759742" y="11698270"/>
                </a:cubicBezTo>
                <a:cubicBezTo>
                  <a:pt x="741714" y="11696398"/>
                  <a:pt x="728982" y="11653705"/>
                  <a:pt x="696731" y="11642501"/>
                </a:cubicBezTo>
                <a:cubicBezTo>
                  <a:pt x="706353" y="11634565"/>
                  <a:pt x="706184" y="11626874"/>
                  <a:pt x="697026" y="11618766"/>
                </a:cubicBezTo>
                <a:cubicBezTo>
                  <a:pt x="746643" y="11618346"/>
                  <a:pt x="768491" y="11549293"/>
                  <a:pt x="788332" y="11528608"/>
                </a:cubicBezTo>
                <a:cubicBezTo>
                  <a:pt x="815719" y="11555434"/>
                  <a:pt x="829955" y="11582036"/>
                  <a:pt x="842912" y="11608073"/>
                </a:cubicBezTo>
                <a:close/>
                <a:moveTo>
                  <a:pt x="5387578" y="1328080"/>
                </a:moveTo>
                <a:cubicBezTo>
                  <a:pt x="5370496" y="1315944"/>
                  <a:pt x="5347695" y="1289045"/>
                  <a:pt x="5325668" y="1269627"/>
                </a:cubicBezTo>
                <a:cubicBezTo>
                  <a:pt x="5315786" y="1276986"/>
                  <a:pt x="5331754" y="1278943"/>
                  <a:pt x="5335179" y="1285045"/>
                </a:cubicBezTo>
                <a:cubicBezTo>
                  <a:pt x="5339031" y="1291335"/>
                  <a:pt x="5337673" y="1297873"/>
                  <a:pt x="5342944" y="1303260"/>
                </a:cubicBezTo>
                <a:cubicBezTo>
                  <a:pt x="5354201" y="1315881"/>
                  <a:pt x="5371710" y="1328205"/>
                  <a:pt x="5387578" y="1328080"/>
                </a:cubicBezTo>
                <a:close/>
                <a:moveTo>
                  <a:pt x="3356442" y="5928534"/>
                </a:moveTo>
                <a:cubicBezTo>
                  <a:pt x="3351506" y="5925843"/>
                  <a:pt x="3353153" y="5920962"/>
                  <a:pt x="3346182" y="5919411"/>
                </a:cubicBezTo>
                <a:lnTo>
                  <a:pt x="3342787" y="5927095"/>
                </a:lnTo>
                <a:cubicBezTo>
                  <a:pt x="3347911" y="5929359"/>
                  <a:pt x="3346079" y="5934662"/>
                  <a:pt x="3353049" y="5936213"/>
                </a:cubicBezTo>
                <a:close/>
                <a:moveTo>
                  <a:pt x="3094271" y="6524170"/>
                </a:moveTo>
                <a:cubicBezTo>
                  <a:pt x="3084661" y="6502050"/>
                  <a:pt x="3086032" y="6473549"/>
                  <a:pt x="3067476" y="6456668"/>
                </a:cubicBezTo>
                <a:cubicBezTo>
                  <a:pt x="3067943" y="6479854"/>
                  <a:pt x="3078628" y="6520322"/>
                  <a:pt x="3094271" y="6524170"/>
                </a:cubicBezTo>
                <a:close/>
                <a:moveTo>
                  <a:pt x="2309625" y="8306001"/>
                </a:moveTo>
                <a:cubicBezTo>
                  <a:pt x="2298003" y="8308990"/>
                  <a:pt x="2288745" y="8313811"/>
                  <a:pt x="2281392" y="8320936"/>
                </a:cubicBezTo>
                <a:cubicBezTo>
                  <a:pt x="2296814" y="8322088"/>
                  <a:pt x="2303220" y="8314045"/>
                  <a:pt x="2309625" y="8306001"/>
                </a:cubicBezTo>
                <a:close/>
                <a:moveTo>
                  <a:pt x="5574476" y="917317"/>
                </a:moveTo>
                <a:cubicBezTo>
                  <a:pt x="5578312" y="909791"/>
                  <a:pt x="5582197" y="903312"/>
                  <a:pt x="5571696" y="898161"/>
                </a:cubicBezTo>
                <a:cubicBezTo>
                  <a:pt x="5567005" y="905308"/>
                  <a:pt x="5567726" y="911773"/>
                  <a:pt x="5574476" y="917317"/>
                </a:cubicBezTo>
                <a:close/>
                <a:moveTo>
                  <a:pt x="3350157" y="5954309"/>
                </a:moveTo>
                <a:cubicBezTo>
                  <a:pt x="3342559" y="5948403"/>
                  <a:pt x="3342535" y="5939216"/>
                  <a:pt x="3329825" y="5935640"/>
                </a:cubicBezTo>
                <a:cubicBezTo>
                  <a:pt x="3325728" y="5946066"/>
                  <a:pt x="3340470" y="5965837"/>
                  <a:pt x="3346766" y="5961985"/>
                </a:cubicBezTo>
                <a:cubicBezTo>
                  <a:pt x="3342017" y="5958872"/>
                  <a:pt x="3346087" y="5956590"/>
                  <a:pt x="3350157" y="5954309"/>
                </a:cubicBezTo>
                <a:close/>
                <a:moveTo>
                  <a:pt x="5499536" y="1092281"/>
                </a:moveTo>
                <a:cubicBezTo>
                  <a:pt x="5504145" y="1083003"/>
                  <a:pt x="5502968" y="1075284"/>
                  <a:pt x="5495960" y="1068073"/>
                </a:cubicBezTo>
                <a:cubicBezTo>
                  <a:pt x="5490360" y="1073827"/>
                  <a:pt x="5488931" y="1079367"/>
                  <a:pt x="5488499" y="1083805"/>
                </a:cubicBezTo>
                <a:cubicBezTo>
                  <a:pt x="5492384" y="1086550"/>
                  <a:pt x="5495842" y="1089106"/>
                  <a:pt x="5499536" y="1092281"/>
                </a:cubicBezTo>
                <a:close/>
                <a:moveTo>
                  <a:pt x="5654183" y="746799"/>
                </a:moveTo>
                <a:cubicBezTo>
                  <a:pt x="5654183" y="746799"/>
                  <a:pt x="5651368" y="745048"/>
                  <a:pt x="5651555" y="744624"/>
                </a:cubicBezTo>
                <a:cubicBezTo>
                  <a:pt x="5646129" y="720942"/>
                  <a:pt x="5646581" y="761683"/>
                  <a:pt x="5654183" y="746799"/>
                </a:cubicBezTo>
                <a:close/>
                <a:moveTo>
                  <a:pt x="581399" y="12227826"/>
                </a:moveTo>
                <a:cubicBezTo>
                  <a:pt x="564515" y="12210673"/>
                  <a:pt x="558765" y="12172931"/>
                  <a:pt x="538306" y="12168483"/>
                </a:cubicBezTo>
                <a:cubicBezTo>
                  <a:pt x="546999" y="12184568"/>
                  <a:pt x="550977" y="12237851"/>
                  <a:pt x="581399" y="12227826"/>
                </a:cubicBezTo>
                <a:close/>
                <a:moveTo>
                  <a:pt x="5543936" y="998869"/>
                </a:moveTo>
                <a:cubicBezTo>
                  <a:pt x="5540783" y="994409"/>
                  <a:pt x="5539911" y="989424"/>
                  <a:pt x="5536758" y="984964"/>
                </a:cubicBezTo>
                <a:cubicBezTo>
                  <a:pt x="5527508" y="993143"/>
                  <a:pt x="5530523" y="999075"/>
                  <a:pt x="5535202" y="1004720"/>
                </a:cubicBezTo>
                <a:cubicBezTo>
                  <a:pt x="5537571" y="1001678"/>
                  <a:pt x="5541240" y="1003811"/>
                  <a:pt x="5543936" y="998869"/>
                </a:cubicBezTo>
                <a:close/>
                <a:moveTo>
                  <a:pt x="5632057" y="799702"/>
                </a:moveTo>
                <a:cubicBezTo>
                  <a:pt x="5629234" y="797940"/>
                  <a:pt x="5626412" y="796178"/>
                  <a:pt x="5623780" y="793985"/>
                </a:cubicBezTo>
                <a:cubicBezTo>
                  <a:pt x="5621586" y="796621"/>
                  <a:pt x="5619824" y="799446"/>
                  <a:pt x="5617630" y="802081"/>
                </a:cubicBezTo>
                <a:cubicBezTo>
                  <a:pt x="5620693" y="804464"/>
                  <a:pt x="5623515" y="806226"/>
                  <a:pt x="5626148" y="808419"/>
                </a:cubicBezTo>
                <a:cubicBezTo>
                  <a:pt x="5627910" y="805594"/>
                  <a:pt x="5630104" y="802958"/>
                  <a:pt x="5632057" y="799702"/>
                </a:cubicBezTo>
                <a:close/>
                <a:moveTo>
                  <a:pt x="5438926" y="1245151"/>
                </a:moveTo>
                <a:cubicBezTo>
                  <a:pt x="5438554" y="1238537"/>
                  <a:pt x="5428910" y="1233129"/>
                  <a:pt x="5424025" y="1238997"/>
                </a:cubicBezTo>
                <a:cubicBezTo>
                  <a:pt x="5425501" y="1243727"/>
                  <a:pt x="5428820" y="1247742"/>
                  <a:pt x="5435688" y="1251795"/>
                </a:cubicBezTo>
                <a:cubicBezTo>
                  <a:pt x="5438144" y="1249695"/>
                  <a:pt x="5439051" y="1247357"/>
                  <a:pt x="5438926" y="1245151"/>
                </a:cubicBezTo>
                <a:close/>
                <a:moveTo>
                  <a:pt x="3237792" y="6227055"/>
                </a:moveTo>
                <a:cubicBezTo>
                  <a:pt x="3238448" y="6223260"/>
                  <a:pt x="3239532" y="6219654"/>
                  <a:pt x="3240615" y="6216047"/>
                </a:cubicBezTo>
                <a:cubicBezTo>
                  <a:pt x="3229617" y="6213230"/>
                  <a:pt x="3215673" y="6205538"/>
                  <a:pt x="3212423" y="6216357"/>
                </a:cubicBezTo>
                <a:cubicBezTo>
                  <a:pt x="3218734" y="6221699"/>
                  <a:pt x="3226810" y="6233438"/>
                  <a:pt x="3237792" y="6227055"/>
                </a:cubicBezTo>
                <a:close/>
                <a:moveTo>
                  <a:pt x="5674010" y="713815"/>
                </a:moveTo>
                <a:cubicBezTo>
                  <a:pt x="5675191" y="710853"/>
                  <a:pt x="5674888" y="708058"/>
                  <a:pt x="5671925" y="705482"/>
                </a:cubicBezTo>
                <a:cubicBezTo>
                  <a:pt x="5664664" y="706835"/>
                  <a:pt x="5656471" y="718418"/>
                  <a:pt x="5667192" y="723155"/>
                </a:cubicBezTo>
                <a:cubicBezTo>
                  <a:pt x="5670165" y="719908"/>
                  <a:pt x="5672830" y="716777"/>
                  <a:pt x="5674010" y="713815"/>
                </a:cubicBezTo>
                <a:close/>
                <a:moveTo>
                  <a:pt x="5525135" y="1051649"/>
                </a:moveTo>
                <a:cubicBezTo>
                  <a:pt x="5520587" y="1048097"/>
                  <a:pt x="5515850" y="1044976"/>
                  <a:pt x="5511730" y="1041612"/>
                </a:cubicBezTo>
                <a:cubicBezTo>
                  <a:pt x="5502285" y="1050296"/>
                  <a:pt x="5509247" y="1056458"/>
                  <a:pt x="5517253" y="1062566"/>
                </a:cubicBezTo>
                <a:cubicBezTo>
                  <a:pt x="5522997" y="1055333"/>
                  <a:pt x="5516647" y="1053556"/>
                  <a:pt x="5525135" y="1051649"/>
                </a:cubicBezTo>
                <a:close/>
                <a:moveTo>
                  <a:pt x="2202261" y="8573543"/>
                </a:moveTo>
                <a:cubicBezTo>
                  <a:pt x="2196591" y="8608002"/>
                  <a:pt x="2135354" y="8642558"/>
                  <a:pt x="2076285" y="8629266"/>
                </a:cubicBezTo>
                <a:cubicBezTo>
                  <a:pt x="2033761" y="8619789"/>
                  <a:pt x="2002910" y="8583494"/>
                  <a:pt x="1952102" y="8567431"/>
                </a:cubicBezTo>
                <a:cubicBezTo>
                  <a:pt x="1926459" y="8586087"/>
                  <a:pt x="1922525" y="8635899"/>
                  <a:pt x="1878971" y="8624603"/>
                </a:cubicBezTo>
                <a:cubicBezTo>
                  <a:pt x="1828335" y="8611807"/>
                  <a:pt x="1863262" y="8520595"/>
                  <a:pt x="1875160" y="8480194"/>
                </a:cubicBezTo>
                <a:cubicBezTo>
                  <a:pt x="1818717" y="8454597"/>
                  <a:pt x="1756954" y="8434426"/>
                  <a:pt x="1700635" y="8402271"/>
                </a:cubicBezTo>
                <a:cubicBezTo>
                  <a:pt x="1684264" y="8392831"/>
                  <a:pt x="1663114" y="8381301"/>
                  <a:pt x="1656991" y="8362433"/>
                </a:cubicBezTo>
                <a:cubicBezTo>
                  <a:pt x="1743364" y="8379914"/>
                  <a:pt x="1814315" y="8415048"/>
                  <a:pt x="1881686" y="8453179"/>
                </a:cubicBezTo>
                <a:cubicBezTo>
                  <a:pt x="1896674" y="8409340"/>
                  <a:pt x="1935424" y="8319801"/>
                  <a:pt x="1994629" y="8371461"/>
                </a:cubicBezTo>
                <a:cubicBezTo>
                  <a:pt x="1954626" y="8472765"/>
                  <a:pt x="2106087" y="8448937"/>
                  <a:pt x="2171764" y="8499323"/>
                </a:cubicBezTo>
                <a:cubicBezTo>
                  <a:pt x="2190218" y="8512867"/>
                  <a:pt x="2207589" y="8541442"/>
                  <a:pt x="2202261" y="8573543"/>
                </a:cubicBezTo>
                <a:close/>
                <a:moveTo>
                  <a:pt x="3215286" y="6281455"/>
                </a:moveTo>
                <a:cubicBezTo>
                  <a:pt x="3218191" y="6263334"/>
                  <a:pt x="3217264" y="6248115"/>
                  <a:pt x="3201474" y="6241138"/>
                </a:cubicBezTo>
                <a:cubicBezTo>
                  <a:pt x="3193578" y="6250927"/>
                  <a:pt x="3209295" y="6269616"/>
                  <a:pt x="3215286" y="6281455"/>
                </a:cubicBezTo>
                <a:close/>
                <a:moveTo>
                  <a:pt x="1948010" y="9150393"/>
                </a:moveTo>
                <a:cubicBezTo>
                  <a:pt x="1943539" y="9164840"/>
                  <a:pt x="1935819" y="9176833"/>
                  <a:pt x="1920417" y="9177665"/>
                </a:cubicBezTo>
                <a:cubicBezTo>
                  <a:pt x="1938413" y="9087338"/>
                  <a:pt x="1967795" y="9008153"/>
                  <a:pt x="1947783" y="8934641"/>
                </a:cubicBezTo>
                <a:cubicBezTo>
                  <a:pt x="1943247" y="8918379"/>
                  <a:pt x="1937482" y="8902592"/>
                  <a:pt x="1933472" y="8888599"/>
                </a:cubicBezTo>
                <a:cubicBezTo>
                  <a:pt x="1928609" y="8874229"/>
                  <a:pt x="1908807" y="8865989"/>
                  <a:pt x="1931099" y="8847832"/>
                </a:cubicBezTo>
                <a:cubicBezTo>
                  <a:pt x="1981128" y="8907618"/>
                  <a:pt x="1978493" y="9009315"/>
                  <a:pt x="1956117" y="9108400"/>
                </a:cubicBezTo>
                <a:cubicBezTo>
                  <a:pt x="1953707" y="9119047"/>
                  <a:pt x="1952482" y="9135947"/>
                  <a:pt x="1948010" y="9150393"/>
                </a:cubicBezTo>
                <a:close/>
                <a:moveTo>
                  <a:pt x="2633466" y="7599942"/>
                </a:moveTo>
                <a:cubicBezTo>
                  <a:pt x="2637659" y="7571518"/>
                  <a:pt x="2630205" y="7546822"/>
                  <a:pt x="2633466" y="7518863"/>
                </a:cubicBezTo>
                <a:cubicBezTo>
                  <a:pt x="2618091" y="7535173"/>
                  <a:pt x="2602716" y="7564063"/>
                  <a:pt x="2598057" y="7585963"/>
                </a:cubicBezTo>
                <a:cubicBezTo>
                  <a:pt x="2610170" y="7591555"/>
                  <a:pt x="2624148" y="7602738"/>
                  <a:pt x="2633466" y="7599942"/>
                </a:cubicBezTo>
                <a:close/>
                <a:moveTo>
                  <a:pt x="5450479" y="1224408"/>
                </a:moveTo>
                <a:cubicBezTo>
                  <a:pt x="5450277" y="1218490"/>
                  <a:pt x="5440510" y="1213792"/>
                  <a:pt x="5434468" y="1208447"/>
                </a:cubicBezTo>
                <a:cubicBezTo>
                  <a:pt x="5428946" y="1215180"/>
                  <a:pt x="5432314" y="1220236"/>
                  <a:pt x="5434028" y="1225580"/>
                </a:cubicBezTo>
                <a:cubicBezTo>
                  <a:pt x="5439115" y="1214067"/>
                  <a:pt x="5446427" y="1227491"/>
                  <a:pt x="5447001" y="1230803"/>
                </a:cubicBezTo>
                <a:cubicBezTo>
                  <a:pt x="5449551" y="1228489"/>
                  <a:pt x="5450547" y="1226381"/>
                  <a:pt x="5450479" y="1224408"/>
                </a:cubicBezTo>
                <a:close/>
                <a:moveTo>
                  <a:pt x="5615332" y="851527"/>
                </a:moveTo>
                <a:cubicBezTo>
                  <a:pt x="5619329" y="842480"/>
                  <a:pt x="5619171" y="834686"/>
                  <a:pt x="5616481" y="826804"/>
                </a:cubicBezTo>
                <a:cubicBezTo>
                  <a:pt x="5610381" y="835952"/>
                  <a:pt x="5606574" y="844568"/>
                  <a:pt x="5615332" y="851527"/>
                </a:cubicBezTo>
                <a:close/>
                <a:moveTo>
                  <a:pt x="4238502" y="3969831"/>
                </a:moveTo>
                <a:cubicBezTo>
                  <a:pt x="4241442" y="3958698"/>
                  <a:pt x="4242016" y="3946709"/>
                  <a:pt x="4240798" y="3934440"/>
                </a:cubicBezTo>
                <a:cubicBezTo>
                  <a:pt x="4230428" y="3957912"/>
                  <a:pt x="4222520" y="3980431"/>
                  <a:pt x="4222002" y="4000095"/>
                </a:cubicBezTo>
                <a:cubicBezTo>
                  <a:pt x="4230253" y="3991244"/>
                  <a:pt x="4235561" y="3980965"/>
                  <a:pt x="4238502" y="3969831"/>
                </a:cubicBezTo>
                <a:close/>
                <a:moveTo>
                  <a:pt x="2348019" y="8255400"/>
                </a:moveTo>
                <a:cubicBezTo>
                  <a:pt x="2329066" y="8180034"/>
                  <a:pt x="2302969" y="8095908"/>
                  <a:pt x="2283737" y="8032225"/>
                </a:cubicBezTo>
                <a:cubicBezTo>
                  <a:pt x="2273395" y="8027720"/>
                  <a:pt x="2265575" y="8034853"/>
                  <a:pt x="2248270" y="8032797"/>
                </a:cubicBezTo>
                <a:cubicBezTo>
                  <a:pt x="2262030" y="8104509"/>
                  <a:pt x="2294194" y="8188537"/>
                  <a:pt x="2315940" y="8263392"/>
                </a:cubicBezTo>
                <a:cubicBezTo>
                  <a:pt x="2329006" y="8263181"/>
                  <a:pt x="2338279" y="8259294"/>
                  <a:pt x="2348019" y="8255400"/>
                </a:cubicBezTo>
                <a:close/>
                <a:moveTo>
                  <a:pt x="5481636" y="1163966"/>
                </a:moveTo>
                <a:cubicBezTo>
                  <a:pt x="5492788" y="1151382"/>
                  <a:pt x="5482404" y="1142673"/>
                  <a:pt x="5470364" y="1134263"/>
                </a:cubicBezTo>
                <a:cubicBezTo>
                  <a:pt x="5468726" y="1144871"/>
                  <a:pt x="5478304" y="1154253"/>
                  <a:pt x="5481636" y="1163966"/>
                </a:cubicBezTo>
                <a:close/>
                <a:moveTo>
                  <a:pt x="761045" y="11855137"/>
                </a:moveTo>
                <a:cubicBezTo>
                  <a:pt x="745381" y="11881441"/>
                  <a:pt x="713844" y="11909729"/>
                  <a:pt x="686805" y="11928489"/>
                </a:cubicBezTo>
                <a:cubicBezTo>
                  <a:pt x="661037" y="11904820"/>
                  <a:pt x="646125" y="11880832"/>
                  <a:pt x="647949" y="11857072"/>
                </a:cubicBezTo>
                <a:cubicBezTo>
                  <a:pt x="660067" y="11838884"/>
                  <a:pt x="701771" y="11823021"/>
                  <a:pt x="707758" y="11789841"/>
                </a:cubicBezTo>
                <a:cubicBezTo>
                  <a:pt x="728535" y="11800556"/>
                  <a:pt x="749849" y="11827375"/>
                  <a:pt x="770664" y="11829919"/>
                </a:cubicBezTo>
                <a:cubicBezTo>
                  <a:pt x="769724" y="11837820"/>
                  <a:pt x="766266" y="11846368"/>
                  <a:pt x="761045" y="11855137"/>
                </a:cubicBezTo>
                <a:close/>
                <a:moveTo>
                  <a:pt x="3371422" y="5948921"/>
                </a:moveTo>
                <a:cubicBezTo>
                  <a:pt x="3371422" y="5948921"/>
                  <a:pt x="3361560" y="5965465"/>
                  <a:pt x="3371422" y="5948921"/>
                </a:cubicBezTo>
                <a:close/>
                <a:moveTo>
                  <a:pt x="4930170" y="2422596"/>
                </a:moveTo>
                <a:cubicBezTo>
                  <a:pt x="4911526" y="2433114"/>
                  <a:pt x="4892375" y="2432092"/>
                  <a:pt x="4873691" y="2439970"/>
                </a:cubicBezTo>
                <a:cubicBezTo>
                  <a:pt x="4844576" y="2477374"/>
                  <a:pt x="4821206" y="2523597"/>
                  <a:pt x="4784925" y="2545605"/>
                </a:cubicBezTo>
                <a:cubicBezTo>
                  <a:pt x="4752548" y="2564260"/>
                  <a:pt x="4652020" y="2549323"/>
                  <a:pt x="4610754" y="2547652"/>
                </a:cubicBezTo>
                <a:cubicBezTo>
                  <a:pt x="4544409" y="2545712"/>
                  <a:pt x="4485341" y="2544980"/>
                  <a:pt x="4436827" y="2544085"/>
                </a:cubicBezTo>
                <a:cubicBezTo>
                  <a:pt x="4417656" y="2563190"/>
                  <a:pt x="4441041" y="2581964"/>
                  <a:pt x="4420550" y="2601089"/>
                </a:cubicBezTo>
                <a:cubicBezTo>
                  <a:pt x="4372839" y="2609420"/>
                  <a:pt x="4324661" y="2608849"/>
                  <a:pt x="4276601" y="2573303"/>
                </a:cubicBezTo>
                <a:cubicBezTo>
                  <a:pt x="4246200" y="2506137"/>
                  <a:pt x="4262798" y="2405908"/>
                  <a:pt x="4262497" y="2322440"/>
                </a:cubicBezTo>
                <a:cubicBezTo>
                  <a:pt x="4262138" y="2277905"/>
                  <a:pt x="4258388" y="2206039"/>
                  <a:pt x="4327056" y="2187487"/>
                </a:cubicBezTo>
                <a:cubicBezTo>
                  <a:pt x="4347759" y="2182216"/>
                  <a:pt x="4379841" y="2187327"/>
                  <a:pt x="4407863" y="2185902"/>
                </a:cubicBezTo>
                <a:cubicBezTo>
                  <a:pt x="4516662" y="2180913"/>
                  <a:pt x="4649281" y="2180173"/>
                  <a:pt x="4755756" y="2174231"/>
                </a:cubicBezTo>
                <a:cubicBezTo>
                  <a:pt x="4783861" y="2199529"/>
                  <a:pt x="4815803" y="2238294"/>
                  <a:pt x="4850983" y="2273050"/>
                </a:cubicBezTo>
                <a:cubicBezTo>
                  <a:pt x="4879788" y="2279531"/>
                  <a:pt x="4904125" y="2274534"/>
                  <a:pt x="4921603" y="2295378"/>
                </a:cubicBezTo>
                <a:cubicBezTo>
                  <a:pt x="4946806" y="2325010"/>
                  <a:pt x="4925052" y="2390343"/>
                  <a:pt x="4930170" y="2422596"/>
                </a:cubicBezTo>
                <a:close/>
                <a:moveTo>
                  <a:pt x="1720032" y="9689500"/>
                </a:moveTo>
                <a:cubicBezTo>
                  <a:pt x="1704808" y="9681242"/>
                  <a:pt x="1709510" y="9665984"/>
                  <a:pt x="1694286" y="9657727"/>
                </a:cubicBezTo>
                <a:cubicBezTo>
                  <a:pt x="1679343" y="9668461"/>
                  <a:pt x="1700661" y="9690628"/>
                  <a:pt x="1714566" y="9701871"/>
                </a:cubicBezTo>
                <a:close/>
                <a:moveTo>
                  <a:pt x="5399883" y="1362575"/>
                </a:moveTo>
                <a:cubicBezTo>
                  <a:pt x="5393570" y="1357236"/>
                  <a:pt x="5387068" y="1352325"/>
                  <a:pt x="5382534" y="1357968"/>
                </a:cubicBezTo>
                <a:cubicBezTo>
                  <a:pt x="5388271" y="1359993"/>
                  <a:pt x="5394772" y="1364905"/>
                  <a:pt x="5399883" y="1362575"/>
                </a:cubicBezTo>
                <a:close/>
                <a:moveTo>
                  <a:pt x="5479548" y="1183647"/>
                </a:moveTo>
                <a:cubicBezTo>
                  <a:pt x="5469399" y="1175557"/>
                  <a:pt x="5473969" y="1165214"/>
                  <a:pt x="5461548" y="1157666"/>
                </a:cubicBezTo>
                <a:cubicBezTo>
                  <a:pt x="5451494" y="1166616"/>
                  <a:pt x="5474509" y="1192752"/>
                  <a:pt x="5479548" y="1183647"/>
                </a:cubicBezTo>
                <a:close/>
                <a:moveTo>
                  <a:pt x="5758269" y="554181"/>
                </a:moveTo>
                <a:cubicBezTo>
                  <a:pt x="5757683" y="550246"/>
                  <a:pt x="5754219" y="546687"/>
                  <a:pt x="5747829" y="543610"/>
                </a:cubicBezTo>
                <a:cubicBezTo>
                  <a:pt x="5740117" y="552879"/>
                  <a:pt x="5740764" y="560771"/>
                  <a:pt x="5751439" y="567009"/>
                </a:cubicBezTo>
                <a:cubicBezTo>
                  <a:pt x="5756563" y="562428"/>
                  <a:pt x="5758855" y="558116"/>
                  <a:pt x="5758269" y="554181"/>
                </a:cubicBezTo>
                <a:close/>
                <a:moveTo>
                  <a:pt x="5564848" y="993287"/>
                </a:moveTo>
                <a:cubicBezTo>
                  <a:pt x="5575609" y="981687"/>
                  <a:pt x="5562190" y="964514"/>
                  <a:pt x="5548108" y="963914"/>
                </a:cubicBezTo>
                <a:cubicBezTo>
                  <a:pt x="5540849" y="969906"/>
                  <a:pt x="5549612" y="973267"/>
                  <a:pt x="5545492" y="979113"/>
                </a:cubicBezTo>
                <a:cubicBezTo>
                  <a:pt x="5552605" y="987367"/>
                  <a:pt x="5556420" y="975253"/>
                  <a:pt x="5563344" y="983934"/>
                </a:cubicBezTo>
                <a:cubicBezTo>
                  <a:pt x="5561404" y="987166"/>
                  <a:pt x="5563220" y="990013"/>
                  <a:pt x="5564848" y="993287"/>
                </a:cubicBezTo>
                <a:close/>
                <a:moveTo>
                  <a:pt x="5529322" y="1080242"/>
                </a:moveTo>
                <a:cubicBezTo>
                  <a:pt x="5535447" y="1072148"/>
                  <a:pt x="5533037" y="1064912"/>
                  <a:pt x="5528778" y="1058401"/>
                </a:cubicBezTo>
                <a:cubicBezTo>
                  <a:pt x="5522653" y="1066495"/>
                  <a:pt x="5527339" y="1073194"/>
                  <a:pt x="5529322" y="1080242"/>
                </a:cubicBezTo>
                <a:close/>
                <a:moveTo>
                  <a:pt x="5673190" y="756274"/>
                </a:moveTo>
                <a:cubicBezTo>
                  <a:pt x="5673995" y="752132"/>
                  <a:pt x="5673839" y="748136"/>
                  <a:pt x="5673314" y="744103"/>
                </a:cubicBezTo>
                <a:cubicBezTo>
                  <a:pt x="5667265" y="756633"/>
                  <a:pt x="5667374" y="758708"/>
                  <a:pt x="5655716" y="756091"/>
                </a:cubicBezTo>
                <a:cubicBezTo>
                  <a:pt x="5662819" y="759736"/>
                  <a:pt x="5657677" y="765572"/>
                  <a:pt x="5667299" y="769317"/>
                </a:cubicBezTo>
                <a:cubicBezTo>
                  <a:pt x="5670620" y="764703"/>
                  <a:pt x="5672386" y="760416"/>
                  <a:pt x="5673190" y="756274"/>
                </a:cubicBezTo>
                <a:close/>
                <a:moveTo>
                  <a:pt x="1611548" y="9949484"/>
                </a:moveTo>
                <a:cubicBezTo>
                  <a:pt x="1520698" y="9875701"/>
                  <a:pt x="1447551" y="9796488"/>
                  <a:pt x="1352555" y="9732087"/>
                </a:cubicBezTo>
                <a:cubicBezTo>
                  <a:pt x="1347894" y="9743790"/>
                  <a:pt x="1364552" y="9755737"/>
                  <a:pt x="1372433" y="9763298"/>
                </a:cubicBezTo>
                <a:cubicBezTo>
                  <a:pt x="1442609" y="9828456"/>
                  <a:pt x="1536862" y="9899154"/>
                  <a:pt x="1611548" y="9949484"/>
                </a:cubicBezTo>
                <a:close/>
                <a:moveTo>
                  <a:pt x="5645143" y="822476"/>
                </a:moveTo>
                <a:cubicBezTo>
                  <a:pt x="5641841" y="819472"/>
                  <a:pt x="5643794" y="816216"/>
                  <a:pt x="5639059" y="814124"/>
                </a:cubicBezTo>
                <a:cubicBezTo>
                  <a:pt x="5637437" y="815467"/>
                  <a:pt x="5636246" y="817000"/>
                  <a:pt x="5634673" y="819395"/>
                </a:cubicBezTo>
                <a:cubicBezTo>
                  <a:pt x="5638597" y="822158"/>
                  <a:pt x="5636023" y="825655"/>
                  <a:pt x="5640997" y="828368"/>
                </a:cubicBezTo>
                <a:cubicBezTo>
                  <a:pt x="5642379" y="826404"/>
                  <a:pt x="5643761" y="824440"/>
                  <a:pt x="5645143" y="822476"/>
                </a:cubicBezTo>
                <a:close/>
                <a:moveTo>
                  <a:pt x="4746009" y="2858408"/>
                </a:moveTo>
                <a:cubicBezTo>
                  <a:pt x="4754068" y="2848729"/>
                  <a:pt x="4735064" y="2832932"/>
                  <a:pt x="4729700" y="2837514"/>
                </a:cubicBezTo>
                <a:cubicBezTo>
                  <a:pt x="4735355" y="2844469"/>
                  <a:pt x="4735195" y="2853717"/>
                  <a:pt x="4746009" y="2858408"/>
                </a:cubicBezTo>
                <a:close/>
                <a:moveTo>
                  <a:pt x="3115544" y="6549910"/>
                </a:moveTo>
                <a:cubicBezTo>
                  <a:pt x="3106772" y="6465860"/>
                  <a:pt x="3075611" y="6394387"/>
                  <a:pt x="3056663" y="6316054"/>
                </a:cubicBezTo>
                <a:cubicBezTo>
                  <a:pt x="3066101" y="6321246"/>
                  <a:pt x="3061907" y="6334202"/>
                  <a:pt x="3074989" y="6336918"/>
                </a:cubicBezTo>
                <a:cubicBezTo>
                  <a:pt x="3066783" y="6304695"/>
                  <a:pt x="3070978" y="6265185"/>
                  <a:pt x="3043648" y="6243917"/>
                </a:cubicBezTo>
                <a:cubicBezTo>
                  <a:pt x="3029170" y="6255904"/>
                  <a:pt x="3049187" y="6268323"/>
                  <a:pt x="3030581" y="6276954"/>
                </a:cubicBezTo>
                <a:cubicBezTo>
                  <a:pt x="3042980" y="6349330"/>
                  <a:pt x="3070063" y="6418490"/>
                  <a:pt x="3089364" y="6482170"/>
                </a:cubicBezTo>
                <a:cubicBezTo>
                  <a:pt x="3095897" y="6505482"/>
                  <a:pt x="3098596" y="6531698"/>
                  <a:pt x="3115544" y="6549910"/>
                </a:cubicBezTo>
                <a:close/>
                <a:moveTo>
                  <a:pt x="5798384" y="478668"/>
                </a:moveTo>
                <a:cubicBezTo>
                  <a:pt x="5793438" y="475966"/>
                  <a:pt x="5790538" y="472106"/>
                  <a:pt x="5789733" y="468139"/>
                </a:cubicBezTo>
                <a:cubicBezTo>
                  <a:pt x="5783260" y="468890"/>
                  <a:pt x="5775496" y="478356"/>
                  <a:pt x="5782248" y="483919"/>
                </a:cubicBezTo>
                <a:cubicBezTo>
                  <a:pt x="5787296" y="479443"/>
                  <a:pt x="5794473" y="489837"/>
                  <a:pt x="5798384" y="478668"/>
                </a:cubicBezTo>
                <a:close/>
                <a:moveTo>
                  <a:pt x="5713852" y="678180"/>
                </a:moveTo>
                <a:cubicBezTo>
                  <a:pt x="5704554" y="674072"/>
                  <a:pt x="5709427" y="667613"/>
                  <a:pt x="5699519" y="663742"/>
                </a:cubicBezTo>
                <a:cubicBezTo>
                  <a:pt x="5691644" y="672420"/>
                  <a:pt x="5706452" y="692641"/>
                  <a:pt x="5713852" y="678180"/>
                </a:cubicBezTo>
                <a:close/>
                <a:moveTo>
                  <a:pt x="3737507" y="5152832"/>
                </a:moveTo>
                <a:cubicBezTo>
                  <a:pt x="3741293" y="5148536"/>
                  <a:pt x="3743644" y="5143764"/>
                  <a:pt x="3743603" y="5138459"/>
                </a:cubicBezTo>
                <a:cubicBezTo>
                  <a:pt x="3732077" y="5145066"/>
                  <a:pt x="3684711" y="5147204"/>
                  <a:pt x="3690601" y="5180231"/>
                </a:cubicBezTo>
                <a:cubicBezTo>
                  <a:pt x="3701882" y="5174329"/>
                  <a:pt x="3726149" y="5165721"/>
                  <a:pt x="3737507" y="5152832"/>
                </a:cubicBezTo>
                <a:close/>
                <a:moveTo>
                  <a:pt x="5290645" y="1641052"/>
                </a:moveTo>
                <a:cubicBezTo>
                  <a:pt x="5248822" y="1592682"/>
                  <a:pt x="5202105" y="1547926"/>
                  <a:pt x="5135578" y="1520918"/>
                </a:cubicBezTo>
                <a:cubicBezTo>
                  <a:pt x="5122654" y="1539497"/>
                  <a:pt x="5108298" y="1554994"/>
                  <a:pt x="5095937" y="1574938"/>
                </a:cubicBezTo>
                <a:cubicBezTo>
                  <a:pt x="5138237" y="1616726"/>
                  <a:pt x="5168259" y="1663574"/>
                  <a:pt x="5214651" y="1703674"/>
                </a:cubicBezTo>
                <a:cubicBezTo>
                  <a:pt x="5239193" y="1679985"/>
                  <a:pt x="5266150" y="1664082"/>
                  <a:pt x="5290645" y="1641052"/>
                </a:cubicBezTo>
                <a:close/>
                <a:moveTo>
                  <a:pt x="5727249" y="654717"/>
                </a:moveTo>
                <a:cubicBezTo>
                  <a:pt x="5735404" y="643122"/>
                  <a:pt x="5721360" y="634891"/>
                  <a:pt x="5715952" y="625409"/>
                </a:cubicBezTo>
                <a:cubicBezTo>
                  <a:pt x="5709992" y="626322"/>
                  <a:pt x="5704695" y="632593"/>
                  <a:pt x="5705593" y="638563"/>
                </a:cubicBezTo>
                <a:cubicBezTo>
                  <a:pt x="5719583" y="641198"/>
                  <a:pt x="5720664" y="642182"/>
                  <a:pt x="5727249" y="654717"/>
                </a:cubicBezTo>
                <a:close/>
                <a:moveTo>
                  <a:pt x="701478" y="12029893"/>
                </a:moveTo>
                <a:cubicBezTo>
                  <a:pt x="697388" y="12022985"/>
                  <a:pt x="701685" y="12016724"/>
                  <a:pt x="698022" y="12010005"/>
                </a:cubicBezTo>
                <a:cubicBezTo>
                  <a:pt x="694240" y="12013945"/>
                  <a:pt x="690032" y="12017695"/>
                  <a:pt x="686251" y="12021635"/>
                </a:cubicBezTo>
                <a:cubicBezTo>
                  <a:pt x="691046" y="12025794"/>
                  <a:pt x="696228" y="12033693"/>
                  <a:pt x="701478" y="12029893"/>
                </a:cubicBezTo>
                <a:close/>
                <a:moveTo>
                  <a:pt x="3388491" y="5951873"/>
                </a:moveTo>
                <a:cubicBezTo>
                  <a:pt x="3381321" y="5946154"/>
                  <a:pt x="3379263" y="5938107"/>
                  <a:pt x="3373939" y="5931675"/>
                </a:cubicBezTo>
                <a:cubicBezTo>
                  <a:pt x="3370355" y="5939785"/>
                  <a:pt x="3381118" y="5959321"/>
                  <a:pt x="3388491" y="5951873"/>
                </a:cubicBezTo>
                <a:close/>
                <a:moveTo>
                  <a:pt x="3270859" y="6223793"/>
                </a:moveTo>
                <a:cubicBezTo>
                  <a:pt x="3266353" y="6221291"/>
                  <a:pt x="3264876" y="6216554"/>
                  <a:pt x="3256915" y="6216100"/>
                </a:cubicBezTo>
                <a:cubicBezTo>
                  <a:pt x="3255831" y="6219706"/>
                  <a:pt x="3254748" y="6223313"/>
                  <a:pt x="3253902" y="6227535"/>
                </a:cubicBezTo>
                <a:cubicBezTo>
                  <a:pt x="3260632" y="6228466"/>
                  <a:pt x="3271638" y="6235883"/>
                  <a:pt x="3270859" y="6223793"/>
                </a:cubicBezTo>
                <a:close/>
                <a:moveTo>
                  <a:pt x="5503842" y="1172233"/>
                </a:moveTo>
                <a:cubicBezTo>
                  <a:pt x="5497812" y="1182574"/>
                  <a:pt x="5488107" y="1193609"/>
                  <a:pt x="5478298" y="1208333"/>
                </a:cubicBezTo>
                <a:cubicBezTo>
                  <a:pt x="5464087" y="1197933"/>
                  <a:pt x="5464975" y="1184419"/>
                  <a:pt x="5444519" y="1174350"/>
                </a:cubicBezTo>
                <a:cubicBezTo>
                  <a:pt x="5454407" y="1156571"/>
                  <a:pt x="5454502" y="1139101"/>
                  <a:pt x="5472642" y="1114152"/>
                </a:cubicBezTo>
                <a:cubicBezTo>
                  <a:pt x="5483406" y="1121998"/>
                  <a:pt x="5490808" y="1148961"/>
                  <a:pt x="5507341" y="1140300"/>
                </a:cubicBezTo>
                <a:cubicBezTo>
                  <a:pt x="5512229" y="1152245"/>
                  <a:pt x="5509872" y="1161892"/>
                  <a:pt x="5503842" y="1172233"/>
                </a:cubicBezTo>
                <a:close/>
                <a:moveTo>
                  <a:pt x="1044262" y="11267645"/>
                </a:moveTo>
                <a:cubicBezTo>
                  <a:pt x="1006508" y="11254497"/>
                  <a:pt x="987800" y="11217962"/>
                  <a:pt x="976759" y="11172194"/>
                </a:cubicBezTo>
                <a:cubicBezTo>
                  <a:pt x="991302" y="11174077"/>
                  <a:pt x="1004293" y="11189913"/>
                  <a:pt x="1014600" y="11202544"/>
                </a:cubicBezTo>
                <a:cubicBezTo>
                  <a:pt x="1027647" y="11219414"/>
                  <a:pt x="1041066" y="11235440"/>
                  <a:pt x="1044262" y="11267645"/>
                </a:cubicBezTo>
                <a:close/>
                <a:moveTo>
                  <a:pt x="5598471" y="964799"/>
                </a:moveTo>
                <a:cubicBezTo>
                  <a:pt x="5582320" y="959711"/>
                  <a:pt x="5585893" y="933118"/>
                  <a:pt x="5558575" y="922072"/>
                </a:cubicBezTo>
                <a:cubicBezTo>
                  <a:pt x="5560072" y="904805"/>
                  <a:pt x="5565746" y="887336"/>
                  <a:pt x="5582006" y="867885"/>
                </a:cubicBezTo>
                <a:cubicBezTo>
                  <a:pt x="5597644" y="879917"/>
                  <a:pt x="5600797" y="893603"/>
                  <a:pt x="5621230" y="905192"/>
                </a:cubicBezTo>
                <a:cubicBezTo>
                  <a:pt x="5616081" y="924943"/>
                  <a:pt x="5605092" y="945186"/>
                  <a:pt x="5598471" y="964799"/>
                </a:cubicBezTo>
                <a:close/>
                <a:moveTo>
                  <a:pt x="5524712" y="1132205"/>
                </a:moveTo>
                <a:cubicBezTo>
                  <a:pt x="5512859" y="1133653"/>
                  <a:pt x="5520556" y="1118540"/>
                  <a:pt x="5509421" y="1112592"/>
                </a:cubicBezTo>
                <a:cubicBezTo>
                  <a:pt x="5496628" y="1106939"/>
                  <a:pt x="5478624" y="1096927"/>
                  <a:pt x="5472001" y="1084229"/>
                </a:cubicBezTo>
                <a:cubicBezTo>
                  <a:pt x="5494167" y="1060595"/>
                  <a:pt x="5497225" y="1039832"/>
                  <a:pt x="5508154" y="1017404"/>
                </a:cubicBezTo>
                <a:cubicBezTo>
                  <a:pt x="5523733" y="1034058"/>
                  <a:pt x="5541161" y="1049987"/>
                  <a:pt x="5551524" y="1066909"/>
                </a:cubicBezTo>
                <a:cubicBezTo>
                  <a:pt x="5533720" y="1089899"/>
                  <a:pt x="5536494" y="1110154"/>
                  <a:pt x="5524712" y="1132205"/>
                </a:cubicBezTo>
                <a:close/>
                <a:moveTo>
                  <a:pt x="1792040" y="9581488"/>
                </a:moveTo>
                <a:cubicBezTo>
                  <a:pt x="1784724" y="9594557"/>
                  <a:pt x="1773748" y="9618233"/>
                  <a:pt x="1752513" y="9613945"/>
                </a:cubicBezTo>
                <a:cubicBezTo>
                  <a:pt x="1735261" y="9597152"/>
                  <a:pt x="1768036" y="9576486"/>
                  <a:pt x="1778312" y="9555555"/>
                </a:cubicBezTo>
                <a:cubicBezTo>
                  <a:pt x="1789529" y="9532494"/>
                  <a:pt x="1798088" y="9502656"/>
                  <a:pt x="1803473" y="9476507"/>
                </a:cubicBezTo>
                <a:cubicBezTo>
                  <a:pt x="1814999" y="9414359"/>
                  <a:pt x="1797091" y="9347865"/>
                  <a:pt x="1802000" y="9296038"/>
                </a:cubicBezTo>
                <a:cubicBezTo>
                  <a:pt x="1828368" y="9306160"/>
                  <a:pt x="1823031" y="9349648"/>
                  <a:pt x="1825064" y="9381110"/>
                </a:cubicBezTo>
                <a:cubicBezTo>
                  <a:pt x="1828676" y="9431100"/>
                  <a:pt x="1829158" y="9518421"/>
                  <a:pt x="1792040" y="9581488"/>
                </a:cubicBezTo>
                <a:close/>
                <a:moveTo>
                  <a:pt x="5572629" y="1029961"/>
                </a:moveTo>
                <a:cubicBezTo>
                  <a:pt x="5569498" y="1035526"/>
                  <a:pt x="5565518" y="1040475"/>
                  <a:pt x="5560203" y="1044387"/>
                </a:cubicBezTo>
                <a:cubicBezTo>
                  <a:pt x="5547691" y="1028638"/>
                  <a:pt x="5529759" y="1013559"/>
                  <a:pt x="5514538" y="998145"/>
                </a:cubicBezTo>
                <a:cubicBezTo>
                  <a:pt x="5522350" y="986264"/>
                  <a:pt x="5538539" y="961219"/>
                  <a:pt x="5547470" y="942167"/>
                </a:cubicBezTo>
                <a:cubicBezTo>
                  <a:pt x="5555840" y="941776"/>
                  <a:pt x="5564922" y="956011"/>
                  <a:pt x="5569892" y="963317"/>
                </a:cubicBezTo>
                <a:cubicBezTo>
                  <a:pt x="5579112" y="976080"/>
                  <a:pt x="5589394" y="963246"/>
                  <a:pt x="5590999" y="974688"/>
                </a:cubicBezTo>
                <a:cubicBezTo>
                  <a:pt x="5583772" y="991044"/>
                  <a:pt x="5582022" y="1013269"/>
                  <a:pt x="5572629" y="1029961"/>
                </a:cubicBezTo>
                <a:close/>
                <a:moveTo>
                  <a:pt x="5676265" y="796590"/>
                </a:moveTo>
                <a:cubicBezTo>
                  <a:pt x="5659427" y="779015"/>
                  <a:pt x="5642159" y="761250"/>
                  <a:pt x="5631778" y="742980"/>
                </a:cubicBezTo>
                <a:cubicBezTo>
                  <a:pt x="5642623" y="730036"/>
                  <a:pt x="5654293" y="704786"/>
                  <a:pt x="5666661" y="684913"/>
                </a:cubicBezTo>
                <a:cubicBezTo>
                  <a:pt x="5682721" y="699610"/>
                  <a:pt x="5690662" y="715281"/>
                  <a:pt x="5705061" y="730258"/>
                </a:cubicBezTo>
                <a:cubicBezTo>
                  <a:pt x="5695936" y="752071"/>
                  <a:pt x="5687052" y="774497"/>
                  <a:pt x="5676265" y="796590"/>
                </a:cubicBezTo>
                <a:close/>
                <a:moveTo>
                  <a:pt x="3138697" y="6540224"/>
                </a:moveTo>
                <a:cubicBezTo>
                  <a:pt x="3130548" y="6487089"/>
                  <a:pt x="3116720" y="6437573"/>
                  <a:pt x="3097213" y="6391676"/>
                </a:cubicBezTo>
                <a:cubicBezTo>
                  <a:pt x="3109426" y="6358262"/>
                  <a:pt x="3087628" y="6330247"/>
                  <a:pt x="3081318" y="6298351"/>
                </a:cubicBezTo>
                <a:cubicBezTo>
                  <a:pt x="3093834" y="6302349"/>
                  <a:pt x="3088769" y="6332283"/>
                  <a:pt x="3103017" y="6324280"/>
                </a:cubicBezTo>
                <a:cubicBezTo>
                  <a:pt x="3091692" y="6296806"/>
                  <a:pt x="3096839" y="6259760"/>
                  <a:pt x="3073112" y="6239573"/>
                </a:cubicBezTo>
                <a:cubicBezTo>
                  <a:pt x="3054571" y="6258447"/>
                  <a:pt x="3097076" y="6286929"/>
                  <a:pt x="3072840" y="6300222"/>
                </a:cubicBezTo>
                <a:cubicBezTo>
                  <a:pt x="3075769" y="6322454"/>
                  <a:pt x="3091452" y="6349299"/>
                  <a:pt x="3078460" y="6370623"/>
                </a:cubicBezTo>
                <a:cubicBezTo>
                  <a:pt x="3093340" y="6371581"/>
                  <a:pt x="3088481" y="6383732"/>
                  <a:pt x="3093610" y="6390594"/>
                </a:cubicBezTo>
                <a:cubicBezTo>
                  <a:pt x="3093609" y="6417148"/>
                  <a:pt x="3102324" y="6442447"/>
                  <a:pt x="3109144" y="6467419"/>
                </a:cubicBezTo>
                <a:cubicBezTo>
                  <a:pt x="3116103" y="6490920"/>
                  <a:pt x="3117629" y="6523255"/>
                  <a:pt x="3138697" y="6540224"/>
                </a:cubicBezTo>
                <a:close/>
                <a:moveTo>
                  <a:pt x="5652952" y="850063"/>
                </a:moveTo>
                <a:cubicBezTo>
                  <a:pt x="5646126" y="863331"/>
                  <a:pt x="5635876" y="876051"/>
                  <a:pt x="5624661" y="883969"/>
                </a:cubicBezTo>
                <a:cubicBezTo>
                  <a:pt x="5609059" y="870381"/>
                  <a:pt x="5603678" y="854616"/>
                  <a:pt x="5589317" y="840547"/>
                </a:cubicBezTo>
                <a:cubicBezTo>
                  <a:pt x="5605770" y="823101"/>
                  <a:pt x="5605380" y="792550"/>
                  <a:pt x="5628621" y="776043"/>
                </a:cubicBezTo>
                <a:cubicBezTo>
                  <a:pt x="5640350" y="787919"/>
                  <a:pt x="5641857" y="801973"/>
                  <a:pt x="5660703" y="812874"/>
                </a:cubicBezTo>
                <a:cubicBezTo>
                  <a:pt x="5663183" y="822981"/>
                  <a:pt x="5659779" y="836795"/>
                  <a:pt x="5652952" y="850063"/>
                </a:cubicBezTo>
                <a:close/>
                <a:moveTo>
                  <a:pt x="4782620" y="2827371"/>
                </a:moveTo>
                <a:cubicBezTo>
                  <a:pt x="4792024" y="2812006"/>
                  <a:pt x="4780061" y="2804407"/>
                  <a:pt x="4765503" y="2797609"/>
                </a:cubicBezTo>
                <a:cubicBezTo>
                  <a:pt x="4761295" y="2811368"/>
                  <a:pt x="4769379" y="2820500"/>
                  <a:pt x="4782620" y="2827371"/>
                </a:cubicBezTo>
                <a:close/>
                <a:moveTo>
                  <a:pt x="3761476" y="5138483"/>
                </a:moveTo>
                <a:cubicBezTo>
                  <a:pt x="3760250" y="5136447"/>
                  <a:pt x="3758583" y="5134571"/>
                  <a:pt x="3757358" y="5132536"/>
                </a:cubicBezTo>
                <a:cubicBezTo>
                  <a:pt x="3755474" y="5134200"/>
                  <a:pt x="3753433" y="5135427"/>
                  <a:pt x="3751989" y="5136935"/>
                </a:cubicBezTo>
                <a:cubicBezTo>
                  <a:pt x="3753215" y="5138971"/>
                  <a:pt x="3754440" y="5141006"/>
                  <a:pt x="3755949" y="5142444"/>
                </a:cubicBezTo>
                <a:cubicBezTo>
                  <a:pt x="3757990" y="5141216"/>
                  <a:pt x="3759874" y="5139552"/>
                  <a:pt x="3761476" y="5138483"/>
                </a:cubicBezTo>
                <a:close/>
                <a:moveTo>
                  <a:pt x="1473766" y="10321355"/>
                </a:moveTo>
                <a:cubicBezTo>
                  <a:pt x="1337198" y="10226352"/>
                  <a:pt x="1246656" y="10124162"/>
                  <a:pt x="1136604" y="10024565"/>
                </a:cubicBezTo>
                <a:cubicBezTo>
                  <a:pt x="1136211" y="10038154"/>
                  <a:pt x="1149892" y="10053373"/>
                  <a:pt x="1158251" y="10062163"/>
                </a:cubicBezTo>
                <a:cubicBezTo>
                  <a:pt x="1249208" y="10159951"/>
                  <a:pt x="1366416" y="10260670"/>
                  <a:pt x="1473766" y="10321355"/>
                </a:cubicBezTo>
                <a:close/>
                <a:moveTo>
                  <a:pt x="1745468" y="9710426"/>
                </a:moveTo>
                <a:cubicBezTo>
                  <a:pt x="1750885" y="9697013"/>
                  <a:pt x="1744186" y="9687934"/>
                  <a:pt x="1728069" y="9682852"/>
                </a:cubicBezTo>
                <a:cubicBezTo>
                  <a:pt x="1722037" y="9696504"/>
                  <a:pt x="1732616" y="9703728"/>
                  <a:pt x="1745468" y="9710426"/>
                </a:cubicBezTo>
                <a:close/>
                <a:moveTo>
                  <a:pt x="5750480" y="651303"/>
                </a:moveTo>
                <a:cubicBezTo>
                  <a:pt x="5737446" y="664795"/>
                  <a:pt x="5728971" y="682834"/>
                  <a:pt x="5712705" y="702497"/>
                </a:cubicBezTo>
                <a:cubicBezTo>
                  <a:pt x="5697576" y="688720"/>
                  <a:pt x="5686154" y="674554"/>
                  <a:pt x="5677595" y="659627"/>
                </a:cubicBezTo>
                <a:cubicBezTo>
                  <a:pt x="5687151" y="642573"/>
                  <a:pt x="5699522" y="623722"/>
                  <a:pt x="5713636" y="611214"/>
                </a:cubicBezTo>
                <a:cubicBezTo>
                  <a:pt x="5728107" y="624194"/>
                  <a:pt x="5737651" y="638036"/>
                  <a:pt x="5750480" y="651303"/>
                </a:cubicBezTo>
                <a:close/>
                <a:moveTo>
                  <a:pt x="2658159" y="7651199"/>
                </a:moveTo>
                <a:cubicBezTo>
                  <a:pt x="2659091" y="7622309"/>
                  <a:pt x="2620886" y="7608330"/>
                  <a:pt x="2591534" y="7606466"/>
                </a:cubicBezTo>
                <a:cubicBezTo>
                  <a:pt x="2581284" y="7647938"/>
                  <a:pt x="2584079" y="7685681"/>
                  <a:pt x="2604579" y="7717833"/>
                </a:cubicBezTo>
                <a:cubicBezTo>
                  <a:pt x="2623216" y="7698262"/>
                  <a:pt x="2640920" y="7674498"/>
                  <a:pt x="2658159" y="7651199"/>
                </a:cubicBezTo>
                <a:close/>
                <a:moveTo>
                  <a:pt x="3807609" y="5052649"/>
                </a:moveTo>
                <a:cubicBezTo>
                  <a:pt x="3803328" y="5032408"/>
                  <a:pt x="3780326" y="5013930"/>
                  <a:pt x="3763702" y="4996629"/>
                </a:cubicBezTo>
                <a:cubicBezTo>
                  <a:pt x="3747989" y="4980488"/>
                  <a:pt x="3734159" y="4962682"/>
                  <a:pt x="3718572" y="4945504"/>
                </a:cubicBezTo>
                <a:cubicBezTo>
                  <a:pt x="3692079" y="4915904"/>
                  <a:pt x="3653057" y="4894263"/>
                  <a:pt x="3644375" y="4868672"/>
                </a:cubicBezTo>
                <a:cubicBezTo>
                  <a:pt x="3659195" y="4857418"/>
                  <a:pt x="3678226" y="4849605"/>
                  <a:pt x="3692007" y="4831299"/>
                </a:cubicBezTo>
                <a:cubicBezTo>
                  <a:pt x="3704344" y="4814502"/>
                  <a:pt x="3704270" y="4790772"/>
                  <a:pt x="3713593" y="4778026"/>
                </a:cubicBezTo>
                <a:cubicBezTo>
                  <a:pt x="3750978" y="4656725"/>
                  <a:pt x="3636208" y="4534557"/>
                  <a:pt x="3537724" y="4508997"/>
                </a:cubicBezTo>
                <a:cubicBezTo>
                  <a:pt x="3390514" y="4470721"/>
                  <a:pt x="3234436" y="4676159"/>
                  <a:pt x="3240426" y="4788339"/>
                </a:cubicBezTo>
                <a:cubicBezTo>
                  <a:pt x="3247239" y="4918041"/>
                  <a:pt x="3406503" y="5007921"/>
                  <a:pt x="3509266" y="4978988"/>
                </a:cubicBezTo>
                <a:cubicBezTo>
                  <a:pt x="3532916" y="4972982"/>
                  <a:pt x="3542803" y="4959043"/>
                  <a:pt x="3562653" y="4954894"/>
                </a:cubicBezTo>
                <a:cubicBezTo>
                  <a:pt x="3617934" y="5017723"/>
                  <a:pt x="3651973" y="5061443"/>
                  <a:pt x="3712344" y="5127395"/>
                </a:cubicBezTo>
                <a:cubicBezTo>
                  <a:pt x="3750271" y="5092018"/>
                  <a:pt x="3779669" y="5085435"/>
                  <a:pt x="3807609" y="5052649"/>
                </a:cubicBezTo>
                <a:close/>
                <a:moveTo>
                  <a:pt x="5776152" y="597451"/>
                </a:moveTo>
                <a:cubicBezTo>
                  <a:pt x="5779490" y="592967"/>
                  <a:pt x="5781937" y="588598"/>
                  <a:pt x="5781304" y="584769"/>
                </a:cubicBezTo>
                <a:cubicBezTo>
                  <a:pt x="5769895" y="576685"/>
                  <a:pt x="5758445" y="606106"/>
                  <a:pt x="5765662" y="610817"/>
                </a:cubicBezTo>
                <a:cubicBezTo>
                  <a:pt x="5768588" y="606532"/>
                  <a:pt x="5772816" y="601935"/>
                  <a:pt x="5776152" y="597451"/>
                </a:cubicBezTo>
                <a:close/>
                <a:moveTo>
                  <a:pt x="5815471" y="509626"/>
                </a:moveTo>
                <a:cubicBezTo>
                  <a:pt x="5816552" y="505009"/>
                  <a:pt x="5815520" y="500684"/>
                  <a:pt x="5810741" y="497025"/>
                </a:cubicBezTo>
                <a:cubicBezTo>
                  <a:pt x="5805927" y="506763"/>
                  <a:pt x="5796925" y="516714"/>
                  <a:pt x="5807530" y="523980"/>
                </a:cubicBezTo>
                <a:cubicBezTo>
                  <a:pt x="5811198" y="519152"/>
                  <a:pt x="5814391" y="514243"/>
                  <a:pt x="5815471" y="509626"/>
                </a:cubicBezTo>
                <a:close/>
                <a:moveTo>
                  <a:pt x="681490" y="12136323"/>
                </a:moveTo>
                <a:cubicBezTo>
                  <a:pt x="674391" y="12118906"/>
                  <a:pt x="687856" y="12081505"/>
                  <a:pt x="661930" y="12076679"/>
                </a:cubicBezTo>
                <a:cubicBezTo>
                  <a:pt x="677793" y="12093889"/>
                  <a:pt x="652864" y="12131835"/>
                  <a:pt x="681490" y="12136323"/>
                </a:cubicBezTo>
                <a:close/>
                <a:moveTo>
                  <a:pt x="3275765" y="6265793"/>
                </a:moveTo>
                <a:cubicBezTo>
                  <a:pt x="3276471" y="6263041"/>
                  <a:pt x="3277178" y="6260288"/>
                  <a:pt x="3278121" y="6258152"/>
                </a:cubicBezTo>
                <a:cubicBezTo>
                  <a:pt x="3275372" y="6257448"/>
                  <a:pt x="3273049" y="6256933"/>
                  <a:pt x="3270488" y="6255801"/>
                </a:cubicBezTo>
                <a:cubicBezTo>
                  <a:pt x="3269782" y="6258553"/>
                  <a:pt x="3269077" y="6261305"/>
                  <a:pt x="3268560" y="6263630"/>
                </a:cubicBezTo>
                <a:cubicBezTo>
                  <a:pt x="3270882" y="6264146"/>
                  <a:pt x="3273631" y="6264850"/>
                  <a:pt x="3275765" y="6265793"/>
                </a:cubicBezTo>
                <a:close/>
                <a:moveTo>
                  <a:pt x="3783832" y="5120566"/>
                </a:moveTo>
                <a:cubicBezTo>
                  <a:pt x="3780815" y="5117689"/>
                  <a:pt x="3778488" y="5112584"/>
                  <a:pt x="3774688" y="5114442"/>
                </a:cubicBezTo>
                <a:cubicBezTo>
                  <a:pt x="3777737" y="5118793"/>
                  <a:pt x="3768944" y="5121946"/>
                  <a:pt x="3775699" y="5126949"/>
                </a:cubicBezTo>
                <a:cubicBezTo>
                  <a:pt x="3778463" y="5124966"/>
                  <a:pt x="3781068" y="5122549"/>
                  <a:pt x="3783832" y="5120566"/>
                </a:cubicBezTo>
                <a:close/>
                <a:moveTo>
                  <a:pt x="5770787" y="627279"/>
                </a:moveTo>
                <a:cubicBezTo>
                  <a:pt x="5746031" y="629525"/>
                  <a:pt x="5733391" y="591487"/>
                  <a:pt x="5718857" y="576445"/>
                </a:cubicBezTo>
                <a:cubicBezTo>
                  <a:pt x="5735072" y="560791"/>
                  <a:pt x="5738768" y="536057"/>
                  <a:pt x="5750370" y="528506"/>
                </a:cubicBezTo>
                <a:cubicBezTo>
                  <a:pt x="5758521" y="546306"/>
                  <a:pt x="5780100" y="562940"/>
                  <a:pt x="5794161" y="573209"/>
                </a:cubicBezTo>
                <a:cubicBezTo>
                  <a:pt x="5788392" y="590943"/>
                  <a:pt x="5777176" y="609312"/>
                  <a:pt x="5770787" y="627279"/>
                </a:cubicBezTo>
                <a:close/>
                <a:moveTo>
                  <a:pt x="5815797" y="529010"/>
                </a:moveTo>
                <a:cubicBezTo>
                  <a:pt x="5812006" y="534985"/>
                  <a:pt x="5807052" y="540406"/>
                  <a:pt x="5800898" y="544780"/>
                </a:cubicBezTo>
                <a:cubicBezTo>
                  <a:pt x="5784676" y="538644"/>
                  <a:pt x="5786307" y="523372"/>
                  <a:pt x="5765088" y="518124"/>
                </a:cubicBezTo>
                <a:cubicBezTo>
                  <a:pt x="5762298" y="497803"/>
                  <a:pt x="5763030" y="476460"/>
                  <a:pt x="5785226" y="451702"/>
                </a:cubicBezTo>
                <a:cubicBezTo>
                  <a:pt x="5804110" y="461078"/>
                  <a:pt x="5803234" y="483906"/>
                  <a:pt x="5819564" y="473581"/>
                </a:cubicBezTo>
                <a:cubicBezTo>
                  <a:pt x="5828082" y="488178"/>
                  <a:pt x="5827170" y="511087"/>
                  <a:pt x="5815797" y="529010"/>
                </a:cubicBezTo>
                <a:close/>
                <a:moveTo>
                  <a:pt x="3294955" y="6238525"/>
                </a:moveTo>
                <a:cubicBezTo>
                  <a:pt x="3300996" y="6224853"/>
                  <a:pt x="3291402" y="6211933"/>
                  <a:pt x="3280420" y="6218315"/>
                </a:cubicBezTo>
                <a:cubicBezTo>
                  <a:pt x="3278212" y="6229085"/>
                  <a:pt x="3282915" y="6235758"/>
                  <a:pt x="3294955" y="6238525"/>
                </a:cubicBezTo>
                <a:close/>
                <a:moveTo>
                  <a:pt x="3395564" y="6012104"/>
                </a:moveTo>
                <a:cubicBezTo>
                  <a:pt x="3392377" y="6006612"/>
                  <a:pt x="3387339" y="6001841"/>
                  <a:pt x="3377189" y="5999399"/>
                </a:cubicBezTo>
                <a:cubicBezTo>
                  <a:pt x="3370959" y="6008880"/>
                  <a:pt x="3362529" y="6011788"/>
                  <a:pt x="3352719" y="6012042"/>
                </a:cubicBezTo>
                <a:cubicBezTo>
                  <a:pt x="3359901" y="6022356"/>
                  <a:pt x="3385776" y="6021551"/>
                  <a:pt x="3395564" y="6012104"/>
                </a:cubicBezTo>
                <a:close/>
                <a:moveTo>
                  <a:pt x="4087921" y="4448092"/>
                </a:moveTo>
                <a:cubicBezTo>
                  <a:pt x="4030298" y="4318752"/>
                  <a:pt x="3957756" y="4207696"/>
                  <a:pt x="3886517" y="4095581"/>
                </a:cubicBezTo>
                <a:cubicBezTo>
                  <a:pt x="3909883" y="4209466"/>
                  <a:pt x="3922234" y="4344790"/>
                  <a:pt x="3949982" y="4463441"/>
                </a:cubicBezTo>
                <a:cubicBezTo>
                  <a:pt x="3989527" y="4464941"/>
                  <a:pt x="4049809" y="4457749"/>
                  <a:pt x="4087921" y="4448092"/>
                </a:cubicBezTo>
                <a:close/>
                <a:moveTo>
                  <a:pt x="3005584" y="6900559"/>
                </a:moveTo>
                <a:cubicBezTo>
                  <a:pt x="3002658" y="6910938"/>
                  <a:pt x="2998426" y="6920804"/>
                  <a:pt x="2991952" y="6929680"/>
                </a:cubicBezTo>
                <a:cubicBezTo>
                  <a:pt x="2952238" y="6938666"/>
                  <a:pt x="2902477" y="6890656"/>
                  <a:pt x="2874897" y="6877960"/>
                </a:cubicBezTo>
                <a:cubicBezTo>
                  <a:pt x="2855679" y="6891410"/>
                  <a:pt x="2836410" y="6903817"/>
                  <a:pt x="2812421" y="6904953"/>
                </a:cubicBezTo>
                <a:cubicBezTo>
                  <a:pt x="2775642" y="6892274"/>
                  <a:pt x="2750564" y="6875071"/>
                  <a:pt x="2737992" y="6852677"/>
                </a:cubicBezTo>
                <a:cubicBezTo>
                  <a:pt x="2709342" y="6848182"/>
                  <a:pt x="2681457" y="6846577"/>
                  <a:pt x="2652807" y="6842082"/>
                </a:cubicBezTo>
                <a:cubicBezTo>
                  <a:pt x="2643758" y="6884518"/>
                  <a:pt x="2647642" y="6921952"/>
                  <a:pt x="2656642" y="6957054"/>
                </a:cubicBezTo>
                <a:cubicBezTo>
                  <a:pt x="2643365" y="6976701"/>
                  <a:pt x="2609600" y="6974539"/>
                  <a:pt x="2597915" y="6966314"/>
                </a:cubicBezTo>
                <a:cubicBezTo>
                  <a:pt x="2577776" y="6951803"/>
                  <a:pt x="2582812" y="6877999"/>
                  <a:pt x="2592438" y="6838880"/>
                </a:cubicBezTo>
                <a:cubicBezTo>
                  <a:pt x="2527985" y="6833364"/>
                  <a:pt x="2445679" y="6817408"/>
                  <a:pt x="2375246" y="6809249"/>
                </a:cubicBezTo>
                <a:cubicBezTo>
                  <a:pt x="2362014" y="6807995"/>
                  <a:pt x="2346668" y="6814991"/>
                  <a:pt x="2335022" y="6803213"/>
                </a:cubicBezTo>
                <a:cubicBezTo>
                  <a:pt x="2329685" y="6792180"/>
                  <a:pt x="2346889" y="6789066"/>
                  <a:pt x="2342029" y="6779265"/>
                </a:cubicBezTo>
                <a:cubicBezTo>
                  <a:pt x="2324314" y="6767355"/>
                  <a:pt x="2306050" y="6783267"/>
                  <a:pt x="2301406" y="6764887"/>
                </a:cubicBezTo>
                <a:cubicBezTo>
                  <a:pt x="2308501" y="6738428"/>
                  <a:pt x="2330966" y="6753456"/>
                  <a:pt x="2348797" y="6754701"/>
                </a:cubicBezTo>
                <a:cubicBezTo>
                  <a:pt x="2357419" y="6751367"/>
                  <a:pt x="2349541" y="6748396"/>
                  <a:pt x="2355965" y="6738479"/>
                </a:cubicBezTo>
                <a:cubicBezTo>
                  <a:pt x="2438072" y="6750264"/>
                  <a:pt x="2522326" y="6767591"/>
                  <a:pt x="2605198" y="6782267"/>
                </a:cubicBezTo>
                <a:cubicBezTo>
                  <a:pt x="2619134" y="6741481"/>
                  <a:pt x="2636349" y="6703674"/>
                  <a:pt x="2658979" y="6669790"/>
                </a:cubicBezTo>
                <a:cubicBezTo>
                  <a:pt x="2603342" y="6603877"/>
                  <a:pt x="2532942" y="6530929"/>
                  <a:pt x="2472350" y="6475072"/>
                </a:cubicBezTo>
                <a:cubicBezTo>
                  <a:pt x="2469964" y="6468915"/>
                  <a:pt x="2476189" y="6454827"/>
                  <a:pt x="2482347" y="6452446"/>
                </a:cubicBezTo>
                <a:cubicBezTo>
                  <a:pt x="2475351" y="6441701"/>
                  <a:pt x="2454994" y="6435768"/>
                  <a:pt x="2457047" y="6421878"/>
                </a:cubicBezTo>
                <a:cubicBezTo>
                  <a:pt x="2465159" y="6403520"/>
                  <a:pt x="2485698" y="6426373"/>
                  <a:pt x="2491024" y="6432808"/>
                </a:cubicBezTo>
                <a:cubicBezTo>
                  <a:pt x="2502181" y="6438758"/>
                  <a:pt x="2504223" y="6420271"/>
                  <a:pt x="2516523" y="6428256"/>
                </a:cubicBezTo>
                <a:cubicBezTo>
                  <a:pt x="2576849" y="6491649"/>
                  <a:pt x="2635088" y="6555141"/>
                  <a:pt x="2692950" y="6619487"/>
                </a:cubicBezTo>
                <a:cubicBezTo>
                  <a:pt x="2721494" y="6599953"/>
                  <a:pt x="2744790" y="6566874"/>
                  <a:pt x="2770711" y="6540568"/>
                </a:cubicBezTo>
                <a:cubicBezTo>
                  <a:pt x="2788187" y="6551862"/>
                  <a:pt x="2802396" y="6564773"/>
                  <a:pt x="2812056" y="6578736"/>
                </a:cubicBezTo>
                <a:cubicBezTo>
                  <a:pt x="2786423" y="6606701"/>
                  <a:pt x="2757552" y="6628131"/>
                  <a:pt x="2732974" y="6660644"/>
                </a:cubicBezTo>
                <a:cubicBezTo>
                  <a:pt x="2746351" y="6682372"/>
                  <a:pt x="2770008" y="6700479"/>
                  <a:pt x="2784001" y="6721969"/>
                </a:cubicBezTo>
                <a:cubicBezTo>
                  <a:pt x="2842877" y="6715837"/>
                  <a:pt x="2917971" y="6768917"/>
                  <a:pt x="2902648" y="6824398"/>
                </a:cubicBezTo>
                <a:cubicBezTo>
                  <a:pt x="2947255" y="6839005"/>
                  <a:pt x="2973941" y="6854878"/>
                  <a:pt x="3011386" y="6868361"/>
                </a:cubicBezTo>
                <a:cubicBezTo>
                  <a:pt x="3010132" y="6879288"/>
                  <a:pt x="3008511" y="6890180"/>
                  <a:pt x="3005584" y="6900559"/>
                </a:cubicBezTo>
                <a:close/>
                <a:moveTo>
                  <a:pt x="3247120" y="6358332"/>
                </a:moveTo>
                <a:cubicBezTo>
                  <a:pt x="3249377" y="6348605"/>
                  <a:pt x="3251634" y="6338879"/>
                  <a:pt x="3240875" y="6336678"/>
                </a:cubicBezTo>
                <a:cubicBezTo>
                  <a:pt x="3239848" y="6345927"/>
                  <a:pt x="3240431" y="6353845"/>
                  <a:pt x="3247120" y="6358332"/>
                </a:cubicBezTo>
                <a:close/>
                <a:moveTo>
                  <a:pt x="1239963" y="10906155"/>
                </a:moveTo>
                <a:cubicBezTo>
                  <a:pt x="1223402" y="10941316"/>
                  <a:pt x="1140201" y="10935772"/>
                  <a:pt x="1121557" y="10910645"/>
                </a:cubicBezTo>
                <a:cubicBezTo>
                  <a:pt x="1138081" y="10879051"/>
                  <a:pt x="1213839" y="10895636"/>
                  <a:pt x="1239963" y="10906155"/>
                </a:cubicBezTo>
                <a:close/>
                <a:moveTo>
                  <a:pt x="1774157" y="9703215"/>
                </a:moveTo>
                <a:cubicBezTo>
                  <a:pt x="1763111" y="9699355"/>
                  <a:pt x="1763944" y="9690545"/>
                  <a:pt x="1756590" y="9685255"/>
                </a:cubicBezTo>
                <a:cubicBezTo>
                  <a:pt x="1749893" y="9698104"/>
                  <a:pt x="1766229" y="9716540"/>
                  <a:pt x="1774157" y="9703215"/>
                </a:cubicBezTo>
                <a:close/>
                <a:moveTo>
                  <a:pt x="632874" y="12287810"/>
                </a:moveTo>
                <a:cubicBezTo>
                  <a:pt x="618104" y="12262409"/>
                  <a:pt x="609878" y="12216432"/>
                  <a:pt x="581973" y="12204612"/>
                </a:cubicBezTo>
                <a:cubicBezTo>
                  <a:pt x="602564" y="12229525"/>
                  <a:pt x="600565" y="12275576"/>
                  <a:pt x="632874" y="12287810"/>
                </a:cubicBezTo>
                <a:close/>
                <a:moveTo>
                  <a:pt x="5804038" y="589320"/>
                </a:moveTo>
                <a:cubicBezTo>
                  <a:pt x="5822427" y="551450"/>
                  <a:pt x="5836486" y="513578"/>
                  <a:pt x="5840691" y="474665"/>
                </a:cubicBezTo>
                <a:cubicBezTo>
                  <a:pt x="5776111" y="401793"/>
                  <a:pt x="5725627" y="326994"/>
                  <a:pt x="5639717" y="257438"/>
                </a:cubicBezTo>
                <a:cubicBezTo>
                  <a:pt x="5595760" y="254324"/>
                  <a:pt x="5583963" y="317913"/>
                  <a:pt x="5554160" y="366920"/>
                </a:cubicBezTo>
                <a:cubicBezTo>
                  <a:pt x="5549539" y="375071"/>
                  <a:pt x="5541559" y="382757"/>
                  <a:pt x="5536136" y="391573"/>
                </a:cubicBezTo>
                <a:cubicBezTo>
                  <a:pt x="5436616" y="545340"/>
                  <a:pt x="5363724" y="767951"/>
                  <a:pt x="5279419" y="912641"/>
                </a:cubicBezTo>
                <a:cubicBezTo>
                  <a:pt x="5244291" y="972547"/>
                  <a:pt x="5213775" y="1019710"/>
                  <a:pt x="5250716" y="1064062"/>
                </a:cubicBezTo>
                <a:cubicBezTo>
                  <a:pt x="5257606" y="1055385"/>
                  <a:pt x="5258005" y="1041801"/>
                  <a:pt x="5269166" y="1039597"/>
                </a:cubicBezTo>
                <a:cubicBezTo>
                  <a:pt x="5280453" y="1053248"/>
                  <a:pt x="5296091" y="1066273"/>
                  <a:pt x="5297019" y="1081463"/>
                </a:cubicBezTo>
                <a:cubicBezTo>
                  <a:pt x="5301070" y="1096504"/>
                  <a:pt x="5276479" y="1101437"/>
                  <a:pt x="5289797" y="1113947"/>
                </a:cubicBezTo>
                <a:cubicBezTo>
                  <a:pt x="5295387" y="1117436"/>
                  <a:pt x="5293503" y="1121700"/>
                  <a:pt x="5298855" y="1124574"/>
                </a:cubicBezTo>
                <a:cubicBezTo>
                  <a:pt x="5312622" y="1124541"/>
                  <a:pt x="5309118" y="1099040"/>
                  <a:pt x="5321468" y="1099910"/>
                </a:cubicBezTo>
                <a:cubicBezTo>
                  <a:pt x="5333983" y="1113085"/>
                  <a:pt x="5345884" y="1126497"/>
                  <a:pt x="5354286" y="1140912"/>
                </a:cubicBezTo>
                <a:cubicBezTo>
                  <a:pt x="5333620" y="1145031"/>
                  <a:pt x="5344180" y="1174160"/>
                  <a:pt x="5351780" y="1189239"/>
                </a:cubicBezTo>
                <a:cubicBezTo>
                  <a:pt x="5365470" y="1174393"/>
                  <a:pt x="5365066" y="1161474"/>
                  <a:pt x="5378757" y="1146628"/>
                </a:cubicBezTo>
                <a:cubicBezTo>
                  <a:pt x="5389994" y="1159237"/>
                  <a:pt x="5402084" y="1172224"/>
                  <a:pt x="5408970" y="1185459"/>
                </a:cubicBezTo>
                <a:cubicBezTo>
                  <a:pt x="5398262" y="1201623"/>
                  <a:pt x="5398953" y="1216198"/>
                  <a:pt x="5391556" y="1231786"/>
                </a:cubicBezTo>
                <a:cubicBezTo>
                  <a:pt x="5406669" y="1242541"/>
                  <a:pt x="5427072" y="1272451"/>
                  <a:pt x="5440641" y="1268253"/>
                </a:cubicBezTo>
                <a:cubicBezTo>
                  <a:pt x="5429314" y="1258152"/>
                  <a:pt x="5420921" y="1248328"/>
                  <a:pt x="5412102" y="1238316"/>
                </a:cubicBezTo>
                <a:cubicBezTo>
                  <a:pt x="5430332" y="1222418"/>
                  <a:pt x="5415479" y="1199547"/>
                  <a:pt x="5439070" y="1191114"/>
                </a:cubicBezTo>
                <a:cubicBezTo>
                  <a:pt x="5452537" y="1206747"/>
                  <a:pt x="5464348" y="1222668"/>
                  <a:pt x="5470153" y="1239503"/>
                </a:cubicBezTo>
                <a:cubicBezTo>
                  <a:pt x="5451519" y="1242482"/>
                  <a:pt x="5454964" y="1262351"/>
                  <a:pt x="5453614" y="1273476"/>
                </a:cubicBezTo>
                <a:cubicBezTo>
                  <a:pt x="5452632" y="1279158"/>
                  <a:pt x="5445168" y="1284523"/>
                  <a:pt x="5452928" y="1285404"/>
                </a:cubicBezTo>
                <a:cubicBezTo>
                  <a:pt x="5479695" y="1304366"/>
                  <a:pt x="5477264" y="1270675"/>
                  <a:pt x="5483113" y="1262047"/>
                </a:cubicBezTo>
                <a:cubicBezTo>
                  <a:pt x="5518577" y="1204839"/>
                  <a:pt x="5535098" y="1161685"/>
                  <a:pt x="5558827" y="1103368"/>
                </a:cubicBezTo>
                <a:cubicBezTo>
                  <a:pt x="5568148" y="1079966"/>
                  <a:pt x="5581117" y="1058686"/>
                  <a:pt x="5592331" y="1035611"/>
                </a:cubicBezTo>
                <a:cubicBezTo>
                  <a:pt x="5602931" y="1012774"/>
                  <a:pt x="5608605" y="987251"/>
                  <a:pt x="5618451" y="966119"/>
                </a:cubicBezTo>
                <a:cubicBezTo>
                  <a:pt x="5658262" y="881782"/>
                  <a:pt x="5695735" y="787749"/>
                  <a:pt x="5741413" y="703966"/>
                </a:cubicBezTo>
                <a:cubicBezTo>
                  <a:pt x="5762933" y="665059"/>
                  <a:pt x="5785650" y="627190"/>
                  <a:pt x="5804038" y="589320"/>
                </a:cubicBezTo>
                <a:close/>
                <a:moveTo>
                  <a:pt x="5455392" y="1378945"/>
                </a:moveTo>
                <a:cubicBezTo>
                  <a:pt x="5436265" y="1363356"/>
                  <a:pt x="5419016" y="1360833"/>
                  <a:pt x="5402493" y="1364748"/>
                </a:cubicBezTo>
                <a:cubicBezTo>
                  <a:pt x="5420606" y="1372241"/>
                  <a:pt x="5439058" y="1382433"/>
                  <a:pt x="5455392" y="1378945"/>
                </a:cubicBezTo>
                <a:close/>
                <a:moveTo>
                  <a:pt x="3160256" y="6594178"/>
                </a:moveTo>
                <a:cubicBezTo>
                  <a:pt x="3163982" y="6584589"/>
                  <a:pt x="3158573" y="6580668"/>
                  <a:pt x="3148241" y="6578656"/>
                </a:cubicBezTo>
                <a:cubicBezTo>
                  <a:pt x="3144326" y="6588671"/>
                  <a:pt x="3150161" y="6592781"/>
                  <a:pt x="3160256" y="6594178"/>
                </a:cubicBezTo>
                <a:close/>
                <a:moveTo>
                  <a:pt x="901207" y="11707827"/>
                </a:moveTo>
                <a:cubicBezTo>
                  <a:pt x="903771" y="11702169"/>
                  <a:pt x="904381" y="11696698"/>
                  <a:pt x="901828" y="11693004"/>
                </a:cubicBezTo>
                <a:cubicBezTo>
                  <a:pt x="891044" y="11703634"/>
                  <a:pt x="877760" y="11714184"/>
                  <a:pt x="878210" y="11724646"/>
                </a:cubicBezTo>
                <a:cubicBezTo>
                  <a:pt x="871095" y="11718936"/>
                  <a:pt x="864694" y="11710464"/>
                  <a:pt x="858065" y="11720876"/>
                </a:cubicBezTo>
                <a:cubicBezTo>
                  <a:pt x="868247" y="11743463"/>
                  <a:pt x="893517" y="11724802"/>
                  <a:pt x="901207" y="11707827"/>
                </a:cubicBezTo>
                <a:close/>
                <a:moveTo>
                  <a:pt x="744956" y="12065423"/>
                </a:moveTo>
                <a:cubicBezTo>
                  <a:pt x="753063" y="12047075"/>
                  <a:pt x="761217" y="12007838"/>
                  <a:pt x="737752" y="12002061"/>
                </a:cubicBezTo>
                <a:cubicBezTo>
                  <a:pt x="735621" y="12023049"/>
                  <a:pt x="737896" y="12044454"/>
                  <a:pt x="744956" y="12065423"/>
                </a:cubicBezTo>
                <a:close/>
                <a:moveTo>
                  <a:pt x="3176926" y="6562222"/>
                </a:moveTo>
                <a:cubicBezTo>
                  <a:pt x="3174424" y="6513625"/>
                  <a:pt x="3157912" y="6473647"/>
                  <a:pt x="3142770" y="6431721"/>
                </a:cubicBezTo>
                <a:cubicBezTo>
                  <a:pt x="3140201" y="6452544"/>
                  <a:pt x="3161187" y="6476626"/>
                  <a:pt x="3151830" y="6490875"/>
                </a:cubicBezTo>
                <a:cubicBezTo>
                  <a:pt x="3139273" y="6463879"/>
                  <a:pt x="3145036" y="6426594"/>
                  <a:pt x="3121498" y="6405980"/>
                </a:cubicBezTo>
                <a:cubicBezTo>
                  <a:pt x="3118632" y="6447100"/>
                  <a:pt x="3144073" y="6499194"/>
                  <a:pt x="3153486" y="6543695"/>
                </a:cubicBezTo>
                <a:cubicBezTo>
                  <a:pt x="3160742" y="6546900"/>
                  <a:pt x="3162342" y="6540969"/>
                  <a:pt x="3167078" y="6539487"/>
                </a:cubicBezTo>
                <a:cubicBezTo>
                  <a:pt x="3166478" y="6548925"/>
                  <a:pt x="3164697" y="6559883"/>
                  <a:pt x="3176926" y="6562222"/>
                </a:cubicBezTo>
                <a:close/>
                <a:moveTo>
                  <a:pt x="2374824" y="8383423"/>
                </a:moveTo>
                <a:cubicBezTo>
                  <a:pt x="2375765" y="8354914"/>
                  <a:pt x="2365227" y="8338268"/>
                  <a:pt x="2362946" y="8312614"/>
                </a:cubicBezTo>
                <a:cubicBezTo>
                  <a:pt x="2350368" y="8314218"/>
                  <a:pt x="2335427" y="8313992"/>
                  <a:pt x="2331378" y="8323400"/>
                </a:cubicBezTo>
                <a:cubicBezTo>
                  <a:pt x="2345649" y="8339985"/>
                  <a:pt x="2347072" y="8370325"/>
                  <a:pt x="2357204" y="8390714"/>
                </a:cubicBezTo>
                <a:lnTo>
                  <a:pt x="2367937" y="8390541"/>
                </a:lnTo>
                <a:cubicBezTo>
                  <a:pt x="2368335" y="8386331"/>
                  <a:pt x="2368735" y="8382120"/>
                  <a:pt x="2374824" y="8383423"/>
                </a:cubicBezTo>
                <a:close/>
                <a:moveTo>
                  <a:pt x="733287" y="12101068"/>
                </a:moveTo>
                <a:cubicBezTo>
                  <a:pt x="725552" y="12074701"/>
                  <a:pt x="740795" y="12048285"/>
                  <a:pt x="717804" y="12021806"/>
                </a:cubicBezTo>
                <a:cubicBezTo>
                  <a:pt x="700140" y="12045622"/>
                  <a:pt x="710428" y="12090458"/>
                  <a:pt x="733287" y="12101068"/>
                </a:cubicBezTo>
                <a:close/>
                <a:moveTo>
                  <a:pt x="5860985" y="497902"/>
                </a:moveTo>
                <a:cubicBezTo>
                  <a:pt x="5828338" y="544124"/>
                  <a:pt x="5814917" y="599860"/>
                  <a:pt x="5789187" y="651177"/>
                </a:cubicBezTo>
                <a:cubicBezTo>
                  <a:pt x="5774909" y="680033"/>
                  <a:pt x="5753862" y="706918"/>
                  <a:pt x="5738969" y="736012"/>
                </a:cubicBezTo>
                <a:cubicBezTo>
                  <a:pt x="5725018" y="762974"/>
                  <a:pt x="5716132" y="791155"/>
                  <a:pt x="5703034" y="818494"/>
                </a:cubicBezTo>
                <a:cubicBezTo>
                  <a:pt x="5651157" y="925530"/>
                  <a:pt x="5601549" y="1032039"/>
                  <a:pt x="5557007" y="1139767"/>
                </a:cubicBezTo>
                <a:cubicBezTo>
                  <a:pt x="5540903" y="1178519"/>
                  <a:pt x="5522857" y="1215903"/>
                  <a:pt x="5502173" y="1259257"/>
                </a:cubicBezTo>
                <a:cubicBezTo>
                  <a:pt x="5491901" y="1280200"/>
                  <a:pt x="5488339" y="1297483"/>
                  <a:pt x="5469118" y="1314472"/>
                </a:cubicBezTo>
                <a:cubicBezTo>
                  <a:pt x="5394652" y="1266280"/>
                  <a:pt x="5337169" y="1193486"/>
                  <a:pt x="5285195" y="1131279"/>
                </a:cubicBezTo>
                <a:cubicBezTo>
                  <a:pt x="5250721" y="1090565"/>
                  <a:pt x="5228367" y="1054697"/>
                  <a:pt x="5212061" y="1014366"/>
                </a:cubicBezTo>
                <a:cubicBezTo>
                  <a:pt x="5236405" y="955811"/>
                  <a:pt x="5273296" y="902291"/>
                  <a:pt x="5300999" y="844202"/>
                </a:cubicBezTo>
                <a:cubicBezTo>
                  <a:pt x="5327523" y="787630"/>
                  <a:pt x="5350925" y="731208"/>
                  <a:pt x="5377162" y="672980"/>
                </a:cubicBezTo>
                <a:cubicBezTo>
                  <a:pt x="5403776" y="613900"/>
                  <a:pt x="5433422" y="557179"/>
                  <a:pt x="5460085" y="499140"/>
                </a:cubicBezTo>
                <a:cubicBezTo>
                  <a:pt x="5488066" y="438115"/>
                  <a:pt x="5527187" y="387619"/>
                  <a:pt x="5560947" y="329657"/>
                </a:cubicBezTo>
                <a:cubicBezTo>
                  <a:pt x="5584286" y="289516"/>
                  <a:pt x="5586613" y="246206"/>
                  <a:pt x="5633279" y="231660"/>
                </a:cubicBezTo>
                <a:cubicBezTo>
                  <a:pt x="5680897" y="267989"/>
                  <a:pt x="5721912" y="314650"/>
                  <a:pt x="5761222" y="360559"/>
                </a:cubicBezTo>
                <a:cubicBezTo>
                  <a:pt x="5799442" y="405477"/>
                  <a:pt x="5842579" y="448489"/>
                  <a:pt x="5860985" y="497902"/>
                </a:cubicBezTo>
                <a:close/>
                <a:moveTo>
                  <a:pt x="4110736" y="4459523"/>
                </a:moveTo>
                <a:cubicBezTo>
                  <a:pt x="4053497" y="4477396"/>
                  <a:pt x="3996507" y="4480248"/>
                  <a:pt x="3937671" y="4479605"/>
                </a:cubicBezTo>
                <a:cubicBezTo>
                  <a:pt x="3905268" y="4350750"/>
                  <a:pt x="3898561" y="4178206"/>
                  <a:pt x="3859648" y="4048315"/>
                </a:cubicBezTo>
                <a:cubicBezTo>
                  <a:pt x="3859889" y="4045954"/>
                  <a:pt x="3859240" y="4043318"/>
                  <a:pt x="3859343" y="4041402"/>
                </a:cubicBezTo>
                <a:cubicBezTo>
                  <a:pt x="3887037" y="4033884"/>
                  <a:pt x="3894626" y="4063017"/>
                  <a:pt x="3902806" y="4079181"/>
                </a:cubicBezTo>
                <a:cubicBezTo>
                  <a:pt x="3912080" y="4098120"/>
                  <a:pt x="3921283" y="4120446"/>
                  <a:pt x="3930799" y="4137023"/>
                </a:cubicBezTo>
                <a:cubicBezTo>
                  <a:pt x="3986865" y="4236657"/>
                  <a:pt x="4063387" y="4341150"/>
                  <a:pt x="4110736" y="4459523"/>
                </a:cubicBezTo>
                <a:close/>
                <a:moveTo>
                  <a:pt x="4809091" y="2883689"/>
                </a:moveTo>
                <a:cubicBezTo>
                  <a:pt x="4793938" y="2871971"/>
                  <a:pt x="4792856" y="2839687"/>
                  <a:pt x="4772070" y="2839828"/>
                </a:cubicBezTo>
                <a:cubicBezTo>
                  <a:pt x="4781408" y="2853839"/>
                  <a:pt x="4784775" y="2885672"/>
                  <a:pt x="4809091" y="2883689"/>
                </a:cubicBezTo>
                <a:close/>
                <a:moveTo>
                  <a:pt x="4529336" y="3517173"/>
                </a:moveTo>
                <a:cubicBezTo>
                  <a:pt x="4524836" y="3354002"/>
                  <a:pt x="4546627" y="3181023"/>
                  <a:pt x="4518112" y="3027133"/>
                </a:cubicBezTo>
                <a:cubicBezTo>
                  <a:pt x="4410006" y="3083422"/>
                  <a:pt x="4302640" y="3150751"/>
                  <a:pt x="4200038" y="3208452"/>
                </a:cubicBezTo>
                <a:cubicBezTo>
                  <a:pt x="4163819" y="3229173"/>
                  <a:pt x="4133881" y="3258792"/>
                  <a:pt x="4093465" y="3270519"/>
                </a:cubicBezTo>
                <a:cubicBezTo>
                  <a:pt x="4106668" y="3388568"/>
                  <a:pt x="4110757" y="3521465"/>
                  <a:pt x="4109069" y="3638545"/>
                </a:cubicBezTo>
                <a:cubicBezTo>
                  <a:pt x="4108799" y="3680762"/>
                  <a:pt x="4095874" y="3725037"/>
                  <a:pt x="4113424" y="3763905"/>
                </a:cubicBezTo>
                <a:cubicBezTo>
                  <a:pt x="4142693" y="3750825"/>
                  <a:pt x="4176161" y="3729397"/>
                  <a:pt x="4211953" y="3708487"/>
                </a:cubicBezTo>
                <a:cubicBezTo>
                  <a:pt x="4241876" y="3691614"/>
                  <a:pt x="4294457" y="3672001"/>
                  <a:pt x="4308334" y="3647529"/>
                </a:cubicBezTo>
                <a:cubicBezTo>
                  <a:pt x="4337031" y="3596449"/>
                  <a:pt x="4289575" y="3544366"/>
                  <a:pt x="4300755" y="3485547"/>
                </a:cubicBezTo>
                <a:cubicBezTo>
                  <a:pt x="4281141" y="3473310"/>
                  <a:pt x="4273837" y="3490996"/>
                  <a:pt x="4261701" y="3473391"/>
                </a:cubicBezTo>
                <a:cubicBezTo>
                  <a:pt x="4241036" y="3421925"/>
                  <a:pt x="4333964" y="3345668"/>
                  <a:pt x="4346644" y="3426761"/>
                </a:cubicBezTo>
                <a:cubicBezTo>
                  <a:pt x="4342031" y="3439515"/>
                  <a:pt x="4326235" y="3437126"/>
                  <a:pt x="4331436" y="3449625"/>
                </a:cubicBezTo>
                <a:cubicBezTo>
                  <a:pt x="4345138" y="3504136"/>
                  <a:pt x="4347517" y="3562316"/>
                  <a:pt x="4343549" y="3623302"/>
                </a:cubicBezTo>
                <a:cubicBezTo>
                  <a:pt x="4410155" y="3599684"/>
                  <a:pt x="4469890" y="3559257"/>
                  <a:pt x="4529336" y="3517173"/>
                </a:cubicBezTo>
                <a:close/>
                <a:moveTo>
                  <a:pt x="3326709" y="6242852"/>
                </a:moveTo>
                <a:cubicBezTo>
                  <a:pt x="3327365" y="6239058"/>
                  <a:pt x="3328211" y="6234835"/>
                  <a:pt x="3329294" y="6231228"/>
                </a:cubicBezTo>
                <a:cubicBezTo>
                  <a:pt x="3313742" y="6224867"/>
                  <a:pt x="3318460" y="6240740"/>
                  <a:pt x="3305789" y="6229013"/>
                </a:cubicBezTo>
                <a:cubicBezTo>
                  <a:pt x="3298656" y="6241693"/>
                  <a:pt x="3318977" y="6238415"/>
                  <a:pt x="3326709" y="6242852"/>
                </a:cubicBezTo>
                <a:close/>
                <a:moveTo>
                  <a:pt x="2728978" y="7598079"/>
                </a:moveTo>
                <a:cubicBezTo>
                  <a:pt x="2723852" y="7575013"/>
                  <a:pt x="2715466" y="7552763"/>
                  <a:pt x="2714418" y="7528183"/>
                </a:cubicBezTo>
                <a:lnTo>
                  <a:pt x="2716495" y="7512772"/>
                </a:lnTo>
                <a:lnTo>
                  <a:pt x="2719674" y="7489172"/>
                </a:lnTo>
                <a:cubicBezTo>
                  <a:pt x="2724144" y="7475324"/>
                  <a:pt x="2731773" y="7460501"/>
                  <a:pt x="2743887" y="7444308"/>
                </a:cubicBezTo>
                <a:cubicBezTo>
                  <a:pt x="2739228" y="7441512"/>
                  <a:pt x="2741558" y="7436852"/>
                  <a:pt x="2734568" y="7434523"/>
                </a:cubicBezTo>
                <a:cubicBezTo>
                  <a:pt x="2712205" y="7456889"/>
                  <a:pt x="2675864" y="7459685"/>
                  <a:pt x="2658159" y="7489507"/>
                </a:cubicBezTo>
                <a:cubicBezTo>
                  <a:pt x="2632068" y="7533774"/>
                  <a:pt x="2648841" y="7600874"/>
                  <a:pt x="2675864" y="7636754"/>
                </a:cubicBezTo>
                <a:cubicBezTo>
                  <a:pt x="2694501" y="7626969"/>
                  <a:pt x="2712205" y="7613921"/>
                  <a:pt x="2728978" y="7598079"/>
                </a:cubicBezTo>
                <a:close/>
                <a:moveTo>
                  <a:pt x="2031496" y="9176937"/>
                </a:moveTo>
                <a:cubicBezTo>
                  <a:pt x="2026276" y="9185997"/>
                  <a:pt x="2019361" y="9193677"/>
                  <a:pt x="2009985" y="9199248"/>
                </a:cubicBezTo>
                <a:cubicBezTo>
                  <a:pt x="1997189" y="9181836"/>
                  <a:pt x="2016357" y="9166278"/>
                  <a:pt x="2020123" y="9153116"/>
                </a:cubicBezTo>
                <a:cubicBezTo>
                  <a:pt x="2046604" y="9067681"/>
                  <a:pt x="2056900" y="8977140"/>
                  <a:pt x="2025142" y="8914541"/>
                </a:cubicBezTo>
                <a:cubicBezTo>
                  <a:pt x="2019356" y="8903293"/>
                  <a:pt x="1991915" y="8886568"/>
                  <a:pt x="2010742" y="8868302"/>
                </a:cubicBezTo>
                <a:cubicBezTo>
                  <a:pt x="2032119" y="8876725"/>
                  <a:pt x="2050374" y="8907285"/>
                  <a:pt x="2058998" y="8929500"/>
                </a:cubicBezTo>
                <a:cubicBezTo>
                  <a:pt x="2073284" y="8969042"/>
                  <a:pt x="2064582" y="9018878"/>
                  <a:pt x="2053386" y="9077835"/>
                </a:cubicBezTo>
                <a:cubicBezTo>
                  <a:pt x="2047558" y="9110153"/>
                  <a:pt x="2047156" y="9149755"/>
                  <a:pt x="2031496" y="9176937"/>
                </a:cubicBezTo>
                <a:close/>
                <a:moveTo>
                  <a:pt x="3755714" y="5274856"/>
                </a:moveTo>
                <a:cubicBezTo>
                  <a:pt x="3749784" y="5266631"/>
                  <a:pt x="3766222" y="5261229"/>
                  <a:pt x="3755549" y="5252240"/>
                </a:cubicBezTo>
                <a:cubicBezTo>
                  <a:pt x="3744264" y="5256780"/>
                  <a:pt x="3744056" y="5275587"/>
                  <a:pt x="3755714" y="5274856"/>
                </a:cubicBezTo>
                <a:close/>
                <a:moveTo>
                  <a:pt x="2361577" y="8430347"/>
                </a:moveTo>
                <a:lnTo>
                  <a:pt x="2361456" y="8422876"/>
                </a:lnTo>
                <a:lnTo>
                  <a:pt x="2350723" y="8423049"/>
                </a:lnTo>
                <a:lnTo>
                  <a:pt x="2350844" y="8430521"/>
                </a:lnTo>
                <a:close/>
                <a:moveTo>
                  <a:pt x="1527109" y="10323007"/>
                </a:moveTo>
                <a:cubicBezTo>
                  <a:pt x="1516955" y="10315972"/>
                  <a:pt x="1504793" y="10301933"/>
                  <a:pt x="1496906" y="10311701"/>
                </a:cubicBezTo>
                <a:cubicBezTo>
                  <a:pt x="1503508" y="10318696"/>
                  <a:pt x="1515908" y="10333349"/>
                  <a:pt x="1527109" y="10323007"/>
                </a:cubicBezTo>
                <a:close/>
                <a:moveTo>
                  <a:pt x="2378076" y="8400537"/>
                </a:moveTo>
                <a:cubicBezTo>
                  <a:pt x="2380786" y="8398508"/>
                  <a:pt x="2383198" y="8396134"/>
                  <a:pt x="2382404" y="8390308"/>
                </a:cubicBezTo>
                <a:cubicBezTo>
                  <a:pt x="2373048" y="8389057"/>
                  <a:pt x="2362074" y="8403247"/>
                  <a:pt x="2371964" y="8408693"/>
                </a:cubicBezTo>
                <a:cubicBezTo>
                  <a:pt x="2372359" y="8404249"/>
                  <a:pt x="2375366" y="8402566"/>
                  <a:pt x="2378076" y="8400537"/>
                </a:cubicBezTo>
                <a:close/>
                <a:moveTo>
                  <a:pt x="3288501" y="6340870"/>
                </a:moveTo>
                <a:cubicBezTo>
                  <a:pt x="3284513" y="6309489"/>
                  <a:pt x="3278063" y="6279063"/>
                  <a:pt x="3257792" y="6256829"/>
                </a:cubicBezTo>
                <a:cubicBezTo>
                  <a:pt x="3254295" y="6262434"/>
                  <a:pt x="3265120" y="6274877"/>
                  <a:pt x="3253228" y="6275239"/>
                </a:cubicBezTo>
                <a:cubicBezTo>
                  <a:pt x="3252030" y="6267561"/>
                  <a:pt x="3250405" y="6259694"/>
                  <a:pt x="3251669" y="6251060"/>
                </a:cubicBezTo>
                <a:cubicBezTo>
                  <a:pt x="3245317" y="6249275"/>
                  <a:pt x="3238776" y="6247917"/>
                  <a:pt x="3233039" y="6245893"/>
                </a:cubicBezTo>
                <a:cubicBezTo>
                  <a:pt x="3222246" y="6251848"/>
                  <a:pt x="3236001" y="6259968"/>
                  <a:pt x="3234598" y="6270072"/>
                </a:cubicBezTo>
                <a:cubicBezTo>
                  <a:pt x="3229337" y="6269280"/>
                  <a:pt x="3227269" y="6252025"/>
                  <a:pt x="3220654" y="6262379"/>
                </a:cubicBezTo>
                <a:cubicBezTo>
                  <a:pt x="3228228" y="6285642"/>
                  <a:pt x="3227662" y="6313477"/>
                  <a:pt x="3241958" y="6333072"/>
                </a:cubicBezTo>
                <a:cubicBezTo>
                  <a:pt x="3265998" y="6315607"/>
                  <a:pt x="3229845" y="6288909"/>
                  <a:pt x="3240063" y="6279636"/>
                </a:cubicBezTo>
                <a:cubicBezTo>
                  <a:pt x="3250749" y="6293550"/>
                  <a:pt x="3249460" y="6314938"/>
                  <a:pt x="3263601" y="6326803"/>
                </a:cubicBezTo>
                <a:cubicBezTo>
                  <a:pt x="3271956" y="6309048"/>
                  <a:pt x="3251266" y="6291225"/>
                  <a:pt x="3263380" y="6282279"/>
                </a:cubicBezTo>
                <a:cubicBezTo>
                  <a:pt x="3267541" y="6304033"/>
                  <a:pt x="3275584" y="6323928"/>
                  <a:pt x="3288501" y="6340870"/>
                </a:cubicBezTo>
                <a:close/>
                <a:moveTo>
                  <a:pt x="915427" y="11718191"/>
                </a:moveTo>
                <a:cubicBezTo>
                  <a:pt x="903950" y="11738713"/>
                  <a:pt x="887890" y="11756119"/>
                  <a:pt x="866005" y="11760304"/>
                </a:cubicBezTo>
                <a:cubicBezTo>
                  <a:pt x="840906" y="11733306"/>
                  <a:pt x="806665" y="11721257"/>
                  <a:pt x="803193" y="11688935"/>
                </a:cubicBezTo>
                <a:cubicBezTo>
                  <a:pt x="831875" y="11673385"/>
                  <a:pt x="860216" y="11640238"/>
                  <a:pt x="879057" y="11613669"/>
                </a:cubicBezTo>
                <a:cubicBezTo>
                  <a:pt x="898269" y="11634474"/>
                  <a:pt x="917997" y="11657558"/>
                  <a:pt x="937348" y="11657385"/>
                </a:cubicBezTo>
                <a:cubicBezTo>
                  <a:pt x="933797" y="11674032"/>
                  <a:pt x="926904" y="11697670"/>
                  <a:pt x="915427" y="11718191"/>
                </a:cubicBezTo>
                <a:close/>
                <a:moveTo>
                  <a:pt x="1803602" y="9716225"/>
                </a:moveTo>
                <a:cubicBezTo>
                  <a:pt x="1799790" y="9706383"/>
                  <a:pt x="1789546" y="9679930"/>
                  <a:pt x="1777927" y="9694683"/>
                </a:cubicBezTo>
                <a:cubicBezTo>
                  <a:pt x="1779694" y="9701073"/>
                  <a:pt x="1792723" y="9702751"/>
                  <a:pt x="1784647" y="9712950"/>
                </a:cubicBezTo>
                <a:cubicBezTo>
                  <a:pt x="1791425" y="9714925"/>
                  <a:pt x="1799444" y="9721018"/>
                  <a:pt x="1803602" y="9716225"/>
                </a:cubicBezTo>
                <a:close/>
                <a:moveTo>
                  <a:pt x="1160483" y="11172556"/>
                </a:moveTo>
                <a:cubicBezTo>
                  <a:pt x="1109281" y="11176215"/>
                  <a:pt x="1096519" y="11132956"/>
                  <a:pt x="1067310" y="11109744"/>
                </a:cubicBezTo>
                <a:cubicBezTo>
                  <a:pt x="1105029" y="11075907"/>
                  <a:pt x="1156589" y="11137854"/>
                  <a:pt x="1160483" y="11172556"/>
                </a:cubicBezTo>
                <a:close/>
                <a:moveTo>
                  <a:pt x="3862871" y="5062797"/>
                </a:moveTo>
                <a:cubicBezTo>
                  <a:pt x="3845024" y="5100077"/>
                  <a:pt x="3791038" y="5132706"/>
                  <a:pt x="3751308" y="5159946"/>
                </a:cubicBezTo>
                <a:cubicBezTo>
                  <a:pt x="3727444" y="5176423"/>
                  <a:pt x="3698053" y="5196861"/>
                  <a:pt x="3676659" y="5191171"/>
                </a:cubicBezTo>
                <a:cubicBezTo>
                  <a:pt x="3663080" y="5171294"/>
                  <a:pt x="3690212" y="5155624"/>
                  <a:pt x="3698403" y="5138333"/>
                </a:cubicBezTo>
                <a:cubicBezTo>
                  <a:pt x="3648022" y="5076718"/>
                  <a:pt x="3607199" y="5033451"/>
                  <a:pt x="3559807" y="4980166"/>
                </a:cubicBezTo>
                <a:cubicBezTo>
                  <a:pt x="3475516" y="5016333"/>
                  <a:pt x="3356617" y="4996115"/>
                  <a:pt x="3288107" y="4922687"/>
                </a:cubicBezTo>
                <a:cubicBezTo>
                  <a:pt x="3220540" y="4851893"/>
                  <a:pt x="3223115" y="4780194"/>
                  <a:pt x="3243754" y="4717361"/>
                </a:cubicBezTo>
                <a:cubicBezTo>
                  <a:pt x="3258747" y="4673380"/>
                  <a:pt x="3279328" y="4621456"/>
                  <a:pt x="3321399" y="4579643"/>
                </a:cubicBezTo>
                <a:cubicBezTo>
                  <a:pt x="3373861" y="4526681"/>
                  <a:pt x="3445429" y="4489634"/>
                  <a:pt x="3499926" y="4489393"/>
                </a:cubicBezTo>
                <a:cubicBezTo>
                  <a:pt x="3579240" y="4489159"/>
                  <a:pt x="3670236" y="4557494"/>
                  <a:pt x="3711606" y="4625805"/>
                </a:cubicBezTo>
                <a:cubicBezTo>
                  <a:pt x="3751433" y="4691208"/>
                  <a:pt x="3750832" y="4812679"/>
                  <a:pt x="3669254" y="4871628"/>
                </a:cubicBezTo>
                <a:cubicBezTo>
                  <a:pt x="3717933" y="4922966"/>
                  <a:pt x="3764164" y="4977161"/>
                  <a:pt x="3820039" y="5033343"/>
                </a:cubicBezTo>
                <a:cubicBezTo>
                  <a:pt x="3835585" y="5028264"/>
                  <a:pt x="3851915" y="5018447"/>
                  <a:pt x="3866805" y="5023998"/>
                </a:cubicBezTo>
                <a:cubicBezTo>
                  <a:pt x="3870754" y="5037427"/>
                  <a:pt x="3868819" y="5050373"/>
                  <a:pt x="3862871" y="5062797"/>
                </a:cubicBezTo>
                <a:close/>
                <a:moveTo>
                  <a:pt x="772568" y="12061814"/>
                </a:moveTo>
                <a:cubicBezTo>
                  <a:pt x="792584" y="12030368"/>
                  <a:pt x="783558" y="11998839"/>
                  <a:pt x="765530" y="11966903"/>
                </a:cubicBezTo>
                <a:cubicBezTo>
                  <a:pt x="749682" y="11998152"/>
                  <a:pt x="767284" y="12029899"/>
                  <a:pt x="772568" y="12061814"/>
                </a:cubicBezTo>
                <a:close/>
                <a:moveTo>
                  <a:pt x="5247434" y="1936328"/>
                </a:moveTo>
                <a:cubicBezTo>
                  <a:pt x="5183119" y="1906172"/>
                  <a:pt x="5131081" y="1870954"/>
                  <a:pt x="5099456" y="1827959"/>
                </a:cubicBezTo>
                <a:cubicBezTo>
                  <a:pt x="5078452" y="1839333"/>
                  <a:pt x="5058497" y="1859054"/>
                  <a:pt x="5037770" y="1875742"/>
                </a:cubicBezTo>
                <a:cubicBezTo>
                  <a:pt x="5017396" y="1892125"/>
                  <a:pt x="4991688" y="1904480"/>
                  <a:pt x="4983134" y="1926686"/>
                </a:cubicBezTo>
                <a:cubicBezTo>
                  <a:pt x="5015609" y="1989924"/>
                  <a:pt x="5117461" y="2027113"/>
                  <a:pt x="5195367" y="2029475"/>
                </a:cubicBezTo>
                <a:cubicBezTo>
                  <a:pt x="5206869" y="1998551"/>
                  <a:pt x="5225430" y="1961524"/>
                  <a:pt x="5247434" y="1936328"/>
                </a:cubicBezTo>
                <a:close/>
                <a:moveTo>
                  <a:pt x="5429879" y="1527450"/>
                </a:moveTo>
                <a:cubicBezTo>
                  <a:pt x="5387931" y="1462529"/>
                  <a:pt x="5257833" y="1413359"/>
                  <a:pt x="5180204" y="1416311"/>
                </a:cubicBezTo>
                <a:cubicBezTo>
                  <a:pt x="5166164" y="1445727"/>
                  <a:pt x="5154987" y="1481306"/>
                  <a:pt x="5144343" y="1500382"/>
                </a:cubicBezTo>
                <a:cubicBezTo>
                  <a:pt x="5206321" y="1539962"/>
                  <a:pt x="5260116" y="1582917"/>
                  <a:pt x="5304008" y="1630114"/>
                </a:cubicBezTo>
                <a:cubicBezTo>
                  <a:pt x="5344480" y="1592035"/>
                  <a:pt x="5389150" y="1564517"/>
                  <a:pt x="5429879" y="1527450"/>
                </a:cubicBezTo>
                <a:close/>
                <a:moveTo>
                  <a:pt x="3232687" y="6504132"/>
                </a:moveTo>
                <a:cubicBezTo>
                  <a:pt x="3237595" y="6493024"/>
                  <a:pt x="3231900" y="6487443"/>
                  <a:pt x="3226442" y="6482479"/>
                </a:cubicBezTo>
                <a:cubicBezTo>
                  <a:pt x="3221345" y="6494014"/>
                  <a:pt x="3226803" y="6498979"/>
                  <a:pt x="3232687" y="6504132"/>
                </a:cubicBezTo>
                <a:close/>
                <a:moveTo>
                  <a:pt x="770595" y="12084482"/>
                </a:moveTo>
                <a:cubicBezTo>
                  <a:pt x="773064" y="12075485"/>
                  <a:pt x="766373" y="12066598"/>
                  <a:pt x="761094" y="12057764"/>
                </a:cubicBezTo>
                <a:cubicBezTo>
                  <a:pt x="750366" y="12069344"/>
                  <a:pt x="750725" y="12081232"/>
                  <a:pt x="764681" y="12093519"/>
                </a:cubicBezTo>
                <a:cubicBezTo>
                  <a:pt x="767931" y="12090492"/>
                  <a:pt x="769772" y="12087481"/>
                  <a:pt x="770595" y="12084482"/>
                </a:cubicBezTo>
                <a:close/>
                <a:moveTo>
                  <a:pt x="1225066" y="11063283"/>
                </a:moveTo>
                <a:cubicBezTo>
                  <a:pt x="1188619" y="11062864"/>
                  <a:pt x="1162737" y="11048899"/>
                  <a:pt x="1145124" y="11025431"/>
                </a:cubicBezTo>
                <a:cubicBezTo>
                  <a:pt x="1152154" y="11024489"/>
                  <a:pt x="1146343" y="11012309"/>
                  <a:pt x="1151193" y="11009392"/>
                </a:cubicBezTo>
                <a:cubicBezTo>
                  <a:pt x="1180120" y="11017618"/>
                  <a:pt x="1250465" y="11029979"/>
                  <a:pt x="1225066" y="11063283"/>
                </a:cubicBezTo>
                <a:close/>
                <a:moveTo>
                  <a:pt x="5088703" y="2319812"/>
                </a:moveTo>
                <a:cubicBezTo>
                  <a:pt x="5086900" y="2310262"/>
                  <a:pt x="5077560" y="2283653"/>
                  <a:pt x="5061534" y="2293472"/>
                </a:cubicBezTo>
                <a:cubicBezTo>
                  <a:pt x="5067634" y="2303287"/>
                  <a:pt x="5076974" y="2329896"/>
                  <a:pt x="5088703" y="2319812"/>
                </a:cubicBezTo>
                <a:close/>
                <a:moveTo>
                  <a:pt x="3352923" y="6249328"/>
                </a:moveTo>
                <a:cubicBezTo>
                  <a:pt x="3358455" y="6242581"/>
                  <a:pt x="3347629" y="6230138"/>
                  <a:pt x="3343238" y="6238922"/>
                </a:cubicBezTo>
                <a:cubicBezTo>
                  <a:pt x="3349402" y="6241134"/>
                  <a:pt x="3343730" y="6249352"/>
                  <a:pt x="3352923" y="6249328"/>
                </a:cubicBezTo>
                <a:close/>
                <a:moveTo>
                  <a:pt x="2410758" y="8382844"/>
                </a:moveTo>
                <a:lnTo>
                  <a:pt x="2410645" y="8375839"/>
                </a:lnTo>
                <a:lnTo>
                  <a:pt x="2396178" y="8376072"/>
                </a:lnTo>
                <a:lnTo>
                  <a:pt x="2396291" y="8383077"/>
                </a:lnTo>
                <a:close/>
                <a:moveTo>
                  <a:pt x="3639956" y="5604584"/>
                </a:moveTo>
                <a:cubicBezTo>
                  <a:pt x="3641988" y="5601376"/>
                  <a:pt x="3642856" y="5597967"/>
                  <a:pt x="3641945" y="5594252"/>
                </a:cubicBezTo>
                <a:cubicBezTo>
                  <a:pt x="3630801" y="5553634"/>
                  <a:pt x="3596927" y="5483598"/>
                  <a:pt x="3563409" y="5460118"/>
                </a:cubicBezTo>
                <a:cubicBezTo>
                  <a:pt x="3528738" y="5469278"/>
                  <a:pt x="3493523" y="5449639"/>
                  <a:pt x="3462799" y="5462573"/>
                </a:cubicBezTo>
                <a:cubicBezTo>
                  <a:pt x="3456453" y="5465385"/>
                  <a:pt x="3457419" y="5472439"/>
                  <a:pt x="3451366" y="5476899"/>
                </a:cubicBezTo>
                <a:cubicBezTo>
                  <a:pt x="3447346" y="5480221"/>
                  <a:pt x="3439232" y="5476636"/>
                  <a:pt x="3436255" y="5479910"/>
                </a:cubicBezTo>
                <a:cubicBezTo>
                  <a:pt x="3418616" y="5495575"/>
                  <a:pt x="3408738" y="5524861"/>
                  <a:pt x="3388550" y="5543984"/>
                </a:cubicBezTo>
                <a:cubicBezTo>
                  <a:pt x="3408120" y="5599032"/>
                  <a:pt x="3443694" y="5647892"/>
                  <a:pt x="3466342" y="5701749"/>
                </a:cubicBezTo>
                <a:cubicBezTo>
                  <a:pt x="3488937" y="5715300"/>
                  <a:pt x="3505039" y="5711201"/>
                  <a:pt x="3527395" y="5724135"/>
                </a:cubicBezTo>
                <a:cubicBezTo>
                  <a:pt x="3542878" y="5681006"/>
                  <a:pt x="3575187" y="5657553"/>
                  <a:pt x="3606921" y="5630783"/>
                </a:cubicBezTo>
                <a:cubicBezTo>
                  <a:pt x="3617314" y="5621989"/>
                  <a:pt x="3633866" y="5614199"/>
                  <a:pt x="3639956" y="5604584"/>
                </a:cubicBezTo>
                <a:close/>
                <a:moveTo>
                  <a:pt x="5582988" y="1212538"/>
                </a:moveTo>
                <a:cubicBezTo>
                  <a:pt x="5577717" y="1207151"/>
                  <a:pt x="5572745" y="1208013"/>
                  <a:pt x="5568877" y="1214460"/>
                </a:cubicBezTo>
                <a:cubicBezTo>
                  <a:pt x="5571675" y="1216207"/>
                  <a:pt x="5574286" y="1218380"/>
                  <a:pt x="5576897" y="1220553"/>
                </a:cubicBezTo>
                <a:cubicBezTo>
                  <a:pt x="5579069" y="1217944"/>
                  <a:pt x="5581242" y="1215336"/>
                  <a:pt x="5582988" y="1212538"/>
                </a:cubicBezTo>
                <a:close/>
                <a:moveTo>
                  <a:pt x="3786558" y="5280263"/>
                </a:moveTo>
                <a:cubicBezTo>
                  <a:pt x="3792847" y="5266315"/>
                  <a:pt x="3781609" y="5247700"/>
                  <a:pt x="3769951" y="5241160"/>
                </a:cubicBezTo>
                <a:cubicBezTo>
                  <a:pt x="3781400" y="5259236"/>
                  <a:pt x="3769004" y="5274527"/>
                  <a:pt x="3773793" y="5292034"/>
                </a:cubicBezTo>
                <a:cubicBezTo>
                  <a:pt x="3780418" y="5289042"/>
                  <a:pt x="3784462" y="5284912"/>
                  <a:pt x="3786558" y="5280263"/>
                </a:cubicBezTo>
                <a:close/>
                <a:moveTo>
                  <a:pt x="5737775" y="867991"/>
                </a:moveTo>
                <a:cubicBezTo>
                  <a:pt x="5744244" y="859123"/>
                  <a:pt x="5749055" y="850543"/>
                  <a:pt x="5748656" y="842210"/>
                </a:cubicBezTo>
                <a:cubicBezTo>
                  <a:pt x="5741572" y="851315"/>
                  <a:pt x="5733447" y="860470"/>
                  <a:pt x="5737775" y="867991"/>
                </a:cubicBezTo>
                <a:close/>
                <a:moveTo>
                  <a:pt x="748640" y="12164463"/>
                </a:moveTo>
                <a:cubicBezTo>
                  <a:pt x="685433" y="12162036"/>
                  <a:pt x="724303" y="12087919"/>
                  <a:pt x="689678" y="12049670"/>
                </a:cubicBezTo>
                <a:cubicBezTo>
                  <a:pt x="684562" y="12091270"/>
                  <a:pt x="695792" y="12133973"/>
                  <a:pt x="704701" y="12176159"/>
                </a:cubicBezTo>
                <a:cubicBezTo>
                  <a:pt x="719113" y="12180487"/>
                  <a:pt x="733892" y="12179367"/>
                  <a:pt x="748640" y="12164463"/>
                </a:cubicBezTo>
                <a:close/>
                <a:moveTo>
                  <a:pt x="2790478" y="7544958"/>
                </a:moveTo>
                <a:lnTo>
                  <a:pt x="2790509" y="7542289"/>
                </a:lnTo>
                <a:lnTo>
                  <a:pt x="2790871" y="7511219"/>
                </a:lnTo>
                <a:cubicBezTo>
                  <a:pt x="2797467" y="7475353"/>
                  <a:pt x="2820180" y="7434639"/>
                  <a:pt x="2836603" y="7402837"/>
                </a:cubicBezTo>
                <a:cubicBezTo>
                  <a:pt x="2813308" y="7410292"/>
                  <a:pt x="2787683" y="7411224"/>
                  <a:pt x="2766717" y="7427533"/>
                </a:cubicBezTo>
                <a:cubicBezTo>
                  <a:pt x="2754137" y="7447337"/>
                  <a:pt x="2740043" y="7477275"/>
                  <a:pt x="2734045" y="7507040"/>
                </a:cubicBezTo>
                <a:lnTo>
                  <a:pt x="2733544" y="7519572"/>
                </a:lnTo>
                <a:lnTo>
                  <a:pt x="2732319" y="7550266"/>
                </a:lnTo>
                <a:cubicBezTo>
                  <a:pt x="2734569" y="7563772"/>
                  <a:pt x="2740043" y="7575945"/>
                  <a:pt x="2749944" y="7585497"/>
                </a:cubicBezTo>
                <a:cubicBezTo>
                  <a:pt x="2764387" y="7574314"/>
                  <a:pt x="2776967" y="7558005"/>
                  <a:pt x="2790478" y="7544958"/>
                </a:cubicBezTo>
                <a:close/>
                <a:moveTo>
                  <a:pt x="4820164" y="2954376"/>
                </a:moveTo>
                <a:cubicBezTo>
                  <a:pt x="4741156" y="2829630"/>
                  <a:pt x="4510332" y="2747805"/>
                  <a:pt x="4376323" y="2765996"/>
                </a:cubicBezTo>
                <a:cubicBezTo>
                  <a:pt x="4400353" y="2783169"/>
                  <a:pt x="4429827" y="2778925"/>
                  <a:pt x="4458973" y="2786908"/>
                </a:cubicBezTo>
                <a:cubicBezTo>
                  <a:pt x="4552365" y="2811197"/>
                  <a:pt x="4658489" y="2875719"/>
                  <a:pt x="4702088" y="2943647"/>
                </a:cubicBezTo>
                <a:cubicBezTo>
                  <a:pt x="4715800" y="2965343"/>
                  <a:pt x="4715556" y="2991430"/>
                  <a:pt x="4732417" y="3010315"/>
                </a:cubicBezTo>
                <a:cubicBezTo>
                  <a:pt x="4761770" y="2991554"/>
                  <a:pt x="4794634" y="2982832"/>
                  <a:pt x="4820164" y="2954376"/>
                </a:cubicBezTo>
                <a:close/>
                <a:moveTo>
                  <a:pt x="1830237" y="9722895"/>
                </a:moveTo>
                <a:cubicBezTo>
                  <a:pt x="1836418" y="9712369"/>
                  <a:pt x="1830722" y="9706792"/>
                  <a:pt x="1819249" y="9702743"/>
                </a:cubicBezTo>
                <a:cubicBezTo>
                  <a:pt x="1813068" y="9713270"/>
                  <a:pt x="1818576" y="9719273"/>
                  <a:pt x="1830237" y="9722895"/>
                </a:cubicBezTo>
                <a:close/>
                <a:moveTo>
                  <a:pt x="1576744" y="10299572"/>
                </a:moveTo>
                <a:cubicBezTo>
                  <a:pt x="1572753" y="10294751"/>
                  <a:pt x="1573545" y="10289494"/>
                  <a:pt x="1565197" y="10285296"/>
                </a:cubicBezTo>
                <a:cubicBezTo>
                  <a:pt x="1552516" y="10290906"/>
                  <a:pt x="1573729" y="10306396"/>
                  <a:pt x="1576744" y="10299572"/>
                </a:cubicBezTo>
                <a:close/>
                <a:moveTo>
                  <a:pt x="5562024" y="1280766"/>
                </a:moveTo>
                <a:cubicBezTo>
                  <a:pt x="5559430" y="1265855"/>
                  <a:pt x="5533824" y="1254541"/>
                  <a:pt x="5538474" y="1238243"/>
                </a:cubicBezTo>
                <a:cubicBezTo>
                  <a:pt x="5551383" y="1228653"/>
                  <a:pt x="5563140" y="1212435"/>
                  <a:pt x="5568694" y="1197556"/>
                </a:cubicBezTo>
                <a:cubicBezTo>
                  <a:pt x="5571377" y="1190330"/>
                  <a:pt x="5575312" y="1191814"/>
                  <a:pt x="5579266" y="1193688"/>
                </a:cubicBezTo>
                <a:lnTo>
                  <a:pt x="5584553" y="1192934"/>
                </a:lnTo>
                <a:lnTo>
                  <a:pt x="5589950" y="1192164"/>
                </a:lnTo>
                <a:lnTo>
                  <a:pt x="5595550" y="1177834"/>
                </a:lnTo>
                <a:lnTo>
                  <a:pt x="5663639" y="1003596"/>
                </a:lnTo>
                <a:cubicBezTo>
                  <a:pt x="5689997" y="940047"/>
                  <a:pt x="5718326" y="876220"/>
                  <a:pt x="5749155" y="813372"/>
                </a:cubicBezTo>
                <a:cubicBezTo>
                  <a:pt x="5778666" y="753509"/>
                  <a:pt x="5795046" y="689884"/>
                  <a:pt x="5834472" y="636442"/>
                </a:cubicBezTo>
                <a:cubicBezTo>
                  <a:pt x="5826220" y="612404"/>
                  <a:pt x="5825450" y="587593"/>
                  <a:pt x="5849351" y="558899"/>
                </a:cubicBezTo>
                <a:cubicBezTo>
                  <a:pt x="5855282" y="543166"/>
                  <a:pt x="5867137" y="568287"/>
                  <a:pt x="5873217" y="555679"/>
                </a:cubicBezTo>
                <a:cubicBezTo>
                  <a:pt x="5876178" y="525890"/>
                  <a:pt x="5909041" y="501155"/>
                  <a:pt x="5906553" y="470997"/>
                </a:cubicBezTo>
                <a:cubicBezTo>
                  <a:pt x="5905716" y="457883"/>
                  <a:pt x="5889821" y="426898"/>
                  <a:pt x="5881263" y="413941"/>
                </a:cubicBezTo>
                <a:cubicBezTo>
                  <a:pt x="5853545" y="371615"/>
                  <a:pt x="5812879" y="342432"/>
                  <a:pt x="5769570" y="297296"/>
                </a:cubicBezTo>
                <a:cubicBezTo>
                  <a:pt x="5699479" y="225033"/>
                  <a:pt x="5596887" y="110880"/>
                  <a:pt x="5517134" y="59328"/>
                </a:cubicBezTo>
                <a:cubicBezTo>
                  <a:pt x="5478590" y="65748"/>
                  <a:pt x="5436737" y="94667"/>
                  <a:pt x="5404234" y="131286"/>
                </a:cubicBezTo>
                <a:cubicBezTo>
                  <a:pt x="5329495" y="215008"/>
                  <a:pt x="5302821" y="312320"/>
                  <a:pt x="5251078" y="405183"/>
                </a:cubicBezTo>
                <a:cubicBezTo>
                  <a:pt x="5230514" y="442489"/>
                  <a:pt x="5203637" y="474456"/>
                  <a:pt x="5181931" y="509728"/>
                </a:cubicBezTo>
                <a:cubicBezTo>
                  <a:pt x="5135781" y="584160"/>
                  <a:pt x="5099741" y="647255"/>
                  <a:pt x="5078578" y="711316"/>
                </a:cubicBezTo>
                <a:cubicBezTo>
                  <a:pt x="5062026" y="762630"/>
                  <a:pt x="5042448" y="816175"/>
                  <a:pt x="5038390" y="862304"/>
                </a:cubicBezTo>
                <a:cubicBezTo>
                  <a:pt x="5033727" y="913263"/>
                  <a:pt x="5055554" y="928515"/>
                  <a:pt x="5090904" y="973193"/>
                </a:cubicBezTo>
                <a:cubicBezTo>
                  <a:pt x="5142932" y="1039004"/>
                  <a:pt x="5194898" y="1099181"/>
                  <a:pt x="5249099" y="1162384"/>
                </a:cubicBezTo>
                <a:cubicBezTo>
                  <a:pt x="5321634" y="1246433"/>
                  <a:pt x="5391403" y="1342514"/>
                  <a:pt x="5498969" y="1377297"/>
                </a:cubicBezTo>
                <a:cubicBezTo>
                  <a:pt x="5533599" y="1358951"/>
                  <a:pt x="5538462" y="1312158"/>
                  <a:pt x="5562024" y="1280766"/>
                </a:cubicBezTo>
                <a:close/>
                <a:moveTo>
                  <a:pt x="796559" y="12069864"/>
                </a:moveTo>
                <a:cubicBezTo>
                  <a:pt x="810689" y="12033267"/>
                  <a:pt x="810794" y="11996082"/>
                  <a:pt x="797112" y="11958927"/>
                </a:cubicBezTo>
                <a:cubicBezTo>
                  <a:pt x="783409" y="11995713"/>
                  <a:pt x="792495" y="12032878"/>
                  <a:pt x="796559" y="12069864"/>
                </a:cubicBezTo>
                <a:close/>
                <a:moveTo>
                  <a:pt x="1891406" y="9596383"/>
                </a:moveTo>
                <a:cubicBezTo>
                  <a:pt x="1883090" y="9615203"/>
                  <a:pt x="1869894" y="9641580"/>
                  <a:pt x="1846153" y="9641825"/>
                </a:cubicBezTo>
                <a:cubicBezTo>
                  <a:pt x="1828011" y="9623584"/>
                  <a:pt x="1853486" y="9615926"/>
                  <a:pt x="1864674" y="9599908"/>
                </a:cubicBezTo>
                <a:cubicBezTo>
                  <a:pt x="1895286" y="9517835"/>
                  <a:pt x="1907797" y="9439522"/>
                  <a:pt x="1900556" y="9369864"/>
                </a:cubicBezTo>
                <a:cubicBezTo>
                  <a:pt x="1898556" y="9346487"/>
                  <a:pt x="1877231" y="9319172"/>
                  <a:pt x="1897219" y="9298352"/>
                </a:cubicBezTo>
                <a:cubicBezTo>
                  <a:pt x="1913174" y="9306424"/>
                  <a:pt x="1911944" y="9332464"/>
                  <a:pt x="1914115" y="9350805"/>
                </a:cubicBezTo>
                <a:cubicBezTo>
                  <a:pt x="1921248" y="9405591"/>
                  <a:pt x="1922725" y="9524336"/>
                  <a:pt x="1891406" y="9596383"/>
                </a:cubicBezTo>
                <a:close/>
                <a:moveTo>
                  <a:pt x="4565309" y="3547860"/>
                </a:moveTo>
                <a:cubicBezTo>
                  <a:pt x="4560795" y="3562698"/>
                  <a:pt x="4544160" y="3547187"/>
                  <a:pt x="4534873" y="3549714"/>
                </a:cubicBezTo>
                <a:cubicBezTo>
                  <a:pt x="4475138" y="3590141"/>
                  <a:pt x="4410153" y="3617025"/>
                  <a:pt x="4349275" y="3655416"/>
                </a:cubicBezTo>
                <a:cubicBezTo>
                  <a:pt x="4331488" y="3689893"/>
                  <a:pt x="4330013" y="3724436"/>
                  <a:pt x="4313458" y="3758437"/>
                </a:cubicBezTo>
                <a:cubicBezTo>
                  <a:pt x="4300586" y="3786414"/>
                  <a:pt x="4276329" y="3812421"/>
                  <a:pt x="4266874" y="3841908"/>
                </a:cubicBezTo>
                <a:cubicBezTo>
                  <a:pt x="4254692" y="3879881"/>
                  <a:pt x="4264903" y="3922648"/>
                  <a:pt x="4254567" y="3959907"/>
                </a:cubicBezTo>
                <a:cubicBezTo>
                  <a:pt x="4243616" y="3997404"/>
                  <a:pt x="4220462" y="4046341"/>
                  <a:pt x="4203280" y="4075984"/>
                </a:cubicBezTo>
                <a:cubicBezTo>
                  <a:pt x="4197284" y="4086086"/>
                  <a:pt x="4191250" y="4099743"/>
                  <a:pt x="4178068" y="4099529"/>
                </a:cubicBezTo>
                <a:cubicBezTo>
                  <a:pt x="4153238" y="4087538"/>
                  <a:pt x="4195103" y="4049418"/>
                  <a:pt x="4188747" y="4030287"/>
                </a:cubicBezTo>
                <a:cubicBezTo>
                  <a:pt x="4169395" y="4027858"/>
                  <a:pt x="4168609" y="4072397"/>
                  <a:pt x="4145677" y="4060734"/>
                </a:cubicBezTo>
                <a:cubicBezTo>
                  <a:pt x="4136053" y="4043220"/>
                  <a:pt x="4158501" y="4014373"/>
                  <a:pt x="4166359" y="3990811"/>
                </a:cubicBezTo>
                <a:cubicBezTo>
                  <a:pt x="4132242" y="3981348"/>
                  <a:pt x="4130874" y="4057254"/>
                  <a:pt x="4091846" y="4036948"/>
                </a:cubicBezTo>
                <a:cubicBezTo>
                  <a:pt x="4085843" y="4007773"/>
                  <a:pt x="4128585" y="3979222"/>
                  <a:pt x="4144587" y="3951098"/>
                </a:cubicBezTo>
                <a:cubicBezTo>
                  <a:pt x="4118323" y="3952755"/>
                  <a:pt x="4097516" y="4011401"/>
                  <a:pt x="4073229" y="3988938"/>
                </a:cubicBezTo>
                <a:cubicBezTo>
                  <a:pt x="4101601" y="3922413"/>
                  <a:pt x="4166438" y="3875061"/>
                  <a:pt x="4220655" y="3845969"/>
                </a:cubicBezTo>
                <a:cubicBezTo>
                  <a:pt x="4243055" y="3798739"/>
                  <a:pt x="4251669" y="3756129"/>
                  <a:pt x="4276721" y="3707520"/>
                </a:cubicBezTo>
                <a:cubicBezTo>
                  <a:pt x="4242490" y="3708717"/>
                  <a:pt x="4211019" y="3732558"/>
                  <a:pt x="4183660" y="3750563"/>
                </a:cubicBezTo>
                <a:cubicBezTo>
                  <a:pt x="4154691" y="3769898"/>
                  <a:pt x="4128437" y="3793491"/>
                  <a:pt x="4101365" y="3813154"/>
                </a:cubicBezTo>
                <a:cubicBezTo>
                  <a:pt x="4082340" y="3808829"/>
                  <a:pt x="4057296" y="3805414"/>
                  <a:pt x="4045649" y="3793637"/>
                </a:cubicBezTo>
                <a:cubicBezTo>
                  <a:pt x="4056514" y="3741310"/>
                  <a:pt x="4047673" y="3696599"/>
                  <a:pt x="4050960" y="3647554"/>
                </a:cubicBezTo>
                <a:cubicBezTo>
                  <a:pt x="4007647" y="3620766"/>
                  <a:pt x="3954055" y="3597596"/>
                  <a:pt x="3911358" y="3570570"/>
                </a:cubicBezTo>
                <a:cubicBezTo>
                  <a:pt x="3894531" y="3481524"/>
                  <a:pt x="3915030" y="3377346"/>
                  <a:pt x="3891380" y="3289875"/>
                </a:cubicBezTo>
                <a:cubicBezTo>
                  <a:pt x="3904252" y="3261897"/>
                  <a:pt x="3893963" y="3243579"/>
                  <a:pt x="3892245" y="3220886"/>
                </a:cubicBezTo>
                <a:cubicBezTo>
                  <a:pt x="3908447" y="3196931"/>
                  <a:pt x="3905972" y="3193287"/>
                  <a:pt x="3904115" y="3172063"/>
                </a:cubicBezTo>
                <a:cubicBezTo>
                  <a:pt x="4011121" y="3075502"/>
                  <a:pt x="4138175" y="3030645"/>
                  <a:pt x="4261749" y="2978640"/>
                </a:cubicBezTo>
                <a:cubicBezTo>
                  <a:pt x="4294431" y="3001752"/>
                  <a:pt x="4358896" y="3011873"/>
                  <a:pt x="4392922" y="3041189"/>
                </a:cubicBezTo>
                <a:cubicBezTo>
                  <a:pt x="4435777" y="3019318"/>
                  <a:pt x="4480064" y="3001141"/>
                  <a:pt x="4519049" y="2968381"/>
                </a:cubicBezTo>
                <a:cubicBezTo>
                  <a:pt x="4540099" y="2966969"/>
                  <a:pt x="4555076" y="2982767"/>
                  <a:pt x="4567151" y="2994734"/>
                </a:cubicBezTo>
                <a:cubicBezTo>
                  <a:pt x="4558448" y="3039855"/>
                  <a:pt x="4563882" y="3087652"/>
                  <a:pt x="4565421" y="3132709"/>
                </a:cubicBezTo>
                <a:cubicBezTo>
                  <a:pt x="4568965" y="3219457"/>
                  <a:pt x="4571980" y="3303932"/>
                  <a:pt x="4572507" y="3397508"/>
                </a:cubicBezTo>
                <a:cubicBezTo>
                  <a:pt x="4572638" y="3448063"/>
                  <a:pt x="4574604" y="3493308"/>
                  <a:pt x="4565309" y="3547860"/>
                </a:cubicBezTo>
                <a:close/>
                <a:moveTo>
                  <a:pt x="3796891" y="5287202"/>
                </a:moveTo>
                <a:cubicBezTo>
                  <a:pt x="3770392" y="5328254"/>
                  <a:pt x="3718884" y="5309260"/>
                  <a:pt x="3719123" y="5262838"/>
                </a:cubicBezTo>
                <a:cubicBezTo>
                  <a:pt x="3719242" y="5239626"/>
                  <a:pt x="3744271" y="5191708"/>
                  <a:pt x="3780154" y="5219755"/>
                </a:cubicBezTo>
                <a:cubicBezTo>
                  <a:pt x="3801471" y="5236265"/>
                  <a:pt x="3810361" y="5266598"/>
                  <a:pt x="3796891" y="5287202"/>
                </a:cubicBezTo>
                <a:close/>
                <a:moveTo>
                  <a:pt x="1676556" y="10089836"/>
                </a:moveTo>
                <a:cubicBezTo>
                  <a:pt x="1571415" y="9983743"/>
                  <a:pt x="1435162" y="9882254"/>
                  <a:pt x="1318608" y="9777745"/>
                </a:cubicBezTo>
                <a:cubicBezTo>
                  <a:pt x="1248424" y="9843070"/>
                  <a:pt x="1199330" y="9912618"/>
                  <a:pt x="1150253" y="9969430"/>
                </a:cubicBezTo>
                <a:cubicBezTo>
                  <a:pt x="1261785" y="10073759"/>
                  <a:pt x="1401059" y="10190346"/>
                  <a:pt x="1512092" y="10284260"/>
                </a:cubicBezTo>
                <a:cubicBezTo>
                  <a:pt x="1552340" y="10239348"/>
                  <a:pt x="1624159" y="10164550"/>
                  <a:pt x="1664536" y="10113578"/>
                </a:cubicBezTo>
                <a:cubicBezTo>
                  <a:pt x="1671242" y="10105327"/>
                  <a:pt x="1668581" y="10102113"/>
                  <a:pt x="1676556" y="10089836"/>
                </a:cubicBezTo>
                <a:close/>
                <a:moveTo>
                  <a:pt x="5306477" y="1874787"/>
                </a:moveTo>
                <a:cubicBezTo>
                  <a:pt x="5290603" y="1856427"/>
                  <a:pt x="5275339" y="1838775"/>
                  <a:pt x="5251270" y="1810224"/>
                </a:cubicBezTo>
                <a:cubicBezTo>
                  <a:pt x="5243380" y="1800386"/>
                  <a:pt x="5206890" y="1756044"/>
                  <a:pt x="5200661" y="1755260"/>
                </a:cubicBezTo>
                <a:cubicBezTo>
                  <a:pt x="5187898" y="1753339"/>
                  <a:pt x="5170433" y="1775227"/>
                  <a:pt x="5159587" y="1783370"/>
                </a:cubicBezTo>
                <a:cubicBezTo>
                  <a:pt x="5143143" y="1795738"/>
                  <a:pt x="5127432" y="1802535"/>
                  <a:pt x="5119564" y="1819828"/>
                </a:cubicBezTo>
                <a:cubicBezTo>
                  <a:pt x="5157332" y="1855661"/>
                  <a:pt x="5201567" y="1888987"/>
                  <a:pt x="5264851" y="1915097"/>
                </a:cubicBezTo>
                <a:cubicBezTo>
                  <a:pt x="5277632" y="1898493"/>
                  <a:pt x="5293744" y="1890733"/>
                  <a:pt x="5306477" y="1874787"/>
                </a:cubicBezTo>
                <a:close/>
                <a:moveTo>
                  <a:pt x="1571651" y="10328416"/>
                </a:moveTo>
                <a:cubicBezTo>
                  <a:pt x="1563342" y="10320667"/>
                  <a:pt x="1555521" y="10318741"/>
                  <a:pt x="1550146" y="10328598"/>
                </a:cubicBezTo>
                <a:cubicBezTo>
                  <a:pt x="1557828" y="10331992"/>
                  <a:pt x="1566276" y="10338273"/>
                  <a:pt x="1571651" y="10328416"/>
                </a:cubicBezTo>
                <a:close/>
                <a:moveTo>
                  <a:pt x="764351" y="12156614"/>
                </a:moveTo>
                <a:cubicBezTo>
                  <a:pt x="760549" y="12151365"/>
                  <a:pt x="762324" y="12140418"/>
                  <a:pt x="752717" y="12144844"/>
                </a:cubicBezTo>
                <a:cubicBezTo>
                  <a:pt x="756519" y="12150094"/>
                  <a:pt x="754317" y="12160851"/>
                  <a:pt x="764351" y="12156614"/>
                </a:cubicBezTo>
                <a:close/>
                <a:moveTo>
                  <a:pt x="4866031" y="2874647"/>
                </a:moveTo>
                <a:cubicBezTo>
                  <a:pt x="4863951" y="2872779"/>
                  <a:pt x="4856313" y="2859662"/>
                  <a:pt x="4851473" y="2867848"/>
                </a:cubicBezTo>
                <a:cubicBezTo>
                  <a:pt x="4853242" y="2870062"/>
                  <a:pt x="4861228" y="2883489"/>
                  <a:pt x="4866031" y="2874647"/>
                </a:cubicBezTo>
                <a:close/>
                <a:moveTo>
                  <a:pt x="5317542" y="1859050"/>
                </a:moveTo>
                <a:cubicBezTo>
                  <a:pt x="5315309" y="1857895"/>
                  <a:pt x="5313430" y="1856435"/>
                  <a:pt x="5315595" y="1853945"/>
                </a:cubicBezTo>
                <a:cubicBezTo>
                  <a:pt x="5313010" y="1853096"/>
                  <a:pt x="5310778" y="1851941"/>
                  <a:pt x="5308545" y="1850786"/>
                </a:cubicBezTo>
                <a:cubicBezTo>
                  <a:pt x="5299465" y="1857404"/>
                  <a:pt x="5316006" y="1866547"/>
                  <a:pt x="5317542" y="1859050"/>
                </a:cubicBezTo>
                <a:close/>
                <a:moveTo>
                  <a:pt x="5608352" y="1201314"/>
                </a:moveTo>
                <a:lnTo>
                  <a:pt x="5645347" y="1109457"/>
                </a:lnTo>
                <a:lnTo>
                  <a:pt x="5669446" y="1049623"/>
                </a:lnTo>
                <a:cubicBezTo>
                  <a:pt x="5689795" y="999094"/>
                  <a:pt x="5708954" y="948805"/>
                  <a:pt x="5723402" y="899365"/>
                </a:cubicBezTo>
                <a:cubicBezTo>
                  <a:pt x="5702026" y="943704"/>
                  <a:pt x="5681248" y="990730"/>
                  <a:pt x="5662156" y="1036970"/>
                </a:cubicBezTo>
                <a:lnTo>
                  <a:pt x="5621856" y="1141712"/>
                </a:lnTo>
                <a:lnTo>
                  <a:pt x="5611024" y="1169867"/>
                </a:lnTo>
                <a:cubicBezTo>
                  <a:pt x="5606362" y="1181572"/>
                  <a:pt x="5590576" y="1196519"/>
                  <a:pt x="5602260" y="1209328"/>
                </a:cubicBezTo>
                <a:cubicBezTo>
                  <a:pt x="5604006" y="1206531"/>
                  <a:pt x="5606179" y="1203923"/>
                  <a:pt x="5608352" y="1201314"/>
                </a:cubicBezTo>
                <a:close/>
                <a:moveTo>
                  <a:pt x="4847873" y="2923494"/>
                </a:moveTo>
                <a:cubicBezTo>
                  <a:pt x="4832534" y="2902215"/>
                  <a:pt x="4827352" y="2861242"/>
                  <a:pt x="4801188" y="2853424"/>
                </a:cubicBezTo>
                <a:cubicBezTo>
                  <a:pt x="4821722" y="2873099"/>
                  <a:pt x="4817518" y="2917555"/>
                  <a:pt x="4847873" y="2923494"/>
                </a:cubicBezTo>
                <a:close/>
                <a:moveTo>
                  <a:pt x="5848200" y="661944"/>
                </a:moveTo>
                <a:cubicBezTo>
                  <a:pt x="5851474" y="654533"/>
                  <a:pt x="5853375" y="647343"/>
                  <a:pt x="5851821" y="641049"/>
                </a:cubicBezTo>
                <a:cubicBezTo>
                  <a:pt x="5817760" y="680038"/>
                  <a:pt x="5785661" y="746914"/>
                  <a:pt x="5773466" y="797604"/>
                </a:cubicBezTo>
                <a:cubicBezTo>
                  <a:pt x="5795638" y="758969"/>
                  <a:pt x="5819932" y="716684"/>
                  <a:pt x="5836339" y="684169"/>
                </a:cubicBezTo>
                <a:cubicBezTo>
                  <a:pt x="5840277" y="676987"/>
                  <a:pt x="5844925" y="669355"/>
                  <a:pt x="5848200" y="661944"/>
                </a:cubicBezTo>
                <a:close/>
                <a:moveTo>
                  <a:pt x="5577882" y="1276047"/>
                </a:moveTo>
                <a:cubicBezTo>
                  <a:pt x="5583408" y="1269312"/>
                  <a:pt x="5585431" y="1263579"/>
                  <a:pt x="5582671" y="1258281"/>
                </a:cubicBezTo>
                <a:cubicBezTo>
                  <a:pt x="5577145" y="1265015"/>
                  <a:pt x="5572422" y="1271086"/>
                  <a:pt x="5577882" y="1276047"/>
                </a:cubicBezTo>
                <a:close/>
                <a:moveTo>
                  <a:pt x="5766869" y="851787"/>
                </a:moveTo>
                <a:cubicBezTo>
                  <a:pt x="5753284" y="855980"/>
                  <a:pt x="5766869" y="851787"/>
                  <a:pt x="5766869" y="851787"/>
                </a:cubicBezTo>
                <a:close/>
                <a:moveTo>
                  <a:pt x="2445998" y="8368262"/>
                </a:moveTo>
                <a:cubicBezTo>
                  <a:pt x="2451267" y="8347624"/>
                  <a:pt x="2461270" y="8331114"/>
                  <a:pt x="2466080" y="8310951"/>
                </a:cubicBezTo>
                <a:cubicBezTo>
                  <a:pt x="2441248" y="8305279"/>
                  <a:pt x="2402959" y="8304495"/>
                  <a:pt x="2373619" y="8308705"/>
                </a:cubicBezTo>
                <a:cubicBezTo>
                  <a:pt x="2376796" y="8332009"/>
                  <a:pt x="2382260" y="8352474"/>
                  <a:pt x="2392331" y="8369128"/>
                </a:cubicBezTo>
                <a:cubicBezTo>
                  <a:pt x="2408529" y="8360458"/>
                  <a:pt x="2427332" y="8368563"/>
                  <a:pt x="2445998" y="8368262"/>
                </a:cubicBezTo>
                <a:close/>
                <a:moveTo>
                  <a:pt x="5096597" y="2380129"/>
                </a:moveTo>
                <a:cubicBezTo>
                  <a:pt x="5068568" y="2362058"/>
                  <a:pt x="5098316" y="2363590"/>
                  <a:pt x="5082855" y="2346651"/>
                </a:cubicBezTo>
                <a:cubicBezTo>
                  <a:pt x="5070990" y="2368956"/>
                  <a:pt x="5046210" y="2326728"/>
                  <a:pt x="5025467" y="2330674"/>
                </a:cubicBezTo>
                <a:cubicBezTo>
                  <a:pt x="5036693" y="2351310"/>
                  <a:pt x="5074649" y="2391358"/>
                  <a:pt x="5096597" y="2380129"/>
                </a:cubicBezTo>
                <a:close/>
                <a:moveTo>
                  <a:pt x="928222" y="11821525"/>
                </a:moveTo>
                <a:cubicBezTo>
                  <a:pt x="923567" y="11815898"/>
                  <a:pt x="927914" y="11810678"/>
                  <a:pt x="920558" y="11805388"/>
                </a:cubicBezTo>
                <a:cubicBezTo>
                  <a:pt x="917770" y="11808236"/>
                  <a:pt x="915169" y="11810658"/>
                  <a:pt x="912380" y="11813505"/>
                </a:cubicBezTo>
                <a:cubicBezTo>
                  <a:pt x="917225" y="11818706"/>
                  <a:pt x="912878" y="11823925"/>
                  <a:pt x="920233" y="11829216"/>
                </a:cubicBezTo>
                <a:cubicBezTo>
                  <a:pt x="923022" y="11826367"/>
                  <a:pt x="925434" y="11824373"/>
                  <a:pt x="928222" y="11821525"/>
                </a:cubicBezTo>
                <a:close/>
                <a:moveTo>
                  <a:pt x="1590308" y="10325446"/>
                </a:moveTo>
                <a:cubicBezTo>
                  <a:pt x="1587936" y="10323887"/>
                  <a:pt x="1585564" y="10322329"/>
                  <a:pt x="1583379" y="10320345"/>
                </a:cubicBezTo>
                <a:cubicBezTo>
                  <a:pt x="1581822" y="10322715"/>
                  <a:pt x="1579838" y="10324896"/>
                  <a:pt x="1577665" y="10327505"/>
                </a:cubicBezTo>
                <a:cubicBezTo>
                  <a:pt x="1580465" y="10329251"/>
                  <a:pt x="1582837" y="10330810"/>
                  <a:pt x="1585209" y="10332367"/>
                </a:cubicBezTo>
                <a:cubicBezTo>
                  <a:pt x="1586767" y="10329997"/>
                  <a:pt x="1588563" y="10328242"/>
                  <a:pt x="1590308" y="10325446"/>
                </a:cubicBezTo>
                <a:close/>
                <a:moveTo>
                  <a:pt x="3385923" y="6262378"/>
                </a:moveTo>
                <a:cubicBezTo>
                  <a:pt x="3387713" y="6256019"/>
                  <a:pt x="3388082" y="6250565"/>
                  <a:pt x="3385990" y="6246066"/>
                </a:cubicBezTo>
                <a:cubicBezTo>
                  <a:pt x="3380917" y="6244846"/>
                  <a:pt x="3377413" y="6245851"/>
                  <a:pt x="3373720" y="6247283"/>
                </a:cubicBezTo>
                <a:cubicBezTo>
                  <a:pt x="3369994" y="6256871"/>
                  <a:pt x="3375829" y="6260981"/>
                  <a:pt x="3385923" y="6262378"/>
                </a:cubicBezTo>
                <a:close/>
                <a:moveTo>
                  <a:pt x="852303" y="11999123"/>
                </a:moveTo>
                <a:cubicBezTo>
                  <a:pt x="852358" y="11960897"/>
                  <a:pt x="861604" y="11922651"/>
                  <a:pt x="848488" y="11884216"/>
                </a:cubicBezTo>
                <a:cubicBezTo>
                  <a:pt x="832839" y="11919632"/>
                  <a:pt x="830742" y="11976336"/>
                  <a:pt x="852303" y="11999123"/>
                </a:cubicBezTo>
                <a:close/>
                <a:moveTo>
                  <a:pt x="5814013" y="769765"/>
                </a:moveTo>
                <a:lnTo>
                  <a:pt x="5811462" y="765133"/>
                </a:lnTo>
                <a:lnTo>
                  <a:pt x="5809095" y="760837"/>
                </a:lnTo>
                <a:cubicBezTo>
                  <a:pt x="5805409" y="764561"/>
                  <a:pt x="5804268" y="768008"/>
                  <a:pt x="5804371" y="771240"/>
                </a:cubicBezTo>
                <a:lnTo>
                  <a:pt x="5804972" y="773243"/>
                </a:lnTo>
                <a:lnTo>
                  <a:pt x="5807105" y="780349"/>
                </a:lnTo>
                <a:cubicBezTo>
                  <a:pt x="5810270" y="776650"/>
                  <a:pt x="5813127" y="773069"/>
                  <a:pt x="5814013" y="769765"/>
                </a:cubicBezTo>
                <a:close/>
                <a:moveTo>
                  <a:pt x="1851644" y="9742553"/>
                </a:moveTo>
                <a:cubicBezTo>
                  <a:pt x="1838277" y="9738176"/>
                  <a:pt x="1823430" y="9729066"/>
                  <a:pt x="1816733" y="9741914"/>
                </a:cubicBezTo>
                <a:cubicBezTo>
                  <a:pt x="1830101" y="9746291"/>
                  <a:pt x="1844948" y="9755400"/>
                  <a:pt x="1851644" y="9742553"/>
                </a:cubicBezTo>
                <a:close/>
                <a:moveTo>
                  <a:pt x="1857300" y="9729753"/>
                </a:moveTo>
                <a:cubicBezTo>
                  <a:pt x="1866934" y="9717184"/>
                  <a:pt x="1848246" y="9706377"/>
                  <a:pt x="1842542" y="9718134"/>
                </a:cubicBezTo>
                <a:cubicBezTo>
                  <a:pt x="1851027" y="9720863"/>
                  <a:pt x="1849241" y="9727213"/>
                  <a:pt x="1857300" y="9729753"/>
                </a:cubicBezTo>
                <a:close/>
                <a:moveTo>
                  <a:pt x="5119562" y="2349729"/>
                </a:moveTo>
                <a:cubicBezTo>
                  <a:pt x="5109478" y="2338653"/>
                  <a:pt x="5099090" y="2329233"/>
                  <a:pt x="5089248" y="2333344"/>
                </a:cubicBezTo>
                <a:cubicBezTo>
                  <a:pt x="5089741" y="2343574"/>
                  <a:pt x="5109259" y="2366397"/>
                  <a:pt x="5119562" y="2349729"/>
                </a:cubicBezTo>
                <a:close/>
                <a:moveTo>
                  <a:pt x="5698207" y="1040664"/>
                </a:moveTo>
                <a:lnTo>
                  <a:pt x="5697300" y="1038120"/>
                </a:lnTo>
                <a:lnTo>
                  <a:pt x="5694106" y="1029166"/>
                </a:lnTo>
                <a:cubicBezTo>
                  <a:pt x="5688777" y="1029105"/>
                  <a:pt x="5687416" y="1034494"/>
                  <a:pt x="5688581" y="1038641"/>
                </a:cubicBezTo>
                <a:lnTo>
                  <a:pt x="5695813" y="1040161"/>
                </a:lnTo>
                <a:close/>
                <a:moveTo>
                  <a:pt x="5633100" y="1190327"/>
                </a:moveTo>
                <a:cubicBezTo>
                  <a:pt x="5629636" y="1187777"/>
                  <a:pt x="5631759" y="1184127"/>
                  <a:pt x="5627253" y="1181626"/>
                </a:cubicBezTo>
                <a:cubicBezTo>
                  <a:pt x="5625883" y="1183570"/>
                  <a:pt x="5624514" y="1185514"/>
                  <a:pt x="5622719" y="1187270"/>
                </a:cubicBezTo>
                <a:cubicBezTo>
                  <a:pt x="5624675" y="1193232"/>
                  <a:pt x="5627474" y="1194979"/>
                  <a:pt x="5633100" y="1190327"/>
                </a:cubicBezTo>
                <a:close/>
                <a:moveTo>
                  <a:pt x="5842113" y="721897"/>
                </a:moveTo>
                <a:cubicBezTo>
                  <a:pt x="5838223" y="719158"/>
                  <a:pt x="5837269" y="716697"/>
                  <a:pt x="5836266" y="713195"/>
                </a:cubicBezTo>
                <a:cubicBezTo>
                  <a:pt x="5834094" y="715804"/>
                  <a:pt x="5831733" y="718839"/>
                  <a:pt x="5829986" y="721636"/>
                </a:cubicBezTo>
                <a:cubicBezTo>
                  <a:pt x="5834492" y="724137"/>
                  <a:pt x="5839098" y="728721"/>
                  <a:pt x="5842113" y="721897"/>
                </a:cubicBezTo>
                <a:close/>
                <a:moveTo>
                  <a:pt x="2402035" y="8507703"/>
                </a:moveTo>
                <a:cubicBezTo>
                  <a:pt x="2400003" y="8497459"/>
                  <a:pt x="2393846" y="8491953"/>
                  <a:pt x="2384015" y="8490243"/>
                </a:cubicBezTo>
                <a:cubicBezTo>
                  <a:pt x="2383285" y="8502867"/>
                  <a:pt x="2388983" y="8508847"/>
                  <a:pt x="2402035" y="8507703"/>
                </a:cubicBezTo>
                <a:close/>
                <a:moveTo>
                  <a:pt x="895986" y="11916422"/>
                </a:moveTo>
                <a:cubicBezTo>
                  <a:pt x="885333" y="11898966"/>
                  <a:pt x="910262" y="11861020"/>
                  <a:pt x="884574" y="11856810"/>
                </a:cubicBezTo>
                <a:cubicBezTo>
                  <a:pt x="888120" y="11874186"/>
                  <a:pt x="875935" y="11912154"/>
                  <a:pt x="895986" y="11916422"/>
                </a:cubicBezTo>
                <a:close/>
                <a:moveTo>
                  <a:pt x="5621338" y="1223875"/>
                </a:moveTo>
                <a:cubicBezTo>
                  <a:pt x="5610796" y="1213100"/>
                  <a:pt x="5602692" y="1231441"/>
                  <a:pt x="5615872" y="1236245"/>
                </a:cubicBezTo>
                <a:cubicBezTo>
                  <a:pt x="5619653" y="1232307"/>
                  <a:pt x="5621726" y="1227615"/>
                  <a:pt x="5621338" y="1223875"/>
                </a:cubicBezTo>
                <a:close/>
                <a:moveTo>
                  <a:pt x="868043" y="11983128"/>
                </a:moveTo>
                <a:cubicBezTo>
                  <a:pt x="880415" y="11944734"/>
                  <a:pt x="875687" y="11906944"/>
                  <a:pt x="872804" y="11868439"/>
                </a:cubicBezTo>
                <a:cubicBezTo>
                  <a:pt x="858535" y="11906506"/>
                  <a:pt x="861418" y="11945009"/>
                  <a:pt x="868043" y="11983128"/>
                </a:cubicBezTo>
                <a:close/>
                <a:moveTo>
                  <a:pt x="2497640" y="8299698"/>
                </a:moveTo>
                <a:lnTo>
                  <a:pt x="2497519" y="8292226"/>
                </a:lnTo>
                <a:lnTo>
                  <a:pt x="2490519" y="8292339"/>
                </a:lnTo>
                <a:lnTo>
                  <a:pt x="2490640" y="8299811"/>
                </a:lnTo>
                <a:close/>
                <a:moveTo>
                  <a:pt x="5901124" y="597578"/>
                </a:moveTo>
                <a:cubicBezTo>
                  <a:pt x="5905796" y="590466"/>
                  <a:pt x="5905070" y="584028"/>
                  <a:pt x="5898331" y="578501"/>
                </a:cubicBezTo>
                <a:cubicBezTo>
                  <a:pt x="5893658" y="585613"/>
                  <a:pt x="5894384" y="592051"/>
                  <a:pt x="5901124" y="597578"/>
                </a:cubicBezTo>
                <a:close/>
                <a:moveTo>
                  <a:pt x="3566613" y="5883726"/>
                </a:moveTo>
                <a:cubicBezTo>
                  <a:pt x="3562793" y="5834615"/>
                  <a:pt x="3559159" y="5785083"/>
                  <a:pt x="3538533" y="5742822"/>
                </a:cubicBezTo>
                <a:lnTo>
                  <a:pt x="3478751" y="5716407"/>
                </a:lnTo>
                <a:cubicBezTo>
                  <a:pt x="3429193" y="5741934"/>
                  <a:pt x="3372720" y="5749612"/>
                  <a:pt x="3326214" y="5782096"/>
                </a:cubicBezTo>
                <a:cubicBezTo>
                  <a:pt x="3346323" y="5844010"/>
                  <a:pt x="3385031" y="5914654"/>
                  <a:pt x="3458380" y="5945020"/>
                </a:cubicBezTo>
                <a:cubicBezTo>
                  <a:pt x="3495775" y="5927381"/>
                  <a:pt x="3533988" y="5913670"/>
                  <a:pt x="3566613" y="5883726"/>
                </a:cubicBezTo>
                <a:close/>
                <a:moveTo>
                  <a:pt x="5794843" y="842735"/>
                </a:moveTo>
                <a:cubicBezTo>
                  <a:pt x="5777412" y="823308"/>
                  <a:pt x="5796274" y="807172"/>
                  <a:pt x="5791685" y="789850"/>
                </a:cubicBezTo>
                <a:cubicBezTo>
                  <a:pt x="5782517" y="799054"/>
                  <a:pt x="5786658" y="807001"/>
                  <a:pt x="5776448" y="816255"/>
                </a:cubicBezTo>
                <a:cubicBezTo>
                  <a:pt x="5783237" y="822823"/>
                  <a:pt x="5783403" y="852465"/>
                  <a:pt x="5794843" y="842735"/>
                </a:cubicBezTo>
                <a:close/>
                <a:moveTo>
                  <a:pt x="5829481" y="767805"/>
                </a:moveTo>
                <a:cubicBezTo>
                  <a:pt x="5827291" y="763524"/>
                  <a:pt x="5826973" y="759050"/>
                  <a:pt x="5826009" y="754737"/>
                </a:cubicBezTo>
                <a:lnTo>
                  <a:pt x="5823323" y="750309"/>
                </a:lnTo>
                <a:lnTo>
                  <a:pt x="5818668" y="742635"/>
                </a:lnTo>
                <a:cubicBezTo>
                  <a:pt x="5812828" y="747192"/>
                  <a:pt x="5812892" y="753975"/>
                  <a:pt x="5815735" y="759374"/>
                </a:cubicBezTo>
                <a:lnTo>
                  <a:pt x="5815960" y="759511"/>
                </a:lnTo>
                <a:close/>
                <a:moveTo>
                  <a:pt x="2893437" y="7413700"/>
                </a:moveTo>
                <a:cubicBezTo>
                  <a:pt x="2899938" y="7400653"/>
                  <a:pt x="2904277" y="7386993"/>
                  <a:pt x="2905092" y="7372549"/>
                </a:cubicBezTo>
                <a:cubicBezTo>
                  <a:pt x="2866421" y="7396313"/>
                  <a:pt x="2796069" y="7463413"/>
                  <a:pt x="2813308" y="7519329"/>
                </a:cubicBezTo>
                <a:cubicBezTo>
                  <a:pt x="2834973" y="7486478"/>
                  <a:pt x="2873934" y="7452841"/>
                  <a:pt x="2893437" y="7413700"/>
                </a:cubicBezTo>
                <a:close/>
                <a:moveTo>
                  <a:pt x="3895464" y="5146256"/>
                </a:moveTo>
                <a:cubicBezTo>
                  <a:pt x="3889445" y="5135037"/>
                  <a:pt x="3865568" y="5143599"/>
                  <a:pt x="3871459" y="5155856"/>
                </a:cubicBezTo>
                <a:cubicBezTo>
                  <a:pt x="3879576" y="5153441"/>
                  <a:pt x="3886898" y="5155769"/>
                  <a:pt x="3895464" y="5146256"/>
                </a:cubicBezTo>
                <a:close/>
                <a:moveTo>
                  <a:pt x="3874326" y="5194465"/>
                </a:moveTo>
                <a:cubicBezTo>
                  <a:pt x="3870511" y="5189392"/>
                  <a:pt x="3881324" y="5173624"/>
                  <a:pt x="3869198" y="5175990"/>
                </a:cubicBezTo>
                <a:cubicBezTo>
                  <a:pt x="3869289" y="5180416"/>
                  <a:pt x="3863684" y="5196796"/>
                  <a:pt x="3874326" y="5194465"/>
                </a:cubicBezTo>
                <a:close/>
                <a:moveTo>
                  <a:pt x="3255977" y="6599193"/>
                </a:moveTo>
                <a:cubicBezTo>
                  <a:pt x="3259466" y="6562435"/>
                  <a:pt x="3243217" y="6536871"/>
                  <a:pt x="3232031" y="6507928"/>
                </a:cubicBezTo>
                <a:cubicBezTo>
                  <a:pt x="3229880" y="6524340"/>
                  <a:pt x="3244751" y="6547252"/>
                  <a:pt x="3234582" y="6557568"/>
                </a:cubicBezTo>
                <a:cubicBezTo>
                  <a:pt x="3208157" y="6458058"/>
                  <a:pt x="3198393" y="6348548"/>
                  <a:pt x="3161603" y="6255182"/>
                </a:cubicBezTo>
                <a:cubicBezTo>
                  <a:pt x="3179396" y="6269172"/>
                  <a:pt x="3176817" y="6311950"/>
                  <a:pt x="3198616" y="6313410"/>
                </a:cubicBezTo>
                <a:cubicBezTo>
                  <a:pt x="3185403" y="6290210"/>
                  <a:pt x="3194153" y="6254244"/>
                  <a:pt x="3170574" y="6237188"/>
                </a:cubicBezTo>
                <a:cubicBezTo>
                  <a:pt x="3162809" y="6240906"/>
                  <a:pt x="3154569" y="6243393"/>
                  <a:pt x="3150367" y="6251750"/>
                </a:cubicBezTo>
                <a:cubicBezTo>
                  <a:pt x="3158391" y="6342108"/>
                  <a:pt x="3196265" y="6431867"/>
                  <a:pt x="3206826" y="6509558"/>
                </a:cubicBezTo>
                <a:cubicBezTo>
                  <a:pt x="3199276" y="6500094"/>
                  <a:pt x="3204381" y="6466603"/>
                  <a:pt x="3188566" y="6472382"/>
                </a:cubicBezTo>
                <a:cubicBezTo>
                  <a:pt x="3194705" y="6487350"/>
                  <a:pt x="3203001" y="6517060"/>
                  <a:pt x="3198471" y="6527314"/>
                </a:cubicBezTo>
                <a:cubicBezTo>
                  <a:pt x="3191381" y="6483328"/>
                  <a:pt x="3173622" y="6434629"/>
                  <a:pt x="3162452" y="6388330"/>
                </a:cubicBezTo>
                <a:cubicBezTo>
                  <a:pt x="3155773" y="6361888"/>
                  <a:pt x="3153254" y="6330646"/>
                  <a:pt x="3143783" y="6307056"/>
                </a:cubicBezTo>
                <a:cubicBezTo>
                  <a:pt x="3140164" y="6296776"/>
                  <a:pt x="3132171" y="6277924"/>
                  <a:pt x="3119753" y="6276012"/>
                </a:cubicBezTo>
                <a:cubicBezTo>
                  <a:pt x="3137166" y="6370519"/>
                  <a:pt x="3179571" y="6450024"/>
                  <a:pt x="3193103" y="6546390"/>
                </a:cubicBezTo>
                <a:cubicBezTo>
                  <a:pt x="3197526" y="6556004"/>
                  <a:pt x="3204059" y="6552763"/>
                  <a:pt x="3206390" y="6557878"/>
                </a:cubicBezTo>
                <a:cubicBezTo>
                  <a:pt x="3210920" y="6574178"/>
                  <a:pt x="3209770" y="6594096"/>
                  <a:pt x="3231199" y="6601012"/>
                </a:cubicBezTo>
                <a:cubicBezTo>
                  <a:pt x="3239801" y="6588471"/>
                  <a:pt x="3219784" y="6576052"/>
                  <a:pt x="3230486" y="6572610"/>
                </a:cubicBezTo>
                <a:cubicBezTo>
                  <a:pt x="3246597" y="6573090"/>
                  <a:pt x="3234647" y="6594364"/>
                  <a:pt x="3255977" y="6599193"/>
                </a:cubicBezTo>
                <a:close/>
                <a:moveTo>
                  <a:pt x="711400" y="12359238"/>
                </a:moveTo>
                <a:cubicBezTo>
                  <a:pt x="711097" y="12348390"/>
                  <a:pt x="701896" y="12339224"/>
                  <a:pt x="691211" y="12347257"/>
                </a:cubicBezTo>
                <a:cubicBezTo>
                  <a:pt x="700888" y="12357654"/>
                  <a:pt x="696124" y="12367283"/>
                  <a:pt x="711400" y="12359238"/>
                </a:cubicBezTo>
                <a:close/>
                <a:moveTo>
                  <a:pt x="5929894" y="549257"/>
                </a:moveTo>
                <a:cubicBezTo>
                  <a:pt x="5931189" y="546850"/>
                  <a:pt x="5931822" y="543975"/>
                  <a:pt x="5931161" y="539987"/>
                </a:cubicBezTo>
                <a:cubicBezTo>
                  <a:pt x="5922924" y="542466"/>
                  <a:pt x="5916279" y="556353"/>
                  <a:pt x="5907476" y="560111"/>
                </a:cubicBezTo>
                <a:cubicBezTo>
                  <a:pt x="5909195" y="565458"/>
                  <a:pt x="5915696" y="570370"/>
                  <a:pt x="5917414" y="575717"/>
                </a:cubicBezTo>
                <a:cubicBezTo>
                  <a:pt x="5916167" y="559490"/>
                  <a:pt x="5926010" y="556479"/>
                  <a:pt x="5929894" y="549257"/>
                </a:cubicBezTo>
                <a:close/>
                <a:moveTo>
                  <a:pt x="831813" y="12088811"/>
                </a:moveTo>
                <a:cubicBezTo>
                  <a:pt x="838040" y="12075856"/>
                  <a:pt x="830015" y="12062843"/>
                  <a:pt x="824229" y="12049959"/>
                </a:cubicBezTo>
                <a:cubicBezTo>
                  <a:pt x="835173" y="12007874"/>
                  <a:pt x="833798" y="11965957"/>
                  <a:pt x="824890" y="11923769"/>
                </a:cubicBezTo>
                <a:cubicBezTo>
                  <a:pt x="801383" y="11982744"/>
                  <a:pt x="811752" y="12042407"/>
                  <a:pt x="820226" y="12101741"/>
                </a:cubicBezTo>
                <a:cubicBezTo>
                  <a:pt x="826079" y="12097442"/>
                  <a:pt x="829738" y="12093130"/>
                  <a:pt x="831813" y="12088811"/>
                </a:cubicBezTo>
                <a:close/>
                <a:moveTo>
                  <a:pt x="4881688" y="2926271"/>
                </a:moveTo>
                <a:cubicBezTo>
                  <a:pt x="4868410" y="2918744"/>
                  <a:pt x="4869399" y="2906477"/>
                  <a:pt x="4859376" y="2898112"/>
                </a:cubicBezTo>
                <a:cubicBezTo>
                  <a:pt x="4858253" y="2914016"/>
                  <a:pt x="4866791" y="2925432"/>
                  <a:pt x="4876643" y="2936780"/>
                </a:cubicBezTo>
                <a:cubicBezTo>
                  <a:pt x="4878439" y="2933382"/>
                  <a:pt x="4879890" y="2929671"/>
                  <a:pt x="4881688" y="2926271"/>
                </a:cubicBezTo>
                <a:close/>
                <a:moveTo>
                  <a:pt x="3625193" y="5771936"/>
                </a:moveTo>
                <a:cubicBezTo>
                  <a:pt x="3608302" y="5763961"/>
                  <a:pt x="3609689" y="5731943"/>
                  <a:pt x="3588186" y="5736716"/>
                </a:cubicBezTo>
                <a:cubicBezTo>
                  <a:pt x="3594612" y="5748739"/>
                  <a:pt x="3610720" y="5783900"/>
                  <a:pt x="3625193" y="5771936"/>
                </a:cubicBezTo>
                <a:close/>
                <a:moveTo>
                  <a:pt x="3634313" y="5761692"/>
                </a:moveTo>
                <a:cubicBezTo>
                  <a:pt x="3625385" y="5754175"/>
                  <a:pt x="3618733" y="5728802"/>
                  <a:pt x="3603960" y="5734514"/>
                </a:cubicBezTo>
                <a:cubicBezTo>
                  <a:pt x="3617388" y="5739932"/>
                  <a:pt x="3621388" y="5766687"/>
                  <a:pt x="3634313" y="5761692"/>
                </a:cubicBezTo>
                <a:close/>
                <a:moveTo>
                  <a:pt x="2764358" y="7732592"/>
                </a:moveTo>
                <a:cubicBezTo>
                  <a:pt x="2765523" y="7730997"/>
                  <a:pt x="2765086" y="7728551"/>
                  <a:pt x="2762057" y="7724823"/>
                </a:cubicBezTo>
                <a:cubicBezTo>
                  <a:pt x="2728512" y="7719231"/>
                  <a:pt x="2693569" y="7711310"/>
                  <a:pt x="2655830" y="7692205"/>
                </a:cubicBezTo>
                <a:cubicBezTo>
                  <a:pt x="2642318" y="7694069"/>
                  <a:pt x="2635795" y="7715037"/>
                  <a:pt x="2625080" y="7723891"/>
                </a:cubicBezTo>
                <a:cubicBezTo>
                  <a:pt x="2653034" y="7742996"/>
                  <a:pt x="2708012" y="7741132"/>
                  <a:pt x="2737364" y="7735540"/>
                </a:cubicBezTo>
                <a:cubicBezTo>
                  <a:pt x="2742955" y="7734492"/>
                  <a:pt x="2760864" y="7737375"/>
                  <a:pt x="2764358" y="7732592"/>
                </a:cubicBezTo>
                <a:close/>
                <a:moveTo>
                  <a:pt x="5162452" y="2305489"/>
                </a:moveTo>
                <a:cubicBezTo>
                  <a:pt x="5146467" y="2297144"/>
                  <a:pt x="5130618" y="2276578"/>
                  <a:pt x="5115241" y="2285726"/>
                </a:cubicBezTo>
                <a:cubicBezTo>
                  <a:pt x="5127411" y="2303376"/>
                  <a:pt x="5139926" y="2301205"/>
                  <a:pt x="5152704" y="2315544"/>
                </a:cubicBezTo>
                <a:close/>
                <a:moveTo>
                  <a:pt x="2137020" y="9153243"/>
                </a:moveTo>
                <a:cubicBezTo>
                  <a:pt x="2130393" y="9176320"/>
                  <a:pt x="2120432" y="9196267"/>
                  <a:pt x="2109264" y="9213896"/>
                </a:cubicBezTo>
                <a:lnTo>
                  <a:pt x="2108987" y="9214266"/>
                </a:lnTo>
                <a:close/>
                <a:moveTo>
                  <a:pt x="2529321" y="8266956"/>
                </a:moveTo>
                <a:cubicBezTo>
                  <a:pt x="2553248" y="8187630"/>
                  <a:pt x="2591868" y="8122078"/>
                  <a:pt x="2614365" y="8040905"/>
                </a:cubicBezTo>
                <a:cubicBezTo>
                  <a:pt x="2604535" y="8039196"/>
                  <a:pt x="2599296" y="8032741"/>
                  <a:pt x="2589458" y="8030564"/>
                </a:cubicBezTo>
                <a:cubicBezTo>
                  <a:pt x="2565102" y="8112234"/>
                  <a:pt x="2529365" y="8182876"/>
                  <a:pt x="2500741" y="8260411"/>
                </a:cubicBezTo>
                <a:cubicBezTo>
                  <a:pt x="2509193" y="8263545"/>
                  <a:pt x="2516276" y="8268568"/>
                  <a:pt x="2529321" y="8266956"/>
                </a:cubicBezTo>
                <a:close/>
                <a:moveTo>
                  <a:pt x="3676610" y="5676361"/>
                </a:moveTo>
                <a:cubicBezTo>
                  <a:pt x="3667114" y="5670127"/>
                  <a:pt x="3670119" y="5658707"/>
                  <a:pt x="3658590" y="5653612"/>
                </a:cubicBezTo>
                <a:cubicBezTo>
                  <a:pt x="3653638" y="5663663"/>
                  <a:pt x="3674486" y="5680012"/>
                  <a:pt x="3676610" y="5676361"/>
                </a:cubicBezTo>
                <a:close/>
                <a:moveTo>
                  <a:pt x="5628858" y="1258806"/>
                </a:moveTo>
                <a:cubicBezTo>
                  <a:pt x="5641369" y="1240883"/>
                  <a:pt x="5633138" y="1226030"/>
                  <a:pt x="5626565" y="1210891"/>
                </a:cubicBezTo>
                <a:cubicBezTo>
                  <a:pt x="5621726" y="1227615"/>
                  <a:pt x="5624984" y="1243330"/>
                  <a:pt x="5628858" y="1258806"/>
                </a:cubicBezTo>
                <a:close/>
                <a:moveTo>
                  <a:pt x="2490834" y="8362517"/>
                </a:moveTo>
                <a:cubicBezTo>
                  <a:pt x="2497501" y="8348980"/>
                  <a:pt x="2501396" y="8330000"/>
                  <a:pt x="2504926" y="8317331"/>
                </a:cubicBezTo>
                <a:cubicBezTo>
                  <a:pt x="2496948" y="8314657"/>
                  <a:pt x="2491272" y="8310077"/>
                  <a:pt x="2480546" y="8310717"/>
                </a:cubicBezTo>
                <a:cubicBezTo>
                  <a:pt x="2473418" y="8331852"/>
                  <a:pt x="2462971" y="8349771"/>
                  <a:pt x="2460111" y="8375041"/>
                </a:cubicBezTo>
                <a:cubicBezTo>
                  <a:pt x="2474729" y="8384147"/>
                  <a:pt x="2484168" y="8376054"/>
                  <a:pt x="2490834" y="8362517"/>
                </a:cubicBezTo>
                <a:close/>
                <a:moveTo>
                  <a:pt x="5589431" y="1351502"/>
                </a:moveTo>
                <a:cubicBezTo>
                  <a:pt x="5579804" y="1346739"/>
                  <a:pt x="5587791" y="1339052"/>
                  <a:pt x="5581666" y="1333287"/>
                </a:cubicBezTo>
                <a:cubicBezTo>
                  <a:pt x="5574244" y="1339694"/>
                  <a:pt x="5577475" y="1363553"/>
                  <a:pt x="5589431" y="1351502"/>
                </a:cubicBezTo>
                <a:close/>
                <a:moveTo>
                  <a:pt x="5645404" y="1224823"/>
                </a:moveTo>
                <a:cubicBezTo>
                  <a:pt x="5654938" y="1210172"/>
                  <a:pt x="5647439" y="1184428"/>
                  <a:pt x="5636581" y="1180140"/>
                </a:cubicBezTo>
                <a:cubicBezTo>
                  <a:pt x="5641259" y="1194952"/>
                  <a:pt x="5634097" y="1211160"/>
                  <a:pt x="5645404" y="1224823"/>
                </a:cubicBezTo>
                <a:close/>
                <a:moveTo>
                  <a:pt x="5696338" y="1110701"/>
                </a:moveTo>
                <a:cubicBezTo>
                  <a:pt x="5703788" y="1096149"/>
                  <a:pt x="5702114" y="1069920"/>
                  <a:pt x="5687327" y="1066445"/>
                </a:cubicBezTo>
                <a:cubicBezTo>
                  <a:pt x="5693235" y="1080781"/>
                  <a:pt x="5690430" y="1096365"/>
                  <a:pt x="5696338" y="1110701"/>
                </a:cubicBezTo>
                <a:close/>
                <a:moveTo>
                  <a:pt x="5825245" y="818953"/>
                </a:moveTo>
                <a:cubicBezTo>
                  <a:pt x="5832955" y="814202"/>
                  <a:pt x="5824963" y="799965"/>
                  <a:pt x="5818345" y="805708"/>
                </a:cubicBezTo>
                <a:cubicBezTo>
                  <a:pt x="5823754" y="809627"/>
                  <a:pt x="5816094" y="815419"/>
                  <a:pt x="5825245" y="818953"/>
                </a:cubicBezTo>
                <a:close/>
                <a:moveTo>
                  <a:pt x="5840045" y="787767"/>
                </a:moveTo>
                <a:cubicBezTo>
                  <a:pt x="5847306" y="773642"/>
                  <a:pt x="5840284" y="749127"/>
                  <a:pt x="5829049" y="745693"/>
                </a:cubicBezTo>
                <a:cubicBezTo>
                  <a:pt x="5838460" y="759027"/>
                  <a:pt x="5824431" y="775770"/>
                  <a:pt x="5840045" y="787767"/>
                </a:cubicBezTo>
                <a:close/>
                <a:moveTo>
                  <a:pt x="5785818" y="911649"/>
                </a:moveTo>
                <a:cubicBezTo>
                  <a:pt x="5779306" y="902144"/>
                  <a:pt x="5784838" y="878079"/>
                  <a:pt x="5773087" y="876966"/>
                </a:cubicBezTo>
                <a:cubicBezTo>
                  <a:pt x="5779223" y="887324"/>
                  <a:pt x="5773879" y="910962"/>
                  <a:pt x="5785818" y="911649"/>
                </a:cubicBezTo>
                <a:close/>
                <a:moveTo>
                  <a:pt x="5805656" y="867905"/>
                </a:moveTo>
                <a:cubicBezTo>
                  <a:pt x="5803938" y="862558"/>
                  <a:pt x="5805535" y="856636"/>
                  <a:pt x="5800691" y="851436"/>
                </a:cubicBezTo>
                <a:cubicBezTo>
                  <a:pt x="5790946" y="857327"/>
                  <a:pt x="5797093" y="872278"/>
                  <a:pt x="5805656" y="867905"/>
                </a:cubicBezTo>
                <a:close/>
                <a:moveTo>
                  <a:pt x="5615549" y="1299317"/>
                </a:moveTo>
                <a:cubicBezTo>
                  <a:pt x="5624695" y="1280927"/>
                  <a:pt x="5623282" y="1264499"/>
                  <a:pt x="5610645" y="1249229"/>
                </a:cubicBezTo>
                <a:cubicBezTo>
                  <a:pt x="5601500" y="1267620"/>
                  <a:pt x="5606654" y="1283662"/>
                  <a:pt x="5615549" y="1299317"/>
                </a:cubicBezTo>
                <a:close/>
                <a:moveTo>
                  <a:pt x="5794964" y="893259"/>
                </a:moveTo>
                <a:cubicBezTo>
                  <a:pt x="5792359" y="873755"/>
                  <a:pt x="5789943" y="853825"/>
                  <a:pt x="5779241" y="835332"/>
                </a:cubicBezTo>
                <a:cubicBezTo>
                  <a:pt x="5773697" y="854804"/>
                  <a:pt x="5786794" y="884042"/>
                  <a:pt x="5794964" y="893259"/>
                </a:cubicBezTo>
                <a:close/>
                <a:moveTo>
                  <a:pt x="3689739" y="5658198"/>
                </a:moveTo>
                <a:cubicBezTo>
                  <a:pt x="3685231" y="5655694"/>
                  <a:pt x="3683976" y="5646982"/>
                  <a:pt x="3677782" y="5652915"/>
                </a:cubicBezTo>
                <a:cubicBezTo>
                  <a:pt x="3682103" y="5655842"/>
                  <a:pt x="3683545" y="5664129"/>
                  <a:pt x="3689739" y="5658198"/>
                </a:cubicBezTo>
                <a:close/>
                <a:moveTo>
                  <a:pt x="3278703" y="6589318"/>
                </a:moveTo>
                <a:cubicBezTo>
                  <a:pt x="3301397" y="6561046"/>
                  <a:pt x="3278057" y="6518051"/>
                  <a:pt x="3269850" y="6485828"/>
                </a:cubicBezTo>
                <a:cubicBezTo>
                  <a:pt x="3261259" y="6449860"/>
                  <a:pt x="3258297" y="6409230"/>
                  <a:pt x="3236409" y="6383728"/>
                </a:cubicBezTo>
                <a:cubicBezTo>
                  <a:pt x="3234897" y="6440255"/>
                  <a:pt x="3267306" y="6493895"/>
                  <a:pt x="3258580" y="6543659"/>
                </a:cubicBezTo>
                <a:cubicBezTo>
                  <a:pt x="3251860" y="6467666"/>
                  <a:pt x="3222135" y="6404487"/>
                  <a:pt x="3223984" y="6324109"/>
                </a:cubicBezTo>
                <a:cubicBezTo>
                  <a:pt x="3209597" y="6307028"/>
                  <a:pt x="3215942" y="6277660"/>
                  <a:pt x="3195449" y="6264009"/>
                </a:cubicBezTo>
                <a:cubicBezTo>
                  <a:pt x="3190696" y="6309400"/>
                  <a:pt x="3223975" y="6346063"/>
                  <a:pt x="3206944" y="6388072"/>
                </a:cubicBezTo>
                <a:cubicBezTo>
                  <a:pt x="3236907" y="6451867"/>
                  <a:pt x="3232695" y="6535286"/>
                  <a:pt x="3278703" y="6589318"/>
                </a:cubicBezTo>
                <a:close/>
                <a:moveTo>
                  <a:pt x="5671949" y="1172826"/>
                </a:moveTo>
                <a:cubicBezTo>
                  <a:pt x="5681710" y="1154198"/>
                  <a:pt x="5670115" y="1138878"/>
                  <a:pt x="5666618" y="1122549"/>
                </a:cubicBezTo>
                <a:cubicBezTo>
                  <a:pt x="5658514" y="1140890"/>
                  <a:pt x="5664284" y="1156694"/>
                  <a:pt x="5671949" y="1172826"/>
                </a:cubicBezTo>
                <a:close/>
                <a:moveTo>
                  <a:pt x="5709829" y="1087093"/>
                </a:moveTo>
                <a:cubicBezTo>
                  <a:pt x="5719075" y="1070786"/>
                  <a:pt x="5711083" y="1056549"/>
                  <a:pt x="5705790" y="1041975"/>
                </a:cubicBezTo>
                <a:cubicBezTo>
                  <a:pt x="5700713" y="1058085"/>
                  <a:pt x="5707236" y="1072183"/>
                  <a:pt x="5709829" y="1087093"/>
                </a:cubicBezTo>
                <a:close/>
                <a:moveTo>
                  <a:pt x="5663429" y="1195572"/>
                </a:moveTo>
                <a:cubicBezTo>
                  <a:pt x="5657959" y="1186017"/>
                  <a:pt x="5662876" y="1162190"/>
                  <a:pt x="5650937" y="1161503"/>
                </a:cubicBezTo>
                <a:cubicBezTo>
                  <a:pt x="5651624" y="1171493"/>
                  <a:pt x="5650875" y="1195122"/>
                  <a:pt x="5663429" y="1195572"/>
                </a:cubicBezTo>
                <a:close/>
                <a:moveTo>
                  <a:pt x="5688495" y="1138843"/>
                </a:moveTo>
                <a:cubicBezTo>
                  <a:pt x="5689681" y="1119995"/>
                  <a:pt x="5685707" y="1102435"/>
                  <a:pt x="5678181" y="1084835"/>
                </a:cubicBezTo>
                <a:cubicBezTo>
                  <a:pt x="5671923" y="1102462"/>
                  <a:pt x="5673746" y="1131816"/>
                  <a:pt x="5688495" y="1138843"/>
                </a:cubicBezTo>
                <a:close/>
                <a:moveTo>
                  <a:pt x="5394232" y="1805080"/>
                </a:moveTo>
                <a:cubicBezTo>
                  <a:pt x="5373309" y="1755915"/>
                  <a:pt x="5352434" y="1706093"/>
                  <a:pt x="5309076" y="1665221"/>
                </a:cubicBezTo>
                <a:cubicBezTo>
                  <a:pt x="5284018" y="1686888"/>
                  <a:pt x="5257529" y="1705472"/>
                  <a:pt x="5233082" y="1727844"/>
                </a:cubicBezTo>
                <a:cubicBezTo>
                  <a:pt x="5271576" y="1767369"/>
                  <a:pt x="5299156" y="1811394"/>
                  <a:pt x="5342400" y="1849280"/>
                </a:cubicBezTo>
                <a:cubicBezTo>
                  <a:pt x="5356879" y="1827505"/>
                  <a:pt x="5381490" y="1830289"/>
                  <a:pt x="5394232" y="1805080"/>
                </a:cubicBezTo>
                <a:close/>
                <a:moveTo>
                  <a:pt x="5782775" y="926618"/>
                </a:moveTo>
                <a:cubicBezTo>
                  <a:pt x="5758010" y="911088"/>
                  <a:pt x="5778674" y="875866"/>
                  <a:pt x="5755113" y="868004"/>
                </a:cubicBezTo>
                <a:cubicBezTo>
                  <a:pt x="5762800" y="893322"/>
                  <a:pt x="5759501" y="920414"/>
                  <a:pt x="5773202" y="944820"/>
                </a:cubicBezTo>
                <a:cubicBezTo>
                  <a:pt x="5781666" y="938364"/>
                  <a:pt x="5774738" y="933263"/>
                  <a:pt x="5782775" y="926618"/>
                </a:cubicBezTo>
                <a:close/>
                <a:moveTo>
                  <a:pt x="5734202" y="1037705"/>
                </a:moveTo>
                <a:cubicBezTo>
                  <a:pt x="5746584" y="1025843"/>
                  <a:pt x="5741302" y="1015862"/>
                  <a:pt x="5731664" y="1006506"/>
                </a:cubicBezTo>
                <a:lnTo>
                  <a:pt x="5729291" y="994192"/>
                </a:lnTo>
                <a:lnTo>
                  <a:pt x="5722215" y="957468"/>
                </a:lnTo>
                <a:cubicBezTo>
                  <a:pt x="5717370" y="971896"/>
                  <a:pt x="5718693" y="985353"/>
                  <a:pt x="5722064" y="998504"/>
                </a:cubicBezTo>
                <a:lnTo>
                  <a:pt x="5723283" y="1002442"/>
                </a:lnTo>
                <a:close/>
                <a:moveTo>
                  <a:pt x="5871828" y="727379"/>
                </a:moveTo>
                <a:cubicBezTo>
                  <a:pt x="5860006" y="716038"/>
                  <a:pt x="5868326" y="689125"/>
                  <a:pt x="5851504" y="686791"/>
                </a:cubicBezTo>
                <a:cubicBezTo>
                  <a:pt x="5864318" y="697041"/>
                  <a:pt x="5850245" y="734665"/>
                  <a:pt x="5871828" y="727379"/>
                </a:cubicBezTo>
                <a:close/>
                <a:moveTo>
                  <a:pt x="5877482" y="714583"/>
                </a:moveTo>
                <a:cubicBezTo>
                  <a:pt x="5892403" y="694666"/>
                  <a:pt x="5869773" y="680079"/>
                  <a:pt x="5869540" y="662133"/>
                </a:cubicBezTo>
                <a:cubicBezTo>
                  <a:pt x="5864374" y="680752"/>
                  <a:pt x="5871662" y="697737"/>
                  <a:pt x="5877482" y="714583"/>
                </a:cubicBezTo>
                <a:close/>
                <a:moveTo>
                  <a:pt x="5860629" y="753066"/>
                </a:moveTo>
                <a:cubicBezTo>
                  <a:pt x="5864323" y="742702"/>
                  <a:pt x="5851615" y="728389"/>
                  <a:pt x="5848643" y="718664"/>
                </a:cubicBezTo>
                <a:cubicBezTo>
                  <a:pt x="5840816" y="734069"/>
                  <a:pt x="5847340" y="748166"/>
                  <a:pt x="5850499" y="761797"/>
                </a:cubicBezTo>
                <a:cubicBezTo>
                  <a:pt x="5856344" y="759537"/>
                  <a:pt x="5859397" y="756521"/>
                  <a:pt x="5860629" y="753066"/>
                </a:cubicBezTo>
                <a:close/>
                <a:moveTo>
                  <a:pt x="5768839" y="962775"/>
                </a:moveTo>
                <a:cubicBezTo>
                  <a:pt x="5775508" y="958074"/>
                  <a:pt x="5767327" y="944263"/>
                  <a:pt x="5762128" y="949103"/>
                </a:cubicBezTo>
                <a:cubicBezTo>
                  <a:pt x="5767538" y="953023"/>
                  <a:pt x="5759877" y="958815"/>
                  <a:pt x="5768839" y="962775"/>
                </a:cubicBezTo>
                <a:close/>
                <a:moveTo>
                  <a:pt x="3607630" y="5854426"/>
                </a:moveTo>
                <a:cubicBezTo>
                  <a:pt x="3605085" y="5840549"/>
                  <a:pt x="3585401" y="5835429"/>
                  <a:pt x="3578865" y="5855996"/>
                </a:cubicBezTo>
                <a:cubicBezTo>
                  <a:pt x="3590821" y="5861279"/>
                  <a:pt x="3600015" y="5861264"/>
                  <a:pt x="3607630" y="5854426"/>
                </a:cubicBezTo>
                <a:close/>
                <a:moveTo>
                  <a:pt x="3704138" y="5636005"/>
                </a:moveTo>
                <a:cubicBezTo>
                  <a:pt x="3695858" y="5585438"/>
                  <a:pt x="3677544" y="5539098"/>
                  <a:pt x="3669879" y="5488294"/>
                </a:cubicBezTo>
                <a:cubicBezTo>
                  <a:pt x="3639851" y="5459223"/>
                  <a:pt x="3625215" y="5424196"/>
                  <a:pt x="3591494" y="5396553"/>
                </a:cubicBezTo>
                <a:cubicBezTo>
                  <a:pt x="3578387" y="5480508"/>
                  <a:pt x="3645111" y="5533953"/>
                  <a:pt x="3654165" y="5609337"/>
                </a:cubicBezTo>
                <a:cubicBezTo>
                  <a:pt x="3671823" y="5620198"/>
                  <a:pt x="3680864" y="5634390"/>
                  <a:pt x="3695018" y="5646251"/>
                </a:cubicBezTo>
                <a:cubicBezTo>
                  <a:pt x="3697279" y="5641133"/>
                  <a:pt x="3702592" y="5642969"/>
                  <a:pt x="3704138" y="5636005"/>
                </a:cubicBezTo>
                <a:close/>
                <a:moveTo>
                  <a:pt x="919681" y="11940152"/>
                </a:moveTo>
                <a:cubicBezTo>
                  <a:pt x="913443" y="11905775"/>
                  <a:pt x="927911" y="11871878"/>
                  <a:pt x="912671" y="11837094"/>
                </a:cubicBezTo>
                <a:cubicBezTo>
                  <a:pt x="902273" y="11868710"/>
                  <a:pt x="897277" y="11921583"/>
                  <a:pt x="919681" y="11940152"/>
                </a:cubicBezTo>
                <a:close/>
                <a:moveTo>
                  <a:pt x="1648672" y="10291111"/>
                </a:moveTo>
                <a:cubicBezTo>
                  <a:pt x="1649275" y="10289186"/>
                  <a:pt x="1648954" y="10287388"/>
                  <a:pt x="1647103" y="10285806"/>
                </a:cubicBezTo>
                <a:cubicBezTo>
                  <a:pt x="1639893" y="10300969"/>
                  <a:pt x="1616518" y="10292680"/>
                  <a:pt x="1634655" y="10309359"/>
                </a:cubicBezTo>
                <a:cubicBezTo>
                  <a:pt x="1636738" y="10303780"/>
                  <a:pt x="1646864" y="10296882"/>
                  <a:pt x="1648672" y="10291111"/>
                </a:cubicBezTo>
                <a:close/>
                <a:moveTo>
                  <a:pt x="5729412" y="1055471"/>
                </a:moveTo>
                <a:cubicBezTo>
                  <a:pt x="5726752" y="1052257"/>
                  <a:pt x="5727046" y="1036583"/>
                  <a:pt x="5717729" y="1042662"/>
                </a:cubicBezTo>
                <a:cubicBezTo>
                  <a:pt x="5722384" y="1048288"/>
                  <a:pt x="5717922" y="1064159"/>
                  <a:pt x="5729412" y="1055471"/>
                </a:cubicBezTo>
                <a:close/>
                <a:moveTo>
                  <a:pt x="5760320" y="985520"/>
                </a:moveTo>
                <a:lnTo>
                  <a:pt x="5755838" y="957740"/>
                </a:lnTo>
                <a:lnTo>
                  <a:pt x="5754231" y="947781"/>
                </a:lnTo>
                <a:cubicBezTo>
                  <a:pt x="5749886" y="935537"/>
                  <a:pt x="5744918" y="923402"/>
                  <a:pt x="5744414" y="910689"/>
                </a:cubicBezTo>
                <a:cubicBezTo>
                  <a:pt x="5742740" y="923714"/>
                  <a:pt x="5743611" y="936461"/>
                  <a:pt x="5746454" y="948933"/>
                </a:cubicBezTo>
                <a:lnTo>
                  <a:pt x="5751861" y="963200"/>
                </a:lnTo>
                <a:close/>
                <a:moveTo>
                  <a:pt x="5201547" y="2251069"/>
                </a:moveTo>
                <a:cubicBezTo>
                  <a:pt x="5190447" y="2238356"/>
                  <a:pt x="5179220" y="2238526"/>
                  <a:pt x="5168205" y="2251902"/>
                </a:cubicBezTo>
                <a:cubicBezTo>
                  <a:pt x="5179567" y="2260317"/>
                  <a:pt x="5190720" y="2255525"/>
                  <a:pt x="5201547" y="2251069"/>
                </a:cubicBezTo>
                <a:close/>
                <a:moveTo>
                  <a:pt x="5749439" y="1011301"/>
                </a:moveTo>
                <a:cubicBezTo>
                  <a:pt x="5745925" y="1007709"/>
                  <a:pt x="5751978" y="1003246"/>
                  <a:pt x="5754666" y="998316"/>
                </a:cubicBezTo>
                <a:lnTo>
                  <a:pt x="5745159" y="972403"/>
                </a:lnTo>
                <a:lnTo>
                  <a:pt x="5743616" y="968198"/>
                </a:lnTo>
                <a:cubicBezTo>
                  <a:pt x="5741589" y="957489"/>
                  <a:pt x="5739505" y="947774"/>
                  <a:pt x="5732225" y="944048"/>
                </a:cubicBezTo>
                <a:cubicBezTo>
                  <a:pt x="5735021" y="954460"/>
                  <a:pt x="5735174" y="968547"/>
                  <a:pt x="5736702" y="981394"/>
                </a:cubicBezTo>
                <a:lnTo>
                  <a:pt x="5737407" y="983048"/>
                </a:lnTo>
                <a:close/>
                <a:moveTo>
                  <a:pt x="2445525" y="8489521"/>
                </a:moveTo>
                <a:cubicBezTo>
                  <a:pt x="2455653" y="8473090"/>
                  <a:pt x="2452088" y="8441967"/>
                  <a:pt x="2446804" y="8418230"/>
                </a:cubicBezTo>
                <a:cubicBezTo>
                  <a:pt x="2431254" y="8409138"/>
                  <a:pt x="2401854" y="8409612"/>
                  <a:pt x="2386137" y="8419208"/>
                </a:cubicBezTo>
                <a:cubicBezTo>
                  <a:pt x="2373718" y="8459580"/>
                  <a:pt x="2402005" y="8505835"/>
                  <a:pt x="2430389" y="8500239"/>
                </a:cubicBezTo>
                <a:cubicBezTo>
                  <a:pt x="2437251" y="8498843"/>
                  <a:pt x="2442149" y="8494999"/>
                  <a:pt x="2445525" y="8489521"/>
                </a:cubicBezTo>
                <a:close/>
                <a:moveTo>
                  <a:pt x="5608332" y="1331815"/>
                </a:moveTo>
                <a:cubicBezTo>
                  <a:pt x="5608676" y="1317182"/>
                  <a:pt x="5604475" y="1303601"/>
                  <a:pt x="5597148" y="1290167"/>
                </a:cubicBezTo>
                <a:cubicBezTo>
                  <a:pt x="5584655" y="1295353"/>
                  <a:pt x="5594847" y="1338092"/>
                  <a:pt x="5608332" y="1331815"/>
                </a:cubicBezTo>
                <a:close/>
                <a:moveTo>
                  <a:pt x="5159843" y="2349121"/>
                </a:moveTo>
                <a:cubicBezTo>
                  <a:pt x="5155241" y="2329706"/>
                  <a:pt x="5139884" y="2298564"/>
                  <a:pt x="5115567" y="2306197"/>
                </a:cubicBezTo>
                <a:cubicBezTo>
                  <a:pt x="5125190" y="2329829"/>
                  <a:pt x="5125945" y="2335763"/>
                  <a:pt x="5146741" y="2355924"/>
                </a:cubicBezTo>
                <a:cubicBezTo>
                  <a:pt x="5150965" y="2351567"/>
                  <a:pt x="5155315" y="2355134"/>
                  <a:pt x="5159843" y="2349121"/>
                </a:cubicBezTo>
                <a:close/>
                <a:moveTo>
                  <a:pt x="875673" y="12046680"/>
                </a:moveTo>
                <a:cubicBezTo>
                  <a:pt x="867176" y="12039355"/>
                  <a:pt x="875927" y="12012621"/>
                  <a:pt x="863908" y="12019041"/>
                </a:cubicBezTo>
                <a:cubicBezTo>
                  <a:pt x="865259" y="12029838"/>
                  <a:pt x="852816" y="12058000"/>
                  <a:pt x="875673" y="12046680"/>
                </a:cubicBezTo>
                <a:close/>
                <a:moveTo>
                  <a:pt x="5964545" y="534856"/>
                </a:moveTo>
                <a:cubicBezTo>
                  <a:pt x="5959135" y="530936"/>
                  <a:pt x="5966368" y="524956"/>
                  <a:pt x="5957832" y="521184"/>
                </a:cubicBezTo>
                <a:cubicBezTo>
                  <a:pt x="5947035" y="522531"/>
                  <a:pt x="5928284" y="545344"/>
                  <a:pt x="5949125" y="544356"/>
                </a:cubicBezTo>
                <a:cubicBezTo>
                  <a:pt x="5945916" y="529683"/>
                  <a:pt x="5954590" y="531987"/>
                  <a:pt x="5964545" y="534856"/>
                </a:cubicBezTo>
                <a:close/>
                <a:moveTo>
                  <a:pt x="939658" y="11912258"/>
                </a:moveTo>
                <a:cubicBezTo>
                  <a:pt x="920401" y="11902730"/>
                  <a:pt x="953687" y="11873577"/>
                  <a:pt x="927733" y="11876899"/>
                </a:cubicBezTo>
                <a:cubicBezTo>
                  <a:pt x="936945" y="11886070"/>
                  <a:pt x="918280" y="11928313"/>
                  <a:pt x="939658" y="11912258"/>
                </a:cubicBezTo>
                <a:close/>
                <a:moveTo>
                  <a:pt x="5921637" y="637740"/>
                </a:moveTo>
                <a:cubicBezTo>
                  <a:pt x="5933332" y="615888"/>
                  <a:pt x="5920545" y="597493"/>
                  <a:pt x="5910270" y="579188"/>
                </a:cubicBezTo>
                <a:cubicBezTo>
                  <a:pt x="5906245" y="599841"/>
                  <a:pt x="5911976" y="619197"/>
                  <a:pt x="5921637" y="637740"/>
                </a:cubicBezTo>
                <a:close/>
                <a:moveTo>
                  <a:pt x="5916409" y="650724"/>
                </a:moveTo>
                <a:cubicBezTo>
                  <a:pt x="5904953" y="633937"/>
                  <a:pt x="5906139" y="615089"/>
                  <a:pt x="5891557" y="598449"/>
                </a:cubicBezTo>
                <a:cubicBezTo>
                  <a:pt x="5878919" y="622434"/>
                  <a:pt x="5899239" y="641098"/>
                  <a:pt x="5893845" y="663695"/>
                </a:cubicBezTo>
                <a:cubicBezTo>
                  <a:pt x="5881030" y="653445"/>
                  <a:pt x="5889999" y="640074"/>
                  <a:pt x="5876757" y="629635"/>
                </a:cubicBezTo>
                <a:cubicBezTo>
                  <a:pt x="5874867" y="651232"/>
                  <a:pt x="5879606" y="671678"/>
                  <a:pt x="5890546" y="690787"/>
                </a:cubicBezTo>
                <a:cubicBezTo>
                  <a:pt x="5904487" y="676554"/>
                  <a:pt x="5903084" y="664719"/>
                  <a:pt x="5916409" y="650724"/>
                </a:cubicBezTo>
                <a:close/>
                <a:moveTo>
                  <a:pt x="1686115" y="10226267"/>
                </a:moveTo>
                <a:cubicBezTo>
                  <a:pt x="1689363" y="10218304"/>
                  <a:pt x="1689456" y="10210731"/>
                  <a:pt x="1684562" y="10204491"/>
                </a:cubicBezTo>
                <a:cubicBezTo>
                  <a:pt x="1676829" y="10200055"/>
                  <a:pt x="1671703" y="10215121"/>
                  <a:pt x="1663782" y="10211111"/>
                </a:cubicBezTo>
                <a:cubicBezTo>
                  <a:pt x="1661805" y="10235214"/>
                  <a:pt x="1602742" y="10258050"/>
                  <a:pt x="1621278" y="10283061"/>
                </a:cubicBezTo>
                <a:cubicBezTo>
                  <a:pt x="1638247" y="10277560"/>
                  <a:pt x="1676373" y="10250156"/>
                  <a:pt x="1686115" y="10226267"/>
                </a:cubicBezTo>
                <a:close/>
                <a:moveTo>
                  <a:pt x="1663926" y="10278903"/>
                </a:moveTo>
                <a:cubicBezTo>
                  <a:pt x="1667623" y="10274866"/>
                  <a:pt x="1669680" y="10268767"/>
                  <a:pt x="1666052" y="10267164"/>
                </a:cubicBezTo>
                <a:cubicBezTo>
                  <a:pt x="1661807" y="10274463"/>
                  <a:pt x="1656258" y="10272011"/>
                  <a:pt x="1651964" y="10278268"/>
                </a:cubicBezTo>
                <a:cubicBezTo>
                  <a:pt x="1654893" y="10284914"/>
                  <a:pt x="1660229" y="10282940"/>
                  <a:pt x="1663926" y="10278903"/>
                </a:cubicBezTo>
                <a:close/>
                <a:moveTo>
                  <a:pt x="3916423" y="5183828"/>
                </a:moveTo>
                <a:cubicBezTo>
                  <a:pt x="3921354" y="5178097"/>
                  <a:pt x="3914216" y="5148451"/>
                  <a:pt x="3899242" y="5156794"/>
                </a:cubicBezTo>
                <a:cubicBezTo>
                  <a:pt x="3899678" y="5163573"/>
                  <a:pt x="3911844" y="5184975"/>
                  <a:pt x="3916423" y="5183828"/>
                </a:cubicBezTo>
                <a:close/>
                <a:moveTo>
                  <a:pt x="3673872" y="5736848"/>
                </a:moveTo>
                <a:cubicBezTo>
                  <a:pt x="3655928" y="5706997"/>
                  <a:pt x="3635147" y="5678946"/>
                  <a:pt x="3600208" y="5656371"/>
                </a:cubicBezTo>
                <a:cubicBezTo>
                  <a:pt x="3597670" y="5664426"/>
                  <a:pt x="3591979" y="5663443"/>
                  <a:pt x="3589391" y="5670457"/>
                </a:cubicBezTo>
                <a:cubicBezTo>
                  <a:pt x="3588748" y="5678842"/>
                  <a:pt x="3604671" y="5697094"/>
                  <a:pt x="3607599" y="5692779"/>
                </a:cubicBezTo>
                <a:cubicBezTo>
                  <a:pt x="3607349" y="5687569"/>
                  <a:pt x="3596262" y="5669923"/>
                  <a:pt x="3608582" y="5669761"/>
                </a:cubicBezTo>
                <a:cubicBezTo>
                  <a:pt x="3629204" y="5690087"/>
                  <a:pt x="3646365" y="5729794"/>
                  <a:pt x="3673872" y="5736848"/>
                </a:cubicBezTo>
                <a:close/>
                <a:moveTo>
                  <a:pt x="746866" y="12363175"/>
                </a:moveTo>
                <a:cubicBezTo>
                  <a:pt x="738765" y="12359595"/>
                  <a:pt x="730867" y="12338250"/>
                  <a:pt x="723167" y="12347603"/>
                </a:cubicBezTo>
                <a:cubicBezTo>
                  <a:pt x="726874" y="12355362"/>
                  <a:pt x="727030" y="12363083"/>
                  <a:pt x="730737" y="12370842"/>
                </a:cubicBezTo>
                <a:cubicBezTo>
                  <a:pt x="736362" y="12366186"/>
                  <a:pt x="741577" y="12370531"/>
                  <a:pt x="746866" y="12363175"/>
                </a:cubicBezTo>
                <a:close/>
                <a:moveTo>
                  <a:pt x="5949057" y="595306"/>
                </a:moveTo>
                <a:cubicBezTo>
                  <a:pt x="5936015" y="589034"/>
                  <a:pt x="5940399" y="580265"/>
                  <a:pt x="5931714" y="573369"/>
                </a:cubicBezTo>
                <a:cubicBezTo>
                  <a:pt x="5927341" y="586731"/>
                  <a:pt x="5929219" y="599796"/>
                  <a:pt x="5937301" y="611524"/>
                </a:cubicBezTo>
                <a:cubicBezTo>
                  <a:pt x="5941219" y="606118"/>
                  <a:pt x="5945327" y="600285"/>
                  <a:pt x="5949057" y="595306"/>
                </a:cubicBezTo>
                <a:close/>
                <a:moveTo>
                  <a:pt x="3630593" y="5845194"/>
                </a:moveTo>
                <a:cubicBezTo>
                  <a:pt x="3618540" y="5820493"/>
                  <a:pt x="3604639" y="5796508"/>
                  <a:pt x="3580464" y="5776139"/>
                </a:cubicBezTo>
                <a:cubicBezTo>
                  <a:pt x="3576707" y="5789263"/>
                  <a:pt x="3591675" y="5805057"/>
                  <a:pt x="3599813" y="5817828"/>
                </a:cubicBezTo>
                <a:cubicBezTo>
                  <a:pt x="3607898" y="5829561"/>
                  <a:pt x="3618732" y="5859332"/>
                  <a:pt x="3630593" y="5845194"/>
                </a:cubicBezTo>
                <a:close/>
                <a:moveTo>
                  <a:pt x="5957510" y="584257"/>
                </a:moveTo>
                <a:cubicBezTo>
                  <a:pt x="5953004" y="581756"/>
                  <a:pt x="5947921" y="575942"/>
                  <a:pt x="5944518" y="579026"/>
                </a:cubicBezTo>
                <a:cubicBezTo>
                  <a:pt x="5950493" y="581666"/>
                  <a:pt x="5949722" y="596110"/>
                  <a:pt x="5957510" y="584257"/>
                </a:cubicBezTo>
                <a:close/>
                <a:moveTo>
                  <a:pt x="3412226" y="6346002"/>
                </a:moveTo>
                <a:cubicBezTo>
                  <a:pt x="3399300" y="6324461"/>
                  <a:pt x="3403084" y="6293961"/>
                  <a:pt x="3376953" y="6280372"/>
                </a:cubicBezTo>
                <a:cubicBezTo>
                  <a:pt x="3381204" y="6299613"/>
                  <a:pt x="3390173" y="6361281"/>
                  <a:pt x="3412226" y="6346002"/>
                </a:cubicBezTo>
                <a:close/>
                <a:moveTo>
                  <a:pt x="1972295" y="9607207"/>
                </a:moveTo>
                <a:cubicBezTo>
                  <a:pt x="1970057" y="9615464"/>
                  <a:pt x="1965717" y="9622091"/>
                  <a:pt x="1954606" y="9622283"/>
                </a:cubicBezTo>
                <a:cubicBezTo>
                  <a:pt x="1932339" y="9600711"/>
                  <a:pt x="1969526" y="9559498"/>
                  <a:pt x="1979124" y="9533131"/>
                </a:cubicBezTo>
                <a:lnTo>
                  <a:pt x="1987792" y="9497747"/>
                </a:lnTo>
                <a:lnTo>
                  <a:pt x="1895254" y="9711382"/>
                </a:lnTo>
                <a:lnTo>
                  <a:pt x="1882451" y="9707410"/>
                </a:lnTo>
                <a:lnTo>
                  <a:pt x="1998109" y="9455634"/>
                </a:lnTo>
                <a:lnTo>
                  <a:pt x="1998351" y="9454648"/>
                </a:lnTo>
                <a:cubicBezTo>
                  <a:pt x="2001620" y="9429692"/>
                  <a:pt x="2002057" y="9405781"/>
                  <a:pt x="2000579" y="9382427"/>
                </a:cubicBezTo>
                <a:cubicBezTo>
                  <a:pt x="1998715" y="9357627"/>
                  <a:pt x="1988990" y="9330885"/>
                  <a:pt x="2000668" y="9312579"/>
                </a:cubicBezTo>
                <a:cubicBezTo>
                  <a:pt x="2010578" y="9329327"/>
                  <a:pt x="2016803" y="9347957"/>
                  <a:pt x="2019886" y="9368130"/>
                </a:cubicBezTo>
                <a:lnTo>
                  <a:pt x="2020107" y="9407748"/>
                </a:lnTo>
                <a:lnTo>
                  <a:pt x="2071840" y="9295130"/>
                </a:lnTo>
                <a:lnTo>
                  <a:pt x="2073836" y="9299107"/>
                </a:lnTo>
                <a:lnTo>
                  <a:pt x="2020192" y="9422951"/>
                </a:lnTo>
                <a:lnTo>
                  <a:pt x="2020247" y="9432949"/>
                </a:lnTo>
                <a:cubicBezTo>
                  <a:pt x="2014924" y="9478805"/>
                  <a:pt x="1999193" y="9529498"/>
                  <a:pt x="1977378" y="9582352"/>
                </a:cubicBezTo>
                <a:cubicBezTo>
                  <a:pt x="1974670" y="9589062"/>
                  <a:pt x="1974533" y="9598949"/>
                  <a:pt x="1972295" y="9607207"/>
                </a:cubicBezTo>
                <a:close/>
                <a:moveTo>
                  <a:pt x="5968212" y="572050"/>
                </a:moveTo>
                <a:cubicBezTo>
                  <a:pt x="5970569" y="564441"/>
                  <a:pt x="5960411" y="554313"/>
                  <a:pt x="5956092" y="545905"/>
                </a:cubicBezTo>
                <a:cubicBezTo>
                  <a:pt x="5950388" y="557659"/>
                  <a:pt x="5956335" y="568444"/>
                  <a:pt x="5961002" y="578663"/>
                </a:cubicBezTo>
                <a:cubicBezTo>
                  <a:pt x="5965249" y="576843"/>
                  <a:pt x="5967426" y="574587"/>
                  <a:pt x="5968212" y="572050"/>
                </a:cubicBezTo>
                <a:close/>
                <a:moveTo>
                  <a:pt x="5373998" y="1920064"/>
                </a:moveTo>
                <a:cubicBezTo>
                  <a:pt x="5362350" y="1907306"/>
                  <a:pt x="5347400" y="1880743"/>
                  <a:pt x="5328875" y="1880718"/>
                </a:cubicBezTo>
                <a:cubicBezTo>
                  <a:pt x="5340218" y="1893123"/>
                  <a:pt x="5361636" y="1917179"/>
                  <a:pt x="5373998" y="1920064"/>
                </a:cubicBezTo>
                <a:close/>
                <a:moveTo>
                  <a:pt x="975157" y="11876944"/>
                </a:moveTo>
                <a:cubicBezTo>
                  <a:pt x="971355" y="11871693"/>
                  <a:pt x="973557" y="11860936"/>
                  <a:pt x="963523" y="11865172"/>
                </a:cubicBezTo>
                <a:cubicBezTo>
                  <a:pt x="967940" y="11870184"/>
                  <a:pt x="965738" y="11880942"/>
                  <a:pt x="975157" y="11876944"/>
                </a:cubicBezTo>
                <a:close/>
                <a:moveTo>
                  <a:pt x="3675272" y="5766023"/>
                </a:moveTo>
                <a:cubicBezTo>
                  <a:pt x="3652667" y="5747876"/>
                  <a:pt x="3642152" y="5694279"/>
                  <a:pt x="3608289" y="5702769"/>
                </a:cubicBezTo>
                <a:cubicBezTo>
                  <a:pt x="3617129" y="5712794"/>
                  <a:pt x="3627640" y="5727125"/>
                  <a:pt x="3639141" y="5740370"/>
                </a:cubicBezTo>
                <a:cubicBezTo>
                  <a:pt x="3648647" y="5751199"/>
                  <a:pt x="3660425" y="5778832"/>
                  <a:pt x="3675272" y="5766023"/>
                </a:cubicBezTo>
                <a:close/>
                <a:moveTo>
                  <a:pt x="3315800" y="6587326"/>
                </a:moveTo>
                <a:cubicBezTo>
                  <a:pt x="3317156" y="6549625"/>
                  <a:pt x="3304443" y="6514900"/>
                  <a:pt x="3295712" y="6480402"/>
                </a:cubicBezTo>
                <a:cubicBezTo>
                  <a:pt x="3286791" y="6446332"/>
                  <a:pt x="3284117" y="6407361"/>
                  <a:pt x="3262081" y="6378731"/>
                </a:cubicBezTo>
                <a:cubicBezTo>
                  <a:pt x="3261137" y="6380867"/>
                  <a:pt x="3260585" y="6383559"/>
                  <a:pt x="3259665" y="6385642"/>
                </a:cubicBezTo>
                <a:lnTo>
                  <a:pt x="3255083" y="6388865"/>
                </a:lnTo>
                <a:lnTo>
                  <a:pt x="3255038" y="6388824"/>
                </a:lnTo>
                <a:lnTo>
                  <a:pt x="3254775" y="6373332"/>
                </a:lnTo>
                <a:cubicBezTo>
                  <a:pt x="3254126" y="6368450"/>
                  <a:pt x="3252105" y="6364365"/>
                  <a:pt x="3246274" y="6362554"/>
                </a:cubicBezTo>
                <a:cubicBezTo>
                  <a:pt x="3243163" y="6371904"/>
                  <a:pt x="3246007" y="6379033"/>
                  <a:pt x="3250121" y="6384297"/>
                </a:cubicBezTo>
                <a:lnTo>
                  <a:pt x="3255038" y="6388824"/>
                </a:lnTo>
                <a:lnTo>
                  <a:pt x="3255039" y="6388896"/>
                </a:lnTo>
                <a:lnTo>
                  <a:pt x="3255083" y="6388865"/>
                </a:lnTo>
                <a:lnTo>
                  <a:pt x="3261588" y="6394854"/>
                </a:lnTo>
                <a:cubicBezTo>
                  <a:pt x="3283730" y="6456724"/>
                  <a:pt x="3280026" y="6533220"/>
                  <a:pt x="3315800" y="6587326"/>
                </a:cubicBezTo>
                <a:close/>
                <a:moveTo>
                  <a:pt x="2486750" y="8463829"/>
                </a:moveTo>
                <a:cubicBezTo>
                  <a:pt x="2493449" y="8445037"/>
                  <a:pt x="2483769" y="8423706"/>
                  <a:pt x="2471477" y="8414095"/>
                </a:cubicBezTo>
                <a:cubicBezTo>
                  <a:pt x="2480548" y="8426560"/>
                  <a:pt x="2479517" y="8449466"/>
                  <a:pt x="2486750" y="8463829"/>
                </a:cubicBezTo>
                <a:close/>
                <a:moveTo>
                  <a:pt x="5196225" y="2331730"/>
                </a:moveTo>
                <a:lnTo>
                  <a:pt x="5179453" y="2315470"/>
                </a:lnTo>
                <a:cubicBezTo>
                  <a:pt x="5164077" y="2324619"/>
                  <a:pt x="5171761" y="2350923"/>
                  <a:pt x="5179978" y="2348487"/>
                </a:cubicBezTo>
                <a:cubicBezTo>
                  <a:pt x="5172850" y="2336375"/>
                  <a:pt x="5192388" y="2339713"/>
                  <a:pt x="5196225" y="2331730"/>
                </a:cubicBezTo>
                <a:close/>
                <a:moveTo>
                  <a:pt x="3936164" y="5186039"/>
                </a:moveTo>
                <a:cubicBezTo>
                  <a:pt x="3930167" y="5209372"/>
                  <a:pt x="3909840" y="5232269"/>
                  <a:pt x="3883038" y="5228502"/>
                </a:cubicBezTo>
                <a:cubicBezTo>
                  <a:pt x="3803291" y="5191201"/>
                  <a:pt x="3891305" y="5073426"/>
                  <a:pt x="3937091" y="5163534"/>
                </a:cubicBezTo>
                <a:cubicBezTo>
                  <a:pt x="3938569" y="5170436"/>
                  <a:pt x="3938162" y="5178263"/>
                  <a:pt x="3936164" y="5186039"/>
                </a:cubicBezTo>
                <a:close/>
                <a:moveTo>
                  <a:pt x="3705931" y="5708183"/>
                </a:moveTo>
                <a:cubicBezTo>
                  <a:pt x="3700280" y="5703647"/>
                  <a:pt x="3707744" y="5693686"/>
                  <a:pt x="3693287" y="5692906"/>
                </a:cubicBezTo>
                <a:cubicBezTo>
                  <a:pt x="3684681" y="5700832"/>
                  <a:pt x="3699223" y="5716437"/>
                  <a:pt x="3705931" y="5708183"/>
                </a:cubicBezTo>
                <a:close/>
                <a:moveTo>
                  <a:pt x="5228842" y="2264527"/>
                </a:moveTo>
                <a:lnTo>
                  <a:pt x="5221798" y="2257698"/>
                </a:lnTo>
                <a:lnTo>
                  <a:pt x="5215299" y="2264401"/>
                </a:lnTo>
                <a:lnTo>
                  <a:pt x="5222343" y="2271230"/>
                </a:lnTo>
                <a:close/>
                <a:moveTo>
                  <a:pt x="6002967" y="517166"/>
                </a:moveTo>
                <a:cubicBezTo>
                  <a:pt x="6003172" y="504002"/>
                  <a:pt x="5989814" y="504217"/>
                  <a:pt x="5980835" y="512995"/>
                </a:cubicBezTo>
                <a:cubicBezTo>
                  <a:pt x="5988279" y="515774"/>
                  <a:pt x="5996537" y="522482"/>
                  <a:pt x="6002967" y="517166"/>
                </a:cubicBezTo>
                <a:close/>
                <a:moveTo>
                  <a:pt x="5225802" y="2281085"/>
                </a:moveTo>
                <a:cubicBezTo>
                  <a:pt x="5216840" y="2278248"/>
                  <a:pt x="5207396" y="2265841"/>
                  <a:pt x="5198843" y="2267952"/>
                </a:cubicBezTo>
                <a:cubicBezTo>
                  <a:pt x="5204294" y="2278438"/>
                  <a:pt x="5212449" y="2292846"/>
                  <a:pt x="5225802" y="2281085"/>
                </a:cubicBezTo>
                <a:close/>
                <a:moveTo>
                  <a:pt x="5991404" y="554880"/>
                </a:moveTo>
                <a:cubicBezTo>
                  <a:pt x="5979393" y="543965"/>
                  <a:pt x="5983340" y="530415"/>
                  <a:pt x="5971944" y="519263"/>
                </a:cubicBezTo>
                <a:cubicBezTo>
                  <a:pt x="5966867" y="535372"/>
                  <a:pt x="5972160" y="549946"/>
                  <a:pt x="5980767" y="563945"/>
                </a:cubicBezTo>
                <a:cubicBezTo>
                  <a:pt x="5984170" y="560860"/>
                  <a:pt x="5988389" y="561705"/>
                  <a:pt x="5991404" y="554880"/>
                </a:cubicBezTo>
                <a:close/>
                <a:moveTo>
                  <a:pt x="3696277" y="5750826"/>
                </a:moveTo>
                <a:cubicBezTo>
                  <a:pt x="3700235" y="5741867"/>
                  <a:pt x="3694533" y="5736291"/>
                  <a:pt x="3702800" y="5725666"/>
                </a:cubicBezTo>
                <a:cubicBezTo>
                  <a:pt x="3674406" y="5704451"/>
                  <a:pt x="3672290" y="5673431"/>
                  <a:pt x="3639209" y="5654736"/>
                </a:cubicBezTo>
                <a:cubicBezTo>
                  <a:pt x="3645823" y="5683663"/>
                  <a:pt x="3675021" y="5704213"/>
                  <a:pt x="3691295" y="5729759"/>
                </a:cubicBezTo>
                <a:cubicBezTo>
                  <a:pt x="3689609" y="5738195"/>
                  <a:pt x="3685035" y="5747391"/>
                  <a:pt x="3696277" y="5750826"/>
                </a:cubicBezTo>
                <a:close/>
                <a:moveTo>
                  <a:pt x="3694447" y="5761140"/>
                </a:moveTo>
                <a:cubicBezTo>
                  <a:pt x="3694014" y="5760280"/>
                  <a:pt x="3692859" y="5757984"/>
                  <a:pt x="3690548" y="5753395"/>
                </a:cubicBezTo>
                <a:cubicBezTo>
                  <a:pt x="3690548" y="5753395"/>
                  <a:pt x="3695746" y="5763724"/>
                  <a:pt x="3694447" y="5761140"/>
                </a:cubicBezTo>
                <a:close/>
                <a:moveTo>
                  <a:pt x="3650924" y="5863867"/>
                </a:moveTo>
                <a:cubicBezTo>
                  <a:pt x="3631292" y="5859783"/>
                  <a:pt x="3620386" y="5876381"/>
                  <a:pt x="3600654" y="5870213"/>
                </a:cubicBezTo>
                <a:cubicBezTo>
                  <a:pt x="3549495" y="5936328"/>
                  <a:pt x="3465896" y="5918768"/>
                  <a:pt x="3424327" y="6010538"/>
                </a:cubicBezTo>
                <a:cubicBezTo>
                  <a:pt x="3513484" y="5995884"/>
                  <a:pt x="3588669" y="5947010"/>
                  <a:pt x="3650924" y="5863867"/>
                </a:cubicBezTo>
                <a:close/>
                <a:moveTo>
                  <a:pt x="2930718" y="7495565"/>
                </a:moveTo>
                <a:cubicBezTo>
                  <a:pt x="2928854" y="7460617"/>
                  <a:pt x="2940036" y="7421475"/>
                  <a:pt x="2923729" y="7391653"/>
                </a:cubicBezTo>
                <a:cubicBezTo>
                  <a:pt x="2902297" y="7453161"/>
                  <a:pt x="2853842" y="7481586"/>
                  <a:pt x="2838001" y="7527251"/>
                </a:cubicBezTo>
                <a:cubicBezTo>
                  <a:pt x="2870149" y="7520728"/>
                  <a:pt x="2906024" y="7525853"/>
                  <a:pt x="2930718" y="7495565"/>
                </a:cubicBezTo>
                <a:close/>
                <a:moveTo>
                  <a:pt x="5369004" y="1979914"/>
                </a:moveTo>
                <a:cubicBezTo>
                  <a:pt x="5334319" y="1965479"/>
                  <a:pt x="5302401" y="1958524"/>
                  <a:pt x="5266332" y="1940349"/>
                </a:cubicBezTo>
                <a:cubicBezTo>
                  <a:pt x="5245347" y="1956026"/>
                  <a:pt x="5219613" y="1996170"/>
                  <a:pt x="5215514" y="2029948"/>
                </a:cubicBezTo>
                <a:cubicBezTo>
                  <a:pt x="5271985" y="2026780"/>
                  <a:pt x="5321186" y="2005217"/>
                  <a:pt x="5369004" y="1979914"/>
                </a:cubicBezTo>
                <a:close/>
                <a:moveTo>
                  <a:pt x="3668449" y="5835862"/>
                </a:moveTo>
                <a:cubicBezTo>
                  <a:pt x="3677025" y="5817212"/>
                  <a:pt x="3664375" y="5790395"/>
                  <a:pt x="3647410" y="5786342"/>
                </a:cubicBezTo>
                <a:cubicBezTo>
                  <a:pt x="3654554" y="5800207"/>
                  <a:pt x="3677271" y="5825031"/>
                  <a:pt x="3651908" y="5840847"/>
                </a:cubicBezTo>
                <a:cubicBezTo>
                  <a:pt x="3632533" y="5807304"/>
                  <a:pt x="3608473" y="5776280"/>
                  <a:pt x="3579064" y="5746965"/>
                </a:cubicBezTo>
                <a:cubicBezTo>
                  <a:pt x="3595699" y="5784398"/>
                  <a:pt x="3627722" y="5815884"/>
                  <a:pt x="3652170" y="5850649"/>
                </a:cubicBezTo>
                <a:cubicBezTo>
                  <a:pt x="3660372" y="5847392"/>
                  <a:pt x="3665591" y="5842079"/>
                  <a:pt x="3668449" y="5835862"/>
                </a:cubicBezTo>
                <a:close/>
                <a:moveTo>
                  <a:pt x="5386030" y="1950384"/>
                </a:moveTo>
                <a:cubicBezTo>
                  <a:pt x="5362447" y="1928817"/>
                  <a:pt x="5338512" y="1907556"/>
                  <a:pt x="5319022" y="1884302"/>
                </a:cubicBezTo>
                <a:cubicBezTo>
                  <a:pt x="5305753" y="1893923"/>
                  <a:pt x="5291569" y="1902485"/>
                  <a:pt x="5282194" y="1922315"/>
                </a:cubicBezTo>
                <a:cubicBezTo>
                  <a:pt x="5296694" y="1927671"/>
                  <a:pt x="5311614" y="1936366"/>
                  <a:pt x="5327430" y="1941819"/>
                </a:cubicBezTo>
                <a:cubicBezTo>
                  <a:pt x="5350038" y="1949419"/>
                  <a:pt x="5376453" y="1959282"/>
                  <a:pt x="5386030" y="1950384"/>
                </a:cubicBezTo>
                <a:close/>
                <a:moveTo>
                  <a:pt x="4286318" y="4442122"/>
                </a:moveTo>
                <a:cubicBezTo>
                  <a:pt x="4286995" y="4442400"/>
                  <a:pt x="4286648" y="4441744"/>
                  <a:pt x="4284428" y="4439837"/>
                </a:cubicBezTo>
                <a:cubicBezTo>
                  <a:pt x="4281792" y="4434140"/>
                  <a:pt x="4281012" y="4425596"/>
                  <a:pt x="4275491" y="4422913"/>
                </a:cubicBezTo>
                <a:cubicBezTo>
                  <a:pt x="4273037" y="4432044"/>
                  <a:pt x="4284286" y="4441288"/>
                  <a:pt x="4286318" y="4442122"/>
                </a:cubicBezTo>
                <a:close/>
                <a:moveTo>
                  <a:pt x="6011607" y="544944"/>
                </a:moveTo>
                <a:cubicBezTo>
                  <a:pt x="6002694" y="542025"/>
                  <a:pt x="6003365" y="525499"/>
                  <a:pt x="5992768" y="531012"/>
                </a:cubicBezTo>
                <a:cubicBezTo>
                  <a:pt x="5997324" y="534555"/>
                  <a:pt x="6004435" y="556559"/>
                  <a:pt x="6011607" y="544944"/>
                </a:cubicBezTo>
                <a:close/>
                <a:moveTo>
                  <a:pt x="1028484" y="11832021"/>
                </a:moveTo>
                <a:cubicBezTo>
                  <a:pt x="1034905" y="11807748"/>
                  <a:pt x="1031003" y="11767869"/>
                  <a:pt x="1007530" y="11758646"/>
                </a:cubicBezTo>
                <a:cubicBezTo>
                  <a:pt x="1013568" y="11788854"/>
                  <a:pt x="1003736" y="11819190"/>
                  <a:pt x="1018965" y="11849379"/>
                </a:cubicBezTo>
                <a:cubicBezTo>
                  <a:pt x="1023056" y="11846469"/>
                  <a:pt x="1026344" y="11840112"/>
                  <a:pt x="1028484" y="11832021"/>
                </a:cubicBezTo>
                <a:close/>
                <a:moveTo>
                  <a:pt x="5236516" y="2310976"/>
                </a:moveTo>
                <a:cubicBezTo>
                  <a:pt x="5221474" y="2299644"/>
                  <a:pt x="5206705" y="2284676"/>
                  <a:pt x="5192670" y="2295125"/>
                </a:cubicBezTo>
                <a:cubicBezTo>
                  <a:pt x="5207104" y="2309769"/>
                  <a:pt x="5221873" y="2324737"/>
                  <a:pt x="5236516" y="2310976"/>
                </a:cubicBezTo>
                <a:close/>
                <a:moveTo>
                  <a:pt x="2904161" y="7590623"/>
                </a:moveTo>
                <a:cubicBezTo>
                  <a:pt x="2913479" y="7566859"/>
                  <a:pt x="2930252" y="7541230"/>
                  <a:pt x="2914877" y="7524921"/>
                </a:cubicBezTo>
                <a:cubicBezTo>
                  <a:pt x="2898104" y="7533775"/>
                  <a:pt x="2878535" y="7534241"/>
                  <a:pt x="2861763" y="7544492"/>
                </a:cubicBezTo>
                <a:cubicBezTo>
                  <a:pt x="2873410" y="7560801"/>
                  <a:pt x="2888785" y="7575712"/>
                  <a:pt x="2904161" y="7590623"/>
                </a:cubicBezTo>
                <a:close/>
                <a:moveTo>
                  <a:pt x="2882729" y="7640948"/>
                </a:moveTo>
                <a:cubicBezTo>
                  <a:pt x="2883195" y="7637686"/>
                  <a:pt x="2881797" y="7634891"/>
                  <a:pt x="2877138" y="7633027"/>
                </a:cubicBezTo>
                <a:cubicBezTo>
                  <a:pt x="2839399" y="7647006"/>
                  <a:pt x="2794206" y="7641414"/>
                  <a:pt x="2758330" y="7651199"/>
                </a:cubicBezTo>
                <a:cubicBezTo>
                  <a:pt x="2782092" y="7668906"/>
                  <a:pt x="2820296" y="7678226"/>
                  <a:pt x="2831013" y="7685215"/>
                </a:cubicBezTo>
                <a:cubicBezTo>
                  <a:pt x="2803058" y="7714106"/>
                  <a:pt x="2742489" y="7657723"/>
                  <a:pt x="2716864" y="7639084"/>
                </a:cubicBezTo>
                <a:cubicBezTo>
                  <a:pt x="2695432" y="7639084"/>
                  <a:pt x="2679125" y="7657723"/>
                  <a:pt x="2663284" y="7677760"/>
                </a:cubicBezTo>
                <a:cubicBezTo>
                  <a:pt x="2687977" y="7689875"/>
                  <a:pt x="2726648" y="7708514"/>
                  <a:pt x="2758796" y="7713640"/>
                </a:cubicBezTo>
                <a:cubicBezTo>
                  <a:pt x="2767648" y="7714572"/>
                  <a:pt x="2776501" y="7708980"/>
                  <a:pt x="2783023" y="7712242"/>
                </a:cubicBezTo>
                <a:cubicBezTo>
                  <a:pt x="2786751" y="7714106"/>
                  <a:pt x="2786751" y="7725755"/>
                  <a:pt x="2790478" y="7725755"/>
                </a:cubicBezTo>
                <a:cubicBezTo>
                  <a:pt x="2816569" y="7725755"/>
                  <a:pt x="2867354" y="7683351"/>
                  <a:pt x="2882729" y="7640948"/>
                </a:cubicBezTo>
                <a:close/>
                <a:moveTo>
                  <a:pt x="5408244" y="1926857"/>
                </a:moveTo>
                <a:cubicBezTo>
                  <a:pt x="5419307" y="1888292"/>
                  <a:pt x="5405464" y="1860155"/>
                  <a:pt x="5395713" y="1830331"/>
                </a:cubicBezTo>
                <a:cubicBezTo>
                  <a:pt x="5379859" y="1839103"/>
                  <a:pt x="5362928" y="1844487"/>
                  <a:pt x="5349889" y="1860081"/>
                </a:cubicBezTo>
                <a:cubicBezTo>
                  <a:pt x="5371143" y="1881809"/>
                  <a:pt x="5385273" y="1905996"/>
                  <a:pt x="5408244" y="1926857"/>
                </a:cubicBezTo>
                <a:close/>
                <a:moveTo>
                  <a:pt x="2898104" y="7611126"/>
                </a:moveTo>
                <a:cubicBezTo>
                  <a:pt x="2860831" y="7581769"/>
                  <a:pt x="2851047" y="7523989"/>
                  <a:pt x="2807717" y="7549152"/>
                </a:cubicBezTo>
                <a:cubicBezTo>
                  <a:pt x="2800728" y="7552414"/>
                  <a:pt x="2794206" y="7572916"/>
                  <a:pt x="2785819" y="7580372"/>
                </a:cubicBezTo>
                <a:cubicBezTo>
                  <a:pt x="2768114" y="7597147"/>
                  <a:pt x="2743887" y="7602273"/>
                  <a:pt x="2730841" y="7622775"/>
                </a:cubicBezTo>
                <a:cubicBezTo>
                  <a:pt x="2793740" y="7642346"/>
                  <a:pt x="2845456" y="7624639"/>
                  <a:pt x="2898104" y="7611126"/>
                </a:cubicBezTo>
                <a:close/>
                <a:moveTo>
                  <a:pt x="1755647" y="10197161"/>
                </a:moveTo>
                <a:cubicBezTo>
                  <a:pt x="1776567" y="10132495"/>
                  <a:pt x="1733269" y="10074627"/>
                  <a:pt x="1684191" y="10035611"/>
                </a:cubicBezTo>
                <a:cubicBezTo>
                  <a:pt x="1756550" y="10102753"/>
                  <a:pt x="1750421" y="10210143"/>
                  <a:pt x="1675964" y="10290912"/>
                </a:cubicBezTo>
                <a:cubicBezTo>
                  <a:pt x="1632450" y="10337440"/>
                  <a:pt x="1577068" y="10354257"/>
                  <a:pt x="1524755" y="10347962"/>
                </a:cubicBezTo>
                <a:cubicBezTo>
                  <a:pt x="1522871" y="10352227"/>
                  <a:pt x="1561034" y="10363992"/>
                  <a:pt x="1573915" y="10362547"/>
                </a:cubicBezTo>
                <a:cubicBezTo>
                  <a:pt x="1628378" y="10357047"/>
                  <a:pt x="1736750" y="10256094"/>
                  <a:pt x="1755647" y="10197161"/>
                </a:cubicBezTo>
                <a:close/>
                <a:moveTo>
                  <a:pt x="4027076" y="5064064"/>
                </a:moveTo>
                <a:cubicBezTo>
                  <a:pt x="4027637" y="5057416"/>
                  <a:pt x="4019980" y="5049749"/>
                  <a:pt x="4014377" y="5042338"/>
                </a:cubicBezTo>
                <a:cubicBezTo>
                  <a:pt x="4002478" y="5046109"/>
                  <a:pt x="4022450" y="5066218"/>
                  <a:pt x="4027076" y="5064064"/>
                </a:cubicBezTo>
                <a:close/>
                <a:moveTo>
                  <a:pt x="5627025" y="1443054"/>
                </a:moveTo>
                <a:cubicBezTo>
                  <a:pt x="5615729" y="1433985"/>
                  <a:pt x="5621860" y="1422419"/>
                  <a:pt x="5610802" y="1413965"/>
                </a:cubicBezTo>
                <a:cubicBezTo>
                  <a:pt x="5603103" y="1423308"/>
                  <a:pt x="5612220" y="1452316"/>
                  <a:pt x="5627025" y="1443054"/>
                </a:cubicBezTo>
                <a:close/>
                <a:moveTo>
                  <a:pt x="6027825" y="552110"/>
                </a:moveTo>
                <a:cubicBezTo>
                  <a:pt x="6035574" y="543808"/>
                  <a:pt x="6021130" y="525701"/>
                  <a:pt x="6012040" y="527802"/>
                </a:cubicBezTo>
                <a:cubicBezTo>
                  <a:pt x="6017649" y="535888"/>
                  <a:pt x="6016390" y="544508"/>
                  <a:pt x="6027825" y="552110"/>
                </a:cubicBezTo>
                <a:close/>
                <a:moveTo>
                  <a:pt x="3713183" y="5819990"/>
                </a:moveTo>
                <a:cubicBezTo>
                  <a:pt x="3654005" y="5958544"/>
                  <a:pt x="3518802" y="6036983"/>
                  <a:pt x="3393384" y="6049382"/>
                </a:cubicBezTo>
                <a:cubicBezTo>
                  <a:pt x="3255882" y="6062562"/>
                  <a:pt x="3089486" y="5970176"/>
                  <a:pt x="3011105" y="5861102"/>
                </a:cubicBezTo>
                <a:cubicBezTo>
                  <a:pt x="2993890" y="5837688"/>
                  <a:pt x="2983999" y="5805783"/>
                  <a:pt x="2956899" y="5789724"/>
                </a:cubicBezTo>
                <a:cubicBezTo>
                  <a:pt x="2975942" y="5768571"/>
                  <a:pt x="2955449" y="5742181"/>
                  <a:pt x="2949802" y="5720308"/>
                </a:cubicBezTo>
                <a:cubicBezTo>
                  <a:pt x="2943626" y="5696165"/>
                  <a:pt x="2945554" y="5671011"/>
                  <a:pt x="2932897" y="5651141"/>
                </a:cubicBezTo>
                <a:cubicBezTo>
                  <a:pt x="2949796" y="5624446"/>
                  <a:pt x="2933696" y="5611214"/>
                  <a:pt x="2936062" y="5590842"/>
                </a:cubicBezTo>
                <a:cubicBezTo>
                  <a:pt x="2972536" y="5471329"/>
                  <a:pt x="3019845" y="5381584"/>
                  <a:pt x="3090370" y="5327083"/>
                </a:cubicBezTo>
                <a:cubicBezTo>
                  <a:pt x="3101249" y="5318635"/>
                  <a:pt x="3118446" y="5315523"/>
                  <a:pt x="3132262" y="5307355"/>
                </a:cubicBezTo>
                <a:cubicBezTo>
                  <a:pt x="3167990" y="5285405"/>
                  <a:pt x="3198843" y="5266402"/>
                  <a:pt x="3246489" y="5253288"/>
                </a:cubicBezTo>
                <a:cubicBezTo>
                  <a:pt x="3258660" y="5250001"/>
                  <a:pt x="3276910" y="5251435"/>
                  <a:pt x="3290602" y="5249324"/>
                </a:cubicBezTo>
                <a:cubicBezTo>
                  <a:pt x="3522650" y="5216225"/>
                  <a:pt x="3713598" y="5441325"/>
                  <a:pt x="3731183" y="5629086"/>
                </a:cubicBezTo>
                <a:cubicBezTo>
                  <a:pt x="3736784" y="5689181"/>
                  <a:pt x="3742298" y="5751785"/>
                  <a:pt x="3713183" y="5819990"/>
                </a:cubicBezTo>
                <a:close/>
                <a:moveTo>
                  <a:pt x="3450019" y="6416321"/>
                </a:moveTo>
                <a:cubicBezTo>
                  <a:pt x="3442691" y="6371719"/>
                  <a:pt x="3441469" y="6323688"/>
                  <a:pt x="3410143" y="6292994"/>
                </a:cubicBezTo>
                <a:cubicBezTo>
                  <a:pt x="3409124" y="6333397"/>
                  <a:pt x="3432916" y="6363826"/>
                  <a:pt x="3442690" y="6398273"/>
                </a:cubicBezTo>
                <a:cubicBezTo>
                  <a:pt x="3444692" y="6405286"/>
                  <a:pt x="3434285" y="6414986"/>
                  <a:pt x="3450019" y="6416321"/>
                </a:cubicBezTo>
                <a:close/>
                <a:moveTo>
                  <a:pt x="5498350" y="1783543"/>
                </a:moveTo>
                <a:cubicBezTo>
                  <a:pt x="5512023" y="1695210"/>
                  <a:pt x="5503565" y="1615523"/>
                  <a:pt x="5447061" y="1555168"/>
                </a:cubicBezTo>
                <a:cubicBezTo>
                  <a:pt x="5404671" y="1583182"/>
                  <a:pt x="5364743" y="1618323"/>
                  <a:pt x="5325635" y="1655839"/>
                </a:cubicBezTo>
                <a:cubicBezTo>
                  <a:pt x="5359912" y="1703329"/>
                  <a:pt x="5397319" y="1748730"/>
                  <a:pt x="5406080" y="1805942"/>
                </a:cubicBezTo>
                <a:cubicBezTo>
                  <a:pt x="5436766" y="1797919"/>
                  <a:pt x="5470783" y="1798741"/>
                  <a:pt x="5498350" y="1783543"/>
                </a:cubicBezTo>
                <a:close/>
                <a:moveTo>
                  <a:pt x="1048739" y="11873475"/>
                </a:moveTo>
                <a:cubicBezTo>
                  <a:pt x="1053019" y="11865541"/>
                  <a:pt x="1054244" y="11857571"/>
                  <a:pt x="1050519" y="11849550"/>
                </a:cubicBezTo>
                <a:cubicBezTo>
                  <a:pt x="1036218" y="11873832"/>
                  <a:pt x="966814" y="11916607"/>
                  <a:pt x="979006" y="11944435"/>
                </a:cubicBezTo>
                <a:cubicBezTo>
                  <a:pt x="995581" y="11920775"/>
                  <a:pt x="1035902" y="11897281"/>
                  <a:pt x="1048739" y="11873475"/>
                </a:cubicBezTo>
                <a:close/>
                <a:moveTo>
                  <a:pt x="2058939" y="9587907"/>
                </a:moveTo>
                <a:cubicBezTo>
                  <a:pt x="2098163" y="9504021"/>
                  <a:pt x="2111211" y="9400666"/>
                  <a:pt x="2088713" y="9328772"/>
                </a:cubicBezTo>
                <a:lnTo>
                  <a:pt x="2073836" y="9299107"/>
                </a:lnTo>
                <a:lnTo>
                  <a:pt x="2137020" y="9153243"/>
                </a:lnTo>
                <a:cubicBezTo>
                  <a:pt x="2166630" y="9051597"/>
                  <a:pt x="2133078" y="8961306"/>
                  <a:pt x="2099657" y="8886880"/>
                </a:cubicBezTo>
                <a:cubicBezTo>
                  <a:pt x="2074851" y="8831048"/>
                  <a:pt x="2078056" y="8823795"/>
                  <a:pt x="2022373" y="8812450"/>
                </a:cubicBezTo>
                <a:cubicBezTo>
                  <a:pt x="1979344" y="8803636"/>
                  <a:pt x="1937694" y="8797471"/>
                  <a:pt x="1900549" y="8793806"/>
                </a:cubicBezTo>
                <a:cubicBezTo>
                  <a:pt x="1765667" y="8781631"/>
                  <a:pt x="1630802" y="8756715"/>
                  <a:pt x="1507502" y="8755266"/>
                </a:cubicBezTo>
                <a:cubicBezTo>
                  <a:pt x="1490354" y="8754828"/>
                  <a:pt x="1451353" y="8747284"/>
                  <a:pt x="1444826" y="8772445"/>
                </a:cubicBezTo>
                <a:cubicBezTo>
                  <a:pt x="1429068" y="8779250"/>
                  <a:pt x="1447567" y="8790483"/>
                  <a:pt x="1449850" y="8794551"/>
                </a:cubicBezTo>
                <a:cubicBezTo>
                  <a:pt x="1487064" y="8860392"/>
                  <a:pt x="1519489" y="8935270"/>
                  <a:pt x="1514986" y="9018929"/>
                </a:cubicBezTo>
                <a:lnTo>
                  <a:pt x="1514343" y="9023383"/>
                </a:lnTo>
                <a:lnTo>
                  <a:pt x="1507595" y="9070176"/>
                </a:lnTo>
                <a:cubicBezTo>
                  <a:pt x="1499371" y="9105040"/>
                  <a:pt x="1484210" y="9141301"/>
                  <a:pt x="1460055" y="9178942"/>
                </a:cubicBezTo>
                <a:cubicBezTo>
                  <a:pt x="1561445" y="9189577"/>
                  <a:pt x="1663682" y="9202626"/>
                  <a:pt x="1766230" y="9216703"/>
                </a:cubicBezTo>
                <a:lnTo>
                  <a:pt x="1996897" y="9249605"/>
                </a:lnTo>
                <a:lnTo>
                  <a:pt x="2074265" y="9260641"/>
                </a:lnTo>
                <a:lnTo>
                  <a:pt x="2108987" y="9214266"/>
                </a:lnTo>
                <a:lnTo>
                  <a:pt x="2071840" y="9295130"/>
                </a:lnTo>
                <a:lnTo>
                  <a:pt x="2065028" y="9281546"/>
                </a:lnTo>
                <a:cubicBezTo>
                  <a:pt x="2041618" y="9276811"/>
                  <a:pt x="2021593" y="9281730"/>
                  <a:pt x="1992991" y="9264504"/>
                </a:cubicBezTo>
                <a:cubicBezTo>
                  <a:pt x="1900722" y="9265547"/>
                  <a:pt x="1797672" y="9233273"/>
                  <a:pt x="1700171" y="9225377"/>
                </a:cubicBezTo>
                <a:cubicBezTo>
                  <a:pt x="1619869" y="9218960"/>
                  <a:pt x="1541939" y="9214102"/>
                  <a:pt x="1462935" y="9195511"/>
                </a:cubicBezTo>
                <a:cubicBezTo>
                  <a:pt x="1457073" y="9221476"/>
                  <a:pt x="1472755" y="9243702"/>
                  <a:pt x="1472778" y="9274817"/>
                </a:cubicBezTo>
                <a:cubicBezTo>
                  <a:pt x="1473642" y="9362902"/>
                  <a:pt x="1425297" y="9474628"/>
                  <a:pt x="1364821" y="9542239"/>
                </a:cubicBezTo>
                <a:cubicBezTo>
                  <a:pt x="1478680" y="9599686"/>
                  <a:pt x="1595313" y="9605838"/>
                  <a:pt x="1701897" y="9650892"/>
                </a:cubicBezTo>
                <a:cubicBezTo>
                  <a:pt x="1714699" y="9656548"/>
                  <a:pt x="1720692" y="9646449"/>
                  <a:pt x="1732968" y="9649833"/>
                </a:cubicBezTo>
                <a:cubicBezTo>
                  <a:pt x="1761788" y="9669450"/>
                  <a:pt x="1795078" y="9680972"/>
                  <a:pt x="1829205" y="9690889"/>
                </a:cubicBezTo>
                <a:lnTo>
                  <a:pt x="1882451" y="9707410"/>
                </a:lnTo>
                <a:lnTo>
                  <a:pt x="1869675" y="9735221"/>
                </a:lnTo>
                <a:lnTo>
                  <a:pt x="1864020" y="9748021"/>
                </a:lnTo>
                <a:cubicBezTo>
                  <a:pt x="1873031" y="9753021"/>
                  <a:pt x="1879183" y="9750641"/>
                  <a:pt x="1882477" y="9740878"/>
                </a:cubicBezTo>
                <a:lnTo>
                  <a:pt x="1895254" y="9711382"/>
                </a:lnTo>
                <a:lnTo>
                  <a:pt x="1930465" y="9722308"/>
                </a:lnTo>
                <a:cubicBezTo>
                  <a:pt x="1985379" y="9702783"/>
                  <a:pt x="2029521" y="9650821"/>
                  <a:pt x="2058939" y="9587907"/>
                </a:cubicBezTo>
                <a:close/>
                <a:moveTo>
                  <a:pt x="5649528" y="1463703"/>
                </a:moveTo>
                <a:cubicBezTo>
                  <a:pt x="5645110" y="1458692"/>
                  <a:pt x="5646707" y="1452770"/>
                  <a:pt x="5640017" y="1448285"/>
                </a:cubicBezTo>
                <a:cubicBezTo>
                  <a:pt x="5632457" y="1456160"/>
                  <a:pt x="5641779" y="1472004"/>
                  <a:pt x="5649528" y="1463703"/>
                </a:cubicBezTo>
                <a:close/>
                <a:moveTo>
                  <a:pt x="4049030" y="5089252"/>
                </a:moveTo>
                <a:cubicBezTo>
                  <a:pt x="4033556" y="5109932"/>
                  <a:pt x="4005131" y="5118173"/>
                  <a:pt x="3983975" y="5088941"/>
                </a:cubicBezTo>
                <a:cubicBezTo>
                  <a:pt x="3973676" y="5075282"/>
                  <a:pt x="3972252" y="5042567"/>
                  <a:pt x="3983212" y="5030703"/>
                </a:cubicBezTo>
                <a:cubicBezTo>
                  <a:pt x="4010079" y="5000243"/>
                  <a:pt x="4047943" y="5027820"/>
                  <a:pt x="4059439" y="5065350"/>
                </a:cubicBezTo>
                <a:cubicBezTo>
                  <a:pt x="4057907" y="5074082"/>
                  <a:pt x="4054188" y="5082357"/>
                  <a:pt x="4049030" y="5089252"/>
                </a:cubicBezTo>
                <a:close/>
                <a:moveTo>
                  <a:pt x="5470132" y="1877434"/>
                </a:moveTo>
                <a:cubicBezTo>
                  <a:pt x="5480507" y="1856354"/>
                  <a:pt x="5487817" y="1833065"/>
                  <a:pt x="5491178" y="1809489"/>
                </a:cubicBezTo>
                <a:cubicBezTo>
                  <a:pt x="5461893" y="1802725"/>
                  <a:pt x="5441776" y="1820119"/>
                  <a:pt x="5415467" y="1822505"/>
                </a:cubicBezTo>
                <a:cubicBezTo>
                  <a:pt x="5422815" y="1858110"/>
                  <a:pt x="5419603" y="1897908"/>
                  <a:pt x="5430690" y="1932130"/>
                </a:cubicBezTo>
                <a:cubicBezTo>
                  <a:pt x="5446314" y="1917387"/>
                  <a:pt x="5459756" y="1898514"/>
                  <a:pt x="5470132" y="1877434"/>
                </a:cubicBezTo>
                <a:close/>
                <a:moveTo>
                  <a:pt x="6054501" y="555230"/>
                </a:moveTo>
                <a:cubicBezTo>
                  <a:pt x="6048576" y="553632"/>
                  <a:pt x="6049347" y="539188"/>
                  <a:pt x="6041072" y="545218"/>
                </a:cubicBezTo>
                <a:cubicBezTo>
                  <a:pt x="6042840" y="551607"/>
                  <a:pt x="6045284" y="563393"/>
                  <a:pt x="6054501" y="555230"/>
                </a:cubicBezTo>
                <a:close/>
                <a:moveTo>
                  <a:pt x="1082504" y="11810642"/>
                </a:moveTo>
                <a:cubicBezTo>
                  <a:pt x="1070016" y="11798495"/>
                  <a:pt x="1083871" y="11786766"/>
                  <a:pt x="1063235" y="11774587"/>
                </a:cubicBezTo>
                <a:cubicBezTo>
                  <a:pt x="1049042" y="11783617"/>
                  <a:pt x="1073444" y="11826529"/>
                  <a:pt x="1082504" y="11810642"/>
                </a:cubicBezTo>
                <a:close/>
                <a:moveTo>
                  <a:pt x="2928410" y="7633485"/>
                </a:moveTo>
                <a:cubicBezTo>
                  <a:pt x="2912576" y="7664742"/>
                  <a:pt x="2889601" y="7692787"/>
                  <a:pt x="2871081" y="7725289"/>
                </a:cubicBezTo>
                <a:cubicBezTo>
                  <a:pt x="2799330" y="7765362"/>
                  <a:pt x="2729443" y="7810096"/>
                  <a:pt x="2626477" y="7748121"/>
                </a:cubicBezTo>
                <a:cubicBezTo>
                  <a:pt x="2573363" y="7835724"/>
                  <a:pt x="2502545" y="7864148"/>
                  <a:pt x="2454090" y="7966662"/>
                </a:cubicBezTo>
                <a:cubicBezTo>
                  <a:pt x="2425669" y="7953615"/>
                  <a:pt x="2410760" y="7936374"/>
                  <a:pt x="2410294" y="7914939"/>
                </a:cubicBezTo>
                <a:cubicBezTo>
                  <a:pt x="2455022" y="7854829"/>
                  <a:pt x="2529102" y="7803572"/>
                  <a:pt x="2585011" y="7745326"/>
                </a:cubicBezTo>
                <a:cubicBezTo>
                  <a:pt x="2580352" y="7712708"/>
                  <a:pt x="2558454" y="7695932"/>
                  <a:pt x="2554727" y="7667508"/>
                </a:cubicBezTo>
                <a:cubicBezTo>
                  <a:pt x="2548204" y="7618115"/>
                  <a:pt x="2568238" y="7549617"/>
                  <a:pt x="2587806" y="7514204"/>
                </a:cubicBezTo>
                <a:cubicBezTo>
                  <a:pt x="2616227" y="7463413"/>
                  <a:pt x="2667478" y="7420077"/>
                  <a:pt x="2718262" y="7402371"/>
                </a:cubicBezTo>
                <a:cubicBezTo>
                  <a:pt x="2779296" y="7381402"/>
                  <a:pt x="2849649" y="7392119"/>
                  <a:pt x="2897638" y="7359035"/>
                </a:cubicBezTo>
                <a:cubicBezTo>
                  <a:pt x="2904160" y="7348784"/>
                  <a:pt x="2908819" y="7333407"/>
                  <a:pt x="2917672" y="7331543"/>
                </a:cubicBezTo>
                <a:cubicBezTo>
                  <a:pt x="2919536" y="7332475"/>
                  <a:pt x="2922331" y="7333873"/>
                  <a:pt x="2925127" y="7335271"/>
                </a:cubicBezTo>
                <a:cubicBezTo>
                  <a:pt x="2940502" y="7353444"/>
                  <a:pt x="2953081" y="7383266"/>
                  <a:pt x="2957274" y="7409360"/>
                </a:cubicBezTo>
                <a:cubicBezTo>
                  <a:pt x="2965195" y="7461083"/>
                  <a:pt x="2959138" y="7541230"/>
                  <a:pt x="2941433" y="7600874"/>
                </a:cubicBezTo>
                <a:cubicBezTo>
                  <a:pt x="2938172" y="7612291"/>
                  <a:pt x="2933688" y="7623066"/>
                  <a:pt x="2928410" y="7633485"/>
                </a:cubicBezTo>
                <a:close/>
                <a:moveTo>
                  <a:pt x="6068431" y="536404"/>
                </a:moveTo>
                <a:cubicBezTo>
                  <a:pt x="6066912" y="535224"/>
                  <a:pt x="6065582" y="533616"/>
                  <a:pt x="6067993" y="531623"/>
                </a:cubicBezTo>
                <a:cubicBezTo>
                  <a:pt x="6066048" y="530253"/>
                  <a:pt x="6064529" y="529072"/>
                  <a:pt x="6062583" y="527703"/>
                </a:cubicBezTo>
                <a:cubicBezTo>
                  <a:pt x="6053355" y="531273"/>
                  <a:pt x="6065792" y="542376"/>
                  <a:pt x="6068431" y="536404"/>
                </a:cubicBezTo>
                <a:close/>
                <a:moveTo>
                  <a:pt x="5415328" y="2016370"/>
                </a:moveTo>
                <a:cubicBezTo>
                  <a:pt x="5408937" y="2013258"/>
                  <a:pt x="5415175" y="2004779"/>
                  <a:pt x="5404339" y="2003660"/>
                </a:cubicBezTo>
                <a:cubicBezTo>
                  <a:pt x="5346152" y="2030523"/>
                  <a:pt x="5263479" y="2071156"/>
                  <a:pt x="5180241" y="2064767"/>
                </a:cubicBezTo>
                <a:cubicBezTo>
                  <a:pt x="5154618" y="2062240"/>
                  <a:pt x="5121918" y="2061515"/>
                  <a:pt x="5101495" y="2055727"/>
                </a:cubicBezTo>
                <a:cubicBezTo>
                  <a:pt x="5039565" y="2038317"/>
                  <a:pt x="4993889" y="1988344"/>
                  <a:pt x="4948766" y="1948998"/>
                </a:cubicBezTo>
                <a:cubicBezTo>
                  <a:pt x="4943957" y="1937730"/>
                  <a:pt x="4931375" y="1942438"/>
                  <a:pt x="4920825" y="1937370"/>
                </a:cubicBezTo>
                <a:cubicBezTo>
                  <a:pt x="4925346" y="1929759"/>
                  <a:pt x="4925775" y="1923835"/>
                  <a:pt x="4924839" y="1918473"/>
                </a:cubicBezTo>
                <a:cubicBezTo>
                  <a:pt x="4857765" y="1848746"/>
                  <a:pt x="4834270" y="1711721"/>
                  <a:pt x="4872353" y="1615240"/>
                </a:cubicBezTo>
                <a:cubicBezTo>
                  <a:pt x="4874403" y="1609765"/>
                  <a:pt x="4894444" y="1597990"/>
                  <a:pt x="4879219" y="1588941"/>
                </a:cubicBezTo>
                <a:cubicBezTo>
                  <a:pt x="4876967" y="1583484"/>
                  <a:pt x="4868601" y="1580228"/>
                  <a:pt x="4859930" y="1576620"/>
                </a:cubicBezTo>
                <a:cubicBezTo>
                  <a:pt x="4810905" y="1659732"/>
                  <a:pt x="4803479" y="1730323"/>
                  <a:pt x="4815169" y="1797343"/>
                </a:cubicBezTo>
                <a:cubicBezTo>
                  <a:pt x="4838645" y="1930065"/>
                  <a:pt x="4964885" y="2055379"/>
                  <a:pt x="5095373" y="2090020"/>
                </a:cubicBezTo>
                <a:cubicBezTo>
                  <a:pt x="5169360" y="2109962"/>
                  <a:pt x="5273164" y="2097336"/>
                  <a:pt x="5340546" y="2066839"/>
                </a:cubicBezTo>
                <a:cubicBezTo>
                  <a:pt x="5362771" y="2056878"/>
                  <a:pt x="5402757" y="2034644"/>
                  <a:pt x="5415328" y="2016370"/>
                </a:cubicBezTo>
                <a:close/>
                <a:moveTo>
                  <a:pt x="5882174" y="966913"/>
                </a:moveTo>
                <a:cubicBezTo>
                  <a:pt x="5884369" y="961741"/>
                  <a:pt x="5884771" y="956359"/>
                  <a:pt x="5880327" y="954217"/>
                </a:cubicBezTo>
                <a:cubicBezTo>
                  <a:pt x="5878225" y="965482"/>
                  <a:pt x="5862991" y="969869"/>
                  <a:pt x="5873257" y="978351"/>
                </a:cubicBezTo>
                <a:cubicBezTo>
                  <a:pt x="5875989" y="977047"/>
                  <a:pt x="5879979" y="972085"/>
                  <a:pt x="5882174" y="966913"/>
                </a:cubicBezTo>
                <a:close/>
                <a:moveTo>
                  <a:pt x="926785" y="12186756"/>
                </a:moveTo>
                <a:cubicBezTo>
                  <a:pt x="890815" y="12219994"/>
                  <a:pt x="821184" y="12286978"/>
                  <a:pt x="772397" y="12317112"/>
                </a:cubicBezTo>
                <a:cubicBezTo>
                  <a:pt x="755542" y="12302499"/>
                  <a:pt x="743260" y="12287861"/>
                  <a:pt x="745120" y="12273329"/>
                </a:cubicBezTo>
                <a:cubicBezTo>
                  <a:pt x="807769" y="12241643"/>
                  <a:pt x="833839" y="12176907"/>
                  <a:pt x="872314" y="12139146"/>
                </a:cubicBezTo>
                <a:cubicBezTo>
                  <a:pt x="896643" y="12167808"/>
                  <a:pt x="914184" y="12164812"/>
                  <a:pt x="926785" y="12186756"/>
                </a:cubicBezTo>
                <a:close/>
                <a:moveTo>
                  <a:pt x="5862528" y="1018084"/>
                </a:moveTo>
                <a:cubicBezTo>
                  <a:pt x="5864260" y="1005220"/>
                  <a:pt x="5872615" y="998511"/>
                  <a:pt x="5862507" y="987230"/>
                </a:cubicBezTo>
                <a:cubicBezTo>
                  <a:pt x="5855471" y="999902"/>
                  <a:pt x="5853235" y="1011468"/>
                  <a:pt x="5862528" y="1018084"/>
                </a:cubicBezTo>
                <a:close/>
                <a:moveTo>
                  <a:pt x="5902968" y="926560"/>
                </a:moveTo>
                <a:cubicBezTo>
                  <a:pt x="5893506" y="919511"/>
                  <a:pt x="5876976" y="948790"/>
                  <a:pt x="5887534" y="954172"/>
                </a:cubicBezTo>
                <a:cubicBezTo>
                  <a:pt x="5891166" y="941072"/>
                  <a:pt x="5897823" y="935764"/>
                  <a:pt x="5902968" y="926560"/>
                </a:cubicBezTo>
                <a:close/>
                <a:moveTo>
                  <a:pt x="5846894" y="1068921"/>
                </a:moveTo>
                <a:cubicBezTo>
                  <a:pt x="5850270" y="1059653"/>
                  <a:pt x="5853212" y="1038357"/>
                  <a:pt x="5845414" y="1041368"/>
                </a:cubicBezTo>
                <a:cubicBezTo>
                  <a:pt x="5849606" y="1048958"/>
                  <a:pt x="5838069" y="1062870"/>
                  <a:pt x="5846894" y="1068921"/>
                </a:cubicBezTo>
                <a:close/>
                <a:moveTo>
                  <a:pt x="5280791" y="2353901"/>
                </a:moveTo>
                <a:cubicBezTo>
                  <a:pt x="5275404" y="2347377"/>
                  <a:pt x="5253832" y="2340767"/>
                  <a:pt x="5260321" y="2354210"/>
                </a:cubicBezTo>
                <a:cubicBezTo>
                  <a:pt x="5267102" y="2344530"/>
                  <a:pt x="5274126" y="2370844"/>
                  <a:pt x="5280791" y="2353901"/>
                </a:cubicBezTo>
                <a:close/>
                <a:moveTo>
                  <a:pt x="5918195" y="914055"/>
                </a:moveTo>
                <a:cubicBezTo>
                  <a:pt x="5920063" y="911249"/>
                  <a:pt x="5919826" y="907110"/>
                  <a:pt x="5915750" y="904950"/>
                </a:cubicBezTo>
                <a:cubicBezTo>
                  <a:pt x="5911595" y="910288"/>
                  <a:pt x="5904813" y="906932"/>
                  <a:pt x="5908006" y="915158"/>
                </a:cubicBezTo>
                <a:cubicBezTo>
                  <a:pt x="5912352" y="918333"/>
                  <a:pt x="5916326" y="916861"/>
                  <a:pt x="5918195" y="914055"/>
                </a:cubicBezTo>
                <a:close/>
                <a:moveTo>
                  <a:pt x="2630212" y="8357817"/>
                </a:moveTo>
                <a:cubicBezTo>
                  <a:pt x="2594083" y="8346255"/>
                  <a:pt x="2562530" y="8329014"/>
                  <a:pt x="2522712" y="8320314"/>
                </a:cubicBezTo>
                <a:cubicBezTo>
                  <a:pt x="2508584" y="8341561"/>
                  <a:pt x="2502051" y="8370628"/>
                  <a:pt x="2488398" y="8392335"/>
                </a:cubicBezTo>
                <a:cubicBezTo>
                  <a:pt x="2518626" y="8443229"/>
                  <a:pt x="2501880" y="8533652"/>
                  <a:pt x="2445082" y="8542976"/>
                </a:cubicBezTo>
                <a:cubicBezTo>
                  <a:pt x="2450502" y="8589600"/>
                  <a:pt x="2447266" y="8620480"/>
                  <a:pt x="2450706" y="8660130"/>
                </a:cubicBezTo>
                <a:cubicBezTo>
                  <a:pt x="2429811" y="8667006"/>
                  <a:pt x="2408427" y="8672489"/>
                  <a:pt x="2386885" y="8668165"/>
                </a:cubicBezTo>
                <a:cubicBezTo>
                  <a:pt x="2362091" y="8635868"/>
                  <a:pt x="2384844" y="8570572"/>
                  <a:pt x="2384822" y="8540211"/>
                </a:cubicBezTo>
                <a:cubicBezTo>
                  <a:pt x="2364559" y="8528392"/>
                  <a:pt x="2345222" y="8516093"/>
                  <a:pt x="2334142" y="8494784"/>
                </a:cubicBezTo>
                <a:cubicBezTo>
                  <a:pt x="2330251" y="8456077"/>
                  <a:pt x="2335368" y="8426099"/>
                  <a:pt x="2350437" y="8405303"/>
                </a:cubicBezTo>
                <a:cubicBezTo>
                  <a:pt x="2342519" y="8377404"/>
                  <a:pt x="2332297" y="8351412"/>
                  <a:pt x="2324378" y="8323512"/>
                </a:cubicBezTo>
                <a:cubicBezTo>
                  <a:pt x="2282054" y="8333070"/>
                  <a:pt x="2249689" y="8352276"/>
                  <a:pt x="2221583" y="8375151"/>
                </a:cubicBezTo>
                <a:cubicBezTo>
                  <a:pt x="2198182" y="8371325"/>
                  <a:pt x="2186003" y="8339758"/>
                  <a:pt x="2188577" y="8325703"/>
                </a:cubicBezTo>
                <a:cubicBezTo>
                  <a:pt x="2193319" y="8301336"/>
                  <a:pt x="2262446" y="8274998"/>
                  <a:pt x="2302000" y="8267353"/>
                </a:cubicBezTo>
                <a:cubicBezTo>
                  <a:pt x="2280013" y="8206517"/>
                  <a:pt x="2260028" y="8125095"/>
                  <a:pt x="2237936" y="8057720"/>
                </a:cubicBezTo>
                <a:cubicBezTo>
                  <a:pt x="2233533" y="8045179"/>
                  <a:pt x="2220752" y="8034174"/>
                  <a:pt x="2226570" y="8018666"/>
                </a:cubicBezTo>
                <a:cubicBezTo>
                  <a:pt x="2234353" y="8009199"/>
                  <a:pt x="2244386" y="8023517"/>
                  <a:pt x="2251251" y="8014998"/>
                </a:cubicBezTo>
                <a:cubicBezTo>
                  <a:pt x="2254645" y="7993924"/>
                  <a:pt x="2232546" y="7984004"/>
                  <a:pt x="2247291" y="7972088"/>
                </a:cubicBezTo>
                <a:cubicBezTo>
                  <a:pt x="2274290" y="7967449"/>
                  <a:pt x="2270053" y="7994142"/>
                  <a:pt x="2276390" y="8010856"/>
                </a:cubicBezTo>
                <a:cubicBezTo>
                  <a:pt x="2283030" y="8017289"/>
                  <a:pt x="2282427" y="8008890"/>
                  <a:pt x="2294124" y="8010570"/>
                </a:cubicBezTo>
                <a:cubicBezTo>
                  <a:pt x="2317812" y="8090064"/>
                  <a:pt x="2337368" y="8173828"/>
                  <a:pt x="2358753" y="8255227"/>
                </a:cubicBezTo>
                <a:cubicBezTo>
                  <a:pt x="2401626" y="8250799"/>
                  <a:pt x="2443167" y="8250596"/>
                  <a:pt x="2483414" y="8256953"/>
                </a:cubicBezTo>
                <a:cubicBezTo>
                  <a:pt x="2519964" y="8178824"/>
                  <a:pt x="2556716" y="8084342"/>
                  <a:pt x="2582059" y="8005926"/>
                </a:cubicBezTo>
                <a:cubicBezTo>
                  <a:pt x="2586650" y="8001181"/>
                  <a:pt x="2602050" y="8000932"/>
                  <a:pt x="2606792" y="8005527"/>
                </a:cubicBezTo>
                <a:cubicBezTo>
                  <a:pt x="2613619" y="7994674"/>
                  <a:pt x="2610480" y="7973704"/>
                  <a:pt x="2623953" y="7969750"/>
                </a:cubicBezTo>
                <a:cubicBezTo>
                  <a:pt x="2644020" y="7969426"/>
                  <a:pt x="2631872" y="7997649"/>
                  <a:pt x="2628259" y="8005181"/>
                </a:cubicBezTo>
                <a:cubicBezTo>
                  <a:pt x="2627529" y="8017804"/>
                  <a:pt x="2645173" y="8011915"/>
                  <a:pt x="2643072" y="8026429"/>
                </a:cubicBezTo>
                <a:cubicBezTo>
                  <a:pt x="2610775" y="8107760"/>
                  <a:pt x="2577515" y="8187238"/>
                  <a:pt x="2543321" y="8266731"/>
                </a:cubicBezTo>
                <a:cubicBezTo>
                  <a:pt x="2573015" y="8284469"/>
                  <a:pt x="2612810" y="8291768"/>
                  <a:pt x="2647554" y="8304287"/>
                </a:cubicBezTo>
                <a:cubicBezTo>
                  <a:pt x="2644619" y="8324887"/>
                  <a:pt x="2638845" y="8343198"/>
                  <a:pt x="2630212" y="8357817"/>
                </a:cubicBezTo>
                <a:close/>
                <a:moveTo>
                  <a:pt x="2085760" y="9591598"/>
                </a:moveTo>
                <a:cubicBezTo>
                  <a:pt x="2078999" y="9608139"/>
                  <a:pt x="2071137" y="9624416"/>
                  <a:pt x="2062102" y="9640247"/>
                </a:cubicBezTo>
                <a:cubicBezTo>
                  <a:pt x="2032615" y="9691977"/>
                  <a:pt x="1990651" y="9714228"/>
                  <a:pt x="1950176" y="9745805"/>
                </a:cubicBezTo>
                <a:cubicBezTo>
                  <a:pt x="1937324" y="9739107"/>
                  <a:pt x="1929287" y="9745754"/>
                  <a:pt x="1914579" y="9735176"/>
                </a:cubicBezTo>
                <a:cubicBezTo>
                  <a:pt x="1902523" y="9745147"/>
                  <a:pt x="1894090" y="9765386"/>
                  <a:pt x="1881846" y="9775783"/>
                </a:cubicBezTo>
                <a:cubicBezTo>
                  <a:pt x="1677287" y="9743529"/>
                  <a:pt x="1455426" y="9663858"/>
                  <a:pt x="1255151" y="9598824"/>
                </a:cubicBezTo>
                <a:cubicBezTo>
                  <a:pt x="1261956" y="9570726"/>
                  <a:pt x="1293649" y="9552096"/>
                  <a:pt x="1312581" y="9524256"/>
                </a:cubicBezTo>
                <a:cubicBezTo>
                  <a:pt x="1332692" y="9494900"/>
                  <a:pt x="1352555" y="9460334"/>
                  <a:pt x="1369680" y="9429657"/>
                </a:cubicBezTo>
                <a:cubicBezTo>
                  <a:pt x="1419020" y="9338768"/>
                  <a:pt x="1408409" y="9234648"/>
                  <a:pt x="1377669" y="9172625"/>
                </a:cubicBezTo>
                <a:cubicBezTo>
                  <a:pt x="1411546" y="9155978"/>
                  <a:pt x="1423974" y="9101300"/>
                  <a:pt x="1425736" y="9063837"/>
                </a:cubicBezTo>
                <a:cubicBezTo>
                  <a:pt x="1429797" y="8995774"/>
                  <a:pt x="1411212" y="8925863"/>
                  <a:pt x="1385771" y="8861081"/>
                </a:cubicBezTo>
                <a:cubicBezTo>
                  <a:pt x="1374624" y="8833210"/>
                  <a:pt x="1360945" y="8796062"/>
                  <a:pt x="1346294" y="8769193"/>
                </a:cubicBezTo>
                <a:cubicBezTo>
                  <a:pt x="1330453" y="8739247"/>
                  <a:pt x="1292065" y="8709538"/>
                  <a:pt x="1318884" y="8671926"/>
                </a:cubicBezTo>
                <a:cubicBezTo>
                  <a:pt x="1374227" y="8658646"/>
                  <a:pt x="1431051" y="8672026"/>
                  <a:pt x="1487427" y="8676029"/>
                </a:cubicBezTo>
                <a:cubicBezTo>
                  <a:pt x="1647317" y="8687016"/>
                  <a:pt x="1829128" y="8693412"/>
                  <a:pt x="2008262" y="8731259"/>
                </a:cubicBezTo>
                <a:cubicBezTo>
                  <a:pt x="2040100" y="8755015"/>
                  <a:pt x="2027850" y="8804672"/>
                  <a:pt x="2077200" y="8801491"/>
                </a:cubicBezTo>
                <a:cubicBezTo>
                  <a:pt x="2152870" y="8916511"/>
                  <a:pt x="2221673" y="9115181"/>
                  <a:pt x="2091334" y="9268183"/>
                </a:cubicBezTo>
                <a:cubicBezTo>
                  <a:pt x="2126536" y="9347093"/>
                  <a:pt x="2133092" y="9475809"/>
                  <a:pt x="2085760" y="9591598"/>
                </a:cubicBezTo>
                <a:close/>
                <a:moveTo>
                  <a:pt x="6077686" y="563945"/>
                </a:moveTo>
                <a:cubicBezTo>
                  <a:pt x="6072327" y="561067"/>
                  <a:pt x="6073784" y="556613"/>
                  <a:pt x="6068613" y="553308"/>
                </a:cubicBezTo>
                <a:cubicBezTo>
                  <a:pt x="6062283" y="560708"/>
                  <a:pt x="6071783" y="571533"/>
                  <a:pt x="6077686" y="563945"/>
                </a:cubicBezTo>
                <a:close/>
                <a:moveTo>
                  <a:pt x="3415970" y="6589200"/>
                </a:moveTo>
                <a:cubicBezTo>
                  <a:pt x="3417004" y="6584551"/>
                  <a:pt x="3419459" y="6578996"/>
                  <a:pt x="3415191" y="6577110"/>
                </a:cubicBezTo>
                <a:cubicBezTo>
                  <a:pt x="3413590" y="6583042"/>
                  <a:pt x="3404956" y="6577184"/>
                  <a:pt x="3404973" y="6586384"/>
                </a:cubicBezTo>
                <a:cubicBezTo>
                  <a:pt x="3408576" y="6587465"/>
                  <a:pt x="3412178" y="6588546"/>
                  <a:pt x="3415970" y="6589200"/>
                </a:cubicBezTo>
                <a:close/>
                <a:moveTo>
                  <a:pt x="1509608" y="10909022"/>
                </a:moveTo>
                <a:lnTo>
                  <a:pt x="1506450" y="10898309"/>
                </a:lnTo>
                <a:cubicBezTo>
                  <a:pt x="1505398" y="10894738"/>
                  <a:pt x="1507854" y="10903071"/>
                  <a:pt x="1509608" y="10909022"/>
                </a:cubicBezTo>
                <a:close/>
                <a:moveTo>
                  <a:pt x="5676814" y="1483916"/>
                </a:moveTo>
                <a:cubicBezTo>
                  <a:pt x="5673815" y="1478002"/>
                  <a:pt x="5675362" y="1471039"/>
                  <a:pt x="5664265" y="1466136"/>
                </a:cubicBezTo>
                <a:cubicBezTo>
                  <a:pt x="5655902" y="1474676"/>
                  <a:pt x="5666792" y="1492743"/>
                  <a:pt x="5676814" y="1483916"/>
                </a:cubicBezTo>
                <a:close/>
                <a:moveTo>
                  <a:pt x="3408205" y="6619473"/>
                </a:moveTo>
                <a:cubicBezTo>
                  <a:pt x="3404356" y="6613176"/>
                  <a:pt x="3395254" y="6610687"/>
                  <a:pt x="3391905" y="6619421"/>
                </a:cubicBezTo>
                <a:cubicBezTo>
                  <a:pt x="3395754" y="6625717"/>
                  <a:pt x="3404430" y="6628018"/>
                  <a:pt x="3408205" y="6619473"/>
                </a:cubicBezTo>
                <a:close/>
                <a:moveTo>
                  <a:pt x="3458092" y="6507722"/>
                </a:moveTo>
                <a:cubicBezTo>
                  <a:pt x="3460636" y="6499654"/>
                  <a:pt x="3456337" y="6479370"/>
                  <a:pt x="3447160" y="6488593"/>
                </a:cubicBezTo>
                <a:cubicBezTo>
                  <a:pt x="3452618" y="6493558"/>
                  <a:pt x="3449556" y="6503950"/>
                  <a:pt x="3458092" y="6507722"/>
                </a:cubicBezTo>
                <a:close/>
                <a:moveTo>
                  <a:pt x="1101962" y="11846270"/>
                </a:moveTo>
                <a:cubicBezTo>
                  <a:pt x="1047091" y="11904647"/>
                  <a:pt x="964290" y="11973122"/>
                  <a:pt x="899533" y="12038862"/>
                </a:cubicBezTo>
                <a:cubicBezTo>
                  <a:pt x="843331" y="12095630"/>
                  <a:pt x="795082" y="12170192"/>
                  <a:pt x="716625" y="12211518"/>
                </a:cubicBezTo>
                <a:cubicBezTo>
                  <a:pt x="670191" y="12188451"/>
                  <a:pt x="643911" y="12132470"/>
                  <a:pt x="602706" y="12096413"/>
                </a:cubicBezTo>
                <a:cubicBezTo>
                  <a:pt x="632862" y="12023546"/>
                  <a:pt x="708907" y="11984215"/>
                  <a:pt x="773257" y="11927476"/>
                </a:cubicBezTo>
                <a:cubicBezTo>
                  <a:pt x="848436" y="11861243"/>
                  <a:pt x="933494" y="11743783"/>
                  <a:pt x="1031556" y="11719280"/>
                </a:cubicBezTo>
                <a:cubicBezTo>
                  <a:pt x="1081593" y="11743429"/>
                  <a:pt x="1120051" y="11800712"/>
                  <a:pt x="1101962" y="11846270"/>
                </a:cubicBezTo>
                <a:close/>
                <a:moveTo>
                  <a:pt x="5944643" y="894045"/>
                </a:moveTo>
                <a:cubicBezTo>
                  <a:pt x="5934988" y="889061"/>
                  <a:pt x="5931249" y="899962"/>
                  <a:pt x="5924282" y="901905"/>
                </a:cubicBezTo>
                <a:cubicBezTo>
                  <a:pt x="5932930" y="904291"/>
                  <a:pt x="5939861" y="901615"/>
                  <a:pt x="5944643" y="894045"/>
                </a:cubicBezTo>
                <a:close/>
                <a:moveTo>
                  <a:pt x="4335037" y="4538491"/>
                </a:moveTo>
                <a:cubicBezTo>
                  <a:pt x="4293622" y="4474907"/>
                  <a:pt x="4244926" y="4415914"/>
                  <a:pt x="4199839" y="4353149"/>
                </a:cubicBezTo>
                <a:cubicBezTo>
                  <a:pt x="4154475" y="4291277"/>
                  <a:pt x="4109970" y="4228205"/>
                  <a:pt x="4066909" y="4163626"/>
                </a:cubicBezTo>
                <a:cubicBezTo>
                  <a:pt x="4001546" y="4065297"/>
                  <a:pt x="3943048" y="3963718"/>
                  <a:pt x="3882046" y="3862342"/>
                </a:cubicBezTo>
                <a:cubicBezTo>
                  <a:pt x="3862728" y="3830003"/>
                  <a:pt x="3843725" y="3791902"/>
                  <a:pt x="3810912" y="3770045"/>
                </a:cubicBezTo>
                <a:cubicBezTo>
                  <a:pt x="3813403" y="3782535"/>
                  <a:pt x="3818066" y="3786417"/>
                  <a:pt x="3813901" y="3798316"/>
                </a:cubicBezTo>
                <a:cubicBezTo>
                  <a:pt x="3805357" y="3799095"/>
                  <a:pt x="3796812" y="3799873"/>
                  <a:pt x="3793514" y="3804226"/>
                </a:cubicBezTo>
                <a:cubicBezTo>
                  <a:pt x="3794189" y="3814690"/>
                  <a:pt x="3795756" y="3825429"/>
                  <a:pt x="3796876" y="3836031"/>
                </a:cubicBezTo>
                <a:cubicBezTo>
                  <a:pt x="3817717" y="3823912"/>
                  <a:pt x="3836950" y="3839132"/>
                  <a:pt x="3828142" y="3861317"/>
                </a:cubicBezTo>
                <a:cubicBezTo>
                  <a:pt x="3817952" y="3861099"/>
                  <a:pt x="3803185" y="3840910"/>
                  <a:pt x="3799119" y="3857234"/>
                </a:cubicBezTo>
                <a:cubicBezTo>
                  <a:pt x="3803184" y="3874117"/>
                  <a:pt x="3832366" y="3858715"/>
                  <a:pt x="3833546" y="3878613"/>
                </a:cubicBezTo>
                <a:cubicBezTo>
                  <a:pt x="3819440" y="3881581"/>
                  <a:pt x="3796062" y="3892428"/>
                  <a:pt x="3809452" y="3917074"/>
                </a:cubicBezTo>
                <a:cubicBezTo>
                  <a:pt x="3831591" y="3910240"/>
                  <a:pt x="3853919" y="3918603"/>
                  <a:pt x="3847177" y="3934101"/>
                </a:cubicBezTo>
                <a:cubicBezTo>
                  <a:pt x="3836469" y="3937141"/>
                  <a:pt x="3837958" y="3924416"/>
                  <a:pt x="3825531" y="3929855"/>
                </a:cubicBezTo>
                <a:cubicBezTo>
                  <a:pt x="3824284" y="3940214"/>
                  <a:pt x="3808704" y="3943214"/>
                  <a:pt x="3806939" y="3956831"/>
                </a:cubicBezTo>
                <a:cubicBezTo>
                  <a:pt x="3804729" y="3970310"/>
                  <a:pt x="3816592" y="3979347"/>
                  <a:pt x="3818565" y="3995095"/>
                </a:cubicBezTo>
                <a:cubicBezTo>
                  <a:pt x="3819450" y="4001717"/>
                  <a:pt x="3813784" y="4005827"/>
                  <a:pt x="3813364" y="4013511"/>
                </a:cubicBezTo>
                <a:cubicBezTo>
                  <a:pt x="3811659" y="4036425"/>
                  <a:pt x="3820013" y="4053656"/>
                  <a:pt x="3828964" y="4057886"/>
                </a:cubicBezTo>
                <a:cubicBezTo>
                  <a:pt x="3830360" y="4067596"/>
                  <a:pt x="3818832" y="4066965"/>
                  <a:pt x="3820537" y="4077258"/>
                </a:cubicBezTo>
                <a:cubicBezTo>
                  <a:pt x="3834969" y="4089042"/>
                  <a:pt x="3838498" y="4061808"/>
                  <a:pt x="3848577" y="4070294"/>
                </a:cubicBezTo>
                <a:cubicBezTo>
                  <a:pt x="3852642" y="4087177"/>
                  <a:pt x="3858498" y="4098265"/>
                  <a:pt x="3841782" y="4103356"/>
                </a:cubicBezTo>
                <a:cubicBezTo>
                  <a:pt x="3836812" y="4098890"/>
                  <a:pt x="3836721" y="4088118"/>
                  <a:pt x="3825566" y="4091021"/>
                </a:cubicBezTo>
                <a:cubicBezTo>
                  <a:pt x="3829382" y="4116617"/>
                  <a:pt x="3824319" y="4134587"/>
                  <a:pt x="3830089" y="4161763"/>
                </a:cubicBezTo>
                <a:cubicBezTo>
                  <a:pt x="3843807" y="4167955"/>
                  <a:pt x="3850292" y="4167517"/>
                  <a:pt x="3861900" y="4158405"/>
                </a:cubicBezTo>
                <a:cubicBezTo>
                  <a:pt x="3868168" y="4168156"/>
                  <a:pt x="3868568" y="4179511"/>
                  <a:pt x="3857892" y="4184026"/>
                </a:cubicBezTo>
                <a:cubicBezTo>
                  <a:pt x="3847636" y="4180859"/>
                  <a:pt x="3842115" y="4178176"/>
                  <a:pt x="3832777" y="4183105"/>
                </a:cubicBezTo>
                <a:cubicBezTo>
                  <a:pt x="3820736" y="4212593"/>
                  <a:pt x="3852468" y="4218977"/>
                  <a:pt x="3847765" y="4253174"/>
                </a:cubicBezTo>
                <a:cubicBezTo>
                  <a:pt x="3859569" y="4252914"/>
                  <a:pt x="3853785" y="4238430"/>
                  <a:pt x="3863943" y="4237173"/>
                </a:cubicBezTo>
                <a:cubicBezTo>
                  <a:pt x="3872861" y="4239928"/>
                  <a:pt x="3888829" y="4260975"/>
                  <a:pt x="3874376" y="4268231"/>
                </a:cubicBezTo>
                <a:cubicBezTo>
                  <a:pt x="3872939" y="4263393"/>
                  <a:pt x="3868618" y="4261569"/>
                  <a:pt x="3869484" y="4254023"/>
                </a:cubicBezTo>
                <a:cubicBezTo>
                  <a:pt x="3858703" y="4260460"/>
                  <a:pt x="3851896" y="4273007"/>
                  <a:pt x="3834748" y="4265267"/>
                </a:cubicBezTo>
                <a:cubicBezTo>
                  <a:pt x="3836040" y="4276898"/>
                  <a:pt x="3847981" y="4276193"/>
                  <a:pt x="3848414" y="4289023"/>
                </a:cubicBezTo>
                <a:cubicBezTo>
                  <a:pt x="3830734" y="4297235"/>
                  <a:pt x="3842845" y="4330767"/>
                  <a:pt x="3850484" y="4342405"/>
                </a:cubicBezTo>
                <a:cubicBezTo>
                  <a:pt x="3864518" y="4342833"/>
                  <a:pt x="3846039" y="4328334"/>
                  <a:pt x="3859219" y="4323616"/>
                </a:cubicBezTo>
                <a:cubicBezTo>
                  <a:pt x="3871495" y="4331315"/>
                  <a:pt x="3875706" y="4308198"/>
                  <a:pt x="3884472" y="4324093"/>
                </a:cubicBezTo>
                <a:cubicBezTo>
                  <a:pt x="3886787" y="4341900"/>
                  <a:pt x="3860268" y="4337613"/>
                  <a:pt x="3863028" y="4355559"/>
                </a:cubicBezTo>
                <a:cubicBezTo>
                  <a:pt x="3856982" y="4362482"/>
                  <a:pt x="3856202" y="4353938"/>
                  <a:pt x="3844910" y="4357287"/>
                </a:cubicBezTo>
                <a:cubicBezTo>
                  <a:pt x="3845827" y="4398592"/>
                  <a:pt x="3849996" y="4413555"/>
                  <a:pt x="3853550" y="4460555"/>
                </a:cubicBezTo>
                <a:cubicBezTo>
                  <a:pt x="3863189" y="4462557"/>
                  <a:pt x="3870115" y="4468600"/>
                  <a:pt x="3873603" y="4479446"/>
                </a:cubicBezTo>
                <a:cubicBezTo>
                  <a:pt x="3871524" y="4482223"/>
                  <a:pt x="3867413" y="4483275"/>
                  <a:pt x="3863304" y="4484322"/>
                </a:cubicBezTo>
                <a:lnTo>
                  <a:pt x="3853251" y="4489079"/>
                </a:lnTo>
                <a:lnTo>
                  <a:pt x="3853005" y="4489199"/>
                </a:lnTo>
                <a:cubicBezTo>
                  <a:pt x="3857826" y="4506800"/>
                  <a:pt x="3850920" y="4514923"/>
                  <a:pt x="3854403" y="4532113"/>
                </a:cubicBezTo>
                <a:lnTo>
                  <a:pt x="3858169" y="4532319"/>
                </a:lnTo>
                <a:lnTo>
                  <a:pt x="3868091" y="4532864"/>
                </a:lnTo>
                <a:cubicBezTo>
                  <a:pt x="3872898" y="4530745"/>
                  <a:pt x="3877275" y="4528435"/>
                  <a:pt x="3879210" y="4532451"/>
                </a:cubicBezTo>
                <a:cubicBezTo>
                  <a:pt x="3881229" y="4536983"/>
                  <a:pt x="3885103" y="4538671"/>
                  <a:pt x="3884685" y="4546351"/>
                </a:cubicBezTo>
                <a:cubicBezTo>
                  <a:pt x="3879897" y="4546827"/>
                  <a:pt x="3874699" y="4547052"/>
                  <a:pt x="3870233" y="4547871"/>
                </a:cubicBezTo>
                <a:lnTo>
                  <a:pt x="3860496" y="4552785"/>
                </a:lnTo>
                <a:lnTo>
                  <a:pt x="3860178" y="4552944"/>
                </a:lnTo>
                <a:cubicBezTo>
                  <a:pt x="3865825" y="4567872"/>
                  <a:pt x="3854420" y="4579489"/>
                  <a:pt x="3864498" y="4587977"/>
                </a:cubicBezTo>
                <a:cubicBezTo>
                  <a:pt x="3871998" y="4600064"/>
                  <a:pt x="3889181" y="4576067"/>
                  <a:pt x="3892329" y="4584854"/>
                </a:cubicBezTo>
                <a:cubicBezTo>
                  <a:pt x="3892184" y="4591646"/>
                  <a:pt x="3897365" y="4592268"/>
                  <a:pt x="3897804" y="4598755"/>
                </a:cubicBezTo>
                <a:cubicBezTo>
                  <a:pt x="3893060" y="4604619"/>
                  <a:pt x="3880057" y="4604020"/>
                  <a:pt x="3869900" y="4605276"/>
                </a:cubicBezTo>
                <a:cubicBezTo>
                  <a:pt x="3870647" y="4612345"/>
                  <a:pt x="3871394" y="4619413"/>
                  <a:pt x="3872006" y="4626920"/>
                </a:cubicBezTo>
                <a:cubicBezTo>
                  <a:pt x="4033100" y="4595623"/>
                  <a:pt x="4184572" y="4576493"/>
                  <a:pt x="4335037" y="4538491"/>
                </a:cubicBezTo>
                <a:close/>
                <a:moveTo>
                  <a:pt x="5873455" y="1070614"/>
                </a:moveTo>
                <a:cubicBezTo>
                  <a:pt x="5871879" y="1056289"/>
                  <a:pt x="5884732" y="1036144"/>
                  <a:pt x="5868860" y="1027338"/>
                </a:cubicBezTo>
                <a:cubicBezTo>
                  <a:pt x="5863867" y="1042706"/>
                  <a:pt x="5859175" y="1070402"/>
                  <a:pt x="5873455" y="1070614"/>
                </a:cubicBezTo>
                <a:close/>
                <a:moveTo>
                  <a:pt x="5930389" y="949077"/>
                </a:moveTo>
                <a:cubicBezTo>
                  <a:pt x="5932730" y="939711"/>
                  <a:pt x="5933472" y="930713"/>
                  <a:pt x="5923816" y="925730"/>
                </a:cubicBezTo>
                <a:cubicBezTo>
                  <a:pt x="5918743" y="936400"/>
                  <a:pt x="5922766" y="943558"/>
                  <a:pt x="5930389" y="949077"/>
                </a:cubicBezTo>
                <a:close/>
                <a:moveTo>
                  <a:pt x="6103482" y="574833"/>
                </a:moveTo>
                <a:cubicBezTo>
                  <a:pt x="6098399" y="569018"/>
                  <a:pt x="6089404" y="551279"/>
                  <a:pt x="6081167" y="553757"/>
                </a:cubicBezTo>
                <a:cubicBezTo>
                  <a:pt x="6086111" y="561040"/>
                  <a:pt x="6091376" y="583758"/>
                  <a:pt x="6103482" y="574833"/>
                </a:cubicBezTo>
                <a:close/>
                <a:moveTo>
                  <a:pt x="5311210" y="2376889"/>
                </a:moveTo>
                <a:cubicBezTo>
                  <a:pt x="5302814" y="2368099"/>
                  <a:pt x="5295089" y="2359959"/>
                  <a:pt x="5287280" y="2367343"/>
                </a:cubicBezTo>
                <a:cubicBezTo>
                  <a:pt x="5295341" y="2375808"/>
                  <a:pt x="5303317" y="2378990"/>
                  <a:pt x="5311210" y="2376889"/>
                </a:cubicBezTo>
                <a:close/>
                <a:moveTo>
                  <a:pt x="3445368" y="6601169"/>
                </a:moveTo>
                <a:cubicBezTo>
                  <a:pt x="3450022" y="6580245"/>
                  <a:pt x="3439402" y="6576574"/>
                  <a:pt x="3455489" y="6563255"/>
                </a:cubicBezTo>
                <a:cubicBezTo>
                  <a:pt x="3438624" y="6511376"/>
                  <a:pt x="3437427" y="6450589"/>
                  <a:pt x="3417912" y="6400092"/>
                </a:cubicBezTo>
                <a:cubicBezTo>
                  <a:pt x="3413028" y="6398445"/>
                  <a:pt x="3407957" y="6397225"/>
                  <a:pt x="3402885" y="6396005"/>
                </a:cubicBezTo>
                <a:cubicBezTo>
                  <a:pt x="3390772" y="6351843"/>
                  <a:pt x="3377050" y="6309013"/>
                  <a:pt x="3350927" y="6273469"/>
                </a:cubicBezTo>
                <a:cubicBezTo>
                  <a:pt x="3353758" y="6320169"/>
                  <a:pt x="3382244" y="6352671"/>
                  <a:pt x="3385690" y="6399132"/>
                </a:cubicBezTo>
                <a:cubicBezTo>
                  <a:pt x="3373971" y="6389869"/>
                  <a:pt x="3380216" y="6411522"/>
                  <a:pt x="3371680" y="6407751"/>
                </a:cubicBezTo>
                <a:cubicBezTo>
                  <a:pt x="3364565" y="6376521"/>
                  <a:pt x="3362137" y="6342766"/>
                  <a:pt x="3352182" y="6313345"/>
                </a:cubicBezTo>
                <a:cubicBezTo>
                  <a:pt x="3345042" y="6294870"/>
                  <a:pt x="3334571" y="6267774"/>
                  <a:pt x="3314135" y="6259766"/>
                </a:cubicBezTo>
                <a:cubicBezTo>
                  <a:pt x="3313288" y="6317097"/>
                  <a:pt x="3365912" y="6360775"/>
                  <a:pt x="3358089" y="6411959"/>
                </a:cubicBezTo>
                <a:cubicBezTo>
                  <a:pt x="3355274" y="6401012"/>
                  <a:pt x="3354068" y="6388735"/>
                  <a:pt x="3346378" y="6380741"/>
                </a:cubicBezTo>
                <a:cubicBezTo>
                  <a:pt x="3338999" y="6388204"/>
                  <a:pt x="3352188" y="6397607"/>
                  <a:pt x="3342282" y="6395783"/>
                </a:cubicBezTo>
                <a:cubicBezTo>
                  <a:pt x="3329127" y="6351671"/>
                  <a:pt x="3309628" y="6310373"/>
                  <a:pt x="3295668" y="6266927"/>
                </a:cubicBezTo>
                <a:cubicBezTo>
                  <a:pt x="3300502" y="6267530"/>
                  <a:pt x="3306477" y="6270170"/>
                  <a:pt x="3308176" y="6266325"/>
                </a:cubicBezTo>
                <a:cubicBezTo>
                  <a:pt x="3300585" y="6260417"/>
                  <a:pt x="3288733" y="6257224"/>
                  <a:pt x="3281724" y="6259233"/>
                </a:cubicBezTo>
                <a:cubicBezTo>
                  <a:pt x="3300640" y="6345722"/>
                  <a:pt x="3341945" y="6419635"/>
                  <a:pt x="3352152" y="6511979"/>
                </a:cubicBezTo>
                <a:cubicBezTo>
                  <a:pt x="3344897" y="6508773"/>
                  <a:pt x="3343297" y="6514705"/>
                  <a:pt x="3338561" y="6516187"/>
                </a:cubicBezTo>
                <a:cubicBezTo>
                  <a:pt x="3320137" y="6466683"/>
                  <a:pt x="3331383" y="6395052"/>
                  <a:pt x="3290955" y="6361870"/>
                </a:cubicBezTo>
                <a:cubicBezTo>
                  <a:pt x="3292702" y="6385622"/>
                  <a:pt x="3304176" y="6389670"/>
                  <a:pt x="3288040" y="6401945"/>
                </a:cubicBezTo>
                <a:cubicBezTo>
                  <a:pt x="3294975" y="6411648"/>
                  <a:pt x="3292636" y="6401934"/>
                  <a:pt x="3300548" y="6401344"/>
                </a:cubicBezTo>
                <a:cubicBezTo>
                  <a:pt x="3301474" y="6443117"/>
                  <a:pt x="3339743" y="6514667"/>
                  <a:pt x="3318781" y="6530938"/>
                </a:cubicBezTo>
                <a:cubicBezTo>
                  <a:pt x="3327907" y="6547226"/>
                  <a:pt x="3315259" y="6575852"/>
                  <a:pt x="3336975" y="6584426"/>
                </a:cubicBezTo>
                <a:cubicBezTo>
                  <a:pt x="3344116" y="6576346"/>
                  <a:pt x="3329835" y="6565952"/>
                  <a:pt x="3341728" y="6565588"/>
                </a:cubicBezTo>
                <a:cubicBezTo>
                  <a:pt x="3345331" y="6566670"/>
                  <a:pt x="3347079" y="6563868"/>
                  <a:pt x="3350206" y="6563717"/>
                </a:cubicBezTo>
                <a:cubicBezTo>
                  <a:pt x="3360826" y="6567388"/>
                  <a:pt x="3350287" y="6583159"/>
                  <a:pt x="3365167" y="6584116"/>
                </a:cubicBezTo>
                <a:cubicBezTo>
                  <a:pt x="3372587" y="6573095"/>
                  <a:pt x="3361310" y="6573220"/>
                  <a:pt x="3361630" y="6566722"/>
                </a:cubicBezTo>
                <a:cubicBezTo>
                  <a:pt x="3373022" y="6577884"/>
                  <a:pt x="3375271" y="6563558"/>
                  <a:pt x="3387492" y="6561297"/>
                </a:cubicBezTo>
                <a:cubicBezTo>
                  <a:pt x="3381607" y="6556144"/>
                  <a:pt x="3382018" y="6547133"/>
                  <a:pt x="3385506" y="6536930"/>
                </a:cubicBezTo>
                <a:cubicBezTo>
                  <a:pt x="3401231" y="6533665"/>
                  <a:pt x="3396742" y="6540362"/>
                  <a:pt x="3407271" y="6546547"/>
                </a:cubicBezTo>
                <a:cubicBezTo>
                  <a:pt x="3420847" y="6533139"/>
                  <a:pt x="3408635" y="6513445"/>
                  <a:pt x="3413600" y="6507979"/>
                </a:cubicBezTo>
                <a:cubicBezTo>
                  <a:pt x="3446076" y="6518754"/>
                  <a:pt x="3443374" y="6572201"/>
                  <a:pt x="3425532" y="6583722"/>
                </a:cubicBezTo>
                <a:cubicBezTo>
                  <a:pt x="3434568" y="6575970"/>
                  <a:pt x="3432007" y="6601393"/>
                  <a:pt x="3445368" y="6601169"/>
                </a:cubicBezTo>
                <a:close/>
                <a:moveTo>
                  <a:pt x="1296270" y="11468953"/>
                </a:moveTo>
                <a:cubicBezTo>
                  <a:pt x="1282813" y="11449739"/>
                  <a:pt x="1286820" y="11397930"/>
                  <a:pt x="1259332" y="11400073"/>
                </a:cubicBezTo>
                <a:cubicBezTo>
                  <a:pt x="1267526" y="11418491"/>
                  <a:pt x="1250870" y="11494309"/>
                  <a:pt x="1296270" y="11468953"/>
                </a:cubicBezTo>
                <a:close/>
                <a:moveTo>
                  <a:pt x="5703235" y="1499158"/>
                </a:moveTo>
                <a:cubicBezTo>
                  <a:pt x="5698818" y="1494148"/>
                  <a:pt x="5700415" y="1488226"/>
                  <a:pt x="5693536" y="1484167"/>
                </a:cubicBezTo>
                <a:cubicBezTo>
                  <a:pt x="5684596" y="1489393"/>
                  <a:pt x="5695952" y="1504097"/>
                  <a:pt x="5703235" y="1499158"/>
                </a:cubicBezTo>
                <a:close/>
                <a:moveTo>
                  <a:pt x="3529440" y="6421284"/>
                </a:moveTo>
                <a:cubicBezTo>
                  <a:pt x="3529071" y="6400183"/>
                  <a:pt x="3523212" y="6382275"/>
                  <a:pt x="3511295" y="6368839"/>
                </a:cubicBezTo>
                <a:cubicBezTo>
                  <a:pt x="3511615" y="6388896"/>
                  <a:pt x="3516481" y="6407898"/>
                  <a:pt x="3529440" y="6421284"/>
                </a:cubicBezTo>
                <a:close/>
                <a:moveTo>
                  <a:pt x="5912070" y="1029573"/>
                </a:moveTo>
                <a:cubicBezTo>
                  <a:pt x="5916515" y="1008941"/>
                  <a:pt x="5917927" y="989480"/>
                  <a:pt x="5905175" y="975238"/>
                </a:cubicBezTo>
                <a:cubicBezTo>
                  <a:pt x="5903631" y="994999"/>
                  <a:pt x="5894854" y="1017303"/>
                  <a:pt x="5912070" y="1029573"/>
                </a:cubicBezTo>
                <a:close/>
                <a:moveTo>
                  <a:pt x="5929704" y="989662"/>
                </a:moveTo>
                <a:cubicBezTo>
                  <a:pt x="5924743" y="981373"/>
                  <a:pt x="5929012" y="969271"/>
                  <a:pt x="5921451" y="961986"/>
                </a:cubicBezTo>
                <a:cubicBezTo>
                  <a:pt x="5909922" y="966934"/>
                  <a:pt x="5917327" y="1001410"/>
                  <a:pt x="5929704" y="989662"/>
                </a:cubicBezTo>
                <a:close/>
                <a:moveTo>
                  <a:pt x="5959934" y="921245"/>
                </a:moveTo>
                <a:cubicBezTo>
                  <a:pt x="5954248" y="916222"/>
                  <a:pt x="5964459" y="905311"/>
                  <a:pt x="5950542" y="903465"/>
                </a:cubicBezTo>
                <a:cubicBezTo>
                  <a:pt x="5948792" y="909866"/>
                  <a:pt x="5956707" y="924481"/>
                  <a:pt x="5959934" y="921245"/>
                </a:cubicBezTo>
                <a:close/>
                <a:moveTo>
                  <a:pt x="4355162" y="4553986"/>
                </a:moveTo>
                <a:cubicBezTo>
                  <a:pt x="4239400" y="4579269"/>
                  <a:pt x="4108721" y="4597498"/>
                  <a:pt x="3979204" y="4621455"/>
                </a:cubicBezTo>
                <a:cubicBezTo>
                  <a:pt x="3941863" y="4628481"/>
                  <a:pt x="3904215" y="4634921"/>
                  <a:pt x="3871298" y="4648187"/>
                </a:cubicBezTo>
                <a:cubicBezTo>
                  <a:pt x="3855729" y="4638498"/>
                  <a:pt x="3842062" y="4647951"/>
                  <a:pt x="3821302" y="4650326"/>
                </a:cubicBezTo>
                <a:cubicBezTo>
                  <a:pt x="3818943" y="4610526"/>
                  <a:pt x="3820863" y="4577429"/>
                  <a:pt x="3806038" y="4547942"/>
                </a:cubicBezTo>
                <a:cubicBezTo>
                  <a:pt x="3821334" y="4525313"/>
                  <a:pt x="3799188" y="4472085"/>
                  <a:pt x="3799746" y="4430748"/>
                </a:cubicBezTo>
                <a:cubicBezTo>
                  <a:pt x="3784546" y="4430934"/>
                  <a:pt x="3786965" y="4413616"/>
                  <a:pt x="3801411" y="4412707"/>
                </a:cubicBezTo>
                <a:cubicBezTo>
                  <a:pt x="3785328" y="4339857"/>
                  <a:pt x="3785887" y="4265313"/>
                  <a:pt x="3775575" y="4186432"/>
                </a:cubicBezTo>
                <a:cubicBezTo>
                  <a:pt x="3768835" y="4135515"/>
                  <a:pt x="3766725" y="4087005"/>
                  <a:pt x="3764490" y="4026248"/>
                </a:cubicBezTo>
                <a:cubicBezTo>
                  <a:pt x="3761195" y="3930979"/>
                  <a:pt x="3756804" y="3799722"/>
                  <a:pt x="3743614" y="3684304"/>
                </a:cubicBezTo>
                <a:cubicBezTo>
                  <a:pt x="3818390" y="3674686"/>
                  <a:pt x="3843562" y="3751319"/>
                  <a:pt x="3875621" y="3805662"/>
                </a:cubicBezTo>
                <a:cubicBezTo>
                  <a:pt x="3940630" y="3914625"/>
                  <a:pt x="4011199" y="4021399"/>
                  <a:pt x="4076490" y="4123122"/>
                </a:cubicBezTo>
                <a:cubicBezTo>
                  <a:pt x="4171617" y="4272155"/>
                  <a:pt x="4268449" y="4398274"/>
                  <a:pt x="4365117" y="4517017"/>
                </a:cubicBezTo>
                <a:cubicBezTo>
                  <a:pt x="4363418" y="4533586"/>
                  <a:pt x="4343516" y="4534761"/>
                  <a:pt x="4355162" y="4553986"/>
                </a:cubicBezTo>
                <a:close/>
                <a:moveTo>
                  <a:pt x="3515717" y="6458115"/>
                </a:moveTo>
                <a:cubicBezTo>
                  <a:pt x="3512550" y="6408714"/>
                  <a:pt x="3510425" y="6359262"/>
                  <a:pt x="3472894" y="6329913"/>
                </a:cubicBezTo>
                <a:cubicBezTo>
                  <a:pt x="3472155" y="6367375"/>
                  <a:pt x="3491769" y="6393404"/>
                  <a:pt x="3504662" y="6423102"/>
                </a:cubicBezTo>
                <a:cubicBezTo>
                  <a:pt x="3497160" y="6441235"/>
                  <a:pt x="3508970" y="6447985"/>
                  <a:pt x="3515717" y="6458115"/>
                </a:cubicBezTo>
                <a:close/>
                <a:moveTo>
                  <a:pt x="5054243" y="2980243"/>
                </a:moveTo>
                <a:cubicBezTo>
                  <a:pt x="5030266" y="2896726"/>
                  <a:pt x="4989268" y="2803571"/>
                  <a:pt x="4907280" y="2758197"/>
                </a:cubicBezTo>
                <a:cubicBezTo>
                  <a:pt x="4745973" y="2667966"/>
                  <a:pt x="4619896" y="2686388"/>
                  <a:pt x="4499484" y="2718031"/>
                </a:cubicBezTo>
                <a:cubicBezTo>
                  <a:pt x="4488749" y="2720926"/>
                  <a:pt x="4471246" y="2714620"/>
                  <a:pt x="4468078" y="2729314"/>
                </a:cubicBezTo>
                <a:cubicBezTo>
                  <a:pt x="4572548" y="2720324"/>
                  <a:pt x="4672571" y="2726756"/>
                  <a:pt x="4776053" y="2785151"/>
                </a:cubicBezTo>
                <a:cubicBezTo>
                  <a:pt x="4816198" y="2807389"/>
                  <a:pt x="4863011" y="2843127"/>
                  <a:pt x="4892740" y="2874182"/>
                </a:cubicBezTo>
                <a:cubicBezTo>
                  <a:pt x="4909877" y="2892062"/>
                  <a:pt x="4916216" y="2917790"/>
                  <a:pt x="4936670" y="2929879"/>
                </a:cubicBezTo>
                <a:cubicBezTo>
                  <a:pt x="4970402" y="2949496"/>
                  <a:pt x="5035596" y="2946604"/>
                  <a:pt x="5050648" y="2987042"/>
                </a:cubicBezTo>
                <a:cubicBezTo>
                  <a:pt x="5052169" y="2984650"/>
                  <a:pt x="5053032" y="2982292"/>
                  <a:pt x="5054243" y="2980243"/>
                </a:cubicBezTo>
                <a:close/>
                <a:moveTo>
                  <a:pt x="3472379" y="6575824"/>
                </a:moveTo>
                <a:cubicBezTo>
                  <a:pt x="3479118" y="6554801"/>
                  <a:pt x="3474686" y="6540587"/>
                  <a:pt x="3459462" y="6532328"/>
                </a:cubicBezTo>
                <a:cubicBezTo>
                  <a:pt x="3454947" y="6551781"/>
                  <a:pt x="3458575" y="6566661"/>
                  <a:pt x="3472379" y="6575824"/>
                </a:cubicBezTo>
                <a:close/>
                <a:moveTo>
                  <a:pt x="1543519" y="10943957"/>
                </a:moveTo>
                <a:cubicBezTo>
                  <a:pt x="1539578" y="10940176"/>
                  <a:pt x="1540409" y="10931369"/>
                  <a:pt x="1532699" y="10936117"/>
                </a:cubicBezTo>
                <a:cubicBezTo>
                  <a:pt x="1536829" y="10939471"/>
                  <a:pt x="1536613" y="10948041"/>
                  <a:pt x="1543519" y="10943957"/>
                </a:cubicBezTo>
                <a:close/>
                <a:moveTo>
                  <a:pt x="3514074" y="6494157"/>
                </a:moveTo>
                <a:cubicBezTo>
                  <a:pt x="3507057" y="6491568"/>
                  <a:pt x="3514714" y="6481163"/>
                  <a:pt x="3505662" y="6479717"/>
                </a:cubicBezTo>
                <a:cubicBezTo>
                  <a:pt x="3499375" y="6488174"/>
                  <a:pt x="3507836" y="6503657"/>
                  <a:pt x="3514074" y="6494157"/>
                </a:cubicBezTo>
                <a:close/>
                <a:moveTo>
                  <a:pt x="5927694" y="1033248"/>
                </a:moveTo>
                <a:lnTo>
                  <a:pt x="5921982" y="1030724"/>
                </a:lnTo>
                <a:lnTo>
                  <a:pt x="5919595" y="1036126"/>
                </a:lnTo>
                <a:lnTo>
                  <a:pt x="5925307" y="1038649"/>
                </a:lnTo>
                <a:close/>
                <a:moveTo>
                  <a:pt x="5945556" y="998146"/>
                </a:moveTo>
                <a:cubicBezTo>
                  <a:pt x="5949703" y="985520"/>
                  <a:pt x="5946973" y="965013"/>
                  <a:pt x="5937914" y="955630"/>
                </a:cubicBezTo>
                <a:cubicBezTo>
                  <a:pt x="5930241" y="967304"/>
                  <a:pt x="5931252" y="994292"/>
                  <a:pt x="5939096" y="1007441"/>
                </a:cubicBezTo>
                <a:cubicBezTo>
                  <a:pt x="5942027" y="1005688"/>
                  <a:pt x="5944174" y="1002355"/>
                  <a:pt x="5945556" y="998146"/>
                </a:cubicBezTo>
                <a:close/>
                <a:moveTo>
                  <a:pt x="5882535" y="1142772"/>
                </a:moveTo>
                <a:cubicBezTo>
                  <a:pt x="5882772" y="1132476"/>
                  <a:pt x="5890242" y="1119636"/>
                  <a:pt x="5878482" y="1113723"/>
                </a:cubicBezTo>
                <a:cubicBezTo>
                  <a:pt x="5869058" y="1119601"/>
                  <a:pt x="5873410" y="1136588"/>
                  <a:pt x="5882535" y="1142772"/>
                </a:cubicBezTo>
                <a:close/>
                <a:moveTo>
                  <a:pt x="3491502" y="6564869"/>
                </a:moveTo>
                <a:cubicBezTo>
                  <a:pt x="3492824" y="6535324"/>
                  <a:pt x="3482361" y="6512827"/>
                  <a:pt x="3475541" y="6487856"/>
                </a:cubicBezTo>
                <a:cubicBezTo>
                  <a:pt x="3480876" y="6476936"/>
                  <a:pt x="3493483" y="6478421"/>
                  <a:pt x="3494730" y="6460588"/>
                </a:cubicBezTo>
                <a:cubicBezTo>
                  <a:pt x="3484776" y="6404613"/>
                  <a:pt x="3481545" y="6344970"/>
                  <a:pt x="3438457" y="6308569"/>
                </a:cubicBezTo>
                <a:cubicBezTo>
                  <a:pt x="3444874" y="6347151"/>
                  <a:pt x="3466344" y="6377063"/>
                  <a:pt x="3469732" y="6417882"/>
                </a:cubicBezTo>
                <a:cubicBezTo>
                  <a:pt x="3468329" y="6427986"/>
                  <a:pt x="3454426" y="6416736"/>
                  <a:pt x="3454401" y="6429492"/>
                </a:cubicBezTo>
                <a:cubicBezTo>
                  <a:pt x="3468221" y="6474408"/>
                  <a:pt x="3466512" y="6526762"/>
                  <a:pt x="3491502" y="6564869"/>
                </a:cubicBezTo>
                <a:close/>
                <a:moveTo>
                  <a:pt x="1521503" y="11024958"/>
                </a:moveTo>
                <a:cubicBezTo>
                  <a:pt x="1517977" y="11016774"/>
                  <a:pt x="1532869" y="11005004"/>
                  <a:pt x="1514378" y="10998364"/>
                </a:cubicBezTo>
                <a:cubicBezTo>
                  <a:pt x="1497402" y="11010231"/>
                  <a:pt x="1509309" y="11036391"/>
                  <a:pt x="1521503" y="11024958"/>
                </a:cubicBezTo>
                <a:close/>
                <a:moveTo>
                  <a:pt x="5910920" y="1093982"/>
                </a:moveTo>
                <a:cubicBezTo>
                  <a:pt x="5919088" y="1080376"/>
                  <a:pt x="5910616" y="1069459"/>
                  <a:pt x="5907540" y="1078860"/>
                </a:cubicBezTo>
                <a:cubicBezTo>
                  <a:pt x="5902366" y="1066173"/>
                  <a:pt x="5907565" y="1064166"/>
                  <a:pt x="5906193" y="1051006"/>
                </a:cubicBezTo>
                <a:cubicBezTo>
                  <a:pt x="5896802" y="1045423"/>
                  <a:pt x="5889862" y="1044867"/>
                  <a:pt x="5882151" y="1043612"/>
                </a:cubicBezTo>
                <a:cubicBezTo>
                  <a:pt x="5876610" y="1065911"/>
                  <a:pt x="5870838" y="1077349"/>
                  <a:pt x="5883033" y="1095290"/>
                </a:cubicBezTo>
                <a:cubicBezTo>
                  <a:pt x="5892227" y="1078550"/>
                  <a:pt x="5887547" y="1063929"/>
                  <a:pt x="5894955" y="1052856"/>
                </a:cubicBezTo>
                <a:cubicBezTo>
                  <a:pt x="5897706" y="1058016"/>
                  <a:pt x="5896124" y="1064849"/>
                  <a:pt x="5893110" y="1072484"/>
                </a:cubicBezTo>
                <a:cubicBezTo>
                  <a:pt x="5904808" y="1080164"/>
                  <a:pt x="5893224" y="1065720"/>
                  <a:pt x="5901642" y="1069439"/>
                </a:cubicBezTo>
                <a:cubicBezTo>
                  <a:pt x="5904366" y="1077099"/>
                  <a:pt x="5907284" y="1082692"/>
                  <a:pt x="5898116" y="1084739"/>
                </a:cubicBezTo>
                <a:cubicBezTo>
                  <a:pt x="5905561" y="1086593"/>
                  <a:pt x="5902175" y="1092629"/>
                  <a:pt x="5910920" y="1093982"/>
                </a:cubicBezTo>
                <a:close/>
                <a:moveTo>
                  <a:pt x="5726858" y="1512655"/>
                </a:moveTo>
                <a:cubicBezTo>
                  <a:pt x="5723771" y="1509252"/>
                  <a:pt x="5724613" y="1505035"/>
                  <a:pt x="5718212" y="1502207"/>
                </a:cubicBezTo>
                <a:cubicBezTo>
                  <a:pt x="5708179" y="1506441"/>
                  <a:pt x="5724408" y="1518200"/>
                  <a:pt x="5726858" y="1512655"/>
                </a:cubicBezTo>
                <a:close/>
                <a:moveTo>
                  <a:pt x="1543233" y="10981549"/>
                </a:moveTo>
                <a:cubicBezTo>
                  <a:pt x="1535878" y="10976260"/>
                  <a:pt x="1545948" y="10968477"/>
                  <a:pt x="1534048" y="10964238"/>
                </a:cubicBezTo>
                <a:cubicBezTo>
                  <a:pt x="1526349" y="10973580"/>
                  <a:pt x="1531417" y="10992129"/>
                  <a:pt x="1543233" y="10981549"/>
                </a:cubicBezTo>
                <a:close/>
                <a:moveTo>
                  <a:pt x="5515785" y="2013425"/>
                </a:moveTo>
                <a:cubicBezTo>
                  <a:pt x="5488114" y="2039201"/>
                  <a:pt x="5456034" y="2052747"/>
                  <a:pt x="5427638" y="2074832"/>
                </a:cubicBezTo>
                <a:cubicBezTo>
                  <a:pt x="5405030" y="2067232"/>
                  <a:pt x="5415007" y="2057371"/>
                  <a:pt x="5415560" y="2045170"/>
                </a:cubicBezTo>
                <a:cubicBezTo>
                  <a:pt x="5386055" y="2046000"/>
                  <a:pt x="5366636" y="2072047"/>
                  <a:pt x="5341634" y="2083792"/>
                </a:cubicBezTo>
                <a:cubicBezTo>
                  <a:pt x="5321431" y="2093239"/>
                  <a:pt x="5294722" y="2096589"/>
                  <a:pt x="5267564" y="2101560"/>
                </a:cubicBezTo>
                <a:cubicBezTo>
                  <a:pt x="5189383" y="2116713"/>
                  <a:pt x="5098466" y="2124984"/>
                  <a:pt x="4984440" y="2059449"/>
                </a:cubicBezTo>
                <a:cubicBezTo>
                  <a:pt x="4979671" y="2056786"/>
                  <a:pt x="4972106" y="2051604"/>
                  <a:pt x="4968700" y="2048378"/>
                </a:cubicBezTo>
                <a:cubicBezTo>
                  <a:pt x="4895807" y="1990469"/>
                  <a:pt x="4819069" y="1898865"/>
                  <a:pt x="4802072" y="1800029"/>
                </a:cubicBezTo>
                <a:cubicBezTo>
                  <a:pt x="4789915" y="1730329"/>
                  <a:pt x="4800164" y="1657296"/>
                  <a:pt x="4845783" y="1570958"/>
                </a:cubicBezTo>
                <a:cubicBezTo>
                  <a:pt x="4760146" y="1515429"/>
                  <a:pt x="4727897" y="1682144"/>
                  <a:pt x="4670187" y="1702426"/>
                </a:cubicBezTo>
                <a:cubicBezTo>
                  <a:pt x="4642632" y="1754017"/>
                  <a:pt x="4614257" y="1803233"/>
                  <a:pt x="4569605" y="1812224"/>
                </a:cubicBezTo>
                <a:cubicBezTo>
                  <a:pt x="4593117" y="1784490"/>
                  <a:pt x="4567636" y="1757161"/>
                  <a:pt x="4569265" y="1725518"/>
                </a:cubicBezTo>
                <a:cubicBezTo>
                  <a:pt x="4570094" y="1718631"/>
                  <a:pt x="4578259" y="1710954"/>
                  <a:pt x="4579985" y="1700823"/>
                </a:cubicBezTo>
                <a:cubicBezTo>
                  <a:pt x="4585163" y="1670432"/>
                  <a:pt x="4581868" y="1624536"/>
                  <a:pt x="4598273" y="1580735"/>
                </a:cubicBezTo>
                <a:cubicBezTo>
                  <a:pt x="4603623" y="1566236"/>
                  <a:pt x="4611606" y="1551930"/>
                  <a:pt x="4617452" y="1535151"/>
                </a:cubicBezTo>
                <a:cubicBezTo>
                  <a:pt x="4635296" y="1485169"/>
                  <a:pt x="4672267" y="1445181"/>
                  <a:pt x="4697657" y="1396079"/>
                </a:cubicBezTo>
                <a:cubicBezTo>
                  <a:pt x="4702321" y="1386493"/>
                  <a:pt x="4702568" y="1373939"/>
                  <a:pt x="4707327" y="1363037"/>
                </a:cubicBezTo>
                <a:cubicBezTo>
                  <a:pt x="4738801" y="1293865"/>
                  <a:pt x="4791749" y="1238829"/>
                  <a:pt x="4839242" y="1208870"/>
                </a:cubicBezTo>
                <a:cubicBezTo>
                  <a:pt x="4854945" y="1234165"/>
                  <a:pt x="4845437" y="1269535"/>
                  <a:pt x="4841529" y="1300680"/>
                </a:cubicBezTo>
                <a:cubicBezTo>
                  <a:pt x="4831889" y="1374418"/>
                  <a:pt x="4803440" y="1452081"/>
                  <a:pt x="4810523" y="1518765"/>
                </a:cubicBezTo>
                <a:cubicBezTo>
                  <a:pt x="4834629" y="1533092"/>
                  <a:pt x="4849987" y="1526600"/>
                  <a:pt x="4872404" y="1536834"/>
                </a:cubicBezTo>
                <a:cubicBezTo>
                  <a:pt x="4885298" y="1500387"/>
                  <a:pt x="4908182" y="1490473"/>
                  <a:pt x="4926610" y="1468986"/>
                </a:cubicBezTo>
                <a:cubicBezTo>
                  <a:pt x="4927353" y="1454152"/>
                  <a:pt x="4909705" y="1446581"/>
                  <a:pt x="4904286" y="1434608"/>
                </a:cubicBezTo>
                <a:cubicBezTo>
                  <a:pt x="4914263" y="1424747"/>
                  <a:pt x="4924899" y="1414934"/>
                  <a:pt x="4936708" y="1407191"/>
                </a:cubicBezTo>
                <a:cubicBezTo>
                  <a:pt x="4953403" y="1427926"/>
                  <a:pt x="4967941" y="1441887"/>
                  <a:pt x="4985370" y="1457051"/>
                </a:cubicBezTo>
                <a:cubicBezTo>
                  <a:pt x="5012306" y="1414017"/>
                  <a:pt x="5057511" y="1415653"/>
                  <a:pt x="5089771" y="1385909"/>
                </a:cubicBezTo>
                <a:cubicBezTo>
                  <a:pt x="5108239" y="1395855"/>
                  <a:pt x="5117139" y="1382607"/>
                  <a:pt x="5130025" y="1378251"/>
                </a:cubicBezTo>
                <a:cubicBezTo>
                  <a:pt x="5192353" y="1371870"/>
                  <a:pt x="5249150" y="1373357"/>
                  <a:pt x="5333106" y="1415529"/>
                </a:cubicBezTo>
                <a:cubicBezTo>
                  <a:pt x="5481845" y="1490538"/>
                  <a:pt x="5558208" y="1655893"/>
                  <a:pt x="5532091" y="1801879"/>
                </a:cubicBezTo>
                <a:cubicBezTo>
                  <a:pt x="5527886" y="1823409"/>
                  <a:pt x="5518893" y="1860801"/>
                  <a:pt x="5504185" y="1876604"/>
                </a:cubicBezTo>
                <a:cubicBezTo>
                  <a:pt x="5485900" y="1896116"/>
                  <a:pt x="5470002" y="1951203"/>
                  <a:pt x="5441167" y="1965646"/>
                </a:cubicBezTo>
                <a:cubicBezTo>
                  <a:pt x="5441397" y="1994446"/>
                  <a:pt x="5509573" y="1994115"/>
                  <a:pt x="5515785" y="2013425"/>
                </a:cubicBezTo>
                <a:close/>
                <a:moveTo>
                  <a:pt x="4973954" y="3246436"/>
                </a:moveTo>
                <a:cubicBezTo>
                  <a:pt x="4979589" y="3230039"/>
                  <a:pt x="4980338" y="3213330"/>
                  <a:pt x="4974879" y="3197785"/>
                </a:cubicBezTo>
                <a:cubicBezTo>
                  <a:pt x="4967091" y="3175765"/>
                  <a:pt x="4944012" y="3170091"/>
                  <a:pt x="4941453" y="3147127"/>
                </a:cubicBezTo>
                <a:cubicBezTo>
                  <a:pt x="4982511" y="3125086"/>
                  <a:pt x="5030628" y="3123785"/>
                  <a:pt x="5054304" y="3054834"/>
                </a:cubicBezTo>
                <a:cubicBezTo>
                  <a:pt x="5053780" y="2971689"/>
                  <a:pt x="4939551" y="2934343"/>
                  <a:pt x="4873235" y="2953137"/>
                </a:cubicBezTo>
                <a:cubicBezTo>
                  <a:pt x="4860872" y="2956450"/>
                  <a:pt x="4851291" y="2968525"/>
                  <a:pt x="4842325" y="2973634"/>
                </a:cubicBezTo>
                <a:cubicBezTo>
                  <a:pt x="4835574" y="2976972"/>
                  <a:pt x="4827881" y="2975081"/>
                  <a:pt x="4822411" y="2977689"/>
                </a:cubicBezTo>
                <a:cubicBezTo>
                  <a:pt x="4790595" y="2993615"/>
                  <a:pt x="4765554" y="3025015"/>
                  <a:pt x="4736461" y="3030231"/>
                </a:cubicBezTo>
                <a:cubicBezTo>
                  <a:pt x="4755959" y="3079666"/>
                  <a:pt x="4747579" y="3162968"/>
                  <a:pt x="4784615" y="3219371"/>
                </a:cubicBezTo>
                <a:cubicBezTo>
                  <a:pt x="4815889" y="3266846"/>
                  <a:pt x="4895110" y="3316000"/>
                  <a:pt x="4943719" y="3293219"/>
                </a:cubicBezTo>
                <a:cubicBezTo>
                  <a:pt x="4957800" y="3278919"/>
                  <a:pt x="4968320" y="3262833"/>
                  <a:pt x="4973954" y="3246436"/>
                </a:cubicBezTo>
                <a:close/>
                <a:moveTo>
                  <a:pt x="3545279" y="6482412"/>
                </a:moveTo>
                <a:cubicBezTo>
                  <a:pt x="3548906" y="6470737"/>
                  <a:pt x="3547044" y="6462254"/>
                  <a:pt x="3540306" y="6456724"/>
                </a:cubicBezTo>
                <a:cubicBezTo>
                  <a:pt x="3539082" y="6461801"/>
                  <a:pt x="3532443" y="6458357"/>
                  <a:pt x="3530744" y="6462202"/>
                </a:cubicBezTo>
                <a:cubicBezTo>
                  <a:pt x="3538902" y="6466828"/>
                  <a:pt x="3528364" y="6482598"/>
                  <a:pt x="3545279" y="6482412"/>
                </a:cubicBezTo>
                <a:close/>
                <a:moveTo>
                  <a:pt x="1570746" y="10958535"/>
                </a:moveTo>
                <a:cubicBezTo>
                  <a:pt x="1565613" y="10951680"/>
                  <a:pt x="1567347" y="10944290"/>
                  <a:pt x="1558712" y="10938436"/>
                </a:cubicBezTo>
                <a:cubicBezTo>
                  <a:pt x="1549445" y="10945555"/>
                  <a:pt x="1562471" y="10964563"/>
                  <a:pt x="1570746" y="10958535"/>
                </a:cubicBezTo>
                <a:close/>
                <a:moveTo>
                  <a:pt x="3519761" y="6548247"/>
                </a:moveTo>
                <a:cubicBezTo>
                  <a:pt x="3515255" y="6545745"/>
                  <a:pt x="3513777" y="6541007"/>
                  <a:pt x="3506005" y="6540127"/>
                </a:cubicBezTo>
                <a:cubicBezTo>
                  <a:pt x="3500908" y="6551662"/>
                  <a:pt x="3506177" y="6557054"/>
                  <a:pt x="3512061" y="6562208"/>
                </a:cubicBezTo>
                <a:cubicBezTo>
                  <a:pt x="3513186" y="6555045"/>
                  <a:pt x="3518636" y="6555410"/>
                  <a:pt x="3519761" y="6548247"/>
                </a:cubicBezTo>
                <a:close/>
                <a:moveTo>
                  <a:pt x="5897826" y="1169972"/>
                </a:moveTo>
                <a:cubicBezTo>
                  <a:pt x="5892511" y="1166548"/>
                  <a:pt x="5895862" y="1159779"/>
                  <a:pt x="5890247" y="1156222"/>
                </a:cubicBezTo>
                <a:cubicBezTo>
                  <a:pt x="5886127" y="1162292"/>
                  <a:pt x="5891938" y="1175978"/>
                  <a:pt x="5897826" y="1169972"/>
                </a:cubicBezTo>
                <a:close/>
                <a:moveTo>
                  <a:pt x="5948209" y="1055942"/>
                </a:moveTo>
                <a:lnTo>
                  <a:pt x="5948035" y="1053897"/>
                </a:lnTo>
                <a:lnTo>
                  <a:pt x="5945482" y="1023892"/>
                </a:lnTo>
                <a:cubicBezTo>
                  <a:pt x="5942520" y="1026529"/>
                  <a:pt x="5941095" y="1032804"/>
                  <a:pt x="5941464" y="1039288"/>
                </a:cubicBezTo>
                <a:lnTo>
                  <a:pt x="5947271" y="1053625"/>
                </a:lnTo>
                <a:close/>
                <a:moveTo>
                  <a:pt x="5904731" y="1169795"/>
                </a:moveTo>
                <a:cubicBezTo>
                  <a:pt x="5913084" y="1150890"/>
                  <a:pt x="5899476" y="1140215"/>
                  <a:pt x="5897131" y="1125191"/>
                </a:cubicBezTo>
                <a:cubicBezTo>
                  <a:pt x="5885921" y="1136736"/>
                  <a:pt x="5895791" y="1158313"/>
                  <a:pt x="5904731" y="1169795"/>
                </a:cubicBezTo>
                <a:close/>
                <a:moveTo>
                  <a:pt x="1397841" y="11381159"/>
                </a:moveTo>
                <a:cubicBezTo>
                  <a:pt x="1384444" y="11367584"/>
                  <a:pt x="1399993" y="11347410"/>
                  <a:pt x="1371908" y="11337042"/>
                </a:cubicBezTo>
                <a:cubicBezTo>
                  <a:pt x="1354552" y="11354376"/>
                  <a:pt x="1385866" y="11388624"/>
                  <a:pt x="1397841" y="11381159"/>
                </a:cubicBezTo>
                <a:close/>
                <a:moveTo>
                  <a:pt x="5755264" y="1525716"/>
                </a:moveTo>
                <a:cubicBezTo>
                  <a:pt x="5753507" y="1523920"/>
                  <a:pt x="5752415" y="1522927"/>
                  <a:pt x="5754399" y="1520745"/>
                </a:cubicBezTo>
                <a:cubicBezTo>
                  <a:pt x="5752454" y="1519376"/>
                  <a:pt x="5750935" y="1518195"/>
                  <a:pt x="5749178" y="1516399"/>
                </a:cubicBezTo>
                <a:cubicBezTo>
                  <a:pt x="5739761" y="1520395"/>
                  <a:pt x="5752198" y="1531498"/>
                  <a:pt x="5755264" y="1525716"/>
                </a:cubicBezTo>
                <a:close/>
                <a:moveTo>
                  <a:pt x="3529107" y="6565335"/>
                </a:moveTo>
                <a:cubicBezTo>
                  <a:pt x="3516678" y="6586972"/>
                  <a:pt x="3500722" y="6607498"/>
                  <a:pt x="3480232" y="6622701"/>
                </a:cubicBezTo>
                <a:cubicBezTo>
                  <a:pt x="3459410" y="6637502"/>
                  <a:pt x="3437948" y="6638742"/>
                  <a:pt x="3413769" y="6657678"/>
                </a:cubicBezTo>
                <a:cubicBezTo>
                  <a:pt x="3370837" y="6655560"/>
                  <a:pt x="3336834" y="6665559"/>
                  <a:pt x="3292802" y="6657849"/>
                </a:cubicBezTo>
                <a:cubicBezTo>
                  <a:pt x="3211468" y="6643360"/>
                  <a:pt x="3120327" y="6602579"/>
                  <a:pt x="3072726" y="6559078"/>
                </a:cubicBezTo>
                <a:cubicBezTo>
                  <a:pt x="3032717" y="6521484"/>
                  <a:pt x="3016853" y="6473111"/>
                  <a:pt x="2983861" y="6438107"/>
                </a:cubicBezTo>
                <a:cubicBezTo>
                  <a:pt x="2978248" y="6398859"/>
                  <a:pt x="2954317" y="6369902"/>
                  <a:pt x="2956846" y="6326081"/>
                </a:cubicBezTo>
                <a:cubicBezTo>
                  <a:pt x="2932593" y="6330174"/>
                  <a:pt x="2908767" y="6334456"/>
                  <a:pt x="2876341" y="6324724"/>
                </a:cubicBezTo>
                <a:cubicBezTo>
                  <a:pt x="2868929" y="6313790"/>
                  <a:pt x="2887019" y="6307484"/>
                  <a:pt x="2879846" y="6297166"/>
                </a:cubicBezTo>
                <a:cubicBezTo>
                  <a:pt x="2834476" y="6283247"/>
                  <a:pt x="2799046" y="6262996"/>
                  <a:pt x="2765085" y="6242884"/>
                </a:cubicBezTo>
                <a:cubicBezTo>
                  <a:pt x="2743434" y="6244553"/>
                  <a:pt x="2733995" y="6265915"/>
                  <a:pt x="2712401" y="6273226"/>
                </a:cubicBezTo>
                <a:cubicBezTo>
                  <a:pt x="2630952" y="6300560"/>
                  <a:pt x="2509732" y="6237808"/>
                  <a:pt x="2479161" y="6178851"/>
                </a:cubicBezTo>
                <a:cubicBezTo>
                  <a:pt x="2310117" y="6134290"/>
                  <a:pt x="2374147" y="5954741"/>
                  <a:pt x="2269572" y="5872789"/>
                </a:cubicBezTo>
                <a:cubicBezTo>
                  <a:pt x="2249440" y="5875639"/>
                  <a:pt x="2224399" y="5863043"/>
                  <a:pt x="2219681" y="5847170"/>
                </a:cubicBezTo>
                <a:cubicBezTo>
                  <a:pt x="2221610" y="5839341"/>
                  <a:pt x="2223777" y="5832128"/>
                  <a:pt x="2226132" y="5824487"/>
                </a:cubicBezTo>
                <a:cubicBezTo>
                  <a:pt x="2270337" y="5822571"/>
                  <a:pt x="2299447" y="5859434"/>
                  <a:pt x="2314843" y="5884621"/>
                </a:cubicBezTo>
                <a:cubicBezTo>
                  <a:pt x="2331569" y="5911416"/>
                  <a:pt x="2343050" y="5946618"/>
                  <a:pt x="2354432" y="5979734"/>
                </a:cubicBezTo>
                <a:cubicBezTo>
                  <a:pt x="2375868" y="6044357"/>
                  <a:pt x="2380552" y="6121494"/>
                  <a:pt x="2462337" y="6149970"/>
                </a:cubicBezTo>
                <a:cubicBezTo>
                  <a:pt x="2469650" y="6132264"/>
                  <a:pt x="2445013" y="6106058"/>
                  <a:pt x="2465433" y="6078313"/>
                </a:cubicBezTo>
                <a:cubicBezTo>
                  <a:pt x="2481011" y="6071919"/>
                  <a:pt x="2499773" y="6071017"/>
                  <a:pt x="2516540" y="6067702"/>
                </a:cubicBezTo>
                <a:cubicBezTo>
                  <a:pt x="2572341" y="6085718"/>
                  <a:pt x="2556392" y="6177229"/>
                  <a:pt x="2500147" y="6176379"/>
                </a:cubicBezTo>
                <a:cubicBezTo>
                  <a:pt x="2533943" y="6237271"/>
                  <a:pt x="2687976" y="6286946"/>
                  <a:pt x="2736959" y="6226882"/>
                </a:cubicBezTo>
                <a:cubicBezTo>
                  <a:pt x="2725355" y="6202350"/>
                  <a:pt x="2698648" y="6185443"/>
                  <a:pt x="2709573" y="6146864"/>
                </a:cubicBezTo>
                <a:cubicBezTo>
                  <a:pt x="2726078" y="6129134"/>
                  <a:pt x="2765621" y="6143542"/>
                  <a:pt x="2778588" y="6161527"/>
                </a:cubicBezTo>
                <a:cubicBezTo>
                  <a:pt x="2782929" y="6178255"/>
                  <a:pt x="2777709" y="6200460"/>
                  <a:pt x="2769837" y="6224047"/>
                </a:cubicBezTo>
                <a:cubicBezTo>
                  <a:pt x="2806310" y="6244248"/>
                  <a:pt x="2845433" y="6263066"/>
                  <a:pt x="2893315" y="6277072"/>
                </a:cubicBezTo>
                <a:cubicBezTo>
                  <a:pt x="2910640" y="6267876"/>
                  <a:pt x="2913661" y="6234486"/>
                  <a:pt x="2931036" y="6226332"/>
                </a:cubicBezTo>
                <a:cubicBezTo>
                  <a:pt x="2952630" y="6219022"/>
                  <a:pt x="2955428" y="6247323"/>
                  <a:pt x="2972212" y="6253207"/>
                </a:cubicBezTo>
                <a:cubicBezTo>
                  <a:pt x="3053852" y="6172337"/>
                  <a:pt x="3229077" y="6175203"/>
                  <a:pt x="3376141" y="6223330"/>
                </a:cubicBezTo>
                <a:cubicBezTo>
                  <a:pt x="3446592" y="6246288"/>
                  <a:pt x="3531577" y="6316010"/>
                  <a:pt x="3552536" y="6379401"/>
                </a:cubicBezTo>
                <a:cubicBezTo>
                  <a:pt x="3564395" y="6413748"/>
                  <a:pt x="3568604" y="6463100"/>
                  <a:pt x="3556826" y="6501302"/>
                </a:cubicBezTo>
                <a:cubicBezTo>
                  <a:pt x="3550440" y="6520949"/>
                  <a:pt x="3541537" y="6543697"/>
                  <a:pt x="3529107" y="6565335"/>
                </a:cubicBezTo>
                <a:close/>
                <a:moveTo>
                  <a:pt x="4985972" y="3273729"/>
                </a:moveTo>
                <a:cubicBezTo>
                  <a:pt x="4979036" y="3287128"/>
                  <a:pt x="4969260" y="3300161"/>
                  <a:pt x="4956631" y="3312319"/>
                </a:cubicBezTo>
                <a:cubicBezTo>
                  <a:pt x="4872016" y="3352905"/>
                  <a:pt x="4763416" y="3248581"/>
                  <a:pt x="4742783" y="3178082"/>
                </a:cubicBezTo>
                <a:cubicBezTo>
                  <a:pt x="4727092" y="3125797"/>
                  <a:pt x="4740174" y="3062374"/>
                  <a:pt x="4701196" y="3031160"/>
                </a:cubicBezTo>
                <a:cubicBezTo>
                  <a:pt x="4704755" y="3023705"/>
                  <a:pt x="4707690" y="3016944"/>
                  <a:pt x="4711249" y="3009489"/>
                </a:cubicBezTo>
                <a:cubicBezTo>
                  <a:pt x="4673025" y="2918825"/>
                  <a:pt x="4582823" y="2843534"/>
                  <a:pt x="4459273" y="2804715"/>
                </a:cubicBezTo>
                <a:cubicBezTo>
                  <a:pt x="4423333" y="2793140"/>
                  <a:pt x="4381620" y="2790792"/>
                  <a:pt x="4344755" y="2786529"/>
                </a:cubicBezTo>
                <a:cubicBezTo>
                  <a:pt x="4305880" y="2781715"/>
                  <a:pt x="4260155" y="2784536"/>
                  <a:pt x="4235247" y="2757177"/>
                </a:cubicBezTo>
                <a:cubicBezTo>
                  <a:pt x="4274684" y="2741828"/>
                  <a:pt x="4321691" y="2738276"/>
                  <a:pt x="4371667" y="2728623"/>
                </a:cubicBezTo>
                <a:cubicBezTo>
                  <a:pt x="4495102" y="2704077"/>
                  <a:pt x="4641942" y="2642278"/>
                  <a:pt x="4787461" y="2684519"/>
                </a:cubicBezTo>
                <a:cubicBezTo>
                  <a:pt x="4949442" y="2732135"/>
                  <a:pt x="5027021" y="2824288"/>
                  <a:pt x="5065595" y="2945962"/>
                </a:cubicBezTo>
                <a:cubicBezTo>
                  <a:pt x="5079402" y="2987785"/>
                  <a:pt x="5093119" y="3040179"/>
                  <a:pt x="5057510" y="3095916"/>
                </a:cubicBezTo>
                <a:cubicBezTo>
                  <a:pt x="5036488" y="3128417"/>
                  <a:pt x="5004042" y="3138766"/>
                  <a:pt x="4972020" y="3157013"/>
                </a:cubicBezTo>
                <a:cubicBezTo>
                  <a:pt x="5002020" y="3190035"/>
                  <a:pt x="5006779" y="3233529"/>
                  <a:pt x="4985972" y="3273729"/>
                </a:cubicBezTo>
                <a:close/>
                <a:moveTo>
                  <a:pt x="5966672" y="1060513"/>
                </a:moveTo>
                <a:cubicBezTo>
                  <a:pt x="5959939" y="1027769"/>
                  <a:pt x="5968502" y="988872"/>
                  <a:pt x="5953538" y="959306"/>
                </a:cubicBezTo>
                <a:cubicBezTo>
                  <a:pt x="5950839" y="978019"/>
                  <a:pt x="5951464" y="995511"/>
                  <a:pt x="5953102" y="1012644"/>
                </a:cubicBezTo>
                <a:lnTo>
                  <a:pt x="5958038" y="1057448"/>
                </a:lnTo>
                <a:lnTo>
                  <a:pt x="5958741" y="1063823"/>
                </a:lnTo>
                <a:cubicBezTo>
                  <a:pt x="5962180" y="1064984"/>
                  <a:pt x="5965753" y="1065845"/>
                  <a:pt x="5966672" y="1060513"/>
                </a:cubicBezTo>
                <a:close/>
                <a:moveTo>
                  <a:pt x="5397936" y="2368645"/>
                </a:moveTo>
                <a:cubicBezTo>
                  <a:pt x="5367528" y="2346317"/>
                  <a:pt x="5336900" y="2330927"/>
                  <a:pt x="5307215" y="2333357"/>
                </a:cubicBezTo>
                <a:cubicBezTo>
                  <a:pt x="5337624" y="2355685"/>
                  <a:pt x="5367811" y="2364146"/>
                  <a:pt x="5397936" y="2368645"/>
                </a:cubicBezTo>
                <a:close/>
                <a:moveTo>
                  <a:pt x="5937470" y="1150187"/>
                </a:moveTo>
                <a:cubicBezTo>
                  <a:pt x="5940667" y="1125059"/>
                  <a:pt x="5947762" y="1086231"/>
                  <a:pt x="5932420" y="1076224"/>
                </a:cubicBezTo>
                <a:cubicBezTo>
                  <a:pt x="5936329" y="1077951"/>
                  <a:pt x="5932581" y="1085620"/>
                  <a:pt x="5928708" y="1084626"/>
                </a:cubicBezTo>
                <a:cubicBezTo>
                  <a:pt x="5930537" y="1070729"/>
                  <a:pt x="5937263" y="1054692"/>
                  <a:pt x="5925361" y="1045847"/>
                </a:cubicBezTo>
                <a:cubicBezTo>
                  <a:pt x="5907699" y="1076061"/>
                  <a:pt x="5940178" y="1105834"/>
                  <a:pt x="5927371" y="1142139"/>
                </a:cubicBezTo>
                <a:cubicBezTo>
                  <a:pt x="5932314" y="1143964"/>
                  <a:pt x="5935825" y="1146591"/>
                  <a:pt x="5937470" y="1150187"/>
                </a:cubicBezTo>
                <a:close/>
                <a:moveTo>
                  <a:pt x="6056136" y="881617"/>
                </a:moveTo>
                <a:cubicBezTo>
                  <a:pt x="6049920" y="877795"/>
                  <a:pt x="6044915" y="877735"/>
                  <a:pt x="6042192" y="882271"/>
                </a:cubicBezTo>
                <a:cubicBezTo>
                  <a:pt x="6047869" y="884062"/>
                  <a:pt x="6047048" y="888361"/>
                  <a:pt x="6052291" y="890319"/>
                </a:cubicBezTo>
                <a:close/>
                <a:moveTo>
                  <a:pt x="5924222" y="1195622"/>
                </a:moveTo>
                <a:cubicBezTo>
                  <a:pt x="5920834" y="1189463"/>
                  <a:pt x="5912477" y="1171783"/>
                  <a:pt x="5902699" y="1182526"/>
                </a:cubicBezTo>
                <a:cubicBezTo>
                  <a:pt x="5908518" y="1187249"/>
                  <a:pt x="5916743" y="1205230"/>
                  <a:pt x="5924222" y="1195622"/>
                </a:cubicBezTo>
                <a:close/>
                <a:moveTo>
                  <a:pt x="5385149" y="2416063"/>
                </a:moveTo>
                <a:cubicBezTo>
                  <a:pt x="5354993" y="2409583"/>
                  <a:pt x="5324837" y="2382298"/>
                  <a:pt x="5294639" y="2393982"/>
                </a:cubicBezTo>
                <a:cubicBezTo>
                  <a:pt x="5322930" y="2407755"/>
                  <a:pt x="5368872" y="2430840"/>
                  <a:pt x="5385149" y="2416063"/>
                </a:cubicBezTo>
                <a:close/>
                <a:moveTo>
                  <a:pt x="6183866" y="613409"/>
                </a:moveTo>
                <a:cubicBezTo>
                  <a:pt x="6170952" y="601075"/>
                  <a:pt x="6164257" y="574666"/>
                  <a:pt x="6143833" y="571250"/>
                </a:cubicBezTo>
                <a:cubicBezTo>
                  <a:pt x="6154712" y="584723"/>
                  <a:pt x="6161706" y="617382"/>
                  <a:pt x="6183866" y="613409"/>
                </a:cubicBezTo>
                <a:close/>
                <a:moveTo>
                  <a:pt x="5961768" y="1125741"/>
                </a:moveTo>
                <a:cubicBezTo>
                  <a:pt x="5963395" y="1124498"/>
                  <a:pt x="5963713" y="1122509"/>
                  <a:pt x="5961135" y="1119398"/>
                </a:cubicBezTo>
                <a:cubicBezTo>
                  <a:pt x="5959411" y="1123299"/>
                  <a:pt x="5955132" y="1119973"/>
                  <a:pt x="5952771" y="1122876"/>
                </a:cubicBezTo>
                <a:cubicBezTo>
                  <a:pt x="5954575" y="1123672"/>
                  <a:pt x="5956246" y="1124770"/>
                  <a:pt x="5954584" y="1126904"/>
                </a:cubicBezTo>
                <a:cubicBezTo>
                  <a:pt x="5940221" y="1126476"/>
                  <a:pt x="5956887" y="1129469"/>
                  <a:pt x="5961768" y="1125741"/>
                </a:cubicBezTo>
                <a:close/>
                <a:moveTo>
                  <a:pt x="5789268" y="1542269"/>
                </a:moveTo>
                <a:cubicBezTo>
                  <a:pt x="5788065" y="1534601"/>
                  <a:pt x="5777157" y="1529271"/>
                  <a:pt x="5771055" y="1532693"/>
                </a:cubicBezTo>
                <a:cubicBezTo>
                  <a:pt x="5771304" y="1537901"/>
                  <a:pt x="5782827" y="1542992"/>
                  <a:pt x="5789268" y="1542269"/>
                </a:cubicBezTo>
                <a:close/>
                <a:moveTo>
                  <a:pt x="5965938" y="1147321"/>
                </a:moveTo>
                <a:cubicBezTo>
                  <a:pt x="5966703" y="1142884"/>
                  <a:pt x="5958065" y="1136512"/>
                  <a:pt x="5955745" y="1147861"/>
                </a:cubicBezTo>
                <a:lnTo>
                  <a:pt x="5961457" y="1150385"/>
                </a:lnTo>
                <a:cubicBezTo>
                  <a:pt x="5964384" y="1150064"/>
                  <a:pt x="5965683" y="1148800"/>
                  <a:pt x="5965938" y="1147321"/>
                </a:cubicBezTo>
                <a:close/>
                <a:moveTo>
                  <a:pt x="5953079" y="1183984"/>
                </a:moveTo>
                <a:cubicBezTo>
                  <a:pt x="5955208" y="1170220"/>
                  <a:pt x="5957735" y="1155555"/>
                  <a:pt x="5945833" y="1146710"/>
                </a:cubicBezTo>
                <a:cubicBezTo>
                  <a:pt x="5945605" y="1160238"/>
                  <a:pt x="5940612" y="1175606"/>
                  <a:pt x="5953079" y="1183984"/>
                </a:cubicBezTo>
                <a:close/>
                <a:moveTo>
                  <a:pt x="5979464" y="1124269"/>
                </a:moveTo>
                <a:cubicBezTo>
                  <a:pt x="5992731" y="1085297"/>
                  <a:pt x="5982736" y="1055058"/>
                  <a:pt x="5972175" y="1025285"/>
                </a:cubicBezTo>
                <a:cubicBezTo>
                  <a:pt x="5963514" y="1053020"/>
                  <a:pt x="5979953" y="1073555"/>
                  <a:pt x="5976737" y="1092219"/>
                </a:cubicBezTo>
                <a:lnTo>
                  <a:pt x="5952897" y="1092022"/>
                </a:lnTo>
                <a:lnTo>
                  <a:pt x="5952750" y="1092021"/>
                </a:lnTo>
                <a:lnTo>
                  <a:pt x="5952877" y="1091617"/>
                </a:lnTo>
                <a:lnTo>
                  <a:pt x="5956543" y="1079979"/>
                </a:lnTo>
                <a:cubicBezTo>
                  <a:pt x="5956158" y="1076581"/>
                  <a:pt x="5954366" y="1073726"/>
                  <a:pt x="5951889" y="1071197"/>
                </a:cubicBezTo>
                <a:cubicBezTo>
                  <a:pt x="5948044" y="1079900"/>
                  <a:pt x="5941865" y="1089005"/>
                  <a:pt x="5952750" y="1092021"/>
                </a:cubicBezTo>
                <a:cubicBezTo>
                  <a:pt x="5953184" y="1104049"/>
                  <a:pt x="5943512" y="1104796"/>
                  <a:pt x="5953911" y="1112978"/>
                </a:cubicBezTo>
                <a:cubicBezTo>
                  <a:pt x="5964052" y="1112796"/>
                  <a:pt x="5959780" y="1100507"/>
                  <a:pt x="5972892" y="1100921"/>
                </a:cubicBezTo>
                <a:cubicBezTo>
                  <a:pt x="5972584" y="1109751"/>
                  <a:pt x="5970542" y="1119250"/>
                  <a:pt x="5979464" y="1124269"/>
                </a:cubicBezTo>
                <a:close/>
                <a:moveTo>
                  <a:pt x="1227700" y="11887433"/>
                </a:moveTo>
                <a:cubicBezTo>
                  <a:pt x="1182859" y="11804362"/>
                  <a:pt x="1097091" y="11734326"/>
                  <a:pt x="1019507" y="11660765"/>
                </a:cubicBezTo>
                <a:cubicBezTo>
                  <a:pt x="964876" y="11609078"/>
                  <a:pt x="910433" y="11556965"/>
                  <a:pt x="854343" y="11509735"/>
                </a:cubicBezTo>
                <a:cubicBezTo>
                  <a:pt x="793702" y="11458963"/>
                  <a:pt x="742235" y="11403574"/>
                  <a:pt x="689179" y="11358704"/>
                </a:cubicBezTo>
                <a:cubicBezTo>
                  <a:pt x="650490" y="11326305"/>
                  <a:pt x="581034" y="11296637"/>
                  <a:pt x="583206" y="11267497"/>
                </a:cubicBezTo>
                <a:cubicBezTo>
                  <a:pt x="504944" y="11290055"/>
                  <a:pt x="444061" y="11366715"/>
                  <a:pt x="376813" y="11432401"/>
                </a:cubicBezTo>
                <a:cubicBezTo>
                  <a:pt x="285606" y="11521169"/>
                  <a:pt x="169470" y="11594843"/>
                  <a:pt x="138165" y="11692224"/>
                </a:cubicBezTo>
                <a:cubicBezTo>
                  <a:pt x="319738" y="11885705"/>
                  <a:pt x="606482" y="12197587"/>
                  <a:pt x="790130" y="12359844"/>
                </a:cubicBezTo>
                <a:cubicBezTo>
                  <a:pt x="925674" y="12206490"/>
                  <a:pt x="1119209" y="12052231"/>
                  <a:pt x="1227700" y="11887433"/>
                </a:cubicBezTo>
                <a:close/>
                <a:moveTo>
                  <a:pt x="6209661" y="624296"/>
                </a:moveTo>
                <a:cubicBezTo>
                  <a:pt x="6200123" y="617023"/>
                  <a:pt x="6201160" y="595050"/>
                  <a:pt x="6184111" y="596693"/>
                </a:cubicBezTo>
                <a:cubicBezTo>
                  <a:pt x="6194880" y="603491"/>
                  <a:pt x="6196752" y="633886"/>
                  <a:pt x="6209661" y="624296"/>
                </a:cubicBezTo>
                <a:close/>
                <a:moveTo>
                  <a:pt x="5957301" y="1213466"/>
                </a:moveTo>
                <a:cubicBezTo>
                  <a:pt x="5960978" y="1204331"/>
                  <a:pt x="5962754" y="1195432"/>
                  <a:pt x="5953434" y="1191314"/>
                </a:cubicBezTo>
                <a:cubicBezTo>
                  <a:pt x="5949757" y="1200449"/>
                  <a:pt x="5950280" y="1208212"/>
                  <a:pt x="5957301" y="1213466"/>
                </a:cubicBezTo>
                <a:close/>
                <a:moveTo>
                  <a:pt x="1361550" y="11619243"/>
                </a:moveTo>
                <a:cubicBezTo>
                  <a:pt x="1334238" y="11594419"/>
                  <a:pt x="1337797" y="11533226"/>
                  <a:pt x="1292901" y="11529718"/>
                </a:cubicBezTo>
                <a:cubicBezTo>
                  <a:pt x="1303578" y="11556379"/>
                  <a:pt x="1325702" y="11634531"/>
                  <a:pt x="1361550" y="11619243"/>
                </a:cubicBezTo>
                <a:close/>
                <a:moveTo>
                  <a:pt x="1377893" y="11593806"/>
                </a:moveTo>
                <a:cubicBezTo>
                  <a:pt x="1355546" y="11563521"/>
                  <a:pt x="1351091" y="11500829"/>
                  <a:pt x="1317415" y="11491563"/>
                </a:cubicBezTo>
                <a:cubicBezTo>
                  <a:pt x="1347815" y="11519793"/>
                  <a:pt x="1332847" y="11587170"/>
                  <a:pt x="1377893" y="11593806"/>
                </a:cubicBezTo>
                <a:close/>
                <a:moveTo>
                  <a:pt x="5445461" y="2408218"/>
                </a:moveTo>
                <a:cubicBezTo>
                  <a:pt x="5370057" y="2484652"/>
                  <a:pt x="5291148" y="2382145"/>
                  <a:pt x="5214077" y="2395198"/>
                </a:cubicBezTo>
                <a:cubicBezTo>
                  <a:pt x="5203134" y="2413196"/>
                  <a:pt x="5217285" y="2430816"/>
                  <a:pt x="5208324" y="2448785"/>
                </a:cubicBezTo>
                <a:cubicBezTo>
                  <a:pt x="5182979" y="2454121"/>
                  <a:pt x="5156838" y="2450883"/>
                  <a:pt x="5130696" y="2426839"/>
                </a:cubicBezTo>
                <a:cubicBezTo>
                  <a:pt x="5112604" y="2431405"/>
                  <a:pt x="5085719" y="2443700"/>
                  <a:pt x="5077848" y="2467927"/>
                </a:cubicBezTo>
                <a:cubicBezTo>
                  <a:pt x="5033300" y="2449445"/>
                  <a:pt x="4967265" y="2429636"/>
                  <a:pt x="4942411" y="2382786"/>
                </a:cubicBezTo>
                <a:cubicBezTo>
                  <a:pt x="4962211" y="2361021"/>
                  <a:pt x="4982136" y="2347180"/>
                  <a:pt x="5001863" y="2341598"/>
                </a:cubicBezTo>
                <a:cubicBezTo>
                  <a:pt x="5021074" y="2303660"/>
                  <a:pt x="5001294" y="2243523"/>
                  <a:pt x="5060798" y="2226443"/>
                </a:cubicBezTo>
                <a:cubicBezTo>
                  <a:pt x="5082045" y="2233388"/>
                  <a:pt x="5103532" y="2255520"/>
                  <a:pt x="5124674" y="2255861"/>
                </a:cubicBezTo>
                <a:cubicBezTo>
                  <a:pt x="5165132" y="2204062"/>
                  <a:pt x="5271909" y="2189901"/>
                  <a:pt x="5302150" y="2243275"/>
                </a:cubicBezTo>
                <a:cubicBezTo>
                  <a:pt x="5314718" y="2265212"/>
                  <a:pt x="5289887" y="2282099"/>
                  <a:pt x="5296607" y="2310069"/>
                </a:cubicBezTo>
                <a:cubicBezTo>
                  <a:pt x="5344792" y="2328826"/>
                  <a:pt x="5427556" y="2341448"/>
                  <a:pt x="5445461" y="2408218"/>
                </a:cubicBezTo>
                <a:close/>
                <a:moveTo>
                  <a:pt x="1487871" y="11366847"/>
                </a:moveTo>
                <a:cubicBezTo>
                  <a:pt x="1495196" y="11336406"/>
                  <a:pt x="1477885" y="11310897"/>
                  <a:pt x="1448349" y="11287641"/>
                </a:cubicBezTo>
                <a:cubicBezTo>
                  <a:pt x="1434013" y="11320087"/>
                  <a:pt x="1473449" y="11340574"/>
                  <a:pt x="1487871" y="11366847"/>
                </a:cubicBezTo>
                <a:close/>
                <a:moveTo>
                  <a:pt x="1258926" y="11903271"/>
                </a:moveTo>
                <a:cubicBezTo>
                  <a:pt x="1207841" y="11953141"/>
                  <a:pt x="1158855" y="12012101"/>
                  <a:pt x="1107876" y="12068650"/>
                </a:cubicBezTo>
                <a:cubicBezTo>
                  <a:pt x="992455" y="12197225"/>
                  <a:pt x="867455" y="12290959"/>
                  <a:pt x="789951" y="12391394"/>
                </a:cubicBezTo>
                <a:cubicBezTo>
                  <a:pt x="760808" y="12401985"/>
                  <a:pt x="732279" y="12385808"/>
                  <a:pt x="703046" y="12398909"/>
                </a:cubicBezTo>
                <a:cubicBezTo>
                  <a:pt x="562998" y="12236020"/>
                  <a:pt x="335315" y="12043083"/>
                  <a:pt x="161081" y="11850293"/>
                </a:cubicBezTo>
                <a:cubicBezTo>
                  <a:pt x="139735" y="11827088"/>
                  <a:pt x="123170" y="11803444"/>
                  <a:pt x="102160" y="11782937"/>
                </a:cubicBezTo>
                <a:cubicBezTo>
                  <a:pt x="67588" y="11749296"/>
                  <a:pt x="16926" y="11719770"/>
                  <a:pt x="0" y="11679641"/>
                </a:cubicBezTo>
                <a:cubicBezTo>
                  <a:pt x="49125" y="11619212"/>
                  <a:pt x="110845" y="11560268"/>
                  <a:pt x="174739" y="11498711"/>
                </a:cubicBezTo>
                <a:cubicBezTo>
                  <a:pt x="269161" y="11407282"/>
                  <a:pt x="395580" y="11312645"/>
                  <a:pt x="480563" y="11211432"/>
                </a:cubicBezTo>
                <a:cubicBezTo>
                  <a:pt x="498053" y="11197224"/>
                  <a:pt x="515004" y="11224609"/>
                  <a:pt x="531855" y="11223383"/>
                </a:cubicBezTo>
                <a:cubicBezTo>
                  <a:pt x="544270" y="11229888"/>
                  <a:pt x="576538" y="11219148"/>
                  <a:pt x="575275" y="11227772"/>
                </a:cubicBezTo>
                <a:cubicBezTo>
                  <a:pt x="641460" y="11280993"/>
                  <a:pt x="697420" y="11334287"/>
                  <a:pt x="775996" y="11406757"/>
                </a:cubicBezTo>
                <a:cubicBezTo>
                  <a:pt x="945194" y="11563651"/>
                  <a:pt x="1173992" y="11718309"/>
                  <a:pt x="1258926" y="11903271"/>
                </a:cubicBezTo>
                <a:close/>
                <a:moveTo>
                  <a:pt x="5999873" y="1182809"/>
                </a:moveTo>
                <a:cubicBezTo>
                  <a:pt x="6002279" y="1167682"/>
                  <a:pt x="5994748" y="1145996"/>
                  <a:pt x="6015363" y="1136544"/>
                </a:cubicBezTo>
                <a:cubicBezTo>
                  <a:pt x="6013390" y="1123119"/>
                  <a:pt x="6019648" y="1106516"/>
                  <a:pt x="6009010" y="1096436"/>
                </a:cubicBezTo>
                <a:cubicBezTo>
                  <a:pt x="6005996" y="1104070"/>
                  <a:pt x="6000648" y="1112108"/>
                  <a:pt x="6003265" y="1117569"/>
                </a:cubicBezTo>
                <a:cubicBezTo>
                  <a:pt x="5994910" y="1112084"/>
                  <a:pt x="5989950" y="1115990"/>
                  <a:pt x="5984990" y="1119895"/>
                </a:cubicBezTo>
                <a:cubicBezTo>
                  <a:pt x="5990747" y="1126384"/>
                  <a:pt x="5991870" y="1134413"/>
                  <a:pt x="5991863" y="1143376"/>
                </a:cubicBezTo>
                <a:cubicBezTo>
                  <a:pt x="5986293" y="1143784"/>
                  <a:pt x="5983676" y="1150518"/>
                  <a:pt x="5979787" y="1155256"/>
                </a:cubicBezTo>
                <a:cubicBezTo>
                  <a:pt x="5989743" y="1160372"/>
                  <a:pt x="5975908" y="1175420"/>
                  <a:pt x="5976934" y="1184482"/>
                </a:cubicBezTo>
                <a:cubicBezTo>
                  <a:pt x="5987244" y="1184733"/>
                  <a:pt x="5988986" y="1187296"/>
                  <a:pt x="5992745" y="1195054"/>
                </a:cubicBezTo>
                <a:cubicBezTo>
                  <a:pt x="5997165" y="1192166"/>
                  <a:pt x="5999071" y="1187852"/>
                  <a:pt x="5999873" y="1182809"/>
                </a:cubicBezTo>
                <a:close/>
                <a:moveTo>
                  <a:pt x="6088086" y="994725"/>
                </a:moveTo>
                <a:cubicBezTo>
                  <a:pt x="6091039" y="988856"/>
                  <a:pt x="6090091" y="972297"/>
                  <a:pt x="6081701" y="978274"/>
                </a:cubicBezTo>
                <a:cubicBezTo>
                  <a:pt x="6085618" y="983233"/>
                  <a:pt x="6081870" y="990902"/>
                  <a:pt x="6088086" y="994725"/>
                </a:cubicBezTo>
                <a:close/>
                <a:moveTo>
                  <a:pt x="6127200" y="906202"/>
                </a:moveTo>
                <a:cubicBezTo>
                  <a:pt x="6123176" y="899044"/>
                  <a:pt x="6103334" y="890277"/>
                  <a:pt x="6097314" y="896583"/>
                </a:cubicBezTo>
                <a:cubicBezTo>
                  <a:pt x="6108499" y="899732"/>
                  <a:pt x="6117855" y="916778"/>
                  <a:pt x="6127200" y="906202"/>
                </a:cubicBezTo>
                <a:close/>
                <a:moveTo>
                  <a:pt x="6244530" y="645821"/>
                </a:moveTo>
                <a:cubicBezTo>
                  <a:pt x="6234753" y="637932"/>
                  <a:pt x="6232425" y="615492"/>
                  <a:pt x="6215753" y="616282"/>
                </a:cubicBezTo>
                <a:cubicBezTo>
                  <a:pt x="6227237" y="624925"/>
                  <a:pt x="6224465" y="654288"/>
                  <a:pt x="6244530" y="645821"/>
                </a:cubicBezTo>
                <a:close/>
                <a:moveTo>
                  <a:pt x="6000456" y="1208504"/>
                </a:moveTo>
                <a:cubicBezTo>
                  <a:pt x="5996548" y="1206777"/>
                  <a:pt x="5994673" y="1204514"/>
                  <a:pt x="5993365" y="1201784"/>
                </a:cubicBezTo>
                <a:cubicBezTo>
                  <a:pt x="5984011" y="1209128"/>
                  <a:pt x="5989600" y="1215184"/>
                  <a:pt x="5994092" y="1222908"/>
                </a:cubicBezTo>
                <a:close/>
                <a:moveTo>
                  <a:pt x="6080332" y="1059444"/>
                </a:moveTo>
                <a:cubicBezTo>
                  <a:pt x="6083705" y="1025786"/>
                  <a:pt x="6074081" y="997145"/>
                  <a:pt x="6074121" y="964524"/>
                </a:cubicBezTo>
                <a:cubicBezTo>
                  <a:pt x="6076359" y="965154"/>
                  <a:pt x="6079834" y="967048"/>
                  <a:pt x="6081027" y="964347"/>
                </a:cubicBezTo>
                <a:cubicBezTo>
                  <a:pt x="6079442" y="946790"/>
                  <a:pt x="6082057" y="927860"/>
                  <a:pt x="6068775" y="914818"/>
                </a:cubicBezTo>
                <a:cubicBezTo>
                  <a:pt x="6061561" y="923826"/>
                  <a:pt x="6073278" y="937969"/>
                  <a:pt x="6060210" y="941521"/>
                </a:cubicBezTo>
                <a:cubicBezTo>
                  <a:pt x="6062588" y="932887"/>
                  <a:pt x="6059899" y="925961"/>
                  <a:pt x="6052445" y="920874"/>
                </a:cubicBezTo>
                <a:cubicBezTo>
                  <a:pt x="6045541" y="933246"/>
                  <a:pt x="6061555" y="944984"/>
                  <a:pt x="6044049" y="948009"/>
                </a:cubicBezTo>
                <a:cubicBezTo>
                  <a:pt x="6041360" y="941082"/>
                  <a:pt x="6049069" y="930142"/>
                  <a:pt x="6035983" y="927229"/>
                </a:cubicBezTo>
                <a:cubicBezTo>
                  <a:pt x="6023704" y="950138"/>
                  <a:pt x="6037245" y="983738"/>
                  <a:pt x="6029661" y="1003342"/>
                </a:cubicBezTo>
                <a:cubicBezTo>
                  <a:pt x="6028180" y="963593"/>
                  <a:pt x="6026831" y="923544"/>
                  <a:pt x="6007455" y="890953"/>
                </a:cubicBezTo>
                <a:cubicBezTo>
                  <a:pt x="6002435" y="908820"/>
                  <a:pt x="6015743" y="919362"/>
                  <a:pt x="6011289" y="936762"/>
                </a:cubicBezTo>
                <a:cubicBezTo>
                  <a:pt x="6005842" y="933638"/>
                  <a:pt x="6003853" y="938139"/>
                  <a:pt x="5999919" y="938911"/>
                </a:cubicBezTo>
                <a:cubicBezTo>
                  <a:pt x="5996601" y="922023"/>
                  <a:pt x="6002682" y="901755"/>
                  <a:pt x="5987799" y="889082"/>
                </a:cubicBezTo>
                <a:cubicBezTo>
                  <a:pt x="5978712" y="908022"/>
                  <a:pt x="5994808" y="936653"/>
                  <a:pt x="5994174" y="960045"/>
                </a:cubicBezTo>
                <a:cubicBezTo>
                  <a:pt x="5987153" y="954791"/>
                  <a:pt x="5993863" y="944485"/>
                  <a:pt x="5985975" y="939565"/>
                </a:cubicBezTo>
                <a:cubicBezTo>
                  <a:pt x="5979858" y="946905"/>
                  <a:pt x="5987304" y="960955"/>
                  <a:pt x="5980231" y="960699"/>
                </a:cubicBezTo>
                <a:cubicBezTo>
                  <a:pt x="5978106" y="941110"/>
                  <a:pt x="5982804" y="892255"/>
                  <a:pt x="5966112" y="899944"/>
                </a:cubicBezTo>
                <a:cubicBezTo>
                  <a:pt x="5981695" y="936240"/>
                  <a:pt x="5951754" y="977168"/>
                  <a:pt x="5974207" y="1012554"/>
                </a:cubicBezTo>
                <a:cubicBezTo>
                  <a:pt x="5983320" y="991115"/>
                  <a:pt x="5968739" y="978575"/>
                  <a:pt x="5974519" y="958175"/>
                </a:cubicBezTo>
                <a:cubicBezTo>
                  <a:pt x="5979400" y="961766"/>
                  <a:pt x="5975917" y="968835"/>
                  <a:pt x="5986129" y="970120"/>
                </a:cubicBezTo>
                <a:cubicBezTo>
                  <a:pt x="5984054" y="991081"/>
                  <a:pt x="5988231" y="1016598"/>
                  <a:pt x="5989366" y="1040054"/>
                </a:cubicBezTo>
                <a:cubicBezTo>
                  <a:pt x="5989972" y="1048033"/>
                  <a:pt x="5988716" y="1057789"/>
                  <a:pt x="5989295" y="1066339"/>
                </a:cubicBezTo>
                <a:lnTo>
                  <a:pt x="5997917" y="1081347"/>
                </a:lnTo>
                <a:lnTo>
                  <a:pt x="5997880" y="1081358"/>
                </a:lnTo>
                <a:cubicBezTo>
                  <a:pt x="5997509" y="1082007"/>
                  <a:pt x="5998071" y="1083174"/>
                  <a:pt x="6000238" y="1085387"/>
                </a:cubicBezTo>
                <a:lnTo>
                  <a:pt x="5997917" y="1081347"/>
                </a:lnTo>
                <a:lnTo>
                  <a:pt x="6001120" y="1080441"/>
                </a:lnTo>
                <a:cubicBezTo>
                  <a:pt x="6004251" y="1080166"/>
                  <a:pt x="6008429" y="1079860"/>
                  <a:pt x="6008282" y="1075312"/>
                </a:cubicBezTo>
                <a:cubicBezTo>
                  <a:pt x="6010669" y="1069910"/>
                  <a:pt x="6002057" y="1068257"/>
                  <a:pt x="6007175" y="1061552"/>
                </a:cubicBezTo>
                <a:cubicBezTo>
                  <a:pt x="6002162" y="1058261"/>
                  <a:pt x="6000040" y="1063062"/>
                  <a:pt x="5996238" y="1063534"/>
                </a:cubicBezTo>
                <a:cubicBezTo>
                  <a:pt x="5997446" y="1030712"/>
                  <a:pt x="6000518" y="996921"/>
                  <a:pt x="5994360" y="966942"/>
                </a:cubicBezTo>
                <a:cubicBezTo>
                  <a:pt x="6002593" y="975959"/>
                  <a:pt x="6000408" y="958136"/>
                  <a:pt x="6006791" y="962392"/>
                </a:cubicBezTo>
                <a:cubicBezTo>
                  <a:pt x="6008839" y="1001673"/>
                  <a:pt x="6005555" y="1043262"/>
                  <a:pt x="6020900" y="1077659"/>
                </a:cubicBezTo>
                <a:cubicBezTo>
                  <a:pt x="6028181" y="1045727"/>
                  <a:pt x="6018097" y="1007557"/>
                  <a:pt x="6020402" y="985263"/>
                </a:cubicBezTo>
                <a:cubicBezTo>
                  <a:pt x="6024399" y="994920"/>
                  <a:pt x="6019514" y="1024682"/>
                  <a:pt x="6034667" y="1015596"/>
                </a:cubicBezTo>
                <a:cubicBezTo>
                  <a:pt x="6032794" y="1025528"/>
                  <a:pt x="6034421" y="1022660"/>
                  <a:pt x="6026623" y="1025671"/>
                </a:cubicBezTo>
                <a:cubicBezTo>
                  <a:pt x="6029347" y="1033330"/>
                  <a:pt x="6037365" y="1025755"/>
                  <a:pt x="6035528" y="1036420"/>
                </a:cubicBezTo>
                <a:cubicBezTo>
                  <a:pt x="6026122" y="1048762"/>
                  <a:pt x="6043295" y="1069262"/>
                  <a:pt x="6040742" y="1086426"/>
                </a:cubicBezTo>
                <a:cubicBezTo>
                  <a:pt x="6047550" y="1087282"/>
                  <a:pt x="6058595" y="1099694"/>
                  <a:pt x="6060397" y="1088296"/>
                </a:cubicBezTo>
                <a:cubicBezTo>
                  <a:pt x="6045401" y="1082387"/>
                  <a:pt x="6047359" y="1043799"/>
                  <a:pt x="6044411" y="1016315"/>
                </a:cubicBezTo>
                <a:cubicBezTo>
                  <a:pt x="6041499" y="989563"/>
                  <a:pt x="6035528" y="966481"/>
                  <a:pt x="6034137" y="946857"/>
                </a:cubicBezTo>
                <a:cubicBezTo>
                  <a:pt x="6062417" y="978003"/>
                  <a:pt x="6040575" y="1028249"/>
                  <a:pt x="6062056" y="1061770"/>
                </a:cubicBezTo>
                <a:cubicBezTo>
                  <a:pt x="6069354" y="1024108"/>
                  <a:pt x="6049623" y="984186"/>
                  <a:pt x="6058179" y="954252"/>
                </a:cubicBezTo>
                <a:cubicBezTo>
                  <a:pt x="6076883" y="985112"/>
                  <a:pt x="6055129" y="1031093"/>
                  <a:pt x="6080332" y="1059444"/>
                </a:cubicBezTo>
                <a:close/>
                <a:moveTo>
                  <a:pt x="6011042" y="1223582"/>
                </a:moveTo>
                <a:cubicBezTo>
                  <a:pt x="6017186" y="1213744"/>
                  <a:pt x="6009695" y="1195729"/>
                  <a:pt x="6001782" y="1205503"/>
                </a:cubicBezTo>
                <a:cubicBezTo>
                  <a:pt x="6006169" y="1211028"/>
                  <a:pt x="6000590" y="1220399"/>
                  <a:pt x="6011042" y="1223582"/>
                </a:cubicBezTo>
                <a:close/>
                <a:moveTo>
                  <a:pt x="1781528" y="10797828"/>
                </a:moveTo>
                <a:cubicBezTo>
                  <a:pt x="1769544" y="10778771"/>
                  <a:pt x="1768356" y="10758368"/>
                  <a:pt x="1753860" y="10739220"/>
                </a:cubicBezTo>
                <a:cubicBezTo>
                  <a:pt x="1744816" y="10759690"/>
                  <a:pt x="1762045" y="10792279"/>
                  <a:pt x="1781528" y="10797828"/>
                </a:cubicBezTo>
                <a:close/>
                <a:moveTo>
                  <a:pt x="1369674" y="11732544"/>
                </a:moveTo>
                <a:cubicBezTo>
                  <a:pt x="1348528" y="11687991"/>
                  <a:pt x="1326954" y="11643249"/>
                  <a:pt x="1302491" y="11599271"/>
                </a:cubicBezTo>
                <a:cubicBezTo>
                  <a:pt x="1296176" y="11615872"/>
                  <a:pt x="1303092" y="11655668"/>
                  <a:pt x="1314236" y="11678963"/>
                </a:cubicBezTo>
                <a:cubicBezTo>
                  <a:pt x="1325808" y="11702445"/>
                  <a:pt x="1354581" y="11744755"/>
                  <a:pt x="1369674" y="11732544"/>
                </a:cubicBezTo>
                <a:close/>
                <a:moveTo>
                  <a:pt x="6010522" y="1240210"/>
                </a:moveTo>
                <a:cubicBezTo>
                  <a:pt x="6002687" y="1230292"/>
                  <a:pt x="5994191" y="1234070"/>
                  <a:pt x="5986535" y="1240012"/>
                </a:cubicBezTo>
                <a:cubicBezTo>
                  <a:pt x="5996491" y="1245129"/>
                  <a:pt x="6004466" y="1245783"/>
                  <a:pt x="6010522" y="1240210"/>
                </a:cubicBezTo>
                <a:close/>
                <a:moveTo>
                  <a:pt x="6091268" y="1057462"/>
                </a:moveTo>
                <a:cubicBezTo>
                  <a:pt x="6100135" y="1043088"/>
                  <a:pt x="6094879" y="1013507"/>
                  <a:pt x="6086761" y="997726"/>
                </a:cubicBezTo>
                <a:cubicBezTo>
                  <a:pt x="6087020" y="1018284"/>
                  <a:pt x="6081779" y="1040716"/>
                  <a:pt x="6091268" y="1057462"/>
                </a:cubicBezTo>
                <a:close/>
                <a:moveTo>
                  <a:pt x="6048672" y="1174910"/>
                </a:moveTo>
                <a:cubicBezTo>
                  <a:pt x="6051302" y="1164841"/>
                  <a:pt x="6046187" y="1150342"/>
                  <a:pt x="6056054" y="1144480"/>
                </a:cubicBezTo>
                <a:cubicBezTo>
                  <a:pt x="6050837" y="1140023"/>
                  <a:pt x="6051119" y="1133691"/>
                  <a:pt x="6041437" y="1131207"/>
                </a:cubicBezTo>
                <a:cubicBezTo>
                  <a:pt x="6036055" y="1150707"/>
                  <a:pt x="6036437" y="1167733"/>
                  <a:pt x="6042619" y="1183018"/>
                </a:cubicBezTo>
                <a:cubicBezTo>
                  <a:pt x="6046059" y="1181130"/>
                  <a:pt x="6047796" y="1178267"/>
                  <a:pt x="6048672" y="1174910"/>
                </a:cubicBezTo>
                <a:close/>
                <a:moveTo>
                  <a:pt x="6083245" y="1098391"/>
                </a:moveTo>
                <a:cubicBezTo>
                  <a:pt x="6089204" y="1093851"/>
                  <a:pt x="6087539" y="1071595"/>
                  <a:pt x="6077812" y="1065146"/>
                </a:cubicBezTo>
                <a:cubicBezTo>
                  <a:pt x="6074613" y="1078079"/>
                  <a:pt x="6076613" y="1089005"/>
                  <a:pt x="6083245" y="1098391"/>
                </a:cubicBezTo>
                <a:close/>
                <a:moveTo>
                  <a:pt x="1898008" y="10573300"/>
                </a:moveTo>
                <a:cubicBezTo>
                  <a:pt x="1902417" y="10559080"/>
                  <a:pt x="1898533" y="10543697"/>
                  <a:pt x="1881620" y="10528578"/>
                </a:cubicBezTo>
                <a:cubicBezTo>
                  <a:pt x="1825552" y="10478829"/>
                  <a:pt x="1770540" y="10568699"/>
                  <a:pt x="1762263" y="10631305"/>
                </a:cubicBezTo>
                <a:cubicBezTo>
                  <a:pt x="1796909" y="10648142"/>
                  <a:pt x="1884779" y="10615957"/>
                  <a:pt x="1898008" y="10573300"/>
                </a:cubicBezTo>
                <a:close/>
                <a:moveTo>
                  <a:pt x="6032023" y="1222452"/>
                </a:moveTo>
                <a:cubicBezTo>
                  <a:pt x="6023206" y="1207437"/>
                  <a:pt x="6025254" y="1176780"/>
                  <a:pt x="6034854" y="1162371"/>
                </a:cubicBezTo>
                <a:cubicBezTo>
                  <a:pt x="6019245" y="1140769"/>
                  <a:pt x="6045129" y="1104145"/>
                  <a:pt x="6025472" y="1090080"/>
                </a:cubicBezTo>
                <a:cubicBezTo>
                  <a:pt x="6027318" y="1140391"/>
                  <a:pt x="6003628" y="1185875"/>
                  <a:pt x="6026498" y="1226825"/>
                </a:cubicBezTo>
                <a:cubicBezTo>
                  <a:pt x="6029168" y="1227287"/>
                  <a:pt x="6030865" y="1225885"/>
                  <a:pt x="6032023" y="1222452"/>
                </a:cubicBezTo>
                <a:close/>
                <a:moveTo>
                  <a:pt x="1433758" y="11647576"/>
                </a:moveTo>
                <a:cubicBezTo>
                  <a:pt x="1428173" y="11609389"/>
                  <a:pt x="1409767" y="11560943"/>
                  <a:pt x="1389196" y="11519707"/>
                </a:cubicBezTo>
                <a:cubicBezTo>
                  <a:pt x="1369907" y="11479037"/>
                  <a:pt x="1339187" y="11435357"/>
                  <a:pt x="1316235" y="11409907"/>
                </a:cubicBezTo>
                <a:cubicBezTo>
                  <a:pt x="1346422" y="11490602"/>
                  <a:pt x="1377891" y="11571863"/>
                  <a:pt x="1433758" y="11647576"/>
                </a:cubicBezTo>
                <a:close/>
                <a:moveTo>
                  <a:pt x="6038409" y="1238902"/>
                </a:moveTo>
                <a:cubicBezTo>
                  <a:pt x="6032538" y="1239178"/>
                  <a:pt x="6013378" y="1235374"/>
                  <a:pt x="6018940" y="1243929"/>
                </a:cubicBezTo>
                <a:cubicBezTo>
                  <a:pt x="6024501" y="1240289"/>
                  <a:pt x="6033016" y="1242975"/>
                  <a:pt x="6038409" y="1238902"/>
                </a:cubicBezTo>
                <a:close/>
                <a:moveTo>
                  <a:pt x="6102714" y="1093364"/>
                </a:moveTo>
                <a:cubicBezTo>
                  <a:pt x="6104729" y="1086364"/>
                  <a:pt x="6106877" y="1079064"/>
                  <a:pt x="6096328" y="1076913"/>
                </a:cubicBezTo>
                <a:cubicBezTo>
                  <a:pt x="6094313" y="1083914"/>
                  <a:pt x="6092298" y="1090914"/>
                  <a:pt x="6102714" y="1093364"/>
                </a:cubicBezTo>
                <a:close/>
                <a:moveTo>
                  <a:pt x="6070343" y="1170352"/>
                </a:moveTo>
                <a:cubicBezTo>
                  <a:pt x="6073048" y="1157862"/>
                  <a:pt x="6065225" y="1143242"/>
                  <a:pt x="6061092" y="1133077"/>
                </a:cubicBezTo>
                <a:cubicBezTo>
                  <a:pt x="6057107" y="1151042"/>
                  <a:pt x="6054156" y="1169106"/>
                  <a:pt x="6063601" y="1181887"/>
                </a:cubicBezTo>
                <a:cubicBezTo>
                  <a:pt x="6067369" y="1178441"/>
                  <a:pt x="6069441" y="1174515"/>
                  <a:pt x="6070343" y="1170352"/>
                </a:cubicBezTo>
                <a:close/>
                <a:moveTo>
                  <a:pt x="6294812" y="675175"/>
                </a:moveTo>
                <a:cubicBezTo>
                  <a:pt x="6277237" y="674546"/>
                  <a:pt x="6269915" y="643782"/>
                  <a:pt x="6256025" y="659056"/>
                </a:cubicBezTo>
                <a:cubicBezTo>
                  <a:pt x="6268879" y="665755"/>
                  <a:pt x="6283411" y="681353"/>
                  <a:pt x="6294812" y="675175"/>
                </a:cubicBezTo>
                <a:close/>
                <a:moveTo>
                  <a:pt x="1809188" y="10834517"/>
                </a:moveTo>
                <a:cubicBezTo>
                  <a:pt x="1808800" y="10830777"/>
                  <a:pt x="1798385" y="10813942"/>
                  <a:pt x="1791440" y="10821577"/>
                </a:cubicBezTo>
                <a:cubicBezTo>
                  <a:pt x="1792016" y="10824891"/>
                  <a:pt x="1802244" y="10842153"/>
                  <a:pt x="1809188" y="10834517"/>
                </a:cubicBezTo>
                <a:close/>
                <a:moveTo>
                  <a:pt x="6059910" y="1221144"/>
                </a:moveTo>
                <a:cubicBezTo>
                  <a:pt x="6062464" y="1216175"/>
                  <a:pt x="6063286" y="1211876"/>
                  <a:pt x="6061941" y="1208413"/>
                </a:cubicBezTo>
                <a:cubicBezTo>
                  <a:pt x="6058166" y="1206386"/>
                  <a:pt x="6055399" y="1206956"/>
                  <a:pt x="6052331" y="1207394"/>
                </a:cubicBezTo>
                <a:cubicBezTo>
                  <a:pt x="6047982" y="1214798"/>
                  <a:pt x="6051996" y="1218723"/>
                  <a:pt x="6059910" y="1221144"/>
                </a:cubicBezTo>
                <a:close/>
                <a:moveTo>
                  <a:pt x="6133453" y="1062830"/>
                </a:moveTo>
                <a:cubicBezTo>
                  <a:pt x="6143725" y="1050154"/>
                  <a:pt x="6128137" y="1047211"/>
                  <a:pt x="6126713" y="1039050"/>
                </a:cubicBezTo>
                <a:cubicBezTo>
                  <a:pt x="6125772" y="1013528"/>
                  <a:pt x="6122497" y="988409"/>
                  <a:pt x="6118958" y="963891"/>
                </a:cubicBezTo>
                <a:cubicBezTo>
                  <a:pt x="6120814" y="959690"/>
                  <a:pt x="6134961" y="960202"/>
                  <a:pt x="6122670" y="955489"/>
                </a:cubicBezTo>
                <a:cubicBezTo>
                  <a:pt x="6121731" y="942162"/>
                  <a:pt x="6117305" y="969258"/>
                  <a:pt x="6111920" y="964368"/>
                </a:cubicBezTo>
                <a:cubicBezTo>
                  <a:pt x="6108107" y="949413"/>
                  <a:pt x="6110925" y="931649"/>
                  <a:pt x="6101180" y="918735"/>
                </a:cubicBezTo>
                <a:cubicBezTo>
                  <a:pt x="6096578" y="954362"/>
                  <a:pt x="6096697" y="984183"/>
                  <a:pt x="6099159" y="1016833"/>
                </a:cubicBezTo>
                <a:cubicBezTo>
                  <a:pt x="6099797" y="1030027"/>
                  <a:pt x="6095980" y="1048425"/>
                  <a:pt x="6107918" y="1058004"/>
                </a:cubicBezTo>
                <a:cubicBezTo>
                  <a:pt x="6117208" y="1040230"/>
                  <a:pt x="6101544" y="999237"/>
                  <a:pt x="6107068" y="982668"/>
                </a:cubicBezTo>
                <a:cubicBezTo>
                  <a:pt x="6126850" y="1005396"/>
                  <a:pt x="6103274" y="1044116"/>
                  <a:pt x="6133453" y="1062830"/>
                </a:cubicBezTo>
                <a:close/>
                <a:moveTo>
                  <a:pt x="6148700" y="1028321"/>
                </a:moveTo>
                <a:cubicBezTo>
                  <a:pt x="6152624" y="1012122"/>
                  <a:pt x="6151727" y="978370"/>
                  <a:pt x="6141132" y="960060"/>
                </a:cubicBezTo>
                <a:cubicBezTo>
                  <a:pt x="6132637" y="976033"/>
                  <a:pt x="6147839" y="995303"/>
                  <a:pt x="6139122" y="1003645"/>
                </a:cubicBezTo>
                <a:cubicBezTo>
                  <a:pt x="6135416" y="990889"/>
                  <a:pt x="6140743" y="964192"/>
                  <a:pt x="6125863" y="963714"/>
                </a:cubicBezTo>
                <a:cubicBezTo>
                  <a:pt x="6128112" y="991966"/>
                  <a:pt x="6127329" y="1021389"/>
                  <a:pt x="6136811" y="1047098"/>
                </a:cubicBezTo>
                <a:cubicBezTo>
                  <a:pt x="6145739" y="1030958"/>
                  <a:pt x="6136039" y="1022010"/>
                  <a:pt x="6140502" y="1007842"/>
                </a:cubicBezTo>
                <a:cubicBezTo>
                  <a:pt x="6147222" y="1012963"/>
                  <a:pt x="6140813" y="1023402"/>
                  <a:pt x="6148700" y="1028321"/>
                </a:cubicBezTo>
                <a:close/>
                <a:moveTo>
                  <a:pt x="1592765" y="11344307"/>
                </a:moveTo>
                <a:cubicBezTo>
                  <a:pt x="1578471" y="11311967"/>
                  <a:pt x="1574983" y="11278277"/>
                  <a:pt x="1534255" y="11252628"/>
                </a:cubicBezTo>
                <a:cubicBezTo>
                  <a:pt x="1530345" y="11284579"/>
                  <a:pt x="1564830" y="11337066"/>
                  <a:pt x="1592765" y="11344307"/>
                </a:cubicBezTo>
                <a:close/>
                <a:moveTo>
                  <a:pt x="6075179" y="1217489"/>
                </a:moveTo>
                <a:cubicBezTo>
                  <a:pt x="6085001" y="1210711"/>
                  <a:pt x="6084079" y="1191653"/>
                  <a:pt x="6076351" y="1183934"/>
                </a:cubicBezTo>
                <a:cubicBezTo>
                  <a:pt x="6058641" y="1185793"/>
                  <a:pt x="6071385" y="1208998"/>
                  <a:pt x="6075179" y="1217489"/>
                </a:cubicBezTo>
                <a:close/>
                <a:moveTo>
                  <a:pt x="6103076" y="1161670"/>
                </a:moveTo>
                <a:cubicBezTo>
                  <a:pt x="6106682" y="1151069"/>
                  <a:pt x="6099466" y="1135686"/>
                  <a:pt x="6099510" y="1139650"/>
                </a:cubicBezTo>
                <a:cubicBezTo>
                  <a:pt x="6094241" y="1140192"/>
                  <a:pt x="6092961" y="1159353"/>
                  <a:pt x="6103076" y="1161670"/>
                </a:cubicBezTo>
                <a:close/>
                <a:moveTo>
                  <a:pt x="6113153" y="1138864"/>
                </a:moveTo>
                <a:cubicBezTo>
                  <a:pt x="6124079" y="1121454"/>
                  <a:pt x="6103080" y="1116121"/>
                  <a:pt x="6105907" y="1101589"/>
                </a:cubicBezTo>
                <a:cubicBezTo>
                  <a:pt x="6095782" y="1096040"/>
                  <a:pt x="6089319" y="1099282"/>
                  <a:pt x="6083733" y="1105421"/>
                </a:cubicBezTo>
                <a:cubicBezTo>
                  <a:pt x="6096951" y="1108034"/>
                  <a:pt x="6072991" y="1117532"/>
                  <a:pt x="6086219" y="1123377"/>
                </a:cubicBezTo>
                <a:cubicBezTo>
                  <a:pt x="6094981" y="1118999"/>
                  <a:pt x="6088914" y="1109145"/>
                  <a:pt x="6096350" y="1107768"/>
                </a:cubicBezTo>
                <a:cubicBezTo>
                  <a:pt x="6106917" y="1116382"/>
                  <a:pt x="6100721" y="1131219"/>
                  <a:pt x="6113153" y="1138864"/>
                </a:cubicBezTo>
                <a:close/>
                <a:moveTo>
                  <a:pt x="6179977" y="987624"/>
                </a:moveTo>
                <a:lnTo>
                  <a:pt x="6171560" y="983905"/>
                </a:lnTo>
                <a:cubicBezTo>
                  <a:pt x="6163638" y="990448"/>
                  <a:pt x="6180774" y="998019"/>
                  <a:pt x="6179977" y="987624"/>
                </a:cubicBezTo>
                <a:close/>
                <a:moveTo>
                  <a:pt x="6090968" y="1197207"/>
                </a:moveTo>
                <a:cubicBezTo>
                  <a:pt x="6096493" y="1192834"/>
                  <a:pt x="6101973" y="1172301"/>
                  <a:pt x="6086914" y="1168158"/>
                </a:cubicBezTo>
                <a:cubicBezTo>
                  <a:pt x="6079090" y="1173668"/>
                  <a:pt x="6087041" y="1189016"/>
                  <a:pt x="6090968" y="1197207"/>
                </a:cubicBezTo>
                <a:close/>
                <a:moveTo>
                  <a:pt x="6169037" y="1040849"/>
                </a:moveTo>
                <a:cubicBezTo>
                  <a:pt x="6171483" y="1038567"/>
                  <a:pt x="6172893" y="1035783"/>
                  <a:pt x="6171061" y="1031387"/>
                </a:cubicBezTo>
                <a:cubicBezTo>
                  <a:pt x="6163466" y="1023368"/>
                  <a:pt x="6156289" y="1045303"/>
                  <a:pt x="6160798" y="1047296"/>
                </a:cubicBezTo>
                <a:cubicBezTo>
                  <a:pt x="6163110" y="1044910"/>
                  <a:pt x="6166591" y="1043131"/>
                  <a:pt x="6169037" y="1040849"/>
                </a:cubicBezTo>
                <a:close/>
                <a:moveTo>
                  <a:pt x="6097353" y="1213658"/>
                </a:moveTo>
                <a:cubicBezTo>
                  <a:pt x="6091173" y="1210568"/>
                  <a:pt x="6087273" y="1212073"/>
                  <a:pt x="6085090" y="1218641"/>
                </a:cubicBezTo>
                <a:cubicBezTo>
                  <a:pt x="6091678" y="1224062"/>
                  <a:pt x="6093154" y="1215030"/>
                  <a:pt x="6097353" y="1213658"/>
                </a:cubicBezTo>
                <a:close/>
                <a:moveTo>
                  <a:pt x="6328816" y="691729"/>
                </a:moveTo>
                <a:cubicBezTo>
                  <a:pt x="6317471" y="681617"/>
                  <a:pt x="6311779" y="658710"/>
                  <a:pt x="6294818" y="657844"/>
                </a:cubicBezTo>
                <a:cubicBezTo>
                  <a:pt x="6304645" y="666774"/>
                  <a:pt x="6311639" y="699433"/>
                  <a:pt x="6328816" y="691729"/>
                </a:cubicBezTo>
                <a:close/>
                <a:moveTo>
                  <a:pt x="1870362" y="10803438"/>
                </a:moveTo>
                <a:cubicBezTo>
                  <a:pt x="1864337" y="10799757"/>
                  <a:pt x="1857924" y="10792335"/>
                  <a:pt x="1853529" y="10796510"/>
                </a:cubicBezTo>
                <a:cubicBezTo>
                  <a:pt x="1861826" y="10799667"/>
                  <a:pt x="1860641" y="10818512"/>
                  <a:pt x="1870362" y="10803438"/>
                </a:cubicBezTo>
                <a:close/>
                <a:moveTo>
                  <a:pt x="6123706" y="1177600"/>
                </a:moveTo>
                <a:cubicBezTo>
                  <a:pt x="6108984" y="1174323"/>
                  <a:pt x="6114785" y="1184777"/>
                  <a:pt x="6113009" y="1193676"/>
                </a:cubicBezTo>
                <a:cubicBezTo>
                  <a:pt x="6108978" y="1195481"/>
                  <a:pt x="6102222" y="1189627"/>
                  <a:pt x="6100579" y="1198226"/>
                </a:cubicBezTo>
                <a:cubicBezTo>
                  <a:pt x="6100623" y="1202191"/>
                  <a:pt x="6100801" y="1205856"/>
                  <a:pt x="6102746" y="1209585"/>
                </a:cubicBezTo>
                <a:cubicBezTo>
                  <a:pt x="6111402" y="1203008"/>
                  <a:pt x="6118244" y="1192402"/>
                  <a:pt x="6123706" y="1177600"/>
                </a:cubicBezTo>
                <a:close/>
                <a:moveTo>
                  <a:pt x="6355238" y="706971"/>
                </a:moveTo>
                <a:cubicBezTo>
                  <a:pt x="6346254" y="693825"/>
                  <a:pt x="6342668" y="680005"/>
                  <a:pt x="6329942" y="667245"/>
                </a:cubicBezTo>
                <a:cubicBezTo>
                  <a:pt x="6328883" y="680033"/>
                  <a:pt x="6344430" y="703725"/>
                  <a:pt x="6355238" y="706971"/>
                </a:cubicBezTo>
                <a:close/>
                <a:moveTo>
                  <a:pt x="1542713" y="11618154"/>
                </a:moveTo>
                <a:cubicBezTo>
                  <a:pt x="1517360" y="11516122"/>
                  <a:pt x="1468601" y="11418547"/>
                  <a:pt x="1407240" y="11324078"/>
                </a:cubicBezTo>
                <a:cubicBezTo>
                  <a:pt x="1388565" y="11366344"/>
                  <a:pt x="1428601" y="11421284"/>
                  <a:pt x="1449658" y="11468348"/>
                </a:cubicBezTo>
                <a:cubicBezTo>
                  <a:pt x="1473577" y="11522801"/>
                  <a:pt x="1499719" y="11575685"/>
                  <a:pt x="1521819" y="11622700"/>
                </a:cubicBezTo>
                <a:cubicBezTo>
                  <a:pt x="1529983" y="11627328"/>
                  <a:pt x="1538285" y="11630486"/>
                  <a:pt x="1542713" y="11618154"/>
                </a:cubicBezTo>
                <a:close/>
                <a:moveTo>
                  <a:pt x="1579272" y="11560827"/>
                </a:moveTo>
                <a:cubicBezTo>
                  <a:pt x="1545013" y="11482415"/>
                  <a:pt x="1501659" y="11406108"/>
                  <a:pt x="1447310" y="11331577"/>
                </a:cubicBezTo>
                <a:cubicBezTo>
                  <a:pt x="1454320" y="11412746"/>
                  <a:pt x="1528746" y="11478800"/>
                  <a:pt x="1556411" y="11554808"/>
                </a:cubicBezTo>
                <a:cubicBezTo>
                  <a:pt x="1564336" y="11558821"/>
                  <a:pt x="1573741" y="11567569"/>
                  <a:pt x="1579272" y="11560827"/>
                </a:cubicBezTo>
                <a:close/>
                <a:moveTo>
                  <a:pt x="6381033" y="717859"/>
                </a:moveTo>
                <a:cubicBezTo>
                  <a:pt x="6377192" y="716162"/>
                  <a:pt x="6373628" y="711528"/>
                  <a:pt x="6370652" y="714801"/>
                </a:cubicBezTo>
                <a:cubicBezTo>
                  <a:pt x="6372171" y="715982"/>
                  <a:pt x="6373689" y="717163"/>
                  <a:pt x="6371278" y="719157"/>
                </a:cubicBezTo>
                <a:cubicBezTo>
                  <a:pt x="6374931" y="721280"/>
                  <a:pt x="6378157" y="723215"/>
                  <a:pt x="6381033" y="717859"/>
                </a:cubicBezTo>
                <a:close/>
                <a:moveTo>
                  <a:pt x="1237777" y="12364659"/>
                </a:moveTo>
                <a:cubicBezTo>
                  <a:pt x="1234225" y="12359411"/>
                  <a:pt x="1228445" y="12354845"/>
                  <a:pt x="1217891" y="12352516"/>
                </a:cubicBezTo>
                <a:cubicBezTo>
                  <a:pt x="1206130" y="12363126"/>
                  <a:pt x="1235961" y="12372424"/>
                  <a:pt x="1237777" y="12364659"/>
                </a:cubicBezTo>
                <a:close/>
                <a:moveTo>
                  <a:pt x="1521584" y="11749146"/>
                </a:moveTo>
                <a:cubicBezTo>
                  <a:pt x="1511285" y="11743575"/>
                  <a:pt x="1499646" y="11731798"/>
                  <a:pt x="1491841" y="11739066"/>
                </a:cubicBezTo>
                <a:cubicBezTo>
                  <a:pt x="1506072" y="11743823"/>
                  <a:pt x="1506999" y="11776380"/>
                  <a:pt x="1521584" y="11749146"/>
                </a:cubicBezTo>
                <a:close/>
                <a:moveTo>
                  <a:pt x="1493448" y="11820910"/>
                </a:moveTo>
                <a:cubicBezTo>
                  <a:pt x="1468777" y="11790109"/>
                  <a:pt x="1467651" y="11753382"/>
                  <a:pt x="1428671" y="11724932"/>
                </a:cubicBezTo>
                <a:cubicBezTo>
                  <a:pt x="1421316" y="11763526"/>
                  <a:pt x="1434428" y="11797385"/>
                  <a:pt x="1472555" y="11825456"/>
                </a:cubicBezTo>
                <a:cubicBezTo>
                  <a:pt x="1480241" y="11828852"/>
                  <a:pt x="1486963" y="11825190"/>
                  <a:pt x="1493448" y="11820910"/>
                </a:cubicBezTo>
                <a:close/>
                <a:moveTo>
                  <a:pt x="5992726" y="1642872"/>
                </a:moveTo>
                <a:cubicBezTo>
                  <a:pt x="5985570" y="1641749"/>
                  <a:pt x="5989705" y="1627773"/>
                  <a:pt x="5982095" y="1634606"/>
                </a:cubicBezTo>
                <a:cubicBezTo>
                  <a:pt x="5983048" y="1637066"/>
                  <a:pt x="5987200" y="1649607"/>
                  <a:pt x="5992726" y="1642872"/>
                </a:cubicBezTo>
                <a:close/>
                <a:moveTo>
                  <a:pt x="6214737" y="1149675"/>
                </a:moveTo>
                <a:cubicBezTo>
                  <a:pt x="6194647" y="1135777"/>
                  <a:pt x="6163513" y="1121662"/>
                  <a:pt x="6141860" y="1121062"/>
                </a:cubicBezTo>
                <a:cubicBezTo>
                  <a:pt x="6156602" y="1142998"/>
                  <a:pt x="6189406" y="1158210"/>
                  <a:pt x="6214737" y="1149675"/>
                </a:cubicBezTo>
                <a:close/>
                <a:moveTo>
                  <a:pt x="1955498" y="10854146"/>
                </a:moveTo>
                <a:cubicBezTo>
                  <a:pt x="1953296" y="10860917"/>
                  <a:pt x="1949517" y="10867466"/>
                  <a:pt x="1943913" y="10873655"/>
                </a:cubicBezTo>
                <a:cubicBezTo>
                  <a:pt x="1915331" y="10904862"/>
                  <a:pt x="1852232" y="10904507"/>
                  <a:pt x="1812367" y="10874659"/>
                </a:cubicBezTo>
                <a:cubicBezTo>
                  <a:pt x="1769087" y="10843304"/>
                  <a:pt x="1744207" y="10781849"/>
                  <a:pt x="1726452" y="10746988"/>
                </a:cubicBezTo>
                <a:cubicBezTo>
                  <a:pt x="1737746" y="10716808"/>
                  <a:pt x="1749468" y="10686817"/>
                  <a:pt x="1747931" y="10659123"/>
                </a:cubicBezTo>
                <a:cubicBezTo>
                  <a:pt x="1690158" y="10647868"/>
                  <a:pt x="1642755" y="10635079"/>
                  <a:pt x="1591267" y="10598057"/>
                </a:cubicBezTo>
                <a:cubicBezTo>
                  <a:pt x="1533087" y="10556550"/>
                  <a:pt x="1486164" y="10488413"/>
                  <a:pt x="1424781" y="10454156"/>
                </a:cubicBezTo>
                <a:cubicBezTo>
                  <a:pt x="1335695" y="10404089"/>
                  <a:pt x="1260920" y="10452095"/>
                  <a:pt x="1176693" y="10451070"/>
                </a:cubicBezTo>
                <a:cubicBezTo>
                  <a:pt x="1272805" y="10564897"/>
                  <a:pt x="1249683" y="10696892"/>
                  <a:pt x="1371935" y="10806977"/>
                </a:cubicBezTo>
                <a:cubicBezTo>
                  <a:pt x="1387111" y="10814192"/>
                  <a:pt x="1415851" y="10808031"/>
                  <a:pt x="1423351" y="10833772"/>
                </a:cubicBezTo>
                <a:cubicBezTo>
                  <a:pt x="1478872" y="10815488"/>
                  <a:pt x="1610180" y="10909696"/>
                  <a:pt x="1614807" y="10980042"/>
                </a:cubicBezTo>
                <a:cubicBezTo>
                  <a:pt x="1617796" y="11020611"/>
                  <a:pt x="1587911" y="11042068"/>
                  <a:pt x="1564174" y="11078473"/>
                </a:cubicBezTo>
                <a:cubicBezTo>
                  <a:pt x="1526145" y="11082569"/>
                  <a:pt x="1486873" y="11043299"/>
                  <a:pt x="1484609" y="11009166"/>
                </a:cubicBezTo>
                <a:cubicBezTo>
                  <a:pt x="1494557" y="10990115"/>
                  <a:pt x="1507112" y="10990565"/>
                  <a:pt x="1516921" y="10972981"/>
                </a:cubicBezTo>
                <a:cubicBezTo>
                  <a:pt x="1506476" y="10925041"/>
                  <a:pt x="1410336" y="10915183"/>
                  <a:pt x="1412246" y="10863526"/>
                </a:cubicBezTo>
                <a:cubicBezTo>
                  <a:pt x="1399391" y="10856827"/>
                  <a:pt x="1388067" y="10855902"/>
                  <a:pt x="1375114" y="10847119"/>
                </a:cubicBezTo>
                <a:cubicBezTo>
                  <a:pt x="1373438" y="10820894"/>
                  <a:pt x="1341200" y="10810728"/>
                  <a:pt x="1326240" y="10794942"/>
                </a:cubicBezTo>
                <a:cubicBezTo>
                  <a:pt x="1240177" y="10703396"/>
                  <a:pt x="1242863" y="10563391"/>
                  <a:pt x="1166495" y="10464914"/>
                </a:cubicBezTo>
                <a:cubicBezTo>
                  <a:pt x="1131685" y="10449024"/>
                  <a:pt x="1100499" y="10404152"/>
                  <a:pt x="1070822" y="10395117"/>
                </a:cubicBezTo>
                <a:cubicBezTo>
                  <a:pt x="1052331" y="10388477"/>
                  <a:pt x="1079252" y="10374885"/>
                  <a:pt x="1063887" y="10368096"/>
                </a:cubicBezTo>
                <a:cubicBezTo>
                  <a:pt x="1045761" y="10356010"/>
                  <a:pt x="1010797" y="10354323"/>
                  <a:pt x="989135" y="10329460"/>
                </a:cubicBezTo>
                <a:cubicBezTo>
                  <a:pt x="939584" y="10271887"/>
                  <a:pt x="991282" y="10182591"/>
                  <a:pt x="913348" y="10121142"/>
                </a:cubicBezTo>
                <a:cubicBezTo>
                  <a:pt x="865600" y="10083734"/>
                  <a:pt x="806819" y="10086306"/>
                  <a:pt x="757410" y="10066514"/>
                </a:cubicBezTo>
                <a:cubicBezTo>
                  <a:pt x="738254" y="10059069"/>
                  <a:pt x="702029" y="10026753"/>
                  <a:pt x="692129" y="10007597"/>
                </a:cubicBezTo>
                <a:cubicBezTo>
                  <a:pt x="668852" y="9962142"/>
                  <a:pt x="667865" y="9850076"/>
                  <a:pt x="704981" y="9783392"/>
                </a:cubicBezTo>
                <a:cubicBezTo>
                  <a:pt x="725542" y="9746093"/>
                  <a:pt x="763718" y="9705873"/>
                  <a:pt x="794568" y="9691469"/>
                </a:cubicBezTo>
                <a:cubicBezTo>
                  <a:pt x="834786" y="9672030"/>
                  <a:pt x="957081" y="9665409"/>
                  <a:pt x="1003423" y="9747561"/>
                </a:cubicBezTo>
                <a:cubicBezTo>
                  <a:pt x="1015447" y="9763067"/>
                  <a:pt x="1020112" y="9734036"/>
                  <a:pt x="1031558" y="9746230"/>
                </a:cubicBezTo>
                <a:cubicBezTo>
                  <a:pt x="1051364" y="9767214"/>
                  <a:pt x="1074484" y="9787623"/>
                  <a:pt x="1088275" y="9809519"/>
                </a:cubicBezTo>
                <a:cubicBezTo>
                  <a:pt x="1159148" y="9754181"/>
                  <a:pt x="1236104" y="9668910"/>
                  <a:pt x="1311526" y="9691021"/>
                </a:cubicBezTo>
                <a:cubicBezTo>
                  <a:pt x="1330393" y="9696809"/>
                  <a:pt x="1360658" y="9713750"/>
                  <a:pt x="1379349" y="9724557"/>
                </a:cubicBezTo>
                <a:cubicBezTo>
                  <a:pt x="1444057" y="9762832"/>
                  <a:pt x="1486014" y="9814501"/>
                  <a:pt x="1542370" y="9865908"/>
                </a:cubicBezTo>
                <a:cubicBezTo>
                  <a:pt x="1652283" y="9966973"/>
                  <a:pt x="1815497" y="10090569"/>
                  <a:pt x="1772481" y="10204089"/>
                </a:cubicBezTo>
                <a:cubicBezTo>
                  <a:pt x="1764290" y="10224936"/>
                  <a:pt x="1728282" y="10279878"/>
                  <a:pt x="1700641" y="10308952"/>
                </a:cubicBezTo>
                <a:cubicBezTo>
                  <a:pt x="1652733" y="10359654"/>
                  <a:pt x="1558237" y="10401495"/>
                  <a:pt x="1492436" y="10362226"/>
                </a:cubicBezTo>
                <a:cubicBezTo>
                  <a:pt x="1399121" y="10306724"/>
                  <a:pt x="1262707" y="10197517"/>
                  <a:pt x="1188468" y="10117312"/>
                </a:cubicBezTo>
                <a:cubicBezTo>
                  <a:pt x="1157404" y="10083707"/>
                  <a:pt x="1122034" y="10051768"/>
                  <a:pt x="1102455" y="10026807"/>
                </a:cubicBezTo>
                <a:cubicBezTo>
                  <a:pt x="1079739" y="9997401"/>
                  <a:pt x="1051723" y="9931501"/>
                  <a:pt x="1050397" y="9912566"/>
                </a:cubicBezTo>
                <a:cubicBezTo>
                  <a:pt x="1049586" y="9891309"/>
                  <a:pt x="1057019" y="9889496"/>
                  <a:pt x="1064234" y="9857003"/>
                </a:cubicBezTo>
                <a:cubicBezTo>
                  <a:pt x="1044428" y="9836020"/>
                  <a:pt x="1020266" y="9815659"/>
                  <a:pt x="995489" y="9795536"/>
                </a:cubicBezTo>
                <a:cubicBezTo>
                  <a:pt x="988925" y="9784991"/>
                  <a:pt x="996474" y="9772524"/>
                  <a:pt x="993225" y="9761405"/>
                </a:cubicBezTo>
                <a:cubicBezTo>
                  <a:pt x="882108" y="9652672"/>
                  <a:pt x="745854" y="9703587"/>
                  <a:pt x="704702" y="9842906"/>
                </a:cubicBezTo>
                <a:cubicBezTo>
                  <a:pt x="687788" y="9899657"/>
                  <a:pt x="695171" y="9992629"/>
                  <a:pt x="728834" y="10023814"/>
                </a:cubicBezTo>
                <a:cubicBezTo>
                  <a:pt x="772325" y="10063928"/>
                  <a:pt x="847441" y="10057870"/>
                  <a:pt x="902520" y="10091382"/>
                </a:cubicBezTo>
                <a:cubicBezTo>
                  <a:pt x="973543" y="10134995"/>
                  <a:pt x="977447" y="10181576"/>
                  <a:pt x="984789" y="10238850"/>
                </a:cubicBezTo>
                <a:cubicBezTo>
                  <a:pt x="988560" y="10269570"/>
                  <a:pt x="986506" y="10300775"/>
                  <a:pt x="1002559" y="10317552"/>
                </a:cubicBezTo>
                <a:cubicBezTo>
                  <a:pt x="1030485" y="10346712"/>
                  <a:pt x="1084217" y="10352102"/>
                  <a:pt x="1104769" y="10349460"/>
                </a:cubicBezTo>
                <a:cubicBezTo>
                  <a:pt x="1129723" y="10364564"/>
                  <a:pt x="1157445" y="10406886"/>
                  <a:pt x="1187798" y="10421316"/>
                </a:cubicBezTo>
                <a:cubicBezTo>
                  <a:pt x="1223889" y="10437772"/>
                  <a:pt x="1274492" y="10404063"/>
                  <a:pt x="1320253" y="10404402"/>
                </a:cubicBezTo>
                <a:cubicBezTo>
                  <a:pt x="1353886" y="10404482"/>
                  <a:pt x="1402231" y="10415139"/>
                  <a:pt x="1430788" y="10431324"/>
                </a:cubicBezTo>
                <a:cubicBezTo>
                  <a:pt x="1472626" y="10454398"/>
                  <a:pt x="1502759" y="10494727"/>
                  <a:pt x="1539837" y="10527420"/>
                </a:cubicBezTo>
                <a:cubicBezTo>
                  <a:pt x="1602030" y="10582934"/>
                  <a:pt x="1665796" y="10623342"/>
                  <a:pt x="1744033" y="10634463"/>
                </a:cubicBezTo>
                <a:cubicBezTo>
                  <a:pt x="1767448" y="10582624"/>
                  <a:pt x="1757345" y="10520052"/>
                  <a:pt x="1820237" y="10494320"/>
                </a:cubicBezTo>
                <a:cubicBezTo>
                  <a:pt x="1869595" y="10473822"/>
                  <a:pt x="1937597" y="10541588"/>
                  <a:pt x="1919192" y="10589015"/>
                </a:cubicBezTo>
                <a:cubicBezTo>
                  <a:pt x="1890801" y="10659045"/>
                  <a:pt x="1807038" y="10654657"/>
                  <a:pt x="1762696" y="10653414"/>
                </a:cubicBezTo>
                <a:cubicBezTo>
                  <a:pt x="1777571" y="10710957"/>
                  <a:pt x="1776865" y="10770283"/>
                  <a:pt x="1841507" y="10820253"/>
                </a:cubicBezTo>
                <a:cubicBezTo>
                  <a:pt x="1861195" y="10812640"/>
                  <a:pt x="1828974" y="10789738"/>
                  <a:pt x="1831589" y="10774583"/>
                </a:cubicBezTo>
                <a:cubicBezTo>
                  <a:pt x="1824826" y="10759871"/>
                  <a:pt x="1840400" y="10736169"/>
                  <a:pt x="1855631" y="10727098"/>
                </a:cubicBezTo>
                <a:cubicBezTo>
                  <a:pt x="1909112" y="10748498"/>
                  <a:pt x="1970917" y="10806749"/>
                  <a:pt x="1955498" y="10854146"/>
                </a:cubicBezTo>
                <a:close/>
                <a:moveTo>
                  <a:pt x="6431088" y="751191"/>
                </a:moveTo>
                <a:cubicBezTo>
                  <a:pt x="6426571" y="744097"/>
                  <a:pt x="6426599" y="735953"/>
                  <a:pt x="6418767" y="729434"/>
                </a:cubicBezTo>
                <a:cubicBezTo>
                  <a:pt x="6413668" y="736357"/>
                  <a:pt x="6422663" y="754096"/>
                  <a:pt x="6431088" y="751191"/>
                </a:cubicBezTo>
                <a:close/>
                <a:moveTo>
                  <a:pt x="1564049" y="11767399"/>
                </a:moveTo>
                <a:cubicBezTo>
                  <a:pt x="1485584" y="11634245"/>
                  <a:pt x="1458506" y="11461032"/>
                  <a:pt x="1342655" y="11354734"/>
                </a:cubicBezTo>
                <a:cubicBezTo>
                  <a:pt x="1319689" y="11385918"/>
                  <a:pt x="1355373" y="11424137"/>
                  <a:pt x="1369705" y="11452923"/>
                </a:cubicBezTo>
                <a:cubicBezTo>
                  <a:pt x="1421951" y="11562245"/>
                  <a:pt x="1484784" y="11678796"/>
                  <a:pt x="1549611" y="11775817"/>
                </a:cubicBezTo>
                <a:cubicBezTo>
                  <a:pt x="1555540" y="11777416"/>
                  <a:pt x="1560038" y="11775322"/>
                  <a:pt x="1564049" y="11767399"/>
                </a:cubicBezTo>
                <a:close/>
                <a:moveTo>
                  <a:pt x="1283620" y="12410566"/>
                </a:moveTo>
                <a:cubicBezTo>
                  <a:pt x="1283401" y="12408986"/>
                  <a:pt x="1281813" y="12406957"/>
                  <a:pt x="1278055" y="12403988"/>
                </a:cubicBezTo>
                <a:cubicBezTo>
                  <a:pt x="1273563" y="12406822"/>
                  <a:pt x="1250260" y="12419206"/>
                  <a:pt x="1270136" y="12425896"/>
                </a:cubicBezTo>
                <a:cubicBezTo>
                  <a:pt x="1272595" y="12416010"/>
                  <a:pt x="1284274" y="12415308"/>
                  <a:pt x="1283620" y="12410566"/>
                </a:cubicBezTo>
                <a:close/>
                <a:moveTo>
                  <a:pt x="1548384" y="11820180"/>
                </a:moveTo>
                <a:cubicBezTo>
                  <a:pt x="1522872" y="11815541"/>
                  <a:pt x="1524874" y="11778665"/>
                  <a:pt x="1503525" y="11791174"/>
                </a:cubicBezTo>
                <a:cubicBezTo>
                  <a:pt x="1513417" y="11805751"/>
                  <a:pt x="1510042" y="11822630"/>
                  <a:pt x="1529458" y="11835291"/>
                </a:cubicBezTo>
                <a:cubicBezTo>
                  <a:pt x="1535127" y="11827079"/>
                  <a:pt x="1543290" y="11831707"/>
                  <a:pt x="1548384" y="11820180"/>
                </a:cubicBezTo>
                <a:close/>
                <a:moveTo>
                  <a:pt x="1276036" y="12436705"/>
                </a:moveTo>
                <a:cubicBezTo>
                  <a:pt x="1277101" y="12434296"/>
                  <a:pt x="1276744" y="12431256"/>
                  <a:pt x="1274079" y="12427321"/>
                </a:cubicBezTo>
                <a:cubicBezTo>
                  <a:pt x="1267079" y="12430240"/>
                  <a:pt x="1243049" y="12436415"/>
                  <a:pt x="1252028" y="12448578"/>
                </a:cubicBezTo>
                <a:cubicBezTo>
                  <a:pt x="1256858" y="12445494"/>
                  <a:pt x="1272842" y="12443934"/>
                  <a:pt x="1276036" y="12436705"/>
                </a:cubicBezTo>
                <a:close/>
                <a:moveTo>
                  <a:pt x="1637104" y="11625161"/>
                </a:moveTo>
                <a:cubicBezTo>
                  <a:pt x="1648721" y="11605800"/>
                  <a:pt x="1643225" y="11565101"/>
                  <a:pt x="1636112" y="11543078"/>
                </a:cubicBezTo>
                <a:cubicBezTo>
                  <a:pt x="1608050" y="11458729"/>
                  <a:pt x="1531714" y="11365808"/>
                  <a:pt x="1486879" y="11284764"/>
                </a:cubicBezTo>
                <a:cubicBezTo>
                  <a:pt x="1509524" y="11404480"/>
                  <a:pt x="1573716" y="11514487"/>
                  <a:pt x="1637104" y="11625161"/>
                </a:cubicBezTo>
                <a:close/>
                <a:moveTo>
                  <a:pt x="6248543" y="1188643"/>
                </a:moveTo>
                <a:cubicBezTo>
                  <a:pt x="6239921" y="1171562"/>
                  <a:pt x="6203314" y="1156823"/>
                  <a:pt x="6184518" y="1163581"/>
                </a:cubicBezTo>
                <a:cubicBezTo>
                  <a:pt x="6193291" y="1186826"/>
                  <a:pt x="6226104" y="1193074"/>
                  <a:pt x="6248543" y="1188643"/>
                </a:cubicBezTo>
                <a:close/>
                <a:moveTo>
                  <a:pt x="1282261" y="12459507"/>
                </a:moveTo>
                <a:cubicBezTo>
                  <a:pt x="1284953" y="12452058"/>
                  <a:pt x="1282715" y="12447286"/>
                  <a:pt x="1278091" y="12443633"/>
                </a:cubicBezTo>
                <a:cubicBezTo>
                  <a:pt x="1276032" y="12449328"/>
                  <a:pt x="1272574" y="12452042"/>
                  <a:pt x="1269116" y="12454755"/>
                </a:cubicBezTo>
                <a:close/>
                <a:moveTo>
                  <a:pt x="1682450" y="11554877"/>
                </a:moveTo>
                <a:cubicBezTo>
                  <a:pt x="1636087" y="11489998"/>
                  <a:pt x="1622492" y="11389078"/>
                  <a:pt x="1555039" y="11346518"/>
                </a:cubicBezTo>
                <a:cubicBezTo>
                  <a:pt x="1584213" y="11419110"/>
                  <a:pt x="1628689" y="11488259"/>
                  <a:pt x="1661556" y="11559423"/>
                </a:cubicBezTo>
                <a:cubicBezTo>
                  <a:pt x="1669908" y="11563624"/>
                  <a:pt x="1678022" y="11567208"/>
                  <a:pt x="1682450" y="11554877"/>
                </a:cubicBezTo>
                <a:close/>
                <a:moveTo>
                  <a:pt x="6056017" y="1664719"/>
                </a:moveTo>
                <a:cubicBezTo>
                  <a:pt x="6051938" y="1662407"/>
                  <a:pt x="6055834" y="1647815"/>
                  <a:pt x="6046944" y="1654083"/>
                </a:cubicBezTo>
                <a:cubicBezTo>
                  <a:pt x="6051023" y="1656395"/>
                  <a:pt x="6047127" y="1670987"/>
                  <a:pt x="6056017" y="1664719"/>
                </a:cubicBezTo>
                <a:close/>
                <a:moveTo>
                  <a:pt x="1603442" y="11747554"/>
                </a:moveTo>
                <a:cubicBezTo>
                  <a:pt x="1586746" y="11721806"/>
                  <a:pt x="1576333" y="11665667"/>
                  <a:pt x="1541486" y="11662517"/>
                </a:cubicBezTo>
                <a:cubicBezTo>
                  <a:pt x="1558570" y="11692007"/>
                  <a:pt x="1551632" y="11726192"/>
                  <a:pt x="1582548" y="11752099"/>
                </a:cubicBezTo>
                <a:cubicBezTo>
                  <a:pt x="1590851" y="11755257"/>
                  <a:pt x="1597146" y="11751406"/>
                  <a:pt x="1603442" y="11747554"/>
                </a:cubicBezTo>
                <a:close/>
                <a:moveTo>
                  <a:pt x="6247339" y="1245855"/>
                </a:moveTo>
                <a:cubicBezTo>
                  <a:pt x="6243129" y="1231801"/>
                  <a:pt x="6231686" y="1220289"/>
                  <a:pt x="6218811" y="1209579"/>
                </a:cubicBezTo>
                <a:cubicBezTo>
                  <a:pt x="6206788" y="1216461"/>
                  <a:pt x="6226736" y="1227427"/>
                  <a:pt x="6223165" y="1238761"/>
                </a:cubicBezTo>
                <a:cubicBezTo>
                  <a:pt x="6192254" y="1232276"/>
                  <a:pt x="6211373" y="1186566"/>
                  <a:pt x="6176473" y="1173656"/>
                </a:cubicBezTo>
                <a:cubicBezTo>
                  <a:pt x="6169658" y="1193958"/>
                  <a:pt x="6183338" y="1206100"/>
                  <a:pt x="6181855" y="1224095"/>
                </a:cubicBezTo>
                <a:cubicBezTo>
                  <a:pt x="6148819" y="1198021"/>
                  <a:pt x="6182499" y="1146191"/>
                  <a:pt x="6132134" y="1126807"/>
                </a:cubicBezTo>
                <a:cubicBezTo>
                  <a:pt x="6122812" y="1168238"/>
                  <a:pt x="6157409" y="1238759"/>
                  <a:pt x="6227871" y="1250882"/>
                </a:cubicBezTo>
                <a:cubicBezTo>
                  <a:pt x="6230842" y="1251478"/>
                  <a:pt x="6241284" y="1251429"/>
                  <a:pt x="6247339" y="1245855"/>
                </a:cubicBezTo>
                <a:close/>
                <a:moveTo>
                  <a:pt x="6465957" y="772715"/>
                </a:moveTo>
                <a:cubicBezTo>
                  <a:pt x="6457122" y="762694"/>
                  <a:pt x="6455549" y="738548"/>
                  <a:pt x="6436742" y="738395"/>
                </a:cubicBezTo>
                <a:cubicBezTo>
                  <a:pt x="6444961" y="748654"/>
                  <a:pt x="6448381" y="772087"/>
                  <a:pt x="6465957" y="772715"/>
                </a:cubicBezTo>
                <a:close/>
                <a:moveTo>
                  <a:pt x="6273226" y="1233622"/>
                </a:moveTo>
                <a:cubicBezTo>
                  <a:pt x="6269970" y="1214967"/>
                  <a:pt x="6252170" y="1196701"/>
                  <a:pt x="6228369" y="1203400"/>
                </a:cubicBezTo>
                <a:cubicBezTo>
                  <a:pt x="6238874" y="1213781"/>
                  <a:pt x="6255446" y="1234015"/>
                  <a:pt x="6273226" y="1233622"/>
                </a:cubicBezTo>
                <a:close/>
                <a:moveTo>
                  <a:pt x="1647297" y="11754428"/>
                </a:moveTo>
                <a:cubicBezTo>
                  <a:pt x="1668246" y="11719290"/>
                  <a:pt x="1678416" y="11678368"/>
                  <a:pt x="1661070" y="11658713"/>
                </a:cubicBezTo>
                <a:cubicBezTo>
                  <a:pt x="1640122" y="11723449"/>
                  <a:pt x="1601081" y="11772534"/>
                  <a:pt x="1568850" y="11815445"/>
                </a:cubicBezTo>
                <a:cubicBezTo>
                  <a:pt x="1594620" y="11818923"/>
                  <a:pt x="1626348" y="11789567"/>
                  <a:pt x="1647297" y="11754428"/>
                </a:cubicBezTo>
                <a:close/>
                <a:moveTo>
                  <a:pt x="1345330" y="12448123"/>
                </a:moveTo>
                <a:cubicBezTo>
                  <a:pt x="1345330" y="12448123"/>
                  <a:pt x="1333870" y="12429119"/>
                  <a:pt x="1345330" y="12448123"/>
                </a:cubicBezTo>
                <a:close/>
                <a:moveTo>
                  <a:pt x="6496480" y="799456"/>
                </a:moveTo>
                <a:cubicBezTo>
                  <a:pt x="6485899" y="792232"/>
                  <a:pt x="6487789" y="770636"/>
                  <a:pt x="6475285" y="771229"/>
                </a:cubicBezTo>
                <a:cubicBezTo>
                  <a:pt x="6480656" y="778700"/>
                  <a:pt x="6483570" y="809047"/>
                  <a:pt x="6496480" y="799456"/>
                </a:cubicBezTo>
                <a:close/>
                <a:moveTo>
                  <a:pt x="1788320" y="11460818"/>
                </a:moveTo>
                <a:cubicBezTo>
                  <a:pt x="1774902" y="11438049"/>
                  <a:pt x="1757550" y="11416095"/>
                  <a:pt x="1761709" y="11389356"/>
                </a:cubicBezTo>
                <a:cubicBezTo>
                  <a:pt x="1724358" y="11368771"/>
                  <a:pt x="1731103" y="11291127"/>
                  <a:pt x="1688998" y="11306712"/>
                </a:cubicBezTo>
                <a:cubicBezTo>
                  <a:pt x="1724892" y="11353699"/>
                  <a:pt x="1740859" y="11434234"/>
                  <a:pt x="1788320" y="11460818"/>
                </a:cubicBezTo>
                <a:close/>
                <a:moveTo>
                  <a:pt x="6300780" y="1255839"/>
                </a:moveTo>
                <a:lnTo>
                  <a:pt x="6296935" y="1264541"/>
                </a:lnTo>
                <a:cubicBezTo>
                  <a:pt x="6247794" y="1276543"/>
                  <a:pt x="6154414" y="1252858"/>
                  <a:pt x="6131285" y="1191350"/>
                </a:cubicBezTo>
                <a:cubicBezTo>
                  <a:pt x="6105959" y="1236469"/>
                  <a:pt x="6041065" y="1269486"/>
                  <a:pt x="5990215" y="1255268"/>
                </a:cubicBezTo>
                <a:cubicBezTo>
                  <a:pt x="5920265" y="1235479"/>
                  <a:pt x="5832287" y="1141014"/>
                  <a:pt x="5829758" y="1061349"/>
                </a:cubicBezTo>
                <a:cubicBezTo>
                  <a:pt x="5829597" y="1051953"/>
                  <a:pt x="5836094" y="1037250"/>
                  <a:pt x="5837348" y="1020588"/>
                </a:cubicBezTo>
                <a:cubicBezTo>
                  <a:pt x="5840686" y="986196"/>
                  <a:pt x="5830832" y="958888"/>
                  <a:pt x="5868903" y="949169"/>
                </a:cubicBezTo>
                <a:cubicBezTo>
                  <a:pt x="5877567" y="933629"/>
                  <a:pt x="5883708" y="911595"/>
                  <a:pt x="5898614" y="897379"/>
                </a:cubicBezTo>
                <a:cubicBezTo>
                  <a:pt x="5943029" y="854596"/>
                  <a:pt x="6068900" y="853542"/>
                  <a:pt x="6139143" y="894622"/>
                </a:cubicBezTo>
                <a:cubicBezTo>
                  <a:pt x="6164874" y="909578"/>
                  <a:pt x="6185134" y="936104"/>
                  <a:pt x="6192573" y="959117"/>
                </a:cubicBezTo>
                <a:cubicBezTo>
                  <a:pt x="6206168" y="999914"/>
                  <a:pt x="6181322" y="1061027"/>
                  <a:pt x="6137151" y="1084550"/>
                </a:cubicBezTo>
                <a:cubicBezTo>
                  <a:pt x="6157860" y="1092982"/>
                  <a:pt x="6180230" y="1099280"/>
                  <a:pt x="6202617" y="1099846"/>
                </a:cubicBezTo>
                <a:cubicBezTo>
                  <a:pt x="6225738" y="1100378"/>
                  <a:pt x="6246753" y="1087785"/>
                  <a:pt x="6267815" y="1091353"/>
                </a:cubicBezTo>
                <a:cubicBezTo>
                  <a:pt x="6270619" y="1103710"/>
                  <a:pt x="6255457" y="1109564"/>
                  <a:pt x="6252700" y="1125562"/>
                </a:cubicBezTo>
                <a:cubicBezTo>
                  <a:pt x="6236590" y="1127052"/>
                  <a:pt x="6222799" y="1133869"/>
                  <a:pt x="6203664" y="1127567"/>
                </a:cubicBezTo>
                <a:cubicBezTo>
                  <a:pt x="6222880" y="1150763"/>
                  <a:pt x="6244800" y="1162958"/>
                  <a:pt x="6261107" y="1183793"/>
                </a:cubicBezTo>
                <a:cubicBezTo>
                  <a:pt x="6278687" y="1206624"/>
                  <a:pt x="6285931" y="1231704"/>
                  <a:pt x="6300780" y="1255839"/>
                </a:cubicBezTo>
                <a:close/>
                <a:moveTo>
                  <a:pt x="6138913" y="1634116"/>
                </a:moveTo>
                <a:lnTo>
                  <a:pt x="6135010" y="1623114"/>
                </a:lnTo>
                <a:lnTo>
                  <a:pt x="6134597" y="1621949"/>
                </a:lnTo>
                <a:lnTo>
                  <a:pt x="6130537" y="1627602"/>
                </a:lnTo>
                <a:lnTo>
                  <a:pt x="6125980" y="1633946"/>
                </a:lnTo>
                <a:cubicBezTo>
                  <a:pt x="6124391" y="1637832"/>
                  <a:pt x="6124979" y="1641406"/>
                  <a:pt x="6130433" y="1644070"/>
                </a:cubicBezTo>
                <a:cubicBezTo>
                  <a:pt x="6134382" y="1641482"/>
                  <a:pt x="6137714" y="1637983"/>
                  <a:pt x="6138913" y="1634116"/>
                </a:cubicBezTo>
                <a:close/>
                <a:moveTo>
                  <a:pt x="6131054" y="1665756"/>
                </a:moveTo>
                <a:cubicBezTo>
                  <a:pt x="6120950" y="1659762"/>
                  <a:pt x="6116671" y="1653283"/>
                  <a:pt x="6111350" y="1646854"/>
                </a:cubicBezTo>
                <a:cubicBezTo>
                  <a:pt x="6103839" y="1655771"/>
                  <a:pt x="6114182" y="1662380"/>
                  <a:pt x="6110224" y="1671337"/>
                </a:cubicBezTo>
                <a:cubicBezTo>
                  <a:pt x="6105718" y="1668836"/>
                  <a:pt x="6101251" y="1662784"/>
                  <a:pt x="6097232" y="1666107"/>
                </a:cubicBezTo>
                <a:cubicBezTo>
                  <a:pt x="6102525" y="1680680"/>
                  <a:pt x="6122850" y="1682014"/>
                  <a:pt x="6131054" y="1665756"/>
                </a:cubicBezTo>
                <a:close/>
                <a:moveTo>
                  <a:pt x="6434774" y="985290"/>
                </a:moveTo>
                <a:cubicBezTo>
                  <a:pt x="6446359" y="956761"/>
                  <a:pt x="6449032" y="925315"/>
                  <a:pt x="6458355" y="901905"/>
                </a:cubicBezTo>
                <a:cubicBezTo>
                  <a:pt x="6467351" y="880390"/>
                  <a:pt x="6480537" y="867863"/>
                  <a:pt x="6482727" y="852517"/>
                </a:cubicBezTo>
                <a:cubicBezTo>
                  <a:pt x="6489879" y="792461"/>
                  <a:pt x="6413684" y="762874"/>
                  <a:pt x="6353686" y="731266"/>
                </a:cubicBezTo>
                <a:cubicBezTo>
                  <a:pt x="6226194" y="664228"/>
                  <a:pt x="6116058" y="584468"/>
                  <a:pt x="6005260" y="565081"/>
                </a:cubicBezTo>
                <a:cubicBezTo>
                  <a:pt x="5942400" y="604600"/>
                  <a:pt x="5918111" y="668809"/>
                  <a:pt x="5888112" y="722848"/>
                </a:cubicBezTo>
                <a:cubicBezTo>
                  <a:pt x="5839623" y="809502"/>
                  <a:pt x="5803965" y="893668"/>
                  <a:pt x="5769460" y="984461"/>
                </a:cubicBezTo>
                <a:cubicBezTo>
                  <a:pt x="5733309" y="1080134"/>
                  <a:pt x="5684293" y="1164515"/>
                  <a:pt x="5646889" y="1251478"/>
                </a:cubicBezTo>
                <a:cubicBezTo>
                  <a:pt x="5646135" y="1253184"/>
                  <a:pt x="5650314" y="1257580"/>
                  <a:pt x="5648379" y="1260804"/>
                </a:cubicBezTo>
                <a:cubicBezTo>
                  <a:pt x="5646257" y="1264454"/>
                  <a:pt x="5642366" y="1261715"/>
                  <a:pt x="5639677" y="1266645"/>
                </a:cubicBezTo>
                <a:cubicBezTo>
                  <a:pt x="5632605" y="1280344"/>
                  <a:pt x="5639882" y="1292735"/>
                  <a:pt x="5637243" y="1298707"/>
                </a:cubicBezTo>
                <a:cubicBezTo>
                  <a:pt x="5635547" y="1302545"/>
                  <a:pt x="5627111" y="1300857"/>
                  <a:pt x="5625742" y="1302801"/>
                </a:cubicBezTo>
                <a:cubicBezTo>
                  <a:pt x="5616635" y="1317640"/>
                  <a:pt x="5622821" y="1329040"/>
                  <a:pt x="5620709" y="1337283"/>
                </a:cubicBezTo>
                <a:cubicBezTo>
                  <a:pt x="5619777" y="1344009"/>
                  <a:pt x="5614340" y="1348234"/>
                  <a:pt x="5613736" y="1353065"/>
                </a:cubicBezTo>
                <a:cubicBezTo>
                  <a:pt x="5609594" y="1384372"/>
                  <a:pt x="5630102" y="1402610"/>
                  <a:pt x="5660664" y="1425800"/>
                </a:cubicBezTo>
                <a:cubicBezTo>
                  <a:pt x="5732180" y="1479830"/>
                  <a:pt x="5809577" y="1517086"/>
                  <a:pt x="5892710" y="1556367"/>
                </a:cubicBezTo>
                <a:cubicBezTo>
                  <a:pt x="5957631" y="1586072"/>
                  <a:pt x="6033709" y="1626313"/>
                  <a:pt x="6091020" y="1623597"/>
                </a:cubicBezTo>
                <a:cubicBezTo>
                  <a:pt x="6099971" y="1622964"/>
                  <a:pt x="6108563" y="1610446"/>
                  <a:pt x="6119432" y="1619327"/>
                </a:cubicBezTo>
                <a:cubicBezTo>
                  <a:pt x="6163674" y="1579229"/>
                  <a:pt x="6172793" y="1529728"/>
                  <a:pt x="6193624" y="1484893"/>
                </a:cubicBezTo>
                <a:cubicBezTo>
                  <a:pt x="6207481" y="1455839"/>
                  <a:pt x="6227978" y="1430230"/>
                  <a:pt x="6243870" y="1400036"/>
                </a:cubicBezTo>
                <a:cubicBezTo>
                  <a:pt x="6272687" y="1347514"/>
                  <a:pt x="6293246" y="1288284"/>
                  <a:pt x="6321349" y="1233917"/>
                </a:cubicBezTo>
                <a:cubicBezTo>
                  <a:pt x="6350017" y="1178271"/>
                  <a:pt x="6368969" y="1120370"/>
                  <a:pt x="6393430" y="1068472"/>
                </a:cubicBezTo>
                <a:cubicBezTo>
                  <a:pt x="6408091" y="1038754"/>
                  <a:pt x="6423090" y="1011735"/>
                  <a:pt x="6434774" y="985290"/>
                </a:cubicBezTo>
                <a:close/>
                <a:moveTo>
                  <a:pt x="6208106" y="1499449"/>
                </a:moveTo>
                <a:cubicBezTo>
                  <a:pt x="6202597" y="1493446"/>
                  <a:pt x="6222562" y="1482895"/>
                  <a:pt x="6212269" y="1477328"/>
                </a:cubicBezTo>
                <a:cubicBezTo>
                  <a:pt x="6212330" y="1482962"/>
                  <a:pt x="6193906" y="1503881"/>
                  <a:pt x="6208106" y="1499449"/>
                </a:cubicBezTo>
                <a:close/>
                <a:moveTo>
                  <a:pt x="6158845" y="1639801"/>
                </a:moveTo>
                <a:cubicBezTo>
                  <a:pt x="6154955" y="1637062"/>
                  <a:pt x="6153574" y="1634413"/>
                  <a:pt x="6152998" y="1631099"/>
                </a:cubicBezTo>
                <a:cubicBezTo>
                  <a:pt x="6144207" y="1639450"/>
                  <a:pt x="6144367" y="1647168"/>
                  <a:pt x="6148647" y="1653647"/>
                </a:cubicBezTo>
                <a:cubicBezTo>
                  <a:pt x="6152188" y="1649094"/>
                  <a:pt x="6155304" y="1644353"/>
                  <a:pt x="6158845" y="1639801"/>
                </a:cubicBezTo>
                <a:close/>
                <a:moveTo>
                  <a:pt x="6168856" y="1626381"/>
                </a:moveTo>
                <a:cubicBezTo>
                  <a:pt x="6165580" y="1623404"/>
                  <a:pt x="6167514" y="1620180"/>
                  <a:pt x="6162581" y="1617491"/>
                </a:cubicBezTo>
                <a:cubicBezTo>
                  <a:pt x="6161212" y="1619435"/>
                  <a:pt x="6160032" y="1620952"/>
                  <a:pt x="6158663" y="1622896"/>
                </a:cubicBezTo>
                <a:cubicBezTo>
                  <a:pt x="6162127" y="1625446"/>
                  <a:pt x="6160004" y="1629097"/>
                  <a:pt x="6164937" y="1631786"/>
                </a:cubicBezTo>
                <a:cubicBezTo>
                  <a:pt x="6166306" y="1629842"/>
                  <a:pt x="6167675" y="1627898"/>
                  <a:pt x="6168856" y="1626381"/>
                </a:cubicBezTo>
                <a:close/>
                <a:moveTo>
                  <a:pt x="6186017" y="1592844"/>
                </a:moveTo>
                <a:cubicBezTo>
                  <a:pt x="6187203" y="1588031"/>
                  <a:pt x="6187139" y="1583415"/>
                  <a:pt x="6186530" y="1578876"/>
                </a:cubicBezTo>
                <a:lnTo>
                  <a:pt x="6185465" y="1572487"/>
                </a:lnTo>
                <a:lnTo>
                  <a:pt x="6181988" y="1551634"/>
                </a:lnTo>
                <a:cubicBezTo>
                  <a:pt x="6180045" y="1561226"/>
                  <a:pt x="6177581" y="1570844"/>
                  <a:pt x="6176337" y="1580299"/>
                </a:cubicBezTo>
                <a:lnTo>
                  <a:pt x="6176413" y="1581570"/>
                </a:lnTo>
                <a:lnTo>
                  <a:pt x="6178002" y="1607990"/>
                </a:lnTo>
                <a:cubicBezTo>
                  <a:pt x="6182394" y="1602666"/>
                  <a:pt x="6184831" y="1597657"/>
                  <a:pt x="6186017" y="1592844"/>
                </a:cubicBezTo>
                <a:close/>
                <a:moveTo>
                  <a:pt x="6203865" y="1567928"/>
                </a:moveTo>
                <a:cubicBezTo>
                  <a:pt x="6201015" y="1565139"/>
                  <a:pt x="6201332" y="1558652"/>
                  <a:pt x="6195656" y="1562261"/>
                </a:cubicBezTo>
                <a:cubicBezTo>
                  <a:pt x="6198693" y="1564623"/>
                  <a:pt x="6198189" y="1571537"/>
                  <a:pt x="6203865" y="1567928"/>
                </a:cubicBezTo>
                <a:close/>
                <a:moveTo>
                  <a:pt x="6219352" y="1536918"/>
                </a:moveTo>
                <a:cubicBezTo>
                  <a:pt x="6221660" y="1531693"/>
                  <a:pt x="6221907" y="1525939"/>
                  <a:pt x="6216120" y="1522872"/>
                </a:cubicBezTo>
                <a:cubicBezTo>
                  <a:pt x="6209652" y="1531740"/>
                  <a:pt x="6209624" y="1539884"/>
                  <a:pt x="6210211" y="1547791"/>
                </a:cubicBezTo>
                <a:cubicBezTo>
                  <a:pt x="6212672" y="1546839"/>
                  <a:pt x="6217043" y="1542143"/>
                  <a:pt x="6219352" y="1536918"/>
                </a:cubicBezTo>
                <a:close/>
                <a:moveTo>
                  <a:pt x="6507158" y="887272"/>
                </a:moveTo>
                <a:cubicBezTo>
                  <a:pt x="6502126" y="882500"/>
                  <a:pt x="6507275" y="876618"/>
                  <a:pt x="6502431" y="871419"/>
                </a:cubicBezTo>
                <a:cubicBezTo>
                  <a:pt x="6497232" y="876259"/>
                  <a:pt x="6503617" y="891825"/>
                  <a:pt x="6507158" y="887272"/>
                </a:cubicBezTo>
                <a:close/>
                <a:moveTo>
                  <a:pt x="6404170" y="1122669"/>
                </a:moveTo>
                <a:cubicBezTo>
                  <a:pt x="6400091" y="1120356"/>
                  <a:pt x="6403987" y="1105765"/>
                  <a:pt x="6395097" y="1112032"/>
                </a:cubicBezTo>
                <a:cubicBezTo>
                  <a:pt x="6399176" y="1114344"/>
                  <a:pt x="6394853" y="1128748"/>
                  <a:pt x="6404170" y="1122669"/>
                </a:cubicBezTo>
                <a:close/>
                <a:moveTo>
                  <a:pt x="6368036" y="1205604"/>
                </a:moveTo>
                <a:cubicBezTo>
                  <a:pt x="6374326" y="1201757"/>
                  <a:pt x="6369699" y="1187986"/>
                  <a:pt x="6363696" y="1193491"/>
                </a:cubicBezTo>
                <a:cubicBezTo>
                  <a:pt x="6367021" y="1197509"/>
                  <a:pt x="6365137" y="1201774"/>
                  <a:pt x="6368036" y="1205604"/>
                </a:cubicBezTo>
                <a:close/>
                <a:moveTo>
                  <a:pt x="1826486" y="11485335"/>
                </a:moveTo>
                <a:cubicBezTo>
                  <a:pt x="1826711" y="11459410"/>
                  <a:pt x="1809864" y="11408592"/>
                  <a:pt x="1786964" y="11406129"/>
                </a:cubicBezTo>
                <a:cubicBezTo>
                  <a:pt x="1800670" y="11430555"/>
                  <a:pt x="1813335" y="11455031"/>
                  <a:pt x="1809464" y="11483428"/>
                </a:cubicBezTo>
                <a:cubicBezTo>
                  <a:pt x="1791867" y="11478203"/>
                  <a:pt x="1781929" y="11506470"/>
                  <a:pt x="1763189" y="11499211"/>
                </a:cubicBezTo>
                <a:cubicBezTo>
                  <a:pt x="1730530" y="11414872"/>
                  <a:pt x="1694125" y="11330919"/>
                  <a:pt x="1622806" y="11255524"/>
                </a:cubicBezTo>
                <a:cubicBezTo>
                  <a:pt x="1633839" y="11355310"/>
                  <a:pt x="1728257" y="11437341"/>
                  <a:pt x="1738864" y="11536940"/>
                </a:cubicBezTo>
                <a:cubicBezTo>
                  <a:pt x="1665111" y="11454345"/>
                  <a:pt x="1653072" y="11329109"/>
                  <a:pt x="1570453" y="11266581"/>
                </a:cubicBezTo>
                <a:cubicBezTo>
                  <a:pt x="1617087" y="11367810"/>
                  <a:pt x="1646572" y="11473198"/>
                  <a:pt x="1718459" y="11569257"/>
                </a:cubicBezTo>
                <a:cubicBezTo>
                  <a:pt x="1757246" y="11554247"/>
                  <a:pt x="1794405" y="11531374"/>
                  <a:pt x="1826486" y="11485335"/>
                </a:cubicBezTo>
                <a:close/>
                <a:moveTo>
                  <a:pt x="6233901" y="1510337"/>
                </a:moveTo>
                <a:cubicBezTo>
                  <a:pt x="6229395" y="1507836"/>
                  <a:pt x="6224313" y="1502022"/>
                  <a:pt x="6220910" y="1505106"/>
                </a:cubicBezTo>
                <a:cubicBezTo>
                  <a:pt x="6225942" y="1509879"/>
                  <a:pt x="6221031" y="1516376"/>
                  <a:pt x="6226064" y="1521148"/>
                </a:cubicBezTo>
                <a:cubicBezTo>
                  <a:pt x="6228613" y="1517686"/>
                  <a:pt x="6231163" y="1514225"/>
                  <a:pt x="6233901" y="1510337"/>
                </a:cubicBezTo>
                <a:close/>
                <a:moveTo>
                  <a:pt x="6255657" y="1476106"/>
                </a:moveTo>
                <a:cubicBezTo>
                  <a:pt x="6253900" y="1474310"/>
                  <a:pt x="6252382" y="1473130"/>
                  <a:pt x="6254793" y="1471136"/>
                </a:cubicBezTo>
                <a:cubicBezTo>
                  <a:pt x="6252847" y="1469767"/>
                  <a:pt x="6250902" y="1468398"/>
                  <a:pt x="6249572" y="1466790"/>
                </a:cubicBezTo>
                <a:cubicBezTo>
                  <a:pt x="6240154" y="1470786"/>
                  <a:pt x="6252592" y="1481889"/>
                  <a:pt x="6255657" y="1476106"/>
                </a:cubicBezTo>
                <a:close/>
                <a:moveTo>
                  <a:pt x="6264803" y="1457716"/>
                </a:moveTo>
                <a:cubicBezTo>
                  <a:pt x="6274326" y="1438473"/>
                  <a:pt x="6264782" y="1409276"/>
                  <a:pt x="6261207" y="1400049"/>
                </a:cubicBezTo>
                <a:cubicBezTo>
                  <a:pt x="6264616" y="1418888"/>
                  <a:pt x="6247899" y="1440561"/>
                  <a:pt x="6264803" y="1457716"/>
                </a:cubicBezTo>
                <a:close/>
                <a:moveTo>
                  <a:pt x="6285268" y="1418327"/>
                </a:moveTo>
                <a:cubicBezTo>
                  <a:pt x="6282386" y="1401760"/>
                  <a:pt x="6281161" y="1384905"/>
                  <a:pt x="6280790" y="1368427"/>
                </a:cubicBezTo>
                <a:cubicBezTo>
                  <a:pt x="6271733" y="1384308"/>
                  <a:pt x="6269548" y="1421578"/>
                  <a:pt x="6285268" y="1418327"/>
                </a:cubicBezTo>
                <a:close/>
                <a:moveTo>
                  <a:pt x="1386172" y="12511931"/>
                </a:moveTo>
                <a:cubicBezTo>
                  <a:pt x="1386484" y="12487770"/>
                  <a:pt x="1364883" y="12473521"/>
                  <a:pt x="1352071" y="12455514"/>
                </a:cubicBezTo>
                <a:cubicBezTo>
                  <a:pt x="1327407" y="12463442"/>
                  <a:pt x="1299629" y="12466280"/>
                  <a:pt x="1281521" y="12488963"/>
                </a:cubicBezTo>
                <a:cubicBezTo>
                  <a:pt x="1314345" y="12502315"/>
                  <a:pt x="1323949" y="12466155"/>
                  <a:pt x="1354498" y="12476208"/>
                </a:cubicBezTo>
                <a:cubicBezTo>
                  <a:pt x="1334517" y="12497222"/>
                  <a:pt x="1298868" y="12484830"/>
                  <a:pt x="1282523" y="12513600"/>
                </a:cubicBezTo>
                <a:cubicBezTo>
                  <a:pt x="1317417" y="12526708"/>
                  <a:pt x="1343080" y="12479016"/>
                  <a:pt x="1367432" y="12495249"/>
                </a:cubicBezTo>
                <a:cubicBezTo>
                  <a:pt x="1347086" y="12513159"/>
                  <a:pt x="1317787" y="12511980"/>
                  <a:pt x="1296444" y="12528539"/>
                </a:cubicBezTo>
                <a:cubicBezTo>
                  <a:pt x="1325662" y="12550496"/>
                  <a:pt x="1351045" y="12502206"/>
                  <a:pt x="1386172" y="12511931"/>
                </a:cubicBezTo>
                <a:close/>
                <a:moveTo>
                  <a:pt x="6500373" y="941882"/>
                </a:moveTo>
                <a:cubicBezTo>
                  <a:pt x="6503277" y="928381"/>
                  <a:pt x="6499143" y="903103"/>
                  <a:pt x="6489804" y="899997"/>
                </a:cubicBezTo>
                <a:cubicBezTo>
                  <a:pt x="6496278" y="913053"/>
                  <a:pt x="6487220" y="928933"/>
                  <a:pt x="6500373" y="941882"/>
                </a:cubicBezTo>
                <a:close/>
                <a:moveTo>
                  <a:pt x="6335773" y="1315422"/>
                </a:moveTo>
                <a:cubicBezTo>
                  <a:pt x="6336425" y="1313225"/>
                  <a:pt x="6335911" y="1311214"/>
                  <a:pt x="6332710" y="1309799"/>
                </a:cubicBezTo>
                <a:cubicBezTo>
                  <a:pt x="6328741" y="1314164"/>
                  <a:pt x="6329556" y="1318092"/>
                  <a:pt x="6331839" y="1322160"/>
                </a:cubicBezTo>
                <a:cubicBezTo>
                  <a:pt x="6333302" y="1320002"/>
                  <a:pt x="6335121" y="1317620"/>
                  <a:pt x="6335773" y="1315422"/>
                </a:cubicBezTo>
                <a:close/>
                <a:moveTo>
                  <a:pt x="6477053" y="995813"/>
                </a:moveTo>
                <a:cubicBezTo>
                  <a:pt x="6484127" y="982115"/>
                  <a:pt x="6474577" y="970249"/>
                  <a:pt x="6471468" y="957659"/>
                </a:cubicBezTo>
                <a:cubicBezTo>
                  <a:pt x="6467521" y="971209"/>
                  <a:pt x="6469399" y="984275"/>
                  <a:pt x="6477053" y="995813"/>
                </a:cubicBezTo>
                <a:close/>
                <a:moveTo>
                  <a:pt x="6358146" y="1269548"/>
                </a:moveTo>
                <a:cubicBezTo>
                  <a:pt x="6362469" y="1255145"/>
                  <a:pt x="6355807" y="1242515"/>
                  <a:pt x="6354544" y="1229212"/>
                </a:cubicBezTo>
                <a:cubicBezTo>
                  <a:pt x="6351878" y="1243328"/>
                  <a:pt x="6351484" y="1256919"/>
                  <a:pt x="6358146" y="1269548"/>
                </a:cubicBezTo>
                <a:close/>
                <a:moveTo>
                  <a:pt x="6463307" y="1031543"/>
                </a:moveTo>
                <a:cubicBezTo>
                  <a:pt x="6471450" y="1009651"/>
                  <a:pt x="6461739" y="990067"/>
                  <a:pt x="6458897" y="969948"/>
                </a:cubicBezTo>
                <a:cubicBezTo>
                  <a:pt x="6448033" y="982991"/>
                  <a:pt x="6456157" y="1013090"/>
                  <a:pt x="6463307" y="1031543"/>
                </a:cubicBezTo>
                <a:close/>
                <a:moveTo>
                  <a:pt x="6452426" y="1057324"/>
                </a:moveTo>
                <a:cubicBezTo>
                  <a:pt x="6458529" y="1053903"/>
                  <a:pt x="6454328" y="1040321"/>
                  <a:pt x="6448563" y="1046441"/>
                </a:cubicBezTo>
                <a:cubicBezTo>
                  <a:pt x="6451650" y="1049844"/>
                  <a:pt x="6449339" y="1053921"/>
                  <a:pt x="6452426" y="1057324"/>
                </a:cubicBezTo>
                <a:close/>
                <a:moveTo>
                  <a:pt x="6356411" y="1276939"/>
                </a:moveTo>
                <a:cubicBezTo>
                  <a:pt x="6351528" y="1275291"/>
                  <a:pt x="6344916" y="1263703"/>
                  <a:pt x="6341235" y="1269723"/>
                </a:cubicBezTo>
                <a:cubicBezTo>
                  <a:pt x="6347837" y="1276718"/>
                  <a:pt x="6338669" y="1285923"/>
                  <a:pt x="6344655" y="1293156"/>
                </a:cubicBezTo>
                <a:cubicBezTo>
                  <a:pt x="6354836" y="1292047"/>
                  <a:pt x="6349039" y="1284387"/>
                  <a:pt x="6356411" y="1276939"/>
                </a:cubicBezTo>
                <a:close/>
                <a:moveTo>
                  <a:pt x="1378024" y="12546078"/>
                </a:moveTo>
                <a:cubicBezTo>
                  <a:pt x="1381156" y="12542938"/>
                  <a:pt x="1382940" y="12539372"/>
                  <a:pt x="1382634" y="12535422"/>
                </a:cubicBezTo>
                <a:cubicBezTo>
                  <a:pt x="1367330" y="12546238"/>
                  <a:pt x="1345032" y="12542140"/>
                  <a:pt x="1333486" y="12561745"/>
                </a:cubicBezTo>
                <a:cubicBezTo>
                  <a:pt x="1347098" y="12561093"/>
                  <a:pt x="1368626" y="12555500"/>
                  <a:pt x="1378024" y="12546078"/>
                </a:cubicBezTo>
                <a:close/>
                <a:moveTo>
                  <a:pt x="6447672" y="1072557"/>
                </a:moveTo>
                <a:cubicBezTo>
                  <a:pt x="6447623" y="1069349"/>
                  <a:pt x="6445864" y="1066405"/>
                  <a:pt x="6443535" y="1063592"/>
                </a:cubicBezTo>
                <a:cubicBezTo>
                  <a:pt x="6433780" y="1064889"/>
                  <a:pt x="6439777" y="1076715"/>
                  <a:pt x="6441545" y="1083104"/>
                </a:cubicBezTo>
                <a:cubicBezTo>
                  <a:pt x="6446060" y="1079236"/>
                  <a:pt x="6447721" y="1075765"/>
                  <a:pt x="6447672" y="1072557"/>
                </a:cubicBezTo>
                <a:close/>
                <a:moveTo>
                  <a:pt x="6431718" y="1113429"/>
                </a:moveTo>
                <a:cubicBezTo>
                  <a:pt x="6439655" y="1104700"/>
                  <a:pt x="6438452" y="1097032"/>
                  <a:pt x="6428110" y="1090423"/>
                </a:cubicBezTo>
                <a:cubicBezTo>
                  <a:pt x="6423299" y="1099003"/>
                  <a:pt x="6424928" y="1106860"/>
                  <a:pt x="6431718" y="1113429"/>
                </a:cubicBezTo>
                <a:close/>
                <a:moveTo>
                  <a:pt x="6377302" y="1237738"/>
                </a:moveTo>
                <a:cubicBezTo>
                  <a:pt x="6374265" y="1235376"/>
                  <a:pt x="6376388" y="1231726"/>
                  <a:pt x="6371455" y="1229037"/>
                </a:cubicBezTo>
                <a:cubicBezTo>
                  <a:pt x="6370086" y="1230981"/>
                  <a:pt x="6368717" y="1232925"/>
                  <a:pt x="6367348" y="1234869"/>
                </a:cubicBezTo>
                <a:cubicBezTo>
                  <a:pt x="6370385" y="1237231"/>
                  <a:pt x="6368262" y="1240881"/>
                  <a:pt x="6373383" y="1243144"/>
                </a:cubicBezTo>
                <a:cubicBezTo>
                  <a:pt x="6374564" y="1241626"/>
                  <a:pt x="6375933" y="1239682"/>
                  <a:pt x="6377302" y="1237738"/>
                </a:cubicBezTo>
                <a:close/>
                <a:moveTo>
                  <a:pt x="6409211" y="1167974"/>
                </a:moveTo>
                <a:cubicBezTo>
                  <a:pt x="6411758" y="1161198"/>
                  <a:pt x="6411661" y="1154782"/>
                  <a:pt x="6405655" y="1149325"/>
                </a:cubicBezTo>
                <a:cubicBezTo>
                  <a:pt x="6396338" y="1155404"/>
                  <a:pt x="6409750" y="1178154"/>
                  <a:pt x="6393909" y="1170135"/>
                </a:cubicBezTo>
                <a:cubicBezTo>
                  <a:pt x="6389237" y="1177247"/>
                  <a:pt x="6389963" y="1183685"/>
                  <a:pt x="6396891" y="1188786"/>
                </a:cubicBezTo>
                <a:cubicBezTo>
                  <a:pt x="6401469" y="1181887"/>
                  <a:pt x="6406663" y="1174750"/>
                  <a:pt x="6409211" y="1167974"/>
                </a:cubicBezTo>
                <a:close/>
                <a:moveTo>
                  <a:pt x="6427355" y="1131383"/>
                </a:moveTo>
                <a:cubicBezTo>
                  <a:pt x="6410985" y="1119944"/>
                  <a:pt x="6417718" y="1097780"/>
                  <a:pt x="6414285" y="1084171"/>
                </a:cubicBezTo>
                <a:lnTo>
                  <a:pt x="6410004" y="1078833"/>
                </a:lnTo>
                <a:lnTo>
                  <a:pt x="6406233" y="1074129"/>
                </a:lnTo>
                <a:lnTo>
                  <a:pt x="6407355" y="1084733"/>
                </a:lnTo>
                <a:lnTo>
                  <a:pt x="6409856" y="1108358"/>
                </a:lnTo>
                <a:cubicBezTo>
                  <a:pt x="6411186" y="1119778"/>
                  <a:pt x="6413451" y="1131103"/>
                  <a:pt x="6419091" y="1142006"/>
                </a:cubicBezTo>
                <a:cubicBezTo>
                  <a:pt x="6421640" y="1138545"/>
                  <a:pt x="6424190" y="1135083"/>
                  <a:pt x="6427355" y="1131383"/>
                </a:cubicBezTo>
                <a:close/>
                <a:moveTo>
                  <a:pt x="6399186" y="1210000"/>
                </a:moveTo>
                <a:cubicBezTo>
                  <a:pt x="6366422" y="1278813"/>
                  <a:pt x="6331473" y="1347233"/>
                  <a:pt x="6295211" y="1416603"/>
                </a:cubicBezTo>
                <a:cubicBezTo>
                  <a:pt x="6257913" y="1488319"/>
                  <a:pt x="6225875" y="1560829"/>
                  <a:pt x="6185766" y="1626205"/>
                </a:cubicBezTo>
                <a:cubicBezTo>
                  <a:pt x="6175290" y="1642988"/>
                  <a:pt x="6143879" y="1680599"/>
                  <a:pt x="6131674" y="1687442"/>
                </a:cubicBezTo>
                <a:cubicBezTo>
                  <a:pt x="6120888" y="1693382"/>
                  <a:pt x="6094211" y="1690261"/>
                  <a:pt x="6085232" y="1699039"/>
                </a:cubicBezTo>
                <a:cubicBezTo>
                  <a:pt x="6058383" y="1683608"/>
                  <a:pt x="6023360" y="1676289"/>
                  <a:pt x="5985326" y="1658465"/>
                </a:cubicBezTo>
                <a:cubicBezTo>
                  <a:pt x="5918460" y="1627391"/>
                  <a:pt x="5842044" y="1584451"/>
                  <a:pt x="5771049" y="1550023"/>
                </a:cubicBezTo>
                <a:cubicBezTo>
                  <a:pt x="5696828" y="1513660"/>
                  <a:pt x="5610380" y="1474954"/>
                  <a:pt x="5577424" y="1401766"/>
                </a:cubicBezTo>
                <a:cubicBezTo>
                  <a:pt x="5561042" y="1364959"/>
                  <a:pt x="5571761" y="1331460"/>
                  <a:pt x="5572655" y="1289031"/>
                </a:cubicBezTo>
                <a:cubicBezTo>
                  <a:pt x="5550273" y="1318907"/>
                  <a:pt x="5540084" y="1376601"/>
                  <a:pt x="5500453" y="1403953"/>
                </a:cubicBezTo>
                <a:cubicBezTo>
                  <a:pt x="5464099" y="1395027"/>
                  <a:pt x="5422607" y="1396576"/>
                  <a:pt x="5388126" y="1378792"/>
                </a:cubicBezTo>
                <a:cubicBezTo>
                  <a:pt x="5324336" y="1346528"/>
                  <a:pt x="5254085" y="1266547"/>
                  <a:pt x="5211042" y="1213882"/>
                </a:cubicBezTo>
                <a:cubicBezTo>
                  <a:pt x="5196648" y="1196816"/>
                  <a:pt x="5187403" y="1173869"/>
                  <a:pt x="5173624" y="1156565"/>
                </a:cubicBezTo>
                <a:cubicBezTo>
                  <a:pt x="5110290" y="1077091"/>
                  <a:pt x="5030593" y="1009251"/>
                  <a:pt x="5005498" y="934437"/>
                </a:cubicBezTo>
                <a:cubicBezTo>
                  <a:pt x="4996292" y="907938"/>
                  <a:pt x="4998627" y="873793"/>
                  <a:pt x="4988728" y="854635"/>
                </a:cubicBezTo>
                <a:cubicBezTo>
                  <a:pt x="4994826" y="790036"/>
                  <a:pt x="5035883" y="705196"/>
                  <a:pt x="5066779" y="630652"/>
                </a:cubicBezTo>
                <a:cubicBezTo>
                  <a:pt x="5080249" y="597858"/>
                  <a:pt x="5094056" y="567764"/>
                  <a:pt x="5111178" y="537094"/>
                </a:cubicBezTo>
                <a:cubicBezTo>
                  <a:pt x="5129054" y="504717"/>
                  <a:pt x="5149968" y="474703"/>
                  <a:pt x="5169262" y="441425"/>
                </a:cubicBezTo>
                <a:cubicBezTo>
                  <a:pt x="5187991" y="409426"/>
                  <a:pt x="5202115" y="372843"/>
                  <a:pt x="5219753" y="339852"/>
                </a:cubicBezTo>
                <a:cubicBezTo>
                  <a:pt x="5255732" y="271122"/>
                  <a:pt x="5298816" y="202472"/>
                  <a:pt x="5339390" y="133733"/>
                </a:cubicBezTo>
                <a:cubicBezTo>
                  <a:pt x="5358308" y="101308"/>
                  <a:pt x="5387092" y="74262"/>
                  <a:pt x="5397474" y="38064"/>
                </a:cubicBezTo>
                <a:cubicBezTo>
                  <a:pt x="5418353" y="33525"/>
                  <a:pt x="5421990" y="9132"/>
                  <a:pt x="5442858" y="0"/>
                </a:cubicBezTo>
                <a:cubicBezTo>
                  <a:pt x="5531468" y="31504"/>
                  <a:pt x="5613005" y="115962"/>
                  <a:pt x="5685845" y="188930"/>
                </a:cubicBezTo>
                <a:cubicBezTo>
                  <a:pt x="5784186" y="288460"/>
                  <a:pt x="5903019" y="379711"/>
                  <a:pt x="5928430" y="487291"/>
                </a:cubicBezTo>
                <a:cubicBezTo>
                  <a:pt x="5907655" y="515837"/>
                  <a:pt x="5887923" y="544334"/>
                  <a:pt x="5882728" y="571097"/>
                </a:cubicBezTo>
                <a:cubicBezTo>
                  <a:pt x="5900997" y="564385"/>
                  <a:pt x="5903692" y="542125"/>
                  <a:pt x="5919665" y="526751"/>
                </a:cubicBezTo>
                <a:cubicBezTo>
                  <a:pt x="5941454" y="506300"/>
                  <a:pt x="5989721" y="484803"/>
                  <a:pt x="6008438" y="487466"/>
                </a:cubicBezTo>
                <a:cubicBezTo>
                  <a:pt x="6018958" y="489055"/>
                  <a:pt x="6032537" y="502192"/>
                  <a:pt x="6050462" y="510112"/>
                </a:cubicBezTo>
                <a:cubicBezTo>
                  <a:pt x="6082471" y="524255"/>
                  <a:pt x="6137703" y="543561"/>
                  <a:pt x="6171618" y="562624"/>
                </a:cubicBezTo>
                <a:cubicBezTo>
                  <a:pt x="6201642" y="578949"/>
                  <a:pt x="6227847" y="602763"/>
                  <a:pt x="6259767" y="619416"/>
                </a:cubicBezTo>
                <a:cubicBezTo>
                  <a:pt x="6315925" y="649327"/>
                  <a:pt x="6367516" y="671102"/>
                  <a:pt x="6432447" y="705400"/>
                </a:cubicBezTo>
                <a:cubicBezTo>
                  <a:pt x="6462471" y="721724"/>
                  <a:pt x="6495511" y="731225"/>
                  <a:pt x="6515880" y="750930"/>
                </a:cubicBezTo>
                <a:cubicBezTo>
                  <a:pt x="6525945" y="760476"/>
                  <a:pt x="6544967" y="791312"/>
                  <a:pt x="6547450" y="799546"/>
                </a:cubicBezTo>
                <a:cubicBezTo>
                  <a:pt x="6557631" y="837691"/>
                  <a:pt x="6509208" y="951903"/>
                  <a:pt x="6490045" y="1001044"/>
                </a:cubicBezTo>
                <a:cubicBezTo>
                  <a:pt x="6462527" y="1071983"/>
                  <a:pt x="6431950" y="1141188"/>
                  <a:pt x="6399186" y="1210000"/>
                </a:cubicBezTo>
                <a:close/>
                <a:moveTo>
                  <a:pt x="1405282" y="12513885"/>
                </a:moveTo>
                <a:cubicBezTo>
                  <a:pt x="1400900" y="12512301"/>
                  <a:pt x="1401291" y="12508480"/>
                  <a:pt x="1398102" y="12506336"/>
                </a:cubicBezTo>
                <a:cubicBezTo>
                  <a:pt x="1396519" y="12510717"/>
                  <a:pt x="1392258" y="12510169"/>
                  <a:pt x="1390553" y="12513515"/>
                </a:cubicBezTo>
                <a:cubicBezTo>
                  <a:pt x="1394935" y="12515099"/>
                  <a:pt x="1394106" y="12518762"/>
                  <a:pt x="1397732" y="12521064"/>
                </a:cubicBezTo>
                <a:cubicBezTo>
                  <a:pt x="1399316" y="12516683"/>
                  <a:pt x="1403138" y="12517074"/>
                  <a:pt x="1405282" y="12513885"/>
                </a:cubicBezTo>
                <a:close/>
                <a:moveTo>
                  <a:pt x="1878349" y="11446507"/>
                </a:moveTo>
                <a:cubicBezTo>
                  <a:pt x="1838945" y="11544930"/>
                  <a:pt x="1761839" y="11593526"/>
                  <a:pt x="1687490" y="11603539"/>
                </a:cubicBezTo>
                <a:cubicBezTo>
                  <a:pt x="1712720" y="11672349"/>
                  <a:pt x="1700583" y="11755265"/>
                  <a:pt x="1636508" y="11822887"/>
                </a:cubicBezTo>
                <a:cubicBezTo>
                  <a:pt x="1587566" y="11874743"/>
                  <a:pt x="1501398" y="11878003"/>
                  <a:pt x="1452590" y="11884503"/>
                </a:cubicBezTo>
                <a:cubicBezTo>
                  <a:pt x="1427094" y="11845172"/>
                  <a:pt x="1396238" y="11824905"/>
                  <a:pt x="1366543" y="11793924"/>
                </a:cubicBezTo>
                <a:cubicBezTo>
                  <a:pt x="1251792" y="11671273"/>
                  <a:pt x="1251389" y="11513928"/>
                  <a:pt x="1225039" y="11369102"/>
                </a:cubicBezTo>
                <a:cubicBezTo>
                  <a:pt x="1236684" y="11341589"/>
                  <a:pt x="1261890" y="11357319"/>
                  <a:pt x="1274997" y="11347292"/>
                </a:cubicBezTo>
                <a:cubicBezTo>
                  <a:pt x="1279446" y="11344154"/>
                  <a:pt x="1269619" y="11295929"/>
                  <a:pt x="1297795" y="11325727"/>
                </a:cubicBezTo>
                <a:cubicBezTo>
                  <a:pt x="1315857" y="11305642"/>
                  <a:pt x="1285498" y="11295800"/>
                  <a:pt x="1303133" y="11275527"/>
                </a:cubicBezTo>
                <a:cubicBezTo>
                  <a:pt x="1328844" y="11284335"/>
                  <a:pt x="1321676" y="11300559"/>
                  <a:pt x="1343882" y="11310371"/>
                </a:cubicBezTo>
                <a:cubicBezTo>
                  <a:pt x="1370287" y="11311832"/>
                  <a:pt x="1365975" y="11291557"/>
                  <a:pt x="1379151" y="11269823"/>
                </a:cubicBezTo>
                <a:cubicBezTo>
                  <a:pt x="1437922" y="11288137"/>
                  <a:pt x="1477677" y="11218954"/>
                  <a:pt x="1534004" y="11225471"/>
                </a:cubicBezTo>
                <a:cubicBezTo>
                  <a:pt x="1542036" y="11214223"/>
                  <a:pt x="1534578" y="11206846"/>
                  <a:pt x="1543653" y="11195546"/>
                </a:cubicBezTo>
                <a:cubicBezTo>
                  <a:pt x="1617819" y="11229847"/>
                  <a:pt x="1742954" y="11228496"/>
                  <a:pt x="1823460" y="11321218"/>
                </a:cubicBezTo>
                <a:cubicBezTo>
                  <a:pt x="1857536" y="11360768"/>
                  <a:pt x="1852714" y="11408646"/>
                  <a:pt x="1878349" y="11446507"/>
                </a:cubicBezTo>
                <a:close/>
                <a:moveTo>
                  <a:pt x="1517398" y="12307082"/>
                </a:moveTo>
                <a:cubicBezTo>
                  <a:pt x="1498803" y="12324236"/>
                  <a:pt x="1517398" y="12307082"/>
                  <a:pt x="1517398" y="12307082"/>
                </a:cubicBezTo>
                <a:close/>
                <a:moveTo>
                  <a:pt x="1437730" y="12559798"/>
                </a:moveTo>
                <a:cubicBezTo>
                  <a:pt x="1418921" y="12569347"/>
                  <a:pt x="1396232" y="12569070"/>
                  <a:pt x="1380257" y="12583112"/>
                </a:cubicBezTo>
                <a:cubicBezTo>
                  <a:pt x="1401157" y="12584227"/>
                  <a:pt x="1438126" y="12579261"/>
                  <a:pt x="1437730" y="12559798"/>
                </a:cubicBezTo>
                <a:close/>
                <a:moveTo>
                  <a:pt x="1574999" y="12281690"/>
                </a:moveTo>
                <a:cubicBezTo>
                  <a:pt x="1577315" y="12279590"/>
                  <a:pt x="1579028" y="12276137"/>
                  <a:pt x="1579731" y="12270422"/>
                </a:cubicBezTo>
                <a:cubicBezTo>
                  <a:pt x="1566095" y="12261514"/>
                  <a:pt x="1560684" y="12270998"/>
                  <a:pt x="1548045" y="12263445"/>
                </a:cubicBezTo>
                <a:cubicBezTo>
                  <a:pt x="1546778" y="12272438"/>
                  <a:pt x="1532365" y="12287622"/>
                  <a:pt x="1548863" y="12288611"/>
                </a:cubicBezTo>
                <a:cubicBezTo>
                  <a:pt x="1555672" y="12282119"/>
                  <a:pt x="1568050" y="12287993"/>
                  <a:pt x="1574999" y="12281690"/>
                </a:cubicBezTo>
                <a:close/>
                <a:moveTo>
                  <a:pt x="1489915" y="12481767"/>
                </a:moveTo>
                <a:lnTo>
                  <a:pt x="1490707" y="12479879"/>
                </a:lnTo>
                <a:lnTo>
                  <a:pt x="1456936" y="12470106"/>
                </a:lnTo>
                <a:lnTo>
                  <a:pt x="1481723" y="12486686"/>
                </a:lnTo>
                <a:cubicBezTo>
                  <a:pt x="1485865" y="12484826"/>
                  <a:pt x="1488405" y="12483288"/>
                  <a:pt x="1489915" y="12481767"/>
                </a:cubicBezTo>
                <a:close/>
                <a:moveTo>
                  <a:pt x="1475724" y="12549258"/>
                </a:moveTo>
                <a:cubicBezTo>
                  <a:pt x="1461740" y="12542716"/>
                  <a:pt x="1439404" y="12540091"/>
                  <a:pt x="1433931" y="12529196"/>
                </a:cubicBezTo>
                <a:cubicBezTo>
                  <a:pt x="1424312" y="12536617"/>
                  <a:pt x="1412856" y="12540898"/>
                  <a:pt x="1403116" y="12547285"/>
                </a:cubicBezTo>
                <a:cubicBezTo>
                  <a:pt x="1392062" y="12553197"/>
                  <a:pt x="1348811" y="12561836"/>
                  <a:pt x="1364156" y="12572833"/>
                </a:cubicBezTo>
                <a:cubicBezTo>
                  <a:pt x="1393697" y="12576081"/>
                  <a:pt x="1408654" y="12549782"/>
                  <a:pt x="1436358" y="12549889"/>
                </a:cubicBezTo>
                <a:cubicBezTo>
                  <a:pt x="1452981" y="12562834"/>
                  <a:pt x="1463049" y="12561024"/>
                  <a:pt x="1475724" y="12549258"/>
                </a:cubicBezTo>
                <a:close/>
                <a:moveTo>
                  <a:pt x="1599830" y="12336880"/>
                </a:moveTo>
                <a:cubicBezTo>
                  <a:pt x="1572645" y="12327053"/>
                  <a:pt x="1535450" y="12355888"/>
                  <a:pt x="1552241" y="12373896"/>
                </a:cubicBezTo>
                <a:cubicBezTo>
                  <a:pt x="1558151" y="12339721"/>
                  <a:pt x="1589329" y="12360442"/>
                  <a:pt x="1599830" y="12336880"/>
                </a:cubicBezTo>
                <a:close/>
                <a:moveTo>
                  <a:pt x="1619731" y="12309255"/>
                </a:moveTo>
                <a:cubicBezTo>
                  <a:pt x="1615067" y="12307071"/>
                  <a:pt x="1614903" y="12302039"/>
                  <a:pt x="1614142" y="12297287"/>
                </a:cubicBezTo>
                <a:cubicBezTo>
                  <a:pt x="1606568" y="12293553"/>
                  <a:pt x="1603185" y="12298797"/>
                  <a:pt x="1595452" y="12295504"/>
                </a:cubicBezTo>
                <a:cubicBezTo>
                  <a:pt x="1587452" y="12308033"/>
                  <a:pt x="1593952" y="12313367"/>
                  <a:pt x="1589856" y="12323327"/>
                </a:cubicBezTo>
                <a:cubicBezTo>
                  <a:pt x="1603208" y="12326163"/>
                  <a:pt x="1613365" y="12321379"/>
                  <a:pt x="1619731" y="12309255"/>
                </a:cubicBezTo>
                <a:close/>
                <a:moveTo>
                  <a:pt x="1585493" y="12445110"/>
                </a:moveTo>
                <a:cubicBezTo>
                  <a:pt x="1566696" y="12458709"/>
                  <a:pt x="1519751" y="12454174"/>
                  <a:pt x="1515982" y="12474200"/>
                </a:cubicBezTo>
                <a:cubicBezTo>
                  <a:pt x="1535497" y="12461358"/>
                  <a:pt x="1584240" y="12470522"/>
                  <a:pt x="1585493" y="12445110"/>
                </a:cubicBezTo>
                <a:close/>
                <a:moveTo>
                  <a:pt x="1630522" y="12347975"/>
                </a:moveTo>
                <a:cubicBezTo>
                  <a:pt x="1607086" y="12341493"/>
                  <a:pt x="1593709" y="12356555"/>
                  <a:pt x="1578338" y="12368905"/>
                </a:cubicBezTo>
                <a:cubicBezTo>
                  <a:pt x="1598580" y="12367766"/>
                  <a:pt x="1617584" y="12363195"/>
                  <a:pt x="1630522" y="12347975"/>
                </a:cubicBezTo>
                <a:close/>
                <a:moveTo>
                  <a:pt x="1551726" y="12556915"/>
                </a:moveTo>
                <a:cubicBezTo>
                  <a:pt x="1531301" y="12554487"/>
                  <a:pt x="1511716" y="12553847"/>
                  <a:pt x="1490452" y="12549628"/>
                </a:cubicBezTo>
                <a:cubicBezTo>
                  <a:pt x="1474239" y="12584885"/>
                  <a:pt x="1415854" y="12568238"/>
                  <a:pt x="1408906" y="12598421"/>
                </a:cubicBezTo>
                <a:cubicBezTo>
                  <a:pt x="1437983" y="12608437"/>
                  <a:pt x="1449692" y="12570562"/>
                  <a:pt x="1474773" y="12593003"/>
                </a:cubicBezTo>
                <a:cubicBezTo>
                  <a:pt x="1483489" y="12551074"/>
                  <a:pt x="1529237" y="12578014"/>
                  <a:pt x="1551726" y="12556915"/>
                </a:cubicBezTo>
                <a:close/>
                <a:moveTo>
                  <a:pt x="1621957" y="12399097"/>
                </a:moveTo>
                <a:cubicBezTo>
                  <a:pt x="1561910" y="12404749"/>
                  <a:pt x="1513319" y="12434937"/>
                  <a:pt x="1454270" y="12441944"/>
                </a:cubicBezTo>
                <a:cubicBezTo>
                  <a:pt x="1500857" y="12398099"/>
                  <a:pt x="1577940" y="12418006"/>
                  <a:pt x="1625365" y="12375956"/>
                </a:cubicBezTo>
                <a:cubicBezTo>
                  <a:pt x="1574671" y="12368076"/>
                  <a:pt x="1516727" y="12411795"/>
                  <a:pt x="1459268" y="12414403"/>
                </a:cubicBezTo>
                <a:cubicBezTo>
                  <a:pt x="1470496" y="12402544"/>
                  <a:pt x="1467581" y="12395521"/>
                  <a:pt x="1471991" y="12379209"/>
                </a:cubicBezTo>
                <a:cubicBezTo>
                  <a:pt x="1456562" y="12371144"/>
                  <a:pt x="1445262" y="12391433"/>
                  <a:pt x="1438117" y="12376912"/>
                </a:cubicBezTo>
                <a:cubicBezTo>
                  <a:pt x="1456978" y="12343936"/>
                  <a:pt x="1472804" y="12302900"/>
                  <a:pt x="1506659" y="12283304"/>
                </a:cubicBezTo>
                <a:cubicBezTo>
                  <a:pt x="1435652" y="12286361"/>
                  <a:pt x="1412666" y="12382603"/>
                  <a:pt x="1438959" y="12443007"/>
                </a:cubicBezTo>
                <a:lnTo>
                  <a:pt x="1447351" y="12455951"/>
                </a:lnTo>
                <a:lnTo>
                  <a:pt x="1491661" y="12470124"/>
                </a:lnTo>
                <a:lnTo>
                  <a:pt x="1491264" y="12460291"/>
                </a:lnTo>
                <a:cubicBezTo>
                  <a:pt x="1482332" y="12452088"/>
                  <a:pt x="1469518" y="12473819"/>
                  <a:pt x="1468189" y="12456924"/>
                </a:cubicBezTo>
                <a:cubicBezTo>
                  <a:pt x="1511196" y="12420241"/>
                  <a:pt x="1581465" y="12441166"/>
                  <a:pt x="1621957" y="12399097"/>
                </a:cubicBezTo>
                <a:close/>
                <a:moveTo>
                  <a:pt x="1912240" y="11792477"/>
                </a:moveTo>
                <a:cubicBezTo>
                  <a:pt x="1911810" y="11791544"/>
                  <a:pt x="1910665" y="11789057"/>
                  <a:pt x="1908375" y="11784082"/>
                </a:cubicBezTo>
                <a:cubicBezTo>
                  <a:pt x="1908375" y="11784082"/>
                  <a:pt x="1913528" y="11795275"/>
                  <a:pt x="1912240" y="11792477"/>
                </a:cubicBezTo>
                <a:close/>
                <a:moveTo>
                  <a:pt x="1578226" y="12552129"/>
                </a:moveTo>
                <a:cubicBezTo>
                  <a:pt x="1567310" y="12546697"/>
                  <a:pt x="1558911" y="12546633"/>
                  <a:pt x="1556107" y="12558499"/>
                </a:cubicBezTo>
                <a:cubicBezTo>
                  <a:pt x="1567024" y="12563932"/>
                  <a:pt x="1575582" y="12563557"/>
                  <a:pt x="1578226" y="12552129"/>
                </a:cubicBezTo>
                <a:close/>
                <a:moveTo>
                  <a:pt x="6673912" y="1034234"/>
                </a:moveTo>
                <a:cubicBezTo>
                  <a:pt x="6654957" y="1026369"/>
                  <a:pt x="6636931" y="1064859"/>
                  <a:pt x="6636289" y="1077848"/>
                </a:cubicBezTo>
                <a:cubicBezTo>
                  <a:pt x="6650670" y="1068377"/>
                  <a:pt x="6663574" y="1054169"/>
                  <a:pt x="6673912" y="1034234"/>
                </a:cubicBezTo>
                <a:close/>
                <a:moveTo>
                  <a:pt x="1649810" y="12425418"/>
                </a:moveTo>
                <a:cubicBezTo>
                  <a:pt x="1634472" y="12454091"/>
                  <a:pt x="1608423" y="12479223"/>
                  <a:pt x="1579071" y="12495073"/>
                </a:cubicBezTo>
                <a:lnTo>
                  <a:pt x="1574598" y="12496653"/>
                </a:lnTo>
                <a:lnTo>
                  <a:pt x="1609198" y="12507720"/>
                </a:lnTo>
                <a:lnTo>
                  <a:pt x="1601883" y="12512049"/>
                </a:lnTo>
                <a:lnTo>
                  <a:pt x="1562925" y="12500775"/>
                </a:lnTo>
                <a:lnTo>
                  <a:pt x="1533492" y="12511171"/>
                </a:lnTo>
                <a:cubicBezTo>
                  <a:pt x="1518091" y="12513737"/>
                  <a:pt x="1502790" y="12513266"/>
                  <a:pt x="1488515" y="12509039"/>
                </a:cubicBezTo>
                <a:cubicBezTo>
                  <a:pt x="1462129" y="12501117"/>
                  <a:pt x="1442483" y="12484750"/>
                  <a:pt x="1429441" y="12463808"/>
                </a:cubicBezTo>
                <a:lnTo>
                  <a:pt x="1428636" y="12461917"/>
                </a:lnTo>
                <a:lnTo>
                  <a:pt x="1377121" y="12447011"/>
                </a:lnTo>
                <a:lnTo>
                  <a:pt x="1367356" y="12430363"/>
                </a:lnTo>
                <a:lnTo>
                  <a:pt x="1422747" y="12448081"/>
                </a:lnTo>
                <a:lnTo>
                  <a:pt x="1414814" y="12429445"/>
                </a:lnTo>
                <a:cubicBezTo>
                  <a:pt x="1398634" y="12368064"/>
                  <a:pt x="1423307" y="12290167"/>
                  <a:pt x="1486713" y="12256196"/>
                </a:cubicBezTo>
                <a:cubicBezTo>
                  <a:pt x="1526561" y="12255678"/>
                  <a:pt x="1545435" y="12239123"/>
                  <a:pt x="1588886" y="12258809"/>
                </a:cubicBezTo>
                <a:cubicBezTo>
                  <a:pt x="1632337" y="12278495"/>
                  <a:pt x="1661274" y="12334221"/>
                  <a:pt x="1664009" y="12365055"/>
                </a:cubicBezTo>
                <a:cubicBezTo>
                  <a:pt x="1665500" y="12385614"/>
                  <a:pt x="1660035" y="12406302"/>
                  <a:pt x="1649810" y="12425418"/>
                </a:cubicBezTo>
                <a:close/>
                <a:moveTo>
                  <a:pt x="1642204" y="12576735"/>
                </a:moveTo>
                <a:cubicBezTo>
                  <a:pt x="1643202" y="12574873"/>
                  <a:pt x="1642819" y="12572507"/>
                  <a:pt x="1640276" y="12569606"/>
                </a:cubicBezTo>
                <a:cubicBezTo>
                  <a:pt x="1633238" y="12573997"/>
                  <a:pt x="1621287" y="12568686"/>
                  <a:pt x="1617011" y="12580516"/>
                </a:cubicBezTo>
                <a:cubicBezTo>
                  <a:pt x="1623793" y="12583339"/>
                  <a:pt x="1639210" y="12582317"/>
                  <a:pt x="1642204" y="12576735"/>
                </a:cubicBezTo>
                <a:close/>
                <a:moveTo>
                  <a:pt x="1664769" y="12597780"/>
                </a:moveTo>
                <a:cubicBezTo>
                  <a:pt x="1653853" y="12592348"/>
                  <a:pt x="1648093" y="12598687"/>
                  <a:pt x="1645289" y="12610554"/>
                </a:cubicBezTo>
                <a:cubicBezTo>
                  <a:pt x="1656644" y="12616145"/>
                  <a:pt x="1660008" y="12605471"/>
                  <a:pt x="1664769" y="12597780"/>
                </a:cubicBezTo>
                <a:close/>
                <a:moveTo>
                  <a:pt x="6705420" y="1234483"/>
                </a:moveTo>
                <a:cubicBezTo>
                  <a:pt x="6707846" y="1230577"/>
                  <a:pt x="6708772" y="1224733"/>
                  <a:pt x="6705384" y="1223746"/>
                </a:cubicBezTo>
                <a:cubicBezTo>
                  <a:pt x="6705811" y="1223935"/>
                  <a:pt x="6697591" y="1235617"/>
                  <a:pt x="6696451" y="1233582"/>
                </a:cubicBezTo>
                <a:cubicBezTo>
                  <a:pt x="6699066" y="1240353"/>
                  <a:pt x="6702993" y="1238387"/>
                  <a:pt x="6705420" y="1234483"/>
                </a:cubicBezTo>
                <a:close/>
                <a:moveTo>
                  <a:pt x="1979077" y="11949711"/>
                </a:moveTo>
                <a:cubicBezTo>
                  <a:pt x="1967844" y="11928746"/>
                  <a:pt x="1960158" y="11907612"/>
                  <a:pt x="1953602" y="11897329"/>
                </a:cubicBezTo>
                <a:cubicBezTo>
                  <a:pt x="1937419" y="11871518"/>
                  <a:pt x="1950655" y="11899799"/>
                  <a:pt x="1957153" y="11915292"/>
                </a:cubicBezTo>
                <a:cubicBezTo>
                  <a:pt x="1961025" y="11923254"/>
                  <a:pt x="1958660" y="11948241"/>
                  <a:pt x="1979077" y="11949711"/>
                </a:cubicBezTo>
                <a:close/>
                <a:moveTo>
                  <a:pt x="6841892" y="956331"/>
                </a:moveTo>
                <a:cubicBezTo>
                  <a:pt x="6826403" y="982158"/>
                  <a:pt x="6759348" y="1039312"/>
                  <a:pt x="6784772" y="1064839"/>
                </a:cubicBezTo>
                <a:cubicBezTo>
                  <a:pt x="6803568" y="1033837"/>
                  <a:pt x="6833276" y="986215"/>
                  <a:pt x="6841892" y="956331"/>
                </a:cubicBezTo>
                <a:close/>
                <a:moveTo>
                  <a:pt x="6893902" y="850158"/>
                </a:moveTo>
                <a:cubicBezTo>
                  <a:pt x="6902737" y="838237"/>
                  <a:pt x="6894536" y="832571"/>
                  <a:pt x="6901714" y="820939"/>
                </a:cubicBezTo>
                <a:cubicBezTo>
                  <a:pt x="6884564" y="815913"/>
                  <a:pt x="6867601" y="810461"/>
                  <a:pt x="6858487" y="825321"/>
                </a:cubicBezTo>
                <a:cubicBezTo>
                  <a:pt x="6861767" y="832896"/>
                  <a:pt x="6877630" y="832759"/>
                  <a:pt x="6887055" y="833349"/>
                </a:cubicBezTo>
                <a:cubicBezTo>
                  <a:pt x="6889810" y="838651"/>
                  <a:pt x="6882107" y="848009"/>
                  <a:pt x="6893902" y="850158"/>
                </a:cubicBezTo>
                <a:close/>
                <a:moveTo>
                  <a:pt x="6924115" y="822158"/>
                </a:moveTo>
                <a:lnTo>
                  <a:pt x="6916864" y="818955"/>
                </a:lnTo>
                <a:lnTo>
                  <a:pt x="6911769" y="830487"/>
                </a:lnTo>
                <a:lnTo>
                  <a:pt x="6919019" y="833690"/>
                </a:lnTo>
                <a:close/>
                <a:moveTo>
                  <a:pt x="6857561" y="984000"/>
                </a:moveTo>
                <a:cubicBezTo>
                  <a:pt x="6858514" y="979787"/>
                  <a:pt x="6857776" y="975473"/>
                  <a:pt x="6854276" y="970991"/>
                </a:cubicBezTo>
                <a:cubicBezTo>
                  <a:pt x="6848097" y="986128"/>
                  <a:pt x="6826391" y="1004103"/>
                  <a:pt x="6832197" y="1020962"/>
                </a:cubicBezTo>
                <a:cubicBezTo>
                  <a:pt x="6836615" y="1008366"/>
                  <a:pt x="6854700" y="996639"/>
                  <a:pt x="6857561" y="984000"/>
                </a:cubicBezTo>
                <a:close/>
                <a:moveTo>
                  <a:pt x="6735704" y="1260115"/>
                </a:moveTo>
                <a:cubicBezTo>
                  <a:pt x="6717618" y="1261823"/>
                  <a:pt x="6714756" y="1249838"/>
                  <a:pt x="6699474" y="1257890"/>
                </a:cubicBezTo>
                <a:cubicBezTo>
                  <a:pt x="6706396" y="1262991"/>
                  <a:pt x="6696281" y="1274346"/>
                  <a:pt x="6710160" y="1276394"/>
                </a:cubicBezTo>
                <a:cubicBezTo>
                  <a:pt x="6721766" y="1278970"/>
                  <a:pt x="6727238" y="1266584"/>
                  <a:pt x="6735704" y="1260115"/>
                </a:cubicBezTo>
                <a:close/>
                <a:moveTo>
                  <a:pt x="6775866" y="1179440"/>
                </a:moveTo>
                <a:cubicBezTo>
                  <a:pt x="6776940" y="1177100"/>
                  <a:pt x="6776880" y="1174425"/>
                  <a:pt x="6774956" y="1171277"/>
                </a:cubicBezTo>
                <a:cubicBezTo>
                  <a:pt x="6768903" y="1175749"/>
                  <a:pt x="6748272" y="1185522"/>
                  <a:pt x="6755202" y="1195220"/>
                </a:cubicBezTo>
                <a:cubicBezTo>
                  <a:pt x="6759207" y="1190481"/>
                  <a:pt x="6772644" y="1186463"/>
                  <a:pt x="6775866" y="1179440"/>
                </a:cubicBezTo>
                <a:close/>
                <a:moveTo>
                  <a:pt x="1726182" y="12632009"/>
                </a:moveTo>
                <a:cubicBezTo>
                  <a:pt x="1726886" y="12629461"/>
                  <a:pt x="1726383" y="12626741"/>
                  <a:pt x="1724089" y="12624177"/>
                </a:cubicBezTo>
                <a:cubicBezTo>
                  <a:pt x="1717295" y="12630639"/>
                  <a:pt x="1708981" y="12633082"/>
                  <a:pt x="1703026" y="12641333"/>
                </a:cubicBezTo>
                <a:cubicBezTo>
                  <a:pt x="1711095" y="12645736"/>
                  <a:pt x="1724069" y="12639651"/>
                  <a:pt x="1726182" y="12632009"/>
                </a:cubicBezTo>
                <a:close/>
                <a:moveTo>
                  <a:pt x="6764645" y="1236148"/>
                </a:moveTo>
                <a:cubicBezTo>
                  <a:pt x="6769141" y="1234050"/>
                  <a:pt x="6766993" y="1223912"/>
                  <a:pt x="6765902" y="1222920"/>
                </a:cubicBezTo>
                <a:cubicBezTo>
                  <a:pt x="6753854" y="1210960"/>
                  <a:pt x="6754613" y="1240393"/>
                  <a:pt x="6764645" y="1236148"/>
                </a:cubicBezTo>
                <a:close/>
                <a:moveTo>
                  <a:pt x="6932287" y="867118"/>
                </a:moveTo>
                <a:cubicBezTo>
                  <a:pt x="6927358" y="864430"/>
                  <a:pt x="6929434" y="859732"/>
                  <a:pt x="6922470" y="858186"/>
                </a:cubicBezTo>
                <a:lnTo>
                  <a:pt x="6919073" y="865874"/>
                </a:lnTo>
                <a:cubicBezTo>
                  <a:pt x="6923764" y="867947"/>
                  <a:pt x="6922115" y="872833"/>
                  <a:pt x="6928890" y="874806"/>
                </a:cubicBezTo>
                <a:close/>
                <a:moveTo>
                  <a:pt x="6726719" y="1353137"/>
                </a:moveTo>
                <a:cubicBezTo>
                  <a:pt x="6717000" y="1346290"/>
                  <a:pt x="6724080" y="1332573"/>
                  <a:pt x="6710481" y="1327585"/>
                </a:cubicBezTo>
                <a:cubicBezTo>
                  <a:pt x="6705763" y="1338262"/>
                  <a:pt x="6718392" y="1358136"/>
                  <a:pt x="6726719" y="1353137"/>
                </a:cubicBezTo>
                <a:close/>
                <a:moveTo>
                  <a:pt x="6957137" y="831644"/>
                </a:moveTo>
                <a:lnTo>
                  <a:pt x="6937944" y="823164"/>
                </a:lnTo>
                <a:cubicBezTo>
                  <a:pt x="6928599" y="842007"/>
                  <a:pt x="6937828" y="838427"/>
                  <a:pt x="6952042" y="843176"/>
                </a:cubicBezTo>
                <a:close/>
                <a:moveTo>
                  <a:pt x="6745470" y="1352233"/>
                </a:moveTo>
                <a:cubicBezTo>
                  <a:pt x="6754109" y="1336141"/>
                  <a:pt x="6751674" y="1324346"/>
                  <a:pt x="6743892" y="1314270"/>
                </a:cubicBezTo>
                <a:cubicBezTo>
                  <a:pt x="6730266" y="1322033"/>
                  <a:pt x="6731772" y="1345160"/>
                  <a:pt x="6745470" y="1352233"/>
                </a:cubicBezTo>
                <a:close/>
                <a:moveTo>
                  <a:pt x="6948525" y="892670"/>
                </a:moveTo>
                <a:cubicBezTo>
                  <a:pt x="6955367" y="878337"/>
                  <a:pt x="6951940" y="867634"/>
                  <a:pt x="6945060" y="858978"/>
                </a:cubicBezTo>
                <a:cubicBezTo>
                  <a:pt x="6936559" y="873600"/>
                  <a:pt x="6934450" y="886451"/>
                  <a:pt x="6948525" y="892670"/>
                </a:cubicBezTo>
                <a:close/>
                <a:moveTo>
                  <a:pt x="6963437" y="890070"/>
                </a:moveTo>
                <a:cubicBezTo>
                  <a:pt x="6968385" y="875411"/>
                  <a:pt x="6967985" y="862472"/>
                  <a:pt x="6956133" y="854683"/>
                </a:cubicBezTo>
                <a:cubicBezTo>
                  <a:pt x="6953835" y="867961"/>
                  <a:pt x="6958730" y="878802"/>
                  <a:pt x="6963437" y="890070"/>
                </a:cubicBezTo>
                <a:close/>
                <a:moveTo>
                  <a:pt x="1820522" y="12575316"/>
                </a:moveTo>
                <a:lnTo>
                  <a:pt x="1764534" y="12559115"/>
                </a:lnTo>
                <a:lnTo>
                  <a:pt x="1750202" y="12552823"/>
                </a:lnTo>
                <a:close/>
                <a:moveTo>
                  <a:pt x="2053705" y="12062648"/>
                </a:moveTo>
                <a:cubicBezTo>
                  <a:pt x="2047312" y="12037777"/>
                  <a:pt x="2035958" y="12009099"/>
                  <a:pt x="2014353" y="12001989"/>
                </a:cubicBezTo>
                <a:cubicBezTo>
                  <a:pt x="2025958" y="12026917"/>
                  <a:pt x="2037767" y="12052264"/>
                  <a:pt x="2053705" y="12062648"/>
                </a:cubicBezTo>
                <a:close/>
                <a:moveTo>
                  <a:pt x="6845817" y="1239342"/>
                </a:moveTo>
                <a:cubicBezTo>
                  <a:pt x="6845730" y="1215310"/>
                  <a:pt x="6884379" y="1162451"/>
                  <a:pt x="6869700" y="1134525"/>
                </a:cubicBezTo>
                <a:cubicBezTo>
                  <a:pt x="6856475" y="1155226"/>
                  <a:pt x="6823843" y="1238311"/>
                  <a:pt x="6845817" y="1239342"/>
                </a:cubicBezTo>
                <a:close/>
                <a:moveTo>
                  <a:pt x="6925831" y="1058250"/>
                </a:moveTo>
                <a:cubicBezTo>
                  <a:pt x="6913364" y="1050700"/>
                  <a:pt x="6895644" y="1073499"/>
                  <a:pt x="6900728" y="1083913"/>
                </a:cubicBezTo>
                <a:cubicBezTo>
                  <a:pt x="6903657" y="1079592"/>
                  <a:pt x="6909013" y="1082469"/>
                  <a:pt x="6913942" y="1085158"/>
                </a:cubicBezTo>
                <a:close/>
                <a:moveTo>
                  <a:pt x="6973576" y="950193"/>
                </a:moveTo>
                <a:cubicBezTo>
                  <a:pt x="6959978" y="931933"/>
                  <a:pt x="6944642" y="914437"/>
                  <a:pt x="6925461" y="898433"/>
                </a:cubicBezTo>
                <a:lnTo>
                  <a:pt x="6908815" y="888421"/>
                </a:lnTo>
                <a:lnTo>
                  <a:pt x="6854275" y="855621"/>
                </a:lnTo>
                <a:cubicBezTo>
                  <a:pt x="6804514" y="889788"/>
                  <a:pt x="6762363" y="943652"/>
                  <a:pt x="6721589" y="1000168"/>
                </a:cubicBezTo>
                <a:cubicBezTo>
                  <a:pt x="6745424" y="1009678"/>
                  <a:pt x="6743658" y="1029827"/>
                  <a:pt x="6768535" y="1039288"/>
                </a:cubicBezTo>
                <a:cubicBezTo>
                  <a:pt x="6801005" y="1001565"/>
                  <a:pt x="6831229" y="893934"/>
                  <a:pt x="6869577" y="945591"/>
                </a:cubicBezTo>
                <a:cubicBezTo>
                  <a:pt x="6869117" y="953555"/>
                  <a:pt x="6855310" y="966343"/>
                  <a:pt x="6863651" y="970539"/>
                </a:cubicBezTo>
                <a:cubicBezTo>
                  <a:pt x="6865986" y="964679"/>
                  <a:pt x="6870929" y="960992"/>
                  <a:pt x="6875852" y="960232"/>
                </a:cubicBezTo>
                <a:lnTo>
                  <a:pt x="6876270" y="960484"/>
                </a:lnTo>
                <a:lnTo>
                  <a:pt x="6887939" y="967487"/>
                </a:lnTo>
                <a:cubicBezTo>
                  <a:pt x="6877356" y="982210"/>
                  <a:pt x="6866750" y="997560"/>
                  <a:pt x="6855830" y="1012325"/>
                </a:cubicBezTo>
                <a:lnTo>
                  <a:pt x="6849241" y="1020333"/>
                </a:lnTo>
                <a:lnTo>
                  <a:pt x="6821832" y="1053648"/>
                </a:lnTo>
                <a:cubicBezTo>
                  <a:pt x="6799379" y="1077930"/>
                  <a:pt x="6774325" y="1104636"/>
                  <a:pt x="6745452" y="1112298"/>
                </a:cubicBezTo>
                <a:cubicBezTo>
                  <a:pt x="6723726" y="1089936"/>
                  <a:pt x="6719416" y="1060465"/>
                  <a:pt x="6689692" y="1041206"/>
                </a:cubicBezTo>
                <a:cubicBezTo>
                  <a:pt x="6673531" y="1061632"/>
                  <a:pt x="6657984" y="1081818"/>
                  <a:pt x="6643152" y="1103852"/>
                </a:cubicBezTo>
                <a:cubicBezTo>
                  <a:pt x="6685006" y="1127960"/>
                  <a:pt x="6703908" y="1161326"/>
                  <a:pt x="6700663" y="1203283"/>
                </a:cubicBezTo>
                <a:cubicBezTo>
                  <a:pt x="6728593" y="1197756"/>
                  <a:pt x="6750669" y="1174329"/>
                  <a:pt x="6772375" y="1156354"/>
                </a:cubicBezTo>
                <a:lnTo>
                  <a:pt x="6798361" y="1132996"/>
                </a:lnTo>
                <a:lnTo>
                  <a:pt x="6873847" y="1065144"/>
                </a:lnTo>
                <a:cubicBezTo>
                  <a:pt x="6906682" y="1032943"/>
                  <a:pt x="6938376" y="998706"/>
                  <a:pt x="6968481" y="961725"/>
                </a:cubicBezTo>
                <a:close/>
                <a:moveTo>
                  <a:pt x="1876701" y="12486203"/>
                </a:moveTo>
                <a:cubicBezTo>
                  <a:pt x="1890749" y="12450597"/>
                  <a:pt x="1901748" y="12410235"/>
                  <a:pt x="1914585" y="12368556"/>
                </a:cubicBezTo>
                <a:cubicBezTo>
                  <a:pt x="1927404" y="12327614"/>
                  <a:pt x="1946194" y="12266041"/>
                  <a:pt x="1939944" y="12244958"/>
                </a:cubicBezTo>
                <a:cubicBezTo>
                  <a:pt x="1933536" y="12224312"/>
                  <a:pt x="1888348" y="12198564"/>
                  <a:pt x="1850973" y="12178614"/>
                </a:cubicBezTo>
                <a:cubicBezTo>
                  <a:pt x="1771441" y="12135496"/>
                  <a:pt x="1695239" y="12106464"/>
                  <a:pt x="1635164" y="12080784"/>
                </a:cubicBezTo>
                <a:cubicBezTo>
                  <a:pt x="1565171" y="12051024"/>
                  <a:pt x="1532151" y="12039583"/>
                  <a:pt x="1455690" y="12020860"/>
                </a:cubicBezTo>
                <a:cubicBezTo>
                  <a:pt x="1355215" y="11995933"/>
                  <a:pt x="1324454" y="12000171"/>
                  <a:pt x="1271482" y="12067221"/>
                </a:cubicBezTo>
                <a:cubicBezTo>
                  <a:pt x="1219107" y="12133991"/>
                  <a:pt x="1216301" y="12228092"/>
                  <a:pt x="1190600" y="12318376"/>
                </a:cubicBezTo>
                <a:cubicBezTo>
                  <a:pt x="1225404" y="12346810"/>
                  <a:pt x="1289364" y="12364482"/>
                  <a:pt x="1334315" y="12370328"/>
                </a:cubicBezTo>
                <a:cubicBezTo>
                  <a:pt x="1332376" y="12230421"/>
                  <a:pt x="1478977" y="12167493"/>
                  <a:pt x="1588336" y="12196623"/>
                </a:cubicBezTo>
                <a:cubicBezTo>
                  <a:pt x="1689212" y="12223180"/>
                  <a:pt x="1765502" y="12319123"/>
                  <a:pt x="1715717" y="12429434"/>
                </a:cubicBezTo>
                <a:cubicBezTo>
                  <a:pt x="1698395" y="12467757"/>
                  <a:pt x="1674925" y="12475125"/>
                  <a:pt x="1646575" y="12512436"/>
                </a:cubicBezTo>
                <a:cubicBezTo>
                  <a:pt x="1677893" y="12518307"/>
                  <a:pt x="1707626" y="12533018"/>
                  <a:pt x="1736406" y="12546765"/>
                </a:cubicBezTo>
                <a:lnTo>
                  <a:pt x="1750202" y="12552823"/>
                </a:lnTo>
                <a:lnTo>
                  <a:pt x="1609198" y="12507720"/>
                </a:lnTo>
                <a:lnTo>
                  <a:pt x="1644024" y="12487114"/>
                </a:lnTo>
                <a:cubicBezTo>
                  <a:pt x="1671556" y="12466972"/>
                  <a:pt x="1693128" y="12439845"/>
                  <a:pt x="1704738" y="12391282"/>
                </a:cubicBezTo>
                <a:cubicBezTo>
                  <a:pt x="1714537" y="12353211"/>
                  <a:pt x="1703511" y="12311080"/>
                  <a:pt x="1691733" y="12292952"/>
                </a:cubicBezTo>
                <a:cubicBezTo>
                  <a:pt x="1622750" y="12187760"/>
                  <a:pt x="1388293" y="12163445"/>
                  <a:pt x="1353727" y="12342667"/>
                </a:cubicBezTo>
                <a:cubicBezTo>
                  <a:pt x="1349066" y="12366867"/>
                  <a:pt x="1351223" y="12392076"/>
                  <a:pt x="1358988" y="12416100"/>
                </a:cubicBezTo>
                <a:lnTo>
                  <a:pt x="1367356" y="12430363"/>
                </a:lnTo>
                <a:lnTo>
                  <a:pt x="1344486" y="12423048"/>
                </a:lnTo>
                <a:cubicBezTo>
                  <a:pt x="1334883" y="12418092"/>
                  <a:pt x="1327799" y="12418502"/>
                  <a:pt x="1323792" y="12425476"/>
                </a:cubicBezTo>
                <a:cubicBezTo>
                  <a:pt x="1329451" y="12429007"/>
                  <a:pt x="1330338" y="12434778"/>
                  <a:pt x="1339735" y="12436192"/>
                </a:cubicBezTo>
                <a:lnTo>
                  <a:pt x="1377121" y="12447011"/>
                </a:lnTo>
                <a:lnTo>
                  <a:pt x="1397893" y="12482420"/>
                </a:lnTo>
                <a:cubicBezTo>
                  <a:pt x="1433428" y="12521336"/>
                  <a:pt x="1486546" y="12546730"/>
                  <a:pt x="1547556" y="12541042"/>
                </a:cubicBezTo>
                <a:cubicBezTo>
                  <a:pt x="1565279" y="12530729"/>
                  <a:pt x="1582514" y="12522283"/>
                  <a:pt x="1598758" y="12513898"/>
                </a:cubicBezTo>
                <a:lnTo>
                  <a:pt x="1601883" y="12512049"/>
                </a:lnTo>
                <a:lnTo>
                  <a:pt x="1764534" y="12559115"/>
                </a:lnTo>
                <a:lnTo>
                  <a:pt x="1778940" y="12565440"/>
                </a:lnTo>
                <a:cubicBezTo>
                  <a:pt x="1792934" y="12570606"/>
                  <a:pt x="1806768" y="12574307"/>
                  <a:pt x="1820522" y="12575316"/>
                </a:cubicBezTo>
                <a:cubicBezTo>
                  <a:pt x="1845556" y="12552659"/>
                  <a:pt x="1862654" y="12521809"/>
                  <a:pt x="1876701" y="12486203"/>
                </a:cubicBezTo>
                <a:close/>
                <a:moveTo>
                  <a:pt x="6869648" y="1217711"/>
                </a:moveTo>
                <a:cubicBezTo>
                  <a:pt x="6883137" y="1184874"/>
                  <a:pt x="6897857" y="1151560"/>
                  <a:pt x="6891421" y="1125745"/>
                </a:cubicBezTo>
                <a:cubicBezTo>
                  <a:pt x="6880468" y="1145919"/>
                  <a:pt x="6857774" y="1196129"/>
                  <a:pt x="6869648" y="1217711"/>
                </a:cubicBezTo>
                <a:close/>
                <a:moveTo>
                  <a:pt x="6992500" y="939666"/>
                </a:moveTo>
                <a:cubicBezTo>
                  <a:pt x="6984604" y="918311"/>
                  <a:pt x="6988586" y="891993"/>
                  <a:pt x="6976194" y="872735"/>
                </a:cubicBezTo>
                <a:cubicBezTo>
                  <a:pt x="6973485" y="895020"/>
                  <a:pt x="6967842" y="948170"/>
                  <a:pt x="6992500" y="939666"/>
                </a:cubicBezTo>
                <a:close/>
                <a:moveTo>
                  <a:pt x="6791585" y="1404769"/>
                </a:moveTo>
                <a:cubicBezTo>
                  <a:pt x="6796782" y="1368780"/>
                  <a:pt x="6811396" y="1328782"/>
                  <a:pt x="6796291" y="1300668"/>
                </a:cubicBezTo>
                <a:cubicBezTo>
                  <a:pt x="6781370" y="1298670"/>
                  <a:pt x="6796713" y="1327400"/>
                  <a:pt x="6779948" y="1326118"/>
                </a:cubicBezTo>
                <a:cubicBezTo>
                  <a:pt x="6772021" y="1286371"/>
                  <a:pt x="6813123" y="1227959"/>
                  <a:pt x="6803966" y="1188690"/>
                </a:cubicBezTo>
                <a:cubicBezTo>
                  <a:pt x="6789107" y="1223473"/>
                  <a:pt x="6741136" y="1308969"/>
                  <a:pt x="6782718" y="1340615"/>
                </a:cubicBezTo>
                <a:cubicBezTo>
                  <a:pt x="6784176" y="1362699"/>
                  <a:pt x="6766750" y="1391754"/>
                  <a:pt x="6791585" y="1404769"/>
                </a:cubicBezTo>
                <a:close/>
                <a:moveTo>
                  <a:pt x="1898427" y="12495481"/>
                </a:moveTo>
                <a:cubicBezTo>
                  <a:pt x="1875489" y="12552086"/>
                  <a:pt x="1831872" y="12598739"/>
                  <a:pt x="1799933" y="12632274"/>
                </a:cubicBezTo>
                <a:cubicBezTo>
                  <a:pt x="1786957" y="12632537"/>
                  <a:pt x="1774662" y="12635028"/>
                  <a:pt x="1757928" y="12626501"/>
                </a:cubicBezTo>
                <a:cubicBezTo>
                  <a:pt x="1740908" y="12635211"/>
                  <a:pt x="1738917" y="12655793"/>
                  <a:pt x="1715959" y="12660374"/>
                </a:cubicBezTo>
                <a:cubicBezTo>
                  <a:pt x="1686316" y="12666998"/>
                  <a:pt x="1656343" y="12645760"/>
                  <a:pt x="1616835" y="12634450"/>
                </a:cubicBezTo>
                <a:cubicBezTo>
                  <a:pt x="1610437" y="12619257"/>
                  <a:pt x="1628819" y="12615003"/>
                  <a:pt x="1630931" y="12595455"/>
                </a:cubicBezTo>
                <a:cubicBezTo>
                  <a:pt x="1559475" y="12571111"/>
                  <a:pt x="1508260" y="12662080"/>
                  <a:pt x="1439613" y="12649153"/>
                </a:cubicBezTo>
                <a:cubicBezTo>
                  <a:pt x="1417752" y="12645214"/>
                  <a:pt x="1381058" y="12627492"/>
                  <a:pt x="1352858" y="12617793"/>
                </a:cubicBezTo>
                <a:cubicBezTo>
                  <a:pt x="1328163" y="12609361"/>
                  <a:pt x="1278287" y="12588359"/>
                  <a:pt x="1264890" y="12576085"/>
                </a:cubicBezTo>
                <a:cubicBezTo>
                  <a:pt x="1234309" y="12549673"/>
                  <a:pt x="1252887" y="12502391"/>
                  <a:pt x="1236930" y="12462936"/>
                </a:cubicBezTo>
                <a:cubicBezTo>
                  <a:pt x="1208085" y="12449537"/>
                  <a:pt x="1189662" y="12431978"/>
                  <a:pt x="1164836" y="12417058"/>
                </a:cubicBezTo>
                <a:cubicBezTo>
                  <a:pt x="1163664" y="12387407"/>
                  <a:pt x="1171283" y="12353998"/>
                  <a:pt x="1162954" y="12327703"/>
                </a:cubicBezTo>
                <a:cubicBezTo>
                  <a:pt x="1187150" y="12262140"/>
                  <a:pt x="1191702" y="12186504"/>
                  <a:pt x="1217651" y="12121575"/>
                </a:cubicBezTo>
                <a:cubicBezTo>
                  <a:pt x="1242648" y="12059275"/>
                  <a:pt x="1297848" y="11991544"/>
                  <a:pt x="1351409" y="11983164"/>
                </a:cubicBezTo>
                <a:cubicBezTo>
                  <a:pt x="1375682" y="11979058"/>
                  <a:pt x="1421435" y="11988167"/>
                  <a:pt x="1454687" y="11996224"/>
                </a:cubicBezTo>
                <a:cubicBezTo>
                  <a:pt x="1503629" y="12007476"/>
                  <a:pt x="1559275" y="12027591"/>
                  <a:pt x="1599986" y="12043794"/>
                </a:cubicBezTo>
                <a:cubicBezTo>
                  <a:pt x="1728412" y="12094182"/>
                  <a:pt x="1873220" y="12155445"/>
                  <a:pt x="1962592" y="12223421"/>
                </a:cubicBezTo>
                <a:cubicBezTo>
                  <a:pt x="1963883" y="12295224"/>
                  <a:pt x="1933171" y="12408962"/>
                  <a:pt x="1898427" y="12495481"/>
                </a:cubicBezTo>
                <a:close/>
                <a:moveTo>
                  <a:pt x="6903243" y="1172828"/>
                </a:moveTo>
                <a:cubicBezTo>
                  <a:pt x="6917880" y="1146624"/>
                  <a:pt x="6912214" y="1128296"/>
                  <a:pt x="6924627" y="1103662"/>
                </a:cubicBezTo>
                <a:cubicBezTo>
                  <a:pt x="6925095" y="1100295"/>
                  <a:pt x="6923103" y="1097883"/>
                  <a:pt x="6918649" y="1096426"/>
                </a:cubicBezTo>
                <a:cubicBezTo>
                  <a:pt x="6911569" y="1110143"/>
                  <a:pt x="6887070" y="1157514"/>
                  <a:pt x="6903243" y="1172828"/>
                </a:cubicBezTo>
                <a:close/>
                <a:moveTo>
                  <a:pt x="6800146" y="1426930"/>
                </a:moveTo>
                <a:cubicBezTo>
                  <a:pt x="6792272" y="1419366"/>
                  <a:pt x="6784210" y="1412231"/>
                  <a:pt x="6772408" y="1405485"/>
                </a:cubicBezTo>
                <a:cubicBezTo>
                  <a:pt x="6762398" y="1423523"/>
                  <a:pt x="6777801" y="1431350"/>
                  <a:pt x="6795051" y="1438461"/>
                </a:cubicBezTo>
                <a:close/>
                <a:moveTo>
                  <a:pt x="6928535" y="1146737"/>
                </a:moveTo>
                <a:cubicBezTo>
                  <a:pt x="6946764" y="1117016"/>
                  <a:pt x="6963956" y="1060802"/>
                  <a:pt x="6951549" y="1032348"/>
                </a:cubicBezTo>
                <a:cubicBezTo>
                  <a:pt x="6944895" y="1046254"/>
                  <a:pt x="6935271" y="1068036"/>
                  <a:pt x="6929246" y="1089750"/>
                </a:cubicBezTo>
                <a:lnTo>
                  <a:pt x="6925372" y="1111876"/>
                </a:lnTo>
                <a:lnTo>
                  <a:pt x="6923727" y="1121275"/>
                </a:lnTo>
                <a:cubicBezTo>
                  <a:pt x="6923335" y="1131104"/>
                  <a:pt x="6924664" y="1139922"/>
                  <a:pt x="6928535" y="1146737"/>
                </a:cubicBezTo>
                <a:close/>
                <a:moveTo>
                  <a:pt x="6960431" y="1105699"/>
                </a:moveTo>
                <a:cubicBezTo>
                  <a:pt x="6963043" y="1081328"/>
                  <a:pt x="6978574" y="1051946"/>
                  <a:pt x="6970300" y="1031445"/>
                </a:cubicBezTo>
                <a:cubicBezTo>
                  <a:pt x="6965843" y="1056530"/>
                  <a:pt x="6948277" y="1087056"/>
                  <a:pt x="6960431" y="1105699"/>
                </a:cubicBezTo>
                <a:close/>
                <a:moveTo>
                  <a:pt x="7035981" y="945095"/>
                </a:moveTo>
                <a:cubicBezTo>
                  <a:pt x="7042971" y="933890"/>
                  <a:pt x="7030889" y="930083"/>
                  <a:pt x="7027420" y="922935"/>
                </a:cubicBezTo>
                <a:cubicBezTo>
                  <a:pt x="7023506" y="932947"/>
                  <a:pt x="7026360" y="940334"/>
                  <a:pt x="7035981" y="945095"/>
                </a:cubicBezTo>
                <a:close/>
                <a:moveTo>
                  <a:pt x="6898979" y="1286313"/>
                </a:moveTo>
                <a:cubicBezTo>
                  <a:pt x="6907720" y="1245763"/>
                  <a:pt x="6924033" y="1201922"/>
                  <a:pt x="6914506" y="1168105"/>
                </a:cubicBezTo>
                <a:cubicBezTo>
                  <a:pt x="6901884" y="1210514"/>
                  <a:pt x="6878379" y="1256792"/>
                  <a:pt x="6898979" y="1286313"/>
                </a:cubicBezTo>
                <a:close/>
                <a:moveTo>
                  <a:pt x="7035419" y="977518"/>
                </a:moveTo>
                <a:cubicBezTo>
                  <a:pt x="7030818" y="972933"/>
                  <a:pt x="7028251" y="967204"/>
                  <a:pt x="7023461" y="963046"/>
                </a:cubicBezTo>
                <a:cubicBezTo>
                  <a:pt x="7015479" y="975344"/>
                  <a:pt x="7018192" y="984200"/>
                  <a:pt x="7024786" y="991198"/>
                </a:cubicBezTo>
                <a:cubicBezTo>
                  <a:pt x="7028519" y="986211"/>
                  <a:pt x="7033728" y="985960"/>
                  <a:pt x="7035419" y="977518"/>
                </a:cubicBezTo>
                <a:close/>
                <a:moveTo>
                  <a:pt x="6854700" y="1428062"/>
                </a:moveTo>
                <a:cubicBezTo>
                  <a:pt x="6863857" y="1409647"/>
                  <a:pt x="6859078" y="1383542"/>
                  <a:pt x="6841418" y="1385438"/>
                </a:cubicBezTo>
                <a:cubicBezTo>
                  <a:pt x="6835707" y="1397209"/>
                  <a:pt x="6845993" y="1402774"/>
                  <a:pt x="6837206" y="1415738"/>
                </a:cubicBezTo>
                <a:cubicBezTo>
                  <a:pt x="6832926" y="1404658"/>
                  <a:pt x="6828774" y="1414054"/>
                  <a:pt x="6820153" y="1412798"/>
                </a:cubicBezTo>
                <a:cubicBezTo>
                  <a:pt x="6830397" y="1364233"/>
                  <a:pt x="6835291" y="1317390"/>
                  <a:pt x="6836306" y="1272405"/>
                </a:cubicBezTo>
                <a:cubicBezTo>
                  <a:pt x="6836657" y="1284301"/>
                  <a:pt x="6856582" y="1277280"/>
                  <a:pt x="6853800" y="1284729"/>
                </a:cubicBezTo>
                <a:cubicBezTo>
                  <a:pt x="6849071" y="1317352"/>
                  <a:pt x="6843538" y="1350641"/>
                  <a:pt x="6848653" y="1379447"/>
                </a:cubicBezTo>
                <a:cubicBezTo>
                  <a:pt x="6864252" y="1333759"/>
                  <a:pt x="6864897" y="1294226"/>
                  <a:pt x="6867576" y="1253550"/>
                </a:cubicBezTo>
                <a:cubicBezTo>
                  <a:pt x="6873547" y="1256188"/>
                  <a:pt x="6880609" y="1259819"/>
                  <a:pt x="6882300" y="1251378"/>
                </a:cubicBezTo>
                <a:cubicBezTo>
                  <a:pt x="6871679" y="1243112"/>
                  <a:pt x="6870094" y="1258236"/>
                  <a:pt x="6859899" y="1250158"/>
                </a:cubicBezTo>
                <a:cubicBezTo>
                  <a:pt x="6851581" y="1259755"/>
                  <a:pt x="6860915" y="1262859"/>
                  <a:pt x="6854630" y="1271313"/>
                </a:cubicBezTo>
                <a:cubicBezTo>
                  <a:pt x="6846240" y="1266074"/>
                  <a:pt x="6853845" y="1254630"/>
                  <a:pt x="6840722" y="1250874"/>
                </a:cubicBezTo>
                <a:cubicBezTo>
                  <a:pt x="6827300" y="1267405"/>
                  <a:pt x="6825217" y="1267505"/>
                  <a:pt x="6818012" y="1291888"/>
                </a:cubicBezTo>
                <a:cubicBezTo>
                  <a:pt x="6795754" y="1262655"/>
                  <a:pt x="6847889" y="1203502"/>
                  <a:pt x="6846548" y="1166155"/>
                </a:cubicBezTo>
                <a:cubicBezTo>
                  <a:pt x="6821015" y="1160489"/>
                  <a:pt x="6822684" y="1195939"/>
                  <a:pt x="6816177" y="1212973"/>
                </a:cubicBezTo>
                <a:cubicBezTo>
                  <a:pt x="6808209" y="1234466"/>
                  <a:pt x="6800766" y="1258233"/>
                  <a:pt x="6792840" y="1276172"/>
                </a:cubicBezTo>
                <a:cubicBezTo>
                  <a:pt x="6805307" y="1283722"/>
                  <a:pt x="6803270" y="1311409"/>
                  <a:pt x="6820152" y="1297428"/>
                </a:cubicBezTo>
                <a:cubicBezTo>
                  <a:pt x="6810147" y="1346608"/>
                  <a:pt x="6801749" y="1394457"/>
                  <a:pt x="6809963" y="1435861"/>
                </a:cubicBezTo>
                <a:cubicBezTo>
                  <a:pt x="6816024" y="1435987"/>
                  <a:pt x="6816805" y="1421528"/>
                  <a:pt x="6824433" y="1423878"/>
                </a:cubicBezTo>
                <a:cubicBezTo>
                  <a:pt x="6817493" y="1436125"/>
                  <a:pt x="6820821" y="1444743"/>
                  <a:pt x="6831107" y="1450308"/>
                </a:cubicBezTo>
                <a:cubicBezTo>
                  <a:pt x="6845257" y="1444820"/>
                  <a:pt x="6833636" y="1433049"/>
                  <a:pt x="6839346" y="1421278"/>
                </a:cubicBezTo>
                <a:cubicBezTo>
                  <a:pt x="6842814" y="1428426"/>
                  <a:pt x="6847080" y="1430311"/>
                  <a:pt x="6854700" y="1428062"/>
                </a:cubicBezTo>
                <a:close/>
                <a:moveTo>
                  <a:pt x="7050269" y="1022940"/>
                </a:moveTo>
                <a:cubicBezTo>
                  <a:pt x="7051094" y="1021071"/>
                  <a:pt x="7051256" y="1018973"/>
                  <a:pt x="7052524" y="1012642"/>
                </a:cubicBezTo>
                <a:cubicBezTo>
                  <a:pt x="7035366" y="1003019"/>
                  <a:pt x="7036397" y="1024914"/>
                  <a:pt x="7044032" y="1031862"/>
                </a:cubicBezTo>
                <a:cubicBezTo>
                  <a:pt x="7047954" y="1026448"/>
                  <a:pt x="7049443" y="1024809"/>
                  <a:pt x="7050269" y="1022940"/>
                </a:cubicBezTo>
                <a:close/>
                <a:moveTo>
                  <a:pt x="6863687" y="1450410"/>
                </a:moveTo>
                <a:cubicBezTo>
                  <a:pt x="6874191" y="1416254"/>
                  <a:pt x="6877738" y="1385151"/>
                  <a:pt x="6872246" y="1357200"/>
                </a:cubicBezTo>
                <a:cubicBezTo>
                  <a:pt x="6869929" y="1387826"/>
                  <a:pt x="6855119" y="1423653"/>
                  <a:pt x="6863687" y="1450410"/>
                </a:cubicBezTo>
                <a:close/>
                <a:moveTo>
                  <a:pt x="6971269" y="1216157"/>
                </a:moveTo>
                <a:cubicBezTo>
                  <a:pt x="6974503" y="1196146"/>
                  <a:pt x="6989615" y="1171173"/>
                  <a:pt x="6963508" y="1162190"/>
                </a:cubicBezTo>
                <a:cubicBezTo>
                  <a:pt x="6955778" y="1184299"/>
                  <a:pt x="6944357" y="1207840"/>
                  <a:pt x="6971269" y="1216157"/>
                </a:cubicBezTo>
                <a:close/>
                <a:moveTo>
                  <a:pt x="6870429" y="1518221"/>
                </a:moveTo>
                <a:cubicBezTo>
                  <a:pt x="6870915" y="1497506"/>
                  <a:pt x="6874289" y="1476025"/>
                  <a:pt x="6853055" y="1464090"/>
                </a:cubicBezTo>
                <a:cubicBezTo>
                  <a:pt x="6849492" y="1485998"/>
                  <a:pt x="6856150" y="1503234"/>
                  <a:pt x="6870429" y="1518221"/>
                </a:cubicBezTo>
                <a:close/>
                <a:moveTo>
                  <a:pt x="6952330" y="1332858"/>
                </a:moveTo>
                <a:cubicBezTo>
                  <a:pt x="6960898" y="1301930"/>
                  <a:pt x="6975191" y="1268428"/>
                  <a:pt x="6957493" y="1247336"/>
                </a:cubicBezTo>
                <a:cubicBezTo>
                  <a:pt x="6948385" y="1266794"/>
                  <a:pt x="6936149" y="1312947"/>
                  <a:pt x="6952330" y="1332858"/>
                </a:cubicBezTo>
                <a:close/>
                <a:moveTo>
                  <a:pt x="2146466" y="12232057"/>
                </a:moveTo>
                <a:cubicBezTo>
                  <a:pt x="2138220" y="12223631"/>
                  <a:pt x="2137516" y="12193402"/>
                  <a:pt x="2122387" y="12203869"/>
                </a:cubicBezTo>
                <a:cubicBezTo>
                  <a:pt x="2129113" y="12217697"/>
                  <a:pt x="2135407" y="12232772"/>
                  <a:pt x="2146466" y="12232057"/>
                </a:cubicBezTo>
                <a:close/>
                <a:moveTo>
                  <a:pt x="7057263" y="1157672"/>
                </a:moveTo>
                <a:cubicBezTo>
                  <a:pt x="7057161" y="1124445"/>
                  <a:pt x="7082709" y="1081622"/>
                  <a:pt x="7060270" y="1057414"/>
                </a:cubicBezTo>
                <a:cubicBezTo>
                  <a:pt x="7058715" y="1090929"/>
                  <a:pt x="7038704" y="1131605"/>
                  <a:pt x="7057263" y="1157672"/>
                </a:cubicBezTo>
                <a:close/>
                <a:moveTo>
                  <a:pt x="6946930" y="1417765"/>
                </a:moveTo>
                <a:cubicBezTo>
                  <a:pt x="6955939" y="1396221"/>
                  <a:pt x="6953686" y="1379401"/>
                  <a:pt x="6953655" y="1361010"/>
                </a:cubicBezTo>
                <a:lnTo>
                  <a:pt x="6934463" y="1352530"/>
                </a:lnTo>
                <a:cubicBezTo>
                  <a:pt x="6936082" y="1329252"/>
                  <a:pt x="6948529" y="1296466"/>
                  <a:pt x="6929861" y="1290259"/>
                </a:cubicBezTo>
                <a:cubicBezTo>
                  <a:pt x="6931925" y="1249822"/>
                  <a:pt x="6966834" y="1197352"/>
                  <a:pt x="6936906" y="1169324"/>
                </a:cubicBezTo>
                <a:cubicBezTo>
                  <a:pt x="6923251" y="1216381"/>
                  <a:pt x="6907445" y="1279844"/>
                  <a:pt x="6928415" y="1303914"/>
                </a:cubicBezTo>
                <a:cubicBezTo>
                  <a:pt x="6925747" y="1322644"/>
                  <a:pt x="6920241" y="1343183"/>
                  <a:pt x="6916154" y="1362817"/>
                </a:cubicBezTo>
                <a:cubicBezTo>
                  <a:pt x="6897987" y="1345091"/>
                  <a:pt x="6917776" y="1312996"/>
                  <a:pt x="6905384" y="1293738"/>
                </a:cubicBezTo>
                <a:cubicBezTo>
                  <a:pt x="6889819" y="1331273"/>
                  <a:pt x="6894179" y="1361786"/>
                  <a:pt x="6881928" y="1398743"/>
                </a:cubicBezTo>
                <a:cubicBezTo>
                  <a:pt x="6893040" y="1417436"/>
                  <a:pt x="6906850" y="1435790"/>
                  <a:pt x="6911006" y="1457535"/>
                </a:cubicBezTo>
                <a:cubicBezTo>
                  <a:pt x="6924544" y="1425741"/>
                  <a:pt x="6911032" y="1387100"/>
                  <a:pt x="6934904" y="1361914"/>
                </a:cubicBezTo>
                <a:cubicBezTo>
                  <a:pt x="6938913" y="1380531"/>
                  <a:pt x="6931232" y="1403682"/>
                  <a:pt x="6946930" y="1417765"/>
                </a:cubicBezTo>
                <a:close/>
                <a:moveTo>
                  <a:pt x="6885851" y="1566384"/>
                </a:moveTo>
                <a:cubicBezTo>
                  <a:pt x="6892309" y="1548308"/>
                  <a:pt x="6893282" y="1506878"/>
                  <a:pt x="6880178" y="1485773"/>
                </a:cubicBezTo>
                <a:cubicBezTo>
                  <a:pt x="6872226" y="1516462"/>
                  <a:pt x="6879227" y="1540996"/>
                  <a:pt x="6885851" y="1566384"/>
                </a:cubicBezTo>
                <a:close/>
                <a:moveTo>
                  <a:pt x="6986435" y="1338738"/>
                </a:moveTo>
                <a:cubicBezTo>
                  <a:pt x="6979370" y="1303966"/>
                  <a:pt x="6995493" y="1260552"/>
                  <a:pt x="6985162" y="1227401"/>
                </a:cubicBezTo>
                <a:cubicBezTo>
                  <a:pt x="6972017" y="1267536"/>
                  <a:pt x="6956391" y="1325974"/>
                  <a:pt x="6986435" y="1338738"/>
                </a:cubicBezTo>
                <a:close/>
                <a:moveTo>
                  <a:pt x="7088718" y="1107249"/>
                </a:moveTo>
                <a:cubicBezTo>
                  <a:pt x="7085626" y="1099246"/>
                  <a:pt x="7076432" y="1094674"/>
                  <a:pt x="7073994" y="1109421"/>
                </a:cubicBezTo>
                <a:cubicBezTo>
                  <a:pt x="7080629" y="1112864"/>
                  <a:pt x="7084936" y="1111193"/>
                  <a:pt x="7088718" y="1107249"/>
                </a:cubicBezTo>
                <a:close/>
                <a:moveTo>
                  <a:pt x="7099097" y="1083758"/>
                </a:moveTo>
                <a:cubicBezTo>
                  <a:pt x="7091986" y="1079084"/>
                  <a:pt x="7096375" y="1070304"/>
                  <a:pt x="7088838" y="1065442"/>
                </a:cubicBezTo>
                <a:cubicBezTo>
                  <a:pt x="7083358" y="1073230"/>
                  <a:pt x="7090918" y="1091885"/>
                  <a:pt x="7099097" y="1083758"/>
                </a:cubicBezTo>
                <a:close/>
                <a:moveTo>
                  <a:pt x="6900307" y="1545206"/>
                </a:moveTo>
                <a:cubicBezTo>
                  <a:pt x="6910788" y="1497256"/>
                  <a:pt x="6904043" y="1455990"/>
                  <a:pt x="6886650" y="1419207"/>
                </a:cubicBezTo>
                <a:cubicBezTo>
                  <a:pt x="6877124" y="1443075"/>
                  <a:pt x="6873323" y="1464367"/>
                  <a:pt x="6882065" y="1481502"/>
                </a:cubicBezTo>
                <a:cubicBezTo>
                  <a:pt x="6884567" y="1476992"/>
                  <a:pt x="6886881" y="1472910"/>
                  <a:pt x="6892950" y="1477633"/>
                </a:cubicBezTo>
                <a:cubicBezTo>
                  <a:pt x="6894645" y="1500333"/>
                  <a:pt x="6890803" y="1525181"/>
                  <a:pt x="6900307" y="1545206"/>
                </a:cubicBezTo>
                <a:close/>
                <a:moveTo>
                  <a:pt x="6887870" y="1594842"/>
                </a:moveTo>
                <a:cubicBezTo>
                  <a:pt x="6890261" y="1591305"/>
                  <a:pt x="6890857" y="1586208"/>
                  <a:pt x="6886735" y="1585152"/>
                </a:cubicBezTo>
                <a:cubicBezTo>
                  <a:pt x="6885603" y="1587715"/>
                  <a:pt x="6884232" y="1589662"/>
                  <a:pt x="6881624" y="1587489"/>
                </a:cubicBezTo>
                <a:lnTo>
                  <a:pt x="6878228" y="1595176"/>
                </a:lnTo>
                <a:cubicBezTo>
                  <a:pt x="6881291" y="1600358"/>
                  <a:pt x="6885478" y="1598380"/>
                  <a:pt x="6887870" y="1594842"/>
                </a:cubicBezTo>
                <a:close/>
                <a:moveTo>
                  <a:pt x="6950701" y="1493452"/>
                </a:moveTo>
                <a:cubicBezTo>
                  <a:pt x="6952713" y="1478515"/>
                  <a:pt x="6963764" y="1460426"/>
                  <a:pt x="6944670" y="1454032"/>
                </a:cubicBezTo>
                <a:cubicBezTo>
                  <a:pt x="6941427" y="1469445"/>
                  <a:pt x="6944526" y="1482045"/>
                  <a:pt x="6950701" y="1493452"/>
                </a:cubicBezTo>
                <a:close/>
                <a:moveTo>
                  <a:pt x="2046048" y="12610361"/>
                </a:moveTo>
                <a:cubicBezTo>
                  <a:pt x="2043631" y="12608664"/>
                  <a:pt x="2040634" y="12607283"/>
                  <a:pt x="2037636" y="12605902"/>
                </a:cubicBezTo>
                <a:cubicBezTo>
                  <a:pt x="2036254" y="12608905"/>
                  <a:pt x="2034872" y="12611909"/>
                  <a:pt x="2033490" y="12614913"/>
                </a:cubicBezTo>
                <a:cubicBezTo>
                  <a:pt x="2036040" y="12616161"/>
                  <a:pt x="2039485" y="12617675"/>
                  <a:pt x="2042035" y="12618923"/>
                </a:cubicBezTo>
                <a:cubicBezTo>
                  <a:pt x="2043417" y="12615920"/>
                  <a:pt x="2044799" y="12612916"/>
                  <a:pt x="2046048" y="12610361"/>
                </a:cubicBezTo>
                <a:close/>
                <a:moveTo>
                  <a:pt x="6993672" y="1448117"/>
                </a:moveTo>
                <a:lnTo>
                  <a:pt x="6994871" y="1441327"/>
                </a:lnTo>
                <a:lnTo>
                  <a:pt x="6995836" y="1435864"/>
                </a:lnTo>
                <a:cubicBezTo>
                  <a:pt x="6995741" y="1432185"/>
                  <a:pt x="6994138" y="1429179"/>
                  <a:pt x="6988950" y="1427653"/>
                </a:cubicBezTo>
                <a:cubicBezTo>
                  <a:pt x="6987021" y="1435479"/>
                  <a:pt x="6983058" y="1444448"/>
                  <a:pt x="6993672" y="1448117"/>
                </a:cubicBezTo>
                <a:close/>
                <a:moveTo>
                  <a:pt x="6875289" y="1736814"/>
                </a:moveTo>
                <a:cubicBezTo>
                  <a:pt x="6850985" y="1672985"/>
                  <a:pt x="6822752" y="1609973"/>
                  <a:pt x="6798022" y="1545955"/>
                </a:cubicBezTo>
                <a:cubicBezTo>
                  <a:pt x="6773292" y="1481938"/>
                  <a:pt x="6746995" y="1415697"/>
                  <a:pt x="6706269" y="1357885"/>
                </a:cubicBezTo>
                <a:cubicBezTo>
                  <a:pt x="6719499" y="1426009"/>
                  <a:pt x="6756772" y="1485869"/>
                  <a:pt x="6777573" y="1550702"/>
                </a:cubicBezTo>
                <a:cubicBezTo>
                  <a:pt x="6744947" y="1523015"/>
                  <a:pt x="6756190" y="1477955"/>
                  <a:pt x="6725599" y="1449123"/>
                </a:cubicBezTo>
                <a:cubicBezTo>
                  <a:pt x="6725289" y="1433672"/>
                  <a:pt x="6717362" y="1393925"/>
                  <a:pt x="6698913" y="1405683"/>
                </a:cubicBezTo>
                <a:cubicBezTo>
                  <a:pt x="6708727" y="1441159"/>
                  <a:pt x="6736809" y="1469902"/>
                  <a:pt x="6741700" y="1507287"/>
                </a:cubicBezTo>
                <a:cubicBezTo>
                  <a:pt x="6724403" y="1499133"/>
                  <a:pt x="6727407" y="1483104"/>
                  <a:pt x="6721183" y="1470655"/>
                </a:cubicBezTo>
                <a:cubicBezTo>
                  <a:pt x="6710464" y="1460303"/>
                  <a:pt x="6712725" y="1481722"/>
                  <a:pt x="6702005" y="1471370"/>
                </a:cubicBezTo>
                <a:cubicBezTo>
                  <a:pt x="6690486" y="1435141"/>
                  <a:pt x="6684125" y="1397617"/>
                  <a:pt x="6672606" y="1361388"/>
                </a:cubicBezTo>
                <a:cubicBezTo>
                  <a:pt x="6661135" y="1326201"/>
                  <a:pt x="6641331" y="1291416"/>
                  <a:pt x="6642591" y="1251644"/>
                </a:cubicBezTo>
                <a:cubicBezTo>
                  <a:pt x="6660493" y="1281505"/>
                  <a:pt x="6669831" y="1315750"/>
                  <a:pt x="6699849" y="1341264"/>
                </a:cubicBezTo>
                <a:cubicBezTo>
                  <a:pt x="6692741" y="1310048"/>
                  <a:pt x="6678440" y="1281267"/>
                  <a:pt x="6659832" y="1254157"/>
                </a:cubicBezTo>
                <a:cubicBezTo>
                  <a:pt x="6670710" y="1245691"/>
                  <a:pt x="6665116" y="1242199"/>
                  <a:pt x="6675559" y="1228946"/>
                </a:cubicBezTo>
                <a:cubicBezTo>
                  <a:pt x="6661685" y="1200354"/>
                  <a:pt x="6594980" y="1154035"/>
                  <a:pt x="6565956" y="1185113"/>
                </a:cubicBezTo>
                <a:cubicBezTo>
                  <a:pt x="6613537" y="1379701"/>
                  <a:pt x="6745215" y="1542021"/>
                  <a:pt x="6825215" y="1724388"/>
                </a:cubicBezTo>
                <a:cubicBezTo>
                  <a:pt x="6839749" y="1722642"/>
                  <a:pt x="6856047" y="1727291"/>
                  <a:pt x="6875289" y="1736814"/>
                </a:cubicBezTo>
                <a:close/>
                <a:moveTo>
                  <a:pt x="7042742" y="1368211"/>
                </a:moveTo>
                <a:lnTo>
                  <a:pt x="7042877" y="1366599"/>
                </a:lnTo>
                <a:lnTo>
                  <a:pt x="7045318" y="1337540"/>
                </a:lnTo>
                <a:cubicBezTo>
                  <a:pt x="7050823" y="1308099"/>
                  <a:pt x="7061647" y="1281870"/>
                  <a:pt x="7046579" y="1254538"/>
                </a:cubicBezTo>
                <a:cubicBezTo>
                  <a:pt x="7037283" y="1274423"/>
                  <a:pt x="7035328" y="1294999"/>
                  <a:pt x="7034317" y="1313440"/>
                </a:cubicBezTo>
                <a:cubicBezTo>
                  <a:pt x="7033880" y="1321926"/>
                  <a:pt x="7033885" y="1332010"/>
                  <a:pt x="7035050" y="1341777"/>
                </a:cubicBezTo>
                <a:lnTo>
                  <a:pt x="7042542" y="1367525"/>
                </a:lnTo>
                <a:close/>
                <a:moveTo>
                  <a:pt x="2057596" y="12653324"/>
                </a:moveTo>
                <a:cubicBezTo>
                  <a:pt x="2039390" y="12647411"/>
                  <a:pt x="2034056" y="12637527"/>
                  <a:pt x="2027247" y="12627690"/>
                </a:cubicBezTo>
                <a:cubicBezTo>
                  <a:pt x="2013093" y="12642502"/>
                  <a:pt x="2048169" y="12658810"/>
                  <a:pt x="2057596" y="12653324"/>
                </a:cubicBezTo>
                <a:close/>
                <a:moveTo>
                  <a:pt x="6911839" y="1674859"/>
                </a:moveTo>
                <a:lnTo>
                  <a:pt x="6904162" y="1671467"/>
                </a:lnTo>
                <a:lnTo>
                  <a:pt x="6900765" y="1679155"/>
                </a:lnTo>
                <a:lnTo>
                  <a:pt x="6908442" y="1682547"/>
                </a:lnTo>
                <a:close/>
                <a:moveTo>
                  <a:pt x="7140065" y="1231012"/>
                </a:moveTo>
                <a:cubicBezTo>
                  <a:pt x="7132241" y="1224492"/>
                  <a:pt x="7135491" y="1213677"/>
                  <a:pt x="7127666" y="1207156"/>
                </a:cubicBezTo>
                <a:cubicBezTo>
                  <a:pt x="7115000" y="1221979"/>
                  <a:pt x="7127776" y="1244981"/>
                  <a:pt x="7140065" y="1231012"/>
                </a:cubicBezTo>
                <a:close/>
                <a:moveTo>
                  <a:pt x="6988671" y="1582741"/>
                </a:moveTo>
                <a:cubicBezTo>
                  <a:pt x="6992642" y="1573752"/>
                  <a:pt x="6987206" y="1561395"/>
                  <a:pt x="6977893" y="1556514"/>
                </a:cubicBezTo>
                <a:cubicBezTo>
                  <a:pt x="6971665" y="1570609"/>
                  <a:pt x="6967898" y="1583748"/>
                  <a:pt x="6981358" y="1590206"/>
                </a:cubicBezTo>
                <a:cubicBezTo>
                  <a:pt x="6984977" y="1588359"/>
                  <a:pt x="6987347" y="1585737"/>
                  <a:pt x="6988671" y="1582741"/>
                </a:cubicBezTo>
                <a:close/>
                <a:moveTo>
                  <a:pt x="7056907" y="1429603"/>
                </a:moveTo>
                <a:cubicBezTo>
                  <a:pt x="7085116" y="1363452"/>
                  <a:pt x="7064911" y="1315728"/>
                  <a:pt x="7084081" y="1252730"/>
                </a:cubicBezTo>
                <a:cubicBezTo>
                  <a:pt x="7070968" y="1227027"/>
                  <a:pt x="7087575" y="1189442"/>
                  <a:pt x="7067506" y="1166792"/>
                </a:cubicBezTo>
                <a:cubicBezTo>
                  <a:pt x="7057056" y="1204289"/>
                  <a:pt x="7063136" y="1251101"/>
                  <a:pt x="7064791" y="1296244"/>
                </a:cubicBezTo>
                <a:lnTo>
                  <a:pt x="7064653" y="1306419"/>
                </a:lnTo>
                <a:lnTo>
                  <a:pt x="7064195" y="1340425"/>
                </a:lnTo>
                <a:cubicBezTo>
                  <a:pt x="7043496" y="1366503"/>
                  <a:pt x="7051325" y="1404164"/>
                  <a:pt x="7056907" y="1429603"/>
                </a:cubicBezTo>
                <a:close/>
                <a:moveTo>
                  <a:pt x="6924118" y="1740521"/>
                </a:moveTo>
                <a:cubicBezTo>
                  <a:pt x="6928220" y="1730082"/>
                  <a:pt x="6925367" y="1722696"/>
                  <a:pt x="6915746" y="1717934"/>
                </a:cubicBezTo>
                <a:cubicBezTo>
                  <a:pt x="6911832" y="1727946"/>
                  <a:pt x="6914686" y="1735333"/>
                  <a:pt x="6924118" y="1740521"/>
                </a:cubicBezTo>
                <a:close/>
                <a:moveTo>
                  <a:pt x="7101508" y="1339045"/>
                </a:moveTo>
                <a:cubicBezTo>
                  <a:pt x="7108237" y="1313431"/>
                  <a:pt x="7093068" y="1275078"/>
                  <a:pt x="7116914" y="1262643"/>
                </a:cubicBezTo>
                <a:cubicBezTo>
                  <a:pt x="7112512" y="1235684"/>
                  <a:pt x="7110761" y="1207344"/>
                  <a:pt x="7102054" y="1182056"/>
                </a:cubicBezTo>
                <a:cubicBezTo>
                  <a:pt x="7105665" y="1161191"/>
                  <a:pt x="7103381" y="1125979"/>
                  <a:pt x="7086378" y="1124082"/>
                </a:cubicBezTo>
                <a:cubicBezTo>
                  <a:pt x="7093485" y="1155299"/>
                  <a:pt x="7087484" y="1191955"/>
                  <a:pt x="7097857" y="1221551"/>
                </a:cubicBezTo>
                <a:cubicBezTo>
                  <a:pt x="7082948" y="1255292"/>
                  <a:pt x="7089282" y="1305566"/>
                  <a:pt x="7101508" y="1339045"/>
                </a:cubicBezTo>
                <a:close/>
                <a:moveTo>
                  <a:pt x="7006461" y="1564543"/>
                </a:moveTo>
                <a:cubicBezTo>
                  <a:pt x="7015840" y="1537547"/>
                  <a:pt x="7016179" y="1513704"/>
                  <a:pt x="7010793" y="1492437"/>
                </a:cubicBezTo>
                <a:cubicBezTo>
                  <a:pt x="7008446" y="1504672"/>
                  <a:pt x="6983094" y="1551666"/>
                  <a:pt x="7006461" y="1564543"/>
                </a:cubicBezTo>
                <a:close/>
                <a:moveTo>
                  <a:pt x="7043049" y="1513859"/>
                </a:moveTo>
                <a:lnTo>
                  <a:pt x="7047959" y="1487641"/>
                </a:lnTo>
                <a:lnTo>
                  <a:pt x="7048428" y="1485136"/>
                </a:lnTo>
                <a:cubicBezTo>
                  <a:pt x="7050041" y="1465621"/>
                  <a:pt x="7047771" y="1446241"/>
                  <a:pt x="7041995" y="1432203"/>
                </a:cubicBezTo>
                <a:cubicBezTo>
                  <a:pt x="7036047" y="1443357"/>
                  <a:pt x="7046026" y="1464613"/>
                  <a:pt x="7030359" y="1468921"/>
                </a:cubicBezTo>
                <a:cubicBezTo>
                  <a:pt x="7037228" y="1441838"/>
                  <a:pt x="7036714" y="1417618"/>
                  <a:pt x="7041926" y="1390823"/>
                </a:cubicBezTo>
                <a:lnTo>
                  <a:pt x="7035583" y="1386756"/>
                </a:lnTo>
                <a:lnTo>
                  <a:pt x="7033287" y="1385283"/>
                </a:lnTo>
                <a:cubicBezTo>
                  <a:pt x="7029853" y="1384978"/>
                  <a:pt x="7026384" y="1384466"/>
                  <a:pt x="7024432" y="1378499"/>
                </a:cubicBezTo>
                <a:cubicBezTo>
                  <a:pt x="7033562" y="1315149"/>
                  <a:pt x="7016852" y="1261822"/>
                  <a:pt x="7025366" y="1198711"/>
                </a:cubicBezTo>
                <a:cubicBezTo>
                  <a:pt x="7024113" y="1185395"/>
                  <a:pt x="7006566" y="1198572"/>
                  <a:pt x="7007872" y="1186386"/>
                </a:cubicBezTo>
                <a:cubicBezTo>
                  <a:pt x="7008396" y="1130975"/>
                  <a:pt x="7051868" y="1074121"/>
                  <a:pt x="7028251" y="1024889"/>
                </a:cubicBezTo>
                <a:cubicBezTo>
                  <a:pt x="7016955" y="1037765"/>
                  <a:pt x="7027361" y="1059209"/>
                  <a:pt x="7011267" y="1063328"/>
                </a:cubicBezTo>
                <a:cubicBezTo>
                  <a:pt x="7011565" y="1043041"/>
                  <a:pt x="7024167" y="1017980"/>
                  <a:pt x="7010316" y="1003181"/>
                </a:cubicBezTo>
                <a:cubicBezTo>
                  <a:pt x="6995754" y="1017677"/>
                  <a:pt x="6999163" y="1045728"/>
                  <a:pt x="6994657" y="1069772"/>
                </a:cubicBezTo>
                <a:cubicBezTo>
                  <a:pt x="6988459" y="1102258"/>
                  <a:pt x="6964568" y="1144792"/>
                  <a:pt x="6989936" y="1164678"/>
                </a:cubicBezTo>
                <a:cubicBezTo>
                  <a:pt x="7008018" y="1131829"/>
                  <a:pt x="6982424" y="1089381"/>
                  <a:pt x="7017673" y="1070753"/>
                </a:cubicBezTo>
                <a:cubicBezTo>
                  <a:pt x="6982018" y="1187215"/>
                  <a:pt x="7012568" y="1277286"/>
                  <a:pt x="7015057" y="1378951"/>
                </a:cubicBezTo>
                <a:cubicBezTo>
                  <a:pt x="7011988" y="1384742"/>
                  <a:pt x="7003926" y="1377606"/>
                  <a:pt x="7001858" y="1386902"/>
                </a:cubicBezTo>
                <a:lnTo>
                  <a:pt x="6996960" y="1446153"/>
                </a:lnTo>
                <a:lnTo>
                  <a:pt x="6995289" y="1466379"/>
                </a:lnTo>
                <a:lnTo>
                  <a:pt x="6994051" y="1501533"/>
                </a:lnTo>
                <a:lnTo>
                  <a:pt x="6992552" y="1544104"/>
                </a:lnTo>
                <a:cubicBezTo>
                  <a:pt x="6998080" y="1521787"/>
                  <a:pt x="7001607" y="1500247"/>
                  <a:pt x="7004466" y="1478921"/>
                </a:cubicBezTo>
                <a:lnTo>
                  <a:pt x="7005627" y="1469543"/>
                </a:lnTo>
                <a:lnTo>
                  <a:pt x="7005951" y="1466917"/>
                </a:lnTo>
                <a:lnTo>
                  <a:pt x="7012370" y="1415029"/>
                </a:lnTo>
                <a:lnTo>
                  <a:pt x="7017974" y="1435419"/>
                </a:lnTo>
                <a:lnTo>
                  <a:pt x="7022732" y="1452725"/>
                </a:lnTo>
                <a:cubicBezTo>
                  <a:pt x="7022423" y="1466691"/>
                  <a:pt x="7019678" y="1481558"/>
                  <a:pt x="7018470" y="1495829"/>
                </a:cubicBezTo>
                <a:cubicBezTo>
                  <a:pt x="7025581" y="1500502"/>
                  <a:pt x="7028412" y="1494095"/>
                  <a:pt x="7033383" y="1493229"/>
                </a:cubicBezTo>
                <a:cubicBezTo>
                  <a:pt x="7030342" y="1501840"/>
                  <a:pt x="7027255" y="1510558"/>
                  <a:pt x="7026244" y="1518470"/>
                </a:cubicBezTo>
                <a:lnTo>
                  <a:pt x="7029414" y="1530634"/>
                </a:lnTo>
                <a:lnTo>
                  <a:pt x="7031564" y="1538879"/>
                </a:lnTo>
                <a:cubicBezTo>
                  <a:pt x="7036441" y="1531590"/>
                  <a:pt x="7040254" y="1523033"/>
                  <a:pt x="7043049" y="1513859"/>
                </a:cubicBezTo>
                <a:close/>
                <a:moveTo>
                  <a:pt x="7168634" y="1239041"/>
                </a:moveTo>
                <a:cubicBezTo>
                  <a:pt x="7138446" y="1196605"/>
                  <a:pt x="7127349" y="1129422"/>
                  <a:pt x="7098267" y="1097174"/>
                </a:cubicBezTo>
                <a:cubicBezTo>
                  <a:pt x="7106450" y="1120188"/>
                  <a:pt x="7118947" y="1146130"/>
                  <a:pt x="7129738" y="1171317"/>
                </a:cubicBezTo>
                <a:cubicBezTo>
                  <a:pt x="7139865" y="1195700"/>
                  <a:pt x="7146029" y="1229053"/>
                  <a:pt x="7168634" y="1239041"/>
                </a:cubicBezTo>
                <a:close/>
                <a:moveTo>
                  <a:pt x="2120332" y="12689584"/>
                </a:moveTo>
                <a:cubicBezTo>
                  <a:pt x="2118229" y="12688470"/>
                  <a:pt x="2115365" y="12686641"/>
                  <a:pt x="2118356" y="12683141"/>
                </a:cubicBezTo>
                <a:cubicBezTo>
                  <a:pt x="2115359" y="12681760"/>
                  <a:pt x="2112495" y="12679930"/>
                  <a:pt x="2109811" y="12679130"/>
                </a:cubicBezTo>
                <a:cubicBezTo>
                  <a:pt x="2097927" y="12686324"/>
                  <a:pt x="2118109" y="12698680"/>
                  <a:pt x="2120332" y="12689584"/>
                </a:cubicBezTo>
                <a:close/>
                <a:moveTo>
                  <a:pt x="6954826" y="1754090"/>
                </a:moveTo>
                <a:cubicBezTo>
                  <a:pt x="6955709" y="1715172"/>
                  <a:pt x="6968092" y="1672148"/>
                  <a:pt x="6944177" y="1643204"/>
                </a:cubicBezTo>
                <a:lnTo>
                  <a:pt x="6944345" y="1638898"/>
                </a:lnTo>
                <a:lnTo>
                  <a:pt x="6945324" y="1613783"/>
                </a:lnTo>
                <a:cubicBezTo>
                  <a:pt x="6946906" y="1603571"/>
                  <a:pt x="6948617" y="1593351"/>
                  <a:pt x="6947253" y="1584326"/>
                </a:cubicBezTo>
                <a:cubicBezTo>
                  <a:pt x="6954979" y="1588760"/>
                  <a:pt x="6956628" y="1583873"/>
                  <a:pt x="6960025" y="1576186"/>
                </a:cubicBezTo>
                <a:cubicBezTo>
                  <a:pt x="6978478" y="1537885"/>
                  <a:pt x="6958265" y="1485563"/>
                  <a:pt x="6983855" y="1439185"/>
                </a:cubicBezTo>
                <a:cubicBezTo>
                  <a:pt x="6974343" y="1414563"/>
                  <a:pt x="6988259" y="1381914"/>
                  <a:pt x="6972406" y="1360106"/>
                </a:cubicBezTo>
                <a:cubicBezTo>
                  <a:pt x="6955377" y="1428644"/>
                  <a:pt x="6965588" y="1503602"/>
                  <a:pt x="6942531" y="1563862"/>
                </a:cubicBezTo>
                <a:cubicBezTo>
                  <a:pt x="6939851" y="1546852"/>
                  <a:pt x="6947818" y="1525359"/>
                  <a:pt x="6932219" y="1513362"/>
                </a:cubicBezTo>
                <a:cubicBezTo>
                  <a:pt x="6924712" y="1526891"/>
                  <a:pt x="6938292" y="1549227"/>
                  <a:pt x="6923338" y="1555382"/>
                </a:cubicBezTo>
                <a:cubicBezTo>
                  <a:pt x="6923538" y="1533008"/>
                  <a:pt x="6929037" y="1507872"/>
                  <a:pt x="6931082" y="1484783"/>
                </a:cubicBezTo>
                <a:cubicBezTo>
                  <a:pt x="6933366" y="1462309"/>
                  <a:pt x="6939612" y="1430867"/>
                  <a:pt x="6929689" y="1415252"/>
                </a:cubicBezTo>
                <a:cubicBezTo>
                  <a:pt x="6923998" y="1467359"/>
                  <a:pt x="6903968" y="1525383"/>
                  <a:pt x="6910581" y="1572717"/>
                </a:cubicBezTo>
                <a:cubicBezTo>
                  <a:pt x="6915337" y="1585028"/>
                  <a:pt x="6924697" y="1575380"/>
                  <a:pt x="6928502" y="1585229"/>
                </a:cubicBezTo>
                <a:cubicBezTo>
                  <a:pt x="6925781" y="1600618"/>
                  <a:pt x="6925674" y="1614992"/>
                  <a:pt x="6928158" y="1628405"/>
                </a:cubicBezTo>
                <a:lnTo>
                  <a:pt x="6938730" y="1654417"/>
                </a:lnTo>
                <a:lnTo>
                  <a:pt x="6943362" y="1665816"/>
                </a:lnTo>
                <a:cubicBezTo>
                  <a:pt x="6950323" y="1693905"/>
                  <a:pt x="6941525" y="1728814"/>
                  <a:pt x="6954826" y="1754090"/>
                </a:cubicBezTo>
                <a:close/>
                <a:moveTo>
                  <a:pt x="7040124" y="1561039"/>
                </a:moveTo>
                <a:cubicBezTo>
                  <a:pt x="7025378" y="1549419"/>
                  <a:pt x="7002324" y="1583134"/>
                  <a:pt x="7023125" y="1590283"/>
                </a:cubicBezTo>
                <a:cubicBezTo>
                  <a:pt x="7028556" y="1581452"/>
                  <a:pt x="7019649" y="1578537"/>
                  <a:pt x="7027352" y="1569179"/>
                </a:cubicBezTo>
                <a:cubicBezTo>
                  <a:pt x="7034414" y="1572809"/>
                  <a:pt x="7038007" y="1569293"/>
                  <a:pt x="7040124" y="1561039"/>
                </a:cubicBezTo>
                <a:close/>
                <a:moveTo>
                  <a:pt x="7098248" y="1429491"/>
                </a:moveTo>
                <a:cubicBezTo>
                  <a:pt x="7097917" y="1415818"/>
                  <a:pt x="7100355" y="1401070"/>
                  <a:pt x="7101640" y="1386770"/>
                </a:cubicBezTo>
                <a:lnTo>
                  <a:pt x="7099914" y="1367188"/>
                </a:lnTo>
                <a:lnTo>
                  <a:pt x="7098111" y="1346732"/>
                </a:lnTo>
                <a:cubicBezTo>
                  <a:pt x="7082353" y="1353553"/>
                  <a:pt x="7086395" y="1364018"/>
                  <a:pt x="7073450" y="1381779"/>
                </a:cubicBezTo>
                <a:cubicBezTo>
                  <a:pt x="7074027" y="1387395"/>
                  <a:pt x="7079787" y="1391088"/>
                  <a:pt x="7084340" y="1395206"/>
                </a:cubicBezTo>
                <a:lnTo>
                  <a:pt x="7086561" y="1398147"/>
                </a:lnTo>
                <a:lnTo>
                  <a:pt x="7089466" y="1401993"/>
                </a:lnTo>
                <a:cubicBezTo>
                  <a:pt x="7090340" y="1404557"/>
                  <a:pt x="7090113" y="1407520"/>
                  <a:pt x="7087989" y="1411175"/>
                </a:cubicBezTo>
                <a:lnTo>
                  <a:pt x="7085472" y="1412152"/>
                </a:lnTo>
                <a:lnTo>
                  <a:pt x="7083135" y="1408979"/>
                </a:lnTo>
                <a:lnTo>
                  <a:pt x="7083848" y="1404436"/>
                </a:lnTo>
                <a:lnTo>
                  <a:pt x="7084139" y="1402583"/>
                </a:lnTo>
                <a:cubicBezTo>
                  <a:pt x="7082890" y="1399351"/>
                  <a:pt x="7080367" y="1397853"/>
                  <a:pt x="7078172" y="1402244"/>
                </a:cubicBezTo>
                <a:lnTo>
                  <a:pt x="7082349" y="1407912"/>
                </a:lnTo>
                <a:lnTo>
                  <a:pt x="7083135" y="1408979"/>
                </a:lnTo>
                <a:lnTo>
                  <a:pt x="7082452" y="1413323"/>
                </a:lnTo>
                <a:lnTo>
                  <a:pt x="7085472" y="1412152"/>
                </a:lnTo>
                <a:close/>
                <a:moveTo>
                  <a:pt x="6975837" y="1716919"/>
                </a:moveTo>
                <a:cubicBezTo>
                  <a:pt x="6975184" y="1694169"/>
                  <a:pt x="6979830" y="1668656"/>
                  <a:pt x="6979981" y="1645240"/>
                </a:cubicBezTo>
                <a:cubicBezTo>
                  <a:pt x="6957784" y="1652789"/>
                  <a:pt x="6974708" y="1635253"/>
                  <a:pt x="6956508" y="1625680"/>
                </a:cubicBezTo>
                <a:cubicBezTo>
                  <a:pt x="6941815" y="1646244"/>
                  <a:pt x="6968956" y="1650579"/>
                  <a:pt x="6966378" y="1666796"/>
                </a:cubicBezTo>
                <a:cubicBezTo>
                  <a:pt x="6965269" y="1683152"/>
                  <a:pt x="6960827" y="1717434"/>
                  <a:pt x="6975837" y="1716919"/>
                </a:cubicBezTo>
                <a:close/>
                <a:moveTo>
                  <a:pt x="7163418" y="1292379"/>
                </a:moveTo>
                <a:cubicBezTo>
                  <a:pt x="7167275" y="1276727"/>
                  <a:pt x="7159681" y="1266225"/>
                  <a:pt x="7147354" y="1257204"/>
                </a:cubicBezTo>
                <a:cubicBezTo>
                  <a:pt x="7141602" y="1272530"/>
                  <a:pt x="7149121" y="1294740"/>
                  <a:pt x="7163418" y="1292379"/>
                </a:cubicBezTo>
                <a:close/>
                <a:moveTo>
                  <a:pt x="6991991" y="1691896"/>
                </a:moveTo>
                <a:cubicBezTo>
                  <a:pt x="6997096" y="1671691"/>
                  <a:pt x="7001538" y="1651830"/>
                  <a:pt x="7003442" y="1632954"/>
                </a:cubicBezTo>
                <a:lnTo>
                  <a:pt x="7000870" y="1596812"/>
                </a:lnTo>
                <a:lnTo>
                  <a:pt x="6999667" y="1579919"/>
                </a:lnTo>
                <a:lnTo>
                  <a:pt x="6990590" y="1620645"/>
                </a:lnTo>
                <a:lnTo>
                  <a:pt x="6986370" y="1639576"/>
                </a:lnTo>
                <a:cubicBezTo>
                  <a:pt x="6984572" y="1658500"/>
                  <a:pt x="6985928" y="1676200"/>
                  <a:pt x="6991991" y="1691896"/>
                </a:cubicBezTo>
                <a:close/>
                <a:moveTo>
                  <a:pt x="7049926" y="1560776"/>
                </a:moveTo>
                <a:cubicBezTo>
                  <a:pt x="7055063" y="1545689"/>
                  <a:pt x="7057124" y="1531796"/>
                  <a:pt x="7047922" y="1522625"/>
                </a:cubicBezTo>
                <a:cubicBezTo>
                  <a:pt x="7041555" y="1538189"/>
                  <a:pt x="7038452" y="1552133"/>
                  <a:pt x="7049926" y="1560776"/>
                </a:cubicBezTo>
                <a:close/>
                <a:moveTo>
                  <a:pt x="2146283" y="12702197"/>
                </a:moveTo>
                <a:cubicBezTo>
                  <a:pt x="2143946" y="12693694"/>
                  <a:pt x="2128912" y="12685310"/>
                  <a:pt x="2122756" y="12696162"/>
                </a:cubicBezTo>
                <a:cubicBezTo>
                  <a:pt x="2130313" y="12696950"/>
                  <a:pt x="2142898" y="12711923"/>
                  <a:pt x="2146283" y="12702197"/>
                </a:cubicBezTo>
                <a:close/>
                <a:moveTo>
                  <a:pt x="7048738" y="1615383"/>
                </a:moveTo>
                <a:cubicBezTo>
                  <a:pt x="7054497" y="1604655"/>
                  <a:pt x="7056139" y="1595171"/>
                  <a:pt x="7051251" y="1588927"/>
                </a:cubicBezTo>
                <a:cubicBezTo>
                  <a:pt x="7046722" y="1599178"/>
                  <a:pt x="7039117" y="1610621"/>
                  <a:pt x="7048738" y="1615383"/>
                </a:cubicBezTo>
                <a:close/>
                <a:moveTo>
                  <a:pt x="7115353" y="1464616"/>
                </a:moveTo>
                <a:lnTo>
                  <a:pt x="7107676" y="1461224"/>
                </a:lnTo>
                <a:lnTo>
                  <a:pt x="7104091" y="1469339"/>
                </a:lnTo>
                <a:lnTo>
                  <a:pt x="7111768" y="1472731"/>
                </a:lnTo>
                <a:close/>
                <a:moveTo>
                  <a:pt x="7116863" y="1461199"/>
                </a:moveTo>
                <a:cubicBezTo>
                  <a:pt x="7116848" y="1452003"/>
                  <a:pt x="7125136" y="1424015"/>
                  <a:pt x="7111888" y="1430924"/>
                </a:cubicBezTo>
                <a:cubicBezTo>
                  <a:pt x="7117531" y="1435459"/>
                  <a:pt x="7108771" y="1435673"/>
                  <a:pt x="7106793" y="1442456"/>
                </a:cubicBezTo>
                <a:cubicBezTo>
                  <a:pt x="7126929" y="1448800"/>
                  <a:pt x="7100754" y="1456123"/>
                  <a:pt x="7116863" y="1461199"/>
                </a:cubicBezTo>
                <a:close/>
                <a:moveTo>
                  <a:pt x="7200090" y="1303988"/>
                </a:moveTo>
                <a:cubicBezTo>
                  <a:pt x="7190945" y="1300458"/>
                  <a:pt x="7191333" y="1277657"/>
                  <a:pt x="7180644" y="1285696"/>
                </a:cubicBezTo>
                <a:cubicBezTo>
                  <a:pt x="7186902" y="1289993"/>
                  <a:pt x="7186514" y="1312794"/>
                  <a:pt x="7200090" y="1303988"/>
                </a:cubicBezTo>
                <a:close/>
                <a:moveTo>
                  <a:pt x="7047026" y="1657763"/>
                </a:moveTo>
                <a:cubicBezTo>
                  <a:pt x="7050954" y="1645843"/>
                  <a:pt x="7050327" y="1631400"/>
                  <a:pt x="7045341" y="1623071"/>
                </a:cubicBezTo>
                <a:cubicBezTo>
                  <a:pt x="7041744" y="1653132"/>
                  <a:pt x="7023847" y="1654413"/>
                  <a:pt x="7021374" y="1677313"/>
                </a:cubicBezTo>
                <a:cubicBezTo>
                  <a:pt x="7034613" y="1679078"/>
                  <a:pt x="7043098" y="1669682"/>
                  <a:pt x="7047026" y="1657763"/>
                </a:cubicBezTo>
                <a:close/>
                <a:moveTo>
                  <a:pt x="7077169" y="1615502"/>
                </a:moveTo>
                <a:cubicBezTo>
                  <a:pt x="7078389" y="1605385"/>
                  <a:pt x="7076100" y="1595567"/>
                  <a:pt x="7070002" y="1588024"/>
                </a:cubicBezTo>
                <a:cubicBezTo>
                  <a:pt x="7064069" y="1608374"/>
                  <a:pt x="7048908" y="1632304"/>
                  <a:pt x="7063277" y="1644779"/>
                </a:cubicBezTo>
                <a:cubicBezTo>
                  <a:pt x="7071218" y="1636036"/>
                  <a:pt x="7075948" y="1625619"/>
                  <a:pt x="7077169" y="1615502"/>
                </a:cubicBezTo>
                <a:close/>
                <a:moveTo>
                  <a:pt x="7090893" y="1592660"/>
                </a:moveTo>
                <a:cubicBezTo>
                  <a:pt x="7106787" y="1553228"/>
                  <a:pt x="7101574" y="1522338"/>
                  <a:pt x="7110700" y="1485531"/>
                </a:cubicBezTo>
                <a:cubicBezTo>
                  <a:pt x="7081845" y="1475845"/>
                  <a:pt x="7093972" y="1449553"/>
                  <a:pt x="7083335" y="1432091"/>
                </a:cubicBezTo>
                <a:cubicBezTo>
                  <a:pt x="7074304" y="1439842"/>
                  <a:pt x="7087680" y="1453409"/>
                  <a:pt x="7074843" y="1451311"/>
                </a:cubicBezTo>
                <a:cubicBezTo>
                  <a:pt x="7078100" y="1445092"/>
                  <a:pt x="7076625" y="1440357"/>
                  <a:pt x="7072262" y="1436387"/>
                </a:cubicBezTo>
                <a:cubicBezTo>
                  <a:pt x="7059255" y="1475053"/>
                  <a:pt x="7055855" y="1509284"/>
                  <a:pt x="7069681" y="1536833"/>
                </a:cubicBezTo>
                <a:cubicBezTo>
                  <a:pt x="7072006" y="1510805"/>
                  <a:pt x="7077520" y="1494864"/>
                  <a:pt x="7099011" y="1490066"/>
                </a:cubicBezTo>
                <a:cubicBezTo>
                  <a:pt x="7093576" y="1525440"/>
                  <a:pt x="7078298" y="1564634"/>
                  <a:pt x="7090893" y="1592660"/>
                </a:cubicBezTo>
                <a:close/>
                <a:moveTo>
                  <a:pt x="7150716" y="1457268"/>
                </a:moveTo>
                <a:cubicBezTo>
                  <a:pt x="7142400" y="1440322"/>
                  <a:pt x="7151311" y="1416693"/>
                  <a:pt x="7155300" y="1394973"/>
                </a:cubicBezTo>
                <a:cubicBezTo>
                  <a:pt x="7132671" y="1370043"/>
                  <a:pt x="7143610" y="1332091"/>
                  <a:pt x="7136386" y="1301333"/>
                </a:cubicBezTo>
                <a:lnTo>
                  <a:pt x="7131864" y="1293115"/>
                </a:lnTo>
                <a:lnTo>
                  <a:pt x="7121194" y="1273722"/>
                </a:lnTo>
                <a:cubicBezTo>
                  <a:pt x="7119050" y="1294726"/>
                  <a:pt x="7117363" y="1312103"/>
                  <a:pt x="7116520" y="1328576"/>
                </a:cubicBezTo>
                <a:lnTo>
                  <a:pt x="7116520" y="1328688"/>
                </a:lnTo>
                <a:lnTo>
                  <a:pt x="7116915" y="1378013"/>
                </a:lnTo>
                <a:cubicBezTo>
                  <a:pt x="7149869" y="1403804"/>
                  <a:pt x="7137554" y="1430523"/>
                  <a:pt x="7132217" y="1467983"/>
                </a:cubicBezTo>
                <a:cubicBezTo>
                  <a:pt x="7142076" y="1473360"/>
                  <a:pt x="7147466" y="1468084"/>
                  <a:pt x="7150716" y="1457268"/>
                </a:cubicBezTo>
                <a:close/>
                <a:moveTo>
                  <a:pt x="7166001" y="1422673"/>
                </a:moveTo>
                <a:cubicBezTo>
                  <a:pt x="7166518" y="1420349"/>
                  <a:pt x="7176101" y="1402122"/>
                  <a:pt x="7161026" y="1392398"/>
                </a:cubicBezTo>
                <a:cubicBezTo>
                  <a:pt x="7150269" y="1416743"/>
                  <a:pt x="7162340" y="1442496"/>
                  <a:pt x="7166001" y="1422673"/>
                </a:cubicBezTo>
                <a:close/>
                <a:moveTo>
                  <a:pt x="7115743" y="1557186"/>
                </a:moveTo>
                <a:cubicBezTo>
                  <a:pt x="7124858" y="1542325"/>
                  <a:pt x="7135871" y="1501248"/>
                  <a:pt x="7125612" y="1482931"/>
                </a:cubicBezTo>
                <a:cubicBezTo>
                  <a:pt x="7116924" y="1497981"/>
                  <a:pt x="7112678" y="1536433"/>
                  <a:pt x="7115743" y="1557186"/>
                </a:cubicBezTo>
                <a:close/>
                <a:moveTo>
                  <a:pt x="2485384" y="12069057"/>
                </a:moveTo>
                <a:cubicBezTo>
                  <a:pt x="2505211" y="12003344"/>
                  <a:pt x="2476532" y="11891133"/>
                  <a:pt x="2415534" y="11843442"/>
                </a:cubicBezTo>
                <a:cubicBezTo>
                  <a:pt x="2403330" y="11834321"/>
                  <a:pt x="2373639" y="11823322"/>
                  <a:pt x="2351426" y="11814916"/>
                </a:cubicBezTo>
                <a:cubicBezTo>
                  <a:pt x="2299747" y="11793842"/>
                  <a:pt x="2229693" y="11776515"/>
                  <a:pt x="2172713" y="11806303"/>
                </a:cubicBezTo>
                <a:cubicBezTo>
                  <a:pt x="2245627" y="11933862"/>
                  <a:pt x="2310389" y="12063829"/>
                  <a:pt x="2359554" y="12190477"/>
                </a:cubicBezTo>
                <a:cubicBezTo>
                  <a:pt x="2414858" y="12161504"/>
                  <a:pt x="2470727" y="12117719"/>
                  <a:pt x="2485384" y="12069057"/>
                </a:cubicBezTo>
                <a:close/>
                <a:moveTo>
                  <a:pt x="2198497" y="12728003"/>
                </a:moveTo>
                <a:cubicBezTo>
                  <a:pt x="2189992" y="12720589"/>
                  <a:pt x="2171499" y="12700929"/>
                  <a:pt x="2161905" y="12715147"/>
                </a:cubicBezTo>
                <a:cubicBezTo>
                  <a:pt x="2176092" y="12724741"/>
                  <a:pt x="2183168" y="12733682"/>
                  <a:pt x="2198497" y="12728003"/>
                </a:cubicBezTo>
                <a:close/>
                <a:moveTo>
                  <a:pt x="7197136" y="1436430"/>
                </a:moveTo>
                <a:cubicBezTo>
                  <a:pt x="7192108" y="1431656"/>
                  <a:pt x="7189780" y="1426543"/>
                  <a:pt x="7184752" y="1421769"/>
                </a:cubicBezTo>
                <a:cubicBezTo>
                  <a:pt x="7173456" y="1434645"/>
                  <a:pt x="7189153" y="1448728"/>
                  <a:pt x="7197136" y="1436430"/>
                </a:cubicBezTo>
                <a:close/>
                <a:moveTo>
                  <a:pt x="2496243" y="12090189"/>
                </a:moveTo>
                <a:cubicBezTo>
                  <a:pt x="2473919" y="12142385"/>
                  <a:pt x="2429194" y="12186721"/>
                  <a:pt x="2361398" y="12214501"/>
                </a:cubicBezTo>
                <a:cubicBezTo>
                  <a:pt x="2287762" y="12075872"/>
                  <a:pt x="2211957" y="11904031"/>
                  <a:pt x="2140965" y="11771902"/>
                </a:cubicBezTo>
                <a:cubicBezTo>
                  <a:pt x="2272351" y="11699178"/>
                  <a:pt x="2444727" y="11778884"/>
                  <a:pt x="2496679" y="11918715"/>
                </a:cubicBezTo>
                <a:cubicBezTo>
                  <a:pt x="2518490" y="11977936"/>
                  <a:pt x="2518567" y="12037992"/>
                  <a:pt x="2496243" y="12090189"/>
                </a:cubicBezTo>
                <a:close/>
                <a:moveTo>
                  <a:pt x="2224448" y="12740616"/>
                </a:moveTo>
                <a:cubicBezTo>
                  <a:pt x="2221897" y="12739368"/>
                  <a:pt x="2219033" y="12737538"/>
                  <a:pt x="2215902" y="12736605"/>
                </a:cubicBezTo>
                <a:cubicBezTo>
                  <a:pt x="2213672" y="12740820"/>
                  <a:pt x="2210093" y="12739754"/>
                  <a:pt x="2207236" y="12742805"/>
                </a:cubicBezTo>
                <a:cubicBezTo>
                  <a:pt x="2214573" y="12745968"/>
                  <a:pt x="2222271" y="12751189"/>
                  <a:pt x="2224448" y="12740616"/>
                </a:cubicBezTo>
                <a:close/>
                <a:moveTo>
                  <a:pt x="7228659" y="1427386"/>
                </a:moveTo>
                <a:cubicBezTo>
                  <a:pt x="7218687" y="1410729"/>
                  <a:pt x="7218370" y="1390679"/>
                  <a:pt x="7205322" y="1375215"/>
                </a:cubicBezTo>
                <a:cubicBezTo>
                  <a:pt x="7199619" y="1391583"/>
                  <a:pt x="7200392" y="1372527"/>
                  <a:pt x="7188269" y="1372275"/>
                </a:cubicBezTo>
                <a:cubicBezTo>
                  <a:pt x="7184706" y="1394183"/>
                  <a:pt x="7188715" y="1412800"/>
                  <a:pt x="7200533" y="1428742"/>
                </a:cubicBezTo>
                <a:cubicBezTo>
                  <a:pt x="7208614" y="1418529"/>
                  <a:pt x="7198543" y="1399786"/>
                  <a:pt x="7208345" y="1399523"/>
                </a:cubicBezTo>
                <a:cubicBezTo>
                  <a:pt x="7212150" y="1409372"/>
                  <a:pt x="7209554" y="1442937"/>
                  <a:pt x="7228659" y="1427386"/>
                </a:cubicBezTo>
                <a:close/>
                <a:moveTo>
                  <a:pt x="7024365" y="1923023"/>
                </a:moveTo>
                <a:cubicBezTo>
                  <a:pt x="7023973" y="1916822"/>
                  <a:pt x="7017827" y="1910881"/>
                  <a:pt x="7010656" y="1904760"/>
                </a:cubicBezTo>
                <a:cubicBezTo>
                  <a:pt x="7007306" y="1908189"/>
                  <a:pt x="7003510" y="1911751"/>
                  <a:pt x="7000293" y="1915626"/>
                </a:cubicBezTo>
                <a:cubicBezTo>
                  <a:pt x="7008350" y="1926343"/>
                  <a:pt x="7016734" y="1926758"/>
                  <a:pt x="7024365" y="1923023"/>
                </a:cubicBezTo>
                <a:close/>
                <a:moveTo>
                  <a:pt x="2242045" y="12760009"/>
                </a:moveTo>
                <a:cubicBezTo>
                  <a:pt x="2246859" y="12748758"/>
                  <a:pt x="2244076" y="12740121"/>
                  <a:pt x="2233247" y="12733967"/>
                </a:cubicBezTo>
                <a:cubicBezTo>
                  <a:pt x="2228433" y="12745219"/>
                  <a:pt x="2231217" y="12753855"/>
                  <a:pt x="2242045" y="12760009"/>
                </a:cubicBezTo>
                <a:close/>
                <a:moveTo>
                  <a:pt x="7050591" y="1890415"/>
                </a:moveTo>
                <a:cubicBezTo>
                  <a:pt x="7046583" y="1886751"/>
                  <a:pt x="7046097" y="1883494"/>
                  <a:pt x="7045032" y="1879925"/>
                </a:cubicBezTo>
                <a:cubicBezTo>
                  <a:pt x="7038379" y="1885311"/>
                  <a:pt x="7035562" y="1890525"/>
                  <a:pt x="7040103" y="1895974"/>
                </a:cubicBezTo>
                <a:cubicBezTo>
                  <a:pt x="7041621" y="1894549"/>
                  <a:pt x="7043586" y="1892991"/>
                  <a:pt x="7045410" y="1895848"/>
                </a:cubicBezTo>
                <a:cubicBezTo>
                  <a:pt x="7047241" y="1893844"/>
                  <a:pt x="7048760" y="1892419"/>
                  <a:pt x="7050591" y="1890415"/>
                </a:cubicBezTo>
                <a:close/>
                <a:moveTo>
                  <a:pt x="7063544" y="1876831"/>
                </a:moveTo>
                <a:cubicBezTo>
                  <a:pt x="7059935" y="1874506"/>
                  <a:pt x="7056286" y="1868792"/>
                  <a:pt x="7053250" y="1871642"/>
                </a:cubicBezTo>
                <a:cubicBezTo>
                  <a:pt x="7054228" y="1873293"/>
                  <a:pt x="7055787" y="1875258"/>
                  <a:pt x="7053376" y="1876949"/>
                </a:cubicBezTo>
                <a:cubicBezTo>
                  <a:pt x="7056672" y="1879853"/>
                  <a:pt x="7060281" y="1882178"/>
                  <a:pt x="7063544" y="1876831"/>
                </a:cubicBezTo>
                <a:close/>
                <a:moveTo>
                  <a:pt x="7255971" y="1448642"/>
                </a:moveTo>
                <a:cubicBezTo>
                  <a:pt x="7252868" y="1462586"/>
                  <a:pt x="7242821" y="1457636"/>
                  <a:pt x="7235963" y="1462774"/>
                </a:cubicBezTo>
                <a:cubicBezTo>
                  <a:pt x="7191064" y="1515935"/>
                  <a:pt x="7145599" y="1570377"/>
                  <a:pt x="7100322" y="1624392"/>
                </a:cubicBezTo>
                <a:cubicBezTo>
                  <a:pt x="7054570" y="1677176"/>
                  <a:pt x="7001461" y="1720073"/>
                  <a:pt x="6957834" y="1769202"/>
                </a:cubicBezTo>
                <a:cubicBezTo>
                  <a:pt x="6945923" y="1782316"/>
                  <a:pt x="6936528" y="1800116"/>
                  <a:pt x="6929791" y="1821133"/>
                </a:cubicBezTo>
                <a:cubicBezTo>
                  <a:pt x="6906179" y="1803042"/>
                  <a:pt x="6890519" y="1754263"/>
                  <a:pt x="6838055" y="1757628"/>
                </a:cubicBezTo>
                <a:cubicBezTo>
                  <a:pt x="6830925" y="1770302"/>
                  <a:pt x="6852284" y="1771572"/>
                  <a:pt x="6839807" y="1785968"/>
                </a:cubicBezTo>
                <a:cubicBezTo>
                  <a:pt x="6830514" y="1779309"/>
                  <a:pt x="6824977" y="1781457"/>
                  <a:pt x="6822769" y="1792223"/>
                </a:cubicBezTo>
                <a:cubicBezTo>
                  <a:pt x="6802750" y="1770615"/>
                  <a:pt x="6792329" y="1739976"/>
                  <a:pt x="6779594" y="1713419"/>
                </a:cubicBezTo>
                <a:cubicBezTo>
                  <a:pt x="6743668" y="1637819"/>
                  <a:pt x="6709344" y="1556290"/>
                  <a:pt x="6666643" y="1478717"/>
                </a:cubicBezTo>
                <a:cubicBezTo>
                  <a:pt x="6610076" y="1377151"/>
                  <a:pt x="6554313" y="1274918"/>
                  <a:pt x="6525004" y="1162424"/>
                </a:cubicBezTo>
                <a:cubicBezTo>
                  <a:pt x="6575723" y="1135317"/>
                  <a:pt x="6612273" y="1073362"/>
                  <a:pt x="6652579" y="1020214"/>
                </a:cubicBezTo>
                <a:cubicBezTo>
                  <a:pt x="6639761" y="1000767"/>
                  <a:pt x="6605245" y="1003894"/>
                  <a:pt x="6592434" y="989045"/>
                </a:cubicBezTo>
                <a:cubicBezTo>
                  <a:pt x="6598884" y="966371"/>
                  <a:pt x="6619938" y="983330"/>
                  <a:pt x="6631620" y="974198"/>
                </a:cubicBezTo>
                <a:cubicBezTo>
                  <a:pt x="6639636" y="953747"/>
                  <a:pt x="6604825" y="950618"/>
                  <a:pt x="6619798" y="927115"/>
                </a:cubicBezTo>
                <a:cubicBezTo>
                  <a:pt x="6642772" y="931651"/>
                  <a:pt x="6660897" y="952932"/>
                  <a:pt x="6685732" y="965947"/>
                </a:cubicBezTo>
                <a:cubicBezTo>
                  <a:pt x="6702588" y="964716"/>
                  <a:pt x="6711983" y="946916"/>
                  <a:pt x="6722098" y="935561"/>
                </a:cubicBezTo>
                <a:cubicBezTo>
                  <a:pt x="6768473" y="887136"/>
                  <a:pt x="6818845" y="821589"/>
                  <a:pt x="6873773" y="790726"/>
                </a:cubicBezTo>
                <a:cubicBezTo>
                  <a:pt x="6915554" y="799998"/>
                  <a:pt x="6958265" y="797940"/>
                  <a:pt x="6995065" y="830025"/>
                </a:cubicBezTo>
                <a:cubicBezTo>
                  <a:pt x="7012280" y="845288"/>
                  <a:pt x="7028024" y="886957"/>
                  <a:pt x="7046171" y="922032"/>
                </a:cubicBezTo>
                <a:cubicBezTo>
                  <a:pt x="7079424" y="985221"/>
                  <a:pt x="7100316" y="1047542"/>
                  <a:pt x="7127277" y="1114587"/>
                </a:cubicBezTo>
                <a:cubicBezTo>
                  <a:pt x="7141068" y="1150289"/>
                  <a:pt x="7161243" y="1179622"/>
                  <a:pt x="7172845" y="1208741"/>
                </a:cubicBezTo>
                <a:cubicBezTo>
                  <a:pt x="7179216" y="1224318"/>
                  <a:pt x="7176877" y="1241152"/>
                  <a:pt x="7184856" y="1255397"/>
                </a:cubicBezTo>
                <a:cubicBezTo>
                  <a:pt x="7189227" y="1263965"/>
                  <a:pt x="7199085" y="1269342"/>
                  <a:pt x="7202792" y="1277105"/>
                </a:cubicBezTo>
                <a:cubicBezTo>
                  <a:pt x="7229401" y="1332254"/>
                  <a:pt x="7236710" y="1398783"/>
                  <a:pt x="7255971" y="1448642"/>
                </a:cubicBezTo>
                <a:close/>
                <a:moveTo>
                  <a:pt x="7062312" y="1908755"/>
                </a:moveTo>
                <a:cubicBezTo>
                  <a:pt x="7063540" y="1904500"/>
                  <a:pt x="7063432" y="1900068"/>
                  <a:pt x="7061332" y="1895471"/>
                </a:cubicBezTo>
                <a:cubicBezTo>
                  <a:pt x="7052301" y="1910800"/>
                  <a:pt x="7017759" y="1926937"/>
                  <a:pt x="7032900" y="1941857"/>
                </a:cubicBezTo>
                <a:cubicBezTo>
                  <a:pt x="7042915" y="1932674"/>
                  <a:pt x="7058626" y="1921517"/>
                  <a:pt x="7062312" y="1908755"/>
                </a:cubicBezTo>
                <a:close/>
                <a:moveTo>
                  <a:pt x="7054507" y="1957278"/>
                </a:moveTo>
                <a:cubicBezTo>
                  <a:pt x="7051791" y="1954687"/>
                  <a:pt x="7049074" y="1952096"/>
                  <a:pt x="7046357" y="1949505"/>
                </a:cubicBezTo>
                <a:cubicBezTo>
                  <a:pt x="7043767" y="1952221"/>
                  <a:pt x="7041176" y="1954938"/>
                  <a:pt x="7038586" y="1957655"/>
                </a:cubicBezTo>
                <a:cubicBezTo>
                  <a:pt x="7041302" y="1960246"/>
                  <a:pt x="7044019" y="1962837"/>
                  <a:pt x="7046735" y="1965428"/>
                </a:cubicBezTo>
                <a:cubicBezTo>
                  <a:pt x="7049326" y="1962711"/>
                  <a:pt x="7051916" y="1959995"/>
                  <a:pt x="7054507" y="1957278"/>
                </a:cubicBezTo>
                <a:close/>
                <a:moveTo>
                  <a:pt x="2278771" y="12772418"/>
                </a:moveTo>
                <a:cubicBezTo>
                  <a:pt x="2271160" y="12765270"/>
                  <a:pt x="2270140" y="12737643"/>
                  <a:pt x="2254858" y="12744799"/>
                </a:cubicBezTo>
                <a:cubicBezTo>
                  <a:pt x="2273244" y="12751741"/>
                  <a:pt x="2252815" y="12754924"/>
                  <a:pt x="2250591" y="12764020"/>
                </a:cubicBezTo>
                <a:cubicBezTo>
                  <a:pt x="2259490" y="12765208"/>
                  <a:pt x="2274044" y="12781744"/>
                  <a:pt x="2278771" y="12772418"/>
                </a:cubicBezTo>
                <a:close/>
                <a:moveTo>
                  <a:pt x="7076230" y="1931359"/>
                </a:moveTo>
                <a:cubicBezTo>
                  <a:pt x="7079330" y="1923631"/>
                  <a:pt x="7078137" y="1915969"/>
                  <a:pt x="7069608" y="1908552"/>
                </a:cubicBezTo>
                <a:cubicBezTo>
                  <a:pt x="7062188" y="1919512"/>
                  <a:pt x="7066856" y="1930268"/>
                  <a:pt x="7065189" y="1940970"/>
                </a:cubicBezTo>
                <a:cubicBezTo>
                  <a:pt x="7056860" y="1934223"/>
                  <a:pt x="7045824" y="1947720"/>
                  <a:pt x="7057098" y="1954561"/>
                </a:cubicBezTo>
                <a:cubicBezTo>
                  <a:pt x="7065738" y="1946881"/>
                  <a:pt x="7073130" y="1939087"/>
                  <a:pt x="7076230" y="1931359"/>
                </a:cubicBezTo>
                <a:close/>
                <a:moveTo>
                  <a:pt x="7091668" y="1918978"/>
                </a:moveTo>
                <a:cubicBezTo>
                  <a:pt x="7096816" y="1905293"/>
                  <a:pt x="7095766" y="1892000"/>
                  <a:pt x="7082628" y="1878912"/>
                </a:cubicBezTo>
                <a:cubicBezTo>
                  <a:pt x="7073464" y="1893794"/>
                  <a:pt x="7078484" y="1907361"/>
                  <a:pt x="7083324" y="1921953"/>
                </a:cubicBezTo>
                <a:cubicBezTo>
                  <a:pt x="7086087" y="1923072"/>
                  <a:pt x="7088897" y="1922720"/>
                  <a:pt x="7091668" y="1918978"/>
                </a:cubicBezTo>
                <a:close/>
                <a:moveTo>
                  <a:pt x="7102030" y="1908111"/>
                </a:moveTo>
                <a:cubicBezTo>
                  <a:pt x="7113598" y="1896398"/>
                  <a:pt x="7107193" y="1884703"/>
                  <a:pt x="7098424" y="1873227"/>
                </a:cubicBezTo>
                <a:cubicBezTo>
                  <a:pt x="7091718" y="1884947"/>
                  <a:pt x="7103429" y="1896516"/>
                  <a:pt x="7102030" y="1908111"/>
                </a:cubicBezTo>
                <a:close/>
                <a:moveTo>
                  <a:pt x="2592869" y="12146373"/>
                </a:moveTo>
                <a:cubicBezTo>
                  <a:pt x="2600177" y="12133815"/>
                  <a:pt x="2604864" y="12120266"/>
                  <a:pt x="2603476" y="12104619"/>
                </a:cubicBezTo>
                <a:cubicBezTo>
                  <a:pt x="2587874" y="12101325"/>
                  <a:pt x="2566240" y="12115473"/>
                  <a:pt x="2553441" y="12104080"/>
                </a:cubicBezTo>
                <a:cubicBezTo>
                  <a:pt x="2558776" y="12074541"/>
                  <a:pt x="2596907" y="12095377"/>
                  <a:pt x="2615956" y="12088704"/>
                </a:cubicBezTo>
                <a:cubicBezTo>
                  <a:pt x="2613493" y="12066584"/>
                  <a:pt x="2632420" y="12052197"/>
                  <a:pt x="2620407" y="12026431"/>
                </a:cubicBezTo>
                <a:cubicBezTo>
                  <a:pt x="2608004" y="12016918"/>
                  <a:pt x="2585245" y="12038351"/>
                  <a:pt x="2576505" y="12018248"/>
                </a:cubicBezTo>
                <a:cubicBezTo>
                  <a:pt x="2587786" y="11997734"/>
                  <a:pt x="2607107" y="12022536"/>
                  <a:pt x="2626860" y="12008784"/>
                </a:cubicBezTo>
                <a:cubicBezTo>
                  <a:pt x="2620322" y="11978283"/>
                  <a:pt x="2619595" y="11950137"/>
                  <a:pt x="2601626" y="11916387"/>
                </a:cubicBezTo>
                <a:cubicBezTo>
                  <a:pt x="2586455" y="11911846"/>
                  <a:pt x="2572240" y="11933788"/>
                  <a:pt x="2563528" y="11929733"/>
                </a:cubicBezTo>
                <a:cubicBezTo>
                  <a:pt x="2550269" y="11903537"/>
                  <a:pt x="2580440" y="11909072"/>
                  <a:pt x="2597870" y="11898005"/>
                </a:cubicBezTo>
                <a:lnTo>
                  <a:pt x="2572395" y="11845623"/>
                </a:lnTo>
                <a:cubicBezTo>
                  <a:pt x="2554604" y="11851684"/>
                  <a:pt x="2530563" y="11875812"/>
                  <a:pt x="2524194" y="11848857"/>
                </a:cubicBezTo>
                <a:lnTo>
                  <a:pt x="2564446" y="11829280"/>
                </a:lnTo>
                <a:cubicBezTo>
                  <a:pt x="2547304" y="11796163"/>
                  <a:pt x="2522480" y="11760047"/>
                  <a:pt x="2491332" y="11730115"/>
                </a:cubicBezTo>
                <a:cubicBezTo>
                  <a:pt x="2475159" y="11740571"/>
                  <a:pt x="2472077" y="11773678"/>
                  <a:pt x="2453117" y="11753882"/>
                </a:cubicBezTo>
                <a:cubicBezTo>
                  <a:pt x="2445385" y="11736915"/>
                  <a:pt x="2465487" y="11729211"/>
                  <a:pt x="2475201" y="11718269"/>
                </a:cubicBezTo>
                <a:cubicBezTo>
                  <a:pt x="2456311" y="11692220"/>
                  <a:pt x="2432249" y="11681124"/>
                  <a:pt x="2407756" y="11671273"/>
                </a:cubicBezTo>
                <a:cubicBezTo>
                  <a:pt x="2395765" y="11680732"/>
                  <a:pt x="2393545" y="11711346"/>
                  <a:pt x="2375248" y="11706773"/>
                </a:cubicBezTo>
                <a:cubicBezTo>
                  <a:pt x="2365046" y="11686863"/>
                  <a:pt x="2384550" y="11676859"/>
                  <a:pt x="2381621" y="11659111"/>
                </a:cubicBezTo>
                <a:cubicBezTo>
                  <a:pt x="2363371" y="11650369"/>
                  <a:pt x="2343839" y="11644323"/>
                  <a:pt x="2321902" y="11648255"/>
                </a:cubicBezTo>
                <a:cubicBezTo>
                  <a:pt x="2309888" y="11659798"/>
                  <a:pt x="2319886" y="11679290"/>
                  <a:pt x="2295206" y="11686111"/>
                </a:cubicBezTo>
                <a:cubicBezTo>
                  <a:pt x="2282488" y="11667425"/>
                  <a:pt x="2300099" y="11658859"/>
                  <a:pt x="2293408" y="11641905"/>
                </a:cubicBezTo>
                <a:cubicBezTo>
                  <a:pt x="2276911" y="11644229"/>
                  <a:pt x="2263861" y="11636584"/>
                  <a:pt x="2245208" y="11645138"/>
                </a:cubicBezTo>
                <a:cubicBezTo>
                  <a:pt x="2232763" y="11657927"/>
                  <a:pt x="2250645" y="11680838"/>
                  <a:pt x="2226781" y="11689335"/>
                </a:cubicBezTo>
                <a:cubicBezTo>
                  <a:pt x="2211990" y="11669584"/>
                  <a:pt x="2225862" y="11659728"/>
                  <a:pt x="2213564" y="11640837"/>
                </a:cubicBezTo>
                <a:cubicBezTo>
                  <a:pt x="2194084" y="11648757"/>
                  <a:pt x="2180649" y="11638191"/>
                  <a:pt x="2159219" y="11652759"/>
                </a:cubicBezTo>
                <a:cubicBezTo>
                  <a:pt x="2154047" y="11667710"/>
                  <a:pt x="2161961" y="11687179"/>
                  <a:pt x="2158454" y="11702357"/>
                </a:cubicBezTo>
                <a:cubicBezTo>
                  <a:pt x="2135568" y="11697943"/>
                  <a:pt x="2140327" y="11664019"/>
                  <a:pt x="2130824" y="11656206"/>
                </a:cubicBezTo>
                <a:cubicBezTo>
                  <a:pt x="2106278" y="11669698"/>
                  <a:pt x="2086699" y="11667820"/>
                  <a:pt x="2068629" y="11661582"/>
                </a:cubicBezTo>
                <a:cubicBezTo>
                  <a:pt x="2051440" y="11632633"/>
                  <a:pt x="2040476" y="11587703"/>
                  <a:pt x="2017457" y="11576617"/>
                </a:cubicBezTo>
                <a:cubicBezTo>
                  <a:pt x="1960240" y="11602889"/>
                  <a:pt x="1911125" y="11631958"/>
                  <a:pt x="1875717" y="11665759"/>
                </a:cubicBezTo>
                <a:cubicBezTo>
                  <a:pt x="1878179" y="11687879"/>
                  <a:pt x="1899154" y="11713950"/>
                  <a:pt x="1913130" y="11732026"/>
                </a:cubicBezTo>
                <a:cubicBezTo>
                  <a:pt x="1935772" y="11721014"/>
                  <a:pt x="1961594" y="11686692"/>
                  <a:pt x="1985667" y="11696747"/>
                </a:cubicBezTo>
                <a:cubicBezTo>
                  <a:pt x="1986214" y="11722390"/>
                  <a:pt x="1935451" y="11731016"/>
                  <a:pt x="1916885" y="11750408"/>
                </a:cubicBezTo>
                <a:cubicBezTo>
                  <a:pt x="1924093" y="11776957"/>
                  <a:pt x="1947303" y="11826812"/>
                  <a:pt x="1969873" y="11859361"/>
                </a:cubicBezTo>
                <a:cubicBezTo>
                  <a:pt x="2003324" y="11851384"/>
                  <a:pt x="2029356" y="11798306"/>
                  <a:pt x="2054670" y="11827967"/>
                </a:cubicBezTo>
                <a:cubicBezTo>
                  <a:pt x="2036523" y="11847156"/>
                  <a:pt x="1992614" y="11858147"/>
                  <a:pt x="1979656" y="11879476"/>
                </a:cubicBezTo>
                <a:cubicBezTo>
                  <a:pt x="1999967" y="11927633"/>
                  <a:pt x="2026526" y="11957725"/>
                  <a:pt x="2046621" y="12006504"/>
                </a:cubicBezTo>
                <a:cubicBezTo>
                  <a:pt x="2062186" y="12012925"/>
                  <a:pt x="2108275" y="11956310"/>
                  <a:pt x="2133035" y="11979505"/>
                </a:cubicBezTo>
                <a:cubicBezTo>
                  <a:pt x="2128335" y="12008217"/>
                  <a:pt x="2065250" y="12000036"/>
                  <a:pt x="2058237" y="12030391"/>
                </a:cubicBezTo>
                <a:cubicBezTo>
                  <a:pt x="2087550" y="12093860"/>
                  <a:pt x="2115838" y="12137101"/>
                  <a:pt x="2141098" y="12190105"/>
                </a:cubicBezTo>
                <a:cubicBezTo>
                  <a:pt x="2173267" y="12184824"/>
                  <a:pt x="2206439" y="12127237"/>
                  <a:pt x="2225154" y="12168916"/>
                </a:cubicBezTo>
                <a:cubicBezTo>
                  <a:pt x="2197492" y="12181333"/>
                  <a:pt x="2171485" y="12195017"/>
                  <a:pt x="2150880" y="12210220"/>
                </a:cubicBezTo>
                <a:cubicBezTo>
                  <a:pt x="2179914" y="12261389"/>
                  <a:pt x="2207643" y="12317337"/>
                  <a:pt x="2239466" y="12361450"/>
                </a:cubicBezTo>
                <a:cubicBezTo>
                  <a:pt x="2271862" y="12354503"/>
                  <a:pt x="2293295" y="12302627"/>
                  <a:pt x="2313721" y="12340363"/>
                </a:cubicBezTo>
                <a:cubicBezTo>
                  <a:pt x="2292937" y="12353063"/>
                  <a:pt x="2274226" y="12366827"/>
                  <a:pt x="2253441" y="12379526"/>
                </a:cubicBezTo>
                <a:cubicBezTo>
                  <a:pt x="2274695" y="12417897"/>
                  <a:pt x="2299386" y="12447343"/>
                  <a:pt x="2324303" y="12475123"/>
                </a:cubicBezTo>
                <a:cubicBezTo>
                  <a:pt x="2374030" y="12447312"/>
                  <a:pt x="2422092" y="12419273"/>
                  <a:pt x="2468081" y="12390171"/>
                </a:cubicBezTo>
                <a:cubicBezTo>
                  <a:pt x="2470132" y="12356011"/>
                  <a:pt x="2430033" y="12324731"/>
                  <a:pt x="2422837" y="12297141"/>
                </a:cubicBezTo>
                <a:lnTo>
                  <a:pt x="2471056" y="12273690"/>
                </a:lnTo>
                <a:cubicBezTo>
                  <a:pt x="2460947" y="12245443"/>
                  <a:pt x="2432534" y="12269108"/>
                  <a:pt x="2421563" y="12243353"/>
                </a:cubicBezTo>
                <a:cubicBezTo>
                  <a:pt x="2444240" y="12229215"/>
                  <a:pt x="2470392" y="12258468"/>
                  <a:pt x="2495276" y="12252065"/>
                </a:cubicBezTo>
                <a:cubicBezTo>
                  <a:pt x="2520160" y="12245664"/>
                  <a:pt x="2536053" y="12222907"/>
                  <a:pt x="2550484" y="12200344"/>
                </a:cubicBezTo>
                <a:cubicBezTo>
                  <a:pt x="2534138" y="12189121"/>
                  <a:pt x="2510693" y="12197415"/>
                  <a:pt x="2496479" y="12182046"/>
                </a:cubicBezTo>
                <a:cubicBezTo>
                  <a:pt x="2524799" y="12166718"/>
                  <a:pt x="2539519" y="12192722"/>
                  <a:pt x="2566534" y="12182174"/>
                </a:cubicBezTo>
                <a:cubicBezTo>
                  <a:pt x="2575631" y="12170495"/>
                  <a:pt x="2585561" y="12158931"/>
                  <a:pt x="2592869" y="12146373"/>
                </a:cubicBezTo>
                <a:close/>
                <a:moveTo>
                  <a:pt x="7125472" y="1888968"/>
                </a:moveTo>
                <a:cubicBezTo>
                  <a:pt x="7125705" y="1881609"/>
                  <a:pt x="7116443" y="1871738"/>
                  <a:pt x="7109165" y="1878283"/>
                </a:cubicBezTo>
                <a:cubicBezTo>
                  <a:pt x="7108931" y="1885642"/>
                  <a:pt x="7118639" y="1895380"/>
                  <a:pt x="7125472" y="1888968"/>
                </a:cubicBezTo>
                <a:close/>
                <a:moveTo>
                  <a:pt x="2322320" y="12804424"/>
                </a:moveTo>
                <a:cubicBezTo>
                  <a:pt x="2322320" y="12804424"/>
                  <a:pt x="2312947" y="12783578"/>
                  <a:pt x="2322320" y="12804424"/>
                </a:cubicBezTo>
                <a:close/>
                <a:moveTo>
                  <a:pt x="7106137" y="1996784"/>
                </a:moveTo>
                <a:cubicBezTo>
                  <a:pt x="7094518" y="1982271"/>
                  <a:pt x="7104395" y="1968148"/>
                  <a:pt x="7094694" y="1953548"/>
                </a:cubicBezTo>
                <a:cubicBezTo>
                  <a:pt x="7080403" y="1967531"/>
                  <a:pt x="7096775" y="1994719"/>
                  <a:pt x="7082184" y="1999558"/>
                </a:cubicBezTo>
                <a:cubicBezTo>
                  <a:pt x="7078582" y="1992371"/>
                  <a:pt x="7088247" y="1971022"/>
                  <a:pt x="7076247" y="1973145"/>
                </a:cubicBezTo>
                <a:cubicBezTo>
                  <a:pt x="7073869" y="1983087"/>
                  <a:pt x="7079900" y="2006557"/>
                  <a:pt x="7069105" y="2007834"/>
                </a:cubicBezTo>
                <a:cubicBezTo>
                  <a:pt x="7063100" y="1997477"/>
                  <a:pt x="7073329" y="1986164"/>
                  <a:pt x="7062909" y="1975667"/>
                </a:cubicBezTo>
                <a:cubicBezTo>
                  <a:pt x="7046167" y="1987951"/>
                  <a:pt x="7064817" y="2013001"/>
                  <a:pt x="7044966" y="2016494"/>
                </a:cubicBezTo>
                <a:cubicBezTo>
                  <a:pt x="7045113" y="2007217"/>
                  <a:pt x="7048337" y="1998480"/>
                  <a:pt x="7039342" y="1989502"/>
                </a:cubicBezTo>
                <a:cubicBezTo>
                  <a:pt x="7019649" y="2006554"/>
                  <a:pt x="7028177" y="2030250"/>
                  <a:pt x="7050910" y="2038045"/>
                </a:cubicBezTo>
                <a:cubicBezTo>
                  <a:pt x="7069271" y="2016531"/>
                  <a:pt x="7087870" y="2015355"/>
                  <a:pt x="7106137" y="1996784"/>
                </a:cubicBezTo>
                <a:close/>
                <a:moveTo>
                  <a:pt x="2639517" y="12107299"/>
                </a:moveTo>
                <a:cubicBezTo>
                  <a:pt x="2638556" y="12099994"/>
                  <a:pt x="2640291" y="12093968"/>
                  <a:pt x="2639954" y="12086877"/>
                </a:cubicBezTo>
                <a:cubicBezTo>
                  <a:pt x="2627434" y="12087786"/>
                  <a:pt x="2628650" y="12109475"/>
                  <a:pt x="2639517" y="12107299"/>
                </a:cubicBezTo>
                <a:close/>
                <a:moveTo>
                  <a:pt x="7137857" y="1958163"/>
                </a:moveTo>
                <a:cubicBezTo>
                  <a:pt x="7128516" y="1941513"/>
                  <a:pt x="7135471" y="1912711"/>
                  <a:pt x="7120542" y="1905017"/>
                </a:cubicBezTo>
                <a:cubicBezTo>
                  <a:pt x="7115480" y="1920620"/>
                  <a:pt x="7134630" y="1939203"/>
                  <a:pt x="7119345" y="1961257"/>
                </a:cubicBezTo>
                <a:cubicBezTo>
                  <a:pt x="7110623" y="1948310"/>
                  <a:pt x="7121586" y="1923171"/>
                  <a:pt x="7107590" y="1918600"/>
                </a:cubicBezTo>
                <a:cubicBezTo>
                  <a:pt x="7095129" y="1930579"/>
                  <a:pt x="7100509" y="1942095"/>
                  <a:pt x="7110749" y="1953617"/>
                </a:cubicBezTo>
                <a:cubicBezTo>
                  <a:pt x="7110821" y="1965259"/>
                  <a:pt x="7100725" y="1977018"/>
                  <a:pt x="7108915" y="1988181"/>
                </a:cubicBezTo>
                <a:cubicBezTo>
                  <a:pt x="7116766" y="1986810"/>
                  <a:pt x="7123972" y="1968624"/>
                  <a:pt x="7137857" y="1958163"/>
                </a:cubicBezTo>
                <a:close/>
                <a:moveTo>
                  <a:pt x="7149826" y="1940569"/>
                </a:moveTo>
                <a:cubicBezTo>
                  <a:pt x="7152794" y="1928226"/>
                  <a:pt x="7140338" y="1909072"/>
                  <a:pt x="7150122" y="1896677"/>
                </a:cubicBezTo>
                <a:cubicBezTo>
                  <a:pt x="7155735" y="1900833"/>
                  <a:pt x="7152785" y="1905601"/>
                  <a:pt x="7158398" y="1909758"/>
                </a:cubicBezTo>
                <a:cubicBezTo>
                  <a:pt x="7165904" y="1900715"/>
                  <a:pt x="7156462" y="1891870"/>
                  <a:pt x="7152328" y="1882899"/>
                </a:cubicBezTo>
                <a:cubicBezTo>
                  <a:pt x="7121715" y="1895920"/>
                  <a:pt x="7143787" y="1929182"/>
                  <a:pt x="7140322" y="1950139"/>
                </a:cubicBezTo>
                <a:cubicBezTo>
                  <a:pt x="7146134" y="1948040"/>
                  <a:pt x="7148837" y="1944683"/>
                  <a:pt x="7149826" y="1940569"/>
                </a:cubicBezTo>
                <a:close/>
                <a:moveTo>
                  <a:pt x="2627812" y="12191279"/>
                </a:moveTo>
                <a:cubicBezTo>
                  <a:pt x="2603134" y="12237857"/>
                  <a:pt x="2563520" y="12278983"/>
                  <a:pt x="2504818" y="12312196"/>
                </a:cubicBezTo>
                <a:cubicBezTo>
                  <a:pt x="2491593" y="12320183"/>
                  <a:pt x="2478728" y="12333176"/>
                  <a:pt x="2460694" y="12323810"/>
                </a:cubicBezTo>
                <a:cubicBezTo>
                  <a:pt x="2464379" y="12348445"/>
                  <a:pt x="2493482" y="12393362"/>
                  <a:pt x="2495613" y="12426525"/>
                </a:cubicBezTo>
                <a:cubicBezTo>
                  <a:pt x="2408015" y="12466019"/>
                  <a:pt x="2364099" y="12496185"/>
                  <a:pt x="2301578" y="12530738"/>
                </a:cubicBezTo>
                <a:cubicBezTo>
                  <a:pt x="2264735" y="12488030"/>
                  <a:pt x="2237774" y="12437926"/>
                  <a:pt x="2207063" y="12387573"/>
                </a:cubicBezTo>
                <a:cubicBezTo>
                  <a:pt x="2174915" y="12335328"/>
                  <a:pt x="2133642" y="12260057"/>
                  <a:pt x="2092478" y="12193542"/>
                </a:cubicBezTo>
                <a:cubicBezTo>
                  <a:pt x="2062582" y="12144866"/>
                  <a:pt x="2030195" y="12095327"/>
                  <a:pt x="2000119" y="12044147"/>
                </a:cubicBezTo>
                <a:cubicBezTo>
                  <a:pt x="1933626" y="11930880"/>
                  <a:pt x="1893782" y="11783925"/>
                  <a:pt x="1833427" y="11681145"/>
                </a:cubicBezTo>
                <a:cubicBezTo>
                  <a:pt x="1836071" y="11668460"/>
                  <a:pt x="1852004" y="11660711"/>
                  <a:pt x="1845925" y="11645013"/>
                </a:cubicBezTo>
                <a:cubicBezTo>
                  <a:pt x="1900567" y="11625174"/>
                  <a:pt x="1959619" y="11565365"/>
                  <a:pt x="2029838" y="11550905"/>
                </a:cubicBezTo>
                <a:cubicBezTo>
                  <a:pt x="2051937" y="11569693"/>
                  <a:pt x="2062376" y="11624205"/>
                  <a:pt x="2084883" y="11643831"/>
                </a:cubicBezTo>
                <a:cubicBezTo>
                  <a:pt x="2118385" y="11649819"/>
                  <a:pt x="2143409" y="11630913"/>
                  <a:pt x="2171397" y="11626628"/>
                </a:cubicBezTo>
                <a:cubicBezTo>
                  <a:pt x="2187475" y="11624508"/>
                  <a:pt x="2207892" y="11625979"/>
                  <a:pt x="2225625" y="11625127"/>
                </a:cubicBezTo>
                <a:cubicBezTo>
                  <a:pt x="2316383" y="11619850"/>
                  <a:pt x="2386584" y="11625607"/>
                  <a:pt x="2461663" y="11679773"/>
                </a:cubicBezTo>
                <a:cubicBezTo>
                  <a:pt x="2540050" y="11736475"/>
                  <a:pt x="2612072" y="11784354"/>
                  <a:pt x="2645947" y="11924367"/>
                </a:cubicBezTo>
                <a:cubicBezTo>
                  <a:pt x="2668582" y="12020879"/>
                  <a:pt x="2668942" y="12113651"/>
                  <a:pt x="2627812" y="12191279"/>
                </a:cubicBezTo>
                <a:close/>
                <a:moveTo>
                  <a:pt x="7178272" y="1894535"/>
                </a:moveTo>
                <a:cubicBezTo>
                  <a:pt x="7177313" y="1890508"/>
                  <a:pt x="7173573" y="1886521"/>
                  <a:pt x="7168249" y="1882521"/>
                </a:cubicBezTo>
                <a:cubicBezTo>
                  <a:pt x="7159139" y="1891071"/>
                  <a:pt x="7171571" y="1898539"/>
                  <a:pt x="7171603" y="1906790"/>
                </a:cubicBezTo>
                <a:cubicBezTo>
                  <a:pt x="7177407" y="1902628"/>
                  <a:pt x="7179230" y="1898561"/>
                  <a:pt x="7178272" y="1894535"/>
                </a:cubicBezTo>
                <a:close/>
                <a:moveTo>
                  <a:pt x="7533321" y="1290351"/>
                </a:moveTo>
                <a:cubicBezTo>
                  <a:pt x="7558528" y="1263433"/>
                  <a:pt x="7525043" y="1230927"/>
                  <a:pt x="7505639" y="1219278"/>
                </a:cubicBezTo>
                <a:cubicBezTo>
                  <a:pt x="7517726" y="1242764"/>
                  <a:pt x="7505728" y="1267112"/>
                  <a:pt x="7533321" y="1290351"/>
                </a:cubicBezTo>
                <a:close/>
                <a:moveTo>
                  <a:pt x="2437270" y="12866491"/>
                </a:moveTo>
                <a:cubicBezTo>
                  <a:pt x="2441457" y="12854077"/>
                  <a:pt x="2435115" y="12826327"/>
                  <a:pt x="2421709" y="12832091"/>
                </a:cubicBezTo>
                <a:cubicBezTo>
                  <a:pt x="2435849" y="12840208"/>
                  <a:pt x="2414057" y="12861037"/>
                  <a:pt x="2437270" y="12866491"/>
                </a:cubicBezTo>
                <a:close/>
                <a:moveTo>
                  <a:pt x="7558124" y="1278277"/>
                </a:moveTo>
                <a:cubicBezTo>
                  <a:pt x="7549228" y="1275920"/>
                  <a:pt x="7557232" y="1258808"/>
                  <a:pt x="7545980" y="1266006"/>
                </a:cubicBezTo>
                <a:cubicBezTo>
                  <a:pt x="7546626" y="1268649"/>
                  <a:pt x="7549838" y="1285820"/>
                  <a:pt x="7558124" y="1278277"/>
                </a:cubicBezTo>
                <a:close/>
                <a:moveTo>
                  <a:pt x="7611201" y="1219837"/>
                </a:moveTo>
                <a:cubicBezTo>
                  <a:pt x="7605661" y="1206282"/>
                  <a:pt x="7577043" y="1189966"/>
                  <a:pt x="7561513" y="1194832"/>
                </a:cubicBezTo>
                <a:cubicBezTo>
                  <a:pt x="7565724" y="1210359"/>
                  <a:pt x="7596633" y="1230317"/>
                  <a:pt x="7611201" y="1219837"/>
                </a:cubicBezTo>
                <a:close/>
                <a:moveTo>
                  <a:pt x="2463220" y="12879103"/>
                </a:moveTo>
                <a:cubicBezTo>
                  <a:pt x="2472374" y="12869633"/>
                  <a:pt x="2456565" y="12850773"/>
                  <a:pt x="2452639" y="12857409"/>
                </a:cubicBezTo>
                <a:cubicBezTo>
                  <a:pt x="2460070" y="12863527"/>
                  <a:pt x="2447611" y="12875916"/>
                  <a:pt x="2463220" y="12879103"/>
                </a:cubicBezTo>
                <a:close/>
                <a:moveTo>
                  <a:pt x="7149089" y="2327305"/>
                </a:moveTo>
                <a:cubicBezTo>
                  <a:pt x="7144049" y="2347602"/>
                  <a:pt x="7123249" y="2367948"/>
                  <a:pt x="7103192" y="2370283"/>
                </a:cubicBezTo>
                <a:cubicBezTo>
                  <a:pt x="7094845" y="2348933"/>
                  <a:pt x="7117333" y="2298434"/>
                  <a:pt x="7148264" y="2307694"/>
                </a:cubicBezTo>
                <a:cubicBezTo>
                  <a:pt x="7150697" y="2313780"/>
                  <a:pt x="7150768" y="2320540"/>
                  <a:pt x="7149089" y="2327305"/>
                </a:cubicBezTo>
                <a:close/>
                <a:moveTo>
                  <a:pt x="2517544" y="12910905"/>
                </a:moveTo>
                <a:cubicBezTo>
                  <a:pt x="2527539" y="12895343"/>
                  <a:pt x="2518407" y="12886767"/>
                  <a:pt x="2513206" y="12876434"/>
                </a:cubicBezTo>
                <a:cubicBezTo>
                  <a:pt x="2502764" y="12891863"/>
                  <a:pt x="2512344" y="12900573"/>
                  <a:pt x="2517544" y="12910905"/>
                </a:cubicBezTo>
                <a:close/>
                <a:moveTo>
                  <a:pt x="7663262" y="1297638"/>
                </a:moveTo>
                <a:cubicBezTo>
                  <a:pt x="7660381" y="1280138"/>
                  <a:pt x="7650326" y="1246106"/>
                  <a:pt x="7629581" y="1238409"/>
                </a:cubicBezTo>
                <a:cubicBezTo>
                  <a:pt x="7642027" y="1256289"/>
                  <a:pt x="7639547" y="1290254"/>
                  <a:pt x="7663262" y="1297638"/>
                </a:cubicBezTo>
                <a:close/>
                <a:moveTo>
                  <a:pt x="7700662" y="1273094"/>
                </a:moveTo>
                <a:cubicBezTo>
                  <a:pt x="7700683" y="1269136"/>
                  <a:pt x="7693187" y="1250952"/>
                  <a:pt x="7685236" y="1257508"/>
                </a:cubicBezTo>
                <a:cubicBezTo>
                  <a:pt x="7685548" y="1261138"/>
                  <a:pt x="7692712" y="1279650"/>
                  <a:pt x="7700662" y="1273094"/>
                </a:cubicBezTo>
                <a:close/>
                <a:moveTo>
                  <a:pt x="7340264" y="2105200"/>
                </a:moveTo>
                <a:cubicBezTo>
                  <a:pt x="7341067" y="2094915"/>
                  <a:pt x="7320746" y="2090318"/>
                  <a:pt x="7311692" y="2083179"/>
                </a:cubicBezTo>
                <a:cubicBezTo>
                  <a:pt x="7308403" y="2075414"/>
                  <a:pt x="7311760" y="2067123"/>
                  <a:pt x="7303164" y="2059483"/>
                </a:cubicBezTo>
                <a:cubicBezTo>
                  <a:pt x="7252704" y="2043438"/>
                  <a:pt x="7201847" y="1993496"/>
                  <a:pt x="7151188" y="1960503"/>
                </a:cubicBezTo>
                <a:cubicBezTo>
                  <a:pt x="7140380" y="1971503"/>
                  <a:pt x="7129125" y="1982636"/>
                  <a:pt x="7125096" y="1993557"/>
                </a:cubicBezTo>
                <a:cubicBezTo>
                  <a:pt x="7180885" y="2055148"/>
                  <a:pt x="7205383" y="2137252"/>
                  <a:pt x="7265310" y="2175255"/>
                </a:cubicBezTo>
                <a:cubicBezTo>
                  <a:pt x="7280447" y="2162477"/>
                  <a:pt x="7246347" y="2150784"/>
                  <a:pt x="7259120" y="2138226"/>
                </a:cubicBezTo>
                <a:cubicBezTo>
                  <a:pt x="7272265" y="2146453"/>
                  <a:pt x="7285247" y="2173679"/>
                  <a:pt x="7297355" y="2158890"/>
                </a:cubicBezTo>
                <a:cubicBezTo>
                  <a:pt x="7279490" y="2146241"/>
                  <a:pt x="7256058" y="2127963"/>
                  <a:pt x="7266835" y="2108712"/>
                </a:cubicBezTo>
                <a:cubicBezTo>
                  <a:pt x="7285160" y="2111505"/>
                  <a:pt x="7293681" y="2140063"/>
                  <a:pt x="7307591" y="2142716"/>
                </a:cubicBezTo>
                <a:cubicBezTo>
                  <a:pt x="7310808" y="2138840"/>
                  <a:pt x="7314604" y="2135278"/>
                  <a:pt x="7317820" y="2131403"/>
                </a:cubicBezTo>
                <a:cubicBezTo>
                  <a:pt x="7313693" y="2117570"/>
                  <a:pt x="7265650" y="2094973"/>
                  <a:pt x="7284903" y="2073192"/>
                </a:cubicBezTo>
                <a:cubicBezTo>
                  <a:pt x="7300045" y="2088112"/>
                  <a:pt x="7315632" y="2102899"/>
                  <a:pt x="7331219" y="2117686"/>
                </a:cubicBezTo>
                <a:cubicBezTo>
                  <a:pt x="7337381" y="2112689"/>
                  <a:pt x="7339996" y="2108629"/>
                  <a:pt x="7340264" y="2105200"/>
                </a:cubicBezTo>
                <a:close/>
                <a:moveTo>
                  <a:pt x="7640818" y="1430795"/>
                </a:moveTo>
                <a:lnTo>
                  <a:pt x="7634006" y="1415369"/>
                </a:lnTo>
                <a:lnTo>
                  <a:pt x="7632623" y="1412236"/>
                </a:lnTo>
                <a:cubicBezTo>
                  <a:pt x="7628902" y="1405990"/>
                  <a:pt x="7623820" y="1399695"/>
                  <a:pt x="7616265" y="1393387"/>
                </a:cubicBezTo>
                <a:cubicBezTo>
                  <a:pt x="7610038" y="1401519"/>
                  <a:pt x="7623438" y="1418291"/>
                  <a:pt x="7633170" y="1426321"/>
                </a:cubicBezTo>
                <a:lnTo>
                  <a:pt x="7638645" y="1429524"/>
                </a:lnTo>
                <a:close/>
                <a:moveTo>
                  <a:pt x="2878926" y="12212844"/>
                </a:moveTo>
                <a:cubicBezTo>
                  <a:pt x="2880722" y="12209410"/>
                  <a:pt x="2881767" y="12205891"/>
                  <a:pt x="2881485" y="12202199"/>
                </a:cubicBezTo>
                <a:cubicBezTo>
                  <a:pt x="2872508" y="12210972"/>
                  <a:pt x="2843141" y="12230099"/>
                  <a:pt x="2858003" y="12243800"/>
                </a:cubicBezTo>
                <a:cubicBezTo>
                  <a:pt x="2861385" y="12232682"/>
                  <a:pt x="2873537" y="12223147"/>
                  <a:pt x="2878926" y="12212844"/>
                </a:cubicBezTo>
                <a:close/>
                <a:moveTo>
                  <a:pt x="7202041" y="2439077"/>
                </a:moveTo>
                <a:cubicBezTo>
                  <a:pt x="7197818" y="2449755"/>
                  <a:pt x="7191338" y="2460739"/>
                  <a:pt x="7180121" y="2472402"/>
                </a:cubicBezTo>
                <a:cubicBezTo>
                  <a:pt x="7165630" y="2435143"/>
                  <a:pt x="7181295" y="2397202"/>
                  <a:pt x="7208959" y="2359106"/>
                </a:cubicBezTo>
                <a:cubicBezTo>
                  <a:pt x="7216962" y="2371395"/>
                  <a:pt x="7213340" y="2391555"/>
                  <a:pt x="7210416" y="2407593"/>
                </a:cubicBezTo>
                <a:cubicBezTo>
                  <a:pt x="7208229" y="2418030"/>
                  <a:pt x="7206264" y="2428400"/>
                  <a:pt x="7202041" y="2439077"/>
                </a:cubicBezTo>
                <a:close/>
                <a:moveTo>
                  <a:pt x="7662763" y="1396602"/>
                </a:moveTo>
                <a:cubicBezTo>
                  <a:pt x="7664269" y="1359663"/>
                  <a:pt x="7592295" y="1305509"/>
                  <a:pt x="7620142" y="1278605"/>
                </a:cubicBezTo>
                <a:cubicBezTo>
                  <a:pt x="7623716" y="1289511"/>
                  <a:pt x="7634139" y="1315957"/>
                  <a:pt x="7650633" y="1316045"/>
                </a:cubicBezTo>
                <a:cubicBezTo>
                  <a:pt x="7629003" y="1287559"/>
                  <a:pt x="7637398" y="1258244"/>
                  <a:pt x="7614121" y="1229420"/>
                </a:cubicBezTo>
                <a:cubicBezTo>
                  <a:pt x="7599215" y="1241547"/>
                  <a:pt x="7622575" y="1253876"/>
                  <a:pt x="7613936" y="1266367"/>
                </a:cubicBezTo>
                <a:cubicBezTo>
                  <a:pt x="7608697" y="1258421"/>
                  <a:pt x="7606566" y="1223112"/>
                  <a:pt x="7589352" y="1234897"/>
                </a:cubicBezTo>
                <a:cubicBezTo>
                  <a:pt x="7589236" y="1257988"/>
                  <a:pt x="7609575" y="1280529"/>
                  <a:pt x="7589007" y="1303512"/>
                </a:cubicBezTo>
                <a:cubicBezTo>
                  <a:pt x="7594195" y="1321354"/>
                  <a:pt x="7601525" y="1306877"/>
                  <a:pt x="7613656" y="1321787"/>
                </a:cubicBezTo>
                <a:cubicBezTo>
                  <a:pt x="7630694" y="1344969"/>
                  <a:pt x="7644021" y="1384297"/>
                  <a:pt x="7662763" y="1396602"/>
                </a:cubicBezTo>
                <a:close/>
                <a:moveTo>
                  <a:pt x="7681329" y="1378227"/>
                </a:moveTo>
                <a:cubicBezTo>
                  <a:pt x="7687367" y="1358466"/>
                  <a:pt x="7678886" y="1339287"/>
                  <a:pt x="7660184" y="1319065"/>
                </a:cubicBezTo>
                <a:cubicBezTo>
                  <a:pt x="7647228" y="1337140"/>
                  <a:pt x="7666191" y="1370889"/>
                  <a:pt x="7681329" y="1378227"/>
                </a:cubicBezTo>
                <a:close/>
                <a:moveTo>
                  <a:pt x="2888306" y="12257189"/>
                </a:moveTo>
                <a:cubicBezTo>
                  <a:pt x="2882093" y="12253934"/>
                  <a:pt x="2890217" y="12244785"/>
                  <a:pt x="2879458" y="12242579"/>
                </a:cubicBezTo>
                <a:cubicBezTo>
                  <a:pt x="2871661" y="12249834"/>
                  <a:pt x="2882128" y="12267708"/>
                  <a:pt x="2888306" y="12257189"/>
                </a:cubicBezTo>
                <a:close/>
                <a:moveTo>
                  <a:pt x="7700462" y="1378328"/>
                </a:moveTo>
                <a:lnTo>
                  <a:pt x="7697306" y="1344128"/>
                </a:lnTo>
                <a:lnTo>
                  <a:pt x="7697336" y="1344003"/>
                </a:lnTo>
                <a:lnTo>
                  <a:pt x="7697290" y="1343953"/>
                </a:lnTo>
                <a:lnTo>
                  <a:pt x="7694245" y="1310956"/>
                </a:lnTo>
                <a:cubicBezTo>
                  <a:pt x="7687475" y="1287952"/>
                  <a:pt x="7675131" y="1266196"/>
                  <a:pt x="7654589" y="1251077"/>
                </a:cubicBezTo>
                <a:cubicBezTo>
                  <a:pt x="7668578" y="1273666"/>
                  <a:pt x="7668427" y="1303603"/>
                  <a:pt x="7680379" y="1325439"/>
                </a:cubicBezTo>
                <a:lnTo>
                  <a:pt x="7697290" y="1343953"/>
                </a:lnTo>
                <a:lnTo>
                  <a:pt x="7697306" y="1344128"/>
                </a:lnTo>
                <a:lnTo>
                  <a:pt x="7691314" y="1368919"/>
                </a:lnTo>
                <a:cubicBezTo>
                  <a:pt x="7691228" y="1377785"/>
                  <a:pt x="7693671" y="1384066"/>
                  <a:pt x="7700462" y="1378328"/>
                </a:cubicBezTo>
                <a:close/>
                <a:moveTo>
                  <a:pt x="2916171" y="12206824"/>
                </a:moveTo>
                <a:cubicBezTo>
                  <a:pt x="2910673" y="12205415"/>
                  <a:pt x="2903982" y="12200929"/>
                  <a:pt x="2901057" y="12205242"/>
                </a:cubicBezTo>
                <a:cubicBezTo>
                  <a:pt x="2903856" y="12206988"/>
                  <a:pt x="2905801" y="12208358"/>
                  <a:pt x="2903253" y="12211817"/>
                </a:cubicBezTo>
                <a:cubicBezTo>
                  <a:pt x="2909178" y="12213416"/>
                  <a:pt x="2914488" y="12215253"/>
                  <a:pt x="2916171" y="12206824"/>
                </a:cubicBezTo>
                <a:close/>
                <a:moveTo>
                  <a:pt x="7671734" y="1449433"/>
                </a:moveTo>
                <a:cubicBezTo>
                  <a:pt x="7664354" y="1408157"/>
                  <a:pt x="7628605" y="1366731"/>
                  <a:pt x="7604403" y="1325036"/>
                </a:cubicBezTo>
                <a:cubicBezTo>
                  <a:pt x="7597240" y="1339019"/>
                  <a:pt x="7601784" y="1353723"/>
                  <a:pt x="7610452" y="1368449"/>
                </a:cubicBezTo>
                <a:lnTo>
                  <a:pt x="7625694" y="1390004"/>
                </a:lnTo>
                <a:lnTo>
                  <a:pt x="7641242" y="1411993"/>
                </a:lnTo>
                <a:cubicBezTo>
                  <a:pt x="7651716" y="1428543"/>
                  <a:pt x="7657521" y="1454965"/>
                  <a:pt x="7671734" y="1449433"/>
                </a:cubicBezTo>
                <a:close/>
                <a:moveTo>
                  <a:pt x="7665703" y="1467875"/>
                </a:moveTo>
                <a:cubicBezTo>
                  <a:pt x="7651559" y="1459552"/>
                  <a:pt x="7659928" y="1435515"/>
                  <a:pt x="7641116" y="1437064"/>
                </a:cubicBezTo>
                <a:cubicBezTo>
                  <a:pt x="7648334" y="1445020"/>
                  <a:pt x="7650465" y="1480330"/>
                  <a:pt x="7665703" y="1467875"/>
                </a:cubicBezTo>
                <a:close/>
                <a:moveTo>
                  <a:pt x="7662500" y="1514372"/>
                </a:moveTo>
                <a:cubicBezTo>
                  <a:pt x="7661303" y="1489954"/>
                  <a:pt x="7649553" y="1464820"/>
                  <a:pt x="7625597" y="1439951"/>
                </a:cubicBezTo>
                <a:cubicBezTo>
                  <a:pt x="7608662" y="1461964"/>
                  <a:pt x="7648323" y="1512648"/>
                  <a:pt x="7662500" y="1514372"/>
                </a:cubicBezTo>
                <a:close/>
                <a:moveTo>
                  <a:pt x="2916653" y="12264618"/>
                </a:moveTo>
                <a:cubicBezTo>
                  <a:pt x="2920596" y="12251074"/>
                  <a:pt x="2916116" y="12240432"/>
                  <a:pt x="2904681" y="12232831"/>
                </a:cubicBezTo>
                <a:cubicBezTo>
                  <a:pt x="2900737" y="12246375"/>
                  <a:pt x="2905217" y="12257018"/>
                  <a:pt x="2916653" y="12264618"/>
                </a:cubicBezTo>
                <a:close/>
                <a:moveTo>
                  <a:pt x="2822317" y="12489479"/>
                </a:moveTo>
                <a:cubicBezTo>
                  <a:pt x="2824027" y="12464825"/>
                  <a:pt x="2809139" y="12446560"/>
                  <a:pt x="2804275" y="12424085"/>
                </a:cubicBezTo>
                <a:cubicBezTo>
                  <a:pt x="2798690" y="12450581"/>
                  <a:pt x="2798824" y="12474524"/>
                  <a:pt x="2822317" y="12489479"/>
                </a:cubicBezTo>
                <a:close/>
                <a:moveTo>
                  <a:pt x="7677721" y="1505216"/>
                </a:moveTo>
                <a:cubicBezTo>
                  <a:pt x="7688045" y="1485807"/>
                  <a:pt x="7686166" y="1466004"/>
                  <a:pt x="7687585" y="1446218"/>
                </a:cubicBezTo>
                <a:cubicBezTo>
                  <a:pt x="7681876" y="1466311"/>
                  <a:pt x="7676169" y="1485744"/>
                  <a:pt x="7677721" y="1505216"/>
                </a:cubicBezTo>
                <a:close/>
                <a:moveTo>
                  <a:pt x="7649682" y="1570386"/>
                </a:moveTo>
                <a:cubicBezTo>
                  <a:pt x="7645451" y="1558817"/>
                  <a:pt x="7651774" y="1547964"/>
                  <a:pt x="7640618" y="1536029"/>
                </a:cubicBezTo>
                <a:cubicBezTo>
                  <a:pt x="7626106" y="1535292"/>
                  <a:pt x="7628188" y="1580498"/>
                  <a:pt x="7649682" y="1570386"/>
                </a:cubicBezTo>
                <a:close/>
                <a:moveTo>
                  <a:pt x="2918893" y="12306883"/>
                </a:moveTo>
                <a:cubicBezTo>
                  <a:pt x="2893411" y="12289509"/>
                  <a:pt x="2873916" y="12279367"/>
                  <a:pt x="2848396" y="12265543"/>
                </a:cubicBezTo>
                <a:cubicBezTo>
                  <a:pt x="2860947" y="12283319"/>
                  <a:pt x="2893556" y="12327282"/>
                  <a:pt x="2918893" y="12306883"/>
                </a:cubicBezTo>
                <a:close/>
                <a:moveTo>
                  <a:pt x="7674517" y="1551713"/>
                </a:moveTo>
                <a:cubicBezTo>
                  <a:pt x="7682806" y="1543510"/>
                  <a:pt x="7682544" y="1529983"/>
                  <a:pt x="7671329" y="1529924"/>
                </a:cubicBezTo>
                <a:cubicBezTo>
                  <a:pt x="7662383" y="1537464"/>
                  <a:pt x="7665646" y="1544739"/>
                  <a:pt x="7674517" y="1551713"/>
                </a:cubicBezTo>
                <a:close/>
                <a:moveTo>
                  <a:pt x="7504558" y="1937429"/>
                </a:moveTo>
                <a:cubicBezTo>
                  <a:pt x="7490260" y="1959871"/>
                  <a:pt x="7464147" y="1979296"/>
                  <a:pt x="7443363" y="1977500"/>
                </a:cubicBezTo>
                <a:cubicBezTo>
                  <a:pt x="7442212" y="1952639"/>
                  <a:pt x="7481480" y="1887121"/>
                  <a:pt x="7514283" y="1914655"/>
                </a:cubicBezTo>
                <a:cubicBezTo>
                  <a:pt x="7512778" y="1922133"/>
                  <a:pt x="7509324" y="1929949"/>
                  <a:pt x="7504558" y="1937429"/>
                </a:cubicBezTo>
                <a:close/>
                <a:moveTo>
                  <a:pt x="2862924" y="12444917"/>
                </a:moveTo>
                <a:cubicBezTo>
                  <a:pt x="2870711" y="12437687"/>
                  <a:pt x="2860468" y="12420456"/>
                  <a:pt x="2854064" y="12430331"/>
                </a:cubicBezTo>
                <a:cubicBezTo>
                  <a:pt x="2859476" y="12434247"/>
                  <a:pt x="2858127" y="12440764"/>
                  <a:pt x="2862924" y="12444917"/>
                </a:cubicBezTo>
                <a:close/>
                <a:moveTo>
                  <a:pt x="7665108" y="1585972"/>
                </a:moveTo>
                <a:cubicBezTo>
                  <a:pt x="7660834" y="1582981"/>
                  <a:pt x="7656578" y="1576690"/>
                  <a:pt x="7652934" y="1579640"/>
                </a:cubicBezTo>
                <a:cubicBezTo>
                  <a:pt x="7654244" y="1581626"/>
                  <a:pt x="7655881" y="1583944"/>
                  <a:pt x="7652572" y="1585906"/>
                </a:cubicBezTo>
                <a:cubicBezTo>
                  <a:pt x="7656843" y="1589557"/>
                  <a:pt x="7660788" y="1592217"/>
                  <a:pt x="7665108" y="1585972"/>
                </a:cubicBezTo>
                <a:close/>
                <a:moveTo>
                  <a:pt x="2946644" y="12267169"/>
                </a:moveTo>
                <a:cubicBezTo>
                  <a:pt x="2945654" y="12250935"/>
                  <a:pt x="2943623" y="12234750"/>
                  <a:pt x="2929715" y="12223509"/>
                </a:cubicBezTo>
                <a:cubicBezTo>
                  <a:pt x="2916042" y="12230208"/>
                  <a:pt x="2933248" y="12270932"/>
                  <a:pt x="2946644" y="12267169"/>
                </a:cubicBezTo>
                <a:close/>
                <a:moveTo>
                  <a:pt x="2861587" y="12506830"/>
                </a:moveTo>
                <a:cubicBezTo>
                  <a:pt x="2849958" y="12525067"/>
                  <a:pt x="2861587" y="12506830"/>
                  <a:pt x="2861587" y="12506830"/>
                </a:cubicBezTo>
                <a:close/>
                <a:moveTo>
                  <a:pt x="7665942" y="1647563"/>
                </a:moveTo>
                <a:cubicBezTo>
                  <a:pt x="7666215" y="1636245"/>
                  <a:pt x="7655275" y="1622455"/>
                  <a:pt x="7646087" y="1629087"/>
                </a:cubicBezTo>
                <a:cubicBezTo>
                  <a:pt x="7656265" y="1638708"/>
                  <a:pt x="7648301" y="1647903"/>
                  <a:pt x="7661450" y="1657209"/>
                </a:cubicBezTo>
                <a:cubicBezTo>
                  <a:pt x="7664514" y="1654834"/>
                  <a:pt x="7665851" y="1651336"/>
                  <a:pt x="7665942" y="1647563"/>
                </a:cubicBezTo>
                <a:close/>
                <a:moveTo>
                  <a:pt x="3033987" y="12135979"/>
                </a:moveTo>
                <a:cubicBezTo>
                  <a:pt x="3036694" y="12127825"/>
                  <a:pt x="3036418" y="12119763"/>
                  <a:pt x="3030415" y="12112500"/>
                </a:cubicBezTo>
                <a:cubicBezTo>
                  <a:pt x="3016120" y="12120528"/>
                  <a:pt x="3009944" y="12149563"/>
                  <a:pt x="3019661" y="12160004"/>
                </a:cubicBezTo>
                <a:cubicBezTo>
                  <a:pt x="3025590" y="12152377"/>
                  <a:pt x="3031280" y="12144132"/>
                  <a:pt x="3033987" y="12135979"/>
                </a:cubicBezTo>
                <a:close/>
                <a:moveTo>
                  <a:pt x="2978499" y="12296900"/>
                </a:moveTo>
                <a:cubicBezTo>
                  <a:pt x="2940982" y="12374313"/>
                  <a:pt x="2820418" y="12311400"/>
                  <a:pt x="2832468" y="12242709"/>
                </a:cubicBezTo>
                <a:cubicBezTo>
                  <a:pt x="2837695" y="12212406"/>
                  <a:pt x="2871359" y="12169699"/>
                  <a:pt x="2905895" y="12171200"/>
                </a:cubicBezTo>
                <a:cubicBezTo>
                  <a:pt x="2949005" y="12172923"/>
                  <a:pt x="2975374" y="12221772"/>
                  <a:pt x="2988865" y="12254740"/>
                </a:cubicBezTo>
                <a:cubicBezTo>
                  <a:pt x="2987524" y="12271918"/>
                  <a:pt x="2983859" y="12285841"/>
                  <a:pt x="2978499" y="12296900"/>
                </a:cubicBezTo>
                <a:close/>
                <a:moveTo>
                  <a:pt x="2892026" y="12498253"/>
                </a:moveTo>
                <a:cubicBezTo>
                  <a:pt x="2892477" y="12496817"/>
                  <a:pt x="2891695" y="12494979"/>
                  <a:pt x="2888857" y="12492454"/>
                </a:cubicBezTo>
                <a:cubicBezTo>
                  <a:pt x="2884981" y="12494298"/>
                  <a:pt x="2865532" y="12497902"/>
                  <a:pt x="2876886" y="12508000"/>
                </a:cubicBezTo>
                <a:cubicBezTo>
                  <a:pt x="2878219" y="12503252"/>
                  <a:pt x="2890673" y="12502562"/>
                  <a:pt x="2892026" y="12498253"/>
                </a:cubicBezTo>
                <a:close/>
                <a:moveTo>
                  <a:pt x="2917136" y="12485838"/>
                </a:moveTo>
                <a:cubicBezTo>
                  <a:pt x="2907978" y="12508986"/>
                  <a:pt x="2889364" y="12527678"/>
                  <a:pt x="2860544" y="12532285"/>
                </a:cubicBezTo>
                <a:cubicBezTo>
                  <a:pt x="2738157" y="12497518"/>
                  <a:pt x="2791937" y="12326149"/>
                  <a:pt x="2887585" y="12377557"/>
                </a:cubicBezTo>
                <a:cubicBezTo>
                  <a:pt x="2921391" y="12396305"/>
                  <a:pt x="2932398" y="12447260"/>
                  <a:pt x="2917136" y="12485838"/>
                </a:cubicBezTo>
                <a:close/>
                <a:moveTo>
                  <a:pt x="7343043" y="2471901"/>
                </a:moveTo>
                <a:cubicBezTo>
                  <a:pt x="7339187" y="2483036"/>
                  <a:pt x="7333854" y="2492777"/>
                  <a:pt x="7327884" y="2499146"/>
                </a:cubicBezTo>
                <a:cubicBezTo>
                  <a:pt x="7291880" y="2462559"/>
                  <a:pt x="7316517" y="2424781"/>
                  <a:pt x="7315230" y="2387493"/>
                </a:cubicBezTo>
                <a:cubicBezTo>
                  <a:pt x="7352896" y="2392555"/>
                  <a:pt x="7354613" y="2438498"/>
                  <a:pt x="7343043" y="2471901"/>
                </a:cubicBezTo>
                <a:close/>
                <a:moveTo>
                  <a:pt x="2850154" y="12662891"/>
                </a:moveTo>
                <a:cubicBezTo>
                  <a:pt x="2836226" y="12644521"/>
                  <a:pt x="2845319" y="12616980"/>
                  <a:pt x="2838367" y="12595584"/>
                </a:cubicBezTo>
                <a:cubicBezTo>
                  <a:pt x="2808016" y="12613223"/>
                  <a:pt x="2827396" y="12677268"/>
                  <a:pt x="2850154" y="12662891"/>
                </a:cubicBezTo>
                <a:close/>
                <a:moveTo>
                  <a:pt x="2733496" y="12940067"/>
                </a:moveTo>
                <a:cubicBezTo>
                  <a:pt x="2739065" y="12928735"/>
                  <a:pt x="2742950" y="12916109"/>
                  <a:pt x="2748652" y="12900243"/>
                </a:cubicBezTo>
                <a:cubicBezTo>
                  <a:pt x="2632788" y="12790575"/>
                  <a:pt x="2452957" y="12759918"/>
                  <a:pt x="2319379" y="12711329"/>
                </a:cubicBezTo>
                <a:cubicBezTo>
                  <a:pt x="2271738" y="12694693"/>
                  <a:pt x="2232989" y="12674363"/>
                  <a:pt x="2189506" y="12658478"/>
                </a:cubicBezTo>
                <a:cubicBezTo>
                  <a:pt x="2170092" y="12651716"/>
                  <a:pt x="2143608" y="12640897"/>
                  <a:pt x="2124346" y="12648331"/>
                </a:cubicBezTo>
                <a:cubicBezTo>
                  <a:pt x="2135362" y="12660396"/>
                  <a:pt x="2146825" y="12672595"/>
                  <a:pt x="2161325" y="12682771"/>
                </a:cubicBezTo>
                <a:cubicBezTo>
                  <a:pt x="2173356" y="12684892"/>
                  <a:pt x="2180093" y="12673725"/>
                  <a:pt x="2191542" y="12676162"/>
                </a:cubicBezTo>
                <a:cubicBezTo>
                  <a:pt x="2199306" y="12697505"/>
                  <a:pt x="2227200" y="12692155"/>
                  <a:pt x="2224508" y="12719165"/>
                </a:cubicBezTo>
                <a:cubicBezTo>
                  <a:pt x="2245165" y="12718489"/>
                  <a:pt x="2243916" y="12721046"/>
                  <a:pt x="2259004" y="12735788"/>
                </a:cubicBezTo>
                <a:cubicBezTo>
                  <a:pt x="2262750" y="12728121"/>
                  <a:pt x="2268158" y="12726318"/>
                  <a:pt x="2274240" y="12727154"/>
                </a:cubicBezTo>
                <a:cubicBezTo>
                  <a:pt x="2293627" y="12747081"/>
                  <a:pt x="2281595" y="12777650"/>
                  <a:pt x="2304781" y="12796271"/>
                </a:cubicBezTo>
                <a:cubicBezTo>
                  <a:pt x="2321760" y="12786692"/>
                  <a:pt x="2293833" y="12767635"/>
                  <a:pt x="2293814" y="12752992"/>
                </a:cubicBezTo>
                <a:cubicBezTo>
                  <a:pt x="2297072" y="12748596"/>
                  <a:pt x="2301946" y="12748585"/>
                  <a:pt x="2306819" y="12748573"/>
                </a:cubicBezTo>
                <a:cubicBezTo>
                  <a:pt x="2310731" y="12764864"/>
                  <a:pt x="2321954" y="12764793"/>
                  <a:pt x="2339399" y="12769992"/>
                </a:cubicBezTo>
                <a:cubicBezTo>
                  <a:pt x="2348364" y="12787302"/>
                  <a:pt x="2338917" y="12810834"/>
                  <a:pt x="2361335" y="12823857"/>
                </a:cubicBezTo>
                <a:cubicBezTo>
                  <a:pt x="2369982" y="12803014"/>
                  <a:pt x="2345734" y="12792861"/>
                  <a:pt x="2354514" y="12771569"/>
                </a:cubicBezTo>
                <a:cubicBezTo>
                  <a:pt x="2370905" y="12757424"/>
                  <a:pt x="2358286" y="12783427"/>
                  <a:pt x="2367325" y="12789048"/>
                </a:cubicBezTo>
                <a:cubicBezTo>
                  <a:pt x="2368981" y="12790029"/>
                  <a:pt x="2389637" y="12789354"/>
                  <a:pt x="2389190" y="12789221"/>
                </a:cubicBezTo>
                <a:cubicBezTo>
                  <a:pt x="2400433" y="12803793"/>
                  <a:pt x="2390003" y="12828985"/>
                  <a:pt x="2409030" y="12846853"/>
                </a:cubicBezTo>
                <a:cubicBezTo>
                  <a:pt x="2423778" y="12841490"/>
                  <a:pt x="2393168" y="12821634"/>
                  <a:pt x="2408704" y="12803819"/>
                </a:cubicBezTo>
                <a:cubicBezTo>
                  <a:pt x="2435996" y="12816831"/>
                  <a:pt x="2443073" y="12825771"/>
                  <a:pt x="2456652" y="12848846"/>
                </a:cubicBezTo>
                <a:cubicBezTo>
                  <a:pt x="2459817" y="12841494"/>
                  <a:pt x="2465358" y="12839243"/>
                  <a:pt x="2471440" y="12840079"/>
                </a:cubicBezTo>
                <a:cubicBezTo>
                  <a:pt x="2479465" y="12855644"/>
                  <a:pt x="2467760" y="12896558"/>
                  <a:pt x="2500394" y="12891645"/>
                </a:cubicBezTo>
                <a:cubicBezTo>
                  <a:pt x="2494379" y="12874239"/>
                  <a:pt x="2479024" y="12860392"/>
                  <a:pt x="2488785" y="12837441"/>
                </a:cubicBezTo>
                <a:cubicBezTo>
                  <a:pt x="2513848" y="12854668"/>
                  <a:pt x="2498578" y="12871587"/>
                  <a:pt x="2532647" y="12870029"/>
                </a:cubicBezTo>
                <a:cubicBezTo>
                  <a:pt x="2542955" y="12887739"/>
                  <a:pt x="2525375" y="12915679"/>
                  <a:pt x="2552354" y="12928110"/>
                </a:cubicBezTo>
                <a:cubicBezTo>
                  <a:pt x="2563504" y="12907036"/>
                  <a:pt x="2523814" y="12884962"/>
                  <a:pt x="2553751" y="12869487"/>
                </a:cubicBezTo>
                <a:cubicBezTo>
                  <a:pt x="2572377" y="12888700"/>
                  <a:pt x="2556366" y="12919548"/>
                  <a:pt x="2574098" y="12938493"/>
                </a:cubicBezTo>
                <a:cubicBezTo>
                  <a:pt x="2585970" y="12921537"/>
                  <a:pt x="2557636" y="12898944"/>
                  <a:pt x="2582125" y="12888676"/>
                </a:cubicBezTo>
                <a:cubicBezTo>
                  <a:pt x="2594756" y="12905127"/>
                  <a:pt x="2574652" y="12951344"/>
                  <a:pt x="2606485" y="12949120"/>
                </a:cubicBezTo>
                <a:cubicBezTo>
                  <a:pt x="2606906" y="12929729"/>
                  <a:pt x="2585536" y="12898476"/>
                  <a:pt x="2605906" y="12884053"/>
                </a:cubicBezTo>
                <a:cubicBezTo>
                  <a:pt x="2620780" y="12906051"/>
                  <a:pt x="2602760" y="12938740"/>
                  <a:pt x="2623889" y="12957723"/>
                </a:cubicBezTo>
                <a:cubicBezTo>
                  <a:pt x="2634319" y="12932531"/>
                  <a:pt x="2613577" y="12902441"/>
                  <a:pt x="2631977" y="12886455"/>
                </a:cubicBezTo>
                <a:cubicBezTo>
                  <a:pt x="2650697" y="12908623"/>
                  <a:pt x="2617708" y="12949049"/>
                  <a:pt x="2652070" y="12966120"/>
                </a:cubicBezTo>
                <a:cubicBezTo>
                  <a:pt x="2658881" y="12943265"/>
                  <a:pt x="2641289" y="12928752"/>
                  <a:pt x="2655697" y="12903283"/>
                </a:cubicBezTo>
                <a:cubicBezTo>
                  <a:pt x="2677047" y="12919891"/>
                  <a:pt x="2649460" y="12953632"/>
                  <a:pt x="2671257" y="12970374"/>
                </a:cubicBezTo>
                <a:cubicBezTo>
                  <a:pt x="2682408" y="12949300"/>
                  <a:pt x="2657025" y="12926610"/>
                  <a:pt x="2677308" y="12914114"/>
                </a:cubicBezTo>
                <a:cubicBezTo>
                  <a:pt x="2694452" y="12928493"/>
                  <a:pt x="2671865" y="12956893"/>
                  <a:pt x="2693256" y="12970098"/>
                </a:cubicBezTo>
                <a:cubicBezTo>
                  <a:pt x="2704813" y="12952562"/>
                  <a:pt x="2676927" y="12930102"/>
                  <a:pt x="2701282" y="12920282"/>
                </a:cubicBezTo>
                <a:cubicBezTo>
                  <a:pt x="2712792" y="12933958"/>
                  <a:pt x="2694671" y="12958810"/>
                  <a:pt x="2708237" y="12972123"/>
                </a:cubicBezTo>
                <a:cubicBezTo>
                  <a:pt x="2720675" y="12961437"/>
                  <a:pt x="2727928" y="12951400"/>
                  <a:pt x="2733496" y="12940067"/>
                </a:cubicBezTo>
                <a:close/>
                <a:moveTo>
                  <a:pt x="7457732" y="2276259"/>
                </a:moveTo>
                <a:cubicBezTo>
                  <a:pt x="7511824" y="2187228"/>
                  <a:pt x="7502651" y="2086459"/>
                  <a:pt x="7401168" y="2011775"/>
                </a:cubicBezTo>
                <a:cubicBezTo>
                  <a:pt x="7346329" y="1971283"/>
                  <a:pt x="7287449" y="1979132"/>
                  <a:pt x="7236943" y="1964559"/>
                </a:cubicBezTo>
                <a:cubicBezTo>
                  <a:pt x="7223971" y="1960168"/>
                  <a:pt x="7213058" y="1951276"/>
                  <a:pt x="7201871" y="1946353"/>
                </a:cubicBezTo>
                <a:cubicBezTo>
                  <a:pt x="7193002" y="1942682"/>
                  <a:pt x="7177195" y="1925531"/>
                  <a:pt x="7164461" y="1941479"/>
                </a:cubicBezTo>
                <a:cubicBezTo>
                  <a:pt x="7168136" y="1960306"/>
                  <a:pt x="7193272" y="1971272"/>
                  <a:pt x="7210651" y="1980665"/>
                </a:cubicBezTo>
                <a:cubicBezTo>
                  <a:pt x="7263188" y="2010182"/>
                  <a:pt x="7337299" y="2046868"/>
                  <a:pt x="7373493" y="2090008"/>
                </a:cubicBezTo>
                <a:cubicBezTo>
                  <a:pt x="7365369" y="2095348"/>
                  <a:pt x="7357579" y="2085524"/>
                  <a:pt x="7349487" y="2099115"/>
                </a:cubicBezTo>
                <a:cubicBezTo>
                  <a:pt x="7356809" y="2123657"/>
                  <a:pt x="7329619" y="2144890"/>
                  <a:pt x="7310427" y="2155476"/>
                </a:cubicBezTo>
                <a:cubicBezTo>
                  <a:pt x="7311863" y="2179831"/>
                  <a:pt x="7280519" y="2174118"/>
                  <a:pt x="7284585" y="2199146"/>
                </a:cubicBezTo>
                <a:cubicBezTo>
                  <a:pt x="7268092" y="2194348"/>
                  <a:pt x="7266372" y="2211383"/>
                  <a:pt x="7252674" y="2215956"/>
                </a:cubicBezTo>
                <a:cubicBezTo>
                  <a:pt x="7182755" y="2149349"/>
                  <a:pt x="7164277" y="2067879"/>
                  <a:pt x="7104112" y="2009537"/>
                </a:cubicBezTo>
                <a:cubicBezTo>
                  <a:pt x="7098617" y="2015550"/>
                  <a:pt x="7093436" y="2020983"/>
                  <a:pt x="7088122" y="2025971"/>
                </a:cubicBezTo>
                <a:cubicBezTo>
                  <a:pt x="7167458" y="2088311"/>
                  <a:pt x="7107112" y="2184067"/>
                  <a:pt x="7170465" y="2257979"/>
                </a:cubicBezTo>
                <a:cubicBezTo>
                  <a:pt x="7222466" y="2318270"/>
                  <a:pt x="7268054" y="2311471"/>
                  <a:pt x="7327683" y="2340330"/>
                </a:cubicBezTo>
                <a:cubicBezTo>
                  <a:pt x="7380262" y="2340678"/>
                  <a:pt x="7426976" y="2326254"/>
                  <a:pt x="7457732" y="2276259"/>
                </a:cubicBezTo>
                <a:close/>
                <a:moveTo>
                  <a:pt x="7594027" y="1980482"/>
                </a:moveTo>
                <a:cubicBezTo>
                  <a:pt x="7568550" y="2003694"/>
                  <a:pt x="7543010" y="2046440"/>
                  <a:pt x="7516407" y="2028034"/>
                </a:cubicBezTo>
                <a:cubicBezTo>
                  <a:pt x="7521015" y="2023732"/>
                  <a:pt x="7525271" y="2016607"/>
                  <a:pt x="7530215" y="2020011"/>
                </a:cubicBezTo>
                <a:cubicBezTo>
                  <a:pt x="7534387" y="2010960"/>
                  <a:pt x="7517340" y="2017998"/>
                  <a:pt x="7513314" y="2009442"/>
                </a:cubicBezTo>
                <a:cubicBezTo>
                  <a:pt x="7523595" y="1978079"/>
                  <a:pt x="7555571" y="1978296"/>
                  <a:pt x="7574854" y="1962297"/>
                </a:cubicBezTo>
                <a:cubicBezTo>
                  <a:pt x="7581184" y="1968702"/>
                  <a:pt x="7587380" y="1974659"/>
                  <a:pt x="7594027" y="1980482"/>
                </a:cubicBezTo>
                <a:close/>
                <a:moveTo>
                  <a:pt x="7673377" y="1843661"/>
                </a:moveTo>
                <a:cubicBezTo>
                  <a:pt x="7676789" y="1821246"/>
                  <a:pt x="7672111" y="1767449"/>
                  <a:pt x="7670470" y="1765791"/>
                </a:cubicBezTo>
                <a:cubicBezTo>
                  <a:pt x="7669691" y="1789539"/>
                  <a:pt x="7656293" y="1829715"/>
                  <a:pt x="7673377" y="1843661"/>
                </a:cubicBezTo>
                <a:close/>
                <a:moveTo>
                  <a:pt x="3097048" y="12209566"/>
                </a:moveTo>
                <a:cubicBezTo>
                  <a:pt x="3057540" y="12207478"/>
                  <a:pt x="3047625" y="12192852"/>
                  <a:pt x="3022049" y="12166182"/>
                </a:cubicBezTo>
                <a:cubicBezTo>
                  <a:pt x="3016919" y="12195166"/>
                  <a:pt x="3047987" y="12209406"/>
                  <a:pt x="3080719" y="12223356"/>
                </a:cubicBezTo>
                <a:cubicBezTo>
                  <a:pt x="3084507" y="12214783"/>
                  <a:pt x="3095171" y="12223081"/>
                  <a:pt x="3097048" y="12209566"/>
                </a:cubicBezTo>
                <a:close/>
                <a:moveTo>
                  <a:pt x="7660294" y="1886807"/>
                </a:moveTo>
                <a:cubicBezTo>
                  <a:pt x="7623011" y="1691314"/>
                  <a:pt x="7623007" y="1495689"/>
                  <a:pt x="7573189" y="1300129"/>
                </a:cubicBezTo>
                <a:cubicBezTo>
                  <a:pt x="7502192" y="1313938"/>
                  <a:pt x="7430765" y="1347868"/>
                  <a:pt x="7359067" y="1370250"/>
                </a:cubicBezTo>
                <a:cubicBezTo>
                  <a:pt x="7478607" y="1542757"/>
                  <a:pt x="7544380" y="1714649"/>
                  <a:pt x="7654356" y="1886776"/>
                </a:cubicBezTo>
                <a:cubicBezTo>
                  <a:pt x="7651041" y="1890057"/>
                  <a:pt x="7655974" y="1893052"/>
                  <a:pt x="7660294" y="1886807"/>
                </a:cubicBezTo>
                <a:close/>
                <a:moveTo>
                  <a:pt x="2787667" y="12919676"/>
                </a:moveTo>
                <a:cubicBezTo>
                  <a:pt x="2763133" y="12895775"/>
                  <a:pt x="2727632" y="12964241"/>
                  <a:pt x="2749424" y="12976101"/>
                </a:cubicBezTo>
                <a:cubicBezTo>
                  <a:pt x="2768291" y="12974893"/>
                  <a:pt x="2774995" y="12939320"/>
                  <a:pt x="2787667" y="12919676"/>
                </a:cubicBezTo>
                <a:close/>
                <a:moveTo>
                  <a:pt x="3111417" y="12189787"/>
                </a:moveTo>
                <a:cubicBezTo>
                  <a:pt x="3118787" y="12163842"/>
                  <a:pt x="3107357" y="12126004"/>
                  <a:pt x="3082777" y="12124878"/>
                </a:cubicBezTo>
                <a:cubicBezTo>
                  <a:pt x="3098357" y="12144056"/>
                  <a:pt x="3088426" y="12173481"/>
                  <a:pt x="3111417" y="12189787"/>
                </a:cubicBezTo>
                <a:close/>
                <a:moveTo>
                  <a:pt x="7504543" y="2252998"/>
                </a:moveTo>
                <a:cubicBezTo>
                  <a:pt x="7493499" y="2276035"/>
                  <a:pt x="7476898" y="2298968"/>
                  <a:pt x="7450396" y="2321696"/>
                </a:cubicBezTo>
                <a:cubicBezTo>
                  <a:pt x="7414941" y="2352684"/>
                  <a:pt x="7371883" y="2367962"/>
                  <a:pt x="7339060" y="2367064"/>
                </a:cubicBezTo>
                <a:cubicBezTo>
                  <a:pt x="7280641" y="2365057"/>
                  <a:pt x="7174960" y="2325155"/>
                  <a:pt x="7133055" y="2253105"/>
                </a:cubicBezTo>
                <a:cubicBezTo>
                  <a:pt x="7117529" y="2227123"/>
                  <a:pt x="7115934" y="2189210"/>
                  <a:pt x="7112455" y="2159634"/>
                </a:cubicBezTo>
                <a:cubicBezTo>
                  <a:pt x="7106992" y="2113641"/>
                  <a:pt x="7117876" y="2081723"/>
                  <a:pt x="7074982" y="2045442"/>
                </a:cubicBezTo>
                <a:cubicBezTo>
                  <a:pt x="7063529" y="2039626"/>
                  <a:pt x="7052307" y="2059010"/>
                  <a:pt x="7040674" y="2054220"/>
                </a:cubicBezTo>
                <a:cubicBezTo>
                  <a:pt x="7016976" y="2035050"/>
                  <a:pt x="7008175" y="2015323"/>
                  <a:pt x="7023100" y="1995320"/>
                </a:cubicBezTo>
                <a:cubicBezTo>
                  <a:pt x="7009024" y="1983969"/>
                  <a:pt x="7001281" y="1972673"/>
                  <a:pt x="6992958" y="1961064"/>
                </a:cubicBezTo>
                <a:cubicBezTo>
                  <a:pt x="6993505" y="1953126"/>
                  <a:pt x="6994944" y="1944922"/>
                  <a:pt x="7006105" y="1936732"/>
                </a:cubicBezTo>
                <a:cubicBezTo>
                  <a:pt x="6997689" y="1928066"/>
                  <a:pt x="6984412" y="1919394"/>
                  <a:pt x="6984246" y="1910696"/>
                </a:cubicBezTo>
                <a:cubicBezTo>
                  <a:pt x="7006043" y="1887670"/>
                  <a:pt x="7027973" y="1865091"/>
                  <a:pt x="7049770" y="1842065"/>
                </a:cubicBezTo>
                <a:cubicBezTo>
                  <a:pt x="7058913" y="1841767"/>
                  <a:pt x="7067768" y="1855161"/>
                  <a:pt x="7076943" y="1863114"/>
                </a:cubicBezTo>
                <a:cubicBezTo>
                  <a:pt x="7086532" y="1862683"/>
                  <a:pt x="7096362" y="1850031"/>
                  <a:pt x="7106264" y="1849020"/>
                </a:cubicBezTo>
                <a:cubicBezTo>
                  <a:pt x="7115260" y="1857999"/>
                  <a:pt x="7124122" y="1866531"/>
                  <a:pt x="7133563" y="1875377"/>
                </a:cubicBezTo>
                <a:cubicBezTo>
                  <a:pt x="7145876" y="1872675"/>
                  <a:pt x="7158423" y="1862614"/>
                  <a:pt x="7170462" y="1863882"/>
                </a:cubicBezTo>
                <a:cubicBezTo>
                  <a:pt x="7179903" y="1872727"/>
                  <a:pt x="7188766" y="1881259"/>
                  <a:pt x="7198208" y="1890105"/>
                </a:cubicBezTo>
                <a:cubicBezTo>
                  <a:pt x="7194538" y="1898975"/>
                  <a:pt x="7189975" y="1908111"/>
                  <a:pt x="7182470" y="1917154"/>
                </a:cubicBezTo>
                <a:cubicBezTo>
                  <a:pt x="7248891" y="1936211"/>
                  <a:pt x="7352233" y="1929188"/>
                  <a:pt x="7424930" y="1987192"/>
                </a:cubicBezTo>
                <a:cubicBezTo>
                  <a:pt x="7491302" y="2040280"/>
                  <a:pt x="7521779" y="2119627"/>
                  <a:pt x="7525342" y="2183680"/>
                </a:cubicBezTo>
                <a:cubicBezTo>
                  <a:pt x="7521072" y="2206822"/>
                  <a:pt x="7515586" y="2229962"/>
                  <a:pt x="7504543" y="2252998"/>
                </a:cubicBezTo>
                <a:close/>
                <a:moveTo>
                  <a:pt x="3128878" y="12210953"/>
                </a:moveTo>
                <a:cubicBezTo>
                  <a:pt x="3123411" y="12220701"/>
                  <a:pt x="3115554" y="12230230"/>
                  <a:pt x="3104945" y="12239183"/>
                </a:cubicBezTo>
                <a:cubicBezTo>
                  <a:pt x="3035596" y="12244402"/>
                  <a:pt x="2965726" y="12172034"/>
                  <a:pt x="3016836" y="12095742"/>
                </a:cubicBezTo>
                <a:cubicBezTo>
                  <a:pt x="3088324" y="12063674"/>
                  <a:pt x="3167146" y="12142712"/>
                  <a:pt x="3128878" y="12210953"/>
                </a:cubicBezTo>
                <a:close/>
                <a:moveTo>
                  <a:pt x="2924812" y="12684481"/>
                </a:moveTo>
                <a:cubicBezTo>
                  <a:pt x="2909967" y="12703667"/>
                  <a:pt x="2885057" y="12706308"/>
                  <a:pt x="2865270" y="12700620"/>
                </a:cubicBezTo>
                <a:cubicBezTo>
                  <a:pt x="2779497" y="12675446"/>
                  <a:pt x="2799450" y="12543267"/>
                  <a:pt x="2884680" y="12574308"/>
                </a:cubicBezTo>
                <a:cubicBezTo>
                  <a:pt x="2913073" y="12584308"/>
                  <a:pt x="2941831" y="12630610"/>
                  <a:pt x="2935741" y="12659477"/>
                </a:cubicBezTo>
                <a:cubicBezTo>
                  <a:pt x="2933591" y="12669853"/>
                  <a:pt x="2929761" y="12678087"/>
                  <a:pt x="2924812" y="12684481"/>
                </a:cubicBezTo>
                <a:close/>
                <a:moveTo>
                  <a:pt x="7697320" y="1936817"/>
                </a:moveTo>
                <a:cubicBezTo>
                  <a:pt x="7720011" y="1885474"/>
                  <a:pt x="7736121" y="1830798"/>
                  <a:pt x="7757198" y="1772519"/>
                </a:cubicBezTo>
                <a:cubicBezTo>
                  <a:pt x="7776265" y="1720168"/>
                  <a:pt x="7799623" y="1667509"/>
                  <a:pt x="7817042" y="1614819"/>
                </a:cubicBezTo>
                <a:cubicBezTo>
                  <a:pt x="7867631" y="1461028"/>
                  <a:pt x="7945189" y="1323215"/>
                  <a:pt x="7964722" y="1178496"/>
                </a:cubicBezTo>
                <a:cubicBezTo>
                  <a:pt x="7884088" y="1206439"/>
                  <a:pt x="7803341" y="1256814"/>
                  <a:pt x="7722515" y="1257375"/>
                </a:cubicBezTo>
                <a:cubicBezTo>
                  <a:pt x="7693333" y="1483856"/>
                  <a:pt x="7680977" y="1710095"/>
                  <a:pt x="7691382" y="1936786"/>
                </a:cubicBezTo>
                <a:cubicBezTo>
                  <a:pt x="7693354" y="1938116"/>
                  <a:pt x="7695655" y="1939777"/>
                  <a:pt x="7697320" y="1936817"/>
                </a:cubicBezTo>
                <a:close/>
                <a:moveTo>
                  <a:pt x="7636224" y="2078746"/>
                </a:moveTo>
                <a:cubicBezTo>
                  <a:pt x="7604000" y="2099078"/>
                  <a:pt x="7570976" y="2102112"/>
                  <a:pt x="7537820" y="2099826"/>
                </a:cubicBezTo>
                <a:cubicBezTo>
                  <a:pt x="7539867" y="2095317"/>
                  <a:pt x="7540001" y="2090893"/>
                  <a:pt x="7535151" y="2086007"/>
                </a:cubicBezTo>
                <a:cubicBezTo>
                  <a:pt x="7566841" y="2059014"/>
                  <a:pt x="7612018" y="2028485"/>
                  <a:pt x="7636224" y="2078746"/>
                </a:cubicBezTo>
                <a:close/>
                <a:moveTo>
                  <a:pt x="7471260" y="2466032"/>
                </a:moveTo>
                <a:cubicBezTo>
                  <a:pt x="7468971" y="2472551"/>
                  <a:pt x="7463394" y="2476825"/>
                  <a:pt x="7452938" y="2477395"/>
                </a:cubicBezTo>
                <a:cubicBezTo>
                  <a:pt x="7429610" y="2449389"/>
                  <a:pt x="7423445" y="2420633"/>
                  <a:pt x="7429875" y="2392005"/>
                </a:cubicBezTo>
                <a:cubicBezTo>
                  <a:pt x="7435153" y="2396743"/>
                  <a:pt x="7440652" y="2384418"/>
                  <a:pt x="7446019" y="2386217"/>
                </a:cubicBezTo>
                <a:cubicBezTo>
                  <a:pt x="7455399" y="2406729"/>
                  <a:pt x="7478126" y="2446478"/>
                  <a:pt x="7471260" y="2466032"/>
                </a:cubicBezTo>
                <a:close/>
                <a:moveTo>
                  <a:pt x="2848835" y="12986941"/>
                </a:moveTo>
                <a:cubicBezTo>
                  <a:pt x="2853737" y="12974984"/>
                  <a:pt x="2856849" y="12961273"/>
                  <a:pt x="2859203" y="12949288"/>
                </a:cubicBezTo>
                <a:cubicBezTo>
                  <a:pt x="2842285" y="12937416"/>
                  <a:pt x="2829006" y="12937851"/>
                  <a:pt x="2813617" y="12932289"/>
                </a:cubicBezTo>
                <a:cubicBezTo>
                  <a:pt x="2806760" y="12953666"/>
                  <a:pt x="2801378" y="12974994"/>
                  <a:pt x="2792779" y="12997316"/>
                </a:cubicBezTo>
                <a:cubicBezTo>
                  <a:pt x="2804188" y="13003156"/>
                  <a:pt x="2815731" y="13008548"/>
                  <a:pt x="2827721" y="13014073"/>
                </a:cubicBezTo>
                <a:cubicBezTo>
                  <a:pt x="2837239" y="13009102"/>
                  <a:pt x="2843932" y="12998898"/>
                  <a:pt x="2848835" y="12986941"/>
                </a:cubicBezTo>
                <a:close/>
                <a:moveTo>
                  <a:pt x="7700260" y="2008089"/>
                </a:moveTo>
                <a:lnTo>
                  <a:pt x="7693960" y="2014324"/>
                </a:lnTo>
                <a:cubicBezTo>
                  <a:pt x="7673594" y="1997061"/>
                  <a:pt x="7662193" y="1968300"/>
                  <a:pt x="7651090" y="1945809"/>
                </a:cubicBezTo>
                <a:cubicBezTo>
                  <a:pt x="7579903" y="1800939"/>
                  <a:pt x="7480367" y="1651961"/>
                  <a:pt x="7386135" y="1497732"/>
                </a:cubicBezTo>
                <a:cubicBezTo>
                  <a:pt x="7360945" y="1455702"/>
                  <a:pt x="7338716" y="1415337"/>
                  <a:pt x="7297048" y="1369921"/>
                </a:cubicBezTo>
                <a:cubicBezTo>
                  <a:pt x="7363532" y="1334975"/>
                  <a:pt x="7429890" y="1325101"/>
                  <a:pt x="7495980" y="1303019"/>
                </a:cubicBezTo>
                <a:cubicBezTo>
                  <a:pt x="7501069" y="1275005"/>
                  <a:pt x="7489330" y="1247892"/>
                  <a:pt x="7480899" y="1218817"/>
                </a:cubicBezTo>
                <a:cubicBezTo>
                  <a:pt x="7473443" y="1192716"/>
                  <a:pt x="7457417" y="1165250"/>
                  <a:pt x="7462831" y="1138227"/>
                </a:cubicBezTo>
                <a:cubicBezTo>
                  <a:pt x="7512008" y="1133540"/>
                  <a:pt x="7560297" y="1174372"/>
                  <a:pt x="7611294" y="1201364"/>
                </a:cubicBezTo>
                <a:cubicBezTo>
                  <a:pt x="7625772" y="1208698"/>
                  <a:pt x="7643894" y="1213083"/>
                  <a:pt x="7660683" y="1220100"/>
                </a:cubicBezTo>
                <a:cubicBezTo>
                  <a:pt x="7677800" y="1227448"/>
                  <a:pt x="7691267" y="1239066"/>
                  <a:pt x="7707088" y="1241789"/>
                </a:cubicBezTo>
                <a:cubicBezTo>
                  <a:pt x="7763112" y="1253302"/>
                  <a:pt x="7814103" y="1215965"/>
                  <a:pt x="7868320" y="1193160"/>
                </a:cubicBezTo>
                <a:cubicBezTo>
                  <a:pt x="7888153" y="1185348"/>
                  <a:pt x="7910926" y="1183160"/>
                  <a:pt x="7930431" y="1175016"/>
                </a:cubicBezTo>
                <a:cubicBezTo>
                  <a:pt x="7949935" y="1166872"/>
                  <a:pt x="7966519" y="1149146"/>
                  <a:pt x="7989919" y="1153558"/>
                </a:cubicBezTo>
                <a:cubicBezTo>
                  <a:pt x="7980949" y="1297013"/>
                  <a:pt x="7895178" y="1427855"/>
                  <a:pt x="7848271" y="1571439"/>
                </a:cubicBezTo>
                <a:cubicBezTo>
                  <a:pt x="7824488" y="1642899"/>
                  <a:pt x="7798734" y="1713029"/>
                  <a:pt x="7772654" y="1782168"/>
                </a:cubicBezTo>
                <a:cubicBezTo>
                  <a:pt x="7743892" y="1859870"/>
                  <a:pt x="7709557" y="1930614"/>
                  <a:pt x="7700260" y="2008089"/>
                </a:cubicBezTo>
                <a:close/>
                <a:moveTo>
                  <a:pt x="7644182" y="2157613"/>
                </a:moveTo>
                <a:cubicBezTo>
                  <a:pt x="7641691" y="2160767"/>
                  <a:pt x="7638346" y="2163935"/>
                  <a:pt x="7634888" y="2167137"/>
                </a:cubicBezTo>
                <a:cubicBezTo>
                  <a:pt x="7607855" y="2163630"/>
                  <a:pt x="7580876" y="2158661"/>
                  <a:pt x="7553765" y="2153249"/>
                </a:cubicBezTo>
                <a:cubicBezTo>
                  <a:pt x="7569065" y="2120718"/>
                  <a:pt x="7616113" y="2128860"/>
                  <a:pt x="7648352" y="2148172"/>
                </a:cubicBezTo>
                <a:cubicBezTo>
                  <a:pt x="7648310" y="2151319"/>
                  <a:pt x="7646673" y="2154459"/>
                  <a:pt x="7644182" y="2157613"/>
                </a:cubicBezTo>
                <a:close/>
                <a:moveTo>
                  <a:pt x="2865956" y="13000581"/>
                </a:moveTo>
                <a:cubicBezTo>
                  <a:pt x="2869590" y="12992882"/>
                  <a:pt x="2870741" y="12984930"/>
                  <a:pt x="2865905" y="12979098"/>
                </a:cubicBezTo>
                <a:cubicBezTo>
                  <a:pt x="2862927" y="12992360"/>
                  <a:pt x="2843725" y="13011034"/>
                  <a:pt x="2851115" y="13020555"/>
                </a:cubicBezTo>
                <a:cubicBezTo>
                  <a:pt x="2856206" y="13015730"/>
                  <a:pt x="2862322" y="13008281"/>
                  <a:pt x="2865956" y="13000581"/>
                </a:cubicBezTo>
                <a:close/>
                <a:moveTo>
                  <a:pt x="3202535" y="12292342"/>
                </a:moveTo>
                <a:cubicBezTo>
                  <a:pt x="3206506" y="12275309"/>
                  <a:pt x="3196197" y="12264153"/>
                  <a:pt x="3189940" y="12250724"/>
                </a:cubicBezTo>
                <a:cubicBezTo>
                  <a:pt x="3183519" y="12268706"/>
                  <a:pt x="3182612" y="12284554"/>
                  <a:pt x="3202535" y="12292342"/>
                </a:cubicBezTo>
                <a:close/>
                <a:moveTo>
                  <a:pt x="7582170" y="2386786"/>
                </a:moveTo>
                <a:cubicBezTo>
                  <a:pt x="7544670" y="2396996"/>
                  <a:pt x="7494907" y="2330088"/>
                  <a:pt x="7501931" y="2299598"/>
                </a:cubicBezTo>
                <a:cubicBezTo>
                  <a:pt x="7536693" y="2291674"/>
                  <a:pt x="7573225" y="2360082"/>
                  <a:pt x="7582170" y="2386786"/>
                </a:cubicBezTo>
                <a:close/>
                <a:moveTo>
                  <a:pt x="7655111" y="2228376"/>
                </a:moveTo>
                <a:cubicBezTo>
                  <a:pt x="7639397" y="2268824"/>
                  <a:pt x="7600002" y="2225006"/>
                  <a:pt x="7574503" y="2240829"/>
                </a:cubicBezTo>
                <a:cubicBezTo>
                  <a:pt x="7574496" y="2219569"/>
                  <a:pt x="7556574" y="2229749"/>
                  <a:pt x="7542125" y="2220529"/>
                </a:cubicBezTo>
                <a:cubicBezTo>
                  <a:pt x="7540089" y="2215338"/>
                  <a:pt x="7551959" y="2209380"/>
                  <a:pt x="7547105" y="2204546"/>
                </a:cubicBezTo>
                <a:cubicBezTo>
                  <a:pt x="7583384" y="2210151"/>
                  <a:pt x="7619253" y="2206214"/>
                  <a:pt x="7655111" y="2228376"/>
                </a:cubicBezTo>
                <a:close/>
                <a:moveTo>
                  <a:pt x="2908425" y="13015372"/>
                </a:moveTo>
                <a:cubicBezTo>
                  <a:pt x="2914801" y="12998060"/>
                  <a:pt x="2912806" y="12976973"/>
                  <a:pt x="2896122" y="12972488"/>
                </a:cubicBezTo>
                <a:cubicBezTo>
                  <a:pt x="2878029" y="12984174"/>
                  <a:pt x="2880485" y="13015158"/>
                  <a:pt x="2870496" y="13035602"/>
                </a:cubicBezTo>
                <a:cubicBezTo>
                  <a:pt x="2887300" y="13046221"/>
                  <a:pt x="2902048" y="13032684"/>
                  <a:pt x="2908425" y="13015372"/>
                </a:cubicBezTo>
                <a:close/>
                <a:moveTo>
                  <a:pt x="3250555" y="12313559"/>
                </a:moveTo>
                <a:lnTo>
                  <a:pt x="3237382" y="12307739"/>
                </a:lnTo>
                <a:cubicBezTo>
                  <a:pt x="3224951" y="12317480"/>
                  <a:pt x="3251298" y="12329121"/>
                  <a:pt x="3250555" y="12313559"/>
                </a:cubicBezTo>
                <a:close/>
                <a:moveTo>
                  <a:pt x="3303851" y="12314916"/>
                </a:moveTo>
                <a:cubicBezTo>
                  <a:pt x="3276277" y="12351836"/>
                  <a:pt x="3194593" y="12341642"/>
                  <a:pt x="3170298" y="12283684"/>
                </a:cubicBezTo>
                <a:cubicBezTo>
                  <a:pt x="3150067" y="12182329"/>
                  <a:pt x="3283546" y="12176817"/>
                  <a:pt x="3309260" y="12262315"/>
                </a:cubicBezTo>
                <a:cubicBezTo>
                  <a:pt x="3316222" y="12285068"/>
                  <a:pt x="3313043" y="12302609"/>
                  <a:pt x="3303851" y="12314916"/>
                </a:cubicBezTo>
                <a:close/>
                <a:moveTo>
                  <a:pt x="7842363" y="2053651"/>
                </a:moveTo>
                <a:cubicBezTo>
                  <a:pt x="7838527" y="2051956"/>
                  <a:pt x="7838806" y="2049018"/>
                  <a:pt x="7836626" y="2047034"/>
                </a:cubicBezTo>
                <a:cubicBezTo>
                  <a:pt x="7835117" y="2050449"/>
                  <a:pt x="7832182" y="2050173"/>
                  <a:pt x="7830009" y="2052785"/>
                </a:cubicBezTo>
                <a:cubicBezTo>
                  <a:pt x="7833419" y="2054292"/>
                  <a:pt x="7832951" y="2057657"/>
                  <a:pt x="7835131" y="2059640"/>
                </a:cubicBezTo>
                <a:cubicBezTo>
                  <a:pt x="7836829" y="2055798"/>
                  <a:pt x="7840190" y="2056263"/>
                  <a:pt x="7842363" y="2053651"/>
                </a:cubicBezTo>
                <a:close/>
                <a:moveTo>
                  <a:pt x="3228838" y="12533847"/>
                </a:moveTo>
                <a:cubicBezTo>
                  <a:pt x="3229026" y="12533421"/>
                  <a:pt x="3224363" y="12532381"/>
                  <a:pt x="3224123" y="12531764"/>
                </a:cubicBezTo>
                <a:cubicBezTo>
                  <a:pt x="3209793" y="12500425"/>
                  <a:pt x="3223451" y="12556475"/>
                  <a:pt x="3228838" y="12533847"/>
                </a:cubicBezTo>
                <a:close/>
                <a:moveTo>
                  <a:pt x="3195473" y="12644143"/>
                </a:moveTo>
                <a:cubicBezTo>
                  <a:pt x="3208821" y="12587267"/>
                  <a:pt x="3207971" y="12535855"/>
                  <a:pt x="3171506" y="12497799"/>
                </a:cubicBezTo>
                <a:cubicBezTo>
                  <a:pt x="3101426" y="12526546"/>
                  <a:pt x="3097793" y="12640281"/>
                  <a:pt x="3195473" y="12644143"/>
                </a:cubicBezTo>
                <a:close/>
                <a:moveTo>
                  <a:pt x="7980193" y="1823140"/>
                </a:moveTo>
                <a:cubicBezTo>
                  <a:pt x="7982455" y="1812977"/>
                  <a:pt x="7981855" y="1800211"/>
                  <a:pt x="7982179" y="1796017"/>
                </a:cubicBezTo>
                <a:cubicBezTo>
                  <a:pt x="7971964" y="1800688"/>
                  <a:pt x="7967738" y="1821782"/>
                  <a:pt x="7961039" y="1834639"/>
                </a:cubicBezTo>
                <a:cubicBezTo>
                  <a:pt x="7972809" y="1840860"/>
                  <a:pt x="7977932" y="1833302"/>
                  <a:pt x="7980193" y="1823140"/>
                </a:cubicBezTo>
                <a:close/>
                <a:moveTo>
                  <a:pt x="7953540" y="1910414"/>
                </a:moveTo>
                <a:cubicBezTo>
                  <a:pt x="7957781" y="1898511"/>
                  <a:pt x="7949724" y="1891379"/>
                  <a:pt x="7948856" y="1881812"/>
                </a:cubicBezTo>
                <a:cubicBezTo>
                  <a:pt x="7941116" y="1894719"/>
                  <a:pt x="7942220" y="1904902"/>
                  <a:pt x="7953540" y="1910414"/>
                </a:cubicBezTo>
                <a:close/>
                <a:moveTo>
                  <a:pt x="7974869" y="1871365"/>
                </a:moveTo>
                <a:cubicBezTo>
                  <a:pt x="7964066" y="1863530"/>
                  <a:pt x="7970479" y="1849016"/>
                  <a:pt x="7957832" y="1841896"/>
                </a:cubicBezTo>
                <a:cubicBezTo>
                  <a:pt x="7950468" y="1853950"/>
                  <a:pt x="7949631" y="1862764"/>
                  <a:pt x="7948227" y="1872859"/>
                </a:cubicBezTo>
                <a:cubicBezTo>
                  <a:pt x="7956269" y="1870800"/>
                  <a:pt x="7970678" y="1884310"/>
                  <a:pt x="7974869" y="1871365"/>
                </a:cubicBezTo>
                <a:close/>
                <a:moveTo>
                  <a:pt x="3238139" y="12595117"/>
                </a:moveTo>
                <a:cubicBezTo>
                  <a:pt x="3235568" y="12593981"/>
                  <a:pt x="3233373" y="12591990"/>
                  <a:pt x="3235740" y="12588954"/>
                </a:cubicBezTo>
                <a:lnTo>
                  <a:pt x="3226739" y="12584977"/>
                </a:lnTo>
                <a:cubicBezTo>
                  <a:pt x="3215164" y="12592621"/>
                  <a:pt x="3236081" y="12604415"/>
                  <a:pt x="3238139" y="12595117"/>
                </a:cubicBezTo>
                <a:close/>
                <a:moveTo>
                  <a:pt x="8125155" y="1561210"/>
                </a:moveTo>
                <a:cubicBezTo>
                  <a:pt x="8123462" y="1538522"/>
                  <a:pt x="8112427" y="1503541"/>
                  <a:pt x="8097270" y="1496335"/>
                </a:cubicBezTo>
                <a:cubicBezTo>
                  <a:pt x="8107858" y="1517340"/>
                  <a:pt x="8103500" y="1544498"/>
                  <a:pt x="8125155" y="1561210"/>
                </a:cubicBezTo>
                <a:close/>
                <a:moveTo>
                  <a:pt x="8005145" y="1862801"/>
                </a:moveTo>
                <a:cubicBezTo>
                  <a:pt x="8001727" y="1856699"/>
                  <a:pt x="8002543" y="1834099"/>
                  <a:pt x="7987884" y="1841909"/>
                </a:cubicBezTo>
                <a:cubicBezTo>
                  <a:pt x="7996032" y="1846529"/>
                  <a:pt x="7992568" y="1870511"/>
                  <a:pt x="8005145" y="1862801"/>
                </a:cubicBezTo>
                <a:close/>
                <a:moveTo>
                  <a:pt x="8014765" y="1841030"/>
                </a:moveTo>
                <a:cubicBezTo>
                  <a:pt x="8029443" y="1815880"/>
                  <a:pt x="8004581" y="1806426"/>
                  <a:pt x="7998165" y="1789815"/>
                </a:cubicBezTo>
                <a:cubicBezTo>
                  <a:pt x="7997203" y="1809289"/>
                  <a:pt x="8000355" y="1827520"/>
                  <a:pt x="8014765" y="1841030"/>
                </a:cubicBezTo>
                <a:close/>
                <a:moveTo>
                  <a:pt x="3246307" y="12671707"/>
                </a:moveTo>
                <a:cubicBezTo>
                  <a:pt x="3174447" y="12681295"/>
                  <a:pt x="3080769" y="12626635"/>
                  <a:pt x="3099245" y="12554672"/>
                </a:cubicBezTo>
                <a:cubicBezTo>
                  <a:pt x="3108526" y="12517434"/>
                  <a:pt x="3141947" y="12489332"/>
                  <a:pt x="3174442" y="12467964"/>
                </a:cubicBezTo>
                <a:cubicBezTo>
                  <a:pt x="3190472" y="12482703"/>
                  <a:pt x="3202200" y="12478188"/>
                  <a:pt x="3226735" y="12491069"/>
                </a:cubicBezTo>
                <a:cubicBezTo>
                  <a:pt x="3258105" y="12540655"/>
                  <a:pt x="3277847" y="12609600"/>
                  <a:pt x="3246307" y="12671707"/>
                </a:cubicBezTo>
                <a:close/>
                <a:moveTo>
                  <a:pt x="7965189" y="2002812"/>
                </a:moveTo>
                <a:cubicBezTo>
                  <a:pt x="7957075" y="1990042"/>
                  <a:pt x="7957144" y="1973745"/>
                  <a:pt x="7943685" y="1962696"/>
                </a:cubicBezTo>
                <a:cubicBezTo>
                  <a:pt x="7942904" y="1977148"/>
                  <a:pt x="7947777" y="2005323"/>
                  <a:pt x="7965189" y="2002812"/>
                </a:cubicBezTo>
                <a:close/>
                <a:moveTo>
                  <a:pt x="7987823" y="1951583"/>
                </a:moveTo>
                <a:cubicBezTo>
                  <a:pt x="7995731" y="1924463"/>
                  <a:pt x="7978618" y="1906697"/>
                  <a:pt x="7963349" y="1888215"/>
                </a:cubicBezTo>
                <a:cubicBezTo>
                  <a:pt x="7965090" y="1911945"/>
                  <a:pt x="7973170" y="1932863"/>
                  <a:pt x="7987823" y="1951583"/>
                </a:cubicBezTo>
                <a:close/>
                <a:moveTo>
                  <a:pt x="8125959" y="1649326"/>
                </a:moveTo>
                <a:cubicBezTo>
                  <a:pt x="8132855" y="1640638"/>
                  <a:pt x="8121493" y="1638679"/>
                  <a:pt x="8119970" y="1632904"/>
                </a:cubicBezTo>
                <a:cubicBezTo>
                  <a:pt x="8115533" y="1640638"/>
                  <a:pt x="8117672" y="1646175"/>
                  <a:pt x="8125959" y="1649326"/>
                </a:cubicBezTo>
                <a:close/>
                <a:moveTo>
                  <a:pt x="3341451" y="12485012"/>
                </a:moveTo>
                <a:cubicBezTo>
                  <a:pt x="3346308" y="12468235"/>
                  <a:pt x="3340916" y="12456135"/>
                  <a:pt x="3332818" y="12444374"/>
                </a:cubicBezTo>
                <a:cubicBezTo>
                  <a:pt x="3326300" y="12461440"/>
                  <a:pt x="3325951" y="12476117"/>
                  <a:pt x="3341451" y="12485012"/>
                </a:cubicBezTo>
                <a:close/>
                <a:moveTo>
                  <a:pt x="7947914" y="2061510"/>
                </a:moveTo>
                <a:cubicBezTo>
                  <a:pt x="7958854" y="2036750"/>
                  <a:pt x="7938862" y="2024345"/>
                  <a:pt x="7938120" y="2004117"/>
                </a:cubicBezTo>
                <a:cubicBezTo>
                  <a:pt x="7952688" y="1998819"/>
                  <a:pt x="7939906" y="1966638"/>
                  <a:pt x="7926001" y="1972741"/>
                </a:cubicBezTo>
                <a:cubicBezTo>
                  <a:pt x="7932851" y="1994136"/>
                  <a:pt x="7927829" y="2020491"/>
                  <a:pt x="7940023" y="2040165"/>
                </a:cubicBezTo>
                <a:cubicBezTo>
                  <a:pt x="7933226" y="2050938"/>
                  <a:pt x="7935839" y="2057706"/>
                  <a:pt x="7947914" y="2061510"/>
                </a:cubicBezTo>
                <a:close/>
                <a:moveTo>
                  <a:pt x="3082801" y="13074960"/>
                </a:moveTo>
                <a:cubicBezTo>
                  <a:pt x="3059982" y="13063280"/>
                  <a:pt x="3038218" y="13038253"/>
                  <a:pt x="3011013" y="13023316"/>
                </a:cubicBezTo>
                <a:cubicBezTo>
                  <a:pt x="2997633" y="13015913"/>
                  <a:pt x="2975028" y="12996979"/>
                  <a:pt x="2958858" y="13008749"/>
                </a:cubicBezTo>
                <a:cubicBezTo>
                  <a:pt x="2988927" y="13025517"/>
                  <a:pt x="3043291" y="13053915"/>
                  <a:pt x="3074135" y="13081160"/>
                </a:cubicBezTo>
                <a:cubicBezTo>
                  <a:pt x="3077847" y="13081778"/>
                  <a:pt x="3081332" y="13079889"/>
                  <a:pt x="3082801" y="13074960"/>
                </a:cubicBezTo>
                <a:close/>
                <a:moveTo>
                  <a:pt x="8159235" y="1593616"/>
                </a:moveTo>
                <a:cubicBezTo>
                  <a:pt x="8136100" y="1598702"/>
                  <a:pt x="8159235" y="1593616"/>
                  <a:pt x="8159235" y="1593616"/>
                </a:cubicBezTo>
                <a:close/>
                <a:moveTo>
                  <a:pt x="7967107" y="2048050"/>
                </a:moveTo>
                <a:cubicBezTo>
                  <a:pt x="7968462" y="2036913"/>
                  <a:pt x="7957210" y="2015104"/>
                  <a:pt x="7949643" y="2018393"/>
                </a:cubicBezTo>
                <a:cubicBezTo>
                  <a:pt x="7959216" y="2026705"/>
                  <a:pt x="7947269" y="2043367"/>
                  <a:pt x="7967107" y="2048050"/>
                </a:cubicBezTo>
                <a:close/>
                <a:moveTo>
                  <a:pt x="8148562" y="1637373"/>
                </a:moveTo>
                <a:cubicBezTo>
                  <a:pt x="8153187" y="1629212"/>
                  <a:pt x="8153934" y="1622909"/>
                  <a:pt x="8147918" y="1619230"/>
                </a:cubicBezTo>
                <a:cubicBezTo>
                  <a:pt x="8139498" y="1622143"/>
                  <a:pt x="8136299" y="1633996"/>
                  <a:pt x="8148562" y="1637373"/>
                </a:cubicBezTo>
                <a:close/>
                <a:moveTo>
                  <a:pt x="3106582" y="13070336"/>
                </a:moveTo>
                <a:cubicBezTo>
                  <a:pt x="3076093" y="13040269"/>
                  <a:pt x="3030496" y="12980816"/>
                  <a:pt x="2978687" y="12991238"/>
                </a:cubicBezTo>
                <a:cubicBezTo>
                  <a:pt x="3033085" y="13011352"/>
                  <a:pt x="3064983" y="13057939"/>
                  <a:pt x="3106582" y="13070336"/>
                </a:cubicBezTo>
                <a:close/>
                <a:moveTo>
                  <a:pt x="3379080" y="12470440"/>
                </a:moveTo>
                <a:cubicBezTo>
                  <a:pt x="3383140" y="12458936"/>
                  <a:pt x="3380226" y="12450489"/>
                  <a:pt x="3369481" y="12444718"/>
                </a:cubicBezTo>
                <a:cubicBezTo>
                  <a:pt x="3364804" y="12456461"/>
                  <a:pt x="3368335" y="12464670"/>
                  <a:pt x="3379080" y="12470440"/>
                </a:cubicBezTo>
                <a:close/>
                <a:moveTo>
                  <a:pt x="8145750" y="1684093"/>
                </a:moveTo>
                <a:cubicBezTo>
                  <a:pt x="8134758" y="1676686"/>
                  <a:pt x="8127693" y="1668461"/>
                  <a:pt x="8121243" y="1659999"/>
                </a:cubicBezTo>
                <a:cubicBezTo>
                  <a:pt x="8108297" y="1673158"/>
                  <a:pt x="8132978" y="1687634"/>
                  <a:pt x="8120582" y="1690321"/>
                </a:cubicBezTo>
                <a:cubicBezTo>
                  <a:pt x="8106663" y="1687232"/>
                  <a:pt x="8104992" y="1678331"/>
                  <a:pt x="8098214" y="1671764"/>
                </a:cubicBezTo>
                <a:cubicBezTo>
                  <a:pt x="8089104" y="1686617"/>
                  <a:pt x="8108466" y="1690070"/>
                  <a:pt x="8101627" y="1704396"/>
                </a:cubicBezTo>
                <a:cubicBezTo>
                  <a:pt x="8093200" y="1702714"/>
                  <a:pt x="8080021" y="1688727"/>
                  <a:pt x="8074117" y="1696323"/>
                </a:cubicBezTo>
                <a:cubicBezTo>
                  <a:pt x="8075606" y="1710248"/>
                  <a:pt x="8087122" y="1719928"/>
                  <a:pt x="8083266" y="1735573"/>
                </a:cubicBezTo>
                <a:cubicBezTo>
                  <a:pt x="8065813" y="1741637"/>
                  <a:pt x="8064426" y="1703267"/>
                  <a:pt x="8046169" y="1709997"/>
                </a:cubicBezTo>
                <a:cubicBezTo>
                  <a:pt x="8049552" y="1724248"/>
                  <a:pt x="8064779" y="1746283"/>
                  <a:pt x="8052112" y="1756503"/>
                </a:cubicBezTo>
                <a:cubicBezTo>
                  <a:pt x="8041365" y="1754307"/>
                  <a:pt x="8039959" y="1733275"/>
                  <a:pt x="8028235" y="1741362"/>
                </a:cubicBezTo>
                <a:cubicBezTo>
                  <a:pt x="8031192" y="1755424"/>
                  <a:pt x="8038452" y="1767817"/>
                  <a:pt x="8035261" y="1784265"/>
                </a:cubicBezTo>
                <a:cubicBezTo>
                  <a:pt x="8020915" y="1780988"/>
                  <a:pt x="8024778" y="1769938"/>
                  <a:pt x="8012893" y="1765707"/>
                </a:cubicBezTo>
                <a:cubicBezTo>
                  <a:pt x="8012496" y="1783901"/>
                  <a:pt x="8018674" y="1799897"/>
                  <a:pt x="8031189" y="1813080"/>
                </a:cubicBezTo>
                <a:cubicBezTo>
                  <a:pt x="8063753" y="1755524"/>
                  <a:pt x="8105345" y="1721347"/>
                  <a:pt x="8145750" y="1684093"/>
                </a:cubicBezTo>
                <a:close/>
                <a:moveTo>
                  <a:pt x="8176495" y="1614509"/>
                </a:moveTo>
                <a:lnTo>
                  <a:pt x="8161577" y="1607917"/>
                </a:lnTo>
                <a:cubicBezTo>
                  <a:pt x="8155960" y="1617171"/>
                  <a:pt x="8165099" y="1620699"/>
                  <a:pt x="8171591" y="1625608"/>
                </a:cubicBezTo>
                <a:close/>
                <a:moveTo>
                  <a:pt x="8164517" y="1670445"/>
                </a:moveTo>
                <a:cubicBezTo>
                  <a:pt x="8149459" y="1665322"/>
                  <a:pt x="8156724" y="1651184"/>
                  <a:pt x="8140010" y="1646351"/>
                </a:cubicBezTo>
                <a:cubicBezTo>
                  <a:pt x="8138426" y="1661468"/>
                  <a:pt x="8143178" y="1673773"/>
                  <a:pt x="8154694" y="1683453"/>
                </a:cubicBezTo>
                <a:cubicBezTo>
                  <a:pt x="8157621" y="1679134"/>
                  <a:pt x="8162826" y="1678882"/>
                  <a:pt x="8164517" y="1670445"/>
                </a:cubicBezTo>
                <a:close/>
                <a:moveTo>
                  <a:pt x="7998418" y="2065967"/>
                </a:moveTo>
                <a:cubicBezTo>
                  <a:pt x="7998421" y="2008310"/>
                  <a:pt x="7985511" y="1955664"/>
                  <a:pt x="7943088" y="1914469"/>
                </a:cubicBezTo>
                <a:cubicBezTo>
                  <a:pt x="7938619" y="1961478"/>
                  <a:pt x="7986841" y="1988397"/>
                  <a:pt x="7991834" y="2032443"/>
                </a:cubicBezTo>
                <a:cubicBezTo>
                  <a:pt x="7978405" y="2039776"/>
                  <a:pt x="7988656" y="2058082"/>
                  <a:pt x="7998418" y="2065967"/>
                </a:cubicBezTo>
                <a:close/>
                <a:moveTo>
                  <a:pt x="3387474" y="12510461"/>
                </a:moveTo>
                <a:cubicBezTo>
                  <a:pt x="3330406" y="12653508"/>
                  <a:pt x="3230396" y="12382242"/>
                  <a:pt x="3342623" y="12386311"/>
                </a:cubicBezTo>
                <a:cubicBezTo>
                  <a:pt x="3395482" y="12388186"/>
                  <a:pt x="3407316" y="12460925"/>
                  <a:pt x="3387474" y="12510461"/>
                </a:cubicBezTo>
                <a:close/>
                <a:moveTo>
                  <a:pt x="8213387" y="1600195"/>
                </a:moveTo>
                <a:lnTo>
                  <a:pt x="8202305" y="1595298"/>
                </a:lnTo>
                <a:lnTo>
                  <a:pt x="8199098" y="1602555"/>
                </a:lnTo>
                <a:cubicBezTo>
                  <a:pt x="8203598" y="1605054"/>
                  <a:pt x="8201712" y="1609323"/>
                  <a:pt x="8208483" y="1611294"/>
                </a:cubicBezTo>
                <a:close/>
                <a:moveTo>
                  <a:pt x="3119852" y="13130403"/>
                </a:moveTo>
                <a:cubicBezTo>
                  <a:pt x="3060021" y="13092568"/>
                  <a:pt x="3023883" y="13052035"/>
                  <a:pt x="2952675" y="13032766"/>
                </a:cubicBezTo>
                <a:cubicBezTo>
                  <a:pt x="2950825" y="13053684"/>
                  <a:pt x="2982102" y="13071300"/>
                  <a:pt x="3003179" y="13083924"/>
                </a:cubicBezTo>
                <a:cubicBezTo>
                  <a:pt x="3034951" y="13103150"/>
                  <a:pt x="3075569" y="13117206"/>
                  <a:pt x="3106847" y="13134821"/>
                </a:cubicBezTo>
                <a:cubicBezTo>
                  <a:pt x="3109925" y="13129396"/>
                  <a:pt x="3116594" y="13134799"/>
                  <a:pt x="3119852" y="13130403"/>
                </a:cubicBezTo>
                <a:close/>
                <a:moveTo>
                  <a:pt x="8190956" y="1660187"/>
                </a:moveTo>
                <a:cubicBezTo>
                  <a:pt x="8179825" y="1654248"/>
                  <a:pt x="8178154" y="1645346"/>
                  <a:pt x="8170097" y="1638214"/>
                </a:cubicBezTo>
                <a:cubicBezTo>
                  <a:pt x="8156095" y="1642232"/>
                  <a:pt x="8177934" y="1685047"/>
                  <a:pt x="8190956" y="1660187"/>
                </a:cubicBezTo>
                <a:close/>
                <a:moveTo>
                  <a:pt x="8219171" y="1650378"/>
                </a:moveTo>
                <a:cubicBezTo>
                  <a:pt x="8223660" y="1638920"/>
                  <a:pt x="8202151" y="1617553"/>
                  <a:pt x="8186948" y="1610453"/>
                </a:cubicBezTo>
                <a:cubicBezTo>
                  <a:pt x="8182247" y="1630317"/>
                  <a:pt x="8194148" y="1643738"/>
                  <a:pt x="8204819" y="1657638"/>
                </a:cubicBezTo>
                <a:cubicBezTo>
                  <a:pt x="8213289" y="1656915"/>
                  <a:pt x="8217674" y="1654197"/>
                  <a:pt x="8219171" y="1650378"/>
                </a:cubicBezTo>
                <a:close/>
                <a:moveTo>
                  <a:pt x="8134199" y="1844520"/>
                </a:moveTo>
                <a:cubicBezTo>
                  <a:pt x="8132897" y="1850941"/>
                  <a:pt x="8128003" y="1849278"/>
                  <a:pt x="8125971" y="1853877"/>
                </a:cubicBezTo>
                <a:cubicBezTo>
                  <a:pt x="8097841" y="1839949"/>
                  <a:pt x="8080532" y="1832801"/>
                  <a:pt x="8061091" y="1821213"/>
                </a:cubicBezTo>
                <a:cubicBezTo>
                  <a:pt x="8072779" y="1799392"/>
                  <a:pt x="8127073" y="1829378"/>
                  <a:pt x="8134199" y="1844520"/>
                </a:cubicBezTo>
                <a:close/>
                <a:moveTo>
                  <a:pt x="8013683" y="2199761"/>
                </a:moveTo>
                <a:cubicBezTo>
                  <a:pt x="7993858" y="2173143"/>
                  <a:pt x="7990822" y="2139657"/>
                  <a:pt x="7968538" y="2113993"/>
                </a:cubicBezTo>
                <a:cubicBezTo>
                  <a:pt x="7969319" y="2099542"/>
                  <a:pt x="7958514" y="2060581"/>
                  <a:pt x="7948732" y="2070035"/>
                </a:cubicBezTo>
                <a:cubicBezTo>
                  <a:pt x="7949379" y="2119304"/>
                  <a:pt x="7983040" y="2156118"/>
                  <a:pt x="8006437" y="2196559"/>
                </a:cubicBezTo>
                <a:cubicBezTo>
                  <a:pt x="8004739" y="2200402"/>
                  <a:pt x="8010755" y="2204080"/>
                  <a:pt x="8013683" y="2199761"/>
                </a:cubicBezTo>
                <a:close/>
                <a:moveTo>
                  <a:pt x="8040154" y="2150228"/>
                </a:moveTo>
                <a:cubicBezTo>
                  <a:pt x="8018205" y="2127264"/>
                  <a:pt x="8015316" y="2096904"/>
                  <a:pt x="8000746" y="2071077"/>
                </a:cubicBezTo>
                <a:cubicBezTo>
                  <a:pt x="7999112" y="2085152"/>
                  <a:pt x="7993808" y="2083319"/>
                  <a:pt x="7993265" y="2098386"/>
                </a:cubicBezTo>
                <a:cubicBezTo>
                  <a:pt x="8003837" y="2110200"/>
                  <a:pt x="8024510" y="2163726"/>
                  <a:pt x="8040154" y="2150228"/>
                </a:cubicBezTo>
                <a:close/>
                <a:moveTo>
                  <a:pt x="8127529" y="1990324"/>
                </a:moveTo>
                <a:cubicBezTo>
                  <a:pt x="8111530" y="2013965"/>
                  <a:pt x="8080075" y="1996040"/>
                  <a:pt x="8061241" y="2012387"/>
                </a:cubicBezTo>
                <a:cubicBezTo>
                  <a:pt x="8048349" y="2010718"/>
                  <a:pt x="8058156" y="1999948"/>
                  <a:pt x="8051534" y="1995512"/>
                </a:cubicBezTo>
                <a:cubicBezTo>
                  <a:pt x="8074012" y="1990340"/>
                  <a:pt x="8104778" y="1968693"/>
                  <a:pt x="8127529" y="1990324"/>
                </a:cubicBezTo>
                <a:close/>
                <a:moveTo>
                  <a:pt x="3185205" y="13184032"/>
                </a:moveTo>
                <a:cubicBezTo>
                  <a:pt x="3131782" y="13157378"/>
                  <a:pt x="3057703" y="13131399"/>
                  <a:pt x="3005348" y="13101160"/>
                </a:cubicBezTo>
                <a:cubicBezTo>
                  <a:pt x="2987316" y="13091394"/>
                  <a:pt x="2972616" y="13065545"/>
                  <a:pt x="2953000" y="13075801"/>
                </a:cubicBezTo>
                <a:cubicBezTo>
                  <a:pt x="2996888" y="13127914"/>
                  <a:pt x="3117066" y="13187147"/>
                  <a:pt x="3176405" y="13190681"/>
                </a:cubicBezTo>
                <a:cubicBezTo>
                  <a:pt x="3180565" y="13191432"/>
                  <a:pt x="3183469" y="13189858"/>
                  <a:pt x="3185205" y="13184032"/>
                </a:cubicBezTo>
                <a:close/>
                <a:moveTo>
                  <a:pt x="8242186" y="1761363"/>
                </a:moveTo>
                <a:cubicBezTo>
                  <a:pt x="8238820" y="1765553"/>
                  <a:pt x="8233370" y="1764177"/>
                  <a:pt x="8230045" y="1769418"/>
                </a:cubicBezTo>
                <a:cubicBezTo>
                  <a:pt x="8216449" y="1745347"/>
                  <a:pt x="8196300" y="1723541"/>
                  <a:pt x="8198647" y="1693096"/>
                </a:cubicBezTo>
                <a:cubicBezTo>
                  <a:pt x="8225078" y="1710967"/>
                  <a:pt x="8227405" y="1738833"/>
                  <a:pt x="8242186" y="1761363"/>
                </a:cubicBezTo>
                <a:close/>
                <a:moveTo>
                  <a:pt x="8038189" y="2223856"/>
                </a:moveTo>
                <a:cubicBezTo>
                  <a:pt x="8045504" y="2210760"/>
                  <a:pt x="8044825" y="2200765"/>
                  <a:pt x="8033505" y="2195253"/>
                </a:cubicBezTo>
                <a:cubicBezTo>
                  <a:pt x="8026191" y="2208349"/>
                  <a:pt x="8030747" y="2216485"/>
                  <a:pt x="8038189" y="2223856"/>
                </a:cubicBezTo>
                <a:close/>
                <a:moveTo>
                  <a:pt x="8307998" y="1632814"/>
                </a:moveTo>
                <a:cubicBezTo>
                  <a:pt x="8294121" y="1626172"/>
                  <a:pt x="8296419" y="1612900"/>
                  <a:pt x="8279893" y="1607640"/>
                </a:cubicBezTo>
                <a:cubicBezTo>
                  <a:pt x="8273144" y="1619455"/>
                  <a:pt x="8296916" y="1627917"/>
                  <a:pt x="8281356" y="1634308"/>
                </a:cubicBezTo>
                <a:cubicBezTo>
                  <a:pt x="8265110" y="1626109"/>
                  <a:pt x="8261467" y="1597457"/>
                  <a:pt x="8243440" y="1600207"/>
                </a:cubicBezTo>
                <a:cubicBezTo>
                  <a:pt x="8248758" y="1611231"/>
                  <a:pt x="8257577" y="1621250"/>
                  <a:pt x="8254287" y="1635615"/>
                </a:cubicBezTo>
                <a:cubicBezTo>
                  <a:pt x="8239564" y="1633191"/>
                  <a:pt x="8238675" y="1609837"/>
                  <a:pt x="8222549" y="1617509"/>
                </a:cubicBezTo>
                <a:cubicBezTo>
                  <a:pt x="8228859" y="1627441"/>
                  <a:pt x="8228595" y="1639570"/>
                  <a:pt x="8240439" y="1647354"/>
                </a:cubicBezTo>
                <a:cubicBezTo>
                  <a:pt x="8261533" y="1638816"/>
                  <a:pt x="8289518" y="1648120"/>
                  <a:pt x="8307998" y="1632814"/>
                </a:cubicBezTo>
                <a:close/>
                <a:moveTo>
                  <a:pt x="8066123" y="2200991"/>
                </a:moveTo>
                <a:cubicBezTo>
                  <a:pt x="8063935" y="2194412"/>
                  <a:pt x="8059594" y="2173105"/>
                  <a:pt x="8048862" y="2180099"/>
                </a:cubicBezTo>
                <a:cubicBezTo>
                  <a:pt x="8056772" y="2184104"/>
                  <a:pt x="8053120" y="2208512"/>
                  <a:pt x="8066123" y="2200991"/>
                </a:cubicBezTo>
                <a:close/>
                <a:moveTo>
                  <a:pt x="8342125" y="1635136"/>
                </a:moveTo>
                <a:cubicBezTo>
                  <a:pt x="8331027" y="1621048"/>
                  <a:pt x="8327120" y="1604525"/>
                  <a:pt x="8302496" y="1595686"/>
                </a:cubicBezTo>
                <a:cubicBezTo>
                  <a:pt x="8301534" y="1615160"/>
                  <a:pt x="8315139" y="1629336"/>
                  <a:pt x="8329737" y="1642419"/>
                </a:cubicBezTo>
                <a:cubicBezTo>
                  <a:pt x="8332615" y="1637058"/>
                  <a:pt x="8340246" y="1644001"/>
                  <a:pt x="8342125" y="1635136"/>
                </a:cubicBezTo>
                <a:close/>
                <a:moveTo>
                  <a:pt x="8081463" y="2234301"/>
                </a:moveTo>
                <a:cubicBezTo>
                  <a:pt x="8076487" y="2230572"/>
                  <a:pt x="8073097" y="2211726"/>
                  <a:pt x="8066767" y="2219134"/>
                </a:cubicBezTo>
                <a:cubicBezTo>
                  <a:pt x="8073349" y="2221532"/>
                  <a:pt x="8070402" y="2243191"/>
                  <a:pt x="8081463" y="2234301"/>
                </a:cubicBezTo>
                <a:close/>
                <a:moveTo>
                  <a:pt x="3430268" y="12772731"/>
                </a:moveTo>
                <a:cubicBezTo>
                  <a:pt x="3435289" y="12762124"/>
                  <a:pt x="3438643" y="12751578"/>
                  <a:pt x="3439526" y="12741503"/>
                </a:cubicBezTo>
                <a:cubicBezTo>
                  <a:pt x="3443193" y="12695138"/>
                  <a:pt x="3434273" y="12625345"/>
                  <a:pt x="3432695" y="12556243"/>
                </a:cubicBezTo>
                <a:cubicBezTo>
                  <a:pt x="3431361" y="12492354"/>
                  <a:pt x="3427986" y="12425010"/>
                  <a:pt x="3413986" y="12375944"/>
                </a:cubicBezTo>
                <a:cubicBezTo>
                  <a:pt x="3383232" y="12272511"/>
                  <a:pt x="3295851" y="12141504"/>
                  <a:pt x="3190824" y="12079275"/>
                </a:cubicBezTo>
                <a:cubicBezTo>
                  <a:pt x="3116084" y="12035020"/>
                  <a:pt x="3073049" y="12038977"/>
                  <a:pt x="3018417" y="12044957"/>
                </a:cubicBezTo>
                <a:cubicBezTo>
                  <a:pt x="2991196" y="12047733"/>
                  <a:pt x="2962639" y="12044304"/>
                  <a:pt x="2937885" y="12050723"/>
                </a:cubicBezTo>
                <a:cubicBezTo>
                  <a:pt x="2849427" y="12074428"/>
                  <a:pt x="2774584" y="12143455"/>
                  <a:pt x="2730455" y="12261787"/>
                </a:cubicBezTo>
                <a:cubicBezTo>
                  <a:pt x="2692168" y="12362282"/>
                  <a:pt x="2707072" y="12443908"/>
                  <a:pt x="2730037" y="12532669"/>
                </a:cubicBezTo>
                <a:cubicBezTo>
                  <a:pt x="2745233" y="12589410"/>
                  <a:pt x="2759821" y="12650988"/>
                  <a:pt x="2786885" y="12698170"/>
                </a:cubicBezTo>
                <a:cubicBezTo>
                  <a:pt x="2823257" y="12761205"/>
                  <a:pt x="2875602" y="12835381"/>
                  <a:pt x="2959172" y="12863117"/>
                </a:cubicBezTo>
                <a:cubicBezTo>
                  <a:pt x="3011136" y="12818183"/>
                  <a:pt x="3031240" y="12717312"/>
                  <a:pt x="3099827" y="12732813"/>
                </a:cubicBezTo>
                <a:cubicBezTo>
                  <a:pt x="3139472" y="12741141"/>
                  <a:pt x="3152177" y="12780447"/>
                  <a:pt x="3190908" y="12809301"/>
                </a:cubicBezTo>
                <a:cubicBezTo>
                  <a:pt x="3245852" y="12849912"/>
                  <a:pt x="3301373" y="12867298"/>
                  <a:pt x="3361730" y="12858743"/>
                </a:cubicBezTo>
                <a:cubicBezTo>
                  <a:pt x="3385133" y="12836923"/>
                  <a:pt x="3415204" y="12804553"/>
                  <a:pt x="3430268" y="12772731"/>
                </a:cubicBezTo>
                <a:close/>
                <a:moveTo>
                  <a:pt x="8371109" y="1647943"/>
                </a:moveTo>
                <a:cubicBezTo>
                  <a:pt x="8375202" y="1632913"/>
                  <a:pt x="8357893" y="1610979"/>
                  <a:pt x="8342563" y="1613389"/>
                </a:cubicBezTo>
                <a:cubicBezTo>
                  <a:pt x="8352898" y="1624589"/>
                  <a:pt x="8352781" y="1639845"/>
                  <a:pt x="8371109" y="1647943"/>
                </a:cubicBezTo>
                <a:close/>
                <a:moveTo>
                  <a:pt x="3438554" y="12814073"/>
                </a:moveTo>
                <a:cubicBezTo>
                  <a:pt x="3408352" y="12877811"/>
                  <a:pt x="3351851" y="12928398"/>
                  <a:pt x="3262919" y="12893188"/>
                </a:cubicBezTo>
                <a:cubicBezTo>
                  <a:pt x="3195261" y="12866356"/>
                  <a:pt x="3158072" y="12794792"/>
                  <a:pt x="3099158" y="12758552"/>
                </a:cubicBezTo>
                <a:cubicBezTo>
                  <a:pt x="3036544" y="12776830"/>
                  <a:pt x="3027705" y="12904118"/>
                  <a:pt x="2947660" y="12889170"/>
                </a:cubicBezTo>
                <a:cubicBezTo>
                  <a:pt x="2848298" y="12845267"/>
                  <a:pt x="2788582" y="12752009"/>
                  <a:pt x="2751853" y="12672481"/>
                </a:cubicBezTo>
                <a:cubicBezTo>
                  <a:pt x="2715837" y="12594799"/>
                  <a:pt x="2680907" y="12455829"/>
                  <a:pt x="2684220" y="12366427"/>
                </a:cubicBezTo>
                <a:cubicBezTo>
                  <a:pt x="2685376" y="12319974"/>
                  <a:pt x="2707951" y="12253885"/>
                  <a:pt x="2731491" y="12199456"/>
                </a:cubicBezTo>
                <a:cubicBezTo>
                  <a:pt x="2769750" y="12111711"/>
                  <a:pt x="2813118" y="12079315"/>
                  <a:pt x="2886462" y="12049442"/>
                </a:cubicBezTo>
                <a:cubicBezTo>
                  <a:pt x="2975751" y="12012322"/>
                  <a:pt x="3045717" y="11972789"/>
                  <a:pt x="3167367" y="12037771"/>
                </a:cubicBezTo>
                <a:cubicBezTo>
                  <a:pt x="3277217" y="12096006"/>
                  <a:pt x="3390709" y="12240591"/>
                  <a:pt x="3428544" y="12330307"/>
                </a:cubicBezTo>
                <a:cubicBezTo>
                  <a:pt x="3453212" y="12388682"/>
                  <a:pt x="3458357" y="12467017"/>
                  <a:pt x="3464068" y="12544070"/>
                </a:cubicBezTo>
                <a:cubicBezTo>
                  <a:pt x="3470066" y="12622782"/>
                  <a:pt x="3480553" y="12725939"/>
                  <a:pt x="3438554" y="12814073"/>
                </a:cubicBezTo>
                <a:close/>
                <a:moveTo>
                  <a:pt x="8108296" y="2263506"/>
                </a:moveTo>
                <a:cubicBezTo>
                  <a:pt x="8113815" y="2252168"/>
                  <a:pt x="8098924" y="2232832"/>
                  <a:pt x="8094243" y="2235356"/>
                </a:cubicBezTo>
                <a:cubicBezTo>
                  <a:pt x="8099463" y="2244296"/>
                  <a:pt x="8094657" y="2257479"/>
                  <a:pt x="8108296" y="2263506"/>
                </a:cubicBezTo>
                <a:close/>
                <a:moveTo>
                  <a:pt x="3270328" y="13213606"/>
                </a:moveTo>
                <a:cubicBezTo>
                  <a:pt x="3268524" y="13214960"/>
                  <a:pt x="3265687" y="13216310"/>
                  <a:pt x="3262922" y="13222318"/>
                </a:cubicBezTo>
                <a:cubicBezTo>
                  <a:pt x="3233333" y="13230090"/>
                  <a:pt x="3191199" y="13219486"/>
                  <a:pt x="3148805" y="13214658"/>
                </a:cubicBezTo>
                <a:cubicBezTo>
                  <a:pt x="3071440" y="13206242"/>
                  <a:pt x="2969933" y="13200390"/>
                  <a:pt x="2903787" y="13121639"/>
                </a:cubicBezTo>
                <a:cubicBezTo>
                  <a:pt x="2886770" y="13101930"/>
                  <a:pt x="2883713" y="13089309"/>
                  <a:pt x="2879875" y="13061329"/>
                </a:cubicBezTo>
                <a:cubicBezTo>
                  <a:pt x="2841807" y="13048521"/>
                  <a:pt x="2776288" y="13003624"/>
                  <a:pt x="2745023" y="12995772"/>
                </a:cubicBezTo>
                <a:cubicBezTo>
                  <a:pt x="2723419" y="12989821"/>
                  <a:pt x="2699150" y="12997715"/>
                  <a:pt x="2675984" y="12993739"/>
                </a:cubicBezTo>
                <a:cubicBezTo>
                  <a:pt x="2602191" y="12981507"/>
                  <a:pt x="2523252" y="12932612"/>
                  <a:pt x="2441862" y="12890305"/>
                </a:cubicBezTo>
                <a:cubicBezTo>
                  <a:pt x="2336132" y="12834888"/>
                  <a:pt x="2237097" y="12771710"/>
                  <a:pt x="2138124" y="12719771"/>
                </a:cubicBezTo>
                <a:cubicBezTo>
                  <a:pt x="2086757" y="12692753"/>
                  <a:pt x="2031558" y="12675329"/>
                  <a:pt x="1990460" y="12636733"/>
                </a:cubicBezTo>
                <a:cubicBezTo>
                  <a:pt x="1986898" y="12547356"/>
                  <a:pt x="2095747" y="12593943"/>
                  <a:pt x="2128420" y="12618317"/>
                </a:cubicBezTo>
                <a:cubicBezTo>
                  <a:pt x="2133253" y="12621710"/>
                  <a:pt x="2135049" y="12627124"/>
                  <a:pt x="2143595" y="12631134"/>
                </a:cubicBezTo>
                <a:cubicBezTo>
                  <a:pt x="2220498" y="12662347"/>
                  <a:pt x="2318939" y="12683387"/>
                  <a:pt x="2414175" y="12715182"/>
                </a:cubicBezTo>
                <a:cubicBezTo>
                  <a:pt x="2505073" y="12745197"/>
                  <a:pt x="2605623" y="12772234"/>
                  <a:pt x="2689796" y="12823177"/>
                </a:cubicBezTo>
                <a:cubicBezTo>
                  <a:pt x="2720493" y="12841107"/>
                  <a:pt x="2739846" y="12869319"/>
                  <a:pt x="2770010" y="12889042"/>
                </a:cubicBezTo>
                <a:cubicBezTo>
                  <a:pt x="2794758" y="12905687"/>
                  <a:pt x="2820742" y="12910015"/>
                  <a:pt x="2846198" y="12921017"/>
                </a:cubicBezTo>
                <a:cubicBezTo>
                  <a:pt x="2871655" y="12932019"/>
                  <a:pt x="2894527" y="12950056"/>
                  <a:pt x="2915504" y="12954843"/>
                </a:cubicBezTo>
                <a:cubicBezTo>
                  <a:pt x="2941982" y="12960782"/>
                  <a:pt x="2972907" y="12948529"/>
                  <a:pt x="2986907" y="12952214"/>
                </a:cubicBezTo>
                <a:cubicBezTo>
                  <a:pt x="3017591" y="12960381"/>
                  <a:pt x="3080020" y="13000941"/>
                  <a:pt x="3099761" y="13018047"/>
                </a:cubicBezTo>
                <a:cubicBezTo>
                  <a:pt x="3122860" y="13038592"/>
                  <a:pt x="3133187" y="13070946"/>
                  <a:pt x="3152047" y="13097546"/>
                </a:cubicBezTo>
                <a:cubicBezTo>
                  <a:pt x="3182329" y="13139749"/>
                  <a:pt x="3207003" y="13168083"/>
                  <a:pt x="3269106" y="13198300"/>
                </a:cubicBezTo>
                <a:cubicBezTo>
                  <a:pt x="3273131" y="13199500"/>
                  <a:pt x="3272330" y="13202189"/>
                  <a:pt x="3271529" y="13204877"/>
                </a:cubicBezTo>
                <a:cubicBezTo>
                  <a:pt x="3272901" y="13210897"/>
                  <a:pt x="3272131" y="13212254"/>
                  <a:pt x="3270328" y="13213606"/>
                </a:cubicBezTo>
                <a:close/>
                <a:moveTo>
                  <a:pt x="8279845" y="1940399"/>
                </a:moveTo>
                <a:cubicBezTo>
                  <a:pt x="8275950" y="1937663"/>
                  <a:pt x="8274306" y="1929833"/>
                  <a:pt x="8268743" y="1935494"/>
                </a:cubicBezTo>
                <a:cubicBezTo>
                  <a:pt x="8272825" y="1937805"/>
                  <a:pt x="8274469" y="1945635"/>
                  <a:pt x="8279845" y="1940399"/>
                </a:cubicBezTo>
                <a:close/>
                <a:moveTo>
                  <a:pt x="8413096" y="1653228"/>
                </a:moveTo>
                <a:cubicBezTo>
                  <a:pt x="8401056" y="1641275"/>
                  <a:pt x="8388707" y="1613878"/>
                  <a:pt x="8373042" y="1613590"/>
                </a:cubicBezTo>
                <a:cubicBezTo>
                  <a:pt x="8383426" y="1625832"/>
                  <a:pt x="8392338" y="1664466"/>
                  <a:pt x="8413096" y="1653228"/>
                </a:cubicBezTo>
                <a:close/>
                <a:moveTo>
                  <a:pt x="8129800" y="2303622"/>
                </a:moveTo>
                <a:cubicBezTo>
                  <a:pt x="8117277" y="2285843"/>
                  <a:pt x="8093973" y="2274015"/>
                  <a:pt x="8075679" y="2257768"/>
                </a:cubicBezTo>
                <a:cubicBezTo>
                  <a:pt x="8062171" y="2245677"/>
                  <a:pt x="8053889" y="2215995"/>
                  <a:pt x="8037310" y="2236223"/>
                </a:cubicBezTo>
                <a:cubicBezTo>
                  <a:pt x="8056422" y="2260995"/>
                  <a:pt x="8091264" y="2296289"/>
                  <a:pt x="8129800" y="2303622"/>
                </a:cubicBezTo>
                <a:close/>
                <a:moveTo>
                  <a:pt x="8136213" y="2289107"/>
                </a:moveTo>
                <a:cubicBezTo>
                  <a:pt x="8136213" y="2289107"/>
                  <a:pt x="8134613" y="2289484"/>
                  <a:pt x="8132614" y="2289956"/>
                </a:cubicBezTo>
                <a:lnTo>
                  <a:pt x="8129606" y="2290666"/>
                </a:lnTo>
                <a:lnTo>
                  <a:pt x="8125415" y="2291655"/>
                </a:lnTo>
                <a:cubicBezTo>
                  <a:pt x="8124216" y="2291938"/>
                  <a:pt x="8125015" y="2291749"/>
                  <a:pt x="8126615" y="2291372"/>
                </a:cubicBezTo>
                <a:lnTo>
                  <a:pt x="8129606" y="2290666"/>
                </a:lnTo>
                <a:close/>
                <a:moveTo>
                  <a:pt x="8197116" y="2160027"/>
                </a:moveTo>
                <a:cubicBezTo>
                  <a:pt x="8188851" y="2175796"/>
                  <a:pt x="8175736" y="2190504"/>
                  <a:pt x="8167571" y="2196066"/>
                </a:cubicBezTo>
                <a:cubicBezTo>
                  <a:pt x="8148194" y="2178845"/>
                  <a:pt x="8188766" y="2138700"/>
                  <a:pt x="8197558" y="2117625"/>
                </a:cubicBezTo>
                <a:cubicBezTo>
                  <a:pt x="8208795" y="2127429"/>
                  <a:pt x="8205381" y="2144259"/>
                  <a:pt x="8197116" y="2160027"/>
                </a:cubicBezTo>
                <a:close/>
                <a:moveTo>
                  <a:pt x="8157307" y="2280569"/>
                </a:moveTo>
                <a:cubicBezTo>
                  <a:pt x="8152652" y="2270348"/>
                  <a:pt x="8144735" y="2261748"/>
                  <a:pt x="8139654" y="2251339"/>
                </a:cubicBezTo>
                <a:cubicBezTo>
                  <a:pt x="8148248" y="2238808"/>
                  <a:pt x="8141044" y="2232053"/>
                  <a:pt x="8127928" y="2228299"/>
                </a:cubicBezTo>
                <a:cubicBezTo>
                  <a:pt x="8129236" y="2247246"/>
                  <a:pt x="8139272" y="2278723"/>
                  <a:pt x="8157307" y="2280569"/>
                </a:cubicBezTo>
                <a:close/>
                <a:moveTo>
                  <a:pt x="8443778" y="1662193"/>
                </a:moveTo>
                <a:cubicBezTo>
                  <a:pt x="8436378" y="1651269"/>
                  <a:pt x="8424931" y="1625292"/>
                  <a:pt x="8406289" y="1628280"/>
                </a:cubicBezTo>
                <a:cubicBezTo>
                  <a:pt x="8424379" y="1635763"/>
                  <a:pt x="8420832" y="1666851"/>
                  <a:pt x="8443778" y="1662193"/>
                </a:cubicBezTo>
                <a:close/>
                <a:moveTo>
                  <a:pt x="8424558" y="1717207"/>
                </a:moveTo>
                <a:cubicBezTo>
                  <a:pt x="8420135" y="1735664"/>
                  <a:pt x="8399333" y="1756493"/>
                  <a:pt x="8390249" y="1772748"/>
                </a:cubicBezTo>
                <a:cubicBezTo>
                  <a:pt x="8371346" y="1750118"/>
                  <a:pt x="8404902" y="1715485"/>
                  <a:pt x="8422482" y="1699797"/>
                </a:cubicBezTo>
                <a:cubicBezTo>
                  <a:pt x="8425688" y="1705165"/>
                  <a:pt x="8426033" y="1711054"/>
                  <a:pt x="8424558" y="1717207"/>
                </a:cubicBezTo>
                <a:close/>
                <a:moveTo>
                  <a:pt x="8166456" y="2319818"/>
                </a:moveTo>
                <a:cubicBezTo>
                  <a:pt x="8160014" y="2315951"/>
                  <a:pt x="8138491" y="2293175"/>
                  <a:pt x="8132127" y="2308731"/>
                </a:cubicBezTo>
                <a:cubicBezTo>
                  <a:pt x="8142447" y="2310740"/>
                  <a:pt x="8158848" y="2326661"/>
                  <a:pt x="8166456" y="2319818"/>
                </a:cubicBezTo>
                <a:close/>
                <a:moveTo>
                  <a:pt x="8172870" y="2305303"/>
                </a:moveTo>
                <a:cubicBezTo>
                  <a:pt x="8166140" y="2299779"/>
                  <a:pt x="8158495" y="2283645"/>
                  <a:pt x="8150705" y="2295510"/>
                </a:cubicBezTo>
                <a:cubicBezTo>
                  <a:pt x="8157861" y="2301223"/>
                  <a:pt x="8165268" y="2316742"/>
                  <a:pt x="8172870" y="2305303"/>
                </a:cubicBezTo>
                <a:close/>
                <a:moveTo>
                  <a:pt x="8188430" y="2298912"/>
                </a:moveTo>
                <a:cubicBezTo>
                  <a:pt x="8191901" y="2279526"/>
                  <a:pt x="8175954" y="2251050"/>
                  <a:pt x="8157968" y="2250246"/>
                </a:cubicBezTo>
                <a:cubicBezTo>
                  <a:pt x="8168737" y="2266230"/>
                  <a:pt x="8170283" y="2285792"/>
                  <a:pt x="8188430" y="2298912"/>
                </a:cubicBezTo>
                <a:close/>
                <a:moveTo>
                  <a:pt x="8493230" y="1688635"/>
                </a:moveTo>
                <a:cubicBezTo>
                  <a:pt x="8478255" y="1676406"/>
                  <a:pt x="8471342" y="1644778"/>
                  <a:pt x="8446355" y="1645983"/>
                </a:cubicBezTo>
                <a:cubicBezTo>
                  <a:pt x="8465872" y="1657158"/>
                  <a:pt x="8467628" y="1690079"/>
                  <a:pt x="8493230" y="1688635"/>
                </a:cubicBezTo>
                <a:close/>
                <a:moveTo>
                  <a:pt x="3722025" y="12494288"/>
                </a:moveTo>
                <a:cubicBezTo>
                  <a:pt x="3726211" y="12483370"/>
                  <a:pt x="3726647" y="12468243"/>
                  <a:pt x="3733664" y="12457555"/>
                </a:cubicBezTo>
                <a:cubicBezTo>
                  <a:pt x="3712859" y="12455001"/>
                  <a:pt x="3691790" y="12491143"/>
                  <a:pt x="3687882" y="12505758"/>
                </a:cubicBezTo>
                <a:cubicBezTo>
                  <a:pt x="3709902" y="12511913"/>
                  <a:pt x="3717839" y="12505205"/>
                  <a:pt x="3722025" y="12494288"/>
                </a:cubicBezTo>
                <a:close/>
                <a:moveTo>
                  <a:pt x="3700051" y="12555565"/>
                </a:moveTo>
                <a:cubicBezTo>
                  <a:pt x="3697007" y="12548601"/>
                  <a:pt x="3697057" y="12523089"/>
                  <a:pt x="3681201" y="12532425"/>
                </a:cubicBezTo>
                <a:cubicBezTo>
                  <a:pt x="3683629" y="12539627"/>
                  <a:pt x="3687888" y="12563468"/>
                  <a:pt x="3700051" y="12555565"/>
                </a:cubicBezTo>
                <a:close/>
                <a:moveTo>
                  <a:pt x="8218673" y="2329624"/>
                </a:moveTo>
                <a:cubicBezTo>
                  <a:pt x="8201058" y="2323371"/>
                  <a:pt x="8183393" y="2316076"/>
                  <a:pt x="8169866" y="2321325"/>
                </a:cubicBezTo>
                <a:cubicBezTo>
                  <a:pt x="8179209" y="2333617"/>
                  <a:pt x="8209465" y="2342393"/>
                  <a:pt x="8218673" y="2329624"/>
                </a:cubicBezTo>
                <a:close/>
                <a:moveTo>
                  <a:pt x="8231265" y="2331105"/>
                </a:moveTo>
                <a:cubicBezTo>
                  <a:pt x="8239312" y="2302515"/>
                  <a:pt x="8215908" y="2257478"/>
                  <a:pt x="8192298" y="2261333"/>
                </a:cubicBezTo>
                <a:cubicBezTo>
                  <a:pt x="8214100" y="2281171"/>
                  <a:pt x="8204732" y="2312749"/>
                  <a:pt x="8231265" y="2331105"/>
                </a:cubicBezTo>
                <a:close/>
                <a:moveTo>
                  <a:pt x="3728837" y="12523853"/>
                </a:moveTo>
                <a:lnTo>
                  <a:pt x="3720744" y="12520277"/>
                </a:lnTo>
                <a:lnTo>
                  <a:pt x="3716968" y="12528823"/>
                </a:lnTo>
                <a:lnTo>
                  <a:pt x="3725061" y="12532399"/>
                </a:lnTo>
                <a:close/>
                <a:moveTo>
                  <a:pt x="3753607" y="12490879"/>
                </a:moveTo>
                <a:cubicBezTo>
                  <a:pt x="3758138" y="12480626"/>
                  <a:pt x="3750818" y="12457985"/>
                  <a:pt x="3740074" y="12464984"/>
                </a:cubicBezTo>
                <a:cubicBezTo>
                  <a:pt x="3743217" y="12474033"/>
                  <a:pt x="3743898" y="12484036"/>
                  <a:pt x="3753607" y="12490879"/>
                </a:cubicBezTo>
                <a:close/>
                <a:moveTo>
                  <a:pt x="8256180" y="2324255"/>
                </a:moveTo>
                <a:cubicBezTo>
                  <a:pt x="8264863" y="2309213"/>
                  <a:pt x="8252404" y="2301667"/>
                  <a:pt x="8244076" y="2292885"/>
                </a:cubicBezTo>
                <a:cubicBezTo>
                  <a:pt x="8241541" y="2305541"/>
                  <a:pt x="8245376" y="2316420"/>
                  <a:pt x="8256180" y="2324255"/>
                </a:cubicBezTo>
                <a:close/>
                <a:moveTo>
                  <a:pt x="3747434" y="12537178"/>
                </a:moveTo>
                <a:cubicBezTo>
                  <a:pt x="3749207" y="12521619"/>
                  <a:pt x="3745063" y="12509063"/>
                  <a:pt x="3735961" y="12497382"/>
                </a:cubicBezTo>
                <a:cubicBezTo>
                  <a:pt x="3726185" y="12516043"/>
                  <a:pt x="3730552" y="12529207"/>
                  <a:pt x="3747434" y="12537178"/>
                </a:cubicBezTo>
                <a:close/>
                <a:moveTo>
                  <a:pt x="3797198" y="12436091"/>
                </a:moveTo>
                <a:cubicBezTo>
                  <a:pt x="3788811" y="12435449"/>
                  <a:pt x="3774950" y="12420643"/>
                  <a:pt x="3770558" y="12429427"/>
                </a:cubicBezTo>
                <a:cubicBezTo>
                  <a:pt x="3772035" y="12434165"/>
                  <a:pt x="3794242" y="12453170"/>
                  <a:pt x="3797198" y="12436091"/>
                </a:cubicBezTo>
                <a:close/>
                <a:moveTo>
                  <a:pt x="8535844" y="1712055"/>
                </a:moveTo>
                <a:cubicBezTo>
                  <a:pt x="8520494" y="1700681"/>
                  <a:pt x="8514022" y="1669248"/>
                  <a:pt x="8492397" y="1670919"/>
                </a:cubicBezTo>
                <a:cubicBezTo>
                  <a:pt x="8505617" y="1681352"/>
                  <a:pt x="8515940" y="1723671"/>
                  <a:pt x="8535844" y="1712055"/>
                </a:cubicBezTo>
                <a:close/>
                <a:moveTo>
                  <a:pt x="3712548" y="12639219"/>
                </a:moveTo>
                <a:cubicBezTo>
                  <a:pt x="3717226" y="12632094"/>
                  <a:pt x="3710399" y="12629078"/>
                  <a:pt x="3709299" y="12623485"/>
                </a:cubicBezTo>
                <a:cubicBezTo>
                  <a:pt x="3702372" y="12618382"/>
                  <a:pt x="3699351" y="12625219"/>
                  <a:pt x="3693762" y="12626323"/>
                </a:cubicBezTo>
                <a:cubicBezTo>
                  <a:pt x="3679391" y="12609250"/>
                  <a:pt x="3692484" y="12563455"/>
                  <a:pt x="3668552" y="12561052"/>
                </a:cubicBezTo>
                <a:cubicBezTo>
                  <a:pt x="3676734" y="12579477"/>
                  <a:pt x="3680606" y="12599573"/>
                  <a:pt x="3675435" y="12622821"/>
                </a:cubicBezTo>
                <a:close/>
                <a:moveTo>
                  <a:pt x="8283058" y="2323375"/>
                </a:moveTo>
                <a:cubicBezTo>
                  <a:pt x="8289785" y="2297773"/>
                  <a:pt x="8282685" y="2266573"/>
                  <a:pt x="8257091" y="2263429"/>
                </a:cubicBezTo>
                <a:cubicBezTo>
                  <a:pt x="8259383" y="2285872"/>
                  <a:pt x="8263110" y="2307418"/>
                  <a:pt x="8283058" y="2323375"/>
                </a:cubicBezTo>
                <a:close/>
                <a:moveTo>
                  <a:pt x="8287097" y="2333834"/>
                </a:moveTo>
                <a:cubicBezTo>
                  <a:pt x="8280542" y="2318692"/>
                  <a:pt x="8247341" y="2331575"/>
                  <a:pt x="8249578" y="2339196"/>
                </a:cubicBezTo>
                <a:cubicBezTo>
                  <a:pt x="8260831" y="2334475"/>
                  <a:pt x="8279644" y="2348399"/>
                  <a:pt x="8287097" y="2333834"/>
                </a:cubicBezTo>
                <a:close/>
                <a:moveTo>
                  <a:pt x="8436549" y="2022323"/>
                </a:moveTo>
                <a:cubicBezTo>
                  <a:pt x="8408366" y="2009870"/>
                  <a:pt x="8380903" y="1999258"/>
                  <a:pt x="8356088" y="1995398"/>
                </a:cubicBezTo>
                <a:cubicBezTo>
                  <a:pt x="8374390" y="2015155"/>
                  <a:pt x="8404219" y="2014635"/>
                  <a:pt x="8429517" y="2027842"/>
                </a:cubicBezTo>
                <a:cubicBezTo>
                  <a:pt x="8432693" y="2028738"/>
                  <a:pt x="8435099" y="2026757"/>
                  <a:pt x="8436549" y="2022323"/>
                </a:cubicBezTo>
                <a:close/>
                <a:moveTo>
                  <a:pt x="3828171" y="12454883"/>
                </a:moveTo>
                <a:cubicBezTo>
                  <a:pt x="3823287" y="12453236"/>
                  <a:pt x="3816838" y="12449364"/>
                  <a:pt x="3813907" y="12453688"/>
                </a:cubicBezTo>
                <a:cubicBezTo>
                  <a:pt x="3816467" y="12454819"/>
                  <a:pt x="3818839" y="12456378"/>
                  <a:pt x="3816475" y="12459419"/>
                </a:cubicBezTo>
                <a:cubicBezTo>
                  <a:pt x="3821596" y="12461681"/>
                  <a:pt x="3826242" y="12462713"/>
                  <a:pt x="3828171" y="12454883"/>
                </a:cubicBezTo>
                <a:close/>
                <a:moveTo>
                  <a:pt x="8309904" y="2330645"/>
                </a:moveTo>
                <a:cubicBezTo>
                  <a:pt x="8300904" y="2325648"/>
                  <a:pt x="8293993" y="2325145"/>
                  <a:pt x="8290507" y="2335341"/>
                </a:cubicBezTo>
                <a:cubicBezTo>
                  <a:pt x="8299935" y="2340526"/>
                  <a:pt x="8307271" y="2341217"/>
                  <a:pt x="8309904" y="2330645"/>
                </a:cubicBezTo>
                <a:close/>
                <a:moveTo>
                  <a:pt x="3752503" y="12649660"/>
                </a:moveTo>
                <a:cubicBezTo>
                  <a:pt x="3757985" y="12639635"/>
                  <a:pt x="3753653" y="12625847"/>
                  <a:pt x="3745681" y="12619644"/>
                </a:cubicBezTo>
                <a:cubicBezTo>
                  <a:pt x="3737030" y="12631142"/>
                  <a:pt x="3747034" y="12635052"/>
                  <a:pt x="3738572" y="12646122"/>
                </a:cubicBezTo>
                <a:cubicBezTo>
                  <a:pt x="3733542" y="12641347"/>
                  <a:pt x="3730973" y="12635616"/>
                  <a:pt x="3725942" y="12630839"/>
                </a:cubicBezTo>
                <a:cubicBezTo>
                  <a:pt x="3723398" y="12638907"/>
                  <a:pt x="3717283" y="12637738"/>
                  <a:pt x="3714500" y="12645190"/>
                </a:cubicBezTo>
                <a:lnTo>
                  <a:pt x="3743521" y="12658013"/>
                </a:lnTo>
                <a:cubicBezTo>
                  <a:pt x="3747758" y="12655927"/>
                  <a:pt x="3750675" y="12653003"/>
                  <a:pt x="3752503" y="12649660"/>
                </a:cubicBezTo>
                <a:close/>
                <a:moveTo>
                  <a:pt x="8316941" y="2325080"/>
                </a:moveTo>
                <a:cubicBezTo>
                  <a:pt x="8323312" y="2314119"/>
                  <a:pt x="8308574" y="2297912"/>
                  <a:pt x="8301825" y="2309727"/>
                </a:cubicBezTo>
                <a:cubicBezTo>
                  <a:pt x="8308505" y="2314209"/>
                  <a:pt x="8307807" y="2321554"/>
                  <a:pt x="8316941" y="2325080"/>
                </a:cubicBezTo>
                <a:close/>
                <a:moveTo>
                  <a:pt x="8328259" y="2299466"/>
                </a:moveTo>
                <a:cubicBezTo>
                  <a:pt x="8323609" y="2289248"/>
                  <a:pt x="8313610" y="2280748"/>
                  <a:pt x="8321442" y="2265329"/>
                </a:cubicBezTo>
                <a:cubicBezTo>
                  <a:pt x="8308424" y="2263659"/>
                  <a:pt x="8296260" y="2262367"/>
                  <a:pt x="8288182" y="2272574"/>
                </a:cubicBezTo>
                <a:cubicBezTo>
                  <a:pt x="8292599" y="2282179"/>
                  <a:pt x="8323732" y="2309712"/>
                  <a:pt x="8328259" y="2299466"/>
                </a:cubicBezTo>
                <a:close/>
                <a:moveTo>
                  <a:pt x="8365847" y="2214718"/>
                </a:moveTo>
                <a:cubicBezTo>
                  <a:pt x="8364206" y="2223117"/>
                  <a:pt x="8359376" y="2223518"/>
                  <a:pt x="8355582" y="2227418"/>
                </a:cubicBezTo>
                <a:cubicBezTo>
                  <a:pt x="8345332" y="2199063"/>
                  <a:pt x="8320556" y="2160235"/>
                  <a:pt x="8336274" y="2131694"/>
                </a:cubicBezTo>
                <a:cubicBezTo>
                  <a:pt x="8356404" y="2151741"/>
                  <a:pt x="8348588" y="2189349"/>
                  <a:pt x="8365847" y="2214718"/>
                </a:cubicBezTo>
                <a:close/>
                <a:moveTo>
                  <a:pt x="3792392" y="12591257"/>
                </a:moveTo>
                <a:cubicBezTo>
                  <a:pt x="3785957" y="12538878"/>
                  <a:pt x="3794142" y="12477638"/>
                  <a:pt x="3756990" y="12438242"/>
                </a:cubicBezTo>
                <a:cubicBezTo>
                  <a:pt x="3757308" y="12494047"/>
                  <a:pt x="3773219" y="12543463"/>
                  <a:pt x="3792392" y="12591257"/>
                </a:cubicBezTo>
                <a:close/>
                <a:moveTo>
                  <a:pt x="8292064" y="2411071"/>
                </a:moveTo>
                <a:lnTo>
                  <a:pt x="8280990" y="2406177"/>
                </a:lnTo>
                <a:cubicBezTo>
                  <a:pt x="8271357" y="2414165"/>
                  <a:pt x="8293077" y="2423762"/>
                  <a:pt x="8292064" y="2411071"/>
                </a:cubicBezTo>
                <a:close/>
                <a:moveTo>
                  <a:pt x="3816735" y="12558094"/>
                </a:moveTo>
                <a:cubicBezTo>
                  <a:pt x="3823876" y="12523460"/>
                  <a:pt x="3817295" y="12494507"/>
                  <a:pt x="3802465" y="12468038"/>
                </a:cubicBezTo>
                <a:cubicBezTo>
                  <a:pt x="3802521" y="12500236"/>
                  <a:pt x="3799262" y="12533011"/>
                  <a:pt x="3816735" y="12558094"/>
                </a:cubicBezTo>
                <a:close/>
                <a:moveTo>
                  <a:pt x="8661676" y="1654071"/>
                </a:moveTo>
                <a:cubicBezTo>
                  <a:pt x="8646911" y="1650608"/>
                  <a:pt x="8637322" y="1659635"/>
                  <a:pt x="8625881" y="1664783"/>
                </a:cubicBezTo>
                <a:cubicBezTo>
                  <a:pt x="8642545" y="1673166"/>
                  <a:pt x="8654272" y="1669675"/>
                  <a:pt x="8661676" y="1654071"/>
                </a:cubicBezTo>
                <a:close/>
                <a:moveTo>
                  <a:pt x="8572828" y="1862923"/>
                </a:moveTo>
                <a:cubicBezTo>
                  <a:pt x="8561976" y="1872931"/>
                  <a:pt x="8549807" y="1879221"/>
                  <a:pt x="8536715" y="1883095"/>
                </a:cubicBezTo>
                <a:lnTo>
                  <a:pt x="8502685" y="1887733"/>
                </a:lnTo>
                <a:lnTo>
                  <a:pt x="8495052" y="1888772"/>
                </a:lnTo>
                <a:lnTo>
                  <a:pt x="8502917" y="1875095"/>
                </a:lnTo>
                <a:lnTo>
                  <a:pt x="8505773" y="1870129"/>
                </a:lnTo>
                <a:cubicBezTo>
                  <a:pt x="8523730" y="1857036"/>
                  <a:pt x="8559080" y="1859107"/>
                  <a:pt x="8572828" y="1862923"/>
                </a:cubicBezTo>
                <a:close/>
                <a:moveTo>
                  <a:pt x="8393051" y="2301562"/>
                </a:moveTo>
                <a:cubicBezTo>
                  <a:pt x="8397246" y="2290914"/>
                  <a:pt x="8397339" y="2281771"/>
                  <a:pt x="8395356" y="2273433"/>
                </a:cubicBezTo>
                <a:lnTo>
                  <a:pt x="8392222" y="2266236"/>
                </a:lnTo>
                <a:lnTo>
                  <a:pt x="8385208" y="2250133"/>
                </a:lnTo>
                <a:cubicBezTo>
                  <a:pt x="8364427" y="2247585"/>
                  <a:pt x="8350397" y="2264347"/>
                  <a:pt x="8328485" y="2259767"/>
                </a:cubicBezTo>
                <a:cubicBezTo>
                  <a:pt x="8332637" y="2281501"/>
                  <a:pt x="8333708" y="2304425"/>
                  <a:pt x="8354462" y="2319718"/>
                </a:cubicBezTo>
                <a:cubicBezTo>
                  <a:pt x="8379330" y="2302643"/>
                  <a:pt x="8340764" y="2276928"/>
                  <a:pt x="8362793" y="2261660"/>
                </a:cubicBezTo>
                <a:cubicBezTo>
                  <a:pt x="8368317" y="2268183"/>
                  <a:pt x="8370098" y="2278282"/>
                  <a:pt x="8373388" y="2286687"/>
                </a:cubicBezTo>
                <a:lnTo>
                  <a:pt x="8380419" y="2292006"/>
                </a:lnTo>
                <a:close/>
                <a:moveTo>
                  <a:pt x="8317980" y="2501084"/>
                </a:moveTo>
                <a:cubicBezTo>
                  <a:pt x="8322450" y="2485204"/>
                  <a:pt x="8315669" y="2474045"/>
                  <a:pt x="8309077" y="2462460"/>
                </a:cubicBezTo>
                <a:cubicBezTo>
                  <a:pt x="8302338" y="2478868"/>
                  <a:pt x="8314273" y="2488733"/>
                  <a:pt x="8317980" y="2501084"/>
                </a:cubicBezTo>
                <a:close/>
                <a:moveTo>
                  <a:pt x="8413943" y="2284260"/>
                </a:moveTo>
                <a:cubicBezTo>
                  <a:pt x="8418826" y="2274937"/>
                  <a:pt x="8416531" y="2268311"/>
                  <a:pt x="8412571" y="2262287"/>
                </a:cubicBezTo>
                <a:lnTo>
                  <a:pt x="8401909" y="2245084"/>
                </a:lnTo>
                <a:lnTo>
                  <a:pt x="8401194" y="2243931"/>
                </a:lnTo>
                <a:lnTo>
                  <a:pt x="8401479" y="2246025"/>
                </a:lnTo>
                <a:lnTo>
                  <a:pt x="8404111" y="2265438"/>
                </a:lnTo>
                <a:cubicBezTo>
                  <a:pt x="8406943" y="2271856"/>
                  <a:pt x="8410928" y="2277825"/>
                  <a:pt x="8413943" y="2284260"/>
                </a:cubicBezTo>
                <a:close/>
                <a:moveTo>
                  <a:pt x="8617844" y="1822783"/>
                </a:moveTo>
                <a:cubicBezTo>
                  <a:pt x="8627897" y="1805794"/>
                  <a:pt x="8610897" y="1799303"/>
                  <a:pt x="8612532" y="1785228"/>
                </a:cubicBezTo>
                <a:cubicBezTo>
                  <a:pt x="8573183" y="1773965"/>
                  <a:pt x="8585980" y="1726554"/>
                  <a:pt x="8552238" y="1723381"/>
                </a:cubicBezTo>
                <a:cubicBezTo>
                  <a:pt x="8559554" y="1741411"/>
                  <a:pt x="8569679" y="1758258"/>
                  <a:pt x="8581118" y="1774601"/>
                </a:cubicBezTo>
                <a:lnTo>
                  <a:pt x="8603780" y="1804332"/>
                </a:lnTo>
                <a:close/>
                <a:moveTo>
                  <a:pt x="8700893" y="1654054"/>
                </a:moveTo>
                <a:cubicBezTo>
                  <a:pt x="8698414" y="1641225"/>
                  <a:pt x="8665916" y="1642170"/>
                  <a:pt x="8674263" y="1655551"/>
                </a:cubicBezTo>
                <a:cubicBezTo>
                  <a:pt x="8679926" y="1647340"/>
                  <a:pt x="8697127" y="1667184"/>
                  <a:pt x="8700893" y="1654054"/>
                </a:cubicBezTo>
                <a:close/>
                <a:moveTo>
                  <a:pt x="8414588" y="2302403"/>
                </a:moveTo>
                <a:cubicBezTo>
                  <a:pt x="8398789" y="2308179"/>
                  <a:pt x="8378764" y="2303923"/>
                  <a:pt x="8367242" y="2320773"/>
                </a:cubicBezTo>
                <a:cubicBezTo>
                  <a:pt x="8387081" y="2325456"/>
                  <a:pt x="8402640" y="2319065"/>
                  <a:pt x="8414588" y="2302403"/>
                </a:cubicBezTo>
                <a:close/>
                <a:moveTo>
                  <a:pt x="8691713" y="1685198"/>
                </a:moveTo>
                <a:cubicBezTo>
                  <a:pt x="8674030" y="1690648"/>
                  <a:pt x="8675385" y="1679514"/>
                  <a:pt x="8658910" y="1670704"/>
                </a:cubicBezTo>
                <a:cubicBezTo>
                  <a:pt x="8647959" y="1686271"/>
                  <a:pt x="8687618" y="1700224"/>
                  <a:pt x="8691713" y="1685198"/>
                </a:cubicBezTo>
                <a:close/>
                <a:moveTo>
                  <a:pt x="3915116" y="12513216"/>
                </a:moveTo>
                <a:cubicBezTo>
                  <a:pt x="3907060" y="12510677"/>
                  <a:pt x="3908234" y="12504558"/>
                  <a:pt x="3900362" y="12501590"/>
                </a:cubicBezTo>
                <a:cubicBezTo>
                  <a:pt x="3851782" y="12548045"/>
                  <a:pt x="3785816" y="12598055"/>
                  <a:pt x="3762365" y="12681148"/>
                </a:cubicBezTo>
                <a:cubicBezTo>
                  <a:pt x="3802205" y="12675260"/>
                  <a:pt x="3821150" y="12616220"/>
                  <a:pt x="3847899" y="12576460"/>
                </a:cubicBezTo>
                <a:cubicBezTo>
                  <a:pt x="3873366" y="12562690"/>
                  <a:pt x="3892458" y="12533335"/>
                  <a:pt x="3915116" y="12513216"/>
                </a:cubicBezTo>
                <a:close/>
                <a:moveTo>
                  <a:pt x="8337994" y="2505336"/>
                </a:moveTo>
                <a:cubicBezTo>
                  <a:pt x="8346687" y="2463773"/>
                  <a:pt x="8322376" y="2434667"/>
                  <a:pt x="8304211" y="2403173"/>
                </a:cubicBezTo>
                <a:cubicBezTo>
                  <a:pt x="8312969" y="2438672"/>
                  <a:pt x="8322101" y="2473317"/>
                  <a:pt x="8337994" y="2505336"/>
                </a:cubicBezTo>
                <a:close/>
                <a:moveTo>
                  <a:pt x="8705554" y="1673458"/>
                </a:moveTo>
                <a:cubicBezTo>
                  <a:pt x="8697267" y="1665715"/>
                  <a:pt x="8676337" y="1650856"/>
                  <a:pt x="8669548" y="1666222"/>
                </a:cubicBezTo>
                <a:cubicBezTo>
                  <a:pt x="8680665" y="1667563"/>
                  <a:pt x="8700231" y="1688961"/>
                  <a:pt x="8705554" y="1673458"/>
                </a:cubicBezTo>
                <a:close/>
                <a:moveTo>
                  <a:pt x="8441888" y="2270585"/>
                </a:moveTo>
                <a:cubicBezTo>
                  <a:pt x="8439451" y="2254201"/>
                  <a:pt x="8443586" y="2235619"/>
                  <a:pt x="8427003" y="2224720"/>
                </a:cubicBezTo>
                <a:cubicBezTo>
                  <a:pt x="8411312" y="2237176"/>
                  <a:pt x="8422900" y="2261685"/>
                  <a:pt x="8431249" y="2275069"/>
                </a:cubicBezTo>
                <a:cubicBezTo>
                  <a:pt x="8435887" y="2276098"/>
                  <a:pt x="8438674" y="2273247"/>
                  <a:pt x="8441888" y="2270585"/>
                </a:cubicBezTo>
                <a:close/>
                <a:moveTo>
                  <a:pt x="8536061" y="2083543"/>
                </a:moveTo>
                <a:cubicBezTo>
                  <a:pt x="8502566" y="2090055"/>
                  <a:pt x="8472802" y="2062697"/>
                  <a:pt x="8437470" y="2049115"/>
                </a:cubicBezTo>
                <a:cubicBezTo>
                  <a:pt x="8389562" y="2030484"/>
                  <a:pt x="8322533" y="2021672"/>
                  <a:pt x="8292056" y="1971672"/>
                </a:cubicBezTo>
                <a:cubicBezTo>
                  <a:pt x="8277849" y="1971484"/>
                  <a:pt x="8263830" y="1970871"/>
                  <a:pt x="8247041" y="1964975"/>
                </a:cubicBezTo>
                <a:cubicBezTo>
                  <a:pt x="8240117" y="1951768"/>
                  <a:pt x="8226186" y="1927853"/>
                  <a:pt x="8242656" y="1914834"/>
                </a:cubicBezTo>
                <a:cubicBezTo>
                  <a:pt x="8218061" y="1878090"/>
                  <a:pt x="8215780" y="1832429"/>
                  <a:pt x="8226831" y="1782005"/>
                </a:cubicBezTo>
                <a:cubicBezTo>
                  <a:pt x="8262137" y="1799127"/>
                  <a:pt x="8283511" y="1846626"/>
                  <a:pt x="8265012" y="1894268"/>
                </a:cubicBezTo>
                <a:cubicBezTo>
                  <a:pt x="8294883" y="1902899"/>
                  <a:pt x="8311396" y="1932522"/>
                  <a:pt x="8309536" y="1962144"/>
                </a:cubicBezTo>
                <a:cubicBezTo>
                  <a:pt x="8351706" y="1978747"/>
                  <a:pt x="8394759" y="1984070"/>
                  <a:pt x="8431824" y="2002984"/>
                </a:cubicBezTo>
                <a:cubicBezTo>
                  <a:pt x="8468030" y="2021518"/>
                  <a:pt x="8491291" y="2056659"/>
                  <a:pt x="8528575" y="2071610"/>
                </a:cubicBezTo>
                <a:cubicBezTo>
                  <a:pt x="8537437" y="2073496"/>
                  <a:pt x="8530510" y="2081091"/>
                  <a:pt x="8536061" y="2083543"/>
                </a:cubicBezTo>
                <a:close/>
                <a:moveTo>
                  <a:pt x="8713436" y="1694796"/>
                </a:moveTo>
                <a:cubicBezTo>
                  <a:pt x="8708989" y="1693341"/>
                  <a:pt x="8703591" y="1689425"/>
                  <a:pt x="8701279" y="1693506"/>
                </a:cubicBezTo>
                <a:cubicBezTo>
                  <a:pt x="8703221" y="1694874"/>
                  <a:pt x="8704736" y="1696053"/>
                  <a:pt x="8702989" y="1698852"/>
                </a:cubicBezTo>
                <a:cubicBezTo>
                  <a:pt x="8707438" y="1700308"/>
                  <a:pt x="8711886" y="1701763"/>
                  <a:pt x="8713436" y="1694796"/>
                </a:cubicBezTo>
                <a:close/>
                <a:moveTo>
                  <a:pt x="8467697" y="2251374"/>
                </a:moveTo>
                <a:cubicBezTo>
                  <a:pt x="8462561" y="2235329"/>
                  <a:pt x="8468680" y="2214561"/>
                  <a:pt x="8449404" y="2204003"/>
                </a:cubicBezTo>
                <a:cubicBezTo>
                  <a:pt x="8447421" y="2206188"/>
                  <a:pt x="8446386" y="2210833"/>
                  <a:pt x="8442788" y="2209754"/>
                </a:cubicBezTo>
                <a:cubicBezTo>
                  <a:pt x="8446548" y="2223151"/>
                  <a:pt x="8447604" y="2263416"/>
                  <a:pt x="8467697" y="2251374"/>
                </a:cubicBezTo>
                <a:close/>
                <a:moveTo>
                  <a:pt x="8482221" y="2218503"/>
                </a:moveTo>
                <a:cubicBezTo>
                  <a:pt x="8475347" y="2209853"/>
                  <a:pt x="8487957" y="2193995"/>
                  <a:pt x="8468785" y="2190116"/>
                </a:cubicBezTo>
                <a:cubicBezTo>
                  <a:pt x="8466339" y="2200260"/>
                  <a:pt x="8474892" y="2222408"/>
                  <a:pt x="8482221" y="2218503"/>
                </a:cubicBezTo>
                <a:close/>
                <a:moveTo>
                  <a:pt x="8365930" y="2491662"/>
                </a:moveTo>
                <a:cubicBezTo>
                  <a:pt x="8354108" y="2461951"/>
                  <a:pt x="8349852" y="2428951"/>
                  <a:pt x="8325736" y="2404012"/>
                </a:cubicBezTo>
                <a:cubicBezTo>
                  <a:pt x="8330798" y="2436347"/>
                  <a:pt x="8339360" y="2467678"/>
                  <a:pt x="8355056" y="2495529"/>
                </a:cubicBezTo>
                <a:cubicBezTo>
                  <a:pt x="8357130" y="2490835"/>
                  <a:pt x="8363381" y="2495126"/>
                  <a:pt x="8365930" y="2491662"/>
                </a:cubicBezTo>
                <a:close/>
                <a:moveTo>
                  <a:pt x="8625653" y="1913484"/>
                </a:moveTo>
                <a:cubicBezTo>
                  <a:pt x="8622313" y="1895680"/>
                  <a:pt x="8624505" y="1875729"/>
                  <a:pt x="8614402" y="1860550"/>
                </a:cubicBezTo>
                <a:cubicBezTo>
                  <a:pt x="8614143" y="1877273"/>
                  <a:pt x="8605698" y="1924056"/>
                  <a:pt x="8625653" y="1913484"/>
                </a:cubicBezTo>
                <a:close/>
                <a:moveTo>
                  <a:pt x="8570401" y="2045252"/>
                </a:moveTo>
                <a:cubicBezTo>
                  <a:pt x="8579048" y="2028042"/>
                  <a:pt x="8586301" y="2009753"/>
                  <a:pt x="8591701" y="1990326"/>
                </a:cubicBezTo>
                <a:cubicBezTo>
                  <a:pt x="8598631" y="1965707"/>
                  <a:pt x="8599760" y="1938940"/>
                  <a:pt x="8596796" y="1912030"/>
                </a:cubicBezTo>
                <a:lnTo>
                  <a:pt x="8582005" y="1851873"/>
                </a:lnTo>
                <a:lnTo>
                  <a:pt x="8577336" y="1832884"/>
                </a:lnTo>
                <a:cubicBezTo>
                  <a:pt x="8558456" y="1782510"/>
                  <a:pt x="8530043" y="1739597"/>
                  <a:pt x="8505759" y="1720193"/>
                </a:cubicBezTo>
                <a:cubicBezTo>
                  <a:pt x="8383516" y="1623321"/>
                  <a:pt x="8227995" y="1648999"/>
                  <a:pt x="8158544" y="1694339"/>
                </a:cubicBezTo>
                <a:cubicBezTo>
                  <a:pt x="8106303" y="1728403"/>
                  <a:pt x="8019612" y="1824292"/>
                  <a:pt x="8007251" y="1907613"/>
                </a:cubicBezTo>
                <a:cubicBezTo>
                  <a:pt x="7993389" y="1998944"/>
                  <a:pt x="8019574" y="2125318"/>
                  <a:pt x="8079341" y="2180299"/>
                </a:cubicBezTo>
                <a:cubicBezTo>
                  <a:pt x="8107495" y="2206515"/>
                  <a:pt x="8142594" y="2225085"/>
                  <a:pt x="8180571" y="2238293"/>
                </a:cubicBezTo>
                <a:cubicBezTo>
                  <a:pt x="8236402" y="2258369"/>
                  <a:pt x="8336995" y="2254343"/>
                  <a:pt x="8382865" y="2235832"/>
                </a:cubicBezTo>
                <a:lnTo>
                  <a:pt x="8415816" y="2214721"/>
                </a:lnTo>
                <a:lnTo>
                  <a:pt x="8423106" y="2210050"/>
                </a:lnTo>
                <a:cubicBezTo>
                  <a:pt x="8437623" y="2198670"/>
                  <a:pt x="8452805" y="2185352"/>
                  <a:pt x="8467337" y="2172639"/>
                </a:cubicBezTo>
                <a:lnTo>
                  <a:pt x="8497993" y="2143220"/>
                </a:lnTo>
                <a:lnTo>
                  <a:pt x="8505462" y="2136052"/>
                </a:lnTo>
                <a:cubicBezTo>
                  <a:pt x="8530235" y="2109782"/>
                  <a:pt x="8553107" y="2079674"/>
                  <a:pt x="8570401" y="2045252"/>
                </a:cubicBezTo>
                <a:close/>
                <a:moveTo>
                  <a:pt x="3875229" y="12681991"/>
                </a:moveTo>
                <a:cubicBezTo>
                  <a:pt x="3866737" y="12674664"/>
                  <a:pt x="3868329" y="12664132"/>
                  <a:pt x="3867647" y="12654128"/>
                </a:cubicBezTo>
                <a:cubicBezTo>
                  <a:pt x="3860343" y="12649880"/>
                  <a:pt x="3856609" y="12654868"/>
                  <a:pt x="3849543" y="12651235"/>
                </a:cubicBezTo>
                <a:cubicBezTo>
                  <a:pt x="3850802" y="12638003"/>
                  <a:pt x="3852633" y="12628088"/>
                  <a:pt x="3864080" y="12618336"/>
                </a:cubicBezTo>
                <a:cubicBezTo>
                  <a:pt x="3869824" y="12624959"/>
                  <a:pt x="3870414" y="12637477"/>
                  <a:pt x="3880296" y="12625501"/>
                </a:cubicBezTo>
                <a:cubicBezTo>
                  <a:pt x="3878524" y="12614505"/>
                  <a:pt x="3875948" y="12604174"/>
                  <a:pt x="3856753" y="12600289"/>
                </a:cubicBezTo>
                <a:cubicBezTo>
                  <a:pt x="3842840" y="12610995"/>
                  <a:pt x="3834115" y="12634205"/>
                  <a:pt x="3820967" y="12647802"/>
                </a:cubicBezTo>
                <a:cubicBezTo>
                  <a:pt x="3833828" y="12659102"/>
                  <a:pt x="3851831" y="12686462"/>
                  <a:pt x="3875229" y="12681991"/>
                </a:cubicBezTo>
                <a:close/>
                <a:moveTo>
                  <a:pt x="8381294" y="2485697"/>
                </a:moveTo>
                <a:lnTo>
                  <a:pt x="8374052" y="2482497"/>
                </a:lnTo>
                <a:lnTo>
                  <a:pt x="8370846" y="2489752"/>
                </a:lnTo>
                <a:lnTo>
                  <a:pt x="8378088" y="2492953"/>
                </a:lnTo>
                <a:close/>
                <a:moveTo>
                  <a:pt x="8744768" y="1673439"/>
                </a:moveTo>
                <a:cubicBezTo>
                  <a:pt x="8740885" y="1670704"/>
                  <a:pt x="8743386" y="1666197"/>
                  <a:pt x="8745837" y="1660648"/>
                </a:cubicBezTo>
                <a:cubicBezTo>
                  <a:pt x="8727848" y="1650659"/>
                  <a:pt x="8713419" y="1649895"/>
                  <a:pt x="8703217" y="1659162"/>
                </a:cubicBezTo>
                <a:cubicBezTo>
                  <a:pt x="8708383" y="1667056"/>
                  <a:pt x="8737595" y="1685064"/>
                  <a:pt x="8744768" y="1673439"/>
                </a:cubicBezTo>
                <a:close/>
                <a:moveTo>
                  <a:pt x="8509290" y="2217197"/>
                </a:moveTo>
                <a:cubicBezTo>
                  <a:pt x="8514557" y="2196053"/>
                  <a:pt x="8510791" y="2178061"/>
                  <a:pt x="8497610" y="2164074"/>
                </a:cubicBezTo>
                <a:cubicBezTo>
                  <a:pt x="8477614" y="2178199"/>
                  <a:pt x="8496887" y="2215289"/>
                  <a:pt x="8509290" y="2217197"/>
                </a:cubicBezTo>
                <a:close/>
                <a:moveTo>
                  <a:pt x="8397274" y="2479493"/>
                </a:moveTo>
                <a:cubicBezTo>
                  <a:pt x="8399469" y="2459547"/>
                  <a:pt x="8387598" y="2428794"/>
                  <a:pt x="8373449" y="2425093"/>
                </a:cubicBezTo>
                <a:cubicBezTo>
                  <a:pt x="8386904" y="2440731"/>
                  <a:pt x="8382965" y="2463478"/>
                  <a:pt x="8397274" y="2479493"/>
                </a:cubicBezTo>
                <a:close/>
                <a:moveTo>
                  <a:pt x="8405384" y="2461140"/>
                </a:moveTo>
                <a:cubicBezTo>
                  <a:pt x="8412186" y="2454963"/>
                  <a:pt x="8403366" y="2440353"/>
                  <a:pt x="8397702" y="2448563"/>
                </a:cubicBezTo>
                <a:cubicBezTo>
                  <a:pt x="8405323" y="2450910"/>
                  <a:pt x="8402682" y="2456886"/>
                  <a:pt x="8405384" y="2461140"/>
                </a:cubicBezTo>
                <a:close/>
                <a:moveTo>
                  <a:pt x="8734283" y="1716761"/>
                </a:moveTo>
                <a:cubicBezTo>
                  <a:pt x="8729646" y="1715732"/>
                  <a:pt x="8724247" y="1711816"/>
                  <a:pt x="8721509" y="1715708"/>
                </a:cubicBezTo>
                <a:cubicBezTo>
                  <a:pt x="8723877" y="1717264"/>
                  <a:pt x="8726007" y="1718206"/>
                  <a:pt x="8723646" y="1721244"/>
                </a:cubicBezTo>
                <a:cubicBezTo>
                  <a:pt x="8728710" y="1722461"/>
                  <a:pt x="8732732" y="1723728"/>
                  <a:pt x="8734283" y="1716761"/>
                </a:cubicBezTo>
                <a:close/>
                <a:moveTo>
                  <a:pt x="8747735" y="1696687"/>
                </a:moveTo>
                <a:cubicBezTo>
                  <a:pt x="8740402" y="1695998"/>
                  <a:pt x="8737114" y="1679240"/>
                  <a:pt x="8729416" y="1688593"/>
                </a:cubicBezTo>
                <a:cubicBezTo>
                  <a:pt x="8730603" y="1691668"/>
                  <a:pt x="8743110" y="1704847"/>
                  <a:pt x="8747735" y="1696687"/>
                </a:cubicBezTo>
                <a:close/>
                <a:moveTo>
                  <a:pt x="8521643" y="2218063"/>
                </a:moveTo>
                <a:cubicBezTo>
                  <a:pt x="8514846" y="2228836"/>
                  <a:pt x="8503345" y="2228347"/>
                  <a:pt x="8491794" y="2226815"/>
                </a:cubicBezTo>
                <a:cubicBezTo>
                  <a:pt x="8481401" y="2267634"/>
                  <a:pt x="8439994" y="2270259"/>
                  <a:pt x="8434407" y="2297894"/>
                </a:cubicBezTo>
                <a:cubicBezTo>
                  <a:pt x="8462292" y="2273988"/>
                  <a:pt x="8509495" y="2257087"/>
                  <a:pt x="8521643" y="2218063"/>
                </a:cubicBezTo>
                <a:close/>
                <a:moveTo>
                  <a:pt x="8529565" y="2200134"/>
                </a:moveTo>
                <a:cubicBezTo>
                  <a:pt x="8533373" y="2183447"/>
                  <a:pt x="8529802" y="2169623"/>
                  <a:pt x="8517006" y="2159377"/>
                </a:cubicBezTo>
                <a:cubicBezTo>
                  <a:pt x="8517505" y="2174395"/>
                  <a:pt x="8518617" y="2189173"/>
                  <a:pt x="8529565" y="2200134"/>
                </a:cubicBezTo>
                <a:close/>
                <a:moveTo>
                  <a:pt x="3894081" y="12705130"/>
                </a:moveTo>
                <a:cubicBezTo>
                  <a:pt x="3902584" y="12690503"/>
                  <a:pt x="3893850" y="12682558"/>
                  <a:pt x="3888386" y="12672994"/>
                </a:cubicBezTo>
                <a:cubicBezTo>
                  <a:pt x="3885848" y="12685662"/>
                  <a:pt x="3876115" y="12700767"/>
                  <a:pt x="3894081" y="12705130"/>
                </a:cubicBezTo>
                <a:close/>
                <a:moveTo>
                  <a:pt x="8547047" y="2181325"/>
                </a:moveTo>
                <a:cubicBezTo>
                  <a:pt x="8554395" y="2160080"/>
                  <a:pt x="8548218" y="2144085"/>
                  <a:pt x="8538965" y="2129281"/>
                </a:cubicBezTo>
                <a:cubicBezTo>
                  <a:pt x="8517787" y="2144926"/>
                  <a:pt x="8535998" y="2168279"/>
                  <a:pt x="8547047" y="2181325"/>
                </a:cubicBezTo>
                <a:close/>
                <a:moveTo>
                  <a:pt x="8566476" y="2137354"/>
                </a:moveTo>
                <a:cubicBezTo>
                  <a:pt x="8566494" y="2120014"/>
                  <a:pt x="8557766" y="2107483"/>
                  <a:pt x="8573312" y="2091902"/>
                </a:cubicBezTo>
                <a:cubicBezTo>
                  <a:pt x="8560049" y="2085022"/>
                  <a:pt x="8556382" y="2100239"/>
                  <a:pt x="8548585" y="2107509"/>
                </a:cubicBezTo>
                <a:cubicBezTo>
                  <a:pt x="8553568" y="2115834"/>
                  <a:pt x="8550677" y="2143130"/>
                  <a:pt x="8566476" y="2137354"/>
                </a:cubicBezTo>
                <a:close/>
                <a:moveTo>
                  <a:pt x="8602125" y="2056671"/>
                </a:moveTo>
                <a:cubicBezTo>
                  <a:pt x="8597994" y="2048722"/>
                  <a:pt x="8592914" y="2038314"/>
                  <a:pt x="8585510" y="2053921"/>
                </a:cubicBezTo>
                <a:cubicBezTo>
                  <a:pt x="8594698" y="2058491"/>
                  <a:pt x="8593998" y="2065836"/>
                  <a:pt x="8602125" y="2056671"/>
                </a:cubicBezTo>
                <a:close/>
                <a:moveTo>
                  <a:pt x="8650601" y="1946957"/>
                </a:moveTo>
                <a:cubicBezTo>
                  <a:pt x="8649110" y="1933033"/>
                  <a:pt x="8662001" y="1914237"/>
                  <a:pt x="8641451" y="1907708"/>
                </a:cubicBezTo>
                <a:cubicBezTo>
                  <a:pt x="8635325" y="1923880"/>
                  <a:pt x="8638043" y="1937327"/>
                  <a:pt x="8650601" y="1946957"/>
                </a:cubicBezTo>
                <a:close/>
                <a:moveTo>
                  <a:pt x="8592518" y="2087632"/>
                </a:moveTo>
                <a:cubicBezTo>
                  <a:pt x="8586970" y="2080589"/>
                  <a:pt x="8594145" y="2068962"/>
                  <a:pt x="8580794" y="2064594"/>
                </a:cubicBezTo>
                <a:cubicBezTo>
                  <a:pt x="8571299" y="2075705"/>
                  <a:pt x="8584861" y="2093434"/>
                  <a:pt x="8592518" y="2087632"/>
                </a:cubicBezTo>
                <a:close/>
                <a:moveTo>
                  <a:pt x="8648857" y="1980883"/>
                </a:moveTo>
                <a:cubicBezTo>
                  <a:pt x="8650259" y="1970788"/>
                  <a:pt x="8653746" y="1960593"/>
                  <a:pt x="8642047" y="1955934"/>
                </a:cubicBezTo>
                <a:cubicBezTo>
                  <a:pt x="8628333" y="1961610"/>
                  <a:pt x="8633658" y="1977229"/>
                  <a:pt x="8648857" y="1980883"/>
                </a:cubicBezTo>
                <a:close/>
                <a:moveTo>
                  <a:pt x="8577355" y="2163464"/>
                </a:moveTo>
                <a:cubicBezTo>
                  <a:pt x="8581317" y="2155648"/>
                  <a:pt x="8581398" y="2146244"/>
                  <a:pt x="8572213" y="2143972"/>
                </a:cubicBezTo>
                <a:cubicBezTo>
                  <a:pt x="8566748" y="2160946"/>
                  <a:pt x="8558985" y="2160067"/>
                  <a:pt x="8559198" y="2173428"/>
                </a:cubicBezTo>
                <a:cubicBezTo>
                  <a:pt x="8565547" y="2177509"/>
                  <a:pt x="8573393" y="2171280"/>
                  <a:pt x="8577355" y="2163464"/>
                </a:cubicBezTo>
                <a:close/>
                <a:moveTo>
                  <a:pt x="8425804" y="2514035"/>
                </a:moveTo>
                <a:cubicBezTo>
                  <a:pt x="8437132" y="2497614"/>
                  <a:pt x="8426523" y="2489356"/>
                  <a:pt x="8418799" y="2480331"/>
                </a:cubicBezTo>
                <a:cubicBezTo>
                  <a:pt x="8413616" y="2494366"/>
                  <a:pt x="8413350" y="2506493"/>
                  <a:pt x="8425804" y="2514035"/>
                </a:cubicBezTo>
                <a:close/>
                <a:moveTo>
                  <a:pt x="8593117" y="2135860"/>
                </a:moveTo>
                <a:cubicBezTo>
                  <a:pt x="8595143" y="2130122"/>
                  <a:pt x="8599202" y="2123241"/>
                  <a:pt x="8590775" y="2121558"/>
                </a:cubicBezTo>
                <a:cubicBezTo>
                  <a:pt x="8587522" y="2127775"/>
                  <a:pt x="8588995" y="2132508"/>
                  <a:pt x="8593117" y="2135860"/>
                </a:cubicBezTo>
                <a:close/>
                <a:moveTo>
                  <a:pt x="8631077" y="2060470"/>
                </a:moveTo>
                <a:cubicBezTo>
                  <a:pt x="8637411" y="2044836"/>
                  <a:pt x="8641055" y="2030246"/>
                  <a:pt x="8636044" y="2019103"/>
                </a:cubicBezTo>
                <a:cubicBezTo>
                  <a:pt x="8625649" y="2028796"/>
                  <a:pt x="8623252" y="2039983"/>
                  <a:pt x="8623661" y="2057512"/>
                </a:cubicBezTo>
                <a:cubicBezTo>
                  <a:pt x="8615862" y="2064781"/>
                  <a:pt x="8590459" y="2101520"/>
                  <a:pt x="8609968" y="2108099"/>
                </a:cubicBezTo>
                <a:cubicBezTo>
                  <a:pt x="8615718" y="2092781"/>
                  <a:pt x="8624744" y="2076104"/>
                  <a:pt x="8631077" y="2060470"/>
                </a:cubicBezTo>
                <a:close/>
                <a:moveTo>
                  <a:pt x="3922674" y="12717764"/>
                </a:moveTo>
                <a:cubicBezTo>
                  <a:pt x="3915043" y="12715413"/>
                  <a:pt x="3918983" y="12692642"/>
                  <a:pt x="3910044" y="12702480"/>
                </a:cubicBezTo>
                <a:cubicBezTo>
                  <a:pt x="3914174" y="12705837"/>
                  <a:pt x="3910847" y="12728370"/>
                  <a:pt x="3922674" y="12717764"/>
                </a:cubicBezTo>
                <a:close/>
                <a:moveTo>
                  <a:pt x="8781368" y="1728893"/>
                </a:moveTo>
                <a:cubicBezTo>
                  <a:pt x="8771669" y="1726648"/>
                  <a:pt x="8776531" y="1719103"/>
                  <a:pt x="8764985" y="1717573"/>
                </a:cubicBezTo>
                <a:cubicBezTo>
                  <a:pt x="8754117" y="1726035"/>
                  <a:pt x="8779581" y="1735245"/>
                  <a:pt x="8781368" y="1728893"/>
                </a:cubicBezTo>
                <a:close/>
                <a:moveTo>
                  <a:pt x="8801421" y="1693880"/>
                </a:moveTo>
                <a:cubicBezTo>
                  <a:pt x="8790109" y="1688372"/>
                  <a:pt x="8771489" y="1669432"/>
                  <a:pt x="8757542" y="1674492"/>
                </a:cubicBezTo>
                <a:cubicBezTo>
                  <a:pt x="8767815" y="1680052"/>
                  <a:pt x="8791462" y="1708355"/>
                  <a:pt x="8801421" y="1693880"/>
                </a:cubicBezTo>
                <a:close/>
                <a:moveTo>
                  <a:pt x="8447753" y="2515061"/>
                </a:moveTo>
                <a:cubicBezTo>
                  <a:pt x="8456806" y="2463455"/>
                  <a:pt x="8433711" y="2424682"/>
                  <a:pt x="8412889" y="2385383"/>
                </a:cubicBezTo>
                <a:cubicBezTo>
                  <a:pt x="8404409" y="2409184"/>
                  <a:pt x="8422839" y="2428551"/>
                  <a:pt x="8428404" y="2449375"/>
                </a:cubicBezTo>
                <a:cubicBezTo>
                  <a:pt x="8434157" y="2469773"/>
                  <a:pt x="8428193" y="2498256"/>
                  <a:pt x="8447753" y="2515061"/>
                </a:cubicBezTo>
                <a:close/>
                <a:moveTo>
                  <a:pt x="8464161" y="2477927"/>
                </a:moveTo>
                <a:cubicBezTo>
                  <a:pt x="8457988" y="2461936"/>
                  <a:pt x="8456614" y="2428170"/>
                  <a:pt x="8443127" y="2425271"/>
                </a:cubicBezTo>
                <a:cubicBezTo>
                  <a:pt x="8455634" y="2438450"/>
                  <a:pt x="8445757" y="2476939"/>
                  <a:pt x="8464161" y="2477927"/>
                </a:cubicBezTo>
                <a:close/>
                <a:moveTo>
                  <a:pt x="8813805" y="1686598"/>
                </a:moveTo>
                <a:cubicBezTo>
                  <a:pt x="8796276" y="1668650"/>
                  <a:pt x="8765919" y="1644014"/>
                  <a:pt x="8745635" y="1651886"/>
                </a:cubicBezTo>
                <a:cubicBezTo>
                  <a:pt x="8761215" y="1663872"/>
                  <a:pt x="8798664" y="1683989"/>
                  <a:pt x="8813805" y="1686598"/>
                </a:cubicBezTo>
                <a:close/>
                <a:moveTo>
                  <a:pt x="8795411" y="1757034"/>
                </a:moveTo>
                <a:cubicBezTo>
                  <a:pt x="8781914" y="1744948"/>
                  <a:pt x="8761262" y="1727151"/>
                  <a:pt x="8743663" y="1725497"/>
                </a:cubicBezTo>
                <a:cubicBezTo>
                  <a:pt x="8744310" y="1748229"/>
                  <a:pt x="8779385" y="1762196"/>
                  <a:pt x="8795411" y="1757034"/>
                </a:cubicBezTo>
                <a:close/>
                <a:moveTo>
                  <a:pt x="8478218" y="2484139"/>
                </a:moveTo>
                <a:cubicBezTo>
                  <a:pt x="8484214" y="2442915"/>
                  <a:pt x="8471533" y="2408234"/>
                  <a:pt x="8451474" y="2376414"/>
                </a:cubicBezTo>
                <a:cubicBezTo>
                  <a:pt x="8440000" y="2389710"/>
                  <a:pt x="8455217" y="2411738"/>
                  <a:pt x="8459736" y="2428018"/>
                </a:cubicBezTo>
                <a:cubicBezTo>
                  <a:pt x="8464826" y="2447613"/>
                  <a:pt x="8464057" y="2471250"/>
                  <a:pt x="8478218" y="2484139"/>
                </a:cubicBezTo>
                <a:close/>
                <a:moveTo>
                  <a:pt x="3948362" y="12748520"/>
                </a:moveTo>
                <a:cubicBezTo>
                  <a:pt x="3959754" y="12733126"/>
                  <a:pt x="3944104" y="12698124"/>
                  <a:pt x="3929103" y="12681282"/>
                </a:cubicBezTo>
                <a:cubicBezTo>
                  <a:pt x="3924505" y="12707849"/>
                  <a:pt x="3927106" y="12731978"/>
                  <a:pt x="3948362" y="12748520"/>
                </a:cubicBezTo>
                <a:close/>
                <a:moveTo>
                  <a:pt x="8743311" y="1904914"/>
                </a:moveTo>
                <a:cubicBezTo>
                  <a:pt x="8743912" y="1895487"/>
                  <a:pt x="8749855" y="1884338"/>
                  <a:pt x="8741852" y="1878251"/>
                </a:cubicBezTo>
                <a:cubicBezTo>
                  <a:pt x="8732446" y="1882258"/>
                  <a:pt x="8738996" y="1897396"/>
                  <a:pt x="8743311" y="1904914"/>
                </a:cubicBezTo>
                <a:close/>
                <a:moveTo>
                  <a:pt x="8809694" y="1754672"/>
                </a:moveTo>
                <a:cubicBezTo>
                  <a:pt x="8798673" y="1755414"/>
                  <a:pt x="8799074" y="1737226"/>
                  <a:pt x="8791377" y="1746579"/>
                </a:cubicBezTo>
                <a:cubicBezTo>
                  <a:pt x="8792564" y="1749654"/>
                  <a:pt x="8804644" y="1762643"/>
                  <a:pt x="8809694" y="1754672"/>
                </a:cubicBezTo>
                <a:close/>
                <a:moveTo>
                  <a:pt x="8812900" y="1747416"/>
                </a:moveTo>
                <a:cubicBezTo>
                  <a:pt x="8822106" y="1734649"/>
                  <a:pt x="8801658" y="1725614"/>
                  <a:pt x="8797991" y="1740829"/>
                </a:cubicBezTo>
                <a:close/>
                <a:moveTo>
                  <a:pt x="8559714" y="2349247"/>
                </a:moveTo>
                <a:cubicBezTo>
                  <a:pt x="8553980" y="2342632"/>
                  <a:pt x="8558081" y="2332201"/>
                  <a:pt x="8563787" y="2320438"/>
                </a:cubicBezTo>
                <a:cubicBezTo>
                  <a:pt x="8533394" y="2303948"/>
                  <a:pt x="8550405" y="2355337"/>
                  <a:pt x="8559714" y="2349247"/>
                </a:cubicBezTo>
                <a:close/>
                <a:moveTo>
                  <a:pt x="8467934" y="2567341"/>
                </a:moveTo>
                <a:cubicBezTo>
                  <a:pt x="8462102" y="2558643"/>
                  <a:pt x="8469177" y="2544933"/>
                  <a:pt x="8459233" y="2537478"/>
                </a:cubicBezTo>
                <a:cubicBezTo>
                  <a:pt x="8459861" y="2546429"/>
                  <a:pt x="8453420" y="2573682"/>
                  <a:pt x="8467934" y="2567341"/>
                </a:cubicBezTo>
                <a:close/>
                <a:moveTo>
                  <a:pt x="8508481" y="2475574"/>
                </a:moveTo>
                <a:cubicBezTo>
                  <a:pt x="8493719" y="2440993"/>
                  <a:pt x="8499853" y="2398300"/>
                  <a:pt x="8472987" y="2368064"/>
                </a:cubicBezTo>
                <a:cubicBezTo>
                  <a:pt x="8465192" y="2375333"/>
                  <a:pt x="8472929" y="2393545"/>
                  <a:pt x="8476595" y="2409450"/>
                </a:cubicBezTo>
                <a:cubicBezTo>
                  <a:pt x="8483738" y="2441684"/>
                  <a:pt x="8488739" y="2463790"/>
                  <a:pt x="8508481" y="2475574"/>
                </a:cubicBezTo>
                <a:close/>
                <a:moveTo>
                  <a:pt x="8521305" y="2446550"/>
                </a:moveTo>
                <a:cubicBezTo>
                  <a:pt x="8518135" y="2414540"/>
                  <a:pt x="8496717" y="2389262"/>
                  <a:pt x="8500923" y="2354390"/>
                </a:cubicBezTo>
                <a:cubicBezTo>
                  <a:pt x="8475124" y="2373600"/>
                  <a:pt x="8510811" y="2418446"/>
                  <a:pt x="8507021" y="2448911"/>
                </a:cubicBezTo>
                <a:cubicBezTo>
                  <a:pt x="8513413" y="2451736"/>
                  <a:pt x="8517715" y="2450065"/>
                  <a:pt x="8521305" y="2446550"/>
                </a:cubicBezTo>
                <a:close/>
                <a:moveTo>
                  <a:pt x="3994824" y="12710320"/>
                </a:moveTo>
                <a:cubicBezTo>
                  <a:pt x="3986142" y="12703420"/>
                  <a:pt x="4001277" y="12687637"/>
                  <a:pt x="3981703" y="12684607"/>
                </a:cubicBezTo>
                <a:cubicBezTo>
                  <a:pt x="3977361" y="12694433"/>
                  <a:pt x="3984508" y="12717508"/>
                  <a:pt x="3994824" y="12710320"/>
                </a:cubicBezTo>
                <a:close/>
                <a:moveTo>
                  <a:pt x="8510706" y="2497473"/>
                </a:moveTo>
                <a:cubicBezTo>
                  <a:pt x="8511038" y="2494559"/>
                  <a:pt x="8510559" y="2491032"/>
                  <a:pt x="8512327" y="2486456"/>
                </a:cubicBezTo>
                <a:cubicBezTo>
                  <a:pt x="8498562" y="2486496"/>
                  <a:pt x="8499597" y="2481851"/>
                  <a:pt x="8486767" y="2475162"/>
                </a:cubicBezTo>
                <a:cubicBezTo>
                  <a:pt x="8483854" y="2488669"/>
                  <a:pt x="8491767" y="2497268"/>
                  <a:pt x="8504218" y="2504809"/>
                </a:cubicBezTo>
                <a:cubicBezTo>
                  <a:pt x="8509229" y="2502687"/>
                  <a:pt x="8510373" y="2500387"/>
                  <a:pt x="8510706" y="2497473"/>
                </a:cubicBezTo>
                <a:close/>
                <a:moveTo>
                  <a:pt x="8549018" y="2413646"/>
                </a:moveTo>
                <a:cubicBezTo>
                  <a:pt x="8551141" y="2406677"/>
                  <a:pt x="8549687" y="2397872"/>
                  <a:pt x="8543936" y="2395331"/>
                </a:cubicBezTo>
                <a:lnTo>
                  <a:pt x="8532621" y="2420941"/>
                </a:lnTo>
                <a:cubicBezTo>
                  <a:pt x="8541189" y="2425747"/>
                  <a:pt x="8546893" y="2420615"/>
                  <a:pt x="8549018" y="2413646"/>
                </a:cubicBezTo>
                <a:close/>
                <a:moveTo>
                  <a:pt x="8814132" y="1813770"/>
                </a:moveTo>
                <a:cubicBezTo>
                  <a:pt x="8820118" y="1799069"/>
                  <a:pt x="8803980" y="1792959"/>
                  <a:pt x="8791338" y="1785843"/>
                </a:cubicBezTo>
                <a:cubicBezTo>
                  <a:pt x="8785080" y="1776957"/>
                  <a:pt x="8803672" y="1777519"/>
                  <a:pt x="8788811" y="1771972"/>
                </a:cubicBezTo>
                <a:cubicBezTo>
                  <a:pt x="8785339" y="1791356"/>
                  <a:pt x="8741621" y="1753163"/>
                  <a:pt x="8732988" y="1769244"/>
                </a:cubicBezTo>
                <a:cubicBezTo>
                  <a:pt x="8731697" y="1759491"/>
                  <a:pt x="8710097" y="1739234"/>
                  <a:pt x="8701882" y="1750909"/>
                </a:cubicBezTo>
                <a:cubicBezTo>
                  <a:pt x="8725621" y="1776702"/>
                  <a:pt x="8775670" y="1812080"/>
                  <a:pt x="8814132" y="1813770"/>
                </a:cubicBezTo>
                <a:close/>
                <a:moveTo>
                  <a:pt x="8833557" y="1769807"/>
                </a:moveTo>
                <a:cubicBezTo>
                  <a:pt x="8840304" y="1757994"/>
                  <a:pt x="8823015" y="1740662"/>
                  <a:pt x="8814799" y="1752336"/>
                </a:cubicBezTo>
                <a:cubicBezTo>
                  <a:pt x="8821526" y="1757859"/>
                  <a:pt x="8821300" y="1766432"/>
                  <a:pt x="8833557" y="1769807"/>
                </a:cubicBezTo>
                <a:close/>
                <a:moveTo>
                  <a:pt x="8841666" y="1751454"/>
                </a:moveTo>
                <a:cubicBezTo>
                  <a:pt x="8846855" y="1742013"/>
                  <a:pt x="8841837" y="1737245"/>
                  <a:pt x="8831660" y="1733769"/>
                </a:cubicBezTo>
                <a:cubicBezTo>
                  <a:pt x="8826660" y="1742783"/>
                  <a:pt x="8835606" y="1746736"/>
                  <a:pt x="8841666" y="1751454"/>
                </a:cubicBezTo>
                <a:close/>
                <a:moveTo>
                  <a:pt x="8664291" y="2162715"/>
                </a:moveTo>
                <a:cubicBezTo>
                  <a:pt x="8641274" y="2152545"/>
                  <a:pt x="8633628" y="2136411"/>
                  <a:pt x="8610612" y="2126242"/>
                </a:cubicBezTo>
                <a:cubicBezTo>
                  <a:pt x="8595656" y="2154330"/>
                  <a:pt x="8641758" y="2158372"/>
                  <a:pt x="8659387" y="2173815"/>
                </a:cubicBezTo>
                <a:close/>
                <a:moveTo>
                  <a:pt x="8538114" y="2458058"/>
                </a:moveTo>
                <a:cubicBezTo>
                  <a:pt x="8534279" y="2456364"/>
                  <a:pt x="8534746" y="2452999"/>
                  <a:pt x="8532380" y="2451443"/>
                </a:cubicBezTo>
                <a:cubicBezTo>
                  <a:pt x="8530356" y="2457181"/>
                  <a:pt x="8526296" y="2464060"/>
                  <a:pt x="8534719" y="2465741"/>
                </a:cubicBezTo>
                <a:close/>
                <a:moveTo>
                  <a:pt x="8781030" y="1917499"/>
                </a:moveTo>
                <a:cubicBezTo>
                  <a:pt x="8786211" y="1903464"/>
                  <a:pt x="8769957" y="1881487"/>
                  <a:pt x="8756336" y="1884651"/>
                </a:cubicBezTo>
                <a:cubicBezTo>
                  <a:pt x="8762315" y="1896476"/>
                  <a:pt x="8770137" y="1907584"/>
                  <a:pt x="8781030" y="1917499"/>
                </a:cubicBezTo>
                <a:close/>
                <a:moveTo>
                  <a:pt x="8825738" y="1832879"/>
                </a:moveTo>
                <a:cubicBezTo>
                  <a:pt x="8827004" y="1826121"/>
                  <a:pt x="8817308" y="1816959"/>
                  <a:pt x="8804956" y="1813796"/>
                </a:cubicBezTo>
                <a:cubicBezTo>
                  <a:pt x="8798070" y="1827079"/>
                  <a:pt x="8813685" y="1830917"/>
                  <a:pt x="8820507" y="1838523"/>
                </a:cubicBezTo>
                <a:cubicBezTo>
                  <a:pt x="8823675" y="1837117"/>
                  <a:pt x="8825317" y="1835132"/>
                  <a:pt x="8825738" y="1832879"/>
                </a:cubicBezTo>
                <a:close/>
                <a:moveTo>
                  <a:pt x="8849501" y="1802869"/>
                </a:moveTo>
                <a:cubicBezTo>
                  <a:pt x="8858133" y="1786787"/>
                  <a:pt x="8848327" y="1777864"/>
                  <a:pt x="8833759" y="1778569"/>
                </a:cubicBezTo>
                <a:cubicBezTo>
                  <a:pt x="8829521" y="1790471"/>
                  <a:pt x="8835113" y="1798553"/>
                  <a:pt x="8849501" y="1802869"/>
                </a:cubicBezTo>
                <a:close/>
                <a:moveTo>
                  <a:pt x="4025797" y="12729112"/>
                </a:moveTo>
                <a:cubicBezTo>
                  <a:pt x="4025797" y="12729112"/>
                  <a:pt x="4023948" y="12728104"/>
                  <a:pt x="4021637" y="12726843"/>
                </a:cubicBezTo>
                <a:lnTo>
                  <a:pt x="4018394" y="12725075"/>
                </a:lnTo>
                <a:lnTo>
                  <a:pt x="4014699" y="12723060"/>
                </a:lnTo>
                <a:cubicBezTo>
                  <a:pt x="4012850" y="12722051"/>
                  <a:pt x="4011924" y="12721547"/>
                  <a:pt x="4013312" y="12722303"/>
                </a:cubicBezTo>
                <a:lnTo>
                  <a:pt x="4018394" y="12725075"/>
                </a:lnTo>
                <a:close/>
                <a:moveTo>
                  <a:pt x="8814484" y="1892488"/>
                </a:moveTo>
                <a:cubicBezTo>
                  <a:pt x="8823111" y="1871813"/>
                  <a:pt x="8788716" y="1867839"/>
                  <a:pt x="8794268" y="1848356"/>
                </a:cubicBezTo>
                <a:cubicBezTo>
                  <a:pt x="8797438" y="1849246"/>
                  <a:pt x="8799850" y="1847251"/>
                  <a:pt x="8801308" y="1842794"/>
                </a:cubicBezTo>
                <a:cubicBezTo>
                  <a:pt x="8809828" y="1846558"/>
                  <a:pt x="8808941" y="1854329"/>
                  <a:pt x="8821337" y="1856235"/>
                </a:cubicBezTo>
                <a:cubicBezTo>
                  <a:pt x="8821305" y="1833263"/>
                  <a:pt x="8790917" y="1821368"/>
                  <a:pt x="8774289" y="1804838"/>
                </a:cubicBezTo>
                <a:cubicBezTo>
                  <a:pt x="8764239" y="1821824"/>
                  <a:pt x="8800710" y="1821103"/>
                  <a:pt x="8795149" y="1835991"/>
                </a:cubicBezTo>
                <a:cubicBezTo>
                  <a:pt x="8780106" y="1835466"/>
                  <a:pt x="8776672" y="1815584"/>
                  <a:pt x="8766180" y="1823191"/>
                </a:cubicBezTo>
                <a:cubicBezTo>
                  <a:pt x="8770782" y="1832367"/>
                  <a:pt x="8788906" y="1836294"/>
                  <a:pt x="8790435" y="1846662"/>
                </a:cubicBezTo>
                <a:cubicBezTo>
                  <a:pt x="8783338" y="1846587"/>
                  <a:pt x="8771019" y="1832982"/>
                  <a:pt x="8767010" y="1840903"/>
                </a:cubicBezTo>
                <a:cubicBezTo>
                  <a:pt x="8789597" y="1855475"/>
                  <a:pt x="8786367" y="1880065"/>
                  <a:pt x="8814484" y="1892488"/>
                </a:cubicBezTo>
                <a:close/>
                <a:moveTo>
                  <a:pt x="8811919" y="1917883"/>
                </a:moveTo>
                <a:cubicBezTo>
                  <a:pt x="8798771" y="1886566"/>
                  <a:pt x="8760684" y="1848311"/>
                  <a:pt x="8731001" y="1833665"/>
                </a:cubicBezTo>
                <a:cubicBezTo>
                  <a:pt x="8744566" y="1855984"/>
                  <a:pt x="8760346" y="1876730"/>
                  <a:pt x="8787429" y="1893798"/>
                </a:cubicBezTo>
                <a:cubicBezTo>
                  <a:pt x="8794538" y="1903061"/>
                  <a:pt x="8786708" y="1918477"/>
                  <a:pt x="8804881" y="1923446"/>
                </a:cubicBezTo>
                <a:cubicBezTo>
                  <a:pt x="8808241" y="1923910"/>
                  <a:pt x="8810460" y="1922340"/>
                  <a:pt x="8811919" y="1917883"/>
                </a:cubicBezTo>
                <a:close/>
                <a:moveTo>
                  <a:pt x="8800805" y="1952254"/>
                </a:moveTo>
                <a:cubicBezTo>
                  <a:pt x="8807839" y="1942098"/>
                  <a:pt x="8794521" y="1924990"/>
                  <a:pt x="8783984" y="1931558"/>
                </a:cubicBezTo>
                <a:cubicBezTo>
                  <a:pt x="8791561" y="1937456"/>
                  <a:pt x="8785239" y="1949457"/>
                  <a:pt x="8800805" y="1952254"/>
                </a:cubicBezTo>
                <a:close/>
                <a:moveTo>
                  <a:pt x="8851974" y="1838740"/>
                </a:moveTo>
                <a:cubicBezTo>
                  <a:pt x="8853102" y="1838513"/>
                  <a:pt x="8853144" y="1836108"/>
                  <a:pt x="8850768" y="1829957"/>
                </a:cubicBezTo>
                <a:cubicBezTo>
                  <a:pt x="8850007" y="1827070"/>
                  <a:pt x="8853507" y="1826066"/>
                  <a:pt x="8848633" y="1824423"/>
                </a:cubicBezTo>
                <a:cubicBezTo>
                  <a:pt x="8835464" y="1820517"/>
                  <a:pt x="8848595" y="1839423"/>
                  <a:pt x="8851974" y="1838740"/>
                </a:cubicBezTo>
                <a:close/>
                <a:moveTo>
                  <a:pt x="8705427" y="2198749"/>
                </a:moveTo>
                <a:cubicBezTo>
                  <a:pt x="8695763" y="2192949"/>
                  <a:pt x="8681078" y="2213503"/>
                  <a:pt x="8686863" y="2221162"/>
                </a:cubicBezTo>
                <a:cubicBezTo>
                  <a:pt x="8693430" y="2214369"/>
                  <a:pt x="8701711" y="2212925"/>
                  <a:pt x="8705427" y="2198749"/>
                </a:cubicBezTo>
                <a:close/>
                <a:moveTo>
                  <a:pt x="4029094" y="12799001"/>
                </a:moveTo>
                <a:cubicBezTo>
                  <a:pt x="4018909" y="12773562"/>
                  <a:pt x="4016302" y="12744834"/>
                  <a:pt x="4005312" y="12720061"/>
                </a:cubicBezTo>
                <a:cubicBezTo>
                  <a:pt x="3988339" y="12741160"/>
                  <a:pt x="4015102" y="12763709"/>
                  <a:pt x="3995979" y="12774666"/>
                </a:cubicBezTo>
                <a:cubicBezTo>
                  <a:pt x="3976595" y="12718098"/>
                  <a:pt x="3967916" y="12658087"/>
                  <a:pt x="3896447" y="12622424"/>
                </a:cubicBezTo>
                <a:cubicBezTo>
                  <a:pt x="3886261" y="12650096"/>
                  <a:pt x="3917743" y="12661964"/>
                  <a:pt x="3922947" y="12683669"/>
                </a:cubicBezTo>
                <a:cubicBezTo>
                  <a:pt x="3927624" y="12676543"/>
                  <a:pt x="3920673" y="12657641"/>
                  <a:pt x="3933897" y="12658888"/>
                </a:cubicBezTo>
                <a:cubicBezTo>
                  <a:pt x="3955227" y="12690272"/>
                  <a:pt x="3967133" y="12725662"/>
                  <a:pt x="3965071" y="12766116"/>
                </a:cubicBezTo>
                <a:cubicBezTo>
                  <a:pt x="3991284" y="12772592"/>
                  <a:pt x="4006753" y="12812620"/>
                  <a:pt x="4029094" y="12799001"/>
                </a:cubicBezTo>
                <a:close/>
                <a:moveTo>
                  <a:pt x="8820632" y="1956933"/>
                </a:moveTo>
                <a:cubicBezTo>
                  <a:pt x="8830853" y="1925738"/>
                  <a:pt x="8862771" y="1885765"/>
                  <a:pt x="8838146" y="1867743"/>
                </a:cubicBezTo>
                <a:cubicBezTo>
                  <a:pt x="8841602" y="1901409"/>
                  <a:pt x="8790556" y="1929360"/>
                  <a:pt x="8820632" y="1956933"/>
                </a:cubicBezTo>
                <a:close/>
                <a:moveTo>
                  <a:pt x="8717288" y="2203121"/>
                </a:moveTo>
                <a:cubicBezTo>
                  <a:pt x="8710761" y="2218741"/>
                  <a:pt x="8701473" y="2233357"/>
                  <a:pt x="8689835" y="2244415"/>
                </a:cubicBezTo>
                <a:cubicBezTo>
                  <a:pt x="8679626" y="2253681"/>
                  <a:pt x="8659308" y="2243173"/>
                  <a:pt x="8663601" y="2263438"/>
                </a:cubicBezTo>
                <a:cubicBezTo>
                  <a:pt x="8650232" y="2249878"/>
                  <a:pt x="8643182" y="2250844"/>
                  <a:pt x="8630150" y="2239984"/>
                </a:cubicBezTo>
                <a:cubicBezTo>
                  <a:pt x="8628423" y="2225444"/>
                  <a:pt x="8648656" y="2211933"/>
                  <a:pt x="8655113" y="2193867"/>
                </a:cubicBezTo>
                <a:cubicBezTo>
                  <a:pt x="8649394" y="2169910"/>
                  <a:pt x="8614375" y="2170764"/>
                  <a:pt x="8597786" y="2155271"/>
                </a:cubicBezTo>
                <a:cubicBezTo>
                  <a:pt x="8555428" y="2213091"/>
                  <a:pt x="8508239" y="2270308"/>
                  <a:pt x="8452308" y="2305804"/>
                </a:cubicBezTo>
                <a:cubicBezTo>
                  <a:pt x="8374918" y="2355289"/>
                  <a:pt x="8234314" y="2382966"/>
                  <a:pt x="8114443" y="2318777"/>
                </a:cubicBezTo>
                <a:cubicBezTo>
                  <a:pt x="8002892" y="2258773"/>
                  <a:pt x="7968389" y="2168523"/>
                  <a:pt x="7928909" y="2074543"/>
                </a:cubicBezTo>
                <a:cubicBezTo>
                  <a:pt x="7892912" y="2085680"/>
                  <a:pt x="7849597" y="2078788"/>
                  <a:pt x="7809748" y="2079039"/>
                </a:cubicBezTo>
                <a:cubicBezTo>
                  <a:pt x="7815833" y="2066421"/>
                  <a:pt x="7810236" y="2058335"/>
                  <a:pt x="7809983" y="2048529"/>
                </a:cubicBezTo>
                <a:cubicBezTo>
                  <a:pt x="7837581" y="2022965"/>
                  <a:pt x="7875683" y="2025513"/>
                  <a:pt x="7916350" y="2033787"/>
                </a:cubicBezTo>
                <a:cubicBezTo>
                  <a:pt x="7911014" y="1982447"/>
                  <a:pt x="7914453" y="1913553"/>
                  <a:pt x="7939707" y="1842562"/>
                </a:cubicBezTo>
                <a:cubicBezTo>
                  <a:pt x="7977493" y="1736289"/>
                  <a:pt x="8065141" y="1647456"/>
                  <a:pt x="8134508" y="1609224"/>
                </a:cubicBezTo>
                <a:cubicBezTo>
                  <a:pt x="8110678" y="1563997"/>
                  <a:pt x="8069205" y="1525263"/>
                  <a:pt x="8085341" y="1464531"/>
                </a:cubicBezTo>
                <a:cubicBezTo>
                  <a:pt x="8156018" y="1476370"/>
                  <a:pt x="8136921" y="1549571"/>
                  <a:pt x="8171385" y="1585719"/>
                </a:cubicBezTo>
                <a:cubicBezTo>
                  <a:pt x="8213414" y="1587451"/>
                  <a:pt x="8252947" y="1567160"/>
                  <a:pt x="8299525" y="1572433"/>
                </a:cubicBezTo>
                <a:cubicBezTo>
                  <a:pt x="8366031" y="1579878"/>
                  <a:pt x="8453927" y="1616163"/>
                  <a:pt x="8510960" y="1648506"/>
                </a:cubicBezTo>
                <a:cubicBezTo>
                  <a:pt x="8530224" y="1659059"/>
                  <a:pt x="8553101" y="1670697"/>
                  <a:pt x="8569968" y="1683253"/>
                </a:cubicBezTo>
                <a:cubicBezTo>
                  <a:pt x="8628527" y="1725964"/>
                  <a:pt x="8681964" y="1819478"/>
                  <a:pt x="8673425" y="1895303"/>
                </a:cubicBezTo>
                <a:cubicBezTo>
                  <a:pt x="8668243" y="1940466"/>
                  <a:pt x="8671301" y="1987739"/>
                  <a:pt x="8650097" y="2047253"/>
                </a:cubicBezTo>
                <a:cubicBezTo>
                  <a:pt x="8641758" y="2069590"/>
                  <a:pt x="8629770" y="2089805"/>
                  <a:pt x="8621050" y="2112995"/>
                </a:cubicBezTo>
                <a:cubicBezTo>
                  <a:pt x="8623779" y="2131038"/>
                  <a:pt x="8652139" y="2139488"/>
                  <a:pt x="8664088" y="2153951"/>
                </a:cubicBezTo>
                <a:cubicBezTo>
                  <a:pt x="8674624" y="2142789"/>
                  <a:pt x="8668711" y="2114665"/>
                  <a:pt x="8690132" y="2104230"/>
                </a:cubicBezTo>
                <a:cubicBezTo>
                  <a:pt x="8731582" y="2100349"/>
                  <a:pt x="8736873" y="2156262"/>
                  <a:pt x="8717288" y="2203121"/>
                </a:cubicBezTo>
                <a:close/>
                <a:moveTo>
                  <a:pt x="4054592" y="12830184"/>
                </a:moveTo>
                <a:cubicBezTo>
                  <a:pt x="4053830" y="12800738"/>
                  <a:pt x="4053496" y="12771481"/>
                  <a:pt x="4030999" y="12750817"/>
                </a:cubicBezTo>
                <a:cubicBezTo>
                  <a:pt x="4033183" y="12779359"/>
                  <a:pt x="4026319" y="12811052"/>
                  <a:pt x="4054592" y="12830184"/>
                </a:cubicBezTo>
                <a:close/>
                <a:moveTo>
                  <a:pt x="8936666" y="1793429"/>
                </a:moveTo>
                <a:cubicBezTo>
                  <a:pt x="8930605" y="1788710"/>
                  <a:pt x="8934565" y="1779747"/>
                  <a:pt x="8921742" y="1777652"/>
                </a:cubicBezTo>
                <a:cubicBezTo>
                  <a:pt x="8915040" y="1785914"/>
                  <a:pt x="8930528" y="1800409"/>
                  <a:pt x="8936666" y="1793429"/>
                </a:cubicBezTo>
                <a:close/>
                <a:moveTo>
                  <a:pt x="8874117" y="1945364"/>
                </a:moveTo>
                <a:cubicBezTo>
                  <a:pt x="8880529" y="1930853"/>
                  <a:pt x="8881787" y="1917634"/>
                  <a:pt x="8877561" y="1907605"/>
                </a:cubicBezTo>
                <a:cubicBezTo>
                  <a:pt x="8869923" y="1922595"/>
                  <a:pt x="8873154" y="1933716"/>
                  <a:pt x="8874117" y="1945364"/>
                </a:cubicBezTo>
                <a:close/>
                <a:moveTo>
                  <a:pt x="4083868" y="12852822"/>
                </a:moveTo>
                <a:cubicBezTo>
                  <a:pt x="4094135" y="12818036"/>
                  <a:pt x="4069254" y="12786615"/>
                  <a:pt x="4061482" y="12759179"/>
                </a:cubicBezTo>
                <a:cubicBezTo>
                  <a:pt x="4057952" y="12746384"/>
                  <a:pt x="4065866" y="12719240"/>
                  <a:pt x="4040061" y="12730308"/>
                </a:cubicBezTo>
                <a:cubicBezTo>
                  <a:pt x="4050895" y="12747352"/>
                  <a:pt x="4054154" y="12767686"/>
                  <a:pt x="4064608" y="12785583"/>
                </a:cubicBezTo>
                <a:cubicBezTo>
                  <a:pt x="4066781" y="12809525"/>
                  <a:pt x="4065262" y="12834898"/>
                  <a:pt x="4083868" y="12852822"/>
                </a:cubicBezTo>
                <a:close/>
                <a:moveTo>
                  <a:pt x="9020902" y="1683330"/>
                </a:moveTo>
                <a:cubicBezTo>
                  <a:pt x="9011482" y="1711951"/>
                  <a:pt x="8987988" y="1739972"/>
                  <a:pt x="8965193" y="1734452"/>
                </a:cubicBezTo>
                <a:cubicBezTo>
                  <a:pt x="8968661" y="1706148"/>
                  <a:pt x="8989646" y="1659793"/>
                  <a:pt x="9025084" y="1655728"/>
                </a:cubicBezTo>
                <a:cubicBezTo>
                  <a:pt x="9025620" y="1664183"/>
                  <a:pt x="9024042" y="1673789"/>
                  <a:pt x="9020902" y="1683330"/>
                </a:cubicBezTo>
                <a:close/>
                <a:moveTo>
                  <a:pt x="8727825" y="2375572"/>
                </a:moveTo>
                <a:cubicBezTo>
                  <a:pt x="8676923" y="2375528"/>
                  <a:pt x="8621288" y="2403491"/>
                  <a:pt x="8598650" y="2450115"/>
                </a:cubicBezTo>
                <a:cubicBezTo>
                  <a:pt x="8620828" y="2442569"/>
                  <a:pt x="8636790" y="2427176"/>
                  <a:pt x="8657680" y="2414469"/>
                </a:cubicBezTo>
                <a:cubicBezTo>
                  <a:pt x="8681219" y="2400382"/>
                  <a:pt x="8710392" y="2390826"/>
                  <a:pt x="8727825" y="2375572"/>
                </a:cubicBezTo>
                <a:close/>
                <a:moveTo>
                  <a:pt x="4132944" y="12874506"/>
                </a:moveTo>
                <a:cubicBezTo>
                  <a:pt x="4112266" y="12834729"/>
                  <a:pt x="4126672" y="12781343"/>
                  <a:pt x="4079145" y="12752683"/>
                </a:cubicBezTo>
                <a:cubicBezTo>
                  <a:pt x="4097601" y="12794033"/>
                  <a:pt x="4081586" y="12848749"/>
                  <a:pt x="4125516" y="12880927"/>
                </a:cubicBezTo>
                <a:cubicBezTo>
                  <a:pt x="4128881" y="12881392"/>
                  <a:pt x="4131722" y="12879583"/>
                  <a:pt x="4132944" y="12874506"/>
                </a:cubicBezTo>
                <a:close/>
                <a:moveTo>
                  <a:pt x="4036323" y="13173202"/>
                </a:moveTo>
                <a:cubicBezTo>
                  <a:pt x="3867269" y="13127615"/>
                  <a:pt x="3683174" y="13095298"/>
                  <a:pt x="3512849" y="13080301"/>
                </a:cubicBezTo>
                <a:cubicBezTo>
                  <a:pt x="3470833" y="13168467"/>
                  <a:pt x="3432110" y="13242257"/>
                  <a:pt x="3388370" y="13347024"/>
                </a:cubicBezTo>
                <a:cubicBezTo>
                  <a:pt x="3537717" y="13453355"/>
                  <a:pt x="3660265" y="13593806"/>
                  <a:pt x="3810350" y="13684632"/>
                </a:cubicBezTo>
                <a:cubicBezTo>
                  <a:pt x="3845163" y="13510044"/>
                  <a:pt x="3979207" y="13326702"/>
                  <a:pt x="4036323" y="13173202"/>
                </a:cubicBezTo>
                <a:close/>
                <a:moveTo>
                  <a:pt x="4169056" y="12904761"/>
                </a:moveTo>
                <a:cubicBezTo>
                  <a:pt x="4162509" y="12872248"/>
                  <a:pt x="4154301" y="12840024"/>
                  <a:pt x="4136487" y="12812235"/>
                </a:cubicBezTo>
                <a:cubicBezTo>
                  <a:pt x="4150643" y="12806744"/>
                  <a:pt x="4144505" y="12791777"/>
                  <a:pt x="4127205" y="12788219"/>
                </a:cubicBezTo>
                <a:cubicBezTo>
                  <a:pt x="4123905" y="12824550"/>
                  <a:pt x="4146266" y="12851283"/>
                  <a:pt x="4136194" y="12890241"/>
                </a:cubicBezTo>
                <a:cubicBezTo>
                  <a:pt x="4143310" y="12894916"/>
                  <a:pt x="4158362" y="12912803"/>
                  <a:pt x="4169056" y="12904761"/>
                </a:cubicBezTo>
                <a:close/>
                <a:moveTo>
                  <a:pt x="9116090" y="1730251"/>
                </a:moveTo>
                <a:cubicBezTo>
                  <a:pt x="9107341" y="1762675"/>
                  <a:pt x="9055587" y="1781138"/>
                  <a:pt x="9027688" y="1758227"/>
                </a:cubicBezTo>
                <a:cubicBezTo>
                  <a:pt x="9036251" y="1726224"/>
                  <a:pt x="9088669" y="1708558"/>
                  <a:pt x="9116090" y="1730251"/>
                </a:cubicBezTo>
                <a:close/>
                <a:moveTo>
                  <a:pt x="4210571" y="12854672"/>
                </a:moveTo>
                <a:cubicBezTo>
                  <a:pt x="4195577" y="12842430"/>
                  <a:pt x="4171932" y="12815130"/>
                  <a:pt x="4154589" y="12815127"/>
                </a:cubicBezTo>
                <a:cubicBezTo>
                  <a:pt x="4160146" y="12822179"/>
                  <a:pt x="4163240" y="12830185"/>
                  <a:pt x="4163634" y="12838529"/>
                </a:cubicBezTo>
                <a:cubicBezTo>
                  <a:pt x="4173409" y="12846423"/>
                  <a:pt x="4175140" y="12834421"/>
                  <a:pt x="4183676" y="12838192"/>
                </a:cubicBezTo>
                <a:cubicBezTo>
                  <a:pt x="4188196" y="12849894"/>
                  <a:pt x="4197029" y="12859924"/>
                  <a:pt x="4203208" y="12871336"/>
                </a:cubicBezTo>
                <a:close/>
                <a:moveTo>
                  <a:pt x="4021359" y="13305605"/>
                </a:moveTo>
                <a:cubicBezTo>
                  <a:pt x="4022995" y="13300311"/>
                  <a:pt x="4022265" y="13295042"/>
                  <a:pt x="4017566" y="13289519"/>
                </a:cubicBezTo>
                <a:cubicBezTo>
                  <a:pt x="4006083" y="13307425"/>
                  <a:pt x="3967342" y="13340865"/>
                  <a:pt x="3985851" y="13361298"/>
                </a:cubicBezTo>
                <a:cubicBezTo>
                  <a:pt x="3990216" y="13337566"/>
                  <a:pt x="4016445" y="13321483"/>
                  <a:pt x="4021359" y="13305605"/>
                </a:cubicBezTo>
                <a:close/>
                <a:moveTo>
                  <a:pt x="8888818" y="2321017"/>
                </a:moveTo>
                <a:cubicBezTo>
                  <a:pt x="8891499" y="2317292"/>
                  <a:pt x="8893025" y="2313120"/>
                  <a:pt x="8892817" y="2308691"/>
                </a:cubicBezTo>
                <a:cubicBezTo>
                  <a:pt x="8880113" y="2322464"/>
                  <a:pt x="8860619" y="2320483"/>
                  <a:pt x="8849102" y="2337331"/>
                </a:cubicBezTo>
                <a:cubicBezTo>
                  <a:pt x="8862338" y="2339353"/>
                  <a:pt x="8880777" y="2332196"/>
                  <a:pt x="8888818" y="2321017"/>
                </a:cubicBezTo>
                <a:close/>
                <a:moveTo>
                  <a:pt x="3937195" y="13530281"/>
                </a:moveTo>
                <a:cubicBezTo>
                  <a:pt x="3937195" y="13530281"/>
                  <a:pt x="3922216" y="13553792"/>
                  <a:pt x="3937195" y="13530281"/>
                </a:cubicBezTo>
                <a:close/>
                <a:moveTo>
                  <a:pt x="4204552" y="12935254"/>
                </a:moveTo>
                <a:cubicBezTo>
                  <a:pt x="4193374" y="12910909"/>
                  <a:pt x="4199260" y="12862952"/>
                  <a:pt x="4170347" y="12856816"/>
                </a:cubicBezTo>
                <a:cubicBezTo>
                  <a:pt x="4178634" y="12881927"/>
                  <a:pt x="4163138" y="12934318"/>
                  <a:pt x="4204552" y="12935254"/>
                </a:cubicBezTo>
                <a:close/>
                <a:moveTo>
                  <a:pt x="9036546" y="2004338"/>
                </a:moveTo>
                <a:cubicBezTo>
                  <a:pt x="9002176" y="1985565"/>
                  <a:pt x="8955945" y="1943618"/>
                  <a:pt x="8991453" y="1903971"/>
                </a:cubicBezTo>
                <a:cubicBezTo>
                  <a:pt x="9016772" y="1926943"/>
                  <a:pt x="9048294" y="1964952"/>
                  <a:pt x="9036546" y="2004338"/>
                </a:cubicBezTo>
                <a:close/>
                <a:moveTo>
                  <a:pt x="8925015" y="2265781"/>
                </a:moveTo>
                <a:cubicBezTo>
                  <a:pt x="8949414" y="2194427"/>
                  <a:pt x="8911121" y="2147409"/>
                  <a:pt x="8891694" y="2093422"/>
                </a:cubicBezTo>
                <a:cubicBezTo>
                  <a:pt x="8898829" y="2152181"/>
                  <a:pt x="8920715" y="2205214"/>
                  <a:pt x="8925015" y="2265781"/>
                </a:cubicBezTo>
                <a:close/>
                <a:moveTo>
                  <a:pt x="3896788" y="13652607"/>
                </a:moveTo>
                <a:cubicBezTo>
                  <a:pt x="3906540" y="13634574"/>
                  <a:pt x="3913696" y="13614629"/>
                  <a:pt x="3913668" y="13598530"/>
                </a:cubicBezTo>
                <a:lnTo>
                  <a:pt x="3891908" y="13588915"/>
                </a:lnTo>
                <a:cubicBezTo>
                  <a:pt x="3873497" y="13628273"/>
                  <a:pt x="3859586" y="13665534"/>
                  <a:pt x="3864325" y="13695204"/>
                </a:cubicBezTo>
                <a:cubicBezTo>
                  <a:pt x="3874686" y="13686760"/>
                  <a:pt x="3887034" y="13670640"/>
                  <a:pt x="3896788" y="13652607"/>
                </a:cubicBezTo>
                <a:close/>
                <a:moveTo>
                  <a:pt x="3982908" y="13471836"/>
                </a:moveTo>
                <a:cubicBezTo>
                  <a:pt x="3972002" y="13466506"/>
                  <a:pt x="3982688" y="13453865"/>
                  <a:pt x="3965629" y="13450923"/>
                </a:cubicBezTo>
                <a:cubicBezTo>
                  <a:pt x="3961188" y="13458664"/>
                  <a:pt x="3952515" y="13456365"/>
                  <a:pt x="3947598" y="13462874"/>
                </a:cubicBezTo>
                <a:cubicBezTo>
                  <a:pt x="3948563" y="13465598"/>
                  <a:pt x="3950838" y="13468454"/>
                  <a:pt x="3953813" y="13470973"/>
                </a:cubicBezTo>
                <a:lnTo>
                  <a:pt x="3957760" y="13473277"/>
                </a:lnTo>
                <a:lnTo>
                  <a:pt x="3964221" y="13477048"/>
                </a:lnTo>
                <a:cubicBezTo>
                  <a:pt x="3971741" y="13479796"/>
                  <a:pt x="3979604" y="13479313"/>
                  <a:pt x="3982908" y="13471836"/>
                </a:cubicBezTo>
                <a:close/>
                <a:moveTo>
                  <a:pt x="4240781" y="12897129"/>
                </a:moveTo>
                <a:cubicBezTo>
                  <a:pt x="4250943" y="12882214"/>
                  <a:pt x="4247135" y="12872360"/>
                  <a:pt x="4229356" y="12867568"/>
                </a:cubicBezTo>
                <a:cubicBezTo>
                  <a:pt x="4226204" y="12880475"/>
                  <a:pt x="4229586" y="12890141"/>
                  <a:pt x="4240781" y="12897129"/>
                </a:cubicBezTo>
                <a:close/>
                <a:moveTo>
                  <a:pt x="4087687" y="13262541"/>
                </a:moveTo>
                <a:cubicBezTo>
                  <a:pt x="4093252" y="13250955"/>
                  <a:pt x="4095236" y="13233193"/>
                  <a:pt x="4100213" y="13221348"/>
                </a:cubicBezTo>
                <a:cubicBezTo>
                  <a:pt x="4074137" y="13208805"/>
                  <a:pt x="4070185" y="13253530"/>
                  <a:pt x="4053674" y="13266662"/>
                </a:cubicBezTo>
                <a:cubicBezTo>
                  <a:pt x="4072976" y="13279531"/>
                  <a:pt x="4082122" y="13274125"/>
                  <a:pt x="4087687" y="13262541"/>
                </a:cubicBezTo>
                <a:close/>
                <a:moveTo>
                  <a:pt x="4030437" y="13394276"/>
                </a:moveTo>
                <a:cubicBezTo>
                  <a:pt x="4003883" y="13380501"/>
                  <a:pt x="3983279" y="13382121"/>
                  <a:pt x="3975044" y="13415762"/>
                </a:cubicBezTo>
                <a:cubicBezTo>
                  <a:pt x="3986442" y="13431522"/>
                  <a:pt x="4024432" y="13430945"/>
                  <a:pt x="4030437" y="13394276"/>
                </a:cubicBezTo>
                <a:close/>
                <a:moveTo>
                  <a:pt x="8943993" y="2275123"/>
                </a:moveTo>
                <a:cubicBezTo>
                  <a:pt x="8937308" y="2293277"/>
                  <a:pt x="8927920" y="2309917"/>
                  <a:pt x="8916870" y="2323400"/>
                </a:cubicBezTo>
                <a:cubicBezTo>
                  <a:pt x="8877017" y="2372111"/>
                  <a:pt x="8807777" y="2350190"/>
                  <a:pt x="8751059" y="2381756"/>
                </a:cubicBezTo>
                <a:cubicBezTo>
                  <a:pt x="8706038" y="2422572"/>
                  <a:pt x="8651874" y="2455267"/>
                  <a:pt x="8598613" y="2489380"/>
                </a:cubicBezTo>
                <a:cubicBezTo>
                  <a:pt x="8581601" y="2500229"/>
                  <a:pt x="8564596" y="2515672"/>
                  <a:pt x="8548096" y="2524197"/>
                </a:cubicBezTo>
                <a:cubicBezTo>
                  <a:pt x="8544032" y="2526482"/>
                  <a:pt x="8534709" y="2523383"/>
                  <a:pt x="8524875" y="2527200"/>
                </a:cubicBezTo>
                <a:cubicBezTo>
                  <a:pt x="8511354" y="2532450"/>
                  <a:pt x="8498656" y="2550816"/>
                  <a:pt x="8476924" y="2536622"/>
                </a:cubicBezTo>
                <a:cubicBezTo>
                  <a:pt x="8470524" y="2560323"/>
                  <a:pt x="8491783" y="2573287"/>
                  <a:pt x="8479853" y="2599135"/>
                </a:cubicBezTo>
                <a:cubicBezTo>
                  <a:pt x="8461514" y="2608377"/>
                  <a:pt x="8438236" y="2605744"/>
                  <a:pt x="8409973" y="2590195"/>
                </a:cubicBezTo>
                <a:cubicBezTo>
                  <a:pt x="8400917" y="2574970"/>
                  <a:pt x="8409920" y="2553441"/>
                  <a:pt x="8396797" y="2540500"/>
                </a:cubicBezTo>
                <a:cubicBezTo>
                  <a:pt x="8359460" y="2531655"/>
                  <a:pt x="8317603" y="2533057"/>
                  <a:pt x="8291552" y="2511344"/>
                </a:cubicBezTo>
                <a:cubicBezTo>
                  <a:pt x="8260528" y="2485903"/>
                  <a:pt x="8252276" y="2434302"/>
                  <a:pt x="8262677" y="2398086"/>
                </a:cubicBezTo>
                <a:cubicBezTo>
                  <a:pt x="8283559" y="2380785"/>
                  <a:pt x="8304058" y="2395454"/>
                  <a:pt x="8325723" y="2394823"/>
                </a:cubicBezTo>
                <a:lnTo>
                  <a:pt x="8331227" y="2393624"/>
                </a:lnTo>
                <a:lnTo>
                  <a:pt x="8398405" y="2378983"/>
                </a:lnTo>
                <a:cubicBezTo>
                  <a:pt x="8409634" y="2376038"/>
                  <a:pt x="8422356" y="2373751"/>
                  <a:pt x="8434515" y="2371153"/>
                </a:cubicBezTo>
                <a:lnTo>
                  <a:pt x="8458725" y="2363977"/>
                </a:lnTo>
                <a:lnTo>
                  <a:pt x="8467254" y="2361450"/>
                </a:lnTo>
                <a:cubicBezTo>
                  <a:pt x="8507057" y="2342816"/>
                  <a:pt x="8535574" y="2305931"/>
                  <a:pt x="8574900" y="2286067"/>
                </a:cubicBezTo>
                <a:cubicBezTo>
                  <a:pt x="8621222" y="2326430"/>
                  <a:pt x="8576788" y="2410867"/>
                  <a:pt x="8575428" y="2453119"/>
                </a:cubicBezTo>
                <a:cubicBezTo>
                  <a:pt x="8601704" y="2435140"/>
                  <a:pt x="8608898" y="2406179"/>
                  <a:pt x="8629591" y="2389305"/>
                </a:cubicBezTo>
                <a:cubicBezTo>
                  <a:pt x="8657943" y="2366631"/>
                  <a:pt x="8700976" y="2359118"/>
                  <a:pt x="8739140" y="2349962"/>
                </a:cubicBezTo>
                <a:cubicBezTo>
                  <a:pt x="8756870" y="2345553"/>
                  <a:pt x="8776872" y="2340616"/>
                  <a:pt x="8793905" y="2343551"/>
                </a:cubicBezTo>
                <a:cubicBezTo>
                  <a:pt x="8831536" y="2327529"/>
                  <a:pt x="8866416" y="2306209"/>
                  <a:pt x="8900486" y="2280961"/>
                </a:cubicBezTo>
                <a:cubicBezTo>
                  <a:pt x="8910094" y="2187767"/>
                  <a:pt x="8864988" y="2106620"/>
                  <a:pt x="8855726" y="2015802"/>
                </a:cubicBezTo>
                <a:cubicBezTo>
                  <a:pt x="8849582" y="1955950"/>
                  <a:pt x="8869225" y="1898820"/>
                  <a:pt x="8884437" y="1822897"/>
                </a:cubicBezTo>
                <a:cubicBezTo>
                  <a:pt x="8853111" y="1813137"/>
                  <a:pt x="8866265" y="1849048"/>
                  <a:pt x="8863504" y="1870274"/>
                </a:cubicBezTo>
                <a:cubicBezTo>
                  <a:pt x="8856016" y="1924103"/>
                  <a:pt x="8822663" y="1986909"/>
                  <a:pt x="8780312" y="2009008"/>
                </a:cubicBezTo>
                <a:cubicBezTo>
                  <a:pt x="8766462" y="2016153"/>
                  <a:pt x="8743584" y="2026450"/>
                  <a:pt x="8732361" y="2018430"/>
                </a:cubicBezTo>
                <a:cubicBezTo>
                  <a:pt x="8715741" y="2006496"/>
                  <a:pt x="8728343" y="1954927"/>
                  <a:pt x="8728161" y="1928829"/>
                </a:cubicBezTo>
                <a:lnTo>
                  <a:pt x="8725484" y="1906334"/>
                </a:lnTo>
                <a:lnTo>
                  <a:pt x="8716032" y="1826924"/>
                </a:lnTo>
                <a:cubicBezTo>
                  <a:pt x="8711763" y="1811519"/>
                  <a:pt x="8706204" y="1796659"/>
                  <a:pt x="8699102" y="1781979"/>
                </a:cubicBezTo>
                <a:lnTo>
                  <a:pt x="8675454" y="1742364"/>
                </a:lnTo>
                <a:lnTo>
                  <a:pt x="8672914" y="1738110"/>
                </a:lnTo>
                <a:cubicBezTo>
                  <a:pt x="8636133" y="1718797"/>
                  <a:pt x="8614524" y="1693945"/>
                  <a:pt x="8599258" y="1666283"/>
                </a:cubicBezTo>
                <a:cubicBezTo>
                  <a:pt x="8643239" y="1630110"/>
                  <a:pt x="8736545" y="1613690"/>
                  <a:pt x="8801459" y="1654615"/>
                </a:cubicBezTo>
                <a:cubicBezTo>
                  <a:pt x="8840378" y="1679463"/>
                  <a:pt x="8851368" y="1722581"/>
                  <a:pt x="8858476" y="1762962"/>
                </a:cubicBezTo>
                <a:cubicBezTo>
                  <a:pt x="8895085" y="1760772"/>
                  <a:pt x="8948470" y="1747119"/>
                  <a:pt x="8956683" y="1797682"/>
                </a:cubicBezTo>
                <a:cubicBezTo>
                  <a:pt x="8947832" y="1826931"/>
                  <a:pt x="8923598" y="1817243"/>
                  <a:pt x="8907863" y="1828656"/>
                </a:cubicBezTo>
                <a:cubicBezTo>
                  <a:pt x="8884308" y="1926911"/>
                  <a:pt x="8877831" y="2024548"/>
                  <a:pt x="8919596" y="2119014"/>
                </a:cubicBezTo>
                <a:cubicBezTo>
                  <a:pt x="8933785" y="2150281"/>
                  <a:pt x="8954785" y="2179966"/>
                  <a:pt x="8954891" y="2217763"/>
                </a:cubicBezTo>
                <a:cubicBezTo>
                  <a:pt x="8954658" y="2237302"/>
                  <a:pt x="8950678" y="2256969"/>
                  <a:pt x="8943993" y="2275123"/>
                </a:cubicBezTo>
                <a:close/>
                <a:moveTo>
                  <a:pt x="9144136" y="1831654"/>
                </a:moveTo>
                <a:cubicBezTo>
                  <a:pt x="9141829" y="1836001"/>
                  <a:pt x="9139080" y="1839897"/>
                  <a:pt x="9136788" y="1844506"/>
                </a:cubicBezTo>
                <a:cubicBezTo>
                  <a:pt x="9110572" y="1845699"/>
                  <a:pt x="9069534" y="1836255"/>
                  <a:pt x="9043553" y="1825286"/>
                </a:cubicBezTo>
                <a:cubicBezTo>
                  <a:pt x="9035145" y="1774553"/>
                  <a:pt x="9123276" y="1805316"/>
                  <a:pt x="9148828" y="1816095"/>
                </a:cubicBezTo>
                <a:cubicBezTo>
                  <a:pt x="9148303" y="1822507"/>
                  <a:pt x="9146441" y="1827306"/>
                  <a:pt x="9144136" y="1831654"/>
                </a:cubicBezTo>
                <a:close/>
                <a:moveTo>
                  <a:pt x="4233638" y="12958319"/>
                </a:moveTo>
                <a:cubicBezTo>
                  <a:pt x="4226261" y="12939228"/>
                  <a:pt x="4233862" y="12896626"/>
                  <a:pt x="4212251" y="12894737"/>
                </a:cubicBezTo>
                <a:cubicBezTo>
                  <a:pt x="4217159" y="12910183"/>
                  <a:pt x="4217519" y="12926684"/>
                  <a:pt x="4208885" y="12947383"/>
                </a:cubicBezTo>
                <a:cubicBezTo>
                  <a:pt x="4221632" y="12947397"/>
                  <a:pt x="4223042" y="12968447"/>
                  <a:pt x="4233638" y="12958319"/>
                </a:cubicBezTo>
                <a:close/>
                <a:moveTo>
                  <a:pt x="9117073" y="1944229"/>
                </a:moveTo>
                <a:cubicBezTo>
                  <a:pt x="9073296" y="1935124"/>
                  <a:pt x="9059052" y="1902211"/>
                  <a:pt x="9023788" y="1886630"/>
                </a:cubicBezTo>
                <a:cubicBezTo>
                  <a:pt x="9023309" y="1872597"/>
                  <a:pt x="9031600" y="1870117"/>
                  <a:pt x="9035385" y="1861551"/>
                </a:cubicBezTo>
                <a:cubicBezTo>
                  <a:pt x="9077889" y="1874700"/>
                  <a:pt x="9129788" y="1899167"/>
                  <a:pt x="9117073" y="1944229"/>
                </a:cubicBezTo>
                <a:close/>
                <a:moveTo>
                  <a:pt x="4277039" y="12903957"/>
                </a:moveTo>
                <a:cubicBezTo>
                  <a:pt x="4273805" y="12897422"/>
                  <a:pt x="4263990" y="12893085"/>
                  <a:pt x="4260330" y="12886362"/>
                </a:cubicBezTo>
                <a:cubicBezTo>
                  <a:pt x="4253059" y="12900512"/>
                  <a:pt x="4256866" y="12910364"/>
                  <a:pt x="4271753" y="12915921"/>
                </a:cubicBezTo>
                <a:close/>
                <a:moveTo>
                  <a:pt x="4267005" y="12992468"/>
                </a:moveTo>
                <a:cubicBezTo>
                  <a:pt x="4280115" y="12955875"/>
                  <a:pt x="4251333" y="12917113"/>
                  <a:pt x="4233165" y="12903977"/>
                </a:cubicBezTo>
                <a:cubicBezTo>
                  <a:pt x="4243480" y="12923346"/>
                  <a:pt x="4242337" y="12947864"/>
                  <a:pt x="4242424" y="12971904"/>
                </a:cubicBezTo>
                <a:cubicBezTo>
                  <a:pt x="4250065" y="12978856"/>
                  <a:pt x="4261401" y="12984374"/>
                  <a:pt x="4267005" y="12992468"/>
                </a:cubicBezTo>
                <a:close/>
                <a:moveTo>
                  <a:pt x="4308202" y="12922323"/>
                </a:moveTo>
                <a:cubicBezTo>
                  <a:pt x="4291829" y="12907428"/>
                  <a:pt x="4284679" y="12937464"/>
                  <a:pt x="4300840" y="12938987"/>
                </a:cubicBezTo>
                <a:close/>
                <a:moveTo>
                  <a:pt x="4143032" y="13332189"/>
                </a:moveTo>
                <a:lnTo>
                  <a:pt x="4126040" y="13324237"/>
                </a:lnTo>
                <a:lnTo>
                  <a:pt x="4123487" y="13323043"/>
                </a:lnTo>
                <a:cubicBezTo>
                  <a:pt x="4117147" y="13320368"/>
                  <a:pt x="4111982" y="13320512"/>
                  <a:pt x="4111006" y="13330804"/>
                </a:cubicBezTo>
                <a:lnTo>
                  <a:pt x="4120202" y="13334551"/>
                </a:lnTo>
                <a:lnTo>
                  <a:pt x="4129534" y="13338353"/>
                </a:lnTo>
                <a:cubicBezTo>
                  <a:pt x="4135168" y="13339310"/>
                  <a:pt x="4139961" y="13337982"/>
                  <a:pt x="4143032" y="13332189"/>
                </a:cubicBezTo>
                <a:close/>
                <a:moveTo>
                  <a:pt x="4007747" y="13653375"/>
                </a:moveTo>
                <a:cubicBezTo>
                  <a:pt x="4000128" y="13629071"/>
                  <a:pt x="4004200" y="13600230"/>
                  <a:pt x="3980151" y="13581944"/>
                </a:cubicBezTo>
                <a:cubicBezTo>
                  <a:pt x="3972747" y="13602164"/>
                  <a:pt x="3994656" y="13672614"/>
                  <a:pt x="4007747" y="13653375"/>
                </a:cubicBezTo>
                <a:close/>
                <a:moveTo>
                  <a:pt x="4294140" y="13009564"/>
                </a:moveTo>
                <a:cubicBezTo>
                  <a:pt x="4298965" y="12979013"/>
                  <a:pt x="4288832" y="12954618"/>
                  <a:pt x="4280354" y="12929935"/>
                </a:cubicBezTo>
                <a:cubicBezTo>
                  <a:pt x="4273869" y="12960774"/>
                  <a:pt x="4273113" y="12989039"/>
                  <a:pt x="4294140" y="13009564"/>
                </a:cubicBezTo>
                <a:close/>
                <a:moveTo>
                  <a:pt x="4339429" y="12950930"/>
                </a:moveTo>
                <a:cubicBezTo>
                  <a:pt x="4334448" y="12947197"/>
                  <a:pt x="4334390" y="12941554"/>
                  <a:pt x="4325101" y="12939492"/>
                </a:cubicBezTo>
                <a:lnTo>
                  <a:pt x="4319626" y="12951884"/>
                </a:lnTo>
                <a:cubicBezTo>
                  <a:pt x="4328636" y="12956886"/>
                  <a:pt x="4335366" y="12957816"/>
                  <a:pt x="4339429" y="12950930"/>
                </a:cubicBezTo>
                <a:close/>
                <a:moveTo>
                  <a:pt x="4180793" y="13335596"/>
                </a:moveTo>
                <a:cubicBezTo>
                  <a:pt x="4164580" y="13328432"/>
                  <a:pt x="4144447" y="13300131"/>
                  <a:pt x="4128846" y="13319281"/>
                </a:cubicBezTo>
                <a:cubicBezTo>
                  <a:pt x="4145288" y="13322461"/>
                  <a:pt x="4169772" y="13345535"/>
                  <a:pt x="4180793" y="13335596"/>
                </a:cubicBezTo>
                <a:close/>
                <a:moveTo>
                  <a:pt x="4325555" y="13037744"/>
                </a:moveTo>
                <a:cubicBezTo>
                  <a:pt x="4332418" y="13006050"/>
                  <a:pt x="4319962" y="12981140"/>
                  <a:pt x="4307929" y="12956418"/>
                </a:cubicBezTo>
                <a:cubicBezTo>
                  <a:pt x="4298418" y="12989495"/>
                  <a:pt x="4297333" y="13019656"/>
                  <a:pt x="4325555" y="13037744"/>
                </a:cubicBezTo>
                <a:close/>
                <a:moveTo>
                  <a:pt x="4352740" y="12976217"/>
                </a:moveTo>
                <a:cubicBezTo>
                  <a:pt x="4361964" y="12968037"/>
                  <a:pt x="4347013" y="12952238"/>
                  <a:pt x="4340110" y="12960934"/>
                </a:cubicBezTo>
                <a:cubicBezTo>
                  <a:pt x="4348218" y="12964517"/>
                  <a:pt x="4340749" y="12974494"/>
                  <a:pt x="4352740" y="12976217"/>
                </a:cubicBezTo>
                <a:close/>
                <a:moveTo>
                  <a:pt x="4050089" y="13705277"/>
                </a:moveTo>
                <a:cubicBezTo>
                  <a:pt x="4037539" y="13678284"/>
                  <a:pt x="4052066" y="13640785"/>
                  <a:pt x="4022283" y="13620476"/>
                </a:cubicBezTo>
                <a:cubicBezTo>
                  <a:pt x="4026498" y="13647872"/>
                  <a:pt x="4025448" y="13701029"/>
                  <a:pt x="4050089" y="13705277"/>
                </a:cubicBezTo>
                <a:close/>
                <a:moveTo>
                  <a:pt x="4155312" y="13482135"/>
                </a:moveTo>
                <a:cubicBezTo>
                  <a:pt x="4125354" y="13471452"/>
                  <a:pt x="4092734" y="13452953"/>
                  <a:pt x="4071578" y="13465053"/>
                </a:cubicBezTo>
                <a:cubicBezTo>
                  <a:pt x="4101107" y="13475548"/>
                  <a:pt x="4137438" y="13501814"/>
                  <a:pt x="4155312" y="13482135"/>
                </a:cubicBezTo>
                <a:close/>
                <a:moveTo>
                  <a:pt x="4073453" y="13682407"/>
                </a:moveTo>
                <a:cubicBezTo>
                  <a:pt x="4066184" y="13670003"/>
                  <a:pt x="4074302" y="13651631"/>
                  <a:pt x="4058229" y="13642997"/>
                </a:cubicBezTo>
                <a:cubicBezTo>
                  <a:pt x="4055929" y="13656280"/>
                  <a:pt x="4059019" y="13690838"/>
                  <a:pt x="4073453" y="13682407"/>
                </a:cubicBezTo>
                <a:close/>
                <a:moveTo>
                  <a:pt x="4354577" y="13050567"/>
                </a:moveTo>
                <a:cubicBezTo>
                  <a:pt x="4346246" y="13029013"/>
                  <a:pt x="4357188" y="12999632"/>
                  <a:pt x="4335317" y="12983329"/>
                </a:cubicBezTo>
                <a:cubicBezTo>
                  <a:pt x="4333649" y="13005572"/>
                  <a:pt x="4331800" y="13059399"/>
                  <a:pt x="4354577" y="13050567"/>
                </a:cubicBezTo>
                <a:close/>
                <a:moveTo>
                  <a:pt x="4376234" y="13080053"/>
                </a:moveTo>
                <a:cubicBezTo>
                  <a:pt x="4390508" y="13059293"/>
                  <a:pt x="4377994" y="13002185"/>
                  <a:pt x="4359643" y="12994077"/>
                </a:cubicBezTo>
                <a:cubicBezTo>
                  <a:pt x="4367652" y="13022129"/>
                  <a:pt x="4358187" y="13056248"/>
                  <a:pt x="4376234" y="13080053"/>
                </a:cubicBezTo>
                <a:close/>
                <a:moveTo>
                  <a:pt x="4414676" y="13159541"/>
                </a:moveTo>
                <a:cubicBezTo>
                  <a:pt x="4414413" y="13148341"/>
                  <a:pt x="4402694" y="13131578"/>
                  <a:pt x="4407717" y="13118476"/>
                </a:cubicBezTo>
                <a:cubicBezTo>
                  <a:pt x="4366933" y="13099946"/>
                  <a:pt x="4336453" y="13065030"/>
                  <a:pt x="4301294" y="13037238"/>
                </a:cubicBezTo>
                <a:cubicBezTo>
                  <a:pt x="4244402" y="12991673"/>
                  <a:pt x="4199857" y="12959735"/>
                  <a:pt x="4143161" y="12918343"/>
                </a:cubicBezTo>
                <a:cubicBezTo>
                  <a:pt x="4047041" y="12847274"/>
                  <a:pt x="3947877" y="12769243"/>
                  <a:pt x="3855933" y="12702573"/>
                </a:cubicBezTo>
                <a:cubicBezTo>
                  <a:pt x="3843171" y="12693361"/>
                  <a:pt x="3823839" y="12664391"/>
                  <a:pt x="3808130" y="12676856"/>
                </a:cubicBezTo>
                <a:cubicBezTo>
                  <a:pt x="3798782" y="12669151"/>
                  <a:pt x="3803049" y="12697592"/>
                  <a:pt x="3793086" y="12690126"/>
                </a:cubicBezTo>
                <a:cubicBezTo>
                  <a:pt x="3785920" y="12710961"/>
                  <a:pt x="3811986" y="12714308"/>
                  <a:pt x="3822611" y="12722577"/>
                </a:cubicBezTo>
                <a:cubicBezTo>
                  <a:pt x="3860141" y="12751926"/>
                  <a:pt x="3900939" y="12779656"/>
                  <a:pt x="3941409" y="12809283"/>
                </a:cubicBezTo>
                <a:cubicBezTo>
                  <a:pt x="4099679" y="12926707"/>
                  <a:pt x="4236610" y="13061258"/>
                  <a:pt x="4410077" y="13168545"/>
                </a:cubicBezTo>
                <a:cubicBezTo>
                  <a:pt x="4413580" y="13166390"/>
                  <a:pt x="4414764" y="13163274"/>
                  <a:pt x="4414676" y="13159541"/>
                </a:cubicBezTo>
                <a:close/>
                <a:moveTo>
                  <a:pt x="4140086" y="13784364"/>
                </a:moveTo>
                <a:cubicBezTo>
                  <a:pt x="4114495" y="13777653"/>
                  <a:pt x="4122753" y="13757811"/>
                  <a:pt x="4103503" y="13748283"/>
                </a:cubicBezTo>
                <a:cubicBezTo>
                  <a:pt x="4081746" y="13769822"/>
                  <a:pt x="4134906" y="13803013"/>
                  <a:pt x="4140086" y="13784364"/>
                </a:cubicBezTo>
                <a:close/>
                <a:moveTo>
                  <a:pt x="4142541" y="13778810"/>
                </a:moveTo>
                <a:cubicBezTo>
                  <a:pt x="4147120" y="13769599"/>
                  <a:pt x="4144503" y="13762825"/>
                  <a:pt x="4138621" y="13757672"/>
                </a:cubicBezTo>
                <a:cubicBezTo>
                  <a:pt x="4134657" y="13766645"/>
                  <a:pt x="4136657" y="13773657"/>
                  <a:pt x="4142541" y="13778810"/>
                </a:cubicBezTo>
                <a:close/>
                <a:moveTo>
                  <a:pt x="9340265" y="2017050"/>
                </a:moveTo>
                <a:cubicBezTo>
                  <a:pt x="9321098" y="1980401"/>
                  <a:pt x="9329895" y="1933050"/>
                  <a:pt x="9327063" y="1890297"/>
                </a:cubicBezTo>
                <a:cubicBezTo>
                  <a:pt x="9343463" y="1925211"/>
                  <a:pt x="9332727" y="1975804"/>
                  <a:pt x="9340265" y="2017050"/>
                </a:cubicBezTo>
                <a:close/>
                <a:moveTo>
                  <a:pt x="4445797" y="13110789"/>
                </a:moveTo>
                <a:cubicBezTo>
                  <a:pt x="4414168" y="13095792"/>
                  <a:pt x="4436241" y="13036603"/>
                  <a:pt x="4407195" y="13009981"/>
                </a:cubicBezTo>
                <a:cubicBezTo>
                  <a:pt x="4400233" y="13039589"/>
                  <a:pt x="4418750" y="13060026"/>
                  <a:pt x="4410557" y="13090111"/>
                </a:cubicBezTo>
                <a:cubicBezTo>
                  <a:pt x="4397911" y="13065629"/>
                  <a:pt x="4409886" y="13031597"/>
                  <a:pt x="4386774" y="13011171"/>
                </a:cubicBezTo>
                <a:cubicBezTo>
                  <a:pt x="4384123" y="13039109"/>
                  <a:pt x="4403253" y="13059308"/>
                  <a:pt x="4390564" y="13091491"/>
                </a:cubicBezTo>
                <a:cubicBezTo>
                  <a:pt x="4409391" y="13100832"/>
                  <a:pt x="4414299" y="13116278"/>
                  <a:pt x="4440322" y="13123180"/>
                </a:cubicBezTo>
                <a:close/>
                <a:moveTo>
                  <a:pt x="4458174" y="13116257"/>
                </a:moveTo>
                <a:cubicBezTo>
                  <a:pt x="4458002" y="13099328"/>
                  <a:pt x="4466020" y="13078870"/>
                  <a:pt x="4449846" y="13068149"/>
                </a:cubicBezTo>
                <a:cubicBezTo>
                  <a:pt x="4446513" y="13086082"/>
                  <a:pt x="4449573" y="13102244"/>
                  <a:pt x="4458174" y="13116257"/>
                </a:cubicBezTo>
                <a:close/>
                <a:moveTo>
                  <a:pt x="9358626" y="2029658"/>
                </a:moveTo>
                <a:cubicBezTo>
                  <a:pt x="9348085" y="1993629"/>
                  <a:pt x="9336953" y="1943967"/>
                  <a:pt x="9345487" y="1909681"/>
                </a:cubicBezTo>
                <a:cubicBezTo>
                  <a:pt x="9355871" y="1927641"/>
                  <a:pt x="9350196" y="1950848"/>
                  <a:pt x="9353000" y="1972143"/>
                </a:cubicBezTo>
                <a:cubicBezTo>
                  <a:pt x="9355140" y="1992632"/>
                  <a:pt x="9368785" y="2013575"/>
                  <a:pt x="9358626" y="2029658"/>
                </a:cubicBezTo>
                <a:close/>
                <a:moveTo>
                  <a:pt x="9304463" y="2222887"/>
                </a:moveTo>
                <a:cubicBezTo>
                  <a:pt x="9306341" y="2192102"/>
                  <a:pt x="9299559" y="2163610"/>
                  <a:pt x="9282648" y="2137272"/>
                </a:cubicBezTo>
                <a:cubicBezTo>
                  <a:pt x="9212495" y="2189900"/>
                  <a:pt x="9172304" y="2284320"/>
                  <a:pt x="9125270" y="2366540"/>
                </a:cubicBezTo>
                <a:cubicBezTo>
                  <a:pt x="9069368" y="2464217"/>
                  <a:pt x="9039178" y="2540621"/>
                  <a:pt x="9009394" y="2629952"/>
                </a:cubicBezTo>
                <a:cubicBezTo>
                  <a:pt x="8985532" y="2698954"/>
                  <a:pt x="8968922" y="2771160"/>
                  <a:pt x="8991286" y="2824383"/>
                </a:cubicBezTo>
                <a:cubicBezTo>
                  <a:pt x="9005045" y="2815165"/>
                  <a:pt x="9031204" y="2803268"/>
                  <a:pt x="9034052" y="2784130"/>
                </a:cubicBezTo>
                <a:cubicBezTo>
                  <a:pt x="9031263" y="2786977"/>
                  <a:pt x="9027286" y="2786750"/>
                  <a:pt x="9023924" y="2786284"/>
                </a:cubicBezTo>
                <a:cubicBezTo>
                  <a:pt x="8999190" y="2731504"/>
                  <a:pt x="9010999" y="2650547"/>
                  <a:pt x="9035366" y="2574630"/>
                </a:cubicBezTo>
                <a:cubicBezTo>
                  <a:pt x="9061995" y="2493593"/>
                  <a:pt x="9116836" y="2408705"/>
                  <a:pt x="9156568" y="2344165"/>
                </a:cubicBezTo>
                <a:cubicBezTo>
                  <a:pt x="9194127" y="2282235"/>
                  <a:pt x="9220002" y="2202905"/>
                  <a:pt x="9275193" y="2195677"/>
                </a:cubicBezTo>
                <a:cubicBezTo>
                  <a:pt x="9284617" y="2196271"/>
                  <a:pt x="9298573" y="2213145"/>
                  <a:pt x="9304463" y="2222887"/>
                </a:cubicBezTo>
                <a:close/>
                <a:moveTo>
                  <a:pt x="9236794" y="2389181"/>
                </a:moveTo>
                <a:cubicBezTo>
                  <a:pt x="9239514" y="2382504"/>
                  <a:pt x="9241361" y="2375512"/>
                  <a:pt x="9241843" y="2368076"/>
                </a:cubicBezTo>
                <a:cubicBezTo>
                  <a:pt x="9203392" y="2411255"/>
                  <a:pt x="9170317" y="2466498"/>
                  <a:pt x="9146247" y="2526740"/>
                </a:cubicBezTo>
                <a:cubicBezTo>
                  <a:pt x="9129809" y="2567408"/>
                  <a:pt x="9108727" y="2607044"/>
                  <a:pt x="9116075" y="2634256"/>
                </a:cubicBezTo>
                <a:cubicBezTo>
                  <a:pt x="9131384" y="2596149"/>
                  <a:pt x="9138468" y="2565115"/>
                  <a:pt x="9156812" y="2529369"/>
                </a:cubicBezTo>
                <a:cubicBezTo>
                  <a:pt x="9175721" y="2492342"/>
                  <a:pt x="9186614" y="2471150"/>
                  <a:pt x="9202041" y="2444312"/>
                </a:cubicBezTo>
                <a:cubicBezTo>
                  <a:pt x="9212619" y="2426423"/>
                  <a:pt x="9228635" y="2409215"/>
                  <a:pt x="9236794" y="2389181"/>
                </a:cubicBezTo>
                <a:close/>
                <a:moveTo>
                  <a:pt x="4306884" y="13555745"/>
                </a:moveTo>
                <a:cubicBezTo>
                  <a:pt x="4302126" y="13543428"/>
                  <a:pt x="4284780" y="13538829"/>
                  <a:pt x="4279790" y="13557050"/>
                </a:cubicBezTo>
                <a:cubicBezTo>
                  <a:pt x="4292022" y="13563988"/>
                  <a:pt x="4300836" y="13564818"/>
                  <a:pt x="4306884" y="13555745"/>
                </a:cubicBezTo>
                <a:close/>
                <a:moveTo>
                  <a:pt x="4372391" y="13407485"/>
                </a:moveTo>
                <a:cubicBezTo>
                  <a:pt x="4408465" y="13335077"/>
                  <a:pt x="4288883" y="13355268"/>
                  <a:pt x="4254100" y="13348581"/>
                </a:cubicBezTo>
                <a:cubicBezTo>
                  <a:pt x="4247731" y="13364151"/>
                  <a:pt x="4253908" y="13375561"/>
                  <a:pt x="4248392" y="13391508"/>
                </a:cubicBezTo>
                <a:cubicBezTo>
                  <a:pt x="4292710" y="13405472"/>
                  <a:pt x="4327649" y="13393333"/>
                  <a:pt x="4372391" y="13407485"/>
                </a:cubicBezTo>
                <a:close/>
                <a:moveTo>
                  <a:pt x="4548035" y="13025531"/>
                </a:moveTo>
                <a:cubicBezTo>
                  <a:pt x="4552019" y="13018083"/>
                  <a:pt x="4554433" y="13008649"/>
                  <a:pt x="4554721" y="12997030"/>
                </a:cubicBezTo>
                <a:cubicBezTo>
                  <a:pt x="4493449" y="12938295"/>
                  <a:pt x="4418214" y="12889222"/>
                  <a:pt x="4350605" y="12837900"/>
                </a:cubicBezTo>
                <a:cubicBezTo>
                  <a:pt x="4315493" y="12811152"/>
                  <a:pt x="4278056" y="12779289"/>
                  <a:pt x="4252292" y="12760246"/>
                </a:cubicBezTo>
                <a:cubicBezTo>
                  <a:pt x="4222402" y="12737846"/>
                  <a:pt x="4189729" y="12722900"/>
                  <a:pt x="4161074" y="12700025"/>
                </a:cubicBezTo>
                <a:cubicBezTo>
                  <a:pt x="4133980" y="12679372"/>
                  <a:pt x="4110763" y="12652261"/>
                  <a:pt x="4083670" y="12631609"/>
                </a:cubicBezTo>
                <a:cubicBezTo>
                  <a:pt x="4057672" y="12611951"/>
                  <a:pt x="4030499" y="12598413"/>
                  <a:pt x="4004639" y="12577284"/>
                </a:cubicBezTo>
                <a:cubicBezTo>
                  <a:pt x="3982670" y="12558895"/>
                  <a:pt x="3962487" y="12534146"/>
                  <a:pt x="3933901" y="12526112"/>
                </a:cubicBezTo>
                <a:cubicBezTo>
                  <a:pt x="3912842" y="12540299"/>
                  <a:pt x="3879293" y="12564286"/>
                  <a:pt x="3872652" y="12587397"/>
                </a:cubicBezTo>
                <a:cubicBezTo>
                  <a:pt x="4002147" y="12670658"/>
                  <a:pt x="4157677" y="12791978"/>
                  <a:pt x="4276292" y="12883711"/>
                </a:cubicBezTo>
                <a:cubicBezTo>
                  <a:pt x="4323787" y="12920527"/>
                  <a:pt x="4372455" y="12951223"/>
                  <a:pt x="4413687" y="12983740"/>
                </a:cubicBezTo>
                <a:cubicBezTo>
                  <a:pt x="4436701" y="13002080"/>
                  <a:pt x="4454763" y="13035084"/>
                  <a:pt x="4484866" y="13044299"/>
                </a:cubicBezTo>
                <a:cubicBezTo>
                  <a:pt x="4510006" y="13052343"/>
                  <a:pt x="4536084" y="13047875"/>
                  <a:pt x="4548035" y="13025531"/>
                </a:cubicBezTo>
                <a:close/>
                <a:moveTo>
                  <a:pt x="9405502" y="2052623"/>
                </a:moveTo>
                <a:cubicBezTo>
                  <a:pt x="9391040" y="2046233"/>
                  <a:pt x="9405330" y="2025397"/>
                  <a:pt x="9385235" y="2028300"/>
                </a:cubicBezTo>
                <a:cubicBezTo>
                  <a:pt x="9376935" y="1996458"/>
                  <a:pt x="9374781" y="1962209"/>
                  <a:pt x="9366670" y="1929938"/>
                </a:cubicBezTo>
                <a:cubicBezTo>
                  <a:pt x="9357900" y="1967045"/>
                  <a:pt x="9384163" y="2004262"/>
                  <a:pt x="9371097" y="2033835"/>
                </a:cubicBezTo>
                <a:cubicBezTo>
                  <a:pt x="9361053" y="1990977"/>
                  <a:pt x="9355928" y="1946195"/>
                  <a:pt x="9356950" y="1899005"/>
                </a:cubicBezTo>
                <a:cubicBezTo>
                  <a:pt x="9397217" y="1918334"/>
                  <a:pt x="9368200" y="1978255"/>
                  <a:pt x="9392432" y="2012013"/>
                </a:cubicBezTo>
                <a:cubicBezTo>
                  <a:pt x="9394669" y="1987389"/>
                  <a:pt x="9384233" y="1968434"/>
                  <a:pt x="9387699" y="1943328"/>
                </a:cubicBezTo>
                <a:cubicBezTo>
                  <a:pt x="9404368" y="1975794"/>
                  <a:pt x="9402169" y="2015291"/>
                  <a:pt x="9405502" y="2052623"/>
                </a:cubicBezTo>
                <a:close/>
                <a:moveTo>
                  <a:pt x="9273546" y="2358628"/>
                </a:moveTo>
                <a:cubicBezTo>
                  <a:pt x="9279075" y="2308041"/>
                  <a:pt x="9316643" y="2250704"/>
                  <a:pt x="9273853" y="2211402"/>
                </a:cubicBezTo>
                <a:cubicBezTo>
                  <a:pt x="9234751" y="2214521"/>
                  <a:pt x="9218421" y="2261865"/>
                  <a:pt x="9195871" y="2301362"/>
                </a:cubicBezTo>
                <a:cubicBezTo>
                  <a:pt x="9170823" y="2345365"/>
                  <a:pt x="9136161" y="2389198"/>
                  <a:pt x="9110457" y="2436990"/>
                </a:cubicBezTo>
                <a:cubicBezTo>
                  <a:pt x="9073383" y="2504744"/>
                  <a:pt x="9047498" y="2579480"/>
                  <a:pt x="9036295" y="2633679"/>
                </a:cubicBezTo>
                <a:cubicBezTo>
                  <a:pt x="9025787" y="2680537"/>
                  <a:pt x="9009277" y="2732901"/>
                  <a:pt x="9032357" y="2766044"/>
                </a:cubicBezTo>
                <a:cubicBezTo>
                  <a:pt x="9065895" y="2751288"/>
                  <a:pt x="9104465" y="2697454"/>
                  <a:pt x="9124416" y="2660378"/>
                </a:cubicBezTo>
                <a:cubicBezTo>
                  <a:pt x="9113326" y="2655477"/>
                  <a:pt x="9103625" y="2657820"/>
                  <a:pt x="9092755" y="2644348"/>
                </a:cubicBezTo>
                <a:cubicBezTo>
                  <a:pt x="9107872" y="2628592"/>
                  <a:pt x="9102806" y="2605448"/>
                  <a:pt x="9109909" y="2583601"/>
                </a:cubicBezTo>
                <a:cubicBezTo>
                  <a:pt x="9134425" y="2510809"/>
                  <a:pt x="9176588" y="2431536"/>
                  <a:pt x="9232619" y="2349723"/>
                </a:cubicBezTo>
                <a:cubicBezTo>
                  <a:pt x="9245683" y="2347847"/>
                  <a:pt x="9256365" y="2361745"/>
                  <a:pt x="9273546" y="2358628"/>
                </a:cubicBezTo>
                <a:close/>
                <a:moveTo>
                  <a:pt x="9158978" y="2631167"/>
                </a:moveTo>
                <a:cubicBezTo>
                  <a:pt x="9154814" y="2600760"/>
                  <a:pt x="9173266" y="2564532"/>
                  <a:pt x="9181118" y="2531272"/>
                </a:cubicBezTo>
                <a:cubicBezTo>
                  <a:pt x="9186477" y="2561187"/>
                  <a:pt x="9173435" y="2596234"/>
                  <a:pt x="9158978" y="2631167"/>
                </a:cubicBezTo>
                <a:close/>
                <a:moveTo>
                  <a:pt x="9295101" y="2364073"/>
                </a:moveTo>
                <a:cubicBezTo>
                  <a:pt x="9303317" y="2330480"/>
                  <a:pt x="9317087" y="2282004"/>
                  <a:pt x="9305870" y="2261241"/>
                </a:cubicBezTo>
                <a:cubicBezTo>
                  <a:pt x="9310341" y="2293811"/>
                  <a:pt x="9282584" y="2333557"/>
                  <a:pt x="9295101" y="2364073"/>
                </a:cubicBezTo>
                <a:close/>
                <a:moveTo>
                  <a:pt x="4415702" y="13413344"/>
                </a:moveTo>
                <a:cubicBezTo>
                  <a:pt x="4422595" y="13400049"/>
                  <a:pt x="4414908" y="13392056"/>
                  <a:pt x="4408878" y="13383775"/>
                </a:cubicBezTo>
                <a:cubicBezTo>
                  <a:pt x="4394912" y="13388838"/>
                  <a:pt x="4400956" y="13406318"/>
                  <a:pt x="4415702" y="13413344"/>
                </a:cubicBezTo>
                <a:close/>
                <a:moveTo>
                  <a:pt x="9426025" y="2077430"/>
                </a:moveTo>
                <a:cubicBezTo>
                  <a:pt x="9409418" y="2041393"/>
                  <a:pt x="9407184" y="2000431"/>
                  <a:pt x="9404906" y="1958424"/>
                </a:cubicBezTo>
                <a:cubicBezTo>
                  <a:pt x="9421436" y="1973928"/>
                  <a:pt x="9413804" y="1999255"/>
                  <a:pt x="9417379" y="2018773"/>
                </a:cubicBezTo>
                <a:cubicBezTo>
                  <a:pt x="9420530" y="2038102"/>
                  <a:pt x="9432614" y="2056767"/>
                  <a:pt x="9426025" y="2077430"/>
                </a:cubicBezTo>
                <a:close/>
                <a:moveTo>
                  <a:pt x="9190774" y="2660955"/>
                </a:moveTo>
                <a:cubicBezTo>
                  <a:pt x="9185382" y="2654988"/>
                  <a:pt x="9187719" y="2646291"/>
                  <a:pt x="9188460" y="2638937"/>
                </a:cubicBezTo>
                <a:cubicBezTo>
                  <a:pt x="9182730" y="2634869"/>
                  <a:pt x="9179595" y="2644238"/>
                  <a:pt x="9172713" y="2637100"/>
                </a:cubicBezTo>
                <a:cubicBezTo>
                  <a:pt x="9185709" y="2611093"/>
                  <a:pt x="9171055" y="2579526"/>
                  <a:pt x="9192152" y="2560170"/>
                </a:cubicBezTo>
                <a:cubicBezTo>
                  <a:pt x="9203636" y="2563708"/>
                  <a:pt x="9189980" y="2573037"/>
                  <a:pt x="9193273" y="2578076"/>
                </a:cubicBezTo>
                <a:cubicBezTo>
                  <a:pt x="9197389" y="2577847"/>
                  <a:pt x="9201422" y="2575532"/>
                  <a:pt x="9205035" y="2573032"/>
                </a:cubicBezTo>
                <a:cubicBezTo>
                  <a:pt x="9212650" y="2583054"/>
                  <a:pt x="9201596" y="2595580"/>
                  <a:pt x="9199802" y="2607590"/>
                </a:cubicBezTo>
                <a:cubicBezTo>
                  <a:pt x="9196049" y="2627440"/>
                  <a:pt x="9200042" y="2650200"/>
                  <a:pt x="9190774" y="2660955"/>
                </a:cubicBezTo>
                <a:close/>
                <a:moveTo>
                  <a:pt x="9445057" y="2090335"/>
                </a:moveTo>
                <a:cubicBezTo>
                  <a:pt x="9426888" y="2055533"/>
                  <a:pt x="9431116" y="2012605"/>
                  <a:pt x="9422607" y="1974347"/>
                </a:cubicBezTo>
                <a:cubicBezTo>
                  <a:pt x="9441800" y="1979223"/>
                  <a:pt x="9434956" y="2009667"/>
                  <a:pt x="9437605" y="2027830"/>
                </a:cubicBezTo>
                <a:cubicBezTo>
                  <a:pt x="9440577" y="2048709"/>
                  <a:pt x="9452157" y="2070817"/>
                  <a:pt x="9445057" y="2090335"/>
                </a:cubicBezTo>
                <a:close/>
                <a:moveTo>
                  <a:pt x="4255924" y="13848823"/>
                </a:moveTo>
                <a:cubicBezTo>
                  <a:pt x="4234890" y="13819103"/>
                  <a:pt x="4230848" y="13782081"/>
                  <a:pt x="4205932" y="13754220"/>
                </a:cubicBezTo>
                <a:cubicBezTo>
                  <a:pt x="4189805" y="13771095"/>
                  <a:pt x="4174204" y="13790247"/>
                  <a:pt x="4160218" y="13812665"/>
                </a:cubicBezTo>
                <a:cubicBezTo>
                  <a:pt x="4186261" y="13833364"/>
                  <a:pt x="4236378" y="13859593"/>
                  <a:pt x="4255924" y="13848823"/>
                </a:cubicBezTo>
                <a:close/>
                <a:moveTo>
                  <a:pt x="9209804" y="2680611"/>
                </a:moveTo>
                <a:cubicBezTo>
                  <a:pt x="9201353" y="2667269"/>
                  <a:pt x="9211074" y="2645268"/>
                  <a:pt x="9213329" y="2628565"/>
                </a:cubicBezTo>
                <a:cubicBezTo>
                  <a:pt x="9216201" y="2611629"/>
                  <a:pt x="9212612" y="2587287"/>
                  <a:pt x="9228969" y="2583895"/>
                </a:cubicBezTo>
                <a:cubicBezTo>
                  <a:pt x="9225952" y="2613915"/>
                  <a:pt x="9221559" y="2657486"/>
                  <a:pt x="9209804" y="2680611"/>
                </a:cubicBezTo>
                <a:close/>
                <a:moveTo>
                  <a:pt x="4622534" y="13110234"/>
                </a:moveTo>
                <a:cubicBezTo>
                  <a:pt x="4597519" y="13084882"/>
                  <a:pt x="4595249" y="13032300"/>
                  <a:pt x="4564192" y="13020621"/>
                </a:cubicBezTo>
                <a:cubicBezTo>
                  <a:pt x="4566768" y="13030951"/>
                  <a:pt x="4563190" y="13043669"/>
                  <a:pt x="4557765" y="13057104"/>
                </a:cubicBezTo>
                <a:cubicBezTo>
                  <a:pt x="4539198" y="13062178"/>
                  <a:pt x="4516349" y="13056168"/>
                  <a:pt x="4502256" y="13071900"/>
                </a:cubicBezTo>
                <a:cubicBezTo>
                  <a:pt x="4495853" y="13095627"/>
                  <a:pt x="4518195" y="13108561"/>
                  <a:pt x="4509141" y="13133670"/>
                </a:cubicBezTo>
                <a:cubicBezTo>
                  <a:pt x="4480767" y="13139007"/>
                  <a:pt x="4445304" y="13126913"/>
                  <a:pt x="4427927" y="13161622"/>
                </a:cubicBezTo>
                <a:cubicBezTo>
                  <a:pt x="4460928" y="13201226"/>
                  <a:pt x="4520244" y="13169727"/>
                  <a:pt x="4567755" y="13189188"/>
                </a:cubicBezTo>
                <a:cubicBezTo>
                  <a:pt x="4584762" y="13159933"/>
                  <a:pt x="4602959" y="13133758"/>
                  <a:pt x="4622534" y="13110234"/>
                </a:cubicBezTo>
                <a:close/>
                <a:moveTo>
                  <a:pt x="9231887" y="2681282"/>
                </a:moveTo>
                <a:cubicBezTo>
                  <a:pt x="9230438" y="2685296"/>
                  <a:pt x="9228230" y="2688862"/>
                  <a:pt x="9224811" y="2691732"/>
                </a:cubicBezTo>
                <a:cubicBezTo>
                  <a:pt x="9217424" y="2678677"/>
                  <a:pt x="9226843" y="2659648"/>
                  <a:pt x="9229743" y="2643923"/>
                </a:cubicBezTo>
                <a:cubicBezTo>
                  <a:pt x="9232920" y="2629867"/>
                  <a:pt x="9229999" y="2608993"/>
                  <a:pt x="9243842" y="2601711"/>
                </a:cubicBezTo>
                <a:cubicBezTo>
                  <a:pt x="9255292" y="2612439"/>
                  <a:pt x="9239671" y="2627181"/>
                  <a:pt x="9236644" y="2639758"/>
                </a:cubicBezTo>
                <a:cubicBezTo>
                  <a:pt x="9233755" y="2653168"/>
                  <a:pt x="9236234" y="2669241"/>
                  <a:pt x="9231887" y="2681282"/>
                </a:cubicBezTo>
                <a:close/>
                <a:moveTo>
                  <a:pt x="9478136" y="2127439"/>
                </a:moveTo>
                <a:cubicBezTo>
                  <a:pt x="9469630" y="2116485"/>
                  <a:pt x="9472274" y="2101205"/>
                  <a:pt x="9468295" y="2088139"/>
                </a:cubicBezTo>
                <a:cubicBezTo>
                  <a:pt x="9458805" y="2087544"/>
                  <a:pt x="9471226" y="2101256"/>
                  <a:pt x="9463180" y="2109009"/>
                </a:cubicBezTo>
                <a:cubicBezTo>
                  <a:pt x="9447574" y="2072302"/>
                  <a:pt x="9440642" y="2032231"/>
                  <a:pt x="9445907" y="1987784"/>
                </a:cubicBezTo>
                <a:cubicBezTo>
                  <a:pt x="9462786" y="2015801"/>
                  <a:pt x="9446214" y="2056795"/>
                  <a:pt x="9466379" y="2083181"/>
                </a:cubicBezTo>
                <a:cubicBezTo>
                  <a:pt x="9470289" y="2054583"/>
                  <a:pt x="9453137" y="2034154"/>
                  <a:pt x="9462812" y="2002963"/>
                </a:cubicBezTo>
                <a:cubicBezTo>
                  <a:pt x="9472713" y="2021216"/>
                  <a:pt x="9472512" y="2043743"/>
                  <a:pt x="9475120" y="2063399"/>
                </a:cubicBezTo>
                <a:cubicBezTo>
                  <a:pt x="9477777" y="2084105"/>
                  <a:pt x="9482582" y="2105760"/>
                  <a:pt x="9478136" y="2127439"/>
                </a:cubicBezTo>
                <a:close/>
                <a:moveTo>
                  <a:pt x="4404457" y="13631540"/>
                </a:moveTo>
                <a:cubicBezTo>
                  <a:pt x="4378981" y="13609559"/>
                  <a:pt x="4366429" y="13582565"/>
                  <a:pt x="4336647" y="13562256"/>
                </a:cubicBezTo>
                <a:cubicBezTo>
                  <a:pt x="4315246" y="13569142"/>
                  <a:pt x="4299890" y="13593508"/>
                  <a:pt x="4288907" y="13626445"/>
                </a:cubicBezTo>
                <a:cubicBezTo>
                  <a:pt x="4331279" y="13639039"/>
                  <a:pt x="4369745" y="13639694"/>
                  <a:pt x="4404457" y="13631540"/>
                </a:cubicBezTo>
                <a:close/>
                <a:moveTo>
                  <a:pt x="9243951" y="2713688"/>
                </a:moveTo>
                <a:cubicBezTo>
                  <a:pt x="9231419" y="2686333"/>
                  <a:pt x="9247713" y="2652940"/>
                  <a:pt x="9256310" y="2620712"/>
                </a:cubicBezTo>
                <a:cubicBezTo>
                  <a:pt x="9267608" y="2648537"/>
                  <a:pt x="9246139" y="2683196"/>
                  <a:pt x="9243951" y="2713688"/>
                </a:cubicBezTo>
                <a:close/>
                <a:moveTo>
                  <a:pt x="4617788" y="13186782"/>
                </a:moveTo>
                <a:cubicBezTo>
                  <a:pt x="4608965" y="13181352"/>
                  <a:pt x="4602047" y="13180848"/>
                  <a:pt x="4597982" y="13187733"/>
                </a:cubicBezTo>
                <a:cubicBezTo>
                  <a:pt x="4605854" y="13190701"/>
                  <a:pt x="4612962" y="13190778"/>
                  <a:pt x="4617788" y="13186782"/>
                </a:cubicBezTo>
                <a:close/>
                <a:moveTo>
                  <a:pt x="9500711" y="2137421"/>
                </a:moveTo>
                <a:cubicBezTo>
                  <a:pt x="9487612" y="2121465"/>
                  <a:pt x="9489305" y="2094250"/>
                  <a:pt x="9485829" y="2072886"/>
                </a:cubicBezTo>
                <a:cubicBezTo>
                  <a:pt x="9482786" y="2051713"/>
                  <a:pt x="9472695" y="2028952"/>
                  <a:pt x="9481510" y="2012510"/>
                </a:cubicBezTo>
                <a:cubicBezTo>
                  <a:pt x="9495773" y="2030505"/>
                  <a:pt x="9489514" y="2055194"/>
                  <a:pt x="9492745" y="2075942"/>
                </a:cubicBezTo>
                <a:cubicBezTo>
                  <a:pt x="9495488" y="2095457"/>
                  <a:pt x="9506763" y="2116708"/>
                  <a:pt x="9500711" y="2137421"/>
                </a:cubicBezTo>
                <a:close/>
                <a:moveTo>
                  <a:pt x="9272225" y="2715861"/>
                </a:moveTo>
                <a:cubicBezTo>
                  <a:pt x="9270032" y="2718464"/>
                  <a:pt x="9267111" y="2715642"/>
                  <a:pt x="9263872" y="2714721"/>
                </a:cubicBezTo>
                <a:cubicBezTo>
                  <a:pt x="9255203" y="2696601"/>
                  <a:pt x="9257100" y="2654570"/>
                  <a:pt x="9272032" y="2647899"/>
                </a:cubicBezTo>
                <a:cubicBezTo>
                  <a:pt x="9279569" y="2668581"/>
                  <a:pt x="9265067" y="2694325"/>
                  <a:pt x="9272225" y="2715861"/>
                </a:cubicBezTo>
                <a:close/>
                <a:moveTo>
                  <a:pt x="9537965" y="2149813"/>
                </a:moveTo>
                <a:cubicBezTo>
                  <a:pt x="9529355" y="2161318"/>
                  <a:pt x="9525696" y="2143371"/>
                  <a:pt x="9524965" y="2135904"/>
                </a:cubicBezTo>
                <a:cubicBezTo>
                  <a:pt x="9517699" y="2135245"/>
                  <a:pt x="9514724" y="2143116"/>
                  <a:pt x="9510388" y="2133546"/>
                </a:cubicBezTo>
                <a:cubicBezTo>
                  <a:pt x="9512412" y="2093616"/>
                  <a:pt x="9495709" y="2060721"/>
                  <a:pt x="9504445" y="2018144"/>
                </a:cubicBezTo>
                <a:cubicBezTo>
                  <a:pt x="9519718" y="2041732"/>
                  <a:pt x="9505891" y="2076447"/>
                  <a:pt x="9517082" y="2101293"/>
                </a:cubicBezTo>
                <a:cubicBezTo>
                  <a:pt x="9530341" y="2087249"/>
                  <a:pt x="9510286" y="2063079"/>
                  <a:pt x="9520706" y="2040638"/>
                </a:cubicBezTo>
                <a:cubicBezTo>
                  <a:pt x="9532716" y="2075031"/>
                  <a:pt x="9528018" y="2115310"/>
                  <a:pt x="9537965" y="2149813"/>
                </a:cubicBezTo>
                <a:close/>
                <a:moveTo>
                  <a:pt x="4666547" y="13188410"/>
                </a:moveTo>
                <a:cubicBezTo>
                  <a:pt x="4660934" y="13175715"/>
                  <a:pt x="4641509" y="13175814"/>
                  <a:pt x="4636321" y="13189864"/>
                </a:cubicBezTo>
                <a:cubicBezTo>
                  <a:pt x="4648509" y="13195759"/>
                  <a:pt x="4658930" y="13195258"/>
                  <a:pt x="4666547" y="13188410"/>
                </a:cubicBezTo>
                <a:close/>
                <a:moveTo>
                  <a:pt x="9291765" y="2732566"/>
                </a:moveTo>
                <a:cubicBezTo>
                  <a:pt x="9284643" y="2708544"/>
                  <a:pt x="9285526" y="2682458"/>
                  <a:pt x="9295264" y="2654684"/>
                </a:cubicBezTo>
                <a:cubicBezTo>
                  <a:pt x="9305392" y="2658141"/>
                  <a:pt x="9301959" y="2673935"/>
                  <a:pt x="9301587" y="2683954"/>
                </a:cubicBezTo>
                <a:cubicBezTo>
                  <a:pt x="9300935" y="2701486"/>
                  <a:pt x="9301038" y="2721898"/>
                  <a:pt x="9291765" y="2732566"/>
                </a:cubicBezTo>
                <a:close/>
                <a:moveTo>
                  <a:pt x="4554903" y="13454933"/>
                </a:moveTo>
                <a:cubicBezTo>
                  <a:pt x="4522513" y="13432451"/>
                  <a:pt x="4487916" y="13367630"/>
                  <a:pt x="4451785" y="13376688"/>
                </a:cubicBezTo>
                <a:cubicBezTo>
                  <a:pt x="4490383" y="13397828"/>
                  <a:pt x="4515765" y="13448875"/>
                  <a:pt x="4554903" y="13454933"/>
                </a:cubicBezTo>
                <a:close/>
                <a:moveTo>
                  <a:pt x="4548674" y="13482375"/>
                </a:moveTo>
                <a:cubicBezTo>
                  <a:pt x="4550670" y="13480383"/>
                  <a:pt x="4550724" y="13477088"/>
                  <a:pt x="4547540" y="13471596"/>
                </a:cubicBezTo>
                <a:cubicBezTo>
                  <a:pt x="4540023" y="13480531"/>
                  <a:pt x="4500968" y="13467361"/>
                  <a:pt x="4513274" y="13489139"/>
                </a:cubicBezTo>
                <a:cubicBezTo>
                  <a:pt x="4519232" y="13482580"/>
                  <a:pt x="4542689" y="13488348"/>
                  <a:pt x="4548674" y="13482375"/>
                </a:cubicBezTo>
                <a:close/>
                <a:moveTo>
                  <a:pt x="9569493" y="2170060"/>
                </a:moveTo>
                <a:cubicBezTo>
                  <a:pt x="9556378" y="2159690"/>
                  <a:pt x="9566998" y="2147096"/>
                  <a:pt x="9546507" y="2152278"/>
                </a:cubicBezTo>
                <a:cubicBezTo>
                  <a:pt x="9541238" y="2118428"/>
                  <a:pt x="9530045" y="2072809"/>
                  <a:pt x="9541462" y="2041247"/>
                </a:cubicBezTo>
                <a:cubicBezTo>
                  <a:pt x="9550350" y="2072629"/>
                  <a:pt x="9543164" y="2110635"/>
                  <a:pt x="9555295" y="2140400"/>
                </a:cubicBezTo>
                <a:cubicBezTo>
                  <a:pt x="9564033" y="2118331"/>
                  <a:pt x="9542408" y="2084881"/>
                  <a:pt x="9556034" y="2051753"/>
                </a:cubicBezTo>
                <a:cubicBezTo>
                  <a:pt x="9560318" y="2091269"/>
                  <a:pt x="9573154" y="2127445"/>
                  <a:pt x="9569493" y="2170060"/>
                </a:cubicBezTo>
                <a:close/>
                <a:moveTo>
                  <a:pt x="9314832" y="2751752"/>
                </a:moveTo>
                <a:cubicBezTo>
                  <a:pt x="9303811" y="2742288"/>
                  <a:pt x="9309008" y="2719058"/>
                  <a:pt x="9311231" y="2703703"/>
                </a:cubicBezTo>
                <a:cubicBezTo>
                  <a:pt x="9314256" y="2687682"/>
                  <a:pt x="9317048" y="2666453"/>
                  <a:pt x="9328358" y="2663792"/>
                </a:cubicBezTo>
                <a:cubicBezTo>
                  <a:pt x="9324666" y="2692792"/>
                  <a:pt x="9320974" y="2721792"/>
                  <a:pt x="9314832" y="2751752"/>
                </a:cubicBezTo>
                <a:close/>
                <a:moveTo>
                  <a:pt x="4697518" y="13207201"/>
                </a:moveTo>
                <a:cubicBezTo>
                  <a:pt x="4695350" y="13214414"/>
                  <a:pt x="4690231" y="13212152"/>
                  <a:pt x="4687777" y="13217706"/>
                </a:cubicBezTo>
                <a:cubicBezTo>
                  <a:pt x="4593846" y="13206333"/>
                  <a:pt x="4504008" y="13206472"/>
                  <a:pt x="4411503" y="13198794"/>
                </a:cubicBezTo>
                <a:cubicBezTo>
                  <a:pt x="4325175" y="13118264"/>
                  <a:pt x="4219884" y="13061018"/>
                  <a:pt x="4128351" y="12985338"/>
                </a:cubicBezTo>
                <a:cubicBezTo>
                  <a:pt x="4100069" y="12961606"/>
                  <a:pt x="4077659" y="12933830"/>
                  <a:pt x="4048574" y="12910766"/>
                </a:cubicBezTo>
                <a:cubicBezTo>
                  <a:pt x="3990829" y="12864824"/>
                  <a:pt x="3931238" y="12819599"/>
                  <a:pt x="3871844" y="12778546"/>
                </a:cubicBezTo>
                <a:cubicBezTo>
                  <a:pt x="3823029" y="12744721"/>
                  <a:pt x="3763857" y="12721640"/>
                  <a:pt x="3740188" y="12675945"/>
                </a:cubicBezTo>
                <a:cubicBezTo>
                  <a:pt x="3680392" y="12648504"/>
                  <a:pt x="3632495" y="12616105"/>
                  <a:pt x="3614744" y="12572004"/>
                </a:cubicBezTo>
                <a:cubicBezTo>
                  <a:pt x="3648035" y="12533603"/>
                  <a:pt x="3708980" y="12403751"/>
                  <a:pt x="3763418" y="12401760"/>
                </a:cubicBezTo>
                <a:cubicBezTo>
                  <a:pt x="3790314" y="12400876"/>
                  <a:pt x="3834163" y="12440168"/>
                  <a:pt x="3872722" y="12464864"/>
                </a:cubicBezTo>
                <a:cubicBezTo>
                  <a:pt x="4065355" y="12588790"/>
                  <a:pt x="4196378" y="12704388"/>
                  <a:pt x="4372297" y="12832675"/>
                </a:cubicBezTo>
                <a:cubicBezTo>
                  <a:pt x="4406078" y="12857814"/>
                  <a:pt x="4440850" y="12881860"/>
                  <a:pt x="4472308" y="12906484"/>
                </a:cubicBezTo>
                <a:cubicBezTo>
                  <a:pt x="4507040" y="12934087"/>
                  <a:pt x="4545358" y="12953570"/>
                  <a:pt x="4567814" y="12977791"/>
                </a:cubicBezTo>
                <a:cubicBezTo>
                  <a:pt x="4593780" y="13005606"/>
                  <a:pt x="4608025" y="13050712"/>
                  <a:pt x="4627328" y="13087840"/>
                </a:cubicBezTo>
                <a:cubicBezTo>
                  <a:pt x="4650054" y="13131075"/>
                  <a:pt x="4673007" y="13170326"/>
                  <a:pt x="4697518" y="13207201"/>
                </a:cubicBezTo>
                <a:close/>
                <a:moveTo>
                  <a:pt x="9404300" y="2580957"/>
                </a:moveTo>
                <a:cubicBezTo>
                  <a:pt x="9398626" y="2571821"/>
                  <a:pt x="9370517" y="2548691"/>
                  <a:pt x="9360245" y="2556902"/>
                </a:cubicBezTo>
                <a:cubicBezTo>
                  <a:pt x="9366874" y="2568501"/>
                  <a:pt x="9393159" y="2584195"/>
                  <a:pt x="9404300" y="2580957"/>
                </a:cubicBezTo>
                <a:close/>
                <a:moveTo>
                  <a:pt x="9331922" y="2757055"/>
                </a:moveTo>
                <a:cubicBezTo>
                  <a:pt x="9325798" y="2734038"/>
                  <a:pt x="9331676" y="2709216"/>
                  <a:pt x="9341234" y="2682972"/>
                </a:cubicBezTo>
                <a:cubicBezTo>
                  <a:pt x="9348295" y="2703864"/>
                  <a:pt x="9342362" y="2740341"/>
                  <a:pt x="9331922" y="2757055"/>
                </a:cubicBezTo>
                <a:close/>
                <a:moveTo>
                  <a:pt x="9598739" y="2164943"/>
                </a:moveTo>
                <a:cubicBezTo>
                  <a:pt x="9596632" y="2168563"/>
                  <a:pt x="9591664" y="2164851"/>
                  <a:pt x="9587650" y="2163583"/>
                </a:cubicBezTo>
                <a:cubicBezTo>
                  <a:pt x="9579866" y="2128284"/>
                  <a:pt x="9571469" y="2093221"/>
                  <a:pt x="9574280" y="2053500"/>
                </a:cubicBezTo>
                <a:cubicBezTo>
                  <a:pt x="9590737" y="2087574"/>
                  <a:pt x="9583506" y="2130398"/>
                  <a:pt x="9598739" y="2164943"/>
                </a:cubicBezTo>
                <a:close/>
                <a:moveTo>
                  <a:pt x="9425495" y="2560744"/>
                </a:moveTo>
                <a:cubicBezTo>
                  <a:pt x="9438191" y="2537794"/>
                  <a:pt x="9447190" y="2516271"/>
                  <a:pt x="9434850" y="2499089"/>
                </a:cubicBezTo>
                <a:cubicBezTo>
                  <a:pt x="9427056" y="2510945"/>
                  <a:pt x="9416715" y="2543604"/>
                  <a:pt x="9425495" y="2560744"/>
                </a:cubicBezTo>
                <a:close/>
                <a:moveTo>
                  <a:pt x="9416780" y="2614011"/>
                </a:moveTo>
                <a:cubicBezTo>
                  <a:pt x="9401613" y="2603229"/>
                  <a:pt x="9368858" y="2613746"/>
                  <a:pt x="9351308" y="2631491"/>
                </a:cubicBezTo>
                <a:cubicBezTo>
                  <a:pt x="9375731" y="2643302"/>
                  <a:pt x="9407631" y="2632407"/>
                  <a:pt x="9416780" y="2614011"/>
                </a:cubicBezTo>
                <a:close/>
                <a:moveTo>
                  <a:pt x="4624686" y="13459722"/>
                </a:moveTo>
                <a:cubicBezTo>
                  <a:pt x="4605734" y="13456455"/>
                  <a:pt x="4588354" y="13460011"/>
                  <a:pt x="4574208" y="13470101"/>
                </a:cubicBezTo>
                <a:cubicBezTo>
                  <a:pt x="4594776" y="13476637"/>
                  <a:pt x="4610540" y="13469813"/>
                  <a:pt x="4624686" y="13459722"/>
                </a:cubicBezTo>
                <a:close/>
                <a:moveTo>
                  <a:pt x="9617962" y="2162147"/>
                </a:moveTo>
                <a:cubicBezTo>
                  <a:pt x="9615837" y="2165799"/>
                  <a:pt x="9610655" y="2162489"/>
                  <a:pt x="9606619" y="2161216"/>
                </a:cubicBezTo>
                <a:cubicBezTo>
                  <a:pt x="9604718" y="2143542"/>
                  <a:pt x="9602478" y="2123167"/>
                  <a:pt x="9600714" y="2104024"/>
                </a:cubicBezTo>
                <a:cubicBezTo>
                  <a:pt x="9599241" y="2086538"/>
                  <a:pt x="9594007" y="2064841"/>
                  <a:pt x="9604645" y="2051176"/>
                </a:cubicBezTo>
                <a:cubicBezTo>
                  <a:pt x="9611953" y="2068179"/>
                  <a:pt x="9609642" y="2089604"/>
                  <a:pt x="9610550" y="2108369"/>
                </a:cubicBezTo>
                <a:cubicBezTo>
                  <a:pt x="9611884" y="2127324"/>
                  <a:pt x="9612741" y="2145047"/>
                  <a:pt x="9617962" y="2162147"/>
                </a:cubicBezTo>
                <a:close/>
                <a:moveTo>
                  <a:pt x="9352459" y="2768377"/>
                </a:moveTo>
                <a:cubicBezTo>
                  <a:pt x="9341525" y="2751280"/>
                  <a:pt x="9343731" y="2718013"/>
                  <a:pt x="9356305" y="2703125"/>
                </a:cubicBezTo>
                <a:cubicBezTo>
                  <a:pt x="9364057" y="2722905"/>
                  <a:pt x="9355297" y="2746122"/>
                  <a:pt x="9352459" y="2768377"/>
                </a:cubicBezTo>
                <a:close/>
                <a:moveTo>
                  <a:pt x="9645359" y="2145947"/>
                </a:moveTo>
                <a:cubicBezTo>
                  <a:pt x="9632697" y="2131162"/>
                  <a:pt x="9644302" y="2107186"/>
                  <a:pt x="9630605" y="2092455"/>
                </a:cubicBezTo>
                <a:cubicBezTo>
                  <a:pt x="9623983" y="2116589"/>
                  <a:pt x="9639181" y="2132495"/>
                  <a:pt x="9628467" y="2157885"/>
                </a:cubicBezTo>
                <a:cubicBezTo>
                  <a:pt x="9618862" y="2141898"/>
                  <a:pt x="9622940" y="2121234"/>
                  <a:pt x="9621373" y="2104204"/>
                </a:cubicBezTo>
                <a:cubicBezTo>
                  <a:pt x="9620372" y="2085891"/>
                  <a:pt x="9613967" y="2067233"/>
                  <a:pt x="9619170" y="2048598"/>
                </a:cubicBezTo>
                <a:cubicBezTo>
                  <a:pt x="9633064" y="2058311"/>
                  <a:pt x="9625025" y="2059354"/>
                  <a:pt x="9641569" y="2058495"/>
                </a:cubicBezTo>
                <a:cubicBezTo>
                  <a:pt x="9638553" y="2089329"/>
                  <a:pt x="9652655" y="2113430"/>
                  <a:pt x="9645359" y="2145947"/>
                </a:cubicBezTo>
                <a:close/>
                <a:moveTo>
                  <a:pt x="9663783" y="2119517"/>
                </a:moveTo>
                <a:cubicBezTo>
                  <a:pt x="9646017" y="2102397"/>
                  <a:pt x="9642960" y="2066028"/>
                  <a:pt x="9652201" y="2047452"/>
                </a:cubicBezTo>
                <a:cubicBezTo>
                  <a:pt x="9657994" y="2070610"/>
                  <a:pt x="9663786" y="2093769"/>
                  <a:pt x="9663783" y="2119517"/>
                </a:cubicBezTo>
                <a:close/>
                <a:moveTo>
                  <a:pt x="9672675" y="2131121"/>
                </a:moveTo>
                <a:cubicBezTo>
                  <a:pt x="9690470" y="2090957"/>
                  <a:pt x="9686996" y="2039462"/>
                  <a:pt x="9694951" y="2012790"/>
                </a:cubicBezTo>
                <a:cubicBezTo>
                  <a:pt x="9708335" y="1969793"/>
                  <a:pt x="9733830" y="1952527"/>
                  <a:pt x="9745830" y="1906881"/>
                </a:cubicBezTo>
                <a:cubicBezTo>
                  <a:pt x="9761158" y="1847930"/>
                  <a:pt x="9729529" y="1777403"/>
                  <a:pt x="9664508" y="1746635"/>
                </a:cubicBezTo>
                <a:cubicBezTo>
                  <a:pt x="9596257" y="1713932"/>
                  <a:pt x="9519998" y="1714372"/>
                  <a:pt x="9462734" y="1727282"/>
                </a:cubicBezTo>
                <a:cubicBezTo>
                  <a:pt x="9430478" y="1734428"/>
                  <a:pt x="9390874" y="1740875"/>
                  <a:pt x="9374835" y="1750601"/>
                </a:cubicBezTo>
                <a:cubicBezTo>
                  <a:pt x="9362439" y="1757861"/>
                  <a:pt x="9359728" y="1770929"/>
                  <a:pt x="9349191" y="1782067"/>
                </a:cubicBezTo>
                <a:cubicBezTo>
                  <a:pt x="9335866" y="1796049"/>
                  <a:pt x="9315542" y="1799297"/>
                  <a:pt x="9317304" y="1818417"/>
                </a:cubicBezTo>
                <a:cubicBezTo>
                  <a:pt x="9325836" y="1834924"/>
                  <a:pt x="9339292" y="1849530"/>
                  <a:pt x="9332865" y="1872164"/>
                </a:cubicBezTo>
                <a:cubicBezTo>
                  <a:pt x="9327641" y="1885141"/>
                  <a:pt x="9315632" y="1878816"/>
                  <a:pt x="9311741" y="1893400"/>
                </a:cubicBezTo>
                <a:cubicBezTo>
                  <a:pt x="9312551" y="1927383"/>
                  <a:pt x="9326137" y="1970578"/>
                  <a:pt x="9321041" y="1994820"/>
                </a:cubicBezTo>
                <a:cubicBezTo>
                  <a:pt x="9304872" y="1975958"/>
                  <a:pt x="9318580" y="1931066"/>
                  <a:pt x="9298745" y="1922812"/>
                </a:cubicBezTo>
                <a:cubicBezTo>
                  <a:pt x="9296286" y="1941086"/>
                  <a:pt x="9311288" y="1966056"/>
                  <a:pt x="9301230" y="1978424"/>
                </a:cubicBezTo>
                <a:cubicBezTo>
                  <a:pt x="9285110" y="1960603"/>
                  <a:pt x="9288874" y="1934754"/>
                  <a:pt x="9279098" y="1914131"/>
                </a:cubicBezTo>
                <a:cubicBezTo>
                  <a:pt x="9251550" y="1975324"/>
                  <a:pt x="9334611" y="2016100"/>
                  <a:pt x="9373394" y="2053106"/>
                </a:cubicBezTo>
                <a:cubicBezTo>
                  <a:pt x="9412604" y="2090301"/>
                  <a:pt x="9444630" y="2134511"/>
                  <a:pt x="9483511" y="2156275"/>
                </a:cubicBezTo>
                <a:cubicBezTo>
                  <a:pt x="9543848" y="2189558"/>
                  <a:pt x="9617217" y="2189878"/>
                  <a:pt x="9646581" y="2166170"/>
                </a:cubicBezTo>
                <a:cubicBezTo>
                  <a:pt x="9658449" y="2156639"/>
                  <a:pt x="9666744" y="2144510"/>
                  <a:pt x="9672675" y="2131121"/>
                </a:cubicBezTo>
                <a:close/>
                <a:moveTo>
                  <a:pt x="9740409" y="1997721"/>
                </a:moveTo>
                <a:cubicBezTo>
                  <a:pt x="9738120" y="1993653"/>
                  <a:pt x="9733748" y="1989683"/>
                  <a:pt x="9725684" y="1987139"/>
                </a:cubicBezTo>
                <a:cubicBezTo>
                  <a:pt x="9717420" y="1997753"/>
                  <a:pt x="9736265" y="2007098"/>
                  <a:pt x="9740409" y="1997721"/>
                </a:cubicBezTo>
                <a:close/>
                <a:moveTo>
                  <a:pt x="9425923" y="2720557"/>
                </a:moveTo>
                <a:cubicBezTo>
                  <a:pt x="9423186" y="2694358"/>
                  <a:pt x="9440320" y="2663680"/>
                  <a:pt x="9425589" y="2640342"/>
                </a:cubicBezTo>
                <a:cubicBezTo>
                  <a:pt x="9410681" y="2669454"/>
                  <a:pt x="9409858" y="2695609"/>
                  <a:pt x="9417711" y="2719478"/>
                </a:cubicBezTo>
                <a:cubicBezTo>
                  <a:pt x="9415449" y="2724598"/>
                  <a:pt x="9422276" y="2723025"/>
                  <a:pt x="9425923" y="2720557"/>
                </a:cubicBezTo>
                <a:close/>
                <a:moveTo>
                  <a:pt x="9502593" y="2558600"/>
                </a:moveTo>
                <a:cubicBezTo>
                  <a:pt x="9475529" y="2552762"/>
                  <a:pt x="9454383" y="2574018"/>
                  <a:pt x="9432557" y="2589873"/>
                </a:cubicBezTo>
                <a:cubicBezTo>
                  <a:pt x="9459859" y="2596326"/>
                  <a:pt x="9481447" y="2579855"/>
                  <a:pt x="9502593" y="2558600"/>
                </a:cubicBezTo>
                <a:close/>
                <a:moveTo>
                  <a:pt x="9388077" y="2820091"/>
                </a:moveTo>
                <a:cubicBezTo>
                  <a:pt x="9378046" y="2800239"/>
                  <a:pt x="9386427" y="2775673"/>
                  <a:pt x="9394205" y="2751353"/>
                </a:cubicBezTo>
                <a:cubicBezTo>
                  <a:pt x="9404650" y="2771388"/>
                  <a:pt x="9389177" y="2797448"/>
                  <a:pt x="9388077" y="2820091"/>
                </a:cubicBezTo>
                <a:close/>
                <a:moveTo>
                  <a:pt x="9769470" y="1967765"/>
                </a:moveTo>
                <a:lnTo>
                  <a:pt x="9756229" y="1961914"/>
                </a:lnTo>
                <a:lnTo>
                  <a:pt x="9753404" y="1968308"/>
                </a:lnTo>
                <a:lnTo>
                  <a:pt x="9766644" y="1974158"/>
                </a:lnTo>
                <a:close/>
                <a:moveTo>
                  <a:pt x="4708001" y="13450063"/>
                </a:moveTo>
                <a:lnTo>
                  <a:pt x="4703093" y="13461171"/>
                </a:lnTo>
                <a:cubicBezTo>
                  <a:pt x="4616122" y="13495260"/>
                  <a:pt x="4462514" y="13560164"/>
                  <a:pt x="4394981" y="13430233"/>
                </a:cubicBezTo>
                <a:cubicBezTo>
                  <a:pt x="4311832" y="13425667"/>
                  <a:pt x="4224084" y="13416515"/>
                  <a:pt x="4119506" y="13400437"/>
                </a:cubicBezTo>
                <a:cubicBezTo>
                  <a:pt x="4112561" y="13399411"/>
                  <a:pt x="4103658" y="13397138"/>
                  <a:pt x="4094068" y="13395110"/>
                </a:cubicBezTo>
                <a:lnTo>
                  <a:pt x="4086477" y="13394124"/>
                </a:lnTo>
                <a:lnTo>
                  <a:pt x="4064525" y="13391273"/>
                </a:lnTo>
                <a:cubicBezTo>
                  <a:pt x="4045175" y="13391213"/>
                  <a:pt x="4028216" y="13398147"/>
                  <a:pt x="4023900" y="13424071"/>
                </a:cubicBezTo>
                <a:lnTo>
                  <a:pt x="4062115" y="13437160"/>
                </a:lnTo>
                <a:lnTo>
                  <a:pt x="4095481" y="13448589"/>
                </a:lnTo>
                <a:cubicBezTo>
                  <a:pt x="4173056" y="13474655"/>
                  <a:pt x="4264885" y="13503356"/>
                  <a:pt x="4337424" y="13516639"/>
                </a:cubicBezTo>
                <a:cubicBezTo>
                  <a:pt x="4369156" y="13569471"/>
                  <a:pt x="4429816" y="13611083"/>
                  <a:pt x="4462588" y="13663863"/>
                </a:cubicBezTo>
                <a:cubicBezTo>
                  <a:pt x="4436895" y="13681619"/>
                  <a:pt x="4399062" y="13663371"/>
                  <a:pt x="4365279" y="13660190"/>
                </a:cubicBezTo>
                <a:cubicBezTo>
                  <a:pt x="4333204" y="13657763"/>
                  <a:pt x="4296576" y="13651793"/>
                  <a:pt x="4274581" y="13672714"/>
                </a:cubicBezTo>
                <a:cubicBezTo>
                  <a:pt x="4256008" y="13634250"/>
                  <a:pt x="4169408" y="13583539"/>
                  <a:pt x="4090612" y="13545684"/>
                </a:cubicBezTo>
                <a:lnTo>
                  <a:pt x="4018768" y="13513729"/>
                </a:lnTo>
                <a:lnTo>
                  <a:pt x="4017225" y="13513043"/>
                </a:lnTo>
                <a:cubicBezTo>
                  <a:pt x="3998263" y="13505175"/>
                  <a:pt x="3988432" y="13518194"/>
                  <a:pt x="3971464" y="13512740"/>
                </a:cubicBezTo>
                <a:cubicBezTo>
                  <a:pt x="3974806" y="13513834"/>
                  <a:pt x="3964708" y="13494051"/>
                  <a:pt x="3952946" y="13490051"/>
                </a:cubicBezTo>
                <a:lnTo>
                  <a:pt x="3951763" y="13490311"/>
                </a:lnTo>
                <a:lnTo>
                  <a:pt x="3941064" y="13492668"/>
                </a:lnTo>
                <a:cubicBezTo>
                  <a:pt x="3938454" y="13497133"/>
                  <a:pt x="3938381" y="13501410"/>
                  <a:pt x="3939955" y="13505241"/>
                </a:cubicBezTo>
                <a:lnTo>
                  <a:pt x="3944645" y="13510534"/>
                </a:lnTo>
                <a:lnTo>
                  <a:pt x="3948729" y="13515143"/>
                </a:lnTo>
                <a:cubicBezTo>
                  <a:pt x="3956685" y="13520509"/>
                  <a:pt x="3967669" y="13523064"/>
                  <a:pt x="3974557" y="13520745"/>
                </a:cubicBezTo>
                <a:cubicBezTo>
                  <a:pt x="3978959" y="13533286"/>
                  <a:pt x="3986182" y="13543915"/>
                  <a:pt x="3995209" y="13553385"/>
                </a:cubicBezTo>
                <a:lnTo>
                  <a:pt x="3995967" y="13554004"/>
                </a:lnTo>
                <a:lnTo>
                  <a:pt x="4026678" y="13579074"/>
                </a:lnTo>
                <a:cubicBezTo>
                  <a:pt x="4049907" y="13594892"/>
                  <a:pt x="4076268" y="13609092"/>
                  <a:pt x="4097617" y="13627717"/>
                </a:cubicBezTo>
                <a:cubicBezTo>
                  <a:pt x="4140930" y="13664729"/>
                  <a:pt x="4164941" y="13717723"/>
                  <a:pt x="4234654" y="13734227"/>
                </a:cubicBezTo>
                <a:cubicBezTo>
                  <a:pt x="4246544" y="13791569"/>
                  <a:pt x="4279787" y="13840984"/>
                  <a:pt x="4309339" y="13891831"/>
                </a:cubicBezTo>
                <a:cubicBezTo>
                  <a:pt x="4289871" y="13922040"/>
                  <a:pt x="4260350" y="13889591"/>
                  <a:pt x="4235841" y="13879272"/>
                </a:cubicBezTo>
                <a:cubicBezTo>
                  <a:pt x="4134770" y="13835636"/>
                  <a:pt x="4100601" y="13797558"/>
                  <a:pt x="4038007" y="13732622"/>
                </a:cubicBezTo>
                <a:cubicBezTo>
                  <a:pt x="4000660" y="13693651"/>
                  <a:pt x="3963698" y="13658425"/>
                  <a:pt x="3934039" y="13627447"/>
                </a:cubicBezTo>
                <a:cubicBezTo>
                  <a:pt x="3891974" y="13656864"/>
                  <a:pt x="3876265" y="13753590"/>
                  <a:pt x="3836530" y="13788121"/>
                </a:cubicBezTo>
                <a:cubicBezTo>
                  <a:pt x="3803051" y="13769243"/>
                  <a:pt x="3796040" y="13740102"/>
                  <a:pt x="3800722" y="13706423"/>
                </a:cubicBezTo>
                <a:cubicBezTo>
                  <a:pt x="3624218" y="13595753"/>
                  <a:pt x="3519295" y="13456961"/>
                  <a:pt x="3334811" y="13349404"/>
                </a:cubicBezTo>
                <a:cubicBezTo>
                  <a:pt x="3350857" y="13255380"/>
                  <a:pt x="3429424" y="13127191"/>
                  <a:pt x="3462521" y="13031509"/>
                </a:cubicBezTo>
                <a:cubicBezTo>
                  <a:pt x="3474256" y="13023417"/>
                  <a:pt x="3494933" y="13036638"/>
                  <a:pt x="3504576" y="13024046"/>
                </a:cubicBezTo>
                <a:cubicBezTo>
                  <a:pt x="3523375" y="13028777"/>
                  <a:pt x="3522922" y="13041345"/>
                  <a:pt x="3533121" y="13049426"/>
                </a:cubicBezTo>
                <a:cubicBezTo>
                  <a:pt x="3699824" y="13080697"/>
                  <a:pt x="3855541" y="13082601"/>
                  <a:pt x="4038137" y="13154088"/>
                </a:cubicBezTo>
                <a:cubicBezTo>
                  <a:pt x="4066206" y="13169043"/>
                  <a:pt x="4071153" y="13123226"/>
                  <a:pt x="4098886" y="13135479"/>
                </a:cubicBezTo>
                <a:cubicBezTo>
                  <a:pt x="4147771" y="13162185"/>
                  <a:pt x="4126258" y="13215492"/>
                  <a:pt x="4096982" y="13272519"/>
                </a:cubicBezTo>
                <a:cubicBezTo>
                  <a:pt x="4195039" y="13269884"/>
                  <a:pt x="4302795" y="13344562"/>
                  <a:pt x="4412748" y="13346162"/>
                </a:cubicBezTo>
                <a:cubicBezTo>
                  <a:pt x="4442214" y="13346415"/>
                  <a:pt x="4466537" y="13330607"/>
                  <a:pt x="4489897" y="13334290"/>
                </a:cubicBezTo>
                <a:cubicBezTo>
                  <a:pt x="4568180" y="13346409"/>
                  <a:pt x="4613322" y="13404655"/>
                  <a:pt x="4693625" y="13437583"/>
                </a:cubicBezTo>
                <a:cubicBezTo>
                  <a:pt x="4703596" y="13423094"/>
                  <a:pt x="4698383" y="13449898"/>
                  <a:pt x="4708001" y="13450063"/>
                </a:cubicBezTo>
                <a:close/>
                <a:moveTo>
                  <a:pt x="9408892" y="2827048"/>
                </a:moveTo>
                <a:cubicBezTo>
                  <a:pt x="9400434" y="2804139"/>
                  <a:pt x="9405696" y="2778211"/>
                  <a:pt x="9414482" y="2751318"/>
                </a:cubicBezTo>
                <a:cubicBezTo>
                  <a:pt x="9420782" y="2773273"/>
                  <a:pt x="9419317" y="2810464"/>
                  <a:pt x="9408892" y="2827048"/>
                </a:cubicBezTo>
                <a:close/>
                <a:moveTo>
                  <a:pt x="9813010" y="1913127"/>
                </a:moveTo>
                <a:lnTo>
                  <a:pt x="9806603" y="1910296"/>
                </a:lnTo>
                <a:lnTo>
                  <a:pt x="9803777" y="1916690"/>
                </a:lnTo>
                <a:lnTo>
                  <a:pt x="9810185" y="1919521"/>
                </a:lnTo>
                <a:close/>
                <a:moveTo>
                  <a:pt x="9802515" y="1955363"/>
                </a:moveTo>
                <a:cubicBezTo>
                  <a:pt x="9796349" y="1953148"/>
                  <a:pt x="9787365" y="1944593"/>
                  <a:pt x="9786450" y="1955907"/>
                </a:cubicBezTo>
                <a:cubicBezTo>
                  <a:pt x="9793762" y="1960157"/>
                  <a:pt x="9799214" y="1960527"/>
                  <a:pt x="9802515" y="1955363"/>
                </a:cubicBezTo>
                <a:close/>
                <a:moveTo>
                  <a:pt x="9831332" y="1890144"/>
                </a:moveTo>
                <a:cubicBezTo>
                  <a:pt x="9824775" y="1884191"/>
                  <a:pt x="9812391" y="1896041"/>
                  <a:pt x="9818848" y="1899913"/>
                </a:cubicBezTo>
                <a:cubicBezTo>
                  <a:pt x="9821674" y="1893519"/>
                  <a:pt x="9829701" y="1899614"/>
                  <a:pt x="9831332" y="1890144"/>
                </a:cubicBezTo>
                <a:close/>
                <a:moveTo>
                  <a:pt x="9501169" y="2654357"/>
                </a:moveTo>
                <a:cubicBezTo>
                  <a:pt x="9486329" y="2641681"/>
                  <a:pt x="9467554" y="2599726"/>
                  <a:pt x="9442685" y="2613217"/>
                </a:cubicBezTo>
                <a:cubicBezTo>
                  <a:pt x="9422003" y="2631108"/>
                  <a:pt x="9481344" y="2672627"/>
                  <a:pt x="9501169" y="2654357"/>
                </a:cubicBezTo>
                <a:close/>
                <a:moveTo>
                  <a:pt x="9869545" y="1829078"/>
                </a:moveTo>
                <a:cubicBezTo>
                  <a:pt x="9844725" y="1834415"/>
                  <a:pt x="9829029" y="1864163"/>
                  <a:pt x="9810366" y="1884447"/>
                </a:cubicBezTo>
                <a:cubicBezTo>
                  <a:pt x="9834042" y="1877077"/>
                  <a:pt x="9850934" y="1850405"/>
                  <a:pt x="9869545" y="1829078"/>
                </a:cubicBezTo>
                <a:close/>
                <a:moveTo>
                  <a:pt x="9432792" y="2830861"/>
                </a:moveTo>
                <a:cubicBezTo>
                  <a:pt x="9425378" y="2810320"/>
                  <a:pt x="9426955" y="2773948"/>
                  <a:pt x="9442468" y="2756937"/>
                </a:cubicBezTo>
                <a:cubicBezTo>
                  <a:pt x="9447469" y="2763716"/>
                  <a:pt x="9443654" y="2775741"/>
                  <a:pt x="9442699" y="2782428"/>
                </a:cubicBezTo>
                <a:cubicBezTo>
                  <a:pt x="9440497" y="2798720"/>
                  <a:pt x="9440258" y="2812833"/>
                  <a:pt x="9432792" y="2830861"/>
                </a:cubicBezTo>
                <a:close/>
                <a:moveTo>
                  <a:pt x="9783043" y="2073037"/>
                </a:moveTo>
                <a:lnTo>
                  <a:pt x="9780244" y="2076543"/>
                </a:lnTo>
                <a:lnTo>
                  <a:pt x="9775985" y="2068783"/>
                </a:lnTo>
                <a:lnTo>
                  <a:pt x="9775796" y="2069272"/>
                </a:lnTo>
                <a:cubicBezTo>
                  <a:pt x="9775332" y="2072633"/>
                  <a:pt x="9776253" y="2075460"/>
                  <a:pt x="9779790" y="2077278"/>
                </a:cubicBezTo>
                <a:close/>
                <a:moveTo>
                  <a:pt x="9913170" y="1791507"/>
                </a:moveTo>
                <a:cubicBezTo>
                  <a:pt x="9913977" y="1789897"/>
                  <a:pt x="9913847" y="1788024"/>
                  <a:pt x="9912170" y="1785755"/>
                </a:cubicBezTo>
                <a:cubicBezTo>
                  <a:pt x="9908679" y="1791345"/>
                  <a:pt x="9889435" y="1790994"/>
                  <a:pt x="9897100" y="1802533"/>
                </a:cubicBezTo>
                <a:cubicBezTo>
                  <a:pt x="9899897" y="1798801"/>
                  <a:pt x="9910749" y="1796336"/>
                  <a:pt x="9913170" y="1791507"/>
                </a:cubicBezTo>
                <a:close/>
                <a:moveTo>
                  <a:pt x="9450992" y="2845651"/>
                </a:moveTo>
                <a:cubicBezTo>
                  <a:pt x="9440737" y="2817898"/>
                  <a:pt x="9444455" y="2775117"/>
                  <a:pt x="9459343" y="2750901"/>
                </a:cubicBezTo>
                <a:cubicBezTo>
                  <a:pt x="9461664" y="2781206"/>
                  <a:pt x="9453046" y="2813745"/>
                  <a:pt x="9450992" y="2845651"/>
                </a:cubicBezTo>
                <a:close/>
                <a:moveTo>
                  <a:pt x="9863957" y="1912202"/>
                </a:moveTo>
                <a:cubicBezTo>
                  <a:pt x="9856971" y="1906059"/>
                  <a:pt x="9855526" y="1897778"/>
                  <a:pt x="9845652" y="1892396"/>
                </a:cubicBezTo>
                <a:cubicBezTo>
                  <a:pt x="9839010" y="1906274"/>
                  <a:pt x="9824625" y="1898390"/>
                  <a:pt x="9817934" y="1911227"/>
                </a:cubicBezTo>
                <a:cubicBezTo>
                  <a:pt x="9831336" y="1907469"/>
                  <a:pt x="9837318" y="1927434"/>
                  <a:pt x="9846813" y="1916345"/>
                </a:cubicBezTo>
                <a:cubicBezTo>
                  <a:pt x="9841874" y="1913654"/>
                  <a:pt x="9835092" y="1911676"/>
                  <a:pt x="9839813" y="1905610"/>
                </a:cubicBezTo>
                <a:cubicBezTo>
                  <a:pt x="9845894" y="1910335"/>
                  <a:pt x="9857352" y="1922530"/>
                  <a:pt x="9863957" y="1912202"/>
                </a:cubicBezTo>
                <a:close/>
                <a:moveTo>
                  <a:pt x="9531405" y="2673837"/>
                </a:moveTo>
                <a:cubicBezTo>
                  <a:pt x="9506484" y="2686285"/>
                  <a:pt x="9475835" y="2671212"/>
                  <a:pt x="9444809" y="2656994"/>
                </a:cubicBezTo>
                <a:cubicBezTo>
                  <a:pt x="9436162" y="2685812"/>
                  <a:pt x="9454632" y="2721512"/>
                  <a:pt x="9421352" y="2747096"/>
                </a:cubicBezTo>
                <a:cubicBezTo>
                  <a:pt x="9407669" y="2741050"/>
                  <a:pt x="9407829" y="2731431"/>
                  <a:pt x="9398271" y="2724148"/>
                </a:cubicBezTo>
                <a:cubicBezTo>
                  <a:pt x="9404262" y="2696706"/>
                  <a:pt x="9401578" y="2671551"/>
                  <a:pt x="9406149" y="2645012"/>
                </a:cubicBezTo>
                <a:cubicBezTo>
                  <a:pt x="9381492" y="2649927"/>
                  <a:pt x="9340664" y="2657896"/>
                  <a:pt x="9324723" y="2626884"/>
                </a:cubicBezTo>
                <a:cubicBezTo>
                  <a:pt x="9344840" y="2610273"/>
                  <a:pt x="9367548" y="2603987"/>
                  <a:pt x="9390018" y="2597086"/>
                </a:cubicBezTo>
                <a:cubicBezTo>
                  <a:pt x="9378571" y="2576729"/>
                  <a:pt x="9328671" y="2565901"/>
                  <a:pt x="9331307" y="2542586"/>
                </a:cubicBezTo>
                <a:cubicBezTo>
                  <a:pt x="9353561" y="2526920"/>
                  <a:pt x="9384058" y="2538865"/>
                  <a:pt x="9407992" y="2562189"/>
                </a:cubicBezTo>
                <a:cubicBezTo>
                  <a:pt x="9419189" y="2529908"/>
                  <a:pt x="9408870" y="2489650"/>
                  <a:pt x="9427109" y="2464560"/>
                </a:cubicBezTo>
                <a:cubicBezTo>
                  <a:pt x="9444138" y="2479224"/>
                  <a:pt x="9457081" y="2491572"/>
                  <a:pt x="9457939" y="2509291"/>
                </a:cubicBezTo>
                <a:cubicBezTo>
                  <a:pt x="9459277" y="2528241"/>
                  <a:pt x="9440582" y="2543950"/>
                  <a:pt x="9444484" y="2564034"/>
                </a:cubicBezTo>
                <a:cubicBezTo>
                  <a:pt x="9470159" y="2549879"/>
                  <a:pt x="9506195" y="2525002"/>
                  <a:pt x="9530256" y="2542264"/>
                </a:cubicBezTo>
                <a:cubicBezTo>
                  <a:pt x="9521951" y="2573783"/>
                  <a:pt x="9489685" y="2590125"/>
                  <a:pt x="9468411" y="2600105"/>
                </a:cubicBezTo>
                <a:cubicBezTo>
                  <a:pt x="9465408" y="2611528"/>
                  <a:pt x="9484385" y="2610222"/>
                  <a:pt x="9491492" y="2623053"/>
                </a:cubicBezTo>
                <a:cubicBezTo>
                  <a:pt x="9502804" y="2644880"/>
                  <a:pt x="9521153" y="2656557"/>
                  <a:pt x="9531405" y="2673837"/>
                </a:cubicBezTo>
                <a:close/>
                <a:moveTo>
                  <a:pt x="9851554" y="1949518"/>
                </a:moveTo>
                <a:cubicBezTo>
                  <a:pt x="9837384" y="1950390"/>
                  <a:pt x="9837331" y="1932026"/>
                  <a:pt x="9833225" y="1937853"/>
                </a:cubicBezTo>
                <a:cubicBezTo>
                  <a:pt x="9838616" y="1949915"/>
                  <a:pt x="9825049" y="1945959"/>
                  <a:pt x="9821760" y="1955714"/>
                </a:cubicBezTo>
                <a:cubicBezTo>
                  <a:pt x="9837572" y="1949964"/>
                  <a:pt x="9835703" y="1958818"/>
                  <a:pt x="9851554" y="1949518"/>
                </a:cubicBezTo>
                <a:close/>
                <a:moveTo>
                  <a:pt x="9901841" y="1835706"/>
                </a:moveTo>
                <a:cubicBezTo>
                  <a:pt x="9897946" y="1832966"/>
                  <a:pt x="9897506" y="1828186"/>
                  <a:pt x="9890535" y="1826634"/>
                </a:cubicBezTo>
                <a:cubicBezTo>
                  <a:pt x="9881027" y="1833132"/>
                  <a:pt x="9900247" y="1841624"/>
                  <a:pt x="9901841" y="1835706"/>
                </a:cubicBezTo>
                <a:close/>
                <a:moveTo>
                  <a:pt x="9891512" y="1885657"/>
                </a:moveTo>
                <a:cubicBezTo>
                  <a:pt x="9888697" y="1879318"/>
                  <a:pt x="9881009" y="1875921"/>
                  <a:pt x="9876953" y="1882790"/>
                </a:cubicBezTo>
                <a:cubicBezTo>
                  <a:pt x="9879341" y="1888940"/>
                  <a:pt x="9887456" y="1892525"/>
                  <a:pt x="9891512" y="1885657"/>
                </a:cubicBezTo>
                <a:close/>
                <a:moveTo>
                  <a:pt x="4895472" y="13222554"/>
                </a:moveTo>
                <a:lnTo>
                  <a:pt x="4886937" y="13218783"/>
                </a:lnTo>
                <a:lnTo>
                  <a:pt x="4883168" y="13227313"/>
                </a:lnTo>
                <a:lnTo>
                  <a:pt x="4891703" y="13231084"/>
                </a:lnTo>
                <a:close/>
                <a:moveTo>
                  <a:pt x="9874618" y="1959709"/>
                </a:moveTo>
                <a:lnTo>
                  <a:pt x="9867784" y="1956689"/>
                </a:lnTo>
                <a:lnTo>
                  <a:pt x="9864770" y="1963509"/>
                </a:lnTo>
                <a:lnTo>
                  <a:pt x="9871605" y="1966529"/>
                </a:lnTo>
                <a:close/>
                <a:moveTo>
                  <a:pt x="4720752" y="13630687"/>
                </a:moveTo>
                <a:lnTo>
                  <a:pt x="4711789" y="13626727"/>
                </a:lnTo>
                <a:lnTo>
                  <a:pt x="4708020" y="13635258"/>
                </a:lnTo>
                <a:lnTo>
                  <a:pt x="4716982" y="13639218"/>
                </a:lnTo>
                <a:close/>
                <a:moveTo>
                  <a:pt x="9884765" y="1944832"/>
                </a:moveTo>
                <a:cubicBezTo>
                  <a:pt x="9887902" y="1931953"/>
                  <a:pt x="9875843" y="1924586"/>
                  <a:pt x="9865868" y="1917122"/>
                </a:cubicBezTo>
                <a:cubicBezTo>
                  <a:pt x="9857843" y="1928352"/>
                  <a:pt x="9870932" y="1931078"/>
                  <a:pt x="9867028" y="1941071"/>
                </a:cubicBezTo>
                <a:cubicBezTo>
                  <a:pt x="9874867" y="1947591"/>
                  <a:pt x="9877215" y="1939968"/>
                  <a:pt x="9884765" y="1944832"/>
                </a:cubicBezTo>
                <a:close/>
                <a:moveTo>
                  <a:pt x="9914899" y="1876630"/>
                </a:moveTo>
                <a:cubicBezTo>
                  <a:pt x="9920462" y="1866351"/>
                  <a:pt x="9918024" y="1859160"/>
                  <a:pt x="9909243" y="1854770"/>
                </a:cubicBezTo>
                <a:cubicBezTo>
                  <a:pt x="9898969" y="1858382"/>
                  <a:pt x="9887551" y="1859961"/>
                  <a:pt x="9879614" y="1868681"/>
                </a:cubicBezTo>
                <a:cubicBezTo>
                  <a:pt x="9899336" y="1870262"/>
                  <a:pt x="9894364" y="1888445"/>
                  <a:pt x="9910568" y="1886434"/>
                </a:cubicBezTo>
                <a:cubicBezTo>
                  <a:pt x="9910592" y="1878293"/>
                  <a:pt x="9901571" y="1873288"/>
                  <a:pt x="9900176" y="1866048"/>
                </a:cubicBezTo>
                <a:cubicBezTo>
                  <a:pt x="9910463" y="1867027"/>
                  <a:pt x="9906219" y="1874323"/>
                  <a:pt x="9914899" y="1876630"/>
                </a:cubicBezTo>
                <a:close/>
                <a:moveTo>
                  <a:pt x="9898920" y="1939368"/>
                </a:moveTo>
                <a:cubicBezTo>
                  <a:pt x="9903252" y="1929564"/>
                  <a:pt x="9895275" y="1924511"/>
                  <a:pt x="9897760" y="1915420"/>
                </a:cubicBezTo>
                <a:cubicBezTo>
                  <a:pt x="9873189" y="1908639"/>
                  <a:pt x="9877972" y="1890882"/>
                  <a:pt x="9862634" y="1880539"/>
                </a:cubicBezTo>
                <a:cubicBezTo>
                  <a:pt x="9868310" y="1876934"/>
                  <a:pt x="9875608" y="1876591"/>
                  <a:pt x="9881096" y="1873412"/>
                </a:cubicBezTo>
                <a:cubicBezTo>
                  <a:pt x="9867530" y="1869456"/>
                  <a:pt x="9870947" y="1870966"/>
                  <a:pt x="9858459" y="1863410"/>
                </a:cubicBezTo>
                <a:cubicBezTo>
                  <a:pt x="9858775" y="1874249"/>
                  <a:pt x="9852924" y="1882872"/>
                  <a:pt x="9838489" y="1873946"/>
                </a:cubicBezTo>
                <a:cubicBezTo>
                  <a:pt x="9834083" y="1890850"/>
                  <a:pt x="9849520" y="1885953"/>
                  <a:pt x="9859808" y="1886933"/>
                </a:cubicBezTo>
                <a:cubicBezTo>
                  <a:pt x="9856445" y="1903788"/>
                  <a:pt x="9885462" y="1907438"/>
                  <a:pt x="9877790" y="1925956"/>
                </a:cubicBezTo>
                <a:cubicBezTo>
                  <a:pt x="9893805" y="1924371"/>
                  <a:pt x="9885064" y="1933756"/>
                  <a:pt x="9898920" y="1939368"/>
                </a:cubicBezTo>
                <a:close/>
                <a:moveTo>
                  <a:pt x="4894121" y="13272937"/>
                </a:moveTo>
                <a:cubicBezTo>
                  <a:pt x="4899160" y="13260379"/>
                  <a:pt x="4897620" y="13250012"/>
                  <a:pt x="4879896" y="13246260"/>
                </a:cubicBezTo>
                <a:cubicBezTo>
                  <a:pt x="4873627" y="13259294"/>
                  <a:pt x="4884583" y="13265665"/>
                  <a:pt x="4894121" y="13272937"/>
                </a:cubicBezTo>
                <a:close/>
                <a:moveTo>
                  <a:pt x="9913826" y="1914876"/>
                </a:moveTo>
                <a:lnTo>
                  <a:pt x="9906993" y="1911857"/>
                </a:lnTo>
                <a:lnTo>
                  <a:pt x="9904167" y="1918251"/>
                </a:lnTo>
                <a:lnTo>
                  <a:pt x="9911000" y="1921270"/>
                </a:lnTo>
                <a:close/>
                <a:moveTo>
                  <a:pt x="9939628" y="1856478"/>
                </a:moveTo>
                <a:lnTo>
                  <a:pt x="9923399" y="1849307"/>
                </a:lnTo>
                <a:cubicBezTo>
                  <a:pt x="9914382" y="1861626"/>
                  <a:pt x="9935587" y="1867939"/>
                  <a:pt x="9939628" y="1856478"/>
                </a:cubicBezTo>
                <a:close/>
                <a:moveTo>
                  <a:pt x="4713320" y="13693678"/>
                </a:moveTo>
                <a:cubicBezTo>
                  <a:pt x="4709052" y="13691793"/>
                  <a:pt x="4709706" y="13688003"/>
                  <a:pt x="4706670" y="13685642"/>
                </a:cubicBezTo>
                <a:cubicBezTo>
                  <a:pt x="4704081" y="13692655"/>
                  <a:pt x="4699221" y="13700194"/>
                  <a:pt x="4709551" y="13702209"/>
                </a:cubicBezTo>
                <a:close/>
                <a:moveTo>
                  <a:pt x="4883312" y="13308945"/>
                </a:moveTo>
                <a:cubicBezTo>
                  <a:pt x="4888389" y="13292836"/>
                  <a:pt x="4883811" y="13280108"/>
                  <a:pt x="4868589" y="13271852"/>
                </a:cubicBezTo>
                <a:cubicBezTo>
                  <a:pt x="4866399" y="13287198"/>
                  <a:pt x="4870975" y="13299926"/>
                  <a:pt x="4883312" y="13308945"/>
                </a:cubicBezTo>
                <a:close/>
                <a:moveTo>
                  <a:pt x="9957525" y="1833307"/>
                </a:moveTo>
                <a:cubicBezTo>
                  <a:pt x="9946144" y="1831335"/>
                  <a:pt x="9939098" y="1836883"/>
                  <a:pt x="9930152" y="1824779"/>
                </a:cubicBezTo>
                <a:cubicBezTo>
                  <a:pt x="9929701" y="1832731"/>
                  <a:pt x="9910481" y="1824239"/>
                  <a:pt x="9919413" y="1831752"/>
                </a:cubicBezTo>
                <a:cubicBezTo>
                  <a:pt x="9929877" y="1827714"/>
                  <a:pt x="9927028" y="1842249"/>
                  <a:pt x="9940543" y="1845164"/>
                </a:cubicBezTo>
                <a:cubicBezTo>
                  <a:pt x="9944310" y="1836639"/>
                  <a:pt x="9953996" y="1842447"/>
                  <a:pt x="9957525" y="1833307"/>
                </a:cubicBezTo>
                <a:close/>
                <a:moveTo>
                  <a:pt x="9490049" y="2892134"/>
                </a:moveTo>
                <a:cubicBezTo>
                  <a:pt x="9480491" y="2884850"/>
                  <a:pt x="9489758" y="2873128"/>
                  <a:pt x="9486413" y="2864507"/>
                </a:cubicBezTo>
                <a:cubicBezTo>
                  <a:pt x="9453675" y="2849531"/>
                  <a:pt x="9460047" y="2803876"/>
                  <a:pt x="9474030" y="2764134"/>
                </a:cubicBezTo>
                <a:cubicBezTo>
                  <a:pt x="9481174" y="2773414"/>
                  <a:pt x="9480734" y="2768627"/>
                  <a:pt x="9492140" y="2775198"/>
                </a:cubicBezTo>
                <a:cubicBezTo>
                  <a:pt x="9487464" y="2799663"/>
                  <a:pt x="9477192" y="2825227"/>
                  <a:pt x="9484940" y="2847019"/>
                </a:cubicBezTo>
                <a:cubicBezTo>
                  <a:pt x="9492522" y="2826389"/>
                  <a:pt x="9487125" y="2796962"/>
                  <a:pt x="9504026" y="2783001"/>
                </a:cubicBezTo>
                <a:cubicBezTo>
                  <a:pt x="9517861" y="2792175"/>
                  <a:pt x="9507033" y="2806269"/>
                  <a:pt x="9502230" y="2819453"/>
                </a:cubicBezTo>
                <a:cubicBezTo>
                  <a:pt x="9496649" y="2842498"/>
                  <a:pt x="9502675" y="2876284"/>
                  <a:pt x="9490049" y="2892134"/>
                </a:cubicBezTo>
                <a:close/>
                <a:moveTo>
                  <a:pt x="9930807" y="1903019"/>
                </a:moveTo>
                <a:lnTo>
                  <a:pt x="9917566" y="1897168"/>
                </a:lnTo>
                <a:cubicBezTo>
                  <a:pt x="9912945" y="1905316"/>
                  <a:pt x="9917556" y="1909901"/>
                  <a:pt x="9926475" y="1912823"/>
                </a:cubicBezTo>
                <a:close/>
                <a:moveTo>
                  <a:pt x="4743980" y="13642305"/>
                </a:moveTo>
                <a:cubicBezTo>
                  <a:pt x="4743506" y="13641378"/>
                  <a:pt x="4742238" y="13638906"/>
                  <a:pt x="4739704" y="13633964"/>
                </a:cubicBezTo>
                <a:cubicBezTo>
                  <a:pt x="4739704" y="13633964"/>
                  <a:pt x="4745403" y="13645084"/>
                  <a:pt x="4743980" y="13642305"/>
                </a:cubicBezTo>
                <a:close/>
                <a:moveTo>
                  <a:pt x="9983333" y="1809556"/>
                </a:moveTo>
                <a:cubicBezTo>
                  <a:pt x="9981235" y="1805062"/>
                  <a:pt x="9976675" y="1801519"/>
                  <a:pt x="9968610" y="1798974"/>
                </a:cubicBezTo>
                <a:cubicBezTo>
                  <a:pt x="9965973" y="1804942"/>
                  <a:pt x="9964944" y="1809582"/>
                  <a:pt x="9966189" y="1813699"/>
                </a:cubicBezTo>
                <a:cubicBezTo>
                  <a:pt x="9955184" y="1810874"/>
                  <a:pt x="9956577" y="1800790"/>
                  <a:pt x="9946541" y="1805017"/>
                </a:cubicBezTo>
                <a:cubicBezTo>
                  <a:pt x="9939320" y="1815583"/>
                  <a:pt x="9952032" y="1819162"/>
                  <a:pt x="9962045" y="1823076"/>
                </a:cubicBezTo>
                <a:lnTo>
                  <a:pt x="9966189" y="1813699"/>
                </a:lnTo>
                <a:cubicBezTo>
                  <a:pt x="9974354" y="1818325"/>
                  <a:pt x="9980421" y="1818458"/>
                  <a:pt x="9983333" y="1809556"/>
                </a:cubicBezTo>
                <a:close/>
                <a:moveTo>
                  <a:pt x="9977567" y="1839360"/>
                </a:moveTo>
                <a:cubicBezTo>
                  <a:pt x="9979654" y="1836079"/>
                  <a:pt x="9979368" y="1831240"/>
                  <a:pt x="9974858" y="1828738"/>
                </a:cubicBezTo>
                <a:cubicBezTo>
                  <a:pt x="9971932" y="1833049"/>
                  <a:pt x="9967334" y="1833056"/>
                  <a:pt x="9966030" y="1840631"/>
                </a:cubicBezTo>
                <a:cubicBezTo>
                  <a:pt x="9971017" y="1844363"/>
                  <a:pt x="9975479" y="1842641"/>
                  <a:pt x="9977567" y="1839360"/>
                </a:cubicBezTo>
                <a:close/>
                <a:moveTo>
                  <a:pt x="9963614" y="1890002"/>
                </a:moveTo>
                <a:cubicBezTo>
                  <a:pt x="9960560" y="1883049"/>
                  <a:pt x="9947320" y="1877198"/>
                  <a:pt x="9944370" y="1889651"/>
                </a:cubicBezTo>
                <a:cubicBezTo>
                  <a:pt x="9951103" y="1890588"/>
                  <a:pt x="9962134" y="1902595"/>
                  <a:pt x="9963614" y="1890002"/>
                </a:cubicBezTo>
                <a:close/>
                <a:moveTo>
                  <a:pt x="4960483" y="13215083"/>
                </a:moveTo>
                <a:cubicBezTo>
                  <a:pt x="4954935" y="13212631"/>
                  <a:pt x="4956771" y="13207324"/>
                  <a:pt x="4949566" y="13205161"/>
                </a:cubicBezTo>
                <a:lnTo>
                  <a:pt x="4945797" y="13213692"/>
                </a:lnTo>
                <a:cubicBezTo>
                  <a:pt x="4951156" y="13216569"/>
                  <a:pt x="4949321" y="13221876"/>
                  <a:pt x="4956714" y="13223613"/>
                </a:cubicBezTo>
                <a:close/>
                <a:moveTo>
                  <a:pt x="9720801" y="2456304"/>
                </a:moveTo>
                <a:cubicBezTo>
                  <a:pt x="9567708" y="2424354"/>
                  <a:pt x="9405599" y="2404737"/>
                  <a:pt x="9261651" y="2376318"/>
                </a:cubicBezTo>
                <a:cubicBezTo>
                  <a:pt x="9211255" y="2458071"/>
                  <a:pt x="9146643" y="2556999"/>
                  <a:pt x="9126183" y="2644841"/>
                </a:cubicBezTo>
                <a:cubicBezTo>
                  <a:pt x="9205723" y="2688654"/>
                  <a:pt x="9279915" y="2756109"/>
                  <a:pt x="9363589" y="2807867"/>
                </a:cubicBezTo>
                <a:cubicBezTo>
                  <a:pt x="9370256" y="2781238"/>
                  <a:pt x="9366579" y="2743410"/>
                  <a:pt x="9379040" y="2724441"/>
                </a:cubicBezTo>
                <a:cubicBezTo>
                  <a:pt x="9386059" y="2753547"/>
                  <a:pt x="9371407" y="2787865"/>
                  <a:pt x="9379281" y="2817350"/>
                </a:cubicBezTo>
                <a:cubicBezTo>
                  <a:pt x="9422726" y="2852862"/>
                  <a:pt x="9480792" y="2884128"/>
                  <a:pt x="9509694" y="2916784"/>
                </a:cubicBezTo>
                <a:cubicBezTo>
                  <a:pt x="9512432" y="2912895"/>
                  <a:pt x="9516082" y="2915018"/>
                  <a:pt x="9518533" y="2909471"/>
                </a:cubicBezTo>
                <a:cubicBezTo>
                  <a:pt x="9517633" y="2864203"/>
                  <a:pt x="9543855" y="2792164"/>
                  <a:pt x="9574104" y="2721395"/>
                </a:cubicBezTo>
                <a:cubicBezTo>
                  <a:pt x="9613590" y="2629722"/>
                  <a:pt x="9659841" y="2535429"/>
                  <a:pt x="9720801" y="2456304"/>
                </a:cubicBezTo>
                <a:close/>
                <a:moveTo>
                  <a:pt x="9979088" y="1881555"/>
                </a:moveTo>
                <a:cubicBezTo>
                  <a:pt x="9973761" y="1875125"/>
                  <a:pt x="9970969" y="1860645"/>
                  <a:pt x="9958849" y="1864970"/>
                </a:cubicBezTo>
                <a:cubicBezTo>
                  <a:pt x="9954140" y="1875627"/>
                  <a:pt x="9963399" y="1881246"/>
                  <a:pt x="9967922" y="1888339"/>
                </a:cubicBezTo>
                <a:cubicBezTo>
                  <a:pt x="9970848" y="1884028"/>
                  <a:pt x="9975923" y="1885251"/>
                  <a:pt x="9979088" y="1881555"/>
                </a:cubicBezTo>
                <a:close/>
                <a:moveTo>
                  <a:pt x="9973841" y="1902673"/>
                </a:moveTo>
                <a:lnTo>
                  <a:pt x="9967007" y="1899653"/>
                </a:lnTo>
                <a:lnTo>
                  <a:pt x="9962675" y="1909457"/>
                </a:lnTo>
                <a:lnTo>
                  <a:pt x="9969509" y="1912477"/>
                </a:lnTo>
                <a:close/>
                <a:moveTo>
                  <a:pt x="9966849" y="1926586"/>
                </a:moveTo>
                <a:cubicBezTo>
                  <a:pt x="9947282" y="1945452"/>
                  <a:pt x="9925139" y="1958595"/>
                  <a:pt x="9901991" y="1968237"/>
                </a:cubicBezTo>
                <a:cubicBezTo>
                  <a:pt x="9920218" y="1977819"/>
                  <a:pt x="9959365" y="1944677"/>
                  <a:pt x="9966849" y="1926586"/>
                </a:cubicBezTo>
                <a:close/>
                <a:moveTo>
                  <a:pt x="9991333" y="1871171"/>
                </a:moveTo>
                <a:cubicBezTo>
                  <a:pt x="9987439" y="1868432"/>
                  <a:pt x="9987237" y="1864267"/>
                  <a:pt x="9979411" y="1862337"/>
                </a:cubicBezTo>
                <a:cubicBezTo>
                  <a:pt x="9972379" y="1872476"/>
                  <a:pt x="9986574" y="1880787"/>
                  <a:pt x="9991333" y="1871171"/>
                </a:cubicBezTo>
                <a:close/>
                <a:moveTo>
                  <a:pt x="9997148" y="1866098"/>
                </a:moveTo>
                <a:lnTo>
                  <a:pt x="9996182" y="1852035"/>
                </a:lnTo>
                <a:lnTo>
                  <a:pt x="9996084" y="1850599"/>
                </a:lnTo>
                <a:cubicBezTo>
                  <a:pt x="9992648" y="1846533"/>
                  <a:pt x="9987057" y="1843299"/>
                  <a:pt x="9982095" y="1840087"/>
                </a:cubicBezTo>
                <a:cubicBezTo>
                  <a:pt x="9983057" y="1844843"/>
                  <a:pt x="9983771" y="1849871"/>
                  <a:pt x="9985769" y="1854447"/>
                </a:cubicBezTo>
                <a:lnTo>
                  <a:pt x="9993971" y="1862845"/>
                </a:lnTo>
                <a:close/>
                <a:moveTo>
                  <a:pt x="9985071" y="1895598"/>
                </a:moveTo>
                <a:cubicBezTo>
                  <a:pt x="9987047" y="1892714"/>
                  <a:pt x="9987474" y="1888572"/>
                  <a:pt x="9983988" y="1887796"/>
                </a:cubicBezTo>
                <a:cubicBezTo>
                  <a:pt x="9983234" y="1889501"/>
                  <a:pt x="9981866" y="1891443"/>
                  <a:pt x="9979680" y="1889459"/>
                </a:cubicBezTo>
                <a:lnTo>
                  <a:pt x="9976854" y="1895852"/>
                </a:lnTo>
                <a:cubicBezTo>
                  <a:pt x="9979568" y="1900108"/>
                  <a:pt x="9983095" y="1898482"/>
                  <a:pt x="9985071" y="1895598"/>
                </a:cubicBezTo>
                <a:close/>
                <a:moveTo>
                  <a:pt x="10015127" y="1842757"/>
                </a:moveTo>
                <a:cubicBezTo>
                  <a:pt x="10015045" y="1839711"/>
                  <a:pt x="10013607" y="1837007"/>
                  <a:pt x="10011412" y="1834827"/>
                </a:cubicBezTo>
                <a:lnTo>
                  <a:pt x="10000388" y="1831480"/>
                </a:lnTo>
                <a:lnTo>
                  <a:pt x="9993913" y="1829515"/>
                </a:lnTo>
                <a:cubicBezTo>
                  <a:pt x="9991584" y="1835364"/>
                  <a:pt x="9992747" y="1839953"/>
                  <a:pt x="9996010" y="1843688"/>
                </a:cubicBezTo>
                <a:lnTo>
                  <a:pt x="9997680" y="1844715"/>
                </a:lnTo>
                <a:lnTo>
                  <a:pt x="10010712" y="1852731"/>
                </a:lnTo>
                <a:cubicBezTo>
                  <a:pt x="10013936" y="1849188"/>
                  <a:pt x="10015209" y="1845802"/>
                  <a:pt x="10015127" y="1842757"/>
                </a:cubicBezTo>
                <a:close/>
                <a:moveTo>
                  <a:pt x="10006971" y="1870439"/>
                </a:moveTo>
                <a:cubicBezTo>
                  <a:pt x="9998191" y="1866050"/>
                  <a:pt x="9994424" y="1874575"/>
                  <a:pt x="9989991" y="1882296"/>
                </a:cubicBezTo>
                <a:cubicBezTo>
                  <a:pt x="9999199" y="1886875"/>
                  <a:pt x="10003393" y="1878538"/>
                  <a:pt x="10006971" y="1870439"/>
                </a:cubicBezTo>
                <a:close/>
                <a:moveTo>
                  <a:pt x="10034873" y="1816534"/>
                </a:moveTo>
                <a:cubicBezTo>
                  <a:pt x="10025904" y="1812571"/>
                  <a:pt x="10019783" y="1794073"/>
                  <a:pt x="10006721" y="1800529"/>
                </a:cubicBezTo>
                <a:cubicBezTo>
                  <a:pt x="10018014" y="1805009"/>
                  <a:pt x="10024387" y="1828714"/>
                  <a:pt x="10034873" y="1816534"/>
                </a:cubicBezTo>
                <a:close/>
                <a:moveTo>
                  <a:pt x="9701007" y="2583073"/>
                </a:moveTo>
                <a:cubicBezTo>
                  <a:pt x="9703084" y="2577959"/>
                  <a:pt x="9703667" y="2572385"/>
                  <a:pt x="9701807" y="2566209"/>
                </a:cubicBezTo>
                <a:cubicBezTo>
                  <a:pt x="9638279" y="2639611"/>
                  <a:pt x="9590282" y="2736702"/>
                  <a:pt x="9574346" y="2814305"/>
                </a:cubicBezTo>
                <a:cubicBezTo>
                  <a:pt x="9583491" y="2817835"/>
                  <a:pt x="9591437" y="2813698"/>
                  <a:pt x="9597855" y="2803786"/>
                </a:cubicBezTo>
                <a:cubicBezTo>
                  <a:pt x="9595775" y="2760035"/>
                  <a:pt x="9626320" y="2717441"/>
                  <a:pt x="9650081" y="2668281"/>
                </a:cubicBezTo>
                <a:cubicBezTo>
                  <a:pt x="9658047" y="2651405"/>
                  <a:pt x="9658247" y="2633646"/>
                  <a:pt x="9667641" y="2620460"/>
                </a:cubicBezTo>
                <a:cubicBezTo>
                  <a:pt x="9675111" y="2609611"/>
                  <a:pt x="9694779" y="2598415"/>
                  <a:pt x="9701007" y="2583073"/>
                </a:cubicBezTo>
                <a:close/>
                <a:moveTo>
                  <a:pt x="4767509" y="13778797"/>
                </a:moveTo>
                <a:cubicBezTo>
                  <a:pt x="4771844" y="13768987"/>
                  <a:pt x="4765721" y="13763223"/>
                  <a:pt x="4774550" y="13751321"/>
                </a:cubicBezTo>
                <a:cubicBezTo>
                  <a:pt x="4735393" y="13736059"/>
                  <a:pt x="4751934" y="13680152"/>
                  <a:pt x="4716591" y="13674731"/>
                </a:cubicBezTo>
                <a:cubicBezTo>
                  <a:pt x="4733910" y="13709403"/>
                  <a:pt x="4732349" y="13751027"/>
                  <a:pt x="4767509" y="13778797"/>
                </a:cubicBezTo>
                <a:close/>
                <a:moveTo>
                  <a:pt x="9634291" y="2764879"/>
                </a:moveTo>
                <a:cubicBezTo>
                  <a:pt x="9634558" y="2762256"/>
                  <a:pt x="9633558" y="2759902"/>
                  <a:pt x="9630950" y="2757730"/>
                </a:cubicBezTo>
                <a:cubicBezTo>
                  <a:pt x="9628311" y="2763702"/>
                  <a:pt x="9626902" y="2769199"/>
                  <a:pt x="9630036" y="2773643"/>
                </a:cubicBezTo>
                <a:cubicBezTo>
                  <a:pt x="9632491" y="2770394"/>
                  <a:pt x="9634024" y="2767502"/>
                  <a:pt x="9634291" y="2764879"/>
                </a:cubicBezTo>
                <a:close/>
                <a:moveTo>
                  <a:pt x="9571769" y="2918207"/>
                </a:moveTo>
                <a:cubicBezTo>
                  <a:pt x="9582662" y="2897014"/>
                  <a:pt x="9573915" y="2879892"/>
                  <a:pt x="9579223" y="2859801"/>
                </a:cubicBezTo>
                <a:cubicBezTo>
                  <a:pt x="9568141" y="2881420"/>
                  <a:pt x="9564678" y="2900796"/>
                  <a:pt x="9571769" y="2918207"/>
                </a:cubicBezTo>
                <a:close/>
                <a:moveTo>
                  <a:pt x="10061354" y="1828235"/>
                </a:moveTo>
                <a:lnTo>
                  <a:pt x="10054520" y="1825215"/>
                </a:lnTo>
                <a:lnTo>
                  <a:pt x="10050188" y="1835019"/>
                </a:lnTo>
                <a:lnTo>
                  <a:pt x="10057022" y="1838039"/>
                </a:lnTo>
                <a:close/>
                <a:moveTo>
                  <a:pt x="4946842" y="13419095"/>
                </a:moveTo>
                <a:cubicBezTo>
                  <a:pt x="4942138" y="13412428"/>
                  <a:pt x="4936203" y="13406237"/>
                  <a:pt x="4941580" y="13396377"/>
                </a:cubicBezTo>
                <a:cubicBezTo>
                  <a:pt x="4892996" y="13380519"/>
                  <a:pt x="4898315" y="13325771"/>
                  <a:pt x="4858705" y="13318465"/>
                </a:cubicBezTo>
                <a:cubicBezTo>
                  <a:pt x="4868939" y="13340321"/>
                  <a:pt x="4896822" y="13355700"/>
                  <a:pt x="4890873" y="13384169"/>
                </a:cubicBezTo>
                <a:cubicBezTo>
                  <a:pt x="4918936" y="13394529"/>
                  <a:pt x="4920735" y="13414696"/>
                  <a:pt x="4936922" y="13430005"/>
                </a:cubicBezTo>
                <a:cubicBezTo>
                  <a:pt x="4939798" y="13424648"/>
                  <a:pt x="4945295" y="13426058"/>
                  <a:pt x="4946842" y="13419095"/>
                </a:cubicBezTo>
                <a:close/>
                <a:moveTo>
                  <a:pt x="9866347" y="2289560"/>
                </a:moveTo>
                <a:cubicBezTo>
                  <a:pt x="9866769" y="2289578"/>
                  <a:pt x="9866161" y="2288813"/>
                  <a:pt x="9864041" y="2286881"/>
                </a:cubicBezTo>
                <a:cubicBezTo>
                  <a:pt x="9838336" y="2270803"/>
                  <a:pt x="9798960" y="2240010"/>
                  <a:pt x="9761087" y="2239110"/>
                </a:cubicBezTo>
                <a:cubicBezTo>
                  <a:pt x="9767590" y="2239104"/>
                  <a:pt x="9828918" y="2268436"/>
                  <a:pt x="9847854" y="2278628"/>
                </a:cubicBezTo>
                <a:cubicBezTo>
                  <a:pt x="9854565" y="2282413"/>
                  <a:pt x="9865084" y="2289508"/>
                  <a:pt x="9866347" y="2289560"/>
                </a:cubicBezTo>
                <a:close/>
                <a:moveTo>
                  <a:pt x="9775434" y="2507596"/>
                </a:moveTo>
                <a:cubicBezTo>
                  <a:pt x="9777073" y="2501436"/>
                  <a:pt x="9775875" y="2494915"/>
                  <a:pt x="9769879" y="2491756"/>
                </a:cubicBezTo>
                <a:cubicBezTo>
                  <a:pt x="9760624" y="2503474"/>
                  <a:pt x="9765186" y="2511608"/>
                  <a:pt x="9763975" y="2521272"/>
                </a:cubicBezTo>
                <a:cubicBezTo>
                  <a:pt x="9769322" y="2519555"/>
                  <a:pt x="9773796" y="2513756"/>
                  <a:pt x="9775434" y="2507596"/>
                </a:cubicBezTo>
                <a:close/>
                <a:moveTo>
                  <a:pt x="4804419" y="13764518"/>
                </a:moveTo>
                <a:lnTo>
                  <a:pt x="4787351" y="13756977"/>
                </a:lnTo>
                <a:cubicBezTo>
                  <a:pt x="4781597" y="13767690"/>
                  <a:pt x="4787721" y="13773454"/>
                  <a:pt x="4792614" y="13779694"/>
                </a:cubicBezTo>
                <a:cubicBezTo>
                  <a:pt x="4796771" y="13774903"/>
                  <a:pt x="4802595" y="13774418"/>
                  <a:pt x="4804419" y="13764518"/>
                </a:cubicBezTo>
                <a:close/>
                <a:moveTo>
                  <a:pt x="9684705" y="2720293"/>
                </a:moveTo>
                <a:cubicBezTo>
                  <a:pt x="9692356" y="2687980"/>
                  <a:pt x="9697972" y="2656808"/>
                  <a:pt x="9692419" y="2627839"/>
                </a:cubicBezTo>
                <a:cubicBezTo>
                  <a:pt x="9682648" y="2641878"/>
                  <a:pt x="9681456" y="2660728"/>
                  <a:pt x="9679402" y="2674608"/>
                </a:cubicBezTo>
                <a:cubicBezTo>
                  <a:pt x="9677774" y="2688676"/>
                  <a:pt x="9672277" y="2709193"/>
                  <a:pt x="9684705" y="2720293"/>
                </a:cubicBezTo>
                <a:close/>
                <a:moveTo>
                  <a:pt x="9605791" y="2931199"/>
                </a:moveTo>
                <a:lnTo>
                  <a:pt x="9609450" y="2914181"/>
                </a:lnTo>
                <a:lnTo>
                  <a:pt x="9622696" y="2852558"/>
                </a:lnTo>
                <a:cubicBezTo>
                  <a:pt x="9627282" y="2826604"/>
                  <a:pt x="9629880" y="2801109"/>
                  <a:pt x="9627675" y="2776679"/>
                </a:cubicBezTo>
                <a:cubicBezTo>
                  <a:pt x="9620620" y="2799567"/>
                  <a:pt x="9616691" y="2822306"/>
                  <a:pt x="9614606" y="2844331"/>
                </a:cubicBezTo>
                <a:cubicBezTo>
                  <a:pt x="9595411" y="2857776"/>
                  <a:pt x="9602194" y="2886268"/>
                  <a:pt x="9597213" y="2904464"/>
                </a:cubicBezTo>
                <a:cubicBezTo>
                  <a:pt x="9596804" y="2912313"/>
                  <a:pt x="9588727" y="2921939"/>
                  <a:pt x="9589715" y="2929546"/>
                </a:cubicBezTo>
                <a:lnTo>
                  <a:pt x="9590216" y="2930281"/>
                </a:lnTo>
                <a:lnTo>
                  <a:pt x="9594344" y="2936340"/>
                </a:lnTo>
                <a:cubicBezTo>
                  <a:pt x="9598798" y="2937797"/>
                  <a:pt x="9602915" y="2936557"/>
                  <a:pt x="9605791" y="2931199"/>
                </a:cubicBezTo>
                <a:close/>
                <a:moveTo>
                  <a:pt x="5078289" y="13180468"/>
                </a:moveTo>
                <a:lnTo>
                  <a:pt x="5069328" y="13176509"/>
                </a:lnTo>
                <a:cubicBezTo>
                  <a:pt x="5067443" y="13180774"/>
                  <a:pt x="5064080" y="13180307"/>
                  <a:pt x="5061292" y="13183154"/>
                </a:cubicBezTo>
                <a:cubicBezTo>
                  <a:pt x="5068307" y="13185744"/>
                  <a:pt x="5076038" y="13190179"/>
                  <a:pt x="5078289" y="13180468"/>
                </a:cubicBezTo>
                <a:close/>
                <a:moveTo>
                  <a:pt x="10099061" y="1821459"/>
                </a:moveTo>
                <a:cubicBezTo>
                  <a:pt x="10033675" y="1860839"/>
                  <a:pt x="9989085" y="1945582"/>
                  <a:pt x="9916902" y="1978392"/>
                </a:cubicBezTo>
                <a:cubicBezTo>
                  <a:pt x="9860243" y="2003797"/>
                  <a:pt x="9819005" y="2002388"/>
                  <a:pt x="9744821" y="2015464"/>
                </a:cubicBezTo>
                <a:cubicBezTo>
                  <a:pt x="9771692" y="2030903"/>
                  <a:pt x="9791978" y="2031205"/>
                  <a:pt x="9814073" y="2034345"/>
                </a:cubicBezTo>
                <a:cubicBezTo>
                  <a:pt x="9806062" y="2050165"/>
                  <a:pt x="9792717" y="2089613"/>
                  <a:pt x="9787543" y="2103630"/>
                </a:cubicBezTo>
                <a:cubicBezTo>
                  <a:pt x="9757481" y="2082705"/>
                  <a:pt x="9746310" y="2054843"/>
                  <a:pt x="9707442" y="2037669"/>
                </a:cubicBezTo>
                <a:cubicBezTo>
                  <a:pt x="9699864" y="2088326"/>
                  <a:pt x="9692262" y="2147124"/>
                  <a:pt x="9656996" y="2178414"/>
                </a:cubicBezTo>
                <a:cubicBezTo>
                  <a:pt x="9625321" y="2206196"/>
                  <a:pt x="9532283" y="2205337"/>
                  <a:pt x="9474255" y="2167980"/>
                </a:cubicBezTo>
                <a:cubicBezTo>
                  <a:pt x="9437120" y="2143420"/>
                  <a:pt x="9402582" y="2099119"/>
                  <a:pt x="9359238" y="2058570"/>
                </a:cubicBezTo>
                <a:cubicBezTo>
                  <a:pt x="9313709" y="2016035"/>
                  <a:pt x="9260620" y="1981370"/>
                  <a:pt x="9258188" y="1944122"/>
                </a:cubicBezTo>
                <a:cubicBezTo>
                  <a:pt x="9255923" y="1914590"/>
                  <a:pt x="9281328" y="1882509"/>
                  <a:pt x="9294138" y="1870847"/>
                </a:cubicBezTo>
                <a:cubicBezTo>
                  <a:pt x="9288253" y="1835640"/>
                  <a:pt x="9320036" y="1779884"/>
                  <a:pt x="9327042" y="1760562"/>
                </a:cubicBezTo>
                <a:cubicBezTo>
                  <a:pt x="9399084" y="1711896"/>
                  <a:pt x="9541068" y="1674772"/>
                  <a:pt x="9658612" y="1724161"/>
                </a:cubicBezTo>
                <a:cubicBezTo>
                  <a:pt x="9736912" y="1757228"/>
                  <a:pt x="9782459" y="1839001"/>
                  <a:pt x="9748497" y="1927419"/>
                </a:cubicBezTo>
                <a:cubicBezTo>
                  <a:pt x="9764123" y="1922096"/>
                  <a:pt x="9772975" y="1902062"/>
                  <a:pt x="9784880" y="1888981"/>
                </a:cubicBezTo>
                <a:cubicBezTo>
                  <a:pt x="9833069" y="1835379"/>
                  <a:pt x="9898634" y="1743601"/>
                  <a:pt x="9974607" y="1758828"/>
                </a:cubicBezTo>
                <a:cubicBezTo>
                  <a:pt x="10015344" y="1767147"/>
                  <a:pt x="10055671" y="1797193"/>
                  <a:pt x="10099061" y="1821459"/>
                </a:cubicBezTo>
                <a:close/>
                <a:moveTo>
                  <a:pt x="5057867" y="13238229"/>
                </a:moveTo>
                <a:cubicBezTo>
                  <a:pt x="5047040" y="13225798"/>
                  <a:pt x="5049319" y="13207942"/>
                  <a:pt x="5028649" y="13199319"/>
                </a:cubicBezTo>
                <a:cubicBezTo>
                  <a:pt x="5016000" y="13218711"/>
                  <a:pt x="5044184" y="13240340"/>
                  <a:pt x="5057867" y="13238229"/>
                </a:cubicBezTo>
                <a:close/>
                <a:moveTo>
                  <a:pt x="9623281" y="2917001"/>
                </a:moveTo>
                <a:lnTo>
                  <a:pt x="9630064" y="2896927"/>
                </a:lnTo>
                <a:lnTo>
                  <a:pt x="9641721" y="2862430"/>
                </a:lnTo>
                <a:cubicBezTo>
                  <a:pt x="9645632" y="2844782"/>
                  <a:pt x="9648353" y="2827373"/>
                  <a:pt x="9653026" y="2809297"/>
                </a:cubicBezTo>
                <a:cubicBezTo>
                  <a:pt x="9625988" y="2785112"/>
                  <a:pt x="9661392" y="2756903"/>
                  <a:pt x="9656226" y="2731675"/>
                </a:cubicBezTo>
                <a:cubicBezTo>
                  <a:pt x="9669907" y="2707635"/>
                  <a:pt x="9680840" y="2682891"/>
                  <a:pt x="9673402" y="2658189"/>
                </a:cubicBezTo>
                <a:cubicBezTo>
                  <a:pt x="9666189" y="2673359"/>
                  <a:pt x="9670563" y="2681920"/>
                  <a:pt x="9655436" y="2693083"/>
                </a:cubicBezTo>
                <a:cubicBezTo>
                  <a:pt x="9655185" y="2731725"/>
                  <a:pt x="9625592" y="2776778"/>
                  <a:pt x="9638782" y="2812691"/>
                </a:cubicBezTo>
                <a:cubicBezTo>
                  <a:pt x="9635782" y="2838518"/>
                  <a:pt x="9622214" y="2866846"/>
                  <a:pt x="9620379" y="2892470"/>
                </a:cubicBezTo>
                <a:lnTo>
                  <a:pt x="9620477" y="2893300"/>
                </a:lnTo>
                <a:lnTo>
                  <a:pt x="9621731" y="2903902"/>
                </a:lnTo>
                <a:close/>
                <a:moveTo>
                  <a:pt x="9713352" y="2721223"/>
                </a:moveTo>
                <a:cubicBezTo>
                  <a:pt x="9712710" y="2685755"/>
                  <a:pt x="9720162" y="2649276"/>
                  <a:pt x="9717675" y="2614523"/>
                </a:cubicBezTo>
                <a:cubicBezTo>
                  <a:pt x="9708568" y="2629365"/>
                  <a:pt x="9711978" y="2652798"/>
                  <a:pt x="9710221" y="2672928"/>
                </a:cubicBezTo>
                <a:cubicBezTo>
                  <a:pt x="9708177" y="2691401"/>
                  <a:pt x="9693137" y="2721979"/>
                  <a:pt x="9713352" y="2721223"/>
                </a:cubicBezTo>
                <a:close/>
                <a:moveTo>
                  <a:pt x="9806242" y="2514452"/>
                </a:moveTo>
                <a:cubicBezTo>
                  <a:pt x="9816629" y="2500174"/>
                  <a:pt x="9815043" y="2488765"/>
                  <a:pt x="9803328" y="2479510"/>
                </a:cubicBezTo>
                <a:cubicBezTo>
                  <a:pt x="9783221" y="2486943"/>
                  <a:pt x="9797653" y="2505048"/>
                  <a:pt x="9806242" y="2514452"/>
                </a:cubicBezTo>
                <a:close/>
                <a:moveTo>
                  <a:pt x="9789950" y="2580169"/>
                </a:moveTo>
                <a:cubicBezTo>
                  <a:pt x="9786509" y="2564882"/>
                  <a:pt x="9796886" y="2546011"/>
                  <a:pt x="9786819" y="2531875"/>
                </a:cubicBezTo>
                <a:cubicBezTo>
                  <a:pt x="9781313" y="2547798"/>
                  <a:pt x="9779336" y="2576500"/>
                  <a:pt x="9789950" y="2580169"/>
                </a:cubicBezTo>
                <a:close/>
                <a:moveTo>
                  <a:pt x="4969280" y="13495283"/>
                </a:moveTo>
                <a:cubicBezTo>
                  <a:pt x="4971094" y="13480790"/>
                  <a:pt x="4977590" y="13463778"/>
                  <a:pt x="4967715" y="13453808"/>
                </a:cubicBezTo>
                <a:cubicBezTo>
                  <a:pt x="4961596" y="13469966"/>
                  <a:pt x="4962054" y="13483934"/>
                  <a:pt x="4969280" y="13495283"/>
                </a:cubicBezTo>
                <a:close/>
                <a:moveTo>
                  <a:pt x="9642038" y="2920699"/>
                </a:moveTo>
                <a:cubicBezTo>
                  <a:pt x="9631573" y="2920155"/>
                  <a:pt x="9625312" y="2937785"/>
                  <a:pt x="9612696" y="2927111"/>
                </a:cubicBezTo>
                <a:cubicBezTo>
                  <a:pt x="9607359" y="2933422"/>
                  <a:pt x="9605950" y="2938918"/>
                  <a:pt x="9606197" y="2944126"/>
                </a:cubicBezTo>
                <a:cubicBezTo>
                  <a:pt x="9619132" y="2948312"/>
                  <a:pt x="9640638" y="2930789"/>
                  <a:pt x="9642038" y="2920699"/>
                </a:cubicBezTo>
                <a:close/>
                <a:moveTo>
                  <a:pt x="9806150" y="2560812"/>
                </a:moveTo>
                <a:cubicBezTo>
                  <a:pt x="9810118" y="2556446"/>
                  <a:pt x="9811835" y="2539868"/>
                  <a:pt x="9802947" y="2546139"/>
                </a:cubicBezTo>
                <a:cubicBezTo>
                  <a:pt x="9808352" y="2550058"/>
                  <a:pt x="9798899" y="2557608"/>
                  <a:pt x="9806150" y="2560812"/>
                </a:cubicBezTo>
                <a:close/>
                <a:moveTo>
                  <a:pt x="9668416" y="2878305"/>
                </a:moveTo>
                <a:lnTo>
                  <a:pt x="9674106" y="2860061"/>
                </a:lnTo>
                <a:lnTo>
                  <a:pt x="9688299" y="2814556"/>
                </a:lnTo>
                <a:cubicBezTo>
                  <a:pt x="9694446" y="2793434"/>
                  <a:pt x="9699611" y="2772515"/>
                  <a:pt x="9702290" y="2752028"/>
                </a:cubicBezTo>
                <a:cubicBezTo>
                  <a:pt x="9691031" y="2756742"/>
                  <a:pt x="9687857" y="2755849"/>
                  <a:pt x="9677512" y="2744649"/>
                </a:cubicBezTo>
                <a:cubicBezTo>
                  <a:pt x="9663713" y="2757419"/>
                  <a:pt x="9675517" y="2764164"/>
                  <a:pt x="9666261" y="2775882"/>
                </a:cubicBezTo>
                <a:cubicBezTo>
                  <a:pt x="9660478" y="2772817"/>
                  <a:pt x="9664884" y="2751308"/>
                  <a:pt x="9656343" y="2764870"/>
                </a:cubicBezTo>
                <a:cubicBezTo>
                  <a:pt x="9648942" y="2780467"/>
                  <a:pt x="9655170" y="2792907"/>
                  <a:pt x="9659931" y="2805209"/>
                </a:cubicBezTo>
                <a:cubicBezTo>
                  <a:pt x="9658954" y="2830782"/>
                  <a:pt x="9645362" y="2860247"/>
                  <a:pt x="9641547" y="2884781"/>
                </a:cubicBezTo>
                <a:lnTo>
                  <a:pt x="9641577" y="2887289"/>
                </a:lnTo>
                <a:lnTo>
                  <a:pt x="9641820" y="2907346"/>
                </a:lnTo>
                <a:lnTo>
                  <a:pt x="9657594" y="2873883"/>
                </a:lnTo>
                <a:lnTo>
                  <a:pt x="9658098" y="2872814"/>
                </a:lnTo>
                <a:cubicBezTo>
                  <a:pt x="9669521" y="2837873"/>
                  <a:pt x="9669572" y="2802712"/>
                  <a:pt x="9686953" y="2776356"/>
                </a:cubicBezTo>
                <a:cubicBezTo>
                  <a:pt x="9686064" y="2792790"/>
                  <a:pt x="9680632" y="2810276"/>
                  <a:pt x="9675821" y="2827654"/>
                </a:cubicBezTo>
                <a:lnTo>
                  <a:pt x="9670662" y="2862944"/>
                </a:lnTo>
                <a:close/>
                <a:moveTo>
                  <a:pt x="4880437" y="13721967"/>
                </a:moveTo>
                <a:cubicBezTo>
                  <a:pt x="4906062" y="13667631"/>
                  <a:pt x="4847265" y="13611710"/>
                  <a:pt x="4784649" y="13613038"/>
                </a:cubicBezTo>
                <a:cubicBezTo>
                  <a:pt x="4701162" y="13679640"/>
                  <a:pt x="4786523" y="13787709"/>
                  <a:pt x="4864051" y="13744984"/>
                </a:cubicBezTo>
                <a:cubicBezTo>
                  <a:pt x="4871393" y="13737458"/>
                  <a:pt x="4876776" y="13729729"/>
                  <a:pt x="4880437" y="13721967"/>
                </a:cubicBezTo>
                <a:close/>
                <a:moveTo>
                  <a:pt x="4906508" y="13671979"/>
                </a:moveTo>
                <a:cubicBezTo>
                  <a:pt x="4908638" y="13650999"/>
                  <a:pt x="4895200" y="13636394"/>
                  <a:pt x="4883609" y="13621076"/>
                </a:cubicBezTo>
                <a:cubicBezTo>
                  <a:pt x="4877361" y="13643297"/>
                  <a:pt x="4896146" y="13656184"/>
                  <a:pt x="4906508" y="13671979"/>
                </a:cubicBezTo>
                <a:close/>
                <a:moveTo>
                  <a:pt x="9666619" y="2901986"/>
                </a:moveTo>
                <a:cubicBezTo>
                  <a:pt x="9663108" y="2898395"/>
                  <a:pt x="9663336" y="2894417"/>
                  <a:pt x="9656512" y="2891402"/>
                </a:cubicBezTo>
                <a:cubicBezTo>
                  <a:pt x="9652554" y="2900361"/>
                  <a:pt x="9647316" y="2908754"/>
                  <a:pt x="9648704" y="2915996"/>
                </a:cubicBezTo>
                <a:cubicBezTo>
                  <a:pt x="9654993" y="2912146"/>
                  <a:pt x="9661094" y="2908723"/>
                  <a:pt x="9666619" y="2901986"/>
                </a:cubicBezTo>
                <a:close/>
                <a:moveTo>
                  <a:pt x="9804600" y="2589702"/>
                </a:moveTo>
                <a:cubicBezTo>
                  <a:pt x="9802319" y="2585635"/>
                  <a:pt x="9811416" y="2566199"/>
                  <a:pt x="9798788" y="2572857"/>
                </a:cubicBezTo>
                <a:cubicBezTo>
                  <a:pt x="9801308" y="2577539"/>
                  <a:pt x="9791972" y="2596360"/>
                  <a:pt x="9804600" y="2589702"/>
                </a:cubicBezTo>
                <a:close/>
                <a:moveTo>
                  <a:pt x="5090164" y="13268423"/>
                </a:moveTo>
                <a:cubicBezTo>
                  <a:pt x="5092069" y="13256049"/>
                  <a:pt x="5084084" y="13243823"/>
                  <a:pt x="5072624" y="13249847"/>
                </a:cubicBezTo>
                <a:cubicBezTo>
                  <a:pt x="5079373" y="13259966"/>
                  <a:pt x="5065541" y="13258952"/>
                  <a:pt x="5067657" y="13272633"/>
                </a:cubicBezTo>
                <a:lnTo>
                  <a:pt x="5084725" y="13280174"/>
                </a:lnTo>
                <a:cubicBezTo>
                  <a:pt x="5087795" y="13276687"/>
                  <a:pt x="5089529" y="13272547"/>
                  <a:pt x="5090164" y="13268423"/>
                </a:cubicBezTo>
                <a:close/>
                <a:moveTo>
                  <a:pt x="9675437" y="2907412"/>
                </a:moveTo>
                <a:cubicBezTo>
                  <a:pt x="9652015" y="2937346"/>
                  <a:pt x="9593210" y="2982750"/>
                  <a:pt x="9562184" y="2953744"/>
                </a:cubicBezTo>
                <a:cubicBezTo>
                  <a:pt x="9546057" y="2939479"/>
                  <a:pt x="9555693" y="2883058"/>
                  <a:pt x="9561349" y="2848335"/>
                </a:cubicBezTo>
                <a:cubicBezTo>
                  <a:pt x="9567750" y="2807311"/>
                  <a:pt x="9575004" y="2766664"/>
                  <a:pt x="9585501" y="2737139"/>
                </a:cubicBezTo>
                <a:cubicBezTo>
                  <a:pt x="9608280" y="2671738"/>
                  <a:pt x="9660381" y="2612663"/>
                  <a:pt x="9703148" y="2550485"/>
                </a:cubicBezTo>
                <a:cubicBezTo>
                  <a:pt x="9737750" y="2501016"/>
                  <a:pt x="9768276" y="2449235"/>
                  <a:pt x="9808538" y="2457337"/>
                </a:cubicBezTo>
                <a:cubicBezTo>
                  <a:pt x="9821145" y="2463417"/>
                  <a:pt x="9816173" y="2486206"/>
                  <a:pt x="9829614" y="2483476"/>
                </a:cubicBezTo>
                <a:cubicBezTo>
                  <a:pt x="9825878" y="2440013"/>
                  <a:pt x="9796558" y="2411761"/>
                  <a:pt x="9758119" y="2437609"/>
                </a:cubicBezTo>
                <a:cubicBezTo>
                  <a:pt x="9750838" y="2442550"/>
                  <a:pt x="9752841" y="2449554"/>
                  <a:pt x="9746462" y="2455914"/>
                </a:cubicBezTo>
                <a:cubicBezTo>
                  <a:pt x="9739092" y="2463366"/>
                  <a:pt x="9729530" y="2464240"/>
                  <a:pt x="9726176" y="2468367"/>
                </a:cubicBezTo>
                <a:cubicBezTo>
                  <a:pt x="9653908" y="2551164"/>
                  <a:pt x="9603806" y="2683018"/>
                  <a:pt x="9567534" y="2772032"/>
                </a:cubicBezTo>
                <a:cubicBezTo>
                  <a:pt x="9559479" y="2791418"/>
                  <a:pt x="9548010" y="2809297"/>
                  <a:pt x="9541135" y="2827165"/>
                </a:cubicBezTo>
                <a:cubicBezTo>
                  <a:pt x="9520370" y="2882238"/>
                  <a:pt x="9518002" y="2972975"/>
                  <a:pt x="9553274" y="2994679"/>
                </a:cubicBezTo>
                <a:cubicBezTo>
                  <a:pt x="9596937" y="3021620"/>
                  <a:pt x="9650298" y="2953924"/>
                  <a:pt x="9675437" y="2907412"/>
                </a:cubicBezTo>
                <a:close/>
                <a:moveTo>
                  <a:pt x="9762523" y="2710315"/>
                </a:moveTo>
                <a:cubicBezTo>
                  <a:pt x="9757707" y="2648528"/>
                  <a:pt x="9777074" y="2581619"/>
                  <a:pt x="9758817" y="2522562"/>
                </a:cubicBezTo>
                <a:cubicBezTo>
                  <a:pt x="9749581" y="2543466"/>
                  <a:pt x="9742755" y="2562376"/>
                  <a:pt x="9739322" y="2573607"/>
                </a:cubicBezTo>
                <a:cubicBezTo>
                  <a:pt x="9730236" y="2575711"/>
                  <a:pt x="9731784" y="2568746"/>
                  <a:pt x="9724246" y="2563886"/>
                </a:cubicBezTo>
                <a:cubicBezTo>
                  <a:pt x="9720565" y="2569908"/>
                  <a:pt x="9716696" y="2576357"/>
                  <a:pt x="9713204" y="2581953"/>
                </a:cubicBezTo>
                <a:cubicBezTo>
                  <a:pt x="9745964" y="2625492"/>
                  <a:pt x="9705182" y="2685488"/>
                  <a:pt x="9723459" y="2731807"/>
                </a:cubicBezTo>
                <a:cubicBezTo>
                  <a:pt x="9742329" y="2698332"/>
                  <a:pt x="9724824" y="2659494"/>
                  <a:pt x="9742859" y="2634828"/>
                </a:cubicBezTo>
                <a:cubicBezTo>
                  <a:pt x="9738205" y="2651129"/>
                  <a:pt x="9739712" y="2669641"/>
                  <a:pt x="9739274" y="2686784"/>
                </a:cubicBezTo>
                <a:cubicBezTo>
                  <a:pt x="9738787" y="2702886"/>
                  <a:pt x="9728896" y="2727580"/>
                  <a:pt x="9748237" y="2739186"/>
                </a:cubicBezTo>
                <a:cubicBezTo>
                  <a:pt x="9754688" y="2699204"/>
                  <a:pt x="9748124" y="2662140"/>
                  <a:pt x="9755378" y="2621493"/>
                </a:cubicBezTo>
                <a:cubicBezTo>
                  <a:pt x="9750627" y="2613786"/>
                  <a:pt x="9748972" y="2592148"/>
                  <a:pt x="9758673" y="2589806"/>
                </a:cubicBezTo>
                <a:cubicBezTo>
                  <a:pt x="9760694" y="2627922"/>
                  <a:pt x="9751198" y="2682875"/>
                  <a:pt x="9762523" y="2710315"/>
                </a:cubicBezTo>
                <a:close/>
                <a:moveTo>
                  <a:pt x="9782482" y="2665721"/>
                </a:moveTo>
                <a:cubicBezTo>
                  <a:pt x="9785307" y="2658173"/>
                  <a:pt x="9787158" y="2648793"/>
                  <a:pt x="9791552" y="2644615"/>
                </a:cubicBezTo>
                <a:cubicBezTo>
                  <a:pt x="9786811" y="2641501"/>
                  <a:pt x="9786257" y="2625449"/>
                  <a:pt x="9778410" y="2631670"/>
                </a:cubicBezTo>
                <a:cubicBezTo>
                  <a:pt x="9776266" y="2648059"/>
                  <a:pt x="9783258" y="2663387"/>
                  <a:pt x="9767565" y="2675829"/>
                </a:cubicBezTo>
                <a:cubicBezTo>
                  <a:pt x="9775857" y="2678983"/>
                  <a:pt x="9779657" y="2673268"/>
                  <a:pt x="9782482" y="2665721"/>
                </a:cubicBezTo>
                <a:close/>
                <a:moveTo>
                  <a:pt x="5068570" y="13339820"/>
                </a:moveTo>
                <a:cubicBezTo>
                  <a:pt x="5078289" y="13302821"/>
                  <a:pt x="5059627" y="13261948"/>
                  <a:pt x="5024488" y="13243363"/>
                </a:cubicBezTo>
                <a:cubicBezTo>
                  <a:pt x="4961087" y="13210252"/>
                  <a:pt x="4898505" y="13264169"/>
                  <a:pt x="4896111" y="13314600"/>
                </a:cubicBezTo>
                <a:cubicBezTo>
                  <a:pt x="4894073" y="13354995"/>
                  <a:pt x="4960732" y="13403820"/>
                  <a:pt x="5006663" y="13399133"/>
                </a:cubicBezTo>
                <a:cubicBezTo>
                  <a:pt x="5024136" y="13397678"/>
                  <a:pt x="5060360" y="13373408"/>
                  <a:pt x="5068570" y="13339820"/>
                </a:cubicBezTo>
                <a:close/>
                <a:moveTo>
                  <a:pt x="9735239" y="2785389"/>
                </a:moveTo>
                <a:cubicBezTo>
                  <a:pt x="9737862" y="2777306"/>
                  <a:pt x="9739032" y="2769537"/>
                  <a:pt x="9738058" y="2762223"/>
                </a:cubicBezTo>
                <a:cubicBezTo>
                  <a:pt x="9726354" y="2757562"/>
                  <a:pt x="9721274" y="2773674"/>
                  <a:pt x="9714143" y="2759815"/>
                </a:cubicBezTo>
                <a:cubicBezTo>
                  <a:pt x="9706921" y="2770391"/>
                  <a:pt x="9706295" y="2787961"/>
                  <a:pt x="9718824" y="2779220"/>
                </a:cubicBezTo>
                <a:cubicBezTo>
                  <a:pt x="9713079" y="2800010"/>
                  <a:pt x="9698496" y="2822631"/>
                  <a:pt x="9692943" y="2843147"/>
                </a:cubicBezTo>
                <a:lnTo>
                  <a:pt x="9692824" y="2844394"/>
                </a:lnTo>
                <a:lnTo>
                  <a:pt x="9691063" y="2862816"/>
                </a:lnTo>
                <a:lnTo>
                  <a:pt x="9713138" y="2827390"/>
                </a:lnTo>
                <a:lnTo>
                  <a:pt x="9723700" y="2810439"/>
                </a:lnTo>
                <a:cubicBezTo>
                  <a:pt x="9728538" y="2801869"/>
                  <a:pt x="9732615" y="2793472"/>
                  <a:pt x="9735239" y="2785389"/>
                </a:cubicBezTo>
                <a:close/>
                <a:moveTo>
                  <a:pt x="4916536" y="13706997"/>
                </a:moveTo>
                <a:cubicBezTo>
                  <a:pt x="4910939" y="13703504"/>
                  <a:pt x="4912912" y="13696730"/>
                  <a:pt x="4907693" y="13692384"/>
                </a:cubicBezTo>
                <a:cubicBezTo>
                  <a:pt x="4900133" y="13700259"/>
                  <a:pt x="4910544" y="13717095"/>
                  <a:pt x="4916536" y="13706997"/>
                </a:cubicBezTo>
                <a:close/>
                <a:moveTo>
                  <a:pt x="5043181" y="13420368"/>
                </a:moveTo>
                <a:cubicBezTo>
                  <a:pt x="5035074" y="13416785"/>
                  <a:pt x="5043149" y="13406588"/>
                  <a:pt x="5029883" y="13404295"/>
                </a:cubicBezTo>
                <a:cubicBezTo>
                  <a:pt x="5023991" y="13416476"/>
                  <a:pt x="5034452" y="13434353"/>
                  <a:pt x="5043181" y="13420368"/>
                </a:cubicBezTo>
                <a:close/>
                <a:moveTo>
                  <a:pt x="9752880" y="2785790"/>
                </a:moveTo>
                <a:cubicBezTo>
                  <a:pt x="9756195" y="2780307"/>
                  <a:pt x="9757782" y="2775272"/>
                  <a:pt x="9753324" y="2771518"/>
                </a:cubicBezTo>
                <a:cubicBezTo>
                  <a:pt x="9745298" y="2782759"/>
                  <a:pt x="9739118" y="2793285"/>
                  <a:pt x="9742073" y="2802750"/>
                </a:cubicBezTo>
                <a:cubicBezTo>
                  <a:pt x="9744524" y="2797204"/>
                  <a:pt x="9749565" y="2791273"/>
                  <a:pt x="9752880" y="2785790"/>
                </a:cubicBezTo>
                <a:close/>
                <a:moveTo>
                  <a:pt x="9817816" y="2646468"/>
                </a:moveTo>
                <a:cubicBezTo>
                  <a:pt x="9830416" y="2612327"/>
                  <a:pt x="9836229" y="2578692"/>
                  <a:pt x="9829659" y="2550294"/>
                </a:cubicBezTo>
                <a:cubicBezTo>
                  <a:pt x="9822436" y="2571833"/>
                  <a:pt x="9815608" y="2595075"/>
                  <a:pt x="9808310" y="2617792"/>
                </a:cubicBezTo>
                <a:lnTo>
                  <a:pt x="9784345" y="2681617"/>
                </a:lnTo>
                <a:lnTo>
                  <a:pt x="9784150" y="2682137"/>
                </a:lnTo>
                <a:cubicBezTo>
                  <a:pt x="9776515" y="2699415"/>
                  <a:pt x="9763235" y="2716493"/>
                  <a:pt x="9761921" y="2731472"/>
                </a:cubicBezTo>
                <a:lnTo>
                  <a:pt x="9764032" y="2740486"/>
                </a:lnTo>
                <a:lnTo>
                  <a:pt x="9765249" y="2745682"/>
                </a:lnTo>
                <a:cubicBezTo>
                  <a:pt x="9785828" y="2715258"/>
                  <a:pt x="9805216" y="2680609"/>
                  <a:pt x="9817816" y="2646468"/>
                </a:cubicBezTo>
                <a:close/>
                <a:moveTo>
                  <a:pt x="5069993" y="13406724"/>
                </a:moveTo>
                <a:cubicBezTo>
                  <a:pt x="5072207" y="13401712"/>
                  <a:pt x="5073035" y="13396088"/>
                  <a:pt x="5071487" y="13392089"/>
                </a:cubicBezTo>
                <a:cubicBezTo>
                  <a:pt x="5063995" y="13388269"/>
                  <a:pt x="5057881" y="13387098"/>
                  <a:pt x="5052107" y="13388625"/>
                </a:cubicBezTo>
                <a:cubicBezTo>
                  <a:pt x="5047306" y="13401798"/>
                  <a:pt x="5054948" y="13408743"/>
                  <a:pt x="5060179" y="13417681"/>
                </a:cubicBezTo>
                <a:cubicBezTo>
                  <a:pt x="5064177" y="13416134"/>
                  <a:pt x="5067779" y="13411735"/>
                  <a:pt x="5069993" y="13406724"/>
                </a:cubicBezTo>
                <a:close/>
                <a:moveTo>
                  <a:pt x="5096982" y="13357472"/>
                </a:moveTo>
                <a:cubicBezTo>
                  <a:pt x="5102547" y="13347185"/>
                  <a:pt x="5096424" y="13341422"/>
                  <a:pt x="5091719" y="13334755"/>
                </a:cubicBezTo>
                <a:cubicBezTo>
                  <a:pt x="5086154" y="13345041"/>
                  <a:pt x="5092278" y="13350805"/>
                  <a:pt x="5096982" y="13357472"/>
                </a:cubicBezTo>
                <a:close/>
                <a:moveTo>
                  <a:pt x="9785463" y="2766851"/>
                </a:moveTo>
                <a:cubicBezTo>
                  <a:pt x="9769146" y="2753013"/>
                  <a:pt x="9774789" y="2779472"/>
                  <a:pt x="9785463" y="2766851"/>
                </a:cubicBezTo>
                <a:close/>
                <a:moveTo>
                  <a:pt x="5117321" y="13346067"/>
                </a:moveTo>
                <a:cubicBezTo>
                  <a:pt x="5116913" y="13333141"/>
                  <a:pt x="5128192" y="13315693"/>
                  <a:pt x="5113634" y="13308242"/>
                </a:cubicBezTo>
                <a:cubicBezTo>
                  <a:pt x="5113428" y="13321406"/>
                  <a:pt x="5102764" y="13338615"/>
                  <a:pt x="5117321" y="13346067"/>
                </a:cubicBezTo>
                <a:close/>
                <a:moveTo>
                  <a:pt x="5156009" y="13281593"/>
                </a:moveTo>
                <a:cubicBezTo>
                  <a:pt x="5139197" y="13261929"/>
                  <a:pt x="5137149" y="13236553"/>
                  <a:pt x="5117261" y="13218079"/>
                </a:cubicBezTo>
                <a:cubicBezTo>
                  <a:pt x="5114466" y="13238256"/>
                  <a:pt x="5141167" y="13294407"/>
                  <a:pt x="5156009" y="13281593"/>
                </a:cubicBezTo>
                <a:close/>
                <a:moveTo>
                  <a:pt x="5192823" y="13348329"/>
                </a:moveTo>
                <a:cubicBezTo>
                  <a:pt x="5174326" y="13337097"/>
                  <a:pt x="5175915" y="13287329"/>
                  <a:pt x="5152926" y="13300113"/>
                </a:cubicBezTo>
                <a:cubicBezTo>
                  <a:pt x="5167971" y="13313387"/>
                  <a:pt x="5173643" y="13349030"/>
                  <a:pt x="5192823" y="13348329"/>
                </a:cubicBezTo>
                <a:close/>
                <a:moveTo>
                  <a:pt x="10024429" y="2421436"/>
                </a:moveTo>
                <a:cubicBezTo>
                  <a:pt x="10029660" y="2412928"/>
                  <a:pt x="10020012" y="2395664"/>
                  <a:pt x="10024504" y="2390438"/>
                </a:cubicBezTo>
                <a:cubicBezTo>
                  <a:pt x="9987067" y="2376380"/>
                  <a:pt x="9966356" y="2362875"/>
                  <a:pt x="9937566" y="2350482"/>
                </a:cubicBezTo>
                <a:cubicBezTo>
                  <a:pt x="9941340" y="2404474"/>
                  <a:pt x="9936029" y="2463462"/>
                  <a:pt x="9959882" y="2507225"/>
                </a:cubicBezTo>
                <a:cubicBezTo>
                  <a:pt x="9985459" y="2500874"/>
                  <a:pt x="10003538" y="2452955"/>
                  <a:pt x="10024429" y="2421436"/>
                </a:cubicBezTo>
                <a:close/>
                <a:moveTo>
                  <a:pt x="10118957" y="2279649"/>
                </a:moveTo>
                <a:cubicBezTo>
                  <a:pt x="10119500" y="2252466"/>
                  <a:pt x="10118032" y="2226558"/>
                  <a:pt x="10093601" y="2212489"/>
                </a:cubicBezTo>
                <a:cubicBezTo>
                  <a:pt x="10076237" y="2214178"/>
                  <a:pt x="10070197" y="2237482"/>
                  <a:pt x="10053336" y="2240477"/>
                </a:cubicBezTo>
                <a:cubicBezTo>
                  <a:pt x="10052736" y="2233716"/>
                  <a:pt x="10048110" y="2229502"/>
                  <a:pt x="10038960" y="2226531"/>
                </a:cubicBezTo>
                <a:cubicBezTo>
                  <a:pt x="10027962" y="2244752"/>
                  <a:pt x="10022959" y="2274650"/>
                  <a:pt x="10010016" y="2289123"/>
                </a:cubicBezTo>
                <a:cubicBezTo>
                  <a:pt x="10002509" y="2286518"/>
                  <a:pt x="9994733" y="2284517"/>
                  <a:pt x="9987226" y="2281913"/>
                </a:cubicBezTo>
                <a:cubicBezTo>
                  <a:pt x="9973679" y="2302614"/>
                  <a:pt x="9957418" y="2318864"/>
                  <a:pt x="9946148" y="2344181"/>
                </a:cubicBezTo>
                <a:cubicBezTo>
                  <a:pt x="9960294" y="2343231"/>
                  <a:pt x="9973094" y="2358283"/>
                  <a:pt x="9993506" y="2361912"/>
                </a:cubicBezTo>
                <a:cubicBezTo>
                  <a:pt x="10024924" y="2321345"/>
                  <a:pt x="10064551" y="2295600"/>
                  <a:pt x="10113390" y="2287286"/>
                </a:cubicBezTo>
                <a:cubicBezTo>
                  <a:pt x="10114564" y="2283837"/>
                  <a:pt x="10118452" y="2284838"/>
                  <a:pt x="10118957" y="2279649"/>
                </a:cubicBezTo>
                <a:close/>
                <a:moveTo>
                  <a:pt x="10042816" y="2531052"/>
                </a:moveTo>
                <a:cubicBezTo>
                  <a:pt x="10052460" y="2506266"/>
                  <a:pt x="10029914" y="2469149"/>
                  <a:pt x="10022881" y="2446008"/>
                </a:cubicBezTo>
                <a:cubicBezTo>
                  <a:pt x="10014059" y="2469884"/>
                  <a:pt x="9999408" y="2482517"/>
                  <a:pt x="9992864" y="2511011"/>
                </a:cubicBezTo>
                <a:cubicBezTo>
                  <a:pt x="10000470" y="2525565"/>
                  <a:pt x="10001537" y="2542636"/>
                  <a:pt x="10020674" y="2550752"/>
                </a:cubicBezTo>
                <a:cubicBezTo>
                  <a:pt x="10032809" y="2546205"/>
                  <a:pt x="10039601" y="2539314"/>
                  <a:pt x="10042816" y="2531052"/>
                </a:cubicBezTo>
                <a:close/>
                <a:moveTo>
                  <a:pt x="10171784" y="2271298"/>
                </a:moveTo>
                <a:cubicBezTo>
                  <a:pt x="10176580" y="2262958"/>
                  <a:pt x="10176250" y="2242606"/>
                  <a:pt x="10167973" y="2232805"/>
                </a:cubicBezTo>
                <a:cubicBezTo>
                  <a:pt x="10146189" y="2221712"/>
                  <a:pt x="10121377" y="2254741"/>
                  <a:pt x="10130352" y="2283253"/>
                </a:cubicBezTo>
                <a:cubicBezTo>
                  <a:pt x="10143761" y="2279090"/>
                  <a:pt x="10162664" y="2285299"/>
                  <a:pt x="10171784" y="2271298"/>
                </a:cubicBezTo>
                <a:close/>
                <a:moveTo>
                  <a:pt x="10159367" y="2330024"/>
                </a:moveTo>
                <a:cubicBezTo>
                  <a:pt x="10139524" y="2329172"/>
                  <a:pt x="10121289" y="2331198"/>
                  <a:pt x="10102653" y="2332504"/>
                </a:cubicBezTo>
                <a:lnTo>
                  <a:pt x="10083793" y="2331918"/>
                </a:lnTo>
                <a:lnTo>
                  <a:pt x="10043525" y="2330667"/>
                </a:lnTo>
                <a:cubicBezTo>
                  <a:pt x="10029075" y="2341226"/>
                  <a:pt x="10013620" y="2349173"/>
                  <a:pt x="10003829" y="2367928"/>
                </a:cubicBezTo>
                <a:lnTo>
                  <a:pt x="10046594" y="2388012"/>
                </a:lnTo>
                <a:lnTo>
                  <a:pt x="10085069" y="2406081"/>
                </a:lnTo>
                <a:cubicBezTo>
                  <a:pt x="10100190" y="2390769"/>
                  <a:pt x="10122313" y="2389745"/>
                  <a:pt x="10138540" y="2376005"/>
                </a:cubicBezTo>
                <a:cubicBezTo>
                  <a:pt x="10143573" y="2356585"/>
                  <a:pt x="10151553" y="2343522"/>
                  <a:pt x="10159367" y="2330024"/>
                </a:cubicBezTo>
                <a:close/>
                <a:moveTo>
                  <a:pt x="9908037" y="2899026"/>
                </a:moveTo>
                <a:cubicBezTo>
                  <a:pt x="9887444" y="2900635"/>
                  <a:pt x="9908037" y="2899026"/>
                  <a:pt x="9908037" y="2899026"/>
                </a:cubicBezTo>
                <a:close/>
                <a:moveTo>
                  <a:pt x="9881159" y="2974854"/>
                </a:moveTo>
                <a:cubicBezTo>
                  <a:pt x="9888362" y="2955090"/>
                  <a:pt x="9872850" y="2940588"/>
                  <a:pt x="9872008" y="2922879"/>
                </a:cubicBezTo>
                <a:cubicBezTo>
                  <a:pt x="9876328" y="2917139"/>
                  <a:pt x="9881092" y="2908664"/>
                  <a:pt x="9882998" y="2899881"/>
                </a:cubicBezTo>
                <a:lnTo>
                  <a:pt x="9880792" y="2890993"/>
                </a:lnTo>
                <a:lnTo>
                  <a:pt x="9876832" y="2875040"/>
                </a:lnTo>
                <a:cubicBezTo>
                  <a:pt x="9864172" y="2911768"/>
                  <a:pt x="9861214" y="2946154"/>
                  <a:pt x="9881159" y="2974854"/>
                </a:cubicBezTo>
                <a:close/>
                <a:moveTo>
                  <a:pt x="9899126" y="2939960"/>
                </a:moveTo>
                <a:cubicBezTo>
                  <a:pt x="9891022" y="2936379"/>
                  <a:pt x="9896171" y="2930496"/>
                  <a:pt x="9886410" y="2927203"/>
                </a:cubicBezTo>
                <a:cubicBezTo>
                  <a:pt x="9876867" y="2937264"/>
                  <a:pt x="9887768" y="2942590"/>
                  <a:pt x="9888541" y="2950070"/>
                </a:cubicBezTo>
                <a:cubicBezTo>
                  <a:pt x="9892132" y="2946558"/>
                  <a:pt x="9896537" y="2946974"/>
                  <a:pt x="9899126" y="2939960"/>
                </a:cubicBezTo>
                <a:close/>
                <a:moveTo>
                  <a:pt x="9908848" y="2924879"/>
                </a:moveTo>
                <a:cubicBezTo>
                  <a:pt x="9902867" y="2917648"/>
                  <a:pt x="9902044" y="2909126"/>
                  <a:pt x="9893365" y="2902231"/>
                </a:cubicBezTo>
                <a:cubicBezTo>
                  <a:pt x="9886045" y="2910724"/>
                  <a:pt x="9898362" y="2937073"/>
                  <a:pt x="9908848" y="2924879"/>
                </a:cubicBezTo>
                <a:close/>
                <a:moveTo>
                  <a:pt x="10116062" y="2482685"/>
                </a:moveTo>
                <a:cubicBezTo>
                  <a:pt x="10122501" y="2471465"/>
                  <a:pt x="10126435" y="2459586"/>
                  <a:pt x="10123405" y="2443270"/>
                </a:cubicBezTo>
                <a:cubicBezTo>
                  <a:pt x="10108173" y="2434898"/>
                  <a:pt x="10095328" y="2427856"/>
                  <a:pt x="10082073" y="2420721"/>
                </a:cubicBezTo>
                <a:lnTo>
                  <a:pt x="10039718" y="2398381"/>
                </a:lnTo>
                <a:lnTo>
                  <a:pt x="10038279" y="2397622"/>
                </a:lnTo>
                <a:lnTo>
                  <a:pt x="10038204" y="2400664"/>
                </a:lnTo>
                <a:lnTo>
                  <a:pt x="10037428" y="2432291"/>
                </a:lnTo>
                <a:cubicBezTo>
                  <a:pt x="10038526" y="2443106"/>
                  <a:pt x="10040510" y="2453456"/>
                  <a:pt x="10041882" y="2464167"/>
                </a:cubicBezTo>
                <a:cubicBezTo>
                  <a:pt x="10073822" y="2474347"/>
                  <a:pt x="10077469" y="2499416"/>
                  <a:pt x="10093688" y="2518147"/>
                </a:cubicBezTo>
                <a:lnTo>
                  <a:pt x="10112760" y="2487918"/>
                </a:lnTo>
                <a:close/>
                <a:moveTo>
                  <a:pt x="5269584" y="13464323"/>
                </a:moveTo>
                <a:cubicBezTo>
                  <a:pt x="5255848" y="13443470"/>
                  <a:pt x="5246564" y="13402152"/>
                  <a:pt x="5222540" y="13397655"/>
                </a:cubicBezTo>
                <a:cubicBezTo>
                  <a:pt x="5242616" y="13415703"/>
                  <a:pt x="5242673" y="13460590"/>
                  <a:pt x="5269584" y="13464323"/>
                </a:cubicBezTo>
                <a:close/>
                <a:moveTo>
                  <a:pt x="10200668" y="2308629"/>
                </a:moveTo>
                <a:cubicBezTo>
                  <a:pt x="10204995" y="2296474"/>
                  <a:pt x="10207479" y="2286027"/>
                  <a:pt x="10199670" y="2280043"/>
                </a:cubicBezTo>
                <a:cubicBezTo>
                  <a:pt x="10174051" y="2289532"/>
                  <a:pt x="10137158" y="2292402"/>
                  <a:pt x="10107938" y="2299484"/>
                </a:cubicBezTo>
                <a:lnTo>
                  <a:pt x="10104526" y="2300652"/>
                </a:lnTo>
                <a:lnTo>
                  <a:pt x="10081978" y="2308371"/>
                </a:lnTo>
                <a:cubicBezTo>
                  <a:pt x="10078223" y="2310316"/>
                  <a:pt x="10058412" y="2313448"/>
                  <a:pt x="10068902" y="2319898"/>
                </a:cubicBezTo>
                <a:lnTo>
                  <a:pt x="10092010" y="2319529"/>
                </a:lnTo>
                <a:lnTo>
                  <a:pt x="10137097" y="2318805"/>
                </a:lnTo>
                <a:cubicBezTo>
                  <a:pt x="10158708" y="2316292"/>
                  <a:pt x="10179551" y="2312264"/>
                  <a:pt x="10200668" y="2308629"/>
                </a:cubicBezTo>
                <a:close/>
                <a:moveTo>
                  <a:pt x="9939719" y="2902316"/>
                </a:moveTo>
                <a:cubicBezTo>
                  <a:pt x="9933422" y="2879647"/>
                  <a:pt x="9918653" y="2858845"/>
                  <a:pt x="9894798" y="2840146"/>
                </a:cubicBezTo>
                <a:cubicBezTo>
                  <a:pt x="9876346" y="2869216"/>
                  <a:pt x="9922351" y="2883934"/>
                  <a:pt x="9932814" y="2906404"/>
                </a:cubicBezTo>
                <a:cubicBezTo>
                  <a:pt x="9935562" y="2907108"/>
                  <a:pt x="9938022" y="2906155"/>
                  <a:pt x="9939719" y="2902316"/>
                </a:cubicBezTo>
                <a:close/>
                <a:moveTo>
                  <a:pt x="10095084" y="2562065"/>
                </a:moveTo>
                <a:cubicBezTo>
                  <a:pt x="10078464" y="2540991"/>
                  <a:pt x="10082193" y="2509086"/>
                  <a:pt x="10058332" y="2491300"/>
                </a:cubicBezTo>
                <a:cubicBezTo>
                  <a:pt x="10063988" y="2521589"/>
                  <a:pt x="10043363" y="2565494"/>
                  <a:pt x="10076878" y="2581063"/>
                </a:cubicBezTo>
                <a:cubicBezTo>
                  <a:pt x="10085559" y="2580217"/>
                  <a:pt x="10089954" y="2569535"/>
                  <a:pt x="10095084" y="2562065"/>
                </a:cubicBezTo>
                <a:close/>
                <a:moveTo>
                  <a:pt x="9941393" y="2933140"/>
                </a:moveTo>
                <a:cubicBezTo>
                  <a:pt x="9938497" y="2929311"/>
                  <a:pt x="9937872" y="2924956"/>
                  <a:pt x="9941176" y="2919787"/>
                </a:cubicBezTo>
                <a:cubicBezTo>
                  <a:pt x="9932893" y="2921226"/>
                  <a:pt x="9921169" y="2907378"/>
                  <a:pt x="9912985" y="2910900"/>
                </a:cubicBezTo>
                <a:cubicBezTo>
                  <a:pt x="9924977" y="2917219"/>
                  <a:pt x="9929529" y="2942685"/>
                  <a:pt x="9941393" y="2933140"/>
                </a:cubicBezTo>
                <a:close/>
                <a:moveTo>
                  <a:pt x="9972356" y="2864216"/>
                </a:moveTo>
                <a:cubicBezTo>
                  <a:pt x="9968360" y="2854802"/>
                  <a:pt x="9964363" y="2845388"/>
                  <a:pt x="9950853" y="2837889"/>
                </a:cubicBezTo>
                <a:cubicBezTo>
                  <a:pt x="9948551" y="2846560"/>
                  <a:pt x="9966979" y="2874078"/>
                  <a:pt x="9972356" y="2864216"/>
                </a:cubicBezTo>
                <a:close/>
                <a:moveTo>
                  <a:pt x="9920152" y="2986983"/>
                </a:moveTo>
                <a:cubicBezTo>
                  <a:pt x="9912038" y="2978809"/>
                  <a:pt x="9905354" y="2952400"/>
                  <a:pt x="9893679" y="2961519"/>
                </a:cubicBezTo>
                <a:cubicBezTo>
                  <a:pt x="9893271" y="2970517"/>
                  <a:pt x="9916412" y="2987370"/>
                  <a:pt x="9920152" y="2986983"/>
                </a:cubicBezTo>
                <a:close/>
                <a:moveTo>
                  <a:pt x="9929447" y="2971714"/>
                </a:moveTo>
                <a:cubicBezTo>
                  <a:pt x="9925976" y="2964571"/>
                  <a:pt x="9918786" y="2945077"/>
                  <a:pt x="9906436" y="2948799"/>
                </a:cubicBezTo>
                <a:cubicBezTo>
                  <a:pt x="9914639" y="2954463"/>
                  <a:pt x="9917286" y="2975009"/>
                  <a:pt x="9929447" y="2971714"/>
                </a:cubicBezTo>
                <a:close/>
                <a:moveTo>
                  <a:pt x="5286759" y="13517794"/>
                </a:moveTo>
                <a:cubicBezTo>
                  <a:pt x="5290141" y="13505524"/>
                  <a:pt x="5282833" y="13479354"/>
                  <a:pt x="5270579" y="13485156"/>
                </a:cubicBezTo>
                <a:cubicBezTo>
                  <a:pt x="5279789" y="13494323"/>
                  <a:pt x="5277123" y="13508439"/>
                  <a:pt x="5286759" y="13517794"/>
                </a:cubicBezTo>
                <a:close/>
                <a:moveTo>
                  <a:pt x="5022658" y="14127063"/>
                </a:moveTo>
                <a:lnTo>
                  <a:pt x="5014124" y="14123292"/>
                </a:lnTo>
                <a:lnTo>
                  <a:pt x="5010354" y="14131822"/>
                </a:lnTo>
                <a:lnTo>
                  <a:pt x="5018889" y="14135593"/>
                </a:lnTo>
                <a:close/>
                <a:moveTo>
                  <a:pt x="10141805" y="2580416"/>
                </a:moveTo>
                <a:cubicBezTo>
                  <a:pt x="10143565" y="2578490"/>
                  <a:pt x="10145091" y="2576279"/>
                  <a:pt x="10145327" y="2571693"/>
                </a:cubicBezTo>
                <a:cubicBezTo>
                  <a:pt x="10125186" y="2554472"/>
                  <a:pt x="10126702" y="2525917"/>
                  <a:pt x="10113199" y="2505141"/>
                </a:cubicBezTo>
                <a:cubicBezTo>
                  <a:pt x="10111706" y="2512959"/>
                  <a:pt x="10109240" y="2518902"/>
                  <a:pt x="10106088" y="2523550"/>
                </a:cubicBezTo>
                <a:lnTo>
                  <a:pt x="10103735" y="2525778"/>
                </a:lnTo>
                <a:lnTo>
                  <a:pt x="10094857" y="2534181"/>
                </a:lnTo>
                <a:lnTo>
                  <a:pt x="10098257" y="2548754"/>
                </a:lnTo>
                <a:lnTo>
                  <a:pt x="10098707" y="2550680"/>
                </a:lnTo>
                <a:cubicBezTo>
                  <a:pt x="10119757" y="2552067"/>
                  <a:pt x="10114956" y="2579889"/>
                  <a:pt x="10136876" y="2587434"/>
                </a:cubicBezTo>
                <a:cubicBezTo>
                  <a:pt x="10138050" y="2583985"/>
                  <a:pt x="10140045" y="2582343"/>
                  <a:pt x="10141805" y="2580416"/>
                </a:cubicBezTo>
                <a:close/>
                <a:moveTo>
                  <a:pt x="10033641" y="2827047"/>
                </a:moveTo>
                <a:cubicBezTo>
                  <a:pt x="10030318" y="2823029"/>
                  <a:pt x="10029029" y="2817870"/>
                  <a:pt x="10025468" y="2813237"/>
                </a:cubicBezTo>
                <a:cubicBezTo>
                  <a:pt x="10018613" y="2818367"/>
                  <a:pt x="10011322" y="2818715"/>
                  <a:pt x="10006045" y="2830661"/>
                </a:cubicBezTo>
                <a:cubicBezTo>
                  <a:pt x="10014337" y="2833815"/>
                  <a:pt x="10009426" y="2840313"/>
                  <a:pt x="10019375" y="2843179"/>
                </a:cubicBezTo>
                <a:cubicBezTo>
                  <a:pt x="10025268" y="2830996"/>
                  <a:pt x="10022521" y="2830292"/>
                  <a:pt x="10033641" y="2827047"/>
                </a:cubicBezTo>
                <a:close/>
                <a:moveTo>
                  <a:pt x="10247985" y="2354847"/>
                </a:moveTo>
                <a:cubicBezTo>
                  <a:pt x="10258452" y="2324844"/>
                  <a:pt x="10210181" y="2335936"/>
                  <a:pt x="10203481" y="2318535"/>
                </a:cubicBezTo>
                <a:cubicBezTo>
                  <a:pt x="10194128" y="2324134"/>
                  <a:pt x="10181994" y="2323810"/>
                  <a:pt x="10172574" y="2327936"/>
                </a:cubicBezTo>
                <a:cubicBezTo>
                  <a:pt x="10166839" y="2341633"/>
                  <a:pt x="10157653" y="2347667"/>
                  <a:pt x="10154028" y="2365546"/>
                </a:cubicBezTo>
                <a:cubicBezTo>
                  <a:pt x="10184197" y="2359426"/>
                  <a:pt x="10215203" y="2355481"/>
                  <a:pt x="10247985" y="2354847"/>
                </a:cubicBezTo>
                <a:close/>
                <a:moveTo>
                  <a:pt x="10026593" y="2898379"/>
                </a:moveTo>
                <a:cubicBezTo>
                  <a:pt x="10017150" y="2888598"/>
                  <a:pt x="10016982" y="2876286"/>
                  <a:pt x="9999069" y="2868371"/>
                </a:cubicBezTo>
                <a:cubicBezTo>
                  <a:pt x="9997669" y="2878460"/>
                  <a:pt x="10017426" y="2907586"/>
                  <a:pt x="10026593" y="2898379"/>
                </a:cubicBezTo>
                <a:close/>
                <a:moveTo>
                  <a:pt x="10062983" y="2820635"/>
                </a:moveTo>
                <a:cubicBezTo>
                  <a:pt x="10060741" y="2813016"/>
                  <a:pt x="10059037" y="2790337"/>
                  <a:pt x="10045565" y="2801211"/>
                </a:cubicBezTo>
                <a:cubicBezTo>
                  <a:pt x="10061337" y="2803591"/>
                  <a:pt x="10049640" y="2825448"/>
                  <a:pt x="10062983" y="2820635"/>
                </a:cubicBezTo>
                <a:close/>
                <a:moveTo>
                  <a:pt x="5285006" y="13660274"/>
                </a:moveTo>
                <a:cubicBezTo>
                  <a:pt x="5280391" y="13651098"/>
                  <a:pt x="5271238" y="13625643"/>
                  <a:pt x="5259404" y="13648962"/>
                </a:cubicBezTo>
                <a:cubicBezTo>
                  <a:pt x="5273186" y="13648935"/>
                  <a:pt x="5280999" y="13668190"/>
                  <a:pt x="5285006" y="13660274"/>
                </a:cubicBezTo>
                <a:close/>
                <a:moveTo>
                  <a:pt x="10267249" y="2391886"/>
                </a:moveTo>
                <a:cubicBezTo>
                  <a:pt x="10239159" y="2398206"/>
                  <a:pt x="10192431" y="2404207"/>
                  <a:pt x="10166461" y="2375745"/>
                </a:cubicBezTo>
                <a:cubicBezTo>
                  <a:pt x="10144771" y="2389589"/>
                  <a:pt x="10118088" y="2394368"/>
                  <a:pt x="10098408" y="2413433"/>
                </a:cubicBezTo>
                <a:cubicBezTo>
                  <a:pt x="10122236" y="2427237"/>
                  <a:pt x="10146936" y="2440704"/>
                  <a:pt x="10169894" y="2454843"/>
                </a:cubicBezTo>
                <a:cubicBezTo>
                  <a:pt x="10190811" y="2446789"/>
                  <a:pt x="10210892" y="2436561"/>
                  <a:pt x="10235194" y="2434697"/>
                </a:cubicBezTo>
                <a:cubicBezTo>
                  <a:pt x="10246393" y="2420895"/>
                  <a:pt x="10257424" y="2406658"/>
                  <a:pt x="10267249" y="2391886"/>
                </a:cubicBezTo>
                <a:close/>
                <a:moveTo>
                  <a:pt x="10276438" y="2372864"/>
                </a:moveTo>
                <a:cubicBezTo>
                  <a:pt x="10243390" y="2367606"/>
                  <a:pt x="10207527" y="2358936"/>
                  <a:pt x="10185366" y="2375459"/>
                </a:cubicBezTo>
                <a:cubicBezTo>
                  <a:pt x="10216267" y="2392034"/>
                  <a:pt x="10254982" y="2388617"/>
                  <a:pt x="10276438" y="2372864"/>
                </a:cubicBezTo>
                <a:close/>
                <a:moveTo>
                  <a:pt x="10185044" y="2583875"/>
                </a:moveTo>
                <a:cubicBezTo>
                  <a:pt x="10162053" y="2572246"/>
                  <a:pt x="10162029" y="2535792"/>
                  <a:pt x="10135348" y="2534076"/>
                </a:cubicBezTo>
                <a:cubicBezTo>
                  <a:pt x="10148415" y="2555020"/>
                  <a:pt x="10161917" y="2575795"/>
                  <a:pt x="10178572" y="2594358"/>
                </a:cubicBezTo>
                <a:cubicBezTo>
                  <a:pt x="10180785" y="2591008"/>
                  <a:pt x="10184003" y="2590269"/>
                  <a:pt x="10185044" y="2583875"/>
                </a:cubicBezTo>
                <a:close/>
                <a:moveTo>
                  <a:pt x="10103764" y="2782564"/>
                </a:moveTo>
                <a:cubicBezTo>
                  <a:pt x="10103764" y="2782564"/>
                  <a:pt x="10088407" y="2797705"/>
                  <a:pt x="10103764" y="2782564"/>
                </a:cubicBezTo>
                <a:close/>
                <a:moveTo>
                  <a:pt x="10085152" y="2825841"/>
                </a:moveTo>
                <a:cubicBezTo>
                  <a:pt x="10079260" y="2816099"/>
                  <a:pt x="10076227" y="2791813"/>
                  <a:pt x="10064532" y="2791745"/>
                </a:cubicBezTo>
                <a:cubicBezTo>
                  <a:pt x="10074778" y="2800861"/>
                  <a:pt x="10071185" y="2826299"/>
                  <a:pt x="10085152" y="2825841"/>
                </a:cubicBezTo>
                <a:close/>
                <a:moveTo>
                  <a:pt x="10063818" y="2926044"/>
                </a:moveTo>
                <a:cubicBezTo>
                  <a:pt x="10053998" y="2917117"/>
                  <a:pt x="10050965" y="2892831"/>
                  <a:pt x="10033497" y="2894290"/>
                </a:cubicBezTo>
                <a:cubicBezTo>
                  <a:pt x="10044546" y="2902742"/>
                  <a:pt x="10046538" y="2927078"/>
                  <a:pt x="10063818" y="2926044"/>
                </a:cubicBezTo>
                <a:close/>
                <a:moveTo>
                  <a:pt x="5326219" y="13683582"/>
                </a:moveTo>
                <a:cubicBezTo>
                  <a:pt x="5316692" y="13680902"/>
                  <a:pt x="5312596" y="13691328"/>
                  <a:pt x="5305879" y="13694988"/>
                </a:cubicBezTo>
                <a:cubicBezTo>
                  <a:pt x="5276198" y="13681364"/>
                  <a:pt x="5244910" y="13669069"/>
                  <a:pt x="5234299" y="13648067"/>
                </a:cubicBezTo>
                <a:cubicBezTo>
                  <a:pt x="5233520" y="13618664"/>
                  <a:pt x="5268351" y="13626406"/>
                  <a:pt x="5282517" y="13608195"/>
                </a:cubicBezTo>
                <a:cubicBezTo>
                  <a:pt x="5283281" y="13488728"/>
                  <a:pt x="5187653" y="13406202"/>
                  <a:pt x="5140623" y="13304872"/>
                </a:cubicBezTo>
                <a:cubicBezTo>
                  <a:pt x="5152980" y="13384254"/>
                  <a:pt x="5077282" y="13460924"/>
                  <a:pt x="5007079" y="13455906"/>
                </a:cubicBezTo>
                <a:cubicBezTo>
                  <a:pt x="5004348" y="13503640"/>
                  <a:pt x="4974802" y="13588978"/>
                  <a:pt x="4933081" y="13611838"/>
                </a:cubicBezTo>
                <a:cubicBezTo>
                  <a:pt x="4931805" y="13633195"/>
                  <a:pt x="4955562" y="13645221"/>
                  <a:pt x="4959028" y="13669695"/>
                </a:cubicBezTo>
                <a:cubicBezTo>
                  <a:pt x="4967015" y="13723184"/>
                  <a:pt x="4931968" y="13785189"/>
                  <a:pt x="4885920" y="13800529"/>
                </a:cubicBezTo>
                <a:cubicBezTo>
                  <a:pt x="4915604" y="13836076"/>
                  <a:pt x="4950292" y="13884540"/>
                  <a:pt x="4990665" y="13933986"/>
                </a:cubicBezTo>
                <a:cubicBezTo>
                  <a:pt x="5042581" y="13997709"/>
                  <a:pt x="5124146" y="14061277"/>
                  <a:pt x="5076245" y="14155838"/>
                </a:cubicBezTo>
                <a:cubicBezTo>
                  <a:pt x="5033788" y="14167667"/>
                  <a:pt x="4933423" y="14125870"/>
                  <a:pt x="4955463" y="14071373"/>
                </a:cubicBezTo>
                <a:cubicBezTo>
                  <a:pt x="4982075" y="14068857"/>
                  <a:pt x="5000892" y="14095524"/>
                  <a:pt x="5028002" y="14103424"/>
                </a:cubicBezTo>
                <a:cubicBezTo>
                  <a:pt x="5035103" y="14081582"/>
                  <a:pt x="5020204" y="14049508"/>
                  <a:pt x="5003182" y="14021085"/>
                </a:cubicBezTo>
                <a:cubicBezTo>
                  <a:pt x="4974657" y="13974835"/>
                  <a:pt x="4946214" y="13943404"/>
                  <a:pt x="4898746" y="13898470"/>
                </a:cubicBezTo>
                <a:cubicBezTo>
                  <a:pt x="4865470" y="13866435"/>
                  <a:pt x="4844547" y="13830680"/>
                  <a:pt x="4802062" y="13850653"/>
                </a:cubicBezTo>
                <a:cubicBezTo>
                  <a:pt x="4788823" y="13840215"/>
                  <a:pt x="4783820" y="13827299"/>
                  <a:pt x="4771196" y="13816623"/>
                </a:cubicBezTo>
                <a:cubicBezTo>
                  <a:pt x="4685134" y="13794400"/>
                  <a:pt x="4648316" y="13705741"/>
                  <a:pt x="4688995" y="13621754"/>
                </a:cubicBezTo>
                <a:cubicBezTo>
                  <a:pt x="4732452" y="13530328"/>
                  <a:pt x="4829822" y="13526958"/>
                  <a:pt x="4911248" y="13591995"/>
                </a:cubicBezTo>
                <a:cubicBezTo>
                  <a:pt x="4943688" y="13549740"/>
                  <a:pt x="4956894" y="13485222"/>
                  <a:pt x="4944069" y="13448457"/>
                </a:cubicBezTo>
                <a:cubicBezTo>
                  <a:pt x="4732612" y="13415693"/>
                  <a:pt x="4862555" y="13080048"/>
                  <a:pt x="5035689" y="13171841"/>
                </a:cubicBezTo>
                <a:cubicBezTo>
                  <a:pt x="5105004" y="13140782"/>
                  <a:pt x="5120362" y="13186822"/>
                  <a:pt x="5160856" y="13247537"/>
                </a:cubicBezTo>
                <a:cubicBezTo>
                  <a:pt x="5181103" y="13277896"/>
                  <a:pt x="5196418" y="13305564"/>
                  <a:pt x="5210780" y="13330773"/>
                </a:cubicBezTo>
                <a:cubicBezTo>
                  <a:pt x="5239128" y="13382044"/>
                  <a:pt x="5287829" y="13448424"/>
                  <a:pt x="5306601" y="13495973"/>
                </a:cubicBezTo>
                <a:cubicBezTo>
                  <a:pt x="5327755" y="13549673"/>
                  <a:pt x="5345349" y="13620663"/>
                  <a:pt x="5326219" y="13683582"/>
                </a:cubicBezTo>
                <a:close/>
                <a:moveTo>
                  <a:pt x="10134302" y="2827672"/>
                </a:moveTo>
                <a:cubicBezTo>
                  <a:pt x="10147090" y="2806806"/>
                  <a:pt x="10117521" y="2795271"/>
                  <a:pt x="10129882" y="2774218"/>
                </a:cubicBezTo>
                <a:cubicBezTo>
                  <a:pt x="10119874" y="2765717"/>
                  <a:pt x="10112454" y="2772127"/>
                  <a:pt x="10104647" y="2774796"/>
                </a:cubicBezTo>
                <a:cubicBezTo>
                  <a:pt x="10123949" y="2789953"/>
                  <a:pt x="10113959" y="2812564"/>
                  <a:pt x="10134302" y="2827672"/>
                </a:cubicBezTo>
                <a:close/>
                <a:moveTo>
                  <a:pt x="10131673" y="2838238"/>
                </a:moveTo>
                <a:cubicBezTo>
                  <a:pt x="10130006" y="2833932"/>
                  <a:pt x="10125831" y="2829538"/>
                  <a:pt x="10118768" y="2825907"/>
                </a:cubicBezTo>
                <a:cubicBezTo>
                  <a:pt x="10105238" y="2831147"/>
                  <a:pt x="10084356" y="2853024"/>
                  <a:pt x="10074567" y="2835951"/>
                </a:cubicBezTo>
                <a:cubicBezTo>
                  <a:pt x="10068803" y="2842073"/>
                  <a:pt x="10060570" y="2844554"/>
                  <a:pt x="10063099" y="2853830"/>
                </a:cubicBezTo>
                <a:cubicBezTo>
                  <a:pt x="10087917" y="2857657"/>
                  <a:pt x="10108481" y="2842268"/>
                  <a:pt x="10131673" y="2838238"/>
                </a:cubicBezTo>
                <a:close/>
                <a:moveTo>
                  <a:pt x="10241986" y="2610903"/>
                </a:moveTo>
                <a:cubicBezTo>
                  <a:pt x="10244167" y="2603570"/>
                  <a:pt x="10246783" y="2596069"/>
                  <a:pt x="10248796" y="2588301"/>
                </a:cubicBezTo>
                <a:cubicBezTo>
                  <a:pt x="10222794" y="2555854"/>
                  <a:pt x="10202390" y="2519754"/>
                  <a:pt x="10189931" y="2479596"/>
                </a:cubicBezTo>
                <a:cubicBezTo>
                  <a:pt x="10167810" y="2474126"/>
                  <a:pt x="10151692" y="2454357"/>
                  <a:pt x="10135838" y="2453468"/>
                </a:cubicBezTo>
                <a:cubicBezTo>
                  <a:pt x="10133285" y="2475430"/>
                  <a:pt x="10131872" y="2496454"/>
                  <a:pt x="10130894" y="2517310"/>
                </a:cubicBezTo>
                <a:cubicBezTo>
                  <a:pt x="10167159" y="2528323"/>
                  <a:pt x="10173822" y="2554728"/>
                  <a:pt x="10190610" y="2576237"/>
                </a:cubicBezTo>
                <a:cubicBezTo>
                  <a:pt x="10190042" y="2566965"/>
                  <a:pt x="10198019" y="2573385"/>
                  <a:pt x="10203381" y="2574317"/>
                </a:cubicBezTo>
                <a:cubicBezTo>
                  <a:pt x="10215781" y="2587026"/>
                  <a:pt x="10218055" y="2604632"/>
                  <a:pt x="10241986" y="2610903"/>
                </a:cubicBezTo>
                <a:close/>
                <a:moveTo>
                  <a:pt x="10096957" y="2946805"/>
                </a:moveTo>
                <a:cubicBezTo>
                  <a:pt x="10086343" y="2943136"/>
                  <a:pt x="10091443" y="2936211"/>
                  <a:pt x="10080403" y="2932352"/>
                </a:cubicBezTo>
                <a:cubicBezTo>
                  <a:pt x="10069481" y="2939764"/>
                  <a:pt x="10091917" y="2959366"/>
                  <a:pt x="10096957" y="2946805"/>
                </a:cubicBezTo>
                <a:close/>
                <a:moveTo>
                  <a:pt x="10173572" y="2791291"/>
                </a:moveTo>
                <a:cubicBezTo>
                  <a:pt x="10173276" y="2785615"/>
                  <a:pt x="10166990" y="2779651"/>
                  <a:pt x="10153797" y="2776627"/>
                </a:cubicBezTo>
                <a:cubicBezTo>
                  <a:pt x="10148470" y="2787530"/>
                  <a:pt x="10154689" y="2795377"/>
                  <a:pt x="10157406" y="2804226"/>
                </a:cubicBezTo>
                <a:cubicBezTo>
                  <a:pt x="10168174" y="2802355"/>
                  <a:pt x="10173868" y="2796967"/>
                  <a:pt x="10173572" y="2791291"/>
                </a:cubicBezTo>
                <a:close/>
                <a:moveTo>
                  <a:pt x="10333907" y="2437652"/>
                </a:moveTo>
                <a:cubicBezTo>
                  <a:pt x="10329853" y="2429722"/>
                  <a:pt x="10308166" y="2430579"/>
                  <a:pt x="10308303" y="2420537"/>
                </a:cubicBezTo>
                <a:cubicBezTo>
                  <a:pt x="10304451" y="2410531"/>
                  <a:pt x="10318936" y="2390968"/>
                  <a:pt x="10310625" y="2383678"/>
                </a:cubicBezTo>
                <a:cubicBezTo>
                  <a:pt x="10305967" y="2381976"/>
                  <a:pt x="10301476" y="2380708"/>
                  <a:pt x="10296381" y="2379173"/>
                </a:cubicBezTo>
                <a:cubicBezTo>
                  <a:pt x="10280992" y="2395087"/>
                  <a:pt x="10267545" y="2414749"/>
                  <a:pt x="10252155" y="2430664"/>
                </a:cubicBezTo>
                <a:lnTo>
                  <a:pt x="10306699" y="2438998"/>
                </a:lnTo>
                <a:lnTo>
                  <a:pt x="10329247" y="2442443"/>
                </a:lnTo>
                <a:cubicBezTo>
                  <a:pt x="10331761" y="2442474"/>
                  <a:pt x="10333336" y="2441368"/>
                  <a:pt x="10333907" y="2437652"/>
                </a:cubicBezTo>
                <a:close/>
                <a:moveTo>
                  <a:pt x="10330077" y="2470595"/>
                </a:moveTo>
                <a:cubicBezTo>
                  <a:pt x="10330547" y="2467916"/>
                  <a:pt x="10331889" y="2464902"/>
                  <a:pt x="10332795" y="2462056"/>
                </a:cubicBezTo>
                <a:cubicBezTo>
                  <a:pt x="10327097" y="2460254"/>
                  <a:pt x="10331523" y="2453555"/>
                  <a:pt x="10322775" y="2452926"/>
                </a:cubicBezTo>
                <a:cubicBezTo>
                  <a:pt x="10319062" y="2453357"/>
                  <a:pt x="10313687" y="2452554"/>
                  <a:pt x="10307448" y="2451296"/>
                </a:cubicBezTo>
                <a:lnTo>
                  <a:pt x="10305664" y="2450916"/>
                </a:lnTo>
                <a:lnTo>
                  <a:pt x="10286941" y="2446930"/>
                </a:lnTo>
                <a:cubicBezTo>
                  <a:pt x="10272607" y="2444144"/>
                  <a:pt x="10258019" y="2442643"/>
                  <a:pt x="10249571" y="2448643"/>
                </a:cubicBezTo>
                <a:cubicBezTo>
                  <a:pt x="10265374" y="2453298"/>
                  <a:pt x="10278159" y="2458240"/>
                  <a:pt x="10290665" y="2462292"/>
                </a:cubicBezTo>
                <a:lnTo>
                  <a:pt x="10304423" y="2465190"/>
                </a:lnTo>
                <a:close/>
                <a:moveTo>
                  <a:pt x="10188898" y="2807082"/>
                </a:moveTo>
                <a:cubicBezTo>
                  <a:pt x="10191658" y="2802278"/>
                  <a:pt x="10192712" y="2797007"/>
                  <a:pt x="10191043" y="2791554"/>
                </a:cubicBezTo>
                <a:cubicBezTo>
                  <a:pt x="10184177" y="2814015"/>
                  <a:pt x="10159211" y="2807063"/>
                  <a:pt x="10145481" y="2830061"/>
                </a:cubicBezTo>
                <a:cubicBezTo>
                  <a:pt x="10156990" y="2831705"/>
                  <a:pt x="10180618" y="2821494"/>
                  <a:pt x="10188898" y="2807082"/>
                </a:cubicBezTo>
                <a:close/>
                <a:moveTo>
                  <a:pt x="10286869" y="2606610"/>
                </a:moveTo>
                <a:cubicBezTo>
                  <a:pt x="10289049" y="2599277"/>
                  <a:pt x="10291668" y="2591776"/>
                  <a:pt x="10294115" y="2583840"/>
                </a:cubicBezTo>
                <a:cubicBezTo>
                  <a:pt x="10291738" y="2573767"/>
                  <a:pt x="10257989" y="2556290"/>
                  <a:pt x="10246757" y="2566109"/>
                </a:cubicBezTo>
                <a:cubicBezTo>
                  <a:pt x="10259222" y="2580291"/>
                  <a:pt x="10264447" y="2597760"/>
                  <a:pt x="10286869" y="2606610"/>
                </a:cubicBezTo>
                <a:close/>
                <a:moveTo>
                  <a:pt x="10341604" y="2483639"/>
                </a:moveTo>
                <a:cubicBezTo>
                  <a:pt x="10333560" y="2482241"/>
                  <a:pt x="10326387" y="2482130"/>
                  <a:pt x="10318888" y="2481334"/>
                </a:cubicBezTo>
                <a:lnTo>
                  <a:pt x="10303372" y="2477297"/>
                </a:lnTo>
                <a:lnTo>
                  <a:pt x="10294211" y="2474913"/>
                </a:lnTo>
                <a:lnTo>
                  <a:pt x="10302346" y="2489101"/>
                </a:lnTo>
                <a:lnTo>
                  <a:pt x="10304681" y="2493172"/>
                </a:lnTo>
                <a:cubicBezTo>
                  <a:pt x="10310520" y="2498104"/>
                  <a:pt x="10317985" y="2502223"/>
                  <a:pt x="10324906" y="2506551"/>
                </a:cubicBezTo>
                <a:cubicBezTo>
                  <a:pt x="10328529" y="2495166"/>
                  <a:pt x="10335100" y="2490139"/>
                  <a:pt x="10341604" y="2483639"/>
                </a:cubicBezTo>
                <a:close/>
                <a:moveTo>
                  <a:pt x="10131842" y="2964769"/>
                </a:moveTo>
                <a:cubicBezTo>
                  <a:pt x="10129889" y="2958807"/>
                  <a:pt x="10111628" y="2943600"/>
                  <a:pt x="10104724" y="2947688"/>
                </a:cubicBezTo>
                <a:cubicBezTo>
                  <a:pt x="10106251" y="2953461"/>
                  <a:pt x="10124512" y="2968668"/>
                  <a:pt x="10131842" y="2964769"/>
                </a:cubicBezTo>
                <a:close/>
                <a:moveTo>
                  <a:pt x="5276929" y="13954144"/>
                </a:moveTo>
                <a:cubicBezTo>
                  <a:pt x="5265663" y="13950179"/>
                  <a:pt x="5261026" y="13928370"/>
                  <a:pt x="5248579" y="13935147"/>
                </a:cubicBezTo>
                <a:cubicBezTo>
                  <a:pt x="5255215" y="13940605"/>
                  <a:pt x="5264482" y="13960921"/>
                  <a:pt x="5276929" y="13954144"/>
                </a:cubicBezTo>
                <a:close/>
                <a:moveTo>
                  <a:pt x="10331794" y="2573829"/>
                </a:moveTo>
                <a:lnTo>
                  <a:pt x="10296781" y="2553153"/>
                </a:lnTo>
                <a:lnTo>
                  <a:pt x="10267920" y="2536109"/>
                </a:lnTo>
                <a:cubicBezTo>
                  <a:pt x="10248411" y="2522640"/>
                  <a:pt x="10229895" y="2508665"/>
                  <a:pt x="10210006" y="2495343"/>
                </a:cubicBezTo>
                <a:cubicBezTo>
                  <a:pt x="10213418" y="2518505"/>
                  <a:pt x="10225212" y="2537441"/>
                  <a:pt x="10240928" y="2554867"/>
                </a:cubicBezTo>
                <a:cubicBezTo>
                  <a:pt x="10255981" y="2544576"/>
                  <a:pt x="10271825" y="2554210"/>
                  <a:pt x="10287341" y="2563971"/>
                </a:cubicBezTo>
                <a:lnTo>
                  <a:pt x="10295463" y="2568321"/>
                </a:lnTo>
                <a:lnTo>
                  <a:pt x="10310232" y="2576231"/>
                </a:lnTo>
                <a:cubicBezTo>
                  <a:pt x="10317687" y="2578699"/>
                  <a:pt x="10324921" y="2578723"/>
                  <a:pt x="10331794" y="2573829"/>
                </a:cubicBezTo>
                <a:close/>
                <a:moveTo>
                  <a:pt x="10346377" y="2566218"/>
                </a:moveTo>
                <a:cubicBezTo>
                  <a:pt x="10336760" y="2552937"/>
                  <a:pt x="10334184" y="2531951"/>
                  <a:pt x="10321283" y="2517937"/>
                </a:cubicBezTo>
                <a:cubicBezTo>
                  <a:pt x="10317781" y="2514040"/>
                  <a:pt x="10312386" y="2510748"/>
                  <a:pt x="10306742" y="2507301"/>
                </a:cubicBezTo>
                <a:lnTo>
                  <a:pt x="10301118" y="2503242"/>
                </a:lnTo>
                <a:lnTo>
                  <a:pt x="10290719" y="2495738"/>
                </a:lnTo>
                <a:cubicBezTo>
                  <a:pt x="10281570" y="2486272"/>
                  <a:pt x="10276982" y="2473054"/>
                  <a:pt x="10268738" y="2467237"/>
                </a:cubicBezTo>
                <a:cubicBezTo>
                  <a:pt x="10256372" y="2458511"/>
                  <a:pt x="10237467" y="2458797"/>
                  <a:pt x="10224967" y="2447126"/>
                </a:cubicBezTo>
                <a:cubicBezTo>
                  <a:pt x="10213100" y="2452693"/>
                  <a:pt x="10187357" y="2452115"/>
                  <a:pt x="10187421" y="2466576"/>
                </a:cubicBezTo>
                <a:cubicBezTo>
                  <a:pt x="10216311" y="2481178"/>
                  <a:pt x="10241512" y="2500821"/>
                  <a:pt x="10266760" y="2519448"/>
                </a:cubicBezTo>
                <a:lnTo>
                  <a:pt x="10298110" y="2537864"/>
                </a:lnTo>
                <a:close/>
                <a:moveTo>
                  <a:pt x="10373185" y="2590362"/>
                </a:moveTo>
                <a:cubicBezTo>
                  <a:pt x="10358734" y="2607414"/>
                  <a:pt x="10324918" y="2588465"/>
                  <a:pt x="10303699" y="2593137"/>
                </a:cubicBezTo>
                <a:cubicBezTo>
                  <a:pt x="10299306" y="2603820"/>
                  <a:pt x="10303793" y="2618076"/>
                  <a:pt x="10293736" y="2624446"/>
                </a:cubicBezTo>
                <a:cubicBezTo>
                  <a:pt x="10278016" y="2620008"/>
                  <a:pt x="10269371" y="2611848"/>
                  <a:pt x="10259418" y="2604192"/>
                </a:cubicBezTo>
                <a:cubicBezTo>
                  <a:pt x="10247149" y="2607417"/>
                  <a:pt x="10255323" y="2624749"/>
                  <a:pt x="10242417" y="2630217"/>
                </a:cubicBezTo>
                <a:cubicBezTo>
                  <a:pt x="10218955" y="2621268"/>
                  <a:pt x="10213731" y="2603799"/>
                  <a:pt x="10197947" y="2591394"/>
                </a:cubicBezTo>
                <a:cubicBezTo>
                  <a:pt x="10190605" y="2595719"/>
                  <a:pt x="10186445" y="2608310"/>
                  <a:pt x="10178835" y="2613238"/>
                </a:cubicBezTo>
                <a:cubicBezTo>
                  <a:pt x="10168010" y="2605917"/>
                  <a:pt x="10162851" y="2596415"/>
                  <a:pt x="10155948" y="2587584"/>
                </a:cubicBezTo>
                <a:cubicBezTo>
                  <a:pt x="10145893" y="2587459"/>
                  <a:pt x="10143174" y="2602492"/>
                  <a:pt x="10134457" y="2605847"/>
                </a:cubicBezTo>
                <a:cubicBezTo>
                  <a:pt x="10117834" y="2597762"/>
                  <a:pt x="10114050" y="2582735"/>
                  <a:pt x="10105104" y="2571194"/>
                </a:cubicBezTo>
                <a:cubicBezTo>
                  <a:pt x="10094577" y="2580243"/>
                  <a:pt x="10089209" y="2598793"/>
                  <a:pt x="10074293" y="2599041"/>
                </a:cubicBezTo>
                <a:cubicBezTo>
                  <a:pt x="10053446" y="2589085"/>
                  <a:pt x="10053987" y="2568397"/>
                  <a:pt x="10041690" y="2554650"/>
                </a:cubicBezTo>
                <a:cubicBezTo>
                  <a:pt x="10032840" y="2555059"/>
                  <a:pt x="10031028" y="2567246"/>
                  <a:pt x="10022010" y="2567221"/>
                </a:cubicBezTo>
                <a:cubicBezTo>
                  <a:pt x="9993957" y="2558041"/>
                  <a:pt x="9991316" y="2535583"/>
                  <a:pt x="9981768" y="2517280"/>
                </a:cubicBezTo>
                <a:cubicBezTo>
                  <a:pt x="9971579" y="2514210"/>
                  <a:pt x="9968057" y="2524557"/>
                  <a:pt x="9956695" y="2518442"/>
                </a:cubicBezTo>
                <a:cubicBezTo>
                  <a:pt x="9912897" y="2474865"/>
                  <a:pt x="9931454" y="2398291"/>
                  <a:pt x="9919435" y="2338482"/>
                </a:cubicBezTo>
                <a:cubicBezTo>
                  <a:pt x="9859614" y="2300075"/>
                  <a:pt x="9813064" y="2267547"/>
                  <a:pt x="9724313" y="2246273"/>
                </a:cubicBezTo>
                <a:cubicBezTo>
                  <a:pt x="9727201" y="2231676"/>
                  <a:pt x="9727905" y="2230905"/>
                  <a:pt x="9729616" y="2219756"/>
                </a:cubicBezTo>
                <a:cubicBezTo>
                  <a:pt x="9816392" y="2226805"/>
                  <a:pt x="9884423" y="2280034"/>
                  <a:pt x="9938077" y="2319317"/>
                </a:cubicBezTo>
                <a:cubicBezTo>
                  <a:pt x="9956247" y="2309324"/>
                  <a:pt x="9968186" y="2285747"/>
                  <a:pt x="9982302" y="2267825"/>
                </a:cubicBezTo>
                <a:cubicBezTo>
                  <a:pt x="9989576" y="2268521"/>
                  <a:pt x="9996950" y="2268180"/>
                  <a:pt x="10006000" y="2272188"/>
                </a:cubicBezTo>
                <a:cubicBezTo>
                  <a:pt x="10019109" y="2258150"/>
                  <a:pt x="10024279" y="2228688"/>
                  <a:pt x="10035109" y="2210032"/>
                </a:cubicBezTo>
                <a:cubicBezTo>
                  <a:pt x="10047579" y="2211225"/>
                  <a:pt x="10046772" y="2219528"/>
                  <a:pt x="10055921" y="2222499"/>
                </a:cubicBezTo>
                <a:cubicBezTo>
                  <a:pt x="10071241" y="2218099"/>
                  <a:pt x="10076677" y="2194527"/>
                  <a:pt x="10094844" y="2197523"/>
                </a:cubicBezTo>
                <a:cubicBezTo>
                  <a:pt x="10110162" y="2199618"/>
                  <a:pt x="10118471" y="2213403"/>
                  <a:pt x="10118466" y="2232885"/>
                </a:cubicBezTo>
                <a:cubicBezTo>
                  <a:pt x="10138811" y="2235041"/>
                  <a:pt x="10152360" y="2207848"/>
                  <a:pt x="10170560" y="2214827"/>
                </a:cubicBezTo>
                <a:cubicBezTo>
                  <a:pt x="10190735" y="2223043"/>
                  <a:pt x="10182987" y="2244507"/>
                  <a:pt x="10181238" y="2271155"/>
                </a:cubicBezTo>
                <a:cubicBezTo>
                  <a:pt x="10192733" y="2273722"/>
                  <a:pt x="10205742" y="2260722"/>
                  <a:pt x="10212913" y="2268950"/>
                </a:cubicBezTo>
                <a:cubicBezTo>
                  <a:pt x="10213378" y="2285754"/>
                  <a:pt x="10213575" y="2303161"/>
                  <a:pt x="10223292" y="2315403"/>
                </a:cubicBezTo>
                <a:cubicBezTo>
                  <a:pt x="10250544" y="2313403"/>
                  <a:pt x="10263242" y="2335987"/>
                  <a:pt x="10262969" y="2356072"/>
                </a:cubicBezTo>
                <a:cubicBezTo>
                  <a:pt x="10286565" y="2361473"/>
                  <a:pt x="10312575" y="2361449"/>
                  <a:pt x="10328493" y="2376799"/>
                </a:cubicBezTo>
                <a:cubicBezTo>
                  <a:pt x="10331138" y="2386270"/>
                  <a:pt x="10320240" y="2403453"/>
                  <a:pt x="10323322" y="2412757"/>
                </a:cubicBezTo>
                <a:cubicBezTo>
                  <a:pt x="10329889" y="2420717"/>
                  <a:pt x="10347453" y="2423446"/>
                  <a:pt x="10350869" y="2433619"/>
                </a:cubicBezTo>
                <a:cubicBezTo>
                  <a:pt x="10346744" y="2443699"/>
                  <a:pt x="10342117" y="2445980"/>
                  <a:pt x="10343623" y="2456389"/>
                </a:cubicBezTo>
                <a:cubicBezTo>
                  <a:pt x="10345128" y="2466798"/>
                  <a:pt x="10361922" y="2468825"/>
                  <a:pt x="10364567" y="2478295"/>
                </a:cubicBezTo>
                <a:cubicBezTo>
                  <a:pt x="10360909" y="2492191"/>
                  <a:pt x="10348876" y="2490829"/>
                  <a:pt x="10342774" y="2499673"/>
                </a:cubicBezTo>
                <a:cubicBezTo>
                  <a:pt x="10333279" y="2534797"/>
                  <a:pt x="10359551" y="2560146"/>
                  <a:pt x="10373185" y="2590362"/>
                </a:cubicBezTo>
                <a:close/>
                <a:moveTo>
                  <a:pt x="5583716" y="13547091"/>
                </a:moveTo>
                <a:cubicBezTo>
                  <a:pt x="5586048" y="13542823"/>
                  <a:pt x="5587379" y="13538943"/>
                  <a:pt x="5583629" y="13537032"/>
                </a:cubicBezTo>
                <a:cubicBezTo>
                  <a:pt x="5582933" y="13544384"/>
                  <a:pt x="5570298" y="13555651"/>
                  <a:pt x="5577797" y="13559475"/>
                </a:cubicBezTo>
                <a:cubicBezTo>
                  <a:pt x="5578050" y="13556013"/>
                  <a:pt x="5581383" y="13551358"/>
                  <a:pt x="5583716" y="13547091"/>
                </a:cubicBezTo>
                <a:close/>
                <a:moveTo>
                  <a:pt x="10223500" y="3052689"/>
                </a:moveTo>
                <a:cubicBezTo>
                  <a:pt x="10178331" y="3007236"/>
                  <a:pt x="10069096" y="2914099"/>
                  <a:pt x="10029174" y="3000990"/>
                </a:cubicBezTo>
                <a:cubicBezTo>
                  <a:pt x="10064761" y="3060056"/>
                  <a:pt x="10147052" y="3060722"/>
                  <a:pt x="10199702" y="3083476"/>
                </a:cubicBezTo>
                <a:cubicBezTo>
                  <a:pt x="10213053" y="3083256"/>
                  <a:pt x="10211031" y="3067065"/>
                  <a:pt x="10223500" y="3052689"/>
                </a:cubicBezTo>
                <a:close/>
                <a:moveTo>
                  <a:pt x="5621043" y="13470841"/>
                </a:moveTo>
                <a:cubicBezTo>
                  <a:pt x="5623496" y="13465288"/>
                  <a:pt x="5627182" y="13459257"/>
                  <a:pt x="5618740" y="13457569"/>
                </a:cubicBezTo>
                <a:cubicBezTo>
                  <a:pt x="5615859" y="13462934"/>
                  <a:pt x="5617338" y="13467672"/>
                  <a:pt x="5621043" y="13470841"/>
                </a:cubicBezTo>
                <a:close/>
                <a:moveTo>
                  <a:pt x="5566789" y="13601717"/>
                </a:moveTo>
                <a:cubicBezTo>
                  <a:pt x="5571891" y="13586993"/>
                  <a:pt x="5574527" y="13572074"/>
                  <a:pt x="5572870" y="13561384"/>
                </a:cubicBezTo>
                <a:cubicBezTo>
                  <a:pt x="5562636" y="13588010"/>
                  <a:pt x="5541556" y="13619546"/>
                  <a:pt x="5545914" y="13640875"/>
                </a:cubicBezTo>
                <a:cubicBezTo>
                  <a:pt x="5554120" y="13630969"/>
                  <a:pt x="5561687" y="13616441"/>
                  <a:pt x="5566789" y="13601717"/>
                </a:cubicBezTo>
                <a:close/>
                <a:moveTo>
                  <a:pt x="5543544" y="13658658"/>
                </a:moveTo>
                <a:cubicBezTo>
                  <a:pt x="5545960" y="13651747"/>
                  <a:pt x="5545731" y="13643602"/>
                  <a:pt x="5540987" y="13642783"/>
                </a:cubicBezTo>
                <a:cubicBezTo>
                  <a:pt x="5534987" y="13652897"/>
                  <a:pt x="5541740" y="13663030"/>
                  <a:pt x="5530228" y="13667135"/>
                </a:cubicBezTo>
                <a:cubicBezTo>
                  <a:pt x="5536068" y="13671247"/>
                  <a:pt x="5541129" y="13665568"/>
                  <a:pt x="5543544" y="13658658"/>
                </a:cubicBezTo>
                <a:close/>
                <a:moveTo>
                  <a:pt x="10205868" y="3134131"/>
                </a:moveTo>
                <a:cubicBezTo>
                  <a:pt x="10204421" y="3121254"/>
                  <a:pt x="10202973" y="3108377"/>
                  <a:pt x="10200107" y="3096403"/>
                </a:cubicBezTo>
                <a:lnTo>
                  <a:pt x="10197929" y="3096678"/>
                </a:lnTo>
                <a:lnTo>
                  <a:pt x="10098598" y="3109234"/>
                </a:lnTo>
                <a:cubicBezTo>
                  <a:pt x="10065614" y="3117542"/>
                  <a:pt x="10034328" y="3133548"/>
                  <a:pt x="10007270" y="3168249"/>
                </a:cubicBezTo>
                <a:cubicBezTo>
                  <a:pt x="10008975" y="3190928"/>
                  <a:pt x="10020628" y="3216473"/>
                  <a:pt x="10051328" y="3225449"/>
                </a:cubicBezTo>
                <a:cubicBezTo>
                  <a:pt x="10089229" y="3236586"/>
                  <a:pt x="10179590" y="3156684"/>
                  <a:pt x="10205868" y="3134131"/>
                </a:cubicBezTo>
                <a:close/>
                <a:moveTo>
                  <a:pt x="5581413" y="13635625"/>
                </a:moveTo>
                <a:cubicBezTo>
                  <a:pt x="5568799" y="13634136"/>
                  <a:pt x="5581623" y="13622441"/>
                  <a:pt x="5577204" y="13617425"/>
                </a:cubicBezTo>
                <a:cubicBezTo>
                  <a:pt x="5615202" y="13559152"/>
                  <a:pt x="5639017" y="13497166"/>
                  <a:pt x="5660279" y="13438647"/>
                </a:cubicBezTo>
                <a:cubicBezTo>
                  <a:pt x="5634962" y="13438183"/>
                  <a:pt x="5628869" y="13472767"/>
                  <a:pt x="5619053" y="13494983"/>
                </a:cubicBezTo>
                <a:cubicBezTo>
                  <a:pt x="5571525" y="13599086"/>
                  <a:pt x="5536849" y="13705293"/>
                  <a:pt x="5491795" y="13791087"/>
                </a:cubicBezTo>
                <a:cubicBezTo>
                  <a:pt x="5489688" y="13803942"/>
                  <a:pt x="5476241" y="13789320"/>
                  <a:pt x="5473995" y="13803646"/>
                </a:cubicBezTo>
                <a:cubicBezTo>
                  <a:pt x="5501714" y="13819469"/>
                  <a:pt x="5514850" y="13774720"/>
                  <a:pt x="5524199" y="13755873"/>
                </a:cubicBezTo>
                <a:cubicBezTo>
                  <a:pt x="5545916" y="13711342"/>
                  <a:pt x="5566701" y="13651592"/>
                  <a:pt x="5581413" y="13635625"/>
                </a:cubicBezTo>
                <a:close/>
                <a:moveTo>
                  <a:pt x="10268773" y="3034449"/>
                </a:moveTo>
                <a:cubicBezTo>
                  <a:pt x="10259403" y="2991046"/>
                  <a:pt x="10285836" y="2883918"/>
                  <a:pt x="10226698" y="2860848"/>
                </a:cubicBezTo>
                <a:cubicBezTo>
                  <a:pt x="10194997" y="2848370"/>
                  <a:pt x="10182903" y="2883819"/>
                  <a:pt x="10183476" y="2909058"/>
                </a:cubicBezTo>
                <a:cubicBezTo>
                  <a:pt x="10184467" y="2929892"/>
                  <a:pt x="10200138" y="2952113"/>
                  <a:pt x="10208994" y="2975912"/>
                </a:cubicBezTo>
                <a:cubicBezTo>
                  <a:pt x="10218564" y="3001557"/>
                  <a:pt x="10218433" y="3029544"/>
                  <a:pt x="10237071" y="3043897"/>
                </a:cubicBezTo>
                <a:cubicBezTo>
                  <a:pt x="10247526" y="3039849"/>
                  <a:pt x="10258794" y="3039728"/>
                  <a:pt x="10268773" y="3034449"/>
                </a:cubicBezTo>
                <a:close/>
                <a:moveTo>
                  <a:pt x="5595590" y="13612783"/>
                </a:moveTo>
                <a:cubicBezTo>
                  <a:pt x="5586562" y="13603177"/>
                  <a:pt x="5577798" y="13629942"/>
                  <a:pt x="5582923" y="13632207"/>
                </a:cubicBezTo>
                <a:cubicBezTo>
                  <a:pt x="5588465" y="13630060"/>
                  <a:pt x="5592052" y="13621943"/>
                  <a:pt x="5595590" y="13612783"/>
                </a:cubicBezTo>
                <a:close/>
                <a:moveTo>
                  <a:pt x="10225220" y="3150330"/>
                </a:moveTo>
                <a:cubicBezTo>
                  <a:pt x="10233385" y="3115695"/>
                  <a:pt x="10220176" y="3070596"/>
                  <a:pt x="10262275" y="3051465"/>
                </a:cubicBezTo>
                <a:lnTo>
                  <a:pt x="10246929" y="3053637"/>
                </a:lnTo>
                <a:lnTo>
                  <a:pt x="10239784" y="3054649"/>
                </a:lnTo>
                <a:cubicBezTo>
                  <a:pt x="10233557" y="3058232"/>
                  <a:pt x="10228510" y="3063921"/>
                  <a:pt x="10224372" y="3070474"/>
                </a:cubicBezTo>
                <a:lnTo>
                  <a:pt x="10222501" y="3075094"/>
                </a:lnTo>
                <a:lnTo>
                  <a:pt x="10208280" y="3110211"/>
                </a:lnTo>
                <a:cubicBezTo>
                  <a:pt x="10213834" y="3117255"/>
                  <a:pt x="10208884" y="3127305"/>
                  <a:pt x="10223525" y="3132244"/>
                </a:cubicBezTo>
                <a:cubicBezTo>
                  <a:pt x="10227323" y="3137492"/>
                  <a:pt x="10213564" y="3146710"/>
                  <a:pt x="10225220" y="3150330"/>
                </a:cubicBezTo>
                <a:close/>
                <a:moveTo>
                  <a:pt x="5677789" y="13446384"/>
                </a:moveTo>
                <a:lnTo>
                  <a:pt x="5670529" y="13443176"/>
                </a:lnTo>
                <a:lnTo>
                  <a:pt x="5665999" y="13453430"/>
                </a:lnTo>
                <a:lnTo>
                  <a:pt x="5673259" y="13456637"/>
                </a:lnTo>
                <a:close/>
                <a:moveTo>
                  <a:pt x="5550160" y="13749537"/>
                </a:moveTo>
                <a:cubicBezTo>
                  <a:pt x="5559430" y="13729568"/>
                  <a:pt x="5566819" y="13709090"/>
                  <a:pt x="5572081" y="13685628"/>
                </a:cubicBezTo>
                <a:cubicBezTo>
                  <a:pt x="5558431" y="13710744"/>
                  <a:pt x="5527346" y="13764923"/>
                  <a:pt x="5516961" y="13810376"/>
                </a:cubicBezTo>
                <a:cubicBezTo>
                  <a:pt x="5529742" y="13788961"/>
                  <a:pt x="5540891" y="13769504"/>
                  <a:pt x="5550160" y="13749537"/>
                </a:cubicBezTo>
                <a:close/>
                <a:moveTo>
                  <a:pt x="10263066" y="3090057"/>
                </a:moveTo>
                <a:cubicBezTo>
                  <a:pt x="10268403" y="3083747"/>
                  <a:pt x="10269812" y="3078250"/>
                  <a:pt x="10269564" y="3073042"/>
                </a:cubicBezTo>
                <a:cubicBezTo>
                  <a:pt x="10259507" y="3063499"/>
                  <a:pt x="10250657" y="3088143"/>
                  <a:pt x="10263066" y="3090057"/>
                </a:cubicBezTo>
                <a:close/>
                <a:moveTo>
                  <a:pt x="10226949" y="3196603"/>
                </a:moveTo>
                <a:cubicBezTo>
                  <a:pt x="10231461" y="3186104"/>
                  <a:pt x="10234031" y="3175384"/>
                  <a:pt x="10231219" y="3166749"/>
                </a:cubicBezTo>
                <a:cubicBezTo>
                  <a:pt x="10220705" y="3165162"/>
                  <a:pt x="10218136" y="3159438"/>
                  <a:pt x="10211868" y="3150550"/>
                </a:cubicBezTo>
                <a:cubicBezTo>
                  <a:pt x="10189428" y="3174799"/>
                  <a:pt x="10151625" y="3187670"/>
                  <a:pt x="10124850" y="3221731"/>
                </a:cubicBezTo>
                <a:cubicBezTo>
                  <a:pt x="10098879" y="3255127"/>
                  <a:pt x="10082954" y="3315398"/>
                  <a:pt x="10108217" y="3328601"/>
                </a:cubicBezTo>
                <a:cubicBezTo>
                  <a:pt x="10141873" y="3347040"/>
                  <a:pt x="10187061" y="3265535"/>
                  <a:pt x="10211029" y="3225135"/>
                </a:cubicBezTo>
                <a:cubicBezTo>
                  <a:pt x="10215984" y="3217381"/>
                  <a:pt x="10222438" y="3207103"/>
                  <a:pt x="10226949" y="3196603"/>
                </a:cubicBezTo>
                <a:close/>
                <a:moveTo>
                  <a:pt x="5587227" y="13708532"/>
                </a:moveTo>
                <a:cubicBezTo>
                  <a:pt x="5589378" y="13705397"/>
                  <a:pt x="5589843" y="13700880"/>
                  <a:pt x="5586143" y="13700011"/>
                </a:cubicBezTo>
                <a:cubicBezTo>
                  <a:pt x="5584772" y="13701958"/>
                  <a:pt x="5583829" y="13704094"/>
                  <a:pt x="5581217" y="13701919"/>
                </a:cubicBezTo>
                <a:lnTo>
                  <a:pt x="5578196" y="13708754"/>
                </a:lnTo>
                <a:cubicBezTo>
                  <a:pt x="5581240" y="13713418"/>
                  <a:pt x="5585077" y="13711667"/>
                  <a:pt x="5587227" y="13708532"/>
                </a:cubicBezTo>
                <a:close/>
                <a:moveTo>
                  <a:pt x="10257956" y="3145609"/>
                </a:moveTo>
                <a:cubicBezTo>
                  <a:pt x="10261952" y="3140172"/>
                  <a:pt x="10263628" y="3132627"/>
                  <a:pt x="10259313" y="3129701"/>
                </a:cubicBezTo>
                <a:cubicBezTo>
                  <a:pt x="10252409" y="3133789"/>
                  <a:pt x="10240486" y="3137699"/>
                  <a:pt x="10242687" y="3148870"/>
                </a:cubicBezTo>
                <a:cubicBezTo>
                  <a:pt x="10247647" y="3154376"/>
                  <a:pt x="10253961" y="3151046"/>
                  <a:pt x="10257956" y="3145609"/>
                </a:cubicBezTo>
                <a:close/>
                <a:moveTo>
                  <a:pt x="5665079" y="13545766"/>
                </a:moveTo>
                <a:cubicBezTo>
                  <a:pt x="5681636" y="13507571"/>
                  <a:pt x="5696017" y="13469246"/>
                  <a:pt x="5707538" y="13434508"/>
                </a:cubicBezTo>
                <a:cubicBezTo>
                  <a:pt x="5685619" y="13426354"/>
                  <a:pt x="5675085" y="13468678"/>
                  <a:pt x="5677675" y="13483609"/>
                </a:cubicBezTo>
                <a:cubicBezTo>
                  <a:pt x="5642917" y="13526462"/>
                  <a:pt x="5632410" y="13604542"/>
                  <a:pt x="5593486" y="13674150"/>
                </a:cubicBezTo>
                <a:cubicBezTo>
                  <a:pt x="5603259" y="13677447"/>
                  <a:pt x="5605694" y="13662693"/>
                  <a:pt x="5609569" y="13656235"/>
                </a:cubicBezTo>
                <a:cubicBezTo>
                  <a:pt x="5629790" y="13622022"/>
                  <a:pt x="5648522" y="13583960"/>
                  <a:pt x="5665079" y="13545766"/>
                </a:cubicBezTo>
                <a:close/>
                <a:moveTo>
                  <a:pt x="10285047" y="3095690"/>
                </a:moveTo>
                <a:cubicBezTo>
                  <a:pt x="10277558" y="3091871"/>
                  <a:pt x="10287012" y="3084320"/>
                  <a:pt x="10281606" y="3080402"/>
                </a:cubicBezTo>
                <a:cubicBezTo>
                  <a:pt x="10273948" y="3086196"/>
                  <a:pt x="10277200" y="3101911"/>
                  <a:pt x="10285047" y="3095690"/>
                </a:cubicBezTo>
                <a:close/>
                <a:moveTo>
                  <a:pt x="10281462" y="3147646"/>
                </a:moveTo>
                <a:cubicBezTo>
                  <a:pt x="10277336" y="3144293"/>
                  <a:pt x="10279409" y="3139600"/>
                  <a:pt x="10275898" y="3136009"/>
                </a:cubicBezTo>
                <a:cubicBezTo>
                  <a:pt x="10261555" y="3137320"/>
                  <a:pt x="10271354" y="3158986"/>
                  <a:pt x="10281462" y="3147646"/>
                </a:cubicBezTo>
                <a:close/>
                <a:moveTo>
                  <a:pt x="5729069" y="13460871"/>
                </a:moveTo>
                <a:cubicBezTo>
                  <a:pt x="5718333" y="13450510"/>
                  <a:pt x="5706530" y="13474912"/>
                  <a:pt x="5711664" y="13481776"/>
                </a:cubicBezTo>
                <a:cubicBezTo>
                  <a:pt x="5718051" y="13475408"/>
                  <a:pt x="5725918" y="13473777"/>
                  <a:pt x="5729069" y="13460871"/>
                </a:cubicBezTo>
                <a:close/>
                <a:moveTo>
                  <a:pt x="10294656" y="3139708"/>
                </a:moveTo>
                <a:cubicBezTo>
                  <a:pt x="10307344" y="3116759"/>
                  <a:pt x="10304985" y="3097870"/>
                  <a:pt x="10294342" y="3080420"/>
                </a:cubicBezTo>
                <a:cubicBezTo>
                  <a:pt x="10290502" y="3100649"/>
                  <a:pt x="10289786" y="3120729"/>
                  <a:pt x="10294656" y="3139708"/>
                </a:cubicBezTo>
                <a:close/>
                <a:moveTo>
                  <a:pt x="10314556" y="3101590"/>
                </a:moveTo>
                <a:cubicBezTo>
                  <a:pt x="10320925" y="3090636"/>
                  <a:pt x="10317593" y="3082025"/>
                  <a:pt x="10310948" y="3073990"/>
                </a:cubicBezTo>
                <a:cubicBezTo>
                  <a:pt x="10303537" y="3084993"/>
                  <a:pt x="10306681" y="3094031"/>
                  <a:pt x="10314556" y="3101590"/>
                </a:cubicBezTo>
                <a:close/>
                <a:moveTo>
                  <a:pt x="5402546" y="14219086"/>
                </a:moveTo>
                <a:cubicBezTo>
                  <a:pt x="5407456" y="14185434"/>
                  <a:pt x="5414668" y="14150338"/>
                  <a:pt x="5433003" y="14112219"/>
                </a:cubicBezTo>
                <a:cubicBezTo>
                  <a:pt x="5430866" y="14098748"/>
                  <a:pt x="5409770" y="14092652"/>
                  <a:pt x="5400701" y="14082117"/>
                </a:cubicBezTo>
                <a:cubicBezTo>
                  <a:pt x="5382166" y="14110454"/>
                  <a:pt x="5385144" y="14165382"/>
                  <a:pt x="5391330" y="14194615"/>
                </a:cubicBezTo>
                <a:cubicBezTo>
                  <a:pt x="5392879" y="14202040"/>
                  <a:pt x="5387883" y="14231499"/>
                  <a:pt x="5402546" y="14219086"/>
                </a:cubicBezTo>
                <a:close/>
                <a:moveTo>
                  <a:pt x="10397195" y="2951478"/>
                </a:moveTo>
                <a:cubicBezTo>
                  <a:pt x="10409627" y="2918728"/>
                  <a:pt x="10402507" y="2887537"/>
                  <a:pt x="10390050" y="2862657"/>
                </a:cubicBezTo>
                <a:cubicBezTo>
                  <a:pt x="10317341" y="2870303"/>
                  <a:pt x="10291671" y="2980319"/>
                  <a:pt x="10282561" y="3039012"/>
                </a:cubicBezTo>
                <a:cubicBezTo>
                  <a:pt x="10288919" y="3045390"/>
                  <a:pt x="10302806" y="3052036"/>
                  <a:pt x="10313766" y="3062997"/>
                </a:cubicBezTo>
                <a:cubicBezTo>
                  <a:pt x="10335670" y="3031883"/>
                  <a:pt x="10380101" y="2995935"/>
                  <a:pt x="10397195" y="2951478"/>
                </a:cubicBezTo>
                <a:close/>
                <a:moveTo>
                  <a:pt x="5506098" y="14091106"/>
                </a:moveTo>
                <a:cubicBezTo>
                  <a:pt x="5513170" y="14077857"/>
                  <a:pt x="5516788" y="14060890"/>
                  <a:pt x="5517422" y="14046198"/>
                </a:cubicBezTo>
                <a:cubicBezTo>
                  <a:pt x="5475751" y="14036791"/>
                  <a:pt x="5438072" y="14040351"/>
                  <a:pt x="5406342" y="14061499"/>
                </a:cubicBezTo>
                <a:cubicBezTo>
                  <a:pt x="5426286" y="14079734"/>
                  <a:pt x="5450405" y="14096954"/>
                  <a:pt x="5474048" y="14113716"/>
                </a:cubicBezTo>
                <a:cubicBezTo>
                  <a:pt x="5488500" y="14113890"/>
                  <a:pt x="5499026" y="14104357"/>
                  <a:pt x="5506098" y="14091106"/>
                </a:cubicBezTo>
                <a:close/>
                <a:moveTo>
                  <a:pt x="10690961" y="2397887"/>
                </a:moveTo>
                <a:cubicBezTo>
                  <a:pt x="10684229" y="2392356"/>
                  <a:pt x="10662280" y="2373964"/>
                  <a:pt x="10656564" y="2390361"/>
                </a:cubicBezTo>
                <a:cubicBezTo>
                  <a:pt x="10668409" y="2393549"/>
                  <a:pt x="10684339" y="2408259"/>
                  <a:pt x="10690961" y="2397887"/>
                </a:cubicBezTo>
                <a:close/>
                <a:moveTo>
                  <a:pt x="10364446" y="3162896"/>
                </a:moveTo>
                <a:cubicBezTo>
                  <a:pt x="10355718" y="3154960"/>
                  <a:pt x="10345969" y="3134335"/>
                  <a:pt x="10330633" y="3136738"/>
                </a:cubicBezTo>
                <a:cubicBezTo>
                  <a:pt x="10345135" y="3143145"/>
                  <a:pt x="10351571" y="3164345"/>
                  <a:pt x="10364446" y="3162896"/>
                </a:cubicBezTo>
                <a:close/>
                <a:moveTo>
                  <a:pt x="5809837" y="13475622"/>
                </a:moveTo>
                <a:cubicBezTo>
                  <a:pt x="5802041" y="13465540"/>
                  <a:pt x="5790451" y="13454802"/>
                  <a:pt x="5778234" y="13461658"/>
                </a:cubicBezTo>
                <a:cubicBezTo>
                  <a:pt x="5778453" y="13453075"/>
                  <a:pt x="5773130" y="13446638"/>
                  <a:pt x="5762264" y="13442348"/>
                </a:cubicBezTo>
                <a:cubicBezTo>
                  <a:pt x="5754506" y="13450664"/>
                  <a:pt x="5758638" y="13454022"/>
                  <a:pt x="5745151" y="13442957"/>
                </a:cubicBezTo>
                <a:cubicBezTo>
                  <a:pt x="5731163" y="13465372"/>
                  <a:pt x="5761219" y="13464354"/>
                  <a:pt x="5779057" y="13470192"/>
                </a:cubicBezTo>
                <a:cubicBezTo>
                  <a:pt x="5786268" y="13472357"/>
                  <a:pt x="5805176" y="13491946"/>
                  <a:pt x="5809837" y="13475622"/>
                </a:cubicBezTo>
                <a:close/>
                <a:moveTo>
                  <a:pt x="10275374" y="3384101"/>
                </a:moveTo>
                <a:cubicBezTo>
                  <a:pt x="10284761" y="3344397"/>
                  <a:pt x="10289981" y="3304891"/>
                  <a:pt x="10289855" y="3267103"/>
                </a:cubicBezTo>
                <a:cubicBezTo>
                  <a:pt x="10290492" y="3232201"/>
                  <a:pt x="10295088" y="3188340"/>
                  <a:pt x="10267197" y="3163778"/>
                </a:cubicBezTo>
                <a:cubicBezTo>
                  <a:pt x="10245374" y="3165864"/>
                  <a:pt x="10238537" y="3202106"/>
                  <a:pt x="10231075" y="3233992"/>
                </a:cubicBezTo>
                <a:cubicBezTo>
                  <a:pt x="10224646" y="3261236"/>
                  <a:pt x="10214912" y="3293648"/>
                  <a:pt x="10213443" y="3315435"/>
                </a:cubicBezTo>
                <a:cubicBezTo>
                  <a:pt x="10210484" y="3349821"/>
                  <a:pt x="10227780" y="3401825"/>
                  <a:pt x="10275374" y="3384101"/>
                </a:cubicBezTo>
                <a:close/>
                <a:moveTo>
                  <a:pt x="10740333" y="2363445"/>
                </a:moveTo>
                <a:cubicBezTo>
                  <a:pt x="10706877" y="2349174"/>
                  <a:pt x="10698470" y="2325514"/>
                  <a:pt x="10688216" y="2302571"/>
                </a:cubicBezTo>
                <a:cubicBezTo>
                  <a:pt x="10677163" y="2334511"/>
                  <a:pt x="10701196" y="2352801"/>
                  <a:pt x="10734085" y="2368355"/>
                </a:cubicBezTo>
                <a:cubicBezTo>
                  <a:pt x="10737022" y="2368631"/>
                  <a:pt x="10739247" y="2367056"/>
                  <a:pt x="10740333" y="2363445"/>
                </a:cubicBezTo>
                <a:close/>
                <a:moveTo>
                  <a:pt x="10709740" y="2450999"/>
                </a:moveTo>
                <a:cubicBezTo>
                  <a:pt x="10715943" y="2442296"/>
                  <a:pt x="10715860" y="2430369"/>
                  <a:pt x="10703158" y="2422200"/>
                </a:cubicBezTo>
                <a:cubicBezTo>
                  <a:pt x="10693792" y="2436473"/>
                  <a:pt x="10711701" y="2439783"/>
                  <a:pt x="10699873" y="2455014"/>
                </a:cubicBezTo>
                <a:cubicBezTo>
                  <a:pt x="10696461" y="2453507"/>
                  <a:pt x="10695090" y="2455458"/>
                  <a:pt x="10692152" y="2455183"/>
                </a:cubicBezTo>
                <a:cubicBezTo>
                  <a:pt x="10686085" y="2450456"/>
                  <a:pt x="10686173" y="2443335"/>
                  <a:pt x="10675607" y="2440712"/>
                </a:cubicBezTo>
                <a:cubicBezTo>
                  <a:pt x="10667517" y="2450946"/>
                  <a:pt x="10678083" y="2453569"/>
                  <a:pt x="10678610" y="2460451"/>
                </a:cubicBezTo>
                <a:cubicBezTo>
                  <a:pt x="10691049" y="2465180"/>
                  <a:pt x="10703537" y="2459702"/>
                  <a:pt x="10709740" y="2450999"/>
                </a:cubicBezTo>
                <a:close/>
                <a:moveTo>
                  <a:pt x="10783519" y="2299163"/>
                </a:moveTo>
                <a:cubicBezTo>
                  <a:pt x="10776642" y="2290498"/>
                  <a:pt x="10774689" y="2279919"/>
                  <a:pt x="10760853" y="2274316"/>
                </a:cubicBezTo>
                <a:cubicBezTo>
                  <a:pt x="10756359" y="2281025"/>
                  <a:pt x="10748168" y="2284566"/>
                  <a:pt x="10756843" y="2291468"/>
                </a:cubicBezTo>
                <a:cubicBezTo>
                  <a:pt x="10768332" y="2268927"/>
                  <a:pt x="10769932" y="2307991"/>
                  <a:pt x="10783519" y="2299163"/>
                </a:cubicBezTo>
                <a:close/>
                <a:moveTo>
                  <a:pt x="10771909" y="2339353"/>
                </a:moveTo>
                <a:lnTo>
                  <a:pt x="10772034" y="2338927"/>
                </a:lnTo>
                <a:cubicBezTo>
                  <a:pt x="10771862" y="2335423"/>
                  <a:pt x="10770642" y="2332055"/>
                  <a:pt x="10768851" y="2329185"/>
                </a:cubicBezTo>
                <a:lnTo>
                  <a:pt x="10756818" y="2321915"/>
                </a:lnTo>
                <a:close/>
                <a:moveTo>
                  <a:pt x="10768930" y="2349486"/>
                </a:moveTo>
                <a:lnTo>
                  <a:pt x="10771695" y="2340080"/>
                </a:lnTo>
                <a:lnTo>
                  <a:pt x="10768072" y="2348279"/>
                </a:lnTo>
                <a:close/>
                <a:moveTo>
                  <a:pt x="5856585" y="13500363"/>
                </a:moveTo>
                <a:cubicBezTo>
                  <a:pt x="5852265" y="13497433"/>
                  <a:pt x="5852445" y="13492406"/>
                  <a:pt x="5844430" y="13490907"/>
                </a:cubicBezTo>
                <a:cubicBezTo>
                  <a:pt x="5836343" y="13501121"/>
                  <a:pt x="5851817" y="13510000"/>
                  <a:pt x="5856585" y="13500363"/>
                </a:cubicBezTo>
                <a:close/>
                <a:moveTo>
                  <a:pt x="5496657" y="14332282"/>
                </a:moveTo>
                <a:cubicBezTo>
                  <a:pt x="5481915" y="14294834"/>
                  <a:pt x="5486590" y="14249536"/>
                  <a:pt x="5476079" y="14213867"/>
                </a:cubicBezTo>
                <a:cubicBezTo>
                  <a:pt x="5458857" y="14237983"/>
                  <a:pt x="5450314" y="14276368"/>
                  <a:pt x="5443543" y="14287224"/>
                </a:cubicBezTo>
                <a:cubicBezTo>
                  <a:pt x="5414092" y="14259861"/>
                  <a:pt x="5469235" y="14198162"/>
                  <a:pt x="5487351" y="14172164"/>
                </a:cubicBezTo>
                <a:cubicBezTo>
                  <a:pt x="5486917" y="14150736"/>
                  <a:pt x="5467951" y="14134810"/>
                  <a:pt x="5447597" y="14119379"/>
                </a:cubicBezTo>
                <a:cubicBezTo>
                  <a:pt x="5435985" y="14144313"/>
                  <a:pt x="5418134" y="14183354"/>
                  <a:pt x="5413661" y="14215599"/>
                </a:cubicBezTo>
                <a:cubicBezTo>
                  <a:pt x="5412908" y="14224468"/>
                  <a:pt x="5418679" y="14233205"/>
                  <a:pt x="5415550" y="14239793"/>
                </a:cubicBezTo>
                <a:cubicBezTo>
                  <a:pt x="5413761" y="14243557"/>
                  <a:pt x="5402114" y="14243794"/>
                  <a:pt x="5402190" y="14247520"/>
                </a:cubicBezTo>
                <a:cubicBezTo>
                  <a:pt x="5402719" y="14273605"/>
                  <a:pt x="5446143" y="14323520"/>
                  <a:pt x="5488850" y="14338032"/>
                </a:cubicBezTo>
                <a:cubicBezTo>
                  <a:pt x="5492121" y="14338432"/>
                  <a:pt x="5494887" y="14336978"/>
                  <a:pt x="5496657" y="14332282"/>
                </a:cubicBezTo>
                <a:close/>
                <a:moveTo>
                  <a:pt x="5605856" y="14086346"/>
                </a:moveTo>
                <a:cubicBezTo>
                  <a:pt x="5589239" y="14071305"/>
                  <a:pt x="5560043" y="14056518"/>
                  <a:pt x="5538053" y="14052304"/>
                </a:cubicBezTo>
                <a:cubicBezTo>
                  <a:pt x="5532708" y="14064528"/>
                  <a:pt x="5521810" y="14078729"/>
                  <a:pt x="5524794" y="14087989"/>
                </a:cubicBezTo>
                <a:cubicBezTo>
                  <a:pt x="5553297" y="14091606"/>
                  <a:pt x="5577837" y="14083652"/>
                  <a:pt x="5605856" y="14086346"/>
                </a:cubicBezTo>
                <a:close/>
                <a:moveTo>
                  <a:pt x="10732222" y="2499482"/>
                </a:moveTo>
                <a:cubicBezTo>
                  <a:pt x="10718331" y="2488230"/>
                  <a:pt x="10711340" y="2508667"/>
                  <a:pt x="10726739" y="2511891"/>
                </a:cubicBezTo>
                <a:close/>
                <a:moveTo>
                  <a:pt x="5887668" y="13468140"/>
                </a:moveTo>
                <a:cubicBezTo>
                  <a:pt x="5876087" y="13462002"/>
                  <a:pt x="5860833" y="13444540"/>
                  <a:pt x="5855189" y="13466556"/>
                </a:cubicBezTo>
                <a:lnTo>
                  <a:pt x="5882949" y="13478821"/>
                </a:lnTo>
                <a:close/>
                <a:moveTo>
                  <a:pt x="10762780" y="2455469"/>
                </a:moveTo>
                <a:lnTo>
                  <a:pt x="10761044" y="2449247"/>
                </a:lnTo>
                <a:cubicBezTo>
                  <a:pt x="10761361" y="2446510"/>
                  <a:pt x="10761394" y="2443839"/>
                  <a:pt x="10757367" y="2442572"/>
                </a:cubicBezTo>
                <a:cubicBezTo>
                  <a:pt x="10753250" y="2446122"/>
                  <a:pt x="10752662" y="2451489"/>
                  <a:pt x="10754104" y="2455003"/>
                </a:cubicBezTo>
                <a:lnTo>
                  <a:pt x="10762162" y="2456193"/>
                </a:lnTo>
                <a:close/>
                <a:moveTo>
                  <a:pt x="5880928" y="13511119"/>
                </a:moveTo>
                <a:cubicBezTo>
                  <a:pt x="5878406" y="13506430"/>
                  <a:pt x="5873609" y="13502268"/>
                  <a:pt x="5865356" y="13500153"/>
                </a:cubicBezTo>
                <a:cubicBezTo>
                  <a:pt x="5855849" y="13511271"/>
                  <a:pt x="5875971" y="13521183"/>
                  <a:pt x="5880928" y="13511119"/>
                </a:cubicBezTo>
                <a:close/>
                <a:moveTo>
                  <a:pt x="10515110" y="3051509"/>
                </a:moveTo>
                <a:cubicBezTo>
                  <a:pt x="10508405" y="3037838"/>
                  <a:pt x="10497355" y="3029387"/>
                  <a:pt x="10485651" y="3024725"/>
                </a:cubicBezTo>
                <a:cubicBezTo>
                  <a:pt x="10464752" y="3015491"/>
                  <a:pt x="10414866" y="3024554"/>
                  <a:pt x="10386903" y="3033614"/>
                </a:cubicBezTo>
                <a:cubicBezTo>
                  <a:pt x="10360596" y="3042387"/>
                  <a:pt x="10335251" y="3058213"/>
                  <a:pt x="10321076" y="3071836"/>
                </a:cubicBezTo>
                <a:cubicBezTo>
                  <a:pt x="10351317" y="3110693"/>
                  <a:pt x="10383199" y="3096225"/>
                  <a:pt x="10425991" y="3091677"/>
                </a:cubicBezTo>
                <a:cubicBezTo>
                  <a:pt x="10464240" y="3088181"/>
                  <a:pt x="10500744" y="3087483"/>
                  <a:pt x="10515110" y="3051509"/>
                </a:cubicBezTo>
                <a:close/>
                <a:moveTo>
                  <a:pt x="5899125" y="13506904"/>
                </a:moveTo>
                <a:cubicBezTo>
                  <a:pt x="5897120" y="13499891"/>
                  <a:pt x="5886424" y="13485973"/>
                  <a:pt x="5878626" y="13497846"/>
                </a:cubicBezTo>
                <a:cubicBezTo>
                  <a:pt x="5880820" y="13504433"/>
                  <a:pt x="5891705" y="13517923"/>
                  <a:pt x="5899125" y="13506904"/>
                </a:cubicBezTo>
                <a:close/>
                <a:moveTo>
                  <a:pt x="10412435" y="3302779"/>
                </a:moveTo>
                <a:cubicBezTo>
                  <a:pt x="10416950" y="3296744"/>
                  <a:pt x="10419088" y="3289020"/>
                  <a:pt x="10419569" y="3281584"/>
                </a:cubicBezTo>
                <a:cubicBezTo>
                  <a:pt x="10420403" y="3272774"/>
                  <a:pt x="10408879" y="3241167"/>
                  <a:pt x="10399427" y="3226793"/>
                </a:cubicBezTo>
                <a:cubicBezTo>
                  <a:pt x="10377716" y="3191705"/>
                  <a:pt x="10333379" y="3159367"/>
                  <a:pt x="10316419" y="3131987"/>
                </a:cubicBezTo>
                <a:cubicBezTo>
                  <a:pt x="10284606" y="3156683"/>
                  <a:pt x="10289724" y="3158945"/>
                  <a:pt x="10306168" y="3188646"/>
                </a:cubicBezTo>
                <a:cubicBezTo>
                  <a:pt x="10330884" y="3234240"/>
                  <a:pt x="10339183" y="3285838"/>
                  <a:pt x="10391039" y="3313850"/>
                </a:cubicBezTo>
                <a:cubicBezTo>
                  <a:pt x="10401028" y="3313164"/>
                  <a:pt x="10407920" y="3308816"/>
                  <a:pt x="10412435" y="3302779"/>
                </a:cubicBezTo>
                <a:close/>
                <a:moveTo>
                  <a:pt x="10835784" y="2367773"/>
                </a:moveTo>
                <a:cubicBezTo>
                  <a:pt x="10818250" y="2359003"/>
                  <a:pt x="10836607" y="2335916"/>
                  <a:pt x="10824612" y="2324991"/>
                </a:cubicBezTo>
                <a:cubicBezTo>
                  <a:pt x="10821969" y="2335586"/>
                  <a:pt x="10814151" y="2333666"/>
                  <a:pt x="10811796" y="2345922"/>
                </a:cubicBezTo>
                <a:cubicBezTo>
                  <a:pt x="10829466" y="2348616"/>
                  <a:pt x="10821112" y="2380214"/>
                  <a:pt x="10835784" y="2367773"/>
                </a:cubicBezTo>
                <a:close/>
                <a:moveTo>
                  <a:pt x="10473337" y="3198835"/>
                </a:moveTo>
                <a:cubicBezTo>
                  <a:pt x="10476278" y="3184391"/>
                  <a:pt x="10470415" y="3165356"/>
                  <a:pt x="10457986" y="3154255"/>
                </a:cubicBezTo>
                <a:cubicBezTo>
                  <a:pt x="10448333" y="3145528"/>
                  <a:pt x="10437758" y="3139103"/>
                  <a:pt x="10426774" y="3134091"/>
                </a:cubicBezTo>
                <a:lnTo>
                  <a:pt x="10424583" y="3133330"/>
                </a:lnTo>
                <a:lnTo>
                  <a:pt x="10393108" y="3122402"/>
                </a:lnTo>
                <a:cubicBezTo>
                  <a:pt x="10370528" y="3116250"/>
                  <a:pt x="10348361" y="3112192"/>
                  <a:pt x="10330705" y="3103116"/>
                </a:cubicBezTo>
                <a:cubicBezTo>
                  <a:pt x="10328908" y="3126797"/>
                  <a:pt x="10353398" y="3132519"/>
                  <a:pt x="10369199" y="3148679"/>
                </a:cubicBezTo>
                <a:cubicBezTo>
                  <a:pt x="10380610" y="3160349"/>
                  <a:pt x="10390015" y="3174831"/>
                  <a:pt x="10400198" y="3187552"/>
                </a:cubicBezTo>
                <a:lnTo>
                  <a:pt x="10422160" y="3204988"/>
                </a:lnTo>
                <a:lnTo>
                  <a:pt x="10435862" y="3215866"/>
                </a:lnTo>
                <a:cubicBezTo>
                  <a:pt x="10458651" y="3223131"/>
                  <a:pt x="10470396" y="3213279"/>
                  <a:pt x="10473337" y="3198835"/>
                </a:cubicBezTo>
                <a:close/>
                <a:moveTo>
                  <a:pt x="10779990" y="2520588"/>
                </a:moveTo>
                <a:cubicBezTo>
                  <a:pt x="10780600" y="2515743"/>
                  <a:pt x="10778604" y="2508724"/>
                  <a:pt x="10775555" y="2503222"/>
                </a:cubicBezTo>
                <a:lnTo>
                  <a:pt x="10774834" y="2502667"/>
                </a:lnTo>
                <a:lnTo>
                  <a:pt x="10771616" y="2514459"/>
                </a:lnTo>
                <a:close/>
                <a:moveTo>
                  <a:pt x="10827329" y="2416907"/>
                </a:moveTo>
                <a:cubicBezTo>
                  <a:pt x="10828971" y="2412326"/>
                  <a:pt x="10830211" y="2407504"/>
                  <a:pt x="10831604" y="2403772"/>
                </a:cubicBezTo>
                <a:cubicBezTo>
                  <a:pt x="10808414" y="2376649"/>
                  <a:pt x="10755726" y="2362063"/>
                  <a:pt x="10738324" y="2392220"/>
                </a:cubicBezTo>
                <a:cubicBezTo>
                  <a:pt x="10741512" y="2406926"/>
                  <a:pt x="10742620" y="2426338"/>
                  <a:pt x="10757644" y="2435022"/>
                </a:cubicBezTo>
                <a:cubicBezTo>
                  <a:pt x="10775037" y="2445265"/>
                  <a:pt x="10814627" y="2434117"/>
                  <a:pt x="10820639" y="2428590"/>
                </a:cubicBezTo>
                <a:cubicBezTo>
                  <a:pt x="10823643" y="2425826"/>
                  <a:pt x="10825688" y="2421488"/>
                  <a:pt x="10827329" y="2416907"/>
                </a:cubicBezTo>
                <a:close/>
                <a:moveTo>
                  <a:pt x="10795453" y="2493665"/>
                </a:moveTo>
                <a:cubicBezTo>
                  <a:pt x="10795580" y="2478379"/>
                  <a:pt x="10805794" y="2459877"/>
                  <a:pt x="10787692" y="2452391"/>
                </a:cubicBezTo>
                <a:cubicBezTo>
                  <a:pt x="10784249" y="2468258"/>
                  <a:pt x="10787578" y="2481492"/>
                  <a:pt x="10795453" y="2493665"/>
                </a:cubicBezTo>
                <a:close/>
                <a:moveTo>
                  <a:pt x="5584718" y="14288229"/>
                </a:moveTo>
                <a:cubicBezTo>
                  <a:pt x="5586900" y="14280590"/>
                  <a:pt x="5585616" y="14271878"/>
                  <a:pt x="5579107" y="14261175"/>
                </a:cubicBezTo>
                <a:cubicBezTo>
                  <a:pt x="5575704" y="14254253"/>
                  <a:pt x="5555073" y="14248148"/>
                  <a:pt x="5547449" y="14239915"/>
                </a:cubicBezTo>
                <a:cubicBezTo>
                  <a:pt x="5530319" y="14222554"/>
                  <a:pt x="5524703" y="14198435"/>
                  <a:pt x="5503940" y="14185808"/>
                </a:cubicBezTo>
                <a:cubicBezTo>
                  <a:pt x="5485648" y="14249090"/>
                  <a:pt x="5504400" y="14300437"/>
                  <a:pt x="5518978" y="14352800"/>
                </a:cubicBezTo>
                <a:cubicBezTo>
                  <a:pt x="5540423" y="14324404"/>
                  <a:pt x="5578169" y="14311144"/>
                  <a:pt x="5584718" y="14288229"/>
                </a:cubicBezTo>
                <a:close/>
                <a:moveTo>
                  <a:pt x="10864480" y="2346291"/>
                </a:moveTo>
                <a:cubicBezTo>
                  <a:pt x="10870616" y="2338190"/>
                  <a:pt x="10868529" y="2319335"/>
                  <a:pt x="10863018" y="2315366"/>
                </a:cubicBezTo>
                <a:cubicBezTo>
                  <a:pt x="10851420" y="2322004"/>
                  <a:pt x="10866022" y="2335105"/>
                  <a:pt x="10855426" y="2349858"/>
                </a:cubicBezTo>
                <a:cubicBezTo>
                  <a:pt x="10859476" y="2350496"/>
                  <a:pt x="10862435" y="2348991"/>
                  <a:pt x="10864480" y="2346291"/>
                </a:cubicBezTo>
                <a:close/>
                <a:moveTo>
                  <a:pt x="10487373" y="3214661"/>
                </a:moveTo>
                <a:cubicBezTo>
                  <a:pt x="10472884" y="3237068"/>
                  <a:pt x="10450524" y="3236622"/>
                  <a:pt x="10428484" y="3225354"/>
                </a:cubicBezTo>
                <a:lnTo>
                  <a:pt x="10421642" y="3220294"/>
                </a:lnTo>
                <a:lnTo>
                  <a:pt x="10396688" y="3201840"/>
                </a:lnTo>
                <a:cubicBezTo>
                  <a:pt x="10386853" y="3192300"/>
                  <a:pt x="10378121" y="3181558"/>
                  <a:pt x="10371518" y="3171120"/>
                </a:cubicBezTo>
                <a:cubicBezTo>
                  <a:pt x="10370665" y="3170743"/>
                  <a:pt x="10369812" y="3170366"/>
                  <a:pt x="10368721" y="3169374"/>
                </a:cubicBezTo>
                <a:cubicBezTo>
                  <a:pt x="10381119" y="3188619"/>
                  <a:pt x="10401668" y="3211338"/>
                  <a:pt x="10415942" y="3236576"/>
                </a:cubicBezTo>
                <a:lnTo>
                  <a:pt x="10420667" y="3249137"/>
                </a:lnTo>
                <a:lnTo>
                  <a:pt x="10430845" y="3276201"/>
                </a:lnTo>
                <a:cubicBezTo>
                  <a:pt x="10433043" y="3289959"/>
                  <a:pt x="10431868" y="3304227"/>
                  <a:pt x="10425518" y="3318886"/>
                </a:cubicBezTo>
                <a:cubicBezTo>
                  <a:pt x="10353621" y="3352386"/>
                  <a:pt x="10319069" y="3244827"/>
                  <a:pt x="10301416" y="3202864"/>
                </a:cubicBezTo>
                <a:cubicBezTo>
                  <a:pt x="10296184" y="3259701"/>
                  <a:pt x="10312248" y="3334106"/>
                  <a:pt x="10277694" y="3406542"/>
                </a:cubicBezTo>
                <a:cubicBezTo>
                  <a:pt x="10189342" y="3405747"/>
                  <a:pt x="10193496" y="3308661"/>
                  <a:pt x="10216810" y="3250125"/>
                </a:cubicBezTo>
                <a:cubicBezTo>
                  <a:pt x="10180146" y="3286955"/>
                  <a:pt x="10150888" y="3356633"/>
                  <a:pt x="10104516" y="3347361"/>
                </a:cubicBezTo>
                <a:cubicBezTo>
                  <a:pt x="10069176" y="3315429"/>
                  <a:pt x="10086459" y="3270546"/>
                  <a:pt x="10105210" y="3225801"/>
                </a:cubicBezTo>
                <a:cubicBezTo>
                  <a:pt x="10061641" y="3266719"/>
                  <a:pt x="9984928" y="3216507"/>
                  <a:pt x="9994533" y="3168230"/>
                </a:cubicBezTo>
                <a:cubicBezTo>
                  <a:pt x="10006530" y="3108773"/>
                  <a:pt x="10105973" y="3092543"/>
                  <a:pt x="10151414" y="3086615"/>
                </a:cubicBezTo>
                <a:cubicBezTo>
                  <a:pt x="10121131" y="3073235"/>
                  <a:pt x="10000385" y="3045379"/>
                  <a:pt x="10018641" y="2990217"/>
                </a:cubicBezTo>
                <a:cubicBezTo>
                  <a:pt x="10026876" y="2965811"/>
                  <a:pt x="10049779" y="2960124"/>
                  <a:pt x="10069361" y="2950419"/>
                </a:cubicBezTo>
                <a:cubicBezTo>
                  <a:pt x="10040934" y="2918993"/>
                  <a:pt x="9973813" y="2881687"/>
                  <a:pt x="9937450" y="2858992"/>
                </a:cubicBezTo>
                <a:cubicBezTo>
                  <a:pt x="9950351" y="2915172"/>
                  <a:pt x="9948393" y="2974986"/>
                  <a:pt x="9948706" y="3034273"/>
                </a:cubicBezTo>
                <a:cubicBezTo>
                  <a:pt x="9870067" y="3013804"/>
                  <a:pt x="9823581" y="2927487"/>
                  <a:pt x="9879056" y="2851547"/>
                </a:cubicBezTo>
                <a:cubicBezTo>
                  <a:pt x="9877896" y="2840326"/>
                  <a:pt x="9872431" y="2830773"/>
                  <a:pt x="9870041" y="2820029"/>
                </a:cubicBezTo>
                <a:cubicBezTo>
                  <a:pt x="9852455" y="2810219"/>
                  <a:pt x="9835595" y="2802515"/>
                  <a:pt x="9818914" y="2795272"/>
                </a:cubicBezTo>
                <a:lnTo>
                  <a:pt x="9774709" y="2775853"/>
                </a:lnTo>
                <a:lnTo>
                  <a:pt x="9768857" y="2773282"/>
                </a:lnTo>
                <a:lnTo>
                  <a:pt x="9761399" y="2786994"/>
                </a:lnTo>
                <a:lnTo>
                  <a:pt x="9731514" y="2841936"/>
                </a:lnTo>
                <a:cubicBezTo>
                  <a:pt x="9718053" y="2869515"/>
                  <a:pt x="9703048" y="2899726"/>
                  <a:pt x="9684899" y="2926380"/>
                </a:cubicBezTo>
                <a:cubicBezTo>
                  <a:pt x="9654215" y="2970442"/>
                  <a:pt x="9596749" y="3022046"/>
                  <a:pt x="9568330" y="3017138"/>
                </a:cubicBezTo>
                <a:cubicBezTo>
                  <a:pt x="9528732" y="3009840"/>
                  <a:pt x="9526365" y="2964433"/>
                  <a:pt x="9514186" y="2936616"/>
                </a:cubicBezTo>
                <a:cubicBezTo>
                  <a:pt x="9406757" y="2846317"/>
                  <a:pt x="9270512" y="2764701"/>
                  <a:pt x="9140971" y="2674831"/>
                </a:cubicBezTo>
                <a:cubicBezTo>
                  <a:pt x="9119333" y="2720340"/>
                  <a:pt x="9083234" y="2755890"/>
                  <a:pt x="9050636" y="2790438"/>
                </a:cubicBezTo>
                <a:cubicBezTo>
                  <a:pt x="9028762" y="2813407"/>
                  <a:pt x="9010261" y="2841435"/>
                  <a:pt x="8982853" y="2844623"/>
                </a:cubicBezTo>
                <a:cubicBezTo>
                  <a:pt x="8962630" y="2818860"/>
                  <a:pt x="8967851" y="2779355"/>
                  <a:pt x="8972505" y="2741129"/>
                </a:cubicBezTo>
                <a:cubicBezTo>
                  <a:pt x="8980932" y="2672446"/>
                  <a:pt x="9002531" y="2608563"/>
                  <a:pt x="9032236" y="2526335"/>
                </a:cubicBezTo>
                <a:cubicBezTo>
                  <a:pt x="9052762" y="2470647"/>
                  <a:pt x="9078764" y="2429106"/>
                  <a:pt x="9112534" y="2366521"/>
                </a:cubicBezTo>
                <a:cubicBezTo>
                  <a:pt x="9150550" y="2296634"/>
                  <a:pt x="9183170" y="2227423"/>
                  <a:pt x="9228268" y="2170354"/>
                </a:cubicBezTo>
                <a:cubicBezTo>
                  <a:pt x="9244983" y="2148675"/>
                  <a:pt x="9263495" y="2125240"/>
                  <a:pt x="9289573" y="2120445"/>
                </a:cubicBezTo>
                <a:cubicBezTo>
                  <a:pt x="9315381" y="2145106"/>
                  <a:pt x="9315418" y="2185405"/>
                  <a:pt x="9319324" y="2219255"/>
                </a:cubicBezTo>
                <a:cubicBezTo>
                  <a:pt x="9324587" y="2268492"/>
                  <a:pt x="9322550" y="2313483"/>
                  <a:pt x="9308888" y="2368635"/>
                </a:cubicBezTo>
                <a:cubicBezTo>
                  <a:pt x="9450980" y="2393175"/>
                  <a:pt x="9593500" y="2417903"/>
                  <a:pt x="9735066" y="2440171"/>
                </a:cubicBezTo>
                <a:cubicBezTo>
                  <a:pt x="9752645" y="2423462"/>
                  <a:pt x="9771701" y="2411486"/>
                  <a:pt x="9791619" y="2404480"/>
                </a:cubicBezTo>
                <a:cubicBezTo>
                  <a:pt x="9813640" y="2406561"/>
                  <a:pt x="9837851" y="2437145"/>
                  <a:pt x="9843444" y="2462562"/>
                </a:cubicBezTo>
                <a:cubicBezTo>
                  <a:pt x="9845357" y="2472075"/>
                  <a:pt x="9840089" y="2488614"/>
                  <a:pt x="9840742" y="2506750"/>
                </a:cubicBezTo>
                <a:cubicBezTo>
                  <a:pt x="9840939" y="2532841"/>
                  <a:pt x="9846373" y="2550540"/>
                  <a:pt x="9844070" y="2581136"/>
                </a:cubicBezTo>
                <a:cubicBezTo>
                  <a:pt x="9841269" y="2623241"/>
                  <a:pt x="9817210" y="2688076"/>
                  <a:pt x="9778174" y="2745274"/>
                </a:cubicBezTo>
                <a:cubicBezTo>
                  <a:pt x="9832104" y="2768593"/>
                  <a:pt x="9919580" y="2803674"/>
                  <a:pt x="9977565" y="2842043"/>
                </a:cubicBezTo>
                <a:cubicBezTo>
                  <a:pt x="9996463" y="2822348"/>
                  <a:pt x="10020757" y="2801978"/>
                  <a:pt x="10045586" y="2788473"/>
                </a:cubicBezTo>
                <a:cubicBezTo>
                  <a:pt x="10066914" y="2775971"/>
                  <a:pt x="10097655" y="2759469"/>
                  <a:pt x="10118724" y="2759090"/>
                </a:cubicBezTo>
                <a:cubicBezTo>
                  <a:pt x="10134347" y="2758344"/>
                  <a:pt x="10154115" y="2770138"/>
                  <a:pt x="10171692" y="2775355"/>
                </a:cubicBezTo>
                <a:cubicBezTo>
                  <a:pt x="10188654" y="2780810"/>
                  <a:pt x="10205844" y="2782286"/>
                  <a:pt x="10219502" y="2792910"/>
                </a:cubicBezTo>
                <a:cubicBezTo>
                  <a:pt x="10174553" y="2853105"/>
                  <a:pt x="10115216" y="2847793"/>
                  <a:pt x="10061144" y="2869793"/>
                </a:cubicBezTo>
                <a:cubicBezTo>
                  <a:pt x="10046414" y="2867364"/>
                  <a:pt x="10030305" y="2862286"/>
                  <a:pt x="10016100" y="2862129"/>
                </a:cubicBezTo>
                <a:cubicBezTo>
                  <a:pt x="10078609" y="2912183"/>
                  <a:pt x="10149399" y="2960799"/>
                  <a:pt x="10202018" y="3013622"/>
                </a:cubicBezTo>
                <a:cubicBezTo>
                  <a:pt x="10212673" y="2991815"/>
                  <a:pt x="10179793" y="2958930"/>
                  <a:pt x="10173297" y="2932095"/>
                </a:cubicBezTo>
                <a:cubicBezTo>
                  <a:pt x="10167278" y="2906490"/>
                  <a:pt x="10176793" y="2882649"/>
                  <a:pt x="10184452" y="2854929"/>
                </a:cubicBezTo>
                <a:cubicBezTo>
                  <a:pt x="10260269" y="2816022"/>
                  <a:pt x="10283174" y="2924554"/>
                  <a:pt x="10283131" y="2971956"/>
                </a:cubicBezTo>
                <a:cubicBezTo>
                  <a:pt x="10286973" y="2929802"/>
                  <a:pt x="10350871" y="2829029"/>
                  <a:pt x="10394614" y="2848866"/>
                </a:cubicBezTo>
                <a:cubicBezTo>
                  <a:pt x="10408927" y="2855700"/>
                  <a:pt x="10420600" y="2890432"/>
                  <a:pt x="10420589" y="2907764"/>
                </a:cubicBezTo>
                <a:cubicBezTo>
                  <a:pt x="10420050" y="2944749"/>
                  <a:pt x="10391697" y="2993920"/>
                  <a:pt x="10364060" y="3023011"/>
                </a:cubicBezTo>
                <a:cubicBezTo>
                  <a:pt x="10376905" y="3029706"/>
                  <a:pt x="10397954" y="3020140"/>
                  <a:pt x="10419490" y="3016398"/>
                </a:cubicBezTo>
                <a:cubicBezTo>
                  <a:pt x="10451341" y="3010075"/>
                  <a:pt x="10507327" y="2997589"/>
                  <a:pt x="10529354" y="3048114"/>
                </a:cubicBezTo>
                <a:cubicBezTo>
                  <a:pt x="10519307" y="3100274"/>
                  <a:pt x="10476717" y="3102777"/>
                  <a:pt x="10437963" y="3105684"/>
                </a:cubicBezTo>
                <a:lnTo>
                  <a:pt x="10425460" y="3107378"/>
                </a:lnTo>
                <a:lnTo>
                  <a:pt x="10401836" y="3110579"/>
                </a:lnTo>
                <a:lnTo>
                  <a:pt x="10424955" y="3122310"/>
                </a:lnTo>
                <a:lnTo>
                  <a:pt x="10441696" y="3130804"/>
                </a:lnTo>
                <a:cubicBezTo>
                  <a:pt x="10479575" y="3153564"/>
                  <a:pt x="10507336" y="3183326"/>
                  <a:pt x="10487373" y="3214661"/>
                </a:cubicBezTo>
                <a:close/>
                <a:moveTo>
                  <a:pt x="10856770" y="2414892"/>
                </a:moveTo>
                <a:cubicBezTo>
                  <a:pt x="10854819" y="2408915"/>
                  <a:pt x="10845581" y="2407902"/>
                  <a:pt x="10839663" y="2410913"/>
                </a:cubicBezTo>
                <a:cubicBezTo>
                  <a:pt x="10841611" y="2416888"/>
                  <a:pt x="10852940" y="2422406"/>
                  <a:pt x="10856770" y="2414892"/>
                </a:cubicBezTo>
                <a:close/>
                <a:moveTo>
                  <a:pt x="10826291" y="2491948"/>
                </a:moveTo>
                <a:cubicBezTo>
                  <a:pt x="10831532" y="2474318"/>
                  <a:pt x="10826306" y="2460757"/>
                  <a:pt x="10810807" y="2450841"/>
                </a:cubicBezTo>
                <a:cubicBezTo>
                  <a:pt x="10809259" y="2467034"/>
                  <a:pt x="10811405" y="2481791"/>
                  <a:pt x="10826291" y="2491948"/>
                </a:cubicBezTo>
                <a:close/>
                <a:moveTo>
                  <a:pt x="10825544" y="2502870"/>
                </a:moveTo>
                <a:lnTo>
                  <a:pt x="10819146" y="2500043"/>
                </a:lnTo>
                <a:lnTo>
                  <a:pt x="10816310" y="2506461"/>
                </a:lnTo>
                <a:lnTo>
                  <a:pt x="10822708" y="2509288"/>
                </a:lnTo>
                <a:close/>
                <a:moveTo>
                  <a:pt x="5961907" y="13534643"/>
                </a:moveTo>
                <a:cubicBezTo>
                  <a:pt x="5959285" y="13527869"/>
                  <a:pt x="5940581" y="13517051"/>
                  <a:pt x="5936051" y="13527305"/>
                </a:cubicBezTo>
                <a:cubicBezTo>
                  <a:pt x="5942370" y="13532649"/>
                  <a:pt x="5943948" y="13539475"/>
                  <a:pt x="5948606" y="13545106"/>
                </a:cubicBezTo>
                <a:cubicBezTo>
                  <a:pt x="5951626" y="13538271"/>
                  <a:pt x="5960316" y="13545175"/>
                  <a:pt x="5961907" y="13534643"/>
                </a:cubicBezTo>
                <a:close/>
                <a:moveTo>
                  <a:pt x="5605507" y="14367823"/>
                </a:moveTo>
                <a:cubicBezTo>
                  <a:pt x="5596315" y="14351233"/>
                  <a:pt x="5595453" y="14331678"/>
                  <a:pt x="5584861" y="14315115"/>
                </a:cubicBezTo>
                <a:cubicBezTo>
                  <a:pt x="5568792" y="14327091"/>
                  <a:pt x="5554195" y="14342765"/>
                  <a:pt x="5539599" y="14358439"/>
                </a:cubicBezTo>
                <a:cubicBezTo>
                  <a:pt x="5563548" y="14367274"/>
                  <a:pt x="5589513" y="14383525"/>
                  <a:pt x="5605507" y="14367823"/>
                </a:cubicBezTo>
                <a:close/>
                <a:moveTo>
                  <a:pt x="10841474" y="2517580"/>
                </a:moveTo>
                <a:cubicBezTo>
                  <a:pt x="10831717" y="2518894"/>
                  <a:pt x="10818685" y="2512625"/>
                  <a:pt x="10810828" y="2518870"/>
                </a:cubicBezTo>
                <a:cubicBezTo>
                  <a:pt x="10814055" y="2525411"/>
                  <a:pt x="10817709" y="2532139"/>
                  <a:pt x="10830169" y="2535088"/>
                </a:cubicBezTo>
                <a:cubicBezTo>
                  <a:pt x="10835283" y="2532744"/>
                  <a:pt x="10838497" y="2525470"/>
                  <a:pt x="10841474" y="2517580"/>
                </a:cubicBezTo>
                <a:close/>
                <a:moveTo>
                  <a:pt x="5692232" y="14185719"/>
                </a:moveTo>
                <a:cubicBezTo>
                  <a:pt x="5669417" y="14163813"/>
                  <a:pt x="5665883" y="14127535"/>
                  <a:pt x="5635707" y="14110439"/>
                </a:cubicBezTo>
                <a:cubicBezTo>
                  <a:pt x="5590920" y="14085251"/>
                  <a:pt x="5524174" y="14103380"/>
                  <a:pt x="5488849" y="14131125"/>
                </a:cubicBezTo>
                <a:cubicBezTo>
                  <a:pt x="5499010" y="14149559"/>
                  <a:pt x="5512414" y="14166996"/>
                  <a:pt x="5528594" y="14183444"/>
                </a:cubicBezTo>
                <a:cubicBezTo>
                  <a:pt x="5551551" y="14177852"/>
                  <a:pt x="5573626" y="14169016"/>
                  <a:pt x="5598180" y="14167470"/>
                </a:cubicBezTo>
                <a:lnTo>
                  <a:pt x="5613630" y="14169234"/>
                </a:lnTo>
                <a:lnTo>
                  <a:pt x="5637290" y="14171935"/>
                </a:lnTo>
                <a:cubicBezTo>
                  <a:pt x="5651225" y="14176122"/>
                  <a:pt x="5666203" y="14183451"/>
                  <a:pt x="5682637" y="14195234"/>
                </a:cubicBezTo>
                <a:cubicBezTo>
                  <a:pt x="5685338" y="14190519"/>
                  <a:pt x="5690044" y="14192754"/>
                  <a:pt x="5692232" y="14185719"/>
                </a:cubicBezTo>
                <a:close/>
                <a:moveTo>
                  <a:pt x="10866171" y="2487066"/>
                </a:moveTo>
                <a:cubicBezTo>
                  <a:pt x="10847730" y="2472269"/>
                  <a:pt x="10849414" y="2449999"/>
                  <a:pt x="10837741" y="2432567"/>
                </a:cubicBezTo>
                <a:cubicBezTo>
                  <a:pt x="10826192" y="2440250"/>
                  <a:pt x="10836835" y="2471547"/>
                  <a:pt x="10849067" y="2483089"/>
                </a:cubicBezTo>
                <a:cubicBezTo>
                  <a:pt x="10851248" y="2485075"/>
                  <a:pt x="10864711" y="2496138"/>
                  <a:pt x="10866171" y="2487066"/>
                </a:cubicBezTo>
                <a:close/>
                <a:moveTo>
                  <a:pt x="10916429" y="2406434"/>
                </a:moveTo>
                <a:cubicBezTo>
                  <a:pt x="10922562" y="2391093"/>
                  <a:pt x="10888558" y="2357081"/>
                  <a:pt x="10868858" y="2378295"/>
                </a:cubicBezTo>
                <a:cubicBezTo>
                  <a:pt x="10893444" y="2376884"/>
                  <a:pt x="10921034" y="2399815"/>
                  <a:pt x="10894899" y="2412816"/>
                </a:cubicBezTo>
                <a:cubicBezTo>
                  <a:pt x="10907880" y="2414588"/>
                  <a:pt x="10914384" y="2411549"/>
                  <a:pt x="10916429" y="2406434"/>
                </a:cubicBezTo>
                <a:close/>
                <a:moveTo>
                  <a:pt x="6002728" y="13535830"/>
                </a:moveTo>
                <a:cubicBezTo>
                  <a:pt x="6011820" y="13507167"/>
                  <a:pt x="5965826" y="13480717"/>
                  <a:pt x="5950626" y="13512809"/>
                </a:cubicBezTo>
                <a:cubicBezTo>
                  <a:pt x="5973489" y="13518826"/>
                  <a:pt x="5985377" y="13535822"/>
                  <a:pt x="6002728" y="13535830"/>
                </a:cubicBezTo>
                <a:close/>
                <a:moveTo>
                  <a:pt x="10884936" y="2495357"/>
                </a:moveTo>
                <a:cubicBezTo>
                  <a:pt x="10891747" y="2484558"/>
                  <a:pt x="10889562" y="2477967"/>
                  <a:pt x="10884062" y="2471956"/>
                </a:cubicBezTo>
                <a:cubicBezTo>
                  <a:pt x="10879713" y="2481798"/>
                  <a:pt x="10873091" y="2492169"/>
                  <a:pt x="10884936" y="2495357"/>
                </a:cubicBezTo>
                <a:close/>
                <a:moveTo>
                  <a:pt x="5994272" y="13573453"/>
                </a:moveTo>
                <a:cubicBezTo>
                  <a:pt x="5998653" y="13560072"/>
                  <a:pt x="5977708" y="13541625"/>
                  <a:pt x="5970646" y="13542590"/>
                </a:cubicBezTo>
                <a:cubicBezTo>
                  <a:pt x="5983984" y="13550526"/>
                  <a:pt x="5976195" y="13566999"/>
                  <a:pt x="5994272" y="13573453"/>
                </a:cubicBezTo>
                <a:close/>
                <a:moveTo>
                  <a:pt x="10671254" y="3039513"/>
                </a:moveTo>
                <a:cubicBezTo>
                  <a:pt x="10668821" y="3027727"/>
                  <a:pt x="10668847" y="3014987"/>
                  <a:pt x="10655547" y="3011661"/>
                </a:cubicBezTo>
                <a:cubicBezTo>
                  <a:pt x="10640662" y="3023446"/>
                  <a:pt x="10657715" y="3035571"/>
                  <a:pt x="10671254" y="3039513"/>
                </a:cubicBezTo>
                <a:close/>
                <a:moveTo>
                  <a:pt x="6028468" y="13580393"/>
                </a:moveTo>
                <a:lnTo>
                  <a:pt x="6021635" y="13577374"/>
                </a:lnTo>
                <a:cubicBezTo>
                  <a:pt x="6020125" y="13580792"/>
                  <a:pt x="6016758" y="13580325"/>
                  <a:pt x="6015198" y="13582700"/>
                </a:cubicBezTo>
                <a:cubicBezTo>
                  <a:pt x="6020512" y="13584537"/>
                  <a:pt x="6026967" y="13588411"/>
                  <a:pt x="6028468" y="13580393"/>
                </a:cubicBezTo>
                <a:close/>
                <a:moveTo>
                  <a:pt x="10687670" y="3038095"/>
                </a:moveTo>
                <a:cubicBezTo>
                  <a:pt x="10691147" y="3023310"/>
                  <a:pt x="10683895" y="3015515"/>
                  <a:pt x="10672389" y="3010431"/>
                </a:cubicBezTo>
                <a:cubicBezTo>
                  <a:pt x="10674395" y="3022029"/>
                  <a:pt x="10674557" y="3034342"/>
                  <a:pt x="10687670" y="3038095"/>
                </a:cubicBezTo>
                <a:close/>
                <a:moveTo>
                  <a:pt x="10699982" y="3015993"/>
                </a:moveTo>
                <a:cubicBezTo>
                  <a:pt x="10710097" y="3009241"/>
                  <a:pt x="10703829" y="2995760"/>
                  <a:pt x="10692470" y="2993802"/>
                </a:cubicBezTo>
                <a:cubicBezTo>
                  <a:pt x="10691682" y="3003654"/>
                  <a:pt x="10692689" y="3011750"/>
                  <a:pt x="10699982" y="3015993"/>
                </a:cubicBezTo>
                <a:close/>
                <a:moveTo>
                  <a:pt x="10677454" y="3069285"/>
                </a:moveTo>
                <a:cubicBezTo>
                  <a:pt x="10671447" y="3070201"/>
                  <a:pt x="10670990" y="3051637"/>
                  <a:pt x="10666514" y="3062921"/>
                </a:cubicBezTo>
                <a:cubicBezTo>
                  <a:pt x="10670489" y="3063147"/>
                  <a:pt x="10670945" y="3081711"/>
                  <a:pt x="10677454" y="3069285"/>
                </a:cubicBezTo>
                <a:close/>
                <a:moveTo>
                  <a:pt x="5725980" y="14287091"/>
                </a:moveTo>
                <a:cubicBezTo>
                  <a:pt x="5718053" y="14263951"/>
                  <a:pt x="5716602" y="14238350"/>
                  <a:pt x="5699871" y="14217719"/>
                </a:cubicBezTo>
                <a:cubicBezTo>
                  <a:pt x="5679817" y="14205543"/>
                  <a:pt x="5649599" y="14192059"/>
                  <a:pt x="5619717" y="14186664"/>
                </a:cubicBezTo>
                <a:lnTo>
                  <a:pt x="5607177" y="14186418"/>
                </a:lnTo>
                <a:lnTo>
                  <a:pt x="5576464" y="14185815"/>
                </a:lnTo>
                <a:cubicBezTo>
                  <a:pt x="5563007" y="14188339"/>
                  <a:pt x="5550947" y="14194059"/>
                  <a:pt x="5541597" y="14204151"/>
                </a:cubicBezTo>
                <a:cubicBezTo>
                  <a:pt x="5553071" y="14218365"/>
                  <a:pt x="5569632" y="14230610"/>
                  <a:pt x="5582950" y="14243855"/>
                </a:cubicBezTo>
                <a:lnTo>
                  <a:pt x="5585619" y="14243831"/>
                </a:lnTo>
                <a:lnTo>
                  <a:pt x="5616690" y="14243564"/>
                </a:lnTo>
                <a:cubicBezTo>
                  <a:pt x="5652684" y="14249433"/>
                  <a:pt x="5693851" y="14271315"/>
                  <a:pt x="5725980" y="14287091"/>
                </a:cubicBezTo>
                <a:close/>
                <a:moveTo>
                  <a:pt x="6069694" y="13524057"/>
                </a:moveTo>
                <a:cubicBezTo>
                  <a:pt x="6062622" y="13520422"/>
                  <a:pt x="6057269" y="13522141"/>
                  <a:pt x="6054725" y="13530210"/>
                </a:cubicBezTo>
                <a:cubicBezTo>
                  <a:pt x="6062223" y="13534033"/>
                  <a:pt x="6067150" y="13532125"/>
                  <a:pt x="6069694" y="13524057"/>
                </a:cubicBezTo>
                <a:close/>
                <a:moveTo>
                  <a:pt x="10727278" y="2984189"/>
                </a:moveTo>
                <a:cubicBezTo>
                  <a:pt x="10718936" y="2975402"/>
                  <a:pt x="10716503" y="2963617"/>
                  <a:pt x="10703342" y="2958821"/>
                </a:cubicBezTo>
                <a:cubicBezTo>
                  <a:pt x="10698643" y="2978677"/>
                  <a:pt x="10714728" y="3005676"/>
                  <a:pt x="10727278" y="2984189"/>
                </a:cubicBezTo>
                <a:close/>
                <a:moveTo>
                  <a:pt x="10747486" y="2941388"/>
                </a:moveTo>
                <a:cubicBezTo>
                  <a:pt x="10749085" y="2940237"/>
                  <a:pt x="10749889" y="2938201"/>
                  <a:pt x="10748961" y="2935114"/>
                </a:cubicBezTo>
                <a:cubicBezTo>
                  <a:pt x="10745363" y="2934034"/>
                  <a:pt x="10741151" y="2933193"/>
                  <a:pt x="10736939" y="2932352"/>
                </a:cubicBezTo>
                <a:cubicBezTo>
                  <a:pt x="10730742" y="2940325"/>
                  <a:pt x="10742690" y="2944839"/>
                  <a:pt x="10747486" y="2941388"/>
                </a:cubicBezTo>
                <a:close/>
                <a:moveTo>
                  <a:pt x="10741220" y="2974537"/>
                </a:moveTo>
                <a:cubicBezTo>
                  <a:pt x="10751145" y="2968212"/>
                  <a:pt x="10745066" y="2954305"/>
                  <a:pt x="10733281" y="2952158"/>
                </a:cubicBezTo>
                <a:cubicBezTo>
                  <a:pt x="10728854" y="2964483"/>
                  <a:pt x="10735155" y="2969818"/>
                  <a:pt x="10741220" y="2974537"/>
                </a:cubicBezTo>
                <a:close/>
                <a:moveTo>
                  <a:pt x="10671052" y="3146024"/>
                </a:moveTo>
                <a:cubicBezTo>
                  <a:pt x="10674257" y="3138770"/>
                  <a:pt x="10664154" y="3123594"/>
                  <a:pt x="10661424" y="3132079"/>
                </a:cubicBezTo>
                <a:cubicBezTo>
                  <a:pt x="10670415" y="3132481"/>
                  <a:pt x="10663242" y="3144103"/>
                  <a:pt x="10671052" y="3146024"/>
                </a:cubicBezTo>
                <a:close/>
                <a:moveTo>
                  <a:pt x="10664623" y="3177867"/>
                </a:moveTo>
                <a:cubicBezTo>
                  <a:pt x="10666101" y="3156077"/>
                  <a:pt x="10649458" y="3134953"/>
                  <a:pt x="10648428" y="3113076"/>
                </a:cubicBezTo>
                <a:cubicBezTo>
                  <a:pt x="10647938" y="3102658"/>
                  <a:pt x="10653089" y="3070250"/>
                  <a:pt x="10660145" y="3073878"/>
                </a:cubicBezTo>
                <a:cubicBezTo>
                  <a:pt x="10657663" y="3061050"/>
                  <a:pt x="10654944" y="3047608"/>
                  <a:pt x="10646602" y="3038821"/>
                </a:cubicBezTo>
                <a:cubicBezTo>
                  <a:pt x="10634901" y="3087206"/>
                  <a:pt x="10637715" y="3129254"/>
                  <a:pt x="10647841" y="3158210"/>
                </a:cubicBezTo>
                <a:cubicBezTo>
                  <a:pt x="10650692" y="3165591"/>
                  <a:pt x="10657646" y="3193656"/>
                  <a:pt x="10664623" y="3177867"/>
                </a:cubicBezTo>
                <a:close/>
                <a:moveTo>
                  <a:pt x="6066477" y="13597187"/>
                </a:moveTo>
                <a:cubicBezTo>
                  <a:pt x="6055552" y="13587255"/>
                  <a:pt x="6058792" y="13571835"/>
                  <a:pt x="6034508" y="13566722"/>
                </a:cubicBezTo>
                <a:cubicBezTo>
                  <a:pt x="6033166" y="13582469"/>
                  <a:pt x="6041060" y="13594638"/>
                  <a:pt x="6054925" y="13604849"/>
                </a:cubicBezTo>
                <a:cubicBezTo>
                  <a:pt x="6057806" y="13599483"/>
                  <a:pt x="6065214" y="13605821"/>
                  <a:pt x="6066477" y="13597187"/>
                </a:cubicBezTo>
                <a:close/>
                <a:moveTo>
                  <a:pt x="10769530" y="2955423"/>
                </a:moveTo>
                <a:cubicBezTo>
                  <a:pt x="10773104" y="2942721"/>
                  <a:pt x="10768786" y="2935203"/>
                  <a:pt x="10757805" y="2932391"/>
                </a:cubicBezTo>
                <a:cubicBezTo>
                  <a:pt x="10757869" y="2942620"/>
                  <a:pt x="10757130" y="2953515"/>
                  <a:pt x="10769530" y="2955423"/>
                </a:cubicBezTo>
                <a:close/>
                <a:moveTo>
                  <a:pt x="6227372" y="13242897"/>
                </a:moveTo>
                <a:cubicBezTo>
                  <a:pt x="6228709" y="13240305"/>
                  <a:pt x="6228449" y="13237136"/>
                  <a:pt x="6225380" y="13234253"/>
                </a:cubicBezTo>
                <a:cubicBezTo>
                  <a:pt x="6222693" y="13239176"/>
                  <a:pt x="6216689" y="13244669"/>
                  <a:pt x="6219784" y="13248073"/>
                </a:cubicBezTo>
                <a:cubicBezTo>
                  <a:pt x="6223102" y="13247502"/>
                  <a:pt x="6226035" y="13245489"/>
                  <a:pt x="6227372" y="13242897"/>
                </a:cubicBezTo>
                <a:close/>
                <a:moveTo>
                  <a:pt x="6246779" y="13210104"/>
                </a:moveTo>
                <a:cubicBezTo>
                  <a:pt x="6253689" y="13206029"/>
                  <a:pt x="6248186" y="13191887"/>
                  <a:pt x="6241994" y="13197806"/>
                </a:cubicBezTo>
                <a:cubicBezTo>
                  <a:pt x="6245944" y="13201588"/>
                  <a:pt x="6243873" y="13206274"/>
                  <a:pt x="6246779" y="13210104"/>
                </a:cubicBezTo>
                <a:close/>
                <a:moveTo>
                  <a:pt x="5738927" y="14373971"/>
                </a:moveTo>
                <a:cubicBezTo>
                  <a:pt x="5676997" y="14353790"/>
                  <a:pt x="5647596" y="14305922"/>
                  <a:pt x="5601617" y="14291009"/>
                </a:cubicBezTo>
                <a:cubicBezTo>
                  <a:pt x="5608793" y="14323020"/>
                  <a:pt x="5604396" y="14358991"/>
                  <a:pt x="5635178" y="14383066"/>
                </a:cubicBezTo>
                <a:cubicBezTo>
                  <a:pt x="5670081" y="14380493"/>
                  <a:pt x="5709441" y="14390880"/>
                  <a:pt x="5738927" y="14373971"/>
                </a:cubicBezTo>
                <a:close/>
                <a:moveTo>
                  <a:pt x="6266971" y="13180234"/>
                </a:moveTo>
                <a:cubicBezTo>
                  <a:pt x="6268701" y="13171548"/>
                  <a:pt x="6260754" y="13164599"/>
                  <a:pt x="6258165" y="13156582"/>
                </a:cubicBezTo>
                <a:cubicBezTo>
                  <a:pt x="6255169" y="13167987"/>
                  <a:pt x="6251370" y="13180056"/>
                  <a:pt x="6261457" y="13189605"/>
                </a:cubicBezTo>
                <a:cubicBezTo>
                  <a:pt x="6264742" y="13186219"/>
                  <a:pt x="6266394" y="13183130"/>
                  <a:pt x="6266971" y="13180234"/>
                </a:cubicBezTo>
                <a:close/>
                <a:moveTo>
                  <a:pt x="10595368" y="3386480"/>
                </a:moveTo>
                <a:cubicBezTo>
                  <a:pt x="10595459" y="3383970"/>
                  <a:pt x="10596164" y="3381221"/>
                  <a:pt x="10596255" y="3378711"/>
                </a:cubicBezTo>
                <a:cubicBezTo>
                  <a:pt x="10593935" y="3378196"/>
                  <a:pt x="10591190" y="3377493"/>
                  <a:pt x="10588871" y="3376979"/>
                </a:cubicBezTo>
                <a:cubicBezTo>
                  <a:pt x="10588165" y="3379727"/>
                  <a:pt x="10587649" y="3382049"/>
                  <a:pt x="10587370" y="3384986"/>
                </a:cubicBezTo>
                <a:cubicBezTo>
                  <a:pt x="10589689" y="3385501"/>
                  <a:pt x="10592434" y="3386204"/>
                  <a:pt x="10595368" y="3386480"/>
                </a:cubicBezTo>
                <a:close/>
                <a:moveTo>
                  <a:pt x="10792553" y="2943663"/>
                </a:moveTo>
                <a:cubicBezTo>
                  <a:pt x="10795611" y="2933283"/>
                  <a:pt x="10794227" y="2926041"/>
                  <a:pt x="10783958" y="2925074"/>
                </a:cubicBezTo>
                <a:cubicBezTo>
                  <a:pt x="10780899" y="2935454"/>
                  <a:pt x="10781857" y="2942508"/>
                  <a:pt x="10792553" y="2943663"/>
                </a:cubicBezTo>
                <a:close/>
                <a:moveTo>
                  <a:pt x="6096257" y="13577155"/>
                </a:moveTo>
                <a:cubicBezTo>
                  <a:pt x="6101294" y="13559977"/>
                  <a:pt x="6091552" y="13548524"/>
                  <a:pt x="6070725" y="13541364"/>
                </a:cubicBezTo>
                <a:cubicBezTo>
                  <a:pt x="6065519" y="13546212"/>
                  <a:pt x="6046091" y="13550905"/>
                  <a:pt x="6052893" y="13562080"/>
                </a:cubicBezTo>
                <a:cubicBezTo>
                  <a:pt x="6063551" y="13557598"/>
                  <a:pt x="6082500" y="13573630"/>
                  <a:pt x="6096257" y="13577155"/>
                </a:cubicBezTo>
                <a:close/>
                <a:moveTo>
                  <a:pt x="9851810" y="5078558"/>
                </a:moveTo>
                <a:cubicBezTo>
                  <a:pt x="9857241" y="5069736"/>
                  <a:pt x="9857744" y="5062817"/>
                  <a:pt x="9850858" y="5058754"/>
                </a:cubicBezTo>
                <a:cubicBezTo>
                  <a:pt x="9847891" y="5066625"/>
                  <a:pt x="9847814" y="5073732"/>
                  <a:pt x="9851810" y="5078558"/>
                </a:cubicBezTo>
                <a:close/>
                <a:moveTo>
                  <a:pt x="6316865" y="13079670"/>
                </a:moveTo>
                <a:cubicBezTo>
                  <a:pt x="6318792" y="13076321"/>
                  <a:pt x="6318862" y="13072406"/>
                  <a:pt x="6314963" y="13069665"/>
                </a:cubicBezTo>
                <a:cubicBezTo>
                  <a:pt x="6309198" y="13075773"/>
                  <a:pt x="6300100" y="13077863"/>
                  <a:pt x="6307622" y="13086279"/>
                </a:cubicBezTo>
                <a:cubicBezTo>
                  <a:pt x="6311154" y="13085802"/>
                  <a:pt x="6314938" y="13083019"/>
                  <a:pt x="6316865" y="13079670"/>
                </a:cubicBezTo>
                <a:close/>
                <a:moveTo>
                  <a:pt x="6291260" y="13140656"/>
                </a:moveTo>
                <a:cubicBezTo>
                  <a:pt x="6296119" y="13133129"/>
                  <a:pt x="6295146" y="13126080"/>
                  <a:pt x="6287776" y="13120787"/>
                </a:cubicBezTo>
                <a:cubicBezTo>
                  <a:pt x="6282918" y="13128314"/>
                  <a:pt x="6284079" y="13134938"/>
                  <a:pt x="6291260" y="13140656"/>
                </a:cubicBezTo>
                <a:close/>
                <a:moveTo>
                  <a:pt x="5757650" y="14354951"/>
                </a:moveTo>
                <a:cubicBezTo>
                  <a:pt x="5733106" y="14316771"/>
                  <a:pt x="5664594" y="14247792"/>
                  <a:pt x="5609036" y="14266161"/>
                </a:cubicBezTo>
                <a:cubicBezTo>
                  <a:pt x="5653417" y="14294154"/>
                  <a:pt x="5699815" y="14352862"/>
                  <a:pt x="5757650" y="14354951"/>
                </a:cubicBezTo>
                <a:close/>
                <a:moveTo>
                  <a:pt x="6087800" y="13614778"/>
                </a:moveTo>
                <a:cubicBezTo>
                  <a:pt x="6091992" y="13601824"/>
                  <a:pt x="6084485" y="13593400"/>
                  <a:pt x="6071007" y="13586934"/>
                </a:cubicBezTo>
                <a:cubicBezTo>
                  <a:pt x="6066625" y="13600317"/>
                  <a:pt x="6069822" y="13610410"/>
                  <a:pt x="6087800" y="13614778"/>
                </a:cubicBezTo>
                <a:close/>
                <a:moveTo>
                  <a:pt x="10557825" y="3515256"/>
                </a:moveTo>
                <a:cubicBezTo>
                  <a:pt x="10559408" y="3500144"/>
                  <a:pt x="10567893" y="3480941"/>
                  <a:pt x="10562199" y="3470774"/>
                </a:cubicBezTo>
                <a:cubicBezTo>
                  <a:pt x="10552265" y="3472506"/>
                  <a:pt x="10549762" y="3503533"/>
                  <a:pt x="10557825" y="3515256"/>
                </a:cubicBezTo>
                <a:close/>
                <a:moveTo>
                  <a:pt x="6346313" y="13056532"/>
                </a:moveTo>
                <a:cubicBezTo>
                  <a:pt x="6342297" y="13047120"/>
                  <a:pt x="6330818" y="13060378"/>
                  <a:pt x="6337231" y="13063211"/>
                </a:cubicBezTo>
                <a:cubicBezTo>
                  <a:pt x="6340396" y="13059517"/>
                  <a:pt x="6343866" y="13062070"/>
                  <a:pt x="6346313" y="13056532"/>
                </a:cubicBezTo>
                <a:close/>
                <a:moveTo>
                  <a:pt x="9859485" y="5112044"/>
                </a:moveTo>
                <a:cubicBezTo>
                  <a:pt x="9859291" y="5105838"/>
                  <a:pt x="9855754" y="5099684"/>
                  <a:pt x="9848729" y="5097090"/>
                </a:cubicBezTo>
                <a:cubicBezTo>
                  <a:pt x="9842833" y="5109278"/>
                  <a:pt x="9843335" y="5119701"/>
                  <a:pt x="9850183" y="5127318"/>
                </a:cubicBezTo>
                <a:cubicBezTo>
                  <a:pt x="9856530" y="5124511"/>
                  <a:pt x="9859679" y="5118251"/>
                  <a:pt x="9859485" y="5112044"/>
                </a:cubicBezTo>
                <a:close/>
                <a:moveTo>
                  <a:pt x="10633963" y="3377520"/>
                </a:moveTo>
                <a:cubicBezTo>
                  <a:pt x="10636832" y="3367567"/>
                  <a:pt x="10635448" y="3360325"/>
                  <a:pt x="10625179" y="3359358"/>
                </a:cubicBezTo>
                <a:cubicBezTo>
                  <a:pt x="10622310" y="3369311"/>
                  <a:pt x="10628751" y="3373177"/>
                  <a:pt x="10633963" y="3377520"/>
                </a:cubicBezTo>
                <a:close/>
                <a:moveTo>
                  <a:pt x="10558082" y="3556173"/>
                </a:moveTo>
                <a:cubicBezTo>
                  <a:pt x="10558828" y="3549873"/>
                  <a:pt x="10560993" y="3542668"/>
                  <a:pt x="10552240" y="3542881"/>
                </a:cubicBezTo>
                <a:cubicBezTo>
                  <a:pt x="10550879" y="3549420"/>
                  <a:pt x="10553157" y="3553487"/>
                  <a:pt x="10558082" y="3556173"/>
                </a:cubicBezTo>
                <a:close/>
                <a:moveTo>
                  <a:pt x="9970443" y="4910618"/>
                </a:moveTo>
                <a:cubicBezTo>
                  <a:pt x="9952510" y="4907285"/>
                  <a:pt x="9936347" y="4910346"/>
                  <a:pt x="9922334" y="4918946"/>
                </a:cubicBezTo>
                <a:cubicBezTo>
                  <a:pt x="9939262" y="4918775"/>
                  <a:pt x="9959721" y="4926794"/>
                  <a:pt x="9970443" y="4910618"/>
                </a:cubicBezTo>
                <a:close/>
                <a:moveTo>
                  <a:pt x="5798902" y="14366697"/>
                </a:moveTo>
                <a:cubicBezTo>
                  <a:pt x="5798008" y="14368580"/>
                  <a:pt x="5796667" y="14371403"/>
                  <a:pt x="5795326" y="14374226"/>
                </a:cubicBezTo>
                <a:cubicBezTo>
                  <a:pt x="5777469" y="14389966"/>
                  <a:pt x="5747908" y="14403148"/>
                  <a:pt x="5721904" y="14407869"/>
                </a:cubicBezTo>
                <a:cubicBezTo>
                  <a:pt x="5670352" y="14416836"/>
                  <a:pt x="5590099" y="14412406"/>
                  <a:pt x="5530105" y="14395913"/>
                </a:cubicBezTo>
                <a:cubicBezTo>
                  <a:pt x="5484185" y="14383796"/>
                  <a:pt x="5448117" y="14351906"/>
                  <a:pt x="5404290" y="14328097"/>
                </a:cubicBezTo>
                <a:cubicBezTo>
                  <a:pt x="5362770" y="14257173"/>
                  <a:pt x="5316629" y="14188208"/>
                  <a:pt x="5376504" y="14084006"/>
                </a:cubicBezTo>
                <a:cubicBezTo>
                  <a:pt x="5287842" y="14032679"/>
                  <a:pt x="5257988" y="13962451"/>
                  <a:pt x="5154513" y="13916084"/>
                </a:cubicBezTo>
                <a:cubicBezTo>
                  <a:pt x="5166981" y="13887405"/>
                  <a:pt x="5183917" y="13872149"/>
                  <a:pt x="5205338" y="13871249"/>
                </a:cubicBezTo>
                <a:cubicBezTo>
                  <a:pt x="5266342" y="13914749"/>
                  <a:pt x="5319091" y="13987774"/>
                  <a:pt x="5378458" y="14042491"/>
                </a:cubicBezTo>
                <a:cubicBezTo>
                  <a:pt x="5410975" y="14037172"/>
                  <a:pt x="5427303" y="14014939"/>
                  <a:pt x="5455645" y="14010636"/>
                </a:cubicBezTo>
                <a:cubicBezTo>
                  <a:pt x="5504896" y="14003113"/>
                  <a:pt x="5573787" y="14021755"/>
                  <a:pt x="5609590" y="14040601"/>
                </a:cubicBezTo>
                <a:cubicBezTo>
                  <a:pt x="5660947" y="14067986"/>
                  <a:pt x="5705314" y="14118349"/>
                  <a:pt x="5724047" y="14168763"/>
                </a:cubicBezTo>
                <a:cubicBezTo>
                  <a:pt x="5746248" y="14229361"/>
                  <a:pt x="5736959" y="14299916"/>
                  <a:pt x="5771009" y="14347224"/>
                </a:cubicBezTo>
                <a:cubicBezTo>
                  <a:pt x="5781391" y="14353538"/>
                  <a:pt x="5796859" y="14357885"/>
                  <a:pt x="5798902" y="14366697"/>
                </a:cubicBezTo>
                <a:close/>
                <a:moveTo>
                  <a:pt x="10855799" y="2935395"/>
                </a:moveTo>
                <a:cubicBezTo>
                  <a:pt x="10859898" y="2924965"/>
                  <a:pt x="10846246" y="2909752"/>
                  <a:pt x="10838361" y="2919529"/>
                </a:cubicBezTo>
                <a:cubicBezTo>
                  <a:pt x="10844425" y="2924249"/>
                  <a:pt x="10840612" y="2936335"/>
                  <a:pt x="10855799" y="2935395"/>
                </a:cubicBezTo>
                <a:close/>
                <a:moveTo>
                  <a:pt x="6139902" y="13637799"/>
                </a:moveTo>
                <a:cubicBezTo>
                  <a:pt x="6142674" y="13625749"/>
                  <a:pt x="6139239" y="13615040"/>
                  <a:pt x="6123110" y="13609955"/>
                </a:cubicBezTo>
                <a:cubicBezTo>
                  <a:pt x="6120575" y="13622623"/>
                  <a:pt x="6123772" y="13632716"/>
                  <a:pt x="6139902" y="13637799"/>
                </a:cubicBezTo>
                <a:close/>
                <a:moveTo>
                  <a:pt x="10742434" y="3221938"/>
                </a:moveTo>
                <a:cubicBezTo>
                  <a:pt x="10756813" y="3190548"/>
                  <a:pt x="10761504" y="3166098"/>
                  <a:pt x="10764238" y="3131092"/>
                </a:cubicBezTo>
                <a:cubicBezTo>
                  <a:pt x="10737998" y="3114398"/>
                  <a:pt x="10702582" y="3071206"/>
                  <a:pt x="10727893" y="3041586"/>
                </a:cubicBezTo>
                <a:cubicBezTo>
                  <a:pt x="10763429" y="3043006"/>
                  <a:pt x="10744073" y="3097190"/>
                  <a:pt x="10771979" y="3091668"/>
                </a:cubicBezTo>
                <a:cubicBezTo>
                  <a:pt x="10778190" y="3041877"/>
                  <a:pt x="10794217" y="3005605"/>
                  <a:pt x="10802181" y="2957608"/>
                </a:cubicBezTo>
                <a:cubicBezTo>
                  <a:pt x="10687292" y="2981313"/>
                  <a:pt x="10641547" y="3157469"/>
                  <a:pt x="10742434" y="3221938"/>
                </a:cubicBezTo>
                <a:close/>
                <a:moveTo>
                  <a:pt x="6375166" y="13116123"/>
                </a:moveTo>
                <a:cubicBezTo>
                  <a:pt x="6381377" y="13102065"/>
                  <a:pt x="6367682" y="13091430"/>
                  <a:pt x="6360622" y="13079656"/>
                </a:cubicBezTo>
                <a:cubicBezTo>
                  <a:pt x="6358344" y="13092905"/>
                  <a:pt x="6367063" y="13104395"/>
                  <a:pt x="6375166" y="13116123"/>
                </a:cubicBezTo>
                <a:close/>
                <a:moveTo>
                  <a:pt x="10789546" y="3127993"/>
                </a:moveTo>
                <a:cubicBezTo>
                  <a:pt x="10801157" y="3082118"/>
                  <a:pt x="10798637" y="3046322"/>
                  <a:pt x="10809822" y="3000258"/>
                </a:cubicBezTo>
                <a:cubicBezTo>
                  <a:pt x="10797897" y="2999580"/>
                  <a:pt x="10798689" y="3020842"/>
                  <a:pt x="10794508" y="3038376"/>
                </a:cubicBezTo>
                <a:cubicBezTo>
                  <a:pt x="10785438" y="3076193"/>
                  <a:pt x="10769091" y="3118955"/>
                  <a:pt x="10789546" y="3127993"/>
                </a:cubicBezTo>
                <a:close/>
                <a:moveTo>
                  <a:pt x="10736194" y="3253354"/>
                </a:moveTo>
                <a:cubicBezTo>
                  <a:pt x="10739229" y="3229193"/>
                  <a:pt x="10722462" y="3218724"/>
                  <a:pt x="10708342" y="3206875"/>
                </a:cubicBezTo>
                <a:cubicBezTo>
                  <a:pt x="10709323" y="3227710"/>
                  <a:pt x="10719615" y="3242459"/>
                  <a:pt x="10736194" y="3253354"/>
                </a:cubicBezTo>
                <a:close/>
                <a:moveTo>
                  <a:pt x="10044514" y="4820415"/>
                </a:moveTo>
                <a:cubicBezTo>
                  <a:pt x="10016463" y="4828424"/>
                  <a:pt x="9982343" y="4818960"/>
                  <a:pt x="9958538" y="4837007"/>
                </a:cubicBezTo>
                <a:cubicBezTo>
                  <a:pt x="9979298" y="4851280"/>
                  <a:pt x="10036406" y="4838766"/>
                  <a:pt x="10044514" y="4820415"/>
                </a:cubicBezTo>
                <a:close/>
                <a:moveTo>
                  <a:pt x="10055262" y="4796089"/>
                </a:moveTo>
                <a:cubicBezTo>
                  <a:pt x="10033018" y="4794423"/>
                  <a:pt x="9979192" y="4792573"/>
                  <a:pt x="9988024" y="4815349"/>
                </a:cubicBezTo>
                <a:cubicBezTo>
                  <a:pt x="10009579" y="4807019"/>
                  <a:pt x="10038960" y="4817961"/>
                  <a:pt x="10055262" y="4796089"/>
                </a:cubicBezTo>
                <a:close/>
                <a:moveTo>
                  <a:pt x="10700680" y="3343259"/>
                </a:moveTo>
                <a:cubicBezTo>
                  <a:pt x="10700427" y="3333727"/>
                  <a:pt x="10688204" y="3324214"/>
                  <a:pt x="10678013" y="3320476"/>
                </a:cubicBezTo>
                <a:cubicBezTo>
                  <a:pt x="10677470" y="3335538"/>
                  <a:pt x="10678345" y="3349696"/>
                  <a:pt x="10696424" y="3352584"/>
                </a:cubicBezTo>
                <a:cubicBezTo>
                  <a:pt x="10699518" y="3349615"/>
                  <a:pt x="10700764" y="3346436"/>
                  <a:pt x="10700680" y="3343259"/>
                </a:cubicBezTo>
                <a:close/>
                <a:moveTo>
                  <a:pt x="10028610" y="4867968"/>
                </a:moveTo>
                <a:cubicBezTo>
                  <a:pt x="9999002" y="4861006"/>
                  <a:pt x="9978565" y="4879521"/>
                  <a:pt x="9948480" y="4871329"/>
                </a:cubicBezTo>
                <a:cubicBezTo>
                  <a:pt x="9972963" y="4858683"/>
                  <a:pt x="10006994" y="4870659"/>
                  <a:pt x="10027419" y="4847548"/>
                </a:cubicBezTo>
                <a:cubicBezTo>
                  <a:pt x="9999482" y="4844896"/>
                  <a:pt x="9979284" y="4864026"/>
                  <a:pt x="9947100" y="4851336"/>
                </a:cubicBezTo>
                <a:cubicBezTo>
                  <a:pt x="9937760" y="4870163"/>
                  <a:pt x="9922314" y="4875071"/>
                  <a:pt x="9915411" y="4901095"/>
                </a:cubicBezTo>
                <a:lnTo>
                  <a:pt x="9927802" y="4906570"/>
                </a:lnTo>
                <a:cubicBezTo>
                  <a:pt x="9942799" y="4874940"/>
                  <a:pt x="10001989" y="4897012"/>
                  <a:pt x="10028610" y="4867968"/>
                </a:cubicBezTo>
                <a:close/>
                <a:moveTo>
                  <a:pt x="10819228" y="3080412"/>
                </a:moveTo>
                <a:cubicBezTo>
                  <a:pt x="10833034" y="3045708"/>
                  <a:pt x="10843951" y="2980655"/>
                  <a:pt x="10848773" y="2950142"/>
                </a:cubicBezTo>
                <a:cubicBezTo>
                  <a:pt x="10843520" y="2949351"/>
                  <a:pt x="10838029" y="2947946"/>
                  <a:pt x="10832776" y="2947154"/>
                </a:cubicBezTo>
                <a:cubicBezTo>
                  <a:pt x="10825943" y="2992590"/>
                  <a:pt x="10825748" y="3046059"/>
                  <a:pt x="10819228" y="3080412"/>
                </a:cubicBezTo>
                <a:close/>
                <a:moveTo>
                  <a:pt x="10778803" y="3183432"/>
                </a:moveTo>
                <a:cubicBezTo>
                  <a:pt x="10777985" y="3174910"/>
                  <a:pt x="10790493" y="3156974"/>
                  <a:pt x="10775307" y="3157915"/>
                </a:cubicBezTo>
                <a:cubicBezTo>
                  <a:pt x="10772297" y="3169337"/>
                  <a:pt x="10772313" y="3178524"/>
                  <a:pt x="10778803" y="3183432"/>
                </a:cubicBezTo>
                <a:close/>
                <a:moveTo>
                  <a:pt x="10082173" y="4768703"/>
                </a:moveTo>
                <a:cubicBezTo>
                  <a:pt x="10049097" y="4759189"/>
                  <a:pt x="10018935" y="4758105"/>
                  <a:pt x="10000847" y="4786329"/>
                </a:cubicBezTo>
                <a:cubicBezTo>
                  <a:pt x="10032541" y="4793191"/>
                  <a:pt x="10057451" y="4780734"/>
                  <a:pt x="10082173" y="4768703"/>
                </a:cubicBezTo>
                <a:close/>
                <a:moveTo>
                  <a:pt x="10796829" y="3154163"/>
                </a:moveTo>
                <a:cubicBezTo>
                  <a:pt x="10802858" y="3109393"/>
                  <a:pt x="10821461" y="3056916"/>
                  <a:pt x="10814589" y="3021747"/>
                </a:cubicBezTo>
                <a:cubicBezTo>
                  <a:pt x="10813288" y="3065036"/>
                  <a:pt x="10791620" y="3123299"/>
                  <a:pt x="10796829" y="3154163"/>
                </a:cubicBezTo>
                <a:close/>
                <a:moveTo>
                  <a:pt x="6167265" y="13641720"/>
                </a:moveTo>
                <a:cubicBezTo>
                  <a:pt x="6155406" y="13638523"/>
                  <a:pt x="6164297" y="13627643"/>
                  <a:pt x="6149359" y="13625638"/>
                </a:cubicBezTo>
                <a:cubicBezTo>
                  <a:pt x="6144302" y="13633617"/>
                  <a:pt x="6158384" y="13657200"/>
                  <a:pt x="6167265" y="13641720"/>
                </a:cubicBezTo>
                <a:close/>
                <a:moveTo>
                  <a:pt x="10716864" y="3352434"/>
                </a:moveTo>
                <a:cubicBezTo>
                  <a:pt x="10721827" y="3349271"/>
                  <a:pt x="10722741" y="3344320"/>
                  <a:pt x="10720942" y="3339890"/>
                </a:cubicBezTo>
                <a:lnTo>
                  <a:pt x="10719511" y="3338787"/>
                </a:lnTo>
                <a:lnTo>
                  <a:pt x="10708737" y="3330481"/>
                </a:lnTo>
                <a:cubicBezTo>
                  <a:pt x="10706617" y="3336430"/>
                  <a:pt x="10707027" y="3340692"/>
                  <a:pt x="10708777" y="3344079"/>
                </a:cubicBezTo>
                <a:lnTo>
                  <a:pt x="10716839" y="3352408"/>
                </a:lnTo>
                <a:close/>
                <a:moveTo>
                  <a:pt x="6596832" y="12679246"/>
                </a:moveTo>
                <a:cubicBezTo>
                  <a:pt x="6595879" y="12676790"/>
                  <a:pt x="6590873" y="12663892"/>
                  <a:pt x="6585166" y="12671039"/>
                </a:cubicBezTo>
                <a:cubicBezTo>
                  <a:pt x="6586922" y="12672833"/>
                  <a:pt x="6591314" y="12685967"/>
                  <a:pt x="6596832" y="12679246"/>
                </a:cubicBezTo>
                <a:close/>
                <a:moveTo>
                  <a:pt x="10076344" y="4813247"/>
                </a:moveTo>
                <a:cubicBezTo>
                  <a:pt x="10080229" y="4809799"/>
                  <a:pt x="10082005" y="4804335"/>
                  <a:pt x="10077657" y="4800883"/>
                </a:cubicBezTo>
                <a:cubicBezTo>
                  <a:pt x="10074074" y="4808992"/>
                  <a:pt x="10064097" y="4801523"/>
                  <a:pt x="10062373" y="4813514"/>
                </a:cubicBezTo>
                <a:cubicBezTo>
                  <a:pt x="10066464" y="4818127"/>
                  <a:pt x="10072458" y="4816695"/>
                  <a:pt x="10076344" y="4813247"/>
                </a:cubicBezTo>
                <a:close/>
                <a:moveTo>
                  <a:pt x="10108656" y="4741128"/>
                </a:moveTo>
                <a:cubicBezTo>
                  <a:pt x="10077816" y="4734643"/>
                  <a:pt x="10049552" y="4733886"/>
                  <a:pt x="10029027" y="4754913"/>
                </a:cubicBezTo>
                <a:cubicBezTo>
                  <a:pt x="10059578" y="4759740"/>
                  <a:pt x="10083972" y="4749605"/>
                  <a:pt x="10108656" y="4741128"/>
                </a:cubicBezTo>
                <a:close/>
                <a:moveTo>
                  <a:pt x="6196014" y="13604381"/>
                </a:moveTo>
                <a:cubicBezTo>
                  <a:pt x="6190851" y="13583718"/>
                  <a:pt x="6158026" y="13574831"/>
                  <a:pt x="6146452" y="13595249"/>
                </a:cubicBezTo>
                <a:cubicBezTo>
                  <a:pt x="6162910" y="13598435"/>
                  <a:pt x="6187946" y="13623795"/>
                  <a:pt x="6196014" y="13604381"/>
                </a:cubicBezTo>
                <a:close/>
                <a:moveTo>
                  <a:pt x="10134614" y="4693937"/>
                </a:moveTo>
                <a:cubicBezTo>
                  <a:pt x="10115246" y="4704253"/>
                  <a:pt x="10090727" y="4703111"/>
                  <a:pt x="10066685" y="4703200"/>
                </a:cubicBezTo>
                <a:cubicBezTo>
                  <a:pt x="10059735" y="4710841"/>
                  <a:pt x="10054216" y="4722175"/>
                  <a:pt x="10046122" y="4727780"/>
                </a:cubicBezTo>
                <a:cubicBezTo>
                  <a:pt x="10082717" y="4740889"/>
                  <a:pt x="10121478" y="4712107"/>
                  <a:pt x="10134614" y="4693937"/>
                </a:cubicBezTo>
                <a:close/>
                <a:moveTo>
                  <a:pt x="10143853" y="4673026"/>
                </a:moveTo>
                <a:cubicBezTo>
                  <a:pt x="10128407" y="4677933"/>
                  <a:pt x="10111906" y="4678293"/>
                  <a:pt x="10091209" y="4669658"/>
                </a:cubicBezTo>
                <a:cubicBezTo>
                  <a:pt x="10091195" y="4682404"/>
                  <a:pt x="10070144" y="4683815"/>
                  <a:pt x="10080272" y="4694411"/>
                </a:cubicBezTo>
                <a:cubicBezTo>
                  <a:pt x="10099363" y="4687033"/>
                  <a:pt x="10141966" y="4694635"/>
                  <a:pt x="10143853" y="4673026"/>
                </a:cubicBezTo>
                <a:close/>
                <a:moveTo>
                  <a:pt x="10750103" y="3309485"/>
                </a:moveTo>
                <a:cubicBezTo>
                  <a:pt x="10750793" y="3297548"/>
                  <a:pt x="10760179" y="3279763"/>
                  <a:pt x="10748345" y="3276575"/>
                </a:cubicBezTo>
                <a:cubicBezTo>
                  <a:pt x="10741304" y="3282135"/>
                  <a:pt x="10731982" y="3310149"/>
                  <a:pt x="10750103" y="3309485"/>
                </a:cubicBezTo>
                <a:close/>
                <a:moveTo>
                  <a:pt x="10099099" y="4785873"/>
                </a:moveTo>
                <a:lnTo>
                  <a:pt x="10086708" y="4780399"/>
                </a:lnTo>
                <a:cubicBezTo>
                  <a:pt x="10081705" y="4789410"/>
                  <a:pt x="10080774" y="4796140"/>
                  <a:pt x="10087661" y="4800203"/>
                </a:cubicBezTo>
                <a:cubicBezTo>
                  <a:pt x="10091394" y="4795221"/>
                  <a:pt x="10097037" y="4795164"/>
                  <a:pt x="10099099" y="4785873"/>
                </a:cubicBezTo>
                <a:close/>
                <a:moveTo>
                  <a:pt x="10914961" y="2946744"/>
                </a:moveTo>
                <a:lnTo>
                  <a:pt x="10912075" y="2940351"/>
                </a:lnTo>
                <a:lnTo>
                  <a:pt x="10909459" y="2934558"/>
                </a:lnTo>
                <a:cubicBezTo>
                  <a:pt x="10908541" y="2932527"/>
                  <a:pt x="10908083" y="2931511"/>
                  <a:pt x="10908771" y="2933035"/>
                </a:cubicBezTo>
                <a:lnTo>
                  <a:pt x="10912075" y="2940351"/>
                </a:lnTo>
                <a:lnTo>
                  <a:pt x="10912898" y="2942174"/>
                </a:lnTo>
                <a:cubicBezTo>
                  <a:pt x="10914044" y="2944713"/>
                  <a:pt x="10914961" y="2946744"/>
                  <a:pt x="10914961" y="2946744"/>
                </a:cubicBezTo>
                <a:close/>
                <a:moveTo>
                  <a:pt x="10792416" y="3230362"/>
                </a:moveTo>
                <a:cubicBezTo>
                  <a:pt x="10794693" y="3212672"/>
                  <a:pt x="10780327" y="3189206"/>
                  <a:pt x="10798032" y="3166426"/>
                </a:cubicBezTo>
                <a:cubicBezTo>
                  <a:pt x="10783739" y="3164191"/>
                  <a:pt x="10785866" y="3191654"/>
                  <a:pt x="10782718" y="3204544"/>
                </a:cubicBezTo>
                <a:cubicBezTo>
                  <a:pt x="10778815" y="3219141"/>
                  <a:pt x="10761396" y="3243578"/>
                  <a:pt x="10782786" y="3245888"/>
                </a:cubicBezTo>
                <a:cubicBezTo>
                  <a:pt x="10789048" y="3241514"/>
                  <a:pt x="10791657" y="3236259"/>
                  <a:pt x="10792416" y="3230362"/>
                </a:cubicBezTo>
                <a:close/>
                <a:moveTo>
                  <a:pt x="10742172" y="3349335"/>
                </a:moveTo>
                <a:cubicBezTo>
                  <a:pt x="10742919" y="3343034"/>
                  <a:pt x="10745084" y="3335830"/>
                  <a:pt x="10736331" y="3336043"/>
                </a:cubicBezTo>
                <a:cubicBezTo>
                  <a:pt x="10734969" y="3342582"/>
                  <a:pt x="10737673" y="3346837"/>
                  <a:pt x="10742172" y="3349335"/>
                </a:cubicBezTo>
                <a:close/>
                <a:moveTo>
                  <a:pt x="10116268" y="4768975"/>
                </a:moveTo>
                <a:cubicBezTo>
                  <a:pt x="10131163" y="4752602"/>
                  <a:pt x="10101128" y="4745453"/>
                  <a:pt x="10099605" y="4761613"/>
                </a:cubicBezTo>
                <a:close/>
                <a:moveTo>
                  <a:pt x="6628126" y="12666105"/>
                </a:moveTo>
                <a:cubicBezTo>
                  <a:pt x="6623284" y="12660913"/>
                  <a:pt x="6625491" y="12654764"/>
                  <a:pt x="6617952" y="12649906"/>
                </a:cubicBezTo>
                <a:cubicBezTo>
                  <a:pt x="6604105" y="12657018"/>
                  <a:pt x="6622934" y="12670934"/>
                  <a:pt x="6628126" y="12666105"/>
                </a:cubicBezTo>
                <a:close/>
                <a:moveTo>
                  <a:pt x="6487242" y="12985242"/>
                </a:moveTo>
                <a:cubicBezTo>
                  <a:pt x="6470379" y="12976256"/>
                  <a:pt x="6484939" y="12961702"/>
                  <a:pt x="6471573" y="12951702"/>
                </a:cubicBezTo>
                <a:cubicBezTo>
                  <a:pt x="6468305" y="12967149"/>
                  <a:pt x="6467919" y="12981823"/>
                  <a:pt x="6481378" y="12993913"/>
                </a:cubicBezTo>
                <a:cubicBezTo>
                  <a:pt x="6483128" y="12991102"/>
                  <a:pt x="6485492" y="12988052"/>
                  <a:pt x="6487242" y="12985242"/>
                </a:cubicBezTo>
                <a:close/>
                <a:moveTo>
                  <a:pt x="10181774" y="4631121"/>
                </a:moveTo>
                <a:cubicBezTo>
                  <a:pt x="10156664" y="4639409"/>
                  <a:pt x="10104272" y="4623911"/>
                  <a:pt x="10103337" y="4665325"/>
                </a:cubicBezTo>
                <a:cubicBezTo>
                  <a:pt x="10127681" y="4654148"/>
                  <a:pt x="10175638" y="4660035"/>
                  <a:pt x="10181774" y="4631121"/>
                </a:cubicBezTo>
                <a:close/>
                <a:moveTo>
                  <a:pt x="6499365" y="12973436"/>
                </a:moveTo>
                <a:cubicBezTo>
                  <a:pt x="6500975" y="12969684"/>
                  <a:pt x="6492580" y="12963671"/>
                  <a:pt x="6493115" y="12958149"/>
                </a:cubicBezTo>
                <a:cubicBezTo>
                  <a:pt x="6490901" y="12945909"/>
                  <a:pt x="6497760" y="12931536"/>
                  <a:pt x="6484158" y="12920920"/>
                </a:cubicBezTo>
                <a:cubicBezTo>
                  <a:pt x="6473232" y="12942198"/>
                  <a:pt x="6492454" y="12957345"/>
                  <a:pt x="6493719" y="12976332"/>
                </a:cubicBezTo>
                <a:cubicBezTo>
                  <a:pt x="6497180" y="12975685"/>
                  <a:pt x="6498829" y="12974686"/>
                  <a:pt x="6499365" y="12973436"/>
                </a:cubicBezTo>
                <a:close/>
                <a:moveTo>
                  <a:pt x="6513440" y="12942048"/>
                </a:moveTo>
                <a:cubicBezTo>
                  <a:pt x="6504896" y="12928036"/>
                  <a:pt x="6519080" y="12909733"/>
                  <a:pt x="6500613" y="12897479"/>
                </a:cubicBezTo>
                <a:cubicBezTo>
                  <a:pt x="6491864" y="12911529"/>
                  <a:pt x="6500396" y="12948570"/>
                  <a:pt x="6513440" y="12942048"/>
                </a:cubicBezTo>
                <a:close/>
                <a:moveTo>
                  <a:pt x="6522759" y="12922108"/>
                </a:moveTo>
                <a:cubicBezTo>
                  <a:pt x="6532264" y="12906345"/>
                  <a:pt x="6530429" y="12893249"/>
                  <a:pt x="6521127" y="12880950"/>
                </a:cubicBezTo>
                <a:cubicBezTo>
                  <a:pt x="6508929" y="12897058"/>
                  <a:pt x="6518844" y="12909117"/>
                  <a:pt x="6522759" y="12922108"/>
                </a:cubicBezTo>
                <a:close/>
                <a:moveTo>
                  <a:pt x="10608011" y="3677184"/>
                </a:moveTo>
                <a:cubicBezTo>
                  <a:pt x="10613791" y="3653725"/>
                  <a:pt x="10591877" y="3649143"/>
                  <a:pt x="10602526" y="3622736"/>
                </a:cubicBezTo>
                <a:cubicBezTo>
                  <a:pt x="10580393" y="3600205"/>
                  <a:pt x="10562453" y="3595849"/>
                  <a:pt x="10546655" y="3570507"/>
                </a:cubicBezTo>
                <a:cubicBezTo>
                  <a:pt x="10555386" y="3614148"/>
                  <a:pt x="10578674" y="3647900"/>
                  <a:pt x="10608011" y="3677184"/>
                </a:cubicBezTo>
                <a:close/>
                <a:moveTo>
                  <a:pt x="10769042" y="3317342"/>
                </a:moveTo>
                <a:cubicBezTo>
                  <a:pt x="10775468" y="3312021"/>
                  <a:pt x="10784978" y="3283580"/>
                  <a:pt x="10766857" y="3284244"/>
                </a:cubicBezTo>
                <a:cubicBezTo>
                  <a:pt x="10760243" y="3289993"/>
                  <a:pt x="10750921" y="3318007"/>
                  <a:pt x="10769042" y="3317342"/>
                </a:cubicBezTo>
                <a:close/>
                <a:moveTo>
                  <a:pt x="10017971" y="5024964"/>
                </a:moveTo>
                <a:cubicBezTo>
                  <a:pt x="10007640" y="5027541"/>
                  <a:pt x="9994922" y="5023962"/>
                  <a:pt x="9981488" y="5018536"/>
                </a:cubicBezTo>
                <a:cubicBezTo>
                  <a:pt x="9976414" y="4999971"/>
                  <a:pt x="9982424" y="4977122"/>
                  <a:pt x="9966691" y="4963030"/>
                </a:cubicBezTo>
                <a:cubicBezTo>
                  <a:pt x="9942965" y="4956627"/>
                  <a:pt x="9930030" y="4978966"/>
                  <a:pt x="9904921" y="4969913"/>
                </a:cubicBezTo>
                <a:cubicBezTo>
                  <a:pt x="9899584" y="4941540"/>
                  <a:pt x="9911678" y="4906077"/>
                  <a:pt x="9876969" y="4888701"/>
                </a:cubicBezTo>
                <a:cubicBezTo>
                  <a:pt x="9837365" y="4921700"/>
                  <a:pt x="9868864" y="4981016"/>
                  <a:pt x="9849404" y="5028527"/>
                </a:cubicBezTo>
                <a:cubicBezTo>
                  <a:pt x="9878658" y="5045533"/>
                  <a:pt x="9904834" y="5063730"/>
                  <a:pt x="9928358" y="5083305"/>
                </a:cubicBezTo>
                <a:cubicBezTo>
                  <a:pt x="9953709" y="5058291"/>
                  <a:pt x="10006292" y="5056020"/>
                  <a:pt x="10017971" y="5024964"/>
                </a:cubicBezTo>
                <a:close/>
                <a:moveTo>
                  <a:pt x="10152230" y="4721104"/>
                </a:moveTo>
                <a:cubicBezTo>
                  <a:pt x="10138080" y="4713832"/>
                  <a:pt x="10128226" y="4717640"/>
                  <a:pt x="10122670" y="4732527"/>
                </a:cubicBezTo>
                <a:lnTo>
                  <a:pt x="10134633" y="4737813"/>
                </a:lnTo>
                <a:cubicBezTo>
                  <a:pt x="10141169" y="4734580"/>
                  <a:pt x="10145506" y="4724764"/>
                  <a:pt x="10152230" y="4721104"/>
                </a:cubicBezTo>
                <a:close/>
                <a:moveTo>
                  <a:pt x="6405586" y="13203389"/>
                </a:moveTo>
                <a:cubicBezTo>
                  <a:pt x="6395826" y="13179221"/>
                  <a:pt x="6391424" y="13140617"/>
                  <a:pt x="6376481" y="13125867"/>
                </a:cubicBezTo>
                <a:cubicBezTo>
                  <a:pt x="6388326" y="13149940"/>
                  <a:pt x="6387752" y="13189400"/>
                  <a:pt x="6405586" y="13203389"/>
                </a:cubicBezTo>
                <a:close/>
                <a:moveTo>
                  <a:pt x="10688131" y="3512549"/>
                </a:moveTo>
                <a:cubicBezTo>
                  <a:pt x="10689623" y="3508108"/>
                  <a:pt x="10689861" y="3503464"/>
                  <a:pt x="10688292" y="3498945"/>
                </a:cubicBezTo>
                <a:lnTo>
                  <a:pt x="10688053" y="3499147"/>
                </a:lnTo>
                <a:lnTo>
                  <a:pt x="10669405" y="3514891"/>
                </a:lnTo>
                <a:cubicBezTo>
                  <a:pt x="10663275" y="3520407"/>
                  <a:pt x="10658010" y="3527134"/>
                  <a:pt x="10655710" y="3538104"/>
                </a:cubicBezTo>
                <a:cubicBezTo>
                  <a:pt x="10663824" y="3537609"/>
                  <a:pt x="10673538" y="3532337"/>
                  <a:pt x="10680440" y="3524931"/>
                </a:cubicBezTo>
                <a:lnTo>
                  <a:pt x="10684174" y="3518919"/>
                </a:lnTo>
                <a:close/>
                <a:moveTo>
                  <a:pt x="10717481" y="3449185"/>
                </a:moveTo>
                <a:cubicBezTo>
                  <a:pt x="10723186" y="3443243"/>
                  <a:pt x="10723608" y="3424781"/>
                  <a:pt x="10719773" y="3423086"/>
                </a:cubicBezTo>
                <a:cubicBezTo>
                  <a:pt x="10720033" y="3437482"/>
                  <a:pt x="10710617" y="3436892"/>
                  <a:pt x="10709976" y="3449870"/>
                </a:cubicBezTo>
                <a:cubicBezTo>
                  <a:pt x="10713090" y="3451756"/>
                  <a:pt x="10715579" y="3451166"/>
                  <a:pt x="10717481" y="3449185"/>
                </a:cubicBezTo>
                <a:close/>
                <a:moveTo>
                  <a:pt x="10171022" y="4690131"/>
                </a:moveTo>
                <a:cubicBezTo>
                  <a:pt x="10158115" y="4686978"/>
                  <a:pt x="10148451" y="4690359"/>
                  <a:pt x="10141462" y="4701554"/>
                </a:cubicBezTo>
                <a:cubicBezTo>
                  <a:pt x="10156378" y="4711715"/>
                  <a:pt x="10166231" y="4707907"/>
                  <a:pt x="10171022" y="4690131"/>
                </a:cubicBezTo>
                <a:close/>
                <a:moveTo>
                  <a:pt x="11089439" y="2630346"/>
                </a:moveTo>
                <a:cubicBezTo>
                  <a:pt x="11070090" y="2661445"/>
                  <a:pt x="11033496" y="2672025"/>
                  <a:pt x="11002020" y="2657354"/>
                </a:cubicBezTo>
                <a:cubicBezTo>
                  <a:pt x="10971600" y="2642894"/>
                  <a:pt x="10942029" y="2598747"/>
                  <a:pt x="10962281" y="2567953"/>
                </a:cubicBezTo>
                <a:cubicBezTo>
                  <a:pt x="10976679" y="2545781"/>
                  <a:pt x="11013792" y="2547403"/>
                  <a:pt x="11030450" y="2575654"/>
                </a:cubicBezTo>
                <a:cubicBezTo>
                  <a:pt x="11024901" y="2590526"/>
                  <a:pt x="11027091" y="2592513"/>
                  <a:pt x="11017830" y="2604216"/>
                </a:cubicBezTo>
                <a:cubicBezTo>
                  <a:pt x="10998583" y="2595711"/>
                  <a:pt x="11001326" y="2579090"/>
                  <a:pt x="10983738" y="2570300"/>
                </a:cubicBezTo>
                <a:cubicBezTo>
                  <a:pt x="10951949" y="2613321"/>
                  <a:pt x="11001714" y="2651104"/>
                  <a:pt x="11037050" y="2646336"/>
                </a:cubicBezTo>
                <a:cubicBezTo>
                  <a:pt x="11101083" y="2637943"/>
                  <a:pt x="11079348" y="2540193"/>
                  <a:pt x="11055333" y="2511239"/>
                </a:cubicBezTo>
                <a:cubicBezTo>
                  <a:pt x="11047139" y="2502014"/>
                  <a:pt x="11029246" y="2486974"/>
                  <a:pt x="11019734" y="2480733"/>
                </a:cubicBezTo>
                <a:cubicBezTo>
                  <a:pt x="10984102" y="2458111"/>
                  <a:pt x="10921421" y="2447898"/>
                  <a:pt x="10881318" y="2427098"/>
                </a:cubicBezTo>
                <a:lnTo>
                  <a:pt x="10879325" y="2425466"/>
                </a:lnTo>
                <a:lnTo>
                  <a:pt x="10867815" y="2423352"/>
                </a:lnTo>
                <a:cubicBezTo>
                  <a:pt x="10874094" y="2450675"/>
                  <a:pt x="10908262" y="2466795"/>
                  <a:pt x="10902229" y="2498907"/>
                </a:cubicBezTo>
                <a:cubicBezTo>
                  <a:pt x="10890591" y="2513710"/>
                  <a:pt x="10872115" y="2511684"/>
                  <a:pt x="10851455" y="2503067"/>
                </a:cubicBezTo>
                <a:cubicBezTo>
                  <a:pt x="10854506" y="2523849"/>
                  <a:pt x="10846622" y="2552075"/>
                  <a:pt x="10823174" y="2550920"/>
                </a:cubicBezTo>
                <a:cubicBezTo>
                  <a:pt x="10805780" y="2540677"/>
                  <a:pt x="10809553" y="2522910"/>
                  <a:pt x="10799354" y="2510221"/>
                </a:cubicBezTo>
                <a:cubicBezTo>
                  <a:pt x="10791355" y="2517938"/>
                  <a:pt x="10790657" y="2529904"/>
                  <a:pt x="10777492" y="2534315"/>
                </a:cubicBezTo>
                <a:lnTo>
                  <a:pt x="10768094" y="2527371"/>
                </a:lnTo>
                <a:lnTo>
                  <a:pt x="10767289" y="2530320"/>
                </a:lnTo>
                <a:cubicBezTo>
                  <a:pt x="10762287" y="2541785"/>
                  <a:pt x="10755634" y="2553094"/>
                  <a:pt x="10746593" y="2568945"/>
                </a:cubicBezTo>
                <a:cubicBezTo>
                  <a:pt x="10741414" y="2578360"/>
                  <a:pt x="10738516" y="2591837"/>
                  <a:pt x="10733613" y="2598321"/>
                </a:cubicBezTo>
                <a:cubicBezTo>
                  <a:pt x="10720172" y="2613755"/>
                  <a:pt x="10704863" y="2620730"/>
                  <a:pt x="10695960" y="2635116"/>
                </a:cubicBezTo>
                <a:cubicBezTo>
                  <a:pt x="10676599" y="2666252"/>
                  <a:pt x="10659425" y="2738556"/>
                  <a:pt x="10713620" y="2768099"/>
                </a:cubicBezTo>
                <a:cubicBezTo>
                  <a:pt x="10740810" y="2782657"/>
                  <a:pt x="10817175" y="2752790"/>
                  <a:pt x="10813858" y="2714178"/>
                </a:cubicBezTo>
                <a:cubicBezTo>
                  <a:pt x="10811568" y="2688231"/>
                  <a:pt x="10753855" y="2650519"/>
                  <a:pt x="10755752" y="2707332"/>
                </a:cubicBezTo>
                <a:cubicBezTo>
                  <a:pt x="10766093" y="2718516"/>
                  <a:pt x="10773682" y="2689811"/>
                  <a:pt x="10785414" y="2708225"/>
                </a:cubicBezTo>
                <a:cubicBezTo>
                  <a:pt x="10783004" y="2727515"/>
                  <a:pt x="10756990" y="2728742"/>
                  <a:pt x="10743977" y="2727063"/>
                </a:cubicBezTo>
                <a:cubicBezTo>
                  <a:pt x="10724409" y="2697554"/>
                  <a:pt x="10746983" y="2663766"/>
                  <a:pt x="10782500" y="2660631"/>
                </a:cubicBezTo>
                <a:cubicBezTo>
                  <a:pt x="10814881" y="2670358"/>
                  <a:pt x="10838922" y="2706742"/>
                  <a:pt x="10834726" y="2738449"/>
                </a:cubicBezTo>
                <a:cubicBezTo>
                  <a:pt x="10833328" y="2749018"/>
                  <a:pt x="10828792" y="2759068"/>
                  <a:pt x="10820382" y="2767438"/>
                </a:cubicBezTo>
                <a:cubicBezTo>
                  <a:pt x="10791506" y="2795897"/>
                  <a:pt x="10741271" y="2796600"/>
                  <a:pt x="10708288" y="2791695"/>
                </a:cubicBezTo>
                <a:cubicBezTo>
                  <a:pt x="10656841" y="2745556"/>
                  <a:pt x="10643663" y="2679687"/>
                  <a:pt x="10670937" y="2635254"/>
                </a:cubicBezTo>
                <a:cubicBezTo>
                  <a:pt x="10634154" y="2642409"/>
                  <a:pt x="10578955" y="2643972"/>
                  <a:pt x="10544608" y="2623707"/>
                </a:cubicBezTo>
                <a:cubicBezTo>
                  <a:pt x="10490366" y="2593126"/>
                  <a:pt x="10478028" y="2523049"/>
                  <a:pt x="10527792" y="2486517"/>
                </a:cubicBezTo>
                <a:cubicBezTo>
                  <a:pt x="10570709" y="2455102"/>
                  <a:pt x="10629153" y="2464642"/>
                  <a:pt x="10659107" y="2523674"/>
                </a:cubicBezTo>
                <a:cubicBezTo>
                  <a:pt x="10668628" y="2565537"/>
                  <a:pt x="10607695" y="2599678"/>
                  <a:pt x="10570124" y="2594781"/>
                </a:cubicBezTo>
                <a:cubicBezTo>
                  <a:pt x="10534145" y="2583973"/>
                  <a:pt x="10531834" y="2531556"/>
                  <a:pt x="10561221" y="2518080"/>
                </a:cubicBezTo>
                <a:cubicBezTo>
                  <a:pt x="10572230" y="2512767"/>
                  <a:pt x="10590119" y="2516091"/>
                  <a:pt x="10601951" y="2536585"/>
                </a:cubicBezTo>
                <a:cubicBezTo>
                  <a:pt x="10594176" y="2548416"/>
                  <a:pt x="10562969" y="2571774"/>
                  <a:pt x="10562760" y="2545729"/>
                </a:cubicBezTo>
                <a:cubicBezTo>
                  <a:pt x="10538267" y="2604622"/>
                  <a:pt x="10658497" y="2580397"/>
                  <a:pt x="10644163" y="2525213"/>
                </a:cubicBezTo>
                <a:cubicBezTo>
                  <a:pt x="10636043" y="2495165"/>
                  <a:pt x="10595491" y="2471650"/>
                  <a:pt x="10568787" y="2480205"/>
                </a:cubicBezTo>
                <a:cubicBezTo>
                  <a:pt x="10482105" y="2508057"/>
                  <a:pt x="10513194" y="2603721"/>
                  <a:pt x="10576914" y="2623225"/>
                </a:cubicBezTo>
                <a:cubicBezTo>
                  <a:pt x="10637037" y="2641648"/>
                  <a:pt x="10729386" y="2610193"/>
                  <a:pt x="10749708" y="2529612"/>
                </a:cubicBezTo>
                <a:cubicBezTo>
                  <a:pt x="10753033" y="2516324"/>
                  <a:pt x="10751051" y="2500055"/>
                  <a:pt x="10752004" y="2484638"/>
                </a:cubicBezTo>
                <a:lnTo>
                  <a:pt x="10753721" y="2476534"/>
                </a:lnTo>
                <a:lnTo>
                  <a:pt x="10749378" y="2484807"/>
                </a:lnTo>
                <a:cubicBezTo>
                  <a:pt x="10744545" y="2501155"/>
                  <a:pt x="10742916" y="2525175"/>
                  <a:pt x="10724478" y="2526235"/>
                </a:cubicBezTo>
                <a:cubicBezTo>
                  <a:pt x="10698700" y="2515356"/>
                  <a:pt x="10712506" y="2488725"/>
                  <a:pt x="10717316" y="2466301"/>
                </a:cubicBezTo>
                <a:cubicBezTo>
                  <a:pt x="10697240" y="2474819"/>
                  <a:pt x="10667684" y="2477103"/>
                  <a:pt x="10660741" y="2448976"/>
                </a:cubicBezTo>
                <a:cubicBezTo>
                  <a:pt x="10666317" y="2434050"/>
                  <a:pt x="10672841" y="2421590"/>
                  <a:pt x="10682453" y="2417143"/>
                </a:cubicBezTo>
                <a:cubicBezTo>
                  <a:pt x="10624269" y="2401152"/>
                  <a:pt x="10641117" y="2336484"/>
                  <a:pt x="10703289" y="2361909"/>
                </a:cubicBezTo>
                <a:cubicBezTo>
                  <a:pt x="10692609" y="2338778"/>
                  <a:pt x="10665546" y="2322729"/>
                  <a:pt x="10678257" y="2290500"/>
                </a:cubicBezTo>
                <a:cubicBezTo>
                  <a:pt x="10681243" y="2291819"/>
                  <a:pt x="10682518" y="2287779"/>
                  <a:pt x="10684079" y="2285400"/>
                </a:cubicBezTo>
                <a:lnTo>
                  <a:pt x="10700981" y="2291680"/>
                </a:lnTo>
                <a:lnTo>
                  <a:pt x="10688641" y="2275943"/>
                </a:lnTo>
                <a:cubicBezTo>
                  <a:pt x="10662421" y="2243544"/>
                  <a:pt x="10631721" y="2213048"/>
                  <a:pt x="10586707" y="2205125"/>
                </a:cubicBezTo>
                <a:cubicBezTo>
                  <a:pt x="10552316" y="2198586"/>
                  <a:pt x="10500554" y="2200157"/>
                  <a:pt x="10485449" y="2220471"/>
                </a:cubicBezTo>
                <a:cubicBezTo>
                  <a:pt x="10472141" y="2239033"/>
                  <a:pt x="10474057" y="2273996"/>
                  <a:pt x="10477006" y="2291593"/>
                </a:cubicBezTo>
                <a:cubicBezTo>
                  <a:pt x="10492910" y="2386203"/>
                  <a:pt x="10624859" y="2391547"/>
                  <a:pt x="10614913" y="2277674"/>
                </a:cubicBezTo>
                <a:cubicBezTo>
                  <a:pt x="10597675" y="2254272"/>
                  <a:pt x="10545722" y="2226225"/>
                  <a:pt x="10527418" y="2253781"/>
                </a:cubicBezTo>
                <a:cubicBezTo>
                  <a:pt x="10519445" y="2266044"/>
                  <a:pt x="10522577" y="2295943"/>
                  <a:pt x="10545106" y="2299278"/>
                </a:cubicBezTo>
                <a:cubicBezTo>
                  <a:pt x="10556039" y="2279157"/>
                  <a:pt x="10517543" y="2278443"/>
                  <a:pt x="10538563" y="2255141"/>
                </a:cubicBezTo>
                <a:cubicBezTo>
                  <a:pt x="10575813" y="2251741"/>
                  <a:pt x="10575376" y="2307051"/>
                  <a:pt x="10545868" y="2314891"/>
                </a:cubicBezTo>
                <a:cubicBezTo>
                  <a:pt x="10513874" y="2301773"/>
                  <a:pt x="10496678" y="2262095"/>
                  <a:pt x="10520486" y="2235952"/>
                </a:cubicBezTo>
                <a:cubicBezTo>
                  <a:pt x="10538290" y="2215303"/>
                  <a:pt x="10601873" y="2233213"/>
                  <a:pt x="10623551" y="2266214"/>
                </a:cubicBezTo>
                <a:cubicBezTo>
                  <a:pt x="10659611" y="2319828"/>
                  <a:pt x="10601317" y="2397439"/>
                  <a:pt x="10534173" y="2392214"/>
                </a:cubicBezTo>
                <a:cubicBezTo>
                  <a:pt x="10491599" y="2376458"/>
                  <a:pt x="10482560" y="2366863"/>
                  <a:pt x="10464026" y="2338306"/>
                </a:cubicBezTo>
                <a:cubicBezTo>
                  <a:pt x="10442400" y="2306346"/>
                  <a:pt x="10412097" y="2259349"/>
                  <a:pt x="10450841" y="2205179"/>
                </a:cubicBezTo>
                <a:cubicBezTo>
                  <a:pt x="10486095" y="2156597"/>
                  <a:pt x="10577991" y="2163593"/>
                  <a:pt x="10648587" y="2209552"/>
                </a:cubicBezTo>
                <a:cubicBezTo>
                  <a:pt x="10638191" y="2176444"/>
                  <a:pt x="10633098" y="2140586"/>
                  <a:pt x="10658402" y="2093717"/>
                </a:cubicBezTo>
                <a:cubicBezTo>
                  <a:pt x="10673876" y="2085278"/>
                  <a:pt x="10688257" y="2075847"/>
                  <a:pt x="10705268" y="2073179"/>
                </a:cubicBezTo>
                <a:cubicBezTo>
                  <a:pt x="10773412" y="2094632"/>
                  <a:pt x="10807026" y="2153785"/>
                  <a:pt x="10761156" y="2203278"/>
                </a:cubicBezTo>
                <a:cubicBezTo>
                  <a:pt x="10729663" y="2213296"/>
                  <a:pt x="10690076" y="2168817"/>
                  <a:pt x="10720655" y="2140064"/>
                </a:cubicBezTo>
                <a:lnTo>
                  <a:pt x="10746291" y="2151391"/>
                </a:lnTo>
                <a:cubicBezTo>
                  <a:pt x="10755670" y="2163682"/>
                  <a:pt x="10735032" y="2173404"/>
                  <a:pt x="10738343" y="2185560"/>
                </a:cubicBezTo>
                <a:cubicBezTo>
                  <a:pt x="10789317" y="2189242"/>
                  <a:pt x="10754818" y="2120533"/>
                  <a:pt x="10734584" y="2108537"/>
                </a:cubicBezTo>
                <a:cubicBezTo>
                  <a:pt x="10715871" y="2097723"/>
                  <a:pt x="10694263" y="2100397"/>
                  <a:pt x="10677202" y="2102024"/>
                </a:cubicBezTo>
                <a:cubicBezTo>
                  <a:pt x="10627822" y="2169571"/>
                  <a:pt x="10678428" y="2233176"/>
                  <a:pt x="10727365" y="2287881"/>
                </a:cubicBezTo>
                <a:lnTo>
                  <a:pt x="10748466" y="2312264"/>
                </a:lnTo>
                <a:lnTo>
                  <a:pt x="10749067" y="2304470"/>
                </a:lnTo>
                <a:cubicBezTo>
                  <a:pt x="10747525" y="2287894"/>
                  <a:pt x="10740636" y="2271905"/>
                  <a:pt x="10756715" y="2257145"/>
                </a:cubicBezTo>
                <a:cubicBezTo>
                  <a:pt x="10760175" y="2259697"/>
                  <a:pt x="10762449" y="2259168"/>
                  <a:pt x="10764436" y="2256977"/>
                </a:cubicBezTo>
                <a:cubicBezTo>
                  <a:pt x="10794344" y="2275817"/>
                  <a:pt x="10793474" y="2306630"/>
                  <a:pt x="10806145" y="2332175"/>
                </a:cubicBezTo>
                <a:cubicBezTo>
                  <a:pt x="10822000" y="2318211"/>
                  <a:pt x="10838119" y="2282884"/>
                  <a:pt x="10866413" y="2298454"/>
                </a:cubicBezTo>
                <a:cubicBezTo>
                  <a:pt x="10885038" y="2308218"/>
                  <a:pt x="10886383" y="2328247"/>
                  <a:pt x="10869693" y="2360253"/>
                </a:cubicBezTo>
                <a:cubicBezTo>
                  <a:pt x="10920879" y="2354740"/>
                  <a:pt x="10937703" y="2391382"/>
                  <a:pt x="10924153" y="2413004"/>
                </a:cubicBezTo>
                <a:lnTo>
                  <a:pt x="10915806" y="2420618"/>
                </a:lnTo>
                <a:lnTo>
                  <a:pt x="10952070" y="2430798"/>
                </a:lnTo>
                <a:cubicBezTo>
                  <a:pt x="11009803" y="2441093"/>
                  <a:pt x="11070963" y="2433054"/>
                  <a:pt x="11087150" y="2379064"/>
                </a:cubicBezTo>
                <a:cubicBezTo>
                  <a:pt x="11094378" y="2355762"/>
                  <a:pt x="11078972" y="2318893"/>
                  <a:pt x="11048176" y="2305286"/>
                </a:cubicBezTo>
                <a:cubicBezTo>
                  <a:pt x="11038339" y="2300940"/>
                  <a:pt x="10998525" y="2286915"/>
                  <a:pt x="10996171" y="2320012"/>
                </a:cubicBezTo>
                <a:cubicBezTo>
                  <a:pt x="10998697" y="2337434"/>
                  <a:pt x="11012785" y="2321749"/>
                  <a:pt x="11024232" y="2324768"/>
                </a:cubicBezTo>
                <a:cubicBezTo>
                  <a:pt x="11066658" y="2353705"/>
                  <a:pt x="11019730" y="2382394"/>
                  <a:pt x="10991473" y="2347999"/>
                </a:cubicBezTo>
                <a:cubicBezTo>
                  <a:pt x="10980988" y="2334704"/>
                  <a:pt x="10977696" y="2301659"/>
                  <a:pt x="10980007" y="2297585"/>
                </a:cubicBezTo>
                <a:cubicBezTo>
                  <a:pt x="10985470" y="2285223"/>
                  <a:pt x="11009787" y="2277625"/>
                  <a:pt x="11025597" y="2280024"/>
                </a:cubicBezTo>
                <a:cubicBezTo>
                  <a:pt x="11076261" y="2289162"/>
                  <a:pt x="11124393" y="2349153"/>
                  <a:pt x="11118036" y="2377425"/>
                </a:cubicBezTo>
                <a:cubicBezTo>
                  <a:pt x="11112295" y="2405460"/>
                  <a:pt x="11081436" y="2429020"/>
                  <a:pt x="11060780" y="2438745"/>
                </a:cubicBezTo>
                <a:cubicBezTo>
                  <a:pt x="11043204" y="2447284"/>
                  <a:pt x="11027668" y="2441949"/>
                  <a:pt x="11005780" y="2452149"/>
                </a:cubicBezTo>
                <a:cubicBezTo>
                  <a:pt x="11039943" y="2478963"/>
                  <a:pt x="11079564" y="2506150"/>
                  <a:pt x="11093738" y="2543493"/>
                </a:cubicBezTo>
                <a:cubicBezTo>
                  <a:pt x="11098097" y="2555610"/>
                  <a:pt x="11103685" y="2579988"/>
                  <a:pt x="11102209" y="2592584"/>
                </a:cubicBezTo>
                <a:cubicBezTo>
                  <a:pt x="11100421" y="2607334"/>
                  <a:pt x="11095888" y="2619980"/>
                  <a:pt x="11089439" y="2630346"/>
                </a:cubicBezTo>
                <a:close/>
                <a:moveTo>
                  <a:pt x="6215524" y="13663043"/>
                </a:moveTo>
                <a:cubicBezTo>
                  <a:pt x="6209635" y="13657888"/>
                  <a:pt x="6208762" y="13648311"/>
                  <a:pt x="6199951" y="13652077"/>
                </a:cubicBezTo>
                <a:cubicBezTo>
                  <a:pt x="6196603" y="13660810"/>
                  <a:pt x="6198609" y="13667824"/>
                  <a:pt x="6207388" y="13672214"/>
                </a:cubicBezTo>
                <a:cubicBezTo>
                  <a:pt x="6209465" y="13667514"/>
                  <a:pt x="6213924" y="13668974"/>
                  <a:pt x="6215524" y="13663043"/>
                </a:cubicBezTo>
                <a:close/>
                <a:moveTo>
                  <a:pt x="10364272" y="4281203"/>
                </a:moveTo>
                <a:cubicBezTo>
                  <a:pt x="10365378" y="4276982"/>
                  <a:pt x="10364852" y="4272828"/>
                  <a:pt x="10361736" y="4268901"/>
                </a:cubicBezTo>
                <a:cubicBezTo>
                  <a:pt x="10369441" y="4259553"/>
                  <a:pt x="10341000" y="4263820"/>
                  <a:pt x="10348466" y="4253857"/>
                </a:cubicBezTo>
                <a:cubicBezTo>
                  <a:pt x="10327631" y="4246691"/>
                  <a:pt x="10324284" y="4272757"/>
                  <a:pt x="10316014" y="4283385"/>
                </a:cubicBezTo>
                <a:cubicBezTo>
                  <a:pt x="10286664" y="4320915"/>
                  <a:pt x="10258935" y="4361712"/>
                  <a:pt x="10229308" y="4402181"/>
                </a:cubicBezTo>
                <a:cubicBezTo>
                  <a:pt x="10111883" y="4560453"/>
                  <a:pt x="9977332" y="4697385"/>
                  <a:pt x="9870047" y="4870850"/>
                </a:cubicBezTo>
                <a:cubicBezTo>
                  <a:pt x="9878666" y="4884860"/>
                  <a:pt x="9902648" y="4861790"/>
                  <a:pt x="9920116" y="4868488"/>
                </a:cubicBezTo>
                <a:cubicBezTo>
                  <a:pt x="9938645" y="4827707"/>
                  <a:pt x="9973562" y="4797227"/>
                  <a:pt x="10001353" y="4762068"/>
                </a:cubicBezTo>
                <a:cubicBezTo>
                  <a:pt x="10046917" y="4705177"/>
                  <a:pt x="10078856" y="4660630"/>
                  <a:pt x="10120248" y="4603936"/>
                </a:cubicBezTo>
                <a:cubicBezTo>
                  <a:pt x="10191316" y="4507815"/>
                  <a:pt x="10269348" y="4408650"/>
                  <a:pt x="10336017" y="4316707"/>
                </a:cubicBezTo>
                <a:cubicBezTo>
                  <a:pt x="10342927" y="4307136"/>
                  <a:pt x="10360950" y="4293867"/>
                  <a:pt x="10364272" y="4281203"/>
                </a:cubicBezTo>
                <a:close/>
                <a:moveTo>
                  <a:pt x="10632663" y="3677875"/>
                </a:moveTo>
                <a:cubicBezTo>
                  <a:pt x="10632402" y="3663479"/>
                  <a:pt x="10625825" y="3634560"/>
                  <a:pt x="10611498" y="3640471"/>
                </a:cubicBezTo>
                <a:cubicBezTo>
                  <a:pt x="10618758" y="3652860"/>
                  <a:pt x="10615100" y="3672665"/>
                  <a:pt x="10632663" y="3677875"/>
                </a:cubicBezTo>
                <a:close/>
                <a:moveTo>
                  <a:pt x="10219005" y="4629319"/>
                </a:moveTo>
                <a:cubicBezTo>
                  <a:pt x="10221755" y="4624430"/>
                  <a:pt x="10223462" y="4619700"/>
                  <a:pt x="10223463" y="4615365"/>
                </a:cubicBezTo>
                <a:cubicBezTo>
                  <a:pt x="10216412" y="4620921"/>
                  <a:pt x="10208406" y="4624014"/>
                  <a:pt x="10200061" y="4624408"/>
                </a:cubicBezTo>
                <a:cubicBezTo>
                  <a:pt x="10192167" y="4634183"/>
                  <a:pt x="10204169" y="4635915"/>
                  <a:pt x="10200398" y="4644450"/>
                </a:cubicBezTo>
                <a:cubicBezTo>
                  <a:pt x="10188697" y="4648972"/>
                  <a:pt x="10178667" y="4657802"/>
                  <a:pt x="10167255" y="4663982"/>
                </a:cubicBezTo>
                <a:lnTo>
                  <a:pt x="10183919" y="4671345"/>
                </a:lnTo>
                <a:cubicBezTo>
                  <a:pt x="10193100" y="4660099"/>
                  <a:pt x="10210752" y="4643988"/>
                  <a:pt x="10219005" y="4629319"/>
                </a:cubicBezTo>
                <a:close/>
                <a:moveTo>
                  <a:pt x="6576552" y="12876262"/>
                </a:moveTo>
                <a:cubicBezTo>
                  <a:pt x="6532640" y="12910094"/>
                  <a:pt x="6528504" y="12957405"/>
                  <a:pt x="6484769" y="13013838"/>
                </a:cubicBezTo>
                <a:cubicBezTo>
                  <a:pt x="6467860" y="13003807"/>
                  <a:pt x="6464181" y="12991433"/>
                  <a:pt x="6445854" y="12982311"/>
                </a:cubicBezTo>
                <a:cubicBezTo>
                  <a:pt x="6438595" y="12950439"/>
                  <a:pt x="6493966" y="12869972"/>
                  <a:pt x="6523421" y="12834359"/>
                </a:cubicBezTo>
                <a:cubicBezTo>
                  <a:pt x="6547088" y="12841745"/>
                  <a:pt x="6568106" y="12855127"/>
                  <a:pt x="6576552" y="12876262"/>
                </a:cubicBezTo>
                <a:close/>
                <a:moveTo>
                  <a:pt x="10338204" y="4375489"/>
                </a:moveTo>
                <a:cubicBezTo>
                  <a:pt x="10338992" y="4374482"/>
                  <a:pt x="10338570" y="4373052"/>
                  <a:pt x="10336110" y="4370818"/>
                </a:cubicBezTo>
                <a:cubicBezTo>
                  <a:pt x="10332754" y="4374946"/>
                  <a:pt x="10310221" y="4371621"/>
                  <a:pt x="10320827" y="4383448"/>
                </a:cubicBezTo>
                <a:cubicBezTo>
                  <a:pt x="10322590" y="4377724"/>
                  <a:pt x="10335840" y="4378509"/>
                  <a:pt x="10338204" y="4375489"/>
                </a:cubicBezTo>
                <a:close/>
                <a:moveTo>
                  <a:pt x="10287773" y="4491774"/>
                </a:moveTo>
                <a:cubicBezTo>
                  <a:pt x="10259232" y="4493956"/>
                  <a:pt x="10227538" y="4487093"/>
                  <a:pt x="10208407" y="4515367"/>
                </a:cubicBezTo>
                <a:cubicBezTo>
                  <a:pt x="10237853" y="4514605"/>
                  <a:pt x="10267110" y="4514270"/>
                  <a:pt x="10287773" y="4491774"/>
                </a:cubicBezTo>
                <a:close/>
                <a:moveTo>
                  <a:pt x="6657332" y="12717681"/>
                </a:moveTo>
                <a:cubicBezTo>
                  <a:pt x="6647785" y="12705831"/>
                  <a:pt x="6647005" y="12681062"/>
                  <a:pt x="6627927" y="12679247"/>
                </a:cubicBezTo>
                <a:cubicBezTo>
                  <a:pt x="6626461" y="12696409"/>
                  <a:pt x="6633085" y="12712565"/>
                  <a:pt x="6646521" y="12727152"/>
                </a:cubicBezTo>
                <a:cubicBezTo>
                  <a:pt x="6649769" y="12720955"/>
                  <a:pt x="6654460" y="12723027"/>
                  <a:pt x="6657332" y="12717681"/>
                </a:cubicBezTo>
                <a:close/>
                <a:moveTo>
                  <a:pt x="10727483" y="3507080"/>
                </a:moveTo>
                <a:cubicBezTo>
                  <a:pt x="10737521" y="3454390"/>
                  <a:pt x="10743999" y="3423589"/>
                  <a:pt x="10759739" y="3385659"/>
                </a:cubicBezTo>
                <a:cubicBezTo>
                  <a:pt x="10761101" y="3379120"/>
                  <a:pt x="10758397" y="3374865"/>
                  <a:pt x="10754086" y="3371940"/>
                </a:cubicBezTo>
                <a:cubicBezTo>
                  <a:pt x="10730004" y="3401084"/>
                  <a:pt x="10720136" y="3470681"/>
                  <a:pt x="10727483" y="3507080"/>
                </a:cubicBezTo>
                <a:close/>
                <a:moveTo>
                  <a:pt x="10250373" y="4587978"/>
                </a:moveTo>
                <a:cubicBezTo>
                  <a:pt x="10214041" y="4584677"/>
                  <a:pt x="10187307" y="4607041"/>
                  <a:pt x="10148350" y="4596969"/>
                </a:cubicBezTo>
                <a:cubicBezTo>
                  <a:pt x="10143674" y="4604084"/>
                  <a:pt x="10125788" y="4619136"/>
                  <a:pt x="10133830" y="4629830"/>
                </a:cubicBezTo>
                <a:cubicBezTo>
                  <a:pt x="10166343" y="4623282"/>
                  <a:pt x="10198567" y="4615076"/>
                  <a:pt x="10226355" y="4597260"/>
                </a:cubicBezTo>
                <a:cubicBezTo>
                  <a:pt x="10231846" y="4611417"/>
                  <a:pt x="10246814" y="4605279"/>
                  <a:pt x="10250373" y="4587978"/>
                </a:cubicBezTo>
                <a:close/>
                <a:moveTo>
                  <a:pt x="10418951" y="4206446"/>
                </a:moveTo>
                <a:cubicBezTo>
                  <a:pt x="10407452" y="4197795"/>
                  <a:pt x="10403543" y="4207800"/>
                  <a:pt x="10392472" y="4199338"/>
                </a:cubicBezTo>
                <a:cubicBezTo>
                  <a:pt x="10397248" y="4194307"/>
                  <a:pt x="10402979" y="4191738"/>
                  <a:pt x="10407756" y="4186707"/>
                </a:cubicBezTo>
                <a:cubicBezTo>
                  <a:pt x="10399688" y="4184163"/>
                  <a:pt x="10400857" y="4178048"/>
                  <a:pt x="10393405" y="4175266"/>
                </a:cubicBezTo>
                <a:lnTo>
                  <a:pt x="10380583" y="4204286"/>
                </a:lnTo>
                <a:cubicBezTo>
                  <a:pt x="10388925" y="4221234"/>
                  <a:pt x="10410680" y="4217074"/>
                  <a:pt x="10418951" y="4206446"/>
                </a:cubicBezTo>
                <a:close/>
                <a:moveTo>
                  <a:pt x="9182654" y="7009665"/>
                </a:moveTo>
                <a:cubicBezTo>
                  <a:pt x="9181103" y="7001365"/>
                  <a:pt x="9179092" y="6993087"/>
                  <a:pt x="9170049" y="6990954"/>
                </a:cubicBezTo>
                <a:cubicBezTo>
                  <a:pt x="9161733" y="6998582"/>
                  <a:pt x="9169668" y="7011095"/>
                  <a:pt x="9182654" y="7009665"/>
                </a:cubicBezTo>
                <a:close/>
                <a:moveTo>
                  <a:pt x="10672399" y="3644428"/>
                </a:moveTo>
                <a:cubicBezTo>
                  <a:pt x="10664200" y="3607652"/>
                  <a:pt x="10693988" y="3566748"/>
                  <a:pt x="10681018" y="3535005"/>
                </a:cubicBezTo>
                <a:cubicBezTo>
                  <a:pt x="10660322" y="3551873"/>
                  <a:pt x="10649730" y="3583916"/>
                  <a:pt x="10618029" y="3584191"/>
                </a:cubicBezTo>
                <a:cubicBezTo>
                  <a:pt x="10589273" y="3562815"/>
                  <a:pt x="10610089" y="3504175"/>
                  <a:pt x="10651795" y="3516992"/>
                </a:cubicBezTo>
                <a:lnTo>
                  <a:pt x="10692311" y="3477440"/>
                </a:lnTo>
                <a:lnTo>
                  <a:pt x="10697475" y="3472399"/>
                </a:lnTo>
                <a:cubicBezTo>
                  <a:pt x="10701724" y="3438573"/>
                  <a:pt x="10717080" y="3396903"/>
                  <a:pt x="10713862" y="3368449"/>
                </a:cubicBezTo>
                <a:lnTo>
                  <a:pt x="10713690" y="3368464"/>
                </a:lnTo>
                <a:lnTo>
                  <a:pt x="10681075" y="3371168"/>
                </a:lnTo>
                <a:cubicBezTo>
                  <a:pt x="10605572" y="3391522"/>
                  <a:pt x="10541328" y="3503887"/>
                  <a:pt x="10577805" y="3580700"/>
                </a:cubicBezTo>
                <a:cubicBezTo>
                  <a:pt x="10593570" y="3614188"/>
                  <a:pt x="10631267" y="3634924"/>
                  <a:pt x="10672399" y="3644428"/>
                </a:cubicBezTo>
                <a:close/>
                <a:moveTo>
                  <a:pt x="6644818" y="12761001"/>
                </a:moveTo>
                <a:cubicBezTo>
                  <a:pt x="6652369" y="12753142"/>
                  <a:pt x="6642144" y="12735904"/>
                  <a:pt x="6633352" y="12739652"/>
                </a:cubicBezTo>
                <a:cubicBezTo>
                  <a:pt x="6634983" y="12747496"/>
                  <a:pt x="6640302" y="12753918"/>
                  <a:pt x="6644818" y="12761001"/>
                </a:cubicBezTo>
                <a:close/>
                <a:moveTo>
                  <a:pt x="6419952" y="13270327"/>
                </a:moveTo>
                <a:cubicBezTo>
                  <a:pt x="6417336" y="13268152"/>
                  <a:pt x="6418038" y="13265407"/>
                  <a:pt x="6416277" y="13263611"/>
                </a:cubicBezTo>
                <a:cubicBezTo>
                  <a:pt x="6413351" y="13267920"/>
                  <a:pt x="6408818" y="13273553"/>
                  <a:pt x="6415658" y="13276575"/>
                </a:cubicBezTo>
                <a:cubicBezTo>
                  <a:pt x="6417215" y="13274209"/>
                  <a:pt x="6418584" y="13272267"/>
                  <a:pt x="6419952" y="13270327"/>
                </a:cubicBezTo>
                <a:close/>
                <a:moveTo>
                  <a:pt x="10835599" y="3283568"/>
                </a:moveTo>
                <a:cubicBezTo>
                  <a:pt x="10837022" y="3282220"/>
                  <a:pt x="10838250" y="3280595"/>
                  <a:pt x="10838291" y="3277043"/>
                </a:cubicBezTo>
                <a:lnTo>
                  <a:pt x="10824780" y="3271794"/>
                </a:lnTo>
                <a:lnTo>
                  <a:pt x="10819164" y="3269612"/>
                </a:lnTo>
                <a:lnTo>
                  <a:pt x="10821952" y="3273786"/>
                </a:lnTo>
                <a:lnTo>
                  <a:pt x="10831733" y="3288427"/>
                </a:lnTo>
                <a:cubicBezTo>
                  <a:pt x="10832557" y="3285986"/>
                  <a:pt x="10834176" y="3284916"/>
                  <a:pt x="10835599" y="3283568"/>
                </a:cubicBezTo>
                <a:close/>
                <a:moveTo>
                  <a:pt x="10365596" y="4349160"/>
                </a:moveTo>
                <a:cubicBezTo>
                  <a:pt x="10352929" y="4346623"/>
                  <a:pt x="10337824" y="4336889"/>
                  <a:pt x="10333461" y="4354854"/>
                </a:cubicBezTo>
                <a:cubicBezTo>
                  <a:pt x="10348088" y="4363358"/>
                  <a:pt x="10356032" y="4354626"/>
                  <a:pt x="10365596" y="4349160"/>
                </a:cubicBezTo>
                <a:close/>
                <a:moveTo>
                  <a:pt x="10658944" y="3691018"/>
                </a:moveTo>
                <a:cubicBezTo>
                  <a:pt x="10659717" y="3671977"/>
                  <a:pt x="10662334" y="3652222"/>
                  <a:pt x="10638247" y="3650250"/>
                </a:cubicBezTo>
                <a:cubicBezTo>
                  <a:pt x="10639081" y="3667960"/>
                  <a:pt x="10646579" y="3680963"/>
                  <a:pt x="10658944" y="3691018"/>
                </a:cubicBezTo>
                <a:close/>
                <a:moveTo>
                  <a:pt x="10285907" y="4539918"/>
                </a:moveTo>
                <a:cubicBezTo>
                  <a:pt x="10244558" y="4558374"/>
                  <a:pt x="10189841" y="4542360"/>
                  <a:pt x="10157663" y="4586292"/>
                </a:cubicBezTo>
                <a:cubicBezTo>
                  <a:pt x="10157198" y="4589657"/>
                  <a:pt x="10159007" y="4592496"/>
                  <a:pt x="10164084" y="4593719"/>
                </a:cubicBezTo>
                <a:cubicBezTo>
                  <a:pt x="10203863" y="4573039"/>
                  <a:pt x="10257247" y="4587445"/>
                  <a:pt x="10285907" y="4539918"/>
                </a:cubicBezTo>
                <a:close/>
                <a:moveTo>
                  <a:pt x="10314585" y="4477208"/>
                </a:moveTo>
                <a:lnTo>
                  <a:pt x="10309478" y="4486572"/>
                </a:lnTo>
                <a:cubicBezTo>
                  <a:pt x="10309478" y="4486572"/>
                  <a:pt x="10310487" y="4484722"/>
                  <a:pt x="10311747" y="4482410"/>
                </a:cubicBezTo>
                <a:close/>
                <a:moveTo>
                  <a:pt x="9180615" y="7045371"/>
                </a:moveTo>
                <a:cubicBezTo>
                  <a:pt x="9167012" y="7038423"/>
                  <a:pt x="9172268" y="7014644"/>
                  <a:pt x="9150743" y="7014365"/>
                </a:cubicBezTo>
                <a:cubicBezTo>
                  <a:pt x="9147967" y="7033751"/>
                  <a:pt x="9173001" y="7056227"/>
                  <a:pt x="9180615" y="7045371"/>
                </a:cubicBezTo>
                <a:close/>
                <a:moveTo>
                  <a:pt x="10357309" y="4389876"/>
                </a:moveTo>
                <a:cubicBezTo>
                  <a:pt x="10330742" y="4385278"/>
                  <a:pt x="10306612" y="4387879"/>
                  <a:pt x="10290071" y="4409135"/>
                </a:cubicBezTo>
                <a:cubicBezTo>
                  <a:pt x="10305465" y="4420528"/>
                  <a:pt x="10340467" y="4404878"/>
                  <a:pt x="10357309" y="4389876"/>
                </a:cubicBezTo>
                <a:close/>
                <a:moveTo>
                  <a:pt x="6269250" y="13645421"/>
                </a:moveTo>
                <a:cubicBezTo>
                  <a:pt x="6279425" y="13613151"/>
                  <a:pt x="6234016" y="13594620"/>
                  <a:pt x="6217148" y="13622400"/>
                </a:cubicBezTo>
                <a:cubicBezTo>
                  <a:pt x="6225370" y="13632671"/>
                  <a:pt x="6255692" y="13646069"/>
                  <a:pt x="6269250" y="13645421"/>
                </a:cubicBezTo>
                <a:close/>
                <a:moveTo>
                  <a:pt x="10696923" y="3624660"/>
                </a:moveTo>
                <a:cubicBezTo>
                  <a:pt x="10697458" y="3605005"/>
                  <a:pt x="10706082" y="3584333"/>
                  <a:pt x="10708511" y="3565004"/>
                </a:cubicBezTo>
                <a:cubicBezTo>
                  <a:pt x="10709766" y="3551787"/>
                  <a:pt x="10714555" y="3529421"/>
                  <a:pt x="10704886" y="3519028"/>
                </a:cubicBezTo>
                <a:cubicBezTo>
                  <a:pt x="10702488" y="3556732"/>
                  <a:pt x="10669774" y="3601953"/>
                  <a:pt x="10696923" y="3624660"/>
                </a:cubicBezTo>
                <a:close/>
                <a:moveTo>
                  <a:pt x="6541340" y="13037027"/>
                </a:moveTo>
                <a:cubicBezTo>
                  <a:pt x="6532776" y="13026591"/>
                  <a:pt x="6552880" y="13010910"/>
                  <a:pt x="6550492" y="12999110"/>
                </a:cubicBezTo>
                <a:cubicBezTo>
                  <a:pt x="6535725" y="13008448"/>
                  <a:pt x="6536938" y="13017171"/>
                  <a:pt x="6527584" y="13031460"/>
                </a:cubicBezTo>
                <a:cubicBezTo>
                  <a:pt x="6532293" y="13034565"/>
                  <a:pt x="6537942" y="13040131"/>
                  <a:pt x="6541340" y="13037027"/>
                </a:cubicBezTo>
                <a:close/>
                <a:moveTo>
                  <a:pt x="10477550" y="4129301"/>
                </a:moveTo>
                <a:cubicBezTo>
                  <a:pt x="10459125" y="4137482"/>
                  <a:pt x="10439029" y="4141355"/>
                  <a:pt x="10415780" y="4136184"/>
                </a:cubicBezTo>
                <a:lnTo>
                  <a:pt x="10399375" y="4173313"/>
                </a:lnTo>
                <a:cubicBezTo>
                  <a:pt x="10406500" y="4177991"/>
                  <a:pt x="10409517" y="4171163"/>
                  <a:pt x="10415110" y="4170063"/>
                </a:cubicBezTo>
                <a:cubicBezTo>
                  <a:pt x="10420213" y="4163137"/>
                  <a:pt x="10413377" y="4160116"/>
                  <a:pt x="10412271" y="4154527"/>
                </a:cubicBezTo>
                <a:cubicBezTo>
                  <a:pt x="10429352" y="4140140"/>
                  <a:pt x="10475146" y="4153233"/>
                  <a:pt x="10477550" y="4129301"/>
                </a:cubicBezTo>
                <a:close/>
                <a:moveTo>
                  <a:pt x="6260397" y="13674699"/>
                </a:moveTo>
                <a:cubicBezTo>
                  <a:pt x="6249185" y="13663108"/>
                  <a:pt x="6249173" y="13680464"/>
                  <a:pt x="6241773" y="13678726"/>
                </a:cubicBezTo>
                <a:cubicBezTo>
                  <a:pt x="6241278" y="13668295"/>
                  <a:pt x="6232588" y="13661391"/>
                  <a:pt x="6223471" y="13654299"/>
                </a:cubicBezTo>
                <a:cubicBezTo>
                  <a:pt x="6214094" y="13659347"/>
                  <a:pt x="6222614" y="13675878"/>
                  <a:pt x="6231731" y="13682970"/>
                </a:cubicBezTo>
                <a:cubicBezTo>
                  <a:pt x="6242111" y="13681428"/>
                  <a:pt x="6255449" y="13689365"/>
                  <a:pt x="6260397" y="13674699"/>
                </a:cubicBezTo>
                <a:close/>
                <a:moveTo>
                  <a:pt x="10310240" y="4514573"/>
                </a:moveTo>
                <a:cubicBezTo>
                  <a:pt x="10311428" y="4511631"/>
                  <a:pt x="10311049" y="4507287"/>
                  <a:pt x="10308282" y="4500836"/>
                </a:cubicBezTo>
                <a:cubicBezTo>
                  <a:pt x="10291239" y="4511669"/>
                  <a:pt x="10270905" y="4514926"/>
                  <a:pt x="10253007" y="4525381"/>
                </a:cubicBezTo>
                <a:cubicBezTo>
                  <a:pt x="10229066" y="4527556"/>
                  <a:pt x="10203693" y="4526036"/>
                  <a:pt x="10185769" y="4544641"/>
                </a:cubicBezTo>
                <a:cubicBezTo>
                  <a:pt x="10220555" y="4554910"/>
                  <a:pt x="10251976" y="4530027"/>
                  <a:pt x="10279412" y="4522256"/>
                </a:cubicBezTo>
                <a:cubicBezTo>
                  <a:pt x="10289008" y="4519609"/>
                  <a:pt x="10306675" y="4523399"/>
                  <a:pt x="10310240" y="4514573"/>
                </a:cubicBezTo>
                <a:close/>
                <a:moveTo>
                  <a:pt x="10822201" y="3360723"/>
                </a:moveTo>
                <a:cubicBezTo>
                  <a:pt x="10807900" y="3353894"/>
                  <a:pt x="10802108" y="3341644"/>
                  <a:pt x="10780767" y="3340375"/>
                </a:cubicBezTo>
                <a:cubicBezTo>
                  <a:pt x="10782830" y="3357608"/>
                  <a:pt x="10801245" y="3363194"/>
                  <a:pt x="10815643" y="3372106"/>
                </a:cubicBezTo>
                <a:cubicBezTo>
                  <a:pt x="10816627" y="3366421"/>
                  <a:pt x="10819414" y="3363571"/>
                  <a:pt x="10822201" y="3360723"/>
                </a:cubicBezTo>
                <a:close/>
                <a:moveTo>
                  <a:pt x="9144267" y="7160786"/>
                </a:moveTo>
                <a:cubicBezTo>
                  <a:pt x="9146388" y="7151504"/>
                  <a:pt x="9142260" y="7147833"/>
                  <a:pt x="9138132" y="7144162"/>
                </a:cubicBezTo>
                <a:lnTo>
                  <a:pt x="9137739" y="7143107"/>
                </a:lnTo>
                <a:lnTo>
                  <a:pt x="9131993" y="7127547"/>
                </a:lnTo>
                <a:lnTo>
                  <a:pt x="9139003" y="7126564"/>
                </a:lnTo>
                <a:lnTo>
                  <a:pt x="9141711" y="7126183"/>
                </a:lnTo>
                <a:cubicBezTo>
                  <a:pt x="9144999" y="7127986"/>
                  <a:pt x="9148060" y="7129864"/>
                  <a:pt x="9150057" y="7125276"/>
                </a:cubicBezTo>
                <a:lnTo>
                  <a:pt x="9139860" y="7115351"/>
                </a:lnTo>
                <a:lnTo>
                  <a:pt x="9138723" y="7114244"/>
                </a:lnTo>
                <a:cubicBezTo>
                  <a:pt x="9137312" y="7111746"/>
                  <a:pt x="9136474" y="7109104"/>
                  <a:pt x="9136712" y="7106595"/>
                </a:cubicBezTo>
                <a:lnTo>
                  <a:pt x="9141039" y="7099922"/>
                </a:lnTo>
                <a:lnTo>
                  <a:pt x="9141157" y="7099741"/>
                </a:lnTo>
                <a:cubicBezTo>
                  <a:pt x="9152247" y="7097985"/>
                  <a:pt x="9154862" y="7120712"/>
                  <a:pt x="9165625" y="7108224"/>
                </a:cubicBezTo>
                <a:cubicBezTo>
                  <a:pt x="9157724" y="7096176"/>
                  <a:pt x="9147202" y="7086667"/>
                  <a:pt x="9143244" y="7071053"/>
                </a:cubicBezTo>
                <a:cubicBezTo>
                  <a:pt x="9152647" y="7059134"/>
                  <a:pt x="9151684" y="7046108"/>
                  <a:pt x="9134102" y="7042265"/>
                </a:cubicBezTo>
                <a:cubicBezTo>
                  <a:pt x="9121702" y="7064227"/>
                  <a:pt x="9112726" y="7113533"/>
                  <a:pt x="9116201" y="7147888"/>
                </a:cubicBezTo>
                <a:cubicBezTo>
                  <a:pt x="9117457" y="7158554"/>
                  <a:pt x="9107326" y="7185970"/>
                  <a:pt x="9131727" y="7180893"/>
                </a:cubicBezTo>
                <a:cubicBezTo>
                  <a:pt x="9132559" y="7166790"/>
                  <a:pt x="9111413" y="7159001"/>
                  <a:pt x="9123934" y="7144978"/>
                </a:cubicBezTo>
                <a:lnTo>
                  <a:pt x="9136831" y="7155003"/>
                </a:lnTo>
                <a:close/>
                <a:moveTo>
                  <a:pt x="9206742" y="7025659"/>
                </a:moveTo>
                <a:cubicBezTo>
                  <a:pt x="9208704" y="7014294"/>
                  <a:pt x="9203609" y="7008588"/>
                  <a:pt x="9194139" y="7006945"/>
                </a:cubicBezTo>
                <a:cubicBezTo>
                  <a:pt x="9195258" y="7015750"/>
                  <a:pt x="9195514" y="7025557"/>
                  <a:pt x="9206742" y="7025659"/>
                </a:cubicBezTo>
                <a:close/>
                <a:moveTo>
                  <a:pt x="11093309" y="2759597"/>
                </a:moveTo>
                <a:cubicBezTo>
                  <a:pt x="11093701" y="2741387"/>
                  <a:pt x="11116816" y="2708706"/>
                  <a:pt x="11099927" y="2700733"/>
                </a:cubicBezTo>
                <a:cubicBezTo>
                  <a:pt x="11081859" y="2720836"/>
                  <a:pt x="11085499" y="2740316"/>
                  <a:pt x="11093309" y="2759597"/>
                </a:cubicBezTo>
                <a:close/>
                <a:moveTo>
                  <a:pt x="6416614" y="13353625"/>
                </a:moveTo>
                <a:cubicBezTo>
                  <a:pt x="6417551" y="13350348"/>
                  <a:pt x="6416684" y="13346528"/>
                  <a:pt x="6412478" y="13343906"/>
                </a:cubicBezTo>
                <a:cubicBezTo>
                  <a:pt x="6406713" y="13350014"/>
                  <a:pt x="6405310" y="13355504"/>
                  <a:pt x="6409926" y="13360089"/>
                </a:cubicBezTo>
                <a:cubicBezTo>
                  <a:pt x="6412936" y="13359637"/>
                  <a:pt x="6415677" y="13356902"/>
                  <a:pt x="6416614" y="13353625"/>
                </a:cubicBezTo>
                <a:close/>
                <a:moveTo>
                  <a:pt x="10353985" y="4442476"/>
                </a:moveTo>
                <a:cubicBezTo>
                  <a:pt x="10344157" y="4438134"/>
                  <a:pt x="10321083" y="4445282"/>
                  <a:pt x="10328270" y="4455598"/>
                </a:cubicBezTo>
                <a:cubicBezTo>
                  <a:pt x="10335171" y="4446915"/>
                  <a:pt x="10350954" y="4462050"/>
                  <a:pt x="10353985" y="4442476"/>
                </a:cubicBezTo>
                <a:close/>
                <a:moveTo>
                  <a:pt x="9197195" y="7060986"/>
                </a:moveTo>
                <a:cubicBezTo>
                  <a:pt x="9199075" y="7042134"/>
                  <a:pt x="9188262" y="7034981"/>
                  <a:pt x="9178345" y="7027293"/>
                </a:cubicBezTo>
                <a:cubicBezTo>
                  <a:pt x="9183026" y="7040048"/>
                  <a:pt x="9182403" y="7056935"/>
                  <a:pt x="9197195" y="7060986"/>
                </a:cubicBezTo>
                <a:close/>
                <a:moveTo>
                  <a:pt x="9230594" y="6987884"/>
                </a:moveTo>
                <a:cubicBezTo>
                  <a:pt x="9233041" y="6970399"/>
                  <a:pt x="9223624" y="6963140"/>
                  <a:pt x="9211552" y="6957952"/>
                </a:cubicBezTo>
                <a:cubicBezTo>
                  <a:pt x="9214838" y="6970810"/>
                  <a:pt x="9213716" y="6987268"/>
                  <a:pt x="9230594" y="6987884"/>
                </a:cubicBezTo>
                <a:close/>
                <a:moveTo>
                  <a:pt x="10688465" y="3688760"/>
                </a:moveTo>
                <a:cubicBezTo>
                  <a:pt x="10690204" y="3681367"/>
                  <a:pt x="10685704" y="3678869"/>
                  <a:pt x="10687254" y="3671903"/>
                </a:cubicBezTo>
                <a:cubicBezTo>
                  <a:pt x="10676125" y="3665966"/>
                  <a:pt x="10678845" y="3679409"/>
                  <a:pt x="10676443" y="3685998"/>
                </a:cubicBezTo>
                <a:cubicBezTo>
                  <a:pt x="10680466" y="3687266"/>
                  <a:pt x="10684253" y="3687919"/>
                  <a:pt x="10688465" y="3688760"/>
                </a:cubicBezTo>
                <a:close/>
                <a:moveTo>
                  <a:pt x="6610365" y="12925395"/>
                </a:moveTo>
                <a:cubicBezTo>
                  <a:pt x="6611577" y="12922220"/>
                  <a:pt x="6611346" y="12919303"/>
                  <a:pt x="6608215" y="12916640"/>
                </a:cubicBezTo>
                <a:cubicBezTo>
                  <a:pt x="6605801" y="12923249"/>
                  <a:pt x="6591836" y="12931919"/>
                  <a:pt x="6603851" y="12935693"/>
                </a:cubicBezTo>
                <a:cubicBezTo>
                  <a:pt x="6606496" y="12932001"/>
                  <a:pt x="6609152" y="12928568"/>
                  <a:pt x="6610365" y="12925395"/>
                </a:cubicBezTo>
                <a:close/>
                <a:moveTo>
                  <a:pt x="6567615" y="13024585"/>
                </a:moveTo>
                <a:cubicBezTo>
                  <a:pt x="6564366" y="13021615"/>
                  <a:pt x="6564895" y="13014684"/>
                  <a:pt x="6558809" y="13018136"/>
                </a:cubicBezTo>
                <a:cubicBezTo>
                  <a:pt x="6562057" y="13021106"/>
                  <a:pt x="6561764" y="13028652"/>
                  <a:pt x="6567615" y="13024585"/>
                </a:cubicBezTo>
                <a:close/>
                <a:moveTo>
                  <a:pt x="6262190" y="13716853"/>
                </a:moveTo>
                <a:cubicBezTo>
                  <a:pt x="6259146" y="13712189"/>
                  <a:pt x="6255369" y="13714094"/>
                  <a:pt x="6253301" y="13717329"/>
                </a:cubicBezTo>
                <a:lnTo>
                  <a:pt x="6254576" y="13725206"/>
                </a:lnTo>
                <a:lnTo>
                  <a:pt x="6254670" y="13725785"/>
                </a:lnTo>
                <a:lnTo>
                  <a:pt x="6255531" y="13724978"/>
                </a:lnTo>
                <a:lnTo>
                  <a:pt x="6258698" y="13722012"/>
                </a:lnTo>
                <a:cubicBezTo>
                  <a:pt x="6260195" y="13721077"/>
                  <a:pt x="6261603" y="13719913"/>
                  <a:pt x="6262190" y="13716853"/>
                </a:cubicBezTo>
                <a:close/>
                <a:moveTo>
                  <a:pt x="6579102" y="13002027"/>
                </a:moveTo>
                <a:cubicBezTo>
                  <a:pt x="6576467" y="12998816"/>
                  <a:pt x="6576160" y="12982306"/>
                  <a:pt x="6566676" y="12988861"/>
                </a:cubicBezTo>
                <a:cubicBezTo>
                  <a:pt x="6569500" y="12991645"/>
                  <a:pt x="6569193" y="13008396"/>
                  <a:pt x="6579102" y="13002027"/>
                </a:cubicBezTo>
                <a:close/>
                <a:moveTo>
                  <a:pt x="11066795" y="2848479"/>
                </a:moveTo>
                <a:cubicBezTo>
                  <a:pt x="11057492" y="2841815"/>
                  <a:pt x="11044867" y="2857684"/>
                  <a:pt x="11054309" y="2862878"/>
                </a:cubicBezTo>
                <a:cubicBezTo>
                  <a:pt x="11056426" y="2854621"/>
                  <a:pt x="11067149" y="2860381"/>
                  <a:pt x="11066795" y="2848479"/>
                </a:cubicBezTo>
                <a:close/>
                <a:moveTo>
                  <a:pt x="11140993" y="2682175"/>
                </a:moveTo>
                <a:lnTo>
                  <a:pt x="11136772" y="2683481"/>
                </a:lnTo>
                <a:lnTo>
                  <a:pt x="11133345" y="2684541"/>
                </a:lnTo>
                <a:cubicBezTo>
                  <a:pt x="11131221" y="2685198"/>
                  <a:pt x="11129522" y="2685724"/>
                  <a:pt x="11129522" y="2685724"/>
                </a:cubicBezTo>
                <a:lnTo>
                  <a:pt x="11136772" y="2683481"/>
                </a:lnTo>
                <a:lnTo>
                  <a:pt x="11139718" y="2682570"/>
                </a:lnTo>
                <a:cubicBezTo>
                  <a:pt x="11141417" y="2682044"/>
                  <a:pt x="11142267" y="2681781"/>
                  <a:pt x="11140993" y="2682175"/>
                </a:cubicBezTo>
                <a:close/>
                <a:moveTo>
                  <a:pt x="10612559" y="3880737"/>
                </a:moveTo>
                <a:lnTo>
                  <a:pt x="10598491" y="3874521"/>
                </a:lnTo>
                <a:cubicBezTo>
                  <a:pt x="10592971" y="3885862"/>
                  <a:pt x="10608653" y="3895343"/>
                  <a:pt x="10612559" y="3880737"/>
                </a:cubicBezTo>
                <a:close/>
                <a:moveTo>
                  <a:pt x="6569298" y="13034539"/>
                </a:moveTo>
                <a:cubicBezTo>
                  <a:pt x="6567367" y="13033175"/>
                  <a:pt x="6565247" y="13032238"/>
                  <a:pt x="6563505" y="13030445"/>
                </a:cubicBezTo>
                <a:cubicBezTo>
                  <a:pt x="6561144" y="13033496"/>
                  <a:pt x="6559396" y="13036305"/>
                  <a:pt x="6557034" y="13039356"/>
                </a:cubicBezTo>
                <a:cubicBezTo>
                  <a:pt x="6558965" y="13040721"/>
                  <a:pt x="6560896" y="13042085"/>
                  <a:pt x="6562827" y="13043450"/>
                </a:cubicBezTo>
                <a:cubicBezTo>
                  <a:pt x="6564999" y="13040828"/>
                  <a:pt x="6566936" y="13037590"/>
                  <a:pt x="6569298" y="13034539"/>
                </a:cubicBezTo>
                <a:close/>
                <a:moveTo>
                  <a:pt x="9190491" y="7103111"/>
                </a:moveTo>
                <a:cubicBezTo>
                  <a:pt x="9191630" y="7080577"/>
                  <a:pt x="9163757" y="7038665"/>
                  <a:pt x="9151528" y="7050331"/>
                </a:cubicBezTo>
                <a:cubicBezTo>
                  <a:pt x="9168936" y="7064479"/>
                  <a:pt x="9169174" y="7092994"/>
                  <a:pt x="9190491" y="7103111"/>
                </a:cubicBezTo>
                <a:close/>
                <a:moveTo>
                  <a:pt x="10725670" y="3630620"/>
                </a:moveTo>
                <a:cubicBezTo>
                  <a:pt x="10732549" y="3607216"/>
                  <a:pt x="10732853" y="3571296"/>
                  <a:pt x="10736821" y="3545889"/>
                </a:cubicBezTo>
                <a:cubicBezTo>
                  <a:pt x="10740980" y="3514574"/>
                  <a:pt x="10753616" y="3459461"/>
                  <a:pt x="10739038" y="3513206"/>
                </a:cubicBezTo>
                <a:cubicBezTo>
                  <a:pt x="10724708" y="3545638"/>
                  <a:pt x="10717909" y="3582928"/>
                  <a:pt x="10715496" y="3611444"/>
                </a:cubicBezTo>
                <a:cubicBezTo>
                  <a:pt x="10714568" y="3622766"/>
                  <a:pt x="10702108" y="3641743"/>
                  <a:pt x="10716220" y="3648998"/>
                </a:cubicBezTo>
                <a:cubicBezTo>
                  <a:pt x="10720353" y="3644831"/>
                  <a:pt x="10723377" y="3638421"/>
                  <a:pt x="10725670" y="3630620"/>
                </a:cubicBezTo>
                <a:close/>
                <a:moveTo>
                  <a:pt x="11012557" y="2994456"/>
                </a:moveTo>
                <a:cubicBezTo>
                  <a:pt x="11017844" y="2987101"/>
                  <a:pt x="11005994" y="2974725"/>
                  <a:pt x="11002461" y="2983875"/>
                </a:cubicBezTo>
                <a:cubicBezTo>
                  <a:pt x="11008001" y="2986323"/>
                  <a:pt x="11007869" y="2992385"/>
                  <a:pt x="11012557" y="2994456"/>
                </a:cubicBezTo>
                <a:close/>
                <a:moveTo>
                  <a:pt x="11061919" y="2885645"/>
                </a:moveTo>
                <a:cubicBezTo>
                  <a:pt x="11064004" y="2882225"/>
                  <a:pt x="11064672" y="2878691"/>
                  <a:pt x="11059787" y="2877043"/>
                </a:cubicBezTo>
                <a:cubicBezTo>
                  <a:pt x="11057801" y="2879229"/>
                  <a:pt x="11045356" y="2890071"/>
                  <a:pt x="11055553" y="2893555"/>
                </a:cubicBezTo>
                <a:cubicBezTo>
                  <a:pt x="11056333" y="2892368"/>
                  <a:pt x="11059834" y="2889064"/>
                  <a:pt x="11061919" y="2885645"/>
                </a:cubicBezTo>
                <a:close/>
                <a:moveTo>
                  <a:pt x="6605631" y="12976393"/>
                </a:moveTo>
                <a:cubicBezTo>
                  <a:pt x="6599180" y="12971496"/>
                  <a:pt x="6606799" y="12950812"/>
                  <a:pt x="6594112" y="12955440"/>
                </a:cubicBezTo>
                <a:cubicBezTo>
                  <a:pt x="6597262" y="12960926"/>
                  <a:pt x="6595207" y="12980488"/>
                  <a:pt x="6605631" y="12976393"/>
                </a:cubicBezTo>
                <a:close/>
                <a:moveTo>
                  <a:pt x="8376653" y="8968866"/>
                </a:moveTo>
                <a:cubicBezTo>
                  <a:pt x="8362750" y="8955560"/>
                  <a:pt x="8349695" y="8942630"/>
                  <a:pt x="8329657" y="8931730"/>
                </a:cubicBezTo>
                <a:cubicBezTo>
                  <a:pt x="8326621" y="8947784"/>
                  <a:pt x="8359275" y="8985235"/>
                  <a:pt x="8376653" y="8968866"/>
                </a:cubicBezTo>
                <a:close/>
                <a:moveTo>
                  <a:pt x="6594796" y="13004357"/>
                </a:moveTo>
                <a:cubicBezTo>
                  <a:pt x="6588117" y="12994241"/>
                  <a:pt x="6597327" y="12981424"/>
                  <a:pt x="6586734" y="12972138"/>
                </a:cubicBezTo>
                <a:cubicBezTo>
                  <a:pt x="6576630" y="12983537"/>
                  <a:pt x="6586499" y="13004784"/>
                  <a:pt x="6594796" y="13004357"/>
                </a:cubicBezTo>
                <a:close/>
                <a:moveTo>
                  <a:pt x="6705477" y="12755237"/>
                </a:moveTo>
                <a:lnTo>
                  <a:pt x="6705481" y="12754964"/>
                </a:lnTo>
                <a:lnTo>
                  <a:pt x="6705732" y="12736777"/>
                </a:lnTo>
                <a:cubicBezTo>
                  <a:pt x="6702442" y="12732397"/>
                  <a:pt x="6696368" y="12730858"/>
                  <a:pt x="6689282" y="12735360"/>
                </a:cubicBezTo>
                <a:cubicBezTo>
                  <a:pt x="6691634" y="12738689"/>
                  <a:pt x="6692804" y="12742386"/>
                  <a:pt x="6694825" y="12745887"/>
                </a:cubicBezTo>
                <a:lnTo>
                  <a:pt x="6705112" y="12754917"/>
                </a:lnTo>
                <a:close/>
                <a:moveTo>
                  <a:pt x="10416167" y="4357222"/>
                </a:moveTo>
                <a:cubicBezTo>
                  <a:pt x="10388494" y="4347035"/>
                  <a:pt x="10376627" y="4378518"/>
                  <a:pt x="10354922" y="4383720"/>
                </a:cubicBezTo>
                <a:cubicBezTo>
                  <a:pt x="10362047" y="4388399"/>
                  <a:pt x="10380950" y="4381448"/>
                  <a:pt x="10379704" y="4394670"/>
                </a:cubicBezTo>
                <a:cubicBezTo>
                  <a:pt x="10348320" y="4415999"/>
                  <a:pt x="10312929" y="4427906"/>
                  <a:pt x="10272475" y="4425845"/>
                </a:cubicBezTo>
                <a:cubicBezTo>
                  <a:pt x="10265999" y="4452058"/>
                  <a:pt x="10225970" y="4467527"/>
                  <a:pt x="10239590" y="4489868"/>
                </a:cubicBezTo>
                <a:cubicBezTo>
                  <a:pt x="10265028" y="4479684"/>
                  <a:pt x="10293757" y="4477075"/>
                  <a:pt x="10318529" y="4466087"/>
                </a:cubicBezTo>
                <a:cubicBezTo>
                  <a:pt x="10297431" y="4449113"/>
                  <a:pt x="10274881" y="4475876"/>
                  <a:pt x="10263925" y="4456753"/>
                </a:cubicBezTo>
                <a:cubicBezTo>
                  <a:pt x="10320493" y="4437370"/>
                  <a:pt x="10380504" y="4428689"/>
                  <a:pt x="10416167" y="4357222"/>
                </a:cubicBezTo>
                <a:close/>
                <a:moveTo>
                  <a:pt x="10507479" y="4151156"/>
                </a:moveTo>
                <a:cubicBezTo>
                  <a:pt x="10508666" y="4148883"/>
                  <a:pt x="10508511" y="4145913"/>
                  <a:pt x="10506177" y="4141949"/>
                </a:cubicBezTo>
                <a:cubicBezTo>
                  <a:pt x="10498975" y="4144378"/>
                  <a:pt x="10475134" y="4148637"/>
                  <a:pt x="10483038" y="4160800"/>
                </a:cubicBezTo>
                <a:cubicBezTo>
                  <a:pt x="10488260" y="4158517"/>
                  <a:pt x="10503916" y="4157974"/>
                  <a:pt x="10507479" y="4151156"/>
                </a:cubicBezTo>
                <a:close/>
                <a:moveTo>
                  <a:pt x="9188456" y="7138810"/>
                </a:moveTo>
                <a:cubicBezTo>
                  <a:pt x="9186271" y="7128211"/>
                  <a:pt x="9193846" y="7129525"/>
                  <a:pt x="9193228" y="7121149"/>
                </a:cubicBezTo>
                <a:cubicBezTo>
                  <a:pt x="9182017" y="7114965"/>
                  <a:pt x="9178300" y="7102609"/>
                  <a:pt x="9165799" y="7097918"/>
                </a:cubicBezTo>
                <a:cubicBezTo>
                  <a:pt x="9171584" y="7112927"/>
                  <a:pt x="9172959" y="7131535"/>
                  <a:pt x="9188456" y="7138810"/>
                </a:cubicBezTo>
                <a:close/>
                <a:moveTo>
                  <a:pt x="10438303" y="4317524"/>
                </a:moveTo>
                <a:cubicBezTo>
                  <a:pt x="10427597" y="4303612"/>
                  <a:pt x="10404386" y="4294887"/>
                  <a:pt x="10390790" y="4281739"/>
                </a:cubicBezTo>
                <a:cubicBezTo>
                  <a:pt x="10379490" y="4294599"/>
                  <a:pt x="10352129" y="4312604"/>
                  <a:pt x="10356600" y="4336003"/>
                </a:cubicBezTo>
                <a:cubicBezTo>
                  <a:pt x="10363927" y="4327509"/>
                  <a:pt x="10374459" y="4329102"/>
                  <a:pt x="10384463" y="4328421"/>
                </a:cubicBezTo>
                <a:cubicBezTo>
                  <a:pt x="10388711" y="4321117"/>
                  <a:pt x="10383722" y="4317382"/>
                  <a:pt x="10387355" y="4310316"/>
                </a:cubicBezTo>
                <a:cubicBezTo>
                  <a:pt x="10400589" y="4311572"/>
                  <a:pt x="10410504" y="4313403"/>
                  <a:pt x="10420255" y="4324852"/>
                </a:cubicBezTo>
                <a:cubicBezTo>
                  <a:pt x="10413631" y="4330597"/>
                  <a:pt x="10401114" y="4331188"/>
                  <a:pt x="10413090" y="4341070"/>
                </a:cubicBezTo>
                <a:cubicBezTo>
                  <a:pt x="10424086" y="4339297"/>
                  <a:pt x="10434417" y="4336721"/>
                  <a:pt x="10438303" y="4317524"/>
                </a:cubicBezTo>
                <a:close/>
                <a:moveTo>
                  <a:pt x="10849923" y="3386743"/>
                </a:moveTo>
                <a:cubicBezTo>
                  <a:pt x="10843531" y="3383918"/>
                  <a:pt x="10835740" y="3364664"/>
                  <a:pt x="10827617" y="3373826"/>
                </a:cubicBezTo>
                <a:cubicBezTo>
                  <a:pt x="10834435" y="3376839"/>
                  <a:pt x="10841612" y="3396332"/>
                  <a:pt x="10849923" y="3386743"/>
                </a:cubicBezTo>
                <a:close/>
                <a:moveTo>
                  <a:pt x="6909939" y="12309949"/>
                </a:moveTo>
                <a:cubicBezTo>
                  <a:pt x="6899526" y="12305857"/>
                  <a:pt x="6910200" y="12297834"/>
                  <a:pt x="6899786" y="12293743"/>
                </a:cubicBezTo>
                <a:cubicBezTo>
                  <a:pt x="6895634" y="12298532"/>
                  <a:pt x="6893987" y="12303410"/>
                  <a:pt x="6894184" y="12307574"/>
                </a:cubicBezTo>
                <a:cubicBezTo>
                  <a:pt x="6900198" y="12311250"/>
                  <a:pt x="6905261" y="12312468"/>
                  <a:pt x="6909939" y="12309949"/>
                </a:cubicBezTo>
                <a:close/>
                <a:moveTo>
                  <a:pt x="6013736" y="14345270"/>
                </a:moveTo>
                <a:cubicBezTo>
                  <a:pt x="6000422" y="14337345"/>
                  <a:pt x="5987463" y="14377053"/>
                  <a:pt x="5998262" y="14380293"/>
                </a:cubicBezTo>
                <a:close/>
                <a:moveTo>
                  <a:pt x="6725971" y="12738849"/>
                </a:moveTo>
                <a:cubicBezTo>
                  <a:pt x="6724265" y="12738096"/>
                  <a:pt x="6721894" y="12736540"/>
                  <a:pt x="6719949" y="12735172"/>
                </a:cubicBezTo>
                <a:cubicBezTo>
                  <a:pt x="6718582" y="12737112"/>
                  <a:pt x="6717216" y="12739052"/>
                  <a:pt x="6715849" y="12740992"/>
                </a:cubicBezTo>
                <a:cubicBezTo>
                  <a:pt x="6717793" y="12742361"/>
                  <a:pt x="6719925" y="12743303"/>
                  <a:pt x="6721682" y="12745096"/>
                </a:cubicBezTo>
                <a:cubicBezTo>
                  <a:pt x="6723049" y="12743156"/>
                  <a:pt x="6724416" y="12741216"/>
                  <a:pt x="6725971" y="12738849"/>
                </a:cubicBezTo>
                <a:close/>
                <a:moveTo>
                  <a:pt x="11026397" y="3009242"/>
                </a:moveTo>
                <a:cubicBezTo>
                  <a:pt x="11027144" y="3002942"/>
                  <a:pt x="11029308" y="2995737"/>
                  <a:pt x="11020981" y="2996139"/>
                </a:cubicBezTo>
                <a:cubicBezTo>
                  <a:pt x="11019006" y="3002916"/>
                  <a:pt x="11021898" y="3006745"/>
                  <a:pt x="11026397" y="3009242"/>
                </a:cubicBezTo>
                <a:close/>
                <a:moveTo>
                  <a:pt x="6300709" y="13704766"/>
                </a:moveTo>
                <a:lnTo>
                  <a:pt x="6287043" y="13698728"/>
                </a:lnTo>
                <a:cubicBezTo>
                  <a:pt x="6281797" y="13707133"/>
                  <a:pt x="6286644" y="13712339"/>
                  <a:pt x="6295989" y="13715447"/>
                </a:cubicBezTo>
                <a:close/>
                <a:moveTo>
                  <a:pt x="10727844" y="3696468"/>
                </a:moveTo>
                <a:cubicBezTo>
                  <a:pt x="10730853" y="3685047"/>
                  <a:pt x="10732444" y="3674529"/>
                  <a:pt x="10719905" y="3674089"/>
                </a:cubicBezTo>
                <a:cubicBezTo>
                  <a:pt x="10715667" y="3685987"/>
                  <a:pt x="10721542" y="3691134"/>
                  <a:pt x="10727844" y="3696468"/>
                </a:cubicBezTo>
                <a:close/>
                <a:moveTo>
                  <a:pt x="6835160" y="12508755"/>
                </a:moveTo>
                <a:cubicBezTo>
                  <a:pt x="6830348" y="12490871"/>
                  <a:pt x="6823193" y="12480592"/>
                  <a:pt x="6810368" y="12469335"/>
                </a:cubicBezTo>
                <a:cubicBezTo>
                  <a:pt x="6796469" y="12483526"/>
                  <a:pt x="6818460" y="12516626"/>
                  <a:pt x="6835160" y="12508755"/>
                </a:cubicBezTo>
                <a:close/>
                <a:moveTo>
                  <a:pt x="7108390" y="11898349"/>
                </a:moveTo>
                <a:cubicBezTo>
                  <a:pt x="7069252" y="11914863"/>
                  <a:pt x="7018981" y="11865240"/>
                  <a:pt x="7015567" y="11822991"/>
                </a:cubicBezTo>
                <a:cubicBezTo>
                  <a:pt x="7067251" y="11815823"/>
                  <a:pt x="7080453" y="11871356"/>
                  <a:pt x="7108390" y="11898349"/>
                </a:cubicBezTo>
                <a:close/>
                <a:moveTo>
                  <a:pt x="10518324" y="4181492"/>
                </a:moveTo>
                <a:lnTo>
                  <a:pt x="10509779" y="4177716"/>
                </a:lnTo>
                <a:lnTo>
                  <a:pt x="10506196" y="4185825"/>
                </a:lnTo>
                <a:lnTo>
                  <a:pt x="10514742" y="4189601"/>
                </a:lnTo>
                <a:close/>
                <a:moveTo>
                  <a:pt x="6648154" y="12940939"/>
                </a:moveTo>
                <a:cubicBezTo>
                  <a:pt x="6646165" y="12947736"/>
                  <a:pt x="6632245" y="12957449"/>
                  <a:pt x="6627607" y="12970240"/>
                </a:cubicBezTo>
                <a:cubicBezTo>
                  <a:pt x="6626282" y="12973237"/>
                  <a:pt x="6629857" y="12978910"/>
                  <a:pt x="6626928" y="12983245"/>
                </a:cubicBezTo>
                <a:cubicBezTo>
                  <a:pt x="6609772" y="13014044"/>
                  <a:pt x="6581723" y="13047705"/>
                  <a:pt x="6556290" y="13065125"/>
                </a:cubicBezTo>
                <a:cubicBezTo>
                  <a:pt x="6455427" y="13054845"/>
                  <a:pt x="6597054" y="12908639"/>
                  <a:pt x="6629376" y="12887099"/>
                </a:cubicBezTo>
                <a:cubicBezTo>
                  <a:pt x="6650151" y="12896279"/>
                  <a:pt x="6652655" y="12925018"/>
                  <a:pt x="6648154" y="12940939"/>
                </a:cubicBezTo>
                <a:close/>
                <a:moveTo>
                  <a:pt x="6472196" y="13346361"/>
                </a:moveTo>
                <a:cubicBezTo>
                  <a:pt x="6480614" y="13326152"/>
                  <a:pt x="6476805" y="13308176"/>
                  <a:pt x="6467353" y="13290251"/>
                </a:cubicBezTo>
                <a:cubicBezTo>
                  <a:pt x="6458130" y="13311125"/>
                  <a:pt x="6462367" y="13329290"/>
                  <a:pt x="6472196" y="13346361"/>
                </a:cubicBezTo>
                <a:close/>
                <a:moveTo>
                  <a:pt x="6713509" y="12800511"/>
                </a:moveTo>
                <a:cubicBezTo>
                  <a:pt x="6724858" y="12780593"/>
                  <a:pt x="6702955" y="12750561"/>
                  <a:pt x="6681945" y="12751963"/>
                </a:cubicBezTo>
                <a:cubicBezTo>
                  <a:pt x="6679047" y="12748139"/>
                  <a:pt x="6680395" y="12743646"/>
                  <a:pt x="6681253" y="12739254"/>
                </a:cubicBezTo>
                <a:lnTo>
                  <a:pt x="6680290" y="12736049"/>
                </a:lnTo>
                <a:lnTo>
                  <a:pt x="6677615" y="12727153"/>
                </a:lnTo>
                <a:cubicBezTo>
                  <a:pt x="6673962" y="12728210"/>
                  <a:pt x="6672548" y="12729970"/>
                  <a:pt x="6672381" y="12732186"/>
                </a:cubicBezTo>
                <a:lnTo>
                  <a:pt x="6673649" y="12736559"/>
                </a:lnTo>
                <a:lnTo>
                  <a:pt x="6674634" y="12739956"/>
                </a:lnTo>
                <a:cubicBezTo>
                  <a:pt x="6677313" y="12745719"/>
                  <a:pt x="6681024" y="12752319"/>
                  <a:pt x="6677844" y="12757784"/>
                </a:cubicBezTo>
                <a:cubicBezTo>
                  <a:pt x="6702329" y="12763514"/>
                  <a:pt x="6692598" y="12786692"/>
                  <a:pt x="6713509" y="12800511"/>
                </a:cubicBezTo>
                <a:close/>
                <a:moveTo>
                  <a:pt x="6930012" y="12319837"/>
                </a:moveTo>
                <a:cubicBezTo>
                  <a:pt x="6920639" y="12315695"/>
                  <a:pt x="6923299" y="12296997"/>
                  <a:pt x="6911437" y="12301948"/>
                </a:cubicBezTo>
                <a:cubicBezTo>
                  <a:pt x="6914379" y="12306815"/>
                  <a:pt x="6917880" y="12332312"/>
                  <a:pt x="6930012" y="12319837"/>
                </a:cubicBezTo>
                <a:close/>
                <a:moveTo>
                  <a:pt x="6492436" y="13311304"/>
                </a:moveTo>
                <a:cubicBezTo>
                  <a:pt x="6494439" y="13302379"/>
                  <a:pt x="6489162" y="13288305"/>
                  <a:pt x="6483585" y="13280113"/>
                </a:cubicBezTo>
                <a:cubicBezTo>
                  <a:pt x="6477989" y="13293933"/>
                  <a:pt x="6478413" y="13306849"/>
                  <a:pt x="6487748" y="13318102"/>
                </a:cubicBezTo>
                <a:cubicBezTo>
                  <a:pt x="6490292" y="13316680"/>
                  <a:pt x="6491769" y="13314278"/>
                  <a:pt x="6492436" y="13311304"/>
                </a:cubicBezTo>
                <a:close/>
                <a:moveTo>
                  <a:pt x="6501555" y="13292635"/>
                </a:moveTo>
                <a:cubicBezTo>
                  <a:pt x="6504704" y="13284353"/>
                  <a:pt x="6509511" y="13275785"/>
                  <a:pt x="6500004" y="13269547"/>
                </a:cubicBezTo>
                <a:cubicBezTo>
                  <a:pt x="6496240" y="13278067"/>
                  <a:pt x="6491621" y="13286209"/>
                  <a:pt x="6501555" y="13292635"/>
                </a:cubicBezTo>
                <a:close/>
                <a:moveTo>
                  <a:pt x="9186295" y="7217082"/>
                </a:moveTo>
                <a:cubicBezTo>
                  <a:pt x="9194977" y="7195390"/>
                  <a:pt x="9171042" y="7175180"/>
                  <a:pt x="9158353" y="7161614"/>
                </a:cubicBezTo>
                <a:cubicBezTo>
                  <a:pt x="9163724" y="7183667"/>
                  <a:pt x="9173003" y="7201693"/>
                  <a:pt x="9186295" y="7217082"/>
                </a:cubicBezTo>
                <a:close/>
                <a:moveTo>
                  <a:pt x="9316377" y="6940373"/>
                </a:moveTo>
                <a:cubicBezTo>
                  <a:pt x="9315137" y="6923631"/>
                  <a:pt x="9305118" y="6914543"/>
                  <a:pt x="9289828" y="6910059"/>
                </a:cubicBezTo>
                <a:cubicBezTo>
                  <a:pt x="9284521" y="6926826"/>
                  <a:pt x="9290237" y="6940902"/>
                  <a:pt x="9280249" y="6944914"/>
                </a:cubicBezTo>
                <a:cubicBezTo>
                  <a:pt x="9270847" y="6944205"/>
                  <a:pt x="9272845" y="6933302"/>
                  <a:pt x="9263047" y="6933556"/>
                </a:cubicBezTo>
                <a:cubicBezTo>
                  <a:pt x="9261908" y="6943466"/>
                  <a:pt x="9276750" y="6954531"/>
                  <a:pt x="9261577" y="6957995"/>
                </a:cubicBezTo>
                <a:cubicBezTo>
                  <a:pt x="9246631" y="6958163"/>
                  <a:pt x="9242296" y="6937431"/>
                  <a:pt x="9229791" y="6945375"/>
                </a:cubicBezTo>
                <a:cubicBezTo>
                  <a:pt x="9230650" y="6957007"/>
                  <a:pt x="9239399" y="6961503"/>
                  <a:pt x="9242442" y="6971108"/>
                </a:cubicBezTo>
                <a:cubicBezTo>
                  <a:pt x="9267932" y="6961734"/>
                  <a:pt x="9287859" y="6946693"/>
                  <a:pt x="9316377" y="6940373"/>
                </a:cubicBezTo>
                <a:close/>
                <a:moveTo>
                  <a:pt x="6034528" y="14368599"/>
                </a:moveTo>
                <a:cubicBezTo>
                  <a:pt x="6037592" y="14360692"/>
                  <a:pt x="6031318" y="14349592"/>
                  <a:pt x="6023109" y="14344816"/>
                </a:cubicBezTo>
                <a:cubicBezTo>
                  <a:pt x="6014561" y="14358397"/>
                  <a:pt x="6023472" y="14365907"/>
                  <a:pt x="6028078" y="14375089"/>
                </a:cubicBezTo>
                <a:cubicBezTo>
                  <a:pt x="6031449" y="14373515"/>
                  <a:pt x="6033507" y="14371235"/>
                  <a:pt x="6034528" y="14368599"/>
                </a:cubicBezTo>
                <a:close/>
                <a:moveTo>
                  <a:pt x="10976544" y="3186788"/>
                </a:moveTo>
                <a:lnTo>
                  <a:pt x="10986845" y="3157661"/>
                </a:lnTo>
                <a:lnTo>
                  <a:pt x="10994957" y="3134722"/>
                </a:lnTo>
                <a:cubicBezTo>
                  <a:pt x="11002639" y="3098460"/>
                  <a:pt x="11000460" y="3061028"/>
                  <a:pt x="10984375" y="3034030"/>
                </a:cubicBezTo>
                <a:cubicBezTo>
                  <a:pt x="10960318" y="2992797"/>
                  <a:pt x="10921196" y="2968370"/>
                  <a:pt x="10873000" y="2950646"/>
                </a:cubicBezTo>
                <a:cubicBezTo>
                  <a:pt x="10842051" y="3033370"/>
                  <a:pt x="10814998" y="3154540"/>
                  <a:pt x="10801725" y="3253746"/>
                </a:cubicBezTo>
                <a:lnTo>
                  <a:pt x="10842509" y="3259308"/>
                </a:lnTo>
                <a:lnTo>
                  <a:pt x="10845036" y="3259653"/>
                </a:lnTo>
                <a:cubicBezTo>
                  <a:pt x="10886447" y="3261788"/>
                  <a:pt x="10921678" y="3252299"/>
                  <a:pt x="10946373" y="3228399"/>
                </a:cubicBezTo>
                <a:cubicBezTo>
                  <a:pt x="10958053" y="3217238"/>
                  <a:pt x="10968278" y="3202884"/>
                  <a:pt x="10976544" y="3186788"/>
                </a:cubicBezTo>
                <a:close/>
                <a:moveTo>
                  <a:pt x="6525759" y="13270235"/>
                </a:moveTo>
                <a:cubicBezTo>
                  <a:pt x="6530857" y="13263323"/>
                  <a:pt x="6528468" y="13244447"/>
                  <a:pt x="6519044" y="13248429"/>
                </a:cubicBezTo>
                <a:cubicBezTo>
                  <a:pt x="6524805" y="13255048"/>
                  <a:pt x="6520425" y="13263805"/>
                  <a:pt x="6525759" y="13270235"/>
                </a:cubicBezTo>
                <a:close/>
                <a:moveTo>
                  <a:pt x="10879931" y="3421424"/>
                </a:moveTo>
                <a:cubicBezTo>
                  <a:pt x="10871269" y="3419126"/>
                  <a:pt x="10869477" y="3394362"/>
                  <a:pt x="10858707" y="3404905"/>
                </a:cubicBezTo>
                <a:cubicBezTo>
                  <a:pt x="10863115" y="3409913"/>
                  <a:pt x="10867932" y="3432443"/>
                  <a:pt x="10879931" y="3421424"/>
                </a:cubicBezTo>
                <a:close/>
                <a:moveTo>
                  <a:pt x="8417430" y="8997116"/>
                </a:moveTo>
                <a:cubicBezTo>
                  <a:pt x="8386556" y="9018776"/>
                  <a:pt x="8258697" y="8940795"/>
                  <a:pt x="8258360" y="8900228"/>
                </a:cubicBezTo>
                <a:cubicBezTo>
                  <a:pt x="8317714" y="8892174"/>
                  <a:pt x="8382013" y="8939514"/>
                  <a:pt x="8420941" y="8977691"/>
                </a:cubicBezTo>
                <a:cubicBezTo>
                  <a:pt x="8418339" y="8984727"/>
                  <a:pt x="8411253" y="8993875"/>
                  <a:pt x="8417430" y="8997116"/>
                </a:cubicBezTo>
                <a:close/>
                <a:moveTo>
                  <a:pt x="6764715" y="12738986"/>
                </a:moveTo>
                <a:cubicBezTo>
                  <a:pt x="6765366" y="12736792"/>
                  <a:pt x="6764697" y="12734844"/>
                  <a:pt x="6760978" y="12733455"/>
                </a:cubicBezTo>
                <a:cubicBezTo>
                  <a:pt x="6757442" y="12737999"/>
                  <a:pt x="6758069" y="12742346"/>
                  <a:pt x="6760541" y="12745982"/>
                </a:cubicBezTo>
                <a:cubicBezTo>
                  <a:pt x="6762096" y="12743617"/>
                  <a:pt x="6764065" y="12741179"/>
                  <a:pt x="6764715" y="12738986"/>
                </a:cubicBezTo>
                <a:close/>
                <a:moveTo>
                  <a:pt x="6948560" y="12323956"/>
                </a:moveTo>
                <a:cubicBezTo>
                  <a:pt x="6939268" y="12312716"/>
                  <a:pt x="6944256" y="12299122"/>
                  <a:pt x="6929574" y="12288559"/>
                </a:cubicBezTo>
                <a:cubicBezTo>
                  <a:pt x="6926331" y="12299356"/>
                  <a:pt x="6932733" y="12333269"/>
                  <a:pt x="6948560" y="12323956"/>
                </a:cubicBezTo>
                <a:close/>
                <a:moveTo>
                  <a:pt x="9759304" y="5963383"/>
                </a:moveTo>
                <a:lnTo>
                  <a:pt x="9750119" y="5958805"/>
                </a:lnTo>
                <a:lnTo>
                  <a:pt x="9740731" y="5977645"/>
                </a:lnTo>
                <a:lnTo>
                  <a:pt x="9749916" y="5982222"/>
                </a:lnTo>
                <a:close/>
                <a:moveTo>
                  <a:pt x="10541220" y="4196710"/>
                </a:moveTo>
                <a:cubicBezTo>
                  <a:pt x="10522559" y="4186934"/>
                  <a:pt x="10509388" y="4191316"/>
                  <a:pt x="10501418" y="4208198"/>
                </a:cubicBezTo>
                <a:cubicBezTo>
                  <a:pt x="10516976" y="4209972"/>
                  <a:pt x="10529531" y="4205827"/>
                  <a:pt x="10541220" y="4196710"/>
                </a:cubicBezTo>
                <a:close/>
                <a:moveTo>
                  <a:pt x="9640942" y="6235782"/>
                </a:moveTo>
                <a:cubicBezTo>
                  <a:pt x="9630476" y="6227444"/>
                  <a:pt x="9613695" y="6201389"/>
                  <a:pt x="9596377" y="6207850"/>
                </a:cubicBezTo>
                <a:cubicBezTo>
                  <a:pt x="9604757" y="6217229"/>
                  <a:pt x="9622997" y="6242451"/>
                  <a:pt x="9640942" y="6235782"/>
                </a:cubicBezTo>
                <a:close/>
                <a:moveTo>
                  <a:pt x="9334855" y="6931056"/>
                </a:moveTo>
                <a:cubicBezTo>
                  <a:pt x="9337008" y="6915932"/>
                  <a:pt x="9323783" y="6914102"/>
                  <a:pt x="9318445" y="6905144"/>
                </a:cubicBezTo>
                <a:cubicBezTo>
                  <a:pt x="9313349" y="6912065"/>
                  <a:pt x="9320338" y="6930727"/>
                  <a:pt x="9334855" y="6931056"/>
                </a:cubicBezTo>
                <a:close/>
                <a:moveTo>
                  <a:pt x="6738333" y="12808935"/>
                </a:moveTo>
                <a:cubicBezTo>
                  <a:pt x="6739793" y="12798132"/>
                  <a:pt x="6739077" y="12787638"/>
                  <a:pt x="6735434" y="12777569"/>
                </a:cubicBezTo>
                <a:lnTo>
                  <a:pt x="6720769" y="12756913"/>
                </a:lnTo>
                <a:lnTo>
                  <a:pt x="6714971" y="12748746"/>
                </a:lnTo>
                <a:lnTo>
                  <a:pt x="6715599" y="12756253"/>
                </a:lnTo>
                <a:lnTo>
                  <a:pt x="6717880" y="12783552"/>
                </a:lnTo>
                <a:cubicBezTo>
                  <a:pt x="6721646" y="12795075"/>
                  <a:pt x="6728335" y="12805026"/>
                  <a:pt x="6738333" y="12808935"/>
                </a:cubicBezTo>
                <a:close/>
                <a:moveTo>
                  <a:pt x="7169697" y="11838744"/>
                </a:moveTo>
                <a:cubicBezTo>
                  <a:pt x="7124093" y="11827775"/>
                  <a:pt x="7083213" y="11790173"/>
                  <a:pt x="7088004" y="11754188"/>
                </a:cubicBezTo>
                <a:cubicBezTo>
                  <a:pt x="7123863" y="11755691"/>
                  <a:pt x="7174339" y="11804148"/>
                  <a:pt x="7169697" y="11838744"/>
                </a:cubicBezTo>
                <a:close/>
                <a:moveTo>
                  <a:pt x="7886165" y="10218946"/>
                </a:moveTo>
                <a:cubicBezTo>
                  <a:pt x="7886137" y="10213982"/>
                  <a:pt x="7886110" y="10209017"/>
                  <a:pt x="7886129" y="10204712"/>
                </a:cubicBezTo>
                <a:cubicBezTo>
                  <a:pt x="7883801" y="10204557"/>
                  <a:pt x="7881473" y="10204403"/>
                  <a:pt x="7879192" y="10204908"/>
                </a:cubicBezTo>
                <a:cubicBezTo>
                  <a:pt x="7879173" y="10209213"/>
                  <a:pt x="7879201" y="10214177"/>
                  <a:pt x="7878875" y="10218837"/>
                </a:cubicBezTo>
                <a:cubicBezTo>
                  <a:pt x="7881509" y="10218638"/>
                  <a:pt x="7884142" y="10218437"/>
                  <a:pt x="7886165" y="10218946"/>
                </a:cubicBezTo>
                <a:close/>
                <a:moveTo>
                  <a:pt x="6328385" y="13746101"/>
                </a:moveTo>
                <a:cubicBezTo>
                  <a:pt x="6306326" y="13739418"/>
                  <a:pt x="6295541" y="13728014"/>
                  <a:pt x="6277793" y="13719662"/>
                </a:cubicBezTo>
                <a:cubicBezTo>
                  <a:pt x="6268565" y="13727840"/>
                  <a:pt x="6262673" y="13744640"/>
                  <a:pt x="6255877" y="13760020"/>
                </a:cubicBezTo>
                <a:cubicBezTo>
                  <a:pt x="6244033" y="13763722"/>
                  <a:pt x="6228132" y="13760143"/>
                  <a:pt x="6217358" y="13751745"/>
                </a:cubicBezTo>
                <a:lnTo>
                  <a:pt x="6206745" y="13736628"/>
                </a:lnTo>
                <a:lnTo>
                  <a:pt x="6206193" y="13735841"/>
                </a:lnTo>
                <a:cubicBezTo>
                  <a:pt x="6204518" y="13729540"/>
                  <a:pt x="6205274" y="13722342"/>
                  <a:pt x="6209608" y="13714555"/>
                </a:cubicBezTo>
                <a:cubicBezTo>
                  <a:pt x="6217834" y="13702871"/>
                  <a:pt x="6238500" y="13724257"/>
                  <a:pt x="6245107" y="13709305"/>
                </a:cubicBezTo>
                <a:cubicBezTo>
                  <a:pt x="6229525" y="13693740"/>
                  <a:pt x="6208589" y="13679893"/>
                  <a:pt x="6179338" y="13680246"/>
                </a:cubicBezTo>
                <a:cubicBezTo>
                  <a:pt x="6161260" y="13695746"/>
                  <a:pt x="6175214" y="13703444"/>
                  <a:pt x="6169182" y="13721715"/>
                </a:cubicBezTo>
                <a:cubicBezTo>
                  <a:pt x="6142374" y="13733869"/>
                  <a:pt x="6113812" y="13700313"/>
                  <a:pt x="6124612" y="13672405"/>
                </a:cubicBezTo>
                <a:cubicBezTo>
                  <a:pt x="6142004" y="13668855"/>
                  <a:pt x="6154913" y="13698558"/>
                  <a:pt x="6165245" y="13674019"/>
                </a:cubicBezTo>
                <a:cubicBezTo>
                  <a:pt x="6162853" y="13663259"/>
                  <a:pt x="6122609" y="13643435"/>
                  <a:pt x="6100987" y="13641541"/>
                </a:cubicBezTo>
                <a:cubicBezTo>
                  <a:pt x="6083236" y="13655144"/>
                  <a:pt x="6091001" y="13673383"/>
                  <a:pt x="6083073" y="13691326"/>
                </a:cubicBezTo>
                <a:cubicBezTo>
                  <a:pt x="6050861" y="13704157"/>
                  <a:pt x="6021148" y="13663965"/>
                  <a:pt x="6029385" y="13634925"/>
                </a:cubicBezTo>
                <a:cubicBezTo>
                  <a:pt x="6045873" y="13629955"/>
                  <a:pt x="6077852" y="13665020"/>
                  <a:pt x="6083477" y="13633804"/>
                </a:cubicBezTo>
                <a:cubicBezTo>
                  <a:pt x="6068699" y="13617573"/>
                  <a:pt x="6031941" y="13609502"/>
                  <a:pt x="6008969" y="13596799"/>
                </a:cubicBezTo>
                <a:cubicBezTo>
                  <a:pt x="5992171" y="13612866"/>
                  <a:pt x="5985218" y="13620516"/>
                  <a:pt x="5988959" y="13642084"/>
                </a:cubicBezTo>
                <a:cubicBezTo>
                  <a:pt x="5963769" y="13657506"/>
                  <a:pt x="5921273" y="13625453"/>
                  <a:pt x="5935857" y="13593600"/>
                </a:cubicBezTo>
                <a:cubicBezTo>
                  <a:pt x="5954391" y="13592087"/>
                  <a:pt x="5985029" y="13620943"/>
                  <a:pt x="5991459" y="13589062"/>
                </a:cubicBezTo>
                <a:cubicBezTo>
                  <a:pt x="5960719" y="13580075"/>
                  <a:pt x="5941423" y="13556741"/>
                  <a:pt x="5915011" y="13555284"/>
                </a:cubicBezTo>
                <a:cubicBezTo>
                  <a:pt x="5901185" y="13563472"/>
                  <a:pt x="5889809" y="13588062"/>
                  <a:pt x="5893681" y="13603560"/>
                </a:cubicBezTo>
                <a:cubicBezTo>
                  <a:pt x="5865829" y="13615763"/>
                  <a:pt x="5823948" y="13583472"/>
                  <a:pt x="5847442" y="13549939"/>
                </a:cubicBezTo>
                <a:cubicBezTo>
                  <a:pt x="5864178" y="13550185"/>
                  <a:pt x="5877922" y="13571066"/>
                  <a:pt x="5887678" y="13543207"/>
                </a:cubicBezTo>
                <a:cubicBezTo>
                  <a:pt x="5885326" y="13528892"/>
                  <a:pt x="5848320" y="13515604"/>
                  <a:pt x="5833670" y="13515259"/>
                </a:cubicBezTo>
                <a:cubicBezTo>
                  <a:pt x="5818949" y="13526626"/>
                  <a:pt x="5812091" y="13558319"/>
                  <a:pt x="5795226" y="13564142"/>
                </a:cubicBezTo>
                <a:cubicBezTo>
                  <a:pt x="5770078" y="13554053"/>
                  <a:pt x="5744503" y="13543774"/>
                  <a:pt x="5752184" y="13520615"/>
                </a:cubicBezTo>
                <a:cubicBezTo>
                  <a:pt x="5766051" y="13508870"/>
                  <a:pt x="5792768" y="13521186"/>
                  <a:pt x="5800474" y="13533781"/>
                </a:cubicBezTo>
                <a:lnTo>
                  <a:pt x="5812743" y="13506012"/>
                </a:lnTo>
                <a:cubicBezTo>
                  <a:pt x="5795979" y="13491967"/>
                  <a:pt x="5771358" y="13484152"/>
                  <a:pt x="5745464" y="13480371"/>
                </a:cubicBezTo>
                <a:cubicBezTo>
                  <a:pt x="5733723" y="13488459"/>
                  <a:pt x="5724743" y="13501853"/>
                  <a:pt x="5717592" y="13505330"/>
                </a:cubicBezTo>
                <a:cubicBezTo>
                  <a:pt x="5702672" y="13512526"/>
                  <a:pt x="5683486" y="13566345"/>
                  <a:pt x="5670929" y="13592455"/>
                </a:cubicBezTo>
                <a:cubicBezTo>
                  <a:pt x="5653791" y="13627776"/>
                  <a:pt x="5635809" y="13667319"/>
                  <a:pt x="5616923" y="13705441"/>
                </a:cubicBezTo>
                <a:cubicBezTo>
                  <a:pt x="5596527" y="13746981"/>
                  <a:pt x="5568899" y="13799112"/>
                  <a:pt x="5560294" y="13833607"/>
                </a:cubicBezTo>
                <a:cubicBezTo>
                  <a:pt x="5557193" y="13847556"/>
                  <a:pt x="5570123" y="13864502"/>
                  <a:pt x="5555254" y="13872740"/>
                </a:cubicBezTo>
                <a:lnTo>
                  <a:pt x="5577471" y="13886892"/>
                </a:lnTo>
                <a:lnTo>
                  <a:pt x="5659619" y="13939215"/>
                </a:lnTo>
                <a:cubicBezTo>
                  <a:pt x="5697194" y="13958434"/>
                  <a:pt x="5736591" y="13975842"/>
                  <a:pt x="5774915" y="13994818"/>
                </a:cubicBezTo>
                <a:cubicBezTo>
                  <a:pt x="5822231" y="14018277"/>
                  <a:pt x="5866148" y="14049425"/>
                  <a:pt x="5912599" y="14067907"/>
                </a:cubicBezTo>
                <a:cubicBezTo>
                  <a:pt x="5975468" y="14093133"/>
                  <a:pt x="6041775" y="14107111"/>
                  <a:pt x="6106999" y="14124695"/>
                </a:cubicBezTo>
                <a:cubicBezTo>
                  <a:pt x="6203749" y="14048979"/>
                  <a:pt x="6259817" y="13878183"/>
                  <a:pt x="6328385" y="13746101"/>
                </a:cubicBezTo>
                <a:close/>
                <a:moveTo>
                  <a:pt x="6057642" y="14360075"/>
                </a:moveTo>
                <a:cubicBezTo>
                  <a:pt x="6051939" y="14345304"/>
                  <a:pt x="6057308" y="14326235"/>
                  <a:pt x="6040533" y="14315761"/>
                </a:cubicBezTo>
                <a:cubicBezTo>
                  <a:pt x="6034453" y="14332982"/>
                  <a:pt x="6045146" y="14360680"/>
                  <a:pt x="6057642" y="14360075"/>
                </a:cubicBezTo>
                <a:close/>
                <a:moveTo>
                  <a:pt x="9606135" y="6340208"/>
                </a:moveTo>
                <a:cubicBezTo>
                  <a:pt x="9594009" y="6336248"/>
                  <a:pt x="9600458" y="6326452"/>
                  <a:pt x="9585413" y="6324158"/>
                </a:cubicBezTo>
                <a:cubicBezTo>
                  <a:pt x="9571031" y="6335205"/>
                  <a:pt x="9600756" y="6359385"/>
                  <a:pt x="9606135" y="6340208"/>
                </a:cubicBezTo>
                <a:close/>
                <a:moveTo>
                  <a:pt x="9620053" y="6312278"/>
                </a:moveTo>
                <a:cubicBezTo>
                  <a:pt x="9600276" y="6336248"/>
                  <a:pt x="9620053" y="6312278"/>
                  <a:pt x="9620053" y="6312278"/>
                </a:cubicBezTo>
                <a:close/>
                <a:moveTo>
                  <a:pt x="6758639" y="12792973"/>
                </a:moveTo>
                <a:cubicBezTo>
                  <a:pt x="6753414" y="12786340"/>
                  <a:pt x="6752071" y="12775824"/>
                  <a:pt x="6749436" y="12766645"/>
                </a:cubicBezTo>
                <a:lnTo>
                  <a:pt x="6746468" y="12760189"/>
                </a:lnTo>
                <a:lnTo>
                  <a:pt x="6743868" y="12754532"/>
                </a:lnTo>
                <a:cubicBezTo>
                  <a:pt x="6741258" y="12751265"/>
                  <a:pt x="6737678" y="12748983"/>
                  <a:pt x="6732482" y="12748341"/>
                </a:cubicBezTo>
                <a:lnTo>
                  <a:pt x="6735035" y="12758732"/>
                </a:lnTo>
                <a:lnTo>
                  <a:pt x="6739724" y="12777810"/>
                </a:lnTo>
                <a:cubicBezTo>
                  <a:pt x="6743267" y="12787962"/>
                  <a:pt x="6748755" y="12795730"/>
                  <a:pt x="6758639" y="12792973"/>
                </a:cubicBezTo>
                <a:close/>
                <a:moveTo>
                  <a:pt x="6077632" y="14336746"/>
                </a:moveTo>
                <a:cubicBezTo>
                  <a:pt x="6083335" y="14320378"/>
                  <a:pt x="6073047" y="14310217"/>
                  <a:pt x="6077332" y="14294754"/>
                </a:cubicBezTo>
                <a:cubicBezTo>
                  <a:pt x="6063403" y="14287068"/>
                  <a:pt x="6056078" y="14295573"/>
                  <a:pt x="6047327" y="14300385"/>
                </a:cubicBezTo>
                <a:cubicBezTo>
                  <a:pt x="6066463" y="14307819"/>
                  <a:pt x="6060592" y="14338406"/>
                  <a:pt x="6077632" y="14336746"/>
                </a:cubicBezTo>
                <a:close/>
                <a:moveTo>
                  <a:pt x="8366853" y="9157352"/>
                </a:moveTo>
                <a:cubicBezTo>
                  <a:pt x="8353618" y="9145871"/>
                  <a:pt x="8328081" y="9153024"/>
                  <a:pt x="8336777" y="9165571"/>
                </a:cubicBezTo>
                <a:cubicBezTo>
                  <a:pt x="8345716" y="9160303"/>
                  <a:pt x="8360086" y="9169213"/>
                  <a:pt x="8366853" y="9157352"/>
                </a:cubicBezTo>
                <a:close/>
                <a:moveTo>
                  <a:pt x="6840364" y="12613227"/>
                </a:moveTo>
                <a:cubicBezTo>
                  <a:pt x="6838799" y="12611012"/>
                  <a:pt x="6833999" y="12597706"/>
                  <a:pt x="6828914" y="12604610"/>
                </a:cubicBezTo>
                <a:cubicBezTo>
                  <a:pt x="6836041" y="12623009"/>
                  <a:pt x="6818011" y="12607417"/>
                  <a:pt x="6811058" y="12623154"/>
                </a:cubicBezTo>
                <a:cubicBezTo>
                  <a:pt x="6824319" y="12639179"/>
                  <a:pt x="6830450" y="12614947"/>
                  <a:pt x="6840364" y="12613227"/>
                </a:cubicBezTo>
                <a:close/>
                <a:moveTo>
                  <a:pt x="9356809" y="6918213"/>
                </a:moveTo>
                <a:cubicBezTo>
                  <a:pt x="9356775" y="6917747"/>
                  <a:pt x="9353520" y="6917989"/>
                  <a:pt x="9353054" y="6918025"/>
                </a:cubicBezTo>
                <a:cubicBezTo>
                  <a:pt x="9335338" y="6899687"/>
                  <a:pt x="9358582" y="6935853"/>
                  <a:pt x="9356809" y="6918213"/>
                </a:cubicBezTo>
                <a:close/>
                <a:moveTo>
                  <a:pt x="9191450" y="7299495"/>
                </a:moveTo>
                <a:cubicBezTo>
                  <a:pt x="9179182" y="7288475"/>
                  <a:pt x="9168779" y="7275795"/>
                  <a:pt x="9158815" y="7262733"/>
                </a:cubicBezTo>
                <a:lnTo>
                  <a:pt x="9131333" y="7226952"/>
                </a:lnTo>
                <a:lnTo>
                  <a:pt x="9128813" y="7223672"/>
                </a:lnTo>
                <a:cubicBezTo>
                  <a:pt x="9129882" y="7212834"/>
                  <a:pt x="9132708" y="7200463"/>
                  <a:pt x="9119690" y="7201424"/>
                </a:cubicBezTo>
                <a:lnTo>
                  <a:pt x="9130769" y="7234315"/>
                </a:lnTo>
                <a:lnTo>
                  <a:pt x="9141697" y="7266746"/>
                </a:lnTo>
                <a:cubicBezTo>
                  <a:pt x="9153241" y="7285363"/>
                  <a:pt x="9169409" y="7298552"/>
                  <a:pt x="9191450" y="7299495"/>
                </a:cubicBezTo>
                <a:close/>
                <a:moveTo>
                  <a:pt x="6850482" y="12598382"/>
                </a:moveTo>
                <a:cubicBezTo>
                  <a:pt x="6855992" y="12591667"/>
                  <a:pt x="6852390" y="12586008"/>
                  <a:pt x="6850252" y="12580488"/>
                </a:cubicBezTo>
                <a:cubicBezTo>
                  <a:pt x="6843515" y="12587679"/>
                  <a:pt x="6842161" y="12594197"/>
                  <a:pt x="6850482" y="12598382"/>
                </a:cubicBezTo>
                <a:close/>
                <a:moveTo>
                  <a:pt x="8509497" y="8844730"/>
                </a:moveTo>
                <a:cubicBezTo>
                  <a:pt x="8500584" y="8859149"/>
                  <a:pt x="8485370" y="8859056"/>
                  <a:pt x="8473614" y="8866100"/>
                </a:cubicBezTo>
                <a:cubicBezTo>
                  <a:pt x="8437094" y="8824468"/>
                  <a:pt x="8382562" y="8771816"/>
                  <a:pt x="8405937" y="8718912"/>
                </a:cubicBezTo>
                <a:cubicBezTo>
                  <a:pt x="8430543" y="8710407"/>
                  <a:pt x="8445226" y="8743921"/>
                  <a:pt x="8460131" y="8764275"/>
                </a:cubicBezTo>
                <a:cubicBezTo>
                  <a:pt x="8480146" y="8791476"/>
                  <a:pt x="8501104" y="8816544"/>
                  <a:pt x="8509497" y="8844730"/>
                </a:cubicBezTo>
                <a:close/>
                <a:moveTo>
                  <a:pt x="6334312" y="13769655"/>
                </a:moveTo>
                <a:cubicBezTo>
                  <a:pt x="6291236" y="13848663"/>
                  <a:pt x="6266317" y="13927011"/>
                  <a:pt x="6228207" y="14000554"/>
                </a:cubicBezTo>
                <a:cubicBezTo>
                  <a:pt x="6201007" y="14052874"/>
                  <a:pt x="6148325" y="14140913"/>
                  <a:pt x="6109936" y="14146929"/>
                </a:cubicBezTo>
                <a:cubicBezTo>
                  <a:pt x="6079413" y="14151315"/>
                  <a:pt x="5988794" y="14118424"/>
                  <a:pt x="5949702" y="14105237"/>
                </a:cubicBezTo>
                <a:cubicBezTo>
                  <a:pt x="5867297" y="14078018"/>
                  <a:pt x="5802592" y="14036152"/>
                  <a:pt x="5720583" y="13995322"/>
                </a:cubicBezTo>
                <a:cubicBezTo>
                  <a:pt x="5659364" y="13965208"/>
                  <a:pt x="5593873" y="13933208"/>
                  <a:pt x="5541077" y="13895582"/>
                </a:cubicBezTo>
                <a:cubicBezTo>
                  <a:pt x="5539678" y="13883731"/>
                  <a:pt x="5538895" y="13871640"/>
                  <a:pt x="5541191" y="13858357"/>
                </a:cubicBezTo>
                <a:cubicBezTo>
                  <a:pt x="5513333" y="13844006"/>
                  <a:pt x="5476047" y="13833659"/>
                  <a:pt x="5456006" y="13816634"/>
                </a:cubicBezTo>
                <a:cubicBezTo>
                  <a:pt x="5440018" y="13788123"/>
                  <a:pt x="5459725" y="13780491"/>
                  <a:pt x="5478431" y="13747395"/>
                </a:cubicBezTo>
                <a:cubicBezTo>
                  <a:pt x="5521656" y="13671518"/>
                  <a:pt x="5559868" y="13485683"/>
                  <a:pt x="5617740" y="13432107"/>
                </a:cubicBezTo>
                <a:cubicBezTo>
                  <a:pt x="5639554" y="13411618"/>
                  <a:pt x="5678231" y="13407261"/>
                  <a:pt x="5697798" y="13401098"/>
                </a:cubicBezTo>
                <a:lnTo>
                  <a:pt x="5732391" y="13416383"/>
                </a:lnTo>
                <a:cubicBezTo>
                  <a:pt x="5753069" y="13420414"/>
                  <a:pt x="5767892" y="13389177"/>
                  <a:pt x="5792127" y="13393246"/>
                </a:cubicBezTo>
                <a:cubicBezTo>
                  <a:pt x="5819728" y="13397782"/>
                  <a:pt x="5833563" y="13416150"/>
                  <a:pt x="5841813" y="13440220"/>
                </a:cubicBezTo>
                <a:cubicBezTo>
                  <a:pt x="5879131" y="13420454"/>
                  <a:pt x="5937591" y="13445263"/>
                  <a:pt x="5930811" y="13491799"/>
                </a:cubicBezTo>
                <a:cubicBezTo>
                  <a:pt x="5944995" y="13495512"/>
                  <a:pt x="5947550" y="13470089"/>
                  <a:pt x="5960591" y="13471765"/>
                </a:cubicBezTo>
                <a:cubicBezTo>
                  <a:pt x="5994624" y="13444422"/>
                  <a:pt x="6031656" y="13493464"/>
                  <a:pt x="6028872" y="13522871"/>
                </a:cubicBezTo>
                <a:cubicBezTo>
                  <a:pt x="6066332" y="13479679"/>
                  <a:pt x="6127183" y="13515247"/>
                  <a:pt x="6126244" y="13565894"/>
                </a:cubicBezTo>
                <a:cubicBezTo>
                  <a:pt x="6150778" y="13554267"/>
                  <a:pt x="6204126" y="13537499"/>
                  <a:pt x="6210398" y="13590311"/>
                </a:cubicBezTo>
                <a:cubicBezTo>
                  <a:pt x="6258612" y="13566680"/>
                  <a:pt x="6307593" y="13616406"/>
                  <a:pt x="6293989" y="13664522"/>
                </a:cubicBezTo>
                <a:cubicBezTo>
                  <a:pt x="6316048" y="13671205"/>
                  <a:pt x="6319632" y="13685043"/>
                  <a:pt x="6339228" y="13692680"/>
                </a:cubicBezTo>
                <a:cubicBezTo>
                  <a:pt x="6346446" y="13721400"/>
                  <a:pt x="6352780" y="13735944"/>
                  <a:pt x="6334312" y="13769655"/>
                </a:cubicBezTo>
                <a:close/>
                <a:moveTo>
                  <a:pt x="11028658" y="3145915"/>
                </a:moveTo>
                <a:cubicBezTo>
                  <a:pt x="11028937" y="3142978"/>
                  <a:pt x="11029643" y="3140229"/>
                  <a:pt x="11029733" y="3137719"/>
                </a:cubicBezTo>
                <a:cubicBezTo>
                  <a:pt x="11025947" y="3137066"/>
                  <a:pt x="11025988" y="3133514"/>
                  <a:pt x="11023005" y="3132196"/>
                </a:cubicBezTo>
                <a:cubicBezTo>
                  <a:pt x="11022258" y="3138497"/>
                  <a:pt x="11019479" y="3145939"/>
                  <a:pt x="11028658" y="3145915"/>
                </a:cubicBezTo>
                <a:close/>
                <a:moveTo>
                  <a:pt x="6770504" y="12788040"/>
                </a:moveTo>
                <a:cubicBezTo>
                  <a:pt x="6771789" y="12782247"/>
                  <a:pt x="6770958" y="12776918"/>
                  <a:pt x="6768571" y="12771793"/>
                </a:cubicBezTo>
                <a:lnTo>
                  <a:pt x="6761288" y="12762079"/>
                </a:lnTo>
                <a:lnTo>
                  <a:pt x="6757305" y="12756766"/>
                </a:lnTo>
                <a:lnTo>
                  <a:pt x="6757646" y="12761614"/>
                </a:lnTo>
                <a:lnTo>
                  <a:pt x="6758477" y="12773438"/>
                </a:lnTo>
                <a:cubicBezTo>
                  <a:pt x="6760763" y="12778647"/>
                  <a:pt x="6764859" y="12783510"/>
                  <a:pt x="6770504" y="12788040"/>
                </a:cubicBezTo>
                <a:close/>
                <a:moveTo>
                  <a:pt x="6575274" y="13243744"/>
                </a:moveTo>
                <a:cubicBezTo>
                  <a:pt x="6569181" y="13264472"/>
                  <a:pt x="6540823" y="13278928"/>
                  <a:pt x="6523204" y="13299146"/>
                </a:cubicBezTo>
                <a:cubicBezTo>
                  <a:pt x="6489898" y="13336363"/>
                  <a:pt x="6466970" y="13384785"/>
                  <a:pt x="6439844" y="13398766"/>
                </a:cubicBezTo>
                <a:cubicBezTo>
                  <a:pt x="6388153" y="13372362"/>
                  <a:pt x="6379650" y="13314127"/>
                  <a:pt x="6370187" y="13266159"/>
                </a:cubicBezTo>
                <a:cubicBezTo>
                  <a:pt x="6360383" y="13215494"/>
                  <a:pt x="6361902" y="13161176"/>
                  <a:pt x="6334054" y="13117813"/>
                </a:cubicBezTo>
                <a:cubicBezTo>
                  <a:pt x="6296288" y="13140841"/>
                  <a:pt x="6270055" y="13207150"/>
                  <a:pt x="6228672" y="13267275"/>
                </a:cubicBezTo>
                <a:cubicBezTo>
                  <a:pt x="6214357" y="13269606"/>
                  <a:pt x="6198183" y="13255331"/>
                  <a:pt x="6188181" y="13243274"/>
                </a:cubicBezTo>
                <a:cubicBezTo>
                  <a:pt x="6203472" y="13167039"/>
                  <a:pt x="6274945" y="13072349"/>
                  <a:pt x="6345190" y="13033633"/>
                </a:cubicBezTo>
                <a:cubicBezTo>
                  <a:pt x="6410859" y="13110508"/>
                  <a:pt x="6409366" y="13199460"/>
                  <a:pt x="6432330" y="13283942"/>
                </a:cubicBezTo>
                <a:cubicBezTo>
                  <a:pt x="6479032" y="13293885"/>
                  <a:pt x="6492370" y="13229006"/>
                  <a:pt x="6523519" y="13198982"/>
                </a:cubicBezTo>
                <a:cubicBezTo>
                  <a:pt x="6556047" y="13197061"/>
                  <a:pt x="6583575" y="13216862"/>
                  <a:pt x="6575274" y="13243744"/>
                </a:cubicBezTo>
                <a:close/>
                <a:moveTo>
                  <a:pt x="10901054" y="3462380"/>
                </a:moveTo>
                <a:cubicBezTo>
                  <a:pt x="10895130" y="3456192"/>
                  <a:pt x="10890593" y="3430725"/>
                  <a:pt x="10876274" y="3441230"/>
                </a:cubicBezTo>
                <a:cubicBezTo>
                  <a:pt x="10885935" y="3447029"/>
                  <a:pt x="10887931" y="3480554"/>
                  <a:pt x="10901054" y="3462380"/>
                </a:cubicBezTo>
                <a:close/>
                <a:moveTo>
                  <a:pt x="8171273" y="9642371"/>
                </a:moveTo>
                <a:cubicBezTo>
                  <a:pt x="8174479" y="9633171"/>
                  <a:pt x="8168139" y="9628689"/>
                  <a:pt x="8163684" y="9623823"/>
                </a:cubicBezTo>
                <a:cubicBezTo>
                  <a:pt x="8161128" y="9628848"/>
                  <a:pt x="8155941" y="9630021"/>
                  <a:pt x="8155572" y="9638412"/>
                </a:cubicBezTo>
                <a:cubicBezTo>
                  <a:pt x="8161103" y="9640056"/>
                  <a:pt x="8166188" y="9641213"/>
                  <a:pt x="8171273" y="9642371"/>
                </a:cubicBezTo>
                <a:close/>
                <a:moveTo>
                  <a:pt x="7059304" y="12160901"/>
                </a:moveTo>
                <a:cubicBezTo>
                  <a:pt x="7052864" y="12157036"/>
                  <a:pt x="7055574" y="12139379"/>
                  <a:pt x="7048914" y="12144080"/>
                </a:cubicBezTo>
                <a:cubicBezTo>
                  <a:pt x="7049963" y="12148620"/>
                  <a:pt x="7047254" y="12166277"/>
                  <a:pt x="7059304" y="12160901"/>
                </a:cubicBezTo>
                <a:close/>
                <a:moveTo>
                  <a:pt x="10573966" y="4208110"/>
                </a:moveTo>
                <a:cubicBezTo>
                  <a:pt x="10575265" y="4205982"/>
                  <a:pt x="10575368" y="4203509"/>
                  <a:pt x="10573619" y="4200823"/>
                </a:cubicBezTo>
                <a:cubicBezTo>
                  <a:pt x="10564570" y="4203966"/>
                  <a:pt x="10554566" y="4204647"/>
                  <a:pt x="10547715" y="4214372"/>
                </a:cubicBezTo>
                <a:cubicBezTo>
                  <a:pt x="10555406" y="4217770"/>
                  <a:pt x="10570068" y="4214493"/>
                  <a:pt x="10573966" y="4208110"/>
                </a:cubicBezTo>
                <a:close/>
                <a:moveTo>
                  <a:pt x="10581047" y="4194413"/>
                </a:moveTo>
                <a:cubicBezTo>
                  <a:pt x="10583600" y="4173608"/>
                  <a:pt x="10547459" y="4152538"/>
                  <a:pt x="10532844" y="4148631"/>
                </a:cubicBezTo>
                <a:cubicBezTo>
                  <a:pt x="10520535" y="4192671"/>
                  <a:pt x="10559671" y="4180378"/>
                  <a:pt x="10581047" y="4194413"/>
                </a:cubicBezTo>
                <a:close/>
                <a:moveTo>
                  <a:pt x="7889569" y="10293514"/>
                </a:moveTo>
                <a:cubicBezTo>
                  <a:pt x="7887728" y="10286370"/>
                  <a:pt x="7893828" y="10270014"/>
                  <a:pt x="7886138" y="10268943"/>
                </a:cubicBezTo>
                <a:cubicBezTo>
                  <a:pt x="7879629" y="10275066"/>
                  <a:pt x="7884226" y="10288291"/>
                  <a:pt x="7889569" y="10293514"/>
                </a:cubicBezTo>
                <a:close/>
                <a:moveTo>
                  <a:pt x="6995151" y="12325687"/>
                </a:moveTo>
                <a:cubicBezTo>
                  <a:pt x="6984106" y="12312654"/>
                  <a:pt x="6982726" y="12283507"/>
                  <a:pt x="6966685" y="12279477"/>
                </a:cubicBezTo>
                <a:cubicBezTo>
                  <a:pt x="6974281" y="12294554"/>
                  <a:pt x="6983532" y="12309343"/>
                  <a:pt x="6982427" y="12325671"/>
                </a:cubicBezTo>
                <a:cubicBezTo>
                  <a:pt x="6956269" y="12323795"/>
                  <a:pt x="6958100" y="12291991"/>
                  <a:pt x="6942723" y="12288763"/>
                </a:cubicBezTo>
                <a:cubicBezTo>
                  <a:pt x="6944897" y="12312655"/>
                  <a:pt x="6968232" y="12347426"/>
                  <a:pt x="6995151" y="12325687"/>
                </a:cubicBezTo>
                <a:close/>
                <a:moveTo>
                  <a:pt x="10840616" y="3623374"/>
                </a:moveTo>
                <a:cubicBezTo>
                  <a:pt x="10802218" y="3636501"/>
                  <a:pt x="10769843" y="3657900"/>
                  <a:pt x="10729405" y="3667575"/>
                </a:cubicBezTo>
                <a:cubicBezTo>
                  <a:pt x="10748804" y="3667475"/>
                  <a:pt x="10750573" y="3678458"/>
                  <a:pt x="10758628" y="3685587"/>
                </a:cubicBezTo>
                <a:cubicBezTo>
                  <a:pt x="10764876" y="3658765"/>
                  <a:pt x="10771552" y="3689768"/>
                  <a:pt x="10782435" y="3690496"/>
                </a:cubicBezTo>
                <a:cubicBezTo>
                  <a:pt x="10788190" y="3679778"/>
                  <a:pt x="10778774" y="3679187"/>
                  <a:pt x="10782496" y="3669611"/>
                </a:cubicBezTo>
                <a:cubicBezTo>
                  <a:pt x="10791241" y="3664804"/>
                  <a:pt x="10787372" y="3671255"/>
                  <a:pt x="10798304" y="3673025"/>
                </a:cubicBezTo>
                <a:cubicBezTo>
                  <a:pt x="10800235" y="3638685"/>
                  <a:pt x="10836695" y="3655305"/>
                  <a:pt x="10840616" y="3623374"/>
                </a:cubicBezTo>
                <a:close/>
                <a:moveTo>
                  <a:pt x="6920902" y="12498857"/>
                </a:moveTo>
                <a:cubicBezTo>
                  <a:pt x="6926450" y="12488600"/>
                  <a:pt x="6920621" y="12479925"/>
                  <a:pt x="6918522" y="12470865"/>
                </a:cubicBezTo>
                <a:cubicBezTo>
                  <a:pt x="6908867" y="12482356"/>
                  <a:pt x="6908275" y="12491753"/>
                  <a:pt x="6920902" y="12498857"/>
                </a:cubicBezTo>
                <a:close/>
                <a:moveTo>
                  <a:pt x="8155419" y="9705659"/>
                </a:moveTo>
                <a:cubicBezTo>
                  <a:pt x="8143999" y="9689278"/>
                  <a:pt x="8175596" y="9671517"/>
                  <a:pt x="8152080" y="9654138"/>
                </a:cubicBezTo>
                <a:cubicBezTo>
                  <a:pt x="8142489" y="9670530"/>
                  <a:pt x="8127557" y="9712842"/>
                  <a:pt x="8155419" y="9705659"/>
                </a:cubicBezTo>
                <a:close/>
                <a:moveTo>
                  <a:pt x="10866512" y="3575140"/>
                </a:moveTo>
                <a:cubicBezTo>
                  <a:pt x="10874899" y="3553853"/>
                  <a:pt x="10870448" y="3494761"/>
                  <a:pt x="10863116" y="3467549"/>
                </a:cubicBezTo>
                <a:cubicBezTo>
                  <a:pt x="10853024" y="3430447"/>
                  <a:pt x="10804198" y="3403773"/>
                  <a:pt x="10776393" y="3384857"/>
                </a:cubicBezTo>
                <a:cubicBezTo>
                  <a:pt x="10758952" y="3453148"/>
                  <a:pt x="10751170" y="3553760"/>
                  <a:pt x="10733489" y="3647957"/>
                </a:cubicBezTo>
                <a:cubicBezTo>
                  <a:pt x="10774074" y="3641407"/>
                  <a:pt x="10852001" y="3612593"/>
                  <a:pt x="10866512" y="3575140"/>
                </a:cubicBezTo>
                <a:close/>
                <a:moveTo>
                  <a:pt x="6798563" y="12785681"/>
                </a:moveTo>
                <a:lnTo>
                  <a:pt x="6792335" y="12766037"/>
                </a:lnTo>
                <a:lnTo>
                  <a:pt x="6791668" y="12763934"/>
                </a:lnTo>
                <a:cubicBezTo>
                  <a:pt x="6789228" y="12756623"/>
                  <a:pt x="6785232" y="12749515"/>
                  <a:pt x="6775441" y="12743408"/>
                </a:cubicBezTo>
                <a:lnTo>
                  <a:pt x="6774961" y="12763822"/>
                </a:lnTo>
                <a:lnTo>
                  <a:pt x="6774861" y="12768084"/>
                </a:lnTo>
                <a:cubicBezTo>
                  <a:pt x="6776185" y="12776048"/>
                  <a:pt x="6779579" y="12783653"/>
                  <a:pt x="6786698" y="12790615"/>
                </a:cubicBezTo>
                <a:cubicBezTo>
                  <a:pt x="6790285" y="12787111"/>
                  <a:pt x="6794550" y="12788995"/>
                  <a:pt x="6798563" y="12785681"/>
                </a:cubicBezTo>
                <a:close/>
                <a:moveTo>
                  <a:pt x="8140974" y="9747525"/>
                </a:moveTo>
                <a:cubicBezTo>
                  <a:pt x="8141542" y="9745215"/>
                  <a:pt x="8142131" y="9742438"/>
                  <a:pt x="8143186" y="9739683"/>
                </a:cubicBezTo>
                <a:cubicBezTo>
                  <a:pt x="8138101" y="9738525"/>
                  <a:pt x="8138792" y="9733419"/>
                  <a:pt x="8132268" y="9733132"/>
                </a:cubicBezTo>
                <a:cubicBezTo>
                  <a:pt x="8131172" y="9736820"/>
                  <a:pt x="8130056" y="9740974"/>
                  <a:pt x="8129426" y="9744683"/>
                </a:cubicBezTo>
                <a:cubicBezTo>
                  <a:pt x="8133113" y="9745779"/>
                  <a:pt x="8137287" y="9746430"/>
                  <a:pt x="8140974" y="9747525"/>
                </a:cubicBezTo>
                <a:close/>
                <a:moveTo>
                  <a:pt x="6046807" y="14489547"/>
                </a:moveTo>
                <a:cubicBezTo>
                  <a:pt x="6051889" y="14468820"/>
                  <a:pt x="6046891" y="14451298"/>
                  <a:pt x="6021597" y="14441653"/>
                </a:cubicBezTo>
                <a:cubicBezTo>
                  <a:pt x="6011596" y="14464289"/>
                  <a:pt x="6031165" y="14476510"/>
                  <a:pt x="6046807" y="14489547"/>
                </a:cubicBezTo>
                <a:close/>
                <a:moveTo>
                  <a:pt x="9058431" y="7675581"/>
                </a:moveTo>
                <a:cubicBezTo>
                  <a:pt x="9060067" y="7666107"/>
                  <a:pt x="9058227" y="7660159"/>
                  <a:pt x="9048893" y="7660384"/>
                </a:cubicBezTo>
                <a:cubicBezTo>
                  <a:pt x="9045068" y="7671894"/>
                  <a:pt x="9053505" y="7672206"/>
                  <a:pt x="9058431" y="7675581"/>
                </a:cubicBezTo>
                <a:close/>
                <a:moveTo>
                  <a:pt x="9622589" y="6400448"/>
                </a:moveTo>
                <a:cubicBezTo>
                  <a:pt x="9611076" y="6391068"/>
                  <a:pt x="9612030" y="6357717"/>
                  <a:pt x="9587615" y="6365846"/>
                </a:cubicBezTo>
                <a:cubicBezTo>
                  <a:pt x="9601840" y="6373976"/>
                  <a:pt x="9598174" y="6408576"/>
                  <a:pt x="9622589" y="6400448"/>
                </a:cubicBezTo>
                <a:close/>
                <a:moveTo>
                  <a:pt x="8804413" y="8253229"/>
                </a:moveTo>
                <a:lnTo>
                  <a:pt x="8798022" y="8250405"/>
                </a:lnTo>
                <a:lnTo>
                  <a:pt x="8795200" y="8256793"/>
                </a:lnTo>
                <a:lnTo>
                  <a:pt x="8801591" y="8259617"/>
                </a:lnTo>
                <a:close/>
                <a:moveTo>
                  <a:pt x="10190200" y="5117747"/>
                </a:moveTo>
                <a:cubicBezTo>
                  <a:pt x="10188799" y="5103967"/>
                  <a:pt x="10177902" y="5101116"/>
                  <a:pt x="10169134" y="5096387"/>
                </a:cubicBezTo>
                <a:cubicBezTo>
                  <a:pt x="10174871" y="5113698"/>
                  <a:pt x="10166153" y="5119242"/>
                  <a:pt x="10168343" y="5134267"/>
                </a:cubicBezTo>
                <a:cubicBezTo>
                  <a:pt x="10182977" y="5134742"/>
                  <a:pt x="10179541" y="5120509"/>
                  <a:pt x="10190200" y="5117747"/>
                </a:cubicBezTo>
                <a:close/>
                <a:moveTo>
                  <a:pt x="9716323" y="6191937"/>
                </a:moveTo>
                <a:cubicBezTo>
                  <a:pt x="9705045" y="6169576"/>
                  <a:pt x="9686665" y="6149956"/>
                  <a:pt x="9671836" y="6129488"/>
                </a:cubicBezTo>
                <a:cubicBezTo>
                  <a:pt x="9672255" y="6152714"/>
                  <a:pt x="9687503" y="6191174"/>
                  <a:pt x="9716323" y="6191937"/>
                </a:cubicBezTo>
                <a:close/>
                <a:moveTo>
                  <a:pt x="6915985" y="12530361"/>
                </a:moveTo>
                <a:cubicBezTo>
                  <a:pt x="6921164" y="12521498"/>
                  <a:pt x="6915422" y="12508381"/>
                  <a:pt x="6905417" y="12501674"/>
                </a:cubicBezTo>
                <a:cubicBezTo>
                  <a:pt x="6895437" y="12515055"/>
                  <a:pt x="6904907" y="12525848"/>
                  <a:pt x="6906918" y="12537411"/>
                </a:cubicBezTo>
                <a:cubicBezTo>
                  <a:pt x="6911318" y="12535797"/>
                  <a:pt x="6914258" y="12533315"/>
                  <a:pt x="6915985" y="12530361"/>
                </a:cubicBezTo>
                <a:close/>
                <a:moveTo>
                  <a:pt x="10893445" y="3529819"/>
                </a:moveTo>
                <a:cubicBezTo>
                  <a:pt x="10894522" y="3521114"/>
                  <a:pt x="10893161" y="3503012"/>
                  <a:pt x="10901779" y="3499934"/>
                </a:cubicBezTo>
                <a:cubicBezTo>
                  <a:pt x="10891740" y="3494988"/>
                  <a:pt x="10889406" y="3485286"/>
                  <a:pt x="10881399" y="3479198"/>
                </a:cubicBezTo>
                <a:cubicBezTo>
                  <a:pt x="10880725" y="3500322"/>
                  <a:pt x="10878017" y="3522588"/>
                  <a:pt x="10891096" y="3534487"/>
                </a:cubicBezTo>
                <a:cubicBezTo>
                  <a:pt x="10892456" y="3534578"/>
                  <a:pt x="10893086" y="3532721"/>
                  <a:pt x="10893445" y="3529819"/>
                </a:cubicBezTo>
                <a:close/>
                <a:moveTo>
                  <a:pt x="6079706" y="14425467"/>
                </a:moveTo>
                <a:cubicBezTo>
                  <a:pt x="6074241" y="14411312"/>
                  <a:pt x="6074947" y="14408561"/>
                  <a:pt x="6069845" y="14384355"/>
                </a:cubicBezTo>
                <a:cubicBezTo>
                  <a:pt x="6055881" y="14384822"/>
                  <a:pt x="6041077" y="14394106"/>
                  <a:pt x="6043474" y="14414054"/>
                </a:cubicBezTo>
                <a:cubicBezTo>
                  <a:pt x="6060535" y="14426186"/>
                  <a:pt x="6057320" y="14397709"/>
                  <a:pt x="6063051" y="14399731"/>
                </a:cubicBezTo>
                <a:cubicBezTo>
                  <a:pt x="6075555" y="14403724"/>
                  <a:pt x="6063575" y="14433145"/>
                  <a:pt x="6079706" y="14425467"/>
                </a:cubicBezTo>
                <a:close/>
                <a:moveTo>
                  <a:pt x="7006178" y="12329540"/>
                </a:moveTo>
                <a:cubicBezTo>
                  <a:pt x="7011534" y="12310504"/>
                  <a:pt x="6997620" y="12280915"/>
                  <a:pt x="6978359" y="12274953"/>
                </a:cubicBezTo>
                <a:cubicBezTo>
                  <a:pt x="6985914" y="12293579"/>
                  <a:pt x="6995927" y="12311252"/>
                  <a:pt x="7006178" y="12329540"/>
                </a:cubicBezTo>
                <a:close/>
                <a:moveTo>
                  <a:pt x="10512478" y="4394676"/>
                </a:moveTo>
                <a:cubicBezTo>
                  <a:pt x="10498293" y="4373615"/>
                  <a:pt x="10474306" y="4340063"/>
                  <a:pt x="10451195" y="4333422"/>
                </a:cubicBezTo>
                <a:cubicBezTo>
                  <a:pt x="10367932" y="4462921"/>
                  <a:pt x="10246611" y="4618452"/>
                  <a:pt x="10154879" y="4737067"/>
                </a:cubicBezTo>
                <a:cubicBezTo>
                  <a:pt x="10118063" y="4784561"/>
                  <a:pt x="10087367" y="4833229"/>
                  <a:pt x="10054850" y="4874461"/>
                </a:cubicBezTo>
                <a:cubicBezTo>
                  <a:pt x="10036511" y="4897473"/>
                  <a:pt x="10003507" y="4915536"/>
                  <a:pt x="9994291" y="4945640"/>
                </a:cubicBezTo>
                <a:cubicBezTo>
                  <a:pt x="9983567" y="4979158"/>
                  <a:pt x="9995087" y="5014343"/>
                  <a:pt x="10041561" y="5015494"/>
                </a:cubicBezTo>
                <a:cubicBezTo>
                  <a:pt x="10100296" y="4954221"/>
                  <a:pt x="10149369" y="4878987"/>
                  <a:pt x="10200691" y="4811378"/>
                </a:cubicBezTo>
                <a:cubicBezTo>
                  <a:pt x="10227439" y="4776268"/>
                  <a:pt x="10259302" y="4738828"/>
                  <a:pt x="10278345" y="4713066"/>
                </a:cubicBezTo>
                <a:cubicBezTo>
                  <a:pt x="10300744" y="4683177"/>
                  <a:pt x="10315690" y="4650504"/>
                  <a:pt x="10338567" y="4621845"/>
                </a:cubicBezTo>
                <a:cubicBezTo>
                  <a:pt x="10359219" y="4594754"/>
                  <a:pt x="10386329" y="4571537"/>
                  <a:pt x="10406981" y="4544446"/>
                </a:cubicBezTo>
                <a:cubicBezTo>
                  <a:pt x="10426640" y="4518446"/>
                  <a:pt x="10440178" y="4491272"/>
                  <a:pt x="10461308" y="4465412"/>
                </a:cubicBezTo>
                <a:cubicBezTo>
                  <a:pt x="10479696" y="4443442"/>
                  <a:pt x="10504444" y="4423261"/>
                  <a:pt x="10512478" y="4394676"/>
                </a:cubicBezTo>
                <a:close/>
                <a:moveTo>
                  <a:pt x="10570557" y="4263231"/>
                </a:moveTo>
                <a:cubicBezTo>
                  <a:pt x="10538359" y="4263287"/>
                  <a:pt x="10505583" y="4260027"/>
                  <a:pt x="10480497" y="4277507"/>
                </a:cubicBezTo>
                <a:cubicBezTo>
                  <a:pt x="10515131" y="4284649"/>
                  <a:pt x="10544088" y="4278060"/>
                  <a:pt x="10570557" y="4263231"/>
                </a:cubicBezTo>
                <a:close/>
                <a:moveTo>
                  <a:pt x="7082145" y="12158762"/>
                </a:moveTo>
                <a:cubicBezTo>
                  <a:pt x="7085993" y="12143138"/>
                  <a:pt x="7074554" y="12121776"/>
                  <a:pt x="7059504" y="12116655"/>
                </a:cubicBezTo>
                <a:cubicBezTo>
                  <a:pt x="7056768" y="12120542"/>
                  <a:pt x="7053606" y="12124242"/>
                  <a:pt x="7051296" y="12128317"/>
                </a:cubicBezTo>
                <a:cubicBezTo>
                  <a:pt x="7070786" y="12130303"/>
                  <a:pt x="7071624" y="12147999"/>
                  <a:pt x="7082145" y="12158762"/>
                </a:cubicBezTo>
                <a:close/>
                <a:moveTo>
                  <a:pt x="8859390" y="8138022"/>
                </a:moveTo>
                <a:cubicBezTo>
                  <a:pt x="8851422" y="8128395"/>
                  <a:pt x="8843103" y="8150680"/>
                  <a:pt x="8848830" y="8152701"/>
                </a:cubicBezTo>
                <a:cubicBezTo>
                  <a:pt x="8853081" y="8149996"/>
                  <a:pt x="8857044" y="8145638"/>
                  <a:pt x="8859390" y="8138022"/>
                </a:cubicBezTo>
                <a:close/>
                <a:moveTo>
                  <a:pt x="10859853" y="3610962"/>
                </a:moveTo>
                <a:cubicBezTo>
                  <a:pt x="10857107" y="3610258"/>
                  <a:pt x="10854362" y="3609555"/>
                  <a:pt x="10851854" y="3609467"/>
                </a:cubicBezTo>
                <a:cubicBezTo>
                  <a:pt x="10851198" y="3613258"/>
                  <a:pt x="10847649" y="3613220"/>
                  <a:pt x="10846141" y="3616634"/>
                </a:cubicBezTo>
                <a:cubicBezTo>
                  <a:pt x="10852435" y="3617375"/>
                  <a:pt x="10859631" y="3619534"/>
                  <a:pt x="10859853" y="3610962"/>
                </a:cubicBezTo>
                <a:close/>
                <a:moveTo>
                  <a:pt x="10212097" y="5077557"/>
                </a:moveTo>
                <a:cubicBezTo>
                  <a:pt x="10216312" y="5074593"/>
                  <a:pt x="10218864" y="5070349"/>
                  <a:pt x="10217803" y="5063165"/>
                </a:cubicBezTo>
                <a:cubicBezTo>
                  <a:pt x="10210063" y="5065292"/>
                  <a:pt x="10193145" y="5052124"/>
                  <a:pt x="10189886" y="5065724"/>
                </a:cubicBezTo>
                <a:cubicBezTo>
                  <a:pt x="10196875" y="5065994"/>
                  <a:pt x="10195317" y="5076766"/>
                  <a:pt x="10196412" y="5084279"/>
                </a:cubicBezTo>
                <a:cubicBezTo>
                  <a:pt x="10202003" y="5082208"/>
                  <a:pt x="10207881" y="5080522"/>
                  <a:pt x="10212097" y="5077557"/>
                </a:cubicBezTo>
                <a:close/>
                <a:moveTo>
                  <a:pt x="6126382" y="14330209"/>
                </a:moveTo>
                <a:cubicBezTo>
                  <a:pt x="6128157" y="14314658"/>
                  <a:pt x="6123167" y="14301733"/>
                  <a:pt x="6110985" y="14291246"/>
                </a:cubicBezTo>
                <a:cubicBezTo>
                  <a:pt x="6109021" y="14307224"/>
                  <a:pt x="6114437" y="14320338"/>
                  <a:pt x="6126382" y="14330209"/>
                </a:cubicBezTo>
                <a:close/>
                <a:moveTo>
                  <a:pt x="7139410" y="12038221"/>
                </a:moveTo>
                <a:cubicBezTo>
                  <a:pt x="7098539" y="12030039"/>
                  <a:pt x="7078182" y="12005514"/>
                  <a:pt x="7076898" y="11964966"/>
                </a:cubicBezTo>
                <a:cubicBezTo>
                  <a:pt x="7112686" y="11959291"/>
                  <a:pt x="7152925" y="12004013"/>
                  <a:pt x="7139410" y="12038221"/>
                </a:cubicBezTo>
                <a:close/>
                <a:moveTo>
                  <a:pt x="8822886" y="8228131"/>
                </a:moveTo>
                <a:cubicBezTo>
                  <a:pt x="8834464" y="8207547"/>
                  <a:pt x="8838594" y="8175293"/>
                  <a:pt x="8842597" y="8157588"/>
                </a:cubicBezTo>
                <a:cubicBezTo>
                  <a:pt x="8831582" y="8180212"/>
                  <a:pt x="8796078" y="8227142"/>
                  <a:pt x="8808554" y="8243856"/>
                </a:cubicBezTo>
                <a:cubicBezTo>
                  <a:pt x="8814340" y="8240558"/>
                  <a:pt x="8819027" y="8234992"/>
                  <a:pt x="8822886" y="8228131"/>
                </a:cubicBezTo>
                <a:close/>
                <a:moveTo>
                  <a:pt x="9606240" y="6456309"/>
                </a:moveTo>
                <a:cubicBezTo>
                  <a:pt x="9609752" y="6441927"/>
                  <a:pt x="9595681" y="6413578"/>
                  <a:pt x="9578778" y="6419206"/>
                </a:cubicBezTo>
                <a:cubicBezTo>
                  <a:pt x="9587167" y="6431712"/>
                  <a:pt x="9590965" y="6446095"/>
                  <a:pt x="9606240" y="6456309"/>
                </a:cubicBezTo>
                <a:close/>
                <a:moveTo>
                  <a:pt x="9078168" y="7651670"/>
                </a:moveTo>
                <a:cubicBezTo>
                  <a:pt x="9080391" y="7637474"/>
                  <a:pt x="9058541" y="7626458"/>
                  <a:pt x="9073387" y="7612262"/>
                </a:cubicBezTo>
                <a:cubicBezTo>
                  <a:pt x="9082977" y="7609217"/>
                  <a:pt x="9089692" y="7624155"/>
                  <a:pt x="9094980" y="7613474"/>
                </a:cubicBezTo>
                <a:cubicBezTo>
                  <a:pt x="9083943" y="7609612"/>
                  <a:pt x="9088318" y="7592917"/>
                  <a:pt x="9075093" y="7591088"/>
                </a:cubicBezTo>
                <a:cubicBezTo>
                  <a:pt x="9060989" y="7596342"/>
                  <a:pt x="9062777" y="7620533"/>
                  <a:pt x="9054303" y="7632387"/>
                </a:cubicBezTo>
                <a:cubicBezTo>
                  <a:pt x="9058711" y="7641414"/>
                  <a:pt x="9067130" y="7647811"/>
                  <a:pt x="9078168" y="7651670"/>
                </a:cubicBezTo>
                <a:close/>
                <a:moveTo>
                  <a:pt x="10176565" y="5166241"/>
                </a:moveTo>
                <a:cubicBezTo>
                  <a:pt x="10175965" y="5160334"/>
                  <a:pt x="10181803" y="5159067"/>
                  <a:pt x="10179756" y="5151985"/>
                </a:cubicBezTo>
                <a:cubicBezTo>
                  <a:pt x="10176476" y="5152324"/>
                  <a:pt x="10173491" y="5152302"/>
                  <a:pt x="10170210" y="5152641"/>
                </a:cubicBezTo>
                <a:cubicBezTo>
                  <a:pt x="10170810" y="5158548"/>
                  <a:pt x="10164972" y="5159816"/>
                  <a:pt x="10167084" y="5167554"/>
                </a:cubicBezTo>
                <a:cubicBezTo>
                  <a:pt x="10170004" y="5166920"/>
                  <a:pt x="10173284" y="5166581"/>
                  <a:pt x="10176565" y="5166241"/>
                </a:cubicBezTo>
                <a:close/>
                <a:moveTo>
                  <a:pt x="6764970" y="12889398"/>
                </a:moveTo>
                <a:cubicBezTo>
                  <a:pt x="6759262" y="12879244"/>
                  <a:pt x="6763914" y="12867560"/>
                  <a:pt x="6751771" y="12858125"/>
                </a:cubicBezTo>
                <a:cubicBezTo>
                  <a:pt x="6746028" y="12868817"/>
                  <a:pt x="6752715" y="12890599"/>
                  <a:pt x="6764970" y="12889398"/>
                </a:cubicBezTo>
                <a:close/>
                <a:moveTo>
                  <a:pt x="6943962" y="12484646"/>
                </a:moveTo>
                <a:cubicBezTo>
                  <a:pt x="6952965" y="12476933"/>
                  <a:pt x="6945870" y="12472273"/>
                  <a:pt x="6943306" y="12466566"/>
                </a:cubicBezTo>
                <a:cubicBezTo>
                  <a:pt x="6937420" y="12474131"/>
                  <a:pt x="6935829" y="12480036"/>
                  <a:pt x="6943962" y="12484646"/>
                </a:cubicBezTo>
                <a:close/>
                <a:moveTo>
                  <a:pt x="9775617" y="6082305"/>
                </a:moveTo>
                <a:cubicBezTo>
                  <a:pt x="9768726" y="6073123"/>
                  <a:pt x="9778741" y="6058255"/>
                  <a:pt x="9761832" y="6052442"/>
                </a:cubicBezTo>
                <a:cubicBezTo>
                  <a:pt x="9756409" y="6063326"/>
                  <a:pt x="9762886" y="6090070"/>
                  <a:pt x="9775617" y="6082305"/>
                </a:cubicBezTo>
                <a:close/>
                <a:moveTo>
                  <a:pt x="10537002" y="4361134"/>
                </a:moveTo>
                <a:cubicBezTo>
                  <a:pt x="10490546" y="4312553"/>
                  <a:pt x="10440536" y="4246589"/>
                  <a:pt x="10357444" y="4223137"/>
                </a:cubicBezTo>
                <a:cubicBezTo>
                  <a:pt x="10363333" y="4262975"/>
                  <a:pt x="10422372" y="4281920"/>
                  <a:pt x="10462132" y="4308670"/>
                </a:cubicBezTo>
                <a:cubicBezTo>
                  <a:pt x="10475902" y="4334137"/>
                  <a:pt x="10505258" y="4353229"/>
                  <a:pt x="10525375" y="4375890"/>
                </a:cubicBezTo>
                <a:cubicBezTo>
                  <a:pt x="10527915" y="4367831"/>
                  <a:pt x="10534035" y="4369005"/>
                  <a:pt x="10537002" y="4361134"/>
                </a:cubicBezTo>
                <a:close/>
                <a:moveTo>
                  <a:pt x="10600360" y="4217739"/>
                </a:moveTo>
                <a:cubicBezTo>
                  <a:pt x="10544548" y="4218073"/>
                  <a:pt x="10495131" y="4233985"/>
                  <a:pt x="10447334" y="4253163"/>
                </a:cubicBezTo>
                <a:cubicBezTo>
                  <a:pt x="10499716" y="4246723"/>
                  <a:pt x="10560956" y="4254908"/>
                  <a:pt x="10600360" y="4217739"/>
                </a:cubicBezTo>
                <a:close/>
                <a:moveTo>
                  <a:pt x="9055101" y="7725410"/>
                </a:moveTo>
                <a:cubicBezTo>
                  <a:pt x="9053518" y="7716639"/>
                  <a:pt x="9051504" y="7708370"/>
                  <a:pt x="9041999" y="7706265"/>
                </a:cubicBezTo>
                <a:cubicBezTo>
                  <a:pt x="9038777" y="7719601"/>
                  <a:pt x="9044700" y="7723841"/>
                  <a:pt x="9055101" y="7725410"/>
                </a:cubicBezTo>
                <a:close/>
                <a:moveTo>
                  <a:pt x="9126516" y="7565770"/>
                </a:moveTo>
                <a:cubicBezTo>
                  <a:pt x="9118473" y="7564496"/>
                  <a:pt x="9120903" y="7553089"/>
                  <a:pt x="9109745" y="7553912"/>
                </a:cubicBezTo>
                <a:cubicBezTo>
                  <a:pt x="9106713" y="7563491"/>
                  <a:pt x="9122846" y="7573059"/>
                  <a:pt x="9126516" y="7565770"/>
                </a:cubicBezTo>
                <a:close/>
                <a:moveTo>
                  <a:pt x="8936915" y="7997141"/>
                </a:moveTo>
                <a:lnTo>
                  <a:pt x="8927542" y="7993000"/>
                </a:lnTo>
                <a:cubicBezTo>
                  <a:pt x="8918288" y="8000112"/>
                  <a:pt x="8937887" y="8008772"/>
                  <a:pt x="8936915" y="7997141"/>
                </a:cubicBezTo>
                <a:close/>
                <a:moveTo>
                  <a:pt x="8427710" y="9151980"/>
                </a:moveTo>
                <a:lnTo>
                  <a:pt x="8423545" y="9161406"/>
                </a:lnTo>
                <a:cubicBezTo>
                  <a:pt x="8382967" y="9181883"/>
                  <a:pt x="8326929" y="9197066"/>
                  <a:pt x="8278002" y="9166231"/>
                </a:cubicBezTo>
                <a:cubicBezTo>
                  <a:pt x="8309890" y="9119381"/>
                  <a:pt x="8361949" y="9122412"/>
                  <a:pt x="8418496" y="9137155"/>
                </a:cubicBezTo>
                <a:cubicBezTo>
                  <a:pt x="8429228" y="9139336"/>
                  <a:pt x="8421092" y="9148543"/>
                  <a:pt x="8427710" y="9151980"/>
                </a:cubicBezTo>
                <a:close/>
                <a:moveTo>
                  <a:pt x="7030328" y="12319828"/>
                </a:moveTo>
                <a:cubicBezTo>
                  <a:pt x="7018562" y="12300361"/>
                  <a:pt x="7020886" y="12278966"/>
                  <a:pt x="6997110" y="12261326"/>
                </a:cubicBezTo>
                <a:cubicBezTo>
                  <a:pt x="6993606" y="12284237"/>
                  <a:pt x="7012655" y="12303356"/>
                  <a:pt x="7023005" y="12323726"/>
                </a:cubicBezTo>
                <a:cubicBezTo>
                  <a:pt x="7025987" y="12325043"/>
                  <a:pt x="7028019" y="12323903"/>
                  <a:pt x="7030328" y="12319828"/>
                </a:cubicBezTo>
                <a:close/>
                <a:moveTo>
                  <a:pt x="7900227" y="10353957"/>
                </a:moveTo>
                <a:cubicBezTo>
                  <a:pt x="7896078" y="10342353"/>
                  <a:pt x="7897505" y="10307148"/>
                  <a:pt x="7885825" y="10314988"/>
                </a:cubicBezTo>
                <a:cubicBezTo>
                  <a:pt x="7895356" y="10323204"/>
                  <a:pt x="7885151" y="10351459"/>
                  <a:pt x="7900227" y="10353957"/>
                </a:cubicBezTo>
                <a:close/>
                <a:moveTo>
                  <a:pt x="7925177" y="10300743"/>
                </a:moveTo>
                <a:cubicBezTo>
                  <a:pt x="7924348" y="10293853"/>
                  <a:pt x="7929568" y="10292794"/>
                  <a:pt x="7928787" y="10286563"/>
                </a:cubicBezTo>
                <a:cubicBezTo>
                  <a:pt x="7916650" y="10283511"/>
                  <a:pt x="7914853" y="10299871"/>
                  <a:pt x="7925177" y="10300743"/>
                </a:cubicBezTo>
                <a:close/>
                <a:moveTo>
                  <a:pt x="10583711" y="4288937"/>
                </a:moveTo>
                <a:cubicBezTo>
                  <a:pt x="10585358" y="4284053"/>
                  <a:pt x="10589230" y="4277602"/>
                  <a:pt x="10584907" y="4274672"/>
                </a:cubicBezTo>
                <a:cubicBezTo>
                  <a:pt x="10583776" y="4277233"/>
                  <a:pt x="10582217" y="4279605"/>
                  <a:pt x="10579176" y="4277241"/>
                </a:cubicBezTo>
                <a:cubicBezTo>
                  <a:pt x="10576913" y="4282362"/>
                  <a:pt x="10575882" y="4287008"/>
                  <a:pt x="10583711" y="4288937"/>
                </a:cubicBezTo>
                <a:close/>
                <a:moveTo>
                  <a:pt x="10851569" y="3683259"/>
                </a:moveTo>
                <a:cubicBezTo>
                  <a:pt x="10851082" y="3682255"/>
                  <a:pt x="10849782" y="3679577"/>
                  <a:pt x="10847183" y="3674220"/>
                </a:cubicBezTo>
                <a:cubicBezTo>
                  <a:pt x="10847183" y="3674220"/>
                  <a:pt x="10853031" y="3686272"/>
                  <a:pt x="10851569" y="3683259"/>
                </a:cubicBezTo>
                <a:close/>
                <a:moveTo>
                  <a:pt x="10191448" y="5178957"/>
                </a:moveTo>
                <a:cubicBezTo>
                  <a:pt x="10174495" y="5185023"/>
                  <a:pt x="10160367" y="5192785"/>
                  <a:pt x="10162273" y="5214802"/>
                </a:cubicBezTo>
                <a:cubicBezTo>
                  <a:pt x="10180310" y="5209618"/>
                  <a:pt x="10185337" y="5193847"/>
                  <a:pt x="10191448" y="5178957"/>
                </a:cubicBezTo>
                <a:close/>
                <a:moveTo>
                  <a:pt x="9095162" y="7660239"/>
                </a:moveTo>
                <a:cubicBezTo>
                  <a:pt x="9104532" y="7647852"/>
                  <a:pt x="9092928" y="7630000"/>
                  <a:pt x="9079600" y="7626775"/>
                </a:cubicBezTo>
                <a:cubicBezTo>
                  <a:pt x="9082888" y="7639628"/>
                  <a:pt x="9085746" y="7652979"/>
                  <a:pt x="9095162" y="7660239"/>
                </a:cubicBezTo>
                <a:close/>
                <a:moveTo>
                  <a:pt x="6916396" y="12591923"/>
                </a:moveTo>
                <a:cubicBezTo>
                  <a:pt x="6904866" y="12568528"/>
                  <a:pt x="6901784" y="12543275"/>
                  <a:pt x="6888175" y="12519980"/>
                </a:cubicBezTo>
                <a:cubicBezTo>
                  <a:pt x="6883445" y="12516873"/>
                  <a:pt x="6881013" y="12526982"/>
                  <a:pt x="6876333" y="12524914"/>
                </a:cubicBezTo>
                <a:cubicBezTo>
                  <a:pt x="6878478" y="12513153"/>
                  <a:pt x="6870709" y="12503112"/>
                  <a:pt x="6858221" y="12494545"/>
                </a:cubicBezTo>
                <a:cubicBezTo>
                  <a:pt x="6856839" y="12509183"/>
                  <a:pt x="6867181" y="12529512"/>
                  <a:pt x="6883013" y="12533965"/>
                </a:cubicBezTo>
                <a:cubicBezTo>
                  <a:pt x="6881878" y="12553797"/>
                  <a:pt x="6898100" y="12583839"/>
                  <a:pt x="6916396" y="12591923"/>
                </a:cubicBezTo>
                <a:close/>
                <a:moveTo>
                  <a:pt x="10875364" y="3634647"/>
                </a:moveTo>
                <a:cubicBezTo>
                  <a:pt x="10876635" y="3630618"/>
                  <a:pt x="10876865" y="3626639"/>
                  <a:pt x="10878136" y="3622610"/>
                </a:cubicBezTo>
                <a:cubicBezTo>
                  <a:pt x="10875202" y="3622334"/>
                  <a:pt x="10872456" y="3621631"/>
                  <a:pt x="10870137" y="3621116"/>
                </a:cubicBezTo>
                <a:cubicBezTo>
                  <a:pt x="10869481" y="3624907"/>
                  <a:pt x="10868636" y="3629124"/>
                  <a:pt x="10867554" y="3632726"/>
                </a:cubicBezTo>
                <a:cubicBezTo>
                  <a:pt x="10870299" y="3633429"/>
                  <a:pt x="10873045" y="3634132"/>
                  <a:pt x="10875364" y="3634647"/>
                </a:cubicBezTo>
                <a:close/>
                <a:moveTo>
                  <a:pt x="9114329" y="7620786"/>
                </a:moveTo>
                <a:cubicBezTo>
                  <a:pt x="9116640" y="7609652"/>
                  <a:pt x="9099417" y="7591278"/>
                  <a:pt x="9089369" y="7588162"/>
                </a:cubicBezTo>
                <a:cubicBezTo>
                  <a:pt x="9092398" y="7603843"/>
                  <a:pt x="9103280" y="7611926"/>
                  <a:pt x="9104517" y="7628674"/>
                </a:cubicBezTo>
                <a:cubicBezTo>
                  <a:pt x="9110618" y="7627404"/>
                  <a:pt x="9113558" y="7624498"/>
                  <a:pt x="9114329" y="7620786"/>
                </a:cubicBezTo>
                <a:close/>
                <a:moveTo>
                  <a:pt x="8928082" y="8043640"/>
                </a:moveTo>
                <a:cubicBezTo>
                  <a:pt x="8921691" y="8040817"/>
                  <a:pt x="8927586" y="8033239"/>
                  <a:pt x="8917696" y="8031419"/>
                </a:cubicBezTo>
                <a:cubicBezTo>
                  <a:pt x="8910713" y="8038002"/>
                  <a:pt x="8922375" y="8050795"/>
                  <a:pt x="8928082" y="8043640"/>
                </a:cubicBezTo>
                <a:close/>
                <a:moveTo>
                  <a:pt x="9812552" y="6042702"/>
                </a:moveTo>
                <a:cubicBezTo>
                  <a:pt x="9809624" y="6020338"/>
                  <a:pt x="9799599" y="6000710"/>
                  <a:pt x="9784775" y="5982347"/>
                </a:cubicBezTo>
                <a:cubicBezTo>
                  <a:pt x="9782693" y="6002214"/>
                  <a:pt x="9795022" y="6054871"/>
                  <a:pt x="9812552" y="6042702"/>
                </a:cubicBezTo>
                <a:close/>
                <a:moveTo>
                  <a:pt x="10903794" y="3573761"/>
                </a:moveTo>
                <a:cubicBezTo>
                  <a:pt x="10904311" y="3571439"/>
                  <a:pt x="10905016" y="3568690"/>
                  <a:pt x="10905106" y="3566180"/>
                </a:cubicBezTo>
                <a:cubicBezTo>
                  <a:pt x="10902787" y="3565665"/>
                  <a:pt x="10900042" y="3564963"/>
                  <a:pt x="10897534" y="3564875"/>
                </a:cubicBezTo>
                <a:cubicBezTo>
                  <a:pt x="10897017" y="3567196"/>
                  <a:pt x="10896312" y="3569945"/>
                  <a:pt x="10895607" y="3572694"/>
                </a:cubicBezTo>
                <a:cubicBezTo>
                  <a:pt x="10898541" y="3572970"/>
                  <a:pt x="10901286" y="3573673"/>
                  <a:pt x="10903794" y="3573761"/>
                </a:cubicBezTo>
                <a:close/>
                <a:moveTo>
                  <a:pt x="10609370" y="4243144"/>
                </a:moveTo>
                <a:cubicBezTo>
                  <a:pt x="10612054" y="4238081"/>
                  <a:pt x="10613560" y="4233518"/>
                  <a:pt x="10609168" y="4231323"/>
                </a:cubicBezTo>
                <a:cubicBezTo>
                  <a:pt x="10604430" y="4232800"/>
                  <a:pt x="10585425" y="4255008"/>
                  <a:pt x="10602504" y="4257963"/>
                </a:cubicBezTo>
                <a:cubicBezTo>
                  <a:pt x="10602825" y="4253769"/>
                  <a:pt x="10606687" y="4248207"/>
                  <a:pt x="10609370" y="4243144"/>
                </a:cubicBezTo>
                <a:close/>
                <a:moveTo>
                  <a:pt x="9652901" y="6409828"/>
                </a:moveTo>
                <a:cubicBezTo>
                  <a:pt x="9634484" y="6396488"/>
                  <a:pt x="9647162" y="6373143"/>
                  <a:pt x="9618103" y="6363346"/>
                </a:cubicBezTo>
                <a:cubicBezTo>
                  <a:pt x="9611472" y="6382939"/>
                  <a:pt x="9635599" y="6422542"/>
                  <a:pt x="9652901" y="6409828"/>
                </a:cubicBezTo>
                <a:close/>
                <a:moveTo>
                  <a:pt x="8226487" y="9639659"/>
                </a:moveTo>
                <a:cubicBezTo>
                  <a:pt x="8233401" y="9631089"/>
                  <a:pt x="8230333" y="9605266"/>
                  <a:pt x="8210842" y="9602542"/>
                </a:cubicBezTo>
                <a:cubicBezTo>
                  <a:pt x="8211585" y="9617520"/>
                  <a:pt x="8216645" y="9629886"/>
                  <a:pt x="8226487" y="9639659"/>
                </a:cubicBezTo>
                <a:close/>
                <a:moveTo>
                  <a:pt x="6154926" y="14329038"/>
                </a:moveTo>
                <a:cubicBezTo>
                  <a:pt x="6147105" y="14322519"/>
                  <a:pt x="6160384" y="14307457"/>
                  <a:pt x="6142108" y="14304997"/>
                </a:cubicBezTo>
                <a:cubicBezTo>
                  <a:pt x="6136111" y="14315109"/>
                  <a:pt x="6144190" y="14336036"/>
                  <a:pt x="6154926" y="14329038"/>
                </a:cubicBezTo>
                <a:close/>
                <a:moveTo>
                  <a:pt x="9248548" y="7330415"/>
                </a:moveTo>
                <a:cubicBezTo>
                  <a:pt x="9250004" y="7329546"/>
                  <a:pt x="9250813" y="7327850"/>
                  <a:pt x="9250340" y="7324610"/>
                </a:cubicBezTo>
                <a:cubicBezTo>
                  <a:pt x="9223738" y="7299915"/>
                  <a:pt x="9203301" y="7270087"/>
                  <a:pt x="9173652" y="7248421"/>
                </a:cubicBezTo>
                <a:cubicBezTo>
                  <a:pt x="9185271" y="7285449"/>
                  <a:pt x="9214955" y="7307579"/>
                  <a:pt x="9242883" y="7331244"/>
                </a:cubicBezTo>
                <a:cubicBezTo>
                  <a:pt x="9244992" y="7331321"/>
                  <a:pt x="9247094" y="7331281"/>
                  <a:pt x="9248548" y="7330415"/>
                </a:cubicBezTo>
                <a:close/>
                <a:moveTo>
                  <a:pt x="9088684" y="7699072"/>
                </a:moveTo>
                <a:cubicBezTo>
                  <a:pt x="9092646" y="7676797"/>
                  <a:pt x="9080334" y="7668353"/>
                  <a:pt x="9066768" y="7661866"/>
                </a:cubicBezTo>
                <a:cubicBezTo>
                  <a:pt x="9073774" y="7674447"/>
                  <a:pt x="9072859" y="7693692"/>
                  <a:pt x="9088684" y="7699072"/>
                </a:cubicBezTo>
                <a:close/>
                <a:moveTo>
                  <a:pt x="7064881" y="12283117"/>
                </a:moveTo>
                <a:cubicBezTo>
                  <a:pt x="7074546" y="12267004"/>
                  <a:pt x="7056658" y="12237188"/>
                  <a:pt x="7042240" y="12241009"/>
                </a:cubicBezTo>
                <a:cubicBezTo>
                  <a:pt x="7049360" y="12254857"/>
                  <a:pt x="7054212" y="12269230"/>
                  <a:pt x="7064881" y="12283117"/>
                </a:cubicBezTo>
                <a:close/>
                <a:moveTo>
                  <a:pt x="11198339" y="2929580"/>
                </a:moveTo>
                <a:cubicBezTo>
                  <a:pt x="11190843" y="2925757"/>
                  <a:pt x="11199018" y="2913029"/>
                  <a:pt x="11185036" y="2913490"/>
                </a:cubicBezTo>
                <a:cubicBezTo>
                  <a:pt x="11172655" y="2908019"/>
                  <a:pt x="11178438" y="2933043"/>
                  <a:pt x="11164488" y="2925347"/>
                </a:cubicBezTo>
                <a:cubicBezTo>
                  <a:pt x="11164520" y="2917191"/>
                  <a:pt x="11167392" y="2907225"/>
                  <a:pt x="11156251" y="2905877"/>
                </a:cubicBezTo>
                <a:cubicBezTo>
                  <a:pt x="11133222" y="2909490"/>
                  <a:pt x="11091485" y="2871133"/>
                  <a:pt x="11075849" y="2898438"/>
                </a:cubicBezTo>
                <a:cubicBezTo>
                  <a:pt x="11106162" y="2911831"/>
                  <a:pt x="11165845" y="2940755"/>
                  <a:pt x="11198339" y="2929580"/>
                </a:cubicBezTo>
                <a:close/>
                <a:moveTo>
                  <a:pt x="8208063" y="9697697"/>
                </a:moveTo>
                <a:cubicBezTo>
                  <a:pt x="8210833" y="9666526"/>
                  <a:pt x="8191977" y="9649352"/>
                  <a:pt x="8179384" y="9627782"/>
                </a:cubicBezTo>
                <a:cubicBezTo>
                  <a:pt x="8179999" y="9656298"/>
                  <a:pt x="8184445" y="9682648"/>
                  <a:pt x="8208063" y="9697697"/>
                </a:cubicBezTo>
                <a:close/>
                <a:moveTo>
                  <a:pt x="8119284" y="9901164"/>
                </a:moveTo>
                <a:cubicBezTo>
                  <a:pt x="8113451" y="9895770"/>
                  <a:pt x="8109544" y="9889060"/>
                  <a:pt x="8107541" y="9881499"/>
                </a:cubicBezTo>
                <a:cubicBezTo>
                  <a:pt x="8117194" y="9863708"/>
                  <a:pt x="8130554" y="9846547"/>
                  <a:pt x="8112205" y="9828461"/>
                </a:cubicBezTo>
                <a:cubicBezTo>
                  <a:pt x="8105933" y="9854340"/>
                  <a:pt x="8099640" y="9880685"/>
                  <a:pt x="8092901" y="9906543"/>
                </a:cubicBezTo>
                <a:cubicBezTo>
                  <a:pt x="8103153" y="9906994"/>
                  <a:pt x="8116887" y="9913201"/>
                  <a:pt x="8119284" y="9901164"/>
                </a:cubicBezTo>
                <a:close/>
                <a:moveTo>
                  <a:pt x="6776666" y="12941379"/>
                </a:moveTo>
                <a:cubicBezTo>
                  <a:pt x="6766430" y="12936857"/>
                  <a:pt x="6753935" y="12920142"/>
                  <a:pt x="6745331" y="12923464"/>
                </a:cubicBezTo>
                <a:cubicBezTo>
                  <a:pt x="6751654" y="12933381"/>
                  <a:pt x="6764061" y="12952602"/>
                  <a:pt x="6776666" y="12941379"/>
                </a:cubicBezTo>
                <a:close/>
                <a:moveTo>
                  <a:pt x="6082207" y="14514377"/>
                </a:moveTo>
                <a:cubicBezTo>
                  <a:pt x="6087966" y="14503649"/>
                  <a:pt x="6085262" y="14468252"/>
                  <a:pt x="6060394" y="14458796"/>
                </a:cubicBezTo>
                <a:cubicBezTo>
                  <a:pt x="6061988" y="14479408"/>
                  <a:pt x="6057242" y="14502836"/>
                  <a:pt x="6082207" y="14514377"/>
                </a:cubicBezTo>
                <a:close/>
                <a:moveTo>
                  <a:pt x="8222278" y="9671700"/>
                </a:moveTo>
                <a:cubicBezTo>
                  <a:pt x="8218806" y="9644459"/>
                  <a:pt x="8209152" y="9619748"/>
                  <a:pt x="8185089" y="9604213"/>
                </a:cubicBezTo>
                <a:cubicBezTo>
                  <a:pt x="8194276" y="9628903"/>
                  <a:pt x="8195316" y="9658372"/>
                  <a:pt x="8222278" y="9671700"/>
                </a:cubicBezTo>
                <a:close/>
                <a:moveTo>
                  <a:pt x="7053218" y="12318730"/>
                </a:moveTo>
                <a:cubicBezTo>
                  <a:pt x="7031097" y="12300803"/>
                  <a:pt x="7040654" y="12278019"/>
                  <a:pt x="7019761" y="12259615"/>
                </a:cubicBezTo>
                <a:cubicBezTo>
                  <a:pt x="7012432" y="12285422"/>
                  <a:pt x="7034464" y="12305858"/>
                  <a:pt x="7046944" y="12327169"/>
                </a:cubicBezTo>
                <a:cubicBezTo>
                  <a:pt x="7049114" y="12324561"/>
                  <a:pt x="7050859" y="12321765"/>
                  <a:pt x="7053218" y="12318730"/>
                </a:cubicBezTo>
                <a:close/>
                <a:moveTo>
                  <a:pt x="9138100" y="7602335"/>
                </a:moveTo>
                <a:cubicBezTo>
                  <a:pt x="9130369" y="7592617"/>
                  <a:pt x="9116596" y="7570714"/>
                  <a:pt x="9104748" y="7574864"/>
                </a:cubicBezTo>
                <a:cubicBezTo>
                  <a:pt x="9108931" y="7587185"/>
                  <a:pt x="9117454" y="7594974"/>
                  <a:pt x="9120311" y="7608328"/>
                </a:cubicBezTo>
                <a:cubicBezTo>
                  <a:pt x="9128817" y="7609571"/>
                  <a:pt x="9137290" y="7610347"/>
                  <a:pt x="9138100" y="7602335"/>
                </a:cubicBezTo>
                <a:close/>
                <a:moveTo>
                  <a:pt x="7287461" y="11790951"/>
                </a:moveTo>
                <a:cubicBezTo>
                  <a:pt x="7276113" y="11800495"/>
                  <a:pt x="7269129" y="11782438"/>
                  <a:pt x="7263989" y="11773467"/>
                </a:cubicBezTo>
                <a:cubicBezTo>
                  <a:pt x="7216441" y="11766034"/>
                  <a:pt x="7196577" y="11736774"/>
                  <a:pt x="7186008" y="11699620"/>
                </a:cubicBezTo>
                <a:cubicBezTo>
                  <a:pt x="7231632" y="11703106"/>
                  <a:pt x="7276441" y="11744863"/>
                  <a:pt x="7287461" y="11790951"/>
                </a:cubicBezTo>
                <a:close/>
                <a:moveTo>
                  <a:pt x="8893437" y="8156629"/>
                </a:moveTo>
                <a:cubicBezTo>
                  <a:pt x="8891068" y="8155075"/>
                  <a:pt x="8890732" y="8152378"/>
                  <a:pt x="8892851" y="8148733"/>
                </a:cubicBezTo>
                <a:lnTo>
                  <a:pt x="8883478" y="8144592"/>
                </a:lnTo>
                <a:cubicBezTo>
                  <a:pt x="8879475" y="8152498"/>
                  <a:pt x="8876089" y="8160161"/>
                  <a:pt x="8882716" y="8163604"/>
                </a:cubicBezTo>
                <a:cubicBezTo>
                  <a:pt x="8885640" y="8159291"/>
                  <a:pt x="8890703" y="8160510"/>
                  <a:pt x="8893437" y="8156629"/>
                </a:cubicBezTo>
                <a:close/>
                <a:moveTo>
                  <a:pt x="10195077" y="5211407"/>
                </a:moveTo>
                <a:cubicBezTo>
                  <a:pt x="10178296" y="5222427"/>
                  <a:pt x="10145554" y="5242724"/>
                  <a:pt x="10162884" y="5266459"/>
                </a:cubicBezTo>
                <a:cubicBezTo>
                  <a:pt x="10172236" y="5247587"/>
                  <a:pt x="10190489" y="5234759"/>
                  <a:pt x="10195077" y="5211407"/>
                </a:cubicBezTo>
                <a:close/>
                <a:moveTo>
                  <a:pt x="7973719" y="10239611"/>
                </a:moveTo>
                <a:cubicBezTo>
                  <a:pt x="7975879" y="10235144"/>
                  <a:pt x="7976180" y="10230154"/>
                  <a:pt x="7971696" y="10225363"/>
                </a:cubicBezTo>
                <a:cubicBezTo>
                  <a:pt x="7959512" y="10221653"/>
                  <a:pt x="7948954" y="10249604"/>
                  <a:pt x="7964593" y="10250734"/>
                </a:cubicBezTo>
                <a:cubicBezTo>
                  <a:pt x="7967542" y="10248027"/>
                  <a:pt x="7971560" y="10244080"/>
                  <a:pt x="7973719" y="10239611"/>
                </a:cubicBezTo>
                <a:close/>
                <a:moveTo>
                  <a:pt x="8200147" y="9729108"/>
                </a:moveTo>
                <a:cubicBezTo>
                  <a:pt x="8197181" y="9700955"/>
                  <a:pt x="8182724" y="9679303"/>
                  <a:pt x="8167781" y="9658097"/>
                </a:cubicBezTo>
                <a:cubicBezTo>
                  <a:pt x="8165538" y="9687889"/>
                  <a:pt x="8181286" y="9722675"/>
                  <a:pt x="8200147" y="9729108"/>
                </a:cubicBezTo>
                <a:close/>
                <a:moveTo>
                  <a:pt x="10909337" y="3598844"/>
                </a:moveTo>
                <a:cubicBezTo>
                  <a:pt x="10890359" y="3644875"/>
                  <a:pt x="10861595" y="3691171"/>
                  <a:pt x="10837096" y="3725868"/>
                </a:cubicBezTo>
                <a:cubicBezTo>
                  <a:pt x="10824097" y="3733386"/>
                  <a:pt x="10815223" y="3717734"/>
                  <a:pt x="10802159" y="3715023"/>
                </a:cubicBezTo>
                <a:cubicBezTo>
                  <a:pt x="10735093" y="3730784"/>
                  <a:pt x="10631740" y="3720311"/>
                  <a:pt x="10570917" y="3678136"/>
                </a:cubicBezTo>
                <a:cubicBezTo>
                  <a:pt x="10559415" y="3646531"/>
                  <a:pt x="10532593" y="3621929"/>
                  <a:pt x="10523214" y="3586672"/>
                </a:cubicBezTo>
                <a:cubicBezTo>
                  <a:pt x="10497410" y="3490602"/>
                  <a:pt x="10554549" y="3365894"/>
                  <a:pt x="10632495" y="3319746"/>
                </a:cubicBezTo>
                <a:cubicBezTo>
                  <a:pt x="10644879" y="3312467"/>
                  <a:pt x="10659681" y="3307786"/>
                  <a:pt x="10676266" y="3304977"/>
                </a:cubicBezTo>
                <a:lnTo>
                  <a:pt x="10726788" y="3301695"/>
                </a:lnTo>
                <a:lnTo>
                  <a:pt x="10730737" y="3301438"/>
                </a:lnTo>
                <a:cubicBezTo>
                  <a:pt x="10736752" y="3290707"/>
                  <a:pt x="10737395" y="3282192"/>
                  <a:pt x="10734636" y="3275108"/>
                </a:cubicBezTo>
                <a:lnTo>
                  <a:pt x="10732462" y="3272771"/>
                </a:lnTo>
                <a:lnTo>
                  <a:pt x="10718126" y="3257357"/>
                </a:lnTo>
                <a:cubicBezTo>
                  <a:pt x="10702945" y="3247334"/>
                  <a:pt x="10682043" y="3239884"/>
                  <a:pt x="10671189" y="3228713"/>
                </a:cubicBezTo>
                <a:cubicBezTo>
                  <a:pt x="10604265" y="3158848"/>
                  <a:pt x="10611480" y="3001881"/>
                  <a:pt x="10681929" y="2942729"/>
                </a:cubicBezTo>
                <a:cubicBezTo>
                  <a:pt x="10689723" y="2935463"/>
                  <a:pt x="10707697" y="2931673"/>
                  <a:pt x="10726654" y="2922197"/>
                </a:cubicBezTo>
                <a:cubicBezTo>
                  <a:pt x="10755824" y="2908053"/>
                  <a:pt x="10793690" y="2888061"/>
                  <a:pt x="10836791" y="2886192"/>
                </a:cubicBezTo>
                <a:cubicBezTo>
                  <a:pt x="10895079" y="2883384"/>
                  <a:pt x="10960501" y="2903619"/>
                  <a:pt x="11001359" y="2947175"/>
                </a:cubicBezTo>
                <a:cubicBezTo>
                  <a:pt x="11012300" y="2953539"/>
                  <a:pt x="11029100" y="2955862"/>
                  <a:pt x="11039852" y="2962652"/>
                </a:cubicBezTo>
                <a:cubicBezTo>
                  <a:pt x="11072617" y="3033745"/>
                  <a:pt x="11052873" y="3168345"/>
                  <a:pt x="11002175" y="3239283"/>
                </a:cubicBezTo>
                <a:cubicBezTo>
                  <a:pt x="10979469" y="3271075"/>
                  <a:pt x="10945325" y="3281491"/>
                  <a:pt x="10926915" y="3307020"/>
                </a:cubicBezTo>
                <a:cubicBezTo>
                  <a:pt x="10888437" y="3300730"/>
                  <a:pt x="10827796" y="3311170"/>
                  <a:pt x="10784910" y="3299872"/>
                </a:cubicBezTo>
                <a:cubicBezTo>
                  <a:pt x="10779243" y="3334601"/>
                  <a:pt x="10818377" y="3337101"/>
                  <a:pt x="10836143" y="3351071"/>
                </a:cubicBezTo>
                <a:cubicBezTo>
                  <a:pt x="10889204" y="3392368"/>
                  <a:pt x="10944736" y="3468419"/>
                  <a:pt x="10924531" y="3553341"/>
                </a:cubicBezTo>
                <a:cubicBezTo>
                  <a:pt x="10920901" y="3568186"/>
                  <a:pt x="10915663" y="3583500"/>
                  <a:pt x="10909337" y="3598844"/>
                </a:cubicBezTo>
                <a:close/>
                <a:moveTo>
                  <a:pt x="6120202" y="14438766"/>
                </a:moveTo>
                <a:cubicBezTo>
                  <a:pt x="6121754" y="14400654"/>
                  <a:pt x="6107315" y="14368750"/>
                  <a:pt x="6096377" y="14335840"/>
                </a:cubicBezTo>
                <a:cubicBezTo>
                  <a:pt x="6087633" y="14376389"/>
                  <a:pt x="6104533" y="14407338"/>
                  <a:pt x="6120202" y="14438766"/>
                </a:cubicBezTo>
                <a:close/>
                <a:moveTo>
                  <a:pt x="9078502" y="7744728"/>
                </a:moveTo>
                <a:cubicBezTo>
                  <a:pt x="9087630" y="7716459"/>
                  <a:pt x="9071067" y="7694763"/>
                  <a:pt x="9046995" y="7685316"/>
                </a:cubicBezTo>
                <a:cubicBezTo>
                  <a:pt x="9054259" y="7707698"/>
                  <a:pt x="9060663" y="7731079"/>
                  <a:pt x="9078502" y="7744728"/>
                </a:cubicBezTo>
                <a:close/>
                <a:moveTo>
                  <a:pt x="8186960" y="9763557"/>
                </a:moveTo>
                <a:cubicBezTo>
                  <a:pt x="8201417" y="9742708"/>
                  <a:pt x="8173891" y="9720949"/>
                  <a:pt x="8164396" y="9703251"/>
                </a:cubicBezTo>
                <a:cubicBezTo>
                  <a:pt x="8160879" y="9730185"/>
                  <a:pt x="8170798" y="9748836"/>
                  <a:pt x="8186960" y="9763557"/>
                </a:cubicBezTo>
                <a:close/>
                <a:moveTo>
                  <a:pt x="7068323" y="12302983"/>
                </a:moveTo>
                <a:cubicBezTo>
                  <a:pt x="7061588" y="12292873"/>
                  <a:pt x="7057948" y="12268843"/>
                  <a:pt x="7039834" y="12269503"/>
                </a:cubicBezTo>
                <a:cubicBezTo>
                  <a:pt x="7044915" y="12279901"/>
                  <a:pt x="7053093" y="12302879"/>
                  <a:pt x="7068323" y="12302983"/>
                </a:cubicBezTo>
                <a:close/>
                <a:moveTo>
                  <a:pt x="7105246" y="12219418"/>
                </a:moveTo>
                <a:cubicBezTo>
                  <a:pt x="7110292" y="12211456"/>
                  <a:pt x="7109570" y="12205023"/>
                  <a:pt x="7101991" y="12199126"/>
                </a:cubicBezTo>
                <a:cubicBezTo>
                  <a:pt x="7094062" y="12207853"/>
                  <a:pt x="7103484" y="12213035"/>
                  <a:pt x="7105246" y="12219418"/>
                </a:cubicBezTo>
                <a:close/>
                <a:moveTo>
                  <a:pt x="10630824" y="4247179"/>
                </a:moveTo>
                <a:cubicBezTo>
                  <a:pt x="10618985" y="4272673"/>
                  <a:pt x="10592252" y="4304570"/>
                  <a:pt x="10573727" y="4333493"/>
                </a:cubicBezTo>
                <a:cubicBezTo>
                  <a:pt x="10449801" y="4526129"/>
                  <a:pt x="10334201" y="4657153"/>
                  <a:pt x="10205916" y="4833070"/>
                </a:cubicBezTo>
                <a:cubicBezTo>
                  <a:pt x="10180777" y="4866850"/>
                  <a:pt x="10156731" y="4901623"/>
                  <a:pt x="10132107" y="4933080"/>
                </a:cubicBezTo>
                <a:cubicBezTo>
                  <a:pt x="10104505" y="4967812"/>
                  <a:pt x="10085020" y="5006131"/>
                  <a:pt x="10060800" y="5028585"/>
                </a:cubicBezTo>
                <a:cubicBezTo>
                  <a:pt x="10032985" y="5054552"/>
                  <a:pt x="9987879" y="5068798"/>
                  <a:pt x="9950752" y="5088099"/>
                </a:cubicBezTo>
                <a:cubicBezTo>
                  <a:pt x="9907517" y="5110824"/>
                  <a:pt x="9868267" y="5133777"/>
                  <a:pt x="9831391" y="5158291"/>
                </a:cubicBezTo>
                <a:cubicBezTo>
                  <a:pt x="9824177" y="5156124"/>
                  <a:pt x="9826440" y="5151003"/>
                  <a:pt x="9820885" y="5148549"/>
                </a:cubicBezTo>
                <a:cubicBezTo>
                  <a:pt x="9832258" y="5054617"/>
                  <a:pt x="9832119" y="4964780"/>
                  <a:pt x="9839797" y="4872276"/>
                </a:cubicBezTo>
                <a:cubicBezTo>
                  <a:pt x="9920327" y="4785948"/>
                  <a:pt x="9977573" y="4680659"/>
                  <a:pt x="10053253" y="4589127"/>
                </a:cubicBezTo>
                <a:cubicBezTo>
                  <a:pt x="10076984" y="4560846"/>
                  <a:pt x="10104761" y="4538433"/>
                  <a:pt x="10127826" y="4509347"/>
                </a:cubicBezTo>
                <a:cubicBezTo>
                  <a:pt x="10173767" y="4451603"/>
                  <a:pt x="10218992" y="4392012"/>
                  <a:pt x="10260045" y="4332618"/>
                </a:cubicBezTo>
                <a:cubicBezTo>
                  <a:pt x="10293870" y="4283802"/>
                  <a:pt x="10316951" y="4224629"/>
                  <a:pt x="10362649" y="4200953"/>
                </a:cubicBezTo>
                <a:cubicBezTo>
                  <a:pt x="10390091" y="4141156"/>
                  <a:pt x="10422496" y="4093243"/>
                  <a:pt x="10466598" y="4075493"/>
                </a:cubicBezTo>
                <a:cubicBezTo>
                  <a:pt x="10505000" y="4108783"/>
                  <a:pt x="10634851" y="4169728"/>
                  <a:pt x="10636842" y="4224167"/>
                </a:cubicBezTo>
                <a:cubicBezTo>
                  <a:pt x="10637061" y="4230895"/>
                  <a:pt x="10634770" y="4238681"/>
                  <a:pt x="10630824" y="4247179"/>
                </a:cubicBezTo>
                <a:close/>
                <a:moveTo>
                  <a:pt x="7932258" y="10357484"/>
                </a:moveTo>
                <a:cubicBezTo>
                  <a:pt x="7934007" y="10340465"/>
                  <a:pt x="7948559" y="10335718"/>
                  <a:pt x="7946377" y="10314694"/>
                </a:cubicBezTo>
                <a:cubicBezTo>
                  <a:pt x="7934363" y="10317924"/>
                  <a:pt x="7919320" y="10352507"/>
                  <a:pt x="7932258" y="10357484"/>
                </a:cubicBezTo>
                <a:close/>
                <a:moveTo>
                  <a:pt x="7718729" y="10843979"/>
                </a:moveTo>
                <a:cubicBezTo>
                  <a:pt x="7718049" y="10830466"/>
                  <a:pt x="7710574" y="10823407"/>
                  <a:pt x="7700663" y="10819173"/>
                </a:cubicBezTo>
                <a:cubicBezTo>
                  <a:pt x="7700733" y="10833392"/>
                  <a:pt x="7702984" y="10845798"/>
                  <a:pt x="7718729" y="10843979"/>
                </a:cubicBezTo>
                <a:close/>
                <a:moveTo>
                  <a:pt x="10224252" y="5175560"/>
                </a:moveTo>
                <a:cubicBezTo>
                  <a:pt x="10219455" y="5151189"/>
                  <a:pt x="10229903" y="5139829"/>
                  <a:pt x="10228064" y="5118469"/>
                </a:cubicBezTo>
                <a:cubicBezTo>
                  <a:pt x="10187425" y="5126324"/>
                  <a:pt x="10229791" y="5151778"/>
                  <a:pt x="10210474" y="5176988"/>
                </a:cubicBezTo>
                <a:cubicBezTo>
                  <a:pt x="10215067" y="5176512"/>
                  <a:pt x="10219659" y="5176036"/>
                  <a:pt x="10224252" y="5175560"/>
                </a:cubicBezTo>
                <a:close/>
                <a:moveTo>
                  <a:pt x="8182567" y="9799793"/>
                </a:moveTo>
                <a:cubicBezTo>
                  <a:pt x="8181691" y="9766594"/>
                  <a:pt x="8169283" y="9740829"/>
                  <a:pt x="8142991" y="9722861"/>
                </a:cubicBezTo>
                <a:cubicBezTo>
                  <a:pt x="8152015" y="9751280"/>
                  <a:pt x="8152911" y="9784012"/>
                  <a:pt x="8182567" y="9799793"/>
                </a:cubicBezTo>
                <a:close/>
                <a:moveTo>
                  <a:pt x="7083855" y="12287423"/>
                </a:moveTo>
                <a:cubicBezTo>
                  <a:pt x="7088555" y="12272175"/>
                  <a:pt x="7078919" y="12253648"/>
                  <a:pt x="7073076" y="12240366"/>
                </a:cubicBezTo>
                <a:cubicBezTo>
                  <a:pt x="7066095" y="12225051"/>
                  <a:pt x="7056606" y="12209648"/>
                  <a:pt x="7047404" y="12195900"/>
                </a:cubicBezTo>
                <a:cubicBezTo>
                  <a:pt x="7043967" y="12229033"/>
                  <a:pt x="7071358" y="12256933"/>
                  <a:pt x="7083855" y="12287423"/>
                </a:cubicBezTo>
                <a:close/>
                <a:moveTo>
                  <a:pt x="6141903" y="14420788"/>
                </a:moveTo>
                <a:cubicBezTo>
                  <a:pt x="6139814" y="14385152"/>
                  <a:pt x="6128499" y="14353096"/>
                  <a:pt x="6111034" y="14323428"/>
                </a:cubicBezTo>
                <a:cubicBezTo>
                  <a:pt x="6108202" y="14360974"/>
                  <a:pt x="6135698" y="14386395"/>
                  <a:pt x="6141903" y="14420788"/>
                </a:cubicBezTo>
                <a:close/>
                <a:moveTo>
                  <a:pt x="9161384" y="7587790"/>
                </a:moveTo>
                <a:cubicBezTo>
                  <a:pt x="9164948" y="7575792"/>
                  <a:pt x="9138364" y="7555306"/>
                  <a:pt x="9128032" y="7548353"/>
                </a:cubicBezTo>
                <a:cubicBezTo>
                  <a:pt x="9128185" y="7569391"/>
                  <a:pt x="9142391" y="7578163"/>
                  <a:pt x="9146057" y="7596134"/>
                </a:cubicBezTo>
                <a:cubicBezTo>
                  <a:pt x="9155661" y="7594840"/>
                  <a:pt x="9160197" y="7591786"/>
                  <a:pt x="9161384" y="7587790"/>
                </a:cubicBezTo>
                <a:close/>
                <a:moveTo>
                  <a:pt x="9050212" y="7842715"/>
                </a:moveTo>
                <a:cubicBezTo>
                  <a:pt x="9043688" y="7824018"/>
                  <a:pt x="9027091" y="7814483"/>
                  <a:pt x="9025337" y="7790758"/>
                </a:cubicBezTo>
                <a:cubicBezTo>
                  <a:pt x="9041988" y="7794674"/>
                  <a:pt x="9032022" y="7767343"/>
                  <a:pt x="9051738" y="7774771"/>
                </a:cubicBezTo>
                <a:cubicBezTo>
                  <a:pt x="9050637" y="7759886"/>
                  <a:pt x="9044301" y="7750064"/>
                  <a:pt x="9032230" y="7744876"/>
                </a:cubicBezTo>
                <a:cubicBezTo>
                  <a:pt x="9020622" y="7764911"/>
                  <a:pt x="9019101" y="7807591"/>
                  <a:pt x="9022421" y="7833541"/>
                </a:cubicBezTo>
                <a:cubicBezTo>
                  <a:pt x="9030099" y="7836251"/>
                  <a:pt x="9044219" y="7850173"/>
                  <a:pt x="9050212" y="7842715"/>
                </a:cubicBezTo>
                <a:close/>
                <a:moveTo>
                  <a:pt x="9278546" y="7326736"/>
                </a:moveTo>
                <a:cubicBezTo>
                  <a:pt x="9261278" y="7301817"/>
                  <a:pt x="9233933" y="7286066"/>
                  <a:pt x="9226741" y="7251979"/>
                </a:cubicBezTo>
                <a:cubicBezTo>
                  <a:pt x="9201461" y="7251512"/>
                  <a:pt x="9205616" y="7225475"/>
                  <a:pt x="9178614" y="7227005"/>
                </a:cubicBezTo>
                <a:cubicBezTo>
                  <a:pt x="9168869" y="7209015"/>
                  <a:pt x="9162173" y="7187994"/>
                  <a:pt x="9142752" y="7178198"/>
                </a:cubicBezTo>
                <a:cubicBezTo>
                  <a:pt x="9149789" y="7203880"/>
                  <a:pt x="9167438" y="7221285"/>
                  <a:pt x="9177594" y="7244858"/>
                </a:cubicBezTo>
                <a:cubicBezTo>
                  <a:pt x="9187031" y="7246031"/>
                  <a:pt x="9185156" y="7239619"/>
                  <a:pt x="9191681" y="7245687"/>
                </a:cubicBezTo>
                <a:cubicBezTo>
                  <a:pt x="9213149" y="7276844"/>
                  <a:pt x="9241250" y="7302832"/>
                  <a:pt x="9267559" y="7329887"/>
                </a:cubicBezTo>
                <a:cubicBezTo>
                  <a:pt x="9272518" y="7333731"/>
                  <a:pt x="9276272" y="7333921"/>
                  <a:pt x="9278546" y="7326736"/>
                </a:cubicBezTo>
                <a:close/>
                <a:moveTo>
                  <a:pt x="7055140" y="12359327"/>
                </a:moveTo>
                <a:cubicBezTo>
                  <a:pt x="7053198" y="12357960"/>
                  <a:pt x="7051256" y="12356592"/>
                  <a:pt x="7049314" y="12355225"/>
                </a:cubicBezTo>
                <a:cubicBezTo>
                  <a:pt x="7047947" y="12357168"/>
                  <a:pt x="7046579" y="12359112"/>
                  <a:pt x="7045211" y="12361055"/>
                </a:cubicBezTo>
                <a:cubicBezTo>
                  <a:pt x="7046964" y="12362848"/>
                  <a:pt x="7048906" y="12364217"/>
                  <a:pt x="7051036" y="12365158"/>
                </a:cubicBezTo>
                <a:cubicBezTo>
                  <a:pt x="7052216" y="12363640"/>
                  <a:pt x="7053772" y="12361270"/>
                  <a:pt x="7055140" y="12359327"/>
                </a:cubicBezTo>
                <a:close/>
                <a:moveTo>
                  <a:pt x="7968346" y="10293491"/>
                </a:moveTo>
                <a:cubicBezTo>
                  <a:pt x="7966973" y="10283662"/>
                  <a:pt x="7982767" y="10273193"/>
                  <a:pt x="7971919" y="10265077"/>
                </a:cubicBezTo>
                <a:cubicBezTo>
                  <a:pt x="7972280" y="10274651"/>
                  <a:pt x="7956840" y="10285425"/>
                  <a:pt x="7968346" y="10293491"/>
                </a:cubicBezTo>
                <a:close/>
                <a:moveTo>
                  <a:pt x="9075361" y="7790803"/>
                </a:moveTo>
                <a:cubicBezTo>
                  <a:pt x="9077517" y="7763045"/>
                  <a:pt x="9056530" y="7738401"/>
                  <a:pt x="9040153" y="7738209"/>
                </a:cubicBezTo>
                <a:cubicBezTo>
                  <a:pt x="9054375" y="7753528"/>
                  <a:pt x="9057161" y="7778583"/>
                  <a:pt x="9075361" y="7790803"/>
                </a:cubicBezTo>
                <a:close/>
                <a:moveTo>
                  <a:pt x="9041514" y="7870484"/>
                </a:moveTo>
                <a:cubicBezTo>
                  <a:pt x="9036295" y="7869469"/>
                  <a:pt x="9035918" y="7864349"/>
                  <a:pt x="9031131" y="7862833"/>
                </a:cubicBezTo>
                <a:cubicBezTo>
                  <a:pt x="9021709" y="7868211"/>
                  <a:pt x="9038826" y="7884715"/>
                  <a:pt x="9041514" y="7870484"/>
                </a:cubicBezTo>
                <a:close/>
                <a:moveTo>
                  <a:pt x="7344020" y="11716749"/>
                </a:moveTo>
                <a:cubicBezTo>
                  <a:pt x="7306305" y="11694971"/>
                  <a:pt x="7251688" y="11665781"/>
                  <a:pt x="7264756" y="11617701"/>
                </a:cubicBezTo>
                <a:cubicBezTo>
                  <a:pt x="7305629" y="11636084"/>
                  <a:pt x="7358518" y="11668357"/>
                  <a:pt x="7344020" y="11716749"/>
                </a:cubicBezTo>
                <a:close/>
                <a:moveTo>
                  <a:pt x="8170692" y="9846910"/>
                </a:moveTo>
                <a:cubicBezTo>
                  <a:pt x="8179971" y="9805751"/>
                  <a:pt x="8158586" y="9782393"/>
                  <a:pt x="8133328" y="9762135"/>
                </a:cubicBezTo>
                <a:cubicBezTo>
                  <a:pt x="8130179" y="9780678"/>
                  <a:pt x="8144764" y="9788791"/>
                  <a:pt x="8143054" y="9806464"/>
                </a:cubicBezTo>
                <a:cubicBezTo>
                  <a:pt x="8135500" y="9797726"/>
                  <a:pt x="8138972" y="9782465"/>
                  <a:pt x="8120393" y="9780249"/>
                </a:cubicBezTo>
                <a:cubicBezTo>
                  <a:pt x="8110536" y="9802700"/>
                  <a:pt x="8129437" y="9808201"/>
                  <a:pt x="8149798" y="9812365"/>
                </a:cubicBezTo>
                <a:cubicBezTo>
                  <a:pt x="8153399" y="9826067"/>
                  <a:pt x="8156046" y="9840195"/>
                  <a:pt x="8170692" y="9846910"/>
                </a:cubicBezTo>
                <a:close/>
                <a:moveTo>
                  <a:pt x="8150957" y="9892279"/>
                </a:moveTo>
                <a:cubicBezTo>
                  <a:pt x="8141964" y="9884412"/>
                  <a:pt x="8140187" y="9871724"/>
                  <a:pt x="8128317" y="9865598"/>
                </a:cubicBezTo>
                <a:cubicBezTo>
                  <a:pt x="8116339" y="9872545"/>
                  <a:pt x="8138472" y="9900138"/>
                  <a:pt x="8150957" y="9892279"/>
                </a:cubicBezTo>
                <a:close/>
                <a:moveTo>
                  <a:pt x="9842824" y="6063536"/>
                </a:moveTo>
                <a:cubicBezTo>
                  <a:pt x="9838225" y="6034067"/>
                  <a:pt x="9843220" y="5981160"/>
                  <a:pt x="9806064" y="5975187"/>
                </a:cubicBezTo>
                <a:cubicBezTo>
                  <a:pt x="9826944" y="5999180"/>
                  <a:pt x="9816730" y="6054191"/>
                  <a:pt x="9842824" y="6063536"/>
                </a:cubicBezTo>
                <a:close/>
                <a:moveTo>
                  <a:pt x="10189648" y="5282226"/>
                </a:moveTo>
                <a:cubicBezTo>
                  <a:pt x="10192451" y="5276682"/>
                  <a:pt x="10194543" y="5270558"/>
                  <a:pt x="10195393" y="5263426"/>
                </a:cubicBezTo>
                <a:cubicBezTo>
                  <a:pt x="10174848" y="5279809"/>
                  <a:pt x="10149177" y="5291419"/>
                  <a:pt x="10149887" y="5324501"/>
                </a:cubicBezTo>
                <a:cubicBezTo>
                  <a:pt x="10151239" y="5328007"/>
                  <a:pt x="10154063" y="5329704"/>
                  <a:pt x="10159540" y="5328143"/>
                </a:cubicBezTo>
                <a:cubicBezTo>
                  <a:pt x="10166425" y="5310272"/>
                  <a:pt x="10181238" y="5298854"/>
                  <a:pt x="10189648" y="5282226"/>
                </a:cubicBezTo>
                <a:close/>
                <a:moveTo>
                  <a:pt x="9480106" y="6891329"/>
                </a:moveTo>
                <a:cubicBezTo>
                  <a:pt x="9478473" y="6862918"/>
                  <a:pt x="9452763" y="6875574"/>
                  <a:pt x="9439436" y="6859721"/>
                </a:cubicBezTo>
                <a:cubicBezTo>
                  <a:pt x="9429171" y="6872642"/>
                  <a:pt x="9457481" y="6876162"/>
                  <a:pt x="9458976" y="6890086"/>
                </a:cubicBezTo>
                <a:cubicBezTo>
                  <a:pt x="9455205" y="6895978"/>
                  <a:pt x="9446147" y="6899921"/>
                  <a:pt x="9457683" y="6904214"/>
                </a:cubicBezTo>
                <a:cubicBezTo>
                  <a:pt x="9460182" y="6893738"/>
                  <a:pt x="9469877" y="6892085"/>
                  <a:pt x="9480106" y="6891329"/>
                </a:cubicBezTo>
                <a:close/>
                <a:moveTo>
                  <a:pt x="10221216" y="5219082"/>
                </a:moveTo>
                <a:cubicBezTo>
                  <a:pt x="10222749" y="5215007"/>
                  <a:pt x="10223382" y="5210215"/>
                  <a:pt x="10222528" y="5204253"/>
                </a:cubicBezTo>
                <a:cubicBezTo>
                  <a:pt x="10207248" y="5210478"/>
                  <a:pt x="10187932" y="5235685"/>
                  <a:pt x="10198879" y="5248809"/>
                </a:cubicBezTo>
                <a:cubicBezTo>
                  <a:pt x="10203904" y="5237100"/>
                  <a:pt x="10216617" y="5231307"/>
                  <a:pt x="10221216" y="5219082"/>
                </a:cubicBezTo>
                <a:close/>
                <a:moveTo>
                  <a:pt x="6107179" y="14530516"/>
                </a:moveTo>
                <a:cubicBezTo>
                  <a:pt x="6104454" y="14512466"/>
                  <a:pt x="6109487" y="14490696"/>
                  <a:pt x="6093656" y="14478086"/>
                </a:cubicBezTo>
                <a:cubicBezTo>
                  <a:pt x="6090846" y="14498285"/>
                  <a:pt x="6099107" y="14514187"/>
                  <a:pt x="6107179" y="14530516"/>
                </a:cubicBezTo>
                <a:close/>
                <a:moveTo>
                  <a:pt x="7233818" y="11980922"/>
                </a:moveTo>
                <a:cubicBezTo>
                  <a:pt x="7230794" y="11984786"/>
                  <a:pt x="7225988" y="11988205"/>
                  <a:pt x="7219049" y="11990906"/>
                </a:cubicBezTo>
                <a:cubicBezTo>
                  <a:pt x="7190300" y="11976148"/>
                  <a:pt x="7158486" y="11963864"/>
                  <a:pt x="7155277" y="11928487"/>
                </a:cubicBezTo>
                <a:cubicBezTo>
                  <a:pt x="7188812" y="11905103"/>
                  <a:pt x="7254986" y="11953884"/>
                  <a:pt x="7233818" y="11980922"/>
                </a:cubicBezTo>
                <a:close/>
                <a:moveTo>
                  <a:pt x="8161660" y="9882475"/>
                </a:moveTo>
                <a:cubicBezTo>
                  <a:pt x="8168767" y="9848226"/>
                  <a:pt x="8145190" y="9832245"/>
                  <a:pt x="8124491" y="9814522"/>
                </a:cubicBezTo>
                <a:cubicBezTo>
                  <a:pt x="8123139" y="9845288"/>
                  <a:pt x="8139035" y="9866069"/>
                  <a:pt x="8161660" y="9882475"/>
                </a:cubicBezTo>
                <a:close/>
                <a:moveTo>
                  <a:pt x="8844708" y="8337218"/>
                </a:moveTo>
                <a:cubicBezTo>
                  <a:pt x="8842280" y="8330037"/>
                  <a:pt x="8828457" y="8324439"/>
                  <a:pt x="8825695" y="8336453"/>
                </a:cubicBezTo>
                <a:cubicBezTo>
                  <a:pt x="8829075" y="8346093"/>
                  <a:pt x="8839567" y="8343091"/>
                  <a:pt x="8844708" y="8337218"/>
                </a:cubicBezTo>
                <a:close/>
                <a:moveTo>
                  <a:pt x="9699271" y="6410038"/>
                </a:moveTo>
                <a:cubicBezTo>
                  <a:pt x="9698139" y="6377730"/>
                  <a:pt x="9682192" y="6351050"/>
                  <a:pt x="9659567" y="6326245"/>
                </a:cubicBezTo>
                <a:cubicBezTo>
                  <a:pt x="9660489" y="6357927"/>
                  <a:pt x="9670385" y="6387318"/>
                  <a:pt x="9699271" y="6410038"/>
                </a:cubicBezTo>
                <a:close/>
                <a:moveTo>
                  <a:pt x="9474230" y="6919362"/>
                </a:moveTo>
                <a:cubicBezTo>
                  <a:pt x="9474523" y="6917001"/>
                  <a:pt x="9474816" y="6914641"/>
                  <a:pt x="9475109" y="6912282"/>
                </a:cubicBezTo>
                <a:cubicBezTo>
                  <a:pt x="9472750" y="6911988"/>
                  <a:pt x="9470425" y="6912160"/>
                  <a:pt x="9468066" y="6911866"/>
                </a:cubicBezTo>
                <a:cubicBezTo>
                  <a:pt x="9467773" y="6914226"/>
                  <a:pt x="9467481" y="6916586"/>
                  <a:pt x="9467652" y="6918912"/>
                </a:cubicBezTo>
                <a:cubicBezTo>
                  <a:pt x="9469512" y="6918775"/>
                  <a:pt x="9472370" y="6919499"/>
                  <a:pt x="9474230" y="6919362"/>
                </a:cubicBezTo>
                <a:close/>
                <a:moveTo>
                  <a:pt x="9184508" y="7575488"/>
                </a:moveTo>
                <a:cubicBezTo>
                  <a:pt x="9184021" y="7566227"/>
                  <a:pt x="9167694" y="7555244"/>
                  <a:pt x="9159959" y="7550202"/>
                </a:cubicBezTo>
                <a:cubicBezTo>
                  <a:pt x="9159802" y="7567052"/>
                  <a:pt x="9167533" y="7576770"/>
                  <a:pt x="9178811" y="7583889"/>
                </a:cubicBezTo>
                <a:cubicBezTo>
                  <a:pt x="9183073" y="7581470"/>
                  <a:pt x="9184670" y="7578574"/>
                  <a:pt x="9184508" y="7575488"/>
                </a:cubicBezTo>
                <a:close/>
                <a:moveTo>
                  <a:pt x="8651000" y="8783429"/>
                </a:moveTo>
                <a:cubicBezTo>
                  <a:pt x="8644404" y="8795299"/>
                  <a:pt x="8635864" y="8805293"/>
                  <a:pt x="8625781" y="8811903"/>
                </a:cubicBezTo>
                <a:cubicBezTo>
                  <a:pt x="8605976" y="8775682"/>
                  <a:pt x="8598798" y="8694674"/>
                  <a:pt x="8647001" y="8666625"/>
                </a:cubicBezTo>
                <a:cubicBezTo>
                  <a:pt x="8673074" y="8695316"/>
                  <a:pt x="8670787" y="8747817"/>
                  <a:pt x="8651000" y="8783429"/>
                </a:cubicBezTo>
                <a:close/>
                <a:moveTo>
                  <a:pt x="6188201" y="14357524"/>
                </a:moveTo>
                <a:cubicBezTo>
                  <a:pt x="6179996" y="14347262"/>
                  <a:pt x="6198001" y="14326119"/>
                  <a:pt x="6171532" y="14322592"/>
                </a:cubicBezTo>
                <a:cubicBezTo>
                  <a:pt x="6168757" y="14334639"/>
                  <a:pt x="6179227" y="14370915"/>
                  <a:pt x="6188201" y="14357524"/>
                </a:cubicBezTo>
                <a:close/>
                <a:moveTo>
                  <a:pt x="7113419" y="12264306"/>
                </a:moveTo>
                <a:cubicBezTo>
                  <a:pt x="7119128" y="12257146"/>
                  <a:pt x="7115334" y="12251904"/>
                  <a:pt x="7112581" y="12246610"/>
                </a:cubicBezTo>
                <a:cubicBezTo>
                  <a:pt x="7106446" y="12253582"/>
                  <a:pt x="7105087" y="12260115"/>
                  <a:pt x="7113419" y="12264306"/>
                </a:cubicBezTo>
                <a:close/>
                <a:moveTo>
                  <a:pt x="7983545" y="10296558"/>
                </a:moveTo>
                <a:cubicBezTo>
                  <a:pt x="7984912" y="10293723"/>
                  <a:pt x="7985297" y="10289886"/>
                  <a:pt x="7986047" y="10286518"/>
                </a:cubicBezTo>
                <a:cubicBezTo>
                  <a:pt x="7976334" y="10284938"/>
                  <a:pt x="7974128" y="10291065"/>
                  <a:pt x="7975148" y="10300590"/>
                </a:cubicBezTo>
                <a:cubicBezTo>
                  <a:pt x="7979828" y="10301227"/>
                  <a:pt x="7982178" y="10299394"/>
                  <a:pt x="7983545" y="10296558"/>
                </a:cubicBezTo>
                <a:close/>
                <a:moveTo>
                  <a:pt x="9991088" y="5764669"/>
                </a:moveTo>
                <a:cubicBezTo>
                  <a:pt x="9980287" y="5720364"/>
                  <a:pt x="10045539" y="5697031"/>
                  <a:pt x="10013955" y="5663498"/>
                </a:cubicBezTo>
                <a:cubicBezTo>
                  <a:pt x="9995088" y="5702917"/>
                  <a:pt x="9965313" y="5732856"/>
                  <a:pt x="9954692" y="5778384"/>
                </a:cubicBezTo>
                <a:cubicBezTo>
                  <a:pt x="9966645" y="5785104"/>
                  <a:pt x="9977138" y="5761140"/>
                  <a:pt x="9991088" y="5764669"/>
                </a:cubicBezTo>
                <a:close/>
                <a:moveTo>
                  <a:pt x="10179921" y="5337519"/>
                </a:moveTo>
                <a:cubicBezTo>
                  <a:pt x="10181991" y="5333176"/>
                  <a:pt x="10183063" y="5328030"/>
                  <a:pt x="10182397" y="5321467"/>
                </a:cubicBezTo>
                <a:cubicBezTo>
                  <a:pt x="10166823" y="5328053"/>
                  <a:pt x="10132789" y="5361747"/>
                  <a:pt x="10154328" y="5371454"/>
                </a:cubicBezTo>
                <a:cubicBezTo>
                  <a:pt x="10158511" y="5356350"/>
                  <a:pt x="10173709" y="5350548"/>
                  <a:pt x="10179921" y="5337519"/>
                </a:cubicBezTo>
                <a:close/>
                <a:moveTo>
                  <a:pt x="8876153" y="8292561"/>
                </a:moveTo>
                <a:cubicBezTo>
                  <a:pt x="8870188" y="8289926"/>
                  <a:pt x="8876082" y="8282349"/>
                  <a:pt x="8866193" y="8280526"/>
                </a:cubicBezTo>
                <a:lnTo>
                  <a:pt x="8861865" y="8290321"/>
                </a:lnTo>
                <a:cubicBezTo>
                  <a:pt x="8866740" y="8291966"/>
                  <a:pt x="8873230" y="8296871"/>
                  <a:pt x="8876153" y="8292561"/>
                </a:cubicBezTo>
                <a:close/>
                <a:moveTo>
                  <a:pt x="6961702" y="12628096"/>
                </a:moveTo>
                <a:cubicBezTo>
                  <a:pt x="6962830" y="12613296"/>
                  <a:pt x="6943282" y="12592364"/>
                  <a:pt x="6931267" y="12589344"/>
                </a:cubicBezTo>
                <a:cubicBezTo>
                  <a:pt x="6938858" y="12604390"/>
                  <a:pt x="6940880" y="12620532"/>
                  <a:pt x="6947007" y="12635439"/>
                </a:cubicBezTo>
                <a:cubicBezTo>
                  <a:pt x="6948947" y="12636804"/>
                  <a:pt x="6950698" y="12638595"/>
                  <a:pt x="6952638" y="12639960"/>
                </a:cubicBezTo>
                <a:cubicBezTo>
                  <a:pt x="6958653" y="12637280"/>
                  <a:pt x="6961326" y="12633029"/>
                  <a:pt x="6961702" y="12628096"/>
                </a:cubicBezTo>
                <a:close/>
                <a:moveTo>
                  <a:pt x="9509471" y="6865654"/>
                </a:moveTo>
                <a:cubicBezTo>
                  <a:pt x="9510555" y="6863702"/>
                  <a:pt x="9511322" y="6861422"/>
                  <a:pt x="9510814" y="6857719"/>
                </a:cubicBezTo>
                <a:cubicBezTo>
                  <a:pt x="9503840" y="6858234"/>
                  <a:pt x="9503461" y="6853117"/>
                  <a:pt x="9496917" y="6853134"/>
                </a:cubicBezTo>
                <a:cubicBezTo>
                  <a:pt x="9494453" y="6864075"/>
                  <a:pt x="9500342" y="6867850"/>
                  <a:pt x="9506231" y="6871623"/>
                </a:cubicBezTo>
                <a:cubicBezTo>
                  <a:pt x="9506989" y="6869228"/>
                  <a:pt x="9508389" y="6867603"/>
                  <a:pt x="9509471" y="6865654"/>
                </a:cubicBezTo>
                <a:close/>
                <a:moveTo>
                  <a:pt x="9074716" y="7851660"/>
                </a:moveTo>
                <a:cubicBezTo>
                  <a:pt x="9067122" y="7843804"/>
                  <a:pt x="9059618" y="7818162"/>
                  <a:pt x="9048407" y="7824603"/>
                </a:cubicBezTo>
                <a:cubicBezTo>
                  <a:pt x="9055999" y="7832465"/>
                  <a:pt x="9059526" y="7861203"/>
                  <a:pt x="9074716" y="7851660"/>
                </a:cubicBezTo>
                <a:close/>
                <a:moveTo>
                  <a:pt x="9497291" y="6896140"/>
                </a:moveTo>
                <a:cubicBezTo>
                  <a:pt x="9510294" y="6876002"/>
                  <a:pt x="9485052" y="6863366"/>
                  <a:pt x="9479268" y="6848357"/>
                </a:cubicBezTo>
                <a:cubicBezTo>
                  <a:pt x="9470365" y="6848080"/>
                  <a:pt x="9466593" y="6853971"/>
                  <a:pt x="9460790" y="6857674"/>
                </a:cubicBezTo>
                <a:cubicBezTo>
                  <a:pt x="9485707" y="6859575"/>
                  <a:pt x="9481157" y="6886573"/>
                  <a:pt x="9497291" y="6896140"/>
                </a:cubicBezTo>
                <a:close/>
                <a:moveTo>
                  <a:pt x="7985211" y="10319608"/>
                </a:moveTo>
                <a:cubicBezTo>
                  <a:pt x="7988177" y="10315989"/>
                  <a:pt x="7990160" y="10311368"/>
                  <a:pt x="7989307" y="10304149"/>
                </a:cubicBezTo>
                <a:cubicBezTo>
                  <a:pt x="7981597" y="10307384"/>
                  <a:pt x="7970325" y="10325456"/>
                  <a:pt x="7975219" y="10329058"/>
                </a:cubicBezTo>
                <a:cubicBezTo>
                  <a:pt x="7978297" y="10325844"/>
                  <a:pt x="7982245" y="10323227"/>
                  <a:pt x="7985211" y="10319608"/>
                </a:cubicBezTo>
                <a:close/>
                <a:moveTo>
                  <a:pt x="6150080" y="14474939"/>
                </a:moveTo>
                <a:cubicBezTo>
                  <a:pt x="6153037" y="14457868"/>
                  <a:pt x="6143077" y="14445810"/>
                  <a:pt x="6136808" y="14432320"/>
                </a:cubicBezTo>
                <a:cubicBezTo>
                  <a:pt x="6123766" y="14447998"/>
                  <a:pt x="6151485" y="14464840"/>
                  <a:pt x="6138569" y="14469853"/>
                </a:cubicBezTo>
                <a:cubicBezTo>
                  <a:pt x="6128274" y="14455095"/>
                  <a:pt x="6121935" y="14457910"/>
                  <a:pt x="6107432" y="14446907"/>
                </a:cubicBezTo>
                <a:cubicBezTo>
                  <a:pt x="6101219" y="14439057"/>
                  <a:pt x="6102988" y="14418908"/>
                  <a:pt x="6097571" y="14405794"/>
                </a:cubicBezTo>
                <a:cubicBezTo>
                  <a:pt x="6093007" y="14393058"/>
                  <a:pt x="6081510" y="14366027"/>
                  <a:pt x="6073242" y="14376667"/>
                </a:cubicBezTo>
                <a:cubicBezTo>
                  <a:pt x="6078015" y="14402770"/>
                  <a:pt x="6091433" y="14479657"/>
                  <a:pt x="6150080" y="14474939"/>
                </a:cubicBezTo>
                <a:close/>
                <a:moveTo>
                  <a:pt x="7951339" y="10399946"/>
                </a:moveTo>
                <a:cubicBezTo>
                  <a:pt x="7954076" y="10393737"/>
                  <a:pt x="7955163" y="10385874"/>
                  <a:pt x="7953743" y="10375386"/>
                </a:cubicBezTo>
                <a:cubicBezTo>
                  <a:pt x="7942130" y="10379579"/>
                  <a:pt x="7930180" y="10402007"/>
                  <a:pt x="7939033" y="10414579"/>
                </a:cubicBezTo>
                <a:cubicBezTo>
                  <a:pt x="7944214" y="10410709"/>
                  <a:pt x="7948602" y="10406155"/>
                  <a:pt x="7951339" y="10399946"/>
                </a:cubicBezTo>
                <a:close/>
                <a:moveTo>
                  <a:pt x="8201899" y="9838006"/>
                </a:moveTo>
                <a:cubicBezTo>
                  <a:pt x="8202995" y="9834317"/>
                  <a:pt x="8204112" y="9830163"/>
                  <a:pt x="8205207" y="9826475"/>
                </a:cubicBezTo>
                <a:cubicBezTo>
                  <a:pt x="8199170" y="9825742"/>
                  <a:pt x="8190500" y="9821158"/>
                  <a:pt x="8188411" y="9826204"/>
                </a:cubicBezTo>
                <a:cubicBezTo>
                  <a:pt x="8196251" y="9828417"/>
                  <a:pt x="8190674" y="9838447"/>
                  <a:pt x="8201899" y="9838006"/>
                </a:cubicBezTo>
                <a:close/>
                <a:moveTo>
                  <a:pt x="9204332" y="7574987"/>
                </a:moveTo>
                <a:cubicBezTo>
                  <a:pt x="9213805" y="7563995"/>
                  <a:pt x="9190027" y="7539558"/>
                  <a:pt x="9181536" y="7544865"/>
                </a:cubicBezTo>
                <a:cubicBezTo>
                  <a:pt x="9192815" y="7551982"/>
                  <a:pt x="9188713" y="7572402"/>
                  <a:pt x="9204332" y="7574987"/>
                </a:cubicBezTo>
                <a:close/>
                <a:moveTo>
                  <a:pt x="9689922" y="6476869"/>
                </a:moveTo>
                <a:cubicBezTo>
                  <a:pt x="9693327" y="6471215"/>
                  <a:pt x="9695350" y="6466108"/>
                  <a:pt x="9690434" y="6463398"/>
                </a:cubicBezTo>
                <a:cubicBezTo>
                  <a:pt x="9684637" y="6482366"/>
                  <a:pt x="9656218" y="6477571"/>
                  <a:pt x="9681116" y="6493622"/>
                </a:cubicBezTo>
                <a:cubicBezTo>
                  <a:pt x="9681730" y="6488723"/>
                  <a:pt x="9686517" y="6482522"/>
                  <a:pt x="9689922" y="6476869"/>
                </a:cubicBezTo>
                <a:close/>
                <a:moveTo>
                  <a:pt x="8871646" y="8329269"/>
                </a:moveTo>
                <a:cubicBezTo>
                  <a:pt x="8863967" y="8321293"/>
                  <a:pt x="8852661" y="8320373"/>
                  <a:pt x="8846213" y="8333812"/>
                </a:cubicBezTo>
                <a:cubicBezTo>
                  <a:pt x="8856629" y="8337900"/>
                  <a:pt x="8866753" y="8340343"/>
                  <a:pt x="8871646" y="8329269"/>
                </a:cubicBezTo>
                <a:close/>
                <a:moveTo>
                  <a:pt x="7729354" y="10915316"/>
                </a:moveTo>
                <a:cubicBezTo>
                  <a:pt x="7733468" y="10908398"/>
                  <a:pt x="7723773" y="10898193"/>
                  <a:pt x="7722183" y="10907904"/>
                </a:cubicBezTo>
                <a:cubicBezTo>
                  <a:pt x="7726838" y="10908223"/>
                  <a:pt x="7725307" y="10914290"/>
                  <a:pt x="7729354" y="10915316"/>
                </a:cubicBezTo>
                <a:close/>
                <a:moveTo>
                  <a:pt x="7089680" y="12366435"/>
                </a:moveTo>
                <a:cubicBezTo>
                  <a:pt x="7094905" y="12353457"/>
                  <a:pt x="7080090" y="12322450"/>
                  <a:pt x="7063124" y="12329732"/>
                </a:cubicBezTo>
                <a:cubicBezTo>
                  <a:pt x="7056531" y="12344655"/>
                  <a:pt x="7083035" y="12353817"/>
                  <a:pt x="7089680" y="12366435"/>
                </a:cubicBezTo>
                <a:close/>
                <a:moveTo>
                  <a:pt x="7062037" y="12430150"/>
                </a:moveTo>
                <a:cubicBezTo>
                  <a:pt x="7047020" y="12416889"/>
                  <a:pt x="7054317" y="12399221"/>
                  <a:pt x="7046295" y="12383955"/>
                </a:cubicBezTo>
                <a:cubicBezTo>
                  <a:pt x="7037670" y="12400019"/>
                  <a:pt x="7038165" y="12436928"/>
                  <a:pt x="7062037" y="12430150"/>
                </a:cubicBezTo>
                <a:close/>
                <a:moveTo>
                  <a:pt x="10182540" y="5368532"/>
                </a:moveTo>
                <a:cubicBezTo>
                  <a:pt x="10167955" y="5378331"/>
                  <a:pt x="10135240" y="5395644"/>
                  <a:pt x="10149050" y="5414107"/>
                </a:cubicBezTo>
                <a:cubicBezTo>
                  <a:pt x="10157519" y="5396321"/>
                  <a:pt x="10174366" y="5385957"/>
                  <a:pt x="10182540" y="5368532"/>
                </a:cubicBezTo>
                <a:close/>
                <a:moveTo>
                  <a:pt x="7088212" y="12371973"/>
                </a:moveTo>
                <a:cubicBezTo>
                  <a:pt x="7090745" y="12371587"/>
                  <a:pt x="7080612" y="12373129"/>
                  <a:pt x="7080612" y="12373129"/>
                </a:cubicBezTo>
                <a:cubicBezTo>
                  <a:pt x="7085116" y="12372444"/>
                  <a:pt x="7087367" y="12372102"/>
                  <a:pt x="7088212" y="12371973"/>
                </a:cubicBezTo>
                <a:close/>
                <a:moveTo>
                  <a:pt x="8184125" y="9891869"/>
                </a:moveTo>
                <a:cubicBezTo>
                  <a:pt x="8185221" y="9888180"/>
                  <a:pt x="8186317" y="9884492"/>
                  <a:pt x="8187433" y="9880338"/>
                </a:cubicBezTo>
                <a:cubicBezTo>
                  <a:pt x="8183260" y="9879688"/>
                  <a:pt x="8179593" y="9878125"/>
                  <a:pt x="8175420" y="9877475"/>
                </a:cubicBezTo>
                <a:cubicBezTo>
                  <a:pt x="8174790" y="9881184"/>
                  <a:pt x="8173673" y="9885338"/>
                  <a:pt x="8172578" y="9889026"/>
                </a:cubicBezTo>
                <a:cubicBezTo>
                  <a:pt x="8176265" y="9890122"/>
                  <a:pt x="8180418" y="9891238"/>
                  <a:pt x="8184125" y="9891869"/>
                </a:cubicBezTo>
                <a:close/>
                <a:moveTo>
                  <a:pt x="9224897" y="7536983"/>
                </a:moveTo>
                <a:cubicBezTo>
                  <a:pt x="9223142" y="7525887"/>
                  <a:pt x="9212639" y="7510292"/>
                  <a:pt x="9201033" y="7517697"/>
                </a:cubicBezTo>
                <a:cubicBezTo>
                  <a:pt x="9203287" y="7529224"/>
                  <a:pt x="9213895" y="7533584"/>
                  <a:pt x="9224897" y="7536983"/>
                </a:cubicBezTo>
                <a:close/>
                <a:moveTo>
                  <a:pt x="6902660" y="12793512"/>
                </a:moveTo>
                <a:cubicBezTo>
                  <a:pt x="6905344" y="12788592"/>
                  <a:pt x="6896023" y="12772770"/>
                  <a:pt x="6887519" y="12778172"/>
                </a:cubicBezTo>
                <a:cubicBezTo>
                  <a:pt x="6888309" y="12781574"/>
                  <a:pt x="6891110" y="12784465"/>
                  <a:pt x="6892746" y="12787541"/>
                </a:cubicBezTo>
                <a:lnTo>
                  <a:pt x="6891054" y="12797597"/>
                </a:lnTo>
                <a:lnTo>
                  <a:pt x="6890774" y="12797696"/>
                </a:lnTo>
                <a:lnTo>
                  <a:pt x="6878825" y="12779101"/>
                </a:lnTo>
                <a:lnTo>
                  <a:pt x="6876136" y="12776721"/>
                </a:lnTo>
                <a:lnTo>
                  <a:pt x="6864626" y="12766531"/>
                </a:lnTo>
                <a:lnTo>
                  <a:pt x="6868188" y="12775707"/>
                </a:lnTo>
                <a:lnTo>
                  <a:pt x="6870049" y="12780503"/>
                </a:lnTo>
                <a:cubicBezTo>
                  <a:pt x="6871342" y="12785653"/>
                  <a:pt x="6871082" y="12789991"/>
                  <a:pt x="6866159" y="12789597"/>
                </a:cubicBezTo>
                <a:lnTo>
                  <a:pt x="6857798" y="12774383"/>
                </a:lnTo>
                <a:lnTo>
                  <a:pt x="6856233" y="12771537"/>
                </a:lnTo>
                <a:cubicBezTo>
                  <a:pt x="6854162" y="12764832"/>
                  <a:pt x="6851543" y="12759223"/>
                  <a:pt x="6843026" y="12760039"/>
                </a:cubicBezTo>
                <a:lnTo>
                  <a:pt x="6846978" y="12773003"/>
                </a:lnTo>
                <a:lnTo>
                  <a:pt x="6847553" y="12774887"/>
                </a:lnTo>
                <a:cubicBezTo>
                  <a:pt x="6849093" y="12779766"/>
                  <a:pt x="6849959" y="12784728"/>
                  <a:pt x="6848034" y="12790238"/>
                </a:cubicBezTo>
                <a:lnTo>
                  <a:pt x="6836167" y="12771625"/>
                </a:lnTo>
                <a:lnTo>
                  <a:pt x="6833243" y="12767039"/>
                </a:lnTo>
                <a:cubicBezTo>
                  <a:pt x="6830245" y="12758971"/>
                  <a:pt x="6827453" y="12750869"/>
                  <a:pt x="6819694" y="12743624"/>
                </a:cubicBezTo>
                <a:cubicBezTo>
                  <a:pt x="6812050" y="12751696"/>
                  <a:pt x="6815120" y="12758014"/>
                  <a:pt x="6818788" y="12764278"/>
                </a:cubicBezTo>
                <a:lnTo>
                  <a:pt x="6821469" y="12769751"/>
                </a:lnTo>
                <a:lnTo>
                  <a:pt x="6823473" y="12773846"/>
                </a:lnTo>
                <a:cubicBezTo>
                  <a:pt x="6824342" y="12777162"/>
                  <a:pt x="6824094" y="12780679"/>
                  <a:pt x="6821467" y="12784607"/>
                </a:cubicBezTo>
                <a:cubicBezTo>
                  <a:pt x="6816963" y="12782108"/>
                  <a:pt x="6814273" y="12779329"/>
                  <a:pt x="6812582" y="12776395"/>
                </a:cubicBezTo>
                <a:lnTo>
                  <a:pt x="6810024" y="12768292"/>
                </a:lnTo>
                <a:lnTo>
                  <a:pt x="6809698" y="12767257"/>
                </a:lnTo>
                <a:cubicBezTo>
                  <a:pt x="6808692" y="12761025"/>
                  <a:pt x="6808438" y="12754679"/>
                  <a:pt x="6802435" y="12749228"/>
                </a:cubicBezTo>
                <a:lnTo>
                  <a:pt x="6805022" y="12767654"/>
                </a:lnTo>
                <a:lnTo>
                  <a:pt x="6806966" y="12781498"/>
                </a:lnTo>
                <a:cubicBezTo>
                  <a:pt x="6819496" y="12798531"/>
                  <a:pt x="6847745" y="12806449"/>
                  <a:pt x="6871922" y="12804331"/>
                </a:cubicBezTo>
                <a:lnTo>
                  <a:pt x="6890774" y="12797696"/>
                </a:lnTo>
                <a:lnTo>
                  <a:pt x="6890983" y="12798021"/>
                </a:lnTo>
                <a:lnTo>
                  <a:pt x="6891054" y="12797597"/>
                </a:lnTo>
                <a:close/>
                <a:moveTo>
                  <a:pt x="8164856" y="9937259"/>
                </a:moveTo>
                <a:cubicBezTo>
                  <a:pt x="8140019" y="9928696"/>
                  <a:pt x="8141063" y="9904923"/>
                  <a:pt x="8121496" y="9893321"/>
                </a:cubicBezTo>
                <a:cubicBezTo>
                  <a:pt x="8115853" y="9915491"/>
                  <a:pt x="8149216" y="9931902"/>
                  <a:pt x="8142139" y="9944201"/>
                </a:cubicBezTo>
                <a:cubicBezTo>
                  <a:pt x="8128385" y="9938459"/>
                  <a:pt x="8132404" y="9921355"/>
                  <a:pt x="8110522" y="9919927"/>
                </a:cubicBezTo>
                <a:cubicBezTo>
                  <a:pt x="8111101" y="9938634"/>
                  <a:pt x="8131826" y="9945149"/>
                  <a:pt x="8142985" y="9956848"/>
                </a:cubicBezTo>
                <a:cubicBezTo>
                  <a:pt x="8152873" y="9954948"/>
                  <a:pt x="8160150" y="9948728"/>
                  <a:pt x="8164856" y="9937259"/>
                </a:cubicBezTo>
                <a:close/>
                <a:moveTo>
                  <a:pt x="9499404" y="6919197"/>
                </a:moveTo>
                <a:cubicBezTo>
                  <a:pt x="9500004" y="6915470"/>
                  <a:pt x="9500035" y="6911141"/>
                  <a:pt x="9499940" y="6906705"/>
                </a:cubicBezTo>
                <a:cubicBezTo>
                  <a:pt x="9495257" y="6906583"/>
                  <a:pt x="9490573" y="6906462"/>
                  <a:pt x="9485855" y="6905873"/>
                </a:cubicBezTo>
                <a:cubicBezTo>
                  <a:pt x="9483494" y="6918210"/>
                  <a:pt x="9488161" y="6924413"/>
                  <a:pt x="9495444" y="6928085"/>
                </a:cubicBezTo>
                <a:cubicBezTo>
                  <a:pt x="9497631" y="6926052"/>
                  <a:pt x="9498803" y="6922925"/>
                  <a:pt x="9499404" y="6919197"/>
                </a:cubicBezTo>
                <a:close/>
                <a:moveTo>
                  <a:pt x="8246348" y="9761495"/>
                </a:moveTo>
                <a:cubicBezTo>
                  <a:pt x="8237033" y="9750344"/>
                  <a:pt x="8236838" y="9733522"/>
                  <a:pt x="8221747" y="9726320"/>
                </a:cubicBezTo>
                <a:cubicBezTo>
                  <a:pt x="8221112" y="9740770"/>
                  <a:pt x="8236439" y="9763862"/>
                  <a:pt x="8246348" y="9761495"/>
                </a:cubicBezTo>
                <a:close/>
                <a:moveTo>
                  <a:pt x="6132956" y="14545989"/>
                </a:moveTo>
                <a:cubicBezTo>
                  <a:pt x="6135150" y="14526029"/>
                  <a:pt x="6127693" y="14509461"/>
                  <a:pt x="6118817" y="14493797"/>
                </a:cubicBezTo>
                <a:cubicBezTo>
                  <a:pt x="6113547" y="14514952"/>
                  <a:pt x="6118118" y="14532286"/>
                  <a:pt x="6132956" y="14545989"/>
                </a:cubicBezTo>
                <a:close/>
                <a:moveTo>
                  <a:pt x="9987744" y="5826353"/>
                </a:moveTo>
                <a:cubicBezTo>
                  <a:pt x="9986210" y="5811261"/>
                  <a:pt x="9993283" y="5802571"/>
                  <a:pt x="9988429" y="5784175"/>
                </a:cubicBezTo>
                <a:cubicBezTo>
                  <a:pt x="9969870" y="5790738"/>
                  <a:pt x="9961362" y="5804881"/>
                  <a:pt x="9964486" y="5829093"/>
                </a:cubicBezTo>
                <a:cubicBezTo>
                  <a:pt x="9972359" y="5828278"/>
                  <a:pt x="9980232" y="5827462"/>
                  <a:pt x="9987744" y="5826353"/>
                </a:cubicBezTo>
                <a:close/>
                <a:moveTo>
                  <a:pt x="7101968" y="12361673"/>
                </a:moveTo>
                <a:cubicBezTo>
                  <a:pt x="7106817" y="12349547"/>
                  <a:pt x="7102898" y="12328452"/>
                  <a:pt x="7091167" y="12327344"/>
                </a:cubicBezTo>
                <a:cubicBezTo>
                  <a:pt x="7085515" y="12340135"/>
                  <a:pt x="7091071" y="12351763"/>
                  <a:pt x="7101968" y="12361673"/>
                </a:cubicBezTo>
                <a:close/>
                <a:moveTo>
                  <a:pt x="7965713" y="10408264"/>
                </a:moveTo>
                <a:cubicBezTo>
                  <a:pt x="7967091" y="10404067"/>
                  <a:pt x="7967885" y="10399310"/>
                  <a:pt x="7967633" y="10393535"/>
                </a:cubicBezTo>
                <a:cubicBezTo>
                  <a:pt x="7948567" y="10399949"/>
                  <a:pt x="7948095" y="10425479"/>
                  <a:pt x="7939104" y="10443047"/>
                </a:cubicBezTo>
                <a:cubicBezTo>
                  <a:pt x="7942749" y="10443102"/>
                  <a:pt x="7946041" y="10442852"/>
                  <a:pt x="7950039" y="10443210"/>
                </a:cubicBezTo>
                <a:cubicBezTo>
                  <a:pt x="7952195" y="10428396"/>
                  <a:pt x="7961580" y="10420854"/>
                  <a:pt x="7965713" y="10408264"/>
                </a:cubicBezTo>
                <a:close/>
                <a:moveTo>
                  <a:pt x="6980348" y="12638449"/>
                </a:moveTo>
                <a:cubicBezTo>
                  <a:pt x="6979446" y="12643434"/>
                  <a:pt x="6977210" y="12648657"/>
                  <a:pt x="6973309" y="12654177"/>
                </a:cubicBezTo>
                <a:cubicBezTo>
                  <a:pt x="6933665" y="12665635"/>
                  <a:pt x="6902143" y="12616124"/>
                  <a:pt x="6879362" y="12588268"/>
                </a:cubicBezTo>
                <a:cubicBezTo>
                  <a:pt x="6886403" y="12570030"/>
                  <a:pt x="6877723" y="12553994"/>
                  <a:pt x="6870933" y="12538285"/>
                </a:cubicBezTo>
                <a:cubicBezTo>
                  <a:pt x="6867799" y="12551134"/>
                  <a:pt x="6866505" y="12563270"/>
                  <a:pt x="6877202" y="12573589"/>
                </a:cubicBezTo>
                <a:cubicBezTo>
                  <a:pt x="6863718" y="12583389"/>
                  <a:pt x="6870373" y="12561422"/>
                  <a:pt x="6858647" y="12555732"/>
                </a:cubicBezTo>
                <a:cubicBezTo>
                  <a:pt x="6850418" y="12570904"/>
                  <a:pt x="6863055" y="12582588"/>
                  <a:pt x="6870310" y="12594943"/>
                </a:cubicBezTo>
                <a:cubicBezTo>
                  <a:pt x="6848114" y="12635968"/>
                  <a:pt x="6774046" y="12689657"/>
                  <a:pt x="6786274" y="12627452"/>
                </a:cubicBezTo>
                <a:cubicBezTo>
                  <a:pt x="6794351" y="12587305"/>
                  <a:pt x="6848390" y="12572041"/>
                  <a:pt x="6837114" y="12536559"/>
                </a:cubicBezTo>
                <a:cubicBezTo>
                  <a:pt x="6814255" y="12515784"/>
                  <a:pt x="6771260" y="12487637"/>
                  <a:pt x="6806921" y="12449512"/>
                </a:cubicBezTo>
                <a:cubicBezTo>
                  <a:pt x="6842321" y="12440754"/>
                  <a:pt x="6861398" y="12500015"/>
                  <a:pt x="6894830" y="12498013"/>
                </a:cubicBezTo>
                <a:cubicBezTo>
                  <a:pt x="6904492" y="12469240"/>
                  <a:pt x="6922255" y="12431340"/>
                  <a:pt x="6952145" y="12429297"/>
                </a:cubicBezTo>
                <a:cubicBezTo>
                  <a:pt x="6991045" y="12463259"/>
                  <a:pt x="6938229" y="12517188"/>
                  <a:pt x="6916201" y="12548629"/>
                </a:cubicBezTo>
                <a:cubicBezTo>
                  <a:pt x="6927556" y="12580334"/>
                  <a:pt x="6986657" y="12603555"/>
                  <a:pt x="6980348" y="12638449"/>
                </a:cubicBezTo>
                <a:close/>
                <a:moveTo>
                  <a:pt x="9463786" y="7018355"/>
                </a:moveTo>
                <a:cubicBezTo>
                  <a:pt x="9446466" y="6973799"/>
                  <a:pt x="9478140" y="6902703"/>
                  <a:pt x="9423038" y="6890871"/>
                </a:cubicBezTo>
                <a:cubicBezTo>
                  <a:pt x="9426774" y="6909770"/>
                  <a:pt x="9440618" y="6919973"/>
                  <a:pt x="9448298" y="6935305"/>
                </a:cubicBezTo>
                <a:cubicBezTo>
                  <a:pt x="9431730" y="6938872"/>
                  <a:pt x="9423881" y="6908581"/>
                  <a:pt x="9407850" y="6900411"/>
                </a:cubicBezTo>
                <a:cubicBezTo>
                  <a:pt x="9413652" y="6934591"/>
                  <a:pt x="9435174" y="6947503"/>
                  <a:pt x="9445607" y="6974795"/>
                </a:cubicBezTo>
                <a:cubicBezTo>
                  <a:pt x="9451964" y="6991154"/>
                  <a:pt x="9444004" y="7009989"/>
                  <a:pt x="9463786" y="7018355"/>
                </a:cubicBezTo>
                <a:close/>
                <a:moveTo>
                  <a:pt x="10213354" y="5323903"/>
                </a:moveTo>
                <a:cubicBezTo>
                  <a:pt x="10223525" y="5307012"/>
                  <a:pt x="10219435" y="5274116"/>
                  <a:pt x="10214419" y="5261456"/>
                </a:cubicBezTo>
                <a:cubicBezTo>
                  <a:pt x="10206979" y="5286098"/>
                  <a:pt x="10208980" y="5305785"/>
                  <a:pt x="10197936" y="5334115"/>
                </a:cubicBezTo>
                <a:cubicBezTo>
                  <a:pt x="10204989" y="5333384"/>
                  <a:pt x="10209964" y="5329533"/>
                  <a:pt x="10213354" y="5323903"/>
                </a:cubicBezTo>
                <a:close/>
                <a:moveTo>
                  <a:pt x="10173136" y="5416256"/>
                </a:moveTo>
                <a:cubicBezTo>
                  <a:pt x="10151457" y="5421484"/>
                  <a:pt x="10139964" y="5435605"/>
                  <a:pt x="10139541" y="5457531"/>
                </a:cubicBezTo>
                <a:cubicBezTo>
                  <a:pt x="10156949" y="5449430"/>
                  <a:pt x="10168442" y="5435309"/>
                  <a:pt x="10173136" y="5416256"/>
                </a:cubicBezTo>
                <a:close/>
                <a:moveTo>
                  <a:pt x="8887535" y="8328461"/>
                </a:moveTo>
                <a:cubicBezTo>
                  <a:pt x="8890281" y="8324263"/>
                  <a:pt x="8891344" y="8318112"/>
                  <a:pt x="8889917" y="8314426"/>
                </a:cubicBezTo>
                <a:cubicBezTo>
                  <a:pt x="8885657" y="8312543"/>
                  <a:pt x="8881920" y="8312932"/>
                  <a:pt x="8878799" y="8313080"/>
                </a:cubicBezTo>
                <a:cubicBezTo>
                  <a:pt x="8872101" y="8321325"/>
                  <a:pt x="8879722" y="8323670"/>
                  <a:pt x="8875055" y="8330775"/>
                </a:cubicBezTo>
                <a:cubicBezTo>
                  <a:pt x="8880362" y="8334898"/>
                  <a:pt x="8884790" y="8332656"/>
                  <a:pt x="8887535" y="8328461"/>
                </a:cubicBezTo>
                <a:close/>
                <a:moveTo>
                  <a:pt x="7732785" y="10943514"/>
                </a:moveTo>
                <a:cubicBezTo>
                  <a:pt x="7738677" y="10933818"/>
                  <a:pt x="7723658" y="10927644"/>
                  <a:pt x="7722019" y="10936697"/>
                </a:cubicBezTo>
                <a:cubicBezTo>
                  <a:pt x="7727991" y="10936919"/>
                  <a:pt x="7724986" y="10945410"/>
                  <a:pt x="7732785" y="10943514"/>
                </a:cubicBezTo>
                <a:close/>
                <a:moveTo>
                  <a:pt x="6923154" y="12777125"/>
                </a:moveTo>
                <a:cubicBezTo>
                  <a:pt x="6901801" y="12857756"/>
                  <a:pt x="6813879" y="12796010"/>
                  <a:pt x="6763168" y="12804643"/>
                </a:cubicBezTo>
                <a:cubicBezTo>
                  <a:pt x="6753526" y="12842617"/>
                  <a:pt x="6794783" y="12871532"/>
                  <a:pt x="6801460" y="12906030"/>
                </a:cubicBezTo>
                <a:cubicBezTo>
                  <a:pt x="6796971" y="12925418"/>
                  <a:pt x="6802016" y="12952072"/>
                  <a:pt x="6780995" y="12966191"/>
                </a:cubicBezTo>
                <a:cubicBezTo>
                  <a:pt x="6750452" y="12960328"/>
                  <a:pt x="6733089" y="12929250"/>
                  <a:pt x="6718775" y="12905115"/>
                </a:cubicBezTo>
                <a:cubicBezTo>
                  <a:pt x="6703984" y="12879752"/>
                  <a:pt x="6691890" y="12854055"/>
                  <a:pt x="6674879" y="12830256"/>
                </a:cubicBezTo>
                <a:cubicBezTo>
                  <a:pt x="6639954" y="12781241"/>
                  <a:pt x="6611362" y="12729427"/>
                  <a:pt x="6576964" y="12682680"/>
                </a:cubicBezTo>
                <a:cubicBezTo>
                  <a:pt x="6581930" y="12664520"/>
                  <a:pt x="6564881" y="12644266"/>
                  <a:pt x="6576695" y="12620991"/>
                </a:cubicBezTo>
                <a:cubicBezTo>
                  <a:pt x="6595330" y="12583429"/>
                  <a:pt x="6657343" y="12571139"/>
                  <a:pt x="6670379" y="12612009"/>
                </a:cubicBezTo>
                <a:cubicBezTo>
                  <a:pt x="6666593" y="12628655"/>
                  <a:pt x="6658504" y="12646961"/>
                  <a:pt x="6642162" y="12658567"/>
                </a:cubicBezTo>
                <a:cubicBezTo>
                  <a:pt x="6646478" y="12678793"/>
                  <a:pt x="6657569" y="12700994"/>
                  <a:pt x="6674779" y="12711652"/>
                </a:cubicBezTo>
                <a:cubicBezTo>
                  <a:pt x="6698249" y="12726601"/>
                  <a:pt x="6726332" y="12716112"/>
                  <a:pt x="6753601" y="12719001"/>
                </a:cubicBezTo>
                <a:cubicBezTo>
                  <a:pt x="6761792" y="12720076"/>
                  <a:pt x="6769194" y="12726399"/>
                  <a:pt x="6777811" y="12727662"/>
                </a:cubicBezTo>
                <a:cubicBezTo>
                  <a:pt x="6793578" y="12730049"/>
                  <a:pt x="6809947" y="12727614"/>
                  <a:pt x="6824672" y="12730050"/>
                </a:cubicBezTo>
                <a:cubicBezTo>
                  <a:pt x="6856633" y="12735012"/>
                  <a:pt x="6890965" y="12741531"/>
                  <a:pt x="6923154" y="12777125"/>
                </a:cubicBezTo>
                <a:close/>
                <a:moveTo>
                  <a:pt x="8916822" y="8265564"/>
                </a:moveTo>
                <a:cubicBezTo>
                  <a:pt x="8927425" y="8249129"/>
                  <a:pt x="8925659" y="8221144"/>
                  <a:pt x="8905518" y="8208811"/>
                </a:cubicBezTo>
                <a:cubicBezTo>
                  <a:pt x="8899902" y="8213454"/>
                  <a:pt x="8910614" y="8223786"/>
                  <a:pt x="8899686" y="8222011"/>
                </a:cubicBezTo>
                <a:cubicBezTo>
                  <a:pt x="8895354" y="8209917"/>
                  <a:pt x="8895748" y="8196347"/>
                  <a:pt x="8888774" y="8185623"/>
                </a:cubicBezTo>
                <a:cubicBezTo>
                  <a:pt x="8875209" y="8189814"/>
                  <a:pt x="8869326" y="8223874"/>
                  <a:pt x="8873709" y="8237006"/>
                </a:cubicBezTo>
                <a:cubicBezTo>
                  <a:pt x="8863632" y="8235610"/>
                  <a:pt x="8859403" y="8247487"/>
                  <a:pt x="8848275" y="8241553"/>
                </a:cubicBezTo>
                <a:cubicBezTo>
                  <a:pt x="8836933" y="8266070"/>
                  <a:pt x="8858425" y="8275055"/>
                  <a:pt x="8869016" y="8274136"/>
                </a:cubicBezTo>
                <a:cubicBezTo>
                  <a:pt x="8875149" y="8267172"/>
                  <a:pt x="8861493" y="8251976"/>
                  <a:pt x="8873681" y="8245138"/>
                </a:cubicBezTo>
                <a:cubicBezTo>
                  <a:pt x="8870916" y="8257158"/>
                  <a:pt x="8874485" y="8266369"/>
                  <a:pt x="8884810" y="8272968"/>
                </a:cubicBezTo>
                <a:cubicBezTo>
                  <a:pt x="8891208" y="8258487"/>
                  <a:pt x="8877287" y="8250808"/>
                  <a:pt x="8886331" y="8234949"/>
                </a:cubicBezTo>
                <a:cubicBezTo>
                  <a:pt x="8896101" y="8247413"/>
                  <a:pt x="8894201" y="8264391"/>
                  <a:pt x="8902317" y="8277141"/>
                </a:cubicBezTo>
                <a:cubicBezTo>
                  <a:pt x="8908378" y="8275237"/>
                  <a:pt x="8913288" y="8271040"/>
                  <a:pt x="8916822" y="8265564"/>
                </a:cubicBezTo>
                <a:close/>
                <a:moveTo>
                  <a:pt x="9230922" y="7555248"/>
                </a:moveTo>
                <a:cubicBezTo>
                  <a:pt x="9220556" y="7554142"/>
                  <a:pt x="9216442" y="7530126"/>
                  <a:pt x="9202889" y="7542820"/>
                </a:cubicBezTo>
                <a:cubicBezTo>
                  <a:pt x="9211774" y="7549179"/>
                  <a:pt x="9211341" y="7562310"/>
                  <a:pt x="9222810" y="7565670"/>
                </a:cubicBezTo>
                <a:cubicBezTo>
                  <a:pt x="9227390" y="7564398"/>
                  <a:pt x="9230439" y="7561364"/>
                  <a:pt x="9230922" y="7555248"/>
                </a:cubicBezTo>
                <a:close/>
                <a:moveTo>
                  <a:pt x="8046057" y="10243880"/>
                </a:moveTo>
                <a:cubicBezTo>
                  <a:pt x="8047927" y="10238197"/>
                  <a:pt x="8048404" y="10232202"/>
                  <a:pt x="8046523" y="10225640"/>
                </a:cubicBezTo>
                <a:cubicBezTo>
                  <a:pt x="8028830" y="10241883"/>
                  <a:pt x="8017844" y="10263907"/>
                  <a:pt x="8010788" y="10289937"/>
                </a:cubicBezTo>
                <a:cubicBezTo>
                  <a:pt x="8011637" y="10292521"/>
                  <a:pt x="8013402" y="10294042"/>
                  <a:pt x="8017657" y="10293388"/>
                </a:cubicBezTo>
                <a:cubicBezTo>
                  <a:pt x="8022298" y="10275157"/>
                  <a:pt x="8040447" y="10260928"/>
                  <a:pt x="8046057" y="10243880"/>
                </a:cubicBezTo>
                <a:close/>
                <a:moveTo>
                  <a:pt x="7998708" y="10352934"/>
                </a:moveTo>
                <a:cubicBezTo>
                  <a:pt x="8004189" y="10340598"/>
                  <a:pt x="8007080" y="10325645"/>
                  <a:pt x="8007111" y="10307764"/>
                </a:cubicBezTo>
                <a:cubicBezTo>
                  <a:pt x="7982311" y="10317262"/>
                  <a:pt x="7985730" y="10355409"/>
                  <a:pt x="7967732" y="10372006"/>
                </a:cubicBezTo>
                <a:cubicBezTo>
                  <a:pt x="7967502" y="10377983"/>
                  <a:pt x="7970373" y="10381076"/>
                  <a:pt x="7974772" y="10382397"/>
                </a:cubicBezTo>
                <a:cubicBezTo>
                  <a:pt x="7985159" y="10374987"/>
                  <a:pt x="7993228" y="10365269"/>
                  <a:pt x="7998708" y="10352934"/>
                </a:cubicBezTo>
                <a:close/>
                <a:moveTo>
                  <a:pt x="7120105" y="12348284"/>
                </a:moveTo>
                <a:cubicBezTo>
                  <a:pt x="7127165" y="12330001"/>
                  <a:pt x="7113940" y="12314986"/>
                  <a:pt x="7111497" y="12298618"/>
                </a:cubicBezTo>
                <a:cubicBezTo>
                  <a:pt x="7115332" y="12300312"/>
                  <a:pt x="7119502" y="12304703"/>
                  <a:pt x="7122475" y="12301431"/>
                </a:cubicBezTo>
                <a:cubicBezTo>
                  <a:pt x="7115937" y="12295484"/>
                  <a:pt x="7124104" y="12287372"/>
                  <a:pt x="7113642" y="12282240"/>
                </a:cubicBezTo>
                <a:cubicBezTo>
                  <a:pt x="7089541" y="12292994"/>
                  <a:pt x="7096723" y="12338971"/>
                  <a:pt x="7120105" y="12348284"/>
                </a:cubicBezTo>
                <a:close/>
                <a:moveTo>
                  <a:pt x="10205502" y="5366157"/>
                </a:moveTo>
                <a:cubicBezTo>
                  <a:pt x="10205919" y="5360477"/>
                  <a:pt x="10212603" y="5354479"/>
                  <a:pt x="10204397" y="5352013"/>
                </a:cubicBezTo>
                <a:cubicBezTo>
                  <a:pt x="10204274" y="5357330"/>
                  <a:pt x="10197296" y="5363689"/>
                  <a:pt x="10205502" y="5366157"/>
                </a:cubicBezTo>
                <a:close/>
                <a:moveTo>
                  <a:pt x="9326913" y="7354969"/>
                </a:moveTo>
                <a:cubicBezTo>
                  <a:pt x="9313089" y="7313428"/>
                  <a:pt x="9292708" y="7277976"/>
                  <a:pt x="9247266" y="7264028"/>
                </a:cubicBezTo>
                <a:cubicBezTo>
                  <a:pt x="9268544" y="7298944"/>
                  <a:pt x="9283658" y="7338989"/>
                  <a:pt x="9326913" y="7354969"/>
                </a:cubicBezTo>
                <a:close/>
                <a:moveTo>
                  <a:pt x="8270811" y="9746690"/>
                </a:moveTo>
                <a:cubicBezTo>
                  <a:pt x="8266868" y="9730170"/>
                  <a:pt x="8264363" y="9712780"/>
                  <a:pt x="8248422" y="9703673"/>
                </a:cubicBezTo>
                <a:cubicBezTo>
                  <a:pt x="8248555" y="9721893"/>
                  <a:pt x="8261598" y="9733208"/>
                  <a:pt x="8270811" y="9746690"/>
                </a:cubicBezTo>
                <a:close/>
                <a:moveTo>
                  <a:pt x="9489826" y="6989363"/>
                </a:moveTo>
                <a:cubicBezTo>
                  <a:pt x="9496221" y="6974534"/>
                  <a:pt x="9492739" y="6945239"/>
                  <a:pt x="9494341" y="6938456"/>
                </a:cubicBezTo>
                <a:cubicBezTo>
                  <a:pt x="9468822" y="6947354"/>
                  <a:pt x="9482578" y="6975338"/>
                  <a:pt x="9479578" y="6998012"/>
                </a:cubicBezTo>
                <a:cubicBezTo>
                  <a:pt x="9484462" y="6997648"/>
                  <a:pt x="9487691" y="6994312"/>
                  <a:pt x="9489826" y="6989363"/>
                </a:cubicBezTo>
                <a:close/>
                <a:moveTo>
                  <a:pt x="7089031" y="12423222"/>
                </a:moveTo>
                <a:cubicBezTo>
                  <a:pt x="7075807" y="12408206"/>
                  <a:pt x="7072938" y="12391651"/>
                  <a:pt x="7055789" y="12377450"/>
                </a:cubicBezTo>
                <a:cubicBezTo>
                  <a:pt x="7048868" y="12394265"/>
                  <a:pt x="7070720" y="12419718"/>
                  <a:pt x="7089031" y="12423222"/>
                </a:cubicBezTo>
                <a:close/>
                <a:moveTo>
                  <a:pt x="6232093" y="14363134"/>
                </a:moveTo>
                <a:cubicBezTo>
                  <a:pt x="6226977" y="14360874"/>
                  <a:pt x="6228627" y="14355987"/>
                  <a:pt x="6221854" y="14354015"/>
                </a:cubicBezTo>
                <a:lnTo>
                  <a:pt x="6216759" y="14365548"/>
                </a:lnTo>
                <a:lnTo>
                  <a:pt x="6228696" y="14370822"/>
                </a:lnTo>
                <a:close/>
                <a:moveTo>
                  <a:pt x="8267503" y="9758221"/>
                </a:moveTo>
                <a:cubicBezTo>
                  <a:pt x="8245483" y="9749314"/>
                  <a:pt x="8252068" y="9705701"/>
                  <a:pt x="8225239" y="9710594"/>
                </a:cubicBezTo>
                <a:cubicBezTo>
                  <a:pt x="8238461" y="9728456"/>
                  <a:pt x="8244996" y="9749760"/>
                  <a:pt x="8262049" y="9765454"/>
                </a:cubicBezTo>
                <a:cubicBezTo>
                  <a:pt x="8265332" y="9765131"/>
                  <a:pt x="8267278" y="9763348"/>
                  <a:pt x="8267503" y="9758221"/>
                </a:cubicBezTo>
                <a:close/>
                <a:moveTo>
                  <a:pt x="9795273" y="6301376"/>
                </a:moveTo>
                <a:cubicBezTo>
                  <a:pt x="9777310" y="6277778"/>
                  <a:pt x="9752456" y="6235575"/>
                  <a:pt x="9727603" y="6226851"/>
                </a:cubicBezTo>
                <a:cubicBezTo>
                  <a:pt x="9744730" y="6251079"/>
                  <a:pt x="9758516" y="6296659"/>
                  <a:pt x="9795273" y="6301376"/>
                </a:cubicBezTo>
                <a:close/>
                <a:moveTo>
                  <a:pt x="8234418" y="9841769"/>
                </a:moveTo>
                <a:cubicBezTo>
                  <a:pt x="8223525" y="9824010"/>
                  <a:pt x="8219341" y="9802342"/>
                  <a:pt x="8197423" y="9791105"/>
                </a:cubicBezTo>
                <a:cubicBezTo>
                  <a:pt x="8192978" y="9807256"/>
                  <a:pt x="8201889" y="9816988"/>
                  <a:pt x="8213698" y="9824512"/>
                </a:cubicBezTo>
                <a:cubicBezTo>
                  <a:pt x="8215275" y="9831121"/>
                  <a:pt x="8230926" y="9857495"/>
                  <a:pt x="8234418" y="9841769"/>
                </a:cubicBezTo>
                <a:close/>
                <a:moveTo>
                  <a:pt x="9329598" y="7365997"/>
                </a:moveTo>
                <a:cubicBezTo>
                  <a:pt x="9309365" y="7364217"/>
                  <a:pt x="9308954" y="7346006"/>
                  <a:pt x="9291837" y="7342127"/>
                </a:cubicBezTo>
                <a:cubicBezTo>
                  <a:pt x="9291390" y="7348706"/>
                  <a:pt x="9280283" y="7343916"/>
                  <a:pt x="9280403" y="7351857"/>
                </a:cubicBezTo>
                <a:cubicBezTo>
                  <a:pt x="9292387" y="7362197"/>
                  <a:pt x="9313547" y="7389166"/>
                  <a:pt x="9329598" y="7365997"/>
                </a:cubicBezTo>
                <a:close/>
                <a:moveTo>
                  <a:pt x="10176643" y="5454021"/>
                </a:moveTo>
                <a:cubicBezTo>
                  <a:pt x="10157294" y="5459340"/>
                  <a:pt x="10122793" y="5488441"/>
                  <a:pt x="10143809" y="5499528"/>
                </a:cubicBezTo>
                <a:cubicBezTo>
                  <a:pt x="10151622" y="5481809"/>
                  <a:pt x="10168830" y="5471740"/>
                  <a:pt x="10176643" y="5454021"/>
                </a:cubicBezTo>
                <a:close/>
                <a:moveTo>
                  <a:pt x="8249058" y="9816725"/>
                </a:moveTo>
                <a:cubicBezTo>
                  <a:pt x="8247491" y="9788633"/>
                  <a:pt x="8233945" y="9767489"/>
                  <a:pt x="8215597" y="9749402"/>
                </a:cubicBezTo>
                <a:cubicBezTo>
                  <a:pt x="8217144" y="9777960"/>
                  <a:pt x="8229757" y="9799064"/>
                  <a:pt x="8249058" y="9816725"/>
                </a:cubicBezTo>
                <a:close/>
                <a:moveTo>
                  <a:pt x="7956845" y="10482424"/>
                </a:moveTo>
                <a:cubicBezTo>
                  <a:pt x="7954795" y="10476951"/>
                  <a:pt x="7961133" y="10463889"/>
                  <a:pt x="7953232" y="10464489"/>
                </a:cubicBezTo>
                <a:cubicBezTo>
                  <a:pt x="7950436" y="10467018"/>
                  <a:pt x="7944173" y="10485704"/>
                  <a:pt x="7956845" y="10482424"/>
                </a:cubicBezTo>
                <a:close/>
                <a:moveTo>
                  <a:pt x="9842866" y="6215110"/>
                </a:moveTo>
                <a:cubicBezTo>
                  <a:pt x="9836603" y="6211989"/>
                  <a:pt x="9834097" y="6207604"/>
                  <a:pt x="9831591" y="6203220"/>
                </a:cubicBezTo>
                <a:cubicBezTo>
                  <a:pt x="9827209" y="6208876"/>
                  <a:pt x="9820320" y="6209102"/>
                  <a:pt x="9817819" y="6219351"/>
                </a:cubicBezTo>
                <a:lnTo>
                  <a:pt x="9836190" y="6228506"/>
                </a:lnTo>
                <a:close/>
                <a:moveTo>
                  <a:pt x="9744184" y="6441592"/>
                </a:moveTo>
                <a:cubicBezTo>
                  <a:pt x="9718143" y="6495029"/>
                  <a:pt x="9670173" y="6540207"/>
                  <a:pt x="9634632" y="6528221"/>
                </a:cubicBezTo>
                <a:cubicBezTo>
                  <a:pt x="9596166" y="6515297"/>
                  <a:pt x="9528582" y="6394192"/>
                  <a:pt x="9531624" y="6360841"/>
                </a:cubicBezTo>
                <a:cubicBezTo>
                  <a:pt x="9536724" y="6316027"/>
                  <a:pt x="9565691" y="6291432"/>
                  <a:pt x="9603902" y="6287056"/>
                </a:cubicBezTo>
                <a:cubicBezTo>
                  <a:pt x="9599235" y="6260793"/>
                  <a:pt x="9566653" y="6261209"/>
                  <a:pt x="9548026" y="6247243"/>
                </a:cubicBezTo>
                <a:cubicBezTo>
                  <a:pt x="9518099" y="6225565"/>
                  <a:pt x="9494210" y="6197007"/>
                  <a:pt x="9486830" y="6170952"/>
                </a:cubicBezTo>
                <a:cubicBezTo>
                  <a:pt x="9494299" y="6152819"/>
                  <a:pt x="9502831" y="6140938"/>
                  <a:pt x="9512412" y="6131142"/>
                </a:cubicBezTo>
                <a:cubicBezTo>
                  <a:pt x="9608131" y="6151780"/>
                  <a:pt x="9693998" y="6237243"/>
                  <a:pt x="9722171" y="6305403"/>
                </a:cubicBezTo>
                <a:cubicBezTo>
                  <a:pt x="9774341" y="6326457"/>
                  <a:pt x="9770227" y="6388154"/>
                  <a:pt x="9744184" y="6441592"/>
                </a:cubicBezTo>
                <a:close/>
                <a:moveTo>
                  <a:pt x="8965573" y="8204283"/>
                </a:moveTo>
                <a:cubicBezTo>
                  <a:pt x="8953751" y="8183785"/>
                  <a:pt x="8965458" y="8153833"/>
                  <a:pt x="8949760" y="8135190"/>
                </a:cubicBezTo>
                <a:cubicBezTo>
                  <a:pt x="8950851" y="8136178"/>
                  <a:pt x="8935247" y="8136919"/>
                  <a:pt x="8941468" y="8127448"/>
                </a:cubicBezTo>
                <a:cubicBezTo>
                  <a:pt x="8948344" y="8136089"/>
                  <a:pt x="8963849" y="8133269"/>
                  <a:pt x="8968042" y="8146832"/>
                </a:cubicBezTo>
                <a:cubicBezTo>
                  <a:pt x="8977869" y="8121131"/>
                  <a:pt x="8942625" y="8116762"/>
                  <a:pt x="8932589" y="8111815"/>
                </a:cubicBezTo>
                <a:cubicBezTo>
                  <a:pt x="8938364" y="8114880"/>
                  <a:pt x="8942239" y="8113026"/>
                  <a:pt x="8945210" y="8109758"/>
                </a:cubicBezTo>
                <a:cubicBezTo>
                  <a:pt x="8941316" y="8102437"/>
                  <a:pt x="8939879" y="8094163"/>
                  <a:pt x="8941086" y="8084517"/>
                </a:cubicBezTo>
                <a:cubicBezTo>
                  <a:pt x="8935498" y="8081027"/>
                  <a:pt x="8932150" y="8085147"/>
                  <a:pt x="8926372" y="8082088"/>
                </a:cubicBezTo>
                <a:cubicBezTo>
                  <a:pt x="8936002" y="8074123"/>
                  <a:pt x="8929135" y="8070072"/>
                  <a:pt x="8928639" y="8059669"/>
                </a:cubicBezTo>
                <a:lnTo>
                  <a:pt x="8914335" y="8092041"/>
                </a:lnTo>
                <a:cubicBezTo>
                  <a:pt x="8927157" y="8094142"/>
                  <a:pt x="8914268" y="8103720"/>
                  <a:pt x="8914891" y="8108073"/>
                </a:cubicBezTo>
                <a:cubicBezTo>
                  <a:pt x="8916805" y="8117572"/>
                  <a:pt x="8927329" y="8128329"/>
                  <a:pt x="8916620" y="8139889"/>
                </a:cubicBezTo>
                <a:cubicBezTo>
                  <a:pt x="8925290" y="8146775"/>
                  <a:pt x="8926536" y="8133582"/>
                  <a:pt x="8935633" y="8140655"/>
                </a:cubicBezTo>
                <a:cubicBezTo>
                  <a:pt x="8930313" y="8151541"/>
                  <a:pt x="8942006" y="8156197"/>
                  <a:pt x="8940184" y="8166084"/>
                </a:cubicBezTo>
                <a:cubicBezTo>
                  <a:pt x="8959257" y="8172476"/>
                  <a:pt x="8948927" y="8205076"/>
                  <a:pt x="8965573" y="8204283"/>
                </a:cubicBezTo>
                <a:close/>
                <a:moveTo>
                  <a:pt x="7764969" y="10922624"/>
                </a:moveTo>
                <a:cubicBezTo>
                  <a:pt x="7759134" y="10906512"/>
                  <a:pt x="7753651" y="10890704"/>
                  <a:pt x="7739850" y="10883118"/>
                </a:cubicBezTo>
                <a:cubicBezTo>
                  <a:pt x="7746904" y="10897817"/>
                  <a:pt x="7748379" y="10917558"/>
                  <a:pt x="7764969" y="10922624"/>
                </a:cubicBezTo>
                <a:close/>
                <a:moveTo>
                  <a:pt x="8006103" y="10377313"/>
                </a:moveTo>
                <a:cubicBezTo>
                  <a:pt x="8008544" y="10370521"/>
                  <a:pt x="8010275" y="10362981"/>
                  <a:pt x="8010796" y="10354168"/>
                </a:cubicBezTo>
                <a:cubicBezTo>
                  <a:pt x="7988189" y="10371115"/>
                  <a:pt x="7981610" y="10403730"/>
                  <a:pt x="7967875" y="10428943"/>
                </a:cubicBezTo>
                <a:cubicBezTo>
                  <a:pt x="7972178" y="10428947"/>
                  <a:pt x="7972511" y="10433557"/>
                  <a:pt x="7978389" y="10432449"/>
                </a:cubicBezTo>
                <a:cubicBezTo>
                  <a:pt x="7985055" y="10411332"/>
                  <a:pt x="7998778" y="10397688"/>
                  <a:pt x="8006103" y="10377313"/>
                </a:cubicBezTo>
                <a:close/>
                <a:moveTo>
                  <a:pt x="6156418" y="14565544"/>
                </a:moveTo>
                <a:cubicBezTo>
                  <a:pt x="6159941" y="14547192"/>
                  <a:pt x="6157146" y="14514306"/>
                  <a:pt x="6136744" y="14515502"/>
                </a:cubicBezTo>
                <a:cubicBezTo>
                  <a:pt x="6144817" y="14531830"/>
                  <a:pt x="6142006" y="14552030"/>
                  <a:pt x="6156418" y="14565544"/>
                </a:cubicBezTo>
                <a:close/>
                <a:moveTo>
                  <a:pt x="6190387" y="14488665"/>
                </a:moveTo>
                <a:cubicBezTo>
                  <a:pt x="6175920" y="14438371"/>
                  <a:pt x="6164954" y="14387071"/>
                  <a:pt x="6139843" y="14341262"/>
                </a:cubicBezTo>
                <a:cubicBezTo>
                  <a:pt x="6137794" y="14395489"/>
                  <a:pt x="6165268" y="14438259"/>
                  <a:pt x="6177366" y="14486995"/>
                </a:cubicBezTo>
                <a:cubicBezTo>
                  <a:pt x="6182244" y="14488640"/>
                  <a:pt x="6187647" y="14492559"/>
                  <a:pt x="6190387" y="14488665"/>
                </a:cubicBezTo>
                <a:close/>
                <a:moveTo>
                  <a:pt x="8202807" y="9934256"/>
                </a:moveTo>
                <a:cubicBezTo>
                  <a:pt x="8184229" y="9932039"/>
                  <a:pt x="8182431" y="9919817"/>
                  <a:pt x="8165757" y="9916749"/>
                </a:cubicBezTo>
                <a:cubicBezTo>
                  <a:pt x="8159202" y="9938412"/>
                  <a:pt x="8190871" y="9940270"/>
                  <a:pt x="8202807" y="9934256"/>
                </a:cubicBezTo>
                <a:close/>
                <a:moveTo>
                  <a:pt x="9993479" y="5882787"/>
                </a:moveTo>
                <a:cubicBezTo>
                  <a:pt x="10001303" y="5871699"/>
                  <a:pt x="9993292" y="5848325"/>
                  <a:pt x="9993164" y="5830766"/>
                </a:cubicBezTo>
                <a:cubicBezTo>
                  <a:pt x="9963157" y="5838845"/>
                  <a:pt x="9987770" y="5862491"/>
                  <a:pt x="9993479" y="5882787"/>
                </a:cubicBezTo>
                <a:close/>
                <a:moveTo>
                  <a:pt x="8227326" y="9886293"/>
                </a:moveTo>
                <a:cubicBezTo>
                  <a:pt x="8229907" y="9870060"/>
                  <a:pt x="8215686" y="9864298"/>
                  <a:pt x="8211051" y="9852886"/>
                </a:cubicBezTo>
                <a:cubicBezTo>
                  <a:pt x="8203026" y="9854869"/>
                  <a:pt x="8189819" y="9847283"/>
                  <a:pt x="8188334" y="9859828"/>
                </a:cubicBezTo>
                <a:cubicBezTo>
                  <a:pt x="8200871" y="9872054"/>
                  <a:pt x="8207779" y="9874226"/>
                  <a:pt x="8227326" y="9886293"/>
                </a:cubicBezTo>
                <a:close/>
                <a:moveTo>
                  <a:pt x="8057145" y="10271848"/>
                </a:moveTo>
                <a:cubicBezTo>
                  <a:pt x="8033586" y="10275623"/>
                  <a:pt x="8037822" y="10334236"/>
                  <a:pt x="8013913" y="10314862"/>
                </a:cubicBezTo>
                <a:cubicBezTo>
                  <a:pt x="8015000" y="10320739"/>
                  <a:pt x="8002317" y="10337595"/>
                  <a:pt x="8017765" y="10336090"/>
                </a:cubicBezTo>
                <a:cubicBezTo>
                  <a:pt x="8035763" y="10319494"/>
                  <a:pt x="8048772" y="10297978"/>
                  <a:pt x="8057145" y="10271848"/>
                </a:cubicBezTo>
                <a:close/>
                <a:moveTo>
                  <a:pt x="9259318" y="7553617"/>
                </a:moveTo>
                <a:cubicBezTo>
                  <a:pt x="9251397" y="7547654"/>
                  <a:pt x="9247817" y="7537160"/>
                  <a:pt x="9235453" y="7534333"/>
                </a:cubicBezTo>
                <a:cubicBezTo>
                  <a:pt x="9233231" y="7548527"/>
                  <a:pt x="9249828" y="7570689"/>
                  <a:pt x="9259318" y="7553617"/>
                </a:cubicBezTo>
                <a:close/>
                <a:moveTo>
                  <a:pt x="7141013" y="12349368"/>
                </a:moveTo>
                <a:cubicBezTo>
                  <a:pt x="7145942" y="12330144"/>
                  <a:pt x="7138624" y="12312133"/>
                  <a:pt x="7126579" y="12295600"/>
                </a:cubicBezTo>
                <a:cubicBezTo>
                  <a:pt x="7122690" y="12314775"/>
                  <a:pt x="7128353" y="12333074"/>
                  <a:pt x="7141013" y="12349368"/>
                </a:cubicBezTo>
                <a:close/>
                <a:moveTo>
                  <a:pt x="7440846" y="11672280"/>
                </a:moveTo>
                <a:cubicBezTo>
                  <a:pt x="7438419" y="11686197"/>
                  <a:pt x="7430220" y="11692879"/>
                  <a:pt x="7414187" y="11689744"/>
                </a:cubicBezTo>
                <a:cubicBezTo>
                  <a:pt x="7395841" y="11686361"/>
                  <a:pt x="7397481" y="11666689"/>
                  <a:pt x="7387334" y="11656624"/>
                </a:cubicBezTo>
                <a:cubicBezTo>
                  <a:pt x="7370040" y="11643430"/>
                  <a:pt x="7339262" y="11620758"/>
                  <a:pt x="7358649" y="11592592"/>
                </a:cubicBezTo>
                <a:cubicBezTo>
                  <a:pt x="7404138" y="11604554"/>
                  <a:pt x="7416317" y="11643663"/>
                  <a:pt x="7440846" y="11672280"/>
                </a:cubicBezTo>
                <a:close/>
                <a:moveTo>
                  <a:pt x="8966744" y="8220074"/>
                </a:moveTo>
                <a:cubicBezTo>
                  <a:pt x="8963336" y="8218568"/>
                  <a:pt x="8964039" y="8215823"/>
                  <a:pt x="8961244" y="8214082"/>
                </a:cubicBezTo>
                <a:cubicBezTo>
                  <a:pt x="8959600" y="8218954"/>
                  <a:pt x="8955924" y="8224969"/>
                  <a:pt x="8963732" y="8226891"/>
                </a:cubicBezTo>
                <a:close/>
                <a:moveTo>
                  <a:pt x="9479174" y="7062127"/>
                </a:moveTo>
                <a:cubicBezTo>
                  <a:pt x="9479036" y="7060266"/>
                  <a:pt x="9479296" y="7057437"/>
                  <a:pt x="9479158" y="7055577"/>
                </a:cubicBezTo>
                <a:cubicBezTo>
                  <a:pt x="9477262" y="7055253"/>
                  <a:pt x="9474439" y="7054992"/>
                  <a:pt x="9472079" y="7054700"/>
                </a:cubicBezTo>
                <a:cubicBezTo>
                  <a:pt x="9471788" y="7057057"/>
                  <a:pt x="9471960" y="7059383"/>
                  <a:pt x="9471665" y="7061747"/>
                </a:cubicBezTo>
                <a:cubicBezTo>
                  <a:pt x="9474025" y="7062040"/>
                  <a:pt x="9476384" y="7062332"/>
                  <a:pt x="9479174" y="7062127"/>
                </a:cubicBezTo>
                <a:close/>
                <a:moveTo>
                  <a:pt x="9364283" y="7329290"/>
                </a:moveTo>
                <a:cubicBezTo>
                  <a:pt x="9363665" y="7320914"/>
                  <a:pt x="9361720" y="7313573"/>
                  <a:pt x="9354970" y="7310797"/>
                </a:cubicBezTo>
                <a:cubicBezTo>
                  <a:pt x="9346583" y="7317498"/>
                  <a:pt x="9353487" y="7328682"/>
                  <a:pt x="9364283" y="7329290"/>
                </a:cubicBezTo>
                <a:close/>
                <a:moveTo>
                  <a:pt x="8224679" y="9914667"/>
                </a:moveTo>
                <a:cubicBezTo>
                  <a:pt x="8222390" y="9913632"/>
                  <a:pt x="8220080" y="9913064"/>
                  <a:pt x="8221621" y="9909862"/>
                </a:cubicBezTo>
                <a:cubicBezTo>
                  <a:pt x="8218866" y="9908807"/>
                  <a:pt x="8216557" y="9908238"/>
                  <a:pt x="8213781" y="9907650"/>
                </a:cubicBezTo>
                <a:cubicBezTo>
                  <a:pt x="8205004" y="9916138"/>
                  <a:pt x="8224331" y="9922591"/>
                  <a:pt x="8224679" y="9914667"/>
                </a:cubicBezTo>
                <a:close/>
                <a:moveTo>
                  <a:pt x="8515590" y="9258450"/>
                </a:moveTo>
                <a:cubicBezTo>
                  <a:pt x="8491164" y="9313733"/>
                  <a:pt x="8462818" y="9356103"/>
                  <a:pt x="8420648" y="9364409"/>
                </a:cubicBezTo>
                <a:cubicBezTo>
                  <a:pt x="8397163" y="9318962"/>
                  <a:pt x="8467370" y="9239177"/>
                  <a:pt x="8515590" y="9258450"/>
                </a:cubicBezTo>
                <a:close/>
                <a:moveTo>
                  <a:pt x="8937772" y="8312153"/>
                </a:moveTo>
                <a:cubicBezTo>
                  <a:pt x="8935156" y="8305396"/>
                  <a:pt x="8927061" y="8301819"/>
                  <a:pt x="8925150" y="8314211"/>
                </a:cubicBezTo>
                <a:cubicBezTo>
                  <a:pt x="8930501" y="8317084"/>
                  <a:pt x="8934800" y="8315422"/>
                  <a:pt x="8937772" y="8312153"/>
                </a:cubicBezTo>
                <a:close/>
                <a:moveTo>
                  <a:pt x="6233287" y="14433089"/>
                </a:moveTo>
                <a:cubicBezTo>
                  <a:pt x="6234112" y="14415075"/>
                  <a:pt x="6232855" y="14397163"/>
                  <a:pt x="6217877" y="14384930"/>
                </a:cubicBezTo>
                <a:cubicBezTo>
                  <a:pt x="6214403" y="14404325"/>
                  <a:pt x="6219540" y="14420378"/>
                  <a:pt x="6233287" y="14433089"/>
                </a:cubicBezTo>
                <a:close/>
                <a:moveTo>
                  <a:pt x="9472298" y="7103161"/>
                </a:moveTo>
                <a:cubicBezTo>
                  <a:pt x="9473061" y="7096878"/>
                  <a:pt x="9466085" y="7089059"/>
                  <a:pt x="9462124" y="7097061"/>
                </a:cubicBezTo>
                <a:cubicBezTo>
                  <a:pt x="9468231" y="7097557"/>
                  <a:pt x="9463772" y="7106769"/>
                  <a:pt x="9468560" y="7108284"/>
                </a:cubicBezTo>
                <a:cubicBezTo>
                  <a:pt x="9470931" y="7107177"/>
                  <a:pt x="9472046" y="7105251"/>
                  <a:pt x="9472298" y="7103161"/>
                </a:cubicBezTo>
                <a:close/>
                <a:moveTo>
                  <a:pt x="7790183" y="10919116"/>
                </a:moveTo>
                <a:cubicBezTo>
                  <a:pt x="7783101" y="10917321"/>
                  <a:pt x="7786822" y="10905139"/>
                  <a:pt x="7775478" y="10908288"/>
                </a:cubicBezTo>
                <a:cubicBezTo>
                  <a:pt x="7774398" y="10915976"/>
                  <a:pt x="7786215" y="10928010"/>
                  <a:pt x="7790183" y="10919116"/>
                </a:cubicBezTo>
                <a:close/>
                <a:moveTo>
                  <a:pt x="6221650" y="14469807"/>
                </a:moveTo>
                <a:cubicBezTo>
                  <a:pt x="6219337" y="14442750"/>
                  <a:pt x="6218513" y="14398483"/>
                  <a:pt x="6197007" y="14389492"/>
                </a:cubicBezTo>
                <a:cubicBezTo>
                  <a:pt x="6204954" y="14416485"/>
                  <a:pt x="6201402" y="14447588"/>
                  <a:pt x="6221650" y="14469807"/>
                </a:cubicBezTo>
                <a:close/>
                <a:moveTo>
                  <a:pt x="10132588" y="5619273"/>
                </a:moveTo>
                <a:cubicBezTo>
                  <a:pt x="10133112" y="5616887"/>
                  <a:pt x="10132800" y="5613811"/>
                  <a:pt x="10131128" y="5609591"/>
                </a:cubicBezTo>
                <a:cubicBezTo>
                  <a:pt x="10114715" y="5604660"/>
                  <a:pt x="10108359" y="5630184"/>
                  <a:pt x="10119390" y="5634347"/>
                </a:cubicBezTo>
                <a:cubicBezTo>
                  <a:pt x="10121913" y="5627372"/>
                  <a:pt x="10131016" y="5626429"/>
                  <a:pt x="10132588" y="5619273"/>
                </a:cubicBezTo>
                <a:close/>
                <a:moveTo>
                  <a:pt x="9398175" y="7281818"/>
                </a:moveTo>
                <a:lnTo>
                  <a:pt x="9400734" y="7271052"/>
                </a:lnTo>
                <a:lnTo>
                  <a:pt x="9404950" y="7253309"/>
                </a:lnTo>
                <a:cubicBezTo>
                  <a:pt x="9404640" y="7249123"/>
                  <a:pt x="9397891" y="7246348"/>
                  <a:pt x="9398510" y="7242095"/>
                </a:cubicBezTo>
                <a:cubicBezTo>
                  <a:pt x="9398837" y="7240200"/>
                  <a:pt x="9410824" y="7225282"/>
                  <a:pt x="9414716" y="7214705"/>
                </a:cubicBezTo>
                <a:cubicBezTo>
                  <a:pt x="9426894" y="7183402"/>
                  <a:pt x="9428084" y="7167879"/>
                  <a:pt x="9434290" y="7137943"/>
                </a:cubicBezTo>
                <a:cubicBezTo>
                  <a:pt x="9436977" y="7123715"/>
                  <a:pt x="9442457" y="7109273"/>
                  <a:pt x="9444245" y="7095586"/>
                </a:cubicBezTo>
                <a:cubicBezTo>
                  <a:pt x="9454004" y="7025160"/>
                  <a:pt x="9433798" y="6941521"/>
                  <a:pt x="9398963" y="6931936"/>
                </a:cubicBezTo>
                <a:cubicBezTo>
                  <a:pt x="9382741" y="6927524"/>
                  <a:pt x="9359756" y="6939035"/>
                  <a:pt x="9333372" y="6948941"/>
                </a:cubicBezTo>
                <a:cubicBezTo>
                  <a:pt x="9255480" y="6976688"/>
                  <a:pt x="9216249" y="6989881"/>
                  <a:pt x="9206283" y="7082770"/>
                </a:cubicBezTo>
                <a:cubicBezTo>
                  <a:pt x="9200906" y="7136486"/>
                  <a:pt x="9191206" y="7188653"/>
                  <a:pt x="9207474" y="7225341"/>
                </a:cubicBezTo>
                <a:cubicBezTo>
                  <a:pt x="9234162" y="7244886"/>
                  <a:pt x="9261077" y="7248509"/>
                  <a:pt x="9290212" y="7263194"/>
                </a:cubicBezTo>
                <a:cubicBezTo>
                  <a:pt x="9313060" y="7275072"/>
                  <a:pt x="9343538" y="7307897"/>
                  <a:pt x="9376703" y="7301238"/>
                </a:cubicBezTo>
                <a:cubicBezTo>
                  <a:pt x="9386165" y="7299606"/>
                  <a:pt x="9393394" y="7291470"/>
                  <a:pt x="9398175" y="7281818"/>
                </a:cubicBezTo>
                <a:close/>
                <a:moveTo>
                  <a:pt x="11306429" y="2965594"/>
                </a:moveTo>
                <a:cubicBezTo>
                  <a:pt x="11309777" y="2956861"/>
                  <a:pt x="11306402" y="2951795"/>
                  <a:pt x="11297346" y="2950347"/>
                </a:cubicBezTo>
                <a:cubicBezTo>
                  <a:pt x="11270632" y="2959991"/>
                  <a:pt x="11229534" y="2908640"/>
                  <a:pt x="11209538" y="2936571"/>
                </a:cubicBezTo>
                <a:cubicBezTo>
                  <a:pt x="11251411" y="2946902"/>
                  <a:pt x="11264507" y="2954220"/>
                  <a:pt x="11306429" y="2965594"/>
                </a:cubicBezTo>
                <a:close/>
                <a:moveTo>
                  <a:pt x="8968442" y="8260028"/>
                </a:moveTo>
                <a:cubicBezTo>
                  <a:pt x="8963944" y="8257531"/>
                  <a:pt x="8961060" y="8258294"/>
                  <a:pt x="8957326" y="8258679"/>
                </a:cubicBezTo>
                <a:cubicBezTo>
                  <a:pt x="8946056" y="8232319"/>
                  <a:pt x="8950383" y="8200628"/>
                  <a:pt x="8940343" y="8173791"/>
                </a:cubicBezTo>
                <a:cubicBezTo>
                  <a:pt x="8938412" y="8177008"/>
                  <a:pt x="8934864" y="8176971"/>
                  <a:pt x="8931130" y="8177355"/>
                </a:cubicBezTo>
                <a:cubicBezTo>
                  <a:pt x="8931435" y="8166292"/>
                  <a:pt x="8926639" y="8157552"/>
                  <a:pt x="8920188" y="8149102"/>
                </a:cubicBezTo>
                <a:cubicBezTo>
                  <a:pt x="8905665" y="8168139"/>
                  <a:pt x="8925780" y="8196377"/>
                  <a:pt x="8933032" y="8182269"/>
                </a:cubicBezTo>
                <a:cubicBezTo>
                  <a:pt x="8933937" y="8205579"/>
                  <a:pt x="8946681" y="8236667"/>
                  <a:pt x="8934902" y="8256411"/>
                </a:cubicBezTo>
                <a:cubicBezTo>
                  <a:pt x="8944673" y="8268874"/>
                  <a:pt x="8957336" y="8263266"/>
                  <a:pt x="8968442" y="8260028"/>
                </a:cubicBezTo>
                <a:close/>
                <a:moveTo>
                  <a:pt x="9280481" y="7555326"/>
                </a:moveTo>
                <a:cubicBezTo>
                  <a:pt x="9282464" y="7537872"/>
                  <a:pt x="9268672" y="7534679"/>
                  <a:pt x="9257460" y="7528496"/>
                </a:cubicBezTo>
                <a:cubicBezTo>
                  <a:pt x="9259888" y="7542347"/>
                  <a:pt x="9267549" y="7551138"/>
                  <a:pt x="9280481" y="7555326"/>
                </a:cubicBezTo>
                <a:close/>
                <a:moveTo>
                  <a:pt x="7775454" y="10965520"/>
                </a:moveTo>
                <a:cubicBezTo>
                  <a:pt x="7771651" y="10945621"/>
                  <a:pt x="7764450" y="10928947"/>
                  <a:pt x="7747103" y="10922613"/>
                </a:cubicBezTo>
                <a:cubicBezTo>
                  <a:pt x="7753695" y="10939993"/>
                  <a:pt x="7761152" y="10955655"/>
                  <a:pt x="7775454" y="10965520"/>
                </a:cubicBezTo>
                <a:close/>
                <a:moveTo>
                  <a:pt x="8281576" y="9820488"/>
                </a:moveTo>
                <a:cubicBezTo>
                  <a:pt x="8266464" y="9813753"/>
                  <a:pt x="8258317" y="9818533"/>
                  <a:pt x="8257114" y="9835293"/>
                </a:cubicBezTo>
                <a:cubicBezTo>
                  <a:pt x="8270910" y="9840103"/>
                  <a:pt x="8276041" y="9829586"/>
                  <a:pt x="8281576" y="9820488"/>
                </a:cubicBezTo>
                <a:close/>
                <a:moveTo>
                  <a:pt x="9115087" y="7936146"/>
                </a:moveTo>
                <a:cubicBezTo>
                  <a:pt x="9112886" y="7906373"/>
                  <a:pt x="9067755" y="7883982"/>
                  <a:pt x="9045441" y="7860371"/>
                </a:cubicBezTo>
                <a:cubicBezTo>
                  <a:pt x="9058711" y="7894479"/>
                  <a:pt x="9078548" y="7922475"/>
                  <a:pt x="9115087" y="7936146"/>
                </a:cubicBezTo>
                <a:close/>
                <a:moveTo>
                  <a:pt x="7164763" y="12353238"/>
                </a:moveTo>
                <a:cubicBezTo>
                  <a:pt x="7164629" y="12332796"/>
                  <a:pt x="7160734" y="12298971"/>
                  <a:pt x="7138441" y="12290650"/>
                </a:cubicBezTo>
                <a:cubicBezTo>
                  <a:pt x="7146473" y="12310504"/>
                  <a:pt x="7144740" y="12344391"/>
                  <a:pt x="7164763" y="12353238"/>
                </a:cubicBezTo>
                <a:close/>
                <a:moveTo>
                  <a:pt x="9870840" y="6229051"/>
                </a:moveTo>
                <a:cubicBezTo>
                  <a:pt x="9859146" y="6211726"/>
                  <a:pt x="9872081" y="6186815"/>
                  <a:pt x="9845568" y="6175171"/>
                </a:cubicBezTo>
                <a:cubicBezTo>
                  <a:pt x="9833259" y="6197781"/>
                  <a:pt x="9856019" y="6228459"/>
                  <a:pt x="9870840" y="6229051"/>
                </a:cubicBezTo>
                <a:close/>
                <a:moveTo>
                  <a:pt x="7100435" y="12501131"/>
                </a:moveTo>
                <a:cubicBezTo>
                  <a:pt x="7083705" y="12482528"/>
                  <a:pt x="7078557" y="12461908"/>
                  <a:pt x="7056862" y="12444169"/>
                </a:cubicBezTo>
                <a:cubicBezTo>
                  <a:pt x="7050752" y="12464910"/>
                  <a:pt x="7080461" y="12493325"/>
                  <a:pt x="7100435" y="12501131"/>
                </a:cubicBezTo>
                <a:close/>
                <a:moveTo>
                  <a:pt x="8248025" y="9904016"/>
                </a:moveTo>
                <a:cubicBezTo>
                  <a:pt x="8236114" y="9898822"/>
                  <a:pt x="8230701" y="9905123"/>
                  <a:pt x="8225775" y="9910978"/>
                </a:cubicBezTo>
                <a:cubicBezTo>
                  <a:pt x="8230778" y="9914001"/>
                  <a:pt x="8234301" y="9918826"/>
                  <a:pt x="8239284" y="9922314"/>
                </a:cubicBezTo>
                <a:cubicBezTo>
                  <a:pt x="8243642" y="9918769"/>
                  <a:pt x="8247150" y="9913319"/>
                  <a:pt x="8248025" y="9904016"/>
                </a:cubicBezTo>
                <a:close/>
                <a:moveTo>
                  <a:pt x="6175023" y="14597248"/>
                </a:moveTo>
                <a:cubicBezTo>
                  <a:pt x="6149009" y="14581159"/>
                  <a:pt x="6121221" y="14549482"/>
                  <a:pt x="6096548" y="14544197"/>
                </a:cubicBezTo>
                <a:cubicBezTo>
                  <a:pt x="6121667" y="14563463"/>
                  <a:pt x="6137938" y="14585456"/>
                  <a:pt x="6167362" y="14603052"/>
                </a:cubicBezTo>
                <a:cubicBezTo>
                  <a:pt x="6170724" y="14603516"/>
                  <a:pt x="6173562" y="14601707"/>
                  <a:pt x="6175023" y="14597248"/>
                </a:cubicBezTo>
                <a:close/>
                <a:moveTo>
                  <a:pt x="8048035" y="10359327"/>
                </a:moveTo>
                <a:cubicBezTo>
                  <a:pt x="8051268" y="10355398"/>
                  <a:pt x="8053921" y="10350893"/>
                  <a:pt x="8053374" y="10343319"/>
                </a:cubicBezTo>
                <a:cubicBezTo>
                  <a:pt x="8043946" y="10345690"/>
                  <a:pt x="8030651" y="10363255"/>
                  <a:pt x="8039218" y="10371874"/>
                </a:cubicBezTo>
                <a:cubicBezTo>
                  <a:pt x="8040989" y="10366608"/>
                  <a:pt x="8044802" y="10363256"/>
                  <a:pt x="8048035" y="10359327"/>
                </a:cubicBezTo>
                <a:close/>
                <a:moveTo>
                  <a:pt x="7371375" y="11895906"/>
                </a:moveTo>
                <a:cubicBezTo>
                  <a:pt x="7363136" y="11911770"/>
                  <a:pt x="7359022" y="11932728"/>
                  <a:pt x="7342119" y="11937896"/>
                </a:cubicBezTo>
                <a:cubicBezTo>
                  <a:pt x="7300648" y="11919497"/>
                  <a:pt x="7263217" y="11898273"/>
                  <a:pt x="7261002" y="11849190"/>
                </a:cubicBezTo>
                <a:cubicBezTo>
                  <a:pt x="7309881" y="11837680"/>
                  <a:pt x="7329842" y="11886804"/>
                  <a:pt x="7371375" y="11895906"/>
                </a:cubicBezTo>
                <a:close/>
                <a:moveTo>
                  <a:pt x="10157577" y="5592596"/>
                </a:moveTo>
                <a:cubicBezTo>
                  <a:pt x="10144724" y="5557455"/>
                  <a:pt x="10177834" y="5560328"/>
                  <a:pt x="10175166" y="5534079"/>
                </a:cubicBezTo>
                <a:cubicBezTo>
                  <a:pt x="10160276" y="5537610"/>
                  <a:pt x="10163817" y="5556142"/>
                  <a:pt x="10144591" y="5556143"/>
                </a:cubicBezTo>
                <a:cubicBezTo>
                  <a:pt x="10143334" y="5550306"/>
                  <a:pt x="10158536" y="5536796"/>
                  <a:pt x="10147611" y="5536932"/>
                </a:cubicBezTo>
                <a:cubicBezTo>
                  <a:pt x="10134833" y="5548201"/>
                  <a:pt x="10139764" y="5573884"/>
                  <a:pt x="10134148" y="5590380"/>
                </a:cubicBezTo>
                <a:cubicBezTo>
                  <a:pt x="10145607" y="5595493"/>
                  <a:pt x="10143677" y="5599341"/>
                  <a:pt x="10157577" y="5592596"/>
                </a:cubicBezTo>
                <a:close/>
                <a:moveTo>
                  <a:pt x="6216177" y="14513333"/>
                </a:moveTo>
                <a:cubicBezTo>
                  <a:pt x="6204212" y="14458529"/>
                  <a:pt x="6197545" y="14400960"/>
                  <a:pt x="6167129" y="14353318"/>
                </a:cubicBezTo>
                <a:cubicBezTo>
                  <a:pt x="6171426" y="14409329"/>
                  <a:pt x="6190037" y="14476769"/>
                  <a:pt x="6216177" y="14513333"/>
                </a:cubicBezTo>
                <a:close/>
                <a:moveTo>
                  <a:pt x="7999641" y="10479174"/>
                </a:moveTo>
                <a:cubicBezTo>
                  <a:pt x="7999700" y="10466257"/>
                  <a:pt x="8010044" y="10462823"/>
                  <a:pt x="8010456" y="10450210"/>
                </a:cubicBezTo>
                <a:cubicBezTo>
                  <a:pt x="8001584" y="10441944"/>
                  <a:pt x="7981852" y="10439139"/>
                  <a:pt x="7981868" y="10457678"/>
                </a:cubicBezTo>
                <a:cubicBezTo>
                  <a:pt x="8003424" y="10449089"/>
                  <a:pt x="7982360" y="10482804"/>
                  <a:pt x="7999641" y="10479174"/>
                </a:cubicBezTo>
                <a:close/>
                <a:moveTo>
                  <a:pt x="7118784" y="12474586"/>
                </a:moveTo>
                <a:cubicBezTo>
                  <a:pt x="7134442" y="12426470"/>
                  <a:pt x="7084947" y="12389824"/>
                  <a:pt x="7058383" y="12348530"/>
                </a:cubicBezTo>
                <a:cubicBezTo>
                  <a:pt x="7059632" y="12383734"/>
                  <a:pt x="7101400" y="12411361"/>
                  <a:pt x="7113619" y="12444787"/>
                </a:cubicBezTo>
                <a:cubicBezTo>
                  <a:pt x="7101676" y="12456836"/>
                  <a:pt x="7107559" y="12466569"/>
                  <a:pt x="7118784" y="12474586"/>
                </a:cubicBezTo>
                <a:close/>
                <a:moveTo>
                  <a:pt x="9369685" y="7381802"/>
                </a:moveTo>
                <a:cubicBezTo>
                  <a:pt x="9370757" y="7380495"/>
                  <a:pt x="9371700" y="7379021"/>
                  <a:pt x="9371476" y="7375999"/>
                </a:cubicBezTo>
                <a:cubicBezTo>
                  <a:pt x="9361472" y="7373463"/>
                  <a:pt x="9352363" y="7370395"/>
                  <a:pt x="9351141" y="7360196"/>
                </a:cubicBezTo>
                <a:cubicBezTo>
                  <a:pt x="9355825" y="7360315"/>
                  <a:pt x="9359974" y="7359544"/>
                  <a:pt x="9358599" y="7353561"/>
                </a:cubicBezTo>
                <a:cubicBezTo>
                  <a:pt x="9343670" y="7335022"/>
                  <a:pt x="9337888" y="7307382"/>
                  <a:pt x="9312818" y="7297072"/>
                </a:cubicBezTo>
                <a:cubicBezTo>
                  <a:pt x="9317532" y="7322919"/>
                  <a:pt x="9336301" y="7336500"/>
                  <a:pt x="9348077" y="7356679"/>
                </a:cubicBezTo>
                <a:cubicBezTo>
                  <a:pt x="9339175" y="7356400"/>
                  <a:pt x="9333904" y="7361002"/>
                  <a:pt x="9332664" y="7369510"/>
                </a:cubicBezTo>
                <a:cubicBezTo>
                  <a:pt x="9355308" y="7365967"/>
                  <a:pt x="9352000" y="7384454"/>
                  <a:pt x="9367118" y="7386612"/>
                </a:cubicBezTo>
                <a:cubicBezTo>
                  <a:pt x="9367412" y="7384250"/>
                  <a:pt x="9368612" y="7383112"/>
                  <a:pt x="9369685" y="7381802"/>
                </a:cubicBezTo>
                <a:close/>
                <a:moveTo>
                  <a:pt x="9467794" y="7162170"/>
                </a:moveTo>
                <a:cubicBezTo>
                  <a:pt x="9472698" y="7152004"/>
                  <a:pt x="9463083" y="7132191"/>
                  <a:pt x="9452545" y="7131914"/>
                </a:cubicBezTo>
                <a:cubicBezTo>
                  <a:pt x="9445035" y="7144166"/>
                  <a:pt x="9456484" y="7153613"/>
                  <a:pt x="9457548" y="7168037"/>
                </a:cubicBezTo>
                <a:cubicBezTo>
                  <a:pt x="9462913" y="7167873"/>
                  <a:pt x="9466160" y="7165558"/>
                  <a:pt x="9467794" y="7162170"/>
                </a:cubicBezTo>
                <a:close/>
                <a:moveTo>
                  <a:pt x="9004186" y="8213708"/>
                </a:moveTo>
                <a:cubicBezTo>
                  <a:pt x="8994004" y="8166446"/>
                  <a:pt x="8994691" y="8115332"/>
                  <a:pt x="8969343" y="8073580"/>
                </a:cubicBezTo>
                <a:cubicBezTo>
                  <a:pt x="8964846" y="8092978"/>
                  <a:pt x="8988015" y="8110848"/>
                  <a:pt x="8973104" y="8126153"/>
                </a:cubicBezTo>
                <a:cubicBezTo>
                  <a:pt x="8981221" y="8138903"/>
                  <a:pt x="8987116" y="8153221"/>
                  <a:pt x="8980065" y="8171486"/>
                </a:cubicBezTo>
                <a:cubicBezTo>
                  <a:pt x="8991629" y="8182195"/>
                  <a:pt x="8986282" y="8223109"/>
                  <a:pt x="9004186" y="8213708"/>
                </a:cubicBezTo>
                <a:close/>
                <a:moveTo>
                  <a:pt x="6172506" y="14623702"/>
                </a:moveTo>
                <a:cubicBezTo>
                  <a:pt x="6147667" y="14601496"/>
                  <a:pt x="6124582" y="14581086"/>
                  <a:pt x="6099127" y="14559119"/>
                </a:cubicBezTo>
                <a:cubicBezTo>
                  <a:pt x="6078412" y="14540266"/>
                  <a:pt x="6058681" y="14515724"/>
                  <a:pt x="6037686" y="14499811"/>
                </a:cubicBezTo>
                <a:cubicBezTo>
                  <a:pt x="6022520" y="14488004"/>
                  <a:pt x="5999553" y="14483473"/>
                  <a:pt x="5985428" y="14471616"/>
                </a:cubicBezTo>
                <a:cubicBezTo>
                  <a:pt x="5978697" y="14466090"/>
                  <a:pt x="5975552" y="14452448"/>
                  <a:pt x="5969200" y="14446067"/>
                </a:cubicBezTo>
                <a:cubicBezTo>
                  <a:pt x="5958911" y="14435907"/>
                  <a:pt x="5948630" y="14430343"/>
                  <a:pt x="5937637" y="14422933"/>
                </a:cubicBezTo>
                <a:cubicBezTo>
                  <a:pt x="5941773" y="14466621"/>
                  <a:pt x="5983135" y="14489491"/>
                  <a:pt x="6019821" y="14519484"/>
                </a:cubicBezTo>
                <a:cubicBezTo>
                  <a:pt x="6064943" y="14555757"/>
                  <a:pt x="6114524" y="14598083"/>
                  <a:pt x="6164846" y="14629506"/>
                </a:cubicBezTo>
                <a:cubicBezTo>
                  <a:pt x="6168208" y="14629971"/>
                  <a:pt x="6170857" y="14628589"/>
                  <a:pt x="6172506" y="14623702"/>
                </a:cubicBezTo>
                <a:close/>
                <a:moveTo>
                  <a:pt x="9311653" y="7521683"/>
                </a:moveTo>
                <a:cubicBezTo>
                  <a:pt x="9306834" y="7507070"/>
                  <a:pt x="9300688" y="7493491"/>
                  <a:pt x="9281815" y="7491144"/>
                </a:cubicBezTo>
                <a:cubicBezTo>
                  <a:pt x="9281796" y="7509856"/>
                  <a:pt x="9301133" y="7512169"/>
                  <a:pt x="9311653" y="7521683"/>
                </a:cubicBezTo>
                <a:close/>
                <a:moveTo>
                  <a:pt x="9429867" y="7255211"/>
                </a:moveTo>
                <a:cubicBezTo>
                  <a:pt x="9430573" y="7245806"/>
                  <a:pt x="9433002" y="7234402"/>
                  <a:pt x="9424496" y="7233159"/>
                </a:cubicBezTo>
                <a:cubicBezTo>
                  <a:pt x="9421086" y="7237619"/>
                  <a:pt x="9419105" y="7242443"/>
                  <a:pt x="9419725" y="7250815"/>
                </a:cubicBezTo>
                <a:cubicBezTo>
                  <a:pt x="9424407" y="7250940"/>
                  <a:pt x="9427369" y="7253059"/>
                  <a:pt x="9429867" y="7255211"/>
                </a:cubicBezTo>
                <a:close/>
                <a:moveTo>
                  <a:pt x="11422324" y="2747182"/>
                </a:moveTo>
                <a:cubicBezTo>
                  <a:pt x="11403071" y="2742249"/>
                  <a:pt x="11381724" y="2732817"/>
                  <a:pt x="11377449" y="2752886"/>
                </a:cubicBezTo>
                <a:cubicBezTo>
                  <a:pt x="11394231" y="2754173"/>
                  <a:pt x="11411915" y="2756880"/>
                  <a:pt x="11422324" y="2747182"/>
                </a:cubicBezTo>
                <a:close/>
                <a:moveTo>
                  <a:pt x="7768505" y="11018631"/>
                </a:moveTo>
                <a:cubicBezTo>
                  <a:pt x="7766784" y="10995601"/>
                  <a:pt x="7753651" y="10983663"/>
                  <a:pt x="7739908" y="10972433"/>
                </a:cubicBezTo>
                <a:cubicBezTo>
                  <a:pt x="7744419" y="10992943"/>
                  <a:pt x="7755068" y="11007047"/>
                  <a:pt x="7768505" y="11018631"/>
                </a:cubicBezTo>
                <a:close/>
                <a:moveTo>
                  <a:pt x="7117262" y="12495317"/>
                </a:moveTo>
                <a:cubicBezTo>
                  <a:pt x="7118007" y="12489021"/>
                  <a:pt x="7114599" y="12487515"/>
                  <a:pt x="7109716" y="12481281"/>
                </a:cubicBezTo>
                <a:cubicBezTo>
                  <a:pt x="7097106" y="12466027"/>
                  <a:pt x="7082389" y="12437103"/>
                  <a:pt x="7064208" y="12427541"/>
                </a:cubicBezTo>
                <a:cubicBezTo>
                  <a:pt x="7076925" y="12449467"/>
                  <a:pt x="7095862" y="12483823"/>
                  <a:pt x="7117262" y="12495317"/>
                </a:cubicBezTo>
                <a:close/>
                <a:moveTo>
                  <a:pt x="7992593" y="10514474"/>
                </a:moveTo>
                <a:cubicBezTo>
                  <a:pt x="7990772" y="10503024"/>
                  <a:pt x="7998979" y="10502070"/>
                  <a:pt x="7996051" y="10489048"/>
                </a:cubicBezTo>
                <a:cubicBezTo>
                  <a:pt x="7982741" y="10488073"/>
                  <a:pt x="7981127" y="10497797"/>
                  <a:pt x="7978501" y="10507267"/>
                </a:cubicBezTo>
                <a:cubicBezTo>
                  <a:pt x="7985438" y="10507071"/>
                  <a:pt x="7982507" y="10516895"/>
                  <a:pt x="7992593" y="10514474"/>
                </a:cubicBezTo>
                <a:close/>
                <a:moveTo>
                  <a:pt x="8973677" y="8298966"/>
                </a:moveTo>
                <a:cubicBezTo>
                  <a:pt x="8975758" y="8295336"/>
                  <a:pt x="8976753" y="8291066"/>
                  <a:pt x="8976163" y="8286350"/>
                </a:cubicBezTo>
                <a:cubicBezTo>
                  <a:pt x="8962007" y="8299949"/>
                  <a:pt x="8967433" y="8273838"/>
                  <a:pt x="8956406" y="8269981"/>
                </a:cubicBezTo>
                <a:cubicBezTo>
                  <a:pt x="8951739" y="8277085"/>
                  <a:pt x="8963502" y="8291955"/>
                  <a:pt x="8949413" y="8293875"/>
                </a:cubicBezTo>
                <a:cubicBezTo>
                  <a:pt x="8939425" y="8289971"/>
                  <a:pt x="8953582" y="8276373"/>
                  <a:pt x="8943782" y="8272043"/>
                </a:cubicBezTo>
                <a:cubicBezTo>
                  <a:pt x="8932043" y="8288238"/>
                  <a:pt x="8944686" y="8295352"/>
                  <a:pt x="8939090" y="8309171"/>
                </a:cubicBezTo>
                <a:cubicBezTo>
                  <a:pt x="8951411" y="8314997"/>
                  <a:pt x="8967433" y="8309856"/>
                  <a:pt x="8973677" y="8298966"/>
                </a:cubicBezTo>
                <a:close/>
                <a:moveTo>
                  <a:pt x="7814513" y="10925930"/>
                </a:moveTo>
                <a:cubicBezTo>
                  <a:pt x="7804424" y="10910462"/>
                  <a:pt x="7788342" y="10881208"/>
                  <a:pt x="7768590" y="10886961"/>
                </a:cubicBezTo>
                <a:cubicBezTo>
                  <a:pt x="7784405" y="10899361"/>
                  <a:pt x="7789466" y="10922809"/>
                  <a:pt x="7814513" y="10925930"/>
                </a:cubicBezTo>
                <a:close/>
                <a:moveTo>
                  <a:pt x="7286906" y="12124370"/>
                </a:moveTo>
                <a:cubicBezTo>
                  <a:pt x="7237395" y="12111603"/>
                  <a:pt x="7201743" y="12078403"/>
                  <a:pt x="7205875" y="12035474"/>
                </a:cubicBezTo>
                <a:cubicBezTo>
                  <a:pt x="7255023" y="12047269"/>
                  <a:pt x="7282204" y="12076764"/>
                  <a:pt x="7286906" y="12124370"/>
                </a:cubicBezTo>
                <a:close/>
                <a:moveTo>
                  <a:pt x="9877736" y="6261231"/>
                </a:moveTo>
                <a:cubicBezTo>
                  <a:pt x="9883578" y="6251600"/>
                  <a:pt x="9881281" y="6244705"/>
                  <a:pt x="9871051" y="6240130"/>
                </a:cubicBezTo>
                <a:cubicBezTo>
                  <a:pt x="9861452" y="6251026"/>
                  <a:pt x="9876065" y="6254126"/>
                  <a:pt x="9877736" y="6261231"/>
                </a:cubicBezTo>
                <a:close/>
                <a:moveTo>
                  <a:pt x="8051379" y="10395865"/>
                </a:moveTo>
                <a:cubicBezTo>
                  <a:pt x="8057806" y="10384037"/>
                  <a:pt x="8061851" y="10371314"/>
                  <a:pt x="8056701" y="10357303"/>
                </a:cubicBezTo>
                <a:cubicBezTo>
                  <a:pt x="8051173" y="10381562"/>
                  <a:pt x="8025702" y="10404686"/>
                  <a:pt x="8031767" y="10429057"/>
                </a:cubicBezTo>
                <a:cubicBezTo>
                  <a:pt x="8036143" y="10418626"/>
                  <a:pt x="8044952" y="10407693"/>
                  <a:pt x="8051379" y="10395865"/>
                </a:cubicBezTo>
                <a:close/>
                <a:moveTo>
                  <a:pt x="9457697" y="7214337"/>
                </a:moveTo>
                <a:cubicBezTo>
                  <a:pt x="9462536" y="7210236"/>
                  <a:pt x="9464398" y="7197469"/>
                  <a:pt x="9455427" y="7196260"/>
                </a:cubicBezTo>
                <a:cubicBezTo>
                  <a:pt x="9450122" y="7200396"/>
                  <a:pt x="9448761" y="7213591"/>
                  <a:pt x="9457697" y="7214337"/>
                </a:cubicBezTo>
                <a:close/>
                <a:moveTo>
                  <a:pt x="7807777" y="10950905"/>
                </a:moveTo>
                <a:cubicBezTo>
                  <a:pt x="7809573" y="10939525"/>
                  <a:pt x="7798679" y="10922131"/>
                  <a:pt x="7789899" y="10933032"/>
                </a:cubicBezTo>
                <a:cubicBezTo>
                  <a:pt x="7796264" y="10938518"/>
                  <a:pt x="7798623" y="10947939"/>
                  <a:pt x="7807777" y="10950905"/>
                </a:cubicBezTo>
                <a:close/>
                <a:moveTo>
                  <a:pt x="10166670" y="5622945"/>
                </a:moveTo>
                <a:cubicBezTo>
                  <a:pt x="10169112" y="5618838"/>
                  <a:pt x="10169605" y="5614726"/>
                  <a:pt x="10164399" y="5610789"/>
                </a:cubicBezTo>
                <a:cubicBezTo>
                  <a:pt x="10149726" y="5606671"/>
                  <a:pt x="10146356" y="5632218"/>
                  <a:pt x="10157253" y="5635069"/>
                </a:cubicBezTo>
                <a:cubicBezTo>
                  <a:pt x="10159839" y="5631154"/>
                  <a:pt x="10164229" y="5627053"/>
                  <a:pt x="10166670" y="5622945"/>
                </a:cubicBezTo>
                <a:close/>
                <a:moveTo>
                  <a:pt x="7410626" y="11864551"/>
                </a:moveTo>
                <a:cubicBezTo>
                  <a:pt x="7369029" y="11860094"/>
                  <a:pt x="7352525" y="11835230"/>
                  <a:pt x="7346776" y="11801621"/>
                </a:cubicBezTo>
                <a:cubicBezTo>
                  <a:pt x="7387035" y="11788022"/>
                  <a:pt x="7425826" y="11831772"/>
                  <a:pt x="7410626" y="11864551"/>
                </a:cubicBezTo>
                <a:close/>
                <a:moveTo>
                  <a:pt x="11339434" y="2974050"/>
                </a:moveTo>
                <a:cubicBezTo>
                  <a:pt x="11342396" y="2961571"/>
                  <a:pt x="11319530" y="2950957"/>
                  <a:pt x="11318711" y="2968979"/>
                </a:cubicBezTo>
                <a:cubicBezTo>
                  <a:pt x="11325682" y="2970527"/>
                  <a:pt x="11332226" y="2971886"/>
                  <a:pt x="11339434" y="2974050"/>
                </a:cubicBezTo>
                <a:close/>
                <a:moveTo>
                  <a:pt x="6676717" y="13540586"/>
                </a:moveTo>
                <a:cubicBezTo>
                  <a:pt x="6676795" y="13533486"/>
                  <a:pt x="6641827" y="13522621"/>
                  <a:pt x="6644468" y="13538569"/>
                </a:cubicBezTo>
                <a:cubicBezTo>
                  <a:pt x="6643963" y="13545482"/>
                  <a:pt x="6679169" y="13556961"/>
                  <a:pt x="6676717" y="13540586"/>
                </a:cubicBezTo>
                <a:close/>
                <a:moveTo>
                  <a:pt x="9007055" y="8269452"/>
                </a:moveTo>
                <a:cubicBezTo>
                  <a:pt x="8991280" y="8257901"/>
                  <a:pt x="8992328" y="8240544"/>
                  <a:pt x="8996875" y="8222186"/>
                </a:cubicBezTo>
                <a:cubicBezTo>
                  <a:pt x="8988354" y="8218421"/>
                  <a:pt x="8977751" y="8214756"/>
                  <a:pt x="8975373" y="8208613"/>
                </a:cubicBezTo>
                <a:cubicBezTo>
                  <a:pt x="8971986" y="8216279"/>
                  <a:pt x="8977196" y="8220624"/>
                  <a:pt x="8970123" y="8229715"/>
                </a:cubicBezTo>
                <a:cubicBezTo>
                  <a:pt x="8994835" y="8240634"/>
                  <a:pt x="8978816" y="8267668"/>
                  <a:pt x="8993700" y="8282390"/>
                </a:cubicBezTo>
                <a:cubicBezTo>
                  <a:pt x="9000517" y="8285402"/>
                  <a:pt x="9004093" y="8277308"/>
                  <a:pt x="9007055" y="8269452"/>
                </a:cubicBezTo>
                <a:close/>
                <a:moveTo>
                  <a:pt x="6202322" y="14618499"/>
                </a:moveTo>
                <a:cubicBezTo>
                  <a:pt x="6197017" y="14616666"/>
                  <a:pt x="6194550" y="14613023"/>
                  <a:pt x="6192510" y="14609568"/>
                </a:cubicBezTo>
                <a:lnTo>
                  <a:pt x="6187414" y="14621101"/>
                </a:lnTo>
                <a:cubicBezTo>
                  <a:pt x="6193621" y="14624353"/>
                  <a:pt x="6198541" y="14622443"/>
                  <a:pt x="6202322" y="14618499"/>
                </a:cubicBezTo>
                <a:close/>
                <a:moveTo>
                  <a:pt x="6274223" y="14455770"/>
                </a:moveTo>
                <a:cubicBezTo>
                  <a:pt x="6263033" y="14444189"/>
                  <a:pt x="6273203" y="14407333"/>
                  <a:pt x="6252851" y="14409572"/>
                </a:cubicBezTo>
                <a:cubicBezTo>
                  <a:pt x="6256471" y="14424444"/>
                  <a:pt x="6264138" y="14454377"/>
                  <a:pt x="6274223" y="14455770"/>
                </a:cubicBezTo>
                <a:close/>
                <a:moveTo>
                  <a:pt x="10799062" y="4216288"/>
                </a:moveTo>
                <a:cubicBezTo>
                  <a:pt x="10803353" y="4205425"/>
                  <a:pt x="10797237" y="4199661"/>
                  <a:pt x="10793344" y="4192326"/>
                </a:cubicBezTo>
                <a:cubicBezTo>
                  <a:pt x="10788474" y="4195278"/>
                  <a:pt x="10784504" y="4199649"/>
                  <a:pt x="10781583" y="4208566"/>
                </a:cubicBezTo>
                <a:lnTo>
                  <a:pt x="10792177" y="4213246"/>
                </a:lnTo>
                <a:close/>
                <a:moveTo>
                  <a:pt x="9444081" y="7283177"/>
                </a:moveTo>
                <a:cubicBezTo>
                  <a:pt x="9445650" y="7278602"/>
                  <a:pt x="9446635" y="7273387"/>
                  <a:pt x="9446637" y="7267070"/>
                </a:cubicBezTo>
                <a:cubicBezTo>
                  <a:pt x="9437528" y="7264002"/>
                  <a:pt x="9439181" y="7273701"/>
                  <a:pt x="9432137" y="7273287"/>
                </a:cubicBezTo>
                <a:cubicBezTo>
                  <a:pt x="9440847" y="7289953"/>
                  <a:pt x="9408404" y="7306381"/>
                  <a:pt x="9425243" y="7319169"/>
                </a:cubicBezTo>
                <a:cubicBezTo>
                  <a:pt x="9429443" y="7304825"/>
                  <a:pt x="9439376" y="7296897"/>
                  <a:pt x="9444081" y="7283177"/>
                </a:cubicBezTo>
                <a:close/>
                <a:moveTo>
                  <a:pt x="8052770" y="10432863"/>
                </a:moveTo>
                <a:cubicBezTo>
                  <a:pt x="8056126" y="10425200"/>
                  <a:pt x="8058769" y="10416826"/>
                  <a:pt x="8060319" y="10407354"/>
                </a:cubicBezTo>
                <a:cubicBezTo>
                  <a:pt x="8032960" y="10422676"/>
                  <a:pt x="8030244" y="10462944"/>
                  <a:pt x="8006816" y="10482271"/>
                </a:cubicBezTo>
                <a:cubicBezTo>
                  <a:pt x="8006585" y="10488248"/>
                  <a:pt x="8009457" y="10491341"/>
                  <a:pt x="8013550" y="10493017"/>
                </a:cubicBezTo>
                <a:cubicBezTo>
                  <a:pt x="8026213" y="10472438"/>
                  <a:pt x="8042702" y="10455852"/>
                  <a:pt x="8052770" y="10432863"/>
                </a:cubicBezTo>
                <a:close/>
                <a:moveTo>
                  <a:pt x="9157879" y="7939529"/>
                </a:moveTo>
                <a:cubicBezTo>
                  <a:pt x="9140195" y="7909036"/>
                  <a:pt x="9115954" y="7884628"/>
                  <a:pt x="9096119" y="7856629"/>
                </a:cubicBezTo>
                <a:cubicBezTo>
                  <a:pt x="9096241" y="7851940"/>
                  <a:pt x="9096327" y="7846789"/>
                  <a:pt x="9096913" y="7842068"/>
                </a:cubicBezTo>
                <a:cubicBezTo>
                  <a:pt x="9076164" y="7833311"/>
                  <a:pt x="9075292" y="7789873"/>
                  <a:pt x="9050065" y="7796412"/>
                </a:cubicBezTo>
                <a:cubicBezTo>
                  <a:pt x="9060377" y="7815764"/>
                  <a:pt x="9077784" y="7829915"/>
                  <a:pt x="9085477" y="7851802"/>
                </a:cubicBezTo>
                <a:cubicBezTo>
                  <a:pt x="9084599" y="7858882"/>
                  <a:pt x="9073458" y="7853626"/>
                  <a:pt x="9074077" y="7861998"/>
                </a:cubicBezTo>
                <a:cubicBezTo>
                  <a:pt x="9099127" y="7891022"/>
                  <a:pt x="9118050" y="7925636"/>
                  <a:pt x="9153676" y="7945922"/>
                </a:cubicBezTo>
                <a:cubicBezTo>
                  <a:pt x="9156896" y="7945217"/>
                  <a:pt x="9158153" y="7943253"/>
                  <a:pt x="9157879" y="7939529"/>
                </a:cubicBezTo>
                <a:close/>
                <a:moveTo>
                  <a:pt x="9859636" y="6354513"/>
                </a:moveTo>
                <a:cubicBezTo>
                  <a:pt x="9855619" y="6361624"/>
                  <a:pt x="9848323" y="6367045"/>
                  <a:pt x="9837255" y="6368852"/>
                </a:cubicBezTo>
                <a:cubicBezTo>
                  <a:pt x="9785250" y="6332999"/>
                  <a:pt x="9747028" y="6278903"/>
                  <a:pt x="9713819" y="6231491"/>
                </a:cubicBezTo>
                <a:cubicBezTo>
                  <a:pt x="9682699" y="6186165"/>
                  <a:pt x="9631946" y="6136289"/>
                  <a:pt x="9653454" y="6073249"/>
                </a:cubicBezTo>
                <a:cubicBezTo>
                  <a:pt x="9745558" y="6135363"/>
                  <a:pt x="9771251" y="6219831"/>
                  <a:pt x="9820543" y="6296706"/>
                </a:cubicBezTo>
                <a:cubicBezTo>
                  <a:pt x="9854219" y="6296617"/>
                  <a:pt x="9871686" y="6333177"/>
                  <a:pt x="9859636" y="6354513"/>
                </a:cubicBezTo>
                <a:close/>
                <a:moveTo>
                  <a:pt x="9407001" y="7382260"/>
                </a:moveTo>
                <a:cubicBezTo>
                  <a:pt x="9417525" y="7353886"/>
                  <a:pt x="9402788" y="7318959"/>
                  <a:pt x="9376097" y="7312046"/>
                </a:cubicBezTo>
                <a:cubicBezTo>
                  <a:pt x="9376181" y="7344779"/>
                  <a:pt x="9391143" y="7363787"/>
                  <a:pt x="9407001" y="7382260"/>
                </a:cubicBezTo>
                <a:close/>
                <a:moveTo>
                  <a:pt x="11415830" y="2839667"/>
                </a:moveTo>
                <a:cubicBezTo>
                  <a:pt x="11417308" y="2838721"/>
                  <a:pt x="11418187" y="2836730"/>
                  <a:pt x="11418132" y="2833105"/>
                </a:cubicBezTo>
                <a:cubicBezTo>
                  <a:pt x="11407940" y="2829631"/>
                  <a:pt x="11400446" y="2830435"/>
                  <a:pt x="11395461" y="2835947"/>
                </a:cubicBezTo>
                <a:cubicBezTo>
                  <a:pt x="11401579" y="2835950"/>
                  <a:pt x="11411397" y="2842506"/>
                  <a:pt x="11415830" y="2839667"/>
                </a:cubicBezTo>
                <a:close/>
                <a:moveTo>
                  <a:pt x="9360471" y="7492757"/>
                </a:moveTo>
                <a:cubicBezTo>
                  <a:pt x="9361264" y="7489249"/>
                  <a:pt x="9360140" y="7485124"/>
                  <a:pt x="9356671" y="7485612"/>
                </a:cubicBezTo>
                <a:cubicBezTo>
                  <a:pt x="9356842" y="7487939"/>
                  <a:pt x="9356051" y="7489868"/>
                  <a:pt x="9353159" y="7488675"/>
                </a:cubicBezTo>
                <a:cubicBezTo>
                  <a:pt x="9352898" y="7491506"/>
                  <a:pt x="9352606" y="7493864"/>
                  <a:pt x="9352778" y="7496189"/>
                </a:cubicBezTo>
                <a:cubicBezTo>
                  <a:pt x="9356972" y="7499153"/>
                  <a:pt x="9359678" y="7496266"/>
                  <a:pt x="9360471" y="7492757"/>
                </a:cubicBezTo>
                <a:close/>
                <a:moveTo>
                  <a:pt x="9376135" y="7460375"/>
                </a:moveTo>
                <a:cubicBezTo>
                  <a:pt x="9375238" y="7455356"/>
                  <a:pt x="9363395" y="7451670"/>
                  <a:pt x="9365421" y="7464851"/>
                </a:cubicBezTo>
                <a:cubicBezTo>
                  <a:pt x="9367781" y="7465144"/>
                  <a:pt x="9370106" y="7464970"/>
                  <a:pt x="9372464" y="7465267"/>
                </a:cubicBezTo>
                <a:cubicBezTo>
                  <a:pt x="9375517" y="7463871"/>
                  <a:pt x="9376434" y="7462049"/>
                  <a:pt x="9376135" y="7460375"/>
                </a:cubicBezTo>
                <a:close/>
                <a:moveTo>
                  <a:pt x="7814559" y="10997383"/>
                </a:moveTo>
                <a:cubicBezTo>
                  <a:pt x="7814369" y="10968285"/>
                  <a:pt x="7802110" y="10950329"/>
                  <a:pt x="7782848" y="10940497"/>
                </a:cubicBezTo>
                <a:cubicBezTo>
                  <a:pt x="7777871" y="10971298"/>
                  <a:pt x="7801857" y="10973505"/>
                  <a:pt x="7804285" y="10997145"/>
                </a:cubicBezTo>
                <a:cubicBezTo>
                  <a:pt x="7807625" y="10997562"/>
                  <a:pt x="7811219" y="10996967"/>
                  <a:pt x="7814559" y="10997383"/>
                </a:cubicBezTo>
                <a:close/>
                <a:moveTo>
                  <a:pt x="9333381" y="7562640"/>
                </a:moveTo>
                <a:cubicBezTo>
                  <a:pt x="9323017" y="7536278"/>
                  <a:pt x="9299892" y="7520681"/>
                  <a:pt x="9277233" y="7505047"/>
                </a:cubicBezTo>
                <a:cubicBezTo>
                  <a:pt x="9264593" y="7511127"/>
                  <a:pt x="9284945" y="7520850"/>
                  <a:pt x="9275749" y="7522934"/>
                </a:cubicBezTo>
                <a:cubicBezTo>
                  <a:pt x="9267985" y="7512748"/>
                  <a:pt x="9261994" y="7494949"/>
                  <a:pt x="9245273" y="7502732"/>
                </a:cubicBezTo>
                <a:cubicBezTo>
                  <a:pt x="9257703" y="7531749"/>
                  <a:pt x="9291128" y="7522263"/>
                  <a:pt x="9299010" y="7553022"/>
                </a:cubicBezTo>
                <a:cubicBezTo>
                  <a:pt x="9316610" y="7550782"/>
                  <a:pt x="9318433" y="7562812"/>
                  <a:pt x="9333381" y="7562640"/>
                </a:cubicBezTo>
                <a:close/>
                <a:moveTo>
                  <a:pt x="7216556" y="12354720"/>
                </a:moveTo>
                <a:cubicBezTo>
                  <a:pt x="7205314" y="12337523"/>
                  <a:pt x="7206177" y="12294080"/>
                  <a:pt x="7183099" y="12295604"/>
                </a:cubicBezTo>
                <a:cubicBezTo>
                  <a:pt x="7184551" y="12313061"/>
                  <a:pt x="7206879" y="12339743"/>
                  <a:pt x="7197770" y="12349987"/>
                </a:cubicBezTo>
                <a:cubicBezTo>
                  <a:pt x="7177827" y="12334041"/>
                  <a:pt x="7189490" y="12298428"/>
                  <a:pt x="7158972" y="12292587"/>
                </a:cubicBezTo>
                <a:cubicBezTo>
                  <a:pt x="7166250" y="12314147"/>
                  <a:pt x="7167145" y="12337474"/>
                  <a:pt x="7183737" y="12357545"/>
                </a:cubicBezTo>
                <a:cubicBezTo>
                  <a:pt x="7195904" y="12363430"/>
                  <a:pt x="7205824" y="12357112"/>
                  <a:pt x="7216556" y="12354720"/>
                </a:cubicBezTo>
                <a:close/>
                <a:moveTo>
                  <a:pt x="8060188" y="10446764"/>
                </a:moveTo>
                <a:cubicBezTo>
                  <a:pt x="8039997" y="10455913"/>
                  <a:pt x="8040488" y="10481038"/>
                  <a:pt x="8028063" y="10496881"/>
                </a:cubicBezTo>
                <a:cubicBezTo>
                  <a:pt x="8019559" y="10507460"/>
                  <a:pt x="7997222" y="10509818"/>
                  <a:pt x="7999566" y="10528512"/>
                </a:cubicBezTo>
                <a:cubicBezTo>
                  <a:pt x="8004222" y="10528821"/>
                  <a:pt x="8009184" y="10528775"/>
                  <a:pt x="8013487" y="10528779"/>
                </a:cubicBezTo>
                <a:cubicBezTo>
                  <a:pt x="8030466" y="10502658"/>
                  <a:pt x="8052435" y="10481455"/>
                  <a:pt x="8060188" y="10446764"/>
                </a:cubicBezTo>
                <a:close/>
                <a:moveTo>
                  <a:pt x="9037579" y="8236099"/>
                </a:moveTo>
                <a:cubicBezTo>
                  <a:pt x="9043651" y="8223507"/>
                  <a:pt x="9040320" y="8214912"/>
                  <a:pt x="9029619" y="8209164"/>
                </a:cubicBezTo>
                <a:cubicBezTo>
                  <a:pt x="9027421" y="8219901"/>
                  <a:pt x="9026451" y="8230164"/>
                  <a:pt x="9037579" y="8236099"/>
                </a:cubicBezTo>
                <a:close/>
                <a:moveTo>
                  <a:pt x="10795326" y="4260061"/>
                </a:moveTo>
                <a:lnTo>
                  <a:pt x="10793177" y="4253549"/>
                </a:lnTo>
                <a:lnTo>
                  <a:pt x="10790397" y="4245124"/>
                </a:lnTo>
                <a:cubicBezTo>
                  <a:pt x="10785527" y="4248076"/>
                  <a:pt x="10781984" y="4252635"/>
                  <a:pt x="10779251" y="4261125"/>
                </a:cubicBezTo>
                <a:lnTo>
                  <a:pt x="10779895" y="4261332"/>
                </a:lnTo>
                <a:lnTo>
                  <a:pt x="10789782" y="4264518"/>
                </a:lnTo>
                <a:cubicBezTo>
                  <a:pt x="10792476" y="4264097"/>
                  <a:pt x="10794338" y="4262368"/>
                  <a:pt x="10795326" y="4260061"/>
                </a:cubicBezTo>
                <a:close/>
                <a:moveTo>
                  <a:pt x="6238241" y="14578725"/>
                </a:moveTo>
                <a:cubicBezTo>
                  <a:pt x="6225499" y="14574117"/>
                  <a:pt x="6225059" y="14564733"/>
                  <a:pt x="6208816" y="14561129"/>
                </a:cubicBezTo>
                <a:cubicBezTo>
                  <a:pt x="6201932" y="14579018"/>
                  <a:pt x="6190930" y="14598150"/>
                  <a:pt x="6207418" y="14606966"/>
                </a:cubicBezTo>
                <a:cubicBezTo>
                  <a:pt x="6221193" y="14606928"/>
                  <a:pt x="6230692" y="14595810"/>
                  <a:pt x="6238241" y="14578725"/>
                </a:cubicBezTo>
                <a:close/>
                <a:moveTo>
                  <a:pt x="10824465" y="4206077"/>
                </a:moveTo>
                <a:cubicBezTo>
                  <a:pt x="10831453" y="4194874"/>
                  <a:pt x="10815876" y="4192074"/>
                  <a:pt x="10823290" y="4181060"/>
                </a:cubicBezTo>
                <a:cubicBezTo>
                  <a:pt x="10812632" y="4176351"/>
                  <a:pt x="10806678" y="4182907"/>
                  <a:pt x="10799585" y="4187428"/>
                </a:cubicBezTo>
                <a:cubicBezTo>
                  <a:pt x="10810480" y="4192753"/>
                  <a:pt x="10811536" y="4201895"/>
                  <a:pt x="10824465" y="4206077"/>
                </a:cubicBezTo>
                <a:close/>
                <a:moveTo>
                  <a:pt x="8341323" y="9831519"/>
                </a:moveTo>
                <a:cubicBezTo>
                  <a:pt x="8351846" y="9815168"/>
                  <a:pt x="8356701" y="9789694"/>
                  <a:pt x="8365017" y="9770444"/>
                </a:cubicBezTo>
                <a:cubicBezTo>
                  <a:pt x="8340078" y="9764211"/>
                  <a:pt x="8315138" y="9757978"/>
                  <a:pt x="8290199" y="9751745"/>
                </a:cubicBezTo>
                <a:cubicBezTo>
                  <a:pt x="8279435" y="9762948"/>
                  <a:pt x="8273874" y="9783254"/>
                  <a:pt x="8265680" y="9799708"/>
                </a:cubicBezTo>
                <a:cubicBezTo>
                  <a:pt x="8282268" y="9815381"/>
                  <a:pt x="8312272" y="9823238"/>
                  <a:pt x="8341323" y="9831519"/>
                </a:cubicBezTo>
                <a:close/>
                <a:moveTo>
                  <a:pt x="10199242" y="5630723"/>
                </a:moveTo>
                <a:cubicBezTo>
                  <a:pt x="10198909" y="5627441"/>
                  <a:pt x="10198575" y="5624160"/>
                  <a:pt x="10198309" y="5621535"/>
                </a:cubicBezTo>
                <a:cubicBezTo>
                  <a:pt x="10195323" y="5621513"/>
                  <a:pt x="10192043" y="5621852"/>
                  <a:pt x="10188762" y="5622192"/>
                </a:cubicBezTo>
                <a:cubicBezTo>
                  <a:pt x="10189390" y="5625111"/>
                  <a:pt x="10189724" y="5628392"/>
                  <a:pt x="10190057" y="5631673"/>
                </a:cubicBezTo>
                <a:cubicBezTo>
                  <a:pt x="10192976" y="5631039"/>
                  <a:pt x="10196256" y="5630700"/>
                  <a:pt x="10199242" y="5630723"/>
                </a:cubicBezTo>
                <a:close/>
                <a:moveTo>
                  <a:pt x="9399279" y="7442234"/>
                </a:moveTo>
                <a:cubicBezTo>
                  <a:pt x="9401521" y="7421953"/>
                  <a:pt x="9387591" y="7416903"/>
                  <a:pt x="9380186" y="7405291"/>
                </a:cubicBezTo>
                <a:cubicBezTo>
                  <a:pt x="9386229" y="7417473"/>
                  <a:pt x="9383987" y="7437755"/>
                  <a:pt x="9399279" y="7442234"/>
                </a:cubicBezTo>
                <a:close/>
                <a:moveTo>
                  <a:pt x="7943355" y="10739724"/>
                </a:moveTo>
                <a:cubicBezTo>
                  <a:pt x="7946750" y="10735339"/>
                  <a:pt x="7948888" y="10729641"/>
                  <a:pt x="7950243" y="10723421"/>
                </a:cubicBezTo>
                <a:cubicBezTo>
                  <a:pt x="7937179" y="10725705"/>
                  <a:pt x="7926287" y="10730475"/>
                  <a:pt x="7928931" y="10748145"/>
                </a:cubicBezTo>
                <a:cubicBezTo>
                  <a:pt x="7935311" y="10747180"/>
                  <a:pt x="7939961" y="10744109"/>
                  <a:pt x="7943355" y="10739724"/>
                </a:cubicBezTo>
                <a:close/>
                <a:moveTo>
                  <a:pt x="9178781" y="7944072"/>
                </a:moveTo>
                <a:cubicBezTo>
                  <a:pt x="9180850" y="7934091"/>
                  <a:pt x="9165077" y="7923098"/>
                  <a:pt x="9162234" y="7928924"/>
                </a:cubicBezTo>
                <a:cubicBezTo>
                  <a:pt x="9170381" y="7931592"/>
                  <a:pt x="9170639" y="7941394"/>
                  <a:pt x="9178781" y="7944072"/>
                </a:cubicBezTo>
                <a:close/>
                <a:moveTo>
                  <a:pt x="6312531" y="14431346"/>
                </a:moveTo>
                <a:cubicBezTo>
                  <a:pt x="6306940" y="14427855"/>
                  <a:pt x="6298343" y="14409253"/>
                  <a:pt x="6291207" y="14417331"/>
                </a:cubicBezTo>
                <a:cubicBezTo>
                  <a:pt x="6292773" y="14419554"/>
                  <a:pt x="6295598" y="14425269"/>
                  <a:pt x="6299285" y="14429322"/>
                </a:cubicBezTo>
                <a:lnTo>
                  <a:pt x="6302512" y="14429816"/>
                </a:lnTo>
                <a:close/>
                <a:moveTo>
                  <a:pt x="8160407" y="10253443"/>
                </a:moveTo>
                <a:cubicBezTo>
                  <a:pt x="8159716" y="10239943"/>
                  <a:pt x="8155327" y="10230016"/>
                  <a:pt x="8142635" y="10228292"/>
                </a:cubicBezTo>
                <a:cubicBezTo>
                  <a:pt x="8140084" y="10246984"/>
                  <a:pt x="8143351" y="10263933"/>
                  <a:pt x="8160407" y="10253443"/>
                </a:cubicBezTo>
                <a:close/>
                <a:moveTo>
                  <a:pt x="9389460" y="7473832"/>
                </a:moveTo>
                <a:cubicBezTo>
                  <a:pt x="9391923" y="7462893"/>
                  <a:pt x="9386500" y="7459083"/>
                  <a:pt x="9380146" y="7455343"/>
                </a:cubicBezTo>
                <a:cubicBezTo>
                  <a:pt x="9380765" y="7463717"/>
                  <a:pt x="9382675" y="7470592"/>
                  <a:pt x="9389460" y="7473832"/>
                </a:cubicBezTo>
                <a:close/>
                <a:moveTo>
                  <a:pt x="7232310" y="12357094"/>
                </a:moveTo>
                <a:cubicBezTo>
                  <a:pt x="7238985" y="12335074"/>
                  <a:pt x="7226653" y="12316886"/>
                  <a:pt x="7211815" y="12298609"/>
                </a:cubicBezTo>
                <a:cubicBezTo>
                  <a:pt x="7209064" y="12319815"/>
                  <a:pt x="7215202" y="12339344"/>
                  <a:pt x="7232310" y="12357094"/>
                </a:cubicBezTo>
                <a:close/>
                <a:moveTo>
                  <a:pt x="11431382" y="2859573"/>
                </a:moveTo>
                <a:cubicBezTo>
                  <a:pt x="11417602" y="2881187"/>
                  <a:pt x="11389585" y="2888770"/>
                  <a:pt x="11377974" y="2870910"/>
                </a:cubicBezTo>
                <a:cubicBezTo>
                  <a:pt x="11379746" y="2854205"/>
                  <a:pt x="11402536" y="2873019"/>
                  <a:pt x="11406580" y="2860404"/>
                </a:cubicBezTo>
                <a:cubicBezTo>
                  <a:pt x="11394974" y="2848590"/>
                  <a:pt x="11365668" y="2847985"/>
                  <a:pt x="11371998" y="2825580"/>
                </a:cubicBezTo>
                <a:cubicBezTo>
                  <a:pt x="11389647" y="2817948"/>
                  <a:pt x="11424745" y="2812368"/>
                  <a:pt x="11439282" y="2833707"/>
                </a:cubicBezTo>
                <a:cubicBezTo>
                  <a:pt x="11438987" y="2843606"/>
                  <a:pt x="11435975" y="2852369"/>
                  <a:pt x="11431382" y="2859573"/>
                </a:cubicBezTo>
                <a:close/>
                <a:moveTo>
                  <a:pt x="8817814" y="8775332"/>
                </a:moveTo>
                <a:cubicBezTo>
                  <a:pt x="8803848" y="8800697"/>
                  <a:pt x="8783439" y="8824233"/>
                  <a:pt x="8775451" y="8834182"/>
                </a:cubicBezTo>
                <a:cubicBezTo>
                  <a:pt x="8751320" y="8826064"/>
                  <a:pt x="8744362" y="8841810"/>
                  <a:pt x="8724529" y="8827451"/>
                </a:cubicBezTo>
                <a:cubicBezTo>
                  <a:pt x="8754876" y="8780840"/>
                  <a:pt x="8790347" y="8748191"/>
                  <a:pt x="8821523" y="8705513"/>
                </a:cubicBezTo>
                <a:cubicBezTo>
                  <a:pt x="8839303" y="8722777"/>
                  <a:pt x="8831781" y="8749968"/>
                  <a:pt x="8817814" y="8775332"/>
                </a:cubicBezTo>
                <a:close/>
                <a:moveTo>
                  <a:pt x="7832554" y="11007970"/>
                </a:moveTo>
                <a:cubicBezTo>
                  <a:pt x="7831610" y="10999769"/>
                  <a:pt x="7828791" y="10993028"/>
                  <a:pt x="7821964" y="10990222"/>
                </a:cubicBezTo>
                <a:cubicBezTo>
                  <a:pt x="7815777" y="10995970"/>
                  <a:pt x="7819236" y="11011264"/>
                  <a:pt x="7832554" y="11007970"/>
                </a:cubicBezTo>
                <a:close/>
                <a:moveTo>
                  <a:pt x="10799618" y="4299215"/>
                </a:moveTo>
                <a:cubicBezTo>
                  <a:pt x="10785025" y="4290726"/>
                  <a:pt x="10778190" y="4278519"/>
                  <a:pt x="10767902" y="4268359"/>
                </a:cubicBezTo>
                <a:cubicBezTo>
                  <a:pt x="10748810" y="4288505"/>
                  <a:pt x="10787786" y="4300622"/>
                  <a:pt x="10799618" y="4299215"/>
                </a:cubicBezTo>
                <a:close/>
                <a:moveTo>
                  <a:pt x="8059105" y="10502180"/>
                </a:moveTo>
                <a:cubicBezTo>
                  <a:pt x="8060421" y="10498066"/>
                  <a:pt x="8059665" y="10494481"/>
                  <a:pt x="8052939" y="10493005"/>
                </a:cubicBezTo>
                <a:cubicBezTo>
                  <a:pt x="8056897" y="10501975"/>
                  <a:pt x="8041925" y="10510065"/>
                  <a:pt x="8052840" y="10514533"/>
                </a:cubicBezTo>
                <a:cubicBezTo>
                  <a:pt x="8054400" y="10510939"/>
                  <a:pt x="8057789" y="10506294"/>
                  <a:pt x="8059105" y="10502180"/>
                </a:cubicBezTo>
                <a:close/>
                <a:moveTo>
                  <a:pt x="7255188" y="12324908"/>
                </a:moveTo>
                <a:cubicBezTo>
                  <a:pt x="7247619" y="12323601"/>
                  <a:pt x="7251516" y="12309017"/>
                  <a:pt x="7243112" y="12316514"/>
                </a:cubicBezTo>
                <a:cubicBezTo>
                  <a:pt x="7244677" y="12318735"/>
                  <a:pt x="7249667" y="12331641"/>
                  <a:pt x="7255188" y="12324908"/>
                </a:cubicBezTo>
                <a:close/>
                <a:moveTo>
                  <a:pt x="7854041" y="10972316"/>
                </a:moveTo>
                <a:cubicBezTo>
                  <a:pt x="7851791" y="10959911"/>
                  <a:pt x="7838421" y="10940383"/>
                  <a:pt x="7829041" y="10947689"/>
                </a:cubicBezTo>
                <a:cubicBezTo>
                  <a:pt x="7839767" y="10949547"/>
                  <a:pt x="7825634" y="10955217"/>
                  <a:pt x="7828758" y="10961603"/>
                </a:cubicBezTo>
                <a:cubicBezTo>
                  <a:pt x="7845013" y="10957762"/>
                  <a:pt x="7836873" y="10977217"/>
                  <a:pt x="7854041" y="10972316"/>
                </a:cubicBezTo>
                <a:close/>
                <a:moveTo>
                  <a:pt x="10071388" y="5954627"/>
                </a:moveTo>
                <a:cubicBezTo>
                  <a:pt x="10070921" y="5950034"/>
                  <a:pt x="10070455" y="5945440"/>
                  <a:pt x="10069988" y="5940847"/>
                </a:cubicBezTo>
                <a:cubicBezTo>
                  <a:pt x="10065395" y="5941322"/>
                  <a:pt x="10060802" y="5941797"/>
                  <a:pt x="10056210" y="5942273"/>
                </a:cubicBezTo>
                <a:cubicBezTo>
                  <a:pt x="10056382" y="5947229"/>
                  <a:pt x="10056849" y="5951822"/>
                  <a:pt x="10057316" y="5956415"/>
                </a:cubicBezTo>
                <a:cubicBezTo>
                  <a:pt x="10061908" y="5955940"/>
                  <a:pt x="10066501" y="5955465"/>
                  <a:pt x="10071388" y="5954627"/>
                </a:cubicBezTo>
                <a:close/>
                <a:moveTo>
                  <a:pt x="10818310" y="4266134"/>
                </a:moveTo>
                <a:cubicBezTo>
                  <a:pt x="10824257" y="4254981"/>
                  <a:pt x="10822021" y="4247358"/>
                  <a:pt x="10812593" y="4242172"/>
                </a:cubicBezTo>
                <a:cubicBezTo>
                  <a:pt x="10810525" y="4251465"/>
                  <a:pt x="10807464" y="4261852"/>
                  <a:pt x="10818310" y="4266134"/>
                </a:cubicBezTo>
                <a:close/>
                <a:moveTo>
                  <a:pt x="7485774" y="11812858"/>
                </a:moveTo>
                <a:cubicBezTo>
                  <a:pt x="7445496" y="11822774"/>
                  <a:pt x="7415246" y="11792021"/>
                  <a:pt x="7415996" y="11754153"/>
                </a:cubicBezTo>
                <a:cubicBezTo>
                  <a:pt x="7448197" y="11749064"/>
                  <a:pt x="7483219" y="11779381"/>
                  <a:pt x="7485774" y="11812858"/>
                </a:cubicBezTo>
                <a:close/>
                <a:moveTo>
                  <a:pt x="7384481" y="12056530"/>
                </a:moveTo>
                <a:cubicBezTo>
                  <a:pt x="7381742" y="12059720"/>
                  <a:pt x="7378648" y="12062407"/>
                  <a:pt x="7377025" y="12066644"/>
                </a:cubicBezTo>
                <a:cubicBezTo>
                  <a:pt x="7324430" y="12064260"/>
                  <a:pt x="7284349" y="12036747"/>
                  <a:pt x="7299244" y="11993761"/>
                </a:cubicBezTo>
                <a:cubicBezTo>
                  <a:pt x="7343073" y="11999386"/>
                  <a:pt x="7355184" y="12030404"/>
                  <a:pt x="7389804" y="12043401"/>
                </a:cubicBezTo>
                <a:cubicBezTo>
                  <a:pt x="7389603" y="12049649"/>
                  <a:pt x="7387220" y="12053341"/>
                  <a:pt x="7384481" y="12056530"/>
                </a:cubicBezTo>
                <a:close/>
                <a:moveTo>
                  <a:pt x="10874613" y="4158313"/>
                </a:moveTo>
                <a:lnTo>
                  <a:pt x="10867365" y="4155111"/>
                </a:lnTo>
                <a:lnTo>
                  <a:pt x="10864347" y="4161943"/>
                </a:lnTo>
                <a:lnTo>
                  <a:pt x="10871594" y="4165145"/>
                </a:lnTo>
                <a:close/>
                <a:moveTo>
                  <a:pt x="9935980" y="6284506"/>
                </a:moveTo>
                <a:cubicBezTo>
                  <a:pt x="9914896" y="6279748"/>
                  <a:pt x="9917608" y="6274306"/>
                  <a:pt x="9894227" y="6263700"/>
                </a:cubicBezTo>
                <a:cubicBezTo>
                  <a:pt x="9890681" y="6270817"/>
                  <a:pt x="9867304" y="6273799"/>
                  <a:pt x="9878160" y="6284436"/>
                </a:cubicBezTo>
                <a:cubicBezTo>
                  <a:pt x="9897573" y="6285225"/>
                  <a:pt x="9918029" y="6288104"/>
                  <a:pt x="9935980" y="6284506"/>
                </a:cubicBezTo>
                <a:close/>
                <a:moveTo>
                  <a:pt x="7850421" y="11007979"/>
                </a:moveTo>
                <a:cubicBezTo>
                  <a:pt x="7848828" y="10995525"/>
                  <a:pt x="7844447" y="10985592"/>
                  <a:pt x="7832355" y="10983173"/>
                </a:cubicBezTo>
                <a:cubicBezTo>
                  <a:pt x="7834910" y="10995225"/>
                  <a:pt x="7833409" y="11010553"/>
                  <a:pt x="7850421" y="11007979"/>
                </a:cubicBezTo>
                <a:close/>
                <a:moveTo>
                  <a:pt x="8153242" y="10324688"/>
                </a:moveTo>
                <a:cubicBezTo>
                  <a:pt x="8153721" y="10304824"/>
                  <a:pt x="8166777" y="10298259"/>
                  <a:pt x="8171146" y="10281748"/>
                </a:cubicBezTo>
                <a:cubicBezTo>
                  <a:pt x="8153592" y="10285665"/>
                  <a:pt x="8137128" y="10308340"/>
                  <a:pt x="8153242" y="10324688"/>
                </a:cubicBezTo>
                <a:close/>
                <a:moveTo>
                  <a:pt x="7978746" y="10719673"/>
                </a:moveTo>
                <a:cubicBezTo>
                  <a:pt x="7978549" y="10717041"/>
                  <a:pt x="7978755" y="10715372"/>
                  <a:pt x="7978559" y="10712740"/>
                </a:cubicBezTo>
                <a:cubicBezTo>
                  <a:pt x="7976231" y="10712580"/>
                  <a:pt x="7973598" y="10712773"/>
                  <a:pt x="7971271" y="10712614"/>
                </a:cubicBezTo>
                <a:cubicBezTo>
                  <a:pt x="7971467" y="10715246"/>
                  <a:pt x="7971615" y="10717220"/>
                  <a:pt x="7971458" y="10719547"/>
                </a:cubicBezTo>
                <a:cubicBezTo>
                  <a:pt x="7973786" y="10719707"/>
                  <a:pt x="7976114" y="10719867"/>
                  <a:pt x="7978746" y="10719673"/>
                </a:cubicBezTo>
                <a:close/>
                <a:moveTo>
                  <a:pt x="10856703" y="4208072"/>
                </a:moveTo>
                <a:cubicBezTo>
                  <a:pt x="10850777" y="4201881"/>
                  <a:pt x="10851000" y="4193303"/>
                  <a:pt x="10840342" y="4188594"/>
                </a:cubicBezTo>
                <a:cubicBezTo>
                  <a:pt x="10831306" y="4191747"/>
                  <a:pt x="10837519" y="4199596"/>
                  <a:pt x="10836017" y="4207608"/>
                </a:cubicBezTo>
                <a:cubicBezTo>
                  <a:pt x="10844355" y="4211803"/>
                  <a:pt x="10852881" y="4215570"/>
                  <a:pt x="10856703" y="4208072"/>
                </a:cubicBezTo>
                <a:close/>
                <a:moveTo>
                  <a:pt x="8339465" y="9905698"/>
                </a:moveTo>
                <a:cubicBezTo>
                  <a:pt x="8327523" y="9879953"/>
                  <a:pt x="8281833" y="9878413"/>
                  <a:pt x="8251159" y="9875197"/>
                </a:cubicBezTo>
                <a:cubicBezTo>
                  <a:pt x="8249848" y="9905030"/>
                  <a:pt x="8305590" y="9900940"/>
                  <a:pt x="8333566" y="9912444"/>
                </a:cubicBezTo>
                <a:cubicBezTo>
                  <a:pt x="8336828" y="9912587"/>
                  <a:pt x="8338774" y="9910805"/>
                  <a:pt x="8339465" y="9905698"/>
                </a:cubicBezTo>
                <a:close/>
                <a:moveTo>
                  <a:pt x="9393828" y="7520286"/>
                </a:moveTo>
                <a:cubicBezTo>
                  <a:pt x="9387148" y="7505812"/>
                  <a:pt x="9384016" y="7488737"/>
                  <a:pt x="9367691" y="7482928"/>
                </a:cubicBezTo>
                <a:cubicBezTo>
                  <a:pt x="9372116" y="7498504"/>
                  <a:pt x="9378365" y="7513476"/>
                  <a:pt x="9393828" y="7520286"/>
                </a:cubicBezTo>
                <a:close/>
                <a:moveTo>
                  <a:pt x="9982505" y="6202649"/>
                </a:moveTo>
                <a:cubicBezTo>
                  <a:pt x="9963503" y="6176979"/>
                  <a:pt x="9957232" y="6146680"/>
                  <a:pt x="9928839" y="6124168"/>
                </a:cubicBezTo>
                <a:cubicBezTo>
                  <a:pt x="9915485" y="6141553"/>
                  <a:pt x="9953271" y="6161951"/>
                  <a:pt x="9936156" y="6168055"/>
                </a:cubicBezTo>
                <a:cubicBezTo>
                  <a:pt x="9928431" y="6161592"/>
                  <a:pt x="9934482" y="6150498"/>
                  <a:pt x="9917365" y="6147193"/>
                </a:cubicBezTo>
                <a:cubicBezTo>
                  <a:pt x="9921128" y="6167882"/>
                  <a:pt x="9928235" y="6208006"/>
                  <a:pt x="9957041" y="6207728"/>
                </a:cubicBezTo>
                <a:cubicBezTo>
                  <a:pt x="9952864" y="6199375"/>
                  <a:pt x="9938663" y="6175576"/>
                  <a:pt x="9949935" y="6174921"/>
                </a:cubicBezTo>
                <a:cubicBezTo>
                  <a:pt x="9953068" y="6184322"/>
                  <a:pt x="9966017" y="6210633"/>
                  <a:pt x="9982505" y="6202649"/>
                </a:cubicBezTo>
                <a:close/>
                <a:moveTo>
                  <a:pt x="9735210" y="6763891"/>
                </a:moveTo>
                <a:cubicBezTo>
                  <a:pt x="9733856" y="6758741"/>
                  <a:pt x="9742332" y="6739838"/>
                  <a:pt x="9727819" y="6741736"/>
                </a:cubicBezTo>
                <a:cubicBezTo>
                  <a:pt x="9730061" y="6751225"/>
                  <a:pt x="9716253" y="6768351"/>
                  <a:pt x="9735210" y="6763891"/>
                </a:cubicBezTo>
                <a:close/>
                <a:moveTo>
                  <a:pt x="7273525" y="12342182"/>
                </a:moveTo>
                <a:cubicBezTo>
                  <a:pt x="7229653" y="12402292"/>
                  <a:pt x="7168754" y="12362645"/>
                  <a:pt x="7114503" y="12362116"/>
                </a:cubicBezTo>
                <a:cubicBezTo>
                  <a:pt x="7105011" y="12395121"/>
                  <a:pt x="7165221" y="12495105"/>
                  <a:pt x="7114669" y="12524236"/>
                </a:cubicBezTo>
                <a:cubicBezTo>
                  <a:pt x="7072054" y="12549231"/>
                  <a:pt x="7032056" y="12457669"/>
                  <a:pt x="7030117" y="12407892"/>
                </a:cubicBezTo>
                <a:cubicBezTo>
                  <a:pt x="7029172" y="12383525"/>
                  <a:pt x="7038681" y="12359699"/>
                  <a:pt x="7036803" y="12342053"/>
                </a:cubicBezTo>
                <a:cubicBezTo>
                  <a:pt x="6986427" y="12339668"/>
                  <a:pt x="6940306" y="12361075"/>
                  <a:pt x="6883618" y="12322269"/>
                </a:cubicBezTo>
                <a:cubicBezTo>
                  <a:pt x="6885076" y="12317817"/>
                  <a:pt x="6884453" y="12313465"/>
                  <a:pt x="6879291" y="12310166"/>
                </a:cubicBezTo>
                <a:cubicBezTo>
                  <a:pt x="6896151" y="12259905"/>
                  <a:pt x="6941541" y="12242315"/>
                  <a:pt x="6986084" y="12244631"/>
                </a:cubicBezTo>
                <a:lnTo>
                  <a:pt x="7027936" y="12252848"/>
                </a:lnTo>
                <a:lnTo>
                  <a:pt x="7029256" y="12253108"/>
                </a:lnTo>
                <a:lnTo>
                  <a:pt x="7029516" y="12251541"/>
                </a:lnTo>
                <a:lnTo>
                  <a:pt x="7035700" y="12214177"/>
                </a:lnTo>
                <a:cubicBezTo>
                  <a:pt x="7037987" y="12175943"/>
                  <a:pt x="7031629" y="12139119"/>
                  <a:pt x="7051096" y="12097653"/>
                </a:cubicBezTo>
                <a:cubicBezTo>
                  <a:pt x="7118818" y="12118403"/>
                  <a:pt x="7109816" y="12210227"/>
                  <a:pt x="7126379" y="12264936"/>
                </a:cubicBezTo>
                <a:cubicBezTo>
                  <a:pt x="7172651" y="12273152"/>
                  <a:pt x="7263555" y="12272551"/>
                  <a:pt x="7273525" y="12342182"/>
                </a:cubicBezTo>
                <a:close/>
                <a:moveTo>
                  <a:pt x="8070850" y="10539322"/>
                </a:moveTo>
                <a:cubicBezTo>
                  <a:pt x="8013368" y="10554614"/>
                  <a:pt x="7969653" y="10526811"/>
                  <a:pt x="7928396" y="10514714"/>
                </a:cubicBezTo>
                <a:cubicBezTo>
                  <a:pt x="7921593" y="10452654"/>
                  <a:pt x="7888999" y="10395533"/>
                  <a:pt x="7878924" y="10329418"/>
                </a:cubicBezTo>
                <a:cubicBezTo>
                  <a:pt x="7871213" y="10277691"/>
                  <a:pt x="7863217" y="10222013"/>
                  <a:pt x="7871966" y="10169036"/>
                </a:cubicBezTo>
                <a:cubicBezTo>
                  <a:pt x="7901847" y="10188619"/>
                  <a:pt x="7906802" y="10234264"/>
                  <a:pt x="7928953" y="10261387"/>
                </a:cubicBezTo>
                <a:cubicBezTo>
                  <a:pt x="7952790" y="10252292"/>
                  <a:pt x="7948712" y="10214196"/>
                  <a:pt x="7964688" y="10197090"/>
                </a:cubicBezTo>
                <a:cubicBezTo>
                  <a:pt x="7986736" y="10213626"/>
                  <a:pt x="7989870" y="10247821"/>
                  <a:pt x="8000170" y="10275844"/>
                </a:cubicBezTo>
                <a:cubicBezTo>
                  <a:pt x="8029619" y="10257384"/>
                  <a:pt x="8021976" y="10202010"/>
                  <a:pt x="8053943" y="10186338"/>
                </a:cubicBezTo>
                <a:cubicBezTo>
                  <a:pt x="8084349" y="10268126"/>
                  <a:pt x="8088388" y="10424757"/>
                  <a:pt x="8063659" y="10517685"/>
                </a:cubicBezTo>
                <a:cubicBezTo>
                  <a:pt x="8061835" y="10529081"/>
                  <a:pt x="8074202" y="10526155"/>
                  <a:pt x="8070850" y="10539322"/>
                </a:cubicBezTo>
                <a:close/>
                <a:moveTo>
                  <a:pt x="7953708" y="10805209"/>
                </a:moveTo>
                <a:cubicBezTo>
                  <a:pt x="7942559" y="10788826"/>
                  <a:pt x="7947320" y="10763996"/>
                  <a:pt x="7932400" y="10759138"/>
                </a:cubicBezTo>
                <a:cubicBezTo>
                  <a:pt x="7915055" y="10774968"/>
                  <a:pt x="7937118" y="10800143"/>
                  <a:pt x="7953708" y="10805209"/>
                </a:cubicBezTo>
                <a:close/>
                <a:moveTo>
                  <a:pt x="7903657" y="10919048"/>
                </a:moveTo>
                <a:cubicBezTo>
                  <a:pt x="7913685" y="10823037"/>
                  <a:pt x="7906159" y="10700196"/>
                  <a:pt x="7910892" y="10595310"/>
                </a:cubicBezTo>
                <a:cubicBezTo>
                  <a:pt x="7894833" y="10601784"/>
                  <a:pt x="7900807" y="10624171"/>
                  <a:pt x="7900170" y="10637781"/>
                </a:cubicBezTo>
                <a:cubicBezTo>
                  <a:pt x="7895456" y="10734064"/>
                  <a:pt x="7898964" y="10842975"/>
                  <a:pt x="7903657" y="10919048"/>
                </a:cubicBezTo>
                <a:close/>
                <a:moveTo>
                  <a:pt x="9214080" y="7953626"/>
                </a:moveTo>
                <a:cubicBezTo>
                  <a:pt x="9200995" y="7941026"/>
                  <a:pt x="9187500" y="7910212"/>
                  <a:pt x="9170296" y="7911487"/>
                </a:cubicBezTo>
                <a:cubicBezTo>
                  <a:pt x="9190907" y="7918384"/>
                  <a:pt x="9190318" y="7960989"/>
                  <a:pt x="9214080" y="7953626"/>
                </a:cubicBezTo>
                <a:close/>
                <a:moveTo>
                  <a:pt x="7886002" y="10961697"/>
                </a:moveTo>
                <a:cubicBezTo>
                  <a:pt x="7888877" y="10942630"/>
                  <a:pt x="7871365" y="10942924"/>
                  <a:pt x="7861306" y="10936716"/>
                </a:cubicBezTo>
                <a:cubicBezTo>
                  <a:pt x="7864922" y="10949683"/>
                  <a:pt x="7874371" y="10956598"/>
                  <a:pt x="7886002" y="10961697"/>
                </a:cubicBezTo>
                <a:close/>
                <a:moveTo>
                  <a:pt x="7532580" y="11761773"/>
                </a:moveTo>
                <a:cubicBezTo>
                  <a:pt x="7493878" y="11752931"/>
                  <a:pt x="7461389" y="11716579"/>
                  <a:pt x="7476074" y="11679646"/>
                </a:cubicBezTo>
                <a:cubicBezTo>
                  <a:pt x="7510079" y="11693150"/>
                  <a:pt x="7554510" y="11731251"/>
                  <a:pt x="7532580" y="11761773"/>
                </a:cubicBezTo>
                <a:close/>
                <a:moveTo>
                  <a:pt x="6340697" y="14462169"/>
                </a:moveTo>
                <a:cubicBezTo>
                  <a:pt x="6334861" y="14453465"/>
                  <a:pt x="6328243" y="14459219"/>
                  <a:pt x="6318947" y="14447965"/>
                </a:cubicBezTo>
                <a:cubicBezTo>
                  <a:pt x="6289648" y="14481984"/>
                  <a:pt x="6251843" y="14494889"/>
                  <a:pt x="6229246" y="14547184"/>
                </a:cubicBezTo>
                <a:cubicBezTo>
                  <a:pt x="6242127" y="14550323"/>
                  <a:pt x="6239869" y="14560046"/>
                  <a:pt x="6254407" y="14562896"/>
                </a:cubicBezTo>
                <a:cubicBezTo>
                  <a:pt x="6285230" y="14534655"/>
                  <a:pt x="6317241" y="14509491"/>
                  <a:pt x="6340697" y="14462169"/>
                </a:cubicBezTo>
                <a:close/>
                <a:moveTo>
                  <a:pt x="7882311" y="10983141"/>
                </a:moveTo>
                <a:cubicBezTo>
                  <a:pt x="7883036" y="10975148"/>
                  <a:pt x="7881327" y="10969981"/>
                  <a:pt x="7874952" y="10968795"/>
                </a:cubicBezTo>
                <a:cubicBezTo>
                  <a:pt x="7869727" y="10974142"/>
                  <a:pt x="7871173" y="10984621"/>
                  <a:pt x="7882311" y="10983141"/>
                </a:cubicBezTo>
                <a:close/>
                <a:moveTo>
                  <a:pt x="10661874" y="4692959"/>
                </a:moveTo>
                <a:cubicBezTo>
                  <a:pt x="10657746" y="4689605"/>
                  <a:pt x="10657548" y="4685436"/>
                  <a:pt x="10649303" y="4683323"/>
                </a:cubicBezTo>
                <a:cubicBezTo>
                  <a:pt x="10646730" y="4699533"/>
                  <a:pt x="10625712" y="4705553"/>
                  <a:pt x="10644297" y="4714274"/>
                </a:cubicBezTo>
                <a:cubicBezTo>
                  <a:pt x="10647395" y="4700337"/>
                  <a:pt x="10654540" y="4696862"/>
                  <a:pt x="10661874" y="4692959"/>
                </a:cubicBezTo>
                <a:close/>
                <a:moveTo>
                  <a:pt x="10220156" y="5699510"/>
                </a:moveTo>
                <a:cubicBezTo>
                  <a:pt x="10138407" y="5586624"/>
                  <a:pt x="9956085" y="5707286"/>
                  <a:pt x="10014403" y="5857081"/>
                </a:cubicBezTo>
                <a:cubicBezTo>
                  <a:pt x="10073034" y="5817524"/>
                  <a:pt x="10115104" y="5742215"/>
                  <a:pt x="10174975" y="5718113"/>
                </a:cubicBezTo>
                <a:cubicBezTo>
                  <a:pt x="10177376" y="5741737"/>
                  <a:pt x="10150743" y="5747146"/>
                  <a:pt x="10136426" y="5759570"/>
                </a:cubicBezTo>
                <a:cubicBezTo>
                  <a:pt x="10123354" y="5771201"/>
                  <a:pt x="10112194" y="5788603"/>
                  <a:pt x="10098238" y="5801320"/>
                </a:cubicBezTo>
                <a:cubicBezTo>
                  <a:pt x="10072228" y="5825896"/>
                  <a:pt x="10032495" y="5845924"/>
                  <a:pt x="10022158" y="5884460"/>
                </a:cubicBezTo>
                <a:cubicBezTo>
                  <a:pt x="10023147" y="5887673"/>
                  <a:pt x="10026628" y="5889302"/>
                  <a:pt x="10031810" y="5888103"/>
                </a:cubicBezTo>
                <a:cubicBezTo>
                  <a:pt x="10089675" y="5821437"/>
                  <a:pt x="10177830" y="5778824"/>
                  <a:pt x="10220156" y="5699510"/>
                </a:cubicBezTo>
                <a:close/>
                <a:moveTo>
                  <a:pt x="9986895" y="6228353"/>
                </a:moveTo>
                <a:cubicBezTo>
                  <a:pt x="9979379" y="6220427"/>
                  <a:pt x="9975826" y="6204547"/>
                  <a:pt x="9961633" y="6210017"/>
                </a:cubicBezTo>
                <a:cubicBezTo>
                  <a:pt x="9950573" y="6220706"/>
                  <a:pt x="9980221" y="6248022"/>
                  <a:pt x="9986895" y="6228353"/>
                </a:cubicBezTo>
                <a:close/>
                <a:moveTo>
                  <a:pt x="6569037" y="13970071"/>
                </a:moveTo>
                <a:cubicBezTo>
                  <a:pt x="6558849" y="13966589"/>
                  <a:pt x="6551796" y="13967550"/>
                  <a:pt x="6549258" y="13975602"/>
                </a:cubicBezTo>
                <a:cubicBezTo>
                  <a:pt x="6556292" y="13987376"/>
                  <a:pt x="6564654" y="13978837"/>
                  <a:pt x="6569037" y="13970071"/>
                </a:cubicBezTo>
                <a:close/>
                <a:moveTo>
                  <a:pt x="10851850" y="4278409"/>
                </a:moveTo>
                <a:cubicBezTo>
                  <a:pt x="10853934" y="4268827"/>
                  <a:pt x="10847239" y="4255438"/>
                  <a:pt x="10838213" y="4249919"/>
                </a:cubicBezTo>
                <a:cubicBezTo>
                  <a:pt x="10826927" y="4267389"/>
                  <a:pt x="10828983" y="4280036"/>
                  <a:pt x="10846601" y="4286289"/>
                </a:cubicBezTo>
                <a:cubicBezTo>
                  <a:pt x="10849485" y="4284374"/>
                  <a:pt x="10851155" y="4281603"/>
                  <a:pt x="10851850" y="4278409"/>
                </a:cubicBezTo>
                <a:close/>
                <a:moveTo>
                  <a:pt x="8176582" y="10335514"/>
                </a:moveTo>
                <a:cubicBezTo>
                  <a:pt x="8181853" y="10326002"/>
                  <a:pt x="8185369" y="10314593"/>
                  <a:pt x="8188974" y="10303260"/>
                </a:cubicBezTo>
                <a:cubicBezTo>
                  <a:pt x="8173885" y="10317904"/>
                  <a:pt x="8156624" y="10330061"/>
                  <a:pt x="8153659" y="10356385"/>
                </a:cubicBezTo>
                <a:cubicBezTo>
                  <a:pt x="8164284" y="10352641"/>
                  <a:pt x="8171311" y="10345026"/>
                  <a:pt x="8176582" y="10335514"/>
                </a:cubicBezTo>
                <a:close/>
                <a:moveTo>
                  <a:pt x="10676434" y="4678474"/>
                </a:moveTo>
                <a:lnTo>
                  <a:pt x="10666194" y="4673950"/>
                </a:lnTo>
                <a:lnTo>
                  <a:pt x="10662987" y="4681206"/>
                </a:lnTo>
                <a:cubicBezTo>
                  <a:pt x="10667254" y="4683092"/>
                  <a:pt x="10665794" y="4687549"/>
                  <a:pt x="10671719" y="4689146"/>
                </a:cubicBezTo>
                <a:close/>
                <a:moveTo>
                  <a:pt x="9761012" y="6750767"/>
                </a:moveTo>
                <a:cubicBezTo>
                  <a:pt x="9762122" y="6746623"/>
                  <a:pt x="9760422" y="6741808"/>
                  <a:pt x="9755913" y="6736322"/>
                </a:cubicBezTo>
                <a:cubicBezTo>
                  <a:pt x="9742224" y="6741517"/>
                  <a:pt x="9750605" y="6752320"/>
                  <a:pt x="9749257" y="6761183"/>
                </a:cubicBezTo>
                <a:cubicBezTo>
                  <a:pt x="9755984" y="6758383"/>
                  <a:pt x="9759903" y="6754911"/>
                  <a:pt x="9761012" y="6750767"/>
                </a:cubicBezTo>
                <a:close/>
                <a:moveTo>
                  <a:pt x="7882264" y="11004647"/>
                </a:moveTo>
                <a:cubicBezTo>
                  <a:pt x="7882067" y="11002015"/>
                  <a:pt x="7882577" y="10999993"/>
                  <a:pt x="7882381" y="10997361"/>
                </a:cubicBezTo>
                <a:cubicBezTo>
                  <a:pt x="7880357" y="10996848"/>
                  <a:pt x="7878383" y="10996993"/>
                  <a:pt x="7879149" y="10993959"/>
                </a:cubicBezTo>
                <a:cubicBezTo>
                  <a:pt x="7876468" y="10993495"/>
                  <a:pt x="7874189" y="10993993"/>
                  <a:pt x="7871861" y="10993834"/>
                </a:cubicBezTo>
                <a:cubicBezTo>
                  <a:pt x="7871704" y="10996161"/>
                  <a:pt x="7871193" y="10998183"/>
                  <a:pt x="7868158" y="10997414"/>
                </a:cubicBezTo>
                <a:cubicBezTo>
                  <a:pt x="7868001" y="10999741"/>
                  <a:pt x="7868198" y="11002373"/>
                  <a:pt x="7868041" y="11004700"/>
                </a:cubicBezTo>
                <a:cubicBezTo>
                  <a:pt x="7870369" y="11004859"/>
                  <a:pt x="7872039" y="11005068"/>
                  <a:pt x="7871931" y="11008053"/>
                </a:cubicBezTo>
                <a:cubicBezTo>
                  <a:pt x="7873906" y="11007908"/>
                  <a:pt x="7876233" y="11008068"/>
                  <a:pt x="7878866" y="11007874"/>
                </a:cubicBezTo>
                <a:cubicBezTo>
                  <a:pt x="7879022" y="11005547"/>
                  <a:pt x="7879228" y="11003878"/>
                  <a:pt x="7882264" y="11004647"/>
                </a:cubicBezTo>
                <a:close/>
                <a:moveTo>
                  <a:pt x="7983131" y="10780551"/>
                </a:moveTo>
                <a:cubicBezTo>
                  <a:pt x="7987118" y="10774139"/>
                  <a:pt x="7988362" y="10766439"/>
                  <a:pt x="7985587" y="10762507"/>
                </a:cubicBezTo>
                <a:cubicBezTo>
                  <a:pt x="7981207" y="10774738"/>
                  <a:pt x="7967182" y="10777423"/>
                  <a:pt x="7964217" y="10790873"/>
                </a:cubicBezTo>
                <a:cubicBezTo>
                  <a:pt x="7972413" y="10792090"/>
                  <a:pt x="7979143" y="10786965"/>
                  <a:pt x="7983131" y="10780551"/>
                </a:cubicBezTo>
                <a:close/>
                <a:moveTo>
                  <a:pt x="10492539" y="5103292"/>
                </a:moveTo>
                <a:cubicBezTo>
                  <a:pt x="10499208" y="5094582"/>
                  <a:pt x="10497926" y="5074979"/>
                  <a:pt x="10502519" y="5062850"/>
                </a:cubicBezTo>
                <a:cubicBezTo>
                  <a:pt x="10508317" y="5048576"/>
                  <a:pt x="10518291" y="5038697"/>
                  <a:pt x="10514383" y="5026767"/>
                </a:cubicBezTo>
                <a:cubicBezTo>
                  <a:pt x="10516727" y="5014537"/>
                  <a:pt x="10526787" y="5024084"/>
                  <a:pt x="10529132" y="5011855"/>
                </a:cubicBezTo>
                <a:cubicBezTo>
                  <a:pt x="10521779" y="5006566"/>
                  <a:pt x="10527109" y="4995656"/>
                  <a:pt x="10527944" y="4986841"/>
                </a:cubicBezTo>
                <a:cubicBezTo>
                  <a:pt x="10530288" y="4974611"/>
                  <a:pt x="10540775" y="4984347"/>
                  <a:pt x="10542504" y="4972356"/>
                </a:cubicBezTo>
                <a:cubicBezTo>
                  <a:pt x="10530691" y="4939075"/>
                  <a:pt x="10562586" y="4924597"/>
                  <a:pt x="10553850" y="4890124"/>
                </a:cubicBezTo>
                <a:cubicBezTo>
                  <a:pt x="10571036" y="4887005"/>
                  <a:pt x="10583327" y="4851109"/>
                  <a:pt x="10573446" y="4836539"/>
                </a:cubicBezTo>
                <a:cubicBezTo>
                  <a:pt x="10529114" y="4932256"/>
                  <a:pt x="10507974" y="5019343"/>
                  <a:pt x="10482712" y="5107678"/>
                </a:cubicBezTo>
                <a:cubicBezTo>
                  <a:pt x="10487212" y="5107881"/>
                  <a:pt x="10490317" y="5106193"/>
                  <a:pt x="10492539" y="5103292"/>
                </a:cubicBezTo>
                <a:close/>
                <a:moveTo>
                  <a:pt x="9729459" y="6835133"/>
                </a:moveTo>
                <a:cubicBezTo>
                  <a:pt x="9719241" y="6814608"/>
                  <a:pt x="9735381" y="6801529"/>
                  <a:pt x="9723888" y="6780661"/>
                </a:cubicBezTo>
                <a:cubicBezTo>
                  <a:pt x="9704033" y="6791030"/>
                  <a:pt x="9717739" y="6827872"/>
                  <a:pt x="9729459" y="6835133"/>
                </a:cubicBezTo>
                <a:close/>
                <a:moveTo>
                  <a:pt x="10033629" y="6147123"/>
                </a:moveTo>
                <a:cubicBezTo>
                  <a:pt x="10022773" y="6137531"/>
                  <a:pt x="10015877" y="6106396"/>
                  <a:pt x="9998553" y="6111874"/>
                </a:cubicBezTo>
                <a:cubicBezTo>
                  <a:pt x="10010662" y="6121043"/>
                  <a:pt x="10020063" y="6151337"/>
                  <a:pt x="10033629" y="6147123"/>
                </a:cubicBezTo>
                <a:close/>
                <a:moveTo>
                  <a:pt x="9363610" y="7671391"/>
                </a:moveTo>
                <a:lnTo>
                  <a:pt x="9358374" y="7616985"/>
                </a:lnTo>
                <a:cubicBezTo>
                  <a:pt x="9352593" y="7598059"/>
                  <a:pt x="9341866" y="7582599"/>
                  <a:pt x="9322409" y="7572342"/>
                </a:cubicBezTo>
                <a:cubicBezTo>
                  <a:pt x="9313851" y="7576715"/>
                  <a:pt x="9328417" y="7584060"/>
                  <a:pt x="9314298" y="7582764"/>
                </a:cubicBezTo>
                <a:cubicBezTo>
                  <a:pt x="9302967" y="7581262"/>
                  <a:pt x="9304862" y="7568963"/>
                  <a:pt x="9293962" y="7566960"/>
                </a:cubicBezTo>
                <a:cubicBezTo>
                  <a:pt x="9240894" y="7574741"/>
                  <a:pt x="9193278" y="7588698"/>
                  <a:pt x="9154165" y="7612746"/>
                </a:cubicBezTo>
                <a:lnTo>
                  <a:pt x="9134449" y="7627772"/>
                </a:lnTo>
                <a:close/>
                <a:moveTo>
                  <a:pt x="6752291" y="13584171"/>
                </a:moveTo>
                <a:cubicBezTo>
                  <a:pt x="6741577" y="13578418"/>
                  <a:pt x="6735164" y="13549082"/>
                  <a:pt x="6719989" y="13559196"/>
                </a:cubicBezTo>
                <a:cubicBezTo>
                  <a:pt x="6734155" y="13562906"/>
                  <a:pt x="6734278" y="13596090"/>
                  <a:pt x="6752291" y="13584171"/>
                </a:cubicBezTo>
                <a:close/>
                <a:moveTo>
                  <a:pt x="10485165" y="5141874"/>
                </a:moveTo>
                <a:cubicBezTo>
                  <a:pt x="10486268" y="5141613"/>
                  <a:pt x="10486352" y="5139259"/>
                  <a:pt x="10484138" y="5133307"/>
                </a:cubicBezTo>
                <a:cubicBezTo>
                  <a:pt x="10482571" y="5131083"/>
                  <a:pt x="10486262" y="5129654"/>
                  <a:pt x="10482233" y="5128385"/>
                </a:cubicBezTo>
                <a:cubicBezTo>
                  <a:pt x="10469366" y="5124612"/>
                  <a:pt x="10481854" y="5142660"/>
                  <a:pt x="10485165" y="5141874"/>
                </a:cubicBezTo>
                <a:close/>
                <a:moveTo>
                  <a:pt x="10944817" y="4102058"/>
                </a:moveTo>
                <a:cubicBezTo>
                  <a:pt x="10951756" y="4089813"/>
                  <a:pt x="10950889" y="4080243"/>
                  <a:pt x="10939994" y="4074918"/>
                </a:cubicBezTo>
                <a:cubicBezTo>
                  <a:pt x="10933229" y="4077544"/>
                  <a:pt x="10922845" y="4096433"/>
                  <a:pt x="10933076" y="4100953"/>
                </a:cubicBezTo>
                <a:cubicBezTo>
                  <a:pt x="10935201" y="4097299"/>
                  <a:pt x="10939701" y="4099798"/>
                  <a:pt x="10944817" y="4102058"/>
                </a:cubicBezTo>
                <a:close/>
                <a:moveTo>
                  <a:pt x="10017363" y="6202774"/>
                </a:moveTo>
                <a:cubicBezTo>
                  <a:pt x="10028418" y="6172223"/>
                  <a:pt x="10005447" y="6135692"/>
                  <a:pt x="9970797" y="6133057"/>
                </a:cubicBezTo>
                <a:cubicBezTo>
                  <a:pt x="9970805" y="6161281"/>
                  <a:pt x="9989179" y="6184026"/>
                  <a:pt x="10017363" y="6202774"/>
                </a:cubicBezTo>
                <a:close/>
                <a:moveTo>
                  <a:pt x="9361344" y="7689075"/>
                </a:moveTo>
                <a:lnTo>
                  <a:pt x="9238939" y="7669310"/>
                </a:lnTo>
                <a:cubicBezTo>
                  <a:pt x="9220879" y="7665903"/>
                  <a:pt x="9203003" y="7655240"/>
                  <a:pt x="9185605" y="7651844"/>
                </a:cubicBezTo>
                <a:cubicBezTo>
                  <a:pt x="9175015" y="7649854"/>
                  <a:pt x="9158329" y="7646788"/>
                  <a:pt x="9146857" y="7652244"/>
                </a:cubicBezTo>
                <a:lnTo>
                  <a:pt x="9140362" y="7658278"/>
                </a:lnTo>
                <a:lnTo>
                  <a:pt x="9137541" y="7660900"/>
                </a:lnTo>
                <a:cubicBezTo>
                  <a:pt x="9141453" y="7669406"/>
                  <a:pt x="9148766" y="7673710"/>
                  <a:pt x="9157074" y="7676261"/>
                </a:cubicBezTo>
                <a:lnTo>
                  <a:pt x="9164501" y="7677683"/>
                </a:lnTo>
                <a:lnTo>
                  <a:pt x="9182559" y="7681133"/>
                </a:lnTo>
                <a:lnTo>
                  <a:pt x="9352080" y="7709846"/>
                </a:lnTo>
                <a:lnTo>
                  <a:pt x="9353046" y="7695904"/>
                </a:lnTo>
                <a:cubicBezTo>
                  <a:pt x="9353967" y="7692562"/>
                  <a:pt x="9357437" y="7692072"/>
                  <a:pt x="9360394" y="7690977"/>
                </a:cubicBezTo>
                <a:close/>
                <a:moveTo>
                  <a:pt x="9778443" y="6745309"/>
                </a:moveTo>
                <a:cubicBezTo>
                  <a:pt x="9782298" y="6735935"/>
                  <a:pt x="9776354" y="6724401"/>
                  <a:pt x="9765294" y="6725522"/>
                </a:cubicBezTo>
                <a:cubicBezTo>
                  <a:pt x="9766666" y="6734434"/>
                  <a:pt x="9767229" y="6743813"/>
                  <a:pt x="9771149" y="6753414"/>
                </a:cubicBezTo>
                <a:cubicBezTo>
                  <a:pt x="9774785" y="6751318"/>
                  <a:pt x="9777158" y="6748433"/>
                  <a:pt x="9778443" y="6745309"/>
                </a:cubicBezTo>
                <a:close/>
                <a:moveTo>
                  <a:pt x="8213671" y="10288911"/>
                </a:moveTo>
                <a:cubicBezTo>
                  <a:pt x="8205073" y="10288873"/>
                  <a:pt x="8202538" y="10294676"/>
                  <a:pt x="8196012" y="10295809"/>
                </a:cubicBezTo>
                <a:cubicBezTo>
                  <a:pt x="8196460" y="10301726"/>
                  <a:pt x="8194732" y="10309452"/>
                  <a:pt x="8199434" y="10310433"/>
                </a:cubicBezTo>
                <a:cubicBezTo>
                  <a:pt x="8201671" y="10300687"/>
                  <a:pt x="8214314" y="10301754"/>
                  <a:pt x="8213671" y="10288911"/>
                </a:cubicBezTo>
                <a:close/>
                <a:moveTo>
                  <a:pt x="8193391" y="10336485"/>
                </a:moveTo>
                <a:cubicBezTo>
                  <a:pt x="8195510" y="10335009"/>
                  <a:pt x="8197358" y="10333223"/>
                  <a:pt x="8196175" y="10328517"/>
                </a:cubicBezTo>
                <a:cubicBezTo>
                  <a:pt x="8187279" y="10324534"/>
                  <a:pt x="8179876" y="10340274"/>
                  <a:pt x="8188977" y="10342588"/>
                </a:cubicBezTo>
                <a:cubicBezTo>
                  <a:pt x="8188880" y="10339125"/>
                  <a:pt x="8191271" y="10337961"/>
                  <a:pt x="8193391" y="10336485"/>
                </a:cubicBezTo>
                <a:close/>
                <a:moveTo>
                  <a:pt x="10892946" y="4228679"/>
                </a:moveTo>
                <a:cubicBezTo>
                  <a:pt x="10897384" y="4220943"/>
                  <a:pt x="10898369" y="4215254"/>
                  <a:pt x="10897272" y="4209665"/>
                </a:cubicBezTo>
                <a:lnTo>
                  <a:pt x="10887040" y="4205144"/>
                </a:lnTo>
                <a:cubicBezTo>
                  <a:pt x="10880856" y="4215682"/>
                  <a:pt x="10883519" y="4223493"/>
                  <a:pt x="10892946" y="4228679"/>
                </a:cubicBezTo>
                <a:close/>
                <a:moveTo>
                  <a:pt x="11006339" y="3972045"/>
                </a:moveTo>
                <a:cubicBezTo>
                  <a:pt x="11006520" y="3967022"/>
                  <a:pt x="11017757" y="3948509"/>
                  <a:pt x="11003451" y="3941678"/>
                </a:cubicBezTo>
                <a:cubicBezTo>
                  <a:pt x="10992773" y="3954313"/>
                  <a:pt x="10996737" y="3976479"/>
                  <a:pt x="11006339" y="3972045"/>
                </a:cubicBezTo>
                <a:close/>
                <a:moveTo>
                  <a:pt x="9401857" y="7609972"/>
                </a:moveTo>
                <a:cubicBezTo>
                  <a:pt x="9416998" y="7593413"/>
                  <a:pt x="9402140" y="7563172"/>
                  <a:pt x="9399163" y="7541877"/>
                </a:cubicBezTo>
                <a:cubicBezTo>
                  <a:pt x="9371028" y="7528051"/>
                  <a:pt x="9350386" y="7482802"/>
                  <a:pt x="9323503" y="7504903"/>
                </a:cubicBezTo>
                <a:cubicBezTo>
                  <a:pt x="9360163" y="7513887"/>
                  <a:pt x="9372696" y="7544300"/>
                  <a:pt x="9389998" y="7569684"/>
                </a:cubicBezTo>
                <a:cubicBezTo>
                  <a:pt x="9358333" y="7552379"/>
                  <a:pt x="9345457" y="7517312"/>
                  <a:pt x="9312862" y="7500076"/>
                </a:cubicBezTo>
                <a:cubicBezTo>
                  <a:pt x="9319195" y="7535156"/>
                  <a:pt x="9345246" y="7552411"/>
                  <a:pt x="9361222" y="7578828"/>
                </a:cubicBezTo>
                <a:cubicBezTo>
                  <a:pt x="9352817" y="7591612"/>
                  <a:pt x="9373222" y="7608344"/>
                  <a:pt x="9379626" y="7619098"/>
                </a:cubicBezTo>
                <a:cubicBezTo>
                  <a:pt x="9382176" y="7603006"/>
                  <a:pt x="9357021" y="7585217"/>
                  <a:pt x="9375533" y="7576366"/>
                </a:cubicBezTo>
                <a:cubicBezTo>
                  <a:pt x="9388705" y="7583813"/>
                  <a:pt x="9386499" y="7604556"/>
                  <a:pt x="9401857" y="7609972"/>
                </a:cubicBezTo>
                <a:close/>
                <a:moveTo>
                  <a:pt x="7027103" y="12986251"/>
                </a:moveTo>
                <a:cubicBezTo>
                  <a:pt x="7043644" y="12969607"/>
                  <a:pt x="7001894" y="12970526"/>
                  <a:pt x="7008426" y="12984623"/>
                </a:cubicBezTo>
                <a:cubicBezTo>
                  <a:pt x="7011667" y="12991151"/>
                  <a:pt x="7025307" y="12988004"/>
                  <a:pt x="7027103" y="12986251"/>
                </a:cubicBezTo>
                <a:close/>
                <a:moveTo>
                  <a:pt x="7860999" y="11100823"/>
                </a:moveTo>
                <a:cubicBezTo>
                  <a:pt x="7860898" y="11077342"/>
                  <a:pt x="7855128" y="11031122"/>
                  <a:pt x="7836386" y="11014966"/>
                </a:cubicBezTo>
                <a:cubicBezTo>
                  <a:pt x="7814407" y="11044038"/>
                  <a:pt x="7866652" y="11061371"/>
                  <a:pt x="7850126" y="11096990"/>
                </a:cubicBezTo>
                <a:cubicBezTo>
                  <a:pt x="7854781" y="11097310"/>
                  <a:pt x="7855125" y="11101916"/>
                  <a:pt x="7860999" y="11100823"/>
                </a:cubicBezTo>
                <a:close/>
                <a:moveTo>
                  <a:pt x="11542900" y="2768797"/>
                </a:moveTo>
                <a:cubicBezTo>
                  <a:pt x="11536118" y="2766822"/>
                  <a:pt x="11531857" y="2769535"/>
                  <a:pt x="11528500" y="2773669"/>
                </a:cubicBezTo>
                <a:cubicBezTo>
                  <a:pt x="11535471" y="2775217"/>
                  <a:pt x="11542918" y="2777997"/>
                  <a:pt x="11542900" y="2768797"/>
                </a:cubicBezTo>
                <a:close/>
                <a:moveTo>
                  <a:pt x="10869202" y="4300869"/>
                </a:moveTo>
                <a:cubicBezTo>
                  <a:pt x="10875149" y="4289716"/>
                  <a:pt x="10868900" y="4258885"/>
                  <a:pt x="10856572" y="4245271"/>
                </a:cubicBezTo>
                <a:cubicBezTo>
                  <a:pt x="10847474" y="4269322"/>
                  <a:pt x="10854743" y="4286314"/>
                  <a:pt x="10869202" y="4300869"/>
                </a:cubicBezTo>
                <a:close/>
                <a:moveTo>
                  <a:pt x="7025496" y="13004905"/>
                </a:moveTo>
                <a:lnTo>
                  <a:pt x="7014820" y="13000188"/>
                </a:lnTo>
                <a:lnTo>
                  <a:pt x="7010110" y="13010847"/>
                </a:lnTo>
                <a:lnTo>
                  <a:pt x="7020786" y="13015564"/>
                </a:lnTo>
                <a:close/>
                <a:moveTo>
                  <a:pt x="10591738" y="4935947"/>
                </a:moveTo>
                <a:cubicBezTo>
                  <a:pt x="10590561" y="4915529"/>
                  <a:pt x="10590187" y="4894446"/>
                  <a:pt x="10580396" y="4877364"/>
                </a:cubicBezTo>
                <a:cubicBezTo>
                  <a:pt x="10576036" y="4899927"/>
                  <a:pt x="10577640" y="4920534"/>
                  <a:pt x="10591738" y="4935947"/>
                </a:cubicBezTo>
                <a:close/>
                <a:moveTo>
                  <a:pt x="10671519" y="4755384"/>
                </a:moveTo>
                <a:cubicBezTo>
                  <a:pt x="10677555" y="4741724"/>
                  <a:pt x="10673746" y="4731878"/>
                  <a:pt x="10660281" y="4725419"/>
                </a:cubicBezTo>
                <a:cubicBezTo>
                  <a:pt x="10657510" y="4737459"/>
                  <a:pt x="10656020" y="4750066"/>
                  <a:pt x="10671519" y="4755384"/>
                </a:cubicBezTo>
                <a:close/>
                <a:moveTo>
                  <a:pt x="9403904" y="7631338"/>
                </a:moveTo>
                <a:cubicBezTo>
                  <a:pt x="9403767" y="7629476"/>
                  <a:pt x="9404025" y="7626650"/>
                  <a:pt x="9404319" y="7624289"/>
                </a:cubicBezTo>
                <a:cubicBezTo>
                  <a:pt x="9401993" y="7624462"/>
                  <a:pt x="9399635" y="7624168"/>
                  <a:pt x="9397276" y="7623874"/>
                </a:cubicBezTo>
                <a:cubicBezTo>
                  <a:pt x="9396983" y="7626234"/>
                  <a:pt x="9397155" y="7628560"/>
                  <a:pt x="9396430" y="7631422"/>
                </a:cubicBezTo>
                <a:cubicBezTo>
                  <a:pt x="9399220" y="7631215"/>
                  <a:pt x="9401579" y="7631509"/>
                  <a:pt x="9403904" y="7631338"/>
                </a:cubicBezTo>
                <a:close/>
                <a:moveTo>
                  <a:pt x="10516876" y="5114611"/>
                </a:moveTo>
                <a:cubicBezTo>
                  <a:pt x="10519740" y="5100051"/>
                  <a:pt x="10522411" y="5085926"/>
                  <a:pt x="10508659" y="5077808"/>
                </a:cubicBezTo>
                <a:cubicBezTo>
                  <a:pt x="10507030" y="5091884"/>
                  <a:pt x="10503124" y="5106495"/>
                  <a:pt x="10516876" y="5114611"/>
                </a:cubicBezTo>
                <a:close/>
                <a:moveTo>
                  <a:pt x="8228127" y="10296456"/>
                </a:moveTo>
                <a:cubicBezTo>
                  <a:pt x="8217457" y="10295246"/>
                  <a:pt x="8206512" y="10312234"/>
                  <a:pt x="8213840" y="10317321"/>
                </a:cubicBezTo>
                <a:cubicBezTo>
                  <a:pt x="8215773" y="10307927"/>
                  <a:pt x="8228719" y="10308641"/>
                  <a:pt x="8228127" y="10296456"/>
                </a:cubicBezTo>
                <a:close/>
                <a:moveTo>
                  <a:pt x="8245921" y="10260795"/>
                </a:moveTo>
                <a:cubicBezTo>
                  <a:pt x="8243715" y="10244760"/>
                  <a:pt x="8236343" y="10234719"/>
                  <a:pt x="8228010" y="10225078"/>
                </a:cubicBezTo>
                <a:cubicBezTo>
                  <a:pt x="8220358" y="10237530"/>
                  <a:pt x="8218774" y="10251526"/>
                  <a:pt x="8224372" y="10264340"/>
                </a:cubicBezTo>
                <a:cubicBezTo>
                  <a:pt x="8231063" y="10252287"/>
                  <a:pt x="8236572" y="10255193"/>
                  <a:pt x="8245921" y="10260795"/>
                </a:cubicBezTo>
                <a:close/>
                <a:moveTo>
                  <a:pt x="9398318" y="7653793"/>
                </a:moveTo>
                <a:cubicBezTo>
                  <a:pt x="9399868" y="7651047"/>
                  <a:pt x="9399890" y="7646602"/>
                  <a:pt x="9399546" y="7641949"/>
                </a:cubicBezTo>
                <a:cubicBezTo>
                  <a:pt x="9390076" y="7640310"/>
                  <a:pt x="9387698" y="7646099"/>
                  <a:pt x="9387922" y="7655437"/>
                </a:cubicBezTo>
                <a:cubicBezTo>
                  <a:pt x="9393689" y="7657585"/>
                  <a:pt x="9396768" y="7656538"/>
                  <a:pt x="9398318" y="7653793"/>
                </a:cubicBezTo>
                <a:close/>
                <a:moveTo>
                  <a:pt x="10688450" y="4737227"/>
                </a:moveTo>
                <a:cubicBezTo>
                  <a:pt x="10688954" y="4729701"/>
                  <a:pt x="10681614" y="4722727"/>
                  <a:pt x="10675443" y="4728036"/>
                </a:cubicBezTo>
                <a:cubicBezTo>
                  <a:pt x="10681704" y="4732333"/>
                  <a:pt x="10672156" y="4742400"/>
                  <a:pt x="10684996" y="4744502"/>
                </a:cubicBezTo>
                <a:cubicBezTo>
                  <a:pt x="10687242" y="4742305"/>
                  <a:pt x="10688282" y="4739735"/>
                  <a:pt x="10688450" y="4737227"/>
                </a:cubicBezTo>
                <a:close/>
                <a:moveTo>
                  <a:pt x="8196104" y="10388672"/>
                </a:moveTo>
                <a:cubicBezTo>
                  <a:pt x="8184881" y="10384528"/>
                  <a:pt x="8153930" y="10425439"/>
                  <a:pt x="8171111" y="10438405"/>
                </a:cubicBezTo>
                <a:cubicBezTo>
                  <a:pt x="8178010" y="10420389"/>
                  <a:pt x="8190265" y="10407602"/>
                  <a:pt x="8196104" y="10388672"/>
                </a:cubicBezTo>
                <a:close/>
                <a:moveTo>
                  <a:pt x="8221115" y="10339185"/>
                </a:moveTo>
                <a:cubicBezTo>
                  <a:pt x="8225417" y="10331602"/>
                  <a:pt x="8229005" y="10323328"/>
                  <a:pt x="8231444" y="10314062"/>
                </a:cubicBezTo>
                <a:cubicBezTo>
                  <a:pt x="8216669" y="10319760"/>
                  <a:pt x="8195238" y="10351058"/>
                  <a:pt x="8206506" y="10360156"/>
                </a:cubicBezTo>
                <a:cubicBezTo>
                  <a:pt x="8211799" y="10353658"/>
                  <a:pt x="8216814" y="10346768"/>
                  <a:pt x="8221115" y="10339185"/>
                </a:cubicBezTo>
                <a:close/>
                <a:moveTo>
                  <a:pt x="9877576" y="6598051"/>
                </a:moveTo>
                <a:cubicBezTo>
                  <a:pt x="9843538" y="6668443"/>
                  <a:pt x="9788357" y="6578697"/>
                  <a:pt x="9826533" y="6549075"/>
                </a:cubicBezTo>
                <a:cubicBezTo>
                  <a:pt x="9829703" y="6493639"/>
                  <a:pt x="9797226" y="6430378"/>
                  <a:pt x="9824787" y="6379249"/>
                </a:cubicBezTo>
                <a:cubicBezTo>
                  <a:pt x="9862279" y="6426179"/>
                  <a:pt x="9850555" y="6489384"/>
                  <a:pt x="9856767" y="6546880"/>
                </a:cubicBezTo>
                <a:cubicBezTo>
                  <a:pt x="9867596" y="6562738"/>
                  <a:pt x="9878009" y="6578389"/>
                  <a:pt x="9877576" y="6598051"/>
                </a:cubicBezTo>
                <a:close/>
                <a:moveTo>
                  <a:pt x="9264856" y="7989166"/>
                </a:moveTo>
                <a:cubicBezTo>
                  <a:pt x="9255769" y="7980007"/>
                  <a:pt x="9251448" y="7965827"/>
                  <a:pt x="9238345" y="7959311"/>
                </a:cubicBezTo>
                <a:cubicBezTo>
                  <a:pt x="9225189" y="7958412"/>
                  <a:pt x="9237479" y="7972946"/>
                  <a:pt x="9230471" y="7972995"/>
                </a:cubicBezTo>
                <a:cubicBezTo>
                  <a:pt x="9210720" y="7965101"/>
                  <a:pt x="9190146" y="7958663"/>
                  <a:pt x="9171326" y="7950699"/>
                </a:cubicBezTo>
                <a:cubicBezTo>
                  <a:pt x="9167569" y="7963142"/>
                  <a:pt x="9187148" y="7968709"/>
                  <a:pt x="9198321" y="7974436"/>
                </a:cubicBezTo>
                <a:cubicBezTo>
                  <a:pt x="9216679" y="7982428"/>
                  <a:pt x="9236085" y="7985673"/>
                  <a:pt x="9247707" y="7984818"/>
                </a:cubicBezTo>
                <a:cubicBezTo>
                  <a:pt x="9248481" y="7988973"/>
                  <a:pt x="9261793" y="7998273"/>
                  <a:pt x="9264856" y="7989166"/>
                </a:cubicBezTo>
                <a:close/>
                <a:moveTo>
                  <a:pt x="8627637" y="9432285"/>
                </a:moveTo>
                <a:cubicBezTo>
                  <a:pt x="8621130" y="9445759"/>
                  <a:pt x="8613111" y="9458032"/>
                  <a:pt x="8603946" y="9467884"/>
                </a:cubicBezTo>
                <a:cubicBezTo>
                  <a:pt x="8573072" y="9432305"/>
                  <a:pt x="8573738" y="9326486"/>
                  <a:pt x="8635580" y="9311467"/>
                </a:cubicBezTo>
                <a:cubicBezTo>
                  <a:pt x="8653084" y="9340627"/>
                  <a:pt x="8647159" y="9391864"/>
                  <a:pt x="8627637" y="9432285"/>
                </a:cubicBezTo>
                <a:close/>
                <a:moveTo>
                  <a:pt x="7073035" y="12955074"/>
                </a:moveTo>
                <a:cubicBezTo>
                  <a:pt x="7085921" y="12936307"/>
                  <a:pt x="7050024" y="12945926"/>
                  <a:pt x="7046784" y="12956726"/>
                </a:cubicBezTo>
                <a:cubicBezTo>
                  <a:pt x="7061040" y="12970669"/>
                  <a:pt x="7058351" y="12940942"/>
                  <a:pt x="7073035" y="12955074"/>
                </a:cubicBezTo>
                <a:close/>
                <a:moveTo>
                  <a:pt x="10589635" y="4997262"/>
                </a:moveTo>
                <a:cubicBezTo>
                  <a:pt x="10578397" y="4967297"/>
                  <a:pt x="10585190" y="4929992"/>
                  <a:pt x="10564723" y="4903602"/>
                </a:cubicBezTo>
                <a:cubicBezTo>
                  <a:pt x="10558140" y="4927734"/>
                  <a:pt x="10554806" y="4989526"/>
                  <a:pt x="10589635" y="4997262"/>
                </a:cubicBezTo>
                <a:close/>
                <a:moveTo>
                  <a:pt x="10916118" y="4261657"/>
                </a:moveTo>
                <a:lnTo>
                  <a:pt x="10916038" y="4261466"/>
                </a:lnTo>
                <a:lnTo>
                  <a:pt x="10915982" y="4259352"/>
                </a:lnTo>
                <a:lnTo>
                  <a:pt x="10916520" y="4259510"/>
                </a:lnTo>
                <a:close/>
                <a:moveTo>
                  <a:pt x="11474814" y="3003738"/>
                </a:moveTo>
                <a:cubicBezTo>
                  <a:pt x="11439049" y="2989978"/>
                  <a:pt x="11393859" y="2980225"/>
                  <a:pt x="11357627" y="2969833"/>
                </a:cubicBezTo>
                <a:cubicBezTo>
                  <a:pt x="11350494" y="2982511"/>
                  <a:pt x="11371307" y="2985069"/>
                  <a:pt x="11383212" y="2989308"/>
                </a:cubicBezTo>
                <a:cubicBezTo>
                  <a:pt x="11407449" y="2997974"/>
                  <a:pt x="11470571" y="3015651"/>
                  <a:pt x="11474814" y="3003738"/>
                </a:cubicBezTo>
                <a:close/>
                <a:moveTo>
                  <a:pt x="10045135" y="6240131"/>
                </a:moveTo>
                <a:cubicBezTo>
                  <a:pt x="10030729" y="6228248"/>
                  <a:pt x="10018209" y="6241868"/>
                  <a:pt x="10022178" y="6251684"/>
                </a:cubicBezTo>
                <a:cubicBezTo>
                  <a:pt x="10033451" y="6259393"/>
                  <a:pt x="10040338" y="6252895"/>
                  <a:pt x="10045135" y="6240131"/>
                </a:cubicBezTo>
                <a:close/>
                <a:moveTo>
                  <a:pt x="7561692" y="11861263"/>
                </a:moveTo>
                <a:cubicBezTo>
                  <a:pt x="7530555" y="11858396"/>
                  <a:pt x="7513867" y="11873969"/>
                  <a:pt x="7498059" y="11890103"/>
                </a:cubicBezTo>
                <a:cubicBezTo>
                  <a:pt x="7523397" y="11885780"/>
                  <a:pt x="7550391" y="11883512"/>
                  <a:pt x="7561692" y="11861263"/>
                </a:cubicBezTo>
                <a:close/>
                <a:moveTo>
                  <a:pt x="10866347" y="4382288"/>
                </a:moveTo>
                <a:cubicBezTo>
                  <a:pt x="10846744" y="4378220"/>
                  <a:pt x="10838597" y="4404733"/>
                  <a:pt x="10825648" y="4417895"/>
                </a:cubicBezTo>
                <a:cubicBezTo>
                  <a:pt x="10847907" y="4425178"/>
                  <a:pt x="10862449" y="4401491"/>
                  <a:pt x="10866347" y="4382288"/>
                </a:cubicBezTo>
                <a:close/>
                <a:moveTo>
                  <a:pt x="9321343" y="7880496"/>
                </a:moveTo>
                <a:lnTo>
                  <a:pt x="9343049" y="7821189"/>
                </a:lnTo>
                <a:lnTo>
                  <a:pt x="9344678" y="7816739"/>
                </a:lnTo>
                <a:lnTo>
                  <a:pt x="9351033" y="7724980"/>
                </a:lnTo>
                <a:lnTo>
                  <a:pt x="9192711" y="7697217"/>
                </a:lnTo>
                <a:cubicBezTo>
                  <a:pt x="9189831" y="7700279"/>
                  <a:pt x="9192363" y="7701248"/>
                  <a:pt x="9195998" y="7702695"/>
                </a:cubicBezTo>
                <a:lnTo>
                  <a:pt x="9203171" y="7708760"/>
                </a:lnTo>
                <a:lnTo>
                  <a:pt x="9205891" y="7711060"/>
                </a:lnTo>
                <a:cubicBezTo>
                  <a:pt x="9176654" y="7706063"/>
                  <a:pt x="9147215" y="7696103"/>
                  <a:pt x="9117674" y="7690106"/>
                </a:cubicBezTo>
                <a:cubicBezTo>
                  <a:pt x="9118438" y="7679403"/>
                  <a:pt x="9118377" y="7668681"/>
                  <a:pt x="9119057" y="7657977"/>
                </a:cubicBezTo>
                <a:lnTo>
                  <a:pt x="9121731" y="7643307"/>
                </a:lnTo>
                <a:lnTo>
                  <a:pt x="9122967" y="7636521"/>
                </a:lnTo>
                <a:lnTo>
                  <a:pt x="9118000" y="7640306"/>
                </a:lnTo>
                <a:cubicBezTo>
                  <a:pt x="9121836" y="7660606"/>
                  <a:pt x="9116327" y="7661947"/>
                  <a:pt x="9104857" y="7671214"/>
                </a:cubicBezTo>
                <a:cubicBezTo>
                  <a:pt x="9103525" y="7710138"/>
                  <a:pt x="9088644" y="7736497"/>
                  <a:pt x="9087591" y="7766509"/>
                </a:cubicBezTo>
                <a:cubicBezTo>
                  <a:pt x="9087866" y="7770230"/>
                  <a:pt x="9094064" y="7778192"/>
                  <a:pt x="9093616" y="7784774"/>
                </a:cubicBezTo>
                <a:cubicBezTo>
                  <a:pt x="9090884" y="7861692"/>
                  <a:pt x="9170456" y="7882003"/>
                  <a:pt x="9227173" y="7915702"/>
                </a:cubicBezTo>
                <a:cubicBezTo>
                  <a:pt x="9240346" y="7923147"/>
                  <a:pt x="9260201" y="7919809"/>
                  <a:pt x="9276749" y="7922328"/>
                </a:cubicBezTo>
                <a:cubicBezTo>
                  <a:pt x="9295047" y="7913725"/>
                  <a:pt x="9309966" y="7898939"/>
                  <a:pt x="9321343" y="7880496"/>
                </a:cubicBezTo>
                <a:close/>
                <a:moveTo>
                  <a:pt x="8178153" y="10470283"/>
                </a:moveTo>
                <a:cubicBezTo>
                  <a:pt x="8180938" y="10467767"/>
                  <a:pt x="8186268" y="10450857"/>
                  <a:pt x="8178179" y="10448799"/>
                </a:cubicBezTo>
                <a:cubicBezTo>
                  <a:pt x="8174786" y="10452019"/>
                  <a:pt x="8162676" y="10471074"/>
                  <a:pt x="8178153" y="10470283"/>
                </a:cubicBezTo>
                <a:close/>
                <a:moveTo>
                  <a:pt x="8135422" y="10567232"/>
                </a:moveTo>
                <a:cubicBezTo>
                  <a:pt x="8092931" y="10556460"/>
                  <a:pt x="8050441" y="10567853"/>
                  <a:pt x="8017950" y="10566933"/>
                </a:cubicBezTo>
                <a:cubicBezTo>
                  <a:pt x="7988090" y="10565819"/>
                  <a:pt x="7947376" y="10552270"/>
                  <a:pt x="7932203" y="10570587"/>
                </a:cubicBezTo>
                <a:cubicBezTo>
                  <a:pt x="7982571" y="10567217"/>
                  <a:pt x="8071462" y="10583511"/>
                  <a:pt x="8135422" y="10567232"/>
                </a:cubicBezTo>
                <a:close/>
                <a:moveTo>
                  <a:pt x="8192605" y="10438499"/>
                </a:moveTo>
                <a:cubicBezTo>
                  <a:pt x="8192914" y="10433850"/>
                  <a:pt x="8202842" y="10420902"/>
                  <a:pt x="8196217" y="10420721"/>
                </a:cubicBezTo>
                <a:cubicBezTo>
                  <a:pt x="8195201" y="10424761"/>
                  <a:pt x="8181686" y="10434003"/>
                  <a:pt x="8192605" y="10438499"/>
                </a:cubicBezTo>
                <a:close/>
                <a:moveTo>
                  <a:pt x="10705476" y="4753551"/>
                </a:moveTo>
                <a:cubicBezTo>
                  <a:pt x="10706688" y="4743882"/>
                  <a:pt x="10709319" y="4733310"/>
                  <a:pt x="10695954" y="4728935"/>
                </a:cubicBezTo>
                <a:cubicBezTo>
                  <a:pt x="10690435" y="4740272"/>
                  <a:pt x="10700109" y="4746077"/>
                  <a:pt x="10705476" y="4753551"/>
                </a:cubicBezTo>
                <a:close/>
                <a:moveTo>
                  <a:pt x="9763676" y="6889465"/>
                </a:moveTo>
                <a:cubicBezTo>
                  <a:pt x="9763839" y="6885665"/>
                  <a:pt x="9761693" y="6881241"/>
                  <a:pt x="9758054" y="6876332"/>
                </a:cubicBezTo>
                <a:cubicBezTo>
                  <a:pt x="9743433" y="6879908"/>
                  <a:pt x="9760268" y="6892305"/>
                  <a:pt x="9755438" y="6898863"/>
                </a:cubicBezTo>
                <a:cubicBezTo>
                  <a:pt x="9761039" y="6896442"/>
                  <a:pt x="9763513" y="6893264"/>
                  <a:pt x="9763676" y="6889465"/>
                </a:cubicBezTo>
                <a:close/>
                <a:moveTo>
                  <a:pt x="7121577" y="12874091"/>
                </a:moveTo>
                <a:cubicBezTo>
                  <a:pt x="7114933" y="12870646"/>
                  <a:pt x="7117331" y="12864062"/>
                  <a:pt x="7108037" y="12861993"/>
                </a:cubicBezTo>
                <a:cubicBezTo>
                  <a:pt x="7103654" y="12870758"/>
                  <a:pt x="7106279" y="12877524"/>
                  <a:pt x="7111743" y="12882486"/>
                </a:cubicBezTo>
                <a:cubicBezTo>
                  <a:pt x="7114192" y="12876943"/>
                  <a:pt x="7118839" y="12877977"/>
                  <a:pt x="7121577" y="12874091"/>
                </a:cubicBezTo>
                <a:close/>
                <a:moveTo>
                  <a:pt x="8249381" y="10328295"/>
                </a:moveTo>
                <a:cubicBezTo>
                  <a:pt x="8227772" y="10339776"/>
                  <a:pt x="8212628" y="10358060"/>
                  <a:pt x="8207082" y="10385232"/>
                </a:cubicBezTo>
                <a:cubicBezTo>
                  <a:pt x="8228388" y="10374103"/>
                  <a:pt x="8237066" y="10349018"/>
                  <a:pt x="8249381" y="10328295"/>
                </a:cubicBezTo>
                <a:close/>
                <a:moveTo>
                  <a:pt x="7412866" y="12223039"/>
                </a:moveTo>
                <a:cubicBezTo>
                  <a:pt x="7384275" y="12256852"/>
                  <a:pt x="7319252" y="12213009"/>
                  <a:pt x="7326764" y="12173672"/>
                </a:cubicBezTo>
                <a:cubicBezTo>
                  <a:pt x="7365923" y="12164331"/>
                  <a:pt x="7384245" y="12208771"/>
                  <a:pt x="7412866" y="12223039"/>
                </a:cubicBezTo>
                <a:close/>
                <a:moveTo>
                  <a:pt x="7058367" y="13032169"/>
                </a:moveTo>
                <a:cubicBezTo>
                  <a:pt x="7033887" y="13022882"/>
                  <a:pt x="7012270" y="13020975"/>
                  <a:pt x="7000917" y="13045516"/>
                </a:cubicBezTo>
                <a:cubicBezTo>
                  <a:pt x="7022533" y="13047423"/>
                  <a:pt x="7045820" y="13053634"/>
                  <a:pt x="7058367" y="13032169"/>
                </a:cubicBezTo>
                <a:close/>
                <a:moveTo>
                  <a:pt x="10239589" y="5834740"/>
                </a:moveTo>
                <a:cubicBezTo>
                  <a:pt x="10249972" y="5801628"/>
                  <a:pt x="10249332" y="5762645"/>
                  <a:pt x="10232037" y="5721821"/>
                </a:cubicBezTo>
                <a:cubicBezTo>
                  <a:pt x="10172270" y="5789346"/>
                  <a:pt x="10091998" y="5837775"/>
                  <a:pt x="10037975" y="5906364"/>
                </a:cubicBezTo>
                <a:cubicBezTo>
                  <a:pt x="10051288" y="5916673"/>
                  <a:pt x="10065265" y="5923789"/>
                  <a:pt x="10079414" y="5928066"/>
                </a:cubicBezTo>
                <a:lnTo>
                  <a:pt x="10106585" y="5931054"/>
                </a:lnTo>
                <a:lnTo>
                  <a:pt x="10121876" y="5932735"/>
                </a:lnTo>
                <a:cubicBezTo>
                  <a:pt x="10135871" y="5931687"/>
                  <a:pt x="10149541" y="5928154"/>
                  <a:pt x="10162395" y="5922489"/>
                </a:cubicBezTo>
                <a:lnTo>
                  <a:pt x="10179189" y="5911625"/>
                </a:lnTo>
                <a:lnTo>
                  <a:pt x="10198005" y="5899452"/>
                </a:lnTo>
                <a:cubicBezTo>
                  <a:pt x="10208727" y="5889878"/>
                  <a:pt x="10218137" y="5878524"/>
                  <a:pt x="10225740" y="5865746"/>
                </a:cubicBezTo>
                <a:cubicBezTo>
                  <a:pt x="10231442" y="5856162"/>
                  <a:pt x="10236128" y="5845777"/>
                  <a:pt x="10239589" y="5834740"/>
                </a:cubicBezTo>
                <a:close/>
                <a:moveTo>
                  <a:pt x="7480221" y="12081785"/>
                </a:moveTo>
                <a:cubicBezTo>
                  <a:pt x="7483603" y="12075402"/>
                  <a:pt x="7485215" y="12069124"/>
                  <a:pt x="7479323" y="12064974"/>
                </a:cubicBezTo>
                <a:cubicBezTo>
                  <a:pt x="7475744" y="12072097"/>
                  <a:pt x="7457003" y="12089325"/>
                  <a:pt x="7470492" y="12099216"/>
                </a:cubicBezTo>
                <a:cubicBezTo>
                  <a:pt x="7471685" y="12094652"/>
                  <a:pt x="7476838" y="12088167"/>
                  <a:pt x="7480221" y="12081785"/>
                </a:cubicBezTo>
                <a:close/>
                <a:moveTo>
                  <a:pt x="10459632" y="5338811"/>
                </a:moveTo>
                <a:cubicBezTo>
                  <a:pt x="10477235" y="5282811"/>
                  <a:pt x="10504495" y="5223423"/>
                  <a:pt x="10507948" y="5172906"/>
                </a:cubicBezTo>
                <a:cubicBezTo>
                  <a:pt x="10496885" y="5159856"/>
                  <a:pt x="10477506" y="5156394"/>
                  <a:pt x="10466957" y="5162958"/>
                </a:cubicBezTo>
                <a:cubicBezTo>
                  <a:pt x="10449125" y="5222937"/>
                  <a:pt x="10432696" y="5250886"/>
                  <a:pt x="10407579" y="5315811"/>
                </a:cubicBezTo>
                <a:cubicBezTo>
                  <a:pt x="10421052" y="5326867"/>
                  <a:pt x="10441123" y="5344921"/>
                  <a:pt x="10459632" y="5338811"/>
                </a:cubicBezTo>
                <a:close/>
                <a:moveTo>
                  <a:pt x="10856971" y="4440411"/>
                </a:moveTo>
                <a:cubicBezTo>
                  <a:pt x="10849675" y="4436167"/>
                  <a:pt x="10843805" y="4435615"/>
                  <a:pt x="10840311" y="4441216"/>
                </a:cubicBezTo>
                <a:cubicBezTo>
                  <a:pt x="10844434" y="4444569"/>
                  <a:pt x="10844441" y="4449166"/>
                  <a:pt x="10852443" y="4450660"/>
                </a:cubicBezTo>
                <a:close/>
                <a:moveTo>
                  <a:pt x="7896589" y="11143199"/>
                </a:moveTo>
                <a:lnTo>
                  <a:pt x="7895764" y="11135861"/>
                </a:lnTo>
                <a:lnTo>
                  <a:pt x="7895726" y="11135529"/>
                </a:lnTo>
                <a:cubicBezTo>
                  <a:pt x="7894876" y="11133566"/>
                  <a:pt x="7893675" y="11132992"/>
                  <a:pt x="7892757" y="11136202"/>
                </a:cubicBezTo>
                <a:cubicBezTo>
                  <a:pt x="7892139" y="11141210"/>
                  <a:pt x="7895460" y="11150228"/>
                  <a:pt x="7896589" y="11143199"/>
                </a:cubicBezTo>
                <a:close/>
                <a:moveTo>
                  <a:pt x="8082424" y="10724333"/>
                </a:moveTo>
                <a:cubicBezTo>
                  <a:pt x="8083947" y="10721929"/>
                  <a:pt x="8084057" y="10719251"/>
                  <a:pt x="8081656" y="10715950"/>
                </a:cubicBezTo>
                <a:cubicBezTo>
                  <a:pt x="8075603" y="10721361"/>
                  <a:pt x="8056177" y="10729801"/>
                  <a:pt x="8054635" y="10738840"/>
                </a:cubicBezTo>
                <a:lnTo>
                  <a:pt x="8057303" y="10743217"/>
                </a:lnTo>
                <a:lnTo>
                  <a:pt x="8060211" y="10747989"/>
                </a:lnTo>
                <a:lnTo>
                  <a:pt x="8065046" y="10741135"/>
                </a:lnTo>
                <a:lnTo>
                  <a:pt x="8069742" y="10734477"/>
                </a:lnTo>
                <a:cubicBezTo>
                  <a:pt x="8074679" y="10730928"/>
                  <a:pt x="8080141" y="10727939"/>
                  <a:pt x="8082424" y="10724333"/>
                </a:cubicBezTo>
                <a:close/>
                <a:moveTo>
                  <a:pt x="10745395" y="4701291"/>
                </a:moveTo>
                <a:cubicBezTo>
                  <a:pt x="10739323" y="4696568"/>
                  <a:pt x="10748444" y="4686312"/>
                  <a:pt x="10736030" y="4684399"/>
                </a:cubicBezTo>
                <a:cubicBezTo>
                  <a:pt x="10727049" y="4693185"/>
                  <a:pt x="10737167" y="4708370"/>
                  <a:pt x="10745395" y="4701291"/>
                </a:cubicBezTo>
                <a:close/>
                <a:moveTo>
                  <a:pt x="7046913" y="13071954"/>
                </a:moveTo>
                <a:cubicBezTo>
                  <a:pt x="7028274" y="13066776"/>
                  <a:pt x="7010250" y="13061361"/>
                  <a:pt x="6999725" y="13077094"/>
                </a:cubicBezTo>
                <a:cubicBezTo>
                  <a:pt x="7020562" y="13088850"/>
                  <a:pt x="7030899" y="13073542"/>
                  <a:pt x="7046913" y="13071954"/>
                </a:cubicBezTo>
                <a:close/>
                <a:moveTo>
                  <a:pt x="9361036" y="7835642"/>
                </a:moveTo>
                <a:cubicBezTo>
                  <a:pt x="9359288" y="7830978"/>
                  <a:pt x="9357795" y="7829363"/>
                  <a:pt x="9356693" y="7829387"/>
                </a:cubicBezTo>
                <a:lnTo>
                  <a:pt x="9355627" y="7831296"/>
                </a:lnTo>
                <a:lnTo>
                  <a:pt x="9354701" y="7832953"/>
                </a:lnTo>
                <a:cubicBezTo>
                  <a:pt x="9354336" y="7836723"/>
                  <a:pt x="9356084" y="7841387"/>
                  <a:pt x="9361036" y="7835642"/>
                </a:cubicBezTo>
                <a:close/>
                <a:moveTo>
                  <a:pt x="10753963" y="4683577"/>
                </a:moveTo>
                <a:cubicBezTo>
                  <a:pt x="10754348" y="4682831"/>
                  <a:pt x="10753691" y="4681361"/>
                  <a:pt x="10751224" y="4678867"/>
                </a:cubicBezTo>
                <a:cubicBezTo>
                  <a:pt x="10749656" y="4676644"/>
                  <a:pt x="10742978" y="4676754"/>
                  <a:pt x="10743077" y="4678839"/>
                </a:cubicBezTo>
                <a:cubicBezTo>
                  <a:pt x="10742265" y="4681542"/>
                  <a:pt x="10752806" y="4685817"/>
                  <a:pt x="10753963" y="4683577"/>
                </a:cubicBezTo>
                <a:close/>
                <a:moveTo>
                  <a:pt x="11043066" y="4029613"/>
                </a:moveTo>
                <a:cubicBezTo>
                  <a:pt x="11036622" y="4025746"/>
                  <a:pt x="11047413" y="4024389"/>
                  <a:pt x="11042248" y="4021086"/>
                </a:cubicBezTo>
                <a:cubicBezTo>
                  <a:pt x="11037195" y="4029061"/>
                  <a:pt x="11033952" y="4013338"/>
                  <a:pt x="11040570" y="4007585"/>
                </a:cubicBezTo>
                <a:lnTo>
                  <a:pt x="11029912" y="4002876"/>
                </a:lnTo>
                <a:cubicBezTo>
                  <a:pt x="11030730" y="4011404"/>
                  <a:pt x="11034079" y="4033808"/>
                  <a:pt x="11043066" y="4029613"/>
                </a:cubicBezTo>
                <a:close/>
                <a:moveTo>
                  <a:pt x="10951574" y="4245907"/>
                </a:moveTo>
                <a:lnTo>
                  <a:pt x="10952650" y="4238655"/>
                </a:lnTo>
                <a:lnTo>
                  <a:pt x="10953377" y="4233753"/>
                </a:lnTo>
                <a:cubicBezTo>
                  <a:pt x="10952768" y="4230230"/>
                  <a:pt x="10950291" y="4227477"/>
                  <a:pt x="10943970" y="4226215"/>
                </a:cubicBezTo>
                <a:cubicBezTo>
                  <a:pt x="10942083" y="4230485"/>
                  <a:pt x="10941793" y="4234313"/>
                  <a:pt x="10943070" y="4237620"/>
                </a:cubicBezTo>
                <a:lnTo>
                  <a:pt x="10950861" y="4245212"/>
                </a:lnTo>
                <a:close/>
                <a:moveTo>
                  <a:pt x="11023647" y="4082789"/>
                </a:moveTo>
                <a:cubicBezTo>
                  <a:pt x="11040845" y="4062317"/>
                  <a:pt x="11010842" y="4036811"/>
                  <a:pt x="11018375" y="4010537"/>
                </a:cubicBezTo>
                <a:cubicBezTo>
                  <a:pt x="11008045" y="4003932"/>
                  <a:pt x="11002657" y="4009207"/>
                  <a:pt x="10994467" y="4008140"/>
                </a:cubicBezTo>
                <a:cubicBezTo>
                  <a:pt x="10968240" y="4036361"/>
                  <a:pt x="10988109" y="4059431"/>
                  <a:pt x="10979871" y="4088455"/>
                </a:cubicBezTo>
                <a:cubicBezTo>
                  <a:pt x="10988348" y="4091180"/>
                  <a:pt x="10992709" y="4095148"/>
                  <a:pt x="10995414" y="4099405"/>
                </a:cubicBezTo>
                <a:cubicBezTo>
                  <a:pt x="11002939" y="4068535"/>
                  <a:pt x="10985873" y="4051808"/>
                  <a:pt x="10991840" y="4023311"/>
                </a:cubicBezTo>
                <a:cubicBezTo>
                  <a:pt x="11000478" y="4038356"/>
                  <a:pt x="10990583" y="4067669"/>
                  <a:pt x="11017552" y="4059680"/>
                </a:cubicBezTo>
                <a:cubicBezTo>
                  <a:pt x="11017944" y="4068020"/>
                  <a:pt x="11016917" y="4077263"/>
                  <a:pt x="11023647" y="4082789"/>
                </a:cubicBezTo>
                <a:close/>
                <a:moveTo>
                  <a:pt x="8285530" y="10280191"/>
                </a:moveTo>
                <a:cubicBezTo>
                  <a:pt x="8288098" y="10274262"/>
                  <a:pt x="8289306" y="10268391"/>
                  <a:pt x="8284860" y="10264252"/>
                </a:cubicBezTo>
                <a:cubicBezTo>
                  <a:pt x="8277821" y="10271702"/>
                  <a:pt x="8274673" y="10282506"/>
                  <a:pt x="8263694" y="10285946"/>
                </a:cubicBezTo>
                <a:cubicBezTo>
                  <a:pt x="8255858" y="10282879"/>
                  <a:pt x="8258758" y="10268788"/>
                  <a:pt x="8249453" y="10268140"/>
                </a:cubicBezTo>
                <a:cubicBezTo>
                  <a:pt x="8247764" y="10285118"/>
                  <a:pt x="8238742" y="10301305"/>
                  <a:pt x="8242153" y="10324523"/>
                </a:cubicBezTo>
                <a:cubicBezTo>
                  <a:pt x="8250971" y="10310003"/>
                  <a:pt x="8262672" y="10294282"/>
                  <a:pt x="8278045" y="10296473"/>
                </a:cubicBezTo>
                <a:cubicBezTo>
                  <a:pt x="8279036" y="10292105"/>
                  <a:pt x="8282963" y="10286119"/>
                  <a:pt x="8285530" y="10280191"/>
                </a:cubicBezTo>
                <a:close/>
                <a:moveTo>
                  <a:pt x="8263242" y="10330720"/>
                </a:moveTo>
                <a:cubicBezTo>
                  <a:pt x="8264985" y="10326999"/>
                  <a:pt x="8264484" y="10322574"/>
                  <a:pt x="8260111" y="10321569"/>
                </a:cubicBezTo>
                <a:cubicBezTo>
                  <a:pt x="8259951" y="10328190"/>
                  <a:pt x="8250497" y="10325570"/>
                  <a:pt x="8252912" y="10335641"/>
                </a:cubicBezTo>
                <a:cubicBezTo>
                  <a:pt x="8257512" y="10337456"/>
                  <a:pt x="8261499" y="10334440"/>
                  <a:pt x="8263242" y="10330720"/>
                </a:cubicBezTo>
                <a:close/>
                <a:moveTo>
                  <a:pt x="10903882" y="4356639"/>
                </a:moveTo>
                <a:cubicBezTo>
                  <a:pt x="10906460" y="4332802"/>
                  <a:pt x="10888494" y="4302758"/>
                  <a:pt x="10881858" y="4281452"/>
                </a:cubicBezTo>
                <a:cubicBezTo>
                  <a:pt x="10882481" y="4316944"/>
                  <a:pt x="10867667" y="4348166"/>
                  <a:pt x="10893274" y="4377854"/>
                </a:cubicBezTo>
                <a:cubicBezTo>
                  <a:pt x="10899880" y="4371841"/>
                  <a:pt x="10903022" y="4364585"/>
                  <a:pt x="10903882" y="4356639"/>
                </a:cubicBezTo>
                <a:close/>
                <a:moveTo>
                  <a:pt x="10075609" y="6237549"/>
                </a:moveTo>
                <a:cubicBezTo>
                  <a:pt x="10068308" y="6254291"/>
                  <a:pt x="10037005" y="6278409"/>
                  <a:pt x="10021978" y="6286599"/>
                </a:cubicBezTo>
                <a:cubicBezTo>
                  <a:pt x="9971681" y="6313271"/>
                  <a:pt x="9856672" y="6323374"/>
                  <a:pt x="9815322" y="6247373"/>
                </a:cubicBezTo>
                <a:cubicBezTo>
                  <a:pt x="9808430" y="6235054"/>
                  <a:pt x="9803831" y="6208723"/>
                  <a:pt x="9794431" y="6184703"/>
                </a:cubicBezTo>
                <a:cubicBezTo>
                  <a:pt x="9776051" y="6140006"/>
                  <a:pt x="9725299" y="6034759"/>
                  <a:pt x="9724455" y="5998800"/>
                </a:cubicBezTo>
                <a:cubicBezTo>
                  <a:pt x="9723608" y="5955524"/>
                  <a:pt x="9742804" y="5923281"/>
                  <a:pt x="9777869" y="5914624"/>
                </a:cubicBezTo>
                <a:cubicBezTo>
                  <a:pt x="9805008" y="5929194"/>
                  <a:pt x="9831314" y="5947528"/>
                  <a:pt x="9842800" y="5970498"/>
                </a:cubicBezTo>
                <a:cubicBezTo>
                  <a:pt x="9870158" y="6023328"/>
                  <a:pt x="9845961" y="6086526"/>
                  <a:pt x="9854744" y="6145254"/>
                </a:cubicBezTo>
                <a:cubicBezTo>
                  <a:pt x="9883123" y="6114452"/>
                  <a:pt x="9908160" y="6072577"/>
                  <a:pt x="9943016" y="6061203"/>
                </a:cubicBezTo>
                <a:cubicBezTo>
                  <a:pt x="10022125" y="6056204"/>
                  <a:pt x="10098347" y="6183554"/>
                  <a:pt x="10075609" y="6237549"/>
                </a:cubicBezTo>
                <a:close/>
                <a:moveTo>
                  <a:pt x="10931966" y="4299509"/>
                </a:moveTo>
                <a:cubicBezTo>
                  <a:pt x="10940128" y="4282190"/>
                  <a:pt x="10934725" y="4247139"/>
                  <a:pt x="10926883" y="4226831"/>
                </a:cubicBezTo>
                <a:cubicBezTo>
                  <a:pt x="10920534" y="4230534"/>
                  <a:pt x="10917033" y="4235717"/>
                  <a:pt x="10915514" y="4241713"/>
                </a:cubicBezTo>
                <a:lnTo>
                  <a:pt x="10915982" y="4259352"/>
                </a:lnTo>
                <a:lnTo>
                  <a:pt x="10909129" y="4257337"/>
                </a:lnTo>
                <a:cubicBezTo>
                  <a:pt x="10905677" y="4253635"/>
                  <a:pt x="10911825" y="4246207"/>
                  <a:pt x="10907595" y="4242807"/>
                </a:cubicBezTo>
                <a:cubicBezTo>
                  <a:pt x="10903060" y="4248459"/>
                  <a:pt x="10903094" y="4240308"/>
                  <a:pt x="10896937" y="4238098"/>
                </a:cubicBezTo>
                <a:cubicBezTo>
                  <a:pt x="10897253" y="4258142"/>
                  <a:pt x="10899973" y="4302726"/>
                  <a:pt x="10916389" y="4296710"/>
                </a:cubicBezTo>
                <a:cubicBezTo>
                  <a:pt x="10911455" y="4289426"/>
                  <a:pt x="10911495" y="4284722"/>
                  <a:pt x="10912765" y="4279542"/>
                </a:cubicBezTo>
                <a:lnTo>
                  <a:pt x="10916118" y="4261657"/>
                </a:lnTo>
                <a:close/>
                <a:moveTo>
                  <a:pt x="10964229" y="4226490"/>
                </a:moveTo>
                <a:lnTo>
                  <a:pt x="10966218" y="4188940"/>
                </a:lnTo>
                <a:lnTo>
                  <a:pt x="10967092" y="4172443"/>
                </a:lnTo>
                <a:cubicBezTo>
                  <a:pt x="10967348" y="4155140"/>
                  <a:pt x="10964683" y="4138396"/>
                  <a:pt x="10952421" y="4121750"/>
                </a:cubicBezTo>
                <a:cubicBezTo>
                  <a:pt x="10945175" y="4149681"/>
                  <a:pt x="10940124" y="4188790"/>
                  <a:pt x="10956233" y="4198459"/>
                </a:cubicBezTo>
                <a:cubicBezTo>
                  <a:pt x="10956880" y="4203338"/>
                  <a:pt x="10955374" y="4209053"/>
                  <a:pt x="10955459" y="4214194"/>
                </a:cubicBezTo>
                <a:lnTo>
                  <a:pt x="10958256" y="4218115"/>
                </a:lnTo>
                <a:close/>
                <a:moveTo>
                  <a:pt x="9761008" y="6953337"/>
                </a:moveTo>
                <a:cubicBezTo>
                  <a:pt x="9752582" y="6945255"/>
                  <a:pt x="9769047" y="6927137"/>
                  <a:pt x="9751115" y="6927771"/>
                </a:cubicBezTo>
                <a:cubicBezTo>
                  <a:pt x="9748304" y="6933166"/>
                  <a:pt x="9743871" y="6963756"/>
                  <a:pt x="9761008" y="6953337"/>
                </a:cubicBezTo>
                <a:close/>
                <a:moveTo>
                  <a:pt x="8185523" y="10523949"/>
                </a:moveTo>
                <a:cubicBezTo>
                  <a:pt x="8186809" y="10506010"/>
                  <a:pt x="8200887" y="10491109"/>
                  <a:pt x="8192663" y="10474189"/>
                </a:cubicBezTo>
                <a:cubicBezTo>
                  <a:pt x="8199697" y="10471035"/>
                  <a:pt x="8213421" y="10455829"/>
                  <a:pt x="8199618" y="10452533"/>
                </a:cubicBezTo>
                <a:cubicBezTo>
                  <a:pt x="8188116" y="10470883"/>
                  <a:pt x="8161275" y="10500590"/>
                  <a:pt x="8185523" y="10523949"/>
                </a:cubicBezTo>
                <a:close/>
                <a:moveTo>
                  <a:pt x="10953678" y="4259596"/>
                </a:moveTo>
                <a:lnTo>
                  <a:pt x="10949052" y="4251838"/>
                </a:lnTo>
                <a:lnTo>
                  <a:pt x="10946654" y="4247816"/>
                </a:lnTo>
                <a:cubicBezTo>
                  <a:pt x="10943558" y="4250787"/>
                  <a:pt x="10944051" y="4255725"/>
                  <a:pt x="10945950" y="4258925"/>
                </a:cubicBezTo>
                <a:lnTo>
                  <a:pt x="10947091" y="4259024"/>
                </a:lnTo>
                <a:close/>
                <a:moveTo>
                  <a:pt x="8270766" y="10335668"/>
                </a:moveTo>
                <a:cubicBezTo>
                  <a:pt x="8260554" y="10331782"/>
                  <a:pt x="8257659" y="10341576"/>
                  <a:pt x="8253052" y="10346206"/>
                </a:cubicBezTo>
                <a:cubicBezTo>
                  <a:pt x="8234620" y="10364728"/>
                  <a:pt x="8218311" y="10385079"/>
                  <a:pt x="8210345" y="10406477"/>
                </a:cubicBezTo>
                <a:cubicBezTo>
                  <a:pt x="8242171" y="10394586"/>
                  <a:pt x="8252882" y="10361421"/>
                  <a:pt x="8270766" y="10335668"/>
                </a:cubicBezTo>
                <a:close/>
                <a:moveTo>
                  <a:pt x="9345666" y="7906007"/>
                </a:moveTo>
                <a:cubicBezTo>
                  <a:pt x="9348560" y="7894569"/>
                  <a:pt x="9344429" y="7889258"/>
                  <a:pt x="9343810" y="7880884"/>
                </a:cubicBezTo>
                <a:cubicBezTo>
                  <a:pt x="9324506" y="7879038"/>
                  <a:pt x="9338779" y="7901370"/>
                  <a:pt x="9345666" y="7906007"/>
                </a:cubicBezTo>
                <a:close/>
                <a:moveTo>
                  <a:pt x="11084254" y="3973297"/>
                </a:moveTo>
                <a:cubicBezTo>
                  <a:pt x="11077433" y="3970283"/>
                  <a:pt x="11084142" y="3962019"/>
                  <a:pt x="11073631" y="3960437"/>
                </a:cubicBezTo>
                <a:cubicBezTo>
                  <a:pt x="11066021" y="3967282"/>
                  <a:pt x="11078349" y="3980895"/>
                  <a:pt x="11084254" y="3973297"/>
                </a:cubicBezTo>
                <a:close/>
                <a:moveTo>
                  <a:pt x="10453002" y="5410368"/>
                </a:moveTo>
                <a:cubicBezTo>
                  <a:pt x="10445362" y="5403421"/>
                  <a:pt x="10436842" y="5382310"/>
                  <a:pt x="10421222" y="5387653"/>
                </a:cubicBezTo>
                <a:cubicBezTo>
                  <a:pt x="10427820" y="5394650"/>
                  <a:pt x="10441501" y="5414470"/>
                  <a:pt x="10453002" y="5410368"/>
                </a:cubicBezTo>
                <a:close/>
                <a:moveTo>
                  <a:pt x="8291015" y="10303506"/>
                </a:moveTo>
                <a:cubicBezTo>
                  <a:pt x="8292985" y="10300595"/>
                  <a:pt x="8292964" y="10297044"/>
                  <a:pt x="8288615" y="10296368"/>
                </a:cubicBezTo>
                <a:cubicBezTo>
                  <a:pt x="8287698" y="10301722"/>
                  <a:pt x="8282792" y="10302408"/>
                  <a:pt x="8281471" y="10306801"/>
                </a:cubicBezTo>
                <a:cubicBezTo>
                  <a:pt x="8285085" y="10308687"/>
                  <a:pt x="8289046" y="10306417"/>
                  <a:pt x="8291015" y="10303506"/>
                </a:cubicBezTo>
                <a:close/>
                <a:moveTo>
                  <a:pt x="10881068" y="4442382"/>
                </a:moveTo>
                <a:cubicBezTo>
                  <a:pt x="10874624" y="4438514"/>
                  <a:pt x="10878209" y="4430401"/>
                  <a:pt x="10871954" y="4426106"/>
                </a:cubicBezTo>
                <a:cubicBezTo>
                  <a:pt x="10867517" y="4433843"/>
                  <a:pt x="10866343" y="4439959"/>
                  <a:pt x="10867629" y="4445121"/>
                </a:cubicBezTo>
                <a:cubicBezTo>
                  <a:pt x="10873409" y="4448184"/>
                  <a:pt x="10877902" y="4446087"/>
                  <a:pt x="10881068" y="4442382"/>
                </a:cubicBezTo>
                <a:close/>
                <a:moveTo>
                  <a:pt x="11058609" y="4040564"/>
                </a:moveTo>
                <a:cubicBezTo>
                  <a:pt x="11067001" y="4019264"/>
                  <a:pt x="11070047" y="3999684"/>
                  <a:pt x="11057719" y="3986071"/>
                </a:cubicBezTo>
                <a:cubicBezTo>
                  <a:pt x="11047908" y="4008275"/>
                  <a:pt x="11048552" y="4026423"/>
                  <a:pt x="11058609" y="4040564"/>
                </a:cubicBezTo>
                <a:close/>
                <a:moveTo>
                  <a:pt x="10507476" y="5290687"/>
                </a:moveTo>
                <a:cubicBezTo>
                  <a:pt x="10509019" y="5283589"/>
                  <a:pt x="10508221" y="5275583"/>
                  <a:pt x="10507236" y="5268004"/>
                </a:cubicBezTo>
                <a:cubicBezTo>
                  <a:pt x="10523817" y="5269717"/>
                  <a:pt x="10516577" y="5249170"/>
                  <a:pt x="10526749" y="5243460"/>
                </a:cubicBezTo>
                <a:cubicBezTo>
                  <a:pt x="10516096" y="5221406"/>
                  <a:pt x="10548737" y="5200622"/>
                  <a:pt x="10523932" y="5184050"/>
                </a:cubicBezTo>
                <a:cubicBezTo>
                  <a:pt x="10520784" y="5196944"/>
                  <a:pt x="10516981" y="5213632"/>
                  <a:pt x="10512274" y="5228900"/>
                </a:cubicBezTo>
                <a:cubicBezTo>
                  <a:pt x="10503189" y="5257541"/>
                  <a:pt x="10485252" y="5288904"/>
                  <a:pt x="10493673" y="5307932"/>
                </a:cubicBezTo>
                <a:cubicBezTo>
                  <a:pt x="10502048" y="5303981"/>
                  <a:pt x="10505933" y="5297786"/>
                  <a:pt x="10507476" y="5290687"/>
                </a:cubicBezTo>
                <a:close/>
                <a:moveTo>
                  <a:pt x="9340066" y="7937760"/>
                </a:moveTo>
                <a:cubicBezTo>
                  <a:pt x="9338828" y="7921013"/>
                  <a:pt x="9335799" y="7905333"/>
                  <a:pt x="9320939" y="7900350"/>
                </a:cubicBezTo>
                <a:cubicBezTo>
                  <a:pt x="9322641" y="7917064"/>
                  <a:pt x="9328253" y="7929748"/>
                  <a:pt x="9340066" y="7937760"/>
                </a:cubicBezTo>
                <a:close/>
                <a:moveTo>
                  <a:pt x="8319753" y="10251931"/>
                </a:moveTo>
                <a:cubicBezTo>
                  <a:pt x="8325027" y="10245724"/>
                  <a:pt x="8326363" y="10238274"/>
                  <a:pt x="8316812" y="10232191"/>
                </a:cubicBezTo>
                <a:cubicBezTo>
                  <a:pt x="8310326" y="10242576"/>
                  <a:pt x="8300960" y="10249865"/>
                  <a:pt x="8299072" y="10264213"/>
                </a:cubicBezTo>
                <a:cubicBezTo>
                  <a:pt x="8305269" y="10263103"/>
                  <a:pt x="8314479" y="10258139"/>
                  <a:pt x="8319753" y="10251931"/>
                </a:cubicBezTo>
                <a:close/>
                <a:moveTo>
                  <a:pt x="7918111" y="11161135"/>
                </a:moveTo>
                <a:lnTo>
                  <a:pt x="7914788" y="11133700"/>
                </a:lnTo>
                <a:lnTo>
                  <a:pt x="7914656" y="11132608"/>
                </a:lnTo>
                <a:cubicBezTo>
                  <a:pt x="7915528" y="11121048"/>
                  <a:pt x="7916402" y="11109488"/>
                  <a:pt x="7911200" y="11104081"/>
                </a:cubicBezTo>
                <a:cubicBezTo>
                  <a:pt x="7911146" y="11105573"/>
                  <a:pt x="7910776" y="11110294"/>
                  <a:pt x="7910443" y="11116434"/>
                </a:cubicBezTo>
                <a:lnTo>
                  <a:pt x="7909996" y="11134245"/>
                </a:lnTo>
                <a:lnTo>
                  <a:pt x="7909919" y="11137298"/>
                </a:lnTo>
                <a:cubicBezTo>
                  <a:pt x="7910122" y="11151632"/>
                  <a:pt x="7911904" y="11164403"/>
                  <a:pt x="7918111" y="11161135"/>
                </a:cubicBezTo>
                <a:close/>
                <a:moveTo>
                  <a:pt x="10238140" y="5910602"/>
                </a:moveTo>
                <a:cubicBezTo>
                  <a:pt x="10239682" y="5906364"/>
                  <a:pt x="10240299" y="5901374"/>
                  <a:pt x="10239736" y="5895423"/>
                </a:cubicBezTo>
                <a:cubicBezTo>
                  <a:pt x="10210662" y="5912689"/>
                  <a:pt x="10190689" y="5937966"/>
                  <a:pt x="10150479" y="5946771"/>
                </a:cubicBezTo>
                <a:cubicBezTo>
                  <a:pt x="10152030" y="5952247"/>
                  <a:pt x="10151157" y="5959962"/>
                  <a:pt x="10156834" y="5960370"/>
                </a:cubicBezTo>
                <a:cubicBezTo>
                  <a:pt x="10171172" y="5933065"/>
                  <a:pt x="10227341" y="5940269"/>
                  <a:pt x="10238140" y="5910602"/>
                </a:cubicBezTo>
                <a:close/>
                <a:moveTo>
                  <a:pt x="6851953" y="13581316"/>
                </a:moveTo>
                <a:cubicBezTo>
                  <a:pt x="6844939" y="13578727"/>
                  <a:pt x="6834432" y="13559813"/>
                  <a:pt x="6825794" y="13571286"/>
                </a:cubicBezTo>
                <a:cubicBezTo>
                  <a:pt x="6831150" y="13574164"/>
                  <a:pt x="6834097" y="13579033"/>
                  <a:pt x="6831747" y="13586659"/>
                </a:cubicBezTo>
                <a:cubicBezTo>
                  <a:pt x="6817919" y="13585647"/>
                  <a:pt x="6811539" y="13570085"/>
                  <a:pt x="6804141" y="13585675"/>
                </a:cubicBezTo>
                <a:cubicBezTo>
                  <a:pt x="6809747" y="13593758"/>
                  <a:pt x="6827343" y="13586242"/>
                  <a:pt x="6844832" y="13593970"/>
                </a:cubicBezTo>
                <a:cubicBezTo>
                  <a:pt x="6845813" y="13588288"/>
                  <a:pt x="6851686" y="13588843"/>
                  <a:pt x="6851953" y="13581316"/>
                </a:cubicBezTo>
                <a:close/>
                <a:moveTo>
                  <a:pt x="11516901" y="3027441"/>
                </a:moveTo>
                <a:cubicBezTo>
                  <a:pt x="11530758" y="3011095"/>
                  <a:pt x="11493663" y="2995726"/>
                  <a:pt x="11490044" y="3012000"/>
                </a:cubicBezTo>
                <a:cubicBezTo>
                  <a:pt x="11494799" y="3019718"/>
                  <a:pt x="11506466" y="3023341"/>
                  <a:pt x="11516901" y="3027441"/>
                </a:cubicBezTo>
                <a:close/>
                <a:moveTo>
                  <a:pt x="8088965" y="10786946"/>
                </a:moveTo>
                <a:cubicBezTo>
                  <a:pt x="8089278" y="10782287"/>
                  <a:pt x="8093231" y="10781998"/>
                  <a:pt x="8092482" y="10776423"/>
                </a:cubicBezTo>
                <a:cubicBezTo>
                  <a:pt x="8090152" y="10776262"/>
                  <a:pt x="8087516" y="10776455"/>
                  <a:pt x="8085186" y="10776295"/>
                </a:cubicBezTo>
                <a:cubicBezTo>
                  <a:pt x="8084873" y="10780954"/>
                  <a:pt x="8080920" y="10781244"/>
                  <a:pt x="8081669" y="10786818"/>
                </a:cubicBezTo>
                <a:cubicBezTo>
                  <a:pt x="8084000" y="10786979"/>
                  <a:pt x="8086635" y="10786786"/>
                  <a:pt x="8088965" y="10786946"/>
                </a:cubicBezTo>
                <a:close/>
                <a:moveTo>
                  <a:pt x="8121028" y="10715383"/>
                </a:moveTo>
                <a:cubicBezTo>
                  <a:pt x="8107704" y="10714373"/>
                  <a:pt x="8099740" y="10718599"/>
                  <a:pt x="8099921" y="10729845"/>
                </a:cubicBezTo>
                <a:cubicBezTo>
                  <a:pt x="8109704" y="10727804"/>
                  <a:pt x="8115946" y="10722710"/>
                  <a:pt x="8121028" y="10715383"/>
                </a:cubicBezTo>
                <a:close/>
                <a:moveTo>
                  <a:pt x="10638274" y="5018753"/>
                </a:moveTo>
                <a:cubicBezTo>
                  <a:pt x="10615887" y="4956311"/>
                  <a:pt x="10619154" y="4884286"/>
                  <a:pt x="10591657" y="4824177"/>
                </a:cubicBezTo>
                <a:cubicBezTo>
                  <a:pt x="10577264" y="4850981"/>
                  <a:pt x="10593128" y="4872786"/>
                  <a:pt x="10600189" y="4898355"/>
                </a:cubicBezTo>
                <a:cubicBezTo>
                  <a:pt x="10608777" y="4929700"/>
                  <a:pt x="10613386" y="4960818"/>
                  <a:pt x="10618085" y="4989424"/>
                </a:cubicBezTo>
                <a:cubicBezTo>
                  <a:pt x="10620197" y="5003112"/>
                  <a:pt x="10617018" y="5024156"/>
                  <a:pt x="10632050" y="5032839"/>
                </a:cubicBezTo>
                <a:close/>
                <a:moveTo>
                  <a:pt x="9316964" y="8011037"/>
                </a:moveTo>
                <a:cubicBezTo>
                  <a:pt x="9312282" y="7985659"/>
                  <a:pt x="9295804" y="7971440"/>
                  <a:pt x="9288937" y="7948090"/>
                </a:cubicBezTo>
                <a:cubicBezTo>
                  <a:pt x="9292573" y="7940334"/>
                  <a:pt x="9299305" y="7936565"/>
                  <a:pt x="9304540" y="7931501"/>
                </a:cubicBezTo>
                <a:cubicBezTo>
                  <a:pt x="9316197" y="7943736"/>
                  <a:pt x="9319070" y="7963639"/>
                  <a:pt x="9333775" y="7972842"/>
                </a:cubicBezTo>
                <a:cubicBezTo>
                  <a:pt x="9339907" y="7954616"/>
                  <a:pt x="9323536" y="7929159"/>
                  <a:pt x="9309124" y="7917594"/>
                </a:cubicBezTo>
                <a:cubicBezTo>
                  <a:pt x="9292471" y="7926309"/>
                  <a:pt x="9280947" y="7941199"/>
                  <a:pt x="9251038" y="7934986"/>
                </a:cubicBezTo>
                <a:cubicBezTo>
                  <a:pt x="9255652" y="7946805"/>
                  <a:pt x="9261521" y="7956667"/>
                  <a:pt x="9281480" y="7954722"/>
                </a:cubicBezTo>
                <a:cubicBezTo>
                  <a:pt x="9287919" y="7978566"/>
                  <a:pt x="9302639" y="7994320"/>
                  <a:pt x="9316964" y="8011037"/>
                </a:cubicBezTo>
                <a:close/>
                <a:moveTo>
                  <a:pt x="11347983" y="3416737"/>
                </a:moveTo>
                <a:cubicBezTo>
                  <a:pt x="11342812" y="3413432"/>
                  <a:pt x="11337559" y="3395305"/>
                  <a:pt x="11327913" y="3403280"/>
                </a:cubicBezTo>
                <a:cubicBezTo>
                  <a:pt x="11333512" y="3406773"/>
                  <a:pt x="11341226" y="3423948"/>
                  <a:pt x="11347983" y="3416737"/>
                </a:cubicBezTo>
                <a:close/>
                <a:moveTo>
                  <a:pt x="8299160" y="10317747"/>
                </a:moveTo>
                <a:cubicBezTo>
                  <a:pt x="8299728" y="10307790"/>
                  <a:pt x="8315574" y="10294414"/>
                  <a:pt x="8306329" y="10285830"/>
                </a:cubicBezTo>
                <a:cubicBezTo>
                  <a:pt x="8303589" y="10293300"/>
                  <a:pt x="8281616" y="10313070"/>
                  <a:pt x="8299160" y="10317747"/>
                </a:cubicBezTo>
                <a:close/>
                <a:moveTo>
                  <a:pt x="8114043" y="10737090"/>
                </a:moveTo>
                <a:cubicBezTo>
                  <a:pt x="8104681" y="10731484"/>
                  <a:pt x="8092591" y="10746941"/>
                  <a:pt x="8088819" y="10758477"/>
                </a:cubicBezTo>
                <a:cubicBezTo>
                  <a:pt x="8101542" y="10755889"/>
                  <a:pt x="8111383" y="10750200"/>
                  <a:pt x="8114043" y="10737090"/>
                </a:cubicBezTo>
                <a:close/>
                <a:moveTo>
                  <a:pt x="8272897" y="10377657"/>
                </a:moveTo>
                <a:cubicBezTo>
                  <a:pt x="8277768" y="10369202"/>
                  <a:pt x="8281952" y="10360058"/>
                  <a:pt x="8285061" y="10349835"/>
                </a:cubicBezTo>
                <a:cubicBezTo>
                  <a:pt x="8260125" y="10352304"/>
                  <a:pt x="8243087" y="10389232"/>
                  <a:pt x="8228143" y="10410145"/>
                </a:cubicBezTo>
                <a:cubicBezTo>
                  <a:pt x="8220038" y="10420978"/>
                  <a:pt x="8201467" y="10428934"/>
                  <a:pt x="8210403" y="10442166"/>
                </a:cubicBezTo>
                <a:cubicBezTo>
                  <a:pt x="8212237" y="10431458"/>
                  <a:pt x="8215758" y="10447397"/>
                  <a:pt x="8220918" y="10445701"/>
                </a:cubicBezTo>
                <a:cubicBezTo>
                  <a:pt x="8237485" y="10422192"/>
                  <a:pt x="8258285" y="10403023"/>
                  <a:pt x="8272897" y="10377657"/>
                </a:cubicBezTo>
                <a:close/>
                <a:moveTo>
                  <a:pt x="8248804" y="10435252"/>
                </a:moveTo>
                <a:cubicBezTo>
                  <a:pt x="8251408" y="10430354"/>
                  <a:pt x="8252944" y="10425532"/>
                  <a:pt x="8252760" y="10420919"/>
                </a:cubicBezTo>
                <a:cubicBezTo>
                  <a:pt x="8239793" y="10437392"/>
                  <a:pt x="8208365" y="10454543"/>
                  <a:pt x="8214103" y="10477922"/>
                </a:cubicBezTo>
                <a:cubicBezTo>
                  <a:pt x="8223563" y="10465339"/>
                  <a:pt x="8240992" y="10449947"/>
                  <a:pt x="8248804" y="10435252"/>
                </a:cubicBezTo>
                <a:close/>
                <a:moveTo>
                  <a:pt x="10481932" y="5381826"/>
                </a:moveTo>
                <a:cubicBezTo>
                  <a:pt x="10475245" y="5377340"/>
                  <a:pt x="10481211" y="5353448"/>
                  <a:pt x="10465741" y="5361917"/>
                </a:cubicBezTo>
                <a:cubicBezTo>
                  <a:pt x="10467933" y="5368497"/>
                  <a:pt x="10476117" y="5386907"/>
                  <a:pt x="10481932" y="5381826"/>
                </a:cubicBezTo>
                <a:close/>
                <a:moveTo>
                  <a:pt x="10753720" y="4766704"/>
                </a:moveTo>
                <a:cubicBezTo>
                  <a:pt x="10760936" y="4751525"/>
                  <a:pt x="10755232" y="4741352"/>
                  <a:pt x="10748486" y="4731228"/>
                </a:cubicBezTo>
                <a:cubicBezTo>
                  <a:pt x="10744584" y="4745831"/>
                  <a:pt x="10749246" y="4756054"/>
                  <a:pt x="10753720" y="4766704"/>
                </a:cubicBezTo>
                <a:close/>
                <a:moveTo>
                  <a:pt x="10565318" y="5202336"/>
                </a:moveTo>
                <a:cubicBezTo>
                  <a:pt x="10554571" y="5134327"/>
                  <a:pt x="10561909" y="5060011"/>
                  <a:pt x="10535167" y="4998195"/>
                </a:cubicBezTo>
                <a:cubicBezTo>
                  <a:pt x="10526635" y="5042894"/>
                  <a:pt x="10560446" y="5086405"/>
                  <a:pt x="10546544" y="5123639"/>
                </a:cubicBezTo>
                <a:cubicBezTo>
                  <a:pt x="10528452" y="5098799"/>
                  <a:pt x="10544623" y="5061046"/>
                  <a:pt x="10522221" y="5037883"/>
                </a:cubicBezTo>
                <a:cubicBezTo>
                  <a:pt x="10514354" y="5083386"/>
                  <a:pt x="10536224" y="5126221"/>
                  <a:pt x="10546430" y="5160830"/>
                </a:cubicBezTo>
                <a:cubicBezTo>
                  <a:pt x="10550675" y="5175460"/>
                  <a:pt x="10546208" y="5191341"/>
                  <a:pt x="10556982" y="5202735"/>
                </a:cubicBezTo>
                <a:cubicBezTo>
                  <a:pt x="10559731" y="5203439"/>
                  <a:pt x="10563809" y="5205751"/>
                  <a:pt x="10565318" y="5202336"/>
                </a:cubicBezTo>
                <a:close/>
                <a:moveTo>
                  <a:pt x="10586818" y="5153677"/>
                </a:moveTo>
                <a:cubicBezTo>
                  <a:pt x="10593871" y="5126173"/>
                  <a:pt x="10582651" y="5105399"/>
                  <a:pt x="10586625" y="5079094"/>
                </a:cubicBezTo>
                <a:cubicBezTo>
                  <a:pt x="10551651" y="5046295"/>
                  <a:pt x="10577827" y="4990514"/>
                  <a:pt x="10550048" y="4955281"/>
                </a:cubicBezTo>
                <a:cubicBezTo>
                  <a:pt x="10541907" y="4981786"/>
                  <a:pt x="10552997" y="5008624"/>
                  <a:pt x="10559402" y="5037985"/>
                </a:cubicBezTo>
                <a:cubicBezTo>
                  <a:pt x="10565381" y="5067157"/>
                  <a:pt x="10561040" y="5098911"/>
                  <a:pt x="10566632" y="5124342"/>
                </a:cubicBezTo>
                <a:cubicBezTo>
                  <a:pt x="10568731" y="5133442"/>
                  <a:pt x="10575019" y="5151525"/>
                  <a:pt x="10586818" y="5153677"/>
                </a:cubicBezTo>
                <a:close/>
                <a:moveTo>
                  <a:pt x="8454780" y="9980352"/>
                </a:moveTo>
                <a:cubicBezTo>
                  <a:pt x="8456649" y="9969692"/>
                  <a:pt x="8450555" y="9959616"/>
                  <a:pt x="8441456" y="9964821"/>
                </a:cubicBezTo>
                <a:cubicBezTo>
                  <a:pt x="8437743" y="9974933"/>
                  <a:pt x="8447447" y="9977228"/>
                  <a:pt x="8454780" y="9980352"/>
                </a:cubicBezTo>
                <a:close/>
                <a:moveTo>
                  <a:pt x="10967412" y="4294245"/>
                </a:moveTo>
                <a:lnTo>
                  <a:pt x="10966185" y="4289574"/>
                </a:lnTo>
                <a:lnTo>
                  <a:pt x="10962614" y="4275985"/>
                </a:lnTo>
                <a:cubicBezTo>
                  <a:pt x="10962332" y="4269417"/>
                  <a:pt x="10962180" y="4262842"/>
                  <a:pt x="10958598" y="4257687"/>
                </a:cubicBezTo>
                <a:cubicBezTo>
                  <a:pt x="10956383" y="4263854"/>
                  <a:pt x="10953029" y="4267986"/>
                  <a:pt x="10949150" y="4269845"/>
                </a:cubicBezTo>
                <a:cubicBezTo>
                  <a:pt x="10958564" y="4273621"/>
                  <a:pt x="10953838" y="4293830"/>
                  <a:pt x="10958605" y="4297420"/>
                </a:cubicBezTo>
                <a:lnTo>
                  <a:pt x="10965529" y="4294924"/>
                </a:lnTo>
                <a:close/>
                <a:moveTo>
                  <a:pt x="7918134" y="11196861"/>
                </a:moveTo>
                <a:cubicBezTo>
                  <a:pt x="7917692" y="11190939"/>
                  <a:pt x="7920027" y="11164633"/>
                  <a:pt x="7914537" y="11175292"/>
                </a:cubicBezTo>
                <a:cubicBezTo>
                  <a:pt x="7914980" y="11181214"/>
                  <a:pt x="7912341" y="11207873"/>
                  <a:pt x="7918134" y="11196861"/>
                </a:cubicBezTo>
                <a:close/>
                <a:moveTo>
                  <a:pt x="8821633" y="9155485"/>
                </a:moveTo>
                <a:cubicBezTo>
                  <a:pt x="8893224" y="9037261"/>
                  <a:pt x="8741920" y="8956645"/>
                  <a:pt x="8623593" y="8902834"/>
                </a:cubicBezTo>
                <a:cubicBezTo>
                  <a:pt x="8573625" y="8922552"/>
                  <a:pt x="8534005" y="8936140"/>
                  <a:pt x="8507509" y="8984579"/>
                </a:cubicBezTo>
                <a:cubicBezTo>
                  <a:pt x="8465692" y="9061929"/>
                  <a:pt x="8494516" y="9168453"/>
                  <a:pt x="8538017" y="9206023"/>
                </a:cubicBezTo>
                <a:cubicBezTo>
                  <a:pt x="8639852" y="9294854"/>
                  <a:pt x="8774752" y="9231617"/>
                  <a:pt x="8821633" y="9155485"/>
                </a:cubicBezTo>
                <a:close/>
                <a:moveTo>
                  <a:pt x="11001387" y="4226577"/>
                </a:moveTo>
                <a:cubicBezTo>
                  <a:pt x="10997599" y="4210357"/>
                  <a:pt x="10997193" y="4192825"/>
                  <a:pt x="10995634" y="4175740"/>
                </a:cubicBezTo>
                <a:lnTo>
                  <a:pt x="10985066" y="4135583"/>
                </a:lnTo>
                <a:lnTo>
                  <a:pt x="10982962" y="4127588"/>
                </a:lnTo>
                <a:cubicBezTo>
                  <a:pt x="10981235" y="4113045"/>
                  <a:pt x="10983813" y="4096831"/>
                  <a:pt x="10962595" y="4089498"/>
                </a:cubicBezTo>
                <a:cubicBezTo>
                  <a:pt x="10959363" y="4096236"/>
                  <a:pt x="10960639" y="4110070"/>
                  <a:pt x="10964352" y="4123002"/>
                </a:cubicBezTo>
                <a:lnTo>
                  <a:pt x="10977879" y="4146213"/>
                </a:lnTo>
                <a:lnTo>
                  <a:pt x="10980726" y="4151099"/>
                </a:lnTo>
                <a:lnTo>
                  <a:pt x="10981873" y="4161619"/>
                </a:lnTo>
                <a:lnTo>
                  <a:pt x="10983752" y="4178847"/>
                </a:lnTo>
                <a:cubicBezTo>
                  <a:pt x="10982823" y="4190176"/>
                  <a:pt x="10981350" y="4202157"/>
                  <a:pt x="10983517" y="4210515"/>
                </a:cubicBezTo>
                <a:cubicBezTo>
                  <a:pt x="10984992" y="4215249"/>
                  <a:pt x="10991562" y="4239588"/>
                  <a:pt x="11001387" y="4226577"/>
                </a:cubicBezTo>
                <a:close/>
                <a:moveTo>
                  <a:pt x="10911294" y="4432643"/>
                </a:moveTo>
                <a:cubicBezTo>
                  <a:pt x="10910288" y="4429008"/>
                  <a:pt x="10906981" y="4425250"/>
                  <a:pt x="10902291" y="4423178"/>
                </a:cubicBezTo>
                <a:cubicBezTo>
                  <a:pt x="10897476" y="4431769"/>
                  <a:pt x="10896967" y="4438689"/>
                  <a:pt x="10906485" y="4441364"/>
                </a:cubicBezTo>
                <a:cubicBezTo>
                  <a:pt x="10911003" y="4439787"/>
                  <a:pt x="10912299" y="4436277"/>
                  <a:pt x="10911294" y="4432643"/>
                </a:cubicBezTo>
                <a:close/>
                <a:moveTo>
                  <a:pt x="8227067" y="10511880"/>
                </a:moveTo>
                <a:cubicBezTo>
                  <a:pt x="8227556" y="10509873"/>
                  <a:pt x="8227040" y="10507968"/>
                  <a:pt x="8224842" y="10506227"/>
                </a:cubicBezTo>
                <a:cubicBezTo>
                  <a:pt x="8219726" y="10512877"/>
                  <a:pt x="8216428" y="10521709"/>
                  <a:pt x="8203431" y="10520338"/>
                </a:cubicBezTo>
                <a:cubicBezTo>
                  <a:pt x="8210132" y="10499692"/>
                  <a:pt x="8250920" y="10479550"/>
                  <a:pt x="8239105" y="10463221"/>
                </a:cubicBezTo>
                <a:cubicBezTo>
                  <a:pt x="8225879" y="10485000"/>
                  <a:pt x="8198611" y="10491604"/>
                  <a:pt x="8196094" y="10523845"/>
                </a:cubicBezTo>
                <a:cubicBezTo>
                  <a:pt x="8200995" y="10527455"/>
                  <a:pt x="8209239" y="10527188"/>
                  <a:pt x="8213837" y="10531151"/>
                </a:cubicBezTo>
                <a:cubicBezTo>
                  <a:pt x="8215096" y="10524863"/>
                  <a:pt x="8225602" y="10517905"/>
                  <a:pt x="8227067" y="10511880"/>
                </a:cubicBezTo>
                <a:close/>
                <a:moveTo>
                  <a:pt x="10612369" y="5115469"/>
                </a:moveTo>
                <a:cubicBezTo>
                  <a:pt x="10622131" y="5070292"/>
                  <a:pt x="10618356" y="5030360"/>
                  <a:pt x="10603319" y="4995145"/>
                </a:cubicBezTo>
                <a:cubicBezTo>
                  <a:pt x="10600548" y="5007186"/>
                  <a:pt x="10597311" y="5022592"/>
                  <a:pt x="10588333" y="5009441"/>
                </a:cubicBezTo>
                <a:cubicBezTo>
                  <a:pt x="10590363" y="5030236"/>
                  <a:pt x="10594942" y="5069504"/>
                  <a:pt x="10591340" y="5068423"/>
                </a:cubicBezTo>
                <a:cubicBezTo>
                  <a:pt x="10604984" y="5069859"/>
                  <a:pt x="10600930" y="5103272"/>
                  <a:pt x="10612369" y="5115469"/>
                </a:cubicBezTo>
                <a:close/>
                <a:moveTo>
                  <a:pt x="10747412" y="4809835"/>
                </a:moveTo>
                <a:cubicBezTo>
                  <a:pt x="10738891" y="4788723"/>
                  <a:pt x="10743103" y="4763033"/>
                  <a:pt x="10725591" y="4746112"/>
                </a:cubicBezTo>
                <a:cubicBezTo>
                  <a:pt x="10708849" y="4758612"/>
                  <a:pt x="10735493" y="4818343"/>
                  <a:pt x="10747412" y="4809835"/>
                </a:cubicBezTo>
                <a:close/>
                <a:moveTo>
                  <a:pt x="9319616" y="8046221"/>
                </a:moveTo>
                <a:cubicBezTo>
                  <a:pt x="9321678" y="8045154"/>
                  <a:pt x="9322841" y="8043111"/>
                  <a:pt x="9322351" y="8039638"/>
                </a:cubicBezTo>
                <a:cubicBezTo>
                  <a:pt x="9316789" y="8033970"/>
                  <a:pt x="9303045" y="8037795"/>
                  <a:pt x="9297242" y="8041497"/>
                </a:cubicBezTo>
                <a:cubicBezTo>
                  <a:pt x="9299166" y="8043812"/>
                  <a:pt x="9313430" y="8049423"/>
                  <a:pt x="9319616" y="8046221"/>
                </a:cubicBezTo>
                <a:close/>
                <a:moveTo>
                  <a:pt x="10659607" y="5025293"/>
                </a:moveTo>
                <a:cubicBezTo>
                  <a:pt x="10662324" y="5016114"/>
                  <a:pt x="10654858" y="5004014"/>
                  <a:pt x="10657360" y="4994023"/>
                </a:cubicBezTo>
                <a:cubicBezTo>
                  <a:pt x="10672040" y="4968877"/>
                  <a:pt x="10654699" y="4942337"/>
                  <a:pt x="10650337" y="4916431"/>
                </a:cubicBezTo>
                <a:cubicBezTo>
                  <a:pt x="10646887" y="4896539"/>
                  <a:pt x="10649976" y="4878006"/>
                  <a:pt x="10641088" y="4862345"/>
                </a:cubicBezTo>
                <a:cubicBezTo>
                  <a:pt x="10639972" y="4825627"/>
                  <a:pt x="10637172" y="4775411"/>
                  <a:pt x="10615147" y="4751394"/>
                </a:cubicBezTo>
                <a:cubicBezTo>
                  <a:pt x="10600302" y="4812691"/>
                  <a:pt x="10646795" y="4850581"/>
                  <a:pt x="10636257" y="4910210"/>
                </a:cubicBezTo>
                <a:cubicBezTo>
                  <a:pt x="10634182" y="4914905"/>
                  <a:pt x="10628964" y="4910558"/>
                  <a:pt x="10626413" y="4914023"/>
                </a:cubicBezTo>
                <a:cubicBezTo>
                  <a:pt x="10637243" y="4952992"/>
                  <a:pt x="10630418" y="4998445"/>
                  <a:pt x="10652749" y="5033312"/>
                </a:cubicBezTo>
                <a:cubicBezTo>
                  <a:pt x="10656664" y="5031088"/>
                  <a:pt x="10658701" y="5028352"/>
                  <a:pt x="10659607" y="5025293"/>
                </a:cubicBezTo>
                <a:close/>
                <a:moveTo>
                  <a:pt x="10792714" y="4725771"/>
                </a:moveTo>
                <a:cubicBezTo>
                  <a:pt x="10797856" y="4715287"/>
                  <a:pt x="10795803" y="4707238"/>
                  <a:pt x="10796450" y="4698850"/>
                </a:cubicBezTo>
                <a:lnTo>
                  <a:pt x="10764877" y="4684899"/>
                </a:lnTo>
                <a:cubicBezTo>
                  <a:pt x="10759326" y="4704386"/>
                  <a:pt x="10787616" y="4710763"/>
                  <a:pt x="10792714" y="4725771"/>
                </a:cubicBezTo>
                <a:close/>
                <a:moveTo>
                  <a:pt x="11041101" y="4165526"/>
                </a:moveTo>
                <a:cubicBezTo>
                  <a:pt x="11047305" y="4137645"/>
                  <a:pt x="11052021" y="4095836"/>
                  <a:pt x="11033878" y="4087309"/>
                </a:cubicBezTo>
                <a:cubicBezTo>
                  <a:pt x="11040001" y="4097670"/>
                  <a:pt x="11038317" y="4110706"/>
                  <a:pt x="11029065" y="4127033"/>
                </a:cubicBezTo>
                <a:cubicBezTo>
                  <a:pt x="11042609" y="4130976"/>
                  <a:pt x="11034356" y="4150807"/>
                  <a:pt x="11041101" y="4165526"/>
                </a:cubicBezTo>
                <a:close/>
                <a:moveTo>
                  <a:pt x="10967749" y="4331971"/>
                </a:moveTo>
                <a:lnTo>
                  <a:pt x="10961858" y="4324861"/>
                </a:lnTo>
                <a:lnTo>
                  <a:pt x="10956658" y="4318585"/>
                </a:lnTo>
                <a:cubicBezTo>
                  <a:pt x="10953188" y="4324708"/>
                  <a:pt x="10952593" y="4329804"/>
                  <a:pt x="10953765" y="4334213"/>
                </a:cubicBezTo>
                <a:lnTo>
                  <a:pt x="10959637" y="4342974"/>
                </a:lnTo>
                <a:lnTo>
                  <a:pt x="10961481" y="4345725"/>
                </a:lnTo>
                <a:cubicBezTo>
                  <a:pt x="10966376" y="4343294"/>
                  <a:pt x="10968509" y="4337602"/>
                  <a:pt x="10967749" y="4331971"/>
                </a:cubicBezTo>
                <a:close/>
                <a:moveTo>
                  <a:pt x="11065832" y="4111444"/>
                </a:moveTo>
                <a:cubicBezTo>
                  <a:pt x="11067250" y="4097046"/>
                  <a:pt x="11056313" y="4078338"/>
                  <a:pt x="11052083" y="4074938"/>
                </a:cubicBezTo>
                <a:cubicBezTo>
                  <a:pt x="11074425" y="4075113"/>
                  <a:pt x="11050279" y="4040966"/>
                  <a:pt x="11054081" y="4050812"/>
                </a:cubicBezTo>
                <a:cubicBezTo>
                  <a:pt x="11052669" y="4056313"/>
                  <a:pt x="11057408" y="4059427"/>
                  <a:pt x="11056611" y="4064690"/>
                </a:cubicBezTo>
                <a:cubicBezTo>
                  <a:pt x="11046009" y="4065619"/>
                  <a:pt x="11046583" y="4068935"/>
                  <a:pt x="11037623" y="4060383"/>
                </a:cubicBezTo>
                <a:cubicBezTo>
                  <a:pt x="11028126" y="4071498"/>
                  <a:pt x="11048386" y="4071773"/>
                  <a:pt x="11040119" y="4082411"/>
                </a:cubicBezTo>
                <a:cubicBezTo>
                  <a:pt x="11044808" y="4084483"/>
                  <a:pt x="11048736" y="4083666"/>
                  <a:pt x="11052475" y="4083277"/>
                </a:cubicBezTo>
                <a:cubicBezTo>
                  <a:pt x="11052922" y="4097255"/>
                  <a:pt x="11042727" y="4115717"/>
                  <a:pt x="11059591" y="4123679"/>
                </a:cubicBezTo>
                <a:cubicBezTo>
                  <a:pt x="11063515" y="4120564"/>
                  <a:pt x="11065360" y="4116243"/>
                  <a:pt x="11065832" y="4111444"/>
                </a:cubicBezTo>
                <a:close/>
                <a:moveTo>
                  <a:pt x="6367651" y="14756380"/>
                </a:moveTo>
                <a:cubicBezTo>
                  <a:pt x="6319062" y="14712961"/>
                  <a:pt x="6267021" y="14671589"/>
                  <a:pt x="6215972" y="14629124"/>
                </a:cubicBezTo>
                <a:cubicBezTo>
                  <a:pt x="6209780" y="14635066"/>
                  <a:pt x="6203350" y="14640393"/>
                  <a:pt x="6198107" y="14648797"/>
                </a:cubicBezTo>
                <a:cubicBezTo>
                  <a:pt x="6249107" y="14690219"/>
                  <a:pt x="6321207" y="14723098"/>
                  <a:pt x="6362555" y="14767912"/>
                </a:cubicBezTo>
                <a:close/>
                <a:moveTo>
                  <a:pt x="8848903" y="9141029"/>
                </a:moveTo>
                <a:cubicBezTo>
                  <a:pt x="8823361" y="9218434"/>
                  <a:pt x="8704407" y="9283619"/>
                  <a:pt x="8641325" y="9273077"/>
                </a:cubicBezTo>
                <a:cubicBezTo>
                  <a:pt x="8584535" y="9263276"/>
                  <a:pt x="8517655" y="9220983"/>
                  <a:pt x="8490353" y="9168652"/>
                </a:cubicBezTo>
                <a:cubicBezTo>
                  <a:pt x="8472076" y="9135090"/>
                  <a:pt x="8461556" y="9075903"/>
                  <a:pt x="8466600" y="9041432"/>
                </a:cubicBezTo>
                <a:cubicBezTo>
                  <a:pt x="8487481" y="8900801"/>
                  <a:pt x="8621749" y="8828620"/>
                  <a:pt x="8757829" y="8913723"/>
                </a:cubicBezTo>
                <a:cubicBezTo>
                  <a:pt x="8774170" y="8924001"/>
                  <a:pt x="8812319" y="8958697"/>
                  <a:pt x="8819195" y="8967342"/>
                </a:cubicBezTo>
                <a:cubicBezTo>
                  <a:pt x="8846610" y="9004431"/>
                  <a:pt x="8871718" y="9072103"/>
                  <a:pt x="8848903" y="9141029"/>
                </a:cubicBezTo>
                <a:close/>
                <a:moveTo>
                  <a:pt x="8125069" y="10780109"/>
                </a:moveTo>
                <a:cubicBezTo>
                  <a:pt x="8128208" y="10774861"/>
                  <a:pt x="8130455" y="10768797"/>
                  <a:pt x="8131475" y="10761975"/>
                </a:cubicBezTo>
                <a:cubicBezTo>
                  <a:pt x="8109973" y="10771167"/>
                  <a:pt x="8107839" y="10800135"/>
                  <a:pt x="8078448" y="10801295"/>
                </a:cubicBezTo>
                <a:cubicBezTo>
                  <a:pt x="8073236" y="10798034"/>
                  <a:pt x="8067109" y="10795834"/>
                  <a:pt x="8067431" y="10786868"/>
                </a:cubicBezTo>
                <a:cubicBezTo>
                  <a:pt x="8070948" y="10776344"/>
                  <a:pt x="8081596" y="10772584"/>
                  <a:pt x="8078286" y="10754943"/>
                </a:cubicBezTo>
                <a:cubicBezTo>
                  <a:pt x="8063578" y="10761982"/>
                  <a:pt x="8053342" y="10762401"/>
                  <a:pt x="8042571" y="10751268"/>
                </a:cubicBezTo>
                <a:cubicBezTo>
                  <a:pt x="8037395" y="10813658"/>
                  <a:pt x="8103094" y="10816849"/>
                  <a:pt x="8125069" y="10780109"/>
                </a:cubicBezTo>
                <a:close/>
                <a:moveTo>
                  <a:pt x="8294672" y="10400200"/>
                </a:moveTo>
                <a:cubicBezTo>
                  <a:pt x="8297987" y="10394465"/>
                  <a:pt x="8299884" y="10388420"/>
                  <a:pt x="8299387" y="10381846"/>
                </a:cubicBezTo>
                <a:cubicBezTo>
                  <a:pt x="8283735" y="10402149"/>
                  <a:pt x="8249876" y="10422120"/>
                  <a:pt x="8252928" y="10449330"/>
                </a:cubicBezTo>
                <a:cubicBezTo>
                  <a:pt x="8262015" y="10431815"/>
                  <a:pt x="8284725" y="10417404"/>
                  <a:pt x="8294672" y="10400200"/>
                </a:cubicBezTo>
                <a:close/>
                <a:moveTo>
                  <a:pt x="8273796" y="10459157"/>
                </a:moveTo>
                <a:cubicBezTo>
                  <a:pt x="8275366" y="10455883"/>
                  <a:pt x="8275822" y="10452627"/>
                  <a:pt x="8274423" y="10449424"/>
                </a:cubicBezTo>
                <a:cubicBezTo>
                  <a:pt x="8268843" y="10463048"/>
                  <a:pt x="8241166" y="10472986"/>
                  <a:pt x="8249594" y="10488239"/>
                </a:cubicBezTo>
                <a:cubicBezTo>
                  <a:pt x="8254347" y="10478971"/>
                  <a:pt x="8269086" y="10468979"/>
                  <a:pt x="8273796" y="10459157"/>
                </a:cubicBezTo>
                <a:close/>
                <a:moveTo>
                  <a:pt x="6391803" y="14723341"/>
                </a:moveTo>
                <a:cubicBezTo>
                  <a:pt x="6394941" y="14716240"/>
                  <a:pt x="6397638" y="14708116"/>
                  <a:pt x="6400990" y="14701684"/>
                </a:cubicBezTo>
                <a:cubicBezTo>
                  <a:pt x="6351038" y="14664809"/>
                  <a:pt x="6297159" y="14628751"/>
                  <a:pt x="6252317" y="14589539"/>
                </a:cubicBezTo>
                <a:cubicBezTo>
                  <a:pt x="6242294" y="14598384"/>
                  <a:pt x="6233551" y="14607793"/>
                  <a:pt x="6224904" y="14619288"/>
                </a:cubicBezTo>
                <a:cubicBezTo>
                  <a:pt x="6280965" y="14657330"/>
                  <a:pt x="6326995" y="14699620"/>
                  <a:pt x="6379980" y="14738856"/>
                </a:cubicBezTo>
                <a:cubicBezTo>
                  <a:pt x="6385089" y="14736518"/>
                  <a:pt x="6388666" y="14730441"/>
                  <a:pt x="6391803" y="14723341"/>
                </a:cubicBezTo>
                <a:close/>
                <a:moveTo>
                  <a:pt x="10564242" y="5280946"/>
                </a:moveTo>
                <a:cubicBezTo>
                  <a:pt x="10562827" y="5259910"/>
                  <a:pt x="10567915" y="5221849"/>
                  <a:pt x="10540914" y="5220635"/>
                </a:cubicBezTo>
                <a:cubicBezTo>
                  <a:pt x="10551935" y="5237241"/>
                  <a:pt x="10544009" y="5277109"/>
                  <a:pt x="10564242" y="5280946"/>
                </a:cubicBezTo>
                <a:close/>
                <a:moveTo>
                  <a:pt x="10599513" y="5201119"/>
                </a:moveTo>
                <a:cubicBezTo>
                  <a:pt x="10605399" y="5184334"/>
                  <a:pt x="10600826" y="5171601"/>
                  <a:pt x="10592373" y="5160724"/>
                </a:cubicBezTo>
                <a:cubicBezTo>
                  <a:pt x="10586676" y="5177081"/>
                  <a:pt x="10585284" y="5191772"/>
                  <a:pt x="10599513" y="5201119"/>
                </a:cubicBezTo>
                <a:close/>
                <a:moveTo>
                  <a:pt x="10683585" y="5012538"/>
                </a:moveTo>
                <a:cubicBezTo>
                  <a:pt x="10684087" y="5003504"/>
                  <a:pt x="10675695" y="4990900"/>
                  <a:pt x="10675571" y="4981661"/>
                </a:cubicBezTo>
                <a:cubicBezTo>
                  <a:pt x="10680879" y="4983497"/>
                  <a:pt x="10687328" y="4987367"/>
                  <a:pt x="10689017" y="4978929"/>
                </a:cubicBezTo>
                <a:lnTo>
                  <a:pt x="10683775" y="4942872"/>
                </a:lnTo>
                <a:lnTo>
                  <a:pt x="10674640" y="4880039"/>
                </a:lnTo>
                <a:cubicBezTo>
                  <a:pt x="10667641" y="4847547"/>
                  <a:pt x="10659656" y="4815703"/>
                  <a:pt x="10654337" y="4785036"/>
                </a:cubicBezTo>
                <a:cubicBezTo>
                  <a:pt x="10650600" y="4763488"/>
                  <a:pt x="10654713" y="4735713"/>
                  <a:pt x="10632517" y="4721314"/>
                </a:cubicBezTo>
                <a:cubicBezTo>
                  <a:pt x="10627489" y="4765010"/>
                  <a:pt x="10647270" y="4803342"/>
                  <a:pt x="10653743" y="4842936"/>
                </a:cubicBezTo>
                <a:lnTo>
                  <a:pt x="10672544" y="4964620"/>
                </a:lnTo>
                <a:lnTo>
                  <a:pt x="10673032" y="4967785"/>
                </a:lnTo>
                <a:lnTo>
                  <a:pt x="10671251" y="4967123"/>
                </a:lnTo>
                <a:lnTo>
                  <a:pt x="10667126" y="4965590"/>
                </a:lnTo>
                <a:cubicBezTo>
                  <a:pt x="10664447" y="4965649"/>
                  <a:pt x="10669512" y="4971714"/>
                  <a:pt x="10664904" y="4976948"/>
                </a:cubicBezTo>
                <a:lnTo>
                  <a:pt x="10665320" y="4978608"/>
                </a:lnTo>
                <a:lnTo>
                  <a:pt x="10670508" y="4999322"/>
                </a:lnTo>
                <a:cubicBezTo>
                  <a:pt x="10670684" y="5007436"/>
                  <a:pt x="10671422" y="5015287"/>
                  <a:pt x="10679484" y="5020125"/>
                </a:cubicBezTo>
                <a:cubicBezTo>
                  <a:pt x="10682263" y="5018164"/>
                  <a:pt x="10683418" y="5015549"/>
                  <a:pt x="10683585" y="5012538"/>
                </a:cubicBezTo>
                <a:close/>
                <a:moveTo>
                  <a:pt x="10291844" y="5899311"/>
                </a:moveTo>
                <a:cubicBezTo>
                  <a:pt x="10255345" y="5970728"/>
                  <a:pt x="10149009" y="6010582"/>
                  <a:pt x="10075190" y="5992031"/>
                </a:cubicBezTo>
                <a:cubicBezTo>
                  <a:pt x="9979281" y="5968141"/>
                  <a:pt x="9888910" y="5819344"/>
                  <a:pt x="9951042" y="5693552"/>
                </a:cubicBezTo>
                <a:cubicBezTo>
                  <a:pt x="9977104" y="5640125"/>
                  <a:pt x="10027985" y="5596066"/>
                  <a:pt x="10110529" y="5592825"/>
                </a:cubicBezTo>
                <a:cubicBezTo>
                  <a:pt x="10110185" y="5442666"/>
                  <a:pt x="10146047" y="5283454"/>
                  <a:pt x="10154671" y="5139993"/>
                </a:cubicBezTo>
                <a:cubicBezTo>
                  <a:pt x="10157430" y="5101909"/>
                  <a:pt x="10144700" y="5061450"/>
                  <a:pt x="10177366" y="5033864"/>
                </a:cubicBezTo>
                <a:cubicBezTo>
                  <a:pt x="10209781" y="5033162"/>
                  <a:pt x="10229457" y="5047371"/>
                  <a:pt x="10250607" y="5059769"/>
                </a:cubicBezTo>
                <a:cubicBezTo>
                  <a:pt x="10241924" y="5248331"/>
                  <a:pt x="10231437" y="5435419"/>
                  <a:pt x="10186256" y="5594269"/>
                </a:cubicBezTo>
                <a:cubicBezTo>
                  <a:pt x="10206132" y="5610447"/>
                  <a:pt x="10232519" y="5615673"/>
                  <a:pt x="10251350" y="5634611"/>
                </a:cubicBezTo>
                <a:cubicBezTo>
                  <a:pt x="10302650" y="5685997"/>
                  <a:pt x="10337667" y="5812010"/>
                  <a:pt x="10291844" y="5899311"/>
                </a:cubicBezTo>
                <a:close/>
                <a:moveTo>
                  <a:pt x="8483970" y="9996113"/>
                </a:moveTo>
                <a:cubicBezTo>
                  <a:pt x="8482168" y="9994632"/>
                  <a:pt x="8471009" y="9982933"/>
                  <a:pt x="8468249" y="9992620"/>
                </a:cubicBezTo>
                <a:cubicBezTo>
                  <a:pt x="8470517" y="9994121"/>
                  <a:pt x="8480744" y="10005779"/>
                  <a:pt x="8483970" y="9996113"/>
                </a:cubicBezTo>
                <a:close/>
                <a:moveTo>
                  <a:pt x="10946459" y="4425851"/>
                </a:moveTo>
                <a:cubicBezTo>
                  <a:pt x="10932712" y="4413142"/>
                  <a:pt x="10941104" y="4391842"/>
                  <a:pt x="10940461" y="4373695"/>
                </a:cubicBezTo>
                <a:cubicBezTo>
                  <a:pt x="10932770" y="4374379"/>
                  <a:pt x="10929522" y="4370775"/>
                  <a:pt x="10926307" y="4366229"/>
                </a:cubicBezTo>
                <a:lnTo>
                  <a:pt x="10919564" y="4359887"/>
                </a:lnTo>
                <a:lnTo>
                  <a:pt x="10912359" y="4353112"/>
                </a:lnTo>
                <a:cubicBezTo>
                  <a:pt x="10910229" y="4361102"/>
                  <a:pt x="10909818" y="4368449"/>
                  <a:pt x="10910451" y="4375395"/>
                </a:cubicBezTo>
                <a:lnTo>
                  <a:pt x="10912625" y="4385314"/>
                </a:lnTo>
                <a:lnTo>
                  <a:pt x="10914809" y="4395280"/>
                </a:lnTo>
                <a:cubicBezTo>
                  <a:pt x="10918906" y="4408063"/>
                  <a:pt x="10924487" y="4420226"/>
                  <a:pt x="10926165" y="4433727"/>
                </a:cubicBezTo>
                <a:cubicBezTo>
                  <a:pt x="10930553" y="4424948"/>
                  <a:pt x="10942070" y="4434630"/>
                  <a:pt x="10946459" y="4425851"/>
                </a:cubicBezTo>
                <a:close/>
                <a:moveTo>
                  <a:pt x="11033626" y="4228572"/>
                </a:moveTo>
                <a:cubicBezTo>
                  <a:pt x="11041033" y="4212961"/>
                  <a:pt x="11032877" y="4203743"/>
                  <a:pt x="11023491" y="4195002"/>
                </a:cubicBezTo>
                <a:cubicBezTo>
                  <a:pt x="11022441" y="4159323"/>
                  <a:pt x="11031588" y="4136314"/>
                  <a:pt x="11011194" y="4110971"/>
                </a:cubicBezTo>
                <a:cubicBezTo>
                  <a:pt x="11003927" y="4125113"/>
                  <a:pt x="10996259" y="4095186"/>
                  <a:pt x="10988796" y="4105158"/>
                </a:cubicBezTo>
                <a:cubicBezTo>
                  <a:pt x="10995156" y="4116134"/>
                  <a:pt x="10987987" y="4132360"/>
                  <a:pt x="11007261" y="4138325"/>
                </a:cubicBezTo>
                <a:cubicBezTo>
                  <a:pt x="11013510" y="4169157"/>
                  <a:pt x="10998661" y="4208529"/>
                  <a:pt x="11033626" y="4228572"/>
                </a:cubicBezTo>
                <a:close/>
                <a:moveTo>
                  <a:pt x="8462023" y="10049325"/>
                </a:moveTo>
                <a:cubicBezTo>
                  <a:pt x="8462437" y="10029261"/>
                  <a:pt x="8468628" y="10005247"/>
                  <a:pt x="8450336" y="9996503"/>
                </a:cubicBezTo>
                <a:cubicBezTo>
                  <a:pt x="8440196" y="10014740"/>
                  <a:pt x="8462662" y="10024133"/>
                  <a:pt x="8449630" y="10033836"/>
                </a:cubicBezTo>
                <a:cubicBezTo>
                  <a:pt x="8430753" y="10017127"/>
                  <a:pt x="8446413" y="9979517"/>
                  <a:pt x="8419855" y="9967609"/>
                </a:cubicBezTo>
                <a:cubicBezTo>
                  <a:pt x="8415815" y="9985179"/>
                  <a:pt x="8438056" y="9999700"/>
                  <a:pt x="8421090" y="10013900"/>
                </a:cubicBezTo>
                <a:cubicBezTo>
                  <a:pt x="8437436" y="10024426"/>
                  <a:pt x="8439413" y="10043195"/>
                  <a:pt x="8462023" y="10049325"/>
                </a:cubicBezTo>
                <a:close/>
                <a:moveTo>
                  <a:pt x="9000255" y="8833342"/>
                </a:moveTo>
                <a:cubicBezTo>
                  <a:pt x="8968142" y="8887680"/>
                  <a:pt x="8909736" y="8873125"/>
                  <a:pt x="8871239" y="8909811"/>
                </a:cubicBezTo>
                <a:cubicBezTo>
                  <a:pt x="8849872" y="8891677"/>
                  <a:pt x="8832263" y="8916625"/>
                  <a:pt x="8823004" y="8899750"/>
                </a:cubicBezTo>
                <a:cubicBezTo>
                  <a:pt x="8867081" y="8848141"/>
                  <a:pt x="8928720" y="8841624"/>
                  <a:pt x="8984770" y="8821386"/>
                </a:cubicBezTo>
                <a:cubicBezTo>
                  <a:pt x="8992777" y="8823901"/>
                  <a:pt x="8991636" y="8831068"/>
                  <a:pt x="9000255" y="8833342"/>
                </a:cubicBezTo>
                <a:close/>
                <a:moveTo>
                  <a:pt x="11562796" y="3034443"/>
                </a:moveTo>
                <a:cubicBezTo>
                  <a:pt x="11567228" y="3022103"/>
                  <a:pt x="11548492" y="3014845"/>
                  <a:pt x="11539971" y="3020272"/>
                </a:cubicBezTo>
                <a:cubicBezTo>
                  <a:pt x="11532937" y="3035037"/>
                  <a:pt x="11555080" y="3039203"/>
                  <a:pt x="11562796" y="3034443"/>
                </a:cubicBezTo>
                <a:close/>
                <a:moveTo>
                  <a:pt x="6894798" y="13599738"/>
                </a:moveTo>
                <a:cubicBezTo>
                  <a:pt x="6896256" y="13595285"/>
                  <a:pt x="6897098" y="13591070"/>
                  <a:pt x="6898129" y="13586429"/>
                </a:cubicBezTo>
                <a:cubicBezTo>
                  <a:pt x="6894955" y="13585535"/>
                  <a:pt x="6892207" y="13584831"/>
                  <a:pt x="6888844" y="13584365"/>
                </a:cubicBezTo>
                <a:cubicBezTo>
                  <a:pt x="6887813" y="13589006"/>
                  <a:pt x="6886971" y="13593220"/>
                  <a:pt x="6885940" y="13597861"/>
                </a:cubicBezTo>
                <a:cubicBezTo>
                  <a:pt x="6889114" y="13598755"/>
                  <a:pt x="6892050" y="13599033"/>
                  <a:pt x="6894798" y="13599738"/>
                </a:cubicBezTo>
                <a:close/>
                <a:moveTo>
                  <a:pt x="8624649" y="9684703"/>
                </a:moveTo>
                <a:cubicBezTo>
                  <a:pt x="8625217" y="9682393"/>
                  <a:pt x="8625806" y="9679617"/>
                  <a:pt x="8626395" y="9676841"/>
                </a:cubicBezTo>
                <a:cubicBezTo>
                  <a:pt x="8623619" y="9676252"/>
                  <a:pt x="8620864" y="9675196"/>
                  <a:pt x="8618555" y="9674628"/>
                </a:cubicBezTo>
                <a:cubicBezTo>
                  <a:pt x="8617966" y="9677404"/>
                  <a:pt x="8617377" y="9680181"/>
                  <a:pt x="8616808" y="9682491"/>
                </a:cubicBezTo>
                <a:cubicBezTo>
                  <a:pt x="8619098" y="9683526"/>
                  <a:pt x="8621873" y="9684115"/>
                  <a:pt x="8624649" y="9684703"/>
                </a:cubicBezTo>
                <a:close/>
                <a:moveTo>
                  <a:pt x="10969721" y="4379781"/>
                </a:moveTo>
                <a:cubicBezTo>
                  <a:pt x="10973223" y="4370179"/>
                  <a:pt x="10968232" y="4357256"/>
                  <a:pt x="10958462" y="4352557"/>
                </a:cubicBezTo>
                <a:cubicBezTo>
                  <a:pt x="10956163" y="4365832"/>
                  <a:pt x="10955283" y="4378202"/>
                  <a:pt x="10963251" y="4387847"/>
                </a:cubicBezTo>
                <a:cubicBezTo>
                  <a:pt x="10966443" y="4385812"/>
                  <a:pt x="10968554" y="4382981"/>
                  <a:pt x="10969721" y="4379781"/>
                </a:cubicBezTo>
                <a:close/>
                <a:moveTo>
                  <a:pt x="11047790" y="4205739"/>
                </a:moveTo>
                <a:cubicBezTo>
                  <a:pt x="11045973" y="4193708"/>
                  <a:pt x="11051961" y="4179001"/>
                  <a:pt x="11038082" y="4172358"/>
                </a:cubicBezTo>
                <a:cubicBezTo>
                  <a:pt x="11028404" y="4188497"/>
                  <a:pt x="11043939" y="4194851"/>
                  <a:pt x="11047790" y="4205739"/>
                </a:cubicBezTo>
                <a:close/>
                <a:moveTo>
                  <a:pt x="8338073" y="10342688"/>
                </a:moveTo>
                <a:cubicBezTo>
                  <a:pt x="8337700" y="10315945"/>
                  <a:pt x="8339504" y="10287391"/>
                  <a:pt x="8327739" y="10271720"/>
                </a:cubicBezTo>
                <a:cubicBezTo>
                  <a:pt x="8321900" y="10290650"/>
                  <a:pt x="8309097" y="10339831"/>
                  <a:pt x="8338073" y="10342688"/>
                </a:cubicBezTo>
                <a:close/>
                <a:moveTo>
                  <a:pt x="6909050" y="13579021"/>
                </a:moveTo>
                <a:cubicBezTo>
                  <a:pt x="6911201" y="13567230"/>
                  <a:pt x="6916804" y="13553395"/>
                  <a:pt x="6905386" y="13550389"/>
                </a:cubicBezTo>
                <a:cubicBezTo>
                  <a:pt x="6897064" y="13555377"/>
                  <a:pt x="6890917" y="13579673"/>
                  <a:pt x="6909050" y="13579021"/>
                </a:cubicBezTo>
                <a:close/>
                <a:moveTo>
                  <a:pt x="10617485" y="5188145"/>
                </a:moveTo>
                <a:cubicBezTo>
                  <a:pt x="10623084" y="5169701"/>
                  <a:pt x="10620069" y="5154595"/>
                  <a:pt x="10603519" y="5144732"/>
                </a:cubicBezTo>
                <a:cubicBezTo>
                  <a:pt x="10598863" y="5161040"/>
                  <a:pt x="10606086" y="5172394"/>
                  <a:pt x="10605736" y="5187034"/>
                </a:cubicBezTo>
                <a:cubicBezTo>
                  <a:pt x="10610241" y="5189534"/>
                  <a:pt x="10613555" y="5188958"/>
                  <a:pt x="10617485" y="5188145"/>
                </a:cubicBezTo>
                <a:close/>
                <a:moveTo>
                  <a:pt x="10712546" y="4972998"/>
                </a:moveTo>
                <a:lnTo>
                  <a:pt x="10705991" y="4899851"/>
                </a:lnTo>
                <a:lnTo>
                  <a:pt x="10705055" y="4889396"/>
                </a:lnTo>
                <a:cubicBezTo>
                  <a:pt x="10699998" y="4862609"/>
                  <a:pt x="10693352" y="4836968"/>
                  <a:pt x="10688022" y="4812674"/>
                </a:cubicBezTo>
                <a:cubicBezTo>
                  <a:pt x="10684343" y="4796764"/>
                  <a:pt x="10684248" y="4772742"/>
                  <a:pt x="10668501" y="4762213"/>
                </a:cubicBezTo>
                <a:cubicBezTo>
                  <a:pt x="10654674" y="4787736"/>
                  <a:pt x="10672213" y="4818445"/>
                  <a:pt x="10677667" y="4845344"/>
                </a:cubicBezTo>
                <a:lnTo>
                  <a:pt x="10691134" y="4928622"/>
                </a:lnTo>
                <a:lnTo>
                  <a:pt x="10692150" y="4934906"/>
                </a:lnTo>
                <a:cubicBezTo>
                  <a:pt x="10708650" y="4943727"/>
                  <a:pt x="10702386" y="4961367"/>
                  <a:pt x="10712546" y="4972998"/>
                </a:cubicBezTo>
                <a:close/>
                <a:moveTo>
                  <a:pt x="10812319" y="4747188"/>
                </a:moveTo>
                <a:cubicBezTo>
                  <a:pt x="10810495" y="4735157"/>
                  <a:pt x="10816481" y="4720456"/>
                  <a:pt x="10802163" y="4713619"/>
                </a:cubicBezTo>
                <a:cubicBezTo>
                  <a:pt x="10796832" y="4724529"/>
                  <a:pt x="10806030" y="4729103"/>
                  <a:pt x="10798239" y="4740967"/>
                </a:cubicBezTo>
                <a:close/>
                <a:moveTo>
                  <a:pt x="6889202" y="13626826"/>
                </a:moveTo>
                <a:cubicBezTo>
                  <a:pt x="6890302" y="13621451"/>
                  <a:pt x="6886974" y="13615138"/>
                  <a:pt x="6877788" y="13615157"/>
                </a:cubicBezTo>
                <a:cubicBezTo>
                  <a:pt x="6876619" y="13621266"/>
                  <a:pt x="6875449" y="13627375"/>
                  <a:pt x="6874041" y="13632869"/>
                </a:cubicBezTo>
                <a:cubicBezTo>
                  <a:pt x="6882572" y="13636638"/>
                  <a:pt x="6888102" y="13632201"/>
                  <a:pt x="6889202" y="13626826"/>
                </a:cubicBezTo>
                <a:close/>
                <a:moveTo>
                  <a:pt x="10512331" y="5428531"/>
                </a:moveTo>
                <a:cubicBezTo>
                  <a:pt x="10513278" y="5417135"/>
                  <a:pt x="10502423" y="5402101"/>
                  <a:pt x="10492994" y="5394875"/>
                </a:cubicBezTo>
                <a:cubicBezTo>
                  <a:pt x="10487516" y="5402658"/>
                  <a:pt x="10496188" y="5404960"/>
                  <a:pt x="10488676" y="5413884"/>
                </a:cubicBezTo>
                <a:cubicBezTo>
                  <a:pt x="10507817" y="5416729"/>
                  <a:pt x="10496006" y="5431917"/>
                  <a:pt x="10506960" y="5438289"/>
                </a:cubicBezTo>
                <a:cubicBezTo>
                  <a:pt x="10510388" y="5435724"/>
                  <a:pt x="10512015" y="5432329"/>
                  <a:pt x="10512331" y="5428531"/>
                </a:cubicBezTo>
                <a:close/>
                <a:moveTo>
                  <a:pt x="8282157" y="10478499"/>
                </a:moveTo>
                <a:cubicBezTo>
                  <a:pt x="8286524" y="10472259"/>
                  <a:pt x="8289994" y="10465150"/>
                  <a:pt x="8291812" y="10456426"/>
                </a:cubicBezTo>
                <a:cubicBezTo>
                  <a:pt x="8270292" y="10477815"/>
                  <a:pt x="8231213" y="10507418"/>
                  <a:pt x="8228049" y="10531112"/>
                </a:cubicBezTo>
                <a:cubicBezTo>
                  <a:pt x="8231690" y="10531179"/>
                  <a:pt x="8235331" y="10531245"/>
                  <a:pt x="8238973" y="10531312"/>
                </a:cubicBezTo>
                <a:cubicBezTo>
                  <a:pt x="8247876" y="10508110"/>
                  <a:pt x="8269055" y="10497218"/>
                  <a:pt x="8282157" y="10478499"/>
                </a:cubicBezTo>
                <a:close/>
                <a:moveTo>
                  <a:pt x="8152836" y="10772994"/>
                </a:moveTo>
                <a:cubicBezTo>
                  <a:pt x="8146180" y="10807923"/>
                  <a:pt x="8107080" y="10825359"/>
                  <a:pt x="8067462" y="10822632"/>
                </a:cubicBezTo>
                <a:cubicBezTo>
                  <a:pt x="8042725" y="10801925"/>
                  <a:pt x="8024931" y="10781041"/>
                  <a:pt x="8028333" y="10751318"/>
                </a:cubicBezTo>
                <a:lnTo>
                  <a:pt x="8028505" y="10750963"/>
                </a:lnTo>
                <a:lnTo>
                  <a:pt x="8039354" y="10728565"/>
                </a:lnTo>
                <a:cubicBezTo>
                  <a:pt x="8057617" y="10706472"/>
                  <a:pt x="8093821" y="10688234"/>
                  <a:pt x="8113881" y="10690738"/>
                </a:cubicBezTo>
                <a:cubicBezTo>
                  <a:pt x="8121074" y="10691701"/>
                  <a:pt x="8127547" y="10695201"/>
                  <a:pt x="8133099" y="10700440"/>
                </a:cubicBezTo>
                <a:lnTo>
                  <a:pt x="8145975" y="10719367"/>
                </a:lnTo>
                <a:lnTo>
                  <a:pt x="8146796" y="10720574"/>
                </a:lnTo>
                <a:cubicBezTo>
                  <a:pt x="8153820" y="10736411"/>
                  <a:pt x="8156366" y="10756011"/>
                  <a:pt x="8152836" y="10772994"/>
                </a:cubicBezTo>
                <a:close/>
                <a:moveTo>
                  <a:pt x="11132722" y="4031970"/>
                </a:moveTo>
                <a:cubicBezTo>
                  <a:pt x="11137823" y="4025037"/>
                  <a:pt x="11130981" y="4008234"/>
                  <a:pt x="11123797" y="4015267"/>
                </a:cubicBezTo>
                <a:cubicBezTo>
                  <a:pt x="11126788" y="4021182"/>
                  <a:pt x="11126278" y="4028102"/>
                  <a:pt x="11132722" y="4031970"/>
                </a:cubicBezTo>
                <a:close/>
                <a:moveTo>
                  <a:pt x="8653249" y="9648772"/>
                </a:moveTo>
                <a:cubicBezTo>
                  <a:pt x="8656286" y="9644760"/>
                  <a:pt x="8656795" y="9638477"/>
                  <a:pt x="8653971" y="9633683"/>
                </a:cubicBezTo>
                <a:cubicBezTo>
                  <a:pt x="8642039" y="9628955"/>
                  <a:pt x="8642295" y="9644379"/>
                  <a:pt x="8637369" y="9650234"/>
                </a:cubicBezTo>
                <a:cubicBezTo>
                  <a:pt x="8644651" y="9654524"/>
                  <a:pt x="8650213" y="9652783"/>
                  <a:pt x="8653249" y="9648772"/>
                </a:cubicBezTo>
                <a:close/>
                <a:moveTo>
                  <a:pt x="10524537" y="5416973"/>
                </a:moveTo>
                <a:cubicBezTo>
                  <a:pt x="10531318" y="5397011"/>
                  <a:pt x="10518835" y="5384868"/>
                  <a:pt x="10507159" y="5372051"/>
                </a:cubicBezTo>
                <a:cubicBezTo>
                  <a:pt x="10503028" y="5390635"/>
                  <a:pt x="10510398" y="5405117"/>
                  <a:pt x="10524537" y="5416973"/>
                </a:cubicBezTo>
                <a:close/>
                <a:moveTo>
                  <a:pt x="10826878" y="4732703"/>
                </a:moveTo>
                <a:cubicBezTo>
                  <a:pt x="10835662" y="4719747"/>
                  <a:pt x="10832141" y="4711559"/>
                  <a:pt x="10817356" y="4708087"/>
                </a:cubicBezTo>
                <a:cubicBezTo>
                  <a:pt x="10814298" y="4718471"/>
                  <a:pt x="10817204" y="4726897"/>
                  <a:pt x="10826878" y="4732703"/>
                </a:cubicBezTo>
                <a:close/>
                <a:moveTo>
                  <a:pt x="10066821" y="6455440"/>
                </a:moveTo>
                <a:cubicBezTo>
                  <a:pt x="10065259" y="6462231"/>
                  <a:pt x="10062174" y="6468553"/>
                  <a:pt x="10057931" y="6473672"/>
                </a:cubicBezTo>
                <a:cubicBezTo>
                  <a:pt x="10025343" y="6476371"/>
                  <a:pt x="9989490" y="6451139"/>
                  <a:pt x="9958012" y="6429667"/>
                </a:cubicBezTo>
                <a:cubicBezTo>
                  <a:pt x="9928828" y="6409862"/>
                  <a:pt x="9887337" y="6384452"/>
                  <a:pt x="9884069" y="6357571"/>
                </a:cubicBezTo>
                <a:cubicBezTo>
                  <a:pt x="9902495" y="6340449"/>
                  <a:pt x="9925178" y="6370166"/>
                  <a:pt x="9941857" y="6380582"/>
                </a:cubicBezTo>
                <a:cubicBezTo>
                  <a:pt x="9962915" y="6393706"/>
                  <a:pt x="9984191" y="6403257"/>
                  <a:pt x="9993132" y="6417707"/>
                </a:cubicBezTo>
                <a:cubicBezTo>
                  <a:pt x="10007749" y="6418679"/>
                  <a:pt x="10014907" y="6398046"/>
                  <a:pt x="10029935" y="6401326"/>
                </a:cubicBezTo>
                <a:cubicBezTo>
                  <a:pt x="10062490" y="6410447"/>
                  <a:pt x="10071508" y="6435064"/>
                  <a:pt x="10066821" y="6455440"/>
                </a:cubicBezTo>
                <a:close/>
                <a:moveTo>
                  <a:pt x="8324503" y="10400578"/>
                </a:moveTo>
                <a:cubicBezTo>
                  <a:pt x="8333267" y="10383707"/>
                  <a:pt x="8343148" y="10359505"/>
                  <a:pt x="8320658" y="10357170"/>
                </a:cubicBezTo>
                <a:cubicBezTo>
                  <a:pt x="8316194" y="10368069"/>
                  <a:pt x="8326261" y="10365687"/>
                  <a:pt x="8327671" y="10371203"/>
                </a:cubicBezTo>
                <a:cubicBezTo>
                  <a:pt x="8323108" y="10380788"/>
                  <a:pt x="8298096" y="10404083"/>
                  <a:pt x="8317353" y="10413924"/>
                </a:cubicBezTo>
                <a:cubicBezTo>
                  <a:pt x="8318785" y="10411010"/>
                  <a:pt x="8321582" y="10406201"/>
                  <a:pt x="8324503" y="10400578"/>
                </a:cubicBezTo>
                <a:close/>
                <a:moveTo>
                  <a:pt x="8666635" y="9632371"/>
                </a:moveTo>
                <a:cubicBezTo>
                  <a:pt x="8672089" y="9625138"/>
                  <a:pt x="8660971" y="9612506"/>
                  <a:pt x="8656813" y="9622132"/>
                </a:cubicBezTo>
                <a:cubicBezTo>
                  <a:pt x="8662809" y="9623796"/>
                  <a:pt x="8657294" y="9632428"/>
                  <a:pt x="8666635" y="9632371"/>
                </a:cubicBezTo>
                <a:close/>
                <a:moveTo>
                  <a:pt x="11072613" y="4187615"/>
                </a:moveTo>
                <a:cubicBezTo>
                  <a:pt x="11074157" y="4176048"/>
                  <a:pt x="11082968" y="4150340"/>
                  <a:pt x="11059759" y="4140595"/>
                </a:cubicBezTo>
                <a:cubicBezTo>
                  <a:pt x="11056377" y="4157475"/>
                  <a:pt x="11057371" y="4187515"/>
                  <a:pt x="11072613" y="4187615"/>
                </a:cubicBezTo>
                <a:close/>
                <a:moveTo>
                  <a:pt x="11169256" y="3973789"/>
                </a:moveTo>
                <a:cubicBezTo>
                  <a:pt x="11169844" y="3971305"/>
                  <a:pt x="11168172" y="3969036"/>
                  <a:pt x="11161966" y="3965783"/>
                </a:cubicBezTo>
                <a:cubicBezTo>
                  <a:pt x="11156299" y="3973997"/>
                  <a:pt x="11150386" y="3976999"/>
                  <a:pt x="11162987" y="3983077"/>
                </a:cubicBezTo>
                <a:cubicBezTo>
                  <a:pt x="11165821" y="3978970"/>
                  <a:pt x="11168669" y="3976272"/>
                  <a:pt x="11169256" y="3973789"/>
                </a:cubicBezTo>
                <a:close/>
                <a:moveTo>
                  <a:pt x="8288466" y="10497830"/>
                </a:moveTo>
                <a:cubicBezTo>
                  <a:pt x="8290070" y="10493712"/>
                  <a:pt x="8290432" y="10489493"/>
                  <a:pt x="8288693" y="10485074"/>
                </a:cubicBezTo>
                <a:cubicBezTo>
                  <a:pt x="8278759" y="10502319"/>
                  <a:pt x="8257056" y="10508189"/>
                  <a:pt x="8253184" y="10531274"/>
                </a:cubicBezTo>
                <a:cubicBezTo>
                  <a:pt x="8257483" y="10531292"/>
                  <a:pt x="8258136" y="10535541"/>
                  <a:pt x="8263700" y="10534807"/>
                </a:cubicBezTo>
                <a:cubicBezTo>
                  <a:pt x="8267660" y="10521631"/>
                  <a:pt x="8283653" y="10510185"/>
                  <a:pt x="8288466" y="10497830"/>
                </a:cubicBezTo>
                <a:close/>
                <a:moveTo>
                  <a:pt x="11023387" y="4308409"/>
                </a:moveTo>
                <a:lnTo>
                  <a:pt x="11009724" y="4332261"/>
                </a:lnTo>
                <a:lnTo>
                  <a:pt x="11009613" y="4331665"/>
                </a:lnTo>
                <a:lnTo>
                  <a:pt x="11023026" y="4305818"/>
                </a:lnTo>
                <a:close/>
                <a:moveTo>
                  <a:pt x="8687195" y="9600114"/>
                </a:moveTo>
                <a:cubicBezTo>
                  <a:pt x="8672149" y="9581239"/>
                  <a:pt x="8676426" y="9622059"/>
                  <a:pt x="8687195" y="9600114"/>
                </a:cubicBezTo>
                <a:close/>
                <a:moveTo>
                  <a:pt x="10637995" y="5189043"/>
                </a:moveTo>
                <a:cubicBezTo>
                  <a:pt x="10632993" y="5149582"/>
                  <a:pt x="10642266" y="5120515"/>
                  <a:pt x="10626326" y="5083881"/>
                </a:cubicBezTo>
                <a:cubicBezTo>
                  <a:pt x="10625973" y="5120459"/>
                  <a:pt x="10608578" y="5163291"/>
                  <a:pt x="10637995" y="5189043"/>
                </a:cubicBezTo>
                <a:close/>
                <a:moveTo>
                  <a:pt x="11053286" y="4256215"/>
                </a:moveTo>
                <a:lnTo>
                  <a:pt x="11041740" y="4276370"/>
                </a:lnTo>
                <a:lnTo>
                  <a:pt x="11042208" y="4268855"/>
                </a:lnTo>
                <a:lnTo>
                  <a:pt x="11051308" y="4251319"/>
                </a:lnTo>
                <a:close/>
                <a:moveTo>
                  <a:pt x="7719565" y="11802641"/>
                </a:moveTo>
                <a:cubicBezTo>
                  <a:pt x="7712804" y="11800040"/>
                  <a:pt x="7711080" y="11794226"/>
                  <a:pt x="7700159" y="11795401"/>
                </a:cubicBezTo>
                <a:cubicBezTo>
                  <a:pt x="7690781" y="11808471"/>
                  <a:pt x="7720477" y="11811653"/>
                  <a:pt x="7719565" y="11802641"/>
                </a:cubicBezTo>
                <a:close/>
                <a:moveTo>
                  <a:pt x="11389583" y="3500380"/>
                </a:moveTo>
                <a:cubicBezTo>
                  <a:pt x="11312603" y="3419459"/>
                  <a:pt x="11267617" y="3326162"/>
                  <a:pt x="11193713" y="3244051"/>
                </a:cubicBezTo>
                <a:cubicBezTo>
                  <a:pt x="11157520" y="3304029"/>
                  <a:pt x="11124414" y="3367411"/>
                  <a:pt x="11097000" y="3453702"/>
                </a:cubicBezTo>
                <a:cubicBezTo>
                  <a:pt x="11190857" y="3459481"/>
                  <a:pt x="11288339" y="3475530"/>
                  <a:pt x="11389583" y="3500380"/>
                </a:cubicBezTo>
                <a:close/>
                <a:moveTo>
                  <a:pt x="11070231" y="4226634"/>
                </a:moveTo>
                <a:lnTo>
                  <a:pt x="11066473" y="4233195"/>
                </a:lnTo>
                <a:lnTo>
                  <a:pt x="11066681" y="4221697"/>
                </a:lnTo>
                <a:lnTo>
                  <a:pt x="11067521" y="4220077"/>
                </a:lnTo>
                <a:close/>
                <a:moveTo>
                  <a:pt x="10620303" y="5247552"/>
                </a:moveTo>
                <a:cubicBezTo>
                  <a:pt x="10621943" y="5238069"/>
                  <a:pt x="10625239" y="5228302"/>
                  <a:pt x="10613957" y="5223827"/>
                </a:cubicBezTo>
                <a:cubicBezTo>
                  <a:pt x="10612745" y="5233495"/>
                  <a:pt x="10611483" y="5242122"/>
                  <a:pt x="10620303" y="5247552"/>
                </a:cubicBezTo>
                <a:close/>
                <a:moveTo>
                  <a:pt x="10686318" y="5098144"/>
                </a:moveTo>
                <a:cubicBezTo>
                  <a:pt x="10692802" y="5071927"/>
                  <a:pt x="10696933" y="5053345"/>
                  <a:pt x="10682678" y="5030209"/>
                </a:cubicBezTo>
                <a:cubicBezTo>
                  <a:pt x="10673377" y="5045487"/>
                  <a:pt x="10681920" y="5053854"/>
                  <a:pt x="10684498" y="5064176"/>
                </a:cubicBezTo>
                <a:cubicBezTo>
                  <a:pt x="10678085" y="5078690"/>
                  <a:pt x="10672854" y="5091684"/>
                  <a:pt x="10686318" y="5098144"/>
                </a:cubicBezTo>
                <a:close/>
                <a:moveTo>
                  <a:pt x="10726114" y="5008075"/>
                </a:moveTo>
                <a:cubicBezTo>
                  <a:pt x="10742084" y="4988091"/>
                  <a:pt x="10727832" y="4943018"/>
                  <a:pt x="10717771" y="4933471"/>
                </a:cubicBezTo>
                <a:cubicBezTo>
                  <a:pt x="10726341" y="4955625"/>
                  <a:pt x="10711769" y="4987451"/>
                  <a:pt x="10726114" y="5008075"/>
                </a:cubicBezTo>
                <a:close/>
                <a:moveTo>
                  <a:pt x="6606523" y="14335256"/>
                </a:moveTo>
                <a:cubicBezTo>
                  <a:pt x="6579837" y="14322956"/>
                  <a:pt x="6556896" y="14271025"/>
                  <a:pt x="6527149" y="14286424"/>
                </a:cubicBezTo>
                <a:cubicBezTo>
                  <a:pt x="6545253" y="14293914"/>
                  <a:pt x="6555274" y="14307006"/>
                  <a:pt x="6573378" y="14314496"/>
                </a:cubicBezTo>
                <a:cubicBezTo>
                  <a:pt x="6578934" y="14321538"/>
                  <a:pt x="6595445" y="14356866"/>
                  <a:pt x="6606523" y="14335256"/>
                </a:cubicBezTo>
                <a:close/>
                <a:moveTo>
                  <a:pt x="9820283" y="7066542"/>
                </a:moveTo>
                <a:cubicBezTo>
                  <a:pt x="9822542" y="7055872"/>
                  <a:pt x="9820875" y="7045511"/>
                  <a:pt x="9810927" y="7039925"/>
                </a:cubicBezTo>
                <a:cubicBezTo>
                  <a:pt x="9813156" y="7059667"/>
                  <a:pt x="9798354" y="7074128"/>
                  <a:pt x="9806090" y="7094999"/>
                </a:cubicBezTo>
                <a:cubicBezTo>
                  <a:pt x="9811845" y="7088178"/>
                  <a:pt x="9818025" y="7077209"/>
                  <a:pt x="9820283" y="7066542"/>
                </a:cubicBezTo>
                <a:close/>
                <a:moveTo>
                  <a:pt x="6929400" y="13616045"/>
                </a:moveTo>
                <a:cubicBezTo>
                  <a:pt x="6922049" y="13610758"/>
                  <a:pt x="6922451" y="13579846"/>
                  <a:pt x="6911630" y="13589336"/>
                </a:cubicBezTo>
                <a:cubicBezTo>
                  <a:pt x="6910660" y="13599610"/>
                  <a:pt x="6931138" y="13630574"/>
                  <a:pt x="6929400" y="13616045"/>
                </a:cubicBezTo>
                <a:close/>
                <a:moveTo>
                  <a:pt x="8303128" y="10509807"/>
                </a:moveTo>
                <a:cubicBezTo>
                  <a:pt x="8288861" y="10513484"/>
                  <a:pt x="8282828" y="10525489"/>
                  <a:pt x="8274624" y="10535007"/>
                </a:cubicBezTo>
                <a:cubicBezTo>
                  <a:pt x="8279326" y="10535989"/>
                  <a:pt x="8280940" y="10539837"/>
                  <a:pt x="8288427" y="10538303"/>
                </a:cubicBezTo>
                <a:cubicBezTo>
                  <a:pt x="8292587" y="10527756"/>
                  <a:pt x="8296089" y="10517257"/>
                  <a:pt x="8303128" y="10509807"/>
                </a:cubicBezTo>
                <a:close/>
                <a:moveTo>
                  <a:pt x="10548857" y="5427719"/>
                </a:moveTo>
                <a:cubicBezTo>
                  <a:pt x="10556432" y="5402496"/>
                  <a:pt x="10542283" y="5386044"/>
                  <a:pt x="10533862" y="5367014"/>
                </a:cubicBezTo>
                <a:cubicBezTo>
                  <a:pt x="10530406" y="5390996"/>
                  <a:pt x="10535939" y="5410789"/>
                  <a:pt x="10548857" y="5427719"/>
                </a:cubicBezTo>
                <a:close/>
                <a:moveTo>
                  <a:pt x="10673152" y="5146407"/>
                </a:moveTo>
                <a:cubicBezTo>
                  <a:pt x="10677077" y="5119060"/>
                  <a:pt x="10670541" y="5095764"/>
                  <a:pt x="10659699" y="5074137"/>
                </a:cubicBezTo>
                <a:cubicBezTo>
                  <a:pt x="10672956" y="5071832"/>
                  <a:pt x="10663097" y="5044516"/>
                  <a:pt x="10653352" y="5050415"/>
                </a:cubicBezTo>
                <a:cubicBezTo>
                  <a:pt x="10644286" y="5088245"/>
                  <a:pt x="10657608" y="5118110"/>
                  <a:pt x="10673152" y="5146407"/>
                </a:cubicBezTo>
                <a:close/>
                <a:moveTo>
                  <a:pt x="8003576" y="11193560"/>
                </a:moveTo>
                <a:cubicBezTo>
                  <a:pt x="7981251" y="11195862"/>
                  <a:pt x="7967511" y="11206796"/>
                  <a:pt x="7964528" y="11228849"/>
                </a:cubicBezTo>
                <a:cubicBezTo>
                  <a:pt x="7968525" y="11229217"/>
                  <a:pt x="7969174" y="11233470"/>
                  <a:pt x="7975047" y="11232376"/>
                </a:cubicBezTo>
                <a:cubicBezTo>
                  <a:pt x="7979337" y="11214529"/>
                  <a:pt x="7999286" y="11211409"/>
                  <a:pt x="8003576" y="11193560"/>
                </a:cubicBezTo>
                <a:close/>
                <a:moveTo>
                  <a:pt x="7013727" y="13437629"/>
                </a:moveTo>
                <a:cubicBezTo>
                  <a:pt x="6997630" y="13450151"/>
                  <a:pt x="6995966" y="13484656"/>
                  <a:pt x="6968108" y="13479397"/>
                </a:cubicBezTo>
                <a:cubicBezTo>
                  <a:pt x="6972032" y="13453440"/>
                  <a:pt x="6984438" y="13441301"/>
                  <a:pt x="6996657" y="13429584"/>
                </a:cubicBezTo>
                <a:cubicBezTo>
                  <a:pt x="7006750" y="13429511"/>
                  <a:pt x="7008256" y="13435211"/>
                  <a:pt x="7013727" y="13437629"/>
                </a:cubicBezTo>
                <a:close/>
                <a:moveTo>
                  <a:pt x="6529552" y="14536425"/>
                </a:moveTo>
                <a:cubicBezTo>
                  <a:pt x="6465203" y="14495231"/>
                  <a:pt x="6395870" y="14445708"/>
                  <a:pt x="6322030" y="14389089"/>
                </a:cubicBezTo>
                <a:cubicBezTo>
                  <a:pt x="6256011" y="14338989"/>
                  <a:pt x="6180081" y="14277873"/>
                  <a:pt x="6115186" y="14251752"/>
                </a:cubicBezTo>
                <a:cubicBezTo>
                  <a:pt x="6059860" y="14229348"/>
                  <a:pt x="6038354" y="14251497"/>
                  <a:pt x="5995761" y="14291383"/>
                </a:cubicBezTo>
                <a:cubicBezTo>
                  <a:pt x="5959360" y="14325329"/>
                  <a:pt x="5906234" y="14380981"/>
                  <a:pt x="5948267" y="14409253"/>
                </a:cubicBezTo>
                <a:cubicBezTo>
                  <a:pt x="5960121" y="14390497"/>
                  <a:pt x="5950875" y="14380286"/>
                  <a:pt x="5953929" y="14365300"/>
                </a:cubicBezTo>
                <a:cubicBezTo>
                  <a:pt x="5959884" y="14358742"/>
                  <a:pt x="5975819" y="14378034"/>
                  <a:pt x="5978210" y="14362244"/>
                </a:cubicBezTo>
                <a:cubicBezTo>
                  <a:pt x="6006433" y="14305288"/>
                  <a:pt x="6046775" y="14279721"/>
                  <a:pt x="6086642" y="14252923"/>
                </a:cubicBezTo>
                <a:cubicBezTo>
                  <a:pt x="6092338" y="14263097"/>
                  <a:pt x="6090891" y="14276752"/>
                  <a:pt x="6099900" y="14286348"/>
                </a:cubicBezTo>
                <a:cubicBezTo>
                  <a:pt x="6103346" y="14279703"/>
                  <a:pt x="6104129" y="14265244"/>
                  <a:pt x="6114368" y="14274363"/>
                </a:cubicBezTo>
                <a:cubicBezTo>
                  <a:pt x="6187419" y="14309703"/>
                  <a:pt x="6235763" y="14347910"/>
                  <a:pt x="6285812" y="14386870"/>
                </a:cubicBezTo>
                <a:cubicBezTo>
                  <a:pt x="6316809" y="14411286"/>
                  <a:pt x="6350595" y="14432850"/>
                  <a:pt x="6364978" y="14459115"/>
                </a:cubicBezTo>
                <a:cubicBezTo>
                  <a:pt x="6333463" y="14499302"/>
                  <a:pt x="6305226" y="14547063"/>
                  <a:pt x="6268057" y="14573522"/>
                </a:cubicBezTo>
                <a:cubicBezTo>
                  <a:pt x="6313982" y="14609128"/>
                  <a:pt x="6362794" y="14643969"/>
                  <a:pt x="6416716" y="14676472"/>
                </a:cubicBezTo>
                <a:cubicBezTo>
                  <a:pt x="6450146" y="14619263"/>
                  <a:pt x="6490419" y="14578861"/>
                  <a:pt x="6529552" y="14536425"/>
                </a:cubicBezTo>
                <a:close/>
                <a:moveTo>
                  <a:pt x="8805241" y="9387929"/>
                </a:moveTo>
                <a:cubicBezTo>
                  <a:pt x="8791715" y="9376838"/>
                  <a:pt x="8796614" y="9339107"/>
                  <a:pt x="8776471" y="9342994"/>
                </a:cubicBezTo>
                <a:cubicBezTo>
                  <a:pt x="8788145" y="9354801"/>
                  <a:pt x="8788373" y="9390194"/>
                  <a:pt x="8805241" y="9387929"/>
                </a:cubicBezTo>
                <a:close/>
                <a:moveTo>
                  <a:pt x="10624715" y="5274499"/>
                </a:moveTo>
                <a:cubicBezTo>
                  <a:pt x="10622047" y="5266688"/>
                  <a:pt x="10627648" y="5248241"/>
                  <a:pt x="10613446" y="5252683"/>
                </a:cubicBezTo>
                <a:cubicBezTo>
                  <a:pt x="10609674" y="5261221"/>
                  <a:pt x="10616011" y="5280348"/>
                  <a:pt x="10624715" y="5274499"/>
                </a:cubicBezTo>
                <a:close/>
                <a:moveTo>
                  <a:pt x="10640181" y="5239496"/>
                </a:moveTo>
                <a:cubicBezTo>
                  <a:pt x="10637783" y="5224151"/>
                  <a:pt x="10641535" y="5206423"/>
                  <a:pt x="10626216" y="5196083"/>
                </a:cubicBezTo>
                <a:cubicBezTo>
                  <a:pt x="10623406" y="5211677"/>
                  <a:pt x="10625406" y="5240620"/>
                  <a:pt x="10640181" y="5239496"/>
                </a:cubicBezTo>
                <a:close/>
                <a:moveTo>
                  <a:pt x="8507379" y="10069065"/>
                </a:moveTo>
                <a:cubicBezTo>
                  <a:pt x="8499831" y="10049585"/>
                  <a:pt x="8497782" y="10011197"/>
                  <a:pt x="8471055" y="10013760"/>
                </a:cubicBezTo>
                <a:cubicBezTo>
                  <a:pt x="8468490" y="10040269"/>
                  <a:pt x="8475906" y="10084029"/>
                  <a:pt x="8507379" y="10069065"/>
                </a:cubicBezTo>
                <a:close/>
                <a:moveTo>
                  <a:pt x="11388447" y="3548698"/>
                </a:moveTo>
                <a:cubicBezTo>
                  <a:pt x="11388746" y="3547300"/>
                  <a:pt x="11388386" y="3545229"/>
                  <a:pt x="11388073" y="3543051"/>
                </a:cubicBezTo>
                <a:cubicBezTo>
                  <a:pt x="11290032" y="3510950"/>
                  <a:pt x="11195278" y="3486419"/>
                  <a:pt x="11109153" y="3485075"/>
                </a:cubicBezTo>
                <a:cubicBezTo>
                  <a:pt x="11103079" y="3480351"/>
                  <a:pt x="11107464" y="3471582"/>
                  <a:pt x="11094005" y="3469714"/>
                </a:cubicBezTo>
                <a:cubicBezTo>
                  <a:pt x="11073305" y="3530419"/>
                  <a:pt x="11063451" y="3590818"/>
                  <a:pt x="11057883" y="3640364"/>
                </a:cubicBezTo>
                <a:cubicBezTo>
                  <a:pt x="11056170" y="3656942"/>
                  <a:pt x="11051579" y="3678878"/>
                  <a:pt x="11060851" y="3693682"/>
                </a:cubicBezTo>
                <a:cubicBezTo>
                  <a:pt x="11123908" y="3675655"/>
                  <a:pt x="11196993" y="3631468"/>
                  <a:pt x="11261071" y="3604205"/>
                </a:cubicBezTo>
                <a:cubicBezTo>
                  <a:pt x="11303425" y="3585699"/>
                  <a:pt x="11345353" y="3567004"/>
                  <a:pt x="11384869" y="3550303"/>
                </a:cubicBezTo>
                <a:cubicBezTo>
                  <a:pt x="11387191" y="3550819"/>
                  <a:pt x="11388149" y="3550095"/>
                  <a:pt x="11388447" y="3548698"/>
                </a:cubicBezTo>
                <a:close/>
                <a:moveTo>
                  <a:pt x="7996312" y="11229160"/>
                </a:moveTo>
                <a:cubicBezTo>
                  <a:pt x="7980115" y="11229358"/>
                  <a:pt x="7966553" y="11251526"/>
                  <a:pt x="7971239" y="11261106"/>
                </a:cubicBezTo>
                <a:cubicBezTo>
                  <a:pt x="7976837" y="11247462"/>
                  <a:pt x="7993544" y="11245242"/>
                  <a:pt x="7996312" y="11229160"/>
                </a:cubicBezTo>
                <a:close/>
                <a:moveTo>
                  <a:pt x="10454054" y="5670383"/>
                </a:moveTo>
                <a:cubicBezTo>
                  <a:pt x="10443794" y="5665850"/>
                  <a:pt x="10430909" y="5684604"/>
                  <a:pt x="10441408" y="5689752"/>
                </a:cubicBezTo>
                <a:cubicBezTo>
                  <a:pt x="10444986" y="5681656"/>
                  <a:pt x="10451912" y="5682170"/>
                  <a:pt x="10454054" y="5670383"/>
                </a:cubicBezTo>
                <a:close/>
                <a:moveTo>
                  <a:pt x="10848096" y="4779322"/>
                </a:moveTo>
                <a:cubicBezTo>
                  <a:pt x="10851908" y="4767231"/>
                  <a:pt x="10844031" y="4759668"/>
                  <a:pt x="10839845" y="4750677"/>
                </a:cubicBezTo>
                <a:cubicBezTo>
                  <a:pt x="10837263" y="4762290"/>
                  <a:pt x="10836100" y="4773002"/>
                  <a:pt x="10848096" y="4779322"/>
                </a:cubicBezTo>
                <a:close/>
                <a:moveTo>
                  <a:pt x="10711325" y="5096948"/>
                </a:moveTo>
                <a:cubicBezTo>
                  <a:pt x="10708710" y="5068241"/>
                  <a:pt x="10720861" y="5033815"/>
                  <a:pt x="10699173" y="5012498"/>
                </a:cubicBezTo>
                <a:cubicBezTo>
                  <a:pt x="10696866" y="5043111"/>
                  <a:pt x="10696404" y="5073008"/>
                  <a:pt x="10711325" y="5096948"/>
                </a:cubicBezTo>
                <a:close/>
                <a:moveTo>
                  <a:pt x="10798838" y="4898883"/>
                </a:moveTo>
                <a:cubicBezTo>
                  <a:pt x="10787121" y="4889624"/>
                  <a:pt x="10786972" y="4886497"/>
                  <a:pt x="10797840" y="4873442"/>
                </a:cubicBezTo>
                <a:cubicBezTo>
                  <a:pt x="10794849" y="4869825"/>
                  <a:pt x="10792193" y="4862274"/>
                  <a:pt x="10788286" y="4856402"/>
                </a:cubicBezTo>
                <a:lnTo>
                  <a:pt x="10786025" y="4855479"/>
                </a:lnTo>
                <a:lnTo>
                  <a:pt x="10771221" y="4849435"/>
                </a:lnTo>
                <a:cubicBezTo>
                  <a:pt x="10778528" y="4855981"/>
                  <a:pt x="10777580" y="4873419"/>
                  <a:pt x="10778731" y="4886683"/>
                </a:cubicBezTo>
                <a:lnTo>
                  <a:pt x="10779158" y="4888061"/>
                </a:lnTo>
                <a:lnTo>
                  <a:pt x="10783327" y="4901564"/>
                </a:lnTo>
                <a:cubicBezTo>
                  <a:pt x="10786247" y="4904225"/>
                  <a:pt x="10790986" y="4903959"/>
                  <a:pt x="10798838" y="4898883"/>
                </a:cubicBezTo>
                <a:close/>
                <a:moveTo>
                  <a:pt x="7165207" y="13124221"/>
                </a:moveTo>
                <a:cubicBezTo>
                  <a:pt x="7161288" y="13112297"/>
                  <a:pt x="7142812" y="13114836"/>
                  <a:pt x="7133831" y="13123609"/>
                </a:cubicBezTo>
                <a:cubicBezTo>
                  <a:pt x="7146882" y="13129884"/>
                  <a:pt x="7157357" y="13130436"/>
                  <a:pt x="7165207" y="13124221"/>
                </a:cubicBezTo>
                <a:close/>
                <a:moveTo>
                  <a:pt x="7295761" y="12828747"/>
                </a:moveTo>
                <a:cubicBezTo>
                  <a:pt x="7269397" y="12841050"/>
                  <a:pt x="7231816" y="12824445"/>
                  <a:pt x="7210226" y="12849050"/>
                </a:cubicBezTo>
                <a:cubicBezTo>
                  <a:pt x="7238185" y="12848153"/>
                  <a:pt x="7290034" y="12848639"/>
                  <a:pt x="7295761" y="12828747"/>
                </a:cubicBezTo>
                <a:close/>
                <a:moveTo>
                  <a:pt x="11574866" y="3145547"/>
                </a:moveTo>
                <a:cubicBezTo>
                  <a:pt x="11577460" y="3142997"/>
                  <a:pt x="11579171" y="3140566"/>
                  <a:pt x="11577027" y="3135030"/>
                </a:cubicBezTo>
                <a:cubicBezTo>
                  <a:pt x="11565304" y="3125771"/>
                  <a:pt x="11558363" y="3155336"/>
                  <a:pt x="11567414" y="3156785"/>
                </a:cubicBezTo>
                <a:cubicBezTo>
                  <a:pt x="11568797" y="3150768"/>
                  <a:pt x="11572273" y="3148098"/>
                  <a:pt x="11574866" y="3145547"/>
                </a:cubicBezTo>
                <a:close/>
                <a:moveTo>
                  <a:pt x="8309921" y="10538398"/>
                </a:moveTo>
                <a:cubicBezTo>
                  <a:pt x="8306958" y="10521096"/>
                  <a:pt x="8320109" y="10520143"/>
                  <a:pt x="8317146" y="10502842"/>
                </a:cubicBezTo>
                <a:cubicBezTo>
                  <a:pt x="8301868" y="10506262"/>
                  <a:pt x="8304522" y="10528213"/>
                  <a:pt x="8295710" y="10538436"/>
                </a:cubicBezTo>
                <a:cubicBezTo>
                  <a:pt x="8300312" y="10538103"/>
                  <a:pt x="8305269" y="10538074"/>
                  <a:pt x="8309921" y="10538398"/>
                </a:cubicBezTo>
                <a:close/>
                <a:moveTo>
                  <a:pt x="6854807" y="13834099"/>
                </a:moveTo>
                <a:cubicBezTo>
                  <a:pt x="6836800" y="13813780"/>
                  <a:pt x="6857584" y="13779181"/>
                  <a:pt x="6863346" y="13750307"/>
                </a:cubicBezTo>
                <a:cubicBezTo>
                  <a:pt x="6869352" y="13751416"/>
                  <a:pt x="6875359" y="13752524"/>
                  <a:pt x="6881175" y="13754064"/>
                </a:cubicBezTo>
                <a:cubicBezTo>
                  <a:pt x="6874424" y="13784046"/>
                  <a:pt x="6866990" y="13812182"/>
                  <a:pt x="6854807" y="13834099"/>
                </a:cubicBezTo>
                <a:close/>
                <a:moveTo>
                  <a:pt x="6449536" y="14751562"/>
                </a:moveTo>
                <a:cubicBezTo>
                  <a:pt x="6453563" y="14731040"/>
                  <a:pt x="6428735" y="14712412"/>
                  <a:pt x="6410802" y="14710615"/>
                </a:cubicBezTo>
                <a:cubicBezTo>
                  <a:pt x="6405057" y="14730537"/>
                  <a:pt x="6393609" y="14735689"/>
                  <a:pt x="6393818" y="14749054"/>
                </a:cubicBezTo>
                <a:cubicBezTo>
                  <a:pt x="6406518" y="14757217"/>
                  <a:pt x="6416330" y="14766148"/>
                  <a:pt x="6434565" y="14772163"/>
                </a:cubicBezTo>
                <a:cubicBezTo>
                  <a:pt x="6443644" y="14765454"/>
                  <a:pt x="6448193" y="14758403"/>
                  <a:pt x="6449536" y="14751562"/>
                </a:cubicBezTo>
                <a:close/>
                <a:moveTo>
                  <a:pt x="6636856" y="14327762"/>
                </a:moveTo>
                <a:cubicBezTo>
                  <a:pt x="6614049" y="14313607"/>
                  <a:pt x="6604622" y="14291094"/>
                  <a:pt x="6575387" y="14282254"/>
                </a:cubicBezTo>
                <a:cubicBezTo>
                  <a:pt x="6577513" y="14300522"/>
                  <a:pt x="6623070" y="14345116"/>
                  <a:pt x="6636856" y="14327762"/>
                </a:cubicBezTo>
                <a:close/>
                <a:moveTo>
                  <a:pt x="10992634" y="4471262"/>
                </a:moveTo>
                <a:cubicBezTo>
                  <a:pt x="10993723" y="4441120"/>
                  <a:pt x="10986817" y="4414081"/>
                  <a:pt x="10970072" y="4390861"/>
                </a:cubicBezTo>
                <a:cubicBezTo>
                  <a:pt x="10962846" y="4401448"/>
                  <a:pt x="10967103" y="4429869"/>
                  <a:pt x="10970961" y="4445354"/>
                </a:cubicBezTo>
                <a:cubicBezTo>
                  <a:pt x="10961149" y="4436425"/>
                  <a:pt x="10957376" y="4444965"/>
                  <a:pt x="10954693" y="4454498"/>
                </a:cubicBezTo>
                <a:cubicBezTo>
                  <a:pt x="10967063" y="4464556"/>
                  <a:pt x="10974016" y="4461504"/>
                  <a:pt x="10992634" y="4471262"/>
                </a:cubicBezTo>
                <a:close/>
                <a:moveTo>
                  <a:pt x="10733879" y="5059624"/>
                </a:moveTo>
                <a:cubicBezTo>
                  <a:pt x="10739329" y="5047778"/>
                  <a:pt x="10731772" y="5030473"/>
                  <a:pt x="10725001" y="5019828"/>
                </a:cubicBezTo>
                <a:cubicBezTo>
                  <a:pt x="10718171" y="5038749"/>
                  <a:pt x="10721185" y="5053856"/>
                  <a:pt x="10723584" y="5069202"/>
                </a:cubicBezTo>
                <a:cubicBezTo>
                  <a:pt x="10728802" y="5066915"/>
                  <a:pt x="10732063" y="5063573"/>
                  <a:pt x="10733879" y="5059624"/>
                </a:cubicBezTo>
                <a:close/>
                <a:moveTo>
                  <a:pt x="11412197" y="3527707"/>
                </a:moveTo>
                <a:cubicBezTo>
                  <a:pt x="11368991" y="3506577"/>
                  <a:pt x="11330125" y="3497562"/>
                  <a:pt x="11295022" y="3497348"/>
                </a:cubicBezTo>
                <a:cubicBezTo>
                  <a:pt x="11324559" y="3507850"/>
                  <a:pt x="11362095" y="3515257"/>
                  <a:pt x="11403643" y="3536674"/>
                </a:cubicBezTo>
                <a:cubicBezTo>
                  <a:pt x="11406143" y="3532171"/>
                  <a:pt x="11411027" y="3533818"/>
                  <a:pt x="11412197" y="3527707"/>
                </a:cubicBezTo>
                <a:close/>
                <a:moveTo>
                  <a:pt x="7325288" y="12778092"/>
                </a:moveTo>
                <a:cubicBezTo>
                  <a:pt x="7284480" y="12776879"/>
                  <a:pt x="7216918" y="12766901"/>
                  <a:pt x="7208127" y="12809902"/>
                </a:cubicBezTo>
                <a:cubicBezTo>
                  <a:pt x="7242090" y="12786177"/>
                  <a:pt x="7290610" y="12799971"/>
                  <a:pt x="7325288" y="12778092"/>
                </a:cubicBezTo>
                <a:close/>
                <a:moveTo>
                  <a:pt x="8726797" y="9608524"/>
                </a:moveTo>
                <a:cubicBezTo>
                  <a:pt x="8726010" y="9608007"/>
                  <a:pt x="8723911" y="9606631"/>
                  <a:pt x="8719713" y="9603878"/>
                </a:cubicBezTo>
                <a:cubicBezTo>
                  <a:pt x="8719713" y="9603878"/>
                  <a:pt x="8729159" y="9610072"/>
                  <a:pt x="8726797" y="9608524"/>
                </a:cubicBezTo>
                <a:close/>
                <a:moveTo>
                  <a:pt x="11051326" y="4347654"/>
                </a:moveTo>
                <a:cubicBezTo>
                  <a:pt x="11058223" y="4338963"/>
                  <a:pt x="11054644" y="4320539"/>
                  <a:pt x="11043295" y="4327774"/>
                </a:cubicBezTo>
                <a:cubicBezTo>
                  <a:pt x="11048180" y="4334015"/>
                  <a:pt x="11043603" y="4343221"/>
                  <a:pt x="11051326" y="4347654"/>
                </a:cubicBezTo>
                <a:close/>
                <a:moveTo>
                  <a:pt x="9763301" y="7266308"/>
                </a:moveTo>
                <a:lnTo>
                  <a:pt x="9756536" y="7254574"/>
                </a:lnTo>
                <a:cubicBezTo>
                  <a:pt x="9741558" y="7255658"/>
                  <a:pt x="9754852" y="7278727"/>
                  <a:pt x="9763301" y="7266308"/>
                </a:cubicBezTo>
                <a:close/>
                <a:moveTo>
                  <a:pt x="11428428" y="3500208"/>
                </a:moveTo>
                <a:cubicBezTo>
                  <a:pt x="11447270" y="3374439"/>
                  <a:pt x="11506636" y="3257397"/>
                  <a:pt x="11565083" y="3112417"/>
                </a:cubicBezTo>
                <a:cubicBezTo>
                  <a:pt x="11518080" y="3107965"/>
                  <a:pt x="11468249" y="3109911"/>
                  <a:pt x="11426588" y="3121075"/>
                </a:cubicBezTo>
                <a:cubicBezTo>
                  <a:pt x="11349042" y="3141877"/>
                  <a:pt x="11275092" y="3181094"/>
                  <a:pt x="11207167" y="3223992"/>
                </a:cubicBezTo>
                <a:cubicBezTo>
                  <a:pt x="11248641" y="3274439"/>
                  <a:pt x="11291446" y="3326493"/>
                  <a:pt x="11331967" y="3374479"/>
                </a:cubicBezTo>
                <a:cubicBezTo>
                  <a:pt x="11368121" y="3418496"/>
                  <a:pt x="11391204" y="3464386"/>
                  <a:pt x="11428428" y="3500208"/>
                </a:cubicBezTo>
                <a:close/>
                <a:moveTo>
                  <a:pt x="8541070" y="10035517"/>
                </a:moveTo>
                <a:cubicBezTo>
                  <a:pt x="8542186" y="10031363"/>
                  <a:pt x="8542816" y="10027654"/>
                  <a:pt x="8543912" y="10023966"/>
                </a:cubicBezTo>
                <a:cubicBezTo>
                  <a:pt x="8533296" y="10021164"/>
                  <a:pt x="8537756" y="10015289"/>
                  <a:pt x="8528231" y="10019541"/>
                </a:cubicBezTo>
                <a:cubicBezTo>
                  <a:pt x="8524032" y="10030098"/>
                  <a:pt x="8533757" y="10031927"/>
                  <a:pt x="8541070" y="10035517"/>
                </a:cubicBezTo>
                <a:close/>
                <a:moveTo>
                  <a:pt x="6629173" y="14363612"/>
                </a:moveTo>
                <a:cubicBezTo>
                  <a:pt x="6618904" y="14345314"/>
                  <a:pt x="6577480" y="14347908"/>
                  <a:pt x="6567860" y="14365064"/>
                </a:cubicBezTo>
                <a:cubicBezTo>
                  <a:pt x="6586917" y="14375013"/>
                  <a:pt x="6612579" y="14374630"/>
                  <a:pt x="6629173" y="14363612"/>
                </a:cubicBezTo>
                <a:close/>
                <a:moveTo>
                  <a:pt x="11076056" y="4300909"/>
                </a:moveTo>
                <a:cubicBezTo>
                  <a:pt x="11083351" y="4289587"/>
                  <a:pt x="11084614" y="4272026"/>
                  <a:pt x="11082257" y="4255737"/>
                </a:cubicBezTo>
                <a:lnTo>
                  <a:pt x="11070231" y="4226634"/>
                </a:lnTo>
                <a:lnTo>
                  <a:pt x="11090416" y="4191398"/>
                </a:lnTo>
                <a:lnTo>
                  <a:pt x="11091175" y="4191734"/>
                </a:lnTo>
                <a:lnTo>
                  <a:pt x="11094382" y="4184474"/>
                </a:lnTo>
                <a:lnTo>
                  <a:pt x="11090416" y="4191398"/>
                </a:lnTo>
                <a:lnTo>
                  <a:pt x="11086175" y="4189525"/>
                </a:lnTo>
                <a:lnTo>
                  <a:pt x="11084354" y="4188720"/>
                </a:lnTo>
                <a:lnTo>
                  <a:pt x="11087561" y="4181461"/>
                </a:lnTo>
                <a:lnTo>
                  <a:pt x="11074228" y="4207153"/>
                </a:lnTo>
                <a:lnTo>
                  <a:pt x="11067521" y="4220077"/>
                </a:lnTo>
                <a:lnTo>
                  <a:pt x="11066744" y="4218196"/>
                </a:lnTo>
                <a:lnTo>
                  <a:pt x="11066681" y="4221697"/>
                </a:lnTo>
                <a:lnTo>
                  <a:pt x="11051308" y="4251319"/>
                </a:lnTo>
                <a:lnTo>
                  <a:pt x="11041956" y="4228169"/>
                </a:lnTo>
                <a:cubicBezTo>
                  <a:pt x="11030516" y="4237916"/>
                  <a:pt x="11043648" y="4250863"/>
                  <a:pt x="11042440" y="4265130"/>
                </a:cubicBezTo>
                <a:lnTo>
                  <a:pt x="11042208" y="4268855"/>
                </a:lnTo>
                <a:lnTo>
                  <a:pt x="11023026" y="4305818"/>
                </a:lnTo>
                <a:lnTo>
                  <a:pt x="11021898" y="4297729"/>
                </a:lnTo>
                <a:cubicBezTo>
                  <a:pt x="11019813" y="4291401"/>
                  <a:pt x="11016319" y="4285615"/>
                  <a:pt x="11010608" y="4280667"/>
                </a:cubicBezTo>
                <a:cubicBezTo>
                  <a:pt x="11010346" y="4295097"/>
                  <a:pt x="11007778" y="4310423"/>
                  <a:pt x="11008286" y="4324554"/>
                </a:cubicBezTo>
                <a:lnTo>
                  <a:pt x="11009613" y="4331665"/>
                </a:lnTo>
                <a:lnTo>
                  <a:pt x="11005257" y="4340058"/>
                </a:lnTo>
                <a:cubicBezTo>
                  <a:pt x="10987924" y="4304329"/>
                  <a:pt x="11007301" y="4254708"/>
                  <a:pt x="10977291" y="4224606"/>
                </a:cubicBezTo>
                <a:cubicBezTo>
                  <a:pt x="10971603" y="4250164"/>
                  <a:pt x="10977943" y="4278484"/>
                  <a:pt x="10979971" y="4303877"/>
                </a:cubicBezTo>
                <a:cubicBezTo>
                  <a:pt x="10980815" y="4321859"/>
                  <a:pt x="10975945" y="4345640"/>
                  <a:pt x="10983711" y="4362875"/>
                </a:cubicBezTo>
                <a:lnTo>
                  <a:pt x="10991769" y="4372167"/>
                </a:lnTo>
                <a:lnTo>
                  <a:pt x="10996369" y="4377472"/>
                </a:lnTo>
                <a:lnTo>
                  <a:pt x="10996954" y="4367700"/>
                </a:lnTo>
                <a:lnTo>
                  <a:pt x="10997597" y="4356961"/>
                </a:lnTo>
                <a:cubicBezTo>
                  <a:pt x="10996695" y="4351076"/>
                  <a:pt x="10996864" y="4345792"/>
                  <a:pt x="11005257" y="4340058"/>
                </a:cubicBezTo>
                <a:lnTo>
                  <a:pt x="11009724" y="4332261"/>
                </a:lnTo>
                <a:lnTo>
                  <a:pt x="11012025" y="4344596"/>
                </a:lnTo>
                <a:lnTo>
                  <a:pt x="11016607" y="4350767"/>
                </a:lnTo>
                <a:lnTo>
                  <a:pt x="11024413" y="4361282"/>
                </a:lnTo>
                <a:lnTo>
                  <a:pt x="11024541" y="4343932"/>
                </a:lnTo>
                <a:lnTo>
                  <a:pt x="11024730" y="4318040"/>
                </a:lnTo>
                <a:lnTo>
                  <a:pt x="11023387" y="4308409"/>
                </a:lnTo>
                <a:lnTo>
                  <a:pt x="11041740" y="4276370"/>
                </a:lnTo>
                <a:lnTo>
                  <a:pt x="11041072" y="4287110"/>
                </a:lnTo>
                <a:cubicBezTo>
                  <a:pt x="11040841" y="4294408"/>
                  <a:pt x="11042969" y="4300835"/>
                  <a:pt x="11053861" y="4303861"/>
                </a:cubicBezTo>
                <a:cubicBezTo>
                  <a:pt x="11056418" y="4289425"/>
                  <a:pt x="11057544" y="4275632"/>
                  <a:pt x="11055980" y="4262883"/>
                </a:cubicBezTo>
                <a:lnTo>
                  <a:pt x="11053286" y="4256215"/>
                </a:lnTo>
                <a:lnTo>
                  <a:pt x="11066473" y="4233195"/>
                </a:lnTo>
                <a:lnTo>
                  <a:pt x="11065954" y="4261931"/>
                </a:lnTo>
                <a:cubicBezTo>
                  <a:pt x="11067414" y="4275782"/>
                  <a:pt x="11070688" y="4288840"/>
                  <a:pt x="11076056" y="4300909"/>
                </a:cubicBezTo>
                <a:close/>
                <a:moveTo>
                  <a:pt x="9792197" y="7208137"/>
                </a:moveTo>
                <a:cubicBezTo>
                  <a:pt x="9788294" y="7202301"/>
                  <a:pt x="9785415" y="7192638"/>
                  <a:pt x="9779463" y="7194454"/>
                </a:cubicBezTo>
                <a:cubicBezTo>
                  <a:pt x="9783895" y="7202142"/>
                  <a:pt x="9771759" y="7205366"/>
                  <a:pt x="9780478" y="7214900"/>
                </a:cubicBezTo>
                <a:close/>
                <a:moveTo>
                  <a:pt x="11538574" y="3261311"/>
                </a:moveTo>
                <a:cubicBezTo>
                  <a:pt x="11526158" y="3259395"/>
                  <a:pt x="11539772" y="3247055"/>
                  <a:pt x="11523426" y="3245951"/>
                </a:cubicBezTo>
                <a:cubicBezTo>
                  <a:pt x="11517106" y="3257945"/>
                  <a:pt x="11519777" y="3265753"/>
                  <a:pt x="11529832" y="3270705"/>
                </a:cubicBezTo>
                <a:cubicBezTo>
                  <a:pt x="11532332" y="3266202"/>
                  <a:pt x="11536600" y="3268087"/>
                  <a:pt x="11538574" y="3261311"/>
                </a:cubicBezTo>
                <a:close/>
                <a:moveTo>
                  <a:pt x="10578099" y="5436558"/>
                </a:moveTo>
                <a:cubicBezTo>
                  <a:pt x="10580076" y="5407845"/>
                  <a:pt x="10575011" y="5384684"/>
                  <a:pt x="10565725" y="5360688"/>
                </a:cubicBezTo>
                <a:lnTo>
                  <a:pt x="10565390" y="5359714"/>
                </a:lnTo>
                <a:lnTo>
                  <a:pt x="10557609" y="5337075"/>
                </a:lnTo>
                <a:cubicBezTo>
                  <a:pt x="10553704" y="5329609"/>
                  <a:pt x="10548034" y="5324553"/>
                  <a:pt x="10538899" y="5327915"/>
                </a:cubicBezTo>
                <a:lnTo>
                  <a:pt x="10549361" y="5358978"/>
                </a:lnTo>
                <a:lnTo>
                  <a:pt x="10557345" y="5382683"/>
                </a:lnTo>
                <a:cubicBezTo>
                  <a:pt x="10563307" y="5401072"/>
                  <a:pt x="10569657" y="5419308"/>
                  <a:pt x="10578099" y="5436558"/>
                </a:cubicBezTo>
                <a:close/>
                <a:moveTo>
                  <a:pt x="11030412" y="4413439"/>
                </a:moveTo>
                <a:cubicBezTo>
                  <a:pt x="11025485" y="4410751"/>
                  <a:pt x="11031389" y="4403153"/>
                  <a:pt x="11023199" y="4402086"/>
                </a:cubicBezTo>
                <a:cubicBezTo>
                  <a:pt x="11017196" y="4407600"/>
                  <a:pt x="11025359" y="4421414"/>
                  <a:pt x="11030412" y="4413439"/>
                </a:cubicBezTo>
                <a:close/>
                <a:moveTo>
                  <a:pt x="9315714" y="8300448"/>
                </a:moveTo>
                <a:cubicBezTo>
                  <a:pt x="9256907" y="8269881"/>
                  <a:pt x="9222188" y="8245882"/>
                  <a:pt x="9168068" y="8239281"/>
                </a:cubicBezTo>
                <a:cubicBezTo>
                  <a:pt x="9162736" y="8223688"/>
                  <a:pt x="9137093" y="8219487"/>
                  <a:pt x="9120574" y="8214227"/>
                </a:cubicBezTo>
                <a:cubicBezTo>
                  <a:pt x="9082413" y="8153070"/>
                  <a:pt x="9042524" y="8081989"/>
                  <a:pt x="8996792" y="8019524"/>
                </a:cubicBezTo>
                <a:cubicBezTo>
                  <a:pt x="8972692" y="7986474"/>
                  <a:pt x="8959886" y="7949763"/>
                  <a:pt x="8913953" y="7944229"/>
                </a:cubicBezTo>
                <a:cubicBezTo>
                  <a:pt x="8855535" y="8044170"/>
                  <a:pt x="8807136" y="8139878"/>
                  <a:pt x="8764880" y="8255107"/>
                </a:cubicBezTo>
                <a:cubicBezTo>
                  <a:pt x="8751953" y="8290126"/>
                  <a:pt x="8727585" y="8325686"/>
                  <a:pt x="8735881" y="8355315"/>
                </a:cubicBezTo>
                <a:cubicBezTo>
                  <a:pt x="8753935" y="8370930"/>
                  <a:pt x="8781044" y="8375270"/>
                  <a:pt x="8795201" y="8361672"/>
                </a:cubicBezTo>
                <a:cubicBezTo>
                  <a:pt x="8774560" y="8353064"/>
                  <a:pt x="8754912" y="8343363"/>
                  <a:pt x="8752275" y="8327432"/>
                </a:cubicBezTo>
                <a:cubicBezTo>
                  <a:pt x="8783572" y="8218565"/>
                  <a:pt x="8844311" y="8141030"/>
                  <a:pt x="8881209" y="8062133"/>
                </a:cubicBezTo>
                <a:cubicBezTo>
                  <a:pt x="8894057" y="8034207"/>
                  <a:pt x="8896587" y="7982377"/>
                  <a:pt x="8932791" y="7971898"/>
                </a:cubicBezTo>
                <a:cubicBezTo>
                  <a:pt x="8979948" y="8016155"/>
                  <a:pt x="9005388" y="8077290"/>
                  <a:pt x="9030333" y="8128022"/>
                </a:cubicBezTo>
                <a:cubicBezTo>
                  <a:pt x="9044108" y="8154473"/>
                  <a:pt x="9063175" y="8178169"/>
                  <a:pt x="9067675" y="8202561"/>
                </a:cubicBezTo>
                <a:cubicBezTo>
                  <a:pt x="9048824" y="8231393"/>
                  <a:pt x="9046615" y="8259444"/>
                  <a:pt x="9029490" y="8298203"/>
                </a:cubicBezTo>
                <a:cubicBezTo>
                  <a:pt x="8954500" y="8326158"/>
                  <a:pt x="8875841" y="8342826"/>
                  <a:pt x="8798183" y="8362990"/>
                </a:cubicBezTo>
                <a:cubicBezTo>
                  <a:pt x="8894559" y="8359244"/>
                  <a:pt x="8980894" y="8328660"/>
                  <a:pt x="9069421" y="8304645"/>
                </a:cubicBezTo>
                <a:cubicBezTo>
                  <a:pt x="9082242" y="8306746"/>
                  <a:pt x="9072747" y="8291353"/>
                  <a:pt x="9085945" y="8292601"/>
                </a:cubicBezTo>
                <a:cubicBezTo>
                  <a:pt x="9146358" y="8321840"/>
                  <a:pt x="9217978" y="8349918"/>
                  <a:pt x="9282589" y="8375417"/>
                </a:cubicBezTo>
                <a:cubicBezTo>
                  <a:pt x="9295905" y="8344128"/>
                  <a:pt x="9300222" y="8329748"/>
                  <a:pt x="9315714" y="8300448"/>
                </a:cubicBezTo>
                <a:close/>
                <a:moveTo>
                  <a:pt x="6817205" y="13955359"/>
                </a:moveTo>
                <a:cubicBezTo>
                  <a:pt x="6806103" y="13945868"/>
                  <a:pt x="6800482" y="13972436"/>
                  <a:pt x="6808626" y="13972467"/>
                </a:cubicBezTo>
                <a:cubicBezTo>
                  <a:pt x="6809459" y="13963660"/>
                  <a:pt x="6816134" y="13963552"/>
                  <a:pt x="6817205" y="13955359"/>
                </a:cubicBezTo>
                <a:close/>
                <a:moveTo>
                  <a:pt x="10672045" y="5233167"/>
                </a:moveTo>
                <a:cubicBezTo>
                  <a:pt x="10692958" y="5198533"/>
                  <a:pt x="10666026" y="5159074"/>
                  <a:pt x="10651851" y="5128832"/>
                </a:cubicBezTo>
                <a:cubicBezTo>
                  <a:pt x="10651116" y="5166272"/>
                  <a:pt x="10652044" y="5203415"/>
                  <a:pt x="10672045" y="5233167"/>
                </a:cubicBezTo>
                <a:close/>
                <a:moveTo>
                  <a:pt x="10416634" y="5811738"/>
                </a:moveTo>
                <a:lnTo>
                  <a:pt x="10409366" y="5808527"/>
                </a:lnTo>
                <a:lnTo>
                  <a:pt x="10406354" y="5815345"/>
                </a:lnTo>
                <a:lnTo>
                  <a:pt x="10413621" y="5818556"/>
                </a:lnTo>
                <a:close/>
                <a:moveTo>
                  <a:pt x="9561536" y="7749758"/>
                </a:moveTo>
                <a:cubicBezTo>
                  <a:pt x="9575360" y="7711503"/>
                  <a:pt x="9540044" y="7712284"/>
                  <a:pt x="9506177" y="7707830"/>
                </a:cubicBezTo>
                <a:lnTo>
                  <a:pt x="9404575" y="7694837"/>
                </a:lnTo>
                <a:lnTo>
                  <a:pt x="9401999" y="7719768"/>
                </a:lnTo>
                <a:lnTo>
                  <a:pt x="9553558" y="7752201"/>
                </a:lnTo>
                <a:cubicBezTo>
                  <a:pt x="9556261" y="7749628"/>
                  <a:pt x="9558865" y="7751012"/>
                  <a:pt x="9561536" y="7749758"/>
                </a:cubicBezTo>
                <a:close/>
                <a:moveTo>
                  <a:pt x="11642353" y="3046105"/>
                </a:moveTo>
                <a:cubicBezTo>
                  <a:pt x="11634561" y="3036023"/>
                  <a:pt x="11610480" y="3035086"/>
                  <a:pt x="11594544" y="3029576"/>
                </a:cubicBezTo>
                <a:cubicBezTo>
                  <a:pt x="11593133" y="3035080"/>
                  <a:pt x="11591721" y="3040584"/>
                  <a:pt x="11590310" y="3046089"/>
                </a:cubicBezTo>
                <a:cubicBezTo>
                  <a:pt x="11613905" y="3041195"/>
                  <a:pt x="11626371" y="3066107"/>
                  <a:pt x="11642353" y="3046105"/>
                </a:cubicBezTo>
                <a:close/>
                <a:moveTo>
                  <a:pt x="10592658" y="5422072"/>
                </a:moveTo>
                <a:lnTo>
                  <a:pt x="10584186" y="5360575"/>
                </a:lnTo>
                <a:lnTo>
                  <a:pt x="10583099" y="5352672"/>
                </a:lnTo>
                <a:cubicBezTo>
                  <a:pt x="10577093" y="5330633"/>
                  <a:pt x="10569034" y="5309341"/>
                  <a:pt x="10561224" y="5287775"/>
                </a:cubicBezTo>
                <a:cubicBezTo>
                  <a:pt x="10559235" y="5311899"/>
                  <a:pt x="10562800" y="5336435"/>
                  <a:pt x="10569008" y="5359462"/>
                </a:cubicBezTo>
                <a:lnTo>
                  <a:pt x="10569170" y="5359887"/>
                </a:lnTo>
                <a:close/>
                <a:moveTo>
                  <a:pt x="10790511" y="4974284"/>
                </a:moveTo>
                <a:cubicBezTo>
                  <a:pt x="10788597" y="4964765"/>
                  <a:pt x="10791179" y="4953151"/>
                  <a:pt x="10782259" y="4945638"/>
                </a:cubicBezTo>
                <a:cubicBezTo>
                  <a:pt x="10779390" y="4955595"/>
                  <a:pt x="10777213" y="4980143"/>
                  <a:pt x="10790511" y="4974284"/>
                </a:cubicBezTo>
                <a:close/>
                <a:moveTo>
                  <a:pt x="6853054" y="13888679"/>
                </a:moveTo>
                <a:cubicBezTo>
                  <a:pt x="6849552" y="13898866"/>
                  <a:pt x="6844064" y="13908177"/>
                  <a:pt x="6839104" y="13912618"/>
                </a:cubicBezTo>
                <a:cubicBezTo>
                  <a:pt x="6818576" y="13902528"/>
                  <a:pt x="6836837" y="13875900"/>
                  <a:pt x="6841226" y="13856920"/>
                </a:cubicBezTo>
                <a:cubicBezTo>
                  <a:pt x="6845784" y="13857914"/>
                  <a:pt x="6850342" y="13858907"/>
                  <a:pt x="6855089" y="13859474"/>
                </a:cubicBezTo>
                <a:cubicBezTo>
                  <a:pt x="6858072" y="13867425"/>
                  <a:pt x="6856556" y="13878490"/>
                  <a:pt x="6853054" y="13888679"/>
                </a:cubicBezTo>
                <a:close/>
                <a:moveTo>
                  <a:pt x="8838582" y="9397034"/>
                </a:moveTo>
                <a:cubicBezTo>
                  <a:pt x="8833916" y="9413386"/>
                  <a:pt x="8825713" y="9421526"/>
                  <a:pt x="8818417" y="9431089"/>
                </a:cubicBezTo>
                <a:cubicBezTo>
                  <a:pt x="8786361" y="9422551"/>
                  <a:pt x="8782089" y="9385883"/>
                  <a:pt x="8768529" y="9360967"/>
                </a:cubicBezTo>
                <a:cubicBezTo>
                  <a:pt x="8756494" y="9337236"/>
                  <a:pt x="8740616" y="9316411"/>
                  <a:pt x="8756070" y="9280275"/>
                </a:cubicBezTo>
                <a:cubicBezTo>
                  <a:pt x="8817258" y="9306287"/>
                  <a:pt x="8818755" y="9355028"/>
                  <a:pt x="8838582" y="9397034"/>
                </a:cubicBezTo>
                <a:close/>
                <a:moveTo>
                  <a:pt x="11206923" y="4038024"/>
                </a:moveTo>
                <a:cubicBezTo>
                  <a:pt x="11207345" y="4032023"/>
                  <a:pt x="11204875" y="4026082"/>
                  <a:pt x="11198504" y="4023778"/>
                </a:cubicBezTo>
                <a:cubicBezTo>
                  <a:pt x="11195134" y="4025351"/>
                  <a:pt x="11193043" y="4027489"/>
                  <a:pt x="11191895" y="4029925"/>
                </a:cubicBezTo>
                <a:lnTo>
                  <a:pt x="11191372" y="4034303"/>
                </a:lnTo>
                <a:lnTo>
                  <a:pt x="11190947" y="4037855"/>
                </a:lnTo>
                <a:cubicBezTo>
                  <a:pt x="11191754" y="4043380"/>
                  <a:pt x="11194994" y="4049022"/>
                  <a:pt x="11197981" y="4052638"/>
                </a:cubicBezTo>
                <a:cubicBezTo>
                  <a:pt x="11203184" y="4050089"/>
                  <a:pt x="11206500" y="4044026"/>
                  <a:pt x="11206923" y="4038024"/>
                </a:cubicBezTo>
                <a:close/>
                <a:moveTo>
                  <a:pt x="11134462" y="4206777"/>
                </a:moveTo>
                <a:cubicBezTo>
                  <a:pt x="11135940" y="4198243"/>
                  <a:pt x="11134540" y="4188438"/>
                  <a:pt x="11132405" y="4177414"/>
                </a:cubicBezTo>
                <a:lnTo>
                  <a:pt x="11130476" y="4166485"/>
                </a:lnTo>
                <a:lnTo>
                  <a:pt x="11125933" y="4140743"/>
                </a:lnTo>
                <a:lnTo>
                  <a:pt x="11125337" y="4131740"/>
                </a:lnTo>
                <a:lnTo>
                  <a:pt x="11122885" y="4094738"/>
                </a:lnTo>
                <a:cubicBezTo>
                  <a:pt x="11119900" y="4081170"/>
                  <a:pt x="11112666" y="4071594"/>
                  <a:pt x="11094349" y="4072688"/>
                </a:cubicBezTo>
                <a:cubicBezTo>
                  <a:pt x="11088802" y="4096776"/>
                  <a:pt x="11091619" y="4112311"/>
                  <a:pt x="11093730" y="4130597"/>
                </a:cubicBezTo>
                <a:lnTo>
                  <a:pt x="11096086" y="4174901"/>
                </a:lnTo>
                <a:lnTo>
                  <a:pt x="11096187" y="4176787"/>
                </a:lnTo>
                <a:lnTo>
                  <a:pt x="11110780" y="4206857"/>
                </a:lnTo>
                <a:lnTo>
                  <a:pt x="11114356" y="4214225"/>
                </a:lnTo>
                <a:cubicBezTo>
                  <a:pt x="11116596" y="4208580"/>
                  <a:pt x="11116806" y="4202772"/>
                  <a:pt x="11116145" y="4196969"/>
                </a:cubicBezTo>
                <a:lnTo>
                  <a:pt x="11115988" y="4196181"/>
                </a:lnTo>
                <a:lnTo>
                  <a:pt x="11112711" y="4179750"/>
                </a:lnTo>
                <a:cubicBezTo>
                  <a:pt x="11110226" y="4168508"/>
                  <a:pt x="11108896" y="4157968"/>
                  <a:pt x="11117995" y="4149484"/>
                </a:cubicBezTo>
                <a:cubicBezTo>
                  <a:pt x="11118034" y="4159198"/>
                  <a:pt x="11118120" y="4168806"/>
                  <a:pt x="11119305" y="4177943"/>
                </a:cubicBezTo>
                <a:lnTo>
                  <a:pt x="11121468" y="4184950"/>
                </a:lnTo>
                <a:lnTo>
                  <a:pt x="11127215" y="4203575"/>
                </a:lnTo>
                <a:close/>
                <a:moveTo>
                  <a:pt x="11175970" y="4112834"/>
                </a:moveTo>
                <a:cubicBezTo>
                  <a:pt x="11175664" y="4106319"/>
                  <a:pt x="11175254" y="4097302"/>
                  <a:pt x="11174474" y="4087157"/>
                </a:cubicBezTo>
                <a:lnTo>
                  <a:pt x="11171741" y="4063269"/>
                </a:lnTo>
                <a:lnTo>
                  <a:pt x="11170761" y="4054711"/>
                </a:lnTo>
                <a:cubicBezTo>
                  <a:pt x="11167194" y="4032656"/>
                  <a:pt x="11161091" y="4011585"/>
                  <a:pt x="11150332" y="4002493"/>
                </a:cubicBezTo>
                <a:cubicBezTo>
                  <a:pt x="11149047" y="4028465"/>
                  <a:pt x="11157413" y="4051046"/>
                  <a:pt x="11158826" y="4076678"/>
                </a:cubicBezTo>
                <a:cubicBezTo>
                  <a:pt x="11148908" y="4061068"/>
                  <a:pt x="11157252" y="4038725"/>
                  <a:pt x="11139577" y="4026833"/>
                </a:cubicBezTo>
                <a:cubicBezTo>
                  <a:pt x="11138516" y="4044227"/>
                  <a:pt x="11140529" y="4060428"/>
                  <a:pt x="11141739" y="4077294"/>
                </a:cubicBezTo>
                <a:cubicBezTo>
                  <a:pt x="11132591" y="4069169"/>
                  <a:pt x="11138439" y="4055932"/>
                  <a:pt x="11125175" y="4049050"/>
                </a:cubicBezTo>
                <a:cubicBezTo>
                  <a:pt x="11125155" y="4066394"/>
                  <a:pt x="11124413" y="4083929"/>
                  <a:pt x="11125900" y="4100600"/>
                </a:cubicBezTo>
                <a:lnTo>
                  <a:pt x="11132264" y="4121519"/>
                </a:lnTo>
                <a:lnTo>
                  <a:pt x="11140002" y="4146959"/>
                </a:lnTo>
                <a:cubicBezTo>
                  <a:pt x="11151763" y="4130719"/>
                  <a:pt x="11135394" y="4106645"/>
                  <a:pt x="11160204" y="4110461"/>
                </a:cubicBezTo>
                <a:cubicBezTo>
                  <a:pt x="11165298" y="4098932"/>
                  <a:pt x="11153976" y="4093419"/>
                  <a:pt x="11160727" y="4081601"/>
                </a:cubicBezTo>
                <a:cubicBezTo>
                  <a:pt x="11171343" y="4089864"/>
                  <a:pt x="11158589" y="4107196"/>
                  <a:pt x="11175970" y="4112834"/>
                </a:cubicBezTo>
                <a:close/>
                <a:moveTo>
                  <a:pt x="8331146" y="10552392"/>
                </a:moveTo>
                <a:cubicBezTo>
                  <a:pt x="8279052" y="10554185"/>
                  <a:pt x="8220517" y="10527693"/>
                  <a:pt x="8167699" y="10541766"/>
                </a:cubicBezTo>
                <a:cubicBezTo>
                  <a:pt x="8156878" y="10455631"/>
                  <a:pt x="8146520" y="10362521"/>
                  <a:pt x="8135460" y="10264505"/>
                </a:cubicBezTo>
                <a:cubicBezTo>
                  <a:pt x="8132010" y="10232036"/>
                  <a:pt x="8121819" y="10210962"/>
                  <a:pt x="8131812" y="10185782"/>
                </a:cubicBezTo>
                <a:cubicBezTo>
                  <a:pt x="8160210" y="10207188"/>
                  <a:pt x="8169568" y="10247822"/>
                  <a:pt x="8192446" y="10274916"/>
                </a:cubicBezTo>
                <a:cubicBezTo>
                  <a:pt x="8214210" y="10261111"/>
                  <a:pt x="8208797" y="10220191"/>
                  <a:pt x="8224145" y="10200240"/>
                </a:cubicBezTo>
                <a:cubicBezTo>
                  <a:pt x="8251039" y="10210519"/>
                  <a:pt x="8243805" y="10254669"/>
                  <a:pt x="8266952" y="10267863"/>
                </a:cubicBezTo>
                <a:cubicBezTo>
                  <a:pt x="8292004" y="10253819"/>
                  <a:pt x="8302052" y="10224999"/>
                  <a:pt x="8320638" y="10204152"/>
                </a:cubicBezTo>
                <a:cubicBezTo>
                  <a:pt x="8337061" y="10215851"/>
                  <a:pt x="8338600" y="10240527"/>
                  <a:pt x="8341812" y="10261115"/>
                </a:cubicBezTo>
                <a:cubicBezTo>
                  <a:pt x="8355109" y="10349384"/>
                  <a:pt x="8342039" y="10451794"/>
                  <a:pt x="8324243" y="10531080"/>
                </a:cubicBezTo>
                <a:cubicBezTo>
                  <a:pt x="8325542" y="10543875"/>
                  <a:pt x="8340014" y="10538530"/>
                  <a:pt x="8331146" y="10552392"/>
                </a:cubicBezTo>
                <a:close/>
                <a:moveTo>
                  <a:pt x="7227528" y="13055952"/>
                </a:moveTo>
                <a:cubicBezTo>
                  <a:pt x="7215270" y="13061747"/>
                  <a:pt x="7200675" y="13062433"/>
                  <a:pt x="7186080" y="13063119"/>
                </a:cubicBezTo>
                <a:cubicBezTo>
                  <a:pt x="7193440" y="13051081"/>
                  <a:pt x="7208010" y="13058539"/>
                  <a:pt x="7217279" y="13051423"/>
                </a:cubicBezTo>
                <a:cubicBezTo>
                  <a:pt x="7186782" y="13025717"/>
                  <a:pt x="7151929" y="13069942"/>
                  <a:pt x="7112176" y="13055944"/>
                </a:cubicBezTo>
                <a:cubicBezTo>
                  <a:pt x="7108207" y="13077633"/>
                  <a:pt x="7070225" y="13070024"/>
                  <a:pt x="7079369" y="13086294"/>
                </a:cubicBezTo>
                <a:cubicBezTo>
                  <a:pt x="7110782" y="13083358"/>
                  <a:pt x="7156727" y="13056773"/>
                  <a:pt x="7181370" y="13073778"/>
                </a:cubicBezTo>
                <a:cubicBezTo>
                  <a:pt x="7162919" y="13068173"/>
                  <a:pt x="7151151" y="13079790"/>
                  <a:pt x="7137473" y="13086487"/>
                </a:cubicBezTo>
                <a:cubicBezTo>
                  <a:pt x="7145125" y="13085919"/>
                  <a:pt x="7154229" y="13085386"/>
                  <a:pt x="7163668" y="13084492"/>
                </a:cubicBezTo>
                <a:lnTo>
                  <a:pt x="7178645" y="13082282"/>
                </a:lnTo>
                <a:lnTo>
                  <a:pt x="7191874" y="13080330"/>
                </a:lnTo>
                <a:cubicBezTo>
                  <a:pt x="7209860" y="13076300"/>
                  <a:pt x="7224722" y="13069235"/>
                  <a:pt x="7227528" y="13055952"/>
                </a:cubicBezTo>
                <a:close/>
                <a:moveTo>
                  <a:pt x="9846399" y="7129445"/>
                </a:moveTo>
                <a:cubicBezTo>
                  <a:pt x="9842246" y="7119440"/>
                  <a:pt x="9844464" y="7111155"/>
                  <a:pt x="9834575" y="7099606"/>
                </a:cubicBezTo>
                <a:cubicBezTo>
                  <a:pt x="9817953" y="7108106"/>
                  <a:pt x="9814539" y="7120858"/>
                  <a:pt x="9824678" y="7136576"/>
                </a:cubicBezTo>
                <a:cubicBezTo>
                  <a:pt x="9833036" y="7129600"/>
                  <a:pt x="9837361" y="7138965"/>
                  <a:pt x="9846399" y="7129445"/>
                </a:cubicBezTo>
                <a:close/>
                <a:moveTo>
                  <a:pt x="10722698" y="5147381"/>
                </a:moveTo>
                <a:cubicBezTo>
                  <a:pt x="10714484" y="5137118"/>
                  <a:pt x="10729649" y="5117799"/>
                  <a:pt x="10708514" y="5112542"/>
                </a:cubicBezTo>
                <a:cubicBezTo>
                  <a:pt x="10706597" y="5124960"/>
                  <a:pt x="10713986" y="5148633"/>
                  <a:pt x="10722698" y="5147381"/>
                </a:cubicBezTo>
                <a:close/>
                <a:moveTo>
                  <a:pt x="6689155" y="14277476"/>
                </a:moveTo>
                <a:cubicBezTo>
                  <a:pt x="6680901" y="14270771"/>
                  <a:pt x="6673074" y="14264254"/>
                  <a:pt x="6665058" y="14258164"/>
                </a:cubicBezTo>
                <a:cubicBezTo>
                  <a:pt x="6659029" y="14271810"/>
                  <a:pt x="6684058" y="14284397"/>
                  <a:pt x="6689155" y="14277476"/>
                </a:cubicBezTo>
                <a:close/>
                <a:moveTo>
                  <a:pt x="10684770" y="5236406"/>
                </a:moveTo>
                <a:lnTo>
                  <a:pt x="10674800" y="5250842"/>
                </a:lnTo>
                <a:lnTo>
                  <a:pt x="10674816" y="5249664"/>
                </a:lnTo>
                <a:lnTo>
                  <a:pt x="10684062" y="5234680"/>
                </a:lnTo>
                <a:lnTo>
                  <a:pt x="10684220" y="5234466"/>
                </a:lnTo>
                <a:close/>
                <a:moveTo>
                  <a:pt x="10778167" y="5031074"/>
                </a:moveTo>
                <a:cubicBezTo>
                  <a:pt x="10786259" y="5003528"/>
                  <a:pt x="10770207" y="4982150"/>
                  <a:pt x="10764287" y="4958615"/>
                </a:cubicBezTo>
                <a:cubicBezTo>
                  <a:pt x="10762373" y="4949096"/>
                  <a:pt x="10754656" y="4927320"/>
                  <a:pt x="10757764" y="4917979"/>
                </a:cubicBezTo>
                <a:cubicBezTo>
                  <a:pt x="10757526" y="4917363"/>
                  <a:pt x="10767577" y="4922315"/>
                  <a:pt x="10767608" y="4914165"/>
                </a:cubicBezTo>
                <a:cubicBezTo>
                  <a:pt x="10767006" y="4897062"/>
                  <a:pt x="10761440" y="4885420"/>
                  <a:pt x="10753217" y="4870562"/>
                </a:cubicBezTo>
                <a:cubicBezTo>
                  <a:pt x="10765711" y="4865368"/>
                  <a:pt x="10758421" y="4843780"/>
                  <a:pt x="10746901" y="4838690"/>
                </a:cubicBezTo>
                <a:cubicBezTo>
                  <a:pt x="10741468" y="4869453"/>
                  <a:pt x="10763633" y="4892001"/>
                  <a:pt x="10749002" y="4918189"/>
                </a:cubicBezTo>
                <a:cubicBezTo>
                  <a:pt x="10740490" y="4901673"/>
                  <a:pt x="10739114" y="4882571"/>
                  <a:pt x="10736561" y="4863968"/>
                </a:cubicBezTo>
                <a:lnTo>
                  <a:pt x="10733058" y="4847438"/>
                </a:lnTo>
                <a:lnTo>
                  <a:pt x="10730808" y="4836825"/>
                </a:lnTo>
                <a:cubicBezTo>
                  <a:pt x="10727904" y="4828160"/>
                  <a:pt x="10723667" y="4820006"/>
                  <a:pt x="10717057" y="4812749"/>
                </a:cubicBezTo>
                <a:cubicBezTo>
                  <a:pt x="10716568" y="4828859"/>
                  <a:pt x="10701557" y="4807431"/>
                  <a:pt x="10698262" y="4817199"/>
                </a:cubicBezTo>
                <a:cubicBezTo>
                  <a:pt x="10705850" y="4834072"/>
                  <a:pt x="10709841" y="4852162"/>
                  <a:pt x="10713371" y="4870431"/>
                </a:cubicBezTo>
                <a:lnTo>
                  <a:pt x="10715758" y="4880937"/>
                </a:lnTo>
                <a:lnTo>
                  <a:pt x="10725711" y="4924735"/>
                </a:lnTo>
                <a:cubicBezTo>
                  <a:pt x="10728262" y="4921270"/>
                  <a:pt x="10731577" y="4920694"/>
                  <a:pt x="10735556" y="4920921"/>
                </a:cubicBezTo>
                <a:cubicBezTo>
                  <a:pt x="10742262" y="4934598"/>
                  <a:pt x="10732750" y="4963049"/>
                  <a:pt x="10754442" y="4962429"/>
                </a:cubicBezTo>
                <a:cubicBezTo>
                  <a:pt x="10756671" y="4987393"/>
                  <a:pt x="10761361" y="5011404"/>
                  <a:pt x="10778167" y="5031074"/>
                </a:cubicBezTo>
                <a:close/>
                <a:moveTo>
                  <a:pt x="10827394" y="4919663"/>
                </a:moveTo>
                <a:cubicBezTo>
                  <a:pt x="10853987" y="4859475"/>
                  <a:pt x="10795674" y="4832179"/>
                  <a:pt x="10801964" y="4779856"/>
                </a:cubicBezTo>
                <a:cubicBezTo>
                  <a:pt x="10793145" y="4775578"/>
                  <a:pt x="10787326" y="4770137"/>
                  <a:pt x="10783267" y="4764014"/>
                </a:cubicBezTo>
                <a:lnTo>
                  <a:pt x="10780118" y="4756307"/>
                </a:lnTo>
                <a:lnTo>
                  <a:pt x="10775125" y="4744083"/>
                </a:lnTo>
                <a:cubicBezTo>
                  <a:pt x="10771562" y="4730073"/>
                  <a:pt x="10770076" y="4715258"/>
                  <a:pt x="10760746" y="4703482"/>
                </a:cubicBezTo>
                <a:cubicBezTo>
                  <a:pt x="10759974" y="4720233"/>
                  <a:pt x="10760988" y="4736115"/>
                  <a:pt x="10763979" y="4751275"/>
                </a:cubicBezTo>
                <a:lnTo>
                  <a:pt x="10771512" y="4772973"/>
                </a:lnTo>
                <a:lnTo>
                  <a:pt x="10779069" y="4794741"/>
                </a:lnTo>
                <a:cubicBezTo>
                  <a:pt x="10789012" y="4793012"/>
                  <a:pt x="10778148" y="4784129"/>
                  <a:pt x="10787197" y="4785578"/>
                </a:cubicBezTo>
                <a:lnTo>
                  <a:pt x="10794998" y="4812905"/>
                </a:lnTo>
                <a:lnTo>
                  <a:pt x="10796814" y="4819266"/>
                </a:lnTo>
                <a:cubicBezTo>
                  <a:pt x="10802681" y="4854408"/>
                  <a:pt x="10801194" y="4892398"/>
                  <a:pt x="10827394" y="4919663"/>
                </a:cubicBezTo>
                <a:close/>
                <a:moveTo>
                  <a:pt x="10881147" y="4798007"/>
                </a:moveTo>
                <a:cubicBezTo>
                  <a:pt x="10872326" y="4792579"/>
                  <a:pt x="10876160" y="4767743"/>
                  <a:pt x="10862863" y="4773601"/>
                </a:cubicBezTo>
                <a:cubicBezTo>
                  <a:pt x="10862930" y="4783836"/>
                  <a:pt x="10868999" y="4810496"/>
                  <a:pt x="10881147" y="4798007"/>
                </a:cubicBezTo>
                <a:close/>
                <a:moveTo>
                  <a:pt x="11106190" y="4289215"/>
                </a:moveTo>
                <a:cubicBezTo>
                  <a:pt x="11094665" y="4274936"/>
                  <a:pt x="11115686" y="4246966"/>
                  <a:pt x="11096781" y="4235551"/>
                </a:cubicBezTo>
                <a:cubicBezTo>
                  <a:pt x="11082127" y="4247960"/>
                  <a:pt x="11099865" y="4270088"/>
                  <a:pt x="11094023" y="4287922"/>
                </a:cubicBezTo>
                <a:cubicBezTo>
                  <a:pt x="11098475" y="4289379"/>
                  <a:pt x="11103451" y="4293108"/>
                  <a:pt x="11106190" y="4289215"/>
                </a:cubicBezTo>
                <a:close/>
                <a:moveTo>
                  <a:pt x="7207083" y="13117243"/>
                </a:moveTo>
                <a:lnTo>
                  <a:pt x="7196406" y="13112526"/>
                </a:lnTo>
                <a:cubicBezTo>
                  <a:pt x="7192965" y="13119160"/>
                  <a:pt x="7186182" y="13117182"/>
                  <a:pt x="7184122" y="13126464"/>
                </a:cubicBezTo>
                <a:lnTo>
                  <a:pt x="7194372" y="13130993"/>
                </a:lnTo>
                <a:cubicBezTo>
                  <a:pt x="7198240" y="13124548"/>
                  <a:pt x="7205023" y="13126526"/>
                  <a:pt x="7207083" y="13117243"/>
                </a:cubicBezTo>
                <a:close/>
                <a:moveTo>
                  <a:pt x="7278294" y="12956075"/>
                </a:moveTo>
                <a:cubicBezTo>
                  <a:pt x="7226269" y="12960608"/>
                  <a:pt x="7161257" y="12929844"/>
                  <a:pt x="7126843" y="12978849"/>
                </a:cubicBezTo>
                <a:cubicBezTo>
                  <a:pt x="7148347" y="12991408"/>
                  <a:pt x="7176179" y="12961918"/>
                  <a:pt x="7184947" y="12979041"/>
                </a:cubicBezTo>
                <a:cubicBezTo>
                  <a:pt x="7161937" y="13004548"/>
                  <a:pt x="7120023" y="12980422"/>
                  <a:pt x="7099589" y="13011653"/>
                </a:cubicBezTo>
                <a:cubicBezTo>
                  <a:pt x="7154226" y="13026621"/>
                  <a:pt x="7232928" y="13003299"/>
                  <a:pt x="7278294" y="12956075"/>
                </a:cubicBezTo>
                <a:close/>
                <a:moveTo>
                  <a:pt x="6674352" y="14325981"/>
                </a:moveTo>
                <a:cubicBezTo>
                  <a:pt x="6653429" y="14307562"/>
                  <a:pt x="6635104" y="14286723"/>
                  <a:pt x="6605056" y="14273956"/>
                </a:cubicBezTo>
                <a:cubicBezTo>
                  <a:pt x="6600843" y="14295030"/>
                  <a:pt x="6626793" y="14296302"/>
                  <a:pt x="6635534" y="14308830"/>
                </a:cubicBezTo>
                <a:cubicBezTo>
                  <a:pt x="6644353" y="14314255"/>
                  <a:pt x="6663889" y="14347352"/>
                  <a:pt x="6674352" y="14325981"/>
                </a:cubicBezTo>
                <a:close/>
                <a:moveTo>
                  <a:pt x="11040546" y="4447008"/>
                </a:moveTo>
                <a:lnTo>
                  <a:pt x="11033725" y="4443994"/>
                </a:lnTo>
                <a:lnTo>
                  <a:pt x="11030707" y="4450827"/>
                </a:lnTo>
                <a:lnTo>
                  <a:pt x="11037528" y="4453840"/>
                </a:lnTo>
                <a:close/>
                <a:moveTo>
                  <a:pt x="8067742" y="11175612"/>
                </a:moveTo>
                <a:cubicBezTo>
                  <a:pt x="8058391" y="11170014"/>
                  <a:pt x="8037382" y="11172219"/>
                  <a:pt x="8021136" y="11171759"/>
                </a:cubicBezTo>
                <a:cubicBezTo>
                  <a:pt x="8003623" y="11172053"/>
                  <a:pt x="7979696" y="11166203"/>
                  <a:pt x="7974708" y="11179141"/>
                </a:cubicBezTo>
                <a:cubicBezTo>
                  <a:pt x="7978068" y="11193118"/>
                  <a:pt x="7988045" y="11167244"/>
                  <a:pt x="7989284" y="11179393"/>
                </a:cubicBezTo>
                <a:cubicBezTo>
                  <a:pt x="7989628" y="11183999"/>
                  <a:pt x="7974837" y="11189717"/>
                  <a:pt x="7985710" y="11193549"/>
                </a:cubicBezTo>
                <a:cubicBezTo>
                  <a:pt x="7992860" y="11187400"/>
                  <a:pt x="7998644" y="11180690"/>
                  <a:pt x="8010441" y="11179161"/>
                </a:cubicBezTo>
                <a:cubicBezTo>
                  <a:pt x="8022061" y="11188562"/>
                  <a:pt x="8030567" y="11187276"/>
                  <a:pt x="8042658" y="11189695"/>
                </a:cubicBezTo>
                <a:cubicBezTo>
                  <a:pt x="8031904" y="11200741"/>
                  <a:pt x="8027270" y="11213983"/>
                  <a:pt x="8017527" y="11225286"/>
                </a:cubicBezTo>
                <a:cubicBezTo>
                  <a:pt x="8005691" y="11239553"/>
                  <a:pt x="7986715" y="11250438"/>
                  <a:pt x="7977169" y="11268585"/>
                </a:cubicBezTo>
                <a:lnTo>
                  <a:pt x="7973549" y="11281691"/>
                </a:lnTo>
                <a:lnTo>
                  <a:pt x="7971380" y="11289546"/>
                </a:lnTo>
                <a:cubicBezTo>
                  <a:pt x="7975024" y="11289609"/>
                  <a:pt x="7978314" y="11289367"/>
                  <a:pt x="7981958" y="11289430"/>
                </a:cubicBezTo>
                <a:lnTo>
                  <a:pt x="7982067" y="11289301"/>
                </a:lnTo>
                <a:lnTo>
                  <a:pt x="8027672" y="11235416"/>
                </a:lnTo>
                <a:cubicBezTo>
                  <a:pt x="8043002" y="11217542"/>
                  <a:pt x="8057392" y="11198702"/>
                  <a:pt x="8067742" y="11175612"/>
                </a:cubicBezTo>
                <a:close/>
                <a:moveTo>
                  <a:pt x="8757860" y="9617696"/>
                </a:moveTo>
                <a:cubicBezTo>
                  <a:pt x="8746312" y="9614854"/>
                  <a:pt x="8747228" y="9604619"/>
                  <a:pt x="8737160" y="9599974"/>
                </a:cubicBezTo>
                <a:cubicBezTo>
                  <a:pt x="8732454" y="9611443"/>
                  <a:pt x="8750055" y="9625293"/>
                  <a:pt x="8757860" y="9617696"/>
                </a:cubicBezTo>
                <a:close/>
                <a:moveTo>
                  <a:pt x="8270999" y="10720234"/>
                </a:moveTo>
                <a:cubicBezTo>
                  <a:pt x="8255346" y="10681484"/>
                  <a:pt x="8194801" y="10716153"/>
                  <a:pt x="8189068" y="10742011"/>
                </a:cubicBezTo>
                <a:cubicBezTo>
                  <a:pt x="8209581" y="10738133"/>
                  <a:pt x="8218437" y="10723590"/>
                  <a:pt x="8231914" y="10713647"/>
                </a:cubicBezTo>
                <a:cubicBezTo>
                  <a:pt x="8254465" y="10705982"/>
                  <a:pt x="8257570" y="10730835"/>
                  <a:pt x="8270999" y="10720234"/>
                </a:cubicBezTo>
                <a:close/>
                <a:moveTo>
                  <a:pt x="9787474" y="7289571"/>
                </a:moveTo>
                <a:lnTo>
                  <a:pt x="9780480" y="7277423"/>
                </a:lnTo>
                <a:cubicBezTo>
                  <a:pt x="9765496" y="7278521"/>
                  <a:pt x="9778791" y="7301587"/>
                  <a:pt x="9787474" y="7289571"/>
                </a:cubicBezTo>
                <a:close/>
                <a:moveTo>
                  <a:pt x="10713320" y="5195065"/>
                </a:moveTo>
                <a:lnTo>
                  <a:pt x="10697982" y="5217276"/>
                </a:lnTo>
                <a:lnTo>
                  <a:pt x="10697658" y="5212644"/>
                </a:lnTo>
                <a:lnTo>
                  <a:pt x="10712223" y="5189037"/>
                </a:lnTo>
                <a:close/>
                <a:moveTo>
                  <a:pt x="10646929" y="5346564"/>
                </a:moveTo>
                <a:cubicBezTo>
                  <a:pt x="10650814" y="5322768"/>
                  <a:pt x="10651433" y="5300591"/>
                  <a:pt x="10627015" y="5287761"/>
                </a:cubicBezTo>
                <a:cubicBezTo>
                  <a:pt x="10624788" y="5311268"/>
                  <a:pt x="10633397" y="5329871"/>
                  <a:pt x="10646929" y="5346564"/>
                </a:cubicBezTo>
                <a:close/>
                <a:moveTo>
                  <a:pt x="11581283" y="3232765"/>
                </a:moveTo>
                <a:cubicBezTo>
                  <a:pt x="11574455" y="3229748"/>
                  <a:pt x="11581351" y="3221068"/>
                  <a:pt x="11569977" y="3219102"/>
                </a:cubicBezTo>
                <a:cubicBezTo>
                  <a:pt x="11564838" y="3229578"/>
                  <a:pt x="11573495" y="3244620"/>
                  <a:pt x="11581283" y="3232765"/>
                </a:cubicBezTo>
                <a:close/>
                <a:moveTo>
                  <a:pt x="11125267" y="4265698"/>
                </a:moveTo>
                <a:cubicBezTo>
                  <a:pt x="11126440" y="4256503"/>
                  <a:pt x="11118210" y="4249613"/>
                  <a:pt x="11111444" y="4258872"/>
                </a:cubicBezTo>
                <a:cubicBezTo>
                  <a:pt x="11117888" y="4262740"/>
                  <a:pt x="11114303" y="4270853"/>
                  <a:pt x="11120558" y="4275148"/>
                </a:cubicBezTo>
                <a:cubicBezTo>
                  <a:pt x="11123440" y="4272084"/>
                  <a:pt x="11124876" y="4268763"/>
                  <a:pt x="11125267" y="4265698"/>
                </a:cubicBezTo>
                <a:close/>
                <a:moveTo>
                  <a:pt x="8923872" y="9251692"/>
                </a:moveTo>
                <a:cubicBezTo>
                  <a:pt x="8917014" y="9247645"/>
                  <a:pt x="8907473" y="9226652"/>
                  <a:pt x="8898945" y="9235594"/>
                </a:cubicBezTo>
                <a:cubicBezTo>
                  <a:pt x="8905803" y="9239641"/>
                  <a:pt x="8912277" y="9261821"/>
                  <a:pt x="8923872" y="9251692"/>
                </a:cubicBezTo>
                <a:close/>
                <a:moveTo>
                  <a:pt x="11029066" y="4491442"/>
                </a:moveTo>
                <a:cubicBezTo>
                  <a:pt x="11037563" y="4476823"/>
                  <a:pt x="11036221" y="4466023"/>
                  <a:pt x="11017422" y="4461289"/>
                </a:cubicBezTo>
                <a:cubicBezTo>
                  <a:pt x="11014886" y="4473948"/>
                  <a:pt x="11019114" y="4483983"/>
                  <a:pt x="11029066" y="4491442"/>
                </a:cubicBezTo>
                <a:close/>
                <a:moveTo>
                  <a:pt x="11728532" y="2913246"/>
                </a:moveTo>
                <a:cubicBezTo>
                  <a:pt x="11719685" y="2932106"/>
                  <a:pt x="11702575" y="2938207"/>
                  <a:pt x="11695376" y="2960325"/>
                </a:cubicBezTo>
                <a:cubicBezTo>
                  <a:pt x="11690695" y="2959268"/>
                  <a:pt x="11686445" y="2958403"/>
                  <a:pt x="11682812" y="2957303"/>
                </a:cubicBezTo>
                <a:cubicBezTo>
                  <a:pt x="11683743" y="2943547"/>
                  <a:pt x="11689807" y="2939143"/>
                  <a:pt x="11693735" y="2930253"/>
                </a:cubicBezTo>
                <a:cubicBezTo>
                  <a:pt x="11673601" y="2911744"/>
                  <a:pt x="11658019" y="2945843"/>
                  <a:pt x="11634614" y="2940561"/>
                </a:cubicBezTo>
                <a:cubicBezTo>
                  <a:pt x="11641008" y="2919100"/>
                  <a:pt x="11654990" y="2909592"/>
                  <a:pt x="11669946" y="2902539"/>
                </a:cubicBezTo>
                <a:cubicBezTo>
                  <a:pt x="11672695" y="2895153"/>
                  <a:pt x="11671098" y="2881292"/>
                  <a:pt x="11682409" y="2888313"/>
                </a:cubicBezTo>
                <a:cubicBezTo>
                  <a:pt x="11697948" y="2888096"/>
                  <a:pt x="11684420" y="2905899"/>
                  <a:pt x="11684685" y="2914618"/>
                </a:cubicBezTo>
                <a:cubicBezTo>
                  <a:pt x="11700038" y="2914823"/>
                  <a:pt x="11709882" y="2906524"/>
                  <a:pt x="11728532" y="2913246"/>
                </a:cubicBezTo>
                <a:close/>
                <a:moveTo>
                  <a:pt x="10736284" y="5161811"/>
                </a:moveTo>
                <a:lnTo>
                  <a:pt x="10734404" y="5164532"/>
                </a:lnTo>
                <a:lnTo>
                  <a:pt x="10734843" y="5156828"/>
                </a:lnTo>
                <a:close/>
                <a:moveTo>
                  <a:pt x="10635697" y="5391604"/>
                </a:moveTo>
                <a:lnTo>
                  <a:pt x="10637815" y="5363033"/>
                </a:lnTo>
                <a:lnTo>
                  <a:pt x="10638629" y="5352058"/>
                </a:lnTo>
                <a:cubicBezTo>
                  <a:pt x="10633547" y="5315681"/>
                  <a:pt x="10608198" y="5287356"/>
                  <a:pt x="10596587" y="5253908"/>
                </a:cubicBezTo>
                <a:cubicBezTo>
                  <a:pt x="10599201" y="5246261"/>
                  <a:pt x="10600184" y="5239203"/>
                  <a:pt x="10600003" y="5232560"/>
                </a:cubicBezTo>
                <a:lnTo>
                  <a:pt x="10599715" y="5231044"/>
                </a:lnTo>
                <a:lnTo>
                  <a:pt x="10596430" y="5213722"/>
                </a:lnTo>
                <a:cubicBezTo>
                  <a:pt x="10592338" y="5201776"/>
                  <a:pt x="10585448" y="5190824"/>
                  <a:pt x="10579481" y="5179515"/>
                </a:cubicBezTo>
                <a:cubicBezTo>
                  <a:pt x="10561051" y="5200451"/>
                  <a:pt x="10577598" y="5232252"/>
                  <a:pt x="10574993" y="5256612"/>
                </a:cubicBezTo>
                <a:cubicBezTo>
                  <a:pt x="10580966" y="5259252"/>
                  <a:pt x="10586037" y="5260472"/>
                  <a:pt x="10590156" y="5259229"/>
                </a:cubicBezTo>
                <a:cubicBezTo>
                  <a:pt x="10599623" y="5280505"/>
                  <a:pt x="10604784" y="5303451"/>
                  <a:pt x="10610690" y="5326152"/>
                </a:cubicBezTo>
                <a:lnTo>
                  <a:pt x="10624549" y="5362424"/>
                </a:lnTo>
                <a:close/>
                <a:moveTo>
                  <a:pt x="11579353" y="3257915"/>
                </a:moveTo>
                <a:cubicBezTo>
                  <a:pt x="11574847" y="3255414"/>
                  <a:pt x="11576305" y="3250960"/>
                  <a:pt x="11569953" y="3249173"/>
                </a:cubicBezTo>
                <a:lnTo>
                  <a:pt x="11565052" y="3260264"/>
                </a:lnTo>
                <a:lnTo>
                  <a:pt x="11576149" y="3265167"/>
                </a:lnTo>
                <a:close/>
                <a:moveTo>
                  <a:pt x="7101534" y="13393320"/>
                </a:moveTo>
                <a:cubicBezTo>
                  <a:pt x="7085581" y="13414515"/>
                  <a:pt x="7050278" y="13406104"/>
                  <a:pt x="7029908" y="13421239"/>
                </a:cubicBezTo>
                <a:cubicBezTo>
                  <a:pt x="7034159" y="13384091"/>
                  <a:pt x="7075449" y="13376660"/>
                  <a:pt x="7101534" y="13393320"/>
                </a:cubicBezTo>
                <a:close/>
                <a:moveTo>
                  <a:pt x="10267477" y="6228248"/>
                </a:moveTo>
                <a:lnTo>
                  <a:pt x="10260228" y="6225045"/>
                </a:lnTo>
                <a:lnTo>
                  <a:pt x="10255499" y="6235746"/>
                </a:lnTo>
                <a:lnTo>
                  <a:pt x="10262749" y="6238949"/>
                </a:lnTo>
                <a:close/>
                <a:moveTo>
                  <a:pt x="8557734" y="10102569"/>
                </a:moveTo>
                <a:cubicBezTo>
                  <a:pt x="8558635" y="10082058"/>
                  <a:pt x="8558604" y="10061508"/>
                  <a:pt x="8546068" y="10049281"/>
                </a:cubicBezTo>
                <a:cubicBezTo>
                  <a:pt x="8534218" y="10042689"/>
                  <a:pt x="8534961" y="10057666"/>
                  <a:pt x="8527038" y="10057318"/>
                </a:cubicBezTo>
                <a:cubicBezTo>
                  <a:pt x="8526537" y="10047489"/>
                  <a:pt x="8523156" y="10039401"/>
                  <a:pt x="8511143" y="10036537"/>
                </a:cubicBezTo>
                <a:cubicBezTo>
                  <a:pt x="8501326" y="10058057"/>
                  <a:pt x="8521708" y="10061755"/>
                  <a:pt x="8512378" y="10082829"/>
                </a:cubicBezTo>
                <a:cubicBezTo>
                  <a:pt x="8517929" y="10084007"/>
                  <a:pt x="8523014" y="10085164"/>
                  <a:pt x="8528079" y="10086788"/>
                </a:cubicBezTo>
                <a:cubicBezTo>
                  <a:pt x="8535012" y="10077752"/>
                  <a:pt x="8521098" y="10064997"/>
                  <a:pt x="8534249" y="10063240"/>
                </a:cubicBezTo>
                <a:cubicBezTo>
                  <a:pt x="8536815" y="10079232"/>
                  <a:pt x="8534070" y="10099194"/>
                  <a:pt x="8557734" y="10102569"/>
                </a:cubicBezTo>
                <a:close/>
                <a:moveTo>
                  <a:pt x="10627933" y="5417257"/>
                </a:moveTo>
                <a:lnTo>
                  <a:pt x="10613302" y="5361910"/>
                </a:lnTo>
                <a:lnTo>
                  <a:pt x="10608939" y="5345406"/>
                </a:lnTo>
                <a:cubicBezTo>
                  <a:pt x="10601895" y="5321818"/>
                  <a:pt x="10593596" y="5298763"/>
                  <a:pt x="10582422" y="5276734"/>
                </a:cubicBezTo>
                <a:cubicBezTo>
                  <a:pt x="10571482" y="5301493"/>
                  <a:pt x="10588059" y="5325146"/>
                  <a:pt x="10592649" y="5347073"/>
                </a:cubicBezTo>
                <a:lnTo>
                  <a:pt x="10594676" y="5361055"/>
                </a:lnTo>
                <a:lnTo>
                  <a:pt x="10599169" y="5392045"/>
                </a:lnTo>
                <a:cubicBezTo>
                  <a:pt x="10601969" y="5407058"/>
                  <a:pt x="10606723" y="5421403"/>
                  <a:pt x="10617404" y="5433006"/>
                </a:cubicBezTo>
                <a:cubicBezTo>
                  <a:pt x="10621660" y="5430301"/>
                  <a:pt x="10625819" y="5425504"/>
                  <a:pt x="10627933" y="5417257"/>
                </a:cubicBezTo>
                <a:close/>
                <a:moveTo>
                  <a:pt x="11186070" y="4154554"/>
                </a:moveTo>
                <a:lnTo>
                  <a:pt x="11180987" y="4152309"/>
                </a:lnTo>
                <a:lnTo>
                  <a:pt x="11172429" y="4148527"/>
                </a:lnTo>
                <a:cubicBezTo>
                  <a:pt x="11169172" y="4154744"/>
                  <a:pt x="11168376" y="4160006"/>
                  <a:pt x="11169613" y="4164125"/>
                </a:cubicBezTo>
                <a:lnTo>
                  <a:pt x="11175856" y="4164644"/>
                </a:lnTo>
                <a:lnTo>
                  <a:pt x="11179750" y="4164968"/>
                </a:lnTo>
                <a:cubicBezTo>
                  <a:pt x="11182403" y="4163142"/>
                  <a:pt x="11184421" y="4159440"/>
                  <a:pt x="11186070" y="4154554"/>
                </a:cubicBezTo>
                <a:close/>
                <a:moveTo>
                  <a:pt x="9306315" y="8409315"/>
                </a:moveTo>
                <a:cubicBezTo>
                  <a:pt x="9302668" y="8407195"/>
                  <a:pt x="9305967" y="8402033"/>
                  <a:pt x="9302747" y="8400101"/>
                </a:cubicBezTo>
                <a:cubicBezTo>
                  <a:pt x="9300012" y="8403986"/>
                  <a:pt x="9295613" y="8403568"/>
                  <a:pt x="9294117" y="8411565"/>
                </a:cubicBezTo>
                <a:lnTo>
                  <a:pt x="9300508" y="8414389"/>
                </a:lnTo>
                <a:cubicBezTo>
                  <a:pt x="9302015" y="8410978"/>
                  <a:pt x="9304759" y="8411684"/>
                  <a:pt x="9306315" y="8409315"/>
                </a:cubicBezTo>
                <a:close/>
                <a:moveTo>
                  <a:pt x="10775107" y="5086474"/>
                </a:moveTo>
                <a:cubicBezTo>
                  <a:pt x="10781592" y="5069417"/>
                  <a:pt x="10759561" y="5035098"/>
                  <a:pt x="10753848" y="5020329"/>
                </a:cubicBezTo>
                <a:cubicBezTo>
                  <a:pt x="10750341" y="5043269"/>
                  <a:pt x="10748931" y="5048768"/>
                  <a:pt x="10754128" y="5065860"/>
                </a:cubicBezTo>
                <a:cubicBezTo>
                  <a:pt x="10748115" y="5066775"/>
                  <a:pt x="10741010" y="5066697"/>
                  <a:pt x="10737664" y="5075423"/>
                </a:cubicBezTo>
                <a:cubicBezTo>
                  <a:pt x="10757201" y="5086606"/>
                  <a:pt x="10748655" y="5100176"/>
                  <a:pt x="10734136" y="5111108"/>
                </a:cubicBezTo>
                <a:cubicBezTo>
                  <a:pt x="10744654" y="5112694"/>
                  <a:pt x="10753317" y="5110399"/>
                  <a:pt x="10757457" y="5096413"/>
                </a:cubicBezTo>
                <a:cubicBezTo>
                  <a:pt x="10767616" y="5095927"/>
                  <a:pt x="10772946" y="5092160"/>
                  <a:pt x="10775107" y="5086474"/>
                </a:cubicBezTo>
                <a:close/>
                <a:moveTo>
                  <a:pt x="9067066" y="8952793"/>
                </a:moveTo>
                <a:cubicBezTo>
                  <a:pt x="9060313" y="8977340"/>
                  <a:pt x="9025817" y="8999826"/>
                  <a:pt x="8996805" y="9001793"/>
                </a:cubicBezTo>
                <a:cubicBezTo>
                  <a:pt x="8963426" y="9004379"/>
                  <a:pt x="8909513" y="9002481"/>
                  <a:pt x="8886465" y="8985160"/>
                </a:cubicBezTo>
                <a:cubicBezTo>
                  <a:pt x="8940862" y="8962799"/>
                  <a:pt x="8995499" y="8941055"/>
                  <a:pt x="9060149" y="8944128"/>
                </a:cubicBezTo>
                <a:cubicBezTo>
                  <a:pt x="9065474" y="8945971"/>
                  <a:pt x="9067289" y="8948813"/>
                  <a:pt x="9067066" y="8952793"/>
                </a:cubicBezTo>
                <a:close/>
                <a:moveTo>
                  <a:pt x="11574851" y="3277340"/>
                </a:moveTo>
                <a:cubicBezTo>
                  <a:pt x="11571437" y="3275832"/>
                  <a:pt x="11571714" y="3272895"/>
                  <a:pt x="11569103" y="3270722"/>
                </a:cubicBezTo>
                <a:cubicBezTo>
                  <a:pt x="11567595" y="3274134"/>
                  <a:pt x="11564231" y="3273668"/>
                  <a:pt x="11562058" y="3276277"/>
                </a:cubicBezTo>
                <a:cubicBezTo>
                  <a:pt x="11565899" y="3277974"/>
                  <a:pt x="11565433" y="3281337"/>
                  <a:pt x="11568044" y="3283510"/>
                </a:cubicBezTo>
                <a:cubicBezTo>
                  <a:pt x="11569740" y="3279671"/>
                  <a:pt x="11572678" y="3279949"/>
                  <a:pt x="11574851" y="3277340"/>
                </a:cubicBezTo>
                <a:close/>
                <a:moveTo>
                  <a:pt x="10754599" y="5135289"/>
                </a:moveTo>
                <a:lnTo>
                  <a:pt x="10744543" y="5149850"/>
                </a:lnTo>
                <a:lnTo>
                  <a:pt x="10740260" y="5143598"/>
                </a:lnTo>
                <a:lnTo>
                  <a:pt x="10748609" y="5130067"/>
                </a:lnTo>
                <a:close/>
                <a:moveTo>
                  <a:pt x="9332415" y="8354854"/>
                </a:moveTo>
                <a:cubicBezTo>
                  <a:pt x="9334340" y="8348769"/>
                  <a:pt x="9335223" y="8342159"/>
                  <a:pt x="9334951" y="8336437"/>
                </a:cubicBezTo>
                <a:cubicBezTo>
                  <a:pt x="9331664" y="8346181"/>
                  <a:pt x="9311015" y="8354880"/>
                  <a:pt x="9323629" y="8370129"/>
                </a:cubicBezTo>
                <a:cubicBezTo>
                  <a:pt x="9327523" y="8366501"/>
                  <a:pt x="9330491" y="8360936"/>
                  <a:pt x="9332415" y="8354854"/>
                </a:cubicBezTo>
                <a:close/>
                <a:moveTo>
                  <a:pt x="8281626" y="10734939"/>
                </a:moveTo>
                <a:cubicBezTo>
                  <a:pt x="8251880" y="10748106"/>
                  <a:pt x="8240224" y="10797196"/>
                  <a:pt x="8199637" y="10788082"/>
                </a:cubicBezTo>
                <a:cubicBezTo>
                  <a:pt x="8201048" y="10798539"/>
                  <a:pt x="8207076" y="10804351"/>
                  <a:pt x="8217416" y="10805872"/>
                </a:cubicBezTo>
                <a:cubicBezTo>
                  <a:pt x="8232408" y="10775674"/>
                  <a:pt x="8274421" y="10772464"/>
                  <a:pt x="8281626" y="10734939"/>
                </a:cubicBezTo>
                <a:close/>
                <a:moveTo>
                  <a:pt x="11100616" y="4357184"/>
                </a:moveTo>
                <a:cubicBezTo>
                  <a:pt x="11098764" y="4353303"/>
                  <a:pt x="11097456" y="4334352"/>
                  <a:pt x="11086394" y="4343244"/>
                </a:cubicBezTo>
                <a:cubicBezTo>
                  <a:pt x="11091321" y="4345932"/>
                  <a:pt x="11094473" y="4364167"/>
                  <a:pt x="11100616" y="4357184"/>
                </a:cubicBezTo>
                <a:close/>
                <a:moveTo>
                  <a:pt x="11563752" y="3311696"/>
                </a:moveTo>
                <a:cubicBezTo>
                  <a:pt x="11576701" y="3298552"/>
                  <a:pt x="11556016" y="3285334"/>
                  <a:pt x="11549031" y="3296524"/>
                </a:cubicBezTo>
                <a:cubicBezTo>
                  <a:pt x="11555532" y="3301436"/>
                  <a:pt x="11554601" y="3308162"/>
                  <a:pt x="11563752" y="3311696"/>
                </a:cubicBezTo>
                <a:close/>
                <a:moveTo>
                  <a:pt x="10764467" y="5120999"/>
                </a:moveTo>
                <a:lnTo>
                  <a:pt x="10762718" y="5123531"/>
                </a:lnTo>
                <a:lnTo>
                  <a:pt x="10761662" y="5114597"/>
                </a:lnTo>
                <a:close/>
                <a:moveTo>
                  <a:pt x="8267247" y="10773673"/>
                </a:moveTo>
                <a:cubicBezTo>
                  <a:pt x="8254521" y="10784879"/>
                  <a:pt x="8241748" y="10795429"/>
                  <a:pt x="8231531" y="10809415"/>
                </a:cubicBezTo>
                <a:cubicBezTo>
                  <a:pt x="8250169" y="10807001"/>
                  <a:pt x="8268353" y="10784483"/>
                  <a:pt x="8267247" y="10773673"/>
                </a:cubicBezTo>
                <a:close/>
                <a:moveTo>
                  <a:pt x="6804386" y="14084762"/>
                </a:moveTo>
                <a:cubicBezTo>
                  <a:pt x="6807091" y="14067099"/>
                  <a:pt x="6804362" y="14053661"/>
                  <a:pt x="6788252" y="14048582"/>
                </a:cubicBezTo>
                <a:cubicBezTo>
                  <a:pt x="6774217" y="14060729"/>
                  <a:pt x="6780003" y="14085712"/>
                  <a:pt x="6804386" y="14084762"/>
                </a:cubicBezTo>
                <a:close/>
                <a:moveTo>
                  <a:pt x="8778830" y="9618618"/>
                </a:moveTo>
                <a:cubicBezTo>
                  <a:pt x="8773238" y="9618372"/>
                  <a:pt x="8770774" y="9600049"/>
                  <a:pt x="8764225" y="9610970"/>
                </a:cubicBezTo>
                <a:cubicBezTo>
                  <a:pt x="8769331" y="9611662"/>
                  <a:pt x="8771794" y="9629985"/>
                  <a:pt x="8778830" y="9618618"/>
                </a:cubicBezTo>
                <a:close/>
                <a:moveTo>
                  <a:pt x="10902260" y="4816009"/>
                </a:moveTo>
                <a:cubicBezTo>
                  <a:pt x="10907433" y="4797377"/>
                  <a:pt x="10907495" y="4781077"/>
                  <a:pt x="10893406" y="4770261"/>
                </a:cubicBezTo>
                <a:cubicBezTo>
                  <a:pt x="10889652" y="4787990"/>
                  <a:pt x="10892667" y="4803097"/>
                  <a:pt x="10902260" y="4816009"/>
                </a:cubicBezTo>
                <a:close/>
                <a:moveTo>
                  <a:pt x="11681255" y="3064314"/>
                </a:moveTo>
                <a:cubicBezTo>
                  <a:pt x="11682100" y="3060092"/>
                  <a:pt x="11683183" y="3056485"/>
                  <a:pt x="11684455" y="3052452"/>
                </a:cubicBezTo>
                <a:cubicBezTo>
                  <a:pt x="11672172" y="3049067"/>
                  <a:pt x="11658083" y="3042842"/>
                  <a:pt x="11656739" y="3058589"/>
                </a:cubicBezTo>
                <a:cubicBezTo>
                  <a:pt x="11660402" y="3065313"/>
                  <a:pt x="11674343" y="3068409"/>
                  <a:pt x="11681255" y="3064314"/>
                </a:cubicBezTo>
                <a:close/>
                <a:moveTo>
                  <a:pt x="7286738" y="13014017"/>
                </a:moveTo>
                <a:cubicBezTo>
                  <a:pt x="7288324" y="13011659"/>
                  <a:pt x="7289044" y="13008856"/>
                  <a:pt x="7288620" y="13005483"/>
                </a:cubicBezTo>
                <a:cubicBezTo>
                  <a:pt x="7258299" y="12992086"/>
                  <a:pt x="7244207" y="13020513"/>
                  <a:pt x="7218660" y="13019418"/>
                </a:cubicBezTo>
                <a:cubicBezTo>
                  <a:pt x="7174234" y="13012528"/>
                  <a:pt x="7107213" y="13026742"/>
                  <a:pt x="7061884" y="13053088"/>
                </a:cubicBezTo>
                <a:cubicBezTo>
                  <a:pt x="7120076" y="13068099"/>
                  <a:pt x="7186455" y="13010284"/>
                  <a:pt x="7221989" y="13040763"/>
                </a:cubicBezTo>
                <a:cubicBezTo>
                  <a:pt x="7222153" y="13025229"/>
                  <a:pt x="7275641" y="13030524"/>
                  <a:pt x="7286738" y="13014017"/>
                </a:cubicBezTo>
                <a:close/>
                <a:moveTo>
                  <a:pt x="8096502" y="11181642"/>
                </a:moveTo>
                <a:lnTo>
                  <a:pt x="8073659" y="11217664"/>
                </a:lnTo>
                <a:lnTo>
                  <a:pt x="8061441" y="11236931"/>
                </a:lnTo>
                <a:cubicBezTo>
                  <a:pt x="8050082" y="11255796"/>
                  <a:pt x="8038507" y="11274475"/>
                  <a:pt x="8025082" y="11291099"/>
                </a:cubicBezTo>
                <a:cubicBezTo>
                  <a:pt x="8020708" y="11296524"/>
                  <a:pt x="8014937" y="11303043"/>
                  <a:pt x="8008323" y="11308528"/>
                </a:cubicBezTo>
                <a:lnTo>
                  <a:pt x="8005318" y="11310074"/>
                </a:lnTo>
                <a:lnTo>
                  <a:pt x="7986502" y="11319753"/>
                </a:lnTo>
                <a:lnTo>
                  <a:pt x="7998690" y="11304152"/>
                </a:lnTo>
                <a:lnTo>
                  <a:pt x="8033934" y="11259040"/>
                </a:lnTo>
                <a:cubicBezTo>
                  <a:pt x="8041811" y="11248896"/>
                  <a:pt x="8049436" y="11238497"/>
                  <a:pt x="8056454" y="11227479"/>
                </a:cubicBezTo>
                <a:lnTo>
                  <a:pt x="8065191" y="11211149"/>
                </a:lnTo>
                <a:lnTo>
                  <a:pt x="8075330" y="11192202"/>
                </a:lnTo>
                <a:cubicBezTo>
                  <a:pt x="8080916" y="11187822"/>
                  <a:pt x="8083992" y="11180054"/>
                  <a:pt x="8096502" y="11181642"/>
                </a:cubicBezTo>
                <a:close/>
                <a:moveTo>
                  <a:pt x="9352647" y="8340182"/>
                </a:moveTo>
                <a:cubicBezTo>
                  <a:pt x="9338066" y="8375487"/>
                  <a:pt x="9317204" y="8414636"/>
                  <a:pt x="9298243" y="8436805"/>
                </a:cubicBezTo>
                <a:cubicBezTo>
                  <a:pt x="9266398" y="8429351"/>
                  <a:pt x="9270179" y="8408114"/>
                  <a:pt x="9269048" y="8388777"/>
                </a:cubicBezTo>
                <a:cubicBezTo>
                  <a:pt x="9210587" y="8365493"/>
                  <a:pt x="9155219" y="8350194"/>
                  <a:pt x="9094094" y="8319109"/>
                </a:cubicBezTo>
                <a:cubicBezTo>
                  <a:pt x="9021666" y="8330893"/>
                  <a:pt x="8922142" y="8364816"/>
                  <a:pt x="8834399" y="8378991"/>
                </a:cubicBezTo>
                <a:cubicBezTo>
                  <a:pt x="8784948" y="8387181"/>
                  <a:pt x="8720042" y="8399231"/>
                  <a:pt x="8712902" y="8337018"/>
                </a:cubicBezTo>
                <a:cubicBezTo>
                  <a:pt x="8742271" y="8275159"/>
                  <a:pt x="8760000" y="8209677"/>
                  <a:pt x="8791600" y="8150836"/>
                </a:cubicBezTo>
                <a:cubicBezTo>
                  <a:pt x="8833839" y="8070222"/>
                  <a:pt x="8858183" y="7981702"/>
                  <a:pt x="8912810" y="7920305"/>
                </a:cubicBezTo>
                <a:cubicBezTo>
                  <a:pt x="8966266" y="7926103"/>
                  <a:pt x="8976424" y="7964199"/>
                  <a:pt x="9002279" y="7999039"/>
                </a:cubicBezTo>
                <a:cubicBezTo>
                  <a:pt x="9049765" y="8063296"/>
                  <a:pt x="9090268" y="8134138"/>
                  <a:pt x="9132454" y="8196561"/>
                </a:cubicBezTo>
                <a:cubicBezTo>
                  <a:pt x="9201149" y="8228955"/>
                  <a:pt x="9280130" y="8249592"/>
                  <a:pt x="9319459" y="8282751"/>
                </a:cubicBezTo>
                <a:cubicBezTo>
                  <a:pt x="9329316" y="8270816"/>
                  <a:pt x="9344354" y="8249459"/>
                  <a:pt x="9363921" y="8244361"/>
                </a:cubicBezTo>
                <a:cubicBezTo>
                  <a:pt x="9384959" y="8261291"/>
                  <a:pt x="9363840" y="8312545"/>
                  <a:pt x="9352647" y="8340182"/>
                </a:cubicBezTo>
                <a:close/>
                <a:moveTo>
                  <a:pt x="6697002" y="14354337"/>
                </a:moveTo>
                <a:cubicBezTo>
                  <a:pt x="6678354" y="14357310"/>
                  <a:pt x="6645309" y="14338633"/>
                  <a:pt x="6639062" y="14360847"/>
                </a:cubicBezTo>
                <a:cubicBezTo>
                  <a:pt x="6650679" y="14368018"/>
                  <a:pt x="6681439" y="14360712"/>
                  <a:pt x="6697002" y="14354337"/>
                </a:cubicBezTo>
                <a:close/>
                <a:moveTo>
                  <a:pt x="6712701" y="14324576"/>
                </a:moveTo>
                <a:cubicBezTo>
                  <a:pt x="6685817" y="14308110"/>
                  <a:pt x="6668104" y="14265117"/>
                  <a:pt x="6629478" y="14269456"/>
                </a:cubicBezTo>
                <a:cubicBezTo>
                  <a:pt x="6651691" y="14293032"/>
                  <a:pt x="6675888" y="14314427"/>
                  <a:pt x="6705996" y="14332827"/>
                </a:cubicBezTo>
                <a:cubicBezTo>
                  <a:pt x="6709736" y="14332441"/>
                  <a:pt x="6711908" y="14329833"/>
                  <a:pt x="6712701" y="14324576"/>
                </a:cubicBezTo>
                <a:close/>
                <a:moveTo>
                  <a:pt x="9655022" y="7665936"/>
                </a:moveTo>
                <a:cubicBezTo>
                  <a:pt x="9651842" y="7661238"/>
                  <a:pt x="9654915" y="7657027"/>
                  <a:pt x="9652394" y="7652347"/>
                </a:cubicBezTo>
                <a:cubicBezTo>
                  <a:pt x="9622733" y="7546057"/>
                  <a:pt x="9593847" y="7435168"/>
                  <a:pt x="9566773" y="7330923"/>
                </a:cubicBezTo>
                <a:cubicBezTo>
                  <a:pt x="9557419" y="7296062"/>
                  <a:pt x="9548487" y="7257580"/>
                  <a:pt x="9526458" y="7228343"/>
                </a:cubicBezTo>
                <a:cubicBezTo>
                  <a:pt x="9516763" y="7246579"/>
                  <a:pt x="9529101" y="7267659"/>
                  <a:pt x="9532967" y="7284575"/>
                </a:cubicBezTo>
                <a:cubicBezTo>
                  <a:pt x="9563301" y="7416613"/>
                  <a:pt x="9579403" y="7550606"/>
                  <a:pt x="9611428" y="7681034"/>
                </a:cubicBezTo>
                <a:cubicBezTo>
                  <a:pt x="9626115" y="7674138"/>
                  <a:pt x="9640540" y="7677786"/>
                  <a:pt x="9655022" y="7665936"/>
                </a:cubicBezTo>
                <a:close/>
                <a:moveTo>
                  <a:pt x="10493046" y="5770630"/>
                </a:moveTo>
                <a:cubicBezTo>
                  <a:pt x="10478826" y="5744994"/>
                  <a:pt x="10490183" y="5695005"/>
                  <a:pt x="10459607" y="5685570"/>
                </a:cubicBezTo>
                <a:cubicBezTo>
                  <a:pt x="10471740" y="5711304"/>
                  <a:pt x="10470048" y="5757922"/>
                  <a:pt x="10493046" y="5770630"/>
                </a:cubicBezTo>
                <a:close/>
                <a:moveTo>
                  <a:pt x="7901577" y="11638468"/>
                </a:moveTo>
                <a:cubicBezTo>
                  <a:pt x="7890594" y="11665508"/>
                  <a:pt x="7853706" y="11691398"/>
                  <a:pt x="7835657" y="11706779"/>
                </a:cubicBezTo>
                <a:cubicBezTo>
                  <a:pt x="7710249" y="11724872"/>
                  <a:pt x="7645906" y="11674093"/>
                  <a:pt x="7594747" y="11608551"/>
                </a:cubicBezTo>
                <a:cubicBezTo>
                  <a:pt x="7563378" y="11580778"/>
                  <a:pt x="7504291" y="11549371"/>
                  <a:pt x="7510549" y="11501751"/>
                </a:cubicBezTo>
                <a:cubicBezTo>
                  <a:pt x="7575677" y="11498657"/>
                  <a:pt x="7599516" y="11584886"/>
                  <a:pt x="7647901" y="11625304"/>
                </a:cubicBezTo>
                <a:cubicBezTo>
                  <a:pt x="7663548" y="11638490"/>
                  <a:pt x="7729088" y="11677033"/>
                  <a:pt x="7755773" y="11678851"/>
                </a:cubicBezTo>
                <a:cubicBezTo>
                  <a:pt x="7801161" y="11681517"/>
                  <a:pt x="7843826" y="11659992"/>
                  <a:pt x="7863206" y="11613528"/>
                </a:cubicBezTo>
                <a:cubicBezTo>
                  <a:pt x="7853154" y="11540588"/>
                  <a:pt x="7782433" y="11484072"/>
                  <a:pt x="7735658" y="11430460"/>
                </a:cubicBezTo>
                <a:cubicBezTo>
                  <a:pt x="7709276" y="11400073"/>
                  <a:pt x="7690882" y="11362228"/>
                  <a:pt x="7671955" y="11348753"/>
                </a:cubicBezTo>
                <a:cubicBezTo>
                  <a:pt x="7649594" y="11332189"/>
                  <a:pt x="7585234" y="11306687"/>
                  <a:pt x="7565289" y="11308714"/>
                </a:cubicBezTo>
                <a:cubicBezTo>
                  <a:pt x="7537904" y="11311148"/>
                  <a:pt x="7521928" y="11326065"/>
                  <a:pt x="7508840" y="11351121"/>
                </a:cubicBezTo>
                <a:cubicBezTo>
                  <a:pt x="7505665" y="11386869"/>
                  <a:pt x="7532840" y="11389128"/>
                  <a:pt x="7532302" y="11421923"/>
                </a:cubicBezTo>
                <a:cubicBezTo>
                  <a:pt x="7567882" y="11449934"/>
                  <a:pt x="7597933" y="11479185"/>
                  <a:pt x="7635674" y="11521121"/>
                </a:cubicBezTo>
                <a:cubicBezTo>
                  <a:pt x="7666419" y="11554545"/>
                  <a:pt x="7709570" y="11618654"/>
                  <a:pt x="7745664" y="11613403"/>
                </a:cubicBezTo>
                <a:cubicBezTo>
                  <a:pt x="7761398" y="11611138"/>
                  <a:pt x="7779412" y="11599387"/>
                  <a:pt x="7783321" y="11585599"/>
                </a:cubicBezTo>
                <a:cubicBezTo>
                  <a:pt x="7797305" y="11534280"/>
                  <a:pt x="7726460" y="11509602"/>
                  <a:pt x="7685719" y="11472511"/>
                </a:cubicBezTo>
                <a:cubicBezTo>
                  <a:pt x="7678387" y="11466359"/>
                  <a:pt x="7661759" y="11452290"/>
                  <a:pt x="7658249" y="11447800"/>
                </a:cubicBezTo>
                <a:cubicBezTo>
                  <a:pt x="7653293" y="11442455"/>
                  <a:pt x="7660407" y="11427555"/>
                  <a:pt x="7656820" y="11421666"/>
                </a:cubicBezTo>
                <a:cubicBezTo>
                  <a:pt x="7652742" y="11415336"/>
                  <a:pt x="7614979" y="11407103"/>
                  <a:pt x="7634680" y="11383557"/>
                </a:cubicBezTo>
                <a:cubicBezTo>
                  <a:pt x="7670067" y="11390983"/>
                  <a:pt x="7718222" y="11427201"/>
                  <a:pt x="7750465" y="11462416"/>
                </a:cubicBezTo>
                <a:cubicBezTo>
                  <a:pt x="7783224" y="11498539"/>
                  <a:pt x="7826023" y="11547689"/>
                  <a:pt x="7810766" y="11609843"/>
                </a:cubicBezTo>
                <a:cubicBezTo>
                  <a:pt x="7770305" y="11697247"/>
                  <a:pt x="7650785" y="11601273"/>
                  <a:pt x="7611777" y="11561747"/>
                </a:cubicBezTo>
                <a:cubicBezTo>
                  <a:pt x="7603360" y="11552846"/>
                  <a:pt x="7606985" y="11542349"/>
                  <a:pt x="7596969" y="11529791"/>
                </a:cubicBezTo>
                <a:cubicBezTo>
                  <a:pt x="7568835" y="11492947"/>
                  <a:pt x="7475405" y="11439077"/>
                  <a:pt x="7465055" y="11386282"/>
                </a:cubicBezTo>
                <a:cubicBezTo>
                  <a:pt x="7455967" y="11339502"/>
                  <a:pt x="7494863" y="11274652"/>
                  <a:pt x="7536746" y="11264402"/>
                </a:cubicBezTo>
                <a:cubicBezTo>
                  <a:pt x="7572609" y="11254952"/>
                  <a:pt x="7654819" y="11282753"/>
                  <a:pt x="7682939" y="11302280"/>
                </a:cubicBezTo>
                <a:cubicBezTo>
                  <a:pt x="7713486" y="11323545"/>
                  <a:pt x="7753648" y="11375646"/>
                  <a:pt x="7787025" y="11414544"/>
                </a:cubicBezTo>
                <a:cubicBezTo>
                  <a:pt x="7853831" y="11493274"/>
                  <a:pt x="7866185" y="11523024"/>
                  <a:pt x="7902267" y="11611391"/>
                </a:cubicBezTo>
                <a:cubicBezTo>
                  <a:pt x="7906021" y="11620313"/>
                  <a:pt x="7905238" y="11629454"/>
                  <a:pt x="7901577" y="11638468"/>
                </a:cubicBezTo>
                <a:close/>
                <a:moveTo>
                  <a:pt x="10269837" y="6279429"/>
                </a:moveTo>
                <a:cubicBezTo>
                  <a:pt x="10272006" y="6267598"/>
                  <a:pt x="10269678" y="6257871"/>
                  <a:pt x="10256507" y="6253075"/>
                </a:cubicBezTo>
                <a:cubicBezTo>
                  <a:pt x="10254100" y="6264290"/>
                  <a:pt x="10256428" y="6274017"/>
                  <a:pt x="10269837" y="6279429"/>
                </a:cubicBezTo>
                <a:close/>
                <a:moveTo>
                  <a:pt x="11243562" y="4080944"/>
                </a:moveTo>
                <a:cubicBezTo>
                  <a:pt x="11235224" y="4076750"/>
                  <a:pt x="11230452" y="4081786"/>
                  <a:pt x="11223064" y="4080053"/>
                </a:cubicBezTo>
                <a:cubicBezTo>
                  <a:pt x="11226230" y="4076348"/>
                  <a:pt x="11218542" y="4063765"/>
                  <a:pt x="11214342" y="4072117"/>
                </a:cubicBezTo>
                <a:cubicBezTo>
                  <a:pt x="11217522" y="4077605"/>
                  <a:pt x="11237490" y="4102759"/>
                  <a:pt x="11243562" y="4080944"/>
                </a:cubicBezTo>
                <a:close/>
                <a:moveTo>
                  <a:pt x="8581296" y="10108274"/>
                </a:moveTo>
                <a:cubicBezTo>
                  <a:pt x="8574920" y="10093983"/>
                  <a:pt x="8589622" y="10067540"/>
                  <a:pt x="8567397" y="10063295"/>
                </a:cubicBezTo>
                <a:cubicBezTo>
                  <a:pt x="8571381" y="10078882"/>
                  <a:pt x="8557166" y="10104879"/>
                  <a:pt x="8581296" y="10108274"/>
                </a:cubicBezTo>
                <a:close/>
                <a:moveTo>
                  <a:pt x="7463006" y="12639685"/>
                </a:moveTo>
                <a:cubicBezTo>
                  <a:pt x="7429633" y="12636661"/>
                  <a:pt x="7372761" y="12635993"/>
                  <a:pt x="7364108" y="12660198"/>
                </a:cubicBezTo>
                <a:cubicBezTo>
                  <a:pt x="7396500" y="12651578"/>
                  <a:pt x="7434194" y="12657530"/>
                  <a:pt x="7463006" y="12639685"/>
                </a:cubicBezTo>
                <a:close/>
                <a:moveTo>
                  <a:pt x="7489192" y="12580420"/>
                </a:moveTo>
                <a:cubicBezTo>
                  <a:pt x="7479119" y="12570872"/>
                  <a:pt x="7473165" y="12560088"/>
                  <a:pt x="7456321" y="12553155"/>
                </a:cubicBezTo>
                <a:cubicBezTo>
                  <a:pt x="7450256" y="12570350"/>
                  <a:pt x="7462037" y="12580652"/>
                  <a:pt x="7463783" y="12595182"/>
                </a:cubicBezTo>
                <a:cubicBezTo>
                  <a:pt x="7469963" y="12584663"/>
                  <a:pt x="7483013" y="12590939"/>
                  <a:pt x="7489192" y="12580420"/>
                </a:cubicBezTo>
                <a:close/>
                <a:moveTo>
                  <a:pt x="6838833" y="14054111"/>
                </a:moveTo>
                <a:cubicBezTo>
                  <a:pt x="6840021" y="14035267"/>
                  <a:pt x="6835961" y="14020222"/>
                  <a:pt x="6819513" y="14012445"/>
                </a:cubicBezTo>
                <a:cubicBezTo>
                  <a:pt x="6824188" y="14027253"/>
                  <a:pt x="6821393" y="14047424"/>
                  <a:pt x="6838833" y="14054111"/>
                </a:cubicBezTo>
                <a:close/>
                <a:moveTo>
                  <a:pt x="6518275" y="14781072"/>
                </a:moveTo>
                <a:cubicBezTo>
                  <a:pt x="6501452" y="14769555"/>
                  <a:pt x="6487278" y="14756656"/>
                  <a:pt x="6469225" y="14745617"/>
                </a:cubicBezTo>
                <a:cubicBezTo>
                  <a:pt x="6459999" y="14749198"/>
                  <a:pt x="6456050" y="14767362"/>
                  <a:pt x="6449913" y="14778944"/>
                </a:cubicBezTo>
                <a:cubicBezTo>
                  <a:pt x="6467687" y="14792923"/>
                  <a:pt x="6500634" y="14792166"/>
                  <a:pt x="6518275" y="14781072"/>
                </a:cubicBezTo>
                <a:close/>
                <a:moveTo>
                  <a:pt x="8110047" y="11179450"/>
                </a:moveTo>
                <a:cubicBezTo>
                  <a:pt x="8080255" y="11170391"/>
                  <a:pt x="8074541" y="11191322"/>
                  <a:pt x="8060536" y="11207568"/>
                </a:cubicBezTo>
                <a:cubicBezTo>
                  <a:pt x="8045594" y="11224546"/>
                  <a:pt x="8031471" y="11242538"/>
                  <a:pt x="8017414" y="11259739"/>
                </a:cubicBezTo>
                <a:lnTo>
                  <a:pt x="7986894" y="11293614"/>
                </a:lnTo>
                <a:lnTo>
                  <a:pt x="7974682" y="11307168"/>
                </a:lnTo>
                <a:cubicBezTo>
                  <a:pt x="7981167" y="11327532"/>
                  <a:pt x="7976506" y="11375843"/>
                  <a:pt x="7999705" y="11367522"/>
                </a:cubicBezTo>
                <a:cubicBezTo>
                  <a:pt x="8010204" y="11357488"/>
                  <a:pt x="7989136" y="11363336"/>
                  <a:pt x="7992759" y="11349838"/>
                </a:cubicBezTo>
                <a:lnTo>
                  <a:pt x="8015697" y="11319348"/>
                </a:lnTo>
                <a:lnTo>
                  <a:pt x="8054604" y="11267634"/>
                </a:lnTo>
                <a:lnTo>
                  <a:pt x="8081991" y="11224074"/>
                </a:lnTo>
                <a:close/>
                <a:moveTo>
                  <a:pt x="7996049" y="11442555"/>
                </a:moveTo>
                <a:cubicBezTo>
                  <a:pt x="7977687" y="11391635"/>
                  <a:pt x="7955314" y="11322485"/>
                  <a:pt x="7950033" y="11260680"/>
                </a:cubicBezTo>
                <a:cubicBezTo>
                  <a:pt x="7948745" y="11247873"/>
                  <a:pt x="7963408" y="11231578"/>
                  <a:pt x="7946474" y="11221906"/>
                </a:cubicBezTo>
                <a:cubicBezTo>
                  <a:pt x="7927223" y="11229936"/>
                  <a:pt x="7933837" y="11260877"/>
                  <a:pt x="7935823" y="11278595"/>
                </a:cubicBezTo>
                <a:cubicBezTo>
                  <a:pt x="7942026" y="11335040"/>
                  <a:pt x="7967138" y="11401012"/>
                  <a:pt x="7985471" y="11442671"/>
                </a:cubicBezTo>
                <a:cubicBezTo>
                  <a:pt x="7989115" y="11442734"/>
                  <a:pt x="7992405" y="11442492"/>
                  <a:pt x="7996049" y="11442555"/>
                </a:cubicBezTo>
                <a:close/>
                <a:moveTo>
                  <a:pt x="8594211" y="10090627"/>
                </a:moveTo>
                <a:cubicBezTo>
                  <a:pt x="8597498" y="10079562"/>
                  <a:pt x="8599813" y="10069389"/>
                  <a:pt x="8587271" y="10067904"/>
                </a:cubicBezTo>
                <a:cubicBezTo>
                  <a:pt x="8582079" y="10079819"/>
                  <a:pt x="8587912" y="10085213"/>
                  <a:pt x="8594211" y="10090627"/>
                </a:cubicBezTo>
                <a:close/>
                <a:moveTo>
                  <a:pt x="7390188" y="12819508"/>
                </a:moveTo>
                <a:cubicBezTo>
                  <a:pt x="7371838" y="12833314"/>
                  <a:pt x="7322489" y="12828326"/>
                  <a:pt x="7320216" y="12846177"/>
                </a:cubicBezTo>
                <a:cubicBezTo>
                  <a:pt x="7341141" y="12838096"/>
                  <a:pt x="7388581" y="12838163"/>
                  <a:pt x="7390188" y="12819508"/>
                </a:cubicBezTo>
                <a:close/>
                <a:moveTo>
                  <a:pt x="8290869" y="10784950"/>
                </a:moveTo>
                <a:cubicBezTo>
                  <a:pt x="8283208" y="10804064"/>
                  <a:pt x="8271861" y="10819539"/>
                  <a:pt x="8256509" y="10830946"/>
                </a:cubicBezTo>
                <a:cubicBezTo>
                  <a:pt x="8237683" y="10830734"/>
                  <a:pt x="8235873" y="10819317"/>
                  <a:pt x="8217307" y="10827339"/>
                </a:cubicBezTo>
                <a:cubicBezTo>
                  <a:pt x="8190197" y="10808282"/>
                  <a:pt x="8165803" y="10781093"/>
                  <a:pt x="8174884" y="10742104"/>
                </a:cubicBezTo>
                <a:cubicBezTo>
                  <a:pt x="8183076" y="10709125"/>
                  <a:pt x="8226277" y="10690308"/>
                  <a:pt x="8267659" y="10692098"/>
                </a:cubicBezTo>
                <a:cubicBezTo>
                  <a:pt x="8283134" y="10696198"/>
                  <a:pt x="8283283" y="10716655"/>
                  <a:pt x="8303118" y="10717120"/>
                </a:cubicBezTo>
                <a:cubicBezTo>
                  <a:pt x="8302507" y="10743082"/>
                  <a:pt x="8298531" y="10765835"/>
                  <a:pt x="8290869" y="10784950"/>
                </a:cubicBezTo>
                <a:close/>
                <a:moveTo>
                  <a:pt x="6858183" y="14027660"/>
                </a:moveTo>
                <a:cubicBezTo>
                  <a:pt x="6857942" y="14021174"/>
                  <a:pt x="6843572" y="14014538"/>
                  <a:pt x="6843611" y="14031757"/>
                </a:cubicBezTo>
                <a:cubicBezTo>
                  <a:pt x="6846359" y="14032462"/>
                  <a:pt x="6849721" y="14032928"/>
                  <a:pt x="6852658" y="14033206"/>
                </a:cubicBezTo>
                <a:cubicBezTo>
                  <a:pt x="6856774" y="14031967"/>
                  <a:pt x="6858264" y="14029822"/>
                  <a:pt x="6858183" y="14027660"/>
                </a:cubicBezTo>
                <a:close/>
                <a:moveTo>
                  <a:pt x="10269291" y="6308350"/>
                </a:moveTo>
                <a:cubicBezTo>
                  <a:pt x="10276010" y="6300064"/>
                  <a:pt x="10265068" y="6298298"/>
                  <a:pt x="10263784" y="6293127"/>
                </a:cubicBezTo>
                <a:cubicBezTo>
                  <a:pt x="10259338" y="6300883"/>
                  <a:pt x="10261237" y="6305815"/>
                  <a:pt x="10269291" y="6308350"/>
                </a:cubicBezTo>
                <a:close/>
                <a:moveTo>
                  <a:pt x="10402066" y="6008900"/>
                </a:moveTo>
                <a:lnTo>
                  <a:pt x="10384516" y="6001146"/>
                </a:lnTo>
                <a:cubicBezTo>
                  <a:pt x="10374674" y="6009526"/>
                  <a:pt x="10402925" y="6022009"/>
                  <a:pt x="10402066" y="6008900"/>
                </a:cubicBezTo>
                <a:close/>
                <a:moveTo>
                  <a:pt x="11700517" y="3073847"/>
                </a:moveTo>
                <a:cubicBezTo>
                  <a:pt x="11701789" y="3069813"/>
                  <a:pt x="11702634" y="3065590"/>
                  <a:pt x="11703479" y="3061368"/>
                </a:cubicBezTo>
                <a:cubicBezTo>
                  <a:pt x="11693035" y="3052668"/>
                  <a:pt x="11687061" y="3076582"/>
                  <a:pt x="11700517" y="3073847"/>
                </a:cubicBezTo>
                <a:close/>
                <a:moveTo>
                  <a:pt x="9161187" y="8822206"/>
                </a:moveTo>
                <a:cubicBezTo>
                  <a:pt x="9150736" y="8813507"/>
                  <a:pt x="9154821" y="8798484"/>
                  <a:pt x="9144131" y="8789170"/>
                </a:cubicBezTo>
                <a:cubicBezTo>
                  <a:pt x="9131514" y="8805014"/>
                  <a:pt x="9145381" y="8832560"/>
                  <a:pt x="9161187" y="8822206"/>
                </a:cubicBezTo>
                <a:close/>
                <a:moveTo>
                  <a:pt x="10856041" y="4986401"/>
                </a:moveTo>
                <a:cubicBezTo>
                  <a:pt x="10845346" y="4967902"/>
                  <a:pt x="10857390" y="4926794"/>
                  <a:pt x="10829298" y="4924586"/>
                </a:cubicBezTo>
                <a:cubicBezTo>
                  <a:pt x="10820842" y="4935645"/>
                  <a:pt x="10832569" y="4949500"/>
                  <a:pt x="10837945" y="4961570"/>
                </a:cubicBezTo>
                <a:cubicBezTo>
                  <a:pt x="10841089" y="4970612"/>
                  <a:pt x="10844131" y="4999507"/>
                  <a:pt x="10856041" y="4986401"/>
                </a:cubicBezTo>
                <a:close/>
                <a:moveTo>
                  <a:pt x="6767198" y="14241623"/>
                </a:moveTo>
                <a:cubicBezTo>
                  <a:pt x="6767949" y="14217999"/>
                  <a:pt x="6750279" y="14193373"/>
                  <a:pt x="6751524" y="14158245"/>
                </a:cubicBezTo>
                <a:cubicBezTo>
                  <a:pt x="6753047" y="14120181"/>
                  <a:pt x="6771561" y="14079433"/>
                  <a:pt x="6776624" y="14036818"/>
                </a:cubicBezTo>
                <a:cubicBezTo>
                  <a:pt x="6691918" y="14016211"/>
                  <a:pt x="6594896" y="14035013"/>
                  <a:pt x="6525732" y="13998847"/>
                </a:cubicBezTo>
                <a:cubicBezTo>
                  <a:pt x="6533041" y="13985766"/>
                  <a:pt x="6529000" y="13957987"/>
                  <a:pt x="6545782" y="13946545"/>
                </a:cubicBezTo>
                <a:cubicBezTo>
                  <a:pt x="6620042" y="13953871"/>
                  <a:pt x="6698044" y="13982729"/>
                  <a:pt x="6785943" y="13991496"/>
                </a:cubicBezTo>
                <a:cubicBezTo>
                  <a:pt x="6801815" y="13851721"/>
                  <a:pt x="6833691" y="13732268"/>
                  <a:pt x="6865318" y="13607609"/>
                </a:cubicBezTo>
                <a:cubicBezTo>
                  <a:pt x="6783629" y="13602096"/>
                  <a:pt x="6672520" y="13610088"/>
                  <a:pt x="6612499" y="13555535"/>
                </a:cubicBezTo>
                <a:cubicBezTo>
                  <a:pt x="6622922" y="13537715"/>
                  <a:pt x="6625696" y="13508359"/>
                  <a:pt x="6646051" y="13506139"/>
                </a:cubicBezTo>
                <a:cubicBezTo>
                  <a:pt x="6712127" y="13516986"/>
                  <a:pt x="6826047" y="13537250"/>
                  <a:pt x="6881995" y="13550247"/>
                </a:cubicBezTo>
                <a:cubicBezTo>
                  <a:pt x="6911032" y="13493761"/>
                  <a:pt x="6938026" y="13433822"/>
                  <a:pt x="6976042" y="13390477"/>
                </a:cubicBezTo>
                <a:cubicBezTo>
                  <a:pt x="6899579" y="13371982"/>
                  <a:pt x="6834594" y="13362128"/>
                  <a:pt x="6773615" y="13344360"/>
                </a:cubicBezTo>
                <a:cubicBezTo>
                  <a:pt x="6732298" y="13331710"/>
                  <a:pt x="6697825" y="13309343"/>
                  <a:pt x="6668135" y="13308457"/>
                </a:cubicBezTo>
                <a:cubicBezTo>
                  <a:pt x="6611027" y="13306160"/>
                  <a:pt x="6580305" y="13371076"/>
                  <a:pt x="6560485" y="13441319"/>
                </a:cubicBezTo>
                <a:cubicBezTo>
                  <a:pt x="6531930" y="13542872"/>
                  <a:pt x="6507291" y="13700180"/>
                  <a:pt x="6487107" y="13797786"/>
                </a:cubicBezTo>
                <a:cubicBezTo>
                  <a:pt x="6453065" y="13963682"/>
                  <a:pt x="6403568" y="14120710"/>
                  <a:pt x="6430851" y="14228585"/>
                </a:cubicBezTo>
                <a:cubicBezTo>
                  <a:pt x="6439205" y="14237373"/>
                  <a:pt x="6457675" y="14239418"/>
                  <a:pt x="6459175" y="14253332"/>
                </a:cubicBezTo>
                <a:cubicBezTo>
                  <a:pt x="6541958" y="14281754"/>
                  <a:pt x="6592711" y="14238430"/>
                  <a:pt x="6655909" y="14232715"/>
                </a:cubicBezTo>
                <a:cubicBezTo>
                  <a:pt x="6689189" y="14230090"/>
                  <a:pt x="6723869" y="14239298"/>
                  <a:pt x="6767198" y="14241623"/>
                </a:cubicBezTo>
                <a:close/>
                <a:moveTo>
                  <a:pt x="10286894" y="6286966"/>
                </a:moveTo>
                <a:cubicBezTo>
                  <a:pt x="10295405" y="6267703"/>
                  <a:pt x="10288289" y="6253816"/>
                  <a:pt x="10272983" y="6243471"/>
                </a:cubicBezTo>
                <a:cubicBezTo>
                  <a:pt x="10273516" y="6259567"/>
                  <a:pt x="10276512" y="6274704"/>
                  <a:pt x="10286894" y="6286966"/>
                </a:cubicBezTo>
                <a:close/>
                <a:moveTo>
                  <a:pt x="11234659" y="4145185"/>
                </a:moveTo>
                <a:cubicBezTo>
                  <a:pt x="11234880" y="4142181"/>
                  <a:pt x="11233831" y="4139293"/>
                  <a:pt x="11230964" y="4137133"/>
                </a:cubicBezTo>
                <a:cubicBezTo>
                  <a:pt x="11224535" y="4142458"/>
                  <a:pt x="11219343" y="4151903"/>
                  <a:pt x="11213200" y="4158886"/>
                </a:cubicBezTo>
                <a:cubicBezTo>
                  <a:pt x="11221906" y="4164264"/>
                  <a:pt x="11233996" y="4154199"/>
                  <a:pt x="11234659" y="4145185"/>
                </a:cubicBezTo>
                <a:close/>
                <a:moveTo>
                  <a:pt x="8806274" y="9642241"/>
                </a:moveTo>
                <a:cubicBezTo>
                  <a:pt x="8797706" y="9635326"/>
                  <a:pt x="8800184" y="9621424"/>
                  <a:pt x="8787300" y="9617121"/>
                </a:cubicBezTo>
                <a:cubicBezTo>
                  <a:pt x="8780607" y="9631306"/>
                  <a:pt x="8797578" y="9648865"/>
                  <a:pt x="8806274" y="9642241"/>
                </a:cubicBezTo>
                <a:close/>
                <a:moveTo>
                  <a:pt x="11498842" y="3548655"/>
                </a:moveTo>
                <a:cubicBezTo>
                  <a:pt x="11489025" y="3544318"/>
                  <a:pt x="11478444" y="3537093"/>
                  <a:pt x="11473444" y="3546101"/>
                </a:cubicBezTo>
                <a:cubicBezTo>
                  <a:pt x="11483260" y="3550438"/>
                  <a:pt x="11494268" y="3557851"/>
                  <a:pt x="11498842" y="3548655"/>
                </a:cubicBezTo>
                <a:close/>
                <a:moveTo>
                  <a:pt x="8118133" y="11200225"/>
                </a:moveTo>
                <a:cubicBezTo>
                  <a:pt x="8121591" y="11194481"/>
                  <a:pt x="8123894" y="11188771"/>
                  <a:pt x="8124210" y="11183041"/>
                </a:cubicBezTo>
                <a:cubicBezTo>
                  <a:pt x="8116192" y="11193058"/>
                  <a:pt x="8105624" y="11205496"/>
                  <a:pt x="8096600" y="11218110"/>
                </a:cubicBezTo>
                <a:lnTo>
                  <a:pt x="8090317" y="11230481"/>
                </a:lnTo>
                <a:lnTo>
                  <a:pt x="8078250" y="11254236"/>
                </a:lnTo>
                <a:cubicBezTo>
                  <a:pt x="8081162" y="11247819"/>
                  <a:pt x="8085411" y="11241593"/>
                  <a:pt x="8090167" y="11235506"/>
                </a:cubicBezTo>
                <a:lnTo>
                  <a:pt x="8092782" y="11232377"/>
                </a:lnTo>
                <a:lnTo>
                  <a:pt x="8105123" y="11217608"/>
                </a:lnTo>
                <a:cubicBezTo>
                  <a:pt x="8110061" y="11211745"/>
                  <a:pt x="8114675" y="11205968"/>
                  <a:pt x="8118133" y="11200225"/>
                </a:cubicBezTo>
                <a:close/>
                <a:moveTo>
                  <a:pt x="7289338" y="13076637"/>
                </a:moveTo>
                <a:cubicBezTo>
                  <a:pt x="7270611" y="13073967"/>
                  <a:pt x="7254031" y="13076834"/>
                  <a:pt x="7239889" y="13086894"/>
                </a:cubicBezTo>
                <a:cubicBezTo>
                  <a:pt x="7262384" y="13098362"/>
                  <a:pt x="7274618" y="13083382"/>
                  <a:pt x="7289338" y="13076637"/>
                </a:cubicBezTo>
                <a:close/>
                <a:moveTo>
                  <a:pt x="11126328" y="4393553"/>
                </a:moveTo>
                <a:cubicBezTo>
                  <a:pt x="11124244" y="4362520"/>
                  <a:pt x="11127507" y="4329766"/>
                  <a:pt x="11106785" y="4306320"/>
                </a:cubicBezTo>
                <a:cubicBezTo>
                  <a:pt x="11096143" y="4341938"/>
                  <a:pt x="11106836" y="4369629"/>
                  <a:pt x="11126328" y="4393553"/>
                </a:cubicBezTo>
                <a:close/>
                <a:moveTo>
                  <a:pt x="11195194" y="4237694"/>
                </a:moveTo>
                <a:cubicBezTo>
                  <a:pt x="11179379" y="4234279"/>
                  <a:pt x="11156148" y="4210744"/>
                  <a:pt x="11148887" y="4229483"/>
                </a:cubicBezTo>
                <a:cubicBezTo>
                  <a:pt x="11160412" y="4243762"/>
                  <a:pt x="11174983" y="4238461"/>
                  <a:pt x="11184236" y="4253267"/>
                </a:cubicBezTo>
                <a:cubicBezTo>
                  <a:pt x="11188492" y="4250554"/>
                  <a:pt x="11192462" y="4246184"/>
                  <a:pt x="11195194" y="4237694"/>
                </a:cubicBezTo>
                <a:close/>
                <a:moveTo>
                  <a:pt x="11402737" y="3775400"/>
                </a:moveTo>
                <a:cubicBezTo>
                  <a:pt x="11390687" y="3768037"/>
                  <a:pt x="11370604" y="3789245"/>
                  <a:pt x="11389521" y="3796074"/>
                </a:cubicBezTo>
                <a:cubicBezTo>
                  <a:pt x="11398988" y="3793119"/>
                  <a:pt x="11390381" y="3779118"/>
                  <a:pt x="11402737" y="3775400"/>
                </a:cubicBezTo>
                <a:close/>
                <a:moveTo>
                  <a:pt x="9561082" y="7943521"/>
                </a:moveTo>
                <a:cubicBezTo>
                  <a:pt x="9560333" y="7938843"/>
                  <a:pt x="9556713" y="7935208"/>
                  <a:pt x="9551220" y="7937219"/>
                </a:cubicBezTo>
                <a:cubicBezTo>
                  <a:pt x="9555348" y="7943589"/>
                  <a:pt x="9542992" y="7949555"/>
                  <a:pt x="9553715" y="7956084"/>
                </a:cubicBezTo>
                <a:cubicBezTo>
                  <a:pt x="9559708" y="7953920"/>
                  <a:pt x="9561830" y="7948200"/>
                  <a:pt x="9561082" y="7943521"/>
                </a:cubicBezTo>
                <a:close/>
                <a:moveTo>
                  <a:pt x="10943044" y="4817192"/>
                </a:moveTo>
                <a:cubicBezTo>
                  <a:pt x="10948284" y="4808794"/>
                  <a:pt x="10948365" y="4801687"/>
                  <a:pt x="10939028" y="4798581"/>
                </a:cubicBezTo>
                <a:cubicBezTo>
                  <a:pt x="10934640" y="4807357"/>
                  <a:pt x="10939244" y="4811942"/>
                  <a:pt x="10943044" y="4817192"/>
                </a:cubicBezTo>
                <a:close/>
                <a:moveTo>
                  <a:pt x="10688626" y="5402235"/>
                </a:moveTo>
                <a:cubicBezTo>
                  <a:pt x="10692964" y="5392417"/>
                  <a:pt x="10696793" y="5382884"/>
                  <a:pt x="10697109" y="5374668"/>
                </a:cubicBezTo>
                <a:lnTo>
                  <a:pt x="10695068" y="5365655"/>
                </a:lnTo>
                <a:lnTo>
                  <a:pt x="10694570" y="5363461"/>
                </a:lnTo>
                <a:lnTo>
                  <a:pt x="10686363" y="5356564"/>
                </a:lnTo>
                <a:lnTo>
                  <a:pt x="10684507" y="5355004"/>
                </a:lnTo>
                <a:lnTo>
                  <a:pt x="10683895" y="5359270"/>
                </a:lnTo>
                <a:lnTo>
                  <a:pt x="10683057" y="5365106"/>
                </a:lnTo>
                <a:lnTo>
                  <a:pt x="10680797" y="5380855"/>
                </a:lnTo>
                <a:cubicBezTo>
                  <a:pt x="10682074" y="5388498"/>
                  <a:pt x="10685273" y="5395396"/>
                  <a:pt x="10688626" y="5402235"/>
                </a:cubicBezTo>
                <a:close/>
                <a:moveTo>
                  <a:pt x="10877427" y="4974933"/>
                </a:moveTo>
                <a:cubicBezTo>
                  <a:pt x="10870600" y="4971917"/>
                  <a:pt x="10877309" y="4963657"/>
                  <a:pt x="10866791" y="4962071"/>
                </a:cubicBezTo>
                <a:cubicBezTo>
                  <a:pt x="10860836" y="4968623"/>
                  <a:pt x="10873367" y="4981812"/>
                  <a:pt x="10877427" y="4974933"/>
                </a:cubicBezTo>
                <a:close/>
                <a:moveTo>
                  <a:pt x="7985351" y="11520751"/>
                </a:moveTo>
                <a:cubicBezTo>
                  <a:pt x="7980389" y="11498621"/>
                  <a:pt x="7971124" y="11476475"/>
                  <a:pt x="7964089" y="11453173"/>
                </a:cubicBezTo>
                <a:cubicBezTo>
                  <a:pt x="7957457" y="11430835"/>
                  <a:pt x="7957061" y="11403406"/>
                  <a:pt x="7939429" y="11388823"/>
                </a:cubicBezTo>
                <a:cubicBezTo>
                  <a:pt x="7952183" y="11435523"/>
                  <a:pt x="7962452" y="11484391"/>
                  <a:pt x="7985351" y="11520751"/>
                </a:cubicBezTo>
                <a:close/>
                <a:moveTo>
                  <a:pt x="10319116" y="6242878"/>
                </a:moveTo>
                <a:cubicBezTo>
                  <a:pt x="10315130" y="6233443"/>
                  <a:pt x="10292240" y="6217189"/>
                  <a:pt x="10278839" y="6220989"/>
                </a:cubicBezTo>
                <a:cubicBezTo>
                  <a:pt x="10288554" y="6227839"/>
                  <a:pt x="10304910" y="6247345"/>
                  <a:pt x="10319116" y="6242878"/>
                </a:cubicBezTo>
                <a:close/>
                <a:moveTo>
                  <a:pt x="11169431" y="4320703"/>
                </a:moveTo>
                <a:lnTo>
                  <a:pt x="11153701" y="4295944"/>
                </a:lnTo>
                <a:lnTo>
                  <a:pt x="11148268" y="4287392"/>
                </a:lnTo>
                <a:lnTo>
                  <a:pt x="11159293" y="4294707"/>
                </a:lnTo>
                <a:lnTo>
                  <a:pt x="11166499" y="4299488"/>
                </a:lnTo>
                <a:close/>
                <a:moveTo>
                  <a:pt x="9147068" y="8898069"/>
                </a:moveTo>
                <a:cubicBezTo>
                  <a:pt x="9140499" y="8887517"/>
                  <a:pt x="9151356" y="8869878"/>
                  <a:pt x="9137397" y="8862183"/>
                </a:cubicBezTo>
                <a:cubicBezTo>
                  <a:pt x="9123740" y="8878072"/>
                  <a:pt x="9131449" y="8907998"/>
                  <a:pt x="9147068" y="8898069"/>
                </a:cubicBezTo>
                <a:close/>
                <a:moveTo>
                  <a:pt x="8331304" y="10749011"/>
                </a:moveTo>
                <a:cubicBezTo>
                  <a:pt x="8324533" y="10720396"/>
                  <a:pt x="8344852" y="10686814"/>
                  <a:pt x="8327425" y="10670562"/>
                </a:cubicBezTo>
                <a:cubicBezTo>
                  <a:pt x="8326582" y="10685841"/>
                  <a:pt x="8324299" y="10734970"/>
                  <a:pt x="8331304" y="10749011"/>
                </a:cubicBezTo>
                <a:close/>
                <a:moveTo>
                  <a:pt x="11728233" y="3067710"/>
                </a:moveTo>
                <a:cubicBezTo>
                  <a:pt x="11724202" y="3066439"/>
                  <a:pt x="11719982" y="3065596"/>
                  <a:pt x="11715950" y="3064325"/>
                </a:cubicBezTo>
                <a:cubicBezTo>
                  <a:pt x="11714917" y="3068975"/>
                  <a:pt x="11713833" y="3072581"/>
                  <a:pt x="11712988" y="3076804"/>
                </a:cubicBezTo>
                <a:cubicBezTo>
                  <a:pt x="11715312" y="3077320"/>
                  <a:pt x="11717874" y="3078452"/>
                  <a:pt x="11720624" y="3079156"/>
                </a:cubicBezTo>
                <a:cubicBezTo>
                  <a:pt x="11722462" y="3073841"/>
                  <a:pt x="11727725" y="3074634"/>
                  <a:pt x="11728233" y="3067710"/>
                </a:cubicBezTo>
                <a:close/>
                <a:moveTo>
                  <a:pt x="11144687" y="4388905"/>
                </a:moveTo>
                <a:cubicBezTo>
                  <a:pt x="11150340" y="4371498"/>
                  <a:pt x="11150877" y="4351831"/>
                  <a:pt x="11147569" y="4332506"/>
                </a:cubicBezTo>
                <a:lnTo>
                  <a:pt x="11135482" y="4299973"/>
                </a:lnTo>
                <a:lnTo>
                  <a:pt x="11127379" y="4278162"/>
                </a:lnTo>
                <a:lnTo>
                  <a:pt x="11122355" y="4302877"/>
                </a:lnTo>
                <a:lnTo>
                  <a:pt x="11120880" y="4310132"/>
                </a:lnTo>
                <a:cubicBezTo>
                  <a:pt x="11120460" y="4339732"/>
                  <a:pt x="11135807" y="4363163"/>
                  <a:pt x="11144687" y="4388905"/>
                </a:cubicBezTo>
                <a:close/>
                <a:moveTo>
                  <a:pt x="10731151" y="5325610"/>
                </a:moveTo>
                <a:cubicBezTo>
                  <a:pt x="10720984" y="5309381"/>
                  <a:pt x="10737460" y="5282478"/>
                  <a:pt x="10713140" y="5271732"/>
                </a:cubicBezTo>
                <a:cubicBezTo>
                  <a:pt x="10710716" y="5291069"/>
                  <a:pt x="10711256" y="5324472"/>
                  <a:pt x="10731151" y="5325610"/>
                </a:cubicBezTo>
                <a:close/>
                <a:moveTo>
                  <a:pt x="10780380" y="5214193"/>
                </a:moveTo>
                <a:cubicBezTo>
                  <a:pt x="10783752" y="5195020"/>
                  <a:pt x="10784224" y="5176351"/>
                  <a:pt x="10781277" y="5159360"/>
                </a:cubicBezTo>
                <a:lnTo>
                  <a:pt x="10766096" y="5124717"/>
                </a:lnTo>
                <a:lnTo>
                  <a:pt x="10764467" y="5120999"/>
                </a:lnTo>
                <a:lnTo>
                  <a:pt x="10769632" y="5113520"/>
                </a:lnTo>
                <a:lnTo>
                  <a:pt x="10789536" y="5084699"/>
                </a:lnTo>
                <a:lnTo>
                  <a:pt x="10791018" y="5086242"/>
                </a:lnTo>
                <a:lnTo>
                  <a:pt x="10795545" y="5075997"/>
                </a:lnTo>
                <a:lnTo>
                  <a:pt x="10789536" y="5084699"/>
                </a:lnTo>
                <a:lnTo>
                  <a:pt x="10784949" y="5079925"/>
                </a:lnTo>
                <a:cubicBezTo>
                  <a:pt x="10782891" y="5077804"/>
                  <a:pt x="10781831" y="5075295"/>
                  <a:pt x="10784879" y="5071284"/>
                </a:cubicBezTo>
                <a:lnTo>
                  <a:pt x="10780970" y="5077619"/>
                </a:lnTo>
                <a:lnTo>
                  <a:pt x="10748609" y="5130067"/>
                </a:lnTo>
                <a:lnTo>
                  <a:pt x="10738371" y="5121143"/>
                </a:lnTo>
                <a:cubicBezTo>
                  <a:pt x="10743114" y="5124258"/>
                  <a:pt x="10737586" y="5131000"/>
                  <a:pt x="10735560" y="5136737"/>
                </a:cubicBezTo>
                <a:lnTo>
                  <a:pt x="10740260" y="5143598"/>
                </a:lnTo>
                <a:lnTo>
                  <a:pt x="10712223" y="5189037"/>
                </a:lnTo>
                <a:lnTo>
                  <a:pt x="10710705" y="5180729"/>
                </a:lnTo>
                <a:cubicBezTo>
                  <a:pt x="10705604" y="5155771"/>
                  <a:pt x="10698558" y="5131612"/>
                  <a:pt x="10685205" y="5109897"/>
                </a:cubicBezTo>
                <a:cubicBezTo>
                  <a:pt x="10675169" y="5136074"/>
                  <a:pt x="10688086" y="5153005"/>
                  <a:pt x="10694850" y="5172321"/>
                </a:cubicBezTo>
                <a:lnTo>
                  <a:pt x="10697658" y="5212644"/>
                </a:lnTo>
                <a:lnTo>
                  <a:pt x="10684062" y="5234680"/>
                </a:lnTo>
                <a:lnTo>
                  <a:pt x="10674850" y="5247106"/>
                </a:lnTo>
                <a:lnTo>
                  <a:pt x="10674816" y="5249664"/>
                </a:lnTo>
                <a:lnTo>
                  <a:pt x="10668122" y="5260513"/>
                </a:lnTo>
                <a:cubicBezTo>
                  <a:pt x="10657257" y="5251632"/>
                  <a:pt x="10659777" y="5256317"/>
                  <a:pt x="10648724" y="5247862"/>
                </a:cubicBezTo>
                <a:cubicBezTo>
                  <a:pt x="10632701" y="5288743"/>
                  <a:pt x="10657900" y="5313654"/>
                  <a:pt x="10663600" y="5345767"/>
                </a:cubicBezTo>
                <a:cubicBezTo>
                  <a:pt x="10670000" y="5348595"/>
                  <a:pt x="10674307" y="5346926"/>
                  <a:pt x="10677473" y="5343222"/>
                </a:cubicBezTo>
                <a:cubicBezTo>
                  <a:pt x="10660658" y="5318955"/>
                  <a:pt x="10654253" y="5289592"/>
                  <a:pt x="10668122" y="5260513"/>
                </a:cubicBezTo>
                <a:lnTo>
                  <a:pt x="10674800" y="5250842"/>
                </a:lnTo>
                <a:lnTo>
                  <a:pt x="10674624" y="5263832"/>
                </a:lnTo>
                <a:cubicBezTo>
                  <a:pt x="10676948" y="5274873"/>
                  <a:pt x="10683657" y="5284215"/>
                  <a:pt x="10691327" y="5283013"/>
                </a:cubicBezTo>
                <a:cubicBezTo>
                  <a:pt x="10688780" y="5275507"/>
                  <a:pt x="10690276" y="5266349"/>
                  <a:pt x="10690774" y="5257577"/>
                </a:cubicBezTo>
                <a:lnTo>
                  <a:pt x="10684770" y="5236406"/>
                </a:lnTo>
                <a:lnTo>
                  <a:pt x="10697982" y="5217276"/>
                </a:lnTo>
                <a:lnTo>
                  <a:pt x="10698279" y="5221547"/>
                </a:lnTo>
                <a:cubicBezTo>
                  <a:pt x="10700650" y="5237388"/>
                  <a:pt x="10705428" y="5252254"/>
                  <a:pt x="10716158" y="5264902"/>
                </a:cubicBezTo>
                <a:cubicBezTo>
                  <a:pt x="10718044" y="5260634"/>
                  <a:pt x="10722499" y="5262093"/>
                  <a:pt x="10724524" y="5256355"/>
                </a:cubicBezTo>
                <a:lnTo>
                  <a:pt x="10713320" y="5195065"/>
                </a:lnTo>
                <a:lnTo>
                  <a:pt x="10734404" y="5164532"/>
                </a:lnTo>
                <a:lnTo>
                  <a:pt x="10731808" y="5210152"/>
                </a:lnTo>
                <a:lnTo>
                  <a:pt x="10733328" y="5228478"/>
                </a:lnTo>
                <a:lnTo>
                  <a:pt x="10733891" y="5235265"/>
                </a:lnTo>
                <a:lnTo>
                  <a:pt x="10740366" y="5248436"/>
                </a:lnTo>
                <a:lnTo>
                  <a:pt x="10744608" y="5257067"/>
                </a:lnTo>
                <a:lnTo>
                  <a:pt x="10747913" y="5241979"/>
                </a:lnTo>
                <a:lnTo>
                  <a:pt x="10750869" y="5228489"/>
                </a:lnTo>
                <a:cubicBezTo>
                  <a:pt x="10751239" y="5219661"/>
                  <a:pt x="10750144" y="5211429"/>
                  <a:pt x="10748334" y="5203477"/>
                </a:cubicBezTo>
                <a:lnTo>
                  <a:pt x="10744935" y="5191725"/>
                </a:lnTo>
                <a:lnTo>
                  <a:pt x="10736284" y="5161811"/>
                </a:lnTo>
                <a:lnTo>
                  <a:pt x="10744543" y="5149850"/>
                </a:lnTo>
                <a:lnTo>
                  <a:pt x="10748004" y="5154903"/>
                </a:lnTo>
                <a:lnTo>
                  <a:pt x="10751244" y="5171747"/>
                </a:lnTo>
                <a:lnTo>
                  <a:pt x="10752487" y="5178209"/>
                </a:lnTo>
                <a:cubicBezTo>
                  <a:pt x="10754514" y="5193963"/>
                  <a:pt x="10756308" y="5208659"/>
                  <a:pt x="10768016" y="5213322"/>
                </a:cubicBezTo>
                <a:cubicBezTo>
                  <a:pt x="10768173" y="5196810"/>
                  <a:pt x="10768002" y="5176709"/>
                  <a:pt x="10764172" y="5159264"/>
                </a:cubicBezTo>
                <a:lnTo>
                  <a:pt x="10759261" y="5146363"/>
                </a:lnTo>
                <a:lnTo>
                  <a:pt x="10755266" y="5135870"/>
                </a:lnTo>
                <a:lnTo>
                  <a:pt x="10754599" y="5135289"/>
                </a:lnTo>
                <a:lnTo>
                  <a:pt x="10762718" y="5123531"/>
                </a:lnTo>
                <a:lnTo>
                  <a:pt x="10763741" y="5132175"/>
                </a:lnTo>
                <a:lnTo>
                  <a:pt x="10767720" y="5165807"/>
                </a:lnTo>
                <a:cubicBezTo>
                  <a:pt x="10771447" y="5182185"/>
                  <a:pt x="10776275" y="5198094"/>
                  <a:pt x="10780380" y="5214193"/>
                </a:cubicBezTo>
                <a:close/>
                <a:moveTo>
                  <a:pt x="10531094" y="5787442"/>
                </a:moveTo>
                <a:cubicBezTo>
                  <a:pt x="10521423" y="5760759"/>
                  <a:pt x="10516251" y="5731989"/>
                  <a:pt x="10495069" y="5709388"/>
                </a:cubicBezTo>
                <a:cubicBezTo>
                  <a:pt x="10491620" y="5741479"/>
                  <a:pt x="10511759" y="5764129"/>
                  <a:pt x="10521241" y="5791237"/>
                </a:cubicBezTo>
                <a:cubicBezTo>
                  <a:pt x="10525089" y="5792937"/>
                  <a:pt x="10529740" y="5793974"/>
                  <a:pt x="10531094" y="5787442"/>
                </a:cubicBezTo>
                <a:close/>
                <a:moveTo>
                  <a:pt x="10662327" y="5490610"/>
                </a:moveTo>
                <a:cubicBezTo>
                  <a:pt x="10657148" y="5482710"/>
                  <a:pt x="10663471" y="5470708"/>
                  <a:pt x="10647644" y="5467286"/>
                </a:cubicBezTo>
                <a:cubicBezTo>
                  <a:pt x="10643495" y="5476677"/>
                  <a:pt x="10654803" y="5494942"/>
                  <a:pt x="10662327" y="5490610"/>
                </a:cubicBezTo>
                <a:close/>
                <a:moveTo>
                  <a:pt x="9047149" y="9152427"/>
                </a:moveTo>
                <a:cubicBezTo>
                  <a:pt x="9042789" y="9157701"/>
                  <a:pt x="9036276" y="9156367"/>
                  <a:pt x="9032340" y="9161829"/>
                </a:cubicBezTo>
                <a:cubicBezTo>
                  <a:pt x="8986039" y="9135713"/>
                  <a:pt x="8881364" y="9142955"/>
                  <a:pt x="8897928" y="9081352"/>
                </a:cubicBezTo>
                <a:cubicBezTo>
                  <a:pt x="8945203" y="9081151"/>
                  <a:pt x="9001953" y="9103140"/>
                  <a:pt x="9045969" y="9119502"/>
                </a:cubicBezTo>
                <a:cubicBezTo>
                  <a:pt x="9056174" y="9134298"/>
                  <a:pt x="9033256" y="9139088"/>
                  <a:pt x="9047149" y="9152427"/>
                </a:cubicBezTo>
                <a:close/>
                <a:moveTo>
                  <a:pt x="8628204" y="10103329"/>
                </a:moveTo>
                <a:cubicBezTo>
                  <a:pt x="8614428" y="10098054"/>
                  <a:pt x="8635148" y="10072809"/>
                  <a:pt x="8610813" y="10074076"/>
                </a:cubicBezTo>
                <a:cubicBezTo>
                  <a:pt x="8600740" y="10080172"/>
                  <a:pt x="8611858" y="10092803"/>
                  <a:pt x="8611873" y="10103079"/>
                </a:cubicBezTo>
                <a:cubicBezTo>
                  <a:pt x="8617890" y="10104277"/>
                  <a:pt x="8625649" y="10108354"/>
                  <a:pt x="8628204" y="10103329"/>
                </a:cubicBezTo>
                <a:close/>
                <a:moveTo>
                  <a:pt x="7327269" y="13048551"/>
                </a:moveTo>
                <a:lnTo>
                  <a:pt x="7305916" y="13039116"/>
                </a:lnTo>
                <a:cubicBezTo>
                  <a:pt x="7293080" y="13058925"/>
                  <a:pt x="7321253" y="13066787"/>
                  <a:pt x="7327269" y="13048551"/>
                </a:cubicBezTo>
                <a:close/>
                <a:moveTo>
                  <a:pt x="11337402" y="3972912"/>
                </a:moveTo>
                <a:cubicBezTo>
                  <a:pt x="11365075" y="3835239"/>
                  <a:pt x="11380253" y="3702753"/>
                  <a:pt x="11413890" y="3563126"/>
                </a:cubicBezTo>
                <a:cubicBezTo>
                  <a:pt x="11355578" y="3584269"/>
                  <a:pt x="11302697" y="3618518"/>
                  <a:pt x="11246768" y="3645812"/>
                </a:cubicBezTo>
                <a:cubicBezTo>
                  <a:pt x="11190035" y="3673771"/>
                  <a:pt x="11134105" y="3701065"/>
                  <a:pt x="11076231" y="3726990"/>
                </a:cubicBezTo>
                <a:cubicBezTo>
                  <a:pt x="11141243" y="3815370"/>
                  <a:pt x="11201466" y="3921518"/>
                  <a:pt x="11337402" y="3972912"/>
                </a:cubicBezTo>
                <a:close/>
                <a:moveTo>
                  <a:pt x="9588937" y="7932861"/>
                </a:moveTo>
                <a:cubicBezTo>
                  <a:pt x="9584808" y="7926494"/>
                  <a:pt x="9591568" y="7920059"/>
                  <a:pt x="9587101" y="7914013"/>
                </a:cubicBezTo>
                <a:cubicBezTo>
                  <a:pt x="9579731" y="7918453"/>
                  <a:pt x="9579607" y="7936591"/>
                  <a:pt x="9588937" y="7932861"/>
                </a:cubicBezTo>
                <a:close/>
                <a:moveTo>
                  <a:pt x="6780239" y="14291728"/>
                </a:moveTo>
                <a:cubicBezTo>
                  <a:pt x="6758058" y="14281927"/>
                  <a:pt x="6745567" y="14265194"/>
                  <a:pt x="6727402" y="14252071"/>
                </a:cubicBezTo>
                <a:cubicBezTo>
                  <a:pt x="6725987" y="14274891"/>
                  <a:pt x="6769657" y="14301832"/>
                  <a:pt x="6780239" y="14291728"/>
                </a:cubicBezTo>
                <a:close/>
                <a:moveTo>
                  <a:pt x="6553675" y="14805903"/>
                </a:moveTo>
                <a:cubicBezTo>
                  <a:pt x="6529045" y="14797062"/>
                  <a:pt x="6492401" y="14794654"/>
                  <a:pt x="6489590" y="14814853"/>
                </a:cubicBezTo>
                <a:cubicBezTo>
                  <a:pt x="6516401" y="14825678"/>
                  <a:pt x="6533993" y="14813542"/>
                  <a:pt x="6553675" y="14805903"/>
                </a:cubicBezTo>
                <a:close/>
                <a:moveTo>
                  <a:pt x="10524189" y="5821571"/>
                </a:moveTo>
                <a:cubicBezTo>
                  <a:pt x="10518855" y="5815140"/>
                  <a:pt x="10525410" y="5803775"/>
                  <a:pt x="10513114" y="5800380"/>
                </a:cubicBezTo>
                <a:cubicBezTo>
                  <a:pt x="10509537" y="5808476"/>
                  <a:pt x="10515294" y="5827827"/>
                  <a:pt x="10524189" y="5821571"/>
                </a:cubicBezTo>
                <a:close/>
                <a:moveTo>
                  <a:pt x="8984969" y="9305634"/>
                </a:moveTo>
                <a:lnTo>
                  <a:pt x="8979143" y="9318820"/>
                </a:lnTo>
                <a:cubicBezTo>
                  <a:pt x="8906513" y="9302490"/>
                  <a:pt x="8876375" y="9238332"/>
                  <a:pt x="8848971" y="9192160"/>
                </a:cubicBezTo>
                <a:cubicBezTo>
                  <a:pt x="8918917" y="9191543"/>
                  <a:pt x="8959277" y="9264793"/>
                  <a:pt x="8984969" y="9305634"/>
                </a:cubicBezTo>
                <a:close/>
                <a:moveTo>
                  <a:pt x="10421304" y="6059151"/>
                </a:moveTo>
                <a:cubicBezTo>
                  <a:pt x="10421626" y="6044528"/>
                  <a:pt x="10426878" y="6028010"/>
                  <a:pt x="10409328" y="6020255"/>
                </a:cubicBezTo>
                <a:cubicBezTo>
                  <a:pt x="10406353" y="6036252"/>
                  <a:pt x="10409300" y="6049265"/>
                  <a:pt x="10421304" y="6059151"/>
                </a:cubicBezTo>
                <a:close/>
                <a:moveTo>
                  <a:pt x="11141348" y="4433364"/>
                </a:moveTo>
                <a:cubicBezTo>
                  <a:pt x="11134234" y="4424096"/>
                  <a:pt x="11131801" y="4412303"/>
                  <a:pt x="11116880" y="4405711"/>
                </a:cubicBezTo>
                <a:cubicBezTo>
                  <a:pt x="11115763" y="4417466"/>
                  <a:pt x="11130810" y="4444529"/>
                  <a:pt x="11141348" y="4433364"/>
                </a:cubicBezTo>
                <a:close/>
                <a:moveTo>
                  <a:pt x="10726319" y="5373479"/>
                </a:moveTo>
                <a:lnTo>
                  <a:pt x="10725593" y="5367053"/>
                </a:lnTo>
                <a:lnTo>
                  <a:pt x="10723487" y="5348438"/>
                </a:lnTo>
                <a:cubicBezTo>
                  <a:pt x="10721779" y="5340475"/>
                  <a:pt x="10718969" y="5332984"/>
                  <a:pt x="10714054" y="5326219"/>
                </a:cubicBezTo>
                <a:cubicBezTo>
                  <a:pt x="10707889" y="5328342"/>
                  <a:pt x="10704606" y="5331515"/>
                  <a:pt x="10703023" y="5335386"/>
                </a:cubicBezTo>
                <a:lnTo>
                  <a:pt x="10702830" y="5338519"/>
                </a:lnTo>
                <a:lnTo>
                  <a:pt x="10702197" y="5348726"/>
                </a:lnTo>
                <a:cubicBezTo>
                  <a:pt x="10702835" y="5353630"/>
                  <a:pt x="10703990" y="5358877"/>
                  <a:pt x="10704483" y="5364110"/>
                </a:cubicBezTo>
                <a:lnTo>
                  <a:pt x="10704265" y="5366077"/>
                </a:lnTo>
                <a:lnTo>
                  <a:pt x="10702790" y="5379410"/>
                </a:lnTo>
                <a:cubicBezTo>
                  <a:pt x="10715096" y="5374643"/>
                  <a:pt x="10720127" y="5379416"/>
                  <a:pt x="10726319" y="5373479"/>
                </a:cubicBezTo>
                <a:close/>
                <a:moveTo>
                  <a:pt x="9189350" y="8860149"/>
                </a:moveTo>
                <a:cubicBezTo>
                  <a:pt x="9186252" y="8834807"/>
                  <a:pt x="9188881" y="8806904"/>
                  <a:pt x="9170201" y="8787941"/>
                </a:cubicBezTo>
                <a:cubicBezTo>
                  <a:pt x="9161603" y="8817798"/>
                  <a:pt x="9167165" y="8842186"/>
                  <a:pt x="9189350" y="8860149"/>
                </a:cubicBezTo>
                <a:close/>
                <a:moveTo>
                  <a:pt x="9551564" y="8041801"/>
                </a:moveTo>
                <a:cubicBezTo>
                  <a:pt x="9548466" y="8033806"/>
                  <a:pt x="9552298" y="8025657"/>
                  <a:pt x="9543928" y="8017528"/>
                </a:cubicBezTo>
                <a:cubicBezTo>
                  <a:pt x="9538163" y="8023662"/>
                  <a:pt x="9540963" y="8043524"/>
                  <a:pt x="9551564" y="8041801"/>
                </a:cubicBezTo>
                <a:close/>
                <a:moveTo>
                  <a:pt x="10681122" y="5486159"/>
                </a:moveTo>
                <a:cubicBezTo>
                  <a:pt x="10670350" y="5452830"/>
                  <a:pt x="10686223" y="5408828"/>
                  <a:pt x="10665608" y="5379310"/>
                </a:cubicBezTo>
                <a:cubicBezTo>
                  <a:pt x="10657117" y="5420455"/>
                  <a:pt x="10666658" y="5454261"/>
                  <a:pt x="10681122" y="5486159"/>
                </a:cubicBezTo>
                <a:close/>
                <a:moveTo>
                  <a:pt x="6777249" y="14322006"/>
                </a:moveTo>
                <a:cubicBezTo>
                  <a:pt x="6778849" y="14320548"/>
                  <a:pt x="6780278" y="14318757"/>
                  <a:pt x="6780292" y="14314686"/>
                </a:cubicBezTo>
                <a:cubicBezTo>
                  <a:pt x="6765799" y="14312869"/>
                  <a:pt x="6768089" y="14299611"/>
                  <a:pt x="6750759" y="14299599"/>
                </a:cubicBezTo>
                <a:cubicBezTo>
                  <a:pt x="6748381" y="14315367"/>
                  <a:pt x="6759948" y="14321497"/>
                  <a:pt x="6773171" y="14327340"/>
                </a:cubicBezTo>
                <a:cubicBezTo>
                  <a:pt x="6773875" y="14324593"/>
                  <a:pt x="6775649" y="14323465"/>
                  <a:pt x="6777249" y="14322006"/>
                </a:cubicBezTo>
                <a:close/>
                <a:moveTo>
                  <a:pt x="7466477" y="12763525"/>
                </a:moveTo>
                <a:cubicBezTo>
                  <a:pt x="7365116" y="12750334"/>
                  <a:pt x="7299127" y="12829215"/>
                  <a:pt x="7195191" y="12810300"/>
                </a:cubicBezTo>
                <a:cubicBezTo>
                  <a:pt x="7177218" y="12840580"/>
                  <a:pt x="7151608" y="12851178"/>
                  <a:pt x="7132254" y="12878809"/>
                </a:cubicBezTo>
                <a:cubicBezTo>
                  <a:pt x="7164270" y="12905695"/>
                  <a:pt x="7226191" y="12863748"/>
                  <a:pt x="7253774" y="12881031"/>
                </a:cubicBezTo>
                <a:cubicBezTo>
                  <a:pt x="7225401" y="12903657"/>
                  <a:pt x="7181037" y="12885075"/>
                  <a:pt x="7152614" y="12906660"/>
                </a:cubicBezTo>
                <a:cubicBezTo>
                  <a:pt x="7180286" y="12938761"/>
                  <a:pt x="7229181" y="12899722"/>
                  <a:pt x="7247029" y="12910157"/>
                </a:cubicBezTo>
                <a:cubicBezTo>
                  <a:pt x="7228806" y="12935228"/>
                  <a:pt x="7194642" y="12920133"/>
                  <a:pt x="7172172" y="12935176"/>
                </a:cubicBezTo>
                <a:cubicBezTo>
                  <a:pt x="7203504" y="12954371"/>
                  <a:pt x="7250915" y="12926779"/>
                  <a:pt x="7284467" y="12907970"/>
                </a:cubicBezTo>
                <a:lnTo>
                  <a:pt x="7305711" y="12897416"/>
                </a:lnTo>
                <a:lnTo>
                  <a:pt x="7307857" y="12897920"/>
                </a:lnTo>
                <a:cubicBezTo>
                  <a:pt x="7310484" y="12897806"/>
                  <a:pt x="7312311" y="12896704"/>
                  <a:pt x="7312292" y="12894147"/>
                </a:cubicBezTo>
                <a:lnTo>
                  <a:pt x="7305711" y="12897416"/>
                </a:lnTo>
                <a:lnTo>
                  <a:pt x="7298630" y="12895754"/>
                </a:lnTo>
                <a:cubicBezTo>
                  <a:pt x="7292278" y="12892947"/>
                  <a:pt x="7286920" y="12888032"/>
                  <a:pt x="7290939" y="12884712"/>
                </a:cubicBezTo>
                <a:cubicBezTo>
                  <a:pt x="7308284" y="12867405"/>
                  <a:pt x="7361553" y="12884316"/>
                  <a:pt x="7357381" y="12849859"/>
                </a:cubicBezTo>
                <a:cubicBezTo>
                  <a:pt x="7300798" y="12868174"/>
                  <a:pt x="7231855" y="12855548"/>
                  <a:pt x="7171454" y="12864023"/>
                </a:cubicBezTo>
                <a:cubicBezTo>
                  <a:pt x="7182243" y="12858088"/>
                  <a:pt x="7193458" y="12852343"/>
                  <a:pt x="7198708" y="12831220"/>
                </a:cubicBezTo>
                <a:cubicBezTo>
                  <a:pt x="7257163" y="12838703"/>
                  <a:pt x="7300482" y="12805353"/>
                  <a:pt x="7343953" y="12792455"/>
                </a:cubicBezTo>
                <a:cubicBezTo>
                  <a:pt x="7383115" y="12781220"/>
                  <a:pt x="7433771" y="12795958"/>
                  <a:pt x="7466477" y="12763525"/>
                </a:cubicBezTo>
                <a:close/>
                <a:moveTo>
                  <a:pt x="10331129" y="6281441"/>
                </a:moveTo>
                <a:cubicBezTo>
                  <a:pt x="10323879" y="6278238"/>
                  <a:pt x="10330599" y="6269952"/>
                  <a:pt x="10320083" y="6268375"/>
                </a:cubicBezTo>
                <a:cubicBezTo>
                  <a:pt x="10314120" y="6274949"/>
                  <a:pt x="10326634" y="6288153"/>
                  <a:pt x="10331129" y="6281441"/>
                </a:cubicBezTo>
                <a:close/>
                <a:moveTo>
                  <a:pt x="10963439" y="4855286"/>
                </a:moveTo>
                <a:cubicBezTo>
                  <a:pt x="10959123" y="4852358"/>
                  <a:pt x="10960345" y="4847285"/>
                  <a:pt x="10956217" y="4843931"/>
                </a:cubicBezTo>
                <a:cubicBezTo>
                  <a:pt x="10950213" y="4849442"/>
                  <a:pt x="10958387" y="4863257"/>
                  <a:pt x="10963439" y="4855286"/>
                </a:cubicBezTo>
                <a:close/>
                <a:moveTo>
                  <a:pt x="11156143" y="4419486"/>
                </a:moveTo>
                <a:cubicBezTo>
                  <a:pt x="11161474" y="4408572"/>
                  <a:pt x="11152473" y="4403574"/>
                  <a:pt x="11145316" y="4397860"/>
                </a:cubicBezTo>
                <a:cubicBezTo>
                  <a:pt x="11137098" y="4409540"/>
                  <a:pt x="11146100" y="4414538"/>
                  <a:pt x="11156143" y="4419486"/>
                </a:cubicBezTo>
                <a:close/>
                <a:moveTo>
                  <a:pt x="9855405" y="7365979"/>
                </a:moveTo>
                <a:cubicBezTo>
                  <a:pt x="9855568" y="7362179"/>
                  <a:pt x="9853420" y="7357759"/>
                  <a:pt x="9849783" y="7352846"/>
                </a:cubicBezTo>
                <a:cubicBezTo>
                  <a:pt x="9839218" y="7357859"/>
                  <a:pt x="9844349" y="7366761"/>
                  <a:pt x="9847166" y="7375379"/>
                </a:cubicBezTo>
                <a:cubicBezTo>
                  <a:pt x="9852768" y="7372958"/>
                  <a:pt x="9855240" y="7369782"/>
                  <a:pt x="9855405" y="7365979"/>
                </a:cubicBezTo>
                <a:close/>
                <a:moveTo>
                  <a:pt x="11374584" y="3928157"/>
                </a:moveTo>
                <a:cubicBezTo>
                  <a:pt x="11375671" y="3924686"/>
                  <a:pt x="11374966" y="3921953"/>
                  <a:pt x="11368783" y="3921515"/>
                </a:cubicBezTo>
                <a:cubicBezTo>
                  <a:pt x="11363922" y="3929055"/>
                  <a:pt x="11363605" y="3935543"/>
                  <a:pt x="11369630" y="3939225"/>
                </a:cubicBezTo>
                <a:cubicBezTo>
                  <a:pt x="11370617" y="3935837"/>
                  <a:pt x="11373497" y="3931628"/>
                  <a:pt x="11374584" y="3928157"/>
                </a:cubicBezTo>
                <a:close/>
                <a:moveTo>
                  <a:pt x="8586301" y="10238799"/>
                </a:moveTo>
                <a:cubicBezTo>
                  <a:pt x="8575383" y="10232248"/>
                  <a:pt x="8578409" y="10216501"/>
                  <a:pt x="8563641" y="10212583"/>
                </a:cubicBezTo>
                <a:cubicBezTo>
                  <a:pt x="8561224" y="10225087"/>
                  <a:pt x="8577201" y="10244004"/>
                  <a:pt x="8586301" y="10238799"/>
                </a:cubicBezTo>
                <a:close/>
                <a:moveTo>
                  <a:pt x="9615632" y="7915902"/>
                </a:moveTo>
                <a:cubicBezTo>
                  <a:pt x="9615057" y="7910896"/>
                  <a:pt x="9612544" y="7905887"/>
                  <a:pt x="9611510" y="7901077"/>
                </a:cubicBezTo>
                <a:cubicBezTo>
                  <a:pt x="9601048" y="7910392"/>
                  <a:pt x="9601779" y="7920640"/>
                  <a:pt x="9608126" y="7930689"/>
                </a:cubicBezTo>
                <a:cubicBezTo>
                  <a:pt x="9614844" y="7925905"/>
                  <a:pt x="9616207" y="7920907"/>
                  <a:pt x="9615632" y="7915902"/>
                </a:cubicBezTo>
                <a:close/>
                <a:moveTo>
                  <a:pt x="8850319" y="9649313"/>
                </a:moveTo>
                <a:cubicBezTo>
                  <a:pt x="8838715" y="9637127"/>
                  <a:pt x="8831873" y="9622816"/>
                  <a:pt x="8817877" y="9611926"/>
                </a:cubicBezTo>
                <a:cubicBezTo>
                  <a:pt x="8820484" y="9626986"/>
                  <a:pt x="8834757" y="9652833"/>
                  <a:pt x="8850319" y="9649313"/>
                </a:cubicBezTo>
                <a:close/>
                <a:moveTo>
                  <a:pt x="11448626" y="3769673"/>
                </a:moveTo>
                <a:cubicBezTo>
                  <a:pt x="11456088" y="3759713"/>
                  <a:pt x="11451055" y="3754940"/>
                  <a:pt x="11454825" y="3746409"/>
                </a:cubicBezTo>
                <a:cubicBezTo>
                  <a:pt x="11444393" y="3742310"/>
                  <a:pt x="11436206" y="3745830"/>
                  <a:pt x="11432398" y="3757914"/>
                </a:cubicBezTo>
                <a:cubicBezTo>
                  <a:pt x="11441499" y="3760406"/>
                  <a:pt x="11437064" y="3768134"/>
                  <a:pt x="11448626" y="3769673"/>
                </a:cubicBezTo>
                <a:close/>
                <a:moveTo>
                  <a:pt x="9675862" y="7781908"/>
                </a:moveTo>
                <a:cubicBezTo>
                  <a:pt x="9685851" y="7778196"/>
                  <a:pt x="9680010" y="7761226"/>
                  <a:pt x="9671322" y="7765634"/>
                </a:cubicBezTo>
                <a:cubicBezTo>
                  <a:pt x="9676465" y="7771035"/>
                  <a:pt x="9667101" y="7776087"/>
                  <a:pt x="9675862" y="7781908"/>
                </a:cubicBezTo>
                <a:close/>
                <a:moveTo>
                  <a:pt x="10441641" y="6051335"/>
                </a:moveTo>
                <a:cubicBezTo>
                  <a:pt x="10446963" y="6040448"/>
                  <a:pt x="10433399" y="6020199"/>
                  <a:pt x="10425184" y="6031844"/>
                </a:cubicBezTo>
                <a:cubicBezTo>
                  <a:pt x="10433608" y="6037093"/>
                  <a:pt x="10430940" y="6046607"/>
                  <a:pt x="10441641" y="6051335"/>
                </a:cubicBezTo>
                <a:close/>
                <a:moveTo>
                  <a:pt x="6833566" y="14218646"/>
                </a:moveTo>
                <a:cubicBezTo>
                  <a:pt x="6809900" y="14212287"/>
                  <a:pt x="6796220" y="14182175"/>
                  <a:pt x="6812643" y="14162291"/>
                </a:cubicBezTo>
                <a:cubicBezTo>
                  <a:pt x="6827032" y="14175818"/>
                  <a:pt x="6828075" y="14198810"/>
                  <a:pt x="6833566" y="14218646"/>
                </a:cubicBezTo>
                <a:close/>
                <a:moveTo>
                  <a:pt x="8017256" y="11539693"/>
                </a:moveTo>
                <a:cubicBezTo>
                  <a:pt x="8017497" y="11538073"/>
                  <a:pt x="8016722" y="11536558"/>
                  <a:pt x="8014220" y="11535171"/>
                </a:cubicBezTo>
                <a:cubicBezTo>
                  <a:pt x="8012541" y="11539264"/>
                  <a:pt x="8009447" y="11542138"/>
                  <a:pt x="8003475" y="11541915"/>
                </a:cubicBezTo>
                <a:cubicBezTo>
                  <a:pt x="8003918" y="11547838"/>
                  <a:pt x="8002180" y="11555573"/>
                  <a:pt x="8006885" y="11556551"/>
                </a:cubicBezTo>
                <a:cubicBezTo>
                  <a:pt x="8006670" y="11550365"/>
                  <a:pt x="8016534" y="11544553"/>
                  <a:pt x="8017256" y="11539693"/>
                </a:cubicBezTo>
                <a:close/>
                <a:moveTo>
                  <a:pt x="11409022" y="3869698"/>
                </a:moveTo>
                <a:cubicBezTo>
                  <a:pt x="11410907" y="3865432"/>
                  <a:pt x="11411511" y="3860601"/>
                  <a:pt x="11409987" y="3857123"/>
                </a:cubicBezTo>
                <a:cubicBezTo>
                  <a:pt x="11404201" y="3854056"/>
                  <a:pt x="11398702" y="3852647"/>
                  <a:pt x="11393780" y="3854551"/>
                </a:cubicBezTo>
                <a:cubicBezTo>
                  <a:pt x="11389683" y="3864977"/>
                  <a:pt x="11396473" y="3871546"/>
                  <a:pt x="11400375" y="3878879"/>
                </a:cubicBezTo>
                <a:cubicBezTo>
                  <a:pt x="11403972" y="3877664"/>
                  <a:pt x="11407137" y="3873964"/>
                  <a:pt x="11409022" y="3869698"/>
                </a:cubicBezTo>
                <a:close/>
                <a:moveTo>
                  <a:pt x="11428342" y="3825973"/>
                </a:moveTo>
                <a:cubicBezTo>
                  <a:pt x="11435238" y="3817293"/>
                  <a:pt x="11423675" y="3815754"/>
                  <a:pt x="11421957" y="3810406"/>
                </a:cubicBezTo>
                <a:cubicBezTo>
                  <a:pt x="11418138" y="3817896"/>
                  <a:pt x="11420044" y="3822817"/>
                  <a:pt x="11428342" y="3825973"/>
                </a:cubicBezTo>
                <a:close/>
                <a:moveTo>
                  <a:pt x="10770031" y="5321869"/>
                </a:moveTo>
                <a:cubicBezTo>
                  <a:pt x="10784514" y="5292554"/>
                  <a:pt x="10768609" y="5274304"/>
                  <a:pt x="10763403" y="5252618"/>
                </a:cubicBezTo>
                <a:cubicBezTo>
                  <a:pt x="10754291" y="5267468"/>
                  <a:pt x="10760988" y="5276549"/>
                  <a:pt x="10759875" y="5288300"/>
                </a:cubicBezTo>
                <a:cubicBezTo>
                  <a:pt x="10752146" y="5283864"/>
                  <a:pt x="10758756" y="5273521"/>
                  <a:pt x="10746908" y="5270328"/>
                </a:cubicBezTo>
                <a:cubicBezTo>
                  <a:pt x="10734533" y="5286795"/>
                  <a:pt x="10746237" y="5313397"/>
                  <a:pt x="10758062" y="5329337"/>
                </a:cubicBezTo>
                <a:cubicBezTo>
                  <a:pt x="10761013" y="5312271"/>
                  <a:pt x="10758430" y="5323887"/>
                  <a:pt x="10770031" y="5321869"/>
                </a:cubicBezTo>
                <a:close/>
                <a:moveTo>
                  <a:pt x="10103654" y="6831554"/>
                </a:moveTo>
                <a:cubicBezTo>
                  <a:pt x="10087009" y="6820634"/>
                  <a:pt x="10084532" y="6804257"/>
                  <a:pt x="10071394" y="6792339"/>
                </a:cubicBezTo>
                <a:cubicBezTo>
                  <a:pt x="10073769" y="6806633"/>
                  <a:pt x="10079135" y="6834984"/>
                  <a:pt x="10103654" y="6831554"/>
                </a:cubicBezTo>
                <a:close/>
                <a:moveTo>
                  <a:pt x="8829683" y="9715194"/>
                </a:moveTo>
                <a:cubicBezTo>
                  <a:pt x="8817837" y="9665984"/>
                  <a:pt x="8736158" y="9622114"/>
                  <a:pt x="8683912" y="9642128"/>
                </a:cubicBezTo>
                <a:lnTo>
                  <a:pt x="8671339" y="9650579"/>
                </a:lnTo>
                <a:lnTo>
                  <a:pt x="8660701" y="9657729"/>
                </a:lnTo>
                <a:cubicBezTo>
                  <a:pt x="8654088" y="9664885"/>
                  <a:pt x="8648752" y="9674086"/>
                  <a:pt x="8645153" y="9685604"/>
                </a:cubicBezTo>
                <a:lnTo>
                  <a:pt x="8659500" y="9688260"/>
                </a:lnTo>
                <a:lnTo>
                  <a:pt x="8726608" y="9700683"/>
                </a:lnTo>
                <a:cubicBezTo>
                  <a:pt x="8757039" y="9705464"/>
                  <a:pt x="8789475" y="9711092"/>
                  <a:pt x="8820096" y="9720844"/>
                </a:cubicBezTo>
                <a:cubicBezTo>
                  <a:pt x="8824270" y="9721495"/>
                  <a:pt x="8826743" y="9718334"/>
                  <a:pt x="8829683" y="9715194"/>
                </a:cubicBezTo>
                <a:close/>
                <a:moveTo>
                  <a:pt x="9256369" y="8750064"/>
                </a:moveTo>
                <a:cubicBezTo>
                  <a:pt x="9266286" y="8734554"/>
                  <a:pt x="9259388" y="8725900"/>
                  <a:pt x="9252681" y="8716814"/>
                </a:cubicBezTo>
                <a:cubicBezTo>
                  <a:pt x="9240366" y="8721578"/>
                  <a:pt x="9244070" y="8742081"/>
                  <a:pt x="9256369" y="8750064"/>
                </a:cubicBezTo>
                <a:close/>
                <a:moveTo>
                  <a:pt x="10466747" y="6013040"/>
                </a:moveTo>
                <a:cubicBezTo>
                  <a:pt x="10469981" y="6002249"/>
                  <a:pt x="10463092" y="5977311"/>
                  <a:pt x="10451984" y="5989715"/>
                </a:cubicBezTo>
                <a:cubicBezTo>
                  <a:pt x="10455342" y="5998326"/>
                  <a:pt x="10455190" y="6007933"/>
                  <a:pt x="10466747" y="6013040"/>
                </a:cubicBezTo>
                <a:close/>
                <a:moveTo>
                  <a:pt x="11151483" y="4466934"/>
                </a:moveTo>
                <a:cubicBezTo>
                  <a:pt x="11148918" y="4461207"/>
                  <a:pt x="11140203" y="4457867"/>
                  <a:pt x="11137450" y="4452567"/>
                </a:cubicBezTo>
                <a:cubicBezTo>
                  <a:pt x="11131118" y="4459977"/>
                  <a:pt x="11145529" y="4473489"/>
                  <a:pt x="11151483" y="4466934"/>
                </a:cubicBezTo>
                <a:close/>
                <a:moveTo>
                  <a:pt x="10553075" y="5822111"/>
                </a:moveTo>
                <a:cubicBezTo>
                  <a:pt x="10556312" y="5811317"/>
                  <a:pt x="10552774" y="5803133"/>
                  <a:pt x="10543695" y="5797084"/>
                </a:cubicBezTo>
                <a:cubicBezTo>
                  <a:pt x="10537380" y="5809064"/>
                  <a:pt x="10540302" y="5817485"/>
                  <a:pt x="10553075" y="5822111"/>
                </a:cubicBezTo>
                <a:close/>
                <a:moveTo>
                  <a:pt x="10785704" y="5295630"/>
                </a:moveTo>
                <a:cubicBezTo>
                  <a:pt x="10783861" y="5274410"/>
                  <a:pt x="10787744" y="5250619"/>
                  <a:pt x="10771135" y="5235116"/>
                </a:cubicBezTo>
                <a:cubicBezTo>
                  <a:pt x="10764364" y="5259674"/>
                  <a:pt x="10774821" y="5277558"/>
                  <a:pt x="10785704" y="5295630"/>
                </a:cubicBezTo>
                <a:close/>
                <a:moveTo>
                  <a:pt x="10860960" y="5125308"/>
                </a:moveTo>
                <a:cubicBezTo>
                  <a:pt x="10857547" y="5123800"/>
                  <a:pt x="10857825" y="5120862"/>
                  <a:pt x="10855027" y="5119116"/>
                </a:cubicBezTo>
                <a:cubicBezTo>
                  <a:pt x="10853190" y="5124426"/>
                  <a:pt x="10849319" y="5130879"/>
                  <a:pt x="10857753" y="5132565"/>
                </a:cubicBezTo>
                <a:close/>
                <a:moveTo>
                  <a:pt x="10920748" y="4989993"/>
                </a:moveTo>
                <a:cubicBezTo>
                  <a:pt x="10924528" y="4937581"/>
                  <a:pt x="10900620" y="4895896"/>
                  <a:pt x="10891905" y="4848678"/>
                </a:cubicBezTo>
                <a:cubicBezTo>
                  <a:pt x="10885437" y="4835617"/>
                  <a:pt x="10897239" y="4815831"/>
                  <a:pt x="10876431" y="4808678"/>
                </a:cubicBezTo>
                <a:cubicBezTo>
                  <a:pt x="10862344" y="4846331"/>
                  <a:pt x="10899563" y="4864817"/>
                  <a:pt x="10884057" y="4903373"/>
                </a:cubicBezTo>
                <a:cubicBezTo>
                  <a:pt x="10908781" y="4927053"/>
                  <a:pt x="10904211" y="4962788"/>
                  <a:pt x="10920748" y="4989993"/>
                </a:cubicBezTo>
                <a:close/>
                <a:moveTo>
                  <a:pt x="10121295" y="6800650"/>
                </a:moveTo>
                <a:cubicBezTo>
                  <a:pt x="10121921" y="6800337"/>
                  <a:pt x="10121371" y="6799266"/>
                  <a:pt x="10118908" y="6797032"/>
                </a:cubicBezTo>
                <a:cubicBezTo>
                  <a:pt x="10114579" y="6794101"/>
                  <a:pt x="10094049" y="6785030"/>
                  <a:pt x="10103903" y="6793968"/>
                </a:cubicBezTo>
                <a:cubicBezTo>
                  <a:pt x="10106969" y="6795705"/>
                  <a:pt x="10119419" y="6801588"/>
                  <a:pt x="10121295" y="6800650"/>
                </a:cubicBezTo>
                <a:close/>
                <a:moveTo>
                  <a:pt x="10484100" y="5983029"/>
                </a:moveTo>
                <a:cubicBezTo>
                  <a:pt x="10496732" y="5971809"/>
                  <a:pt x="10463703" y="5951614"/>
                  <a:pt x="10469990" y="5968648"/>
                </a:cubicBezTo>
                <a:cubicBezTo>
                  <a:pt x="10478788" y="5960316"/>
                  <a:pt x="10474410" y="5981803"/>
                  <a:pt x="10484100" y="5983029"/>
                </a:cubicBezTo>
                <a:close/>
                <a:moveTo>
                  <a:pt x="10420894" y="6126641"/>
                </a:moveTo>
                <a:cubicBezTo>
                  <a:pt x="10426937" y="6113128"/>
                  <a:pt x="10424351" y="6094229"/>
                  <a:pt x="10418265" y="6094977"/>
                </a:cubicBezTo>
                <a:cubicBezTo>
                  <a:pt x="10421161" y="6106949"/>
                  <a:pt x="10409079" y="6125032"/>
                  <a:pt x="10411787" y="6137430"/>
                </a:cubicBezTo>
                <a:cubicBezTo>
                  <a:pt x="10415908" y="6135050"/>
                  <a:pt x="10418881" y="6131144"/>
                  <a:pt x="10420894" y="6126641"/>
                </a:cubicBezTo>
                <a:close/>
                <a:moveTo>
                  <a:pt x="10700092" y="5498625"/>
                </a:moveTo>
                <a:cubicBezTo>
                  <a:pt x="10699112" y="5482376"/>
                  <a:pt x="10705753" y="5463883"/>
                  <a:pt x="10691050" y="5453302"/>
                </a:cubicBezTo>
                <a:cubicBezTo>
                  <a:pt x="10692218" y="5469125"/>
                  <a:pt x="10682311" y="5489237"/>
                  <a:pt x="10700092" y="5498625"/>
                </a:cubicBezTo>
                <a:close/>
                <a:moveTo>
                  <a:pt x="10910205" y="5023089"/>
                </a:moveTo>
                <a:cubicBezTo>
                  <a:pt x="10901823" y="5000508"/>
                  <a:pt x="10905352" y="4964822"/>
                  <a:pt x="10896939" y="4950391"/>
                </a:cubicBezTo>
                <a:cubicBezTo>
                  <a:pt x="10894945" y="4947980"/>
                  <a:pt x="10885132" y="4943644"/>
                  <a:pt x="10886273" y="4945678"/>
                </a:cubicBezTo>
                <a:cubicBezTo>
                  <a:pt x="10880043" y="4933232"/>
                  <a:pt x="10881577" y="4895135"/>
                  <a:pt x="10857230" y="4870602"/>
                </a:cubicBezTo>
                <a:cubicBezTo>
                  <a:pt x="10847789" y="4838879"/>
                  <a:pt x="10847576" y="4803582"/>
                  <a:pt x="10829094" y="4775008"/>
                </a:cubicBezTo>
                <a:cubicBezTo>
                  <a:pt x="10818568" y="4817295"/>
                  <a:pt x="10846663" y="4867973"/>
                  <a:pt x="10859258" y="4913334"/>
                </a:cubicBezTo>
                <a:cubicBezTo>
                  <a:pt x="10864028" y="4930237"/>
                  <a:pt x="10867042" y="4945344"/>
                  <a:pt x="10871713" y="4960163"/>
                </a:cubicBezTo>
                <a:cubicBezTo>
                  <a:pt x="10877687" y="4962803"/>
                  <a:pt x="10879542" y="4966683"/>
                  <a:pt x="10878936" y="4971518"/>
                </a:cubicBezTo>
                <a:cubicBezTo>
                  <a:pt x="10883867" y="4974207"/>
                  <a:pt x="10887181" y="4973630"/>
                  <a:pt x="10891111" y="4972816"/>
                </a:cubicBezTo>
                <a:cubicBezTo>
                  <a:pt x="10890703" y="4981819"/>
                  <a:pt x="10896824" y="4987585"/>
                  <a:pt x="10892109" y="4998257"/>
                </a:cubicBezTo>
                <a:cubicBezTo>
                  <a:pt x="10885799" y="4992917"/>
                  <a:pt x="10886068" y="4985383"/>
                  <a:pt x="10874220" y="4982190"/>
                </a:cubicBezTo>
                <a:cubicBezTo>
                  <a:pt x="10867897" y="4994191"/>
                  <a:pt x="10879417" y="4999281"/>
                  <a:pt x="10874136" y="5011234"/>
                </a:cubicBezTo>
                <a:cubicBezTo>
                  <a:pt x="10868401" y="5009209"/>
                  <a:pt x="10861902" y="5004297"/>
                  <a:pt x="10858548" y="5008428"/>
                </a:cubicBezTo>
                <a:cubicBezTo>
                  <a:pt x="10871137" y="5027255"/>
                  <a:pt x="10839066" y="5024819"/>
                  <a:pt x="10843271" y="5043003"/>
                </a:cubicBezTo>
                <a:cubicBezTo>
                  <a:pt x="10864276" y="5054325"/>
                  <a:pt x="10861252" y="5034622"/>
                  <a:pt x="10864895" y="5032150"/>
                </a:cubicBezTo>
                <a:cubicBezTo>
                  <a:pt x="10873578" y="5040196"/>
                  <a:pt x="10867926" y="5060562"/>
                  <a:pt x="10875664" y="5068477"/>
                </a:cubicBezTo>
                <a:lnTo>
                  <a:pt x="10878298" y="5069044"/>
                </a:lnTo>
                <a:lnTo>
                  <a:pt x="10888892" y="5071324"/>
                </a:lnTo>
                <a:lnTo>
                  <a:pt x="10887724" y="5062925"/>
                </a:lnTo>
                <a:lnTo>
                  <a:pt x="10886435" y="5053657"/>
                </a:lnTo>
                <a:cubicBezTo>
                  <a:pt x="10883530" y="5048547"/>
                  <a:pt x="10880571" y="5043413"/>
                  <a:pt x="10883659" y="5035849"/>
                </a:cubicBezTo>
                <a:cubicBezTo>
                  <a:pt x="10902014" y="5048551"/>
                  <a:pt x="10887929" y="5015797"/>
                  <a:pt x="10910205" y="5023089"/>
                </a:cubicBezTo>
                <a:close/>
                <a:moveTo>
                  <a:pt x="11244185" y="4267506"/>
                </a:moveTo>
                <a:cubicBezTo>
                  <a:pt x="11238314" y="4266954"/>
                  <a:pt x="11227551" y="4255564"/>
                  <a:pt x="11225197" y="4263200"/>
                </a:cubicBezTo>
                <a:cubicBezTo>
                  <a:pt x="11231769" y="4266486"/>
                  <a:pt x="11226687" y="4274097"/>
                  <a:pt x="11230466" y="4278518"/>
                </a:cubicBezTo>
                <a:lnTo>
                  <a:pt x="11231174" y="4278809"/>
                </a:lnTo>
                <a:lnTo>
                  <a:pt x="11237959" y="4281598"/>
                </a:lnTo>
                <a:lnTo>
                  <a:pt x="11240059" y="4276844"/>
                </a:lnTo>
                <a:close/>
                <a:moveTo>
                  <a:pt x="8656114" y="10126973"/>
                </a:moveTo>
                <a:cubicBezTo>
                  <a:pt x="8655233" y="10104516"/>
                  <a:pt x="8655801" y="10102206"/>
                  <a:pt x="8654879" y="10080682"/>
                </a:cubicBezTo>
                <a:cubicBezTo>
                  <a:pt x="8648416" y="10078997"/>
                  <a:pt x="8641953" y="10077312"/>
                  <a:pt x="8635025" y="10075606"/>
                </a:cubicBezTo>
                <a:cubicBezTo>
                  <a:pt x="8635968" y="10096664"/>
                  <a:pt x="8628297" y="10122482"/>
                  <a:pt x="8656114" y="10126973"/>
                </a:cubicBezTo>
                <a:close/>
                <a:moveTo>
                  <a:pt x="8188634" y="11186246"/>
                </a:moveTo>
                <a:cubicBezTo>
                  <a:pt x="8180384" y="11186521"/>
                  <a:pt x="8171779" y="11186492"/>
                  <a:pt x="8163833" y="11186414"/>
                </a:cubicBezTo>
                <a:lnTo>
                  <a:pt x="8114997" y="11249469"/>
                </a:lnTo>
                <a:lnTo>
                  <a:pt x="8112690" y="11252449"/>
                </a:lnTo>
                <a:cubicBezTo>
                  <a:pt x="8096399" y="11275728"/>
                  <a:pt x="8081138" y="11299510"/>
                  <a:pt x="8067728" y="11321502"/>
                </a:cubicBezTo>
                <a:lnTo>
                  <a:pt x="8050849" y="11350755"/>
                </a:lnTo>
                <a:lnTo>
                  <a:pt x="8039023" y="11371249"/>
                </a:lnTo>
                <a:cubicBezTo>
                  <a:pt x="8032375" y="11379677"/>
                  <a:pt x="8019185" y="11393548"/>
                  <a:pt x="8006888" y="11392798"/>
                </a:cubicBezTo>
                <a:lnTo>
                  <a:pt x="8041965" y="11342818"/>
                </a:lnTo>
                <a:lnTo>
                  <a:pt x="8078798" y="11290337"/>
                </a:lnTo>
                <a:lnTo>
                  <a:pt x="8109528" y="11245261"/>
                </a:lnTo>
                <a:lnTo>
                  <a:pt x="8149611" y="11186467"/>
                </a:lnTo>
                <a:cubicBezTo>
                  <a:pt x="8138751" y="11193881"/>
                  <a:pt x="8128195" y="11203982"/>
                  <a:pt x="8117914" y="11215753"/>
                </a:cubicBezTo>
                <a:lnTo>
                  <a:pt x="8100604" y="11238395"/>
                </a:lnTo>
                <a:lnTo>
                  <a:pt x="8087865" y="11255059"/>
                </a:lnTo>
                <a:lnTo>
                  <a:pt x="8034265" y="11335938"/>
                </a:lnTo>
                <a:lnTo>
                  <a:pt x="8032007" y="11339345"/>
                </a:lnTo>
                <a:cubicBezTo>
                  <a:pt x="8009518" y="11370439"/>
                  <a:pt x="7974091" y="11392231"/>
                  <a:pt x="8006616" y="11424576"/>
                </a:cubicBezTo>
                <a:cubicBezTo>
                  <a:pt x="8020611" y="11412631"/>
                  <a:pt x="8032106" y="11398223"/>
                  <a:pt x="8042832" y="11382920"/>
                </a:cubicBezTo>
                <a:lnTo>
                  <a:pt x="8059344" y="11358345"/>
                </a:lnTo>
                <a:lnTo>
                  <a:pt x="8074428" y="11335896"/>
                </a:lnTo>
                <a:cubicBezTo>
                  <a:pt x="8089100" y="11315300"/>
                  <a:pt x="8104038" y="11294932"/>
                  <a:pt x="8117642" y="11273877"/>
                </a:cubicBezTo>
                <a:lnTo>
                  <a:pt x="8126091" y="11258005"/>
                </a:lnTo>
                <a:lnTo>
                  <a:pt x="8152854" y="11207732"/>
                </a:lnTo>
                <a:cubicBezTo>
                  <a:pt x="8152814" y="11202773"/>
                  <a:pt x="8154592" y="11199995"/>
                  <a:pt x="8156369" y="11197219"/>
                </a:cubicBezTo>
                <a:cubicBezTo>
                  <a:pt x="8162037" y="11197794"/>
                  <a:pt x="8169835" y="11195898"/>
                  <a:pt x="8170887" y="11201113"/>
                </a:cubicBezTo>
                <a:lnTo>
                  <a:pt x="8133642" y="11263814"/>
                </a:lnTo>
                <a:lnTo>
                  <a:pt x="8122215" y="11283052"/>
                </a:lnTo>
                <a:cubicBezTo>
                  <a:pt x="8104020" y="11309076"/>
                  <a:pt x="8084859" y="11333807"/>
                  <a:pt x="8067751" y="11357229"/>
                </a:cubicBezTo>
                <a:lnTo>
                  <a:pt x="8064133" y="11362623"/>
                </a:lnTo>
                <a:lnTo>
                  <a:pt x="8050449" y="11383021"/>
                </a:lnTo>
                <a:cubicBezTo>
                  <a:pt x="8045216" y="11392131"/>
                  <a:pt x="8040957" y="11401542"/>
                  <a:pt x="8038988" y="11410618"/>
                </a:cubicBezTo>
                <a:lnTo>
                  <a:pt x="8071768" y="11369445"/>
                </a:lnTo>
                <a:lnTo>
                  <a:pt x="8120952" y="11307667"/>
                </a:lnTo>
                <a:lnTo>
                  <a:pt x="8144244" y="11271971"/>
                </a:lnTo>
                <a:lnTo>
                  <a:pt x="8158392" y="11250289"/>
                </a:lnTo>
                <a:cubicBezTo>
                  <a:pt x="8170342" y="11230348"/>
                  <a:pt x="8181093" y="11209296"/>
                  <a:pt x="8188634" y="11186246"/>
                </a:cubicBezTo>
                <a:close/>
                <a:moveTo>
                  <a:pt x="9654631" y="7875247"/>
                </a:moveTo>
                <a:cubicBezTo>
                  <a:pt x="9654720" y="7871702"/>
                  <a:pt x="9653243" y="7868120"/>
                  <a:pt x="9650037" y="7864413"/>
                </a:cubicBezTo>
                <a:cubicBezTo>
                  <a:pt x="9645356" y="7866937"/>
                  <a:pt x="9640774" y="7865504"/>
                  <a:pt x="9636650" y="7872005"/>
                </a:cubicBezTo>
                <a:cubicBezTo>
                  <a:pt x="9646376" y="7878841"/>
                  <a:pt x="9643162" y="7875462"/>
                  <a:pt x="9649828" y="7885853"/>
                </a:cubicBezTo>
                <a:cubicBezTo>
                  <a:pt x="9652887" y="7882298"/>
                  <a:pt x="9654542" y="7878791"/>
                  <a:pt x="9654631" y="7875247"/>
                </a:cubicBezTo>
                <a:close/>
                <a:moveTo>
                  <a:pt x="9639859" y="7910457"/>
                </a:moveTo>
                <a:cubicBezTo>
                  <a:pt x="9641840" y="7904314"/>
                  <a:pt x="9636553" y="7895590"/>
                  <a:pt x="9630039" y="7898892"/>
                </a:cubicBezTo>
                <a:cubicBezTo>
                  <a:pt x="9635501" y="7904636"/>
                  <a:pt x="9626474" y="7909368"/>
                  <a:pt x="9635236" y="7915186"/>
                </a:cubicBezTo>
                <a:cubicBezTo>
                  <a:pt x="9637732" y="7914262"/>
                  <a:pt x="9639201" y="7912499"/>
                  <a:pt x="9639859" y="7910457"/>
                </a:cubicBezTo>
                <a:close/>
                <a:moveTo>
                  <a:pt x="6585407" y="14828474"/>
                </a:moveTo>
                <a:cubicBezTo>
                  <a:pt x="6585753" y="14827223"/>
                  <a:pt x="6585032" y="14825755"/>
                  <a:pt x="6582484" y="14823736"/>
                </a:cubicBezTo>
                <a:cubicBezTo>
                  <a:pt x="6549383" y="14816769"/>
                  <a:pt x="6521831" y="14847987"/>
                  <a:pt x="6488773" y="14837464"/>
                </a:cubicBezTo>
                <a:cubicBezTo>
                  <a:pt x="6453204" y="14826854"/>
                  <a:pt x="6428142" y="14782087"/>
                  <a:pt x="6381300" y="14767006"/>
                </a:cubicBezTo>
                <a:cubicBezTo>
                  <a:pt x="6379483" y="14786112"/>
                  <a:pt x="6365882" y="14776529"/>
                  <a:pt x="6359598" y="14784984"/>
                </a:cubicBezTo>
                <a:cubicBezTo>
                  <a:pt x="6369669" y="14808322"/>
                  <a:pt x="6398920" y="14804399"/>
                  <a:pt x="6417140" y="14801219"/>
                </a:cubicBezTo>
                <a:cubicBezTo>
                  <a:pt x="6427714" y="14875318"/>
                  <a:pt x="6519979" y="14844105"/>
                  <a:pt x="6573992" y="14842957"/>
                </a:cubicBezTo>
                <a:cubicBezTo>
                  <a:pt x="6573730" y="14834035"/>
                  <a:pt x="6584370" y="14832227"/>
                  <a:pt x="6585407" y="14828474"/>
                </a:cubicBezTo>
                <a:close/>
                <a:moveTo>
                  <a:pt x="11221950" y="4336280"/>
                </a:moveTo>
                <a:lnTo>
                  <a:pt x="11220231" y="4335586"/>
                </a:lnTo>
                <a:lnTo>
                  <a:pt x="11213057" y="4332693"/>
                </a:lnTo>
                <a:lnTo>
                  <a:pt x="11212289" y="4329869"/>
                </a:lnTo>
                <a:lnTo>
                  <a:pt x="11220323" y="4335200"/>
                </a:lnTo>
                <a:close/>
                <a:moveTo>
                  <a:pt x="9451225" y="8343982"/>
                </a:moveTo>
                <a:cubicBezTo>
                  <a:pt x="9456774" y="8333740"/>
                  <a:pt x="9453551" y="8316704"/>
                  <a:pt x="9435255" y="8308873"/>
                </a:cubicBezTo>
                <a:cubicBezTo>
                  <a:pt x="9425534" y="8311178"/>
                  <a:pt x="9420143" y="8324538"/>
                  <a:pt x="9414565" y="8338321"/>
                </a:cubicBezTo>
                <a:cubicBezTo>
                  <a:pt x="9431353" y="8357674"/>
                  <a:pt x="9445674" y="8354228"/>
                  <a:pt x="9451225" y="8343982"/>
                </a:cubicBezTo>
                <a:close/>
                <a:moveTo>
                  <a:pt x="7528987" y="12694828"/>
                </a:moveTo>
                <a:cubicBezTo>
                  <a:pt x="7447271" y="12707644"/>
                  <a:pt x="7375627" y="12695354"/>
                  <a:pt x="7290079" y="12711065"/>
                </a:cubicBezTo>
                <a:cubicBezTo>
                  <a:pt x="7281527" y="12737353"/>
                  <a:pt x="7259283" y="12731092"/>
                  <a:pt x="7250541" y="12757806"/>
                </a:cubicBezTo>
                <a:cubicBezTo>
                  <a:pt x="7337898" y="12762261"/>
                  <a:pt x="7417693" y="12774585"/>
                  <a:pt x="7493920" y="12730295"/>
                </a:cubicBezTo>
                <a:cubicBezTo>
                  <a:pt x="7417152" y="12733068"/>
                  <a:pt x="7346212" y="12752684"/>
                  <a:pt x="7283763" y="12740379"/>
                </a:cubicBezTo>
                <a:cubicBezTo>
                  <a:pt x="7356498" y="12701681"/>
                  <a:pt x="7463361" y="12750937"/>
                  <a:pt x="7528987" y="12694828"/>
                </a:cubicBezTo>
                <a:close/>
                <a:moveTo>
                  <a:pt x="10418195" y="6161136"/>
                </a:moveTo>
                <a:cubicBezTo>
                  <a:pt x="10424613" y="6151243"/>
                  <a:pt x="10413535" y="6147367"/>
                  <a:pt x="10410281" y="6140838"/>
                </a:cubicBezTo>
                <a:cubicBezTo>
                  <a:pt x="10407989" y="6149499"/>
                  <a:pt x="10405081" y="6158397"/>
                  <a:pt x="10418195" y="6161136"/>
                </a:cubicBezTo>
                <a:close/>
                <a:moveTo>
                  <a:pt x="6613042" y="14776490"/>
                </a:moveTo>
                <a:cubicBezTo>
                  <a:pt x="6579780" y="14757199"/>
                  <a:pt x="6542367" y="14747305"/>
                  <a:pt x="6511419" y="14755071"/>
                </a:cubicBezTo>
                <a:cubicBezTo>
                  <a:pt x="6546526" y="14773645"/>
                  <a:pt x="6572176" y="14768643"/>
                  <a:pt x="6605619" y="14782909"/>
                </a:cubicBezTo>
                <a:cubicBezTo>
                  <a:pt x="6608981" y="14783374"/>
                  <a:pt x="6611392" y="14781377"/>
                  <a:pt x="6613042" y="14776490"/>
                </a:cubicBezTo>
                <a:close/>
                <a:moveTo>
                  <a:pt x="11780263" y="3085081"/>
                </a:moveTo>
                <a:cubicBezTo>
                  <a:pt x="11776124" y="3077125"/>
                  <a:pt x="11741788" y="3067060"/>
                  <a:pt x="11738588" y="3078923"/>
                </a:cubicBezTo>
                <a:cubicBezTo>
                  <a:pt x="11743005" y="3083939"/>
                  <a:pt x="11777260" y="3101117"/>
                  <a:pt x="11780263" y="3085081"/>
                </a:cubicBezTo>
                <a:close/>
                <a:moveTo>
                  <a:pt x="10927611" y="5016877"/>
                </a:moveTo>
                <a:cubicBezTo>
                  <a:pt x="10928599" y="5013486"/>
                  <a:pt x="10927349" y="5010256"/>
                  <a:pt x="10921351" y="5007095"/>
                </a:cubicBezTo>
                <a:cubicBezTo>
                  <a:pt x="10917152" y="5015444"/>
                  <a:pt x="10917260" y="5022124"/>
                  <a:pt x="10920445" y="5027613"/>
                </a:cubicBezTo>
                <a:cubicBezTo>
                  <a:pt x="10923397" y="5023815"/>
                  <a:pt x="10926623" y="5020266"/>
                  <a:pt x="10927611" y="5016877"/>
                </a:cubicBezTo>
                <a:close/>
                <a:moveTo>
                  <a:pt x="10735461" y="5452011"/>
                </a:moveTo>
                <a:lnTo>
                  <a:pt x="10726790" y="5448180"/>
                </a:lnTo>
                <a:lnTo>
                  <a:pt x="10726276" y="5446867"/>
                </a:lnTo>
                <a:cubicBezTo>
                  <a:pt x="10725099" y="5439143"/>
                  <a:pt x="10725177" y="5430887"/>
                  <a:pt x="10725516" y="5422616"/>
                </a:cubicBezTo>
                <a:lnTo>
                  <a:pt x="10735891" y="5444408"/>
                </a:lnTo>
                <a:close/>
                <a:moveTo>
                  <a:pt x="9878784" y="7393808"/>
                </a:moveTo>
                <a:cubicBezTo>
                  <a:pt x="9871040" y="7383178"/>
                  <a:pt x="9880670" y="7376550"/>
                  <a:pt x="9872927" y="7365920"/>
                </a:cubicBezTo>
                <a:cubicBezTo>
                  <a:pt x="9862704" y="7369655"/>
                  <a:pt x="9868645" y="7378089"/>
                  <a:pt x="9855467" y="7381376"/>
                </a:cubicBezTo>
                <a:cubicBezTo>
                  <a:pt x="9860958" y="7392765"/>
                  <a:pt x="9867194" y="7402646"/>
                  <a:pt x="9878784" y="7393808"/>
                </a:cubicBezTo>
                <a:close/>
                <a:moveTo>
                  <a:pt x="11173490" y="4464408"/>
                </a:moveTo>
                <a:cubicBezTo>
                  <a:pt x="11170827" y="4456597"/>
                  <a:pt x="11167479" y="4434191"/>
                  <a:pt x="11155417" y="4439580"/>
                </a:cubicBezTo>
                <a:cubicBezTo>
                  <a:pt x="11158079" y="4447391"/>
                  <a:pt x="11161002" y="4469608"/>
                  <a:pt x="11173490" y="4464408"/>
                </a:cubicBezTo>
                <a:close/>
                <a:moveTo>
                  <a:pt x="11185942" y="4436225"/>
                </a:moveTo>
                <a:lnTo>
                  <a:pt x="11179121" y="4433211"/>
                </a:lnTo>
                <a:lnTo>
                  <a:pt x="11175914" y="4440471"/>
                </a:lnTo>
                <a:lnTo>
                  <a:pt x="11182735" y="4443484"/>
                </a:lnTo>
                <a:close/>
                <a:moveTo>
                  <a:pt x="11256317" y="4276950"/>
                </a:moveTo>
                <a:cubicBezTo>
                  <a:pt x="11251677" y="4275920"/>
                  <a:pt x="11246701" y="4272191"/>
                  <a:pt x="11244576" y="4275845"/>
                </a:cubicBezTo>
                <a:cubicBezTo>
                  <a:pt x="11246093" y="4277026"/>
                  <a:pt x="11248224" y="4277967"/>
                  <a:pt x="11246477" y="4280768"/>
                </a:cubicBezTo>
                <a:cubicBezTo>
                  <a:pt x="11250314" y="4282463"/>
                  <a:pt x="11254955" y="4283493"/>
                  <a:pt x="11256317" y="4276950"/>
                </a:cubicBezTo>
                <a:close/>
                <a:moveTo>
                  <a:pt x="6606500" y="14801676"/>
                </a:moveTo>
                <a:cubicBezTo>
                  <a:pt x="6594080" y="14790574"/>
                  <a:pt x="6571386" y="14778504"/>
                  <a:pt x="6552795" y="14787136"/>
                </a:cubicBezTo>
                <a:cubicBezTo>
                  <a:pt x="6576900" y="14793702"/>
                  <a:pt x="6594303" y="14813133"/>
                  <a:pt x="6606500" y="14801676"/>
                </a:cubicBezTo>
                <a:close/>
                <a:moveTo>
                  <a:pt x="10470970" y="6060221"/>
                </a:moveTo>
                <a:cubicBezTo>
                  <a:pt x="10481617" y="6051177"/>
                  <a:pt x="10465381" y="6027711"/>
                  <a:pt x="10456887" y="6016829"/>
                </a:cubicBezTo>
                <a:cubicBezTo>
                  <a:pt x="10450882" y="6035052"/>
                  <a:pt x="10454361" y="6050336"/>
                  <a:pt x="10470970" y="6060221"/>
                </a:cubicBezTo>
                <a:close/>
                <a:moveTo>
                  <a:pt x="7226443" y="13403960"/>
                </a:moveTo>
                <a:cubicBezTo>
                  <a:pt x="7226020" y="13411859"/>
                  <a:pt x="7220328" y="13410860"/>
                  <a:pt x="7219369" y="13416500"/>
                </a:cubicBezTo>
                <a:cubicBezTo>
                  <a:pt x="7183750" y="13410364"/>
                  <a:pt x="7170519" y="13400980"/>
                  <a:pt x="7141504" y="13405342"/>
                </a:cubicBezTo>
                <a:cubicBezTo>
                  <a:pt x="7146078" y="13364915"/>
                  <a:pt x="7207118" y="13389863"/>
                  <a:pt x="7226443" y="13403960"/>
                </a:cubicBezTo>
                <a:close/>
                <a:moveTo>
                  <a:pt x="10844899" y="5218211"/>
                </a:moveTo>
                <a:cubicBezTo>
                  <a:pt x="10851603" y="5183419"/>
                  <a:pt x="10833461" y="5135607"/>
                  <a:pt x="10830927" y="5099794"/>
                </a:cubicBezTo>
                <a:cubicBezTo>
                  <a:pt x="10830302" y="5095436"/>
                  <a:pt x="10836545" y="5090542"/>
                  <a:pt x="10836962" y="5086134"/>
                </a:cubicBezTo>
                <a:cubicBezTo>
                  <a:pt x="10837698" y="5075235"/>
                  <a:pt x="10828420" y="5077768"/>
                  <a:pt x="10831011" y="5070750"/>
                </a:cubicBezTo>
                <a:cubicBezTo>
                  <a:pt x="10833225" y="5064585"/>
                  <a:pt x="10858052" y="5068412"/>
                  <a:pt x="10841969" y="5055183"/>
                </a:cubicBezTo>
                <a:cubicBezTo>
                  <a:pt x="10839983" y="5057367"/>
                  <a:pt x="10838951" y="5062013"/>
                  <a:pt x="10835538" y="5060505"/>
                </a:cubicBezTo>
                <a:cubicBezTo>
                  <a:pt x="10842862" y="5052007"/>
                  <a:pt x="10834378" y="5049279"/>
                  <a:pt x="10839857" y="5041495"/>
                </a:cubicBezTo>
                <a:cubicBezTo>
                  <a:pt x="10828622" y="5024797"/>
                  <a:pt x="10821232" y="5006608"/>
                  <a:pt x="10816866" y="4987204"/>
                </a:cubicBezTo>
                <a:lnTo>
                  <a:pt x="10815399" y="4968598"/>
                </a:lnTo>
                <a:lnTo>
                  <a:pt x="10812012" y="4925621"/>
                </a:lnTo>
                <a:cubicBezTo>
                  <a:pt x="10793624" y="4932038"/>
                  <a:pt x="10792526" y="4951833"/>
                  <a:pt x="10796966" y="4972226"/>
                </a:cubicBezTo>
                <a:lnTo>
                  <a:pt x="10805631" y="4999529"/>
                </a:lnTo>
                <a:lnTo>
                  <a:pt x="10806309" y="5001664"/>
                </a:lnTo>
                <a:cubicBezTo>
                  <a:pt x="10809828" y="5010562"/>
                  <a:pt x="10813262" y="5018010"/>
                  <a:pt x="10815142" y="5022412"/>
                </a:cubicBezTo>
                <a:cubicBezTo>
                  <a:pt x="10793055" y="5014693"/>
                  <a:pt x="10813135" y="5037341"/>
                  <a:pt x="10793725" y="5042030"/>
                </a:cubicBezTo>
                <a:cubicBezTo>
                  <a:pt x="10801989" y="5053334"/>
                  <a:pt x="10808596" y="5064927"/>
                  <a:pt x="10820978" y="5074990"/>
                </a:cubicBezTo>
                <a:cubicBezTo>
                  <a:pt x="10821293" y="5090435"/>
                  <a:pt x="10816393" y="5079596"/>
                  <a:pt x="10810021" y="5090556"/>
                </a:cubicBezTo>
                <a:cubicBezTo>
                  <a:pt x="10822467" y="5132790"/>
                  <a:pt x="10828146" y="5177646"/>
                  <a:pt x="10844899" y="5218211"/>
                </a:cubicBezTo>
                <a:close/>
                <a:moveTo>
                  <a:pt x="6649589" y="14714533"/>
                </a:moveTo>
                <a:cubicBezTo>
                  <a:pt x="6631250" y="14670695"/>
                  <a:pt x="6663653" y="14591593"/>
                  <a:pt x="6582879" y="14582959"/>
                </a:cubicBezTo>
                <a:cubicBezTo>
                  <a:pt x="6584508" y="14564280"/>
                  <a:pt x="6578756" y="14548466"/>
                  <a:pt x="6550862" y="14541246"/>
                </a:cubicBezTo>
                <a:cubicBezTo>
                  <a:pt x="6510792" y="14590416"/>
                  <a:pt x="6465446" y="14625002"/>
                  <a:pt x="6430555" y="14686670"/>
                </a:cubicBezTo>
                <a:cubicBezTo>
                  <a:pt x="6443729" y="14696065"/>
                  <a:pt x="6458511" y="14704128"/>
                  <a:pt x="6469792" y="14713195"/>
                </a:cubicBezTo>
                <a:cubicBezTo>
                  <a:pt x="6493031" y="14679051"/>
                  <a:pt x="6517326" y="14654051"/>
                  <a:pt x="6539301" y="14628537"/>
                </a:cubicBezTo>
                <a:cubicBezTo>
                  <a:pt x="6552203" y="14614328"/>
                  <a:pt x="6565462" y="14585473"/>
                  <a:pt x="6587157" y="14594037"/>
                </a:cubicBezTo>
                <a:cubicBezTo>
                  <a:pt x="6571039" y="14642049"/>
                  <a:pt x="6505333" y="14674276"/>
                  <a:pt x="6488977" y="14721672"/>
                </a:cubicBezTo>
                <a:cubicBezTo>
                  <a:pt x="6530709" y="14739090"/>
                  <a:pt x="6577090" y="14730997"/>
                  <a:pt x="6614111" y="14763690"/>
                </a:cubicBezTo>
                <a:cubicBezTo>
                  <a:pt x="6625637" y="14746831"/>
                  <a:pt x="6638302" y="14732007"/>
                  <a:pt x="6649589" y="14714533"/>
                </a:cubicBezTo>
                <a:close/>
                <a:moveTo>
                  <a:pt x="8676618" y="10127874"/>
                </a:moveTo>
                <a:cubicBezTo>
                  <a:pt x="8675025" y="10110990"/>
                  <a:pt x="8682553" y="10088436"/>
                  <a:pt x="8662719" y="10082894"/>
                </a:cubicBezTo>
                <a:cubicBezTo>
                  <a:pt x="8664799" y="10099332"/>
                  <a:pt x="8659196" y="10120570"/>
                  <a:pt x="8676618" y="10127874"/>
                </a:cubicBezTo>
                <a:close/>
                <a:moveTo>
                  <a:pt x="9413953" y="8460215"/>
                </a:moveTo>
                <a:cubicBezTo>
                  <a:pt x="9415091" y="8456583"/>
                  <a:pt x="9415350" y="8451996"/>
                  <a:pt x="9414445" y="8446338"/>
                </a:cubicBezTo>
                <a:cubicBezTo>
                  <a:pt x="9395933" y="8441702"/>
                  <a:pt x="9380361" y="8429250"/>
                  <a:pt x="9360681" y="8434240"/>
                </a:cubicBezTo>
                <a:cubicBezTo>
                  <a:pt x="9355113" y="8464146"/>
                  <a:pt x="9405999" y="8485631"/>
                  <a:pt x="9413953" y="8460215"/>
                </a:cubicBezTo>
                <a:close/>
                <a:moveTo>
                  <a:pt x="9676601" y="7870670"/>
                </a:moveTo>
                <a:lnTo>
                  <a:pt x="9671459" y="7865266"/>
                </a:lnTo>
                <a:lnTo>
                  <a:pt x="9663347" y="7872986"/>
                </a:lnTo>
                <a:lnTo>
                  <a:pt x="9668491" y="7878388"/>
                </a:lnTo>
                <a:close/>
                <a:moveTo>
                  <a:pt x="11214083" y="4390987"/>
                </a:moveTo>
                <a:lnTo>
                  <a:pt x="11208958" y="4382920"/>
                </a:lnTo>
                <a:lnTo>
                  <a:pt x="11200934" y="4370290"/>
                </a:lnTo>
                <a:lnTo>
                  <a:pt x="11199029" y="4359326"/>
                </a:lnTo>
                <a:lnTo>
                  <a:pt x="11197175" y="4364372"/>
                </a:lnTo>
                <a:lnTo>
                  <a:pt x="11176198" y="4331354"/>
                </a:lnTo>
                <a:lnTo>
                  <a:pt x="11175881" y="4328684"/>
                </a:lnTo>
                <a:lnTo>
                  <a:pt x="11172851" y="4303703"/>
                </a:lnTo>
                <a:lnTo>
                  <a:pt x="11188929" y="4314370"/>
                </a:lnTo>
                <a:lnTo>
                  <a:pt x="11193717" y="4352897"/>
                </a:lnTo>
                <a:cubicBezTo>
                  <a:pt x="11198273" y="4345468"/>
                  <a:pt x="11198799" y="4333323"/>
                  <a:pt x="11197524" y="4320639"/>
                </a:cubicBezTo>
                <a:lnTo>
                  <a:pt x="11197396" y="4319988"/>
                </a:lnTo>
                <a:lnTo>
                  <a:pt x="11207331" y="4326580"/>
                </a:lnTo>
                <a:lnTo>
                  <a:pt x="11208903" y="4347357"/>
                </a:lnTo>
                <a:lnTo>
                  <a:pt x="11212591" y="4367668"/>
                </a:lnTo>
                <a:lnTo>
                  <a:pt x="11213021" y="4370039"/>
                </a:lnTo>
                <a:cubicBezTo>
                  <a:pt x="11214322" y="4377184"/>
                  <a:pt x="11215114" y="4384042"/>
                  <a:pt x="11214083" y="4390987"/>
                </a:cubicBezTo>
                <a:close/>
                <a:moveTo>
                  <a:pt x="11214083" y="4390987"/>
                </a:moveTo>
                <a:lnTo>
                  <a:pt x="11221950" y="4336280"/>
                </a:lnTo>
                <a:lnTo>
                  <a:pt x="11221465" y="4330401"/>
                </a:lnTo>
                <a:lnTo>
                  <a:pt x="11219827" y="4310525"/>
                </a:lnTo>
                <a:cubicBezTo>
                  <a:pt x="11218653" y="4301649"/>
                  <a:pt x="11215613" y="4294691"/>
                  <a:pt x="11206504" y="4296281"/>
                </a:cubicBezTo>
                <a:cubicBezTo>
                  <a:pt x="11209589" y="4301982"/>
                  <a:pt x="11209097" y="4312610"/>
                  <a:pt x="11210010" y="4321499"/>
                </a:cubicBezTo>
                <a:lnTo>
                  <a:pt x="11212289" y="4329869"/>
                </a:lnTo>
                <a:lnTo>
                  <a:pt x="11207331" y="4326580"/>
                </a:lnTo>
                <a:lnTo>
                  <a:pt x="11206082" y="4310065"/>
                </a:lnTo>
                <a:cubicBezTo>
                  <a:pt x="11205288" y="4304005"/>
                  <a:pt x="11203964" y="4298460"/>
                  <a:pt x="11201557" y="4294087"/>
                </a:cubicBezTo>
                <a:lnTo>
                  <a:pt x="11193106" y="4287229"/>
                </a:lnTo>
                <a:lnTo>
                  <a:pt x="11190534" y="4285142"/>
                </a:lnTo>
                <a:lnTo>
                  <a:pt x="11191036" y="4287687"/>
                </a:lnTo>
                <a:lnTo>
                  <a:pt x="11197396" y="4319988"/>
                </a:lnTo>
                <a:lnTo>
                  <a:pt x="11188929" y="4314370"/>
                </a:lnTo>
                <a:lnTo>
                  <a:pt x="11188096" y="4307669"/>
                </a:lnTo>
                <a:lnTo>
                  <a:pt x="11182126" y="4289657"/>
                </a:lnTo>
                <a:lnTo>
                  <a:pt x="11174174" y="4265663"/>
                </a:lnTo>
                <a:lnTo>
                  <a:pt x="11172044" y="4291887"/>
                </a:lnTo>
                <a:lnTo>
                  <a:pt x="11171793" y="4294979"/>
                </a:lnTo>
                <a:lnTo>
                  <a:pt x="11172851" y="4303703"/>
                </a:lnTo>
                <a:lnTo>
                  <a:pt x="11166499" y="4299488"/>
                </a:lnTo>
                <a:lnTo>
                  <a:pt x="11165644" y="4293302"/>
                </a:lnTo>
                <a:lnTo>
                  <a:pt x="11162824" y="4272898"/>
                </a:lnTo>
                <a:cubicBezTo>
                  <a:pt x="11142893" y="4270726"/>
                  <a:pt x="11144675" y="4259775"/>
                  <a:pt x="11131704" y="4259148"/>
                </a:cubicBezTo>
                <a:cubicBezTo>
                  <a:pt x="11120320" y="4274533"/>
                  <a:pt x="11148317" y="4288434"/>
                  <a:pt x="11148268" y="4287392"/>
                </a:cubicBezTo>
                <a:lnTo>
                  <a:pt x="11150149" y="4296729"/>
                </a:lnTo>
                <a:lnTo>
                  <a:pt x="11154970" y="4320657"/>
                </a:lnTo>
                <a:cubicBezTo>
                  <a:pt x="11156280" y="4333548"/>
                  <a:pt x="11157024" y="4347146"/>
                  <a:pt x="11158272" y="4358161"/>
                </a:cubicBezTo>
                <a:cubicBezTo>
                  <a:pt x="11160956" y="4379762"/>
                  <a:pt x="11153480" y="4411674"/>
                  <a:pt x="11178541" y="4425299"/>
                </a:cubicBezTo>
                <a:cubicBezTo>
                  <a:pt x="11176394" y="4399598"/>
                  <a:pt x="11175230" y="4373692"/>
                  <a:pt x="11173220" y="4348114"/>
                </a:cubicBezTo>
                <a:lnTo>
                  <a:pt x="11169431" y="4320703"/>
                </a:lnTo>
                <a:lnTo>
                  <a:pt x="11176198" y="4331354"/>
                </a:lnTo>
                <a:lnTo>
                  <a:pt x="11179988" y="4363354"/>
                </a:lnTo>
                <a:cubicBezTo>
                  <a:pt x="11182178" y="4374976"/>
                  <a:pt x="11185769" y="4385877"/>
                  <a:pt x="11192503" y="4393700"/>
                </a:cubicBezTo>
                <a:cubicBezTo>
                  <a:pt x="11193939" y="4388721"/>
                  <a:pt x="11193465" y="4380856"/>
                  <a:pt x="11193685" y="4373871"/>
                </a:cubicBezTo>
                <a:lnTo>
                  <a:pt x="11197175" y="4364372"/>
                </a:lnTo>
                <a:lnTo>
                  <a:pt x="11200934" y="4370290"/>
                </a:lnTo>
                <a:lnTo>
                  <a:pt x="11202103" y="4377017"/>
                </a:lnTo>
                <a:lnTo>
                  <a:pt x="11208569" y="4384556"/>
                </a:lnTo>
                <a:close/>
                <a:moveTo>
                  <a:pt x="9238802" y="8862617"/>
                </a:moveTo>
                <a:cubicBezTo>
                  <a:pt x="9237964" y="8832161"/>
                  <a:pt x="9225341" y="8808734"/>
                  <a:pt x="9250235" y="8778969"/>
                </a:cubicBezTo>
                <a:cubicBezTo>
                  <a:pt x="9235313" y="8746879"/>
                  <a:pt x="9241085" y="8706085"/>
                  <a:pt x="9219202" y="8677038"/>
                </a:cubicBezTo>
                <a:cubicBezTo>
                  <a:pt x="9212915" y="8720154"/>
                  <a:pt x="9237838" y="8751563"/>
                  <a:pt x="9230128" y="8795589"/>
                </a:cubicBezTo>
                <a:cubicBezTo>
                  <a:pt x="9209229" y="8760851"/>
                  <a:pt x="9219348" y="8714838"/>
                  <a:pt x="9198448" y="8680104"/>
                </a:cubicBezTo>
                <a:cubicBezTo>
                  <a:pt x="9181746" y="8710971"/>
                  <a:pt x="9226628" y="8761913"/>
                  <a:pt x="9190292" y="8771356"/>
                </a:cubicBezTo>
                <a:cubicBezTo>
                  <a:pt x="9185956" y="8793880"/>
                  <a:pt x="9189370" y="8812728"/>
                  <a:pt x="9203491" y="8828145"/>
                </a:cubicBezTo>
                <a:cubicBezTo>
                  <a:pt x="9218967" y="8837025"/>
                  <a:pt x="9196608" y="8806748"/>
                  <a:pt x="9215591" y="8814625"/>
                </a:cubicBezTo>
                <a:cubicBezTo>
                  <a:pt x="9231546" y="8824734"/>
                  <a:pt x="9216775" y="8869718"/>
                  <a:pt x="9238802" y="8862617"/>
                </a:cubicBezTo>
                <a:close/>
                <a:moveTo>
                  <a:pt x="8048764" y="11562302"/>
                </a:moveTo>
                <a:cubicBezTo>
                  <a:pt x="8050571" y="11559234"/>
                  <a:pt x="8051097" y="11556031"/>
                  <a:pt x="8049611" y="11552749"/>
                </a:cubicBezTo>
                <a:cubicBezTo>
                  <a:pt x="8038149" y="11563186"/>
                  <a:pt x="8021590" y="11567380"/>
                  <a:pt x="8017604" y="11584875"/>
                </a:cubicBezTo>
                <a:cubicBezTo>
                  <a:pt x="8026384" y="11579516"/>
                  <a:pt x="8043341" y="11571509"/>
                  <a:pt x="8048764" y="11562302"/>
                </a:cubicBezTo>
                <a:close/>
                <a:moveTo>
                  <a:pt x="7564242" y="12658935"/>
                </a:moveTo>
                <a:cubicBezTo>
                  <a:pt x="7553138" y="12654029"/>
                  <a:pt x="7564003" y="12640993"/>
                  <a:pt x="7547360" y="12638226"/>
                </a:cubicBezTo>
                <a:cubicBezTo>
                  <a:pt x="7519540" y="12654982"/>
                  <a:pt x="7493818" y="12676231"/>
                  <a:pt x="7462656" y="12684375"/>
                </a:cubicBezTo>
                <a:cubicBezTo>
                  <a:pt x="7496995" y="12677125"/>
                  <a:pt x="7537540" y="12685867"/>
                  <a:pt x="7564242" y="12658935"/>
                </a:cubicBezTo>
                <a:close/>
                <a:moveTo>
                  <a:pt x="9667623" y="7899810"/>
                </a:moveTo>
                <a:cubicBezTo>
                  <a:pt x="9664746" y="7896112"/>
                  <a:pt x="9667804" y="7892559"/>
                  <a:pt x="9662949" y="7888813"/>
                </a:cubicBezTo>
                <a:lnTo>
                  <a:pt x="9657543" y="7893958"/>
                </a:lnTo>
                <a:cubicBezTo>
                  <a:pt x="9660419" y="7897656"/>
                  <a:pt x="9657360" y="7901212"/>
                  <a:pt x="9662214" y="7904959"/>
                </a:cubicBezTo>
                <a:close/>
                <a:moveTo>
                  <a:pt x="9588204" y="8080305"/>
                </a:moveTo>
                <a:cubicBezTo>
                  <a:pt x="9581375" y="8050117"/>
                  <a:pt x="9596002" y="8019461"/>
                  <a:pt x="9574343" y="7988586"/>
                </a:cubicBezTo>
                <a:cubicBezTo>
                  <a:pt x="9565951" y="8007513"/>
                  <a:pt x="9576425" y="8023933"/>
                  <a:pt x="9578599" y="8042461"/>
                </a:cubicBezTo>
                <a:cubicBezTo>
                  <a:pt x="9580180" y="8058334"/>
                  <a:pt x="9570268" y="8085146"/>
                  <a:pt x="9588204" y="8080305"/>
                </a:cubicBezTo>
                <a:close/>
                <a:moveTo>
                  <a:pt x="11840638" y="2983362"/>
                </a:moveTo>
                <a:cubicBezTo>
                  <a:pt x="11828941" y="2988913"/>
                  <a:pt x="11803881" y="2979372"/>
                  <a:pt x="11800832" y="2968836"/>
                </a:cubicBezTo>
                <a:cubicBezTo>
                  <a:pt x="11800205" y="2956308"/>
                  <a:pt x="11808987" y="2959678"/>
                  <a:pt x="11809942" y="2949381"/>
                </a:cubicBezTo>
                <a:cubicBezTo>
                  <a:pt x="11808423" y="2940032"/>
                  <a:pt x="11787325" y="2942450"/>
                  <a:pt x="11788846" y="2930871"/>
                </a:cubicBezTo>
                <a:cubicBezTo>
                  <a:pt x="11795734" y="2904818"/>
                  <a:pt x="11843045" y="2913982"/>
                  <a:pt x="11863314" y="2928553"/>
                </a:cubicBezTo>
                <a:cubicBezTo>
                  <a:pt x="11859634" y="2947345"/>
                  <a:pt x="11827774" y="2919485"/>
                  <a:pt x="11819052" y="2929925"/>
                </a:cubicBezTo>
                <a:cubicBezTo>
                  <a:pt x="11819764" y="2939938"/>
                  <a:pt x="11841911" y="2937472"/>
                  <a:pt x="11850987" y="2942503"/>
                </a:cubicBezTo>
                <a:cubicBezTo>
                  <a:pt x="11851331" y="2966136"/>
                  <a:pt x="11827142" y="2948813"/>
                  <a:pt x="11823168" y="2965944"/>
                </a:cubicBezTo>
                <a:cubicBezTo>
                  <a:pt x="11823795" y="2978472"/>
                  <a:pt x="11835022" y="2963525"/>
                  <a:pt x="11844014" y="2971071"/>
                </a:cubicBezTo>
                <a:cubicBezTo>
                  <a:pt x="11842746" y="2975105"/>
                  <a:pt x="11841907" y="2979328"/>
                  <a:pt x="11840638" y="2983362"/>
                </a:cubicBezTo>
                <a:close/>
                <a:moveTo>
                  <a:pt x="10559826" y="5883156"/>
                </a:moveTo>
                <a:cubicBezTo>
                  <a:pt x="10556116" y="5879989"/>
                  <a:pt x="10558945" y="5860866"/>
                  <a:pt x="10548304" y="5869916"/>
                </a:cubicBezTo>
                <a:cubicBezTo>
                  <a:pt x="10556324" y="5871422"/>
                  <a:pt x="10548142" y="5892254"/>
                  <a:pt x="10559826" y="5883156"/>
                </a:cubicBezTo>
                <a:close/>
                <a:moveTo>
                  <a:pt x="10135305" y="6845539"/>
                </a:moveTo>
                <a:cubicBezTo>
                  <a:pt x="10131302" y="6840714"/>
                  <a:pt x="10117791" y="6816915"/>
                  <a:pt x="10122476" y="6827136"/>
                </a:cubicBezTo>
                <a:cubicBezTo>
                  <a:pt x="10122971" y="6832958"/>
                  <a:pt x="10125790" y="6852032"/>
                  <a:pt x="10135305" y="6845539"/>
                </a:cubicBezTo>
                <a:close/>
                <a:moveTo>
                  <a:pt x="9470917" y="8350969"/>
                </a:moveTo>
                <a:cubicBezTo>
                  <a:pt x="9467002" y="8358381"/>
                  <a:pt x="9460568" y="8365124"/>
                  <a:pt x="9451145" y="8370229"/>
                </a:cubicBezTo>
                <a:cubicBezTo>
                  <a:pt x="9375639" y="8367332"/>
                  <a:pt x="9397980" y="8271585"/>
                  <a:pt x="9450743" y="8292357"/>
                </a:cubicBezTo>
                <a:cubicBezTo>
                  <a:pt x="9471723" y="8300485"/>
                  <a:pt x="9482660" y="8328737"/>
                  <a:pt x="9470917" y="8350969"/>
                </a:cubicBezTo>
                <a:close/>
                <a:moveTo>
                  <a:pt x="8827537" y="9814807"/>
                </a:moveTo>
                <a:cubicBezTo>
                  <a:pt x="8829225" y="9808246"/>
                  <a:pt x="8830371" y="9800780"/>
                  <a:pt x="8832269" y="9794757"/>
                </a:cubicBezTo>
                <a:cubicBezTo>
                  <a:pt x="8801376" y="9785884"/>
                  <a:pt x="8761835" y="9771934"/>
                  <a:pt x="8737794" y="9787789"/>
                </a:cubicBezTo>
                <a:cubicBezTo>
                  <a:pt x="8770002" y="9798599"/>
                  <a:pt x="8788285" y="9818192"/>
                  <a:pt x="8819540" y="9829429"/>
                </a:cubicBezTo>
                <a:cubicBezTo>
                  <a:pt x="8823615" y="9827025"/>
                  <a:pt x="8825847" y="9821369"/>
                  <a:pt x="8827537" y="9814807"/>
                </a:cubicBezTo>
                <a:close/>
                <a:moveTo>
                  <a:pt x="8637557" y="10251792"/>
                </a:moveTo>
                <a:cubicBezTo>
                  <a:pt x="8639713" y="10234606"/>
                  <a:pt x="8629384" y="10225279"/>
                  <a:pt x="8616663" y="10217248"/>
                </a:cubicBezTo>
                <a:cubicBezTo>
                  <a:pt x="8617406" y="10232225"/>
                  <a:pt x="8624371" y="10243740"/>
                  <a:pt x="8637557" y="10251792"/>
                </a:cubicBezTo>
                <a:close/>
                <a:moveTo>
                  <a:pt x="9430993" y="8462835"/>
                </a:moveTo>
                <a:cubicBezTo>
                  <a:pt x="9426446" y="8481414"/>
                  <a:pt x="9413475" y="8495065"/>
                  <a:pt x="9391148" y="8489758"/>
                </a:cubicBezTo>
                <a:cubicBezTo>
                  <a:pt x="9353747" y="8481342"/>
                  <a:pt x="9341365" y="8430260"/>
                  <a:pt x="9362205" y="8395890"/>
                </a:cubicBezTo>
                <a:cubicBezTo>
                  <a:pt x="9377397" y="8389427"/>
                  <a:pt x="9396903" y="8392975"/>
                  <a:pt x="9420291" y="8406351"/>
                </a:cubicBezTo>
                <a:cubicBezTo>
                  <a:pt x="9431661" y="8420752"/>
                  <a:pt x="9435540" y="8444255"/>
                  <a:pt x="9430993" y="8462835"/>
                </a:cubicBezTo>
                <a:close/>
                <a:moveTo>
                  <a:pt x="10935711" y="5058848"/>
                </a:moveTo>
                <a:cubicBezTo>
                  <a:pt x="10941895" y="5048315"/>
                  <a:pt x="10939227" y="5040503"/>
                  <a:pt x="10929602" y="5035741"/>
                </a:cubicBezTo>
                <a:cubicBezTo>
                  <a:pt x="10925691" y="5045747"/>
                  <a:pt x="10931624" y="5051940"/>
                  <a:pt x="10935711" y="5058848"/>
                </a:cubicBezTo>
                <a:close/>
                <a:moveTo>
                  <a:pt x="11231170" y="4390370"/>
                </a:moveTo>
                <a:cubicBezTo>
                  <a:pt x="11228514" y="4387155"/>
                  <a:pt x="11226641" y="4369485"/>
                  <a:pt x="11220121" y="4377322"/>
                </a:cubicBezTo>
                <a:cubicBezTo>
                  <a:pt x="11222350" y="4380349"/>
                  <a:pt x="11219304" y="4399928"/>
                  <a:pt x="11231170" y="4390370"/>
                </a:cubicBezTo>
                <a:close/>
                <a:moveTo>
                  <a:pt x="9898257" y="7409943"/>
                </a:moveTo>
                <a:cubicBezTo>
                  <a:pt x="9904192" y="7399140"/>
                  <a:pt x="9899485" y="7385380"/>
                  <a:pt x="9897779" y="7372615"/>
                </a:cubicBezTo>
                <a:cubicBezTo>
                  <a:pt x="9883488" y="7385167"/>
                  <a:pt x="9885997" y="7402589"/>
                  <a:pt x="9888274" y="7419603"/>
                </a:cubicBezTo>
                <a:cubicBezTo>
                  <a:pt x="9893121" y="7416809"/>
                  <a:pt x="9896280" y="7413540"/>
                  <a:pt x="9898257" y="7409943"/>
                </a:cubicBezTo>
                <a:close/>
                <a:moveTo>
                  <a:pt x="11208544" y="4450805"/>
                </a:moveTo>
                <a:cubicBezTo>
                  <a:pt x="11213827" y="4438849"/>
                  <a:pt x="11203973" y="4433474"/>
                  <a:pt x="11198801" y="4425575"/>
                </a:cubicBezTo>
                <a:cubicBezTo>
                  <a:pt x="11191862" y="4437820"/>
                  <a:pt x="11200912" y="4443860"/>
                  <a:pt x="11208544" y="4450805"/>
                </a:cubicBezTo>
                <a:close/>
                <a:moveTo>
                  <a:pt x="10252550" y="6617875"/>
                </a:moveTo>
                <a:cubicBezTo>
                  <a:pt x="10244040" y="6602928"/>
                  <a:pt x="10249970" y="6582666"/>
                  <a:pt x="10241648" y="6567293"/>
                </a:cubicBezTo>
                <a:cubicBezTo>
                  <a:pt x="10235860" y="6586093"/>
                  <a:pt x="10231320" y="6619173"/>
                  <a:pt x="10252550" y="6617875"/>
                </a:cubicBezTo>
                <a:close/>
                <a:moveTo>
                  <a:pt x="9737778" y="7786059"/>
                </a:moveTo>
                <a:cubicBezTo>
                  <a:pt x="9729997" y="7780592"/>
                  <a:pt x="9722029" y="7769510"/>
                  <a:pt x="9713918" y="7777228"/>
                </a:cubicBezTo>
                <a:cubicBezTo>
                  <a:pt x="9705608" y="7792860"/>
                  <a:pt x="9729246" y="7797396"/>
                  <a:pt x="9737778" y="7786059"/>
                </a:cubicBezTo>
                <a:close/>
                <a:moveTo>
                  <a:pt x="11247236" y="4372461"/>
                </a:moveTo>
                <a:cubicBezTo>
                  <a:pt x="11234188" y="4352405"/>
                  <a:pt x="11252929" y="4320366"/>
                  <a:pt x="11227393" y="4305510"/>
                </a:cubicBezTo>
                <a:cubicBezTo>
                  <a:pt x="11224591" y="4330302"/>
                  <a:pt x="11228366" y="4352895"/>
                  <a:pt x="11233560" y="4374584"/>
                </a:cubicBezTo>
                <a:cubicBezTo>
                  <a:pt x="11239339" y="4377648"/>
                  <a:pt x="11243644" y="4375977"/>
                  <a:pt x="11247236" y="4372461"/>
                </a:cubicBezTo>
                <a:close/>
                <a:moveTo>
                  <a:pt x="9687934" y="7901570"/>
                </a:moveTo>
                <a:cubicBezTo>
                  <a:pt x="9691039" y="7894301"/>
                  <a:pt x="9684375" y="7886281"/>
                  <a:pt x="9676072" y="7891770"/>
                </a:cubicBezTo>
                <a:cubicBezTo>
                  <a:pt x="9685491" y="7897610"/>
                  <a:pt x="9676128" y="7902659"/>
                  <a:pt x="9681271" y="7908062"/>
                </a:cubicBezTo>
                <a:cubicBezTo>
                  <a:pt x="9684778" y="7906334"/>
                  <a:pt x="9686898" y="7903994"/>
                  <a:pt x="9687934" y="7901570"/>
                </a:cubicBezTo>
                <a:close/>
                <a:moveTo>
                  <a:pt x="11027272" y="4871245"/>
                </a:moveTo>
                <a:lnTo>
                  <a:pt x="11029220" y="4842884"/>
                </a:lnTo>
                <a:lnTo>
                  <a:pt x="11029619" y="4837078"/>
                </a:lnTo>
                <a:cubicBezTo>
                  <a:pt x="11029822" y="4825943"/>
                  <a:pt x="11027563" y="4815762"/>
                  <a:pt x="11017200" y="4808632"/>
                </a:cubicBezTo>
                <a:cubicBezTo>
                  <a:pt x="11014122" y="4820792"/>
                  <a:pt x="11014381" y="4831748"/>
                  <a:pt x="11016539" y="4842013"/>
                </a:cubicBezTo>
                <a:lnTo>
                  <a:pt x="11022016" y="4856930"/>
                </a:lnTo>
                <a:close/>
                <a:moveTo>
                  <a:pt x="11197063" y="4495239"/>
                </a:moveTo>
                <a:cubicBezTo>
                  <a:pt x="11188964" y="4491660"/>
                  <a:pt x="11189473" y="4484740"/>
                  <a:pt x="11177684" y="4482593"/>
                </a:cubicBezTo>
                <a:cubicBezTo>
                  <a:pt x="11167285" y="4492289"/>
                  <a:pt x="11193773" y="4509606"/>
                  <a:pt x="11197063" y="4495239"/>
                </a:cubicBezTo>
                <a:close/>
                <a:moveTo>
                  <a:pt x="10745318" y="5518608"/>
                </a:moveTo>
                <a:cubicBezTo>
                  <a:pt x="10760930" y="5486736"/>
                  <a:pt x="10762241" y="5430679"/>
                  <a:pt x="10739887" y="5408558"/>
                </a:cubicBezTo>
                <a:cubicBezTo>
                  <a:pt x="10729963" y="5419478"/>
                  <a:pt x="10738811" y="5438694"/>
                  <a:pt x="10740594" y="5454279"/>
                </a:cubicBezTo>
                <a:lnTo>
                  <a:pt x="10735891" y="5444408"/>
                </a:lnTo>
                <a:lnTo>
                  <a:pt x="10735966" y="5443113"/>
                </a:lnTo>
                <a:cubicBezTo>
                  <a:pt x="10734790" y="5435388"/>
                  <a:pt x="10731638" y="5428383"/>
                  <a:pt x="10725516" y="5422616"/>
                </a:cubicBezTo>
                <a:lnTo>
                  <a:pt x="10712434" y="5441837"/>
                </a:lnTo>
                <a:cubicBezTo>
                  <a:pt x="10704036" y="5458537"/>
                  <a:pt x="10706147" y="5494154"/>
                  <a:pt x="10719490" y="5511277"/>
                </a:cubicBezTo>
                <a:cubicBezTo>
                  <a:pt x="10722041" y="5507811"/>
                  <a:pt x="10725593" y="5507851"/>
                  <a:pt x="10729335" y="5507462"/>
                </a:cubicBezTo>
                <a:cubicBezTo>
                  <a:pt x="10727393" y="5484156"/>
                  <a:pt x="10732645" y="5458419"/>
                  <a:pt x="10712434" y="5441837"/>
                </a:cubicBezTo>
                <a:lnTo>
                  <a:pt x="10726790" y="5448180"/>
                </a:lnTo>
                <a:lnTo>
                  <a:pt x="10734558" y="5467939"/>
                </a:lnTo>
                <a:lnTo>
                  <a:pt x="10735461" y="5452011"/>
                </a:lnTo>
                <a:lnTo>
                  <a:pt x="10740594" y="5454279"/>
                </a:lnTo>
                <a:cubicBezTo>
                  <a:pt x="10742676" y="5476113"/>
                  <a:pt x="10737750" y="5499957"/>
                  <a:pt x="10745318" y="5518608"/>
                </a:cubicBezTo>
                <a:close/>
                <a:moveTo>
                  <a:pt x="10568108" y="5919921"/>
                </a:moveTo>
                <a:cubicBezTo>
                  <a:pt x="10559934" y="5915291"/>
                  <a:pt x="10562132" y="5891815"/>
                  <a:pt x="10553613" y="5897218"/>
                </a:cubicBezTo>
                <a:cubicBezTo>
                  <a:pt x="10556860" y="5903746"/>
                  <a:pt x="10554851" y="5926796"/>
                  <a:pt x="10568108" y="5919921"/>
                </a:cubicBezTo>
                <a:close/>
                <a:moveTo>
                  <a:pt x="10194250" y="6767665"/>
                </a:moveTo>
                <a:lnTo>
                  <a:pt x="10187407" y="6764642"/>
                </a:lnTo>
                <a:lnTo>
                  <a:pt x="10182699" y="6775296"/>
                </a:lnTo>
                <a:lnTo>
                  <a:pt x="10189543" y="6778320"/>
                </a:lnTo>
                <a:close/>
                <a:moveTo>
                  <a:pt x="8709116" y="10132104"/>
                </a:moveTo>
                <a:cubicBezTo>
                  <a:pt x="8696559" y="10120343"/>
                  <a:pt x="8716612" y="10088998"/>
                  <a:pt x="8686281" y="10088599"/>
                </a:cubicBezTo>
                <a:cubicBezTo>
                  <a:pt x="8681104" y="10110790"/>
                  <a:pt x="8685534" y="10126864"/>
                  <a:pt x="8699064" y="10137734"/>
                </a:cubicBezTo>
                <a:cubicBezTo>
                  <a:pt x="8703724" y="10137938"/>
                  <a:pt x="8706663" y="10134798"/>
                  <a:pt x="8709116" y="10132104"/>
                </a:cubicBezTo>
                <a:close/>
                <a:moveTo>
                  <a:pt x="9262834" y="8879865"/>
                </a:moveTo>
                <a:cubicBezTo>
                  <a:pt x="9270679" y="8851713"/>
                  <a:pt x="9270758" y="8827269"/>
                  <a:pt x="9249050" y="8810538"/>
                </a:cubicBezTo>
                <a:cubicBezTo>
                  <a:pt x="9243429" y="8837125"/>
                  <a:pt x="9238047" y="8864327"/>
                  <a:pt x="9262834" y="8879865"/>
                </a:cubicBezTo>
                <a:close/>
                <a:moveTo>
                  <a:pt x="11260283" y="4361383"/>
                </a:moveTo>
                <a:cubicBezTo>
                  <a:pt x="11254398" y="4351638"/>
                  <a:pt x="11262847" y="4335976"/>
                  <a:pt x="11249960" y="4328241"/>
                </a:cubicBezTo>
                <a:cubicBezTo>
                  <a:pt x="11247989" y="4339619"/>
                  <a:pt x="11246090" y="4365830"/>
                  <a:pt x="11260283" y="4361383"/>
                </a:cubicBezTo>
                <a:close/>
                <a:moveTo>
                  <a:pt x="8833868" y="9854016"/>
                </a:moveTo>
                <a:cubicBezTo>
                  <a:pt x="8809178" y="9842127"/>
                  <a:pt x="8782747" y="9827344"/>
                  <a:pt x="8756740" y="9813518"/>
                </a:cubicBezTo>
                <a:cubicBezTo>
                  <a:pt x="8730693" y="9800630"/>
                  <a:pt x="8701623" y="9792777"/>
                  <a:pt x="8686520" y="9775202"/>
                </a:cubicBezTo>
                <a:cubicBezTo>
                  <a:pt x="8729511" y="9753133"/>
                  <a:pt x="8796381" y="9772042"/>
                  <a:pt x="8856736" y="9779860"/>
                </a:cubicBezTo>
                <a:cubicBezTo>
                  <a:pt x="8856097" y="9794395"/>
                  <a:pt x="8826716" y="9825517"/>
                  <a:pt x="8833868" y="9854016"/>
                </a:cubicBezTo>
                <a:close/>
                <a:moveTo>
                  <a:pt x="8082325" y="11562317"/>
                </a:moveTo>
                <a:cubicBezTo>
                  <a:pt x="8086412" y="11557385"/>
                  <a:pt x="8088926" y="11552011"/>
                  <a:pt x="8088800" y="11545900"/>
                </a:cubicBezTo>
                <a:cubicBezTo>
                  <a:pt x="8085589" y="11556061"/>
                  <a:pt x="8069747" y="11556563"/>
                  <a:pt x="8060367" y="11563868"/>
                </a:cubicBezTo>
                <a:cubicBezTo>
                  <a:pt x="8045615" y="11574546"/>
                  <a:pt x="8022290" y="11594455"/>
                  <a:pt x="8031838" y="11602685"/>
                </a:cubicBezTo>
                <a:cubicBezTo>
                  <a:pt x="8043638" y="11587924"/>
                  <a:pt x="8070062" y="11577112"/>
                  <a:pt x="8082325" y="11562317"/>
                </a:cubicBezTo>
                <a:close/>
                <a:moveTo>
                  <a:pt x="8099779" y="11524583"/>
                </a:moveTo>
                <a:cubicBezTo>
                  <a:pt x="8082159" y="11527863"/>
                  <a:pt x="8051915" y="11517183"/>
                  <a:pt x="8046367" y="11531486"/>
                </a:cubicBezTo>
                <a:lnTo>
                  <a:pt x="8065259" y="11535155"/>
                </a:lnTo>
                <a:lnTo>
                  <a:pt x="8068147" y="11535715"/>
                </a:lnTo>
                <a:cubicBezTo>
                  <a:pt x="8075552" y="11534633"/>
                  <a:pt x="8082778" y="11533936"/>
                  <a:pt x="8088859" y="11542257"/>
                </a:cubicBezTo>
                <a:lnTo>
                  <a:pt x="8094708" y="11535145"/>
                </a:lnTo>
                <a:lnTo>
                  <a:pt x="8095266" y="11534466"/>
                </a:lnTo>
                <a:cubicBezTo>
                  <a:pt x="8098054" y="11532484"/>
                  <a:pt x="8100526" y="11530151"/>
                  <a:pt x="8099779" y="11524583"/>
                </a:cubicBezTo>
                <a:close/>
                <a:moveTo>
                  <a:pt x="8661749" y="10253789"/>
                </a:moveTo>
                <a:cubicBezTo>
                  <a:pt x="8666859" y="10243738"/>
                  <a:pt x="8655655" y="10243713"/>
                  <a:pt x="8653063" y="10238929"/>
                </a:cubicBezTo>
                <a:cubicBezTo>
                  <a:pt x="8650365" y="10247217"/>
                  <a:pt x="8652936" y="10252468"/>
                  <a:pt x="8661749" y="10253789"/>
                </a:cubicBezTo>
                <a:close/>
                <a:moveTo>
                  <a:pt x="11062426" y="4828615"/>
                </a:moveTo>
                <a:lnTo>
                  <a:pt x="11061650" y="4824797"/>
                </a:lnTo>
                <a:lnTo>
                  <a:pt x="11058509" y="4809346"/>
                </a:lnTo>
                <a:cubicBezTo>
                  <a:pt x="11057424" y="4802426"/>
                  <a:pt x="11054880" y="4797220"/>
                  <a:pt x="11045839" y="4800368"/>
                </a:cubicBezTo>
                <a:cubicBezTo>
                  <a:pt x="11048215" y="4804223"/>
                  <a:pt x="11049132" y="4812537"/>
                  <a:pt x="11051069" y="4819260"/>
                </a:cubicBezTo>
                <a:lnTo>
                  <a:pt x="11056739" y="4823931"/>
                </a:lnTo>
                <a:close/>
                <a:moveTo>
                  <a:pt x="6859008" y="14345389"/>
                </a:moveTo>
                <a:cubicBezTo>
                  <a:pt x="6828238" y="14348103"/>
                  <a:pt x="6790721" y="14340701"/>
                  <a:pt x="6767600" y="14354950"/>
                </a:cubicBezTo>
                <a:cubicBezTo>
                  <a:pt x="6798609" y="14352850"/>
                  <a:pt x="6838835" y="14364508"/>
                  <a:pt x="6859008" y="14345389"/>
                </a:cubicBezTo>
                <a:close/>
                <a:moveTo>
                  <a:pt x="6900620" y="14255640"/>
                </a:moveTo>
                <a:cubicBezTo>
                  <a:pt x="6900459" y="14260647"/>
                  <a:pt x="6898099" y="14263667"/>
                  <a:pt x="6894533" y="14263614"/>
                </a:cubicBezTo>
                <a:cubicBezTo>
                  <a:pt x="6866614" y="14271083"/>
                  <a:pt x="6842074" y="14246530"/>
                  <a:pt x="6824695" y="14234788"/>
                </a:cubicBezTo>
                <a:cubicBezTo>
                  <a:pt x="6846981" y="14215691"/>
                  <a:pt x="6865112" y="14258232"/>
                  <a:pt x="6900620" y="14255640"/>
                </a:cubicBezTo>
                <a:close/>
                <a:moveTo>
                  <a:pt x="11235233" y="4445755"/>
                </a:moveTo>
                <a:cubicBezTo>
                  <a:pt x="11231158" y="4443444"/>
                  <a:pt x="11230201" y="4436386"/>
                  <a:pt x="11225001" y="4441234"/>
                </a:cubicBezTo>
                <a:cubicBezTo>
                  <a:pt x="11228887" y="4443972"/>
                  <a:pt x="11230460" y="4450791"/>
                  <a:pt x="11235233" y="4445755"/>
                </a:cubicBezTo>
                <a:close/>
                <a:moveTo>
                  <a:pt x="8348919" y="10980279"/>
                </a:moveTo>
                <a:cubicBezTo>
                  <a:pt x="8343446" y="10960171"/>
                  <a:pt x="8366291" y="10951545"/>
                  <a:pt x="8370336" y="10930406"/>
                </a:cubicBezTo>
                <a:cubicBezTo>
                  <a:pt x="8345280" y="10931586"/>
                  <a:pt x="8325856" y="10972711"/>
                  <a:pt x="8348919" y="10980279"/>
                </a:cubicBezTo>
                <a:close/>
                <a:moveTo>
                  <a:pt x="10168443" y="6864255"/>
                </a:moveTo>
                <a:cubicBezTo>
                  <a:pt x="10154587" y="6850492"/>
                  <a:pt x="10157551" y="6829898"/>
                  <a:pt x="10138768" y="6818032"/>
                </a:cubicBezTo>
                <a:cubicBezTo>
                  <a:pt x="10129971" y="6826372"/>
                  <a:pt x="10147702" y="6876486"/>
                  <a:pt x="10168443" y="6864255"/>
                </a:cubicBezTo>
                <a:close/>
                <a:moveTo>
                  <a:pt x="10235858" y="6711677"/>
                </a:moveTo>
                <a:lnTo>
                  <a:pt x="10229015" y="6708653"/>
                </a:lnTo>
                <a:lnTo>
                  <a:pt x="10226002" y="6715472"/>
                </a:lnTo>
                <a:lnTo>
                  <a:pt x="10232846" y="6718496"/>
                </a:lnTo>
                <a:close/>
                <a:moveTo>
                  <a:pt x="7407216" y="13115981"/>
                </a:moveTo>
                <a:cubicBezTo>
                  <a:pt x="7281554" y="13175119"/>
                  <a:pt x="7115318" y="13129698"/>
                  <a:pt x="6977672" y="13157042"/>
                </a:cubicBezTo>
                <a:cubicBezTo>
                  <a:pt x="6967950" y="13154785"/>
                  <a:pt x="6970537" y="13147774"/>
                  <a:pt x="6963704" y="13144754"/>
                </a:cubicBezTo>
                <a:cubicBezTo>
                  <a:pt x="6982528" y="13010891"/>
                  <a:pt x="6998512" y="12878831"/>
                  <a:pt x="7010378" y="12748007"/>
                </a:cubicBezTo>
                <a:cubicBezTo>
                  <a:pt x="7020338" y="12750879"/>
                  <a:pt x="7035021" y="12765011"/>
                  <a:pt x="7036440" y="12746783"/>
                </a:cubicBezTo>
                <a:cubicBezTo>
                  <a:pt x="7059476" y="12782442"/>
                  <a:pt x="7086206" y="12816675"/>
                  <a:pt x="7120509" y="12847629"/>
                </a:cubicBezTo>
                <a:cubicBezTo>
                  <a:pt x="7237717" y="12747554"/>
                  <a:pt x="7344952" y="12622687"/>
                  <a:pt x="7462638" y="12523841"/>
                </a:cubicBezTo>
                <a:cubicBezTo>
                  <a:pt x="7508873" y="12550894"/>
                  <a:pt x="7553841" y="12616629"/>
                  <a:pt x="7603430" y="12656884"/>
                </a:cubicBezTo>
                <a:cubicBezTo>
                  <a:pt x="7514746" y="12772112"/>
                  <a:pt x="7408740" y="12844522"/>
                  <a:pt x="7314617" y="12946644"/>
                </a:cubicBezTo>
                <a:cubicBezTo>
                  <a:pt x="7324440" y="12968311"/>
                  <a:pt x="7335066" y="12971987"/>
                  <a:pt x="7308716" y="12988882"/>
                </a:cubicBezTo>
                <a:cubicBezTo>
                  <a:pt x="7324254" y="13038046"/>
                  <a:pt x="7376907" y="13072522"/>
                  <a:pt x="7407216" y="13115981"/>
                </a:cubicBezTo>
                <a:close/>
                <a:moveTo>
                  <a:pt x="9923538" y="7420939"/>
                </a:moveTo>
                <a:cubicBezTo>
                  <a:pt x="9924654" y="7417367"/>
                  <a:pt x="9924470" y="7413430"/>
                  <a:pt x="9923810" y="7409359"/>
                </a:cubicBezTo>
                <a:lnTo>
                  <a:pt x="9923205" y="7404695"/>
                </a:lnTo>
                <a:lnTo>
                  <a:pt x="9920689" y="7385285"/>
                </a:lnTo>
                <a:cubicBezTo>
                  <a:pt x="9915106" y="7391469"/>
                  <a:pt x="9910637" y="7397954"/>
                  <a:pt x="9909145" y="7405281"/>
                </a:cubicBezTo>
                <a:lnTo>
                  <a:pt x="9913907" y="7424185"/>
                </a:lnTo>
                <a:lnTo>
                  <a:pt x="9915458" y="7430347"/>
                </a:lnTo>
                <a:cubicBezTo>
                  <a:pt x="9920002" y="7427729"/>
                  <a:pt x="9922421" y="7424513"/>
                  <a:pt x="9923538" y="7420939"/>
                </a:cubicBezTo>
                <a:close/>
                <a:moveTo>
                  <a:pt x="10280226" y="6614530"/>
                </a:moveTo>
                <a:cubicBezTo>
                  <a:pt x="10273029" y="6626542"/>
                  <a:pt x="10263774" y="6635801"/>
                  <a:pt x="10251775" y="6637873"/>
                </a:cubicBezTo>
                <a:cubicBezTo>
                  <a:pt x="10206621" y="6621482"/>
                  <a:pt x="10234721" y="6560165"/>
                  <a:pt x="10248086" y="6516235"/>
                </a:cubicBezTo>
                <a:cubicBezTo>
                  <a:pt x="10254437" y="6496159"/>
                  <a:pt x="10258459" y="6465392"/>
                  <a:pt x="10280828" y="6452393"/>
                </a:cubicBezTo>
                <a:cubicBezTo>
                  <a:pt x="10318810" y="6470192"/>
                  <a:pt x="10308283" y="6531646"/>
                  <a:pt x="10296326" y="6574671"/>
                </a:cubicBezTo>
                <a:cubicBezTo>
                  <a:pt x="10292561" y="6587754"/>
                  <a:pt x="10287422" y="6602519"/>
                  <a:pt x="10280226" y="6614530"/>
                </a:cubicBezTo>
                <a:close/>
                <a:moveTo>
                  <a:pt x="10961747" y="5074943"/>
                </a:moveTo>
                <a:cubicBezTo>
                  <a:pt x="10972043" y="5036636"/>
                  <a:pt x="10958217" y="4991753"/>
                  <a:pt x="10935119" y="4975934"/>
                </a:cubicBezTo>
                <a:cubicBezTo>
                  <a:pt x="10945225" y="5008461"/>
                  <a:pt x="10947145" y="5044513"/>
                  <a:pt x="10961747" y="5074943"/>
                </a:cubicBezTo>
                <a:close/>
                <a:moveTo>
                  <a:pt x="11837168" y="3099501"/>
                </a:moveTo>
                <a:cubicBezTo>
                  <a:pt x="11834261" y="3091068"/>
                  <a:pt x="11801682" y="3082801"/>
                  <a:pt x="11799524" y="3094613"/>
                </a:cubicBezTo>
                <a:cubicBezTo>
                  <a:pt x="11803515" y="3099440"/>
                  <a:pt x="11835208" y="3115486"/>
                  <a:pt x="11837168" y="3099501"/>
                </a:cubicBezTo>
                <a:close/>
                <a:moveTo>
                  <a:pt x="11278845" y="4365501"/>
                </a:moveTo>
                <a:lnTo>
                  <a:pt x="11272024" y="4362488"/>
                </a:lnTo>
                <a:lnTo>
                  <a:pt x="11268816" y="4369747"/>
                </a:lnTo>
                <a:lnTo>
                  <a:pt x="11275637" y="4372761"/>
                </a:lnTo>
                <a:close/>
                <a:moveTo>
                  <a:pt x="9710407" y="7917020"/>
                </a:moveTo>
                <a:cubicBezTo>
                  <a:pt x="9707192" y="7913645"/>
                  <a:pt x="9709929" y="7909752"/>
                  <a:pt x="9705396" y="7906343"/>
                </a:cubicBezTo>
                <a:lnTo>
                  <a:pt x="9699989" y="7911487"/>
                </a:lnTo>
                <a:cubicBezTo>
                  <a:pt x="9703203" y="7914864"/>
                  <a:pt x="9700146" y="7918417"/>
                  <a:pt x="9704999" y="7922167"/>
                </a:cubicBezTo>
                <a:close/>
                <a:moveTo>
                  <a:pt x="8688423" y="10231141"/>
                </a:moveTo>
                <a:cubicBezTo>
                  <a:pt x="8693170" y="10218740"/>
                  <a:pt x="8677454" y="10204505"/>
                  <a:pt x="8670782" y="10218223"/>
                </a:cubicBezTo>
                <a:cubicBezTo>
                  <a:pt x="8677628" y="10221794"/>
                  <a:pt x="8674868" y="10231480"/>
                  <a:pt x="8688423" y="10231141"/>
                </a:cubicBezTo>
                <a:close/>
                <a:moveTo>
                  <a:pt x="8726778" y="10144556"/>
                </a:moveTo>
                <a:cubicBezTo>
                  <a:pt x="8725974" y="10130976"/>
                  <a:pt x="8732892" y="10111664"/>
                  <a:pt x="8729696" y="10099381"/>
                </a:cubicBezTo>
                <a:cubicBezTo>
                  <a:pt x="8724145" y="10098203"/>
                  <a:pt x="8719081" y="10096579"/>
                  <a:pt x="8713996" y="10095421"/>
                </a:cubicBezTo>
                <a:cubicBezTo>
                  <a:pt x="8709858" y="10104581"/>
                  <a:pt x="8706965" y="10138548"/>
                  <a:pt x="8726778" y="10144556"/>
                </a:cubicBezTo>
                <a:close/>
                <a:moveTo>
                  <a:pt x="6874145" y="14338826"/>
                </a:moveTo>
                <a:cubicBezTo>
                  <a:pt x="6874849" y="14336078"/>
                  <a:pt x="6875741" y="14332905"/>
                  <a:pt x="6875830" y="14330396"/>
                </a:cubicBezTo>
                <a:cubicBezTo>
                  <a:pt x="6873083" y="14329691"/>
                  <a:pt x="6869908" y="14328798"/>
                  <a:pt x="6866972" y="14328520"/>
                </a:cubicBezTo>
                <a:cubicBezTo>
                  <a:pt x="6866268" y="14331267"/>
                  <a:pt x="6865802" y="14334630"/>
                  <a:pt x="6865287" y="14336949"/>
                </a:cubicBezTo>
                <a:cubicBezTo>
                  <a:pt x="6868034" y="14337654"/>
                  <a:pt x="6871209" y="14338547"/>
                  <a:pt x="6874145" y="14338826"/>
                </a:cubicBezTo>
                <a:close/>
                <a:moveTo>
                  <a:pt x="8715804" y="10171162"/>
                </a:moveTo>
                <a:cubicBezTo>
                  <a:pt x="8655351" y="10154962"/>
                  <a:pt x="8587063" y="10125808"/>
                  <a:pt x="8538075" y="10114316"/>
                </a:cubicBezTo>
                <a:cubicBezTo>
                  <a:pt x="8522150" y="10200486"/>
                  <a:pt x="8676348" y="10229677"/>
                  <a:pt x="8715804" y="10171162"/>
                </a:cubicBezTo>
                <a:close/>
                <a:moveTo>
                  <a:pt x="8175520" y="11400337"/>
                </a:moveTo>
                <a:cubicBezTo>
                  <a:pt x="8182202" y="11385704"/>
                  <a:pt x="8186669" y="11368008"/>
                  <a:pt x="8192029" y="11346773"/>
                </a:cubicBezTo>
                <a:lnTo>
                  <a:pt x="8200469" y="11315230"/>
                </a:lnTo>
                <a:lnTo>
                  <a:pt x="8212492" y="11270298"/>
                </a:lnTo>
                <a:cubicBezTo>
                  <a:pt x="8218104" y="11244124"/>
                  <a:pt x="8221060" y="11217276"/>
                  <a:pt x="8217020" y="11189784"/>
                </a:cubicBezTo>
                <a:cubicBezTo>
                  <a:pt x="8192908" y="11199165"/>
                  <a:pt x="8182774" y="11227367"/>
                  <a:pt x="8170686" y="11247112"/>
                </a:cubicBezTo>
                <a:lnTo>
                  <a:pt x="8150094" y="11276472"/>
                </a:lnTo>
                <a:lnTo>
                  <a:pt x="8079833" y="11376651"/>
                </a:lnTo>
                <a:lnTo>
                  <a:pt x="8038833" y="11435110"/>
                </a:lnTo>
                <a:cubicBezTo>
                  <a:pt x="8071651" y="11449239"/>
                  <a:pt x="8107430" y="11427753"/>
                  <a:pt x="8145728" y="11435525"/>
                </a:cubicBezTo>
                <a:cubicBezTo>
                  <a:pt x="8159944" y="11426540"/>
                  <a:pt x="8168839" y="11414970"/>
                  <a:pt x="8175520" y="11400337"/>
                </a:cubicBezTo>
                <a:close/>
                <a:moveTo>
                  <a:pt x="8106796" y="11556487"/>
                </a:moveTo>
                <a:cubicBezTo>
                  <a:pt x="8078323" y="11569496"/>
                  <a:pt x="8059142" y="11591747"/>
                  <a:pt x="8035365" y="11610035"/>
                </a:cubicBezTo>
                <a:cubicBezTo>
                  <a:pt x="8035964" y="11613630"/>
                  <a:pt x="8034786" y="11620002"/>
                  <a:pt x="8039138" y="11620674"/>
                </a:cubicBezTo>
                <a:cubicBezTo>
                  <a:pt x="8058524" y="11596755"/>
                  <a:pt x="8093922" y="11587868"/>
                  <a:pt x="8106796" y="11556487"/>
                </a:cubicBezTo>
                <a:close/>
                <a:moveTo>
                  <a:pt x="11260055" y="4427631"/>
                </a:moveTo>
                <a:lnTo>
                  <a:pt x="11257944" y="4416120"/>
                </a:lnTo>
                <a:lnTo>
                  <a:pt x="11255776" y="4404305"/>
                </a:lnTo>
                <a:cubicBezTo>
                  <a:pt x="11251937" y="4396994"/>
                  <a:pt x="11245846" y="4391751"/>
                  <a:pt x="11237991" y="4393384"/>
                </a:cubicBezTo>
                <a:cubicBezTo>
                  <a:pt x="11240367" y="4399538"/>
                  <a:pt x="11241206" y="4406288"/>
                  <a:pt x="11243790" y="4412406"/>
                </a:cubicBezTo>
                <a:lnTo>
                  <a:pt x="11254532" y="4422461"/>
                </a:lnTo>
                <a:close/>
                <a:moveTo>
                  <a:pt x="10914322" y="5211131"/>
                </a:moveTo>
                <a:cubicBezTo>
                  <a:pt x="10921372" y="5183633"/>
                  <a:pt x="10891729" y="5139924"/>
                  <a:pt x="10915635" y="5133140"/>
                </a:cubicBezTo>
                <a:cubicBezTo>
                  <a:pt x="10900494" y="5117777"/>
                  <a:pt x="10903871" y="5100901"/>
                  <a:pt x="10889099" y="5080089"/>
                </a:cubicBezTo>
                <a:cubicBezTo>
                  <a:pt x="10873646" y="5097751"/>
                  <a:pt x="10889707" y="5123725"/>
                  <a:pt x="10893822" y="5144420"/>
                </a:cubicBezTo>
                <a:cubicBezTo>
                  <a:pt x="10898840" y="5166535"/>
                  <a:pt x="10897098" y="5195867"/>
                  <a:pt x="10914322" y="5211131"/>
                </a:cubicBezTo>
                <a:close/>
                <a:moveTo>
                  <a:pt x="8099343" y="11585154"/>
                </a:moveTo>
                <a:cubicBezTo>
                  <a:pt x="8090376" y="11589121"/>
                  <a:pt x="8082470" y="11594003"/>
                  <a:pt x="8078149" y="11602590"/>
                </a:cubicBezTo>
                <a:cubicBezTo>
                  <a:pt x="8087667" y="11601560"/>
                  <a:pt x="8103538" y="11588153"/>
                  <a:pt x="8099343" y="11585154"/>
                </a:cubicBezTo>
                <a:close/>
                <a:moveTo>
                  <a:pt x="10398843" y="6381964"/>
                </a:moveTo>
                <a:cubicBezTo>
                  <a:pt x="10394152" y="6379891"/>
                  <a:pt x="10395617" y="6375422"/>
                  <a:pt x="10389506" y="6374257"/>
                </a:cubicBezTo>
                <a:lnTo>
                  <a:pt x="10386480" y="6381106"/>
                </a:lnTo>
                <a:cubicBezTo>
                  <a:pt x="10390744" y="6382990"/>
                  <a:pt x="10389279" y="6387459"/>
                  <a:pt x="10395628" y="6389240"/>
                </a:cubicBezTo>
                <a:close/>
                <a:moveTo>
                  <a:pt x="11078617" y="4848524"/>
                </a:moveTo>
                <a:cubicBezTo>
                  <a:pt x="11082295" y="4840200"/>
                  <a:pt x="11081773" y="4833592"/>
                  <a:pt x="11078919" y="4827930"/>
                </a:cubicBezTo>
                <a:lnTo>
                  <a:pt x="11078823" y="4827826"/>
                </a:lnTo>
                <a:lnTo>
                  <a:pt x="11065237" y="4813020"/>
                </a:lnTo>
                <a:lnTo>
                  <a:pt x="11065423" y="4825462"/>
                </a:lnTo>
                <a:lnTo>
                  <a:pt x="11065538" y="4833115"/>
                </a:lnTo>
                <a:cubicBezTo>
                  <a:pt x="11066698" y="4839431"/>
                  <a:pt x="11069990" y="4844967"/>
                  <a:pt x="11078617" y="4848524"/>
                </a:cubicBezTo>
                <a:close/>
                <a:moveTo>
                  <a:pt x="11939922" y="2899282"/>
                </a:moveTo>
                <a:cubicBezTo>
                  <a:pt x="11950979" y="2881188"/>
                  <a:pt x="11924534" y="2883292"/>
                  <a:pt x="11920898" y="2890366"/>
                </a:cubicBezTo>
                <a:cubicBezTo>
                  <a:pt x="11924462" y="2895005"/>
                  <a:pt x="11930677" y="2898262"/>
                  <a:pt x="11939922" y="2899282"/>
                </a:cubicBezTo>
                <a:close/>
                <a:moveTo>
                  <a:pt x="9646813" y="8097902"/>
                </a:moveTo>
                <a:cubicBezTo>
                  <a:pt x="9646996" y="8090648"/>
                  <a:pt x="9640890" y="8084228"/>
                  <a:pt x="9633823" y="8089669"/>
                </a:cubicBezTo>
                <a:cubicBezTo>
                  <a:pt x="9633321" y="8096582"/>
                  <a:pt x="9639427" y="8103001"/>
                  <a:pt x="9646813" y="8097902"/>
                </a:cubicBezTo>
                <a:close/>
                <a:moveTo>
                  <a:pt x="10786101" y="5519793"/>
                </a:moveTo>
                <a:cubicBezTo>
                  <a:pt x="10778653" y="5471728"/>
                  <a:pt x="10782278" y="5419377"/>
                  <a:pt x="10767209" y="5374116"/>
                </a:cubicBezTo>
                <a:lnTo>
                  <a:pt x="10764421" y="5368832"/>
                </a:lnTo>
                <a:lnTo>
                  <a:pt x="10744805" y="5331642"/>
                </a:lnTo>
                <a:cubicBezTo>
                  <a:pt x="10743246" y="5334016"/>
                  <a:pt x="10739932" y="5334592"/>
                  <a:pt x="10736469" y="5332042"/>
                </a:cubicBezTo>
                <a:cubicBezTo>
                  <a:pt x="10734731" y="5339438"/>
                  <a:pt x="10733762" y="5346535"/>
                  <a:pt x="10734124" y="5353073"/>
                </a:cubicBezTo>
                <a:lnTo>
                  <a:pt x="10738780" y="5367657"/>
                </a:lnTo>
                <a:lnTo>
                  <a:pt x="10739766" y="5370746"/>
                </a:lnTo>
                <a:lnTo>
                  <a:pt x="10744495" y="5367919"/>
                </a:lnTo>
                <a:lnTo>
                  <a:pt x="10751546" y="5363705"/>
                </a:lnTo>
                <a:lnTo>
                  <a:pt x="10752005" y="5368263"/>
                </a:lnTo>
                <a:lnTo>
                  <a:pt x="10767734" y="5524428"/>
                </a:lnTo>
                <a:cubicBezTo>
                  <a:pt x="10776078" y="5528628"/>
                  <a:pt x="10780663" y="5524020"/>
                  <a:pt x="10786101" y="5519793"/>
                </a:cubicBezTo>
                <a:close/>
                <a:moveTo>
                  <a:pt x="9514085" y="8405001"/>
                </a:moveTo>
                <a:cubicBezTo>
                  <a:pt x="9510382" y="8401843"/>
                  <a:pt x="9509752" y="8397501"/>
                  <a:pt x="9502790" y="8395947"/>
                </a:cubicBezTo>
                <a:cubicBezTo>
                  <a:pt x="9497193" y="8405155"/>
                  <a:pt x="9509529" y="8414160"/>
                  <a:pt x="9514085" y="8405001"/>
                </a:cubicBezTo>
                <a:close/>
                <a:moveTo>
                  <a:pt x="10406949" y="6390150"/>
                </a:moveTo>
                <a:cubicBezTo>
                  <a:pt x="10413575" y="6384380"/>
                  <a:pt x="10404991" y="6370355"/>
                  <a:pt x="10400167" y="6378967"/>
                </a:cubicBezTo>
                <a:cubicBezTo>
                  <a:pt x="10404668" y="6381468"/>
                  <a:pt x="10403441" y="6386554"/>
                  <a:pt x="10406949" y="6390150"/>
                </a:cubicBezTo>
                <a:close/>
                <a:moveTo>
                  <a:pt x="10799390" y="5509337"/>
                </a:moveTo>
                <a:cubicBezTo>
                  <a:pt x="10815003" y="5477463"/>
                  <a:pt x="10809447" y="5421943"/>
                  <a:pt x="10789519" y="5380483"/>
                </a:cubicBezTo>
                <a:cubicBezTo>
                  <a:pt x="10788639" y="5414791"/>
                  <a:pt x="10796136" y="5445144"/>
                  <a:pt x="10800983" y="5476877"/>
                </a:cubicBezTo>
                <a:cubicBezTo>
                  <a:pt x="10789769" y="5482638"/>
                  <a:pt x="10791512" y="5501775"/>
                  <a:pt x="10799390" y="5509337"/>
                </a:cubicBezTo>
                <a:close/>
                <a:moveTo>
                  <a:pt x="11003468" y="5047460"/>
                </a:moveTo>
                <a:cubicBezTo>
                  <a:pt x="11022575" y="5009984"/>
                  <a:pt x="10982711" y="4970942"/>
                  <a:pt x="10984147" y="4930761"/>
                </a:cubicBezTo>
                <a:cubicBezTo>
                  <a:pt x="10969056" y="4916440"/>
                  <a:pt x="10968731" y="4896399"/>
                  <a:pt x="10961024" y="4879218"/>
                </a:cubicBezTo>
                <a:cubicBezTo>
                  <a:pt x="10956705" y="4898228"/>
                  <a:pt x="10979961" y="4921768"/>
                  <a:pt x="10965778" y="4935399"/>
                </a:cubicBezTo>
                <a:cubicBezTo>
                  <a:pt x="10943666" y="4891957"/>
                  <a:pt x="10950899" y="4837500"/>
                  <a:pt x="10923251" y="4796202"/>
                </a:cubicBezTo>
                <a:cubicBezTo>
                  <a:pt x="10909510" y="4841151"/>
                  <a:pt x="10948947" y="4880005"/>
                  <a:pt x="10937223" y="4914620"/>
                </a:cubicBezTo>
                <a:cubicBezTo>
                  <a:pt x="10919365" y="4890403"/>
                  <a:pt x="10933740" y="4854408"/>
                  <a:pt x="10906464" y="4834193"/>
                </a:cubicBezTo>
                <a:cubicBezTo>
                  <a:pt x="10898104" y="4869274"/>
                  <a:pt x="10932196" y="4887909"/>
                  <a:pt x="10916026" y="4925661"/>
                </a:cubicBezTo>
                <a:cubicBezTo>
                  <a:pt x="10922475" y="4929531"/>
                  <a:pt x="10924927" y="4923983"/>
                  <a:pt x="10929710" y="4923545"/>
                </a:cubicBezTo>
                <a:cubicBezTo>
                  <a:pt x="10925390" y="4942554"/>
                  <a:pt x="10941640" y="4968101"/>
                  <a:pt x="10953914" y="4971484"/>
                </a:cubicBezTo>
                <a:cubicBezTo>
                  <a:pt x="10947595" y="4961549"/>
                  <a:pt x="10941891" y="4951376"/>
                  <a:pt x="10948681" y="4936008"/>
                </a:cubicBezTo>
                <a:cubicBezTo>
                  <a:pt x="10959307" y="4944275"/>
                  <a:pt x="10948210" y="4961310"/>
                  <a:pt x="10963758" y="4967670"/>
                </a:cubicBezTo>
                <a:cubicBezTo>
                  <a:pt x="10966071" y="4963590"/>
                  <a:pt x="10967243" y="4957475"/>
                  <a:pt x="10971887" y="4958507"/>
                </a:cubicBezTo>
                <a:cubicBezTo>
                  <a:pt x="10988851" y="4985900"/>
                  <a:pt x="10979120" y="5022927"/>
                  <a:pt x="11003468" y="5047460"/>
                </a:cubicBezTo>
                <a:close/>
                <a:moveTo>
                  <a:pt x="10830928" y="5439815"/>
                </a:moveTo>
                <a:cubicBezTo>
                  <a:pt x="10835461" y="5429070"/>
                  <a:pt x="10828066" y="5412696"/>
                  <a:pt x="10826410" y="5400865"/>
                </a:cubicBezTo>
                <a:lnTo>
                  <a:pt x="10821492" y="5371447"/>
                </a:lnTo>
                <a:lnTo>
                  <a:pt x="10816314" y="5340470"/>
                </a:lnTo>
                <a:cubicBezTo>
                  <a:pt x="10813297" y="5320321"/>
                  <a:pt x="10811314" y="5300569"/>
                  <a:pt x="10812438" y="5282446"/>
                </a:cubicBezTo>
                <a:cubicBezTo>
                  <a:pt x="10801336" y="5272948"/>
                  <a:pt x="10807390" y="5220005"/>
                  <a:pt x="10793154" y="5232602"/>
                </a:cubicBezTo>
                <a:cubicBezTo>
                  <a:pt x="10794509" y="5269932"/>
                  <a:pt x="10799401" y="5305892"/>
                  <a:pt x="10805084" y="5341503"/>
                </a:cubicBezTo>
                <a:lnTo>
                  <a:pt x="10809677" y="5370906"/>
                </a:lnTo>
                <a:lnTo>
                  <a:pt x="10821766" y="5448307"/>
                </a:lnTo>
                <a:cubicBezTo>
                  <a:pt x="10826581" y="5446353"/>
                  <a:pt x="10829418" y="5443396"/>
                  <a:pt x="10830928" y="5439815"/>
                </a:cubicBezTo>
                <a:close/>
                <a:moveTo>
                  <a:pt x="9509032" y="8433745"/>
                </a:moveTo>
                <a:cubicBezTo>
                  <a:pt x="9490043" y="8429412"/>
                  <a:pt x="9488865" y="8418233"/>
                  <a:pt x="9480932" y="8409648"/>
                </a:cubicBezTo>
                <a:cubicBezTo>
                  <a:pt x="9473647" y="8422674"/>
                  <a:pt x="9497054" y="8444700"/>
                  <a:pt x="9509032" y="8433745"/>
                </a:cubicBezTo>
                <a:close/>
                <a:moveTo>
                  <a:pt x="8074435" y="11681267"/>
                </a:moveTo>
                <a:cubicBezTo>
                  <a:pt x="8077332" y="11675761"/>
                  <a:pt x="8076948" y="11666195"/>
                  <a:pt x="8074423" y="11663403"/>
                </a:cubicBezTo>
                <a:cubicBezTo>
                  <a:pt x="8073962" y="11666084"/>
                  <a:pt x="8071428" y="11667593"/>
                  <a:pt x="8067735" y="11666872"/>
                </a:cubicBezTo>
                <a:cubicBezTo>
                  <a:pt x="8066351" y="11674913"/>
                  <a:pt x="8068060" y="11680081"/>
                  <a:pt x="8074435" y="11681267"/>
                </a:cubicBezTo>
                <a:close/>
                <a:moveTo>
                  <a:pt x="8749224" y="10154415"/>
                </a:moveTo>
                <a:cubicBezTo>
                  <a:pt x="8755773" y="10143494"/>
                  <a:pt x="8762496" y="10107360"/>
                  <a:pt x="8741244" y="10102223"/>
                </a:cubicBezTo>
                <a:cubicBezTo>
                  <a:pt x="8731310" y="10115798"/>
                  <a:pt x="8735632" y="10144944"/>
                  <a:pt x="8749224" y="10154415"/>
                </a:cubicBezTo>
                <a:close/>
                <a:moveTo>
                  <a:pt x="8117210" y="11585164"/>
                </a:moveTo>
                <a:cubicBezTo>
                  <a:pt x="8099463" y="11600032"/>
                  <a:pt x="8076814" y="11611290"/>
                  <a:pt x="8064067" y="11631083"/>
                </a:cubicBezTo>
                <a:cubicBezTo>
                  <a:pt x="8085596" y="11622554"/>
                  <a:pt x="8114796" y="11601551"/>
                  <a:pt x="8117210" y="11585164"/>
                </a:cubicBezTo>
                <a:close/>
                <a:moveTo>
                  <a:pt x="11065161" y="4917067"/>
                </a:moveTo>
                <a:cubicBezTo>
                  <a:pt x="11062355" y="4899756"/>
                  <a:pt x="11061502" y="4881777"/>
                  <a:pt x="11059011" y="4864478"/>
                </a:cubicBezTo>
                <a:lnTo>
                  <a:pt x="11044969" y="4821855"/>
                </a:lnTo>
                <a:lnTo>
                  <a:pt x="11043028" y="4815963"/>
                </a:lnTo>
                <a:lnTo>
                  <a:pt x="11043596" y="4821612"/>
                </a:lnTo>
                <a:lnTo>
                  <a:pt x="11048326" y="4868749"/>
                </a:lnTo>
                <a:cubicBezTo>
                  <a:pt x="11050948" y="4886043"/>
                  <a:pt x="11055493" y="4902591"/>
                  <a:pt x="11065161" y="4917067"/>
                </a:cubicBezTo>
                <a:close/>
                <a:moveTo>
                  <a:pt x="8450932" y="10834047"/>
                </a:moveTo>
                <a:cubicBezTo>
                  <a:pt x="8453965" y="10829813"/>
                  <a:pt x="8454937" y="10825110"/>
                  <a:pt x="8451701" y="10823860"/>
                </a:cubicBezTo>
                <a:cubicBezTo>
                  <a:pt x="8449659" y="10831949"/>
                  <a:pt x="8440141" y="10832979"/>
                  <a:pt x="8437795" y="10841422"/>
                </a:cubicBezTo>
                <a:cubicBezTo>
                  <a:pt x="8442804" y="10842046"/>
                  <a:pt x="8447899" y="10838281"/>
                  <a:pt x="8450932" y="10834047"/>
                </a:cubicBezTo>
                <a:close/>
                <a:moveTo>
                  <a:pt x="10198159" y="6881461"/>
                </a:moveTo>
                <a:cubicBezTo>
                  <a:pt x="10187041" y="6863813"/>
                  <a:pt x="10182889" y="6843130"/>
                  <a:pt x="10163147" y="6828804"/>
                </a:cubicBezTo>
                <a:cubicBezTo>
                  <a:pt x="10161826" y="6844522"/>
                  <a:pt x="10185050" y="6891460"/>
                  <a:pt x="10198159" y="6881461"/>
                </a:cubicBezTo>
                <a:close/>
                <a:moveTo>
                  <a:pt x="11647581" y="3605707"/>
                </a:moveTo>
                <a:cubicBezTo>
                  <a:pt x="11580956" y="3597174"/>
                  <a:pt x="11498441" y="3579580"/>
                  <a:pt x="11430759" y="3544576"/>
                </a:cubicBezTo>
                <a:cubicBezTo>
                  <a:pt x="11420589" y="3611464"/>
                  <a:pt x="11409427" y="3679443"/>
                  <a:pt x="11392489" y="3748948"/>
                </a:cubicBezTo>
                <a:cubicBezTo>
                  <a:pt x="11436462" y="3733706"/>
                  <a:pt x="11472393" y="3703185"/>
                  <a:pt x="11513744" y="3681176"/>
                </a:cubicBezTo>
                <a:cubicBezTo>
                  <a:pt x="11555522" y="3659356"/>
                  <a:pt x="11597250" y="3636495"/>
                  <a:pt x="11639028" y="3614675"/>
                </a:cubicBezTo>
                <a:cubicBezTo>
                  <a:pt x="11641528" y="3610171"/>
                  <a:pt x="11645985" y="3611630"/>
                  <a:pt x="11647581" y="3605707"/>
                </a:cubicBezTo>
                <a:close/>
                <a:moveTo>
                  <a:pt x="11317121" y="4353832"/>
                </a:moveTo>
                <a:cubicBezTo>
                  <a:pt x="11305946" y="4351447"/>
                  <a:pt x="11306456" y="4344527"/>
                  <a:pt x="11298167" y="4341375"/>
                </a:cubicBezTo>
                <a:cubicBezTo>
                  <a:pt x="11293401" y="4351008"/>
                  <a:pt x="11278537" y="4350054"/>
                  <a:pt x="11284191" y="4363781"/>
                </a:cubicBezTo>
                <a:lnTo>
                  <a:pt x="11286055" y="4363882"/>
                </a:lnTo>
                <a:lnTo>
                  <a:pt x="11302973" y="4364806"/>
                </a:lnTo>
                <a:cubicBezTo>
                  <a:pt x="11308354" y="4362718"/>
                  <a:pt x="11312963" y="4358630"/>
                  <a:pt x="11317121" y="4353832"/>
                </a:cubicBezTo>
                <a:close/>
                <a:moveTo>
                  <a:pt x="9856334" y="7662929"/>
                </a:moveTo>
                <a:cubicBezTo>
                  <a:pt x="9854300" y="7651992"/>
                  <a:pt x="9839495" y="7663508"/>
                  <a:pt x="9845650" y="7667950"/>
                </a:cubicBezTo>
                <a:cubicBezTo>
                  <a:pt x="9849351" y="7665071"/>
                  <a:pt x="9852583" y="7667787"/>
                  <a:pt x="9856334" y="7662929"/>
                </a:cubicBezTo>
                <a:close/>
                <a:moveTo>
                  <a:pt x="10244516" y="6785800"/>
                </a:moveTo>
                <a:cubicBezTo>
                  <a:pt x="10258978" y="6769266"/>
                  <a:pt x="10234927" y="6743867"/>
                  <a:pt x="10224288" y="6727450"/>
                </a:cubicBezTo>
                <a:cubicBezTo>
                  <a:pt x="10217969" y="6752166"/>
                  <a:pt x="10236478" y="6766966"/>
                  <a:pt x="10244516" y="6785800"/>
                </a:cubicBezTo>
                <a:close/>
                <a:moveTo>
                  <a:pt x="10544993" y="6109220"/>
                </a:moveTo>
                <a:cubicBezTo>
                  <a:pt x="10549905" y="6102735"/>
                  <a:pt x="10542573" y="6085748"/>
                  <a:pt x="10535384" y="6092755"/>
                </a:cubicBezTo>
                <a:cubicBezTo>
                  <a:pt x="10542097" y="6097248"/>
                  <a:pt x="10538520" y="6105342"/>
                  <a:pt x="10544993" y="6109220"/>
                </a:cubicBezTo>
                <a:close/>
                <a:moveTo>
                  <a:pt x="10990697" y="5104061"/>
                </a:moveTo>
                <a:cubicBezTo>
                  <a:pt x="11005041" y="5076216"/>
                  <a:pt x="10989329" y="5035600"/>
                  <a:pt x="10974310" y="5009577"/>
                </a:cubicBezTo>
                <a:cubicBezTo>
                  <a:pt x="10975654" y="5042313"/>
                  <a:pt x="10977236" y="5075665"/>
                  <a:pt x="10990697" y="5104061"/>
                </a:cubicBezTo>
                <a:close/>
                <a:moveTo>
                  <a:pt x="11030682" y="5013566"/>
                </a:moveTo>
                <a:cubicBezTo>
                  <a:pt x="11029257" y="4987937"/>
                  <a:pt x="11019596" y="4964791"/>
                  <a:pt x="11033899" y="4940499"/>
                </a:cubicBezTo>
                <a:cubicBezTo>
                  <a:pt x="11025554" y="4936302"/>
                  <a:pt x="11026062" y="4929383"/>
                  <a:pt x="11016406" y="4932769"/>
                </a:cubicBezTo>
                <a:cubicBezTo>
                  <a:pt x="11020674" y="4923687"/>
                  <a:pt x="11018838" y="4911396"/>
                  <a:pt x="11015786" y="4898249"/>
                </a:cubicBezTo>
                <a:lnTo>
                  <a:pt x="11011596" y="4877245"/>
                </a:lnTo>
                <a:lnTo>
                  <a:pt x="11007874" y="4858593"/>
                </a:lnTo>
                <a:cubicBezTo>
                  <a:pt x="11007321" y="4842532"/>
                  <a:pt x="11002551" y="4825628"/>
                  <a:pt x="10994098" y="4814751"/>
                </a:cubicBezTo>
                <a:cubicBezTo>
                  <a:pt x="10981536" y="4809711"/>
                  <a:pt x="10996259" y="4829481"/>
                  <a:pt x="10985543" y="4823726"/>
                </a:cubicBezTo>
                <a:cubicBezTo>
                  <a:pt x="10988789" y="4812916"/>
                  <a:pt x="10974305" y="4793761"/>
                  <a:pt x="10989687" y="4787802"/>
                </a:cubicBezTo>
                <a:cubicBezTo>
                  <a:pt x="10999132" y="4797587"/>
                  <a:pt x="10993999" y="4812667"/>
                  <a:pt x="11007752" y="4820783"/>
                </a:cubicBezTo>
                <a:cubicBezTo>
                  <a:pt x="11013747" y="4810677"/>
                  <a:pt x="10997941" y="4794511"/>
                  <a:pt x="11013184" y="4790021"/>
                </a:cubicBezTo>
                <a:cubicBezTo>
                  <a:pt x="11021439" y="4796730"/>
                  <a:pt x="11034433" y="4828491"/>
                  <a:pt x="11033184" y="4819776"/>
                </a:cubicBezTo>
                <a:cubicBezTo>
                  <a:pt x="11035200" y="4809442"/>
                  <a:pt x="11029218" y="4802208"/>
                  <a:pt x="11028773" y="4792827"/>
                </a:cubicBezTo>
                <a:cubicBezTo>
                  <a:pt x="10958531" y="4769445"/>
                  <a:pt x="10901817" y="4736222"/>
                  <a:pt x="10836515" y="4720124"/>
                </a:cubicBezTo>
                <a:cubicBezTo>
                  <a:pt x="10846446" y="4735736"/>
                  <a:pt x="10863221" y="4763556"/>
                  <a:pt x="10877817" y="4767455"/>
                </a:cubicBezTo>
                <a:cubicBezTo>
                  <a:pt x="10874355" y="4764904"/>
                  <a:pt x="10872472" y="4747236"/>
                  <a:pt x="10881949" y="4748872"/>
                </a:cubicBezTo>
                <a:cubicBezTo>
                  <a:pt x="10895997" y="4763243"/>
                  <a:pt x="10904651" y="4756352"/>
                  <a:pt x="10919715" y="4756885"/>
                </a:cubicBezTo>
                <a:cubicBezTo>
                  <a:pt x="10931998" y="4764864"/>
                  <a:pt x="10941767" y="4794690"/>
                  <a:pt x="10959830" y="4779202"/>
                </a:cubicBezTo>
                <a:cubicBezTo>
                  <a:pt x="10967101" y="4791598"/>
                  <a:pt x="10972338" y="4805136"/>
                  <a:pt x="10975730" y="4819390"/>
                </a:cubicBezTo>
                <a:cubicBezTo>
                  <a:pt x="10970183" y="4816939"/>
                  <a:pt x="10963545" y="4813496"/>
                  <a:pt x="10962046" y="4821507"/>
                </a:cubicBezTo>
                <a:cubicBezTo>
                  <a:pt x="10962698" y="4839652"/>
                  <a:pt x="10971159" y="4855125"/>
                  <a:pt x="10976406" y="4873259"/>
                </a:cubicBezTo>
                <a:cubicBezTo>
                  <a:pt x="10978766" y="4881190"/>
                  <a:pt x="10979330" y="4890878"/>
                  <a:pt x="10981409" y="4900023"/>
                </a:cubicBezTo>
                <a:lnTo>
                  <a:pt x="10991380" y="4916658"/>
                </a:lnTo>
                <a:lnTo>
                  <a:pt x="10995500" y="4923532"/>
                </a:lnTo>
                <a:lnTo>
                  <a:pt x="10995773" y="4908093"/>
                </a:lnTo>
                <a:lnTo>
                  <a:pt x="10995912" y="4900237"/>
                </a:lnTo>
                <a:cubicBezTo>
                  <a:pt x="10992464" y="4876879"/>
                  <a:pt x="10980145" y="4854121"/>
                  <a:pt x="10983347" y="4839082"/>
                </a:cubicBezTo>
                <a:cubicBezTo>
                  <a:pt x="10995734" y="4851443"/>
                  <a:pt x="10999460" y="4867247"/>
                  <a:pt x="11001932" y="4883582"/>
                </a:cubicBezTo>
                <a:lnTo>
                  <a:pt x="11003929" y="4892191"/>
                </a:lnTo>
                <a:lnTo>
                  <a:pt x="11012993" y="4931261"/>
                </a:lnTo>
                <a:cubicBezTo>
                  <a:pt x="11010352" y="4937237"/>
                  <a:pt x="11002425" y="4928633"/>
                  <a:pt x="10999735" y="4933567"/>
                </a:cubicBezTo>
                <a:cubicBezTo>
                  <a:pt x="11011629" y="4959740"/>
                  <a:pt x="11004022" y="4993114"/>
                  <a:pt x="11030682" y="5013566"/>
                </a:cubicBezTo>
                <a:close/>
                <a:moveTo>
                  <a:pt x="11099524" y="4857761"/>
                </a:moveTo>
                <a:cubicBezTo>
                  <a:pt x="11101728" y="4847001"/>
                  <a:pt x="11100053" y="4838097"/>
                  <a:pt x="11094686" y="4830624"/>
                </a:cubicBezTo>
                <a:cubicBezTo>
                  <a:pt x="11087936" y="4842437"/>
                  <a:pt x="11092500" y="4850576"/>
                  <a:pt x="11099524" y="4857761"/>
                </a:cubicBezTo>
                <a:close/>
                <a:moveTo>
                  <a:pt x="10621957" y="5939130"/>
                </a:moveTo>
                <a:cubicBezTo>
                  <a:pt x="10561584" y="5940467"/>
                  <a:pt x="10587195" y="5869783"/>
                  <a:pt x="10560750" y="5833651"/>
                </a:cubicBezTo>
                <a:cubicBezTo>
                  <a:pt x="10549128" y="5861112"/>
                  <a:pt x="10587781" y="5903148"/>
                  <a:pt x="10570856" y="5933359"/>
                </a:cubicBezTo>
                <a:cubicBezTo>
                  <a:pt x="10589035" y="5937316"/>
                  <a:pt x="10597138" y="5949046"/>
                  <a:pt x="10617250" y="5949783"/>
                </a:cubicBezTo>
                <a:close/>
                <a:moveTo>
                  <a:pt x="10229483" y="6829079"/>
                </a:moveTo>
                <a:cubicBezTo>
                  <a:pt x="10226492" y="6815022"/>
                  <a:pt x="10218990" y="6772993"/>
                  <a:pt x="10195288" y="6793085"/>
                </a:cubicBezTo>
                <a:cubicBezTo>
                  <a:pt x="10217752" y="6798935"/>
                  <a:pt x="10208710" y="6832126"/>
                  <a:pt x="10229483" y="6829079"/>
                </a:cubicBezTo>
                <a:close/>
                <a:moveTo>
                  <a:pt x="6677565" y="14870342"/>
                </a:moveTo>
                <a:cubicBezTo>
                  <a:pt x="6661504" y="14861714"/>
                  <a:pt x="6658323" y="14887365"/>
                  <a:pt x="6641787" y="14877505"/>
                </a:cubicBezTo>
                <a:cubicBezTo>
                  <a:pt x="6622797" y="14873199"/>
                  <a:pt x="6615732" y="14833833"/>
                  <a:pt x="6599328" y="14849046"/>
                </a:cubicBezTo>
                <a:cubicBezTo>
                  <a:pt x="6612565" y="14868678"/>
                  <a:pt x="6632568" y="14885684"/>
                  <a:pt x="6660140" y="14899399"/>
                </a:cubicBezTo>
                <a:cubicBezTo>
                  <a:pt x="6666235" y="14891371"/>
                  <a:pt x="6673420" y="14884336"/>
                  <a:pt x="6677565" y="14870342"/>
                </a:cubicBezTo>
                <a:close/>
                <a:moveTo>
                  <a:pt x="6684547" y="14854539"/>
                </a:moveTo>
                <a:cubicBezTo>
                  <a:pt x="6674287" y="14847198"/>
                  <a:pt x="6667008" y="14838876"/>
                  <a:pt x="6659960" y="14830466"/>
                </a:cubicBezTo>
                <a:lnTo>
                  <a:pt x="6644808" y="14814397"/>
                </a:lnTo>
                <a:lnTo>
                  <a:pt x="6636756" y="14805856"/>
                </a:lnTo>
                <a:cubicBezTo>
                  <a:pt x="6635699" y="14811132"/>
                  <a:pt x="6637314" y="14817206"/>
                  <a:pt x="6640543" y="14823250"/>
                </a:cubicBezTo>
                <a:lnTo>
                  <a:pt x="6644163" y="14827879"/>
                </a:lnTo>
                <a:lnTo>
                  <a:pt x="6654010" y="14840472"/>
                </a:lnTo>
                <a:cubicBezTo>
                  <a:pt x="6664801" y="14850792"/>
                  <a:pt x="6677806" y="14857686"/>
                  <a:pt x="6684547" y="14854539"/>
                </a:cubicBezTo>
                <a:close/>
                <a:moveTo>
                  <a:pt x="6693039" y="14835319"/>
                </a:moveTo>
                <a:cubicBezTo>
                  <a:pt x="6677398" y="14822282"/>
                  <a:pt x="6670982" y="14805664"/>
                  <a:pt x="6651413" y="14793443"/>
                </a:cubicBezTo>
                <a:cubicBezTo>
                  <a:pt x="6651720" y="14808895"/>
                  <a:pt x="6677908" y="14846501"/>
                  <a:pt x="6693039" y="14835319"/>
                </a:cubicBezTo>
                <a:close/>
                <a:moveTo>
                  <a:pt x="11672554" y="3568814"/>
                </a:moveTo>
                <a:cubicBezTo>
                  <a:pt x="11614210" y="3475733"/>
                  <a:pt x="11586014" y="3370989"/>
                  <a:pt x="11511058" y="3284334"/>
                </a:cubicBezTo>
                <a:cubicBezTo>
                  <a:pt x="11470761" y="3372071"/>
                  <a:pt x="11459538" y="3434415"/>
                  <a:pt x="11438226" y="3517284"/>
                </a:cubicBezTo>
                <a:cubicBezTo>
                  <a:pt x="11512594" y="3534847"/>
                  <a:pt x="11579336" y="3532725"/>
                  <a:pt x="11662095" y="3572860"/>
                </a:cubicBezTo>
                <a:cubicBezTo>
                  <a:pt x="11666313" y="3573704"/>
                  <a:pt x="11669528" y="3571046"/>
                  <a:pt x="11672554" y="3568814"/>
                </a:cubicBezTo>
                <a:close/>
                <a:moveTo>
                  <a:pt x="9830318" y="7739825"/>
                </a:moveTo>
                <a:cubicBezTo>
                  <a:pt x="9837123" y="7718543"/>
                  <a:pt x="9836672" y="7697089"/>
                  <a:pt x="9842816" y="7675792"/>
                </a:cubicBezTo>
                <a:cubicBezTo>
                  <a:pt x="9826122" y="7696831"/>
                  <a:pt x="9824257" y="7718559"/>
                  <a:pt x="9830318" y="7739825"/>
                </a:cubicBezTo>
                <a:close/>
                <a:moveTo>
                  <a:pt x="8747612" y="10190445"/>
                </a:moveTo>
                <a:cubicBezTo>
                  <a:pt x="8749313" y="10189593"/>
                  <a:pt x="8750333" y="10187624"/>
                  <a:pt x="8750264" y="10183884"/>
                </a:cubicBezTo>
                <a:cubicBezTo>
                  <a:pt x="8745465" y="10176201"/>
                  <a:pt x="8725186" y="10170173"/>
                  <a:pt x="8724976" y="10185576"/>
                </a:cubicBezTo>
                <a:cubicBezTo>
                  <a:pt x="8731283" y="10185503"/>
                  <a:pt x="8742509" y="10193002"/>
                  <a:pt x="8747612" y="10190445"/>
                </a:cubicBezTo>
                <a:close/>
                <a:moveTo>
                  <a:pt x="9970110" y="7425254"/>
                </a:moveTo>
                <a:lnTo>
                  <a:pt x="9963343" y="7413525"/>
                </a:lnTo>
                <a:lnTo>
                  <a:pt x="9955670" y="7417946"/>
                </a:lnTo>
                <a:cubicBezTo>
                  <a:pt x="9958064" y="7423036"/>
                  <a:pt x="9953450" y="7426237"/>
                  <a:pt x="9958395" y="7432009"/>
                </a:cubicBezTo>
                <a:close/>
                <a:moveTo>
                  <a:pt x="11878425" y="3110071"/>
                </a:moveTo>
                <a:cubicBezTo>
                  <a:pt x="11875756" y="3102253"/>
                  <a:pt x="11861913" y="3101243"/>
                  <a:pt x="11855788" y="3095473"/>
                </a:cubicBezTo>
                <a:cubicBezTo>
                  <a:pt x="11854714" y="3103679"/>
                  <a:pt x="11848646" y="3103552"/>
                  <a:pt x="11847523" y="3110715"/>
                </a:cubicBezTo>
                <a:cubicBezTo>
                  <a:pt x="11857522" y="3110026"/>
                  <a:pt x="11877746" y="3126622"/>
                  <a:pt x="11878425" y="3110071"/>
                </a:cubicBezTo>
                <a:close/>
                <a:moveTo>
                  <a:pt x="8466406" y="10834688"/>
                </a:moveTo>
                <a:cubicBezTo>
                  <a:pt x="8448649" y="10853857"/>
                  <a:pt x="8414275" y="10880863"/>
                  <a:pt x="8398640" y="10901861"/>
                </a:cubicBezTo>
                <a:cubicBezTo>
                  <a:pt x="8398336" y="10902214"/>
                  <a:pt x="8383821" y="10920484"/>
                  <a:pt x="8395008" y="10919661"/>
                </a:cubicBezTo>
                <a:cubicBezTo>
                  <a:pt x="8418352" y="10891150"/>
                  <a:pt x="8449172" y="10869698"/>
                  <a:pt x="8466406" y="10834688"/>
                </a:cubicBezTo>
                <a:close/>
                <a:moveTo>
                  <a:pt x="8426979" y="10926906"/>
                </a:moveTo>
                <a:cubicBezTo>
                  <a:pt x="8416628" y="10938914"/>
                  <a:pt x="8397221" y="10949272"/>
                  <a:pt x="8380996" y="10962374"/>
                </a:cubicBezTo>
                <a:cubicBezTo>
                  <a:pt x="8367914" y="10973259"/>
                  <a:pt x="8342624" y="10989012"/>
                  <a:pt x="8352163" y="11001543"/>
                </a:cubicBezTo>
                <a:cubicBezTo>
                  <a:pt x="8362062" y="10987915"/>
                  <a:pt x="8380556" y="10978616"/>
                  <a:pt x="8395160" y="10965964"/>
                </a:cubicBezTo>
                <a:cubicBezTo>
                  <a:pt x="8408546" y="10954725"/>
                  <a:pt x="8427757" y="10941735"/>
                  <a:pt x="8426979" y="10926906"/>
                </a:cubicBezTo>
                <a:close/>
                <a:moveTo>
                  <a:pt x="8121065" y="11627886"/>
                </a:moveTo>
                <a:cubicBezTo>
                  <a:pt x="8110683" y="11630635"/>
                  <a:pt x="8103130" y="11635821"/>
                  <a:pt x="8099566" y="11645676"/>
                </a:cubicBezTo>
                <a:cubicBezTo>
                  <a:pt x="8110655" y="11643538"/>
                  <a:pt x="8116793" y="11637133"/>
                  <a:pt x="8121065" y="11627886"/>
                </a:cubicBezTo>
                <a:close/>
                <a:moveTo>
                  <a:pt x="10357211" y="6568475"/>
                </a:moveTo>
                <a:cubicBezTo>
                  <a:pt x="10361396" y="6560168"/>
                  <a:pt x="10356306" y="6555381"/>
                  <a:pt x="10352453" y="6550124"/>
                </a:cubicBezTo>
                <a:cubicBezTo>
                  <a:pt x="10347650" y="6558665"/>
                  <a:pt x="10347175" y="6565564"/>
                  <a:pt x="10357211" y="6568475"/>
                </a:cubicBezTo>
                <a:close/>
                <a:moveTo>
                  <a:pt x="8163427" y="11535123"/>
                </a:moveTo>
                <a:cubicBezTo>
                  <a:pt x="8145050" y="11537135"/>
                  <a:pt x="8140521" y="11525228"/>
                  <a:pt x="8120877" y="11527994"/>
                </a:cubicBezTo>
                <a:lnTo>
                  <a:pt x="8126025" y="11535135"/>
                </a:lnTo>
                <a:lnTo>
                  <a:pt x="8129229" y="11539580"/>
                </a:lnTo>
                <a:cubicBezTo>
                  <a:pt x="8130512" y="11542918"/>
                  <a:pt x="8129542" y="11546546"/>
                  <a:pt x="8124062" y="11552902"/>
                </a:cubicBezTo>
                <a:cubicBezTo>
                  <a:pt x="8139069" y="11541213"/>
                  <a:pt x="8158734" y="11552009"/>
                  <a:pt x="8163427" y="11535123"/>
                </a:cubicBezTo>
                <a:close/>
                <a:moveTo>
                  <a:pt x="8774531" y="10152258"/>
                </a:moveTo>
                <a:cubicBezTo>
                  <a:pt x="8782259" y="10135783"/>
                  <a:pt x="8775617" y="10127552"/>
                  <a:pt x="8780487" y="10112353"/>
                </a:cubicBezTo>
                <a:cubicBezTo>
                  <a:pt x="8752935" y="10101802"/>
                  <a:pt x="8760735" y="10147448"/>
                  <a:pt x="8774531" y="10152258"/>
                </a:cubicBezTo>
                <a:close/>
                <a:moveTo>
                  <a:pt x="10846293" y="5467817"/>
                </a:moveTo>
                <a:cubicBezTo>
                  <a:pt x="10854880" y="5450691"/>
                  <a:pt x="10854924" y="5425200"/>
                  <a:pt x="10853747" y="5404780"/>
                </a:cubicBezTo>
                <a:lnTo>
                  <a:pt x="10849004" y="5372707"/>
                </a:lnTo>
                <a:lnTo>
                  <a:pt x="10843180" y="5333335"/>
                </a:lnTo>
                <a:cubicBezTo>
                  <a:pt x="10838720" y="5309235"/>
                  <a:pt x="10834397" y="5285261"/>
                  <a:pt x="10833428" y="5262640"/>
                </a:cubicBezTo>
                <a:cubicBezTo>
                  <a:pt x="10833419" y="5258044"/>
                  <a:pt x="10839472" y="5253578"/>
                  <a:pt x="10839462" y="5248982"/>
                </a:cubicBezTo>
                <a:cubicBezTo>
                  <a:pt x="10840970" y="5219025"/>
                  <a:pt x="10822716" y="5186471"/>
                  <a:pt x="10813630" y="5166640"/>
                </a:cubicBezTo>
                <a:cubicBezTo>
                  <a:pt x="10819146" y="5177241"/>
                  <a:pt x="10807895" y="5164616"/>
                  <a:pt x="10803390" y="5162116"/>
                </a:cubicBezTo>
                <a:cubicBezTo>
                  <a:pt x="10782001" y="5195521"/>
                  <a:pt x="10808316" y="5235220"/>
                  <a:pt x="10814633" y="5267090"/>
                </a:cubicBezTo>
                <a:cubicBezTo>
                  <a:pt x="10824885" y="5254274"/>
                  <a:pt x="10808604" y="5236878"/>
                  <a:pt x="10821766" y="5232479"/>
                </a:cubicBezTo>
                <a:cubicBezTo>
                  <a:pt x="10822180" y="5263282"/>
                  <a:pt x="10823441" y="5289859"/>
                  <a:pt x="10825353" y="5315828"/>
                </a:cubicBezTo>
                <a:lnTo>
                  <a:pt x="10830617" y="5371865"/>
                </a:lnTo>
                <a:lnTo>
                  <a:pt x="10832841" y="5395543"/>
                </a:lnTo>
                <a:cubicBezTo>
                  <a:pt x="10835208" y="5419039"/>
                  <a:pt x="10832136" y="5446766"/>
                  <a:pt x="10846293" y="5467817"/>
                </a:cubicBezTo>
                <a:close/>
                <a:moveTo>
                  <a:pt x="8102540" y="11679946"/>
                </a:moveTo>
                <a:cubicBezTo>
                  <a:pt x="8105740" y="11675162"/>
                  <a:pt x="8106650" y="11669636"/>
                  <a:pt x="8102809" y="11666941"/>
                </a:cubicBezTo>
                <a:cubicBezTo>
                  <a:pt x="8098744" y="11674517"/>
                  <a:pt x="8093264" y="11680875"/>
                  <a:pt x="8088540" y="11688500"/>
                </a:cubicBezTo>
                <a:cubicBezTo>
                  <a:pt x="8093854" y="11688772"/>
                  <a:pt x="8099342" y="11684729"/>
                  <a:pt x="8102540" y="11679946"/>
                </a:cubicBezTo>
                <a:close/>
                <a:moveTo>
                  <a:pt x="10352959" y="6587415"/>
                </a:moveTo>
                <a:cubicBezTo>
                  <a:pt x="10348223" y="6585322"/>
                  <a:pt x="10350100" y="6581074"/>
                  <a:pt x="10344127" y="6579451"/>
                </a:cubicBezTo>
                <a:lnTo>
                  <a:pt x="10341124" y="6586248"/>
                </a:lnTo>
                <a:cubicBezTo>
                  <a:pt x="10344811" y="6588385"/>
                  <a:pt x="10343795" y="6593014"/>
                  <a:pt x="10349956" y="6594213"/>
                </a:cubicBezTo>
                <a:close/>
                <a:moveTo>
                  <a:pt x="9541472" y="8428283"/>
                </a:moveTo>
                <a:cubicBezTo>
                  <a:pt x="9538517" y="8434858"/>
                  <a:pt x="9533472" y="8441751"/>
                  <a:pt x="9525839" y="8448786"/>
                </a:cubicBezTo>
                <a:cubicBezTo>
                  <a:pt x="9492565" y="8459476"/>
                  <a:pt x="9458647" y="8423160"/>
                  <a:pt x="9466037" y="8399511"/>
                </a:cubicBezTo>
                <a:cubicBezTo>
                  <a:pt x="9480313" y="8352057"/>
                  <a:pt x="9562150" y="8382273"/>
                  <a:pt x="9541472" y="8428283"/>
                </a:cubicBezTo>
                <a:close/>
                <a:moveTo>
                  <a:pt x="10873144" y="5417433"/>
                </a:moveTo>
                <a:cubicBezTo>
                  <a:pt x="10877126" y="5406691"/>
                  <a:pt x="10877443" y="5393566"/>
                  <a:pt x="10874971" y="5382714"/>
                </a:cubicBezTo>
                <a:lnTo>
                  <a:pt x="10868520" y="5373601"/>
                </a:lnTo>
                <a:lnTo>
                  <a:pt x="10860056" y="5361646"/>
                </a:lnTo>
                <a:lnTo>
                  <a:pt x="10863620" y="5373377"/>
                </a:lnTo>
                <a:lnTo>
                  <a:pt x="10864183" y="5375229"/>
                </a:lnTo>
                <a:cubicBezTo>
                  <a:pt x="10864920" y="5390168"/>
                  <a:pt x="10858596" y="5407944"/>
                  <a:pt x="10873144" y="5417433"/>
                </a:cubicBezTo>
                <a:close/>
                <a:moveTo>
                  <a:pt x="10222538" y="6892232"/>
                </a:moveTo>
                <a:cubicBezTo>
                  <a:pt x="10226237" y="6878075"/>
                  <a:pt x="10221124" y="6867666"/>
                  <a:pt x="10207386" y="6860577"/>
                </a:cubicBezTo>
                <a:cubicBezTo>
                  <a:pt x="10203875" y="6874308"/>
                  <a:pt x="10211264" y="6884195"/>
                  <a:pt x="10222538" y="6892232"/>
                </a:cubicBezTo>
                <a:close/>
                <a:moveTo>
                  <a:pt x="9993537" y="7411750"/>
                </a:moveTo>
                <a:cubicBezTo>
                  <a:pt x="10016328" y="7321518"/>
                  <a:pt x="10048046" y="7233677"/>
                  <a:pt x="10050440" y="7137964"/>
                </a:cubicBezTo>
                <a:cubicBezTo>
                  <a:pt x="10023290" y="7134749"/>
                  <a:pt x="9990229" y="7154887"/>
                  <a:pt x="9966896" y="7138690"/>
                </a:cubicBezTo>
                <a:cubicBezTo>
                  <a:pt x="9907465" y="7008525"/>
                  <a:pt x="9864599" y="6882831"/>
                  <a:pt x="9813683" y="6755308"/>
                </a:cubicBezTo>
                <a:cubicBezTo>
                  <a:pt x="9792149" y="6765566"/>
                  <a:pt x="9772384" y="6770492"/>
                  <a:pt x="9750446" y="6780983"/>
                </a:cubicBezTo>
                <a:cubicBezTo>
                  <a:pt x="9768244" y="6865065"/>
                  <a:pt x="9802324" y="6941915"/>
                  <a:pt x="9832023" y="7022371"/>
                </a:cubicBezTo>
                <a:cubicBezTo>
                  <a:pt x="9851298" y="7075415"/>
                  <a:pt x="9870472" y="7130121"/>
                  <a:pt x="9875793" y="7180421"/>
                </a:cubicBezTo>
                <a:cubicBezTo>
                  <a:pt x="9857418" y="7198023"/>
                  <a:pt x="9799718" y="7208113"/>
                  <a:pt x="9777629" y="7237027"/>
                </a:cubicBezTo>
                <a:cubicBezTo>
                  <a:pt x="9812694" y="7269372"/>
                  <a:pt x="9848629" y="7298788"/>
                  <a:pt x="9884817" y="7327253"/>
                </a:cubicBezTo>
                <a:lnTo>
                  <a:pt x="9939775" y="7369958"/>
                </a:lnTo>
                <a:close/>
                <a:moveTo>
                  <a:pt x="9332032" y="8910440"/>
                </a:moveTo>
                <a:cubicBezTo>
                  <a:pt x="9347203" y="8873793"/>
                  <a:pt x="9332820" y="8848573"/>
                  <a:pt x="9319844" y="8822478"/>
                </a:cubicBezTo>
                <a:cubicBezTo>
                  <a:pt x="9300130" y="8825499"/>
                  <a:pt x="9324652" y="8861281"/>
                  <a:pt x="9308582" y="8861832"/>
                </a:cubicBezTo>
                <a:cubicBezTo>
                  <a:pt x="9294179" y="8814703"/>
                  <a:pt x="9307920" y="8757027"/>
                  <a:pt x="9278324" y="8715397"/>
                </a:cubicBezTo>
                <a:cubicBezTo>
                  <a:pt x="9265928" y="8761940"/>
                  <a:pt x="9277396" y="8796069"/>
                  <a:pt x="9283950" y="8832076"/>
                </a:cubicBezTo>
                <a:cubicBezTo>
                  <a:pt x="9287891" y="8853200"/>
                  <a:pt x="9289370" y="8875272"/>
                  <a:pt x="9302447" y="8890738"/>
                </a:cubicBezTo>
                <a:cubicBezTo>
                  <a:pt x="9321379" y="8897577"/>
                  <a:pt x="9302991" y="8862931"/>
                  <a:pt x="9316811" y="8872096"/>
                </a:cubicBezTo>
                <a:cubicBezTo>
                  <a:pt x="9323667" y="8884309"/>
                  <a:pt x="9312860" y="8902990"/>
                  <a:pt x="9332032" y="8910440"/>
                </a:cubicBezTo>
                <a:close/>
                <a:moveTo>
                  <a:pt x="8177875" y="11524798"/>
                </a:moveTo>
                <a:cubicBezTo>
                  <a:pt x="8204565" y="11470238"/>
                  <a:pt x="8220736" y="11412149"/>
                  <a:pt x="8245816" y="11353737"/>
                </a:cubicBezTo>
                <a:lnTo>
                  <a:pt x="8246906" y="11350957"/>
                </a:lnTo>
                <a:lnTo>
                  <a:pt x="8273605" y="11282885"/>
                </a:lnTo>
                <a:cubicBezTo>
                  <a:pt x="8288723" y="11231738"/>
                  <a:pt x="8298794" y="11178627"/>
                  <a:pt x="8305443" y="11123931"/>
                </a:cubicBezTo>
                <a:lnTo>
                  <a:pt x="8307783" y="11089074"/>
                </a:lnTo>
                <a:lnTo>
                  <a:pt x="8316752" y="10955475"/>
                </a:lnTo>
                <a:cubicBezTo>
                  <a:pt x="8318183" y="10897994"/>
                  <a:pt x="8317819" y="10839311"/>
                  <a:pt x="8317285" y="10779809"/>
                </a:cubicBezTo>
                <a:lnTo>
                  <a:pt x="8316999" y="10673366"/>
                </a:lnTo>
                <a:lnTo>
                  <a:pt x="8316800" y="10599225"/>
                </a:lnTo>
                <a:cubicBezTo>
                  <a:pt x="8209119" y="10588282"/>
                  <a:pt x="8064165" y="10587686"/>
                  <a:pt x="7932166" y="10587793"/>
                </a:cubicBezTo>
                <a:cubicBezTo>
                  <a:pt x="7924538" y="10627389"/>
                  <a:pt x="7929622" y="10686562"/>
                  <a:pt x="7932306" y="10709191"/>
                </a:cubicBezTo>
                <a:cubicBezTo>
                  <a:pt x="7951556" y="10701160"/>
                  <a:pt x="7979362" y="10692501"/>
                  <a:pt x="7999882" y="10705880"/>
                </a:cubicBezTo>
                <a:cubicBezTo>
                  <a:pt x="8006360" y="10717313"/>
                  <a:pt x="8010059" y="10730005"/>
                  <a:pt x="8011242" y="10742644"/>
                </a:cubicBezTo>
                <a:lnTo>
                  <a:pt x="8009875" y="10755974"/>
                </a:lnTo>
                <a:lnTo>
                  <a:pt x="8007504" y="10779091"/>
                </a:lnTo>
                <a:cubicBezTo>
                  <a:pt x="8000331" y="10801535"/>
                  <a:pt x="7984149" y="10818520"/>
                  <a:pt x="7961067" y="10819555"/>
                </a:cubicBezTo>
                <a:cubicBezTo>
                  <a:pt x="7943908" y="10820154"/>
                  <a:pt x="7939339" y="10803287"/>
                  <a:pt x="7921561" y="10808894"/>
                </a:cubicBezTo>
                <a:cubicBezTo>
                  <a:pt x="7915754" y="10883920"/>
                  <a:pt x="7917478" y="10952354"/>
                  <a:pt x="7921091" y="11018955"/>
                </a:cubicBezTo>
                <a:lnTo>
                  <a:pt x="7927276" y="11132283"/>
                </a:lnTo>
                <a:lnTo>
                  <a:pt x="7931956" y="11218010"/>
                </a:lnTo>
                <a:cubicBezTo>
                  <a:pt x="7965008" y="11217566"/>
                  <a:pt x="7946949" y="11166294"/>
                  <a:pt x="7967879" y="11154169"/>
                </a:cubicBezTo>
                <a:cubicBezTo>
                  <a:pt x="8046691" y="11150694"/>
                  <a:pt x="8147606" y="11177352"/>
                  <a:pt x="8213531" y="11165229"/>
                </a:cubicBezTo>
                <a:cubicBezTo>
                  <a:pt x="8209034" y="11184747"/>
                  <a:pt x="8241514" y="11167805"/>
                  <a:pt x="8241987" y="11182987"/>
                </a:cubicBezTo>
                <a:cubicBezTo>
                  <a:pt x="8240993" y="11209525"/>
                  <a:pt x="8237288" y="11237420"/>
                  <a:pt x="8232143" y="11264305"/>
                </a:cubicBezTo>
                <a:lnTo>
                  <a:pt x="8216587" y="11327630"/>
                </a:lnTo>
                <a:lnTo>
                  <a:pt x="8213657" y="11339559"/>
                </a:lnTo>
                <a:cubicBezTo>
                  <a:pt x="8199793" y="11384246"/>
                  <a:pt x="8182214" y="11414649"/>
                  <a:pt x="8173997" y="11446349"/>
                </a:cubicBezTo>
                <a:cubicBezTo>
                  <a:pt x="8133863" y="11444998"/>
                  <a:pt x="8088290" y="11454964"/>
                  <a:pt x="8049777" y="11453162"/>
                </a:cubicBezTo>
                <a:cubicBezTo>
                  <a:pt x="8027864" y="11452126"/>
                  <a:pt x="8009466" y="11440577"/>
                  <a:pt x="7996178" y="11453131"/>
                </a:cubicBezTo>
                <a:cubicBezTo>
                  <a:pt x="7987881" y="11474913"/>
                  <a:pt x="8009864" y="11490169"/>
                  <a:pt x="8006920" y="11517182"/>
                </a:cubicBezTo>
                <a:cubicBezTo>
                  <a:pt x="8067974" y="11510711"/>
                  <a:pt x="8124156" y="11509890"/>
                  <a:pt x="8177875" y="11524798"/>
                </a:cubicBezTo>
                <a:close/>
                <a:moveTo>
                  <a:pt x="10568397" y="6116768"/>
                </a:moveTo>
                <a:cubicBezTo>
                  <a:pt x="10567810" y="6125316"/>
                  <a:pt x="10564079" y="6133182"/>
                  <a:pt x="10556744" y="6139361"/>
                </a:cubicBezTo>
                <a:cubicBezTo>
                  <a:pt x="10534030" y="6158347"/>
                  <a:pt x="10498037" y="6133279"/>
                  <a:pt x="10463639" y="6115025"/>
                </a:cubicBezTo>
                <a:cubicBezTo>
                  <a:pt x="10449228" y="6132588"/>
                  <a:pt x="10443830" y="6184174"/>
                  <a:pt x="10413474" y="6179926"/>
                </a:cubicBezTo>
                <a:cubicBezTo>
                  <a:pt x="10377260" y="6158834"/>
                  <a:pt x="10415991" y="6108229"/>
                  <a:pt x="10405421" y="6076573"/>
                </a:cubicBezTo>
                <a:cubicBezTo>
                  <a:pt x="10371416" y="6062058"/>
                  <a:pt x="10331948" y="6034435"/>
                  <a:pt x="10356693" y="5988853"/>
                </a:cubicBezTo>
                <a:cubicBezTo>
                  <a:pt x="10377576" y="5975167"/>
                  <a:pt x="10406001" y="5995364"/>
                  <a:pt x="10430983" y="6009457"/>
                </a:cubicBezTo>
                <a:cubicBezTo>
                  <a:pt x="10451899" y="5992223"/>
                  <a:pt x="10446647" y="5936950"/>
                  <a:pt x="10478372" y="5939257"/>
                </a:cubicBezTo>
                <a:cubicBezTo>
                  <a:pt x="10504125" y="5956236"/>
                  <a:pt x="10504680" y="5988558"/>
                  <a:pt x="10497771" y="6018092"/>
                </a:cubicBezTo>
                <a:cubicBezTo>
                  <a:pt x="10494179" y="6034325"/>
                  <a:pt x="10476104" y="6049760"/>
                  <a:pt x="10485096" y="6066462"/>
                </a:cubicBezTo>
                <a:cubicBezTo>
                  <a:pt x="10496000" y="6062625"/>
                  <a:pt x="10487403" y="6049661"/>
                  <a:pt x="10501168" y="6048614"/>
                </a:cubicBezTo>
                <a:cubicBezTo>
                  <a:pt x="10543620" y="6059352"/>
                  <a:pt x="10570158" y="6091126"/>
                  <a:pt x="10568397" y="6116768"/>
                </a:cubicBezTo>
                <a:close/>
                <a:moveTo>
                  <a:pt x="8473539" y="10859306"/>
                </a:moveTo>
                <a:cubicBezTo>
                  <a:pt x="8438417" y="10880743"/>
                  <a:pt x="8371919" y="10947161"/>
                  <a:pt x="8366715" y="10966070"/>
                </a:cubicBezTo>
                <a:cubicBezTo>
                  <a:pt x="8406010" y="10934070"/>
                  <a:pt x="8443891" y="10900852"/>
                  <a:pt x="8473539" y="10859306"/>
                </a:cubicBezTo>
                <a:close/>
                <a:moveTo>
                  <a:pt x="10333757" y="6649512"/>
                </a:moveTo>
                <a:cubicBezTo>
                  <a:pt x="10335866" y="6637749"/>
                  <a:pt x="10338837" y="6626367"/>
                  <a:pt x="10330247" y="6619017"/>
                </a:cubicBezTo>
                <a:cubicBezTo>
                  <a:pt x="10322695" y="6623298"/>
                  <a:pt x="10320221" y="6644038"/>
                  <a:pt x="10333757" y="6649512"/>
                </a:cubicBezTo>
                <a:close/>
                <a:moveTo>
                  <a:pt x="10893741" y="5389285"/>
                </a:moveTo>
                <a:lnTo>
                  <a:pt x="10899719" y="5375031"/>
                </a:lnTo>
                <a:lnTo>
                  <a:pt x="10902381" y="5368683"/>
                </a:lnTo>
                <a:cubicBezTo>
                  <a:pt x="10906566" y="5349799"/>
                  <a:pt x="10899530" y="5335211"/>
                  <a:pt x="10900559" y="5317300"/>
                </a:cubicBezTo>
                <a:cubicBezTo>
                  <a:pt x="10875617" y="5280262"/>
                  <a:pt x="10875668" y="5232827"/>
                  <a:pt x="10855650" y="5193880"/>
                </a:cubicBezTo>
                <a:cubicBezTo>
                  <a:pt x="10847857" y="5254221"/>
                  <a:pt x="10882144" y="5298960"/>
                  <a:pt x="10883585" y="5355715"/>
                </a:cubicBezTo>
                <a:cubicBezTo>
                  <a:pt x="10872622" y="5344749"/>
                  <a:pt x="10881109" y="5325541"/>
                  <a:pt x="10868111" y="5315717"/>
                </a:cubicBezTo>
                <a:cubicBezTo>
                  <a:pt x="10866506" y="5330313"/>
                  <a:pt x="10866219" y="5346256"/>
                  <a:pt x="10869680" y="5359776"/>
                </a:cubicBezTo>
                <a:lnTo>
                  <a:pt x="10881435" y="5374193"/>
                </a:lnTo>
                <a:close/>
                <a:moveTo>
                  <a:pt x="10241622" y="6867553"/>
                </a:moveTo>
                <a:cubicBezTo>
                  <a:pt x="10228516" y="6864819"/>
                  <a:pt x="10243559" y="6851599"/>
                  <a:pt x="10228794" y="6849150"/>
                </a:cubicBezTo>
                <a:cubicBezTo>
                  <a:pt x="10219432" y="6858768"/>
                  <a:pt x="10238727" y="6881047"/>
                  <a:pt x="10241622" y="6867553"/>
                </a:cubicBezTo>
                <a:close/>
                <a:moveTo>
                  <a:pt x="7052225" y="14091185"/>
                </a:moveTo>
                <a:cubicBezTo>
                  <a:pt x="7057299" y="14086355"/>
                  <a:pt x="7051715" y="14071082"/>
                  <a:pt x="7053158" y="14065221"/>
                </a:cubicBezTo>
                <a:cubicBezTo>
                  <a:pt x="7034975" y="14064833"/>
                  <a:pt x="7057683" y="14076905"/>
                  <a:pt x="7042944" y="14091799"/>
                </a:cubicBezTo>
                <a:cubicBezTo>
                  <a:pt x="7047659" y="14093245"/>
                  <a:pt x="7050534" y="14092795"/>
                  <a:pt x="7052225" y="14091185"/>
                </a:cubicBezTo>
                <a:close/>
                <a:moveTo>
                  <a:pt x="8798974" y="10137919"/>
                </a:moveTo>
                <a:cubicBezTo>
                  <a:pt x="8803222" y="10019944"/>
                  <a:pt x="8885099" y="9888565"/>
                  <a:pt x="8888744" y="9763091"/>
                </a:cubicBezTo>
                <a:cubicBezTo>
                  <a:pt x="8877319" y="9757452"/>
                  <a:pt x="8873304" y="9763814"/>
                  <a:pt x="8864086" y="9761074"/>
                </a:cubicBezTo>
                <a:cubicBezTo>
                  <a:pt x="8821167" y="9728364"/>
                  <a:pt x="8766803" y="9732981"/>
                  <a:pt x="8710743" y="9723046"/>
                </a:cubicBezTo>
                <a:lnTo>
                  <a:pt x="8650230" y="9717762"/>
                </a:lnTo>
                <a:lnTo>
                  <a:pt x="8594731" y="9712915"/>
                </a:lnTo>
                <a:cubicBezTo>
                  <a:pt x="8482089" y="9714754"/>
                  <a:pt x="8385376" y="9756042"/>
                  <a:pt x="8356968" y="9868636"/>
                </a:cubicBezTo>
                <a:cubicBezTo>
                  <a:pt x="8366145" y="9872308"/>
                  <a:pt x="8354731" y="9887687"/>
                  <a:pt x="8369177" y="9888321"/>
                </a:cubicBezTo>
                <a:cubicBezTo>
                  <a:pt x="8372039" y="9876304"/>
                  <a:pt x="8360337" y="9855707"/>
                  <a:pt x="8374686" y="9847930"/>
                </a:cubicBezTo>
                <a:cubicBezTo>
                  <a:pt x="8382537" y="9871160"/>
                  <a:pt x="8382563" y="9902453"/>
                  <a:pt x="8387879" y="9930242"/>
                </a:cubicBezTo>
                <a:cubicBezTo>
                  <a:pt x="8392345" y="9956125"/>
                  <a:pt x="8393078" y="9992587"/>
                  <a:pt x="8417208" y="9995982"/>
                </a:cubicBezTo>
                <a:cubicBezTo>
                  <a:pt x="8412122" y="9952324"/>
                  <a:pt x="8380961" y="9907053"/>
                  <a:pt x="8396481" y="9861965"/>
                </a:cubicBezTo>
                <a:cubicBezTo>
                  <a:pt x="8405935" y="9880595"/>
                  <a:pt x="8397655" y="9909655"/>
                  <a:pt x="8419066" y="9921804"/>
                </a:cubicBezTo>
                <a:cubicBezTo>
                  <a:pt x="8420387" y="9912989"/>
                  <a:pt x="8425190" y="9909930"/>
                  <a:pt x="8433942" y="9912650"/>
                </a:cubicBezTo>
                <a:cubicBezTo>
                  <a:pt x="8434301" y="9925743"/>
                  <a:pt x="8431295" y="9941023"/>
                  <a:pt x="8446530" y="9944961"/>
                </a:cubicBezTo>
                <a:cubicBezTo>
                  <a:pt x="8454959" y="9944398"/>
                  <a:pt x="8449904" y="9921290"/>
                  <a:pt x="8463132" y="9928410"/>
                </a:cubicBezTo>
                <a:cubicBezTo>
                  <a:pt x="8461847" y="9947036"/>
                  <a:pt x="8462001" y="9964790"/>
                  <a:pt x="8481814" y="9970797"/>
                </a:cubicBezTo>
                <a:cubicBezTo>
                  <a:pt x="8487027" y="9958417"/>
                  <a:pt x="8485234" y="9935453"/>
                  <a:pt x="8498687" y="9937445"/>
                </a:cubicBezTo>
                <a:cubicBezTo>
                  <a:pt x="8506097" y="9949446"/>
                  <a:pt x="8491436" y="9974957"/>
                  <a:pt x="8508433" y="9981308"/>
                </a:cubicBezTo>
                <a:cubicBezTo>
                  <a:pt x="8517589" y="9985446"/>
                  <a:pt x="8510629" y="9963189"/>
                  <a:pt x="8523289" y="9972619"/>
                </a:cubicBezTo>
                <a:cubicBezTo>
                  <a:pt x="8518987" y="9985508"/>
                  <a:pt x="8523340" y="9992704"/>
                  <a:pt x="8533915" y="9996438"/>
                </a:cubicBezTo>
                <a:cubicBezTo>
                  <a:pt x="8543681" y="9997334"/>
                  <a:pt x="8542108" y="9979985"/>
                  <a:pt x="8551003" y="9979441"/>
                </a:cubicBezTo>
                <a:cubicBezTo>
                  <a:pt x="8553362" y="9984215"/>
                  <a:pt x="8552964" y="9990620"/>
                  <a:pt x="8553827" y="9996204"/>
                </a:cubicBezTo>
                <a:lnTo>
                  <a:pt x="8560394" y="10003685"/>
                </a:lnTo>
                <a:lnTo>
                  <a:pt x="8564221" y="10008044"/>
                </a:lnTo>
                <a:cubicBezTo>
                  <a:pt x="8566290" y="10003465"/>
                  <a:pt x="8566577" y="9996939"/>
                  <a:pt x="8571703" y="9997164"/>
                </a:cubicBezTo>
                <a:cubicBezTo>
                  <a:pt x="8582278" y="10000898"/>
                  <a:pt x="8571754" y="10017249"/>
                  <a:pt x="8587133" y="10017924"/>
                </a:cubicBezTo>
                <a:cubicBezTo>
                  <a:pt x="8593252" y="10016792"/>
                  <a:pt x="8591536" y="10002705"/>
                  <a:pt x="8598952" y="10003965"/>
                </a:cubicBezTo>
                <a:cubicBezTo>
                  <a:pt x="8607560" y="10009948"/>
                  <a:pt x="8597462" y="10027252"/>
                  <a:pt x="8613731" y="10028901"/>
                </a:cubicBezTo>
                <a:cubicBezTo>
                  <a:pt x="8622770" y="10025094"/>
                  <a:pt x="8619154" y="10001116"/>
                  <a:pt x="8632566" y="10004041"/>
                </a:cubicBezTo>
                <a:cubicBezTo>
                  <a:pt x="8641640" y="10010044"/>
                  <a:pt x="8620071" y="10033383"/>
                  <a:pt x="8637313" y="10034140"/>
                </a:cubicBezTo>
                <a:cubicBezTo>
                  <a:pt x="8639111" y="10046362"/>
                  <a:pt x="8651539" y="10029161"/>
                  <a:pt x="8655856" y="10026548"/>
                </a:cubicBezTo>
                <a:cubicBezTo>
                  <a:pt x="8659277" y="10033704"/>
                  <a:pt x="8655037" y="10045193"/>
                  <a:pt x="8668065" y="10046233"/>
                </a:cubicBezTo>
                <a:cubicBezTo>
                  <a:pt x="8675096" y="10045608"/>
                  <a:pt x="8671680" y="10027710"/>
                  <a:pt x="8680514" y="10028565"/>
                </a:cubicBezTo>
                <a:cubicBezTo>
                  <a:pt x="8688210" y="10034041"/>
                  <a:pt x="8681052" y="10048205"/>
                  <a:pt x="8691160" y="10051918"/>
                </a:cubicBezTo>
                <a:cubicBezTo>
                  <a:pt x="8698294" y="10048962"/>
                  <a:pt x="8701074" y="10038809"/>
                  <a:pt x="8708208" y="10035853"/>
                </a:cubicBezTo>
                <a:cubicBezTo>
                  <a:pt x="8710205" y="10054155"/>
                  <a:pt x="8728057" y="10051670"/>
                  <a:pt x="8739630" y="10043305"/>
                </a:cubicBezTo>
                <a:cubicBezTo>
                  <a:pt x="8739385" y="10048899"/>
                  <a:pt x="8743435" y="10052346"/>
                  <a:pt x="8739359" y="10060106"/>
                </a:cubicBezTo>
                <a:cubicBezTo>
                  <a:pt x="8759336" y="10062385"/>
                  <a:pt x="8761220" y="10062001"/>
                  <a:pt x="8773818" y="10072829"/>
                </a:cubicBezTo>
                <a:cubicBezTo>
                  <a:pt x="8779149" y="10068393"/>
                  <a:pt x="8780957" y="10059131"/>
                  <a:pt x="8789324" y="10059966"/>
                </a:cubicBezTo>
                <a:cubicBezTo>
                  <a:pt x="8793324" y="10085829"/>
                  <a:pt x="8776733" y="10123397"/>
                  <a:pt x="8798974" y="10137919"/>
                </a:cubicBezTo>
                <a:close/>
                <a:moveTo>
                  <a:pt x="10930914" y="5314386"/>
                </a:moveTo>
                <a:cubicBezTo>
                  <a:pt x="10933217" y="5305712"/>
                  <a:pt x="10934290" y="5297512"/>
                  <a:pt x="10928406" y="5292362"/>
                </a:cubicBezTo>
                <a:cubicBezTo>
                  <a:pt x="10924446" y="5301325"/>
                  <a:pt x="10920912" y="5310477"/>
                  <a:pt x="10930914" y="5314386"/>
                </a:cubicBezTo>
                <a:close/>
                <a:moveTo>
                  <a:pt x="11038423" y="5071068"/>
                </a:moveTo>
                <a:cubicBezTo>
                  <a:pt x="11047426" y="5049536"/>
                  <a:pt x="11037546" y="5034966"/>
                  <a:pt x="11022553" y="5022730"/>
                </a:cubicBezTo>
                <a:cubicBezTo>
                  <a:pt x="11020318" y="5041640"/>
                  <a:pt x="11023004" y="5058643"/>
                  <a:pt x="11038423" y="5071068"/>
                </a:cubicBezTo>
                <a:close/>
                <a:moveTo>
                  <a:pt x="9738611" y="8014409"/>
                </a:moveTo>
                <a:cubicBezTo>
                  <a:pt x="9741502" y="8000626"/>
                  <a:pt x="9739527" y="7985689"/>
                  <a:pt x="9730825" y="7970963"/>
                </a:cubicBezTo>
                <a:cubicBezTo>
                  <a:pt x="9720044" y="7953550"/>
                  <a:pt x="9689479" y="7922777"/>
                  <a:pt x="9662140" y="7921119"/>
                </a:cubicBezTo>
                <a:cubicBezTo>
                  <a:pt x="9633498" y="7918770"/>
                  <a:pt x="9617701" y="7943462"/>
                  <a:pt x="9590904" y="7972823"/>
                </a:cubicBezTo>
                <a:cubicBezTo>
                  <a:pt x="9590094" y="8005130"/>
                  <a:pt x="9599833" y="8037697"/>
                  <a:pt x="9631330" y="8070799"/>
                </a:cubicBezTo>
                <a:cubicBezTo>
                  <a:pt x="9677444" y="8086769"/>
                  <a:pt x="9729931" y="8055768"/>
                  <a:pt x="9738611" y="8014409"/>
                </a:cubicBezTo>
                <a:close/>
                <a:moveTo>
                  <a:pt x="10285205" y="6779327"/>
                </a:moveTo>
                <a:cubicBezTo>
                  <a:pt x="10269878" y="6765423"/>
                  <a:pt x="10277582" y="6743357"/>
                  <a:pt x="10260647" y="6730780"/>
                </a:cubicBezTo>
                <a:cubicBezTo>
                  <a:pt x="10259360" y="6742947"/>
                  <a:pt x="10273242" y="6791361"/>
                  <a:pt x="10285205" y="6779327"/>
                </a:cubicBezTo>
                <a:close/>
                <a:moveTo>
                  <a:pt x="11900824" y="3124053"/>
                </a:moveTo>
                <a:cubicBezTo>
                  <a:pt x="11901480" y="3120257"/>
                  <a:pt x="11902752" y="3116224"/>
                  <a:pt x="11903597" y="3112001"/>
                </a:cubicBezTo>
                <a:cubicBezTo>
                  <a:pt x="11899993" y="3110919"/>
                  <a:pt x="11895773" y="3110076"/>
                  <a:pt x="11891553" y="3109233"/>
                </a:cubicBezTo>
                <a:cubicBezTo>
                  <a:pt x="11890281" y="3113266"/>
                  <a:pt x="11889625" y="3117062"/>
                  <a:pt x="11888353" y="3121095"/>
                </a:cubicBezTo>
                <a:cubicBezTo>
                  <a:pt x="11892573" y="3121939"/>
                  <a:pt x="11896604" y="3123209"/>
                  <a:pt x="11900824" y="3124053"/>
                </a:cubicBezTo>
                <a:close/>
                <a:moveTo>
                  <a:pt x="9837147" y="7796399"/>
                </a:moveTo>
                <a:cubicBezTo>
                  <a:pt x="9805893" y="7779804"/>
                  <a:pt x="9775028" y="7760905"/>
                  <a:pt x="9743921" y="7764765"/>
                </a:cubicBezTo>
                <a:cubicBezTo>
                  <a:pt x="9774631" y="7776731"/>
                  <a:pt x="9805527" y="7794315"/>
                  <a:pt x="9837147" y="7796399"/>
                </a:cubicBezTo>
                <a:close/>
                <a:moveTo>
                  <a:pt x="11301087" y="4483529"/>
                </a:moveTo>
                <a:cubicBezTo>
                  <a:pt x="11286014" y="4500346"/>
                  <a:pt x="11255305" y="4477591"/>
                  <a:pt x="11229825" y="4468374"/>
                </a:cubicBezTo>
                <a:cubicBezTo>
                  <a:pt x="11214835" y="4478082"/>
                  <a:pt x="11207988" y="4518950"/>
                  <a:pt x="11199951" y="4525606"/>
                </a:cubicBezTo>
                <a:cubicBezTo>
                  <a:pt x="11135201" y="4498018"/>
                  <a:pt x="11094113" y="4436481"/>
                  <a:pt x="11063173" y="4386574"/>
                </a:cubicBezTo>
                <a:cubicBezTo>
                  <a:pt x="11045599" y="4439033"/>
                  <a:pt x="11063030" y="4476847"/>
                  <a:pt x="11034281" y="4526921"/>
                </a:cubicBezTo>
                <a:cubicBezTo>
                  <a:pt x="11009646" y="4513484"/>
                  <a:pt x="10995465" y="4495990"/>
                  <a:pt x="10975939" y="4480217"/>
                </a:cubicBezTo>
                <a:cubicBezTo>
                  <a:pt x="10952954" y="4493028"/>
                  <a:pt x="10943228" y="4539258"/>
                  <a:pt x="10922095" y="4555950"/>
                </a:cubicBezTo>
                <a:cubicBezTo>
                  <a:pt x="10894224" y="4531386"/>
                  <a:pt x="10910631" y="4489640"/>
                  <a:pt x="10893830" y="4460780"/>
                </a:cubicBezTo>
                <a:cubicBezTo>
                  <a:pt x="10863870" y="4462854"/>
                  <a:pt x="10835762" y="4468808"/>
                  <a:pt x="10798436" y="4451806"/>
                </a:cubicBezTo>
                <a:cubicBezTo>
                  <a:pt x="10807547" y="4405814"/>
                  <a:pt x="10847786" y="4378170"/>
                  <a:pt x="10864969" y="4348505"/>
                </a:cubicBezTo>
                <a:cubicBezTo>
                  <a:pt x="10852039" y="4313190"/>
                  <a:pt x="10775243" y="4331317"/>
                  <a:pt x="10736651" y="4291808"/>
                </a:cubicBezTo>
                <a:cubicBezTo>
                  <a:pt x="10750284" y="4262106"/>
                  <a:pt x="10772046" y="4254368"/>
                  <a:pt x="10788293" y="4231435"/>
                </a:cubicBezTo>
                <a:cubicBezTo>
                  <a:pt x="10781123" y="4216528"/>
                  <a:pt x="10759410" y="4225308"/>
                  <a:pt x="10756592" y="4209773"/>
                </a:cubicBezTo>
                <a:cubicBezTo>
                  <a:pt x="10786488" y="4166330"/>
                  <a:pt x="10833444" y="4166152"/>
                  <a:pt x="10872082" y="4144435"/>
                </a:cubicBezTo>
                <a:cubicBezTo>
                  <a:pt x="10871522" y="4119179"/>
                  <a:pt x="10858516" y="4095569"/>
                  <a:pt x="10833062" y="4073605"/>
                </a:cubicBezTo>
                <a:cubicBezTo>
                  <a:pt x="10796231" y="4040489"/>
                  <a:pt x="10729650" y="3991676"/>
                  <a:pt x="10678471" y="3955283"/>
                </a:cubicBezTo>
                <a:cubicBezTo>
                  <a:pt x="10660133" y="3942587"/>
                  <a:pt x="10639327" y="3926249"/>
                  <a:pt x="10631416" y="3922243"/>
                </a:cubicBezTo>
                <a:cubicBezTo>
                  <a:pt x="10617774" y="3916216"/>
                  <a:pt x="10568498" y="3915879"/>
                  <a:pt x="10562131" y="3900306"/>
                </a:cubicBezTo>
                <a:cubicBezTo>
                  <a:pt x="10555617" y="3881606"/>
                  <a:pt x="10590014" y="3871796"/>
                  <a:pt x="10592585" y="3850986"/>
                </a:cubicBezTo>
                <a:cubicBezTo>
                  <a:pt x="10712609" y="3931068"/>
                  <a:pt x="10807182" y="4020319"/>
                  <a:pt x="10909371" y="4107322"/>
                </a:cubicBezTo>
                <a:cubicBezTo>
                  <a:pt x="10950189" y="4056456"/>
                  <a:pt x="10930368" y="4003296"/>
                  <a:pt x="10949409" y="3950974"/>
                </a:cubicBezTo>
                <a:cubicBezTo>
                  <a:pt x="10969299" y="3956700"/>
                  <a:pt x="10965204" y="3971733"/>
                  <a:pt x="10982823" y="3977987"/>
                </a:cubicBezTo>
                <a:cubicBezTo>
                  <a:pt x="10991879" y="3957490"/>
                  <a:pt x="10990962" y="3915745"/>
                  <a:pt x="10994231" y="3887587"/>
                </a:cubicBezTo>
                <a:cubicBezTo>
                  <a:pt x="11028797" y="3894694"/>
                  <a:pt x="11032272" y="3937570"/>
                  <a:pt x="11053133" y="3959547"/>
                </a:cubicBezTo>
                <a:cubicBezTo>
                  <a:pt x="11074861" y="3959960"/>
                  <a:pt x="11066515" y="3920036"/>
                  <a:pt x="11081889" y="3914070"/>
                </a:cubicBezTo>
                <a:cubicBezTo>
                  <a:pt x="11104233" y="3945378"/>
                  <a:pt x="11085184" y="3993102"/>
                  <a:pt x="11097073" y="4028468"/>
                </a:cubicBezTo>
                <a:cubicBezTo>
                  <a:pt x="11131002" y="4022023"/>
                  <a:pt x="11135437" y="3952020"/>
                  <a:pt x="11170631" y="3936947"/>
                </a:cubicBezTo>
                <a:cubicBezTo>
                  <a:pt x="11187041" y="3957468"/>
                  <a:pt x="11187035" y="3984005"/>
                  <a:pt x="11192801" y="4009009"/>
                </a:cubicBezTo>
                <a:cubicBezTo>
                  <a:pt x="11221105" y="4007224"/>
                  <a:pt x="11215449" y="3962364"/>
                  <a:pt x="11240999" y="3955280"/>
                </a:cubicBezTo>
                <a:cubicBezTo>
                  <a:pt x="11257801" y="3984139"/>
                  <a:pt x="11232783" y="4029227"/>
                  <a:pt x="11234211" y="4064053"/>
                </a:cubicBezTo>
                <a:cubicBezTo>
                  <a:pt x="11258978" y="4071423"/>
                  <a:pt x="11288351" y="4056841"/>
                  <a:pt x="11309736" y="4081091"/>
                </a:cubicBezTo>
                <a:cubicBezTo>
                  <a:pt x="11270589" y="4140861"/>
                  <a:pt x="11223551" y="4179281"/>
                  <a:pt x="11173521" y="4211786"/>
                </a:cubicBezTo>
                <a:cubicBezTo>
                  <a:pt x="11247000" y="4251908"/>
                  <a:pt x="11312296" y="4295559"/>
                  <a:pt x="11348073" y="4350666"/>
                </a:cubicBezTo>
                <a:cubicBezTo>
                  <a:pt x="11330323" y="4381612"/>
                  <a:pt x="11299315" y="4379139"/>
                  <a:pt x="11273437" y="4388120"/>
                </a:cubicBezTo>
                <a:cubicBezTo>
                  <a:pt x="11270559" y="4424616"/>
                  <a:pt x="11295355" y="4450374"/>
                  <a:pt x="11301087" y="4483529"/>
                </a:cubicBezTo>
                <a:close/>
                <a:moveTo>
                  <a:pt x="10916033" y="5357298"/>
                </a:moveTo>
                <a:cubicBezTo>
                  <a:pt x="10931263" y="5299746"/>
                  <a:pt x="10900541" y="5259632"/>
                  <a:pt x="10903656" y="5206418"/>
                </a:cubicBezTo>
                <a:cubicBezTo>
                  <a:pt x="10869931" y="5182333"/>
                  <a:pt x="10893426" y="5136082"/>
                  <a:pt x="10873615" y="5105900"/>
                </a:cubicBezTo>
                <a:cubicBezTo>
                  <a:pt x="10865591" y="5143681"/>
                  <a:pt x="10881374" y="5172593"/>
                  <a:pt x="10878461" y="5208040"/>
                </a:cubicBezTo>
                <a:cubicBezTo>
                  <a:pt x="10886706" y="5210153"/>
                  <a:pt x="10891499" y="5214311"/>
                  <a:pt x="10894018" y="5218996"/>
                </a:cubicBezTo>
                <a:cubicBezTo>
                  <a:pt x="10899984" y="5265509"/>
                  <a:pt x="10897572" y="5315980"/>
                  <a:pt x="10916033" y="5357298"/>
                </a:cubicBezTo>
                <a:close/>
                <a:moveTo>
                  <a:pt x="10373186" y="6588227"/>
                </a:moveTo>
                <a:cubicBezTo>
                  <a:pt x="10374997" y="6574810"/>
                  <a:pt x="10375230" y="6547493"/>
                  <a:pt x="10360844" y="6549769"/>
                </a:cubicBezTo>
                <a:cubicBezTo>
                  <a:pt x="10364895" y="6562730"/>
                  <a:pt x="10364001" y="6577568"/>
                  <a:pt x="10373186" y="6588227"/>
                </a:cubicBezTo>
                <a:close/>
                <a:moveTo>
                  <a:pt x="8816062" y="10120922"/>
                </a:moveTo>
                <a:cubicBezTo>
                  <a:pt x="8834364" y="10065681"/>
                  <a:pt x="8858631" y="9991553"/>
                  <a:pt x="8866153" y="9937239"/>
                </a:cubicBezTo>
                <a:cubicBezTo>
                  <a:pt x="8866721" y="9934929"/>
                  <a:pt x="8864048" y="9932009"/>
                  <a:pt x="8861999" y="9936123"/>
                </a:cubicBezTo>
                <a:cubicBezTo>
                  <a:pt x="8845966" y="9992865"/>
                  <a:pt x="8820465" y="10063202"/>
                  <a:pt x="8816062" y="10120922"/>
                </a:cubicBezTo>
                <a:close/>
                <a:moveTo>
                  <a:pt x="11700705" y="3593999"/>
                </a:moveTo>
                <a:cubicBezTo>
                  <a:pt x="11699901" y="3594664"/>
                  <a:pt x="11699812" y="3597174"/>
                  <a:pt x="11699009" y="3597838"/>
                </a:cubicBezTo>
                <a:cubicBezTo>
                  <a:pt x="11678566" y="3607161"/>
                  <a:pt x="11662967" y="3621683"/>
                  <a:pt x="11643716" y="3634081"/>
                </a:cubicBezTo>
                <a:cubicBezTo>
                  <a:pt x="11593862" y="3666099"/>
                  <a:pt x="11532107" y="3693878"/>
                  <a:pt x="11477230" y="3725717"/>
                </a:cubicBezTo>
                <a:cubicBezTo>
                  <a:pt x="11464589" y="3788963"/>
                  <a:pt x="11427574" y="3862345"/>
                  <a:pt x="11393754" y="3923881"/>
                </a:cubicBezTo>
                <a:cubicBezTo>
                  <a:pt x="11378187" y="3952184"/>
                  <a:pt x="11362472" y="3977361"/>
                  <a:pt x="11358507" y="4003652"/>
                </a:cubicBezTo>
                <a:cubicBezTo>
                  <a:pt x="11177076" y="3944392"/>
                  <a:pt x="11120530" y="3810296"/>
                  <a:pt x="11033968" y="3703728"/>
                </a:cubicBezTo>
                <a:cubicBezTo>
                  <a:pt x="11043093" y="3575705"/>
                  <a:pt x="11074397" y="3430968"/>
                  <a:pt x="11144617" y="3296288"/>
                </a:cubicBezTo>
                <a:cubicBezTo>
                  <a:pt x="11159895" y="3266329"/>
                  <a:pt x="11171986" y="3230882"/>
                  <a:pt x="11192019" y="3208632"/>
                </a:cubicBezTo>
                <a:cubicBezTo>
                  <a:pt x="11225140" y="3171770"/>
                  <a:pt x="11332159" y="3133908"/>
                  <a:pt x="11380062" y="3117853"/>
                </a:cubicBezTo>
                <a:cubicBezTo>
                  <a:pt x="11447703" y="3095224"/>
                  <a:pt x="11519157" y="3082437"/>
                  <a:pt x="11585792" y="3095564"/>
                </a:cubicBezTo>
                <a:cubicBezTo>
                  <a:pt x="11591085" y="3110140"/>
                  <a:pt x="11594880" y="3132721"/>
                  <a:pt x="11595589" y="3151899"/>
                </a:cubicBezTo>
                <a:cubicBezTo>
                  <a:pt x="11597187" y="3207161"/>
                  <a:pt x="11592744" y="3271480"/>
                  <a:pt x="11573999" y="3338148"/>
                </a:cubicBezTo>
                <a:cubicBezTo>
                  <a:pt x="11620621" y="3421970"/>
                  <a:pt x="11659432" y="3508461"/>
                  <a:pt x="11700705" y="3593999"/>
                </a:cubicBezTo>
                <a:close/>
                <a:moveTo>
                  <a:pt x="8255623" y="11391432"/>
                </a:moveTo>
                <a:cubicBezTo>
                  <a:pt x="8259538" y="11380187"/>
                  <a:pt x="8261297" y="11368313"/>
                  <a:pt x="8259921" y="11360970"/>
                </a:cubicBezTo>
                <a:cubicBezTo>
                  <a:pt x="8253804" y="11380939"/>
                  <a:pt x="8245919" y="11399381"/>
                  <a:pt x="8238387" y="11418130"/>
                </a:cubicBezTo>
                <a:cubicBezTo>
                  <a:pt x="8245636" y="11413297"/>
                  <a:pt x="8251707" y="11402679"/>
                  <a:pt x="8255623" y="11391432"/>
                </a:cubicBezTo>
                <a:close/>
                <a:moveTo>
                  <a:pt x="10944360" y="5311655"/>
                </a:moveTo>
                <a:cubicBezTo>
                  <a:pt x="10962160" y="5281757"/>
                  <a:pt x="10946705" y="5250948"/>
                  <a:pt x="10940151" y="5218461"/>
                </a:cubicBezTo>
                <a:cubicBezTo>
                  <a:pt x="10934747" y="5192604"/>
                  <a:pt x="10931476" y="5167690"/>
                  <a:pt x="10921159" y="5148336"/>
                </a:cubicBezTo>
                <a:cubicBezTo>
                  <a:pt x="10912870" y="5171713"/>
                  <a:pt x="10926115" y="5186749"/>
                  <a:pt x="10919244" y="5209223"/>
                </a:cubicBezTo>
                <a:cubicBezTo>
                  <a:pt x="10944782" y="5236833"/>
                  <a:pt x="10931557" y="5279459"/>
                  <a:pt x="10944360" y="5311655"/>
                </a:cubicBezTo>
                <a:close/>
                <a:moveTo>
                  <a:pt x="11145418" y="4856611"/>
                </a:moveTo>
                <a:cubicBezTo>
                  <a:pt x="11139763" y="4847480"/>
                  <a:pt x="11134109" y="4838349"/>
                  <a:pt x="11118798" y="4832604"/>
                </a:cubicBezTo>
                <a:cubicBezTo>
                  <a:pt x="11113755" y="4845172"/>
                  <a:pt x="11133886" y="4868862"/>
                  <a:pt x="11145418" y="4856611"/>
                </a:cubicBezTo>
                <a:close/>
                <a:moveTo>
                  <a:pt x="10666457" y="5942494"/>
                </a:moveTo>
                <a:cubicBezTo>
                  <a:pt x="10661022" y="5933980"/>
                  <a:pt x="10665866" y="5921860"/>
                  <a:pt x="10653041" y="5916193"/>
                </a:cubicBezTo>
                <a:cubicBezTo>
                  <a:pt x="10646059" y="5927369"/>
                  <a:pt x="10655612" y="5947379"/>
                  <a:pt x="10666457" y="5942494"/>
                </a:cubicBezTo>
                <a:close/>
                <a:moveTo>
                  <a:pt x="8462654" y="10930569"/>
                </a:moveTo>
                <a:cubicBezTo>
                  <a:pt x="8435605" y="10940496"/>
                  <a:pt x="8416778" y="10963052"/>
                  <a:pt x="8395230" y="10980184"/>
                </a:cubicBezTo>
                <a:cubicBezTo>
                  <a:pt x="8374949" y="10996561"/>
                  <a:pt x="8340249" y="11010359"/>
                  <a:pt x="8338151" y="11044256"/>
                </a:cubicBezTo>
                <a:cubicBezTo>
                  <a:pt x="8339006" y="11046840"/>
                  <a:pt x="8341128" y="11048668"/>
                  <a:pt x="8345380" y="11048025"/>
                </a:cubicBezTo>
                <a:cubicBezTo>
                  <a:pt x="8379085" y="11003204"/>
                  <a:pt x="8428900" y="10974732"/>
                  <a:pt x="8462654" y="10930569"/>
                </a:cubicBezTo>
                <a:close/>
                <a:moveTo>
                  <a:pt x="9841685" y="7812679"/>
                </a:moveTo>
                <a:cubicBezTo>
                  <a:pt x="9808356" y="7799987"/>
                  <a:pt x="9775034" y="7773773"/>
                  <a:pt x="9740614" y="7778211"/>
                </a:cubicBezTo>
                <a:cubicBezTo>
                  <a:pt x="9774132" y="7796518"/>
                  <a:pt x="9808023" y="7813179"/>
                  <a:pt x="9841685" y="7812679"/>
                </a:cubicBezTo>
                <a:close/>
                <a:moveTo>
                  <a:pt x="9611238" y="8336141"/>
                </a:moveTo>
                <a:cubicBezTo>
                  <a:pt x="9589887" y="8336920"/>
                  <a:pt x="9604197" y="8308011"/>
                  <a:pt x="9574650" y="8304146"/>
                </a:cubicBezTo>
                <a:cubicBezTo>
                  <a:pt x="9558389" y="8318918"/>
                  <a:pt x="9578391" y="8354820"/>
                  <a:pt x="9607086" y="8345539"/>
                </a:cubicBezTo>
                <a:close/>
                <a:moveTo>
                  <a:pt x="10009401" y="7439260"/>
                </a:moveTo>
                <a:cubicBezTo>
                  <a:pt x="9967904" y="7461566"/>
                  <a:pt x="9937731" y="7442846"/>
                  <a:pt x="9898625" y="7456221"/>
                </a:cubicBezTo>
                <a:cubicBezTo>
                  <a:pt x="9823113" y="7378463"/>
                  <a:pt x="9752214" y="7283480"/>
                  <a:pt x="9673118" y="7219105"/>
                </a:cubicBezTo>
                <a:cubicBezTo>
                  <a:pt x="9700822" y="7179419"/>
                  <a:pt x="9751672" y="7177049"/>
                  <a:pt x="9801250" y="7150081"/>
                </a:cubicBezTo>
                <a:cubicBezTo>
                  <a:pt x="9755222" y="7017052"/>
                  <a:pt x="9696433" y="6862798"/>
                  <a:pt x="9660656" y="6743798"/>
                </a:cubicBezTo>
                <a:cubicBezTo>
                  <a:pt x="9673667" y="6716890"/>
                  <a:pt x="9749432" y="6698008"/>
                  <a:pt x="9772234" y="6674080"/>
                </a:cubicBezTo>
                <a:cubicBezTo>
                  <a:pt x="9822723" y="6707507"/>
                  <a:pt x="9843694" y="6764421"/>
                  <a:pt x="9867016" y="6829144"/>
                </a:cubicBezTo>
                <a:cubicBezTo>
                  <a:pt x="9899299" y="6917814"/>
                  <a:pt x="9940060" y="7025853"/>
                  <a:pt x="9975652" y="7117469"/>
                </a:cubicBezTo>
                <a:cubicBezTo>
                  <a:pt x="10006875" y="7125884"/>
                  <a:pt x="10045717" y="7104567"/>
                  <a:pt x="10073868" y="7124458"/>
                </a:cubicBezTo>
                <a:cubicBezTo>
                  <a:pt x="10067624" y="7201371"/>
                  <a:pt x="10055883" y="7277135"/>
                  <a:pt x="10032613" y="7352561"/>
                </a:cubicBezTo>
                <a:cubicBezTo>
                  <a:pt x="10023663" y="7380892"/>
                  <a:pt x="10004336" y="7407140"/>
                  <a:pt x="10009401" y="7439260"/>
                </a:cubicBezTo>
                <a:close/>
                <a:moveTo>
                  <a:pt x="8448642" y="10973282"/>
                </a:moveTo>
                <a:cubicBezTo>
                  <a:pt x="8429225" y="10987941"/>
                  <a:pt x="8410614" y="11004526"/>
                  <a:pt x="8391551" y="11019490"/>
                </a:cubicBezTo>
                <a:cubicBezTo>
                  <a:pt x="8372134" y="11034150"/>
                  <a:pt x="8347463" y="11044895"/>
                  <a:pt x="8338045" y="11069406"/>
                </a:cubicBezTo>
                <a:cubicBezTo>
                  <a:pt x="8380209" y="11044804"/>
                  <a:pt x="8427312" y="11006607"/>
                  <a:pt x="8448642" y="10973282"/>
                </a:cubicBezTo>
                <a:close/>
                <a:moveTo>
                  <a:pt x="9867359" y="7762498"/>
                </a:moveTo>
                <a:cubicBezTo>
                  <a:pt x="9863569" y="7755804"/>
                  <a:pt x="9870649" y="7749712"/>
                  <a:pt x="9859589" y="7743502"/>
                </a:cubicBezTo>
                <a:cubicBezTo>
                  <a:pt x="9849838" y="7750853"/>
                  <a:pt x="9855291" y="7770121"/>
                  <a:pt x="9867359" y="7762498"/>
                </a:cubicBezTo>
                <a:close/>
                <a:moveTo>
                  <a:pt x="8410446" y="11062307"/>
                </a:moveTo>
                <a:cubicBezTo>
                  <a:pt x="8411332" y="11059782"/>
                  <a:pt x="8411170" y="11057333"/>
                  <a:pt x="8409441" y="11055227"/>
                </a:cubicBezTo>
                <a:cubicBezTo>
                  <a:pt x="8403769" y="11062343"/>
                  <a:pt x="8397022" y="11068338"/>
                  <a:pt x="8389842" y="11073885"/>
                </a:cubicBezTo>
                <a:lnTo>
                  <a:pt x="8380153" y="11080856"/>
                </a:lnTo>
                <a:lnTo>
                  <a:pt x="8367654" y="11089849"/>
                </a:lnTo>
                <a:cubicBezTo>
                  <a:pt x="8352858" y="11100489"/>
                  <a:pt x="8338914" y="11112017"/>
                  <a:pt x="8330980" y="11129802"/>
                </a:cubicBezTo>
                <a:cubicBezTo>
                  <a:pt x="8357066" y="11120277"/>
                  <a:pt x="8371336" y="11098717"/>
                  <a:pt x="8388129" y="11079951"/>
                </a:cubicBezTo>
                <a:cubicBezTo>
                  <a:pt x="8395687" y="11078154"/>
                  <a:pt x="8407786" y="11069884"/>
                  <a:pt x="8410446" y="11062307"/>
                </a:cubicBezTo>
                <a:close/>
                <a:moveTo>
                  <a:pt x="9927039" y="7632327"/>
                </a:moveTo>
                <a:cubicBezTo>
                  <a:pt x="9923504" y="7628611"/>
                  <a:pt x="9926882" y="7625399"/>
                  <a:pt x="9921707" y="7621311"/>
                </a:cubicBezTo>
                <a:lnTo>
                  <a:pt x="9916300" y="7626457"/>
                </a:lnTo>
                <a:cubicBezTo>
                  <a:pt x="9919497" y="7630495"/>
                  <a:pt x="9916776" y="7633729"/>
                  <a:pt x="9921294" y="7637794"/>
                </a:cubicBezTo>
                <a:close/>
                <a:moveTo>
                  <a:pt x="9716107" y="8110475"/>
                </a:moveTo>
                <a:cubicBezTo>
                  <a:pt x="9704026" y="8092364"/>
                  <a:pt x="9690918" y="8115139"/>
                  <a:pt x="9678576" y="8120452"/>
                </a:cubicBezTo>
                <a:cubicBezTo>
                  <a:pt x="9690855" y="8130649"/>
                  <a:pt x="9703699" y="8118424"/>
                  <a:pt x="9716107" y="8110475"/>
                </a:cubicBezTo>
                <a:close/>
                <a:moveTo>
                  <a:pt x="8810087" y="10161292"/>
                </a:moveTo>
                <a:cubicBezTo>
                  <a:pt x="8800326" y="10149654"/>
                  <a:pt x="8810087" y="10161292"/>
                  <a:pt x="8810087" y="10161292"/>
                </a:cubicBezTo>
                <a:close/>
                <a:moveTo>
                  <a:pt x="11098918" y="4981472"/>
                </a:moveTo>
                <a:cubicBezTo>
                  <a:pt x="11112906" y="4941734"/>
                  <a:pt x="11097568" y="4922203"/>
                  <a:pt x="11100710" y="4882775"/>
                </a:cubicBezTo>
                <a:cubicBezTo>
                  <a:pt x="11104133" y="4888879"/>
                  <a:pt x="11107546" y="4890387"/>
                  <a:pt x="11112886" y="4884073"/>
                </a:cubicBezTo>
                <a:cubicBezTo>
                  <a:pt x="11106814" y="4879349"/>
                  <a:pt x="11115935" y="4869094"/>
                  <a:pt x="11103521" y="4867180"/>
                </a:cubicBezTo>
                <a:cubicBezTo>
                  <a:pt x="11097359" y="4864968"/>
                  <a:pt x="11097476" y="4876245"/>
                  <a:pt x="11091979" y="4874835"/>
                </a:cubicBezTo>
                <a:cubicBezTo>
                  <a:pt x="11090254" y="4864890"/>
                  <a:pt x="11089760" y="4854467"/>
                  <a:pt x="11073884" y="4850004"/>
                </a:cubicBezTo>
                <a:cubicBezTo>
                  <a:pt x="11063937" y="4873670"/>
                  <a:pt x="11085759" y="4866985"/>
                  <a:pt x="11082531" y="4886987"/>
                </a:cubicBezTo>
                <a:cubicBezTo>
                  <a:pt x="11068039" y="4911706"/>
                  <a:pt x="11096931" y="4935186"/>
                  <a:pt x="11083840" y="4949810"/>
                </a:cubicBezTo>
                <a:cubicBezTo>
                  <a:pt x="11075347" y="4942486"/>
                  <a:pt x="11081432" y="4929869"/>
                  <a:pt x="11070478" y="4923498"/>
                </a:cubicBezTo>
                <a:cubicBezTo>
                  <a:pt x="11064155" y="4935500"/>
                  <a:pt x="11075060" y="4940828"/>
                  <a:pt x="11069967" y="4952354"/>
                </a:cubicBezTo>
                <a:cubicBezTo>
                  <a:pt x="11065463" y="4949854"/>
                  <a:pt x="11062148" y="4950429"/>
                  <a:pt x="11058219" y="4951244"/>
                </a:cubicBezTo>
                <a:cubicBezTo>
                  <a:pt x="11054490" y="4934291"/>
                  <a:pt x="11049343" y="4918241"/>
                  <a:pt x="11047460" y="4900573"/>
                </a:cubicBezTo>
                <a:cubicBezTo>
                  <a:pt x="11026869" y="4906781"/>
                  <a:pt x="11039874" y="4872731"/>
                  <a:pt x="11024254" y="4878074"/>
                </a:cubicBezTo>
                <a:cubicBezTo>
                  <a:pt x="11049321" y="4930987"/>
                  <a:pt x="11033843" y="4983330"/>
                  <a:pt x="11062036" y="5036093"/>
                </a:cubicBezTo>
                <a:cubicBezTo>
                  <a:pt x="11080466" y="5015155"/>
                  <a:pt x="11048964" y="4989502"/>
                  <a:pt x="11062027" y="4961090"/>
                </a:cubicBezTo>
                <a:cubicBezTo>
                  <a:pt x="11067781" y="4972306"/>
                  <a:pt x="11076611" y="4982330"/>
                  <a:pt x="11080519" y="4994261"/>
                </a:cubicBezTo>
                <a:cubicBezTo>
                  <a:pt x="11081542" y="4985019"/>
                  <a:pt x="11079413" y="4962139"/>
                  <a:pt x="11087461" y="4960083"/>
                </a:cubicBezTo>
                <a:cubicBezTo>
                  <a:pt x="11089087" y="4967944"/>
                  <a:pt x="11088678" y="4976947"/>
                  <a:pt x="11098918" y="4981472"/>
                </a:cubicBezTo>
                <a:close/>
                <a:moveTo>
                  <a:pt x="6988633" y="14285026"/>
                </a:moveTo>
                <a:cubicBezTo>
                  <a:pt x="6977948" y="14304563"/>
                  <a:pt x="6931105" y="14287478"/>
                  <a:pt x="6917510" y="14284568"/>
                </a:cubicBezTo>
                <a:cubicBezTo>
                  <a:pt x="6924330" y="14258679"/>
                  <a:pt x="6965497" y="14285127"/>
                  <a:pt x="6988633" y="14285026"/>
                </a:cubicBezTo>
                <a:close/>
                <a:moveTo>
                  <a:pt x="6738178" y="14854688"/>
                </a:moveTo>
                <a:cubicBezTo>
                  <a:pt x="6747247" y="14829406"/>
                  <a:pt x="6746669" y="14799287"/>
                  <a:pt x="6734053" y="14784013"/>
                </a:cubicBezTo>
                <a:cubicBezTo>
                  <a:pt x="6712708" y="14818484"/>
                  <a:pt x="6696198" y="14858155"/>
                  <a:pt x="6684421" y="14896343"/>
                </a:cubicBezTo>
                <a:cubicBezTo>
                  <a:pt x="6710393" y="14900416"/>
                  <a:pt x="6729109" y="14879971"/>
                  <a:pt x="6738178" y="14854688"/>
                </a:cubicBezTo>
                <a:close/>
                <a:moveTo>
                  <a:pt x="8436519" y="11014641"/>
                </a:moveTo>
                <a:cubicBezTo>
                  <a:pt x="8439439" y="11009789"/>
                  <a:pt x="8441210" y="11004428"/>
                  <a:pt x="8441249" y="10998305"/>
                </a:cubicBezTo>
                <a:cubicBezTo>
                  <a:pt x="8422893" y="11013879"/>
                  <a:pt x="8406757" y="11032598"/>
                  <a:pt x="8388047" y="11047868"/>
                </a:cubicBezTo>
                <a:cubicBezTo>
                  <a:pt x="8374015" y="11059319"/>
                  <a:pt x="8355464" y="11067567"/>
                  <a:pt x="8343668" y="11081553"/>
                </a:cubicBezTo>
                <a:lnTo>
                  <a:pt x="8341598" y="11085235"/>
                </a:lnTo>
                <a:lnTo>
                  <a:pt x="8334542" y="11097782"/>
                </a:lnTo>
                <a:cubicBezTo>
                  <a:pt x="8335397" y="11100366"/>
                  <a:pt x="8337519" y="11102195"/>
                  <a:pt x="8341418" y="11101247"/>
                </a:cubicBezTo>
                <a:lnTo>
                  <a:pt x="8362929" y="11082812"/>
                </a:lnTo>
                <a:lnTo>
                  <a:pt x="8368546" y="11077999"/>
                </a:lnTo>
                <a:cubicBezTo>
                  <a:pt x="8377233" y="11069173"/>
                  <a:pt x="8385794" y="11059777"/>
                  <a:pt x="8394923" y="11051332"/>
                </a:cubicBezTo>
                <a:cubicBezTo>
                  <a:pt x="8408653" y="11039158"/>
                  <a:pt x="8427759" y="11029194"/>
                  <a:pt x="8436519" y="11014641"/>
                </a:cubicBezTo>
                <a:close/>
                <a:moveTo>
                  <a:pt x="7915558" y="12198266"/>
                </a:moveTo>
                <a:cubicBezTo>
                  <a:pt x="7926892" y="12177965"/>
                  <a:pt x="7928306" y="12151901"/>
                  <a:pt x="7913047" y="12121295"/>
                </a:cubicBezTo>
                <a:cubicBezTo>
                  <a:pt x="7903402" y="12106186"/>
                  <a:pt x="7881942" y="12100603"/>
                  <a:pt x="7876406" y="12082181"/>
                </a:cubicBezTo>
                <a:lnTo>
                  <a:pt x="7878543" y="12062236"/>
                </a:lnTo>
                <a:cubicBezTo>
                  <a:pt x="7907890" y="12055528"/>
                  <a:pt x="7930444" y="12050907"/>
                  <a:pt x="7942640" y="12033446"/>
                </a:cubicBezTo>
                <a:cubicBezTo>
                  <a:pt x="7987529" y="11969287"/>
                  <a:pt x="7887552" y="11890546"/>
                  <a:pt x="7810694" y="11898263"/>
                </a:cubicBezTo>
                <a:cubicBezTo>
                  <a:pt x="7828691" y="11914267"/>
                  <a:pt x="7795134" y="11912079"/>
                  <a:pt x="7788141" y="11916021"/>
                </a:cubicBezTo>
                <a:cubicBezTo>
                  <a:pt x="7779011" y="11926772"/>
                  <a:pt x="7786353" y="11958993"/>
                  <a:pt x="7763915" y="11953775"/>
                </a:cubicBezTo>
                <a:cubicBezTo>
                  <a:pt x="7743598" y="11937522"/>
                  <a:pt x="7770907" y="11923558"/>
                  <a:pt x="7774337" y="11904689"/>
                </a:cubicBezTo>
                <a:cubicBezTo>
                  <a:pt x="7767393" y="11881894"/>
                  <a:pt x="7771701" y="11863589"/>
                  <a:pt x="7755742" y="11841705"/>
                </a:cubicBezTo>
                <a:cubicBezTo>
                  <a:pt x="7727603" y="11828368"/>
                  <a:pt x="7663637" y="11812132"/>
                  <a:pt x="7640587" y="11834528"/>
                </a:cubicBezTo>
                <a:cubicBezTo>
                  <a:pt x="7629039" y="11872232"/>
                  <a:pt x="7656846" y="11893040"/>
                  <a:pt x="7641236" y="11920457"/>
                </a:cubicBezTo>
                <a:cubicBezTo>
                  <a:pt x="7647501" y="11927696"/>
                  <a:pt x="7672043" y="11943932"/>
                  <a:pt x="7657958" y="11952744"/>
                </a:cubicBezTo>
                <a:cubicBezTo>
                  <a:pt x="7626174" y="11955908"/>
                  <a:pt x="7628245" y="11919064"/>
                  <a:pt x="7606519" y="11911576"/>
                </a:cubicBezTo>
                <a:cubicBezTo>
                  <a:pt x="7535925" y="11887122"/>
                  <a:pt x="7483049" y="11977638"/>
                  <a:pt x="7482007" y="12039926"/>
                </a:cubicBezTo>
                <a:cubicBezTo>
                  <a:pt x="7499971" y="12060618"/>
                  <a:pt x="7528275" y="12063650"/>
                  <a:pt x="7543786" y="12076572"/>
                </a:cubicBezTo>
                <a:cubicBezTo>
                  <a:pt x="7543390" y="12106557"/>
                  <a:pt x="7511141" y="12096533"/>
                  <a:pt x="7490444" y="12101354"/>
                </a:cubicBezTo>
                <a:cubicBezTo>
                  <a:pt x="7458431" y="12163607"/>
                  <a:pt x="7476546" y="12248592"/>
                  <a:pt x="7522367" y="12276491"/>
                </a:cubicBezTo>
                <a:cubicBezTo>
                  <a:pt x="7537645" y="12269683"/>
                  <a:pt x="7568137" y="12265442"/>
                  <a:pt x="7577119" y="12282356"/>
                </a:cubicBezTo>
                <a:cubicBezTo>
                  <a:pt x="7567193" y="12300529"/>
                  <a:pt x="7543645" y="12301291"/>
                  <a:pt x="7537498" y="12323622"/>
                </a:cubicBezTo>
                <a:cubicBezTo>
                  <a:pt x="7553938" y="12349781"/>
                  <a:pt x="7560434" y="12363613"/>
                  <a:pt x="7588473" y="12364740"/>
                </a:cubicBezTo>
                <a:cubicBezTo>
                  <a:pt x="7611408" y="12365321"/>
                  <a:pt x="7636893" y="12320196"/>
                  <a:pt x="7661220" y="12347199"/>
                </a:cubicBezTo>
                <a:cubicBezTo>
                  <a:pt x="7651527" y="12371965"/>
                  <a:pt x="7641801" y="12388282"/>
                  <a:pt x="7654810" y="12407035"/>
                </a:cubicBezTo>
                <a:cubicBezTo>
                  <a:pt x="7712726" y="12392128"/>
                  <a:pt x="7752877" y="12354673"/>
                  <a:pt x="7759834" y="12276598"/>
                </a:cubicBezTo>
                <a:cubicBezTo>
                  <a:pt x="7754878" y="12248385"/>
                  <a:pt x="7696380" y="12220536"/>
                  <a:pt x="7728014" y="12192491"/>
                </a:cubicBezTo>
                <a:cubicBezTo>
                  <a:pt x="7758268" y="12268219"/>
                  <a:pt x="7881555" y="12259172"/>
                  <a:pt x="7915558" y="12198266"/>
                </a:cubicBezTo>
                <a:close/>
                <a:moveTo>
                  <a:pt x="11976570" y="3008417"/>
                </a:moveTo>
                <a:cubicBezTo>
                  <a:pt x="11966116" y="3025145"/>
                  <a:pt x="11925203" y="3017233"/>
                  <a:pt x="11908051" y="3004064"/>
                </a:cubicBezTo>
                <a:cubicBezTo>
                  <a:pt x="11915857" y="2988707"/>
                  <a:pt x="11933384" y="2988319"/>
                  <a:pt x="11944812" y="2978628"/>
                </a:cubicBezTo>
                <a:cubicBezTo>
                  <a:pt x="11940865" y="2962145"/>
                  <a:pt x="11911142" y="2982049"/>
                  <a:pt x="11914148" y="2962538"/>
                </a:cubicBezTo>
                <a:cubicBezTo>
                  <a:pt x="11922860" y="2948598"/>
                  <a:pt x="11973801" y="2965007"/>
                  <a:pt x="11970402" y="2980786"/>
                </a:cubicBezTo>
                <a:cubicBezTo>
                  <a:pt x="11966200" y="2997227"/>
                  <a:pt x="11947648" y="2989539"/>
                  <a:pt x="11939773" y="2999274"/>
                </a:cubicBezTo>
                <a:cubicBezTo>
                  <a:pt x="11944181" y="3012404"/>
                  <a:pt x="11969497" y="2992077"/>
                  <a:pt x="11976570" y="3008417"/>
                </a:cubicBezTo>
                <a:close/>
                <a:moveTo>
                  <a:pt x="8512375" y="10852151"/>
                </a:moveTo>
                <a:cubicBezTo>
                  <a:pt x="8514265" y="10797759"/>
                  <a:pt x="8510481" y="10769256"/>
                  <a:pt x="8505466" y="10724303"/>
                </a:cubicBezTo>
                <a:cubicBezTo>
                  <a:pt x="8491795" y="10727293"/>
                  <a:pt x="8493829" y="10745669"/>
                  <a:pt x="8487682" y="10756376"/>
                </a:cubicBezTo>
                <a:cubicBezTo>
                  <a:pt x="8494410" y="10757866"/>
                  <a:pt x="8502965" y="10757237"/>
                  <a:pt x="8502033" y="10766899"/>
                </a:cubicBezTo>
                <a:cubicBezTo>
                  <a:pt x="8499422" y="10780655"/>
                  <a:pt x="8491860" y="10790143"/>
                  <a:pt x="8484249" y="10798972"/>
                </a:cubicBezTo>
                <a:cubicBezTo>
                  <a:pt x="8498120" y="10820779"/>
                  <a:pt x="8467328" y="10829327"/>
                  <a:pt x="8476808" y="10845502"/>
                </a:cubicBezTo>
                <a:cubicBezTo>
                  <a:pt x="8481326" y="10839546"/>
                  <a:pt x="8494820" y="10825322"/>
                  <a:pt x="8502139" y="10834709"/>
                </a:cubicBezTo>
                <a:cubicBezTo>
                  <a:pt x="8494195" y="10856796"/>
                  <a:pt x="8470445" y="10862180"/>
                  <a:pt x="8462855" y="10884571"/>
                </a:cubicBezTo>
                <a:cubicBezTo>
                  <a:pt x="8482459" y="10876845"/>
                  <a:pt x="8493124" y="10860182"/>
                  <a:pt x="8512375" y="10852151"/>
                </a:cubicBezTo>
                <a:close/>
                <a:moveTo>
                  <a:pt x="10873942" y="5509113"/>
                </a:moveTo>
                <a:cubicBezTo>
                  <a:pt x="10876245" y="5500439"/>
                  <a:pt x="10876703" y="5492479"/>
                  <a:pt x="10871435" y="5487090"/>
                </a:cubicBezTo>
                <a:cubicBezTo>
                  <a:pt x="10866055" y="5496956"/>
                  <a:pt x="10862520" y="5506110"/>
                  <a:pt x="10873942" y="5509113"/>
                </a:cubicBezTo>
                <a:close/>
                <a:moveTo>
                  <a:pt x="10692803" y="5921029"/>
                </a:moveTo>
                <a:cubicBezTo>
                  <a:pt x="10687246" y="5918573"/>
                  <a:pt x="10693576" y="5911184"/>
                  <a:pt x="10685128" y="5909489"/>
                </a:cubicBezTo>
                <a:cubicBezTo>
                  <a:pt x="10678935" y="5915410"/>
                  <a:pt x="10687139" y="5929222"/>
                  <a:pt x="10692803" y="5921029"/>
                </a:cubicBezTo>
                <a:close/>
                <a:moveTo>
                  <a:pt x="10382920" y="6627819"/>
                </a:moveTo>
                <a:cubicBezTo>
                  <a:pt x="10375636" y="6645578"/>
                  <a:pt x="10366276" y="6662103"/>
                  <a:pt x="10355737" y="6675473"/>
                </a:cubicBezTo>
                <a:cubicBezTo>
                  <a:pt x="10308461" y="6679973"/>
                  <a:pt x="10317009" y="6635003"/>
                  <a:pt x="10330359" y="6581492"/>
                </a:cubicBezTo>
                <a:cubicBezTo>
                  <a:pt x="10331375" y="6576863"/>
                  <a:pt x="10327710" y="6571181"/>
                  <a:pt x="10329046" y="6564663"/>
                </a:cubicBezTo>
                <a:cubicBezTo>
                  <a:pt x="10331376" y="6557060"/>
                  <a:pt x="10338288" y="6556559"/>
                  <a:pt x="10339116" y="6552355"/>
                </a:cubicBezTo>
                <a:cubicBezTo>
                  <a:pt x="10340474" y="6542292"/>
                  <a:pt x="10335915" y="6531646"/>
                  <a:pt x="10339294" y="6523998"/>
                </a:cubicBezTo>
                <a:cubicBezTo>
                  <a:pt x="10346317" y="6505775"/>
                  <a:pt x="10361521" y="6491165"/>
                  <a:pt x="10368212" y="6486505"/>
                </a:cubicBezTo>
                <a:cubicBezTo>
                  <a:pt x="10407940" y="6510153"/>
                  <a:pt x="10404772" y="6574542"/>
                  <a:pt x="10382920" y="6627819"/>
                </a:cubicBezTo>
                <a:close/>
                <a:moveTo>
                  <a:pt x="9760852" y="8036356"/>
                </a:moveTo>
                <a:cubicBezTo>
                  <a:pt x="9757063" y="8029663"/>
                  <a:pt x="9764465" y="8023906"/>
                  <a:pt x="9753741" y="8017378"/>
                </a:cubicBezTo>
                <a:cubicBezTo>
                  <a:pt x="9747964" y="8024162"/>
                  <a:pt x="9744145" y="8031661"/>
                  <a:pt x="9747599" y="8038670"/>
                </a:cubicBezTo>
                <a:cubicBezTo>
                  <a:pt x="9752297" y="8035486"/>
                  <a:pt x="9756510" y="8038556"/>
                  <a:pt x="9760852" y="8036356"/>
                </a:cubicBezTo>
                <a:close/>
                <a:moveTo>
                  <a:pt x="9627425" y="8339080"/>
                </a:moveTo>
                <a:cubicBezTo>
                  <a:pt x="9625140" y="8347005"/>
                  <a:pt x="9622500" y="8354140"/>
                  <a:pt x="9615604" y="8361049"/>
                </a:cubicBezTo>
                <a:cubicBezTo>
                  <a:pt x="9568406" y="8369302"/>
                  <a:pt x="9522942" y="8314491"/>
                  <a:pt x="9565125" y="8272361"/>
                </a:cubicBezTo>
                <a:cubicBezTo>
                  <a:pt x="9594299" y="8264316"/>
                  <a:pt x="9630324" y="8284829"/>
                  <a:pt x="9637123" y="8312345"/>
                </a:cubicBezTo>
                <a:cubicBezTo>
                  <a:pt x="9631642" y="8322432"/>
                  <a:pt x="9629710" y="8331154"/>
                  <a:pt x="9627425" y="8339080"/>
                </a:cubicBezTo>
                <a:close/>
                <a:moveTo>
                  <a:pt x="8509096" y="10870257"/>
                </a:moveTo>
                <a:cubicBezTo>
                  <a:pt x="8495473" y="10873904"/>
                  <a:pt x="8482480" y="10890407"/>
                  <a:pt x="8469801" y="10902256"/>
                </a:cubicBezTo>
                <a:cubicBezTo>
                  <a:pt x="8461129" y="10910171"/>
                  <a:pt x="8432745" y="10928797"/>
                  <a:pt x="8444729" y="10934202"/>
                </a:cubicBezTo>
                <a:cubicBezTo>
                  <a:pt x="8461286" y="10907844"/>
                  <a:pt x="8501075" y="10904589"/>
                  <a:pt x="8509096" y="10870257"/>
                </a:cubicBezTo>
                <a:close/>
                <a:moveTo>
                  <a:pt x="11073888" y="5065820"/>
                </a:moveTo>
                <a:cubicBezTo>
                  <a:pt x="11079318" y="5056994"/>
                  <a:pt x="11076672" y="5036437"/>
                  <a:pt x="11067780" y="5042713"/>
                </a:cubicBezTo>
                <a:cubicBezTo>
                  <a:pt x="11074328" y="5048667"/>
                  <a:pt x="11057496" y="5063679"/>
                  <a:pt x="11073888" y="5065820"/>
                </a:cubicBezTo>
                <a:close/>
                <a:moveTo>
                  <a:pt x="10265312" y="6898397"/>
                </a:moveTo>
                <a:cubicBezTo>
                  <a:pt x="10266445" y="6883106"/>
                  <a:pt x="10261178" y="6869572"/>
                  <a:pt x="10250179" y="6858599"/>
                </a:cubicBezTo>
                <a:cubicBezTo>
                  <a:pt x="10246205" y="6875691"/>
                  <a:pt x="10255545" y="6886950"/>
                  <a:pt x="10265312" y="6898397"/>
                </a:cubicBezTo>
                <a:close/>
                <a:moveTo>
                  <a:pt x="10966775" y="5317478"/>
                </a:moveTo>
                <a:cubicBezTo>
                  <a:pt x="10994145" y="5264766"/>
                  <a:pt x="10959036" y="5211499"/>
                  <a:pt x="10967687" y="5156139"/>
                </a:cubicBezTo>
                <a:cubicBezTo>
                  <a:pt x="10961229" y="5147673"/>
                  <a:pt x="10955840" y="5152945"/>
                  <a:pt x="10955116" y="5146503"/>
                </a:cubicBezTo>
                <a:cubicBezTo>
                  <a:pt x="10953701" y="5125469"/>
                  <a:pt x="10958200" y="5101437"/>
                  <a:pt x="10935627" y="5087892"/>
                </a:cubicBezTo>
                <a:cubicBezTo>
                  <a:pt x="10933314" y="5091972"/>
                  <a:pt x="10931716" y="5097899"/>
                  <a:pt x="10927499" y="5097056"/>
                </a:cubicBezTo>
                <a:lnTo>
                  <a:pt x="10920077" y="5041924"/>
                </a:lnTo>
                <a:lnTo>
                  <a:pt x="10919758" y="5039554"/>
                </a:lnTo>
                <a:lnTo>
                  <a:pt x="10919610" y="5042227"/>
                </a:lnTo>
                <a:lnTo>
                  <a:pt x="10917158" y="5086555"/>
                </a:lnTo>
                <a:cubicBezTo>
                  <a:pt x="10919691" y="5100876"/>
                  <a:pt x="10925685" y="5113856"/>
                  <a:pt x="10935323" y="5125513"/>
                </a:cubicBezTo>
                <a:cubicBezTo>
                  <a:pt x="10931057" y="5123627"/>
                  <a:pt x="10926840" y="5122784"/>
                  <a:pt x="10925668" y="5128899"/>
                </a:cubicBezTo>
                <a:cubicBezTo>
                  <a:pt x="10951582" y="5155656"/>
                  <a:pt x="10927849" y="5201291"/>
                  <a:pt x="10962377" y="5224710"/>
                </a:cubicBezTo>
                <a:cubicBezTo>
                  <a:pt x="10957591" y="5247085"/>
                  <a:pt x="10965783" y="5270093"/>
                  <a:pt x="10965353" y="5291841"/>
                </a:cubicBezTo>
                <a:cubicBezTo>
                  <a:pt x="10965749" y="5300179"/>
                  <a:pt x="10954590" y="5311583"/>
                  <a:pt x="10966775" y="5317478"/>
                </a:cubicBezTo>
                <a:close/>
                <a:moveTo>
                  <a:pt x="10999030" y="5244476"/>
                </a:moveTo>
                <a:cubicBezTo>
                  <a:pt x="11005972" y="5210299"/>
                  <a:pt x="10990952" y="5184275"/>
                  <a:pt x="10989707" y="5153623"/>
                </a:cubicBezTo>
                <a:cubicBezTo>
                  <a:pt x="10995402" y="5159201"/>
                  <a:pt x="11012549" y="5159634"/>
                  <a:pt x="11003153" y="5150891"/>
                </a:cubicBezTo>
                <a:cubicBezTo>
                  <a:pt x="10997576" y="5156590"/>
                  <a:pt x="10997867" y="5136310"/>
                  <a:pt x="10995109" y="5131011"/>
                </a:cubicBezTo>
                <a:cubicBezTo>
                  <a:pt x="10999753" y="5132042"/>
                  <a:pt x="11004734" y="5135773"/>
                  <a:pt x="11007284" y="5132308"/>
                </a:cubicBezTo>
                <a:cubicBezTo>
                  <a:pt x="11005102" y="5130324"/>
                  <a:pt x="11004338" y="5127436"/>
                  <a:pt x="11007077" y="5123544"/>
                </a:cubicBezTo>
                <a:cubicBezTo>
                  <a:pt x="10997125" y="5120676"/>
                  <a:pt x="10990981" y="5127656"/>
                  <a:pt x="10985264" y="5134824"/>
                </a:cubicBezTo>
                <a:cubicBezTo>
                  <a:pt x="10983378" y="5139092"/>
                  <a:pt x="10990156" y="5141067"/>
                  <a:pt x="10989073" y="5144670"/>
                </a:cubicBezTo>
                <a:cubicBezTo>
                  <a:pt x="10967530" y="5148416"/>
                  <a:pt x="10984166" y="5177706"/>
                  <a:pt x="10986574" y="5197647"/>
                </a:cubicBezTo>
                <a:cubicBezTo>
                  <a:pt x="10988883" y="5215504"/>
                  <a:pt x="10982300" y="5239635"/>
                  <a:pt x="10999030" y="5244476"/>
                </a:cubicBezTo>
                <a:close/>
                <a:moveTo>
                  <a:pt x="10867207" y="5552057"/>
                </a:moveTo>
                <a:cubicBezTo>
                  <a:pt x="10844930" y="5544767"/>
                  <a:pt x="10820900" y="5535675"/>
                  <a:pt x="10814042" y="5540808"/>
                </a:cubicBezTo>
                <a:cubicBezTo>
                  <a:pt x="10817443" y="5559657"/>
                  <a:pt x="10859376" y="5567472"/>
                  <a:pt x="10867207" y="5552057"/>
                </a:cubicBezTo>
                <a:close/>
                <a:moveTo>
                  <a:pt x="11151254" y="4909189"/>
                </a:moveTo>
                <a:cubicBezTo>
                  <a:pt x="11152803" y="4902220"/>
                  <a:pt x="11156575" y="4893683"/>
                  <a:pt x="11147238" y="4890578"/>
                </a:cubicBezTo>
                <a:cubicBezTo>
                  <a:pt x="11145312" y="4898400"/>
                  <a:pt x="11141728" y="4906511"/>
                  <a:pt x="11151254" y="4909189"/>
                </a:cubicBezTo>
                <a:close/>
                <a:moveTo>
                  <a:pt x="6758256" y="14854946"/>
                </a:moveTo>
                <a:cubicBezTo>
                  <a:pt x="6745248" y="14893611"/>
                  <a:pt x="6722043" y="14919603"/>
                  <a:pt x="6691277" y="14922345"/>
                </a:cubicBezTo>
                <a:cubicBezTo>
                  <a:pt x="6653270" y="14926481"/>
                  <a:pt x="6612404" y="14887495"/>
                  <a:pt x="6582533" y="14855919"/>
                </a:cubicBezTo>
                <a:cubicBezTo>
                  <a:pt x="6531372" y="14864453"/>
                  <a:pt x="6428699" y="14900767"/>
                  <a:pt x="6403113" y="14822588"/>
                </a:cubicBezTo>
                <a:cubicBezTo>
                  <a:pt x="6384417" y="14824536"/>
                  <a:pt x="6359787" y="14815696"/>
                  <a:pt x="6343432" y="14800812"/>
                </a:cubicBezTo>
                <a:cubicBezTo>
                  <a:pt x="6334283" y="14792687"/>
                  <a:pt x="6339281" y="14779069"/>
                  <a:pt x="6339546" y="14766935"/>
                </a:cubicBezTo>
                <a:cubicBezTo>
                  <a:pt x="6223030" y="14695033"/>
                  <a:pt x="6109436" y="14614212"/>
                  <a:pt x="6004927" y="14531281"/>
                </a:cubicBezTo>
                <a:cubicBezTo>
                  <a:pt x="5952222" y="14489105"/>
                  <a:pt x="5892835" y="14442446"/>
                  <a:pt x="5910917" y="14378456"/>
                </a:cubicBezTo>
                <a:cubicBezTo>
                  <a:pt x="5928622" y="14315320"/>
                  <a:pt x="6014933" y="14228386"/>
                  <a:pt x="6054828" y="14219978"/>
                </a:cubicBezTo>
                <a:cubicBezTo>
                  <a:pt x="6075935" y="14216032"/>
                  <a:pt x="6114348" y="14229430"/>
                  <a:pt x="6149028" y="14247817"/>
                </a:cubicBezTo>
                <a:cubicBezTo>
                  <a:pt x="6281354" y="14318536"/>
                  <a:pt x="6429013" y="14449121"/>
                  <a:pt x="6528861" y="14517231"/>
                </a:cubicBezTo>
                <a:cubicBezTo>
                  <a:pt x="6590436" y="14508192"/>
                  <a:pt x="6591301" y="14580044"/>
                  <a:pt x="6647215" y="14583819"/>
                </a:cubicBezTo>
                <a:cubicBezTo>
                  <a:pt x="6666351" y="14622393"/>
                  <a:pt x="6659843" y="14670566"/>
                  <a:pt x="6662988" y="14715348"/>
                </a:cubicBezTo>
                <a:cubicBezTo>
                  <a:pt x="6691245" y="14743659"/>
                  <a:pt x="6727323" y="14747347"/>
                  <a:pt x="6746382" y="14766489"/>
                </a:cubicBezTo>
                <a:cubicBezTo>
                  <a:pt x="6765868" y="14785819"/>
                  <a:pt x="6768481" y="14823730"/>
                  <a:pt x="6758256" y="14854946"/>
                </a:cubicBezTo>
                <a:close/>
                <a:moveTo>
                  <a:pt x="8454544" y="11017384"/>
                </a:moveTo>
                <a:cubicBezTo>
                  <a:pt x="8459379" y="11010702"/>
                  <a:pt x="8461610" y="11002929"/>
                  <a:pt x="8459115" y="10998316"/>
                </a:cubicBezTo>
                <a:cubicBezTo>
                  <a:pt x="8451298" y="11008814"/>
                  <a:pt x="8441457" y="11018801"/>
                  <a:pt x="8434347" y="11029909"/>
                </a:cubicBezTo>
                <a:cubicBezTo>
                  <a:pt x="8442269" y="11029658"/>
                  <a:pt x="8449708" y="11024066"/>
                  <a:pt x="8454544" y="11017384"/>
                </a:cubicBezTo>
                <a:close/>
                <a:moveTo>
                  <a:pt x="11936589" y="3137812"/>
                </a:moveTo>
                <a:cubicBezTo>
                  <a:pt x="11943722" y="3125134"/>
                  <a:pt x="11934001" y="3122882"/>
                  <a:pt x="11923475" y="3121295"/>
                </a:cubicBezTo>
                <a:cubicBezTo>
                  <a:pt x="11919371" y="3131737"/>
                  <a:pt x="11929093" y="3133990"/>
                  <a:pt x="11936589" y="3137812"/>
                </a:cubicBezTo>
                <a:close/>
                <a:moveTo>
                  <a:pt x="8824887" y="10185761"/>
                </a:moveTo>
                <a:cubicBezTo>
                  <a:pt x="8801320" y="10190797"/>
                  <a:pt x="8796086" y="10203645"/>
                  <a:pt x="8765965" y="10187844"/>
                </a:cubicBezTo>
                <a:cubicBezTo>
                  <a:pt x="8729228" y="10280105"/>
                  <a:pt x="8596596" y="10323319"/>
                  <a:pt x="8522576" y="10243939"/>
                </a:cubicBezTo>
                <a:cubicBezTo>
                  <a:pt x="8490032" y="10208883"/>
                  <a:pt x="8477070" y="10153203"/>
                  <a:pt x="8484878" y="10092363"/>
                </a:cubicBezTo>
                <a:cubicBezTo>
                  <a:pt x="8415703" y="10051494"/>
                  <a:pt x="8375774" y="9993228"/>
                  <a:pt x="8341601" y="9931479"/>
                </a:cubicBezTo>
                <a:cubicBezTo>
                  <a:pt x="8314373" y="9924211"/>
                  <a:pt x="8283780" y="9919131"/>
                  <a:pt x="8263726" y="9907975"/>
                </a:cubicBezTo>
                <a:cubicBezTo>
                  <a:pt x="8243330" y="9936503"/>
                  <a:pt x="8225059" y="9969794"/>
                  <a:pt x="8174171" y="9948411"/>
                </a:cubicBezTo>
                <a:cubicBezTo>
                  <a:pt x="8143006" y="9998883"/>
                  <a:pt x="8074185" y="9981849"/>
                  <a:pt x="8079120" y="9912009"/>
                </a:cubicBezTo>
                <a:cubicBezTo>
                  <a:pt x="8080467" y="9891986"/>
                  <a:pt x="8093002" y="9861711"/>
                  <a:pt x="8100028" y="9829327"/>
                </a:cubicBezTo>
                <a:cubicBezTo>
                  <a:pt x="8115016" y="9753858"/>
                  <a:pt x="8127340" y="9653985"/>
                  <a:pt x="8143809" y="9619214"/>
                </a:cubicBezTo>
                <a:cubicBezTo>
                  <a:pt x="8172060" y="9560673"/>
                  <a:pt x="8255681" y="9559676"/>
                  <a:pt x="8243033" y="9656265"/>
                </a:cubicBezTo>
                <a:cubicBezTo>
                  <a:pt x="8281323" y="9666821"/>
                  <a:pt x="8279828" y="9700849"/>
                  <a:pt x="8287413" y="9730139"/>
                </a:cubicBezTo>
                <a:cubicBezTo>
                  <a:pt x="8309838" y="9740465"/>
                  <a:pt x="8353110" y="9754509"/>
                  <a:pt x="8377931" y="9752797"/>
                </a:cubicBezTo>
                <a:cubicBezTo>
                  <a:pt x="8415361" y="9740429"/>
                  <a:pt x="8438558" y="9701283"/>
                  <a:pt x="8476878" y="9689889"/>
                </a:cubicBezTo>
                <a:cubicBezTo>
                  <a:pt x="8512361" y="9679304"/>
                  <a:pt x="8547978" y="9686940"/>
                  <a:pt x="8591035" y="9684628"/>
                </a:cubicBezTo>
                <a:cubicBezTo>
                  <a:pt x="8611384" y="9582773"/>
                  <a:pt x="8704687" y="9542035"/>
                  <a:pt x="8786552" y="9570384"/>
                </a:cubicBezTo>
                <a:cubicBezTo>
                  <a:pt x="8861953" y="9597049"/>
                  <a:pt x="8871095" y="9675913"/>
                  <a:pt x="8885957" y="9741485"/>
                </a:cubicBezTo>
                <a:cubicBezTo>
                  <a:pt x="8905571" y="9741412"/>
                  <a:pt x="8928462" y="9751759"/>
                  <a:pt x="8937593" y="9767105"/>
                </a:cubicBezTo>
                <a:cubicBezTo>
                  <a:pt x="8904754" y="9887560"/>
                  <a:pt x="8852671" y="10042199"/>
                  <a:pt x="8824887" y="10185761"/>
                </a:cubicBezTo>
                <a:close/>
                <a:moveTo>
                  <a:pt x="8489477" y="10948612"/>
                </a:moveTo>
                <a:cubicBezTo>
                  <a:pt x="8493818" y="10936963"/>
                  <a:pt x="8496908" y="10924082"/>
                  <a:pt x="8498129" y="10909437"/>
                </a:cubicBezTo>
                <a:cubicBezTo>
                  <a:pt x="8485921" y="10914304"/>
                  <a:pt x="8473644" y="10927115"/>
                  <a:pt x="8462841" y="10937503"/>
                </a:cubicBezTo>
                <a:lnTo>
                  <a:pt x="8459170" y="10941189"/>
                </a:lnTo>
                <a:lnTo>
                  <a:pt x="8445646" y="10954770"/>
                </a:lnTo>
                <a:cubicBezTo>
                  <a:pt x="8440356" y="10960906"/>
                  <a:pt x="8436609" y="10967219"/>
                  <a:pt x="8437710" y="10973092"/>
                </a:cubicBezTo>
                <a:lnTo>
                  <a:pt x="8453228" y="10959303"/>
                </a:lnTo>
                <a:lnTo>
                  <a:pt x="8456480" y="10956413"/>
                </a:lnTo>
                <a:cubicBezTo>
                  <a:pt x="8462496" y="10950595"/>
                  <a:pt x="8469403" y="10945621"/>
                  <a:pt x="8480590" y="10944800"/>
                </a:cubicBezTo>
                <a:cubicBezTo>
                  <a:pt x="8486928" y="10963190"/>
                  <a:pt x="8459691" y="10966184"/>
                  <a:pt x="8473326" y="10980400"/>
                </a:cubicBezTo>
                <a:cubicBezTo>
                  <a:pt x="8479547" y="10970680"/>
                  <a:pt x="8485137" y="10960262"/>
                  <a:pt x="8489477" y="10948612"/>
                </a:cubicBezTo>
                <a:close/>
                <a:moveTo>
                  <a:pt x="9867546" y="7833462"/>
                </a:moveTo>
                <a:cubicBezTo>
                  <a:pt x="9868310" y="7826400"/>
                  <a:pt x="9858573" y="7820098"/>
                  <a:pt x="9852160" y="7829098"/>
                </a:cubicBezTo>
                <a:lnTo>
                  <a:pt x="9862765" y="7840246"/>
                </a:lnTo>
                <a:cubicBezTo>
                  <a:pt x="9865869" y="7838255"/>
                  <a:pt x="9867292" y="7835814"/>
                  <a:pt x="9867546" y="7833462"/>
                </a:cubicBezTo>
                <a:close/>
                <a:moveTo>
                  <a:pt x="10949718" y="5384935"/>
                </a:moveTo>
                <a:cubicBezTo>
                  <a:pt x="10951753" y="5383793"/>
                  <a:pt x="10952351" y="5380997"/>
                  <a:pt x="10952304" y="5378362"/>
                </a:cubicBezTo>
                <a:lnTo>
                  <a:pt x="10952091" y="5377431"/>
                </a:lnTo>
                <a:lnTo>
                  <a:pt x="10951019" y="5372756"/>
                </a:lnTo>
                <a:cubicBezTo>
                  <a:pt x="10945325" y="5367178"/>
                  <a:pt x="10942751" y="5371271"/>
                  <a:pt x="10942726" y="5376233"/>
                </a:cubicBezTo>
                <a:lnTo>
                  <a:pt x="10943367" y="5377030"/>
                </a:lnTo>
                <a:close/>
                <a:moveTo>
                  <a:pt x="11058734" y="5138205"/>
                </a:moveTo>
                <a:cubicBezTo>
                  <a:pt x="11041183" y="5124838"/>
                  <a:pt x="11060120" y="5096981"/>
                  <a:pt x="11045456" y="5082849"/>
                </a:cubicBezTo>
                <a:cubicBezTo>
                  <a:pt x="11026500" y="5101514"/>
                  <a:pt x="11041003" y="5129860"/>
                  <a:pt x="11050606" y="5147368"/>
                </a:cubicBezTo>
                <a:cubicBezTo>
                  <a:pt x="11052254" y="5142484"/>
                  <a:pt x="11055469" y="5139823"/>
                  <a:pt x="11058734" y="5138205"/>
                </a:cubicBezTo>
                <a:close/>
                <a:moveTo>
                  <a:pt x="10724890" y="5899220"/>
                </a:moveTo>
                <a:cubicBezTo>
                  <a:pt x="10707449" y="5932601"/>
                  <a:pt x="10680477" y="5959766"/>
                  <a:pt x="10651878" y="5965083"/>
                </a:cubicBezTo>
                <a:cubicBezTo>
                  <a:pt x="10623485" y="5970364"/>
                  <a:pt x="10591901" y="5957428"/>
                  <a:pt x="10576409" y="5948546"/>
                </a:cubicBezTo>
                <a:cubicBezTo>
                  <a:pt x="10498283" y="5903330"/>
                  <a:pt x="10518056" y="5803072"/>
                  <a:pt x="10456485" y="5758551"/>
                </a:cubicBezTo>
                <a:cubicBezTo>
                  <a:pt x="10442236" y="5766515"/>
                  <a:pt x="10452659" y="5791494"/>
                  <a:pt x="10441861" y="5810151"/>
                </a:cubicBezTo>
                <a:cubicBezTo>
                  <a:pt x="10434742" y="5822795"/>
                  <a:pt x="10410569" y="5841655"/>
                  <a:pt x="10404396" y="5839437"/>
                </a:cubicBezTo>
                <a:cubicBezTo>
                  <a:pt x="10397367" y="5836840"/>
                  <a:pt x="10390984" y="5800405"/>
                  <a:pt x="10391620" y="5792027"/>
                </a:cubicBezTo>
                <a:cubicBezTo>
                  <a:pt x="10394300" y="5757050"/>
                  <a:pt x="10426472" y="5705053"/>
                  <a:pt x="10418547" y="5675577"/>
                </a:cubicBezTo>
                <a:cubicBezTo>
                  <a:pt x="10432797" y="5667611"/>
                  <a:pt x="10442312" y="5648387"/>
                  <a:pt x="10457518" y="5642883"/>
                </a:cubicBezTo>
                <a:cubicBezTo>
                  <a:pt x="10536830" y="5673851"/>
                  <a:pt x="10536177" y="5775936"/>
                  <a:pt x="10570603" y="5829855"/>
                </a:cubicBezTo>
                <a:cubicBezTo>
                  <a:pt x="10573799" y="5835342"/>
                  <a:pt x="10585291" y="5839401"/>
                  <a:pt x="10591958" y="5847440"/>
                </a:cubicBezTo>
                <a:cubicBezTo>
                  <a:pt x="10601959" y="5859498"/>
                  <a:pt x="10619135" y="5890008"/>
                  <a:pt x="10653920" y="5895700"/>
                </a:cubicBezTo>
                <a:cubicBezTo>
                  <a:pt x="10691647" y="5901673"/>
                  <a:pt x="10700286" y="5847429"/>
                  <a:pt x="10685282" y="5814314"/>
                </a:cubicBezTo>
                <a:cubicBezTo>
                  <a:pt x="10681215" y="5803859"/>
                  <a:pt x="10648593" y="5778239"/>
                  <a:pt x="10654327" y="5762947"/>
                </a:cubicBezTo>
                <a:cubicBezTo>
                  <a:pt x="10657991" y="5752342"/>
                  <a:pt x="10680790" y="5748155"/>
                  <a:pt x="10696079" y="5752872"/>
                </a:cubicBezTo>
                <a:cubicBezTo>
                  <a:pt x="10756551" y="5770680"/>
                  <a:pt x="10753958" y="5843584"/>
                  <a:pt x="10724890" y="5899220"/>
                </a:cubicBezTo>
                <a:close/>
                <a:moveTo>
                  <a:pt x="10487699" y="6442712"/>
                </a:moveTo>
                <a:cubicBezTo>
                  <a:pt x="10469981" y="6438976"/>
                  <a:pt x="10442171" y="6429247"/>
                  <a:pt x="10428852" y="6416711"/>
                </a:cubicBezTo>
                <a:cubicBezTo>
                  <a:pt x="10424130" y="6436624"/>
                  <a:pt x="10476251" y="6461699"/>
                  <a:pt x="10487699" y="6442712"/>
                </a:cubicBezTo>
                <a:close/>
                <a:moveTo>
                  <a:pt x="12042305" y="2925115"/>
                </a:moveTo>
                <a:cubicBezTo>
                  <a:pt x="12043010" y="2922363"/>
                  <a:pt x="12043527" y="2920038"/>
                  <a:pt x="12044233" y="2917286"/>
                </a:cubicBezTo>
                <a:cubicBezTo>
                  <a:pt x="12041483" y="2916581"/>
                  <a:pt x="12038921" y="2915450"/>
                  <a:pt x="12035982" y="2915172"/>
                </a:cubicBezTo>
                <a:cubicBezTo>
                  <a:pt x="12035276" y="2917924"/>
                  <a:pt x="12034759" y="2920249"/>
                  <a:pt x="12034053" y="2923001"/>
                </a:cubicBezTo>
                <a:cubicBezTo>
                  <a:pt x="12036615" y="2924133"/>
                  <a:pt x="12039365" y="2924838"/>
                  <a:pt x="12042305" y="2925115"/>
                </a:cubicBezTo>
                <a:close/>
                <a:moveTo>
                  <a:pt x="10912218" y="5488273"/>
                </a:moveTo>
                <a:cubicBezTo>
                  <a:pt x="10907579" y="5465302"/>
                  <a:pt x="10920971" y="5434993"/>
                  <a:pt x="10901991" y="5417933"/>
                </a:cubicBezTo>
                <a:cubicBezTo>
                  <a:pt x="10901610" y="5440724"/>
                  <a:pt x="10890279" y="5483680"/>
                  <a:pt x="10912218" y="5488273"/>
                </a:cubicBezTo>
                <a:close/>
                <a:moveTo>
                  <a:pt x="11136100" y="4981574"/>
                </a:moveTo>
                <a:cubicBezTo>
                  <a:pt x="11141390" y="4974217"/>
                  <a:pt x="11136808" y="4956887"/>
                  <a:pt x="11126735" y="4964681"/>
                </a:cubicBezTo>
                <a:cubicBezTo>
                  <a:pt x="11130625" y="4967420"/>
                  <a:pt x="11128123" y="4971927"/>
                  <a:pt x="11125860" y="4977050"/>
                </a:cubicBezTo>
                <a:close/>
                <a:moveTo>
                  <a:pt x="11127327" y="5005758"/>
                </a:moveTo>
                <a:cubicBezTo>
                  <a:pt x="11128744" y="5003706"/>
                  <a:pt x="11129533" y="5001631"/>
                  <a:pt x="11130064" y="4995234"/>
                </a:cubicBezTo>
                <a:cubicBezTo>
                  <a:pt x="11111103" y="4987366"/>
                  <a:pt x="11136741" y="4946653"/>
                  <a:pt x="11107764" y="4952218"/>
                </a:cubicBezTo>
                <a:cubicBezTo>
                  <a:pt x="11115809" y="4972099"/>
                  <a:pt x="11114009" y="4995793"/>
                  <a:pt x="11120823" y="5016150"/>
                </a:cubicBezTo>
                <a:cubicBezTo>
                  <a:pt x="11123865" y="5009841"/>
                  <a:pt x="11125910" y="5007811"/>
                  <a:pt x="11127327" y="5005758"/>
                </a:cubicBezTo>
                <a:close/>
                <a:moveTo>
                  <a:pt x="8496281" y="10960932"/>
                </a:moveTo>
                <a:cubicBezTo>
                  <a:pt x="8485416" y="10987781"/>
                  <a:pt x="8471812" y="11013261"/>
                  <a:pt x="8455740" y="11037269"/>
                </a:cubicBezTo>
                <a:cubicBezTo>
                  <a:pt x="8437003" y="11065442"/>
                  <a:pt x="8411232" y="11092477"/>
                  <a:pt x="8387741" y="11119015"/>
                </a:cubicBezTo>
                <a:cubicBezTo>
                  <a:pt x="8365212" y="11145151"/>
                  <a:pt x="8332869" y="11168369"/>
                  <a:pt x="8320153" y="11197422"/>
                </a:cubicBezTo>
                <a:cubicBezTo>
                  <a:pt x="8311148" y="11218595"/>
                  <a:pt x="8308755" y="11248544"/>
                  <a:pt x="8302579" y="11272155"/>
                </a:cubicBezTo>
                <a:cubicBezTo>
                  <a:pt x="8270483" y="11391622"/>
                  <a:pt x="8226060" y="11501077"/>
                  <a:pt x="8167235" y="11599352"/>
                </a:cubicBezTo>
                <a:cubicBezTo>
                  <a:pt x="8141938" y="11641571"/>
                  <a:pt x="8112554" y="11677803"/>
                  <a:pt x="8092512" y="11723937"/>
                </a:cubicBezTo>
                <a:cubicBezTo>
                  <a:pt x="8087905" y="11724275"/>
                  <a:pt x="8085833" y="11723104"/>
                  <a:pt x="8085282" y="11720167"/>
                </a:cubicBezTo>
                <a:cubicBezTo>
                  <a:pt x="8050440" y="11683361"/>
                  <a:pt x="8030299" y="11635218"/>
                  <a:pt x="8003323" y="11588571"/>
                </a:cubicBezTo>
                <a:cubicBezTo>
                  <a:pt x="7994953" y="11573969"/>
                  <a:pt x="7982379" y="11560667"/>
                  <a:pt x="7974972" y="11545664"/>
                </a:cubicBezTo>
                <a:cubicBezTo>
                  <a:pt x="7925380" y="11448741"/>
                  <a:pt x="7916429" y="11328982"/>
                  <a:pt x="7900268" y="11196850"/>
                </a:cubicBezTo>
                <a:cubicBezTo>
                  <a:pt x="7884875" y="11176810"/>
                  <a:pt x="7859395" y="11163464"/>
                  <a:pt x="7839699" y="11143409"/>
                </a:cubicBezTo>
                <a:cubicBezTo>
                  <a:pt x="7822126" y="11125182"/>
                  <a:pt x="7806035" y="11100230"/>
                  <a:pt x="7789885" y="11078922"/>
                </a:cubicBezTo>
                <a:cubicBezTo>
                  <a:pt x="7774845" y="11059186"/>
                  <a:pt x="7757487" y="11034989"/>
                  <a:pt x="7743468" y="11011208"/>
                </a:cubicBezTo>
                <a:cubicBezTo>
                  <a:pt x="7714675" y="10962378"/>
                  <a:pt x="7699396" y="10912886"/>
                  <a:pt x="7686640" y="10844022"/>
                </a:cubicBezTo>
                <a:cubicBezTo>
                  <a:pt x="7681638" y="10816932"/>
                  <a:pt x="7670024" y="10781065"/>
                  <a:pt x="7686876" y="10758654"/>
                </a:cubicBezTo>
                <a:cubicBezTo>
                  <a:pt x="7702769" y="10758810"/>
                  <a:pt x="7702427" y="10776368"/>
                  <a:pt x="7704167" y="10790796"/>
                </a:cubicBezTo>
                <a:cubicBezTo>
                  <a:pt x="7751564" y="10849506"/>
                  <a:pt x="7811239" y="10895404"/>
                  <a:pt x="7882276" y="10929551"/>
                </a:cubicBezTo>
                <a:cubicBezTo>
                  <a:pt x="7890494" y="10804892"/>
                  <a:pt x="7882250" y="10685743"/>
                  <a:pt x="7889358" y="10559511"/>
                </a:cubicBezTo>
                <a:cubicBezTo>
                  <a:pt x="7922505" y="10538219"/>
                  <a:pt x="7968435" y="10550723"/>
                  <a:pt x="8010591" y="10552587"/>
                </a:cubicBezTo>
                <a:cubicBezTo>
                  <a:pt x="8045765" y="10553972"/>
                  <a:pt x="8081006" y="10547413"/>
                  <a:pt x="8114205" y="10548943"/>
                </a:cubicBezTo>
                <a:cubicBezTo>
                  <a:pt x="8192949" y="10553411"/>
                  <a:pt x="8275299" y="10575148"/>
                  <a:pt x="8349161" y="10567404"/>
                </a:cubicBezTo>
                <a:cubicBezTo>
                  <a:pt x="8351795" y="10682334"/>
                  <a:pt x="8345435" y="10814135"/>
                  <a:pt x="8337894" y="10930144"/>
                </a:cubicBezTo>
                <a:cubicBezTo>
                  <a:pt x="8357380" y="10929704"/>
                  <a:pt x="8366139" y="10905242"/>
                  <a:pt x="8377355" y="10891516"/>
                </a:cubicBezTo>
                <a:cubicBezTo>
                  <a:pt x="8389434" y="10876073"/>
                  <a:pt x="8401209" y="10860982"/>
                  <a:pt x="8412935" y="10845234"/>
                </a:cubicBezTo>
                <a:cubicBezTo>
                  <a:pt x="8435778" y="10814443"/>
                  <a:pt x="8463640" y="10779976"/>
                  <a:pt x="8476975" y="10745915"/>
                </a:cubicBezTo>
                <a:cubicBezTo>
                  <a:pt x="8486087" y="10721757"/>
                  <a:pt x="8480790" y="10690719"/>
                  <a:pt x="8512790" y="10685060"/>
                </a:cubicBezTo>
                <a:cubicBezTo>
                  <a:pt x="8536823" y="10787500"/>
                  <a:pt x="8528877" y="10880381"/>
                  <a:pt x="8496281" y="10960932"/>
                </a:cubicBezTo>
                <a:close/>
                <a:moveTo>
                  <a:pt x="9964153" y="7638843"/>
                </a:moveTo>
                <a:cubicBezTo>
                  <a:pt x="9972503" y="7634757"/>
                  <a:pt x="9966002" y="7617773"/>
                  <a:pt x="9959291" y="7622231"/>
                </a:cubicBezTo>
                <a:cubicBezTo>
                  <a:pt x="9964755" y="7627972"/>
                  <a:pt x="9955392" y="7633020"/>
                  <a:pt x="9964153" y="7638843"/>
                </a:cubicBezTo>
                <a:close/>
                <a:moveTo>
                  <a:pt x="11110675" y="5057584"/>
                </a:moveTo>
                <a:cubicBezTo>
                  <a:pt x="11110328" y="5050289"/>
                  <a:pt x="11119400" y="5038990"/>
                  <a:pt x="11107741" y="5035370"/>
                </a:cubicBezTo>
                <a:cubicBezTo>
                  <a:pt x="11104634" y="5044711"/>
                  <a:pt x="11100673" y="5053675"/>
                  <a:pt x="11110675" y="5057584"/>
                </a:cubicBezTo>
                <a:close/>
                <a:moveTo>
                  <a:pt x="7939310" y="12235361"/>
                </a:moveTo>
                <a:cubicBezTo>
                  <a:pt x="7917245" y="12273757"/>
                  <a:pt x="7877781" y="12299322"/>
                  <a:pt x="7824247" y="12288659"/>
                </a:cubicBezTo>
                <a:cubicBezTo>
                  <a:pt x="7798315" y="12351096"/>
                  <a:pt x="7782791" y="12425908"/>
                  <a:pt x="7726250" y="12449878"/>
                </a:cubicBezTo>
                <a:cubicBezTo>
                  <a:pt x="7691185" y="12444244"/>
                  <a:pt x="7645233" y="12448235"/>
                  <a:pt x="7632721" y="12424843"/>
                </a:cubicBezTo>
                <a:cubicBezTo>
                  <a:pt x="7613366" y="12443413"/>
                  <a:pt x="7545871" y="12433836"/>
                  <a:pt x="7522753" y="12413062"/>
                </a:cubicBezTo>
                <a:cubicBezTo>
                  <a:pt x="7493272" y="12385975"/>
                  <a:pt x="7511697" y="12341032"/>
                  <a:pt x="7499234" y="12304040"/>
                </a:cubicBezTo>
                <a:cubicBezTo>
                  <a:pt x="7497460" y="12285552"/>
                  <a:pt x="7483674" y="12304718"/>
                  <a:pt x="7475222" y="12291614"/>
                </a:cubicBezTo>
                <a:cubicBezTo>
                  <a:pt x="7451540" y="12232307"/>
                  <a:pt x="7403363" y="12143164"/>
                  <a:pt x="7453770" y="12066928"/>
                </a:cubicBezTo>
                <a:cubicBezTo>
                  <a:pt x="7453670" y="12041582"/>
                  <a:pt x="7432674" y="12022911"/>
                  <a:pt x="7430518" y="11999222"/>
                </a:cubicBezTo>
                <a:cubicBezTo>
                  <a:pt x="7423737" y="11913575"/>
                  <a:pt x="7485861" y="11841879"/>
                  <a:pt x="7563282" y="11846421"/>
                </a:cubicBezTo>
                <a:cubicBezTo>
                  <a:pt x="7589895" y="11825813"/>
                  <a:pt x="7585751" y="11794404"/>
                  <a:pt x="7616341" y="11776099"/>
                </a:cubicBezTo>
                <a:cubicBezTo>
                  <a:pt x="7685956" y="11735233"/>
                  <a:pt x="7794782" y="11783957"/>
                  <a:pt x="7804810" y="11856815"/>
                </a:cubicBezTo>
                <a:cubicBezTo>
                  <a:pt x="7949991" y="11859701"/>
                  <a:pt x="8053202" y="12000251"/>
                  <a:pt x="7949984" y="12105078"/>
                </a:cubicBezTo>
                <a:cubicBezTo>
                  <a:pt x="7966043" y="12145740"/>
                  <a:pt x="7961375" y="12196967"/>
                  <a:pt x="7939310" y="12235361"/>
                </a:cubicBezTo>
                <a:close/>
                <a:moveTo>
                  <a:pt x="10544697" y="6342550"/>
                </a:moveTo>
                <a:cubicBezTo>
                  <a:pt x="10536168" y="6338781"/>
                  <a:pt x="10536010" y="6317223"/>
                  <a:pt x="10522990" y="6324773"/>
                </a:cubicBezTo>
                <a:cubicBezTo>
                  <a:pt x="10528441" y="6329739"/>
                  <a:pt x="10538637" y="6347035"/>
                  <a:pt x="10544697" y="6342550"/>
                </a:cubicBezTo>
                <a:close/>
                <a:moveTo>
                  <a:pt x="11090821" y="5110163"/>
                </a:moveTo>
                <a:cubicBezTo>
                  <a:pt x="11091749" y="5103303"/>
                  <a:pt x="11089344" y="5096628"/>
                  <a:pt x="11081714" y="5094277"/>
                </a:cubicBezTo>
                <a:cubicBezTo>
                  <a:pt x="11072772" y="5099510"/>
                  <a:pt x="11078207" y="5117217"/>
                  <a:pt x="11079932" y="5127163"/>
                </a:cubicBezTo>
                <a:cubicBezTo>
                  <a:pt x="11085633" y="5124070"/>
                  <a:pt x="11089894" y="5117024"/>
                  <a:pt x="11090821" y="5110163"/>
                </a:cubicBezTo>
                <a:close/>
                <a:moveTo>
                  <a:pt x="10902276" y="5538474"/>
                </a:moveTo>
                <a:cubicBezTo>
                  <a:pt x="10878973" y="5513887"/>
                  <a:pt x="10907966" y="5469044"/>
                  <a:pt x="10885891" y="5443985"/>
                </a:cubicBezTo>
                <a:cubicBezTo>
                  <a:pt x="10867972" y="5484539"/>
                  <a:pt x="10893738" y="5508168"/>
                  <a:pt x="10887510" y="5544192"/>
                </a:cubicBezTo>
                <a:cubicBezTo>
                  <a:pt x="10878789" y="5540847"/>
                  <a:pt x="10878869" y="5533742"/>
                  <a:pt x="10873223" y="5529207"/>
                </a:cubicBezTo>
                <a:cubicBezTo>
                  <a:pt x="10867378" y="5542436"/>
                  <a:pt x="10871752" y="5551003"/>
                  <a:pt x="10881287" y="5558278"/>
                </a:cubicBezTo>
                <a:cubicBezTo>
                  <a:pt x="10887521" y="5548785"/>
                  <a:pt x="10898563" y="5552649"/>
                  <a:pt x="10902276" y="5538474"/>
                </a:cubicBezTo>
                <a:close/>
                <a:moveTo>
                  <a:pt x="10988284" y="5343816"/>
                </a:moveTo>
                <a:cubicBezTo>
                  <a:pt x="10996780" y="5329205"/>
                  <a:pt x="10992544" y="5319171"/>
                  <a:pt x="10981967" y="5311947"/>
                </a:cubicBezTo>
                <a:cubicBezTo>
                  <a:pt x="10981470" y="5323460"/>
                  <a:pt x="10975861" y="5337308"/>
                  <a:pt x="10988284" y="5343816"/>
                </a:cubicBezTo>
                <a:close/>
                <a:moveTo>
                  <a:pt x="11071086" y="5156417"/>
                </a:moveTo>
                <a:cubicBezTo>
                  <a:pt x="11076466" y="5146549"/>
                  <a:pt x="11080000" y="5137397"/>
                  <a:pt x="11068579" y="5134391"/>
                </a:cubicBezTo>
                <a:cubicBezTo>
                  <a:pt x="11068925" y="5141687"/>
                  <a:pt x="11060280" y="5153173"/>
                  <a:pt x="11071086" y="5156417"/>
                </a:cubicBezTo>
                <a:close/>
                <a:moveTo>
                  <a:pt x="10518793" y="6410405"/>
                </a:moveTo>
                <a:cubicBezTo>
                  <a:pt x="10521912" y="6401039"/>
                  <a:pt x="10519539" y="6394875"/>
                  <a:pt x="10510962" y="6390062"/>
                </a:cubicBezTo>
                <a:cubicBezTo>
                  <a:pt x="10508648" y="6398760"/>
                  <a:pt x="10506333" y="6407458"/>
                  <a:pt x="10518793" y="6410405"/>
                </a:cubicBezTo>
                <a:close/>
                <a:moveTo>
                  <a:pt x="11967064" y="3136980"/>
                </a:moveTo>
                <a:cubicBezTo>
                  <a:pt x="11950687" y="3148638"/>
                  <a:pt x="11967064" y="3136980"/>
                  <a:pt x="11967064" y="3136980"/>
                </a:cubicBezTo>
                <a:close/>
                <a:moveTo>
                  <a:pt x="11036638" y="5244767"/>
                </a:moveTo>
                <a:cubicBezTo>
                  <a:pt x="11023595" y="5211963"/>
                  <a:pt x="11025556" y="5174055"/>
                  <a:pt x="11026286" y="5136622"/>
                </a:cubicBezTo>
                <a:cubicBezTo>
                  <a:pt x="11027993" y="5137376"/>
                  <a:pt x="11031446" y="5135331"/>
                  <a:pt x="11027984" y="5132781"/>
                </a:cubicBezTo>
                <a:cubicBezTo>
                  <a:pt x="11014686" y="5138640"/>
                  <a:pt x="11030587" y="5108421"/>
                  <a:pt x="11014622" y="5106469"/>
                </a:cubicBezTo>
                <a:cubicBezTo>
                  <a:pt x="11004662" y="5147476"/>
                  <a:pt x="11020037" y="5185391"/>
                  <a:pt x="11020447" y="5224858"/>
                </a:cubicBezTo>
                <a:cubicBezTo>
                  <a:pt x="11020304" y="5248264"/>
                  <a:pt x="11008224" y="5270987"/>
                  <a:pt x="11013628" y="5296844"/>
                </a:cubicBezTo>
                <a:close/>
                <a:moveTo>
                  <a:pt x="11045880" y="5223851"/>
                </a:moveTo>
                <a:cubicBezTo>
                  <a:pt x="11055867" y="5196631"/>
                  <a:pt x="11043516" y="5178419"/>
                  <a:pt x="11037317" y="5157823"/>
                </a:cubicBezTo>
                <a:cubicBezTo>
                  <a:pt x="11035329" y="5181944"/>
                  <a:pt x="11031068" y="5206592"/>
                  <a:pt x="11045880" y="5223851"/>
                </a:cubicBezTo>
                <a:close/>
                <a:moveTo>
                  <a:pt x="11061346" y="5188848"/>
                </a:moveTo>
                <a:cubicBezTo>
                  <a:pt x="11064363" y="5182018"/>
                  <a:pt x="11063186" y="5161600"/>
                  <a:pt x="11053301" y="5168967"/>
                </a:cubicBezTo>
                <a:cubicBezTo>
                  <a:pt x="11061031" y="5173403"/>
                  <a:pt x="11048079" y="5186557"/>
                  <a:pt x="11061346" y="5188848"/>
                </a:cubicBezTo>
                <a:close/>
                <a:moveTo>
                  <a:pt x="10912738" y="5534418"/>
                </a:moveTo>
                <a:cubicBezTo>
                  <a:pt x="10921987" y="5518100"/>
                  <a:pt x="10908096" y="5511452"/>
                  <a:pt x="10907503" y="5498945"/>
                </a:cubicBezTo>
                <a:cubicBezTo>
                  <a:pt x="10900902" y="5513884"/>
                  <a:pt x="10901496" y="5526389"/>
                  <a:pt x="10912738" y="5534418"/>
                </a:cubicBezTo>
                <a:close/>
                <a:moveTo>
                  <a:pt x="10926901" y="5511597"/>
                </a:moveTo>
                <a:cubicBezTo>
                  <a:pt x="10935923" y="5499257"/>
                  <a:pt x="10930241" y="5476337"/>
                  <a:pt x="10929212" y="5459044"/>
                </a:cubicBezTo>
                <a:cubicBezTo>
                  <a:pt x="10928224" y="5438197"/>
                  <a:pt x="10929746" y="5417440"/>
                  <a:pt x="10921473" y="5401539"/>
                </a:cubicBezTo>
                <a:cubicBezTo>
                  <a:pt x="10915725" y="5416858"/>
                  <a:pt x="10914615" y="5436393"/>
                  <a:pt x="10916175" y="5456090"/>
                </a:cubicBezTo>
                <a:lnTo>
                  <a:pt x="10920013" y="5475951"/>
                </a:lnTo>
                <a:close/>
                <a:moveTo>
                  <a:pt x="10944083" y="5481942"/>
                </a:moveTo>
                <a:cubicBezTo>
                  <a:pt x="10953675" y="5446382"/>
                  <a:pt x="10942775" y="5419115"/>
                  <a:pt x="10939446" y="5388563"/>
                </a:cubicBezTo>
                <a:cubicBezTo>
                  <a:pt x="10927663" y="5417539"/>
                  <a:pt x="10936825" y="5452203"/>
                  <a:pt x="10944083" y="5481942"/>
                </a:cubicBezTo>
                <a:close/>
                <a:moveTo>
                  <a:pt x="10980864" y="5398697"/>
                </a:moveTo>
                <a:cubicBezTo>
                  <a:pt x="10983167" y="5390022"/>
                  <a:pt x="10985471" y="5381345"/>
                  <a:pt x="10973008" y="5378390"/>
                </a:cubicBezTo>
                <a:cubicBezTo>
                  <a:pt x="10969474" y="5387543"/>
                  <a:pt x="10972093" y="5394312"/>
                  <a:pt x="10980864" y="5398697"/>
                </a:cubicBezTo>
                <a:close/>
                <a:moveTo>
                  <a:pt x="9988351" y="7647351"/>
                </a:moveTo>
                <a:cubicBezTo>
                  <a:pt x="9997172" y="7637670"/>
                  <a:pt x="9992145" y="7627650"/>
                  <a:pt x="9986458" y="7617617"/>
                </a:cubicBezTo>
                <a:cubicBezTo>
                  <a:pt x="9979617" y="7627343"/>
                  <a:pt x="9978049" y="7637204"/>
                  <a:pt x="9988351" y="7647351"/>
                </a:cubicBezTo>
                <a:close/>
                <a:moveTo>
                  <a:pt x="10969261" y="5427501"/>
                </a:moveTo>
                <a:cubicBezTo>
                  <a:pt x="10974535" y="5407828"/>
                  <a:pt x="10966579" y="5390344"/>
                  <a:pt x="10951196" y="5389670"/>
                </a:cubicBezTo>
                <a:cubicBezTo>
                  <a:pt x="10955023" y="5408708"/>
                  <a:pt x="10949193" y="5431135"/>
                  <a:pt x="10959361" y="5447364"/>
                </a:cubicBezTo>
                <a:cubicBezTo>
                  <a:pt x="10964274" y="5440861"/>
                  <a:pt x="10967502" y="5434059"/>
                  <a:pt x="10969261" y="5427501"/>
                </a:cubicBezTo>
                <a:close/>
                <a:moveTo>
                  <a:pt x="10976742" y="5444798"/>
                </a:moveTo>
                <a:cubicBezTo>
                  <a:pt x="10953390" y="5502572"/>
                  <a:pt x="10921481" y="5561372"/>
                  <a:pt x="10878666" y="5573443"/>
                </a:cubicBezTo>
                <a:cubicBezTo>
                  <a:pt x="10864226" y="5577269"/>
                  <a:pt x="10823195" y="5570876"/>
                  <a:pt x="10798369" y="5567047"/>
                </a:cubicBezTo>
                <a:cubicBezTo>
                  <a:pt x="10767242" y="5562476"/>
                  <a:pt x="10704720" y="5538932"/>
                  <a:pt x="10664336" y="5524150"/>
                </a:cubicBezTo>
                <a:cubicBezTo>
                  <a:pt x="10627792" y="5511063"/>
                  <a:pt x="10584550" y="5488897"/>
                  <a:pt x="10542738" y="5470422"/>
                </a:cubicBezTo>
                <a:cubicBezTo>
                  <a:pt x="10454845" y="5431587"/>
                  <a:pt x="10405132" y="5418298"/>
                  <a:pt x="10375206" y="5350992"/>
                </a:cubicBezTo>
                <a:cubicBezTo>
                  <a:pt x="10431092" y="5230277"/>
                  <a:pt x="10465476" y="5109756"/>
                  <a:pt x="10507038" y="4977604"/>
                </a:cubicBezTo>
                <a:cubicBezTo>
                  <a:pt x="10535701" y="4886188"/>
                  <a:pt x="10571168" y="4810533"/>
                  <a:pt x="10617167" y="4719123"/>
                </a:cubicBezTo>
                <a:cubicBezTo>
                  <a:pt x="10635897" y="4682502"/>
                  <a:pt x="10663619" y="4641690"/>
                  <a:pt x="10697060" y="4642180"/>
                </a:cubicBezTo>
                <a:cubicBezTo>
                  <a:pt x="10732158" y="4642382"/>
                  <a:pt x="10781439" y="4677422"/>
                  <a:pt x="10823580" y="4694001"/>
                </a:cubicBezTo>
                <a:cubicBezTo>
                  <a:pt x="10853585" y="4705728"/>
                  <a:pt x="10900419" y="4724380"/>
                  <a:pt x="10939434" y="4741109"/>
                </a:cubicBezTo>
                <a:cubicBezTo>
                  <a:pt x="11009119" y="4770368"/>
                  <a:pt x="11129512" y="4789890"/>
                  <a:pt x="11158676" y="4854306"/>
                </a:cubicBezTo>
                <a:cubicBezTo>
                  <a:pt x="11184982" y="4911337"/>
                  <a:pt x="11143888" y="4991648"/>
                  <a:pt x="11112288" y="5082787"/>
                </a:cubicBezTo>
                <a:cubicBezTo>
                  <a:pt x="11086099" y="5155908"/>
                  <a:pt x="11041857" y="5249114"/>
                  <a:pt x="11017833" y="5315029"/>
                </a:cubicBezTo>
                <a:cubicBezTo>
                  <a:pt x="11009114" y="5338225"/>
                  <a:pt x="11006371" y="5364052"/>
                  <a:pt x="10997328" y="5389135"/>
                </a:cubicBezTo>
                <a:cubicBezTo>
                  <a:pt x="10991359" y="5406395"/>
                  <a:pt x="10984526" y="5425540"/>
                  <a:pt x="10976742" y="5444798"/>
                </a:cubicBezTo>
                <a:close/>
                <a:moveTo>
                  <a:pt x="11994340" y="3148010"/>
                </a:moveTo>
                <a:cubicBezTo>
                  <a:pt x="11989405" y="3145319"/>
                  <a:pt x="11988115" y="3140153"/>
                  <a:pt x="11979109" y="3139748"/>
                </a:cubicBezTo>
                <a:cubicBezTo>
                  <a:pt x="11969742" y="3149397"/>
                  <a:pt x="11994070" y="3155550"/>
                  <a:pt x="11994340" y="3148010"/>
                </a:cubicBezTo>
                <a:close/>
                <a:moveTo>
                  <a:pt x="7307362" y="13768456"/>
                </a:moveTo>
                <a:cubicBezTo>
                  <a:pt x="7313755" y="13758856"/>
                  <a:pt x="7310913" y="13735430"/>
                  <a:pt x="7316678" y="13724980"/>
                </a:cubicBezTo>
                <a:cubicBezTo>
                  <a:pt x="7297304" y="13721517"/>
                  <a:pt x="7305106" y="13758094"/>
                  <a:pt x="7297231" y="13772453"/>
                </a:cubicBezTo>
                <a:cubicBezTo>
                  <a:pt x="7302075" y="13773319"/>
                  <a:pt x="7305232" y="13771656"/>
                  <a:pt x="7307362" y="13768456"/>
                </a:cubicBezTo>
                <a:close/>
                <a:moveTo>
                  <a:pt x="10014502" y="7643863"/>
                </a:moveTo>
                <a:cubicBezTo>
                  <a:pt x="10014580" y="7640732"/>
                  <a:pt x="10013504" y="7637574"/>
                  <a:pt x="10012757" y="7634423"/>
                </a:cubicBezTo>
                <a:cubicBezTo>
                  <a:pt x="10005019" y="7640498"/>
                  <a:pt x="10001893" y="7646694"/>
                  <a:pt x="10009319" y="7653141"/>
                </a:cubicBezTo>
                <a:cubicBezTo>
                  <a:pt x="10013190" y="7650101"/>
                  <a:pt x="10014423" y="7646996"/>
                  <a:pt x="10014502" y="7643863"/>
                </a:cubicBezTo>
                <a:close/>
                <a:moveTo>
                  <a:pt x="10561088" y="6408117"/>
                </a:moveTo>
                <a:cubicBezTo>
                  <a:pt x="10536786" y="6465424"/>
                  <a:pt x="10469587" y="6480243"/>
                  <a:pt x="10419773" y="6437257"/>
                </a:cubicBezTo>
                <a:cubicBezTo>
                  <a:pt x="10395838" y="6416449"/>
                  <a:pt x="10374925" y="6384186"/>
                  <a:pt x="10360079" y="6356650"/>
                </a:cubicBezTo>
                <a:cubicBezTo>
                  <a:pt x="10345281" y="6330158"/>
                  <a:pt x="10336060" y="6288737"/>
                  <a:pt x="10294339" y="6298953"/>
                </a:cubicBezTo>
                <a:cubicBezTo>
                  <a:pt x="10283759" y="6336742"/>
                  <a:pt x="10286567" y="6415748"/>
                  <a:pt x="10238924" y="6424371"/>
                </a:cubicBezTo>
                <a:cubicBezTo>
                  <a:pt x="10203149" y="6404983"/>
                  <a:pt x="10216088" y="6354934"/>
                  <a:pt x="10223970" y="6317487"/>
                </a:cubicBezTo>
                <a:cubicBezTo>
                  <a:pt x="10231754" y="6277951"/>
                  <a:pt x="10233940" y="6225709"/>
                  <a:pt x="10262483" y="6201483"/>
                </a:cubicBezTo>
                <a:cubicBezTo>
                  <a:pt x="10310889" y="6200359"/>
                  <a:pt x="10338064" y="6246134"/>
                  <a:pt x="10375518" y="6292869"/>
                </a:cubicBezTo>
                <a:cubicBezTo>
                  <a:pt x="10397707" y="6321091"/>
                  <a:pt x="10451386" y="6402622"/>
                  <a:pt x="10484757" y="6374391"/>
                </a:cubicBezTo>
                <a:cubicBezTo>
                  <a:pt x="10519359" y="6345680"/>
                  <a:pt x="10458197" y="6328377"/>
                  <a:pt x="10490894" y="6285522"/>
                </a:cubicBezTo>
                <a:cubicBezTo>
                  <a:pt x="10553217" y="6273664"/>
                  <a:pt x="10581796" y="6358942"/>
                  <a:pt x="10561088" y="6408117"/>
                </a:cubicBezTo>
                <a:close/>
                <a:moveTo>
                  <a:pt x="12076293" y="3015817"/>
                </a:moveTo>
                <a:cubicBezTo>
                  <a:pt x="12071824" y="3042216"/>
                  <a:pt x="12042866" y="3026326"/>
                  <a:pt x="12036770" y="3049427"/>
                </a:cubicBezTo>
                <a:cubicBezTo>
                  <a:pt x="12027695" y="3049028"/>
                  <a:pt x="12026640" y="3044435"/>
                  <a:pt x="12021431" y="3041101"/>
                </a:cubicBezTo>
                <a:cubicBezTo>
                  <a:pt x="12028674" y="3020055"/>
                  <a:pt x="12039840" y="3006417"/>
                  <a:pt x="12045217" y="2981451"/>
                </a:cubicBezTo>
                <a:cubicBezTo>
                  <a:pt x="12074116" y="2982354"/>
                  <a:pt x="12048059" y="3011081"/>
                  <a:pt x="12053463" y="3018627"/>
                </a:cubicBezTo>
                <a:cubicBezTo>
                  <a:pt x="12061103" y="3015296"/>
                  <a:pt x="12069883" y="3004731"/>
                  <a:pt x="12076293" y="3015817"/>
                </a:cubicBezTo>
                <a:close/>
                <a:moveTo>
                  <a:pt x="10992051" y="5482970"/>
                </a:moveTo>
                <a:cubicBezTo>
                  <a:pt x="11001312" y="5463019"/>
                  <a:pt x="11009501" y="5442468"/>
                  <a:pt x="11016509" y="5422861"/>
                </a:cubicBezTo>
                <a:cubicBezTo>
                  <a:pt x="11037237" y="5366726"/>
                  <a:pt x="11056552" y="5311485"/>
                  <a:pt x="11083429" y="5252961"/>
                </a:cubicBezTo>
                <a:cubicBezTo>
                  <a:pt x="11130442" y="5152322"/>
                  <a:pt x="11170973" y="5051369"/>
                  <a:pt x="11196696" y="4950504"/>
                </a:cubicBezTo>
                <a:cubicBezTo>
                  <a:pt x="11205677" y="4915191"/>
                  <a:pt x="11219924" y="4858739"/>
                  <a:pt x="11209668" y="4835843"/>
                </a:cubicBezTo>
                <a:cubicBezTo>
                  <a:pt x="11195423" y="4803532"/>
                  <a:pt x="11148795" y="4788031"/>
                  <a:pt x="11092547" y="4763178"/>
                </a:cubicBezTo>
                <a:cubicBezTo>
                  <a:pt x="10981329" y="4714037"/>
                  <a:pt x="10907372" y="4680850"/>
                  <a:pt x="10815141" y="4640608"/>
                </a:cubicBezTo>
                <a:cubicBezTo>
                  <a:pt x="10761261" y="4617311"/>
                  <a:pt x="10712054" y="4586897"/>
                  <a:pt x="10682352" y="4594179"/>
                </a:cubicBezTo>
                <a:cubicBezTo>
                  <a:pt x="10633497" y="4606772"/>
                  <a:pt x="10586831" y="4688181"/>
                  <a:pt x="10552698" y="4765433"/>
                </a:cubicBezTo>
                <a:cubicBezTo>
                  <a:pt x="10493482" y="4899452"/>
                  <a:pt x="10454576" y="5070502"/>
                  <a:pt x="10397452" y="5182497"/>
                </a:cubicBezTo>
                <a:cubicBezTo>
                  <a:pt x="10372075" y="5233014"/>
                  <a:pt x="10334620" y="5275133"/>
                  <a:pt x="10328951" y="5309865"/>
                </a:cubicBezTo>
                <a:cubicBezTo>
                  <a:pt x="10311604" y="5411371"/>
                  <a:pt x="10445644" y="5471107"/>
                  <a:pt x="10561067" y="5516493"/>
                </a:cubicBezTo>
                <a:cubicBezTo>
                  <a:pt x="10598895" y="5531165"/>
                  <a:pt x="10637008" y="5547495"/>
                  <a:pt x="10675065" y="5558189"/>
                </a:cubicBezTo>
                <a:cubicBezTo>
                  <a:pt x="10714212" y="5569875"/>
                  <a:pt x="10755140" y="5570613"/>
                  <a:pt x="10789789" y="5579799"/>
                </a:cubicBezTo>
                <a:cubicBezTo>
                  <a:pt x="10828271" y="5590684"/>
                  <a:pt x="10856453" y="5608744"/>
                  <a:pt x="10882752" y="5604553"/>
                </a:cubicBezTo>
                <a:cubicBezTo>
                  <a:pt x="10926849" y="5597253"/>
                  <a:pt x="10964270" y="5542818"/>
                  <a:pt x="10992051" y="5482970"/>
                </a:cubicBezTo>
                <a:close/>
                <a:moveTo>
                  <a:pt x="12030293" y="3161343"/>
                </a:moveTo>
                <a:cubicBezTo>
                  <a:pt x="12037803" y="3147810"/>
                  <a:pt x="12015629" y="3151799"/>
                  <a:pt x="12008083" y="3146933"/>
                </a:cubicBezTo>
                <a:cubicBezTo>
                  <a:pt x="12000384" y="3160894"/>
                  <a:pt x="12022559" y="3156904"/>
                  <a:pt x="12030293" y="3161343"/>
                </a:cubicBezTo>
                <a:close/>
                <a:moveTo>
                  <a:pt x="11007953" y="5489486"/>
                </a:moveTo>
                <a:cubicBezTo>
                  <a:pt x="10986781" y="5536251"/>
                  <a:pt x="10930323" y="5617920"/>
                  <a:pt x="10878429" y="5623558"/>
                </a:cubicBezTo>
                <a:cubicBezTo>
                  <a:pt x="10859744" y="5625502"/>
                  <a:pt x="10808518" y="5605420"/>
                  <a:pt x="10785466" y="5598806"/>
                </a:cubicBezTo>
                <a:cubicBezTo>
                  <a:pt x="10741728" y="5587135"/>
                  <a:pt x="10682667" y="5577872"/>
                  <a:pt x="10618754" y="5554227"/>
                </a:cubicBezTo>
                <a:cubicBezTo>
                  <a:pt x="10511764" y="5515114"/>
                  <a:pt x="10394364" y="5476506"/>
                  <a:pt x="10340175" y="5406650"/>
                </a:cubicBezTo>
                <a:cubicBezTo>
                  <a:pt x="10324624" y="5386515"/>
                  <a:pt x="10307053" y="5345593"/>
                  <a:pt x="10310174" y="5314323"/>
                </a:cubicBezTo>
                <a:cubicBezTo>
                  <a:pt x="10316472" y="5257421"/>
                  <a:pt x="10373723" y="5197010"/>
                  <a:pt x="10396075" y="5148726"/>
                </a:cubicBezTo>
                <a:cubicBezTo>
                  <a:pt x="10408004" y="5122880"/>
                  <a:pt x="10417844" y="5092541"/>
                  <a:pt x="10429442" y="5063988"/>
                </a:cubicBezTo>
                <a:cubicBezTo>
                  <a:pt x="10479870" y="4938330"/>
                  <a:pt x="10514958" y="4805893"/>
                  <a:pt x="10585671" y="4672364"/>
                </a:cubicBezTo>
                <a:cubicBezTo>
                  <a:pt x="10614399" y="4617719"/>
                  <a:pt x="10643617" y="4573494"/>
                  <a:pt x="10684586" y="4570680"/>
                </a:cubicBezTo>
                <a:cubicBezTo>
                  <a:pt x="10718885" y="4567980"/>
                  <a:pt x="10790299" y="4609226"/>
                  <a:pt x="10826094" y="4625042"/>
                </a:cubicBezTo>
                <a:cubicBezTo>
                  <a:pt x="10935558" y="4672388"/>
                  <a:pt x="11013119" y="4711249"/>
                  <a:pt x="11116052" y="4757240"/>
                </a:cubicBezTo>
                <a:cubicBezTo>
                  <a:pt x="11161647" y="4777386"/>
                  <a:pt x="11212775" y="4795385"/>
                  <a:pt x="11226356" y="4826892"/>
                </a:cubicBezTo>
                <a:cubicBezTo>
                  <a:pt x="11239938" y="4858400"/>
                  <a:pt x="11219006" y="4936895"/>
                  <a:pt x="11201874" y="4994113"/>
                </a:cubicBezTo>
                <a:cubicBezTo>
                  <a:pt x="11163747" y="5119595"/>
                  <a:pt x="11104768" y="5223110"/>
                  <a:pt x="11064851" y="5323824"/>
                </a:cubicBezTo>
                <a:cubicBezTo>
                  <a:pt x="11052499" y="5354085"/>
                  <a:pt x="11047864" y="5384172"/>
                  <a:pt x="11038302" y="5411575"/>
                </a:cubicBezTo>
                <a:cubicBezTo>
                  <a:pt x="11029118" y="5438126"/>
                  <a:pt x="11021015" y="5461075"/>
                  <a:pt x="11007953" y="5489486"/>
                </a:cubicBezTo>
                <a:close/>
                <a:moveTo>
                  <a:pt x="9456049" y="9002978"/>
                </a:moveTo>
                <a:cubicBezTo>
                  <a:pt x="9432729" y="9022247"/>
                  <a:pt x="9409224" y="8989939"/>
                  <a:pt x="9384400" y="8977950"/>
                </a:cubicBezTo>
                <a:cubicBezTo>
                  <a:pt x="9340971" y="8957228"/>
                  <a:pt x="9290001" y="8936240"/>
                  <a:pt x="9249107" y="8924800"/>
                </a:cubicBezTo>
                <a:cubicBezTo>
                  <a:pt x="9208659" y="8957413"/>
                  <a:pt x="9177413" y="9029288"/>
                  <a:pt x="9140799" y="9041670"/>
                </a:cubicBezTo>
                <a:cubicBezTo>
                  <a:pt x="9110725" y="9016142"/>
                  <a:pt x="9130810" y="8972996"/>
                  <a:pt x="9128214" y="8940740"/>
                </a:cubicBezTo>
                <a:cubicBezTo>
                  <a:pt x="9125331" y="8906825"/>
                  <a:pt x="9110083" y="8876628"/>
                  <a:pt x="9113176" y="8845363"/>
                </a:cubicBezTo>
                <a:cubicBezTo>
                  <a:pt x="9083932" y="8811022"/>
                  <a:pt x="9001553" y="8797570"/>
                  <a:pt x="8986898" y="8757944"/>
                </a:cubicBezTo>
                <a:cubicBezTo>
                  <a:pt x="9024445" y="8721496"/>
                  <a:pt x="9093856" y="8743499"/>
                  <a:pt x="9150267" y="8747551"/>
                </a:cubicBezTo>
                <a:cubicBezTo>
                  <a:pt x="9165354" y="8678741"/>
                  <a:pt x="9120104" y="8633252"/>
                  <a:pt x="9151391" y="8557821"/>
                </a:cubicBezTo>
                <a:cubicBezTo>
                  <a:pt x="9206284" y="8595350"/>
                  <a:pt x="9234287" y="8642899"/>
                  <a:pt x="9286721" y="8681372"/>
                </a:cubicBezTo>
                <a:cubicBezTo>
                  <a:pt x="9342996" y="8682265"/>
                  <a:pt x="9379753" y="8633737"/>
                  <a:pt x="9438414" y="8640787"/>
                </a:cubicBezTo>
                <a:cubicBezTo>
                  <a:pt x="9428591" y="8693059"/>
                  <a:pt x="9382010" y="8737244"/>
                  <a:pt x="9375257" y="8783726"/>
                </a:cubicBezTo>
                <a:cubicBezTo>
                  <a:pt x="9372503" y="8800357"/>
                  <a:pt x="9388983" y="8830076"/>
                  <a:pt x="9405685" y="8873158"/>
                </a:cubicBezTo>
                <a:cubicBezTo>
                  <a:pt x="9426272" y="8927090"/>
                  <a:pt x="9437297" y="8956445"/>
                  <a:pt x="9456049" y="9002978"/>
                </a:cubicBezTo>
                <a:close/>
                <a:moveTo>
                  <a:pt x="10407491" y="6849659"/>
                </a:moveTo>
                <a:cubicBezTo>
                  <a:pt x="10402665" y="6853640"/>
                  <a:pt x="10400798" y="6862493"/>
                  <a:pt x="10396537" y="6865195"/>
                </a:cubicBezTo>
                <a:cubicBezTo>
                  <a:pt x="10344377" y="6902258"/>
                  <a:pt x="10297433" y="6802559"/>
                  <a:pt x="10247267" y="6799241"/>
                </a:cubicBezTo>
                <a:cubicBezTo>
                  <a:pt x="10223887" y="6830172"/>
                  <a:pt x="10256958" y="6843256"/>
                  <a:pt x="10275228" y="6857442"/>
                </a:cubicBezTo>
                <a:cubicBezTo>
                  <a:pt x="10314626" y="6888603"/>
                  <a:pt x="10354999" y="6914083"/>
                  <a:pt x="10343557" y="6966589"/>
                </a:cubicBezTo>
                <a:cubicBezTo>
                  <a:pt x="10294984" y="6957353"/>
                  <a:pt x="10227151" y="6922288"/>
                  <a:pt x="10152372" y="6882115"/>
                </a:cubicBezTo>
                <a:cubicBezTo>
                  <a:pt x="10088953" y="6847472"/>
                  <a:pt x="10012393" y="6813644"/>
                  <a:pt x="10050477" y="6754062"/>
                </a:cubicBezTo>
                <a:cubicBezTo>
                  <a:pt x="10084014" y="6751050"/>
                  <a:pt x="10121135" y="6782735"/>
                  <a:pt x="10151416" y="6798661"/>
                </a:cubicBezTo>
                <a:cubicBezTo>
                  <a:pt x="10181997" y="6778043"/>
                  <a:pt x="10189835" y="6698983"/>
                  <a:pt x="10224537" y="6689864"/>
                </a:cubicBezTo>
                <a:cubicBezTo>
                  <a:pt x="10254479" y="6690359"/>
                  <a:pt x="10268332" y="6716856"/>
                  <a:pt x="10291461" y="6736244"/>
                </a:cubicBezTo>
                <a:cubicBezTo>
                  <a:pt x="10334860" y="6772231"/>
                  <a:pt x="10387605" y="6794007"/>
                  <a:pt x="10403849" y="6839390"/>
                </a:cubicBezTo>
                <a:cubicBezTo>
                  <a:pt x="10407134" y="6842369"/>
                  <a:pt x="10403214" y="6847769"/>
                  <a:pt x="10407491" y="6849659"/>
                </a:cubicBezTo>
                <a:close/>
                <a:moveTo>
                  <a:pt x="9982427" y="7825038"/>
                </a:moveTo>
                <a:cubicBezTo>
                  <a:pt x="9982979" y="7824432"/>
                  <a:pt x="9982780" y="7823372"/>
                  <a:pt x="9981344" y="7821361"/>
                </a:cubicBezTo>
                <a:cubicBezTo>
                  <a:pt x="9974026" y="7823820"/>
                  <a:pt x="9964218" y="7820281"/>
                  <a:pt x="9970192" y="7831974"/>
                </a:cubicBezTo>
                <a:cubicBezTo>
                  <a:pt x="9972357" y="7824602"/>
                  <a:pt x="9980774" y="7826850"/>
                  <a:pt x="9982427" y="7825038"/>
                </a:cubicBezTo>
                <a:close/>
                <a:moveTo>
                  <a:pt x="10051426" y="7697382"/>
                </a:moveTo>
                <a:cubicBezTo>
                  <a:pt x="10059060" y="7682393"/>
                  <a:pt x="10059119" y="7666890"/>
                  <a:pt x="10049945" y="7651167"/>
                </a:cubicBezTo>
                <a:cubicBezTo>
                  <a:pt x="10043953" y="7666520"/>
                  <a:pt x="10040276" y="7681604"/>
                  <a:pt x="10051426" y="7697382"/>
                </a:cubicBezTo>
                <a:close/>
                <a:moveTo>
                  <a:pt x="10008041" y="7822343"/>
                </a:moveTo>
                <a:cubicBezTo>
                  <a:pt x="10002593" y="7815944"/>
                  <a:pt x="9997318" y="7815814"/>
                  <a:pt x="9992216" y="7821955"/>
                </a:cubicBezTo>
                <a:lnTo>
                  <a:pt x="9999932" y="7830058"/>
                </a:lnTo>
                <a:close/>
                <a:moveTo>
                  <a:pt x="7212798" y="14159712"/>
                </a:moveTo>
                <a:cubicBezTo>
                  <a:pt x="7212798" y="14159712"/>
                  <a:pt x="7199027" y="14142415"/>
                  <a:pt x="7212798" y="14159712"/>
                </a:cubicBezTo>
                <a:close/>
                <a:moveTo>
                  <a:pt x="7203479" y="14205034"/>
                </a:moveTo>
                <a:cubicBezTo>
                  <a:pt x="7202228" y="14196326"/>
                  <a:pt x="7214169" y="14179686"/>
                  <a:pt x="7204219" y="14176819"/>
                </a:cubicBezTo>
                <a:cubicBezTo>
                  <a:pt x="7205044" y="14185338"/>
                  <a:pt x="7193530" y="14202166"/>
                  <a:pt x="7203479" y="14205034"/>
                </a:cubicBezTo>
                <a:close/>
                <a:moveTo>
                  <a:pt x="10044130" y="7777700"/>
                </a:moveTo>
                <a:cubicBezTo>
                  <a:pt x="10045499" y="7775752"/>
                  <a:pt x="10047190" y="7774142"/>
                  <a:pt x="10044264" y="7772421"/>
                </a:cubicBezTo>
                <a:cubicBezTo>
                  <a:pt x="10074976" y="7692346"/>
                  <a:pt x="9956638" y="7622823"/>
                  <a:pt x="9902103" y="7666355"/>
                </a:cubicBezTo>
                <a:cubicBezTo>
                  <a:pt x="9857994" y="7701898"/>
                  <a:pt x="9863732" y="7775604"/>
                  <a:pt x="9919693" y="7806661"/>
                </a:cubicBezTo>
                <a:cubicBezTo>
                  <a:pt x="9940030" y="7817879"/>
                  <a:pt x="9960981" y="7814512"/>
                  <a:pt x="9981925" y="7806408"/>
                </a:cubicBezTo>
                <a:lnTo>
                  <a:pt x="9982938" y="7805941"/>
                </a:lnTo>
                <a:close/>
                <a:moveTo>
                  <a:pt x="7260736" y="14081561"/>
                </a:moveTo>
                <a:cubicBezTo>
                  <a:pt x="7262798" y="14079868"/>
                  <a:pt x="7264016" y="14076966"/>
                  <a:pt x="7263495" y="14071511"/>
                </a:cubicBezTo>
                <a:cubicBezTo>
                  <a:pt x="7252653" y="14071817"/>
                  <a:pt x="7241672" y="14073592"/>
                  <a:pt x="7226603" y="14068463"/>
                </a:cubicBezTo>
                <a:cubicBezTo>
                  <a:pt x="7224730" y="14077318"/>
                  <a:pt x="7222856" y="14086175"/>
                  <a:pt x="7221221" y="14095646"/>
                </a:cubicBezTo>
                <a:cubicBezTo>
                  <a:pt x="7228611" y="14097382"/>
                  <a:pt x="7236190" y="14098692"/>
                  <a:pt x="7243580" y="14100428"/>
                </a:cubicBezTo>
                <a:cubicBezTo>
                  <a:pt x="7240765" y="14080836"/>
                  <a:pt x="7254548" y="14086640"/>
                  <a:pt x="7260736" y="14081561"/>
                </a:cubicBezTo>
                <a:close/>
                <a:moveTo>
                  <a:pt x="7155404" y="14321916"/>
                </a:moveTo>
                <a:cubicBezTo>
                  <a:pt x="7118908" y="14305280"/>
                  <a:pt x="7029970" y="14318481"/>
                  <a:pt x="6997470" y="14289340"/>
                </a:cubicBezTo>
                <a:cubicBezTo>
                  <a:pt x="7046213" y="14278258"/>
                  <a:pt x="7125605" y="14314356"/>
                  <a:pt x="7166461" y="14291124"/>
                </a:cubicBezTo>
                <a:cubicBezTo>
                  <a:pt x="7179472" y="14266291"/>
                  <a:pt x="7171155" y="14232035"/>
                  <a:pt x="7179662" y="14204704"/>
                </a:cubicBezTo>
                <a:cubicBezTo>
                  <a:pt x="7182577" y="14195799"/>
                  <a:pt x="7191664" y="14193696"/>
                  <a:pt x="7193487" y="14183799"/>
                </a:cubicBezTo>
                <a:cubicBezTo>
                  <a:pt x="7210400" y="14105136"/>
                  <a:pt x="7217789" y="14023793"/>
                  <a:pt x="7238391" y="13943702"/>
                </a:cubicBezTo>
                <a:cubicBezTo>
                  <a:pt x="7282877" y="13769169"/>
                  <a:pt x="7326830" y="13609691"/>
                  <a:pt x="7347978" y="13457975"/>
                </a:cubicBezTo>
                <a:cubicBezTo>
                  <a:pt x="7327353" y="13445805"/>
                  <a:pt x="7285076" y="13448021"/>
                  <a:pt x="7265284" y="13427044"/>
                </a:cubicBezTo>
                <a:cubicBezTo>
                  <a:pt x="7280893" y="13399793"/>
                  <a:pt x="7317205" y="13438772"/>
                  <a:pt x="7340098" y="13428500"/>
                </a:cubicBezTo>
                <a:cubicBezTo>
                  <a:pt x="7301714" y="13394211"/>
                  <a:pt x="7116251" y="13353549"/>
                  <a:pt x="7066555" y="13362172"/>
                </a:cubicBezTo>
                <a:cubicBezTo>
                  <a:pt x="6992864" y="13375483"/>
                  <a:pt x="6952461" y="13451923"/>
                  <a:pt x="6920658" y="13520440"/>
                </a:cubicBezTo>
                <a:cubicBezTo>
                  <a:pt x="6955783" y="13517101"/>
                  <a:pt x="6947962" y="13554420"/>
                  <a:pt x="6972237" y="13568714"/>
                </a:cubicBezTo>
                <a:cubicBezTo>
                  <a:pt x="6987931" y="13578197"/>
                  <a:pt x="7024385" y="13576465"/>
                  <a:pt x="7053620" y="13585304"/>
                </a:cubicBezTo>
                <a:cubicBezTo>
                  <a:pt x="7095790" y="13598331"/>
                  <a:pt x="7136641" y="13614342"/>
                  <a:pt x="7181886" y="13626178"/>
                </a:cubicBezTo>
                <a:cubicBezTo>
                  <a:pt x="7180986" y="13646677"/>
                  <a:pt x="7169966" y="13652002"/>
                  <a:pt x="7167925" y="13670468"/>
                </a:cubicBezTo>
                <a:cubicBezTo>
                  <a:pt x="7096445" y="13677621"/>
                  <a:pt x="7026140" y="13639421"/>
                  <a:pt x="6962076" y="13618250"/>
                </a:cubicBezTo>
                <a:cubicBezTo>
                  <a:pt x="6959171" y="13631748"/>
                  <a:pt x="6956266" y="13645245"/>
                  <a:pt x="6953788" y="13658931"/>
                </a:cubicBezTo>
                <a:cubicBezTo>
                  <a:pt x="6940735" y="13665396"/>
                  <a:pt x="6927443" y="13671245"/>
                  <a:pt x="6905549" y="13663101"/>
                </a:cubicBezTo>
                <a:cubicBezTo>
                  <a:pt x="6893360" y="13674535"/>
                  <a:pt x="6894852" y="13705775"/>
                  <a:pt x="6877057" y="13709125"/>
                </a:cubicBezTo>
                <a:cubicBezTo>
                  <a:pt x="6862721" y="13693107"/>
                  <a:pt x="6891981" y="13671887"/>
                  <a:pt x="6872874" y="13660896"/>
                </a:cubicBezTo>
                <a:cubicBezTo>
                  <a:pt x="6841917" y="13747115"/>
                  <a:pt x="6820100" y="13876110"/>
                  <a:pt x="6809793" y="13944440"/>
                </a:cubicBezTo>
                <a:cubicBezTo>
                  <a:pt x="6837439" y="13941875"/>
                  <a:pt x="6855376" y="13958974"/>
                  <a:pt x="6874718" y="13948662"/>
                </a:cubicBezTo>
                <a:cubicBezTo>
                  <a:pt x="6886882" y="13967288"/>
                  <a:pt x="6888730" y="13988492"/>
                  <a:pt x="6886312" y="14007811"/>
                </a:cubicBezTo>
                <a:cubicBezTo>
                  <a:pt x="6953301" y="14024668"/>
                  <a:pt x="7038304" y="14029606"/>
                  <a:pt x="7082034" y="14062179"/>
                </a:cubicBezTo>
                <a:cubicBezTo>
                  <a:pt x="7065777" y="14075894"/>
                  <a:pt x="7083319" y="14106580"/>
                  <a:pt x="7065357" y="14119540"/>
                </a:cubicBezTo>
                <a:cubicBezTo>
                  <a:pt x="7009418" y="14111135"/>
                  <a:pt x="6952931" y="14069356"/>
                  <a:pt x="6875308" y="14061562"/>
                </a:cubicBezTo>
                <a:cubicBezTo>
                  <a:pt x="6866719" y="14074077"/>
                  <a:pt x="6861316" y="14092077"/>
                  <a:pt x="6855674" y="14109462"/>
                </a:cubicBezTo>
                <a:cubicBezTo>
                  <a:pt x="6835547" y="14107705"/>
                  <a:pt x="6840566" y="14107883"/>
                  <a:pt x="6823425" y="14107445"/>
                </a:cubicBezTo>
                <a:cubicBezTo>
                  <a:pt x="6818160" y="14123977"/>
                  <a:pt x="6838140" y="14144528"/>
                  <a:pt x="6822965" y="14154643"/>
                </a:cubicBezTo>
                <a:cubicBezTo>
                  <a:pt x="6791271" y="14146755"/>
                  <a:pt x="6830019" y="14092520"/>
                  <a:pt x="6783764" y="14094509"/>
                </a:cubicBezTo>
                <a:cubicBezTo>
                  <a:pt x="6750219" y="14187739"/>
                  <a:pt x="6774751" y="14272992"/>
                  <a:pt x="6862653" y="14303677"/>
                </a:cubicBezTo>
                <a:cubicBezTo>
                  <a:pt x="6902364" y="14317654"/>
                  <a:pt x="6951743" y="14315518"/>
                  <a:pt x="7000102" y="14322613"/>
                </a:cubicBezTo>
                <a:cubicBezTo>
                  <a:pt x="7054572" y="14330881"/>
                  <a:pt x="7123101" y="14358102"/>
                  <a:pt x="7155404" y="14321916"/>
                </a:cubicBezTo>
                <a:close/>
                <a:moveTo>
                  <a:pt x="10069083" y="7743010"/>
                </a:moveTo>
                <a:cubicBezTo>
                  <a:pt x="10064618" y="7736960"/>
                  <a:pt x="10071377" y="7730528"/>
                  <a:pt x="10067250" y="7724155"/>
                </a:cubicBezTo>
                <a:cubicBezTo>
                  <a:pt x="10057885" y="7729207"/>
                  <a:pt x="10064031" y="7747174"/>
                  <a:pt x="10069083" y="7743010"/>
                </a:cubicBezTo>
                <a:close/>
                <a:moveTo>
                  <a:pt x="12087626" y="3175951"/>
                </a:moveTo>
                <a:cubicBezTo>
                  <a:pt x="12089774" y="3159539"/>
                  <a:pt x="12056342" y="3150894"/>
                  <a:pt x="12050827" y="3166841"/>
                </a:cubicBezTo>
                <a:cubicBezTo>
                  <a:pt x="12062872" y="3169610"/>
                  <a:pt x="12075154" y="3172994"/>
                  <a:pt x="12087626" y="3175951"/>
                </a:cubicBezTo>
                <a:close/>
                <a:moveTo>
                  <a:pt x="7436878" y="13758723"/>
                </a:moveTo>
                <a:cubicBezTo>
                  <a:pt x="7417196" y="13744419"/>
                  <a:pt x="7397513" y="13730116"/>
                  <a:pt x="7380053" y="13714246"/>
                </a:cubicBezTo>
                <a:cubicBezTo>
                  <a:pt x="7381097" y="13736114"/>
                  <a:pt x="7434567" y="13762798"/>
                  <a:pt x="7436878" y="13758723"/>
                </a:cubicBezTo>
                <a:close/>
                <a:moveTo>
                  <a:pt x="10102384" y="7773797"/>
                </a:moveTo>
                <a:cubicBezTo>
                  <a:pt x="10098382" y="7786606"/>
                  <a:pt x="10092188" y="7798417"/>
                  <a:pt x="10083609" y="7808349"/>
                </a:cubicBezTo>
                <a:cubicBezTo>
                  <a:pt x="10033680" y="7865520"/>
                  <a:pt x="9964870" y="7873084"/>
                  <a:pt x="9913133" y="7870831"/>
                </a:cubicBezTo>
                <a:cubicBezTo>
                  <a:pt x="9850799" y="7843909"/>
                  <a:pt x="9788677" y="7834807"/>
                  <a:pt x="9726549" y="7812836"/>
                </a:cubicBezTo>
                <a:cubicBezTo>
                  <a:pt x="9720135" y="7831811"/>
                  <a:pt x="9737285" y="7845098"/>
                  <a:pt x="9743736" y="7864061"/>
                </a:cubicBezTo>
                <a:cubicBezTo>
                  <a:pt x="9749596" y="7880366"/>
                  <a:pt x="9747475" y="7899121"/>
                  <a:pt x="9755972" y="7915490"/>
                </a:cubicBezTo>
                <a:cubicBezTo>
                  <a:pt x="9769205" y="7940228"/>
                  <a:pt x="9793089" y="7961265"/>
                  <a:pt x="9805261" y="7988940"/>
                </a:cubicBezTo>
                <a:cubicBezTo>
                  <a:pt x="9806591" y="8041096"/>
                  <a:pt x="9790512" y="8103382"/>
                  <a:pt x="9723476" y="8145302"/>
                </a:cubicBezTo>
                <a:cubicBezTo>
                  <a:pt x="9651406" y="8151457"/>
                  <a:pt x="9556887" y="8131993"/>
                  <a:pt x="9530329" y="8046566"/>
                </a:cubicBezTo>
                <a:cubicBezTo>
                  <a:pt x="9523930" y="8025620"/>
                  <a:pt x="9524720" y="7954714"/>
                  <a:pt x="9538568" y="7928664"/>
                </a:cubicBezTo>
                <a:cubicBezTo>
                  <a:pt x="9556912" y="7894471"/>
                  <a:pt x="9596882" y="7866085"/>
                  <a:pt x="9639430" y="7853269"/>
                </a:cubicBezTo>
                <a:cubicBezTo>
                  <a:pt x="9648516" y="7833035"/>
                  <a:pt x="9635842" y="7812272"/>
                  <a:pt x="9633057" y="7791753"/>
                </a:cubicBezTo>
                <a:cubicBezTo>
                  <a:pt x="9559744" y="7768521"/>
                  <a:pt x="9486295" y="7750728"/>
                  <a:pt x="9412854" y="7735824"/>
                </a:cubicBezTo>
                <a:lnTo>
                  <a:pt x="9400563" y="7733668"/>
                </a:lnTo>
                <a:lnTo>
                  <a:pt x="9399016" y="7748638"/>
                </a:lnTo>
                <a:cubicBezTo>
                  <a:pt x="9391414" y="7803930"/>
                  <a:pt x="9390910" y="7854015"/>
                  <a:pt x="9377592" y="7907857"/>
                </a:cubicBezTo>
                <a:cubicBezTo>
                  <a:pt x="9372164" y="7929308"/>
                  <a:pt x="9356801" y="7949154"/>
                  <a:pt x="9351839" y="7970570"/>
                </a:cubicBezTo>
                <a:cubicBezTo>
                  <a:pt x="9342673" y="8011007"/>
                  <a:pt x="9349229" y="8042802"/>
                  <a:pt x="9327304" y="8068747"/>
                </a:cubicBezTo>
                <a:cubicBezTo>
                  <a:pt x="9310258" y="8065794"/>
                  <a:pt x="9297585" y="8058778"/>
                  <a:pt x="9281864" y="8054794"/>
                </a:cubicBezTo>
                <a:cubicBezTo>
                  <a:pt x="9284144" y="8009718"/>
                  <a:pt x="9252647" y="8007373"/>
                  <a:pt x="9207827" y="7989164"/>
                </a:cubicBezTo>
                <a:cubicBezTo>
                  <a:pt x="9168756" y="7972876"/>
                  <a:pt x="9129980" y="7954223"/>
                  <a:pt x="9092938" y="7952754"/>
                </a:cubicBezTo>
                <a:cubicBezTo>
                  <a:pt x="9086313" y="7932658"/>
                  <a:pt x="9064320" y="7932420"/>
                  <a:pt x="9051804" y="7921180"/>
                </a:cubicBezTo>
                <a:cubicBezTo>
                  <a:pt x="9046279" y="7915971"/>
                  <a:pt x="9020623" y="7885129"/>
                  <a:pt x="9016183" y="7875631"/>
                </a:cubicBezTo>
                <a:cubicBezTo>
                  <a:pt x="8987999" y="7816909"/>
                  <a:pt x="9021625" y="7727884"/>
                  <a:pt x="9033737" y="7670392"/>
                </a:cubicBezTo>
                <a:cubicBezTo>
                  <a:pt x="9042146" y="7632349"/>
                  <a:pt x="9050021" y="7593410"/>
                  <a:pt x="9061801" y="7575700"/>
                </a:cubicBezTo>
                <a:cubicBezTo>
                  <a:pt x="9074478" y="7557456"/>
                  <a:pt x="9099069" y="7548621"/>
                  <a:pt x="9103755" y="7536113"/>
                </a:cubicBezTo>
                <a:lnTo>
                  <a:pt x="9107827" y="7534580"/>
                </a:lnTo>
                <a:lnTo>
                  <a:pt x="9152194" y="7517878"/>
                </a:lnTo>
                <a:cubicBezTo>
                  <a:pt x="9202644" y="7501937"/>
                  <a:pt x="9257117" y="7490633"/>
                  <a:pt x="9297558" y="7463787"/>
                </a:cubicBezTo>
                <a:cubicBezTo>
                  <a:pt x="9315963" y="7478799"/>
                  <a:pt x="9317894" y="7466960"/>
                  <a:pt x="9339675" y="7477047"/>
                </a:cubicBezTo>
                <a:cubicBezTo>
                  <a:pt x="9363424" y="7463128"/>
                  <a:pt x="9374075" y="7392177"/>
                  <a:pt x="9338912" y="7384487"/>
                </a:cubicBezTo>
                <a:cubicBezTo>
                  <a:pt x="9321832" y="7381067"/>
                  <a:pt x="9321176" y="7397487"/>
                  <a:pt x="9309224" y="7400242"/>
                </a:cubicBezTo>
                <a:cubicBezTo>
                  <a:pt x="9282968" y="7367568"/>
                  <a:pt x="9242657" y="7347164"/>
                  <a:pt x="9204105" y="7325220"/>
                </a:cubicBezTo>
                <a:cubicBezTo>
                  <a:pt x="9193360" y="7318999"/>
                  <a:pt x="9188488" y="7322629"/>
                  <a:pt x="9175433" y="7323130"/>
                </a:cubicBezTo>
                <a:cubicBezTo>
                  <a:pt x="9167834" y="7311994"/>
                  <a:pt x="9157309" y="7304002"/>
                  <a:pt x="9147315" y="7296089"/>
                </a:cubicBezTo>
                <a:lnTo>
                  <a:pt x="9127652" y="7275129"/>
                </a:lnTo>
                <a:lnTo>
                  <a:pt x="9122386" y="7269515"/>
                </a:lnTo>
                <a:cubicBezTo>
                  <a:pt x="9103396" y="7233967"/>
                  <a:pt x="9093058" y="7138375"/>
                  <a:pt x="9102568" y="7089962"/>
                </a:cubicBezTo>
                <a:cubicBezTo>
                  <a:pt x="9111751" y="7043446"/>
                  <a:pt x="9140465" y="7008106"/>
                  <a:pt x="9167121" y="6976676"/>
                </a:cubicBezTo>
                <a:cubicBezTo>
                  <a:pt x="9184344" y="6956691"/>
                  <a:pt x="9207457" y="6940480"/>
                  <a:pt x="9214281" y="6918920"/>
                </a:cubicBezTo>
                <a:cubicBezTo>
                  <a:pt x="9238804" y="6921781"/>
                  <a:pt x="9253097" y="6912775"/>
                  <a:pt x="9261794" y="6897634"/>
                </a:cubicBezTo>
                <a:cubicBezTo>
                  <a:pt x="9282062" y="6899877"/>
                  <a:pt x="9294201" y="6893371"/>
                  <a:pt x="9302280" y="6882479"/>
                </a:cubicBezTo>
                <a:cubicBezTo>
                  <a:pt x="9327074" y="6889071"/>
                  <a:pt x="9351251" y="6874657"/>
                  <a:pt x="9374257" y="6869684"/>
                </a:cubicBezTo>
                <a:cubicBezTo>
                  <a:pt x="9396333" y="6864779"/>
                  <a:pt x="9429638" y="6859976"/>
                  <a:pt x="9451476" y="6839185"/>
                </a:cubicBezTo>
                <a:cubicBezTo>
                  <a:pt x="9456988" y="6825213"/>
                  <a:pt x="9460434" y="6808585"/>
                  <a:pt x="9465413" y="6793717"/>
                </a:cubicBezTo>
                <a:cubicBezTo>
                  <a:pt x="9486577" y="6782797"/>
                  <a:pt x="9504606" y="6792691"/>
                  <a:pt x="9532621" y="6798573"/>
                </a:cubicBezTo>
                <a:cubicBezTo>
                  <a:pt x="9533875" y="6821869"/>
                  <a:pt x="9524903" y="6833289"/>
                  <a:pt x="9525089" y="6854793"/>
                </a:cubicBezTo>
                <a:cubicBezTo>
                  <a:pt x="9538656" y="6873904"/>
                  <a:pt x="9516027" y="6883997"/>
                  <a:pt x="9511186" y="6900727"/>
                </a:cubicBezTo>
                <a:cubicBezTo>
                  <a:pt x="9508292" y="6912168"/>
                  <a:pt x="9510288" y="6926520"/>
                  <a:pt x="9508427" y="6939286"/>
                </a:cubicBezTo>
                <a:cubicBezTo>
                  <a:pt x="9503653" y="6982201"/>
                  <a:pt x="9490788" y="7029453"/>
                  <a:pt x="9485372" y="7070088"/>
                </a:cubicBezTo>
                <a:cubicBezTo>
                  <a:pt x="9479099" y="7124338"/>
                  <a:pt x="9482688" y="7179278"/>
                  <a:pt x="9474469" y="7226191"/>
                </a:cubicBezTo>
                <a:cubicBezTo>
                  <a:pt x="9473297" y="7235632"/>
                  <a:pt x="9465048" y="7244193"/>
                  <a:pt x="9462016" y="7253773"/>
                </a:cubicBezTo>
                <a:cubicBezTo>
                  <a:pt x="9457503" y="7268606"/>
                  <a:pt x="9459603" y="7284351"/>
                  <a:pt x="9455347" y="7296361"/>
                </a:cubicBezTo>
                <a:cubicBezTo>
                  <a:pt x="9449249" y="7315055"/>
                  <a:pt x="9431321" y="7331816"/>
                  <a:pt x="9426461" y="7354630"/>
                </a:cubicBezTo>
                <a:cubicBezTo>
                  <a:pt x="9422722" y="7373616"/>
                  <a:pt x="9419225" y="7395858"/>
                  <a:pt x="9414831" y="7418635"/>
                </a:cubicBezTo>
                <a:cubicBezTo>
                  <a:pt x="9410799" y="7439981"/>
                  <a:pt x="9403821" y="7465756"/>
                  <a:pt x="9403596" y="7481677"/>
                </a:cubicBezTo>
                <a:cubicBezTo>
                  <a:pt x="9402867" y="7522426"/>
                  <a:pt x="9427987" y="7565005"/>
                  <a:pt x="9423211" y="7607925"/>
                </a:cubicBezTo>
                <a:cubicBezTo>
                  <a:pt x="9422400" y="7615938"/>
                  <a:pt x="9417061" y="7619606"/>
                  <a:pt x="9414925" y="7628653"/>
                </a:cubicBezTo>
                <a:lnTo>
                  <a:pt x="9406697" y="7678868"/>
                </a:lnTo>
                <a:lnTo>
                  <a:pt x="9605340" y="7713217"/>
                </a:lnTo>
                <a:cubicBezTo>
                  <a:pt x="9595164" y="7684928"/>
                  <a:pt x="9592934" y="7655513"/>
                  <a:pt x="9586070" y="7626647"/>
                </a:cubicBezTo>
                <a:cubicBezTo>
                  <a:pt x="9578616" y="7595122"/>
                  <a:pt x="9569923" y="7560271"/>
                  <a:pt x="9561791" y="7529395"/>
                </a:cubicBezTo>
                <a:cubicBezTo>
                  <a:pt x="9552728" y="7496184"/>
                  <a:pt x="9548322" y="7448244"/>
                  <a:pt x="9542993" y="7410838"/>
                </a:cubicBezTo>
                <a:cubicBezTo>
                  <a:pt x="9538835" y="7379394"/>
                  <a:pt x="9531837" y="7355807"/>
                  <a:pt x="9523857" y="7318988"/>
                </a:cubicBezTo>
                <a:cubicBezTo>
                  <a:pt x="9517973" y="7290477"/>
                  <a:pt x="9514471" y="7259057"/>
                  <a:pt x="9494148" y="7227554"/>
                </a:cubicBezTo>
                <a:cubicBezTo>
                  <a:pt x="9514037" y="7210558"/>
                  <a:pt x="9533886" y="7208401"/>
                  <a:pt x="9553382" y="7207222"/>
                </a:cubicBezTo>
                <a:cubicBezTo>
                  <a:pt x="9565373" y="7215762"/>
                  <a:pt x="9550665" y="7223328"/>
                  <a:pt x="9550468" y="7231236"/>
                </a:cubicBezTo>
                <a:cubicBezTo>
                  <a:pt x="9611067" y="7393039"/>
                  <a:pt x="9635739" y="7553631"/>
                  <a:pt x="9691400" y="7714984"/>
                </a:cubicBezTo>
                <a:cubicBezTo>
                  <a:pt x="9732931" y="7729525"/>
                  <a:pt x="9774817" y="7743083"/>
                  <a:pt x="9816728" y="7742460"/>
                </a:cubicBezTo>
                <a:cubicBezTo>
                  <a:pt x="9804397" y="7602941"/>
                  <a:pt x="9984303" y="7506388"/>
                  <a:pt x="10084488" y="7654978"/>
                </a:cubicBezTo>
                <a:cubicBezTo>
                  <a:pt x="10106673" y="7687926"/>
                  <a:pt x="10114389" y="7735371"/>
                  <a:pt x="10102384" y="7773797"/>
                </a:cubicBezTo>
                <a:close/>
                <a:moveTo>
                  <a:pt x="12176482" y="3167722"/>
                </a:moveTo>
                <a:cubicBezTo>
                  <a:pt x="12193831" y="3119217"/>
                  <a:pt x="12202993" y="3052285"/>
                  <a:pt x="12212590" y="2990141"/>
                </a:cubicBezTo>
                <a:cubicBezTo>
                  <a:pt x="11924012" y="2907572"/>
                  <a:pt x="11678135" y="2821912"/>
                  <a:pt x="11424413" y="2773637"/>
                </a:cubicBezTo>
                <a:cubicBezTo>
                  <a:pt x="11322754" y="2754252"/>
                  <a:pt x="11219158" y="2738096"/>
                  <a:pt x="11123170" y="2710493"/>
                </a:cubicBezTo>
                <a:cubicBezTo>
                  <a:pt x="11106881" y="2768147"/>
                  <a:pt x="11102651" y="2811215"/>
                  <a:pt x="11085400" y="2861807"/>
                </a:cubicBezTo>
                <a:cubicBezTo>
                  <a:pt x="11093004" y="2872315"/>
                  <a:pt x="11106388" y="2881293"/>
                  <a:pt x="11119466" y="2879411"/>
                </a:cubicBezTo>
                <a:cubicBezTo>
                  <a:pt x="11126977" y="2865879"/>
                  <a:pt x="11114775" y="2855381"/>
                  <a:pt x="11130038" y="2855486"/>
                </a:cubicBezTo>
                <a:cubicBezTo>
                  <a:pt x="11149677" y="2864164"/>
                  <a:pt x="11113408" y="2883884"/>
                  <a:pt x="11139344" y="2888705"/>
                </a:cubicBezTo>
                <a:cubicBezTo>
                  <a:pt x="11150813" y="2888155"/>
                  <a:pt x="11143929" y="2857539"/>
                  <a:pt x="11158823" y="2863098"/>
                </a:cubicBezTo>
                <a:cubicBezTo>
                  <a:pt x="11165236" y="2870528"/>
                  <a:pt x="11149919" y="2891335"/>
                  <a:pt x="11163671" y="2894858"/>
                </a:cubicBezTo>
                <a:cubicBezTo>
                  <a:pt x="11173433" y="2893554"/>
                  <a:pt x="11168881" y="2868053"/>
                  <a:pt x="11179119" y="2867981"/>
                </a:cubicBezTo>
                <a:cubicBezTo>
                  <a:pt x="11194300" y="2875199"/>
                  <a:pt x="11169239" y="2906510"/>
                  <a:pt x="11195594" y="2906920"/>
                </a:cubicBezTo>
                <a:cubicBezTo>
                  <a:pt x="11210313" y="2895551"/>
                  <a:pt x="11205914" y="2851224"/>
                  <a:pt x="11221249" y="2839616"/>
                </a:cubicBezTo>
                <a:cubicBezTo>
                  <a:pt x="11251783" y="2844427"/>
                  <a:pt x="11221148" y="2886041"/>
                  <a:pt x="11220577" y="2909278"/>
                </a:cubicBezTo>
                <a:cubicBezTo>
                  <a:pt x="11224905" y="2916807"/>
                  <a:pt x="11240643" y="2918144"/>
                  <a:pt x="11252499" y="2921340"/>
                </a:cubicBezTo>
                <a:cubicBezTo>
                  <a:pt x="11264247" y="2917850"/>
                  <a:pt x="11248792" y="2891617"/>
                  <a:pt x="11260779" y="2888742"/>
                </a:cubicBezTo>
                <a:cubicBezTo>
                  <a:pt x="11284342" y="2892005"/>
                  <a:pt x="11250998" y="2929358"/>
                  <a:pt x="11275981" y="2931715"/>
                </a:cubicBezTo>
                <a:cubicBezTo>
                  <a:pt x="11279887" y="2917101"/>
                  <a:pt x="11281749" y="2899029"/>
                  <a:pt x="11293357" y="2897009"/>
                </a:cubicBezTo>
                <a:cubicBezTo>
                  <a:pt x="11298071" y="2908284"/>
                  <a:pt x="11297482" y="2922321"/>
                  <a:pt x="11291212" y="2939977"/>
                </a:cubicBezTo>
                <a:cubicBezTo>
                  <a:pt x="11298183" y="2941525"/>
                  <a:pt x="11304537" y="2943311"/>
                  <a:pt x="11311319" y="2945287"/>
                </a:cubicBezTo>
                <a:cubicBezTo>
                  <a:pt x="11327130" y="2934911"/>
                  <a:pt x="11307595" y="2906364"/>
                  <a:pt x="11325936" y="2905276"/>
                </a:cubicBezTo>
                <a:cubicBezTo>
                  <a:pt x="11345854" y="2911013"/>
                  <a:pt x="11318995" y="2944082"/>
                  <a:pt x="11336262" y="2951201"/>
                </a:cubicBezTo>
                <a:cubicBezTo>
                  <a:pt x="11354495" y="2943427"/>
                  <a:pt x="11350376" y="2896160"/>
                  <a:pt x="11350718" y="2876906"/>
                </a:cubicBezTo>
                <a:cubicBezTo>
                  <a:pt x="11390420" y="2867895"/>
                  <a:pt x="11365125" y="2925145"/>
                  <a:pt x="11361861" y="2953320"/>
                </a:cubicBezTo>
                <a:cubicBezTo>
                  <a:pt x="11366000" y="2961277"/>
                  <a:pt x="11381928" y="2962187"/>
                  <a:pt x="11393595" y="2965809"/>
                </a:cubicBezTo>
                <a:cubicBezTo>
                  <a:pt x="11398741" y="2955317"/>
                  <a:pt x="11396373" y="2931803"/>
                  <a:pt x="11406751" y="2930260"/>
                </a:cubicBezTo>
                <a:cubicBezTo>
                  <a:pt x="11424772" y="2935670"/>
                  <a:pt x="11392988" y="2970648"/>
                  <a:pt x="11417922" y="2971963"/>
                </a:cubicBezTo>
                <a:cubicBezTo>
                  <a:pt x="11437265" y="2974381"/>
                  <a:pt x="11416637" y="2944842"/>
                  <a:pt x="11437401" y="2946356"/>
                </a:cubicBezTo>
                <a:cubicBezTo>
                  <a:pt x="11452623" y="2950018"/>
                  <a:pt x="11431058" y="2975724"/>
                  <a:pt x="11446280" y="2979386"/>
                </a:cubicBezTo>
                <a:cubicBezTo>
                  <a:pt x="11460393" y="2972855"/>
                  <a:pt x="11443599" y="2940413"/>
                  <a:pt x="11464928" y="2940646"/>
                </a:cubicBezTo>
                <a:cubicBezTo>
                  <a:pt x="11479683" y="2947676"/>
                  <a:pt x="11453390" y="2979464"/>
                  <a:pt x="11470796" y="2985112"/>
                </a:cubicBezTo>
                <a:cubicBezTo>
                  <a:pt x="11488868" y="2991565"/>
                  <a:pt x="11477269" y="2949674"/>
                  <a:pt x="11495579" y="2956742"/>
                </a:cubicBezTo>
                <a:cubicBezTo>
                  <a:pt x="11500998" y="2965265"/>
                  <a:pt x="11499695" y="2977455"/>
                  <a:pt x="11495550" y="2991453"/>
                </a:cubicBezTo>
                <a:cubicBezTo>
                  <a:pt x="11503186" y="2993806"/>
                  <a:pt x="11512053" y="2995681"/>
                  <a:pt x="11519878" y="2997607"/>
                </a:cubicBezTo>
                <a:cubicBezTo>
                  <a:pt x="11544102" y="2975118"/>
                  <a:pt x="11520114" y="2923157"/>
                  <a:pt x="11548922" y="2918013"/>
                </a:cubicBezTo>
                <a:cubicBezTo>
                  <a:pt x="11532320" y="2911699"/>
                  <a:pt x="11500901" y="2914668"/>
                  <a:pt x="11512137" y="2891547"/>
                </a:cubicBezTo>
                <a:cubicBezTo>
                  <a:pt x="11527359" y="2895209"/>
                  <a:pt x="11542154" y="2898682"/>
                  <a:pt x="11556760" y="2902583"/>
                </a:cubicBezTo>
                <a:cubicBezTo>
                  <a:pt x="11559287" y="2885316"/>
                  <a:pt x="11531701" y="2885382"/>
                  <a:pt x="11535221" y="2867022"/>
                </a:cubicBezTo>
                <a:cubicBezTo>
                  <a:pt x="11542830" y="2855576"/>
                  <a:pt x="11598294" y="2835146"/>
                  <a:pt x="11590639" y="2872104"/>
                </a:cubicBezTo>
                <a:cubicBezTo>
                  <a:pt x="11581574" y="2866056"/>
                  <a:pt x="11564636" y="2857040"/>
                  <a:pt x="11559975" y="2873364"/>
                </a:cubicBezTo>
                <a:cubicBezTo>
                  <a:pt x="11563646" y="2884688"/>
                  <a:pt x="11583605" y="2886869"/>
                  <a:pt x="11578567" y="2904047"/>
                </a:cubicBezTo>
                <a:cubicBezTo>
                  <a:pt x="11560629" y="2918079"/>
                  <a:pt x="11524336" y="2999066"/>
                  <a:pt x="11559862" y="3012210"/>
                </a:cubicBezTo>
                <a:cubicBezTo>
                  <a:pt x="11575363" y="3012931"/>
                  <a:pt x="11555081" y="2990693"/>
                  <a:pt x="11568973" y="2992746"/>
                </a:cubicBezTo>
                <a:cubicBezTo>
                  <a:pt x="11582949" y="3014240"/>
                  <a:pt x="11580770" y="2990298"/>
                  <a:pt x="11599448" y="2991913"/>
                </a:cubicBezTo>
                <a:cubicBezTo>
                  <a:pt x="11602603" y="3005562"/>
                  <a:pt x="11594122" y="3007432"/>
                  <a:pt x="11597506" y="3017098"/>
                </a:cubicBezTo>
                <a:cubicBezTo>
                  <a:pt x="11613820" y="3021753"/>
                  <a:pt x="11630085" y="3025364"/>
                  <a:pt x="11646587" y="3029592"/>
                </a:cubicBezTo>
                <a:cubicBezTo>
                  <a:pt x="11652750" y="3005251"/>
                  <a:pt x="11660521" y="2979578"/>
                  <a:pt x="11660387" y="2959093"/>
                </a:cubicBezTo>
                <a:cubicBezTo>
                  <a:pt x="11666742" y="2960879"/>
                  <a:pt x="11673524" y="2962855"/>
                  <a:pt x="11680494" y="2964402"/>
                </a:cubicBezTo>
                <a:cubicBezTo>
                  <a:pt x="11676902" y="2994475"/>
                  <a:pt x="11648690" y="3038692"/>
                  <a:pt x="11686145" y="3044007"/>
                </a:cubicBezTo>
                <a:cubicBezTo>
                  <a:pt x="11699790" y="3040844"/>
                  <a:pt x="11682834" y="3022628"/>
                  <a:pt x="11696528" y="3020509"/>
                </a:cubicBezTo>
                <a:cubicBezTo>
                  <a:pt x="11707390" y="3024798"/>
                  <a:pt x="11699741" y="3039801"/>
                  <a:pt x="11707951" y="3045471"/>
                </a:cubicBezTo>
                <a:cubicBezTo>
                  <a:pt x="11710734" y="3038020"/>
                  <a:pt x="11708572" y="3023277"/>
                  <a:pt x="11720010" y="3030884"/>
                </a:cubicBezTo>
                <a:cubicBezTo>
                  <a:pt x="11728221" y="3036555"/>
                  <a:pt x="11713043" y="3055891"/>
                  <a:pt x="11731195" y="3055231"/>
                </a:cubicBezTo>
                <a:cubicBezTo>
                  <a:pt x="11735200" y="3042702"/>
                  <a:pt x="11735115" y="3023260"/>
                  <a:pt x="11750912" y="3030240"/>
                </a:cubicBezTo>
                <a:cubicBezTo>
                  <a:pt x="11755191" y="3036726"/>
                  <a:pt x="11750332" y="3048878"/>
                  <a:pt x="11747698" y="3059459"/>
                </a:cubicBezTo>
                <a:cubicBezTo>
                  <a:pt x="11759554" y="3062655"/>
                  <a:pt x="11771836" y="3066039"/>
                  <a:pt x="11784308" y="3068996"/>
                </a:cubicBezTo>
                <a:cubicBezTo>
                  <a:pt x="11793540" y="3038862"/>
                  <a:pt x="11796903" y="3012773"/>
                  <a:pt x="11795577" y="2989209"/>
                </a:cubicBezTo>
                <a:cubicBezTo>
                  <a:pt x="11802458" y="2993270"/>
                  <a:pt x="11821127" y="2990285"/>
                  <a:pt x="11819060" y="2999584"/>
                </a:cubicBezTo>
                <a:cubicBezTo>
                  <a:pt x="11811288" y="3025257"/>
                  <a:pt x="11816110" y="3043217"/>
                  <a:pt x="11805876" y="3069845"/>
                </a:cubicBezTo>
                <a:cubicBezTo>
                  <a:pt x="11811107" y="3078795"/>
                  <a:pt x="11828693" y="3079416"/>
                  <a:pt x="11841214" y="3083416"/>
                </a:cubicBezTo>
                <a:cubicBezTo>
                  <a:pt x="11847385" y="3063674"/>
                  <a:pt x="11839871" y="3050652"/>
                  <a:pt x="11861964" y="3053776"/>
                </a:cubicBezTo>
                <a:cubicBezTo>
                  <a:pt x="11859380" y="3065400"/>
                  <a:pt x="11852962" y="3079926"/>
                  <a:pt x="11857905" y="3087217"/>
                </a:cubicBezTo>
                <a:cubicBezTo>
                  <a:pt x="11866156" y="3089331"/>
                  <a:pt x="11873981" y="3091256"/>
                  <a:pt x="11882232" y="3093370"/>
                </a:cubicBezTo>
                <a:cubicBezTo>
                  <a:pt x="11888282" y="3084298"/>
                  <a:pt x="11883393" y="3056095"/>
                  <a:pt x="11898763" y="3062886"/>
                </a:cubicBezTo>
                <a:cubicBezTo>
                  <a:pt x="11911145" y="3068357"/>
                  <a:pt x="11882668" y="3098158"/>
                  <a:pt x="11902766" y="3098868"/>
                </a:cubicBezTo>
                <a:cubicBezTo>
                  <a:pt x="11933323" y="3090922"/>
                  <a:pt x="11899209" y="3023763"/>
                  <a:pt x="11934570" y="3024579"/>
                </a:cubicBezTo>
                <a:cubicBezTo>
                  <a:pt x="11952331" y="3042128"/>
                  <a:pt x="11918537" y="3092049"/>
                  <a:pt x="11934500" y="3111357"/>
                </a:cubicBezTo>
                <a:cubicBezTo>
                  <a:pt x="11957587" y="3113388"/>
                  <a:pt x="11941998" y="3066670"/>
                  <a:pt x="11954838" y="3064173"/>
                </a:cubicBezTo>
                <a:cubicBezTo>
                  <a:pt x="11966046" y="3075763"/>
                  <a:pt x="11955335" y="3101159"/>
                  <a:pt x="11959016" y="3117083"/>
                </a:cubicBezTo>
                <a:cubicBezTo>
                  <a:pt x="11975388" y="3127381"/>
                  <a:pt x="11965178" y="3092742"/>
                  <a:pt x="11977650" y="3095699"/>
                </a:cubicBezTo>
                <a:cubicBezTo>
                  <a:pt x="11992305" y="3100643"/>
                  <a:pt x="11971406" y="3127153"/>
                  <a:pt x="11990560" y="3130000"/>
                </a:cubicBezTo>
                <a:cubicBezTo>
                  <a:pt x="12004403" y="3131009"/>
                  <a:pt x="11993092" y="3090777"/>
                  <a:pt x="12010884" y="3100171"/>
                </a:cubicBezTo>
                <a:cubicBezTo>
                  <a:pt x="12015688" y="3108932"/>
                  <a:pt x="12010929" y="3123169"/>
                  <a:pt x="12010856" y="3134882"/>
                </a:cubicBezTo>
                <a:cubicBezTo>
                  <a:pt x="12019108" y="3136996"/>
                  <a:pt x="12027548" y="3138683"/>
                  <a:pt x="12035184" y="3141035"/>
                </a:cubicBezTo>
                <a:cubicBezTo>
                  <a:pt x="12046969" y="3107433"/>
                  <a:pt x="12044124" y="3082687"/>
                  <a:pt x="12048997" y="3053180"/>
                </a:cubicBezTo>
                <a:cubicBezTo>
                  <a:pt x="12056444" y="3055960"/>
                  <a:pt x="12059136" y="3051021"/>
                  <a:pt x="12066345" y="3053185"/>
                </a:cubicBezTo>
                <a:cubicBezTo>
                  <a:pt x="12067014" y="3080545"/>
                  <a:pt x="12061386" y="3111761"/>
                  <a:pt x="12051875" y="3144836"/>
                </a:cubicBezTo>
                <a:cubicBezTo>
                  <a:pt x="12066005" y="3147504"/>
                  <a:pt x="12083986" y="3156470"/>
                  <a:pt x="12093788" y="3151610"/>
                </a:cubicBezTo>
                <a:cubicBezTo>
                  <a:pt x="12102570" y="3134043"/>
                  <a:pt x="12082239" y="3110762"/>
                  <a:pt x="12105218" y="3106106"/>
                </a:cubicBezTo>
                <a:cubicBezTo>
                  <a:pt x="12114818" y="3119029"/>
                  <a:pt x="12098804" y="3147188"/>
                  <a:pt x="12114084" y="3156492"/>
                </a:cubicBezTo>
                <a:cubicBezTo>
                  <a:pt x="12123868" y="3142432"/>
                  <a:pt x="12111083" y="3124017"/>
                  <a:pt x="12123209" y="3119672"/>
                </a:cubicBezTo>
                <a:cubicBezTo>
                  <a:pt x="12149423" y="3121553"/>
                  <a:pt x="12114659" y="3159810"/>
                  <a:pt x="12133535" y="3165597"/>
                </a:cubicBezTo>
                <a:cubicBezTo>
                  <a:pt x="12147696" y="3160110"/>
                  <a:pt x="12138700" y="3115794"/>
                  <a:pt x="12161279" y="3124749"/>
                </a:cubicBezTo>
                <a:cubicBezTo>
                  <a:pt x="12167620" y="3143891"/>
                  <a:pt x="12144330" y="3159643"/>
                  <a:pt x="12163165" y="3168987"/>
                </a:cubicBezTo>
                <a:cubicBezTo>
                  <a:pt x="12165242" y="3164287"/>
                  <a:pt x="12170554" y="3166124"/>
                  <a:pt x="12176482" y="3167722"/>
                </a:cubicBezTo>
                <a:close/>
                <a:moveTo>
                  <a:pt x="12179213" y="3207737"/>
                </a:moveTo>
                <a:cubicBezTo>
                  <a:pt x="11876460" y="3148011"/>
                  <a:pt x="11512493" y="3027025"/>
                  <a:pt x="11193021" y="2949699"/>
                </a:cubicBezTo>
                <a:cubicBezTo>
                  <a:pt x="11131518" y="2935290"/>
                  <a:pt x="11069359" y="2924677"/>
                  <a:pt x="11021703" y="2889322"/>
                </a:cubicBezTo>
                <a:cubicBezTo>
                  <a:pt x="11050230" y="2812053"/>
                  <a:pt x="11052848" y="2743762"/>
                  <a:pt x="11089775" y="2671737"/>
                </a:cubicBezTo>
                <a:cubicBezTo>
                  <a:pt x="11105810" y="2679333"/>
                  <a:pt x="11115577" y="2656073"/>
                  <a:pt x="11127244" y="2659696"/>
                </a:cubicBezTo>
                <a:cubicBezTo>
                  <a:pt x="11128286" y="2659646"/>
                  <a:pt x="11133994" y="2669828"/>
                  <a:pt x="11133567" y="2669639"/>
                </a:cubicBezTo>
                <a:cubicBezTo>
                  <a:pt x="11224979" y="2684497"/>
                  <a:pt x="11318652" y="2716183"/>
                  <a:pt x="11413431" y="2731507"/>
                </a:cubicBezTo>
                <a:cubicBezTo>
                  <a:pt x="11505270" y="2746554"/>
                  <a:pt x="11593137" y="2765972"/>
                  <a:pt x="11672383" y="2788731"/>
                </a:cubicBezTo>
                <a:cubicBezTo>
                  <a:pt x="11702022" y="2796721"/>
                  <a:pt x="11727320" y="2814537"/>
                  <a:pt x="11755490" y="2822388"/>
                </a:cubicBezTo>
                <a:cubicBezTo>
                  <a:pt x="11775408" y="2828125"/>
                  <a:pt x="11797641" y="2829778"/>
                  <a:pt x="11817887" y="2833617"/>
                </a:cubicBezTo>
                <a:cubicBezTo>
                  <a:pt x="11915237" y="2854673"/>
                  <a:pt x="12033910" y="2897916"/>
                  <a:pt x="12119947" y="2927250"/>
                </a:cubicBezTo>
                <a:cubicBezTo>
                  <a:pt x="12160548" y="2941615"/>
                  <a:pt x="12204735" y="2947862"/>
                  <a:pt x="12238203" y="2974905"/>
                </a:cubicBezTo>
                <a:cubicBezTo>
                  <a:pt x="12210021" y="3059476"/>
                  <a:pt x="12216428" y="3137371"/>
                  <a:pt x="12179213" y="3207737"/>
                </a:cubicBezTo>
                <a:close/>
                <a:moveTo>
                  <a:pt x="7471152" y="14055505"/>
                </a:moveTo>
                <a:cubicBezTo>
                  <a:pt x="7511219" y="13979482"/>
                  <a:pt x="7516398" y="13860880"/>
                  <a:pt x="7472467" y="13813183"/>
                </a:cubicBezTo>
                <a:cubicBezTo>
                  <a:pt x="7443845" y="13782188"/>
                  <a:pt x="7398639" y="13766801"/>
                  <a:pt x="7365385" y="13739366"/>
                </a:cubicBezTo>
                <a:cubicBezTo>
                  <a:pt x="7361311" y="13758972"/>
                  <a:pt x="7357236" y="13778579"/>
                  <a:pt x="7353162" y="13798185"/>
                </a:cubicBezTo>
                <a:cubicBezTo>
                  <a:pt x="7335843" y="13802765"/>
                  <a:pt x="7296274" y="13809237"/>
                  <a:pt x="7294754" y="13786139"/>
                </a:cubicBezTo>
                <a:cubicBezTo>
                  <a:pt x="7272306" y="13866944"/>
                  <a:pt x="7243136" y="13968734"/>
                  <a:pt x="7231570" y="14045683"/>
                </a:cubicBezTo>
                <a:cubicBezTo>
                  <a:pt x="7242881" y="14063932"/>
                  <a:pt x="7277398" y="14043506"/>
                  <a:pt x="7289374" y="14062558"/>
                </a:cubicBezTo>
                <a:cubicBezTo>
                  <a:pt x="7279687" y="14091407"/>
                  <a:pt x="7266984" y="14127079"/>
                  <a:pt x="7269468" y="14157228"/>
                </a:cubicBezTo>
                <a:cubicBezTo>
                  <a:pt x="7298045" y="14147939"/>
                  <a:pt x="7314640" y="14136922"/>
                  <a:pt x="7341233" y="14129815"/>
                </a:cubicBezTo>
                <a:cubicBezTo>
                  <a:pt x="7363710" y="14123945"/>
                  <a:pt x="7394968" y="14127053"/>
                  <a:pt x="7419983" y="14113131"/>
                </a:cubicBezTo>
                <a:cubicBezTo>
                  <a:pt x="7440565" y="14101455"/>
                  <a:pt x="7457797" y="14080846"/>
                  <a:pt x="7471152" y="14055505"/>
                </a:cubicBezTo>
                <a:close/>
                <a:moveTo>
                  <a:pt x="7528809" y="14017994"/>
                </a:moveTo>
                <a:cubicBezTo>
                  <a:pt x="7493094" y="14135751"/>
                  <a:pt x="7400035" y="14189434"/>
                  <a:pt x="7263054" y="14189053"/>
                </a:cubicBezTo>
                <a:cubicBezTo>
                  <a:pt x="7255319" y="14201944"/>
                  <a:pt x="7257981" y="14227076"/>
                  <a:pt x="7249989" y="14252087"/>
                </a:cubicBezTo>
                <a:cubicBezTo>
                  <a:pt x="7223076" y="14243764"/>
                  <a:pt x="7219236" y="14242068"/>
                  <a:pt x="7193027" y="14230997"/>
                </a:cubicBezTo>
                <a:cubicBezTo>
                  <a:pt x="7185166" y="14271866"/>
                  <a:pt x="7177117" y="14313161"/>
                  <a:pt x="7164554" y="14347365"/>
                </a:cubicBezTo>
                <a:cubicBezTo>
                  <a:pt x="7153029" y="14359602"/>
                  <a:pt x="7133378" y="14359074"/>
                  <a:pt x="7125464" y="14376985"/>
                </a:cubicBezTo>
                <a:cubicBezTo>
                  <a:pt x="6981748" y="14371079"/>
                  <a:pt x="6827089" y="14363396"/>
                  <a:pt x="6686977" y="14380489"/>
                </a:cubicBezTo>
                <a:cubicBezTo>
                  <a:pt x="6645037" y="14385403"/>
                  <a:pt x="6602593" y="14397230"/>
                  <a:pt x="6576394" y="14390751"/>
                </a:cubicBezTo>
                <a:cubicBezTo>
                  <a:pt x="6516983" y="14375205"/>
                  <a:pt x="6497938" y="14308686"/>
                  <a:pt x="6443050" y="14282904"/>
                </a:cubicBezTo>
                <a:cubicBezTo>
                  <a:pt x="6438770" y="14254511"/>
                  <a:pt x="6413681" y="14236289"/>
                  <a:pt x="6406754" y="14209273"/>
                </a:cubicBezTo>
                <a:cubicBezTo>
                  <a:pt x="6390318" y="14144927"/>
                  <a:pt x="6408913" y="14035916"/>
                  <a:pt x="6431588" y="13951133"/>
                </a:cubicBezTo>
                <a:cubicBezTo>
                  <a:pt x="6449335" y="13885581"/>
                  <a:pt x="6474726" y="13787728"/>
                  <a:pt x="6492055" y="13704661"/>
                </a:cubicBezTo>
                <a:cubicBezTo>
                  <a:pt x="6510087" y="13618847"/>
                  <a:pt x="6520056" y="13464741"/>
                  <a:pt x="6561081" y="13370737"/>
                </a:cubicBezTo>
                <a:cubicBezTo>
                  <a:pt x="6591793" y="13301228"/>
                  <a:pt x="6629175" y="13270856"/>
                  <a:pt x="6713367" y="13293784"/>
                </a:cubicBezTo>
                <a:cubicBezTo>
                  <a:pt x="6757808" y="13306284"/>
                  <a:pt x="6809423" y="13329090"/>
                  <a:pt x="6867793" y="13344686"/>
                </a:cubicBezTo>
                <a:cubicBezTo>
                  <a:pt x="6907780" y="13355728"/>
                  <a:pt x="6958620" y="13371057"/>
                  <a:pt x="6989678" y="13369999"/>
                </a:cubicBezTo>
                <a:cubicBezTo>
                  <a:pt x="7022393" y="13368654"/>
                  <a:pt x="7054459" y="13331853"/>
                  <a:pt x="7104613" y="13337195"/>
                </a:cubicBezTo>
                <a:cubicBezTo>
                  <a:pt x="7190856" y="13346248"/>
                  <a:pt x="7290780" y="13375109"/>
                  <a:pt x="7361751" y="13414112"/>
                </a:cubicBezTo>
                <a:cubicBezTo>
                  <a:pt x="7369725" y="13484914"/>
                  <a:pt x="7351303" y="13545071"/>
                  <a:pt x="7333576" y="13619807"/>
                </a:cubicBezTo>
                <a:cubicBezTo>
                  <a:pt x="7339619" y="13632671"/>
                  <a:pt x="7361321" y="13619324"/>
                  <a:pt x="7378484" y="13628946"/>
                </a:cubicBezTo>
                <a:cubicBezTo>
                  <a:pt x="7353893" y="13704217"/>
                  <a:pt x="7418928" y="13715114"/>
                  <a:pt x="7462142" y="13750008"/>
                </a:cubicBezTo>
                <a:cubicBezTo>
                  <a:pt x="7527272" y="13802230"/>
                  <a:pt x="7564058" y="13903600"/>
                  <a:pt x="7528809" y="14017994"/>
                </a:cubicBezTo>
                <a:close/>
              </a:path>
            </a:pathLst>
          </a:custGeom>
          <a:solidFill>
            <a:schemeClr val="dk1">
              <a:alpha val="49803"/>
            </a:scheme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Twentieth Century"/>
              <a:ea typeface="Twentieth Century"/>
              <a:cs typeface="Twentieth Century"/>
              <a:sym typeface="Twentieth Century"/>
            </a:endParaRPr>
          </a:p>
        </p:txBody>
      </p:sp>
      <p:sp>
        <p:nvSpPr>
          <p:cNvPr id="153" name="Google Shape;153;p7"/>
          <p:cNvSpPr txBox="1"/>
          <p:nvPr/>
        </p:nvSpPr>
        <p:spPr>
          <a:xfrm>
            <a:off x="809897" y="802105"/>
            <a:ext cx="9379200" cy="2570400"/>
          </a:xfrm>
          <a:prstGeom prst="rect">
            <a:avLst/>
          </a:prstGeom>
          <a:noFill/>
          <a:ln>
            <a:noFill/>
          </a:ln>
        </p:spPr>
        <p:txBody>
          <a:bodyPr spcFirstLastPara="1" wrap="square" lIns="91425" tIns="45700" rIns="91425" bIns="45700" anchor="t" anchorCtr="0">
            <a:spAutoFit/>
          </a:bodyPr>
          <a:lstStyle/>
          <a:p>
            <a:pPr marL="0" marR="0" lvl="0" indent="0" algn="ctr" rtl="0">
              <a:spcBef>
                <a:spcPts val="0"/>
              </a:spcBef>
              <a:spcAft>
                <a:spcPts val="0"/>
              </a:spcAft>
              <a:buNone/>
            </a:pPr>
            <a:r>
              <a:rPr lang="en-US" sz="3600">
                <a:solidFill>
                  <a:schemeClr val="dk1"/>
                </a:solidFill>
                <a:latin typeface="Short Stack"/>
                <a:ea typeface="Short Stack"/>
                <a:cs typeface="Short Stack"/>
                <a:sym typeface="Short Stack"/>
              </a:rPr>
              <a:t>Curriculum</a:t>
            </a:r>
            <a:endParaRPr/>
          </a:p>
          <a:p>
            <a:pPr marL="0" marR="0" lvl="0" indent="0" algn="ctr" rtl="0">
              <a:spcBef>
                <a:spcPts val="0"/>
              </a:spcBef>
              <a:spcAft>
                <a:spcPts val="0"/>
              </a:spcAft>
              <a:buNone/>
            </a:pPr>
            <a:r>
              <a:rPr lang="en-US" sz="1800">
                <a:solidFill>
                  <a:schemeClr val="dk1"/>
                </a:solidFill>
                <a:latin typeface="Short Stack"/>
                <a:ea typeface="Short Stack"/>
                <a:cs typeface="Short Stack"/>
                <a:sym typeface="Short Stack"/>
              </a:rPr>
              <a:t>Accessible through: </a:t>
            </a:r>
            <a:endParaRPr/>
          </a:p>
          <a:p>
            <a:pPr marL="0" marR="0" lvl="0" indent="0" algn="ctr" rtl="0">
              <a:spcBef>
                <a:spcPts val="0"/>
              </a:spcBef>
              <a:spcAft>
                <a:spcPts val="0"/>
              </a:spcAft>
              <a:buNone/>
            </a:pPr>
            <a:r>
              <a:rPr lang="en-US" sz="1800">
                <a:solidFill>
                  <a:schemeClr val="dk1"/>
                </a:solidFill>
                <a:latin typeface="Short Stack"/>
                <a:ea typeface="Short Stack"/>
                <a:cs typeface="Short Stack"/>
                <a:sym typeface="Short Stack"/>
              </a:rPr>
              <a:t>Schoology</a:t>
            </a:r>
            <a:r>
              <a:rPr lang="en-US" sz="2800">
                <a:solidFill>
                  <a:schemeClr val="dk1"/>
                </a:solidFill>
                <a:latin typeface="Short Stack"/>
                <a:ea typeface="Short Stack"/>
                <a:cs typeface="Short Stack"/>
                <a:sym typeface="Short Stack"/>
              </a:rPr>
              <a:t> </a:t>
            </a:r>
            <a:endParaRPr/>
          </a:p>
          <a:p>
            <a:pPr marL="0" marR="0" lvl="0" indent="0" algn="ctr" rtl="0">
              <a:spcBef>
                <a:spcPts val="0"/>
              </a:spcBef>
              <a:spcAft>
                <a:spcPts val="0"/>
              </a:spcAft>
              <a:buNone/>
            </a:pPr>
            <a:r>
              <a:rPr lang="en-US" sz="1400" u="sng">
                <a:solidFill>
                  <a:schemeClr val="dk1"/>
                </a:solidFill>
                <a:latin typeface="Twentieth Century"/>
                <a:ea typeface="Twentieth Century"/>
                <a:cs typeface="Twentieth Century"/>
                <a:sym typeface="Twentieth Century"/>
                <a:hlinkClick r:id="rId5">
                  <a:extLst>
                    <a:ext uri="{A12FA001-AC4F-418D-AE19-62706E023703}">
                      <ahyp:hlinkClr xmlns:ahyp="http://schemas.microsoft.com/office/drawing/2018/hyperlinkcolor" val="tx"/>
                    </a:ext>
                  </a:extLst>
                </a:hlinkClick>
              </a:rPr>
              <a:t>https://kanawha.schoology.com/login/ldap?school=760245005</a:t>
            </a:r>
            <a:endParaRPr sz="1400">
              <a:solidFill>
                <a:schemeClr val="dk1"/>
              </a:solidFill>
              <a:latin typeface="Twentieth Century"/>
              <a:ea typeface="Twentieth Century"/>
              <a:cs typeface="Twentieth Century"/>
              <a:sym typeface="Twentieth Century"/>
            </a:endParaRPr>
          </a:p>
          <a:p>
            <a:pPr marL="0" marR="0" lvl="0" indent="0" algn="ctr" rtl="0">
              <a:spcBef>
                <a:spcPts val="0"/>
              </a:spcBef>
              <a:spcAft>
                <a:spcPts val="0"/>
              </a:spcAft>
              <a:buNone/>
            </a:pPr>
            <a:endParaRPr sz="1800">
              <a:solidFill>
                <a:schemeClr val="dk1"/>
              </a:solidFill>
              <a:latin typeface="Short Stack"/>
              <a:ea typeface="Short Stack"/>
              <a:cs typeface="Short Stack"/>
              <a:sym typeface="Short Stack"/>
            </a:endParaRPr>
          </a:p>
          <a:p>
            <a:pPr marL="0" marR="0" lvl="0" indent="0" algn="ctr" rtl="0">
              <a:spcBef>
                <a:spcPts val="0"/>
              </a:spcBef>
              <a:spcAft>
                <a:spcPts val="0"/>
              </a:spcAft>
              <a:buNone/>
            </a:pPr>
            <a:r>
              <a:rPr lang="en-US" sz="1800">
                <a:solidFill>
                  <a:schemeClr val="dk1"/>
                </a:solidFill>
                <a:latin typeface="Short Stack"/>
                <a:ea typeface="Short Stack"/>
                <a:cs typeface="Short Stack"/>
                <a:sym typeface="Short Stack"/>
              </a:rPr>
              <a:t>Clever -</a:t>
            </a:r>
            <a:r>
              <a:rPr lang="en-US" sz="1100" u="sng">
                <a:solidFill>
                  <a:schemeClr val="dk1"/>
                </a:solidFill>
                <a:latin typeface="Twentieth Century"/>
                <a:ea typeface="Twentieth Century"/>
                <a:cs typeface="Twentieth Century"/>
                <a:sym typeface="Twentieth Century"/>
                <a:hlinkClick r:id="rId6">
                  <a:extLst>
                    <a:ext uri="{A12FA001-AC4F-418D-AE19-62706E023703}">
                      <ahyp:hlinkClr xmlns:ahyp="http://schemas.microsoft.com/office/drawing/2018/hyperlinkcolor" val="tx"/>
                    </a:ext>
                  </a:extLst>
                </a:hlinkClick>
              </a:rPr>
              <a:t>https://clever.com/oauth/authorize?response_type=code&amp;district_id=5a8de615741d58000160902b&amp;redirect_uri=https%3A%2F%2Fclever.com%2Fin%2Fauth_callback&amp;client_id=4c63c1cf623dce82caac&amp;state=f1188989f9582237f4adfc1da37f891028b33d42db482b8cb930960ad97e7b10</a:t>
            </a:r>
            <a:endParaRPr sz="1100">
              <a:solidFill>
                <a:schemeClr val="dk1"/>
              </a:solidFill>
              <a:latin typeface="Short Stack"/>
              <a:ea typeface="Short Stack"/>
              <a:cs typeface="Short Stack"/>
              <a:sym typeface="Short Stack"/>
            </a:endParaRPr>
          </a:p>
        </p:txBody>
      </p:sp>
      <p:sp>
        <p:nvSpPr>
          <p:cNvPr id="154" name="Google Shape;154;p7"/>
          <p:cNvSpPr txBox="1"/>
          <p:nvPr/>
        </p:nvSpPr>
        <p:spPr>
          <a:xfrm>
            <a:off x="1022098" y="3619525"/>
            <a:ext cx="9447000" cy="1816200"/>
          </a:xfrm>
          <a:prstGeom prst="rect">
            <a:avLst/>
          </a:prstGeom>
          <a:noFill/>
          <a:ln>
            <a:noFill/>
          </a:ln>
        </p:spPr>
        <p:txBody>
          <a:bodyPr spcFirstLastPara="1" wrap="square" lIns="91425" tIns="45700" rIns="91425" bIns="45700" anchor="t" anchorCtr="0">
            <a:spAutoFit/>
          </a:bodyPr>
          <a:lstStyle/>
          <a:p>
            <a:pPr marL="285750" marR="0" lvl="0" indent="-285750" algn="l" rtl="0">
              <a:spcBef>
                <a:spcPts val="0"/>
              </a:spcBef>
              <a:spcAft>
                <a:spcPts val="0"/>
              </a:spcAft>
              <a:buClr>
                <a:schemeClr val="dk1"/>
              </a:buClr>
              <a:buSzPts val="2400"/>
              <a:buFont typeface="Arial"/>
              <a:buChar char="•"/>
            </a:pPr>
            <a:r>
              <a:rPr lang="en-US" sz="2400">
                <a:solidFill>
                  <a:schemeClr val="dk1"/>
                </a:solidFill>
                <a:latin typeface="Twentieth Century"/>
                <a:ea typeface="Twentieth Century"/>
                <a:cs typeface="Twentieth Century"/>
                <a:sym typeface="Twentieth Century"/>
              </a:rPr>
              <a:t>Reading Curriculum  </a:t>
            </a:r>
            <a:endParaRPr/>
          </a:p>
          <a:p>
            <a:pPr marL="742950" marR="0" lvl="1" indent="-285750" algn="l" rtl="0">
              <a:spcBef>
                <a:spcPts val="0"/>
              </a:spcBef>
              <a:spcAft>
                <a:spcPts val="0"/>
              </a:spcAft>
              <a:buClr>
                <a:schemeClr val="dk1"/>
              </a:buClr>
              <a:buSzPts val="2400"/>
              <a:buFont typeface="Arial"/>
              <a:buChar char="•"/>
            </a:pPr>
            <a:r>
              <a:rPr lang="en-US" sz="2400">
                <a:solidFill>
                  <a:schemeClr val="dk1"/>
                </a:solidFill>
                <a:latin typeface="Twentieth Century"/>
                <a:ea typeface="Twentieth Century"/>
                <a:cs typeface="Twentieth Century"/>
                <a:sym typeface="Twentieth Century"/>
              </a:rPr>
              <a:t>Savvas MyView</a:t>
            </a:r>
            <a:endParaRPr/>
          </a:p>
          <a:p>
            <a:pPr marL="742950" marR="0" lvl="1" indent="-285750" algn="l" rtl="0">
              <a:spcBef>
                <a:spcPts val="0"/>
              </a:spcBef>
              <a:spcAft>
                <a:spcPts val="0"/>
              </a:spcAft>
              <a:buClr>
                <a:schemeClr val="dk1"/>
              </a:buClr>
              <a:buSzPts val="2400"/>
              <a:buFont typeface="Arial"/>
              <a:buChar char="•"/>
            </a:pPr>
            <a:r>
              <a:rPr lang="en-US" sz="2400">
                <a:solidFill>
                  <a:schemeClr val="dk1"/>
                </a:solidFill>
                <a:latin typeface="Twentieth Century"/>
                <a:ea typeface="Twentieth Century"/>
                <a:cs typeface="Twentieth Century"/>
                <a:sym typeface="Twentieth Century"/>
              </a:rPr>
              <a:t>Jan Richardson Literacy Footprints</a:t>
            </a:r>
            <a:endParaRPr sz="2400">
              <a:solidFill>
                <a:schemeClr val="dk1"/>
              </a:solidFill>
              <a:latin typeface="Twentieth Century"/>
              <a:ea typeface="Twentieth Century"/>
              <a:cs typeface="Twentieth Century"/>
              <a:sym typeface="Twentieth Century"/>
            </a:endParaRPr>
          </a:p>
          <a:p>
            <a:pPr marL="742950" marR="0" lvl="1" indent="-285750" algn="l" rtl="0">
              <a:spcBef>
                <a:spcPts val="0"/>
              </a:spcBef>
              <a:spcAft>
                <a:spcPts val="0"/>
              </a:spcAft>
              <a:buClr>
                <a:schemeClr val="dk1"/>
              </a:buClr>
              <a:buSzPts val="2400"/>
              <a:buFont typeface="Twentieth Century"/>
              <a:buChar char="•"/>
            </a:pPr>
            <a:r>
              <a:rPr lang="en-US" sz="2400">
                <a:solidFill>
                  <a:schemeClr val="dk1"/>
                </a:solidFill>
                <a:latin typeface="Twentieth Century"/>
                <a:ea typeface="Twentieth Century"/>
                <a:cs typeface="Twentieth Century"/>
                <a:sym typeface="Twentieth Century"/>
              </a:rPr>
              <a:t>Successmaker</a:t>
            </a:r>
            <a:endParaRPr sz="2400">
              <a:solidFill>
                <a:schemeClr val="dk1"/>
              </a:solidFill>
              <a:latin typeface="Twentieth Century"/>
              <a:ea typeface="Twentieth Century"/>
              <a:cs typeface="Twentieth Century"/>
              <a:sym typeface="Twentieth Century"/>
            </a:endParaRPr>
          </a:p>
          <a:p>
            <a:pPr marL="0" marR="0" lvl="0" indent="0" algn="l" rtl="0">
              <a:spcBef>
                <a:spcPts val="0"/>
              </a:spcBef>
              <a:spcAft>
                <a:spcPts val="0"/>
              </a:spcAft>
              <a:buNone/>
            </a:pPr>
            <a:endParaRPr sz="1600">
              <a:solidFill>
                <a:schemeClr val="dk1"/>
              </a:solidFill>
              <a:latin typeface="Twentieth Century"/>
              <a:ea typeface="Twentieth Century"/>
              <a:cs typeface="Twentieth Century"/>
              <a:sym typeface="Twentieth Century"/>
            </a:endParaRPr>
          </a:p>
        </p:txBody>
      </p:sp>
      <p:sp>
        <p:nvSpPr>
          <p:cNvPr id="155" name="Google Shape;155;p7"/>
          <p:cNvSpPr txBox="1"/>
          <p:nvPr/>
        </p:nvSpPr>
        <p:spPr>
          <a:xfrm>
            <a:off x="6314860" y="3619519"/>
            <a:ext cx="7748400" cy="1477500"/>
          </a:xfrm>
          <a:prstGeom prst="rect">
            <a:avLst/>
          </a:prstGeom>
          <a:noFill/>
          <a:ln>
            <a:noFill/>
          </a:ln>
        </p:spPr>
        <p:txBody>
          <a:bodyPr spcFirstLastPara="1" wrap="square" lIns="91425" tIns="45700" rIns="91425" bIns="45700" anchor="t" anchorCtr="0">
            <a:spAutoFit/>
          </a:bodyPr>
          <a:lstStyle/>
          <a:p>
            <a:pPr marL="285750" marR="0" lvl="0" indent="-285750" algn="l" rtl="0">
              <a:spcBef>
                <a:spcPts val="0"/>
              </a:spcBef>
              <a:spcAft>
                <a:spcPts val="0"/>
              </a:spcAft>
              <a:buClr>
                <a:schemeClr val="dk1"/>
              </a:buClr>
              <a:buSzPts val="2400"/>
              <a:buFont typeface="Arial"/>
              <a:buChar char="•"/>
            </a:pPr>
            <a:r>
              <a:rPr lang="en-US" sz="2400">
                <a:solidFill>
                  <a:schemeClr val="dk1"/>
                </a:solidFill>
                <a:latin typeface="Twentieth Century"/>
                <a:ea typeface="Twentieth Century"/>
                <a:cs typeface="Twentieth Century"/>
                <a:sym typeface="Twentieth Century"/>
              </a:rPr>
              <a:t>Math Curriculum </a:t>
            </a:r>
            <a:endParaRPr/>
          </a:p>
          <a:p>
            <a:pPr marL="742950" marR="0" lvl="1" indent="-285750" algn="l" rtl="0">
              <a:spcBef>
                <a:spcPts val="0"/>
              </a:spcBef>
              <a:spcAft>
                <a:spcPts val="0"/>
              </a:spcAft>
              <a:buClr>
                <a:schemeClr val="dk1"/>
              </a:buClr>
              <a:buSzPts val="2400"/>
              <a:buFont typeface="Arial"/>
              <a:buChar char="•"/>
            </a:pPr>
            <a:r>
              <a:rPr lang="en-US" sz="2400" b="0" i="0" u="none" strike="noStrike" cap="none">
                <a:solidFill>
                  <a:schemeClr val="dk1"/>
                </a:solidFill>
                <a:latin typeface="Twentieth Century"/>
                <a:ea typeface="Twentieth Century"/>
                <a:cs typeface="Twentieth Century"/>
                <a:sym typeface="Twentieth Century"/>
              </a:rPr>
              <a:t>McGraw Hil</a:t>
            </a:r>
            <a:r>
              <a:rPr lang="en-US" sz="2400">
                <a:solidFill>
                  <a:schemeClr val="dk1"/>
                </a:solidFill>
                <a:latin typeface="Twentieth Century"/>
                <a:ea typeface="Twentieth Century"/>
                <a:cs typeface="Twentieth Century"/>
                <a:sym typeface="Twentieth Century"/>
              </a:rPr>
              <a:t>l-My Math</a:t>
            </a:r>
            <a:endParaRPr sz="2400">
              <a:solidFill>
                <a:schemeClr val="dk1"/>
              </a:solidFill>
              <a:latin typeface="Twentieth Century"/>
              <a:ea typeface="Twentieth Century"/>
              <a:cs typeface="Twentieth Century"/>
              <a:sym typeface="Twentieth Century"/>
            </a:endParaRPr>
          </a:p>
          <a:p>
            <a:pPr marL="742950" marR="0" lvl="1" indent="-285750" algn="l" rtl="0">
              <a:spcBef>
                <a:spcPts val="0"/>
              </a:spcBef>
              <a:spcAft>
                <a:spcPts val="0"/>
              </a:spcAft>
              <a:buClr>
                <a:schemeClr val="dk1"/>
              </a:buClr>
              <a:buSzPts val="2400"/>
              <a:buFont typeface="Twentieth Century"/>
              <a:buChar char="•"/>
            </a:pPr>
            <a:r>
              <a:rPr lang="en-US" sz="2400">
                <a:solidFill>
                  <a:schemeClr val="dk1"/>
                </a:solidFill>
                <a:latin typeface="Twentieth Century"/>
                <a:ea typeface="Twentieth Century"/>
                <a:cs typeface="Twentieth Century"/>
                <a:sym typeface="Twentieth Century"/>
              </a:rPr>
              <a:t>Successmaker</a:t>
            </a:r>
            <a:endParaRPr sz="2400">
              <a:solidFill>
                <a:schemeClr val="dk1"/>
              </a:solidFill>
              <a:latin typeface="Twentieth Century"/>
              <a:ea typeface="Twentieth Century"/>
              <a:cs typeface="Twentieth Century"/>
              <a:sym typeface="Twentieth Century"/>
            </a:endParaRPr>
          </a:p>
          <a:p>
            <a:pPr marL="0" marR="0" lvl="0" indent="0" algn="l" rtl="0">
              <a:spcBef>
                <a:spcPts val="0"/>
              </a:spcBef>
              <a:spcAft>
                <a:spcPts val="0"/>
              </a:spcAft>
              <a:buNone/>
            </a:pPr>
            <a:endParaRPr sz="1800">
              <a:solidFill>
                <a:schemeClr val="dk1"/>
              </a:solidFill>
              <a:latin typeface="Twentieth Century"/>
              <a:ea typeface="Twentieth Century"/>
              <a:cs typeface="Twentieth Century"/>
              <a:sym typeface="Twentieth Century"/>
            </a:endParaRPr>
          </a:p>
        </p:txBody>
      </p:sp>
      <p:pic>
        <p:nvPicPr>
          <p:cNvPr id="3" name="Audio 2">
            <a:hlinkClick r:id="" action="ppaction://media"/>
            <a:extLst>
              <a:ext uri="{FF2B5EF4-FFF2-40B4-BE49-F238E27FC236}">
                <a16:creationId xmlns:a16="http://schemas.microsoft.com/office/drawing/2014/main" id="{56580000-4B52-5380-8034-862C91932635}"/>
              </a:ext>
            </a:extLst>
          </p:cNvPr>
          <p:cNvPicPr>
            <a:picLocks noChangeAspect="1"/>
          </p:cNvPicPr>
          <p:nvPr>
            <a:audioFile r:link="rId2"/>
            <p:extLst>
              <p:ext uri="{DAA4B4D4-6D71-4841-9C94-3DE7FCFB9230}">
                <p14:media xmlns:p14="http://schemas.microsoft.com/office/powerpoint/2010/main" r:embed="rId1"/>
              </p:ext>
            </p:extLst>
          </p:nvPr>
        </p:nvPicPr>
        <p:blipFill>
          <a:blip r:embed="rId7"/>
          <a:stretch>
            <a:fillRect/>
          </a:stretch>
        </p:blipFill>
        <p:spPr>
          <a:xfrm>
            <a:off x="11226800" y="5892800"/>
            <a:ext cx="812800" cy="812800"/>
          </a:xfrm>
          <a:prstGeom prst="rect">
            <a:avLst/>
          </a:prstGeom>
        </p:spPr>
      </p:pic>
    </p:spTree>
  </p:cSld>
  <p:clrMapOvr>
    <a:masterClrMapping/>
  </p:clrMapOvr>
  <mc:AlternateContent xmlns:mc="http://schemas.openxmlformats.org/markup-compatibility/2006">
    <mc:Choice xmlns:p14="http://schemas.microsoft.com/office/powerpoint/2010/main" Requires="p14">
      <p:transition spd="slow" p14:dur="2000" advTm="37962"/>
    </mc:Choice>
    <mc:Fallback>
      <p:transition spd="slow" advTm="37962"/>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afterEffect">
                                  <p:stCondLst>
                                    <p:cond delay="0"/>
                                  </p:stCondLst>
                                  <p:childTnLst>
                                    <p:cmd type="call" cmd="playFrom(0.0)">
                                      <p:cBhvr>
                                        <p:cTn id="6" dur="1" fill="hold"/>
                                        <p:tgtEl>
                                          <p:spTgt spid="3"/>
                                        </p:tgtEl>
                                      </p:cBhvr>
                                    </p:cmd>
                                  </p:childTnLst>
                                </p:cTn>
                              </p:par>
                            </p:childTnLst>
                          </p:cTn>
                        </p:par>
                      </p:childTnLst>
                    </p:cTn>
                  </p:par>
                </p:childTnLst>
              </p:cTn>
              <p:prevCondLst>
                <p:cond evt="onPrev" delay="0">
                  <p:tgtEl>
                    <p:sldTgt/>
                  </p:tgtEl>
                </p:cond>
              </p:prevCondLst>
              <p:nextCondLst>
                <p:cond evt="onNext" delay="0">
                  <p:tgtEl>
                    <p:sldTgt/>
                  </p:tgtEl>
                </p:cond>
              </p:nextCondLst>
            </p:seq>
            <p:audio isNarration="1">
              <p:cMediaNode vol="80000" showWhenStopped="0">
                <p:cTn id="7" fill="hold" display="0">
                  <p:stCondLst>
                    <p:cond delay="indefinite"/>
                  </p:stCondLst>
                  <p:endCondLst>
                    <p:cond evt="onStopAudio" delay="0">
                      <p:tgtEl>
                        <p:sldTgt/>
                      </p:tgtEl>
                    </p:cond>
                  </p:endCondLst>
                </p:cTn>
                <p:tgtEl>
                  <p:spTgt spid="3"/>
                </p:tgtEl>
              </p:cMediaNode>
            </p:audio>
          </p:childTnLst>
        </p:cTn>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159"/>
        <p:cNvGrpSpPr/>
        <p:nvPr/>
      </p:nvGrpSpPr>
      <p:grpSpPr>
        <a:xfrm>
          <a:off x="0" y="0"/>
          <a:ext cx="0" cy="0"/>
          <a:chOff x="0" y="0"/>
          <a:chExt cx="0" cy="0"/>
        </a:xfrm>
      </p:grpSpPr>
      <p:sp>
        <p:nvSpPr>
          <p:cNvPr id="160" name="Google Shape;160;p8"/>
          <p:cNvSpPr/>
          <p:nvPr/>
        </p:nvSpPr>
        <p:spPr>
          <a:xfrm rot="-6830277">
            <a:off x="-89957" y="-4122130"/>
            <a:ext cx="12238203" cy="14922647"/>
          </a:xfrm>
          <a:custGeom>
            <a:avLst/>
            <a:gdLst/>
            <a:ahLst/>
            <a:cxnLst/>
            <a:rect l="l" t="t" r="r" b="b"/>
            <a:pathLst>
              <a:path w="12238203" h="14922648" extrusionOk="0">
                <a:moveTo>
                  <a:pt x="57976" y="11664063"/>
                </a:moveTo>
                <a:cubicBezTo>
                  <a:pt x="58618" y="11658863"/>
                  <a:pt x="57117" y="11653608"/>
                  <a:pt x="55710" y="11648140"/>
                </a:cubicBezTo>
                <a:cubicBezTo>
                  <a:pt x="48716" y="11654743"/>
                  <a:pt x="42336" y="11661106"/>
                  <a:pt x="35342" y="11667709"/>
                </a:cubicBezTo>
                <a:cubicBezTo>
                  <a:pt x="39278" y="11671489"/>
                  <a:pt x="43452" y="11675884"/>
                  <a:pt x="47388" y="11679663"/>
                </a:cubicBezTo>
                <a:cubicBezTo>
                  <a:pt x="54551" y="11674410"/>
                  <a:pt x="57335" y="11669264"/>
                  <a:pt x="57976" y="11664063"/>
                </a:cubicBezTo>
                <a:close/>
                <a:moveTo>
                  <a:pt x="2528364" y="6129546"/>
                </a:moveTo>
                <a:cubicBezTo>
                  <a:pt x="2534743" y="6112512"/>
                  <a:pt x="2530562" y="6092536"/>
                  <a:pt x="2507101" y="6089064"/>
                </a:cubicBezTo>
                <a:cubicBezTo>
                  <a:pt x="2486837" y="6097984"/>
                  <a:pt x="2478129" y="6130393"/>
                  <a:pt x="2486270" y="6152374"/>
                </a:cubicBezTo>
                <a:cubicBezTo>
                  <a:pt x="2505048" y="6160671"/>
                  <a:pt x="2521986" y="6146579"/>
                  <a:pt x="2528364" y="6129546"/>
                </a:cubicBezTo>
                <a:close/>
                <a:moveTo>
                  <a:pt x="119335" y="11591663"/>
                </a:moveTo>
                <a:cubicBezTo>
                  <a:pt x="120534" y="11586931"/>
                  <a:pt x="120543" y="11582153"/>
                  <a:pt x="118972" y="11577633"/>
                </a:cubicBezTo>
                <a:cubicBezTo>
                  <a:pt x="104467" y="11593160"/>
                  <a:pt x="81203" y="11608899"/>
                  <a:pt x="86961" y="11624706"/>
                </a:cubicBezTo>
                <a:cubicBezTo>
                  <a:pt x="101438" y="11619624"/>
                  <a:pt x="115739" y="11605857"/>
                  <a:pt x="119335" y="11591663"/>
                </a:cubicBezTo>
                <a:close/>
                <a:moveTo>
                  <a:pt x="1406792" y="8710768"/>
                </a:moveTo>
                <a:cubicBezTo>
                  <a:pt x="1417557" y="8695639"/>
                  <a:pt x="1391644" y="8673481"/>
                  <a:pt x="1383926" y="8695566"/>
                </a:cubicBezTo>
                <a:cubicBezTo>
                  <a:pt x="1398048" y="8698237"/>
                  <a:pt x="1397404" y="8706620"/>
                  <a:pt x="1406792" y="8710768"/>
                </a:cubicBezTo>
                <a:close/>
                <a:moveTo>
                  <a:pt x="1396152" y="8781024"/>
                </a:moveTo>
                <a:cubicBezTo>
                  <a:pt x="1394722" y="8777332"/>
                  <a:pt x="1380857" y="8762538"/>
                  <a:pt x="1374815" y="8771596"/>
                </a:cubicBezTo>
                <a:cubicBezTo>
                  <a:pt x="1383627" y="8772430"/>
                  <a:pt x="1387460" y="8791460"/>
                  <a:pt x="1396152" y="8781024"/>
                </a:cubicBezTo>
                <a:close/>
                <a:moveTo>
                  <a:pt x="164213" y="11576498"/>
                </a:moveTo>
                <a:cubicBezTo>
                  <a:pt x="165341" y="11572899"/>
                  <a:pt x="165080" y="11569308"/>
                  <a:pt x="162458" y="11565727"/>
                </a:cubicBezTo>
                <a:cubicBezTo>
                  <a:pt x="150412" y="11580301"/>
                  <a:pt x="123122" y="11594771"/>
                  <a:pt x="142794" y="11609075"/>
                </a:cubicBezTo>
                <a:cubicBezTo>
                  <a:pt x="144940" y="11598162"/>
                  <a:pt x="160828" y="11587294"/>
                  <a:pt x="164213" y="11576498"/>
                </a:cubicBezTo>
                <a:close/>
                <a:moveTo>
                  <a:pt x="1426503" y="8734264"/>
                </a:moveTo>
                <a:cubicBezTo>
                  <a:pt x="1415348" y="8723727"/>
                  <a:pt x="1402535" y="8713476"/>
                  <a:pt x="1383996" y="8705796"/>
                </a:cubicBezTo>
                <a:cubicBezTo>
                  <a:pt x="1383235" y="8724835"/>
                  <a:pt x="1401734" y="8736069"/>
                  <a:pt x="1420848" y="8747064"/>
                </a:cubicBezTo>
                <a:close/>
                <a:moveTo>
                  <a:pt x="98166" y="11746993"/>
                </a:moveTo>
                <a:cubicBezTo>
                  <a:pt x="98354" y="11746565"/>
                  <a:pt x="94467" y="11743828"/>
                  <a:pt x="94230" y="11743212"/>
                </a:cubicBezTo>
                <a:cubicBezTo>
                  <a:pt x="92121" y="11703000"/>
                  <a:pt x="82537" y="11769676"/>
                  <a:pt x="98166" y="11746993"/>
                </a:cubicBezTo>
                <a:close/>
                <a:moveTo>
                  <a:pt x="1449243" y="8694341"/>
                </a:moveTo>
                <a:cubicBezTo>
                  <a:pt x="1447288" y="8688378"/>
                  <a:pt x="1429603" y="8681075"/>
                  <a:pt x="1424563" y="8693634"/>
                </a:cubicBezTo>
                <a:cubicBezTo>
                  <a:pt x="1435043" y="8698775"/>
                  <a:pt x="1444243" y="8703350"/>
                  <a:pt x="1449243" y="8694341"/>
                </a:cubicBezTo>
                <a:close/>
                <a:moveTo>
                  <a:pt x="1420832" y="8781730"/>
                </a:moveTo>
                <a:cubicBezTo>
                  <a:pt x="1424599" y="8751271"/>
                  <a:pt x="1381567" y="8720529"/>
                  <a:pt x="1356162" y="8713384"/>
                </a:cubicBezTo>
                <a:cubicBezTo>
                  <a:pt x="1376488" y="8736642"/>
                  <a:pt x="1399275" y="8758948"/>
                  <a:pt x="1420832" y="8781730"/>
                </a:cubicBezTo>
                <a:close/>
                <a:moveTo>
                  <a:pt x="4605200" y="1613000"/>
                </a:moveTo>
                <a:cubicBezTo>
                  <a:pt x="4607346" y="1606209"/>
                  <a:pt x="4607822" y="1599626"/>
                  <a:pt x="4604159" y="1595389"/>
                </a:cubicBezTo>
                <a:cubicBezTo>
                  <a:pt x="4602013" y="1602181"/>
                  <a:pt x="4593047" y="1611785"/>
                  <a:pt x="4605200" y="1613000"/>
                </a:cubicBezTo>
                <a:close/>
                <a:moveTo>
                  <a:pt x="1413347" y="8843691"/>
                </a:moveTo>
                <a:cubicBezTo>
                  <a:pt x="1415268" y="8813945"/>
                  <a:pt x="1393811" y="8793247"/>
                  <a:pt x="1369089" y="8774165"/>
                </a:cubicBezTo>
                <a:cubicBezTo>
                  <a:pt x="1357094" y="8789771"/>
                  <a:pt x="1378260" y="8786886"/>
                  <a:pt x="1384533" y="8795776"/>
                </a:cubicBezTo>
                <a:cubicBezTo>
                  <a:pt x="1395749" y="8811949"/>
                  <a:pt x="1395395" y="8843917"/>
                  <a:pt x="1413347" y="8843691"/>
                </a:cubicBezTo>
                <a:close/>
                <a:moveTo>
                  <a:pt x="1463299" y="8730636"/>
                </a:moveTo>
                <a:cubicBezTo>
                  <a:pt x="1445525" y="8725843"/>
                  <a:pt x="1436750" y="8699530"/>
                  <a:pt x="1419097" y="8706007"/>
                </a:cubicBezTo>
                <a:cubicBezTo>
                  <a:pt x="1428932" y="8719531"/>
                  <a:pt x="1433043" y="8735625"/>
                  <a:pt x="1457833" y="8743008"/>
                </a:cubicBezTo>
                <a:close/>
                <a:moveTo>
                  <a:pt x="1492948" y="8708553"/>
                </a:moveTo>
                <a:cubicBezTo>
                  <a:pt x="1488581" y="8704584"/>
                  <a:pt x="1486676" y="8699662"/>
                  <a:pt x="1489880" y="8692410"/>
                </a:cubicBezTo>
                <a:cubicBezTo>
                  <a:pt x="1478319" y="8690871"/>
                  <a:pt x="1464525" y="8686306"/>
                  <a:pt x="1455395" y="8691961"/>
                </a:cubicBezTo>
                <a:cubicBezTo>
                  <a:pt x="1471174" y="8694344"/>
                  <a:pt x="1478332" y="8717392"/>
                  <a:pt x="1492948" y="8708553"/>
                </a:cubicBezTo>
                <a:close/>
                <a:moveTo>
                  <a:pt x="149728" y="11751409"/>
                </a:moveTo>
                <a:cubicBezTo>
                  <a:pt x="126210" y="11730815"/>
                  <a:pt x="106169" y="11721959"/>
                  <a:pt x="102855" y="11696008"/>
                </a:cubicBezTo>
                <a:cubicBezTo>
                  <a:pt x="90784" y="11696797"/>
                  <a:pt x="79016" y="11681905"/>
                  <a:pt x="67119" y="11699604"/>
                </a:cubicBezTo>
                <a:cubicBezTo>
                  <a:pt x="93671" y="11722560"/>
                  <a:pt x="130040" y="11754444"/>
                  <a:pt x="149728" y="11751409"/>
                </a:cubicBezTo>
                <a:close/>
                <a:moveTo>
                  <a:pt x="1502666" y="8732733"/>
                </a:moveTo>
                <a:cubicBezTo>
                  <a:pt x="1481717" y="8727046"/>
                  <a:pt x="1478183" y="8714267"/>
                  <a:pt x="1464428" y="8706149"/>
                </a:cubicBezTo>
                <a:cubicBezTo>
                  <a:pt x="1460252" y="8723681"/>
                  <a:pt x="1474533" y="8734070"/>
                  <a:pt x="1492744" y="8743646"/>
                </a:cubicBezTo>
                <a:cubicBezTo>
                  <a:pt x="1495006" y="8738527"/>
                  <a:pt x="1500503" y="8739937"/>
                  <a:pt x="1502666" y="8732733"/>
                </a:cubicBezTo>
                <a:close/>
                <a:moveTo>
                  <a:pt x="514531" y="10975852"/>
                </a:moveTo>
                <a:cubicBezTo>
                  <a:pt x="515858" y="10974721"/>
                  <a:pt x="516398" y="10972922"/>
                  <a:pt x="515422" y="10969946"/>
                </a:cubicBezTo>
                <a:cubicBezTo>
                  <a:pt x="511312" y="10971184"/>
                  <a:pt x="504596" y="10970253"/>
                  <a:pt x="504794" y="10974413"/>
                </a:cubicBezTo>
                <a:cubicBezTo>
                  <a:pt x="506686" y="10974739"/>
                  <a:pt x="509192" y="10974829"/>
                  <a:pt x="508915" y="10977761"/>
                </a:cubicBezTo>
                <a:cubicBezTo>
                  <a:pt x="511089" y="10977449"/>
                  <a:pt x="513204" y="10976984"/>
                  <a:pt x="514531" y="10975852"/>
                </a:cubicBezTo>
                <a:close/>
                <a:moveTo>
                  <a:pt x="1823343" y="8013993"/>
                </a:moveTo>
                <a:cubicBezTo>
                  <a:pt x="1818088" y="8008618"/>
                  <a:pt x="1823790" y="8001469"/>
                  <a:pt x="1818723" y="7995669"/>
                </a:cubicBezTo>
                <a:cubicBezTo>
                  <a:pt x="1807963" y="8001600"/>
                  <a:pt x="1816078" y="8018923"/>
                  <a:pt x="1823343" y="8013993"/>
                </a:cubicBezTo>
                <a:close/>
                <a:moveTo>
                  <a:pt x="5097181" y="606870"/>
                </a:moveTo>
                <a:cubicBezTo>
                  <a:pt x="5101238" y="599996"/>
                  <a:pt x="5103212" y="593221"/>
                  <a:pt x="5099172" y="587357"/>
                </a:cubicBezTo>
                <a:cubicBezTo>
                  <a:pt x="5091800" y="594806"/>
                  <a:pt x="5094183" y="600957"/>
                  <a:pt x="5097181" y="606870"/>
                </a:cubicBezTo>
                <a:close/>
                <a:moveTo>
                  <a:pt x="1810988" y="8047712"/>
                </a:moveTo>
                <a:cubicBezTo>
                  <a:pt x="1810068" y="8037130"/>
                  <a:pt x="1813494" y="8025923"/>
                  <a:pt x="1801805" y="8016687"/>
                </a:cubicBezTo>
                <a:cubicBezTo>
                  <a:pt x="1794975" y="8026390"/>
                  <a:pt x="1799793" y="8048872"/>
                  <a:pt x="1810988" y="8047712"/>
                </a:cubicBezTo>
                <a:close/>
                <a:moveTo>
                  <a:pt x="5119381" y="560090"/>
                </a:moveTo>
                <a:cubicBezTo>
                  <a:pt x="5117435" y="558721"/>
                  <a:pt x="5115490" y="557351"/>
                  <a:pt x="5113972" y="556171"/>
                </a:cubicBezTo>
                <a:cubicBezTo>
                  <a:pt x="5112175" y="557926"/>
                  <a:pt x="5110806" y="559870"/>
                  <a:pt x="5110052" y="561577"/>
                </a:cubicBezTo>
                <a:cubicBezTo>
                  <a:pt x="5111571" y="562757"/>
                  <a:pt x="5113516" y="564127"/>
                  <a:pt x="5115462" y="565496"/>
                </a:cubicBezTo>
                <a:cubicBezTo>
                  <a:pt x="5116643" y="563979"/>
                  <a:pt x="5118011" y="562034"/>
                  <a:pt x="5119381" y="560090"/>
                </a:cubicBezTo>
                <a:close/>
                <a:moveTo>
                  <a:pt x="1522436" y="8701265"/>
                </a:moveTo>
                <a:cubicBezTo>
                  <a:pt x="1522931" y="8700289"/>
                  <a:pt x="1522174" y="8698393"/>
                  <a:pt x="1519254" y="8695191"/>
                </a:cubicBezTo>
                <a:cubicBezTo>
                  <a:pt x="1517071" y="8693206"/>
                  <a:pt x="1509539" y="8692938"/>
                  <a:pt x="1508835" y="8695686"/>
                </a:cubicBezTo>
                <a:cubicBezTo>
                  <a:pt x="1508202" y="8698848"/>
                  <a:pt x="1520950" y="8704194"/>
                  <a:pt x="1522436" y="8701265"/>
                </a:cubicBezTo>
                <a:close/>
                <a:moveTo>
                  <a:pt x="5039030" y="753489"/>
                </a:moveTo>
                <a:cubicBezTo>
                  <a:pt x="5034591" y="739292"/>
                  <a:pt x="5064832" y="707791"/>
                  <a:pt x="5046253" y="703661"/>
                </a:cubicBezTo>
                <a:cubicBezTo>
                  <a:pt x="5046197" y="719950"/>
                  <a:pt x="5021044" y="739934"/>
                  <a:pt x="5039030" y="753489"/>
                </a:cubicBezTo>
                <a:close/>
                <a:moveTo>
                  <a:pt x="5027029" y="786422"/>
                </a:moveTo>
                <a:cubicBezTo>
                  <a:pt x="5023515" y="782830"/>
                  <a:pt x="5025400" y="778564"/>
                  <a:pt x="5022928" y="774923"/>
                </a:cubicBezTo>
                <a:cubicBezTo>
                  <a:pt x="5013283" y="782897"/>
                  <a:pt x="5018615" y="793920"/>
                  <a:pt x="5027029" y="786422"/>
                </a:cubicBezTo>
                <a:close/>
                <a:moveTo>
                  <a:pt x="4354302" y="2309260"/>
                </a:moveTo>
                <a:cubicBezTo>
                  <a:pt x="4357301" y="2297872"/>
                  <a:pt x="4351284" y="2282130"/>
                  <a:pt x="4331854" y="2284411"/>
                </a:cubicBezTo>
                <a:cubicBezTo>
                  <a:pt x="4319442" y="2292522"/>
                  <a:pt x="4335062" y="2299868"/>
                  <a:pt x="4322650" y="2307978"/>
                </a:cubicBezTo>
                <a:cubicBezTo>
                  <a:pt x="4339286" y="2327681"/>
                  <a:pt x="4351303" y="2320648"/>
                  <a:pt x="4354302" y="2309260"/>
                </a:cubicBezTo>
                <a:close/>
                <a:moveTo>
                  <a:pt x="5079625" y="668828"/>
                </a:moveTo>
                <a:cubicBezTo>
                  <a:pt x="5080307" y="666707"/>
                  <a:pt x="5079793" y="664696"/>
                  <a:pt x="5076473" y="662974"/>
                </a:cubicBezTo>
                <a:cubicBezTo>
                  <a:pt x="5072742" y="667953"/>
                  <a:pt x="5073130" y="671693"/>
                  <a:pt x="5075602" y="675335"/>
                </a:cubicBezTo>
                <a:cubicBezTo>
                  <a:pt x="5077065" y="673177"/>
                  <a:pt x="5078943" y="670948"/>
                  <a:pt x="5079625" y="668828"/>
                </a:cubicBezTo>
                <a:close/>
                <a:moveTo>
                  <a:pt x="518128" y="10996083"/>
                </a:moveTo>
                <a:cubicBezTo>
                  <a:pt x="517791" y="10993389"/>
                  <a:pt x="517692" y="10991310"/>
                  <a:pt x="517355" y="10988616"/>
                </a:cubicBezTo>
                <a:cubicBezTo>
                  <a:pt x="511967" y="10989290"/>
                  <a:pt x="509173" y="10987546"/>
                  <a:pt x="505766" y="10986040"/>
                </a:cubicBezTo>
                <a:cubicBezTo>
                  <a:pt x="505548" y="10994598"/>
                  <a:pt x="507688" y="11000125"/>
                  <a:pt x="514780" y="11000204"/>
                </a:cubicBezTo>
                <a:cubicBezTo>
                  <a:pt x="514681" y="10998124"/>
                  <a:pt x="514770" y="10995619"/>
                  <a:pt x="518128" y="10996083"/>
                </a:cubicBezTo>
                <a:close/>
                <a:moveTo>
                  <a:pt x="4618171" y="1717167"/>
                </a:moveTo>
                <a:cubicBezTo>
                  <a:pt x="4619954" y="1697116"/>
                  <a:pt x="4600074" y="1688390"/>
                  <a:pt x="4588750" y="1680288"/>
                </a:cubicBezTo>
                <a:cubicBezTo>
                  <a:pt x="4587464" y="1698059"/>
                  <a:pt x="4609232" y="1698982"/>
                  <a:pt x="4618171" y="1717167"/>
                </a:cubicBezTo>
                <a:close/>
                <a:moveTo>
                  <a:pt x="4612516" y="1731313"/>
                </a:moveTo>
                <a:cubicBezTo>
                  <a:pt x="4606553" y="1722277"/>
                  <a:pt x="4606752" y="1710381"/>
                  <a:pt x="4595334" y="1703595"/>
                </a:cubicBezTo>
                <a:cubicBezTo>
                  <a:pt x="4592616" y="1718285"/>
                  <a:pt x="4600859" y="1727817"/>
                  <a:pt x="4604256" y="1740306"/>
                </a:cubicBezTo>
                <a:cubicBezTo>
                  <a:pt x="4606258" y="1735489"/>
                  <a:pt x="4609387" y="1733401"/>
                  <a:pt x="4612516" y="1731313"/>
                </a:cubicBezTo>
                <a:close/>
                <a:moveTo>
                  <a:pt x="5114060" y="598396"/>
                </a:moveTo>
                <a:cubicBezTo>
                  <a:pt x="5114937" y="593813"/>
                  <a:pt x="5113483" y="589602"/>
                  <a:pt x="5108500" y="585871"/>
                </a:cubicBezTo>
                <a:cubicBezTo>
                  <a:pt x="5104781" y="595443"/>
                  <a:pt x="5101250" y="604589"/>
                  <a:pt x="5105628" y="613151"/>
                </a:cubicBezTo>
                <a:cubicBezTo>
                  <a:pt x="5109973" y="607934"/>
                  <a:pt x="5113183" y="602979"/>
                  <a:pt x="5114060" y="598396"/>
                </a:cubicBezTo>
                <a:close/>
                <a:moveTo>
                  <a:pt x="1842337" y="8014752"/>
                </a:moveTo>
                <a:cubicBezTo>
                  <a:pt x="1832856" y="7999369"/>
                  <a:pt x="1844726" y="7981717"/>
                  <a:pt x="1831325" y="7967146"/>
                </a:cubicBezTo>
                <a:cubicBezTo>
                  <a:pt x="1823890" y="7981670"/>
                  <a:pt x="1830726" y="8020308"/>
                  <a:pt x="1842337" y="8014752"/>
                </a:cubicBezTo>
                <a:close/>
                <a:moveTo>
                  <a:pt x="5145571" y="540501"/>
                </a:moveTo>
                <a:cubicBezTo>
                  <a:pt x="5146344" y="534279"/>
                  <a:pt x="5144293" y="528529"/>
                  <a:pt x="5138099" y="523498"/>
                </a:cubicBezTo>
                <a:cubicBezTo>
                  <a:pt x="5132446" y="536294"/>
                  <a:pt x="5130960" y="548893"/>
                  <a:pt x="5136103" y="560342"/>
                </a:cubicBezTo>
                <a:cubicBezTo>
                  <a:pt x="5141202" y="553418"/>
                  <a:pt x="5144799" y="546723"/>
                  <a:pt x="5145571" y="540501"/>
                </a:cubicBezTo>
                <a:close/>
                <a:moveTo>
                  <a:pt x="4635588" y="1695938"/>
                </a:moveTo>
                <a:cubicBezTo>
                  <a:pt x="4634250" y="1668711"/>
                  <a:pt x="4618309" y="1646708"/>
                  <a:pt x="4598934" y="1626439"/>
                </a:cubicBezTo>
                <a:cubicBezTo>
                  <a:pt x="4583988" y="1645533"/>
                  <a:pt x="4643257" y="1690541"/>
                  <a:pt x="4612101" y="1673054"/>
                </a:cubicBezTo>
                <a:cubicBezTo>
                  <a:pt x="4608706" y="1683394"/>
                  <a:pt x="4612131" y="1690922"/>
                  <a:pt x="4623740" y="1695075"/>
                </a:cubicBezTo>
                <a:cubicBezTo>
                  <a:pt x="4627145" y="1675473"/>
                  <a:pt x="4623769" y="1690115"/>
                  <a:pt x="4635588" y="1695938"/>
                </a:cubicBezTo>
                <a:close/>
                <a:moveTo>
                  <a:pt x="1857721" y="7983388"/>
                </a:moveTo>
                <a:cubicBezTo>
                  <a:pt x="1850853" y="7974757"/>
                  <a:pt x="1860376" y="7964717"/>
                  <a:pt x="1848974" y="7957135"/>
                </a:cubicBezTo>
                <a:cubicBezTo>
                  <a:pt x="1844974" y="7965036"/>
                  <a:pt x="1846813" y="7986201"/>
                  <a:pt x="1857721" y="7983388"/>
                </a:cubicBezTo>
                <a:close/>
                <a:moveTo>
                  <a:pt x="5200528" y="422612"/>
                </a:moveTo>
                <a:cubicBezTo>
                  <a:pt x="5204586" y="415738"/>
                  <a:pt x="5206559" y="408963"/>
                  <a:pt x="5202519" y="403099"/>
                </a:cubicBezTo>
                <a:cubicBezTo>
                  <a:pt x="5196377" y="410072"/>
                  <a:pt x="5191090" y="417422"/>
                  <a:pt x="5200528" y="422612"/>
                </a:cubicBezTo>
                <a:close/>
                <a:moveTo>
                  <a:pt x="4803612" y="1321741"/>
                </a:moveTo>
                <a:cubicBezTo>
                  <a:pt x="4806072" y="1306040"/>
                  <a:pt x="4793174" y="1296830"/>
                  <a:pt x="4786086" y="1285065"/>
                </a:cubicBezTo>
                <a:cubicBezTo>
                  <a:pt x="4781909" y="1301634"/>
                  <a:pt x="4796524" y="1309977"/>
                  <a:pt x="4803612" y="1321741"/>
                </a:cubicBezTo>
                <a:close/>
                <a:moveTo>
                  <a:pt x="3289715" y="4748431"/>
                </a:moveTo>
                <a:cubicBezTo>
                  <a:pt x="3298882" y="4736711"/>
                  <a:pt x="3295785" y="4723933"/>
                  <a:pt x="3296671" y="4711215"/>
                </a:cubicBezTo>
                <a:cubicBezTo>
                  <a:pt x="3290610" y="4723309"/>
                  <a:pt x="3283513" y="4735277"/>
                  <a:pt x="3289715" y="4748431"/>
                </a:cubicBezTo>
                <a:close/>
                <a:moveTo>
                  <a:pt x="4291698" y="2482663"/>
                </a:moveTo>
                <a:cubicBezTo>
                  <a:pt x="4300183" y="2476592"/>
                  <a:pt x="4299501" y="2453836"/>
                  <a:pt x="4288033" y="2458964"/>
                </a:cubicBezTo>
                <a:cubicBezTo>
                  <a:pt x="4294093" y="2466788"/>
                  <a:pt x="4285639" y="2474838"/>
                  <a:pt x="4291698" y="2482663"/>
                </a:cubicBezTo>
                <a:close/>
                <a:moveTo>
                  <a:pt x="5037848" y="794261"/>
                </a:moveTo>
                <a:cubicBezTo>
                  <a:pt x="5034661" y="788774"/>
                  <a:pt x="5040565" y="781186"/>
                  <a:pt x="5035294" y="775799"/>
                </a:cubicBezTo>
                <a:cubicBezTo>
                  <a:pt x="5027018" y="781828"/>
                  <a:pt x="5029285" y="798634"/>
                  <a:pt x="5037848" y="794261"/>
                </a:cubicBezTo>
                <a:close/>
                <a:moveTo>
                  <a:pt x="5155448" y="528105"/>
                </a:moveTo>
                <a:cubicBezTo>
                  <a:pt x="5166977" y="515866"/>
                  <a:pt x="5162565" y="493524"/>
                  <a:pt x="5152899" y="492312"/>
                </a:cubicBezTo>
                <a:cubicBezTo>
                  <a:pt x="5156573" y="503622"/>
                  <a:pt x="5142633" y="517855"/>
                  <a:pt x="5155448" y="528105"/>
                </a:cubicBezTo>
                <a:close/>
                <a:moveTo>
                  <a:pt x="1829682" y="8059511"/>
                </a:moveTo>
                <a:cubicBezTo>
                  <a:pt x="1831163" y="8054432"/>
                  <a:pt x="1829961" y="8050244"/>
                  <a:pt x="1824597" y="8049146"/>
                </a:cubicBezTo>
                <a:cubicBezTo>
                  <a:pt x="1831178" y="8056125"/>
                  <a:pt x="1816361" y="8064333"/>
                  <a:pt x="1811660" y="8053098"/>
                </a:cubicBezTo>
                <a:cubicBezTo>
                  <a:pt x="1803217" y="8059543"/>
                  <a:pt x="1812580" y="8063680"/>
                  <a:pt x="1808293" y="8069927"/>
                </a:cubicBezTo>
                <a:cubicBezTo>
                  <a:pt x="1800553" y="8073631"/>
                  <a:pt x="1791171" y="8060327"/>
                  <a:pt x="1783915" y="8069841"/>
                </a:cubicBezTo>
                <a:cubicBezTo>
                  <a:pt x="1796659" y="8097987"/>
                  <a:pt x="1825241" y="8074745"/>
                  <a:pt x="1829682" y="8059511"/>
                </a:cubicBezTo>
                <a:close/>
                <a:moveTo>
                  <a:pt x="4815620" y="1302103"/>
                </a:moveTo>
                <a:cubicBezTo>
                  <a:pt x="4811394" y="1296502"/>
                  <a:pt x="4809285" y="1289070"/>
                  <a:pt x="4802989" y="1284642"/>
                </a:cubicBezTo>
                <a:cubicBezTo>
                  <a:pt x="4797457" y="1292510"/>
                  <a:pt x="4806845" y="1309074"/>
                  <a:pt x="4815620" y="1302103"/>
                </a:cubicBezTo>
                <a:close/>
                <a:moveTo>
                  <a:pt x="4706797" y="1548601"/>
                </a:moveTo>
                <a:cubicBezTo>
                  <a:pt x="4700328" y="1539694"/>
                  <a:pt x="4696083" y="1529791"/>
                  <a:pt x="4690688" y="1520341"/>
                </a:cubicBezTo>
                <a:lnTo>
                  <a:pt x="4680339" y="1508853"/>
                </a:lnTo>
                <a:lnTo>
                  <a:pt x="4667683" y="1494804"/>
                </a:lnTo>
                <a:cubicBezTo>
                  <a:pt x="4667795" y="1500106"/>
                  <a:pt x="4669285" y="1505798"/>
                  <a:pt x="4671710" y="1511433"/>
                </a:cubicBezTo>
                <a:lnTo>
                  <a:pt x="4673399" y="1514289"/>
                </a:lnTo>
                <a:lnTo>
                  <a:pt x="4681345" y="1527725"/>
                </a:lnTo>
                <a:cubicBezTo>
                  <a:pt x="4689046" y="1537880"/>
                  <a:pt x="4698712" y="1546028"/>
                  <a:pt x="4706797" y="1548601"/>
                </a:cubicBezTo>
                <a:close/>
                <a:moveTo>
                  <a:pt x="4753369" y="1449098"/>
                </a:moveTo>
                <a:cubicBezTo>
                  <a:pt x="4754207" y="1432948"/>
                  <a:pt x="4740126" y="1408103"/>
                  <a:pt x="4725245" y="1408012"/>
                </a:cubicBezTo>
                <a:cubicBezTo>
                  <a:pt x="4728709" y="1424145"/>
                  <a:pt x="4742074" y="1436035"/>
                  <a:pt x="4753369" y="1449098"/>
                </a:cubicBezTo>
                <a:close/>
                <a:moveTo>
                  <a:pt x="5179281" y="485998"/>
                </a:moveTo>
                <a:cubicBezTo>
                  <a:pt x="5179969" y="481842"/>
                  <a:pt x="5178847" y="478032"/>
                  <a:pt x="5174411" y="474797"/>
                </a:cubicBezTo>
                <a:cubicBezTo>
                  <a:pt x="5169599" y="483377"/>
                  <a:pt x="5168956" y="491760"/>
                  <a:pt x="5173285" y="499280"/>
                </a:cubicBezTo>
                <a:cubicBezTo>
                  <a:pt x="5176092" y="494658"/>
                  <a:pt x="5178592" y="490155"/>
                  <a:pt x="5179281" y="485998"/>
                </a:cubicBezTo>
                <a:close/>
                <a:moveTo>
                  <a:pt x="5231192" y="369376"/>
                </a:moveTo>
                <a:cubicBezTo>
                  <a:pt x="5232656" y="347592"/>
                  <a:pt x="5251817" y="337705"/>
                  <a:pt x="5245371" y="316505"/>
                </a:cubicBezTo>
                <a:cubicBezTo>
                  <a:pt x="5232356" y="341342"/>
                  <a:pt x="5216216" y="366328"/>
                  <a:pt x="5207746" y="390115"/>
                </a:cubicBezTo>
                <a:cubicBezTo>
                  <a:pt x="5212302" y="393657"/>
                  <a:pt x="5216232" y="392845"/>
                  <a:pt x="5219873" y="390375"/>
                </a:cubicBezTo>
                <a:cubicBezTo>
                  <a:pt x="5218205" y="386070"/>
                  <a:pt x="5217435" y="361259"/>
                  <a:pt x="5231192" y="369376"/>
                </a:cubicBezTo>
                <a:close/>
                <a:moveTo>
                  <a:pt x="4617497" y="1758473"/>
                </a:moveTo>
                <a:cubicBezTo>
                  <a:pt x="4614959" y="1756965"/>
                  <a:pt x="4612679" y="1756469"/>
                  <a:pt x="4610447" y="1755314"/>
                </a:cubicBezTo>
                <a:cubicBezTo>
                  <a:pt x="4609293" y="1757546"/>
                  <a:pt x="4608444" y="1760131"/>
                  <a:pt x="4607290" y="1762363"/>
                </a:cubicBezTo>
                <a:cubicBezTo>
                  <a:pt x="4609522" y="1763518"/>
                  <a:pt x="4611803" y="1764014"/>
                  <a:pt x="4614340" y="1765522"/>
                </a:cubicBezTo>
                <a:cubicBezTo>
                  <a:pt x="4615189" y="1762938"/>
                  <a:pt x="4616343" y="1760705"/>
                  <a:pt x="4617497" y="1758473"/>
                </a:cubicBezTo>
                <a:close/>
                <a:moveTo>
                  <a:pt x="564837" y="10930697"/>
                </a:moveTo>
                <a:cubicBezTo>
                  <a:pt x="559388" y="10925744"/>
                  <a:pt x="545868" y="10926388"/>
                  <a:pt x="546126" y="10936173"/>
                </a:cubicBezTo>
                <a:cubicBezTo>
                  <a:pt x="551575" y="10941126"/>
                  <a:pt x="565283" y="10940057"/>
                  <a:pt x="564837" y="10930697"/>
                </a:cubicBezTo>
                <a:close/>
                <a:moveTo>
                  <a:pt x="5259045" y="309801"/>
                </a:moveTo>
                <a:cubicBezTo>
                  <a:pt x="5261683" y="303830"/>
                  <a:pt x="5266406" y="297760"/>
                  <a:pt x="5258863" y="292897"/>
                </a:cubicBezTo>
                <a:cubicBezTo>
                  <a:pt x="5252483" y="299255"/>
                  <a:pt x="5250886" y="305177"/>
                  <a:pt x="5259045" y="309801"/>
                </a:cubicBezTo>
                <a:close/>
                <a:moveTo>
                  <a:pt x="4798740" y="1352486"/>
                </a:moveTo>
                <a:cubicBezTo>
                  <a:pt x="4786013" y="1336341"/>
                  <a:pt x="4781777" y="1317175"/>
                  <a:pt x="4766675" y="1301849"/>
                </a:cubicBezTo>
                <a:cubicBezTo>
                  <a:pt x="4756507" y="1314343"/>
                  <a:pt x="4782638" y="1350983"/>
                  <a:pt x="4798740" y="1352486"/>
                </a:cubicBezTo>
                <a:close/>
                <a:moveTo>
                  <a:pt x="4776098" y="1404765"/>
                </a:moveTo>
                <a:cubicBezTo>
                  <a:pt x="4775057" y="1387155"/>
                  <a:pt x="4766184" y="1372614"/>
                  <a:pt x="4749528" y="1360484"/>
                </a:cubicBezTo>
                <a:cubicBezTo>
                  <a:pt x="4747488" y="1379524"/>
                  <a:pt x="4764144" y="1391654"/>
                  <a:pt x="4776098" y="1404765"/>
                </a:cubicBezTo>
                <a:close/>
                <a:moveTo>
                  <a:pt x="525153" y="11029729"/>
                </a:moveTo>
                <a:cubicBezTo>
                  <a:pt x="520180" y="11026005"/>
                  <a:pt x="511672" y="11026827"/>
                  <a:pt x="502361" y="11028312"/>
                </a:cubicBezTo>
                <a:cubicBezTo>
                  <a:pt x="502797" y="11033086"/>
                  <a:pt x="503045" y="11038286"/>
                  <a:pt x="503907" y="11043247"/>
                </a:cubicBezTo>
                <a:cubicBezTo>
                  <a:pt x="517289" y="11044070"/>
                  <a:pt x="523044" y="11037959"/>
                  <a:pt x="525153" y="11029729"/>
                </a:cubicBezTo>
                <a:close/>
                <a:moveTo>
                  <a:pt x="5199417" y="452837"/>
                </a:moveTo>
                <a:cubicBezTo>
                  <a:pt x="5199736" y="447497"/>
                  <a:pt x="5197615" y="442482"/>
                  <a:pt x="5193318" y="437779"/>
                </a:cubicBezTo>
                <a:cubicBezTo>
                  <a:pt x="5188844" y="449057"/>
                  <a:pt x="5181672" y="460672"/>
                  <a:pt x="5190883" y="469841"/>
                </a:cubicBezTo>
                <a:cubicBezTo>
                  <a:pt x="5196340" y="463840"/>
                  <a:pt x="5199098" y="458176"/>
                  <a:pt x="5199417" y="452837"/>
                </a:cubicBezTo>
                <a:close/>
                <a:moveTo>
                  <a:pt x="4666063" y="1663417"/>
                </a:moveTo>
                <a:cubicBezTo>
                  <a:pt x="4644999" y="1639056"/>
                  <a:pt x="4644701" y="1606611"/>
                  <a:pt x="4612066" y="1586702"/>
                </a:cubicBezTo>
                <a:cubicBezTo>
                  <a:pt x="4605209" y="1603737"/>
                  <a:pt x="4626949" y="1609620"/>
                  <a:pt x="4629945" y="1623072"/>
                </a:cubicBezTo>
                <a:cubicBezTo>
                  <a:pt x="4614865" y="1634878"/>
                  <a:pt x="4633229" y="1655403"/>
                  <a:pt x="4644009" y="1666444"/>
                </a:cubicBezTo>
                <a:cubicBezTo>
                  <a:pt x="4652908" y="1653196"/>
                  <a:pt x="4659349" y="1678478"/>
                  <a:pt x="4666063" y="1663417"/>
                </a:cubicBezTo>
                <a:close/>
                <a:moveTo>
                  <a:pt x="5025398" y="857073"/>
                </a:moveTo>
                <a:cubicBezTo>
                  <a:pt x="5025692" y="841399"/>
                  <a:pt x="5026413" y="825914"/>
                  <a:pt x="5020932" y="811766"/>
                </a:cubicBezTo>
                <a:cubicBezTo>
                  <a:pt x="5014990" y="822906"/>
                  <a:pt x="5013908" y="865761"/>
                  <a:pt x="5025398" y="857073"/>
                </a:cubicBezTo>
                <a:close/>
                <a:moveTo>
                  <a:pt x="4787859" y="1397681"/>
                </a:moveTo>
                <a:cubicBezTo>
                  <a:pt x="4786608" y="1378402"/>
                  <a:pt x="4770284" y="1338835"/>
                  <a:pt x="4752293" y="1345135"/>
                </a:cubicBezTo>
                <a:cubicBezTo>
                  <a:pt x="4762549" y="1363416"/>
                  <a:pt x="4776592" y="1379657"/>
                  <a:pt x="4787859" y="1397681"/>
                </a:cubicBezTo>
                <a:close/>
                <a:moveTo>
                  <a:pt x="1545685" y="8736954"/>
                </a:moveTo>
                <a:cubicBezTo>
                  <a:pt x="1534669" y="8724948"/>
                  <a:pt x="1521806" y="8713655"/>
                  <a:pt x="1505065" y="8704218"/>
                </a:cubicBezTo>
                <a:cubicBezTo>
                  <a:pt x="1498427" y="8722702"/>
                  <a:pt x="1521133" y="8730185"/>
                  <a:pt x="1527417" y="8743669"/>
                </a:cubicBezTo>
                <a:cubicBezTo>
                  <a:pt x="1531663" y="8736367"/>
                  <a:pt x="1542630" y="8747332"/>
                  <a:pt x="1545685" y="8736954"/>
                </a:cubicBezTo>
                <a:close/>
                <a:moveTo>
                  <a:pt x="5218129" y="425928"/>
                </a:moveTo>
                <a:cubicBezTo>
                  <a:pt x="5218049" y="419903"/>
                  <a:pt x="5215170" y="414297"/>
                  <a:pt x="5210728" y="408766"/>
                </a:cubicBezTo>
                <a:cubicBezTo>
                  <a:pt x="5206969" y="421889"/>
                  <a:pt x="5202546" y="434209"/>
                  <a:pt x="5208731" y="445609"/>
                </a:cubicBezTo>
                <a:cubicBezTo>
                  <a:pt x="5215488" y="438398"/>
                  <a:pt x="5218208" y="431953"/>
                  <a:pt x="5218129" y="425928"/>
                </a:cubicBezTo>
                <a:close/>
                <a:moveTo>
                  <a:pt x="564195" y="10960955"/>
                </a:moveTo>
                <a:cubicBezTo>
                  <a:pt x="562788" y="10944553"/>
                  <a:pt x="549732" y="10941839"/>
                  <a:pt x="535311" y="10941065"/>
                </a:cubicBezTo>
                <a:cubicBezTo>
                  <a:pt x="539877" y="10953773"/>
                  <a:pt x="556280" y="10952367"/>
                  <a:pt x="564195" y="10960955"/>
                </a:cubicBezTo>
                <a:close/>
                <a:moveTo>
                  <a:pt x="181023" y="11830536"/>
                </a:moveTo>
                <a:cubicBezTo>
                  <a:pt x="170001" y="11809342"/>
                  <a:pt x="159406" y="11788335"/>
                  <a:pt x="133567" y="11767225"/>
                </a:cubicBezTo>
                <a:cubicBezTo>
                  <a:pt x="112107" y="11785802"/>
                  <a:pt x="165959" y="11825411"/>
                  <a:pt x="181023" y="11830536"/>
                </a:cubicBezTo>
                <a:close/>
                <a:moveTo>
                  <a:pt x="4681925" y="1645383"/>
                </a:moveTo>
                <a:cubicBezTo>
                  <a:pt x="4661119" y="1622033"/>
                  <a:pt x="4663502" y="1589121"/>
                  <a:pt x="4636581" y="1567973"/>
                </a:cubicBezTo>
                <a:cubicBezTo>
                  <a:pt x="4632691" y="1603421"/>
                  <a:pt x="4656741" y="1627669"/>
                  <a:pt x="4673666" y="1654376"/>
                </a:cubicBezTo>
                <a:cubicBezTo>
                  <a:pt x="4675974" y="1649912"/>
                  <a:pt x="4680485" y="1651564"/>
                  <a:pt x="4681925" y="1645383"/>
                </a:cubicBezTo>
                <a:close/>
                <a:moveTo>
                  <a:pt x="4771569" y="1444468"/>
                </a:moveTo>
                <a:lnTo>
                  <a:pt x="4769227" y="1439232"/>
                </a:lnTo>
                <a:lnTo>
                  <a:pt x="4759253" y="1416939"/>
                </a:lnTo>
                <a:cubicBezTo>
                  <a:pt x="4754990" y="1407282"/>
                  <a:pt x="4749020" y="1399486"/>
                  <a:pt x="4736701" y="1400575"/>
                </a:cubicBezTo>
                <a:cubicBezTo>
                  <a:pt x="4740984" y="1407669"/>
                  <a:pt x="4746094" y="1418214"/>
                  <a:pt x="4751935" y="1427200"/>
                </a:cubicBezTo>
                <a:lnTo>
                  <a:pt x="4767317" y="1440728"/>
                </a:lnTo>
                <a:close/>
                <a:moveTo>
                  <a:pt x="1474176" y="8910341"/>
                </a:moveTo>
                <a:cubicBezTo>
                  <a:pt x="1463099" y="8892698"/>
                  <a:pt x="1450365" y="8875345"/>
                  <a:pt x="1430487" y="8861462"/>
                </a:cubicBezTo>
                <a:cubicBezTo>
                  <a:pt x="1429963" y="8881117"/>
                  <a:pt x="1452672" y="8910527"/>
                  <a:pt x="1474176" y="8910341"/>
                </a:cubicBezTo>
                <a:close/>
                <a:moveTo>
                  <a:pt x="4782633" y="1428731"/>
                </a:moveTo>
                <a:cubicBezTo>
                  <a:pt x="4768000" y="1416086"/>
                  <a:pt x="4764583" y="1399296"/>
                  <a:pt x="4751314" y="1386089"/>
                </a:cubicBezTo>
                <a:cubicBezTo>
                  <a:pt x="4749111" y="1402801"/>
                  <a:pt x="4768144" y="1436940"/>
                  <a:pt x="4782633" y="1428731"/>
                </a:cubicBezTo>
                <a:close/>
                <a:moveTo>
                  <a:pt x="5236340" y="402749"/>
                </a:moveTo>
                <a:cubicBezTo>
                  <a:pt x="5228043" y="399593"/>
                  <a:pt x="5231840" y="382918"/>
                  <a:pt x="5222046" y="387767"/>
                </a:cubicBezTo>
                <a:cubicBezTo>
                  <a:pt x="5224956" y="396190"/>
                  <a:pt x="5217922" y="406337"/>
                  <a:pt x="5228503" y="413561"/>
                </a:cubicBezTo>
                <a:cubicBezTo>
                  <a:pt x="5230626" y="409911"/>
                  <a:pt x="5233602" y="406637"/>
                  <a:pt x="5236340" y="402749"/>
                </a:cubicBezTo>
                <a:close/>
                <a:moveTo>
                  <a:pt x="5252886" y="368766"/>
                </a:moveTo>
                <a:cubicBezTo>
                  <a:pt x="5265635" y="351458"/>
                  <a:pt x="5261384" y="336834"/>
                  <a:pt x="5253391" y="322597"/>
                </a:cubicBezTo>
                <a:cubicBezTo>
                  <a:pt x="5249356" y="338657"/>
                  <a:pt x="5246978" y="354430"/>
                  <a:pt x="5252886" y="368766"/>
                </a:cubicBezTo>
                <a:close/>
                <a:moveTo>
                  <a:pt x="562591" y="10984170"/>
                </a:moveTo>
                <a:cubicBezTo>
                  <a:pt x="565236" y="10982794"/>
                  <a:pt x="566791" y="10980426"/>
                  <a:pt x="565741" y="10975891"/>
                </a:cubicBezTo>
                <a:cubicBezTo>
                  <a:pt x="558668" y="10963093"/>
                  <a:pt x="547870" y="10955269"/>
                  <a:pt x="529388" y="10956774"/>
                </a:cubicBezTo>
                <a:cubicBezTo>
                  <a:pt x="534767" y="10973403"/>
                  <a:pt x="548347" y="10978386"/>
                  <a:pt x="562591" y="10984170"/>
                </a:cubicBezTo>
                <a:close/>
                <a:moveTo>
                  <a:pt x="5248476" y="379180"/>
                </a:moveTo>
                <a:cubicBezTo>
                  <a:pt x="5249362" y="375875"/>
                  <a:pt x="5248277" y="372847"/>
                  <a:pt x="5243558" y="370252"/>
                </a:cubicBezTo>
                <a:cubicBezTo>
                  <a:pt x="5235997" y="378127"/>
                  <a:pt x="5238569" y="383852"/>
                  <a:pt x="5241567" y="389765"/>
                </a:cubicBezTo>
                <a:cubicBezTo>
                  <a:pt x="5244732" y="386065"/>
                  <a:pt x="5247589" y="382484"/>
                  <a:pt x="5248476" y="379180"/>
                </a:cubicBezTo>
                <a:close/>
                <a:moveTo>
                  <a:pt x="5024898" y="885911"/>
                </a:moveTo>
                <a:cubicBezTo>
                  <a:pt x="5023824" y="872181"/>
                  <a:pt x="5022959" y="867211"/>
                  <a:pt x="5011287" y="858995"/>
                </a:cubicBezTo>
                <a:cubicBezTo>
                  <a:pt x="5013338" y="845117"/>
                  <a:pt x="5013493" y="830911"/>
                  <a:pt x="5007258" y="818470"/>
                </a:cubicBezTo>
                <a:cubicBezTo>
                  <a:pt x="4998738" y="841215"/>
                  <a:pt x="5000810" y="875778"/>
                  <a:pt x="5024898" y="885911"/>
                </a:cubicBezTo>
                <a:close/>
                <a:moveTo>
                  <a:pt x="4697788" y="1627348"/>
                </a:moveTo>
                <a:cubicBezTo>
                  <a:pt x="4697328" y="1592576"/>
                  <a:pt x="4667018" y="1549676"/>
                  <a:pt x="4646203" y="1535590"/>
                </a:cubicBezTo>
                <a:cubicBezTo>
                  <a:pt x="4646329" y="1552141"/>
                  <a:pt x="4656985" y="1569458"/>
                  <a:pt x="4666420" y="1585364"/>
                </a:cubicBezTo>
                <a:cubicBezTo>
                  <a:pt x="4676161" y="1601622"/>
                  <a:pt x="4686369" y="1620562"/>
                  <a:pt x="4697788" y="1627348"/>
                </a:cubicBezTo>
                <a:close/>
                <a:moveTo>
                  <a:pt x="1890087" y="7984969"/>
                </a:moveTo>
                <a:cubicBezTo>
                  <a:pt x="1896868" y="7974226"/>
                  <a:pt x="1891227" y="7965119"/>
                  <a:pt x="1889505" y="7955200"/>
                </a:cubicBezTo>
                <a:cubicBezTo>
                  <a:pt x="1882111" y="7966180"/>
                  <a:pt x="1878210" y="7976159"/>
                  <a:pt x="1890087" y="7984969"/>
                </a:cubicBezTo>
                <a:close/>
                <a:moveTo>
                  <a:pt x="5333231" y="192698"/>
                </a:moveTo>
                <a:cubicBezTo>
                  <a:pt x="5330382" y="189910"/>
                  <a:pt x="5332505" y="186260"/>
                  <a:pt x="5327572" y="183570"/>
                </a:cubicBezTo>
                <a:cubicBezTo>
                  <a:pt x="5326203" y="185514"/>
                  <a:pt x="5324834" y="187458"/>
                  <a:pt x="5323038" y="189214"/>
                </a:cubicBezTo>
                <a:cubicBezTo>
                  <a:pt x="5326502" y="191764"/>
                  <a:pt x="5324191" y="195841"/>
                  <a:pt x="5329312" y="198104"/>
                </a:cubicBezTo>
                <a:cubicBezTo>
                  <a:pt x="5330681" y="196160"/>
                  <a:pt x="5331862" y="194642"/>
                  <a:pt x="5333231" y="192698"/>
                </a:cubicBezTo>
                <a:close/>
                <a:moveTo>
                  <a:pt x="5297285" y="275207"/>
                </a:moveTo>
                <a:cubicBezTo>
                  <a:pt x="5305172" y="265437"/>
                  <a:pt x="5302878" y="256777"/>
                  <a:pt x="5295612" y="248978"/>
                </a:cubicBezTo>
                <a:cubicBezTo>
                  <a:pt x="5293123" y="258074"/>
                  <a:pt x="5288788" y="267884"/>
                  <a:pt x="5297285" y="275207"/>
                </a:cubicBezTo>
                <a:close/>
                <a:moveTo>
                  <a:pt x="1456271" y="8972797"/>
                </a:moveTo>
                <a:cubicBezTo>
                  <a:pt x="1443498" y="8958994"/>
                  <a:pt x="1428075" y="8946571"/>
                  <a:pt x="1443602" y="8921818"/>
                </a:cubicBezTo>
                <a:cubicBezTo>
                  <a:pt x="1433599" y="8917908"/>
                  <a:pt x="1434858" y="8909286"/>
                  <a:pt x="1420548" y="8907042"/>
                </a:cubicBezTo>
                <a:cubicBezTo>
                  <a:pt x="1425117" y="8937105"/>
                  <a:pt x="1433615" y="8966356"/>
                  <a:pt x="1441070" y="8995655"/>
                </a:cubicBezTo>
                <a:cubicBezTo>
                  <a:pt x="1440225" y="8977945"/>
                  <a:pt x="1448582" y="8986736"/>
                  <a:pt x="1456271" y="8972797"/>
                </a:cubicBezTo>
                <a:close/>
                <a:moveTo>
                  <a:pt x="545022" y="11035455"/>
                </a:moveTo>
                <a:cubicBezTo>
                  <a:pt x="544368" y="11017349"/>
                  <a:pt x="547615" y="10989261"/>
                  <a:pt x="528171" y="10983724"/>
                </a:cubicBezTo>
                <a:cubicBezTo>
                  <a:pt x="533977" y="11000541"/>
                  <a:pt x="523846" y="11037296"/>
                  <a:pt x="545022" y="11035455"/>
                </a:cubicBezTo>
                <a:close/>
                <a:moveTo>
                  <a:pt x="5285096" y="308567"/>
                </a:moveTo>
                <a:cubicBezTo>
                  <a:pt x="5287296" y="297813"/>
                  <a:pt x="5288045" y="274184"/>
                  <a:pt x="5272792" y="274071"/>
                </a:cubicBezTo>
                <a:cubicBezTo>
                  <a:pt x="5275990" y="284151"/>
                  <a:pt x="5268801" y="308504"/>
                  <a:pt x="5285096" y="308567"/>
                </a:cubicBezTo>
                <a:close/>
                <a:moveTo>
                  <a:pt x="5022908" y="905424"/>
                </a:moveTo>
                <a:cubicBezTo>
                  <a:pt x="5018829" y="903112"/>
                  <a:pt x="5017637" y="900036"/>
                  <a:pt x="5016446" y="896960"/>
                </a:cubicBezTo>
                <a:cubicBezTo>
                  <a:pt x="5015265" y="898478"/>
                  <a:pt x="5013896" y="900422"/>
                  <a:pt x="5012527" y="902366"/>
                </a:cubicBezTo>
                <a:cubicBezTo>
                  <a:pt x="5014057" y="908140"/>
                  <a:pt x="5017282" y="910075"/>
                  <a:pt x="5022908" y="905424"/>
                </a:cubicBezTo>
                <a:close/>
                <a:moveTo>
                  <a:pt x="5316868" y="243585"/>
                </a:moveTo>
                <a:cubicBezTo>
                  <a:pt x="5327920" y="230116"/>
                  <a:pt x="5325881" y="209333"/>
                  <a:pt x="5313892" y="207604"/>
                </a:cubicBezTo>
                <a:cubicBezTo>
                  <a:pt x="5313210" y="219538"/>
                  <a:pt x="5305284" y="232859"/>
                  <a:pt x="5316868" y="243585"/>
                </a:cubicBezTo>
                <a:close/>
                <a:moveTo>
                  <a:pt x="4718362" y="1599069"/>
                </a:moveTo>
                <a:cubicBezTo>
                  <a:pt x="4708583" y="1585620"/>
                  <a:pt x="4699467" y="1567588"/>
                  <a:pt x="4689436" y="1551349"/>
                </a:cubicBezTo>
                <a:lnTo>
                  <a:pt x="4662713" y="1522659"/>
                </a:lnTo>
                <a:lnTo>
                  <a:pt x="4655016" y="1514395"/>
                </a:lnTo>
                <a:lnTo>
                  <a:pt x="4660809" y="1524150"/>
                </a:lnTo>
                <a:lnTo>
                  <a:pt x="4710454" y="1607757"/>
                </a:lnTo>
                <a:cubicBezTo>
                  <a:pt x="4712410" y="1603599"/>
                  <a:pt x="4716616" y="1604898"/>
                  <a:pt x="4718362" y="1599069"/>
                </a:cubicBezTo>
                <a:close/>
                <a:moveTo>
                  <a:pt x="1923893" y="7929180"/>
                </a:moveTo>
                <a:cubicBezTo>
                  <a:pt x="1914422" y="7918380"/>
                  <a:pt x="1901652" y="7934617"/>
                  <a:pt x="1914469" y="7941298"/>
                </a:cubicBezTo>
                <a:cubicBezTo>
                  <a:pt x="1917815" y="7937179"/>
                  <a:pt x="1920973" y="7933487"/>
                  <a:pt x="1923893" y="7929180"/>
                </a:cubicBezTo>
                <a:close/>
                <a:moveTo>
                  <a:pt x="608329" y="10907155"/>
                </a:moveTo>
                <a:cubicBezTo>
                  <a:pt x="609527" y="10892923"/>
                  <a:pt x="600681" y="10891050"/>
                  <a:pt x="587686" y="10893963"/>
                </a:cubicBezTo>
                <a:cubicBezTo>
                  <a:pt x="588281" y="10906442"/>
                  <a:pt x="602029" y="10901826"/>
                  <a:pt x="608329" y="10907155"/>
                </a:cubicBezTo>
                <a:close/>
                <a:moveTo>
                  <a:pt x="5346905" y="185995"/>
                </a:moveTo>
                <a:cubicBezTo>
                  <a:pt x="5344294" y="183822"/>
                  <a:pt x="5341684" y="181649"/>
                  <a:pt x="5338885" y="179902"/>
                </a:cubicBezTo>
                <a:cubicBezTo>
                  <a:pt x="5333120" y="186022"/>
                  <a:pt x="5336496" y="191082"/>
                  <a:pt x="5338640" y="196618"/>
                </a:cubicBezTo>
                <a:cubicBezTo>
                  <a:pt x="5341617" y="193345"/>
                  <a:pt x="5344355" y="189456"/>
                  <a:pt x="5346905" y="185995"/>
                </a:cubicBezTo>
                <a:close/>
                <a:moveTo>
                  <a:pt x="1449676" y="9009656"/>
                </a:moveTo>
                <a:cubicBezTo>
                  <a:pt x="1445171" y="9007155"/>
                  <a:pt x="1444108" y="8998016"/>
                  <a:pt x="1437300" y="9004188"/>
                </a:cubicBezTo>
                <a:cubicBezTo>
                  <a:pt x="1442044" y="9007304"/>
                  <a:pt x="1443484" y="9015589"/>
                  <a:pt x="1449676" y="9009656"/>
                </a:cubicBezTo>
                <a:close/>
                <a:moveTo>
                  <a:pt x="3318468" y="4780282"/>
                </a:moveTo>
                <a:cubicBezTo>
                  <a:pt x="3319128" y="4764174"/>
                  <a:pt x="3324368" y="4748405"/>
                  <a:pt x="3327100" y="4732543"/>
                </a:cubicBezTo>
                <a:cubicBezTo>
                  <a:pt x="3327142" y="4721617"/>
                  <a:pt x="3346175" y="4702887"/>
                  <a:pt x="3331018" y="4697907"/>
                </a:cubicBezTo>
                <a:cubicBezTo>
                  <a:pt x="3316373" y="4715063"/>
                  <a:pt x="3297054" y="4766137"/>
                  <a:pt x="3310357" y="4786664"/>
                </a:cubicBezTo>
                <a:cubicBezTo>
                  <a:pt x="3312956" y="4784243"/>
                  <a:pt x="3315711" y="4782263"/>
                  <a:pt x="3318468" y="4780282"/>
                </a:cubicBezTo>
                <a:close/>
                <a:moveTo>
                  <a:pt x="412941" y="11357556"/>
                </a:moveTo>
                <a:cubicBezTo>
                  <a:pt x="410095" y="11354769"/>
                  <a:pt x="407676" y="11352169"/>
                  <a:pt x="404831" y="11349381"/>
                </a:cubicBezTo>
                <a:cubicBezTo>
                  <a:pt x="402043" y="11352231"/>
                  <a:pt x="399443" y="11354654"/>
                  <a:pt x="396844" y="11357076"/>
                </a:cubicBezTo>
                <a:cubicBezTo>
                  <a:pt x="399501" y="11360291"/>
                  <a:pt x="401920" y="11362890"/>
                  <a:pt x="404954" y="11365251"/>
                </a:cubicBezTo>
                <a:cubicBezTo>
                  <a:pt x="407553" y="11362829"/>
                  <a:pt x="409915" y="11359790"/>
                  <a:pt x="412941" y="11357556"/>
                </a:cubicBezTo>
                <a:close/>
                <a:moveTo>
                  <a:pt x="5354931" y="174757"/>
                </a:moveTo>
                <a:cubicBezTo>
                  <a:pt x="5366272" y="162944"/>
                  <a:pt x="5358291" y="153300"/>
                  <a:pt x="5352820" y="143746"/>
                </a:cubicBezTo>
                <a:cubicBezTo>
                  <a:pt x="5350004" y="154737"/>
                  <a:pt x="5347188" y="165728"/>
                  <a:pt x="5354931" y="174757"/>
                </a:cubicBezTo>
                <a:close/>
                <a:moveTo>
                  <a:pt x="4416225" y="2299927"/>
                </a:moveTo>
                <a:cubicBezTo>
                  <a:pt x="4409077" y="2264406"/>
                  <a:pt x="4358420" y="2231540"/>
                  <a:pt x="4331872" y="2264285"/>
                </a:cubicBezTo>
                <a:cubicBezTo>
                  <a:pt x="4346610" y="2278573"/>
                  <a:pt x="4360503" y="2259551"/>
                  <a:pt x="4375565" y="2273504"/>
                </a:cubicBezTo>
                <a:cubicBezTo>
                  <a:pt x="4373811" y="2288048"/>
                  <a:pt x="4367114" y="2302999"/>
                  <a:pt x="4372941" y="2317095"/>
                </a:cubicBezTo>
                <a:cubicBezTo>
                  <a:pt x="4387098" y="2315226"/>
                  <a:pt x="4401540" y="2310383"/>
                  <a:pt x="4416225" y="2299927"/>
                </a:cubicBezTo>
                <a:close/>
                <a:moveTo>
                  <a:pt x="4735473" y="1577487"/>
                </a:moveTo>
                <a:cubicBezTo>
                  <a:pt x="4738687" y="1560517"/>
                  <a:pt x="4725092" y="1542654"/>
                  <a:pt x="4715609" y="1527407"/>
                </a:cubicBezTo>
                <a:cubicBezTo>
                  <a:pt x="4710691" y="1519936"/>
                  <a:pt x="4705740" y="1510643"/>
                  <a:pt x="4699935" y="1502859"/>
                </a:cubicBezTo>
                <a:lnTo>
                  <a:pt x="4693813" y="1498299"/>
                </a:lnTo>
                <a:lnTo>
                  <a:pt x="4679139" y="1487368"/>
                </a:lnTo>
                <a:lnTo>
                  <a:pt x="4687426" y="1503302"/>
                </a:lnTo>
                <a:lnTo>
                  <a:pt x="4703460" y="1534132"/>
                </a:lnTo>
                <a:cubicBezTo>
                  <a:pt x="4713302" y="1548992"/>
                  <a:pt x="4724426" y="1563284"/>
                  <a:pt x="4735473" y="1577487"/>
                </a:cubicBezTo>
                <a:close/>
                <a:moveTo>
                  <a:pt x="1913555" y="7979056"/>
                </a:moveTo>
                <a:cubicBezTo>
                  <a:pt x="1904232" y="7971374"/>
                  <a:pt x="1913755" y="7961335"/>
                  <a:pt x="1905046" y="7953417"/>
                </a:cubicBezTo>
                <a:cubicBezTo>
                  <a:pt x="1899868" y="7962832"/>
                  <a:pt x="1900252" y="7988442"/>
                  <a:pt x="1913555" y="7979056"/>
                </a:cubicBezTo>
                <a:close/>
                <a:moveTo>
                  <a:pt x="4001531" y="3254382"/>
                </a:moveTo>
                <a:cubicBezTo>
                  <a:pt x="3985497" y="3251378"/>
                  <a:pt x="3984884" y="3234274"/>
                  <a:pt x="3974866" y="3247701"/>
                </a:cubicBezTo>
                <a:cubicBezTo>
                  <a:pt x="3975921" y="3252247"/>
                  <a:pt x="3998161" y="3271255"/>
                  <a:pt x="4001531" y="3254382"/>
                </a:cubicBezTo>
                <a:close/>
                <a:moveTo>
                  <a:pt x="5376262" y="145492"/>
                </a:moveTo>
                <a:cubicBezTo>
                  <a:pt x="5380459" y="138051"/>
                  <a:pt x="5374959" y="126253"/>
                  <a:pt x="5370857" y="119088"/>
                </a:cubicBezTo>
                <a:cubicBezTo>
                  <a:pt x="5363069" y="130941"/>
                  <a:pt x="5365224" y="141070"/>
                  <a:pt x="5368422" y="151149"/>
                </a:cubicBezTo>
                <a:cubicBezTo>
                  <a:pt x="5372387" y="149969"/>
                  <a:pt x="5374863" y="147973"/>
                  <a:pt x="5376262" y="145492"/>
                </a:cubicBezTo>
                <a:close/>
                <a:moveTo>
                  <a:pt x="570389" y="11025284"/>
                </a:moveTo>
                <a:cubicBezTo>
                  <a:pt x="569912" y="11002167"/>
                  <a:pt x="565850" y="10982555"/>
                  <a:pt x="543495" y="10985913"/>
                </a:cubicBezTo>
                <a:cubicBezTo>
                  <a:pt x="547022" y="10998669"/>
                  <a:pt x="558234" y="11002097"/>
                  <a:pt x="565297" y="11010308"/>
                </a:cubicBezTo>
                <a:cubicBezTo>
                  <a:pt x="554758" y="11012268"/>
                  <a:pt x="557870" y="11029423"/>
                  <a:pt x="570389" y="11025284"/>
                </a:cubicBezTo>
                <a:close/>
                <a:moveTo>
                  <a:pt x="1584438" y="8739288"/>
                </a:moveTo>
                <a:cubicBezTo>
                  <a:pt x="1566504" y="8726776"/>
                  <a:pt x="1552451" y="8712408"/>
                  <a:pt x="1537782" y="8698278"/>
                </a:cubicBezTo>
                <a:cubicBezTo>
                  <a:pt x="1535363" y="8717605"/>
                  <a:pt x="1567242" y="8759736"/>
                  <a:pt x="1584438" y="8739288"/>
                </a:cubicBezTo>
                <a:close/>
                <a:moveTo>
                  <a:pt x="4327434" y="2533083"/>
                </a:moveTo>
                <a:cubicBezTo>
                  <a:pt x="4303814" y="2514112"/>
                  <a:pt x="4319239" y="2466199"/>
                  <a:pt x="4316652" y="2435533"/>
                </a:cubicBezTo>
                <a:cubicBezTo>
                  <a:pt x="4327391" y="2454457"/>
                  <a:pt x="4322206" y="2502474"/>
                  <a:pt x="4327434" y="2533083"/>
                </a:cubicBezTo>
                <a:close/>
                <a:moveTo>
                  <a:pt x="4803364" y="1457700"/>
                </a:moveTo>
                <a:cubicBezTo>
                  <a:pt x="4799815" y="1456449"/>
                  <a:pt x="4796314" y="1454540"/>
                  <a:pt x="4792766" y="1453289"/>
                </a:cubicBezTo>
                <a:cubicBezTo>
                  <a:pt x="4786528" y="1461768"/>
                  <a:pt x="4797011" y="1463193"/>
                  <a:pt x="4798300" y="1468249"/>
                </a:cubicBezTo>
                <a:cubicBezTo>
                  <a:pt x="4800207" y="1464749"/>
                  <a:pt x="4801762" y="1461553"/>
                  <a:pt x="4803364" y="1457700"/>
                </a:cubicBezTo>
                <a:close/>
                <a:moveTo>
                  <a:pt x="5396055" y="117453"/>
                </a:moveTo>
                <a:cubicBezTo>
                  <a:pt x="5399119" y="106786"/>
                  <a:pt x="5391707" y="97585"/>
                  <a:pt x="5385468" y="88328"/>
                </a:cubicBezTo>
                <a:cubicBezTo>
                  <a:pt x="5381759" y="102493"/>
                  <a:pt x="5376393" y="116946"/>
                  <a:pt x="5389069" y="128664"/>
                </a:cubicBezTo>
                <a:cubicBezTo>
                  <a:pt x="5392850" y="124727"/>
                  <a:pt x="5395034" y="121008"/>
                  <a:pt x="5396055" y="117453"/>
                </a:cubicBezTo>
                <a:close/>
                <a:moveTo>
                  <a:pt x="4763144" y="1551710"/>
                </a:moveTo>
                <a:cubicBezTo>
                  <a:pt x="4759986" y="1535930"/>
                  <a:pt x="4750713" y="1522353"/>
                  <a:pt x="4729869" y="1513226"/>
                </a:cubicBezTo>
                <a:cubicBezTo>
                  <a:pt x="4730622" y="1500543"/>
                  <a:pt x="4726789" y="1489512"/>
                  <a:pt x="4720827" y="1479318"/>
                </a:cubicBezTo>
                <a:lnTo>
                  <a:pt x="4719794" y="1477950"/>
                </a:lnTo>
                <a:lnTo>
                  <a:pt x="4699015" y="1450436"/>
                </a:lnTo>
                <a:cubicBezTo>
                  <a:pt x="4693560" y="1464100"/>
                  <a:pt x="4701216" y="1472598"/>
                  <a:pt x="4709421" y="1480928"/>
                </a:cubicBezTo>
                <a:lnTo>
                  <a:pt x="4712062" y="1484006"/>
                </a:lnTo>
                <a:lnTo>
                  <a:pt x="4720571" y="1493924"/>
                </a:lnTo>
                <a:cubicBezTo>
                  <a:pt x="4723379" y="1498631"/>
                  <a:pt x="4724753" y="1503921"/>
                  <a:pt x="4723125" y="1510419"/>
                </a:cubicBezTo>
                <a:cubicBezTo>
                  <a:pt x="4715464" y="1506553"/>
                  <a:pt x="4711565" y="1497585"/>
                  <a:pt x="4707620" y="1489813"/>
                </a:cubicBezTo>
                <a:lnTo>
                  <a:pt x="4706196" y="1488600"/>
                </a:lnTo>
                <a:lnTo>
                  <a:pt x="4691844" y="1476382"/>
                </a:lnTo>
                <a:lnTo>
                  <a:pt x="4699599" y="1493767"/>
                </a:lnTo>
                <a:lnTo>
                  <a:pt x="4704332" y="1504379"/>
                </a:lnTo>
                <a:cubicBezTo>
                  <a:pt x="4709775" y="1513170"/>
                  <a:pt x="4716191" y="1521659"/>
                  <a:pt x="4722659" y="1530567"/>
                </a:cubicBezTo>
                <a:cubicBezTo>
                  <a:pt x="4730758" y="1542074"/>
                  <a:pt x="4738973" y="1556567"/>
                  <a:pt x="4748140" y="1557896"/>
                </a:cubicBezTo>
                <a:cubicBezTo>
                  <a:pt x="4743256" y="1552247"/>
                  <a:pt x="4741452" y="1545168"/>
                  <a:pt x="4735203" y="1540082"/>
                </a:cubicBezTo>
                <a:cubicBezTo>
                  <a:pt x="4741365" y="1537222"/>
                  <a:pt x="4748606" y="1537749"/>
                  <a:pt x="4744713" y="1527540"/>
                </a:cubicBezTo>
                <a:cubicBezTo>
                  <a:pt x="4751429" y="1535307"/>
                  <a:pt x="4750619" y="1546497"/>
                  <a:pt x="4763144" y="1551710"/>
                </a:cubicBezTo>
                <a:close/>
                <a:moveTo>
                  <a:pt x="3398839" y="4639855"/>
                </a:moveTo>
                <a:cubicBezTo>
                  <a:pt x="3398196" y="4631158"/>
                  <a:pt x="3388990" y="4622060"/>
                  <a:pt x="3386715" y="4612956"/>
                </a:cubicBezTo>
                <a:cubicBezTo>
                  <a:pt x="3379393" y="4621532"/>
                  <a:pt x="3377089" y="4630295"/>
                  <a:pt x="3385889" y="4641029"/>
                </a:cubicBezTo>
                <a:cubicBezTo>
                  <a:pt x="3390400" y="4638418"/>
                  <a:pt x="3394170" y="4642027"/>
                  <a:pt x="3398839" y="4639855"/>
                </a:cubicBezTo>
                <a:close/>
                <a:moveTo>
                  <a:pt x="3923664" y="3452571"/>
                </a:moveTo>
                <a:cubicBezTo>
                  <a:pt x="3930353" y="3435123"/>
                  <a:pt x="3924725" y="3422435"/>
                  <a:pt x="3917677" y="3410650"/>
                </a:cubicBezTo>
                <a:cubicBezTo>
                  <a:pt x="3914256" y="3426481"/>
                  <a:pt x="3916805" y="3440359"/>
                  <a:pt x="3923664" y="3452571"/>
                </a:cubicBezTo>
                <a:close/>
                <a:moveTo>
                  <a:pt x="3436569" y="4555890"/>
                </a:moveTo>
                <a:cubicBezTo>
                  <a:pt x="3401714" y="4566407"/>
                  <a:pt x="3346546" y="4597598"/>
                  <a:pt x="3330410" y="4639594"/>
                </a:cubicBezTo>
                <a:cubicBezTo>
                  <a:pt x="3333425" y="4642480"/>
                  <a:pt x="3336441" y="4645369"/>
                  <a:pt x="3340604" y="4640402"/>
                </a:cubicBezTo>
                <a:cubicBezTo>
                  <a:pt x="3353420" y="4601583"/>
                  <a:pt x="3407793" y="4580595"/>
                  <a:pt x="3436569" y="4555890"/>
                </a:cubicBezTo>
                <a:close/>
                <a:moveTo>
                  <a:pt x="1937164" y="7949799"/>
                </a:moveTo>
                <a:cubicBezTo>
                  <a:pt x="1944331" y="7942789"/>
                  <a:pt x="1940491" y="7936514"/>
                  <a:pt x="1932118" y="7931287"/>
                </a:cubicBezTo>
                <a:cubicBezTo>
                  <a:pt x="1924952" y="7938297"/>
                  <a:pt x="1928791" y="7944573"/>
                  <a:pt x="1937164" y="7949799"/>
                </a:cubicBezTo>
                <a:close/>
                <a:moveTo>
                  <a:pt x="571935" y="11040219"/>
                </a:moveTo>
                <a:cubicBezTo>
                  <a:pt x="571549" y="11036485"/>
                  <a:pt x="571162" y="11032751"/>
                  <a:pt x="570775" y="11029017"/>
                </a:cubicBezTo>
                <a:cubicBezTo>
                  <a:pt x="567041" y="11029403"/>
                  <a:pt x="563307" y="11029790"/>
                  <a:pt x="559573" y="11030176"/>
                </a:cubicBezTo>
                <a:cubicBezTo>
                  <a:pt x="559960" y="11033910"/>
                  <a:pt x="560346" y="11037643"/>
                  <a:pt x="560733" y="11041378"/>
                </a:cubicBezTo>
                <a:cubicBezTo>
                  <a:pt x="564467" y="11040991"/>
                  <a:pt x="568201" y="11040606"/>
                  <a:pt x="571935" y="11040219"/>
                </a:cubicBezTo>
                <a:close/>
                <a:moveTo>
                  <a:pt x="1490685" y="8963017"/>
                </a:moveTo>
                <a:cubicBezTo>
                  <a:pt x="1474071" y="8947517"/>
                  <a:pt x="1463756" y="8910836"/>
                  <a:pt x="1439076" y="8910130"/>
                </a:cubicBezTo>
                <a:cubicBezTo>
                  <a:pt x="1450768" y="8927534"/>
                  <a:pt x="1469885" y="8960455"/>
                  <a:pt x="1490685" y="8963017"/>
                </a:cubicBezTo>
                <a:close/>
                <a:moveTo>
                  <a:pt x="3971872" y="3355024"/>
                </a:moveTo>
                <a:cubicBezTo>
                  <a:pt x="3957735" y="3352348"/>
                  <a:pt x="3971500" y="3321194"/>
                  <a:pt x="3952560" y="3331699"/>
                </a:cubicBezTo>
                <a:cubicBezTo>
                  <a:pt x="3964950" y="3337173"/>
                  <a:pt x="3947166" y="3354309"/>
                  <a:pt x="3959983" y="3359972"/>
                </a:cubicBezTo>
                <a:cubicBezTo>
                  <a:pt x="3962434" y="3354424"/>
                  <a:pt x="3968943" y="3359340"/>
                  <a:pt x="3971872" y="3355024"/>
                </a:cubicBezTo>
                <a:close/>
                <a:moveTo>
                  <a:pt x="2098072" y="7599683"/>
                </a:moveTo>
                <a:cubicBezTo>
                  <a:pt x="2096127" y="7598314"/>
                  <a:pt x="2093944" y="7596330"/>
                  <a:pt x="2091999" y="7594960"/>
                </a:cubicBezTo>
                <a:cubicBezTo>
                  <a:pt x="2090630" y="7596905"/>
                  <a:pt x="2088834" y="7598661"/>
                  <a:pt x="2087277" y="7601032"/>
                </a:cubicBezTo>
                <a:cubicBezTo>
                  <a:pt x="2089222" y="7602401"/>
                  <a:pt x="2091593" y="7603958"/>
                  <a:pt x="2093349" y="7605755"/>
                </a:cubicBezTo>
                <a:cubicBezTo>
                  <a:pt x="2094907" y="7603384"/>
                  <a:pt x="2096276" y="7601439"/>
                  <a:pt x="2098072" y="7599683"/>
                </a:cubicBezTo>
                <a:close/>
                <a:moveTo>
                  <a:pt x="1474783" y="9010551"/>
                </a:moveTo>
                <a:cubicBezTo>
                  <a:pt x="1466298" y="9007821"/>
                  <a:pt x="1467468" y="9001710"/>
                  <a:pt x="1459598" y="8998743"/>
                </a:cubicBezTo>
                <a:cubicBezTo>
                  <a:pt x="1455551" y="9010212"/>
                  <a:pt x="1458648" y="9018208"/>
                  <a:pt x="1469128" y="9023349"/>
                </a:cubicBezTo>
                <a:close/>
                <a:moveTo>
                  <a:pt x="1927837" y="7985875"/>
                </a:moveTo>
                <a:cubicBezTo>
                  <a:pt x="1933490" y="7977687"/>
                  <a:pt x="1932530" y="7970649"/>
                  <a:pt x="1925147" y="7964334"/>
                </a:cubicBezTo>
                <a:cubicBezTo>
                  <a:pt x="1919495" y="7972521"/>
                  <a:pt x="1920642" y="7979134"/>
                  <a:pt x="1927837" y="7985875"/>
                </a:cubicBezTo>
                <a:close/>
                <a:moveTo>
                  <a:pt x="1441916" y="9096480"/>
                </a:moveTo>
                <a:cubicBezTo>
                  <a:pt x="1456312" y="9074286"/>
                  <a:pt x="1445256" y="9065832"/>
                  <a:pt x="1459891" y="9044254"/>
                </a:cubicBezTo>
                <a:cubicBezTo>
                  <a:pt x="1445770" y="9041584"/>
                  <a:pt x="1456872" y="9029153"/>
                  <a:pt x="1442324" y="9026294"/>
                </a:cubicBezTo>
                <a:cubicBezTo>
                  <a:pt x="1439727" y="9050641"/>
                  <a:pt x="1436088" y="9075039"/>
                  <a:pt x="1441916" y="9096480"/>
                </a:cubicBezTo>
                <a:close/>
                <a:moveTo>
                  <a:pt x="3085058" y="5381846"/>
                </a:moveTo>
                <a:lnTo>
                  <a:pt x="3076945" y="5378261"/>
                </a:lnTo>
                <a:lnTo>
                  <a:pt x="3073552" y="5385940"/>
                </a:lnTo>
                <a:lnTo>
                  <a:pt x="3081666" y="5389524"/>
                </a:lnTo>
                <a:close/>
                <a:moveTo>
                  <a:pt x="5421014" y="95383"/>
                </a:moveTo>
                <a:cubicBezTo>
                  <a:pt x="5425700" y="83641"/>
                  <a:pt x="5414201" y="70053"/>
                  <a:pt x="5407849" y="58453"/>
                </a:cubicBezTo>
                <a:cubicBezTo>
                  <a:pt x="5397612" y="75851"/>
                  <a:pt x="5401913" y="91516"/>
                  <a:pt x="5410143" y="106368"/>
                </a:cubicBezTo>
                <a:cubicBezTo>
                  <a:pt x="5416092" y="103006"/>
                  <a:pt x="5419452" y="99297"/>
                  <a:pt x="5421014" y="95383"/>
                </a:cubicBezTo>
                <a:close/>
                <a:moveTo>
                  <a:pt x="621020" y="10959084"/>
                </a:moveTo>
                <a:cubicBezTo>
                  <a:pt x="629716" y="10935948"/>
                  <a:pt x="590809" y="10937591"/>
                  <a:pt x="586697" y="10916940"/>
                </a:cubicBezTo>
                <a:cubicBezTo>
                  <a:pt x="593502" y="10915366"/>
                  <a:pt x="595215" y="10920704"/>
                  <a:pt x="602020" y="10919130"/>
                </a:cubicBezTo>
                <a:cubicBezTo>
                  <a:pt x="600009" y="10907551"/>
                  <a:pt x="587152" y="10908997"/>
                  <a:pt x="577643" y="10906322"/>
                </a:cubicBezTo>
                <a:cubicBezTo>
                  <a:pt x="567690" y="10938066"/>
                  <a:pt x="607321" y="10942851"/>
                  <a:pt x="621020" y="10959084"/>
                </a:cubicBezTo>
                <a:close/>
                <a:moveTo>
                  <a:pt x="3369011" y="4740332"/>
                </a:moveTo>
                <a:cubicBezTo>
                  <a:pt x="3361053" y="4727810"/>
                  <a:pt x="3351031" y="4734379"/>
                  <a:pt x="3343759" y="4719625"/>
                </a:cubicBezTo>
                <a:cubicBezTo>
                  <a:pt x="3331487" y="4730972"/>
                  <a:pt x="3346979" y="4731368"/>
                  <a:pt x="3350707" y="4745904"/>
                </a:cubicBezTo>
                <a:cubicBezTo>
                  <a:pt x="3357433" y="4737044"/>
                  <a:pt x="3362284" y="4749193"/>
                  <a:pt x="3369011" y="4740332"/>
                </a:cubicBezTo>
                <a:close/>
                <a:moveTo>
                  <a:pt x="1112959" y="9851646"/>
                </a:moveTo>
                <a:cubicBezTo>
                  <a:pt x="1112694" y="9847196"/>
                  <a:pt x="1109885" y="9842005"/>
                  <a:pt x="1105116" y="9838368"/>
                </a:cubicBezTo>
                <a:cubicBezTo>
                  <a:pt x="1097368" y="9846668"/>
                  <a:pt x="1095445" y="9854483"/>
                  <a:pt x="1105550" y="9860478"/>
                </a:cubicBezTo>
                <a:cubicBezTo>
                  <a:pt x="1110949" y="9859804"/>
                  <a:pt x="1113225" y="9856096"/>
                  <a:pt x="1112959" y="9851646"/>
                </a:cubicBezTo>
                <a:close/>
                <a:moveTo>
                  <a:pt x="3969045" y="3391305"/>
                </a:moveTo>
                <a:cubicBezTo>
                  <a:pt x="3975613" y="3384188"/>
                  <a:pt x="3972517" y="3366275"/>
                  <a:pt x="3958286" y="3363813"/>
                </a:cubicBezTo>
                <a:cubicBezTo>
                  <a:pt x="3943115" y="3383124"/>
                  <a:pt x="3967532" y="3382180"/>
                  <a:pt x="3967167" y="3387630"/>
                </a:cubicBezTo>
                <a:cubicBezTo>
                  <a:pt x="3964954" y="3393793"/>
                  <a:pt x="3953130" y="3387039"/>
                  <a:pt x="3959312" y="3393850"/>
                </a:cubicBezTo>
                <a:cubicBezTo>
                  <a:pt x="3963594" y="3394850"/>
                  <a:pt x="3966856" y="3393677"/>
                  <a:pt x="3969045" y="3391305"/>
                </a:cubicBezTo>
                <a:close/>
                <a:moveTo>
                  <a:pt x="4338896" y="2556721"/>
                </a:moveTo>
                <a:cubicBezTo>
                  <a:pt x="4330581" y="2521963"/>
                  <a:pt x="4331161" y="2487363"/>
                  <a:pt x="4334374" y="2452714"/>
                </a:cubicBezTo>
                <a:cubicBezTo>
                  <a:pt x="4342859" y="2473962"/>
                  <a:pt x="4342792" y="2524035"/>
                  <a:pt x="4338896" y="2556721"/>
                </a:cubicBezTo>
                <a:close/>
                <a:moveTo>
                  <a:pt x="3425992" y="4624778"/>
                </a:moveTo>
                <a:cubicBezTo>
                  <a:pt x="3431555" y="4616995"/>
                  <a:pt x="3428970" y="4602018"/>
                  <a:pt x="3424436" y="4592484"/>
                </a:cubicBezTo>
                <a:cubicBezTo>
                  <a:pt x="3412603" y="4603671"/>
                  <a:pt x="3413629" y="4616199"/>
                  <a:pt x="3417480" y="4629700"/>
                </a:cubicBezTo>
                <a:cubicBezTo>
                  <a:pt x="3421377" y="4629168"/>
                  <a:pt x="3424136" y="4627373"/>
                  <a:pt x="3425992" y="4624778"/>
                </a:cubicBezTo>
                <a:close/>
                <a:moveTo>
                  <a:pt x="4781994" y="1556390"/>
                </a:moveTo>
                <a:cubicBezTo>
                  <a:pt x="4785779" y="1531522"/>
                  <a:pt x="4747058" y="1508853"/>
                  <a:pt x="4755938" y="1491303"/>
                </a:cubicBezTo>
                <a:cubicBezTo>
                  <a:pt x="4766317" y="1503307"/>
                  <a:pt x="4775497" y="1541029"/>
                  <a:pt x="4792714" y="1531696"/>
                </a:cubicBezTo>
                <a:cubicBezTo>
                  <a:pt x="4787486" y="1517089"/>
                  <a:pt x="4775084" y="1505599"/>
                  <a:pt x="4767786" y="1492165"/>
                </a:cubicBezTo>
                <a:cubicBezTo>
                  <a:pt x="4769611" y="1476086"/>
                  <a:pt x="4762449" y="1467625"/>
                  <a:pt x="4753473" y="1459652"/>
                </a:cubicBezTo>
                <a:lnTo>
                  <a:pt x="4749345" y="1454804"/>
                </a:lnTo>
                <a:lnTo>
                  <a:pt x="4728280" y="1430069"/>
                </a:lnTo>
                <a:cubicBezTo>
                  <a:pt x="4719910" y="1442859"/>
                  <a:pt x="4735622" y="1454610"/>
                  <a:pt x="4738592" y="1463061"/>
                </a:cubicBezTo>
                <a:lnTo>
                  <a:pt x="4738508" y="1463292"/>
                </a:lnTo>
                <a:lnTo>
                  <a:pt x="4735952" y="1470328"/>
                </a:lnTo>
                <a:lnTo>
                  <a:pt x="4733917" y="1466888"/>
                </a:lnTo>
                <a:lnTo>
                  <a:pt x="4722098" y="1446905"/>
                </a:lnTo>
                <a:cubicBezTo>
                  <a:pt x="4717451" y="1439123"/>
                  <a:pt x="4711610" y="1431833"/>
                  <a:pt x="4701084" y="1426435"/>
                </a:cubicBezTo>
                <a:cubicBezTo>
                  <a:pt x="4703481" y="1439016"/>
                  <a:pt x="4708117" y="1450664"/>
                  <a:pt x="4714128" y="1461751"/>
                </a:cubicBezTo>
                <a:lnTo>
                  <a:pt x="4723164" y="1475310"/>
                </a:lnTo>
                <a:lnTo>
                  <a:pt x="4735418" y="1493696"/>
                </a:lnTo>
                <a:cubicBezTo>
                  <a:pt x="4751208" y="1514365"/>
                  <a:pt x="4769038" y="1534273"/>
                  <a:pt x="4781994" y="1556390"/>
                </a:cubicBezTo>
                <a:close/>
                <a:moveTo>
                  <a:pt x="3460339" y="4551282"/>
                </a:moveTo>
                <a:cubicBezTo>
                  <a:pt x="3461164" y="4550173"/>
                  <a:pt x="3461283" y="4548517"/>
                  <a:pt x="3460227" y="4545920"/>
                </a:cubicBezTo>
                <a:cubicBezTo>
                  <a:pt x="3457560" y="4545388"/>
                  <a:pt x="3441889" y="4550016"/>
                  <a:pt x="3446481" y="4557298"/>
                </a:cubicBezTo>
                <a:cubicBezTo>
                  <a:pt x="3449037" y="4553032"/>
                  <a:pt x="3457866" y="4554609"/>
                  <a:pt x="3460339" y="4551282"/>
                </a:cubicBezTo>
                <a:close/>
                <a:moveTo>
                  <a:pt x="3345343" y="4813798"/>
                </a:moveTo>
                <a:cubicBezTo>
                  <a:pt x="3342450" y="4809876"/>
                  <a:pt x="3339030" y="4808622"/>
                  <a:pt x="3335610" y="4807367"/>
                </a:cubicBezTo>
                <a:cubicBezTo>
                  <a:pt x="3327904" y="4812115"/>
                  <a:pt x="3329671" y="4818426"/>
                  <a:pt x="3336018" y="4825079"/>
                </a:cubicBezTo>
                <a:cubicBezTo>
                  <a:pt x="3341249" y="4821714"/>
                  <a:pt x="3344253" y="4817661"/>
                  <a:pt x="3345343" y="4813798"/>
                </a:cubicBezTo>
                <a:close/>
                <a:moveTo>
                  <a:pt x="5440741" y="71950"/>
                </a:moveTo>
                <a:cubicBezTo>
                  <a:pt x="5442132" y="60090"/>
                  <a:pt x="5433841" y="47251"/>
                  <a:pt x="5425631" y="45917"/>
                </a:cubicBezTo>
                <a:cubicBezTo>
                  <a:pt x="5428740" y="58507"/>
                  <a:pt x="5421052" y="72443"/>
                  <a:pt x="5435762" y="83021"/>
                </a:cubicBezTo>
                <a:cubicBezTo>
                  <a:pt x="5438738" y="79748"/>
                  <a:pt x="5440278" y="75903"/>
                  <a:pt x="5440741" y="71950"/>
                </a:cubicBezTo>
                <a:close/>
                <a:moveTo>
                  <a:pt x="2088641" y="7660270"/>
                </a:moveTo>
                <a:cubicBezTo>
                  <a:pt x="2097004" y="7651728"/>
                  <a:pt x="2099324" y="7630319"/>
                  <a:pt x="2085692" y="7633473"/>
                </a:cubicBezTo>
                <a:cubicBezTo>
                  <a:pt x="2092151" y="7641936"/>
                  <a:pt x="2081139" y="7651856"/>
                  <a:pt x="2088641" y="7660270"/>
                </a:cubicBezTo>
                <a:close/>
                <a:moveTo>
                  <a:pt x="4358996" y="2527124"/>
                </a:moveTo>
                <a:cubicBezTo>
                  <a:pt x="4340791" y="2512720"/>
                  <a:pt x="4355771" y="2468823"/>
                  <a:pt x="4346605" y="2443064"/>
                </a:cubicBezTo>
                <a:cubicBezTo>
                  <a:pt x="4369126" y="2457757"/>
                  <a:pt x="4347843" y="2501382"/>
                  <a:pt x="4358996" y="2527124"/>
                </a:cubicBezTo>
                <a:close/>
                <a:moveTo>
                  <a:pt x="1944910" y="7994436"/>
                </a:moveTo>
                <a:cubicBezTo>
                  <a:pt x="1956749" y="7984911"/>
                  <a:pt x="1947663" y="7977844"/>
                  <a:pt x="1944814" y="7970479"/>
                </a:cubicBezTo>
                <a:cubicBezTo>
                  <a:pt x="1938360" y="7979330"/>
                  <a:pt x="1943100" y="7987022"/>
                  <a:pt x="1944910" y="7994436"/>
                </a:cubicBezTo>
                <a:close/>
                <a:moveTo>
                  <a:pt x="3805337" y="3784927"/>
                </a:moveTo>
                <a:cubicBezTo>
                  <a:pt x="3804216" y="3774325"/>
                  <a:pt x="3792118" y="3761309"/>
                  <a:pt x="3809345" y="3759306"/>
                </a:cubicBezTo>
                <a:cubicBezTo>
                  <a:pt x="3800814" y="3747391"/>
                  <a:pt x="3796886" y="3730062"/>
                  <a:pt x="3777568" y="3730931"/>
                </a:cubicBezTo>
                <a:cubicBezTo>
                  <a:pt x="3793259" y="3752871"/>
                  <a:pt x="3783468" y="3764008"/>
                  <a:pt x="3791199" y="3786419"/>
                </a:cubicBezTo>
                <a:cubicBezTo>
                  <a:pt x="3795763" y="3785876"/>
                  <a:pt x="3800773" y="3785470"/>
                  <a:pt x="3805337" y="3784927"/>
                </a:cubicBezTo>
                <a:close/>
                <a:moveTo>
                  <a:pt x="2136825" y="7562760"/>
                </a:moveTo>
                <a:cubicBezTo>
                  <a:pt x="2135068" y="7560964"/>
                  <a:pt x="2132697" y="7559406"/>
                  <a:pt x="2130940" y="7557610"/>
                </a:cubicBezTo>
                <a:cubicBezTo>
                  <a:pt x="2129382" y="7559982"/>
                  <a:pt x="2128013" y="7561926"/>
                  <a:pt x="2126218" y="7563682"/>
                </a:cubicBezTo>
                <a:cubicBezTo>
                  <a:pt x="2127974" y="7565478"/>
                  <a:pt x="2130346" y="7567036"/>
                  <a:pt x="2132290" y="7568404"/>
                </a:cubicBezTo>
                <a:cubicBezTo>
                  <a:pt x="2133659" y="7566460"/>
                  <a:pt x="2135455" y="7564704"/>
                  <a:pt x="2136825" y="7562760"/>
                </a:cubicBezTo>
                <a:close/>
                <a:moveTo>
                  <a:pt x="244205" y="11846719"/>
                </a:moveTo>
                <a:cubicBezTo>
                  <a:pt x="233963" y="11837603"/>
                  <a:pt x="224336" y="11828247"/>
                  <a:pt x="224319" y="11819057"/>
                </a:cubicBezTo>
                <a:cubicBezTo>
                  <a:pt x="212971" y="11826287"/>
                  <a:pt x="233964" y="11864131"/>
                  <a:pt x="244205" y="11846719"/>
                </a:cubicBezTo>
                <a:close/>
                <a:moveTo>
                  <a:pt x="3981442" y="3388837"/>
                </a:moveTo>
                <a:cubicBezTo>
                  <a:pt x="3984271" y="3382435"/>
                  <a:pt x="3988519" y="3375131"/>
                  <a:pt x="3978793" y="3372874"/>
                </a:cubicBezTo>
                <a:cubicBezTo>
                  <a:pt x="3975160" y="3379940"/>
                  <a:pt x="3976881" y="3385291"/>
                  <a:pt x="3981442" y="3388837"/>
                </a:cubicBezTo>
                <a:close/>
                <a:moveTo>
                  <a:pt x="2109455" y="7628167"/>
                </a:moveTo>
                <a:cubicBezTo>
                  <a:pt x="2118523" y="7616877"/>
                  <a:pt x="2116180" y="7607174"/>
                  <a:pt x="2108867" y="7598334"/>
                </a:cubicBezTo>
                <a:cubicBezTo>
                  <a:pt x="2105385" y="7608523"/>
                  <a:pt x="2095890" y="7619624"/>
                  <a:pt x="2109455" y="7628167"/>
                </a:cubicBezTo>
                <a:close/>
                <a:moveTo>
                  <a:pt x="3438822" y="4621550"/>
                </a:moveTo>
                <a:cubicBezTo>
                  <a:pt x="3446020" y="4614009"/>
                  <a:pt x="3450843" y="4592933"/>
                  <a:pt x="3437386" y="4591311"/>
                </a:cubicBezTo>
                <a:cubicBezTo>
                  <a:pt x="3437624" y="4601644"/>
                  <a:pt x="3426915" y="4610443"/>
                  <a:pt x="3438822" y="4621550"/>
                </a:cubicBezTo>
                <a:close/>
                <a:moveTo>
                  <a:pt x="1497577" y="9015524"/>
                </a:moveTo>
                <a:cubicBezTo>
                  <a:pt x="1495193" y="8987445"/>
                  <a:pt x="1469856" y="8968601"/>
                  <a:pt x="1453132" y="8946424"/>
                </a:cubicBezTo>
                <a:cubicBezTo>
                  <a:pt x="1450783" y="8975981"/>
                  <a:pt x="1474086" y="8995965"/>
                  <a:pt x="1497577" y="9015524"/>
                </a:cubicBezTo>
                <a:close/>
                <a:moveTo>
                  <a:pt x="3102744" y="5384558"/>
                </a:moveTo>
                <a:cubicBezTo>
                  <a:pt x="3094469" y="5373253"/>
                  <a:pt x="3084100" y="5396719"/>
                  <a:pt x="3091926" y="5398645"/>
                </a:cubicBezTo>
                <a:cubicBezTo>
                  <a:pt x="3102340" y="5393559"/>
                  <a:pt x="3092330" y="5389645"/>
                  <a:pt x="3102744" y="5384558"/>
                </a:cubicBezTo>
                <a:close/>
                <a:moveTo>
                  <a:pt x="1621919" y="8745652"/>
                </a:moveTo>
                <a:cubicBezTo>
                  <a:pt x="1609821" y="8737247"/>
                  <a:pt x="1592383" y="8713225"/>
                  <a:pt x="1579175" y="8716567"/>
                </a:cubicBezTo>
                <a:cubicBezTo>
                  <a:pt x="1589377" y="8724645"/>
                  <a:pt x="1601499" y="8764164"/>
                  <a:pt x="1621919" y="8745652"/>
                </a:cubicBezTo>
                <a:close/>
                <a:moveTo>
                  <a:pt x="5459446" y="62898"/>
                </a:moveTo>
                <a:cubicBezTo>
                  <a:pt x="5455028" y="57887"/>
                  <a:pt x="5456814" y="51538"/>
                  <a:pt x="5450124" y="47053"/>
                </a:cubicBezTo>
                <a:cubicBezTo>
                  <a:pt x="5440102" y="55880"/>
                  <a:pt x="5447507" y="62211"/>
                  <a:pt x="5450556" y="69165"/>
                </a:cubicBezTo>
                <a:cubicBezTo>
                  <a:pt x="5453294" y="65277"/>
                  <a:pt x="5456758" y="67827"/>
                  <a:pt x="5459446" y="62898"/>
                </a:cubicBezTo>
                <a:close/>
                <a:moveTo>
                  <a:pt x="2747481" y="6201913"/>
                </a:moveTo>
                <a:cubicBezTo>
                  <a:pt x="2748122" y="6188919"/>
                  <a:pt x="2747720" y="6175975"/>
                  <a:pt x="2731084" y="6173220"/>
                </a:cubicBezTo>
                <a:cubicBezTo>
                  <a:pt x="2730632" y="6185787"/>
                  <a:pt x="2736098" y="6195352"/>
                  <a:pt x="2747481" y="6201913"/>
                </a:cubicBezTo>
                <a:close/>
                <a:moveTo>
                  <a:pt x="3445361" y="4630117"/>
                </a:moveTo>
                <a:cubicBezTo>
                  <a:pt x="3441364" y="4623120"/>
                  <a:pt x="3436436" y="4620421"/>
                  <a:pt x="3431048" y="4623346"/>
                </a:cubicBezTo>
                <a:cubicBezTo>
                  <a:pt x="3433220" y="4628022"/>
                  <a:pt x="3430216" y="4632076"/>
                  <a:pt x="3431792" y="4636472"/>
                </a:cubicBezTo>
                <a:cubicBezTo>
                  <a:pt x="3436462" y="4634299"/>
                  <a:pt x="3440479" y="4635835"/>
                  <a:pt x="3445361" y="4630117"/>
                </a:cubicBezTo>
                <a:close/>
                <a:moveTo>
                  <a:pt x="3414535" y="4700199"/>
                </a:moveTo>
                <a:cubicBezTo>
                  <a:pt x="3412831" y="4677497"/>
                  <a:pt x="3397254" y="4647865"/>
                  <a:pt x="3372603" y="4646784"/>
                </a:cubicBezTo>
                <a:cubicBezTo>
                  <a:pt x="3296621" y="4683456"/>
                  <a:pt x="3393378" y="4773755"/>
                  <a:pt x="3414535" y="4700199"/>
                </a:cubicBezTo>
                <a:close/>
                <a:moveTo>
                  <a:pt x="629591" y="11007666"/>
                </a:moveTo>
                <a:cubicBezTo>
                  <a:pt x="633642" y="11000802"/>
                  <a:pt x="624479" y="10983518"/>
                  <a:pt x="625528" y="10966166"/>
                </a:cubicBezTo>
                <a:cubicBezTo>
                  <a:pt x="606797" y="10962471"/>
                  <a:pt x="589392" y="10938492"/>
                  <a:pt x="573851" y="10944860"/>
                </a:cubicBezTo>
                <a:cubicBezTo>
                  <a:pt x="582440" y="10958836"/>
                  <a:pt x="609005" y="10956321"/>
                  <a:pt x="615871" y="10982260"/>
                </a:cubicBezTo>
                <a:cubicBezTo>
                  <a:pt x="600359" y="10980497"/>
                  <a:pt x="588343" y="10955844"/>
                  <a:pt x="575784" y="10963530"/>
                </a:cubicBezTo>
                <a:cubicBezTo>
                  <a:pt x="576815" y="10980784"/>
                  <a:pt x="589068" y="10984161"/>
                  <a:pt x="604480" y="10983845"/>
                </a:cubicBezTo>
                <a:cubicBezTo>
                  <a:pt x="613385" y="10991342"/>
                  <a:pt x="615783" y="11006655"/>
                  <a:pt x="629591" y="11007666"/>
                </a:cubicBezTo>
                <a:close/>
                <a:moveTo>
                  <a:pt x="308952" y="11734201"/>
                </a:moveTo>
                <a:cubicBezTo>
                  <a:pt x="301073" y="11726665"/>
                  <a:pt x="314658" y="11718982"/>
                  <a:pt x="300914" y="11710882"/>
                </a:cubicBezTo>
                <a:cubicBezTo>
                  <a:pt x="286613" y="11716728"/>
                  <a:pt x="297021" y="11741601"/>
                  <a:pt x="308952" y="11734201"/>
                </a:cubicBezTo>
                <a:close/>
                <a:moveTo>
                  <a:pt x="3360338" y="4829379"/>
                </a:moveTo>
                <a:cubicBezTo>
                  <a:pt x="3360121" y="4826356"/>
                  <a:pt x="3358093" y="4823115"/>
                  <a:pt x="3354919" y="4819789"/>
                </a:cubicBezTo>
                <a:cubicBezTo>
                  <a:pt x="3346773" y="4824695"/>
                  <a:pt x="3351647" y="4831378"/>
                  <a:pt x="3354888" y="4837658"/>
                </a:cubicBezTo>
                <a:cubicBezTo>
                  <a:pt x="3358962" y="4835203"/>
                  <a:pt x="3360556" y="4832399"/>
                  <a:pt x="3360338" y="4829379"/>
                </a:cubicBezTo>
                <a:close/>
                <a:moveTo>
                  <a:pt x="2135915" y="7600598"/>
                </a:moveTo>
                <a:cubicBezTo>
                  <a:pt x="2132213" y="7597433"/>
                  <a:pt x="2134952" y="7593544"/>
                  <a:pt x="2129167" y="7590478"/>
                </a:cubicBezTo>
                <a:cubicBezTo>
                  <a:pt x="2127232" y="7593703"/>
                  <a:pt x="2124633" y="7596123"/>
                  <a:pt x="2122083" y="7599585"/>
                </a:cubicBezTo>
                <a:cubicBezTo>
                  <a:pt x="2125308" y="7601520"/>
                  <a:pt x="2128156" y="7604308"/>
                  <a:pt x="2131192" y="7606669"/>
                </a:cubicBezTo>
                <a:cubicBezTo>
                  <a:pt x="2132750" y="7604298"/>
                  <a:pt x="2134119" y="7602354"/>
                  <a:pt x="2135915" y="7600598"/>
                </a:cubicBezTo>
                <a:close/>
                <a:moveTo>
                  <a:pt x="3464031" y="4602093"/>
                </a:moveTo>
                <a:cubicBezTo>
                  <a:pt x="3461317" y="4593147"/>
                  <a:pt x="3469552" y="4585729"/>
                  <a:pt x="3457083" y="4575817"/>
                </a:cubicBezTo>
                <a:cubicBezTo>
                  <a:pt x="3446588" y="4581067"/>
                  <a:pt x="3455234" y="4610705"/>
                  <a:pt x="3464031" y="4602093"/>
                </a:cubicBezTo>
                <a:close/>
                <a:moveTo>
                  <a:pt x="3976470" y="3446318"/>
                </a:moveTo>
                <a:lnTo>
                  <a:pt x="3967925" y="3442543"/>
                </a:lnTo>
                <a:lnTo>
                  <a:pt x="3962457" y="3454919"/>
                </a:lnTo>
                <a:lnTo>
                  <a:pt x="3971002" y="3458694"/>
                </a:lnTo>
                <a:close/>
                <a:moveTo>
                  <a:pt x="3132919" y="5360159"/>
                </a:moveTo>
                <a:cubicBezTo>
                  <a:pt x="3128599" y="5357230"/>
                  <a:pt x="3131049" y="5351685"/>
                  <a:pt x="3133926" y="5346328"/>
                </a:cubicBezTo>
                <a:cubicBezTo>
                  <a:pt x="3122485" y="5338726"/>
                  <a:pt x="3114910" y="5342007"/>
                  <a:pt x="3111153" y="5355129"/>
                </a:cubicBezTo>
                <a:cubicBezTo>
                  <a:pt x="3117647" y="5355450"/>
                  <a:pt x="3129765" y="5368454"/>
                  <a:pt x="3132919" y="5360159"/>
                </a:cubicBezTo>
                <a:close/>
                <a:moveTo>
                  <a:pt x="2057361" y="7798911"/>
                </a:moveTo>
                <a:cubicBezTo>
                  <a:pt x="2052554" y="7787661"/>
                  <a:pt x="2039009" y="7805503"/>
                  <a:pt x="2044607" y="7807976"/>
                </a:cubicBezTo>
                <a:cubicBezTo>
                  <a:pt x="2049064" y="7804876"/>
                  <a:pt x="2053557" y="7806355"/>
                  <a:pt x="2057361" y="7798911"/>
                </a:cubicBezTo>
                <a:close/>
                <a:moveTo>
                  <a:pt x="1468535" y="9137817"/>
                </a:moveTo>
                <a:cubicBezTo>
                  <a:pt x="1463127" y="9133897"/>
                  <a:pt x="1463066" y="9128262"/>
                  <a:pt x="1453778" y="9126197"/>
                </a:cubicBezTo>
                <a:cubicBezTo>
                  <a:pt x="1447031" y="9138004"/>
                  <a:pt x="1462831" y="9149574"/>
                  <a:pt x="1468535" y="9137817"/>
                </a:cubicBezTo>
                <a:close/>
                <a:moveTo>
                  <a:pt x="1474002" y="9125445"/>
                </a:moveTo>
                <a:cubicBezTo>
                  <a:pt x="1483408" y="9116854"/>
                  <a:pt x="1468213" y="9100451"/>
                  <a:pt x="1460941" y="9109985"/>
                </a:cubicBezTo>
                <a:cubicBezTo>
                  <a:pt x="1466588" y="9114520"/>
                  <a:pt x="1458699" y="9124292"/>
                  <a:pt x="1474002" y="9125445"/>
                </a:cubicBezTo>
                <a:close/>
                <a:moveTo>
                  <a:pt x="5488113" y="46505"/>
                </a:moveTo>
                <a:cubicBezTo>
                  <a:pt x="5483230" y="44857"/>
                  <a:pt x="5476806" y="32843"/>
                  <a:pt x="5472938" y="39290"/>
                </a:cubicBezTo>
                <a:cubicBezTo>
                  <a:pt x="5473425" y="45113"/>
                  <a:pt x="5483014" y="53428"/>
                  <a:pt x="5488113" y="46505"/>
                </a:cubicBezTo>
                <a:close/>
                <a:moveTo>
                  <a:pt x="3975348" y="3470816"/>
                </a:moveTo>
                <a:cubicBezTo>
                  <a:pt x="3969933" y="3466893"/>
                  <a:pt x="3970059" y="3460828"/>
                  <a:pt x="3960571" y="3459187"/>
                </a:cubicBezTo>
                <a:cubicBezTo>
                  <a:pt x="3950931" y="3471759"/>
                  <a:pt x="3969213" y="3482388"/>
                  <a:pt x="3975348" y="3470816"/>
                </a:cubicBezTo>
                <a:close/>
                <a:moveTo>
                  <a:pt x="4050584" y="3300539"/>
                </a:moveTo>
                <a:cubicBezTo>
                  <a:pt x="4068922" y="3277527"/>
                  <a:pt x="4025017" y="3260168"/>
                  <a:pt x="4007763" y="3262236"/>
                </a:cubicBezTo>
                <a:cubicBezTo>
                  <a:pt x="4008665" y="3280997"/>
                  <a:pt x="4032153" y="3269442"/>
                  <a:pt x="4037505" y="3285068"/>
                </a:cubicBezTo>
                <a:cubicBezTo>
                  <a:pt x="4034299" y="3292323"/>
                  <a:pt x="4024838" y="3282532"/>
                  <a:pt x="4021532" y="3287703"/>
                </a:cubicBezTo>
                <a:close/>
                <a:moveTo>
                  <a:pt x="2100800" y="7718158"/>
                </a:moveTo>
                <a:cubicBezTo>
                  <a:pt x="2085757" y="7704884"/>
                  <a:pt x="2106482" y="7675291"/>
                  <a:pt x="2079384" y="7671985"/>
                </a:cubicBezTo>
                <a:cubicBezTo>
                  <a:pt x="2076300" y="7690508"/>
                  <a:pt x="2072363" y="7708653"/>
                  <a:pt x="2090869" y="7724477"/>
                </a:cubicBezTo>
                <a:cubicBezTo>
                  <a:pt x="2094034" y="7720777"/>
                  <a:pt x="2097923" y="7723516"/>
                  <a:pt x="2100800" y="7718158"/>
                </a:cubicBezTo>
                <a:close/>
                <a:moveTo>
                  <a:pt x="2018939" y="7908289"/>
                </a:moveTo>
                <a:cubicBezTo>
                  <a:pt x="2021225" y="7904864"/>
                  <a:pt x="2021634" y="7900735"/>
                  <a:pt x="2017890" y="7897560"/>
                </a:cubicBezTo>
                <a:cubicBezTo>
                  <a:pt x="2011503" y="7903863"/>
                  <a:pt x="2004259" y="7898128"/>
                  <a:pt x="2003250" y="7891092"/>
                </a:cubicBezTo>
                <a:cubicBezTo>
                  <a:pt x="1997406" y="7899662"/>
                  <a:pt x="1998900" y="7907926"/>
                  <a:pt x="2008728" y="7914803"/>
                </a:cubicBezTo>
                <a:cubicBezTo>
                  <a:pt x="2012491" y="7914439"/>
                  <a:pt x="2016654" y="7911715"/>
                  <a:pt x="2018939" y="7908289"/>
                </a:cubicBezTo>
                <a:close/>
                <a:moveTo>
                  <a:pt x="3430650" y="4714757"/>
                </a:moveTo>
                <a:cubicBezTo>
                  <a:pt x="3423886" y="4702797"/>
                  <a:pt x="3404043" y="4724793"/>
                  <a:pt x="3415690" y="4731034"/>
                </a:cubicBezTo>
                <a:cubicBezTo>
                  <a:pt x="3421031" y="4719694"/>
                  <a:pt x="3427311" y="4723394"/>
                  <a:pt x="3430650" y="4714757"/>
                </a:cubicBezTo>
                <a:close/>
                <a:moveTo>
                  <a:pt x="3474971" y="4616026"/>
                </a:moveTo>
                <a:cubicBezTo>
                  <a:pt x="3487929" y="4602451"/>
                  <a:pt x="3481220" y="4586505"/>
                  <a:pt x="3480564" y="4570868"/>
                </a:cubicBezTo>
                <a:cubicBezTo>
                  <a:pt x="3461552" y="4584135"/>
                  <a:pt x="3470770" y="4600173"/>
                  <a:pt x="3474971" y="4616026"/>
                </a:cubicBezTo>
                <a:close/>
                <a:moveTo>
                  <a:pt x="352525" y="11684014"/>
                </a:moveTo>
                <a:cubicBezTo>
                  <a:pt x="344492" y="11673368"/>
                  <a:pt x="336393" y="11669789"/>
                  <a:pt x="328758" y="11675539"/>
                </a:cubicBezTo>
                <a:cubicBezTo>
                  <a:pt x="334027" y="11680909"/>
                  <a:pt x="325540" y="11686282"/>
                  <a:pt x="328917" y="11691322"/>
                </a:cubicBezTo>
                <a:cubicBezTo>
                  <a:pt x="336875" y="11683688"/>
                  <a:pt x="344637" y="11697254"/>
                  <a:pt x="352525" y="11684014"/>
                </a:cubicBezTo>
                <a:close/>
                <a:moveTo>
                  <a:pt x="3968946" y="3507263"/>
                </a:moveTo>
                <a:cubicBezTo>
                  <a:pt x="3974376" y="3498441"/>
                  <a:pt x="3975684" y="3490858"/>
                  <a:pt x="3973913" y="3484464"/>
                </a:cubicBezTo>
                <a:cubicBezTo>
                  <a:pt x="3964891" y="3479458"/>
                  <a:pt x="3957967" y="3478949"/>
                  <a:pt x="3953907" y="3485826"/>
                </a:cubicBezTo>
                <a:cubicBezTo>
                  <a:pt x="3958242" y="3493352"/>
                  <a:pt x="3956179" y="3502642"/>
                  <a:pt x="3968946" y="3507263"/>
                </a:cubicBezTo>
                <a:close/>
                <a:moveTo>
                  <a:pt x="255310" y="11913865"/>
                </a:moveTo>
                <a:cubicBezTo>
                  <a:pt x="240000" y="11877001"/>
                  <a:pt x="214037" y="11840022"/>
                  <a:pt x="192666" y="11803031"/>
                </a:cubicBezTo>
                <a:cubicBezTo>
                  <a:pt x="180121" y="11829118"/>
                  <a:pt x="228978" y="11855806"/>
                  <a:pt x="216244" y="11882320"/>
                </a:cubicBezTo>
                <a:cubicBezTo>
                  <a:pt x="233005" y="11883603"/>
                  <a:pt x="233679" y="11915530"/>
                  <a:pt x="255310" y="11913865"/>
                </a:cubicBezTo>
                <a:close/>
                <a:moveTo>
                  <a:pt x="3382769" y="4838074"/>
                </a:moveTo>
                <a:cubicBezTo>
                  <a:pt x="3390326" y="4820483"/>
                  <a:pt x="3388568" y="4801768"/>
                  <a:pt x="3394054" y="4783930"/>
                </a:cubicBezTo>
                <a:cubicBezTo>
                  <a:pt x="3381522" y="4790408"/>
                  <a:pt x="3361458" y="4828356"/>
                  <a:pt x="3382769" y="4838074"/>
                </a:cubicBezTo>
                <a:close/>
                <a:moveTo>
                  <a:pt x="3029809" y="5638573"/>
                </a:moveTo>
                <a:cubicBezTo>
                  <a:pt x="3042604" y="5610768"/>
                  <a:pt x="3052551" y="5579593"/>
                  <a:pt x="3063773" y="5547842"/>
                </a:cubicBezTo>
                <a:cubicBezTo>
                  <a:pt x="3049046" y="5515330"/>
                  <a:pt x="3045586" y="5478111"/>
                  <a:pt x="3022243" y="5448929"/>
                </a:cubicBezTo>
                <a:cubicBezTo>
                  <a:pt x="2981743" y="5532503"/>
                  <a:pt x="2948938" y="5641404"/>
                  <a:pt x="2978729" y="5709129"/>
                </a:cubicBezTo>
                <a:cubicBezTo>
                  <a:pt x="3001362" y="5690825"/>
                  <a:pt x="3017011" y="5666382"/>
                  <a:pt x="3029809" y="5638573"/>
                </a:cubicBezTo>
                <a:close/>
                <a:moveTo>
                  <a:pt x="3361291" y="4891411"/>
                </a:moveTo>
                <a:cubicBezTo>
                  <a:pt x="3352017" y="4879360"/>
                  <a:pt x="3350586" y="4868465"/>
                  <a:pt x="3337611" y="4855758"/>
                </a:cubicBezTo>
                <a:cubicBezTo>
                  <a:pt x="3324899" y="4867259"/>
                  <a:pt x="3350815" y="4891201"/>
                  <a:pt x="3361291" y="4891411"/>
                </a:cubicBezTo>
                <a:close/>
                <a:moveTo>
                  <a:pt x="5360887" y="366632"/>
                </a:moveTo>
                <a:cubicBezTo>
                  <a:pt x="5357765" y="354009"/>
                  <a:pt x="5347993" y="342536"/>
                  <a:pt x="5336559" y="331351"/>
                </a:cubicBezTo>
                <a:cubicBezTo>
                  <a:pt x="5320148" y="360387"/>
                  <a:pt x="5298749" y="390285"/>
                  <a:pt x="5284000" y="419033"/>
                </a:cubicBezTo>
                <a:cubicBezTo>
                  <a:pt x="5287123" y="431656"/>
                  <a:pt x="5296894" y="443128"/>
                  <a:pt x="5308328" y="454314"/>
                </a:cubicBezTo>
                <a:cubicBezTo>
                  <a:pt x="5333480" y="424029"/>
                  <a:pt x="5345975" y="387642"/>
                  <a:pt x="5360887" y="366632"/>
                </a:cubicBezTo>
                <a:close/>
                <a:moveTo>
                  <a:pt x="3478567" y="4626788"/>
                </a:moveTo>
                <a:cubicBezTo>
                  <a:pt x="3478387" y="4625900"/>
                  <a:pt x="3477908" y="4623530"/>
                  <a:pt x="3476950" y="4618791"/>
                </a:cubicBezTo>
                <a:cubicBezTo>
                  <a:pt x="3476950" y="4618791"/>
                  <a:pt x="3479105" y="4629456"/>
                  <a:pt x="3478567" y="4626788"/>
                </a:cubicBezTo>
                <a:close/>
                <a:moveTo>
                  <a:pt x="2000063" y="7980135"/>
                </a:moveTo>
                <a:cubicBezTo>
                  <a:pt x="1996609" y="7977591"/>
                  <a:pt x="1994006" y="7975423"/>
                  <a:pt x="1990977" y="7973067"/>
                </a:cubicBezTo>
                <a:cubicBezTo>
                  <a:pt x="1989611" y="7975008"/>
                  <a:pt x="1987631" y="7977186"/>
                  <a:pt x="1986265" y="7979126"/>
                </a:cubicBezTo>
                <a:cubicBezTo>
                  <a:pt x="1989957" y="7982284"/>
                  <a:pt x="1987412" y="7985739"/>
                  <a:pt x="1992757" y="7988610"/>
                </a:cubicBezTo>
                <a:cubicBezTo>
                  <a:pt x="1995350" y="7986194"/>
                  <a:pt x="1997281" y="7982976"/>
                  <a:pt x="2000063" y="7980135"/>
                </a:cubicBezTo>
                <a:close/>
                <a:moveTo>
                  <a:pt x="629903" y="11084157"/>
                </a:moveTo>
                <a:cubicBezTo>
                  <a:pt x="625444" y="11056226"/>
                  <a:pt x="636616" y="11041311"/>
                  <a:pt x="634337" y="11015361"/>
                </a:cubicBezTo>
                <a:cubicBezTo>
                  <a:pt x="615754" y="11014786"/>
                  <a:pt x="611415" y="10998107"/>
                  <a:pt x="594011" y="10996017"/>
                </a:cubicBezTo>
                <a:cubicBezTo>
                  <a:pt x="595379" y="11015965"/>
                  <a:pt x="626690" y="11021145"/>
                  <a:pt x="620906" y="11035387"/>
                </a:cubicBezTo>
                <a:cubicBezTo>
                  <a:pt x="613101" y="11033466"/>
                  <a:pt x="603125" y="11012260"/>
                  <a:pt x="596955" y="11022769"/>
                </a:cubicBezTo>
                <a:cubicBezTo>
                  <a:pt x="602978" y="11031029"/>
                  <a:pt x="624749" y="11041667"/>
                  <a:pt x="618718" y="11050709"/>
                </a:cubicBezTo>
                <a:cubicBezTo>
                  <a:pt x="606941" y="11048560"/>
                  <a:pt x="604969" y="11033436"/>
                  <a:pt x="590220" y="11034554"/>
                </a:cubicBezTo>
                <a:cubicBezTo>
                  <a:pt x="588706" y="11055264"/>
                  <a:pt x="619867" y="11057326"/>
                  <a:pt x="609646" y="11074697"/>
                </a:cubicBezTo>
                <a:cubicBezTo>
                  <a:pt x="602683" y="11068567"/>
                  <a:pt x="598126" y="11060445"/>
                  <a:pt x="585457" y="11061464"/>
                </a:cubicBezTo>
                <a:cubicBezTo>
                  <a:pt x="585657" y="11087513"/>
                  <a:pt x="609221" y="11096398"/>
                  <a:pt x="629903" y="11084157"/>
                </a:cubicBezTo>
                <a:close/>
                <a:moveTo>
                  <a:pt x="3428785" y="4751323"/>
                </a:moveTo>
                <a:cubicBezTo>
                  <a:pt x="3428676" y="4745845"/>
                  <a:pt x="3426369" y="4740101"/>
                  <a:pt x="3422689" y="4733980"/>
                </a:cubicBezTo>
                <a:cubicBezTo>
                  <a:pt x="3415997" y="4744315"/>
                  <a:pt x="3412409" y="4755027"/>
                  <a:pt x="3421683" y="4767078"/>
                </a:cubicBezTo>
                <a:cubicBezTo>
                  <a:pt x="3426801" y="4762019"/>
                  <a:pt x="3428893" y="4756803"/>
                  <a:pt x="3428785" y="4751323"/>
                </a:cubicBezTo>
                <a:close/>
                <a:moveTo>
                  <a:pt x="2057118" y="7857989"/>
                </a:moveTo>
                <a:cubicBezTo>
                  <a:pt x="2061124" y="7850380"/>
                  <a:pt x="2063092" y="7843012"/>
                  <a:pt x="2062084" y="7835976"/>
                </a:cubicBezTo>
                <a:cubicBezTo>
                  <a:pt x="2055453" y="7841664"/>
                  <a:pt x="2031495" y="7869099"/>
                  <a:pt x="2039934" y="7881446"/>
                </a:cubicBezTo>
                <a:cubicBezTo>
                  <a:pt x="2047072" y="7873447"/>
                  <a:pt x="2053113" y="7865598"/>
                  <a:pt x="2057118" y="7857989"/>
                </a:cubicBezTo>
                <a:close/>
                <a:moveTo>
                  <a:pt x="4054708" y="3337198"/>
                </a:moveTo>
                <a:cubicBezTo>
                  <a:pt x="4055171" y="3335880"/>
                  <a:pt x="4054487" y="3333888"/>
                  <a:pt x="4051848" y="3331192"/>
                </a:cubicBezTo>
                <a:cubicBezTo>
                  <a:pt x="4050290" y="3333564"/>
                  <a:pt x="4049347" y="3335698"/>
                  <a:pt x="4045691" y="3333572"/>
                </a:cubicBezTo>
                <a:cubicBezTo>
                  <a:pt x="4046822" y="3331012"/>
                  <a:pt x="4044536" y="3326941"/>
                  <a:pt x="4041418" y="3331684"/>
                </a:cubicBezTo>
                <a:cubicBezTo>
                  <a:pt x="4041615" y="3339040"/>
                  <a:pt x="4053320" y="3341152"/>
                  <a:pt x="4054708" y="3337198"/>
                </a:cubicBezTo>
                <a:close/>
                <a:moveTo>
                  <a:pt x="1448729" y="9239206"/>
                </a:moveTo>
                <a:cubicBezTo>
                  <a:pt x="1452418" y="9215850"/>
                  <a:pt x="1425919" y="9185785"/>
                  <a:pt x="1408810" y="9181795"/>
                </a:cubicBezTo>
                <a:cubicBezTo>
                  <a:pt x="1418756" y="9201997"/>
                  <a:pt x="1435281" y="9220006"/>
                  <a:pt x="1448729" y="9239206"/>
                </a:cubicBezTo>
                <a:close/>
                <a:moveTo>
                  <a:pt x="4471729" y="2399019"/>
                </a:moveTo>
                <a:cubicBezTo>
                  <a:pt x="4464132" y="2387817"/>
                  <a:pt x="4455326" y="2347946"/>
                  <a:pt x="4469145" y="2325533"/>
                </a:cubicBezTo>
                <a:cubicBezTo>
                  <a:pt x="4481762" y="2349915"/>
                  <a:pt x="4466365" y="2374635"/>
                  <a:pt x="4471729" y="2399019"/>
                </a:cubicBezTo>
                <a:close/>
                <a:moveTo>
                  <a:pt x="1219381" y="9764485"/>
                </a:moveTo>
                <a:cubicBezTo>
                  <a:pt x="1211122" y="9757777"/>
                  <a:pt x="1202674" y="9751496"/>
                  <a:pt x="1196345" y="9758894"/>
                </a:cubicBezTo>
                <a:cubicBezTo>
                  <a:pt x="1204028" y="9762288"/>
                  <a:pt x="1214444" y="9779123"/>
                  <a:pt x="1219381" y="9764485"/>
                </a:cubicBezTo>
                <a:close/>
                <a:moveTo>
                  <a:pt x="3139325" y="5419588"/>
                </a:moveTo>
                <a:cubicBezTo>
                  <a:pt x="3126553" y="5410376"/>
                  <a:pt x="3127938" y="5395690"/>
                  <a:pt x="3110857" y="5388143"/>
                </a:cubicBezTo>
                <a:cubicBezTo>
                  <a:pt x="3105679" y="5402174"/>
                  <a:pt x="3124930" y="5424445"/>
                  <a:pt x="3139325" y="5419588"/>
                </a:cubicBezTo>
                <a:close/>
                <a:moveTo>
                  <a:pt x="1989605" y="8024146"/>
                </a:moveTo>
                <a:cubicBezTo>
                  <a:pt x="1992558" y="8013740"/>
                  <a:pt x="1988577" y="7994904"/>
                  <a:pt x="1977702" y="7996204"/>
                </a:cubicBezTo>
                <a:cubicBezTo>
                  <a:pt x="1978671" y="8007827"/>
                  <a:pt x="1978175" y="8019310"/>
                  <a:pt x="1984340" y="8030684"/>
                </a:cubicBezTo>
                <a:cubicBezTo>
                  <a:pt x="1986866" y="8030147"/>
                  <a:pt x="1988621" y="8027615"/>
                  <a:pt x="1989605" y="8024146"/>
                </a:cubicBezTo>
                <a:close/>
                <a:moveTo>
                  <a:pt x="4396769" y="2578033"/>
                </a:moveTo>
                <a:cubicBezTo>
                  <a:pt x="4400908" y="2546954"/>
                  <a:pt x="4413289" y="2515416"/>
                  <a:pt x="4402579" y="2484239"/>
                </a:cubicBezTo>
                <a:cubicBezTo>
                  <a:pt x="4387336" y="2501301"/>
                  <a:pt x="4397761" y="2535455"/>
                  <a:pt x="4379706" y="2541345"/>
                </a:cubicBezTo>
                <a:cubicBezTo>
                  <a:pt x="4362513" y="2538972"/>
                  <a:pt x="4374254" y="2508765"/>
                  <a:pt x="4372284" y="2488008"/>
                </a:cubicBezTo>
                <a:cubicBezTo>
                  <a:pt x="4369978" y="2466929"/>
                  <a:pt x="4364395" y="2447221"/>
                  <a:pt x="4374369" y="2430901"/>
                </a:cubicBezTo>
                <a:cubicBezTo>
                  <a:pt x="4374369" y="2430901"/>
                  <a:pt x="4381068" y="2437396"/>
                  <a:pt x="4381403" y="2437720"/>
                </a:cubicBezTo>
                <a:cubicBezTo>
                  <a:pt x="4394515" y="2432238"/>
                  <a:pt x="4378509" y="2421270"/>
                  <a:pt x="4391368" y="2420740"/>
                </a:cubicBezTo>
                <a:cubicBezTo>
                  <a:pt x="4390861" y="2430646"/>
                  <a:pt x="4388051" y="2440916"/>
                  <a:pt x="4395136" y="2451033"/>
                </a:cubicBezTo>
                <a:cubicBezTo>
                  <a:pt x="4415623" y="2410466"/>
                  <a:pt x="4405107" y="2370374"/>
                  <a:pt x="4406464" y="2330102"/>
                </a:cubicBezTo>
                <a:cubicBezTo>
                  <a:pt x="4365279" y="2333711"/>
                  <a:pt x="4324339" y="2353152"/>
                  <a:pt x="4282511" y="2315200"/>
                </a:cubicBezTo>
                <a:cubicBezTo>
                  <a:pt x="4279204" y="2357487"/>
                  <a:pt x="4266666" y="2421354"/>
                  <a:pt x="4297674" y="2442317"/>
                </a:cubicBezTo>
                <a:cubicBezTo>
                  <a:pt x="4292346" y="2439101"/>
                  <a:pt x="4295368" y="2421239"/>
                  <a:pt x="4304391" y="2428687"/>
                </a:cubicBezTo>
                <a:cubicBezTo>
                  <a:pt x="4303257" y="2462026"/>
                  <a:pt x="4301473" y="2496039"/>
                  <a:pt x="4305616" y="2529299"/>
                </a:cubicBezTo>
                <a:cubicBezTo>
                  <a:pt x="4292158" y="2533797"/>
                  <a:pt x="4280739" y="2520777"/>
                  <a:pt x="4275441" y="2519540"/>
                </a:cubicBezTo>
                <a:cubicBezTo>
                  <a:pt x="4283017" y="2582771"/>
                  <a:pt x="4358505" y="2557182"/>
                  <a:pt x="4396769" y="2578033"/>
                </a:cubicBezTo>
                <a:close/>
                <a:moveTo>
                  <a:pt x="2193897" y="7564013"/>
                </a:moveTo>
                <a:cubicBezTo>
                  <a:pt x="2189054" y="7558814"/>
                  <a:pt x="2173336" y="7540143"/>
                  <a:pt x="2162274" y="7549021"/>
                </a:cubicBezTo>
                <a:cubicBezTo>
                  <a:pt x="2172891" y="7552692"/>
                  <a:pt x="2185543" y="7577148"/>
                  <a:pt x="2193897" y="7564013"/>
                </a:cubicBezTo>
                <a:close/>
                <a:moveTo>
                  <a:pt x="1669394" y="8751331"/>
                </a:moveTo>
                <a:cubicBezTo>
                  <a:pt x="1653882" y="8741418"/>
                  <a:pt x="1645327" y="8728459"/>
                  <a:pt x="1622621" y="8720976"/>
                </a:cubicBezTo>
                <a:cubicBezTo>
                  <a:pt x="1616838" y="8739837"/>
                  <a:pt x="1652793" y="8762353"/>
                  <a:pt x="1669394" y="8751331"/>
                </a:cubicBezTo>
                <a:close/>
                <a:moveTo>
                  <a:pt x="1687867" y="8709523"/>
                </a:moveTo>
                <a:cubicBezTo>
                  <a:pt x="1662402" y="8696741"/>
                  <a:pt x="1613757" y="8697173"/>
                  <a:pt x="1582497" y="8698659"/>
                </a:cubicBezTo>
                <a:cubicBezTo>
                  <a:pt x="1600957" y="8713444"/>
                  <a:pt x="1632344" y="8705896"/>
                  <a:pt x="1653265" y="8719729"/>
                </a:cubicBezTo>
                <a:cubicBezTo>
                  <a:pt x="1640738" y="8689208"/>
                  <a:pt x="1684833" y="8729088"/>
                  <a:pt x="1687867" y="8709523"/>
                </a:cubicBezTo>
                <a:close/>
                <a:moveTo>
                  <a:pt x="5426104" y="250302"/>
                </a:moveTo>
                <a:cubicBezTo>
                  <a:pt x="5392317" y="231796"/>
                  <a:pt x="5365855" y="287055"/>
                  <a:pt x="5346597" y="317899"/>
                </a:cubicBezTo>
                <a:cubicBezTo>
                  <a:pt x="5355412" y="326904"/>
                  <a:pt x="5357149" y="336871"/>
                  <a:pt x="5372424" y="345154"/>
                </a:cubicBezTo>
                <a:cubicBezTo>
                  <a:pt x="5390763" y="308282"/>
                  <a:pt x="5414175" y="285407"/>
                  <a:pt x="5426104" y="250302"/>
                </a:cubicBezTo>
                <a:close/>
                <a:moveTo>
                  <a:pt x="1145116" y="9941802"/>
                </a:moveTo>
                <a:cubicBezTo>
                  <a:pt x="1145541" y="9936510"/>
                  <a:pt x="1143220" y="9931661"/>
                  <a:pt x="1137785" y="9927221"/>
                </a:cubicBezTo>
                <a:cubicBezTo>
                  <a:pt x="1134931" y="9941761"/>
                  <a:pt x="1126307" y="9940499"/>
                  <a:pt x="1125575" y="9951389"/>
                </a:cubicBezTo>
                <a:cubicBezTo>
                  <a:pt x="1129228" y="9953513"/>
                  <a:pt x="1132504" y="9956490"/>
                  <a:pt x="1135968" y="9959040"/>
                </a:cubicBezTo>
                <a:cubicBezTo>
                  <a:pt x="1141519" y="9952828"/>
                  <a:pt x="1144691" y="9947094"/>
                  <a:pt x="1145116" y="9941802"/>
                </a:cubicBezTo>
                <a:close/>
                <a:moveTo>
                  <a:pt x="5095814" y="1005950"/>
                </a:moveTo>
                <a:cubicBezTo>
                  <a:pt x="5090455" y="1003072"/>
                  <a:pt x="5084131" y="993141"/>
                  <a:pt x="5080650" y="1003328"/>
                </a:cubicBezTo>
                <a:cubicBezTo>
                  <a:pt x="5086348" y="1008905"/>
                  <a:pt x="5091231" y="1010552"/>
                  <a:pt x="5095814" y="1005950"/>
                </a:cubicBezTo>
                <a:close/>
                <a:moveTo>
                  <a:pt x="4009629" y="3470661"/>
                </a:moveTo>
                <a:cubicBezTo>
                  <a:pt x="4007016" y="3468486"/>
                  <a:pt x="4006438" y="3465171"/>
                  <a:pt x="4009367" y="3460854"/>
                </a:cubicBezTo>
                <a:cubicBezTo>
                  <a:pt x="4003863" y="3459442"/>
                  <a:pt x="3997782" y="3454715"/>
                  <a:pt x="3995091" y="3459647"/>
                </a:cubicBezTo>
                <a:cubicBezTo>
                  <a:pt x="4001023" y="3461248"/>
                  <a:pt x="4004438" y="3480099"/>
                  <a:pt x="4009629" y="3470661"/>
                </a:cubicBezTo>
                <a:close/>
                <a:moveTo>
                  <a:pt x="1137798" y="9971063"/>
                </a:moveTo>
                <a:cubicBezTo>
                  <a:pt x="1133530" y="9969177"/>
                  <a:pt x="1128447" y="9963363"/>
                  <a:pt x="1124856" y="9966873"/>
                </a:cubicBezTo>
                <a:cubicBezTo>
                  <a:pt x="1127040" y="9968857"/>
                  <a:pt x="1128797" y="9970653"/>
                  <a:pt x="1125771" y="9972884"/>
                </a:cubicBezTo>
                <a:cubicBezTo>
                  <a:pt x="1130515" y="9976000"/>
                  <a:pt x="1134783" y="9977886"/>
                  <a:pt x="1137798" y="9971063"/>
                </a:cubicBezTo>
                <a:close/>
                <a:moveTo>
                  <a:pt x="3386847" y="4881247"/>
                </a:moveTo>
                <a:cubicBezTo>
                  <a:pt x="3389091" y="4871584"/>
                  <a:pt x="3383316" y="4858589"/>
                  <a:pt x="3374786" y="4862763"/>
                </a:cubicBezTo>
                <a:cubicBezTo>
                  <a:pt x="3373798" y="4871054"/>
                  <a:pt x="3371336" y="4879376"/>
                  <a:pt x="3381734" y="4889040"/>
                </a:cubicBezTo>
                <a:cubicBezTo>
                  <a:pt x="3384459" y="4887318"/>
                  <a:pt x="3386098" y="4884469"/>
                  <a:pt x="3386847" y="4881247"/>
                </a:cubicBezTo>
                <a:close/>
                <a:moveTo>
                  <a:pt x="3108797" y="5510627"/>
                </a:moveTo>
                <a:cubicBezTo>
                  <a:pt x="3098867" y="5482276"/>
                  <a:pt x="3085913" y="5438823"/>
                  <a:pt x="3060292" y="5427503"/>
                </a:cubicBezTo>
                <a:cubicBezTo>
                  <a:pt x="3058908" y="5442186"/>
                  <a:pt x="3073738" y="5459447"/>
                  <a:pt x="3082025" y="5475344"/>
                </a:cubicBezTo>
                <a:cubicBezTo>
                  <a:pt x="3089171" y="5489206"/>
                  <a:pt x="3093660" y="5521786"/>
                  <a:pt x="3108797" y="5510627"/>
                </a:cubicBezTo>
                <a:close/>
                <a:moveTo>
                  <a:pt x="3133301" y="5455170"/>
                </a:moveTo>
                <a:cubicBezTo>
                  <a:pt x="3140880" y="5434552"/>
                  <a:pt x="3118725" y="5425783"/>
                  <a:pt x="3110299" y="5411353"/>
                </a:cubicBezTo>
                <a:cubicBezTo>
                  <a:pt x="3105799" y="5430779"/>
                  <a:pt x="3119336" y="5442880"/>
                  <a:pt x="3133301" y="5455170"/>
                </a:cubicBezTo>
                <a:close/>
                <a:moveTo>
                  <a:pt x="2096173" y="7805413"/>
                </a:moveTo>
                <a:cubicBezTo>
                  <a:pt x="2075468" y="7846452"/>
                  <a:pt x="2048238" y="7906914"/>
                  <a:pt x="2008683" y="7933541"/>
                </a:cubicBezTo>
                <a:cubicBezTo>
                  <a:pt x="1955523" y="7890788"/>
                  <a:pt x="2017152" y="7821193"/>
                  <a:pt x="2049093" y="7778021"/>
                </a:cubicBezTo>
                <a:cubicBezTo>
                  <a:pt x="2064725" y="7783407"/>
                  <a:pt x="2080505" y="7795449"/>
                  <a:pt x="2096173" y="7805413"/>
                </a:cubicBezTo>
                <a:close/>
                <a:moveTo>
                  <a:pt x="3120492" y="5506107"/>
                </a:moveTo>
                <a:cubicBezTo>
                  <a:pt x="3117560" y="5471159"/>
                  <a:pt x="3101701" y="5441208"/>
                  <a:pt x="3075568" y="5414876"/>
                </a:cubicBezTo>
                <a:cubicBezTo>
                  <a:pt x="3082621" y="5448583"/>
                  <a:pt x="3108943" y="5474489"/>
                  <a:pt x="3120492" y="5506107"/>
                </a:cubicBezTo>
                <a:close/>
                <a:moveTo>
                  <a:pt x="2379729" y="7182676"/>
                </a:moveTo>
                <a:cubicBezTo>
                  <a:pt x="2378941" y="7175201"/>
                  <a:pt x="2371942" y="7169053"/>
                  <a:pt x="2366484" y="7181405"/>
                </a:cubicBezTo>
                <a:cubicBezTo>
                  <a:pt x="2371293" y="7185567"/>
                  <a:pt x="2375468" y="7185375"/>
                  <a:pt x="2379729" y="7182676"/>
                </a:cubicBezTo>
                <a:close/>
                <a:moveTo>
                  <a:pt x="3480545" y="4697856"/>
                </a:moveTo>
                <a:cubicBezTo>
                  <a:pt x="3472172" y="4680024"/>
                  <a:pt x="3490710" y="4665441"/>
                  <a:pt x="3481300" y="4647488"/>
                </a:cubicBezTo>
                <a:cubicBezTo>
                  <a:pt x="3464797" y="4660845"/>
                  <a:pt x="3479191" y="4677509"/>
                  <a:pt x="3470970" y="4691864"/>
                </a:cubicBezTo>
                <a:cubicBezTo>
                  <a:pt x="3462855" y="4678901"/>
                  <a:pt x="3475882" y="4668277"/>
                  <a:pt x="3465415" y="4655664"/>
                </a:cubicBezTo>
                <a:cubicBezTo>
                  <a:pt x="3450745" y="4658939"/>
                  <a:pt x="3462696" y="4678465"/>
                  <a:pt x="3452717" y="4674104"/>
                </a:cubicBezTo>
                <a:cubicBezTo>
                  <a:pt x="3451388" y="4667638"/>
                  <a:pt x="3455077" y="4661354"/>
                  <a:pt x="3445309" y="4653449"/>
                </a:cubicBezTo>
                <a:cubicBezTo>
                  <a:pt x="3432137" y="4670573"/>
                  <a:pt x="3464767" y="4678714"/>
                  <a:pt x="3460440" y="4695640"/>
                </a:cubicBezTo>
                <a:cubicBezTo>
                  <a:pt x="3472601" y="4692272"/>
                  <a:pt x="3471400" y="4704111"/>
                  <a:pt x="3480545" y="4697856"/>
                </a:cubicBezTo>
                <a:close/>
                <a:moveTo>
                  <a:pt x="2191549" y="7615492"/>
                </a:moveTo>
                <a:cubicBezTo>
                  <a:pt x="2185506" y="7602625"/>
                  <a:pt x="2192579" y="7588924"/>
                  <a:pt x="2179054" y="7576830"/>
                </a:cubicBezTo>
                <a:cubicBezTo>
                  <a:pt x="2167764" y="7589687"/>
                  <a:pt x="2172935" y="7614916"/>
                  <a:pt x="2191549" y="7615492"/>
                </a:cubicBezTo>
                <a:close/>
                <a:moveTo>
                  <a:pt x="3402794" y="4881487"/>
                </a:moveTo>
                <a:cubicBezTo>
                  <a:pt x="3401567" y="4879449"/>
                  <a:pt x="3400341" y="4877408"/>
                  <a:pt x="3398675" y="4875525"/>
                </a:cubicBezTo>
                <a:cubicBezTo>
                  <a:pt x="3387501" y="4870603"/>
                  <a:pt x="3392929" y="4888497"/>
                  <a:pt x="3394066" y="4893050"/>
                </a:cubicBezTo>
                <a:cubicBezTo>
                  <a:pt x="3399736" y="4889528"/>
                  <a:pt x="3398160" y="4885134"/>
                  <a:pt x="3402794" y="4881487"/>
                </a:cubicBezTo>
                <a:close/>
                <a:moveTo>
                  <a:pt x="3170213" y="5414369"/>
                </a:moveTo>
                <a:cubicBezTo>
                  <a:pt x="3163129" y="5406144"/>
                  <a:pt x="3163434" y="5395057"/>
                  <a:pt x="3147734" y="5390161"/>
                </a:cubicBezTo>
                <a:cubicBezTo>
                  <a:pt x="3143449" y="5401015"/>
                  <a:pt x="3159849" y="5420499"/>
                  <a:pt x="3170213" y="5414369"/>
                </a:cubicBezTo>
                <a:close/>
                <a:moveTo>
                  <a:pt x="3535464" y="4587948"/>
                </a:moveTo>
                <a:cubicBezTo>
                  <a:pt x="3535162" y="4583655"/>
                  <a:pt x="3533546" y="4579150"/>
                  <a:pt x="3533005" y="4574880"/>
                </a:cubicBezTo>
                <a:cubicBezTo>
                  <a:pt x="3525806" y="4582423"/>
                  <a:pt x="3524818" y="4590713"/>
                  <a:pt x="3530041" y="4599752"/>
                </a:cubicBezTo>
                <a:cubicBezTo>
                  <a:pt x="3534755" y="4596325"/>
                  <a:pt x="3535766" y="4592242"/>
                  <a:pt x="3535464" y="4587948"/>
                </a:cubicBezTo>
                <a:close/>
                <a:moveTo>
                  <a:pt x="2150789" y="7728518"/>
                </a:moveTo>
                <a:cubicBezTo>
                  <a:pt x="2154558" y="7719987"/>
                  <a:pt x="2157901" y="7711266"/>
                  <a:pt x="2150688" y="7704510"/>
                </a:cubicBezTo>
                <a:cubicBezTo>
                  <a:pt x="2142135" y="7713478"/>
                  <a:pt x="2142722" y="7721385"/>
                  <a:pt x="2150789" y="7728518"/>
                </a:cubicBezTo>
                <a:close/>
                <a:moveTo>
                  <a:pt x="3462849" y="4761740"/>
                </a:moveTo>
                <a:cubicBezTo>
                  <a:pt x="3458292" y="4755934"/>
                  <a:pt x="3467787" y="4752033"/>
                  <a:pt x="3459246" y="4746168"/>
                </a:cubicBezTo>
                <a:cubicBezTo>
                  <a:pt x="3450978" y="4752107"/>
                  <a:pt x="3451634" y="4767746"/>
                  <a:pt x="3462849" y="4761740"/>
                </a:cubicBezTo>
                <a:close/>
                <a:moveTo>
                  <a:pt x="3556076" y="4552222"/>
                </a:moveTo>
                <a:cubicBezTo>
                  <a:pt x="3541752" y="4538508"/>
                  <a:pt x="3525594" y="4534878"/>
                  <a:pt x="3508551" y="4543967"/>
                </a:cubicBezTo>
                <a:cubicBezTo>
                  <a:pt x="3523102" y="4561070"/>
                  <a:pt x="3538629" y="4562942"/>
                  <a:pt x="3556076" y="4552222"/>
                </a:cubicBezTo>
                <a:close/>
                <a:moveTo>
                  <a:pt x="2016329" y="8040763"/>
                </a:moveTo>
                <a:cubicBezTo>
                  <a:pt x="2018143" y="8030451"/>
                  <a:pt x="2010400" y="8021210"/>
                  <a:pt x="2008819" y="8010971"/>
                </a:cubicBezTo>
                <a:cubicBezTo>
                  <a:pt x="1999118" y="8026020"/>
                  <a:pt x="2003492" y="8039146"/>
                  <a:pt x="2010746" y="8051510"/>
                </a:cubicBezTo>
                <a:cubicBezTo>
                  <a:pt x="2014057" y="8047758"/>
                  <a:pt x="2015724" y="8044201"/>
                  <a:pt x="2016329" y="8040763"/>
                </a:cubicBezTo>
                <a:close/>
                <a:moveTo>
                  <a:pt x="3439881" y="4819160"/>
                </a:moveTo>
                <a:cubicBezTo>
                  <a:pt x="3448446" y="4806927"/>
                  <a:pt x="3443698" y="4792913"/>
                  <a:pt x="3430642" y="4778249"/>
                </a:cubicBezTo>
                <a:cubicBezTo>
                  <a:pt x="3408206" y="4770918"/>
                  <a:pt x="3389253" y="4799540"/>
                  <a:pt x="3393048" y="4817027"/>
                </a:cubicBezTo>
                <a:cubicBezTo>
                  <a:pt x="3403481" y="4828166"/>
                  <a:pt x="3414990" y="4828505"/>
                  <a:pt x="3426692" y="4830757"/>
                </a:cubicBezTo>
                <a:cubicBezTo>
                  <a:pt x="3432691" y="4827118"/>
                  <a:pt x="3437025" y="4823238"/>
                  <a:pt x="3439881" y="4819160"/>
                </a:cubicBezTo>
                <a:close/>
                <a:moveTo>
                  <a:pt x="2378877" y="7220480"/>
                </a:moveTo>
                <a:cubicBezTo>
                  <a:pt x="2375146" y="7212723"/>
                  <a:pt x="2371842" y="7205155"/>
                  <a:pt x="2368111" y="7197397"/>
                </a:cubicBezTo>
                <a:cubicBezTo>
                  <a:pt x="2354286" y="7205542"/>
                  <a:pt x="2366729" y="7232930"/>
                  <a:pt x="2378877" y="7220480"/>
                </a:cubicBezTo>
                <a:close/>
                <a:moveTo>
                  <a:pt x="5106810" y="1048024"/>
                </a:moveTo>
                <a:cubicBezTo>
                  <a:pt x="5101073" y="1045999"/>
                  <a:pt x="5093131" y="1032804"/>
                  <a:pt x="5088597" y="1038448"/>
                </a:cubicBezTo>
                <a:cubicBezTo>
                  <a:pt x="5088896" y="1044697"/>
                  <a:pt x="5101095" y="1055185"/>
                  <a:pt x="5106810" y="1048024"/>
                </a:cubicBezTo>
                <a:close/>
                <a:moveTo>
                  <a:pt x="403776" y="11696013"/>
                </a:moveTo>
                <a:cubicBezTo>
                  <a:pt x="379268" y="11714583"/>
                  <a:pt x="354670" y="11769100"/>
                  <a:pt x="328405" y="11785879"/>
                </a:cubicBezTo>
                <a:cubicBezTo>
                  <a:pt x="311692" y="11768358"/>
                  <a:pt x="267257" y="11746697"/>
                  <a:pt x="265660" y="11714567"/>
                </a:cubicBezTo>
                <a:cubicBezTo>
                  <a:pt x="290970" y="11695337"/>
                  <a:pt x="319497" y="11665365"/>
                  <a:pt x="328692" y="11636482"/>
                </a:cubicBezTo>
                <a:cubicBezTo>
                  <a:pt x="353566" y="11637841"/>
                  <a:pt x="371993" y="11681464"/>
                  <a:pt x="403776" y="11696013"/>
                </a:cubicBezTo>
                <a:close/>
                <a:moveTo>
                  <a:pt x="3143267" y="5497302"/>
                </a:moveTo>
                <a:cubicBezTo>
                  <a:pt x="3127093" y="5473840"/>
                  <a:pt x="3123656" y="5445810"/>
                  <a:pt x="3099054" y="5425253"/>
                </a:cubicBezTo>
                <a:cubicBezTo>
                  <a:pt x="3108168" y="5449674"/>
                  <a:pt x="3120119" y="5489625"/>
                  <a:pt x="3143267" y="5497302"/>
                </a:cubicBezTo>
                <a:close/>
                <a:moveTo>
                  <a:pt x="3781872" y="4052951"/>
                </a:moveTo>
                <a:cubicBezTo>
                  <a:pt x="3784214" y="4042864"/>
                  <a:pt x="3784897" y="4018695"/>
                  <a:pt x="3777645" y="4013708"/>
                </a:cubicBezTo>
                <a:cubicBezTo>
                  <a:pt x="3781003" y="4018653"/>
                  <a:pt x="3776156" y="4026434"/>
                  <a:pt x="3776353" y="4035285"/>
                </a:cubicBezTo>
                <a:cubicBezTo>
                  <a:pt x="3776852" y="4049479"/>
                  <a:pt x="3777989" y="4055782"/>
                  <a:pt x="3779211" y="4057113"/>
                </a:cubicBezTo>
                <a:cubicBezTo>
                  <a:pt x="3780128" y="4058112"/>
                  <a:pt x="3781092" y="4056314"/>
                  <a:pt x="3781872" y="4052951"/>
                </a:cubicBezTo>
                <a:close/>
                <a:moveTo>
                  <a:pt x="1213166" y="9866764"/>
                </a:moveTo>
                <a:cubicBezTo>
                  <a:pt x="1240382" y="9825627"/>
                  <a:pt x="1219216" y="9750139"/>
                  <a:pt x="1158927" y="9780080"/>
                </a:cubicBezTo>
                <a:cubicBezTo>
                  <a:pt x="1149134" y="9784927"/>
                  <a:pt x="1119459" y="9815142"/>
                  <a:pt x="1115502" y="9824097"/>
                </a:cubicBezTo>
                <a:cubicBezTo>
                  <a:pt x="1099824" y="9863044"/>
                  <a:pt x="1145147" y="9858604"/>
                  <a:pt x="1169482" y="9891274"/>
                </a:cubicBezTo>
                <a:cubicBezTo>
                  <a:pt x="1189648" y="9890372"/>
                  <a:pt x="1204095" y="9880477"/>
                  <a:pt x="1213166" y="9866764"/>
                </a:cubicBezTo>
                <a:close/>
                <a:moveTo>
                  <a:pt x="1151506" y="10010952"/>
                </a:moveTo>
                <a:cubicBezTo>
                  <a:pt x="1152170" y="10010767"/>
                  <a:pt x="1151821" y="10009752"/>
                  <a:pt x="1149778" y="10007448"/>
                </a:cubicBezTo>
                <a:cubicBezTo>
                  <a:pt x="1138709" y="9994402"/>
                  <a:pt x="1130422" y="9995838"/>
                  <a:pt x="1136597" y="10002644"/>
                </a:cubicBezTo>
                <a:cubicBezTo>
                  <a:pt x="1138414" y="10004593"/>
                  <a:pt x="1149516" y="10011506"/>
                  <a:pt x="1151506" y="10010952"/>
                </a:cubicBezTo>
                <a:close/>
                <a:moveTo>
                  <a:pt x="1707957" y="8754093"/>
                </a:moveTo>
                <a:cubicBezTo>
                  <a:pt x="1695284" y="8742374"/>
                  <a:pt x="1684694" y="8730556"/>
                  <a:pt x="1667526" y="8720931"/>
                </a:cubicBezTo>
                <a:cubicBezTo>
                  <a:pt x="1661127" y="8740030"/>
                  <a:pt x="1690503" y="8764737"/>
                  <a:pt x="1707957" y="8754093"/>
                </a:cubicBezTo>
                <a:close/>
                <a:moveTo>
                  <a:pt x="3035191" y="5753453"/>
                </a:moveTo>
                <a:cubicBezTo>
                  <a:pt x="3029779" y="5749530"/>
                  <a:pt x="3030145" y="5744082"/>
                  <a:pt x="3020850" y="5742017"/>
                </a:cubicBezTo>
                <a:cubicBezTo>
                  <a:pt x="3009545" y="5750276"/>
                  <a:pt x="3033031" y="5760653"/>
                  <a:pt x="3035191" y="5753453"/>
                </a:cubicBezTo>
                <a:close/>
                <a:moveTo>
                  <a:pt x="2198210" y="7650047"/>
                </a:moveTo>
                <a:cubicBezTo>
                  <a:pt x="2193005" y="7641629"/>
                  <a:pt x="2186344" y="7633332"/>
                  <a:pt x="2178257" y="7625234"/>
                </a:cubicBezTo>
                <a:lnTo>
                  <a:pt x="2151540" y="7603097"/>
                </a:lnTo>
                <a:lnTo>
                  <a:pt x="2149746" y="7601611"/>
                </a:lnTo>
                <a:lnTo>
                  <a:pt x="2139601" y="7614496"/>
                </a:lnTo>
                <a:lnTo>
                  <a:pt x="2132733" y="7623220"/>
                </a:lnTo>
                <a:cubicBezTo>
                  <a:pt x="2112922" y="7644198"/>
                  <a:pt x="2089690" y="7663665"/>
                  <a:pt x="2107783" y="7685043"/>
                </a:cubicBezTo>
                <a:cubicBezTo>
                  <a:pt x="2131618" y="7711890"/>
                  <a:pt x="2169250" y="7682120"/>
                  <a:pt x="2198210" y="7650047"/>
                </a:cubicBezTo>
                <a:close/>
                <a:moveTo>
                  <a:pt x="3438738" y="4845812"/>
                </a:moveTo>
                <a:cubicBezTo>
                  <a:pt x="3439420" y="4843120"/>
                  <a:pt x="3438893" y="4840270"/>
                  <a:pt x="3436426" y="4837186"/>
                </a:cubicBezTo>
                <a:cubicBezTo>
                  <a:pt x="3424950" y="4838325"/>
                  <a:pt x="3413721" y="4837393"/>
                  <a:pt x="3401640" y="4850653"/>
                </a:cubicBezTo>
                <a:cubicBezTo>
                  <a:pt x="3409912" y="4864055"/>
                  <a:pt x="3417482" y="4853404"/>
                  <a:pt x="3419736" y="4867972"/>
                </a:cubicBezTo>
                <a:cubicBezTo>
                  <a:pt x="3423768" y="4860572"/>
                  <a:pt x="3436692" y="4853892"/>
                  <a:pt x="3438738" y="4845812"/>
                </a:cubicBezTo>
                <a:close/>
                <a:moveTo>
                  <a:pt x="1435131" y="9383110"/>
                </a:moveTo>
                <a:cubicBezTo>
                  <a:pt x="1442919" y="9371254"/>
                  <a:pt x="1439822" y="9363256"/>
                  <a:pt x="1425839" y="9359118"/>
                </a:cubicBezTo>
                <a:cubicBezTo>
                  <a:pt x="1417862" y="9371401"/>
                  <a:pt x="1431230" y="9375778"/>
                  <a:pt x="1435131" y="9383110"/>
                </a:cubicBezTo>
                <a:close/>
                <a:moveTo>
                  <a:pt x="1397546" y="9469760"/>
                </a:moveTo>
                <a:cubicBezTo>
                  <a:pt x="1399482" y="9464370"/>
                  <a:pt x="1400888" y="9457724"/>
                  <a:pt x="1403651" y="9454355"/>
                </a:cubicBezTo>
                <a:cubicBezTo>
                  <a:pt x="1394779" y="9447886"/>
                  <a:pt x="1372057" y="9475070"/>
                  <a:pt x="1388263" y="9477640"/>
                </a:cubicBezTo>
                <a:cubicBezTo>
                  <a:pt x="1393145" y="9479288"/>
                  <a:pt x="1395611" y="9475152"/>
                  <a:pt x="1397546" y="9469760"/>
                </a:cubicBezTo>
                <a:close/>
                <a:moveTo>
                  <a:pt x="4024663" y="3526781"/>
                </a:moveTo>
                <a:cubicBezTo>
                  <a:pt x="4031339" y="3504737"/>
                  <a:pt x="4011772" y="3510884"/>
                  <a:pt x="4033024" y="3496300"/>
                </a:cubicBezTo>
                <a:cubicBezTo>
                  <a:pt x="4027774" y="3482758"/>
                  <a:pt x="4021518" y="3465712"/>
                  <a:pt x="4037228" y="3453271"/>
                </a:cubicBezTo>
                <a:cubicBezTo>
                  <a:pt x="4030908" y="3447928"/>
                  <a:pt x="4021082" y="3443586"/>
                  <a:pt x="4020303" y="3436102"/>
                </a:cubicBezTo>
                <a:cubicBezTo>
                  <a:pt x="4039090" y="3439812"/>
                  <a:pt x="4014413" y="3413606"/>
                  <a:pt x="4035011" y="3402814"/>
                </a:cubicBezTo>
                <a:cubicBezTo>
                  <a:pt x="4029596" y="3398892"/>
                  <a:pt x="4029534" y="3393253"/>
                  <a:pt x="4020235" y="3391185"/>
                </a:cubicBezTo>
                <a:cubicBezTo>
                  <a:pt x="4027927" y="3377241"/>
                  <a:pt x="4025140" y="3362747"/>
                  <a:pt x="4016132" y="3344996"/>
                </a:cubicBezTo>
                <a:cubicBezTo>
                  <a:pt x="4033110" y="3345866"/>
                  <a:pt x="4005342" y="3316255"/>
                  <a:pt x="4031415" y="3332365"/>
                </a:cubicBezTo>
                <a:cubicBezTo>
                  <a:pt x="4039223" y="3307761"/>
                  <a:pt x="4010896" y="3318709"/>
                  <a:pt x="3999475" y="3302951"/>
                </a:cubicBezTo>
                <a:cubicBezTo>
                  <a:pt x="3993931" y="3322434"/>
                  <a:pt x="4001619" y="3343173"/>
                  <a:pt x="4009975" y="3347375"/>
                </a:cubicBezTo>
                <a:cubicBezTo>
                  <a:pt x="4004898" y="3346152"/>
                  <a:pt x="4001680" y="3348811"/>
                  <a:pt x="3997847" y="3351709"/>
                </a:cubicBezTo>
                <a:cubicBezTo>
                  <a:pt x="4001516" y="3358430"/>
                  <a:pt x="4011958" y="3362534"/>
                  <a:pt x="4009468" y="3371635"/>
                </a:cubicBezTo>
                <a:lnTo>
                  <a:pt x="3996651" y="3365972"/>
                </a:lnTo>
                <a:cubicBezTo>
                  <a:pt x="3993985" y="3380097"/>
                  <a:pt x="3996059" y="3375402"/>
                  <a:pt x="3987600" y="3386457"/>
                </a:cubicBezTo>
                <a:cubicBezTo>
                  <a:pt x="4008547" y="3400302"/>
                  <a:pt x="4021061" y="3417053"/>
                  <a:pt x="4012448" y="3442322"/>
                </a:cubicBezTo>
                <a:cubicBezTo>
                  <a:pt x="3995763" y="3425769"/>
                  <a:pt x="3971685" y="3429412"/>
                  <a:pt x="3957927" y="3408541"/>
                </a:cubicBezTo>
                <a:cubicBezTo>
                  <a:pt x="3951228" y="3421393"/>
                  <a:pt x="3953765" y="3430675"/>
                  <a:pt x="3965350" y="3436814"/>
                </a:cubicBezTo>
                <a:cubicBezTo>
                  <a:pt x="3979251" y="3421533"/>
                  <a:pt x="3990970" y="3460886"/>
                  <a:pt x="4012950" y="3452745"/>
                </a:cubicBezTo>
                <a:cubicBezTo>
                  <a:pt x="4008813" y="3466730"/>
                  <a:pt x="4022535" y="3473813"/>
                  <a:pt x="4016790" y="3489127"/>
                </a:cubicBezTo>
                <a:cubicBezTo>
                  <a:pt x="4005970" y="3485877"/>
                  <a:pt x="4011212" y="3477481"/>
                  <a:pt x="3997740" y="3475610"/>
                </a:cubicBezTo>
                <a:cubicBezTo>
                  <a:pt x="3985384" y="3501265"/>
                  <a:pt x="4030953" y="3483653"/>
                  <a:pt x="4011584" y="3511310"/>
                </a:cubicBezTo>
                <a:cubicBezTo>
                  <a:pt x="4003516" y="3508766"/>
                  <a:pt x="4004686" y="3502652"/>
                  <a:pt x="3996807" y="3499681"/>
                </a:cubicBezTo>
                <a:cubicBezTo>
                  <a:pt x="3991048" y="3527740"/>
                  <a:pt x="4017918" y="3503908"/>
                  <a:pt x="4024663" y="3526781"/>
                </a:cubicBezTo>
                <a:close/>
                <a:moveTo>
                  <a:pt x="1420925" y="9426804"/>
                </a:moveTo>
                <a:lnTo>
                  <a:pt x="1408123" y="9421148"/>
                </a:lnTo>
                <a:lnTo>
                  <a:pt x="1402468" y="9433946"/>
                </a:lnTo>
                <a:lnTo>
                  <a:pt x="1415270" y="9439603"/>
                </a:lnTo>
                <a:close/>
                <a:moveTo>
                  <a:pt x="4473078" y="2520096"/>
                </a:moveTo>
                <a:cubicBezTo>
                  <a:pt x="4458108" y="2512080"/>
                  <a:pt x="4441758" y="2521572"/>
                  <a:pt x="4436103" y="2497246"/>
                </a:cubicBezTo>
                <a:cubicBezTo>
                  <a:pt x="4424381" y="2507326"/>
                  <a:pt x="4424210" y="2517555"/>
                  <a:pt x="4432938" y="2527318"/>
                </a:cubicBezTo>
                <a:cubicBezTo>
                  <a:pt x="4446468" y="2527438"/>
                  <a:pt x="4460119" y="2535474"/>
                  <a:pt x="4473078" y="2520096"/>
                </a:cubicBezTo>
                <a:close/>
                <a:moveTo>
                  <a:pt x="4023467" y="3541044"/>
                </a:moveTo>
                <a:cubicBezTo>
                  <a:pt x="4023467" y="3541044"/>
                  <a:pt x="4019007" y="3539583"/>
                  <a:pt x="4019195" y="3539157"/>
                </a:cubicBezTo>
                <a:cubicBezTo>
                  <a:pt x="4015567" y="3511540"/>
                  <a:pt x="4015108" y="3554183"/>
                  <a:pt x="4023467" y="3541044"/>
                </a:cubicBezTo>
                <a:close/>
                <a:moveTo>
                  <a:pt x="849179" y="10726565"/>
                </a:moveTo>
                <a:cubicBezTo>
                  <a:pt x="846947" y="10734489"/>
                  <a:pt x="843407" y="10741353"/>
                  <a:pt x="838456" y="10746236"/>
                </a:cubicBezTo>
                <a:cubicBezTo>
                  <a:pt x="818792" y="10730982"/>
                  <a:pt x="794413" y="10658593"/>
                  <a:pt x="836647" y="10651495"/>
                </a:cubicBezTo>
                <a:cubicBezTo>
                  <a:pt x="850787" y="10669486"/>
                  <a:pt x="855874" y="10702794"/>
                  <a:pt x="849179" y="10726565"/>
                </a:cubicBezTo>
                <a:close/>
                <a:moveTo>
                  <a:pt x="2179274" y="7717141"/>
                </a:moveTo>
                <a:cubicBezTo>
                  <a:pt x="2171772" y="7708728"/>
                  <a:pt x="2187141" y="7698182"/>
                  <a:pt x="2170927" y="7691018"/>
                </a:cubicBezTo>
                <a:cubicBezTo>
                  <a:pt x="2159299" y="7701177"/>
                  <a:pt x="2164898" y="7726595"/>
                  <a:pt x="2179274" y="7717141"/>
                </a:cubicBezTo>
                <a:close/>
                <a:moveTo>
                  <a:pt x="3202796" y="5405312"/>
                </a:moveTo>
                <a:cubicBezTo>
                  <a:pt x="3187915" y="5387009"/>
                  <a:pt x="3174882" y="5367993"/>
                  <a:pt x="3155693" y="5351356"/>
                </a:cubicBezTo>
                <a:cubicBezTo>
                  <a:pt x="3158967" y="5371668"/>
                  <a:pt x="3179094" y="5403509"/>
                  <a:pt x="3202796" y="5405312"/>
                </a:cubicBezTo>
                <a:close/>
                <a:moveTo>
                  <a:pt x="3464234" y="4815308"/>
                </a:moveTo>
                <a:cubicBezTo>
                  <a:pt x="3466437" y="4802118"/>
                  <a:pt x="3481499" y="4790269"/>
                  <a:pt x="3468613" y="4775049"/>
                </a:cubicBezTo>
                <a:cubicBezTo>
                  <a:pt x="3460469" y="4779954"/>
                  <a:pt x="3453874" y="4775374"/>
                  <a:pt x="3446966" y="4769915"/>
                </a:cubicBezTo>
                <a:cubicBezTo>
                  <a:pt x="3443271" y="4756857"/>
                  <a:pt x="3454667" y="4745826"/>
                  <a:pt x="3443571" y="4731451"/>
                </a:cubicBezTo>
                <a:cubicBezTo>
                  <a:pt x="3429542" y="4743427"/>
                  <a:pt x="3435621" y="4757615"/>
                  <a:pt x="3433576" y="4771245"/>
                </a:cubicBezTo>
                <a:cubicBezTo>
                  <a:pt x="3460353" y="4768587"/>
                  <a:pt x="3444264" y="4818999"/>
                  <a:pt x="3464234" y="4815308"/>
                </a:cubicBezTo>
                <a:close/>
                <a:moveTo>
                  <a:pt x="3806968" y="4052449"/>
                </a:moveTo>
                <a:cubicBezTo>
                  <a:pt x="3809239" y="4043765"/>
                  <a:pt x="3801452" y="4027167"/>
                  <a:pt x="3803134" y="4018164"/>
                </a:cubicBezTo>
                <a:cubicBezTo>
                  <a:pt x="3788275" y="4020411"/>
                  <a:pt x="3802865" y="4045917"/>
                  <a:pt x="3800622" y="4057921"/>
                </a:cubicBezTo>
                <a:cubicBezTo>
                  <a:pt x="3804337" y="4057359"/>
                  <a:pt x="3806211" y="4055344"/>
                  <a:pt x="3806968" y="4052449"/>
                </a:cubicBezTo>
                <a:close/>
                <a:moveTo>
                  <a:pt x="490143" y="11561817"/>
                </a:moveTo>
                <a:cubicBezTo>
                  <a:pt x="491921" y="11548248"/>
                  <a:pt x="470731" y="11532484"/>
                  <a:pt x="459598" y="11530622"/>
                </a:cubicBezTo>
                <a:cubicBezTo>
                  <a:pt x="452872" y="11538860"/>
                  <a:pt x="449051" y="11546343"/>
                  <a:pt x="451577" y="11554593"/>
                </a:cubicBezTo>
                <a:cubicBezTo>
                  <a:pt x="469063" y="11534804"/>
                  <a:pt x="481427" y="11562686"/>
                  <a:pt x="479488" y="11574059"/>
                </a:cubicBezTo>
                <a:cubicBezTo>
                  <a:pt x="486407" y="11570620"/>
                  <a:pt x="489552" y="11566340"/>
                  <a:pt x="490143" y="11561817"/>
                </a:cubicBezTo>
                <a:close/>
                <a:moveTo>
                  <a:pt x="3537009" y="4671655"/>
                </a:moveTo>
                <a:cubicBezTo>
                  <a:pt x="3533981" y="4661829"/>
                  <a:pt x="3526373" y="4651661"/>
                  <a:pt x="3517887" y="4641807"/>
                </a:cubicBezTo>
                <a:cubicBezTo>
                  <a:pt x="3510327" y="4640053"/>
                  <a:pt x="3501125" y="4650299"/>
                  <a:pt x="3492857" y="4656238"/>
                </a:cubicBezTo>
                <a:cubicBezTo>
                  <a:pt x="3504798" y="4668820"/>
                  <a:pt x="3484516" y="4690974"/>
                  <a:pt x="3500987" y="4695487"/>
                </a:cubicBezTo>
                <a:cubicBezTo>
                  <a:pt x="3502045" y="4690146"/>
                  <a:pt x="3493504" y="4684281"/>
                  <a:pt x="3502560" y="4680537"/>
                </a:cubicBezTo>
                <a:cubicBezTo>
                  <a:pt x="3500921" y="4692532"/>
                  <a:pt x="3505871" y="4689764"/>
                  <a:pt x="3515300" y="4702258"/>
                </a:cubicBezTo>
                <a:cubicBezTo>
                  <a:pt x="3528205" y="4692668"/>
                  <a:pt x="3522036" y="4680992"/>
                  <a:pt x="3537009" y="4671655"/>
                </a:cubicBezTo>
                <a:close/>
                <a:moveTo>
                  <a:pt x="1585595" y="9089349"/>
                </a:moveTo>
                <a:cubicBezTo>
                  <a:pt x="1577631" y="9106497"/>
                  <a:pt x="1567100" y="9122671"/>
                  <a:pt x="1553135" y="9136816"/>
                </a:cubicBezTo>
                <a:cubicBezTo>
                  <a:pt x="1540060" y="9122605"/>
                  <a:pt x="1557819" y="9097871"/>
                  <a:pt x="1571947" y="9071533"/>
                </a:cubicBezTo>
                <a:lnTo>
                  <a:pt x="1579639" y="9053994"/>
                </a:lnTo>
                <a:lnTo>
                  <a:pt x="1583588" y="9044989"/>
                </a:lnTo>
                <a:cubicBezTo>
                  <a:pt x="1602086" y="8983656"/>
                  <a:pt x="1583454" y="8918182"/>
                  <a:pt x="1598439" y="8876251"/>
                </a:cubicBezTo>
                <a:cubicBezTo>
                  <a:pt x="1620452" y="8885978"/>
                  <a:pt x="1612216" y="8916070"/>
                  <a:pt x="1611478" y="8937209"/>
                </a:cubicBezTo>
                <a:cubicBezTo>
                  <a:pt x="1610584" y="8967574"/>
                  <a:pt x="1609911" y="9009034"/>
                  <a:pt x="1599551" y="9049568"/>
                </a:cubicBezTo>
                <a:lnTo>
                  <a:pt x="1595405" y="9061386"/>
                </a:lnTo>
                <a:close/>
                <a:moveTo>
                  <a:pt x="5136524" y="1053506"/>
                </a:moveTo>
                <a:cubicBezTo>
                  <a:pt x="5122002" y="1042502"/>
                  <a:pt x="5113939" y="1018037"/>
                  <a:pt x="5097116" y="1015702"/>
                </a:cubicBezTo>
                <a:cubicBezTo>
                  <a:pt x="5113057" y="1025804"/>
                  <a:pt x="5112220" y="1051944"/>
                  <a:pt x="5136524" y="1053506"/>
                </a:cubicBezTo>
                <a:close/>
                <a:moveTo>
                  <a:pt x="3062258" y="5755725"/>
                </a:moveTo>
                <a:cubicBezTo>
                  <a:pt x="3058027" y="5750286"/>
                  <a:pt x="3038462" y="5734500"/>
                  <a:pt x="3036200" y="5739620"/>
                </a:cubicBezTo>
                <a:cubicBezTo>
                  <a:pt x="3033852" y="5747243"/>
                  <a:pt x="3053844" y="5763219"/>
                  <a:pt x="3062258" y="5755725"/>
                </a:cubicBezTo>
                <a:close/>
                <a:moveTo>
                  <a:pt x="1359906" y="9609925"/>
                </a:moveTo>
                <a:cubicBezTo>
                  <a:pt x="1364210" y="9586332"/>
                  <a:pt x="1344520" y="9572023"/>
                  <a:pt x="1328521" y="9556286"/>
                </a:cubicBezTo>
                <a:cubicBezTo>
                  <a:pt x="1326678" y="9578927"/>
                  <a:pt x="1338985" y="9596093"/>
                  <a:pt x="1359906" y="9609925"/>
                </a:cubicBezTo>
                <a:close/>
                <a:moveTo>
                  <a:pt x="3514138" y="4734915"/>
                </a:moveTo>
                <a:cubicBezTo>
                  <a:pt x="3513720" y="4729609"/>
                  <a:pt x="3511830" y="4724333"/>
                  <a:pt x="3505797" y="4718562"/>
                </a:cubicBezTo>
                <a:cubicBezTo>
                  <a:pt x="3488562" y="4725735"/>
                  <a:pt x="3503586" y="4744156"/>
                  <a:pt x="3514138" y="4734915"/>
                </a:cubicBezTo>
                <a:close/>
                <a:moveTo>
                  <a:pt x="3548494" y="4658112"/>
                </a:moveTo>
                <a:cubicBezTo>
                  <a:pt x="3541784" y="4642167"/>
                  <a:pt x="3535340" y="4599340"/>
                  <a:pt x="3518096" y="4618915"/>
                </a:cubicBezTo>
                <a:cubicBezTo>
                  <a:pt x="3513177" y="4603814"/>
                  <a:pt x="3530127" y="4577895"/>
                  <a:pt x="3510919" y="4569903"/>
                </a:cubicBezTo>
                <a:cubicBezTo>
                  <a:pt x="3508854" y="4588995"/>
                  <a:pt x="3510927" y="4608591"/>
                  <a:pt x="3501614" y="4626810"/>
                </a:cubicBezTo>
                <a:cubicBezTo>
                  <a:pt x="3492384" y="4603830"/>
                  <a:pt x="3511698" y="4584505"/>
                  <a:pt x="3499205" y="4560710"/>
                </a:cubicBezTo>
                <a:cubicBezTo>
                  <a:pt x="3479315" y="4574293"/>
                  <a:pt x="3491672" y="4592182"/>
                  <a:pt x="3490855" y="4607850"/>
                </a:cubicBezTo>
                <a:cubicBezTo>
                  <a:pt x="3488337" y="4620163"/>
                  <a:pt x="3482714" y="4632099"/>
                  <a:pt x="3489074" y="4645692"/>
                </a:cubicBezTo>
                <a:cubicBezTo>
                  <a:pt x="3496477" y="4647005"/>
                  <a:pt x="3505240" y="4636918"/>
                  <a:pt x="3513948" y="4630818"/>
                </a:cubicBezTo>
                <a:cubicBezTo>
                  <a:pt x="3535267" y="4628135"/>
                  <a:pt x="3535455" y="4661796"/>
                  <a:pt x="3548494" y="4658112"/>
                </a:cubicBezTo>
                <a:close/>
                <a:moveTo>
                  <a:pt x="3510146" y="4747259"/>
                </a:moveTo>
                <a:cubicBezTo>
                  <a:pt x="3507974" y="4742582"/>
                  <a:pt x="3499748" y="4737596"/>
                  <a:pt x="3502832" y="4743435"/>
                </a:cubicBezTo>
                <a:cubicBezTo>
                  <a:pt x="3505004" y="4748113"/>
                  <a:pt x="3513387" y="4753538"/>
                  <a:pt x="3510146" y="4747259"/>
                </a:cubicBezTo>
                <a:close/>
                <a:moveTo>
                  <a:pt x="3080241" y="5725422"/>
                </a:moveTo>
                <a:cubicBezTo>
                  <a:pt x="3068561" y="5717203"/>
                  <a:pt x="3057686" y="5708317"/>
                  <a:pt x="3043922" y="5700197"/>
                </a:cubicBezTo>
                <a:cubicBezTo>
                  <a:pt x="3041633" y="5713462"/>
                  <a:pt x="3070794" y="5737564"/>
                  <a:pt x="3080241" y="5725422"/>
                </a:cubicBezTo>
                <a:close/>
                <a:moveTo>
                  <a:pt x="2594679" y="6824563"/>
                </a:moveTo>
                <a:cubicBezTo>
                  <a:pt x="2599961" y="6812609"/>
                  <a:pt x="2600315" y="6802561"/>
                  <a:pt x="2600859" y="6792086"/>
                </a:cubicBezTo>
                <a:cubicBezTo>
                  <a:pt x="2524484" y="6777730"/>
                  <a:pt x="2437162" y="6766190"/>
                  <a:pt x="2371279" y="6756980"/>
                </a:cubicBezTo>
                <a:cubicBezTo>
                  <a:pt x="2362856" y="6764485"/>
                  <a:pt x="2366058" y="6774574"/>
                  <a:pt x="2356943" y="6789426"/>
                </a:cubicBezTo>
                <a:cubicBezTo>
                  <a:pt x="2427825" y="6806968"/>
                  <a:pt x="2517599" y="6812957"/>
                  <a:pt x="2594679" y="6824563"/>
                </a:cubicBezTo>
                <a:close/>
                <a:moveTo>
                  <a:pt x="2411084" y="7241329"/>
                </a:moveTo>
                <a:cubicBezTo>
                  <a:pt x="2399822" y="7225153"/>
                  <a:pt x="2407111" y="7207501"/>
                  <a:pt x="2391914" y="7192132"/>
                </a:cubicBezTo>
                <a:cubicBezTo>
                  <a:pt x="2382025" y="7212199"/>
                  <a:pt x="2392721" y="7229652"/>
                  <a:pt x="2401142" y="7247627"/>
                </a:cubicBezTo>
                <a:cubicBezTo>
                  <a:pt x="2404308" y="7243935"/>
                  <a:pt x="2408209" y="7246677"/>
                  <a:pt x="2411084" y="7241329"/>
                </a:cubicBezTo>
                <a:close/>
                <a:moveTo>
                  <a:pt x="3564409" y="4632067"/>
                </a:moveTo>
                <a:cubicBezTo>
                  <a:pt x="3559851" y="4626261"/>
                  <a:pt x="3569346" y="4622362"/>
                  <a:pt x="3561243" y="4616340"/>
                </a:cubicBezTo>
                <a:cubicBezTo>
                  <a:pt x="3556733" y="4618949"/>
                  <a:pt x="3552524" y="4615498"/>
                  <a:pt x="3548136" y="4617072"/>
                </a:cubicBezTo>
                <a:cubicBezTo>
                  <a:pt x="3555991" y="4625168"/>
                  <a:pt x="3551999" y="4637511"/>
                  <a:pt x="3564409" y="4632067"/>
                </a:cubicBezTo>
                <a:close/>
                <a:moveTo>
                  <a:pt x="1743058" y="8754304"/>
                </a:moveTo>
                <a:cubicBezTo>
                  <a:pt x="1731386" y="8746088"/>
                  <a:pt x="1722135" y="8718544"/>
                  <a:pt x="1700740" y="8725408"/>
                </a:cubicBezTo>
                <a:cubicBezTo>
                  <a:pt x="1712361" y="8732583"/>
                  <a:pt x="1724482" y="8772102"/>
                  <a:pt x="1743058" y="8754304"/>
                </a:cubicBezTo>
                <a:close/>
                <a:moveTo>
                  <a:pt x="334287" y="11946209"/>
                </a:moveTo>
                <a:cubicBezTo>
                  <a:pt x="332942" y="11935412"/>
                  <a:pt x="308078" y="11904020"/>
                  <a:pt x="294827" y="11906328"/>
                </a:cubicBezTo>
                <a:cubicBezTo>
                  <a:pt x="306307" y="11919563"/>
                  <a:pt x="318305" y="11957003"/>
                  <a:pt x="334287" y="11946209"/>
                </a:cubicBezTo>
                <a:close/>
                <a:moveTo>
                  <a:pt x="4035162" y="3571205"/>
                </a:moveTo>
                <a:cubicBezTo>
                  <a:pt x="4033015" y="3565665"/>
                  <a:pt x="4012207" y="3550350"/>
                  <a:pt x="4005683" y="3558180"/>
                </a:cubicBezTo>
                <a:cubicBezTo>
                  <a:pt x="4013373" y="3561578"/>
                  <a:pt x="4025133" y="3580036"/>
                  <a:pt x="4035162" y="3571205"/>
                </a:cubicBezTo>
                <a:close/>
                <a:moveTo>
                  <a:pt x="2138471" y="7866792"/>
                </a:moveTo>
                <a:cubicBezTo>
                  <a:pt x="2125386" y="7895253"/>
                  <a:pt x="2095661" y="7933739"/>
                  <a:pt x="2076143" y="7958335"/>
                </a:cubicBezTo>
                <a:cubicBezTo>
                  <a:pt x="2067628" y="7954573"/>
                  <a:pt x="2059351" y="7951427"/>
                  <a:pt x="2050171" y="7942260"/>
                </a:cubicBezTo>
                <a:cubicBezTo>
                  <a:pt x="2055684" y="7903298"/>
                  <a:pt x="2107859" y="7840489"/>
                  <a:pt x="2130309" y="7816166"/>
                </a:cubicBezTo>
                <a:cubicBezTo>
                  <a:pt x="2133196" y="7819997"/>
                  <a:pt x="2136128" y="7820271"/>
                  <a:pt x="2138539" y="7818269"/>
                </a:cubicBezTo>
                <a:cubicBezTo>
                  <a:pt x="2157414" y="7829676"/>
                  <a:pt x="2144942" y="7853297"/>
                  <a:pt x="2138471" y="7866792"/>
                </a:cubicBezTo>
                <a:close/>
                <a:moveTo>
                  <a:pt x="3045869" y="5814767"/>
                </a:moveTo>
                <a:cubicBezTo>
                  <a:pt x="3035143" y="5809007"/>
                  <a:pt x="3024421" y="5785915"/>
                  <a:pt x="3007853" y="5793379"/>
                </a:cubicBezTo>
                <a:cubicBezTo>
                  <a:pt x="3020803" y="5797569"/>
                  <a:pt x="3027768" y="5833786"/>
                  <a:pt x="3045869" y="5814767"/>
                </a:cubicBezTo>
                <a:close/>
                <a:moveTo>
                  <a:pt x="3077349" y="5743518"/>
                </a:moveTo>
                <a:cubicBezTo>
                  <a:pt x="3058044" y="5737540"/>
                  <a:pt x="3058676" y="5724560"/>
                  <a:pt x="3041218" y="5717866"/>
                </a:cubicBezTo>
                <a:cubicBezTo>
                  <a:pt x="3032673" y="5731431"/>
                  <a:pt x="3069658" y="5757461"/>
                  <a:pt x="3077349" y="5743518"/>
                </a:cubicBezTo>
                <a:close/>
                <a:moveTo>
                  <a:pt x="3196665" y="5473477"/>
                </a:moveTo>
                <a:cubicBezTo>
                  <a:pt x="3192395" y="5471590"/>
                  <a:pt x="3193475" y="5467992"/>
                  <a:pt x="3190436" y="5465629"/>
                </a:cubicBezTo>
                <a:cubicBezTo>
                  <a:pt x="3188036" y="5472215"/>
                  <a:pt x="3183790" y="5479516"/>
                  <a:pt x="3193083" y="5481584"/>
                </a:cubicBezTo>
                <a:close/>
                <a:moveTo>
                  <a:pt x="2339294" y="7415848"/>
                </a:moveTo>
                <a:cubicBezTo>
                  <a:pt x="2332467" y="7404680"/>
                  <a:pt x="2302454" y="7373077"/>
                  <a:pt x="2289735" y="7386818"/>
                </a:cubicBezTo>
                <a:cubicBezTo>
                  <a:pt x="2310064" y="7404461"/>
                  <a:pt x="2323292" y="7413873"/>
                  <a:pt x="2339294" y="7415848"/>
                </a:cubicBezTo>
                <a:close/>
                <a:moveTo>
                  <a:pt x="2217205" y="7693620"/>
                </a:moveTo>
                <a:cubicBezTo>
                  <a:pt x="2217650" y="7681071"/>
                  <a:pt x="2213740" y="7669146"/>
                  <a:pt x="2218114" y="7655783"/>
                </a:cubicBezTo>
                <a:cubicBezTo>
                  <a:pt x="2223710" y="7659275"/>
                  <a:pt x="2228582" y="7656329"/>
                  <a:pt x="2233443" y="7648789"/>
                </a:cubicBezTo>
                <a:cubicBezTo>
                  <a:pt x="2237064" y="7637132"/>
                  <a:pt x="2234641" y="7612608"/>
                  <a:pt x="2223746" y="7611873"/>
                </a:cubicBezTo>
                <a:cubicBezTo>
                  <a:pt x="2220691" y="7622250"/>
                  <a:pt x="2229473" y="7631229"/>
                  <a:pt x="2224334" y="7641705"/>
                </a:cubicBezTo>
                <a:cubicBezTo>
                  <a:pt x="2208804" y="7622606"/>
                  <a:pt x="2215103" y="7601426"/>
                  <a:pt x="2203929" y="7581703"/>
                </a:cubicBezTo>
                <a:cubicBezTo>
                  <a:pt x="2188244" y="7598736"/>
                  <a:pt x="2212048" y="7611803"/>
                  <a:pt x="2195936" y="7628648"/>
                </a:cubicBezTo>
                <a:cubicBezTo>
                  <a:pt x="2203726" y="7638718"/>
                  <a:pt x="2209013" y="7631367"/>
                  <a:pt x="2215840" y="7634383"/>
                </a:cubicBezTo>
                <a:cubicBezTo>
                  <a:pt x="2210861" y="7652578"/>
                  <a:pt x="2202269" y="7665097"/>
                  <a:pt x="2185581" y="7678628"/>
                </a:cubicBezTo>
                <a:cubicBezTo>
                  <a:pt x="2185840" y="7688430"/>
                  <a:pt x="2182358" y="7698619"/>
                  <a:pt x="2191567" y="7707786"/>
                </a:cubicBezTo>
                <a:cubicBezTo>
                  <a:pt x="2203046" y="7694503"/>
                  <a:pt x="2187537" y="7684591"/>
                  <a:pt x="2200910" y="7671635"/>
                </a:cubicBezTo>
                <a:cubicBezTo>
                  <a:pt x="2213333" y="7678144"/>
                  <a:pt x="2199514" y="7703649"/>
                  <a:pt x="2217205" y="7693620"/>
                </a:cubicBezTo>
                <a:close/>
                <a:moveTo>
                  <a:pt x="4529257" y="2462151"/>
                </a:moveTo>
                <a:lnTo>
                  <a:pt x="4522561" y="2455651"/>
                </a:lnTo>
                <a:lnTo>
                  <a:pt x="4512492" y="2466040"/>
                </a:lnTo>
                <a:lnTo>
                  <a:pt x="4519191" y="2472533"/>
                </a:lnTo>
                <a:close/>
                <a:moveTo>
                  <a:pt x="2687291" y="6632294"/>
                </a:moveTo>
                <a:cubicBezTo>
                  <a:pt x="2625279" y="6577341"/>
                  <a:pt x="2581931" y="6514816"/>
                  <a:pt x="2517644" y="6460388"/>
                </a:cubicBezTo>
                <a:cubicBezTo>
                  <a:pt x="2511974" y="6468598"/>
                  <a:pt x="2503918" y="6470652"/>
                  <a:pt x="2497821" y="6478673"/>
                </a:cubicBezTo>
                <a:cubicBezTo>
                  <a:pt x="2561780" y="6534997"/>
                  <a:pt x="2610959" y="6597037"/>
                  <a:pt x="2669376" y="6655505"/>
                </a:cubicBezTo>
                <a:cubicBezTo>
                  <a:pt x="2675762" y="6649142"/>
                  <a:pt x="2683291" y="6644814"/>
                  <a:pt x="2687291" y="6632294"/>
                </a:cubicBezTo>
                <a:close/>
                <a:moveTo>
                  <a:pt x="2331400" y="7438344"/>
                </a:moveTo>
                <a:cubicBezTo>
                  <a:pt x="2327498" y="7435601"/>
                  <a:pt x="2329810" y="7431527"/>
                  <a:pt x="2325052" y="7428406"/>
                </a:cubicBezTo>
                <a:cubicBezTo>
                  <a:pt x="2323255" y="7430160"/>
                  <a:pt x="2321697" y="7432528"/>
                  <a:pt x="2319900" y="7434281"/>
                </a:cubicBezTo>
                <a:cubicBezTo>
                  <a:pt x="2323613" y="7437450"/>
                  <a:pt x="2321302" y="7441524"/>
                  <a:pt x="2326675" y="7444408"/>
                </a:cubicBezTo>
                <a:cubicBezTo>
                  <a:pt x="2328045" y="7442465"/>
                  <a:pt x="2329842" y="7440712"/>
                  <a:pt x="2331400" y="7438344"/>
                </a:cubicBezTo>
                <a:close/>
                <a:moveTo>
                  <a:pt x="560821" y="11448650"/>
                </a:moveTo>
                <a:cubicBezTo>
                  <a:pt x="562460" y="11443354"/>
                  <a:pt x="562531" y="11438005"/>
                  <a:pt x="560092" y="11432572"/>
                </a:cubicBezTo>
                <a:cubicBezTo>
                  <a:pt x="548252" y="11443225"/>
                  <a:pt x="537881" y="11454014"/>
                  <a:pt x="552137" y="11464411"/>
                </a:cubicBezTo>
                <a:cubicBezTo>
                  <a:pt x="555973" y="11459189"/>
                  <a:pt x="559181" y="11453946"/>
                  <a:pt x="560821" y="11448650"/>
                </a:cubicBezTo>
                <a:close/>
                <a:moveTo>
                  <a:pt x="3065356" y="5781057"/>
                </a:moveTo>
                <a:cubicBezTo>
                  <a:pt x="3060421" y="5778365"/>
                  <a:pt x="3062495" y="5773672"/>
                  <a:pt x="3055285" y="5771507"/>
                </a:cubicBezTo>
                <a:lnTo>
                  <a:pt x="3051704" y="5779612"/>
                </a:lnTo>
                <a:cubicBezTo>
                  <a:pt x="3056640" y="5782302"/>
                  <a:pt x="3054994" y="5787183"/>
                  <a:pt x="3061965" y="5788733"/>
                </a:cubicBezTo>
                <a:close/>
                <a:moveTo>
                  <a:pt x="1377748" y="9603021"/>
                </a:moveTo>
                <a:cubicBezTo>
                  <a:pt x="1381309" y="9585728"/>
                  <a:pt x="1371522" y="9573246"/>
                  <a:pt x="1355395" y="9563571"/>
                </a:cubicBezTo>
                <a:cubicBezTo>
                  <a:pt x="1355953" y="9579624"/>
                  <a:pt x="1367773" y="9590965"/>
                  <a:pt x="1377748" y="9603021"/>
                </a:cubicBezTo>
                <a:close/>
                <a:moveTo>
                  <a:pt x="4964797" y="1485329"/>
                </a:moveTo>
                <a:cubicBezTo>
                  <a:pt x="4957680" y="1478525"/>
                  <a:pt x="4952938" y="1470902"/>
                  <a:pt x="4940013" y="1466653"/>
                </a:cubicBezTo>
                <a:cubicBezTo>
                  <a:pt x="4921976" y="1496439"/>
                  <a:pt x="4896670" y="1507831"/>
                  <a:pt x="4881753" y="1544793"/>
                </a:cubicBezTo>
                <a:cubicBezTo>
                  <a:pt x="4890043" y="1553667"/>
                  <a:pt x="4897160" y="1560471"/>
                  <a:pt x="4908092" y="1560274"/>
                </a:cubicBezTo>
                <a:cubicBezTo>
                  <a:pt x="4923991" y="1528016"/>
                  <a:pt x="4943831" y="1505308"/>
                  <a:pt x="4964797" y="1485329"/>
                </a:cubicBezTo>
                <a:close/>
                <a:moveTo>
                  <a:pt x="3810208" y="4110693"/>
                </a:moveTo>
                <a:cubicBezTo>
                  <a:pt x="3813886" y="4103528"/>
                  <a:pt x="3814294" y="4075330"/>
                  <a:pt x="3802490" y="4075590"/>
                </a:cubicBezTo>
                <a:cubicBezTo>
                  <a:pt x="3800903" y="4083890"/>
                  <a:pt x="3796896" y="4109511"/>
                  <a:pt x="3810208" y="4110693"/>
                </a:cubicBezTo>
                <a:close/>
                <a:moveTo>
                  <a:pt x="5154055" y="1075017"/>
                </a:moveTo>
                <a:cubicBezTo>
                  <a:pt x="5148357" y="1069441"/>
                  <a:pt x="5146678" y="1060542"/>
                  <a:pt x="5138453" y="1067613"/>
                </a:cubicBezTo>
                <a:cubicBezTo>
                  <a:pt x="5139029" y="1070927"/>
                  <a:pt x="5149582" y="1086295"/>
                  <a:pt x="5154055" y="1075017"/>
                </a:cubicBezTo>
                <a:close/>
                <a:moveTo>
                  <a:pt x="2612422" y="6828321"/>
                </a:moveTo>
                <a:cubicBezTo>
                  <a:pt x="2604798" y="6813216"/>
                  <a:pt x="2612422" y="6828321"/>
                  <a:pt x="2612422" y="6828321"/>
                </a:cubicBezTo>
                <a:close/>
                <a:moveTo>
                  <a:pt x="5207451" y="958500"/>
                </a:moveTo>
                <a:cubicBezTo>
                  <a:pt x="5209929" y="956165"/>
                  <a:pt x="5211258" y="952305"/>
                  <a:pt x="5208406" y="950791"/>
                </a:cubicBezTo>
                <a:cubicBezTo>
                  <a:pt x="5207233" y="952305"/>
                  <a:pt x="5205640" y="953635"/>
                  <a:pt x="5203491" y="951668"/>
                </a:cubicBezTo>
                <a:cubicBezTo>
                  <a:pt x="5202131" y="953609"/>
                  <a:pt x="5200958" y="955123"/>
                  <a:pt x="5199598" y="957063"/>
                </a:cubicBezTo>
                <a:cubicBezTo>
                  <a:pt x="5201345" y="961647"/>
                  <a:pt x="5204973" y="960836"/>
                  <a:pt x="5207451" y="958500"/>
                </a:cubicBezTo>
                <a:close/>
                <a:moveTo>
                  <a:pt x="3791891" y="4169985"/>
                </a:moveTo>
                <a:cubicBezTo>
                  <a:pt x="3788062" y="4157081"/>
                  <a:pt x="3792134" y="4134411"/>
                  <a:pt x="3783426" y="4127814"/>
                </a:cubicBezTo>
                <a:cubicBezTo>
                  <a:pt x="3786809" y="4140580"/>
                  <a:pt x="3782598" y="4163697"/>
                  <a:pt x="3791891" y="4169985"/>
                </a:cubicBezTo>
                <a:close/>
                <a:moveTo>
                  <a:pt x="527281" y="11558999"/>
                </a:moveTo>
                <a:cubicBezTo>
                  <a:pt x="505949" y="11581675"/>
                  <a:pt x="493622" y="11620048"/>
                  <a:pt x="455371" y="11653082"/>
                </a:cubicBezTo>
                <a:cubicBezTo>
                  <a:pt x="441476" y="11615861"/>
                  <a:pt x="397052" y="11602346"/>
                  <a:pt x="392032" y="11565990"/>
                </a:cubicBezTo>
                <a:cubicBezTo>
                  <a:pt x="419195" y="11562705"/>
                  <a:pt x="448330" y="11528191"/>
                  <a:pt x="447664" y="11502929"/>
                </a:cubicBezTo>
                <a:cubicBezTo>
                  <a:pt x="472785" y="11492628"/>
                  <a:pt x="515237" y="11545524"/>
                  <a:pt x="527281" y="11558999"/>
                </a:cubicBezTo>
                <a:close/>
                <a:moveTo>
                  <a:pt x="3859545" y="4018260"/>
                </a:moveTo>
                <a:cubicBezTo>
                  <a:pt x="3857850" y="4022354"/>
                  <a:pt x="3855041" y="4025480"/>
                  <a:pt x="3850159" y="4026967"/>
                </a:cubicBezTo>
                <a:cubicBezTo>
                  <a:pt x="3841469" y="4023284"/>
                  <a:pt x="3830447" y="4022375"/>
                  <a:pt x="3823780" y="4015323"/>
                </a:cubicBezTo>
                <a:cubicBezTo>
                  <a:pt x="3823324" y="3997710"/>
                  <a:pt x="3850787" y="3994712"/>
                  <a:pt x="3862248" y="4003744"/>
                </a:cubicBezTo>
                <a:cubicBezTo>
                  <a:pt x="3861820" y="4009103"/>
                  <a:pt x="3861239" y="4014166"/>
                  <a:pt x="3859545" y="4018260"/>
                </a:cubicBezTo>
                <a:close/>
                <a:moveTo>
                  <a:pt x="337585" y="11989499"/>
                </a:moveTo>
                <a:cubicBezTo>
                  <a:pt x="309925" y="11956361"/>
                  <a:pt x="292973" y="11902448"/>
                  <a:pt x="255490" y="11882314"/>
                </a:cubicBezTo>
                <a:cubicBezTo>
                  <a:pt x="286898" y="11919659"/>
                  <a:pt x="283414" y="11956381"/>
                  <a:pt x="325662" y="11993414"/>
                </a:cubicBezTo>
                <a:cubicBezTo>
                  <a:pt x="329738" y="11995724"/>
                  <a:pt x="334281" y="11994671"/>
                  <a:pt x="337585" y="11989499"/>
                </a:cubicBezTo>
                <a:close/>
                <a:moveTo>
                  <a:pt x="5284277" y="797290"/>
                </a:moveTo>
                <a:cubicBezTo>
                  <a:pt x="5277311" y="793703"/>
                  <a:pt x="5282233" y="788255"/>
                  <a:pt x="5273207" y="784775"/>
                </a:cubicBezTo>
                <a:cubicBezTo>
                  <a:pt x="5262251" y="789082"/>
                  <a:pt x="5262461" y="803405"/>
                  <a:pt x="5255893" y="813717"/>
                </a:cubicBezTo>
                <a:cubicBezTo>
                  <a:pt x="5230604" y="853873"/>
                  <a:pt x="5189159" y="902138"/>
                  <a:pt x="5197749" y="943033"/>
                </a:cubicBezTo>
                <a:cubicBezTo>
                  <a:pt x="5215778" y="935244"/>
                  <a:pt x="5203521" y="904925"/>
                  <a:pt x="5225607" y="905028"/>
                </a:cubicBezTo>
                <a:cubicBezTo>
                  <a:pt x="5228951" y="863307"/>
                  <a:pt x="5263130" y="823521"/>
                  <a:pt x="5284277" y="797290"/>
                </a:cubicBezTo>
                <a:close/>
                <a:moveTo>
                  <a:pt x="3512736" y="4808333"/>
                </a:moveTo>
                <a:cubicBezTo>
                  <a:pt x="3505806" y="4808336"/>
                  <a:pt x="3483407" y="4821826"/>
                  <a:pt x="3490103" y="4830833"/>
                </a:cubicBezTo>
                <a:cubicBezTo>
                  <a:pt x="3499701" y="4831360"/>
                  <a:pt x="3515888" y="4817123"/>
                  <a:pt x="3512736" y="4808333"/>
                </a:cubicBezTo>
                <a:close/>
                <a:moveTo>
                  <a:pt x="5225311" y="932595"/>
                </a:moveTo>
                <a:cubicBezTo>
                  <a:pt x="5226844" y="928699"/>
                  <a:pt x="5226277" y="925145"/>
                  <a:pt x="5220993" y="922302"/>
                </a:cubicBezTo>
                <a:cubicBezTo>
                  <a:pt x="5213118" y="931019"/>
                  <a:pt x="5216710" y="937689"/>
                  <a:pt x="5217026" y="944943"/>
                </a:cubicBezTo>
                <a:cubicBezTo>
                  <a:pt x="5220144" y="940731"/>
                  <a:pt x="5223778" y="936492"/>
                  <a:pt x="5225311" y="932595"/>
                </a:cubicBezTo>
                <a:close/>
                <a:moveTo>
                  <a:pt x="4579345" y="2397351"/>
                </a:moveTo>
                <a:cubicBezTo>
                  <a:pt x="4562328" y="2374432"/>
                  <a:pt x="4566489" y="2316179"/>
                  <a:pt x="4573174" y="2280279"/>
                </a:cubicBezTo>
                <a:cubicBezTo>
                  <a:pt x="4594864" y="2319287"/>
                  <a:pt x="4571136" y="2357928"/>
                  <a:pt x="4579345" y="2397351"/>
                </a:cubicBezTo>
                <a:close/>
                <a:moveTo>
                  <a:pt x="4082003" y="3532223"/>
                </a:moveTo>
                <a:cubicBezTo>
                  <a:pt x="4085574" y="3519519"/>
                  <a:pt x="4083602" y="3508957"/>
                  <a:pt x="4076278" y="3500109"/>
                </a:cubicBezTo>
                <a:cubicBezTo>
                  <a:pt x="4076363" y="3514939"/>
                  <a:pt x="4066637" y="3512682"/>
                  <a:pt x="4069614" y="3526749"/>
                </a:cubicBezTo>
                <a:close/>
                <a:moveTo>
                  <a:pt x="4534940" y="2510136"/>
                </a:moveTo>
                <a:cubicBezTo>
                  <a:pt x="4537718" y="2499794"/>
                  <a:pt x="4525536" y="2488106"/>
                  <a:pt x="4516250" y="2495673"/>
                </a:cubicBezTo>
                <a:cubicBezTo>
                  <a:pt x="4517367" y="2503903"/>
                  <a:pt x="4525731" y="2511362"/>
                  <a:pt x="4526513" y="2519267"/>
                </a:cubicBezTo>
                <a:cubicBezTo>
                  <a:pt x="4531425" y="2516881"/>
                  <a:pt x="4534014" y="2513583"/>
                  <a:pt x="4534940" y="2510136"/>
                </a:cubicBezTo>
                <a:close/>
                <a:moveTo>
                  <a:pt x="2061633" y="8108904"/>
                </a:moveTo>
                <a:cubicBezTo>
                  <a:pt x="2064267" y="8092204"/>
                  <a:pt x="2054705" y="8073477"/>
                  <a:pt x="2052197" y="8060157"/>
                </a:cubicBezTo>
                <a:cubicBezTo>
                  <a:pt x="2051050" y="8053545"/>
                  <a:pt x="2063354" y="8040664"/>
                  <a:pt x="2047577" y="8041834"/>
                </a:cubicBezTo>
                <a:cubicBezTo>
                  <a:pt x="2050535" y="8055862"/>
                  <a:pt x="2053333" y="8084065"/>
                  <a:pt x="2047820" y="8090788"/>
                </a:cubicBezTo>
                <a:cubicBezTo>
                  <a:pt x="2029213" y="8071882"/>
                  <a:pt x="2044805" y="8049259"/>
                  <a:pt x="2032860" y="8030243"/>
                </a:cubicBezTo>
                <a:cubicBezTo>
                  <a:pt x="2024236" y="8063576"/>
                  <a:pt x="2029686" y="8094987"/>
                  <a:pt x="2054220" y="8124654"/>
                </a:cubicBezTo>
                <a:cubicBezTo>
                  <a:pt x="2058521" y="8119813"/>
                  <a:pt x="2060754" y="8114471"/>
                  <a:pt x="2061633" y="8108904"/>
                </a:cubicBezTo>
                <a:close/>
                <a:moveTo>
                  <a:pt x="2603546" y="6883078"/>
                </a:moveTo>
                <a:cubicBezTo>
                  <a:pt x="2610636" y="6873965"/>
                  <a:pt x="2605837" y="6869803"/>
                  <a:pt x="2609232" y="6862119"/>
                </a:cubicBezTo>
                <a:cubicBezTo>
                  <a:pt x="2598402" y="6854272"/>
                  <a:pt x="2601260" y="6879007"/>
                  <a:pt x="2603546" y="6883078"/>
                </a:cubicBezTo>
                <a:close/>
                <a:moveTo>
                  <a:pt x="2439747" y="7253994"/>
                </a:moveTo>
                <a:cubicBezTo>
                  <a:pt x="2424191" y="7231338"/>
                  <a:pt x="2435294" y="7206208"/>
                  <a:pt x="2412670" y="7184504"/>
                </a:cubicBezTo>
                <a:cubicBezTo>
                  <a:pt x="2404801" y="7211572"/>
                  <a:pt x="2419793" y="7235504"/>
                  <a:pt x="2429618" y="7260717"/>
                </a:cubicBezTo>
                <a:cubicBezTo>
                  <a:pt x="2432783" y="7257025"/>
                  <a:pt x="2436873" y="7259342"/>
                  <a:pt x="2439747" y="7253994"/>
                </a:cubicBezTo>
                <a:close/>
                <a:moveTo>
                  <a:pt x="5264760" y="860976"/>
                </a:moveTo>
                <a:cubicBezTo>
                  <a:pt x="5265736" y="855833"/>
                  <a:pt x="5264687" y="851018"/>
                  <a:pt x="5260425" y="846720"/>
                </a:cubicBezTo>
                <a:cubicBezTo>
                  <a:pt x="5255488" y="861310"/>
                  <a:pt x="5256885" y="864977"/>
                  <a:pt x="5242509" y="871330"/>
                </a:cubicBezTo>
                <a:cubicBezTo>
                  <a:pt x="5254322" y="886714"/>
                  <a:pt x="5220430" y="895117"/>
                  <a:pt x="5233506" y="911059"/>
                </a:cubicBezTo>
                <a:cubicBezTo>
                  <a:pt x="5240692" y="894795"/>
                  <a:pt x="5261833" y="876406"/>
                  <a:pt x="5264760" y="860976"/>
                </a:cubicBezTo>
                <a:close/>
                <a:moveTo>
                  <a:pt x="2203827" y="7789683"/>
                </a:moveTo>
                <a:cubicBezTo>
                  <a:pt x="2208728" y="7778592"/>
                  <a:pt x="2209461" y="7767699"/>
                  <a:pt x="2205412" y="7757242"/>
                </a:cubicBezTo>
                <a:cubicBezTo>
                  <a:pt x="2194716" y="7760674"/>
                  <a:pt x="2195046" y="7780705"/>
                  <a:pt x="2203827" y="7789683"/>
                </a:cubicBezTo>
                <a:close/>
                <a:moveTo>
                  <a:pt x="3094547" y="5779679"/>
                </a:moveTo>
                <a:cubicBezTo>
                  <a:pt x="3086097" y="5773390"/>
                  <a:pt x="3072534" y="5752106"/>
                  <a:pt x="3062521" y="5765528"/>
                </a:cubicBezTo>
                <a:cubicBezTo>
                  <a:pt x="3064909" y="5771675"/>
                  <a:pt x="3087549" y="5786276"/>
                  <a:pt x="3094547" y="5779679"/>
                </a:cubicBezTo>
                <a:close/>
                <a:moveTo>
                  <a:pt x="3099826" y="5767732"/>
                </a:moveTo>
                <a:cubicBezTo>
                  <a:pt x="3097452" y="5766174"/>
                  <a:pt x="3095505" y="5764803"/>
                  <a:pt x="3097867" y="5761770"/>
                </a:cubicBezTo>
                <a:lnTo>
                  <a:pt x="3089754" y="5758185"/>
                </a:lnTo>
                <a:cubicBezTo>
                  <a:pt x="3079441" y="5765353"/>
                  <a:pt x="3098140" y="5776168"/>
                  <a:pt x="3099826" y="5767732"/>
                </a:cubicBezTo>
                <a:close/>
                <a:moveTo>
                  <a:pt x="5278453" y="838932"/>
                </a:moveTo>
                <a:cubicBezTo>
                  <a:pt x="5275042" y="836408"/>
                  <a:pt x="5277574" y="832953"/>
                  <a:pt x="5272712" y="830296"/>
                </a:cubicBezTo>
                <a:cubicBezTo>
                  <a:pt x="5270367" y="833326"/>
                  <a:pt x="5268210" y="835930"/>
                  <a:pt x="5266474" y="838721"/>
                </a:cubicBezTo>
                <a:cubicBezTo>
                  <a:pt x="5269232" y="840448"/>
                  <a:pt x="5271803" y="842600"/>
                  <a:pt x="5274373" y="844752"/>
                </a:cubicBezTo>
                <a:cubicBezTo>
                  <a:pt x="5275733" y="842812"/>
                  <a:pt x="5277093" y="840871"/>
                  <a:pt x="5278453" y="838932"/>
                </a:cubicBezTo>
                <a:close/>
                <a:moveTo>
                  <a:pt x="2016523" y="8223500"/>
                </a:moveTo>
                <a:cubicBezTo>
                  <a:pt x="2016563" y="8219956"/>
                  <a:pt x="2015150" y="8216533"/>
                  <a:pt x="2013631" y="8213063"/>
                </a:cubicBezTo>
                <a:cubicBezTo>
                  <a:pt x="2002437" y="8214223"/>
                  <a:pt x="2001426" y="8228023"/>
                  <a:pt x="2010700" y="8234665"/>
                </a:cubicBezTo>
                <a:cubicBezTo>
                  <a:pt x="2014991" y="8230709"/>
                  <a:pt x="2016483" y="8227044"/>
                  <a:pt x="2016523" y="8223500"/>
                </a:cubicBezTo>
                <a:close/>
                <a:moveTo>
                  <a:pt x="419146" y="11840123"/>
                </a:moveTo>
                <a:cubicBezTo>
                  <a:pt x="416284" y="11837333"/>
                  <a:pt x="413850" y="11834733"/>
                  <a:pt x="410988" y="11831942"/>
                </a:cubicBezTo>
                <a:cubicBezTo>
                  <a:pt x="408200" y="11834778"/>
                  <a:pt x="405599" y="11837189"/>
                  <a:pt x="403428" y="11839788"/>
                </a:cubicBezTo>
                <a:cubicBezTo>
                  <a:pt x="405861" y="11842389"/>
                  <a:pt x="408723" y="11845179"/>
                  <a:pt x="411157" y="11847779"/>
                </a:cubicBezTo>
                <a:cubicBezTo>
                  <a:pt x="413757" y="11845370"/>
                  <a:pt x="416358" y="11842959"/>
                  <a:pt x="419146" y="11840123"/>
                </a:cubicBezTo>
                <a:close/>
                <a:moveTo>
                  <a:pt x="1781998" y="8756212"/>
                </a:moveTo>
                <a:cubicBezTo>
                  <a:pt x="1764164" y="8745783"/>
                  <a:pt x="1752441" y="8714598"/>
                  <a:pt x="1729002" y="8718009"/>
                </a:cubicBezTo>
                <a:cubicBezTo>
                  <a:pt x="1745477" y="8734977"/>
                  <a:pt x="1748179" y="8756567"/>
                  <a:pt x="1776343" y="8769011"/>
                </a:cubicBezTo>
                <a:close/>
                <a:moveTo>
                  <a:pt x="2240279" y="7719303"/>
                </a:moveTo>
                <a:cubicBezTo>
                  <a:pt x="2242476" y="7716641"/>
                  <a:pt x="2243723" y="7713241"/>
                  <a:pt x="2243241" y="7709713"/>
                </a:cubicBezTo>
                <a:cubicBezTo>
                  <a:pt x="2240205" y="7707352"/>
                  <a:pt x="2237169" y="7704991"/>
                  <a:pt x="2234132" y="7702630"/>
                </a:cubicBezTo>
                <a:cubicBezTo>
                  <a:pt x="2226999" y="7710695"/>
                  <a:pt x="2220907" y="7718711"/>
                  <a:pt x="2231624" y="7724465"/>
                </a:cubicBezTo>
                <a:cubicBezTo>
                  <a:pt x="2234937" y="7723890"/>
                  <a:pt x="2238083" y="7721965"/>
                  <a:pt x="2240279" y="7719303"/>
                </a:cubicBezTo>
                <a:close/>
                <a:moveTo>
                  <a:pt x="2353662" y="7465502"/>
                </a:moveTo>
                <a:cubicBezTo>
                  <a:pt x="2361553" y="7455742"/>
                  <a:pt x="2353408" y="7447558"/>
                  <a:pt x="2350483" y="7439133"/>
                </a:cubicBezTo>
                <a:cubicBezTo>
                  <a:pt x="2344679" y="7448796"/>
                  <a:pt x="2345756" y="7457933"/>
                  <a:pt x="2353662" y="7465502"/>
                </a:cubicBezTo>
                <a:close/>
                <a:moveTo>
                  <a:pt x="2703752" y="6674776"/>
                </a:moveTo>
                <a:lnTo>
                  <a:pt x="2696917" y="6671756"/>
                </a:lnTo>
                <a:lnTo>
                  <a:pt x="2694088" y="6678160"/>
                </a:lnTo>
                <a:lnTo>
                  <a:pt x="2700923" y="6681180"/>
                </a:lnTo>
                <a:close/>
                <a:moveTo>
                  <a:pt x="3796911" y="4203073"/>
                </a:moveTo>
                <a:cubicBezTo>
                  <a:pt x="3797654" y="4204745"/>
                  <a:pt x="3797158" y="4203630"/>
                  <a:pt x="3796168" y="4201401"/>
                </a:cubicBezTo>
                <a:lnTo>
                  <a:pt x="3796019" y="4201064"/>
                </a:lnTo>
                <a:lnTo>
                  <a:pt x="3790225" y="4188027"/>
                </a:lnTo>
                <a:cubicBezTo>
                  <a:pt x="3790225" y="4188027"/>
                  <a:pt x="3791215" y="4190257"/>
                  <a:pt x="3792453" y="4193043"/>
                </a:cubicBezTo>
                <a:lnTo>
                  <a:pt x="3796019" y="4201064"/>
                </a:lnTo>
                <a:close/>
                <a:moveTo>
                  <a:pt x="2261664" y="7680570"/>
                </a:moveTo>
                <a:cubicBezTo>
                  <a:pt x="2262086" y="7675721"/>
                  <a:pt x="2259634" y="7670304"/>
                  <a:pt x="2254271" y="7665130"/>
                </a:cubicBezTo>
                <a:cubicBezTo>
                  <a:pt x="2252494" y="7654147"/>
                  <a:pt x="2257979" y="7629038"/>
                  <a:pt x="2244574" y="7628214"/>
                </a:cubicBezTo>
                <a:cubicBezTo>
                  <a:pt x="2245191" y="7649900"/>
                  <a:pt x="2246850" y="7671538"/>
                  <a:pt x="2251822" y="7692601"/>
                </a:cubicBezTo>
                <a:cubicBezTo>
                  <a:pt x="2257949" y="7689699"/>
                  <a:pt x="2261243" y="7685418"/>
                  <a:pt x="2261664" y="7680570"/>
                </a:cubicBezTo>
                <a:close/>
                <a:moveTo>
                  <a:pt x="5493486" y="369257"/>
                </a:moveTo>
                <a:cubicBezTo>
                  <a:pt x="5498999" y="358661"/>
                  <a:pt x="5502728" y="349065"/>
                  <a:pt x="5504932" y="338284"/>
                </a:cubicBezTo>
                <a:cubicBezTo>
                  <a:pt x="5493172" y="311622"/>
                  <a:pt x="5468730" y="287024"/>
                  <a:pt x="5437827" y="263148"/>
                </a:cubicBezTo>
                <a:cubicBezTo>
                  <a:pt x="5406969" y="327197"/>
                  <a:pt x="5361149" y="393835"/>
                  <a:pt x="5322230" y="464545"/>
                </a:cubicBezTo>
                <a:cubicBezTo>
                  <a:pt x="5343285" y="484069"/>
                  <a:pt x="5368458" y="515123"/>
                  <a:pt x="5389777" y="527099"/>
                </a:cubicBezTo>
                <a:cubicBezTo>
                  <a:pt x="5427408" y="507950"/>
                  <a:pt x="5442889" y="450906"/>
                  <a:pt x="5471328" y="406231"/>
                </a:cubicBezTo>
                <a:cubicBezTo>
                  <a:pt x="5480674" y="391450"/>
                  <a:pt x="5487972" y="379854"/>
                  <a:pt x="5493486" y="369257"/>
                </a:cubicBezTo>
                <a:close/>
                <a:moveTo>
                  <a:pt x="3817809" y="4166356"/>
                </a:moveTo>
                <a:cubicBezTo>
                  <a:pt x="3821623" y="4158606"/>
                  <a:pt x="3818875" y="4144526"/>
                  <a:pt x="3815683" y="4133758"/>
                </a:cubicBezTo>
                <a:lnTo>
                  <a:pt x="3811455" y="4121655"/>
                </a:lnTo>
                <a:lnTo>
                  <a:pt x="3811329" y="4121295"/>
                </a:lnTo>
                <a:cubicBezTo>
                  <a:pt x="3793551" y="4125082"/>
                  <a:pt x="3807039" y="4154154"/>
                  <a:pt x="3806402" y="4172027"/>
                </a:cubicBezTo>
                <a:lnTo>
                  <a:pt x="3816607" y="4166953"/>
                </a:lnTo>
                <a:close/>
                <a:moveTo>
                  <a:pt x="2603962" y="6917960"/>
                </a:moveTo>
                <a:cubicBezTo>
                  <a:pt x="2612284" y="6908370"/>
                  <a:pt x="2607213" y="6889801"/>
                  <a:pt x="2597887" y="6895886"/>
                </a:cubicBezTo>
                <a:cubicBezTo>
                  <a:pt x="2604017" y="6901656"/>
                  <a:pt x="2595368" y="6913142"/>
                  <a:pt x="2603962" y="6917960"/>
                </a:cubicBezTo>
                <a:close/>
                <a:moveTo>
                  <a:pt x="1416926" y="9605545"/>
                </a:moveTo>
                <a:cubicBezTo>
                  <a:pt x="1403122" y="9596385"/>
                  <a:pt x="1392757" y="9558663"/>
                  <a:pt x="1376305" y="9572809"/>
                </a:cubicBezTo>
                <a:cubicBezTo>
                  <a:pt x="1388830" y="9581402"/>
                  <a:pt x="1396098" y="9611128"/>
                  <a:pt x="1416926" y="9605545"/>
                </a:cubicBezTo>
                <a:close/>
                <a:moveTo>
                  <a:pt x="450696" y="11793046"/>
                </a:moveTo>
                <a:cubicBezTo>
                  <a:pt x="451218" y="11782598"/>
                  <a:pt x="437336" y="11768837"/>
                  <a:pt x="427079" y="11768882"/>
                </a:cubicBezTo>
                <a:cubicBezTo>
                  <a:pt x="422118" y="11774317"/>
                  <a:pt x="416301" y="11779374"/>
                  <a:pt x="411340" y="11784809"/>
                </a:cubicBezTo>
                <a:cubicBezTo>
                  <a:pt x="424302" y="11784434"/>
                  <a:pt x="437589" y="11803017"/>
                  <a:pt x="450696" y="11793046"/>
                </a:cubicBezTo>
                <a:close/>
                <a:moveTo>
                  <a:pt x="5305410" y="808660"/>
                </a:moveTo>
                <a:cubicBezTo>
                  <a:pt x="5275944" y="857135"/>
                  <a:pt x="5235941" y="938563"/>
                  <a:pt x="5206474" y="987037"/>
                </a:cubicBezTo>
                <a:cubicBezTo>
                  <a:pt x="5188062" y="971787"/>
                  <a:pt x="5182141" y="959006"/>
                  <a:pt x="5177225" y="931423"/>
                </a:cubicBezTo>
                <a:cubicBezTo>
                  <a:pt x="5197418" y="916459"/>
                  <a:pt x="5195457" y="885608"/>
                  <a:pt x="5209585" y="859324"/>
                </a:cubicBezTo>
                <a:cubicBezTo>
                  <a:pt x="5226952" y="826849"/>
                  <a:pt x="5256155" y="796045"/>
                  <a:pt x="5269502" y="761285"/>
                </a:cubicBezTo>
                <a:cubicBezTo>
                  <a:pt x="5294047" y="775179"/>
                  <a:pt x="5292333" y="792718"/>
                  <a:pt x="5305410" y="808660"/>
                </a:cubicBezTo>
                <a:close/>
                <a:moveTo>
                  <a:pt x="611669" y="11436915"/>
                </a:moveTo>
                <a:cubicBezTo>
                  <a:pt x="603379" y="11424543"/>
                  <a:pt x="593431" y="11389405"/>
                  <a:pt x="576003" y="11401174"/>
                </a:cubicBezTo>
                <a:cubicBezTo>
                  <a:pt x="567857" y="11410385"/>
                  <a:pt x="596940" y="11452953"/>
                  <a:pt x="611669" y="11436915"/>
                </a:cubicBezTo>
                <a:close/>
                <a:moveTo>
                  <a:pt x="4604186" y="2404235"/>
                </a:moveTo>
                <a:cubicBezTo>
                  <a:pt x="4595194" y="2382509"/>
                  <a:pt x="4579431" y="2315195"/>
                  <a:pt x="4612797" y="2292910"/>
                </a:cubicBezTo>
                <a:cubicBezTo>
                  <a:pt x="4614456" y="2330290"/>
                  <a:pt x="4602865" y="2367182"/>
                  <a:pt x="4604186" y="2404235"/>
                </a:cubicBezTo>
                <a:close/>
                <a:moveTo>
                  <a:pt x="4576200" y="2468015"/>
                </a:moveTo>
                <a:cubicBezTo>
                  <a:pt x="4568151" y="2459562"/>
                  <a:pt x="4560437" y="2451433"/>
                  <a:pt x="4552298" y="2458488"/>
                </a:cubicBezTo>
                <a:cubicBezTo>
                  <a:pt x="4552126" y="2468718"/>
                  <a:pt x="4567176" y="2482017"/>
                  <a:pt x="4576200" y="2468015"/>
                </a:cubicBezTo>
                <a:close/>
                <a:moveTo>
                  <a:pt x="2362867" y="7478231"/>
                </a:moveTo>
                <a:cubicBezTo>
                  <a:pt x="2359205" y="7476103"/>
                  <a:pt x="2354773" y="7471088"/>
                  <a:pt x="2351794" y="7474357"/>
                </a:cubicBezTo>
                <a:cubicBezTo>
                  <a:pt x="2356363" y="7477904"/>
                  <a:pt x="2347839" y="7483309"/>
                  <a:pt x="2355968" y="7486900"/>
                </a:cubicBezTo>
                <a:cubicBezTo>
                  <a:pt x="2358142" y="7484294"/>
                  <a:pt x="2360504" y="7481262"/>
                  <a:pt x="2362867" y="7478231"/>
                </a:cubicBezTo>
                <a:close/>
                <a:moveTo>
                  <a:pt x="3091122" y="5830171"/>
                </a:moveTo>
                <a:cubicBezTo>
                  <a:pt x="3066494" y="5817757"/>
                  <a:pt x="3052947" y="5783730"/>
                  <a:pt x="3026784" y="5782877"/>
                </a:cubicBezTo>
                <a:cubicBezTo>
                  <a:pt x="3045408" y="5800793"/>
                  <a:pt x="3053567" y="5822755"/>
                  <a:pt x="3083698" y="5836576"/>
                </a:cubicBezTo>
                <a:cubicBezTo>
                  <a:pt x="3087064" y="5837044"/>
                  <a:pt x="3090091" y="5834813"/>
                  <a:pt x="3091122" y="5830171"/>
                </a:cubicBezTo>
                <a:close/>
                <a:moveTo>
                  <a:pt x="5171513" y="1125554"/>
                </a:moveTo>
                <a:cubicBezTo>
                  <a:pt x="5169568" y="1124185"/>
                  <a:pt x="5167622" y="1122815"/>
                  <a:pt x="5166104" y="1121635"/>
                </a:cubicBezTo>
                <a:cubicBezTo>
                  <a:pt x="5163931" y="1124243"/>
                  <a:pt x="5161758" y="1126852"/>
                  <a:pt x="5159586" y="1129460"/>
                </a:cubicBezTo>
                <a:cubicBezTo>
                  <a:pt x="5161958" y="1131018"/>
                  <a:pt x="5163476" y="1132199"/>
                  <a:pt x="5165422" y="1133568"/>
                </a:cubicBezTo>
                <a:cubicBezTo>
                  <a:pt x="5167168" y="1130771"/>
                  <a:pt x="5169341" y="1128163"/>
                  <a:pt x="5171513" y="1125554"/>
                </a:cubicBezTo>
                <a:close/>
                <a:moveTo>
                  <a:pt x="4556910" y="2522095"/>
                </a:moveTo>
                <a:cubicBezTo>
                  <a:pt x="4552464" y="2511937"/>
                  <a:pt x="4556928" y="2501970"/>
                  <a:pt x="4546220" y="2492239"/>
                </a:cubicBezTo>
                <a:cubicBezTo>
                  <a:pt x="4534793" y="2500004"/>
                  <a:pt x="4544417" y="2524928"/>
                  <a:pt x="4556910" y="2522095"/>
                </a:cubicBezTo>
                <a:close/>
                <a:moveTo>
                  <a:pt x="939865" y="10710731"/>
                </a:moveTo>
                <a:cubicBezTo>
                  <a:pt x="936982" y="10716859"/>
                  <a:pt x="932117" y="10721363"/>
                  <a:pt x="924300" y="10723439"/>
                </a:cubicBezTo>
                <a:cubicBezTo>
                  <a:pt x="924017" y="10717141"/>
                  <a:pt x="921357" y="10709279"/>
                  <a:pt x="927155" y="10707726"/>
                </a:cubicBezTo>
                <a:cubicBezTo>
                  <a:pt x="922975" y="10698679"/>
                  <a:pt x="917270" y="10716217"/>
                  <a:pt x="908147" y="10713729"/>
                </a:cubicBezTo>
                <a:cubicBezTo>
                  <a:pt x="890951" y="10685558"/>
                  <a:pt x="911862" y="10661366"/>
                  <a:pt x="912199" y="10636313"/>
                </a:cubicBezTo>
                <a:cubicBezTo>
                  <a:pt x="921180" y="10635652"/>
                  <a:pt x="929733" y="10634802"/>
                  <a:pt x="938476" y="10633521"/>
                </a:cubicBezTo>
                <a:cubicBezTo>
                  <a:pt x="939327" y="10659357"/>
                  <a:pt x="948515" y="10692348"/>
                  <a:pt x="939865" y="10710731"/>
                </a:cubicBezTo>
                <a:close/>
                <a:moveTo>
                  <a:pt x="2632462" y="6880037"/>
                </a:moveTo>
                <a:cubicBezTo>
                  <a:pt x="2639968" y="6866515"/>
                  <a:pt x="2635347" y="6857329"/>
                  <a:pt x="2630725" y="6848143"/>
                </a:cubicBezTo>
                <a:cubicBezTo>
                  <a:pt x="2628573" y="6859949"/>
                  <a:pt x="2629072" y="6870375"/>
                  <a:pt x="2632462" y="6880037"/>
                </a:cubicBezTo>
                <a:close/>
                <a:moveTo>
                  <a:pt x="5525825" y="332694"/>
                </a:moveTo>
                <a:cubicBezTo>
                  <a:pt x="5519955" y="358721"/>
                  <a:pt x="5498078" y="387385"/>
                  <a:pt x="5478065" y="419940"/>
                </a:cubicBezTo>
                <a:cubicBezTo>
                  <a:pt x="5453794" y="459813"/>
                  <a:pt x="5437645" y="516051"/>
                  <a:pt x="5390405" y="548841"/>
                </a:cubicBezTo>
                <a:cubicBezTo>
                  <a:pt x="5349064" y="512687"/>
                  <a:pt x="5300343" y="471228"/>
                  <a:pt x="5272905" y="427929"/>
                </a:cubicBezTo>
                <a:cubicBezTo>
                  <a:pt x="5274457" y="386195"/>
                  <a:pt x="5325110" y="350313"/>
                  <a:pt x="5331133" y="310044"/>
                </a:cubicBezTo>
                <a:cubicBezTo>
                  <a:pt x="5359684" y="289439"/>
                  <a:pt x="5371814" y="241136"/>
                  <a:pt x="5402217" y="219815"/>
                </a:cubicBezTo>
                <a:cubicBezTo>
                  <a:pt x="5452703" y="228323"/>
                  <a:pt x="5495402" y="292676"/>
                  <a:pt x="5525825" y="332694"/>
                </a:cubicBezTo>
                <a:close/>
                <a:moveTo>
                  <a:pt x="3631812" y="4619802"/>
                </a:moveTo>
                <a:cubicBezTo>
                  <a:pt x="3616374" y="4564328"/>
                  <a:pt x="3563215" y="4631505"/>
                  <a:pt x="3608583" y="4642020"/>
                </a:cubicBezTo>
                <a:cubicBezTo>
                  <a:pt x="3621554" y="4635385"/>
                  <a:pt x="3619437" y="4626720"/>
                  <a:pt x="3631812" y="4619802"/>
                </a:cubicBezTo>
                <a:close/>
                <a:moveTo>
                  <a:pt x="2079369" y="8154083"/>
                </a:moveTo>
                <a:cubicBezTo>
                  <a:pt x="2073499" y="8148945"/>
                  <a:pt x="2081301" y="8128987"/>
                  <a:pt x="2071719" y="8133403"/>
                </a:cubicBezTo>
                <a:cubicBezTo>
                  <a:pt x="2074045" y="8138501"/>
                  <a:pt x="2066669" y="8158648"/>
                  <a:pt x="2079369" y="8154083"/>
                </a:cubicBezTo>
                <a:close/>
                <a:moveTo>
                  <a:pt x="4630046" y="2383471"/>
                </a:moveTo>
                <a:cubicBezTo>
                  <a:pt x="4617369" y="2366011"/>
                  <a:pt x="4619812" y="2303098"/>
                  <a:pt x="4638272" y="2286092"/>
                </a:cubicBezTo>
                <a:cubicBezTo>
                  <a:pt x="4642373" y="2318506"/>
                  <a:pt x="4623297" y="2351075"/>
                  <a:pt x="4630046" y="2383471"/>
                </a:cubicBezTo>
                <a:close/>
                <a:moveTo>
                  <a:pt x="3648315" y="4606443"/>
                </a:moveTo>
                <a:cubicBezTo>
                  <a:pt x="3637984" y="4599732"/>
                  <a:pt x="3629700" y="4579388"/>
                  <a:pt x="3617886" y="4585116"/>
                </a:cubicBezTo>
                <a:cubicBezTo>
                  <a:pt x="3630039" y="4594150"/>
                  <a:pt x="3628633" y="4597134"/>
                  <a:pt x="3637783" y="4610221"/>
                </a:cubicBezTo>
                <a:cubicBezTo>
                  <a:pt x="3641418" y="4607925"/>
                  <a:pt x="3644433" y="4610813"/>
                  <a:pt x="3648315" y="4606443"/>
                </a:cubicBezTo>
                <a:close/>
                <a:moveTo>
                  <a:pt x="2403079" y="7427728"/>
                </a:moveTo>
                <a:cubicBezTo>
                  <a:pt x="2396731" y="7417790"/>
                  <a:pt x="2392502" y="7429678"/>
                  <a:pt x="2387537" y="7435126"/>
                </a:cubicBezTo>
                <a:cubicBezTo>
                  <a:pt x="2390772" y="7437064"/>
                  <a:pt x="2393818" y="7439429"/>
                  <a:pt x="2396864" y="7441794"/>
                </a:cubicBezTo>
                <a:cubicBezTo>
                  <a:pt x="2401024" y="7437009"/>
                  <a:pt x="2403284" y="7431894"/>
                  <a:pt x="2403079" y="7427728"/>
                </a:cubicBezTo>
                <a:close/>
                <a:moveTo>
                  <a:pt x="3820636" y="4219811"/>
                </a:moveTo>
                <a:lnTo>
                  <a:pt x="3821647" y="4211266"/>
                </a:lnTo>
                <a:lnTo>
                  <a:pt x="3822300" y="4205751"/>
                </a:lnTo>
                <a:lnTo>
                  <a:pt x="3819932" y="4196184"/>
                </a:lnTo>
                <a:lnTo>
                  <a:pt x="3818786" y="4191555"/>
                </a:lnTo>
                <a:cubicBezTo>
                  <a:pt x="3816900" y="4187753"/>
                  <a:pt x="3814374" y="4185355"/>
                  <a:pt x="3811431" y="4185789"/>
                </a:cubicBezTo>
                <a:cubicBezTo>
                  <a:pt x="3803910" y="4192744"/>
                  <a:pt x="3813359" y="4212756"/>
                  <a:pt x="3812453" y="4225173"/>
                </a:cubicBezTo>
                <a:cubicBezTo>
                  <a:pt x="3816416" y="4225786"/>
                  <a:pt x="3819069" y="4223523"/>
                  <a:pt x="3820636" y="4219811"/>
                </a:cubicBezTo>
                <a:close/>
                <a:moveTo>
                  <a:pt x="1815024" y="8761116"/>
                </a:moveTo>
                <a:cubicBezTo>
                  <a:pt x="1800515" y="8754706"/>
                  <a:pt x="1794012" y="8727867"/>
                  <a:pt x="1776974" y="8734106"/>
                </a:cubicBezTo>
                <a:cubicBezTo>
                  <a:pt x="1788972" y="8740428"/>
                  <a:pt x="1796499" y="8779957"/>
                  <a:pt x="1815024" y="8761116"/>
                </a:cubicBezTo>
                <a:close/>
                <a:moveTo>
                  <a:pt x="3626218" y="4664961"/>
                </a:moveTo>
                <a:cubicBezTo>
                  <a:pt x="3616608" y="4657495"/>
                  <a:pt x="3632437" y="4653307"/>
                  <a:pt x="3625652" y="4646811"/>
                </a:cubicBezTo>
                <a:cubicBezTo>
                  <a:pt x="3614703" y="4645283"/>
                  <a:pt x="3612893" y="4649900"/>
                  <a:pt x="3609150" y="4660169"/>
                </a:cubicBezTo>
                <a:cubicBezTo>
                  <a:pt x="3614338" y="4667733"/>
                  <a:pt x="3620480" y="4665530"/>
                  <a:pt x="3626218" y="4664961"/>
                </a:cubicBezTo>
                <a:close/>
                <a:moveTo>
                  <a:pt x="2417141" y="7402990"/>
                </a:moveTo>
                <a:cubicBezTo>
                  <a:pt x="2418547" y="7399663"/>
                  <a:pt x="2418394" y="7396538"/>
                  <a:pt x="2415442" y="7393960"/>
                </a:cubicBezTo>
                <a:cubicBezTo>
                  <a:pt x="2412189" y="7400165"/>
                  <a:pt x="2396699" y="7408605"/>
                  <a:pt x="2409483" y="7413235"/>
                </a:cubicBezTo>
                <a:cubicBezTo>
                  <a:pt x="2412769" y="7409847"/>
                  <a:pt x="2415735" y="7406317"/>
                  <a:pt x="2417141" y="7402990"/>
                </a:cubicBezTo>
                <a:close/>
                <a:moveTo>
                  <a:pt x="1662508" y="9112316"/>
                </a:moveTo>
                <a:cubicBezTo>
                  <a:pt x="1655874" y="9124286"/>
                  <a:pt x="1646417" y="9133226"/>
                  <a:pt x="1631745" y="9131072"/>
                </a:cubicBezTo>
                <a:lnTo>
                  <a:pt x="1648561" y="9086305"/>
                </a:lnTo>
                <a:lnTo>
                  <a:pt x="1660075" y="9055651"/>
                </a:lnTo>
                <a:cubicBezTo>
                  <a:pt x="1668502" y="9030782"/>
                  <a:pt x="1675182" y="9006098"/>
                  <a:pt x="1677929" y="8981330"/>
                </a:cubicBezTo>
                <a:cubicBezTo>
                  <a:pt x="1683832" y="8927392"/>
                  <a:pt x="1660343" y="8880845"/>
                  <a:pt x="1661999" y="8834200"/>
                </a:cubicBezTo>
                <a:cubicBezTo>
                  <a:pt x="1697794" y="8845940"/>
                  <a:pt x="1695027" y="8899736"/>
                  <a:pt x="1694501" y="8943823"/>
                </a:cubicBezTo>
                <a:cubicBezTo>
                  <a:pt x="1693923" y="8986869"/>
                  <a:pt x="1689527" y="9037397"/>
                  <a:pt x="1676332" y="9075378"/>
                </a:cubicBezTo>
                <a:lnTo>
                  <a:pt x="1668707" y="9095750"/>
                </a:lnTo>
                <a:close/>
                <a:moveTo>
                  <a:pt x="2524119" y="7166039"/>
                </a:moveTo>
                <a:cubicBezTo>
                  <a:pt x="2519941" y="7140775"/>
                  <a:pt x="2499387" y="7114385"/>
                  <a:pt x="2493310" y="7088791"/>
                </a:cubicBezTo>
                <a:cubicBezTo>
                  <a:pt x="2488294" y="7067739"/>
                  <a:pt x="2497139" y="7047721"/>
                  <a:pt x="2494896" y="7031966"/>
                </a:cubicBezTo>
                <a:cubicBezTo>
                  <a:pt x="2451110" y="7073200"/>
                  <a:pt x="2495401" y="7126878"/>
                  <a:pt x="2516350" y="7169734"/>
                </a:cubicBezTo>
                <a:cubicBezTo>
                  <a:pt x="2519345" y="7171057"/>
                  <a:pt x="2521809" y="7170109"/>
                  <a:pt x="2524119" y="7166039"/>
                </a:cubicBezTo>
                <a:close/>
                <a:moveTo>
                  <a:pt x="4599341" y="2470955"/>
                </a:moveTo>
                <a:cubicBezTo>
                  <a:pt x="4595961" y="2465728"/>
                  <a:pt x="4597523" y="2460095"/>
                  <a:pt x="4589190" y="2454616"/>
                </a:cubicBezTo>
                <a:cubicBezTo>
                  <a:pt x="4574738" y="2458799"/>
                  <a:pt x="4594835" y="2478283"/>
                  <a:pt x="4599341" y="2470955"/>
                </a:cubicBezTo>
                <a:close/>
                <a:moveTo>
                  <a:pt x="3800024" y="4281491"/>
                </a:moveTo>
                <a:cubicBezTo>
                  <a:pt x="3803014" y="4274998"/>
                  <a:pt x="3798598" y="4259350"/>
                  <a:pt x="3794610" y="4259216"/>
                </a:cubicBezTo>
                <a:cubicBezTo>
                  <a:pt x="3797960" y="4270507"/>
                  <a:pt x="3793802" y="4276059"/>
                  <a:pt x="3794274" y="4284019"/>
                </a:cubicBezTo>
                <a:cubicBezTo>
                  <a:pt x="3797207" y="4284803"/>
                  <a:pt x="3799027" y="4283655"/>
                  <a:pt x="3800024" y="4281491"/>
                </a:cubicBezTo>
                <a:close/>
                <a:moveTo>
                  <a:pt x="3600436" y="4735466"/>
                </a:moveTo>
                <a:cubicBezTo>
                  <a:pt x="3604648" y="4731846"/>
                  <a:pt x="3607155" y="4727104"/>
                  <a:pt x="3603965" y="4723039"/>
                </a:cubicBezTo>
                <a:cubicBezTo>
                  <a:pt x="3598069" y="4723170"/>
                  <a:pt x="3592825" y="4719594"/>
                  <a:pt x="3586277" y="4723432"/>
                </a:cubicBezTo>
                <a:cubicBezTo>
                  <a:pt x="3589958" y="4729551"/>
                  <a:pt x="3586550" y="4735238"/>
                  <a:pt x="3586687" y="4741139"/>
                </a:cubicBezTo>
                <a:cubicBezTo>
                  <a:pt x="3590309" y="4741578"/>
                  <a:pt x="3596224" y="4739086"/>
                  <a:pt x="3600436" y="4735466"/>
                </a:cubicBezTo>
                <a:close/>
                <a:moveTo>
                  <a:pt x="643068" y="11429269"/>
                </a:moveTo>
                <a:cubicBezTo>
                  <a:pt x="628294" y="11458095"/>
                  <a:pt x="589934" y="11487260"/>
                  <a:pt x="595003" y="11516144"/>
                </a:cubicBezTo>
                <a:cubicBezTo>
                  <a:pt x="591073" y="11521580"/>
                  <a:pt x="587142" y="11522405"/>
                  <a:pt x="583068" y="11520093"/>
                </a:cubicBezTo>
                <a:cubicBezTo>
                  <a:pt x="555786" y="11489593"/>
                  <a:pt x="520928" y="11480851"/>
                  <a:pt x="504633" y="11448546"/>
                </a:cubicBezTo>
                <a:cubicBezTo>
                  <a:pt x="544321" y="11439438"/>
                  <a:pt x="556631" y="11393128"/>
                  <a:pt x="576284" y="11361334"/>
                </a:cubicBezTo>
                <a:cubicBezTo>
                  <a:pt x="606737" y="11369666"/>
                  <a:pt x="619338" y="11408026"/>
                  <a:pt x="643068" y="11429269"/>
                </a:cubicBezTo>
                <a:close/>
                <a:moveTo>
                  <a:pt x="3646402" y="4637016"/>
                </a:moveTo>
                <a:cubicBezTo>
                  <a:pt x="3648204" y="4632029"/>
                  <a:pt x="3647063" y="4625743"/>
                  <a:pt x="3641566" y="4620769"/>
                </a:cubicBezTo>
                <a:cubicBezTo>
                  <a:pt x="3635402" y="4628435"/>
                  <a:pt x="3632940" y="4636759"/>
                  <a:pt x="3633583" y="4645457"/>
                </a:cubicBezTo>
                <a:cubicBezTo>
                  <a:pt x="3639856" y="4645687"/>
                  <a:pt x="3644600" y="4642002"/>
                  <a:pt x="3646402" y="4637016"/>
                </a:cubicBezTo>
                <a:close/>
                <a:moveTo>
                  <a:pt x="2297851" y="7689994"/>
                </a:moveTo>
                <a:cubicBezTo>
                  <a:pt x="2292383" y="7680440"/>
                  <a:pt x="2295250" y="7670489"/>
                  <a:pt x="2286041" y="7661322"/>
                </a:cubicBezTo>
                <a:cubicBezTo>
                  <a:pt x="2276775" y="7668445"/>
                  <a:pt x="2289763" y="7673673"/>
                  <a:pt x="2280308" y="7681223"/>
                </a:cubicBezTo>
                <a:cubicBezTo>
                  <a:pt x="2285805" y="7682632"/>
                  <a:pt x="2292752" y="7696918"/>
                  <a:pt x="2297851" y="7689994"/>
                </a:cubicBezTo>
                <a:close/>
                <a:moveTo>
                  <a:pt x="2435092" y="7380735"/>
                </a:moveTo>
                <a:cubicBezTo>
                  <a:pt x="2432474" y="7378559"/>
                  <a:pt x="2433792" y="7375575"/>
                  <a:pt x="2431790" y="7373162"/>
                </a:cubicBezTo>
                <a:cubicBezTo>
                  <a:pt x="2428675" y="7377899"/>
                  <a:pt x="2423282" y="7383159"/>
                  <a:pt x="2430984" y="7386562"/>
                </a:cubicBezTo>
                <a:cubicBezTo>
                  <a:pt x="2432353" y="7384619"/>
                  <a:pt x="2433723" y="7382677"/>
                  <a:pt x="2435092" y="7380735"/>
                </a:cubicBezTo>
                <a:close/>
                <a:moveTo>
                  <a:pt x="3210409" y="5626416"/>
                </a:moveTo>
                <a:cubicBezTo>
                  <a:pt x="3230475" y="5579972"/>
                  <a:pt x="3230848" y="5534728"/>
                  <a:pt x="3186560" y="5506745"/>
                </a:cubicBezTo>
                <a:cubicBezTo>
                  <a:pt x="3172001" y="5503885"/>
                  <a:pt x="3162594" y="5512471"/>
                  <a:pt x="3152091" y="5520069"/>
                </a:cubicBezTo>
                <a:cubicBezTo>
                  <a:pt x="3100656" y="5515193"/>
                  <a:pt x="3063077" y="5572518"/>
                  <a:pt x="3048782" y="5636060"/>
                </a:cubicBezTo>
                <a:cubicBezTo>
                  <a:pt x="3064790" y="5669137"/>
                  <a:pt x="3091073" y="5698596"/>
                  <a:pt x="3111818" y="5730196"/>
                </a:cubicBezTo>
                <a:cubicBezTo>
                  <a:pt x="3134192" y="5713055"/>
                  <a:pt x="3190099" y="5706657"/>
                  <a:pt x="3184703" y="5672665"/>
                </a:cubicBezTo>
                <a:cubicBezTo>
                  <a:pt x="3194844" y="5657510"/>
                  <a:pt x="3203721" y="5641894"/>
                  <a:pt x="3210409" y="5626416"/>
                </a:cubicBezTo>
                <a:close/>
                <a:moveTo>
                  <a:pt x="2076993" y="8193421"/>
                </a:moveTo>
                <a:cubicBezTo>
                  <a:pt x="2078618" y="8190895"/>
                  <a:pt x="2079439" y="8188460"/>
                  <a:pt x="2077782" y="8186455"/>
                </a:cubicBezTo>
                <a:cubicBezTo>
                  <a:pt x="2070744" y="8187416"/>
                  <a:pt x="2065043" y="8194565"/>
                  <a:pt x="2071387" y="8200929"/>
                </a:cubicBezTo>
                <a:cubicBezTo>
                  <a:pt x="2072941" y="8198563"/>
                  <a:pt x="2075368" y="8195947"/>
                  <a:pt x="2076993" y="8193421"/>
                </a:cubicBezTo>
                <a:close/>
                <a:moveTo>
                  <a:pt x="393240" y="12005417"/>
                </a:moveTo>
                <a:cubicBezTo>
                  <a:pt x="378406" y="11996312"/>
                  <a:pt x="388426" y="11987476"/>
                  <a:pt x="373353" y="11977755"/>
                </a:cubicBezTo>
                <a:cubicBezTo>
                  <a:pt x="361390" y="11985223"/>
                  <a:pt x="380301" y="12023167"/>
                  <a:pt x="393240" y="12005417"/>
                </a:cubicBezTo>
                <a:close/>
                <a:moveTo>
                  <a:pt x="494280" y="11781286"/>
                </a:moveTo>
                <a:cubicBezTo>
                  <a:pt x="468087" y="11805815"/>
                  <a:pt x="442607" y="11861167"/>
                  <a:pt x="407096" y="11883613"/>
                </a:cubicBezTo>
                <a:cubicBezTo>
                  <a:pt x="391762" y="11853447"/>
                  <a:pt x="357053" y="11833535"/>
                  <a:pt x="344037" y="11812021"/>
                </a:cubicBezTo>
                <a:cubicBezTo>
                  <a:pt x="382274" y="11793831"/>
                  <a:pt x="405553" y="11765472"/>
                  <a:pt x="419253" y="11729830"/>
                </a:cubicBezTo>
                <a:cubicBezTo>
                  <a:pt x="444144" y="11741845"/>
                  <a:pt x="469359" y="11772817"/>
                  <a:pt x="494280" y="11781286"/>
                </a:cubicBezTo>
                <a:close/>
                <a:moveTo>
                  <a:pt x="4588269" y="2515804"/>
                </a:moveTo>
                <a:cubicBezTo>
                  <a:pt x="4589766" y="2498677"/>
                  <a:pt x="4573350" y="2481179"/>
                  <a:pt x="4556491" y="2495049"/>
                </a:cubicBezTo>
                <a:cubicBezTo>
                  <a:pt x="4561963" y="2507500"/>
                  <a:pt x="4565120" y="2519658"/>
                  <a:pt x="4580152" y="2531633"/>
                </a:cubicBezTo>
                <a:cubicBezTo>
                  <a:pt x="4585280" y="2527181"/>
                  <a:pt x="4587770" y="2521514"/>
                  <a:pt x="4588269" y="2515804"/>
                </a:cubicBezTo>
                <a:close/>
                <a:moveTo>
                  <a:pt x="3336400" y="5350130"/>
                </a:moveTo>
                <a:cubicBezTo>
                  <a:pt x="3349230" y="5325714"/>
                  <a:pt x="3349133" y="5306295"/>
                  <a:pt x="3356801" y="5283165"/>
                </a:cubicBezTo>
                <a:cubicBezTo>
                  <a:pt x="3286855" y="5267047"/>
                  <a:pt x="3229599" y="5284584"/>
                  <a:pt x="3179214" y="5318914"/>
                </a:cubicBezTo>
                <a:cubicBezTo>
                  <a:pt x="3226680" y="5367428"/>
                  <a:pt x="3282144" y="5334309"/>
                  <a:pt x="3336400" y="5350130"/>
                </a:cubicBezTo>
                <a:close/>
                <a:moveTo>
                  <a:pt x="3634799" y="4675773"/>
                </a:moveTo>
                <a:cubicBezTo>
                  <a:pt x="3635200" y="4672405"/>
                  <a:pt x="3634050" y="4668850"/>
                  <a:pt x="3631236" y="4665146"/>
                </a:cubicBezTo>
                <a:cubicBezTo>
                  <a:pt x="3624442" y="4671054"/>
                  <a:pt x="3623858" y="4677712"/>
                  <a:pt x="3629047" y="4685275"/>
                </a:cubicBezTo>
                <a:cubicBezTo>
                  <a:pt x="3632444" y="4682321"/>
                  <a:pt x="3634398" y="4679140"/>
                  <a:pt x="3634799" y="4675773"/>
                </a:cubicBezTo>
                <a:close/>
                <a:moveTo>
                  <a:pt x="4078389" y="3674465"/>
                </a:moveTo>
                <a:cubicBezTo>
                  <a:pt x="4083809" y="3643706"/>
                  <a:pt x="4093352" y="3611707"/>
                  <a:pt x="4076604" y="3589516"/>
                </a:cubicBezTo>
                <a:cubicBezTo>
                  <a:pt x="4071372" y="3619848"/>
                  <a:pt x="4073957" y="3647514"/>
                  <a:pt x="4078389" y="3674465"/>
                </a:cubicBezTo>
                <a:close/>
                <a:moveTo>
                  <a:pt x="4349162" y="3061640"/>
                </a:moveTo>
                <a:cubicBezTo>
                  <a:pt x="4333080" y="3040252"/>
                  <a:pt x="4294025" y="3028097"/>
                  <a:pt x="4261505" y="3012708"/>
                </a:cubicBezTo>
                <a:cubicBezTo>
                  <a:pt x="4201208" y="3037073"/>
                  <a:pt x="4134740" y="3059222"/>
                  <a:pt x="4080851" y="3086419"/>
                </a:cubicBezTo>
                <a:cubicBezTo>
                  <a:pt x="4027577" y="3113378"/>
                  <a:pt x="3985574" y="3152967"/>
                  <a:pt x="3933167" y="3184900"/>
                </a:cubicBezTo>
                <a:cubicBezTo>
                  <a:pt x="3959653" y="3213945"/>
                  <a:pt x="4004477" y="3219978"/>
                  <a:pt x="4047251" y="3239897"/>
                </a:cubicBezTo>
                <a:cubicBezTo>
                  <a:pt x="4142842" y="3166857"/>
                  <a:pt x="4250418" y="3125636"/>
                  <a:pt x="4349162" y="3061640"/>
                </a:cubicBezTo>
                <a:close/>
                <a:moveTo>
                  <a:pt x="2638338" y="6937231"/>
                </a:moveTo>
                <a:cubicBezTo>
                  <a:pt x="2630149" y="6923407"/>
                  <a:pt x="2643703" y="6900821"/>
                  <a:pt x="2628124" y="6889856"/>
                </a:cubicBezTo>
                <a:cubicBezTo>
                  <a:pt x="2625982" y="6906258"/>
                  <a:pt x="2626681" y="6920855"/>
                  <a:pt x="2622266" y="6937783"/>
                </a:cubicBezTo>
                <a:cubicBezTo>
                  <a:pt x="2628862" y="6940188"/>
                  <a:pt x="2634316" y="6940556"/>
                  <a:pt x="2638338" y="6937231"/>
                </a:cubicBezTo>
                <a:close/>
                <a:moveTo>
                  <a:pt x="5204027" y="1132783"/>
                </a:moveTo>
                <a:cubicBezTo>
                  <a:pt x="5190159" y="1117989"/>
                  <a:pt x="5177539" y="1089981"/>
                  <a:pt x="5155546" y="1084342"/>
                </a:cubicBezTo>
                <a:cubicBezTo>
                  <a:pt x="5172540" y="1098988"/>
                  <a:pt x="5181606" y="1126955"/>
                  <a:pt x="5204027" y="1132783"/>
                </a:cubicBezTo>
                <a:close/>
                <a:moveTo>
                  <a:pt x="2501470" y="7249702"/>
                </a:moveTo>
                <a:cubicBezTo>
                  <a:pt x="2496061" y="7237640"/>
                  <a:pt x="2500852" y="7224484"/>
                  <a:pt x="2486716" y="7213657"/>
                </a:cubicBezTo>
                <a:cubicBezTo>
                  <a:pt x="2481019" y="7225394"/>
                  <a:pt x="2489320" y="7249425"/>
                  <a:pt x="2501470" y="7249702"/>
                </a:cubicBezTo>
                <a:close/>
                <a:moveTo>
                  <a:pt x="2392899" y="7501689"/>
                </a:moveTo>
                <a:cubicBezTo>
                  <a:pt x="2389853" y="7499325"/>
                  <a:pt x="2387235" y="7497149"/>
                  <a:pt x="2383761" y="7494595"/>
                </a:cubicBezTo>
                <a:cubicBezTo>
                  <a:pt x="2372293" y="7499718"/>
                  <a:pt x="2390570" y="7513907"/>
                  <a:pt x="2392899" y="7501689"/>
                </a:cubicBezTo>
                <a:close/>
                <a:moveTo>
                  <a:pt x="4493637" y="2750364"/>
                </a:moveTo>
                <a:cubicBezTo>
                  <a:pt x="4479044" y="2742907"/>
                  <a:pt x="4464902" y="2737738"/>
                  <a:pt x="4458025" y="2750986"/>
                </a:cubicBezTo>
                <a:cubicBezTo>
                  <a:pt x="4469561" y="2750685"/>
                  <a:pt x="4485995" y="2761673"/>
                  <a:pt x="4493637" y="2750364"/>
                </a:cubicBezTo>
                <a:close/>
                <a:moveTo>
                  <a:pt x="4077455" y="3698537"/>
                </a:moveTo>
                <a:cubicBezTo>
                  <a:pt x="4082885" y="3689714"/>
                  <a:pt x="4083389" y="3682796"/>
                  <a:pt x="4076503" y="3678733"/>
                </a:cubicBezTo>
                <a:cubicBezTo>
                  <a:pt x="4073537" y="3686604"/>
                  <a:pt x="4073460" y="3693711"/>
                  <a:pt x="4077455" y="3698537"/>
                </a:cubicBezTo>
                <a:close/>
                <a:moveTo>
                  <a:pt x="3824538" y="4273216"/>
                </a:moveTo>
                <a:cubicBezTo>
                  <a:pt x="3827357" y="4260237"/>
                  <a:pt x="3821483" y="4236263"/>
                  <a:pt x="3813712" y="4235329"/>
                </a:cubicBezTo>
                <a:cubicBezTo>
                  <a:pt x="3811364" y="4249254"/>
                  <a:pt x="3815770" y="4268195"/>
                  <a:pt x="3818570" y="4281268"/>
                </a:cubicBezTo>
                <a:cubicBezTo>
                  <a:pt x="3821693" y="4280646"/>
                  <a:pt x="3823599" y="4277542"/>
                  <a:pt x="3824538" y="4273216"/>
                </a:cubicBezTo>
                <a:close/>
                <a:moveTo>
                  <a:pt x="4622714" y="2467622"/>
                </a:moveTo>
                <a:cubicBezTo>
                  <a:pt x="4618025" y="2463076"/>
                  <a:pt x="4616959" y="2458144"/>
                  <a:pt x="4615903" y="2453871"/>
                </a:cubicBezTo>
                <a:lnTo>
                  <a:pt x="4605835" y="2464255"/>
                </a:lnTo>
                <a:cubicBezTo>
                  <a:pt x="4612179" y="2469106"/>
                  <a:pt x="4617234" y="2475956"/>
                  <a:pt x="4622714" y="2467622"/>
                </a:cubicBezTo>
                <a:close/>
                <a:moveTo>
                  <a:pt x="4995599" y="1626525"/>
                </a:moveTo>
                <a:cubicBezTo>
                  <a:pt x="4977454" y="1598407"/>
                  <a:pt x="4988306" y="1558172"/>
                  <a:pt x="4970867" y="1529442"/>
                </a:cubicBezTo>
                <a:cubicBezTo>
                  <a:pt x="4936728" y="1557727"/>
                  <a:pt x="4904823" y="1609993"/>
                  <a:pt x="4902423" y="1661430"/>
                </a:cubicBezTo>
                <a:cubicBezTo>
                  <a:pt x="4937336" y="1659009"/>
                  <a:pt x="4970513" y="1653153"/>
                  <a:pt x="4995599" y="1626525"/>
                </a:cubicBezTo>
                <a:close/>
                <a:moveTo>
                  <a:pt x="2455045" y="7380985"/>
                </a:moveTo>
                <a:cubicBezTo>
                  <a:pt x="2457536" y="7373775"/>
                  <a:pt x="2452005" y="7365026"/>
                  <a:pt x="2444970" y="7368796"/>
                </a:cubicBezTo>
                <a:cubicBezTo>
                  <a:pt x="2450069" y="7374615"/>
                  <a:pt x="2444539" y="7381343"/>
                  <a:pt x="2449639" y="7387162"/>
                </a:cubicBezTo>
                <a:cubicBezTo>
                  <a:pt x="2452493" y="7385621"/>
                  <a:pt x="2454214" y="7383389"/>
                  <a:pt x="2455045" y="7380985"/>
                </a:cubicBezTo>
                <a:close/>
                <a:moveTo>
                  <a:pt x="3643359" y="4692048"/>
                </a:moveTo>
                <a:cubicBezTo>
                  <a:pt x="3650593" y="4685982"/>
                  <a:pt x="3653537" y="4666572"/>
                  <a:pt x="3641148" y="4666552"/>
                </a:cubicBezTo>
                <a:cubicBezTo>
                  <a:pt x="3645335" y="4675468"/>
                  <a:pt x="3635030" y="4682636"/>
                  <a:pt x="3643359" y="4692048"/>
                </a:cubicBezTo>
                <a:close/>
                <a:moveTo>
                  <a:pt x="2312854" y="7706820"/>
                </a:moveTo>
                <a:cubicBezTo>
                  <a:pt x="2318797" y="7695680"/>
                  <a:pt x="2313091" y="7685511"/>
                  <a:pt x="2309469" y="7675242"/>
                </a:cubicBezTo>
                <a:cubicBezTo>
                  <a:pt x="2305728" y="7675629"/>
                  <a:pt x="2299340" y="7699320"/>
                  <a:pt x="2312854" y="7706820"/>
                </a:cubicBezTo>
                <a:close/>
                <a:moveTo>
                  <a:pt x="2106200" y="8175097"/>
                </a:moveTo>
                <a:cubicBezTo>
                  <a:pt x="2085706" y="8226083"/>
                  <a:pt x="2004992" y="8307449"/>
                  <a:pt x="1961261" y="8224524"/>
                </a:cubicBezTo>
                <a:cubicBezTo>
                  <a:pt x="2002587" y="8195463"/>
                  <a:pt x="2043951" y="8184737"/>
                  <a:pt x="2033296" y="8127112"/>
                </a:cubicBezTo>
                <a:cubicBezTo>
                  <a:pt x="2026371" y="8090979"/>
                  <a:pt x="1972583" y="8011242"/>
                  <a:pt x="1913217" y="7998241"/>
                </a:cubicBezTo>
                <a:cubicBezTo>
                  <a:pt x="1849219" y="7984211"/>
                  <a:pt x="1867295" y="8066485"/>
                  <a:pt x="1811666" y="8101438"/>
                </a:cubicBezTo>
                <a:cubicBezTo>
                  <a:pt x="1735533" y="8090696"/>
                  <a:pt x="1776063" y="7996663"/>
                  <a:pt x="1823676" y="7946467"/>
                </a:cubicBezTo>
                <a:cubicBezTo>
                  <a:pt x="1897075" y="7868992"/>
                  <a:pt x="1974007" y="7922828"/>
                  <a:pt x="2055220" y="8014173"/>
                </a:cubicBezTo>
                <a:cubicBezTo>
                  <a:pt x="2097698" y="8061944"/>
                  <a:pt x="2126504" y="8124537"/>
                  <a:pt x="2106200" y="8175097"/>
                </a:cubicBezTo>
                <a:close/>
                <a:moveTo>
                  <a:pt x="2406078" y="7497323"/>
                </a:moveTo>
                <a:cubicBezTo>
                  <a:pt x="2400037" y="7493635"/>
                  <a:pt x="2407897" y="7474691"/>
                  <a:pt x="2395813" y="7480050"/>
                </a:cubicBezTo>
                <a:cubicBezTo>
                  <a:pt x="2400810" y="7483787"/>
                  <a:pt x="2391102" y="7503443"/>
                  <a:pt x="2406078" y="7497323"/>
                </a:cubicBezTo>
                <a:close/>
                <a:moveTo>
                  <a:pt x="3806339" y="4332078"/>
                </a:moveTo>
                <a:cubicBezTo>
                  <a:pt x="3808776" y="4323447"/>
                  <a:pt x="3800906" y="4306822"/>
                  <a:pt x="3802254" y="4297717"/>
                </a:cubicBezTo>
                <a:cubicBezTo>
                  <a:pt x="3787533" y="4299516"/>
                  <a:pt x="3802122" y="4325023"/>
                  <a:pt x="3799742" y="4337473"/>
                </a:cubicBezTo>
                <a:cubicBezTo>
                  <a:pt x="3803568" y="4336946"/>
                  <a:pt x="3805526" y="4334956"/>
                  <a:pt x="3806339" y="4332078"/>
                </a:cubicBezTo>
                <a:close/>
                <a:moveTo>
                  <a:pt x="394029" y="12055251"/>
                </a:moveTo>
                <a:cubicBezTo>
                  <a:pt x="395062" y="12057238"/>
                  <a:pt x="394374" y="12055913"/>
                  <a:pt x="392996" y="12053264"/>
                </a:cubicBezTo>
                <a:lnTo>
                  <a:pt x="391527" y="12050439"/>
                </a:lnTo>
                <a:lnTo>
                  <a:pt x="384729" y="12037368"/>
                </a:lnTo>
                <a:cubicBezTo>
                  <a:pt x="384729" y="12037368"/>
                  <a:pt x="386107" y="12040017"/>
                  <a:pt x="387829" y="12043329"/>
                </a:cubicBezTo>
                <a:lnTo>
                  <a:pt x="391527" y="12050439"/>
                </a:lnTo>
                <a:close/>
                <a:moveTo>
                  <a:pt x="2520053" y="7244677"/>
                </a:moveTo>
                <a:cubicBezTo>
                  <a:pt x="2515740" y="7233608"/>
                  <a:pt x="2521625" y="7221445"/>
                  <a:pt x="2507729" y="7211232"/>
                </a:cubicBezTo>
                <a:cubicBezTo>
                  <a:pt x="2502836" y="7222307"/>
                  <a:pt x="2502480" y="7253203"/>
                  <a:pt x="2520053" y="7244677"/>
                </a:cubicBezTo>
                <a:close/>
                <a:moveTo>
                  <a:pt x="3375969" y="5308081"/>
                </a:moveTo>
                <a:cubicBezTo>
                  <a:pt x="3379234" y="5298813"/>
                  <a:pt x="3381863" y="5289396"/>
                  <a:pt x="3383679" y="5285864"/>
                </a:cubicBezTo>
                <a:cubicBezTo>
                  <a:pt x="3371623" y="5278497"/>
                  <a:pt x="3350888" y="5325426"/>
                  <a:pt x="3364452" y="5329380"/>
                </a:cubicBezTo>
                <a:cubicBezTo>
                  <a:pt x="3368804" y="5326460"/>
                  <a:pt x="3372703" y="5317347"/>
                  <a:pt x="3375969" y="5308081"/>
                </a:cubicBezTo>
                <a:close/>
                <a:moveTo>
                  <a:pt x="573980" y="11652197"/>
                </a:moveTo>
                <a:cubicBezTo>
                  <a:pt x="574501" y="11651861"/>
                  <a:pt x="574453" y="11650242"/>
                  <a:pt x="573554" y="11646522"/>
                </a:cubicBezTo>
                <a:cubicBezTo>
                  <a:pt x="565892" y="11638538"/>
                  <a:pt x="557615" y="11630792"/>
                  <a:pt x="549953" y="11622807"/>
                </a:cubicBezTo>
                <a:cubicBezTo>
                  <a:pt x="537623" y="11644957"/>
                  <a:pt x="509266" y="11667692"/>
                  <a:pt x="514050" y="11690249"/>
                </a:cubicBezTo>
                <a:cubicBezTo>
                  <a:pt x="532384" y="11667175"/>
                  <a:pt x="539134" y="11641536"/>
                  <a:pt x="561497" y="11642729"/>
                </a:cubicBezTo>
                <a:cubicBezTo>
                  <a:pt x="565717" y="11642676"/>
                  <a:pt x="572413" y="11653206"/>
                  <a:pt x="573980" y="11652197"/>
                </a:cubicBezTo>
                <a:close/>
                <a:moveTo>
                  <a:pt x="1852506" y="8767480"/>
                </a:moveTo>
                <a:cubicBezTo>
                  <a:pt x="1834722" y="8758092"/>
                  <a:pt x="1826740" y="8726520"/>
                  <a:pt x="1803351" y="8730973"/>
                </a:cubicBezTo>
                <a:cubicBezTo>
                  <a:pt x="1813891" y="8741749"/>
                  <a:pt x="1829475" y="8783819"/>
                  <a:pt x="1852506" y="8767480"/>
                </a:cubicBezTo>
                <a:close/>
                <a:moveTo>
                  <a:pt x="2744382" y="6750387"/>
                </a:moveTo>
                <a:cubicBezTo>
                  <a:pt x="2727849" y="6736959"/>
                  <a:pt x="2717046" y="6720960"/>
                  <a:pt x="2700752" y="6708147"/>
                </a:cubicBezTo>
                <a:cubicBezTo>
                  <a:pt x="2685200" y="6728320"/>
                  <a:pt x="2668451" y="6762761"/>
                  <a:pt x="2659985" y="6791166"/>
                </a:cubicBezTo>
                <a:cubicBezTo>
                  <a:pt x="2682477" y="6798043"/>
                  <a:pt x="2703349" y="6801652"/>
                  <a:pt x="2722689" y="6799482"/>
                </a:cubicBezTo>
                <a:cubicBezTo>
                  <a:pt x="2721602" y="6781143"/>
                  <a:pt x="2736837" y="6767463"/>
                  <a:pt x="2744382" y="6750387"/>
                </a:cubicBezTo>
                <a:close/>
                <a:moveTo>
                  <a:pt x="2539176" y="7220457"/>
                </a:moveTo>
                <a:cubicBezTo>
                  <a:pt x="2541426" y="7209831"/>
                  <a:pt x="2530872" y="7197913"/>
                  <a:pt x="2522581" y="7198450"/>
                </a:cubicBezTo>
                <a:cubicBezTo>
                  <a:pt x="2523524" y="7209048"/>
                  <a:pt x="2520530" y="7220452"/>
                  <a:pt x="2532099" y="7230145"/>
                </a:cubicBezTo>
                <a:cubicBezTo>
                  <a:pt x="2536252" y="7227399"/>
                  <a:pt x="2538425" y="7224000"/>
                  <a:pt x="2539176" y="7220457"/>
                </a:cubicBezTo>
                <a:close/>
                <a:moveTo>
                  <a:pt x="2509071" y="7289206"/>
                </a:moveTo>
                <a:cubicBezTo>
                  <a:pt x="2498495" y="7278424"/>
                  <a:pt x="2489716" y="7278617"/>
                  <a:pt x="2480407" y="7276541"/>
                </a:cubicBezTo>
                <a:cubicBezTo>
                  <a:pt x="2481501" y="7252079"/>
                  <a:pt x="2481977" y="7227854"/>
                  <a:pt x="2463717" y="7205531"/>
                </a:cubicBezTo>
                <a:cubicBezTo>
                  <a:pt x="2454034" y="7229761"/>
                  <a:pt x="2478078" y="7250567"/>
                  <a:pt x="2471954" y="7274842"/>
                </a:cubicBezTo>
                <a:cubicBezTo>
                  <a:pt x="2444864" y="7251672"/>
                  <a:pt x="2468474" y="7208651"/>
                  <a:pt x="2432880" y="7195470"/>
                </a:cubicBezTo>
                <a:cubicBezTo>
                  <a:pt x="2445973" y="7219072"/>
                  <a:pt x="2446591" y="7244290"/>
                  <a:pt x="2452189" y="7268654"/>
                </a:cubicBezTo>
                <a:cubicBezTo>
                  <a:pt x="2470807" y="7272808"/>
                  <a:pt x="2492166" y="7298535"/>
                  <a:pt x="2509071" y="7289206"/>
                </a:cubicBezTo>
                <a:close/>
                <a:moveTo>
                  <a:pt x="2318592" y="7730770"/>
                </a:moveTo>
                <a:cubicBezTo>
                  <a:pt x="2298091" y="7712534"/>
                  <a:pt x="2293298" y="7708377"/>
                  <a:pt x="2271052" y="7692939"/>
                </a:cubicBezTo>
                <a:cubicBezTo>
                  <a:pt x="2264494" y="7704318"/>
                  <a:pt x="2221148" y="7741251"/>
                  <a:pt x="2238285" y="7759020"/>
                </a:cubicBezTo>
                <a:cubicBezTo>
                  <a:pt x="2257267" y="7776075"/>
                  <a:pt x="2295971" y="7760035"/>
                  <a:pt x="2318592" y="7730770"/>
                </a:cubicBezTo>
                <a:close/>
                <a:moveTo>
                  <a:pt x="1557771" y="9454733"/>
                </a:moveTo>
                <a:cubicBezTo>
                  <a:pt x="1549462" y="9479498"/>
                  <a:pt x="1537778" y="9503559"/>
                  <a:pt x="1522357" y="9525747"/>
                </a:cubicBezTo>
                <a:cubicBezTo>
                  <a:pt x="1498911" y="9503685"/>
                  <a:pt x="1534246" y="9469945"/>
                  <a:pt x="1542643" y="9445163"/>
                </a:cubicBezTo>
                <a:cubicBezTo>
                  <a:pt x="1554134" y="9411064"/>
                  <a:pt x="1557355" y="9370258"/>
                  <a:pt x="1555669" y="9335932"/>
                </a:cubicBezTo>
                <a:cubicBezTo>
                  <a:pt x="1554513" y="9303877"/>
                  <a:pt x="1530642" y="9268908"/>
                  <a:pt x="1551174" y="9244400"/>
                </a:cubicBezTo>
                <a:cubicBezTo>
                  <a:pt x="1577249" y="9299804"/>
                  <a:pt x="1582699" y="9380438"/>
                  <a:pt x="1557771" y="9454733"/>
                </a:cubicBezTo>
                <a:close/>
                <a:moveTo>
                  <a:pt x="2766156" y="6724689"/>
                </a:moveTo>
                <a:cubicBezTo>
                  <a:pt x="2765444" y="6707774"/>
                  <a:pt x="2737854" y="6688312"/>
                  <a:pt x="2722816" y="6675545"/>
                </a:cubicBezTo>
                <a:cubicBezTo>
                  <a:pt x="2717045" y="6681670"/>
                  <a:pt x="2710510" y="6684905"/>
                  <a:pt x="2706599" y="6694913"/>
                </a:cubicBezTo>
                <a:cubicBezTo>
                  <a:pt x="2722805" y="6710238"/>
                  <a:pt x="2734700" y="6727230"/>
                  <a:pt x="2756449" y="6740411"/>
                </a:cubicBezTo>
                <a:cubicBezTo>
                  <a:pt x="2763645" y="6735681"/>
                  <a:pt x="2766394" y="6730327"/>
                  <a:pt x="2766156" y="6724689"/>
                </a:cubicBezTo>
                <a:close/>
                <a:moveTo>
                  <a:pt x="873416" y="11010030"/>
                </a:moveTo>
                <a:cubicBezTo>
                  <a:pt x="873515" y="10990221"/>
                  <a:pt x="842493" y="11008583"/>
                  <a:pt x="841223" y="10990716"/>
                </a:cubicBezTo>
                <a:cubicBezTo>
                  <a:pt x="856012" y="10986051"/>
                  <a:pt x="885153" y="10993836"/>
                  <a:pt x="881755" y="10975028"/>
                </a:cubicBezTo>
                <a:cubicBezTo>
                  <a:pt x="860538" y="10980415"/>
                  <a:pt x="831427" y="10986387"/>
                  <a:pt x="823770" y="10965697"/>
                </a:cubicBezTo>
                <a:cubicBezTo>
                  <a:pt x="837785" y="10953564"/>
                  <a:pt x="865044" y="10965608"/>
                  <a:pt x="876088" y="10956745"/>
                </a:cubicBezTo>
                <a:cubicBezTo>
                  <a:pt x="875226" y="10951783"/>
                  <a:pt x="874978" y="10946583"/>
                  <a:pt x="874116" y="10941620"/>
                </a:cubicBezTo>
                <a:cubicBezTo>
                  <a:pt x="860912" y="10935786"/>
                  <a:pt x="812546" y="10957684"/>
                  <a:pt x="808464" y="10928902"/>
                </a:cubicBezTo>
                <a:cubicBezTo>
                  <a:pt x="829641" y="10927060"/>
                  <a:pt x="851006" y="10924793"/>
                  <a:pt x="872371" y="10922525"/>
                </a:cubicBezTo>
                <a:cubicBezTo>
                  <a:pt x="873152" y="10890802"/>
                  <a:pt x="848519" y="10911986"/>
                  <a:pt x="833444" y="10914996"/>
                </a:cubicBezTo>
                <a:cubicBezTo>
                  <a:pt x="825401" y="10912460"/>
                  <a:pt x="821270" y="10904527"/>
                  <a:pt x="809879" y="10906112"/>
                </a:cubicBezTo>
                <a:cubicBezTo>
                  <a:pt x="764931" y="10934100"/>
                  <a:pt x="693931" y="10940397"/>
                  <a:pt x="635958" y="10957539"/>
                </a:cubicBezTo>
                <a:cubicBezTo>
                  <a:pt x="637315" y="10972901"/>
                  <a:pt x="638485" y="10988689"/>
                  <a:pt x="644181" y="10998841"/>
                </a:cubicBezTo>
                <a:cubicBezTo>
                  <a:pt x="727245" y="10996348"/>
                  <a:pt x="805617" y="11030976"/>
                  <a:pt x="873416" y="11010030"/>
                </a:cubicBezTo>
                <a:close/>
                <a:moveTo>
                  <a:pt x="3277195" y="5570758"/>
                </a:moveTo>
                <a:cubicBezTo>
                  <a:pt x="3270590" y="5563760"/>
                  <a:pt x="3254737" y="5573071"/>
                  <a:pt x="3263805" y="5579116"/>
                </a:cubicBezTo>
                <a:cubicBezTo>
                  <a:pt x="3267109" y="5573949"/>
                  <a:pt x="3273652" y="5575312"/>
                  <a:pt x="3277195" y="5570758"/>
                </a:cubicBezTo>
                <a:close/>
                <a:moveTo>
                  <a:pt x="3373703" y="5352336"/>
                </a:moveTo>
                <a:cubicBezTo>
                  <a:pt x="3366772" y="5347232"/>
                  <a:pt x="3367653" y="5339461"/>
                  <a:pt x="3357028" y="5335787"/>
                </a:cubicBezTo>
                <a:cubicBezTo>
                  <a:pt x="3348207" y="5352285"/>
                  <a:pt x="3371291" y="5354330"/>
                  <a:pt x="3373703" y="5352336"/>
                </a:cubicBezTo>
                <a:close/>
                <a:moveTo>
                  <a:pt x="4652674" y="2463528"/>
                </a:moveTo>
                <a:cubicBezTo>
                  <a:pt x="4646290" y="2456039"/>
                  <a:pt x="4639358" y="2455816"/>
                  <a:pt x="4632883" y="2463835"/>
                </a:cubicBezTo>
                <a:lnTo>
                  <a:pt x="4642932" y="2473577"/>
                </a:lnTo>
                <a:close/>
                <a:moveTo>
                  <a:pt x="5295346" y="1009087"/>
                </a:moveTo>
                <a:cubicBezTo>
                  <a:pt x="5300595" y="1000687"/>
                  <a:pt x="5299000" y="993857"/>
                  <a:pt x="5289462" y="987601"/>
                </a:cubicBezTo>
                <a:cubicBezTo>
                  <a:pt x="5280457" y="996383"/>
                  <a:pt x="5287284" y="1002973"/>
                  <a:pt x="5295346" y="1009087"/>
                </a:cubicBezTo>
                <a:close/>
                <a:moveTo>
                  <a:pt x="2742862" y="6788495"/>
                </a:moveTo>
                <a:lnTo>
                  <a:pt x="2736454" y="6785664"/>
                </a:lnTo>
                <a:lnTo>
                  <a:pt x="2730607" y="6798898"/>
                </a:lnTo>
                <a:lnTo>
                  <a:pt x="2737015" y="6801730"/>
                </a:lnTo>
                <a:close/>
                <a:moveTo>
                  <a:pt x="1268312" y="10127105"/>
                </a:moveTo>
                <a:cubicBezTo>
                  <a:pt x="1282063" y="10113301"/>
                  <a:pt x="1258539" y="10101887"/>
                  <a:pt x="1249648" y="10108154"/>
                </a:cubicBezTo>
                <a:cubicBezTo>
                  <a:pt x="1262214" y="10113196"/>
                  <a:pt x="1259864" y="10120824"/>
                  <a:pt x="1268312" y="10127105"/>
                </a:cubicBezTo>
                <a:close/>
                <a:moveTo>
                  <a:pt x="3404908" y="5294526"/>
                </a:moveTo>
                <a:cubicBezTo>
                  <a:pt x="3405393" y="5293610"/>
                  <a:pt x="3404654" y="5291817"/>
                  <a:pt x="3401792" y="5288764"/>
                </a:cubicBezTo>
                <a:cubicBezTo>
                  <a:pt x="3399606" y="5286782"/>
                  <a:pt x="3392497" y="5286699"/>
                  <a:pt x="3391793" y="5289448"/>
                </a:cubicBezTo>
                <a:cubicBezTo>
                  <a:pt x="3390982" y="5292150"/>
                  <a:pt x="3403453" y="5297279"/>
                  <a:pt x="3404908" y="5294526"/>
                </a:cubicBezTo>
                <a:close/>
                <a:moveTo>
                  <a:pt x="4626990" y="2530906"/>
                </a:moveTo>
                <a:cubicBezTo>
                  <a:pt x="4636021" y="2517570"/>
                  <a:pt x="4636479" y="2504360"/>
                  <a:pt x="4619773" y="2490763"/>
                </a:cubicBezTo>
                <a:cubicBezTo>
                  <a:pt x="4603817" y="2504542"/>
                  <a:pt x="4613592" y="2517917"/>
                  <a:pt x="4626990" y="2530906"/>
                </a:cubicBezTo>
                <a:close/>
                <a:moveTo>
                  <a:pt x="3828976" y="4337713"/>
                </a:moveTo>
                <a:cubicBezTo>
                  <a:pt x="3827068" y="4324916"/>
                  <a:pt x="3835016" y="4303930"/>
                  <a:pt x="3820373" y="4295989"/>
                </a:cubicBezTo>
                <a:cubicBezTo>
                  <a:pt x="3815560" y="4305245"/>
                  <a:pt x="3818274" y="4334408"/>
                  <a:pt x="3828976" y="4337713"/>
                </a:cubicBezTo>
                <a:close/>
                <a:moveTo>
                  <a:pt x="2731917" y="6830603"/>
                </a:moveTo>
                <a:cubicBezTo>
                  <a:pt x="2728260" y="6828477"/>
                  <a:pt x="2724604" y="6826351"/>
                  <a:pt x="2728338" y="6821368"/>
                </a:cubicBezTo>
                <a:cubicBezTo>
                  <a:pt x="2702845" y="6808573"/>
                  <a:pt x="2683315" y="6811170"/>
                  <a:pt x="2659064" y="6802496"/>
                </a:cubicBezTo>
                <a:cubicBezTo>
                  <a:pt x="2655253" y="6814588"/>
                  <a:pt x="2648790" y="6828061"/>
                  <a:pt x="2655636" y="6835678"/>
                </a:cubicBezTo>
                <a:cubicBezTo>
                  <a:pt x="2676674" y="6829666"/>
                  <a:pt x="2704820" y="6841082"/>
                  <a:pt x="2727578" y="6840422"/>
                </a:cubicBezTo>
                <a:close/>
                <a:moveTo>
                  <a:pt x="5471477" y="630956"/>
                </a:moveTo>
                <a:cubicBezTo>
                  <a:pt x="5478112" y="619695"/>
                  <a:pt x="5483512" y="607762"/>
                  <a:pt x="5484801" y="597335"/>
                </a:cubicBezTo>
                <a:cubicBezTo>
                  <a:pt x="5460001" y="630359"/>
                  <a:pt x="5438568" y="663849"/>
                  <a:pt x="5434155" y="694630"/>
                </a:cubicBezTo>
                <a:cubicBezTo>
                  <a:pt x="5444049" y="682636"/>
                  <a:pt x="5451429" y="670554"/>
                  <a:pt x="5450750" y="660537"/>
                </a:cubicBezTo>
                <a:cubicBezTo>
                  <a:pt x="5456975" y="652804"/>
                  <a:pt x="5464843" y="642216"/>
                  <a:pt x="5471477" y="630956"/>
                </a:cubicBezTo>
                <a:close/>
                <a:moveTo>
                  <a:pt x="3688854" y="4669782"/>
                </a:moveTo>
                <a:cubicBezTo>
                  <a:pt x="3588076" y="4762962"/>
                  <a:pt x="3478789" y="4851755"/>
                  <a:pt x="3399850" y="4951987"/>
                </a:cubicBezTo>
                <a:cubicBezTo>
                  <a:pt x="3373860" y="4956843"/>
                  <a:pt x="3347076" y="4920814"/>
                  <a:pt x="3328056" y="4895392"/>
                </a:cubicBezTo>
                <a:cubicBezTo>
                  <a:pt x="3293505" y="4848756"/>
                  <a:pt x="3269527" y="4787415"/>
                  <a:pt x="3275581" y="4736633"/>
                </a:cubicBezTo>
                <a:cubicBezTo>
                  <a:pt x="3280804" y="4694584"/>
                  <a:pt x="3315589" y="4630029"/>
                  <a:pt x="3348513" y="4593422"/>
                </a:cubicBezTo>
                <a:cubicBezTo>
                  <a:pt x="3383879" y="4553954"/>
                  <a:pt x="3483197" y="4518833"/>
                  <a:pt x="3529024" y="4523728"/>
                </a:cubicBezTo>
                <a:cubicBezTo>
                  <a:pt x="3589782" y="4530210"/>
                  <a:pt x="3673367" y="4586546"/>
                  <a:pt x="3688854" y="4669782"/>
                </a:cubicBezTo>
                <a:close/>
                <a:moveTo>
                  <a:pt x="2580128" y="7181623"/>
                </a:moveTo>
                <a:cubicBezTo>
                  <a:pt x="2572273" y="7175098"/>
                  <a:pt x="2564230" y="7168998"/>
                  <a:pt x="2556374" y="7162473"/>
                </a:cubicBezTo>
                <a:cubicBezTo>
                  <a:pt x="2552662" y="7172032"/>
                  <a:pt x="2547478" y="7181451"/>
                  <a:pt x="2559371" y="7189251"/>
                </a:cubicBezTo>
                <a:cubicBezTo>
                  <a:pt x="2566387" y="7187260"/>
                  <a:pt x="2573797" y="7189007"/>
                  <a:pt x="2580128" y="7181623"/>
                </a:cubicBezTo>
                <a:close/>
                <a:moveTo>
                  <a:pt x="1490833" y="9652987"/>
                </a:moveTo>
                <a:cubicBezTo>
                  <a:pt x="1455702" y="9638995"/>
                  <a:pt x="1413018" y="9615546"/>
                  <a:pt x="1395503" y="9620554"/>
                </a:cubicBezTo>
                <a:cubicBezTo>
                  <a:pt x="1418081" y="9634100"/>
                  <a:pt x="1458581" y="9655564"/>
                  <a:pt x="1490833" y="9652987"/>
                </a:cubicBezTo>
                <a:close/>
                <a:moveTo>
                  <a:pt x="1494603" y="9644454"/>
                </a:moveTo>
                <a:cubicBezTo>
                  <a:pt x="1501239" y="9625971"/>
                  <a:pt x="1478534" y="9618488"/>
                  <a:pt x="1472250" y="9605004"/>
                </a:cubicBezTo>
                <a:cubicBezTo>
                  <a:pt x="1468690" y="9622297"/>
                  <a:pt x="1478476" y="9634779"/>
                  <a:pt x="1494603" y="9644454"/>
                </a:cubicBezTo>
                <a:close/>
                <a:moveTo>
                  <a:pt x="1880839" y="8770310"/>
                </a:moveTo>
                <a:cubicBezTo>
                  <a:pt x="1866091" y="8763284"/>
                  <a:pt x="1860531" y="8734312"/>
                  <a:pt x="1838521" y="8741414"/>
                </a:cubicBezTo>
                <a:cubicBezTo>
                  <a:pt x="1855679" y="8746446"/>
                  <a:pt x="1862690" y="8788296"/>
                  <a:pt x="1880839" y="8770310"/>
                </a:cubicBezTo>
                <a:close/>
                <a:moveTo>
                  <a:pt x="1023406" y="10714681"/>
                </a:moveTo>
                <a:cubicBezTo>
                  <a:pt x="1015041" y="10729139"/>
                  <a:pt x="1004449" y="10741850"/>
                  <a:pt x="992823" y="10753724"/>
                </a:cubicBezTo>
                <a:cubicBezTo>
                  <a:pt x="990721" y="10749240"/>
                  <a:pt x="987441" y="10746268"/>
                  <a:pt x="980576" y="10746789"/>
                </a:cubicBezTo>
                <a:cubicBezTo>
                  <a:pt x="980597" y="10705160"/>
                  <a:pt x="986676" y="10650975"/>
                  <a:pt x="1040628" y="10665165"/>
                </a:cubicBezTo>
                <a:cubicBezTo>
                  <a:pt x="1037910" y="10684022"/>
                  <a:pt x="1031772" y="10700224"/>
                  <a:pt x="1023406" y="10714681"/>
                </a:cubicBezTo>
                <a:close/>
                <a:moveTo>
                  <a:pt x="3833287" y="4356565"/>
                </a:moveTo>
                <a:cubicBezTo>
                  <a:pt x="3832862" y="4353199"/>
                  <a:pt x="3830506" y="4350151"/>
                  <a:pt x="3826935" y="4352223"/>
                </a:cubicBezTo>
                <a:cubicBezTo>
                  <a:pt x="3824018" y="4353762"/>
                  <a:pt x="3823460" y="4361892"/>
                  <a:pt x="3828057" y="4362825"/>
                </a:cubicBezTo>
                <a:cubicBezTo>
                  <a:pt x="3832207" y="4363618"/>
                  <a:pt x="3833712" y="4359933"/>
                  <a:pt x="3833287" y="4356565"/>
                </a:cubicBezTo>
                <a:close/>
                <a:moveTo>
                  <a:pt x="5060834" y="1579993"/>
                </a:moveTo>
                <a:cubicBezTo>
                  <a:pt x="5038406" y="1556194"/>
                  <a:pt x="5021786" y="1529840"/>
                  <a:pt x="4991832" y="1509464"/>
                </a:cubicBezTo>
                <a:cubicBezTo>
                  <a:pt x="4992474" y="1550866"/>
                  <a:pt x="4996903" y="1590228"/>
                  <a:pt x="5017653" y="1623499"/>
                </a:cubicBezTo>
                <a:cubicBezTo>
                  <a:pt x="5031608" y="1608965"/>
                  <a:pt x="5050161" y="1604029"/>
                  <a:pt x="5060834" y="1579993"/>
                </a:cubicBezTo>
                <a:close/>
                <a:moveTo>
                  <a:pt x="5282490" y="1078611"/>
                </a:moveTo>
                <a:cubicBezTo>
                  <a:pt x="5277654" y="1073416"/>
                  <a:pt x="5279628" y="1066644"/>
                  <a:pt x="5269777" y="1061272"/>
                </a:cubicBezTo>
                <a:cubicBezTo>
                  <a:pt x="5262550" y="1067252"/>
                  <a:pt x="5274976" y="1082935"/>
                  <a:pt x="5282490" y="1078611"/>
                </a:cubicBezTo>
                <a:close/>
                <a:moveTo>
                  <a:pt x="613128" y="11654809"/>
                </a:moveTo>
                <a:cubicBezTo>
                  <a:pt x="574935" y="11672176"/>
                  <a:pt x="572925" y="11728529"/>
                  <a:pt x="537427" y="11745554"/>
                </a:cubicBezTo>
                <a:cubicBezTo>
                  <a:pt x="522569" y="11712413"/>
                  <a:pt x="487913" y="11706810"/>
                  <a:pt x="478727" y="11670042"/>
                </a:cubicBezTo>
                <a:cubicBezTo>
                  <a:pt x="513232" y="11654113"/>
                  <a:pt x="531230" y="11619134"/>
                  <a:pt x="542234" y="11590776"/>
                </a:cubicBezTo>
                <a:cubicBezTo>
                  <a:pt x="565640" y="11601118"/>
                  <a:pt x="596189" y="11621771"/>
                  <a:pt x="613128" y="11654809"/>
                </a:cubicBezTo>
                <a:close/>
                <a:moveTo>
                  <a:pt x="5460071" y="690419"/>
                </a:moveTo>
                <a:cubicBezTo>
                  <a:pt x="5460985" y="687051"/>
                  <a:pt x="5460316" y="683942"/>
                  <a:pt x="5456329" y="681414"/>
                </a:cubicBezTo>
                <a:cubicBezTo>
                  <a:pt x="5448942" y="688890"/>
                  <a:pt x="5451322" y="695055"/>
                  <a:pt x="5454319" y="700982"/>
                </a:cubicBezTo>
                <a:cubicBezTo>
                  <a:pt x="5456661" y="697414"/>
                  <a:pt x="5459157" y="693787"/>
                  <a:pt x="5460071" y="690419"/>
                </a:cubicBezTo>
                <a:close/>
                <a:moveTo>
                  <a:pt x="5511519" y="578455"/>
                </a:moveTo>
                <a:cubicBezTo>
                  <a:pt x="5509811" y="577701"/>
                  <a:pt x="5508054" y="575901"/>
                  <a:pt x="5506107" y="574530"/>
                </a:cubicBezTo>
                <a:cubicBezTo>
                  <a:pt x="5504735" y="576481"/>
                  <a:pt x="5503362" y="578431"/>
                  <a:pt x="5501752" y="579766"/>
                </a:cubicBezTo>
                <a:cubicBezTo>
                  <a:pt x="5503699" y="581137"/>
                  <a:pt x="5505456" y="582936"/>
                  <a:pt x="5507591" y="583880"/>
                </a:cubicBezTo>
                <a:cubicBezTo>
                  <a:pt x="5508774" y="582357"/>
                  <a:pt x="5510147" y="580406"/>
                  <a:pt x="5511519" y="578455"/>
                </a:cubicBezTo>
                <a:close/>
                <a:moveTo>
                  <a:pt x="2442014" y="7525938"/>
                </a:moveTo>
                <a:cubicBezTo>
                  <a:pt x="2450624" y="7518025"/>
                  <a:pt x="2440682" y="7511594"/>
                  <a:pt x="2439280" y="7504351"/>
                </a:cubicBezTo>
                <a:cubicBezTo>
                  <a:pt x="2433613" y="7512546"/>
                  <a:pt x="2434588" y="7519600"/>
                  <a:pt x="2442014" y="7525938"/>
                </a:cubicBezTo>
                <a:close/>
                <a:moveTo>
                  <a:pt x="5423046" y="783312"/>
                </a:moveTo>
                <a:cubicBezTo>
                  <a:pt x="5411900" y="781967"/>
                  <a:pt x="5400810" y="786272"/>
                  <a:pt x="5394432" y="770669"/>
                </a:cubicBezTo>
                <a:cubicBezTo>
                  <a:pt x="5391323" y="784638"/>
                  <a:pt x="5404612" y="791532"/>
                  <a:pt x="5417375" y="796148"/>
                </a:cubicBezTo>
                <a:cubicBezTo>
                  <a:pt x="5421351" y="791768"/>
                  <a:pt x="5423242" y="787489"/>
                  <a:pt x="5423046" y="783312"/>
                </a:cubicBezTo>
                <a:close/>
                <a:moveTo>
                  <a:pt x="5247536" y="1182085"/>
                </a:moveTo>
                <a:cubicBezTo>
                  <a:pt x="5239853" y="1178691"/>
                  <a:pt x="5239987" y="1155299"/>
                  <a:pt x="5228269" y="1167965"/>
                </a:cubicBezTo>
                <a:cubicBezTo>
                  <a:pt x="5225581" y="1172894"/>
                  <a:pt x="5243755" y="1186023"/>
                  <a:pt x="5247536" y="1182085"/>
                </a:cubicBezTo>
                <a:close/>
                <a:moveTo>
                  <a:pt x="2750087" y="6834549"/>
                </a:moveTo>
                <a:cubicBezTo>
                  <a:pt x="2742347" y="6830109"/>
                  <a:pt x="2749010" y="6820806"/>
                  <a:pt x="2737764" y="6817369"/>
                </a:cubicBezTo>
                <a:cubicBezTo>
                  <a:pt x="2732710" y="6825341"/>
                  <a:pt x="2740999" y="6841249"/>
                  <a:pt x="2750087" y="6834549"/>
                </a:cubicBezTo>
                <a:close/>
                <a:moveTo>
                  <a:pt x="5353233" y="945781"/>
                </a:moveTo>
                <a:cubicBezTo>
                  <a:pt x="5336834" y="937002"/>
                  <a:pt x="5342124" y="925029"/>
                  <a:pt x="5329638" y="915423"/>
                </a:cubicBezTo>
                <a:cubicBezTo>
                  <a:pt x="5316000" y="931374"/>
                  <a:pt x="5339328" y="941681"/>
                  <a:pt x="5347144" y="953823"/>
                </a:cubicBezTo>
                <a:cubicBezTo>
                  <a:pt x="5349315" y="951205"/>
                  <a:pt x="5351062" y="948399"/>
                  <a:pt x="5353233" y="945781"/>
                </a:cubicBezTo>
                <a:close/>
                <a:moveTo>
                  <a:pt x="2356435" y="7731685"/>
                </a:moveTo>
                <a:cubicBezTo>
                  <a:pt x="2350103" y="7717160"/>
                  <a:pt x="2332610" y="7709431"/>
                  <a:pt x="2325574" y="7697654"/>
                </a:cubicBezTo>
                <a:cubicBezTo>
                  <a:pt x="2329068" y="7713984"/>
                  <a:pt x="2341938" y="7729868"/>
                  <a:pt x="2318017" y="7749381"/>
                </a:cubicBezTo>
                <a:cubicBezTo>
                  <a:pt x="2331760" y="7752904"/>
                  <a:pt x="2344480" y="7743738"/>
                  <a:pt x="2356435" y="7731685"/>
                </a:cubicBezTo>
                <a:close/>
                <a:moveTo>
                  <a:pt x="504265" y="11925038"/>
                </a:moveTo>
                <a:cubicBezTo>
                  <a:pt x="487333" y="11914500"/>
                  <a:pt x="494998" y="11904132"/>
                  <a:pt x="480782" y="11893266"/>
                </a:cubicBezTo>
                <a:cubicBezTo>
                  <a:pt x="462284" y="11901394"/>
                  <a:pt x="497382" y="11930147"/>
                  <a:pt x="504265" y="11925038"/>
                </a:cubicBezTo>
                <a:close/>
                <a:moveTo>
                  <a:pt x="5636660" y="319543"/>
                </a:moveTo>
                <a:cubicBezTo>
                  <a:pt x="5633414" y="316586"/>
                  <a:pt x="5634256" y="312388"/>
                  <a:pt x="5627671" y="308970"/>
                </a:cubicBezTo>
                <a:cubicBezTo>
                  <a:pt x="5621424" y="317381"/>
                  <a:pt x="5619691" y="324740"/>
                  <a:pt x="5623741" y="331607"/>
                </a:cubicBezTo>
                <a:cubicBezTo>
                  <a:pt x="5627355" y="324572"/>
                  <a:pt x="5631772" y="321446"/>
                  <a:pt x="5636660" y="319543"/>
                </a:cubicBezTo>
                <a:close/>
                <a:moveTo>
                  <a:pt x="5315810" y="1049777"/>
                </a:moveTo>
                <a:cubicBezTo>
                  <a:pt x="5300475" y="1057804"/>
                  <a:pt x="5290131" y="1026690"/>
                  <a:pt x="5270078" y="1019872"/>
                </a:cubicBezTo>
                <a:cubicBezTo>
                  <a:pt x="5266785" y="1004124"/>
                  <a:pt x="5278895" y="985995"/>
                  <a:pt x="5286443" y="968912"/>
                </a:cubicBezTo>
                <a:cubicBezTo>
                  <a:pt x="5304146" y="983370"/>
                  <a:pt x="5307508" y="992001"/>
                  <a:pt x="5320820" y="1002477"/>
                </a:cubicBezTo>
                <a:cubicBezTo>
                  <a:pt x="5321163" y="1017942"/>
                  <a:pt x="5312140" y="1034883"/>
                  <a:pt x="5315810" y="1049777"/>
                </a:cubicBezTo>
                <a:close/>
                <a:moveTo>
                  <a:pt x="4689414" y="2467509"/>
                </a:moveTo>
                <a:cubicBezTo>
                  <a:pt x="4690934" y="2465449"/>
                  <a:pt x="4691429" y="2462761"/>
                  <a:pt x="4690226" y="2459645"/>
                </a:cubicBezTo>
                <a:cubicBezTo>
                  <a:pt x="4682056" y="2464721"/>
                  <a:pt x="4673905" y="2449671"/>
                  <a:pt x="4666203" y="2463648"/>
                </a:cubicBezTo>
                <a:cubicBezTo>
                  <a:pt x="4671068" y="2474212"/>
                  <a:pt x="4684855" y="2473689"/>
                  <a:pt x="4689414" y="2467509"/>
                </a:cubicBezTo>
                <a:close/>
                <a:moveTo>
                  <a:pt x="3407263" y="5372258"/>
                </a:moveTo>
                <a:cubicBezTo>
                  <a:pt x="3400229" y="5365074"/>
                  <a:pt x="3397510" y="5338886"/>
                  <a:pt x="3380940" y="5346353"/>
                </a:cubicBezTo>
                <a:cubicBezTo>
                  <a:pt x="3391665" y="5352113"/>
                  <a:pt x="3393770" y="5378539"/>
                  <a:pt x="3407263" y="5372258"/>
                </a:cubicBezTo>
                <a:close/>
                <a:moveTo>
                  <a:pt x="5594671" y="421646"/>
                </a:moveTo>
                <a:cubicBezTo>
                  <a:pt x="5590449" y="415158"/>
                  <a:pt x="5590566" y="408018"/>
                  <a:pt x="5579931" y="402292"/>
                </a:cubicBezTo>
                <a:cubicBezTo>
                  <a:pt x="5577185" y="406215"/>
                  <a:pt x="5574205" y="409521"/>
                  <a:pt x="5571459" y="413445"/>
                </a:cubicBezTo>
                <a:cubicBezTo>
                  <a:pt x="5573036" y="421334"/>
                  <a:pt x="5587586" y="426221"/>
                  <a:pt x="5594671" y="421646"/>
                </a:cubicBezTo>
                <a:close/>
                <a:moveTo>
                  <a:pt x="4712743" y="2422344"/>
                </a:moveTo>
                <a:cubicBezTo>
                  <a:pt x="4690511" y="2350105"/>
                  <a:pt x="4709515" y="2277556"/>
                  <a:pt x="4739398" y="2204508"/>
                </a:cubicBezTo>
                <a:cubicBezTo>
                  <a:pt x="4670626" y="2195018"/>
                  <a:pt x="4540758" y="2202974"/>
                  <a:pt x="4458368" y="2208872"/>
                </a:cubicBezTo>
                <a:cubicBezTo>
                  <a:pt x="4415852" y="2211842"/>
                  <a:pt x="4375803" y="2203556"/>
                  <a:pt x="4340890" y="2207397"/>
                </a:cubicBezTo>
                <a:cubicBezTo>
                  <a:pt x="4296092" y="2212052"/>
                  <a:pt x="4249433" y="2288330"/>
                  <a:pt x="4305549" y="2311543"/>
                </a:cubicBezTo>
                <a:cubicBezTo>
                  <a:pt x="4321370" y="2289192"/>
                  <a:pt x="4298614" y="2268430"/>
                  <a:pt x="4314790" y="2247724"/>
                </a:cubicBezTo>
                <a:cubicBezTo>
                  <a:pt x="4340982" y="2213335"/>
                  <a:pt x="4398184" y="2221354"/>
                  <a:pt x="4435598" y="2272572"/>
                </a:cubicBezTo>
                <a:cubicBezTo>
                  <a:pt x="4442991" y="2323926"/>
                  <a:pt x="4431912" y="2375566"/>
                  <a:pt x="4438308" y="2426611"/>
                </a:cubicBezTo>
                <a:cubicBezTo>
                  <a:pt x="4449919" y="2430720"/>
                  <a:pt x="4463236" y="2438431"/>
                  <a:pt x="4475079" y="2436267"/>
                </a:cubicBezTo>
                <a:cubicBezTo>
                  <a:pt x="4531317" y="2424501"/>
                  <a:pt x="4475855" y="2336942"/>
                  <a:pt x="4509884" y="2318598"/>
                </a:cubicBezTo>
                <a:cubicBezTo>
                  <a:pt x="4520005" y="2354403"/>
                  <a:pt x="4493774" y="2407598"/>
                  <a:pt x="4525167" y="2432185"/>
                </a:cubicBezTo>
                <a:cubicBezTo>
                  <a:pt x="4552891" y="2390184"/>
                  <a:pt x="4513721" y="2332065"/>
                  <a:pt x="4539974" y="2301634"/>
                </a:cubicBezTo>
                <a:cubicBezTo>
                  <a:pt x="4560408" y="2342888"/>
                  <a:pt x="4520729" y="2401241"/>
                  <a:pt x="4552215" y="2431765"/>
                </a:cubicBezTo>
                <a:cubicBezTo>
                  <a:pt x="4571712" y="2433772"/>
                  <a:pt x="4570492" y="2418944"/>
                  <a:pt x="4571922" y="2404735"/>
                </a:cubicBezTo>
                <a:cubicBezTo>
                  <a:pt x="4577008" y="2413564"/>
                  <a:pt x="4573182" y="2422202"/>
                  <a:pt x="4585199" y="2431253"/>
                </a:cubicBezTo>
                <a:cubicBezTo>
                  <a:pt x="4598332" y="2427090"/>
                  <a:pt x="4594068" y="2407361"/>
                  <a:pt x="4601762" y="2414169"/>
                </a:cubicBezTo>
                <a:cubicBezTo>
                  <a:pt x="4605802" y="2419386"/>
                  <a:pt x="4603914" y="2425354"/>
                  <a:pt x="4612247" y="2430833"/>
                </a:cubicBezTo>
                <a:cubicBezTo>
                  <a:pt x="4626181" y="2414450"/>
                  <a:pt x="4630028" y="2428577"/>
                  <a:pt x="4649139" y="2426961"/>
                </a:cubicBezTo>
                <a:cubicBezTo>
                  <a:pt x="4644967" y="2413169"/>
                  <a:pt x="4644438" y="2400310"/>
                  <a:pt x="4641920" y="2386822"/>
                </a:cubicBezTo>
                <a:cubicBezTo>
                  <a:pt x="4649936" y="2371851"/>
                  <a:pt x="4647204" y="2344509"/>
                  <a:pt x="4651160" y="2323002"/>
                </a:cubicBezTo>
                <a:cubicBezTo>
                  <a:pt x="4653859" y="2305474"/>
                  <a:pt x="4650273" y="2265609"/>
                  <a:pt x="4680173" y="2279002"/>
                </a:cubicBezTo>
                <a:cubicBezTo>
                  <a:pt x="4669369" y="2327009"/>
                  <a:pt x="4659558" y="2375330"/>
                  <a:pt x="4658984" y="2423509"/>
                </a:cubicBezTo>
                <a:cubicBezTo>
                  <a:pt x="4676928" y="2431808"/>
                  <a:pt x="4695065" y="2431197"/>
                  <a:pt x="4712743" y="2422344"/>
                </a:cubicBezTo>
                <a:close/>
                <a:moveTo>
                  <a:pt x="539069" y="11871626"/>
                </a:moveTo>
                <a:cubicBezTo>
                  <a:pt x="539196" y="11859504"/>
                  <a:pt x="521263" y="11845563"/>
                  <a:pt x="512409" y="11854259"/>
                </a:cubicBezTo>
                <a:cubicBezTo>
                  <a:pt x="515413" y="11871888"/>
                  <a:pt x="525953" y="11864319"/>
                  <a:pt x="531915" y="11882236"/>
                </a:cubicBezTo>
                <a:cubicBezTo>
                  <a:pt x="536976" y="11879506"/>
                  <a:pt x="539026" y="11875667"/>
                  <a:pt x="539069" y="11871626"/>
                </a:cubicBezTo>
                <a:close/>
                <a:moveTo>
                  <a:pt x="1525247" y="9643208"/>
                </a:moveTo>
                <a:cubicBezTo>
                  <a:pt x="1520176" y="9641986"/>
                  <a:pt x="1513675" y="9637075"/>
                  <a:pt x="1510986" y="9642006"/>
                </a:cubicBezTo>
                <a:cubicBezTo>
                  <a:pt x="1513546" y="9643137"/>
                  <a:pt x="1515492" y="9644506"/>
                  <a:pt x="1513368" y="9648157"/>
                </a:cubicBezTo>
                <a:cubicBezTo>
                  <a:pt x="1518251" y="9649804"/>
                  <a:pt x="1523749" y="9651214"/>
                  <a:pt x="1525247" y="9643208"/>
                </a:cubicBezTo>
                <a:close/>
                <a:moveTo>
                  <a:pt x="3392304" y="5417664"/>
                </a:moveTo>
                <a:cubicBezTo>
                  <a:pt x="3397535" y="5404671"/>
                  <a:pt x="3391068" y="5396205"/>
                  <a:pt x="3375368" y="5391308"/>
                </a:cubicBezTo>
                <a:cubicBezTo>
                  <a:pt x="3367251" y="5405058"/>
                  <a:pt x="3384609" y="5409667"/>
                  <a:pt x="3392304" y="5417664"/>
                </a:cubicBezTo>
                <a:close/>
                <a:moveTo>
                  <a:pt x="5372947" y="935582"/>
                </a:moveTo>
                <a:cubicBezTo>
                  <a:pt x="5356676" y="943725"/>
                  <a:pt x="5366751" y="959931"/>
                  <a:pt x="5352454" y="975080"/>
                </a:cubicBezTo>
                <a:cubicBezTo>
                  <a:pt x="5321079" y="947417"/>
                  <a:pt x="5297199" y="920000"/>
                  <a:pt x="5333008" y="888292"/>
                </a:cubicBezTo>
                <a:cubicBezTo>
                  <a:pt x="5350954" y="908487"/>
                  <a:pt x="5369901" y="913792"/>
                  <a:pt x="5372947" y="935582"/>
                </a:cubicBezTo>
                <a:close/>
                <a:moveTo>
                  <a:pt x="2985160" y="6341655"/>
                </a:moveTo>
                <a:cubicBezTo>
                  <a:pt x="2988977" y="6329554"/>
                  <a:pt x="2971479" y="6321822"/>
                  <a:pt x="2970133" y="6337569"/>
                </a:cubicBezTo>
                <a:cubicBezTo>
                  <a:pt x="2975205" y="6338788"/>
                  <a:pt x="2980277" y="6340008"/>
                  <a:pt x="2985160" y="6341655"/>
                </a:cubicBezTo>
                <a:close/>
                <a:moveTo>
                  <a:pt x="4670814" y="2527257"/>
                </a:moveTo>
                <a:cubicBezTo>
                  <a:pt x="4661061" y="2515196"/>
                  <a:pt x="4670600" y="2491953"/>
                  <a:pt x="4646495" y="2490678"/>
                </a:cubicBezTo>
                <a:cubicBezTo>
                  <a:pt x="4635830" y="2505030"/>
                  <a:pt x="4641989" y="2519457"/>
                  <a:pt x="4657387" y="2533733"/>
                </a:cubicBezTo>
                <a:cubicBezTo>
                  <a:pt x="4661944" y="2529704"/>
                  <a:pt x="4666288" y="2533266"/>
                  <a:pt x="4670814" y="2527257"/>
                </a:cubicBezTo>
                <a:close/>
                <a:moveTo>
                  <a:pt x="5398882" y="887212"/>
                </a:moveTo>
                <a:cubicBezTo>
                  <a:pt x="5382500" y="893903"/>
                  <a:pt x="5368604" y="859905"/>
                  <a:pt x="5348220" y="858121"/>
                </a:cubicBezTo>
                <a:cubicBezTo>
                  <a:pt x="5353307" y="840765"/>
                  <a:pt x="5357581" y="824081"/>
                  <a:pt x="5368934" y="800723"/>
                </a:cubicBezTo>
                <a:cubicBezTo>
                  <a:pt x="5385223" y="814111"/>
                  <a:pt x="5388905" y="829151"/>
                  <a:pt x="5406872" y="842248"/>
                </a:cubicBezTo>
                <a:cubicBezTo>
                  <a:pt x="5401061" y="857737"/>
                  <a:pt x="5393141" y="873326"/>
                  <a:pt x="5398882" y="887212"/>
                </a:cubicBezTo>
                <a:close/>
                <a:moveTo>
                  <a:pt x="5121431" y="1515257"/>
                </a:moveTo>
                <a:cubicBezTo>
                  <a:pt x="5099145" y="1489483"/>
                  <a:pt x="5041776" y="1473066"/>
                  <a:pt x="5017595" y="1487187"/>
                </a:cubicBezTo>
                <a:cubicBezTo>
                  <a:pt x="5037553" y="1513122"/>
                  <a:pt x="5055136" y="1539877"/>
                  <a:pt x="5090098" y="1559625"/>
                </a:cubicBezTo>
                <a:cubicBezTo>
                  <a:pt x="5099636" y="1542123"/>
                  <a:pt x="5111120" y="1529725"/>
                  <a:pt x="5121431" y="1515257"/>
                </a:cubicBezTo>
                <a:close/>
                <a:moveTo>
                  <a:pt x="2368828" y="7746339"/>
                </a:moveTo>
                <a:cubicBezTo>
                  <a:pt x="2335376" y="7802429"/>
                  <a:pt x="2227923" y="7848258"/>
                  <a:pt x="2187386" y="7786498"/>
                </a:cubicBezTo>
                <a:cubicBezTo>
                  <a:pt x="2175607" y="7771606"/>
                  <a:pt x="2190817" y="7753343"/>
                  <a:pt x="2197741" y="7736518"/>
                </a:cubicBezTo>
                <a:cubicBezTo>
                  <a:pt x="2182569" y="7729304"/>
                  <a:pt x="2170396" y="7749929"/>
                  <a:pt x="2156099" y="7752279"/>
                </a:cubicBezTo>
                <a:cubicBezTo>
                  <a:pt x="2088045" y="7774726"/>
                  <a:pt x="2022552" y="7693272"/>
                  <a:pt x="2057294" y="7620416"/>
                </a:cubicBezTo>
                <a:cubicBezTo>
                  <a:pt x="2079307" y="7574057"/>
                  <a:pt x="2128865" y="7540378"/>
                  <a:pt x="2158649" y="7516827"/>
                </a:cubicBezTo>
                <a:cubicBezTo>
                  <a:pt x="2239320" y="7566238"/>
                  <a:pt x="2300724" y="7640786"/>
                  <a:pt x="2382646" y="7698907"/>
                </a:cubicBezTo>
                <a:cubicBezTo>
                  <a:pt x="2372209" y="7712141"/>
                  <a:pt x="2379116" y="7729979"/>
                  <a:pt x="2368828" y="7746339"/>
                </a:cubicBezTo>
                <a:close/>
                <a:moveTo>
                  <a:pt x="1751955" y="9142824"/>
                </a:moveTo>
                <a:cubicBezTo>
                  <a:pt x="1748228" y="9152408"/>
                  <a:pt x="1746533" y="9160847"/>
                  <a:pt x="1732316" y="9164263"/>
                </a:cubicBezTo>
                <a:lnTo>
                  <a:pt x="1737176" y="9127848"/>
                </a:lnTo>
                <a:lnTo>
                  <a:pt x="1741054" y="9098791"/>
                </a:lnTo>
                <a:cubicBezTo>
                  <a:pt x="1754914" y="9032151"/>
                  <a:pt x="1779018" y="8963362"/>
                  <a:pt x="1767252" y="8904567"/>
                </a:cubicBezTo>
                <a:cubicBezTo>
                  <a:pt x="1763081" y="8881794"/>
                  <a:pt x="1744080" y="8867273"/>
                  <a:pt x="1758900" y="8845237"/>
                </a:cubicBezTo>
                <a:cubicBezTo>
                  <a:pt x="1788812" y="8856922"/>
                  <a:pt x="1795374" y="8922606"/>
                  <a:pt x="1792327" y="8960565"/>
                </a:cubicBezTo>
                <a:cubicBezTo>
                  <a:pt x="1790876" y="8983405"/>
                  <a:pt x="1780222" y="9019023"/>
                  <a:pt x="1772353" y="9051789"/>
                </a:cubicBezTo>
                <a:cubicBezTo>
                  <a:pt x="1768371" y="9067130"/>
                  <a:pt x="1765276" y="9084776"/>
                  <a:pt x="1762174" y="9101144"/>
                </a:cubicBezTo>
                <a:lnTo>
                  <a:pt x="1753724" y="9135606"/>
                </a:lnTo>
                <a:close/>
                <a:moveTo>
                  <a:pt x="5149024" y="1456845"/>
                </a:moveTo>
                <a:cubicBezTo>
                  <a:pt x="5154643" y="1441497"/>
                  <a:pt x="5158002" y="1425944"/>
                  <a:pt x="5155850" y="1414539"/>
                </a:cubicBezTo>
                <a:cubicBezTo>
                  <a:pt x="5127424" y="1418756"/>
                  <a:pt x="5095040" y="1431948"/>
                  <a:pt x="5071680" y="1448445"/>
                </a:cubicBezTo>
                <a:cubicBezTo>
                  <a:pt x="5064717" y="1453231"/>
                  <a:pt x="5043950" y="1461314"/>
                  <a:pt x="5053910" y="1469980"/>
                </a:cubicBezTo>
                <a:cubicBezTo>
                  <a:pt x="5083910" y="1466869"/>
                  <a:pt x="5093413" y="1486419"/>
                  <a:pt x="5128641" y="1497916"/>
                </a:cubicBezTo>
                <a:cubicBezTo>
                  <a:pt x="5135528" y="1487334"/>
                  <a:pt x="5143406" y="1472192"/>
                  <a:pt x="5149024" y="1456845"/>
                </a:cubicBezTo>
                <a:close/>
                <a:moveTo>
                  <a:pt x="5532354" y="590218"/>
                </a:moveTo>
                <a:cubicBezTo>
                  <a:pt x="5514282" y="619567"/>
                  <a:pt x="5498786" y="659259"/>
                  <a:pt x="5478215" y="697732"/>
                </a:cubicBezTo>
                <a:cubicBezTo>
                  <a:pt x="5456270" y="738155"/>
                  <a:pt x="5433338" y="784279"/>
                  <a:pt x="5425565" y="819201"/>
                </a:cubicBezTo>
                <a:cubicBezTo>
                  <a:pt x="5407915" y="812937"/>
                  <a:pt x="5390483" y="793472"/>
                  <a:pt x="5376810" y="782828"/>
                </a:cubicBezTo>
                <a:cubicBezTo>
                  <a:pt x="5375635" y="757760"/>
                  <a:pt x="5395148" y="741323"/>
                  <a:pt x="5406498" y="720255"/>
                </a:cubicBezTo>
                <a:cubicBezTo>
                  <a:pt x="5418038" y="698760"/>
                  <a:pt x="5421890" y="673868"/>
                  <a:pt x="5432526" y="650951"/>
                </a:cubicBezTo>
                <a:cubicBezTo>
                  <a:pt x="5449829" y="614103"/>
                  <a:pt x="5480608" y="583720"/>
                  <a:pt x="5496867" y="546922"/>
                </a:cubicBezTo>
                <a:cubicBezTo>
                  <a:pt x="5518794" y="559679"/>
                  <a:pt x="5524318" y="574905"/>
                  <a:pt x="5532354" y="590218"/>
                </a:cubicBezTo>
                <a:close/>
                <a:moveTo>
                  <a:pt x="2765400" y="6853051"/>
                </a:moveTo>
                <a:lnTo>
                  <a:pt x="2758565" y="6850031"/>
                </a:lnTo>
                <a:lnTo>
                  <a:pt x="2754226" y="6859850"/>
                </a:lnTo>
                <a:lnTo>
                  <a:pt x="2761061" y="6862870"/>
                </a:lnTo>
                <a:close/>
                <a:moveTo>
                  <a:pt x="3277711" y="5698964"/>
                </a:moveTo>
                <a:lnTo>
                  <a:pt x="3257214" y="5689908"/>
                </a:lnTo>
                <a:cubicBezTo>
                  <a:pt x="3250891" y="5701909"/>
                  <a:pt x="3266680" y="5704293"/>
                  <a:pt x="3272241" y="5711343"/>
                </a:cubicBezTo>
                <a:close/>
                <a:moveTo>
                  <a:pt x="1918320" y="8776673"/>
                </a:moveTo>
                <a:cubicBezTo>
                  <a:pt x="1900615" y="8760181"/>
                  <a:pt x="1888446" y="8741548"/>
                  <a:pt x="1864827" y="8728052"/>
                </a:cubicBezTo>
                <a:cubicBezTo>
                  <a:pt x="1868798" y="8745614"/>
                  <a:pt x="1893672" y="8789747"/>
                  <a:pt x="1918320" y="8776673"/>
                </a:cubicBezTo>
                <a:close/>
                <a:moveTo>
                  <a:pt x="3449453" y="5319512"/>
                </a:moveTo>
                <a:cubicBezTo>
                  <a:pt x="3454541" y="5307996"/>
                  <a:pt x="3453048" y="5298667"/>
                  <a:pt x="3436785" y="5295047"/>
                </a:cubicBezTo>
                <a:cubicBezTo>
                  <a:pt x="3430890" y="5307233"/>
                  <a:pt x="3440999" y="5313231"/>
                  <a:pt x="3449453" y="5319512"/>
                </a:cubicBezTo>
                <a:close/>
                <a:moveTo>
                  <a:pt x="5565736" y="530914"/>
                </a:moveTo>
                <a:cubicBezTo>
                  <a:pt x="5563543" y="540064"/>
                  <a:pt x="5559988" y="550131"/>
                  <a:pt x="5551388" y="561510"/>
                </a:cubicBezTo>
                <a:cubicBezTo>
                  <a:pt x="5542588" y="544466"/>
                  <a:pt x="5530664" y="527561"/>
                  <a:pt x="5512547" y="511966"/>
                </a:cubicBezTo>
                <a:cubicBezTo>
                  <a:pt x="5521655" y="498282"/>
                  <a:pt x="5520220" y="486516"/>
                  <a:pt x="5532878" y="472882"/>
                </a:cubicBezTo>
                <a:cubicBezTo>
                  <a:pt x="5550515" y="487253"/>
                  <a:pt x="5558840" y="494979"/>
                  <a:pt x="5571914" y="505815"/>
                </a:cubicBezTo>
                <a:cubicBezTo>
                  <a:pt x="5568761" y="513529"/>
                  <a:pt x="5567929" y="521764"/>
                  <a:pt x="5565736" y="530914"/>
                </a:cubicBezTo>
                <a:close/>
                <a:moveTo>
                  <a:pt x="710274" y="11520972"/>
                </a:moveTo>
                <a:cubicBezTo>
                  <a:pt x="716891" y="11504159"/>
                  <a:pt x="703210" y="11492129"/>
                  <a:pt x="681035" y="11476632"/>
                </a:cubicBezTo>
                <a:cubicBezTo>
                  <a:pt x="673900" y="11488172"/>
                  <a:pt x="668655" y="11500042"/>
                  <a:pt x="653392" y="11511538"/>
                </a:cubicBezTo>
                <a:cubicBezTo>
                  <a:pt x="666517" y="11532537"/>
                  <a:pt x="679845" y="11486239"/>
                  <a:pt x="692815" y="11504130"/>
                </a:cubicBezTo>
                <a:cubicBezTo>
                  <a:pt x="693619" y="11516138"/>
                  <a:pt x="693997" y="11527959"/>
                  <a:pt x="696453" y="11539684"/>
                </a:cubicBezTo>
                <a:cubicBezTo>
                  <a:pt x="703607" y="11532712"/>
                  <a:pt x="708068" y="11526576"/>
                  <a:pt x="710274" y="11520972"/>
                </a:cubicBezTo>
                <a:close/>
                <a:moveTo>
                  <a:pt x="455540" y="12108957"/>
                </a:moveTo>
                <a:cubicBezTo>
                  <a:pt x="451300" y="12094330"/>
                  <a:pt x="437932" y="12058834"/>
                  <a:pt x="420318" y="12057174"/>
                </a:cubicBezTo>
                <a:cubicBezTo>
                  <a:pt x="421008" y="12071762"/>
                  <a:pt x="429357" y="12107081"/>
                  <a:pt x="455540" y="12108957"/>
                </a:cubicBezTo>
                <a:close/>
                <a:moveTo>
                  <a:pt x="2577839" y="7311119"/>
                </a:moveTo>
                <a:cubicBezTo>
                  <a:pt x="2579310" y="7302963"/>
                  <a:pt x="2571381" y="7295737"/>
                  <a:pt x="2579247" y="7286614"/>
                </a:cubicBezTo>
                <a:cubicBezTo>
                  <a:pt x="2570742" y="7283873"/>
                  <a:pt x="2561552" y="7275741"/>
                  <a:pt x="2553887" y="7281517"/>
                </a:cubicBezTo>
                <a:cubicBezTo>
                  <a:pt x="2561007" y="7294335"/>
                  <a:pt x="2556884" y="7308295"/>
                  <a:pt x="2572303" y="7319690"/>
                </a:cubicBezTo>
                <a:cubicBezTo>
                  <a:pt x="2575815" y="7316660"/>
                  <a:pt x="2577350" y="7313837"/>
                  <a:pt x="2577839" y="7311119"/>
                </a:cubicBezTo>
                <a:close/>
                <a:moveTo>
                  <a:pt x="5100966" y="1601441"/>
                </a:moveTo>
                <a:cubicBezTo>
                  <a:pt x="5095843" y="1599083"/>
                  <a:pt x="5092427" y="1582292"/>
                  <a:pt x="5085226" y="1590370"/>
                </a:cubicBezTo>
                <a:cubicBezTo>
                  <a:pt x="5089337" y="1592985"/>
                  <a:pt x="5097857" y="1607831"/>
                  <a:pt x="5100966" y="1601441"/>
                </a:cubicBezTo>
                <a:close/>
                <a:moveTo>
                  <a:pt x="5600515" y="481761"/>
                </a:moveTo>
                <a:cubicBezTo>
                  <a:pt x="5597302" y="484450"/>
                  <a:pt x="5592642" y="482391"/>
                  <a:pt x="5589048" y="485940"/>
                </a:cubicBezTo>
                <a:cubicBezTo>
                  <a:pt x="5581349" y="460964"/>
                  <a:pt x="5548627" y="449074"/>
                  <a:pt x="5549123" y="426178"/>
                </a:cubicBezTo>
                <a:cubicBezTo>
                  <a:pt x="5563643" y="410505"/>
                  <a:pt x="5568639" y="395761"/>
                  <a:pt x="5578820" y="380740"/>
                </a:cubicBezTo>
                <a:cubicBezTo>
                  <a:pt x="5595883" y="395984"/>
                  <a:pt x="5608183" y="411693"/>
                  <a:pt x="5619446" y="427456"/>
                </a:cubicBezTo>
                <a:cubicBezTo>
                  <a:pt x="5615371" y="434388"/>
                  <a:pt x="5610609" y="434852"/>
                  <a:pt x="5605204" y="429896"/>
                </a:cubicBezTo>
                <a:cubicBezTo>
                  <a:pt x="5603027" y="447427"/>
                  <a:pt x="5595052" y="465477"/>
                  <a:pt x="5600515" y="481761"/>
                </a:cubicBezTo>
                <a:close/>
                <a:moveTo>
                  <a:pt x="5268042" y="1239577"/>
                </a:moveTo>
                <a:cubicBezTo>
                  <a:pt x="5267028" y="1231482"/>
                  <a:pt x="5256031" y="1228662"/>
                  <a:pt x="5249402" y="1229812"/>
                </a:cubicBezTo>
                <a:cubicBezTo>
                  <a:pt x="5250416" y="1237907"/>
                  <a:pt x="5261939" y="1242998"/>
                  <a:pt x="5268042" y="1239577"/>
                </a:cubicBezTo>
                <a:close/>
                <a:moveTo>
                  <a:pt x="2602622" y="7281160"/>
                </a:moveTo>
                <a:cubicBezTo>
                  <a:pt x="2613759" y="7252481"/>
                  <a:pt x="2583246" y="7227799"/>
                  <a:pt x="2568767" y="7201548"/>
                </a:cubicBezTo>
                <a:cubicBezTo>
                  <a:pt x="2551469" y="7219868"/>
                  <a:pt x="2548885" y="7226872"/>
                  <a:pt x="2531365" y="7249166"/>
                </a:cubicBezTo>
                <a:cubicBezTo>
                  <a:pt x="2556316" y="7271390"/>
                  <a:pt x="2578989" y="7268681"/>
                  <a:pt x="2602622" y="7281160"/>
                </a:cubicBezTo>
                <a:close/>
                <a:moveTo>
                  <a:pt x="5641575" y="403467"/>
                </a:moveTo>
                <a:cubicBezTo>
                  <a:pt x="5629945" y="385126"/>
                  <a:pt x="5612533" y="367277"/>
                  <a:pt x="5597614" y="349514"/>
                </a:cubicBezTo>
                <a:cubicBezTo>
                  <a:pt x="5617954" y="327527"/>
                  <a:pt x="5604915" y="310087"/>
                  <a:pt x="5627088" y="287386"/>
                </a:cubicBezTo>
                <a:cubicBezTo>
                  <a:pt x="5636928" y="302905"/>
                  <a:pt x="5662424" y="316201"/>
                  <a:pt x="5665023" y="332075"/>
                </a:cubicBezTo>
                <a:cubicBezTo>
                  <a:pt x="5660801" y="343920"/>
                  <a:pt x="5653126" y="330373"/>
                  <a:pt x="5647199" y="327754"/>
                </a:cubicBezTo>
                <a:cubicBezTo>
                  <a:pt x="5639871" y="335180"/>
                  <a:pt x="5646552" y="340671"/>
                  <a:pt x="5654879" y="345873"/>
                </a:cubicBezTo>
                <a:cubicBezTo>
                  <a:pt x="5636983" y="366909"/>
                  <a:pt x="5653077" y="383160"/>
                  <a:pt x="5641575" y="403467"/>
                </a:cubicBezTo>
                <a:close/>
                <a:moveTo>
                  <a:pt x="4291447" y="3461541"/>
                </a:moveTo>
                <a:cubicBezTo>
                  <a:pt x="4296300" y="3449403"/>
                  <a:pt x="4299920" y="3437741"/>
                  <a:pt x="4283836" y="3433694"/>
                </a:cubicBezTo>
                <a:cubicBezTo>
                  <a:pt x="4279122" y="3444363"/>
                  <a:pt x="4270952" y="3457076"/>
                  <a:pt x="4281017" y="3462033"/>
                </a:cubicBezTo>
                <a:cubicBezTo>
                  <a:pt x="4283618" y="3459612"/>
                  <a:pt x="4286509" y="3458849"/>
                  <a:pt x="4291447" y="3461541"/>
                </a:cubicBezTo>
                <a:close/>
                <a:moveTo>
                  <a:pt x="1558273" y="9648112"/>
                </a:moveTo>
                <a:cubicBezTo>
                  <a:pt x="1542473" y="9636541"/>
                  <a:pt x="1541250" y="9619684"/>
                  <a:pt x="1525878" y="9608302"/>
                </a:cubicBezTo>
                <a:cubicBezTo>
                  <a:pt x="1516005" y="9620257"/>
                  <a:pt x="1531182" y="9649399"/>
                  <a:pt x="1552806" y="9660484"/>
                </a:cubicBezTo>
                <a:close/>
                <a:moveTo>
                  <a:pt x="1939230" y="8785912"/>
                </a:moveTo>
                <a:cubicBezTo>
                  <a:pt x="1941877" y="8762606"/>
                  <a:pt x="1916650" y="8750440"/>
                  <a:pt x="1901882" y="8734226"/>
                </a:cubicBezTo>
                <a:cubicBezTo>
                  <a:pt x="1903115" y="8755678"/>
                  <a:pt x="1924462" y="8769698"/>
                  <a:pt x="1939230" y="8785912"/>
                </a:cubicBezTo>
                <a:close/>
                <a:moveTo>
                  <a:pt x="579878" y="11866749"/>
                </a:moveTo>
                <a:cubicBezTo>
                  <a:pt x="567904" y="11899666"/>
                  <a:pt x="533000" y="11932130"/>
                  <a:pt x="504198" y="11964743"/>
                </a:cubicBezTo>
                <a:cubicBezTo>
                  <a:pt x="487053" y="11950035"/>
                  <a:pt x="456497" y="11923799"/>
                  <a:pt x="444622" y="11905307"/>
                </a:cubicBezTo>
                <a:cubicBezTo>
                  <a:pt x="450544" y="11881433"/>
                  <a:pt x="491038" y="11851440"/>
                  <a:pt x="516265" y="11818776"/>
                </a:cubicBezTo>
                <a:cubicBezTo>
                  <a:pt x="537688" y="11822637"/>
                  <a:pt x="558831" y="11862035"/>
                  <a:pt x="579878" y="11866749"/>
                </a:cubicBezTo>
                <a:close/>
                <a:moveTo>
                  <a:pt x="5323751" y="1130478"/>
                </a:moveTo>
                <a:cubicBezTo>
                  <a:pt x="5329699" y="1123933"/>
                  <a:pt x="5326756" y="1119065"/>
                  <a:pt x="5318610" y="1114446"/>
                </a:cubicBezTo>
                <a:cubicBezTo>
                  <a:pt x="5313752" y="1121983"/>
                  <a:pt x="5315475" y="1131917"/>
                  <a:pt x="5323751" y="1130478"/>
                </a:cubicBezTo>
                <a:close/>
                <a:moveTo>
                  <a:pt x="5280851" y="1227903"/>
                </a:moveTo>
                <a:cubicBezTo>
                  <a:pt x="5265654" y="1211502"/>
                  <a:pt x="5254469" y="1209109"/>
                  <a:pt x="5234299" y="1193570"/>
                </a:cubicBezTo>
                <a:cubicBezTo>
                  <a:pt x="5226351" y="1197705"/>
                  <a:pt x="5238838" y="1209850"/>
                  <a:pt x="5229072" y="1206555"/>
                </a:cubicBezTo>
                <a:cubicBezTo>
                  <a:pt x="5219473" y="1193646"/>
                  <a:pt x="5195291" y="1164099"/>
                  <a:pt x="5215466" y="1162307"/>
                </a:cubicBezTo>
                <a:cubicBezTo>
                  <a:pt x="5202569" y="1137237"/>
                  <a:pt x="5185890" y="1155357"/>
                  <a:pt x="5169778" y="1132944"/>
                </a:cubicBezTo>
                <a:cubicBezTo>
                  <a:pt x="5170011" y="1150890"/>
                  <a:pt x="5191499" y="1163443"/>
                  <a:pt x="5203094" y="1178763"/>
                </a:cubicBezTo>
                <a:cubicBezTo>
                  <a:pt x="5210887" y="1188833"/>
                  <a:pt x="5220547" y="1207376"/>
                  <a:pt x="5233173" y="1218053"/>
                </a:cubicBezTo>
                <a:cubicBezTo>
                  <a:pt x="5245767" y="1214951"/>
                  <a:pt x="5260139" y="1222830"/>
                  <a:pt x="5274759" y="1235918"/>
                </a:cubicBezTo>
                <a:cubicBezTo>
                  <a:pt x="5276933" y="1233309"/>
                  <a:pt x="5278678" y="1230512"/>
                  <a:pt x="5280851" y="1227903"/>
                </a:cubicBezTo>
                <a:close/>
                <a:moveTo>
                  <a:pt x="3476497" y="5312594"/>
                </a:moveTo>
                <a:cubicBezTo>
                  <a:pt x="3470330" y="5310380"/>
                  <a:pt x="3462733" y="5304470"/>
                  <a:pt x="3459000" y="5309455"/>
                </a:cubicBezTo>
                <a:cubicBezTo>
                  <a:pt x="3460669" y="5313763"/>
                  <a:pt x="3473880" y="5327759"/>
                  <a:pt x="3476497" y="5312594"/>
                </a:cubicBezTo>
                <a:close/>
                <a:moveTo>
                  <a:pt x="2996312" y="6405309"/>
                </a:moveTo>
                <a:cubicBezTo>
                  <a:pt x="2990502" y="6388443"/>
                  <a:pt x="2989567" y="6368625"/>
                  <a:pt x="2977462" y="6355616"/>
                </a:cubicBezTo>
                <a:cubicBezTo>
                  <a:pt x="2975459" y="6375157"/>
                  <a:pt x="2984986" y="6404390"/>
                  <a:pt x="2996312" y="6405309"/>
                </a:cubicBezTo>
                <a:close/>
                <a:moveTo>
                  <a:pt x="5440180" y="875249"/>
                </a:moveTo>
                <a:cubicBezTo>
                  <a:pt x="5442638" y="872408"/>
                  <a:pt x="5442503" y="867840"/>
                  <a:pt x="5436334" y="864600"/>
                </a:cubicBezTo>
                <a:cubicBezTo>
                  <a:pt x="5433582" y="868535"/>
                  <a:pt x="5431444" y="872226"/>
                  <a:pt x="5428458" y="875542"/>
                </a:cubicBezTo>
                <a:cubicBezTo>
                  <a:pt x="5432668" y="879205"/>
                  <a:pt x="5437721" y="878090"/>
                  <a:pt x="5440180" y="875249"/>
                </a:cubicBezTo>
                <a:close/>
                <a:moveTo>
                  <a:pt x="3433455" y="5421561"/>
                </a:moveTo>
                <a:cubicBezTo>
                  <a:pt x="3432413" y="5404282"/>
                  <a:pt x="3422571" y="5390748"/>
                  <a:pt x="3409836" y="5377987"/>
                </a:cubicBezTo>
                <a:cubicBezTo>
                  <a:pt x="3411680" y="5394603"/>
                  <a:pt x="3424412" y="5407373"/>
                  <a:pt x="3433455" y="5421561"/>
                </a:cubicBezTo>
                <a:close/>
                <a:moveTo>
                  <a:pt x="4994359" y="1890448"/>
                </a:moveTo>
                <a:cubicBezTo>
                  <a:pt x="4986146" y="1898784"/>
                  <a:pt x="4974041" y="1896910"/>
                  <a:pt x="4968290" y="1912372"/>
                </a:cubicBezTo>
                <a:cubicBezTo>
                  <a:pt x="4980767" y="1918242"/>
                  <a:pt x="4997431" y="1898281"/>
                  <a:pt x="4994359" y="1890448"/>
                </a:cubicBezTo>
                <a:close/>
                <a:moveTo>
                  <a:pt x="5409029" y="957246"/>
                </a:moveTo>
                <a:cubicBezTo>
                  <a:pt x="5408552" y="950324"/>
                  <a:pt x="5398438" y="942511"/>
                  <a:pt x="5393703" y="945387"/>
                </a:cubicBezTo>
                <a:cubicBezTo>
                  <a:pt x="5397777" y="951264"/>
                  <a:pt x="5396240" y="958228"/>
                  <a:pt x="5405737" y="963443"/>
                </a:cubicBezTo>
                <a:cubicBezTo>
                  <a:pt x="5408276" y="961762"/>
                  <a:pt x="5409187" y="959554"/>
                  <a:pt x="5409029" y="957246"/>
                </a:cubicBezTo>
                <a:close/>
                <a:moveTo>
                  <a:pt x="2848232" y="6753410"/>
                </a:moveTo>
                <a:cubicBezTo>
                  <a:pt x="2833973" y="6739456"/>
                  <a:pt x="2810548" y="6739312"/>
                  <a:pt x="2796673" y="6746448"/>
                </a:cubicBezTo>
                <a:cubicBezTo>
                  <a:pt x="2811791" y="6743433"/>
                  <a:pt x="2832159" y="6753963"/>
                  <a:pt x="2848232" y="6753410"/>
                </a:cubicBezTo>
                <a:close/>
                <a:moveTo>
                  <a:pt x="1626585" y="9518424"/>
                </a:moveTo>
                <a:cubicBezTo>
                  <a:pt x="1615913" y="9538220"/>
                  <a:pt x="1601851" y="9555597"/>
                  <a:pt x="1583562" y="9568526"/>
                </a:cubicBezTo>
                <a:cubicBezTo>
                  <a:pt x="1578111" y="9535557"/>
                  <a:pt x="1608899" y="9513507"/>
                  <a:pt x="1620468" y="9485001"/>
                </a:cubicBezTo>
                <a:cubicBezTo>
                  <a:pt x="1650924" y="9406776"/>
                  <a:pt x="1633133" y="9325060"/>
                  <a:pt x="1629561" y="9258795"/>
                </a:cubicBezTo>
                <a:cubicBezTo>
                  <a:pt x="1647622" y="9271359"/>
                  <a:pt x="1649585" y="9301769"/>
                  <a:pt x="1653724" y="9329574"/>
                </a:cubicBezTo>
                <a:cubicBezTo>
                  <a:pt x="1660109" y="9377855"/>
                  <a:pt x="1658600" y="9459033"/>
                  <a:pt x="1626585" y="9518424"/>
                </a:cubicBezTo>
                <a:close/>
                <a:moveTo>
                  <a:pt x="3429894" y="5438861"/>
                </a:moveTo>
                <a:cubicBezTo>
                  <a:pt x="3412667" y="5410851"/>
                  <a:pt x="3404245" y="5379087"/>
                  <a:pt x="3377546" y="5354034"/>
                </a:cubicBezTo>
                <a:cubicBezTo>
                  <a:pt x="3372896" y="5370336"/>
                  <a:pt x="3382593" y="5380733"/>
                  <a:pt x="3400288" y="5388044"/>
                </a:cubicBezTo>
                <a:cubicBezTo>
                  <a:pt x="3400147" y="5406844"/>
                  <a:pt x="3408000" y="5439897"/>
                  <a:pt x="3429894" y="5438861"/>
                </a:cubicBezTo>
                <a:close/>
                <a:moveTo>
                  <a:pt x="5484077" y="794564"/>
                </a:moveTo>
                <a:cubicBezTo>
                  <a:pt x="5475112" y="783987"/>
                  <a:pt x="5466176" y="801923"/>
                  <a:pt x="5474534" y="808160"/>
                </a:cubicBezTo>
                <a:cubicBezTo>
                  <a:pt x="5477637" y="803424"/>
                  <a:pt x="5481162" y="798874"/>
                  <a:pt x="5484077" y="794564"/>
                </a:cubicBezTo>
                <a:close/>
                <a:moveTo>
                  <a:pt x="751988" y="11508488"/>
                </a:moveTo>
                <a:cubicBezTo>
                  <a:pt x="736952" y="11541365"/>
                  <a:pt x="697297" y="11573497"/>
                  <a:pt x="676639" y="11606423"/>
                </a:cubicBezTo>
                <a:cubicBezTo>
                  <a:pt x="644929" y="11592919"/>
                  <a:pt x="621291" y="11565754"/>
                  <a:pt x="605812" y="11535102"/>
                </a:cubicBezTo>
                <a:cubicBezTo>
                  <a:pt x="646576" y="11508526"/>
                  <a:pt x="654355" y="11480550"/>
                  <a:pt x="681146" y="11445267"/>
                </a:cubicBezTo>
                <a:cubicBezTo>
                  <a:pt x="713304" y="11476196"/>
                  <a:pt x="720802" y="11484576"/>
                  <a:pt x="751988" y="11508488"/>
                </a:cubicBezTo>
                <a:close/>
                <a:moveTo>
                  <a:pt x="3425305" y="5460797"/>
                </a:moveTo>
                <a:cubicBezTo>
                  <a:pt x="3396384" y="5437308"/>
                  <a:pt x="3377836" y="5412291"/>
                  <a:pt x="3341776" y="5414200"/>
                </a:cubicBezTo>
                <a:cubicBezTo>
                  <a:pt x="3335963" y="5401943"/>
                  <a:pt x="3333040" y="5388921"/>
                  <a:pt x="3324146" y="5377863"/>
                </a:cubicBezTo>
                <a:cubicBezTo>
                  <a:pt x="3291419" y="5366453"/>
                  <a:pt x="3261123" y="5362248"/>
                  <a:pt x="3232210" y="5360689"/>
                </a:cubicBezTo>
                <a:cubicBezTo>
                  <a:pt x="3208747" y="5416100"/>
                  <a:pt x="3213172" y="5460376"/>
                  <a:pt x="3204056" y="5509887"/>
                </a:cubicBezTo>
                <a:cubicBezTo>
                  <a:pt x="3226511" y="5524907"/>
                  <a:pt x="3226470" y="5545792"/>
                  <a:pt x="3247055" y="5552340"/>
                </a:cubicBezTo>
                <a:cubicBezTo>
                  <a:pt x="3280023" y="5564357"/>
                  <a:pt x="3348626" y="5517675"/>
                  <a:pt x="3380174" y="5530596"/>
                </a:cubicBezTo>
                <a:cubicBezTo>
                  <a:pt x="3394422" y="5505280"/>
                  <a:pt x="3412012" y="5488574"/>
                  <a:pt x="3425305" y="5460797"/>
                </a:cubicBezTo>
                <a:close/>
                <a:moveTo>
                  <a:pt x="3456972" y="5389128"/>
                </a:moveTo>
                <a:cubicBezTo>
                  <a:pt x="3434767" y="5379317"/>
                  <a:pt x="3442107" y="5358084"/>
                  <a:pt x="3423784" y="5346419"/>
                </a:cubicBezTo>
                <a:cubicBezTo>
                  <a:pt x="3415253" y="5364571"/>
                  <a:pt x="3436348" y="5403462"/>
                  <a:pt x="3456972" y="5389128"/>
                </a:cubicBezTo>
                <a:close/>
                <a:moveTo>
                  <a:pt x="5371035" y="1059870"/>
                </a:moveTo>
                <a:cubicBezTo>
                  <a:pt x="5365718" y="1050911"/>
                  <a:pt x="5357681" y="1042275"/>
                  <a:pt x="5347787" y="1034343"/>
                </a:cubicBezTo>
                <a:cubicBezTo>
                  <a:pt x="5349953" y="1043437"/>
                  <a:pt x="5326215" y="1056340"/>
                  <a:pt x="5337591" y="1064417"/>
                </a:cubicBezTo>
                <a:cubicBezTo>
                  <a:pt x="5345772" y="1059896"/>
                  <a:pt x="5339129" y="1045773"/>
                  <a:pt x="5349798" y="1048453"/>
                </a:cubicBezTo>
                <a:cubicBezTo>
                  <a:pt x="5362489" y="1053552"/>
                  <a:pt x="5352240" y="1062753"/>
                  <a:pt x="5364932" y="1067852"/>
                </a:cubicBezTo>
                <a:cubicBezTo>
                  <a:pt x="5367110" y="1065255"/>
                  <a:pt x="5368857" y="1062468"/>
                  <a:pt x="5371035" y="1059870"/>
                </a:cubicBezTo>
                <a:close/>
                <a:moveTo>
                  <a:pt x="2506355" y="7544153"/>
                </a:moveTo>
                <a:cubicBezTo>
                  <a:pt x="2505603" y="7552729"/>
                  <a:pt x="2497725" y="7559852"/>
                  <a:pt x="2478650" y="7564542"/>
                </a:cubicBezTo>
                <a:cubicBezTo>
                  <a:pt x="2450822" y="7560399"/>
                  <a:pt x="2425259" y="7525668"/>
                  <a:pt x="2402721" y="7514181"/>
                </a:cubicBezTo>
                <a:cubicBezTo>
                  <a:pt x="2378908" y="7544927"/>
                  <a:pt x="2329365" y="7614234"/>
                  <a:pt x="2297729" y="7566630"/>
                </a:cubicBezTo>
                <a:cubicBezTo>
                  <a:pt x="2290544" y="7548171"/>
                  <a:pt x="2317674" y="7529590"/>
                  <a:pt x="2328803" y="7509033"/>
                </a:cubicBezTo>
                <a:cubicBezTo>
                  <a:pt x="2335497" y="7496197"/>
                  <a:pt x="2335413" y="7485970"/>
                  <a:pt x="2341166" y="7475265"/>
                </a:cubicBezTo>
                <a:cubicBezTo>
                  <a:pt x="2311750" y="7451569"/>
                  <a:pt x="2250028" y="7392200"/>
                  <a:pt x="2276800" y="7366328"/>
                </a:cubicBezTo>
                <a:cubicBezTo>
                  <a:pt x="2303573" y="7340455"/>
                  <a:pt x="2341848" y="7399654"/>
                  <a:pt x="2375542" y="7425241"/>
                </a:cubicBezTo>
                <a:cubicBezTo>
                  <a:pt x="2397743" y="7408557"/>
                  <a:pt x="2420639" y="7333590"/>
                  <a:pt x="2458272" y="7345633"/>
                </a:cubicBezTo>
                <a:cubicBezTo>
                  <a:pt x="2488714" y="7377425"/>
                  <a:pt x="2465448" y="7415036"/>
                  <a:pt x="2430749" y="7454219"/>
                </a:cubicBezTo>
                <a:cubicBezTo>
                  <a:pt x="2446751" y="7479630"/>
                  <a:pt x="2508613" y="7518428"/>
                  <a:pt x="2506355" y="7544153"/>
                </a:cubicBezTo>
                <a:close/>
                <a:moveTo>
                  <a:pt x="2605465" y="7322824"/>
                </a:moveTo>
                <a:cubicBezTo>
                  <a:pt x="2608310" y="7312913"/>
                  <a:pt x="2598401" y="7297367"/>
                  <a:pt x="2592920" y="7288073"/>
                </a:cubicBezTo>
                <a:cubicBezTo>
                  <a:pt x="2580926" y="7303645"/>
                  <a:pt x="2594737" y="7316366"/>
                  <a:pt x="2597732" y="7330417"/>
                </a:cubicBezTo>
                <a:cubicBezTo>
                  <a:pt x="2602151" y="7328806"/>
                  <a:pt x="2604517" y="7326128"/>
                  <a:pt x="2605465" y="7322824"/>
                </a:cubicBezTo>
                <a:close/>
                <a:moveTo>
                  <a:pt x="2624748" y="7284318"/>
                </a:moveTo>
                <a:cubicBezTo>
                  <a:pt x="2638229" y="7248021"/>
                  <a:pt x="2621302" y="7214579"/>
                  <a:pt x="2609783" y="7180471"/>
                </a:cubicBezTo>
                <a:cubicBezTo>
                  <a:pt x="2600971" y="7196941"/>
                  <a:pt x="2619813" y="7209848"/>
                  <a:pt x="2612473" y="7226459"/>
                </a:cubicBezTo>
                <a:cubicBezTo>
                  <a:pt x="2589798" y="7203713"/>
                  <a:pt x="2607009" y="7162446"/>
                  <a:pt x="2581853" y="7148786"/>
                </a:cubicBezTo>
                <a:cubicBezTo>
                  <a:pt x="2581036" y="7195769"/>
                  <a:pt x="2613279" y="7238524"/>
                  <a:pt x="2624748" y="7284318"/>
                </a:cubicBezTo>
                <a:close/>
                <a:moveTo>
                  <a:pt x="1107023" y="10723530"/>
                </a:moveTo>
                <a:cubicBezTo>
                  <a:pt x="1086815" y="10741826"/>
                  <a:pt x="1065530" y="10759132"/>
                  <a:pt x="1043822" y="10776251"/>
                </a:cubicBezTo>
                <a:cubicBezTo>
                  <a:pt x="1028993" y="10743502"/>
                  <a:pt x="1065715" y="10712984"/>
                  <a:pt x="1101327" y="10700980"/>
                </a:cubicBezTo>
                <a:cubicBezTo>
                  <a:pt x="1106061" y="10705127"/>
                  <a:pt x="1106637" y="10714114"/>
                  <a:pt x="1107023" y="10723530"/>
                </a:cubicBezTo>
                <a:close/>
                <a:moveTo>
                  <a:pt x="5569294" y="629591"/>
                </a:moveTo>
                <a:cubicBezTo>
                  <a:pt x="5563732" y="628151"/>
                  <a:pt x="5557174" y="616100"/>
                  <a:pt x="5552870" y="622334"/>
                </a:cubicBezTo>
                <a:cubicBezTo>
                  <a:pt x="5554316" y="629584"/>
                  <a:pt x="5563337" y="632553"/>
                  <a:pt x="5569294" y="629591"/>
                </a:cubicBezTo>
                <a:close/>
                <a:moveTo>
                  <a:pt x="3333519" y="5690480"/>
                </a:moveTo>
                <a:cubicBezTo>
                  <a:pt x="3308334" y="5683946"/>
                  <a:pt x="3325812" y="5660561"/>
                  <a:pt x="3319900" y="5646220"/>
                </a:cubicBezTo>
                <a:cubicBezTo>
                  <a:pt x="3299387" y="5649906"/>
                  <a:pt x="3288603" y="5621177"/>
                  <a:pt x="3273319" y="5611873"/>
                </a:cubicBezTo>
                <a:cubicBezTo>
                  <a:pt x="3267460" y="5637840"/>
                  <a:pt x="3309660" y="5646293"/>
                  <a:pt x="3314694" y="5668398"/>
                </a:cubicBezTo>
                <a:cubicBezTo>
                  <a:pt x="3290304" y="5656601"/>
                  <a:pt x="3287695" y="5637093"/>
                  <a:pt x="3262074" y="5625773"/>
                </a:cubicBezTo>
                <a:cubicBezTo>
                  <a:pt x="3258138" y="5643922"/>
                  <a:pt x="3282518" y="5651121"/>
                  <a:pt x="3287388" y="5665510"/>
                </a:cubicBezTo>
                <a:cubicBezTo>
                  <a:pt x="3274051" y="5657578"/>
                  <a:pt x="3263175" y="5648694"/>
                  <a:pt x="3251068" y="5640285"/>
                </a:cubicBezTo>
                <a:cubicBezTo>
                  <a:pt x="3246204" y="5665157"/>
                  <a:pt x="3286884" y="5672427"/>
                  <a:pt x="3288979" y="5694254"/>
                </a:cubicBezTo>
                <a:cubicBezTo>
                  <a:pt x="3281379" y="5688353"/>
                  <a:pt x="3273043" y="5671409"/>
                  <a:pt x="3265066" y="5683688"/>
                </a:cubicBezTo>
                <a:cubicBezTo>
                  <a:pt x="3273706" y="5689547"/>
                  <a:pt x="3279458" y="5696165"/>
                  <a:pt x="3285397" y="5702361"/>
                </a:cubicBezTo>
                <a:cubicBezTo>
                  <a:pt x="3295926" y="5686617"/>
                  <a:pt x="3297670" y="5701152"/>
                  <a:pt x="3316735" y="5706518"/>
                </a:cubicBezTo>
                <a:cubicBezTo>
                  <a:pt x="3318784" y="5692639"/>
                  <a:pt x="3328417" y="5697406"/>
                  <a:pt x="3333519" y="5690480"/>
                </a:cubicBezTo>
                <a:close/>
                <a:moveTo>
                  <a:pt x="5531524" y="722468"/>
                </a:moveTo>
                <a:cubicBezTo>
                  <a:pt x="5531053" y="711421"/>
                  <a:pt x="5516796" y="698481"/>
                  <a:pt x="5508251" y="705710"/>
                </a:cubicBezTo>
                <a:cubicBezTo>
                  <a:pt x="5509066" y="717707"/>
                  <a:pt x="5522825" y="717715"/>
                  <a:pt x="5526678" y="732067"/>
                </a:cubicBezTo>
                <a:cubicBezTo>
                  <a:pt x="5530307" y="729622"/>
                  <a:pt x="5531681" y="726150"/>
                  <a:pt x="5531524" y="722468"/>
                </a:cubicBezTo>
                <a:close/>
                <a:moveTo>
                  <a:pt x="1592875" y="9637904"/>
                </a:moveTo>
                <a:cubicBezTo>
                  <a:pt x="1587943" y="9635216"/>
                  <a:pt x="1586265" y="9626315"/>
                  <a:pt x="1580073" y="9632248"/>
                </a:cubicBezTo>
                <a:cubicBezTo>
                  <a:pt x="1584817" y="9635364"/>
                  <a:pt x="1586495" y="9644264"/>
                  <a:pt x="1592875" y="9637904"/>
                </a:cubicBezTo>
                <a:close/>
                <a:moveTo>
                  <a:pt x="3470626" y="5390568"/>
                </a:moveTo>
                <a:cubicBezTo>
                  <a:pt x="3467790" y="5375040"/>
                  <a:pt x="3452457" y="5364693"/>
                  <a:pt x="3451278" y="5348878"/>
                </a:cubicBezTo>
                <a:cubicBezTo>
                  <a:pt x="3463414" y="5349135"/>
                  <a:pt x="3457404" y="5371978"/>
                  <a:pt x="3469224" y="5361398"/>
                </a:cubicBezTo>
                <a:cubicBezTo>
                  <a:pt x="3461706" y="5348380"/>
                  <a:pt x="3456015" y="5347400"/>
                  <a:pt x="3438895" y="5343407"/>
                </a:cubicBezTo>
                <a:cubicBezTo>
                  <a:pt x="3436669" y="5362307"/>
                  <a:pt x="3455742" y="5389602"/>
                  <a:pt x="3470626" y="5390568"/>
                </a:cubicBezTo>
                <a:close/>
                <a:moveTo>
                  <a:pt x="5415222" y="989737"/>
                </a:moveTo>
                <a:cubicBezTo>
                  <a:pt x="5418426" y="984082"/>
                  <a:pt x="5419520" y="978705"/>
                  <a:pt x="5414880" y="974108"/>
                </a:cubicBezTo>
                <a:cubicBezTo>
                  <a:pt x="5411248" y="981166"/>
                  <a:pt x="5409974" y="993342"/>
                  <a:pt x="5399858" y="988363"/>
                </a:cubicBezTo>
                <a:cubicBezTo>
                  <a:pt x="5400402" y="982488"/>
                  <a:pt x="5397186" y="976991"/>
                  <a:pt x="5390452" y="972487"/>
                </a:cubicBezTo>
                <a:cubicBezTo>
                  <a:pt x="5386738" y="982056"/>
                  <a:pt x="5380810" y="976889"/>
                  <a:pt x="5377608" y="984137"/>
                </a:cubicBezTo>
                <a:cubicBezTo>
                  <a:pt x="5382646" y="992478"/>
                  <a:pt x="5391631" y="1000014"/>
                  <a:pt x="5402898" y="1007031"/>
                </a:cubicBezTo>
                <a:cubicBezTo>
                  <a:pt x="5406703" y="1001324"/>
                  <a:pt x="5412018" y="995391"/>
                  <a:pt x="5415222" y="989737"/>
                </a:cubicBezTo>
                <a:close/>
                <a:moveTo>
                  <a:pt x="5689441" y="369850"/>
                </a:moveTo>
                <a:cubicBezTo>
                  <a:pt x="5682312" y="366192"/>
                  <a:pt x="5687280" y="360771"/>
                  <a:pt x="5678054" y="357202"/>
                </a:cubicBezTo>
                <a:cubicBezTo>
                  <a:pt x="5672038" y="362668"/>
                  <a:pt x="5678549" y="366561"/>
                  <a:pt x="5670678" y="372731"/>
                </a:cubicBezTo>
                <a:cubicBezTo>
                  <a:pt x="5677807" y="376388"/>
                  <a:pt x="5684749" y="380471"/>
                  <a:pt x="5689441" y="369850"/>
                </a:cubicBezTo>
                <a:close/>
                <a:moveTo>
                  <a:pt x="5671664" y="411250"/>
                </a:moveTo>
                <a:cubicBezTo>
                  <a:pt x="5676334" y="404173"/>
                  <a:pt x="5675574" y="397744"/>
                  <a:pt x="5668765" y="392197"/>
                </a:cubicBezTo>
                <a:cubicBezTo>
                  <a:pt x="5660949" y="399407"/>
                  <a:pt x="5662140" y="406026"/>
                  <a:pt x="5671664" y="411250"/>
                </a:cubicBezTo>
                <a:close/>
                <a:moveTo>
                  <a:pt x="5518680" y="759397"/>
                </a:moveTo>
                <a:cubicBezTo>
                  <a:pt x="5516877" y="748481"/>
                  <a:pt x="5508460" y="738690"/>
                  <a:pt x="5499804" y="728288"/>
                </a:cubicBezTo>
                <a:cubicBezTo>
                  <a:pt x="5485768" y="739290"/>
                  <a:pt x="5505579" y="768282"/>
                  <a:pt x="5518680" y="759397"/>
                </a:cubicBezTo>
                <a:close/>
                <a:moveTo>
                  <a:pt x="5450632" y="913669"/>
                </a:moveTo>
                <a:cubicBezTo>
                  <a:pt x="5451818" y="912133"/>
                  <a:pt x="5452770" y="909978"/>
                  <a:pt x="5450226" y="908854"/>
                </a:cubicBezTo>
                <a:cubicBezTo>
                  <a:pt x="5442498" y="918317"/>
                  <a:pt x="5445554" y="896488"/>
                  <a:pt x="5440093" y="905407"/>
                </a:cubicBezTo>
                <a:cubicBezTo>
                  <a:pt x="5445268" y="909754"/>
                  <a:pt x="5438025" y="915825"/>
                  <a:pt x="5446695" y="919141"/>
                </a:cubicBezTo>
                <a:cubicBezTo>
                  <a:pt x="5447880" y="917604"/>
                  <a:pt x="5449256" y="915637"/>
                  <a:pt x="5450632" y="913669"/>
                </a:cubicBezTo>
                <a:close/>
                <a:moveTo>
                  <a:pt x="5610855" y="551220"/>
                </a:moveTo>
                <a:cubicBezTo>
                  <a:pt x="5610821" y="540925"/>
                  <a:pt x="5602923" y="532295"/>
                  <a:pt x="5593408" y="529633"/>
                </a:cubicBezTo>
                <a:cubicBezTo>
                  <a:pt x="5583735" y="537695"/>
                  <a:pt x="5589411" y="543287"/>
                  <a:pt x="5581587" y="550624"/>
                </a:cubicBezTo>
                <a:cubicBezTo>
                  <a:pt x="5591437" y="551378"/>
                  <a:pt x="5601333" y="553180"/>
                  <a:pt x="5610855" y="551220"/>
                </a:cubicBezTo>
                <a:close/>
                <a:moveTo>
                  <a:pt x="1587717" y="9661122"/>
                </a:moveTo>
                <a:cubicBezTo>
                  <a:pt x="1574389" y="9653193"/>
                  <a:pt x="1576023" y="9621790"/>
                  <a:pt x="1557705" y="9627464"/>
                </a:cubicBezTo>
                <a:cubicBezTo>
                  <a:pt x="1567769" y="9637009"/>
                  <a:pt x="1568804" y="9676221"/>
                  <a:pt x="1587717" y="9661122"/>
                </a:cubicBezTo>
                <a:close/>
                <a:moveTo>
                  <a:pt x="3215341" y="5979892"/>
                </a:moveTo>
                <a:cubicBezTo>
                  <a:pt x="3207040" y="5902803"/>
                  <a:pt x="3118438" y="5854983"/>
                  <a:pt x="3020784" y="5827645"/>
                </a:cubicBezTo>
                <a:cubicBezTo>
                  <a:pt x="3040430" y="5875590"/>
                  <a:pt x="3103737" y="5927527"/>
                  <a:pt x="3161785" y="5961333"/>
                </a:cubicBezTo>
                <a:cubicBezTo>
                  <a:pt x="3175977" y="5969641"/>
                  <a:pt x="3198255" y="5989683"/>
                  <a:pt x="3215341" y="5979892"/>
                </a:cubicBezTo>
                <a:close/>
                <a:moveTo>
                  <a:pt x="3355769" y="5662068"/>
                </a:moveTo>
                <a:cubicBezTo>
                  <a:pt x="3357706" y="5641514"/>
                  <a:pt x="3307738" y="5597507"/>
                  <a:pt x="3302959" y="5619874"/>
                </a:cubicBezTo>
                <a:cubicBezTo>
                  <a:pt x="3313750" y="5613933"/>
                  <a:pt x="3315278" y="5637044"/>
                  <a:pt x="3313482" y="5638798"/>
                </a:cubicBezTo>
                <a:cubicBezTo>
                  <a:pt x="3321898" y="5631301"/>
                  <a:pt x="3340661" y="5647746"/>
                  <a:pt x="3339543" y="5654899"/>
                </a:cubicBezTo>
                <a:cubicBezTo>
                  <a:pt x="3337408" y="5653956"/>
                  <a:pt x="3333336" y="5656239"/>
                  <a:pt x="3337656" y="5659168"/>
                </a:cubicBezTo>
                <a:cubicBezTo>
                  <a:pt x="3341149" y="5653573"/>
                  <a:pt x="3348987" y="5660092"/>
                  <a:pt x="3355769" y="5662068"/>
                </a:cubicBezTo>
                <a:close/>
                <a:moveTo>
                  <a:pt x="3466226" y="5412078"/>
                </a:moveTo>
                <a:cubicBezTo>
                  <a:pt x="3463664" y="5410946"/>
                  <a:pt x="3461289" y="5409391"/>
                  <a:pt x="3463651" y="5406356"/>
                </a:cubicBezTo>
                <a:lnTo>
                  <a:pt x="3455537" y="5402771"/>
                </a:lnTo>
                <a:cubicBezTo>
                  <a:pt x="3445223" y="5409943"/>
                  <a:pt x="3463926" y="5420749"/>
                  <a:pt x="3466226" y="5412078"/>
                </a:cubicBezTo>
                <a:close/>
                <a:moveTo>
                  <a:pt x="3478477" y="5384351"/>
                </a:moveTo>
                <a:cubicBezTo>
                  <a:pt x="3485751" y="5374819"/>
                  <a:pt x="3473141" y="5373325"/>
                  <a:pt x="3471183" y="5367362"/>
                </a:cubicBezTo>
                <a:cubicBezTo>
                  <a:pt x="3466987" y="5375703"/>
                  <a:pt x="3469134" y="5381240"/>
                  <a:pt x="3478477" y="5384351"/>
                </a:cubicBezTo>
                <a:close/>
                <a:moveTo>
                  <a:pt x="5371078" y="1104821"/>
                </a:moveTo>
                <a:cubicBezTo>
                  <a:pt x="5369596" y="1110435"/>
                  <a:pt x="5367329" y="1116076"/>
                  <a:pt x="5363357" y="1121567"/>
                </a:cubicBezTo>
                <a:cubicBezTo>
                  <a:pt x="5355388" y="1102282"/>
                  <a:pt x="5333012" y="1085276"/>
                  <a:pt x="5323185" y="1066696"/>
                </a:cubicBezTo>
                <a:cubicBezTo>
                  <a:pt x="5326990" y="1051088"/>
                  <a:pt x="5339396" y="1023009"/>
                  <a:pt x="5349270" y="1014659"/>
                </a:cubicBezTo>
                <a:cubicBezTo>
                  <a:pt x="5364370" y="1029467"/>
                  <a:pt x="5370881" y="1045056"/>
                  <a:pt x="5388082" y="1059775"/>
                </a:cubicBezTo>
                <a:cubicBezTo>
                  <a:pt x="5372908" y="1071377"/>
                  <a:pt x="5375525" y="1087979"/>
                  <a:pt x="5371078" y="1104821"/>
                </a:cubicBezTo>
                <a:close/>
                <a:moveTo>
                  <a:pt x="4744367" y="2525780"/>
                </a:moveTo>
                <a:cubicBezTo>
                  <a:pt x="4739584" y="2493851"/>
                  <a:pt x="4694845" y="2481019"/>
                  <a:pt x="4670398" y="2500204"/>
                </a:cubicBezTo>
                <a:cubicBezTo>
                  <a:pt x="4680517" y="2536014"/>
                  <a:pt x="4716608" y="2544362"/>
                  <a:pt x="4744367" y="2525780"/>
                </a:cubicBezTo>
                <a:close/>
                <a:moveTo>
                  <a:pt x="5425030" y="987573"/>
                </a:moveTo>
                <a:cubicBezTo>
                  <a:pt x="5419516" y="1000488"/>
                  <a:pt x="5410878" y="1013360"/>
                  <a:pt x="5402934" y="1024372"/>
                </a:cubicBezTo>
                <a:cubicBezTo>
                  <a:pt x="5384828" y="1010767"/>
                  <a:pt x="5370669" y="996358"/>
                  <a:pt x="5362363" y="981477"/>
                </a:cubicBezTo>
                <a:cubicBezTo>
                  <a:pt x="5363962" y="967406"/>
                  <a:pt x="5375952" y="976271"/>
                  <a:pt x="5383487" y="959218"/>
                </a:cubicBezTo>
                <a:cubicBezTo>
                  <a:pt x="5389003" y="947896"/>
                  <a:pt x="5381388" y="938417"/>
                  <a:pt x="5395039" y="926104"/>
                </a:cubicBezTo>
                <a:cubicBezTo>
                  <a:pt x="5408786" y="924025"/>
                  <a:pt x="5411923" y="952928"/>
                  <a:pt x="5428382" y="950518"/>
                </a:cubicBezTo>
                <a:cubicBezTo>
                  <a:pt x="5432933" y="961702"/>
                  <a:pt x="5430544" y="974659"/>
                  <a:pt x="5425030" y="987573"/>
                </a:cubicBezTo>
                <a:close/>
                <a:moveTo>
                  <a:pt x="3372943" y="5632441"/>
                </a:moveTo>
                <a:cubicBezTo>
                  <a:pt x="3361931" y="5625021"/>
                  <a:pt x="3361141" y="5612947"/>
                  <a:pt x="3346811" y="5606105"/>
                </a:cubicBezTo>
                <a:cubicBezTo>
                  <a:pt x="3346281" y="5621166"/>
                  <a:pt x="3332681" y="5603430"/>
                  <a:pt x="3332149" y="5618497"/>
                </a:cubicBezTo>
                <a:cubicBezTo>
                  <a:pt x="3339272" y="5623169"/>
                  <a:pt x="3355679" y="5607983"/>
                  <a:pt x="3357143" y="5625460"/>
                </a:cubicBezTo>
                <a:cubicBezTo>
                  <a:pt x="3350714" y="5630771"/>
                  <a:pt x="3338630" y="5631553"/>
                  <a:pt x="3350358" y="5640817"/>
                </a:cubicBezTo>
                <a:cubicBezTo>
                  <a:pt x="3353098" y="5636926"/>
                  <a:pt x="3358649" y="5639379"/>
                  <a:pt x="3364438" y="5642449"/>
                </a:cubicBezTo>
                <a:cubicBezTo>
                  <a:pt x="3366463" y="5636712"/>
                  <a:pt x="3370104" y="5634247"/>
                  <a:pt x="3372943" y="5632441"/>
                </a:cubicBezTo>
                <a:close/>
                <a:moveTo>
                  <a:pt x="5308575" y="1252898"/>
                </a:moveTo>
                <a:cubicBezTo>
                  <a:pt x="5302162" y="1245476"/>
                  <a:pt x="5297218" y="1238194"/>
                  <a:pt x="5291044" y="1231387"/>
                </a:cubicBezTo>
                <a:cubicBezTo>
                  <a:pt x="5279743" y="1239649"/>
                  <a:pt x="5301569" y="1254901"/>
                  <a:pt x="5308575" y="1252898"/>
                </a:cubicBezTo>
                <a:close/>
                <a:moveTo>
                  <a:pt x="553059" y="12017190"/>
                </a:moveTo>
                <a:cubicBezTo>
                  <a:pt x="554782" y="12008391"/>
                  <a:pt x="552727" y="11998050"/>
                  <a:pt x="543935" y="11990851"/>
                </a:cubicBezTo>
                <a:cubicBezTo>
                  <a:pt x="535764" y="11998968"/>
                  <a:pt x="528207" y="12006847"/>
                  <a:pt x="519797" y="12014348"/>
                </a:cubicBezTo>
                <a:cubicBezTo>
                  <a:pt x="526577" y="12020913"/>
                  <a:pt x="533356" y="12027478"/>
                  <a:pt x="539521" y="12034281"/>
                </a:cubicBezTo>
                <a:cubicBezTo>
                  <a:pt x="545836" y="12033247"/>
                  <a:pt x="551337" y="12025989"/>
                  <a:pt x="553059" y="12017190"/>
                </a:cubicBezTo>
                <a:close/>
                <a:moveTo>
                  <a:pt x="4776981" y="2458628"/>
                </a:moveTo>
                <a:cubicBezTo>
                  <a:pt x="4777314" y="2437508"/>
                  <a:pt x="4776981" y="2458628"/>
                  <a:pt x="4776981" y="2458628"/>
                </a:cubicBezTo>
                <a:close/>
                <a:moveTo>
                  <a:pt x="2625266" y="7332909"/>
                </a:moveTo>
                <a:cubicBezTo>
                  <a:pt x="2628293" y="7317956"/>
                  <a:pt x="2626341" y="7303858"/>
                  <a:pt x="2614618" y="7291042"/>
                </a:cubicBezTo>
                <a:cubicBezTo>
                  <a:pt x="2610307" y="7305428"/>
                  <a:pt x="2618711" y="7318813"/>
                  <a:pt x="2625266" y="7332909"/>
                </a:cubicBezTo>
                <a:close/>
                <a:moveTo>
                  <a:pt x="5464328" y="910772"/>
                </a:moveTo>
                <a:cubicBezTo>
                  <a:pt x="5460498" y="922021"/>
                  <a:pt x="5454641" y="932696"/>
                  <a:pt x="5444399" y="939245"/>
                </a:cubicBezTo>
                <a:cubicBezTo>
                  <a:pt x="5431352" y="920603"/>
                  <a:pt x="5426188" y="901324"/>
                  <a:pt x="5415027" y="883000"/>
                </a:cubicBezTo>
                <a:cubicBezTo>
                  <a:pt x="5417858" y="870859"/>
                  <a:pt x="5429187" y="857836"/>
                  <a:pt x="5438862" y="845114"/>
                </a:cubicBezTo>
                <a:cubicBezTo>
                  <a:pt x="5450145" y="856280"/>
                  <a:pt x="5453778" y="868702"/>
                  <a:pt x="5472095" y="878856"/>
                </a:cubicBezTo>
                <a:cubicBezTo>
                  <a:pt x="5469962" y="887699"/>
                  <a:pt x="5468158" y="899522"/>
                  <a:pt x="5464328" y="910772"/>
                </a:cubicBezTo>
                <a:close/>
                <a:moveTo>
                  <a:pt x="5574510" y="662216"/>
                </a:moveTo>
                <a:cubicBezTo>
                  <a:pt x="5576456" y="655766"/>
                  <a:pt x="5576020" y="650615"/>
                  <a:pt x="5570044" y="651280"/>
                </a:cubicBezTo>
                <a:cubicBezTo>
                  <a:pt x="5574289" y="667394"/>
                  <a:pt x="5555628" y="661691"/>
                  <a:pt x="5550591" y="666076"/>
                </a:cubicBezTo>
                <a:cubicBezTo>
                  <a:pt x="5560100" y="670277"/>
                  <a:pt x="5554743" y="676555"/>
                  <a:pt x="5564684" y="680947"/>
                </a:cubicBezTo>
                <a:cubicBezTo>
                  <a:pt x="5568237" y="676415"/>
                  <a:pt x="5572565" y="668666"/>
                  <a:pt x="5574510" y="662216"/>
                </a:cubicBezTo>
                <a:close/>
                <a:moveTo>
                  <a:pt x="5537387" y="746475"/>
                </a:moveTo>
                <a:cubicBezTo>
                  <a:pt x="5532371" y="760134"/>
                  <a:pt x="5525626" y="773092"/>
                  <a:pt x="5515006" y="781555"/>
                </a:cubicBezTo>
                <a:cubicBezTo>
                  <a:pt x="5493182" y="766346"/>
                  <a:pt x="5485012" y="749075"/>
                  <a:pt x="5480576" y="731430"/>
                </a:cubicBezTo>
                <a:cubicBezTo>
                  <a:pt x="5502183" y="721750"/>
                  <a:pt x="5493466" y="689564"/>
                  <a:pt x="5514273" y="680542"/>
                </a:cubicBezTo>
                <a:cubicBezTo>
                  <a:pt x="5527569" y="691983"/>
                  <a:pt x="5533471" y="709770"/>
                  <a:pt x="5549393" y="707191"/>
                </a:cubicBezTo>
                <a:cubicBezTo>
                  <a:pt x="5545689" y="718457"/>
                  <a:pt x="5542403" y="732817"/>
                  <a:pt x="5537387" y="746475"/>
                </a:cubicBezTo>
                <a:close/>
                <a:moveTo>
                  <a:pt x="5612845" y="576964"/>
                </a:moveTo>
                <a:cubicBezTo>
                  <a:pt x="5613502" y="572307"/>
                  <a:pt x="5612465" y="568893"/>
                  <a:pt x="5608792" y="570868"/>
                </a:cubicBezTo>
                <a:cubicBezTo>
                  <a:pt x="5612810" y="576755"/>
                  <a:pt x="5600863" y="585355"/>
                  <a:pt x="5606729" y="590517"/>
                </a:cubicBezTo>
                <a:cubicBezTo>
                  <a:pt x="5609835" y="587520"/>
                  <a:pt x="5612187" y="581621"/>
                  <a:pt x="5612845" y="576964"/>
                </a:cubicBezTo>
                <a:close/>
                <a:moveTo>
                  <a:pt x="5077132" y="1793580"/>
                </a:moveTo>
                <a:cubicBezTo>
                  <a:pt x="5041462" y="1751614"/>
                  <a:pt x="5025853" y="1702175"/>
                  <a:pt x="5004129" y="1654937"/>
                </a:cubicBezTo>
                <a:cubicBezTo>
                  <a:pt x="4967356" y="1660201"/>
                  <a:pt x="4937691" y="1681532"/>
                  <a:pt x="4898456" y="1679669"/>
                </a:cubicBezTo>
                <a:cubicBezTo>
                  <a:pt x="4871830" y="1768713"/>
                  <a:pt x="4898353" y="1836481"/>
                  <a:pt x="4952158" y="1893001"/>
                </a:cubicBezTo>
                <a:cubicBezTo>
                  <a:pt x="4992792" y="1857250"/>
                  <a:pt x="5039876" y="1837518"/>
                  <a:pt x="5077132" y="1793580"/>
                </a:cubicBezTo>
                <a:close/>
                <a:moveTo>
                  <a:pt x="2857686" y="6819840"/>
                </a:moveTo>
                <a:cubicBezTo>
                  <a:pt x="2864116" y="6792575"/>
                  <a:pt x="2821784" y="6777443"/>
                  <a:pt x="2790093" y="6770584"/>
                </a:cubicBezTo>
                <a:cubicBezTo>
                  <a:pt x="2775324" y="6780897"/>
                  <a:pt x="2763441" y="6807793"/>
                  <a:pt x="2765571" y="6826083"/>
                </a:cubicBezTo>
                <a:cubicBezTo>
                  <a:pt x="2797029" y="6854270"/>
                  <a:pt x="2850879" y="6847958"/>
                  <a:pt x="2857686" y="6819840"/>
                </a:cubicBezTo>
                <a:close/>
                <a:moveTo>
                  <a:pt x="5692043" y="408639"/>
                </a:moveTo>
                <a:cubicBezTo>
                  <a:pt x="5694015" y="401703"/>
                  <a:pt x="5693878" y="394153"/>
                  <a:pt x="5692770" y="389093"/>
                </a:cubicBezTo>
                <a:cubicBezTo>
                  <a:pt x="5682977" y="406600"/>
                  <a:pt x="5676773" y="412492"/>
                  <a:pt x="5678669" y="424500"/>
                </a:cubicBezTo>
                <a:cubicBezTo>
                  <a:pt x="5685993" y="421897"/>
                  <a:pt x="5690072" y="415575"/>
                  <a:pt x="5692043" y="408639"/>
                </a:cubicBezTo>
                <a:close/>
                <a:moveTo>
                  <a:pt x="5502876" y="837477"/>
                </a:moveTo>
                <a:cubicBezTo>
                  <a:pt x="5499957" y="847511"/>
                  <a:pt x="5496112" y="857645"/>
                  <a:pt x="5487791" y="868473"/>
                </a:cubicBezTo>
                <a:cubicBezTo>
                  <a:pt x="5474553" y="854990"/>
                  <a:pt x="5471557" y="838907"/>
                  <a:pt x="5448219" y="826560"/>
                </a:cubicBezTo>
                <a:cubicBezTo>
                  <a:pt x="5458517" y="806681"/>
                  <a:pt x="5461394" y="787595"/>
                  <a:pt x="5475592" y="766895"/>
                </a:cubicBezTo>
                <a:cubicBezTo>
                  <a:pt x="5493152" y="779743"/>
                  <a:pt x="5489713" y="795527"/>
                  <a:pt x="5512394" y="807075"/>
                </a:cubicBezTo>
                <a:cubicBezTo>
                  <a:pt x="5507784" y="817508"/>
                  <a:pt x="5505794" y="827443"/>
                  <a:pt x="5502876" y="837477"/>
                </a:cubicBezTo>
                <a:close/>
                <a:moveTo>
                  <a:pt x="3914400" y="4440026"/>
                </a:moveTo>
                <a:cubicBezTo>
                  <a:pt x="3896556" y="4434033"/>
                  <a:pt x="3887149" y="4428720"/>
                  <a:pt x="3872679" y="4444460"/>
                </a:cubicBezTo>
                <a:cubicBezTo>
                  <a:pt x="3869578" y="4442058"/>
                  <a:pt x="3869723" y="4435367"/>
                  <a:pt x="3864628" y="4434755"/>
                </a:cubicBezTo>
                <a:cubicBezTo>
                  <a:pt x="3864899" y="4413665"/>
                  <a:pt x="3886575" y="4429023"/>
                  <a:pt x="3890248" y="4410911"/>
                </a:cubicBezTo>
                <a:cubicBezTo>
                  <a:pt x="3903812" y="4413657"/>
                  <a:pt x="3910579" y="4424407"/>
                  <a:pt x="3914400" y="4440026"/>
                </a:cubicBezTo>
                <a:close/>
                <a:moveTo>
                  <a:pt x="2852588" y="6848713"/>
                </a:moveTo>
                <a:cubicBezTo>
                  <a:pt x="2842435" y="6846268"/>
                  <a:pt x="2834856" y="6849552"/>
                  <a:pt x="2829186" y="6857763"/>
                </a:cubicBezTo>
                <a:cubicBezTo>
                  <a:pt x="2840343" y="6863713"/>
                  <a:pt x="2848161" y="6861044"/>
                  <a:pt x="2852588" y="6848713"/>
                </a:cubicBezTo>
                <a:close/>
                <a:moveTo>
                  <a:pt x="3342047" y="5746262"/>
                </a:moveTo>
                <a:cubicBezTo>
                  <a:pt x="3333795" y="5744145"/>
                  <a:pt x="3334964" y="5738034"/>
                  <a:pt x="3327327" y="5735682"/>
                </a:cubicBezTo>
                <a:cubicBezTo>
                  <a:pt x="3318922" y="5747773"/>
                  <a:pt x="3336103" y="5757403"/>
                  <a:pt x="3342047" y="5746262"/>
                </a:cubicBezTo>
                <a:close/>
                <a:moveTo>
                  <a:pt x="5577941" y="685947"/>
                </a:moveTo>
                <a:cubicBezTo>
                  <a:pt x="5575517" y="691359"/>
                  <a:pt x="5571824" y="696942"/>
                  <a:pt x="5565866" y="702826"/>
                </a:cubicBezTo>
                <a:cubicBezTo>
                  <a:pt x="5552337" y="686679"/>
                  <a:pt x="5538619" y="670956"/>
                  <a:pt x="5524282" y="655468"/>
                </a:cubicBezTo>
                <a:cubicBezTo>
                  <a:pt x="5533117" y="635472"/>
                  <a:pt x="5548266" y="615215"/>
                  <a:pt x="5551651" y="595862"/>
                </a:cubicBezTo>
                <a:cubicBezTo>
                  <a:pt x="5565163" y="603866"/>
                  <a:pt x="5578954" y="628775"/>
                  <a:pt x="5592334" y="638246"/>
                </a:cubicBezTo>
                <a:cubicBezTo>
                  <a:pt x="5581056" y="655001"/>
                  <a:pt x="5585212" y="669709"/>
                  <a:pt x="5577941" y="685947"/>
                </a:cubicBezTo>
                <a:close/>
                <a:moveTo>
                  <a:pt x="5615204" y="602774"/>
                </a:moveTo>
                <a:cubicBezTo>
                  <a:pt x="5612423" y="606943"/>
                  <a:pt x="5608549" y="610596"/>
                  <a:pt x="5602720" y="613417"/>
                </a:cubicBezTo>
                <a:cubicBezTo>
                  <a:pt x="5594789" y="594493"/>
                  <a:pt x="5579322" y="579949"/>
                  <a:pt x="5564799" y="567878"/>
                </a:cubicBezTo>
                <a:cubicBezTo>
                  <a:pt x="5570695" y="549923"/>
                  <a:pt x="5576591" y="531969"/>
                  <a:pt x="5588504" y="513074"/>
                </a:cubicBezTo>
                <a:cubicBezTo>
                  <a:pt x="5614318" y="511116"/>
                  <a:pt x="5623508" y="544475"/>
                  <a:pt x="5634002" y="559905"/>
                </a:cubicBezTo>
                <a:cubicBezTo>
                  <a:pt x="5622050" y="573128"/>
                  <a:pt x="5623545" y="590269"/>
                  <a:pt x="5615204" y="602774"/>
                </a:cubicBezTo>
                <a:close/>
                <a:moveTo>
                  <a:pt x="3136793" y="6212048"/>
                </a:moveTo>
                <a:cubicBezTo>
                  <a:pt x="3127453" y="6208943"/>
                  <a:pt x="3120584" y="6209482"/>
                  <a:pt x="3115807" y="6214521"/>
                </a:cubicBezTo>
                <a:cubicBezTo>
                  <a:pt x="3125147" y="6217627"/>
                  <a:pt x="3133822" y="6219927"/>
                  <a:pt x="3136793" y="6212048"/>
                </a:cubicBezTo>
                <a:close/>
                <a:moveTo>
                  <a:pt x="597289" y="11960472"/>
                </a:moveTo>
                <a:cubicBezTo>
                  <a:pt x="598699" y="11958577"/>
                  <a:pt x="599510" y="11955877"/>
                  <a:pt x="599467" y="11951651"/>
                </a:cubicBezTo>
                <a:cubicBezTo>
                  <a:pt x="581595" y="11935597"/>
                  <a:pt x="568393" y="11960865"/>
                  <a:pt x="575329" y="11975148"/>
                </a:cubicBezTo>
                <a:cubicBezTo>
                  <a:pt x="583437" y="11964581"/>
                  <a:pt x="593058" y="11966155"/>
                  <a:pt x="597289" y="11960472"/>
                </a:cubicBezTo>
                <a:close/>
                <a:moveTo>
                  <a:pt x="3077339" y="6349638"/>
                </a:moveTo>
                <a:cubicBezTo>
                  <a:pt x="3078746" y="6344578"/>
                  <a:pt x="3078617" y="6338521"/>
                  <a:pt x="3074144" y="6341140"/>
                </a:cubicBezTo>
                <a:cubicBezTo>
                  <a:pt x="3073528" y="6341379"/>
                  <a:pt x="3070655" y="6351344"/>
                  <a:pt x="3071320" y="6352149"/>
                </a:cubicBezTo>
                <a:cubicBezTo>
                  <a:pt x="3072990" y="6358760"/>
                  <a:pt x="3075932" y="6354697"/>
                  <a:pt x="3077339" y="6349638"/>
                </a:cubicBezTo>
                <a:close/>
                <a:moveTo>
                  <a:pt x="5654406" y="519306"/>
                </a:moveTo>
                <a:cubicBezTo>
                  <a:pt x="5652232" y="524135"/>
                  <a:pt x="5649468" y="528280"/>
                  <a:pt x="5645828" y="531272"/>
                </a:cubicBezTo>
                <a:cubicBezTo>
                  <a:pt x="5636492" y="517436"/>
                  <a:pt x="5634458" y="502227"/>
                  <a:pt x="5612997" y="490190"/>
                </a:cubicBezTo>
                <a:cubicBezTo>
                  <a:pt x="5614787" y="475648"/>
                  <a:pt x="5624589" y="448803"/>
                  <a:pt x="5637015" y="440494"/>
                </a:cubicBezTo>
                <a:cubicBezTo>
                  <a:pt x="5646577" y="442163"/>
                  <a:pt x="5654696" y="461083"/>
                  <a:pt x="5665680" y="470025"/>
                </a:cubicBezTo>
                <a:cubicBezTo>
                  <a:pt x="5662132" y="484173"/>
                  <a:pt x="5660928" y="504819"/>
                  <a:pt x="5654406" y="519306"/>
                </a:cubicBezTo>
                <a:close/>
                <a:moveTo>
                  <a:pt x="5695697" y="429802"/>
                </a:moveTo>
                <a:cubicBezTo>
                  <a:pt x="5692954" y="436048"/>
                  <a:pt x="5688806" y="442308"/>
                  <a:pt x="5682030" y="448328"/>
                </a:cubicBezTo>
                <a:cubicBezTo>
                  <a:pt x="5665204" y="428198"/>
                  <a:pt x="5651710" y="407511"/>
                  <a:pt x="5648029" y="385573"/>
                </a:cubicBezTo>
                <a:cubicBezTo>
                  <a:pt x="5667588" y="373904"/>
                  <a:pt x="5663883" y="355511"/>
                  <a:pt x="5679537" y="337546"/>
                </a:cubicBezTo>
                <a:cubicBezTo>
                  <a:pt x="5693937" y="351525"/>
                  <a:pt x="5708149" y="365929"/>
                  <a:pt x="5715453" y="380835"/>
                </a:cubicBezTo>
                <a:cubicBezTo>
                  <a:pt x="5699516" y="392454"/>
                  <a:pt x="5703928" y="411065"/>
                  <a:pt x="5695697" y="429802"/>
                </a:cubicBezTo>
                <a:close/>
                <a:moveTo>
                  <a:pt x="1845077" y="9146624"/>
                </a:moveTo>
                <a:cubicBezTo>
                  <a:pt x="1824199" y="9128699"/>
                  <a:pt x="1845843" y="9111138"/>
                  <a:pt x="1848730" y="9092965"/>
                </a:cubicBezTo>
                <a:cubicBezTo>
                  <a:pt x="1857272" y="9044537"/>
                  <a:pt x="1865874" y="8963383"/>
                  <a:pt x="1856571" y="8915770"/>
                </a:cubicBezTo>
                <a:cubicBezTo>
                  <a:pt x="1853108" y="8896839"/>
                  <a:pt x="1839991" y="8874154"/>
                  <a:pt x="1853512" y="8854027"/>
                </a:cubicBezTo>
                <a:cubicBezTo>
                  <a:pt x="1890534" y="8887786"/>
                  <a:pt x="1881547" y="8944206"/>
                  <a:pt x="1877119" y="8994963"/>
                </a:cubicBezTo>
                <a:cubicBezTo>
                  <a:pt x="1872398" y="9044056"/>
                  <a:pt x="1870725" y="9103708"/>
                  <a:pt x="1845077" y="9146624"/>
                </a:cubicBezTo>
                <a:close/>
                <a:moveTo>
                  <a:pt x="5320441" y="1282611"/>
                </a:moveTo>
                <a:cubicBezTo>
                  <a:pt x="5302090" y="1274503"/>
                  <a:pt x="5280169" y="1239837"/>
                  <a:pt x="5265614" y="1254308"/>
                </a:cubicBezTo>
                <a:cubicBezTo>
                  <a:pt x="5279132" y="1261810"/>
                  <a:pt x="5276505" y="1272375"/>
                  <a:pt x="5288554" y="1279738"/>
                </a:cubicBezTo>
                <a:cubicBezTo>
                  <a:pt x="5298060" y="1273232"/>
                  <a:pt x="5309833" y="1283532"/>
                  <a:pt x="5320441" y="1282611"/>
                </a:cubicBezTo>
                <a:close/>
                <a:moveTo>
                  <a:pt x="695826" y="11752653"/>
                </a:moveTo>
                <a:cubicBezTo>
                  <a:pt x="652081" y="11766330"/>
                  <a:pt x="664427" y="11822564"/>
                  <a:pt x="643993" y="11835371"/>
                </a:cubicBezTo>
                <a:cubicBezTo>
                  <a:pt x="609228" y="11819501"/>
                  <a:pt x="576484" y="11772535"/>
                  <a:pt x="569671" y="11744136"/>
                </a:cubicBezTo>
                <a:cubicBezTo>
                  <a:pt x="590699" y="11739208"/>
                  <a:pt x="611633" y="11706820"/>
                  <a:pt x="633091" y="11689388"/>
                </a:cubicBezTo>
                <a:cubicBezTo>
                  <a:pt x="652762" y="11716360"/>
                  <a:pt x="688724" y="11722602"/>
                  <a:pt x="695826" y="11752653"/>
                </a:cubicBezTo>
                <a:close/>
                <a:moveTo>
                  <a:pt x="3053008" y="6420146"/>
                </a:moveTo>
                <a:cubicBezTo>
                  <a:pt x="3052713" y="6387334"/>
                  <a:pt x="3043284" y="6360188"/>
                  <a:pt x="3031581" y="6333569"/>
                </a:cubicBezTo>
                <a:cubicBezTo>
                  <a:pt x="3027707" y="6340028"/>
                  <a:pt x="3038532" y="6352471"/>
                  <a:pt x="3026639" y="6352833"/>
                </a:cubicBezTo>
                <a:cubicBezTo>
                  <a:pt x="3024129" y="6326191"/>
                  <a:pt x="3015134" y="6303833"/>
                  <a:pt x="3009784" y="6278999"/>
                </a:cubicBezTo>
                <a:cubicBezTo>
                  <a:pt x="2998696" y="6278696"/>
                  <a:pt x="2987370" y="6277778"/>
                  <a:pt x="2986023" y="6293524"/>
                </a:cubicBezTo>
                <a:cubicBezTo>
                  <a:pt x="3005523" y="6308267"/>
                  <a:pt x="3007369" y="6334106"/>
                  <a:pt x="3017923" y="6354089"/>
                </a:cubicBezTo>
                <a:lnTo>
                  <a:pt x="3016033" y="6361943"/>
                </a:lnTo>
                <a:lnTo>
                  <a:pt x="3015994" y="6361918"/>
                </a:lnTo>
                <a:lnTo>
                  <a:pt x="3016025" y="6361979"/>
                </a:lnTo>
                <a:lnTo>
                  <a:pt x="3013119" y="6374052"/>
                </a:lnTo>
                <a:cubicBezTo>
                  <a:pt x="3014371" y="6381755"/>
                  <a:pt x="3018222" y="6389201"/>
                  <a:pt x="3023914" y="6392482"/>
                </a:cubicBezTo>
                <a:cubicBezTo>
                  <a:pt x="3027714" y="6384459"/>
                  <a:pt x="3025716" y="6379745"/>
                  <a:pt x="3022776" y="6375575"/>
                </a:cubicBezTo>
                <a:lnTo>
                  <a:pt x="3016025" y="6361979"/>
                </a:lnTo>
                <a:lnTo>
                  <a:pt x="3016033" y="6361943"/>
                </a:lnTo>
                <a:lnTo>
                  <a:pt x="3032335" y="6372449"/>
                </a:lnTo>
                <a:cubicBezTo>
                  <a:pt x="3042608" y="6386539"/>
                  <a:pt x="3038383" y="6409088"/>
                  <a:pt x="3053008" y="6420146"/>
                </a:cubicBezTo>
                <a:close/>
                <a:moveTo>
                  <a:pt x="3113794" y="6282571"/>
                </a:moveTo>
                <a:cubicBezTo>
                  <a:pt x="3109880" y="6266032"/>
                  <a:pt x="3114485" y="6244066"/>
                  <a:pt x="3093671" y="6236912"/>
                </a:cubicBezTo>
                <a:cubicBezTo>
                  <a:pt x="3096781" y="6254117"/>
                  <a:pt x="3099703" y="6271749"/>
                  <a:pt x="3113794" y="6282571"/>
                </a:cubicBezTo>
                <a:close/>
                <a:moveTo>
                  <a:pt x="3525462" y="5353096"/>
                </a:moveTo>
                <a:cubicBezTo>
                  <a:pt x="3512423" y="5351417"/>
                  <a:pt x="3517663" y="5343023"/>
                  <a:pt x="3507087" y="5340391"/>
                </a:cubicBezTo>
                <a:cubicBezTo>
                  <a:pt x="3499147" y="5349120"/>
                  <a:pt x="3521238" y="5369587"/>
                  <a:pt x="3525462" y="5353096"/>
                </a:cubicBezTo>
                <a:close/>
                <a:moveTo>
                  <a:pt x="916642" y="11259931"/>
                </a:moveTo>
                <a:cubicBezTo>
                  <a:pt x="894980" y="11252430"/>
                  <a:pt x="871143" y="11202554"/>
                  <a:pt x="898257" y="11185025"/>
                </a:cubicBezTo>
                <a:cubicBezTo>
                  <a:pt x="923096" y="11193411"/>
                  <a:pt x="931624" y="11237560"/>
                  <a:pt x="916642" y="11259931"/>
                </a:cubicBezTo>
                <a:close/>
                <a:moveTo>
                  <a:pt x="3285153" y="5906213"/>
                </a:moveTo>
                <a:cubicBezTo>
                  <a:pt x="3276801" y="5902013"/>
                  <a:pt x="3271262" y="5904155"/>
                  <a:pt x="3268345" y="5913066"/>
                </a:cubicBezTo>
                <a:lnTo>
                  <a:pt x="3279874" y="5918161"/>
                </a:lnTo>
                <a:close/>
                <a:moveTo>
                  <a:pt x="4842467" y="2383707"/>
                </a:moveTo>
                <a:cubicBezTo>
                  <a:pt x="4831035" y="2327138"/>
                  <a:pt x="4845431" y="2255320"/>
                  <a:pt x="4759626" y="2211122"/>
                </a:cubicBezTo>
                <a:cubicBezTo>
                  <a:pt x="4723125" y="2282953"/>
                  <a:pt x="4710374" y="2354416"/>
                  <a:pt x="4723025" y="2425813"/>
                </a:cubicBezTo>
                <a:cubicBezTo>
                  <a:pt x="4762748" y="2412989"/>
                  <a:pt x="4802796" y="2399830"/>
                  <a:pt x="4842467" y="2383707"/>
                </a:cubicBezTo>
                <a:close/>
                <a:moveTo>
                  <a:pt x="1621003" y="9675829"/>
                </a:moveTo>
                <a:cubicBezTo>
                  <a:pt x="1611277" y="9668982"/>
                  <a:pt x="1613856" y="9657373"/>
                  <a:pt x="1601480" y="9651905"/>
                </a:cubicBezTo>
                <a:cubicBezTo>
                  <a:pt x="1593880" y="9663334"/>
                  <a:pt x="1610882" y="9682575"/>
                  <a:pt x="1621003" y="9675829"/>
                </a:cubicBezTo>
                <a:close/>
                <a:moveTo>
                  <a:pt x="522603" y="12176339"/>
                </a:moveTo>
                <a:cubicBezTo>
                  <a:pt x="508457" y="12155295"/>
                  <a:pt x="505208" y="12113048"/>
                  <a:pt x="475605" y="12105069"/>
                </a:cubicBezTo>
                <a:cubicBezTo>
                  <a:pt x="487669" y="12126213"/>
                  <a:pt x="490491" y="12168273"/>
                  <a:pt x="522603" y="12176339"/>
                </a:cubicBezTo>
                <a:close/>
                <a:moveTo>
                  <a:pt x="3252740" y="6001520"/>
                </a:moveTo>
                <a:cubicBezTo>
                  <a:pt x="3257075" y="5991709"/>
                  <a:pt x="3250385" y="5969885"/>
                  <a:pt x="3240259" y="5976633"/>
                </a:cubicBezTo>
                <a:cubicBezTo>
                  <a:pt x="3246490" y="5984478"/>
                  <a:pt x="3238749" y="5997376"/>
                  <a:pt x="3252740" y="6001520"/>
                </a:cubicBezTo>
                <a:close/>
                <a:moveTo>
                  <a:pt x="3370362" y="5735312"/>
                </a:moveTo>
                <a:cubicBezTo>
                  <a:pt x="3376155" y="5721047"/>
                  <a:pt x="3364713" y="5713444"/>
                  <a:pt x="3349580" y="5707265"/>
                </a:cubicBezTo>
                <a:cubicBezTo>
                  <a:pt x="3340711" y="5722716"/>
                  <a:pt x="3363657" y="5726230"/>
                  <a:pt x="3370362" y="5735312"/>
                </a:cubicBezTo>
                <a:close/>
                <a:moveTo>
                  <a:pt x="3515878" y="5405974"/>
                </a:moveTo>
                <a:cubicBezTo>
                  <a:pt x="3502881" y="5383410"/>
                  <a:pt x="3488472" y="5344404"/>
                  <a:pt x="3460400" y="5338630"/>
                </a:cubicBezTo>
                <a:cubicBezTo>
                  <a:pt x="3476045" y="5359821"/>
                  <a:pt x="3489465" y="5399912"/>
                  <a:pt x="3515878" y="5405974"/>
                </a:cubicBezTo>
                <a:close/>
                <a:moveTo>
                  <a:pt x="5613812" y="662410"/>
                </a:moveTo>
                <a:cubicBezTo>
                  <a:pt x="5614450" y="660249"/>
                  <a:pt x="5613954" y="658230"/>
                  <a:pt x="5610879" y="656614"/>
                </a:cubicBezTo>
                <a:cubicBezTo>
                  <a:pt x="5606717" y="661461"/>
                  <a:pt x="5607499" y="665406"/>
                  <a:pt x="5609930" y="669051"/>
                </a:cubicBezTo>
                <a:cubicBezTo>
                  <a:pt x="5611398" y="666872"/>
                  <a:pt x="5613173" y="664570"/>
                  <a:pt x="5613812" y="662410"/>
                </a:cubicBezTo>
                <a:close/>
                <a:moveTo>
                  <a:pt x="5465126" y="1002803"/>
                </a:moveTo>
                <a:cubicBezTo>
                  <a:pt x="5464423" y="996328"/>
                  <a:pt x="5455102" y="988614"/>
                  <a:pt x="5449554" y="995409"/>
                </a:cubicBezTo>
                <a:cubicBezTo>
                  <a:pt x="5454569" y="1000193"/>
                  <a:pt x="5441348" y="1008220"/>
                  <a:pt x="5449678" y="1012415"/>
                </a:cubicBezTo>
                <a:cubicBezTo>
                  <a:pt x="5454702" y="1007957"/>
                  <a:pt x="5460995" y="1013306"/>
                  <a:pt x="5465126" y="1002803"/>
                </a:cubicBezTo>
                <a:close/>
                <a:moveTo>
                  <a:pt x="2027343" y="8789660"/>
                </a:moveTo>
                <a:cubicBezTo>
                  <a:pt x="2010540" y="8774588"/>
                  <a:pt x="1993926" y="8759088"/>
                  <a:pt x="1978116" y="8742924"/>
                </a:cubicBezTo>
                <a:cubicBezTo>
                  <a:pt x="1970010" y="8761269"/>
                  <a:pt x="1997589" y="8765805"/>
                  <a:pt x="1996439" y="8781105"/>
                </a:cubicBezTo>
                <a:cubicBezTo>
                  <a:pt x="1978249" y="8780716"/>
                  <a:pt x="1973723" y="8769028"/>
                  <a:pt x="1959643" y="8784733"/>
                </a:cubicBezTo>
                <a:cubicBezTo>
                  <a:pt x="1984433" y="8792117"/>
                  <a:pt x="2008696" y="8797229"/>
                  <a:pt x="2027343" y="8789660"/>
                </a:cubicBezTo>
                <a:close/>
                <a:moveTo>
                  <a:pt x="5425594" y="1101586"/>
                </a:moveTo>
                <a:cubicBezTo>
                  <a:pt x="5424966" y="1096169"/>
                  <a:pt x="5418566" y="1091285"/>
                  <a:pt x="5411785" y="1087261"/>
                </a:cubicBezTo>
                <a:cubicBezTo>
                  <a:pt x="5405499" y="1095791"/>
                  <a:pt x="5396578" y="1105727"/>
                  <a:pt x="5405737" y="1112344"/>
                </a:cubicBezTo>
                <a:cubicBezTo>
                  <a:pt x="5412733" y="1111324"/>
                  <a:pt x="5418325" y="1100945"/>
                  <a:pt x="5425594" y="1101586"/>
                </a:cubicBezTo>
                <a:close/>
                <a:moveTo>
                  <a:pt x="4672951" y="2807270"/>
                </a:moveTo>
                <a:cubicBezTo>
                  <a:pt x="4668674" y="2795291"/>
                  <a:pt x="4648815" y="2788121"/>
                  <a:pt x="4638686" y="2777781"/>
                </a:cubicBezTo>
                <a:cubicBezTo>
                  <a:pt x="4618895" y="2796351"/>
                  <a:pt x="4663682" y="2818997"/>
                  <a:pt x="4672951" y="2807270"/>
                </a:cubicBezTo>
                <a:close/>
                <a:moveTo>
                  <a:pt x="766662" y="11654929"/>
                </a:moveTo>
                <a:cubicBezTo>
                  <a:pt x="767343" y="11650215"/>
                  <a:pt x="765843" y="11644094"/>
                  <a:pt x="764122" y="11638764"/>
                </a:cubicBezTo>
                <a:cubicBezTo>
                  <a:pt x="757434" y="11646980"/>
                  <a:pt x="753441" y="11654863"/>
                  <a:pt x="756117" y="11662647"/>
                </a:cubicBezTo>
                <a:cubicBezTo>
                  <a:pt x="763118" y="11662948"/>
                  <a:pt x="765981" y="11659642"/>
                  <a:pt x="766662" y="11654929"/>
                </a:cubicBezTo>
                <a:close/>
                <a:moveTo>
                  <a:pt x="3172618" y="6214089"/>
                </a:moveTo>
                <a:cubicBezTo>
                  <a:pt x="3167579" y="6204714"/>
                  <a:pt x="3152707" y="6208356"/>
                  <a:pt x="3147791" y="6214865"/>
                </a:cubicBezTo>
                <a:cubicBezTo>
                  <a:pt x="3156556" y="6214653"/>
                  <a:pt x="3172642" y="6227888"/>
                  <a:pt x="3172618" y="6214089"/>
                </a:cubicBezTo>
                <a:close/>
                <a:moveTo>
                  <a:pt x="2678980" y="7331698"/>
                </a:moveTo>
                <a:cubicBezTo>
                  <a:pt x="2675165" y="7339176"/>
                  <a:pt x="2656343" y="7356313"/>
                  <a:pt x="2647103" y="7359867"/>
                </a:cubicBezTo>
                <a:cubicBezTo>
                  <a:pt x="2616970" y="7372516"/>
                  <a:pt x="2558358" y="7333891"/>
                  <a:pt x="2514429" y="7312954"/>
                </a:cubicBezTo>
                <a:cubicBezTo>
                  <a:pt x="2461517" y="7288048"/>
                  <a:pt x="2414423" y="7270803"/>
                  <a:pt x="2382301" y="7247447"/>
                </a:cubicBezTo>
                <a:cubicBezTo>
                  <a:pt x="2373522" y="7234914"/>
                  <a:pt x="2368424" y="7254552"/>
                  <a:pt x="2360175" y="7244289"/>
                </a:cubicBezTo>
                <a:cubicBezTo>
                  <a:pt x="2347459" y="7219835"/>
                  <a:pt x="2332296" y="7200917"/>
                  <a:pt x="2344170" y="7178673"/>
                </a:cubicBezTo>
                <a:cubicBezTo>
                  <a:pt x="2378097" y="7115775"/>
                  <a:pt x="2445987" y="7185479"/>
                  <a:pt x="2498334" y="7198936"/>
                </a:cubicBezTo>
                <a:cubicBezTo>
                  <a:pt x="2519790" y="7175835"/>
                  <a:pt x="2487053" y="7152716"/>
                  <a:pt x="2476424" y="7128166"/>
                </a:cubicBezTo>
                <a:cubicBezTo>
                  <a:pt x="2464169" y="7100352"/>
                  <a:pt x="2447906" y="7029531"/>
                  <a:pt x="2495202" y="7012757"/>
                </a:cubicBezTo>
                <a:cubicBezTo>
                  <a:pt x="2517140" y="7016341"/>
                  <a:pt x="2535486" y="7036155"/>
                  <a:pt x="2548304" y="7049964"/>
                </a:cubicBezTo>
                <a:cubicBezTo>
                  <a:pt x="2612823" y="7119198"/>
                  <a:pt x="2645669" y="7208036"/>
                  <a:pt x="2686471" y="7280027"/>
                </a:cubicBezTo>
                <a:cubicBezTo>
                  <a:pt x="2671618" y="7292809"/>
                  <a:pt x="2688031" y="7315843"/>
                  <a:pt x="2678980" y="7331698"/>
                </a:cubicBezTo>
                <a:close/>
                <a:moveTo>
                  <a:pt x="5609638" y="702866"/>
                </a:moveTo>
                <a:cubicBezTo>
                  <a:pt x="5607440" y="699837"/>
                  <a:pt x="5607650" y="684501"/>
                  <a:pt x="5598543" y="690249"/>
                </a:cubicBezTo>
                <a:cubicBezTo>
                  <a:pt x="5602199" y="693407"/>
                  <a:pt x="5601990" y="708743"/>
                  <a:pt x="5609638" y="702866"/>
                </a:cubicBezTo>
                <a:close/>
                <a:moveTo>
                  <a:pt x="5384235" y="1213772"/>
                </a:moveTo>
                <a:cubicBezTo>
                  <a:pt x="5380153" y="1206872"/>
                  <a:pt x="5382503" y="1199247"/>
                  <a:pt x="5373881" y="1193399"/>
                </a:cubicBezTo>
                <a:cubicBezTo>
                  <a:pt x="5366278" y="1200232"/>
                  <a:pt x="5374164" y="1216967"/>
                  <a:pt x="5384235" y="1213772"/>
                </a:cubicBezTo>
                <a:close/>
                <a:moveTo>
                  <a:pt x="2251878" y="8307107"/>
                </a:moveTo>
                <a:cubicBezTo>
                  <a:pt x="2255907" y="8303713"/>
                  <a:pt x="2257234" y="8299138"/>
                  <a:pt x="2252518" y="8296178"/>
                </a:cubicBezTo>
                <a:cubicBezTo>
                  <a:pt x="2249846" y="8304162"/>
                  <a:pt x="2235793" y="8301119"/>
                  <a:pt x="2235018" y="8310940"/>
                </a:cubicBezTo>
                <a:cubicBezTo>
                  <a:pt x="2241115" y="8312711"/>
                  <a:pt x="2247848" y="8310500"/>
                  <a:pt x="2251878" y="8307107"/>
                </a:cubicBezTo>
                <a:close/>
                <a:moveTo>
                  <a:pt x="3921435" y="4528763"/>
                </a:moveTo>
                <a:cubicBezTo>
                  <a:pt x="3905899" y="4526400"/>
                  <a:pt x="3903900" y="4528223"/>
                  <a:pt x="3902095" y="4541810"/>
                </a:cubicBezTo>
                <a:cubicBezTo>
                  <a:pt x="3891613" y="4538574"/>
                  <a:pt x="3888502" y="4525415"/>
                  <a:pt x="3891802" y="4514732"/>
                </a:cubicBezTo>
                <a:cubicBezTo>
                  <a:pt x="3897733" y="4514119"/>
                  <a:pt x="3903659" y="4513516"/>
                  <a:pt x="3909151" y="4512774"/>
                </a:cubicBezTo>
                <a:cubicBezTo>
                  <a:pt x="3910796" y="4498160"/>
                  <a:pt x="3901343" y="4486948"/>
                  <a:pt x="3906025" y="4481081"/>
                </a:cubicBezTo>
                <a:cubicBezTo>
                  <a:pt x="3919589" y="4486730"/>
                  <a:pt x="3924389" y="4514555"/>
                  <a:pt x="3921435" y="4528763"/>
                </a:cubicBezTo>
                <a:close/>
                <a:moveTo>
                  <a:pt x="5395548" y="1192779"/>
                </a:moveTo>
                <a:cubicBezTo>
                  <a:pt x="5392229" y="1188764"/>
                  <a:pt x="5396809" y="1184162"/>
                  <a:pt x="5395997" y="1180236"/>
                </a:cubicBezTo>
                <a:cubicBezTo>
                  <a:pt x="5385105" y="1174914"/>
                  <a:pt x="5385980" y="1162560"/>
                  <a:pt x="5374581" y="1164149"/>
                </a:cubicBezTo>
                <a:cubicBezTo>
                  <a:pt x="5370001" y="1168750"/>
                  <a:pt x="5372894" y="1172577"/>
                  <a:pt x="5369355" y="1177129"/>
                </a:cubicBezTo>
                <a:cubicBezTo>
                  <a:pt x="5388743" y="1172445"/>
                  <a:pt x="5381036" y="1199108"/>
                  <a:pt x="5395548" y="1192779"/>
                </a:cubicBezTo>
                <a:close/>
                <a:moveTo>
                  <a:pt x="5533737" y="882197"/>
                </a:moveTo>
                <a:cubicBezTo>
                  <a:pt x="5530211" y="878592"/>
                  <a:pt x="5532292" y="873883"/>
                  <a:pt x="5529193" y="870467"/>
                </a:cubicBezTo>
                <a:cubicBezTo>
                  <a:pt x="5527441" y="873275"/>
                  <a:pt x="5525261" y="875893"/>
                  <a:pt x="5523508" y="878701"/>
                </a:cubicBezTo>
                <a:cubicBezTo>
                  <a:pt x="5526745" y="880643"/>
                  <a:pt x="5530939" y="885054"/>
                  <a:pt x="5533737" y="882197"/>
                </a:cubicBezTo>
                <a:close/>
                <a:moveTo>
                  <a:pt x="3340972" y="5845724"/>
                </a:moveTo>
                <a:cubicBezTo>
                  <a:pt x="3330124" y="5828692"/>
                  <a:pt x="3326899" y="5809424"/>
                  <a:pt x="3317091" y="5792345"/>
                </a:cubicBezTo>
                <a:cubicBezTo>
                  <a:pt x="3262609" y="5780503"/>
                  <a:pt x="3248964" y="5727061"/>
                  <a:pt x="3199519" y="5702662"/>
                </a:cubicBezTo>
                <a:cubicBezTo>
                  <a:pt x="3171345" y="5712137"/>
                  <a:pt x="3148607" y="5734722"/>
                  <a:pt x="3119954" y="5742968"/>
                </a:cubicBezTo>
                <a:cubicBezTo>
                  <a:pt x="3136764" y="5775385"/>
                  <a:pt x="3134873" y="5814320"/>
                  <a:pt x="3132980" y="5853256"/>
                </a:cubicBezTo>
                <a:cubicBezTo>
                  <a:pt x="3162607" y="5873993"/>
                  <a:pt x="3173956" y="5901444"/>
                  <a:pt x="3208082" y="5920083"/>
                </a:cubicBezTo>
                <a:cubicBezTo>
                  <a:pt x="3251518" y="5893394"/>
                  <a:pt x="3302540" y="5885344"/>
                  <a:pt x="3340972" y="5845724"/>
                </a:cubicBezTo>
                <a:close/>
                <a:moveTo>
                  <a:pt x="4195084" y="3914242"/>
                </a:moveTo>
                <a:cubicBezTo>
                  <a:pt x="4171257" y="3923097"/>
                  <a:pt x="4142348" y="3965411"/>
                  <a:pt x="4136300" y="3991812"/>
                </a:cubicBezTo>
                <a:cubicBezTo>
                  <a:pt x="4156196" y="3966429"/>
                  <a:pt x="4181582" y="3955202"/>
                  <a:pt x="4195084" y="3914242"/>
                </a:cubicBezTo>
                <a:close/>
                <a:moveTo>
                  <a:pt x="5586028" y="767712"/>
                </a:moveTo>
                <a:cubicBezTo>
                  <a:pt x="5576531" y="757883"/>
                  <a:pt x="5567718" y="736066"/>
                  <a:pt x="5554922" y="758065"/>
                </a:cubicBezTo>
                <a:cubicBezTo>
                  <a:pt x="5569619" y="753805"/>
                  <a:pt x="5574673" y="776010"/>
                  <a:pt x="5586028" y="767712"/>
                </a:cubicBezTo>
                <a:close/>
                <a:moveTo>
                  <a:pt x="803737" y="11591779"/>
                </a:moveTo>
                <a:cubicBezTo>
                  <a:pt x="802528" y="11584135"/>
                  <a:pt x="798384" y="11576212"/>
                  <a:pt x="787999" y="11568576"/>
                </a:cubicBezTo>
                <a:cubicBezTo>
                  <a:pt x="769901" y="11573782"/>
                  <a:pt x="798039" y="11598908"/>
                  <a:pt x="803737" y="11591779"/>
                </a:cubicBezTo>
                <a:close/>
                <a:moveTo>
                  <a:pt x="3120687" y="6348939"/>
                </a:moveTo>
                <a:cubicBezTo>
                  <a:pt x="3121032" y="6329686"/>
                  <a:pt x="3113851" y="6314768"/>
                  <a:pt x="3104824" y="6300566"/>
                </a:cubicBezTo>
                <a:cubicBezTo>
                  <a:pt x="3112005" y="6315484"/>
                  <a:pt x="3098265" y="6343117"/>
                  <a:pt x="3120687" y="6348939"/>
                </a:cubicBezTo>
                <a:close/>
                <a:moveTo>
                  <a:pt x="1649950" y="9678421"/>
                </a:moveTo>
                <a:cubicBezTo>
                  <a:pt x="1638884" y="9665372"/>
                  <a:pt x="1636431" y="9648991"/>
                  <a:pt x="1617367" y="9639039"/>
                </a:cubicBezTo>
                <a:cubicBezTo>
                  <a:pt x="1613568" y="9655716"/>
                  <a:pt x="1634253" y="9690861"/>
                  <a:pt x="1649950" y="9678421"/>
                </a:cubicBezTo>
                <a:close/>
                <a:moveTo>
                  <a:pt x="5629899" y="675303"/>
                </a:moveTo>
                <a:cubicBezTo>
                  <a:pt x="5626285" y="673192"/>
                  <a:pt x="5622629" y="670034"/>
                  <a:pt x="5619206" y="667493"/>
                </a:cubicBezTo>
                <a:cubicBezTo>
                  <a:pt x="5613523" y="675782"/>
                  <a:pt x="5617729" y="682269"/>
                  <a:pt x="5619674" y="689300"/>
                </a:cubicBezTo>
                <a:cubicBezTo>
                  <a:pt x="5623033" y="685127"/>
                  <a:pt x="5626772" y="680093"/>
                  <a:pt x="5629899" y="675303"/>
                </a:cubicBezTo>
                <a:close/>
                <a:moveTo>
                  <a:pt x="1169370" y="10770664"/>
                </a:moveTo>
                <a:cubicBezTo>
                  <a:pt x="1161276" y="10788606"/>
                  <a:pt x="1127299" y="10795040"/>
                  <a:pt x="1123922" y="10817292"/>
                </a:cubicBezTo>
                <a:cubicBezTo>
                  <a:pt x="1107739" y="10803504"/>
                  <a:pt x="1103857" y="10823746"/>
                  <a:pt x="1087467" y="10828759"/>
                </a:cubicBezTo>
                <a:cubicBezTo>
                  <a:pt x="1082196" y="10826941"/>
                  <a:pt x="1085363" y="10814043"/>
                  <a:pt x="1078536" y="10814600"/>
                </a:cubicBezTo>
                <a:cubicBezTo>
                  <a:pt x="1106339" y="10790630"/>
                  <a:pt x="1126616" y="10760780"/>
                  <a:pt x="1166744" y="10747873"/>
                </a:cubicBezTo>
                <a:cubicBezTo>
                  <a:pt x="1171890" y="10757424"/>
                  <a:pt x="1172068" y="10764683"/>
                  <a:pt x="1169370" y="10770664"/>
                </a:cubicBezTo>
                <a:close/>
                <a:moveTo>
                  <a:pt x="3397406" y="5728396"/>
                </a:moveTo>
                <a:cubicBezTo>
                  <a:pt x="3390513" y="5719740"/>
                  <a:pt x="3385279" y="5693466"/>
                  <a:pt x="3366814" y="5700604"/>
                </a:cubicBezTo>
                <a:cubicBezTo>
                  <a:pt x="3373708" y="5709257"/>
                  <a:pt x="3378941" y="5735533"/>
                  <a:pt x="3397406" y="5728396"/>
                </a:cubicBezTo>
                <a:close/>
                <a:moveTo>
                  <a:pt x="643027" y="11963759"/>
                </a:moveTo>
                <a:cubicBezTo>
                  <a:pt x="615078" y="11999340"/>
                  <a:pt x="599622" y="12034321"/>
                  <a:pt x="558943" y="12069887"/>
                </a:cubicBezTo>
                <a:cubicBezTo>
                  <a:pt x="538474" y="12056253"/>
                  <a:pt x="500627" y="12036981"/>
                  <a:pt x="492484" y="12010438"/>
                </a:cubicBezTo>
                <a:cubicBezTo>
                  <a:pt x="519319" y="11986603"/>
                  <a:pt x="564351" y="11950412"/>
                  <a:pt x="587790" y="11907740"/>
                </a:cubicBezTo>
                <a:cubicBezTo>
                  <a:pt x="605055" y="11928625"/>
                  <a:pt x="637820" y="11937494"/>
                  <a:pt x="643027" y="11963759"/>
                </a:cubicBezTo>
                <a:close/>
                <a:moveTo>
                  <a:pt x="4846394" y="2451225"/>
                </a:moveTo>
                <a:cubicBezTo>
                  <a:pt x="4851365" y="2441678"/>
                  <a:pt x="4853199" y="2432288"/>
                  <a:pt x="4850012" y="2423512"/>
                </a:cubicBezTo>
                <a:cubicBezTo>
                  <a:pt x="4809273" y="2434702"/>
                  <a:pt x="4789041" y="2491763"/>
                  <a:pt x="4747308" y="2502639"/>
                </a:cubicBezTo>
                <a:cubicBezTo>
                  <a:pt x="4746781" y="2511225"/>
                  <a:pt x="4758799" y="2520277"/>
                  <a:pt x="4767842" y="2529044"/>
                </a:cubicBezTo>
                <a:cubicBezTo>
                  <a:pt x="4788332" y="2509920"/>
                  <a:pt x="4831479" y="2479866"/>
                  <a:pt x="4846394" y="2451225"/>
                </a:cubicBezTo>
                <a:close/>
                <a:moveTo>
                  <a:pt x="5425827" y="1140368"/>
                </a:moveTo>
                <a:cubicBezTo>
                  <a:pt x="5426740" y="1138587"/>
                  <a:pt x="5427089" y="1136942"/>
                  <a:pt x="5425689" y="1135552"/>
                </a:cubicBezTo>
                <a:cubicBezTo>
                  <a:pt x="5417677" y="1142292"/>
                  <a:pt x="5418133" y="1127588"/>
                  <a:pt x="5412467" y="1125598"/>
                </a:cubicBezTo>
                <a:cubicBezTo>
                  <a:pt x="5405759" y="1133943"/>
                  <a:pt x="5414266" y="1139757"/>
                  <a:pt x="5422583" y="1146002"/>
                </a:cubicBezTo>
                <a:cubicBezTo>
                  <a:pt x="5423438" y="1144067"/>
                  <a:pt x="5424914" y="1142149"/>
                  <a:pt x="5425827" y="1140368"/>
                </a:cubicBezTo>
                <a:close/>
                <a:moveTo>
                  <a:pt x="5434294" y="1123485"/>
                </a:moveTo>
                <a:cubicBezTo>
                  <a:pt x="5435495" y="1120481"/>
                  <a:pt x="5435334" y="1117712"/>
                  <a:pt x="5432555" y="1115456"/>
                </a:cubicBezTo>
                <a:cubicBezTo>
                  <a:pt x="5427219" y="1121836"/>
                  <a:pt x="5422304" y="1128402"/>
                  <a:pt x="5427862" y="1132914"/>
                </a:cubicBezTo>
                <a:cubicBezTo>
                  <a:pt x="5430530" y="1129724"/>
                  <a:pt x="5433093" y="1126488"/>
                  <a:pt x="5434294" y="1123485"/>
                </a:cubicBezTo>
                <a:close/>
                <a:moveTo>
                  <a:pt x="1711262" y="9553004"/>
                </a:moveTo>
                <a:cubicBezTo>
                  <a:pt x="1704796" y="9568935"/>
                  <a:pt x="1697504" y="9580540"/>
                  <a:pt x="1683876" y="9579119"/>
                </a:cubicBezTo>
                <a:cubicBezTo>
                  <a:pt x="1664745" y="9557886"/>
                  <a:pt x="1694453" y="9545961"/>
                  <a:pt x="1699838" y="9531469"/>
                </a:cubicBezTo>
                <a:cubicBezTo>
                  <a:pt x="1722374" y="9477009"/>
                  <a:pt x="1728424" y="9395327"/>
                  <a:pt x="1724272" y="9341346"/>
                </a:cubicBezTo>
                <a:cubicBezTo>
                  <a:pt x="1722268" y="9315920"/>
                  <a:pt x="1703563" y="9294875"/>
                  <a:pt x="1719070" y="9273608"/>
                </a:cubicBezTo>
                <a:cubicBezTo>
                  <a:pt x="1755594" y="9337292"/>
                  <a:pt x="1734499" y="9423062"/>
                  <a:pt x="1733698" y="9500929"/>
                </a:cubicBezTo>
                <a:cubicBezTo>
                  <a:pt x="1723369" y="9516815"/>
                  <a:pt x="1717728" y="9537072"/>
                  <a:pt x="1711262" y="9553004"/>
                </a:cubicBezTo>
                <a:close/>
                <a:moveTo>
                  <a:pt x="5463736" y="1061261"/>
                </a:moveTo>
                <a:cubicBezTo>
                  <a:pt x="5470618" y="1046837"/>
                  <a:pt x="5452249" y="1042317"/>
                  <a:pt x="5448040" y="1036862"/>
                </a:cubicBezTo>
                <a:cubicBezTo>
                  <a:pt x="5437848" y="1047255"/>
                  <a:pt x="5455267" y="1053924"/>
                  <a:pt x="5463736" y="1061261"/>
                </a:cubicBezTo>
                <a:close/>
                <a:moveTo>
                  <a:pt x="5507341" y="962660"/>
                </a:moveTo>
                <a:cubicBezTo>
                  <a:pt x="5501239" y="955875"/>
                  <a:pt x="5483248" y="942815"/>
                  <a:pt x="5476419" y="947975"/>
                </a:cubicBezTo>
                <a:cubicBezTo>
                  <a:pt x="5484825" y="955267"/>
                  <a:pt x="5488713" y="963629"/>
                  <a:pt x="5501258" y="970705"/>
                </a:cubicBezTo>
                <a:cubicBezTo>
                  <a:pt x="5503193" y="967471"/>
                  <a:pt x="5505361" y="964852"/>
                  <a:pt x="5507341" y="962660"/>
                </a:cubicBezTo>
                <a:close/>
                <a:moveTo>
                  <a:pt x="5667027" y="601660"/>
                </a:moveTo>
                <a:cubicBezTo>
                  <a:pt x="5667132" y="592019"/>
                  <a:pt x="5656306" y="582189"/>
                  <a:pt x="5650568" y="581177"/>
                </a:cubicBezTo>
                <a:cubicBezTo>
                  <a:pt x="5647023" y="585704"/>
                  <a:pt x="5645145" y="589952"/>
                  <a:pt x="5645368" y="594113"/>
                </a:cubicBezTo>
                <a:cubicBezTo>
                  <a:pt x="5656224" y="596371"/>
                  <a:pt x="5661133" y="601587"/>
                  <a:pt x="5662685" y="610904"/>
                </a:cubicBezTo>
                <a:cubicBezTo>
                  <a:pt x="5665743" y="608066"/>
                  <a:pt x="5666992" y="604873"/>
                  <a:pt x="5667027" y="601660"/>
                </a:cubicBezTo>
                <a:close/>
                <a:moveTo>
                  <a:pt x="3278540" y="6007816"/>
                </a:moveTo>
                <a:cubicBezTo>
                  <a:pt x="3281142" y="5988064"/>
                  <a:pt x="3270204" y="5973546"/>
                  <a:pt x="3257233" y="5960163"/>
                </a:cubicBezTo>
                <a:cubicBezTo>
                  <a:pt x="3257090" y="5978968"/>
                  <a:pt x="3259599" y="5996393"/>
                  <a:pt x="3278540" y="6007816"/>
                </a:cubicBezTo>
                <a:close/>
                <a:moveTo>
                  <a:pt x="3546765" y="5400757"/>
                </a:moveTo>
                <a:cubicBezTo>
                  <a:pt x="3527012" y="5385397"/>
                  <a:pt x="3516679" y="5366044"/>
                  <a:pt x="3497540" y="5350448"/>
                </a:cubicBezTo>
                <a:cubicBezTo>
                  <a:pt x="3496077" y="5372242"/>
                  <a:pt x="3524631" y="5418507"/>
                  <a:pt x="3546765" y="5400757"/>
                </a:cubicBezTo>
                <a:close/>
                <a:moveTo>
                  <a:pt x="5180444" y="1705486"/>
                </a:moveTo>
                <a:cubicBezTo>
                  <a:pt x="5178917" y="1703720"/>
                  <a:pt x="5170913" y="1690896"/>
                  <a:pt x="5166650" y="1699519"/>
                </a:cubicBezTo>
                <a:cubicBezTo>
                  <a:pt x="5174644" y="1698777"/>
                  <a:pt x="5173805" y="1714928"/>
                  <a:pt x="5180444" y="1705486"/>
                </a:cubicBezTo>
                <a:close/>
                <a:moveTo>
                  <a:pt x="5350094" y="1321713"/>
                </a:moveTo>
                <a:cubicBezTo>
                  <a:pt x="5340516" y="1317991"/>
                  <a:pt x="5340089" y="1317803"/>
                  <a:pt x="5334054" y="1309528"/>
                </a:cubicBezTo>
                <a:cubicBezTo>
                  <a:pt x="5323882" y="1315230"/>
                  <a:pt x="5347705" y="1332893"/>
                  <a:pt x="5350094" y="1321713"/>
                </a:cubicBezTo>
                <a:close/>
                <a:moveTo>
                  <a:pt x="5707003" y="518364"/>
                </a:moveTo>
                <a:cubicBezTo>
                  <a:pt x="5697762" y="515313"/>
                  <a:pt x="5702922" y="509339"/>
                  <a:pt x="5695750" y="506170"/>
                </a:cubicBezTo>
                <a:cubicBezTo>
                  <a:pt x="5688671" y="510780"/>
                  <a:pt x="5704767" y="530274"/>
                  <a:pt x="5707003" y="518364"/>
                </a:cubicBezTo>
                <a:close/>
                <a:moveTo>
                  <a:pt x="5695982" y="544448"/>
                </a:moveTo>
                <a:cubicBezTo>
                  <a:pt x="5693329" y="540181"/>
                  <a:pt x="5691132" y="515479"/>
                  <a:pt x="5679586" y="527917"/>
                </a:cubicBezTo>
                <a:cubicBezTo>
                  <a:pt x="5679979" y="532734"/>
                  <a:pt x="5688059" y="548685"/>
                  <a:pt x="5695982" y="544448"/>
                </a:cubicBezTo>
                <a:close/>
                <a:moveTo>
                  <a:pt x="5175180" y="1727931"/>
                </a:moveTo>
                <a:cubicBezTo>
                  <a:pt x="5144403" y="1682350"/>
                  <a:pt x="5106454" y="1639887"/>
                  <a:pt x="5070221" y="1596556"/>
                </a:cubicBezTo>
                <a:cubicBezTo>
                  <a:pt x="5057059" y="1618427"/>
                  <a:pt x="5034842" y="1619125"/>
                  <a:pt x="5021937" y="1642007"/>
                </a:cubicBezTo>
                <a:cubicBezTo>
                  <a:pt x="5046905" y="1690142"/>
                  <a:pt x="5058985" y="1742633"/>
                  <a:pt x="5096934" y="1785096"/>
                </a:cubicBezTo>
                <a:cubicBezTo>
                  <a:pt x="5122508" y="1765452"/>
                  <a:pt x="5149817" y="1749244"/>
                  <a:pt x="5175180" y="1727931"/>
                </a:cubicBezTo>
                <a:close/>
                <a:moveTo>
                  <a:pt x="1076986" y="11005424"/>
                </a:moveTo>
                <a:cubicBezTo>
                  <a:pt x="1083855" y="10982244"/>
                  <a:pt x="1084165" y="10957058"/>
                  <a:pt x="1075120" y="10929137"/>
                </a:cubicBezTo>
                <a:cubicBezTo>
                  <a:pt x="1042467" y="10830212"/>
                  <a:pt x="959835" y="10771813"/>
                  <a:pt x="837162" y="10800581"/>
                </a:cubicBezTo>
                <a:cubicBezTo>
                  <a:pt x="770768" y="10816040"/>
                  <a:pt x="738540" y="10865938"/>
                  <a:pt x="694681" y="10894916"/>
                </a:cubicBezTo>
                <a:cubicBezTo>
                  <a:pt x="682925" y="10901938"/>
                  <a:pt x="669077" y="10904474"/>
                  <a:pt x="658073" y="10909792"/>
                </a:cubicBezTo>
                <a:cubicBezTo>
                  <a:pt x="649525" y="10914159"/>
                  <a:pt x="626219" y="10915059"/>
                  <a:pt x="630092" y="10935096"/>
                </a:cubicBezTo>
                <a:cubicBezTo>
                  <a:pt x="646803" y="10944515"/>
                  <a:pt x="671456" y="10932502"/>
                  <a:pt x="689880" y="10925372"/>
                </a:cubicBezTo>
                <a:cubicBezTo>
                  <a:pt x="746427" y="10904545"/>
                  <a:pt x="822427" y="10871952"/>
                  <a:pt x="878738" y="10872399"/>
                </a:cubicBezTo>
                <a:cubicBezTo>
                  <a:pt x="877530" y="10882046"/>
                  <a:pt x="865000" y="10881600"/>
                  <a:pt x="870092" y="10896575"/>
                </a:cubicBezTo>
                <a:cubicBezTo>
                  <a:pt x="893518" y="10906926"/>
                  <a:pt x="892034" y="10941394"/>
                  <a:pt x="887638" y="10962865"/>
                </a:cubicBezTo>
                <a:cubicBezTo>
                  <a:pt x="907102" y="10977575"/>
                  <a:pt x="882420" y="10997719"/>
                  <a:pt x="904102" y="11010863"/>
                </a:cubicBezTo>
                <a:cubicBezTo>
                  <a:pt x="889751" y="11020301"/>
                  <a:pt x="901598" y="11032663"/>
                  <a:pt x="896191" y="11046053"/>
                </a:cubicBezTo>
                <a:cubicBezTo>
                  <a:pt x="800141" y="11056043"/>
                  <a:pt x="726157" y="11017246"/>
                  <a:pt x="642727" y="11025177"/>
                </a:cubicBezTo>
                <a:cubicBezTo>
                  <a:pt x="643737" y="11033259"/>
                  <a:pt x="644510" y="11040726"/>
                  <a:pt x="644857" y="11048007"/>
                </a:cubicBezTo>
                <a:cubicBezTo>
                  <a:pt x="743770" y="11028081"/>
                  <a:pt x="777483" y="11136129"/>
                  <a:pt x="874830" y="11135874"/>
                </a:cubicBezTo>
                <a:cubicBezTo>
                  <a:pt x="954448" y="11135421"/>
                  <a:pt x="978852" y="11096320"/>
                  <a:pt x="1039500" y="11069669"/>
                </a:cubicBezTo>
                <a:cubicBezTo>
                  <a:pt x="1056689" y="11049776"/>
                  <a:pt x="1070117" y="11028604"/>
                  <a:pt x="1076986" y="11005424"/>
                </a:cubicBezTo>
                <a:close/>
                <a:moveTo>
                  <a:pt x="5426950" y="1162324"/>
                </a:moveTo>
                <a:cubicBezTo>
                  <a:pt x="5410646" y="1158204"/>
                  <a:pt x="5401439" y="1134604"/>
                  <a:pt x="5385227" y="1122300"/>
                </a:cubicBezTo>
                <a:cubicBezTo>
                  <a:pt x="5395273" y="1104123"/>
                  <a:pt x="5398933" y="1086722"/>
                  <a:pt x="5409169" y="1068115"/>
                </a:cubicBezTo>
                <a:cubicBezTo>
                  <a:pt x="5428437" y="1079198"/>
                  <a:pt x="5425916" y="1094019"/>
                  <a:pt x="5444938" y="1098825"/>
                </a:cubicBezTo>
                <a:cubicBezTo>
                  <a:pt x="5438724" y="1119724"/>
                  <a:pt x="5442604" y="1139428"/>
                  <a:pt x="5426950" y="1162324"/>
                </a:cubicBezTo>
                <a:close/>
                <a:moveTo>
                  <a:pt x="3154443" y="6307083"/>
                </a:moveTo>
                <a:cubicBezTo>
                  <a:pt x="3156692" y="6298908"/>
                  <a:pt x="3144687" y="6281922"/>
                  <a:pt x="3149217" y="6271668"/>
                </a:cubicBezTo>
                <a:cubicBezTo>
                  <a:pt x="3141946" y="6259263"/>
                  <a:pt x="3148873" y="6237813"/>
                  <a:pt x="3127354" y="6233411"/>
                </a:cubicBezTo>
                <a:cubicBezTo>
                  <a:pt x="3112096" y="6259862"/>
                  <a:pt x="3145023" y="6284624"/>
                  <a:pt x="3146302" y="6311744"/>
                </a:cubicBezTo>
                <a:cubicBezTo>
                  <a:pt x="3151360" y="6311553"/>
                  <a:pt x="3153694" y="6309808"/>
                  <a:pt x="3154443" y="6307083"/>
                </a:cubicBezTo>
                <a:close/>
                <a:moveTo>
                  <a:pt x="5505697" y="986976"/>
                </a:moveTo>
                <a:cubicBezTo>
                  <a:pt x="5486420" y="982548"/>
                  <a:pt x="5473342" y="958371"/>
                  <a:pt x="5461561" y="944988"/>
                </a:cubicBezTo>
                <a:cubicBezTo>
                  <a:pt x="5473870" y="927428"/>
                  <a:pt x="5481455" y="920558"/>
                  <a:pt x="5490299" y="894822"/>
                </a:cubicBezTo>
                <a:cubicBezTo>
                  <a:pt x="5503969" y="903929"/>
                  <a:pt x="5507237" y="917128"/>
                  <a:pt x="5522661" y="918832"/>
                </a:cubicBezTo>
                <a:cubicBezTo>
                  <a:pt x="5528549" y="939833"/>
                  <a:pt x="5516699" y="963218"/>
                  <a:pt x="5505697" y="986976"/>
                </a:cubicBezTo>
                <a:close/>
                <a:moveTo>
                  <a:pt x="3411246" y="5729417"/>
                </a:moveTo>
                <a:cubicBezTo>
                  <a:pt x="3417906" y="5720119"/>
                  <a:pt x="3406957" y="5701004"/>
                  <a:pt x="3396882" y="5708790"/>
                </a:cubicBezTo>
                <a:cubicBezTo>
                  <a:pt x="3406327" y="5713982"/>
                  <a:pt x="3393186" y="5727551"/>
                  <a:pt x="3411246" y="5729417"/>
                </a:cubicBezTo>
                <a:close/>
                <a:moveTo>
                  <a:pt x="4257566" y="3817902"/>
                </a:moveTo>
                <a:cubicBezTo>
                  <a:pt x="4248005" y="3806027"/>
                  <a:pt x="4237269" y="3834948"/>
                  <a:pt x="4244482" y="3837115"/>
                </a:cubicBezTo>
                <a:cubicBezTo>
                  <a:pt x="4250162" y="3833503"/>
                  <a:pt x="4255127" y="3828046"/>
                  <a:pt x="4257566" y="3817902"/>
                </a:cubicBezTo>
                <a:close/>
                <a:moveTo>
                  <a:pt x="5564689" y="863124"/>
                </a:moveTo>
                <a:cubicBezTo>
                  <a:pt x="5547310" y="872332"/>
                  <a:pt x="5550352" y="892096"/>
                  <a:pt x="5539787" y="907896"/>
                </a:cubicBezTo>
                <a:cubicBezTo>
                  <a:pt x="5522516" y="901800"/>
                  <a:pt x="5504723" y="876029"/>
                  <a:pt x="5503735" y="859730"/>
                </a:cubicBezTo>
                <a:cubicBezTo>
                  <a:pt x="5516680" y="845494"/>
                  <a:pt x="5515702" y="833804"/>
                  <a:pt x="5529075" y="819757"/>
                </a:cubicBezTo>
                <a:cubicBezTo>
                  <a:pt x="5546696" y="833172"/>
                  <a:pt x="5554338" y="848317"/>
                  <a:pt x="5564689" y="863124"/>
                </a:cubicBezTo>
                <a:close/>
                <a:moveTo>
                  <a:pt x="5475975" y="1064727"/>
                </a:moveTo>
                <a:cubicBezTo>
                  <a:pt x="5473081" y="1069854"/>
                  <a:pt x="5469226" y="1074475"/>
                  <a:pt x="5463859" y="1078267"/>
                </a:cubicBezTo>
                <a:cubicBezTo>
                  <a:pt x="5445931" y="1060073"/>
                  <a:pt x="5432911" y="1058429"/>
                  <a:pt x="5421383" y="1033816"/>
                </a:cubicBezTo>
                <a:cubicBezTo>
                  <a:pt x="5423718" y="1020464"/>
                  <a:pt x="5428255" y="1028633"/>
                  <a:pt x="5435984" y="1019206"/>
                </a:cubicBezTo>
                <a:cubicBezTo>
                  <a:pt x="5445094" y="1003198"/>
                  <a:pt x="5437200" y="989950"/>
                  <a:pt x="5453368" y="972951"/>
                </a:cubicBezTo>
                <a:cubicBezTo>
                  <a:pt x="5473953" y="985129"/>
                  <a:pt x="5470479" y="1001059"/>
                  <a:pt x="5490875" y="1013666"/>
                </a:cubicBezTo>
                <a:cubicBezTo>
                  <a:pt x="5484678" y="1029421"/>
                  <a:pt x="5484656" y="1049348"/>
                  <a:pt x="5475975" y="1064727"/>
                </a:cubicBezTo>
                <a:close/>
                <a:moveTo>
                  <a:pt x="5607827" y="767102"/>
                </a:moveTo>
                <a:cubicBezTo>
                  <a:pt x="5599408" y="788475"/>
                  <a:pt x="5590372" y="810087"/>
                  <a:pt x="5570915" y="833239"/>
                </a:cubicBezTo>
                <a:cubicBezTo>
                  <a:pt x="5554116" y="815575"/>
                  <a:pt x="5543977" y="796757"/>
                  <a:pt x="5536122" y="777411"/>
                </a:cubicBezTo>
                <a:cubicBezTo>
                  <a:pt x="5543555" y="761748"/>
                  <a:pt x="5549324" y="746374"/>
                  <a:pt x="5563228" y="729985"/>
                </a:cubicBezTo>
                <a:cubicBezTo>
                  <a:pt x="5580661" y="734615"/>
                  <a:pt x="5584618" y="755823"/>
                  <a:pt x="5607827" y="767102"/>
                </a:cubicBezTo>
                <a:close/>
                <a:moveTo>
                  <a:pt x="5753320" y="437972"/>
                </a:moveTo>
                <a:cubicBezTo>
                  <a:pt x="5752757" y="430106"/>
                  <a:pt x="5747266" y="423110"/>
                  <a:pt x="5736191" y="416185"/>
                </a:cubicBezTo>
                <a:cubicBezTo>
                  <a:pt x="5734783" y="426227"/>
                  <a:pt x="5720423" y="438162"/>
                  <a:pt x="5730513" y="446175"/>
                </a:cubicBezTo>
                <a:cubicBezTo>
                  <a:pt x="5739429" y="441990"/>
                  <a:pt x="5731170" y="428693"/>
                  <a:pt x="5741072" y="432560"/>
                </a:cubicBezTo>
                <a:cubicBezTo>
                  <a:pt x="5745858" y="437722"/>
                  <a:pt x="5740743" y="443586"/>
                  <a:pt x="5745530" y="448748"/>
                </a:cubicBezTo>
                <a:cubicBezTo>
                  <a:pt x="5748486" y="445484"/>
                  <a:pt x="5750786" y="441422"/>
                  <a:pt x="5753320" y="437972"/>
                </a:cubicBezTo>
                <a:close/>
                <a:moveTo>
                  <a:pt x="5189793" y="1713445"/>
                </a:moveTo>
                <a:cubicBezTo>
                  <a:pt x="5187207" y="1712595"/>
                  <a:pt x="5184975" y="1711440"/>
                  <a:pt x="5182743" y="1710285"/>
                </a:cubicBezTo>
                <a:cubicBezTo>
                  <a:pt x="5181894" y="1712870"/>
                  <a:pt x="5180740" y="1715102"/>
                  <a:pt x="5179586" y="1717333"/>
                </a:cubicBezTo>
                <a:cubicBezTo>
                  <a:pt x="5181818" y="1718488"/>
                  <a:pt x="5184404" y="1719339"/>
                  <a:pt x="5186636" y="1720494"/>
                </a:cubicBezTo>
                <a:cubicBezTo>
                  <a:pt x="5187790" y="1718262"/>
                  <a:pt x="5188639" y="1715676"/>
                  <a:pt x="5189793" y="1713445"/>
                </a:cubicBezTo>
                <a:close/>
                <a:moveTo>
                  <a:pt x="2270658" y="8321109"/>
                </a:moveTo>
                <a:cubicBezTo>
                  <a:pt x="2254867" y="8326035"/>
                  <a:pt x="2241906" y="8332784"/>
                  <a:pt x="2224684" y="8335864"/>
                </a:cubicBezTo>
                <a:cubicBezTo>
                  <a:pt x="2225264" y="8342861"/>
                  <a:pt x="2227213" y="8347968"/>
                  <a:pt x="2231918" y="8350227"/>
                </a:cubicBezTo>
                <a:cubicBezTo>
                  <a:pt x="2241040" y="8337002"/>
                  <a:pt x="2267226" y="8339849"/>
                  <a:pt x="2270658" y="8321109"/>
                </a:cubicBezTo>
                <a:close/>
                <a:moveTo>
                  <a:pt x="3436013" y="5683758"/>
                </a:moveTo>
                <a:cubicBezTo>
                  <a:pt x="3423930" y="5684538"/>
                  <a:pt x="3425065" y="5664642"/>
                  <a:pt x="3416370" y="5675079"/>
                </a:cubicBezTo>
                <a:cubicBezTo>
                  <a:pt x="3421732" y="5677960"/>
                  <a:pt x="3429328" y="5701199"/>
                  <a:pt x="3436013" y="5683758"/>
                </a:cubicBezTo>
                <a:close/>
                <a:moveTo>
                  <a:pt x="3203945" y="6218229"/>
                </a:moveTo>
                <a:cubicBezTo>
                  <a:pt x="3199012" y="6215538"/>
                  <a:pt x="3197962" y="6210989"/>
                  <a:pt x="3189574" y="6210347"/>
                </a:cubicBezTo>
                <a:cubicBezTo>
                  <a:pt x="3183246" y="6222360"/>
                  <a:pt x="3200268" y="6228860"/>
                  <a:pt x="3203945" y="6218229"/>
                </a:cubicBezTo>
                <a:close/>
                <a:moveTo>
                  <a:pt x="2287932" y="8292337"/>
                </a:moveTo>
                <a:cubicBezTo>
                  <a:pt x="2290521" y="8279216"/>
                  <a:pt x="2269258" y="8292171"/>
                  <a:pt x="2266518" y="8295952"/>
                </a:cubicBezTo>
                <a:cubicBezTo>
                  <a:pt x="2277763" y="8298573"/>
                  <a:pt x="2279532" y="8292472"/>
                  <a:pt x="2287932" y="8292337"/>
                </a:cubicBezTo>
                <a:close/>
                <a:moveTo>
                  <a:pt x="5742198" y="475712"/>
                </a:moveTo>
                <a:cubicBezTo>
                  <a:pt x="5740696" y="474540"/>
                  <a:pt x="5738772" y="473182"/>
                  <a:pt x="5736848" y="471824"/>
                </a:cubicBezTo>
                <a:cubicBezTo>
                  <a:pt x="5735675" y="473337"/>
                  <a:pt x="5734314" y="475275"/>
                  <a:pt x="5732531" y="477026"/>
                </a:cubicBezTo>
                <a:cubicBezTo>
                  <a:pt x="5734455" y="478384"/>
                  <a:pt x="5736379" y="479742"/>
                  <a:pt x="5738303" y="481100"/>
                </a:cubicBezTo>
                <a:cubicBezTo>
                  <a:pt x="5739664" y="479162"/>
                  <a:pt x="5740837" y="477649"/>
                  <a:pt x="5742198" y="475712"/>
                </a:cubicBezTo>
                <a:close/>
                <a:moveTo>
                  <a:pt x="3354328" y="5880183"/>
                </a:moveTo>
                <a:cubicBezTo>
                  <a:pt x="3349014" y="5878347"/>
                  <a:pt x="3343176" y="5874235"/>
                  <a:pt x="3340674" y="5878742"/>
                </a:cubicBezTo>
                <a:cubicBezTo>
                  <a:pt x="3342621" y="5880111"/>
                  <a:pt x="3345183" y="5881243"/>
                  <a:pt x="3342821" y="5884279"/>
                </a:cubicBezTo>
                <a:cubicBezTo>
                  <a:pt x="3347710" y="5885919"/>
                  <a:pt x="3352593" y="5887576"/>
                  <a:pt x="3354328" y="5880183"/>
                </a:cubicBezTo>
                <a:close/>
                <a:moveTo>
                  <a:pt x="5652679" y="684340"/>
                </a:moveTo>
                <a:cubicBezTo>
                  <a:pt x="5628929" y="692361"/>
                  <a:pt x="5632504" y="724283"/>
                  <a:pt x="5624604" y="744449"/>
                </a:cubicBezTo>
                <a:cubicBezTo>
                  <a:pt x="5612814" y="750554"/>
                  <a:pt x="5584535" y="697945"/>
                  <a:pt x="5585674" y="685077"/>
                </a:cubicBezTo>
                <a:cubicBezTo>
                  <a:pt x="5585737" y="681505"/>
                  <a:pt x="5596195" y="668126"/>
                  <a:pt x="5598814" y="661054"/>
                </a:cubicBezTo>
                <a:cubicBezTo>
                  <a:pt x="5603187" y="651158"/>
                  <a:pt x="5602192" y="641976"/>
                  <a:pt x="5609798" y="635051"/>
                </a:cubicBezTo>
                <a:cubicBezTo>
                  <a:pt x="5622711" y="651556"/>
                  <a:pt x="5637695" y="667948"/>
                  <a:pt x="5652679" y="684340"/>
                </a:cubicBezTo>
                <a:close/>
                <a:moveTo>
                  <a:pt x="4311456" y="3720062"/>
                </a:moveTo>
                <a:cubicBezTo>
                  <a:pt x="4313370" y="3715297"/>
                  <a:pt x="4313075" y="3711341"/>
                  <a:pt x="4305083" y="3710360"/>
                </a:cubicBezTo>
                <a:cubicBezTo>
                  <a:pt x="4300130" y="3720414"/>
                  <a:pt x="4300104" y="3728563"/>
                  <a:pt x="4304577" y="3734620"/>
                </a:cubicBezTo>
                <a:cubicBezTo>
                  <a:pt x="4305419" y="3730402"/>
                  <a:pt x="4309542" y="3724827"/>
                  <a:pt x="4311456" y="3720062"/>
                </a:cubicBezTo>
                <a:close/>
                <a:moveTo>
                  <a:pt x="4200115" y="3973209"/>
                </a:moveTo>
                <a:cubicBezTo>
                  <a:pt x="4207378" y="3955761"/>
                  <a:pt x="4210984" y="3938354"/>
                  <a:pt x="4204319" y="3928013"/>
                </a:cubicBezTo>
                <a:cubicBezTo>
                  <a:pt x="4188883" y="3954858"/>
                  <a:pt x="4167025" y="3991616"/>
                  <a:pt x="4173970" y="4018658"/>
                </a:cubicBezTo>
                <a:cubicBezTo>
                  <a:pt x="4181933" y="4008149"/>
                  <a:pt x="4192852" y="3990658"/>
                  <a:pt x="4200115" y="3973209"/>
                </a:cubicBezTo>
                <a:close/>
                <a:moveTo>
                  <a:pt x="5676809" y="632442"/>
                </a:moveTo>
                <a:cubicBezTo>
                  <a:pt x="5673230" y="642730"/>
                  <a:pt x="5667848" y="652285"/>
                  <a:pt x="5657411" y="657829"/>
                </a:cubicBezTo>
                <a:cubicBezTo>
                  <a:pt x="5650915" y="638710"/>
                  <a:pt x="5631442" y="620966"/>
                  <a:pt x="5627233" y="601334"/>
                </a:cubicBezTo>
                <a:cubicBezTo>
                  <a:pt x="5644861" y="596428"/>
                  <a:pt x="5640282" y="565969"/>
                  <a:pt x="5652472" y="561707"/>
                </a:cubicBezTo>
                <a:cubicBezTo>
                  <a:pt x="5666228" y="574894"/>
                  <a:pt x="5665583" y="590350"/>
                  <a:pt x="5685395" y="602659"/>
                </a:cubicBezTo>
                <a:cubicBezTo>
                  <a:pt x="5682166" y="611134"/>
                  <a:pt x="5680389" y="622154"/>
                  <a:pt x="5676809" y="632442"/>
                </a:cubicBezTo>
                <a:close/>
                <a:moveTo>
                  <a:pt x="725163" y="11847303"/>
                </a:moveTo>
                <a:cubicBezTo>
                  <a:pt x="726823" y="11841382"/>
                  <a:pt x="725868" y="11835459"/>
                  <a:pt x="723397" y="11829505"/>
                </a:cubicBezTo>
                <a:cubicBezTo>
                  <a:pt x="719322" y="11831799"/>
                  <a:pt x="715102" y="11830958"/>
                  <a:pt x="711304" y="11825697"/>
                </a:cubicBezTo>
                <a:cubicBezTo>
                  <a:pt x="693302" y="11838726"/>
                  <a:pt x="702275" y="11851904"/>
                  <a:pt x="711249" y="11865081"/>
                </a:cubicBezTo>
                <a:cubicBezTo>
                  <a:pt x="719232" y="11859139"/>
                  <a:pt x="723505" y="11853222"/>
                  <a:pt x="725163" y="11847303"/>
                </a:cubicBezTo>
                <a:close/>
                <a:moveTo>
                  <a:pt x="5709141" y="567504"/>
                </a:moveTo>
                <a:cubicBezTo>
                  <a:pt x="5707106" y="571772"/>
                  <a:pt x="5704486" y="575418"/>
                  <a:pt x="5700803" y="578047"/>
                </a:cubicBezTo>
                <a:cubicBezTo>
                  <a:pt x="5672923" y="548704"/>
                  <a:pt x="5651492" y="525306"/>
                  <a:pt x="5695484" y="488512"/>
                </a:cubicBezTo>
                <a:cubicBezTo>
                  <a:pt x="5708575" y="499971"/>
                  <a:pt x="5715036" y="511596"/>
                  <a:pt x="5724601" y="523045"/>
                </a:cubicBezTo>
                <a:cubicBezTo>
                  <a:pt x="5716093" y="536310"/>
                  <a:pt x="5715247" y="554701"/>
                  <a:pt x="5709141" y="567504"/>
                </a:cubicBezTo>
                <a:close/>
                <a:moveTo>
                  <a:pt x="1683165" y="9682898"/>
                </a:moveTo>
                <a:cubicBezTo>
                  <a:pt x="1674609" y="9669939"/>
                  <a:pt x="1670360" y="9655314"/>
                  <a:pt x="1654422" y="9645212"/>
                </a:cubicBezTo>
                <a:cubicBezTo>
                  <a:pt x="1640133" y="9652157"/>
                  <a:pt x="1664729" y="9699228"/>
                  <a:pt x="1683165" y="9682898"/>
                </a:cubicBezTo>
                <a:close/>
                <a:moveTo>
                  <a:pt x="3304147" y="6014546"/>
                </a:moveTo>
                <a:cubicBezTo>
                  <a:pt x="3309175" y="5997391"/>
                  <a:pt x="3286426" y="5958779"/>
                  <a:pt x="3276876" y="5968842"/>
                </a:cubicBezTo>
                <a:cubicBezTo>
                  <a:pt x="3285966" y="5984079"/>
                  <a:pt x="3288097" y="6002356"/>
                  <a:pt x="3304147" y="6014546"/>
                </a:cubicBezTo>
                <a:close/>
                <a:moveTo>
                  <a:pt x="2495104" y="7853802"/>
                </a:moveTo>
                <a:cubicBezTo>
                  <a:pt x="2496196" y="7851101"/>
                  <a:pt x="2496255" y="7848189"/>
                  <a:pt x="2494624" y="7845043"/>
                </a:cubicBezTo>
                <a:cubicBezTo>
                  <a:pt x="2490431" y="7856227"/>
                  <a:pt x="2468533" y="7860420"/>
                  <a:pt x="2475056" y="7873002"/>
                </a:cubicBezTo>
                <a:cubicBezTo>
                  <a:pt x="2479249" y="7868109"/>
                  <a:pt x="2491829" y="7861906"/>
                  <a:pt x="2495104" y="7853802"/>
                </a:cubicBezTo>
                <a:close/>
                <a:moveTo>
                  <a:pt x="5760477" y="463477"/>
                </a:moveTo>
                <a:cubicBezTo>
                  <a:pt x="5754646" y="476388"/>
                  <a:pt x="5746961" y="489496"/>
                  <a:pt x="5738866" y="502676"/>
                </a:cubicBezTo>
                <a:cubicBezTo>
                  <a:pt x="5719578" y="488060"/>
                  <a:pt x="5722488" y="470049"/>
                  <a:pt x="5698648" y="455454"/>
                </a:cubicBezTo>
                <a:cubicBezTo>
                  <a:pt x="5700432" y="439993"/>
                  <a:pt x="5702778" y="446107"/>
                  <a:pt x="5714651" y="434088"/>
                </a:cubicBezTo>
                <a:cubicBezTo>
                  <a:pt x="5721268" y="420255"/>
                  <a:pt x="5724600" y="407002"/>
                  <a:pt x="5737177" y="392247"/>
                </a:cubicBezTo>
                <a:cubicBezTo>
                  <a:pt x="5744967" y="404321"/>
                  <a:pt x="5753039" y="422614"/>
                  <a:pt x="5770966" y="425457"/>
                </a:cubicBezTo>
                <a:cubicBezTo>
                  <a:pt x="5770285" y="437851"/>
                  <a:pt x="5766307" y="450565"/>
                  <a:pt x="5760477" y="463477"/>
                </a:cubicBezTo>
                <a:close/>
                <a:moveTo>
                  <a:pt x="3318546" y="5992355"/>
                </a:moveTo>
                <a:cubicBezTo>
                  <a:pt x="3322583" y="5976288"/>
                  <a:pt x="3321363" y="5981358"/>
                  <a:pt x="3326956" y="5962925"/>
                </a:cubicBezTo>
                <a:cubicBezTo>
                  <a:pt x="3311118" y="5959496"/>
                  <a:pt x="3314439" y="5941585"/>
                  <a:pt x="3297055" y="5945118"/>
                </a:cubicBezTo>
                <a:cubicBezTo>
                  <a:pt x="3306685" y="5949891"/>
                  <a:pt x="3298897" y="5961742"/>
                  <a:pt x="3294373" y="5971981"/>
                </a:cubicBezTo>
                <a:cubicBezTo>
                  <a:pt x="3306945" y="5977026"/>
                  <a:pt x="3302896" y="5988500"/>
                  <a:pt x="3318546" y="5992355"/>
                </a:cubicBezTo>
                <a:close/>
                <a:moveTo>
                  <a:pt x="3562270" y="5440748"/>
                </a:moveTo>
                <a:cubicBezTo>
                  <a:pt x="3556956" y="5438913"/>
                  <a:pt x="3557475" y="5419256"/>
                  <a:pt x="3548354" y="5429505"/>
                </a:cubicBezTo>
                <a:cubicBezTo>
                  <a:pt x="3554282" y="5431104"/>
                  <a:pt x="3553148" y="5450997"/>
                  <a:pt x="3562270" y="5440748"/>
                </a:cubicBezTo>
                <a:close/>
                <a:moveTo>
                  <a:pt x="3945504" y="4574086"/>
                </a:moveTo>
                <a:cubicBezTo>
                  <a:pt x="3945218" y="4591094"/>
                  <a:pt x="3914339" y="4592954"/>
                  <a:pt x="3903433" y="4584836"/>
                </a:cubicBezTo>
                <a:cubicBezTo>
                  <a:pt x="3905278" y="4582081"/>
                  <a:pt x="3906668" y="4579188"/>
                  <a:pt x="3905743" y="4574146"/>
                </a:cubicBezTo>
                <a:cubicBezTo>
                  <a:pt x="3919057" y="4574465"/>
                  <a:pt x="3936920" y="4568105"/>
                  <a:pt x="3945504" y="4574086"/>
                </a:cubicBezTo>
                <a:close/>
                <a:moveTo>
                  <a:pt x="1094539" y="11029788"/>
                </a:moveTo>
                <a:cubicBezTo>
                  <a:pt x="1087786" y="11049391"/>
                  <a:pt x="1078214" y="11066159"/>
                  <a:pt x="1067225" y="11078356"/>
                </a:cubicBezTo>
                <a:cubicBezTo>
                  <a:pt x="1027795" y="11121509"/>
                  <a:pt x="928865" y="11176039"/>
                  <a:pt x="846850" y="11161180"/>
                </a:cubicBezTo>
                <a:cubicBezTo>
                  <a:pt x="817005" y="11156137"/>
                  <a:pt x="787120" y="11132752"/>
                  <a:pt x="762356" y="11116211"/>
                </a:cubicBezTo>
                <a:cubicBezTo>
                  <a:pt x="723814" y="11090528"/>
                  <a:pt x="706587" y="11061537"/>
                  <a:pt x="651148" y="11070638"/>
                </a:cubicBezTo>
                <a:cubicBezTo>
                  <a:pt x="639292" y="11075580"/>
                  <a:pt x="646762" y="11096696"/>
                  <a:pt x="635569" y="11102441"/>
                </a:cubicBezTo>
                <a:cubicBezTo>
                  <a:pt x="605607" y="11108035"/>
                  <a:pt x="584885" y="11101933"/>
                  <a:pt x="579346" y="11077599"/>
                </a:cubicBezTo>
                <a:cubicBezTo>
                  <a:pt x="561577" y="11080946"/>
                  <a:pt x="547957" y="11079509"/>
                  <a:pt x="533724" y="11078310"/>
                </a:cubicBezTo>
                <a:cubicBezTo>
                  <a:pt x="528037" y="11072744"/>
                  <a:pt x="522728" y="11066326"/>
                  <a:pt x="523738" y="11052519"/>
                </a:cubicBezTo>
                <a:cubicBezTo>
                  <a:pt x="511683" y="11053301"/>
                  <a:pt x="496469" y="11057777"/>
                  <a:pt x="489743" y="11052260"/>
                </a:cubicBezTo>
                <a:cubicBezTo>
                  <a:pt x="486363" y="11020735"/>
                  <a:pt x="483410" y="10989398"/>
                  <a:pt x="480030" y="10957871"/>
                </a:cubicBezTo>
                <a:cubicBezTo>
                  <a:pt x="485735" y="10950721"/>
                  <a:pt x="501673" y="10952673"/>
                  <a:pt x="513678" y="10950850"/>
                </a:cubicBezTo>
                <a:cubicBezTo>
                  <a:pt x="519571" y="10943274"/>
                  <a:pt x="516321" y="10927585"/>
                  <a:pt x="521977" y="10919395"/>
                </a:cubicBezTo>
                <a:cubicBezTo>
                  <a:pt x="534645" y="10918375"/>
                  <a:pt x="546888" y="10917167"/>
                  <a:pt x="559745" y="10915721"/>
                </a:cubicBezTo>
                <a:cubicBezTo>
                  <a:pt x="565677" y="10904599"/>
                  <a:pt x="566162" y="10888524"/>
                  <a:pt x="574937" y="10880185"/>
                </a:cubicBezTo>
                <a:cubicBezTo>
                  <a:pt x="587794" y="10878740"/>
                  <a:pt x="600036" y="10877531"/>
                  <a:pt x="612894" y="10876085"/>
                </a:cubicBezTo>
                <a:cubicBezTo>
                  <a:pt x="617262" y="10884633"/>
                  <a:pt x="621255" y="10894032"/>
                  <a:pt x="623266" y="10905611"/>
                </a:cubicBezTo>
                <a:cubicBezTo>
                  <a:pt x="680862" y="10867432"/>
                  <a:pt x="742567" y="10784236"/>
                  <a:pt x="833871" y="10766550"/>
                </a:cubicBezTo>
                <a:cubicBezTo>
                  <a:pt x="917331" y="10750488"/>
                  <a:pt x="997485" y="10778777"/>
                  <a:pt x="1048539" y="10817623"/>
                </a:cubicBezTo>
                <a:cubicBezTo>
                  <a:pt x="1078216" y="10854152"/>
                  <a:pt x="1104735" y="10894374"/>
                  <a:pt x="1104937" y="10964200"/>
                </a:cubicBezTo>
                <a:cubicBezTo>
                  <a:pt x="1105226" y="10987742"/>
                  <a:pt x="1101292" y="11010183"/>
                  <a:pt x="1094539" y="11029788"/>
                </a:cubicBezTo>
                <a:close/>
                <a:moveTo>
                  <a:pt x="2178117" y="8579551"/>
                </a:moveTo>
                <a:cubicBezTo>
                  <a:pt x="2180716" y="8575664"/>
                  <a:pt x="2182537" y="8571415"/>
                  <a:pt x="2183218" y="8566582"/>
                </a:cubicBezTo>
                <a:cubicBezTo>
                  <a:pt x="2197263" y="8468975"/>
                  <a:pt x="1988224" y="8499088"/>
                  <a:pt x="1967214" y="8418757"/>
                </a:cubicBezTo>
                <a:cubicBezTo>
                  <a:pt x="1968689" y="8402300"/>
                  <a:pt x="1980949" y="8386684"/>
                  <a:pt x="1968549" y="8372824"/>
                </a:cubicBezTo>
                <a:cubicBezTo>
                  <a:pt x="1924011" y="8378428"/>
                  <a:pt x="1911031" y="8433861"/>
                  <a:pt x="1897785" y="8475268"/>
                </a:cubicBezTo>
                <a:cubicBezTo>
                  <a:pt x="1885323" y="8513827"/>
                  <a:pt x="1853885" y="8573500"/>
                  <a:pt x="1889614" y="8604860"/>
                </a:cubicBezTo>
                <a:cubicBezTo>
                  <a:pt x="1927167" y="8599621"/>
                  <a:pt x="1912348" y="8557341"/>
                  <a:pt x="1939484" y="8549370"/>
                </a:cubicBezTo>
                <a:cubicBezTo>
                  <a:pt x="1989564" y="8533649"/>
                  <a:pt x="2058266" y="8641907"/>
                  <a:pt x="2143499" y="8610778"/>
                </a:cubicBezTo>
                <a:cubicBezTo>
                  <a:pt x="2155525" y="8599619"/>
                  <a:pt x="2170321" y="8591212"/>
                  <a:pt x="2178117" y="8579551"/>
                </a:cubicBezTo>
                <a:close/>
                <a:moveTo>
                  <a:pt x="842912" y="11608073"/>
                </a:moveTo>
                <a:cubicBezTo>
                  <a:pt x="797864" y="11616604"/>
                  <a:pt x="795295" y="11666247"/>
                  <a:pt x="759742" y="11698270"/>
                </a:cubicBezTo>
                <a:cubicBezTo>
                  <a:pt x="741714" y="11696398"/>
                  <a:pt x="728982" y="11653705"/>
                  <a:pt x="696731" y="11642501"/>
                </a:cubicBezTo>
                <a:cubicBezTo>
                  <a:pt x="706353" y="11634565"/>
                  <a:pt x="706184" y="11626874"/>
                  <a:pt x="697026" y="11618766"/>
                </a:cubicBezTo>
                <a:cubicBezTo>
                  <a:pt x="746643" y="11618346"/>
                  <a:pt x="768491" y="11549293"/>
                  <a:pt x="788332" y="11528608"/>
                </a:cubicBezTo>
                <a:cubicBezTo>
                  <a:pt x="815719" y="11555434"/>
                  <a:pt x="829955" y="11582036"/>
                  <a:pt x="842912" y="11608073"/>
                </a:cubicBezTo>
                <a:close/>
                <a:moveTo>
                  <a:pt x="5387578" y="1328080"/>
                </a:moveTo>
                <a:cubicBezTo>
                  <a:pt x="5370496" y="1315944"/>
                  <a:pt x="5347695" y="1289045"/>
                  <a:pt x="5325668" y="1269627"/>
                </a:cubicBezTo>
                <a:cubicBezTo>
                  <a:pt x="5315786" y="1276986"/>
                  <a:pt x="5331754" y="1278943"/>
                  <a:pt x="5335179" y="1285045"/>
                </a:cubicBezTo>
                <a:cubicBezTo>
                  <a:pt x="5339031" y="1291335"/>
                  <a:pt x="5337673" y="1297873"/>
                  <a:pt x="5342944" y="1303260"/>
                </a:cubicBezTo>
                <a:cubicBezTo>
                  <a:pt x="5354201" y="1315881"/>
                  <a:pt x="5371710" y="1328205"/>
                  <a:pt x="5387578" y="1328080"/>
                </a:cubicBezTo>
                <a:close/>
                <a:moveTo>
                  <a:pt x="3356442" y="5928534"/>
                </a:moveTo>
                <a:cubicBezTo>
                  <a:pt x="3351506" y="5925843"/>
                  <a:pt x="3353153" y="5920962"/>
                  <a:pt x="3346182" y="5919411"/>
                </a:cubicBezTo>
                <a:lnTo>
                  <a:pt x="3342787" y="5927095"/>
                </a:lnTo>
                <a:cubicBezTo>
                  <a:pt x="3347911" y="5929359"/>
                  <a:pt x="3346079" y="5934662"/>
                  <a:pt x="3353049" y="5936213"/>
                </a:cubicBezTo>
                <a:close/>
                <a:moveTo>
                  <a:pt x="3094271" y="6524170"/>
                </a:moveTo>
                <a:cubicBezTo>
                  <a:pt x="3084661" y="6502050"/>
                  <a:pt x="3086032" y="6473549"/>
                  <a:pt x="3067476" y="6456668"/>
                </a:cubicBezTo>
                <a:cubicBezTo>
                  <a:pt x="3067943" y="6479854"/>
                  <a:pt x="3078628" y="6520322"/>
                  <a:pt x="3094271" y="6524170"/>
                </a:cubicBezTo>
                <a:close/>
                <a:moveTo>
                  <a:pt x="2309625" y="8306001"/>
                </a:moveTo>
                <a:cubicBezTo>
                  <a:pt x="2298003" y="8308990"/>
                  <a:pt x="2288745" y="8313811"/>
                  <a:pt x="2281392" y="8320936"/>
                </a:cubicBezTo>
                <a:cubicBezTo>
                  <a:pt x="2296814" y="8322088"/>
                  <a:pt x="2303220" y="8314045"/>
                  <a:pt x="2309625" y="8306001"/>
                </a:cubicBezTo>
                <a:close/>
                <a:moveTo>
                  <a:pt x="5574476" y="917317"/>
                </a:moveTo>
                <a:cubicBezTo>
                  <a:pt x="5578312" y="909791"/>
                  <a:pt x="5582197" y="903312"/>
                  <a:pt x="5571696" y="898161"/>
                </a:cubicBezTo>
                <a:cubicBezTo>
                  <a:pt x="5567005" y="905308"/>
                  <a:pt x="5567726" y="911773"/>
                  <a:pt x="5574476" y="917317"/>
                </a:cubicBezTo>
                <a:close/>
                <a:moveTo>
                  <a:pt x="3350157" y="5954309"/>
                </a:moveTo>
                <a:cubicBezTo>
                  <a:pt x="3342559" y="5948403"/>
                  <a:pt x="3342535" y="5939216"/>
                  <a:pt x="3329825" y="5935640"/>
                </a:cubicBezTo>
                <a:cubicBezTo>
                  <a:pt x="3325728" y="5946066"/>
                  <a:pt x="3340470" y="5965837"/>
                  <a:pt x="3346766" y="5961985"/>
                </a:cubicBezTo>
                <a:cubicBezTo>
                  <a:pt x="3342017" y="5958872"/>
                  <a:pt x="3346087" y="5956590"/>
                  <a:pt x="3350157" y="5954309"/>
                </a:cubicBezTo>
                <a:close/>
                <a:moveTo>
                  <a:pt x="5499536" y="1092281"/>
                </a:moveTo>
                <a:cubicBezTo>
                  <a:pt x="5504145" y="1083003"/>
                  <a:pt x="5502968" y="1075284"/>
                  <a:pt x="5495960" y="1068073"/>
                </a:cubicBezTo>
                <a:cubicBezTo>
                  <a:pt x="5490360" y="1073827"/>
                  <a:pt x="5488931" y="1079367"/>
                  <a:pt x="5488499" y="1083805"/>
                </a:cubicBezTo>
                <a:cubicBezTo>
                  <a:pt x="5492384" y="1086550"/>
                  <a:pt x="5495842" y="1089106"/>
                  <a:pt x="5499536" y="1092281"/>
                </a:cubicBezTo>
                <a:close/>
                <a:moveTo>
                  <a:pt x="5654183" y="746799"/>
                </a:moveTo>
                <a:cubicBezTo>
                  <a:pt x="5654183" y="746799"/>
                  <a:pt x="5651368" y="745048"/>
                  <a:pt x="5651555" y="744624"/>
                </a:cubicBezTo>
                <a:cubicBezTo>
                  <a:pt x="5646129" y="720942"/>
                  <a:pt x="5646581" y="761683"/>
                  <a:pt x="5654183" y="746799"/>
                </a:cubicBezTo>
                <a:close/>
                <a:moveTo>
                  <a:pt x="581399" y="12227826"/>
                </a:moveTo>
                <a:cubicBezTo>
                  <a:pt x="564515" y="12210673"/>
                  <a:pt x="558765" y="12172931"/>
                  <a:pt x="538306" y="12168483"/>
                </a:cubicBezTo>
                <a:cubicBezTo>
                  <a:pt x="546999" y="12184568"/>
                  <a:pt x="550977" y="12237851"/>
                  <a:pt x="581399" y="12227826"/>
                </a:cubicBezTo>
                <a:close/>
                <a:moveTo>
                  <a:pt x="5543936" y="998869"/>
                </a:moveTo>
                <a:cubicBezTo>
                  <a:pt x="5540783" y="994409"/>
                  <a:pt x="5539911" y="989424"/>
                  <a:pt x="5536758" y="984964"/>
                </a:cubicBezTo>
                <a:cubicBezTo>
                  <a:pt x="5527508" y="993143"/>
                  <a:pt x="5530523" y="999075"/>
                  <a:pt x="5535202" y="1004720"/>
                </a:cubicBezTo>
                <a:cubicBezTo>
                  <a:pt x="5537571" y="1001678"/>
                  <a:pt x="5541240" y="1003811"/>
                  <a:pt x="5543936" y="998869"/>
                </a:cubicBezTo>
                <a:close/>
                <a:moveTo>
                  <a:pt x="5632057" y="799702"/>
                </a:moveTo>
                <a:cubicBezTo>
                  <a:pt x="5629234" y="797940"/>
                  <a:pt x="5626412" y="796178"/>
                  <a:pt x="5623780" y="793985"/>
                </a:cubicBezTo>
                <a:cubicBezTo>
                  <a:pt x="5621586" y="796621"/>
                  <a:pt x="5619824" y="799446"/>
                  <a:pt x="5617630" y="802081"/>
                </a:cubicBezTo>
                <a:cubicBezTo>
                  <a:pt x="5620693" y="804464"/>
                  <a:pt x="5623515" y="806226"/>
                  <a:pt x="5626148" y="808419"/>
                </a:cubicBezTo>
                <a:cubicBezTo>
                  <a:pt x="5627910" y="805594"/>
                  <a:pt x="5630104" y="802958"/>
                  <a:pt x="5632057" y="799702"/>
                </a:cubicBezTo>
                <a:close/>
                <a:moveTo>
                  <a:pt x="5438926" y="1245151"/>
                </a:moveTo>
                <a:cubicBezTo>
                  <a:pt x="5438554" y="1238537"/>
                  <a:pt x="5428910" y="1233129"/>
                  <a:pt x="5424025" y="1238997"/>
                </a:cubicBezTo>
                <a:cubicBezTo>
                  <a:pt x="5425501" y="1243727"/>
                  <a:pt x="5428820" y="1247742"/>
                  <a:pt x="5435688" y="1251795"/>
                </a:cubicBezTo>
                <a:cubicBezTo>
                  <a:pt x="5438144" y="1249695"/>
                  <a:pt x="5439051" y="1247357"/>
                  <a:pt x="5438926" y="1245151"/>
                </a:cubicBezTo>
                <a:close/>
                <a:moveTo>
                  <a:pt x="3237792" y="6227055"/>
                </a:moveTo>
                <a:cubicBezTo>
                  <a:pt x="3238448" y="6223260"/>
                  <a:pt x="3239532" y="6219654"/>
                  <a:pt x="3240615" y="6216047"/>
                </a:cubicBezTo>
                <a:cubicBezTo>
                  <a:pt x="3229617" y="6213230"/>
                  <a:pt x="3215673" y="6205538"/>
                  <a:pt x="3212423" y="6216357"/>
                </a:cubicBezTo>
                <a:cubicBezTo>
                  <a:pt x="3218734" y="6221699"/>
                  <a:pt x="3226810" y="6233438"/>
                  <a:pt x="3237792" y="6227055"/>
                </a:cubicBezTo>
                <a:close/>
                <a:moveTo>
                  <a:pt x="5674010" y="713815"/>
                </a:moveTo>
                <a:cubicBezTo>
                  <a:pt x="5675191" y="710853"/>
                  <a:pt x="5674888" y="708058"/>
                  <a:pt x="5671925" y="705482"/>
                </a:cubicBezTo>
                <a:cubicBezTo>
                  <a:pt x="5664664" y="706835"/>
                  <a:pt x="5656471" y="718418"/>
                  <a:pt x="5667192" y="723155"/>
                </a:cubicBezTo>
                <a:cubicBezTo>
                  <a:pt x="5670165" y="719908"/>
                  <a:pt x="5672830" y="716777"/>
                  <a:pt x="5674010" y="713815"/>
                </a:cubicBezTo>
                <a:close/>
                <a:moveTo>
                  <a:pt x="5525135" y="1051649"/>
                </a:moveTo>
                <a:cubicBezTo>
                  <a:pt x="5520587" y="1048097"/>
                  <a:pt x="5515850" y="1044976"/>
                  <a:pt x="5511730" y="1041612"/>
                </a:cubicBezTo>
                <a:cubicBezTo>
                  <a:pt x="5502285" y="1050296"/>
                  <a:pt x="5509247" y="1056458"/>
                  <a:pt x="5517253" y="1062566"/>
                </a:cubicBezTo>
                <a:cubicBezTo>
                  <a:pt x="5522997" y="1055333"/>
                  <a:pt x="5516647" y="1053556"/>
                  <a:pt x="5525135" y="1051649"/>
                </a:cubicBezTo>
                <a:close/>
                <a:moveTo>
                  <a:pt x="2202261" y="8573543"/>
                </a:moveTo>
                <a:cubicBezTo>
                  <a:pt x="2196591" y="8608002"/>
                  <a:pt x="2135354" y="8642558"/>
                  <a:pt x="2076285" y="8629266"/>
                </a:cubicBezTo>
                <a:cubicBezTo>
                  <a:pt x="2033761" y="8619789"/>
                  <a:pt x="2002910" y="8583494"/>
                  <a:pt x="1952102" y="8567431"/>
                </a:cubicBezTo>
                <a:cubicBezTo>
                  <a:pt x="1926459" y="8586087"/>
                  <a:pt x="1922525" y="8635899"/>
                  <a:pt x="1878971" y="8624603"/>
                </a:cubicBezTo>
                <a:cubicBezTo>
                  <a:pt x="1828335" y="8611807"/>
                  <a:pt x="1863262" y="8520595"/>
                  <a:pt x="1875160" y="8480194"/>
                </a:cubicBezTo>
                <a:cubicBezTo>
                  <a:pt x="1818717" y="8454597"/>
                  <a:pt x="1756954" y="8434426"/>
                  <a:pt x="1700635" y="8402271"/>
                </a:cubicBezTo>
                <a:cubicBezTo>
                  <a:pt x="1684264" y="8392831"/>
                  <a:pt x="1663114" y="8381301"/>
                  <a:pt x="1656991" y="8362433"/>
                </a:cubicBezTo>
                <a:cubicBezTo>
                  <a:pt x="1743364" y="8379914"/>
                  <a:pt x="1814315" y="8415048"/>
                  <a:pt x="1881686" y="8453179"/>
                </a:cubicBezTo>
                <a:cubicBezTo>
                  <a:pt x="1896674" y="8409340"/>
                  <a:pt x="1935424" y="8319801"/>
                  <a:pt x="1994629" y="8371461"/>
                </a:cubicBezTo>
                <a:cubicBezTo>
                  <a:pt x="1954626" y="8472765"/>
                  <a:pt x="2106087" y="8448937"/>
                  <a:pt x="2171764" y="8499323"/>
                </a:cubicBezTo>
                <a:cubicBezTo>
                  <a:pt x="2190218" y="8512867"/>
                  <a:pt x="2207589" y="8541442"/>
                  <a:pt x="2202261" y="8573543"/>
                </a:cubicBezTo>
                <a:close/>
                <a:moveTo>
                  <a:pt x="3215286" y="6281455"/>
                </a:moveTo>
                <a:cubicBezTo>
                  <a:pt x="3218191" y="6263334"/>
                  <a:pt x="3217264" y="6248115"/>
                  <a:pt x="3201474" y="6241138"/>
                </a:cubicBezTo>
                <a:cubicBezTo>
                  <a:pt x="3193578" y="6250927"/>
                  <a:pt x="3209295" y="6269616"/>
                  <a:pt x="3215286" y="6281455"/>
                </a:cubicBezTo>
                <a:close/>
                <a:moveTo>
                  <a:pt x="1948010" y="9150393"/>
                </a:moveTo>
                <a:cubicBezTo>
                  <a:pt x="1943539" y="9164840"/>
                  <a:pt x="1935819" y="9176833"/>
                  <a:pt x="1920417" y="9177665"/>
                </a:cubicBezTo>
                <a:cubicBezTo>
                  <a:pt x="1938413" y="9087338"/>
                  <a:pt x="1967795" y="9008153"/>
                  <a:pt x="1947783" y="8934641"/>
                </a:cubicBezTo>
                <a:cubicBezTo>
                  <a:pt x="1943247" y="8918379"/>
                  <a:pt x="1937482" y="8902592"/>
                  <a:pt x="1933472" y="8888599"/>
                </a:cubicBezTo>
                <a:cubicBezTo>
                  <a:pt x="1928609" y="8874229"/>
                  <a:pt x="1908807" y="8865989"/>
                  <a:pt x="1931099" y="8847832"/>
                </a:cubicBezTo>
                <a:cubicBezTo>
                  <a:pt x="1981128" y="8907618"/>
                  <a:pt x="1978493" y="9009315"/>
                  <a:pt x="1956117" y="9108400"/>
                </a:cubicBezTo>
                <a:cubicBezTo>
                  <a:pt x="1953707" y="9119047"/>
                  <a:pt x="1952482" y="9135947"/>
                  <a:pt x="1948010" y="9150393"/>
                </a:cubicBezTo>
                <a:close/>
                <a:moveTo>
                  <a:pt x="2633466" y="7599942"/>
                </a:moveTo>
                <a:cubicBezTo>
                  <a:pt x="2637659" y="7571518"/>
                  <a:pt x="2630205" y="7546822"/>
                  <a:pt x="2633466" y="7518863"/>
                </a:cubicBezTo>
                <a:cubicBezTo>
                  <a:pt x="2618091" y="7535173"/>
                  <a:pt x="2602716" y="7564063"/>
                  <a:pt x="2598057" y="7585963"/>
                </a:cubicBezTo>
                <a:cubicBezTo>
                  <a:pt x="2610170" y="7591555"/>
                  <a:pt x="2624148" y="7602738"/>
                  <a:pt x="2633466" y="7599942"/>
                </a:cubicBezTo>
                <a:close/>
                <a:moveTo>
                  <a:pt x="5450479" y="1224408"/>
                </a:moveTo>
                <a:cubicBezTo>
                  <a:pt x="5450277" y="1218490"/>
                  <a:pt x="5440510" y="1213792"/>
                  <a:pt x="5434468" y="1208447"/>
                </a:cubicBezTo>
                <a:cubicBezTo>
                  <a:pt x="5428946" y="1215180"/>
                  <a:pt x="5432314" y="1220236"/>
                  <a:pt x="5434028" y="1225580"/>
                </a:cubicBezTo>
                <a:cubicBezTo>
                  <a:pt x="5439115" y="1214067"/>
                  <a:pt x="5446427" y="1227491"/>
                  <a:pt x="5447001" y="1230803"/>
                </a:cubicBezTo>
                <a:cubicBezTo>
                  <a:pt x="5449551" y="1228489"/>
                  <a:pt x="5450547" y="1226381"/>
                  <a:pt x="5450479" y="1224408"/>
                </a:cubicBezTo>
                <a:close/>
                <a:moveTo>
                  <a:pt x="5615332" y="851527"/>
                </a:moveTo>
                <a:cubicBezTo>
                  <a:pt x="5619329" y="842480"/>
                  <a:pt x="5619171" y="834686"/>
                  <a:pt x="5616481" y="826804"/>
                </a:cubicBezTo>
                <a:cubicBezTo>
                  <a:pt x="5610381" y="835952"/>
                  <a:pt x="5606574" y="844568"/>
                  <a:pt x="5615332" y="851527"/>
                </a:cubicBezTo>
                <a:close/>
                <a:moveTo>
                  <a:pt x="4238502" y="3969831"/>
                </a:moveTo>
                <a:cubicBezTo>
                  <a:pt x="4241442" y="3958698"/>
                  <a:pt x="4242016" y="3946709"/>
                  <a:pt x="4240798" y="3934440"/>
                </a:cubicBezTo>
                <a:cubicBezTo>
                  <a:pt x="4230428" y="3957912"/>
                  <a:pt x="4222520" y="3980431"/>
                  <a:pt x="4222002" y="4000095"/>
                </a:cubicBezTo>
                <a:cubicBezTo>
                  <a:pt x="4230253" y="3991244"/>
                  <a:pt x="4235561" y="3980965"/>
                  <a:pt x="4238502" y="3969831"/>
                </a:cubicBezTo>
                <a:close/>
                <a:moveTo>
                  <a:pt x="2348019" y="8255400"/>
                </a:moveTo>
                <a:cubicBezTo>
                  <a:pt x="2329066" y="8180034"/>
                  <a:pt x="2302969" y="8095908"/>
                  <a:pt x="2283737" y="8032225"/>
                </a:cubicBezTo>
                <a:cubicBezTo>
                  <a:pt x="2273395" y="8027720"/>
                  <a:pt x="2265575" y="8034853"/>
                  <a:pt x="2248270" y="8032797"/>
                </a:cubicBezTo>
                <a:cubicBezTo>
                  <a:pt x="2262030" y="8104509"/>
                  <a:pt x="2294194" y="8188537"/>
                  <a:pt x="2315940" y="8263392"/>
                </a:cubicBezTo>
                <a:cubicBezTo>
                  <a:pt x="2329006" y="8263181"/>
                  <a:pt x="2338279" y="8259294"/>
                  <a:pt x="2348019" y="8255400"/>
                </a:cubicBezTo>
                <a:close/>
                <a:moveTo>
                  <a:pt x="5481636" y="1163966"/>
                </a:moveTo>
                <a:cubicBezTo>
                  <a:pt x="5492788" y="1151382"/>
                  <a:pt x="5482404" y="1142673"/>
                  <a:pt x="5470364" y="1134263"/>
                </a:cubicBezTo>
                <a:cubicBezTo>
                  <a:pt x="5468726" y="1144871"/>
                  <a:pt x="5478304" y="1154253"/>
                  <a:pt x="5481636" y="1163966"/>
                </a:cubicBezTo>
                <a:close/>
                <a:moveTo>
                  <a:pt x="761045" y="11855137"/>
                </a:moveTo>
                <a:cubicBezTo>
                  <a:pt x="745381" y="11881441"/>
                  <a:pt x="713844" y="11909729"/>
                  <a:pt x="686805" y="11928489"/>
                </a:cubicBezTo>
                <a:cubicBezTo>
                  <a:pt x="661037" y="11904820"/>
                  <a:pt x="646125" y="11880832"/>
                  <a:pt x="647949" y="11857072"/>
                </a:cubicBezTo>
                <a:cubicBezTo>
                  <a:pt x="660067" y="11838884"/>
                  <a:pt x="701771" y="11823021"/>
                  <a:pt x="707758" y="11789841"/>
                </a:cubicBezTo>
                <a:cubicBezTo>
                  <a:pt x="728535" y="11800556"/>
                  <a:pt x="749849" y="11827375"/>
                  <a:pt x="770664" y="11829919"/>
                </a:cubicBezTo>
                <a:cubicBezTo>
                  <a:pt x="769724" y="11837820"/>
                  <a:pt x="766266" y="11846368"/>
                  <a:pt x="761045" y="11855137"/>
                </a:cubicBezTo>
                <a:close/>
                <a:moveTo>
                  <a:pt x="3371422" y="5948921"/>
                </a:moveTo>
                <a:cubicBezTo>
                  <a:pt x="3371422" y="5948921"/>
                  <a:pt x="3361560" y="5965465"/>
                  <a:pt x="3371422" y="5948921"/>
                </a:cubicBezTo>
                <a:close/>
                <a:moveTo>
                  <a:pt x="4930170" y="2422596"/>
                </a:moveTo>
                <a:cubicBezTo>
                  <a:pt x="4911526" y="2433114"/>
                  <a:pt x="4892375" y="2432092"/>
                  <a:pt x="4873691" y="2439970"/>
                </a:cubicBezTo>
                <a:cubicBezTo>
                  <a:pt x="4844576" y="2477374"/>
                  <a:pt x="4821206" y="2523597"/>
                  <a:pt x="4784925" y="2545605"/>
                </a:cubicBezTo>
                <a:cubicBezTo>
                  <a:pt x="4752548" y="2564260"/>
                  <a:pt x="4652020" y="2549323"/>
                  <a:pt x="4610754" y="2547652"/>
                </a:cubicBezTo>
                <a:cubicBezTo>
                  <a:pt x="4544409" y="2545712"/>
                  <a:pt x="4485341" y="2544980"/>
                  <a:pt x="4436827" y="2544085"/>
                </a:cubicBezTo>
                <a:cubicBezTo>
                  <a:pt x="4417656" y="2563190"/>
                  <a:pt x="4441041" y="2581964"/>
                  <a:pt x="4420550" y="2601089"/>
                </a:cubicBezTo>
                <a:cubicBezTo>
                  <a:pt x="4372839" y="2609420"/>
                  <a:pt x="4324661" y="2608849"/>
                  <a:pt x="4276601" y="2573303"/>
                </a:cubicBezTo>
                <a:cubicBezTo>
                  <a:pt x="4246200" y="2506137"/>
                  <a:pt x="4262798" y="2405908"/>
                  <a:pt x="4262497" y="2322440"/>
                </a:cubicBezTo>
                <a:cubicBezTo>
                  <a:pt x="4262138" y="2277905"/>
                  <a:pt x="4258388" y="2206039"/>
                  <a:pt x="4327056" y="2187487"/>
                </a:cubicBezTo>
                <a:cubicBezTo>
                  <a:pt x="4347759" y="2182216"/>
                  <a:pt x="4379841" y="2187327"/>
                  <a:pt x="4407863" y="2185902"/>
                </a:cubicBezTo>
                <a:cubicBezTo>
                  <a:pt x="4516662" y="2180913"/>
                  <a:pt x="4649281" y="2180173"/>
                  <a:pt x="4755756" y="2174231"/>
                </a:cubicBezTo>
                <a:cubicBezTo>
                  <a:pt x="4783861" y="2199529"/>
                  <a:pt x="4815803" y="2238294"/>
                  <a:pt x="4850983" y="2273050"/>
                </a:cubicBezTo>
                <a:cubicBezTo>
                  <a:pt x="4879788" y="2279531"/>
                  <a:pt x="4904125" y="2274534"/>
                  <a:pt x="4921603" y="2295378"/>
                </a:cubicBezTo>
                <a:cubicBezTo>
                  <a:pt x="4946806" y="2325010"/>
                  <a:pt x="4925052" y="2390343"/>
                  <a:pt x="4930170" y="2422596"/>
                </a:cubicBezTo>
                <a:close/>
                <a:moveTo>
                  <a:pt x="1720032" y="9689500"/>
                </a:moveTo>
                <a:cubicBezTo>
                  <a:pt x="1704808" y="9681242"/>
                  <a:pt x="1709510" y="9665984"/>
                  <a:pt x="1694286" y="9657727"/>
                </a:cubicBezTo>
                <a:cubicBezTo>
                  <a:pt x="1679343" y="9668461"/>
                  <a:pt x="1700661" y="9690628"/>
                  <a:pt x="1714566" y="9701871"/>
                </a:cubicBezTo>
                <a:close/>
                <a:moveTo>
                  <a:pt x="5399883" y="1362575"/>
                </a:moveTo>
                <a:cubicBezTo>
                  <a:pt x="5393570" y="1357236"/>
                  <a:pt x="5387068" y="1352325"/>
                  <a:pt x="5382534" y="1357968"/>
                </a:cubicBezTo>
                <a:cubicBezTo>
                  <a:pt x="5388271" y="1359993"/>
                  <a:pt x="5394772" y="1364905"/>
                  <a:pt x="5399883" y="1362575"/>
                </a:cubicBezTo>
                <a:close/>
                <a:moveTo>
                  <a:pt x="5479548" y="1183647"/>
                </a:moveTo>
                <a:cubicBezTo>
                  <a:pt x="5469399" y="1175557"/>
                  <a:pt x="5473969" y="1165214"/>
                  <a:pt x="5461548" y="1157666"/>
                </a:cubicBezTo>
                <a:cubicBezTo>
                  <a:pt x="5451494" y="1166616"/>
                  <a:pt x="5474509" y="1192752"/>
                  <a:pt x="5479548" y="1183647"/>
                </a:cubicBezTo>
                <a:close/>
                <a:moveTo>
                  <a:pt x="5758269" y="554181"/>
                </a:moveTo>
                <a:cubicBezTo>
                  <a:pt x="5757683" y="550246"/>
                  <a:pt x="5754219" y="546687"/>
                  <a:pt x="5747829" y="543610"/>
                </a:cubicBezTo>
                <a:cubicBezTo>
                  <a:pt x="5740117" y="552879"/>
                  <a:pt x="5740764" y="560771"/>
                  <a:pt x="5751439" y="567009"/>
                </a:cubicBezTo>
                <a:cubicBezTo>
                  <a:pt x="5756563" y="562428"/>
                  <a:pt x="5758855" y="558116"/>
                  <a:pt x="5758269" y="554181"/>
                </a:cubicBezTo>
                <a:close/>
                <a:moveTo>
                  <a:pt x="5564848" y="993287"/>
                </a:moveTo>
                <a:cubicBezTo>
                  <a:pt x="5575609" y="981687"/>
                  <a:pt x="5562190" y="964514"/>
                  <a:pt x="5548108" y="963914"/>
                </a:cubicBezTo>
                <a:cubicBezTo>
                  <a:pt x="5540849" y="969906"/>
                  <a:pt x="5549612" y="973267"/>
                  <a:pt x="5545492" y="979113"/>
                </a:cubicBezTo>
                <a:cubicBezTo>
                  <a:pt x="5552605" y="987367"/>
                  <a:pt x="5556420" y="975253"/>
                  <a:pt x="5563344" y="983934"/>
                </a:cubicBezTo>
                <a:cubicBezTo>
                  <a:pt x="5561404" y="987166"/>
                  <a:pt x="5563220" y="990013"/>
                  <a:pt x="5564848" y="993287"/>
                </a:cubicBezTo>
                <a:close/>
                <a:moveTo>
                  <a:pt x="5529322" y="1080242"/>
                </a:moveTo>
                <a:cubicBezTo>
                  <a:pt x="5535447" y="1072148"/>
                  <a:pt x="5533037" y="1064912"/>
                  <a:pt x="5528778" y="1058401"/>
                </a:cubicBezTo>
                <a:cubicBezTo>
                  <a:pt x="5522653" y="1066495"/>
                  <a:pt x="5527339" y="1073194"/>
                  <a:pt x="5529322" y="1080242"/>
                </a:cubicBezTo>
                <a:close/>
                <a:moveTo>
                  <a:pt x="5673190" y="756274"/>
                </a:moveTo>
                <a:cubicBezTo>
                  <a:pt x="5673995" y="752132"/>
                  <a:pt x="5673839" y="748136"/>
                  <a:pt x="5673314" y="744103"/>
                </a:cubicBezTo>
                <a:cubicBezTo>
                  <a:pt x="5667265" y="756633"/>
                  <a:pt x="5667374" y="758708"/>
                  <a:pt x="5655716" y="756091"/>
                </a:cubicBezTo>
                <a:cubicBezTo>
                  <a:pt x="5662819" y="759736"/>
                  <a:pt x="5657677" y="765572"/>
                  <a:pt x="5667299" y="769317"/>
                </a:cubicBezTo>
                <a:cubicBezTo>
                  <a:pt x="5670620" y="764703"/>
                  <a:pt x="5672386" y="760416"/>
                  <a:pt x="5673190" y="756274"/>
                </a:cubicBezTo>
                <a:close/>
                <a:moveTo>
                  <a:pt x="1611548" y="9949484"/>
                </a:moveTo>
                <a:cubicBezTo>
                  <a:pt x="1520698" y="9875701"/>
                  <a:pt x="1447551" y="9796488"/>
                  <a:pt x="1352555" y="9732087"/>
                </a:cubicBezTo>
                <a:cubicBezTo>
                  <a:pt x="1347894" y="9743790"/>
                  <a:pt x="1364552" y="9755737"/>
                  <a:pt x="1372433" y="9763298"/>
                </a:cubicBezTo>
                <a:cubicBezTo>
                  <a:pt x="1442609" y="9828456"/>
                  <a:pt x="1536862" y="9899154"/>
                  <a:pt x="1611548" y="9949484"/>
                </a:cubicBezTo>
                <a:close/>
                <a:moveTo>
                  <a:pt x="5645143" y="822476"/>
                </a:moveTo>
                <a:cubicBezTo>
                  <a:pt x="5641841" y="819472"/>
                  <a:pt x="5643794" y="816216"/>
                  <a:pt x="5639059" y="814124"/>
                </a:cubicBezTo>
                <a:cubicBezTo>
                  <a:pt x="5637437" y="815467"/>
                  <a:pt x="5636246" y="817000"/>
                  <a:pt x="5634673" y="819395"/>
                </a:cubicBezTo>
                <a:cubicBezTo>
                  <a:pt x="5638597" y="822158"/>
                  <a:pt x="5636023" y="825655"/>
                  <a:pt x="5640997" y="828368"/>
                </a:cubicBezTo>
                <a:cubicBezTo>
                  <a:pt x="5642379" y="826404"/>
                  <a:pt x="5643761" y="824440"/>
                  <a:pt x="5645143" y="822476"/>
                </a:cubicBezTo>
                <a:close/>
                <a:moveTo>
                  <a:pt x="4746009" y="2858408"/>
                </a:moveTo>
                <a:cubicBezTo>
                  <a:pt x="4754068" y="2848729"/>
                  <a:pt x="4735064" y="2832932"/>
                  <a:pt x="4729700" y="2837514"/>
                </a:cubicBezTo>
                <a:cubicBezTo>
                  <a:pt x="4735355" y="2844469"/>
                  <a:pt x="4735195" y="2853717"/>
                  <a:pt x="4746009" y="2858408"/>
                </a:cubicBezTo>
                <a:close/>
                <a:moveTo>
                  <a:pt x="3115544" y="6549910"/>
                </a:moveTo>
                <a:cubicBezTo>
                  <a:pt x="3106772" y="6465860"/>
                  <a:pt x="3075611" y="6394387"/>
                  <a:pt x="3056663" y="6316054"/>
                </a:cubicBezTo>
                <a:cubicBezTo>
                  <a:pt x="3066101" y="6321246"/>
                  <a:pt x="3061907" y="6334202"/>
                  <a:pt x="3074989" y="6336918"/>
                </a:cubicBezTo>
                <a:cubicBezTo>
                  <a:pt x="3066783" y="6304695"/>
                  <a:pt x="3070978" y="6265185"/>
                  <a:pt x="3043648" y="6243917"/>
                </a:cubicBezTo>
                <a:cubicBezTo>
                  <a:pt x="3029170" y="6255904"/>
                  <a:pt x="3049187" y="6268323"/>
                  <a:pt x="3030581" y="6276954"/>
                </a:cubicBezTo>
                <a:cubicBezTo>
                  <a:pt x="3042980" y="6349330"/>
                  <a:pt x="3070063" y="6418490"/>
                  <a:pt x="3089364" y="6482170"/>
                </a:cubicBezTo>
                <a:cubicBezTo>
                  <a:pt x="3095897" y="6505482"/>
                  <a:pt x="3098596" y="6531698"/>
                  <a:pt x="3115544" y="6549910"/>
                </a:cubicBezTo>
                <a:close/>
                <a:moveTo>
                  <a:pt x="5798384" y="478668"/>
                </a:moveTo>
                <a:cubicBezTo>
                  <a:pt x="5793438" y="475966"/>
                  <a:pt x="5790538" y="472106"/>
                  <a:pt x="5789733" y="468139"/>
                </a:cubicBezTo>
                <a:cubicBezTo>
                  <a:pt x="5783260" y="468890"/>
                  <a:pt x="5775496" y="478356"/>
                  <a:pt x="5782248" y="483919"/>
                </a:cubicBezTo>
                <a:cubicBezTo>
                  <a:pt x="5787296" y="479443"/>
                  <a:pt x="5794473" y="489837"/>
                  <a:pt x="5798384" y="478668"/>
                </a:cubicBezTo>
                <a:close/>
                <a:moveTo>
                  <a:pt x="5713852" y="678180"/>
                </a:moveTo>
                <a:cubicBezTo>
                  <a:pt x="5704554" y="674072"/>
                  <a:pt x="5709427" y="667613"/>
                  <a:pt x="5699519" y="663742"/>
                </a:cubicBezTo>
                <a:cubicBezTo>
                  <a:pt x="5691644" y="672420"/>
                  <a:pt x="5706452" y="692641"/>
                  <a:pt x="5713852" y="678180"/>
                </a:cubicBezTo>
                <a:close/>
                <a:moveTo>
                  <a:pt x="3737507" y="5152832"/>
                </a:moveTo>
                <a:cubicBezTo>
                  <a:pt x="3741293" y="5148536"/>
                  <a:pt x="3743644" y="5143764"/>
                  <a:pt x="3743603" y="5138459"/>
                </a:cubicBezTo>
                <a:cubicBezTo>
                  <a:pt x="3732077" y="5145066"/>
                  <a:pt x="3684711" y="5147204"/>
                  <a:pt x="3690601" y="5180231"/>
                </a:cubicBezTo>
                <a:cubicBezTo>
                  <a:pt x="3701882" y="5174329"/>
                  <a:pt x="3726149" y="5165721"/>
                  <a:pt x="3737507" y="5152832"/>
                </a:cubicBezTo>
                <a:close/>
                <a:moveTo>
                  <a:pt x="5290645" y="1641052"/>
                </a:moveTo>
                <a:cubicBezTo>
                  <a:pt x="5248822" y="1592682"/>
                  <a:pt x="5202105" y="1547926"/>
                  <a:pt x="5135578" y="1520918"/>
                </a:cubicBezTo>
                <a:cubicBezTo>
                  <a:pt x="5122654" y="1539497"/>
                  <a:pt x="5108298" y="1554994"/>
                  <a:pt x="5095937" y="1574938"/>
                </a:cubicBezTo>
                <a:cubicBezTo>
                  <a:pt x="5138237" y="1616726"/>
                  <a:pt x="5168259" y="1663574"/>
                  <a:pt x="5214651" y="1703674"/>
                </a:cubicBezTo>
                <a:cubicBezTo>
                  <a:pt x="5239193" y="1679985"/>
                  <a:pt x="5266150" y="1664082"/>
                  <a:pt x="5290645" y="1641052"/>
                </a:cubicBezTo>
                <a:close/>
                <a:moveTo>
                  <a:pt x="5727249" y="654717"/>
                </a:moveTo>
                <a:cubicBezTo>
                  <a:pt x="5735404" y="643122"/>
                  <a:pt x="5721360" y="634891"/>
                  <a:pt x="5715952" y="625409"/>
                </a:cubicBezTo>
                <a:cubicBezTo>
                  <a:pt x="5709992" y="626322"/>
                  <a:pt x="5704695" y="632593"/>
                  <a:pt x="5705593" y="638563"/>
                </a:cubicBezTo>
                <a:cubicBezTo>
                  <a:pt x="5719583" y="641198"/>
                  <a:pt x="5720664" y="642182"/>
                  <a:pt x="5727249" y="654717"/>
                </a:cubicBezTo>
                <a:close/>
                <a:moveTo>
                  <a:pt x="701478" y="12029893"/>
                </a:moveTo>
                <a:cubicBezTo>
                  <a:pt x="697388" y="12022985"/>
                  <a:pt x="701685" y="12016724"/>
                  <a:pt x="698022" y="12010005"/>
                </a:cubicBezTo>
                <a:cubicBezTo>
                  <a:pt x="694240" y="12013945"/>
                  <a:pt x="690032" y="12017695"/>
                  <a:pt x="686251" y="12021635"/>
                </a:cubicBezTo>
                <a:cubicBezTo>
                  <a:pt x="691046" y="12025794"/>
                  <a:pt x="696228" y="12033693"/>
                  <a:pt x="701478" y="12029893"/>
                </a:cubicBezTo>
                <a:close/>
                <a:moveTo>
                  <a:pt x="3388491" y="5951873"/>
                </a:moveTo>
                <a:cubicBezTo>
                  <a:pt x="3381321" y="5946154"/>
                  <a:pt x="3379263" y="5938107"/>
                  <a:pt x="3373939" y="5931675"/>
                </a:cubicBezTo>
                <a:cubicBezTo>
                  <a:pt x="3370355" y="5939785"/>
                  <a:pt x="3381118" y="5959321"/>
                  <a:pt x="3388491" y="5951873"/>
                </a:cubicBezTo>
                <a:close/>
                <a:moveTo>
                  <a:pt x="3270859" y="6223793"/>
                </a:moveTo>
                <a:cubicBezTo>
                  <a:pt x="3266353" y="6221291"/>
                  <a:pt x="3264876" y="6216554"/>
                  <a:pt x="3256915" y="6216100"/>
                </a:cubicBezTo>
                <a:cubicBezTo>
                  <a:pt x="3255831" y="6219706"/>
                  <a:pt x="3254748" y="6223313"/>
                  <a:pt x="3253902" y="6227535"/>
                </a:cubicBezTo>
                <a:cubicBezTo>
                  <a:pt x="3260632" y="6228466"/>
                  <a:pt x="3271638" y="6235883"/>
                  <a:pt x="3270859" y="6223793"/>
                </a:cubicBezTo>
                <a:close/>
                <a:moveTo>
                  <a:pt x="5503842" y="1172233"/>
                </a:moveTo>
                <a:cubicBezTo>
                  <a:pt x="5497812" y="1182574"/>
                  <a:pt x="5488107" y="1193609"/>
                  <a:pt x="5478298" y="1208333"/>
                </a:cubicBezTo>
                <a:cubicBezTo>
                  <a:pt x="5464087" y="1197933"/>
                  <a:pt x="5464975" y="1184419"/>
                  <a:pt x="5444519" y="1174350"/>
                </a:cubicBezTo>
                <a:cubicBezTo>
                  <a:pt x="5454407" y="1156571"/>
                  <a:pt x="5454502" y="1139101"/>
                  <a:pt x="5472642" y="1114152"/>
                </a:cubicBezTo>
                <a:cubicBezTo>
                  <a:pt x="5483406" y="1121998"/>
                  <a:pt x="5490808" y="1148961"/>
                  <a:pt x="5507341" y="1140300"/>
                </a:cubicBezTo>
                <a:cubicBezTo>
                  <a:pt x="5512229" y="1152245"/>
                  <a:pt x="5509872" y="1161892"/>
                  <a:pt x="5503842" y="1172233"/>
                </a:cubicBezTo>
                <a:close/>
                <a:moveTo>
                  <a:pt x="1044262" y="11267645"/>
                </a:moveTo>
                <a:cubicBezTo>
                  <a:pt x="1006508" y="11254497"/>
                  <a:pt x="987800" y="11217962"/>
                  <a:pt x="976759" y="11172194"/>
                </a:cubicBezTo>
                <a:cubicBezTo>
                  <a:pt x="991302" y="11174077"/>
                  <a:pt x="1004293" y="11189913"/>
                  <a:pt x="1014600" y="11202544"/>
                </a:cubicBezTo>
                <a:cubicBezTo>
                  <a:pt x="1027647" y="11219414"/>
                  <a:pt x="1041066" y="11235440"/>
                  <a:pt x="1044262" y="11267645"/>
                </a:cubicBezTo>
                <a:close/>
                <a:moveTo>
                  <a:pt x="5598471" y="964799"/>
                </a:moveTo>
                <a:cubicBezTo>
                  <a:pt x="5582320" y="959711"/>
                  <a:pt x="5585893" y="933118"/>
                  <a:pt x="5558575" y="922072"/>
                </a:cubicBezTo>
                <a:cubicBezTo>
                  <a:pt x="5560072" y="904805"/>
                  <a:pt x="5565746" y="887336"/>
                  <a:pt x="5582006" y="867885"/>
                </a:cubicBezTo>
                <a:cubicBezTo>
                  <a:pt x="5597644" y="879917"/>
                  <a:pt x="5600797" y="893603"/>
                  <a:pt x="5621230" y="905192"/>
                </a:cubicBezTo>
                <a:cubicBezTo>
                  <a:pt x="5616081" y="924943"/>
                  <a:pt x="5605092" y="945186"/>
                  <a:pt x="5598471" y="964799"/>
                </a:cubicBezTo>
                <a:close/>
                <a:moveTo>
                  <a:pt x="5524712" y="1132205"/>
                </a:moveTo>
                <a:cubicBezTo>
                  <a:pt x="5512859" y="1133653"/>
                  <a:pt x="5520556" y="1118540"/>
                  <a:pt x="5509421" y="1112592"/>
                </a:cubicBezTo>
                <a:cubicBezTo>
                  <a:pt x="5496628" y="1106939"/>
                  <a:pt x="5478624" y="1096927"/>
                  <a:pt x="5472001" y="1084229"/>
                </a:cubicBezTo>
                <a:cubicBezTo>
                  <a:pt x="5494167" y="1060595"/>
                  <a:pt x="5497225" y="1039832"/>
                  <a:pt x="5508154" y="1017404"/>
                </a:cubicBezTo>
                <a:cubicBezTo>
                  <a:pt x="5523733" y="1034058"/>
                  <a:pt x="5541161" y="1049987"/>
                  <a:pt x="5551524" y="1066909"/>
                </a:cubicBezTo>
                <a:cubicBezTo>
                  <a:pt x="5533720" y="1089899"/>
                  <a:pt x="5536494" y="1110154"/>
                  <a:pt x="5524712" y="1132205"/>
                </a:cubicBezTo>
                <a:close/>
                <a:moveTo>
                  <a:pt x="1792040" y="9581488"/>
                </a:moveTo>
                <a:cubicBezTo>
                  <a:pt x="1784724" y="9594557"/>
                  <a:pt x="1773748" y="9618233"/>
                  <a:pt x="1752513" y="9613945"/>
                </a:cubicBezTo>
                <a:cubicBezTo>
                  <a:pt x="1735261" y="9597152"/>
                  <a:pt x="1768036" y="9576486"/>
                  <a:pt x="1778312" y="9555555"/>
                </a:cubicBezTo>
                <a:cubicBezTo>
                  <a:pt x="1789529" y="9532494"/>
                  <a:pt x="1798088" y="9502656"/>
                  <a:pt x="1803473" y="9476507"/>
                </a:cubicBezTo>
                <a:cubicBezTo>
                  <a:pt x="1814999" y="9414359"/>
                  <a:pt x="1797091" y="9347865"/>
                  <a:pt x="1802000" y="9296038"/>
                </a:cubicBezTo>
                <a:cubicBezTo>
                  <a:pt x="1828368" y="9306160"/>
                  <a:pt x="1823031" y="9349648"/>
                  <a:pt x="1825064" y="9381110"/>
                </a:cubicBezTo>
                <a:cubicBezTo>
                  <a:pt x="1828676" y="9431100"/>
                  <a:pt x="1829158" y="9518421"/>
                  <a:pt x="1792040" y="9581488"/>
                </a:cubicBezTo>
                <a:close/>
                <a:moveTo>
                  <a:pt x="5572629" y="1029961"/>
                </a:moveTo>
                <a:cubicBezTo>
                  <a:pt x="5569498" y="1035526"/>
                  <a:pt x="5565518" y="1040475"/>
                  <a:pt x="5560203" y="1044387"/>
                </a:cubicBezTo>
                <a:cubicBezTo>
                  <a:pt x="5547691" y="1028638"/>
                  <a:pt x="5529759" y="1013559"/>
                  <a:pt x="5514538" y="998145"/>
                </a:cubicBezTo>
                <a:cubicBezTo>
                  <a:pt x="5522350" y="986264"/>
                  <a:pt x="5538539" y="961219"/>
                  <a:pt x="5547470" y="942167"/>
                </a:cubicBezTo>
                <a:cubicBezTo>
                  <a:pt x="5555840" y="941776"/>
                  <a:pt x="5564922" y="956011"/>
                  <a:pt x="5569892" y="963317"/>
                </a:cubicBezTo>
                <a:cubicBezTo>
                  <a:pt x="5579112" y="976080"/>
                  <a:pt x="5589394" y="963246"/>
                  <a:pt x="5590999" y="974688"/>
                </a:cubicBezTo>
                <a:cubicBezTo>
                  <a:pt x="5583772" y="991044"/>
                  <a:pt x="5582022" y="1013269"/>
                  <a:pt x="5572629" y="1029961"/>
                </a:cubicBezTo>
                <a:close/>
                <a:moveTo>
                  <a:pt x="5676265" y="796590"/>
                </a:moveTo>
                <a:cubicBezTo>
                  <a:pt x="5659427" y="779015"/>
                  <a:pt x="5642159" y="761250"/>
                  <a:pt x="5631778" y="742980"/>
                </a:cubicBezTo>
                <a:cubicBezTo>
                  <a:pt x="5642623" y="730036"/>
                  <a:pt x="5654293" y="704786"/>
                  <a:pt x="5666661" y="684913"/>
                </a:cubicBezTo>
                <a:cubicBezTo>
                  <a:pt x="5682721" y="699610"/>
                  <a:pt x="5690662" y="715281"/>
                  <a:pt x="5705061" y="730258"/>
                </a:cubicBezTo>
                <a:cubicBezTo>
                  <a:pt x="5695936" y="752071"/>
                  <a:pt x="5687052" y="774497"/>
                  <a:pt x="5676265" y="796590"/>
                </a:cubicBezTo>
                <a:close/>
                <a:moveTo>
                  <a:pt x="3138697" y="6540224"/>
                </a:moveTo>
                <a:cubicBezTo>
                  <a:pt x="3130548" y="6487089"/>
                  <a:pt x="3116720" y="6437573"/>
                  <a:pt x="3097213" y="6391676"/>
                </a:cubicBezTo>
                <a:cubicBezTo>
                  <a:pt x="3109426" y="6358262"/>
                  <a:pt x="3087628" y="6330247"/>
                  <a:pt x="3081318" y="6298351"/>
                </a:cubicBezTo>
                <a:cubicBezTo>
                  <a:pt x="3093834" y="6302349"/>
                  <a:pt x="3088769" y="6332283"/>
                  <a:pt x="3103017" y="6324280"/>
                </a:cubicBezTo>
                <a:cubicBezTo>
                  <a:pt x="3091692" y="6296806"/>
                  <a:pt x="3096839" y="6259760"/>
                  <a:pt x="3073112" y="6239573"/>
                </a:cubicBezTo>
                <a:cubicBezTo>
                  <a:pt x="3054571" y="6258447"/>
                  <a:pt x="3097076" y="6286929"/>
                  <a:pt x="3072840" y="6300222"/>
                </a:cubicBezTo>
                <a:cubicBezTo>
                  <a:pt x="3075769" y="6322454"/>
                  <a:pt x="3091452" y="6349299"/>
                  <a:pt x="3078460" y="6370623"/>
                </a:cubicBezTo>
                <a:cubicBezTo>
                  <a:pt x="3093340" y="6371581"/>
                  <a:pt x="3088481" y="6383732"/>
                  <a:pt x="3093610" y="6390594"/>
                </a:cubicBezTo>
                <a:cubicBezTo>
                  <a:pt x="3093609" y="6417148"/>
                  <a:pt x="3102324" y="6442447"/>
                  <a:pt x="3109144" y="6467419"/>
                </a:cubicBezTo>
                <a:cubicBezTo>
                  <a:pt x="3116103" y="6490920"/>
                  <a:pt x="3117629" y="6523255"/>
                  <a:pt x="3138697" y="6540224"/>
                </a:cubicBezTo>
                <a:close/>
                <a:moveTo>
                  <a:pt x="5652952" y="850063"/>
                </a:moveTo>
                <a:cubicBezTo>
                  <a:pt x="5646126" y="863331"/>
                  <a:pt x="5635876" y="876051"/>
                  <a:pt x="5624661" y="883969"/>
                </a:cubicBezTo>
                <a:cubicBezTo>
                  <a:pt x="5609059" y="870381"/>
                  <a:pt x="5603678" y="854616"/>
                  <a:pt x="5589317" y="840547"/>
                </a:cubicBezTo>
                <a:cubicBezTo>
                  <a:pt x="5605770" y="823101"/>
                  <a:pt x="5605380" y="792550"/>
                  <a:pt x="5628621" y="776043"/>
                </a:cubicBezTo>
                <a:cubicBezTo>
                  <a:pt x="5640350" y="787919"/>
                  <a:pt x="5641857" y="801973"/>
                  <a:pt x="5660703" y="812874"/>
                </a:cubicBezTo>
                <a:cubicBezTo>
                  <a:pt x="5663183" y="822981"/>
                  <a:pt x="5659779" y="836795"/>
                  <a:pt x="5652952" y="850063"/>
                </a:cubicBezTo>
                <a:close/>
                <a:moveTo>
                  <a:pt x="4782620" y="2827371"/>
                </a:moveTo>
                <a:cubicBezTo>
                  <a:pt x="4792024" y="2812006"/>
                  <a:pt x="4780061" y="2804407"/>
                  <a:pt x="4765503" y="2797609"/>
                </a:cubicBezTo>
                <a:cubicBezTo>
                  <a:pt x="4761295" y="2811368"/>
                  <a:pt x="4769379" y="2820500"/>
                  <a:pt x="4782620" y="2827371"/>
                </a:cubicBezTo>
                <a:close/>
                <a:moveTo>
                  <a:pt x="3761476" y="5138483"/>
                </a:moveTo>
                <a:cubicBezTo>
                  <a:pt x="3760250" y="5136447"/>
                  <a:pt x="3758583" y="5134571"/>
                  <a:pt x="3757358" y="5132536"/>
                </a:cubicBezTo>
                <a:cubicBezTo>
                  <a:pt x="3755474" y="5134200"/>
                  <a:pt x="3753433" y="5135427"/>
                  <a:pt x="3751989" y="5136935"/>
                </a:cubicBezTo>
                <a:cubicBezTo>
                  <a:pt x="3753215" y="5138971"/>
                  <a:pt x="3754440" y="5141006"/>
                  <a:pt x="3755949" y="5142444"/>
                </a:cubicBezTo>
                <a:cubicBezTo>
                  <a:pt x="3757990" y="5141216"/>
                  <a:pt x="3759874" y="5139552"/>
                  <a:pt x="3761476" y="5138483"/>
                </a:cubicBezTo>
                <a:close/>
                <a:moveTo>
                  <a:pt x="1473766" y="10321355"/>
                </a:moveTo>
                <a:cubicBezTo>
                  <a:pt x="1337198" y="10226352"/>
                  <a:pt x="1246656" y="10124162"/>
                  <a:pt x="1136604" y="10024565"/>
                </a:cubicBezTo>
                <a:cubicBezTo>
                  <a:pt x="1136211" y="10038154"/>
                  <a:pt x="1149892" y="10053373"/>
                  <a:pt x="1158251" y="10062163"/>
                </a:cubicBezTo>
                <a:cubicBezTo>
                  <a:pt x="1249208" y="10159951"/>
                  <a:pt x="1366416" y="10260670"/>
                  <a:pt x="1473766" y="10321355"/>
                </a:cubicBezTo>
                <a:close/>
                <a:moveTo>
                  <a:pt x="1745468" y="9710426"/>
                </a:moveTo>
                <a:cubicBezTo>
                  <a:pt x="1750885" y="9697013"/>
                  <a:pt x="1744186" y="9687934"/>
                  <a:pt x="1728069" y="9682852"/>
                </a:cubicBezTo>
                <a:cubicBezTo>
                  <a:pt x="1722037" y="9696504"/>
                  <a:pt x="1732616" y="9703728"/>
                  <a:pt x="1745468" y="9710426"/>
                </a:cubicBezTo>
                <a:close/>
                <a:moveTo>
                  <a:pt x="5750480" y="651303"/>
                </a:moveTo>
                <a:cubicBezTo>
                  <a:pt x="5737446" y="664795"/>
                  <a:pt x="5728971" y="682834"/>
                  <a:pt x="5712705" y="702497"/>
                </a:cubicBezTo>
                <a:cubicBezTo>
                  <a:pt x="5697576" y="688720"/>
                  <a:pt x="5686154" y="674554"/>
                  <a:pt x="5677595" y="659627"/>
                </a:cubicBezTo>
                <a:cubicBezTo>
                  <a:pt x="5687151" y="642573"/>
                  <a:pt x="5699522" y="623722"/>
                  <a:pt x="5713636" y="611214"/>
                </a:cubicBezTo>
                <a:cubicBezTo>
                  <a:pt x="5728107" y="624194"/>
                  <a:pt x="5737651" y="638036"/>
                  <a:pt x="5750480" y="651303"/>
                </a:cubicBezTo>
                <a:close/>
                <a:moveTo>
                  <a:pt x="2658159" y="7651199"/>
                </a:moveTo>
                <a:cubicBezTo>
                  <a:pt x="2659091" y="7622309"/>
                  <a:pt x="2620886" y="7608330"/>
                  <a:pt x="2591534" y="7606466"/>
                </a:cubicBezTo>
                <a:cubicBezTo>
                  <a:pt x="2581284" y="7647938"/>
                  <a:pt x="2584079" y="7685681"/>
                  <a:pt x="2604579" y="7717833"/>
                </a:cubicBezTo>
                <a:cubicBezTo>
                  <a:pt x="2623216" y="7698262"/>
                  <a:pt x="2640920" y="7674498"/>
                  <a:pt x="2658159" y="7651199"/>
                </a:cubicBezTo>
                <a:close/>
                <a:moveTo>
                  <a:pt x="3807609" y="5052649"/>
                </a:moveTo>
                <a:cubicBezTo>
                  <a:pt x="3803328" y="5032408"/>
                  <a:pt x="3780326" y="5013930"/>
                  <a:pt x="3763702" y="4996629"/>
                </a:cubicBezTo>
                <a:cubicBezTo>
                  <a:pt x="3747989" y="4980488"/>
                  <a:pt x="3734159" y="4962682"/>
                  <a:pt x="3718572" y="4945504"/>
                </a:cubicBezTo>
                <a:cubicBezTo>
                  <a:pt x="3692079" y="4915904"/>
                  <a:pt x="3653057" y="4894263"/>
                  <a:pt x="3644375" y="4868672"/>
                </a:cubicBezTo>
                <a:cubicBezTo>
                  <a:pt x="3659195" y="4857418"/>
                  <a:pt x="3678226" y="4849605"/>
                  <a:pt x="3692007" y="4831299"/>
                </a:cubicBezTo>
                <a:cubicBezTo>
                  <a:pt x="3704344" y="4814502"/>
                  <a:pt x="3704270" y="4790772"/>
                  <a:pt x="3713593" y="4778026"/>
                </a:cubicBezTo>
                <a:cubicBezTo>
                  <a:pt x="3750978" y="4656725"/>
                  <a:pt x="3636208" y="4534557"/>
                  <a:pt x="3537724" y="4508997"/>
                </a:cubicBezTo>
                <a:cubicBezTo>
                  <a:pt x="3390514" y="4470721"/>
                  <a:pt x="3234436" y="4676159"/>
                  <a:pt x="3240426" y="4788339"/>
                </a:cubicBezTo>
                <a:cubicBezTo>
                  <a:pt x="3247239" y="4918041"/>
                  <a:pt x="3406503" y="5007921"/>
                  <a:pt x="3509266" y="4978988"/>
                </a:cubicBezTo>
                <a:cubicBezTo>
                  <a:pt x="3532916" y="4972982"/>
                  <a:pt x="3542803" y="4959043"/>
                  <a:pt x="3562653" y="4954894"/>
                </a:cubicBezTo>
                <a:cubicBezTo>
                  <a:pt x="3617934" y="5017723"/>
                  <a:pt x="3651973" y="5061443"/>
                  <a:pt x="3712344" y="5127395"/>
                </a:cubicBezTo>
                <a:cubicBezTo>
                  <a:pt x="3750271" y="5092018"/>
                  <a:pt x="3779669" y="5085435"/>
                  <a:pt x="3807609" y="5052649"/>
                </a:cubicBezTo>
                <a:close/>
                <a:moveTo>
                  <a:pt x="5776152" y="597451"/>
                </a:moveTo>
                <a:cubicBezTo>
                  <a:pt x="5779490" y="592967"/>
                  <a:pt x="5781937" y="588598"/>
                  <a:pt x="5781304" y="584769"/>
                </a:cubicBezTo>
                <a:cubicBezTo>
                  <a:pt x="5769895" y="576685"/>
                  <a:pt x="5758445" y="606106"/>
                  <a:pt x="5765662" y="610817"/>
                </a:cubicBezTo>
                <a:cubicBezTo>
                  <a:pt x="5768588" y="606532"/>
                  <a:pt x="5772816" y="601935"/>
                  <a:pt x="5776152" y="597451"/>
                </a:cubicBezTo>
                <a:close/>
                <a:moveTo>
                  <a:pt x="5815471" y="509626"/>
                </a:moveTo>
                <a:cubicBezTo>
                  <a:pt x="5816552" y="505009"/>
                  <a:pt x="5815520" y="500684"/>
                  <a:pt x="5810741" y="497025"/>
                </a:cubicBezTo>
                <a:cubicBezTo>
                  <a:pt x="5805927" y="506763"/>
                  <a:pt x="5796925" y="516714"/>
                  <a:pt x="5807530" y="523980"/>
                </a:cubicBezTo>
                <a:cubicBezTo>
                  <a:pt x="5811198" y="519152"/>
                  <a:pt x="5814391" y="514243"/>
                  <a:pt x="5815471" y="509626"/>
                </a:cubicBezTo>
                <a:close/>
                <a:moveTo>
                  <a:pt x="681490" y="12136323"/>
                </a:moveTo>
                <a:cubicBezTo>
                  <a:pt x="674391" y="12118906"/>
                  <a:pt x="687856" y="12081505"/>
                  <a:pt x="661930" y="12076679"/>
                </a:cubicBezTo>
                <a:cubicBezTo>
                  <a:pt x="677793" y="12093889"/>
                  <a:pt x="652864" y="12131835"/>
                  <a:pt x="681490" y="12136323"/>
                </a:cubicBezTo>
                <a:close/>
                <a:moveTo>
                  <a:pt x="3275765" y="6265793"/>
                </a:moveTo>
                <a:cubicBezTo>
                  <a:pt x="3276471" y="6263041"/>
                  <a:pt x="3277178" y="6260288"/>
                  <a:pt x="3278121" y="6258152"/>
                </a:cubicBezTo>
                <a:cubicBezTo>
                  <a:pt x="3275372" y="6257448"/>
                  <a:pt x="3273049" y="6256933"/>
                  <a:pt x="3270488" y="6255801"/>
                </a:cubicBezTo>
                <a:cubicBezTo>
                  <a:pt x="3269782" y="6258553"/>
                  <a:pt x="3269077" y="6261305"/>
                  <a:pt x="3268560" y="6263630"/>
                </a:cubicBezTo>
                <a:cubicBezTo>
                  <a:pt x="3270882" y="6264146"/>
                  <a:pt x="3273631" y="6264850"/>
                  <a:pt x="3275765" y="6265793"/>
                </a:cubicBezTo>
                <a:close/>
                <a:moveTo>
                  <a:pt x="3783832" y="5120566"/>
                </a:moveTo>
                <a:cubicBezTo>
                  <a:pt x="3780815" y="5117689"/>
                  <a:pt x="3778488" y="5112584"/>
                  <a:pt x="3774688" y="5114442"/>
                </a:cubicBezTo>
                <a:cubicBezTo>
                  <a:pt x="3777737" y="5118793"/>
                  <a:pt x="3768944" y="5121946"/>
                  <a:pt x="3775699" y="5126949"/>
                </a:cubicBezTo>
                <a:cubicBezTo>
                  <a:pt x="3778463" y="5124966"/>
                  <a:pt x="3781068" y="5122549"/>
                  <a:pt x="3783832" y="5120566"/>
                </a:cubicBezTo>
                <a:close/>
                <a:moveTo>
                  <a:pt x="5770787" y="627279"/>
                </a:moveTo>
                <a:cubicBezTo>
                  <a:pt x="5746031" y="629525"/>
                  <a:pt x="5733391" y="591487"/>
                  <a:pt x="5718857" y="576445"/>
                </a:cubicBezTo>
                <a:cubicBezTo>
                  <a:pt x="5735072" y="560791"/>
                  <a:pt x="5738768" y="536057"/>
                  <a:pt x="5750370" y="528506"/>
                </a:cubicBezTo>
                <a:cubicBezTo>
                  <a:pt x="5758521" y="546306"/>
                  <a:pt x="5780100" y="562940"/>
                  <a:pt x="5794161" y="573209"/>
                </a:cubicBezTo>
                <a:cubicBezTo>
                  <a:pt x="5788392" y="590943"/>
                  <a:pt x="5777176" y="609312"/>
                  <a:pt x="5770787" y="627279"/>
                </a:cubicBezTo>
                <a:close/>
                <a:moveTo>
                  <a:pt x="5815797" y="529010"/>
                </a:moveTo>
                <a:cubicBezTo>
                  <a:pt x="5812006" y="534985"/>
                  <a:pt x="5807052" y="540406"/>
                  <a:pt x="5800898" y="544780"/>
                </a:cubicBezTo>
                <a:cubicBezTo>
                  <a:pt x="5784676" y="538644"/>
                  <a:pt x="5786307" y="523372"/>
                  <a:pt x="5765088" y="518124"/>
                </a:cubicBezTo>
                <a:cubicBezTo>
                  <a:pt x="5762298" y="497803"/>
                  <a:pt x="5763030" y="476460"/>
                  <a:pt x="5785226" y="451702"/>
                </a:cubicBezTo>
                <a:cubicBezTo>
                  <a:pt x="5804110" y="461078"/>
                  <a:pt x="5803234" y="483906"/>
                  <a:pt x="5819564" y="473581"/>
                </a:cubicBezTo>
                <a:cubicBezTo>
                  <a:pt x="5828082" y="488178"/>
                  <a:pt x="5827170" y="511087"/>
                  <a:pt x="5815797" y="529010"/>
                </a:cubicBezTo>
                <a:close/>
                <a:moveTo>
                  <a:pt x="3294955" y="6238525"/>
                </a:moveTo>
                <a:cubicBezTo>
                  <a:pt x="3300996" y="6224853"/>
                  <a:pt x="3291402" y="6211933"/>
                  <a:pt x="3280420" y="6218315"/>
                </a:cubicBezTo>
                <a:cubicBezTo>
                  <a:pt x="3278212" y="6229085"/>
                  <a:pt x="3282915" y="6235758"/>
                  <a:pt x="3294955" y="6238525"/>
                </a:cubicBezTo>
                <a:close/>
                <a:moveTo>
                  <a:pt x="3395564" y="6012104"/>
                </a:moveTo>
                <a:cubicBezTo>
                  <a:pt x="3392377" y="6006612"/>
                  <a:pt x="3387339" y="6001841"/>
                  <a:pt x="3377189" y="5999399"/>
                </a:cubicBezTo>
                <a:cubicBezTo>
                  <a:pt x="3370959" y="6008880"/>
                  <a:pt x="3362529" y="6011788"/>
                  <a:pt x="3352719" y="6012042"/>
                </a:cubicBezTo>
                <a:cubicBezTo>
                  <a:pt x="3359901" y="6022356"/>
                  <a:pt x="3385776" y="6021551"/>
                  <a:pt x="3395564" y="6012104"/>
                </a:cubicBezTo>
                <a:close/>
                <a:moveTo>
                  <a:pt x="4087921" y="4448092"/>
                </a:moveTo>
                <a:cubicBezTo>
                  <a:pt x="4030298" y="4318752"/>
                  <a:pt x="3957756" y="4207696"/>
                  <a:pt x="3886517" y="4095581"/>
                </a:cubicBezTo>
                <a:cubicBezTo>
                  <a:pt x="3909883" y="4209466"/>
                  <a:pt x="3922234" y="4344790"/>
                  <a:pt x="3949982" y="4463441"/>
                </a:cubicBezTo>
                <a:cubicBezTo>
                  <a:pt x="3989527" y="4464941"/>
                  <a:pt x="4049809" y="4457749"/>
                  <a:pt x="4087921" y="4448092"/>
                </a:cubicBezTo>
                <a:close/>
                <a:moveTo>
                  <a:pt x="3005584" y="6900559"/>
                </a:moveTo>
                <a:cubicBezTo>
                  <a:pt x="3002658" y="6910938"/>
                  <a:pt x="2998426" y="6920804"/>
                  <a:pt x="2991952" y="6929680"/>
                </a:cubicBezTo>
                <a:cubicBezTo>
                  <a:pt x="2952238" y="6938666"/>
                  <a:pt x="2902477" y="6890656"/>
                  <a:pt x="2874897" y="6877960"/>
                </a:cubicBezTo>
                <a:cubicBezTo>
                  <a:pt x="2855679" y="6891410"/>
                  <a:pt x="2836410" y="6903817"/>
                  <a:pt x="2812421" y="6904953"/>
                </a:cubicBezTo>
                <a:cubicBezTo>
                  <a:pt x="2775642" y="6892274"/>
                  <a:pt x="2750564" y="6875071"/>
                  <a:pt x="2737992" y="6852677"/>
                </a:cubicBezTo>
                <a:cubicBezTo>
                  <a:pt x="2709342" y="6848182"/>
                  <a:pt x="2681457" y="6846577"/>
                  <a:pt x="2652807" y="6842082"/>
                </a:cubicBezTo>
                <a:cubicBezTo>
                  <a:pt x="2643758" y="6884518"/>
                  <a:pt x="2647642" y="6921952"/>
                  <a:pt x="2656642" y="6957054"/>
                </a:cubicBezTo>
                <a:cubicBezTo>
                  <a:pt x="2643365" y="6976701"/>
                  <a:pt x="2609600" y="6974539"/>
                  <a:pt x="2597915" y="6966314"/>
                </a:cubicBezTo>
                <a:cubicBezTo>
                  <a:pt x="2577776" y="6951803"/>
                  <a:pt x="2582812" y="6877999"/>
                  <a:pt x="2592438" y="6838880"/>
                </a:cubicBezTo>
                <a:cubicBezTo>
                  <a:pt x="2527985" y="6833364"/>
                  <a:pt x="2445679" y="6817408"/>
                  <a:pt x="2375246" y="6809249"/>
                </a:cubicBezTo>
                <a:cubicBezTo>
                  <a:pt x="2362014" y="6807995"/>
                  <a:pt x="2346668" y="6814991"/>
                  <a:pt x="2335022" y="6803213"/>
                </a:cubicBezTo>
                <a:cubicBezTo>
                  <a:pt x="2329685" y="6792180"/>
                  <a:pt x="2346889" y="6789066"/>
                  <a:pt x="2342029" y="6779265"/>
                </a:cubicBezTo>
                <a:cubicBezTo>
                  <a:pt x="2324314" y="6767355"/>
                  <a:pt x="2306050" y="6783267"/>
                  <a:pt x="2301406" y="6764887"/>
                </a:cubicBezTo>
                <a:cubicBezTo>
                  <a:pt x="2308501" y="6738428"/>
                  <a:pt x="2330966" y="6753456"/>
                  <a:pt x="2348797" y="6754701"/>
                </a:cubicBezTo>
                <a:cubicBezTo>
                  <a:pt x="2357419" y="6751367"/>
                  <a:pt x="2349541" y="6748396"/>
                  <a:pt x="2355965" y="6738479"/>
                </a:cubicBezTo>
                <a:cubicBezTo>
                  <a:pt x="2438072" y="6750264"/>
                  <a:pt x="2522326" y="6767591"/>
                  <a:pt x="2605198" y="6782267"/>
                </a:cubicBezTo>
                <a:cubicBezTo>
                  <a:pt x="2619134" y="6741481"/>
                  <a:pt x="2636349" y="6703674"/>
                  <a:pt x="2658979" y="6669790"/>
                </a:cubicBezTo>
                <a:cubicBezTo>
                  <a:pt x="2603342" y="6603877"/>
                  <a:pt x="2532942" y="6530929"/>
                  <a:pt x="2472350" y="6475072"/>
                </a:cubicBezTo>
                <a:cubicBezTo>
                  <a:pt x="2469964" y="6468915"/>
                  <a:pt x="2476189" y="6454827"/>
                  <a:pt x="2482347" y="6452446"/>
                </a:cubicBezTo>
                <a:cubicBezTo>
                  <a:pt x="2475351" y="6441701"/>
                  <a:pt x="2454994" y="6435768"/>
                  <a:pt x="2457047" y="6421878"/>
                </a:cubicBezTo>
                <a:cubicBezTo>
                  <a:pt x="2465159" y="6403520"/>
                  <a:pt x="2485698" y="6426373"/>
                  <a:pt x="2491024" y="6432808"/>
                </a:cubicBezTo>
                <a:cubicBezTo>
                  <a:pt x="2502181" y="6438758"/>
                  <a:pt x="2504223" y="6420271"/>
                  <a:pt x="2516523" y="6428256"/>
                </a:cubicBezTo>
                <a:cubicBezTo>
                  <a:pt x="2576849" y="6491649"/>
                  <a:pt x="2635088" y="6555141"/>
                  <a:pt x="2692950" y="6619487"/>
                </a:cubicBezTo>
                <a:cubicBezTo>
                  <a:pt x="2721494" y="6599953"/>
                  <a:pt x="2744790" y="6566874"/>
                  <a:pt x="2770711" y="6540568"/>
                </a:cubicBezTo>
                <a:cubicBezTo>
                  <a:pt x="2788187" y="6551862"/>
                  <a:pt x="2802396" y="6564773"/>
                  <a:pt x="2812056" y="6578736"/>
                </a:cubicBezTo>
                <a:cubicBezTo>
                  <a:pt x="2786423" y="6606701"/>
                  <a:pt x="2757552" y="6628131"/>
                  <a:pt x="2732974" y="6660644"/>
                </a:cubicBezTo>
                <a:cubicBezTo>
                  <a:pt x="2746351" y="6682372"/>
                  <a:pt x="2770008" y="6700479"/>
                  <a:pt x="2784001" y="6721969"/>
                </a:cubicBezTo>
                <a:cubicBezTo>
                  <a:pt x="2842877" y="6715837"/>
                  <a:pt x="2917971" y="6768917"/>
                  <a:pt x="2902648" y="6824398"/>
                </a:cubicBezTo>
                <a:cubicBezTo>
                  <a:pt x="2947255" y="6839005"/>
                  <a:pt x="2973941" y="6854878"/>
                  <a:pt x="3011386" y="6868361"/>
                </a:cubicBezTo>
                <a:cubicBezTo>
                  <a:pt x="3010132" y="6879288"/>
                  <a:pt x="3008511" y="6890180"/>
                  <a:pt x="3005584" y="6900559"/>
                </a:cubicBezTo>
                <a:close/>
                <a:moveTo>
                  <a:pt x="3247120" y="6358332"/>
                </a:moveTo>
                <a:cubicBezTo>
                  <a:pt x="3249377" y="6348605"/>
                  <a:pt x="3251634" y="6338879"/>
                  <a:pt x="3240875" y="6336678"/>
                </a:cubicBezTo>
                <a:cubicBezTo>
                  <a:pt x="3239848" y="6345927"/>
                  <a:pt x="3240431" y="6353845"/>
                  <a:pt x="3247120" y="6358332"/>
                </a:cubicBezTo>
                <a:close/>
                <a:moveTo>
                  <a:pt x="1239963" y="10906155"/>
                </a:moveTo>
                <a:cubicBezTo>
                  <a:pt x="1223402" y="10941316"/>
                  <a:pt x="1140201" y="10935772"/>
                  <a:pt x="1121557" y="10910645"/>
                </a:cubicBezTo>
                <a:cubicBezTo>
                  <a:pt x="1138081" y="10879051"/>
                  <a:pt x="1213839" y="10895636"/>
                  <a:pt x="1239963" y="10906155"/>
                </a:cubicBezTo>
                <a:close/>
                <a:moveTo>
                  <a:pt x="1774157" y="9703215"/>
                </a:moveTo>
                <a:cubicBezTo>
                  <a:pt x="1763111" y="9699355"/>
                  <a:pt x="1763944" y="9690545"/>
                  <a:pt x="1756590" y="9685255"/>
                </a:cubicBezTo>
                <a:cubicBezTo>
                  <a:pt x="1749893" y="9698104"/>
                  <a:pt x="1766229" y="9716540"/>
                  <a:pt x="1774157" y="9703215"/>
                </a:cubicBezTo>
                <a:close/>
                <a:moveTo>
                  <a:pt x="632874" y="12287810"/>
                </a:moveTo>
                <a:cubicBezTo>
                  <a:pt x="618104" y="12262409"/>
                  <a:pt x="609878" y="12216432"/>
                  <a:pt x="581973" y="12204612"/>
                </a:cubicBezTo>
                <a:cubicBezTo>
                  <a:pt x="602564" y="12229525"/>
                  <a:pt x="600565" y="12275576"/>
                  <a:pt x="632874" y="12287810"/>
                </a:cubicBezTo>
                <a:close/>
                <a:moveTo>
                  <a:pt x="5804038" y="589320"/>
                </a:moveTo>
                <a:cubicBezTo>
                  <a:pt x="5822427" y="551450"/>
                  <a:pt x="5836486" y="513578"/>
                  <a:pt x="5840691" y="474665"/>
                </a:cubicBezTo>
                <a:cubicBezTo>
                  <a:pt x="5776111" y="401793"/>
                  <a:pt x="5725627" y="326994"/>
                  <a:pt x="5639717" y="257438"/>
                </a:cubicBezTo>
                <a:cubicBezTo>
                  <a:pt x="5595760" y="254324"/>
                  <a:pt x="5583963" y="317913"/>
                  <a:pt x="5554160" y="366920"/>
                </a:cubicBezTo>
                <a:cubicBezTo>
                  <a:pt x="5549539" y="375071"/>
                  <a:pt x="5541559" y="382757"/>
                  <a:pt x="5536136" y="391573"/>
                </a:cubicBezTo>
                <a:cubicBezTo>
                  <a:pt x="5436616" y="545340"/>
                  <a:pt x="5363724" y="767951"/>
                  <a:pt x="5279419" y="912641"/>
                </a:cubicBezTo>
                <a:cubicBezTo>
                  <a:pt x="5244291" y="972547"/>
                  <a:pt x="5213775" y="1019710"/>
                  <a:pt x="5250716" y="1064062"/>
                </a:cubicBezTo>
                <a:cubicBezTo>
                  <a:pt x="5257606" y="1055385"/>
                  <a:pt x="5258005" y="1041801"/>
                  <a:pt x="5269166" y="1039597"/>
                </a:cubicBezTo>
                <a:cubicBezTo>
                  <a:pt x="5280453" y="1053248"/>
                  <a:pt x="5296091" y="1066273"/>
                  <a:pt x="5297019" y="1081463"/>
                </a:cubicBezTo>
                <a:cubicBezTo>
                  <a:pt x="5301070" y="1096504"/>
                  <a:pt x="5276479" y="1101437"/>
                  <a:pt x="5289797" y="1113947"/>
                </a:cubicBezTo>
                <a:cubicBezTo>
                  <a:pt x="5295387" y="1117436"/>
                  <a:pt x="5293503" y="1121700"/>
                  <a:pt x="5298855" y="1124574"/>
                </a:cubicBezTo>
                <a:cubicBezTo>
                  <a:pt x="5312622" y="1124541"/>
                  <a:pt x="5309118" y="1099040"/>
                  <a:pt x="5321468" y="1099910"/>
                </a:cubicBezTo>
                <a:cubicBezTo>
                  <a:pt x="5333983" y="1113085"/>
                  <a:pt x="5345884" y="1126497"/>
                  <a:pt x="5354286" y="1140912"/>
                </a:cubicBezTo>
                <a:cubicBezTo>
                  <a:pt x="5333620" y="1145031"/>
                  <a:pt x="5344180" y="1174160"/>
                  <a:pt x="5351780" y="1189239"/>
                </a:cubicBezTo>
                <a:cubicBezTo>
                  <a:pt x="5365470" y="1174393"/>
                  <a:pt x="5365066" y="1161474"/>
                  <a:pt x="5378757" y="1146628"/>
                </a:cubicBezTo>
                <a:cubicBezTo>
                  <a:pt x="5389994" y="1159237"/>
                  <a:pt x="5402084" y="1172224"/>
                  <a:pt x="5408970" y="1185459"/>
                </a:cubicBezTo>
                <a:cubicBezTo>
                  <a:pt x="5398262" y="1201623"/>
                  <a:pt x="5398953" y="1216198"/>
                  <a:pt x="5391556" y="1231786"/>
                </a:cubicBezTo>
                <a:cubicBezTo>
                  <a:pt x="5406669" y="1242541"/>
                  <a:pt x="5427072" y="1272451"/>
                  <a:pt x="5440641" y="1268253"/>
                </a:cubicBezTo>
                <a:cubicBezTo>
                  <a:pt x="5429314" y="1258152"/>
                  <a:pt x="5420921" y="1248328"/>
                  <a:pt x="5412102" y="1238316"/>
                </a:cubicBezTo>
                <a:cubicBezTo>
                  <a:pt x="5430332" y="1222418"/>
                  <a:pt x="5415479" y="1199547"/>
                  <a:pt x="5439070" y="1191114"/>
                </a:cubicBezTo>
                <a:cubicBezTo>
                  <a:pt x="5452537" y="1206747"/>
                  <a:pt x="5464348" y="1222668"/>
                  <a:pt x="5470153" y="1239503"/>
                </a:cubicBezTo>
                <a:cubicBezTo>
                  <a:pt x="5451519" y="1242482"/>
                  <a:pt x="5454964" y="1262351"/>
                  <a:pt x="5453614" y="1273476"/>
                </a:cubicBezTo>
                <a:cubicBezTo>
                  <a:pt x="5452632" y="1279158"/>
                  <a:pt x="5445168" y="1284523"/>
                  <a:pt x="5452928" y="1285404"/>
                </a:cubicBezTo>
                <a:cubicBezTo>
                  <a:pt x="5479695" y="1304366"/>
                  <a:pt x="5477264" y="1270675"/>
                  <a:pt x="5483113" y="1262047"/>
                </a:cubicBezTo>
                <a:cubicBezTo>
                  <a:pt x="5518577" y="1204839"/>
                  <a:pt x="5535098" y="1161685"/>
                  <a:pt x="5558827" y="1103368"/>
                </a:cubicBezTo>
                <a:cubicBezTo>
                  <a:pt x="5568148" y="1079966"/>
                  <a:pt x="5581117" y="1058686"/>
                  <a:pt x="5592331" y="1035611"/>
                </a:cubicBezTo>
                <a:cubicBezTo>
                  <a:pt x="5602931" y="1012774"/>
                  <a:pt x="5608605" y="987251"/>
                  <a:pt x="5618451" y="966119"/>
                </a:cubicBezTo>
                <a:cubicBezTo>
                  <a:pt x="5658262" y="881782"/>
                  <a:pt x="5695735" y="787749"/>
                  <a:pt x="5741413" y="703966"/>
                </a:cubicBezTo>
                <a:cubicBezTo>
                  <a:pt x="5762933" y="665059"/>
                  <a:pt x="5785650" y="627190"/>
                  <a:pt x="5804038" y="589320"/>
                </a:cubicBezTo>
                <a:close/>
                <a:moveTo>
                  <a:pt x="5455392" y="1378945"/>
                </a:moveTo>
                <a:cubicBezTo>
                  <a:pt x="5436265" y="1363356"/>
                  <a:pt x="5419016" y="1360833"/>
                  <a:pt x="5402493" y="1364748"/>
                </a:cubicBezTo>
                <a:cubicBezTo>
                  <a:pt x="5420606" y="1372241"/>
                  <a:pt x="5439058" y="1382433"/>
                  <a:pt x="5455392" y="1378945"/>
                </a:cubicBezTo>
                <a:close/>
                <a:moveTo>
                  <a:pt x="3160256" y="6594178"/>
                </a:moveTo>
                <a:cubicBezTo>
                  <a:pt x="3163982" y="6584589"/>
                  <a:pt x="3158573" y="6580668"/>
                  <a:pt x="3148241" y="6578656"/>
                </a:cubicBezTo>
                <a:cubicBezTo>
                  <a:pt x="3144326" y="6588671"/>
                  <a:pt x="3150161" y="6592781"/>
                  <a:pt x="3160256" y="6594178"/>
                </a:cubicBezTo>
                <a:close/>
                <a:moveTo>
                  <a:pt x="901207" y="11707827"/>
                </a:moveTo>
                <a:cubicBezTo>
                  <a:pt x="903771" y="11702169"/>
                  <a:pt x="904381" y="11696698"/>
                  <a:pt x="901828" y="11693004"/>
                </a:cubicBezTo>
                <a:cubicBezTo>
                  <a:pt x="891044" y="11703634"/>
                  <a:pt x="877760" y="11714184"/>
                  <a:pt x="878210" y="11724646"/>
                </a:cubicBezTo>
                <a:cubicBezTo>
                  <a:pt x="871095" y="11718936"/>
                  <a:pt x="864694" y="11710464"/>
                  <a:pt x="858065" y="11720876"/>
                </a:cubicBezTo>
                <a:cubicBezTo>
                  <a:pt x="868247" y="11743463"/>
                  <a:pt x="893517" y="11724802"/>
                  <a:pt x="901207" y="11707827"/>
                </a:cubicBezTo>
                <a:close/>
                <a:moveTo>
                  <a:pt x="744956" y="12065423"/>
                </a:moveTo>
                <a:cubicBezTo>
                  <a:pt x="753063" y="12047075"/>
                  <a:pt x="761217" y="12007838"/>
                  <a:pt x="737752" y="12002061"/>
                </a:cubicBezTo>
                <a:cubicBezTo>
                  <a:pt x="735621" y="12023049"/>
                  <a:pt x="737896" y="12044454"/>
                  <a:pt x="744956" y="12065423"/>
                </a:cubicBezTo>
                <a:close/>
                <a:moveTo>
                  <a:pt x="3176926" y="6562222"/>
                </a:moveTo>
                <a:cubicBezTo>
                  <a:pt x="3174424" y="6513625"/>
                  <a:pt x="3157912" y="6473647"/>
                  <a:pt x="3142770" y="6431721"/>
                </a:cubicBezTo>
                <a:cubicBezTo>
                  <a:pt x="3140201" y="6452544"/>
                  <a:pt x="3161187" y="6476626"/>
                  <a:pt x="3151830" y="6490875"/>
                </a:cubicBezTo>
                <a:cubicBezTo>
                  <a:pt x="3139273" y="6463879"/>
                  <a:pt x="3145036" y="6426594"/>
                  <a:pt x="3121498" y="6405980"/>
                </a:cubicBezTo>
                <a:cubicBezTo>
                  <a:pt x="3118632" y="6447100"/>
                  <a:pt x="3144073" y="6499194"/>
                  <a:pt x="3153486" y="6543695"/>
                </a:cubicBezTo>
                <a:cubicBezTo>
                  <a:pt x="3160742" y="6546900"/>
                  <a:pt x="3162342" y="6540969"/>
                  <a:pt x="3167078" y="6539487"/>
                </a:cubicBezTo>
                <a:cubicBezTo>
                  <a:pt x="3166478" y="6548925"/>
                  <a:pt x="3164697" y="6559883"/>
                  <a:pt x="3176926" y="6562222"/>
                </a:cubicBezTo>
                <a:close/>
                <a:moveTo>
                  <a:pt x="2374824" y="8383423"/>
                </a:moveTo>
                <a:cubicBezTo>
                  <a:pt x="2375765" y="8354914"/>
                  <a:pt x="2365227" y="8338268"/>
                  <a:pt x="2362946" y="8312614"/>
                </a:cubicBezTo>
                <a:cubicBezTo>
                  <a:pt x="2350368" y="8314218"/>
                  <a:pt x="2335427" y="8313992"/>
                  <a:pt x="2331378" y="8323400"/>
                </a:cubicBezTo>
                <a:cubicBezTo>
                  <a:pt x="2345649" y="8339985"/>
                  <a:pt x="2347072" y="8370325"/>
                  <a:pt x="2357204" y="8390714"/>
                </a:cubicBezTo>
                <a:lnTo>
                  <a:pt x="2367937" y="8390541"/>
                </a:lnTo>
                <a:cubicBezTo>
                  <a:pt x="2368335" y="8386331"/>
                  <a:pt x="2368735" y="8382120"/>
                  <a:pt x="2374824" y="8383423"/>
                </a:cubicBezTo>
                <a:close/>
                <a:moveTo>
                  <a:pt x="733287" y="12101068"/>
                </a:moveTo>
                <a:cubicBezTo>
                  <a:pt x="725552" y="12074701"/>
                  <a:pt x="740795" y="12048285"/>
                  <a:pt x="717804" y="12021806"/>
                </a:cubicBezTo>
                <a:cubicBezTo>
                  <a:pt x="700140" y="12045622"/>
                  <a:pt x="710428" y="12090458"/>
                  <a:pt x="733287" y="12101068"/>
                </a:cubicBezTo>
                <a:close/>
                <a:moveTo>
                  <a:pt x="5860985" y="497902"/>
                </a:moveTo>
                <a:cubicBezTo>
                  <a:pt x="5828338" y="544124"/>
                  <a:pt x="5814917" y="599860"/>
                  <a:pt x="5789187" y="651177"/>
                </a:cubicBezTo>
                <a:cubicBezTo>
                  <a:pt x="5774909" y="680033"/>
                  <a:pt x="5753862" y="706918"/>
                  <a:pt x="5738969" y="736012"/>
                </a:cubicBezTo>
                <a:cubicBezTo>
                  <a:pt x="5725018" y="762974"/>
                  <a:pt x="5716132" y="791155"/>
                  <a:pt x="5703034" y="818494"/>
                </a:cubicBezTo>
                <a:cubicBezTo>
                  <a:pt x="5651157" y="925530"/>
                  <a:pt x="5601549" y="1032039"/>
                  <a:pt x="5557007" y="1139767"/>
                </a:cubicBezTo>
                <a:cubicBezTo>
                  <a:pt x="5540903" y="1178519"/>
                  <a:pt x="5522857" y="1215903"/>
                  <a:pt x="5502173" y="1259257"/>
                </a:cubicBezTo>
                <a:cubicBezTo>
                  <a:pt x="5491901" y="1280200"/>
                  <a:pt x="5488339" y="1297483"/>
                  <a:pt x="5469118" y="1314472"/>
                </a:cubicBezTo>
                <a:cubicBezTo>
                  <a:pt x="5394652" y="1266280"/>
                  <a:pt x="5337169" y="1193486"/>
                  <a:pt x="5285195" y="1131279"/>
                </a:cubicBezTo>
                <a:cubicBezTo>
                  <a:pt x="5250721" y="1090565"/>
                  <a:pt x="5228367" y="1054697"/>
                  <a:pt x="5212061" y="1014366"/>
                </a:cubicBezTo>
                <a:cubicBezTo>
                  <a:pt x="5236405" y="955811"/>
                  <a:pt x="5273296" y="902291"/>
                  <a:pt x="5300999" y="844202"/>
                </a:cubicBezTo>
                <a:cubicBezTo>
                  <a:pt x="5327523" y="787630"/>
                  <a:pt x="5350925" y="731208"/>
                  <a:pt x="5377162" y="672980"/>
                </a:cubicBezTo>
                <a:cubicBezTo>
                  <a:pt x="5403776" y="613900"/>
                  <a:pt x="5433422" y="557179"/>
                  <a:pt x="5460085" y="499140"/>
                </a:cubicBezTo>
                <a:cubicBezTo>
                  <a:pt x="5488066" y="438115"/>
                  <a:pt x="5527187" y="387619"/>
                  <a:pt x="5560947" y="329657"/>
                </a:cubicBezTo>
                <a:cubicBezTo>
                  <a:pt x="5584286" y="289516"/>
                  <a:pt x="5586613" y="246206"/>
                  <a:pt x="5633279" y="231660"/>
                </a:cubicBezTo>
                <a:cubicBezTo>
                  <a:pt x="5680897" y="267989"/>
                  <a:pt x="5721912" y="314650"/>
                  <a:pt x="5761222" y="360559"/>
                </a:cubicBezTo>
                <a:cubicBezTo>
                  <a:pt x="5799442" y="405477"/>
                  <a:pt x="5842579" y="448489"/>
                  <a:pt x="5860985" y="497902"/>
                </a:cubicBezTo>
                <a:close/>
                <a:moveTo>
                  <a:pt x="4110736" y="4459523"/>
                </a:moveTo>
                <a:cubicBezTo>
                  <a:pt x="4053497" y="4477396"/>
                  <a:pt x="3996507" y="4480248"/>
                  <a:pt x="3937671" y="4479605"/>
                </a:cubicBezTo>
                <a:cubicBezTo>
                  <a:pt x="3905268" y="4350750"/>
                  <a:pt x="3898561" y="4178206"/>
                  <a:pt x="3859648" y="4048315"/>
                </a:cubicBezTo>
                <a:cubicBezTo>
                  <a:pt x="3859889" y="4045954"/>
                  <a:pt x="3859240" y="4043318"/>
                  <a:pt x="3859343" y="4041402"/>
                </a:cubicBezTo>
                <a:cubicBezTo>
                  <a:pt x="3887037" y="4033884"/>
                  <a:pt x="3894626" y="4063017"/>
                  <a:pt x="3902806" y="4079181"/>
                </a:cubicBezTo>
                <a:cubicBezTo>
                  <a:pt x="3912080" y="4098120"/>
                  <a:pt x="3921283" y="4120446"/>
                  <a:pt x="3930799" y="4137023"/>
                </a:cubicBezTo>
                <a:cubicBezTo>
                  <a:pt x="3986865" y="4236657"/>
                  <a:pt x="4063387" y="4341150"/>
                  <a:pt x="4110736" y="4459523"/>
                </a:cubicBezTo>
                <a:close/>
                <a:moveTo>
                  <a:pt x="4809091" y="2883689"/>
                </a:moveTo>
                <a:cubicBezTo>
                  <a:pt x="4793938" y="2871971"/>
                  <a:pt x="4792856" y="2839687"/>
                  <a:pt x="4772070" y="2839828"/>
                </a:cubicBezTo>
                <a:cubicBezTo>
                  <a:pt x="4781408" y="2853839"/>
                  <a:pt x="4784775" y="2885672"/>
                  <a:pt x="4809091" y="2883689"/>
                </a:cubicBezTo>
                <a:close/>
                <a:moveTo>
                  <a:pt x="4529336" y="3517173"/>
                </a:moveTo>
                <a:cubicBezTo>
                  <a:pt x="4524836" y="3354002"/>
                  <a:pt x="4546627" y="3181023"/>
                  <a:pt x="4518112" y="3027133"/>
                </a:cubicBezTo>
                <a:cubicBezTo>
                  <a:pt x="4410006" y="3083422"/>
                  <a:pt x="4302640" y="3150751"/>
                  <a:pt x="4200038" y="3208452"/>
                </a:cubicBezTo>
                <a:cubicBezTo>
                  <a:pt x="4163819" y="3229173"/>
                  <a:pt x="4133881" y="3258792"/>
                  <a:pt x="4093465" y="3270519"/>
                </a:cubicBezTo>
                <a:cubicBezTo>
                  <a:pt x="4106668" y="3388568"/>
                  <a:pt x="4110757" y="3521465"/>
                  <a:pt x="4109069" y="3638545"/>
                </a:cubicBezTo>
                <a:cubicBezTo>
                  <a:pt x="4108799" y="3680762"/>
                  <a:pt x="4095874" y="3725037"/>
                  <a:pt x="4113424" y="3763905"/>
                </a:cubicBezTo>
                <a:cubicBezTo>
                  <a:pt x="4142693" y="3750825"/>
                  <a:pt x="4176161" y="3729397"/>
                  <a:pt x="4211953" y="3708487"/>
                </a:cubicBezTo>
                <a:cubicBezTo>
                  <a:pt x="4241876" y="3691614"/>
                  <a:pt x="4294457" y="3672001"/>
                  <a:pt x="4308334" y="3647529"/>
                </a:cubicBezTo>
                <a:cubicBezTo>
                  <a:pt x="4337031" y="3596449"/>
                  <a:pt x="4289575" y="3544366"/>
                  <a:pt x="4300755" y="3485547"/>
                </a:cubicBezTo>
                <a:cubicBezTo>
                  <a:pt x="4281141" y="3473310"/>
                  <a:pt x="4273837" y="3490996"/>
                  <a:pt x="4261701" y="3473391"/>
                </a:cubicBezTo>
                <a:cubicBezTo>
                  <a:pt x="4241036" y="3421925"/>
                  <a:pt x="4333964" y="3345668"/>
                  <a:pt x="4346644" y="3426761"/>
                </a:cubicBezTo>
                <a:cubicBezTo>
                  <a:pt x="4342031" y="3439515"/>
                  <a:pt x="4326235" y="3437126"/>
                  <a:pt x="4331436" y="3449625"/>
                </a:cubicBezTo>
                <a:cubicBezTo>
                  <a:pt x="4345138" y="3504136"/>
                  <a:pt x="4347517" y="3562316"/>
                  <a:pt x="4343549" y="3623302"/>
                </a:cubicBezTo>
                <a:cubicBezTo>
                  <a:pt x="4410155" y="3599684"/>
                  <a:pt x="4469890" y="3559257"/>
                  <a:pt x="4529336" y="3517173"/>
                </a:cubicBezTo>
                <a:close/>
                <a:moveTo>
                  <a:pt x="3326709" y="6242852"/>
                </a:moveTo>
                <a:cubicBezTo>
                  <a:pt x="3327365" y="6239058"/>
                  <a:pt x="3328211" y="6234835"/>
                  <a:pt x="3329294" y="6231228"/>
                </a:cubicBezTo>
                <a:cubicBezTo>
                  <a:pt x="3313742" y="6224867"/>
                  <a:pt x="3318460" y="6240740"/>
                  <a:pt x="3305789" y="6229013"/>
                </a:cubicBezTo>
                <a:cubicBezTo>
                  <a:pt x="3298656" y="6241693"/>
                  <a:pt x="3318977" y="6238415"/>
                  <a:pt x="3326709" y="6242852"/>
                </a:cubicBezTo>
                <a:close/>
                <a:moveTo>
                  <a:pt x="2728978" y="7598079"/>
                </a:moveTo>
                <a:cubicBezTo>
                  <a:pt x="2723852" y="7575013"/>
                  <a:pt x="2715466" y="7552763"/>
                  <a:pt x="2714418" y="7528183"/>
                </a:cubicBezTo>
                <a:lnTo>
                  <a:pt x="2716495" y="7512772"/>
                </a:lnTo>
                <a:lnTo>
                  <a:pt x="2719674" y="7489172"/>
                </a:lnTo>
                <a:cubicBezTo>
                  <a:pt x="2724144" y="7475324"/>
                  <a:pt x="2731773" y="7460501"/>
                  <a:pt x="2743887" y="7444308"/>
                </a:cubicBezTo>
                <a:cubicBezTo>
                  <a:pt x="2739228" y="7441512"/>
                  <a:pt x="2741558" y="7436852"/>
                  <a:pt x="2734568" y="7434523"/>
                </a:cubicBezTo>
                <a:cubicBezTo>
                  <a:pt x="2712205" y="7456889"/>
                  <a:pt x="2675864" y="7459685"/>
                  <a:pt x="2658159" y="7489507"/>
                </a:cubicBezTo>
                <a:cubicBezTo>
                  <a:pt x="2632068" y="7533774"/>
                  <a:pt x="2648841" y="7600874"/>
                  <a:pt x="2675864" y="7636754"/>
                </a:cubicBezTo>
                <a:cubicBezTo>
                  <a:pt x="2694501" y="7626969"/>
                  <a:pt x="2712205" y="7613921"/>
                  <a:pt x="2728978" y="7598079"/>
                </a:cubicBezTo>
                <a:close/>
                <a:moveTo>
                  <a:pt x="2031496" y="9176937"/>
                </a:moveTo>
                <a:cubicBezTo>
                  <a:pt x="2026276" y="9185997"/>
                  <a:pt x="2019361" y="9193677"/>
                  <a:pt x="2009985" y="9199248"/>
                </a:cubicBezTo>
                <a:cubicBezTo>
                  <a:pt x="1997189" y="9181836"/>
                  <a:pt x="2016357" y="9166278"/>
                  <a:pt x="2020123" y="9153116"/>
                </a:cubicBezTo>
                <a:cubicBezTo>
                  <a:pt x="2046604" y="9067681"/>
                  <a:pt x="2056900" y="8977140"/>
                  <a:pt x="2025142" y="8914541"/>
                </a:cubicBezTo>
                <a:cubicBezTo>
                  <a:pt x="2019356" y="8903293"/>
                  <a:pt x="1991915" y="8886568"/>
                  <a:pt x="2010742" y="8868302"/>
                </a:cubicBezTo>
                <a:cubicBezTo>
                  <a:pt x="2032119" y="8876725"/>
                  <a:pt x="2050374" y="8907285"/>
                  <a:pt x="2058998" y="8929500"/>
                </a:cubicBezTo>
                <a:cubicBezTo>
                  <a:pt x="2073284" y="8969042"/>
                  <a:pt x="2064582" y="9018878"/>
                  <a:pt x="2053386" y="9077835"/>
                </a:cubicBezTo>
                <a:cubicBezTo>
                  <a:pt x="2047558" y="9110153"/>
                  <a:pt x="2047156" y="9149755"/>
                  <a:pt x="2031496" y="9176937"/>
                </a:cubicBezTo>
                <a:close/>
                <a:moveTo>
                  <a:pt x="3755714" y="5274856"/>
                </a:moveTo>
                <a:cubicBezTo>
                  <a:pt x="3749784" y="5266631"/>
                  <a:pt x="3766222" y="5261229"/>
                  <a:pt x="3755549" y="5252240"/>
                </a:cubicBezTo>
                <a:cubicBezTo>
                  <a:pt x="3744264" y="5256780"/>
                  <a:pt x="3744056" y="5275587"/>
                  <a:pt x="3755714" y="5274856"/>
                </a:cubicBezTo>
                <a:close/>
                <a:moveTo>
                  <a:pt x="2361577" y="8430347"/>
                </a:moveTo>
                <a:lnTo>
                  <a:pt x="2361456" y="8422876"/>
                </a:lnTo>
                <a:lnTo>
                  <a:pt x="2350723" y="8423049"/>
                </a:lnTo>
                <a:lnTo>
                  <a:pt x="2350844" y="8430521"/>
                </a:lnTo>
                <a:close/>
                <a:moveTo>
                  <a:pt x="1527109" y="10323007"/>
                </a:moveTo>
                <a:cubicBezTo>
                  <a:pt x="1516955" y="10315972"/>
                  <a:pt x="1504793" y="10301933"/>
                  <a:pt x="1496906" y="10311701"/>
                </a:cubicBezTo>
                <a:cubicBezTo>
                  <a:pt x="1503508" y="10318696"/>
                  <a:pt x="1515908" y="10333349"/>
                  <a:pt x="1527109" y="10323007"/>
                </a:cubicBezTo>
                <a:close/>
                <a:moveTo>
                  <a:pt x="2378076" y="8400537"/>
                </a:moveTo>
                <a:cubicBezTo>
                  <a:pt x="2380786" y="8398508"/>
                  <a:pt x="2383198" y="8396134"/>
                  <a:pt x="2382404" y="8390308"/>
                </a:cubicBezTo>
                <a:cubicBezTo>
                  <a:pt x="2373048" y="8389057"/>
                  <a:pt x="2362074" y="8403247"/>
                  <a:pt x="2371964" y="8408693"/>
                </a:cubicBezTo>
                <a:cubicBezTo>
                  <a:pt x="2372359" y="8404249"/>
                  <a:pt x="2375366" y="8402566"/>
                  <a:pt x="2378076" y="8400537"/>
                </a:cubicBezTo>
                <a:close/>
                <a:moveTo>
                  <a:pt x="3288501" y="6340870"/>
                </a:moveTo>
                <a:cubicBezTo>
                  <a:pt x="3284513" y="6309489"/>
                  <a:pt x="3278063" y="6279063"/>
                  <a:pt x="3257792" y="6256829"/>
                </a:cubicBezTo>
                <a:cubicBezTo>
                  <a:pt x="3254295" y="6262434"/>
                  <a:pt x="3265120" y="6274877"/>
                  <a:pt x="3253228" y="6275239"/>
                </a:cubicBezTo>
                <a:cubicBezTo>
                  <a:pt x="3252030" y="6267561"/>
                  <a:pt x="3250405" y="6259694"/>
                  <a:pt x="3251669" y="6251060"/>
                </a:cubicBezTo>
                <a:cubicBezTo>
                  <a:pt x="3245317" y="6249275"/>
                  <a:pt x="3238776" y="6247917"/>
                  <a:pt x="3233039" y="6245893"/>
                </a:cubicBezTo>
                <a:cubicBezTo>
                  <a:pt x="3222246" y="6251848"/>
                  <a:pt x="3236001" y="6259968"/>
                  <a:pt x="3234598" y="6270072"/>
                </a:cubicBezTo>
                <a:cubicBezTo>
                  <a:pt x="3229337" y="6269280"/>
                  <a:pt x="3227269" y="6252025"/>
                  <a:pt x="3220654" y="6262379"/>
                </a:cubicBezTo>
                <a:cubicBezTo>
                  <a:pt x="3228228" y="6285642"/>
                  <a:pt x="3227662" y="6313477"/>
                  <a:pt x="3241958" y="6333072"/>
                </a:cubicBezTo>
                <a:cubicBezTo>
                  <a:pt x="3265998" y="6315607"/>
                  <a:pt x="3229845" y="6288909"/>
                  <a:pt x="3240063" y="6279636"/>
                </a:cubicBezTo>
                <a:cubicBezTo>
                  <a:pt x="3250749" y="6293550"/>
                  <a:pt x="3249460" y="6314938"/>
                  <a:pt x="3263601" y="6326803"/>
                </a:cubicBezTo>
                <a:cubicBezTo>
                  <a:pt x="3271956" y="6309048"/>
                  <a:pt x="3251266" y="6291225"/>
                  <a:pt x="3263380" y="6282279"/>
                </a:cubicBezTo>
                <a:cubicBezTo>
                  <a:pt x="3267541" y="6304033"/>
                  <a:pt x="3275584" y="6323928"/>
                  <a:pt x="3288501" y="6340870"/>
                </a:cubicBezTo>
                <a:close/>
                <a:moveTo>
                  <a:pt x="915427" y="11718191"/>
                </a:moveTo>
                <a:cubicBezTo>
                  <a:pt x="903950" y="11738713"/>
                  <a:pt x="887890" y="11756119"/>
                  <a:pt x="866005" y="11760304"/>
                </a:cubicBezTo>
                <a:cubicBezTo>
                  <a:pt x="840906" y="11733306"/>
                  <a:pt x="806665" y="11721257"/>
                  <a:pt x="803193" y="11688935"/>
                </a:cubicBezTo>
                <a:cubicBezTo>
                  <a:pt x="831875" y="11673385"/>
                  <a:pt x="860216" y="11640238"/>
                  <a:pt x="879057" y="11613669"/>
                </a:cubicBezTo>
                <a:cubicBezTo>
                  <a:pt x="898269" y="11634474"/>
                  <a:pt x="917997" y="11657558"/>
                  <a:pt x="937348" y="11657385"/>
                </a:cubicBezTo>
                <a:cubicBezTo>
                  <a:pt x="933797" y="11674032"/>
                  <a:pt x="926904" y="11697670"/>
                  <a:pt x="915427" y="11718191"/>
                </a:cubicBezTo>
                <a:close/>
                <a:moveTo>
                  <a:pt x="1803602" y="9716225"/>
                </a:moveTo>
                <a:cubicBezTo>
                  <a:pt x="1799790" y="9706383"/>
                  <a:pt x="1789546" y="9679930"/>
                  <a:pt x="1777927" y="9694683"/>
                </a:cubicBezTo>
                <a:cubicBezTo>
                  <a:pt x="1779694" y="9701073"/>
                  <a:pt x="1792723" y="9702751"/>
                  <a:pt x="1784647" y="9712950"/>
                </a:cubicBezTo>
                <a:cubicBezTo>
                  <a:pt x="1791425" y="9714925"/>
                  <a:pt x="1799444" y="9721018"/>
                  <a:pt x="1803602" y="9716225"/>
                </a:cubicBezTo>
                <a:close/>
                <a:moveTo>
                  <a:pt x="1160483" y="11172556"/>
                </a:moveTo>
                <a:cubicBezTo>
                  <a:pt x="1109281" y="11176215"/>
                  <a:pt x="1096519" y="11132956"/>
                  <a:pt x="1067310" y="11109744"/>
                </a:cubicBezTo>
                <a:cubicBezTo>
                  <a:pt x="1105029" y="11075907"/>
                  <a:pt x="1156589" y="11137854"/>
                  <a:pt x="1160483" y="11172556"/>
                </a:cubicBezTo>
                <a:close/>
                <a:moveTo>
                  <a:pt x="3862871" y="5062797"/>
                </a:moveTo>
                <a:cubicBezTo>
                  <a:pt x="3845024" y="5100077"/>
                  <a:pt x="3791038" y="5132706"/>
                  <a:pt x="3751308" y="5159946"/>
                </a:cubicBezTo>
                <a:cubicBezTo>
                  <a:pt x="3727444" y="5176423"/>
                  <a:pt x="3698053" y="5196861"/>
                  <a:pt x="3676659" y="5191171"/>
                </a:cubicBezTo>
                <a:cubicBezTo>
                  <a:pt x="3663080" y="5171294"/>
                  <a:pt x="3690212" y="5155624"/>
                  <a:pt x="3698403" y="5138333"/>
                </a:cubicBezTo>
                <a:cubicBezTo>
                  <a:pt x="3648022" y="5076718"/>
                  <a:pt x="3607199" y="5033451"/>
                  <a:pt x="3559807" y="4980166"/>
                </a:cubicBezTo>
                <a:cubicBezTo>
                  <a:pt x="3475516" y="5016333"/>
                  <a:pt x="3356617" y="4996115"/>
                  <a:pt x="3288107" y="4922687"/>
                </a:cubicBezTo>
                <a:cubicBezTo>
                  <a:pt x="3220540" y="4851893"/>
                  <a:pt x="3223115" y="4780194"/>
                  <a:pt x="3243754" y="4717361"/>
                </a:cubicBezTo>
                <a:cubicBezTo>
                  <a:pt x="3258747" y="4673380"/>
                  <a:pt x="3279328" y="4621456"/>
                  <a:pt x="3321399" y="4579643"/>
                </a:cubicBezTo>
                <a:cubicBezTo>
                  <a:pt x="3373861" y="4526681"/>
                  <a:pt x="3445429" y="4489634"/>
                  <a:pt x="3499926" y="4489393"/>
                </a:cubicBezTo>
                <a:cubicBezTo>
                  <a:pt x="3579240" y="4489159"/>
                  <a:pt x="3670236" y="4557494"/>
                  <a:pt x="3711606" y="4625805"/>
                </a:cubicBezTo>
                <a:cubicBezTo>
                  <a:pt x="3751433" y="4691208"/>
                  <a:pt x="3750832" y="4812679"/>
                  <a:pt x="3669254" y="4871628"/>
                </a:cubicBezTo>
                <a:cubicBezTo>
                  <a:pt x="3717933" y="4922966"/>
                  <a:pt x="3764164" y="4977161"/>
                  <a:pt x="3820039" y="5033343"/>
                </a:cubicBezTo>
                <a:cubicBezTo>
                  <a:pt x="3835585" y="5028264"/>
                  <a:pt x="3851915" y="5018447"/>
                  <a:pt x="3866805" y="5023998"/>
                </a:cubicBezTo>
                <a:cubicBezTo>
                  <a:pt x="3870754" y="5037427"/>
                  <a:pt x="3868819" y="5050373"/>
                  <a:pt x="3862871" y="5062797"/>
                </a:cubicBezTo>
                <a:close/>
                <a:moveTo>
                  <a:pt x="772568" y="12061814"/>
                </a:moveTo>
                <a:cubicBezTo>
                  <a:pt x="792584" y="12030368"/>
                  <a:pt x="783558" y="11998839"/>
                  <a:pt x="765530" y="11966903"/>
                </a:cubicBezTo>
                <a:cubicBezTo>
                  <a:pt x="749682" y="11998152"/>
                  <a:pt x="767284" y="12029899"/>
                  <a:pt x="772568" y="12061814"/>
                </a:cubicBezTo>
                <a:close/>
                <a:moveTo>
                  <a:pt x="5247434" y="1936328"/>
                </a:moveTo>
                <a:cubicBezTo>
                  <a:pt x="5183119" y="1906172"/>
                  <a:pt x="5131081" y="1870954"/>
                  <a:pt x="5099456" y="1827959"/>
                </a:cubicBezTo>
                <a:cubicBezTo>
                  <a:pt x="5078452" y="1839333"/>
                  <a:pt x="5058497" y="1859054"/>
                  <a:pt x="5037770" y="1875742"/>
                </a:cubicBezTo>
                <a:cubicBezTo>
                  <a:pt x="5017396" y="1892125"/>
                  <a:pt x="4991688" y="1904480"/>
                  <a:pt x="4983134" y="1926686"/>
                </a:cubicBezTo>
                <a:cubicBezTo>
                  <a:pt x="5015609" y="1989924"/>
                  <a:pt x="5117461" y="2027113"/>
                  <a:pt x="5195367" y="2029475"/>
                </a:cubicBezTo>
                <a:cubicBezTo>
                  <a:pt x="5206869" y="1998551"/>
                  <a:pt x="5225430" y="1961524"/>
                  <a:pt x="5247434" y="1936328"/>
                </a:cubicBezTo>
                <a:close/>
                <a:moveTo>
                  <a:pt x="5429879" y="1527450"/>
                </a:moveTo>
                <a:cubicBezTo>
                  <a:pt x="5387931" y="1462529"/>
                  <a:pt x="5257833" y="1413359"/>
                  <a:pt x="5180204" y="1416311"/>
                </a:cubicBezTo>
                <a:cubicBezTo>
                  <a:pt x="5166164" y="1445727"/>
                  <a:pt x="5154987" y="1481306"/>
                  <a:pt x="5144343" y="1500382"/>
                </a:cubicBezTo>
                <a:cubicBezTo>
                  <a:pt x="5206321" y="1539962"/>
                  <a:pt x="5260116" y="1582917"/>
                  <a:pt x="5304008" y="1630114"/>
                </a:cubicBezTo>
                <a:cubicBezTo>
                  <a:pt x="5344480" y="1592035"/>
                  <a:pt x="5389150" y="1564517"/>
                  <a:pt x="5429879" y="1527450"/>
                </a:cubicBezTo>
                <a:close/>
                <a:moveTo>
                  <a:pt x="3232687" y="6504132"/>
                </a:moveTo>
                <a:cubicBezTo>
                  <a:pt x="3237595" y="6493024"/>
                  <a:pt x="3231900" y="6487443"/>
                  <a:pt x="3226442" y="6482479"/>
                </a:cubicBezTo>
                <a:cubicBezTo>
                  <a:pt x="3221345" y="6494014"/>
                  <a:pt x="3226803" y="6498979"/>
                  <a:pt x="3232687" y="6504132"/>
                </a:cubicBezTo>
                <a:close/>
                <a:moveTo>
                  <a:pt x="770595" y="12084482"/>
                </a:moveTo>
                <a:cubicBezTo>
                  <a:pt x="773064" y="12075485"/>
                  <a:pt x="766373" y="12066598"/>
                  <a:pt x="761094" y="12057764"/>
                </a:cubicBezTo>
                <a:cubicBezTo>
                  <a:pt x="750366" y="12069344"/>
                  <a:pt x="750725" y="12081232"/>
                  <a:pt x="764681" y="12093519"/>
                </a:cubicBezTo>
                <a:cubicBezTo>
                  <a:pt x="767931" y="12090492"/>
                  <a:pt x="769772" y="12087481"/>
                  <a:pt x="770595" y="12084482"/>
                </a:cubicBezTo>
                <a:close/>
                <a:moveTo>
                  <a:pt x="1225066" y="11063283"/>
                </a:moveTo>
                <a:cubicBezTo>
                  <a:pt x="1188619" y="11062864"/>
                  <a:pt x="1162737" y="11048899"/>
                  <a:pt x="1145124" y="11025431"/>
                </a:cubicBezTo>
                <a:cubicBezTo>
                  <a:pt x="1152154" y="11024489"/>
                  <a:pt x="1146343" y="11012309"/>
                  <a:pt x="1151193" y="11009392"/>
                </a:cubicBezTo>
                <a:cubicBezTo>
                  <a:pt x="1180120" y="11017618"/>
                  <a:pt x="1250465" y="11029979"/>
                  <a:pt x="1225066" y="11063283"/>
                </a:cubicBezTo>
                <a:close/>
                <a:moveTo>
                  <a:pt x="5088703" y="2319812"/>
                </a:moveTo>
                <a:cubicBezTo>
                  <a:pt x="5086900" y="2310262"/>
                  <a:pt x="5077560" y="2283653"/>
                  <a:pt x="5061534" y="2293472"/>
                </a:cubicBezTo>
                <a:cubicBezTo>
                  <a:pt x="5067634" y="2303287"/>
                  <a:pt x="5076974" y="2329896"/>
                  <a:pt x="5088703" y="2319812"/>
                </a:cubicBezTo>
                <a:close/>
                <a:moveTo>
                  <a:pt x="3352923" y="6249328"/>
                </a:moveTo>
                <a:cubicBezTo>
                  <a:pt x="3358455" y="6242581"/>
                  <a:pt x="3347629" y="6230138"/>
                  <a:pt x="3343238" y="6238922"/>
                </a:cubicBezTo>
                <a:cubicBezTo>
                  <a:pt x="3349402" y="6241134"/>
                  <a:pt x="3343730" y="6249352"/>
                  <a:pt x="3352923" y="6249328"/>
                </a:cubicBezTo>
                <a:close/>
                <a:moveTo>
                  <a:pt x="2410758" y="8382844"/>
                </a:moveTo>
                <a:lnTo>
                  <a:pt x="2410645" y="8375839"/>
                </a:lnTo>
                <a:lnTo>
                  <a:pt x="2396178" y="8376072"/>
                </a:lnTo>
                <a:lnTo>
                  <a:pt x="2396291" y="8383077"/>
                </a:lnTo>
                <a:close/>
                <a:moveTo>
                  <a:pt x="3639956" y="5604584"/>
                </a:moveTo>
                <a:cubicBezTo>
                  <a:pt x="3641988" y="5601376"/>
                  <a:pt x="3642856" y="5597967"/>
                  <a:pt x="3641945" y="5594252"/>
                </a:cubicBezTo>
                <a:cubicBezTo>
                  <a:pt x="3630801" y="5553634"/>
                  <a:pt x="3596927" y="5483598"/>
                  <a:pt x="3563409" y="5460118"/>
                </a:cubicBezTo>
                <a:cubicBezTo>
                  <a:pt x="3528738" y="5469278"/>
                  <a:pt x="3493523" y="5449639"/>
                  <a:pt x="3462799" y="5462573"/>
                </a:cubicBezTo>
                <a:cubicBezTo>
                  <a:pt x="3456453" y="5465385"/>
                  <a:pt x="3457419" y="5472439"/>
                  <a:pt x="3451366" y="5476899"/>
                </a:cubicBezTo>
                <a:cubicBezTo>
                  <a:pt x="3447346" y="5480221"/>
                  <a:pt x="3439232" y="5476636"/>
                  <a:pt x="3436255" y="5479910"/>
                </a:cubicBezTo>
                <a:cubicBezTo>
                  <a:pt x="3418616" y="5495575"/>
                  <a:pt x="3408738" y="5524861"/>
                  <a:pt x="3388550" y="5543984"/>
                </a:cubicBezTo>
                <a:cubicBezTo>
                  <a:pt x="3408120" y="5599032"/>
                  <a:pt x="3443694" y="5647892"/>
                  <a:pt x="3466342" y="5701749"/>
                </a:cubicBezTo>
                <a:cubicBezTo>
                  <a:pt x="3488937" y="5715300"/>
                  <a:pt x="3505039" y="5711201"/>
                  <a:pt x="3527395" y="5724135"/>
                </a:cubicBezTo>
                <a:cubicBezTo>
                  <a:pt x="3542878" y="5681006"/>
                  <a:pt x="3575187" y="5657553"/>
                  <a:pt x="3606921" y="5630783"/>
                </a:cubicBezTo>
                <a:cubicBezTo>
                  <a:pt x="3617314" y="5621989"/>
                  <a:pt x="3633866" y="5614199"/>
                  <a:pt x="3639956" y="5604584"/>
                </a:cubicBezTo>
                <a:close/>
                <a:moveTo>
                  <a:pt x="5582988" y="1212538"/>
                </a:moveTo>
                <a:cubicBezTo>
                  <a:pt x="5577717" y="1207151"/>
                  <a:pt x="5572745" y="1208013"/>
                  <a:pt x="5568877" y="1214460"/>
                </a:cubicBezTo>
                <a:cubicBezTo>
                  <a:pt x="5571675" y="1216207"/>
                  <a:pt x="5574286" y="1218380"/>
                  <a:pt x="5576897" y="1220553"/>
                </a:cubicBezTo>
                <a:cubicBezTo>
                  <a:pt x="5579069" y="1217944"/>
                  <a:pt x="5581242" y="1215336"/>
                  <a:pt x="5582988" y="1212538"/>
                </a:cubicBezTo>
                <a:close/>
                <a:moveTo>
                  <a:pt x="3786558" y="5280263"/>
                </a:moveTo>
                <a:cubicBezTo>
                  <a:pt x="3792847" y="5266315"/>
                  <a:pt x="3781609" y="5247700"/>
                  <a:pt x="3769951" y="5241160"/>
                </a:cubicBezTo>
                <a:cubicBezTo>
                  <a:pt x="3781400" y="5259236"/>
                  <a:pt x="3769004" y="5274527"/>
                  <a:pt x="3773793" y="5292034"/>
                </a:cubicBezTo>
                <a:cubicBezTo>
                  <a:pt x="3780418" y="5289042"/>
                  <a:pt x="3784462" y="5284912"/>
                  <a:pt x="3786558" y="5280263"/>
                </a:cubicBezTo>
                <a:close/>
                <a:moveTo>
                  <a:pt x="5737775" y="867991"/>
                </a:moveTo>
                <a:cubicBezTo>
                  <a:pt x="5744244" y="859123"/>
                  <a:pt x="5749055" y="850543"/>
                  <a:pt x="5748656" y="842210"/>
                </a:cubicBezTo>
                <a:cubicBezTo>
                  <a:pt x="5741572" y="851315"/>
                  <a:pt x="5733447" y="860470"/>
                  <a:pt x="5737775" y="867991"/>
                </a:cubicBezTo>
                <a:close/>
                <a:moveTo>
                  <a:pt x="748640" y="12164463"/>
                </a:moveTo>
                <a:cubicBezTo>
                  <a:pt x="685433" y="12162036"/>
                  <a:pt x="724303" y="12087919"/>
                  <a:pt x="689678" y="12049670"/>
                </a:cubicBezTo>
                <a:cubicBezTo>
                  <a:pt x="684562" y="12091270"/>
                  <a:pt x="695792" y="12133973"/>
                  <a:pt x="704701" y="12176159"/>
                </a:cubicBezTo>
                <a:cubicBezTo>
                  <a:pt x="719113" y="12180487"/>
                  <a:pt x="733892" y="12179367"/>
                  <a:pt x="748640" y="12164463"/>
                </a:cubicBezTo>
                <a:close/>
                <a:moveTo>
                  <a:pt x="2790478" y="7544958"/>
                </a:moveTo>
                <a:lnTo>
                  <a:pt x="2790509" y="7542289"/>
                </a:lnTo>
                <a:lnTo>
                  <a:pt x="2790871" y="7511219"/>
                </a:lnTo>
                <a:cubicBezTo>
                  <a:pt x="2797467" y="7475353"/>
                  <a:pt x="2820180" y="7434639"/>
                  <a:pt x="2836603" y="7402837"/>
                </a:cubicBezTo>
                <a:cubicBezTo>
                  <a:pt x="2813308" y="7410292"/>
                  <a:pt x="2787683" y="7411224"/>
                  <a:pt x="2766717" y="7427533"/>
                </a:cubicBezTo>
                <a:cubicBezTo>
                  <a:pt x="2754137" y="7447337"/>
                  <a:pt x="2740043" y="7477275"/>
                  <a:pt x="2734045" y="7507040"/>
                </a:cubicBezTo>
                <a:lnTo>
                  <a:pt x="2733544" y="7519572"/>
                </a:lnTo>
                <a:lnTo>
                  <a:pt x="2732319" y="7550266"/>
                </a:lnTo>
                <a:cubicBezTo>
                  <a:pt x="2734569" y="7563772"/>
                  <a:pt x="2740043" y="7575945"/>
                  <a:pt x="2749944" y="7585497"/>
                </a:cubicBezTo>
                <a:cubicBezTo>
                  <a:pt x="2764387" y="7574314"/>
                  <a:pt x="2776967" y="7558005"/>
                  <a:pt x="2790478" y="7544958"/>
                </a:cubicBezTo>
                <a:close/>
                <a:moveTo>
                  <a:pt x="4820164" y="2954376"/>
                </a:moveTo>
                <a:cubicBezTo>
                  <a:pt x="4741156" y="2829630"/>
                  <a:pt x="4510332" y="2747805"/>
                  <a:pt x="4376323" y="2765996"/>
                </a:cubicBezTo>
                <a:cubicBezTo>
                  <a:pt x="4400353" y="2783169"/>
                  <a:pt x="4429827" y="2778925"/>
                  <a:pt x="4458973" y="2786908"/>
                </a:cubicBezTo>
                <a:cubicBezTo>
                  <a:pt x="4552365" y="2811197"/>
                  <a:pt x="4658489" y="2875719"/>
                  <a:pt x="4702088" y="2943647"/>
                </a:cubicBezTo>
                <a:cubicBezTo>
                  <a:pt x="4715800" y="2965343"/>
                  <a:pt x="4715556" y="2991430"/>
                  <a:pt x="4732417" y="3010315"/>
                </a:cubicBezTo>
                <a:cubicBezTo>
                  <a:pt x="4761770" y="2991554"/>
                  <a:pt x="4794634" y="2982832"/>
                  <a:pt x="4820164" y="2954376"/>
                </a:cubicBezTo>
                <a:close/>
                <a:moveTo>
                  <a:pt x="1830237" y="9722895"/>
                </a:moveTo>
                <a:cubicBezTo>
                  <a:pt x="1836418" y="9712369"/>
                  <a:pt x="1830722" y="9706792"/>
                  <a:pt x="1819249" y="9702743"/>
                </a:cubicBezTo>
                <a:cubicBezTo>
                  <a:pt x="1813068" y="9713270"/>
                  <a:pt x="1818576" y="9719273"/>
                  <a:pt x="1830237" y="9722895"/>
                </a:cubicBezTo>
                <a:close/>
                <a:moveTo>
                  <a:pt x="1576744" y="10299572"/>
                </a:moveTo>
                <a:cubicBezTo>
                  <a:pt x="1572753" y="10294751"/>
                  <a:pt x="1573545" y="10289494"/>
                  <a:pt x="1565197" y="10285296"/>
                </a:cubicBezTo>
                <a:cubicBezTo>
                  <a:pt x="1552516" y="10290906"/>
                  <a:pt x="1573729" y="10306396"/>
                  <a:pt x="1576744" y="10299572"/>
                </a:cubicBezTo>
                <a:close/>
                <a:moveTo>
                  <a:pt x="5562024" y="1280766"/>
                </a:moveTo>
                <a:cubicBezTo>
                  <a:pt x="5559430" y="1265855"/>
                  <a:pt x="5533824" y="1254541"/>
                  <a:pt x="5538474" y="1238243"/>
                </a:cubicBezTo>
                <a:cubicBezTo>
                  <a:pt x="5551383" y="1228653"/>
                  <a:pt x="5563140" y="1212435"/>
                  <a:pt x="5568694" y="1197556"/>
                </a:cubicBezTo>
                <a:cubicBezTo>
                  <a:pt x="5571377" y="1190330"/>
                  <a:pt x="5575312" y="1191814"/>
                  <a:pt x="5579266" y="1193688"/>
                </a:cubicBezTo>
                <a:lnTo>
                  <a:pt x="5584553" y="1192934"/>
                </a:lnTo>
                <a:lnTo>
                  <a:pt x="5589950" y="1192164"/>
                </a:lnTo>
                <a:lnTo>
                  <a:pt x="5595550" y="1177834"/>
                </a:lnTo>
                <a:lnTo>
                  <a:pt x="5663639" y="1003596"/>
                </a:lnTo>
                <a:cubicBezTo>
                  <a:pt x="5689997" y="940047"/>
                  <a:pt x="5718326" y="876220"/>
                  <a:pt x="5749155" y="813372"/>
                </a:cubicBezTo>
                <a:cubicBezTo>
                  <a:pt x="5778666" y="753509"/>
                  <a:pt x="5795046" y="689884"/>
                  <a:pt x="5834472" y="636442"/>
                </a:cubicBezTo>
                <a:cubicBezTo>
                  <a:pt x="5826220" y="612404"/>
                  <a:pt x="5825450" y="587593"/>
                  <a:pt x="5849351" y="558899"/>
                </a:cubicBezTo>
                <a:cubicBezTo>
                  <a:pt x="5855282" y="543166"/>
                  <a:pt x="5867137" y="568287"/>
                  <a:pt x="5873217" y="555679"/>
                </a:cubicBezTo>
                <a:cubicBezTo>
                  <a:pt x="5876178" y="525890"/>
                  <a:pt x="5909041" y="501155"/>
                  <a:pt x="5906553" y="470997"/>
                </a:cubicBezTo>
                <a:cubicBezTo>
                  <a:pt x="5905716" y="457883"/>
                  <a:pt x="5889821" y="426898"/>
                  <a:pt x="5881263" y="413941"/>
                </a:cubicBezTo>
                <a:cubicBezTo>
                  <a:pt x="5853545" y="371615"/>
                  <a:pt x="5812879" y="342432"/>
                  <a:pt x="5769570" y="297296"/>
                </a:cubicBezTo>
                <a:cubicBezTo>
                  <a:pt x="5699479" y="225033"/>
                  <a:pt x="5596887" y="110880"/>
                  <a:pt x="5517134" y="59328"/>
                </a:cubicBezTo>
                <a:cubicBezTo>
                  <a:pt x="5478590" y="65748"/>
                  <a:pt x="5436737" y="94667"/>
                  <a:pt x="5404234" y="131286"/>
                </a:cubicBezTo>
                <a:cubicBezTo>
                  <a:pt x="5329495" y="215008"/>
                  <a:pt x="5302821" y="312320"/>
                  <a:pt x="5251078" y="405183"/>
                </a:cubicBezTo>
                <a:cubicBezTo>
                  <a:pt x="5230514" y="442489"/>
                  <a:pt x="5203637" y="474456"/>
                  <a:pt x="5181931" y="509728"/>
                </a:cubicBezTo>
                <a:cubicBezTo>
                  <a:pt x="5135781" y="584160"/>
                  <a:pt x="5099741" y="647255"/>
                  <a:pt x="5078578" y="711316"/>
                </a:cubicBezTo>
                <a:cubicBezTo>
                  <a:pt x="5062026" y="762630"/>
                  <a:pt x="5042448" y="816175"/>
                  <a:pt x="5038390" y="862304"/>
                </a:cubicBezTo>
                <a:cubicBezTo>
                  <a:pt x="5033727" y="913263"/>
                  <a:pt x="5055554" y="928515"/>
                  <a:pt x="5090904" y="973193"/>
                </a:cubicBezTo>
                <a:cubicBezTo>
                  <a:pt x="5142932" y="1039004"/>
                  <a:pt x="5194898" y="1099181"/>
                  <a:pt x="5249099" y="1162384"/>
                </a:cubicBezTo>
                <a:cubicBezTo>
                  <a:pt x="5321634" y="1246433"/>
                  <a:pt x="5391403" y="1342514"/>
                  <a:pt x="5498969" y="1377297"/>
                </a:cubicBezTo>
                <a:cubicBezTo>
                  <a:pt x="5533599" y="1358951"/>
                  <a:pt x="5538462" y="1312158"/>
                  <a:pt x="5562024" y="1280766"/>
                </a:cubicBezTo>
                <a:close/>
                <a:moveTo>
                  <a:pt x="796559" y="12069864"/>
                </a:moveTo>
                <a:cubicBezTo>
                  <a:pt x="810689" y="12033267"/>
                  <a:pt x="810794" y="11996082"/>
                  <a:pt x="797112" y="11958927"/>
                </a:cubicBezTo>
                <a:cubicBezTo>
                  <a:pt x="783409" y="11995713"/>
                  <a:pt x="792495" y="12032878"/>
                  <a:pt x="796559" y="12069864"/>
                </a:cubicBezTo>
                <a:close/>
                <a:moveTo>
                  <a:pt x="1891406" y="9596383"/>
                </a:moveTo>
                <a:cubicBezTo>
                  <a:pt x="1883090" y="9615203"/>
                  <a:pt x="1869894" y="9641580"/>
                  <a:pt x="1846153" y="9641825"/>
                </a:cubicBezTo>
                <a:cubicBezTo>
                  <a:pt x="1828011" y="9623584"/>
                  <a:pt x="1853486" y="9615926"/>
                  <a:pt x="1864674" y="9599908"/>
                </a:cubicBezTo>
                <a:cubicBezTo>
                  <a:pt x="1895286" y="9517835"/>
                  <a:pt x="1907797" y="9439522"/>
                  <a:pt x="1900556" y="9369864"/>
                </a:cubicBezTo>
                <a:cubicBezTo>
                  <a:pt x="1898556" y="9346487"/>
                  <a:pt x="1877231" y="9319172"/>
                  <a:pt x="1897219" y="9298352"/>
                </a:cubicBezTo>
                <a:cubicBezTo>
                  <a:pt x="1913174" y="9306424"/>
                  <a:pt x="1911944" y="9332464"/>
                  <a:pt x="1914115" y="9350805"/>
                </a:cubicBezTo>
                <a:cubicBezTo>
                  <a:pt x="1921248" y="9405591"/>
                  <a:pt x="1922725" y="9524336"/>
                  <a:pt x="1891406" y="9596383"/>
                </a:cubicBezTo>
                <a:close/>
                <a:moveTo>
                  <a:pt x="4565309" y="3547860"/>
                </a:moveTo>
                <a:cubicBezTo>
                  <a:pt x="4560795" y="3562698"/>
                  <a:pt x="4544160" y="3547187"/>
                  <a:pt x="4534873" y="3549714"/>
                </a:cubicBezTo>
                <a:cubicBezTo>
                  <a:pt x="4475138" y="3590141"/>
                  <a:pt x="4410153" y="3617025"/>
                  <a:pt x="4349275" y="3655416"/>
                </a:cubicBezTo>
                <a:cubicBezTo>
                  <a:pt x="4331488" y="3689893"/>
                  <a:pt x="4330013" y="3724436"/>
                  <a:pt x="4313458" y="3758437"/>
                </a:cubicBezTo>
                <a:cubicBezTo>
                  <a:pt x="4300586" y="3786414"/>
                  <a:pt x="4276329" y="3812421"/>
                  <a:pt x="4266874" y="3841908"/>
                </a:cubicBezTo>
                <a:cubicBezTo>
                  <a:pt x="4254692" y="3879881"/>
                  <a:pt x="4264903" y="3922648"/>
                  <a:pt x="4254567" y="3959907"/>
                </a:cubicBezTo>
                <a:cubicBezTo>
                  <a:pt x="4243616" y="3997404"/>
                  <a:pt x="4220462" y="4046341"/>
                  <a:pt x="4203280" y="4075984"/>
                </a:cubicBezTo>
                <a:cubicBezTo>
                  <a:pt x="4197284" y="4086086"/>
                  <a:pt x="4191250" y="4099743"/>
                  <a:pt x="4178068" y="4099529"/>
                </a:cubicBezTo>
                <a:cubicBezTo>
                  <a:pt x="4153238" y="4087538"/>
                  <a:pt x="4195103" y="4049418"/>
                  <a:pt x="4188747" y="4030287"/>
                </a:cubicBezTo>
                <a:cubicBezTo>
                  <a:pt x="4169395" y="4027858"/>
                  <a:pt x="4168609" y="4072397"/>
                  <a:pt x="4145677" y="4060734"/>
                </a:cubicBezTo>
                <a:cubicBezTo>
                  <a:pt x="4136053" y="4043220"/>
                  <a:pt x="4158501" y="4014373"/>
                  <a:pt x="4166359" y="3990811"/>
                </a:cubicBezTo>
                <a:cubicBezTo>
                  <a:pt x="4132242" y="3981348"/>
                  <a:pt x="4130874" y="4057254"/>
                  <a:pt x="4091846" y="4036948"/>
                </a:cubicBezTo>
                <a:cubicBezTo>
                  <a:pt x="4085843" y="4007773"/>
                  <a:pt x="4128585" y="3979222"/>
                  <a:pt x="4144587" y="3951098"/>
                </a:cubicBezTo>
                <a:cubicBezTo>
                  <a:pt x="4118323" y="3952755"/>
                  <a:pt x="4097516" y="4011401"/>
                  <a:pt x="4073229" y="3988938"/>
                </a:cubicBezTo>
                <a:cubicBezTo>
                  <a:pt x="4101601" y="3922413"/>
                  <a:pt x="4166438" y="3875061"/>
                  <a:pt x="4220655" y="3845969"/>
                </a:cubicBezTo>
                <a:cubicBezTo>
                  <a:pt x="4243055" y="3798739"/>
                  <a:pt x="4251669" y="3756129"/>
                  <a:pt x="4276721" y="3707520"/>
                </a:cubicBezTo>
                <a:cubicBezTo>
                  <a:pt x="4242490" y="3708717"/>
                  <a:pt x="4211019" y="3732558"/>
                  <a:pt x="4183660" y="3750563"/>
                </a:cubicBezTo>
                <a:cubicBezTo>
                  <a:pt x="4154691" y="3769898"/>
                  <a:pt x="4128437" y="3793491"/>
                  <a:pt x="4101365" y="3813154"/>
                </a:cubicBezTo>
                <a:cubicBezTo>
                  <a:pt x="4082340" y="3808829"/>
                  <a:pt x="4057296" y="3805414"/>
                  <a:pt x="4045649" y="3793637"/>
                </a:cubicBezTo>
                <a:cubicBezTo>
                  <a:pt x="4056514" y="3741310"/>
                  <a:pt x="4047673" y="3696599"/>
                  <a:pt x="4050960" y="3647554"/>
                </a:cubicBezTo>
                <a:cubicBezTo>
                  <a:pt x="4007647" y="3620766"/>
                  <a:pt x="3954055" y="3597596"/>
                  <a:pt x="3911358" y="3570570"/>
                </a:cubicBezTo>
                <a:cubicBezTo>
                  <a:pt x="3894531" y="3481524"/>
                  <a:pt x="3915030" y="3377346"/>
                  <a:pt x="3891380" y="3289875"/>
                </a:cubicBezTo>
                <a:cubicBezTo>
                  <a:pt x="3904252" y="3261897"/>
                  <a:pt x="3893963" y="3243579"/>
                  <a:pt x="3892245" y="3220886"/>
                </a:cubicBezTo>
                <a:cubicBezTo>
                  <a:pt x="3908447" y="3196931"/>
                  <a:pt x="3905972" y="3193287"/>
                  <a:pt x="3904115" y="3172063"/>
                </a:cubicBezTo>
                <a:cubicBezTo>
                  <a:pt x="4011121" y="3075502"/>
                  <a:pt x="4138175" y="3030645"/>
                  <a:pt x="4261749" y="2978640"/>
                </a:cubicBezTo>
                <a:cubicBezTo>
                  <a:pt x="4294431" y="3001752"/>
                  <a:pt x="4358896" y="3011873"/>
                  <a:pt x="4392922" y="3041189"/>
                </a:cubicBezTo>
                <a:cubicBezTo>
                  <a:pt x="4435777" y="3019318"/>
                  <a:pt x="4480064" y="3001141"/>
                  <a:pt x="4519049" y="2968381"/>
                </a:cubicBezTo>
                <a:cubicBezTo>
                  <a:pt x="4540099" y="2966969"/>
                  <a:pt x="4555076" y="2982767"/>
                  <a:pt x="4567151" y="2994734"/>
                </a:cubicBezTo>
                <a:cubicBezTo>
                  <a:pt x="4558448" y="3039855"/>
                  <a:pt x="4563882" y="3087652"/>
                  <a:pt x="4565421" y="3132709"/>
                </a:cubicBezTo>
                <a:cubicBezTo>
                  <a:pt x="4568965" y="3219457"/>
                  <a:pt x="4571980" y="3303932"/>
                  <a:pt x="4572507" y="3397508"/>
                </a:cubicBezTo>
                <a:cubicBezTo>
                  <a:pt x="4572638" y="3448063"/>
                  <a:pt x="4574604" y="3493308"/>
                  <a:pt x="4565309" y="3547860"/>
                </a:cubicBezTo>
                <a:close/>
                <a:moveTo>
                  <a:pt x="3796891" y="5287202"/>
                </a:moveTo>
                <a:cubicBezTo>
                  <a:pt x="3770392" y="5328254"/>
                  <a:pt x="3718884" y="5309260"/>
                  <a:pt x="3719123" y="5262838"/>
                </a:cubicBezTo>
                <a:cubicBezTo>
                  <a:pt x="3719242" y="5239626"/>
                  <a:pt x="3744271" y="5191708"/>
                  <a:pt x="3780154" y="5219755"/>
                </a:cubicBezTo>
                <a:cubicBezTo>
                  <a:pt x="3801471" y="5236265"/>
                  <a:pt x="3810361" y="5266598"/>
                  <a:pt x="3796891" y="5287202"/>
                </a:cubicBezTo>
                <a:close/>
                <a:moveTo>
                  <a:pt x="1676556" y="10089836"/>
                </a:moveTo>
                <a:cubicBezTo>
                  <a:pt x="1571415" y="9983743"/>
                  <a:pt x="1435162" y="9882254"/>
                  <a:pt x="1318608" y="9777745"/>
                </a:cubicBezTo>
                <a:cubicBezTo>
                  <a:pt x="1248424" y="9843070"/>
                  <a:pt x="1199330" y="9912618"/>
                  <a:pt x="1150253" y="9969430"/>
                </a:cubicBezTo>
                <a:cubicBezTo>
                  <a:pt x="1261785" y="10073759"/>
                  <a:pt x="1401059" y="10190346"/>
                  <a:pt x="1512092" y="10284260"/>
                </a:cubicBezTo>
                <a:cubicBezTo>
                  <a:pt x="1552340" y="10239348"/>
                  <a:pt x="1624159" y="10164550"/>
                  <a:pt x="1664536" y="10113578"/>
                </a:cubicBezTo>
                <a:cubicBezTo>
                  <a:pt x="1671242" y="10105327"/>
                  <a:pt x="1668581" y="10102113"/>
                  <a:pt x="1676556" y="10089836"/>
                </a:cubicBezTo>
                <a:close/>
                <a:moveTo>
                  <a:pt x="5306477" y="1874787"/>
                </a:moveTo>
                <a:cubicBezTo>
                  <a:pt x="5290603" y="1856427"/>
                  <a:pt x="5275339" y="1838775"/>
                  <a:pt x="5251270" y="1810224"/>
                </a:cubicBezTo>
                <a:cubicBezTo>
                  <a:pt x="5243380" y="1800386"/>
                  <a:pt x="5206890" y="1756044"/>
                  <a:pt x="5200661" y="1755260"/>
                </a:cubicBezTo>
                <a:cubicBezTo>
                  <a:pt x="5187898" y="1753339"/>
                  <a:pt x="5170433" y="1775227"/>
                  <a:pt x="5159587" y="1783370"/>
                </a:cubicBezTo>
                <a:cubicBezTo>
                  <a:pt x="5143143" y="1795738"/>
                  <a:pt x="5127432" y="1802535"/>
                  <a:pt x="5119564" y="1819828"/>
                </a:cubicBezTo>
                <a:cubicBezTo>
                  <a:pt x="5157332" y="1855661"/>
                  <a:pt x="5201567" y="1888987"/>
                  <a:pt x="5264851" y="1915097"/>
                </a:cubicBezTo>
                <a:cubicBezTo>
                  <a:pt x="5277632" y="1898493"/>
                  <a:pt x="5293744" y="1890733"/>
                  <a:pt x="5306477" y="1874787"/>
                </a:cubicBezTo>
                <a:close/>
                <a:moveTo>
                  <a:pt x="1571651" y="10328416"/>
                </a:moveTo>
                <a:cubicBezTo>
                  <a:pt x="1563342" y="10320667"/>
                  <a:pt x="1555521" y="10318741"/>
                  <a:pt x="1550146" y="10328598"/>
                </a:cubicBezTo>
                <a:cubicBezTo>
                  <a:pt x="1557828" y="10331992"/>
                  <a:pt x="1566276" y="10338273"/>
                  <a:pt x="1571651" y="10328416"/>
                </a:cubicBezTo>
                <a:close/>
                <a:moveTo>
                  <a:pt x="764351" y="12156614"/>
                </a:moveTo>
                <a:cubicBezTo>
                  <a:pt x="760549" y="12151365"/>
                  <a:pt x="762324" y="12140418"/>
                  <a:pt x="752717" y="12144844"/>
                </a:cubicBezTo>
                <a:cubicBezTo>
                  <a:pt x="756519" y="12150094"/>
                  <a:pt x="754317" y="12160851"/>
                  <a:pt x="764351" y="12156614"/>
                </a:cubicBezTo>
                <a:close/>
                <a:moveTo>
                  <a:pt x="4866031" y="2874647"/>
                </a:moveTo>
                <a:cubicBezTo>
                  <a:pt x="4863951" y="2872779"/>
                  <a:pt x="4856313" y="2859662"/>
                  <a:pt x="4851473" y="2867848"/>
                </a:cubicBezTo>
                <a:cubicBezTo>
                  <a:pt x="4853242" y="2870062"/>
                  <a:pt x="4861228" y="2883489"/>
                  <a:pt x="4866031" y="2874647"/>
                </a:cubicBezTo>
                <a:close/>
                <a:moveTo>
                  <a:pt x="5317542" y="1859050"/>
                </a:moveTo>
                <a:cubicBezTo>
                  <a:pt x="5315309" y="1857895"/>
                  <a:pt x="5313430" y="1856435"/>
                  <a:pt x="5315595" y="1853945"/>
                </a:cubicBezTo>
                <a:cubicBezTo>
                  <a:pt x="5313010" y="1853096"/>
                  <a:pt x="5310778" y="1851941"/>
                  <a:pt x="5308545" y="1850786"/>
                </a:cubicBezTo>
                <a:cubicBezTo>
                  <a:pt x="5299465" y="1857404"/>
                  <a:pt x="5316006" y="1866547"/>
                  <a:pt x="5317542" y="1859050"/>
                </a:cubicBezTo>
                <a:close/>
                <a:moveTo>
                  <a:pt x="5608352" y="1201314"/>
                </a:moveTo>
                <a:lnTo>
                  <a:pt x="5645347" y="1109457"/>
                </a:lnTo>
                <a:lnTo>
                  <a:pt x="5669446" y="1049623"/>
                </a:lnTo>
                <a:cubicBezTo>
                  <a:pt x="5689795" y="999094"/>
                  <a:pt x="5708954" y="948805"/>
                  <a:pt x="5723402" y="899365"/>
                </a:cubicBezTo>
                <a:cubicBezTo>
                  <a:pt x="5702026" y="943704"/>
                  <a:pt x="5681248" y="990730"/>
                  <a:pt x="5662156" y="1036970"/>
                </a:cubicBezTo>
                <a:lnTo>
                  <a:pt x="5621856" y="1141712"/>
                </a:lnTo>
                <a:lnTo>
                  <a:pt x="5611024" y="1169867"/>
                </a:lnTo>
                <a:cubicBezTo>
                  <a:pt x="5606362" y="1181572"/>
                  <a:pt x="5590576" y="1196519"/>
                  <a:pt x="5602260" y="1209328"/>
                </a:cubicBezTo>
                <a:cubicBezTo>
                  <a:pt x="5604006" y="1206531"/>
                  <a:pt x="5606179" y="1203923"/>
                  <a:pt x="5608352" y="1201314"/>
                </a:cubicBezTo>
                <a:close/>
                <a:moveTo>
                  <a:pt x="4847873" y="2923494"/>
                </a:moveTo>
                <a:cubicBezTo>
                  <a:pt x="4832534" y="2902215"/>
                  <a:pt x="4827352" y="2861242"/>
                  <a:pt x="4801188" y="2853424"/>
                </a:cubicBezTo>
                <a:cubicBezTo>
                  <a:pt x="4821722" y="2873099"/>
                  <a:pt x="4817518" y="2917555"/>
                  <a:pt x="4847873" y="2923494"/>
                </a:cubicBezTo>
                <a:close/>
                <a:moveTo>
                  <a:pt x="5848200" y="661944"/>
                </a:moveTo>
                <a:cubicBezTo>
                  <a:pt x="5851474" y="654533"/>
                  <a:pt x="5853375" y="647343"/>
                  <a:pt x="5851821" y="641049"/>
                </a:cubicBezTo>
                <a:cubicBezTo>
                  <a:pt x="5817760" y="680038"/>
                  <a:pt x="5785661" y="746914"/>
                  <a:pt x="5773466" y="797604"/>
                </a:cubicBezTo>
                <a:cubicBezTo>
                  <a:pt x="5795638" y="758969"/>
                  <a:pt x="5819932" y="716684"/>
                  <a:pt x="5836339" y="684169"/>
                </a:cubicBezTo>
                <a:cubicBezTo>
                  <a:pt x="5840277" y="676987"/>
                  <a:pt x="5844925" y="669355"/>
                  <a:pt x="5848200" y="661944"/>
                </a:cubicBezTo>
                <a:close/>
                <a:moveTo>
                  <a:pt x="5577882" y="1276047"/>
                </a:moveTo>
                <a:cubicBezTo>
                  <a:pt x="5583408" y="1269312"/>
                  <a:pt x="5585431" y="1263579"/>
                  <a:pt x="5582671" y="1258281"/>
                </a:cubicBezTo>
                <a:cubicBezTo>
                  <a:pt x="5577145" y="1265015"/>
                  <a:pt x="5572422" y="1271086"/>
                  <a:pt x="5577882" y="1276047"/>
                </a:cubicBezTo>
                <a:close/>
                <a:moveTo>
                  <a:pt x="5766869" y="851787"/>
                </a:moveTo>
                <a:cubicBezTo>
                  <a:pt x="5753284" y="855980"/>
                  <a:pt x="5766869" y="851787"/>
                  <a:pt x="5766869" y="851787"/>
                </a:cubicBezTo>
                <a:close/>
                <a:moveTo>
                  <a:pt x="2445998" y="8368262"/>
                </a:moveTo>
                <a:cubicBezTo>
                  <a:pt x="2451267" y="8347624"/>
                  <a:pt x="2461270" y="8331114"/>
                  <a:pt x="2466080" y="8310951"/>
                </a:cubicBezTo>
                <a:cubicBezTo>
                  <a:pt x="2441248" y="8305279"/>
                  <a:pt x="2402959" y="8304495"/>
                  <a:pt x="2373619" y="8308705"/>
                </a:cubicBezTo>
                <a:cubicBezTo>
                  <a:pt x="2376796" y="8332009"/>
                  <a:pt x="2382260" y="8352474"/>
                  <a:pt x="2392331" y="8369128"/>
                </a:cubicBezTo>
                <a:cubicBezTo>
                  <a:pt x="2408529" y="8360458"/>
                  <a:pt x="2427332" y="8368563"/>
                  <a:pt x="2445998" y="8368262"/>
                </a:cubicBezTo>
                <a:close/>
                <a:moveTo>
                  <a:pt x="5096597" y="2380129"/>
                </a:moveTo>
                <a:cubicBezTo>
                  <a:pt x="5068568" y="2362058"/>
                  <a:pt x="5098316" y="2363590"/>
                  <a:pt x="5082855" y="2346651"/>
                </a:cubicBezTo>
                <a:cubicBezTo>
                  <a:pt x="5070990" y="2368956"/>
                  <a:pt x="5046210" y="2326728"/>
                  <a:pt x="5025467" y="2330674"/>
                </a:cubicBezTo>
                <a:cubicBezTo>
                  <a:pt x="5036693" y="2351310"/>
                  <a:pt x="5074649" y="2391358"/>
                  <a:pt x="5096597" y="2380129"/>
                </a:cubicBezTo>
                <a:close/>
                <a:moveTo>
                  <a:pt x="928222" y="11821525"/>
                </a:moveTo>
                <a:cubicBezTo>
                  <a:pt x="923567" y="11815898"/>
                  <a:pt x="927914" y="11810678"/>
                  <a:pt x="920558" y="11805388"/>
                </a:cubicBezTo>
                <a:cubicBezTo>
                  <a:pt x="917770" y="11808236"/>
                  <a:pt x="915169" y="11810658"/>
                  <a:pt x="912380" y="11813505"/>
                </a:cubicBezTo>
                <a:cubicBezTo>
                  <a:pt x="917225" y="11818706"/>
                  <a:pt x="912878" y="11823925"/>
                  <a:pt x="920233" y="11829216"/>
                </a:cubicBezTo>
                <a:cubicBezTo>
                  <a:pt x="923022" y="11826367"/>
                  <a:pt x="925434" y="11824373"/>
                  <a:pt x="928222" y="11821525"/>
                </a:cubicBezTo>
                <a:close/>
                <a:moveTo>
                  <a:pt x="1590308" y="10325446"/>
                </a:moveTo>
                <a:cubicBezTo>
                  <a:pt x="1587936" y="10323887"/>
                  <a:pt x="1585564" y="10322329"/>
                  <a:pt x="1583379" y="10320345"/>
                </a:cubicBezTo>
                <a:cubicBezTo>
                  <a:pt x="1581822" y="10322715"/>
                  <a:pt x="1579838" y="10324896"/>
                  <a:pt x="1577665" y="10327505"/>
                </a:cubicBezTo>
                <a:cubicBezTo>
                  <a:pt x="1580465" y="10329251"/>
                  <a:pt x="1582837" y="10330810"/>
                  <a:pt x="1585209" y="10332367"/>
                </a:cubicBezTo>
                <a:cubicBezTo>
                  <a:pt x="1586767" y="10329997"/>
                  <a:pt x="1588563" y="10328242"/>
                  <a:pt x="1590308" y="10325446"/>
                </a:cubicBezTo>
                <a:close/>
                <a:moveTo>
                  <a:pt x="3385923" y="6262378"/>
                </a:moveTo>
                <a:cubicBezTo>
                  <a:pt x="3387713" y="6256019"/>
                  <a:pt x="3388082" y="6250565"/>
                  <a:pt x="3385990" y="6246066"/>
                </a:cubicBezTo>
                <a:cubicBezTo>
                  <a:pt x="3380917" y="6244846"/>
                  <a:pt x="3377413" y="6245851"/>
                  <a:pt x="3373720" y="6247283"/>
                </a:cubicBezTo>
                <a:cubicBezTo>
                  <a:pt x="3369994" y="6256871"/>
                  <a:pt x="3375829" y="6260981"/>
                  <a:pt x="3385923" y="6262378"/>
                </a:cubicBezTo>
                <a:close/>
                <a:moveTo>
                  <a:pt x="852303" y="11999123"/>
                </a:moveTo>
                <a:cubicBezTo>
                  <a:pt x="852358" y="11960897"/>
                  <a:pt x="861604" y="11922651"/>
                  <a:pt x="848488" y="11884216"/>
                </a:cubicBezTo>
                <a:cubicBezTo>
                  <a:pt x="832839" y="11919632"/>
                  <a:pt x="830742" y="11976336"/>
                  <a:pt x="852303" y="11999123"/>
                </a:cubicBezTo>
                <a:close/>
                <a:moveTo>
                  <a:pt x="5814013" y="769765"/>
                </a:moveTo>
                <a:lnTo>
                  <a:pt x="5811462" y="765133"/>
                </a:lnTo>
                <a:lnTo>
                  <a:pt x="5809095" y="760837"/>
                </a:lnTo>
                <a:cubicBezTo>
                  <a:pt x="5805409" y="764561"/>
                  <a:pt x="5804268" y="768008"/>
                  <a:pt x="5804371" y="771240"/>
                </a:cubicBezTo>
                <a:lnTo>
                  <a:pt x="5804972" y="773243"/>
                </a:lnTo>
                <a:lnTo>
                  <a:pt x="5807105" y="780349"/>
                </a:lnTo>
                <a:cubicBezTo>
                  <a:pt x="5810270" y="776650"/>
                  <a:pt x="5813127" y="773069"/>
                  <a:pt x="5814013" y="769765"/>
                </a:cubicBezTo>
                <a:close/>
                <a:moveTo>
                  <a:pt x="1851644" y="9742553"/>
                </a:moveTo>
                <a:cubicBezTo>
                  <a:pt x="1838277" y="9738176"/>
                  <a:pt x="1823430" y="9729066"/>
                  <a:pt x="1816733" y="9741914"/>
                </a:cubicBezTo>
                <a:cubicBezTo>
                  <a:pt x="1830101" y="9746291"/>
                  <a:pt x="1844948" y="9755400"/>
                  <a:pt x="1851644" y="9742553"/>
                </a:cubicBezTo>
                <a:close/>
                <a:moveTo>
                  <a:pt x="1857300" y="9729753"/>
                </a:moveTo>
                <a:cubicBezTo>
                  <a:pt x="1866934" y="9717184"/>
                  <a:pt x="1848246" y="9706377"/>
                  <a:pt x="1842542" y="9718134"/>
                </a:cubicBezTo>
                <a:cubicBezTo>
                  <a:pt x="1851027" y="9720863"/>
                  <a:pt x="1849241" y="9727213"/>
                  <a:pt x="1857300" y="9729753"/>
                </a:cubicBezTo>
                <a:close/>
                <a:moveTo>
                  <a:pt x="5119562" y="2349729"/>
                </a:moveTo>
                <a:cubicBezTo>
                  <a:pt x="5109478" y="2338653"/>
                  <a:pt x="5099090" y="2329233"/>
                  <a:pt x="5089248" y="2333344"/>
                </a:cubicBezTo>
                <a:cubicBezTo>
                  <a:pt x="5089741" y="2343574"/>
                  <a:pt x="5109259" y="2366397"/>
                  <a:pt x="5119562" y="2349729"/>
                </a:cubicBezTo>
                <a:close/>
                <a:moveTo>
                  <a:pt x="5698207" y="1040664"/>
                </a:moveTo>
                <a:lnTo>
                  <a:pt x="5697300" y="1038120"/>
                </a:lnTo>
                <a:lnTo>
                  <a:pt x="5694106" y="1029166"/>
                </a:lnTo>
                <a:cubicBezTo>
                  <a:pt x="5688777" y="1029105"/>
                  <a:pt x="5687416" y="1034494"/>
                  <a:pt x="5688581" y="1038641"/>
                </a:cubicBezTo>
                <a:lnTo>
                  <a:pt x="5695813" y="1040161"/>
                </a:lnTo>
                <a:close/>
                <a:moveTo>
                  <a:pt x="5633100" y="1190327"/>
                </a:moveTo>
                <a:cubicBezTo>
                  <a:pt x="5629636" y="1187777"/>
                  <a:pt x="5631759" y="1184127"/>
                  <a:pt x="5627253" y="1181626"/>
                </a:cubicBezTo>
                <a:cubicBezTo>
                  <a:pt x="5625883" y="1183570"/>
                  <a:pt x="5624514" y="1185514"/>
                  <a:pt x="5622719" y="1187270"/>
                </a:cubicBezTo>
                <a:cubicBezTo>
                  <a:pt x="5624675" y="1193232"/>
                  <a:pt x="5627474" y="1194979"/>
                  <a:pt x="5633100" y="1190327"/>
                </a:cubicBezTo>
                <a:close/>
                <a:moveTo>
                  <a:pt x="5842113" y="721897"/>
                </a:moveTo>
                <a:cubicBezTo>
                  <a:pt x="5838223" y="719158"/>
                  <a:pt x="5837269" y="716697"/>
                  <a:pt x="5836266" y="713195"/>
                </a:cubicBezTo>
                <a:cubicBezTo>
                  <a:pt x="5834094" y="715804"/>
                  <a:pt x="5831733" y="718839"/>
                  <a:pt x="5829986" y="721636"/>
                </a:cubicBezTo>
                <a:cubicBezTo>
                  <a:pt x="5834492" y="724137"/>
                  <a:pt x="5839098" y="728721"/>
                  <a:pt x="5842113" y="721897"/>
                </a:cubicBezTo>
                <a:close/>
                <a:moveTo>
                  <a:pt x="2402035" y="8507703"/>
                </a:moveTo>
                <a:cubicBezTo>
                  <a:pt x="2400003" y="8497459"/>
                  <a:pt x="2393846" y="8491953"/>
                  <a:pt x="2384015" y="8490243"/>
                </a:cubicBezTo>
                <a:cubicBezTo>
                  <a:pt x="2383285" y="8502867"/>
                  <a:pt x="2388983" y="8508847"/>
                  <a:pt x="2402035" y="8507703"/>
                </a:cubicBezTo>
                <a:close/>
                <a:moveTo>
                  <a:pt x="895986" y="11916422"/>
                </a:moveTo>
                <a:cubicBezTo>
                  <a:pt x="885333" y="11898966"/>
                  <a:pt x="910262" y="11861020"/>
                  <a:pt x="884574" y="11856810"/>
                </a:cubicBezTo>
                <a:cubicBezTo>
                  <a:pt x="888120" y="11874186"/>
                  <a:pt x="875935" y="11912154"/>
                  <a:pt x="895986" y="11916422"/>
                </a:cubicBezTo>
                <a:close/>
                <a:moveTo>
                  <a:pt x="5621338" y="1223875"/>
                </a:moveTo>
                <a:cubicBezTo>
                  <a:pt x="5610796" y="1213100"/>
                  <a:pt x="5602692" y="1231441"/>
                  <a:pt x="5615872" y="1236245"/>
                </a:cubicBezTo>
                <a:cubicBezTo>
                  <a:pt x="5619653" y="1232307"/>
                  <a:pt x="5621726" y="1227615"/>
                  <a:pt x="5621338" y="1223875"/>
                </a:cubicBezTo>
                <a:close/>
                <a:moveTo>
                  <a:pt x="868043" y="11983128"/>
                </a:moveTo>
                <a:cubicBezTo>
                  <a:pt x="880415" y="11944734"/>
                  <a:pt x="875687" y="11906944"/>
                  <a:pt x="872804" y="11868439"/>
                </a:cubicBezTo>
                <a:cubicBezTo>
                  <a:pt x="858535" y="11906506"/>
                  <a:pt x="861418" y="11945009"/>
                  <a:pt x="868043" y="11983128"/>
                </a:cubicBezTo>
                <a:close/>
                <a:moveTo>
                  <a:pt x="2497640" y="8299698"/>
                </a:moveTo>
                <a:lnTo>
                  <a:pt x="2497519" y="8292226"/>
                </a:lnTo>
                <a:lnTo>
                  <a:pt x="2490519" y="8292339"/>
                </a:lnTo>
                <a:lnTo>
                  <a:pt x="2490640" y="8299811"/>
                </a:lnTo>
                <a:close/>
                <a:moveTo>
                  <a:pt x="5901124" y="597578"/>
                </a:moveTo>
                <a:cubicBezTo>
                  <a:pt x="5905796" y="590466"/>
                  <a:pt x="5905070" y="584028"/>
                  <a:pt x="5898331" y="578501"/>
                </a:cubicBezTo>
                <a:cubicBezTo>
                  <a:pt x="5893658" y="585613"/>
                  <a:pt x="5894384" y="592051"/>
                  <a:pt x="5901124" y="597578"/>
                </a:cubicBezTo>
                <a:close/>
                <a:moveTo>
                  <a:pt x="3566613" y="5883726"/>
                </a:moveTo>
                <a:cubicBezTo>
                  <a:pt x="3562793" y="5834615"/>
                  <a:pt x="3559159" y="5785083"/>
                  <a:pt x="3538533" y="5742822"/>
                </a:cubicBezTo>
                <a:lnTo>
                  <a:pt x="3478751" y="5716407"/>
                </a:lnTo>
                <a:cubicBezTo>
                  <a:pt x="3429193" y="5741934"/>
                  <a:pt x="3372720" y="5749612"/>
                  <a:pt x="3326214" y="5782096"/>
                </a:cubicBezTo>
                <a:cubicBezTo>
                  <a:pt x="3346323" y="5844010"/>
                  <a:pt x="3385031" y="5914654"/>
                  <a:pt x="3458380" y="5945020"/>
                </a:cubicBezTo>
                <a:cubicBezTo>
                  <a:pt x="3495775" y="5927381"/>
                  <a:pt x="3533988" y="5913670"/>
                  <a:pt x="3566613" y="5883726"/>
                </a:cubicBezTo>
                <a:close/>
                <a:moveTo>
                  <a:pt x="5794843" y="842735"/>
                </a:moveTo>
                <a:cubicBezTo>
                  <a:pt x="5777412" y="823308"/>
                  <a:pt x="5796274" y="807172"/>
                  <a:pt x="5791685" y="789850"/>
                </a:cubicBezTo>
                <a:cubicBezTo>
                  <a:pt x="5782517" y="799054"/>
                  <a:pt x="5786658" y="807001"/>
                  <a:pt x="5776448" y="816255"/>
                </a:cubicBezTo>
                <a:cubicBezTo>
                  <a:pt x="5783237" y="822823"/>
                  <a:pt x="5783403" y="852465"/>
                  <a:pt x="5794843" y="842735"/>
                </a:cubicBezTo>
                <a:close/>
                <a:moveTo>
                  <a:pt x="5829481" y="767805"/>
                </a:moveTo>
                <a:cubicBezTo>
                  <a:pt x="5827291" y="763524"/>
                  <a:pt x="5826973" y="759050"/>
                  <a:pt x="5826009" y="754737"/>
                </a:cubicBezTo>
                <a:lnTo>
                  <a:pt x="5823323" y="750309"/>
                </a:lnTo>
                <a:lnTo>
                  <a:pt x="5818668" y="742635"/>
                </a:lnTo>
                <a:cubicBezTo>
                  <a:pt x="5812828" y="747192"/>
                  <a:pt x="5812892" y="753975"/>
                  <a:pt x="5815735" y="759374"/>
                </a:cubicBezTo>
                <a:lnTo>
                  <a:pt x="5815960" y="759511"/>
                </a:lnTo>
                <a:close/>
                <a:moveTo>
                  <a:pt x="2893437" y="7413700"/>
                </a:moveTo>
                <a:cubicBezTo>
                  <a:pt x="2899938" y="7400653"/>
                  <a:pt x="2904277" y="7386993"/>
                  <a:pt x="2905092" y="7372549"/>
                </a:cubicBezTo>
                <a:cubicBezTo>
                  <a:pt x="2866421" y="7396313"/>
                  <a:pt x="2796069" y="7463413"/>
                  <a:pt x="2813308" y="7519329"/>
                </a:cubicBezTo>
                <a:cubicBezTo>
                  <a:pt x="2834973" y="7486478"/>
                  <a:pt x="2873934" y="7452841"/>
                  <a:pt x="2893437" y="7413700"/>
                </a:cubicBezTo>
                <a:close/>
                <a:moveTo>
                  <a:pt x="3895464" y="5146256"/>
                </a:moveTo>
                <a:cubicBezTo>
                  <a:pt x="3889445" y="5135037"/>
                  <a:pt x="3865568" y="5143599"/>
                  <a:pt x="3871459" y="5155856"/>
                </a:cubicBezTo>
                <a:cubicBezTo>
                  <a:pt x="3879576" y="5153441"/>
                  <a:pt x="3886898" y="5155769"/>
                  <a:pt x="3895464" y="5146256"/>
                </a:cubicBezTo>
                <a:close/>
                <a:moveTo>
                  <a:pt x="3874326" y="5194465"/>
                </a:moveTo>
                <a:cubicBezTo>
                  <a:pt x="3870511" y="5189392"/>
                  <a:pt x="3881324" y="5173624"/>
                  <a:pt x="3869198" y="5175990"/>
                </a:cubicBezTo>
                <a:cubicBezTo>
                  <a:pt x="3869289" y="5180416"/>
                  <a:pt x="3863684" y="5196796"/>
                  <a:pt x="3874326" y="5194465"/>
                </a:cubicBezTo>
                <a:close/>
                <a:moveTo>
                  <a:pt x="3255977" y="6599193"/>
                </a:moveTo>
                <a:cubicBezTo>
                  <a:pt x="3259466" y="6562435"/>
                  <a:pt x="3243217" y="6536871"/>
                  <a:pt x="3232031" y="6507928"/>
                </a:cubicBezTo>
                <a:cubicBezTo>
                  <a:pt x="3229880" y="6524340"/>
                  <a:pt x="3244751" y="6547252"/>
                  <a:pt x="3234582" y="6557568"/>
                </a:cubicBezTo>
                <a:cubicBezTo>
                  <a:pt x="3208157" y="6458058"/>
                  <a:pt x="3198393" y="6348548"/>
                  <a:pt x="3161603" y="6255182"/>
                </a:cubicBezTo>
                <a:cubicBezTo>
                  <a:pt x="3179396" y="6269172"/>
                  <a:pt x="3176817" y="6311950"/>
                  <a:pt x="3198616" y="6313410"/>
                </a:cubicBezTo>
                <a:cubicBezTo>
                  <a:pt x="3185403" y="6290210"/>
                  <a:pt x="3194153" y="6254244"/>
                  <a:pt x="3170574" y="6237188"/>
                </a:cubicBezTo>
                <a:cubicBezTo>
                  <a:pt x="3162809" y="6240906"/>
                  <a:pt x="3154569" y="6243393"/>
                  <a:pt x="3150367" y="6251750"/>
                </a:cubicBezTo>
                <a:cubicBezTo>
                  <a:pt x="3158391" y="6342108"/>
                  <a:pt x="3196265" y="6431867"/>
                  <a:pt x="3206826" y="6509558"/>
                </a:cubicBezTo>
                <a:cubicBezTo>
                  <a:pt x="3199276" y="6500094"/>
                  <a:pt x="3204381" y="6466603"/>
                  <a:pt x="3188566" y="6472382"/>
                </a:cubicBezTo>
                <a:cubicBezTo>
                  <a:pt x="3194705" y="6487350"/>
                  <a:pt x="3203001" y="6517060"/>
                  <a:pt x="3198471" y="6527314"/>
                </a:cubicBezTo>
                <a:cubicBezTo>
                  <a:pt x="3191381" y="6483328"/>
                  <a:pt x="3173622" y="6434629"/>
                  <a:pt x="3162452" y="6388330"/>
                </a:cubicBezTo>
                <a:cubicBezTo>
                  <a:pt x="3155773" y="6361888"/>
                  <a:pt x="3153254" y="6330646"/>
                  <a:pt x="3143783" y="6307056"/>
                </a:cubicBezTo>
                <a:cubicBezTo>
                  <a:pt x="3140164" y="6296776"/>
                  <a:pt x="3132171" y="6277924"/>
                  <a:pt x="3119753" y="6276012"/>
                </a:cubicBezTo>
                <a:cubicBezTo>
                  <a:pt x="3137166" y="6370519"/>
                  <a:pt x="3179571" y="6450024"/>
                  <a:pt x="3193103" y="6546390"/>
                </a:cubicBezTo>
                <a:cubicBezTo>
                  <a:pt x="3197526" y="6556004"/>
                  <a:pt x="3204059" y="6552763"/>
                  <a:pt x="3206390" y="6557878"/>
                </a:cubicBezTo>
                <a:cubicBezTo>
                  <a:pt x="3210920" y="6574178"/>
                  <a:pt x="3209770" y="6594096"/>
                  <a:pt x="3231199" y="6601012"/>
                </a:cubicBezTo>
                <a:cubicBezTo>
                  <a:pt x="3239801" y="6588471"/>
                  <a:pt x="3219784" y="6576052"/>
                  <a:pt x="3230486" y="6572610"/>
                </a:cubicBezTo>
                <a:cubicBezTo>
                  <a:pt x="3246597" y="6573090"/>
                  <a:pt x="3234647" y="6594364"/>
                  <a:pt x="3255977" y="6599193"/>
                </a:cubicBezTo>
                <a:close/>
                <a:moveTo>
                  <a:pt x="711400" y="12359238"/>
                </a:moveTo>
                <a:cubicBezTo>
                  <a:pt x="711097" y="12348390"/>
                  <a:pt x="701896" y="12339224"/>
                  <a:pt x="691211" y="12347257"/>
                </a:cubicBezTo>
                <a:cubicBezTo>
                  <a:pt x="700888" y="12357654"/>
                  <a:pt x="696124" y="12367283"/>
                  <a:pt x="711400" y="12359238"/>
                </a:cubicBezTo>
                <a:close/>
                <a:moveTo>
                  <a:pt x="5929894" y="549257"/>
                </a:moveTo>
                <a:cubicBezTo>
                  <a:pt x="5931189" y="546850"/>
                  <a:pt x="5931822" y="543975"/>
                  <a:pt x="5931161" y="539987"/>
                </a:cubicBezTo>
                <a:cubicBezTo>
                  <a:pt x="5922924" y="542466"/>
                  <a:pt x="5916279" y="556353"/>
                  <a:pt x="5907476" y="560111"/>
                </a:cubicBezTo>
                <a:cubicBezTo>
                  <a:pt x="5909195" y="565458"/>
                  <a:pt x="5915696" y="570370"/>
                  <a:pt x="5917414" y="575717"/>
                </a:cubicBezTo>
                <a:cubicBezTo>
                  <a:pt x="5916167" y="559490"/>
                  <a:pt x="5926010" y="556479"/>
                  <a:pt x="5929894" y="549257"/>
                </a:cubicBezTo>
                <a:close/>
                <a:moveTo>
                  <a:pt x="831813" y="12088811"/>
                </a:moveTo>
                <a:cubicBezTo>
                  <a:pt x="838040" y="12075856"/>
                  <a:pt x="830015" y="12062843"/>
                  <a:pt x="824229" y="12049959"/>
                </a:cubicBezTo>
                <a:cubicBezTo>
                  <a:pt x="835173" y="12007874"/>
                  <a:pt x="833798" y="11965957"/>
                  <a:pt x="824890" y="11923769"/>
                </a:cubicBezTo>
                <a:cubicBezTo>
                  <a:pt x="801383" y="11982744"/>
                  <a:pt x="811752" y="12042407"/>
                  <a:pt x="820226" y="12101741"/>
                </a:cubicBezTo>
                <a:cubicBezTo>
                  <a:pt x="826079" y="12097442"/>
                  <a:pt x="829738" y="12093130"/>
                  <a:pt x="831813" y="12088811"/>
                </a:cubicBezTo>
                <a:close/>
                <a:moveTo>
                  <a:pt x="4881688" y="2926271"/>
                </a:moveTo>
                <a:cubicBezTo>
                  <a:pt x="4868410" y="2918744"/>
                  <a:pt x="4869399" y="2906477"/>
                  <a:pt x="4859376" y="2898112"/>
                </a:cubicBezTo>
                <a:cubicBezTo>
                  <a:pt x="4858253" y="2914016"/>
                  <a:pt x="4866791" y="2925432"/>
                  <a:pt x="4876643" y="2936780"/>
                </a:cubicBezTo>
                <a:cubicBezTo>
                  <a:pt x="4878439" y="2933382"/>
                  <a:pt x="4879890" y="2929671"/>
                  <a:pt x="4881688" y="2926271"/>
                </a:cubicBezTo>
                <a:close/>
                <a:moveTo>
                  <a:pt x="3625193" y="5771936"/>
                </a:moveTo>
                <a:cubicBezTo>
                  <a:pt x="3608302" y="5763961"/>
                  <a:pt x="3609689" y="5731943"/>
                  <a:pt x="3588186" y="5736716"/>
                </a:cubicBezTo>
                <a:cubicBezTo>
                  <a:pt x="3594612" y="5748739"/>
                  <a:pt x="3610720" y="5783900"/>
                  <a:pt x="3625193" y="5771936"/>
                </a:cubicBezTo>
                <a:close/>
                <a:moveTo>
                  <a:pt x="3634313" y="5761692"/>
                </a:moveTo>
                <a:cubicBezTo>
                  <a:pt x="3625385" y="5754175"/>
                  <a:pt x="3618733" y="5728802"/>
                  <a:pt x="3603960" y="5734514"/>
                </a:cubicBezTo>
                <a:cubicBezTo>
                  <a:pt x="3617388" y="5739932"/>
                  <a:pt x="3621388" y="5766687"/>
                  <a:pt x="3634313" y="5761692"/>
                </a:cubicBezTo>
                <a:close/>
                <a:moveTo>
                  <a:pt x="2764358" y="7732592"/>
                </a:moveTo>
                <a:cubicBezTo>
                  <a:pt x="2765523" y="7730997"/>
                  <a:pt x="2765086" y="7728551"/>
                  <a:pt x="2762057" y="7724823"/>
                </a:cubicBezTo>
                <a:cubicBezTo>
                  <a:pt x="2728512" y="7719231"/>
                  <a:pt x="2693569" y="7711310"/>
                  <a:pt x="2655830" y="7692205"/>
                </a:cubicBezTo>
                <a:cubicBezTo>
                  <a:pt x="2642318" y="7694069"/>
                  <a:pt x="2635795" y="7715037"/>
                  <a:pt x="2625080" y="7723891"/>
                </a:cubicBezTo>
                <a:cubicBezTo>
                  <a:pt x="2653034" y="7742996"/>
                  <a:pt x="2708012" y="7741132"/>
                  <a:pt x="2737364" y="7735540"/>
                </a:cubicBezTo>
                <a:cubicBezTo>
                  <a:pt x="2742955" y="7734492"/>
                  <a:pt x="2760864" y="7737375"/>
                  <a:pt x="2764358" y="7732592"/>
                </a:cubicBezTo>
                <a:close/>
                <a:moveTo>
                  <a:pt x="5162452" y="2305489"/>
                </a:moveTo>
                <a:cubicBezTo>
                  <a:pt x="5146467" y="2297144"/>
                  <a:pt x="5130618" y="2276578"/>
                  <a:pt x="5115241" y="2285726"/>
                </a:cubicBezTo>
                <a:cubicBezTo>
                  <a:pt x="5127411" y="2303376"/>
                  <a:pt x="5139926" y="2301205"/>
                  <a:pt x="5152704" y="2315544"/>
                </a:cubicBezTo>
                <a:close/>
                <a:moveTo>
                  <a:pt x="2137020" y="9153243"/>
                </a:moveTo>
                <a:cubicBezTo>
                  <a:pt x="2130393" y="9176320"/>
                  <a:pt x="2120432" y="9196267"/>
                  <a:pt x="2109264" y="9213896"/>
                </a:cubicBezTo>
                <a:lnTo>
                  <a:pt x="2108987" y="9214266"/>
                </a:lnTo>
                <a:close/>
                <a:moveTo>
                  <a:pt x="2529321" y="8266956"/>
                </a:moveTo>
                <a:cubicBezTo>
                  <a:pt x="2553248" y="8187630"/>
                  <a:pt x="2591868" y="8122078"/>
                  <a:pt x="2614365" y="8040905"/>
                </a:cubicBezTo>
                <a:cubicBezTo>
                  <a:pt x="2604535" y="8039196"/>
                  <a:pt x="2599296" y="8032741"/>
                  <a:pt x="2589458" y="8030564"/>
                </a:cubicBezTo>
                <a:cubicBezTo>
                  <a:pt x="2565102" y="8112234"/>
                  <a:pt x="2529365" y="8182876"/>
                  <a:pt x="2500741" y="8260411"/>
                </a:cubicBezTo>
                <a:cubicBezTo>
                  <a:pt x="2509193" y="8263545"/>
                  <a:pt x="2516276" y="8268568"/>
                  <a:pt x="2529321" y="8266956"/>
                </a:cubicBezTo>
                <a:close/>
                <a:moveTo>
                  <a:pt x="3676610" y="5676361"/>
                </a:moveTo>
                <a:cubicBezTo>
                  <a:pt x="3667114" y="5670127"/>
                  <a:pt x="3670119" y="5658707"/>
                  <a:pt x="3658590" y="5653612"/>
                </a:cubicBezTo>
                <a:cubicBezTo>
                  <a:pt x="3653638" y="5663663"/>
                  <a:pt x="3674486" y="5680012"/>
                  <a:pt x="3676610" y="5676361"/>
                </a:cubicBezTo>
                <a:close/>
                <a:moveTo>
                  <a:pt x="5628858" y="1258806"/>
                </a:moveTo>
                <a:cubicBezTo>
                  <a:pt x="5641369" y="1240883"/>
                  <a:pt x="5633138" y="1226030"/>
                  <a:pt x="5626565" y="1210891"/>
                </a:cubicBezTo>
                <a:cubicBezTo>
                  <a:pt x="5621726" y="1227615"/>
                  <a:pt x="5624984" y="1243330"/>
                  <a:pt x="5628858" y="1258806"/>
                </a:cubicBezTo>
                <a:close/>
                <a:moveTo>
                  <a:pt x="2490834" y="8362517"/>
                </a:moveTo>
                <a:cubicBezTo>
                  <a:pt x="2497501" y="8348980"/>
                  <a:pt x="2501396" y="8330000"/>
                  <a:pt x="2504926" y="8317331"/>
                </a:cubicBezTo>
                <a:cubicBezTo>
                  <a:pt x="2496948" y="8314657"/>
                  <a:pt x="2491272" y="8310077"/>
                  <a:pt x="2480546" y="8310717"/>
                </a:cubicBezTo>
                <a:cubicBezTo>
                  <a:pt x="2473418" y="8331852"/>
                  <a:pt x="2462971" y="8349771"/>
                  <a:pt x="2460111" y="8375041"/>
                </a:cubicBezTo>
                <a:cubicBezTo>
                  <a:pt x="2474729" y="8384147"/>
                  <a:pt x="2484168" y="8376054"/>
                  <a:pt x="2490834" y="8362517"/>
                </a:cubicBezTo>
                <a:close/>
                <a:moveTo>
                  <a:pt x="5589431" y="1351502"/>
                </a:moveTo>
                <a:cubicBezTo>
                  <a:pt x="5579804" y="1346739"/>
                  <a:pt x="5587791" y="1339052"/>
                  <a:pt x="5581666" y="1333287"/>
                </a:cubicBezTo>
                <a:cubicBezTo>
                  <a:pt x="5574244" y="1339694"/>
                  <a:pt x="5577475" y="1363553"/>
                  <a:pt x="5589431" y="1351502"/>
                </a:cubicBezTo>
                <a:close/>
                <a:moveTo>
                  <a:pt x="5645404" y="1224823"/>
                </a:moveTo>
                <a:cubicBezTo>
                  <a:pt x="5654938" y="1210172"/>
                  <a:pt x="5647439" y="1184428"/>
                  <a:pt x="5636581" y="1180140"/>
                </a:cubicBezTo>
                <a:cubicBezTo>
                  <a:pt x="5641259" y="1194952"/>
                  <a:pt x="5634097" y="1211160"/>
                  <a:pt x="5645404" y="1224823"/>
                </a:cubicBezTo>
                <a:close/>
                <a:moveTo>
                  <a:pt x="5696338" y="1110701"/>
                </a:moveTo>
                <a:cubicBezTo>
                  <a:pt x="5703788" y="1096149"/>
                  <a:pt x="5702114" y="1069920"/>
                  <a:pt x="5687327" y="1066445"/>
                </a:cubicBezTo>
                <a:cubicBezTo>
                  <a:pt x="5693235" y="1080781"/>
                  <a:pt x="5690430" y="1096365"/>
                  <a:pt x="5696338" y="1110701"/>
                </a:cubicBezTo>
                <a:close/>
                <a:moveTo>
                  <a:pt x="5825245" y="818953"/>
                </a:moveTo>
                <a:cubicBezTo>
                  <a:pt x="5832955" y="814202"/>
                  <a:pt x="5824963" y="799965"/>
                  <a:pt x="5818345" y="805708"/>
                </a:cubicBezTo>
                <a:cubicBezTo>
                  <a:pt x="5823754" y="809627"/>
                  <a:pt x="5816094" y="815419"/>
                  <a:pt x="5825245" y="818953"/>
                </a:cubicBezTo>
                <a:close/>
                <a:moveTo>
                  <a:pt x="5840045" y="787767"/>
                </a:moveTo>
                <a:cubicBezTo>
                  <a:pt x="5847306" y="773642"/>
                  <a:pt x="5840284" y="749127"/>
                  <a:pt x="5829049" y="745693"/>
                </a:cubicBezTo>
                <a:cubicBezTo>
                  <a:pt x="5838460" y="759027"/>
                  <a:pt x="5824431" y="775770"/>
                  <a:pt x="5840045" y="787767"/>
                </a:cubicBezTo>
                <a:close/>
                <a:moveTo>
                  <a:pt x="5785818" y="911649"/>
                </a:moveTo>
                <a:cubicBezTo>
                  <a:pt x="5779306" y="902144"/>
                  <a:pt x="5784838" y="878079"/>
                  <a:pt x="5773087" y="876966"/>
                </a:cubicBezTo>
                <a:cubicBezTo>
                  <a:pt x="5779223" y="887324"/>
                  <a:pt x="5773879" y="910962"/>
                  <a:pt x="5785818" y="911649"/>
                </a:cubicBezTo>
                <a:close/>
                <a:moveTo>
                  <a:pt x="5805656" y="867905"/>
                </a:moveTo>
                <a:cubicBezTo>
                  <a:pt x="5803938" y="862558"/>
                  <a:pt x="5805535" y="856636"/>
                  <a:pt x="5800691" y="851436"/>
                </a:cubicBezTo>
                <a:cubicBezTo>
                  <a:pt x="5790946" y="857327"/>
                  <a:pt x="5797093" y="872278"/>
                  <a:pt x="5805656" y="867905"/>
                </a:cubicBezTo>
                <a:close/>
                <a:moveTo>
                  <a:pt x="5615549" y="1299317"/>
                </a:moveTo>
                <a:cubicBezTo>
                  <a:pt x="5624695" y="1280927"/>
                  <a:pt x="5623282" y="1264499"/>
                  <a:pt x="5610645" y="1249229"/>
                </a:cubicBezTo>
                <a:cubicBezTo>
                  <a:pt x="5601500" y="1267620"/>
                  <a:pt x="5606654" y="1283662"/>
                  <a:pt x="5615549" y="1299317"/>
                </a:cubicBezTo>
                <a:close/>
                <a:moveTo>
                  <a:pt x="5794964" y="893259"/>
                </a:moveTo>
                <a:cubicBezTo>
                  <a:pt x="5792359" y="873755"/>
                  <a:pt x="5789943" y="853825"/>
                  <a:pt x="5779241" y="835332"/>
                </a:cubicBezTo>
                <a:cubicBezTo>
                  <a:pt x="5773697" y="854804"/>
                  <a:pt x="5786794" y="884042"/>
                  <a:pt x="5794964" y="893259"/>
                </a:cubicBezTo>
                <a:close/>
                <a:moveTo>
                  <a:pt x="3689739" y="5658198"/>
                </a:moveTo>
                <a:cubicBezTo>
                  <a:pt x="3685231" y="5655694"/>
                  <a:pt x="3683976" y="5646982"/>
                  <a:pt x="3677782" y="5652915"/>
                </a:cubicBezTo>
                <a:cubicBezTo>
                  <a:pt x="3682103" y="5655842"/>
                  <a:pt x="3683545" y="5664129"/>
                  <a:pt x="3689739" y="5658198"/>
                </a:cubicBezTo>
                <a:close/>
                <a:moveTo>
                  <a:pt x="3278703" y="6589318"/>
                </a:moveTo>
                <a:cubicBezTo>
                  <a:pt x="3301397" y="6561046"/>
                  <a:pt x="3278057" y="6518051"/>
                  <a:pt x="3269850" y="6485828"/>
                </a:cubicBezTo>
                <a:cubicBezTo>
                  <a:pt x="3261259" y="6449860"/>
                  <a:pt x="3258297" y="6409230"/>
                  <a:pt x="3236409" y="6383728"/>
                </a:cubicBezTo>
                <a:cubicBezTo>
                  <a:pt x="3234897" y="6440255"/>
                  <a:pt x="3267306" y="6493895"/>
                  <a:pt x="3258580" y="6543659"/>
                </a:cubicBezTo>
                <a:cubicBezTo>
                  <a:pt x="3251860" y="6467666"/>
                  <a:pt x="3222135" y="6404487"/>
                  <a:pt x="3223984" y="6324109"/>
                </a:cubicBezTo>
                <a:cubicBezTo>
                  <a:pt x="3209597" y="6307028"/>
                  <a:pt x="3215942" y="6277660"/>
                  <a:pt x="3195449" y="6264009"/>
                </a:cubicBezTo>
                <a:cubicBezTo>
                  <a:pt x="3190696" y="6309400"/>
                  <a:pt x="3223975" y="6346063"/>
                  <a:pt x="3206944" y="6388072"/>
                </a:cubicBezTo>
                <a:cubicBezTo>
                  <a:pt x="3236907" y="6451867"/>
                  <a:pt x="3232695" y="6535286"/>
                  <a:pt x="3278703" y="6589318"/>
                </a:cubicBezTo>
                <a:close/>
                <a:moveTo>
                  <a:pt x="5671949" y="1172826"/>
                </a:moveTo>
                <a:cubicBezTo>
                  <a:pt x="5681710" y="1154198"/>
                  <a:pt x="5670115" y="1138878"/>
                  <a:pt x="5666618" y="1122549"/>
                </a:cubicBezTo>
                <a:cubicBezTo>
                  <a:pt x="5658514" y="1140890"/>
                  <a:pt x="5664284" y="1156694"/>
                  <a:pt x="5671949" y="1172826"/>
                </a:cubicBezTo>
                <a:close/>
                <a:moveTo>
                  <a:pt x="5709829" y="1087093"/>
                </a:moveTo>
                <a:cubicBezTo>
                  <a:pt x="5719075" y="1070786"/>
                  <a:pt x="5711083" y="1056549"/>
                  <a:pt x="5705790" y="1041975"/>
                </a:cubicBezTo>
                <a:cubicBezTo>
                  <a:pt x="5700713" y="1058085"/>
                  <a:pt x="5707236" y="1072183"/>
                  <a:pt x="5709829" y="1087093"/>
                </a:cubicBezTo>
                <a:close/>
                <a:moveTo>
                  <a:pt x="5663429" y="1195572"/>
                </a:moveTo>
                <a:cubicBezTo>
                  <a:pt x="5657959" y="1186017"/>
                  <a:pt x="5662876" y="1162190"/>
                  <a:pt x="5650937" y="1161503"/>
                </a:cubicBezTo>
                <a:cubicBezTo>
                  <a:pt x="5651624" y="1171493"/>
                  <a:pt x="5650875" y="1195122"/>
                  <a:pt x="5663429" y="1195572"/>
                </a:cubicBezTo>
                <a:close/>
                <a:moveTo>
                  <a:pt x="5688495" y="1138843"/>
                </a:moveTo>
                <a:cubicBezTo>
                  <a:pt x="5689681" y="1119995"/>
                  <a:pt x="5685707" y="1102435"/>
                  <a:pt x="5678181" y="1084835"/>
                </a:cubicBezTo>
                <a:cubicBezTo>
                  <a:pt x="5671923" y="1102462"/>
                  <a:pt x="5673746" y="1131816"/>
                  <a:pt x="5688495" y="1138843"/>
                </a:cubicBezTo>
                <a:close/>
                <a:moveTo>
                  <a:pt x="5394232" y="1805080"/>
                </a:moveTo>
                <a:cubicBezTo>
                  <a:pt x="5373309" y="1755915"/>
                  <a:pt x="5352434" y="1706093"/>
                  <a:pt x="5309076" y="1665221"/>
                </a:cubicBezTo>
                <a:cubicBezTo>
                  <a:pt x="5284018" y="1686888"/>
                  <a:pt x="5257529" y="1705472"/>
                  <a:pt x="5233082" y="1727844"/>
                </a:cubicBezTo>
                <a:cubicBezTo>
                  <a:pt x="5271576" y="1767369"/>
                  <a:pt x="5299156" y="1811394"/>
                  <a:pt x="5342400" y="1849280"/>
                </a:cubicBezTo>
                <a:cubicBezTo>
                  <a:pt x="5356879" y="1827505"/>
                  <a:pt x="5381490" y="1830289"/>
                  <a:pt x="5394232" y="1805080"/>
                </a:cubicBezTo>
                <a:close/>
                <a:moveTo>
                  <a:pt x="5782775" y="926618"/>
                </a:moveTo>
                <a:cubicBezTo>
                  <a:pt x="5758010" y="911088"/>
                  <a:pt x="5778674" y="875866"/>
                  <a:pt x="5755113" y="868004"/>
                </a:cubicBezTo>
                <a:cubicBezTo>
                  <a:pt x="5762800" y="893322"/>
                  <a:pt x="5759501" y="920414"/>
                  <a:pt x="5773202" y="944820"/>
                </a:cubicBezTo>
                <a:cubicBezTo>
                  <a:pt x="5781666" y="938364"/>
                  <a:pt x="5774738" y="933263"/>
                  <a:pt x="5782775" y="926618"/>
                </a:cubicBezTo>
                <a:close/>
                <a:moveTo>
                  <a:pt x="5734202" y="1037705"/>
                </a:moveTo>
                <a:cubicBezTo>
                  <a:pt x="5746584" y="1025843"/>
                  <a:pt x="5741302" y="1015862"/>
                  <a:pt x="5731664" y="1006506"/>
                </a:cubicBezTo>
                <a:lnTo>
                  <a:pt x="5729291" y="994192"/>
                </a:lnTo>
                <a:lnTo>
                  <a:pt x="5722215" y="957468"/>
                </a:lnTo>
                <a:cubicBezTo>
                  <a:pt x="5717370" y="971896"/>
                  <a:pt x="5718693" y="985353"/>
                  <a:pt x="5722064" y="998504"/>
                </a:cubicBezTo>
                <a:lnTo>
                  <a:pt x="5723283" y="1002442"/>
                </a:lnTo>
                <a:close/>
                <a:moveTo>
                  <a:pt x="5871828" y="727379"/>
                </a:moveTo>
                <a:cubicBezTo>
                  <a:pt x="5860006" y="716038"/>
                  <a:pt x="5868326" y="689125"/>
                  <a:pt x="5851504" y="686791"/>
                </a:cubicBezTo>
                <a:cubicBezTo>
                  <a:pt x="5864318" y="697041"/>
                  <a:pt x="5850245" y="734665"/>
                  <a:pt x="5871828" y="727379"/>
                </a:cubicBezTo>
                <a:close/>
                <a:moveTo>
                  <a:pt x="5877482" y="714583"/>
                </a:moveTo>
                <a:cubicBezTo>
                  <a:pt x="5892403" y="694666"/>
                  <a:pt x="5869773" y="680079"/>
                  <a:pt x="5869540" y="662133"/>
                </a:cubicBezTo>
                <a:cubicBezTo>
                  <a:pt x="5864374" y="680752"/>
                  <a:pt x="5871662" y="697737"/>
                  <a:pt x="5877482" y="714583"/>
                </a:cubicBezTo>
                <a:close/>
                <a:moveTo>
                  <a:pt x="5860629" y="753066"/>
                </a:moveTo>
                <a:cubicBezTo>
                  <a:pt x="5864323" y="742702"/>
                  <a:pt x="5851615" y="728389"/>
                  <a:pt x="5848643" y="718664"/>
                </a:cubicBezTo>
                <a:cubicBezTo>
                  <a:pt x="5840816" y="734069"/>
                  <a:pt x="5847340" y="748166"/>
                  <a:pt x="5850499" y="761797"/>
                </a:cubicBezTo>
                <a:cubicBezTo>
                  <a:pt x="5856344" y="759537"/>
                  <a:pt x="5859397" y="756521"/>
                  <a:pt x="5860629" y="753066"/>
                </a:cubicBezTo>
                <a:close/>
                <a:moveTo>
                  <a:pt x="5768839" y="962775"/>
                </a:moveTo>
                <a:cubicBezTo>
                  <a:pt x="5775508" y="958074"/>
                  <a:pt x="5767327" y="944263"/>
                  <a:pt x="5762128" y="949103"/>
                </a:cubicBezTo>
                <a:cubicBezTo>
                  <a:pt x="5767538" y="953023"/>
                  <a:pt x="5759877" y="958815"/>
                  <a:pt x="5768839" y="962775"/>
                </a:cubicBezTo>
                <a:close/>
                <a:moveTo>
                  <a:pt x="3607630" y="5854426"/>
                </a:moveTo>
                <a:cubicBezTo>
                  <a:pt x="3605085" y="5840549"/>
                  <a:pt x="3585401" y="5835429"/>
                  <a:pt x="3578865" y="5855996"/>
                </a:cubicBezTo>
                <a:cubicBezTo>
                  <a:pt x="3590821" y="5861279"/>
                  <a:pt x="3600015" y="5861264"/>
                  <a:pt x="3607630" y="5854426"/>
                </a:cubicBezTo>
                <a:close/>
                <a:moveTo>
                  <a:pt x="3704138" y="5636005"/>
                </a:moveTo>
                <a:cubicBezTo>
                  <a:pt x="3695858" y="5585438"/>
                  <a:pt x="3677544" y="5539098"/>
                  <a:pt x="3669879" y="5488294"/>
                </a:cubicBezTo>
                <a:cubicBezTo>
                  <a:pt x="3639851" y="5459223"/>
                  <a:pt x="3625215" y="5424196"/>
                  <a:pt x="3591494" y="5396553"/>
                </a:cubicBezTo>
                <a:cubicBezTo>
                  <a:pt x="3578387" y="5480508"/>
                  <a:pt x="3645111" y="5533953"/>
                  <a:pt x="3654165" y="5609337"/>
                </a:cubicBezTo>
                <a:cubicBezTo>
                  <a:pt x="3671823" y="5620198"/>
                  <a:pt x="3680864" y="5634390"/>
                  <a:pt x="3695018" y="5646251"/>
                </a:cubicBezTo>
                <a:cubicBezTo>
                  <a:pt x="3697279" y="5641133"/>
                  <a:pt x="3702592" y="5642969"/>
                  <a:pt x="3704138" y="5636005"/>
                </a:cubicBezTo>
                <a:close/>
                <a:moveTo>
                  <a:pt x="919681" y="11940152"/>
                </a:moveTo>
                <a:cubicBezTo>
                  <a:pt x="913443" y="11905775"/>
                  <a:pt x="927911" y="11871878"/>
                  <a:pt x="912671" y="11837094"/>
                </a:cubicBezTo>
                <a:cubicBezTo>
                  <a:pt x="902273" y="11868710"/>
                  <a:pt x="897277" y="11921583"/>
                  <a:pt x="919681" y="11940152"/>
                </a:cubicBezTo>
                <a:close/>
                <a:moveTo>
                  <a:pt x="1648672" y="10291111"/>
                </a:moveTo>
                <a:cubicBezTo>
                  <a:pt x="1649275" y="10289186"/>
                  <a:pt x="1648954" y="10287388"/>
                  <a:pt x="1647103" y="10285806"/>
                </a:cubicBezTo>
                <a:cubicBezTo>
                  <a:pt x="1639893" y="10300969"/>
                  <a:pt x="1616518" y="10292680"/>
                  <a:pt x="1634655" y="10309359"/>
                </a:cubicBezTo>
                <a:cubicBezTo>
                  <a:pt x="1636738" y="10303780"/>
                  <a:pt x="1646864" y="10296882"/>
                  <a:pt x="1648672" y="10291111"/>
                </a:cubicBezTo>
                <a:close/>
                <a:moveTo>
                  <a:pt x="5729412" y="1055471"/>
                </a:moveTo>
                <a:cubicBezTo>
                  <a:pt x="5726752" y="1052257"/>
                  <a:pt x="5727046" y="1036583"/>
                  <a:pt x="5717729" y="1042662"/>
                </a:cubicBezTo>
                <a:cubicBezTo>
                  <a:pt x="5722384" y="1048288"/>
                  <a:pt x="5717922" y="1064159"/>
                  <a:pt x="5729412" y="1055471"/>
                </a:cubicBezTo>
                <a:close/>
                <a:moveTo>
                  <a:pt x="5760320" y="985520"/>
                </a:moveTo>
                <a:lnTo>
                  <a:pt x="5755838" y="957740"/>
                </a:lnTo>
                <a:lnTo>
                  <a:pt x="5754231" y="947781"/>
                </a:lnTo>
                <a:cubicBezTo>
                  <a:pt x="5749886" y="935537"/>
                  <a:pt x="5744918" y="923402"/>
                  <a:pt x="5744414" y="910689"/>
                </a:cubicBezTo>
                <a:cubicBezTo>
                  <a:pt x="5742740" y="923714"/>
                  <a:pt x="5743611" y="936461"/>
                  <a:pt x="5746454" y="948933"/>
                </a:cubicBezTo>
                <a:lnTo>
                  <a:pt x="5751861" y="963200"/>
                </a:lnTo>
                <a:close/>
                <a:moveTo>
                  <a:pt x="5201547" y="2251069"/>
                </a:moveTo>
                <a:cubicBezTo>
                  <a:pt x="5190447" y="2238356"/>
                  <a:pt x="5179220" y="2238526"/>
                  <a:pt x="5168205" y="2251902"/>
                </a:cubicBezTo>
                <a:cubicBezTo>
                  <a:pt x="5179567" y="2260317"/>
                  <a:pt x="5190720" y="2255525"/>
                  <a:pt x="5201547" y="2251069"/>
                </a:cubicBezTo>
                <a:close/>
                <a:moveTo>
                  <a:pt x="5749439" y="1011301"/>
                </a:moveTo>
                <a:cubicBezTo>
                  <a:pt x="5745925" y="1007709"/>
                  <a:pt x="5751978" y="1003246"/>
                  <a:pt x="5754666" y="998316"/>
                </a:cubicBezTo>
                <a:lnTo>
                  <a:pt x="5745159" y="972403"/>
                </a:lnTo>
                <a:lnTo>
                  <a:pt x="5743616" y="968198"/>
                </a:lnTo>
                <a:cubicBezTo>
                  <a:pt x="5741589" y="957489"/>
                  <a:pt x="5739505" y="947774"/>
                  <a:pt x="5732225" y="944048"/>
                </a:cubicBezTo>
                <a:cubicBezTo>
                  <a:pt x="5735021" y="954460"/>
                  <a:pt x="5735174" y="968547"/>
                  <a:pt x="5736702" y="981394"/>
                </a:cubicBezTo>
                <a:lnTo>
                  <a:pt x="5737407" y="983048"/>
                </a:lnTo>
                <a:close/>
                <a:moveTo>
                  <a:pt x="2445525" y="8489521"/>
                </a:moveTo>
                <a:cubicBezTo>
                  <a:pt x="2455653" y="8473090"/>
                  <a:pt x="2452088" y="8441967"/>
                  <a:pt x="2446804" y="8418230"/>
                </a:cubicBezTo>
                <a:cubicBezTo>
                  <a:pt x="2431254" y="8409138"/>
                  <a:pt x="2401854" y="8409612"/>
                  <a:pt x="2386137" y="8419208"/>
                </a:cubicBezTo>
                <a:cubicBezTo>
                  <a:pt x="2373718" y="8459580"/>
                  <a:pt x="2402005" y="8505835"/>
                  <a:pt x="2430389" y="8500239"/>
                </a:cubicBezTo>
                <a:cubicBezTo>
                  <a:pt x="2437251" y="8498843"/>
                  <a:pt x="2442149" y="8494999"/>
                  <a:pt x="2445525" y="8489521"/>
                </a:cubicBezTo>
                <a:close/>
                <a:moveTo>
                  <a:pt x="5608332" y="1331815"/>
                </a:moveTo>
                <a:cubicBezTo>
                  <a:pt x="5608676" y="1317182"/>
                  <a:pt x="5604475" y="1303601"/>
                  <a:pt x="5597148" y="1290167"/>
                </a:cubicBezTo>
                <a:cubicBezTo>
                  <a:pt x="5584655" y="1295353"/>
                  <a:pt x="5594847" y="1338092"/>
                  <a:pt x="5608332" y="1331815"/>
                </a:cubicBezTo>
                <a:close/>
                <a:moveTo>
                  <a:pt x="5159843" y="2349121"/>
                </a:moveTo>
                <a:cubicBezTo>
                  <a:pt x="5155241" y="2329706"/>
                  <a:pt x="5139884" y="2298564"/>
                  <a:pt x="5115567" y="2306197"/>
                </a:cubicBezTo>
                <a:cubicBezTo>
                  <a:pt x="5125190" y="2329829"/>
                  <a:pt x="5125945" y="2335763"/>
                  <a:pt x="5146741" y="2355924"/>
                </a:cubicBezTo>
                <a:cubicBezTo>
                  <a:pt x="5150965" y="2351567"/>
                  <a:pt x="5155315" y="2355134"/>
                  <a:pt x="5159843" y="2349121"/>
                </a:cubicBezTo>
                <a:close/>
                <a:moveTo>
                  <a:pt x="875673" y="12046680"/>
                </a:moveTo>
                <a:cubicBezTo>
                  <a:pt x="867176" y="12039355"/>
                  <a:pt x="875927" y="12012621"/>
                  <a:pt x="863908" y="12019041"/>
                </a:cubicBezTo>
                <a:cubicBezTo>
                  <a:pt x="865259" y="12029838"/>
                  <a:pt x="852816" y="12058000"/>
                  <a:pt x="875673" y="12046680"/>
                </a:cubicBezTo>
                <a:close/>
                <a:moveTo>
                  <a:pt x="5964545" y="534856"/>
                </a:moveTo>
                <a:cubicBezTo>
                  <a:pt x="5959135" y="530936"/>
                  <a:pt x="5966368" y="524956"/>
                  <a:pt x="5957832" y="521184"/>
                </a:cubicBezTo>
                <a:cubicBezTo>
                  <a:pt x="5947035" y="522531"/>
                  <a:pt x="5928284" y="545344"/>
                  <a:pt x="5949125" y="544356"/>
                </a:cubicBezTo>
                <a:cubicBezTo>
                  <a:pt x="5945916" y="529683"/>
                  <a:pt x="5954590" y="531987"/>
                  <a:pt x="5964545" y="534856"/>
                </a:cubicBezTo>
                <a:close/>
                <a:moveTo>
                  <a:pt x="939658" y="11912258"/>
                </a:moveTo>
                <a:cubicBezTo>
                  <a:pt x="920401" y="11902730"/>
                  <a:pt x="953687" y="11873577"/>
                  <a:pt x="927733" y="11876899"/>
                </a:cubicBezTo>
                <a:cubicBezTo>
                  <a:pt x="936945" y="11886070"/>
                  <a:pt x="918280" y="11928313"/>
                  <a:pt x="939658" y="11912258"/>
                </a:cubicBezTo>
                <a:close/>
                <a:moveTo>
                  <a:pt x="5921637" y="637740"/>
                </a:moveTo>
                <a:cubicBezTo>
                  <a:pt x="5933332" y="615888"/>
                  <a:pt x="5920545" y="597493"/>
                  <a:pt x="5910270" y="579188"/>
                </a:cubicBezTo>
                <a:cubicBezTo>
                  <a:pt x="5906245" y="599841"/>
                  <a:pt x="5911976" y="619197"/>
                  <a:pt x="5921637" y="637740"/>
                </a:cubicBezTo>
                <a:close/>
                <a:moveTo>
                  <a:pt x="5916409" y="650724"/>
                </a:moveTo>
                <a:cubicBezTo>
                  <a:pt x="5904953" y="633937"/>
                  <a:pt x="5906139" y="615089"/>
                  <a:pt x="5891557" y="598449"/>
                </a:cubicBezTo>
                <a:cubicBezTo>
                  <a:pt x="5878919" y="622434"/>
                  <a:pt x="5899239" y="641098"/>
                  <a:pt x="5893845" y="663695"/>
                </a:cubicBezTo>
                <a:cubicBezTo>
                  <a:pt x="5881030" y="653445"/>
                  <a:pt x="5889999" y="640074"/>
                  <a:pt x="5876757" y="629635"/>
                </a:cubicBezTo>
                <a:cubicBezTo>
                  <a:pt x="5874867" y="651232"/>
                  <a:pt x="5879606" y="671678"/>
                  <a:pt x="5890546" y="690787"/>
                </a:cubicBezTo>
                <a:cubicBezTo>
                  <a:pt x="5904487" y="676554"/>
                  <a:pt x="5903084" y="664719"/>
                  <a:pt x="5916409" y="650724"/>
                </a:cubicBezTo>
                <a:close/>
                <a:moveTo>
                  <a:pt x="1686115" y="10226267"/>
                </a:moveTo>
                <a:cubicBezTo>
                  <a:pt x="1689363" y="10218304"/>
                  <a:pt x="1689456" y="10210731"/>
                  <a:pt x="1684562" y="10204491"/>
                </a:cubicBezTo>
                <a:cubicBezTo>
                  <a:pt x="1676829" y="10200055"/>
                  <a:pt x="1671703" y="10215121"/>
                  <a:pt x="1663782" y="10211111"/>
                </a:cubicBezTo>
                <a:cubicBezTo>
                  <a:pt x="1661805" y="10235214"/>
                  <a:pt x="1602742" y="10258050"/>
                  <a:pt x="1621278" y="10283061"/>
                </a:cubicBezTo>
                <a:cubicBezTo>
                  <a:pt x="1638247" y="10277560"/>
                  <a:pt x="1676373" y="10250156"/>
                  <a:pt x="1686115" y="10226267"/>
                </a:cubicBezTo>
                <a:close/>
                <a:moveTo>
                  <a:pt x="1663926" y="10278903"/>
                </a:moveTo>
                <a:cubicBezTo>
                  <a:pt x="1667623" y="10274866"/>
                  <a:pt x="1669680" y="10268767"/>
                  <a:pt x="1666052" y="10267164"/>
                </a:cubicBezTo>
                <a:cubicBezTo>
                  <a:pt x="1661807" y="10274463"/>
                  <a:pt x="1656258" y="10272011"/>
                  <a:pt x="1651964" y="10278268"/>
                </a:cubicBezTo>
                <a:cubicBezTo>
                  <a:pt x="1654893" y="10284914"/>
                  <a:pt x="1660229" y="10282940"/>
                  <a:pt x="1663926" y="10278903"/>
                </a:cubicBezTo>
                <a:close/>
                <a:moveTo>
                  <a:pt x="3916423" y="5183828"/>
                </a:moveTo>
                <a:cubicBezTo>
                  <a:pt x="3921354" y="5178097"/>
                  <a:pt x="3914216" y="5148451"/>
                  <a:pt x="3899242" y="5156794"/>
                </a:cubicBezTo>
                <a:cubicBezTo>
                  <a:pt x="3899678" y="5163573"/>
                  <a:pt x="3911844" y="5184975"/>
                  <a:pt x="3916423" y="5183828"/>
                </a:cubicBezTo>
                <a:close/>
                <a:moveTo>
                  <a:pt x="3673872" y="5736848"/>
                </a:moveTo>
                <a:cubicBezTo>
                  <a:pt x="3655928" y="5706997"/>
                  <a:pt x="3635147" y="5678946"/>
                  <a:pt x="3600208" y="5656371"/>
                </a:cubicBezTo>
                <a:cubicBezTo>
                  <a:pt x="3597670" y="5664426"/>
                  <a:pt x="3591979" y="5663443"/>
                  <a:pt x="3589391" y="5670457"/>
                </a:cubicBezTo>
                <a:cubicBezTo>
                  <a:pt x="3588748" y="5678842"/>
                  <a:pt x="3604671" y="5697094"/>
                  <a:pt x="3607599" y="5692779"/>
                </a:cubicBezTo>
                <a:cubicBezTo>
                  <a:pt x="3607349" y="5687569"/>
                  <a:pt x="3596262" y="5669923"/>
                  <a:pt x="3608582" y="5669761"/>
                </a:cubicBezTo>
                <a:cubicBezTo>
                  <a:pt x="3629204" y="5690087"/>
                  <a:pt x="3646365" y="5729794"/>
                  <a:pt x="3673872" y="5736848"/>
                </a:cubicBezTo>
                <a:close/>
                <a:moveTo>
                  <a:pt x="746866" y="12363175"/>
                </a:moveTo>
                <a:cubicBezTo>
                  <a:pt x="738765" y="12359595"/>
                  <a:pt x="730867" y="12338250"/>
                  <a:pt x="723167" y="12347603"/>
                </a:cubicBezTo>
                <a:cubicBezTo>
                  <a:pt x="726874" y="12355362"/>
                  <a:pt x="727030" y="12363083"/>
                  <a:pt x="730737" y="12370842"/>
                </a:cubicBezTo>
                <a:cubicBezTo>
                  <a:pt x="736362" y="12366186"/>
                  <a:pt x="741577" y="12370531"/>
                  <a:pt x="746866" y="12363175"/>
                </a:cubicBezTo>
                <a:close/>
                <a:moveTo>
                  <a:pt x="5949057" y="595306"/>
                </a:moveTo>
                <a:cubicBezTo>
                  <a:pt x="5936015" y="589034"/>
                  <a:pt x="5940399" y="580265"/>
                  <a:pt x="5931714" y="573369"/>
                </a:cubicBezTo>
                <a:cubicBezTo>
                  <a:pt x="5927341" y="586731"/>
                  <a:pt x="5929219" y="599796"/>
                  <a:pt x="5937301" y="611524"/>
                </a:cubicBezTo>
                <a:cubicBezTo>
                  <a:pt x="5941219" y="606118"/>
                  <a:pt x="5945327" y="600285"/>
                  <a:pt x="5949057" y="595306"/>
                </a:cubicBezTo>
                <a:close/>
                <a:moveTo>
                  <a:pt x="3630593" y="5845194"/>
                </a:moveTo>
                <a:cubicBezTo>
                  <a:pt x="3618540" y="5820493"/>
                  <a:pt x="3604639" y="5796508"/>
                  <a:pt x="3580464" y="5776139"/>
                </a:cubicBezTo>
                <a:cubicBezTo>
                  <a:pt x="3576707" y="5789263"/>
                  <a:pt x="3591675" y="5805057"/>
                  <a:pt x="3599813" y="5817828"/>
                </a:cubicBezTo>
                <a:cubicBezTo>
                  <a:pt x="3607898" y="5829561"/>
                  <a:pt x="3618732" y="5859332"/>
                  <a:pt x="3630593" y="5845194"/>
                </a:cubicBezTo>
                <a:close/>
                <a:moveTo>
                  <a:pt x="5957510" y="584257"/>
                </a:moveTo>
                <a:cubicBezTo>
                  <a:pt x="5953004" y="581756"/>
                  <a:pt x="5947921" y="575942"/>
                  <a:pt x="5944518" y="579026"/>
                </a:cubicBezTo>
                <a:cubicBezTo>
                  <a:pt x="5950493" y="581666"/>
                  <a:pt x="5949722" y="596110"/>
                  <a:pt x="5957510" y="584257"/>
                </a:cubicBezTo>
                <a:close/>
                <a:moveTo>
                  <a:pt x="3412226" y="6346002"/>
                </a:moveTo>
                <a:cubicBezTo>
                  <a:pt x="3399300" y="6324461"/>
                  <a:pt x="3403084" y="6293961"/>
                  <a:pt x="3376953" y="6280372"/>
                </a:cubicBezTo>
                <a:cubicBezTo>
                  <a:pt x="3381204" y="6299613"/>
                  <a:pt x="3390173" y="6361281"/>
                  <a:pt x="3412226" y="6346002"/>
                </a:cubicBezTo>
                <a:close/>
                <a:moveTo>
                  <a:pt x="1972295" y="9607207"/>
                </a:moveTo>
                <a:cubicBezTo>
                  <a:pt x="1970057" y="9615464"/>
                  <a:pt x="1965717" y="9622091"/>
                  <a:pt x="1954606" y="9622283"/>
                </a:cubicBezTo>
                <a:cubicBezTo>
                  <a:pt x="1932339" y="9600711"/>
                  <a:pt x="1969526" y="9559498"/>
                  <a:pt x="1979124" y="9533131"/>
                </a:cubicBezTo>
                <a:lnTo>
                  <a:pt x="1987792" y="9497747"/>
                </a:lnTo>
                <a:lnTo>
                  <a:pt x="1895254" y="9711382"/>
                </a:lnTo>
                <a:lnTo>
                  <a:pt x="1882451" y="9707410"/>
                </a:lnTo>
                <a:lnTo>
                  <a:pt x="1998109" y="9455634"/>
                </a:lnTo>
                <a:lnTo>
                  <a:pt x="1998351" y="9454648"/>
                </a:lnTo>
                <a:cubicBezTo>
                  <a:pt x="2001620" y="9429692"/>
                  <a:pt x="2002057" y="9405781"/>
                  <a:pt x="2000579" y="9382427"/>
                </a:cubicBezTo>
                <a:cubicBezTo>
                  <a:pt x="1998715" y="9357627"/>
                  <a:pt x="1988990" y="9330885"/>
                  <a:pt x="2000668" y="9312579"/>
                </a:cubicBezTo>
                <a:cubicBezTo>
                  <a:pt x="2010578" y="9329327"/>
                  <a:pt x="2016803" y="9347957"/>
                  <a:pt x="2019886" y="9368130"/>
                </a:cubicBezTo>
                <a:lnTo>
                  <a:pt x="2020107" y="9407748"/>
                </a:lnTo>
                <a:lnTo>
                  <a:pt x="2071840" y="9295130"/>
                </a:lnTo>
                <a:lnTo>
                  <a:pt x="2073836" y="9299107"/>
                </a:lnTo>
                <a:lnTo>
                  <a:pt x="2020192" y="9422951"/>
                </a:lnTo>
                <a:lnTo>
                  <a:pt x="2020247" y="9432949"/>
                </a:lnTo>
                <a:cubicBezTo>
                  <a:pt x="2014924" y="9478805"/>
                  <a:pt x="1999193" y="9529498"/>
                  <a:pt x="1977378" y="9582352"/>
                </a:cubicBezTo>
                <a:cubicBezTo>
                  <a:pt x="1974670" y="9589062"/>
                  <a:pt x="1974533" y="9598949"/>
                  <a:pt x="1972295" y="9607207"/>
                </a:cubicBezTo>
                <a:close/>
                <a:moveTo>
                  <a:pt x="5968212" y="572050"/>
                </a:moveTo>
                <a:cubicBezTo>
                  <a:pt x="5970569" y="564441"/>
                  <a:pt x="5960411" y="554313"/>
                  <a:pt x="5956092" y="545905"/>
                </a:cubicBezTo>
                <a:cubicBezTo>
                  <a:pt x="5950388" y="557659"/>
                  <a:pt x="5956335" y="568444"/>
                  <a:pt x="5961002" y="578663"/>
                </a:cubicBezTo>
                <a:cubicBezTo>
                  <a:pt x="5965249" y="576843"/>
                  <a:pt x="5967426" y="574587"/>
                  <a:pt x="5968212" y="572050"/>
                </a:cubicBezTo>
                <a:close/>
                <a:moveTo>
                  <a:pt x="5373998" y="1920064"/>
                </a:moveTo>
                <a:cubicBezTo>
                  <a:pt x="5362350" y="1907306"/>
                  <a:pt x="5347400" y="1880743"/>
                  <a:pt x="5328875" y="1880718"/>
                </a:cubicBezTo>
                <a:cubicBezTo>
                  <a:pt x="5340218" y="1893123"/>
                  <a:pt x="5361636" y="1917179"/>
                  <a:pt x="5373998" y="1920064"/>
                </a:cubicBezTo>
                <a:close/>
                <a:moveTo>
                  <a:pt x="975157" y="11876944"/>
                </a:moveTo>
                <a:cubicBezTo>
                  <a:pt x="971355" y="11871693"/>
                  <a:pt x="973557" y="11860936"/>
                  <a:pt x="963523" y="11865172"/>
                </a:cubicBezTo>
                <a:cubicBezTo>
                  <a:pt x="967940" y="11870184"/>
                  <a:pt x="965738" y="11880942"/>
                  <a:pt x="975157" y="11876944"/>
                </a:cubicBezTo>
                <a:close/>
                <a:moveTo>
                  <a:pt x="3675272" y="5766023"/>
                </a:moveTo>
                <a:cubicBezTo>
                  <a:pt x="3652667" y="5747876"/>
                  <a:pt x="3642152" y="5694279"/>
                  <a:pt x="3608289" y="5702769"/>
                </a:cubicBezTo>
                <a:cubicBezTo>
                  <a:pt x="3617129" y="5712794"/>
                  <a:pt x="3627640" y="5727125"/>
                  <a:pt x="3639141" y="5740370"/>
                </a:cubicBezTo>
                <a:cubicBezTo>
                  <a:pt x="3648647" y="5751199"/>
                  <a:pt x="3660425" y="5778832"/>
                  <a:pt x="3675272" y="5766023"/>
                </a:cubicBezTo>
                <a:close/>
                <a:moveTo>
                  <a:pt x="3315800" y="6587326"/>
                </a:moveTo>
                <a:cubicBezTo>
                  <a:pt x="3317156" y="6549625"/>
                  <a:pt x="3304443" y="6514900"/>
                  <a:pt x="3295712" y="6480402"/>
                </a:cubicBezTo>
                <a:cubicBezTo>
                  <a:pt x="3286791" y="6446332"/>
                  <a:pt x="3284117" y="6407361"/>
                  <a:pt x="3262081" y="6378731"/>
                </a:cubicBezTo>
                <a:cubicBezTo>
                  <a:pt x="3261137" y="6380867"/>
                  <a:pt x="3260585" y="6383559"/>
                  <a:pt x="3259665" y="6385642"/>
                </a:cubicBezTo>
                <a:lnTo>
                  <a:pt x="3255083" y="6388865"/>
                </a:lnTo>
                <a:lnTo>
                  <a:pt x="3255038" y="6388824"/>
                </a:lnTo>
                <a:lnTo>
                  <a:pt x="3254775" y="6373332"/>
                </a:lnTo>
                <a:cubicBezTo>
                  <a:pt x="3254126" y="6368450"/>
                  <a:pt x="3252105" y="6364365"/>
                  <a:pt x="3246274" y="6362554"/>
                </a:cubicBezTo>
                <a:cubicBezTo>
                  <a:pt x="3243163" y="6371904"/>
                  <a:pt x="3246007" y="6379033"/>
                  <a:pt x="3250121" y="6384297"/>
                </a:cubicBezTo>
                <a:lnTo>
                  <a:pt x="3255038" y="6388824"/>
                </a:lnTo>
                <a:lnTo>
                  <a:pt x="3255039" y="6388896"/>
                </a:lnTo>
                <a:lnTo>
                  <a:pt x="3255083" y="6388865"/>
                </a:lnTo>
                <a:lnTo>
                  <a:pt x="3261588" y="6394854"/>
                </a:lnTo>
                <a:cubicBezTo>
                  <a:pt x="3283730" y="6456724"/>
                  <a:pt x="3280026" y="6533220"/>
                  <a:pt x="3315800" y="6587326"/>
                </a:cubicBezTo>
                <a:close/>
                <a:moveTo>
                  <a:pt x="2486750" y="8463829"/>
                </a:moveTo>
                <a:cubicBezTo>
                  <a:pt x="2493449" y="8445037"/>
                  <a:pt x="2483769" y="8423706"/>
                  <a:pt x="2471477" y="8414095"/>
                </a:cubicBezTo>
                <a:cubicBezTo>
                  <a:pt x="2480548" y="8426560"/>
                  <a:pt x="2479517" y="8449466"/>
                  <a:pt x="2486750" y="8463829"/>
                </a:cubicBezTo>
                <a:close/>
                <a:moveTo>
                  <a:pt x="5196225" y="2331730"/>
                </a:moveTo>
                <a:lnTo>
                  <a:pt x="5179453" y="2315470"/>
                </a:lnTo>
                <a:cubicBezTo>
                  <a:pt x="5164077" y="2324619"/>
                  <a:pt x="5171761" y="2350923"/>
                  <a:pt x="5179978" y="2348487"/>
                </a:cubicBezTo>
                <a:cubicBezTo>
                  <a:pt x="5172850" y="2336375"/>
                  <a:pt x="5192388" y="2339713"/>
                  <a:pt x="5196225" y="2331730"/>
                </a:cubicBezTo>
                <a:close/>
                <a:moveTo>
                  <a:pt x="3936164" y="5186039"/>
                </a:moveTo>
                <a:cubicBezTo>
                  <a:pt x="3930167" y="5209372"/>
                  <a:pt x="3909840" y="5232269"/>
                  <a:pt x="3883038" y="5228502"/>
                </a:cubicBezTo>
                <a:cubicBezTo>
                  <a:pt x="3803291" y="5191201"/>
                  <a:pt x="3891305" y="5073426"/>
                  <a:pt x="3937091" y="5163534"/>
                </a:cubicBezTo>
                <a:cubicBezTo>
                  <a:pt x="3938569" y="5170436"/>
                  <a:pt x="3938162" y="5178263"/>
                  <a:pt x="3936164" y="5186039"/>
                </a:cubicBezTo>
                <a:close/>
                <a:moveTo>
                  <a:pt x="3705931" y="5708183"/>
                </a:moveTo>
                <a:cubicBezTo>
                  <a:pt x="3700280" y="5703647"/>
                  <a:pt x="3707744" y="5693686"/>
                  <a:pt x="3693287" y="5692906"/>
                </a:cubicBezTo>
                <a:cubicBezTo>
                  <a:pt x="3684681" y="5700832"/>
                  <a:pt x="3699223" y="5716437"/>
                  <a:pt x="3705931" y="5708183"/>
                </a:cubicBezTo>
                <a:close/>
                <a:moveTo>
                  <a:pt x="5228842" y="2264527"/>
                </a:moveTo>
                <a:lnTo>
                  <a:pt x="5221798" y="2257698"/>
                </a:lnTo>
                <a:lnTo>
                  <a:pt x="5215299" y="2264401"/>
                </a:lnTo>
                <a:lnTo>
                  <a:pt x="5222343" y="2271230"/>
                </a:lnTo>
                <a:close/>
                <a:moveTo>
                  <a:pt x="6002967" y="517166"/>
                </a:moveTo>
                <a:cubicBezTo>
                  <a:pt x="6003172" y="504002"/>
                  <a:pt x="5989814" y="504217"/>
                  <a:pt x="5980835" y="512995"/>
                </a:cubicBezTo>
                <a:cubicBezTo>
                  <a:pt x="5988279" y="515774"/>
                  <a:pt x="5996537" y="522482"/>
                  <a:pt x="6002967" y="517166"/>
                </a:cubicBezTo>
                <a:close/>
                <a:moveTo>
                  <a:pt x="5225802" y="2281085"/>
                </a:moveTo>
                <a:cubicBezTo>
                  <a:pt x="5216840" y="2278248"/>
                  <a:pt x="5207396" y="2265841"/>
                  <a:pt x="5198843" y="2267952"/>
                </a:cubicBezTo>
                <a:cubicBezTo>
                  <a:pt x="5204294" y="2278438"/>
                  <a:pt x="5212449" y="2292846"/>
                  <a:pt x="5225802" y="2281085"/>
                </a:cubicBezTo>
                <a:close/>
                <a:moveTo>
                  <a:pt x="5991404" y="554880"/>
                </a:moveTo>
                <a:cubicBezTo>
                  <a:pt x="5979393" y="543965"/>
                  <a:pt x="5983340" y="530415"/>
                  <a:pt x="5971944" y="519263"/>
                </a:cubicBezTo>
                <a:cubicBezTo>
                  <a:pt x="5966867" y="535372"/>
                  <a:pt x="5972160" y="549946"/>
                  <a:pt x="5980767" y="563945"/>
                </a:cubicBezTo>
                <a:cubicBezTo>
                  <a:pt x="5984170" y="560860"/>
                  <a:pt x="5988389" y="561705"/>
                  <a:pt x="5991404" y="554880"/>
                </a:cubicBezTo>
                <a:close/>
                <a:moveTo>
                  <a:pt x="3696277" y="5750826"/>
                </a:moveTo>
                <a:cubicBezTo>
                  <a:pt x="3700235" y="5741867"/>
                  <a:pt x="3694533" y="5736291"/>
                  <a:pt x="3702800" y="5725666"/>
                </a:cubicBezTo>
                <a:cubicBezTo>
                  <a:pt x="3674406" y="5704451"/>
                  <a:pt x="3672290" y="5673431"/>
                  <a:pt x="3639209" y="5654736"/>
                </a:cubicBezTo>
                <a:cubicBezTo>
                  <a:pt x="3645823" y="5683663"/>
                  <a:pt x="3675021" y="5704213"/>
                  <a:pt x="3691295" y="5729759"/>
                </a:cubicBezTo>
                <a:cubicBezTo>
                  <a:pt x="3689609" y="5738195"/>
                  <a:pt x="3685035" y="5747391"/>
                  <a:pt x="3696277" y="5750826"/>
                </a:cubicBezTo>
                <a:close/>
                <a:moveTo>
                  <a:pt x="3694447" y="5761140"/>
                </a:moveTo>
                <a:cubicBezTo>
                  <a:pt x="3694014" y="5760280"/>
                  <a:pt x="3692859" y="5757984"/>
                  <a:pt x="3690548" y="5753395"/>
                </a:cubicBezTo>
                <a:cubicBezTo>
                  <a:pt x="3690548" y="5753395"/>
                  <a:pt x="3695746" y="5763724"/>
                  <a:pt x="3694447" y="5761140"/>
                </a:cubicBezTo>
                <a:close/>
                <a:moveTo>
                  <a:pt x="3650924" y="5863867"/>
                </a:moveTo>
                <a:cubicBezTo>
                  <a:pt x="3631292" y="5859783"/>
                  <a:pt x="3620386" y="5876381"/>
                  <a:pt x="3600654" y="5870213"/>
                </a:cubicBezTo>
                <a:cubicBezTo>
                  <a:pt x="3549495" y="5936328"/>
                  <a:pt x="3465896" y="5918768"/>
                  <a:pt x="3424327" y="6010538"/>
                </a:cubicBezTo>
                <a:cubicBezTo>
                  <a:pt x="3513484" y="5995884"/>
                  <a:pt x="3588669" y="5947010"/>
                  <a:pt x="3650924" y="5863867"/>
                </a:cubicBezTo>
                <a:close/>
                <a:moveTo>
                  <a:pt x="2930718" y="7495565"/>
                </a:moveTo>
                <a:cubicBezTo>
                  <a:pt x="2928854" y="7460617"/>
                  <a:pt x="2940036" y="7421475"/>
                  <a:pt x="2923729" y="7391653"/>
                </a:cubicBezTo>
                <a:cubicBezTo>
                  <a:pt x="2902297" y="7453161"/>
                  <a:pt x="2853842" y="7481586"/>
                  <a:pt x="2838001" y="7527251"/>
                </a:cubicBezTo>
                <a:cubicBezTo>
                  <a:pt x="2870149" y="7520728"/>
                  <a:pt x="2906024" y="7525853"/>
                  <a:pt x="2930718" y="7495565"/>
                </a:cubicBezTo>
                <a:close/>
                <a:moveTo>
                  <a:pt x="5369004" y="1979914"/>
                </a:moveTo>
                <a:cubicBezTo>
                  <a:pt x="5334319" y="1965479"/>
                  <a:pt x="5302401" y="1958524"/>
                  <a:pt x="5266332" y="1940349"/>
                </a:cubicBezTo>
                <a:cubicBezTo>
                  <a:pt x="5245347" y="1956026"/>
                  <a:pt x="5219613" y="1996170"/>
                  <a:pt x="5215514" y="2029948"/>
                </a:cubicBezTo>
                <a:cubicBezTo>
                  <a:pt x="5271985" y="2026780"/>
                  <a:pt x="5321186" y="2005217"/>
                  <a:pt x="5369004" y="1979914"/>
                </a:cubicBezTo>
                <a:close/>
                <a:moveTo>
                  <a:pt x="3668449" y="5835862"/>
                </a:moveTo>
                <a:cubicBezTo>
                  <a:pt x="3677025" y="5817212"/>
                  <a:pt x="3664375" y="5790395"/>
                  <a:pt x="3647410" y="5786342"/>
                </a:cubicBezTo>
                <a:cubicBezTo>
                  <a:pt x="3654554" y="5800207"/>
                  <a:pt x="3677271" y="5825031"/>
                  <a:pt x="3651908" y="5840847"/>
                </a:cubicBezTo>
                <a:cubicBezTo>
                  <a:pt x="3632533" y="5807304"/>
                  <a:pt x="3608473" y="5776280"/>
                  <a:pt x="3579064" y="5746965"/>
                </a:cubicBezTo>
                <a:cubicBezTo>
                  <a:pt x="3595699" y="5784398"/>
                  <a:pt x="3627722" y="5815884"/>
                  <a:pt x="3652170" y="5850649"/>
                </a:cubicBezTo>
                <a:cubicBezTo>
                  <a:pt x="3660372" y="5847392"/>
                  <a:pt x="3665591" y="5842079"/>
                  <a:pt x="3668449" y="5835862"/>
                </a:cubicBezTo>
                <a:close/>
                <a:moveTo>
                  <a:pt x="5386030" y="1950384"/>
                </a:moveTo>
                <a:cubicBezTo>
                  <a:pt x="5362447" y="1928817"/>
                  <a:pt x="5338512" y="1907556"/>
                  <a:pt x="5319022" y="1884302"/>
                </a:cubicBezTo>
                <a:cubicBezTo>
                  <a:pt x="5305753" y="1893923"/>
                  <a:pt x="5291569" y="1902485"/>
                  <a:pt x="5282194" y="1922315"/>
                </a:cubicBezTo>
                <a:cubicBezTo>
                  <a:pt x="5296694" y="1927671"/>
                  <a:pt x="5311614" y="1936366"/>
                  <a:pt x="5327430" y="1941819"/>
                </a:cubicBezTo>
                <a:cubicBezTo>
                  <a:pt x="5350038" y="1949419"/>
                  <a:pt x="5376453" y="1959282"/>
                  <a:pt x="5386030" y="1950384"/>
                </a:cubicBezTo>
                <a:close/>
                <a:moveTo>
                  <a:pt x="4286318" y="4442122"/>
                </a:moveTo>
                <a:cubicBezTo>
                  <a:pt x="4286995" y="4442400"/>
                  <a:pt x="4286648" y="4441744"/>
                  <a:pt x="4284428" y="4439837"/>
                </a:cubicBezTo>
                <a:cubicBezTo>
                  <a:pt x="4281792" y="4434140"/>
                  <a:pt x="4281012" y="4425596"/>
                  <a:pt x="4275491" y="4422913"/>
                </a:cubicBezTo>
                <a:cubicBezTo>
                  <a:pt x="4273037" y="4432044"/>
                  <a:pt x="4284286" y="4441288"/>
                  <a:pt x="4286318" y="4442122"/>
                </a:cubicBezTo>
                <a:close/>
                <a:moveTo>
                  <a:pt x="6011607" y="544944"/>
                </a:moveTo>
                <a:cubicBezTo>
                  <a:pt x="6002694" y="542025"/>
                  <a:pt x="6003365" y="525499"/>
                  <a:pt x="5992768" y="531012"/>
                </a:cubicBezTo>
                <a:cubicBezTo>
                  <a:pt x="5997324" y="534555"/>
                  <a:pt x="6004435" y="556559"/>
                  <a:pt x="6011607" y="544944"/>
                </a:cubicBezTo>
                <a:close/>
                <a:moveTo>
                  <a:pt x="1028484" y="11832021"/>
                </a:moveTo>
                <a:cubicBezTo>
                  <a:pt x="1034905" y="11807748"/>
                  <a:pt x="1031003" y="11767869"/>
                  <a:pt x="1007530" y="11758646"/>
                </a:cubicBezTo>
                <a:cubicBezTo>
                  <a:pt x="1013568" y="11788854"/>
                  <a:pt x="1003736" y="11819190"/>
                  <a:pt x="1018965" y="11849379"/>
                </a:cubicBezTo>
                <a:cubicBezTo>
                  <a:pt x="1023056" y="11846469"/>
                  <a:pt x="1026344" y="11840112"/>
                  <a:pt x="1028484" y="11832021"/>
                </a:cubicBezTo>
                <a:close/>
                <a:moveTo>
                  <a:pt x="5236516" y="2310976"/>
                </a:moveTo>
                <a:cubicBezTo>
                  <a:pt x="5221474" y="2299644"/>
                  <a:pt x="5206705" y="2284676"/>
                  <a:pt x="5192670" y="2295125"/>
                </a:cubicBezTo>
                <a:cubicBezTo>
                  <a:pt x="5207104" y="2309769"/>
                  <a:pt x="5221873" y="2324737"/>
                  <a:pt x="5236516" y="2310976"/>
                </a:cubicBezTo>
                <a:close/>
                <a:moveTo>
                  <a:pt x="2904161" y="7590623"/>
                </a:moveTo>
                <a:cubicBezTo>
                  <a:pt x="2913479" y="7566859"/>
                  <a:pt x="2930252" y="7541230"/>
                  <a:pt x="2914877" y="7524921"/>
                </a:cubicBezTo>
                <a:cubicBezTo>
                  <a:pt x="2898104" y="7533775"/>
                  <a:pt x="2878535" y="7534241"/>
                  <a:pt x="2861763" y="7544492"/>
                </a:cubicBezTo>
                <a:cubicBezTo>
                  <a:pt x="2873410" y="7560801"/>
                  <a:pt x="2888785" y="7575712"/>
                  <a:pt x="2904161" y="7590623"/>
                </a:cubicBezTo>
                <a:close/>
                <a:moveTo>
                  <a:pt x="2882729" y="7640948"/>
                </a:moveTo>
                <a:cubicBezTo>
                  <a:pt x="2883195" y="7637686"/>
                  <a:pt x="2881797" y="7634891"/>
                  <a:pt x="2877138" y="7633027"/>
                </a:cubicBezTo>
                <a:cubicBezTo>
                  <a:pt x="2839399" y="7647006"/>
                  <a:pt x="2794206" y="7641414"/>
                  <a:pt x="2758330" y="7651199"/>
                </a:cubicBezTo>
                <a:cubicBezTo>
                  <a:pt x="2782092" y="7668906"/>
                  <a:pt x="2820296" y="7678226"/>
                  <a:pt x="2831013" y="7685215"/>
                </a:cubicBezTo>
                <a:cubicBezTo>
                  <a:pt x="2803058" y="7714106"/>
                  <a:pt x="2742489" y="7657723"/>
                  <a:pt x="2716864" y="7639084"/>
                </a:cubicBezTo>
                <a:cubicBezTo>
                  <a:pt x="2695432" y="7639084"/>
                  <a:pt x="2679125" y="7657723"/>
                  <a:pt x="2663284" y="7677760"/>
                </a:cubicBezTo>
                <a:cubicBezTo>
                  <a:pt x="2687977" y="7689875"/>
                  <a:pt x="2726648" y="7708514"/>
                  <a:pt x="2758796" y="7713640"/>
                </a:cubicBezTo>
                <a:cubicBezTo>
                  <a:pt x="2767648" y="7714572"/>
                  <a:pt x="2776501" y="7708980"/>
                  <a:pt x="2783023" y="7712242"/>
                </a:cubicBezTo>
                <a:cubicBezTo>
                  <a:pt x="2786751" y="7714106"/>
                  <a:pt x="2786751" y="7725755"/>
                  <a:pt x="2790478" y="7725755"/>
                </a:cubicBezTo>
                <a:cubicBezTo>
                  <a:pt x="2816569" y="7725755"/>
                  <a:pt x="2867354" y="7683351"/>
                  <a:pt x="2882729" y="7640948"/>
                </a:cubicBezTo>
                <a:close/>
                <a:moveTo>
                  <a:pt x="5408244" y="1926857"/>
                </a:moveTo>
                <a:cubicBezTo>
                  <a:pt x="5419307" y="1888292"/>
                  <a:pt x="5405464" y="1860155"/>
                  <a:pt x="5395713" y="1830331"/>
                </a:cubicBezTo>
                <a:cubicBezTo>
                  <a:pt x="5379859" y="1839103"/>
                  <a:pt x="5362928" y="1844487"/>
                  <a:pt x="5349889" y="1860081"/>
                </a:cubicBezTo>
                <a:cubicBezTo>
                  <a:pt x="5371143" y="1881809"/>
                  <a:pt x="5385273" y="1905996"/>
                  <a:pt x="5408244" y="1926857"/>
                </a:cubicBezTo>
                <a:close/>
                <a:moveTo>
                  <a:pt x="2898104" y="7611126"/>
                </a:moveTo>
                <a:cubicBezTo>
                  <a:pt x="2860831" y="7581769"/>
                  <a:pt x="2851047" y="7523989"/>
                  <a:pt x="2807717" y="7549152"/>
                </a:cubicBezTo>
                <a:cubicBezTo>
                  <a:pt x="2800728" y="7552414"/>
                  <a:pt x="2794206" y="7572916"/>
                  <a:pt x="2785819" y="7580372"/>
                </a:cubicBezTo>
                <a:cubicBezTo>
                  <a:pt x="2768114" y="7597147"/>
                  <a:pt x="2743887" y="7602273"/>
                  <a:pt x="2730841" y="7622775"/>
                </a:cubicBezTo>
                <a:cubicBezTo>
                  <a:pt x="2793740" y="7642346"/>
                  <a:pt x="2845456" y="7624639"/>
                  <a:pt x="2898104" y="7611126"/>
                </a:cubicBezTo>
                <a:close/>
                <a:moveTo>
                  <a:pt x="1755647" y="10197161"/>
                </a:moveTo>
                <a:cubicBezTo>
                  <a:pt x="1776567" y="10132495"/>
                  <a:pt x="1733269" y="10074627"/>
                  <a:pt x="1684191" y="10035611"/>
                </a:cubicBezTo>
                <a:cubicBezTo>
                  <a:pt x="1756550" y="10102753"/>
                  <a:pt x="1750421" y="10210143"/>
                  <a:pt x="1675964" y="10290912"/>
                </a:cubicBezTo>
                <a:cubicBezTo>
                  <a:pt x="1632450" y="10337440"/>
                  <a:pt x="1577068" y="10354257"/>
                  <a:pt x="1524755" y="10347962"/>
                </a:cubicBezTo>
                <a:cubicBezTo>
                  <a:pt x="1522871" y="10352227"/>
                  <a:pt x="1561034" y="10363992"/>
                  <a:pt x="1573915" y="10362547"/>
                </a:cubicBezTo>
                <a:cubicBezTo>
                  <a:pt x="1628378" y="10357047"/>
                  <a:pt x="1736750" y="10256094"/>
                  <a:pt x="1755647" y="10197161"/>
                </a:cubicBezTo>
                <a:close/>
                <a:moveTo>
                  <a:pt x="4027076" y="5064064"/>
                </a:moveTo>
                <a:cubicBezTo>
                  <a:pt x="4027637" y="5057416"/>
                  <a:pt x="4019980" y="5049749"/>
                  <a:pt x="4014377" y="5042338"/>
                </a:cubicBezTo>
                <a:cubicBezTo>
                  <a:pt x="4002478" y="5046109"/>
                  <a:pt x="4022450" y="5066218"/>
                  <a:pt x="4027076" y="5064064"/>
                </a:cubicBezTo>
                <a:close/>
                <a:moveTo>
                  <a:pt x="5627025" y="1443054"/>
                </a:moveTo>
                <a:cubicBezTo>
                  <a:pt x="5615729" y="1433985"/>
                  <a:pt x="5621860" y="1422419"/>
                  <a:pt x="5610802" y="1413965"/>
                </a:cubicBezTo>
                <a:cubicBezTo>
                  <a:pt x="5603103" y="1423308"/>
                  <a:pt x="5612220" y="1452316"/>
                  <a:pt x="5627025" y="1443054"/>
                </a:cubicBezTo>
                <a:close/>
                <a:moveTo>
                  <a:pt x="6027825" y="552110"/>
                </a:moveTo>
                <a:cubicBezTo>
                  <a:pt x="6035574" y="543808"/>
                  <a:pt x="6021130" y="525701"/>
                  <a:pt x="6012040" y="527802"/>
                </a:cubicBezTo>
                <a:cubicBezTo>
                  <a:pt x="6017649" y="535888"/>
                  <a:pt x="6016390" y="544508"/>
                  <a:pt x="6027825" y="552110"/>
                </a:cubicBezTo>
                <a:close/>
                <a:moveTo>
                  <a:pt x="3713183" y="5819990"/>
                </a:moveTo>
                <a:cubicBezTo>
                  <a:pt x="3654005" y="5958544"/>
                  <a:pt x="3518802" y="6036983"/>
                  <a:pt x="3393384" y="6049382"/>
                </a:cubicBezTo>
                <a:cubicBezTo>
                  <a:pt x="3255882" y="6062562"/>
                  <a:pt x="3089486" y="5970176"/>
                  <a:pt x="3011105" y="5861102"/>
                </a:cubicBezTo>
                <a:cubicBezTo>
                  <a:pt x="2993890" y="5837688"/>
                  <a:pt x="2983999" y="5805783"/>
                  <a:pt x="2956899" y="5789724"/>
                </a:cubicBezTo>
                <a:cubicBezTo>
                  <a:pt x="2975942" y="5768571"/>
                  <a:pt x="2955449" y="5742181"/>
                  <a:pt x="2949802" y="5720308"/>
                </a:cubicBezTo>
                <a:cubicBezTo>
                  <a:pt x="2943626" y="5696165"/>
                  <a:pt x="2945554" y="5671011"/>
                  <a:pt x="2932897" y="5651141"/>
                </a:cubicBezTo>
                <a:cubicBezTo>
                  <a:pt x="2949796" y="5624446"/>
                  <a:pt x="2933696" y="5611214"/>
                  <a:pt x="2936062" y="5590842"/>
                </a:cubicBezTo>
                <a:cubicBezTo>
                  <a:pt x="2972536" y="5471329"/>
                  <a:pt x="3019845" y="5381584"/>
                  <a:pt x="3090370" y="5327083"/>
                </a:cubicBezTo>
                <a:cubicBezTo>
                  <a:pt x="3101249" y="5318635"/>
                  <a:pt x="3118446" y="5315523"/>
                  <a:pt x="3132262" y="5307355"/>
                </a:cubicBezTo>
                <a:cubicBezTo>
                  <a:pt x="3167990" y="5285405"/>
                  <a:pt x="3198843" y="5266402"/>
                  <a:pt x="3246489" y="5253288"/>
                </a:cubicBezTo>
                <a:cubicBezTo>
                  <a:pt x="3258660" y="5250001"/>
                  <a:pt x="3276910" y="5251435"/>
                  <a:pt x="3290602" y="5249324"/>
                </a:cubicBezTo>
                <a:cubicBezTo>
                  <a:pt x="3522650" y="5216225"/>
                  <a:pt x="3713598" y="5441325"/>
                  <a:pt x="3731183" y="5629086"/>
                </a:cubicBezTo>
                <a:cubicBezTo>
                  <a:pt x="3736784" y="5689181"/>
                  <a:pt x="3742298" y="5751785"/>
                  <a:pt x="3713183" y="5819990"/>
                </a:cubicBezTo>
                <a:close/>
                <a:moveTo>
                  <a:pt x="3450019" y="6416321"/>
                </a:moveTo>
                <a:cubicBezTo>
                  <a:pt x="3442691" y="6371719"/>
                  <a:pt x="3441469" y="6323688"/>
                  <a:pt x="3410143" y="6292994"/>
                </a:cubicBezTo>
                <a:cubicBezTo>
                  <a:pt x="3409124" y="6333397"/>
                  <a:pt x="3432916" y="6363826"/>
                  <a:pt x="3442690" y="6398273"/>
                </a:cubicBezTo>
                <a:cubicBezTo>
                  <a:pt x="3444692" y="6405286"/>
                  <a:pt x="3434285" y="6414986"/>
                  <a:pt x="3450019" y="6416321"/>
                </a:cubicBezTo>
                <a:close/>
                <a:moveTo>
                  <a:pt x="5498350" y="1783543"/>
                </a:moveTo>
                <a:cubicBezTo>
                  <a:pt x="5512023" y="1695210"/>
                  <a:pt x="5503565" y="1615523"/>
                  <a:pt x="5447061" y="1555168"/>
                </a:cubicBezTo>
                <a:cubicBezTo>
                  <a:pt x="5404671" y="1583182"/>
                  <a:pt x="5364743" y="1618323"/>
                  <a:pt x="5325635" y="1655839"/>
                </a:cubicBezTo>
                <a:cubicBezTo>
                  <a:pt x="5359912" y="1703329"/>
                  <a:pt x="5397319" y="1748730"/>
                  <a:pt x="5406080" y="1805942"/>
                </a:cubicBezTo>
                <a:cubicBezTo>
                  <a:pt x="5436766" y="1797919"/>
                  <a:pt x="5470783" y="1798741"/>
                  <a:pt x="5498350" y="1783543"/>
                </a:cubicBezTo>
                <a:close/>
                <a:moveTo>
                  <a:pt x="1048739" y="11873475"/>
                </a:moveTo>
                <a:cubicBezTo>
                  <a:pt x="1053019" y="11865541"/>
                  <a:pt x="1054244" y="11857571"/>
                  <a:pt x="1050519" y="11849550"/>
                </a:cubicBezTo>
                <a:cubicBezTo>
                  <a:pt x="1036218" y="11873832"/>
                  <a:pt x="966814" y="11916607"/>
                  <a:pt x="979006" y="11944435"/>
                </a:cubicBezTo>
                <a:cubicBezTo>
                  <a:pt x="995581" y="11920775"/>
                  <a:pt x="1035902" y="11897281"/>
                  <a:pt x="1048739" y="11873475"/>
                </a:cubicBezTo>
                <a:close/>
                <a:moveTo>
                  <a:pt x="2058939" y="9587907"/>
                </a:moveTo>
                <a:cubicBezTo>
                  <a:pt x="2098163" y="9504021"/>
                  <a:pt x="2111211" y="9400666"/>
                  <a:pt x="2088713" y="9328772"/>
                </a:cubicBezTo>
                <a:lnTo>
                  <a:pt x="2073836" y="9299107"/>
                </a:lnTo>
                <a:lnTo>
                  <a:pt x="2137020" y="9153243"/>
                </a:lnTo>
                <a:cubicBezTo>
                  <a:pt x="2166630" y="9051597"/>
                  <a:pt x="2133078" y="8961306"/>
                  <a:pt x="2099657" y="8886880"/>
                </a:cubicBezTo>
                <a:cubicBezTo>
                  <a:pt x="2074851" y="8831048"/>
                  <a:pt x="2078056" y="8823795"/>
                  <a:pt x="2022373" y="8812450"/>
                </a:cubicBezTo>
                <a:cubicBezTo>
                  <a:pt x="1979344" y="8803636"/>
                  <a:pt x="1937694" y="8797471"/>
                  <a:pt x="1900549" y="8793806"/>
                </a:cubicBezTo>
                <a:cubicBezTo>
                  <a:pt x="1765667" y="8781631"/>
                  <a:pt x="1630802" y="8756715"/>
                  <a:pt x="1507502" y="8755266"/>
                </a:cubicBezTo>
                <a:cubicBezTo>
                  <a:pt x="1490354" y="8754828"/>
                  <a:pt x="1451353" y="8747284"/>
                  <a:pt x="1444826" y="8772445"/>
                </a:cubicBezTo>
                <a:cubicBezTo>
                  <a:pt x="1429068" y="8779250"/>
                  <a:pt x="1447567" y="8790483"/>
                  <a:pt x="1449850" y="8794551"/>
                </a:cubicBezTo>
                <a:cubicBezTo>
                  <a:pt x="1487064" y="8860392"/>
                  <a:pt x="1519489" y="8935270"/>
                  <a:pt x="1514986" y="9018929"/>
                </a:cubicBezTo>
                <a:lnTo>
                  <a:pt x="1514343" y="9023383"/>
                </a:lnTo>
                <a:lnTo>
                  <a:pt x="1507595" y="9070176"/>
                </a:lnTo>
                <a:cubicBezTo>
                  <a:pt x="1499371" y="9105040"/>
                  <a:pt x="1484210" y="9141301"/>
                  <a:pt x="1460055" y="9178942"/>
                </a:cubicBezTo>
                <a:cubicBezTo>
                  <a:pt x="1561445" y="9189577"/>
                  <a:pt x="1663682" y="9202626"/>
                  <a:pt x="1766230" y="9216703"/>
                </a:cubicBezTo>
                <a:lnTo>
                  <a:pt x="1996897" y="9249605"/>
                </a:lnTo>
                <a:lnTo>
                  <a:pt x="2074265" y="9260641"/>
                </a:lnTo>
                <a:lnTo>
                  <a:pt x="2108987" y="9214266"/>
                </a:lnTo>
                <a:lnTo>
                  <a:pt x="2071840" y="9295130"/>
                </a:lnTo>
                <a:lnTo>
                  <a:pt x="2065028" y="9281546"/>
                </a:lnTo>
                <a:cubicBezTo>
                  <a:pt x="2041618" y="9276811"/>
                  <a:pt x="2021593" y="9281730"/>
                  <a:pt x="1992991" y="9264504"/>
                </a:cubicBezTo>
                <a:cubicBezTo>
                  <a:pt x="1900722" y="9265547"/>
                  <a:pt x="1797672" y="9233273"/>
                  <a:pt x="1700171" y="9225377"/>
                </a:cubicBezTo>
                <a:cubicBezTo>
                  <a:pt x="1619869" y="9218960"/>
                  <a:pt x="1541939" y="9214102"/>
                  <a:pt x="1462935" y="9195511"/>
                </a:cubicBezTo>
                <a:cubicBezTo>
                  <a:pt x="1457073" y="9221476"/>
                  <a:pt x="1472755" y="9243702"/>
                  <a:pt x="1472778" y="9274817"/>
                </a:cubicBezTo>
                <a:cubicBezTo>
                  <a:pt x="1473642" y="9362902"/>
                  <a:pt x="1425297" y="9474628"/>
                  <a:pt x="1364821" y="9542239"/>
                </a:cubicBezTo>
                <a:cubicBezTo>
                  <a:pt x="1478680" y="9599686"/>
                  <a:pt x="1595313" y="9605838"/>
                  <a:pt x="1701897" y="9650892"/>
                </a:cubicBezTo>
                <a:cubicBezTo>
                  <a:pt x="1714699" y="9656548"/>
                  <a:pt x="1720692" y="9646449"/>
                  <a:pt x="1732968" y="9649833"/>
                </a:cubicBezTo>
                <a:cubicBezTo>
                  <a:pt x="1761788" y="9669450"/>
                  <a:pt x="1795078" y="9680972"/>
                  <a:pt x="1829205" y="9690889"/>
                </a:cubicBezTo>
                <a:lnTo>
                  <a:pt x="1882451" y="9707410"/>
                </a:lnTo>
                <a:lnTo>
                  <a:pt x="1869675" y="9735221"/>
                </a:lnTo>
                <a:lnTo>
                  <a:pt x="1864020" y="9748021"/>
                </a:lnTo>
                <a:cubicBezTo>
                  <a:pt x="1873031" y="9753021"/>
                  <a:pt x="1879183" y="9750641"/>
                  <a:pt x="1882477" y="9740878"/>
                </a:cubicBezTo>
                <a:lnTo>
                  <a:pt x="1895254" y="9711382"/>
                </a:lnTo>
                <a:lnTo>
                  <a:pt x="1930465" y="9722308"/>
                </a:lnTo>
                <a:cubicBezTo>
                  <a:pt x="1985379" y="9702783"/>
                  <a:pt x="2029521" y="9650821"/>
                  <a:pt x="2058939" y="9587907"/>
                </a:cubicBezTo>
                <a:close/>
                <a:moveTo>
                  <a:pt x="5649528" y="1463703"/>
                </a:moveTo>
                <a:cubicBezTo>
                  <a:pt x="5645110" y="1458692"/>
                  <a:pt x="5646707" y="1452770"/>
                  <a:pt x="5640017" y="1448285"/>
                </a:cubicBezTo>
                <a:cubicBezTo>
                  <a:pt x="5632457" y="1456160"/>
                  <a:pt x="5641779" y="1472004"/>
                  <a:pt x="5649528" y="1463703"/>
                </a:cubicBezTo>
                <a:close/>
                <a:moveTo>
                  <a:pt x="4049030" y="5089252"/>
                </a:moveTo>
                <a:cubicBezTo>
                  <a:pt x="4033556" y="5109932"/>
                  <a:pt x="4005131" y="5118173"/>
                  <a:pt x="3983975" y="5088941"/>
                </a:cubicBezTo>
                <a:cubicBezTo>
                  <a:pt x="3973676" y="5075282"/>
                  <a:pt x="3972252" y="5042567"/>
                  <a:pt x="3983212" y="5030703"/>
                </a:cubicBezTo>
                <a:cubicBezTo>
                  <a:pt x="4010079" y="5000243"/>
                  <a:pt x="4047943" y="5027820"/>
                  <a:pt x="4059439" y="5065350"/>
                </a:cubicBezTo>
                <a:cubicBezTo>
                  <a:pt x="4057907" y="5074082"/>
                  <a:pt x="4054188" y="5082357"/>
                  <a:pt x="4049030" y="5089252"/>
                </a:cubicBezTo>
                <a:close/>
                <a:moveTo>
                  <a:pt x="5470132" y="1877434"/>
                </a:moveTo>
                <a:cubicBezTo>
                  <a:pt x="5480507" y="1856354"/>
                  <a:pt x="5487817" y="1833065"/>
                  <a:pt x="5491178" y="1809489"/>
                </a:cubicBezTo>
                <a:cubicBezTo>
                  <a:pt x="5461893" y="1802725"/>
                  <a:pt x="5441776" y="1820119"/>
                  <a:pt x="5415467" y="1822505"/>
                </a:cubicBezTo>
                <a:cubicBezTo>
                  <a:pt x="5422815" y="1858110"/>
                  <a:pt x="5419603" y="1897908"/>
                  <a:pt x="5430690" y="1932130"/>
                </a:cubicBezTo>
                <a:cubicBezTo>
                  <a:pt x="5446314" y="1917387"/>
                  <a:pt x="5459756" y="1898514"/>
                  <a:pt x="5470132" y="1877434"/>
                </a:cubicBezTo>
                <a:close/>
                <a:moveTo>
                  <a:pt x="6054501" y="555230"/>
                </a:moveTo>
                <a:cubicBezTo>
                  <a:pt x="6048576" y="553632"/>
                  <a:pt x="6049347" y="539188"/>
                  <a:pt x="6041072" y="545218"/>
                </a:cubicBezTo>
                <a:cubicBezTo>
                  <a:pt x="6042840" y="551607"/>
                  <a:pt x="6045284" y="563393"/>
                  <a:pt x="6054501" y="555230"/>
                </a:cubicBezTo>
                <a:close/>
                <a:moveTo>
                  <a:pt x="1082504" y="11810642"/>
                </a:moveTo>
                <a:cubicBezTo>
                  <a:pt x="1070016" y="11798495"/>
                  <a:pt x="1083871" y="11786766"/>
                  <a:pt x="1063235" y="11774587"/>
                </a:cubicBezTo>
                <a:cubicBezTo>
                  <a:pt x="1049042" y="11783617"/>
                  <a:pt x="1073444" y="11826529"/>
                  <a:pt x="1082504" y="11810642"/>
                </a:cubicBezTo>
                <a:close/>
                <a:moveTo>
                  <a:pt x="2928410" y="7633485"/>
                </a:moveTo>
                <a:cubicBezTo>
                  <a:pt x="2912576" y="7664742"/>
                  <a:pt x="2889601" y="7692787"/>
                  <a:pt x="2871081" y="7725289"/>
                </a:cubicBezTo>
                <a:cubicBezTo>
                  <a:pt x="2799330" y="7765362"/>
                  <a:pt x="2729443" y="7810096"/>
                  <a:pt x="2626477" y="7748121"/>
                </a:cubicBezTo>
                <a:cubicBezTo>
                  <a:pt x="2573363" y="7835724"/>
                  <a:pt x="2502545" y="7864148"/>
                  <a:pt x="2454090" y="7966662"/>
                </a:cubicBezTo>
                <a:cubicBezTo>
                  <a:pt x="2425669" y="7953615"/>
                  <a:pt x="2410760" y="7936374"/>
                  <a:pt x="2410294" y="7914939"/>
                </a:cubicBezTo>
                <a:cubicBezTo>
                  <a:pt x="2455022" y="7854829"/>
                  <a:pt x="2529102" y="7803572"/>
                  <a:pt x="2585011" y="7745326"/>
                </a:cubicBezTo>
                <a:cubicBezTo>
                  <a:pt x="2580352" y="7712708"/>
                  <a:pt x="2558454" y="7695932"/>
                  <a:pt x="2554727" y="7667508"/>
                </a:cubicBezTo>
                <a:cubicBezTo>
                  <a:pt x="2548204" y="7618115"/>
                  <a:pt x="2568238" y="7549617"/>
                  <a:pt x="2587806" y="7514204"/>
                </a:cubicBezTo>
                <a:cubicBezTo>
                  <a:pt x="2616227" y="7463413"/>
                  <a:pt x="2667478" y="7420077"/>
                  <a:pt x="2718262" y="7402371"/>
                </a:cubicBezTo>
                <a:cubicBezTo>
                  <a:pt x="2779296" y="7381402"/>
                  <a:pt x="2849649" y="7392119"/>
                  <a:pt x="2897638" y="7359035"/>
                </a:cubicBezTo>
                <a:cubicBezTo>
                  <a:pt x="2904160" y="7348784"/>
                  <a:pt x="2908819" y="7333407"/>
                  <a:pt x="2917672" y="7331543"/>
                </a:cubicBezTo>
                <a:cubicBezTo>
                  <a:pt x="2919536" y="7332475"/>
                  <a:pt x="2922331" y="7333873"/>
                  <a:pt x="2925127" y="7335271"/>
                </a:cubicBezTo>
                <a:cubicBezTo>
                  <a:pt x="2940502" y="7353444"/>
                  <a:pt x="2953081" y="7383266"/>
                  <a:pt x="2957274" y="7409360"/>
                </a:cubicBezTo>
                <a:cubicBezTo>
                  <a:pt x="2965195" y="7461083"/>
                  <a:pt x="2959138" y="7541230"/>
                  <a:pt x="2941433" y="7600874"/>
                </a:cubicBezTo>
                <a:cubicBezTo>
                  <a:pt x="2938172" y="7612291"/>
                  <a:pt x="2933688" y="7623066"/>
                  <a:pt x="2928410" y="7633485"/>
                </a:cubicBezTo>
                <a:close/>
                <a:moveTo>
                  <a:pt x="6068431" y="536404"/>
                </a:moveTo>
                <a:cubicBezTo>
                  <a:pt x="6066912" y="535224"/>
                  <a:pt x="6065582" y="533616"/>
                  <a:pt x="6067993" y="531623"/>
                </a:cubicBezTo>
                <a:cubicBezTo>
                  <a:pt x="6066048" y="530253"/>
                  <a:pt x="6064529" y="529072"/>
                  <a:pt x="6062583" y="527703"/>
                </a:cubicBezTo>
                <a:cubicBezTo>
                  <a:pt x="6053355" y="531273"/>
                  <a:pt x="6065792" y="542376"/>
                  <a:pt x="6068431" y="536404"/>
                </a:cubicBezTo>
                <a:close/>
                <a:moveTo>
                  <a:pt x="5415328" y="2016370"/>
                </a:moveTo>
                <a:cubicBezTo>
                  <a:pt x="5408937" y="2013258"/>
                  <a:pt x="5415175" y="2004779"/>
                  <a:pt x="5404339" y="2003660"/>
                </a:cubicBezTo>
                <a:cubicBezTo>
                  <a:pt x="5346152" y="2030523"/>
                  <a:pt x="5263479" y="2071156"/>
                  <a:pt x="5180241" y="2064767"/>
                </a:cubicBezTo>
                <a:cubicBezTo>
                  <a:pt x="5154618" y="2062240"/>
                  <a:pt x="5121918" y="2061515"/>
                  <a:pt x="5101495" y="2055727"/>
                </a:cubicBezTo>
                <a:cubicBezTo>
                  <a:pt x="5039565" y="2038317"/>
                  <a:pt x="4993889" y="1988344"/>
                  <a:pt x="4948766" y="1948998"/>
                </a:cubicBezTo>
                <a:cubicBezTo>
                  <a:pt x="4943957" y="1937730"/>
                  <a:pt x="4931375" y="1942438"/>
                  <a:pt x="4920825" y="1937370"/>
                </a:cubicBezTo>
                <a:cubicBezTo>
                  <a:pt x="4925346" y="1929759"/>
                  <a:pt x="4925775" y="1923835"/>
                  <a:pt x="4924839" y="1918473"/>
                </a:cubicBezTo>
                <a:cubicBezTo>
                  <a:pt x="4857765" y="1848746"/>
                  <a:pt x="4834270" y="1711721"/>
                  <a:pt x="4872353" y="1615240"/>
                </a:cubicBezTo>
                <a:cubicBezTo>
                  <a:pt x="4874403" y="1609765"/>
                  <a:pt x="4894444" y="1597990"/>
                  <a:pt x="4879219" y="1588941"/>
                </a:cubicBezTo>
                <a:cubicBezTo>
                  <a:pt x="4876967" y="1583484"/>
                  <a:pt x="4868601" y="1580228"/>
                  <a:pt x="4859930" y="1576620"/>
                </a:cubicBezTo>
                <a:cubicBezTo>
                  <a:pt x="4810905" y="1659732"/>
                  <a:pt x="4803479" y="1730323"/>
                  <a:pt x="4815169" y="1797343"/>
                </a:cubicBezTo>
                <a:cubicBezTo>
                  <a:pt x="4838645" y="1930065"/>
                  <a:pt x="4964885" y="2055379"/>
                  <a:pt x="5095373" y="2090020"/>
                </a:cubicBezTo>
                <a:cubicBezTo>
                  <a:pt x="5169360" y="2109962"/>
                  <a:pt x="5273164" y="2097336"/>
                  <a:pt x="5340546" y="2066839"/>
                </a:cubicBezTo>
                <a:cubicBezTo>
                  <a:pt x="5362771" y="2056878"/>
                  <a:pt x="5402757" y="2034644"/>
                  <a:pt x="5415328" y="2016370"/>
                </a:cubicBezTo>
                <a:close/>
                <a:moveTo>
                  <a:pt x="5882174" y="966913"/>
                </a:moveTo>
                <a:cubicBezTo>
                  <a:pt x="5884369" y="961741"/>
                  <a:pt x="5884771" y="956359"/>
                  <a:pt x="5880327" y="954217"/>
                </a:cubicBezTo>
                <a:cubicBezTo>
                  <a:pt x="5878225" y="965482"/>
                  <a:pt x="5862991" y="969869"/>
                  <a:pt x="5873257" y="978351"/>
                </a:cubicBezTo>
                <a:cubicBezTo>
                  <a:pt x="5875989" y="977047"/>
                  <a:pt x="5879979" y="972085"/>
                  <a:pt x="5882174" y="966913"/>
                </a:cubicBezTo>
                <a:close/>
                <a:moveTo>
                  <a:pt x="926785" y="12186756"/>
                </a:moveTo>
                <a:cubicBezTo>
                  <a:pt x="890815" y="12219994"/>
                  <a:pt x="821184" y="12286978"/>
                  <a:pt x="772397" y="12317112"/>
                </a:cubicBezTo>
                <a:cubicBezTo>
                  <a:pt x="755542" y="12302499"/>
                  <a:pt x="743260" y="12287861"/>
                  <a:pt x="745120" y="12273329"/>
                </a:cubicBezTo>
                <a:cubicBezTo>
                  <a:pt x="807769" y="12241643"/>
                  <a:pt x="833839" y="12176907"/>
                  <a:pt x="872314" y="12139146"/>
                </a:cubicBezTo>
                <a:cubicBezTo>
                  <a:pt x="896643" y="12167808"/>
                  <a:pt x="914184" y="12164812"/>
                  <a:pt x="926785" y="12186756"/>
                </a:cubicBezTo>
                <a:close/>
                <a:moveTo>
                  <a:pt x="5862528" y="1018084"/>
                </a:moveTo>
                <a:cubicBezTo>
                  <a:pt x="5864260" y="1005220"/>
                  <a:pt x="5872615" y="998511"/>
                  <a:pt x="5862507" y="987230"/>
                </a:cubicBezTo>
                <a:cubicBezTo>
                  <a:pt x="5855471" y="999902"/>
                  <a:pt x="5853235" y="1011468"/>
                  <a:pt x="5862528" y="1018084"/>
                </a:cubicBezTo>
                <a:close/>
                <a:moveTo>
                  <a:pt x="5902968" y="926560"/>
                </a:moveTo>
                <a:cubicBezTo>
                  <a:pt x="5893506" y="919511"/>
                  <a:pt x="5876976" y="948790"/>
                  <a:pt x="5887534" y="954172"/>
                </a:cubicBezTo>
                <a:cubicBezTo>
                  <a:pt x="5891166" y="941072"/>
                  <a:pt x="5897823" y="935764"/>
                  <a:pt x="5902968" y="926560"/>
                </a:cubicBezTo>
                <a:close/>
                <a:moveTo>
                  <a:pt x="5846894" y="1068921"/>
                </a:moveTo>
                <a:cubicBezTo>
                  <a:pt x="5850270" y="1059653"/>
                  <a:pt x="5853212" y="1038357"/>
                  <a:pt x="5845414" y="1041368"/>
                </a:cubicBezTo>
                <a:cubicBezTo>
                  <a:pt x="5849606" y="1048958"/>
                  <a:pt x="5838069" y="1062870"/>
                  <a:pt x="5846894" y="1068921"/>
                </a:cubicBezTo>
                <a:close/>
                <a:moveTo>
                  <a:pt x="5280791" y="2353901"/>
                </a:moveTo>
                <a:cubicBezTo>
                  <a:pt x="5275404" y="2347377"/>
                  <a:pt x="5253832" y="2340767"/>
                  <a:pt x="5260321" y="2354210"/>
                </a:cubicBezTo>
                <a:cubicBezTo>
                  <a:pt x="5267102" y="2344530"/>
                  <a:pt x="5274126" y="2370844"/>
                  <a:pt x="5280791" y="2353901"/>
                </a:cubicBezTo>
                <a:close/>
                <a:moveTo>
                  <a:pt x="5918195" y="914055"/>
                </a:moveTo>
                <a:cubicBezTo>
                  <a:pt x="5920063" y="911249"/>
                  <a:pt x="5919826" y="907110"/>
                  <a:pt x="5915750" y="904950"/>
                </a:cubicBezTo>
                <a:cubicBezTo>
                  <a:pt x="5911595" y="910288"/>
                  <a:pt x="5904813" y="906932"/>
                  <a:pt x="5908006" y="915158"/>
                </a:cubicBezTo>
                <a:cubicBezTo>
                  <a:pt x="5912352" y="918333"/>
                  <a:pt x="5916326" y="916861"/>
                  <a:pt x="5918195" y="914055"/>
                </a:cubicBezTo>
                <a:close/>
                <a:moveTo>
                  <a:pt x="2630212" y="8357817"/>
                </a:moveTo>
                <a:cubicBezTo>
                  <a:pt x="2594083" y="8346255"/>
                  <a:pt x="2562530" y="8329014"/>
                  <a:pt x="2522712" y="8320314"/>
                </a:cubicBezTo>
                <a:cubicBezTo>
                  <a:pt x="2508584" y="8341561"/>
                  <a:pt x="2502051" y="8370628"/>
                  <a:pt x="2488398" y="8392335"/>
                </a:cubicBezTo>
                <a:cubicBezTo>
                  <a:pt x="2518626" y="8443229"/>
                  <a:pt x="2501880" y="8533652"/>
                  <a:pt x="2445082" y="8542976"/>
                </a:cubicBezTo>
                <a:cubicBezTo>
                  <a:pt x="2450502" y="8589600"/>
                  <a:pt x="2447266" y="8620480"/>
                  <a:pt x="2450706" y="8660130"/>
                </a:cubicBezTo>
                <a:cubicBezTo>
                  <a:pt x="2429811" y="8667006"/>
                  <a:pt x="2408427" y="8672489"/>
                  <a:pt x="2386885" y="8668165"/>
                </a:cubicBezTo>
                <a:cubicBezTo>
                  <a:pt x="2362091" y="8635868"/>
                  <a:pt x="2384844" y="8570572"/>
                  <a:pt x="2384822" y="8540211"/>
                </a:cubicBezTo>
                <a:cubicBezTo>
                  <a:pt x="2364559" y="8528392"/>
                  <a:pt x="2345222" y="8516093"/>
                  <a:pt x="2334142" y="8494784"/>
                </a:cubicBezTo>
                <a:cubicBezTo>
                  <a:pt x="2330251" y="8456077"/>
                  <a:pt x="2335368" y="8426099"/>
                  <a:pt x="2350437" y="8405303"/>
                </a:cubicBezTo>
                <a:cubicBezTo>
                  <a:pt x="2342519" y="8377404"/>
                  <a:pt x="2332297" y="8351412"/>
                  <a:pt x="2324378" y="8323512"/>
                </a:cubicBezTo>
                <a:cubicBezTo>
                  <a:pt x="2282054" y="8333070"/>
                  <a:pt x="2249689" y="8352276"/>
                  <a:pt x="2221583" y="8375151"/>
                </a:cubicBezTo>
                <a:cubicBezTo>
                  <a:pt x="2198182" y="8371325"/>
                  <a:pt x="2186003" y="8339758"/>
                  <a:pt x="2188577" y="8325703"/>
                </a:cubicBezTo>
                <a:cubicBezTo>
                  <a:pt x="2193319" y="8301336"/>
                  <a:pt x="2262446" y="8274998"/>
                  <a:pt x="2302000" y="8267353"/>
                </a:cubicBezTo>
                <a:cubicBezTo>
                  <a:pt x="2280013" y="8206517"/>
                  <a:pt x="2260028" y="8125095"/>
                  <a:pt x="2237936" y="8057720"/>
                </a:cubicBezTo>
                <a:cubicBezTo>
                  <a:pt x="2233533" y="8045179"/>
                  <a:pt x="2220752" y="8034174"/>
                  <a:pt x="2226570" y="8018666"/>
                </a:cubicBezTo>
                <a:cubicBezTo>
                  <a:pt x="2234353" y="8009199"/>
                  <a:pt x="2244386" y="8023517"/>
                  <a:pt x="2251251" y="8014998"/>
                </a:cubicBezTo>
                <a:cubicBezTo>
                  <a:pt x="2254645" y="7993924"/>
                  <a:pt x="2232546" y="7984004"/>
                  <a:pt x="2247291" y="7972088"/>
                </a:cubicBezTo>
                <a:cubicBezTo>
                  <a:pt x="2274290" y="7967449"/>
                  <a:pt x="2270053" y="7994142"/>
                  <a:pt x="2276390" y="8010856"/>
                </a:cubicBezTo>
                <a:cubicBezTo>
                  <a:pt x="2283030" y="8017289"/>
                  <a:pt x="2282427" y="8008890"/>
                  <a:pt x="2294124" y="8010570"/>
                </a:cubicBezTo>
                <a:cubicBezTo>
                  <a:pt x="2317812" y="8090064"/>
                  <a:pt x="2337368" y="8173828"/>
                  <a:pt x="2358753" y="8255227"/>
                </a:cubicBezTo>
                <a:cubicBezTo>
                  <a:pt x="2401626" y="8250799"/>
                  <a:pt x="2443167" y="8250596"/>
                  <a:pt x="2483414" y="8256953"/>
                </a:cubicBezTo>
                <a:cubicBezTo>
                  <a:pt x="2519964" y="8178824"/>
                  <a:pt x="2556716" y="8084342"/>
                  <a:pt x="2582059" y="8005926"/>
                </a:cubicBezTo>
                <a:cubicBezTo>
                  <a:pt x="2586650" y="8001181"/>
                  <a:pt x="2602050" y="8000932"/>
                  <a:pt x="2606792" y="8005527"/>
                </a:cubicBezTo>
                <a:cubicBezTo>
                  <a:pt x="2613619" y="7994674"/>
                  <a:pt x="2610480" y="7973704"/>
                  <a:pt x="2623953" y="7969750"/>
                </a:cubicBezTo>
                <a:cubicBezTo>
                  <a:pt x="2644020" y="7969426"/>
                  <a:pt x="2631872" y="7997649"/>
                  <a:pt x="2628259" y="8005181"/>
                </a:cubicBezTo>
                <a:cubicBezTo>
                  <a:pt x="2627529" y="8017804"/>
                  <a:pt x="2645173" y="8011915"/>
                  <a:pt x="2643072" y="8026429"/>
                </a:cubicBezTo>
                <a:cubicBezTo>
                  <a:pt x="2610775" y="8107760"/>
                  <a:pt x="2577515" y="8187238"/>
                  <a:pt x="2543321" y="8266731"/>
                </a:cubicBezTo>
                <a:cubicBezTo>
                  <a:pt x="2573015" y="8284469"/>
                  <a:pt x="2612810" y="8291768"/>
                  <a:pt x="2647554" y="8304287"/>
                </a:cubicBezTo>
                <a:cubicBezTo>
                  <a:pt x="2644619" y="8324887"/>
                  <a:pt x="2638845" y="8343198"/>
                  <a:pt x="2630212" y="8357817"/>
                </a:cubicBezTo>
                <a:close/>
                <a:moveTo>
                  <a:pt x="2085760" y="9591598"/>
                </a:moveTo>
                <a:cubicBezTo>
                  <a:pt x="2078999" y="9608139"/>
                  <a:pt x="2071137" y="9624416"/>
                  <a:pt x="2062102" y="9640247"/>
                </a:cubicBezTo>
                <a:cubicBezTo>
                  <a:pt x="2032615" y="9691977"/>
                  <a:pt x="1990651" y="9714228"/>
                  <a:pt x="1950176" y="9745805"/>
                </a:cubicBezTo>
                <a:cubicBezTo>
                  <a:pt x="1937324" y="9739107"/>
                  <a:pt x="1929287" y="9745754"/>
                  <a:pt x="1914579" y="9735176"/>
                </a:cubicBezTo>
                <a:cubicBezTo>
                  <a:pt x="1902523" y="9745147"/>
                  <a:pt x="1894090" y="9765386"/>
                  <a:pt x="1881846" y="9775783"/>
                </a:cubicBezTo>
                <a:cubicBezTo>
                  <a:pt x="1677287" y="9743529"/>
                  <a:pt x="1455426" y="9663858"/>
                  <a:pt x="1255151" y="9598824"/>
                </a:cubicBezTo>
                <a:cubicBezTo>
                  <a:pt x="1261956" y="9570726"/>
                  <a:pt x="1293649" y="9552096"/>
                  <a:pt x="1312581" y="9524256"/>
                </a:cubicBezTo>
                <a:cubicBezTo>
                  <a:pt x="1332692" y="9494900"/>
                  <a:pt x="1352555" y="9460334"/>
                  <a:pt x="1369680" y="9429657"/>
                </a:cubicBezTo>
                <a:cubicBezTo>
                  <a:pt x="1419020" y="9338768"/>
                  <a:pt x="1408409" y="9234648"/>
                  <a:pt x="1377669" y="9172625"/>
                </a:cubicBezTo>
                <a:cubicBezTo>
                  <a:pt x="1411546" y="9155978"/>
                  <a:pt x="1423974" y="9101300"/>
                  <a:pt x="1425736" y="9063837"/>
                </a:cubicBezTo>
                <a:cubicBezTo>
                  <a:pt x="1429797" y="8995774"/>
                  <a:pt x="1411212" y="8925863"/>
                  <a:pt x="1385771" y="8861081"/>
                </a:cubicBezTo>
                <a:cubicBezTo>
                  <a:pt x="1374624" y="8833210"/>
                  <a:pt x="1360945" y="8796062"/>
                  <a:pt x="1346294" y="8769193"/>
                </a:cubicBezTo>
                <a:cubicBezTo>
                  <a:pt x="1330453" y="8739247"/>
                  <a:pt x="1292065" y="8709538"/>
                  <a:pt x="1318884" y="8671926"/>
                </a:cubicBezTo>
                <a:cubicBezTo>
                  <a:pt x="1374227" y="8658646"/>
                  <a:pt x="1431051" y="8672026"/>
                  <a:pt x="1487427" y="8676029"/>
                </a:cubicBezTo>
                <a:cubicBezTo>
                  <a:pt x="1647317" y="8687016"/>
                  <a:pt x="1829128" y="8693412"/>
                  <a:pt x="2008262" y="8731259"/>
                </a:cubicBezTo>
                <a:cubicBezTo>
                  <a:pt x="2040100" y="8755015"/>
                  <a:pt x="2027850" y="8804672"/>
                  <a:pt x="2077200" y="8801491"/>
                </a:cubicBezTo>
                <a:cubicBezTo>
                  <a:pt x="2152870" y="8916511"/>
                  <a:pt x="2221673" y="9115181"/>
                  <a:pt x="2091334" y="9268183"/>
                </a:cubicBezTo>
                <a:cubicBezTo>
                  <a:pt x="2126536" y="9347093"/>
                  <a:pt x="2133092" y="9475809"/>
                  <a:pt x="2085760" y="9591598"/>
                </a:cubicBezTo>
                <a:close/>
                <a:moveTo>
                  <a:pt x="6077686" y="563945"/>
                </a:moveTo>
                <a:cubicBezTo>
                  <a:pt x="6072327" y="561067"/>
                  <a:pt x="6073784" y="556613"/>
                  <a:pt x="6068613" y="553308"/>
                </a:cubicBezTo>
                <a:cubicBezTo>
                  <a:pt x="6062283" y="560708"/>
                  <a:pt x="6071783" y="571533"/>
                  <a:pt x="6077686" y="563945"/>
                </a:cubicBezTo>
                <a:close/>
                <a:moveTo>
                  <a:pt x="3415970" y="6589200"/>
                </a:moveTo>
                <a:cubicBezTo>
                  <a:pt x="3417004" y="6584551"/>
                  <a:pt x="3419459" y="6578996"/>
                  <a:pt x="3415191" y="6577110"/>
                </a:cubicBezTo>
                <a:cubicBezTo>
                  <a:pt x="3413590" y="6583042"/>
                  <a:pt x="3404956" y="6577184"/>
                  <a:pt x="3404973" y="6586384"/>
                </a:cubicBezTo>
                <a:cubicBezTo>
                  <a:pt x="3408576" y="6587465"/>
                  <a:pt x="3412178" y="6588546"/>
                  <a:pt x="3415970" y="6589200"/>
                </a:cubicBezTo>
                <a:close/>
                <a:moveTo>
                  <a:pt x="1509608" y="10909022"/>
                </a:moveTo>
                <a:lnTo>
                  <a:pt x="1506450" y="10898309"/>
                </a:lnTo>
                <a:cubicBezTo>
                  <a:pt x="1505398" y="10894738"/>
                  <a:pt x="1507854" y="10903071"/>
                  <a:pt x="1509608" y="10909022"/>
                </a:cubicBezTo>
                <a:close/>
                <a:moveTo>
                  <a:pt x="5676814" y="1483916"/>
                </a:moveTo>
                <a:cubicBezTo>
                  <a:pt x="5673815" y="1478002"/>
                  <a:pt x="5675362" y="1471039"/>
                  <a:pt x="5664265" y="1466136"/>
                </a:cubicBezTo>
                <a:cubicBezTo>
                  <a:pt x="5655902" y="1474676"/>
                  <a:pt x="5666792" y="1492743"/>
                  <a:pt x="5676814" y="1483916"/>
                </a:cubicBezTo>
                <a:close/>
                <a:moveTo>
                  <a:pt x="3408205" y="6619473"/>
                </a:moveTo>
                <a:cubicBezTo>
                  <a:pt x="3404356" y="6613176"/>
                  <a:pt x="3395254" y="6610687"/>
                  <a:pt x="3391905" y="6619421"/>
                </a:cubicBezTo>
                <a:cubicBezTo>
                  <a:pt x="3395754" y="6625717"/>
                  <a:pt x="3404430" y="6628018"/>
                  <a:pt x="3408205" y="6619473"/>
                </a:cubicBezTo>
                <a:close/>
                <a:moveTo>
                  <a:pt x="3458092" y="6507722"/>
                </a:moveTo>
                <a:cubicBezTo>
                  <a:pt x="3460636" y="6499654"/>
                  <a:pt x="3456337" y="6479370"/>
                  <a:pt x="3447160" y="6488593"/>
                </a:cubicBezTo>
                <a:cubicBezTo>
                  <a:pt x="3452618" y="6493558"/>
                  <a:pt x="3449556" y="6503950"/>
                  <a:pt x="3458092" y="6507722"/>
                </a:cubicBezTo>
                <a:close/>
                <a:moveTo>
                  <a:pt x="1101962" y="11846270"/>
                </a:moveTo>
                <a:cubicBezTo>
                  <a:pt x="1047091" y="11904647"/>
                  <a:pt x="964290" y="11973122"/>
                  <a:pt x="899533" y="12038862"/>
                </a:cubicBezTo>
                <a:cubicBezTo>
                  <a:pt x="843331" y="12095630"/>
                  <a:pt x="795082" y="12170192"/>
                  <a:pt x="716625" y="12211518"/>
                </a:cubicBezTo>
                <a:cubicBezTo>
                  <a:pt x="670191" y="12188451"/>
                  <a:pt x="643911" y="12132470"/>
                  <a:pt x="602706" y="12096413"/>
                </a:cubicBezTo>
                <a:cubicBezTo>
                  <a:pt x="632862" y="12023546"/>
                  <a:pt x="708907" y="11984215"/>
                  <a:pt x="773257" y="11927476"/>
                </a:cubicBezTo>
                <a:cubicBezTo>
                  <a:pt x="848436" y="11861243"/>
                  <a:pt x="933494" y="11743783"/>
                  <a:pt x="1031556" y="11719280"/>
                </a:cubicBezTo>
                <a:cubicBezTo>
                  <a:pt x="1081593" y="11743429"/>
                  <a:pt x="1120051" y="11800712"/>
                  <a:pt x="1101962" y="11846270"/>
                </a:cubicBezTo>
                <a:close/>
                <a:moveTo>
                  <a:pt x="5944643" y="894045"/>
                </a:moveTo>
                <a:cubicBezTo>
                  <a:pt x="5934988" y="889061"/>
                  <a:pt x="5931249" y="899962"/>
                  <a:pt x="5924282" y="901905"/>
                </a:cubicBezTo>
                <a:cubicBezTo>
                  <a:pt x="5932930" y="904291"/>
                  <a:pt x="5939861" y="901615"/>
                  <a:pt x="5944643" y="894045"/>
                </a:cubicBezTo>
                <a:close/>
                <a:moveTo>
                  <a:pt x="4335037" y="4538491"/>
                </a:moveTo>
                <a:cubicBezTo>
                  <a:pt x="4293622" y="4474907"/>
                  <a:pt x="4244926" y="4415914"/>
                  <a:pt x="4199839" y="4353149"/>
                </a:cubicBezTo>
                <a:cubicBezTo>
                  <a:pt x="4154475" y="4291277"/>
                  <a:pt x="4109970" y="4228205"/>
                  <a:pt x="4066909" y="4163626"/>
                </a:cubicBezTo>
                <a:cubicBezTo>
                  <a:pt x="4001546" y="4065297"/>
                  <a:pt x="3943048" y="3963718"/>
                  <a:pt x="3882046" y="3862342"/>
                </a:cubicBezTo>
                <a:cubicBezTo>
                  <a:pt x="3862728" y="3830003"/>
                  <a:pt x="3843725" y="3791902"/>
                  <a:pt x="3810912" y="3770045"/>
                </a:cubicBezTo>
                <a:cubicBezTo>
                  <a:pt x="3813403" y="3782535"/>
                  <a:pt x="3818066" y="3786417"/>
                  <a:pt x="3813901" y="3798316"/>
                </a:cubicBezTo>
                <a:cubicBezTo>
                  <a:pt x="3805357" y="3799095"/>
                  <a:pt x="3796812" y="3799873"/>
                  <a:pt x="3793514" y="3804226"/>
                </a:cubicBezTo>
                <a:cubicBezTo>
                  <a:pt x="3794189" y="3814690"/>
                  <a:pt x="3795756" y="3825429"/>
                  <a:pt x="3796876" y="3836031"/>
                </a:cubicBezTo>
                <a:cubicBezTo>
                  <a:pt x="3817717" y="3823912"/>
                  <a:pt x="3836950" y="3839132"/>
                  <a:pt x="3828142" y="3861317"/>
                </a:cubicBezTo>
                <a:cubicBezTo>
                  <a:pt x="3817952" y="3861099"/>
                  <a:pt x="3803185" y="3840910"/>
                  <a:pt x="3799119" y="3857234"/>
                </a:cubicBezTo>
                <a:cubicBezTo>
                  <a:pt x="3803184" y="3874117"/>
                  <a:pt x="3832366" y="3858715"/>
                  <a:pt x="3833546" y="3878613"/>
                </a:cubicBezTo>
                <a:cubicBezTo>
                  <a:pt x="3819440" y="3881581"/>
                  <a:pt x="3796062" y="3892428"/>
                  <a:pt x="3809452" y="3917074"/>
                </a:cubicBezTo>
                <a:cubicBezTo>
                  <a:pt x="3831591" y="3910240"/>
                  <a:pt x="3853919" y="3918603"/>
                  <a:pt x="3847177" y="3934101"/>
                </a:cubicBezTo>
                <a:cubicBezTo>
                  <a:pt x="3836469" y="3937141"/>
                  <a:pt x="3837958" y="3924416"/>
                  <a:pt x="3825531" y="3929855"/>
                </a:cubicBezTo>
                <a:cubicBezTo>
                  <a:pt x="3824284" y="3940214"/>
                  <a:pt x="3808704" y="3943214"/>
                  <a:pt x="3806939" y="3956831"/>
                </a:cubicBezTo>
                <a:cubicBezTo>
                  <a:pt x="3804729" y="3970310"/>
                  <a:pt x="3816592" y="3979347"/>
                  <a:pt x="3818565" y="3995095"/>
                </a:cubicBezTo>
                <a:cubicBezTo>
                  <a:pt x="3819450" y="4001717"/>
                  <a:pt x="3813784" y="4005827"/>
                  <a:pt x="3813364" y="4013511"/>
                </a:cubicBezTo>
                <a:cubicBezTo>
                  <a:pt x="3811659" y="4036425"/>
                  <a:pt x="3820013" y="4053656"/>
                  <a:pt x="3828964" y="4057886"/>
                </a:cubicBezTo>
                <a:cubicBezTo>
                  <a:pt x="3830360" y="4067596"/>
                  <a:pt x="3818832" y="4066965"/>
                  <a:pt x="3820537" y="4077258"/>
                </a:cubicBezTo>
                <a:cubicBezTo>
                  <a:pt x="3834969" y="4089042"/>
                  <a:pt x="3838498" y="4061808"/>
                  <a:pt x="3848577" y="4070294"/>
                </a:cubicBezTo>
                <a:cubicBezTo>
                  <a:pt x="3852642" y="4087177"/>
                  <a:pt x="3858498" y="4098265"/>
                  <a:pt x="3841782" y="4103356"/>
                </a:cubicBezTo>
                <a:cubicBezTo>
                  <a:pt x="3836812" y="4098890"/>
                  <a:pt x="3836721" y="4088118"/>
                  <a:pt x="3825566" y="4091021"/>
                </a:cubicBezTo>
                <a:cubicBezTo>
                  <a:pt x="3829382" y="4116617"/>
                  <a:pt x="3824319" y="4134587"/>
                  <a:pt x="3830089" y="4161763"/>
                </a:cubicBezTo>
                <a:cubicBezTo>
                  <a:pt x="3843807" y="4167955"/>
                  <a:pt x="3850292" y="4167517"/>
                  <a:pt x="3861900" y="4158405"/>
                </a:cubicBezTo>
                <a:cubicBezTo>
                  <a:pt x="3868168" y="4168156"/>
                  <a:pt x="3868568" y="4179511"/>
                  <a:pt x="3857892" y="4184026"/>
                </a:cubicBezTo>
                <a:cubicBezTo>
                  <a:pt x="3847636" y="4180859"/>
                  <a:pt x="3842115" y="4178176"/>
                  <a:pt x="3832777" y="4183105"/>
                </a:cubicBezTo>
                <a:cubicBezTo>
                  <a:pt x="3820736" y="4212593"/>
                  <a:pt x="3852468" y="4218977"/>
                  <a:pt x="3847765" y="4253174"/>
                </a:cubicBezTo>
                <a:cubicBezTo>
                  <a:pt x="3859569" y="4252914"/>
                  <a:pt x="3853785" y="4238430"/>
                  <a:pt x="3863943" y="4237173"/>
                </a:cubicBezTo>
                <a:cubicBezTo>
                  <a:pt x="3872861" y="4239928"/>
                  <a:pt x="3888829" y="4260975"/>
                  <a:pt x="3874376" y="4268231"/>
                </a:cubicBezTo>
                <a:cubicBezTo>
                  <a:pt x="3872939" y="4263393"/>
                  <a:pt x="3868618" y="4261569"/>
                  <a:pt x="3869484" y="4254023"/>
                </a:cubicBezTo>
                <a:cubicBezTo>
                  <a:pt x="3858703" y="4260460"/>
                  <a:pt x="3851896" y="4273007"/>
                  <a:pt x="3834748" y="4265267"/>
                </a:cubicBezTo>
                <a:cubicBezTo>
                  <a:pt x="3836040" y="4276898"/>
                  <a:pt x="3847981" y="4276193"/>
                  <a:pt x="3848414" y="4289023"/>
                </a:cubicBezTo>
                <a:cubicBezTo>
                  <a:pt x="3830734" y="4297235"/>
                  <a:pt x="3842845" y="4330767"/>
                  <a:pt x="3850484" y="4342405"/>
                </a:cubicBezTo>
                <a:cubicBezTo>
                  <a:pt x="3864518" y="4342833"/>
                  <a:pt x="3846039" y="4328334"/>
                  <a:pt x="3859219" y="4323616"/>
                </a:cubicBezTo>
                <a:cubicBezTo>
                  <a:pt x="3871495" y="4331315"/>
                  <a:pt x="3875706" y="4308198"/>
                  <a:pt x="3884472" y="4324093"/>
                </a:cubicBezTo>
                <a:cubicBezTo>
                  <a:pt x="3886787" y="4341900"/>
                  <a:pt x="3860268" y="4337613"/>
                  <a:pt x="3863028" y="4355559"/>
                </a:cubicBezTo>
                <a:cubicBezTo>
                  <a:pt x="3856982" y="4362482"/>
                  <a:pt x="3856202" y="4353938"/>
                  <a:pt x="3844910" y="4357287"/>
                </a:cubicBezTo>
                <a:cubicBezTo>
                  <a:pt x="3845827" y="4398592"/>
                  <a:pt x="3849996" y="4413555"/>
                  <a:pt x="3853550" y="4460555"/>
                </a:cubicBezTo>
                <a:cubicBezTo>
                  <a:pt x="3863189" y="4462557"/>
                  <a:pt x="3870115" y="4468600"/>
                  <a:pt x="3873603" y="4479446"/>
                </a:cubicBezTo>
                <a:cubicBezTo>
                  <a:pt x="3871524" y="4482223"/>
                  <a:pt x="3867413" y="4483275"/>
                  <a:pt x="3863304" y="4484322"/>
                </a:cubicBezTo>
                <a:lnTo>
                  <a:pt x="3853251" y="4489079"/>
                </a:lnTo>
                <a:lnTo>
                  <a:pt x="3853005" y="4489199"/>
                </a:lnTo>
                <a:cubicBezTo>
                  <a:pt x="3857826" y="4506800"/>
                  <a:pt x="3850920" y="4514923"/>
                  <a:pt x="3854403" y="4532113"/>
                </a:cubicBezTo>
                <a:lnTo>
                  <a:pt x="3858169" y="4532319"/>
                </a:lnTo>
                <a:lnTo>
                  <a:pt x="3868091" y="4532864"/>
                </a:lnTo>
                <a:cubicBezTo>
                  <a:pt x="3872898" y="4530745"/>
                  <a:pt x="3877275" y="4528435"/>
                  <a:pt x="3879210" y="4532451"/>
                </a:cubicBezTo>
                <a:cubicBezTo>
                  <a:pt x="3881229" y="4536983"/>
                  <a:pt x="3885103" y="4538671"/>
                  <a:pt x="3884685" y="4546351"/>
                </a:cubicBezTo>
                <a:cubicBezTo>
                  <a:pt x="3879897" y="4546827"/>
                  <a:pt x="3874699" y="4547052"/>
                  <a:pt x="3870233" y="4547871"/>
                </a:cubicBezTo>
                <a:lnTo>
                  <a:pt x="3860496" y="4552785"/>
                </a:lnTo>
                <a:lnTo>
                  <a:pt x="3860178" y="4552944"/>
                </a:lnTo>
                <a:cubicBezTo>
                  <a:pt x="3865825" y="4567872"/>
                  <a:pt x="3854420" y="4579489"/>
                  <a:pt x="3864498" y="4587977"/>
                </a:cubicBezTo>
                <a:cubicBezTo>
                  <a:pt x="3871998" y="4600064"/>
                  <a:pt x="3889181" y="4576067"/>
                  <a:pt x="3892329" y="4584854"/>
                </a:cubicBezTo>
                <a:cubicBezTo>
                  <a:pt x="3892184" y="4591646"/>
                  <a:pt x="3897365" y="4592268"/>
                  <a:pt x="3897804" y="4598755"/>
                </a:cubicBezTo>
                <a:cubicBezTo>
                  <a:pt x="3893060" y="4604619"/>
                  <a:pt x="3880057" y="4604020"/>
                  <a:pt x="3869900" y="4605276"/>
                </a:cubicBezTo>
                <a:cubicBezTo>
                  <a:pt x="3870647" y="4612345"/>
                  <a:pt x="3871394" y="4619413"/>
                  <a:pt x="3872006" y="4626920"/>
                </a:cubicBezTo>
                <a:cubicBezTo>
                  <a:pt x="4033100" y="4595623"/>
                  <a:pt x="4184572" y="4576493"/>
                  <a:pt x="4335037" y="4538491"/>
                </a:cubicBezTo>
                <a:close/>
                <a:moveTo>
                  <a:pt x="5873455" y="1070614"/>
                </a:moveTo>
                <a:cubicBezTo>
                  <a:pt x="5871879" y="1056289"/>
                  <a:pt x="5884732" y="1036144"/>
                  <a:pt x="5868860" y="1027338"/>
                </a:cubicBezTo>
                <a:cubicBezTo>
                  <a:pt x="5863867" y="1042706"/>
                  <a:pt x="5859175" y="1070402"/>
                  <a:pt x="5873455" y="1070614"/>
                </a:cubicBezTo>
                <a:close/>
                <a:moveTo>
                  <a:pt x="5930389" y="949077"/>
                </a:moveTo>
                <a:cubicBezTo>
                  <a:pt x="5932730" y="939711"/>
                  <a:pt x="5933472" y="930713"/>
                  <a:pt x="5923816" y="925730"/>
                </a:cubicBezTo>
                <a:cubicBezTo>
                  <a:pt x="5918743" y="936400"/>
                  <a:pt x="5922766" y="943558"/>
                  <a:pt x="5930389" y="949077"/>
                </a:cubicBezTo>
                <a:close/>
                <a:moveTo>
                  <a:pt x="6103482" y="574833"/>
                </a:moveTo>
                <a:cubicBezTo>
                  <a:pt x="6098399" y="569018"/>
                  <a:pt x="6089404" y="551279"/>
                  <a:pt x="6081167" y="553757"/>
                </a:cubicBezTo>
                <a:cubicBezTo>
                  <a:pt x="6086111" y="561040"/>
                  <a:pt x="6091376" y="583758"/>
                  <a:pt x="6103482" y="574833"/>
                </a:cubicBezTo>
                <a:close/>
                <a:moveTo>
                  <a:pt x="5311210" y="2376889"/>
                </a:moveTo>
                <a:cubicBezTo>
                  <a:pt x="5302814" y="2368099"/>
                  <a:pt x="5295089" y="2359959"/>
                  <a:pt x="5287280" y="2367343"/>
                </a:cubicBezTo>
                <a:cubicBezTo>
                  <a:pt x="5295341" y="2375808"/>
                  <a:pt x="5303317" y="2378990"/>
                  <a:pt x="5311210" y="2376889"/>
                </a:cubicBezTo>
                <a:close/>
                <a:moveTo>
                  <a:pt x="3445368" y="6601169"/>
                </a:moveTo>
                <a:cubicBezTo>
                  <a:pt x="3450022" y="6580245"/>
                  <a:pt x="3439402" y="6576574"/>
                  <a:pt x="3455489" y="6563255"/>
                </a:cubicBezTo>
                <a:cubicBezTo>
                  <a:pt x="3438624" y="6511376"/>
                  <a:pt x="3437427" y="6450589"/>
                  <a:pt x="3417912" y="6400092"/>
                </a:cubicBezTo>
                <a:cubicBezTo>
                  <a:pt x="3413028" y="6398445"/>
                  <a:pt x="3407957" y="6397225"/>
                  <a:pt x="3402885" y="6396005"/>
                </a:cubicBezTo>
                <a:cubicBezTo>
                  <a:pt x="3390772" y="6351843"/>
                  <a:pt x="3377050" y="6309013"/>
                  <a:pt x="3350927" y="6273469"/>
                </a:cubicBezTo>
                <a:cubicBezTo>
                  <a:pt x="3353758" y="6320169"/>
                  <a:pt x="3382244" y="6352671"/>
                  <a:pt x="3385690" y="6399132"/>
                </a:cubicBezTo>
                <a:cubicBezTo>
                  <a:pt x="3373971" y="6389869"/>
                  <a:pt x="3380216" y="6411522"/>
                  <a:pt x="3371680" y="6407751"/>
                </a:cubicBezTo>
                <a:cubicBezTo>
                  <a:pt x="3364565" y="6376521"/>
                  <a:pt x="3362137" y="6342766"/>
                  <a:pt x="3352182" y="6313345"/>
                </a:cubicBezTo>
                <a:cubicBezTo>
                  <a:pt x="3345042" y="6294870"/>
                  <a:pt x="3334571" y="6267774"/>
                  <a:pt x="3314135" y="6259766"/>
                </a:cubicBezTo>
                <a:cubicBezTo>
                  <a:pt x="3313288" y="6317097"/>
                  <a:pt x="3365912" y="6360775"/>
                  <a:pt x="3358089" y="6411959"/>
                </a:cubicBezTo>
                <a:cubicBezTo>
                  <a:pt x="3355274" y="6401012"/>
                  <a:pt x="3354068" y="6388735"/>
                  <a:pt x="3346378" y="6380741"/>
                </a:cubicBezTo>
                <a:cubicBezTo>
                  <a:pt x="3338999" y="6388204"/>
                  <a:pt x="3352188" y="6397607"/>
                  <a:pt x="3342282" y="6395783"/>
                </a:cubicBezTo>
                <a:cubicBezTo>
                  <a:pt x="3329127" y="6351671"/>
                  <a:pt x="3309628" y="6310373"/>
                  <a:pt x="3295668" y="6266927"/>
                </a:cubicBezTo>
                <a:cubicBezTo>
                  <a:pt x="3300502" y="6267530"/>
                  <a:pt x="3306477" y="6270170"/>
                  <a:pt x="3308176" y="6266325"/>
                </a:cubicBezTo>
                <a:cubicBezTo>
                  <a:pt x="3300585" y="6260417"/>
                  <a:pt x="3288733" y="6257224"/>
                  <a:pt x="3281724" y="6259233"/>
                </a:cubicBezTo>
                <a:cubicBezTo>
                  <a:pt x="3300640" y="6345722"/>
                  <a:pt x="3341945" y="6419635"/>
                  <a:pt x="3352152" y="6511979"/>
                </a:cubicBezTo>
                <a:cubicBezTo>
                  <a:pt x="3344897" y="6508773"/>
                  <a:pt x="3343297" y="6514705"/>
                  <a:pt x="3338561" y="6516187"/>
                </a:cubicBezTo>
                <a:cubicBezTo>
                  <a:pt x="3320137" y="6466683"/>
                  <a:pt x="3331383" y="6395052"/>
                  <a:pt x="3290955" y="6361870"/>
                </a:cubicBezTo>
                <a:cubicBezTo>
                  <a:pt x="3292702" y="6385622"/>
                  <a:pt x="3304176" y="6389670"/>
                  <a:pt x="3288040" y="6401945"/>
                </a:cubicBezTo>
                <a:cubicBezTo>
                  <a:pt x="3294975" y="6411648"/>
                  <a:pt x="3292636" y="6401934"/>
                  <a:pt x="3300548" y="6401344"/>
                </a:cubicBezTo>
                <a:cubicBezTo>
                  <a:pt x="3301474" y="6443117"/>
                  <a:pt x="3339743" y="6514667"/>
                  <a:pt x="3318781" y="6530938"/>
                </a:cubicBezTo>
                <a:cubicBezTo>
                  <a:pt x="3327907" y="6547226"/>
                  <a:pt x="3315259" y="6575852"/>
                  <a:pt x="3336975" y="6584426"/>
                </a:cubicBezTo>
                <a:cubicBezTo>
                  <a:pt x="3344116" y="6576346"/>
                  <a:pt x="3329835" y="6565952"/>
                  <a:pt x="3341728" y="6565588"/>
                </a:cubicBezTo>
                <a:cubicBezTo>
                  <a:pt x="3345331" y="6566670"/>
                  <a:pt x="3347079" y="6563868"/>
                  <a:pt x="3350206" y="6563717"/>
                </a:cubicBezTo>
                <a:cubicBezTo>
                  <a:pt x="3360826" y="6567388"/>
                  <a:pt x="3350287" y="6583159"/>
                  <a:pt x="3365167" y="6584116"/>
                </a:cubicBezTo>
                <a:cubicBezTo>
                  <a:pt x="3372587" y="6573095"/>
                  <a:pt x="3361310" y="6573220"/>
                  <a:pt x="3361630" y="6566722"/>
                </a:cubicBezTo>
                <a:cubicBezTo>
                  <a:pt x="3373022" y="6577884"/>
                  <a:pt x="3375271" y="6563558"/>
                  <a:pt x="3387492" y="6561297"/>
                </a:cubicBezTo>
                <a:cubicBezTo>
                  <a:pt x="3381607" y="6556144"/>
                  <a:pt x="3382018" y="6547133"/>
                  <a:pt x="3385506" y="6536930"/>
                </a:cubicBezTo>
                <a:cubicBezTo>
                  <a:pt x="3401231" y="6533665"/>
                  <a:pt x="3396742" y="6540362"/>
                  <a:pt x="3407271" y="6546547"/>
                </a:cubicBezTo>
                <a:cubicBezTo>
                  <a:pt x="3420847" y="6533139"/>
                  <a:pt x="3408635" y="6513445"/>
                  <a:pt x="3413600" y="6507979"/>
                </a:cubicBezTo>
                <a:cubicBezTo>
                  <a:pt x="3446076" y="6518754"/>
                  <a:pt x="3443374" y="6572201"/>
                  <a:pt x="3425532" y="6583722"/>
                </a:cubicBezTo>
                <a:cubicBezTo>
                  <a:pt x="3434568" y="6575970"/>
                  <a:pt x="3432007" y="6601393"/>
                  <a:pt x="3445368" y="6601169"/>
                </a:cubicBezTo>
                <a:close/>
                <a:moveTo>
                  <a:pt x="1296270" y="11468953"/>
                </a:moveTo>
                <a:cubicBezTo>
                  <a:pt x="1282813" y="11449739"/>
                  <a:pt x="1286820" y="11397930"/>
                  <a:pt x="1259332" y="11400073"/>
                </a:cubicBezTo>
                <a:cubicBezTo>
                  <a:pt x="1267526" y="11418491"/>
                  <a:pt x="1250870" y="11494309"/>
                  <a:pt x="1296270" y="11468953"/>
                </a:cubicBezTo>
                <a:close/>
                <a:moveTo>
                  <a:pt x="5703235" y="1499158"/>
                </a:moveTo>
                <a:cubicBezTo>
                  <a:pt x="5698818" y="1494148"/>
                  <a:pt x="5700415" y="1488226"/>
                  <a:pt x="5693536" y="1484167"/>
                </a:cubicBezTo>
                <a:cubicBezTo>
                  <a:pt x="5684596" y="1489393"/>
                  <a:pt x="5695952" y="1504097"/>
                  <a:pt x="5703235" y="1499158"/>
                </a:cubicBezTo>
                <a:close/>
                <a:moveTo>
                  <a:pt x="3529440" y="6421284"/>
                </a:moveTo>
                <a:cubicBezTo>
                  <a:pt x="3529071" y="6400183"/>
                  <a:pt x="3523212" y="6382275"/>
                  <a:pt x="3511295" y="6368839"/>
                </a:cubicBezTo>
                <a:cubicBezTo>
                  <a:pt x="3511615" y="6388896"/>
                  <a:pt x="3516481" y="6407898"/>
                  <a:pt x="3529440" y="6421284"/>
                </a:cubicBezTo>
                <a:close/>
                <a:moveTo>
                  <a:pt x="5912070" y="1029573"/>
                </a:moveTo>
                <a:cubicBezTo>
                  <a:pt x="5916515" y="1008941"/>
                  <a:pt x="5917927" y="989480"/>
                  <a:pt x="5905175" y="975238"/>
                </a:cubicBezTo>
                <a:cubicBezTo>
                  <a:pt x="5903631" y="994999"/>
                  <a:pt x="5894854" y="1017303"/>
                  <a:pt x="5912070" y="1029573"/>
                </a:cubicBezTo>
                <a:close/>
                <a:moveTo>
                  <a:pt x="5929704" y="989662"/>
                </a:moveTo>
                <a:cubicBezTo>
                  <a:pt x="5924743" y="981373"/>
                  <a:pt x="5929012" y="969271"/>
                  <a:pt x="5921451" y="961986"/>
                </a:cubicBezTo>
                <a:cubicBezTo>
                  <a:pt x="5909922" y="966934"/>
                  <a:pt x="5917327" y="1001410"/>
                  <a:pt x="5929704" y="989662"/>
                </a:cubicBezTo>
                <a:close/>
                <a:moveTo>
                  <a:pt x="5959934" y="921245"/>
                </a:moveTo>
                <a:cubicBezTo>
                  <a:pt x="5954248" y="916222"/>
                  <a:pt x="5964459" y="905311"/>
                  <a:pt x="5950542" y="903465"/>
                </a:cubicBezTo>
                <a:cubicBezTo>
                  <a:pt x="5948792" y="909866"/>
                  <a:pt x="5956707" y="924481"/>
                  <a:pt x="5959934" y="921245"/>
                </a:cubicBezTo>
                <a:close/>
                <a:moveTo>
                  <a:pt x="4355162" y="4553986"/>
                </a:moveTo>
                <a:cubicBezTo>
                  <a:pt x="4239400" y="4579269"/>
                  <a:pt x="4108721" y="4597498"/>
                  <a:pt x="3979204" y="4621455"/>
                </a:cubicBezTo>
                <a:cubicBezTo>
                  <a:pt x="3941863" y="4628481"/>
                  <a:pt x="3904215" y="4634921"/>
                  <a:pt x="3871298" y="4648187"/>
                </a:cubicBezTo>
                <a:cubicBezTo>
                  <a:pt x="3855729" y="4638498"/>
                  <a:pt x="3842062" y="4647951"/>
                  <a:pt x="3821302" y="4650326"/>
                </a:cubicBezTo>
                <a:cubicBezTo>
                  <a:pt x="3818943" y="4610526"/>
                  <a:pt x="3820863" y="4577429"/>
                  <a:pt x="3806038" y="4547942"/>
                </a:cubicBezTo>
                <a:cubicBezTo>
                  <a:pt x="3821334" y="4525313"/>
                  <a:pt x="3799188" y="4472085"/>
                  <a:pt x="3799746" y="4430748"/>
                </a:cubicBezTo>
                <a:cubicBezTo>
                  <a:pt x="3784546" y="4430934"/>
                  <a:pt x="3786965" y="4413616"/>
                  <a:pt x="3801411" y="4412707"/>
                </a:cubicBezTo>
                <a:cubicBezTo>
                  <a:pt x="3785328" y="4339857"/>
                  <a:pt x="3785887" y="4265313"/>
                  <a:pt x="3775575" y="4186432"/>
                </a:cubicBezTo>
                <a:cubicBezTo>
                  <a:pt x="3768835" y="4135515"/>
                  <a:pt x="3766725" y="4087005"/>
                  <a:pt x="3764490" y="4026248"/>
                </a:cubicBezTo>
                <a:cubicBezTo>
                  <a:pt x="3761195" y="3930979"/>
                  <a:pt x="3756804" y="3799722"/>
                  <a:pt x="3743614" y="3684304"/>
                </a:cubicBezTo>
                <a:cubicBezTo>
                  <a:pt x="3818390" y="3674686"/>
                  <a:pt x="3843562" y="3751319"/>
                  <a:pt x="3875621" y="3805662"/>
                </a:cubicBezTo>
                <a:cubicBezTo>
                  <a:pt x="3940630" y="3914625"/>
                  <a:pt x="4011199" y="4021399"/>
                  <a:pt x="4076490" y="4123122"/>
                </a:cubicBezTo>
                <a:cubicBezTo>
                  <a:pt x="4171617" y="4272155"/>
                  <a:pt x="4268449" y="4398274"/>
                  <a:pt x="4365117" y="4517017"/>
                </a:cubicBezTo>
                <a:cubicBezTo>
                  <a:pt x="4363418" y="4533586"/>
                  <a:pt x="4343516" y="4534761"/>
                  <a:pt x="4355162" y="4553986"/>
                </a:cubicBezTo>
                <a:close/>
                <a:moveTo>
                  <a:pt x="3515717" y="6458115"/>
                </a:moveTo>
                <a:cubicBezTo>
                  <a:pt x="3512550" y="6408714"/>
                  <a:pt x="3510425" y="6359262"/>
                  <a:pt x="3472894" y="6329913"/>
                </a:cubicBezTo>
                <a:cubicBezTo>
                  <a:pt x="3472155" y="6367375"/>
                  <a:pt x="3491769" y="6393404"/>
                  <a:pt x="3504662" y="6423102"/>
                </a:cubicBezTo>
                <a:cubicBezTo>
                  <a:pt x="3497160" y="6441235"/>
                  <a:pt x="3508970" y="6447985"/>
                  <a:pt x="3515717" y="6458115"/>
                </a:cubicBezTo>
                <a:close/>
                <a:moveTo>
                  <a:pt x="5054243" y="2980243"/>
                </a:moveTo>
                <a:cubicBezTo>
                  <a:pt x="5030266" y="2896726"/>
                  <a:pt x="4989268" y="2803571"/>
                  <a:pt x="4907280" y="2758197"/>
                </a:cubicBezTo>
                <a:cubicBezTo>
                  <a:pt x="4745973" y="2667966"/>
                  <a:pt x="4619896" y="2686388"/>
                  <a:pt x="4499484" y="2718031"/>
                </a:cubicBezTo>
                <a:cubicBezTo>
                  <a:pt x="4488749" y="2720926"/>
                  <a:pt x="4471246" y="2714620"/>
                  <a:pt x="4468078" y="2729314"/>
                </a:cubicBezTo>
                <a:cubicBezTo>
                  <a:pt x="4572548" y="2720324"/>
                  <a:pt x="4672571" y="2726756"/>
                  <a:pt x="4776053" y="2785151"/>
                </a:cubicBezTo>
                <a:cubicBezTo>
                  <a:pt x="4816198" y="2807389"/>
                  <a:pt x="4863011" y="2843127"/>
                  <a:pt x="4892740" y="2874182"/>
                </a:cubicBezTo>
                <a:cubicBezTo>
                  <a:pt x="4909877" y="2892062"/>
                  <a:pt x="4916216" y="2917790"/>
                  <a:pt x="4936670" y="2929879"/>
                </a:cubicBezTo>
                <a:cubicBezTo>
                  <a:pt x="4970402" y="2949496"/>
                  <a:pt x="5035596" y="2946604"/>
                  <a:pt x="5050648" y="2987042"/>
                </a:cubicBezTo>
                <a:cubicBezTo>
                  <a:pt x="5052169" y="2984650"/>
                  <a:pt x="5053032" y="2982292"/>
                  <a:pt x="5054243" y="2980243"/>
                </a:cubicBezTo>
                <a:close/>
                <a:moveTo>
                  <a:pt x="3472379" y="6575824"/>
                </a:moveTo>
                <a:cubicBezTo>
                  <a:pt x="3479118" y="6554801"/>
                  <a:pt x="3474686" y="6540587"/>
                  <a:pt x="3459462" y="6532328"/>
                </a:cubicBezTo>
                <a:cubicBezTo>
                  <a:pt x="3454947" y="6551781"/>
                  <a:pt x="3458575" y="6566661"/>
                  <a:pt x="3472379" y="6575824"/>
                </a:cubicBezTo>
                <a:close/>
                <a:moveTo>
                  <a:pt x="1543519" y="10943957"/>
                </a:moveTo>
                <a:cubicBezTo>
                  <a:pt x="1539578" y="10940176"/>
                  <a:pt x="1540409" y="10931369"/>
                  <a:pt x="1532699" y="10936117"/>
                </a:cubicBezTo>
                <a:cubicBezTo>
                  <a:pt x="1536829" y="10939471"/>
                  <a:pt x="1536613" y="10948041"/>
                  <a:pt x="1543519" y="10943957"/>
                </a:cubicBezTo>
                <a:close/>
                <a:moveTo>
                  <a:pt x="3514074" y="6494157"/>
                </a:moveTo>
                <a:cubicBezTo>
                  <a:pt x="3507057" y="6491568"/>
                  <a:pt x="3514714" y="6481163"/>
                  <a:pt x="3505662" y="6479717"/>
                </a:cubicBezTo>
                <a:cubicBezTo>
                  <a:pt x="3499375" y="6488174"/>
                  <a:pt x="3507836" y="6503657"/>
                  <a:pt x="3514074" y="6494157"/>
                </a:cubicBezTo>
                <a:close/>
                <a:moveTo>
                  <a:pt x="5927694" y="1033248"/>
                </a:moveTo>
                <a:lnTo>
                  <a:pt x="5921982" y="1030724"/>
                </a:lnTo>
                <a:lnTo>
                  <a:pt x="5919595" y="1036126"/>
                </a:lnTo>
                <a:lnTo>
                  <a:pt x="5925307" y="1038649"/>
                </a:lnTo>
                <a:close/>
                <a:moveTo>
                  <a:pt x="5945556" y="998146"/>
                </a:moveTo>
                <a:cubicBezTo>
                  <a:pt x="5949703" y="985520"/>
                  <a:pt x="5946973" y="965013"/>
                  <a:pt x="5937914" y="955630"/>
                </a:cubicBezTo>
                <a:cubicBezTo>
                  <a:pt x="5930241" y="967304"/>
                  <a:pt x="5931252" y="994292"/>
                  <a:pt x="5939096" y="1007441"/>
                </a:cubicBezTo>
                <a:cubicBezTo>
                  <a:pt x="5942027" y="1005688"/>
                  <a:pt x="5944174" y="1002355"/>
                  <a:pt x="5945556" y="998146"/>
                </a:cubicBezTo>
                <a:close/>
                <a:moveTo>
                  <a:pt x="5882535" y="1142772"/>
                </a:moveTo>
                <a:cubicBezTo>
                  <a:pt x="5882772" y="1132476"/>
                  <a:pt x="5890242" y="1119636"/>
                  <a:pt x="5878482" y="1113723"/>
                </a:cubicBezTo>
                <a:cubicBezTo>
                  <a:pt x="5869058" y="1119601"/>
                  <a:pt x="5873410" y="1136588"/>
                  <a:pt x="5882535" y="1142772"/>
                </a:cubicBezTo>
                <a:close/>
                <a:moveTo>
                  <a:pt x="3491502" y="6564869"/>
                </a:moveTo>
                <a:cubicBezTo>
                  <a:pt x="3492824" y="6535324"/>
                  <a:pt x="3482361" y="6512827"/>
                  <a:pt x="3475541" y="6487856"/>
                </a:cubicBezTo>
                <a:cubicBezTo>
                  <a:pt x="3480876" y="6476936"/>
                  <a:pt x="3493483" y="6478421"/>
                  <a:pt x="3494730" y="6460588"/>
                </a:cubicBezTo>
                <a:cubicBezTo>
                  <a:pt x="3484776" y="6404613"/>
                  <a:pt x="3481545" y="6344970"/>
                  <a:pt x="3438457" y="6308569"/>
                </a:cubicBezTo>
                <a:cubicBezTo>
                  <a:pt x="3444874" y="6347151"/>
                  <a:pt x="3466344" y="6377063"/>
                  <a:pt x="3469732" y="6417882"/>
                </a:cubicBezTo>
                <a:cubicBezTo>
                  <a:pt x="3468329" y="6427986"/>
                  <a:pt x="3454426" y="6416736"/>
                  <a:pt x="3454401" y="6429492"/>
                </a:cubicBezTo>
                <a:cubicBezTo>
                  <a:pt x="3468221" y="6474408"/>
                  <a:pt x="3466512" y="6526762"/>
                  <a:pt x="3491502" y="6564869"/>
                </a:cubicBezTo>
                <a:close/>
                <a:moveTo>
                  <a:pt x="1521503" y="11024958"/>
                </a:moveTo>
                <a:cubicBezTo>
                  <a:pt x="1517977" y="11016774"/>
                  <a:pt x="1532869" y="11005004"/>
                  <a:pt x="1514378" y="10998364"/>
                </a:cubicBezTo>
                <a:cubicBezTo>
                  <a:pt x="1497402" y="11010231"/>
                  <a:pt x="1509309" y="11036391"/>
                  <a:pt x="1521503" y="11024958"/>
                </a:cubicBezTo>
                <a:close/>
                <a:moveTo>
                  <a:pt x="5910920" y="1093982"/>
                </a:moveTo>
                <a:cubicBezTo>
                  <a:pt x="5919088" y="1080376"/>
                  <a:pt x="5910616" y="1069459"/>
                  <a:pt x="5907540" y="1078860"/>
                </a:cubicBezTo>
                <a:cubicBezTo>
                  <a:pt x="5902366" y="1066173"/>
                  <a:pt x="5907565" y="1064166"/>
                  <a:pt x="5906193" y="1051006"/>
                </a:cubicBezTo>
                <a:cubicBezTo>
                  <a:pt x="5896802" y="1045423"/>
                  <a:pt x="5889862" y="1044867"/>
                  <a:pt x="5882151" y="1043612"/>
                </a:cubicBezTo>
                <a:cubicBezTo>
                  <a:pt x="5876610" y="1065911"/>
                  <a:pt x="5870838" y="1077349"/>
                  <a:pt x="5883033" y="1095290"/>
                </a:cubicBezTo>
                <a:cubicBezTo>
                  <a:pt x="5892227" y="1078550"/>
                  <a:pt x="5887547" y="1063929"/>
                  <a:pt x="5894955" y="1052856"/>
                </a:cubicBezTo>
                <a:cubicBezTo>
                  <a:pt x="5897706" y="1058016"/>
                  <a:pt x="5896124" y="1064849"/>
                  <a:pt x="5893110" y="1072484"/>
                </a:cubicBezTo>
                <a:cubicBezTo>
                  <a:pt x="5904808" y="1080164"/>
                  <a:pt x="5893224" y="1065720"/>
                  <a:pt x="5901642" y="1069439"/>
                </a:cubicBezTo>
                <a:cubicBezTo>
                  <a:pt x="5904366" y="1077099"/>
                  <a:pt x="5907284" y="1082692"/>
                  <a:pt x="5898116" y="1084739"/>
                </a:cubicBezTo>
                <a:cubicBezTo>
                  <a:pt x="5905561" y="1086593"/>
                  <a:pt x="5902175" y="1092629"/>
                  <a:pt x="5910920" y="1093982"/>
                </a:cubicBezTo>
                <a:close/>
                <a:moveTo>
                  <a:pt x="5726858" y="1512655"/>
                </a:moveTo>
                <a:cubicBezTo>
                  <a:pt x="5723771" y="1509252"/>
                  <a:pt x="5724613" y="1505035"/>
                  <a:pt x="5718212" y="1502207"/>
                </a:cubicBezTo>
                <a:cubicBezTo>
                  <a:pt x="5708179" y="1506441"/>
                  <a:pt x="5724408" y="1518200"/>
                  <a:pt x="5726858" y="1512655"/>
                </a:cubicBezTo>
                <a:close/>
                <a:moveTo>
                  <a:pt x="1543233" y="10981549"/>
                </a:moveTo>
                <a:cubicBezTo>
                  <a:pt x="1535878" y="10976260"/>
                  <a:pt x="1545948" y="10968477"/>
                  <a:pt x="1534048" y="10964238"/>
                </a:cubicBezTo>
                <a:cubicBezTo>
                  <a:pt x="1526349" y="10973580"/>
                  <a:pt x="1531417" y="10992129"/>
                  <a:pt x="1543233" y="10981549"/>
                </a:cubicBezTo>
                <a:close/>
                <a:moveTo>
                  <a:pt x="5515785" y="2013425"/>
                </a:moveTo>
                <a:cubicBezTo>
                  <a:pt x="5488114" y="2039201"/>
                  <a:pt x="5456034" y="2052747"/>
                  <a:pt x="5427638" y="2074832"/>
                </a:cubicBezTo>
                <a:cubicBezTo>
                  <a:pt x="5405030" y="2067232"/>
                  <a:pt x="5415007" y="2057371"/>
                  <a:pt x="5415560" y="2045170"/>
                </a:cubicBezTo>
                <a:cubicBezTo>
                  <a:pt x="5386055" y="2046000"/>
                  <a:pt x="5366636" y="2072047"/>
                  <a:pt x="5341634" y="2083792"/>
                </a:cubicBezTo>
                <a:cubicBezTo>
                  <a:pt x="5321431" y="2093239"/>
                  <a:pt x="5294722" y="2096589"/>
                  <a:pt x="5267564" y="2101560"/>
                </a:cubicBezTo>
                <a:cubicBezTo>
                  <a:pt x="5189383" y="2116713"/>
                  <a:pt x="5098466" y="2124984"/>
                  <a:pt x="4984440" y="2059449"/>
                </a:cubicBezTo>
                <a:cubicBezTo>
                  <a:pt x="4979671" y="2056786"/>
                  <a:pt x="4972106" y="2051604"/>
                  <a:pt x="4968700" y="2048378"/>
                </a:cubicBezTo>
                <a:cubicBezTo>
                  <a:pt x="4895807" y="1990469"/>
                  <a:pt x="4819069" y="1898865"/>
                  <a:pt x="4802072" y="1800029"/>
                </a:cubicBezTo>
                <a:cubicBezTo>
                  <a:pt x="4789915" y="1730329"/>
                  <a:pt x="4800164" y="1657296"/>
                  <a:pt x="4845783" y="1570958"/>
                </a:cubicBezTo>
                <a:cubicBezTo>
                  <a:pt x="4760146" y="1515429"/>
                  <a:pt x="4727897" y="1682144"/>
                  <a:pt x="4670187" y="1702426"/>
                </a:cubicBezTo>
                <a:cubicBezTo>
                  <a:pt x="4642632" y="1754017"/>
                  <a:pt x="4614257" y="1803233"/>
                  <a:pt x="4569605" y="1812224"/>
                </a:cubicBezTo>
                <a:cubicBezTo>
                  <a:pt x="4593117" y="1784490"/>
                  <a:pt x="4567636" y="1757161"/>
                  <a:pt x="4569265" y="1725518"/>
                </a:cubicBezTo>
                <a:cubicBezTo>
                  <a:pt x="4570094" y="1718631"/>
                  <a:pt x="4578259" y="1710954"/>
                  <a:pt x="4579985" y="1700823"/>
                </a:cubicBezTo>
                <a:cubicBezTo>
                  <a:pt x="4585163" y="1670432"/>
                  <a:pt x="4581868" y="1624536"/>
                  <a:pt x="4598273" y="1580735"/>
                </a:cubicBezTo>
                <a:cubicBezTo>
                  <a:pt x="4603623" y="1566236"/>
                  <a:pt x="4611606" y="1551930"/>
                  <a:pt x="4617452" y="1535151"/>
                </a:cubicBezTo>
                <a:cubicBezTo>
                  <a:pt x="4635296" y="1485169"/>
                  <a:pt x="4672267" y="1445181"/>
                  <a:pt x="4697657" y="1396079"/>
                </a:cubicBezTo>
                <a:cubicBezTo>
                  <a:pt x="4702321" y="1386493"/>
                  <a:pt x="4702568" y="1373939"/>
                  <a:pt x="4707327" y="1363037"/>
                </a:cubicBezTo>
                <a:cubicBezTo>
                  <a:pt x="4738801" y="1293865"/>
                  <a:pt x="4791749" y="1238829"/>
                  <a:pt x="4839242" y="1208870"/>
                </a:cubicBezTo>
                <a:cubicBezTo>
                  <a:pt x="4854945" y="1234165"/>
                  <a:pt x="4845437" y="1269535"/>
                  <a:pt x="4841529" y="1300680"/>
                </a:cubicBezTo>
                <a:cubicBezTo>
                  <a:pt x="4831889" y="1374418"/>
                  <a:pt x="4803440" y="1452081"/>
                  <a:pt x="4810523" y="1518765"/>
                </a:cubicBezTo>
                <a:cubicBezTo>
                  <a:pt x="4834629" y="1533092"/>
                  <a:pt x="4849987" y="1526600"/>
                  <a:pt x="4872404" y="1536834"/>
                </a:cubicBezTo>
                <a:cubicBezTo>
                  <a:pt x="4885298" y="1500387"/>
                  <a:pt x="4908182" y="1490473"/>
                  <a:pt x="4926610" y="1468986"/>
                </a:cubicBezTo>
                <a:cubicBezTo>
                  <a:pt x="4927353" y="1454152"/>
                  <a:pt x="4909705" y="1446581"/>
                  <a:pt x="4904286" y="1434608"/>
                </a:cubicBezTo>
                <a:cubicBezTo>
                  <a:pt x="4914263" y="1424747"/>
                  <a:pt x="4924899" y="1414934"/>
                  <a:pt x="4936708" y="1407191"/>
                </a:cubicBezTo>
                <a:cubicBezTo>
                  <a:pt x="4953403" y="1427926"/>
                  <a:pt x="4967941" y="1441887"/>
                  <a:pt x="4985370" y="1457051"/>
                </a:cubicBezTo>
                <a:cubicBezTo>
                  <a:pt x="5012306" y="1414017"/>
                  <a:pt x="5057511" y="1415653"/>
                  <a:pt x="5089771" y="1385909"/>
                </a:cubicBezTo>
                <a:cubicBezTo>
                  <a:pt x="5108239" y="1395855"/>
                  <a:pt x="5117139" y="1382607"/>
                  <a:pt x="5130025" y="1378251"/>
                </a:cubicBezTo>
                <a:cubicBezTo>
                  <a:pt x="5192353" y="1371870"/>
                  <a:pt x="5249150" y="1373357"/>
                  <a:pt x="5333106" y="1415529"/>
                </a:cubicBezTo>
                <a:cubicBezTo>
                  <a:pt x="5481845" y="1490538"/>
                  <a:pt x="5558208" y="1655893"/>
                  <a:pt x="5532091" y="1801879"/>
                </a:cubicBezTo>
                <a:cubicBezTo>
                  <a:pt x="5527886" y="1823409"/>
                  <a:pt x="5518893" y="1860801"/>
                  <a:pt x="5504185" y="1876604"/>
                </a:cubicBezTo>
                <a:cubicBezTo>
                  <a:pt x="5485900" y="1896116"/>
                  <a:pt x="5470002" y="1951203"/>
                  <a:pt x="5441167" y="1965646"/>
                </a:cubicBezTo>
                <a:cubicBezTo>
                  <a:pt x="5441397" y="1994446"/>
                  <a:pt x="5509573" y="1994115"/>
                  <a:pt x="5515785" y="2013425"/>
                </a:cubicBezTo>
                <a:close/>
                <a:moveTo>
                  <a:pt x="4973954" y="3246436"/>
                </a:moveTo>
                <a:cubicBezTo>
                  <a:pt x="4979589" y="3230039"/>
                  <a:pt x="4980338" y="3213330"/>
                  <a:pt x="4974879" y="3197785"/>
                </a:cubicBezTo>
                <a:cubicBezTo>
                  <a:pt x="4967091" y="3175765"/>
                  <a:pt x="4944012" y="3170091"/>
                  <a:pt x="4941453" y="3147127"/>
                </a:cubicBezTo>
                <a:cubicBezTo>
                  <a:pt x="4982511" y="3125086"/>
                  <a:pt x="5030628" y="3123785"/>
                  <a:pt x="5054304" y="3054834"/>
                </a:cubicBezTo>
                <a:cubicBezTo>
                  <a:pt x="5053780" y="2971689"/>
                  <a:pt x="4939551" y="2934343"/>
                  <a:pt x="4873235" y="2953137"/>
                </a:cubicBezTo>
                <a:cubicBezTo>
                  <a:pt x="4860872" y="2956450"/>
                  <a:pt x="4851291" y="2968525"/>
                  <a:pt x="4842325" y="2973634"/>
                </a:cubicBezTo>
                <a:cubicBezTo>
                  <a:pt x="4835574" y="2976972"/>
                  <a:pt x="4827881" y="2975081"/>
                  <a:pt x="4822411" y="2977689"/>
                </a:cubicBezTo>
                <a:cubicBezTo>
                  <a:pt x="4790595" y="2993615"/>
                  <a:pt x="4765554" y="3025015"/>
                  <a:pt x="4736461" y="3030231"/>
                </a:cubicBezTo>
                <a:cubicBezTo>
                  <a:pt x="4755959" y="3079666"/>
                  <a:pt x="4747579" y="3162968"/>
                  <a:pt x="4784615" y="3219371"/>
                </a:cubicBezTo>
                <a:cubicBezTo>
                  <a:pt x="4815889" y="3266846"/>
                  <a:pt x="4895110" y="3316000"/>
                  <a:pt x="4943719" y="3293219"/>
                </a:cubicBezTo>
                <a:cubicBezTo>
                  <a:pt x="4957800" y="3278919"/>
                  <a:pt x="4968320" y="3262833"/>
                  <a:pt x="4973954" y="3246436"/>
                </a:cubicBezTo>
                <a:close/>
                <a:moveTo>
                  <a:pt x="3545279" y="6482412"/>
                </a:moveTo>
                <a:cubicBezTo>
                  <a:pt x="3548906" y="6470737"/>
                  <a:pt x="3547044" y="6462254"/>
                  <a:pt x="3540306" y="6456724"/>
                </a:cubicBezTo>
                <a:cubicBezTo>
                  <a:pt x="3539082" y="6461801"/>
                  <a:pt x="3532443" y="6458357"/>
                  <a:pt x="3530744" y="6462202"/>
                </a:cubicBezTo>
                <a:cubicBezTo>
                  <a:pt x="3538902" y="6466828"/>
                  <a:pt x="3528364" y="6482598"/>
                  <a:pt x="3545279" y="6482412"/>
                </a:cubicBezTo>
                <a:close/>
                <a:moveTo>
                  <a:pt x="1570746" y="10958535"/>
                </a:moveTo>
                <a:cubicBezTo>
                  <a:pt x="1565613" y="10951680"/>
                  <a:pt x="1567347" y="10944290"/>
                  <a:pt x="1558712" y="10938436"/>
                </a:cubicBezTo>
                <a:cubicBezTo>
                  <a:pt x="1549445" y="10945555"/>
                  <a:pt x="1562471" y="10964563"/>
                  <a:pt x="1570746" y="10958535"/>
                </a:cubicBezTo>
                <a:close/>
                <a:moveTo>
                  <a:pt x="3519761" y="6548247"/>
                </a:moveTo>
                <a:cubicBezTo>
                  <a:pt x="3515255" y="6545745"/>
                  <a:pt x="3513777" y="6541007"/>
                  <a:pt x="3506005" y="6540127"/>
                </a:cubicBezTo>
                <a:cubicBezTo>
                  <a:pt x="3500908" y="6551662"/>
                  <a:pt x="3506177" y="6557054"/>
                  <a:pt x="3512061" y="6562208"/>
                </a:cubicBezTo>
                <a:cubicBezTo>
                  <a:pt x="3513186" y="6555045"/>
                  <a:pt x="3518636" y="6555410"/>
                  <a:pt x="3519761" y="6548247"/>
                </a:cubicBezTo>
                <a:close/>
                <a:moveTo>
                  <a:pt x="5897826" y="1169972"/>
                </a:moveTo>
                <a:cubicBezTo>
                  <a:pt x="5892511" y="1166548"/>
                  <a:pt x="5895862" y="1159779"/>
                  <a:pt x="5890247" y="1156222"/>
                </a:cubicBezTo>
                <a:cubicBezTo>
                  <a:pt x="5886127" y="1162292"/>
                  <a:pt x="5891938" y="1175978"/>
                  <a:pt x="5897826" y="1169972"/>
                </a:cubicBezTo>
                <a:close/>
                <a:moveTo>
                  <a:pt x="5948209" y="1055942"/>
                </a:moveTo>
                <a:lnTo>
                  <a:pt x="5948035" y="1053897"/>
                </a:lnTo>
                <a:lnTo>
                  <a:pt x="5945482" y="1023892"/>
                </a:lnTo>
                <a:cubicBezTo>
                  <a:pt x="5942520" y="1026529"/>
                  <a:pt x="5941095" y="1032804"/>
                  <a:pt x="5941464" y="1039288"/>
                </a:cubicBezTo>
                <a:lnTo>
                  <a:pt x="5947271" y="1053625"/>
                </a:lnTo>
                <a:close/>
                <a:moveTo>
                  <a:pt x="5904731" y="1169795"/>
                </a:moveTo>
                <a:cubicBezTo>
                  <a:pt x="5913084" y="1150890"/>
                  <a:pt x="5899476" y="1140215"/>
                  <a:pt x="5897131" y="1125191"/>
                </a:cubicBezTo>
                <a:cubicBezTo>
                  <a:pt x="5885921" y="1136736"/>
                  <a:pt x="5895791" y="1158313"/>
                  <a:pt x="5904731" y="1169795"/>
                </a:cubicBezTo>
                <a:close/>
                <a:moveTo>
                  <a:pt x="1397841" y="11381159"/>
                </a:moveTo>
                <a:cubicBezTo>
                  <a:pt x="1384444" y="11367584"/>
                  <a:pt x="1399993" y="11347410"/>
                  <a:pt x="1371908" y="11337042"/>
                </a:cubicBezTo>
                <a:cubicBezTo>
                  <a:pt x="1354552" y="11354376"/>
                  <a:pt x="1385866" y="11388624"/>
                  <a:pt x="1397841" y="11381159"/>
                </a:cubicBezTo>
                <a:close/>
                <a:moveTo>
                  <a:pt x="5755264" y="1525716"/>
                </a:moveTo>
                <a:cubicBezTo>
                  <a:pt x="5753507" y="1523920"/>
                  <a:pt x="5752415" y="1522927"/>
                  <a:pt x="5754399" y="1520745"/>
                </a:cubicBezTo>
                <a:cubicBezTo>
                  <a:pt x="5752454" y="1519376"/>
                  <a:pt x="5750935" y="1518195"/>
                  <a:pt x="5749178" y="1516399"/>
                </a:cubicBezTo>
                <a:cubicBezTo>
                  <a:pt x="5739761" y="1520395"/>
                  <a:pt x="5752198" y="1531498"/>
                  <a:pt x="5755264" y="1525716"/>
                </a:cubicBezTo>
                <a:close/>
                <a:moveTo>
                  <a:pt x="3529107" y="6565335"/>
                </a:moveTo>
                <a:cubicBezTo>
                  <a:pt x="3516678" y="6586972"/>
                  <a:pt x="3500722" y="6607498"/>
                  <a:pt x="3480232" y="6622701"/>
                </a:cubicBezTo>
                <a:cubicBezTo>
                  <a:pt x="3459410" y="6637502"/>
                  <a:pt x="3437948" y="6638742"/>
                  <a:pt x="3413769" y="6657678"/>
                </a:cubicBezTo>
                <a:cubicBezTo>
                  <a:pt x="3370837" y="6655560"/>
                  <a:pt x="3336834" y="6665559"/>
                  <a:pt x="3292802" y="6657849"/>
                </a:cubicBezTo>
                <a:cubicBezTo>
                  <a:pt x="3211468" y="6643360"/>
                  <a:pt x="3120327" y="6602579"/>
                  <a:pt x="3072726" y="6559078"/>
                </a:cubicBezTo>
                <a:cubicBezTo>
                  <a:pt x="3032717" y="6521484"/>
                  <a:pt x="3016853" y="6473111"/>
                  <a:pt x="2983861" y="6438107"/>
                </a:cubicBezTo>
                <a:cubicBezTo>
                  <a:pt x="2978248" y="6398859"/>
                  <a:pt x="2954317" y="6369902"/>
                  <a:pt x="2956846" y="6326081"/>
                </a:cubicBezTo>
                <a:cubicBezTo>
                  <a:pt x="2932593" y="6330174"/>
                  <a:pt x="2908767" y="6334456"/>
                  <a:pt x="2876341" y="6324724"/>
                </a:cubicBezTo>
                <a:cubicBezTo>
                  <a:pt x="2868929" y="6313790"/>
                  <a:pt x="2887019" y="6307484"/>
                  <a:pt x="2879846" y="6297166"/>
                </a:cubicBezTo>
                <a:cubicBezTo>
                  <a:pt x="2834476" y="6283247"/>
                  <a:pt x="2799046" y="6262996"/>
                  <a:pt x="2765085" y="6242884"/>
                </a:cubicBezTo>
                <a:cubicBezTo>
                  <a:pt x="2743434" y="6244553"/>
                  <a:pt x="2733995" y="6265915"/>
                  <a:pt x="2712401" y="6273226"/>
                </a:cubicBezTo>
                <a:cubicBezTo>
                  <a:pt x="2630952" y="6300560"/>
                  <a:pt x="2509732" y="6237808"/>
                  <a:pt x="2479161" y="6178851"/>
                </a:cubicBezTo>
                <a:cubicBezTo>
                  <a:pt x="2310117" y="6134290"/>
                  <a:pt x="2374147" y="5954741"/>
                  <a:pt x="2269572" y="5872789"/>
                </a:cubicBezTo>
                <a:cubicBezTo>
                  <a:pt x="2249440" y="5875639"/>
                  <a:pt x="2224399" y="5863043"/>
                  <a:pt x="2219681" y="5847170"/>
                </a:cubicBezTo>
                <a:cubicBezTo>
                  <a:pt x="2221610" y="5839341"/>
                  <a:pt x="2223777" y="5832128"/>
                  <a:pt x="2226132" y="5824487"/>
                </a:cubicBezTo>
                <a:cubicBezTo>
                  <a:pt x="2270337" y="5822571"/>
                  <a:pt x="2299447" y="5859434"/>
                  <a:pt x="2314843" y="5884621"/>
                </a:cubicBezTo>
                <a:cubicBezTo>
                  <a:pt x="2331569" y="5911416"/>
                  <a:pt x="2343050" y="5946618"/>
                  <a:pt x="2354432" y="5979734"/>
                </a:cubicBezTo>
                <a:cubicBezTo>
                  <a:pt x="2375868" y="6044357"/>
                  <a:pt x="2380552" y="6121494"/>
                  <a:pt x="2462337" y="6149970"/>
                </a:cubicBezTo>
                <a:cubicBezTo>
                  <a:pt x="2469650" y="6132264"/>
                  <a:pt x="2445013" y="6106058"/>
                  <a:pt x="2465433" y="6078313"/>
                </a:cubicBezTo>
                <a:cubicBezTo>
                  <a:pt x="2481011" y="6071919"/>
                  <a:pt x="2499773" y="6071017"/>
                  <a:pt x="2516540" y="6067702"/>
                </a:cubicBezTo>
                <a:cubicBezTo>
                  <a:pt x="2572341" y="6085718"/>
                  <a:pt x="2556392" y="6177229"/>
                  <a:pt x="2500147" y="6176379"/>
                </a:cubicBezTo>
                <a:cubicBezTo>
                  <a:pt x="2533943" y="6237271"/>
                  <a:pt x="2687976" y="6286946"/>
                  <a:pt x="2736959" y="6226882"/>
                </a:cubicBezTo>
                <a:cubicBezTo>
                  <a:pt x="2725355" y="6202350"/>
                  <a:pt x="2698648" y="6185443"/>
                  <a:pt x="2709573" y="6146864"/>
                </a:cubicBezTo>
                <a:cubicBezTo>
                  <a:pt x="2726078" y="6129134"/>
                  <a:pt x="2765621" y="6143542"/>
                  <a:pt x="2778588" y="6161527"/>
                </a:cubicBezTo>
                <a:cubicBezTo>
                  <a:pt x="2782929" y="6178255"/>
                  <a:pt x="2777709" y="6200460"/>
                  <a:pt x="2769837" y="6224047"/>
                </a:cubicBezTo>
                <a:cubicBezTo>
                  <a:pt x="2806310" y="6244248"/>
                  <a:pt x="2845433" y="6263066"/>
                  <a:pt x="2893315" y="6277072"/>
                </a:cubicBezTo>
                <a:cubicBezTo>
                  <a:pt x="2910640" y="6267876"/>
                  <a:pt x="2913661" y="6234486"/>
                  <a:pt x="2931036" y="6226332"/>
                </a:cubicBezTo>
                <a:cubicBezTo>
                  <a:pt x="2952630" y="6219022"/>
                  <a:pt x="2955428" y="6247323"/>
                  <a:pt x="2972212" y="6253207"/>
                </a:cubicBezTo>
                <a:cubicBezTo>
                  <a:pt x="3053852" y="6172337"/>
                  <a:pt x="3229077" y="6175203"/>
                  <a:pt x="3376141" y="6223330"/>
                </a:cubicBezTo>
                <a:cubicBezTo>
                  <a:pt x="3446592" y="6246288"/>
                  <a:pt x="3531577" y="6316010"/>
                  <a:pt x="3552536" y="6379401"/>
                </a:cubicBezTo>
                <a:cubicBezTo>
                  <a:pt x="3564395" y="6413748"/>
                  <a:pt x="3568604" y="6463100"/>
                  <a:pt x="3556826" y="6501302"/>
                </a:cubicBezTo>
                <a:cubicBezTo>
                  <a:pt x="3550440" y="6520949"/>
                  <a:pt x="3541537" y="6543697"/>
                  <a:pt x="3529107" y="6565335"/>
                </a:cubicBezTo>
                <a:close/>
                <a:moveTo>
                  <a:pt x="4985972" y="3273729"/>
                </a:moveTo>
                <a:cubicBezTo>
                  <a:pt x="4979036" y="3287128"/>
                  <a:pt x="4969260" y="3300161"/>
                  <a:pt x="4956631" y="3312319"/>
                </a:cubicBezTo>
                <a:cubicBezTo>
                  <a:pt x="4872016" y="3352905"/>
                  <a:pt x="4763416" y="3248581"/>
                  <a:pt x="4742783" y="3178082"/>
                </a:cubicBezTo>
                <a:cubicBezTo>
                  <a:pt x="4727092" y="3125797"/>
                  <a:pt x="4740174" y="3062374"/>
                  <a:pt x="4701196" y="3031160"/>
                </a:cubicBezTo>
                <a:cubicBezTo>
                  <a:pt x="4704755" y="3023705"/>
                  <a:pt x="4707690" y="3016944"/>
                  <a:pt x="4711249" y="3009489"/>
                </a:cubicBezTo>
                <a:cubicBezTo>
                  <a:pt x="4673025" y="2918825"/>
                  <a:pt x="4582823" y="2843534"/>
                  <a:pt x="4459273" y="2804715"/>
                </a:cubicBezTo>
                <a:cubicBezTo>
                  <a:pt x="4423333" y="2793140"/>
                  <a:pt x="4381620" y="2790792"/>
                  <a:pt x="4344755" y="2786529"/>
                </a:cubicBezTo>
                <a:cubicBezTo>
                  <a:pt x="4305880" y="2781715"/>
                  <a:pt x="4260155" y="2784536"/>
                  <a:pt x="4235247" y="2757177"/>
                </a:cubicBezTo>
                <a:cubicBezTo>
                  <a:pt x="4274684" y="2741828"/>
                  <a:pt x="4321691" y="2738276"/>
                  <a:pt x="4371667" y="2728623"/>
                </a:cubicBezTo>
                <a:cubicBezTo>
                  <a:pt x="4495102" y="2704077"/>
                  <a:pt x="4641942" y="2642278"/>
                  <a:pt x="4787461" y="2684519"/>
                </a:cubicBezTo>
                <a:cubicBezTo>
                  <a:pt x="4949442" y="2732135"/>
                  <a:pt x="5027021" y="2824288"/>
                  <a:pt x="5065595" y="2945962"/>
                </a:cubicBezTo>
                <a:cubicBezTo>
                  <a:pt x="5079402" y="2987785"/>
                  <a:pt x="5093119" y="3040179"/>
                  <a:pt x="5057510" y="3095916"/>
                </a:cubicBezTo>
                <a:cubicBezTo>
                  <a:pt x="5036488" y="3128417"/>
                  <a:pt x="5004042" y="3138766"/>
                  <a:pt x="4972020" y="3157013"/>
                </a:cubicBezTo>
                <a:cubicBezTo>
                  <a:pt x="5002020" y="3190035"/>
                  <a:pt x="5006779" y="3233529"/>
                  <a:pt x="4985972" y="3273729"/>
                </a:cubicBezTo>
                <a:close/>
                <a:moveTo>
                  <a:pt x="5966672" y="1060513"/>
                </a:moveTo>
                <a:cubicBezTo>
                  <a:pt x="5959939" y="1027769"/>
                  <a:pt x="5968502" y="988872"/>
                  <a:pt x="5953538" y="959306"/>
                </a:cubicBezTo>
                <a:cubicBezTo>
                  <a:pt x="5950839" y="978019"/>
                  <a:pt x="5951464" y="995511"/>
                  <a:pt x="5953102" y="1012644"/>
                </a:cubicBezTo>
                <a:lnTo>
                  <a:pt x="5958038" y="1057448"/>
                </a:lnTo>
                <a:lnTo>
                  <a:pt x="5958741" y="1063823"/>
                </a:lnTo>
                <a:cubicBezTo>
                  <a:pt x="5962180" y="1064984"/>
                  <a:pt x="5965753" y="1065845"/>
                  <a:pt x="5966672" y="1060513"/>
                </a:cubicBezTo>
                <a:close/>
                <a:moveTo>
                  <a:pt x="5397936" y="2368645"/>
                </a:moveTo>
                <a:cubicBezTo>
                  <a:pt x="5367528" y="2346317"/>
                  <a:pt x="5336900" y="2330927"/>
                  <a:pt x="5307215" y="2333357"/>
                </a:cubicBezTo>
                <a:cubicBezTo>
                  <a:pt x="5337624" y="2355685"/>
                  <a:pt x="5367811" y="2364146"/>
                  <a:pt x="5397936" y="2368645"/>
                </a:cubicBezTo>
                <a:close/>
                <a:moveTo>
                  <a:pt x="5937470" y="1150187"/>
                </a:moveTo>
                <a:cubicBezTo>
                  <a:pt x="5940667" y="1125059"/>
                  <a:pt x="5947762" y="1086231"/>
                  <a:pt x="5932420" y="1076224"/>
                </a:cubicBezTo>
                <a:cubicBezTo>
                  <a:pt x="5936329" y="1077951"/>
                  <a:pt x="5932581" y="1085620"/>
                  <a:pt x="5928708" y="1084626"/>
                </a:cubicBezTo>
                <a:cubicBezTo>
                  <a:pt x="5930537" y="1070729"/>
                  <a:pt x="5937263" y="1054692"/>
                  <a:pt x="5925361" y="1045847"/>
                </a:cubicBezTo>
                <a:cubicBezTo>
                  <a:pt x="5907699" y="1076061"/>
                  <a:pt x="5940178" y="1105834"/>
                  <a:pt x="5927371" y="1142139"/>
                </a:cubicBezTo>
                <a:cubicBezTo>
                  <a:pt x="5932314" y="1143964"/>
                  <a:pt x="5935825" y="1146591"/>
                  <a:pt x="5937470" y="1150187"/>
                </a:cubicBezTo>
                <a:close/>
                <a:moveTo>
                  <a:pt x="6056136" y="881617"/>
                </a:moveTo>
                <a:cubicBezTo>
                  <a:pt x="6049920" y="877795"/>
                  <a:pt x="6044915" y="877735"/>
                  <a:pt x="6042192" y="882271"/>
                </a:cubicBezTo>
                <a:cubicBezTo>
                  <a:pt x="6047869" y="884062"/>
                  <a:pt x="6047048" y="888361"/>
                  <a:pt x="6052291" y="890319"/>
                </a:cubicBezTo>
                <a:close/>
                <a:moveTo>
                  <a:pt x="5924222" y="1195622"/>
                </a:moveTo>
                <a:cubicBezTo>
                  <a:pt x="5920834" y="1189463"/>
                  <a:pt x="5912477" y="1171783"/>
                  <a:pt x="5902699" y="1182526"/>
                </a:cubicBezTo>
                <a:cubicBezTo>
                  <a:pt x="5908518" y="1187249"/>
                  <a:pt x="5916743" y="1205230"/>
                  <a:pt x="5924222" y="1195622"/>
                </a:cubicBezTo>
                <a:close/>
                <a:moveTo>
                  <a:pt x="5385149" y="2416063"/>
                </a:moveTo>
                <a:cubicBezTo>
                  <a:pt x="5354993" y="2409583"/>
                  <a:pt x="5324837" y="2382298"/>
                  <a:pt x="5294639" y="2393982"/>
                </a:cubicBezTo>
                <a:cubicBezTo>
                  <a:pt x="5322930" y="2407755"/>
                  <a:pt x="5368872" y="2430840"/>
                  <a:pt x="5385149" y="2416063"/>
                </a:cubicBezTo>
                <a:close/>
                <a:moveTo>
                  <a:pt x="6183866" y="613409"/>
                </a:moveTo>
                <a:cubicBezTo>
                  <a:pt x="6170952" y="601075"/>
                  <a:pt x="6164257" y="574666"/>
                  <a:pt x="6143833" y="571250"/>
                </a:cubicBezTo>
                <a:cubicBezTo>
                  <a:pt x="6154712" y="584723"/>
                  <a:pt x="6161706" y="617382"/>
                  <a:pt x="6183866" y="613409"/>
                </a:cubicBezTo>
                <a:close/>
                <a:moveTo>
                  <a:pt x="5961768" y="1125741"/>
                </a:moveTo>
                <a:cubicBezTo>
                  <a:pt x="5963395" y="1124498"/>
                  <a:pt x="5963713" y="1122509"/>
                  <a:pt x="5961135" y="1119398"/>
                </a:cubicBezTo>
                <a:cubicBezTo>
                  <a:pt x="5959411" y="1123299"/>
                  <a:pt x="5955132" y="1119973"/>
                  <a:pt x="5952771" y="1122876"/>
                </a:cubicBezTo>
                <a:cubicBezTo>
                  <a:pt x="5954575" y="1123672"/>
                  <a:pt x="5956246" y="1124770"/>
                  <a:pt x="5954584" y="1126904"/>
                </a:cubicBezTo>
                <a:cubicBezTo>
                  <a:pt x="5940221" y="1126476"/>
                  <a:pt x="5956887" y="1129469"/>
                  <a:pt x="5961768" y="1125741"/>
                </a:cubicBezTo>
                <a:close/>
                <a:moveTo>
                  <a:pt x="5789268" y="1542269"/>
                </a:moveTo>
                <a:cubicBezTo>
                  <a:pt x="5788065" y="1534601"/>
                  <a:pt x="5777157" y="1529271"/>
                  <a:pt x="5771055" y="1532693"/>
                </a:cubicBezTo>
                <a:cubicBezTo>
                  <a:pt x="5771304" y="1537901"/>
                  <a:pt x="5782827" y="1542992"/>
                  <a:pt x="5789268" y="1542269"/>
                </a:cubicBezTo>
                <a:close/>
                <a:moveTo>
                  <a:pt x="5965938" y="1147321"/>
                </a:moveTo>
                <a:cubicBezTo>
                  <a:pt x="5966703" y="1142884"/>
                  <a:pt x="5958065" y="1136512"/>
                  <a:pt x="5955745" y="1147861"/>
                </a:cubicBezTo>
                <a:lnTo>
                  <a:pt x="5961457" y="1150385"/>
                </a:lnTo>
                <a:cubicBezTo>
                  <a:pt x="5964384" y="1150064"/>
                  <a:pt x="5965683" y="1148800"/>
                  <a:pt x="5965938" y="1147321"/>
                </a:cubicBezTo>
                <a:close/>
                <a:moveTo>
                  <a:pt x="5953079" y="1183984"/>
                </a:moveTo>
                <a:cubicBezTo>
                  <a:pt x="5955208" y="1170220"/>
                  <a:pt x="5957735" y="1155555"/>
                  <a:pt x="5945833" y="1146710"/>
                </a:cubicBezTo>
                <a:cubicBezTo>
                  <a:pt x="5945605" y="1160238"/>
                  <a:pt x="5940612" y="1175606"/>
                  <a:pt x="5953079" y="1183984"/>
                </a:cubicBezTo>
                <a:close/>
                <a:moveTo>
                  <a:pt x="5979464" y="1124269"/>
                </a:moveTo>
                <a:cubicBezTo>
                  <a:pt x="5992731" y="1085297"/>
                  <a:pt x="5982736" y="1055058"/>
                  <a:pt x="5972175" y="1025285"/>
                </a:cubicBezTo>
                <a:cubicBezTo>
                  <a:pt x="5963514" y="1053020"/>
                  <a:pt x="5979953" y="1073555"/>
                  <a:pt x="5976737" y="1092219"/>
                </a:cubicBezTo>
                <a:lnTo>
                  <a:pt x="5952897" y="1092022"/>
                </a:lnTo>
                <a:lnTo>
                  <a:pt x="5952750" y="1092021"/>
                </a:lnTo>
                <a:lnTo>
                  <a:pt x="5952877" y="1091617"/>
                </a:lnTo>
                <a:lnTo>
                  <a:pt x="5956543" y="1079979"/>
                </a:lnTo>
                <a:cubicBezTo>
                  <a:pt x="5956158" y="1076581"/>
                  <a:pt x="5954366" y="1073726"/>
                  <a:pt x="5951889" y="1071197"/>
                </a:cubicBezTo>
                <a:cubicBezTo>
                  <a:pt x="5948044" y="1079900"/>
                  <a:pt x="5941865" y="1089005"/>
                  <a:pt x="5952750" y="1092021"/>
                </a:cubicBezTo>
                <a:cubicBezTo>
                  <a:pt x="5953184" y="1104049"/>
                  <a:pt x="5943512" y="1104796"/>
                  <a:pt x="5953911" y="1112978"/>
                </a:cubicBezTo>
                <a:cubicBezTo>
                  <a:pt x="5964052" y="1112796"/>
                  <a:pt x="5959780" y="1100507"/>
                  <a:pt x="5972892" y="1100921"/>
                </a:cubicBezTo>
                <a:cubicBezTo>
                  <a:pt x="5972584" y="1109751"/>
                  <a:pt x="5970542" y="1119250"/>
                  <a:pt x="5979464" y="1124269"/>
                </a:cubicBezTo>
                <a:close/>
                <a:moveTo>
                  <a:pt x="1227700" y="11887433"/>
                </a:moveTo>
                <a:cubicBezTo>
                  <a:pt x="1182859" y="11804362"/>
                  <a:pt x="1097091" y="11734326"/>
                  <a:pt x="1019507" y="11660765"/>
                </a:cubicBezTo>
                <a:cubicBezTo>
                  <a:pt x="964876" y="11609078"/>
                  <a:pt x="910433" y="11556965"/>
                  <a:pt x="854343" y="11509735"/>
                </a:cubicBezTo>
                <a:cubicBezTo>
                  <a:pt x="793702" y="11458963"/>
                  <a:pt x="742235" y="11403574"/>
                  <a:pt x="689179" y="11358704"/>
                </a:cubicBezTo>
                <a:cubicBezTo>
                  <a:pt x="650490" y="11326305"/>
                  <a:pt x="581034" y="11296637"/>
                  <a:pt x="583206" y="11267497"/>
                </a:cubicBezTo>
                <a:cubicBezTo>
                  <a:pt x="504944" y="11290055"/>
                  <a:pt x="444061" y="11366715"/>
                  <a:pt x="376813" y="11432401"/>
                </a:cubicBezTo>
                <a:cubicBezTo>
                  <a:pt x="285606" y="11521169"/>
                  <a:pt x="169470" y="11594843"/>
                  <a:pt x="138165" y="11692224"/>
                </a:cubicBezTo>
                <a:cubicBezTo>
                  <a:pt x="319738" y="11885705"/>
                  <a:pt x="606482" y="12197587"/>
                  <a:pt x="790130" y="12359844"/>
                </a:cubicBezTo>
                <a:cubicBezTo>
                  <a:pt x="925674" y="12206490"/>
                  <a:pt x="1119209" y="12052231"/>
                  <a:pt x="1227700" y="11887433"/>
                </a:cubicBezTo>
                <a:close/>
                <a:moveTo>
                  <a:pt x="6209661" y="624296"/>
                </a:moveTo>
                <a:cubicBezTo>
                  <a:pt x="6200123" y="617023"/>
                  <a:pt x="6201160" y="595050"/>
                  <a:pt x="6184111" y="596693"/>
                </a:cubicBezTo>
                <a:cubicBezTo>
                  <a:pt x="6194880" y="603491"/>
                  <a:pt x="6196752" y="633886"/>
                  <a:pt x="6209661" y="624296"/>
                </a:cubicBezTo>
                <a:close/>
                <a:moveTo>
                  <a:pt x="5957301" y="1213466"/>
                </a:moveTo>
                <a:cubicBezTo>
                  <a:pt x="5960978" y="1204331"/>
                  <a:pt x="5962754" y="1195432"/>
                  <a:pt x="5953434" y="1191314"/>
                </a:cubicBezTo>
                <a:cubicBezTo>
                  <a:pt x="5949757" y="1200449"/>
                  <a:pt x="5950280" y="1208212"/>
                  <a:pt x="5957301" y="1213466"/>
                </a:cubicBezTo>
                <a:close/>
                <a:moveTo>
                  <a:pt x="1361550" y="11619243"/>
                </a:moveTo>
                <a:cubicBezTo>
                  <a:pt x="1334238" y="11594419"/>
                  <a:pt x="1337797" y="11533226"/>
                  <a:pt x="1292901" y="11529718"/>
                </a:cubicBezTo>
                <a:cubicBezTo>
                  <a:pt x="1303578" y="11556379"/>
                  <a:pt x="1325702" y="11634531"/>
                  <a:pt x="1361550" y="11619243"/>
                </a:cubicBezTo>
                <a:close/>
                <a:moveTo>
                  <a:pt x="1377893" y="11593806"/>
                </a:moveTo>
                <a:cubicBezTo>
                  <a:pt x="1355546" y="11563521"/>
                  <a:pt x="1351091" y="11500829"/>
                  <a:pt x="1317415" y="11491563"/>
                </a:cubicBezTo>
                <a:cubicBezTo>
                  <a:pt x="1347815" y="11519793"/>
                  <a:pt x="1332847" y="11587170"/>
                  <a:pt x="1377893" y="11593806"/>
                </a:cubicBezTo>
                <a:close/>
                <a:moveTo>
                  <a:pt x="5445461" y="2408218"/>
                </a:moveTo>
                <a:cubicBezTo>
                  <a:pt x="5370057" y="2484652"/>
                  <a:pt x="5291148" y="2382145"/>
                  <a:pt x="5214077" y="2395198"/>
                </a:cubicBezTo>
                <a:cubicBezTo>
                  <a:pt x="5203134" y="2413196"/>
                  <a:pt x="5217285" y="2430816"/>
                  <a:pt x="5208324" y="2448785"/>
                </a:cubicBezTo>
                <a:cubicBezTo>
                  <a:pt x="5182979" y="2454121"/>
                  <a:pt x="5156838" y="2450883"/>
                  <a:pt x="5130696" y="2426839"/>
                </a:cubicBezTo>
                <a:cubicBezTo>
                  <a:pt x="5112604" y="2431405"/>
                  <a:pt x="5085719" y="2443700"/>
                  <a:pt x="5077848" y="2467927"/>
                </a:cubicBezTo>
                <a:cubicBezTo>
                  <a:pt x="5033300" y="2449445"/>
                  <a:pt x="4967265" y="2429636"/>
                  <a:pt x="4942411" y="2382786"/>
                </a:cubicBezTo>
                <a:cubicBezTo>
                  <a:pt x="4962211" y="2361021"/>
                  <a:pt x="4982136" y="2347180"/>
                  <a:pt x="5001863" y="2341598"/>
                </a:cubicBezTo>
                <a:cubicBezTo>
                  <a:pt x="5021074" y="2303660"/>
                  <a:pt x="5001294" y="2243523"/>
                  <a:pt x="5060798" y="2226443"/>
                </a:cubicBezTo>
                <a:cubicBezTo>
                  <a:pt x="5082045" y="2233388"/>
                  <a:pt x="5103532" y="2255520"/>
                  <a:pt x="5124674" y="2255861"/>
                </a:cubicBezTo>
                <a:cubicBezTo>
                  <a:pt x="5165132" y="2204062"/>
                  <a:pt x="5271909" y="2189901"/>
                  <a:pt x="5302150" y="2243275"/>
                </a:cubicBezTo>
                <a:cubicBezTo>
                  <a:pt x="5314718" y="2265212"/>
                  <a:pt x="5289887" y="2282099"/>
                  <a:pt x="5296607" y="2310069"/>
                </a:cubicBezTo>
                <a:cubicBezTo>
                  <a:pt x="5344792" y="2328826"/>
                  <a:pt x="5427556" y="2341448"/>
                  <a:pt x="5445461" y="2408218"/>
                </a:cubicBezTo>
                <a:close/>
                <a:moveTo>
                  <a:pt x="1487871" y="11366847"/>
                </a:moveTo>
                <a:cubicBezTo>
                  <a:pt x="1495196" y="11336406"/>
                  <a:pt x="1477885" y="11310897"/>
                  <a:pt x="1448349" y="11287641"/>
                </a:cubicBezTo>
                <a:cubicBezTo>
                  <a:pt x="1434013" y="11320087"/>
                  <a:pt x="1473449" y="11340574"/>
                  <a:pt x="1487871" y="11366847"/>
                </a:cubicBezTo>
                <a:close/>
                <a:moveTo>
                  <a:pt x="1258926" y="11903271"/>
                </a:moveTo>
                <a:cubicBezTo>
                  <a:pt x="1207841" y="11953141"/>
                  <a:pt x="1158855" y="12012101"/>
                  <a:pt x="1107876" y="12068650"/>
                </a:cubicBezTo>
                <a:cubicBezTo>
                  <a:pt x="992455" y="12197225"/>
                  <a:pt x="867455" y="12290959"/>
                  <a:pt x="789951" y="12391394"/>
                </a:cubicBezTo>
                <a:cubicBezTo>
                  <a:pt x="760808" y="12401985"/>
                  <a:pt x="732279" y="12385808"/>
                  <a:pt x="703046" y="12398909"/>
                </a:cubicBezTo>
                <a:cubicBezTo>
                  <a:pt x="562998" y="12236020"/>
                  <a:pt x="335315" y="12043083"/>
                  <a:pt x="161081" y="11850293"/>
                </a:cubicBezTo>
                <a:cubicBezTo>
                  <a:pt x="139735" y="11827088"/>
                  <a:pt x="123170" y="11803444"/>
                  <a:pt x="102160" y="11782937"/>
                </a:cubicBezTo>
                <a:cubicBezTo>
                  <a:pt x="67588" y="11749296"/>
                  <a:pt x="16926" y="11719770"/>
                  <a:pt x="0" y="11679641"/>
                </a:cubicBezTo>
                <a:cubicBezTo>
                  <a:pt x="49125" y="11619212"/>
                  <a:pt x="110845" y="11560268"/>
                  <a:pt x="174739" y="11498711"/>
                </a:cubicBezTo>
                <a:cubicBezTo>
                  <a:pt x="269161" y="11407282"/>
                  <a:pt x="395580" y="11312645"/>
                  <a:pt x="480563" y="11211432"/>
                </a:cubicBezTo>
                <a:cubicBezTo>
                  <a:pt x="498053" y="11197224"/>
                  <a:pt x="515004" y="11224609"/>
                  <a:pt x="531855" y="11223383"/>
                </a:cubicBezTo>
                <a:cubicBezTo>
                  <a:pt x="544270" y="11229888"/>
                  <a:pt x="576538" y="11219148"/>
                  <a:pt x="575275" y="11227772"/>
                </a:cubicBezTo>
                <a:cubicBezTo>
                  <a:pt x="641460" y="11280993"/>
                  <a:pt x="697420" y="11334287"/>
                  <a:pt x="775996" y="11406757"/>
                </a:cubicBezTo>
                <a:cubicBezTo>
                  <a:pt x="945194" y="11563651"/>
                  <a:pt x="1173992" y="11718309"/>
                  <a:pt x="1258926" y="11903271"/>
                </a:cubicBezTo>
                <a:close/>
                <a:moveTo>
                  <a:pt x="5999873" y="1182809"/>
                </a:moveTo>
                <a:cubicBezTo>
                  <a:pt x="6002279" y="1167682"/>
                  <a:pt x="5994748" y="1145996"/>
                  <a:pt x="6015363" y="1136544"/>
                </a:cubicBezTo>
                <a:cubicBezTo>
                  <a:pt x="6013390" y="1123119"/>
                  <a:pt x="6019648" y="1106516"/>
                  <a:pt x="6009010" y="1096436"/>
                </a:cubicBezTo>
                <a:cubicBezTo>
                  <a:pt x="6005996" y="1104070"/>
                  <a:pt x="6000648" y="1112108"/>
                  <a:pt x="6003265" y="1117569"/>
                </a:cubicBezTo>
                <a:cubicBezTo>
                  <a:pt x="5994910" y="1112084"/>
                  <a:pt x="5989950" y="1115990"/>
                  <a:pt x="5984990" y="1119895"/>
                </a:cubicBezTo>
                <a:cubicBezTo>
                  <a:pt x="5990747" y="1126384"/>
                  <a:pt x="5991870" y="1134413"/>
                  <a:pt x="5991863" y="1143376"/>
                </a:cubicBezTo>
                <a:cubicBezTo>
                  <a:pt x="5986293" y="1143784"/>
                  <a:pt x="5983676" y="1150518"/>
                  <a:pt x="5979787" y="1155256"/>
                </a:cubicBezTo>
                <a:cubicBezTo>
                  <a:pt x="5989743" y="1160372"/>
                  <a:pt x="5975908" y="1175420"/>
                  <a:pt x="5976934" y="1184482"/>
                </a:cubicBezTo>
                <a:cubicBezTo>
                  <a:pt x="5987244" y="1184733"/>
                  <a:pt x="5988986" y="1187296"/>
                  <a:pt x="5992745" y="1195054"/>
                </a:cubicBezTo>
                <a:cubicBezTo>
                  <a:pt x="5997165" y="1192166"/>
                  <a:pt x="5999071" y="1187852"/>
                  <a:pt x="5999873" y="1182809"/>
                </a:cubicBezTo>
                <a:close/>
                <a:moveTo>
                  <a:pt x="6088086" y="994725"/>
                </a:moveTo>
                <a:cubicBezTo>
                  <a:pt x="6091039" y="988856"/>
                  <a:pt x="6090091" y="972297"/>
                  <a:pt x="6081701" y="978274"/>
                </a:cubicBezTo>
                <a:cubicBezTo>
                  <a:pt x="6085618" y="983233"/>
                  <a:pt x="6081870" y="990902"/>
                  <a:pt x="6088086" y="994725"/>
                </a:cubicBezTo>
                <a:close/>
                <a:moveTo>
                  <a:pt x="6127200" y="906202"/>
                </a:moveTo>
                <a:cubicBezTo>
                  <a:pt x="6123176" y="899044"/>
                  <a:pt x="6103334" y="890277"/>
                  <a:pt x="6097314" y="896583"/>
                </a:cubicBezTo>
                <a:cubicBezTo>
                  <a:pt x="6108499" y="899732"/>
                  <a:pt x="6117855" y="916778"/>
                  <a:pt x="6127200" y="906202"/>
                </a:cubicBezTo>
                <a:close/>
                <a:moveTo>
                  <a:pt x="6244530" y="645821"/>
                </a:moveTo>
                <a:cubicBezTo>
                  <a:pt x="6234753" y="637932"/>
                  <a:pt x="6232425" y="615492"/>
                  <a:pt x="6215753" y="616282"/>
                </a:cubicBezTo>
                <a:cubicBezTo>
                  <a:pt x="6227237" y="624925"/>
                  <a:pt x="6224465" y="654288"/>
                  <a:pt x="6244530" y="645821"/>
                </a:cubicBezTo>
                <a:close/>
                <a:moveTo>
                  <a:pt x="6000456" y="1208504"/>
                </a:moveTo>
                <a:cubicBezTo>
                  <a:pt x="5996548" y="1206777"/>
                  <a:pt x="5994673" y="1204514"/>
                  <a:pt x="5993365" y="1201784"/>
                </a:cubicBezTo>
                <a:cubicBezTo>
                  <a:pt x="5984011" y="1209128"/>
                  <a:pt x="5989600" y="1215184"/>
                  <a:pt x="5994092" y="1222908"/>
                </a:cubicBezTo>
                <a:close/>
                <a:moveTo>
                  <a:pt x="6080332" y="1059444"/>
                </a:moveTo>
                <a:cubicBezTo>
                  <a:pt x="6083705" y="1025786"/>
                  <a:pt x="6074081" y="997145"/>
                  <a:pt x="6074121" y="964524"/>
                </a:cubicBezTo>
                <a:cubicBezTo>
                  <a:pt x="6076359" y="965154"/>
                  <a:pt x="6079834" y="967048"/>
                  <a:pt x="6081027" y="964347"/>
                </a:cubicBezTo>
                <a:cubicBezTo>
                  <a:pt x="6079442" y="946790"/>
                  <a:pt x="6082057" y="927860"/>
                  <a:pt x="6068775" y="914818"/>
                </a:cubicBezTo>
                <a:cubicBezTo>
                  <a:pt x="6061561" y="923826"/>
                  <a:pt x="6073278" y="937969"/>
                  <a:pt x="6060210" y="941521"/>
                </a:cubicBezTo>
                <a:cubicBezTo>
                  <a:pt x="6062588" y="932887"/>
                  <a:pt x="6059899" y="925961"/>
                  <a:pt x="6052445" y="920874"/>
                </a:cubicBezTo>
                <a:cubicBezTo>
                  <a:pt x="6045541" y="933246"/>
                  <a:pt x="6061555" y="944984"/>
                  <a:pt x="6044049" y="948009"/>
                </a:cubicBezTo>
                <a:cubicBezTo>
                  <a:pt x="6041360" y="941082"/>
                  <a:pt x="6049069" y="930142"/>
                  <a:pt x="6035983" y="927229"/>
                </a:cubicBezTo>
                <a:cubicBezTo>
                  <a:pt x="6023704" y="950138"/>
                  <a:pt x="6037245" y="983738"/>
                  <a:pt x="6029661" y="1003342"/>
                </a:cubicBezTo>
                <a:cubicBezTo>
                  <a:pt x="6028180" y="963593"/>
                  <a:pt x="6026831" y="923544"/>
                  <a:pt x="6007455" y="890953"/>
                </a:cubicBezTo>
                <a:cubicBezTo>
                  <a:pt x="6002435" y="908820"/>
                  <a:pt x="6015743" y="919362"/>
                  <a:pt x="6011289" y="936762"/>
                </a:cubicBezTo>
                <a:cubicBezTo>
                  <a:pt x="6005842" y="933638"/>
                  <a:pt x="6003853" y="938139"/>
                  <a:pt x="5999919" y="938911"/>
                </a:cubicBezTo>
                <a:cubicBezTo>
                  <a:pt x="5996601" y="922023"/>
                  <a:pt x="6002682" y="901755"/>
                  <a:pt x="5987799" y="889082"/>
                </a:cubicBezTo>
                <a:cubicBezTo>
                  <a:pt x="5978712" y="908022"/>
                  <a:pt x="5994808" y="936653"/>
                  <a:pt x="5994174" y="960045"/>
                </a:cubicBezTo>
                <a:cubicBezTo>
                  <a:pt x="5987153" y="954791"/>
                  <a:pt x="5993863" y="944485"/>
                  <a:pt x="5985975" y="939565"/>
                </a:cubicBezTo>
                <a:cubicBezTo>
                  <a:pt x="5979858" y="946905"/>
                  <a:pt x="5987304" y="960955"/>
                  <a:pt x="5980231" y="960699"/>
                </a:cubicBezTo>
                <a:cubicBezTo>
                  <a:pt x="5978106" y="941110"/>
                  <a:pt x="5982804" y="892255"/>
                  <a:pt x="5966112" y="899944"/>
                </a:cubicBezTo>
                <a:cubicBezTo>
                  <a:pt x="5981695" y="936240"/>
                  <a:pt x="5951754" y="977168"/>
                  <a:pt x="5974207" y="1012554"/>
                </a:cubicBezTo>
                <a:cubicBezTo>
                  <a:pt x="5983320" y="991115"/>
                  <a:pt x="5968739" y="978575"/>
                  <a:pt x="5974519" y="958175"/>
                </a:cubicBezTo>
                <a:cubicBezTo>
                  <a:pt x="5979400" y="961766"/>
                  <a:pt x="5975917" y="968835"/>
                  <a:pt x="5986129" y="970120"/>
                </a:cubicBezTo>
                <a:cubicBezTo>
                  <a:pt x="5984054" y="991081"/>
                  <a:pt x="5988231" y="1016598"/>
                  <a:pt x="5989366" y="1040054"/>
                </a:cubicBezTo>
                <a:cubicBezTo>
                  <a:pt x="5989972" y="1048033"/>
                  <a:pt x="5988716" y="1057789"/>
                  <a:pt x="5989295" y="1066339"/>
                </a:cubicBezTo>
                <a:lnTo>
                  <a:pt x="5997917" y="1081347"/>
                </a:lnTo>
                <a:lnTo>
                  <a:pt x="5997880" y="1081358"/>
                </a:lnTo>
                <a:cubicBezTo>
                  <a:pt x="5997509" y="1082007"/>
                  <a:pt x="5998071" y="1083174"/>
                  <a:pt x="6000238" y="1085387"/>
                </a:cubicBezTo>
                <a:lnTo>
                  <a:pt x="5997917" y="1081347"/>
                </a:lnTo>
                <a:lnTo>
                  <a:pt x="6001120" y="1080441"/>
                </a:lnTo>
                <a:cubicBezTo>
                  <a:pt x="6004251" y="1080166"/>
                  <a:pt x="6008429" y="1079860"/>
                  <a:pt x="6008282" y="1075312"/>
                </a:cubicBezTo>
                <a:cubicBezTo>
                  <a:pt x="6010669" y="1069910"/>
                  <a:pt x="6002057" y="1068257"/>
                  <a:pt x="6007175" y="1061552"/>
                </a:cubicBezTo>
                <a:cubicBezTo>
                  <a:pt x="6002162" y="1058261"/>
                  <a:pt x="6000040" y="1063062"/>
                  <a:pt x="5996238" y="1063534"/>
                </a:cubicBezTo>
                <a:cubicBezTo>
                  <a:pt x="5997446" y="1030712"/>
                  <a:pt x="6000518" y="996921"/>
                  <a:pt x="5994360" y="966942"/>
                </a:cubicBezTo>
                <a:cubicBezTo>
                  <a:pt x="6002593" y="975959"/>
                  <a:pt x="6000408" y="958136"/>
                  <a:pt x="6006791" y="962392"/>
                </a:cubicBezTo>
                <a:cubicBezTo>
                  <a:pt x="6008839" y="1001673"/>
                  <a:pt x="6005555" y="1043262"/>
                  <a:pt x="6020900" y="1077659"/>
                </a:cubicBezTo>
                <a:cubicBezTo>
                  <a:pt x="6028181" y="1045727"/>
                  <a:pt x="6018097" y="1007557"/>
                  <a:pt x="6020402" y="985263"/>
                </a:cubicBezTo>
                <a:cubicBezTo>
                  <a:pt x="6024399" y="994920"/>
                  <a:pt x="6019514" y="1024682"/>
                  <a:pt x="6034667" y="1015596"/>
                </a:cubicBezTo>
                <a:cubicBezTo>
                  <a:pt x="6032794" y="1025528"/>
                  <a:pt x="6034421" y="1022660"/>
                  <a:pt x="6026623" y="1025671"/>
                </a:cubicBezTo>
                <a:cubicBezTo>
                  <a:pt x="6029347" y="1033330"/>
                  <a:pt x="6037365" y="1025755"/>
                  <a:pt x="6035528" y="1036420"/>
                </a:cubicBezTo>
                <a:cubicBezTo>
                  <a:pt x="6026122" y="1048762"/>
                  <a:pt x="6043295" y="1069262"/>
                  <a:pt x="6040742" y="1086426"/>
                </a:cubicBezTo>
                <a:cubicBezTo>
                  <a:pt x="6047550" y="1087282"/>
                  <a:pt x="6058595" y="1099694"/>
                  <a:pt x="6060397" y="1088296"/>
                </a:cubicBezTo>
                <a:cubicBezTo>
                  <a:pt x="6045401" y="1082387"/>
                  <a:pt x="6047359" y="1043799"/>
                  <a:pt x="6044411" y="1016315"/>
                </a:cubicBezTo>
                <a:cubicBezTo>
                  <a:pt x="6041499" y="989563"/>
                  <a:pt x="6035528" y="966481"/>
                  <a:pt x="6034137" y="946857"/>
                </a:cubicBezTo>
                <a:cubicBezTo>
                  <a:pt x="6062417" y="978003"/>
                  <a:pt x="6040575" y="1028249"/>
                  <a:pt x="6062056" y="1061770"/>
                </a:cubicBezTo>
                <a:cubicBezTo>
                  <a:pt x="6069354" y="1024108"/>
                  <a:pt x="6049623" y="984186"/>
                  <a:pt x="6058179" y="954252"/>
                </a:cubicBezTo>
                <a:cubicBezTo>
                  <a:pt x="6076883" y="985112"/>
                  <a:pt x="6055129" y="1031093"/>
                  <a:pt x="6080332" y="1059444"/>
                </a:cubicBezTo>
                <a:close/>
                <a:moveTo>
                  <a:pt x="6011042" y="1223582"/>
                </a:moveTo>
                <a:cubicBezTo>
                  <a:pt x="6017186" y="1213744"/>
                  <a:pt x="6009695" y="1195729"/>
                  <a:pt x="6001782" y="1205503"/>
                </a:cubicBezTo>
                <a:cubicBezTo>
                  <a:pt x="6006169" y="1211028"/>
                  <a:pt x="6000590" y="1220399"/>
                  <a:pt x="6011042" y="1223582"/>
                </a:cubicBezTo>
                <a:close/>
                <a:moveTo>
                  <a:pt x="1781528" y="10797828"/>
                </a:moveTo>
                <a:cubicBezTo>
                  <a:pt x="1769544" y="10778771"/>
                  <a:pt x="1768356" y="10758368"/>
                  <a:pt x="1753860" y="10739220"/>
                </a:cubicBezTo>
                <a:cubicBezTo>
                  <a:pt x="1744816" y="10759690"/>
                  <a:pt x="1762045" y="10792279"/>
                  <a:pt x="1781528" y="10797828"/>
                </a:cubicBezTo>
                <a:close/>
                <a:moveTo>
                  <a:pt x="1369674" y="11732544"/>
                </a:moveTo>
                <a:cubicBezTo>
                  <a:pt x="1348528" y="11687991"/>
                  <a:pt x="1326954" y="11643249"/>
                  <a:pt x="1302491" y="11599271"/>
                </a:cubicBezTo>
                <a:cubicBezTo>
                  <a:pt x="1296176" y="11615872"/>
                  <a:pt x="1303092" y="11655668"/>
                  <a:pt x="1314236" y="11678963"/>
                </a:cubicBezTo>
                <a:cubicBezTo>
                  <a:pt x="1325808" y="11702445"/>
                  <a:pt x="1354581" y="11744755"/>
                  <a:pt x="1369674" y="11732544"/>
                </a:cubicBezTo>
                <a:close/>
                <a:moveTo>
                  <a:pt x="6010522" y="1240210"/>
                </a:moveTo>
                <a:cubicBezTo>
                  <a:pt x="6002687" y="1230292"/>
                  <a:pt x="5994191" y="1234070"/>
                  <a:pt x="5986535" y="1240012"/>
                </a:cubicBezTo>
                <a:cubicBezTo>
                  <a:pt x="5996491" y="1245129"/>
                  <a:pt x="6004466" y="1245783"/>
                  <a:pt x="6010522" y="1240210"/>
                </a:cubicBezTo>
                <a:close/>
                <a:moveTo>
                  <a:pt x="6091268" y="1057462"/>
                </a:moveTo>
                <a:cubicBezTo>
                  <a:pt x="6100135" y="1043088"/>
                  <a:pt x="6094879" y="1013507"/>
                  <a:pt x="6086761" y="997726"/>
                </a:cubicBezTo>
                <a:cubicBezTo>
                  <a:pt x="6087020" y="1018284"/>
                  <a:pt x="6081779" y="1040716"/>
                  <a:pt x="6091268" y="1057462"/>
                </a:cubicBezTo>
                <a:close/>
                <a:moveTo>
                  <a:pt x="6048672" y="1174910"/>
                </a:moveTo>
                <a:cubicBezTo>
                  <a:pt x="6051302" y="1164841"/>
                  <a:pt x="6046187" y="1150342"/>
                  <a:pt x="6056054" y="1144480"/>
                </a:cubicBezTo>
                <a:cubicBezTo>
                  <a:pt x="6050837" y="1140023"/>
                  <a:pt x="6051119" y="1133691"/>
                  <a:pt x="6041437" y="1131207"/>
                </a:cubicBezTo>
                <a:cubicBezTo>
                  <a:pt x="6036055" y="1150707"/>
                  <a:pt x="6036437" y="1167733"/>
                  <a:pt x="6042619" y="1183018"/>
                </a:cubicBezTo>
                <a:cubicBezTo>
                  <a:pt x="6046059" y="1181130"/>
                  <a:pt x="6047796" y="1178267"/>
                  <a:pt x="6048672" y="1174910"/>
                </a:cubicBezTo>
                <a:close/>
                <a:moveTo>
                  <a:pt x="6083245" y="1098391"/>
                </a:moveTo>
                <a:cubicBezTo>
                  <a:pt x="6089204" y="1093851"/>
                  <a:pt x="6087539" y="1071595"/>
                  <a:pt x="6077812" y="1065146"/>
                </a:cubicBezTo>
                <a:cubicBezTo>
                  <a:pt x="6074613" y="1078079"/>
                  <a:pt x="6076613" y="1089005"/>
                  <a:pt x="6083245" y="1098391"/>
                </a:cubicBezTo>
                <a:close/>
                <a:moveTo>
                  <a:pt x="1898008" y="10573300"/>
                </a:moveTo>
                <a:cubicBezTo>
                  <a:pt x="1902417" y="10559080"/>
                  <a:pt x="1898533" y="10543697"/>
                  <a:pt x="1881620" y="10528578"/>
                </a:cubicBezTo>
                <a:cubicBezTo>
                  <a:pt x="1825552" y="10478829"/>
                  <a:pt x="1770540" y="10568699"/>
                  <a:pt x="1762263" y="10631305"/>
                </a:cubicBezTo>
                <a:cubicBezTo>
                  <a:pt x="1796909" y="10648142"/>
                  <a:pt x="1884779" y="10615957"/>
                  <a:pt x="1898008" y="10573300"/>
                </a:cubicBezTo>
                <a:close/>
                <a:moveTo>
                  <a:pt x="6032023" y="1222452"/>
                </a:moveTo>
                <a:cubicBezTo>
                  <a:pt x="6023206" y="1207437"/>
                  <a:pt x="6025254" y="1176780"/>
                  <a:pt x="6034854" y="1162371"/>
                </a:cubicBezTo>
                <a:cubicBezTo>
                  <a:pt x="6019245" y="1140769"/>
                  <a:pt x="6045129" y="1104145"/>
                  <a:pt x="6025472" y="1090080"/>
                </a:cubicBezTo>
                <a:cubicBezTo>
                  <a:pt x="6027318" y="1140391"/>
                  <a:pt x="6003628" y="1185875"/>
                  <a:pt x="6026498" y="1226825"/>
                </a:cubicBezTo>
                <a:cubicBezTo>
                  <a:pt x="6029168" y="1227287"/>
                  <a:pt x="6030865" y="1225885"/>
                  <a:pt x="6032023" y="1222452"/>
                </a:cubicBezTo>
                <a:close/>
                <a:moveTo>
                  <a:pt x="1433758" y="11647576"/>
                </a:moveTo>
                <a:cubicBezTo>
                  <a:pt x="1428173" y="11609389"/>
                  <a:pt x="1409767" y="11560943"/>
                  <a:pt x="1389196" y="11519707"/>
                </a:cubicBezTo>
                <a:cubicBezTo>
                  <a:pt x="1369907" y="11479037"/>
                  <a:pt x="1339187" y="11435357"/>
                  <a:pt x="1316235" y="11409907"/>
                </a:cubicBezTo>
                <a:cubicBezTo>
                  <a:pt x="1346422" y="11490602"/>
                  <a:pt x="1377891" y="11571863"/>
                  <a:pt x="1433758" y="11647576"/>
                </a:cubicBezTo>
                <a:close/>
                <a:moveTo>
                  <a:pt x="6038409" y="1238902"/>
                </a:moveTo>
                <a:cubicBezTo>
                  <a:pt x="6032538" y="1239178"/>
                  <a:pt x="6013378" y="1235374"/>
                  <a:pt x="6018940" y="1243929"/>
                </a:cubicBezTo>
                <a:cubicBezTo>
                  <a:pt x="6024501" y="1240289"/>
                  <a:pt x="6033016" y="1242975"/>
                  <a:pt x="6038409" y="1238902"/>
                </a:cubicBezTo>
                <a:close/>
                <a:moveTo>
                  <a:pt x="6102714" y="1093364"/>
                </a:moveTo>
                <a:cubicBezTo>
                  <a:pt x="6104729" y="1086364"/>
                  <a:pt x="6106877" y="1079064"/>
                  <a:pt x="6096328" y="1076913"/>
                </a:cubicBezTo>
                <a:cubicBezTo>
                  <a:pt x="6094313" y="1083914"/>
                  <a:pt x="6092298" y="1090914"/>
                  <a:pt x="6102714" y="1093364"/>
                </a:cubicBezTo>
                <a:close/>
                <a:moveTo>
                  <a:pt x="6070343" y="1170352"/>
                </a:moveTo>
                <a:cubicBezTo>
                  <a:pt x="6073048" y="1157862"/>
                  <a:pt x="6065225" y="1143242"/>
                  <a:pt x="6061092" y="1133077"/>
                </a:cubicBezTo>
                <a:cubicBezTo>
                  <a:pt x="6057107" y="1151042"/>
                  <a:pt x="6054156" y="1169106"/>
                  <a:pt x="6063601" y="1181887"/>
                </a:cubicBezTo>
                <a:cubicBezTo>
                  <a:pt x="6067369" y="1178441"/>
                  <a:pt x="6069441" y="1174515"/>
                  <a:pt x="6070343" y="1170352"/>
                </a:cubicBezTo>
                <a:close/>
                <a:moveTo>
                  <a:pt x="6294812" y="675175"/>
                </a:moveTo>
                <a:cubicBezTo>
                  <a:pt x="6277237" y="674546"/>
                  <a:pt x="6269915" y="643782"/>
                  <a:pt x="6256025" y="659056"/>
                </a:cubicBezTo>
                <a:cubicBezTo>
                  <a:pt x="6268879" y="665755"/>
                  <a:pt x="6283411" y="681353"/>
                  <a:pt x="6294812" y="675175"/>
                </a:cubicBezTo>
                <a:close/>
                <a:moveTo>
                  <a:pt x="1809188" y="10834517"/>
                </a:moveTo>
                <a:cubicBezTo>
                  <a:pt x="1808800" y="10830777"/>
                  <a:pt x="1798385" y="10813942"/>
                  <a:pt x="1791440" y="10821577"/>
                </a:cubicBezTo>
                <a:cubicBezTo>
                  <a:pt x="1792016" y="10824891"/>
                  <a:pt x="1802244" y="10842153"/>
                  <a:pt x="1809188" y="10834517"/>
                </a:cubicBezTo>
                <a:close/>
                <a:moveTo>
                  <a:pt x="6059910" y="1221144"/>
                </a:moveTo>
                <a:cubicBezTo>
                  <a:pt x="6062464" y="1216175"/>
                  <a:pt x="6063286" y="1211876"/>
                  <a:pt x="6061941" y="1208413"/>
                </a:cubicBezTo>
                <a:cubicBezTo>
                  <a:pt x="6058166" y="1206386"/>
                  <a:pt x="6055399" y="1206956"/>
                  <a:pt x="6052331" y="1207394"/>
                </a:cubicBezTo>
                <a:cubicBezTo>
                  <a:pt x="6047982" y="1214798"/>
                  <a:pt x="6051996" y="1218723"/>
                  <a:pt x="6059910" y="1221144"/>
                </a:cubicBezTo>
                <a:close/>
                <a:moveTo>
                  <a:pt x="6133453" y="1062830"/>
                </a:moveTo>
                <a:cubicBezTo>
                  <a:pt x="6143725" y="1050154"/>
                  <a:pt x="6128137" y="1047211"/>
                  <a:pt x="6126713" y="1039050"/>
                </a:cubicBezTo>
                <a:cubicBezTo>
                  <a:pt x="6125772" y="1013528"/>
                  <a:pt x="6122497" y="988409"/>
                  <a:pt x="6118958" y="963891"/>
                </a:cubicBezTo>
                <a:cubicBezTo>
                  <a:pt x="6120814" y="959690"/>
                  <a:pt x="6134961" y="960202"/>
                  <a:pt x="6122670" y="955489"/>
                </a:cubicBezTo>
                <a:cubicBezTo>
                  <a:pt x="6121731" y="942162"/>
                  <a:pt x="6117305" y="969258"/>
                  <a:pt x="6111920" y="964368"/>
                </a:cubicBezTo>
                <a:cubicBezTo>
                  <a:pt x="6108107" y="949413"/>
                  <a:pt x="6110925" y="931649"/>
                  <a:pt x="6101180" y="918735"/>
                </a:cubicBezTo>
                <a:cubicBezTo>
                  <a:pt x="6096578" y="954362"/>
                  <a:pt x="6096697" y="984183"/>
                  <a:pt x="6099159" y="1016833"/>
                </a:cubicBezTo>
                <a:cubicBezTo>
                  <a:pt x="6099797" y="1030027"/>
                  <a:pt x="6095980" y="1048425"/>
                  <a:pt x="6107918" y="1058004"/>
                </a:cubicBezTo>
                <a:cubicBezTo>
                  <a:pt x="6117208" y="1040230"/>
                  <a:pt x="6101544" y="999237"/>
                  <a:pt x="6107068" y="982668"/>
                </a:cubicBezTo>
                <a:cubicBezTo>
                  <a:pt x="6126850" y="1005396"/>
                  <a:pt x="6103274" y="1044116"/>
                  <a:pt x="6133453" y="1062830"/>
                </a:cubicBezTo>
                <a:close/>
                <a:moveTo>
                  <a:pt x="6148700" y="1028321"/>
                </a:moveTo>
                <a:cubicBezTo>
                  <a:pt x="6152624" y="1012122"/>
                  <a:pt x="6151727" y="978370"/>
                  <a:pt x="6141132" y="960060"/>
                </a:cubicBezTo>
                <a:cubicBezTo>
                  <a:pt x="6132637" y="976033"/>
                  <a:pt x="6147839" y="995303"/>
                  <a:pt x="6139122" y="1003645"/>
                </a:cubicBezTo>
                <a:cubicBezTo>
                  <a:pt x="6135416" y="990889"/>
                  <a:pt x="6140743" y="964192"/>
                  <a:pt x="6125863" y="963714"/>
                </a:cubicBezTo>
                <a:cubicBezTo>
                  <a:pt x="6128112" y="991966"/>
                  <a:pt x="6127329" y="1021389"/>
                  <a:pt x="6136811" y="1047098"/>
                </a:cubicBezTo>
                <a:cubicBezTo>
                  <a:pt x="6145739" y="1030958"/>
                  <a:pt x="6136039" y="1022010"/>
                  <a:pt x="6140502" y="1007842"/>
                </a:cubicBezTo>
                <a:cubicBezTo>
                  <a:pt x="6147222" y="1012963"/>
                  <a:pt x="6140813" y="1023402"/>
                  <a:pt x="6148700" y="1028321"/>
                </a:cubicBezTo>
                <a:close/>
                <a:moveTo>
                  <a:pt x="1592765" y="11344307"/>
                </a:moveTo>
                <a:cubicBezTo>
                  <a:pt x="1578471" y="11311967"/>
                  <a:pt x="1574983" y="11278277"/>
                  <a:pt x="1534255" y="11252628"/>
                </a:cubicBezTo>
                <a:cubicBezTo>
                  <a:pt x="1530345" y="11284579"/>
                  <a:pt x="1564830" y="11337066"/>
                  <a:pt x="1592765" y="11344307"/>
                </a:cubicBezTo>
                <a:close/>
                <a:moveTo>
                  <a:pt x="6075179" y="1217489"/>
                </a:moveTo>
                <a:cubicBezTo>
                  <a:pt x="6085001" y="1210711"/>
                  <a:pt x="6084079" y="1191653"/>
                  <a:pt x="6076351" y="1183934"/>
                </a:cubicBezTo>
                <a:cubicBezTo>
                  <a:pt x="6058641" y="1185793"/>
                  <a:pt x="6071385" y="1208998"/>
                  <a:pt x="6075179" y="1217489"/>
                </a:cubicBezTo>
                <a:close/>
                <a:moveTo>
                  <a:pt x="6103076" y="1161670"/>
                </a:moveTo>
                <a:cubicBezTo>
                  <a:pt x="6106682" y="1151069"/>
                  <a:pt x="6099466" y="1135686"/>
                  <a:pt x="6099510" y="1139650"/>
                </a:cubicBezTo>
                <a:cubicBezTo>
                  <a:pt x="6094241" y="1140192"/>
                  <a:pt x="6092961" y="1159353"/>
                  <a:pt x="6103076" y="1161670"/>
                </a:cubicBezTo>
                <a:close/>
                <a:moveTo>
                  <a:pt x="6113153" y="1138864"/>
                </a:moveTo>
                <a:cubicBezTo>
                  <a:pt x="6124079" y="1121454"/>
                  <a:pt x="6103080" y="1116121"/>
                  <a:pt x="6105907" y="1101589"/>
                </a:cubicBezTo>
                <a:cubicBezTo>
                  <a:pt x="6095782" y="1096040"/>
                  <a:pt x="6089319" y="1099282"/>
                  <a:pt x="6083733" y="1105421"/>
                </a:cubicBezTo>
                <a:cubicBezTo>
                  <a:pt x="6096951" y="1108034"/>
                  <a:pt x="6072991" y="1117532"/>
                  <a:pt x="6086219" y="1123377"/>
                </a:cubicBezTo>
                <a:cubicBezTo>
                  <a:pt x="6094981" y="1118999"/>
                  <a:pt x="6088914" y="1109145"/>
                  <a:pt x="6096350" y="1107768"/>
                </a:cubicBezTo>
                <a:cubicBezTo>
                  <a:pt x="6106917" y="1116382"/>
                  <a:pt x="6100721" y="1131219"/>
                  <a:pt x="6113153" y="1138864"/>
                </a:cubicBezTo>
                <a:close/>
                <a:moveTo>
                  <a:pt x="6179977" y="987624"/>
                </a:moveTo>
                <a:lnTo>
                  <a:pt x="6171560" y="983905"/>
                </a:lnTo>
                <a:cubicBezTo>
                  <a:pt x="6163638" y="990448"/>
                  <a:pt x="6180774" y="998019"/>
                  <a:pt x="6179977" y="987624"/>
                </a:cubicBezTo>
                <a:close/>
                <a:moveTo>
                  <a:pt x="6090968" y="1197207"/>
                </a:moveTo>
                <a:cubicBezTo>
                  <a:pt x="6096493" y="1192834"/>
                  <a:pt x="6101973" y="1172301"/>
                  <a:pt x="6086914" y="1168158"/>
                </a:cubicBezTo>
                <a:cubicBezTo>
                  <a:pt x="6079090" y="1173668"/>
                  <a:pt x="6087041" y="1189016"/>
                  <a:pt x="6090968" y="1197207"/>
                </a:cubicBezTo>
                <a:close/>
                <a:moveTo>
                  <a:pt x="6169037" y="1040849"/>
                </a:moveTo>
                <a:cubicBezTo>
                  <a:pt x="6171483" y="1038567"/>
                  <a:pt x="6172893" y="1035783"/>
                  <a:pt x="6171061" y="1031387"/>
                </a:cubicBezTo>
                <a:cubicBezTo>
                  <a:pt x="6163466" y="1023368"/>
                  <a:pt x="6156289" y="1045303"/>
                  <a:pt x="6160798" y="1047296"/>
                </a:cubicBezTo>
                <a:cubicBezTo>
                  <a:pt x="6163110" y="1044910"/>
                  <a:pt x="6166591" y="1043131"/>
                  <a:pt x="6169037" y="1040849"/>
                </a:cubicBezTo>
                <a:close/>
                <a:moveTo>
                  <a:pt x="6097353" y="1213658"/>
                </a:moveTo>
                <a:cubicBezTo>
                  <a:pt x="6091173" y="1210568"/>
                  <a:pt x="6087273" y="1212073"/>
                  <a:pt x="6085090" y="1218641"/>
                </a:cubicBezTo>
                <a:cubicBezTo>
                  <a:pt x="6091678" y="1224062"/>
                  <a:pt x="6093154" y="1215030"/>
                  <a:pt x="6097353" y="1213658"/>
                </a:cubicBezTo>
                <a:close/>
                <a:moveTo>
                  <a:pt x="6328816" y="691729"/>
                </a:moveTo>
                <a:cubicBezTo>
                  <a:pt x="6317471" y="681617"/>
                  <a:pt x="6311779" y="658710"/>
                  <a:pt x="6294818" y="657844"/>
                </a:cubicBezTo>
                <a:cubicBezTo>
                  <a:pt x="6304645" y="666774"/>
                  <a:pt x="6311639" y="699433"/>
                  <a:pt x="6328816" y="691729"/>
                </a:cubicBezTo>
                <a:close/>
                <a:moveTo>
                  <a:pt x="1870362" y="10803438"/>
                </a:moveTo>
                <a:cubicBezTo>
                  <a:pt x="1864337" y="10799757"/>
                  <a:pt x="1857924" y="10792335"/>
                  <a:pt x="1853529" y="10796510"/>
                </a:cubicBezTo>
                <a:cubicBezTo>
                  <a:pt x="1861826" y="10799667"/>
                  <a:pt x="1860641" y="10818512"/>
                  <a:pt x="1870362" y="10803438"/>
                </a:cubicBezTo>
                <a:close/>
                <a:moveTo>
                  <a:pt x="6123706" y="1177600"/>
                </a:moveTo>
                <a:cubicBezTo>
                  <a:pt x="6108984" y="1174323"/>
                  <a:pt x="6114785" y="1184777"/>
                  <a:pt x="6113009" y="1193676"/>
                </a:cubicBezTo>
                <a:cubicBezTo>
                  <a:pt x="6108978" y="1195481"/>
                  <a:pt x="6102222" y="1189627"/>
                  <a:pt x="6100579" y="1198226"/>
                </a:cubicBezTo>
                <a:cubicBezTo>
                  <a:pt x="6100623" y="1202191"/>
                  <a:pt x="6100801" y="1205856"/>
                  <a:pt x="6102746" y="1209585"/>
                </a:cubicBezTo>
                <a:cubicBezTo>
                  <a:pt x="6111402" y="1203008"/>
                  <a:pt x="6118244" y="1192402"/>
                  <a:pt x="6123706" y="1177600"/>
                </a:cubicBezTo>
                <a:close/>
                <a:moveTo>
                  <a:pt x="6355238" y="706971"/>
                </a:moveTo>
                <a:cubicBezTo>
                  <a:pt x="6346254" y="693825"/>
                  <a:pt x="6342668" y="680005"/>
                  <a:pt x="6329942" y="667245"/>
                </a:cubicBezTo>
                <a:cubicBezTo>
                  <a:pt x="6328883" y="680033"/>
                  <a:pt x="6344430" y="703725"/>
                  <a:pt x="6355238" y="706971"/>
                </a:cubicBezTo>
                <a:close/>
                <a:moveTo>
                  <a:pt x="1542713" y="11618154"/>
                </a:moveTo>
                <a:cubicBezTo>
                  <a:pt x="1517360" y="11516122"/>
                  <a:pt x="1468601" y="11418547"/>
                  <a:pt x="1407240" y="11324078"/>
                </a:cubicBezTo>
                <a:cubicBezTo>
                  <a:pt x="1388565" y="11366344"/>
                  <a:pt x="1428601" y="11421284"/>
                  <a:pt x="1449658" y="11468348"/>
                </a:cubicBezTo>
                <a:cubicBezTo>
                  <a:pt x="1473577" y="11522801"/>
                  <a:pt x="1499719" y="11575685"/>
                  <a:pt x="1521819" y="11622700"/>
                </a:cubicBezTo>
                <a:cubicBezTo>
                  <a:pt x="1529983" y="11627328"/>
                  <a:pt x="1538285" y="11630486"/>
                  <a:pt x="1542713" y="11618154"/>
                </a:cubicBezTo>
                <a:close/>
                <a:moveTo>
                  <a:pt x="1579272" y="11560827"/>
                </a:moveTo>
                <a:cubicBezTo>
                  <a:pt x="1545013" y="11482415"/>
                  <a:pt x="1501659" y="11406108"/>
                  <a:pt x="1447310" y="11331577"/>
                </a:cubicBezTo>
                <a:cubicBezTo>
                  <a:pt x="1454320" y="11412746"/>
                  <a:pt x="1528746" y="11478800"/>
                  <a:pt x="1556411" y="11554808"/>
                </a:cubicBezTo>
                <a:cubicBezTo>
                  <a:pt x="1564336" y="11558821"/>
                  <a:pt x="1573741" y="11567569"/>
                  <a:pt x="1579272" y="11560827"/>
                </a:cubicBezTo>
                <a:close/>
                <a:moveTo>
                  <a:pt x="6381033" y="717859"/>
                </a:moveTo>
                <a:cubicBezTo>
                  <a:pt x="6377192" y="716162"/>
                  <a:pt x="6373628" y="711528"/>
                  <a:pt x="6370652" y="714801"/>
                </a:cubicBezTo>
                <a:cubicBezTo>
                  <a:pt x="6372171" y="715982"/>
                  <a:pt x="6373689" y="717163"/>
                  <a:pt x="6371278" y="719157"/>
                </a:cubicBezTo>
                <a:cubicBezTo>
                  <a:pt x="6374931" y="721280"/>
                  <a:pt x="6378157" y="723215"/>
                  <a:pt x="6381033" y="717859"/>
                </a:cubicBezTo>
                <a:close/>
                <a:moveTo>
                  <a:pt x="1237777" y="12364659"/>
                </a:moveTo>
                <a:cubicBezTo>
                  <a:pt x="1234225" y="12359411"/>
                  <a:pt x="1228445" y="12354845"/>
                  <a:pt x="1217891" y="12352516"/>
                </a:cubicBezTo>
                <a:cubicBezTo>
                  <a:pt x="1206130" y="12363126"/>
                  <a:pt x="1235961" y="12372424"/>
                  <a:pt x="1237777" y="12364659"/>
                </a:cubicBezTo>
                <a:close/>
                <a:moveTo>
                  <a:pt x="1521584" y="11749146"/>
                </a:moveTo>
                <a:cubicBezTo>
                  <a:pt x="1511285" y="11743575"/>
                  <a:pt x="1499646" y="11731798"/>
                  <a:pt x="1491841" y="11739066"/>
                </a:cubicBezTo>
                <a:cubicBezTo>
                  <a:pt x="1506072" y="11743823"/>
                  <a:pt x="1506999" y="11776380"/>
                  <a:pt x="1521584" y="11749146"/>
                </a:cubicBezTo>
                <a:close/>
                <a:moveTo>
                  <a:pt x="1493448" y="11820910"/>
                </a:moveTo>
                <a:cubicBezTo>
                  <a:pt x="1468777" y="11790109"/>
                  <a:pt x="1467651" y="11753382"/>
                  <a:pt x="1428671" y="11724932"/>
                </a:cubicBezTo>
                <a:cubicBezTo>
                  <a:pt x="1421316" y="11763526"/>
                  <a:pt x="1434428" y="11797385"/>
                  <a:pt x="1472555" y="11825456"/>
                </a:cubicBezTo>
                <a:cubicBezTo>
                  <a:pt x="1480241" y="11828852"/>
                  <a:pt x="1486963" y="11825190"/>
                  <a:pt x="1493448" y="11820910"/>
                </a:cubicBezTo>
                <a:close/>
                <a:moveTo>
                  <a:pt x="5992726" y="1642872"/>
                </a:moveTo>
                <a:cubicBezTo>
                  <a:pt x="5985570" y="1641749"/>
                  <a:pt x="5989705" y="1627773"/>
                  <a:pt x="5982095" y="1634606"/>
                </a:cubicBezTo>
                <a:cubicBezTo>
                  <a:pt x="5983048" y="1637066"/>
                  <a:pt x="5987200" y="1649607"/>
                  <a:pt x="5992726" y="1642872"/>
                </a:cubicBezTo>
                <a:close/>
                <a:moveTo>
                  <a:pt x="6214737" y="1149675"/>
                </a:moveTo>
                <a:cubicBezTo>
                  <a:pt x="6194647" y="1135777"/>
                  <a:pt x="6163513" y="1121662"/>
                  <a:pt x="6141860" y="1121062"/>
                </a:cubicBezTo>
                <a:cubicBezTo>
                  <a:pt x="6156602" y="1142998"/>
                  <a:pt x="6189406" y="1158210"/>
                  <a:pt x="6214737" y="1149675"/>
                </a:cubicBezTo>
                <a:close/>
                <a:moveTo>
                  <a:pt x="1955498" y="10854146"/>
                </a:moveTo>
                <a:cubicBezTo>
                  <a:pt x="1953296" y="10860917"/>
                  <a:pt x="1949517" y="10867466"/>
                  <a:pt x="1943913" y="10873655"/>
                </a:cubicBezTo>
                <a:cubicBezTo>
                  <a:pt x="1915331" y="10904862"/>
                  <a:pt x="1852232" y="10904507"/>
                  <a:pt x="1812367" y="10874659"/>
                </a:cubicBezTo>
                <a:cubicBezTo>
                  <a:pt x="1769087" y="10843304"/>
                  <a:pt x="1744207" y="10781849"/>
                  <a:pt x="1726452" y="10746988"/>
                </a:cubicBezTo>
                <a:cubicBezTo>
                  <a:pt x="1737746" y="10716808"/>
                  <a:pt x="1749468" y="10686817"/>
                  <a:pt x="1747931" y="10659123"/>
                </a:cubicBezTo>
                <a:cubicBezTo>
                  <a:pt x="1690158" y="10647868"/>
                  <a:pt x="1642755" y="10635079"/>
                  <a:pt x="1591267" y="10598057"/>
                </a:cubicBezTo>
                <a:cubicBezTo>
                  <a:pt x="1533087" y="10556550"/>
                  <a:pt x="1486164" y="10488413"/>
                  <a:pt x="1424781" y="10454156"/>
                </a:cubicBezTo>
                <a:cubicBezTo>
                  <a:pt x="1335695" y="10404089"/>
                  <a:pt x="1260920" y="10452095"/>
                  <a:pt x="1176693" y="10451070"/>
                </a:cubicBezTo>
                <a:cubicBezTo>
                  <a:pt x="1272805" y="10564897"/>
                  <a:pt x="1249683" y="10696892"/>
                  <a:pt x="1371935" y="10806977"/>
                </a:cubicBezTo>
                <a:cubicBezTo>
                  <a:pt x="1387111" y="10814192"/>
                  <a:pt x="1415851" y="10808031"/>
                  <a:pt x="1423351" y="10833772"/>
                </a:cubicBezTo>
                <a:cubicBezTo>
                  <a:pt x="1478872" y="10815488"/>
                  <a:pt x="1610180" y="10909696"/>
                  <a:pt x="1614807" y="10980042"/>
                </a:cubicBezTo>
                <a:cubicBezTo>
                  <a:pt x="1617796" y="11020611"/>
                  <a:pt x="1587911" y="11042068"/>
                  <a:pt x="1564174" y="11078473"/>
                </a:cubicBezTo>
                <a:cubicBezTo>
                  <a:pt x="1526145" y="11082569"/>
                  <a:pt x="1486873" y="11043299"/>
                  <a:pt x="1484609" y="11009166"/>
                </a:cubicBezTo>
                <a:cubicBezTo>
                  <a:pt x="1494557" y="10990115"/>
                  <a:pt x="1507112" y="10990565"/>
                  <a:pt x="1516921" y="10972981"/>
                </a:cubicBezTo>
                <a:cubicBezTo>
                  <a:pt x="1506476" y="10925041"/>
                  <a:pt x="1410336" y="10915183"/>
                  <a:pt x="1412246" y="10863526"/>
                </a:cubicBezTo>
                <a:cubicBezTo>
                  <a:pt x="1399391" y="10856827"/>
                  <a:pt x="1388067" y="10855902"/>
                  <a:pt x="1375114" y="10847119"/>
                </a:cubicBezTo>
                <a:cubicBezTo>
                  <a:pt x="1373438" y="10820894"/>
                  <a:pt x="1341200" y="10810728"/>
                  <a:pt x="1326240" y="10794942"/>
                </a:cubicBezTo>
                <a:cubicBezTo>
                  <a:pt x="1240177" y="10703396"/>
                  <a:pt x="1242863" y="10563391"/>
                  <a:pt x="1166495" y="10464914"/>
                </a:cubicBezTo>
                <a:cubicBezTo>
                  <a:pt x="1131685" y="10449024"/>
                  <a:pt x="1100499" y="10404152"/>
                  <a:pt x="1070822" y="10395117"/>
                </a:cubicBezTo>
                <a:cubicBezTo>
                  <a:pt x="1052331" y="10388477"/>
                  <a:pt x="1079252" y="10374885"/>
                  <a:pt x="1063887" y="10368096"/>
                </a:cubicBezTo>
                <a:cubicBezTo>
                  <a:pt x="1045761" y="10356010"/>
                  <a:pt x="1010797" y="10354323"/>
                  <a:pt x="989135" y="10329460"/>
                </a:cubicBezTo>
                <a:cubicBezTo>
                  <a:pt x="939584" y="10271887"/>
                  <a:pt x="991282" y="10182591"/>
                  <a:pt x="913348" y="10121142"/>
                </a:cubicBezTo>
                <a:cubicBezTo>
                  <a:pt x="865600" y="10083734"/>
                  <a:pt x="806819" y="10086306"/>
                  <a:pt x="757410" y="10066514"/>
                </a:cubicBezTo>
                <a:cubicBezTo>
                  <a:pt x="738254" y="10059069"/>
                  <a:pt x="702029" y="10026753"/>
                  <a:pt x="692129" y="10007597"/>
                </a:cubicBezTo>
                <a:cubicBezTo>
                  <a:pt x="668852" y="9962142"/>
                  <a:pt x="667865" y="9850076"/>
                  <a:pt x="704981" y="9783392"/>
                </a:cubicBezTo>
                <a:cubicBezTo>
                  <a:pt x="725542" y="9746093"/>
                  <a:pt x="763718" y="9705873"/>
                  <a:pt x="794568" y="9691469"/>
                </a:cubicBezTo>
                <a:cubicBezTo>
                  <a:pt x="834786" y="9672030"/>
                  <a:pt x="957081" y="9665409"/>
                  <a:pt x="1003423" y="9747561"/>
                </a:cubicBezTo>
                <a:cubicBezTo>
                  <a:pt x="1015447" y="9763067"/>
                  <a:pt x="1020112" y="9734036"/>
                  <a:pt x="1031558" y="9746230"/>
                </a:cubicBezTo>
                <a:cubicBezTo>
                  <a:pt x="1051364" y="9767214"/>
                  <a:pt x="1074484" y="9787623"/>
                  <a:pt x="1088275" y="9809519"/>
                </a:cubicBezTo>
                <a:cubicBezTo>
                  <a:pt x="1159148" y="9754181"/>
                  <a:pt x="1236104" y="9668910"/>
                  <a:pt x="1311526" y="9691021"/>
                </a:cubicBezTo>
                <a:cubicBezTo>
                  <a:pt x="1330393" y="9696809"/>
                  <a:pt x="1360658" y="9713750"/>
                  <a:pt x="1379349" y="9724557"/>
                </a:cubicBezTo>
                <a:cubicBezTo>
                  <a:pt x="1444057" y="9762832"/>
                  <a:pt x="1486014" y="9814501"/>
                  <a:pt x="1542370" y="9865908"/>
                </a:cubicBezTo>
                <a:cubicBezTo>
                  <a:pt x="1652283" y="9966973"/>
                  <a:pt x="1815497" y="10090569"/>
                  <a:pt x="1772481" y="10204089"/>
                </a:cubicBezTo>
                <a:cubicBezTo>
                  <a:pt x="1764290" y="10224936"/>
                  <a:pt x="1728282" y="10279878"/>
                  <a:pt x="1700641" y="10308952"/>
                </a:cubicBezTo>
                <a:cubicBezTo>
                  <a:pt x="1652733" y="10359654"/>
                  <a:pt x="1558237" y="10401495"/>
                  <a:pt x="1492436" y="10362226"/>
                </a:cubicBezTo>
                <a:cubicBezTo>
                  <a:pt x="1399121" y="10306724"/>
                  <a:pt x="1262707" y="10197517"/>
                  <a:pt x="1188468" y="10117312"/>
                </a:cubicBezTo>
                <a:cubicBezTo>
                  <a:pt x="1157404" y="10083707"/>
                  <a:pt x="1122034" y="10051768"/>
                  <a:pt x="1102455" y="10026807"/>
                </a:cubicBezTo>
                <a:cubicBezTo>
                  <a:pt x="1079739" y="9997401"/>
                  <a:pt x="1051723" y="9931501"/>
                  <a:pt x="1050397" y="9912566"/>
                </a:cubicBezTo>
                <a:cubicBezTo>
                  <a:pt x="1049586" y="9891309"/>
                  <a:pt x="1057019" y="9889496"/>
                  <a:pt x="1064234" y="9857003"/>
                </a:cubicBezTo>
                <a:cubicBezTo>
                  <a:pt x="1044428" y="9836020"/>
                  <a:pt x="1020266" y="9815659"/>
                  <a:pt x="995489" y="9795536"/>
                </a:cubicBezTo>
                <a:cubicBezTo>
                  <a:pt x="988925" y="9784991"/>
                  <a:pt x="996474" y="9772524"/>
                  <a:pt x="993225" y="9761405"/>
                </a:cubicBezTo>
                <a:cubicBezTo>
                  <a:pt x="882108" y="9652672"/>
                  <a:pt x="745854" y="9703587"/>
                  <a:pt x="704702" y="9842906"/>
                </a:cubicBezTo>
                <a:cubicBezTo>
                  <a:pt x="687788" y="9899657"/>
                  <a:pt x="695171" y="9992629"/>
                  <a:pt x="728834" y="10023814"/>
                </a:cubicBezTo>
                <a:cubicBezTo>
                  <a:pt x="772325" y="10063928"/>
                  <a:pt x="847441" y="10057870"/>
                  <a:pt x="902520" y="10091382"/>
                </a:cubicBezTo>
                <a:cubicBezTo>
                  <a:pt x="973543" y="10134995"/>
                  <a:pt x="977447" y="10181576"/>
                  <a:pt x="984789" y="10238850"/>
                </a:cubicBezTo>
                <a:cubicBezTo>
                  <a:pt x="988560" y="10269570"/>
                  <a:pt x="986506" y="10300775"/>
                  <a:pt x="1002559" y="10317552"/>
                </a:cubicBezTo>
                <a:cubicBezTo>
                  <a:pt x="1030485" y="10346712"/>
                  <a:pt x="1084217" y="10352102"/>
                  <a:pt x="1104769" y="10349460"/>
                </a:cubicBezTo>
                <a:cubicBezTo>
                  <a:pt x="1129723" y="10364564"/>
                  <a:pt x="1157445" y="10406886"/>
                  <a:pt x="1187798" y="10421316"/>
                </a:cubicBezTo>
                <a:cubicBezTo>
                  <a:pt x="1223889" y="10437772"/>
                  <a:pt x="1274492" y="10404063"/>
                  <a:pt x="1320253" y="10404402"/>
                </a:cubicBezTo>
                <a:cubicBezTo>
                  <a:pt x="1353886" y="10404482"/>
                  <a:pt x="1402231" y="10415139"/>
                  <a:pt x="1430788" y="10431324"/>
                </a:cubicBezTo>
                <a:cubicBezTo>
                  <a:pt x="1472626" y="10454398"/>
                  <a:pt x="1502759" y="10494727"/>
                  <a:pt x="1539837" y="10527420"/>
                </a:cubicBezTo>
                <a:cubicBezTo>
                  <a:pt x="1602030" y="10582934"/>
                  <a:pt x="1665796" y="10623342"/>
                  <a:pt x="1744033" y="10634463"/>
                </a:cubicBezTo>
                <a:cubicBezTo>
                  <a:pt x="1767448" y="10582624"/>
                  <a:pt x="1757345" y="10520052"/>
                  <a:pt x="1820237" y="10494320"/>
                </a:cubicBezTo>
                <a:cubicBezTo>
                  <a:pt x="1869595" y="10473822"/>
                  <a:pt x="1937597" y="10541588"/>
                  <a:pt x="1919192" y="10589015"/>
                </a:cubicBezTo>
                <a:cubicBezTo>
                  <a:pt x="1890801" y="10659045"/>
                  <a:pt x="1807038" y="10654657"/>
                  <a:pt x="1762696" y="10653414"/>
                </a:cubicBezTo>
                <a:cubicBezTo>
                  <a:pt x="1777571" y="10710957"/>
                  <a:pt x="1776865" y="10770283"/>
                  <a:pt x="1841507" y="10820253"/>
                </a:cubicBezTo>
                <a:cubicBezTo>
                  <a:pt x="1861195" y="10812640"/>
                  <a:pt x="1828974" y="10789738"/>
                  <a:pt x="1831589" y="10774583"/>
                </a:cubicBezTo>
                <a:cubicBezTo>
                  <a:pt x="1824826" y="10759871"/>
                  <a:pt x="1840400" y="10736169"/>
                  <a:pt x="1855631" y="10727098"/>
                </a:cubicBezTo>
                <a:cubicBezTo>
                  <a:pt x="1909112" y="10748498"/>
                  <a:pt x="1970917" y="10806749"/>
                  <a:pt x="1955498" y="10854146"/>
                </a:cubicBezTo>
                <a:close/>
                <a:moveTo>
                  <a:pt x="6431088" y="751191"/>
                </a:moveTo>
                <a:cubicBezTo>
                  <a:pt x="6426571" y="744097"/>
                  <a:pt x="6426599" y="735953"/>
                  <a:pt x="6418767" y="729434"/>
                </a:cubicBezTo>
                <a:cubicBezTo>
                  <a:pt x="6413668" y="736357"/>
                  <a:pt x="6422663" y="754096"/>
                  <a:pt x="6431088" y="751191"/>
                </a:cubicBezTo>
                <a:close/>
                <a:moveTo>
                  <a:pt x="1564049" y="11767399"/>
                </a:moveTo>
                <a:cubicBezTo>
                  <a:pt x="1485584" y="11634245"/>
                  <a:pt x="1458506" y="11461032"/>
                  <a:pt x="1342655" y="11354734"/>
                </a:cubicBezTo>
                <a:cubicBezTo>
                  <a:pt x="1319689" y="11385918"/>
                  <a:pt x="1355373" y="11424137"/>
                  <a:pt x="1369705" y="11452923"/>
                </a:cubicBezTo>
                <a:cubicBezTo>
                  <a:pt x="1421951" y="11562245"/>
                  <a:pt x="1484784" y="11678796"/>
                  <a:pt x="1549611" y="11775817"/>
                </a:cubicBezTo>
                <a:cubicBezTo>
                  <a:pt x="1555540" y="11777416"/>
                  <a:pt x="1560038" y="11775322"/>
                  <a:pt x="1564049" y="11767399"/>
                </a:cubicBezTo>
                <a:close/>
                <a:moveTo>
                  <a:pt x="1283620" y="12410566"/>
                </a:moveTo>
                <a:cubicBezTo>
                  <a:pt x="1283401" y="12408986"/>
                  <a:pt x="1281813" y="12406957"/>
                  <a:pt x="1278055" y="12403988"/>
                </a:cubicBezTo>
                <a:cubicBezTo>
                  <a:pt x="1273563" y="12406822"/>
                  <a:pt x="1250260" y="12419206"/>
                  <a:pt x="1270136" y="12425896"/>
                </a:cubicBezTo>
                <a:cubicBezTo>
                  <a:pt x="1272595" y="12416010"/>
                  <a:pt x="1284274" y="12415308"/>
                  <a:pt x="1283620" y="12410566"/>
                </a:cubicBezTo>
                <a:close/>
                <a:moveTo>
                  <a:pt x="1548384" y="11820180"/>
                </a:moveTo>
                <a:cubicBezTo>
                  <a:pt x="1522872" y="11815541"/>
                  <a:pt x="1524874" y="11778665"/>
                  <a:pt x="1503525" y="11791174"/>
                </a:cubicBezTo>
                <a:cubicBezTo>
                  <a:pt x="1513417" y="11805751"/>
                  <a:pt x="1510042" y="11822630"/>
                  <a:pt x="1529458" y="11835291"/>
                </a:cubicBezTo>
                <a:cubicBezTo>
                  <a:pt x="1535127" y="11827079"/>
                  <a:pt x="1543290" y="11831707"/>
                  <a:pt x="1548384" y="11820180"/>
                </a:cubicBezTo>
                <a:close/>
                <a:moveTo>
                  <a:pt x="1276036" y="12436705"/>
                </a:moveTo>
                <a:cubicBezTo>
                  <a:pt x="1277101" y="12434296"/>
                  <a:pt x="1276744" y="12431256"/>
                  <a:pt x="1274079" y="12427321"/>
                </a:cubicBezTo>
                <a:cubicBezTo>
                  <a:pt x="1267079" y="12430240"/>
                  <a:pt x="1243049" y="12436415"/>
                  <a:pt x="1252028" y="12448578"/>
                </a:cubicBezTo>
                <a:cubicBezTo>
                  <a:pt x="1256858" y="12445494"/>
                  <a:pt x="1272842" y="12443934"/>
                  <a:pt x="1276036" y="12436705"/>
                </a:cubicBezTo>
                <a:close/>
                <a:moveTo>
                  <a:pt x="1637104" y="11625161"/>
                </a:moveTo>
                <a:cubicBezTo>
                  <a:pt x="1648721" y="11605800"/>
                  <a:pt x="1643225" y="11565101"/>
                  <a:pt x="1636112" y="11543078"/>
                </a:cubicBezTo>
                <a:cubicBezTo>
                  <a:pt x="1608050" y="11458729"/>
                  <a:pt x="1531714" y="11365808"/>
                  <a:pt x="1486879" y="11284764"/>
                </a:cubicBezTo>
                <a:cubicBezTo>
                  <a:pt x="1509524" y="11404480"/>
                  <a:pt x="1573716" y="11514487"/>
                  <a:pt x="1637104" y="11625161"/>
                </a:cubicBezTo>
                <a:close/>
                <a:moveTo>
                  <a:pt x="6248543" y="1188643"/>
                </a:moveTo>
                <a:cubicBezTo>
                  <a:pt x="6239921" y="1171562"/>
                  <a:pt x="6203314" y="1156823"/>
                  <a:pt x="6184518" y="1163581"/>
                </a:cubicBezTo>
                <a:cubicBezTo>
                  <a:pt x="6193291" y="1186826"/>
                  <a:pt x="6226104" y="1193074"/>
                  <a:pt x="6248543" y="1188643"/>
                </a:cubicBezTo>
                <a:close/>
                <a:moveTo>
                  <a:pt x="1282261" y="12459507"/>
                </a:moveTo>
                <a:cubicBezTo>
                  <a:pt x="1284953" y="12452058"/>
                  <a:pt x="1282715" y="12447286"/>
                  <a:pt x="1278091" y="12443633"/>
                </a:cubicBezTo>
                <a:cubicBezTo>
                  <a:pt x="1276032" y="12449328"/>
                  <a:pt x="1272574" y="12452042"/>
                  <a:pt x="1269116" y="12454755"/>
                </a:cubicBezTo>
                <a:close/>
                <a:moveTo>
                  <a:pt x="1682450" y="11554877"/>
                </a:moveTo>
                <a:cubicBezTo>
                  <a:pt x="1636087" y="11489998"/>
                  <a:pt x="1622492" y="11389078"/>
                  <a:pt x="1555039" y="11346518"/>
                </a:cubicBezTo>
                <a:cubicBezTo>
                  <a:pt x="1584213" y="11419110"/>
                  <a:pt x="1628689" y="11488259"/>
                  <a:pt x="1661556" y="11559423"/>
                </a:cubicBezTo>
                <a:cubicBezTo>
                  <a:pt x="1669908" y="11563624"/>
                  <a:pt x="1678022" y="11567208"/>
                  <a:pt x="1682450" y="11554877"/>
                </a:cubicBezTo>
                <a:close/>
                <a:moveTo>
                  <a:pt x="6056017" y="1664719"/>
                </a:moveTo>
                <a:cubicBezTo>
                  <a:pt x="6051938" y="1662407"/>
                  <a:pt x="6055834" y="1647815"/>
                  <a:pt x="6046944" y="1654083"/>
                </a:cubicBezTo>
                <a:cubicBezTo>
                  <a:pt x="6051023" y="1656395"/>
                  <a:pt x="6047127" y="1670987"/>
                  <a:pt x="6056017" y="1664719"/>
                </a:cubicBezTo>
                <a:close/>
                <a:moveTo>
                  <a:pt x="1603442" y="11747554"/>
                </a:moveTo>
                <a:cubicBezTo>
                  <a:pt x="1586746" y="11721806"/>
                  <a:pt x="1576333" y="11665667"/>
                  <a:pt x="1541486" y="11662517"/>
                </a:cubicBezTo>
                <a:cubicBezTo>
                  <a:pt x="1558570" y="11692007"/>
                  <a:pt x="1551632" y="11726192"/>
                  <a:pt x="1582548" y="11752099"/>
                </a:cubicBezTo>
                <a:cubicBezTo>
                  <a:pt x="1590851" y="11755257"/>
                  <a:pt x="1597146" y="11751406"/>
                  <a:pt x="1603442" y="11747554"/>
                </a:cubicBezTo>
                <a:close/>
                <a:moveTo>
                  <a:pt x="6247339" y="1245855"/>
                </a:moveTo>
                <a:cubicBezTo>
                  <a:pt x="6243129" y="1231801"/>
                  <a:pt x="6231686" y="1220289"/>
                  <a:pt x="6218811" y="1209579"/>
                </a:cubicBezTo>
                <a:cubicBezTo>
                  <a:pt x="6206788" y="1216461"/>
                  <a:pt x="6226736" y="1227427"/>
                  <a:pt x="6223165" y="1238761"/>
                </a:cubicBezTo>
                <a:cubicBezTo>
                  <a:pt x="6192254" y="1232276"/>
                  <a:pt x="6211373" y="1186566"/>
                  <a:pt x="6176473" y="1173656"/>
                </a:cubicBezTo>
                <a:cubicBezTo>
                  <a:pt x="6169658" y="1193958"/>
                  <a:pt x="6183338" y="1206100"/>
                  <a:pt x="6181855" y="1224095"/>
                </a:cubicBezTo>
                <a:cubicBezTo>
                  <a:pt x="6148819" y="1198021"/>
                  <a:pt x="6182499" y="1146191"/>
                  <a:pt x="6132134" y="1126807"/>
                </a:cubicBezTo>
                <a:cubicBezTo>
                  <a:pt x="6122812" y="1168238"/>
                  <a:pt x="6157409" y="1238759"/>
                  <a:pt x="6227871" y="1250882"/>
                </a:cubicBezTo>
                <a:cubicBezTo>
                  <a:pt x="6230842" y="1251478"/>
                  <a:pt x="6241284" y="1251429"/>
                  <a:pt x="6247339" y="1245855"/>
                </a:cubicBezTo>
                <a:close/>
                <a:moveTo>
                  <a:pt x="6465957" y="772715"/>
                </a:moveTo>
                <a:cubicBezTo>
                  <a:pt x="6457122" y="762694"/>
                  <a:pt x="6455549" y="738548"/>
                  <a:pt x="6436742" y="738395"/>
                </a:cubicBezTo>
                <a:cubicBezTo>
                  <a:pt x="6444961" y="748654"/>
                  <a:pt x="6448381" y="772087"/>
                  <a:pt x="6465957" y="772715"/>
                </a:cubicBezTo>
                <a:close/>
                <a:moveTo>
                  <a:pt x="6273226" y="1233622"/>
                </a:moveTo>
                <a:cubicBezTo>
                  <a:pt x="6269970" y="1214967"/>
                  <a:pt x="6252170" y="1196701"/>
                  <a:pt x="6228369" y="1203400"/>
                </a:cubicBezTo>
                <a:cubicBezTo>
                  <a:pt x="6238874" y="1213781"/>
                  <a:pt x="6255446" y="1234015"/>
                  <a:pt x="6273226" y="1233622"/>
                </a:cubicBezTo>
                <a:close/>
                <a:moveTo>
                  <a:pt x="1647297" y="11754428"/>
                </a:moveTo>
                <a:cubicBezTo>
                  <a:pt x="1668246" y="11719290"/>
                  <a:pt x="1678416" y="11678368"/>
                  <a:pt x="1661070" y="11658713"/>
                </a:cubicBezTo>
                <a:cubicBezTo>
                  <a:pt x="1640122" y="11723449"/>
                  <a:pt x="1601081" y="11772534"/>
                  <a:pt x="1568850" y="11815445"/>
                </a:cubicBezTo>
                <a:cubicBezTo>
                  <a:pt x="1594620" y="11818923"/>
                  <a:pt x="1626348" y="11789567"/>
                  <a:pt x="1647297" y="11754428"/>
                </a:cubicBezTo>
                <a:close/>
                <a:moveTo>
                  <a:pt x="1345330" y="12448123"/>
                </a:moveTo>
                <a:cubicBezTo>
                  <a:pt x="1345330" y="12448123"/>
                  <a:pt x="1333870" y="12429119"/>
                  <a:pt x="1345330" y="12448123"/>
                </a:cubicBezTo>
                <a:close/>
                <a:moveTo>
                  <a:pt x="6496480" y="799456"/>
                </a:moveTo>
                <a:cubicBezTo>
                  <a:pt x="6485899" y="792232"/>
                  <a:pt x="6487789" y="770636"/>
                  <a:pt x="6475285" y="771229"/>
                </a:cubicBezTo>
                <a:cubicBezTo>
                  <a:pt x="6480656" y="778700"/>
                  <a:pt x="6483570" y="809047"/>
                  <a:pt x="6496480" y="799456"/>
                </a:cubicBezTo>
                <a:close/>
                <a:moveTo>
                  <a:pt x="1788320" y="11460818"/>
                </a:moveTo>
                <a:cubicBezTo>
                  <a:pt x="1774902" y="11438049"/>
                  <a:pt x="1757550" y="11416095"/>
                  <a:pt x="1761709" y="11389356"/>
                </a:cubicBezTo>
                <a:cubicBezTo>
                  <a:pt x="1724358" y="11368771"/>
                  <a:pt x="1731103" y="11291127"/>
                  <a:pt x="1688998" y="11306712"/>
                </a:cubicBezTo>
                <a:cubicBezTo>
                  <a:pt x="1724892" y="11353699"/>
                  <a:pt x="1740859" y="11434234"/>
                  <a:pt x="1788320" y="11460818"/>
                </a:cubicBezTo>
                <a:close/>
                <a:moveTo>
                  <a:pt x="6300780" y="1255839"/>
                </a:moveTo>
                <a:lnTo>
                  <a:pt x="6296935" y="1264541"/>
                </a:lnTo>
                <a:cubicBezTo>
                  <a:pt x="6247794" y="1276543"/>
                  <a:pt x="6154414" y="1252858"/>
                  <a:pt x="6131285" y="1191350"/>
                </a:cubicBezTo>
                <a:cubicBezTo>
                  <a:pt x="6105959" y="1236469"/>
                  <a:pt x="6041065" y="1269486"/>
                  <a:pt x="5990215" y="1255268"/>
                </a:cubicBezTo>
                <a:cubicBezTo>
                  <a:pt x="5920265" y="1235479"/>
                  <a:pt x="5832287" y="1141014"/>
                  <a:pt x="5829758" y="1061349"/>
                </a:cubicBezTo>
                <a:cubicBezTo>
                  <a:pt x="5829597" y="1051953"/>
                  <a:pt x="5836094" y="1037250"/>
                  <a:pt x="5837348" y="1020588"/>
                </a:cubicBezTo>
                <a:cubicBezTo>
                  <a:pt x="5840686" y="986196"/>
                  <a:pt x="5830832" y="958888"/>
                  <a:pt x="5868903" y="949169"/>
                </a:cubicBezTo>
                <a:cubicBezTo>
                  <a:pt x="5877567" y="933629"/>
                  <a:pt x="5883708" y="911595"/>
                  <a:pt x="5898614" y="897379"/>
                </a:cubicBezTo>
                <a:cubicBezTo>
                  <a:pt x="5943029" y="854596"/>
                  <a:pt x="6068900" y="853542"/>
                  <a:pt x="6139143" y="894622"/>
                </a:cubicBezTo>
                <a:cubicBezTo>
                  <a:pt x="6164874" y="909578"/>
                  <a:pt x="6185134" y="936104"/>
                  <a:pt x="6192573" y="959117"/>
                </a:cubicBezTo>
                <a:cubicBezTo>
                  <a:pt x="6206168" y="999914"/>
                  <a:pt x="6181322" y="1061027"/>
                  <a:pt x="6137151" y="1084550"/>
                </a:cubicBezTo>
                <a:cubicBezTo>
                  <a:pt x="6157860" y="1092982"/>
                  <a:pt x="6180230" y="1099280"/>
                  <a:pt x="6202617" y="1099846"/>
                </a:cubicBezTo>
                <a:cubicBezTo>
                  <a:pt x="6225738" y="1100378"/>
                  <a:pt x="6246753" y="1087785"/>
                  <a:pt x="6267815" y="1091353"/>
                </a:cubicBezTo>
                <a:cubicBezTo>
                  <a:pt x="6270619" y="1103710"/>
                  <a:pt x="6255457" y="1109564"/>
                  <a:pt x="6252700" y="1125562"/>
                </a:cubicBezTo>
                <a:cubicBezTo>
                  <a:pt x="6236590" y="1127052"/>
                  <a:pt x="6222799" y="1133869"/>
                  <a:pt x="6203664" y="1127567"/>
                </a:cubicBezTo>
                <a:cubicBezTo>
                  <a:pt x="6222880" y="1150763"/>
                  <a:pt x="6244800" y="1162958"/>
                  <a:pt x="6261107" y="1183793"/>
                </a:cubicBezTo>
                <a:cubicBezTo>
                  <a:pt x="6278687" y="1206624"/>
                  <a:pt x="6285931" y="1231704"/>
                  <a:pt x="6300780" y="1255839"/>
                </a:cubicBezTo>
                <a:close/>
                <a:moveTo>
                  <a:pt x="6138913" y="1634116"/>
                </a:moveTo>
                <a:lnTo>
                  <a:pt x="6135010" y="1623114"/>
                </a:lnTo>
                <a:lnTo>
                  <a:pt x="6134597" y="1621949"/>
                </a:lnTo>
                <a:lnTo>
                  <a:pt x="6130537" y="1627602"/>
                </a:lnTo>
                <a:lnTo>
                  <a:pt x="6125980" y="1633946"/>
                </a:lnTo>
                <a:cubicBezTo>
                  <a:pt x="6124391" y="1637832"/>
                  <a:pt x="6124979" y="1641406"/>
                  <a:pt x="6130433" y="1644070"/>
                </a:cubicBezTo>
                <a:cubicBezTo>
                  <a:pt x="6134382" y="1641482"/>
                  <a:pt x="6137714" y="1637983"/>
                  <a:pt x="6138913" y="1634116"/>
                </a:cubicBezTo>
                <a:close/>
                <a:moveTo>
                  <a:pt x="6131054" y="1665756"/>
                </a:moveTo>
                <a:cubicBezTo>
                  <a:pt x="6120950" y="1659762"/>
                  <a:pt x="6116671" y="1653283"/>
                  <a:pt x="6111350" y="1646854"/>
                </a:cubicBezTo>
                <a:cubicBezTo>
                  <a:pt x="6103839" y="1655771"/>
                  <a:pt x="6114182" y="1662380"/>
                  <a:pt x="6110224" y="1671337"/>
                </a:cubicBezTo>
                <a:cubicBezTo>
                  <a:pt x="6105718" y="1668836"/>
                  <a:pt x="6101251" y="1662784"/>
                  <a:pt x="6097232" y="1666107"/>
                </a:cubicBezTo>
                <a:cubicBezTo>
                  <a:pt x="6102525" y="1680680"/>
                  <a:pt x="6122850" y="1682014"/>
                  <a:pt x="6131054" y="1665756"/>
                </a:cubicBezTo>
                <a:close/>
                <a:moveTo>
                  <a:pt x="6434774" y="985290"/>
                </a:moveTo>
                <a:cubicBezTo>
                  <a:pt x="6446359" y="956761"/>
                  <a:pt x="6449032" y="925315"/>
                  <a:pt x="6458355" y="901905"/>
                </a:cubicBezTo>
                <a:cubicBezTo>
                  <a:pt x="6467351" y="880390"/>
                  <a:pt x="6480537" y="867863"/>
                  <a:pt x="6482727" y="852517"/>
                </a:cubicBezTo>
                <a:cubicBezTo>
                  <a:pt x="6489879" y="792461"/>
                  <a:pt x="6413684" y="762874"/>
                  <a:pt x="6353686" y="731266"/>
                </a:cubicBezTo>
                <a:cubicBezTo>
                  <a:pt x="6226194" y="664228"/>
                  <a:pt x="6116058" y="584468"/>
                  <a:pt x="6005260" y="565081"/>
                </a:cubicBezTo>
                <a:cubicBezTo>
                  <a:pt x="5942400" y="604600"/>
                  <a:pt x="5918111" y="668809"/>
                  <a:pt x="5888112" y="722848"/>
                </a:cubicBezTo>
                <a:cubicBezTo>
                  <a:pt x="5839623" y="809502"/>
                  <a:pt x="5803965" y="893668"/>
                  <a:pt x="5769460" y="984461"/>
                </a:cubicBezTo>
                <a:cubicBezTo>
                  <a:pt x="5733309" y="1080134"/>
                  <a:pt x="5684293" y="1164515"/>
                  <a:pt x="5646889" y="1251478"/>
                </a:cubicBezTo>
                <a:cubicBezTo>
                  <a:pt x="5646135" y="1253184"/>
                  <a:pt x="5650314" y="1257580"/>
                  <a:pt x="5648379" y="1260804"/>
                </a:cubicBezTo>
                <a:cubicBezTo>
                  <a:pt x="5646257" y="1264454"/>
                  <a:pt x="5642366" y="1261715"/>
                  <a:pt x="5639677" y="1266645"/>
                </a:cubicBezTo>
                <a:cubicBezTo>
                  <a:pt x="5632605" y="1280344"/>
                  <a:pt x="5639882" y="1292735"/>
                  <a:pt x="5637243" y="1298707"/>
                </a:cubicBezTo>
                <a:cubicBezTo>
                  <a:pt x="5635547" y="1302545"/>
                  <a:pt x="5627111" y="1300857"/>
                  <a:pt x="5625742" y="1302801"/>
                </a:cubicBezTo>
                <a:cubicBezTo>
                  <a:pt x="5616635" y="1317640"/>
                  <a:pt x="5622821" y="1329040"/>
                  <a:pt x="5620709" y="1337283"/>
                </a:cubicBezTo>
                <a:cubicBezTo>
                  <a:pt x="5619777" y="1344009"/>
                  <a:pt x="5614340" y="1348234"/>
                  <a:pt x="5613736" y="1353065"/>
                </a:cubicBezTo>
                <a:cubicBezTo>
                  <a:pt x="5609594" y="1384372"/>
                  <a:pt x="5630102" y="1402610"/>
                  <a:pt x="5660664" y="1425800"/>
                </a:cubicBezTo>
                <a:cubicBezTo>
                  <a:pt x="5732180" y="1479830"/>
                  <a:pt x="5809577" y="1517086"/>
                  <a:pt x="5892710" y="1556367"/>
                </a:cubicBezTo>
                <a:cubicBezTo>
                  <a:pt x="5957631" y="1586072"/>
                  <a:pt x="6033709" y="1626313"/>
                  <a:pt x="6091020" y="1623597"/>
                </a:cubicBezTo>
                <a:cubicBezTo>
                  <a:pt x="6099971" y="1622964"/>
                  <a:pt x="6108563" y="1610446"/>
                  <a:pt x="6119432" y="1619327"/>
                </a:cubicBezTo>
                <a:cubicBezTo>
                  <a:pt x="6163674" y="1579229"/>
                  <a:pt x="6172793" y="1529728"/>
                  <a:pt x="6193624" y="1484893"/>
                </a:cubicBezTo>
                <a:cubicBezTo>
                  <a:pt x="6207481" y="1455839"/>
                  <a:pt x="6227978" y="1430230"/>
                  <a:pt x="6243870" y="1400036"/>
                </a:cubicBezTo>
                <a:cubicBezTo>
                  <a:pt x="6272687" y="1347514"/>
                  <a:pt x="6293246" y="1288284"/>
                  <a:pt x="6321349" y="1233917"/>
                </a:cubicBezTo>
                <a:cubicBezTo>
                  <a:pt x="6350017" y="1178271"/>
                  <a:pt x="6368969" y="1120370"/>
                  <a:pt x="6393430" y="1068472"/>
                </a:cubicBezTo>
                <a:cubicBezTo>
                  <a:pt x="6408091" y="1038754"/>
                  <a:pt x="6423090" y="1011735"/>
                  <a:pt x="6434774" y="985290"/>
                </a:cubicBezTo>
                <a:close/>
                <a:moveTo>
                  <a:pt x="6208106" y="1499449"/>
                </a:moveTo>
                <a:cubicBezTo>
                  <a:pt x="6202597" y="1493446"/>
                  <a:pt x="6222562" y="1482895"/>
                  <a:pt x="6212269" y="1477328"/>
                </a:cubicBezTo>
                <a:cubicBezTo>
                  <a:pt x="6212330" y="1482962"/>
                  <a:pt x="6193906" y="1503881"/>
                  <a:pt x="6208106" y="1499449"/>
                </a:cubicBezTo>
                <a:close/>
                <a:moveTo>
                  <a:pt x="6158845" y="1639801"/>
                </a:moveTo>
                <a:cubicBezTo>
                  <a:pt x="6154955" y="1637062"/>
                  <a:pt x="6153574" y="1634413"/>
                  <a:pt x="6152998" y="1631099"/>
                </a:cubicBezTo>
                <a:cubicBezTo>
                  <a:pt x="6144207" y="1639450"/>
                  <a:pt x="6144367" y="1647168"/>
                  <a:pt x="6148647" y="1653647"/>
                </a:cubicBezTo>
                <a:cubicBezTo>
                  <a:pt x="6152188" y="1649094"/>
                  <a:pt x="6155304" y="1644353"/>
                  <a:pt x="6158845" y="1639801"/>
                </a:cubicBezTo>
                <a:close/>
                <a:moveTo>
                  <a:pt x="6168856" y="1626381"/>
                </a:moveTo>
                <a:cubicBezTo>
                  <a:pt x="6165580" y="1623404"/>
                  <a:pt x="6167514" y="1620180"/>
                  <a:pt x="6162581" y="1617491"/>
                </a:cubicBezTo>
                <a:cubicBezTo>
                  <a:pt x="6161212" y="1619435"/>
                  <a:pt x="6160032" y="1620952"/>
                  <a:pt x="6158663" y="1622896"/>
                </a:cubicBezTo>
                <a:cubicBezTo>
                  <a:pt x="6162127" y="1625446"/>
                  <a:pt x="6160004" y="1629097"/>
                  <a:pt x="6164937" y="1631786"/>
                </a:cubicBezTo>
                <a:cubicBezTo>
                  <a:pt x="6166306" y="1629842"/>
                  <a:pt x="6167675" y="1627898"/>
                  <a:pt x="6168856" y="1626381"/>
                </a:cubicBezTo>
                <a:close/>
                <a:moveTo>
                  <a:pt x="6186017" y="1592844"/>
                </a:moveTo>
                <a:cubicBezTo>
                  <a:pt x="6187203" y="1588031"/>
                  <a:pt x="6187139" y="1583415"/>
                  <a:pt x="6186530" y="1578876"/>
                </a:cubicBezTo>
                <a:lnTo>
                  <a:pt x="6185465" y="1572487"/>
                </a:lnTo>
                <a:lnTo>
                  <a:pt x="6181988" y="1551634"/>
                </a:lnTo>
                <a:cubicBezTo>
                  <a:pt x="6180045" y="1561226"/>
                  <a:pt x="6177581" y="1570844"/>
                  <a:pt x="6176337" y="1580299"/>
                </a:cubicBezTo>
                <a:lnTo>
                  <a:pt x="6176413" y="1581570"/>
                </a:lnTo>
                <a:lnTo>
                  <a:pt x="6178002" y="1607990"/>
                </a:lnTo>
                <a:cubicBezTo>
                  <a:pt x="6182394" y="1602666"/>
                  <a:pt x="6184831" y="1597657"/>
                  <a:pt x="6186017" y="1592844"/>
                </a:cubicBezTo>
                <a:close/>
                <a:moveTo>
                  <a:pt x="6203865" y="1567928"/>
                </a:moveTo>
                <a:cubicBezTo>
                  <a:pt x="6201015" y="1565139"/>
                  <a:pt x="6201332" y="1558652"/>
                  <a:pt x="6195656" y="1562261"/>
                </a:cubicBezTo>
                <a:cubicBezTo>
                  <a:pt x="6198693" y="1564623"/>
                  <a:pt x="6198189" y="1571537"/>
                  <a:pt x="6203865" y="1567928"/>
                </a:cubicBezTo>
                <a:close/>
                <a:moveTo>
                  <a:pt x="6219352" y="1536918"/>
                </a:moveTo>
                <a:cubicBezTo>
                  <a:pt x="6221660" y="1531693"/>
                  <a:pt x="6221907" y="1525939"/>
                  <a:pt x="6216120" y="1522872"/>
                </a:cubicBezTo>
                <a:cubicBezTo>
                  <a:pt x="6209652" y="1531740"/>
                  <a:pt x="6209624" y="1539884"/>
                  <a:pt x="6210211" y="1547791"/>
                </a:cubicBezTo>
                <a:cubicBezTo>
                  <a:pt x="6212672" y="1546839"/>
                  <a:pt x="6217043" y="1542143"/>
                  <a:pt x="6219352" y="1536918"/>
                </a:cubicBezTo>
                <a:close/>
                <a:moveTo>
                  <a:pt x="6507158" y="887272"/>
                </a:moveTo>
                <a:cubicBezTo>
                  <a:pt x="6502126" y="882500"/>
                  <a:pt x="6507275" y="876618"/>
                  <a:pt x="6502431" y="871419"/>
                </a:cubicBezTo>
                <a:cubicBezTo>
                  <a:pt x="6497232" y="876259"/>
                  <a:pt x="6503617" y="891825"/>
                  <a:pt x="6507158" y="887272"/>
                </a:cubicBezTo>
                <a:close/>
                <a:moveTo>
                  <a:pt x="6404170" y="1122669"/>
                </a:moveTo>
                <a:cubicBezTo>
                  <a:pt x="6400091" y="1120356"/>
                  <a:pt x="6403987" y="1105765"/>
                  <a:pt x="6395097" y="1112032"/>
                </a:cubicBezTo>
                <a:cubicBezTo>
                  <a:pt x="6399176" y="1114344"/>
                  <a:pt x="6394853" y="1128748"/>
                  <a:pt x="6404170" y="1122669"/>
                </a:cubicBezTo>
                <a:close/>
                <a:moveTo>
                  <a:pt x="6368036" y="1205604"/>
                </a:moveTo>
                <a:cubicBezTo>
                  <a:pt x="6374326" y="1201757"/>
                  <a:pt x="6369699" y="1187986"/>
                  <a:pt x="6363696" y="1193491"/>
                </a:cubicBezTo>
                <a:cubicBezTo>
                  <a:pt x="6367021" y="1197509"/>
                  <a:pt x="6365137" y="1201774"/>
                  <a:pt x="6368036" y="1205604"/>
                </a:cubicBezTo>
                <a:close/>
                <a:moveTo>
                  <a:pt x="1826486" y="11485335"/>
                </a:moveTo>
                <a:cubicBezTo>
                  <a:pt x="1826711" y="11459410"/>
                  <a:pt x="1809864" y="11408592"/>
                  <a:pt x="1786964" y="11406129"/>
                </a:cubicBezTo>
                <a:cubicBezTo>
                  <a:pt x="1800670" y="11430555"/>
                  <a:pt x="1813335" y="11455031"/>
                  <a:pt x="1809464" y="11483428"/>
                </a:cubicBezTo>
                <a:cubicBezTo>
                  <a:pt x="1791867" y="11478203"/>
                  <a:pt x="1781929" y="11506470"/>
                  <a:pt x="1763189" y="11499211"/>
                </a:cubicBezTo>
                <a:cubicBezTo>
                  <a:pt x="1730530" y="11414872"/>
                  <a:pt x="1694125" y="11330919"/>
                  <a:pt x="1622806" y="11255524"/>
                </a:cubicBezTo>
                <a:cubicBezTo>
                  <a:pt x="1633839" y="11355310"/>
                  <a:pt x="1728257" y="11437341"/>
                  <a:pt x="1738864" y="11536940"/>
                </a:cubicBezTo>
                <a:cubicBezTo>
                  <a:pt x="1665111" y="11454345"/>
                  <a:pt x="1653072" y="11329109"/>
                  <a:pt x="1570453" y="11266581"/>
                </a:cubicBezTo>
                <a:cubicBezTo>
                  <a:pt x="1617087" y="11367810"/>
                  <a:pt x="1646572" y="11473198"/>
                  <a:pt x="1718459" y="11569257"/>
                </a:cubicBezTo>
                <a:cubicBezTo>
                  <a:pt x="1757246" y="11554247"/>
                  <a:pt x="1794405" y="11531374"/>
                  <a:pt x="1826486" y="11485335"/>
                </a:cubicBezTo>
                <a:close/>
                <a:moveTo>
                  <a:pt x="6233901" y="1510337"/>
                </a:moveTo>
                <a:cubicBezTo>
                  <a:pt x="6229395" y="1507836"/>
                  <a:pt x="6224313" y="1502022"/>
                  <a:pt x="6220910" y="1505106"/>
                </a:cubicBezTo>
                <a:cubicBezTo>
                  <a:pt x="6225942" y="1509879"/>
                  <a:pt x="6221031" y="1516376"/>
                  <a:pt x="6226064" y="1521148"/>
                </a:cubicBezTo>
                <a:cubicBezTo>
                  <a:pt x="6228613" y="1517686"/>
                  <a:pt x="6231163" y="1514225"/>
                  <a:pt x="6233901" y="1510337"/>
                </a:cubicBezTo>
                <a:close/>
                <a:moveTo>
                  <a:pt x="6255657" y="1476106"/>
                </a:moveTo>
                <a:cubicBezTo>
                  <a:pt x="6253900" y="1474310"/>
                  <a:pt x="6252382" y="1473130"/>
                  <a:pt x="6254793" y="1471136"/>
                </a:cubicBezTo>
                <a:cubicBezTo>
                  <a:pt x="6252847" y="1469767"/>
                  <a:pt x="6250902" y="1468398"/>
                  <a:pt x="6249572" y="1466790"/>
                </a:cubicBezTo>
                <a:cubicBezTo>
                  <a:pt x="6240154" y="1470786"/>
                  <a:pt x="6252592" y="1481889"/>
                  <a:pt x="6255657" y="1476106"/>
                </a:cubicBezTo>
                <a:close/>
                <a:moveTo>
                  <a:pt x="6264803" y="1457716"/>
                </a:moveTo>
                <a:cubicBezTo>
                  <a:pt x="6274326" y="1438473"/>
                  <a:pt x="6264782" y="1409276"/>
                  <a:pt x="6261207" y="1400049"/>
                </a:cubicBezTo>
                <a:cubicBezTo>
                  <a:pt x="6264616" y="1418888"/>
                  <a:pt x="6247899" y="1440561"/>
                  <a:pt x="6264803" y="1457716"/>
                </a:cubicBezTo>
                <a:close/>
                <a:moveTo>
                  <a:pt x="6285268" y="1418327"/>
                </a:moveTo>
                <a:cubicBezTo>
                  <a:pt x="6282386" y="1401760"/>
                  <a:pt x="6281161" y="1384905"/>
                  <a:pt x="6280790" y="1368427"/>
                </a:cubicBezTo>
                <a:cubicBezTo>
                  <a:pt x="6271733" y="1384308"/>
                  <a:pt x="6269548" y="1421578"/>
                  <a:pt x="6285268" y="1418327"/>
                </a:cubicBezTo>
                <a:close/>
                <a:moveTo>
                  <a:pt x="1386172" y="12511931"/>
                </a:moveTo>
                <a:cubicBezTo>
                  <a:pt x="1386484" y="12487770"/>
                  <a:pt x="1364883" y="12473521"/>
                  <a:pt x="1352071" y="12455514"/>
                </a:cubicBezTo>
                <a:cubicBezTo>
                  <a:pt x="1327407" y="12463442"/>
                  <a:pt x="1299629" y="12466280"/>
                  <a:pt x="1281521" y="12488963"/>
                </a:cubicBezTo>
                <a:cubicBezTo>
                  <a:pt x="1314345" y="12502315"/>
                  <a:pt x="1323949" y="12466155"/>
                  <a:pt x="1354498" y="12476208"/>
                </a:cubicBezTo>
                <a:cubicBezTo>
                  <a:pt x="1334517" y="12497222"/>
                  <a:pt x="1298868" y="12484830"/>
                  <a:pt x="1282523" y="12513600"/>
                </a:cubicBezTo>
                <a:cubicBezTo>
                  <a:pt x="1317417" y="12526708"/>
                  <a:pt x="1343080" y="12479016"/>
                  <a:pt x="1367432" y="12495249"/>
                </a:cubicBezTo>
                <a:cubicBezTo>
                  <a:pt x="1347086" y="12513159"/>
                  <a:pt x="1317787" y="12511980"/>
                  <a:pt x="1296444" y="12528539"/>
                </a:cubicBezTo>
                <a:cubicBezTo>
                  <a:pt x="1325662" y="12550496"/>
                  <a:pt x="1351045" y="12502206"/>
                  <a:pt x="1386172" y="12511931"/>
                </a:cubicBezTo>
                <a:close/>
                <a:moveTo>
                  <a:pt x="6500373" y="941882"/>
                </a:moveTo>
                <a:cubicBezTo>
                  <a:pt x="6503277" y="928381"/>
                  <a:pt x="6499143" y="903103"/>
                  <a:pt x="6489804" y="899997"/>
                </a:cubicBezTo>
                <a:cubicBezTo>
                  <a:pt x="6496278" y="913053"/>
                  <a:pt x="6487220" y="928933"/>
                  <a:pt x="6500373" y="941882"/>
                </a:cubicBezTo>
                <a:close/>
                <a:moveTo>
                  <a:pt x="6335773" y="1315422"/>
                </a:moveTo>
                <a:cubicBezTo>
                  <a:pt x="6336425" y="1313225"/>
                  <a:pt x="6335911" y="1311214"/>
                  <a:pt x="6332710" y="1309799"/>
                </a:cubicBezTo>
                <a:cubicBezTo>
                  <a:pt x="6328741" y="1314164"/>
                  <a:pt x="6329556" y="1318092"/>
                  <a:pt x="6331839" y="1322160"/>
                </a:cubicBezTo>
                <a:cubicBezTo>
                  <a:pt x="6333302" y="1320002"/>
                  <a:pt x="6335121" y="1317620"/>
                  <a:pt x="6335773" y="1315422"/>
                </a:cubicBezTo>
                <a:close/>
                <a:moveTo>
                  <a:pt x="6477053" y="995813"/>
                </a:moveTo>
                <a:cubicBezTo>
                  <a:pt x="6484127" y="982115"/>
                  <a:pt x="6474577" y="970249"/>
                  <a:pt x="6471468" y="957659"/>
                </a:cubicBezTo>
                <a:cubicBezTo>
                  <a:pt x="6467521" y="971209"/>
                  <a:pt x="6469399" y="984275"/>
                  <a:pt x="6477053" y="995813"/>
                </a:cubicBezTo>
                <a:close/>
                <a:moveTo>
                  <a:pt x="6358146" y="1269548"/>
                </a:moveTo>
                <a:cubicBezTo>
                  <a:pt x="6362469" y="1255145"/>
                  <a:pt x="6355807" y="1242515"/>
                  <a:pt x="6354544" y="1229212"/>
                </a:cubicBezTo>
                <a:cubicBezTo>
                  <a:pt x="6351878" y="1243328"/>
                  <a:pt x="6351484" y="1256919"/>
                  <a:pt x="6358146" y="1269548"/>
                </a:cubicBezTo>
                <a:close/>
                <a:moveTo>
                  <a:pt x="6463307" y="1031543"/>
                </a:moveTo>
                <a:cubicBezTo>
                  <a:pt x="6471450" y="1009651"/>
                  <a:pt x="6461739" y="990067"/>
                  <a:pt x="6458897" y="969948"/>
                </a:cubicBezTo>
                <a:cubicBezTo>
                  <a:pt x="6448033" y="982991"/>
                  <a:pt x="6456157" y="1013090"/>
                  <a:pt x="6463307" y="1031543"/>
                </a:cubicBezTo>
                <a:close/>
                <a:moveTo>
                  <a:pt x="6452426" y="1057324"/>
                </a:moveTo>
                <a:cubicBezTo>
                  <a:pt x="6458529" y="1053903"/>
                  <a:pt x="6454328" y="1040321"/>
                  <a:pt x="6448563" y="1046441"/>
                </a:cubicBezTo>
                <a:cubicBezTo>
                  <a:pt x="6451650" y="1049844"/>
                  <a:pt x="6449339" y="1053921"/>
                  <a:pt x="6452426" y="1057324"/>
                </a:cubicBezTo>
                <a:close/>
                <a:moveTo>
                  <a:pt x="6356411" y="1276939"/>
                </a:moveTo>
                <a:cubicBezTo>
                  <a:pt x="6351528" y="1275291"/>
                  <a:pt x="6344916" y="1263703"/>
                  <a:pt x="6341235" y="1269723"/>
                </a:cubicBezTo>
                <a:cubicBezTo>
                  <a:pt x="6347837" y="1276718"/>
                  <a:pt x="6338669" y="1285923"/>
                  <a:pt x="6344655" y="1293156"/>
                </a:cubicBezTo>
                <a:cubicBezTo>
                  <a:pt x="6354836" y="1292047"/>
                  <a:pt x="6349039" y="1284387"/>
                  <a:pt x="6356411" y="1276939"/>
                </a:cubicBezTo>
                <a:close/>
                <a:moveTo>
                  <a:pt x="1378024" y="12546078"/>
                </a:moveTo>
                <a:cubicBezTo>
                  <a:pt x="1381156" y="12542938"/>
                  <a:pt x="1382940" y="12539372"/>
                  <a:pt x="1382634" y="12535422"/>
                </a:cubicBezTo>
                <a:cubicBezTo>
                  <a:pt x="1367330" y="12546238"/>
                  <a:pt x="1345032" y="12542140"/>
                  <a:pt x="1333486" y="12561745"/>
                </a:cubicBezTo>
                <a:cubicBezTo>
                  <a:pt x="1347098" y="12561093"/>
                  <a:pt x="1368626" y="12555500"/>
                  <a:pt x="1378024" y="12546078"/>
                </a:cubicBezTo>
                <a:close/>
                <a:moveTo>
                  <a:pt x="6447672" y="1072557"/>
                </a:moveTo>
                <a:cubicBezTo>
                  <a:pt x="6447623" y="1069349"/>
                  <a:pt x="6445864" y="1066405"/>
                  <a:pt x="6443535" y="1063592"/>
                </a:cubicBezTo>
                <a:cubicBezTo>
                  <a:pt x="6433780" y="1064889"/>
                  <a:pt x="6439777" y="1076715"/>
                  <a:pt x="6441545" y="1083104"/>
                </a:cubicBezTo>
                <a:cubicBezTo>
                  <a:pt x="6446060" y="1079236"/>
                  <a:pt x="6447721" y="1075765"/>
                  <a:pt x="6447672" y="1072557"/>
                </a:cubicBezTo>
                <a:close/>
                <a:moveTo>
                  <a:pt x="6431718" y="1113429"/>
                </a:moveTo>
                <a:cubicBezTo>
                  <a:pt x="6439655" y="1104700"/>
                  <a:pt x="6438452" y="1097032"/>
                  <a:pt x="6428110" y="1090423"/>
                </a:cubicBezTo>
                <a:cubicBezTo>
                  <a:pt x="6423299" y="1099003"/>
                  <a:pt x="6424928" y="1106860"/>
                  <a:pt x="6431718" y="1113429"/>
                </a:cubicBezTo>
                <a:close/>
                <a:moveTo>
                  <a:pt x="6377302" y="1237738"/>
                </a:moveTo>
                <a:cubicBezTo>
                  <a:pt x="6374265" y="1235376"/>
                  <a:pt x="6376388" y="1231726"/>
                  <a:pt x="6371455" y="1229037"/>
                </a:cubicBezTo>
                <a:cubicBezTo>
                  <a:pt x="6370086" y="1230981"/>
                  <a:pt x="6368717" y="1232925"/>
                  <a:pt x="6367348" y="1234869"/>
                </a:cubicBezTo>
                <a:cubicBezTo>
                  <a:pt x="6370385" y="1237231"/>
                  <a:pt x="6368262" y="1240881"/>
                  <a:pt x="6373383" y="1243144"/>
                </a:cubicBezTo>
                <a:cubicBezTo>
                  <a:pt x="6374564" y="1241626"/>
                  <a:pt x="6375933" y="1239682"/>
                  <a:pt x="6377302" y="1237738"/>
                </a:cubicBezTo>
                <a:close/>
                <a:moveTo>
                  <a:pt x="6409211" y="1167974"/>
                </a:moveTo>
                <a:cubicBezTo>
                  <a:pt x="6411758" y="1161198"/>
                  <a:pt x="6411661" y="1154782"/>
                  <a:pt x="6405655" y="1149325"/>
                </a:cubicBezTo>
                <a:cubicBezTo>
                  <a:pt x="6396338" y="1155404"/>
                  <a:pt x="6409750" y="1178154"/>
                  <a:pt x="6393909" y="1170135"/>
                </a:cubicBezTo>
                <a:cubicBezTo>
                  <a:pt x="6389237" y="1177247"/>
                  <a:pt x="6389963" y="1183685"/>
                  <a:pt x="6396891" y="1188786"/>
                </a:cubicBezTo>
                <a:cubicBezTo>
                  <a:pt x="6401469" y="1181887"/>
                  <a:pt x="6406663" y="1174750"/>
                  <a:pt x="6409211" y="1167974"/>
                </a:cubicBezTo>
                <a:close/>
                <a:moveTo>
                  <a:pt x="6427355" y="1131383"/>
                </a:moveTo>
                <a:cubicBezTo>
                  <a:pt x="6410985" y="1119944"/>
                  <a:pt x="6417718" y="1097780"/>
                  <a:pt x="6414285" y="1084171"/>
                </a:cubicBezTo>
                <a:lnTo>
                  <a:pt x="6410004" y="1078833"/>
                </a:lnTo>
                <a:lnTo>
                  <a:pt x="6406233" y="1074129"/>
                </a:lnTo>
                <a:lnTo>
                  <a:pt x="6407355" y="1084733"/>
                </a:lnTo>
                <a:lnTo>
                  <a:pt x="6409856" y="1108358"/>
                </a:lnTo>
                <a:cubicBezTo>
                  <a:pt x="6411186" y="1119778"/>
                  <a:pt x="6413451" y="1131103"/>
                  <a:pt x="6419091" y="1142006"/>
                </a:cubicBezTo>
                <a:cubicBezTo>
                  <a:pt x="6421640" y="1138545"/>
                  <a:pt x="6424190" y="1135083"/>
                  <a:pt x="6427355" y="1131383"/>
                </a:cubicBezTo>
                <a:close/>
                <a:moveTo>
                  <a:pt x="6399186" y="1210000"/>
                </a:moveTo>
                <a:cubicBezTo>
                  <a:pt x="6366422" y="1278813"/>
                  <a:pt x="6331473" y="1347233"/>
                  <a:pt x="6295211" y="1416603"/>
                </a:cubicBezTo>
                <a:cubicBezTo>
                  <a:pt x="6257913" y="1488319"/>
                  <a:pt x="6225875" y="1560829"/>
                  <a:pt x="6185766" y="1626205"/>
                </a:cubicBezTo>
                <a:cubicBezTo>
                  <a:pt x="6175290" y="1642988"/>
                  <a:pt x="6143879" y="1680599"/>
                  <a:pt x="6131674" y="1687442"/>
                </a:cubicBezTo>
                <a:cubicBezTo>
                  <a:pt x="6120888" y="1693382"/>
                  <a:pt x="6094211" y="1690261"/>
                  <a:pt x="6085232" y="1699039"/>
                </a:cubicBezTo>
                <a:cubicBezTo>
                  <a:pt x="6058383" y="1683608"/>
                  <a:pt x="6023360" y="1676289"/>
                  <a:pt x="5985326" y="1658465"/>
                </a:cubicBezTo>
                <a:cubicBezTo>
                  <a:pt x="5918460" y="1627391"/>
                  <a:pt x="5842044" y="1584451"/>
                  <a:pt x="5771049" y="1550023"/>
                </a:cubicBezTo>
                <a:cubicBezTo>
                  <a:pt x="5696828" y="1513660"/>
                  <a:pt x="5610380" y="1474954"/>
                  <a:pt x="5577424" y="1401766"/>
                </a:cubicBezTo>
                <a:cubicBezTo>
                  <a:pt x="5561042" y="1364959"/>
                  <a:pt x="5571761" y="1331460"/>
                  <a:pt x="5572655" y="1289031"/>
                </a:cubicBezTo>
                <a:cubicBezTo>
                  <a:pt x="5550273" y="1318907"/>
                  <a:pt x="5540084" y="1376601"/>
                  <a:pt x="5500453" y="1403953"/>
                </a:cubicBezTo>
                <a:cubicBezTo>
                  <a:pt x="5464099" y="1395027"/>
                  <a:pt x="5422607" y="1396576"/>
                  <a:pt x="5388126" y="1378792"/>
                </a:cubicBezTo>
                <a:cubicBezTo>
                  <a:pt x="5324336" y="1346528"/>
                  <a:pt x="5254085" y="1266547"/>
                  <a:pt x="5211042" y="1213882"/>
                </a:cubicBezTo>
                <a:cubicBezTo>
                  <a:pt x="5196648" y="1196816"/>
                  <a:pt x="5187403" y="1173869"/>
                  <a:pt x="5173624" y="1156565"/>
                </a:cubicBezTo>
                <a:cubicBezTo>
                  <a:pt x="5110290" y="1077091"/>
                  <a:pt x="5030593" y="1009251"/>
                  <a:pt x="5005498" y="934437"/>
                </a:cubicBezTo>
                <a:cubicBezTo>
                  <a:pt x="4996292" y="907938"/>
                  <a:pt x="4998627" y="873793"/>
                  <a:pt x="4988728" y="854635"/>
                </a:cubicBezTo>
                <a:cubicBezTo>
                  <a:pt x="4994826" y="790036"/>
                  <a:pt x="5035883" y="705196"/>
                  <a:pt x="5066779" y="630652"/>
                </a:cubicBezTo>
                <a:cubicBezTo>
                  <a:pt x="5080249" y="597858"/>
                  <a:pt x="5094056" y="567764"/>
                  <a:pt x="5111178" y="537094"/>
                </a:cubicBezTo>
                <a:cubicBezTo>
                  <a:pt x="5129054" y="504717"/>
                  <a:pt x="5149968" y="474703"/>
                  <a:pt x="5169262" y="441425"/>
                </a:cubicBezTo>
                <a:cubicBezTo>
                  <a:pt x="5187991" y="409426"/>
                  <a:pt x="5202115" y="372843"/>
                  <a:pt x="5219753" y="339852"/>
                </a:cubicBezTo>
                <a:cubicBezTo>
                  <a:pt x="5255732" y="271122"/>
                  <a:pt x="5298816" y="202472"/>
                  <a:pt x="5339390" y="133733"/>
                </a:cubicBezTo>
                <a:cubicBezTo>
                  <a:pt x="5358308" y="101308"/>
                  <a:pt x="5387092" y="74262"/>
                  <a:pt x="5397474" y="38064"/>
                </a:cubicBezTo>
                <a:cubicBezTo>
                  <a:pt x="5418353" y="33525"/>
                  <a:pt x="5421990" y="9132"/>
                  <a:pt x="5442858" y="0"/>
                </a:cubicBezTo>
                <a:cubicBezTo>
                  <a:pt x="5531468" y="31504"/>
                  <a:pt x="5613005" y="115962"/>
                  <a:pt x="5685845" y="188930"/>
                </a:cubicBezTo>
                <a:cubicBezTo>
                  <a:pt x="5784186" y="288460"/>
                  <a:pt x="5903019" y="379711"/>
                  <a:pt x="5928430" y="487291"/>
                </a:cubicBezTo>
                <a:cubicBezTo>
                  <a:pt x="5907655" y="515837"/>
                  <a:pt x="5887923" y="544334"/>
                  <a:pt x="5882728" y="571097"/>
                </a:cubicBezTo>
                <a:cubicBezTo>
                  <a:pt x="5900997" y="564385"/>
                  <a:pt x="5903692" y="542125"/>
                  <a:pt x="5919665" y="526751"/>
                </a:cubicBezTo>
                <a:cubicBezTo>
                  <a:pt x="5941454" y="506300"/>
                  <a:pt x="5989721" y="484803"/>
                  <a:pt x="6008438" y="487466"/>
                </a:cubicBezTo>
                <a:cubicBezTo>
                  <a:pt x="6018958" y="489055"/>
                  <a:pt x="6032537" y="502192"/>
                  <a:pt x="6050462" y="510112"/>
                </a:cubicBezTo>
                <a:cubicBezTo>
                  <a:pt x="6082471" y="524255"/>
                  <a:pt x="6137703" y="543561"/>
                  <a:pt x="6171618" y="562624"/>
                </a:cubicBezTo>
                <a:cubicBezTo>
                  <a:pt x="6201642" y="578949"/>
                  <a:pt x="6227847" y="602763"/>
                  <a:pt x="6259767" y="619416"/>
                </a:cubicBezTo>
                <a:cubicBezTo>
                  <a:pt x="6315925" y="649327"/>
                  <a:pt x="6367516" y="671102"/>
                  <a:pt x="6432447" y="705400"/>
                </a:cubicBezTo>
                <a:cubicBezTo>
                  <a:pt x="6462471" y="721724"/>
                  <a:pt x="6495511" y="731225"/>
                  <a:pt x="6515880" y="750930"/>
                </a:cubicBezTo>
                <a:cubicBezTo>
                  <a:pt x="6525945" y="760476"/>
                  <a:pt x="6544967" y="791312"/>
                  <a:pt x="6547450" y="799546"/>
                </a:cubicBezTo>
                <a:cubicBezTo>
                  <a:pt x="6557631" y="837691"/>
                  <a:pt x="6509208" y="951903"/>
                  <a:pt x="6490045" y="1001044"/>
                </a:cubicBezTo>
                <a:cubicBezTo>
                  <a:pt x="6462527" y="1071983"/>
                  <a:pt x="6431950" y="1141188"/>
                  <a:pt x="6399186" y="1210000"/>
                </a:cubicBezTo>
                <a:close/>
                <a:moveTo>
                  <a:pt x="1405282" y="12513885"/>
                </a:moveTo>
                <a:cubicBezTo>
                  <a:pt x="1400900" y="12512301"/>
                  <a:pt x="1401291" y="12508480"/>
                  <a:pt x="1398102" y="12506336"/>
                </a:cubicBezTo>
                <a:cubicBezTo>
                  <a:pt x="1396519" y="12510717"/>
                  <a:pt x="1392258" y="12510169"/>
                  <a:pt x="1390553" y="12513515"/>
                </a:cubicBezTo>
                <a:cubicBezTo>
                  <a:pt x="1394935" y="12515099"/>
                  <a:pt x="1394106" y="12518762"/>
                  <a:pt x="1397732" y="12521064"/>
                </a:cubicBezTo>
                <a:cubicBezTo>
                  <a:pt x="1399316" y="12516683"/>
                  <a:pt x="1403138" y="12517074"/>
                  <a:pt x="1405282" y="12513885"/>
                </a:cubicBezTo>
                <a:close/>
                <a:moveTo>
                  <a:pt x="1878349" y="11446507"/>
                </a:moveTo>
                <a:cubicBezTo>
                  <a:pt x="1838945" y="11544930"/>
                  <a:pt x="1761839" y="11593526"/>
                  <a:pt x="1687490" y="11603539"/>
                </a:cubicBezTo>
                <a:cubicBezTo>
                  <a:pt x="1712720" y="11672349"/>
                  <a:pt x="1700583" y="11755265"/>
                  <a:pt x="1636508" y="11822887"/>
                </a:cubicBezTo>
                <a:cubicBezTo>
                  <a:pt x="1587566" y="11874743"/>
                  <a:pt x="1501398" y="11878003"/>
                  <a:pt x="1452590" y="11884503"/>
                </a:cubicBezTo>
                <a:cubicBezTo>
                  <a:pt x="1427094" y="11845172"/>
                  <a:pt x="1396238" y="11824905"/>
                  <a:pt x="1366543" y="11793924"/>
                </a:cubicBezTo>
                <a:cubicBezTo>
                  <a:pt x="1251792" y="11671273"/>
                  <a:pt x="1251389" y="11513928"/>
                  <a:pt x="1225039" y="11369102"/>
                </a:cubicBezTo>
                <a:cubicBezTo>
                  <a:pt x="1236684" y="11341589"/>
                  <a:pt x="1261890" y="11357319"/>
                  <a:pt x="1274997" y="11347292"/>
                </a:cubicBezTo>
                <a:cubicBezTo>
                  <a:pt x="1279446" y="11344154"/>
                  <a:pt x="1269619" y="11295929"/>
                  <a:pt x="1297795" y="11325727"/>
                </a:cubicBezTo>
                <a:cubicBezTo>
                  <a:pt x="1315857" y="11305642"/>
                  <a:pt x="1285498" y="11295800"/>
                  <a:pt x="1303133" y="11275527"/>
                </a:cubicBezTo>
                <a:cubicBezTo>
                  <a:pt x="1328844" y="11284335"/>
                  <a:pt x="1321676" y="11300559"/>
                  <a:pt x="1343882" y="11310371"/>
                </a:cubicBezTo>
                <a:cubicBezTo>
                  <a:pt x="1370287" y="11311832"/>
                  <a:pt x="1365975" y="11291557"/>
                  <a:pt x="1379151" y="11269823"/>
                </a:cubicBezTo>
                <a:cubicBezTo>
                  <a:pt x="1437922" y="11288137"/>
                  <a:pt x="1477677" y="11218954"/>
                  <a:pt x="1534004" y="11225471"/>
                </a:cubicBezTo>
                <a:cubicBezTo>
                  <a:pt x="1542036" y="11214223"/>
                  <a:pt x="1534578" y="11206846"/>
                  <a:pt x="1543653" y="11195546"/>
                </a:cubicBezTo>
                <a:cubicBezTo>
                  <a:pt x="1617819" y="11229847"/>
                  <a:pt x="1742954" y="11228496"/>
                  <a:pt x="1823460" y="11321218"/>
                </a:cubicBezTo>
                <a:cubicBezTo>
                  <a:pt x="1857536" y="11360768"/>
                  <a:pt x="1852714" y="11408646"/>
                  <a:pt x="1878349" y="11446507"/>
                </a:cubicBezTo>
                <a:close/>
                <a:moveTo>
                  <a:pt x="1517398" y="12307082"/>
                </a:moveTo>
                <a:cubicBezTo>
                  <a:pt x="1498803" y="12324236"/>
                  <a:pt x="1517398" y="12307082"/>
                  <a:pt x="1517398" y="12307082"/>
                </a:cubicBezTo>
                <a:close/>
                <a:moveTo>
                  <a:pt x="1437730" y="12559798"/>
                </a:moveTo>
                <a:cubicBezTo>
                  <a:pt x="1418921" y="12569347"/>
                  <a:pt x="1396232" y="12569070"/>
                  <a:pt x="1380257" y="12583112"/>
                </a:cubicBezTo>
                <a:cubicBezTo>
                  <a:pt x="1401157" y="12584227"/>
                  <a:pt x="1438126" y="12579261"/>
                  <a:pt x="1437730" y="12559798"/>
                </a:cubicBezTo>
                <a:close/>
                <a:moveTo>
                  <a:pt x="1574999" y="12281690"/>
                </a:moveTo>
                <a:cubicBezTo>
                  <a:pt x="1577315" y="12279590"/>
                  <a:pt x="1579028" y="12276137"/>
                  <a:pt x="1579731" y="12270422"/>
                </a:cubicBezTo>
                <a:cubicBezTo>
                  <a:pt x="1566095" y="12261514"/>
                  <a:pt x="1560684" y="12270998"/>
                  <a:pt x="1548045" y="12263445"/>
                </a:cubicBezTo>
                <a:cubicBezTo>
                  <a:pt x="1546778" y="12272438"/>
                  <a:pt x="1532365" y="12287622"/>
                  <a:pt x="1548863" y="12288611"/>
                </a:cubicBezTo>
                <a:cubicBezTo>
                  <a:pt x="1555672" y="12282119"/>
                  <a:pt x="1568050" y="12287993"/>
                  <a:pt x="1574999" y="12281690"/>
                </a:cubicBezTo>
                <a:close/>
                <a:moveTo>
                  <a:pt x="1489915" y="12481767"/>
                </a:moveTo>
                <a:lnTo>
                  <a:pt x="1490707" y="12479879"/>
                </a:lnTo>
                <a:lnTo>
                  <a:pt x="1456936" y="12470106"/>
                </a:lnTo>
                <a:lnTo>
                  <a:pt x="1481723" y="12486686"/>
                </a:lnTo>
                <a:cubicBezTo>
                  <a:pt x="1485865" y="12484826"/>
                  <a:pt x="1488405" y="12483288"/>
                  <a:pt x="1489915" y="12481767"/>
                </a:cubicBezTo>
                <a:close/>
                <a:moveTo>
                  <a:pt x="1475724" y="12549258"/>
                </a:moveTo>
                <a:cubicBezTo>
                  <a:pt x="1461740" y="12542716"/>
                  <a:pt x="1439404" y="12540091"/>
                  <a:pt x="1433931" y="12529196"/>
                </a:cubicBezTo>
                <a:cubicBezTo>
                  <a:pt x="1424312" y="12536617"/>
                  <a:pt x="1412856" y="12540898"/>
                  <a:pt x="1403116" y="12547285"/>
                </a:cubicBezTo>
                <a:cubicBezTo>
                  <a:pt x="1392062" y="12553197"/>
                  <a:pt x="1348811" y="12561836"/>
                  <a:pt x="1364156" y="12572833"/>
                </a:cubicBezTo>
                <a:cubicBezTo>
                  <a:pt x="1393697" y="12576081"/>
                  <a:pt x="1408654" y="12549782"/>
                  <a:pt x="1436358" y="12549889"/>
                </a:cubicBezTo>
                <a:cubicBezTo>
                  <a:pt x="1452981" y="12562834"/>
                  <a:pt x="1463049" y="12561024"/>
                  <a:pt x="1475724" y="12549258"/>
                </a:cubicBezTo>
                <a:close/>
                <a:moveTo>
                  <a:pt x="1599830" y="12336880"/>
                </a:moveTo>
                <a:cubicBezTo>
                  <a:pt x="1572645" y="12327053"/>
                  <a:pt x="1535450" y="12355888"/>
                  <a:pt x="1552241" y="12373896"/>
                </a:cubicBezTo>
                <a:cubicBezTo>
                  <a:pt x="1558151" y="12339721"/>
                  <a:pt x="1589329" y="12360442"/>
                  <a:pt x="1599830" y="12336880"/>
                </a:cubicBezTo>
                <a:close/>
                <a:moveTo>
                  <a:pt x="1619731" y="12309255"/>
                </a:moveTo>
                <a:cubicBezTo>
                  <a:pt x="1615067" y="12307071"/>
                  <a:pt x="1614903" y="12302039"/>
                  <a:pt x="1614142" y="12297287"/>
                </a:cubicBezTo>
                <a:cubicBezTo>
                  <a:pt x="1606568" y="12293553"/>
                  <a:pt x="1603185" y="12298797"/>
                  <a:pt x="1595452" y="12295504"/>
                </a:cubicBezTo>
                <a:cubicBezTo>
                  <a:pt x="1587452" y="12308033"/>
                  <a:pt x="1593952" y="12313367"/>
                  <a:pt x="1589856" y="12323327"/>
                </a:cubicBezTo>
                <a:cubicBezTo>
                  <a:pt x="1603208" y="12326163"/>
                  <a:pt x="1613365" y="12321379"/>
                  <a:pt x="1619731" y="12309255"/>
                </a:cubicBezTo>
                <a:close/>
                <a:moveTo>
                  <a:pt x="1585493" y="12445110"/>
                </a:moveTo>
                <a:cubicBezTo>
                  <a:pt x="1566696" y="12458709"/>
                  <a:pt x="1519751" y="12454174"/>
                  <a:pt x="1515982" y="12474200"/>
                </a:cubicBezTo>
                <a:cubicBezTo>
                  <a:pt x="1535497" y="12461358"/>
                  <a:pt x="1584240" y="12470522"/>
                  <a:pt x="1585493" y="12445110"/>
                </a:cubicBezTo>
                <a:close/>
                <a:moveTo>
                  <a:pt x="1630522" y="12347975"/>
                </a:moveTo>
                <a:cubicBezTo>
                  <a:pt x="1607086" y="12341493"/>
                  <a:pt x="1593709" y="12356555"/>
                  <a:pt x="1578338" y="12368905"/>
                </a:cubicBezTo>
                <a:cubicBezTo>
                  <a:pt x="1598580" y="12367766"/>
                  <a:pt x="1617584" y="12363195"/>
                  <a:pt x="1630522" y="12347975"/>
                </a:cubicBezTo>
                <a:close/>
                <a:moveTo>
                  <a:pt x="1551726" y="12556915"/>
                </a:moveTo>
                <a:cubicBezTo>
                  <a:pt x="1531301" y="12554487"/>
                  <a:pt x="1511716" y="12553847"/>
                  <a:pt x="1490452" y="12549628"/>
                </a:cubicBezTo>
                <a:cubicBezTo>
                  <a:pt x="1474239" y="12584885"/>
                  <a:pt x="1415854" y="12568238"/>
                  <a:pt x="1408906" y="12598421"/>
                </a:cubicBezTo>
                <a:cubicBezTo>
                  <a:pt x="1437983" y="12608437"/>
                  <a:pt x="1449692" y="12570562"/>
                  <a:pt x="1474773" y="12593003"/>
                </a:cubicBezTo>
                <a:cubicBezTo>
                  <a:pt x="1483489" y="12551074"/>
                  <a:pt x="1529237" y="12578014"/>
                  <a:pt x="1551726" y="12556915"/>
                </a:cubicBezTo>
                <a:close/>
                <a:moveTo>
                  <a:pt x="1621957" y="12399097"/>
                </a:moveTo>
                <a:cubicBezTo>
                  <a:pt x="1561910" y="12404749"/>
                  <a:pt x="1513319" y="12434937"/>
                  <a:pt x="1454270" y="12441944"/>
                </a:cubicBezTo>
                <a:cubicBezTo>
                  <a:pt x="1500857" y="12398099"/>
                  <a:pt x="1577940" y="12418006"/>
                  <a:pt x="1625365" y="12375956"/>
                </a:cubicBezTo>
                <a:cubicBezTo>
                  <a:pt x="1574671" y="12368076"/>
                  <a:pt x="1516727" y="12411795"/>
                  <a:pt x="1459268" y="12414403"/>
                </a:cubicBezTo>
                <a:cubicBezTo>
                  <a:pt x="1470496" y="12402544"/>
                  <a:pt x="1467581" y="12395521"/>
                  <a:pt x="1471991" y="12379209"/>
                </a:cubicBezTo>
                <a:cubicBezTo>
                  <a:pt x="1456562" y="12371144"/>
                  <a:pt x="1445262" y="12391433"/>
                  <a:pt x="1438117" y="12376912"/>
                </a:cubicBezTo>
                <a:cubicBezTo>
                  <a:pt x="1456978" y="12343936"/>
                  <a:pt x="1472804" y="12302900"/>
                  <a:pt x="1506659" y="12283304"/>
                </a:cubicBezTo>
                <a:cubicBezTo>
                  <a:pt x="1435652" y="12286361"/>
                  <a:pt x="1412666" y="12382603"/>
                  <a:pt x="1438959" y="12443007"/>
                </a:cubicBezTo>
                <a:lnTo>
                  <a:pt x="1447351" y="12455951"/>
                </a:lnTo>
                <a:lnTo>
                  <a:pt x="1491661" y="12470124"/>
                </a:lnTo>
                <a:lnTo>
                  <a:pt x="1491264" y="12460291"/>
                </a:lnTo>
                <a:cubicBezTo>
                  <a:pt x="1482332" y="12452088"/>
                  <a:pt x="1469518" y="12473819"/>
                  <a:pt x="1468189" y="12456924"/>
                </a:cubicBezTo>
                <a:cubicBezTo>
                  <a:pt x="1511196" y="12420241"/>
                  <a:pt x="1581465" y="12441166"/>
                  <a:pt x="1621957" y="12399097"/>
                </a:cubicBezTo>
                <a:close/>
                <a:moveTo>
                  <a:pt x="1912240" y="11792477"/>
                </a:moveTo>
                <a:cubicBezTo>
                  <a:pt x="1911810" y="11791544"/>
                  <a:pt x="1910665" y="11789057"/>
                  <a:pt x="1908375" y="11784082"/>
                </a:cubicBezTo>
                <a:cubicBezTo>
                  <a:pt x="1908375" y="11784082"/>
                  <a:pt x="1913528" y="11795275"/>
                  <a:pt x="1912240" y="11792477"/>
                </a:cubicBezTo>
                <a:close/>
                <a:moveTo>
                  <a:pt x="1578226" y="12552129"/>
                </a:moveTo>
                <a:cubicBezTo>
                  <a:pt x="1567310" y="12546697"/>
                  <a:pt x="1558911" y="12546633"/>
                  <a:pt x="1556107" y="12558499"/>
                </a:cubicBezTo>
                <a:cubicBezTo>
                  <a:pt x="1567024" y="12563932"/>
                  <a:pt x="1575582" y="12563557"/>
                  <a:pt x="1578226" y="12552129"/>
                </a:cubicBezTo>
                <a:close/>
                <a:moveTo>
                  <a:pt x="6673912" y="1034234"/>
                </a:moveTo>
                <a:cubicBezTo>
                  <a:pt x="6654957" y="1026369"/>
                  <a:pt x="6636931" y="1064859"/>
                  <a:pt x="6636289" y="1077848"/>
                </a:cubicBezTo>
                <a:cubicBezTo>
                  <a:pt x="6650670" y="1068377"/>
                  <a:pt x="6663574" y="1054169"/>
                  <a:pt x="6673912" y="1034234"/>
                </a:cubicBezTo>
                <a:close/>
                <a:moveTo>
                  <a:pt x="1649810" y="12425418"/>
                </a:moveTo>
                <a:cubicBezTo>
                  <a:pt x="1634472" y="12454091"/>
                  <a:pt x="1608423" y="12479223"/>
                  <a:pt x="1579071" y="12495073"/>
                </a:cubicBezTo>
                <a:lnTo>
                  <a:pt x="1574598" y="12496653"/>
                </a:lnTo>
                <a:lnTo>
                  <a:pt x="1609198" y="12507720"/>
                </a:lnTo>
                <a:lnTo>
                  <a:pt x="1601883" y="12512049"/>
                </a:lnTo>
                <a:lnTo>
                  <a:pt x="1562925" y="12500775"/>
                </a:lnTo>
                <a:lnTo>
                  <a:pt x="1533492" y="12511171"/>
                </a:lnTo>
                <a:cubicBezTo>
                  <a:pt x="1518091" y="12513737"/>
                  <a:pt x="1502790" y="12513266"/>
                  <a:pt x="1488515" y="12509039"/>
                </a:cubicBezTo>
                <a:cubicBezTo>
                  <a:pt x="1462129" y="12501117"/>
                  <a:pt x="1442483" y="12484750"/>
                  <a:pt x="1429441" y="12463808"/>
                </a:cubicBezTo>
                <a:lnTo>
                  <a:pt x="1428636" y="12461917"/>
                </a:lnTo>
                <a:lnTo>
                  <a:pt x="1377121" y="12447011"/>
                </a:lnTo>
                <a:lnTo>
                  <a:pt x="1367356" y="12430363"/>
                </a:lnTo>
                <a:lnTo>
                  <a:pt x="1422747" y="12448081"/>
                </a:lnTo>
                <a:lnTo>
                  <a:pt x="1414814" y="12429445"/>
                </a:lnTo>
                <a:cubicBezTo>
                  <a:pt x="1398634" y="12368064"/>
                  <a:pt x="1423307" y="12290167"/>
                  <a:pt x="1486713" y="12256196"/>
                </a:cubicBezTo>
                <a:cubicBezTo>
                  <a:pt x="1526561" y="12255678"/>
                  <a:pt x="1545435" y="12239123"/>
                  <a:pt x="1588886" y="12258809"/>
                </a:cubicBezTo>
                <a:cubicBezTo>
                  <a:pt x="1632337" y="12278495"/>
                  <a:pt x="1661274" y="12334221"/>
                  <a:pt x="1664009" y="12365055"/>
                </a:cubicBezTo>
                <a:cubicBezTo>
                  <a:pt x="1665500" y="12385614"/>
                  <a:pt x="1660035" y="12406302"/>
                  <a:pt x="1649810" y="12425418"/>
                </a:cubicBezTo>
                <a:close/>
                <a:moveTo>
                  <a:pt x="1642204" y="12576735"/>
                </a:moveTo>
                <a:cubicBezTo>
                  <a:pt x="1643202" y="12574873"/>
                  <a:pt x="1642819" y="12572507"/>
                  <a:pt x="1640276" y="12569606"/>
                </a:cubicBezTo>
                <a:cubicBezTo>
                  <a:pt x="1633238" y="12573997"/>
                  <a:pt x="1621287" y="12568686"/>
                  <a:pt x="1617011" y="12580516"/>
                </a:cubicBezTo>
                <a:cubicBezTo>
                  <a:pt x="1623793" y="12583339"/>
                  <a:pt x="1639210" y="12582317"/>
                  <a:pt x="1642204" y="12576735"/>
                </a:cubicBezTo>
                <a:close/>
                <a:moveTo>
                  <a:pt x="1664769" y="12597780"/>
                </a:moveTo>
                <a:cubicBezTo>
                  <a:pt x="1653853" y="12592348"/>
                  <a:pt x="1648093" y="12598687"/>
                  <a:pt x="1645289" y="12610554"/>
                </a:cubicBezTo>
                <a:cubicBezTo>
                  <a:pt x="1656644" y="12616145"/>
                  <a:pt x="1660008" y="12605471"/>
                  <a:pt x="1664769" y="12597780"/>
                </a:cubicBezTo>
                <a:close/>
                <a:moveTo>
                  <a:pt x="6705420" y="1234483"/>
                </a:moveTo>
                <a:cubicBezTo>
                  <a:pt x="6707846" y="1230577"/>
                  <a:pt x="6708772" y="1224733"/>
                  <a:pt x="6705384" y="1223746"/>
                </a:cubicBezTo>
                <a:cubicBezTo>
                  <a:pt x="6705811" y="1223935"/>
                  <a:pt x="6697591" y="1235617"/>
                  <a:pt x="6696451" y="1233582"/>
                </a:cubicBezTo>
                <a:cubicBezTo>
                  <a:pt x="6699066" y="1240353"/>
                  <a:pt x="6702993" y="1238387"/>
                  <a:pt x="6705420" y="1234483"/>
                </a:cubicBezTo>
                <a:close/>
                <a:moveTo>
                  <a:pt x="1979077" y="11949711"/>
                </a:moveTo>
                <a:cubicBezTo>
                  <a:pt x="1967844" y="11928746"/>
                  <a:pt x="1960158" y="11907612"/>
                  <a:pt x="1953602" y="11897329"/>
                </a:cubicBezTo>
                <a:cubicBezTo>
                  <a:pt x="1937419" y="11871518"/>
                  <a:pt x="1950655" y="11899799"/>
                  <a:pt x="1957153" y="11915292"/>
                </a:cubicBezTo>
                <a:cubicBezTo>
                  <a:pt x="1961025" y="11923254"/>
                  <a:pt x="1958660" y="11948241"/>
                  <a:pt x="1979077" y="11949711"/>
                </a:cubicBezTo>
                <a:close/>
                <a:moveTo>
                  <a:pt x="6841892" y="956331"/>
                </a:moveTo>
                <a:cubicBezTo>
                  <a:pt x="6826403" y="982158"/>
                  <a:pt x="6759348" y="1039312"/>
                  <a:pt x="6784772" y="1064839"/>
                </a:cubicBezTo>
                <a:cubicBezTo>
                  <a:pt x="6803568" y="1033837"/>
                  <a:pt x="6833276" y="986215"/>
                  <a:pt x="6841892" y="956331"/>
                </a:cubicBezTo>
                <a:close/>
                <a:moveTo>
                  <a:pt x="6893902" y="850158"/>
                </a:moveTo>
                <a:cubicBezTo>
                  <a:pt x="6902737" y="838237"/>
                  <a:pt x="6894536" y="832571"/>
                  <a:pt x="6901714" y="820939"/>
                </a:cubicBezTo>
                <a:cubicBezTo>
                  <a:pt x="6884564" y="815913"/>
                  <a:pt x="6867601" y="810461"/>
                  <a:pt x="6858487" y="825321"/>
                </a:cubicBezTo>
                <a:cubicBezTo>
                  <a:pt x="6861767" y="832896"/>
                  <a:pt x="6877630" y="832759"/>
                  <a:pt x="6887055" y="833349"/>
                </a:cubicBezTo>
                <a:cubicBezTo>
                  <a:pt x="6889810" y="838651"/>
                  <a:pt x="6882107" y="848009"/>
                  <a:pt x="6893902" y="850158"/>
                </a:cubicBezTo>
                <a:close/>
                <a:moveTo>
                  <a:pt x="6924115" y="822158"/>
                </a:moveTo>
                <a:lnTo>
                  <a:pt x="6916864" y="818955"/>
                </a:lnTo>
                <a:lnTo>
                  <a:pt x="6911769" y="830487"/>
                </a:lnTo>
                <a:lnTo>
                  <a:pt x="6919019" y="833690"/>
                </a:lnTo>
                <a:close/>
                <a:moveTo>
                  <a:pt x="6857561" y="984000"/>
                </a:moveTo>
                <a:cubicBezTo>
                  <a:pt x="6858514" y="979787"/>
                  <a:pt x="6857776" y="975473"/>
                  <a:pt x="6854276" y="970991"/>
                </a:cubicBezTo>
                <a:cubicBezTo>
                  <a:pt x="6848097" y="986128"/>
                  <a:pt x="6826391" y="1004103"/>
                  <a:pt x="6832197" y="1020962"/>
                </a:cubicBezTo>
                <a:cubicBezTo>
                  <a:pt x="6836615" y="1008366"/>
                  <a:pt x="6854700" y="996639"/>
                  <a:pt x="6857561" y="984000"/>
                </a:cubicBezTo>
                <a:close/>
                <a:moveTo>
                  <a:pt x="6735704" y="1260115"/>
                </a:moveTo>
                <a:cubicBezTo>
                  <a:pt x="6717618" y="1261823"/>
                  <a:pt x="6714756" y="1249838"/>
                  <a:pt x="6699474" y="1257890"/>
                </a:cubicBezTo>
                <a:cubicBezTo>
                  <a:pt x="6706396" y="1262991"/>
                  <a:pt x="6696281" y="1274346"/>
                  <a:pt x="6710160" y="1276394"/>
                </a:cubicBezTo>
                <a:cubicBezTo>
                  <a:pt x="6721766" y="1278970"/>
                  <a:pt x="6727238" y="1266584"/>
                  <a:pt x="6735704" y="1260115"/>
                </a:cubicBezTo>
                <a:close/>
                <a:moveTo>
                  <a:pt x="6775866" y="1179440"/>
                </a:moveTo>
                <a:cubicBezTo>
                  <a:pt x="6776940" y="1177100"/>
                  <a:pt x="6776880" y="1174425"/>
                  <a:pt x="6774956" y="1171277"/>
                </a:cubicBezTo>
                <a:cubicBezTo>
                  <a:pt x="6768903" y="1175749"/>
                  <a:pt x="6748272" y="1185522"/>
                  <a:pt x="6755202" y="1195220"/>
                </a:cubicBezTo>
                <a:cubicBezTo>
                  <a:pt x="6759207" y="1190481"/>
                  <a:pt x="6772644" y="1186463"/>
                  <a:pt x="6775866" y="1179440"/>
                </a:cubicBezTo>
                <a:close/>
                <a:moveTo>
                  <a:pt x="1726182" y="12632009"/>
                </a:moveTo>
                <a:cubicBezTo>
                  <a:pt x="1726886" y="12629461"/>
                  <a:pt x="1726383" y="12626741"/>
                  <a:pt x="1724089" y="12624177"/>
                </a:cubicBezTo>
                <a:cubicBezTo>
                  <a:pt x="1717295" y="12630639"/>
                  <a:pt x="1708981" y="12633082"/>
                  <a:pt x="1703026" y="12641333"/>
                </a:cubicBezTo>
                <a:cubicBezTo>
                  <a:pt x="1711095" y="12645736"/>
                  <a:pt x="1724069" y="12639651"/>
                  <a:pt x="1726182" y="12632009"/>
                </a:cubicBezTo>
                <a:close/>
                <a:moveTo>
                  <a:pt x="6764645" y="1236148"/>
                </a:moveTo>
                <a:cubicBezTo>
                  <a:pt x="6769141" y="1234050"/>
                  <a:pt x="6766993" y="1223912"/>
                  <a:pt x="6765902" y="1222920"/>
                </a:cubicBezTo>
                <a:cubicBezTo>
                  <a:pt x="6753854" y="1210960"/>
                  <a:pt x="6754613" y="1240393"/>
                  <a:pt x="6764645" y="1236148"/>
                </a:cubicBezTo>
                <a:close/>
                <a:moveTo>
                  <a:pt x="6932287" y="867118"/>
                </a:moveTo>
                <a:cubicBezTo>
                  <a:pt x="6927358" y="864430"/>
                  <a:pt x="6929434" y="859732"/>
                  <a:pt x="6922470" y="858186"/>
                </a:cubicBezTo>
                <a:lnTo>
                  <a:pt x="6919073" y="865874"/>
                </a:lnTo>
                <a:cubicBezTo>
                  <a:pt x="6923764" y="867947"/>
                  <a:pt x="6922115" y="872833"/>
                  <a:pt x="6928890" y="874806"/>
                </a:cubicBezTo>
                <a:close/>
                <a:moveTo>
                  <a:pt x="6726719" y="1353137"/>
                </a:moveTo>
                <a:cubicBezTo>
                  <a:pt x="6717000" y="1346290"/>
                  <a:pt x="6724080" y="1332573"/>
                  <a:pt x="6710481" y="1327585"/>
                </a:cubicBezTo>
                <a:cubicBezTo>
                  <a:pt x="6705763" y="1338262"/>
                  <a:pt x="6718392" y="1358136"/>
                  <a:pt x="6726719" y="1353137"/>
                </a:cubicBezTo>
                <a:close/>
                <a:moveTo>
                  <a:pt x="6957137" y="831644"/>
                </a:moveTo>
                <a:lnTo>
                  <a:pt x="6937944" y="823164"/>
                </a:lnTo>
                <a:cubicBezTo>
                  <a:pt x="6928599" y="842007"/>
                  <a:pt x="6937828" y="838427"/>
                  <a:pt x="6952042" y="843176"/>
                </a:cubicBezTo>
                <a:close/>
                <a:moveTo>
                  <a:pt x="6745470" y="1352233"/>
                </a:moveTo>
                <a:cubicBezTo>
                  <a:pt x="6754109" y="1336141"/>
                  <a:pt x="6751674" y="1324346"/>
                  <a:pt x="6743892" y="1314270"/>
                </a:cubicBezTo>
                <a:cubicBezTo>
                  <a:pt x="6730266" y="1322033"/>
                  <a:pt x="6731772" y="1345160"/>
                  <a:pt x="6745470" y="1352233"/>
                </a:cubicBezTo>
                <a:close/>
                <a:moveTo>
                  <a:pt x="6948525" y="892670"/>
                </a:moveTo>
                <a:cubicBezTo>
                  <a:pt x="6955367" y="878337"/>
                  <a:pt x="6951940" y="867634"/>
                  <a:pt x="6945060" y="858978"/>
                </a:cubicBezTo>
                <a:cubicBezTo>
                  <a:pt x="6936559" y="873600"/>
                  <a:pt x="6934450" y="886451"/>
                  <a:pt x="6948525" y="892670"/>
                </a:cubicBezTo>
                <a:close/>
                <a:moveTo>
                  <a:pt x="6963437" y="890070"/>
                </a:moveTo>
                <a:cubicBezTo>
                  <a:pt x="6968385" y="875411"/>
                  <a:pt x="6967985" y="862472"/>
                  <a:pt x="6956133" y="854683"/>
                </a:cubicBezTo>
                <a:cubicBezTo>
                  <a:pt x="6953835" y="867961"/>
                  <a:pt x="6958730" y="878802"/>
                  <a:pt x="6963437" y="890070"/>
                </a:cubicBezTo>
                <a:close/>
                <a:moveTo>
                  <a:pt x="1820522" y="12575316"/>
                </a:moveTo>
                <a:lnTo>
                  <a:pt x="1764534" y="12559115"/>
                </a:lnTo>
                <a:lnTo>
                  <a:pt x="1750202" y="12552823"/>
                </a:lnTo>
                <a:close/>
                <a:moveTo>
                  <a:pt x="2053705" y="12062648"/>
                </a:moveTo>
                <a:cubicBezTo>
                  <a:pt x="2047312" y="12037777"/>
                  <a:pt x="2035958" y="12009099"/>
                  <a:pt x="2014353" y="12001989"/>
                </a:cubicBezTo>
                <a:cubicBezTo>
                  <a:pt x="2025958" y="12026917"/>
                  <a:pt x="2037767" y="12052264"/>
                  <a:pt x="2053705" y="12062648"/>
                </a:cubicBezTo>
                <a:close/>
                <a:moveTo>
                  <a:pt x="6845817" y="1239342"/>
                </a:moveTo>
                <a:cubicBezTo>
                  <a:pt x="6845730" y="1215310"/>
                  <a:pt x="6884379" y="1162451"/>
                  <a:pt x="6869700" y="1134525"/>
                </a:cubicBezTo>
                <a:cubicBezTo>
                  <a:pt x="6856475" y="1155226"/>
                  <a:pt x="6823843" y="1238311"/>
                  <a:pt x="6845817" y="1239342"/>
                </a:cubicBezTo>
                <a:close/>
                <a:moveTo>
                  <a:pt x="6925831" y="1058250"/>
                </a:moveTo>
                <a:cubicBezTo>
                  <a:pt x="6913364" y="1050700"/>
                  <a:pt x="6895644" y="1073499"/>
                  <a:pt x="6900728" y="1083913"/>
                </a:cubicBezTo>
                <a:cubicBezTo>
                  <a:pt x="6903657" y="1079592"/>
                  <a:pt x="6909013" y="1082469"/>
                  <a:pt x="6913942" y="1085158"/>
                </a:cubicBezTo>
                <a:close/>
                <a:moveTo>
                  <a:pt x="6973576" y="950193"/>
                </a:moveTo>
                <a:cubicBezTo>
                  <a:pt x="6959978" y="931933"/>
                  <a:pt x="6944642" y="914437"/>
                  <a:pt x="6925461" y="898433"/>
                </a:cubicBezTo>
                <a:lnTo>
                  <a:pt x="6908815" y="888421"/>
                </a:lnTo>
                <a:lnTo>
                  <a:pt x="6854275" y="855621"/>
                </a:lnTo>
                <a:cubicBezTo>
                  <a:pt x="6804514" y="889788"/>
                  <a:pt x="6762363" y="943652"/>
                  <a:pt x="6721589" y="1000168"/>
                </a:cubicBezTo>
                <a:cubicBezTo>
                  <a:pt x="6745424" y="1009678"/>
                  <a:pt x="6743658" y="1029827"/>
                  <a:pt x="6768535" y="1039288"/>
                </a:cubicBezTo>
                <a:cubicBezTo>
                  <a:pt x="6801005" y="1001565"/>
                  <a:pt x="6831229" y="893934"/>
                  <a:pt x="6869577" y="945591"/>
                </a:cubicBezTo>
                <a:cubicBezTo>
                  <a:pt x="6869117" y="953555"/>
                  <a:pt x="6855310" y="966343"/>
                  <a:pt x="6863651" y="970539"/>
                </a:cubicBezTo>
                <a:cubicBezTo>
                  <a:pt x="6865986" y="964679"/>
                  <a:pt x="6870929" y="960992"/>
                  <a:pt x="6875852" y="960232"/>
                </a:cubicBezTo>
                <a:lnTo>
                  <a:pt x="6876270" y="960484"/>
                </a:lnTo>
                <a:lnTo>
                  <a:pt x="6887939" y="967487"/>
                </a:lnTo>
                <a:cubicBezTo>
                  <a:pt x="6877356" y="982210"/>
                  <a:pt x="6866750" y="997560"/>
                  <a:pt x="6855830" y="1012325"/>
                </a:cubicBezTo>
                <a:lnTo>
                  <a:pt x="6849241" y="1020333"/>
                </a:lnTo>
                <a:lnTo>
                  <a:pt x="6821832" y="1053648"/>
                </a:lnTo>
                <a:cubicBezTo>
                  <a:pt x="6799379" y="1077930"/>
                  <a:pt x="6774325" y="1104636"/>
                  <a:pt x="6745452" y="1112298"/>
                </a:cubicBezTo>
                <a:cubicBezTo>
                  <a:pt x="6723726" y="1089936"/>
                  <a:pt x="6719416" y="1060465"/>
                  <a:pt x="6689692" y="1041206"/>
                </a:cubicBezTo>
                <a:cubicBezTo>
                  <a:pt x="6673531" y="1061632"/>
                  <a:pt x="6657984" y="1081818"/>
                  <a:pt x="6643152" y="1103852"/>
                </a:cubicBezTo>
                <a:cubicBezTo>
                  <a:pt x="6685006" y="1127960"/>
                  <a:pt x="6703908" y="1161326"/>
                  <a:pt x="6700663" y="1203283"/>
                </a:cubicBezTo>
                <a:cubicBezTo>
                  <a:pt x="6728593" y="1197756"/>
                  <a:pt x="6750669" y="1174329"/>
                  <a:pt x="6772375" y="1156354"/>
                </a:cubicBezTo>
                <a:lnTo>
                  <a:pt x="6798361" y="1132996"/>
                </a:lnTo>
                <a:lnTo>
                  <a:pt x="6873847" y="1065144"/>
                </a:lnTo>
                <a:cubicBezTo>
                  <a:pt x="6906682" y="1032943"/>
                  <a:pt x="6938376" y="998706"/>
                  <a:pt x="6968481" y="961725"/>
                </a:cubicBezTo>
                <a:close/>
                <a:moveTo>
                  <a:pt x="1876701" y="12486203"/>
                </a:moveTo>
                <a:cubicBezTo>
                  <a:pt x="1890749" y="12450597"/>
                  <a:pt x="1901748" y="12410235"/>
                  <a:pt x="1914585" y="12368556"/>
                </a:cubicBezTo>
                <a:cubicBezTo>
                  <a:pt x="1927404" y="12327614"/>
                  <a:pt x="1946194" y="12266041"/>
                  <a:pt x="1939944" y="12244958"/>
                </a:cubicBezTo>
                <a:cubicBezTo>
                  <a:pt x="1933536" y="12224312"/>
                  <a:pt x="1888348" y="12198564"/>
                  <a:pt x="1850973" y="12178614"/>
                </a:cubicBezTo>
                <a:cubicBezTo>
                  <a:pt x="1771441" y="12135496"/>
                  <a:pt x="1695239" y="12106464"/>
                  <a:pt x="1635164" y="12080784"/>
                </a:cubicBezTo>
                <a:cubicBezTo>
                  <a:pt x="1565171" y="12051024"/>
                  <a:pt x="1532151" y="12039583"/>
                  <a:pt x="1455690" y="12020860"/>
                </a:cubicBezTo>
                <a:cubicBezTo>
                  <a:pt x="1355215" y="11995933"/>
                  <a:pt x="1324454" y="12000171"/>
                  <a:pt x="1271482" y="12067221"/>
                </a:cubicBezTo>
                <a:cubicBezTo>
                  <a:pt x="1219107" y="12133991"/>
                  <a:pt x="1216301" y="12228092"/>
                  <a:pt x="1190600" y="12318376"/>
                </a:cubicBezTo>
                <a:cubicBezTo>
                  <a:pt x="1225404" y="12346810"/>
                  <a:pt x="1289364" y="12364482"/>
                  <a:pt x="1334315" y="12370328"/>
                </a:cubicBezTo>
                <a:cubicBezTo>
                  <a:pt x="1332376" y="12230421"/>
                  <a:pt x="1478977" y="12167493"/>
                  <a:pt x="1588336" y="12196623"/>
                </a:cubicBezTo>
                <a:cubicBezTo>
                  <a:pt x="1689212" y="12223180"/>
                  <a:pt x="1765502" y="12319123"/>
                  <a:pt x="1715717" y="12429434"/>
                </a:cubicBezTo>
                <a:cubicBezTo>
                  <a:pt x="1698395" y="12467757"/>
                  <a:pt x="1674925" y="12475125"/>
                  <a:pt x="1646575" y="12512436"/>
                </a:cubicBezTo>
                <a:cubicBezTo>
                  <a:pt x="1677893" y="12518307"/>
                  <a:pt x="1707626" y="12533018"/>
                  <a:pt x="1736406" y="12546765"/>
                </a:cubicBezTo>
                <a:lnTo>
                  <a:pt x="1750202" y="12552823"/>
                </a:lnTo>
                <a:lnTo>
                  <a:pt x="1609198" y="12507720"/>
                </a:lnTo>
                <a:lnTo>
                  <a:pt x="1644024" y="12487114"/>
                </a:lnTo>
                <a:cubicBezTo>
                  <a:pt x="1671556" y="12466972"/>
                  <a:pt x="1693128" y="12439845"/>
                  <a:pt x="1704738" y="12391282"/>
                </a:cubicBezTo>
                <a:cubicBezTo>
                  <a:pt x="1714537" y="12353211"/>
                  <a:pt x="1703511" y="12311080"/>
                  <a:pt x="1691733" y="12292952"/>
                </a:cubicBezTo>
                <a:cubicBezTo>
                  <a:pt x="1622750" y="12187760"/>
                  <a:pt x="1388293" y="12163445"/>
                  <a:pt x="1353727" y="12342667"/>
                </a:cubicBezTo>
                <a:cubicBezTo>
                  <a:pt x="1349066" y="12366867"/>
                  <a:pt x="1351223" y="12392076"/>
                  <a:pt x="1358988" y="12416100"/>
                </a:cubicBezTo>
                <a:lnTo>
                  <a:pt x="1367356" y="12430363"/>
                </a:lnTo>
                <a:lnTo>
                  <a:pt x="1344486" y="12423048"/>
                </a:lnTo>
                <a:cubicBezTo>
                  <a:pt x="1334883" y="12418092"/>
                  <a:pt x="1327799" y="12418502"/>
                  <a:pt x="1323792" y="12425476"/>
                </a:cubicBezTo>
                <a:cubicBezTo>
                  <a:pt x="1329451" y="12429007"/>
                  <a:pt x="1330338" y="12434778"/>
                  <a:pt x="1339735" y="12436192"/>
                </a:cubicBezTo>
                <a:lnTo>
                  <a:pt x="1377121" y="12447011"/>
                </a:lnTo>
                <a:lnTo>
                  <a:pt x="1397893" y="12482420"/>
                </a:lnTo>
                <a:cubicBezTo>
                  <a:pt x="1433428" y="12521336"/>
                  <a:pt x="1486546" y="12546730"/>
                  <a:pt x="1547556" y="12541042"/>
                </a:cubicBezTo>
                <a:cubicBezTo>
                  <a:pt x="1565279" y="12530729"/>
                  <a:pt x="1582514" y="12522283"/>
                  <a:pt x="1598758" y="12513898"/>
                </a:cubicBezTo>
                <a:lnTo>
                  <a:pt x="1601883" y="12512049"/>
                </a:lnTo>
                <a:lnTo>
                  <a:pt x="1764534" y="12559115"/>
                </a:lnTo>
                <a:lnTo>
                  <a:pt x="1778940" y="12565440"/>
                </a:lnTo>
                <a:cubicBezTo>
                  <a:pt x="1792934" y="12570606"/>
                  <a:pt x="1806768" y="12574307"/>
                  <a:pt x="1820522" y="12575316"/>
                </a:cubicBezTo>
                <a:cubicBezTo>
                  <a:pt x="1845556" y="12552659"/>
                  <a:pt x="1862654" y="12521809"/>
                  <a:pt x="1876701" y="12486203"/>
                </a:cubicBezTo>
                <a:close/>
                <a:moveTo>
                  <a:pt x="6869648" y="1217711"/>
                </a:moveTo>
                <a:cubicBezTo>
                  <a:pt x="6883137" y="1184874"/>
                  <a:pt x="6897857" y="1151560"/>
                  <a:pt x="6891421" y="1125745"/>
                </a:cubicBezTo>
                <a:cubicBezTo>
                  <a:pt x="6880468" y="1145919"/>
                  <a:pt x="6857774" y="1196129"/>
                  <a:pt x="6869648" y="1217711"/>
                </a:cubicBezTo>
                <a:close/>
                <a:moveTo>
                  <a:pt x="6992500" y="939666"/>
                </a:moveTo>
                <a:cubicBezTo>
                  <a:pt x="6984604" y="918311"/>
                  <a:pt x="6988586" y="891993"/>
                  <a:pt x="6976194" y="872735"/>
                </a:cubicBezTo>
                <a:cubicBezTo>
                  <a:pt x="6973485" y="895020"/>
                  <a:pt x="6967842" y="948170"/>
                  <a:pt x="6992500" y="939666"/>
                </a:cubicBezTo>
                <a:close/>
                <a:moveTo>
                  <a:pt x="6791585" y="1404769"/>
                </a:moveTo>
                <a:cubicBezTo>
                  <a:pt x="6796782" y="1368780"/>
                  <a:pt x="6811396" y="1328782"/>
                  <a:pt x="6796291" y="1300668"/>
                </a:cubicBezTo>
                <a:cubicBezTo>
                  <a:pt x="6781370" y="1298670"/>
                  <a:pt x="6796713" y="1327400"/>
                  <a:pt x="6779948" y="1326118"/>
                </a:cubicBezTo>
                <a:cubicBezTo>
                  <a:pt x="6772021" y="1286371"/>
                  <a:pt x="6813123" y="1227959"/>
                  <a:pt x="6803966" y="1188690"/>
                </a:cubicBezTo>
                <a:cubicBezTo>
                  <a:pt x="6789107" y="1223473"/>
                  <a:pt x="6741136" y="1308969"/>
                  <a:pt x="6782718" y="1340615"/>
                </a:cubicBezTo>
                <a:cubicBezTo>
                  <a:pt x="6784176" y="1362699"/>
                  <a:pt x="6766750" y="1391754"/>
                  <a:pt x="6791585" y="1404769"/>
                </a:cubicBezTo>
                <a:close/>
                <a:moveTo>
                  <a:pt x="1898427" y="12495481"/>
                </a:moveTo>
                <a:cubicBezTo>
                  <a:pt x="1875489" y="12552086"/>
                  <a:pt x="1831872" y="12598739"/>
                  <a:pt x="1799933" y="12632274"/>
                </a:cubicBezTo>
                <a:cubicBezTo>
                  <a:pt x="1786957" y="12632537"/>
                  <a:pt x="1774662" y="12635028"/>
                  <a:pt x="1757928" y="12626501"/>
                </a:cubicBezTo>
                <a:cubicBezTo>
                  <a:pt x="1740908" y="12635211"/>
                  <a:pt x="1738917" y="12655793"/>
                  <a:pt x="1715959" y="12660374"/>
                </a:cubicBezTo>
                <a:cubicBezTo>
                  <a:pt x="1686316" y="12666998"/>
                  <a:pt x="1656343" y="12645760"/>
                  <a:pt x="1616835" y="12634450"/>
                </a:cubicBezTo>
                <a:cubicBezTo>
                  <a:pt x="1610437" y="12619257"/>
                  <a:pt x="1628819" y="12615003"/>
                  <a:pt x="1630931" y="12595455"/>
                </a:cubicBezTo>
                <a:cubicBezTo>
                  <a:pt x="1559475" y="12571111"/>
                  <a:pt x="1508260" y="12662080"/>
                  <a:pt x="1439613" y="12649153"/>
                </a:cubicBezTo>
                <a:cubicBezTo>
                  <a:pt x="1417752" y="12645214"/>
                  <a:pt x="1381058" y="12627492"/>
                  <a:pt x="1352858" y="12617793"/>
                </a:cubicBezTo>
                <a:cubicBezTo>
                  <a:pt x="1328163" y="12609361"/>
                  <a:pt x="1278287" y="12588359"/>
                  <a:pt x="1264890" y="12576085"/>
                </a:cubicBezTo>
                <a:cubicBezTo>
                  <a:pt x="1234309" y="12549673"/>
                  <a:pt x="1252887" y="12502391"/>
                  <a:pt x="1236930" y="12462936"/>
                </a:cubicBezTo>
                <a:cubicBezTo>
                  <a:pt x="1208085" y="12449537"/>
                  <a:pt x="1189662" y="12431978"/>
                  <a:pt x="1164836" y="12417058"/>
                </a:cubicBezTo>
                <a:cubicBezTo>
                  <a:pt x="1163664" y="12387407"/>
                  <a:pt x="1171283" y="12353998"/>
                  <a:pt x="1162954" y="12327703"/>
                </a:cubicBezTo>
                <a:cubicBezTo>
                  <a:pt x="1187150" y="12262140"/>
                  <a:pt x="1191702" y="12186504"/>
                  <a:pt x="1217651" y="12121575"/>
                </a:cubicBezTo>
                <a:cubicBezTo>
                  <a:pt x="1242648" y="12059275"/>
                  <a:pt x="1297848" y="11991544"/>
                  <a:pt x="1351409" y="11983164"/>
                </a:cubicBezTo>
                <a:cubicBezTo>
                  <a:pt x="1375682" y="11979058"/>
                  <a:pt x="1421435" y="11988167"/>
                  <a:pt x="1454687" y="11996224"/>
                </a:cubicBezTo>
                <a:cubicBezTo>
                  <a:pt x="1503629" y="12007476"/>
                  <a:pt x="1559275" y="12027591"/>
                  <a:pt x="1599986" y="12043794"/>
                </a:cubicBezTo>
                <a:cubicBezTo>
                  <a:pt x="1728412" y="12094182"/>
                  <a:pt x="1873220" y="12155445"/>
                  <a:pt x="1962592" y="12223421"/>
                </a:cubicBezTo>
                <a:cubicBezTo>
                  <a:pt x="1963883" y="12295224"/>
                  <a:pt x="1933171" y="12408962"/>
                  <a:pt x="1898427" y="12495481"/>
                </a:cubicBezTo>
                <a:close/>
                <a:moveTo>
                  <a:pt x="6903243" y="1172828"/>
                </a:moveTo>
                <a:cubicBezTo>
                  <a:pt x="6917880" y="1146624"/>
                  <a:pt x="6912214" y="1128296"/>
                  <a:pt x="6924627" y="1103662"/>
                </a:cubicBezTo>
                <a:cubicBezTo>
                  <a:pt x="6925095" y="1100295"/>
                  <a:pt x="6923103" y="1097883"/>
                  <a:pt x="6918649" y="1096426"/>
                </a:cubicBezTo>
                <a:cubicBezTo>
                  <a:pt x="6911569" y="1110143"/>
                  <a:pt x="6887070" y="1157514"/>
                  <a:pt x="6903243" y="1172828"/>
                </a:cubicBezTo>
                <a:close/>
                <a:moveTo>
                  <a:pt x="6800146" y="1426930"/>
                </a:moveTo>
                <a:cubicBezTo>
                  <a:pt x="6792272" y="1419366"/>
                  <a:pt x="6784210" y="1412231"/>
                  <a:pt x="6772408" y="1405485"/>
                </a:cubicBezTo>
                <a:cubicBezTo>
                  <a:pt x="6762398" y="1423523"/>
                  <a:pt x="6777801" y="1431350"/>
                  <a:pt x="6795051" y="1438461"/>
                </a:cubicBezTo>
                <a:close/>
                <a:moveTo>
                  <a:pt x="6928535" y="1146737"/>
                </a:moveTo>
                <a:cubicBezTo>
                  <a:pt x="6946764" y="1117016"/>
                  <a:pt x="6963956" y="1060802"/>
                  <a:pt x="6951549" y="1032348"/>
                </a:cubicBezTo>
                <a:cubicBezTo>
                  <a:pt x="6944895" y="1046254"/>
                  <a:pt x="6935271" y="1068036"/>
                  <a:pt x="6929246" y="1089750"/>
                </a:cubicBezTo>
                <a:lnTo>
                  <a:pt x="6925372" y="1111876"/>
                </a:lnTo>
                <a:lnTo>
                  <a:pt x="6923727" y="1121275"/>
                </a:lnTo>
                <a:cubicBezTo>
                  <a:pt x="6923335" y="1131104"/>
                  <a:pt x="6924664" y="1139922"/>
                  <a:pt x="6928535" y="1146737"/>
                </a:cubicBezTo>
                <a:close/>
                <a:moveTo>
                  <a:pt x="6960431" y="1105699"/>
                </a:moveTo>
                <a:cubicBezTo>
                  <a:pt x="6963043" y="1081328"/>
                  <a:pt x="6978574" y="1051946"/>
                  <a:pt x="6970300" y="1031445"/>
                </a:cubicBezTo>
                <a:cubicBezTo>
                  <a:pt x="6965843" y="1056530"/>
                  <a:pt x="6948277" y="1087056"/>
                  <a:pt x="6960431" y="1105699"/>
                </a:cubicBezTo>
                <a:close/>
                <a:moveTo>
                  <a:pt x="7035981" y="945095"/>
                </a:moveTo>
                <a:cubicBezTo>
                  <a:pt x="7042971" y="933890"/>
                  <a:pt x="7030889" y="930083"/>
                  <a:pt x="7027420" y="922935"/>
                </a:cubicBezTo>
                <a:cubicBezTo>
                  <a:pt x="7023506" y="932947"/>
                  <a:pt x="7026360" y="940334"/>
                  <a:pt x="7035981" y="945095"/>
                </a:cubicBezTo>
                <a:close/>
                <a:moveTo>
                  <a:pt x="6898979" y="1286313"/>
                </a:moveTo>
                <a:cubicBezTo>
                  <a:pt x="6907720" y="1245763"/>
                  <a:pt x="6924033" y="1201922"/>
                  <a:pt x="6914506" y="1168105"/>
                </a:cubicBezTo>
                <a:cubicBezTo>
                  <a:pt x="6901884" y="1210514"/>
                  <a:pt x="6878379" y="1256792"/>
                  <a:pt x="6898979" y="1286313"/>
                </a:cubicBezTo>
                <a:close/>
                <a:moveTo>
                  <a:pt x="7035419" y="977518"/>
                </a:moveTo>
                <a:cubicBezTo>
                  <a:pt x="7030818" y="972933"/>
                  <a:pt x="7028251" y="967204"/>
                  <a:pt x="7023461" y="963046"/>
                </a:cubicBezTo>
                <a:cubicBezTo>
                  <a:pt x="7015479" y="975344"/>
                  <a:pt x="7018192" y="984200"/>
                  <a:pt x="7024786" y="991198"/>
                </a:cubicBezTo>
                <a:cubicBezTo>
                  <a:pt x="7028519" y="986211"/>
                  <a:pt x="7033728" y="985960"/>
                  <a:pt x="7035419" y="977518"/>
                </a:cubicBezTo>
                <a:close/>
                <a:moveTo>
                  <a:pt x="6854700" y="1428062"/>
                </a:moveTo>
                <a:cubicBezTo>
                  <a:pt x="6863857" y="1409647"/>
                  <a:pt x="6859078" y="1383542"/>
                  <a:pt x="6841418" y="1385438"/>
                </a:cubicBezTo>
                <a:cubicBezTo>
                  <a:pt x="6835707" y="1397209"/>
                  <a:pt x="6845993" y="1402774"/>
                  <a:pt x="6837206" y="1415738"/>
                </a:cubicBezTo>
                <a:cubicBezTo>
                  <a:pt x="6832926" y="1404658"/>
                  <a:pt x="6828774" y="1414054"/>
                  <a:pt x="6820153" y="1412798"/>
                </a:cubicBezTo>
                <a:cubicBezTo>
                  <a:pt x="6830397" y="1364233"/>
                  <a:pt x="6835291" y="1317390"/>
                  <a:pt x="6836306" y="1272405"/>
                </a:cubicBezTo>
                <a:cubicBezTo>
                  <a:pt x="6836657" y="1284301"/>
                  <a:pt x="6856582" y="1277280"/>
                  <a:pt x="6853800" y="1284729"/>
                </a:cubicBezTo>
                <a:cubicBezTo>
                  <a:pt x="6849071" y="1317352"/>
                  <a:pt x="6843538" y="1350641"/>
                  <a:pt x="6848653" y="1379447"/>
                </a:cubicBezTo>
                <a:cubicBezTo>
                  <a:pt x="6864252" y="1333759"/>
                  <a:pt x="6864897" y="1294226"/>
                  <a:pt x="6867576" y="1253550"/>
                </a:cubicBezTo>
                <a:cubicBezTo>
                  <a:pt x="6873547" y="1256188"/>
                  <a:pt x="6880609" y="1259819"/>
                  <a:pt x="6882300" y="1251378"/>
                </a:cubicBezTo>
                <a:cubicBezTo>
                  <a:pt x="6871679" y="1243112"/>
                  <a:pt x="6870094" y="1258236"/>
                  <a:pt x="6859899" y="1250158"/>
                </a:cubicBezTo>
                <a:cubicBezTo>
                  <a:pt x="6851581" y="1259755"/>
                  <a:pt x="6860915" y="1262859"/>
                  <a:pt x="6854630" y="1271313"/>
                </a:cubicBezTo>
                <a:cubicBezTo>
                  <a:pt x="6846240" y="1266074"/>
                  <a:pt x="6853845" y="1254630"/>
                  <a:pt x="6840722" y="1250874"/>
                </a:cubicBezTo>
                <a:cubicBezTo>
                  <a:pt x="6827300" y="1267405"/>
                  <a:pt x="6825217" y="1267505"/>
                  <a:pt x="6818012" y="1291888"/>
                </a:cubicBezTo>
                <a:cubicBezTo>
                  <a:pt x="6795754" y="1262655"/>
                  <a:pt x="6847889" y="1203502"/>
                  <a:pt x="6846548" y="1166155"/>
                </a:cubicBezTo>
                <a:cubicBezTo>
                  <a:pt x="6821015" y="1160489"/>
                  <a:pt x="6822684" y="1195939"/>
                  <a:pt x="6816177" y="1212973"/>
                </a:cubicBezTo>
                <a:cubicBezTo>
                  <a:pt x="6808209" y="1234466"/>
                  <a:pt x="6800766" y="1258233"/>
                  <a:pt x="6792840" y="1276172"/>
                </a:cubicBezTo>
                <a:cubicBezTo>
                  <a:pt x="6805307" y="1283722"/>
                  <a:pt x="6803270" y="1311409"/>
                  <a:pt x="6820152" y="1297428"/>
                </a:cubicBezTo>
                <a:cubicBezTo>
                  <a:pt x="6810147" y="1346608"/>
                  <a:pt x="6801749" y="1394457"/>
                  <a:pt x="6809963" y="1435861"/>
                </a:cubicBezTo>
                <a:cubicBezTo>
                  <a:pt x="6816024" y="1435987"/>
                  <a:pt x="6816805" y="1421528"/>
                  <a:pt x="6824433" y="1423878"/>
                </a:cubicBezTo>
                <a:cubicBezTo>
                  <a:pt x="6817493" y="1436125"/>
                  <a:pt x="6820821" y="1444743"/>
                  <a:pt x="6831107" y="1450308"/>
                </a:cubicBezTo>
                <a:cubicBezTo>
                  <a:pt x="6845257" y="1444820"/>
                  <a:pt x="6833636" y="1433049"/>
                  <a:pt x="6839346" y="1421278"/>
                </a:cubicBezTo>
                <a:cubicBezTo>
                  <a:pt x="6842814" y="1428426"/>
                  <a:pt x="6847080" y="1430311"/>
                  <a:pt x="6854700" y="1428062"/>
                </a:cubicBezTo>
                <a:close/>
                <a:moveTo>
                  <a:pt x="7050269" y="1022940"/>
                </a:moveTo>
                <a:cubicBezTo>
                  <a:pt x="7051094" y="1021071"/>
                  <a:pt x="7051256" y="1018973"/>
                  <a:pt x="7052524" y="1012642"/>
                </a:cubicBezTo>
                <a:cubicBezTo>
                  <a:pt x="7035366" y="1003019"/>
                  <a:pt x="7036397" y="1024914"/>
                  <a:pt x="7044032" y="1031862"/>
                </a:cubicBezTo>
                <a:cubicBezTo>
                  <a:pt x="7047954" y="1026448"/>
                  <a:pt x="7049443" y="1024809"/>
                  <a:pt x="7050269" y="1022940"/>
                </a:cubicBezTo>
                <a:close/>
                <a:moveTo>
                  <a:pt x="6863687" y="1450410"/>
                </a:moveTo>
                <a:cubicBezTo>
                  <a:pt x="6874191" y="1416254"/>
                  <a:pt x="6877738" y="1385151"/>
                  <a:pt x="6872246" y="1357200"/>
                </a:cubicBezTo>
                <a:cubicBezTo>
                  <a:pt x="6869929" y="1387826"/>
                  <a:pt x="6855119" y="1423653"/>
                  <a:pt x="6863687" y="1450410"/>
                </a:cubicBezTo>
                <a:close/>
                <a:moveTo>
                  <a:pt x="6971269" y="1216157"/>
                </a:moveTo>
                <a:cubicBezTo>
                  <a:pt x="6974503" y="1196146"/>
                  <a:pt x="6989615" y="1171173"/>
                  <a:pt x="6963508" y="1162190"/>
                </a:cubicBezTo>
                <a:cubicBezTo>
                  <a:pt x="6955778" y="1184299"/>
                  <a:pt x="6944357" y="1207840"/>
                  <a:pt x="6971269" y="1216157"/>
                </a:cubicBezTo>
                <a:close/>
                <a:moveTo>
                  <a:pt x="6870429" y="1518221"/>
                </a:moveTo>
                <a:cubicBezTo>
                  <a:pt x="6870915" y="1497506"/>
                  <a:pt x="6874289" y="1476025"/>
                  <a:pt x="6853055" y="1464090"/>
                </a:cubicBezTo>
                <a:cubicBezTo>
                  <a:pt x="6849492" y="1485998"/>
                  <a:pt x="6856150" y="1503234"/>
                  <a:pt x="6870429" y="1518221"/>
                </a:cubicBezTo>
                <a:close/>
                <a:moveTo>
                  <a:pt x="6952330" y="1332858"/>
                </a:moveTo>
                <a:cubicBezTo>
                  <a:pt x="6960898" y="1301930"/>
                  <a:pt x="6975191" y="1268428"/>
                  <a:pt x="6957493" y="1247336"/>
                </a:cubicBezTo>
                <a:cubicBezTo>
                  <a:pt x="6948385" y="1266794"/>
                  <a:pt x="6936149" y="1312947"/>
                  <a:pt x="6952330" y="1332858"/>
                </a:cubicBezTo>
                <a:close/>
                <a:moveTo>
                  <a:pt x="2146466" y="12232057"/>
                </a:moveTo>
                <a:cubicBezTo>
                  <a:pt x="2138220" y="12223631"/>
                  <a:pt x="2137516" y="12193402"/>
                  <a:pt x="2122387" y="12203869"/>
                </a:cubicBezTo>
                <a:cubicBezTo>
                  <a:pt x="2129113" y="12217697"/>
                  <a:pt x="2135407" y="12232772"/>
                  <a:pt x="2146466" y="12232057"/>
                </a:cubicBezTo>
                <a:close/>
                <a:moveTo>
                  <a:pt x="7057263" y="1157672"/>
                </a:moveTo>
                <a:cubicBezTo>
                  <a:pt x="7057161" y="1124445"/>
                  <a:pt x="7082709" y="1081622"/>
                  <a:pt x="7060270" y="1057414"/>
                </a:cubicBezTo>
                <a:cubicBezTo>
                  <a:pt x="7058715" y="1090929"/>
                  <a:pt x="7038704" y="1131605"/>
                  <a:pt x="7057263" y="1157672"/>
                </a:cubicBezTo>
                <a:close/>
                <a:moveTo>
                  <a:pt x="6946930" y="1417765"/>
                </a:moveTo>
                <a:cubicBezTo>
                  <a:pt x="6955939" y="1396221"/>
                  <a:pt x="6953686" y="1379401"/>
                  <a:pt x="6953655" y="1361010"/>
                </a:cubicBezTo>
                <a:lnTo>
                  <a:pt x="6934463" y="1352530"/>
                </a:lnTo>
                <a:cubicBezTo>
                  <a:pt x="6936082" y="1329252"/>
                  <a:pt x="6948529" y="1296466"/>
                  <a:pt x="6929861" y="1290259"/>
                </a:cubicBezTo>
                <a:cubicBezTo>
                  <a:pt x="6931925" y="1249822"/>
                  <a:pt x="6966834" y="1197352"/>
                  <a:pt x="6936906" y="1169324"/>
                </a:cubicBezTo>
                <a:cubicBezTo>
                  <a:pt x="6923251" y="1216381"/>
                  <a:pt x="6907445" y="1279844"/>
                  <a:pt x="6928415" y="1303914"/>
                </a:cubicBezTo>
                <a:cubicBezTo>
                  <a:pt x="6925747" y="1322644"/>
                  <a:pt x="6920241" y="1343183"/>
                  <a:pt x="6916154" y="1362817"/>
                </a:cubicBezTo>
                <a:cubicBezTo>
                  <a:pt x="6897987" y="1345091"/>
                  <a:pt x="6917776" y="1312996"/>
                  <a:pt x="6905384" y="1293738"/>
                </a:cubicBezTo>
                <a:cubicBezTo>
                  <a:pt x="6889819" y="1331273"/>
                  <a:pt x="6894179" y="1361786"/>
                  <a:pt x="6881928" y="1398743"/>
                </a:cubicBezTo>
                <a:cubicBezTo>
                  <a:pt x="6893040" y="1417436"/>
                  <a:pt x="6906850" y="1435790"/>
                  <a:pt x="6911006" y="1457535"/>
                </a:cubicBezTo>
                <a:cubicBezTo>
                  <a:pt x="6924544" y="1425741"/>
                  <a:pt x="6911032" y="1387100"/>
                  <a:pt x="6934904" y="1361914"/>
                </a:cubicBezTo>
                <a:cubicBezTo>
                  <a:pt x="6938913" y="1380531"/>
                  <a:pt x="6931232" y="1403682"/>
                  <a:pt x="6946930" y="1417765"/>
                </a:cubicBezTo>
                <a:close/>
                <a:moveTo>
                  <a:pt x="6885851" y="1566384"/>
                </a:moveTo>
                <a:cubicBezTo>
                  <a:pt x="6892309" y="1548308"/>
                  <a:pt x="6893282" y="1506878"/>
                  <a:pt x="6880178" y="1485773"/>
                </a:cubicBezTo>
                <a:cubicBezTo>
                  <a:pt x="6872226" y="1516462"/>
                  <a:pt x="6879227" y="1540996"/>
                  <a:pt x="6885851" y="1566384"/>
                </a:cubicBezTo>
                <a:close/>
                <a:moveTo>
                  <a:pt x="6986435" y="1338738"/>
                </a:moveTo>
                <a:cubicBezTo>
                  <a:pt x="6979370" y="1303966"/>
                  <a:pt x="6995493" y="1260552"/>
                  <a:pt x="6985162" y="1227401"/>
                </a:cubicBezTo>
                <a:cubicBezTo>
                  <a:pt x="6972017" y="1267536"/>
                  <a:pt x="6956391" y="1325974"/>
                  <a:pt x="6986435" y="1338738"/>
                </a:cubicBezTo>
                <a:close/>
                <a:moveTo>
                  <a:pt x="7088718" y="1107249"/>
                </a:moveTo>
                <a:cubicBezTo>
                  <a:pt x="7085626" y="1099246"/>
                  <a:pt x="7076432" y="1094674"/>
                  <a:pt x="7073994" y="1109421"/>
                </a:cubicBezTo>
                <a:cubicBezTo>
                  <a:pt x="7080629" y="1112864"/>
                  <a:pt x="7084936" y="1111193"/>
                  <a:pt x="7088718" y="1107249"/>
                </a:cubicBezTo>
                <a:close/>
                <a:moveTo>
                  <a:pt x="7099097" y="1083758"/>
                </a:moveTo>
                <a:cubicBezTo>
                  <a:pt x="7091986" y="1079084"/>
                  <a:pt x="7096375" y="1070304"/>
                  <a:pt x="7088838" y="1065442"/>
                </a:cubicBezTo>
                <a:cubicBezTo>
                  <a:pt x="7083358" y="1073230"/>
                  <a:pt x="7090918" y="1091885"/>
                  <a:pt x="7099097" y="1083758"/>
                </a:cubicBezTo>
                <a:close/>
                <a:moveTo>
                  <a:pt x="6900307" y="1545206"/>
                </a:moveTo>
                <a:cubicBezTo>
                  <a:pt x="6910788" y="1497256"/>
                  <a:pt x="6904043" y="1455990"/>
                  <a:pt x="6886650" y="1419207"/>
                </a:cubicBezTo>
                <a:cubicBezTo>
                  <a:pt x="6877124" y="1443075"/>
                  <a:pt x="6873323" y="1464367"/>
                  <a:pt x="6882065" y="1481502"/>
                </a:cubicBezTo>
                <a:cubicBezTo>
                  <a:pt x="6884567" y="1476992"/>
                  <a:pt x="6886881" y="1472910"/>
                  <a:pt x="6892950" y="1477633"/>
                </a:cubicBezTo>
                <a:cubicBezTo>
                  <a:pt x="6894645" y="1500333"/>
                  <a:pt x="6890803" y="1525181"/>
                  <a:pt x="6900307" y="1545206"/>
                </a:cubicBezTo>
                <a:close/>
                <a:moveTo>
                  <a:pt x="6887870" y="1594842"/>
                </a:moveTo>
                <a:cubicBezTo>
                  <a:pt x="6890261" y="1591305"/>
                  <a:pt x="6890857" y="1586208"/>
                  <a:pt x="6886735" y="1585152"/>
                </a:cubicBezTo>
                <a:cubicBezTo>
                  <a:pt x="6885603" y="1587715"/>
                  <a:pt x="6884232" y="1589662"/>
                  <a:pt x="6881624" y="1587489"/>
                </a:cubicBezTo>
                <a:lnTo>
                  <a:pt x="6878228" y="1595176"/>
                </a:lnTo>
                <a:cubicBezTo>
                  <a:pt x="6881291" y="1600358"/>
                  <a:pt x="6885478" y="1598380"/>
                  <a:pt x="6887870" y="1594842"/>
                </a:cubicBezTo>
                <a:close/>
                <a:moveTo>
                  <a:pt x="6950701" y="1493452"/>
                </a:moveTo>
                <a:cubicBezTo>
                  <a:pt x="6952713" y="1478515"/>
                  <a:pt x="6963764" y="1460426"/>
                  <a:pt x="6944670" y="1454032"/>
                </a:cubicBezTo>
                <a:cubicBezTo>
                  <a:pt x="6941427" y="1469445"/>
                  <a:pt x="6944526" y="1482045"/>
                  <a:pt x="6950701" y="1493452"/>
                </a:cubicBezTo>
                <a:close/>
                <a:moveTo>
                  <a:pt x="2046048" y="12610361"/>
                </a:moveTo>
                <a:cubicBezTo>
                  <a:pt x="2043631" y="12608664"/>
                  <a:pt x="2040634" y="12607283"/>
                  <a:pt x="2037636" y="12605902"/>
                </a:cubicBezTo>
                <a:cubicBezTo>
                  <a:pt x="2036254" y="12608905"/>
                  <a:pt x="2034872" y="12611909"/>
                  <a:pt x="2033490" y="12614913"/>
                </a:cubicBezTo>
                <a:cubicBezTo>
                  <a:pt x="2036040" y="12616161"/>
                  <a:pt x="2039485" y="12617675"/>
                  <a:pt x="2042035" y="12618923"/>
                </a:cubicBezTo>
                <a:cubicBezTo>
                  <a:pt x="2043417" y="12615920"/>
                  <a:pt x="2044799" y="12612916"/>
                  <a:pt x="2046048" y="12610361"/>
                </a:cubicBezTo>
                <a:close/>
                <a:moveTo>
                  <a:pt x="6993672" y="1448117"/>
                </a:moveTo>
                <a:lnTo>
                  <a:pt x="6994871" y="1441327"/>
                </a:lnTo>
                <a:lnTo>
                  <a:pt x="6995836" y="1435864"/>
                </a:lnTo>
                <a:cubicBezTo>
                  <a:pt x="6995741" y="1432185"/>
                  <a:pt x="6994138" y="1429179"/>
                  <a:pt x="6988950" y="1427653"/>
                </a:cubicBezTo>
                <a:cubicBezTo>
                  <a:pt x="6987021" y="1435479"/>
                  <a:pt x="6983058" y="1444448"/>
                  <a:pt x="6993672" y="1448117"/>
                </a:cubicBezTo>
                <a:close/>
                <a:moveTo>
                  <a:pt x="6875289" y="1736814"/>
                </a:moveTo>
                <a:cubicBezTo>
                  <a:pt x="6850985" y="1672985"/>
                  <a:pt x="6822752" y="1609973"/>
                  <a:pt x="6798022" y="1545955"/>
                </a:cubicBezTo>
                <a:cubicBezTo>
                  <a:pt x="6773292" y="1481938"/>
                  <a:pt x="6746995" y="1415697"/>
                  <a:pt x="6706269" y="1357885"/>
                </a:cubicBezTo>
                <a:cubicBezTo>
                  <a:pt x="6719499" y="1426009"/>
                  <a:pt x="6756772" y="1485869"/>
                  <a:pt x="6777573" y="1550702"/>
                </a:cubicBezTo>
                <a:cubicBezTo>
                  <a:pt x="6744947" y="1523015"/>
                  <a:pt x="6756190" y="1477955"/>
                  <a:pt x="6725599" y="1449123"/>
                </a:cubicBezTo>
                <a:cubicBezTo>
                  <a:pt x="6725289" y="1433672"/>
                  <a:pt x="6717362" y="1393925"/>
                  <a:pt x="6698913" y="1405683"/>
                </a:cubicBezTo>
                <a:cubicBezTo>
                  <a:pt x="6708727" y="1441159"/>
                  <a:pt x="6736809" y="1469902"/>
                  <a:pt x="6741700" y="1507287"/>
                </a:cubicBezTo>
                <a:cubicBezTo>
                  <a:pt x="6724403" y="1499133"/>
                  <a:pt x="6727407" y="1483104"/>
                  <a:pt x="6721183" y="1470655"/>
                </a:cubicBezTo>
                <a:cubicBezTo>
                  <a:pt x="6710464" y="1460303"/>
                  <a:pt x="6712725" y="1481722"/>
                  <a:pt x="6702005" y="1471370"/>
                </a:cubicBezTo>
                <a:cubicBezTo>
                  <a:pt x="6690486" y="1435141"/>
                  <a:pt x="6684125" y="1397617"/>
                  <a:pt x="6672606" y="1361388"/>
                </a:cubicBezTo>
                <a:cubicBezTo>
                  <a:pt x="6661135" y="1326201"/>
                  <a:pt x="6641331" y="1291416"/>
                  <a:pt x="6642591" y="1251644"/>
                </a:cubicBezTo>
                <a:cubicBezTo>
                  <a:pt x="6660493" y="1281505"/>
                  <a:pt x="6669831" y="1315750"/>
                  <a:pt x="6699849" y="1341264"/>
                </a:cubicBezTo>
                <a:cubicBezTo>
                  <a:pt x="6692741" y="1310048"/>
                  <a:pt x="6678440" y="1281267"/>
                  <a:pt x="6659832" y="1254157"/>
                </a:cubicBezTo>
                <a:cubicBezTo>
                  <a:pt x="6670710" y="1245691"/>
                  <a:pt x="6665116" y="1242199"/>
                  <a:pt x="6675559" y="1228946"/>
                </a:cubicBezTo>
                <a:cubicBezTo>
                  <a:pt x="6661685" y="1200354"/>
                  <a:pt x="6594980" y="1154035"/>
                  <a:pt x="6565956" y="1185113"/>
                </a:cubicBezTo>
                <a:cubicBezTo>
                  <a:pt x="6613537" y="1379701"/>
                  <a:pt x="6745215" y="1542021"/>
                  <a:pt x="6825215" y="1724388"/>
                </a:cubicBezTo>
                <a:cubicBezTo>
                  <a:pt x="6839749" y="1722642"/>
                  <a:pt x="6856047" y="1727291"/>
                  <a:pt x="6875289" y="1736814"/>
                </a:cubicBezTo>
                <a:close/>
                <a:moveTo>
                  <a:pt x="7042742" y="1368211"/>
                </a:moveTo>
                <a:lnTo>
                  <a:pt x="7042877" y="1366599"/>
                </a:lnTo>
                <a:lnTo>
                  <a:pt x="7045318" y="1337540"/>
                </a:lnTo>
                <a:cubicBezTo>
                  <a:pt x="7050823" y="1308099"/>
                  <a:pt x="7061647" y="1281870"/>
                  <a:pt x="7046579" y="1254538"/>
                </a:cubicBezTo>
                <a:cubicBezTo>
                  <a:pt x="7037283" y="1274423"/>
                  <a:pt x="7035328" y="1294999"/>
                  <a:pt x="7034317" y="1313440"/>
                </a:cubicBezTo>
                <a:cubicBezTo>
                  <a:pt x="7033880" y="1321926"/>
                  <a:pt x="7033885" y="1332010"/>
                  <a:pt x="7035050" y="1341777"/>
                </a:cubicBezTo>
                <a:lnTo>
                  <a:pt x="7042542" y="1367525"/>
                </a:lnTo>
                <a:close/>
                <a:moveTo>
                  <a:pt x="2057596" y="12653324"/>
                </a:moveTo>
                <a:cubicBezTo>
                  <a:pt x="2039390" y="12647411"/>
                  <a:pt x="2034056" y="12637527"/>
                  <a:pt x="2027247" y="12627690"/>
                </a:cubicBezTo>
                <a:cubicBezTo>
                  <a:pt x="2013093" y="12642502"/>
                  <a:pt x="2048169" y="12658810"/>
                  <a:pt x="2057596" y="12653324"/>
                </a:cubicBezTo>
                <a:close/>
                <a:moveTo>
                  <a:pt x="6911839" y="1674859"/>
                </a:moveTo>
                <a:lnTo>
                  <a:pt x="6904162" y="1671467"/>
                </a:lnTo>
                <a:lnTo>
                  <a:pt x="6900765" y="1679155"/>
                </a:lnTo>
                <a:lnTo>
                  <a:pt x="6908442" y="1682547"/>
                </a:lnTo>
                <a:close/>
                <a:moveTo>
                  <a:pt x="7140065" y="1231012"/>
                </a:moveTo>
                <a:cubicBezTo>
                  <a:pt x="7132241" y="1224492"/>
                  <a:pt x="7135491" y="1213677"/>
                  <a:pt x="7127666" y="1207156"/>
                </a:cubicBezTo>
                <a:cubicBezTo>
                  <a:pt x="7115000" y="1221979"/>
                  <a:pt x="7127776" y="1244981"/>
                  <a:pt x="7140065" y="1231012"/>
                </a:cubicBezTo>
                <a:close/>
                <a:moveTo>
                  <a:pt x="6988671" y="1582741"/>
                </a:moveTo>
                <a:cubicBezTo>
                  <a:pt x="6992642" y="1573752"/>
                  <a:pt x="6987206" y="1561395"/>
                  <a:pt x="6977893" y="1556514"/>
                </a:cubicBezTo>
                <a:cubicBezTo>
                  <a:pt x="6971665" y="1570609"/>
                  <a:pt x="6967898" y="1583748"/>
                  <a:pt x="6981358" y="1590206"/>
                </a:cubicBezTo>
                <a:cubicBezTo>
                  <a:pt x="6984977" y="1588359"/>
                  <a:pt x="6987347" y="1585737"/>
                  <a:pt x="6988671" y="1582741"/>
                </a:cubicBezTo>
                <a:close/>
                <a:moveTo>
                  <a:pt x="7056907" y="1429603"/>
                </a:moveTo>
                <a:cubicBezTo>
                  <a:pt x="7085116" y="1363452"/>
                  <a:pt x="7064911" y="1315728"/>
                  <a:pt x="7084081" y="1252730"/>
                </a:cubicBezTo>
                <a:cubicBezTo>
                  <a:pt x="7070968" y="1227027"/>
                  <a:pt x="7087575" y="1189442"/>
                  <a:pt x="7067506" y="1166792"/>
                </a:cubicBezTo>
                <a:cubicBezTo>
                  <a:pt x="7057056" y="1204289"/>
                  <a:pt x="7063136" y="1251101"/>
                  <a:pt x="7064791" y="1296244"/>
                </a:cubicBezTo>
                <a:lnTo>
                  <a:pt x="7064653" y="1306419"/>
                </a:lnTo>
                <a:lnTo>
                  <a:pt x="7064195" y="1340425"/>
                </a:lnTo>
                <a:cubicBezTo>
                  <a:pt x="7043496" y="1366503"/>
                  <a:pt x="7051325" y="1404164"/>
                  <a:pt x="7056907" y="1429603"/>
                </a:cubicBezTo>
                <a:close/>
                <a:moveTo>
                  <a:pt x="6924118" y="1740521"/>
                </a:moveTo>
                <a:cubicBezTo>
                  <a:pt x="6928220" y="1730082"/>
                  <a:pt x="6925367" y="1722696"/>
                  <a:pt x="6915746" y="1717934"/>
                </a:cubicBezTo>
                <a:cubicBezTo>
                  <a:pt x="6911832" y="1727946"/>
                  <a:pt x="6914686" y="1735333"/>
                  <a:pt x="6924118" y="1740521"/>
                </a:cubicBezTo>
                <a:close/>
                <a:moveTo>
                  <a:pt x="7101508" y="1339045"/>
                </a:moveTo>
                <a:cubicBezTo>
                  <a:pt x="7108237" y="1313431"/>
                  <a:pt x="7093068" y="1275078"/>
                  <a:pt x="7116914" y="1262643"/>
                </a:cubicBezTo>
                <a:cubicBezTo>
                  <a:pt x="7112512" y="1235684"/>
                  <a:pt x="7110761" y="1207344"/>
                  <a:pt x="7102054" y="1182056"/>
                </a:cubicBezTo>
                <a:cubicBezTo>
                  <a:pt x="7105665" y="1161191"/>
                  <a:pt x="7103381" y="1125979"/>
                  <a:pt x="7086378" y="1124082"/>
                </a:cubicBezTo>
                <a:cubicBezTo>
                  <a:pt x="7093485" y="1155299"/>
                  <a:pt x="7087484" y="1191955"/>
                  <a:pt x="7097857" y="1221551"/>
                </a:cubicBezTo>
                <a:cubicBezTo>
                  <a:pt x="7082948" y="1255292"/>
                  <a:pt x="7089282" y="1305566"/>
                  <a:pt x="7101508" y="1339045"/>
                </a:cubicBezTo>
                <a:close/>
                <a:moveTo>
                  <a:pt x="7006461" y="1564543"/>
                </a:moveTo>
                <a:cubicBezTo>
                  <a:pt x="7015840" y="1537547"/>
                  <a:pt x="7016179" y="1513704"/>
                  <a:pt x="7010793" y="1492437"/>
                </a:cubicBezTo>
                <a:cubicBezTo>
                  <a:pt x="7008446" y="1504672"/>
                  <a:pt x="6983094" y="1551666"/>
                  <a:pt x="7006461" y="1564543"/>
                </a:cubicBezTo>
                <a:close/>
                <a:moveTo>
                  <a:pt x="7043049" y="1513859"/>
                </a:moveTo>
                <a:lnTo>
                  <a:pt x="7047959" y="1487641"/>
                </a:lnTo>
                <a:lnTo>
                  <a:pt x="7048428" y="1485136"/>
                </a:lnTo>
                <a:cubicBezTo>
                  <a:pt x="7050041" y="1465621"/>
                  <a:pt x="7047771" y="1446241"/>
                  <a:pt x="7041995" y="1432203"/>
                </a:cubicBezTo>
                <a:cubicBezTo>
                  <a:pt x="7036047" y="1443357"/>
                  <a:pt x="7046026" y="1464613"/>
                  <a:pt x="7030359" y="1468921"/>
                </a:cubicBezTo>
                <a:cubicBezTo>
                  <a:pt x="7037228" y="1441838"/>
                  <a:pt x="7036714" y="1417618"/>
                  <a:pt x="7041926" y="1390823"/>
                </a:cubicBezTo>
                <a:lnTo>
                  <a:pt x="7035583" y="1386756"/>
                </a:lnTo>
                <a:lnTo>
                  <a:pt x="7033287" y="1385283"/>
                </a:lnTo>
                <a:cubicBezTo>
                  <a:pt x="7029853" y="1384978"/>
                  <a:pt x="7026384" y="1384466"/>
                  <a:pt x="7024432" y="1378499"/>
                </a:cubicBezTo>
                <a:cubicBezTo>
                  <a:pt x="7033562" y="1315149"/>
                  <a:pt x="7016852" y="1261822"/>
                  <a:pt x="7025366" y="1198711"/>
                </a:cubicBezTo>
                <a:cubicBezTo>
                  <a:pt x="7024113" y="1185395"/>
                  <a:pt x="7006566" y="1198572"/>
                  <a:pt x="7007872" y="1186386"/>
                </a:cubicBezTo>
                <a:cubicBezTo>
                  <a:pt x="7008396" y="1130975"/>
                  <a:pt x="7051868" y="1074121"/>
                  <a:pt x="7028251" y="1024889"/>
                </a:cubicBezTo>
                <a:cubicBezTo>
                  <a:pt x="7016955" y="1037765"/>
                  <a:pt x="7027361" y="1059209"/>
                  <a:pt x="7011267" y="1063328"/>
                </a:cubicBezTo>
                <a:cubicBezTo>
                  <a:pt x="7011565" y="1043041"/>
                  <a:pt x="7024167" y="1017980"/>
                  <a:pt x="7010316" y="1003181"/>
                </a:cubicBezTo>
                <a:cubicBezTo>
                  <a:pt x="6995754" y="1017677"/>
                  <a:pt x="6999163" y="1045728"/>
                  <a:pt x="6994657" y="1069772"/>
                </a:cubicBezTo>
                <a:cubicBezTo>
                  <a:pt x="6988459" y="1102258"/>
                  <a:pt x="6964568" y="1144792"/>
                  <a:pt x="6989936" y="1164678"/>
                </a:cubicBezTo>
                <a:cubicBezTo>
                  <a:pt x="7008018" y="1131829"/>
                  <a:pt x="6982424" y="1089381"/>
                  <a:pt x="7017673" y="1070753"/>
                </a:cubicBezTo>
                <a:cubicBezTo>
                  <a:pt x="6982018" y="1187215"/>
                  <a:pt x="7012568" y="1277286"/>
                  <a:pt x="7015057" y="1378951"/>
                </a:cubicBezTo>
                <a:cubicBezTo>
                  <a:pt x="7011988" y="1384742"/>
                  <a:pt x="7003926" y="1377606"/>
                  <a:pt x="7001858" y="1386902"/>
                </a:cubicBezTo>
                <a:lnTo>
                  <a:pt x="6996960" y="1446153"/>
                </a:lnTo>
                <a:lnTo>
                  <a:pt x="6995289" y="1466379"/>
                </a:lnTo>
                <a:lnTo>
                  <a:pt x="6994051" y="1501533"/>
                </a:lnTo>
                <a:lnTo>
                  <a:pt x="6992552" y="1544104"/>
                </a:lnTo>
                <a:cubicBezTo>
                  <a:pt x="6998080" y="1521787"/>
                  <a:pt x="7001607" y="1500247"/>
                  <a:pt x="7004466" y="1478921"/>
                </a:cubicBezTo>
                <a:lnTo>
                  <a:pt x="7005627" y="1469543"/>
                </a:lnTo>
                <a:lnTo>
                  <a:pt x="7005951" y="1466917"/>
                </a:lnTo>
                <a:lnTo>
                  <a:pt x="7012370" y="1415029"/>
                </a:lnTo>
                <a:lnTo>
                  <a:pt x="7017974" y="1435419"/>
                </a:lnTo>
                <a:lnTo>
                  <a:pt x="7022732" y="1452725"/>
                </a:lnTo>
                <a:cubicBezTo>
                  <a:pt x="7022423" y="1466691"/>
                  <a:pt x="7019678" y="1481558"/>
                  <a:pt x="7018470" y="1495829"/>
                </a:cubicBezTo>
                <a:cubicBezTo>
                  <a:pt x="7025581" y="1500502"/>
                  <a:pt x="7028412" y="1494095"/>
                  <a:pt x="7033383" y="1493229"/>
                </a:cubicBezTo>
                <a:cubicBezTo>
                  <a:pt x="7030342" y="1501840"/>
                  <a:pt x="7027255" y="1510558"/>
                  <a:pt x="7026244" y="1518470"/>
                </a:cubicBezTo>
                <a:lnTo>
                  <a:pt x="7029414" y="1530634"/>
                </a:lnTo>
                <a:lnTo>
                  <a:pt x="7031564" y="1538879"/>
                </a:lnTo>
                <a:cubicBezTo>
                  <a:pt x="7036441" y="1531590"/>
                  <a:pt x="7040254" y="1523033"/>
                  <a:pt x="7043049" y="1513859"/>
                </a:cubicBezTo>
                <a:close/>
                <a:moveTo>
                  <a:pt x="7168634" y="1239041"/>
                </a:moveTo>
                <a:cubicBezTo>
                  <a:pt x="7138446" y="1196605"/>
                  <a:pt x="7127349" y="1129422"/>
                  <a:pt x="7098267" y="1097174"/>
                </a:cubicBezTo>
                <a:cubicBezTo>
                  <a:pt x="7106450" y="1120188"/>
                  <a:pt x="7118947" y="1146130"/>
                  <a:pt x="7129738" y="1171317"/>
                </a:cubicBezTo>
                <a:cubicBezTo>
                  <a:pt x="7139865" y="1195700"/>
                  <a:pt x="7146029" y="1229053"/>
                  <a:pt x="7168634" y="1239041"/>
                </a:cubicBezTo>
                <a:close/>
                <a:moveTo>
                  <a:pt x="2120332" y="12689584"/>
                </a:moveTo>
                <a:cubicBezTo>
                  <a:pt x="2118229" y="12688470"/>
                  <a:pt x="2115365" y="12686641"/>
                  <a:pt x="2118356" y="12683141"/>
                </a:cubicBezTo>
                <a:cubicBezTo>
                  <a:pt x="2115359" y="12681760"/>
                  <a:pt x="2112495" y="12679930"/>
                  <a:pt x="2109811" y="12679130"/>
                </a:cubicBezTo>
                <a:cubicBezTo>
                  <a:pt x="2097927" y="12686324"/>
                  <a:pt x="2118109" y="12698680"/>
                  <a:pt x="2120332" y="12689584"/>
                </a:cubicBezTo>
                <a:close/>
                <a:moveTo>
                  <a:pt x="6954826" y="1754090"/>
                </a:moveTo>
                <a:cubicBezTo>
                  <a:pt x="6955709" y="1715172"/>
                  <a:pt x="6968092" y="1672148"/>
                  <a:pt x="6944177" y="1643204"/>
                </a:cubicBezTo>
                <a:lnTo>
                  <a:pt x="6944345" y="1638898"/>
                </a:lnTo>
                <a:lnTo>
                  <a:pt x="6945324" y="1613783"/>
                </a:lnTo>
                <a:cubicBezTo>
                  <a:pt x="6946906" y="1603571"/>
                  <a:pt x="6948617" y="1593351"/>
                  <a:pt x="6947253" y="1584326"/>
                </a:cubicBezTo>
                <a:cubicBezTo>
                  <a:pt x="6954979" y="1588760"/>
                  <a:pt x="6956628" y="1583873"/>
                  <a:pt x="6960025" y="1576186"/>
                </a:cubicBezTo>
                <a:cubicBezTo>
                  <a:pt x="6978478" y="1537885"/>
                  <a:pt x="6958265" y="1485563"/>
                  <a:pt x="6983855" y="1439185"/>
                </a:cubicBezTo>
                <a:cubicBezTo>
                  <a:pt x="6974343" y="1414563"/>
                  <a:pt x="6988259" y="1381914"/>
                  <a:pt x="6972406" y="1360106"/>
                </a:cubicBezTo>
                <a:cubicBezTo>
                  <a:pt x="6955377" y="1428644"/>
                  <a:pt x="6965588" y="1503602"/>
                  <a:pt x="6942531" y="1563862"/>
                </a:cubicBezTo>
                <a:cubicBezTo>
                  <a:pt x="6939851" y="1546852"/>
                  <a:pt x="6947818" y="1525359"/>
                  <a:pt x="6932219" y="1513362"/>
                </a:cubicBezTo>
                <a:cubicBezTo>
                  <a:pt x="6924712" y="1526891"/>
                  <a:pt x="6938292" y="1549227"/>
                  <a:pt x="6923338" y="1555382"/>
                </a:cubicBezTo>
                <a:cubicBezTo>
                  <a:pt x="6923538" y="1533008"/>
                  <a:pt x="6929037" y="1507872"/>
                  <a:pt x="6931082" y="1484783"/>
                </a:cubicBezTo>
                <a:cubicBezTo>
                  <a:pt x="6933366" y="1462309"/>
                  <a:pt x="6939612" y="1430867"/>
                  <a:pt x="6929689" y="1415252"/>
                </a:cubicBezTo>
                <a:cubicBezTo>
                  <a:pt x="6923998" y="1467359"/>
                  <a:pt x="6903968" y="1525383"/>
                  <a:pt x="6910581" y="1572717"/>
                </a:cubicBezTo>
                <a:cubicBezTo>
                  <a:pt x="6915337" y="1585028"/>
                  <a:pt x="6924697" y="1575380"/>
                  <a:pt x="6928502" y="1585229"/>
                </a:cubicBezTo>
                <a:cubicBezTo>
                  <a:pt x="6925781" y="1600618"/>
                  <a:pt x="6925674" y="1614992"/>
                  <a:pt x="6928158" y="1628405"/>
                </a:cubicBezTo>
                <a:lnTo>
                  <a:pt x="6938730" y="1654417"/>
                </a:lnTo>
                <a:lnTo>
                  <a:pt x="6943362" y="1665816"/>
                </a:lnTo>
                <a:cubicBezTo>
                  <a:pt x="6950323" y="1693905"/>
                  <a:pt x="6941525" y="1728814"/>
                  <a:pt x="6954826" y="1754090"/>
                </a:cubicBezTo>
                <a:close/>
                <a:moveTo>
                  <a:pt x="7040124" y="1561039"/>
                </a:moveTo>
                <a:cubicBezTo>
                  <a:pt x="7025378" y="1549419"/>
                  <a:pt x="7002324" y="1583134"/>
                  <a:pt x="7023125" y="1590283"/>
                </a:cubicBezTo>
                <a:cubicBezTo>
                  <a:pt x="7028556" y="1581452"/>
                  <a:pt x="7019649" y="1578537"/>
                  <a:pt x="7027352" y="1569179"/>
                </a:cubicBezTo>
                <a:cubicBezTo>
                  <a:pt x="7034414" y="1572809"/>
                  <a:pt x="7038007" y="1569293"/>
                  <a:pt x="7040124" y="1561039"/>
                </a:cubicBezTo>
                <a:close/>
                <a:moveTo>
                  <a:pt x="7098248" y="1429491"/>
                </a:moveTo>
                <a:cubicBezTo>
                  <a:pt x="7097917" y="1415818"/>
                  <a:pt x="7100355" y="1401070"/>
                  <a:pt x="7101640" y="1386770"/>
                </a:cubicBezTo>
                <a:lnTo>
                  <a:pt x="7099914" y="1367188"/>
                </a:lnTo>
                <a:lnTo>
                  <a:pt x="7098111" y="1346732"/>
                </a:lnTo>
                <a:cubicBezTo>
                  <a:pt x="7082353" y="1353553"/>
                  <a:pt x="7086395" y="1364018"/>
                  <a:pt x="7073450" y="1381779"/>
                </a:cubicBezTo>
                <a:cubicBezTo>
                  <a:pt x="7074027" y="1387395"/>
                  <a:pt x="7079787" y="1391088"/>
                  <a:pt x="7084340" y="1395206"/>
                </a:cubicBezTo>
                <a:lnTo>
                  <a:pt x="7086561" y="1398147"/>
                </a:lnTo>
                <a:lnTo>
                  <a:pt x="7089466" y="1401993"/>
                </a:lnTo>
                <a:cubicBezTo>
                  <a:pt x="7090340" y="1404557"/>
                  <a:pt x="7090113" y="1407520"/>
                  <a:pt x="7087989" y="1411175"/>
                </a:cubicBezTo>
                <a:lnTo>
                  <a:pt x="7085472" y="1412152"/>
                </a:lnTo>
                <a:lnTo>
                  <a:pt x="7083135" y="1408979"/>
                </a:lnTo>
                <a:lnTo>
                  <a:pt x="7083848" y="1404436"/>
                </a:lnTo>
                <a:lnTo>
                  <a:pt x="7084139" y="1402583"/>
                </a:lnTo>
                <a:cubicBezTo>
                  <a:pt x="7082890" y="1399351"/>
                  <a:pt x="7080367" y="1397853"/>
                  <a:pt x="7078172" y="1402244"/>
                </a:cubicBezTo>
                <a:lnTo>
                  <a:pt x="7082349" y="1407912"/>
                </a:lnTo>
                <a:lnTo>
                  <a:pt x="7083135" y="1408979"/>
                </a:lnTo>
                <a:lnTo>
                  <a:pt x="7082452" y="1413323"/>
                </a:lnTo>
                <a:lnTo>
                  <a:pt x="7085472" y="1412152"/>
                </a:lnTo>
                <a:close/>
                <a:moveTo>
                  <a:pt x="6975837" y="1716919"/>
                </a:moveTo>
                <a:cubicBezTo>
                  <a:pt x="6975184" y="1694169"/>
                  <a:pt x="6979830" y="1668656"/>
                  <a:pt x="6979981" y="1645240"/>
                </a:cubicBezTo>
                <a:cubicBezTo>
                  <a:pt x="6957784" y="1652789"/>
                  <a:pt x="6974708" y="1635253"/>
                  <a:pt x="6956508" y="1625680"/>
                </a:cubicBezTo>
                <a:cubicBezTo>
                  <a:pt x="6941815" y="1646244"/>
                  <a:pt x="6968956" y="1650579"/>
                  <a:pt x="6966378" y="1666796"/>
                </a:cubicBezTo>
                <a:cubicBezTo>
                  <a:pt x="6965269" y="1683152"/>
                  <a:pt x="6960827" y="1717434"/>
                  <a:pt x="6975837" y="1716919"/>
                </a:cubicBezTo>
                <a:close/>
                <a:moveTo>
                  <a:pt x="7163418" y="1292379"/>
                </a:moveTo>
                <a:cubicBezTo>
                  <a:pt x="7167275" y="1276727"/>
                  <a:pt x="7159681" y="1266225"/>
                  <a:pt x="7147354" y="1257204"/>
                </a:cubicBezTo>
                <a:cubicBezTo>
                  <a:pt x="7141602" y="1272530"/>
                  <a:pt x="7149121" y="1294740"/>
                  <a:pt x="7163418" y="1292379"/>
                </a:cubicBezTo>
                <a:close/>
                <a:moveTo>
                  <a:pt x="6991991" y="1691896"/>
                </a:moveTo>
                <a:cubicBezTo>
                  <a:pt x="6997096" y="1671691"/>
                  <a:pt x="7001538" y="1651830"/>
                  <a:pt x="7003442" y="1632954"/>
                </a:cubicBezTo>
                <a:lnTo>
                  <a:pt x="7000870" y="1596812"/>
                </a:lnTo>
                <a:lnTo>
                  <a:pt x="6999667" y="1579919"/>
                </a:lnTo>
                <a:lnTo>
                  <a:pt x="6990590" y="1620645"/>
                </a:lnTo>
                <a:lnTo>
                  <a:pt x="6986370" y="1639576"/>
                </a:lnTo>
                <a:cubicBezTo>
                  <a:pt x="6984572" y="1658500"/>
                  <a:pt x="6985928" y="1676200"/>
                  <a:pt x="6991991" y="1691896"/>
                </a:cubicBezTo>
                <a:close/>
                <a:moveTo>
                  <a:pt x="7049926" y="1560776"/>
                </a:moveTo>
                <a:cubicBezTo>
                  <a:pt x="7055063" y="1545689"/>
                  <a:pt x="7057124" y="1531796"/>
                  <a:pt x="7047922" y="1522625"/>
                </a:cubicBezTo>
                <a:cubicBezTo>
                  <a:pt x="7041555" y="1538189"/>
                  <a:pt x="7038452" y="1552133"/>
                  <a:pt x="7049926" y="1560776"/>
                </a:cubicBezTo>
                <a:close/>
                <a:moveTo>
                  <a:pt x="2146283" y="12702197"/>
                </a:moveTo>
                <a:cubicBezTo>
                  <a:pt x="2143946" y="12693694"/>
                  <a:pt x="2128912" y="12685310"/>
                  <a:pt x="2122756" y="12696162"/>
                </a:cubicBezTo>
                <a:cubicBezTo>
                  <a:pt x="2130313" y="12696950"/>
                  <a:pt x="2142898" y="12711923"/>
                  <a:pt x="2146283" y="12702197"/>
                </a:cubicBezTo>
                <a:close/>
                <a:moveTo>
                  <a:pt x="7048738" y="1615383"/>
                </a:moveTo>
                <a:cubicBezTo>
                  <a:pt x="7054497" y="1604655"/>
                  <a:pt x="7056139" y="1595171"/>
                  <a:pt x="7051251" y="1588927"/>
                </a:cubicBezTo>
                <a:cubicBezTo>
                  <a:pt x="7046722" y="1599178"/>
                  <a:pt x="7039117" y="1610621"/>
                  <a:pt x="7048738" y="1615383"/>
                </a:cubicBezTo>
                <a:close/>
                <a:moveTo>
                  <a:pt x="7115353" y="1464616"/>
                </a:moveTo>
                <a:lnTo>
                  <a:pt x="7107676" y="1461224"/>
                </a:lnTo>
                <a:lnTo>
                  <a:pt x="7104091" y="1469339"/>
                </a:lnTo>
                <a:lnTo>
                  <a:pt x="7111768" y="1472731"/>
                </a:lnTo>
                <a:close/>
                <a:moveTo>
                  <a:pt x="7116863" y="1461199"/>
                </a:moveTo>
                <a:cubicBezTo>
                  <a:pt x="7116848" y="1452003"/>
                  <a:pt x="7125136" y="1424015"/>
                  <a:pt x="7111888" y="1430924"/>
                </a:cubicBezTo>
                <a:cubicBezTo>
                  <a:pt x="7117531" y="1435459"/>
                  <a:pt x="7108771" y="1435673"/>
                  <a:pt x="7106793" y="1442456"/>
                </a:cubicBezTo>
                <a:cubicBezTo>
                  <a:pt x="7126929" y="1448800"/>
                  <a:pt x="7100754" y="1456123"/>
                  <a:pt x="7116863" y="1461199"/>
                </a:cubicBezTo>
                <a:close/>
                <a:moveTo>
                  <a:pt x="7200090" y="1303988"/>
                </a:moveTo>
                <a:cubicBezTo>
                  <a:pt x="7190945" y="1300458"/>
                  <a:pt x="7191333" y="1277657"/>
                  <a:pt x="7180644" y="1285696"/>
                </a:cubicBezTo>
                <a:cubicBezTo>
                  <a:pt x="7186902" y="1289993"/>
                  <a:pt x="7186514" y="1312794"/>
                  <a:pt x="7200090" y="1303988"/>
                </a:cubicBezTo>
                <a:close/>
                <a:moveTo>
                  <a:pt x="7047026" y="1657763"/>
                </a:moveTo>
                <a:cubicBezTo>
                  <a:pt x="7050954" y="1645843"/>
                  <a:pt x="7050327" y="1631400"/>
                  <a:pt x="7045341" y="1623071"/>
                </a:cubicBezTo>
                <a:cubicBezTo>
                  <a:pt x="7041744" y="1653132"/>
                  <a:pt x="7023847" y="1654413"/>
                  <a:pt x="7021374" y="1677313"/>
                </a:cubicBezTo>
                <a:cubicBezTo>
                  <a:pt x="7034613" y="1679078"/>
                  <a:pt x="7043098" y="1669682"/>
                  <a:pt x="7047026" y="1657763"/>
                </a:cubicBezTo>
                <a:close/>
                <a:moveTo>
                  <a:pt x="7077169" y="1615502"/>
                </a:moveTo>
                <a:cubicBezTo>
                  <a:pt x="7078389" y="1605385"/>
                  <a:pt x="7076100" y="1595567"/>
                  <a:pt x="7070002" y="1588024"/>
                </a:cubicBezTo>
                <a:cubicBezTo>
                  <a:pt x="7064069" y="1608374"/>
                  <a:pt x="7048908" y="1632304"/>
                  <a:pt x="7063277" y="1644779"/>
                </a:cubicBezTo>
                <a:cubicBezTo>
                  <a:pt x="7071218" y="1636036"/>
                  <a:pt x="7075948" y="1625619"/>
                  <a:pt x="7077169" y="1615502"/>
                </a:cubicBezTo>
                <a:close/>
                <a:moveTo>
                  <a:pt x="7090893" y="1592660"/>
                </a:moveTo>
                <a:cubicBezTo>
                  <a:pt x="7106787" y="1553228"/>
                  <a:pt x="7101574" y="1522338"/>
                  <a:pt x="7110700" y="1485531"/>
                </a:cubicBezTo>
                <a:cubicBezTo>
                  <a:pt x="7081845" y="1475845"/>
                  <a:pt x="7093972" y="1449553"/>
                  <a:pt x="7083335" y="1432091"/>
                </a:cubicBezTo>
                <a:cubicBezTo>
                  <a:pt x="7074304" y="1439842"/>
                  <a:pt x="7087680" y="1453409"/>
                  <a:pt x="7074843" y="1451311"/>
                </a:cubicBezTo>
                <a:cubicBezTo>
                  <a:pt x="7078100" y="1445092"/>
                  <a:pt x="7076625" y="1440357"/>
                  <a:pt x="7072262" y="1436387"/>
                </a:cubicBezTo>
                <a:cubicBezTo>
                  <a:pt x="7059255" y="1475053"/>
                  <a:pt x="7055855" y="1509284"/>
                  <a:pt x="7069681" y="1536833"/>
                </a:cubicBezTo>
                <a:cubicBezTo>
                  <a:pt x="7072006" y="1510805"/>
                  <a:pt x="7077520" y="1494864"/>
                  <a:pt x="7099011" y="1490066"/>
                </a:cubicBezTo>
                <a:cubicBezTo>
                  <a:pt x="7093576" y="1525440"/>
                  <a:pt x="7078298" y="1564634"/>
                  <a:pt x="7090893" y="1592660"/>
                </a:cubicBezTo>
                <a:close/>
                <a:moveTo>
                  <a:pt x="7150716" y="1457268"/>
                </a:moveTo>
                <a:cubicBezTo>
                  <a:pt x="7142400" y="1440322"/>
                  <a:pt x="7151311" y="1416693"/>
                  <a:pt x="7155300" y="1394973"/>
                </a:cubicBezTo>
                <a:cubicBezTo>
                  <a:pt x="7132671" y="1370043"/>
                  <a:pt x="7143610" y="1332091"/>
                  <a:pt x="7136386" y="1301333"/>
                </a:cubicBezTo>
                <a:lnTo>
                  <a:pt x="7131864" y="1293115"/>
                </a:lnTo>
                <a:lnTo>
                  <a:pt x="7121194" y="1273722"/>
                </a:lnTo>
                <a:cubicBezTo>
                  <a:pt x="7119050" y="1294726"/>
                  <a:pt x="7117363" y="1312103"/>
                  <a:pt x="7116520" y="1328576"/>
                </a:cubicBezTo>
                <a:lnTo>
                  <a:pt x="7116520" y="1328688"/>
                </a:lnTo>
                <a:lnTo>
                  <a:pt x="7116915" y="1378013"/>
                </a:lnTo>
                <a:cubicBezTo>
                  <a:pt x="7149869" y="1403804"/>
                  <a:pt x="7137554" y="1430523"/>
                  <a:pt x="7132217" y="1467983"/>
                </a:cubicBezTo>
                <a:cubicBezTo>
                  <a:pt x="7142076" y="1473360"/>
                  <a:pt x="7147466" y="1468084"/>
                  <a:pt x="7150716" y="1457268"/>
                </a:cubicBezTo>
                <a:close/>
                <a:moveTo>
                  <a:pt x="7166001" y="1422673"/>
                </a:moveTo>
                <a:cubicBezTo>
                  <a:pt x="7166518" y="1420349"/>
                  <a:pt x="7176101" y="1402122"/>
                  <a:pt x="7161026" y="1392398"/>
                </a:cubicBezTo>
                <a:cubicBezTo>
                  <a:pt x="7150269" y="1416743"/>
                  <a:pt x="7162340" y="1442496"/>
                  <a:pt x="7166001" y="1422673"/>
                </a:cubicBezTo>
                <a:close/>
                <a:moveTo>
                  <a:pt x="7115743" y="1557186"/>
                </a:moveTo>
                <a:cubicBezTo>
                  <a:pt x="7124858" y="1542325"/>
                  <a:pt x="7135871" y="1501248"/>
                  <a:pt x="7125612" y="1482931"/>
                </a:cubicBezTo>
                <a:cubicBezTo>
                  <a:pt x="7116924" y="1497981"/>
                  <a:pt x="7112678" y="1536433"/>
                  <a:pt x="7115743" y="1557186"/>
                </a:cubicBezTo>
                <a:close/>
                <a:moveTo>
                  <a:pt x="2485384" y="12069057"/>
                </a:moveTo>
                <a:cubicBezTo>
                  <a:pt x="2505211" y="12003344"/>
                  <a:pt x="2476532" y="11891133"/>
                  <a:pt x="2415534" y="11843442"/>
                </a:cubicBezTo>
                <a:cubicBezTo>
                  <a:pt x="2403330" y="11834321"/>
                  <a:pt x="2373639" y="11823322"/>
                  <a:pt x="2351426" y="11814916"/>
                </a:cubicBezTo>
                <a:cubicBezTo>
                  <a:pt x="2299747" y="11793842"/>
                  <a:pt x="2229693" y="11776515"/>
                  <a:pt x="2172713" y="11806303"/>
                </a:cubicBezTo>
                <a:cubicBezTo>
                  <a:pt x="2245627" y="11933862"/>
                  <a:pt x="2310389" y="12063829"/>
                  <a:pt x="2359554" y="12190477"/>
                </a:cubicBezTo>
                <a:cubicBezTo>
                  <a:pt x="2414858" y="12161504"/>
                  <a:pt x="2470727" y="12117719"/>
                  <a:pt x="2485384" y="12069057"/>
                </a:cubicBezTo>
                <a:close/>
                <a:moveTo>
                  <a:pt x="2198497" y="12728003"/>
                </a:moveTo>
                <a:cubicBezTo>
                  <a:pt x="2189992" y="12720589"/>
                  <a:pt x="2171499" y="12700929"/>
                  <a:pt x="2161905" y="12715147"/>
                </a:cubicBezTo>
                <a:cubicBezTo>
                  <a:pt x="2176092" y="12724741"/>
                  <a:pt x="2183168" y="12733682"/>
                  <a:pt x="2198497" y="12728003"/>
                </a:cubicBezTo>
                <a:close/>
                <a:moveTo>
                  <a:pt x="7197136" y="1436430"/>
                </a:moveTo>
                <a:cubicBezTo>
                  <a:pt x="7192108" y="1431656"/>
                  <a:pt x="7189780" y="1426543"/>
                  <a:pt x="7184752" y="1421769"/>
                </a:cubicBezTo>
                <a:cubicBezTo>
                  <a:pt x="7173456" y="1434645"/>
                  <a:pt x="7189153" y="1448728"/>
                  <a:pt x="7197136" y="1436430"/>
                </a:cubicBezTo>
                <a:close/>
                <a:moveTo>
                  <a:pt x="2496243" y="12090189"/>
                </a:moveTo>
                <a:cubicBezTo>
                  <a:pt x="2473919" y="12142385"/>
                  <a:pt x="2429194" y="12186721"/>
                  <a:pt x="2361398" y="12214501"/>
                </a:cubicBezTo>
                <a:cubicBezTo>
                  <a:pt x="2287762" y="12075872"/>
                  <a:pt x="2211957" y="11904031"/>
                  <a:pt x="2140965" y="11771902"/>
                </a:cubicBezTo>
                <a:cubicBezTo>
                  <a:pt x="2272351" y="11699178"/>
                  <a:pt x="2444727" y="11778884"/>
                  <a:pt x="2496679" y="11918715"/>
                </a:cubicBezTo>
                <a:cubicBezTo>
                  <a:pt x="2518490" y="11977936"/>
                  <a:pt x="2518567" y="12037992"/>
                  <a:pt x="2496243" y="12090189"/>
                </a:cubicBezTo>
                <a:close/>
                <a:moveTo>
                  <a:pt x="2224448" y="12740616"/>
                </a:moveTo>
                <a:cubicBezTo>
                  <a:pt x="2221897" y="12739368"/>
                  <a:pt x="2219033" y="12737538"/>
                  <a:pt x="2215902" y="12736605"/>
                </a:cubicBezTo>
                <a:cubicBezTo>
                  <a:pt x="2213672" y="12740820"/>
                  <a:pt x="2210093" y="12739754"/>
                  <a:pt x="2207236" y="12742805"/>
                </a:cubicBezTo>
                <a:cubicBezTo>
                  <a:pt x="2214573" y="12745968"/>
                  <a:pt x="2222271" y="12751189"/>
                  <a:pt x="2224448" y="12740616"/>
                </a:cubicBezTo>
                <a:close/>
                <a:moveTo>
                  <a:pt x="7228659" y="1427386"/>
                </a:moveTo>
                <a:cubicBezTo>
                  <a:pt x="7218687" y="1410729"/>
                  <a:pt x="7218370" y="1390679"/>
                  <a:pt x="7205322" y="1375215"/>
                </a:cubicBezTo>
                <a:cubicBezTo>
                  <a:pt x="7199619" y="1391583"/>
                  <a:pt x="7200392" y="1372527"/>
                  <a:pt x="7188269" y="1372275"/>
                </a:cubicBezTo>
                <a:cubicBezTo>
                  <a:pt x="7184706" y="1394183"/>
                  <a:pt x="7188715" y="1412800"/>
                  <a:pt x="7200533" y="1428742"/>
                </a:cubicBezTo>
                <a:cubicBezTo>
                  <a:pt x="7208614" y="1418529"/>
                  <a:pt x="7198543" y="1399786"/>
                  <a:pt x="7208345" y="1399523"/>
                </a:cubicBezTo>
                <a:cubicBezTo>
                  <a:pt x="7212150" y="1409372"/>
                  <a:pt x="7209554" y="1442937"/>
                  <a:pt x="7228659" y="1427386"/>
                </a:cubicBezTo>
                <a:close/>
                <a:moveTo>
                  <a:pt x="7024365" y="1923023"/>
                </a:moveTo>
                <a:cubicBezTo>
                  <a:pt x="7023973" y="1916822"/>
                  <a:pt x="7017827" y="1910881"/>
                  <a:pt x="7010656" y="1904760"/>
                </a:cubicBezTo>
                <a:cubicBezTo>
                  <a:pt x="7007306" y="1908189"/>
                  <a:pt x="7003510" y="1911751"/>
                  <a:pt x="7000293" y="1915626"/>
                </a:cubicBezTo>
                <a:cubicBezTo>
                  <a:pt x="7008350" y="1926343"/>
                  <a:pt x="7016734" y="1926758"/>
                  <a:pt x="7024365" y="1923023"/>
                </a:cubicBezTo>
                <a:close/>
                <a:moveTo>
                  <a:pt x="2242045" y="12760009"/>
                </a:moveTo>
                <a:cubicBezTo>
                  <a:pt x="2246859" y="12748758"/>
                  <a:pt x="2244076" y="12740121"/>
                  <a:pt x="2233247" y="12733967"/>
                </a:cubicBezTo>
                <a:cubicBezTo>
                  <a:pt x="2228433" y="12745219"/>
                  <a:pt x="2231217" y="12753855"/>
                  <a:pt x="2242045" y="12760009"/>
                </a:cubicBezTo>
                <a:close/>
                <a:moveTo>
                  <a:pt x="7050591" y="1890415"/>
                </a:moveTo>
                <a:cubicBezTo>
                  <a:pt x="7046583" y="1886751"/>
                  <a:pt x="7046097" y="1883494"/>
                  <a:pt x="7045032" y="1879925"/>
                </a:cubicBezTo>
                <a:cubicBezTo>
                  <a:pt x="7038379" y="1885311"/>
                  <a:pt x="7035562" y="1890525"/>
                  <a:pt x="7040103" y="1895974"/>
                </a:cubicBezTo>
                <a:cubicBezTo>
                  <a:pt x="7041621" y="1894549"/>
                  <a:pt x="7043586" y="1892991"/>
                  <a:pt x="7045410" y="1895848"/>
                </a:cubicBezTo>
                <a:cubicBezTo>
                  <a:pt x="7047241" y="1893844"/>
                  <a:pt x="7048760" y="1892419"/>
                  <a:pt x="7050591" y="1890415"/>
                </a:cubicBezTo>
                <a:close/>
                <a:moveTo>
                  <a:pt x="7063544" y="1876831"/>
                </a:moveTo>
                <a:cubicBezTo>
                  <a:pt x="7059935" y="1874506"/>
                  <a:pt x="7056286" y="1868792"/>
                  <a:pt x="7053250" y="1871642"/>
                </a:cubicBezTo>
                <a:cubicBezTo>
                  <a:pt x="7054228" y="1873293"/>
                  <a:pt x="7055787" y="1875258"/>
                  <a:pt x="7053376" y="1876949"/>
                </a:cubicBezTo>
                <a:cubicBezTo>
                  <a:pt x="7056672" y="1879853"/>
                  <a:pt x="7060281" y="1882178"/>
                  <a:pt x="7063544" y="1876831"/>
                </a:cubicBezTo>
                <a:close/>
                <a:moveTo>
                  <a:pt x="7255971" y="1448642"/>
                </a:moveTo>
                <a:cubicBezTo>
                  <a:pt x="7252868" y="1462586"/>
                  <a:pt x="7242821" y="1457636"/>
                  <a:pt x="7235963" y="1462774"/>
                </a:cubicBezTo>
                <a:cubicBezTo>
                  <a:pt x="7191064" y="1515935"/>
                  <a:pt x="7145599" y="1570377"/>
                  <a:pt x="7100322" y="1624392"/>
                </a:cubicBezTo>
                <a:cubicBezTo>
                  <a:pt x="7054570" y="1677176"/>
                  <a:pt x="7001461" y="1720073"/>
                  <a:pt x="6957834" y="1769202"/>
                </a:cubicBezTo>
                <a:cubicBezTo>
                  <a:pt x="6945923" y="1782316"/>
                  <a:pt x="6936528" y="1800116"/>
                  <a:pt x="6929791" y="1821133"/>
                </a:cubicBezTo>
                <a:cubicBezTo>
                  <a:pt x="6906179" y="1803042"/>
                  <a:pt x="6890519" y="1754263"/>
                  <a:pt x="6838055" y="1757628"/>
                </a:cubicBezTo>
                <a:cubicBezTo>
                  <a:pt x="6830925" y="1770302"/>
                  <a:pt x="6852284" y="1771572"/>
                  <a:pt x="6839807" y="1785968"/>
                </a:cubicBezTo>
                <a:cubicBezTo>
                  <a:pt x="6830514" y="1779309"/>
                  <a:pt x="6824977" y="1781457"/>
                  <a:pt x="6822769" y="1792223"/>
                </a:cubicBezTo>
                <a:cubicBezTo>
                  <a:pt x="6802750" y="1770615"/>
                  <a:pt x="6792329" y="1739976"/>
                  <a:pt x="6779594" y="1713419"/>
                </a:cubicBezTo>
                <a:cubicBezTo>
                  <a:pt x="6743668" y="1637819"/>
                  <a:pt x="6709344" y="1556290"/>
                  <a:pt x="6666643" y="1478717"/>
                </a:cubicBezTo>
                <a:cubicBezTo>
                  <a:pt x="6610076" y="1377151"/>
                  <a:pt x="6554313" y="1274918"/>
                  <a:pt x="6525004" y="1162424"/>
                </a:cubicBezTo>
                <a:cubicBezTo>
                  <a:pt x="6575723" y="1135317"/>
                  <a:pt x="6612273" y="1073362"/>
                  <a:pt x="6652579" y="1020214"/>
                </a:cubicBezTo>
                <a:cubicBezTo>
                  <a:pt x="6639761" y="1000767"/>
                  <a:pt x="6605245" y="1003894"/>
                  <a:pt x="6592434" y="989045"/>
                </a:cubicBezTo>
                <a:cubicBezTo>
                  <a:pt x="6598884" y="966371"/>
                  <a:pt x="6619938" y="983330"/>
                  <a:pt x="6631620" y="974198"/>
                </a:cubicBezTo>
                <a:cubicBezTo>
                  <a:pt x="6639636" y="953747"/>
                  <a:pt x="6604825" y="950618"/>
                  <a:pt x="6619798" y="927115"/>
                </a:cubicBezTo>
                <a:cubicBezTo>
                  <a:pt x="6642772" y="931651"/>
                  <a:pt x="6660897" y="952932"/>
                  <a:pt x="6685732" y="965947"/>
                </a:cubicBezTo>
                <a:cubicBezTo>
                  <a:pt x="6702588" y="964716"/>
                  <a:pt x="6711983" y="946916"/>
                  <a:pt x="6722098" y="935561"/>
                </a:cubicBezTo>
                <a:cubicBezTo>
                  <a:pt x="6768473" y="887136"/>
                  <a:pt x="6818845" y="821589"/>
                  <a:pt x="6873773" y="790726"/>
                </a:cubicBezTo>
                <a:cubicBezTo>
                  <a:pt x="6915554" y="799998"/>
                  <a:pt x="6958265" y="797940"/>
                  <a:pt x="6995065" y="830025"/>
                </a:cubicBezTo>
                <a:cubicBezTo>
                  <a:pt x="7012280" y="845288"/>
                  <a:pt x="7028024" y="886957"/>
                  <a:pt x="7046171" y="922032"/>
                </a:cubicBezTo>
                <a:cubicBezTo>
                  <a:pt x="7079424" y="985221"/>
                  <a:pt x="7100316" y="1047542"/>
                  <a:pt x="7127277" y="1114587"/>
                </a:cubicBezTo>
                <a:cubicBezTo>
                  <a:pt x="7141068" y="1150289"/>
                  <a:pt x="7161243" y="1179622"/>
                  <a:pt x="7172845" y="1208741"/>
                </a:cubicBezTo>
                <a:cubicBezTo>
                  <a:pt x="7179216" y="1224318"/>
                  <a:pt x="7176877" y="1241152"/>
                  <a:pt x="7184856" y="1255397"/>
                </a:cubicBezTo>
                <a:cubicBezTo>
                  <a:pt x="7189227" y="1263965"/>
                  <a:pt x="7199085" y="1269342"/>
                  <a:pt x="7202792" y="1277105"/>
                </a:cubicBezTo>
                <a:cubicBezTo>
                  <a:pt x="7229401" y="1332254"/>
                  <a:pt x="7236710" y="1398783"/>
                  <a:pt x="7255971" y="1448642"/>
                </a:cubicBezTo>
                <a:close/>
                <a:moveTo>
                  <a:pt x="7062312" y="1908755"/>
                </a:moveTo>
                <a:cubicBezTo>
                  <a:pt x="7063540" y="1904500"/>
                  <a:pt x="7063432" y="1900068"/>
                  <a:pt x="7061332" y="1895471"/>
                </a:cubicBezTo>
                <a:cubicBezTo>
                  <a:pt x="7052301" y="1910800"/>
                  <a:pt x="7017759" y="1926937"/>
                  <a:pt x="7032900" y="1941857"/>
                </a:cubicBezTo>
                <a:cubicBezTo>
                  <a:pt x="7042915" y="1932674"/>
                  <a:pt x="7058626" y="1921517"/>
                  <a:pt x="7062312" y="1908755"/>
                </a:cubicBezTo>
                <a:close/>
                <a:moveTo>
                  <a:pt x="7054507" y="1957278"/>
                </a:moveTo>
                <a:cubicBezTo>
                  <a:pt x="7051791" y="1954687"/>
                  <a:pt x="7049074" y="1952096"/>
                  <a:pt x="7046357" y="1949505"/>
                </a:cubicBezTo>
                <a:cubicBezTo>
                  <a:pt x="7043767" y="1952221"/>
                  <a:pt x="7041176" y="1954938"/>
                  <a:pt x="7038586" y="1957655"/>
                </a:cubicBezTo>
                <a:cubicBezTo>
                  <a:pt x="7041302" y="1960246"/>
                  <a:pt x="7044019" y="1962837"/>
                  <a:pt x="7046735" y="1965428"/>
                </a:cubicBezTo>
                <a:cubicBezTo>
                  <a:pt x="7049326" y="1962711"/>
                  <a:pt x="7051916" y="1959995"/>
                  <a:pt x="7054507" y="1957278"/>
                </a:cubicBezTo>
                <a:close/>
                <a:moveTo>
                  <a:pt x="2278771" y="12772418"/>
                </a:moveTo>
                <a:cubicBezTo>
                  <a:pt x="2271160" y="12765270"/>
                  <a:pt x="2270140" y="12737643"/>
                  <a:pt x="2254858" y="12744799"/>
                </a:cubicBezTo>
                <a:cubicBezTo>
                  <a:pt x="2273244" y="12751741"/>
                  <a:pt x="2252815" y="12754924"/>
                  <a:pt x="2250591" y="12764020"/>
                </a:cubicBezTo>
                <a:cubicBezTo>
                  <a:pt x="2259490" y="12765208"/>
                  <a:pt x="2274044" y="12781744"/>
                  <a:pt x="2278771" y="12772418"/>
                </a:cubicBezTo>
                <a:close/>
                <a:moveTo>
                  <a:pt x="7076230" y="1931359"/>
                </a:moveTo>
                <a:cubicBezTo>
                  <a:pt x="7079330" y="1923631"/>
                  <a:pt x="7078137" y="1915969"/>
                  <a:pt x="7069608" y="1908552"/>
                </a:cubicBezTo>
                <a:cubicBezTo>
                  <a:pt x="7062188" y="1919512"/>
                  <a:pt x="7066856" y="1930268"/>
                  <a:pt x="7065189" y="1940970"/>
                </a:cubicBezTo>
                <a:cubicBezTo>
                  <a:pt x="7056860" y="1934223"/>
                  <a:pt x="7045824" y="1947720"/>
                  <a:pt x="7057098" y="1954561"/>
                </a:cubicBezTo>
                <a:cubicBezTo>
                  <a:pt x="7065738" y="1946881"/>
                  <a:pt x="7073130" y="1939087"/>
                  <a:pt x="7076230" y="1931359"/>
                </a:cubicBezTo>
                <a:close/>
                <a:moveTo>
                  <a:pt x="7091668" y="1918978"/>
                </a:moveTo>
                <a:cubicBezTo>
                  <a:pt x="7096816" y="1905293"/>
                  <a:pt x="7095766" y="1892000"/>
                  <a:pt x="7082628" y="1878912"/>
                </a:cubicBezTo>
                <a:cubicBezTo>
                  <a:pt x="7073464" y="1893794"/>
                  <a:pt x="7078484" y="1907361"/>
                  <a:pt x="7083324" y="1921953"/>
                </a:cubicBezTo>
                <a:cubicBezTo>
                  <a:pt x="7086087" y="1923072"/>
                  <a:pt x="7088897" y="1922720"/>
                  <a:pt x="7091668" y="1918978"/>
                </a:cubicBezTo>
                <a:close/>
                <a:moveTo>
                  <a:pt x="7102030" y="1908111"/>
                </a:moveTo>
                <a:cubicBezTo>
                  <a:pt x="7113598" y="1896398"/>
                  <a:pt x="7107193" y="1884703"/>
                  <a:pt x="7098424" y="1873227"/>
                </a:cubicBezTo>
                <a:cubicBezTo>
                  <a:pt x="7091718" y="1884947"/>
                  <a:pt x="7103429" y="1896516"/>
                  <a:pt x="7102030" y="1908111"/>
                </a:cubicBezTo>
                <a:close/>
                <a:moveTo>
                  <a:pt x="2592869" y="12146373"/>
                </a:moveTo>
                <a:cubicBezTo>
                  <a:pt x="2600177" y="12133815"/>
                  <a:pt x="2604864" y="12120266"/>
                  <a:pt x="2603476" y="12104619"/>
                </a:cubicBezTo>
                <a:cubicBezTo>
                  <a:pt x="2587874" y="12101325"/>
                  <a:pt x="2566240" y="12115473"/>
                  <a:pt x="2553441" y="12104080"/>
                </a:cubicBezTo>
                <a:cubicBezTo>
                  <a:pt x="2558776" y="12074541"/>
                  <a:pt x="2596907" y="12095377"/>
                  <a:pt x="2615956" y="12088704"/>
                </a:cubicBezTo>
                <a:cubicBezTo>
                  <a:pt x="2613493" y="12066584"/>
                  <a:pt x="2632420" y="12052197"/>
                  <a:pt x="2620407" y="12026431"/>
                </a:cubicBezTo>
                <a:cubicBezTo>
                  <a:pt x="2608004" y="12016918"/>
                  <a:pt x="2585245" y="12038351"/>
                  <a:pt x="2576505" y="12018248"/>
                </a:cubicBezTo>
                <a:cubicBezTo>
                  <a:pt x="2587786" y="11997734"/>
                  <a:pt x="2607107" y="12022536"/>
                  <a:pt x="2626860" y="12008784"/>
                </a:cubicBezTo>
                <a:cubicBezTo>
                  <a:pt x="2620322" y="11978283"/>
                  <a:pt x="2619595" y="11950137"/>
                  <a:pt x="2601626" y="11916387"/>
                </a:cubicBezTo>
                <a:cubicBezTo>
                  <a:pt x="2586455" y="11911846"/>
                  <a:pt x="2572240" y="11933788"/>
                  <a:pt x="2563528" y="11929733"/>
                </a:cubicBezTo>
                <a:cubicBezTo>
                  <a:pt x="2550269" y="11903537"/>
                  <a:pt x="2580440" y="11909072"/>
                  <a:pt x="2597870" y="11898005"/>
                </a:cubicBezTo>
                <a:lnTo>
                  <a:pt x="2572395" y="11845623"/>
                </a:lnTo>
                <a:cubicBezTo>
                  <a:pt x="2554604" y="11851684"/>
                  <a:pt x="2530563" y="11875812"/>
                  <a:pt x="2524194" y="11848857"/>
                </a:cubicBezTo>
                <a:lnTo>
                  <a:pt x="2564446" y="11829280"/>
                </a:lnTo>
                <a:cubicBezTo>
                  <a:pt x="2547304" y="11796163"/>
                  <a:pt x="2522480" y="11760047"/>
                  <a:pt x="2491332" y="11730115"/>
                </a:cubicBezTo>
                <a:cubicBezTo>
                  <a:pt x="2475159" y="11740571"/>
                  <a:pt x="2472077" y="11773678"/>
                  <a:pt x="2453117" y="11753882"/>
                </a:cubicBezTo>
                <a:cubicBezTo>
                  <a:pt x="2445385" y="11736915"/>
                  <a:pt x="2465487" y="11729211"/>
                  <a:pt x="2475201" y="11718269"/>
                </a:cubicBezTo>
                <a:cubicBezTo>
                  <a:pt x="2456311" y="11692220"/>
                  <a:pt x="2432249" y="11681124"/>
                  <a:pt x="2407756" y="11671273"/>
                </a:cubicBezTo>
                <a:cubicBezTo>
                  <a:pt x="2395765" y="11680732"/>
                  <a:pt x="2393545" y="11711346"/>
                  <a:pt x="2375248" y="11706773"/>
                </a:cubicBezTo>
                <a:cubicBezTo>
                  <a:pt x="2365046" y="11686863"/>
                  <a:pt x="2384550" y="11676859"/>
                  <a:pt x="2381621" y="11659111"/>
                </a:cubicBezTo>
                <a:cubicBezTo>
                  <a:pt x="2363371" y="11650369"/>
                  <a:pt x="2343839" y="11644323"/>
                  <a:pt x="2321902" y="11648255"/>
                </a:cubicBezTo>
                <a:cubicBezTo>
                  <a:pt x="2309888" y="11659798"/>
                  <a:pt x="2319886" y="11679290"/>
                  <a:pt x="2295206" y="11686111"/>
                </a:cubicBezTo>
                <a:cubicBezTo>
                  <a:pt x="2282488" y="11667425"/>
                  <a:pt x="2300099" y="11658859"/>
                  <a:pt x="2293408" y="11641905"/>
                </a:cubicBezTo>
                <a:cubicBezTo>
                  <a:pt x="2276911" y="11644229"/>
                  <a:pt x="2263861" y="11636584"/>
                  <a:pt x="2245208" y="11645138"/>
                </a:cubicBezTo>
                <a:cubicBezTo>
                  <a:pt x="2232763" y="11657927"/>
                  <a:pt x="2250645" y="11680838"/>
                  <a:pt x="2226781" y="11689335"/>
                </a:cubicBezTo>
                <a:cubicBezTo>
                  <a:pt x="2211990" y="11669584"/>
                  <a:pt x="2225862" y="11659728"/>
                  <a:pt x="2213564" y="11640837"/>
                </a:cubicBezTo>
                <a:cubicBezTo>
                  <a:pt x="2194084" y="11648757"/>
                  <a:pt x="2180649" y="11638191"/>
                  <a:pt x="2159219" y="11652759"/>
                </a:cubicBezTo>
                <a:cubicBezTo>
                  <a:pt x="2154047" y="11667710"/>
                  <a:pt x="2161961" y="11687179"/>
                  <a:pt x="2158454" y="11702357"/>
                </a:cubicBezTo>
                <a:cubicBezTo>
                  <a:pt x="2135568" y="11697943"/>
                  <a:pt x="2140327" y="11664019"/>
                  <a:pt x="2130824" y="11656206"/>
                </a:cubicBezTo>
                <a:cubicBezTo>
                  <a:pt x="2106278" y="11669698"/>
                  <a:pt x="2086699" y="11667820"/>
                  <a:pt x="2068629" y="11661582"/>
                </a:cubicBezTo>
                <a:cubicBezTo>
                  <a:pt x="2051440" y="11632633"/>
                  <a:pt x="2040476" y="11587703"/>
                  <a:pt x="2017457" y="11576617"/>
                </a:cubicBezTo>
                <a:cubicBezTo>
                  <a:pt x="1960240" y="11602889"/>
                  <a:pt x="1911125" y="11631958"/>
                  <a:pt x="1875717" y="11665759"/>
                </a:cubicBezTo>
                <a:cubicBezTo>
                  <a:pt x="1878179" y="11687879"/>
                  <a:pt x="1899154" y="11713950"/>
                  <a:pt x="1913130" y="11732026"/>
                </a:cubicBezTo>
                <a:cubicBezTo>
                  <a:pt x="1935772" y="11721014"/>
                  <a:pt x="1961594" y="11686692"/>
                  <a:pt x="1985667" y="11696747"/>
                </a:cubicBezTo>
                <a:cubicBezTo>
                  <a:pt x="1986214" y="11722390"/>
                  <a:pt x="1935451" y="11731016"/>
                  <a:pt x="1916885" y="11750408"/>
                </a:cubicBezTo>
                <a:cubicBezTo>
                  <a:pt x="1924093" y="11776957"/>
                  <a:pt x="1947303" y="11826812"/>
                  <a:pt x="1969873" y="11859361"/>
                </a:cubicBezTo>
                <a:cubicBezTo>
                  <a:pt x="2003324" y="11851384"/>
                  <a:pt x="2029356" y="11798306"/>
                  <a:pt x="2054670" y="11827967"/>
                </a:cubicBezTo>
                <a:cubicBezTo>
                  <a:pt x="2036523" y="11847156"/>
                  <a:pt x="1992614" y="11858147"/>
                  <a:pt x="1979656" y="11879476"/>
                </a:cubicBezTo>
                <a:cubicBezTo>
                  <a:pt x="1999967" y="11927633"/>
                  <a:pt x="2026526" y="11957725"/>
                  <a:pt x="2046621" y="12006504"/>
                </a:cubicBezTo>
                <a:cubicBezTo>
                  <a:pt x="2062186" y="12012925"/>
                  <a:pt x="2108275" y="11956310"/>
                  <a:pt x="2133035" y="11979505"/>
                </a:cubicBezTo>
                <a:cubicBezTo>
                  <a:pt x="2128335" y="12008217"/>
                  <a:pt x="2065250" y="12000036"/>
                  <a:pt x="2058237" y="12030391"/>
                </a:cubicBezTo>
                <a:cubicBezTo>
                  <a:pt x="2087550" y="12093860"/>
                  <a:pt x="2115838" y="12137101"/>
                  <a:pt x="2141098" y="12190105"/>
                </a:cubicBezTo>
                <a:cubicBezTo>
                  <a:pt x="2173267" y="12184824"/>
                  <a:pt x="2206439" y="12127237"/>
                  <a:pt x="2225154" y="12168916"/>
                </a:cubicBezTo>
                <a:cubicBezTo>
                  <a:pt x="2197492" y="12181333"/>
                  <a:pt x="2171485" y="12195017"/>
                  <a:pt x="2150880" y="12210220"/>
                </a:cubicBezTo>
                <a:cubicBezTo>
                  <a:pt x="2179914" y="12261389"/>
                  <a:pt x="2207643" y="12317337"/>
                  <a:pt x="2239466" y="12361450"/>
                </a:cubicBezTo>
                <a:cubicBezTo>
                  <a:pt x="2271862" y="12354503"/>
                  <a:pt x="2293295" y="12302627"/>
                  <a:pt x="2313721" y="12340363"/>
                </a:cubicBezTo>
                <a:cubicBezTo>
                  <a:pt x="2292937" y="12353063"/>
                  <a:pt x="2274226" y="12366827"/>
                  <a:pt x="2253441" y="12379526"/>
                </a:cubicBezTo>
                <a:cubicBezTo>
                  <a:pt x="2274695" y="12417897"/>
                  <a:pt x="2299386" y="12447343"/>
                  <a:pt x="2324303" y="12475123"/>
                </a:cubicBezTo>
                <a:cubicBezTo>
                  <a:pt x="2374030" y="12447312"/>
                  <a:pt x="2422092" y="12419273"/>
                  <a:pt x="2468081" y="12390171"/>
                </a:cubicBezTo>
                <a:cubicBezTo>
                  <a:pt x="2470132" y="12356011"/>
                  <a:pt x="2430033" y="12324731"/>
                  <a:pt x="2422837" y="12297141"/>
                </a:cubicBezTo>
                <a:lnTo>
                  <a:pt x="2471056" y="12273690"/>
                </a:lnTo>
                <a:cubicBezTo>
                  <a:pt x="2460947" y="12245443"/>
                  <a:pt x="2432534" y="12269108"/>
                  <a:pt x="2421563" y="12243353"/>
                </a:cubicBezTo>
                <a:cubicBezTo>
                  <a:pt x="2444240" y="12229215"/>
                  <a:pt x="2470392" y="12258468"/>
                  <a:pt x="2495276" y="12252065"/>
                </a:cubicBezTo>
                <a:cubicBezTo>
                  <a:pt x="2520160" y="12245664"/>
                  <a:pt x="2536053" y="12222907"/>
                  <a:pt x="2550484" y="12200344"/>
                </a:cubicBezTo>
                <a:cubicBezTo>
                  <a:pt x="2534138" y="12189121"/>
                  <a:pt x="2510693" y="12197415"/>
                  <a:pt x="2496479" y="12182046"/>
                </a:cubicBezTo>
                <a:cubicBezTo>
                  <a:pt x="2524799" y="12166718"/>
                  <a:pt x="2539519" y="12192722"/>
                  <a:pt x="2566534" y="12182174"/>
                </a:cubicBezTo>
                <a:cubicBezTo>
                  <a:pt x="2575631" y="12170495"/>
                  <a:pt x="2585561" y="12158931"/>
                  <a:pt x="2592869" y="12146373"/>
                </a:cubicBezTo>
                <a:close/>
                <a:moveTo>
                  <a:pt x="7125472" y="1888968"/>
                </a:moveTo>
                <a:cubicBezTo>
                  <a:pt x="7125705" y="1881609"/>
                  <a:pt x="7116443" y="1871738"/>
                  <a:pt x="7109165" y="1878283"/>
                </a:cubicBezTo>
                <a:cubicBezTo>
                  <a:pt x="7108931" y="1885642"/>
                  <a:pt x="7118639" y="1895380"/>
                  <a:pt x="7125472" y="1888968"/>
                </a:cubicBezTo>
                <a:close/>
                <a:moveTo>
                  <a:pt x="2322320" y="12804424"/>
                </a:moveTo>
                <a:cubicBezTo>
                  <a:pt x="2322320" y="12804424"/>
                  <a:pt x="2312947" y="12783578"/>
                  <a:pt x="2322320" y="12804424"/>
                </a:cubicBezTo>
                <a:close/>
                <a:moveTo>
                  <a:pt x="7106137" y="1996784"/>
                </a:moveTo>
                <a:cubicBezTo>
                  <a:pt x="7094518" y="1982271"/>
                  <a:pt x="7104395" y="1968148"/>
                  <a:pt x="7094694" y="1953548"/>
                </a:cubicBezTo>
                <a:cubicBezTo>
                  <a:pt x="7080403" y="1967531"/>
                  <a:pt x="7096775" y="1994719"/>
                  <a:pt x="7082184" y="1999558"/>
                </a:cubicBezTo>
                <a:cubicBezTo>
                  <a:pt x="7078582" y="1992371"/>
                  <a:pt x="7088247" y="1971022"/>
                  <a:pt x="7076247" y="1973145"/>
                </a:cubicBezTo>
                <a:cubicBezTo>
                  <a:pt x="7073869" y="1983087"/>
                  <a:pt x="7079900" y="2006557"/>
                  <a:pt x="7069105" y="2007834"/>
                </a:cubicBezTo>
                <a:cubicBezTo>
                  <a:pt x="7063100" y="1997477"/>
                  <a:pt x="7073329" y="1986164"/>
                  <a:pt x="7062909" y="1975667"/>
                </a:cubicBezTo>
                <a:cubicBezTo>
                  <a:pt x="7046167" y="1987951"/>
                  <a:pt x="7064817" y="2013001"/>
                  <a:pt x="7044966" y="2016494"/>
                </a:cubicBezTo>
                <a:cubicBezTo>
                  <a:pt x="7045113" y="2007217"/>
                  <a:pt x="7048337" y="1998480"/>
                  <a:pt x="7039342" y="1989502"/>
                </a:cubicBezTo>
                <a:cubicBezTo>
                  <a:pt x="7019649" y="2006554"/>
                  <a:pt x="7028177" y="2030250"/>
                  <a:pt x="7050910" y="2038045"/>
                </a:cubicBezTo>
                <a:cubicBezTo>
                  <a:pt x="7069271" y="2016531"/>
                  <a:pt x="7087870" y="2015355"/>
                  <a:pt x="7106137" y="1996784"/>
                </a:cubicBezTo>
                <a:close/>
                <a:moveTo>
                  <a:pt x="2639517" y="12107299"/>
                </a:moveTo>
                <a:cubicBezTo>
                  <a:pt x="2638556" y="12099994"/>
                  <a:pt x="2640291" y="12093968"/>
                  <a:pt x="2639954" y="12086877"/>
                </a:cubicBezTo>
                <a:cubicBezTo>
                  <a:pt x="2627434" y="12087786"/>
                  <a:pt x="2628650" y="12109475"/>
                  <a:pt x="2639517" y="12107299"/>
                </a:cubicBezTo>
                <a:close/>
                <a:moveTo>
                  <a:pt x="7137857" y="1958163"/>
                </a:moveTo>
                <a:cubicBezTo>
                  <a:pt x="7128516" y="1941513"/>
                  <a:pt x="7135471" y="1912711"/>
                  <a:pt x="7120542" y="1905017"/>
                </a:cubicBezTo>
                <a:cubicBezTo>
                  <a:pt x="7115480" y="1920620"/>
                  <a:pt x="7134630" y="1939203"/>
                  <a:pt x="7119345" y="1961257"/>
                </a:cubicBezTo>
                <a:cubicBezTo>
                  <a:pt x="7110623" y="1948310"/>
                  <a:pt x="7121586" y="1923171"/>
                  <a:pt x="7107590" y="1918600"/>
                </a:cubicBezTo>
                <a:cubicBezTo>
                  <a:pt x="7095129" y="1930579"/>
                  <a:pt x="7100509" y="1942095"/>
                  <a:pt x="7110749" y="1953617"/>
                </a:cubicBezTo>
                <a:cubicBezTo>
                  <a:pt x="7110821" y="1965259"/>
                  <a:pt x="7100725" y="1977018"/>
                  <a:pt x="7108915" y="1988181"/>
                </a:cubicBezTo>
                <a:cubicBezTo>
                  <a:pt x="7116766" y="1986810"/>
                  <a:pt x="7123972" y="1968624"/>
                  <a:pt x="7137857" y="1958163"/>
                </a:cubicBezTo>
                <a:close/>
                <a:moveTo>
                  <a:pt x="7149826" y="1940569"/>
                </a:moveTo>
                <a:cubicBezTo>
                  <a:pt x="7152794" y="1928226"/>
                  <a:pt x="7140338" y="1909072"/>
                  <a:pt x="7150122" y="1896677"/>
                </a:cubicBezTo>
                <a:cubicBezTo>
                  <a:pt x="7155735" y="1900833"/>
                  <a:pt x="7152785" y="1905601"/>
                  <a:pt x="7158398" y="1909758"/>
                </a:cubicBezTo>
                <a:cubicBezTo>
                  <a:pt x="7165904" y="1900715"/>
                  <a:pt x="7156462" y="1891870"/>
                  <a:pt x="7152328" y="1882899"/>
                </a:cubicBezTo>
                <a:cubicBezTo>
                  <a:pt x="7121715" y="1895920"/>
                  <a:pt x="7143787" y="1929182"/>
                  <a:pt x="7140322" y="1950139"/>
                </a:cubicBezTo>
                <a:cubicBezTo>
                  <a:pt x="7146134" y="1948040"/>
                  <a:pt x="7148837" y="1944683"/>
                  <a:pt x="7149826" y="1940569"/>
                </a:cubicBezTo>
                <a:close/>
                <a:moveTo>
                  <a:pt x="2627812" y="12191279"/>
                </a:moveTo>
                <a:cubicBezTo>
                  <a:pt x="2603134" y="12237857"/>
                  <a:pt x="2563520" y="12278983"/>
                  <a:pt x="2504818" y="12312196"/>
                </a:cubicBezTo>
                <a:cubicBezTo>
                  <a:pt x="2491593" y="12320183"/>
                  <a:pt x="2478728" y="12333176"/>
                  <a:pt x="2460694" y="12323810"/>
                </a:cubicBezTo>
                <a:cubicBezTo>
                  <a:pt x="2464379" y="12348445"/>
                  <a:pt x="2493482" y="12393362"/>
                  <a:pt x="2495613" y="12426525"/>
                </a:cubicBezTo>
                <a:cubicBezTo>
                  <a:pt x="2408015" y="12466019"/>
                  <a:pt x="2364099" y="12496185"/>
                  <a:pt x="2301578" y="12530738"/>
                </a:cubicBezTo>
                <a:cubicBezTo>
                  <a:pt x="2264735" y="12488030"/>
                  <a:pt x="2237774" y="12437926"/>
                  <a:pt x="2207063" y="12387573"/>
                </a:cubicBezTo>
                <a:cubicBezTo>
                  <a:pt x="2174915" y="12335328"/>
                  <a:pt x="2133642" y="12260057"/>
                  <a:pt x="2092478" y="12193542"/>
                </a:cubicBezTo>
                <a:cubicBezTo>
                  <a:pt x="2062582" y="12144866"/>
                  <a:pt x="2030195" y="12095327"/>
                  <a:pt x="2000119" y="12044147"/>
                </a:cubicBezTo>
                <a:cubicBezTo>
                  <a:pt x="1933626" y="11930880"/>
                  <a:pt x="1893782" y="11783925"/>
                  <a:pt x="1833427" y="11681145"/>
                </a:cubicBezTo>
                <a:cubicBezTo>
                  <a:pt x="1836071" y="11668460"/>
                  <a:pt x="1852004" y="11660711"/>
                  <a:pt x="1845925" y="11645013"/>
                </a:cubicBezTo>
                <a:cubicBezTo>
                  <a:pt x="1900567" y="11625174"/>
                  <a:pt x="1959619" y="11565365"/>
                  <a:pt x="2029838" y="11550905"/>
                </a:cubicBezTo>
                <a:cubicBezTo>
                  <a:pt x="2051937" y="11569693"/>
                  <a:pt x="2062376" y="11624205"/>
                  <a:pt x="2084883" y="11643831"/>
                </a:cubicBezTo>
                <a:cubicBezTo>
                  <a:pt x="2118385" y="11649819"/>
                  <a:pt x="2143409" y="11630913"/>
                  <a:pt x="2171397" y="11626628"/>
                </a:cubicBezTo>
                <a:cubicBezTo>
                  <a:pt x="2187475" y="11624508"/>
                  <a:pt x="2207892" y="11625979"/>
                  <a:pt x="2225625" y="11625127"/>
                </a:cubicBezTo>
                <a:cubicBezTo>
                  <a:pt x="2316383" y="11619850"/>
                  <a:pt x="2386584" y="11625607"/>
                  <a:pt x="2461663" y="11679773"/>
                </a:cubicBezTo>
                <a:cubicBezTo>
                  <a:pt x="2540050" y="11736475"/>
                  <a:pt x="2612072" y="11784354"/>
                  <a:pt x="2645947" y="11924367"/>
                </a:cubicBezTo>
                <a:cubicBezTo>
                  <a:pt x="2668582" y="12020879"/>
                  <a:pt x="2668942" y="12113651"/>
                  <a:pt x="2627812" y="12191279"/>
                </a:cubicBezTo>
                <a:close/>
                <a:moveTo>
                  <a:pt x="7178272" y="1894535"/>
                </a:moveTo>
                <a:cubicBezTo>
                  <a:pt x="7177313" y="1890508"/>
                  <a:pt x="7173573" y="1886521"/>
                  <a:pt x="7168249" y="1882521"/>
                </a:cubicBezTo>
                <a:cubicBezTo>
                  <a:pt x="7159139" y="1891071"/>
                  <a:pt x="7171571" y="1898539"/>
                  <a:pt x="7171603" y="1906790"/>
                </a:cubicBezTo>
                <a:cubicBezTo>
                  <a:pt x="7177407" y="1902628"/>
                  <a:pt x="7179230" y="1898561"/>
                  <a:pt x="7178272" y="1894535"/>
                </a:cubicBezTo>
                <a:close/>
                <a:moveTo>
                  <a:pt x="7533321" y="1290351"/>
                </a:moveTo>
                <a:cubicBezTo>
                  <a:pt x="7558528" y="1263433"/>
                  <a:pt x="7525043" y="1230927"/>
                  <a:pt x="7505639" y="1219278"/>
                </a:cubicBezTo>
                <a:cubicBezTo>
                  <a:pt x="7517726" y="1242764"/>
                  <a:pt x="7505728" y="1267112"/>
                  <a:pt x="7533321" y="1290351"/>
                </a:cubicBezTo>
                <a:close/>
                <a:moveTo>
                  <a:pt x="2437270" y="12866491"/>
                </a:moveTo>
                <a:cubicBezTo>
                  <a:pt x="2441457" y="12854077"/>
                  <a:pt x="2435115" y="12826327"/>
                  <a:pt x="2421709" y="12832091"/>
                </a:cubicBezTo>
                <a:cubicBezTo>
                  <a:pt x="2435849" y="12840208"/>
                  <a:pt x="2414057" y="12861037"/>
                  <a:pt x="2437270" y="12866491"/>
                </a:cubicBezTo>
                <a:close/>
                <a:moveTo>
                  <a:pt x="7558124" y="1278277"/>
                </a:moveTo>
                <a:cubicBezTo>
                  <a:pt x="7549228" y="1275920"/>
                  <a:pt x="7557232" y="1258808"/>
                  <a:pt x="7545980" y="1266006"/>
                </a:cubicBezTo>
                <a:cubicBezTo>
                  <a:pt x="7546626" y="1268649"/>
                  <a:pt x="7549838" y="1285820"/>
                  <a:pt x="7558124" y="1278277"/>
                </a:cubicBezTo>
                <a:close/>
                <a:moveTo>
                  <a:pt x="7611201" y="1219837"/>
                </a:moveTo>
                <a:cubicBezTo>
                  <a:pt x="7605661" y="1206282"/>
                  <a:pt x="7577043" y="1189966"/>
                  <a:pt x="7561513" y="1194832"/>
                </a:cubicBezTo>
                <a:cubicBezTo>
                  <a:pt x="7565724" y="1210359"/>
                  <a:pt x="7596633" y="1230317"/>
                  <a:pt x="7611201" y="1219837"/>
                </a:cubicBezTo>
                <a:close/>
                <a:moveTo>
                  <a:pt x="2463220" y="12879103"/>
                </a:moveTo>
                <a:cubicBezTo>
                  <a:pt x="2472374" y="12869633"/>
                  <a:pt x="2456565" y="12850773"/>
                  <a:pt x="2452639" y="12857409"/>
                </a:cubicBezTo>
                <a:cubicBezTo>
                  <a:pt x="2460070" y="12863527"/>
                  <a:pt x="2447611" y="12875916"/>
                  <a:pt x="2463220" y="12879103"/>
                </a:cubicBezTo>
                <a:close/>
                <a:moveTo>
                  <a:pt x="7149089" y="2327305"/>
                </a:moveTo>
                <a:cubicBezTo>
                  <a:pt x="7144049" y="2347602"/>
                  <a:pt x="7123249" y="2367948"/>
                  <a:pt x="7103192" y="2370283"/>
                </a:cubicBezTo>
                <a:cubicBezTo>
                  <a:pt x="7094845" y="2348933"/>
                  <a:pt x="7117333" y="2298434"/>
                  <a:pt x="7148264" y="2307694"/>
                </a:cubicBezTo>
                <a:cubicBezTo>
                  <a:pt x="7150697" y="2313780"/>
                  <a:pt x="7150768" y="2320540"/>
                  <a:pt x="7149089" y="2327305"/>
                </a:cubicBezTo>
                <a:close/>
                <a:moveTo>
                  <a:pt x="2517544" y="12910905"/>
                </a:moveTo>
                <a:cubicBezTo>
                  <a:pt x="2527539" y="12895343"/>
                  <a:pt x="2518407" y="12886767"/>
                  <a:pt x="2513206" y="12876434"/>
                </a:cubicBezTo>
                <a:cubicBezTo>
                  <a:pt x="2502764" y="12891863"/>
                  <a:pt x="2512344" y="12900573"/>
                  <a:pt x="2517544" y="12910905"/>
                </a:cubicBezTo>
                <a:close/>
                <a:moveTo>
                  <a:pt x="7663262" y="1297638"/>
                </a:moveTo>
                <a:cubicBezTo>
                  <a:pt x="7660381" y="1280138"/>
                  <a:pt x="7650326" y="1246106"/>
                  <a:pt x="7629581" y="1238409"/>
                </a:cubicBezTo>
                <a:cubicBezTo>
                  <a:pt x="7642027" y="1256289"/>
                  <a:pt x="7639547" y="1290254"/>
                  <a:pt x="7663262" y="1297638"/>
                </a:cubicBezTo>
                <a:close/>
                <a:moveTo>
                  <a:pt x="7700662" y="1273094"/>
                </a:moveTo>
                <a:cubicBezTo>
                  <a:pt x="7700683" y="1269136"/>
                  <a:pt x="7693187" y="1250952"/>
                  <a:pt x="7685236" y="1257508"/>
                </a:cubicBezTo>
                <a:cubicBezTo>
                  <a:pt x="7685548" y="1261138"/>
                  <a:pt x="7692712" y="1279650"/>
                  <a:pt x="7700662" y="1273094"/>
                </a:cubicBezTo>
                <a:close/>
                <a:moveTo>
                  <a:pt x="7340264" y="2105200"/>
                </a:moveTo>
                <a:cubicBezTo>
                  <a:pt x="7341067" y="2094915"/>
                  <a:pt x="7320746" y="2090318"/>
                  <a:pt x="7311692" y="2083179"/>
                </a:cubicBezTo>
                <a:cubicBezTo>
                  <a:pt x="7308403" y="2075414"/>
                  <a:pt x="7311760" y="2067123"/>
                  <a:pt x="7303164" y="2059483"/>
                </a:cubicBezTo>
                <a:cubicBezTo>
                  <a:pt x="7252704" y="2043438"/>
                  <a:pt x="7201847" y="1993496"/>
                  <a:pt x="7151188" y="1960503"/>
                </a:cubicBezTo>
                <a:cubicBezTo>
                  <a:pt x="7140380" y="1971503"/>
                  <a:pt x="7129125" y="1982636"/>
                  <a:pt x="7125096" y="1993557"/>
                </a:cubicBezTo>
                <a:cubicBezTo>
                  <a:pt x="7180885" y="2055148"/>
                  <a:pt x="7205383" y="2137252"/>
                  <a:pt x="7265310" y="2175255"/>
                </a:cubicBezTo>
                <a:cubicBezTo>
                  <a:pt x="7280447" y="2162477"/>
                  <a:pt x="7246347" y="2150784"/>
                  <a:pt x="7259120" y="2138226"/>
                </a:cubicBezTo>
                <a:cubicBezTo>
                  <a:pt x="7272265" y="2146453"/>
                  <a:pt x="7285247" y="2173679"/>
                  <a:pt x="7297355" y="2158890"/>
                </a:cubicBezTo>
                <a:cubicBezTo>
                  <a:pt x="7279490" y="2146241"/>
                  <a:pt x="7256058" y="2127963"/>
                  <a:pt x="7266835" y="2108712"/>
                </a:cubicBezTo>
                <a:cubicBezTo>
                  <a:pt x="7285160" y="2111505"/>
                  <a:pt x="7293681" y="2140063"/>
                  <a:pt x="7307591" y="2142716"/>
                </a:cubicBezTo>
                <a:cubicBezTo>
                  <a:pt x="7310808" y="2138840"/>
                  <a:pt x="7314604" y="2135278"/>
                  <a:pt x="7317820" y="2131403"/>
                </a:cubicBezTo>
                <a:cubicBezTo>
                  <a:pt x="7313693" y="2117570"/>
                  <a:pt x="7265650" y="2094973"/>
                  <a:pt x="7284903" y="2073192"/>
                </a:cubicBezTo>
                <a:cubicBezTo>
                  <a:pt x="7300045" y="2088112"/>
                  <a:pt x="7315632" y="2102899"/>
                  <a:pt x="7331219" y="2117686"/>
                </a:cubicBezTo>
                <a:cubicBezTo>
                  <a:pt x="7337381" y="2112689"/>
                  <a:pt x="7339996" y="2108629"/>
                  <a:pt x="7340264" y="2105200"/>
                </a:cubicBezTo>
                <a:close/>
                <a:moveTo>
                  <a:pt x="7640818" y="1430795"/>
                </a:moveTo>
                <a:lnTo>
                  <a:pt x="7634006" y="1415369"/>
                </a:lnTo>
                <a:lnTo>
                  <a:pt x="7632623" y="1412236"/>
                </a:lnTo>
                <a:cubicBezTo>
                  <a:pt x="7628902" y="1405990"/>
                  <a:pt x="7623820" y="1399695"/>
                  <a:pt x="7616265" y="1393387"/>
                </a:cubicBezTo>
                <a:cubicBezTo>
                  <a:pt x="7610038" y="1401519"/>
                  <a:pt x="7623438" y="1418291"/>
                  <a:pt x="7633170" y="1426321"/>
                </a:cubicBezTo>
                <a:lnTo>
                  <a:pt x="7638645" y="1429524"/>
                </a:lnTo>
                <a:close/>
                <a:moveTo>
                  <a:pt x="2878926" y="12212844"/>
                </a:moveTo>
                <a:cubicBezTo>
                  <a:pt x="2880722" y="12209410"/>
                  <a:pt x="2881767" y="12205891"/>
                  <a:pt x="2881485" y="12202199"/>
                </a:cubicBezTo>
                <a:cubicBezTo>
                  <a:pt x="2872508" y="12210972"/>
                  <a:pt x="2843141" y="12230099"/>
                  <a:pt x="2858003" y="12243800"/>
                </a:cubicBezTo>
                <a:cubicBezTo>
                  <a:pt x="2861385" y="12232682"/>
                  <a:pt x="2873537" y="12223147"/>
                  <a:pt x="2878926" y="12212844"/>
                </a:cubicBezTo>
                <a:close/>
                <a:moveTo>
                  <a:pt x="7202041" y="2439077"/>
                </a:moveTo>
                <a:cubicBezTo>
                  <a:pt x="7197818" y="2449755"/>
                  <a:pt x="7191338" y="2460739"/>
                  <a:pt x="7180121" y="2472402"/>
                </a:cubicBezTo>
                <a:cubicBezTo>
                  <a:pt x="7165630" y="2435143"/>
                  <a:pt x="7181295" y="2397202"/>
                  <a:pt x="7208959" y="2359106"/>
                </a:cubicBezTo>
                <a:cubicBezTo>
                  <a:pt x="7216962" y="2371395"/>
                  <a:pt x="7213340" y="2391555"/>
                  <a:pt x="7210416" y="2407593"/>
                </a:cubicBezTo>
                <a:cubicBezTo>
                  <a:pt x="7208229" y="2418030"/>
                  <a:pt x="7206264" y="2428400"/>
                  <a:pt x="7202041" y="2439077"/>
                </a:cubicBezTo>
                <a:close/>
                <a:moveTo>
                  <a:pt x="7662763" y="1396602"/>
                </a:moveTo>
                <a:cubicBezTo>
                  <a:pt x="7664269" y="1359663"/>
                  <a:pt x="7592295" y="1305509"/>
                  <a:pt x="7620142" y="1278605"/>
                </a:cubicBezTo>
                <a:cubicBezTo>
                  <a:pt x="7623716" y="1289511"/>
                  <a:pt x="7634139" y="1315957"/>
                  <a:pt x="7650633" y="1316045"/>
                </a:cubicBezTo>
                <a:cubicBezTo>
                  <a:pt x="7629003" y="1287559"/>
                  <a:pt x="7637398" y="1258244"/>
                  <a:pt x="7614121" y="1229420"/>
                </a:cubicBezTo>
                <a:cubicBezTo>
                  <a:pt x="7599215" y="1241547"/>
                  <a:pt x="7622575" y="1253876"/>
                  <a:pt x="7613936" y="1266367"/>
                </a:cubicBezTo>
                <a:cubicBezTo>
                  <a:pt x="7608697" y="1258421"/>
                  <a:pt x="7606566" y="1223112"/>
                  <a:pt x="7589352" y="1234897"/>
                </a:cubicBezTo>
                <a:cubicBezTo>
                  <a:pt x="7589236" y="1257988"/>
                  <a:pt x="7609575" y="1280529"/>
                  <a:pt x="7589007" y="1303512"/>
                </a:cubicBezTo>
                <a:cubicBezTo>
                  <a:pt x="7594195" y="1321354"/>
                  <a:pt x="7601525" y="1306877"/>
                  <a:pt x="7613656" y="1321787"/>
                </a:cubicBezTo>
                <a:cubicBezTo>
                  <a:pt x="7630694" y="1344969"/>
                  <a:pt x="7644021" y="1384297"/>
                  <a:pt x="7662763" y="1396602"/>
                </a:cubicBezTo>
                <a:close/>
                <a:moveTo>
                  <a:pt x="7681329" y="1378227"/>
                </a:moveTo>
                <a:cubicBezTo>
                  <a:pt x="7687367" y="1358466"/>
                  <a:pt x="7678886" y="1339287"/>
                  <a:pt x="7660184" y="1319065"/>
                </a:cubicBezTo>
                <a:cubicBezTo>
                  <a:pt x="7647228" y="1337140"/>
                  <a:pt x="7666191" y="1370889"/>
                  <a:pt x="7681329" y="1378227"/>
                </a:cubicBezTo>
                <a:close/>
                <a:moveTo>
                  <a:pt x="2888306" y="12257189"/>
                </a:moveTo>
                <a:cubicBezTo>
                  <a:pt x="2882093" y="12253934"/>
                  <a:pt x="2890217" y="12244785"/>
                  <a:pt x="2879458" y="12242579"/>
                </a:cubicBezTo>
                <a:cubicBezTo>
                  <a:pt x="2871661" y="12249834"/>
                  <a:pt x="2882128" y="12267708"/>
                  <a:pt x="2888306" y="12257189"/>
                </a:cubicBezTo>
                <a:close/>
                <a:moveTo>
                  <a:pt x="7700462" y="1378328"/>
                </a:moveTo>
                <a:lnTo>
                  <a:pt x="7697306" y="1344128"/>
                </a:lnTo>
                <a:lnTo>
                  <a:pt x="7697336" y="1344003"/>
                </a:lnTo>
                <a:lnTo>
                  <a:pt x="7697290" y="1343953"/>
                </a:lnTo>
                <a:lnTo>
                  <a:pt x="7694245" y="1310956"/>
                </a:lnTo>
                <a:cubicBezTo>
                  <a:pt x="7687475" y="1287952"/>
                  <a:pt x="7675131" y="1266196"/>
                  <a:pt x="7654589" y="1251077"/>
                </a:cubicBezTo>
                <a:cubicBezTo>
                  <a:pt x="7668578" y="1273666"/>
                  <a:pt x="7668427" y="1303603"/>
                  <a:pt x="7680379" y="1325439"/>
                </a:cubicBezTo>
                <a:lnTo>
                  <a:pt x="7697290" y="1343953"/>
                </a:lnTo>
                <a:lnTo>
                  <a:pt x="7697306" y="1344128"/>
                </a:lnTo>
                <a:lnTo>
                  <a:pt x="7691314" y="1368919"/>
                </a:lnTo>
                <a:cubicBezTo>
                  <a:pt x="7691228" y="1377785"/>
                  <a:pt x="7693671" y="1384066"/>
                  <a:pt x="7700462" y="1378328"/>
                </a:cubicBezTo>
                <a:close/>
                <a:moveTo>
                  <a:pt x="2916171" y="12206824"/>
                </a:moveTo>
                <a:cubicBezTo>
                  <a:pt x="2910673" y="12205415"/>
                  <a:pt x="2903982" y="12200929"/>
                  <a:pt x="2901057" y="12205242"/>
                </a:cubicBezTo>
                <a:cubicBezTo>
                  <a:pt x="2903856" y="12206988"/>
                  <a:pt x="2905801" y="12208358"/>
                  <a:pt x="2903253" y="12211817"/>
                </a:cubicBezTo>
                <a:cubicBezTo>
                  <a:pt x="2909178" y="12213416"/>
                  <a:pt x="2914488" y="12215253"/>
                  <a:pt x="2916171" y="12206824"/>
                </a:cubicBezTo>
                <a:close/>
                <a:moveTo>
                  <a:pt x="7671734" y="1449433"/>
                </a:moveTo>
                <a:cubicBezTo>
                  <a:pt x="7664354" y="1408157"/>
                  <a:pt x="7628605" y="1366731"/>
                  <a:pt x="7604403" y="1325036"/>
                </a:cubicBezTo>
                <a:cubicBezTo>
                  <a:pt x="7597240" y="1339019"/>
                  <a:pt x="7601784" y="1353723"/>
                  <a:pt x="7610452" y="1368449"/>
                </a:cubicBezTo>
                <a:lnTo>
                  <a:pt x="7625694" y="1390004"/>
                </a:lnTo>
                <a:lnTo>
                  <a:pt x="7641242" y="1411993"/>
                </a:lnTo>
                <a:cubicBezTo>
                  <a:pt x="7651716" y="1428543"/>
                  <a:pt x="7657521" y="1454965"/>
                  <a:pt x="7671734" y="1449433"/>
                </a:cubicBezTo>
                <a:close/>
                <a:moveTo>
                  <a:pt x="7665703" y="1467875"/>
                </a:moveTo>
                <a:cubicBezTo>
                  <a:pt x="7651559" y="1459552"/>
                  <a:pt x="7659928" y="1435515"/>
                  <a:pt x="7641116" y="1437064"/>
                </a:cubicBezTo>
                <a:cubicBezTo>
                  <a:pt x="7648334" y="1445020"/>
                  <a:pt x="7650465" y="1480330"/>
                  <a:pt x="7665703" y="1467875"/>
                </a:cubicBezTo>
                <a:close/>
                <a:moveTo>
                  <a:pt x="7662500" y="1514372"/>
                </a:moveTo>
                <a:cubicBezTo>
                  <a:pt x="7661303" y="1489954"/>
                  <a:pt x="7649553" y="1464820"/>
                  <a:pt x="7625597" y="1439951"/>
                </a:cubicBezTo>
                <a:cubicBezTo>
                  <a:pt x="7608662" y="1461964"/>
                  <a:pt x="7648323" y="1512648"/>
                  <a:pt x="7662500" y="1514372"/>
                </a:cubicBezTo>
                <a:close/>
                <a:moveTo>
                  <a:pt x="2916653" y="12264618"/>
                </a:moveTo>
                <a:cubicBezTo>
                  <a:pt x="2920596" y="12251074"/>
                  <a:pt x="2916116" y="12240432"/>
                  <a:pt x="2904681" y="12232831"/>
                </a:cubicBezTo>
                <a:cubicBezTo>
                  <a:pt x="2900737" y="12246375"/>
                  <a:pt x="2905217" y="12257018"/>
                  <a:pt x="2916653" y="12264618"/>
                </a:cubicBezTo>
                <a:close/>
                <a:moveTo>
                  <a:pt x="2822317" y="12489479"/>
                </a:moveTo>
                <a:cubicBezTo>
                  <a:pt x="2824027" y="12464825"/>
                  <a:pt x="2809139" y="12446560"/>
                  <a:pt x="2804275" y="12424085"/>
                </a:cubicBezTo>
                <a:cubicBezTo>
                  <a:pt x="2798690" y="12450581"/>
                  <a:pt x="2798824" y="12474524"/>
                  <a:pt x="2822317" y="12489479"/>
                </a:cubicBezTo>
                <a:close/>
                <a:moveTo>
                  <a:pt x="7677721" y="1505216"/>
                </a:moveTo>
                <a:cubicBezTo>
                  <a:pt x="7688045" y="1485807"/>
                  <a:pt x="7686166" y="1466004"/>
                  <a:pt x="7687585" y="1446218"/>
                </a:cubicBezTo>
                <a:cubicBezTo>
                  <a:pt x="7681876" y="1466311"/>
                  <a:pt x="7676169" y="1485744"/>
                  <a:pt x="7677721" y="1505216"/>
                </a:cubicBezTo>
                <a:close/>
                <a:moveTo>
                  <a:pt x="7649682" y="1570386"/>
                </a:moveTo>
                <a:cubicBezTo>
                  <a:pt x="7645451" y="1558817"/>
                  <a:pt x="7651774" y="1547964"/>
                  <a:pt x="7640618" y="1536029"/>
                </a:cubicBezTo>
                <a:cubicBezTo>
                  <a:pt x="7626106" y="1535292"/>
                  <a:pt x="7628188" y="1580498"/>
                  <a:pt x="7649682" y="1570386"/>
                </a:cubicBezTo>
                <a:close/>
                <a:moveTo>
                  <a:pt x="2918893" y="12306883"/>
                </a:moveTo>
                <a:cubicBezTo>
                  <a:pt x="2893411" y="12289509"/>
                  <a:pt x="2873916" y="12279367"/>
                  <a:pt x="2848396" y="12265543"/>
                </a:cubicBezTo>
                <a:cubicBezTo>
                  <a:pt x="2860947" y="12283319"/>
                  <a:pt x="2893556" y="12327282"/>
                  <a:pt x="2918893" y="12306883"/>
                </a:cubicBezTo>
                <a:close/>
                <a:moveTo>
                  <a:pt x="7674517" y="1551713"/>
                </a:moveTo>
                <a:cubicBezTo>
                  <a:pt x="7682806" y="1543510"/>
                  <a:pt x="7682544" y="1529983"/>
                  <a:pt x="7671329" y="1529924"/>
                </a:cubicBezTo>
                <a:cubicBezTo>
                  <a:pt x="7662383" y="1537464"/>
                  <a:pt x="7665646" y="1544739"/>
                  <a:pt x="7674517" y="1551713"/>
                </a:cubicBezTo>
                <a:close/>
                <a:moveTo>
                  <a:pt x="7504558" y="1937429"/>
                </a:moveTo>
                <a:cubicBezTo>
                  <a:pt x="7490260" y="1959871"/>
                  <a:pt x="7464147" y="1979296"/>
                  <a:pt x="7443363" y="1977500"/>
                </a:cubicBezTo>
                <a:cubicBezTo>
                  <a:pt x="7442212" y="1952639"/>
                  <a:pt x="7481480" y="1887121"/>
                  <a:pt x="7514283" y="1914655"/>
                </a:cubicBezTo>
                <a:cubicBezTo>
                  <a:pt x="7512778" y="1922133"/>
                  <a:pt x="7509324" y="1929949"/>
                  <a:pt x="7504558" y="1937429"/>
                </a:cubicBezTo>
                <a:close/>
                <a:moveTo>
                  <a:pt x="2862924" y="12444917"/>
                </a:moveTo>
                <a:cubicBezTo>
                  <a:pt x="2870711" y="12437687"/>
                  <a:pt x="2860468" y="12420456"/>
                  <a:pt x="2854064" y="12430331"/>
                </a:cubicBezTo>
                <a:cubicBezTo>
                  <a:pt x="2859476" y="12434247"/>
                  <a:pt x="2858127" y="12440764"/>
                  <a:pt x="2862924" y="12444917"/>
                </a:cubicBezTo>
                <a:close/>
                <a:moveTo>
                  <a:pt x="7665108" y="1585972"/>
                </a:moveTo>
                <a:cubicBezTo>
                  <a:pt x="7660834" y="1582981"/>
                  <a:pt x="7656578" y="1576690"/>
                  <a:pt x="7652934" y="1579640"/>
                </a:cubicBezTo>
                <a:cubicBezTo>
                  <a:pt x="7654244" y="1581626"/>
                  <a:pt x="7655881" y="1583944"/>
                  <a:pt x="7652572" y="1585906"/>
                </a:cubicBezTo>
                <a:cubicBezTo>
                  <a:pt x="7656843" y="1589557"/>
                  <a:pt x="7660788" y="1592217"/>
                  <a:pt x="7665108" y="1585972"/>
                </a:cubicBezTo>
                <a:close/>
                <a:moveTo>
                  <a:pt x="2946644" y="12267169"/>
                </a:moveTo>
                <a:cubicBezTo>
                  <a:pt x="2945654" y="12250935"/>
                  <a:pt x="2943623" y="12234750"/>
                  <a:pt x="2929715" y="12223509"/>
                </a:cubicBezTo>
                <a:cubicBezTo>
                  <a:pt x="2916042" y="12230208"/>
                  <a:pt x="2933248" y="12270932"/>
                  <a:pt x="2946644" y="12267169"/>
                </a:cubicBezTo>
                <a:close/>
                <a:moveTo>
                  <a:pt x="2861587" y="12506830"/>
                </a:moveTo>
                <a:cubicBezTo>
                  <a:pt x="2849958" y="12525067"/>
                  <a:pt x="2861587" y="12506830"/>
                  <a:pt x="2861587" y="12506830"/>
                </a:cubicBezTo>
                <a:close/>
                <a:moveTo>
                  <a:pt x="7665942" y="1647563"/>
                </a:moveTo>
                <a:cubicBezTo>
                  <a:pt x="7666215" y="1636245"/>
                  <a:pt x="7655275" y="1622455"/>
                  <a:pt x="7646087" y="1629087"/>
                </a:cubicBezTo>
                <a:cubicBezTo>
                  <a:pt x="7656265" y="1638708"/>
                  <a:pt x="7648301" y="1647903"/>
                  <a:pt x="7661450" y="1657209"/>
                </a:cubicBezTo>
                <a:cubicBezTo>
                  <a:pt x="7664514" y="1654834"/>
                  <a:pt x="7665851" y="1651336"/>
                  <a:pt x="7665942" y="1647563"/>
                </a:cubicBezTo>
                <a:close/>
                <a:moveTo>
                  <a:pt x="3033987" y="12135979"/>
                </a:moveTo>
                <a:cubicBezTo>
                  <a:pt x="3036694" y="12127825"/>
                  <a:pt x="3036418" y="12119763"/>
                  <a:pt x="3030415" y="12112500"/>
                </a:cubicBezTo>
                <a:cubicBezTo>
                  <a:pt x="3016120" y="12120528"/>
                  <a:pt x="3009944" y="12149563"/>
                  <a:pt x="3019661" y="12160004"/>
                </a:cubicBezTo>
                <a:cubicBezTo>
                  <a:pt x="3025590" y="12152377"/>
                  <a:pt x="3031280" y="12144132"/>
                  <a:pt x="3033987" y="12135979"/>
                </a:cubicBezTo>
                <a:close/>
                <a:moveTo>
                  <a:pt x="2978499" y="12296900"/>
                </a:moveTo>
                <a:cubicBezTo>
                  <a:pt x="2940982" y="12374313"/>
                  <a:pt x="2820418" y="12311400"/>
                  <a:pt x="2832468" y="12242709"/>
                </a:cubicBezTo>
                <a:cubicBezTo>
                  <a:pt x="2837695" y="12212406"/>
                  <a:pt x="2871359" y="12169699"/>
                  <a:pt x="2905895" y="12171200"/>
                </a:cubicBezTo>
                <a:cubicBezTo>
                  <a:pt x="2949005" y="12172923"/>
                  <a:pt x="2975374" y="12221772"/>
                  <a:pt x="2988865" y="12254740"/>
                </a:cubicBezTo>
                <a:cubicBezTo>
                  <a:pt x="2987524" y="12271918"/>
                  <a:pt x="2983859" y="12285841"/>
                  <a:pt x="2978499" y="12296900"/>
                </a:cubicBezTo>
                <a:close/>
                <a:moveTo>
                  <a:pt x="2892026" y="12498253"/>
                </a:moveTo>
                <a:cubicBezTo>
                  <a:pt x="2892477" y="12496817"/>
                  <a:pt x="2891695" y="12494979"/>
                  <a:pt x="2888857" y="12492454"/>
                </a:cubicBezTo>
                <a:cubicBezTo>
                  <a:pt x="2884981" y="12494298"/>
                  <a:pt x="2865532" y="12497902"/>
                  <a:pt x="2876886" y="12508000"/>
                </a:cubicBezTo>
                <a:cubicBezTo>
                  <a:pt x="2878219" y="12503252"/>
                  <a:pt x="2890673" y="12502562"/>
                  <a:pt x="2892026" y="12498253"/>
                </a:cubicBezTo>
                <a:close/>
                <a:moveTo>
                  <a:pt x="2917136" y="12485838"/>
                </a:moveTo>
                <a:cubicBezTo>
                  <a:pt x="2907978" y="12508986"/>
                  <a:pt x="2889364" y="12527678"/>
                  <a:pt x="2860544" y="12532285"/>
                </a:cubicBezTo>
                <a:cubicBezTo>
                  <a:pt x="2738157" y="12497518"/>
                  <a:pt x="2791937" y="12326149"/>
                  <a:pt x="2887585" y="12377557"/>
                </a:cubicBezTo>
                <a:cubicBezTo>
                  <a:pt x="2921391" y="12396305"/>
                  <a:pt x="2932398" y="12447260"/>
                  <a:pt x="2917136" y="12485838"/>
                </a:cubicBezTo>
                <a:close/>
                <a:moveTo>
                  <a:pt x="7343043" y="2471901"/>
                </a:moveTo>
                <a:cubicBezTo>
                  <a:pt x="7339187" y="2483036"/>
                  <a:pt x="7333854" y="2492777"/>
                  <a:pt x="7327884" y="2499146"/>
                </a:cubicBezTo>
                <a:cubicBezTo>
                  <a:pt x="7291880" y="2462559"/>
                  <a:pt x="7316517" y="2424781"/>
                  <a:pt x="7315230" y="2387493"/>
                </a:cubicBezTo>
                <a:cubicBezTo>
                  <a:pt x="7352896" y="2392555"/>
                  <a:pt x="7354613" y="2438498"/>
                  <a:pt x="7343043" y="2471901"/>
                </a:cubicBezTo>
                <a:close/>
                <a:moveTo>
                  <a:pt x="2850154" y="12662891"/>
                </a:moveTo>
                <a:cubicBezTo>
                  <a:pt x="2836226" y="12644521"/>
                  <a:pt x="2845319" y="12616980"/>
                  <a:pt x="2838367" y="12595584"/>
                </a:cubicBezTo>
                <a:cubicBezTo>
                  <a:pt x="2808016" y="12613223"/>
                  <a:pt x="2827396" y="12677268"/>
                  <a:pt x="2850154" y="12662891"/>
                </a:cubicBezTo>
                <a:close/>
                <a:moveTo>
                  <a:pt x="2733496" y="12940067"/>
                </a:moveTo>
                <a:cubicBezTo>
                  <a:pt x="2739065" y="12928735"/>
                  <a:pt x="2742950" y="12916109"/>
                  <a:pt x="2748652" y="12900243"/>
                </a:cubicBezTo>
                <a:cubicBezTo>
                  <a:pt x="2632788" y="12790575"/>
                  <a:pt x="2452957" y="12759918"/>
                  <a:pt x="2319379" y="12711329"/>
                </a:cubicBezTo>
                <a:cubicBezTo>
                  <a:pt x="2271738" y="12694693"/>
                  <a:pt x="2232989" y="12674363"/>
                  <a:pt x="2189506" y="12658478"/>
                </a:cubicBezTo>
                <a:cubicBezTo>
                  <a:pt x="2170092" y="12651716"/>
                  <a:pt x="2143608" y="12640897"/>
                  <a:pt x="2124346" y="12648331"/>
                </a:cubicBezTo>
                <a:cubicBezTo>
                  <a:pt x="2135362" y="12660396"/>
                  <a:pt x="2146825" y="12672595"/>
                  <a:pt x="2161325" y="12682771"/>
                </a:cubicBezTo>
                <a:cubicBezTo>
                  <a:pt x="2173356" y="12684892"/>
                  <a:pt x="2180093" y="12673725"/>
                  <a:pt x="2191542" y="12676162"/>
                </a:cubicBezTo>
                <a:cubicBezTo>
                  <a:pt x="2199306" y="12697505"/>
                  <a:pt x="2227200" y="12692155"/>
                  <a:pt x="2224508" y="12719165"/>
                </a:cubicBezTo>
                <a:cubicBezTo>
                  <a:pt x="2245165" y="12718489"/>
                  <a:pt x="2243916" y="12721046"/>
                  <a:pt x="2259004" y="12735788"/>
                </a:cubicBezTo>
                <a:cubicBezTo>
                  <a:pt x="2262750" y="12728121"/>
                  <a:pt x="2268158" y="12726318"/>
                  <a:pt x="2274240" y="12727154"/>
                </a:cubicBezTo>
                <a:cubicBezTo>
                  <a:pt x="2293627" y="12747081"/>
                  <a:pt x="2281595" y="12777650"/>
                  <a:pt x="2304781" y="12796271"/>
                </a:cubicBezTo>
                <a:cubicBezTo>
                  <a:pt x="2321760" y="12786692"/>
                  <a:pt x="2293833" y="12767635"/>
                  <a:pt x="2293814" y="12752992"/>
                </a:cubicBezTo>
                <a:cubicBezTo>
                  <a:pt x="2297072" y="12748596"/>
                  <a:pt x="2301946" y="12748585"/>
                  <a:pt x="2306819" y="12748573"/>
                </a:cubicBezTo>
                <a:cubicBezTo>
                  <a:pt x="2310731" y="12764864"/>
                  <a:pt x="2321954" y="12764793"/>
                  <a:pt x="2339399" y="12769992"/>
                </a:cubicBezTo>
                <a:cubicBezTo>
                  <a:pt x="2348364" y="12787302"/>
                  <a:pt x="2338917" y="12810834"/>
                  <a:pt x="2361335" y="12823857"/>
                </a:cubicBezTo>
                <a:cubicBezTo>
                  <a:pt x="2369982" y="12803014"/>
                  <a:pt x="2345734" y="12792861"/>
                  <a:pt x="2354514" y="12771569"/>
                </a:cubicBezTo>
                <a:cubicBezTo>
                  <a:pt x="2370905" y="12757424"/>
                  <a:pt x="2358286" y="12783427"/>
                  <a:pt x="2367325" y="12789048"/>
                </a:cubicBezTo>
                <a:cubicBezTo>
                  <a:pt x="2368981" y="12790029"/>
                  <a:pt x="2389637" y="12789354"/>
                  <a:pt x="2389190" y="12789221"/>
                </a:cubicBezTo>
                <a:cubicBezTo>
                  <a:pt x="2400433" y="12803793"/>
                  <a:pt x="2390003" y="12828985"/>
                  <a:pt x="2409030" y="12846853"/>
                </a:cubicBezTo>
                <a:cubicBezTo>
                  <a:pt x="2423778" y="12841490"/>
                  <a:pt x="2393168" y="12821634"/>
                  <a:pt x="2408704" y="12803819"/>
                </a:cubicBezTo>
                <a:cubicBezTo>
                  <a:pt x="2435996" y="12816831"/>
                  <a:pt x="2443073" y="12825771"/>
                  <a:pt x="2456652" y="12848846"/>
                </a:cubicBezTo>
                <a:cubicBezTo>
                  <a:pt x="2459817" y="12841494"/>
                  <a:pt x="2465358" y="12839243"/>
                  <a:pt x="2471440" y="12840079"/>
                </a:cubicBezTo>
                <a:cubicBezTo>
                  <a:pt x="2479465" y="12855644"/>
                  <a:pt x="2467760" y="12896558"/>
                  <a:pt x="2500394" y="12891645"/>
                </a:cubicBezTo>
                <a:cubicBezTo>
                  <a:pt x="2494379" y="12874239"/>
                  <a:pt x="2479024" y="12860392"/>
                  <a:pt x="2488785" y="12837441"/>
                </a:cubicBezTo>
                <a:cubicBezTo>
                  <a:pt x="2513848" y="12854668"/>
                  <a:pt x="2498578" y="12871587"/>
                  <a:pt x="2532647" y="12870029"/>
                </a:cubicBezTo>
                <a:cubicBezTo>
                  <a:pt x="2542955" y="12887739"/>
                  <a:pt x="2525375" y="12915679"/>
                  <a:pt x="2552354" y="12928110"/>
                </a:cubicBezTo>
                <a:cubicBezTo>
                  <a:pt x="2563504" y="12907036"/>
                  <a:pt x="2523814" y="12884962"/>
                  <a:pt x="2553751" y="12869487"/>
                </a:cubicBezTo>
                <a:cubicBezTo>
                  <a:pt x="2572377" y="12888700"/>
                  <a:pt x="2556366" y="12919548"/>
                  <a:pt x="2574098" y="12938493"/>
                </a:cubicBezTo>
                <a:cubicBezTo>
                  <a:pt x="2585970" y="12921537"/>
                  <a:pt x="2557636" y="12898944"/>
                  <a:pt x="2582125" y="12888676"/>
                </a:cubicBezTo>
                <a:cubicBezTo>
                  <a:pt x="2594756" y="12905127"/>
                  <a:pt x="2574652" y="12951344"/>
                  <a:pt x="2606485" y="12949120"/>
                </a:cubicBezTo>
                <a:cubicBezTo>
                  <a:pt x="2606906" y="12929729"/>
                  <a:pt x="2585536" y="12898476"/>
                  <a:pt x="2605906" y="12884053"/>
                </a:cubicBezTo>
                <a:cubicBezTo>
                  <a:pt x="2620780" y="12906051"/>
                  <a:pt x="2602760" y="12938740"/>
                  <a:pt x="2623889" y="12957723"/>
                </a:cubicBezTo>
                <a:cubicBezTo>
                  <a:pt x="2634319" y="12932531"/>
                  <a:pt x="2613577" y="12902441"/>
                  <a:pt x="2631977" y="12886455"/>
                </a:cubicBezTo>
                <a:cubicBezTo>
                  <a:pt x="2650697" y="12908623"/>
                  <a:pt x="2617708" y="12949049"/>
                  <a:pt x="2652070" y="12966120"/>
                </a:cubicBezTo>
                <a:cubicBezTo>
                  <a:pt x="2658881" y="12943265"/>
                  <a:pt x="2641289" y="12928752"/>
                  <a:pt x="2655697" y="12903283"/>
                </a:cubicBezTo>
                <a:cubicBezTo>
                  <a:pt x="2677047" y="12919891"/>
                  <a:pt x="2649460" y="12953632"/>
                  <a:pt x="2671257" y="12970374"/>
                </a:cubicBezTo>
                <a:cubicBezTo>
                  <a:pt x="2682408" y="12949300"/>
                  <a:pt x="2657025" y="12926610"/>
                  <a:pt x="2677308" y="12914114"/>
                </a:cubicBezTo>
                <a:cubicBezTo>
                  <a:pt x="2694452" y="12928493"/>
                  <a:pt x="2671865" y="12956893"/>
                  <a:pt x="2693256" y="12970098"/>
                </a:cubicBezTo>
                <a:cubicBezTo>
                  <a:pt x="2704813" y="12952562"/>
                  <a:pt x="2676927" y="12930102"/>
                  <a:pt x="2701282" y="12920282"/>
                </a:cubicBezTo>
                <a:cubicBezTo>
                  <a:pt x="2712792" y="12933958"/>
                  <a:pt x="2694671" y="12958810"/>
                  <a:pt x="2708237" y="12972123"/>
                </a:cubicBezTo>
                <a:cubicBezTo>
                  <a:pt x="2720675" y="12961437"/>
                  <a:pt x="2727928" y="12951400"/>
                  <a:pt x="2733496" y="12940067"/>
                </a:cubicBezTo>
                <a:close/>
                <a:moveTo>
                  <a:pt x="7457732" y="2276259"/>
                </a:moveTo>
                <a:cubicBezTo>
                  <a:pt x="7511824" y="2187228"/>
                  <a:pt x="7502651" y="2086459"/>
                  <a:pt x="7401168" y="2011775"/>
                </a:cubicBezTo>
                <a:cubicBezTo>
                  <a:pt x="7346329" y="1971283"/>
                  <a:pt x="7287449" y="1979132"/>
                  <a:pt x="7236943" y="1964559"/>
                </a:cubicBezTo>
                <a:cubicBezTo>
                  <a:pt x="7223971" y="1960168"/>
                  <a:pt x="7213058" y="1951276"/>
                  <a:pt x="7201871" y="1946353"/>
                </a:cubicBezTo>
                <a:cubicBezTo>
                  <a:pt x="7193002" y="1942682"/>
                  <a:pt x="7177195" y="1925531"/>
                  <a:pt x="7164461" y="1941479"/>
                </a:cubicBezTo>
                <a:cubicBezTo>
                  <a:pt x="7168136" y="1960306"/>
                  <a:pt x="7193272" y="1971272"/>
                  <a:pt x="7210651" y="1980665"/>
                </a:cubicBezTo>
                <a:cubicBezTo>
                  <a:pt x="7263188" y="2010182"/>
                  <a:pt x="7337299" y="2046868"/>
                  <a:pt x="7373493" y="2090008"/>
                </a:cubicBezTo>
                <a:cubicBezTo>
                  <a:pt x="7365369" y="2095348"/>
                  <a:pt x="7357579" y="2085524"/>
                  <a:pt x="7349487" y="2099115"/>
                </a:cubicBezTo>
                <a:cubicBezTo>
                  <a:pt x="7356809" y="2123657"/>
                  <a:pt x="7329619" y="2144890"/>
                  <a:pt x="7310427" y="2155476"/>
                </a:cubicBezTo>
                <a:cubicBezTo>
                  <a:pt x="7311863" y="2179831"/>
                  <a:pt x="7280519" y="2174118"/>
                  <a:pt x="7284585" y="2199146"/>
                </a:cubicBezTo>
                <a:cubicBezTo>
                  <a:pt x="7268092" y="2194348"/>
                  <a:pt x="7266372" y="2211383"/>
                  <a:pt x="7252674" y="2215956"/>
                </a:cubicBezTo>
                <a:cubicBezTo>
                  <a:pt x="7182755" y="2149349"/>
                  <a:pt x="7164277" y="2067879"/>
                  <a:pt x="7104112" y="2009537"/>
                </a:cubicBezTo>
                <a:cubicBezTo>
                  <a:pt x="7098617" y="2015550"/>
                  <a:pt x="7093436" y="2020983"/>
                  <a:pt x="7088122" y="2025971"/>
                </a:cubicBezTo>
                <a:cubicBezTo>
                  <a:pt x="7167458" y="2088311"/>
                  <a:pt x="7107112" y="2184067"/>
                  <a:pt x="7170465" y="2257979"/>
                </a:cubicBezTo>
                <a:cubicBezTo>
                  <a:pt x="7222466" y="2318270"/>
                  <a:pt x="7268054" y="2311471"/>
                  <a:pt x="7327683" y="2340330"/>
                </a:cubicBezTo>
                <a:cubicBezTo>
                  <a:pt x="7380262" y="2340678"/>
                  <a:pt x="7426976" y="2326254"/>
                  <a:pt x="7457732" y="2276259"/>
                </a:cubicBezTo>
                <a:close/>
                <a:moveTo>
                  <a:pt x="7594027" y="1980482"/>
                </a:moveTo>
                <a:cubicBezTo>
                  <a:pt x="7568550" y="2003694"/>
                  <a:pt x="7543010" y="2046440"/>
                  <a:pt x="7516407" y="2028034"/>
                </a:cubicBezTo>
                <a:cubicBezTo>
                  <a:pt x="7521015" y="2023732"/>
                  <a:pt x="7525271" y="2016607"/>
                  <a:pt x="7530215" y="2020011"/>
                </a:cubicBezTo>
                <a:cubicBezTo>
                  <a:pt x="7534387" y="2010960"/>
                  <a:pt x="7517340" y="2017998"/>
                  <a:pt x="7513314" y="2009442"/>
                </a:cubicBezTo>
                <a:cubicBezTo>
                  <a:pt x="7523595" y="1978079"/>
                  <a:pt x="7555571" y="1978296"/>
                  <a:pt x="7574854" y="1962297"/>
                </a:cubicBezTo>
                <a:cubicBezTo>
                  <a:pt x="7581184" y="1968702"/>
                  <a:pt x="7587380" y="1974659"/>
                  <a:pt x="7594027" y="1980482"/>
                </a:cubicBezTo>
                <a:close/>
                <a:moveTo>
                  <a:pt x="7673377" y="1843661"/>
                </a:moveTo>
                <a:cubicBezTo>
                  <a:pt x="7676789" y="1821246"/>
                  <a:pt x="7672111" y="1767449"/>
                  <a:pt x="7670470" y="1765791"/>
                </a:cubicBezTo>
                <a:cubicBezTo>
                  <a:pt x="7669691" y="1789539"/>
                  <a:pt x="7656293" y="1829715"/>
                  <a:pt x="7673377" y="1843661"/>
                </a:cubicBezTo>
                <a:close/>
                <a:moveTo>
                  <a:pt x="3097048" y="12209566"/>
                </a:moveTo>
                <a:cubicBezTo>
                  <a:pt x="3057540" y="12207478"/>
                  <a:pt x="3047625" y="12192852"/>
                  <a:pt x="3022049" y="12166182"/>
                </a:cubicBezTo>
                <a:cubicBezTo>
                  <a:pt x="3016919" y="12195166"/>
                  <a:pt x="3047987" y="12209406"/>
                  <a:pt x="3080719" y="12223356"/>
                </a:cubicBezTo>
                <a:cubicBezTo>
                  <a:pt x="3084507" y="12214783"/>
                  <a:pt x="3095171" y="12223081"/>
                  <a:pt x="3097048" y="12209566"/>
                </a:cubicBezTo>
                <a:close/>
                <a:moveTo>
                  <a:pt x="7660294" y="1886807"/>
                </a:moveTo>
                <a:cubicBezTo>
                  <a:pt x="7623011" y="1691314"/>
                  <a:pt x="7623007" y="1495689"/>
                  <a:pt x="7573189" y="1300129"/>
                </a:cubicBezTo>
                <a:cubicBezTo>
                  <a:pt x="7502192" y="1313938"/>
                  <a:pt x="7430765" y="1347868"/>
                  <a:pt x="7359067" y="1370250"/>
                </a:cubicBezTo>
                <a:cubicBezTo>
                  <a:pt x="7478607" y="1542757"/>
                  <a:pt x="7544380" y="1714649"/>
                  <a:pt x="7654356" y="1886776"/>
                </a:cubicBezTo>
                <a:cubicBezTo>
                  <a:pt x="7651041" y="1890057"/>
                  <a:pt x="7655974" y="1893052"/>
                  <a:pt x="7660294" y="1886807"/>
                </a:cubicBezTo>
                <a:close/>
                <a:moveTo>
                  <a:pt x="2787667" y="12919676"/>
                </a:moveTo>
                <a:cubicBezTo>
                  <a:pt x="2763133" y="12895775"/>
                  <a:pt x="2727632" y="12964241"/>
                  <a:pt x="2749424" y="12976101"/>
                </a:cubicBezTo>
                <a:cubicBezTo>
                  <a:pt x="2768291" y="12974893"/>
                  <a:pt x="2774995" y="12939320"/>
                  <a:pt x="2787667" y="12919676"/>
                </a:cubicBezTo>
                <a:close/>
                <a:moveTo>
                  <a:pt x="3111417" y="12189787"/>
                </a:moveTo>
                <a:cubicBezTo>
                  <a:pt x="3118787" y="12163842"/>
                  <a:pt x="3107357" y="12126004"/>
                  <a:pt x="3082777" y="12124878"/>
                </a:cubicBezTo>
                <a:cubicBezTo>
                  <a:pt x="3098357" y="12144056"/>
                  <a:pt x="3088426" y="12173481"/>
                  <a:pt x="3111417" y="12189787"/>
                </a:cubicBezTo>
                <a:close/>
                <a:moveTo>
                  <a:pt x="7504543" y="2252998"/>
                </a:moveTo>
                <a:cubicBezTo>
                  <a:pt x="7493499" y="2276035"/>
                  <a:pt x="7476898" y="2298968"/>
                  <a:pt x="7450396" y="2321696"/>
                </a:cubicBezTo>
                <a:cubicBezTo>
                  <a:pt x="7414941" y="2352684"/>
                  <a:pt x="7371883" y="2367962"/>
                  <a:pt x="7339060" y="2367064"/>
                </a:cubicBezTo>
                <a:cubicBezTo>
                  <a:pt x="7280641" y="2365057"/>
                  <a:pt x="7174960" y="2325155"/>
                  <a:pt x="7133055" y="2253105"/>
                </a:cubicBezTo>
                <a:cubicBezTo>
                  <a:pt x="7117529" y="2227123"/>
                  <a:pt x="7115934" y="2189210"/>
                  <a:pt x="7112455" y="2159634"/>
                </a:cubicBezTo>
                <a:cubicBezTo>
                  <a:pt x="7106992" y="2113641"/>
                  <a:pt x="7117876" y="2081723"/>
                  <a:pt x="7074982" y="2045442"/>
                </a:cubicBezTo>
                <a:cubicBezTo>
                  <a:pt x="7063529" y="2039626"/>
                  <a:pt x="7052307" y="2059010"/>
                  <a:pt x="7040674" y="2054220"/>
                </a:cubicBezTo>
                <a:cubicBezTo>
                  <a:pt x="7016976" y="2035050"/>
                  <a:pt x="7008175" y="2015323"/>
                  <a:pt x="7023100" y="1995320"/>
                </a:cubicBezTo>
                <a:cubicBezTo>
                  <a:pt x="7009024" y="1983969"/>
                  <a:pt x="7001281" y="1972673"/>
                  <a:pt x="6992958" y="1961064"/>
                </a:cubicBezTo>
                <a:cubicBezTo>
                  <a:pt x="6993505" y="1953126"/>
                  <a:pt x="6994944" y="1944922"/>
                  <a:pt x="7006105" y="1936732"/>
                </a:cubicBezTo>
                <a:cubicBezTo>
                  <a:pt x="6997689" y="1928066"/>
                  <a:pt x="6984412" y="1919394"/>
                  <a:pt x="6984246" y="1910696"/>
                </a:cubicBezTo>
                <a:cubicBezTo>
                  <a:pt x="7006043" y="1887670"/>
                  <a:pt x="7027973" y="1865091"/>
                  <a:pt x="7049770" y="1842065"/>
                </a:cubicBezTo>
                <a:cubicBezTo>
                  <a:pt x="7058913" y="1841767"/>
                  <a:pt x="7067768" y="1855161"/>
                  <a:pt x="7076943" y="1863114"/>
                </a:cubicBezTo>
                <a:cubicBezTo>
                  <a:pt x="7086532" y="1862683"/>
                  <a:pt x="7096362" y="1850031"/>
                  <a:pt x="7106264" y="1849020"/>
                </a:cubicBezTo>
                <a:cubicBezTo>
                  <a:pt x="7115260" y="1857999"/>
                  <a:pt x="7124122" y="1866531"/>
                  <a:pt x="7133563" y="1875377"/>
                </a:cubicBezTo>
                <a:cubicBezTo>
                  <a:pt x="7145876" y="1872675"/>
                  <a:pt x="7158423" y="1862614"/>
                  <a:pt x="7170462" y="1863882"/>
                </a:cubicBezTo>
                <a:cubicBezTo>
                  <a:pt x="7179903" y="1872727"/>
                  <a:pt x="7188766" y="1881259"/>
                  <a:pt x="7198208" y="1890105"/>
                </a:cubicBezTo>
                <a:cubicBezTo>
                  <a:pt x="7194538" y="1898975"/>
                  <a:pt x="7189975" y="1908111"/>
                  <a:pt x="7182470" y="1917154"/>
                </a:cubicBezTo>
                <a:cubicBezTo>
                  <a:pt x="7248891" y="1936211"/>
                  <a:pt x="7352233" y="1929188"/>
                  <a:pt x="7424930" y="1987192"/>
                </a:cubicBezTo>
                <a:cubicBezTo>
                  <a:pt x="7491302" y="2040280"/>
                  <a:pt x="7521779" y="2119627"/>
                  <a:pt x="7525342" y="2183680"/>
                </a:cubicBezTo>
                <a:cubicBezTo>
                  <a:pt x="7521072" y="2206822"/>
                  <a:pt x="7515586" y="2229962"/>
                  <a:pt x="7504543" y="2252998"/>
                </a:cubicBezTo>
                <a:close/>
                <a:moveTo>
                  <a:pt x="3128878" y="12210953"/>
                </a:moveTo>
                <a:cubicBezTo>
                  <a:pt x="3123411" y="12220701"/>
                  <a:pt x="3115554" y="12230230"/>
                  <a:pt x="3104945" y="12239183"/>
                </a:cubicBezTo>
                <a:cubicBezTo>
                  <a:pt x="3035596" y="12244402"/>
                  <a:pt x="2965726" y="12172034"/>
                  <a:pt x="3016836" y="12095742"/>
                </a:cubicBezTo>
                <a:cubicBezTo>
                  <a:pt x="3088324" y="12063674"/>
                  <a:pt x="3167146" y="12142712"/>
                  <a:pt x="3128878" y="12210953"/>
                </a:cubicBezTo>
                <a:close/>
                <a:moveTo>
                  <a:pt x="2924812" y="12684481"/>
                </a:moveTo>
                <a:cubicBezTo>
                  <a:pt x="2909967" y="12703667"/>
                  <a:pt x="2885057" y="12706308"/>
                  <a:pt x="2865270" y="12700620"/>
                </a:cubicBezTo>
                <a:cubicBezTo>
                  <a:pt x="2779497" y="12675446"/>
                  <a:pt x="2799450" y="12543267"/>
                  <a:pt x="2884680" y="12574308"/>
                </a:cubicBezTo>
                <a:cubicBezTo>
                  <a:pt x="2913073" y="12584308"/>
                  <a:pt x="2941831" y="12630610"/>
                  <a:pt x="2935741" y="12659477"/>
                </a:cubicBezTo>
                <a:cubicBezTo>
                  <a:pt x="2933591" y="12669853"/>
                  <a:pt x="2929761" y="12678087"/>
                  <a:pt x="2924812" y="12684481"/>
                </a:cubicBezTo>
                <a:close/>
                <a:moveTo>
                  <a:pt x="7697320" y="1936817"/>
                </a:moveTo>
                <a:cubicBezTo>
                  <a:pt x="7720011" y="1885474"/>
                  <a:pt x="7736121" y="1830798"/>
                  <a:pt x="7757198" y="1772519"/>
                </a:cubicBezTo>
                <a:cubicBezTo>
                  <a:pt x="7776265" y="1720168"/>
                  <a:pt x="7799623" y="1667509"/>
                  <a:pt x="7817042" y="1614819"/>
                </a:cubicBezTo>
                <a:cubicBezTo>
                  <a:pt x="7867631" y="1461028"/>
                  <a:pt x="7945189" y="1323215"/>
                  <a:pt x="7964722" y="1178496"/>
                </a:cubicBezTo>
                <a:cubicBezTo>
                  <a:pt x="7884088" y="1206439"/>
                  <a:pt x="7803341" y="1256814"/>
                  <a:pt x="7722515" y="1257375"/>
                </a:cubicBezTo>
                <a:cubicBezTo>
                  <a:pt x="7693333" y="1483856"/>
                  <a:pt x="7680977" y="1710095"/>
                  <a:pt x="7691382" y="1936786"/>
                </a:cubicBezTo>
                <a:cubicBezTo>
                  <a:pt x="7693354" y="1938116"/>
                  <a:pt x="7695655" y="1939777"/>
                  <a:pt x="7697320" y="1936817"/>
                </a:cubicBezTo>
                <a:close/>
                <a:moveTo>
                  <a:pt x="7636224" y="2078746"/>
                </a:moveTo>
                <a:cubicBezTo>
                  <a:pt x="7604000" y="2099078"/>
                  <a:pt x="7570976" y="2102112"/>
                  <a:pt x="7537820" y="2099826"/>
                </a:cubicBezTo>
                <a:cubicBezTo>
                  <a:pt x="7539867" y="2095317"/>
                  <a:pt x="7540001" y="2090893"/>
                  <a:pt x="7535151" y="2086007"/>
                </a:cubicBezTo>
                <a:cubicBezTo>
                  <a:pt x="7566841" y="2059014"/>
                  <a:pt x="7612018" y="2028485"/>
                  <a:pt x="7636224" y="2078746"/>
                </a:cubicBezTo>
                <a:close/>
                <a:moveTo>
                  <a:pt x="7471260" y="2466032"/>
                </a:moveTo>
                <a:cubicBezTo>
                  <a:pt x="7468971" y="2472551"/>
                  <a:pt x="7463394" y="2476825"/>
                  <a:pt x="7452938" y="2477395"/>
                </a:cubicBezTo>
                <a:cubicBezTo>
                  <a:pt x="7429610" y="2449389"/>
                  <a:pt x="7423445" y="2420633"/>
                  <a:pt x="7429875" y="2392005"/>
                </a:cubicBezTo>
                <a:cubicBezTo>
                  <a:pt x="7435153" y="2396743"/>
                  <a:pt x="7440652" y="2384418"/>
                  <a:pt x="7446019" y="2386217"/>
                </a:cubicBezTo>
                <a:cubicBezTo>
                  <a:pt x="7455399" y="2406729"/>
                  <a:pt x="7478126" y="2446478"/>
                  <a:pt x="7471260" y="2466032"/>
                </a:cubicBezTo>
                <a:close/>
                <a:moveTo>
                  <a:pt x="2848835" y="12986941"/>
                </a:moveTo>
                <a:cubicBezTo>
                  <a:pt x="2853737" y="12974984"/>
                  <a:pt x="2856849" y="12961273"/>
                  <a:pt x="2859203" y="12949288"/>
                </a:cubicBezTo>
                <a:cubicBezTo>
                  <a:pt x="2842285" y="12937416"/>
                  <a:pt x="2829006" y="12937851"/>
                  <a:pt x="2813617" y="12932289"/>
                </a:cubicBezTo>
                <a:cubicBezTo>
                  <a:pt x="2806760" y="12953666"/>
                  <a:pt x="2801378" y="12974994"/>
                  <a:pt x="2792779" y="12997316"/>
                </a:cubicBezTo>
                <a:cubicBezTo>
                  <a:pt x="2804188" y="13003156"/>
                  <a:pt x="2815731" y="13008548"/>
                  <a:pt x="2827721" y="13014073"/>
                </a:cubicBezTo>
                <a:cubicBezTo>
                  <a:pt x="2837239" y="13009102"/>
                  <a:pt x="2843932" y="12998898"/>
                  <a:pt x="2848835" y="12986941"/>
                </a:cubicBezTo>
                <a:close/>
                <a:moveTo>
                  <a:pt x="7700260" y="2008089"/>
                </a:moveTo>
                <a:lnTo>
                  <a:pt x="7693960" y="2014324"/>
                </a:lnTo>
                <a:cubicBezTo>
                  <a:pt x="7673594" y="1997061"/>
                  <a:pt x="7662193" y="1968300"/>
                  <a:pt x="7651090" y="1945809"/>
                </a:cubicBezTo>
                <a:cubicBezTo>
                  <a:pt x="7579903" y="1800939"/>
                  <a:pt x="7480367" y="1651961"/>
                  <a:pt x="7386135" y="1497732"/>
                </a:cubicBezTo>
                <a:cubicBezTo>
                  <a:pt x="7360945" y="1455702"/>
                  <a:pt x="7338716" y="1415337"/>
                  <a:pt x="7297048" y="1369921"/>
                </a:cubicBezTo>
                <a:cubicBezTo>
                  <a:pt x="7363532" y="1334975"/>
                  <a:pt x="7429890" y="1325101"/>
                  <a:pt x="7495980" y="1303019"/>
                </a:cubicBezTo>
                <a:cubicBezTo>
                  <a:pt x="7501069" y="1275005"/>
                  <a:pt x="7489330" y="1247892"/>
                  <a:pt x="7480899" y="1218817"/>
                </a:cubicBezTo>
                <a:cubicBezTo>
                  <a:pt x="7473443" y="1192716"/>
                  <a:pt x="7457417" y="1165250"/>
                  <a:pt x="7462831" y="1138227"/>
                </a:cubicBezTo>
                <a:cubicBezTo>
                  <a:pt x="7512008" y="1133540"/>
                  <a:pt x="7560297" y="1174372"/>
                  <a:pt x="7611294" y="1201364"/>
                </a:cubicBezTo>
                <a:cubicBezTo>
                  <a:pt x="7625772" y="1208698"/>
                  <a:pt x="7643894" y="1213083"/>
                  <a:pt x="7660683" y="1220100"/>
                </a:cubicBezTo>
                <a:cubicBezTo>
                  <a:pt x="7677800" y="1227448"/>
                  <a:pt x="7691267" y="1239066"/>
                  <a:pt x="7707088" y="1241789"/>
                </a:cubicBezTo>
                <a:cubicBezTo>
                  <a:pt x="7763112" y="1253302"/>
                  <a:pt x="7814103" y="1215965"/>
                  <a:pt x="7868320" y="1193160"/>
                </a:cubicBezTo>
                <a:cubicBezTo>
                  <a:pt x="7888153" y="1185348"/>
                  <a:pt x="7910926" y="1183160"/>
                  <a:pt x="7930431" y="1175016"/>
                </a:cubicBezTo>
                <a:cubicBezTo>
                  <a:pt x="7949935" y="1166872"/>
                  <a:pt x="7966519" y="1149146"/>
                  <a:pt x="7989919" y="1153558"/>
                </a:cubicBezTo>
                <a:cubicBezTo>
                  <a:pt x="7980949" y="1297013"/>
                  <a:pt x="7895178" y="1427855"/>
                  <a:pt x="7848271" y="1571439"/>
                </a:cubicBezTo>
                <a:cubicBezTo>
                  <a:pt x="7824488" y="1642899"/>
                  <a:pt x="7798734" y="1713029"/>
                  <a:pt x="7772654" y="1782168"/>
                </a:cubicBezTo>
                <a:cubicBezTo>
                  <a:pt x="7743892" y="1859870"/>
                  <a:pt x="7709557" y="1930614"/>
                  <a:pt x="7700260" y="2008089"/>
                </a:cubicBezTo>
                <a:close/>
                <a:moveTo>
                  <a:pt x="7644182" y="2157613"/>
                </a:moveTo>
                <a:cubicBezTo>
                  <a:pt x="7641691" y="2160767"/>
                  <a:pt x="7638346" y="2163935"/>
                  <a:pt x="7634888" y="2167137"/>
                </a:cubicBezTo>
                <a:cubicBezTo>
                  <a:pt x="7607855" y="2163630"/>
                  <a:pt x="7580876" y="2158661"/>
                  <a:pt x="7553765" y="2153249"/>
                </a:cubicBezTo>
                <a:cubicBezTo>
                  <a:pt x="7569065" y="2120718"/>
                  <a:pt x="7616113" y="2128860"/>
                  <a:pt x="7648352" y="2148172"/>
                </a:cubicBezTo>
                <a:cubicBezTo>
                  <a:pt x="7648310" y="2151319"/>
                  <a:pt x="7646673" y="2154459"/>
                  <a:pt x="7644182" y="2157613"/>
                </a:cubicBezTo>
                <a:close/>
                <a:moveTo>
                  <a:pt x="2865956" y="13000581"/>
                </a:moveTo>
                <a:cubicBezTo>
                  <a:pt x="2869590" y="12992882"/>
                  <a:pt x="2870741" y="12984930"/>
                  <a:pt x="2865905" y="12979098"/>
                </a:cubicBezTo>
                <a:cubicBezTo>
                  <a:pt x="2862927" y="12992360"/>
                  <a:pt x="2843725" y="13011034"/>
                  <a:pt x="2851115" y="13020555"/>
                </a:cubicBezTo>
                <a:cubicBezTo>
                  <a:pt x="2856206" y="13015730"/>
                  <a:pt x="2862322" y="13008281"/>
                  <a:pt x="2865956" y="13000581"/>
                </a:cubicBezTo>
                <a:close/>
                <a:moveTo>
                  <a:pt x="3202535" y="12292342"/>
                </a:moveTo>
                <a:cubicBezTo>
                  <a:pt x="3206506" y="12275309"/>
                  <a:pt x="3196197" y="12264153"/>
                  <a:pt x="3189940" y="12250724"/>
                </a:cubicBezTo>
                <a:cubicBezTo>
                  <a:pt x="3183519" y="12268706"/>
                  <a:pt x="3182612" y="12284554"/>
                  <a:pt x="3202535" y="12292342"/>
                </a:cubicBezTo>
                <a:close/>
                <a:moveTo>
                  <a:pt x="7582170" y="2386786"/>
                </a:moveTo>
                <a:cubicBezTo>
                  <a:pt x="7544670" y="2396996"/>
                  <a:pt x="7494907" y="2330088"/>
                  <a:pt x="7501931" y="2299598"/>
                </a:cubicBezTo>
                <a:cubicBezTo>
                  <a:pt x="7536693" y="2291674"/>
                  <a:pt x="7573225" y="2360082"/>
                  <a:pt x="7582170" y="2386786"/>
                </a:cubicBezTo>
                <a:close/>
                <a:moveTo>
                  <a:pt x="7655111" y="2228376"/>
                </a:moveTo>
                <a:cubicBezTo>
                  <a:pt x="7639397" y="2268824"/>
                  <a:pt x="7600002" y="2225006"/>
                  <a:pt x="7574503" y="2240829"/>
                </a:cubicBezTo>
                <a:cubicBezTo>
                  <a:pt x="7574496" y="2219569"/>
                  <a:pt x="7556574" y="2229749"/>
                  <a:pt x="7542125" y="2220529"/>
                </a:cubicBezTo>
                <a:cubicBezTo>
                  <a:pt x="7540089" y="2215338"/>
                  <a:pt x="7551959" y="2209380"/>
                  <a:pt x="7547105" y="2204546"/>
                </a:cubicBezTo>
                <a:cubicBezTo>
                  <a:pt x="7583384" y="2210151"/>
                  <a:pt x="7619253" y="2206214"/>
                  <a:pt x="7655111" y="2228376"/>
                </a:cubicBezTo>
                <a:close/>
                <a:moveTo>
                  <a:pt x="2908425" y="13015372"/>
                </a:moveTo>
                <a:cubicBezTo>
                  <a:pt x="2914801" y="12998060"/>
                  <a:pt x="2912806" y="12976973"/>
                  <a:pt x="2896122" y="12972488"/>
                </a:cubicBezTo>
                <a:cubicBezTo>
                  <a:pt x="2878029" y="12984174"/>
                  <a:pt x="2880485" y="13015158"/>
                  <a:pt x="2870496" y="13035602"/>
                </a:cubicBezTo>
                <a:cubicBezTo>
                  <a:pt x="2887300" y="13046221"/>
                  <a:pt x="2902048" y="13032684"/>
                  <a:pt x="2908425" y="13015372"/>
                </a:cubicBezTo>
                <a:close/>
                <a:moveTo>
                  <a:pt x="3250555" y="12313559"/>
                </a:moveTo>
                <a:lnTo>
                  <a:pt x="3237382" y="12307739"/>
                </a:lnTo>
                <a:cubicBezTo>
                  <a:pt x="3224951" y="12317480"/>
                  <a:pt x="3251298" y="12329121"/>
                  <a:pt x="3250555" y="12313559"/>
                </a:cubicBezTo>
                <a:close/>
                <a:moveTo>
                  <a:pt x="3303851" y="12314916"/>
                </a:moveTo>
                <a:cubicBezTo>
                  <a:pt x="3276277" y="12351836"/>
                  <a:pt x="3194593" y="12341642"/>
                  <a:pt x="3170298" y="12283684"/>
                </a:cubicBezTo>
                <a:cubicBezTo>
                  <a:pt x="3150067" y="12182329"/>
                  <a:pt x="3283546" y="12176817"/>
                  <a:pt x="3309260" y="12262315"/>
                </a:cubicBezTo>
                <a:cubicBezTo>
                  <a:pt x="3316222" y="12285068"/>
                  <a:pt x="3313043" y="12302609"/>
                  <a:pt x="3303851" y="12314916"/>
                </a:cubicBezTo>
                <a:close/>
                <a:moveTo>
                  <a:pt x="7842363" y="2053651"/>
                </a:moveTo>
                <a:cubicBezTo>
                  <a:pt x="7838527" y="2051956"/>
                  <a:pt x="7838806" y="2049018"/>
                  <a:pt x="7836626" y="2047034"/>
                </a:cubicBezTo>
                <a:cubicBezTo>
                  <a:pt x="7835117" y="2050449"/>
                  <a:pt x="7832182" y="2050173"/>
                  <a:pt x="7830009" y="2052785"/>
                </a:cubicBezTo>
                <a:cubicBezTo>
                  <a:pt x="7833419" y="2054292"/>
                  <a:pt x="7832951" y="2057657"/>
                  <a:pt x="7835131" y="2059640"/>
                </a:cubicBezTo>
                <a:cubicBezTo>
                  <a:pt x="7836829" y="2055798"/>
                  <a:pt x="7840190" y="2056263"/>
                  <a:pt x="7842363" y="2053651"/>
                </a:cubicBezTo>
                <a:close/>
                <a:moveTo>
                  <a:pt x="3228838" y="12533847"/>
                </a:moveTo>
                <a:cubicBezTo>
                  <a:pt x="3229026" y="12533421"/>
                  <a:pt x="3224363" y="12532381"/>
                  <a:pt x="3224123" y="12531764"/>
                </a:cubicBezTo>
                <a:cubicBezTo>
                  <a:pt x="3209793" y="12500425"/>
                  <a:pt x="3223451" y="12556475"/>
                  <a:pt x="3228838" y="12533847"/>
                </a:cubicBezTo>
                <a:close/>
                <a:moveTo>
                  <a:pt x="3195473" y="12644143"/>
                </a:moveTo>
                <a:cubicBezTo>
                  <a:pt x="3208821" y="12587267"/>
                  <a:pt x="3207971" y="12535855"/>
                  <a:pt x="3171506" y="12497799"/>
                </a:cubicBezTo>
                <a:cubicBezTo>
                  <a:pt x="3101426" y="12526546"/>
                  <a:pt x="3097793" y="12640281"/>
                  <a:pt x="3195473" y="12644143"/>
                </a:cubicBezTo>
                <a:close/>
                <a:moveTo>
                  <a:pt x="7980193" y="1823140"/>
                </a:moveTo>
                <a:cubicBezTo>
                  <a:pt x="7982455" y="1812977"/>
                  <a:pt x="7981855" y="1800211"/>
                  <a:pt x="7982179" y="1796017"/>
                </a:cubicBezTo>
                <a:cubicBezTo>
                  <a:pt x="7971964" y="1800688"/>
                  <a:pt x="7967738" y="1821782"/>
                  <a:pt x="7961039" y="1834639"/>
                </a:cubicBezTo>
                <a:cubicBezTo>
                  <a:pt x="7972809" y="1840860"/>
                  <a:pt x="7977932" y="1833302"/>
                  <a:pt x="7980193" y="1823140"/>
                </a:cubicBezTo>
                <a:close/>
                <a:moveTo>
                  <a:pt x="7953540" y="1910414"/>
                </a:moveTo>
                <a:cubicBezTo>
                  <a:pt x="7957781" y="1898511"/>
                  <a:pt x="7949724" y="1891379"/>
                  <a:pt x="7948856" y="1881812"/>
                </a:cubicBezTo>
                <a:cubicBezTo>
                  <a:pt x="7941116" y="1894719"/>
                  <a:pt x="7942220" y="1904902"/>
                  <a:pt x="7953540" y="1910414"/>
                </a:cubicBezTo>
                <a:close/>
                <a:moveTo>
                  <a:pt x="7974869" y="1871365"/>
                </a:moveTo>
                <a:cubicBezTo>
                  <a:pt x="7964066" y="1863530"/>
                  <a:pt x="7970479" y="1849016"/>
                  <a:pt x="7957832" y="1841896"/>
                </a:cubicBezTo>
                <a:cubicBezTo>
                  <a:pt x="7950468" y="1853950"/>
                  <a:pt x="7949631" y="1862764"/>
                  <a:pt x="7948227" y="1872859"/>
                </a:cubicBezTo>
                <a:cubicBezTo>
                  <a:pt x="7956269" y="1870800"/>
                  <a:pt x="7970678" y="1884310"/>
                  <a:pt x="7974869" y="1871365"/>
                </a:cubicBezTo>
                <a:close/>
                <a:moveTo>
                  <a:pt x="3238139" y="12595117"/>
                </a:moveTo>
                <a:cubicBezTo>
                  <a:pt x="3235568" y="12593981"/>
                  <a:pt x="3233373" y="12591990"/>
                  <a:pt x="3235740" y="12588954"/>
                </a:cubicBezTo>
                <a:lnTo>
                  <a:pt x="3226739" y="12584977"/>
                </a:lnTo>
                <a:cubicBezTo>
                  <a:pt x="3215164" y="12592621"/>
                  <a:pt x="3236081" y="12604415"/>
                  <a:pt x="3238139" y="12595117"/>
                </a:cubicBezTo>
                <a:close/>
                <a:moveTo>
                  <a:pt x="8125155" y="1561210"/>
                </a:moveTo>
                <a:cubicBezTo>
                  <a:pt x="8123462" y="1538522"/>
                  <a:pt x="8112427" y="1503541"/>
                  <a:pt x="8097270" y="1496335"/>
                </a:cubicBezTo>
                <a:cubicBezTo>
                  <a:pt x="8107858" y="1517340"/>
                  <a:pt x="8103500" y="1544498"/>
                  <a:pt x="8125155" y="1561210"/>
                </a:cubicBezTo>
                <a:close/>
                <a:moveTo>
                  <a:pt x="8005145" y="1862801"/>
                </a:moveTo>
                <a:cubicBezTo>
                  <a:pt x="8001727" y="1856699"/>
                  <a:pt x="8002543" y="1834099"/>
                  <a:pt x="7987884" y="1841909"/>
                </a:cubicBezTo>
                <a:cubicBezTo>
                  <a:pt x="7996032" y="1846529"/>
                  <a:pt x="7992568" y="1870511"/>
                  <a:pt x="8005145" y="1862801"/>
                </a:cubicBezTo>
                <a:close/>
                <a:moveTo>
                  <a:pt x="8014765" y="1841030"/>
                </a:moveTo>
                <a:cubicBezTo>
                  <a:pt x="8029443" y="1815880"/>
                  <a:pt x="8004581" y="1806426"/>
                  <a:pt x="7998165" y="1789815"/>
                </a:cubicBezTo>
                <a:cubicBezTo>
                  <a:pt x="7997203" y="1809289"/>
                  <a:pt x="8000355" y="1827520"/>
                  <a:pt x="8014765" y="1841030"/>
                </a:cubicBezTo>
                <a:close/>
                <a:moveTo>
                  <a:pt x="3246307" y="12671707"/>
                </a:moveTo>
                <a:cubicBezTo>
                  <a:pt x="3174447" y="12681295"/>
                  <a:pt x="3080769" y="12626635"/>
                  <a:pt x="3099245" y="12554672"/>
                </a:cubicBezTo>
                <a:cubicBezTo>
                  <a:pt x="3108526" y="12517434"/>
                  <a:pt x="3141947" y="12489332"/>
                  <a:pt x="3174442" y="12467964"/>
                </a:cubicBezTo>
                <a:cubicBezTo>
                  <a:pt x="3190472" y="12482703"/>
                  <a:pt x="3202200" y="12478188"/>
                  <a:pt x="3226735" y="12491069"/>
                </a:cubicBezTo>
                <a:cubicBezTo>
                  <a:pt x="3258105" y="12540655"/>
                  <a:pt x="3277847" y="12609600"/>
                  <a:pt x="3246307" y="12671707"/>
                </a:cubicBezTo>
                <a:close/>
                <a:moveTo>
                  <a:pt x="7965189" y="2002812"/>
                </a:moveTo>
                <a:cubicBezTo>
                  <a:pt x="7957075" y="1990042"/>
                  <a:pt x="7957144" y="1973745"/>
                  <a:pt x="7943685" y="1962696"/>
                </a:cubicBezTo>
                <a:cubicBezTo>
                  <a:pt x="7942904" y="1977148"/>
                  <a:pt x="7947777" y="2005323"/>
                  <a:pt x="7965189" y="2002812"/>
                </a:cubicBezTo>
                <a:close/>
                <a:moveTo>
                  <a:pt x="7987823" y="1951583"/>
                </a:moveTo>
                <a:cubicBezTo>
                  <a:pt x="7995731" y="1924463"/>
                  <a:pt x="7978618" y="1906697"/>
                  <a:pt x="7963349" y="1888215"/>
                </a:cubicBezTo>
                <a:cubicBezTo>
                  <a:pt x="7965090" y="1911945"/>
                  <a:pt x="7973170" y="1932863"/>
                  <a:pt x="7987823" y="1951583"/>
                </a:cubicBezTo>
                <a:close/>
                <a:moveTo>
                  <a:pt x="8125959" y="1649326"/>
                </a:moveTo>
                <a:cubicBezTo>
                  <a:pt x="8132855" y="1640638"/>
                  <a:pt x="8121493" y="1638679"/>
                  <a:pt x="8119970" y="1632904"/>
                </a:cubicBezTo>
                <a:cubicBezTo>
                  <a:pt x="8115533" y="1640638"/>
                  <a:pt x="8117672" y="1646175"/>
                  <a:pt x="8125959" y="1649326"/>
                </a:cubicBezTo>
                <a:close/>
                <a:moveTo>
                  <a:pt x="3341451" y="12485012"/>
                </a:moveTo>
                <a:cubicBezTo>
                  <a:pt x="3346308" y="12468235"/>
                  <a:pt x="3340916" y="12456135"/>
                  <a:pt x="3332818" y="12444374"/>
                </a:cubicBezTo>
                <a:cubicBezTo>
                  <a:pt x="3326300" y="12461440"/>
                  <a:pt x="3325951" y="12476117"/>
                  <a:pt x="3341451" y="12485012"/>
                </a:cubicBezTo>
                <a:close/>
                <a:moveTo>
                  <a:pt x="7947914" y="2061510"/>
                </a:moveTo>
                <a:cubicBezTo>
                  <a:pt x="7958854" y="2036750"/>
                  <a:pt x="7938862" y="2024345"/>
                  <a:pt x="7938120" y="2004117"/>
                </a:cubicBezTo>
                <a:cubicBezTo>
                  <a:pt x="7952688" y="1998819"/>
                  <a:pt x="7939906" y="1966638"/>
                  <a:pt x="7926001" y="1972741"/>
                </a:cubicBezTo>
                <a:cubicBezTo>
                  <a:pt x="7932851" y="1994136"/>
                  <a:pt x="7927829" y="2020491"/>
                  <a:pt x="7940023" y="2040165"/>
                </a:cubicBezTo>
                <a:cubicBezTo>
                  <a:pt x="7933226" y="2050938"/>
                  <a:pt x="7935839" y="2057706"/>
                  <a:pt x="7947914" y="2061510"/>
                </a:cubicBezTo>
                <a:close/>
                <a:moveTo>
                  <a:pt x="3082801" y="13074960"/>
                </a:moveTo>
                <a:cubicBezTo>
                  <a:pt x="3059982" y="13063280"/>
                  <a:pt x="3038218" y="13038253"/>
                  <a:pt x="3011013" y="13023316"/>
                </a:cubicBezTo>
                <a:cubicBezTo>
                  <a:pt x="2997633" y="13015913"/>
                  <a:pt x="2975028" y="12996979"/>
                  <a:pt x="2958858" y="13008749"/>
                </a:cubicBezTo>
                <a:cubicBezTo>
                  <a:pt x="2988927" y="13025517"/>
                  <a:pt x="3043291" y="13053915"/>
                  <a:pt x="3074135" y="13081160"/>
                </a:cubicBezTo>
                <a:cubicBezTo>
                  <a:pt x="3077847" y="13081778"/>
                  <a:pt x="3081332" y="13079889"/>
                  <a:pt x="3082801" y="13074960"/>
                </a:cubicBezTo>
                <a:close/>
                <a:moveTo>
                  <a:pt x="8159235" y="1593616"/>
                </a:moveTo>
                <a:cubicBezTo>
                  <a:pt x="8136100" y="1598702"/>
                  <a:pt x="8159235" y="1593616"/>
                  <a:pt x="8159235" y="1593616"/>
                </a:cubicBezTo>
                <a:close/>
                <a:moveTo>
                  <a:pt x="7967107" y="2048050"/>
                </a:moveTo>
                <a:cubicBezTo>
                  <a:pt x="7968462" y="2036913"/>
                  <a:pt x="7957210" y="2015104"/>
                  <a:pt x="7949643" y="2018393"/>
                </a:cubicBezTo>
                <a:cubicBezTo>
                  <a:pt x="7959216" y="2026705"/>
                  <a:pt x="7947269" y="2043367"/>
                  <a:pt x="7967107" y="2048050"/>
                </a:cubicBezTo>
                <a:close/>
                <a:moveTo>
                  <a:pt x="8148562" y="1637373"/>
                </a:moveTo>
                <a:cubicBezTo>
                  <a:pt x="8153187" y="1629212"/>
                  <a:pt x="8153934" y="1622909"/>
                  <a:pt x="8147918" y="1619230"/>
                </a:cubicBezTo>
                <a:cubicBezTo>
                  <a:pt x="8139498" y="1622143"/>
                  <a:pt x="8136299" y="1633996"/>
                  <a:pt x="8148562" y="1637373"/>
                </a:cubicBezTo>
                <a:close/>
                <a:moveTo>
                  <a:pt x="3106582" y="13070336"/>
                </a:moveTo>
                <a:cubicBezTo>
                  <a:pt x="3076093" y="13040269"/>
                  <a:pt x="3030496" y="12980816"/>
                  <a:pt x="2978687" y="12991238"/>
                </a:cubicBezTo>
                <a:cubicBezTo>
                  <a:pt x="3033085" y="13011352"/>
                  <a:pt x="3064983" y="13057939"/>
                  <a:pt x="3106582" y="13070336"/>
                </a:cubicBezTo>
                <a:close/>
                <a:moveTo>
                  <a:pt x="3379080" y="12470440"/>
                </a:moveTo>
                <a:cubicBezTo>
                  <a:pt x="3383140" y="12458936"/>
                  <a:pt x="3380226" y="12450489"/>
                  <a:pt x="3369481" y="12444718"/>
                </a:cubicBezTo>
                <a:cubicBezTo>
                  <a:pt x="3364804" y="12456461"/>
                  <a:pt x="3368335" y="12464670"/>
                  <a:pt x="3379080" y="12470440"/>
                </a:cubicBezTo>
                <a:close/>
                <a:moveTo>
                  <a:pt x="8145750" y="1684093"/>
                </a:moveTo>
                <a:cubicBezTo>
                  <a:pt x="8134758" y="1676686"/>
                  <a:pt x="8127693" y="1668461"/>
                  <a:pt x="8121243" y="1659999"/>
                </a:cubicBezTo>
                <a:cubicBezTo>
                  <a:pt x="8108297" y="1673158"/>
                  <a:pt x="8132978" y="1687634"/>
                  <a:pt x="8120582" y="1690321"/>
                </a:cubicBezTo>
                <a:cubicBezTo>
                  <a:pt x="8106663" y="1687232"/>
                  <a:pt x="8104992" y="1678331"/>
                  <a:pt x="8098214" y="1671764"/>
                </a:cubicBezTo>
                <a:cubicBezTo>
                  <a:pt x="8089104" y="1686617"/>
                  <a:pt x="8108466" y="1690070"/>
                  <a:pt x="8101627" y="1704396"/>
                </a:cubicBezTo>
                <a:cubicBezTo>
                  <a:pt x="8093200" y="1702714"/>
                  <a:pt x="8080021" y="1688727"/>
                  <a:pt x="8074117" y="1696323"/>
                </a:cubicBezTo>
                <a:cubicBezTo>
                  <a:pt x="8075606" y="1710248"/>
                  <a:pt x="8087122" y="1719928"/>
                  <a:pt x="8083266" y="1735573"/>
                </a:cubicBezTo>
                <a:cubicBezTo>
                  <a:pt x="8065813" y="1741637"/>
                  <a:pt x="8064426" y="1703267"/>
                  <a:pt x="8046169" y="1709997"/>
                </a:cubicBezTo>
                <a:cubicBezTo>
                  <a:pt x="8049552" y="1724248"/>
                  <a:pt x="8064779" y="1746283"/>
                  <a:pt x="8052112" y="1756503"/>
                </a:cubicBezTo>
                <a:cubicBezTo>
                  <a:pt x="8041365" y="1754307"/>
                  <a:pt x="8039959" y="1733275"/>
                  <a:pt x="8028235" y="1741362"/>
                </a:cubicBezTo>
                <a:cubicBezTo>
                  <a:pt x="8031192" y="1755424"/>
                  <a:pt x="8038452" y="1767817"/>
                  <a:pt x="8035261" y="1784265"/>
                </a:cubicBezTo>
                <a:cubicBezTo>
                  <a:pt x="8020915" y="1780988"/>
                  <a:pt x="8024778" y="1769938"/>
                  <a:pt x="8012893" y="1765707"/>
                </a:cubicBezTo>
                <a:cubicBezTo>
                  <a:pt x="8012496" y="1783901"/>
                  <a:pt x="8018674" y="1799897"/>
                  <a:pt x="8031189" y="1813080"/>
                </a:cubicBezTo>
                <a:cubicBezTo>
                  <a:pt x="8063753" y="1755524"/>
                  <a:pt x="8105345" y="1721347"/>
                  <a:pt x="8145750" y="1684093"/>
                </a:cubicBezTo>
                <a:close/>
                <a:moveTo>
                  <a:pt x="8176495" y="1614509"/>
                </a:moveTo>
                <a:lnTo>
                  <a:pt x="8161577" y="1607917"/>
                </a:lnTo>
                <a:cubicBezTo>
                  <a:pt x="8155960" y="1617171"/>
                  <a:pt x="8165099" y="1620699"/>
                  <a:pt x="8171591" y="1625608"/>
                </a:cubicBezTo>
                <a:close/>
                <a:moveTo>
                  <a:pt x="8164517" y="1670445"/>
                </a:moveTo>
                <a:cubicBezTo>
                  <a:pt x="8149459" y="1665322"/>
                  <a:pt x="8156724" y="1651184"/>
                  <a:pt x="8140010" y="1646351"/>
                </a:cubicBezTo>
                <a:cubicBezTo>
                  <a:pt x="8138426" y="1661468"/>
                  <a:pt x="8143178" y="1673773"/>
                  <a:pt x="8154694" y="1683453"/>
                </a:cubicBezTo>
                <a:cubicBezTo>
                  <a:pt x="8157621" y="1679134"/>
                  <a:pt x="8162826" y="1678882"/>
                  <a:pt x="8164517" y="1670445"/>
                </a:cubicBezTo>
                <a:close/>
                <a:moveTo>
                  <a:pt x="7998418" y="2065967"/>
                </a:moveTo>
                <a:cubicBezTo>
                  <a:pt x="7998421" y="2008310"/>
                  <a:pt x="7985511" y="1955664"/>
                  <a:pt x="7943088" y="1914469"/>
                </a:cubicBezTo>
                <a:cubicBezTo>
                  <a:pt x="7938619" y="1961478"/>
                  <a:pt x="7986841" y="1988397"/>
                  <a:pt x="7991834" y="2032443"/>
                </a:cubicBezTo>
                <a:cubicBezTo>
                  <a:pt x="7978405" y="2039776"/>
                  <a:pt x="7988656" y="2058082"/>
                  <a:pt x="7998418" y="2065967"/>
                </a:cubicBezTo>
                <a:close/>
                <a:moveTo>
                  <a:pt x="3387474" y="12510461"/>
                </a:moveTo>
                <a:cubicBezTo>
                  <a:pt x="3330406" y="12653508"/>
                  <a:pt x="3230396" y="12382242"/>
                  <a:pt x="3342623" y="12386311"/>
                </a:cubicBezTo>
                <a:cubicBezTo>
                  <a:pt x="3395482" y="12388186"/>
                  <a:pt x="3407316" y="12460925"/>
                  <a:pt x="3387474" y="12510461"/>
                </a:cubicBezTo>
                <a:close/>
                <a:moveTo>
                  <a:pt x="8213387" y="1600195"/>
                </a:moveTo>
                <a:lnTo>
                  <a:pt x="8202305" y="1595298"/>
                </a:lnTo>
                <a:lnTo>
                  <a:pt x="8199098" y="1602555"/>
                </a:lnTo>
                <a:cubicBezTo>
                  <a:pt x="8203598" y="1605054"/>
                  <a:pt x="8201712" y="1609323"/>
                  <a:pt x="8208483" y="1611294"/>
                </a:cubicBezTo>
                <a:close/>
                <a:moveTo>
                  <a:pt x="3119852" y="13130403"/>
                </a:moveTo>
                <a:cubicBezTo>
                  <a:pt x="3060021" y="13092568"/>
                  <a:pt x="3023883" y="13052035"/>
                  <a:pt x="2952675" y="13032766"/>
                </a:cubicBezTo>
                <a:cubicBezTo>
                  <a:pt x="2950825" y="13053684"/>
                  <a:pt x="2982102" y="13071300"/>
                  <a:pt x="3003179" y="13083924"/>
                </a:cubicBezTo>
                <a:cubicBezTo>
                  <a:pt x="3034951" y="13103150"/>
                  <a:pt x="3075569" y="13117206"/>
                  <a:pt x="3106847" y="13134821"/>
                </a:cubicBezTo>
                <a:cubicBezTo>
                  <a:pt x="3109925" y="13129396"/>
                  <a:pt x="3116594" y="13134799"/>
                  <a:pt x="3119852" y="13130403"/>
                </a:cubicBezTo>
                <a:close/>
                <a:moveTo>
                  <a:pt x="8190956" y="1660187"/>
                </a:moveTo>
                <a:cubicBezTo>
                  <a:pt x="8179825" y="1654248"/>
                  <a:pt x="8178154" y="1645346"/>
                  <a:pt x="8170097" y="1638214"/>
                </a:cubicBezTo>
                <a:cubicBezTo>
                  <a:pt x="8156095" y="1642232"/>
                  <a:pt x="8177934" y="1685047"/>
                  <a:pt x="8190956" y="1660187"/>
                </a:cubicBezTo>
                <a:close/>
                <a:moveTo>
                  <a:pt x="8219171" y="1650378"/>
                </a:moveTo>
                <a:cubicBezTo>
                  <a:pt x="8223660" y="1638920"/>
                  <a:pt x="8202151" y="1617553"/>
                  <a:pt x="8186948" y="1610453"/>
                </a:cubicBezTo>
                <a:cubicBezTo>
                  <a:pt x="8182247" y="1630317"/>
                  <a:pt x="8194148" y="1643738"/>
                  <a:pt x="8204819" y="1657638"/>
                </a:cubicBezTo>
                <a:cubicBezTo>
                  <a:pt x="8213289" y="1656915"/>
                  <a:pt x="8217674" y="1654197"/>
                  <a:pt x="8219171" y="1650378"/>
                </a:cubicBezTo>
                <a:close/>
                <a:moveTo>
                  <a:pt x="8134199" y="1844520"/>
                </a:moveTo>
                <a:cubicBezTo>
                  <a:pt x="8132897" y="1850941"/>
                  <a:pt x="8128003" y="1849278"/>
                  <a:pt x="8125971" y="1853877"/>
                </a:cubicBezTo>
                <a:cubicBezTo>
                  <a:pt x="8097841" y="1839949"/>
                  <a:pt x="8080532" y="1832801"/>
                  <a:pt x="8061091" y="1821213"/>
                </a:cubicBezTo>
                <a:cubicBezTo>
                  <a:pt x="8072779" y="1799392"/>
                  <a:pt x="8127073" y="1829378"/>
                  <a:pt x="8134199" y="1844520"/>
                </a:cubicBezTo>
                <a:close/>
                <a:moveTo>
                  <a:pt x="8013683" y="2199761"/>
                </a:moveTo>
                <a:cubicBezTo>
                  <a:pt x="7993858" y="2173143"/>
                  <a:pt x="7990822" y="2139657"/>
                  <a:pt x="7968538" y="2113993"/>
                </a:cubicBezTo>
                <a:cubicBezTo>
                  <a:pt x="7969319" y="2099542"/>
                  <a:pt x="7958514" y="2060581"/>
                  <a:pt x="7948732" y="2070035"/>
                </a:cubicBezTo>
                <a:cubicBezTo>
                  <a:pt x="7949379" y="2119304"/>
                  <a:pt x="7983040" y="2156118"/>
                  <a:pt x="8006437" y="2196559"/>
                </a:cubicBezTo>
                <a:cubicBezTo>
                  <a:pt x="8004739" y="2200402"/>
                  <a:pt x="8010755" y="2204080"/>
                  <a:pt x="8013683" y="2199761"/>
                </a:cubicBezTo>
                <a:close/>
                <a:moveTo>
                  <a:pt x="8040154" y="2150228"/>
                </a:moveTo>
                <a:cubicBezTo>
                  <a:pt x="8018205" y="2127264"/>
                  <a:pt x="8015316" y="2096904"/>
                  <a:pt x="8000746" y="2071077"/>
                </a:cubicBezTo>
                <a:cubicBezTo>
                  <a:pt x="7999112" y="2085152"/>
                  <a:pt x="7993808" y="2083319"/>
                  <a:pt x="7993265" y="2098386"/>
                </a:cubicBezTo>
                <a:cubicBezTo>
                  <a:pt x="8003837" y="2110200"/>
                  <a:pt x="8024510" y="2163726"/>
                  <a:pt x="8040154" y="2150228"/>
                </a:cubicBezTo>
                <a:close/>
                <a:moveTo>
                  <a:pt x="8127529" y="1990324"/>
                </a:moveTo>
                <a:cubicBezTo>
                  <a:pt x="8111530" y="2013965"/>
                  <a:pt x="8080075" y="1996040"/>
                  <a:pt x="8061241" y="2012387"/>
                </a:cubicBezTo>
                <a:cubicBezTo>
                  <a:pt x="8048349" y="2010718"/>
                  <a:pt x="8058156" y="1999948"/>
                  <a:pt x="8051534" y="1995512"/>
                </a:cubicBezTo>
                <a:cubicBezTo>
                  <a:pt x="8074012" y="1990340"/>
                  <a:pt x="8104778" y="1968693"/>
                  <a:pt x="8127529" y="1990324"/>
                </a:cubicBezTo>
                <a:close/>
                <a:moveTo>
                  <a:pt x="3185205" y="13184032"/>
                </a:moveTo>
                <a:cubicBezTo>
                  <a:pt x="3131782" y="13157378"/>
                  <a:pt x="3057703" y="13131399"/>
                  <a:pt x="3005348" y="13101160"/>
                </a:cubicBezTo>
                <a:cubicBezTo>
                  <a:pt x="2987316" y="13091394"/>
                  <a:pt x="2972616" y="13065545"/>
                  <a:pt x="2953000" y="13075801"/>
                </a:cubicBezTo>
                <a:cubicBezTo>
                  <a:pt x="2996888" y="13127914"/>
                  <a:pt x="3117066" y="13187147"/>
                  <a:pt x="3176405" y="13190681"/>
                </a:cubicBezTo>
                <a:cubicBezTo>
                  <a:pt x="3180565" y="13191432"/>
                  <a:pt x="3183469" y="13189858"/>
                  <a:pt x="3185205" y="13184032"/>
                </a:cubicBezTo>
                <a:close/>
                <a:moveTo>
                  <a:pt x="8242186" y="1761363"/>
                </a:moveTo>
                <a:cubicBezTo>
                  <a:pt x="8238820" y="1765553"/>
                  <a:pt x="8233370" y="1764177"/>
                  <a:pt x="8230045" y="1769418"/>
                </a:cubicBezTo>
                <a:cubicBezTo>
                  <a:pt x="8216449" y="1745347"/>
                  <a:pt x="8196300" y="1723541"/>
                  <a:pt x="8198647" y="1693096"/>
                </a:cubicBezTo>
                <a:cubicBezTo>
                  <a:pt x="8225078" y="1710967"/>
                  <a:pt x="8227405" y="1738833"/>
                  <a:pt x="8242186" y="1761363"/>
                </a:cubicBezTo>
                <a:close/>
                <a:moveTo>
                  <a:pt x="8038189" y="2223856"/>
                </a:moveTo>
                <a:cubicBezTo>
                  <a:pt x="8045504" y="2210760"/>
                  <a:pt x="8044825" y="2200765"/>
                  <a:pt x="8033505" y="2195253"/>
                </a:cubicBezTo>
                <a:cubicBezTo>
                  <a:pt x="8026191" y="2208349"/>
                  <a:pt x="8030747" y="2216485"/>
                  <a:pt x="8038189" y="2223856"/>
                </a:cubicBezTo>
                <a:close/>
                <a:moveTo>
                  <a:pt x="8307998" y="1632814"/>
                </a:moveTo>
                <a:cubicBezTo>
                  <a:pt x="8294121" y="1626172"/>
                  <a:pt x="8296419" y="1612900"/>
                  <a:pt x="8279893" y="1607640"/>
                </a:cubicBezTo>
                <a:cubicBezTo>
                  <a:pt x="8273144" y="1619455"/>
                  <a:pt x="8296916" y="1627917"/>
                  <a:pt x="8281356" y="1634308"/>
                </a:cubicBezTo>
                <a:cubicBezTo>
                  <a:pt x="8265110" y="1626109"/>
                  <a:pt x="8261467" y="1597457"/>
                  <a:pt x="8243440" y="1600207"/>
                </a:cubicBezTo>
                <a:cubicBezTo>
                  <a:pt x="8248758" y="1611231"/>
                  <a:pt x="8257577" y="1621250"/>
                  <a:pt x="8254287" y="1635615"/>
                </a:cubicBezTo>
                <a:cubicBezTo>
                  <a:pt x="8239564" y="1633191"/>
                  <a:pt x="8238675" y="1609837"/>
                  <a:pt x="8222549" y="1617509"/>
                </a:cubicBezTo>
                <a:cubicBezTo>
                  <a:pt x="8228859" y="1627441"/>
                  <a:pt x="8228595" y="1639570"/>
                  <a:pt x="8240439" y="1647354"/>
                </a:cubicBezTo>
                <a:cubicBezTo>
                  <a:pt x="8261533" y="1638816"/>
                  <a:pt x="8289518" y="1648120"/>
                  <a:pt x="8307998" y="1632814"/>
                </a:cubicBezTo>
                <a:close/>
                <a:moveTo>
                  <a:pt x="8066123" y="2200991"/>
                </a:moveTo>
                <a:cubicBezTo>
                  <a:pt x="8063935" y="2194412"/>
                  <a:pt x="8059594" y="2173105"/>
                  <a:pt x="8048862" y="2180099"/>
                </a:cubicBezTo>
                <a:cubicBezTo>
                  <a:pt x="8056772" y="2184104"/>
                  <a:pt x="8053120" y="2208512"/>
                  <a:pt x="8066123" y="2200991"/>
                </a:cubicBezTo>
                <a:close/>
                <a:moveTo>
                  <a:pt x="8342125" y="1635136"/>
                </a:moveTo>
                <a:cubicBezTo>
                  <a:pt x="8331027" y="1621048"/>
                  <a:pt x="8327120" y="1604525"/>
                  <a:pt x="8302496" y="1595686"/>
                </a:cubicBezTo>
                <a:cubicBezTo>
                  <a:pt x="8301534" y="1615160"/>
                  <a:pt x="8315139" y="1629336"/>
                  <a:pt x="8329737" y="1642419"/>
                </a:cubicBezTo>
                <a:cubicBezTo>
                  <a:pt x="8332615" y="1637058"/>
                  <a:pt x="8340246" y="1644001"/>
                  <a:pt x="8342125" y="1635136"/>
                </a:cubicBezTo>
                <a:close/>
                <a:moveTo>
                  <a:pt x="8081463" y="2234301"/>
                </a:moveTo>
                <a:cubicBezTo>
                  <a:pt x="8076487" y="2230572"/>
                  <a:pt x="8073097" y="2211726"/>
                  <a:pt x="8066767" y="2219134"/>
                </a:cubicBezTo>
                <a:cubicBezTo>
                  <a:pt x="8073349" y="2221532"/>
                  <a:pt x="8070402" y="2243191"/>
                  <a:pt x="8081463" y="2234301"/>
                </a:cubicBezTo>
                <a:close/>
                <a:moveTo>
                  <a:pt x="3430268" y="12772731"/>
                </a:moveTo>
                <a:cubicBezTo>
                  <a:pt x="3435289" y="12762124"/>
                  <a:pt x="3438643" y="12751578"/>
                  <a:pt x="3439526" y="12741503"/>
                </a:cubicBezTo>
                <a:cubicBezTo>
                  <a:pt x="3443193" y="12695138"/>
                  <a:pt x="3434273" y="12625345"/>
                  <a:pt x="3432695" y="12556243"/>
                </a:cubicBezTo>
                <a:cubicBezTo>
                  <a:pt x="3431361" y="12492354"/>
                  <a:pt x="3427986" y="12425010"/>
                  <a:pt x="3413986" y="12375944"/>
                </a:cubicBezTo>
                <a:cubicBezTo>
                  <a:pt x="3383232" y="12272511"/>
                  <a:pt x="3295851" y="12141504"/>
                  <a:pt x="3190824" y="12079275"/>
                </a:cubicBezTo>
                <a:cubicBezTo>
                  <a:pt x="3116084" y="12035020"/>
                  <a:pt x="3073049" y="12038977"/>
                  <a:pt x="3018417" y="12044957"/>
                </a:cubicBezTo>
                <a:cubicBezTo>
                  <a:pt x="2991196" y="12047733"/>
                  <a:pt x="2962639" y="12044304"/>
                  <a:pt x="2937885" y="12050723"/>
                </a:cubicBezTo>
                <a:cubicBezTo>
                  <a:pt x="2849427" y="12074428"/>
                  <a:pt x="2774584" y="12143455"/>
                  <a:pt x="2730455" y="12261787"/>
                </a:cubicBezTo>
                <a:cubicBezTo>
                  <a:pt x="2692168" y="12362282"/>
                  <a:pt x="2707072" y="12443908"/>
                  <a:pt x="2730037" y="12532669"/>
                </a:cubicBezTo>
                <a:cubicBezTo>
                  <a:pt x="2745233" y="12589410"/>
                  <a:pt x="2759821" y="12650988"/>
                  <a:pt x="2786885" y="12698170"/>
                </a:cubicBezTo>
                <a:cubicBezTo>
                  <a:pt x="2823257" y="12761205"/>
                  <a:pt x="2875602" y="12835381"/>
                  <a:pt x="2959172" y="12863117"/>
                </a:cubicBezTo>
                <a:cubicBezTo>
                  <a:pt x="3011136" y="12818183"/>
                  <a:pt x="3031240" y="12717312"/>
                  <a:pt x="3099827" y="12732813"/>
                </a:cubicBezTo>
                <a:cubicBezTo>
                  <a:pt x="3139472" y="12741141"/>
                  <a:pt x="3152177" y="12780447"/>
                  <a:pt x="3190908" y="12809301"/>
                </a:cubicBezTo>
                <a:cubicBezTo>
                  <a:pt x="3245852" y="12849912"/>
                  <a:pt x="3301373" y="12867298"/>
                  <a:pt x="3361730" y="12858743"/>
                </a:cubicBezTo>
                <a:cubicBezTo>
                  <a:pt x="3385133" y="12836923"/>
                  <a:pt x="3415204" y="12804553"/>
                  <a:pt x="3430268" y="12772731"/>
                </a:cubicBezTo>
                <a:close/>
                <a:moveTo>
                  <a:pt x="8371109" y="1647943"/>
                </a:moveTo>
                <a:cubicBezTo>
                  <a:pt x="8375202" y="1632913"/>
                  <a:pt x="8357893" y="1610979"/>
                  <a:pt x="8342563" y="1613389"/>
                </a:cubicBezTo>
                <a:cubicBezTo>
                  <a:pt x="8352898" y="1624589"/>
                  <a:pt x="8352781" y="1639845"/>
                  <a:pt x="8371109" y="1647943"/>
                </a:cubicBezTo>
                <a:close/>
                <a:moveTo>
                  <a:pt x="3438554" y="12814073"/>
                </a:moveTo>
                <a:cubicBezTo>
                  <a:pt x="3408352" y="12877811"/>
                  <a:pt x="3351851" y="12928398"/>
                  <a:pt x="3262919" y="12893188"/>
                </a:cubicBezTo>
                <a:cubicBezTo>
                  <a:pt x="3195261" y="12866356"/>
                  <a:pt x="3158072" y="12794792"/>
                  <a:pt x="3099158" y="12758552"/>
                </a:cubicBezTo>
                <a:cubicBezTo>
                  <a:pt x="3036544" y="12776830"/>
                  <a:pt x="3027705" y="12904118"/>
                  <a:pt x="2947660" y="12889170"/>
                </a:cubicBezTo>
                <a:cubicBezTo>
                  <a:pt x="2848298" y="12845267"/>
                  <a:pt x="2788582" y="12752009"/>
                  <a:pt x="2751853" y="12672481"/>
                </a:cubicBezTo>
                <a:cubicBezTo>
                  <a:pt x="2715837" y="12594799"/>
                  <a:pt x="2680907" y="12455829"/>
                  <a:pt x="2684220" y="12366427"/>
                </a:cubicBezTo>
                <a:cubicBezTo>
                  <a:pt x="2685376" y="12319974"/>
                  <a:pt x="2707951" y="12253885"/>
                  <a:pt x="2731491" y="12199456"/>
                </a:cubicBezTo>
                <a:cubicBezTo>
                  <a:pt x="2769750" y="12111711"/>
                  <a:pt x="2813118" y="12079315"/>
                  <a:pt x="2886462" y="12049442"/>
                </a:cubicBezTo>
                <a:cubicBezTo>
                  <a:pt x="2975751" y="12012322"/>
                  <a:pt x="3045717" y="11972789"/>
                  <a:pt x="3167367" y="12037771"/>
                </a:cubicBezTo>
                <a:cubicBezTo>
                  <a:pt x="3277217" y="12096006"/>
                  <a:pt x="3390709" y="12240591"/>
                  <a:pt x="3428544" y="12330307"/>
                </a:cubicBezTo>
                <a:cubicBezTo>
                  <a:pt x="3453212" y="12388682"/>
                  <a:pt x="3458357" y="12467017"/>
                  <a:pt x="3464068" y="12544070"/>
                </a:cubicBezTo>
                <a:cubicBezTo>
                  <a:pt x="3470066" y="12622782"/>
                  <a:pt x="3480553" y="12725939"/>
                  <a:pt x="3438554" y="12814073"/>
                </a:cubicBezTo>
                <a:close/>
                <a:moveTo>
                  <a:pt x="8108296" y="2263506"/>
                </a:moveTo>
                <a:cubicBezTo>
                  <a:pt x="8113815" y="2252168"/>
                  <a:pt x="8098924" y="2232832"/>
                  <a:pt x="8094243" y="2235356"/>
                </a:cubicBezTo>
                <a:cubicBezTo>
                  <a:pt x="8099463" y="2244296"/>
                  <a:pt x="8094657" y="2257479"/>
                  <a:pt x="8108296" y="2263506"/>
                </a:cubicBezTo>
                <a:close/>
                <a:moveTo>
                  <a:pt x="3270328" y="13213606"/>
                </a:moveTo>
                <a:cubicBezTo>
                  <a:pt x="3268524" y="13214960"/>
                  <a:pt x="3265687" y="13216310"/>
                  <a:pt x="3262922" y="13222318"/>
                </a:cubicBezTo>
                <a:cubicBezTo>
                  <a:pt x="3233333" y="13230090"/>
                  <a:pt x="3191199" y="13219486"/>
                  <a:pt x="3148805" y="13214658"/>
                </a:cubicBezTo>
                <a:cubicBezTo>
                  <a:pt x="3071440" y="13206242"/>
                  <a:pt x="2969933" y="13200390"/>
                  <a:pt x="2903787" y="13121639"/>
                </a:cubicBezTo>
                <a:cubicBezTo>
                  <a:pt x="2886770" y="13101930"/>
                  <a:pt x="2883713" y="13089309"/>
                  <a:pt x="2879875" y="13061329"/>
                </a:cubicBezTo>
                <a:cubicBezTo>
                  <a:pt x="2841807" y="13048521"/>
                  <a:pt x="2776288" y="13003624"/>
                  <a:pt x="2745023" y="12995772"/>
                </a:cubicBezTo>
                <a:cubicBezTo>
                  <a:pt x="2723419" y="12989821"/>
                  <a:pt x="2699150" y="12997715"/>
                  <a:pt x="2675984" y="12993739"/>
                </a:cubicBezTo>
                <a:cubicBezTo>
                  <a:pt x="2602191" y="12981507"/>
                  <a:pt x="2523252" y="12932612"/>
                  <a:pt x="2441862" y="12890305"/>
                </a:cubicBezTo>
                <a:cubicBezTo>
                  <a:pt x="2336132" y="12834888"/>
                  <a:pt x="2237097" y="12771710"/>
                  <a:pt x="2138124" y="12719771"/>
                </a:cubicBezTo>
                <a:cubicBezTo>
                  <a:pt x="2086757" y="12692753"/>
                  <a:pt x="2031558" y="12675329"/>
                  <a:pt x="1990460" y="12636733"/>
                </a:cubicBezTo>
                <a:cubicBezTo>
                  <a:pt x="1986898" y="12547356"/>
                  <a:pt x="2095747" y="12593943"/>
                  <a:pt x="2128420" y="12618317"/>
                </a:cubicBezTo>
                <a:cubicBezTo>
                  <a:pt x="2133253" y="12621710"/>
                  <a:pt x="2135049" y="12627124"/>
                  <a:pt x="2143595" y="12631134"/>
                </a:cubicBezTo>
                <a:cubicBezTo>
                  <a:pt x="2220498" y="12662347"/>
                  <a:pt x="2318939" y="12683387"/>
                  <a:pt x="2414175" y="12715182"/>
                </a:cubicBezTo>
                <a:cubicBezTo>
                  <a:pt x="2505073" y="12745197"/>
                  <a:pt x="2605623" y="12772234"/>
                  <a:pt x="2689796" y="12823177"/>
                </a:cubicBezTo>
                <a:cubicBezTo>
                  <a:pt x="2720493" y="12841107"/>
                  <a:pt x="2739846" y="12869319"/>
                  <a:pt x="2770010" y="12889042"/>
                </a:cubicBezTo>
                <a:cubicBezTo>
                  <a:pt x="2794758" y="12905687"/>
                  <a:pt x="2820742" y="12910015"/>
                  <a:pt x="2846198" y="12921017"/>
                </a:cubicBezTo>
                <a:cubicBezTo>
                  <a:pt x="2871655" y="12932019"/>
                  <a:pt x="2894527" y="12950056"/>
                  <a:pt x="2915504" y="12954843"/>
                </a:cubicBezTo>
                <a:cubicBezTo>
                  <a:pt x="2941982" y="12960782"/>
                  <a:pt x="2972907" y="12948529"/>
                  <a:pt x="2986907" y="12952214"/>
                </a:cubicBezTo>
                <a:cubicBezTo>
                  <a:pt x="3017591" y="12960381"/>
                  <a:pt x="3080020" y="13000941"/>
                  <a:pt x="3099761" y="13018047"/>
                </a:cubicBezTo>
                <a:cubicBezTo>
                  <a:pt x="3122860" y="13038592"/>
                  <a:pt x="3133187" y="13070946"/>
                  <a:pt x="3152047" y="13097546"/>
                </a:cubicBezTo>
                <a:cubicBezTo>
                  <a:pt x="3182329" y="13139749"/>
                  <a:pt x="3207003" y="13168083"/>
                  <a:pt x="3269106" y="13198300"/>
                </a:cubicBezTo>
                <a:cubicBezTo>
                  <a:pt x="3273131" y="13199500"/>
                  <a:pt x="3272330" y="13202189"/>
                  <a:pt x="3271529" y="13204877"/>
                </a:cubicBezTo>
                <a:cubicBezTo>
                  <a:pt x="3272901" y="13210897"/>
                  <a:pt x="3272131" y="13212254"/>
                  <a:pt x="3270328" y="13213606"/>
                </a:cubicBezTo>
                <a:close/>
                <a:moveTo>
                  <a:pt x="8279845" y="1940399"/>
                </a:moveTo>
                <a:cubicBezTo>
                  <a:pt x="8275950" y="1937663"/>
                  <a:pt x="8274306" y="1929833"/>
                  <a:pt x="8268743" y="1935494"/>
                </a:cubicBezTo>
                <a:cubicBezTo>
                  <a:pt x="8272825" y="1937805"/>
                  <a:pt x="8274469" y="1945635"/>
                  <a:pt x="8279845" y="1940399"/>
                </a:cubicBezTo>
                <a:close/>
                <a:moveTo>
                  <a:pt x="8413096" y="1653228"/>
                </a:moveTo>
                <a:cubicBezTo>
                  <a:pt x="8401056" y="1641275"/>
                  <a:pt x="8388707" y="1613878"/>
                  <a:pt x="8373042" y="1613590"/>
                </a:cubicBezTo>
                <a:cubicBezTo>
                  <a:pt x="8383426" y="1625832"/>
                  <a:pt x="8392338" y="1664466"/>
                  <a:pt x="8413096" y="1653228"/>
                </a:cubicBezTo>
                <a:close/>
                <a:moveTo>
                  <a:pt x="8129800" y="2303622"/>
                </a:moveTo>
                <a:cubicBezTo>
                  <a:pt x="8117277" y="2285843"/>
                  <a:pt x="8093973" y="2274015"/>
                  <a:pt x="8075679" y="2257768"/>
                </a:cubicBezTo>
                <a:cubicBezTo>
                  <a:pt x="8062171" y="2245677"/>
                  <a:pt x="8053889" y="2215995"/>
                  <a:pt x="8037310" y="2236223"/>
                </a:cubicBezTo>
                <a:cubicBezTo>
                  <a:pt x="8056422" y="2260995"/>
                  <a:pt x="8091264" y="2296289"/>
                  <a:pt x="8129800" y="2303622"/>
                </a:cubicBezTo>
                <a:close/>
                <a:moveTo>
                  <a:pt x="8136213" y="2289107"/>
                </a:moveTo>
                <a:cubicBezTo>
                  <a:pt x="8136213" y="2289107"/>
                  <a:pt x="8134613" y="2289484"/>
                  <a:pt x="8132614" y="2289956"/>
                </a:cubicBezTo>
                <a:lnTo>
                  <a:pt x="8129606" y="2290666"/>
                </a:lnTo>
                <a:lnTo>
                  <a:pt x="8125415" y="2291655"/>
                </a:lnTo>
                <a:cubicBezTo>
                  <a:pt x="8124216" y="2291938"/>
                  <a:pt x="8125015" y="2291749"/>
                  <a:pt x="8126615" y="2291372"/>
                </a:cubicBezTo>
                <a:lnTo>
                  <a:pt x="8129606" y="2290666"/>
                </a:lnTo>
                <a:close/>
                <a:moveTo>
                  <a:pt x="8197116" y="2160027"/>
                </a:moveTo>
                <a:cubicBezTo>
                  <a:pt x="8188851" y="2175796"/>
                  <a:pt x="8175736" y="2190504"/>
                  <a:pt x="8167571" y="2196066"/>
                </a:cubicBezTo>
                <a:cubicBezTo>
                  <a:pt x="8148194" y="2178845"/>
                  <a:pt x="8188766" y="2138700"/>
                  <a:pt x="8197558" y="2117625"/>
                </a:cubicBezTo>
                <a:cubicBezTo>
                  <a:pt x="8208795" y="2127429"/>
                  <a:pt x="8205381" y="2144259"/>
                  <a:pt x="8197116" y="2160027"/>
                </a:cubicBezTo>
                <a:close/>
                <a:moveTo>
                  <a:pt x="8157307" y="2280569"/>
                </a:moveTo>
                <a:cubicBezTo>
                  <a:pt x="8152652" y="2270348"/>
                  <a:pt x="8144735" y="2261748"/>
                  <a:pt x="8139654" y="2251339"/>
                </a:cubicBezTo>
                <a:cubicBezTo>
                  <a:pt x="8148248" y="2238808"/>
                  <a:pt x="8141044" y="2232053"/>
                  <a:pt x="8127928" y="2228299"/>
                </a:cubicBezTo>
                <a:cubicBezTo>
                  <a:pt x="8129236" y="2247246"/>
                  <a:pt x="8139272" y="2278723"/>
                  <a:pt x="8157307" y="2280569"/>
                </a:cubicBezTo>
                <a:close/>
                <a:moveTo>
                  <a:pt x="8443778" y="1662193"/>
                </a:moveTo>
                <a:cubicBezTo>
                  <a:pt x="8436378" y="1651269"/>
                  <a:pt x="8424931" y="1625292"/>
                  <a:pt x="8406289" y="1628280"/>
                </a:cubicBezTo>
                <a:cubicBezTo>
                  <a:pt x="8424379" y="1635763"/>
                  <a:pt x="8420832" y="1666851"/>
                  <a:pt x="8443778" y="1662193"/>
                </a:cubicBezTo>
                <a:close/>
                <a:moveTo>
                  <a:pt x="8424558" y="1717207"/>
                </a:moveTo>
                <a:cubicBezTo>
                  <a:pt x="8420135" y="1735664"/>
                  <a:pt x="8399333" y="1756493"/>
                  <a:pt x="8390249" y="1772748"/>
                </a:cubicBezTo>
                <a:cubicBezTo>
                  <a:pt x="8371346" y="1750118"/>
                  <a:pt x="8404902" y="1715485"/>
                  <a:pt x="8422482" y="1699797"/>
                </a:cubicBezTo>
                <a:cubicBezTo>
                  <a:pt x="8425688" y="1705165"/>
                  <a:pt x="8426033" y="1711054"/>
                  <a:pt x="8424558" y="1717207"/>
                </a:cubicBezTo>
                <a:close/>
                <a:moveTo>
                  <a:pt x="8166456" y="2319818"/>
                </a:moveTo>
                <a:cubicBezTo>
                  <a:pt x="8160014" y="2315951"/>
                  <a:pt x="8138491" y="2293175"/>
                  <a:pt x="8132127" y="2308731"/>
                </a:cubicBezTo>
                <a:cubicBezTo>
                  <a:pt x="8142447" y="2310740"/>
                  <a:pt x="8158848" y="2326661"/>
                  <a:pt x="8166456" y="2319818"/>
                </a:cubicBezTo>
                <a:close/>
                <a:moveTo>
                  <a:pt x="8172870" y="2305303"/>
                </a:moveTo>
                <a:cubicBezTo>
                  <a:pt x="8166140" y="2299779"/>
                  <a:pt x="8158495" y="2283645"/>
                  <a:pt x="8150705" y="2295510"/>
                </a:cubicBezTo>
                <a:cubicBezTo>
                  <a:pt x="8157861" y="2301223"/>
                  <a:pt x="8165268" y="2316742"/>
                  <a:pt x="8172870" y="2305303"/>
                </a:cubicBezTo>
                <a:close/>
                <a:moveTo>
                  <a:pt x="8188430" y="2298912"/>
                </a:moveTo>
                <a:cubicBezTo>
                  <a:pt x="8191901" y="2279526"/>
                  <a:pt x="8175954" y="2251050"/>
                  <a:pt x="8157968" y="2250246"/>
                </a:cubicBezTo>
                <a:cubicBezTo>
                  <a:pt x="8168737" y="2266230"/>
                  <a:pt x="8170283" y="2285792"/>
                  <a:pt x="8188430" y="2298912"/>
                </a:cubicBezTo>
                <a:close/>
                <a:moveTo>
                  <a:pt x="8493230" y="1688635"/>
                </a:moveTo>
                <a:cubicBezTo>
                  <a:pt x="8478255" y="1676406"/>
                  <a:pt x="8471342" y="1644778"/>
                  <a:pt x="8446355" y="1645983"/>
                </a:cubicBezTo>
                <a:cubicBezTo>
                  <a:pt x="8465872" y="1657158"/>
                  <a:pt x="8467628" y="1690079"/>
                  <a:pt x="8493230" y="1688635"/>
                </a:cubicBezTo>
                <a:close/>
                <a:moveTo>
                  <a:pt x="3722025" y="12494288"/>
                </a:moveTo>
                <a:cubicBezTo>
                  <a:pt x="3726211" y="12483370"/>
                  <a:pt x="3726647" y="12468243"/>
                  <a:pt x="3733664" y="12457555"/>
                </a:cubicBezTo>
                <a:cubicBezTo>
                  <a:pt x="3712859" y="12455001"/>
                  <a:pt x="3691790" y="12491143"/>
                  <a:pt x="3687882" y="12505758"/>
                </a:cubicBezTo>
                <a:cubicBezTo>
                  <a:pt x="3709902" y="12511913"/>
                  <a:pt x="3717839" y="12505205"/>
                  <a:pt x="3722025" y="12494288"/>
                </a:cubicBezTo>
                <a:close/>
                <a:moveTo>
                  <a:pt x="3700051" y="12555565"/>
                </a:moveTo>
                <a:cubicBezTo>
                  <a:pt x="3697007" y="12548601"/>
                  <a:pt x="3697057" y="12523089"/>
                  <a:pt x="3681201" y="12532425"/>
                </a:cubicBezTo>
                <a:cubicBezTo>
                  <a:pt x="3683629" y="12539627"/>
                  <a:pt x="3687888" y="12563468"/>
                  <a:pt x="3700051" y="12555565"/>
                </a:cubicBezTo>
                <a:close/>
                <a:moveTo>
                  <a:pt x="8218673" y="2329624"/>
                </a:moveTo>
                <a:cubicBezTo>
                  <a:pt x="8201058" y="2323371"/>
                  <a:pt x="8183393" y="2316076"/>
                  <a:pt x="8169866" y="2321325"/>
                </a:cubicBezTo>
                <a:cubicBezTo>
                  <a:pt x="8179209" y="2333617"/>
                  <a:pt x="8209465" y="2342393"/>
                  <a:pt x="8218673" y="2329624"/>
                </a:cubicBezTo>
                <a:close/>
                <a:moveTo>
                  <a:pt x="8231265" y="2331105"/>
                </a:moveTo>
                <a:cubicBezTo>
                  <a:pt x="8239312" y="2302515"/>
                  <a:pt x="8215908" y="2257478"/>
                  <a:pt x="8192298" y="2261333"/>
                </a:cubicBezTo>
                <a:cubicBezTo>
                  <a:pt x="8214100" y="2281171"/>
                  <a:pt x="8204732" y="2312749"/>
                  <a:pt x="8231265" y="2331105"/>
                </a:cubicBezTo>
                <a:close/>
                <a:moveTo>
                  <a:pt x="3728837" y="12523853"/>
                </a:moveTo>
                <a:lnTo>
                  <a:pt x="3720744" y="12520277"/>
                </a:lnTo>
                <a:lnTo>
                  <a:pt x="3716968" y="12528823"/>
                </a:lnTo>
                <a:lnTo>
                  <a:pt x="3725061" y="12532399"/>
                </a:lnTo>
                <a:close/>
                <a:moveTo>
                  <a:pt x="3753607" y="12490879"/>
                </a:moveTo>
                <a:cubicBezTo>
                  <a:pt x="3758138" y="12480626"/>
                  <a:pt x="3750818" y="12457985"/>
                  <a:pt x="3740074" y="12464984"/>
                </a:cubicBezTo>
                <a:cubicBezTo>
                  <a:pt x="3743217" y="12474033"/>
                  <a:pt x="3743898" y="12484036"/>
                  <a:pt x="3753607" y="12490879"/>
                </a:cubicBezTo>
                <a:close/>
                <a:moveTo>
                  <a:pt x="8256180" y="2324255"/>
                </a:moveTo>
                <a:cubicBezTo>
                  <a:pt x="8264863" y="2309213"/>
                  <a:pt x="8252404" y="2301667"/>
                  <a:pt x="8244076" y="2292885"/>
                </a:cubicBezTo>
                <a:cubicBezTo>
                  <a:pt x="8241541" y="2305541"/>
                  <a:pt x="8245376" y="2316420"/>
                  <a:pt x="8256180" y="2324255"/>
                </a:cubicBezTo>
                <a:close/>
                <a:moveTo>
                  <a:pt x="3747434" y="12537178"/>
                </a:moveTo>
                <a:cubicBezTo>
                  <a:pt x="3749207" y="12521619"/>
                  <a:pt x="3745063" y="12509063"/>
                  <a:pt x="3735961" y="12497382"/>
                </a:cubicBezTo>
                <a:cubicBezTo>
                  <a:pt x="3726185" y="12516043"/>
                  <a:pt x="3730552" y="12529207"/>
                  <a:pt x="3747434" y="12537178"/>
                </a:cubicBezTo>
                <a:close/>
                <a:moveTo>
                  <a:pt x="3797198" y="12436091"/>
                </a:moveTo>
                <a:cubicBezTo>
                  <a:pt x="3788811" y="12435449"/>
                  <a:pt x="3774950" y="12420643"/>
                  <a:pt x="3770558" y="12429427"/>
                </a:cubicBezTo>
                <a:cubicBezTo>
                  <a:pt x="3772035" y="12434165"/>
                  <a:pt x="3794242" y="12453170"/>
                  <a:pt x="3797198" y="12436091"/>
                </a:cubicBezTo>
                <a:close/>
                <a:moveTo>
                  <a:pt x="8535844" y="1712055"/>
                </a:moveTo>
                <a:cubicBezTo>
                  <a:pt x="8520494" y="1700681"/>
                  <a:pt x="8514022" y="1669248"/>
                  <a:pt x="8492397" y="1670919"/>
                </a:cubicBezTo>
                <a:cubicBezTo>
                  <a:pt x="8505617" y="1681352"/>
                  <a:pt x="8515940" y="1723671"/>
                  <a:pt x="8535844" y="1712055"/>
                </a:cubicBezTo>
                <a:close/>
                <a:moveTo>
                  <a:pt x="3712548" y="12639219"/>
                </a:moveTo>
                <a:cubicBezTo>
                  <a:pt x="3717226" y="12632094"/>
                  <a:pt x="3710399" y="12629078"/>
                  <a:pt x="3709299" y="12623485"/>
                </a:cubicBezTo>
                <a:cubicBezTo>
                  <a:pt x="3702372" y="12618382"/>
                  <a:pt x="3699351" y="12625219"/>
                  <a:pt x="3693762" y="12626323"/>
                </a:cubicBezTo>
                <a:cubicBezTo>
                  <a:pt x="3679391" y="12609250"/>
                  <a:pt x="3692484" y="12563455"/>
                  <a:pt x="3668552" y="12561052"/>
                </a:cubicBezTo>
                <a:cubicBezTo>
                  <a:pt x="3676734" y="12579477"/>
                  <a:pt x="3680606" y="12599573"/>
                  <a:pt x="3675435" y="12622821"/>
                </a:cubicBezTo>
                <a:close/>
                <a:moveTo>
                  <a:pt x="8283058" y="2323375"/>
                </a:moveTo>
                <a:cubicBezTo>
                  <a:pt x="8289785" y="2297773"/>
                  <a:pt x="8282685" y="2266573"/>
                  <a:pt x="8257091" y="2263429"/>
                </a:cubicBezTo>
                <a:cubicBezTo>
                  <a:pt x="8259383" y="2285872"/>
                  <a:pt x="8263110" y="2307418"/>
                  <a:pt x="8283058" y="2323375"/>
                </a:cubicBezTo>
                <a:close/>
                <a:moveTo>
                  <a:pt x="8287097" y="2333834"/>
                </a:moveTo>
                <a:cubicBezTo>
                  <a:pt x="8280542" y="2318692"/>
                  <a:pt x="8247341" y="2331575"/>
                  <a:pt x="8249578" y="2339196"/>
                </a:cubicBezTo>
                <a:cubicBezTo>
                  <a:pt x="8260831" y="2334475"/>
                  <a:pt x="8279644" y="2348399"/>
                  <a:pt x="8287097" y="2333834"/>
                </a:cubicBezTo>
                <a:close/>
                <a:moveTo>
                  <a:pt x="8436549" y="2022323"/>
                </a:moveTo>
                <a:cubicBezTo>
                  <a:pt x="8408366" y="2009870"/>
                  <a:pt x="8380903" y="1999258"/>
                  <a:pt x="8356088" y="1995398"/>
                </a:cubicBezTo>
                <a:cubicBezTo>
                  <a:pt x="8374390" y="2015155"/>
                  <a:pt x="8404219" y="2014635"/>
                  <a:pt x="8429517" y="2027842"/>
                </a:cubicBezTo>
                <a:cubicBezTo>
                  <a:pt x="8432693" y="2028738"/>
                  <a:pt x="8435099" y="2026757"/>
                  <a:pt x="8436549" y="2022323"/>
                </a:cubicBezTo>
                <a:close/>
                <a:moveTo>
                  <a:pt x="3828171" y="12454883"/>
                </a:moveTo>
                <a:cubicBezTo>
                  <a:pt x="3823287" y="12453236"/>
                  <a:pt x="3816838" y="12449364"/>
                  <a:pt x="3813907" y="12453688"/>
                </a:cubicBezTo>
                <a:cubicBezTo>
                  <a:pt x="3816467" y="12454819"/>
                  <a:pt x="3818839" y="12456378"/>
                  <a:pt x="3816475" y="12459419"/>
                </a:cubicBezTo>
                <a:cubicBezTo>
                  <a:pt x="3821596" y="12461681"/>
                  <a:pt x="3826242" y="12462713"/>
                  <a:pt x="3828171" y="12454883"/>
                </a:cubicBezTo>
                <a:close/>
                <a:moveTo>
                  <a:pt x="8309904" y="2330645"/>
                </a:moveTo>
                <a:cubicBezTo>
                  <a:pt x="8300904" y="2325648"/>
                  <a:pt x="8293993" y="2325145"/>
                  <a:pt x="8290507" y="2335341"/>
                </a:cubicBezTo>
                <a:cubicBezTo>
                  <a:pt x="8299935" y="2340526"/>
                  <a:pt x="8307271" y="2341217"/>
                  <a:pt x="8309904" y="2330645"/>
                </a:cubicBezTo>
                <a:close/>
                <a:moveTo>
                  <a:pt x="3752503" y="12649660"/>
                </a:moveTo>
                <a:cubicBezTo>
                  <a:pt x="3757985" y="12639635"/>
                  <a:pt x="3753653" y="12625847"/>
                  <a:pt x="3745681" y="12619644"/>
                </a:cubicBezTo>
                <a:cubicBezTo>
                  <a:pt x="3737030" y="12631142"/>
                  <a:pt x="3747034" y="12635052"/>
                  <a:pt x="3738572" y="12646122"/>
                </a:cubicBezTo>
                <a:cubicBezTo>
                  <a:pt x="3733542" y="12641347"/>
                  <a:pt x="3730973" y="12635616"/>
                  <a:pt x="3725942" y="12630839"/>
                </a:cubicBezTo>
                <a:cubicBezTo>
                  <a:pt x="3723398" y="12638907"/>
                  <a:pt x="3717283" y="12637738"/>
                  <a:pt x="3714500" y="12645190"/>
                </a:cubicBezTo>
                <a:lnTo>
                  <a:pt x="3743521" y="12658013"/>
                </a:lnTo>
                <a:cubicBezTo>
                  <a:pt x="3747758" y="12655927"/>
                  <a:pt x="3750675" y="12653003"/>
                  <a:pt x="3752503" y="12649660"/>
                </a:cubicBezTo>
                <a:close/>
                <a:moveTo>
                  <a:pt x="8316941" y="2325080"/>
                </a:moveTo>
                <a:cubicBezTo>
                  <a:pt x="8323312" y="2314119"/>
                  <a:pt x="8308574" y="2297912"/>
                  <a:pt x="8301825" y="2309727"/>
                </a:cubicBezTo>
                <a:cubicBezTo>
                  <a:pt x="8308505" y="2314209"/>
                  <a:pt x="8307807" y="2321554"/>
                  <a:pt x="8316941" y="2325080"/>
                </a:cubicBezTo>
                <a:close/>
                <a:moveTo>
                  <a:pt x="8328259" y="2299466"/>
                </a:moveTo>
                <a:cubicBezTo>
                  <a:pt x="8323609" y="2289248"/>
                  <a:pt x="8313610" y="2280748"/>
                  <a:pt x="8321442" y="2265329"/>
                </a:cubicBezTo>
                <a:cubicBezTo>
                  <a:pt x="8308424" y="2263659"/>
                  <a:pt x="8296260" y="2262367"/>
                  <a:pt x="8288182" y="2272574"/>
                </a:cubicBezTo>
                <a:cubicBezTo>
                  <a:pt x="8292599" y="2282179"/>
                  <a:pt x="8323732" y="2309712"/>
                  <a:pt x="8328259" y="2299466"/>
                </a:cubicBezTo>
                <a:close/>
                <a:moveTo>
                  <a:pt x="8365847" y="2214718"/>
                </a:moveTo>
                <a:cubicBezTo>
                  <a:pt x="8364206" y="2223117"/>
                  <a:pt x="8359376" y="2223518"/>
                  <a:pt x="8355582" y="2227418"/>
                </a:cubicBezTo>
                <a:cubicBezTo>
                  <a:pt x="8345332" y="2199063"/>
                  <a:pt x="8320556" y="2160235"/>
                  <a:pt x="8336274" y="2131694"/>
                </a:cubicBezTo>
                <a:cubicBezTo>
                  <a:pt x="8356404" y="2151741"/>
                  <a:pt x="8348588" y="2189349"/>
                  <a:pt x="8365847" y="2214718"/>
                </a:cubicBezTo>
                <a:close/>
                <a:moveTo>
                  <a:pt x="3792392" y="12591257"/>
                </a:moveTo>
                <a:cubicBezTo>
                  <a:pt x="3785957" y="12538878"/>
                  <a:pt x="3794142" y="12477638"/>
                  <a:pt x="3756990" y="12438242"/>
                </a:cubicBezTo>
                <a:cubicBezTo>
                  <a:pt x="3757308" y="12494047"/>
                  <a:pt x="3773219" y="12543463"/>
                  <a:pt x="3792392" y="12591257"/>
                </a:cubicBezTo>
                <a:close/>
                <a:moveTo>
                  <a:pt x="8292064" y="2411071"/>
                </a:moveTo>
                <a:lnTo>
                  <a:pt x="8280990" y="2406177"/>
                </a:lnTo>
                <a:cubicBezTo>
                  <a:pt x="8271357" y="2414165"/>
                  <a:pt x="8293077" y="2423762"/>
                  <a:pt x="8292064" y="2411071"/>
                </a:cubicBezTo>
                <a:close/>
                <a:moveTo>
                  <a:pt x="3816735" y="12558094"/>
                </a:moveTo>
                <a:cubicBezTo>
                  <a:pt x="3823876" y="12523460"/>
                  <a:pt x="3817295" y="12494507"/>
                  <a:pt x="3802465" y="12468038"/>
                </a:cubicBezTo>
                <a:cubicBezTo>
                  <a:pt x="3802521" y="12500236"/>
                  <a:pt x="3799262" y="12533011"/>
                  <a:pt x="3816735" y="12558094"/>
                </a:cubicBezTo>
                <a:close/>
                <a:moveTo>
                  <a:pt x="8661676" y="1654071"/>
                </a:moveTo>
                <a:cubicBezTo>
                  <a:pt x="8646911" y="1650608"/>
                  <a:pt x="8637322" y="1659635"/>
                  <a:pt x="8625881" y="1664783"/>
                </a:cubicBezTo>
                <a:cubicBezTo>
                  <a:pt x="8642545" y="1673166"/>
                  <a:pt x="8654272" y="1669675"/>
                  <a:pt x="8661676" y="1654071"/>
                </a:cubicBezTo>
                <a:close/>
                <a:moveTo>
                  <a:pt x="8572828" y="1862923"/>
                </a:moveTo>
                <a:cubicBezTo>
                  <a:pt x="8561976" y="1872931"/>
                  <a:pt x="8549807" y="1879221"/>
                  <a:pt x="8536715" y="1883095"/>
                </a:cubicBezTo>
                <a:lnTo>
                  <a:pt x="8502685" y="1887733"/>
                </a:lnTo>
                <a:lnTo>
                  <a:pt x="8495052" y="1888772"/>
                </a:lnTo>
                <a:lnTo>
                  <a:pt x="8502917" y="1875095"/>
                </a:lnTo>
                <a:lnTo>
                  <a:pt x="8505773" y="1870129"/>
                </a:lnTo>
                <a:cubicBezTo>
                  <a:pt x="8523730" y="1857036"/>
                  <a:pt x="8559080" y="1859107"/>
                  <a:pt x="8572828" y="1862923"/>
                </a:cubicBezTo>
                <a:close/>
                <a:moveTo>
                  <a:pt x="8393051" y="2301562"/>
                </a:moveTo>
                <a:cubicBezTo>
                  <a:pt x="8397246" y="2290914"/>
                  <a:pt x="8397339" y="2281771"/>
                  <a:pt x="8395356" y="2273433"/>
                </a:cubicBezTo>
                <a:lnTo>
                  <a:pt x="8392222" y="2266236"/>
                </a:lnTo>
                <a:lnTo>
                  <a:pt x="8385208" y="2250133"/>
                </a:lnTo>
                <a:cubicBezTo>
                  <a:pt x="8364427" y="2247585"/>
                  <a:pt x="8350397" y="2264347"/>
                  <a:pt x="8328485" y="2259767"/>
                </a:cubicBezTo>
                <a:cubicBezTo>
                  <a:pt x="8332637" y="2281501"/>
                  <a:pt x="8333708" y="2304425"/>
                  <a:pt x="8354462" y="2319718"/>
                </a:cubicBezTo>
                <a:cubicBezTo>
                  <a:pt x="8379330" y="2302643"/>
                  <a:pt x="8340764" y="2276928"/>
                  <a:pt x="8362793" y="2261660"/>
                </a:cubicBezTo>
                <a:cubicBezTo>
                  <a:pt x="8368317" y="2268183"/>
                  <a:pt x="8370098" y="2278282"/>
                  <a:pt x="8373388" y="2286687"/>
                </a:cubicBezTo>
                <a:lnTo>
                  <a:pt x="8380419" y="2292006"/>
                </a:lnTo>
                <a:close/>
                <a:moveTo>
                  <a:pt x="8317980" y="2501084"/>
                </a:moveTo>
                <a:cubicBezTo>
                  <a:pt x="8322450" y="2485204"/>
                  <a:pt x="8315669" y="2474045"/>
                  <a:pt x="8309077" y="2462460"/>
                </a:cubicBezTo>
                <a:cubicBezTo>
                  <a:pt x="8302338" y="2478868"/>
                  <a:pt x="8314273" y="2488733"/>
                  <a:pt x="8317980" y="2501084"/>
                </a:cubicBezTo>
                <a:close/>
                <a:moveTo>
                  <a:pt x="8413943" y="2284260"/>
                </a:moveTo>
                <a:cubicBezTo>
                  <a:pt x="8418826" y="2274937"/>
                  <a:pt x="8416531" y="2268311"/>
                  <a:pt x="8412571" y="2262287"/>
                </a:cubicBezTo>
                <a:lnTo>
                  <a:pt x="8401909" y="2245084"/>
                </a:lnTo>
                <a:lnTo>
                  <a:pt x="8401194" y="2243931"/>
                </a:lnTo>
                <a:lnTo>
                  <a:pt x="8401479" y="2246025"/>
                </a:lnTo>
                <a:lnTo>
                  <a:pt x="8404111" y="2265438"/>
                </a:lnTo>
                <a:cubicBezTo>
                  <a:pt x="8406943" y="2271856"/>
                  <a:pt x="8410928" y="2277825"/>
                  <a:pt x="8413943" y="2284260"/>
                </a:cubicBezTo>
                <a:close/>
                <a:moveTo>
                  <a:pt x="8617844" y="1822783"/>
                </a:moveTo>
                <a:cubicBezTo>
                  <a:pt x="8627897" y="1805794"/>
                  <a:pt x="8610897" y="1799303"/>
                  <a:pt x="8612532" y="1785228"/>
                </a:cubicBezTo>
                <a:cubicBezTo>
                  <a:pt x="8573183" y="1773965"/>
                  <a:pt x="8585980" y="1726554"/>
                  <a:pt x="8552238" y="1723381"/>
                </a:cubicBezTo>
                <a:cubicBezTo>
                  <a:pt x="8559554" y="1741411"/>
                  <a:pt x="8569679" y="1758258"/>
                  <a:pt x="8581118" y="1774601"/>
                </a:cubicBezTo>
                <a:lnTo>
                  <a:pt x="8603780" y="1804332"/>
                </a:lnTo>
                <a:close/>
                <a:moveTo>
                  <a:pt x="8700893" y="1654054"/>
                </a:moveTo>
                <a:cubicBezTo>
                  <a:pt x="8698414" y="1641225"/>
                  <a:pt x="8665916" y="1642170"/>
                  <a:pt x="8674263" y="1655551"/>
                </a:cubicBezTo>
                <a:cubicBezTo>
                  <a:pt x="8679926" y="1647340"/>
                  <a:pt x="8697127" y="1667184"/>
                  <a:pt x="8700893" y="1654054"/>
                </a:cubicBezTo>
                <a:close/>
                <a:moveTo>
                  <a:pt x="8414588" y="2302403"/>
                </a:moveTo>
                <a:cubicBezTo>
                  <a:pt x="8398789" y="2308179"/>
                  <a:pt x="8378764" y="2303923"/>
                  <a:pt x="8367242" y="2320773"/>
                </a:cubicBezTo>
                <a:cubicBezTo>
                  <a:pt x="8387081" y="2325456"/>
                  <a:pt x="8402640" y="2319065"/>
                  <a:pt x="8414588" y="2302403"/>
                </a:cubicBezTo>
                <a:close/>
                <a:moveTo>
                  <a:pt x="8691713" y="1685198"/>
                </a:moveTo>
                <a:cubicBezTo>
                  <a:pt x="8674030" y="1690648"/>
                  <a:pt x="8675385" y="1679514"/>
                  <a:pt x="8658910" y="1670704"/>
                </a:cubicBezTo>
                <a:cubicBezTo>
                  <a:pt x="8647959" y="1686271"/>
                  <a:pt x="8687618" y="1700224"/>
                  <a:pt x="8691713" y="1685198"/>
                </a:cubicBezTo>
                <a:close/>
                <a:moveTo>
                  <a:pt x="3915116" y="12513216"/>
                </a:moveTo>
                <a:cubicBezTo>
                  <a:pt x="3907060" y="12510677"/>
                  <a:pt x="3908234" y="12504558"/>
                  <a:pt x="3900362" y="12501590"/>
                </a:cubicBezTo>
                <a:cubicBezTo>
                  <a:pt x="3851782" y="12548045"/>
                  <a:pt x="3785816" y="12598055"/>
                  <a:pt x="3762365" y="12681148"/>
                </a:cubicBezTo>
                <a:cubicBezTo>
                  <a:pt x="3802205" y="12675260"/>
                  <a:pt x="3821150" y="12616220"/>
                  <a:pt x="3847899" y="12576460"/>
                </a:cubicBezTo>
                <a:cubicBezTo>
                  <a:pt x="3873366" y="12562690"/>
                  <a:pt x="3892458" y="12533335"/>
                  <a:pt x="3915116" y="12513216"/>
                </a:cubicBezTo>
                <a:close/>
                <a:moveTo>
                  <a:pt x="8337994" y="2505336"/>
                </a:moveTo>
                <a:cubicBezTo>
                  <a:pt x="8346687" y="2463773"/>
                  <a:pt x="8322376" y="2434667"/>
                  <a:pt x="8304211" y="2403173"/>
                </a:cubicBezTo>
                <a:cubicBezTo>
                  <a:pt x="8312969" y="2438672"/>
                  <a:pt x="8322101" y="2473317"/>
                  <a:pt x="8337994" y="2505336"/>
                </a:cubicBezTo>
                <a:close/>
                <a:moveTo>
                  <a:pt x="8705554" y="1673458"/>
                </a:moveTo>
                <a:cubicBezTo>
                  <a:pt x="8697267" y="1665715"/>
                  <a:pt x="8676337" y="1650856"/>
                  <a:pt x="8669548" y="1666222"/>
                </a:cubicBezTo>
                <a:cubicBezTo>
                  <a:pt x="8680665" y="1667563"/>
                  <a:pt x="8700231" y="1688961"/>
                  <a:pt x="8705554" y="1673458"/>
                </a:cubicBezTo>
                <a:close/>
                <a:moveTo>
                  <a:pt x="8441888" y="2270585"/>
                </a:moveTo>
                <a:cubicBezTo>
                  <a:pt x="8439451" y="2254201"/>
                  <a:pt x="8443586" y="2235619"/>
                  <a:pt x="8427003" y="2224720"/>
                </a:cubicBezTo>
                <a:cubicBezTo>
                  <a:pt x="8411312" y="2237176"/>
                  <a:pt x="8422900" y="2261685"/>
                  <a:pt x="8431249" y="2275069"/>
                </a:cubicBezTo>
                <a:cubicBezTo>
                  <a:pt x="8435887" y="2276098"/>
                  <a:pt x="8438674" y="2273247"/>
                  <a:pt x="8441888" y="2270585"/>
                </a:cubicBezTo>
                <a:close/>
                <a:moveTo>
                  <a:pt x="8536061" y="2083543"/>
                </a:moveTo>
                <a:cubicBezTo>
                  <a:pt x="8502566" y="2090055"/>
                  <a:pt x="8472802" y="2062697"/>
                  <a:pt x="8437470" y="2049115"/>
                </a:cubicBezTo>
                <a:cubicBezTo>
                  <a:pt x="8389562" y="2030484"/>
                  <a:pt x="8322533" y="2021672"/>
                  <a:pt x="8292056" y="1971672"/>
                </a:cubicBezTo>
                <a:cubicBezTo>
                  <a:pt x="8277849" y="1971484"/>
                  <a:pt x="8263830" y="1970871"/>
                  <a:pt x="8247041" y="1964975"/>
                </a:cubicBezTo>
                <a:cubicBezTo>
                  <a:pt x="8240117" y="1951768"/>
                  <a:pt x="8226186" y="1927853"/>
                  <a:pt x="8242656" y="1914834"/>
                </a:cubicBezTo>
                <a:cubicBezTo>
                  <a:pt x="8218061" y="1878090"/>
                  <a:pt x="8215780" y="1832429"/>
                  <a:pt x="8226831" y="1782005"/>
                </a:cubicBezTo>
                <a:cubicBezTo>
                  <a:pt x="8262137" y="1799127"/>
                  <a:pt x="8283511" y="1846626"/>
                  <a:pt x="8265012" y="1894268"/>
                </a:cubicBezTo>
                <a:cubicBezTo>
                  <a:pt x="8294883" y="1902899"/>
                  <a:pt x="8311396" y="1932522"/>
                  <a:pt x="8309536" y="1962144"/>
                </a:cubicBezTo>
                <a:cubicBezTo>
                  <a:pt x="8351706" y="1978747"/>
                  <a:pt x="8394759" y="1984070"/>
                  <a:pt x="8431824" y="2002984"/>
                </a:cubicBezTo>
                <a:cubicBezTo>
                  <a:pt x="8468030" y="2021518"/>
                  <a:pt x="8491291" y="2056659"/>
                  <a:pt x="8528575" y="2071610"/>
                </a:cubicBezTo>
                <a:cubicBezTo>
                  <a:pt x="8537437" y="2073496"/>
                  <a:pt x="8530510" y="2081091"/>
                  <a:pt x="8536061" y="2083543"/>
                </a:cubicBezTo>
                <a:close/>
                <a:moveTo>
                  <a:pt x="8713436" y="1694796"/>
                </a:moveTo>
                <a:cubicBezTo>
                  <a:pt x="8708989" y="1693341"/>
                  <a:pt x="8703591" y="1689425"/>
                  <a:pt x="8701279" y="1693506"/>
                </a:cubicBezTo>
                <a:cubicBezTo>
                  <a:pt x="8703221" y="1694874"/>
                  <a:pt x="8704736" y="1696053"/>
                  <a:pt x="8702989" y="1698852"/>
                </a:cubicBezTo>
                <a:cubicBezTo>
                  <a:pt x="8707438" y="1700308"/>
                  <a:pt x="8711886" y="1701763"/>
                  <a:pt x="8713436" y="1694796"/>
                </a:cubicBezTo>
                <a:close/>
                <a:moveTo>
                  <a:pt x="8467697" y="2251374"/>
                </a:moveTo>
                <a:cubicBezTo>
                  <a:pt x="8462561" y="2235329"/>
                  <a:pt x="8468680" y="2214561"/>
                  <a:pt x="8449404" y="2204003"/>
                </a:cubicBezTo>
                <a:cubicBezTo>
                  <a:pt x="8447421" y="2206188"/>
                  <a:pt x="8446386" y="2210833"/>
                  <a:pt x="8442788" y="2209754"/>
                </a:cubicBezTo>
                <a:cubicBezTo>
                  <a:pt x="8446548" y="2223151"/>
                  <a:pt x="8447604" y="2263416"/>
                  <a:pt x="8467697" y="2251374"/>
                </a:cubicBezTo>
                <a:close/>
                <a:moveTo>
                  <a:pt x="8482221" y="2218503"/>
                </a:moveTo>
                <a:cubicBezTo>
                  <a:pt x="8475347" y="2209853"/>
                  <a:pt x="8487957" y="2193995"/>
                  <a:pt x="8468785" y="2190116"/>
                </a:cubicBezTo>
                <a:cubicBezTo>
                  <a:pt x="8466339" y="2200260"/>
                  <a:pt x="8474892" y="2222408"/>
                  <a:pt x="8482221" y="2218503"/>
                </a:cubicBezTo>
                <a:close/>
                <a:moveTo>
                  <a:pt x="8365930" y="2491662"/>
                </a:moveTo>
                <a:cubicBezTo>
                  <a:pt x="8354108" y="2461951"/>
                  <a:pt x="8349852" y="2428951"/>
                  <a:pt x="8325736" y="2404012"/>
                </a:cubicBezTo>
                <a:cubicBezTo>
                  <a:pt x="8330798" y="2436347"/>
                  <a:pt x="8339360" y="2467678"/>
                  <a:pt x="8355056" y="2495529"/>
                </a:cubicBezTo>
                <a:cubicBezTo>
                  <a:pt x="8357130" y="2490835"/>
                  <a:pt x="8363381" y="2495126"/>
                  <a:pt x="8365930" y="2491662"/>
                </a:cubicBezTo>
                <a:close/>
                <a:moveTo>
                  <a:pt x="8625653" y="1913484"/>
                </a:moveTo>
                <a:cubicBezTo>
                  <a:pt x="8622313" y="1895680"/>
                  <a:pt x="8624505" y="1875729"/>
                  <a:pt x="8614402" y="1860550"/>
                </a:cubicBezTo>
                <a:cubicBezTo>
                  <a:pt x="8614143" y="1877273"/>
                  <a:pt x="8605698" y="1924056"/>
                  <a:pt x="8625653" y="1913484"/>
                </a:cubicBezTo>
                <a:close/>
                <a:moveTo>
                  <a:pt x="8570401" y="2045252"/>
                </a:moveTo>
                <a:cubicBezTo>
                  <a:pt x="8579048" y="2028042"/>
                  <a:pt x="8586301" y="2009753"/>
                  <a:pt x="8591701" y="1990326"/>
                </a:cubicBezTo>
                <a:cubicBezTo>
                  <a:pt x="8598631" y="1965707"/>
                  <a:pt x="8599760" y="1938940"/>
                  <a:pt x="8596796" y="1912030"/>
                </a:cubicBezTo>
                <a:lnTo>
                  <a:pt x="8582005" y="1851873"/>
                </a:lnTo>
                <a:lnTo>
                  <a:pt x="8577336" y="1832884"/>
                </a:lnTo>
                <a:cubicBezTo>
                  <a:pt x="8558456" y="1782510"/>
                  <a:pt x="8530043" y="1739597"/>
                  <a:pt x="8505759" y="1720193"/>
                </a:cubicBezTo>
                <a:cubicBezTo>
                  <a:pt x="8383516" y="1623321"/>
                  <a:pt x="8227995" y="1648999"/>
                  <a:pt x="8158544" y="1694339"/>
                </a:cubicBezTo>
                <a:cubicBezTo>
                  <a:pt x="8106303" y="1728403"/>
                  <a:pt x="8019612" y="1824292"/>
                  <a:pt x="8007251" y="1907613"/>
                </a:cubicBezTo>
                <a:cubicBezTo>
                  <a:pt x="7993389" y="1998944"/>
                  <a:pt x="8019574" y="2125318"/>
                  <a:pt x="8079341" y="2180299"/>
                </a:cubicBezTo>
                <a:cubicBezTo>
                  <a:pt x="8107495" y="2206515"/>
                  <a:pt x="8142594" y="2225085"/>
                  <a:pt x="8180571" y="2238293"/>
                </a:cubicBezTo>
                <a:cubicBezTo>
                  <a:pt x="8236402" y="2258369"/>
                  <a:pt x="8336995" y="2254343"/>
                  <a:pt x="8382865" y="2235832"/>
                </a:cubicBezTo>
                <a:lnTo>
                  <a:pt x="8415816" y="2214721"/>
                </a:lnTo>
                <a:lnTo>
                  <a:pt x="8423106" y="2210050"/>
                </a:lnTo>
                <a:cubicBezTo>
                  <a:pt x="8437623" y="2198670"/>
                  <a:pt x="8452805" y="2185352"/>
                  <a:pt x="8467337" y="2172639"/>
                </a:cubicBezTo>
                <a:lnTo>
                  <a:pt x="8497993" y="2143220"/>
                </a:lnTo>
                <a:lnTo>
                  <a:pt x="8505462" y="2136052"/>
                </a:lnTo>
                <a:cubicBezTo>
                  <a:pt x="8530235" y="2109782"/>
                  <a:pt x="8553107" y="2079674"/>
                  <a:pt x="8570401" y="2045252"/>
                </a:cubicBezTo>
                <a:close/>
                <a:moveTo>
                  <a:pt x="3875229" y="12681991"/>
                </a:moveTo>
                <a:cubicBezTo>
                  <a:pt x="3866737" y="12674664"/>
                  <a:pt x="3868329" y="12664132"/>
                  <a:pt x="3867647" y="12654128"/>
                </a:cubicBezTo>
                <a:cubicBezTo>
                  <a:pt x="3860343" y="12649880"/>
                  <a:pt x="3856609" y="12654868"/>
                  <a:pt x="3849543" y="12651235"/>
                </a:cubicBezTo>
                <a:cubicBezTo>
                  <a:pt x="3850802" y="12638003"/>
                  <a:pt x="3852633" y="12628088"/>
                  <a:pt x="3864080" y="12618336"/>
                </a:cubicBezTo>
                <a:cubicBezTo>
                  <a:pt x="3869824" y="12624959"/>
                  <a:pt x="3870414" y="12637477"/>
                  <a:pt x="3880296" y="12625501"/>
                </a:cubicBezTo>
                <a:cubicBezTo>
                  <a:pt x="3878524" y="12614505"/>
                  <a:pt x="3875948" y="12604174"/>
                  <a:pt x="3856753" y="12600289"/>
                </a:cubicBezTo>
                <a:cubicBezTo>
                  <a:pt x="3842840" y="12610995"/>
                  <a:pt x="3834115" y="12634205"/>
                  <a:pt x="3820967" y="12647802"/>
                </a:cubicBezTo>
                <a:cubicBezTo>
                  <a:pt x="3833828" y="12659102"/>
                  <a:pt x="3851831" y="12686462"/>
                  <a:pt x="3875229" y="12681991"/>
                </a:cubicBezTo>
                <a:close/>
                <a:moveTo>
                  <a:pt x="8381294" y="2485697"/>
                </a:moveTo>
                <a:lnTo>
                  <a:pt x="8374052" y="2482497"/>
                </a:lnTo>
                <a:lnTo>
                  <a:pt x="8370846" y="2489752"/>
                </a:lnTo>
                <a:lnTo>
                  <a:pt x="8378088" y="2492953"/>
                </a:lnTo>
                <a:close/>
                <a:moveTo>
                  <a:pt x="8744768" y="1673439"/>
                </a:moveTo>
                <a:cubicBezTo>
                  <a:pt x="8740885" y="1670704"/>
                  <a:pt x="8743386" y="1666197"/>
                  <a:pt x="8745837" y="1660648"/>
                </a:cubicBezTo>
                <a:cubicBezTo>
                  <a:pt x="8727848" y="1650659"/>
                  <a:pt x="8713419" y="1649895"/>
                  <a:pt x="8703217" y="1659162"/>
                </a:cubicBezTo>
                <a:cubicBezTo>
                  <a:pt x="8708383" y="1667056"/>
                  <a:pt x="8737595" y="1685064"/>
                  <a:pt x="8744768" y="1673439"/>
                </a:cubicBezTo>
                <a:close/>
                <a:moveTo>
                  <a:pt x="8509290" y="2217197"/>
                </a:moveTo>
                <a:cubicBezTo>
                  <a:pt x="8514557" y="2196053"/>
                  <a:pt x="8510791" y="2178061"/>
                  <a:pt x="8497610" y="2164074"/>
                </a:cubicBezTo>
                <a:cubicBezTo>
                  <a:pt x="8477614" y="2178199"/>
                  <a:pt x="8496887" y="2215289"/>
                  <a:pt x="8509290" y="2217197"/>
                </a:cubicBezTo>
                <a:close/>
                <a:moveTo>
                  <a:pt x="8397274" y="2479493"/>
                </a:moveTo>
                <a:cubicBezTo>
                  <a:pt x="8399469" y="2459547"/>
                  <a:pt x="8387598" y="2428794"/>
                  <a:pt x="8373449" y="2425093"/>
                </a:cubicBezTo>
                <a:cubicBezTo>
                  <a:pt x="8386904" y="2440731"/>
                  <a:pt x="8382965" y="2463478"/>
                  <a:pt x="8397274" y="2479493"/>
                </a:cubicBezTo>
                <a:close/>
                <a:moveTo>
                  <a:pt x="8405384" y="2461140"/>
                </a:moveTo>
                <a:cubicBezTo>
                  <a:pt x="8412186" y="2454963"/>
                  <a:pt x="8403366" y="2440353"/>
                  <a:pt x="8397702" y="2448563"/>
                </a:cubicBezTo>
                <a:cubicBezTo>
                  <a:pt x="8405323" y="2450910"/>
                  <a:pt x="8402682" y="2456886"/>
                  <a:pt x="8405384" y="2461140"/>
                </a:cubicBezTo>
                <a:close/>
                <a:moveTo>
                  <a:pt x="8734283" y="1716761"/>
                </a:moveTo>
                <a:cubicBezTo>
                  <a:pt x="8729646" y="1715732"/>
                  <a:pt x="8724247" y="1711816"/>
                  <a:pt x="8721509" y="1715708"/>
                </a:cubicBezTo>
                <a:cubicBezTo>
                  <a:pt x="8723877" y="1717264"/>
                  <a:pt x="8726007" y="1718206"/>
                  <a:pt x="8723646" y="1721244"/>
                </a:cubicBezTo>
                <a:cubicBezTo>
                  <a:pt x="8728710" y="1722461"/>
                  <a:pt x="8732732" y="1723728"/>
                  <a:pt x="8734283" y="1716761"/>
                </a:cubicBezTo>
                <a:close/>
                <a:moveTo>
                  <a:pt x="8747735" y="1696687"/>
                </a:moveTo>
                <a:cubicBezTo>
                  <a:pt x="8740402" y="1695998"/>
                  <a:pt x="8737114" y="1679240"/>
                  <a:pt x="8729416" y="1688593"/>
                </a:cubicBezTo>
                <a:cubicBezTo>
                  <a:pt x="8730603" y="1691668"/>
                  <a:pt x="8743110" y="1704847"/>
                  <a:pt x="8747735" y="1696687"/>
                </a:cubicBezTo>
                <a:close/>
                <a:moveTo>
                  <a:pt x="8521643" y="2218063"/>
                </a:moveTo>
                <a:cubicBezTo>
                  <a:pt x="8514846" y="2228836"/>
                  <a:pt x="8503345" y="2228347"/>
                  <a:pt x="8491794" y="2226815"/>
                </a:cubicBezTo>
                <a:cubicBezTo>
                  <a:pt x="8481401" y="2267634"/>
                  <a:pt x="8439994" y="2270259"/>
                  <a:pt x="8434407" y="2297894"/>
                </a:cubicBezTo>
                <a:cubicBezTo>
                  <a:pt x="8462292" y="2273988"/>
                  <a:pt x="8509495" y="2257087"/>
                  <a:pt x="8521643" y="2218063"/>
                </a:cubicBezTo>
                <a:close/>
                <a:moveTo>
                  <a:pt x="8529565" y="2200134"/>
                </a:moveTo>
                <a:cubicBezTo>
                  <a:pt x="8533373" y="2183447"/>
                  <a:pt x="8529802" y="2169623"/>
                  <a:pt x="8517006" y="2159377"/>
                </a:cubicBezTo>
                <a:cubicBezTo>
                  <a:pt x="8517505" y="2174395"/>
                  <a:pt x="8518617" y="2189173"/>
                  <a:pt x="8529565" y="2200134"/>
                </a:cubicBezTo>
                <a:close/>
                <a:moveTo>
                  <a:pt x="3894081" y="12705130"/>
                </a:moveTo>
                <a:cubicBezTo>
                  <a:pt x="3902584" y="12690503"/>
                  <a:pt x="3893850" y="12682558"/>
                  <a:pt x="3888386" y="12672994"/>
                </a:cubicBezTo>
                <a:cubicBezTo>
                  <a:pt x="3885848" y="12685662"/>
                  <a:pt x="3876115" y="12700767"/>
                  <a:pt x="3894081" y="12705130"/>
                </a:cubicBezTo>
                <a:close/>
                <a:moveTo>
                  <a:pt x="8547047" y="2181325"/>
                </a:moveTo>
                <a:cubicBezTo>
                  <a:pt x="8554395" y="2160080"/>
                  <a:pt x="8548218" y="2144085"/>
                  <a:pt x="8538965" y="2129281"/>
                </a:cubicBezTo>
                <a:cubicBezTo>
                  <a:pt x="8517787" y="2144926"/>
                  <a:pt x="8535998" y="2168279"/>
                  <a:pt x="8547047" y="2181325"/>
                </a:cubicBezTo>
                <a:close/>
                <a:moveTo>
                  <a:pt x="8566476" y="2137354"/>
                </a:moveTo>
                <a:cubicBezTo>
                  <a:pt x="8566494" y="2120014"/>
                  <a:pt x="8557766" y="2107483"/>
                  <a:pt x="8573312" y="2091902"/>
                </a:cubicBezTo>
                <a:cubicBezTo>
                  <a:pt x="8560049" y="2085022"/>
                  <a:pt x="8556382" y="2100239"/>
                  <a:pt x="8548585" y="2107509"/>
                </a:cubicBezTo>
                <a:cubicBezTo>
                  <a:pt x="8553568" y="2115834"/>
                  <a:pt x="8550677" y="2143130"/>
                  <a:pt x="8566476" y="2137354"/>
                </a:cubicBezTo>
                <a:close/>
                <a:moveTo>
                  <a:pt x="8602125" y="2056671"/>
                </a:moveTo>
                <a:cubicBezTo>
                  <a:pt x="8597994" y="2048722"/>
                  <a:pt x="8592914" y="2038314"/>
                  <a:pt x="8585510" y="2053921"/>
                </a:cubicBezTo>
                <a:cubicBezTo>
                  <a:pt x="8594698" y="2058491"/>
                  <a:pt x="8593998" y="2065836"/>
                  <a:pt x="8602125" y="2056671"/>
                </a:cubicBezTo>
                <a:close/>
                <a:moveTo>
                  <a:pt x="8650601" y="1946957"/>
                </a:moveTo>
                <a:cubicBezTo>
                  <a:pt x="8649110" y="1933033"/>
                  <a:pt x="8662001" y="1914237"/>
                  <a:pt x="8641451" y="1907708"/>
                </a:cubicBezTo>
                <a:cubicBezTo>
                  <a:pt x="8635325" y="1923880"/>
                  <a:pt x="8638043" y="1937327"/>
                  <a:pt x="8650601" y="1946957"/>
                </a:cubicBezTo>
                <a:close/>
                <a:moveTo>
                  <a:pt x="8592518" y="2087632"/>
                </a:moveTo>
                <a:cubicBezTo>
                  <a:pt x="8586970" y="2080589"/>
                  <a:pt x="8594145" y="2068962"/>
                  <a:pt x="8580794" y="2064594"/>
                </a:cubicBezTo>
                <a:cubicBezTo>
                  <a:pt x="8571299" y="2075705"/>
                  <a:pt x="8584861" y="2093434"/>
                  <a:pt x="8592518" y="2087632"/>
                </a:cubicBezTo>
                <a:close/>
                <a:moveTo>
                  <a:pt x="8648857" y="1980883"/>
                </a:moveTo>
                <a:cubicBezTo>
                  <a:pt x="8650259" y="1970788"/>
                  <a:pt x="8653746" y="1960593"/>
                  <a:pt x="8642047" y="1955934"/>
                </a:cubicBezTo>
                <a:cubicBezTo>
                  <a:pt x="8628333" y="1961610"/>
                  <a:pt x="8633658" y="1977229"/>
                  <a:pt x="8648857" y="1980883"/>
                </a:cubicBezTo>
                <a:close/>
                <a:moveTo>
                  <a:pt x="8577355" y="2163464"/>
                </a:moveTo>
                <a:cubicBezTo>
                  <a:pt x="8581317" y="2155648"/>
                  <a:pt x="8581398" y="2146244"/>
                  <a:pt x="8572213" y="2143972"/>
                </a:cubicBezTo>
                <a:cubicBezTo>
                  <a:pt x="8566748" y="2160946"/>
                  <a:pt x="8558985" y="2160067"/>
                  <a:pt x="8559198" y="2173428"/>
                </a:cubicBezTo>
                <a:cubicBezTo>
                  <a:pt x="8565547" y="2177509"/>
                  <a:pt x="8573393" y="2171280"/>
                  <a:pt x="8577355" y="2163464"/>
                </a:cubicBezTo>
                <a:close/>
                <a:moveTo>
                  <a:pt x="8425804" y="2514035"/>
                </a:moveTo>
                <a:cubicBezTo>
                  <a:pt x="8437132" y="2497614"/>
                  <a:pt x="8426523" y="2489356"/>
                  <a:pt x="8418799" y="2480331"/>
                </a:cubicBezTo>
                <a:cubicBezTo>
                  <a:pt x="8413616" y="2494366"/>
                  <a:pt x="8413350" y="2506493"/>
                  <a:pt x="8425804" y="2514035"/>
                </a:cubicBezTo>
                <a:close/>
                <a:moveTo>
                  <a:pt x="8593117" y="2135860"/>
                </a:moveTo>
                <a:cubicBezTo>
                  <a:pt x="8595143" y="2130122"/>
                  <a:pt x="8599202" y="2123241"/>
                  <a:pt x="8590775" y="2121558"/>
                </a:cubicBezTo>
                <a:cubicBezTo>
                  <a:pt x="8587522" y="2127775"/>
                  <a:pt x="8588995" y="2132508"/>
                  <a:pt x="8593117" y="2135860"/>
                </a:cubicBezTo>
                <a:close/>
                <a:moveTo>
                  <a:pt x="8631077" y="2060470"/>
                </a:moveTo>
                <a:cubicBezTo>
                  <a:pt x="8637411" y="2044836"/>
                  <a:pt x="8641055" y="2030246"/>
                  <a:pt x="8636044" y="2019103"/>
                </a:cubicBezTo>
                <a:cubicBezTo>
                  <a:pt x="8625649" y="2028796"/>
                  <a:pt x="8623252" y="2039983"/>
                  <a:pt x="8623661" y="2057512"/>
                </a:cubicBezTo>
                <a:cubicBezTo>
                  <a:pt x="8615862" y="2064781"/>
                  <a:pt x="8590459" y="2101520"/>
                  <a:pt x="8609968" y="2108099"/>
                </a:cubicBezTo>
                <a:cubicBezTo>
                  <a:pt x="8615718" y="2092781"/>
                  <a:pt x="8624744" y="2076104"/>
                  <a:pt x="8631077" y="2060470"/>
                </a:cubicBezTo>
                <a:close/>
                <a:moveTo>
                  <a:pt x="3922674" y="12717764"/>
                </a:moveTo>
                <a:cubicBezTo>
                  <a:pt x="3915043" y="12715413"/>
                  <a:pt x="3918983" y="12692642"/>
                  <a:pt x="3910044" y="12702480"/>
                </a:cubicBezTo>
                <a:cubicBezTo>
                  <a:pt x="3914174" y="12705837"/>
                  <a:pt x="3910847" y="12728370"/>
                  <a:pt x="3922674" y="12717764"/>
                </a:cubicBezTo>
                <a:close/>
                <a:moveTo>
                  <a:pt x="8781368" y="1728893"/>
                </a:moveTo>
                <a:cubicBezTo>
                  <a:pt x="8771669" y="1726648"/>
                  <a:pt x="8776531" y="1719103"/>
                  <a:pt x="8764985" y="1717573"/>
                </a:cubicBezTo>
                <a:cubicBezTo>
                  <a:pt x="8754117" y="1726035"/>
                  <a:pt x="8779581" y="1735245"/>
                  <a:pt x="8781368" y="1728893"/>
                </a:cubicBezTo>
                <a:close/>
                <a:moveTo>
                  <a:pt x="8801421" y="1693880"/>
                </a:moveTo>
                <a:cubicBezTo>
                  <a:pt x="8790109" y="1688372"/>
                  <a:pt x="8771489" y="1669432"/>
                  <a:pt x="8757542" y="1674492"/>
                </a:cubicBezTo>
                <a:cubicBezTo>
                  <a:pt x="8767815" y="1680052"/>
                  <a:pt x="8791462" y="1708355"/>
                  <a:pt x="8801421" y="1693880"/>
                </a:cubicBezTo>
                <a:close/>
                <a:moveTo>
                  <a:pt x="8447753" y="2515061"/>
                </a:moveTo>
                <a:cubicBezTo>
                  <a:pt x="8456806" y="2463455"/>
                  <a:pt x="8433711" y="2424682"/>
                  <a:pt x="8412889" y="2385383"/>
                </a:cubicBezTo>
                <a:cubicBezTo>
                  <a:pt x="8404409" y="2409184"/>
                  <a:pt x="8422839" y="2428551"/>
                  <a:pt x="8428404" y="2449375"/>
                </a:cubicBezTo>
                <a:cubicBezTo>
                  <a:pt x="8434157" y="2469773"/>
                  <a:pt x="8428193" y="2498256"/>
                  <a:pt x="8447753" y="2515061"/>
                </a:cubicBezTo>
                <a:close/>
                <a:moveTo>
                  <a:pt x="8464161" y="2477927"/>
                </a:moveTo>
                <a:cubicBezTo>
                  <a:pt x="8457988" y="2461936"/>
                  <a:pt x="8456614" y="2428170"/>
                  <a:pt x="8443127" y="2425271"/>
                </a:cubicBezTo>
                <a:cubicBezTo>
                  <a:pt x="8455634" y="2438450"/>
                  <a:pt x="8445757" y="2476939"/>
                  <a:pt x="8464161" y="2477927"/>
                </a:cubicBezTo>
                <a:close/>
                <a:moveTo>
                  <a:pt x="8813805" y="1686598"/>
                </a:moveTo>
                <a:cubicBezTo>
                  <a:pt x="8796276" y="1668650"/>
                  <a:pt x="8765919" y="1644014"/>
                  <a:pt x="8745635" y="1651886"/>
                </a:cubicBezTo>
                <a:cubicBezTo>
                  <a:pt x="8761215" y="1663872"/>
                  <a:pt x="8798664" y="1683989"/>
                  <a:pt x="8813805" y="1686598"/>
                </a:cubicBezTo>
                <a:close/>
                <a:moveTo>
                  <a:pt x="8795411" y="1757034"/>
                </a:moveTo>
                <a:cubicBezTo>
                  <a:pt x="8781914" y="1744948"/>
                  <a:pt x="8761262" y="1727151"/>
                  <a:pt x="8743663" y="1725497"/>
                </a:cubicBezTo>
                <a:cubicBezTo>
                  <a:pt x="8744310" y="1748229"/>
                  <a:pt x="8779385" y="1762196"/>
                  <a:pt x="8795411" y="1757034"/>
                </a:cubicBezTo>
                <a:close/>
                <a:moveTo>
                  <a:pt x="8478218" y="2484139"/>
                </a:moveTo>
                <a:cubicBezTo>
                  <a:pt x="8484214" y="2442915"/>
                  <a:pt x="8471533" y="2408234"/>
                  <a:pt x="8451474" y="2376414"/>
                </a:cubicBezTo>
                <a:cubicBezTo>
                  <a:pt x="8440000" y="2389710"/>
                  <a:pt x="8455217" y="2411738"/>
                  <a:pt x="8459736" y="2428018"/>
                </a:cubicBezTo>
                <a:cubicBezTo>
                  <a:pt x="8464826" y="2447613"/>
                  <a:pt x="8464057" y="2471250"/>
                  <a:pt x="8478218" y="2484139"/>
                </a:cubicBezTo>
                <a:close/>
                <a:moveTo>
                  <a:pt x="3948362" y="12748520"/>
                </a:moveTo>
                <a:cubicBezTo>
                  <a:pt x="3959754" y="12733126"/>
                  <a:pt x="3944104" y="12698124"/>
                  <a:pt x="3929103" y="12681282"/>
                </a:cubicBezTo>
                <a:cubicBezTo>
                  <a:pt x="3924505" y="12707849"/>
                  <a:pt x="3927106" y="12731978"/>
                  <a:pt x="3948362" y="12748520"/>
                </a:cubicBezTo>
                <a:close/>
                <a:moveTo>
                  <a:pt x="8743311" y="1904914"/>
                </a:moveTo>
                <a:cubicBezTo>
                  <a:pt x="8743912" y="1895487"/>
                  <a:pt x="8749855" y="1884338"/>
                  <a:pt x="8741852" y="1878251"/>
                </a:cubicBezTo>
                <a:cubicBezTo>
                  <a:pt x="8732446" y="1882258"/>
                  <a:pt x="8738996" y="1897396"/>
                  <a:pt x="8743311" y="1904914"/>
                </a:cubicBezTo>
                <a:close/>
                <a:moveTo>
                  <a:pt x="8809694" y="1754672"/>
                </a:moveTo>
                <a:cubicBezTo>
                  <a:pt x="8798673" y="1755414"/>
                  <a:pt x="8799074" y="1737226"/>
                  <a:pt x="8791377" y="1746579"/>
                </a:cubicBezTo>
                <a:cubicBezTo>
                  <a:pt x="8792564" y="1749654"/>
                  <a:pt x="8804644" y="1762643"/>
                  <a:pt x="8809694" y="1754672"/>
                </a:cubicBezTo>
                <a:close/>
                <a:moveTo>
                  <a:pt x="8812900" y="1747416"/>
                </a:moveTo>
                <a:cubicBezTo>
                  <a:pt x="8822106" y="1734649"/>
                  <a:pt x="8801658" y="1725614"/>
                  <a:pt x="8797991" y="1740829"/>
                </a:cubicBezTo>
                <a:close/>
                <a:moveTo>
                  <a:pt x="8559714" y="2349247"/>
                </a:moveTo>
                <a:cubicBezTo>
                  <a:pt x="8553980" y="2342632"/>
                  <a:pt x="8558081" y="2332201"/>
                  <a:pt x="8563787" y="2320438"/>
                </a:cubicBezTo>
                <a:cubicBezTo>
                  <a:pt x="8533394" y="2303948"/>
                  <a:pt x="8550405" y="2355337"/>
                  <a:pt x="8559714" y="2349247"/>
                </a:cubicBezTo>
                <a:close/>
                <a:moveTo>
                  <a:pt x="8467934" y="2567341"/>
                </a:moveTo>
                <a:cubicBezTo>
                  <a:pt x="8462102" y="2558643"/>
                  <a:pt x="8469177" y="2544933"/>
                  <a:pt x="8459233" y="2537478"/>
                </a:cubicBezTo>
                <a:cubicBezTo>
                  <a:pt x="8459861" y="2546429"/>
                  <a:pt x="8453420" y="2573682"/>
                  <a:pt x="8467934" y="2567341"/>
                </a:cubicBezTo>
                <a:close/>
                <a:moveTo>
                  <a:pt x="8508481" y="2475574"/>
                </a:moveTo>
                <a:cubicBezTo>
                  <a:pt x="8493719" y="2440993"/>
                  <a:pt x="8499853" y="2398300"/>
                  <a:pt x="8472987" y="2368064"/>
                </a:cubicBezTo>
                <a:cubicBezTo>
                  <a:pt x="8465192" y="2375333"/>
                  <a:pt x="8472929" y="2393545"/>
                  <a:pt x="8476595" y="2409450"/>
                </a:cubicBezTo>
                <a:cubicBezTo>
                  <a:pt x="8483738" y="2441684"/>
                  <a:pt x="8488739" y="2463790"/>
                  <a:pt x="8508481" y="2475574"/>
                </a:cubicBezTo>
                <a:close/>
                <a:moveTo>
                  <a:pt x="8521305" y="2446550"/>
                </a:moveTo>
                <a:cubicBezTo>
                  <a:pt x="8518135" y="2414540"/>
                  <a:pt x="8496717" y="2389262"/>
                  <a:pt x="8500923" y="2354390"/>
                </a:cubicBezTo>
                <a:cubicBezTo>
                  <a:pt x="8475124" y="2373600"/>
                  <a:pt x="8510811" y="2418446"/>
                  <a:pt x="8507021" y="2448911"/>
                </a:cubicBezTo>
                <a:cubicBezTo>
                  <a:pt x="8513413" y="2451736"/>
                  <a:pt x="8517715" y="2450065"/>
                  <a:pt x="8521305" y="2446550"/>
                </a:cubicBezTo>
                <a:close/>
                <a:moveTo>
                  <a:pt x="3994824" y="12710320"/>
                </a:moveTo>
                <a:cubicBezTo>
                  <a:pt x="3986142" y="12703420"/>
                  <a:pt x="4001277" y="12687637"/>
                  <a:pt x="3981703" y="12684607"/>
                </a:cubicBezTo>
                <a:cubicBezTo>
                  <a:pt x="3977361" y="12694433"/>
                  <a:pt x="3984508" y="12717508"/>
                  <a:pt x="3994824" y="12710320"/>
                </a:cubicBezTo>
                <a:close/>
                <a:moveTo>
                  <a:pt x="8510706" y="2497473"/>
                </a:moveTo>
                <a:cubicBezTo>
                  <a:pt x="8511038" y="2494559"/>
                  <a:pt x="8510559" y="2491032"/>
                  <a:pt x="8512327" y="2486456"/>
                </a:cubicBezTo>
                <a:cubicBezTo>
                  <a:pt x="8498562" y="2486496"/>
                  <a:pt x="8499597" y="2481851"/>
                  <a:pt x="8486767" y="2475162"/>
                </a:cubicBezTo>
                <a:cubicBezTo>
                  <a:pt x="8483854" y="2488669"/>
                  <a:pt x="8491767" y="2497268"/>
                  <a:pt x="8504218" y="2504809"/>
                </a:cubicBezTo>
                <a:cubicBezTo>
                  <a:pt x="8509229" y="2502687"/>
                  <a:pt x="8510373" y="2500387"/>
                  <a:pt x="8510706" y="2497473"/>
                </a:cubicBezTo>
                <a:close/>
                <a:moveTo>
                  <a:pt x="8549018" y="2413646"/>
                </a:moveTo>
                <a:cubicBezTo>
                  <a:pt x="8551141" y="2406677"/>
                  <a:pt x="8549687" y="2397872"/>
                  <a:pt x="8543936" y="2395331"/>
                </a:cubicBezTo>
                <a:lnTo>
                  <a:pt x="8532621" y="2420941"/>
                </a:lnTo>
                <a:cubicBezTo>
                  <a:pt x="8541189" y="2425747"/>
                  <a:pt x="8546893" y="2420615"/>
                  <a:pt x="8549018" y="2413646"/>
                </a:cubicBezTo>
                <a:close/>
                <a:moveTo>
                  <a:pt x="8814132" y="1813770"/>
                </a:moveTo>
                <a:cubicBezTo>
                  <a:pt x="8820118" y="1799069"/>
                  <a:pt x="8803980" y="1792959"/>
                  <a:pt x="8791338" y="1785843"/>
                </a:cubicBezTo>
                <a:cubicBezTo>
                  <a:pt x="8785080" y="1776957"/>
                  <a:pt x="8803672" y="1777519"/>
                  <a:pt x="8788811" y="1771972"/>
                </a:cubicBezTo>
                <a:cubicBezTo>
                  <a:pt x="8785339" y="1791356"/>
                  <a:pt x="8741621" y="1753163"/>
                  <a:pt x="8732988" y="1769244"/>
                </a:cubicBezTo>
                <a:cubicBezTo>
                  <a:pt x="8731697" y="1759491"/>
                  <a:pt x="8710097" y="1739234"/>
                  <a:pt x="8701882" y="1750909"/>
                </a:cubicBezTo>
                <a:cubicBezTo>
                  <a:pt x="8725621" y="1776702"/>
                  <a:pt x="8775670" y="1812080"/>
                  <a:pt x="8814132" y="1813770"/>
                </a:cubicBezTo>
                <a:close/>
                <a:moveTo>
                  <a:pt x="8833557" y="1769807"/>
                </a:moveTo>
                <a:cubicBezTo>
                  <a:pt x="8840304" y="1757994"/>
                  <a:pt x="8823015" y="1740662"/>
                  <a:pt x="8814799" y="1752336"/>
                </a:cubicBezTo>
                <a:cubicBezTo>
                  <a:pt x="8821526" y="1757859"/>
                  <a:pt x="8821300" y="1766432"/>
                  <a:pt x="8833557" y="1769807"/>
                </a:cubicBezTo>
                <a:close/>
                <a:moveTo>
                  <a:pt x="8841666" y="1751454"/>
                </a:moveTo>
                <a:cubicBezTo>
                  <a:pt x="8846855" y="1742013"/>
                  <a:pt x="8841837" y="1737245"/>
                  <a:pt x="8831660" y="1733769"/>
                </a:cubicBezTo>
                <a:cubicBezTo>
                  <a:pt x="8826660" y="1742783"/>
                  <a:pt x="8835606" y="1746736"/>
                  <a:pt x="8841666" y="1751454"/>
                </a:cubicBezTo>
                <a:close/>
                <a:moveTo>
                  <a:pt x="8664291" y="2162715"/>
                </a:moveTo>
                <a:cubicBezTo>
                  <a:pt x="8641274" y="2152545"/>
                  <a:pt x="8633628" y="2136411"/>
                  <a:pt x="8610612" y="2126242"/>
                </a:cubicBezTo>
                <a:cubicBezTo>
                  <a:pt x="8595656" y="2154330"/>
                  <a:pt x="8641758" y="2158372"/>
                  <a:pt x="8659387" y="2173815"/>
                </a:cubicBezTo>
                <a:close/>
                <a:moveTo>
                  <a:pt x="8538114" y="2458058"/>
                </a:moveTo>
                <a:cubicBezTo>
                  <a:pt x="8534279" y="2456364"/>
                  <a:pt x="8534746" y="2452999"/>
                  <a:pt x="8532380" y="2451443"/>
                </a:cubicBezTo>
                <a:cubicBezTo>
                  <a:pt x="8530356" y="2457181"/>
                  <a:pt x="8526296" y="2464060"/>
                  <a:pt x="8534719" y="2465741"/>
                </a:cubicBezTo>
                <a:close/>
                <a:moveTo>
                  <a:pt x="8781030" y="1917499"/>
                </a:moveTo>
                <a:cubicBezTo>
                  <a:pt x="8786211" y="1903464"/>
                  <a:pt x="8769957" y="1881487"/>
                  <a:pt x="8756336" y="1884651"/>
                </a:cubicBezTo>
                <a:cubicBezTo>
                  <a:pt x="8762315" y="1896476"/>
                  <a:pt x="8770137" y="1907584"/>
                  <a:pt x="8781030" y="1917499"/>
                </a:cubicBezTo>
                <a:close/>
                <a:moveTo>
                  <a:pt x="8825738" y="1832879"/>
                </a:moveTo>
                <a:cubicBezTo>
                  <a:pt x="8827004" y="1826121"/>
                  <a:pt x="8817308" y="1816959"/>
                  <a:pt x="8804956" y="1813796"/>
                </a:cubicBezTo>
                <a:cubicBezTo>
                  <a:pt x="8798070" y="1827079"/>
                  <a:pt x="8813685" y="1830917"/>
                  <a:pt x="8820507" y="1838523"/>
                </a:cubicBezTo>
                <a:cubicBezTo>
                  <a:pt x="8823675" y="1837117"/>
                  <a:pt x="8825317" y="1835132"/>
                  <a:pt x="8825738" y="1832879"/>
                </a:cubicBezTo>
                <a:close/>
                <a:moveTo>
                  <a:pt x="8849501" y="1802869"/>
                </a:moveTo>
                <a:cubicBezTo>
                  <a:pt x="8858133" y="1786787"/>
                  <a:pt x="8848327" y="1777864"/>
                  <a:pt x="8833759" y="1778569"/>
                </a:cubicBezTo>
                <a:cubicBezTo>
                  <a:pt x="8829521" y="1790471"/>
                  <a:pt x="8835113" y="1798553"/>
                  <a:pt x="8849501" y="1802869"/>
                </a:cubicBezTo>
                <a:close/>
                <a:moveTo>
                  <a:pt x="4025797" y="12729112"/>
                </a:moveTo>
                <a:cubicBezTo>
                  <a:pt x="4025797" y="12729112"/>
                  <a:pt x="4023948" y="12728104"/>
                  <a:pt x="4021637" y="12726843"/>
                </a:cubicBezTo>
                <a:lnTo>
                  <a:pt x="4018394" y="12725075"/>
                </a:lnTo>
                <a:lnTo>
                  <a:pt x="4014699" y="12723060"/>
                </a:lnTo>
                <a:cubicBezTo>
                  <a:pt x="4012850" y="12722051"/>
                  <a:pt x="4011924" y="12721547"/>
                  <a:pt x="4013312" y="12722303"/>
                </a:cubicBezTo>
                <a:lnTo>
                  <a:pt x="4018394" y="12725075"/>
                </a:lnTo>
                <a:close/>
                <a:moveTo>
                  <a:pt x="8814484" y="1892488"/>
                </a:moveTo>
                <a:cubicBezTo>
                  <a:pt x="8823111" y="1871813"/>
                  <a:pt x="8788716" y="1867839"/>
                  <a:pt x="8794268" y="1848356"/>
                </a:cubicBezTo>
                <a:cubicBezTo>
                  <a:pt x="8797438" y="1849246"/>
                  <a:pt x="8799850" y="1847251"/>
                  <a:pt x="8801308" y="1842794"/>
                </a:cubicBezTo>
                <a:cubicBezTo>
                  <a:pt x="8809828" y="1846558"/>
                  <a:pt x="8808941" y="1854329"/>
                  <a:pt x="8821337" y="1856235"/>
                </a:cubicBezTo>
                <a:cubicBezTo>
                  <a:pt x="8821305" y="1833263"/>
                  <a:pt x="8790917" y="1821368"/>
                  <a:pt x="8774289" y="1804838"/>
                </a:cubicBezTo>
                <a:cubicBezTo>
                  <a:pt x="8764239" y="1821824"/>
                  <a:pt x="8800710" y="1821103"/>
                  <a:pt x="8795149" y="1835991"/>
                </a:cubicBezTo>
                <a:cubicBezTo>
                  <a:pt x="8780106" y="1835466"/>
                  <a:pt x="8776672" y="1815584"/>
                  <a:pt x="8766180" y="1823191"/>
                </a:cubicBezTo>
                <a:cubicBezTo>
                  <a:pt x="8770782" y="1832367"/>
                  <a:pt x="8788906" y="1836294"/>
                  <a:pt x="8790435" y="1846662"/>
                </a:cubicBezTo>
                <a:cubicBezTo>
                  <a:pt x="8783338" y="1846587"/>
                  <a:pt x="8771019" y="1832982"/>
                  <a:pt x="8767010" y="1840903"/>
                </a:cubicBezTo>
                <a:cubicBezTo>
                  <a:pt x="8789597" y="1855475"/>
                  <a:pt x="8786367" y="1880065"/>
                  <a:pt x="8814484" y="1892488"/>
                </a:cubicBezTo>
                <a:close/>
                <a:moveTo>
                  <a:pt x="8811919" y="1917883"/>
                </a:moveTo>
                <a:cubicBezTo>
                  <a:pt x="8798771" y="1886566"/>
                  <a:pt x="8760684" y="1848311"/>
                  <a:pt x="8731001" y="1833665"/>
                </a:cubicBezTo>
                <a:cubicBezTo>
                  <a:pt x="8744566" y="1855984"/>
                  <a:pt x="8760346" y="1876730"/>
                  <a:pt x="8787429" y="1893798"/>
                </a:cubicBezTo>
                <a:cubicBezTo>
                  <a:pt x="8794538" y="1903061"/>
                  <a:pt x="8786708" y="1918477"/>
                  <a:pt x="8804881" y="1923446"/>
                </a:cubicBezTo>
                <a:cubicBezTo>
                  <a:pt x="8808241" y="1923910"/>
                  <a:pt x="8810460" y="1922340"/>
                  <a:pt x="8811919" y="1917883"/>
                </a:cubicBezTo>
                <a:close/>
                <a:moveTo>
                  <a:pt x="8800805" y="1952254"/>
                </a:moveTo>
                <a:cubicBezTo>
                  <a:pt x="8807839" y="1942098"/>
                  <a:pt x="8794521" y="1924990"/>
                  <a:pt x="8783984" y="1931558"/>
                </a:cubicBezTo>
                <a:cubicBezTo>
                  <a:pt x="8791561" y="1937456"/>
                  <a:pt x="8785239" y="1949457"/>
                  <a:pt x="8800805" y="1952254"/>
                </a:cubicBezTo>
                <a:close/>
                <a:moveTo>
                  <a:pt x="8851974" y="1838740"/>
                </a:moveTo>
                <a:cubicBezTo>
                  <a:pt x="8853102" y="1838513"/>
                  <a:pt x="8853144" y="1836108"/>
                  <a:pt x="8850768" y="1829957"/>
                </a:cubicBezTo>
                <a:cubicBezTo>
                  <a:pt x="8850007" y="1827070"/>
                  <a:pt x="8853507" y="1826066"/>
                  <a:pt x="8848633" y="1824423"/>
                </a:cubicBezTo>
                <a:cubicBezTo>
                  <a:pt x="8835464" y="1820517"/>
                  <a:pt x="8848595" y="1839423"/>
                  <a:pt x="8851974" y="1838740"/>
                </a:cubicBezTo>
                <a:close/>
                <a:moveTo>
                  <a:pt x="8705427" y="2198749"/>
                </a:moveTo>
                <a:cubicBezTo>
                  <a:pt x="8695763" y="2192949"/>
                  <a:pt x="8681078" y="2213503"/>
                  <a:pt x="8686863" y="2221162"/>
                </a:cubicBezTo>
                <a:cubicBezTo>
                  <a:pt x="8693430" y="2214369"/>
                  <a:pt x="8701711" y="2212925"/>
                  <a:pt x="8705427" y="2198749"/>
                </a:cubicBezTo>
                <a:close/>
                <a:moveTo>
                  <a:pt x="4029094" y="12799001"/>
                </a:moveTo>
                <a:cubicBezTo>
                  <a:pt x="4018909" y="12773562"/>
                  <a:pt x="4016302" y="12744834"/>
                  <a:pt x="4005312" y="12720061"/>
                </a:cubicBezTo>
                <a:cubicBezTo>
                  <a:pt x="3988339" y="12741160"/>
                  <a:pt x="4015102" y="12763709"/>
                  <a:pt x="3995979" y="12774666"/>
                </a:cubicBezTo>
                <a:cubicBezTo>
                  <a:pt x="3976595" y="12718098"/>
                  <a:pt x="3967916" y="12658087"/>
                  <a:pt x="3896447" y="12622424"/>
                </a:cubicBezTo>
                <a:cubicBezTo>
                  <a:pt x="3886261" y="12650096"/>
                  <a:pt x="3917743" y="12661964"/>
                  <a:pt x="3922947" y="12683669"/>
                </a:cubicBezTo>
                <a:cubicBezTo>
                  <a:pt x="3927624" y="12676543"/>
                  <a:pt x="3920673" y="12657641"/>
                  <a:pt x="3933897" y="12658888"/>
                </a:cubicBezTo>
                <a:cubicBezTo>
                  <a:pt x="3955227" y="12690272"/>
                  <a:pt x="3967133" y="12725662"/>
                  <a:pt x="3965071" y="12766116"/>
                </a:cubicBezTo>
                <a:cubicBezTo>
                  <a:pt x="3991284" y="12772592"/>
                  <a:pt x="4006753" y="12812620"/>
                  <a:pt x="4029094" y="12799001"/>
                </a:cubicBezTo>
                <a:close/>
                <a:moveTo>
                  <a:pt x="8820632" y="1956933"/>
                </a:moveTo>
                <a:cubicBezTo>
                  <a:pt x="8830853" y="1925738"/>
                  <a:pt x="8862771" y="1885765"/>
                  <a:pt x="8838146" y="1867743"/>
                </a:cubicBezTo>
                <a:cubicBezTo>
                  <a:pt x="8841602" y="1901409"/>
                  <a:pt x="8790556" y="1929360"/>
                  <a:pt x="8820632" y="1956933"/>
                </a:cubicBezTo>
                <a:close/>
                <a:moveTo>
                  <a:pt x="8717288" y="2203121"/>
                </a:moveTo>
                <a:cubicBezTo>
                  <a:pt x="8710761" y="2218741"/>
                  <a:pt x="8701473" y="2233357"/>
                  <a:pt x="8689835" y="2244415"/>
                </a:cubicBezTo>
                <a:cubicBezTo>
                  <a:pt x="8679626" y="2253681"/>
                  <a:pt x="8659308" y="2243173"/>
                  <a:pt x="8663601" y="2263438"/>
                </a:cubicBezTo>
                <a:cubicBezTo>
                  <a:pt x="8650232" y="2249878"/>
                  <a:pt x="8643182" y="2250844"/>
                  <a:pt x="8630150" y="2239984"/>
                </a:cubicBezTo>
                <a:cubicBezTo>
                  <a:pt x="8628423" y="2225444"/>
                  <a:pt x="8648656" y="2211933"/>
                  <a:pt x="8655113" y="2193867"/>
                </a:cubicBezTo>
                <a:cubicBezTo>
                  <a:pt x="8649394" y="2169910"/>
                  <a:pt x="8614375" y="2170764"/>
                  <a:pt x="8597786" y="2155271"/>
                </a:cubicBezTo>
                <a:cubicBezTo>
                  <a:pt x="8555428" y="2213091"/>
                  <a:pt x="8508239" y="2270308"/>
                  <a:pt x="8452308" y="2305804"/>
                </a:cubicBezTo>
                <a:cubicBezTo>
                  <a:pt x="8374918" y="2355289"/>
                  <a:pt x="8234314" y="2382966"/>
                  <a:pt x="8114443" y="2318777"/>
                </a:cubicBezTo>
                <a:cubicBezTo>
                  <a:pt x="8002892" y="2258773"/>
                  <a:pt x="7968389" y="2168523"/>
                  <a:pt x="7928909" y="2074543"/>
                </a:cubicBezTo>
                <a:cubicBezTo>
                  <a:pt x="7892912" y="2085680"/>
                  <a:pt x="7849597" y="2078788"/>
                  <a:pt x="7809748" y="2079039"/>
                </a:cubicBezTo>
                <a:cubicBezTo>
                  <a:pt x="7815833" y="2066421"/>
                  <a:pt x="7810236" y="2058335"/>
                  <a:pt x="7809983" y="2048529"/>
                </a:cubicBezTo>
                <a:cubicBezTo>
                  <a:pt x="7837581" y="2022965"/>
                  <a:pt x="7875683" y="2025513"/>
                  <a:pt x="7916350" y="2033787"/>
                </a:cubicBezTo>
                <a:cubicBezTo>
                  <a:pt x="7911014" y="1982447"/>
                  <a:pt x="7914453" y="1913553"/>
                  <a:pt x="7939707" y="1842562"/>
                </a:cubicBezTo>
                <a:cubicBezTo>
                  <a:pt x="7977493" y="1736289"/>
                  <a:pt x="8065141" y="1647456"/>
                  <a:pt x="8134508" y="1609224"/>
                </a:cubicBezTo>
                <a:cubicBezTo>
                  <a:pt x="8110678" y="1563997"/>
                  <a:pt x="8069205" y="1525263"/>
                  <a:pt x="8085341" y="1464531"/>
                </a:cubicBezTo>
                <a:cubicBezTo>
                  <a:pt x="8156018" y="1476370"/>
                  <a:pt x="8136921" y="1549571"/>
                  <a:pt x="8171385" y="1585719"/>
                </a:cubicBezTo>
                <a:cubicBezTo>
                  <a:pt x="8213414" y="1587451"/>
                  <a:pt x="8252947" y="1567160"/>
                  <a:pt x="8299525" y="1572433"/>
                </a:cubicBezTo>
                <a:cubicBezTo>
                  <a:pt x="8366031" y="1579878"/>
                  <a:pt x="8453927" y="1616163"/>
                  <a:pt x="8510960" y="1648506"/>
                </a:cubicBezTo>
                <a:cubicBezTo>
                  <a:pt x="8530224" y="1659059"/>
                  <a:pt x="8553101" y="1670697"/>
                  <a:pt x="8569968" y="1683253"/>
                </a:cubicBezTo>
                <a:cubicBezTo>
                  <a:pt x="8628527" y="1725964"/>
                  <a:pt x="8681964" y="1819478"/>
                  <a:pt x="8673425" y="1895303"/>
                </a:cubicBezTo>
                <a:cubicBezTo>
                  <a:pt x="8668243" y="1940466"/>
                  <a:pt x="8671301" y="1987739"/>
                  <a:pt x="8650097" y="2047253"/>
                </a:cubicBezTo>
                <a:cubicBezTo>
                  <a:pt x="8641758" y="2069590"/>
                  <a:pt x="8629770" y="2089805"/>
                  <a:pt x="8621050" y="2112995"/>
                </a:cubicBezTo>
                <a:cubicBezTo>
                  <a:pt x="8623779" y="2131038"/>
                  <a:pt x="8652139" y="2139488"/>
                  <a:pt x="8664088" y="2153951"/>
                </a:cubicBezTo>
                <a:cubicBezTo>
                  <a:pt x="8674624" y="2142789"/>
                  <a:pt x="8668711" y="2114665"/>
                  <a:pt x="8690132" y="2104230"/>
                </a:cubicBezTo>
                <a:cubicBezTo>
                  <a:pt x="8731582" y="2100349"/>
                  <a:pt x="8736873" y="2156262"/>
                  <a:pt x="8717288" y="2203121"/>
                </a:cubicBezTo>
                <a:close/>
                <a:moveTo>
                  <a:pt x="4054592" y="12830184"/>
                </a:moveTo>
                <a:cubicBezTo>
                  <a:pt x="4053830" y="12800738"/>
                  <a:pt x="4053496" y="12771481"/>
                  <a:pt x="4030999" y="12750817"/>
                </a:cubicBezTo>
                <a:cubicBezTo>
                  <a:pt x="4033183" y="12779359"/>
                  <a:pt x="4026319" y="12811052"/>
                  <a:pt x="4054592" y="12830184"/>
                </a:cubicBezTo>
                <a:close/>
                <a:moveTo>
                  <a:pt x="8936666" y="1793429"/>
                </a:moveTo>
                <a:cubicBezTo>
                  <a:pt x="8930605" y="1788710"/>
                  <a:pt x="8934565" y="1779747"/>
                  <a:pt x="8921742" y="1777652"/>
                </a:cubicBezTo>
                <a:cubicBezTo>
                  <a:pt x="8915040" y="1785914"/>
                  <a:pt x="8930528" y="1800409"/>
                  <a:pt x="8936666" y="1793429"/>
                </a:cubicBezTo>
                <a:close/>
                <a:moveTo>
                  <a:pt x="8874117" y="1945364"/>
                </a:moveTo>
                <a:cubicBezTo>
                  <a:pt x="8880529" y="1930853"/>
                  <a:pt x="8881787" y="1917634"/>
                  <a:pt x="8877561" y="1907605"/>
                </a:cubicBezTo>
                <a:cubicBezTo>
                  <a:pt x="8869923" y="1922595"/>
                  <a:pt x="8873154" y="1933716"/>
                  <a:pt x="8874117" y="1945364"/>
                </a:cubicBezTo>
                <a:close/>
                <a:moveTo>
                  <a:pt x="4083868" y="12852822"/>
                </a:moveTo>
                <a:cubicBezTo>
                  <a:pt x="4094135" y="12818036"/>
                  <a:pt x="4069254" y="12786615"/>
                  <a:pt x="4061482" y="12759179"/>
                </a:cubicBezTo>
                <a:cubicBezTo>
                  <a:pt x="4057952" y="12746384"/>
                  <a:pt x="4065866" y="12719240"/>
                  <a:pt x="4040061" y="12730308"/>
                </a:cubicBezTo>
                <a:cubicBezTo>
                  <a:pt x="4050895" y="12747352"/>
                  <a:pt x="4054154" y="12767686"/>
                  <a:pt x="4064608" y="12785583"/>
                </a:cubicBezTo>
                <a:cubicBezTo>
                  <a:pt x="4066781" y="12809525"/>
                  <a:pt x="4065262" y="12834898"/>
                  <a:pt x="4083868" y="12852822"/>
                </a:cubicBezTo>
                <a:close/>
                <a:moveTo>
                  <a:pt x="9020902" y="1683330"/>
                </a:moveTo>
                <a:cubicBezTo>
                  <a:pt x="9011482" y="1711951"/>
                  <a:pt x="8987988" y="1739972"/>
                  <a:pt x="8965193" y="1734452"/>
                </a:cubicBezTo>
                <a:cubicBezTo>
                  <a:pt x="8968661" y="1706148"/>
                  <a:pt x="8989646" y="1659793"/>
                  <a:pt x="9025084" y="1655728"/>
                </a:cubicBezTo>
                <a:cubicBezTo>
                  <a:pt x="9025620" y="1664183"/>
                  <a:pt x="9024042" y="1673789"/>
                  <a:pt x="9020902" y="1683330"/>
                </a:cubicBezTo>
                <a:close/>
                <a:moveTo>
                  <a:pt x="8727825" y="2375572"/>
                </a:moveTo>
                <a:cubicBezTo>
                  <a:pt x="8676923" y="2375528"/>
                  <a:pt x="8621288" y="2403491"/>
                  <a:pt x="8598650" y="2450115"/>
                </a:cubicBezTo>
                <a:cubicBezTo>
                  <a:pt x="8620828" y="2442569"/>
                  <a:pt x="8636790" y="2427176"/>
                  <a:pt x="8657680" y="2414469"/>
                </a:cubicBezTo>
                <a:cubicBezTo>
                  <a:pt x="8681219" y="2400382"/>
                  <a:pt x="8710392" y="2390826"/>
                  <a:pt x="8727825" y="2375572"/>
                </a:cubicBezTo>
                <a:close/>
                <a:moveTo>
                  <a:pt x="4132944" y="12874506"/>
                </a:moveTo>
                <a:cubicBezTo>
                  <a:pt x="4112266" y="12834729"/>
                  <a:pt x="4126672" y="12781343"/>
                  <a:pt x="4079145" y="12752683"/>
                </a:cubicBezTo>
                <a:cubicBezTo>
                  <a:pt x="4097601" y="12794033"/>
                  <a:pt x="4081586" y="12848749"/>
                  <a:pt x="4125516" y="12880927"/>
                </a:cubicBezTo>
                <a:cubicBezTo>
                  <a:pt x="4128881" y="12881392"/>
                  <a:pt x="4131722" y="12879583"/>
                  <a:pt x="4132944" y="12874506"/>
                </a:cubicBezTo>
                <a:close/>
                <a:moveTo>
                  <a:pt x="4036323" y="13173202"/>
                </a:moveTo>
                <a:cubicBezTo>
                  <a:pt x="3867269" y="13127615"/>
                  <a:pt x="3683174" y="13095298"/>
                  <a:pt x="3512849" y="13080301"/>
                </a:cubicBezTo>
                <a:cubicBezTo>
                  <a:pt x="3470833" y="13168467"/>
                  <a:pt x="3432110" y="13242257"/>
                  <a:pt x="3388370" y="13347024"/>
                </a:cubicBezTo>
                <a:cubicBezTo>
                  <a:pt x="3537717" y="13453355"/>
                  <a:pt x="3660265" y="13593806"/>
                  <a:pt x="3810350" y="13684632"/>
                </a:cubicBezTo>
                <a:cubicBezTo>
                  <a:pt x="3845163" y="13510044"/>
                  <a:pt x="3979207" y="13326702"/>
                  <a:pt x="4036323" y="13173202"/>
                </a:cubicBezTo>
                <a:close/>
                <a:moveTo>
                  <a:pt x="4169056" y="12904761"/>
                </a:moveTo>
                <a:cubicBezTo>
                  <a:pt x="4162509" y="12872248"/>
                  <a:pt x="4154301" y="12840024"/>
                  <a:pt x="4136487" y="12812235"/>
                </a:cubicBezTo>
                <a:cubicBezTo>
                  <a:pt x="4150643" y="12806744"/>
                  <a:pt x="4144505" y="12791777"/>
                  <a:pt x="4127205" y="12788219"/>
                </a:cubicBezTo>
                <a:cubicBezTo>
                  <a:pt x="4123905" y="12824550"/>
                  <a:pt x="4146266" y="12851283"/>
                  <a:pt x="4136194" y="12890241"/>
                </a:cubicBezTo>
                <a:cubicBezTo>
                  <a:pt x="4143310" y="12894916"/>
                  <a:pt x="4158362" y="12912803"/>
                  <a:pt x="4169056" y="12904761"/>
                </a:cubicBezTo>
                <a:close/>
                <a:moveTo>
                  <a:pt x="9116090" y="1730251"/>
                </a:moveTo>
                <a:cubicBezTo>
                  <a:pt x="9107341" y="1762675"/>
                  <a:pt x="9055587" y="1781138"/>
                  <a:pt x="9027688" y="1758227"/>
                </a:cubicBezTo>
                <a:cubicBezTo>
                  <a:pt x="9036251" y="1726224"/>
                  <a:pt x="9088669" y="1708558"/>
                  <a:pt x="9116090" y="1730251"/>
                </a:cubicBezTo>
                <a:close/>
                <a:moveTo>
                  <a:pt x="4210571" y="12854672"/>
                </a:moveTo>
                <a:cubicBezTo>
                  <a:pt x="4195577" y="12842430"/>
                  <a:pt x="4171932" y="12815130"/>
                  <a:pt x="4154589" y="12815127"/>
                </a:cubicBezTo>
                <a:cubicBezTo>
                  <a:pt x="4160146" y="12822179"/>
                  <a:pt x="4163240" y="12830185"/>
                  <a:pt x="4163634" y="12838529"/>
                </a:cubicBezTo>
                <a:cubicBezTo>
                  <a:pt x="4173409" y="12846423"/>
                  <a:pt x="4175140" y="12834421"/>
                  <a:pt x="4183676" y="12838192"/>
                </a:cubicBezTo>
                <a:cubicBezTo>
                  <a:pt x="4188196" y="12849894"/>
                  <a:pt x="4197029" y="12859924"/>
                  <a:pt x="4203208" y="12871336"/>
                </a:cubicBezTo>
                <a:close/>
                <a:moveTo>
                  <a:pt x="4021359" y="13305605"/>
                </a:moveTo>
                <a:cubicBezTo>
                  <a:pt x="4022995" y="13300311"/>
                  <a:pt x="4022265" y="13295042"/>
                  <a:pt x="4017566" y="13289519"/>
                </a:cubicBezTo>
                <a:cubicBezTo>
                  <a:pt x="4006083" y="13307425"/>
                  <a:pt x="3967342" y="13340865"/>
                  <a:pt x="3985851" y="13361298"/>
                </a:cubicBezTo>
                <a:cubicBezTo>
                  <a:pt x="3990216" y="13337566"/>
                  <a:pt x="4016445" y="13321483"/>
                  <a:pt x="4021359" y="13305605"/>
                </a:cubicBezTo>
                <a:close/>
                <a:moveTo>
                  <a:pt x="8888818" y="2321017"/>
                </a:moveTo>
                <a:cubicBezTo>
                  <a:pt x="8891499" y="2317292"/>
                  <a:pt x="8893025" y="2313120"/>
                  <a:pt x="8892817" y="2308691"/>
                </a:cubicBezTo>
                <a:cubicBezTo>
                  <a:pt x="8880113" y="2322464"/>
                  <a:pt x="8860619" y="2320483"/>
                  <a:pt x="8849102" y="2337331"/>
                </a:cubicBezTo>
                <a:cubicBezTo>
                  <a:pt x="8862338" y="2339353"/>
                  <a:pt x="8880777" y="2332196"/>
                  <a:pt x="8888818" y="2321017"/>
                </a:cubicBezTo>
                <a:close/>
                <a:moveTo>
                  <a:pt x="3937195" y="13530281"/>
                </a:moveTo>
                <a:cubicBezTo>
                  <a:pt x="3937195" y="13530281"/>
                  <a:pt x="3922216" y="13553792"/>
                  <a:pt x="3937195" y="13530281"/>
                </a:cubicBezTo>
                <a:close/>
                <a:moveTo>
                  <a:pt x="4204552" y="12935254"/>
                </a:moveTo>
                <a:cubicBezTo>
                  <a:pt x="4193374" y="12910909"/>
                  <a:pt x="4199260" y="12862952"/>
                  <a:pt x="4170347" y="12856816"/>
                </a:cubicBezTo>
                <a:cubicBezTo>
                  <a:pt x="4178634" y="12881927"/>
                  <a:pt x="4163138" y="12934318"/>
                  <a:pt x="4204552" y="12935254"/>
                </a:cubicBezTo>
                <a:close/>
                <a:moveTo>
                  <a:pt x="9036546" y="2004338"/>
                </a:moveTo>
                <a:cubicBezTo>
                  <a:pt x="9002176" y="1985565"/>
                  <a:pt x="8955945" y="1943618"/>
                  <a:pt x="8991453" y="1903971"/>
                </a:cubicBezTo>
                <a:cubicBezTo>
                  <a:pt x="9016772" y="1926943"/>
                  <a:pt x="9048294" y="1964952"/>
                  <a:pt x="9036546" y="2004338"/>
                </a:cubicBezTo>
                <a:close/>
                <a:moveTo>
                  <a:pt x="8925015" y="2265781"/>
                </a:moveTo>
                <a:cubicBezTo>
                  <a:pt x="8949414" y="2194427"/>
                  <a:pt x="8911121" y="2147409"/>
                  <a:pt x="8891694" y="2093422"/>
                </a:cubicBezTo>
                <a:cubicBezTo>
                  <a:pt x="8898829" y="2152181"/>
                  <a:pt x="8920715" y="2205214"/>
                  <a:pt x="8925015" y="2265781"/>
                </a:cubicBezTo>
                <a:close/>
                <a:moveTo>
                  <a:pt x="3896788" y="13652607"/>
                </a:moveTo>
                <a:cubicBezTo>
                  <a:pt x="3906540" y="13634574"/>
                  <a:pt x="3913696" y="13614629"/>
                  <a:pt x="3913668" y="13598530"/>
                </a:cubicBezTo>
                <a:lnTo>
                  <a:pt x="3891908" y="13588915"/>
                </a:lnTo>
                <a:cubicBezTo>
                  <a:pt x="3873497" y="13628273"/>
                  <a:pt x="3859586" y="13665534"/>
                  <a:pt x="3864325" y="13695204"/>
                </a:cubicBezTo>
                <a:cubicBezTo>
                  <a:pt x="3874686" y="13686760"/>
                  <a:pt x="3887034" y="13670640"/>
                  <a:pt x="3896788" y="13652607"/>
                </a:cubicBezTo>
                <a:close/>
                <a:moveTo>
                  <a:pt x="3982908" y="13471836"/>
                </a:moveTo>
                <a:cubicBezTo>
                  <a:pt x="3972002" y="13466506"/>
                  <a:pt x="3982688" y="13453865"/>
                  <a:pt x="3965629" y="13450923"/>
                </a:cubicBezTo>
                <a:cubicBezTo>
                  <a:pt x="3961188" y="13458664"/>
                  <a:pt x="3952515" y="13456365"/>
                  <a:pt x="3947598" y="13462874"/>
                </a:cubicBezTo>
                <a:cubicBezTo>
                  <a:pt x="3948563" y="13465598"/>
                  <a:pt x="3950838" y="13468454"/>
                  <a:pt x="3953813" y="13470973"/>
                </a:cubicBezTo>
                <a:lnTo>
                  <a:pt x="3957760" y="13473277"/>
                </a:lnTo>
                <a:lnTo>
                  <a:pt x="3964221" y="13477048"/>
                </a:lnTo>
                <a:cubicBezTo>
                  <a:pt x="3971741" y="13479796"/>
                  <a:pt x="3979604" y="13479313"/>
                  <a:pt x="3982908" y="13471836"/>
                </a:cubicBezTo>
                <a:close/>
                <a:moveTo>
                  <a:pt x="4240781" y="12897129"/>
                </a:moveTo>
                <a:cubicBezTo>
                  <a:pt x="4250943" y="12882214"/>
                  <a:pt x="4247135" y="12872360"/>
                  <a:pt x="4229356" y="12867568"/>
                </a:cubicBezTo>
                <a:cubicBezTo>
                  <a:pt x="4226204" y="12880475"/>
                  <a:pt x="4229586" y="12890141"/>
                  <a:pt x="4240781" y="12897129"/>
                </a:cubicBezTo>
                <a:close/>
                <a:moveTo>
                  <a:pt x="4087687" y="13262541"/>
                </a:moveTo>
                <a:cubicBezTo>
                  <a:pt x="4093252" y="13250955"/>
                  <a:pt x="4095236" y="13233193"/>
                  <a:pt x="4100213" y="13221348"/>
                </a:cubicBezTo>
                <a:cubicBezTo>
                  <a:pt x="4074137" y="13208805"/>
                  <a:pt x="4070185" y="13253530"/>
                  <a:pt x="4053674" y="13266662"/>
                </a:cubicBezTo>
                <a:cubicBezTo>
                  <a:pt x="4072976" y="13279531"/>
                  <a:pt x="4082122" y="13274125"/>
                  <a:pt x="4087687" y="13262541"/>
                </a:cubicBezTo>
                <a:close/>
                <a:moveTo>
                  <a:pt x="4030437" y="13394276"/>
                </a:moveTo>
                <a:cubicBezTo>
                  <a:pt x="4003883" y="13380501"/>
                  <a:pt x="3983279" y="13382121"/>
                  <a:pt x="3975044" y="13415762"/>
                </a:cubicBezTo>
                <a:cubicBezTo>
                  <a:pt x="3986442" y="13431522"/>
                  <a:pt x="4024432" y="13430945"/>
                  <a:pt x="4030437" y="13394276"/>
                </a:cubicBezTo>
                <a:close/>
                <a:moveTo>
                  <a:pt x="8943993" y="2275123"/>
                </a:moveTo>
                <a:cubicBezTo>
                  <a:pt x="8937308" y="2293277"/>
                  <a:pt x="8927920" y="2309917"/>
                  <a:pt x="8916870" y="2323400"/>
                </a:cubicBezTo>
                <a:cubicBezTo>
                  <a:pt x="8877017" y="2372111"/>
                  <a:pt x="8807777" y="2350190"/>
                  <a:pt x="8751059" y="2381756"/>
                </a:cubicBezTo>
                <a:cubicBezTo>
                  <a:pt x="8706038" y="2422572"/>
                  <a:pt x="8651874" y="2455267"/>
                  <a:pt x="8598613" y="2489380"/>
                </a:cubicBezTo>
                <a:cubicBezTo>
                  <a:pt x="8581601" y="2500229"/>
                  <a:pt x="8564596" y="2515672"/>
                  <a:pt x="8548096" y="2524197"/>
                </a:cubicBezTo>
                <a:cubicBezTo>
                  <a:pt x="8544032" y="2526482"/>
                  <a:pt x="8534709" y="2523383"/>
                  <a:pt x="8524875" y="2527200"/>
                </a:cubicBezTo>
                <a:cubicBezTo>
                  <a:pt x="8511354" y="2532450"/>
                  <a:pt x="8498656" y="2550816"/>
                  <a:pt x="8476924" y="2536622"/>
                </a:cubicBezTo>
                <a:cubicBezTo>
                  <a:pt x="8470524" y="2560323"/>
                  <a:pt x="8491783" y="2573287"/>
                  <a:pt x="8479853" y="2599135"/>
                </a:cubicBezTo>
                <a:cubicBezTo>
                  <a:pt x="8461514" y="2608377"/>
                  <a:pt x="8438236" y="2605744"/>
                  <a:pt x="8409973" y="2590195"/>
                </a:cubicBezTo>
                <a:cubicBezTo>
                  <a:pt x="8400917" y="2574970"/>
                  <a:pt x="8409920" y="2553441"/>
                  <a:pt x="8396797" y="2540500"/>
                </a:cubicBezTo>
                <a:cubicBezTo>
                  <a:pt x="8359460" y="2531655"/>
                  <a:pt x="8317603" y="2533057"/>
                  <a:pt x="8291552" y="2511344"/>
                </a:cubicBezTo>
                <a:cubicBezTo>
                  <a:pt x="8260528" y="2485903"/>
                  <a:pt x="8252276" y="2434302"/>
                  <a:pt x="8262677" y="2398086"/>
                </a:cubicBezTo>
                <a:cubicBezTo>
                  <a:pt x="8283559" y="2380785"/>
                  <a:pt x="8304058" y="2395454"/>
                  <a:pt x="8325723" y="2394823"/>
                </a:cubicBezTo>
                <a:lnTo>
                  <a:pt x="8331227" y="2393624"/>
                </a:lnTo>
                <a:lnTo>
                  <a:pt x="8398405" y="2378983"/>
                </a:lnTo>
                <a:cubicBezTo>
                  <a:pt x="8409634" y="2376038"/>
                  <a:pt x="8422356" y="2373751"/>
                  <a:pt x="8434515" y="2371153"/>
                </a:cubicBezTo>
                <a:lnTo>
                  <a:pt x="8458725" y="2363977"/>
                </a:lnTo>
                <a:lnTo>
                  <a:pt x="8467254" y="2361450"/>
                </a:lnTo>
                <a:cubicBezTo>
                  <a:pt x="8507057" y="2342816"/>
                  <a:pt x="8535574" y="2305931"/>
                  <a:pt x="8574900" y="2286067"/>
                </a:cubicBezTo>
                <a:cubicBezTo>
                  <a:pt x="8621222" y="2326430"/>
                  <a:pt x="8576788" y="2410867"/>
                  <a:pt x="8575428" y="2453119"/>
                </a:cubicBezTo>
                <a:cubicBezTo>
                  <a:pt x="8601704" y="2435140"/>
                  <a:pt x="8608898" y="2406179"/>
                  <a:pt x="8629591" y="2389305"/>
                </a:cubicBezTo>
                <a:cubicBezTo>
                  <a:pt x="8657943" y="2366631"/>
                  <a:pt x="8700976" y="2359118"/>
                  <a:pt x="8739140" y="2349962"/>
                </a:cubicBezTo>
                <a:cubicBezTo>
                  <a:pt x="8756870" y="2345553"/>
                  <a:pt x="8776872" y="2340616"/>
                  <a:pt x="8793905" y="2343551"/>
                </a:cubicBezTo>
                <a:cubicBezTo>
                  <a:pt x="8831536" y="2327529"/>
                  <a:pt x="8866416" y="2306209"/>
                  <a:pt x="8900486" y="2280961"/>
                </a:cubicBezTo>
                <a:cubicBezTo>
                  <a:pt x="8910094" y="2187767"/>
                  <a:pt x="8864988" y="2106620"/>
                  <a:pt x="8855726" y="2015802"/>
                </a:cubicBezTo>
                <a:cubicBezTo>
                  <a:pt x="8849582" y="1955950"/>
                  <a:pt x="8869225" y="1898820"/>
                  <a:pt x="8884437" y="1822897"/>
                </a:cubicBezTo>
                <a:cubicBezTo>
                  <a:pt x="8853111" y="1813137"/>
                  <a:pt x="8866265" y="1849048"/>
                  <a:pt x="8863504" y="1870274"/>
                </a:cubicBezTo>
                <a:cubicBezTo>
                  <a:pt x="8856016" y="1924103"/>
                  <a:pt x="8822663" y="1986909"/>
                  <a:pt x="8780312" y="2009008"/>
                </a:cubicBezTo>
                <a:cubicBezTo>
                  <a:pt x="8766462" y="2016153"/>
                  <a:pt x="8743584" y="2026450"/>
                  <a:pt x="8732361" y="2018430"/>
                </a:cubicBezTo>
                <a:cubicBezTo>
                  <a:pt x="8715741" y="2006496"/>
                  <a:pt x="8728343" y="1954927"/>
                  <a:pt x="8728161" y="1928829"/>
                </a:cubicBezTo>
                <a:lnTo>
                  <a:pt x="8725484" y="1906334"/>
                </a:lnTo>
                <a:lnTo>
                  <a:pt x="8716032" y="1826924"/>
                </a:lnTo>
                <a:cubicBezTo>
                  <a:pt x="8711763" y="1811519"/>
                  <a:pt x="8706204" y="1796659"/>
                  <a:pt x="8699102" y="1781979"/>
                </a:cubicBezTo>
                <a:lnTo>
                  <a:pt x="8675454" y="1742364"/>
                </a:lnTo>
                <a:lnTo>
                  <a:pt x="8672914" y="1738110"/>
                </a:lnTo>
                <a:cubicBezTo>
                  <a:pt x="8636133" y="1718797"/>
                  <a:pt x="8614524" y="1693945"/>
                  <a:pt x="8599258" y="1666283"/>
                </a:cubicBezTo>
                <a:cubicBezTo>
                  <a:pt x="8643239" y="1630110"/>
                  <a:pt x="8736545" y="1613690"/>
                  <a:pt x="8801459" y="1654615"/>
                </a:cubicBezTo>
                <a:cubicBezTo>
                  <a:pt x="8840378" y="1679463"/>
                  <a:pt x="8851368" y="1722581"/>
                  <a:pt x="8858476" y="1762962"/>
                </a:cubicBezTo>
                <a:cubicBezTo>
                  <a:pt x="8895085" y="1760772"/>
                  <a:pt x="8948470" y="1747119"/>
                  <a:pt x="8956683" y="1797682"/>
                </a:cubicBezTo>
                <a:cubicBezTo>
                  <a:pt x="8947832" y="1826931"/>
                  <a:pt x="8923598" y="1817243"/>
                  <a:pt x="8907863" y="1828656"/>
                </a:cubicBezTo>
                <a:cubicBezTo>
                  <a:pt x="8884308" y="1926911"/>
                  <a:pt x="8877831" y="2024548"/>
                  <a:pt x="8919596" y="2119014"/>
                </a:cubicBezTo>
                <a:cubicBezTo>
                  <a:pt x="8933785" y="2150281"/>
                  <a:pt x="8954785" y="2179966"/>
                  <a:pt x="8954891" y="2217763"/>
                </a:cubicBezTo>
                <a:cubicBezTo>
                  <a:pt x="8954658" y="2237302"/>
                  <a:pt x="8950678" y="2256969"/>
                  <a:pt x="8943993" y="2275123"/>
                </a:cubicBezTo>
                <a:close/>
                <a:moveTo>
                  <a:pt x="9144136" y="1831654"/>
                </a:moveTo>
                <a:cubicBezTo>
                  <a:pt x="9141829" y="1836001"/>
                  <a:pt x="9139080" y="1839897"/>
                  <a:pt x="9136788" y="1844506"/>
                </a:cubicBezTo>
                <a:cubicBezTo>
                  <a:pt x="9110572" y="1845699"/>
                  <a:pt x="9069534" y="1836255"/>
                  <a:pt x="9043553" y="1825286"/>
                </a:cubicBezTo>
                <a:cubicBezTo>
                  <a:pt x="9035145" y="1774553"/>
                  <a:pt x="9123276" y="1805316"/>
                  <a:pt x="9148828" y="1816095"/>
                </a:cubicBezTo>
                <a:cubicBezTo>
                  <a:pt x="9148303" y="1822507"/>
                  <a:pt x="9146441" y="1827306"/>
                  <a:pt x="9144136" y="1831654"/>
                </a:cubicBezTo>
                <a:close/>
                <a:moveTo>
                  <a:pt x="4233638" y="12958319"/>
                </a:moveTo>
                <a:cubicBezTo>
                  <a:pt x="4226261" y="12939228"/>
                  <a:pt x="4233862" y="12896626"/>
                  <a:pt x="4212251" y="12894737"/>
                </a:cubicBezTo>
                <a:cubicBezTo>
                  <a:pt x="4217159" y="12910183"/>
                  <a:pt x="4217519" y="12926684"/>
                  <a:pt x="4208885" y="12947383"/>
                </a:cubicBezTo>
                <a:cubicBezTo>
                  <a:pt x="4221632" y="12947397"/>
                  <a:pt x="4223042" y="12968447"/>
                  <a:pt x="4233638" y="12958319"/>
                </a:cubicBezTo>
                <a:close/>
                <a:moveTo>
                  <a:pt x="9117073" y="1944229"/>
                </a:moveTo>
                <a:cubicBezTo>
                  <a:pt x="9073296" y="1935124"/>
                  <a:pt x="9059052" y="1902211"/>
                  <a:pt x="9023788" y="1886630"/>
                </a:cubicBezTo>
                <a:cubicBezTo>
                  <a:pt x="9023309" y="1872597"/>
                  <a:pt x="9031600" y="1870117"/>
                  <a:pt x="9035385" y="1861551"/>
                </a:cubicBezTo>
                <a:cubicBezTo>
                  <a:pt x="9077889" y="1874700"/>
                  <a:pt x="9129788" y="1899167"/>
                  <a:pt x="9117073" y="1944229"/>
                </a:cubicBezTo>
                <a:close/>
                <a:moveTo>
                  <a:pt x="4277039" y="12903957"/>
                </a:moveTo>
                <a:cubicBezTo>
                  <a:pt x="4273805" y="12897422"/>
                  <a:pt x="4263990" y="12893085"/>
                  <a:pt x="4260330" y="12886362"/>
                </a:cubicBezTo>
                <a:cubicBezTo>
                  <a:pt x="4253059" y="12900512"/>
                  <a:pt x="4256866" y="12910364"/>
                  <a:pt x="4271753" y="12915921"/>
                </a:cubicBezTo>
                <a:close/>
                <a:moveTo>
                  <a:pt x="4267005" y="12992468"/>
                </a:moveTo>
                <a:cubicBezTo>
                  <a:pt x="4280115" y="12955875"/>
                  <a:pt x="4251333" y="12917113"/>
                  <a:pt x="4233165" y="12903977"/>
                </a:cubicBezTo>
                <a:cubicBezTo>
                  <a:pt x="4243480" y="12923346"/>
                  <a:pt x="4242337" y="12947864"/>
                  <a:pt x="4242424" y="12971904"/>
                </a:cubicBezTo>
                <a:cubicBezTo>
                  <a:pt x="4250065" y="12978856"/>
                  <a:pt x="4261401" y="12984374"/>
                  <a:pt x="4267005" y="12992468"/>
                </a:cubicBezTo>
                <a:close/>
                <a:moveTo>
                  <a:pt x="4308202" y="12922323"/>
                </a:moveTo>
                <a:cubicBezTo>
                  <a:pt x="4291829" y="12907428"/>
                  <a:pt x="4284679" y="12937464"/>
                  <a:pt x="4300840" y="12938987"/>
                </a:cubicBezTo>
                <a:close/>
                <a:moveTo>
                  <a:pt x="4143032" y="13332189"/>
                </a:moveTo>
                <a:lnTo>
                  <a:pt x="4126040" y="13324237"/>
                </a:lnTo>
                <a:lnTo>
                  <a:pt x="4123487" y="13323043"/>
                </a:lnTo>
                <a:cubicBezTo>
                  <a:pt x="4117147" y="13320368"/>
                  <a:pt x="4111982" y="13320512"/>
                  <a:pt x="4111006" y="13330804"/>
                </a:cubicBezTo>
                <a:lnTo>
                  <a:pt x="4120202" y="13334551"/>
                </a:lnTo>
                <a:lnTo>
                  <a:pt x="4129534" y="13338353"/>
                </a:lnTo>
                <a:cubicBezTo>
                  <a:pt x="4135168" y="13339310"/>
                  <a:pt x="4139961" y="13337982"/>
                  <a:pt x="4143032" y="13332189"/>
                </a:cubicBezTo>
                <a:close/>
                <a:moveTo>
                  <a:pt x="4007747" y="13653375"/>
                </a:moveTo>
                <a:cubicBezTo>
                  <a:pt x="4000128" y="13629071"/>
                  <a:pt x="4004200" y="13600230"/>
                  <a:pt x="3980151" y="13581944"/>
                </a:cubicBezTo>
                <a:cubicBezTo>
                  <a:pt x="3972747" y="13602164"/>
                  <a:pt x="3994656" y="13672614"/>
                  <a:pt x="4007747" y="13653375"/>
                </a:cubicBezTo>
                <a:close/>
                <a:moveTo>
                  <a:pt x="4294140" y="13009564"/>
                </a:moveTo>
                <a:cubicBezTo>
                  <a:pt x="4298965" y="12979013"/>
                  <a:pt x="4288832" y="12954618"/>
                  <a:pt x="4280354" y="12929935"/>
                </a:cubicBezTo>
                <a:cubicBezTo>
                  <a:pt x="4273869" y="12960774"/>
                  <a:pt x="4273113" y="12989039"/>
                  <a:pt x="4294140" y="13009564"/>
                </a:cubicBezTo>
                <a:close/>
                <a:moveTo>
                  <a:pt x="4339429" y="12950930"/>
                </a:moveTo>
                <a:cubicBezTo>
                  <a:pt x="4334448" y="12947197"/>
                  <a:pt x="4334390" y="12941554"/>
                  <a:pt x="4325101" y="12939492"/>
                </a:cubicBezTo>
                <a:lnTo>
                  <a:pt x="4319626" y="12951884"/>
                </a:lnTo>
                <a:cubicBezTo>
                  <a:pt x="4328636" y="12956886"/>
                  <a:pt x="4335366" y="12957816"/>
                  <a:pt x="4339429" y="12950930"/>
                </a:cubicBezTo>
                <a:close/>
                <a:moveTo>
                  <a:pt x="4180793" y="13335596"/>
                </a:moveTo>
                <a:cubicBezTo>
                  <a:pt x="4164580" y="13328432"/>
                  <a:pt x="4144447" y="13300131"/>
                  <a:pt x="4128846" y="13319281"/>
                </a:cubicBezTo>
                <a:cubicBezTo>
                  <a:pt x="4145288" y="13322461"/>
                  <a:pt x="4169772" y="13345535"/>
                  <a:pt x="4180793" y="13335596"/>
                </a:cubicBezTo>
                <a:close/>
                <a:moveTo>
                  <a:pt x="4325555" y="13037744"/>
                </a:moveTo>
                <a:cubicBezTo>
                  <a:pt x="4332418" y="13006050"/>
                  <a:pt x="4319962" y="12981140"/>
                  <a:pt x="4307929" y="12956418"/>
                </a:cubicBezTo>
                <a:cubicBezTo>
                  <a:pt x="4298418" y="12989495"/>
                  <a:pt x="4297333" y="13019656"/>
                  <a:pt x="4325555" y="13037744"/>
                </a:cubicBezTo>
                <a:close/>
                <a:moveTo>
                  <a:pt x="4352740" y="12976217"/>
                </a:moveTo>
                <a:cubicBezTo>
                  <a:pt x="4361964" y="12968037"/>
                  <a:pt x="4347013" y="12952238"/>
                  <a:pt x="4340110" y="12960934"/>
                </a:cubicBezTo>
                <a:cubicBezTo>
                  <a:pt x="4348218" y="12964517"/>
                  <a:pt x="4340749" y="12974494"/>
                  <a:pt x="4352740" y="12976217"/>
                </a:cubicBezTo>
                <a:close/>
                <a:moveTo>
                  <a:pt x="4050089" y="13705277"/>
                </a:moveTo>
                <a:cubicBezTo>
                  <a:pt x="4037539" y="13678284"/>
                  <a:pt x="4052066" y="13640785"/>
                  <a:pt x="4022283" y="13620476"/>
                </a:cubicBezTo>
                <a:cubicBezTo>
                  <a:pt x="4026498" y="13647872"/>
                  <a:pt x="4025448" y="13701029"/>
                  <a:pt x="4050089" y="13705277"/>
                </a:cubicBezTo>
                <a:close/>
                <a:moveTo>
                  <a:pt x="4155312" y="13482135"/>
                </a:moveTo>
                <a:cubicBezTo>
                  <a:pt x="4125354" y="13471452"/>
                  <a:pt x="4092734" y="13452953"/>
                  <a:pt x="4071578" y="13465053"/>
                </a:cubicBezTo>
                <a:cubicBezTo>
                  <a:pt x="4101107" y="13475548"/>
                  <a:pt x="4137438" y="13501814"/>
                  <a:pt x="4155312" y="13482135"/>
                </a:cubicBezTo>
                <a:close/>
                <a:moveTo>
                  <a:pt x="4073453" y="13682407"/>
                </a:moveTo>
                <a:cubicBezTo>
                  <a:pt x="4066184" y="13670003"/>
                  <a:pt x="4074302" y="13651631"/>
                  <a:pt x="4058229" y="13642997"/>
                </a:cubicBezTo>
                <a:cubicBezTo>
                  <a:pt x="4055929" y="13656280"/>
                  <a:pt x="4059019" y="13690838"/>
                  <a:pt x="4073453" y="13682407"/>
                </a:cubicBezTo>
                <a:close/>
                <a:moveTo>
                  <a:pt x="4354577" y="13050567"/>
                </a:moveTo>
                <a:cubicBezTo>
                  <a:pt x="4346246" y="13029013"/>
                  <a:pt x="4357188" y="12999632"/>
                  <a:pt x="4335317" y="12983329"/>
                </a:cubicBezTo>
                <a:cubicBezTo>
                  <a:pt x="4333649" y="13005572"/>
                  <a:pt x="4331800" y="13059399"/>
                  <a:pt x="4354577" y="13050567"/>
                </a:cubicBezTo>
                <a:close/>
                <a:moveTo>
                  <a:pt x="4376234" y="13080053"/>
                </a:moveTo>
                <a:cubicBezTo>
                  <a:pt x="4390508" y="13059293"/>
                  <a:pt x="4377994" y="13002185"/>
                  <a:pt x="4359643" y="12994077"/>
                </a:cubicBezTo>
                <a:cubicBezTo>
                  <a:pt x="4367652" y="13022129"/>
                  <a:pt x="4358187" y="13056248"/>
                  <a:pt x="4376234" y="13080053"/>
                </a:cubicBezTo>
                <a:close/>
                <a:moveTo>
                  <a:pt x="4414676" y="13159541"/>
                </a:moveTo>
                <a:cubicBezTo>
                  <a:pt x="4414413" y="13148341"/>
                  <a:pt x="4402694" y="13131578"/>
                  <a:pt x="4407717" y="13118476"/>
                </a:cubicBezTo>
                <a:cubicBezTo>
                  <a:pt x="4366933" y="13099946"/>
                  <a:pt x="4336453" y="13065030"/>
                  <a:pt x="4301294" y="13037238"/>
                </a:cubicBezTo>
                <a:cubicBezTo>
                  <a:pt x="4244402" y="12991673"/>
                  <a:pt x="4199857" y="12959735"/>
                  <a:pt x="4143161" y="12918343"/>
                </a:cubicBezTo>
                <a:cubicBezTo>
                  <a:pt x="4047041" y="12847274"/>
                  <a:pt x="3947877" y="12769243"/>
                  <a:pt x="3855933" y="12702573"/>
                </a:cubicBezTo>
                <a:cubicBezTo>
                  <a:pt x="3843171" y="12693361"/>
                  <a:pt x="3823839" y="12664391"/>
                  <a:pt x="3808130" y="12676856"/>
                </a:cubicBezTo>
                <a:cubicBezTo>
                  <a:pt x="3798782" y="12669151"/>
                  <a:pt x="3803049" y="12697592"/>
                  <a:pt x="3793086" y="12690126"/>
                </a:cubicBezTo>
                <a:cubicBezTo>
                  <a:pt x="3785920" y="12710961"/>
                  <a:pt x="3811986" y="12714308"/>
                  <a:pt x="3822611" y="12722577"/>
                </a:cubicBezTo>
                <a:cubicBezTo>
                  <a:pt x="3860141" y="12751926"/>
                  <a:pt x="3900939" y="12779656"/>
                  <a:pt x="3941409" y="12809283"/>
                </a:cubicBezTo>
                <a:cubicBezTo>
                  <a:pt x="4099679" y="12926707"/>
                  <a:pt x="4236610" y="13061258"/>
                  <a:pt x="4410077" y="13168545"/>
                </a:cubicBezTo>
                <a:cubicBezTo>
                  <a:pt x="4413580" y="13166390"/>
                  <a:pt x="4414764" y="13163274"/>
                  <a:pt x="4414676" y="13159541"/>
                </a:cubicBezTo>
                <a:close/>
                <a:moveTo>
                  <a:pt x="4140086" y="13784364"/>
                </a:moveTo>
                <a:cubicBezTo>
                  <a:pt x="4114495" y="13777653"/>
                  <a:pt x="4122753" y="13757811"/>
                  <a:pt x="4103503" y="13748283"/>
                </a:cubicBezTo>
                <a:cubicBezTo>
                  <a:pt x="4081746" y="13769822"/>
                  <a:pt x="4134906" y="13803013"/>
                  <a:pt x="4140086" y="13784364"/>
                </a:cubicBezTo>
                <a:close/>
                <a:moveTo>
                  <a:pt x="4142541" y="13778810"/>
                </a:moveTo>
                <a:cubicBezTo>
                  <a:pt x="4147120" y="13769599"/>
                  <a:pt x="4144503" y="13762825"/>
                  <a:pt x="4138621" y="13757672"/>
                </a:cubicBezTo>
                <a:cubicBezTo>
                  <a:pt x="4134657" y="13766645"/>
                  <a:pt x="4136657" y="13773657"/>
                  <a:pt x="4142541" y="13778810"/>
                </a:cubicBezTo>
                <a:close/>
                <a:moveTo>
                  <a:pt x="9340265" y="2017050"/>
                </a:moveTo>
                <a:cubicBezTo>
                  <a:pt x="9321098" y="1980401"/>
                  <a:pt x="9329895" y="1933050"/>
                  <a:pt x="9327063" y="1890297"/>
                </a:cubicBezTo>
                <a:cubicBezTo>
                  <a:pt x="9343463" y="1925211"/>
                  <a:pt x="9332727" y="1975804"/>
                  <a:pt x="9340265" y="2017050"/>
                </a:cubicBezTo>
                <a:close/>
                <a:moveTo>
                  <a:pt x="4445797" y="13110789"/>
                </a:moveTo>
                <a:cubicBezTo>
                  <a:pt x="4414168" y="13095792"/>
                  <a:pt x="4436241" y="13036603"/>
                  <a:pt x="4407195" y="13009981"/>
                </a:cubicBezTo>
                <a:cubicBezTo>
                  <a:pt x="4400233" y="13039589"/>
                  <a:pt x="4418750" y="13060026"/>
                  <a:pt x="4410557" y="13090111"/>
                </a:cubicBezTo>
                <a:cubicBezTo>
                  <a:pt x="4397911" y="13065629"/>
                  <a:pt x="4409886" y="13031597"/>
                  <a:pt x="4386774" y="13011171"/>
                </a:cubicBezTo>
                <a:cubicBezTo>
                  <a:pt x="4384123" y="13039109"/>
                  <a:pt x="4403253" y="13059308"/>
                  <a:pt x="4390564" y="13091491"/>
                </a:cubicBezTo>
                <a:cubicBezTo>
                  <a:pt x="4409391" y="13100832"/>
                  <a:pt x="4414299" y="13116278"/>
                  <a:pt x="4440322" y="13123180"/>
                </a:cubicBezTo>
                <a:close/>
                <a:moveTo>
                  <a:pt x="4458174" y="13116257"/>
                </a:moveTo>
                <a:cubicBezTo>
                  <a:pt x="4458002" y="13099328"/>
                  <a:pt x="4466020" y="13078870"/>
                  <a:pt x="4449846" y="13068149"/>
                </a:cubicBezTo>
                <a:cubicBezTo>
                  <a:pt x="4446513" y="13086082"/>
                  <a:pt x="4449573" y="13102244"/>
                  <a:pt x="4458174" y="13116257"/>
                </a:cubicBezTo>
                <a:close/>
                <a:moveTo>
                  <a:pt x="9358626" y="2029658"/>
                </a:moveTo>
                <a:cubicBezTo>
                  <a:pt x="9348085" y="1993629"/>
                  <a:pt x="9336953" y="1943967"/>
                  <a:pt x="9345487" y="1909681"/>
                </a:cubicBezTo>
                <a:cubicBezTo>
                  <a:pt x="9355871" y="1927641"/>
                  <a:pt x="9350196" y="1950848"/>
                  <a:pt x="9353000" y="1972143"/>
                </a:cubicBezTo>
                <a:cubicBezTo>
                  <a:pt x="9355140" y="1992632"/>
                  <a:pt x="9368785" y="2013575"/>
                  <a:pt x="9358626" y="2029658"/>
                </a:cubicBezTo>
                <a:close/>
                <a:moveTo>
                  <a:pt x="9304463" y="2222887"/>
                </a:moveTo>
                <a:cubicBezTo>
                  <a:pt x="9306341" y="2192102"/>
                  <a:pt x="9299559" y="2163610"/>
                  <a:pt x="9282648" y="2137272"/>
                </a:cubicBezTo>
                <a:cubicBezTo>
                  <a:pt x="9212495" y="2189900"/>
                  <a:pt x="9172304" y="2284320"/>
                  <a:pt x="9125270" y="2366540"/>
                </a:cubicBezTo>
                <a:cubicBezTo>
                  <a:pt x="9069368" y="2464217"/>
                  <a:pt x="9039178" y="2540621"/>
                  <a:pt x="9009394" y="2629952"/>
                </a:cubicBezTo>
                <a:cubicBezTo>
                  <a:pt x="8985532" y="2698954"/>
                  <a:pt x="8968922" y="2771160"/>
                  <a:pt x="8991286" y="2824383"/>
                </a:cubicBezTo>
                <a:cubicBezTo>
                  <a:pt x="9005045" y="2815165"/>
                  <a:pt x="9031204" y="2803268"/>
                  <a:pt x="9034052" y="2784130"/>
                </a:cubicBezTo>
                <a:cubicBezTo>
                  <a:pt x="9031263" y="2786977"/>
                  <a:pt x="9027286" y="2786750"/>
                  <a:pt x="9023924" y="2786284"/>
                </a:cubicBezTo>
                <a:cubicBezTo>
                  <a:pt x="8999190" y="2731504"/>
                  <a:pt x="9010999" y="2650547"/>
                  <a:pt x="9035366" y="2574630"/>
                </a:cubicBezTo>
                <a:cubicBezTo>
                  <a:pt x="9061995" y="2493593"/>
                  <a:pt x="9116836" y="2408705"/>
                  <a:pt x="9156568" y="2344165"/>
                </a:cubicBezTo>
                <a:cubicBezTo>
                  <a:pt x="9194127" y="2282235"/>
                  <a:pt x="9220002" y="2202905"/>
                  <a:pt x="9275193" y="2195677"/>
                </a:cubicBezTo>
                <a:cubicBezTo>
                  <a:pt x="9284617" y="2196271"/>
                  <a:pt x="9298573" y="2213145"/>
                  <a:pt x="9304463" y="2222887"/>
                </a:cubicBezTo>
                <a:close/>
                <a:moveTo>
                  <a:pt x="9236794" y="2389181"/>
                </a:moveTo>
                <a:cubicBezTo>
                  <a:pt x="9239514" y="2382504"/>
                  <a:pt x="9241361" y="2375512"/>
                  <a:pt x="9241843" y="2368076"/>
                </a:cubicBezTo>
                <a:cubicBezTo>
                  <a:pt x="9203392" y="2411255"/>
                  <a:pt x="9170317" y="2466498"/>
                  <a:pt x="9146247" y="2526740"/>
                </a:cubicBezTo>
                <a:cubicBezTo>
                  <a:pt x="9129809" y="2567408"/>
                  <a:pt x="9108727" y="2607044"/>
                  <a:pt x="9116075" y="2634256"/>
                </a:cubicBezTo>
                <a:cubicBezTo>
                  <a:pt x="9131384" y="2596149"/>
                  <a:pt x="9138468" y="2565115"/>
                  <a:pt x="9156812" y="2529369"/>
                </a:cubicBezTo>
                <a:cubicBezTo>
                  <a:pt x="9175721" y="2492342"/>
                  <a:pt x="9186614" y="2471150"/>
                  <a:pt x="9202041" y="2444312"/>
                </a:cubicBezTo>
                <a:cubicBezTo>
                  <a:pt x="9212619" y="2426423"/>
                  <a:pt x="9228635" y="2409215"/>
                  <a:pt x="9236794" y="2389181"/>
                </a:cubicBezTo>
                <a:close/>
                <a:moveTo>
                  <a:pt x="4306884" y="13555745"/>
                </a:moveTo>
                <a:cubicBezTo>
                  <a:pt x="4302126" y="13543428"/>
                  <a:pt x="4284780" y="13538829"/>
                  <a:pt x="4279790" y="13557050"/>
                </a:cubicBezTo>
                <a:cubicBezTo>
                  <a:pt x="4292022" y="13563988"/>
                  <a:pt x="4300836" y="13564818"/>
                  <a:pt x="4306884" y="13555745"/>
                </a:cubicBezTo>
                <a:close/>
                <a:moveTo>
                  <a:pt x="4372391" y="13407485"/>
                </a:moveTo>
                <a:cubicBezTo>
                  <a:pt x="4408465" y="13335077"/>
                  <a:pt x="4288883" y="13355268"/>
                  <a:pt x="4254100" y="13348581"/>
                </a:cubicBezTo>
                <a:cubicBezTo>
                  <a:pt x="4247731" y="13364151"/>
                  <a:pt x="4253908" y="13375561"/>
                  <a:pt x="4248392" y="13391508"/>
                </a:cubicBezTo>
                <a:cubicBezTo>
                  <a:pt x="4292710" y="13405472"/>
                  <a:pt x="4327649" y="13393333"/>
                  <a:pt x="4372391" y="13407485"/>
                </a:cubicBezTo>
                <a:close/>
                <a:moveTo>
                  <a:pt x="4548035" y="13025531"/>
                </a:moveTo>
                <a:cubicBezTo>
                  <a:pt x="4552019" y="13018083"/>
                  <a:pt x="4554433" y="13008649"/>
                  <a:pt x="4554721" y="12997030"/>
                </a:cubicBezTo>
                <a:cubicBezTo>
                  <a:pt x="4493449" y="12938295"/>
                  <a:pt x="4418214" y="12889222"/>
                  <a:pt x="4350605" y="12837900"/>
                </a:cubicBezTo>
                <a:cubicBezTo>
                  <a:pt x="4315493" y="12811152"/>
                  <a:pt x="4278056" y="12779289"/>
                  <a:pt x="4252292" y="12760246"/>
                </a:cubicBezTo>
                <a:cubicBezTo>
                  <a:pt x="4222402" y="12737846"/>
                  <a:pt x="4189729" y="12722900"/>
                  <a:pt x="4161074" y="12700025"/>
                </a:cubicBezTo>
                <a:cubicBezTo>
                  <a:pt x="4133980" y="12679372"/>
                  <a:pt x="4110763" y="12652261"/>
                  <a:pt x="4083670" y="12631609"/>
                </a:cubicBezTo>
                <a:cubicBezTo>
                  <a:pt x="4057672" y="12611951"/>
                  <a:pt x="4030499" y="12598413"/>
                  <a:pt x="4004639" y="12577284"/>
                </a:cubicBezTo>
                <a:cubicBezTo>
                  <a:pt x="3982670" y="12558895"/>
                  <a:pt x="3962487" y="12534146"/>
                  <a:pt x="3933901" y="12526112"/>
                </a:cubicBezTo>
                <a:cubicBezTo>
                  <a:pt x="3912842" y="12540299"/>
                  <a:pt x="3879293" y="12564286"/>
                  <a:pt x="3872652" y="12587397"/>
                </a:cubicBezTo>
                <a:cubicBezTo>
                  <a:pt x="4002147" y="12670658"/>
                  <a:pt x="4157677" y="12791978"/>
                  <a:pt x="4276292" y="12883711"/>
                </a:cubicBezTo>
                <a:cubicBezTo>
                  <a:pt x="4323787" y="12920527"/>
                  <a:pt x="4372455" y="12951223"/>
                  <a:pt x="4413687" y="12983740"/>
                </a:cubicBezTo>
                <a:cubicBezTo>
                  <a:pt x="4436701" y="13002080"/>
                  <a:pt x="4454763" y="13035084"/>
                  <a:pt x="4484866" y="13044299"/>
                </a:cubicBezTo>
                <a:cubicBezTo>
                  <a:pt x="4510006" y="13052343"/>
                  <a:pt x="4536084" y="13047875"/>
                  <a:pt x="4548035" y="13025531"/>
                </a:cubicBezTo>
                <a:close/>
                <a:moveTo>
                  <a:pt x="9405502" y="2052623"/>
                </a:moveTo>
                <a:cubicBezTo>
                  <a:pt x="9391040" y="2046233"/>
                  <a:pt x="9405330" y="2025397"/>
                  <a:pt x="9385235" y="2028300"/>
                </a:cubicBezTo>
                <a:cubicBezTo>
                  <a:pt x="9376935" y="1996458"/>
                  <a:pt x="9374781" y="1962209"/>
                  <a:pt x="9366670" y="1929938"/>
                </a:cubicBezTo>
                <a:cubicBezTo>
                  <a:pt x="9357900" y="1967045"/>
                  <a:pt x="9384163" y="2004262"/>
                  <a:pt x="9371097" y="2033835"/>
                </a:cubicBezTo>
                <a:cubicBezTo>
                  <a:pt x="9361053" y="1990977"/>
                  <a:pt x="9355928" y="1946195"/>
                  <a:pt x="9356950" y="1899005"/>
                </a:cubicBezTo>
                <a:cubicBezTo>
                  <a:pt x="9397217" y="1918334"/>
                  <a:pt x="9368200" y="1978255"/>
                  <a:pt x="9392432" y="2012013"/>
                </a:cubicBezTo>
                <a:cubicBezTo>
                  <a:pt x="9394669" y="1987389"/>
                  <a:pt x="9384233" y="1968434"/>
                  <a:pt x="9387699" y="1943328"/>
                </a:cubicBezTo>
                <a:cubicBezTo>
                  <a:pt x="9404368" y="1975794"/>
                  <a:pt x="9402169" y="2015291"/>
                  <a:pt x="9405502" y="2052623"/>
                </a:cubicBezTo>
                <a:close/>
                <a:moveTo>
                  <a:pt x="9273546" y="2358628"/>
                </a:moveTo>
                <a:cubicBezTo>
                  <a:pt x="9279075" y="2308041"/>
                  <a:pt x="9316643" y="2250704"/>
                  <a:pt x="9273853" y="2211402"/>
                </a:cubicBezTo>
                <a:cubicBezTo>
                  <a:pt x="9234751" y="2214521"/>
                  <a:pt x="9218421" y="2261865"/>
                  <a:pt x="9195871" y="2301362"/>
                </a:cubicBezTo>
                <a:cubicBezTo>
                  <a:pt x="9170823" y="2345365"/>
                  <a:pt x="9136161" y="2389198"/>
                  <a:pt x="9110457" y="2436990"/>
                </a:cubicBezTo>
                <a:cubicBezTo>
                  <a:pt x="9073383" y="2504744"/>
                  <a:pt x="9047498" y="2579480"/>
                  <a:pt x="9036295" y="2633679"/>
                </a:cubicBezTo>
                <a:cubicBezTo>
                  <a:pt x="9025787" y="2680537"/>
                  <a:pt x="9009277" y="2732901"/>
                  <a:pt x="9032357" y="2766044"/>
                </a:cubicBezTo>
                <a:cubicBezTo>
                  <a:pt x="9065895" y="2751288"/>
                  <a:pt x="9104465" y="2697454"/>
                  <a:pt x="9124416" y="2660378"/>
                </a:cubicBezTo>
                <a:cubicBezTo>
                  <a:pt x="9113326" y="2655477"/>
                  <a:pt x="9103625" y="2657820"/>
                  <a:pt x="9092755" y="2644348"/>
                </a:cubicBezTo>
                <a:cubicBezTo>
                  <a:pt x="9107872" y="2628592"/>
                  <a:pt x="9102806" y="2605448"/>
                  <a:pt x="9109909" y="2583601"/>
                </a:cubicBezTo>
                <a:cubicBezTo>
                  <a:pt x="9134425" y="2510809"/>
                  <a:pt x="9176588" y="2431536"/>
                  <a:pt x="9232619" y="2349723"/>
                </a:cubicBezTo>
                <a:cubicBezTo>
                  <a:pt x="9245683" y="2347847"/>
                  <a:pt x="9256365" y="2361745"/>
                  <a:pt x="9273546" y="2358628"/>
                </a:cubicBezTo>
                <a:close/>
                <a:moveTo>
                  <a:pt x="9158978" y="2631167"/>
                </a:moveTo>
                <a:cubicBezTo>
                  <a:pt x="9154814" y="2600760"/>
                  <a:pt x="9173266" y="2564532"/>
                  <a:pt x="9181118" y="2531272"/>
                </a:cubicBezTo>
                <a:cubicBezTo>
                  <a:pt x="9186477" y="2561187"/>
                  <a:pt x="9173435" y="2596234"/>
                  <a:pt x="9158978" y="2631167"/>
                </a:cubicBezTo>
                <a:close/>
                <a:moveTo>
                  <a:pt x="9295101" y="2364073"/>
                </a:moveTo>
                <a:cubicBezTo>
                  <a:pt x="9303317" y="2330480"/>
                  <a:pt x="9317087" y="2282004"/>
                  <a:pt x="9305870" y="2261241"/>
                </a:cubicBezTo>
                <a:cubicBezTo>
                  <a:pt x="9310341" y="2293811"/>
                  <a:pt x="9282584" y="2333557"/>
                  <a:pt x="9295101" y="2364073"/>
                </a:cubicBezTo>
                <a:close/>
                <a:moveTo>
                  <a:pt x="4415702" y="13413344"/>
                </a:moveTo>
                <a:cubicBezTo>
                  <a:pt x="4422595" y="13400049"/>
                  <a:pt x="4414908" y="13392056"/>
                  <a:pt x="4408878" y="13383775"/>
                </a:cubicBezTo>
                <a:cubicBezTo>
                  <a:pt x="4394912" y="13388838"/>
                  <a:pt x="4400956" y="13406318"/>
                  <a:pt x="4415702" y="13413344"/>
                </a:cubicBezTo>
                <a:close/>
                <a:moveTo>
                  <a:pt x="9426025" y="2077430"/>
                </a:moveTo>
                <a:cubicBezTo>
                  <a:pt x="9409418" y="2041393"/>
                  <a:pt x="9407184" y="2000431"/>
                  <a:pt x="9404906" y="1958424"/>
                </a:cubicBezTo>
                <a:cubicBezTo>
                  <a:pt x="9421436" y="1973928"/>
                  <a:pt x="9413804" y="1999255"/>
                  <a:pt x="9417379" y="2018773"/>
                </a:cubicBezTo>
                <a:cubicBezTo>
                  <a:pt x="9420530" y="2038102"/>
                  <a:pt x="9432614" y="2056767"/>
                  <a:pt x="9426025" y="2077430"/>
                </a:cubicBezTo>
                <a:close/>
                <a:moveTo>
                  <a:pt x="9190774" y="2660955"/>
                </a:moveTo>
                <a:cubicBezTo>
                  <a:pt x="9185382" y="2654988"/>
                  <a:pt x="9187719" y="2646291"/>
                  <a:pt x="9188460" y="2638937"/>
                </a:cubicBezTo>
                <a:cubicBezTo>
                  <a:pt x="9182730" y="2634869"/>
                  <a:pt x="9179595" y="2644238"/>
                  <a:pt x="9172713" y="2637100"/>
                </a:cubicBezTo>
                <a:cubicBezTo>
                  <a:pt x="9185709" y="2611093"/>
                  <a:pt x="9171055" y="2579526"/>
                  <a:pt x="9192152" y="2560170"/>
                </a:cubicBezTo>
                <a:cubicBezTo>
                  <a:pt x="9203636" y="2563708"/>
                  <a:pt x="9189980" y="2573037"/>
                  <a:pt x="9193273" y="2578076"/>
                </a:cubicBezTo>
                <a:cubicBezTo>
                  <a:pt x="9197389" y="2577847"/>
                  <a:pt x="9201422" y="2575532"/>
                  <a:pt x="9205035" y="2573032"/>
                </a:cubicBezTo>
                <a:cubicBezTo>
                  <a:pt x="9212650" y="2583054"/>
                  <a:pt x="9201596" y="2595580"/>
                  <a:pt x="9199802" y="2607590"/>
                </a:cubicBezTo>
                <a:cubicBezTo>
                  <a:pt x="9196049" y="2627440"/>
                  <a:pt x="9200042" y="2650200"/>
                  <a:pt x="9190774" y="2660955"/>
                </a:cubicBezTo>
                <a:close/>
                <a:moveTo>
                  <a:pt x="9445057" y="2090335"/>
                </a:moveTo>
                <a:cubicBezTo>
                  <a:pt x="9426888" y="2055533"/>
                  <a:pt x="9431116" y="2012605"/>
                  <a:pt x="9422607" y="1974347"/>
                </a:cubicBezTo>
                <a:cubicBezTo>
                  <a:pt x="9441800" y="1979223"/>
                  <a:pt x="9434956" y="2009667"/>
                  <a:pt x="9437605" y="2027830"/>
                </a:cubicBezTo>
                <a:cubicBezTo>
                  <a:pt x="9440577" y="2048709"/>
                  <a:pt x="9452157" y="2070817"/>
                  <a:pt x="9445057" y="2090335"/>
                </a:cubicBezTo>
                <a:close/>
                <a:moveTo>
                  <a:pt x="4255924" y="13848823"/>
                </a:moveTo>
                <a:cubicBezTo>
                  <a:pt x="4234890" y="13819103"/>
                  <a:pt x="4230848" y="13782081"/>
                  <a:pt x="4205932" y="13754220"/>
                </a:cubicBezTo>
                <a:cubicBezTo>
                  <a:pt x="4189805" y="13771095"/>
                  <a:pt x="4174204" y="13790247"/>
                  <a:pt x="4160218" y="13812665"/>
                </a:cubicBezTo>
                <a:cubicBezTo>
                  <a:pt x="4186261" y="13833364"/>
                  <a:pt x="4236378" y="13859593"/>
                  <a:pt x="4255924" y="13848823"/>
                </a:cubicBezTo>
                <a:close/>
                <a:moveTo>
                  <a:pt x="9209804" y="2680611"/>
                </a:moveTo>
                <a:cubicBezTo>
                  <a:pt x="9201353" y="2667269"/>
                  <a:pt x="9211074" y="2645268"/>
                  <a:pt x="9213329" y="2628565"/>
                </a:cubicBezTo>
                <a:cubicBezTo>
                  <a:pt x="9216201" y="2611629"/>
                  <a:pt x="9212612" y="2587287"/>
                  <a:pt x="9228969" y="2583895"/>
                </a:cubicBezTo>
                <a:cubicBezTo>
                  <a:pt x="9225952" y="2613915"/>
                  <a:pt x="9221559" y="2657486"/>
                  <a:pt x="9209804" y="2680611"/>
                </a:cubicBezTo>
                <a:close/>
                <a:moveTo>
                  <a:pt x="4622534" y="13110234"/>
                </a:moveTo>
                <a:cubicBezTo>
                  <a:pt x="4597519" y="13084882"/>
                  <a:pt x="4595249" y="13032300"/>
                  <a:pt x="4564192" y="13020621"/>
                </a:cubicBezTo>
                <a:cubicBezTo>
                  <a:pt x="4566768" y="13030951"/>
                  <a:pt x="4563190" y="13043669"/>
                  <a:pt x="4557765" y="13057104"/>
                </a:cubicBezTo>
                <a:cubicBezTo>
                  <a:pt x="4539198" y="13062178"/>
                  <a:pt x="4516349" y="13056168"/>
                  <a:pt x="4502256" y="13071900"/>
                </a:cubicBezTo>
                <a:cubicBezTo>
                  <a:pt x="4495853" y="13095627"/>
                  <a:pt x="4518195" y="13108561"/>
                  <a:pt x="4509141" y="13133670"/>
                </a:cubicBezTo>
                <a:cubicBezTo>
                  <a:pt x="4480767" y="13139007"/>
                  <a:pt x="4445304" y="13126913"/>
                  <a:pt x="4427927" y="13161622"/>
                </a:cubicBezTo>
                <a:cubicBezTo>
                  <a:pt x="4460928" y="13201226"/>
                  <a:pt x="4520244" y="13169727"/>
                  <a:pt x="4567755" y="13189188"/>
                </a:cubicBezTo>
                <a:cubicBezTo>
                  <a:pt x="4584762" y="13159933"/>
                  <a:pt x="4602959" y="13133758"/>
                  <a:pt x="4622534" y="13110234"/>
                </a:cubicBezTo>
                <a:close/>
                <a:moveTo>
                  <a:pt x="9231887" y="2681282"/>
                </a:moveTo>
                <a:cubicBezTo>
                  <a:pt x="9230438" y="2685296"/>
                  <a:pt x="9228230" y="2688862"/>
                  <a:pt x="9224811" y="2691732"/>
                </a:cubicBezTo>
                <a:cubicBezTo>
                  <a:pt x="9217424" y="2678677"/>
                  <a:pt x="9226843" y="2659648"/>
                  <a:pt x="9229743" y="2643923"/>
                </a:cubicBezTo>
                <a:cubicBezTo>
                  <a:pt x="9232920" y="2629867"/>
                  <a:pt x="9229999" y="2608993"/>
                  <a:pt x="9243842" y="2601711"/>
                </a:cubicBezTo>
                <a:cubicBezTo>
                  <a:pt x="9255292" y="2612439"/>
                  <a:pt x="9239671" y="2627181"/>
                  <a:pt x="9236644" y="2639758"/>
                </a:cubicBezTo>
                <a:cubicBezTo>
                  <a:pt x="9233755" y="2653168"/>
                  <a:pt x="9236234" y="2669241"/>
                  <a:pt x="9231887" y="2681282"/>
                </a:cubicBezTo>
                <a:close/>
                <a:moveTo>
                  <a:pt x="9478136" y="2127439"/>
                </a:moveTo>
                <a:cubicBezTo>
                  <a:pt x="9469630" y="2116485"/>
                  <a:pt x="9472274" y="2101205"/>
                  <a:pt x="9468295" y="2088139"/>
                </a:cubicBezTo>
                <a:cubicBezTo>
                  <a:pt x="9458805" y="2087544"/>
                  <a:pt x="9471226" y="2101256"/>
                  <a:pt x="9463180" y="2109009"/>
                </a:cubicBezTo>
                <a:cubicBezTo>
                  <a:pt x="9447574" y="2072302"/>
                  <a:pt x="9440642" y="2032231"/>
                  <a:pt x="9445907" y="1987784"/>
                </a:cubicBezTo>
                <a:cubicBezTo>
                  <a:pt x="9462786" y="2015801"/>
                  <a:pt x="9446214" y="2056795"/>
                  <a:pt x="9466379" y="2083181"/>
                </a:cubicBezTo>
                <a:cubicBezTo>
                  <a:pt x="9470289" y="2054583"/>
                  <a:pt x="9453137" y="2034154"/>
                  <a:pt x="9462812" y="2002963"/>
                </a:cubicBezTo>
                <a:cubicBezTo>
                  <a:pt x="9472713" y="2021216"/>
                  <a:pt x="9472512" y="2043743"/>
                  <a:pt x="9475120" y="2063399"/>
                </a:cubicBezTo>
                <a:cubicBezTo>
                  <a:pt x="9477777" y="2084105"/>
                  <a:pt x="9482582" y="2105760"/>
                  <a:pt x="9478136" y="2127439"/>
                </a:cubicBezTo>
                <a:close/>
                <a:moveTo>
                  <a:pt x="4404457" y="13631540"/>
                </a:moveTo>
                <a:cubicBezTo>
                  <a:pt x="4378981" y="13609559"/>
                  <a:pt x="4366429" y="13582565"/>
                  <a:pt x="4336647" y="13562256"/>
                </a:cubicBezTo>
                <a:cubicBezTo>
                  <a:pt x="4315246" y="13569142"/>
                  <a:pt x="4299890" y="13593508"/>
                  <a:pt x="4288907" y="13626445"/>
                </a:cubicBezTo>
                <a:cubicBezTo>
                  <a:pt x="4331279" y="13639039"/>
                  <a:pt x="4369745" y="13639694"/>
                  <a:pt x="4404457" y="13631540"/>
                </a:cubicBezTo>
                <a:close/>
                <a:moveTo>
                  <a:pt x="9243951" y="2713688"/>
                </a:moveTo>
                <a:cubicBezTo>
                  <a:pt x="9231419" y="2686333"/>
                  <a:pt x="9247713" y="2652940"/>
                  <a:pt x="9256310" y="2620712"/>
                </a:cubicBezTo>
                <a:cubicBezTo>
                  <a:pt x="9267608" y="2648537"/>
                  <a:pt x="9246139" y="2683196"/>
                  <a:pt x="9243951" y="2713688"/>
                </a:cubicBezTo>
                <a:close/>
                <a:moveTo>
                  <a:pt x="4617788" y="13186782"/>
                </a:moveTo>
                <a:cubicBezTo>
                  <a:pt x="4608965" y="13181352"/>
                  <a:pt x="4602047" y="13180848"/>
                  <a:pt x="4597982" y="13187733"/>
                </a:cubicBezTo>
                <a:cubicBezTo>
                  <a:pt x="4605854" y="13190701"/>
                  <a:pt x="4612962" y="13190778"/>
                  <a:pt x="4617788" y="13186782"/>
                </a:cubicBezTo>
                <a:close/>
                <a:moveTo>
                  <a:pt x="9500711" y="2137421"/>
                </a:moveTo>
                <a:cubicBezTo>
                  <a:pt x="9487612" y="2121465"/>
                  <a:pt x="9489305" y="2094250"/>
                  <a:pt x="9485829" y="2072886"/>
                </a:cubicBezTo>
                <a:cubicBezTo>
                  <a:pt x="9482786" y="2051713"/>
                  <a:pt x="9472695" y="2028952"/>
                  <a:pt x="9481510" y="2012510"/>
                </a:cubicBezTo>
                <a:cubicBezTo>
                  <a:pt x="9495773" y="2030505"/>
                  <a:pt x="9489514" y="2055194"/>
                  <a:pt x="9492745" y="2075942"/>
                </a:cubicBezTo>
                <a:cubicBezTo>
                  <a:pt x="9495488" y="2095457"/>
                  <a:pt x="9506763" y="2116708"/>
                  <a:pt x="9500711" y="2137421"/>
                </a:cubicBezTo>
                <a:close/>
                <a:moveTo>
                  <a:pt x="9272225" y="2715861"/>
                </a:moveTo>
                <a:cubicBezTo>
                  <a:pt x="9270032" y="2718464"/>
                  <a:pt x="9267111" y="2715642"/>
                  <a:pt x="9263872" y="2714721"/>
                </a:cubicBezTo>
                <a:cubicBezTo>
                  <a:pt x="9255203" y="2696601"/>
                  <a:pt x="9257100" y="2654570"/>
                  <a:pt x="9272032" y="2647899"/>
                </a:cubicBezTo>
                <a:cubicBezTo>
                  <a:pt x="9279569" y="2668581"/>
                  <a:pt x="9265067" y="2694325"/>
                  <a:pt x="9272225" y="2715861"/>
                </a:cubicBezTo>
                <a:close/>
                <a:moveTo>
                  <a:pt x="9537965" y="2149813"/>
                </a:moveTo>
                <a:cubicBezTo>
                  <a:pt x="9529355" y="2161318"/>
                  <a:pt x="9525696" y="2143371"/>
                  <a:pt x="9524965" y="2135904"/>
                </a:cubicBezTo>
                <a:cubicBezTo>
                  <a:pt x="9517699" y="2135245"/>
                  <a:pt x="9514724" y="2143116"/>
                  <a:pt x="9510388" y="2133546"/>
                </a:cubicBezTo>
                <a:cubicBezTo>
                  <a:pt x="9512412" y="2093616"/>
                  <a:pt x="9495709" y="2060721"/>
                  <a:pt x="9504445" y="2018144"/>
                </a:cubicBezTo>
                <a:cubicBezTo>
                  <a:pt x="9519718" y="2041732"/>
                  <a:pt x="9505891" y="2076447"/>
                  <a:pt x="9517082" y="2101293"/>
                </a:cubicBezTo>
                <a:cubicBezTo>
                  <a:pt x="9530341" y="2087249"/>
                  <a:pt x="9510286" y="2063079"/>
                  <a:pt x="9520706" y="2040638"/>
                </a:cubicBezTo>
                <a:cubicBezTo>
                  <a:pt x="9532716" y="2075031"/>
                  <a:pt x="9528018" y="2115310"/>
                  <a:pt x="9537965" y="2149813"/>
                </a:cubicBezTo>
                <a:close/>
                <a:moveTo>
                  <a:pt x="4666547" y="13188410"/>
                </a:moveTo>
                <a:cubicBezTo>
                  <a:pt x="4660934" y="13175715"/>
                  <a:pt x="4641509" y="13175814"/>
                  <a:pt x="4636321" y="13189864"/>
                </a:cubicBezTo>
                <a:cubicBezTo>
                  <a:pt x="4648509" y="13195759"/>
                  <a:pt x="4658930" y="13195258"/>
                  <a:pt x="4666547" y="13188410"/>
                </a:cubicBezTo>
                <a:close/>
                <a:moveTo>
                  <a:pt x="9291765" y="2732566"/>
                </a:moveTo>
                <a:cubicBezTo>
                  <a:pt x="9284643" y="2708544"/>
                  <a:pt x="9285526" y="2682458"/>
                  <a:pt x="9295264" y="2654684"/>
                </a:cubicBezTo>
                <a:cubicBezTo>
                  <a:pt x="9305392" y="2658141"/>
                  <a:pt x="9301959" y="2673935"/>
                  <a:pt x="9301587" y="2683954"/>
                </a:cubicBezTo>
                <a:cubicBezTo>
                  <a:pt x="9300935" y="2701486"/>
                  <a:pt x="9301038" y="2721898"/>
                  <a:pt x="9291765" y="2732566"/>
                </a:cubicBezTo>
                <a:close/>
                <a:moveTo>
                  <a:pt x="4554903" y="13454933"/>
                </a:moveTo>
                <a:cubicBezTo>
                  <a:pt x="4522513" y="13432451"/>
                  <a:pt x="4487916" y="13367630"/>
                  <a:pt x="4451785" y="13376688"/>
                </a:cubicBezTo>
                <a:cubicBezTo>
                  <a:pt x="4490383" y="13397828"/>
                  <a:pt x="4515765" y="13448875"/>
                  <a:pt x="4554903" y="13454933"/>
                </a:cubicBezTo>
                <a:close/>
                <a:moveTo>
                  <a:pt x="4548674" y="13482375"/>
                </a:moveTo>
                <a:cubicBezTo>
                  <a:pt x="4550670" y="13480383"/>
                  <a:pt x="4550724" y="13477088"/>
                  <a:pt x="4547540" y="13471596"/>
                </a:cubicBezTo>
                <a:cubicBezTo>
                  <a:pt x="4540023" y="13480531"/>
                  <a:pt x="4500968" y="13467361"/>
                  <a:pt x="4513274" y="13489139"/>
                </a:cubicBezTo>
                <a:cubicBezTo>
                  <a:pt x="4519232" y="13482580"/>
                  <a:pt x="4542689" y="13488348"/>
                  <a:pt x="4548674" y="13482375"/>
                </a:cubicBezTo>
                <a:close/>
                <a:moveTo>
                  <a:pt x="9569493" y="2170060"/>
                </a:moveTo>
                <a:cubicBezTo>
                  <a:pt x="9556378" y="2159690"/>
                  <a:pt x="9566998" y="2147096"/>
                  <a:pt x="9546507" y="2152278"/>
                </a:cubicBezTo>
                <a:cubicBezTo>
                  <a:pt x="9541238" y="2118428"/>
                  <a:pt x="9530045" y="2072809"/>
                  <a:pt x="9541462" y="2041247"/>
                </a:cubicBezTo>
                <a:cubicBezTo>
                  <a:pt x="9550350" y="2072629"/>
                  <a:pt x="9543164" y="2110635"/>
                  <a:pt x="9555295" y="2140400"/>
                </a:cubicBezTo>
                <a:cubicBezTo>
                  <a:pt x="9564033" y="2118331"/>
                  <a:pt x="9542408" y="2084881"/>
                  <a:pt x="9556034" y="2051753"/>
                </a:cubicBezTo>
                <a:cubicBezTo>
                  <a:pt x="9560318" y="2091269"/>
                  <a:pt x="9573154" y="2127445"/>
                  <a:pt x="9569493" y="2170060"/>
                </a:cubicBezTo>
                <a:close/>
                <a:moveTo>
                  <a:pt x="9314832" y="2751752"/>
                </a:moveTo>
                <a:cubicBezTo>
                  <a:pt x="9303811" y="2742288"/>
                  <a:pt x="9309008" y="2719058"/>
                  <a:pt x="9311231" y="2703703"/>
                </a:cubicBezTo>
                <a:cubicBezTo>
                  <a:pt x="9314256" y="2687682"/>
                  <a:pt x="9317048" y="2666453"/>
                  <a:pt x="9328358" y="2663792"/>
                </a:cubicBezTo>
                <a:cubicBezTo>
                  <a:pt x="9324666" y="2692792"/>
                  <a:pt x="9320974" y="2721792"/>
                  <a:pt x="9314832" y="2751752"/>
                </a:cubicBezTo>
                <a:close/>
                <a:moveTo>
                  <a:pt x="4697518" y="13207201"/>
                </a:moveTo>
                <a:cubicBezTo>
                  <a:pt x="4695350" y="13214414"/>
                  <a:pt x="4690231" y="13212152"/>
                  <a:pt x="4687777" y="13217706"/>
                </a:cubicBezTo>
                <a:cubicBezTo>
                  <a:pt x="4593846" y="13206333"/>
                  <a:pt x="4504008" y="13206472"/>
                  <a:pt x="4411503" y="13198794"/>
                </a:cubicBezTo>
                <a:cubicBezTo>
                  <a:pt x="4325175" y="13118264"/>
                  <a:pt x="4219884" y="13061018"/>
                  <a:pt x="4128351" y="12985338"/>
                </a:cubicBezTo>
                <a:cubicBezTo>
                  <a:pt x="4100069" y="12961606"/>
                  <a:pt x="4077659" y="12933830"/>
                  <a:pt x="4048574" y="12910766"/>
                </a:cubicBezTo>
                <a:cubicBezTo>
                  <a:pt x="3990829" y="12864824"/>
                  <a:pt x="3931238" y="12819599"/>
                  <a:pt x="3871844" y="12778546"/>
                </a:cubicBezTo>
                <a:cubicBezTo>
                  <a:pt x="3823029" y="12744721"/>
                  <a:pt x="3763857" y="12721640"/>
                  <a:pt x="3740188" y="12675945"/>
                </a:cubicBezTo>
                <a:cubicBezTo>
                  <a:pt x="3680392" y="12648504"/>
                  <a:pt x="3632495" y="12616105"/>
                  <a:pt x="3614744" y="12572004"/>
                </a:cubicBezTo>
                <a:cubicBezTo>
                  <a:pt x="3648035" y="12533603"/>
                  <a:pt x="3708980" y="12403751"/>
                  <a:pt x="3763418" y="12401760"/>
                </a:cubicBezTo>
                <a:cubicBezTo>
                  <a:pt x="3790314" y="12400876"/>
                  <a:pt x="3834163" y="12440168"/>
                  <a:pt x="3872722" y="12464864"/>
                </a:cubicBezTo>
                <a:cubicBezTo>
                  <a:pt x="4065355" y="12588790"/>
                  <a:pt x="4196378" y="12704388"/>
                  <a:pt x="4372297" y="12832675"/>
                </a:cubicBezTo>
                <a:cubicBezTo>
                  <a:pt x="4406078" y="12857814"/>
                  <a:pt x="4440850" y="12881860"/>
                  <a:pt x="4472308" y="12906484"/>
                </a:cubicBezTo>
                <a:cubicBezTo>
                  <a:pt x="4507040" y="12934087"/>
                  <a:pt x="4545358" y="12953570"/>
                  <a:pt x="4567814" y="12977791"/>
                </a:cubicBezTo>
                <a:cubicBezTo>
                  <a:pt x="4593780" y="13005606"/>
                  <a:pt x="4608025" y="13050712"/>
                  <a:pt x="4627328" y="13087840"/>
                </a:cubicBezTo>
                <a:cubicBezTo>
                  <a:pt x="4650054" y="13131075"/>
                  <a:pt x="4673007" y="13170326"/>
                  <a:pt x="4697518" y="13207201"/>
                </a:cubicBezTo>
                <a:close/>
                <a:moveTo>
                  <a:pt x="9404300" y="2580957"/>
                </a:moveTo>
                <a:cubicBezTo>
                  <a:pt x="9398626" y="2571821"/>
                  <a:pt x="9370517" y="2548691"/>
                  <a:pt x="9360245" y="2556902"/>
                </a:cubicBezTo>
                <a:cubicBezTo>
                  <a:pt x="9366874" y="2568501"/>
                  <a:pt x="9393159" y="2584195"/>
                  <a:pt x="9404300" y="2580957"/>
                </a:cubicBezTo>
                <a:close/>
                <a:moveTo>
                  <a:pt x="9331922" y="2757055"/>
                </a:moveTo>
                <a:cubicBezTo>
                  <a:pt x="9325798" y="2734038"/>
                  <a:pt x="9331676" y="2709216"/>
                  <a:pt x="9341234" y="2682972"/>
                </a:cubicBezTo>
                <a:cubicBezTo>
                  <a:pt x="9348295" y="2703864"/>
                  <a:pt x="9342362" y="2740341"/>
                  <a:pt x="9331922" y="2757055"/>
                </a:cubicBezTo>
                <a:close/>
                <a:moveTo>
                  <a:pt x="9598739" y="2164943"/>
                </a:moveTo>
                <a:cubicBezTo>
                  <a:pt x="9596632" y="2168563"/>
                  <a:pt x="9591664" y="2164851"/>
                  <a:pt x="9587650" y="2163583"/>
                </a:cubicBezTo>
                <a:cubicBezTo>
                  <a:pt x="9579866" y="2128284"/>
                  <a:pt x="9571469" y="2093221"/>
                  <a:pt x="9574280" y="2053500"/>
                </a:cubicBezTo>
                <a:cubicBezTo>
                  <a:pt x="9590737" y="2087574"/>
                  <a:pt x="9583506" y="2130398"/>
                  <a:pt x="9598739" y="2164943"/>
                </a:cubicBezTo>
                <a:close/>
                <a:moveTo>
                  <a:pt x="9425495" y="2560744"/>
                </a:moveTo>
                <a:cubicBezTo>
                  <a:pt x="9438191" y="2537794"/>
                  <a:pt x="9447190" y="2516271"/>
                  <a:pt x="9434850" y="2499089"/>
                </a:cubicBezTo>
                <a:cubicBezTo>
                  <a:pt x="9427056" y="2510945"/>
                  <a:pt x="9416715" y="2543604"/>
                  <a:pt x="9425495" y="2560744"/>
                </a:cubicBezTo>
                <a:close/>
                <a:moveTo>
                  <a:pt x="9416780" y="2614011"/>
                </a:moveTo>
                <a:cubicBezTo>
                  <a:pt x="9401613" y="2603229"/>
                  <a:pt x="9368858" y="2613746"/>
                  <a:pt x="9351308" y="2631491"/>
                </a:cubicBezTo>
                <a:cubicBezTo>
                  <a:pt x="9375731" y="2643302"/>
                  <a:pt x="9407631" y="2632407"/>
                  <a:pt x="9416780" y="2614011"/>
                </a:cubicBezTo>
                <a:close/>
                <a:moveTo>
                  <a:pt x="4624686" y="13459722"/>
                </a:moveTo>
                <a:cubicBezTo>
                  <a:pt x="4605734" y="13456455"/>
                  <a:pt x="4588354" y="13460011"/>
                  <a:pt x="4574208" y="13470101"/>
                </a:cubicBezTo>
                <a:cubicBezTo>
                  <a:pt x="4594776" y="13476637"/>
                  <a:pt x="4610540" y="13469813"/>
                  <a:pt x="4624686" y="13459722"/>
                </a:cubicBezTo>
                <a:close/>
                <a:moveTo>
                  <a:pt x="9617962" y="2162147"/>
                </a:moveTo>
                <a:cubicBezTo>
                  <a:pt x="9615837" y="2165799"/>
                  <a:pt x="9610655" y="2162489"/>
                  <a:pt x="9606619" y="2161216"/>
                </a:cubicBezTo>
                <a:cubicBezTo>
                  <a:pt x="9604718" y="2143542"/>
                  <a:pt x="9602478" y="2123167"/>
                  <a:pt x="9600714" y="2104024"/>
                </a:cubicBezTo>
                <a:cubicBezTo>
                  <a:pt x="9599241" y="2086538"/>
                  <a:pt x="9594007" y="2064841"/>
                  <a:pt x="9604645" y="2051176"/>
                </a:cubicBezTo>
                <a:cubicBezTo>
                  <a:pt x="9611953" y="2068179"/>
                  <a:pt x="9609642" y="2089604"/>
                  <a:pt x="9610550" y="2108369"/>
                </a:cubicBezTo>
                <a:cubicBezTo>
                  <a:pt x="9611884" y="2127324"/>
                  <a:pt x="9612741" y="2145047"/>
                  <a:pt x="9617962" y="2162147"/>
                </a:cubicBezTo>
                <a:close/>
                <a:moveTo>
                  <a:pt x="9352459" y="2768377"/>
                </a:moveTo>
                <a:cubicBezTo>
                  <a:pt x="9341525" y="2751280"/>
                  <a:pt x="9343731" y="2718013"/>
                  <a:pt x="9356305" y="2703125"/>
                </a:cubicBezTo>
                <a:cubicBezTo>
                  <a:pt x="9364057" y="2722905"/>
                  <a:pt x="9355297" y="2746122"/>
                  <a:pt x="9352459" y="2768377"/>
                </a:cubicBezTo>
                <a:close/>
                <a:moveTo>
                  <a:pt x="9645359" y="2145947"/>
                </a:moveTo>
                <a:cubicBezTo>
                  <a:pt x="9632697" y="2131162"/>
                  <a:pt x="9644302" y="2107186"/>
                  <a:pt x="9630605" y="2092455"/>
                </a:cubicBezTo>
                <a:cubicBezTo>
                  <a:pt x="9623983" y="2116589"/>
                  <a:pt x="9639181" y="2132495"/>
                  <a:pt x="9628467" y="2157885"/>
                </a:cubicBezTo>
                <a:cubicBezTo>
                  <a:pt x="9618862" y="2141898"/>
                  <a:pt x="9622940" y="2121234"/>
                  <a:pt x="9621373" y="2104204"/>
                </a:cubicBezTo>
                <a:cubicBezTo>
                  <a:pt x="9620372" y="2085891"/>
                  <a:pt x="9613967" y="2067233"/>
                  <a:pt x="9619170" y="2048598"/>
                </a:cubicBezTo>
                <a:cubicBezTo>
                  <a:pt x="9633064" y="2058311"/>
                  <a:pt x="9625025" y="2059354"/>
                  <a:pt x="9641569" y="2058495"/>
                </a:cubicBezTo>
                <a:cubicBezTo>
                  <a:pt x="9638553" y="2089329"/>
                  <a:pt x="9652655" y="2113430"/>
                  <a:pt x="9645359" y="2145947"/>
                </a:cubicBezTo>
                <a:close/>
                <a:moveTo>
                  <a:pt x="9663783" y="2119517"/>
                </a:moveTo>
                <a:cubicBezTo>
                  <a:pt x="9646017" y="2102397"/>
                  <a:pt x="9642960" y="2066028"/>
                  <a:pt x="9652201" y="2047452"/>
                </a:cubicBezTo>
                <a:cubicBezTo>
                  <a:pt x="9657994" y="2070610"/>
                  <a:pt x="9663786" y="2093769"/>
                  <a:pt x="9663783" y="2119517"/>
                </a:cubicBezTo>
                <a:close/>
                <a:moveTo>
                  <a:pt x="9672675" y="2131121"/>
                </a:moveTo>
                <a:cubicBezTo>
                  <a:pt x="9690470" y="2090957"/>
                  <a:pt x="9686996" y="2039462"/>
                  <a:pt x="9694951" y="2012790"/>
                </a:cubicBezTo>
                <a:cubicBezTo>
                  <a:pt x="9708335" y="1969793"/>
                  <a:pt x="9733830" y="1952527"/>
                  <a:pt x="9745830" y="1906881"/>
                </a:cubicBezTo>
                <a:cubicBezTo>
                  <a:pt x="9761158" y="1847930"/>
                  <a:pt x="9729529" y="1777403"/>
                  <a:pt x="9664508" y="1746635"/>
                </a:cubicBezTo>
                <a:cubicBezTo>
                  <a:pt x="9596257" y="1713932"/>
                  <a:pt x="9519998" y="1714372"/>
                  <a:pt x="9462734" y="1727282"/>
                </a:cubicBezTo>
                <a:cubicBezTo>
                  <a:pt x="9430478" y="1734428"/>
                  <a:pt x="9390874" y="1740875"/>
                  <a:pt x="9374835" y="1750601"/>
                </a:cubicBezTo>
                <a:cubicBezTo>
                  <a:pt x="9362439" y="1757861"/>
                  <a:pt x="9359728" y="1770929"/>
                  <a:pt x="9349191" y="1782067"/>
                </a:cubicBezTo>
                <a:cubicBezTo>
                  <a:pt x="9335866" y="1796049"/>
                  <a:pt x="9315542" y="1799297"/>
                  <a:pt x="9317304" y="1818417"/>
                </a:cubicBezTo>
                <a:cubicBezTo>
                  <a:pt x="9325836" y="1834924"/>
                  <a:pt x="9339292" y="1849530"/>
                  <a:pt x="9332865" y="1872164"/>
                </a:cubicBezTo>
                <a:cubicBezTo>
                  <a:pt x="9327641" y="1885141"/>
                  <a:pt x="9315632" y="1878816"/>
                  <a:pt x="9311741" y="1893400"/>
                </a:cubicBezTo>
                <a:cubicBezTo>
                  <a:pt x="9312551" y="1927383"/>
                  <a:pt x="9326137" y="1970578"/>
                  <a:pt x="9321041" y="1994820"/>
                </a:cubicBezTo>
                <a:cubicBezTo>
                  <a:pt x="9304872" y="1975958"/>
                  <a:pt x="9318580" y="1931066"/>
                  <a:pt x="9298745" y="1922812"/>
                </a:cubicBezTo>
                <a:cubicBezTo>
                  <a:pt x="9296286" y="1941086"/>
                  <a:pt x="9311288" y="1966056"/>
                  <a:pt x="9301230" y="1978424"/>
                </a:cubicBezTo>
                <a:cubicBezTo>
                  <a:pt x="9285110" y="1960603"/>
                  <a:pt x="9288874" y="1934754"/>
                  <a:pt x="9279098" y="1914131"/>
                </a:cubicBezTo>
                <a:cubicBezTo>
                  <a:pt x="9251550" y="1975324"/>
                  <a:pt x="9334611" y="2016100"/>
                  <a:pt x="9373394" y="2053106"/>
                </a:cubicBezTo>
                <a:cubicBezTo>
                  <a:pt x="9412604" y="2090301"/>
                  <a:pt x="9444630" y="2134511"/>
                  <a:pt x="9483511" y="2156275"/>
                </a:cubicBezTo>
                <a:cubicBezTo>
                  <a:pt x="9543848" y="2189558"/>
                  <a:pt x="9617217" y="2189878"/>
                  <a:pt x="9646581" y="2166170"/>
                </a:cubicBezTo>
                <a:cubicBezTo>
                  <a:pt x="9658449" y="2156639"/>
                  <a:pt x="9666744" y="2144510"/>
                  <a:pt x="9672675" y="2131121"/>
                </a:cubicBezTo>
                <a:close/>
                <a:moveTo>
                  <a:pt x="9740409" y="1997721"/>
                </a:moveTo>
                <a:cubicBezTo>
                  <a:pt x="9738120" y="1993653"/>
                  <a:pt x="9733748" y="1989683"/>
                  <a:pt x="9725684" y="1987139"/>
                </a:cubicBezTo>
                <a:cubicBezTo>
                  <a:pt x="9717420" y="1997753"/>
                  <a:pt x="9736265" y="2007098"/>
                  <a:pt x="9740409" y="1997721"/>
                </a:cubicBezTo>
                <a:close/>
                <a:moveTo>
                  <a:pt x="9425923" y="2720557"/>
                </a:moveTo>
                <a:cubicBezTo>
                  <a:pt x="9423186" y="2694358"/>
                  <a:pt x="9440320" y="2663680"/>
                  <a:pt x="9425589" y="2640342"/>
                </a:cubicBezTo>
                <a:cubicBezTo>
                  <a:pt x="9410681" y="2669454"/>
                  <a:pt x="9409858" y="2695609"/>
                  <a:pt x="9417711" y="2719478"/>
                </a:cubicBezTo>
                <a:cubicBezTo>
                  <a:pt x="9415449" y="2724598"/>
                  <a:pt x="9422276" y="2723025"/>
                  <a:pt x="9425923" y="2720557"/>
                </a:cubicBezTo>
                <a:close/>
                <a:moveTo>
                  <a:pt x="9502593" y="2558600"/>
                </a:moveTo>
                <a:cubicBezTo>
                  <a:pt x="9475529" y="2552762"/>
                  <a:pt x="9454383" y="2574018"/>
                  <a:pt x="9432557" y="2589873"/>
                </a:cubicBezTo>
                <a:cubicBezTo>
                  <a:pt x="9459859" y="2596326"/>
                  <a:pt x="9481447" y="2579855"/>
                  <a:pt x="9502593" y="2558600"/>
                </a:cubicBezTo>
                <a:close/>
                <a:moveTo>
                  <a:pt x="9388077" y="2820091"/>
                </a:moveTo>
                <a:cubicBezTo>
                  <a:pt x="9378046" y="2800239"/>
                  <a:pt x="9386427" y="2775673"/>
                  <a:pt x="9394205" y="2751353"/>
                </a:cubicBezTo>
                <a:cubicBezTo>
                  <a:pt x="9404650" y="2771388"/>
                  <a:pt x="9389177" y="2797448"/>
                  <a:pt x="9388077" y="2820091"/>
                </a:cubicBezTo>
                <a:close/>
                <a:moveTo>
                  <a:pt x="9769470" y="1967765"/>
                </a:moveTo>
                <a:lnTo>
                  <a:pt x="9756229" y="1961914"/>
                </a:lnTo>
                <a:lnTo>
                  <a:pt x="9753404" y="1968308"/>
                </a:lnTo>
                <a:lnTo>
                  <a:pt x="9766644" y="1974158"/>
                </a:lnTo>
                <a:close/>
                <a:moveTo>
                  <a:pt x="4708001" y="13450063"/>
                </a:moveTo>
                <a:lnTo>
                  <a:pt x="4703093" y="13461171"/>
                </a:lnTo>
                <a:cubicBezTo>
                  <a:pt x="4616122" y="13495260"/>
                  <a:pt x="4462514" y="13560164"/>
                  <a:pt x="4394981" y="13430233"/>
                </a:cubicBezTo>
                <a:cubicBezTo>
                  <a:pt x="4311832" y="13425667"/>
                  <a:pt x="4224084" y="13416515"/>
                  <a:pt x="4119506" y="13400437"/>
                </a:cubicBezTo>
                <a:cubicBezTo>
                  <a:pt x="4112561" y="13399411"/>
                  <a:pt x="4103658" y="13397138"/>
                  <a:pt x="4094068" y="13395110"/>
                </a:cubicBezTo>
                <a:lnTo>
                  <a:pt x="4086477" y="13394124"/>
                </a:lnTo>
                <a:lnTo>
                  <a:pt x="4064525" y="13391273"/>
                </a:lnTo>
                <a:cubicBezTo>
                  <a:pt x="4045175" y="13391213"/>
                  <a:pt x="4028216" y="13398147"/>
                  <a:pt x="4023900" y="13424071"/>
                </a:cubicBezTo>
                <a:lnTo>
                  <a:pt x="4062115" y="13437160"/>
                </a:lnTo>
                <a:lnTo>
                  <a:pt x="4095481" y="13448589"/>
                </a:lnTo>
                <a:cubicBezTo>
                  <a:pt x="4173056" y="13474655"/>
                  <a:pt x="4264885" y="13503356"/>
                  <a:pt x="4337424" y="13516639"/>
                </a:cubicBezTo>
                <a:cubicBezTo>
                  <a:pt x="4369156" y="13569471"/>
                  <a:pt x="4429816" y="13611083"/>
                  <a:pt x="4462588" y="13663863"/>
                </a:cubicBezTo>
                <a:cubicBezTo>
                  <a:pt x="4436895" y="13681619"/>
                  <a:pt x="4399062" y="13663371"/>
                  <a:pt x="4365279" y="13660190"/>
                </a:cubicBezTo>
                <a:cubicBezTo>
                  <a:pt x="4333204" y="13657763"/>
                  <a:pt x="4296576" y="13651793"/>
                  <a:pt x="4274581" y="13672714"/>
                </a:cubicBezTo>
                <a:cubicBezTo>
                  <a:pt x="4256008" y="13634250"/>
                  <a:pt x="4169408" y="13583539"/>
                  <a:pt x="4090612" y="13545684"/>
                </a:cubicBezTo>
                <a:lnTo>
                  <a:pt x="4018768" y="13513729"/>
                </a:lnTo>
                <a:lnTo>
                  <a:pt x="4017225" y="13513043"/>
                </a:lnTo>
                <a:cubicBezTo>
                  <a:pt x="3998263" y="13505175"/>
                  <a:pt x="3988432" y="13518194"/>
                  <a:pt x="3971464" y="13512740"/>
                </a:cubicBezTo>
                <a:cubicBezTo>
                  <a:pt x="3974806" y="13513834"/>
                  <a:pt x="3964708" y="13494051"/>
                  <a:pt x="3952946" y="13490051"/>
                </a:cubicBezTo>
                <a:lnTo>
                  <a:pt x="3951763" y="13490311"/>
                </a:lnTo>
                <a:lnTo>
                  <a:pt x="3941064" y="13492668"/>
                </a:lnTo>
                <a:cubicBezTo>
                  <a:pt x="3938454" y="13497133"/>
                  <a:pt x="3938381" y="13501410"/>
                  <a:pt x="3939955" y="13505241"/>
                </a:cubicBezTo>
                <a:lnTo>
                  <a:pt x="3944645" y="13510534"/>
                </a:lnTo>
                <a:lnTo>
                  <a:pt x="3948729" y="13515143"/>
                </a:lnTo>
                <a:cubicBezTo>
                  <a:pt x="3956685" y="13520509"/>
                  <a:pt x="3967669" y="13523064"/>
                  <a:pt x="3974557" y="13520745"/>
                </a:cubicBezTo>
                <a:cubicBezTo>
                  <a:pt x="3978959" y="13533286"/>
                  <a:pt x="3986182" y="13543915"/>
                  <a:pt x="3995209" y="13553385"/>
                </a:cubicBezTo>
                <a:lnTo>
                  <a:pt x="3995967" y="13554004"/>
                </a:lnTo>
                <a:lnTo>
                  <a:pt x="4026678" y="13579074"/>
                </a:lnTo>
                <a:cubicBezTo>
                  <a:pt x="4049907" y="13594892"/>
                  <a:pt x="4076268" y="13609092"/>
                  <a:pt x="4097617" y="13627717"/>
                </a:cubicBezTo>
                <a:cubicBezTo>
                  <a:pt x="4140930" y="13664729"/>
                  <a:pt x="4164941" y="13717723"/>
                  <a:pt x="4234654" y="13734227"/>
                </a:cubicBezTo>
                <a:cubicBezTo>
                  <a:pt x="4246544" y="13791569"/>
                  <a:pt x="4279787" y="13840984"/>
                  <a:pt x="4309339" y="13891831"/>
                </a:cubicBezTo>
                <a:cubicBezTo>
                  <a:pt x="4289871" y="13922040"/>
                  <a:pt x="4260350" y="13889591"/>
                  <a:pt x="4235841" y="13879272"/>
                </a:cubicBezTo>
                <a:cubicBezTo>
                  <a:pt x="4134770" y="13835636"/>
                  <a:pt x="4100601" y="13797558"/>
                  <a:pt x="4038007" y="13732622"/>
                </a:cubicBezTo>
                <a:cubicBezTo>
                  <a:pt x="4000660" y="13693651"/>
                  <a:pt x="3963698" y="13658425"/>
                  <a:pt x="3934039" y="13627447"/>
                </a:cubicBezTo>
                <a:cubicBezTo>
                  <a:pt x="3891974" y="13656864"/>
                  <a:pt x="3876265" y="13753590"/>
                  <a:pt x="3836530" y="13788121"/>
                </a:cubicBezTo>
                <a:cubicBezTo>
                  <a:pt x="3803051" y="13769243"/>
                  <a:pt x="3796040" y="13740102"/>
                  <a:pt x="3800722" y="13706423"/>
                </a:cubicBezTo>
                <a:cubicBezTo>
                  <a:pt x="3624218" y="13595753"/>
                  <a:pt x="3519295" y="13456961"/>
                  <a:pt x="3334811" y="13349404"/>
                </a:cubicBezTo>
                <a:cubicBezTo>
                  <a:pt x="3350857" y="13255380"/>
                  <a:pt x="3429424" y="13127191"/>
                  <a:pt x="3462521" y="13031509"/>
                </a:cubicBezTo>
                <a:cubicBezTo>
                  <a:pt x="3474256" y="13023417"/>
                  <a:pt x="3494933" y="13036638"/>
                  <a:pt x="3504576" y="13024046"/>
                </a:cubicBezTo>
                <a:cubicBezTo>
                  <a:pt x="3523375" y="13028777"/>
                  <a:pt x="3522922" y="13041345"/>
                  <a:pt x="3533121" y="13049426"/>
                </a:cubicBezTo>
                <a:cubicBezTo>
                  <a:pt x="3699824" y="13080697"/>
                  <a:pt x="3855541" y="13082601"/>
                  <a:pt x="4038137" y="13154088"/>
                </a:cubicBezTo>
                <a:cubicBezTo>
                  <a:pt x="4066206" y="13169043"/>
                  <a:pt x="4071153" y="13123226"/>
                  <a:pt x="4098886" y="13135479"/>
                </a:cubicBezTo>
                <a:cubicBezTo>
                  <a:pt x="4147771" y="13162185"/>
                  <a:pt x="4126258" y="13215492"/>
                  <a:pt x="4096982" y="13272519"/>
                </a:cubicBezTo>
                <a:cubicBezTo>
                  <a:pt x="4195039" y="13269884"/>
                  <a:pt x="4302795" y="13344562"/>
                  <a:pt x="4412748" y="13346162"/>
                </a:cubicBezTo>
                <a:cubicBezTo>
                  <a:pt x="4442214" y="13346415"/>
                  <a:pt x="4466537" y="13330607"/>
                  <a:pt x="4489897" y="13334290"/>
                </a:cubicBezTo>
                <a:cubicBezTo>
                  <a:pt x="4568180" y="13346409"/>
                  <a:pt x="4613322" y="13404655"/>
                  <a:pt x="4693625" y="13437583"/>
                </a:cubicBezTo>
                <a:cubicBezTo>
                  <a:pt x="4703596" y="13423094"/>
                  <a:pt x="4698383" y="13449898"/>
                  <a:pt x="4708001" y="13450063"/>
                </a:cubicBezTo>
                <a:close/>
                <a:moveTo>
                  <a:pt x="9408892" y="2827048"/>
                </a:moveTo>
                <a:cubicBezTo>
                  <a:pt x="9400434" y="2804139"/>
                  <a:pt x="9405696" y="2778211"/>
                  <a:pt x="9414482" y="2751318"/>
                </a:cubicBezTo>
                <a:cubicBezTo>
                  <a:pt x="9420782" y="2773273"/>
                  <a:pt x="9419317" y="2810464"/>
                  <a:pt x="9408892" y="2827048"/>
                </a:cubicBezTo>
                <a:close/>
                <a:moveTo>
                  <a:pt x="9813010" y="1913127"/>
                </a:moveTo>
                <a:lnTo>
                  <a:pt x="9806603" y="1910296"/>
                </a:lnTo>
                <a:lnTo>
                  <a:pt x="9803777" y="1916690"/>
                </a:lnTo>
                <a:lnTo>
                  <a:pt x="9810185" y="1919521"/>
                </a:lnTo>
                <a:close/>
                <a:moveTo>
                  <a:pt x="9802515" y="1955363"/>
                </a:moveTo>
                <a:cubicBezTo>
                  <a:pt x="9796349" y="1953148"/>
                  <a:pt x="9787365" y="1944593"/>
                  <a:pt x="9786450" y="1955907"/>
                </a:cubicBezTo>
                <a:cubicBezTo>
                  <a:pt x="9793762" y="1960157"/>
                  <a:pt x="9799214" y="1960527"/>
                  <a:pt x="9802515" y="1955363"/>
                </a:cubicBezTo>
                <a:close/>
                <a:moveTo>
                  <a:pt x="9831332" y="1890144"/>
                </a:moveTo>
                <a:cubicBezTo>
                  <a:pt x="9824775" y="1884191"/>
                  <a:pt x="9812391" y="1896041"/>
                  <a:pt x="9818848" y="1899913"/>
                </a:cubicBezTo>
                <a:cubicBezTo>
                  <a:pt x="9821674" y="1893519"/>
                  <a:pt x="9829701" y="1899614"/>
                  <a:pt x="9831332" y="1890144"/>
                </a:cubicBezTo>
                <a:close/>
                <a:moveTo>
                  <a:pt x="9501169" y="2654357"/>
                </a:moveTo>
                <a:cubicBezTo>
                  <a:pt x="9486329" y="2641681"/>
                  <a:pt x="9467554" y="2599726"/>
                  <a:pt x="9442685" y="2613217"/>
                </a:cubicBezTo>
                <a:cubicBezTo>
                  <a:pt x="9422003" y="2631108"/>
                  <a:pt x="9481344" y="2672627"/>
                  <a:pt x="9501169" y="2654357"/>
                </a:cubicBezTo>
                <a:close/>
                <a:moveTo>
                  <a:pt x="9869545" y="1829078"/>
                </a:moveTo>
                <a:cubicBezTo>
                  <a:pt x="9844725" y="1834415"/>
                  <a:pt x="9829029" y="1864163"/>
                  <a:pt x="9810366" y="1884447"/>
                </a:cubicBezTo>
                <a:cubicBezTo>
                  <a:pt x="9834042" y="1877077"/>
                  <a:pt x="9850934" y="1850405"/>
                  <a:pt x="9869545" y="1829078"/>
                </a:cubicBezTo>
                <a:close/>
                <a:moveTo>
                  <a:pt x="9432792" y="2830861"/>
                </a:moveTo>
                <a:cubicBezTo>
                  <a:pt x="9425378" y="2810320"/>
                  <a:pt x="9426955" y="2773948"/>
                  <a:pt x="9442468" y="2756937"/>
                </a:cubicBezTo>
                <a:cubicBezTo>
                  <a:pt x="9447469" y="2763716"/>
                  <a:pt x="9443654" y="2775741"/>
                  <a:pt x="9442699" y="2782428"/>
                </a:cubicBezTo>
                <a:cubicBezTo>
                  <a:pt x="9440497" y="2798720"/>
                  <a:pt x="9440258" y="2812833"/>
                  <a:pt x="9432792" y="2830861"/>
                </a:cubicBezTo>
                <a:close/>
                <a:moveTo>
                  <a:pt x="9783043" y="2073037"/>
                </a:moveTo>
                <a:lnTo>
                  <a:pt x="9780244" y="2076543"/>
                </a:lnTo>
                <a:lnTo>
                  <a:pt x="9775985" y="2068783"/>
                </a:lnTo>
                <a:lnTo>
                  <a:pt x="9775796" y="2069272"/>
                </a:lnTo>
                <a:cubicBezTo>
                  <a:pt x="9775332" y="2072633"/>
                  <a:pt x="9776253" y="2075460"/>
                  <a:pt x="9779790" y="2077278"/>
                </a:cubicBezTo>
                <a:close/>
                <a:moveTo>
                  <a:pt x="9913170" y="1791507"/>
                </a:moveTo>
                <a:cubicBezTo>
                  <a:pt x="9913977" y="1789897"/>
                  <a:pt x="9913847" y="1788024"/>
                  <a:pt x="9912170" y="1785755"/>
                </a:cubicBezTo>
                <a:cubicBezTo>
                  <a:pt x="9908679" y="1791345"/>
                  <a:pt x="9889435" y="1790994"/>
                  <a:pt x="9897100" y="1802533"/>
                </a:cubicBezTo>
                <a:cubicBezTo>
                  <a:pt x="9899897" y="1798801"/>
                  <a:pt x="9910749" y="1796336"/>
                  <a:pt x="9913170" y="1791507"/>
                </a:cubicBezTo>
                <a:close/>
                <a:moveTo>
                  <a:pt x="9450992" y="2845651"/>
                </a:moveTo>
                <a:cubicBezTo>
                  <a:pt x="9440737" y="2817898"/>
                  <a:pt x="9444455" y="2775117"/>
                  <a:pt x="9459343" y="2750901"/>
                </a:cubicBezTo>
                <a:cubicBezTo>
                  <a:pt x="9461664" y="2781206"/>
                  <a:pt x="9453046" y="2813745"/>
                  <a:pt x="9450992" y="2845651"/>
                </a:cubicBezTo>
                <a:close/>
                <a:moveTo>
                  <a:pt x="9863957" y="1912202"/>
                </a:moveTo>
                <a:cubicBezTo>
                  <a:pt x="9856971" y="1906059"/>
                  <a:pt x="9855526" y="1897778"/>
                  <a:pt x="9845652" y="1892396"/>
                </a:cubicBezTo>
                <a:cubicBezTo>
                  <a:pt x="9839010" y="1906274"/>
                  <a:pt x="9824625" y="1898390"/>
                  <a:pt x="9817934" y="1911227"/>
                </a:cubicBezTo>
                <a:cubicBezTo>
                  <a:pt x="9831336" y="1907469"/>
                  <a:pt x="9837318" y="1927434"/>
                  <a:pt x="9846813" y="1916345"/>
                </a:cubicBezTo>
                <a:cubicBezTo>
                  <a:pt x="9841874" y="1913654"/>
                  <a:pt x="9835092" y="1911676"/>
                  <a:pt x="9839813" y="1905610"/>
                </a:cubicBezTo>
                <a:cubicBezTo>
                  <a:pt x="9845894" y="1910335"/>
                  <a:pt x="9857352" y="1922530"/>
                  <a:pt x="9863957" y="1912202"/>
                </a:cubicBezTo>
                <a:close/>
                <a:moveTo>
                  <a:pt x="9531405" y="2673837"/>
                </a:moveTo>
                <a:cubicBezTo>
                  <a:pt x="9506484" y="2686285"/>
                  <a:pt x="9475835" y="2671212"/>
                  <a:pt x="9444809" y="2656994"/>
                </a:cubicBezTo>
                <a:cubicBezTo>
                  <a:pt x="9436162" y="2685812"/>
                  <a:pt x="9454632" y="2721512"/>
                  <a:pt x="9421352" y="2747096"/>
                </a:cubicBezTo>
                <a:cubicBezTo>
                  <a:pt x="9407669" y="2741050"/>
                  <a:pt x="9407829" y="2731431"/>
                  <a:pt x="9398271" y="2724148"/>
                </a:cubicBezTo>
                <a:cubicBezTo>
                  <a:pt x="9404262" y="2696706"/>
                  <a:pt x="9401578" y="2671551"/>
                  <a:pt x="9406149" y="2645012"/>
                </a:cubicBezTo>
                <a:cubicBezTo>
                  <a:pt x="9381492" y="2649927"/>
                  <a:pt x="9340664" y="2657896"/>
                  <a:pt x="9324723" y="2626884"/>
                </a:cubicBezTo>
                <a:cubicBezTo>
                  <a:pt x="9344840" y="2610273"/>
                  <a:pt x="9367548" y="2603987"/>
                  <a:pt x="9390018" y="2597086"/>
                </a:cubicBezTo>
                <a:cubicBezTo>
                  <a:pt x="9378571" y="2576729"/>
                  <a:pt x="9328671" y="2565901"/>
                  <a:pt x="9331307" y="2542586"/>
                </a:cubicBezTo>
                <a:cubicBezTo>
                  <a:pt x="9353561" y="2526920"/>
                  <a:pt x="9384058" y="2538865"/>
                  <a:pt x="9407992" y="2562189"/>
                </a:cubicBezTo>
                <a:cubicBezTo>
                  <a:pt x="9419189" y="2529908"/>
                  <a:pt x="9408870" y="2489650"/>
                  <a:pt x="9427109" y="2464560"/>
                </a:cubicBezTo>
                <a:cubicBezTo>
                  <a:pt x="9444138" y="2479224"/>
                  <a:pt x="9457081" y="2491572"/>
                  <a:pt x="9457939" y="2509291"/>
                </a:cubicBezTo>
                <a:cubicBezTo>
                  <a:pt x="9459277" y="2528241"/>
                  <a:pt x="9440582" y="2543950"/>
                  <a:pt x="9444484" y="2564034"/>
                </a:cubicBezTo>
                <a:cubicBezTo>
                  <a:pt x="9470159" y="2549879"/>
                  <a:pt x="9506195" y="2525002"/>
                  <a:pt x="9530256" y="2542264"/>
                </a:cubicBezTo>
                <a:cubicBezTo>
                  <a:pt x="9521951" y="2573783"/>
                  <a:pt x="9489685" y="2590125"/>
                  <a:pt x="9468411" y="2600105"/>
                </a:cubicBezTo>
                <a:cubicBezTo>
                  <a:pt x="9465408" y="2611528"/>
                  <a:pt x="9484385" y="2610222"/>
                  <a:pt x="9491492" y="2623053"/>
                </a:cubicBezTo>
                <a:cubicBezTo>
                  <a:pt x="9502804" y="2644880"/>
                  <a:pt x="9521153" y="2656557"/>
                  <a:pt x="9531405" y="2673837"/>
                </a:cubicBezTo>
                <a:close/>
                <a:moveTo>
                  <a:pt x="9851554" y="1949518"/>
                </a:moveTo>
                <a:cubicBezTo>
                  <a:pt x="9837384" y="1950390"/>
                  <a:pt x="9837331" y="1932026"/>
                  <a:pt x="9833225" y="1937853"/>
                </a:cubicBezTo>
                <a:cubicBezTo>
                  <a:pt x="9838616" y="1949915"/>
                  <a:pt x="9825049" y="1945959"/>
                  <a:pt x="9821760" y="1955714"/>
                </a:cubicBezTo>
                <a:cubicBezTo>
                  <a:pt x="9837572" y="1949964"/>
                  <a:pt x="9835703" y="1958818"/>
                  <a:pt x="9851554" y="1949518"/>
                </a:cubicBezTo>
                <a:close/>
                <a:moveTo>
                  <a:pt x="9901841" y="1835706"/>
                </a:moveTo>
                <a:cubicBezTo>
                  <a:pt x="9897946" y="1832966"/>
                  <a:pt x="9897506" y="1828186"/>
                  <a:pt x="9890535" y="1826634"/>
                </a:cubicBezTo>
                <a:cubicBezTo>
                  <a:pt x="9881027" y="1833132"/>
                  <a:pt x="9900247" y="1841624"/>
                  <a:pt x="9901841" y="1835706"/>
                </a:cubicBezTo>
                <a:close/>
                <a:moveTo>
                  <a:pt x="9891512" y="1885657"/>
                </a:moveTo>
                <a:cubicBezTo>
                  <a:pt x="9888697" y="1879318"/>
                  <a:pt x="9881009" y="1875921"/>
                  <a:pt x="9876953" y="1882790"/>
                </a:cubicBezTo>
                <a:cubicBezTo>
                  <a:pt x="9879341" y="1888940"/>
                  <a:pt x="9887456" y="1892525"/>
                  <a:pt x="9891512" y="1885657"/>
                </a:cubicBezTo>
                <a:close/>
                <a:moveTo>
                  <a:pt x="4895472" y="13222554"/>
                </a:moveTo>
                <a:lnTo>
                  <a:pt x="4886937" y="13218783"/>
                </a:lnTo>
                <a:lnTo>
                  <a:pt x="4883168" y="13227313"/>
                </a:lnTo>
                <a:lnTo>
                  <a:pt x="4891703" y="13231084"/>
                </a:lnTo>
                <a:close/>
                <a:moveTo>
                  <a:pt x="9874618" y="1959709"/>
                </a:moveTo>
                <a:lnTo>
                  <a:pt x="9867784" y="1956689"/>
                </a:lnTo>
                <a:lnTo>
                  <a:pt x="9864770" y="1963509"/>
                </a:lnTo>
                <a:lnTo>
                  <a:pt x="9871605" y="1966529"/>
                </a:lnTo>
                <a:close/>
                <a:moveTo>
                  <a:pt x="4720752" y="13630687"/>
                </a:moveTo>
                <a:lnTo>
                  <a:pt x="4711789" y="13626727"/>
                </a:lnTo>
                <a:lnTo>
                  <a:pt x="4708020" y="13635258"/>
                </a:lnTo>
                <a:lnTo>
                  <a:pt x="4716982" y="13639218"/>
                </a:lnTo>
                <a:close/>
                <a:moveTo>
                  <a:pt x="9884765" y="1944832"/>
                </a:moveTo>
                <a:cubicBezTo>
                  <a:pt x="9887902" y="1931953"/>
                  <a:pt x="9875843" y="1924586"/>
                  <a:pt x="9865868" y="1917122"/>
                </a:cubicBezTo>
                <a:cubicBezTo>
                  <a:pt x="9857843" y="1928352"/>
                  <a:pt x="9870932" y="1931078"/>
                  <a:pt x="9867028" y="1941071"/>
                </a:cubicBezTo>
                <a:cubicBezTo>
                  <a:pt x="9874867" y="1947591"/>
                  <a:pt x="9877215" y="1939968"/>
                  <a:pt x="9884765" y="1944832"/>
                </a:cubicBezTo>
                <a:close/>
                <a:moveTo>
                  <a:pt x="9914899" y="1876630"/>
                </a:moveTo>
                <a:cubicBezTo>
                  <a:pt x="9920462" y="1866351"/>
                  <a:pt x="9918024" y="1859160"/>
                  <a:pt x="9909243" y="1854770"/>
                </a:cubicBezTo>
                <a:cubicBezTo>
                  <a:pt x="9898969" y="1858382"/>
                  <a:pt x="9887551" y="1859961"/>
                  <a:pt x="9879614" y="1868681"/>
                </a:cubicBezTo>
                <a:cubicBezTo>
                  <a:pt x="9899336" y="1870262"/>
                  <a:pt x="9894364" y="1888445"/>
                  <a:pt x="9910568" y="1886434"/>
                </a:cubicBezTo>
                <a:cubicBezTo>
                  <a:pt x="9910592" y="1878293"/>
                  <a:pt x="9901571" y="1873288"/>
                  <a:pt x="9900176" y="1866048"/>
                </a:cubicBezTo>
                <a:cubicBezTo>
                  <a:pt x="9910463" y="1867027"/>
                  <a:pt x="9906219" y="1874323"/>
                  <a:pt x="9914899" y="1876630"/>
                </a:cubicBezTo>
                <a:close/>
                <a:moveTo>
                  <a:pt x="9898920" y="1939368"/>
                </a:moveTo>
                <a:cubicBezTo>
                  <a:pt x="9903252" y="1929564"/>
                  <a:pt x="9895275" y="1924511"/>
                  <a:pt x="9897760" y="1915420"/>
                </a:cubicBezTo>
                <a:cubicBezTo>
                  <a:pt x="9873189" y="1908639"/>
                  <a:pt x="9877972" y="1890882"/>
                  <a:pt x="9862634" y="1880539"/>
                </a:cubicBezTo>
                <a:cubicBezTo>
                  <a:pt x="9868310" y="1876934"/>
                  <a:pt x="9875608" y="1876591"/>
                  <a:pt x="9881096" y="1873412"/>
                </a:cubicBezTo>
                <a:cubicBezTo>
                  <a:pt x="9867530" y="1869456"/>
                  <a:pt x="9870947" y="1870966"/>
                  <a:pt x="9858459" y="1863410"/>
                </a:cubicBezTo>
                <a:cubicBezTo>
                  <a:pt x="9858775" y="1874249"/>
                  <a:pt x="9852924" y="1882872"/>
                  <a:pt x="9838489" y="1873946"/>
                </a:cubicBezTo>
                <a:cubicBezTo>
                  <a:pt x="9834083" y="1890850"/>
                  <a:pt x="9849520" y="1885953"/>
                  <a:pt x="9859808" y="1886933"/>
                </a:cubicBezTo>
                <a:cubicBezTo>
                  <a:pt x="9856445" y="1903788"/>
                  <a:pt x="9885462" y="1907438"/>
                  <a:pt x="9877790" y="1925956"/>
                </a:cubicBezTo>
                <a:cubicBezTo>
                  <a:pt x="9893805" y="1924371"/>
                  <a:pt x="9885064" y="1933756"/>
                  <a:pt x="9898920" y="1939368"/>
                </a:cubicBezTo>
                <a:close/>
                <a:moveTo>
                  <a:pt x="4894121" y="13272937"/>
                </a:moveTo>
                <a:cubicBezTo>
                  <a:pt x="4899160" y="13260379"/>
                  <a:pt x="4897620" y="13250012"/>
                  <a:pt x="4879896" y="13246260"/>
                </a:cubicBezTo>
                <a:cubicBezTo>
                  <a:pt x="4873627" y="13259294"/>
                  <a:pt x="4884583" y="13265665"/>
                  <a:pt x="4894121" y="13272937"/>
                </a:cubicBezTo>
                <a:close/>
                <a:moveTo>
                  <a:pt x="9913826" y="1914876"/>
                </a:moveTo>
                <a:lnTo>
                  <a:pt x="9906993" y="1911857"/>
                </a:lnTo>
                <a:lnTo>
                  <a:pt x="9904167" y="1918251"/>
                </a:lnTo>
                <a:lnTo>
                  <a:pt x="9911000" y="1921270"/>
                </a:lnTo>
                <a:close/>
                <a:moveTo>
                  <a:pt x="9939628" y="1856478"/>
                </a:moveTo>
                <a:lnTo>
                  <a:pt x="9923399" y="1849307"/>
                </a:lnTo>
                <a:cubicBezTo>
                  <a:pt x="9914382" y="1861626"/>
                  <a:pt x="9935587" y="1867939"/>
                  <a:pt x="9939628" y="1856478"/>
                </a:cubicBezTo>
                <a:close/>
                <a:moveTo>
                  <a:pt x="4713320" y="13693678"/>
                </a:moveTo>
                <a:cubicBezTo>
                  <a:pt x="4709052" y="13691793"/>
                  <a:pt x="4709706" y="13688003"/>
                  <a:pt x="4706670" y="13685642"/>
                </a:cubicBezTo>
                <a:cubicBezTo>
                  <a:pt x="4704081" y="13692655"/>
                  <a:pt x="4699221" y="13700194"/>
                  <a:pt x="4709551" y="13702209"/>
                </a:cubicBezTo>
                <a:close/>
                <a:moveTo>
                  <a:pt x="4883312" y="13308945"/>
                </a:moveTo>
                <a:cubicBezTo>
                  <a:pt x="4888389" y="13292836"/>
                  <a:pt x="4883811" y="13280108"/>
                  <a:pt x="4868589" y="13271852"/>
                </a:cubicBezTo>
                <a:cubicBezTo>
                  <a:pt x="4866399" y="13287198"/>
                  <a:pt x="4870975" y="13299926"/>
                  <a:pt x="4883312" y="13308945"/>
                </a:cubicBezTo>
                <a:close/>
                <a:moveTo>
                  <a:pt x="9957525" y="1833307"/>
                </a:moveTo>
                <a:cubicBezTo>
                  <a:pt x="9946144" y="1831335"/>
                  <a:pt x="9939098" y="1836883"/>
                  <a:pt x="9930152" y="1824779"/>
                </a:cubicBezTo>
                <a:cubicBezTo>
                  <a:pt x="9929701" y="1832731"/>
                  <a:pt x="9910481" y="1824239"/>
                  <a:pt x="9919413" y="1831752"/>
                </a:cubicBezTo>
                <a:cubicBezTo>
                  <a:pt x="9929877" y="1827714"/>
                  <a:pt x="9927028" y="1842249"/>
                  <a:pt x="9940543" y="1845164"/>
                </a:cubicBezTo>
                <a:cubicBezTo>
                  <a:pt x="9944310" y="1836639"/>
                  <a:pt x="9953996" y="1842447"/>
                  <a:pt x="9957525" y="1833307"/>
                </a:cubicBezTo>
                <a:close/>
                <a:moveTo>
                  <a:pt x="9490049" y="2892134"/>
                </a:moveTo>
                <a:cubicBezTo>
                  <a:pt x="9480491" y="2884850"/>
                  <a:pt x="9489758" y="2873128"/>
                  <a:pt x="9486413" y="2864507"/>
                </a:cubicBezTo>
                <a:cubicBezTo>
                  <a:pt x="9453675" y="2849531"/>
                  <a:pt x="9460047" y="2803876"/>
                  <a:pt x="9474030" y="2764134"/>
                </a:cubicBezTo>
                <a:cubicBezTo>
                  <a:pt x="9481174" y="2773414"/>
                  <a:pt x="9480734" y="2768627"/>
                  <a:pt x="9492140" y="2775198"/>
                </a:cubicBezTo>
                <a:cubicBezTo>
                  <a:pt x="9487464" y="2799663"/>
                  <a:pt x="9477192" y="2825227"/>
                  <a:pt x="9484940" y="2847019"/>
                </a:cubicBezTo>
                <a:cubicBezTo>
                  <a:pt x="9492522" y="2826389"/>
                  <a:pt x="9487125" y="2796962"/>
                  <a:pt x="9504026" y="2783001"/>
                </a:cubicBezTo>
                <a:cubicBezTo>
                  <a:pt x="9517861" y="2792175"/>
                  <a:pt x="9507033" y="2806269"/>
                  <a:pt x="9502230" y="2819453"/>
                </a:cubicBezTo>
                <a:cubicBezTo>
                  <a:pt x="9496649" y="2842498"/>
                  <a:pt x="9502675" y="2876284"/>
                  <a:pt x="9490049" y="2892134"/>
                </a:cubicBezTo>
                <a:close/>
                <a:moveTo>
                  <a:pt x="9930807" y="1903019"/>
                </a:moveTo>
                <a:lnTo>
                  <a:pt x="9917566" y="1897168"/>
                </a:lnTo>
                <a:cubicBezTo>
                  <a:pt x="9912945" y="1905316"/>
                  <a:pt x="9917556" y="1909901"/>
                  <a:pt x="9926475" y="1912823"/>
                </a:cubicBezTo>
                <a:close/>
                <a:moveTo>
                  <a:pt x="4743980" y="13642305"/>
                </a:moveTo>
                <a:cubicBezTo>
                  <a:pt x="4743506" y="13641378"/>
                  <a:pt x="4742238" y="13638906"/>
                  <a:pt x="4739704" y="13633964"/>
                </a:cubicBezTo>
                <a:cubicBezTo>
                  <a:pt x="4739704" y="13633964"/>
                  <a:pt x="4745403" y="13645084"/>
                  <a:pt x="4743980" y="13642305"/>
                </a:cubicBezTo>
                <a:close/>
                <a:moveTo>
                  <a:pt x="9983333" y="1809556"/>
                </a:moveTo>
                <a:cubicBezTo>
                  <a:pt x="9981235" y="1805062"/>
                  <a:pt x="9976675" y="1801519"/>
                  <a:pt x="9968610" y="1798974"/>
                </a:cubicBezTo>
                <a:cubicBezTo>
                  <a:pt x="9965973" y="1804942"/>
                  <a:pt x="9964944" y="1809582"/>
                  <a:pt x="9966189" y="1813699"/>
                </a:cubicBezTo>
                <a:cubicBezTo>
                  <a:pt x="9955184" y="1810874"/>
                  <a:pt x="9956577" y="1800790"/>
                  <a:pt x="9946541" y="1805017"/>
                </a:cubicBezTo>
                <a:cubicBezTo>
                  <a:pt x="9939320" y="1815583"/>
                  <a:pt x="9952032" y="1819162"/>
                  <a:pt x="9962045" y="1823076"/>
                </a:cubicBezTo>
                <a:lnTo>
                  <a:pt x="9966189" y="1813699"/>
                </a:lnTo>
                <a:cubicBezTo>
                  <a:pt x="9974354" y="1818325"/>
                  <a:pt x="9980421" y="1818458"/>
                  <a:pt x="9983333" y="1809556"/>
                </a:cubicBezTo>
                <a:close/>
                <a:moveTo>
                  <a:pt x="9977567" y="1839360"/>
                </a:moveTo>
                <a:cubicBezTo>
                  <a:pt x="9979654" y="1836079"/>
                  <a:pt x="9979368" y="1831240"/>
                  <a:pt x="9974858" y="1828738"/>
                </a:cubicBezTo>
                <a:cubicBezTo>
                  <a:pt x="9971932" y="1833049"/>
                  <a:pt x="9967334" y="1833056"/>
                  <a:pt x="9966030" y="1840631"/>
                </a:cubicBezTo>
                <a:cubicBezTo>
                  <a:pt x="9971017" y="1844363"/>
                  <a:pt x="9975479" y="1842641"/>
                  <a:pt x="9977567" y="1839360"/>
                </a:cubicBezTo>
                <a:close/>
                <a:moveTo>
                  <a:pt x="9963614" y="1890002"/>
                </a:moveTo>
                <a:cubicBezTo>
                  <a:pt x="9960560" y="1883049"/>
                  <a:pt x="9947320" y="1877198"/>
                  <a:pt x="9944370" y="1889651"/>
                </a:cubicBezTo>
                <a:cubicBezTo>
                  <a:pt x="9951103" y="1890588"/>
                  <a:pt x="9962134" y="1902595"/>
                  <a:pt x="9963614" y="1890002"/>
                </a:cubicBezTo>
                <a:close/>
                <a:moveTo>
                  <a:pt x="4960483" y="13215083"/>
                </a:moveTo>
                <a:cubicBezTo>
                  <a:pt x="4954935" y="13212631"/>
                  <a:pt x="4956771" y="13207324"/>
                  <a:pt x="4949566" y="13205161"/>
                </a:cubicBezTo>
                <a:lnTo>
                  <a:pt x="4945797" y="13213692"/>
                </a:lnTo>
                <a:cubicBezTo>
                  <a:pt x="4951156" y="13216569"/>
                  <a:pt x="4949321" y="13221876"/>
                  <a:pt x="4956714" y="13223613"/>
                </a:cubicBezTo>
                <a:close/>
                <a:moveTo>
                  <a:pt x="9720801" y="2456304"/>
                </a:moveTo>
                <a:cubicBezTo>
                  <a:pt x="9567708" y="2424354"/>
                  <a:pt x="9405599" y="2404737"/>
                  <a:pt x="9261651" y="2376318"/>
                </a:cubicBezTo>
                <a:cubicBezTo>
                  <a:pt x="9211255" y="2458071"/>
                  <a:pt x="9146643" y="2556999"/>
                  <a:pt x="9126183" y="2644841"/>
                </a:cubicBezTo>
                <a:cubicBezTo>
                  <a:pt x="9205723" y="2688654"/>
                  <a:pt x="9279915" y="2756109"/>
                  <a:pt x="9363589" y="2807867"/>
                </a:cubicBezTo>
                <a:cubicBezTo>
                  <a:pt x="9370256" y="2781238"/>
                  <a:pt x="9366579" y="2743410"/>
                  <a:pt x="9379040" y="2724441"/>
                </a:cubicBezTo>
                <a:cubicBezTo>
                  <a:pt x="9386059" y="2753547"/>
                  <a:pt x="9371407" y="2787865"/>
                  <a:pt x="9379281" y="2817350"/>
                </a:cubicBezTo>
                <a:cubicBezTo>
                  <a:pt x="9422726" y="2852862"/>
                  <a:pt x="9480792" y="2884128"/>
                  <a:pt x="9509694" y="2916784"/>
                </a:cubicBezTo>
                <a:cubicBezTo>
                  <a:pt x="9512432" y="2912895"/>
                  <a:pt x="9516082" y="2915018"/>
                  <a:pt x="9518533" y="2909471"/>
                </a:cubicBezTo>
                <a:cubicBezTo>
                  <a:pt x="9517633" y="2864203"/>
                  <a:pt x="9543855" y="2792164"/>
                  <a:pt x="9574104" y="2721395"/>
                </a:cubicBezTo>
                <a:cubicBezTo>
                  <a:pt x="9613590" y="2629722"/>
                  <a:pt x="9659841" y="2535429"/>
                  <a:pt x="9720801" y="2456304"/>
                </a:cubicBezTo>
                <a:close/>
                <a:moveTo>
                  <a:pt x="9979088" y="1881555"/>
                </a:moveTo>
                <a:cubicBezTo>
                  <a:pt x="9973761" y="1875125"/>
                  <a:pt x="9970969" y="1860645"/>
                  <a:pt x="9958849" y="1864970"/>
                </a:cubicBezTo>
                <a:cubicBezTo>
                  <a:pt x="9954140" y="1875627"/>
                  <a:pt x="9963399" y="1881246"/>
                  <a:pt x="9967922" y="1888339"/>
                </a:cubicBezTo>
                <a:cubicBezTo>
                  <a:pt x="9970848" y="1884028"/>
                  <a:pt x="9975923" y="1885251"/>
                  <a:pt x="9979088" y="1881555"/>
                </a:cubicBezTo>
                <a:close/>
                <a:moveTo>
                  <a:pt x="9973841" y="1902673"/>
                </a:moveTo>
                <a:lnTo>
                  <a:pt x="9967007" y="1899653"/>
                </a:lnTo>
                <a:lnTo>
                  <a:pt x="9962675" y="1909457"/>
                </a:lnTo>
                <a:lnTo>
                  <a:pt x="9969509" y="1912477"/>
                </a:lnTo>
                <a:close/>
                <a:moveTo>
                  <a:pt x="9966849" y="1926586"/>
                </a:moveTo>
                <a:cubicBezTo>
                  <a:pt x="9947282" y="1945452"/>
                  <a:pt x="9925139" y="1958595"/>
                  <a:pt x="9901991" y="1968237"/>
                </a:cubicBezTo>
                <a:cubicBezTo>
                  <a:pt x="9920218" y="1977819"/>
                  <a:pt x="9959365" y="1944677"/>
                  <a:pt x="9966849" y="1926586"/>
                </a:cubicBezTo>
                <a:close/>
                <a:moveTo>
                  <a:pt x="9991333" y="1871171"/>
                </a:moveTo>
                <a:cubicBezTo>
                  <a:pt x="9987439" y="1868432"/>
                  <a:pt x="9987237" y="1864267"/>
                  <a:pt x="9979411" y="1862337"/>
                </a:cubicBezTo>
                <a:cubicBezTo>
                  <a:pt x="9972379" y="1872476"/>
                  <a:pt x="9986574" y="1880787"/>
                  <a:pt x="9991333" y="1871171"/>
                </a:cubicBezTo>
                <a:close/>
                <a:moveTo>
                  <a:pt x="9997148" y="1866098"/>
                </a:moveTo>
                <a:lnTo>
                  <a:pt x="9996182" y="1852035"/>
                </a:lnTo>
                <a:lnTo>
                  <a:pt x="9996084" y="1850599"/>
                </a:lnTo>
                <a:cubicBezTo>
                  <a:pt x="9992648" y="1846533"/>
                  <a:pt x="9987057" y="1843299"/>
                  <a:pt x="9982095" y="1840087"/>
                </a:cubicBezTo>
                <a:cubicBezTo>
                  <a:pt x="9983057" y="1844843"/>
                  <a:pt x="9983771" y="1849871"/>
                  <a:pt x="9985769" y="1854447"/>
                </a:cubicBezTo>
                <a:lnTo>
                  <a:pt x="9993971" y="1862845"/>
                </a:lnTo>
                <a:close/>
                <a:moveTo>
                  <a:pt x="9985071" y="1895598"/>
                </a:moveTo>
                <a:cubicBezTo>
                  <a:pt x="9987047" y="1892714"/>
                  <a:pt x="9987474" y="1888572"/>
                  <a:pt x="9983988" y="1887796"/>
                </a:cubicBezTo>
                <a:cubicBezTo>
                  <a:pt x="9983234" y="1889501"/>
                  <a:pt x="9981866" y="1891443"/>
                  <a:pt x="9979680" y="1889459"/>
                </a:cubicBezTo>
                <a:lnTo>
                  <a:pt x="9976854" y="1895852"/>
                </a:lnTo>
                <a:cubicBezTo>
                  <a:pt x="9979568" y="1900108"/>
                  <a:pt x="9983095" y="1898482"/>
                  <a:pt x="9985071" y="1895598"/>
                </a:cubicBezTo>
                <a:close/>
                <a:moveTo>
                  <a:pt x="10015127" y="1842757"/>
                </a:moveTo>
                <a:cubicBezTo>
                  <a:pt x="10015045" y="1839711"/>
                  <a:pt x="10013607" y="1837007"/>
                  <a:pt x="10011412" y="1834827"/>
                </a:cubicBezTo>
                <a:lnTo>
                  <a:pt x="10000388" y="1831480"/>
                </a:lnTo>
                <a:lnTo>
                  <a:pt x="9993913" y="1829515"/>
                </a:lnTo>
                <a:cubicBezTo>
                  <a:pt x="9991584" y="1835364"/>
                  <a:pt x="9992747" y="1839953"/>
                  <a:pt x="9996010" y="1843688"/>
                </a:cubicBezTo>
                <a:lnTo>
                  <a:pt x="9997680" y="1844715"/>
                </a:lnTo>
                <a:lnTo>
                  <a:pt x="10010712" y="1852731"/>
                </a:lnTo>
                <a:cubicBezTo>
                  <a:pt x="10013936" y="1849188"/>
                  <a:pt x="10015209" y="1845802"/>
                  <a:pt x="10015127" y="1842757"/>
                </a:cubicBezTo>
                <a:close/>
                <a:moveTo>
                  <a:pt x="10006971" y="1870439"/>
                </a:moveTo>
                <a:cubicBezTo>
                  <a:pt x="9998191" y="1866050"/>
                  <a:pt x="9994424" y="1874575"/>
                  <a:pt x="9989991" y="1882296"/>
                </a:cubicBezTo>
                <a:cubicBezTo>
                  <a:pt x="9999199" y="1886875"/>
                  <a:pt x="10003393" y="1878538"/>
                  <a:pt x="10006971" y="1870439"/>
                </a:cubicBezTo>
                <a:close/>
                <a:moveTo>
                  <a:pt x="10034873" y="1816534"/>
                </a:moveTo>
                <a:cubicBezTo>
                  <a:pt x="10025904" y="1812571"/>
                  <a:pt x="10019783" y="1794073"/>
                  <a:pt x="10006721" y="1800529"/>
                </a:cubicBezTo>
                <a:cubicBezTo>
                  <a:pt x="10018014" y="1805009"/>
                  <a:pt x="10024387" y="1828714"/>
                  <a:pt x="10034873" y="1816534"/>
                </a:cubicBezTo>
                <a:close/>
                <a:moveTo>
                  <a:pt x="9701007" y="2583073"/>
                </a:moveTo>
                <a:cubicBezTo>
                  <a:pt x="9703084" y="2577959"/>
                  <a:pt x="9703667" y="2572385"/>
                  <a:pt x="9701807" y="2566209"/>
                </a:cubicBezTo>
                <a:cubicBezTo>
                  <a:pt x="9638279" y="2639611"/>
                  <a:pt x="9590282" y="2736702"/>
                  <a:pt x="9574346" y="2814305"/>
                </a:cubicBezTo>
                <a:cubicBezTo>
                  <a:pt x="9583491" y="2817835"/>
                  <a:pt x="9591437" y="2813698"/>
                  <a:pt x="9597855" y="2803786"/>
                </a:cubicBezTo>
                <a:cubicBezTo>
                  <a:pt x="9595775" y="2760035"/>
                  <a:pt x="9626320" y="2717441"/>
                  <a:pt x="9650081" y="2668281"/>
                </a:cubicBezTo>
                <a:cubicBezTo>
                  <a:pt x="9658047" y="2651405"/>
                  <a:pt x="9658247" y="2633646"/>
                  <a:pt x="9667641" y="2620460"/>
                </a:cubicBezTo>
                <a:cubicBezTo>
                  <a:pt x="9675111" y="2609611"/>
                  <a:pt x="9694779" y="2598415"/>
                  <a:pt x="9701007" y="2583073"/>
                </a:cubicBezTo>
                <a:close/>
                <a:moveTo>
                  <a:pt x="4767509" y="13778797"/>
                </a:moveTo>
                <a:cubicBezTo>
                  <a:pt x="4771844" y="13768987"/>
                  <a:pt x="4765721" y="13763223"/>
                  <a:pt x="4774550" y="13751321"/>
                </a:cubicBezTo>
                <a:cubicBezTo>
                  <a:pt x="4735393" y="13736059"/>
                  <a:pt x="4751934" y="13680152"/>
                  <a:pt x="4716591" y="13674731"/>
                </a:cubicBezTo>
                <a:cubicBezTo>
                  <a:pt x="4733910" y="13709403"/>
                  <a:pt x="4732349" y="13751027"/>
                  <a:pt x="4767509" y="13778797"/>
                </a:cubicBezTo>
                <a:close/>
                <a:moveTo>
                  <a:pt x="9634291" y="2764879"/>
                </a:moveTo>
                <a:cubicBezTo>
                  <a:pt x="9634558" y="2762256"/>
                  <a:pt x="9633558" y="2759902"/>
                  <a:pt x="9630950" y="2757730"/>
                </a:cubicBezTo>
                <a:cubicBezTo>
                  <a:pt x="9628311" y="2763702"/>
                  <a:pt x="9626902" y="2769199"/>
                  <a:pt x="9630036" y="2773643"/>
                </a:cubicBezTo>
                <a:cubicBezTo>
                  <a:pt x="9632491" y="2770394"/>
                  <a:pt x="9634024" y="2767502"/>
                  <a:pt x="9634291" y="2764879"/>
                </a:cubicBezTo>
                <a:close/>
                <a:moveTo>
                  <a:pt x="9571769" y="2918207"/>
                </a:moveTo>
                <a:cubicBezTo>
                  <a:pt x="9582662" y="2897014"/>
                  <a:pt x="9573915" y="2879892"/>
                  <a:pt x="9579223" y="2859801"/>
                </a:cubicBezTo>
                <a:cubicBezTo>
                  <a:pt x="9568141" y="2881420"/>
                  <a:pt x="9564678" y="2900796"/>
                  <a:pt x="9571769" y="2918207"/>
                </a:cubicBezTo>
                <a:close/>
                <a:moveTo>
                  <a:pt x="10061354" y="1828235"/>
                </a:moveTo>
                <a:lnTo>
                  <a:pt x="10054520" y="1825215"/>
                </a:lnTo>
                <a:lnTo>
                  <a:pt x="10050188" y="1835019"/>
                </a:lnTo>
                <a:lnTo>
                  <a:pt x="10057022" y="1838039"/>
                </a:lnTo>
                <a:close/>
                <a:moveTo>
                  <a:pt x="4946842" y="13419095"/>
                </a:moveTo>
                <a:cubicBezTo>
                  <a:pt x="4942138" y="13412428"/>
                  <a:pt x="4936203" y="13406237"/>
                  <a:pt x="4941580" y="13396377"/>
                </a:cubicBezTo>
                <a:cubicBezTo>
                  <a:pt x="4892996" y="13380519"/>
                  <a:pt x="4898315" y="13325771"/>
                  <a:pt x="4858705" y="13318465"/>
                </a:cubicBezTo>
                <a:cubicBezTo>
                  <a:pt x="4868939" y="13340321"/>
                  <a:pt x="4896822" y="13355700"/>
                  <a:pt x="4890873" y="13384169"/>
                </a:cubicBezTo>
                <a:cubicBezTo>
                  <a:pt x="4918936" y="13394529"/>
                  <a:pt x="4920735" y="13414696"/>
                  <a:pt x="4936922" y="13430005"/>
                </a:cubicBezTo>
                <a:cubicBezTo>
                  <a:pt x="4939798" y="13424648"/>
                  <a:pt x="4945295" y="13426058"/>
                  <a:pt x="4946842" y="13419095"/>
                </a:cubicBezTo>
                <a:close/>
                <a:moveTo>
                  <a:pt x="9866347" y="2289560"/>
                </a:moveTo>
                <a:cubicBezTo>
                  <a:pt x="9866769" y="2289578"/>
                  <a:pt x="9866161" y="2288813"/>
                  <a:pt x="9864041" y="2286881"/>
                </a:cubicBezTo>
                <a:cubicBezTo>
                  <a:pt x="9838336" y="2270803"/>
                  <a:pt x="9798960" y="2240010"/>
                  <a:pt x="9761087" y="2239110"/>
                </a:cubicBezTo>
                <a:cubicBezTo>
                  <a:pt x="9767590" y="2239104"/>
                  <a:pt x="9828918" y="2268436"/>
                  <a:pt x="9847854" y="2278628"/>
                </a:cubicBezTo>
                <a:cubicBezTo>
                  <a:pt x="9854565" y="2282413"/>
                  <a:pt x="9865084" y="2289508"/>
                  <a:pt x="9866347" y="2289560"/>
                </a:cubicBezTo>
                <a:close/>
                <a:moveTo>
                  <a:pt x="9775434" y="2507596"/>
                </a:moveTo>
                <a:cubicBezTo>
                  <a:pt x="9777073" y="2501436"/>
                  <a:pt x="9775875" y="2494915"/>
                  <a:pt x="9769879" y="2491756"/>
                </a:cubicBezTo>
                <a:cubicBezTo>
                  <a:pt x="9760624" y="2503474"/>
                  <a:pt x="9765186" y="2511608"/>
                  <a:pt x="9763975" y="2521272"/>
                </a:cubicBezTo>
                <a:cubicBezTo>
                  <a:pt x="9769322" y="2519555"/>
                  <a:pt x="9773796" y="2513756"/>
                  <a:pt x="9775434" y="2507596"/>
                </a:cubicBezTo>
                <a:close/>
                <a:moveTo>
                  <a:pt x="4804419" y="13764518"/>
                </a:moveTo>
                <a:lnTo>
                  <a:pt x="4787351" y="13756977"/>
                </a:lnTo>
                <a:cubicBezTo>
                  <a:pt x="4781597" y="13767690"/>
                  <a:pt x="4787721" y="13773454"/>
                  <a:pt x="4792614" y="13779694"/>
                </a:cubicBezTo>
                <a:cubicBezTo>
                  <a:pt x="4796771" y="13774903"/>
                  <a:pt x="4802595" y="13774418"/>
                  <a:pt x="4804419" y="13764518"/>
                </a:cubicBezTo>
                <a:close/>
                <a:moveTo>
                  <a:pt x="9684705" y="2720293"/>
                </a:moveTo>
                <a:cubicBezTo>
                  <a:pt x="9692356" y="2687980"/>
                  <a:pt x="9697972" y="2656808"/>
                  <a:pt x="9692419" y="2627839"/>
                </a:cubicBezTo>
                <a:cubicBezTo>
                  <a:pt x="9682648" y="2641878"/>
                  <a:pt x="9681456" y="2660728"/>
                  <a:pt x="9679402" y="2674608"/>
                </a:cubicBezTo>
                <a:cubicBezTo>
                  <a:pt x="9677774" y="2688676"/>
                  <a:pt x="9672277" y="2709193"/>
                  <a:pt x="9684705" y="2720293"/>
                </a:cubicBezTo>
                <a:close/>
                <a:moveTo>
                  <a:pt x="9605791" y="2931199"/>
                </a:moveTo>
                <a:lnTo>
                  <a:pt x="9609450" y="2914181"/>
                </a:lnTo>
                <a:lnTo>
                  <a:pt x="9622696" y="2852558"/>
                </a:lnTo>
                <a:cubicBezTo>
                  <a:pt x="9627282" y="2826604"/>
                  <a:pt x="9629880" y="2801109"/>
                  <a:pt x="9627675" y="2776679"/>
                </a:cubicBezTo>
                <a:cubicBezTo>
                  <a:pt x="9620620" y="2799567"/>
                  <a:pt x="9616691" y="2822306"/>
                  <a:pt x="9614606" y="2844331"/>
                </a:cubicBezTo>
                <a:cubicBezTo>
                  <a:pt x="9595411" y="2857776"/>
                  <a:pt x="9602194" y="2886268"/>
                  <a:pt x="9597213" y="2904464"/>
                </a:cubicBezTo>
                <a:cubicBezTo>
                  <a:pt x="9596804" y="2912313"/>
                  <a:pt x="9588727" y="2921939"/>
                  <a:pt x="9589715" y="2929546"/>
                </a:cubicBezTo>
                <a:lnTo>
                  <a:pt x="9590216" y="2930281"/>
                </a:lnTo>
                <a:lnTo>
                  <a:pt x="9594344" y="2936340"/>
                </a:lnTo>
                <a:cubicBezTo>
                  <a:pt x="9598798" y="2937797"/>
                  <a:pt x="9602915" y="2936557"/>
                  <a:pt x="9605791" y="2931199"/>
                </a:cubicBezTo>
                <a:close/>
                <a:moveTo>
                  <a:pt x="5078289" y="13180468"/>
                </a:moveTo>
                <a:lnTo>
                  <a:pt x="5069328" y="13176509"/>
                </a:lnTo>
                <a:cubicBezTo>
                  <a:pt x="5067443" y="13180774"/>
                  <a:pt x="5064080" y="13180307"/>
                  <a:pt x="5061292" y="13183154"/>
                </a:cubicBezTo>
                <a:cubicBezTo>
                  <a:pt x="5068307" y="13185744"/>
                  <a:pt x="5076038" y="13190179"/>
                  <a:pt x="5078289" y="13180468"/>
                </a:cubicBezTo>
                <a:close/>
                <a:moveTo>
                  <a:pt x="10099061" y="1821459"/>
                </a:moveTo>
                <a:cubicBezTo>
                  <a:pt x="10033675" y="1860839"/>
                  <a:pt x="9989085" y="1945582"/>
                  <a:pt x="9916902" y="1978392"/>
                </a:cubicBezTo>
                <a:cubicBezTo>
                  <a:pt x="9860243" y="2003797"/>
                  <a:pt x="9819005" y="2002388"/>
                  <a:pt x="9744821" y="2015464"/>
                </a:cubicBezTo>
                <a:cubicBezTo>
                  <a:pt x="9771692" y="2030903"/>
                  <a:pt x="9791978" y="2031205"/>
                  <a:pt x="9814073" y="2034345"/>
                </a:cubicBezTo>
                <a:cubicBezTo>
                  <a:pt x="9806062" y="2050165"/>
                  <a:pt x="9792717" y="2089613"/>
                  <a:pt x="9787543" y="2103630"/>
                </a:cubicBezTo>
                <a:cubicBezTo>
                  <a:pt x="9757481" y="2082705"/>
                  <a:pt x="9746310" y="2054843"/>
                  <a:pt x="9707442" y="2037669"/>
                </a:cubicBezTo>
                <a:cubicBezTo>
                  <a:pt x="9699864" y="2088326"/>
                  <a:pt x="9692262" y="2147124"/>
                  <a:pt x="9656996" y="2178414"/>
                </a:cubicBezTo>
                <a:cubicBezTo>
                  <a:pt x="9625321" y="2206196"/>
                  <a:pt x="9532283" y="2205337"/>
                  <a:pt x="9474255" y="2167980"/>
                </a:cubicBezTo>
                <a:cubicBezTo>
                  <a:pt x="9437120" y="2143420"/>
                  <a:pt x="9402582" y="2099119"/>
                  <a:pt x="9359238" y="2058570"/>
                </a:cubicBezTo>
                <a:cubicBezTo>
                  <a:pt x="9313709" y="2016035"/>
                  <a:pt x="9260620" y="1981370"/>
                  <a:pt x="9258188" y="1944122"/>
                </a:cubicBezTo>
                <a:cubicBezTo>
                  <a:pt x="9255923" y="1914590"/>
                  <a:pt x="9281328" y="1882509"/>
                  <a:pt x="9294138" y="1870847"/>
                </a:cubicBezTo>
                <a:cubicBezTo>
                  <a:pt x="9288253" y="1835640"/>
                  <a:pt x="9320036" y="1779884"/>
                  <a:pt x="9327042" y="1760562"/>
                </a:cubicBezTo>
                <a:cubicBezTo>
                  <a:pt x="9399084" y="1711896"/>
                  <a:pt x="9541068" y="1674772"/>
                  <a:pt x="9658612" y="1724161"/>
                </a:cubicBezTo>
                <a:cubicBezTo>
                  <a:pt x="9736912" y="1757228"/>
                  <a:pt x="9782459" y="1839001"/>
                  <a:pt x="9748497" y="1927419"/>
                </a:cubicBezTo>
                <a:cubicBezTo>
                  <a:pt x="9764123" y="1922096"/>
                  <a:pt x="9772975" y="1902062"/>
                  <a:pt x="9784880" y="1888981"/>
                </a:cubicBezTo>
                <a:cubicBezTo>
                  <a:pt x="9833069" y="1835379"/>
                  <a:pt x="9898634" y="1743601"/>
                  <a:pt x="9974607" y="1758828"/>
                </a:cubicBezTo>
                <a:cubicBezTo>
                  <a:pt x="10015344" y="1767147"/>
                  <a:pt x="10055671" y="1797193"/>
                  <a:pt x="10099061" y="1821459"/>
                </a:cubicBezTo>
                <a:close/>
                <a:moveTo>
                  <a:pt x="5057867" y="13238229"/>
                </a:moveTo>
                <a:cubicBezTo>
                  <a:pt x="5047040" y="13225798"/>
                  <a:pt x="5049319" y="13207942"/>
                  <a:pt x="5028649" y="13199319"/>
                </a:cubicBezTo>
                <a:cubicBezTo>
                  <a:pt x="5016000" y="13218711"/>
                  <a:pt x="5044184" y="13240340"/>
                  <a:pt x="5057867" y="13238229"/>
                </a:cubicBezTo>
                <a:close/>
                <a:moveTo>
                  <a:pt x="9623281" y="2917001"/>
                </a:moveTo>
                <a:lnTo>
                  <a:pt x="9630064" y="2896927"/>
                </a:lnTo>
                <a:lnTo>
                  <a:pt x="9641721" y="2862430"/>
                </a:lnTo>
                <a:cubicBezTo>
                  <a:pt x="9645632" y="2844782"/>
                  <a:pt x="9648353" y="2827373"/>
                  <a:pt x="9653026" y="2809297"/>
                </a:cubicBezTo>
                <a:cubicBezTo>
                  <a:pt x="9625988" y="2785112"/>
                  <a:pt x="9661392" y="2756903"/>
                  <a:pt x="9656226" y="2731675"/>
                </a:cubicBezTo>
                <a:cubicBezTo>
                  <a:pt x="9669907" y="2707635"/>
                  <a:pt x="9680840" y="2682891"/>
                  <a:pt x="9673402" y="2658189"/>
                </a:cubicBezTo>
                <a:cubicBezTo>
                  <a:pt x="9666189" y="2673359"/>
                  <a:pt x="9670563" y="2681920"/>
                  <a:pt x="9655436" y="2693083"/>
                </a:cubicBezTo>
                <a:cubicBezTo>
                  <a:pt x="9655185" y="2731725"/>
                  <a:pt x="9625592" y="2776778"/>
                  <a:pt x="9638782" y="2812691"/>
                </a:cubicBezTo>
                <a:cubicBezTo>
                  <a:pt x="9635782" y="2838518"/>
                  <a:pt x="9622214" y="2866846"/>
                  <a:pt x="9620379" y="2892470"/>
                </a:cubicBezTo>
                <a:lnTo>
                  <a:pt x="9620477" y="2893300"/>
                </a:lnTo>
                <a:lnTo>
                  <a:pt x="9621731" y="2903902"/>
                </a:lnTo>
                <a:close/>
                <a:moveTo>
                  <a:pt x="9713352" y="2721223"/>
                </a:moveTo>
                <a:cubicBezTo>
                  <a:pt x="9712710" y="2685755"/>
                  <a:pt x="9720162" y="2649276"/>
                  <a:pt x="9717675" y="2614523"/>
                </a:cubicBezTo>
                <a:cubicBezTo>
                  <a:pt x="9708568" y="2629365"/>
                  <a:pt x="9711978" y="2652798"/>
                  <a:pt x="9710221" y="2672928"/>
                </a:cubicBezTo>
                <a:cubicBezTo>
                  <a:pt x="9708177" y="2691401"/>
                  <a:pt x="9693137" y="2721979"/>
                  <a:pt x="9713352" y="2721223"/>
                </a:cubicBezTo>
                <a:close/>
                <a:moveTo>
                  <a:pt x="9806242" y="2514452"/>
                </a:moveTo>
                <a:cubicBezTo>
                  <a:pt x="9816629" y="2500174"/>
                  <a:pt x="9815043" y="2488765"/>
                  <a:pt x="9803328" y="2479510"/>
                </a:cubicBezTo>
                <a:cubicBezTo>
                  <a:pt x="9783221" y="2486943"/>
                  <a:pt x="9797653" y="2505048"/>
                  <a:pt x="9806242" y="2514452"/>
                </a:cubicBezTo>
                <a:close/>
                <a:moveTo>
                  <a:pt x="9789950" y="2580169"/>
                </a:moveTo>
                <a:cubicBezTo>
                  <a:pt x="9786509" y="2564882"/>
                  <a:pt x="9796886" y="2546011"/>
                  <a:pt x="9786819" y="2531875"/>
                </a:cubicBezTo>
                <a:cubicBezTo>
                  <a:pt x="9781313" y="2547798"/>
                  <a:pt x="9779336" y="2576500"/>
                  <a:pt x="9789950" y="2580169"/>
                </a:cubicBezTo>
                <a:close/>
                <a:moveTo>
                  <a:pt x="4969280" y="13495283"/>
                </a:moveTo>
                <a:cubicBezTo>
                  <a:pt x="4971094" y="13480790"/>
                  <a:pt x="4977590" y="13463778"/>
                  <a:pt x="4967715" y="13453808"/>
                </a:cubicBezTo>
                <a:cubicBezTo>
                  <a:pt x="4961596" y="13469966"/>
                  <a:pt x="4962054" y="13483934"/>
                  <a:pt x="4969280" y="13495283"/>
                </a:cubicBezTo>
                <a:close/>
                <a:moveTo>
                  <a:pt x="9642038" y="2920699"/>
                </a:moveTo>
                <a:cubicBezTo>
                  <a:pt x="9631573" y="2920155"/>
                  <a:pt x="9625312" y="2937785"/>
                  <a:pt x="9612696" y="2927111"/>
                </a:cubicBezTo>
                <a:cubicBezTo>
                  <a:pt x="9607359" y="2933422"/>
                  <a:pt x="9605950" y="2938918"/>
                  <a:pt x="9606197" y="2944126"/>
                </a:cubicBezTo>
                <a:cubicBezTo>
                  <a:pt x="9619132" y="2948312"/>
                  <a:pt x="9640638" y="2930789"/>
                  <a:pt x="9642038" y="2920699"/>
                </a:cubicBezTo>
                <a:close/>
                <a:moveTo>
                  <a:pt x="9806150" y="2560812"/>
                </a:moveTo>
                <a:cubicBezTo>
                  <a:pt x="9810118" y="2556446"/>
                  <a:pt x="9811835" y="2539868"/>
                  <a:pt x="9802947" y="2546139"/>
                </a:cubicBezTo>
                <a:cubicBezTo>
                  <a:pt x="9808352" y="2550058"/>
                  <a:pt x="9798899" y="2557608"/>
                  <a:pt x="9806150" y="2560812"/>
                </a:cubicBezTo>
                <a:close/>
                <a:moveTo>
                  <a:pt x="9668416" y="2878305"/>
                </a:moveTo>
                <a:lnTo>
                  <a:pt x="9674106" y="2860061"/>
                </a:lnTo>
                <a:lnTo>
                  <a:pt x="9688299" y="2814556"/>
                </a:lnTo>
                <a:cubicBezTo>
                  <a:pt x="9694446" y="2793434"/>
                  <a:pt x="9699611" y="2772515"/>
                  <a:pt x="9702290" y="2752028"/>
                </a:cubicBezTo>
                <a:cubicBezTo>
                  <a:pt x="9691031" y="2756742"/>
                  <a:pt x="9687857" y="2755849"/>
                  <a:pt x="9677512" y="2744649"/>
                </a:cubicBezTo>
                <a:cubicBezTo>
                  <a:pt x="9663713" y="2757419"/>
                  <a:pt x="9675517" y="2764164"/>
                  <a:pt x="9666261" y="2775882"/>
                </a:cubicBezTo>
                <a:cubicBezTo>
                  <a:pt x="9660478" y="2772817"/>
                  <a:pt x="9664884" y="2751308"/>
                  <a:pt x="9656343" y="2764870"/>
                </a:cubicBezTo>
                <a:cubicBezTo>
                  <a:pt x="9648942" y="2780467"/>
                  <a:pt x="9655170" y="2792907"/>
                  <a:pt x="9659931" y="2805209"/>
                </a:cubicBezTo>
                <a:cubicBezTo>
                  <a:pt x="9658954" y="2830782"/>
                  <a:pt x="9645362" y="2860247"/>
                  <a:pt x="9641547" y="2884781"/>
                </a:cubicBezTo>
                <a:lnTo>
                  <a:pt x="9641577" y="2887289"/>
                </a:lnTo>
                <a:lnTo>
                  <a:pt x="9641820" y="2907346"/>
                </a:lnTo>
                <a:lnTo>
                  <a:pt x="9657594" y="2873883"/>
                </a:lnTo>
                <a:lnTo>
                  <a:pt x="9658098" y="2872814"/>
                </a:lnTo>
                <a:cubicBezTo>
                  <a:pt x="9669521" y="2837873"/>
                  <a:pt x="9669572" y="2802712"/>
                  <a:pt x="9686953" y="2776356"/>
                </a:cubicBezTo>
                <a:cubicBezTo>
                  <a:pt x="9686064" y="2792790"/>
                  <a:pt x="9680632" y="2810276"/>
                  <a:pt x="9675821" y="2827654"/>
                </a:cubicBezTo>
                <a:lnTo>
                  <a:pt x="9670662" y="2862944"/>
                </a:lnTo>
                <a:close/>
                <a:moveTo>
                  <a:pt x="4880437" y="13721967"/>
                </a:moveTo>
                <a:cubicBezTo>
                  <a:pt x="4906062" y="13667631"/>
                  <a:pt x="4847265" y="13611710"/>
                  <a:pt x="4784649" y="13613038"/>
                </a:cubicBezTo>
                <a:cubicBezTo>
                  <a:pt x="4701162" y="13679640"/>
                  <a:pt x="4786523" y="13787709"/>
                  <a:pt x="4864051" y="13744984"/>
                </a:cubicBezTo>
                <a:cubicBezTo>
                  <a:pt x="4871393" y="13737458"/>
                  <a:pt x="4876776" y="13729729"/>
                  <a:pt x="4880437" y="13721967"/>
                </a:cubicBezTo>
                <a:close/>
                <a:moveTo>
                  <a:pt x="4906508" y="13671979"/>
                </a:moveTo>
                <a:cubicBezTo>
                  <a:pt x="4908638" y="13650999"/>
                  <a:pt x="4895200" y="13636394"/>
                  <a:pt x="4883609" y="13621076"/>
                </a:cubicBezTo>
                <a:cubicBezTo>
                  <a:pt x="4877361" y="13643297"/>
                  <a:pt x="4896146" y="13656184"/>
                  <a:pt x="4906508" y="13671979"/>
                </a:cubicBezTo>
                <a:close/>
                <a:moveTo>
                  <a:pt x="9666619" y="2901986"/>
                </a:moveTo>
                <a:cubicBezTo>
                  <a:pt x="9663108" y="2898395"/>
                  <a:pt x="9663336" y="2894417"/>
                  <a:pt x="9656512" y="2891402"/>
                </a:cubicBezTo>
                <a:cubicBezTo>
                  <a:pt x="9652554" y="2900361"/>
                  <a:pt x="9647316" y="2908754"/>
                  <a:pt x="9648704" y="2915996"/>
                </a:cubicBezTo>
                <a:cubicBezTo>
                  <a:pt x="9654993" y="2912146"/>
                  <a:pt x="9661094" y="2908723"/>
                  <a:pt x="9666619" y="2901986"/>
                </a:cubicBezTo>
                <a:close/>
                <a:moveTo>
                  <a:pt x="9804600" y="2589702"/>
                </a:moveTo>
                <a:cubicBezTo>
                  <a:pt x="9802319" y="2585635"/>
                  <a:pt x="9811416" y="2566199"/>
                  <a:pt x="9798788" y="2572857"/>
                </a:cubicBezTo>
                <a:cubicBezTo>
                  <a:pt x="9801308" y="2577539"/>
                  <a:pt x="9791972" y="2596360"/>
                  <a:pt x="9804600" y="2589702"/>
                </a:cubicBezTo>
                <a:close/>
                <a:moveTo>
                  <a:pt x="5090164" y="13268423"/>
                </a:moveTo>
                <a:cubicBezTo>
                  <a:pt x="5092069" y="13256049"/>
                  <a:pt x="5084084" y="13243823"/>
                  <a:pt x="5072624" y="13249847"/>
                </a:cubicBezTo>
                <a:cubicBezTo>
                  <a:pt x="5079373" y="13259966"/>
                  <a:pt x="5065541" y="13258952"/>
                  <a:pt x="5067657" y="13272633"/>
                </a:cubicBezTo>
                <a:lnTo>
                  <a:pt x="5084725" y="13280174"/>
                </a:lnTo>
                <a:cubicBezTo>
                  <a:pt x="5087795" y="13276687"/>
                  <a:pt x="5089529" y="13272547"/>
                  <a:pt x="5090164" y="13268423"/>
                </a:cubicBezTo>
                <a:close/>
                <a:moveTo>
                  <a:pt x="9675437" y="2907412"/>
                </a:moveTo>
                <a:cubicBezTo>
                  <a:pt x="9652015" y="2937346"/>
                  <a:pt x="9593210" y="2982750"/>
                  <a:pt x="9562184" y="2953744"/>
                </a:cubicBezTo>
                <a:cubicBezTo>
                  <a:pt x="9546057" y="2939479"/>
                  <a:pt x="9555693" y="2883058"/>
                  <a:pt x="9561349" y="2848335"/>
                </a:cubicBezTo>
                <a:cubicBezTo>
                  <a:pt x="9567750" y="2807311"/>
                  <a:pt x="9575004" y="2766664"/>
                  <a:pt x="9585501" y="2737139"/>
                </a:cubicBezTo>
                <a:cubicBezTo>
                  <a:pt x="9608280" y="2671738"/>
                  <a:pt x="9660381" y="2612663"/>
                  <a:pt x="9703148" y="2550485"/>
                </a:cubicBezTo>
                <a:cubicBezTo>
                  <a:pt x="9737750" y="2501016"/>
                  <a:pt x="9768276" y="2449235"/>
                  <a:pt x="9808538" y="2457337"/>
                </a:cubicBezTo>
                <a:cubicBezTo>
                  <a:pt x="9821145" y="2463417"/>
                  <a:pt x="9816173" y="2486206"/>
                  <a:pt x="9829614" y="2483476"/>
                </a:cubicBezTo>
                <a:cubicBezTo>
                  <a:pt x="9825878" y="2440013"/>
                  <a:pt x="9796558" y="2411761"/>
                  <a:pt x="9758119" y="2437609"/>
                </a:cubicBezTo>
                <a:cubicBezTo>
                  <a:pt x="9750838" y="2442550"/>
                  <a:pt x="9752841" y="2449554"/>
                  <a:pt x="9746462" y="2455914"/>
                </a:cubicBezTo>
                <a:cubicBezTo>
                  <a:pt x="9739092" y="2463366"/>
                  <a:pt x="9729530" y="2464240"/>
                  <a:pt x="9726176" y="2468367"/>
                </a:cubicBezTo>
                <a:cubicBezTo>
                  <a:pt x="9653908" y="2551164"/>
                  <a:pt x="9603806" y="2683018"/>
                  <a:pt x="9567534" y="2772032"/>
                </a:cubicBezTo>
                <a:cubicBezTo>
                  <a:pt x="9559479" y="2791418"/>
                  <a:pt x="9548010" y="2809297"/>
                  <a:pt x="9541135" y="2827165"/>
                </a:cubicBezTo>
                <a:cubicBezTo>
                  <a:pt x="9520370" y="2882238"/>
                  <a:pt x="9518002" y="2972975"/>
                  <a:pt x="9553274" y="2994679"/>
                </a:cubicBezTo>
                <a:cubicBezTo>
                  <a:pt x="9596937" y="3021620"/>
                  <a:pt x="9650298" y="2953924"/>
                  <a:pt x="9675437" y="2907412"/>
                </a:cubicBezTo>
                <a:close/>
                <a:moveTo>
                  <a:pt x="9762523" y="2710315"/>
                </a:moveTo>
                <a:cubicBezTo>
                  <a:pt x="9757707" y="2648528"/>
                  <a:pt x="9777074" y="2581619"/>
                  <a:pt x="9758817" y="2522562"/>
                </a:cubicBezTo>
                <a:cubicBezTo>
                  <a:pt x="9749581" y="2543466"/>
                  <a:pt x="9742755" y="2562376"/>
                  <a:pt x="9739322" y="2573607"/>
                </a:cubicBezTo>
                <a:cubicBezTo>
                  <a:pt x="9730236" y="2575711"/>
                  <a:pt x="9731784" y="2568746"/>
                  <a:pt x="9724246" y="2563886"/>
                </a:cubicBezTo>
                <a:cubicBezTo>
                  <a:pt x="9720565" y="2569908"/>
                  <a:pt x="9716696" y="2576357"/>
                  <a:pt x="9713204" y="2581953"/>
                </a:cubicBezTo>
                <a:cubicBezTo>
                  <a:pt x="9745964" y="2625492"/>
                  <a:pt x="9705182" y="2685488"/>
                  <a:pt x="9723459" y="2731807"/>
                </a:cubicBezTo>
                <a:cubicBezTo>
                  <a:pt x="9742329" y="2698332"/>
                  <a:pt x="9724824" y="2659494"/>
                  <a:pt x="9742859" y="2634828"/>
                </a:cubicBezTo>
                <a:cubicBezTo>
                  <a:pt x="9738205" y="2651129"/>
                  <a:pt x="9739712" y="2669641"/>
                  <a:pt x="9739274" y="2686784"/>
                </a:cubicBezTo>
                <a:cubicBezTo>
                  <a:pt x="9738787" y="2702886"/>
                  <a:pt x="9728896" y="2727580"/>
                  <a:pt x="9748237" y="2739186"/>
                </a:cubicBezTo>
                <a:cubicBezTo>
                  <a:pt x="9754688" y="2699204"/>
                  <a:pt x="9748124" y="2662140"/>
                  <a:pt x="9755378" y="2621493"/>
                </a:cubicBezTo>
                <a:cubicBezTo>
                  <a:pt x="9750627" y="2613786"/>
                  <a:pt x="9748972" y="2592148"/>
                  <a:pt x="9758673" y="2589806"/>
                </a:cubicBezTo>
                <a:cubicBezTo>
                  <a:pt x="9760694" y="2627922"/>
                  <a:pt x="9751198" y="2682875"/>
                  <a:pt x="9762523" y="2710315"/>
                </a:cubicBezTo>
                <a:close/>
                <a:moveTo>
                  <a:pt x="9782482" y="2665721"/>
                </a:moveTo>
                <a:cubicBezTo>
                  <a:pt x="9785307" y="2658173"/>
                  <a:pt x="9787158" y="2648793"/>
                  <a:pt x="9791552" y="2644615"/>
                </a:cubicBezTo>
                <a:cubicBezTo>
                  <a:pt x="9786811" y="2641501"/>
                  <a:pt x="9786257" y="2625449"/>
                  <a:pt x="9778410" y="2631670"/>
                </a:cubicBezTo>
                <a:cubicBezTo>
                  <a:pt x="9776266" y="2648059"/>
                  <a:pt x="9783258" y="2663387"/>
                  <a:pt x="9767565" y="2675829"/>
                </a:cubicBezTo>
                <a:cubicBezTo>
                  <a:pt x="9775857" y="2678983"/>
                  <a:pt x="9779657" y="2673268"/>
                  <a:pt x="9782482" y="2665721"/>
                </a:cubicBezTo>
                <a:close/>
                <a:moveTo>
                  <a:pt x="5068570" y="13339820"/>
                </a:moveTo>
                <a:cubicBezTo>
                  <a:pt x="5078289" y="13302821"/>
                  <a:pt x="5059627" y="13261948"/>
                  <a:pt x="5024488" y="13243363"/>
                </a:cubicBezTo>
                <a:cubicBezTo>
                  <a:pt x="4961087" y="13210252"/>
                  <a:pt x="4898505" y="13264169"/>
                  <a:pt x="4896111" y="13314600"/>
                </a:cubicBezTo>
                <a:cubicBezTo>
                  <a:pt x="4894073" y="13354995"/>
                  <a:pt x="4960732" y="13403820"/>
                  <a:pt x="5006663" y="13399133"/>
                </a:cubicBezTo>
                <a:cubicBezTo>
                  <a:pt x="5024136" y="13397678"/>
                  <a:pt x="5060360" y="13373408"/>
                  <a:pt x="5068570" y="13339820"/>
                </a:cubicBezTo>
                <a:close/>
                <a:moveTo>
                  <a:pt x="9735239" y="2785389"/>
                </a:moveTo>
                <a:cubicBezTo>
                  <a:pt x="9737862" y="2777306"/>
                  <a:pt x="9739032" y="2769537"/>
                  <a:pt x="9738058" y="2762223"/>
                </a:cubicBezTo>
                <a:cubicBezTo>
                  <a:pt x="9726354" y="2757562"/>
                  <a:pt x="9721274" y="2773674"/>
                  <a:pt x="9714143" y="2759815"/>
                </a:cubicBezTo>
                <a:cubicBezTo>
                  <a:pt x="9706921" y="2770391"/>
                  <a:pt x="9706295" y="2787961"/>
                  <a:pt x="9718824" y="2779220"/>
                </a:cubicBezTo>
                <a:cubicBezTo>
                  <a:pt x="9713079" y="2800010"/>
                  <a:pt x="9698496" y="2822631"/>
                  <a:pt x="9692943" y="2843147"/>
                </a:cubicBezTo>
                <a:lnTo>
                  <a:pt x="9692824" y="2844394"/>
                </a:lnTo>
                <a:lnTo>
                  <a:pt x="9691063" y="2862816"/>
                </a:lnTo>
                <a:lnTo>
                  <a:pt x="9713138" y="2827390"/>
                </a:lnTo>
                <a:lnTo>
                  <a:pt x="9723700" y="2810439"/>
                </a:lnTo>
                <a:cubicBezTo>
                  <a:pt x="9728538" y="2801869"/>
                  <a:pt x="9732615" y="2793472"/>
                  <a:pt x="9735239" y="2785389"/>
                </a:cubicBezTo>
                <a:close/>
                <a:moveTo>
                  <a:pt x="4916536" y="13706997"/>
                </a:moveTo>
                <a:cubicBezTo>
                  <a:pt x="4910939" y="13703504"/>
                  <a:pt x="4912912" y="13696730"/>
                  <a:pt x="4907693" y="13692384"/>
                </a:cubicBezTo>
                <a:cubicBezTo>
                  <a:pt x="4900133" y="13700259"/>
                  <a:pt x="4910544" y="13717095"/>
                  <a:pt x="4916536" y="13706997"/>
                </a:cubicBezTo>
                <a:close/>
                <a:moveTo>
                  <a:pt x="5043181" y="13420368"/>
                </a:moveTo>
                <a:cubicBezTo>
                  <a:pt x="5035074" y="13416785"/>
                  <a:pt x="5043149" y="13406588"/>
                  <a:pt x="5029883" y="13404295"/>
                </a:cubicBezTo>
                <a:cubicBezTo>
                  <a:pt x="5023991" y="13416476"/>
                  <a:pt x="5034452" y="13434353"/>
                  <a:pt x="5043181" y="13420368"/>
                </a:cubicBezTo>
                <a:close/>
                <a:moveTo>
                  <a:pt x="9752880" y="2785790"/>
                </a:moveTo>
                <a:cubicBezTo>
                  <a:pt x="9756195" y="2780307"/>
                  <a:pt x="9757782" y="2775272"/>
                  <a:pt x="9753324" y="2771518"/>
                </a:cubicBezTo>
                <a:cubicBezTo>
                  <a:pt x="9745298" y="2782759"/>
                  <a:pt x="9739118" y="2793285"/>
                  <a:pt x="9742073" y="2802750"/>
                </a:cubicBezTo>
                <a:cubicBezTo>
                  <a:pt x="9744524" y="2797204"/>
                  <a:pt x="9749565" y="2791273"/>
                  <a:pt x="9752880" y="2785790"/>
                </a:cubicBezTo>
                <a:close/>
                <a:moveTo>
                  <a:pt x="9817816" y="2646468"/>
                </a:moveTo>
                <a:cubicBezTo>
                  <a:pt x="9830416" y="2612327"/>
                  <a:pt x="9836229" y="2578692"/>
                  <a:pt x="9829659" y="2550294"/>
                </a:cubicBezTo>
                <a:cubicBezTo>
                  <a:pt x="9822436" y="2571833"/>
                  <a:pt x="9815608" y="2595075"/>
                  <a:pt x="9808310" y="2617792"/>
                </a:cubicBezTo>
                <a:lnTo>
                  <a:pt x="9784345" y="2681617"/>
                </a:lnTo>
                <a:lnTo>
                  <a:pt x="9784150" y="2682137"/>
                </a:lnTo>
                <a:cubicBezTo>
                  <a:pt x="9776515" y="2699415"/>
                  <a:pt x="9763235" y="2716493"/>
                  <a:pt x="9761921" y="2731472"/>
                </a:cubicBezTo>
                <a:lnTo>
                  <a:pt x="9764032" y="2740486"/>
                </a:lnTo>
                <a:lnTo>
                  <a:pt x="9765249" y="2745682"/>
                </a:lnTo>
                <a:cubicBezTo>
                  <a:pt x="9785828" y="2715258"/>
                  <a:pt x="9805216" y="2680609"/>
                  <a:pt x="9817816" y="2646468"/>
                </a:cubicBezTo>
                <a:close/>
                <a:moveTo>
                  <a:pt x="5069993" y="13406724"/>
                </a:moveTo>
                <a:cubicBezTo>
                  <a:pt x="5072207" y="13401712"/>
                  <a:pt x="5073035" y="13396088"/>
                  <a:pt x="5071487" y="13392089"/>
                </a:cubicBezTo>
                <a:cubicBezTo>
                  <a:pt x="5063995" y="13388269"/>
                  <a:pt x="5057881" y="13387098"/>
                  <a:pt x="5052107" y="13388625"/>
                </a:cubicBezTo>
                <a:cubicBezTo>
                  <a:pt x="5047306" y="13401798"/>
                  <a:pt x="5054948" y="13408743"/>
                  <a:pt x="5060179" y="13417681"/>
                </a:cubicBezTo>
                <a:cubicBezTo>
                  <a:pt x="5064177" y="13416134"/>
                  <a:pt x="5067779" y="13411735"/>
                  <a:pt x="5069993" y="13406724"/>
                </a:cubicBezTo>
                <a:close/>
                <a:moveTo>
                  <a:pt x="5096982" y="13357472"/>
                </a:moveTo>
                <a:cubicBezTo>
                  <a:pt x="5102547" y="13347185"/>
                  <a:pt x="5096424" y="13341422"/>
                  <a:pt x="5091719" y="13334755"/>
                </a:cubicBezTo>
                <a:cubicBezTo>
                  <a:pt x="5086154" y="13345041"/>
                  <a:pt x="5092278" y="13350805"/>
                  <a:pt x="5096982" y="13357472"/>
                </a:cubicBezTo>
                <a:close/>
                <a:moveTo>
                  <a:pt x="9785463" y="2766851"/>
                </a:moveTo>
                <a:cubicBezTo>
                  <a:pt x="9769146" y="2753013"/>
                  <a:pt x="9774789" y="2779472"/>
                  <a:pt x="9785463" y="2766851"/>
                </a:cubicBezTo>
                <a:close/>
                <a:moveTo>
                  <a:pt x="5117321" y="13346067"/>
                </a:moveTo>
                <a:cubicBezTo>
                  <a:pt x="5116913" y="13333141"/>
                  <a:pt x="5128192" y="13315693"/>
                  <a:pt x="5113634" y="13308242"/>
                </a:cubicBezTo>
                <a:cubicBezTo>
                  <a:pt x="5113428" y="13321406"/>
                  <a:pt x="5102764" y="13338615"/>
                  <a:pt x="5117321" y="13346067"/>
                </a:cubicBezTo>
                <a:close/>
                <a:moveTo>
                  <a:pt x="5156009" y="13281593"/>
                </a:moveTo>
                <a:cubicBezTo>
                  <a:pt x="5139197" y="13261929"/>
                  <a:pt x="5137149" y="13236553"/>
                  <a:pt x="5117261" y="13218079"/>
                </a:cubicBezTo>
                <a:cubicBezTo>
                  <a:pt x="5114466" y="13238256"/>
                  <a:pt x="5141167" y="13294407"/>
                  <a:pt x="5156009" y="13281593"/>
                </a:cubicBezTo>
                <a:close/>
                <a:moveTo>
                  <a:pt x="5192823" y="13348329"/>
                </a:moveTo>
                <a:cubicBezTo>
                  <a:pt x="5174326" y="13337097"/>
                  <a:pt x="5175915" y="13287329"/>
                  <a:pt x="5152926" y="13300113"/>
                </a:cubicBezTo>
                <a:cubicBezTo>
                  <a:pt x="5167971" y="13313387"/>
                  <a:pt x="5173643" y="13349030"/>
                  <a:pt x="5192823" y="13348329"/>
                </a:cubicBezTo>
                <a:close/>
                <a:moveTo>
                  <a:pt x="10024429" y="2421436"/>
                </a:moveTo>
                <a:cubicBezTo>
                  <a:pt x="10029660" y="2412928"/>
                  <a:pt x="10020012" y="2395664"/>
                  <a:pt x="10024504" y="2390438"/>
                </a:cubicBezTo>
                <a:cubicBezTo>
                  <a:pt x="9987067" y="2376380"/>
                  <a:pt x="9966356" y="2362875"/>
                  <a:pt x="9937566" y="2350482"/>
                </a:cubicBezTo>
                <a:cubicBezTo>
                  <a:pt x="9941340" y="2404474"/>
                  <a:pt x="9936029" y="2463462"/>
                  <a:pt x="9959882" y="2507225"/>
                </a:cubicBezTo>
                <a:cubicBezTo>
                  <a:pt x="9985459" y="2500874"/>
                  <a:pt x="10003538" y="2452955"/>
                  <a:pt x="10024429" y="2421436"/>
                </a:cubicBezTo>
                <a:close/>
                <a:moveTo>
                  <a:pt x="10118957" y="2279649"/>
                </a:moveTo>
                <a:cubicBezTo>
                  <a:pt x="10119500" y="2252466"/>
                  <a:pt x="10118032" y="2226558"/>
                  <a:pt x="10093601" y="2212489"/>
                </a:cubicBezTo>
                <a:cubicBezTo>
                  <a:pt x="10076237" y="2214178"/>
                  <a:pt x="10070197" y="2237482"/>
                  <a:pt x="10053336" y="2240477"/>
                </a:cubicBezTo>
                <a:cubicBezTo>
                  <a:pt x="10052736" y="2233716"/>
                  <a:pt x="10048110" y="2229502"/>
                  <a:pt x="10038960" y="2226531"/>
                </a:cubicBezTo>
                <a:cubicBezTo>
                  <a:pt x="10027962" y="2244752"/>
                  <a:pt x="10022959" y="2274650"/>
                  <a:pt x="10010016" y="2289123"/>
                </a:cubicBezTo>
                <a:cubicBezTo>
                  <a:pt x="10002509" y="2286518"/>
                  <a:pt x="9994733" y="2284517"/>
                  <a:pt x="9987226" y="2281913"/>
                </a:cubicBezTo>
                <a:cubicBezTo>
                  <a:pt x="9973679" y="2302614"/>
                  <a:pt x="9957418" y="2318864"/>
                  <a:pt x="9946148" y="2344181"/>
                </a:cubicBezTo>
                <a:cubicBezTo>
                  <a:pt x="9960294" y="2343231"/>
                  <a:pt x="9973094" y="2358283"/>
                  <a:pt x="9993506" y="2361912"/>
                </a:cubicBezTo>
                <a:cubicBezTo>
                  <a:pt x="10024924" y="2321345"/>
                  <a:pt x="10064551" y="2295600"/>
                  <a:pt x="10113390" y="2287286"/>
                </a:cubicBezTo>
                <a:cubicBezTo>
                  <a:pt x="10114564" y="2283837"/>
                  <a:pt x="10118452" y="2284838"/>
                  <a:pt x="10118957" y="2279649"/>
                </a:cubicBezTo>
                <a:close/>
                <a:moveTo>
                  <a:pt x="10042816" y="2531052"/>
                </a:moveTo>
                <a:cubicBezTo>
                  <a:pt x="10052460" y="2506266"/>
                  <a:pt x="10029914" y="2469149"/>
                  <a:pt x="10022881" y="2446008"/>
                </a:cubicBezTo>
                <a:cubicBezTo>
                  <a:pt x="10014059" y="2469884"/>
                  <a:pt x="9999408" y="2482517"/>
                  <a:pt x="9992864" y="2511011"/>
                </a:cubicBezTo>
                <a:cubicBezTo>
                  <a:pt x="10000470" y="2525565"/>
                  <a:pt x="10001537" y="2542636"/>
                  <a:pt x="10020674" y="2550752"/>
                </a:cubicBezTo>
                <a:cubicBezTo>
                  <a:pt x="10032809" y="2546205"/>
                  <a:pt x="10039601" y="2539314"/>
                  <a:pt x="10042816" y="2531052"/>
                </a:cubicBezTo>
                <a:close/>
                <a:moveTo>
                  <a:pt x="10171784" y="2271298"/>
                </a:moveTo>
                <a:cubicBezTo>
                  <a:pt x="10176580" y="2262958"/>
                  <a:pt x="10176250" y="2242606"/>
                  <a:pt x="10167973" y="2232805"/>
                </a:cubicBezTo>
                <a:cubicBezTo>
                  <a:pt x="10146189" y="2221712"/>
                  <a:pt x="10121377" y="2254741"/>
                  <a:pt x="10130352" y="2283253"/>
                </a:cubicBezTo>
                <a:cubicBezTo>
                  <a:pt x="10143761" y="2279090"/>
                  <a:pt x="10162664" y="2285299"/>
                  <a:pt x="10171784" y="2271298"/>
                </a:cubicBezTo>
                <a:close/>
                <a:moveTo>
                  <a:pt x="10159367" y="2330024"/>
                </a:moveTo>
                <a:cubicBezTo>
                  <a:pt x="10139524" y="2329172"/>
                  <a:pt x="10121289" y="2331198"/>
                  <a:pt x="10102653" y="2332504"/>
                </a:cubicBezTo>
                <a:lnTo>
                  <a:pt x="10083793" y="2331918"/>
                </a:lnTo>
                <a:lnTo>
                  <a:pt x="10043525" y="2330667"/>
                </a:lnTo>
                <a:cubicBezTo>
                  <a:pt x="10029075" y="2341226"/>
                  <a:pt x="10013620" y="2349173"/>
                  <a:pt x="10003829" y="2367928"/>
                </a:cubicBezTo>
                <a:lnTo>
                  <a:pt x="10046594" y="2388012"/>
                </a:lnTo>
                <a:lnTo>
                  <a:pt x="10085069" y="2406081"/>
                </a:lnTo>
                <a:cubicBezTo>
                  <a:pt x="10100190" y="2390769"/>
                  <a:pt x="10122313" y="2389745"/>
                  <a:pt x="10138540" y="2376005"/>
                </a:cubicBezTo>
                <a:cubicBezTo>
                  <a:pt x="10143573" y="2356585"/>
                  <a:pt x="10151553" y="2343522"/>
                  <a:pt x="10159367" y="2330024"/>
                </a:cubicBezTo>
                <a:close/>
                <a:moveTo>
                  <a:pt x="9908037" y="2899026"/>
                </a:moveTo>
                <a:cubicBezTo>
                  <a:pt x="9887444" y="2900635"/>
                  <a:pt x="9908037" y="2899026"/>
                  <a:pt x="9908037" y="2899026"/>
                </a:cubicBezTo>
                <a:close/>
                <a:moveTo>
                  <a:pt x="9881159" y="2974854"/>
                </a:moveTo>
                <a:cubicBezTo>
                  <a:pt x="9888362" y="2955090"/>
                  <a:pt x="9872850" y="2940588"/>
                  <a:pt x="9872008" y="2922879"/>
                </a:cubicBezTo>
                <a:cubicBezTo>
                  <a:pt x="9876328" y="2917139"/>
                  <a:pt x="9881092" y="2908664"/>
                  <a:pt x="9882998" y="2899881"/>
                </a:cubicBezTo>
                <a:lnTo>
                  <a:pt x="9880792" y="2890993"/>
                </a:lnTo>
                <a:lnTo>
                  <a:pt x="9876832" y="2875040"/>
                </a:lnTo>
                <a:cubicBezTo>
                  <a:pt x="9864172" y="2911768"/>
                  <a:pt x="9861214" y="2946154"/>
                  <a:pt x="9881159" y="2974854"/>
                </a:cubicBezTo>
                <a:close/>
                <a:moveTo>
                  <a:pt x="9899126" y="2939960"/>
                </a:moveTo>
                <a:cubicBezTo>
                  <a:pt x="9891022" y="2936379"/>
                  <a:pt x="9896171" y="2930496"/>
                  <a:pt x="9886410" y="2927203"/>
                </a:cubicBezTo>
                <a:cubicBezTo>
                  <a:pt x="9876867" y="2937264"/>
                  <a:pt x="9887768" y="2942590"/>
                  <a:pt x="9888541" y="2950070"/>
                </a:cubicBezTo>
                <a:cubicBezTo>
                  <a:pt x="9892132" y="2946558"/>
                  <a:pt x="9896537" y="2946974"/>
                  <a:pt x="9899126" y="2939960"/>
                </a:cubicBezTo>
                <a:close/>
                <a:moveTo>
                  <a:pt x="9908848" y="2924879"/>
                </a:moveTo>
                <a:cubicBezTo>
                  <a:pt x="9902867" y="2917648"/>
                  <a:pt x="9902044" y="2909126"/>
                  <a:pt x="9893365" y="2902231"/>
                </a:cubicBezTo>
                <a:cubicBezTo>
                  <a:pt x="9886045" y="2910724"/>
                  <a:pt x="9898362" y="2937073"/>
                  <a:pt x="9908848" y="2924879"/>
                </a:cubicBezTo>
                <a:close/>
                <a:moveTo>
                  <a:pt x="10116062" y="2482685"/>
                </a:moveTo>
                <a:cubicBezTo>
                  <a:pt x="10122501" y="2471465"/>
                  <a:pt x="10126435" y="2459586"/>
                  <a:pt x="10123405" y="2443270"/>
                </a:cubicBezTo>
                <a:cubicBezTo>
                  <a:pt x="10108173" y="2434898"/>
                  <a:pt x="10095328" y="2427856"/>
                  <a:pt x="10082073" y="2420721"/>
                </a:cubicBezTo>
                <a:lnTo>
                  <a:pt x="10039718" y="2398381"/>
                </a:lnTo>
                <a:lnTo>
                  <a:pt x="10038279" y="2397622"/>
                </a:lnTo>
                <a:lnTo>
                  <a:pt x="10038204" y="2400664"/>
                </a:lnTo>
                <a:lnTo>
                  <a:pt x="10037428" y="2432291"/>
                </a:lnTo>
                <a:cubicBezTo>
                  <a:pt x="10038526" y="2443106"/>
                  <a:pt x="10040510" y="2453456"/>
                  <a:pt x="10041882" y="2464167"/>
                </a:cubicBezTo>
                <a:cubicBezTo>
                  <a:pt x="10073822" y="2474347"/>
                  <a:pt x="10077469" y="2499416"/>
                  <a:pt x="10093688" y="2518147"/>
                </a:cubicBezTo>
                <a:lnTo>
                  <a:pt x="10112760" y="2487918"/>
                </a:lnTo>
                <a:close/>
                <a:moveTo>
                  <a:pt x="5269584" y="13464323"/>
                </a:moveTo>
                <a:cubicBezTo>
                  <a:pt x="5255848" y="13443470"/>
                  <a:pt x="5246564" y="13402152"/>
                  <a:pt x="5222540" y="13397655"/>
                </a:cubicBezTo>
                <a:cubicBezTo>
                  <a:pt x="5242616" y="13415703"/>
                  <a:pt x="5242673" y="13460590"/>
                  <a:pt x="5269584" y="13464323"/>
                </a:cubicBezTo>
                <a:close/>
                <a:moveTo>
                  <a:pt x="10200668" y="2308629"/>
                </a:moveTo>
                <a:cubicBezTo>
                  <a:pt x="10204995" y="2296474"/>
                  <a:pt x="10207479" y="2286027"/>
                  <a:pt x="10199670" y="2280043"/>
                </a:cubicBezTo>
                <a:cubicBezTo>
                  <a:pt x="10174051" y="2289532"/>
                  <a:pt x="10137158" y="2292402"/>
                  <a:pt x="10107938" y="2299484"/>
                </a:cubicBezTo>
                <a:lnTo>
                  <a:pt x="10104526" y="2300652"/>
                </a:lnTo>
                <a:lnTo>
                  <a:pt x="10081978" y="2308371"/>
                </a:lnTo>
                <a:cubicBezTo>
                  <a:pt x="10078223" y="2310316"/>
                  <a:pt x="10058412" y="2313448"/>
                  <a:pt x="10068902" y="2319898"/>
                </a:cubicBezTo>
                <a:lnTo>
                  <a:pt x="10092010" y="2319529"/>
                </a:lnTo>
                <a:lnTo>
                  <a:pt x="10137097" y="2318805"/>
                </a:lnTo>
                <a:cubicBezTo>
                  <a:pt x="10158708" y="2316292"/>
                  <a:pt x="10179551" y="2312264"/>
                  <a:pt x="10200668" y="2308629"/>
                </a:cubicBezTo>
                <a:close/>
                <a:moveTo>
                  <a:pt x="9939719" y="2902316"/>
                </a:moveTo>
                <a:cubicBezTo>
                  <a:pt x="9933422" y="2879647"/>
                  <a:pt x="9918653" y="2858845"/>
                  <a:pt x="9894798" y="2840146"/>
                </a:cubicBezTo>
                <a:cubicBezTo>
                  <a:pt x="9876346" y="2869216"/>
                  <a:pt x="9922351" y="2883934"/>
                  <a:pt x="9932814" y="2906404"/>
                </a:cubicBezTo>
                <a:cubicBezTo>
                  <a:pt x="9935562" y="2907108"/>
                  <a:pt x="9938022" y="2906155"/>
                  <a:pt x="9939719" y="2902316"/>
                </a:cubicBezTo>
                <a:close/>
                <a:moveTo>
                  <a:pt x="10095084" y="2562065"/>
                </a:moveTo>
                <a:cubicBezTo>
                  <a:pt x="10078464" y="2540991"/>
                  <a:pt x="10082193" y="2509086"/>
                  <a:pt x="10058332" y="2491300"/>
                </a:cubicBezTo>
                <a:cubicBezTo>
                  <a:pt x="10063988" y="2521589"/>
                  <a:pt x="10043363" y="2565494"/>
                  <a:pt x="10076878" y="2581063"/>
                </a:cubicBezTo>
                <a:cubicBezTo>
                  <a:pt x="10085559" y="2580217"/>
                  <a:pt x="10089954" y="2569535"/>
                  <a:pt x="10095084" y="2562065"/>
                </a:cubicBezTo>
                <a:close/>
                <a:moveTo>
                  <a:pt x="9941393" y="2933140"/>
                </a:moveTo>
                <a:cubicBezTo>
                  <a:pt x="9938497" y="2929311"/>
                  <a:pt x="9937872" y="2924956"/>
                  <a:pt x="9941176" y="2919787"/>
                </a:cubicBezTo>
                <a:cubicBezTo>
                  <a:pt x="9932893" y="2921226"/>
                  <a:pt x="9921169" y="2907378"/>
                  <a:pt x="9912985" y="2910900"/>
                </a:cubicBezTo>
                <a:cubicBezTo>
                  <a:pt x="9924977" y="2917219"/>
                  <a:pt x="9929529" y="2942685"/>
                  <a:pt x="9941393" y="2933140"/>
                </a:cubicBezTo>
                <a:close/>
                <a:moveTo>
                  <a:pt x="9972356" y="2864216"/>
                </a:moveTo>
                <a:cubicBezTo>
                  <a:pt x="9968360" y="2854802"/>
                  <a:pt x="9964363" y="2845388"/>
                  <a:pt x="9950853" y="2837889"/>
                </a:cubicBezTo>
                <a:cubicBezTo>
                  <a:pt x="9948551" y="2846560"/>
                  <a:pt x="9966979" y="2874078"/>
                  <a:pt x="9972356" y="2864216"/>
                </a:cubicBezTo>
                <a:close/>
                <a:moveTo>
                  <a:pt x="9920152" y="2986983"/>
                </a:moveTo>
                <a:cubicBezTo>
                  <a:pt x="9912038" y="2978809"/>
                  <a:pt x="9905354" y="2952400"/>
                  <a:pt x="9893679" y="2961519"/>
                </a:cubicBezTo>
                <a:cubicBezTo>
                  <a:pt x="9893271" y="2970517"/>
                  <a:pt x="9916412" y="2987370"/>
                  <a:pt x="9920152" y="2986983"/>
                </a:cubicBezTo>
                <a:close/>
                <a:moveTo>
                  <a:pt x="9929447" y="2971714"/>
                </a:moveTo>
                <a:cubicBezTo>
                  <a:pt x="9925976" y="2964571"/>
                  <a:pt x="9918786" y="2945077"/>
                  <a:pt x="9906436" y="2948799"/>
                </a:cubicBezTo>
                <a:cubicBezTo>
                  <a:pt x="9914639" y="2954463"/>
                  <a:pt x="9917286" y="2975009"/>
                  <a:pt x="9929447" y="2971714"/>
                </a:cubicBezTo>
                <a:close/>
                <a:moveTo>
                  <a:pt x="5286759" y="13517794"/>
                </a:moveTo>
                <a:cubicBezTo>
                  <a:pt x="5290141" y="13505524"/>
                  <a:pt x="5282833" y="13479354"/>
                  <a:pt x="5270579" y="13485156"/>
                </a:cubicBezTo>
                <a:cubicBezTo>
                  <a:pt x="5279789" y="13494323"/>
                  <a:pt x="5277123" y="13508439"/>
                  <a:pt x="5286759" y="13517794"/>
                </a:cubicBezTo>
                <a:close/>
                <a:moveTo>
                  <a:pt x="5022658" y="14127063"/>
                </a:moveTo>
                <a:lnTo>
                  <a:pt x="5014124" y="14123292"/>
                </a:lnTo>
                <a:lnTo>
                  <a:pt x="5010354" y="14131822"/>
                </a:lnTo>
                <a:lnTo>
                  <a:pt x="5018889" y="14135593"/>
                </a:lnTo>
                <a:close/>
                <a:moveTo>
                  <a:pt x="10141805" y="2580416"/>
                </a:moveTo>
                <a:cubicBezTo>
                  <a:pt x="10143565" y="2578490"/>
                  <a:pt x="10145091" y="2576279"/>
                  <a:pt x="10145327" y="2571693"/>
                </a:cubicBezTo>
                <a:cubicBezTo>
                  <a:pt x="10125186" y="2554472"/>
                  <a:pt x="10126702" y="2525917"/>
                  <a:pt x="10113199" y="2505141"/>
                </a:cubicBezTo>
                <a:cubicBezTo>
                  <a:pt x="10111706" y="2512959"/>
                  <a:pt x="10109240" y="2518902"/>
                  <a:pt x="10106088" y="2523550"/>
                </a:cubicBezTo>
                <a:lnTo>
                  <a:pt x="10103735" y="2525778"/>
                </a:lnTo>
                <a:lnTo>
                  <a:pt x="10094857" y="2534181"/>
                </a:lnTo>
                <a:lnTo>
                  <a:pt x="10098257" y="2548754"/>
                </a:lnTo>
                <a:lnTo>
                  <a:pt x="10098707" y="2550680"/>
                </a:lnTo>
                <a:cubicBezTo>
                  <a:pt x="10119757" y="2552067"/>
                  <a:pt x="10114956" y="2579889"/>
                  <a:pt x="10136876" y="2587434"/>
                </a:cubicBezTo>
                <a:cubicBezTo>
                  <a:pt x="10138050" y="2583985"/>
                  <a:pt x="10140045" y="2582343"/>
                  <a:pt x="10141805" y="2580416"/>
                </a:cubicBezTo>
                <a:close/>
                <a:moveTo>
                  <a:pt x="10033641" y="2827047"/>
                </a:moveTo>
                <a:cubicBezTo>
                  <a:pt x="10030318" y="2823029"/>
                  <a:pt x="10029029" y="2817870"/>
                  <a:pt x="10025468" y="2813237"/>
                </a:cubicBezTo>
                <a:cubicBezTo>
                  <a:pt x="10018613" y="2818367"/>
                  <a:pt x="10011322" y="2818715"/>
                  <a:pt x="10006045" y="2830661"/>
                </a:cubicBezTo>
                <a:cubicBezTo>
                  <a:pt x="10014337" y="2833815"/>
                  <a:pt x="10009426" y="2840313"/>
                  <a:pt x="10019375" y="2843179"/>
                </a:cubicBezTo>
                <a:cubicBezTo>
                  <a:pt x="10025268" y="2830996"/>
                  <a:pt x="10022521" y="2830292"/>
                  <a:pt x="10033641" y="2827047"/>
                </a:cubicBezTo>
                <a:close/>
                <a:moveTo>
                  <a:pt x="10247985" y="2354847"/>
                </a:moveTo>
                <a:cubicBezTo>
                  <a:pt x="10258452" y="2324844"/>
                  <a:pt x="10210181" y="2335936"/>
                  <a:pt x="10203481" y="2318535"/>
                </a:cubicBezTo>
                <a:cubicBezTo>
                  <a:pt x="10194128" y="2324134"/>
                  <a:pt x="10181994" y="2323810"/>
                  <a:pt x="10172574" y="2327936"/>
                </a:cubicBezTo>
                <a:cubicBezTo>
                  <a:pt x="10166839" y="2341633"/>
                  <a:pt x="10157653" y="2347667"/>
                  <a:pt x="10154028" y="2365546"/>
                </a:cubicBezTo>
                <a:cubicBezTo>
                  <a:pt x="10184197" y="2359426"/>
                  <a:pt x="10215203" y="2355481"/>
                  <a:pt x="10247985" y="2354847"/>
                </a:cubicBezTo>
                <a:close/>
                <a:moveTo>
                  <a:pt x="10026593" y="2898379"/>
                </a:moveTo>
                <a:cubicBezTo>
                  <a:pt x="10017150" y="2888598"/>
                  <a:pt x="10016982" y="2876286"/>
                  <a:pt x="9999069" y="2868371"/>
                </a:cubicBezTo>
                <a:cubicBezTo>
                  <a:pt x="9997669" y="2878460"/>
                  <a:pt x="10017426" y="2907586"/>
                  <a:pt x="10026593" y="2898379"/>
                </a:cubicBezTo>
                <a:close/>
                <a:moveTo>
                  <a:pt x="10062983" y="2820635"/>
                </a:moveTo>
                <a:cubicBezTo>
                  <a:pt x="10060741" y="2813016"/>
                  <a:pt x="10059037" y="2790337"/>
                  <a:pt x="10045565" y="2801211"/>
                </a:cubicBezTo>
                <a:cubicBezTo>
                  <a:pt x="10061337" y="2803591"/>
                  <a:pt x="10049640" y="2825448"/>
                  <a:pt x="10062983" y="2820635"/>
                </a:cubicBezTo>
                <a:close/>
                <a:moveTo>
                  <a:pt x="5285006" y="13660274"/>
                </a:moveTo>
                <a:cubicBezTo>
                  <a:pt x="5280391" y="13651098"/>
                  <a:pt x="5271238" y="13625643"/>
                  <a:pt x="5259404" y="13648962"/>
                </a:cubicBezTo>
                <a:cubicBezTo>
                  <a:pt x="5273186" y="13648935"/>
                  <a:pt x="5280999" y="13668190"/>
                  <a:pt x="5285006" y="13660274"/>
                </a:cubicBezTo>
                <a:close/>
                <a:moveTo>
                  <a:pt x="10267249" y="2391886"/>
                </a:moveTo>
                <a:cubicBezTo>
                  <a:pt x="10239159" y="2398206"/>
                  <a:pt x="10192431" y="2404207"/>
                  <a:pt x="10166461" y="2375745"/>
                </a:cubicBezTo>
                <a:cubicBezTo>
                  <a:pt x="10144771" y="2389589"/>
                  <a:pt x="10118088" y="2394368"/>
                  <a:pt x="10098408" y="2413433"/>
                </a:cubicBezTo>
                <a:cubicBezTo>
                  <a:pt x="10122236" y="2427237"/>
                  <a:pt x="10146936" y="2440704"/>
                  <a:pt x="10169894" y="2454843"/>
                </a:cubicBezTo>
                <a:cubicBezTo>
                  <a:pt x="10190811" y="2446789"/>
                  <a:pt x="10210892" y="2436561"/>
                  <a:pt x="10235194" y="2434697"/>
                </a:cubicBezTo>
                <a:cubicBezTo>
                  <a:pt x="10246393" y="2420895"/>
                  <a:pt x="10257424" y="2406658"/>
                  <a:pt x="10267249" y="2391886"/>
                </a:cubicBezTo>
                <a:close/>
                <a:moveTo>
                  <a:pt x="10276438" y="2372864"/>
                </a:moveTo>
                <a:cubicBezTo>
                  <a:pt x="10243390" y="2367606"/>
                  <a:pt x="10207527" y="2358936"/>
                  <a:pt x="10185366" y="2375459"/>
                </a:cubicBezTo>
                <a:cubicBezTo>
                  <a:pt x="10216267" y="2392034"/>
                  <a:pt x="10254982" y="2388617"/>
                  <a:pt x="10276438" y="2372864"/>
                </a:cubicBezTo>
                <a:close/>
                <a:moveTo>
                  <a:pt x="10185044" y="2583875"/>
                </a:moveTo>
                <a:cubicBezTo>
                  <a:pt x="10162053" y="2572246"/>
                  <a:pt x="10162029" y="2535792"/>
                  <a:pt x="10135348" y="2534076"/>
                </a:cubicBezTo>
                <a:cubicBezTo>
                  <a:pt x="10148415" y="2555020"/>
                  <a:pt x="10161917" y="2575795"/>
                  <a:pt x="10178572" y="2594358"/>
                </a:cubicBezTo>
                <a:cubicBezTo>
                  <a:pt x="10180785" y="2591008"/>
                  <a:pt x="10184003" y="2590269"/>
                  <a:pt x="10185044" y="2583875"/>
                </a:cubicBezTo>
                <a:close/>
                <a:moveTo>
                  <a:pt x="10103764" y="2782564"/>
                </a:moveTo>
                <a:cubicBezTo>
                  <a:pt x="10103764" y="2782564"/>
                  <a:pt x="10088407" y="2797705"/>
                  <a:pt x="10103764" y="2782564"/>
                </a:cubicBezTo>
                <a:close/>
                <a:moveTo>
                  <a:pt x="10085152" y="2825841"/>
                </a:moveTo>
                <a:cubicBezTo>
                  <a:pt x="10079260" y="2816099"/>
                  <a:pt x="10076227" y="2791813"/>
                  <a:pt x="10064532" y="2791745"/>
                </a:cubicBezTo>
                <a:cubicBezTo>
                  <a:pt x="10074778" y="2800861"/>
                  <a:pt x="10071185" y="2826299"/>
                  <a:pt x="10085152" y="2825841"/>
                </a:cubicBezTo>
                <a:close/>
                <a:moveTo>
                  <a:pt x="10063818" y="2926044"/>
                </a:moveTo>
                <a:cubicBezTo>
                  <a:pt x="10053998" y="2917117"/>
                  <a:pt x="10050965" y="2892831"/>
                  <a:pt x="10033497" y="2894290"/>
                </a:cubicBezTo>
                <a:cubicBezTo>
                  <a:pt x="10044546" y="2902742"/>
                  <a:pt x="10046538" y="2927078"/>
                  <a:pt x="10063818" y="2926044"/>
                </a:cubicBezTo>
                <a:close/>
                <a:moveTo>
                  <a:pt x="5326219" y="13683582"/>
                </a:moveTo>
                <a:cubicBezTo>
                  <a:pt x="5316692" y="13680902"/>
                  <a:pt x="5312596" y="13691328"/>
                  <a:pt x="5305879" y="13694988"/>
                </a:cubicBezTo>
                <a:cubicBezTo>
                  <a:pt x="5276198" y="13681364"/>
                  <a:pt x="5244910" y="13669069"/>
                  <a:pt x="5234299" y="13648067"/>
                </a:cubicBezTo>
                <a:cubicBezTo>
                  <a:pt x="5233520" y="13618664"/>
                  <a:pt x="5268351" y="13626406"/>
                  <a:pt x="5282517" y="13608195"/>
                </a:cubicBezTo>
                <a:cubicBezTo>
                  <a:pt x="5283281" y="13488728"/>
                  <a:pt x="5187653" y="13406202"/>
                  <a:pt x="5140623" y="13304872"/>
                </a:cubicBezTo>
                <a:cubicBezTo>
                  <a:pt x="5152980" y="13384254"/>
                  <a:pt x="5077282" y="13460924"/>
                  <a:pt x="5007079" y="13455906"/>
                </a:cubicBezTo>
                <a:cubicBezTo>
                  <a:pt x="5004348" y="13503640"/>
                  <a:pt x="4974802" y="13588978"/>
                  <a:pt x="4933081" y="13611838"/>
                </a:cubicBezTo>
                <a:cubicBezTo>
                  <a:pt x="4931805" y="13633195"/>
                  <a:pt x="4955562" y="13645221"/>
                  <a:pt x="4959028" y="13669695"/>
                </a:cubicBezTo>
                <a:cubicBezTo>
                  <a:pt x="4967015" y="13723184"/>
                  <a:pt x="4931968" y="13785189"/>
                  <a:pt x="4885920" y="13800529"/>
                </a:cubicBezTo>
                <a:cubicBezTo>
                  <a:pt x="4915604" y="13836076"/>
                  <a:pt x="4950292" y="13884540"/>
                  <a:pt x="4990665" y="13933986"/>
                </a:cubicBezTo>
                <a:cubicBezTo>
                  <a:pt x="5042581" y="13997709"/>
                  <a:pt x="5124146" y="14061277"/>
                  <a:pt x="5076245" y="14155838"/>
                </a:cubicBezTo>
                <a:cubicBezTo>
                  <a:pt x="5033788" y="14167667"/>
                  <a:pt x="4933423" y="14125870"/>
                  <a:pt x="4955463" y="14071373"/>
                </a:cubicBezTo>
                <a:cubicBezTo>
                  <a:pt x="4982075" y="14068857"/>
                  <a:pt x="5000892" y="14095524"/>
                  <a:pt x="5028002" y="14103424"/>
                </a:cubicBezTo>
                <a:cubicBezTo>
                  <a:pt x="5035103" y="14081582"/>
                  <a:pt x="5020204" y="14049508"/>
                  <a:pt x="5003182" y="14021085"/>
                </a:cubicBezTo>
                <a:cubicBezTo>
                  <a:pt x="4974657" y="13974835"/>
                  <a:pt x="4946214" y="13943404"/>
                  <a:pt x="4898746" y="13898470"/>
                </a:cubicBezTo>
                <a:cubicBezTo>
                  <a:pt x="4865470" y="13866435"/>
                  <a:pt x="4844547" y="13830680"/>
                  <a:pt x="4802062" y="13850653"/>
                </a:cubicBezTo>
                <a:cubicBezTo>
                  <a:pt x="4788823" y="13840215"/>
                  <a:pt x="4783820" y="13827299"/>
                  <a:pt x="4771196" y="13816623"/>
                </a:cubicBezTo>
                <a:cubicBezTo>
                  <a:pt x="4685134" y="13794400"/>
                  <a:pt x="4648316" y="13705741"/>
                  <a:pt x="4688995" y="13621754"/>
                </a:cubicBezTo>
                <a:cubicBezTo>
                  <a:pt x="4732452" y="13530328"/>
                  <a:pt x="4829822" y="13526958"/>
                  <a:pt x="4911248" y="13591995"/>
                </a:cubicBezTo>
                <a:cubicBezTo>
                  <a:pt x="4943688" y="13549740"/>
                  <a:pt x="4956894" y="13485222"/>
                  <a:pt x="4944069" y="13448457"/>
                </a:cubicBezTo>
                <a:cubicBezTo>
                  <a:pt x="4732612" y="13415693"/>
                  <a:pt x="4862555" y="13080048"/>
                  <a:pt x="5035689" y="13171841"/>
                </a:cubicBezTo>
                <a:cubicBezTo>
                  <a:pt x="5105004" y="13140782"/>
                  <a:pt x="5120362" y="13186822"/>
                  <a:pt x="5160856" y="13247537"/>
                </a:cubicBezTo>
                <a:cubicBezTo>
                  <a:pt x="5181103" y="13277896"/>
                  <a:pt x="5196418" y="13305564"/>
                  <a:pt x="5210780" y="13330773"/>
                </a:cubicBezTo>
                <a:cubicBezTo>
                  <a:pt x="5239128" y="13382044"/>
                  <a:pt x="5287829" y="13448424"/>
                  <a:pt x="5306601" y="13495973"/>
                </a:cubicBezTo>
                <a:cubicBezTo>
                  <a:pt x="5327755" y="13549673"/>
                  <a:pt x="5345349" y="13620663"/>
                  <a:pt x="5326219" y="13683582"/>
                </a:cubicBezTo>
                <a:close/>
                <a:moveTo>
                  <a:pt x="10134302" y="2827672"/>
                </a:moveTo>
                <a:cubicBezTo>
                  <a:pt x="10147090" y="2806806"/>
                  <a:pt x="10117521" y="2795271"/>
                  <a:pt x="10129882" y="2774218"/>
                </a:cubicBezTo>
                <a:cubicBezTo>
                  <a:pt x="10119874" y="2765717"/>
                  <a:pt x="10112454" y="2772127"/>
                  <a:pt x="10104647" y="2774796"/>
                </a:cubicBezTo>
                <a:cubicBezTo>
                  <a:pt x="10123949" y="2789953"/>
                  <a:pt x="10113959" y="2812564"/>
                  <a:pt x="10134302" y="2827672"/>
                </a:cubicBezTo>
                <a:close/>
                <a:moveTo>
                  <a:pt x="10131673" y="2838238"/>
                </a:moveTo>
                <a:cubicBezTo>
                  <a:pt x="10130006" y="2833932"/>
                  <a:pt x="10125831" y="2829538"/>
                  <a:pt x="10118768" y="2825907"/>
                </a:cubicBezTo>
                <a:cubicBezTo>
                  <a:pt x="10105238" y="2831147"/>
                  <a:pt x="10084356" y="2853024"/>
                  <a:pt x="10074567" y="2835951"/>
                </a:cubicBezTo>
                <a:cubicBezTo>
                  <a:pt x="10068803" y="2842073"/>
                  <a:pt x="10060570" y="2844554"/>
                  <a:pt x="10063099" y="2853830"/>
                </a:cubicBezTo>
                <a:cubicBezTo>
                  <a:pt x="10087917" y="2857657"/>
                  <a:pt x="10108481" y="2842268"/>
                  <a:pt x="10131673" y="2838238"/>
                </a:cubicBezTo>
                <a:close/>
                <a:moveTo>
                  <a:pt x="10241986" y="2610903"/>
                </a:moveTo>
                <a:cubicBezTo>
                  <a:pt x="10244167" y="2603570"/>
                  <a:pt x="10246783" y="2596069"/>
                  <a:pt x="10248796" y="2588301"/>
                </a:cubicBezTo>
                <a:cubicBezTo>
                  <a:pt x="10222794" y="2555854"/>
                  <a:pt x="10202390" y="2519754"/>
                  <a:pt x="10189931" y="2479596"/>
                </a:cubicBezTo>
                <a:cubicBezTo>
                  <a:pt x="10167810" y="2474126"/>
                  <a:pt x="10151692" y="2454357"/>
                  <a:pt x="10135838" y="2453468"/>
                </a:cubicBezTo>
                <a:cubicBezTo>
                  <a:pt x="10133285" y="2475430"/>
                  <a:pt x="10131872" y="2496454"/>
                  <a:pt x="10130894" y="2517310"/>
                </a:cubicBezTo>
                <a:cubicBezTo>
                  <a:pt x="10167159" y="2528323"/>
                  <a:pt x="10173822" y="2554728"/>
                  <a:pt x="10190610" y="2576237"/>
                </a:cubicBezTo>
                <a:cubicBezTo>
                  <a:pt x="10190042" y="2566965"/>
                  <a:pt x="10198019" y="2573385"/>
                  <a:pt x="10203381" y="2574317"/>
                </a:cubicBezTo>
                <a:cubicBezTo>
                  <a:pt x="10215781" y="2587026"/>
                  <a:pt x="10218055" y="2604632"/>
                  <a:pt x="10241986" y="2610903"/>
                </a:cubicBezTo>
                <a:close/>
                <a:moveTo>
                  <a:pt x="10096957" y="2946805"/>
                </a:moveTo>
                <a:cubicBezTo>
                  <a:pt x="10086343" y="2943136"/>
                  <a:pt x="10091443" y="2936211"/>
                  <a:pt x="10080403" y="2932352"/>
                </a:cubicBezTo>
                <a:cubicBezTo>
                  <a:pt x="10069481" y="2939764"/>
                  <a:pt x="10091917" y="2959366"/>
                  <a:pt x="10096957" y="2946805"/>
                </a:cubicBezTo>
                <a:close/>
                <a:moveTo>
                  <a:pt x="10173572" y="2791291"/>
                </a:moveTo>
                <a:cubicBezTo>
                  <a:pt x="10173276" y="2785615"/>
                  <a:pt x="10166990" y="2779651"/>
                  <a:pt x="10153797" y="2776627"/>
                </a:cubicBezTo>
                <a:cubicBezTo>
                  <a:pt x="10148470" y="2787530"/>
                  <a:pt x="10154689" y="2795377"/>
                  <a:pt x="10157406" y="2804226"/>
                </a:cubicBezTo>
                <a:cubicBezTo>
                  <a:pt x="10168174" y="2802355"/>
                  <a:pt x="10173868" y="2796967"/>
                  <a:pt x="10173572" y="2791291"/>
                </a:cubicBezTo>
                <a:close/>
                <a:moveTo>
                  <a:pt x="10333907" y="2437652"/>
                </a:moveTo>
                <a:cubicBezTo>
                  <a:pt x="10329853" y="2429722"/>
                  <a:pt x="10308166" y="2430579"/>
                  <a:pt x="10308303" y="2420537"/>
                </a:cubicBezTo>
                <a:cubicBezTo>
                  <a:pt x="10304451" y="2410531"/>
                  <a:pt x="10318936" y="2390968"/>
                  <a:pt x="10310625" y="2383678"/>
                </a:cubicBezTo>
                <a:cubicBezTo>
                  <a:pt x="10305967" y="2381976"/>
                  <a:pt x="10301476" y="2380708"/>
                  <a:pt x="10296381" y="2379173"/>
                </a:cubicBezTo>
                <a:cubicBezTo>
                  <a:pt x="10280992" y="2395087"/>
                  <a:pt x="10267545" y="2414749"/>
                  <a:pt x="10252155" y="2430664"/>
                </a:cubicBezTo>
                <a:lnTo>
                  <a:pt x="10306699" y="2438998"/>
                </a:lnTo>
                <a:lnTo>
                  <a:pt x="10329247" y="2442443"/>
                </a:lnTo>
                <a:cubicBezTo>
                  <a:pt x="10331761" y="2442474"/>
                  <a:pt x="10333336" y="2441368"/>
                  <a:pt x="10333907" y="2437652"/>
                </a:cubicBezTo>
                <a:close/>
                <a:moveTo>
                  <a:pt x="10330077" y="2470595"/>
                </a:moveTo>
                <a:cubicBezTo>
                  <a:pt x="10330547" y="2467916"/>
                  <a:pt x="10331889" y="2464902"/>
                  <a:pt x="10332795" y="2462056"/>
                </a:cubicBezTo>
                <a:cubicBezTo>
                  <a:pt x="10327097" y="2460254"/>
                  <a:pt x="10331523" y="2453555"/>
                  <a:pt x="10322775" y="2452926"/>
                </a:cubicBezTo>
                <a:cubicBezTo>
                  <a:pt x="10319062" y="2453357"/>
                  <a:pt x="10313687" y="2452554"/>
                  <a:pt x="10307448" y="2451296"/>
                </a:cubicBezTo>
                <a:lnTo>
                  <a:pt x="10305664" y="2450916"/>
                </a:lnTo>
                <a:lnTo>
                  <a:pt x="10286941" y="2446930"/>
                </a:lnTo>
                <a:cubicBezTo>
                  <a:pt x="10272607" y="2444144"/>
                  <a:pt x="10258019" y="2442643"/>
                  <a:pt x="10249571" y="2448643"/>
                </a:cubicBezTo>
                <a:cubicBezTo>
                  <a:pt x="10265374" y="2453298"/>
                  <a:pt x="10278159" y="2458240"/>
                  <a:pt x="10290665" y="2462292"/>
                </a:cubicBezTo>
                <a:lnTo>
                  <a:pt x="10304423" y="2465190"/>
                </a:lnTo>
                <a:close/>
                <a:moveTo>
                  <a:pt x="10188898" y="2807082"/>
                </a:moveTo>
                <a:cubicBezTo>
                  <a:pt x="10191658" y="2802278"/>
                  <a:pt x="10192712" y="2797007"/>
                  <a:pt x="10191043" y="2791554"/>
                </a:cubicBezTo>
                <a:cubicBezTo>
                  <a:pt x="10184177" y="2814015"/>
                  <a:pt x="10159211" y="2807063"/>
                  <a:pt x="10145481" y="2830061"/>
                </a:cubicBezTo>
                <a:cubicBezTo>
                  <a:pt x="10156990" y="2831705"/>
                  <a:pt x="10180618" y="2821494"/>
                  <a:pt x="10188898" y="2807082"/>
                </a:cubicBezTo>
                <a:close/>
                <a:moveTo>
                  <a:pt x="10286869" y="2606610"/>
                </a:moveTo>
                <a:cubicBezTo>
                  <a:pt x="10289049" y="2599277"/>
                  <a:pt x="10291668" y="2591776"/>
                  <a:pt x="10294115" y="2583840"/>
                </a:cubicBezTo>
                <a:cubicBezTo>
                  <a:pt x="10291738" y="2573767"/>
                  <a:pt x="10257989" y="2556290"/>
                  <a:pt x="10246757" y="2566109"/>
                </a:cubicBezTo>
                <a:cubicBezTo>
                  <a:pt x="10259222" y="2580291"/>
                  <a:pt x="10264447" y="2597760"/>
                  <a:pt x="10286869" y="2606610"/>
                </a:cubicBezTo>
                <a:close/>
                <a:moveTo>
                  <a:pt x="10341604" y="2483639"/>
                </a:moveTo>
                <a:cubicBezTo>
                  <a:pt x="10333560" y="2482241"/>
                  <a:pt x="10326387" y="2482130"/>
                  <a:pt x="10318888" y="2481334"/>
                </a:cubicBezTo>
                <a:lnTo>
                  <a:pt x="10303372" y="2477297"/>
                </a:lnTo>
                <a:lnTo>
                  <a:pt x="10294211" y="2474913"/>
                </a:lnTo>
                <a:lnTo>
                  <a:pt x="10302346" y="2489101"/>
                </a:lnTo>
                <a:lnTo>
                  <a:pt x="10304681" y="2493172"/>
                </a:lnTo>
                <a:cubicBezTo>
                  <a:pt x="10310520" y="2498104"/>
                  <a:pt x="10317985" y="2502223"/>
                  <a:pt x="10324906" y="2506551"/>
                </a:cubicBezTo>
                <a:cubicBezTo>
                  <a:pt x="10328529" y="2495166"/>
                  <a:pt x="10335100" y="2490139"/>
                  <a:pt x="10341604" y="2483639"/>
                </a:cubicBezTo>
                <a:close/>
                <a:moveTo>
                  <a:pt x="10131842" y="2964769"/>
                </a:moveTo>
                <a:cubicBezTo>
                  <a:pt x="10129889" y="2958807"/>
                  <a:pt x="10111628" y="2943600"/>
                  <a:pt x="10104724" y="2947688"/>
                </a:cubicBezTo>
                <a:cubicBezTo>
                  <a:pt x="10106251" y="2953461"/>
                  <a:pt x="10124512" y="2968668"/>
                  <a:pt x="10131842" y="2964769"/>
                </a:cubicBezTo>
                <a:close/>
                <a:moveTo>
                  <a:pt x="5276929" y="13954144"/>
                </a:moveTo>
                <a:cubicBezTo>
                  <a:pt x="5265663" y="13950179"/>
                  <a:pt x="5261026" y="13928370"/>
                  <a:pt x="5248579" y="13935147"/>
                </a:cubicBezTo>
                <a:cubicBezTo>
                  <a:pt x="5255215" y="13940605"/>
                  <a:pt x="5264482" y="13960921"/>
                  <a:pt x="5276929" y="13954144"/>
                </a:cubicBezTo>
                <a:close/>
                <a:moveTo>
                  <a:pt x="10331794" y="2573829"/>
                </a:moveTo>
                <a:lnTo>
                  <a:pt x="10296781" y="2553153"/>
                </a:lnTo>
                <a:lnTo>
                  <a:pt x="10267920" y="2536109"/>
                </a:lnTo>
                <a:cubicBezTo>
                  <a:pt x="10248411" y="2522640"/>
                  <a:pt x="10229895" y="2508665"/>
                  <a:pt x="10210006" y="2495343"/>
                </a:cubicBezTo>
                <a:cubicBezTo>
                  <a:pt x="10213418" y="2518505"/>
                  <a:pt x="10225212" y="2537441"/>
                  <a:pt x="10240928" y="2554867"/>
                </a:cubicBezTo>
                <a:cubicBezTo>
                  <a:pt x="10255981" y="2544576"/>
                  <a:pt x="10271825" y="2554210"/>
                  <a:pt x="10287341" y="2563971"/>
                </a:cubicBezTo>
                <a:lnTo>
                  <a:pt x="10295463" y="2568321"/>
                </a:lnTo>
                <a:lnTo>
                  <a:pt x="10310232" y="2576231"/>
                </a:lnTo>
                <a:cubicBezTo>
                  <a:pt x="10317687" y="2578699"/>
                  <a:pt x="10324921" y="2578723"/>
                  <a:pt x="10331794" y="2573829"/>
                </a:cubicBezTo>
                <a:close/>
                <a:moveTo>
                  <a:pt x="10346377" y="2566218"/>
                </a:moveTo>
                <a:cubicBezTo>
                  <a:pt x="10336760" y="2552937"/>
                  <a:pt x="10334184" y="2531951"/>
                  <a:pt x="10321283" y="2517937"/>
                </a:cubicBezTo>
                <a:cubicBezTo>
                  <a:pt x="10317781" y="2514040"/>
                  <a:pt x="10312386" y="2510748"/>
                  <a:pt x="10306742" y="2507301"/>
                </a:cubicBezTo>
                <a:lnTo>
                  <a:pt x="10301118" y="2503242"/>
                </a:lnTo>
                <a:lnTo>
                  <a:pt x="10290719" y="2495738"/>
                </a:lnTo>
                <a:cubicBezTo>
                  <a:pt x="10281570" y="2486272"/>
                  <a:pt x="10276982" y="2473054"/>
                  <a:pt x="10268738" y="2467237"/>
                </a:cubicBezTo>
                <a:cubicBezTo>
                  <a:pt x="10256372" y="2458511"/>
                  <a:pt x="10237467" y="2458797"/>
                  <a:pt x="10224967" y="2447126"/>
                </a:cubicBezTo>
                <a:cubicBezTo>
                  <a:pt x="10213100" y="2452693"/>
                  <a:pt x="10187357" y="2452115"/>
                  <a:pt x="10187421" y="2466576"/>
                </a:cubicBezTo>
                <a:cubicBezTo>
                  <a:pt x="10216311" y="2481178"/>
                  <a:pt x="10241512" y="2500821"/>
                  <a:pt x="10266760" y="2519448"/>
                </a:cubicBezTo>
                <a:lnTo>
                  <a:pt x="10298110" y="2537864"/>
                </a:lnTo>
                <a:close/>
                <a:moveTo>
                  <a:pt x="10373185" y="2590362"/>
                </a:moveTo>
                <a:cubicBezTo>
                  <a:pt x="10358734" y="2607414"/>
                  <a:pt x="10324918" y="2588465"/>
                  <a:pt x="10303699" y="2593137"/>
                </a:cubicBezTo>
                <a:cubicBezTo>
                  <a:pt x="10299306" y="2603820"/>
                  <a:pt x="10303793" y="2618076"/>
                  <a:pt x="10293736" y="2624446"/>
                </a:cubicBezTo>
                <a:cubicBezTo>
                  <a:pt x="10278016" y="2620008"/>
                  <a:pt x="10269371" y="2611848"/>
                  <a:pt x="10259418" y="2604192"/>
                </a:cubicBezTo>
                <a:cubicBezTo>
                  <a:pt x="10247149" y="2607417"/>
                  <a:pt x="10255323" y="2624749"/>
                  <a:pt x="10242417" y="2630217"/>
                </a:cubicBezTo>
                <a:cubicBezTo>
                  <a:pt x="10218955" y="2621268"/>
                  <a:pt x="10213731" y="2603799"/>
                  <a:pt x="10197947" y="2591394"/>
                </a:cubicBezTo>
                <a:cubicBezTo>
                  <a:pt x="10190605" y="2595719"/>
                  <a:pt x="10186445" y="2608310"/>
                  <a:pt x="10178835" y="2613238"/>
                </a:cubicBezTo>
                <a:cubicBezTo>
                  <a:pt x="10168010" y="2605917"/>
                  <a:pt x="10162851" y="2596415"/>
                  <a:pt x="10155948" y="2587584"/>
                </a:cubicBezTo>
                <a:cubicBezTo>
                  <a:pt x="10145893" y="2587459"/>
                  <a:pt x="10143174" y="2602492"/>
                  <a:pt x="10134457" y="2605847"/>
                </a:cubicBezTo>
                <a:cubicBezTo>
                  <a:pt x="10117834" y="2597762"/>
                  <a:pt x="10114050" y="2582735"/>
                  <a:pt x="10105104" y="2571194"/>
                </a:cubicBezTo>
                <a:cubicBezTo>
                  <a:pt x="10094577" y="2580243"/>
                  <a:pt x="10089209" y="2598793"/>
                  <a:pt x="10074293" y="2599041"/>
                </a:cubicBezTo>
                <a:cubicBezTo>
                  <a:pt x="10053446" y="2589085"/>
                  <a:pt x="10053987" y="2568397"/>
                  <a:pt x="10041690" y="2554650"/>
                </a:cubicBezTo>
                <a:cubicBezTo>
                  <a:pt x="10032840" y="2555059"/>
                  <a:pt x="10031028" y="2567246"/>
                  <a:pt x="10022010" y="2567221"/>
                </a:cubicBezTo>
                <a:cubicBezTo>
                  <a:pt x="9993957" y="2558041"/>
                  <a:pt x="9991316" y="2535583"/>
                  <a:pt x="9981768" y="2517280"/>
                </a:cubicBezTo>
                <a:cubicBezTo>
                  <a:pt x="9971579" y="2514210"/>
                  <a:pt x="9968057" y="2524557"/>
                  <a:pt x="9956695" y="2518442"/>
                </a:cubicBezTo>
                <a:cubicBezTo>
                  <a:pt x="9912897" y="2474865"/>
                  <a:pt x="9931454" y="2398291"/>
                  <a:pt x="9919435" y="2338482"/>
                </a:cubicBezTo>
                <a:cubicBezTo>
                  <a:pt x="9859614" y="2300075"/>
                  <a:pt x="9813064" y="2267547"/>
                  <a:pt x="9724313" y="2246273"/>
                </a:cubicBezTo>
                <a:cubicBezTo>
                  <a:pt x="9727201" y="2231676"/>
                  <a:pt x="9727905" y="2230905"/>
                  <a:pt x="9729616" y="2219756"/>
                </a:cubicBezTo>
                <a:cubicBezTo>
                  <a:pt x="9816392" y="2226805"/>
                  <a:pt x="9884423" y="2280034"/>
                  <a:pt x="9938077" y="2319317"/>
                </a:cubicBezTo>
                <a:cubicBezTo>
                  <a:pt x="9956247" y="2309324"/>
                  <a:pt x="9968186" y="2285747"/>
                  <a:pt x="9982302" y="2267825"/>
                </a:cubicBezTo>
                <a:cubicBezTo>
                  <a:pt x="9989576" y="2268521"/>
                  <a:pt x="9996950" y="2268180"/>
                  <a:pt x="10006000" y="2272188"/>
                </a:cubicBezTo>
                <a:cubicBezTo>
                  <a:pt x="10019109" y="2258150"/>
                  <a:pt x="10024279" y="2228688"/>
                  <a:pt x="10035109" y="2210032"/>
                </a:cubicBezTo>
                <a:cubicBezTo>
                  <a:pt x="10047579" y="2211225"/>
                  <a:pt x="10046772" y="2219528"/>
                  <a:pt x="10055921" y="2222499"/>
                </a:cubicBezTo>
                <a:cubicBezTo>
                  <a:pt x="10071241" y="2218099"/>
                  <a:pt x="10076677" y="2194527"/>
                  <a:pt x="10094844" y="2197523"/>
                </a:cubicBezTo>
                <a:cubicBezTo>
                  <a:pt x="10110162" y="2199618"/>
                  <a:pt x="10118471" y="2213403"/>
                  <a:pt x="10118466" y="2232885"/>
                </a:cubicBezTo>
                <a:cubicBezTo>
                  <a:pt x="10138811" y="2235041"/>
                  <a:pt x="10152360" y="2207848"/>
                  <a:pt x="10170560" y="2214827"/>
                </a:cubicBezTo>
                <a:cubicBezTo>
                  <a:pt x="10190735" y="2223043"/>
                  <a:pt x="10182987" y="2244507"/>
                  <a:pt x="10181238" y="2271155"/>
                </a:cubicBezTo>
                <a:cubicBezTo>
                  <a:pt x="10192733" y="2273722"/>
                  <a:pt x="10205742" y="2260722"/>
                  <a:pt x="10212913" y="2268950"/>
                </a:cubicBezTo>
                <a:cubicBezTo>
                  <a:pt x="10213378" y="2285754"/>
                  <a:pt x="10213575" y="2303161"/>
                  <a:pt x="10223292" y="2315403"/>
                </a:cubicBezTo>
                <a:cubicBezTo>
                  <a:pt x="10250544" y="2313403"/>
                  <a:pt x="10263242" y="2335987"/>
                  <a:pt x="10262969" y="2356072"/>
                </a:cubicBezTo>
                <a:cubicBezTo>
                  <a:pt x="10286565" y="2361473"/>
                  <a:pt x="10312575" y="2361449"/>
                  <a:pt x="10328493" y="2376799"/>
                </a:cubicBezTo>
                <a:cubicBezTo>
                  <a:pt x="10331138" y="2386270"/>
                  <a:pt x="10320240" y="2403453"/>
                  <a:pt x="10323322" y="2412757"/>
                </a:cubicBezTo>
                <a:cubicBezTo>
                  <a:pt x="10329889" y="2420717"/>
                  <a:pt x="10347453" y="2423446"/>
                  <a:pt x="10350869" y="2433619"/>
                </a:cubicBezTo>
                <a:cubicBezTo>
                  <a:pt x="10346744" y="2443699"/>
                  <a:pt x="10342117" y="2445980"/>
                  <a:pt x="10343623" y="2456389"/>
                </a:cubicBezTo>
                <a:cubicBezTo>
                  <a:pt x="10345128" y="2466798"/>
                  <a:pt x="10361922" y="2468825"/>
                  <a:pt x="10364567" y="2478295"/>
                </a:cubicBezTo>
                <a:cubicBezTo>
                  <a:pt x="10360909" y="2492191"/>
                  <a:pt x="10348876" y="2490829"/>
                  <a:pt x="10342774" y="2499673"/>
                </a:cubicBezTo>
                <a:cubicBezTo>
                  <a:pt x="10333279" y="2534797"/>
                  <a:pt x="10359551" y="2560146"/>
                  <a:pt x="10373185" y="2590362"/>
                </a:cubicBezTo>
                <a:close/>
                <a:moveTo>
                  <a:pt x="5583716" y="13547091"/>
                </a:moveTo>
                <a:cubicBezTo>
                  <a:pt x="5586048" y="13542823"/>
                  <a:pt x="5587379" y="13538943"/>
                  <a:pt x="5583629" y="13537032"/>
                </a:cubicBezTo>
                <a:cubicBezTo>
                  <a:pt x="5582933" y="13544384"/>
                  <a:pt x="5570298" y="13555651"/>
                  <a:pt x="5577797" y="13559475"/>
                </a:cubicBezTo>
                <a:cubicBezTo>
                  <a:pt x="5578050" y="13556013"/>
                  <a:pt x="5581383" y="13551358"/>
                  <a:pt x="5583716" y="13547091"/>
                </a:cubicBezTo>
                <a:close/>
                <a:moveTo>
                  <a:pt x="10223500" y="3052689"/>
                </a:moveTo>
                <a:cubicBezTo>
                  <a:pt x="10178331" y="3007236"/>
                  <a:pt x="10069096" y="2914099"/>
                  <a:pt x="10029174" y="3000990"/>
                </a:cubicBezTo>
                <a:cubicBezTo>
                  <a:pt x="10064761" y="3060056"/>
                  <a:pt x="10147052" y="3060722"/>
                  <a:pt x="10199702" y="3083476"/>
                </a:cubicBezTo>
                <a:cubicBezTo>
                  <a:pt x="10213053" y="3083256"/>
                  <a:pt x="10211031" y="3067065"/>
                  <a:pt x="10223500" y="3052689"/>
                </a:cubicBezTo>
                <a:close/>
                <a:moveTo>
                  <a:pt x="5621043" y="13470841"/>
                </a:moveTo>
                <a:cubicBezTo>
                  <a:pt x="5623496" y="13465288"/>
                  <a:pt x="5627182" y="13459257"/>
                  <a:pt x="5618740" y="13457569"/>
                </a:cubicBezTo>
                <a:cubicBezTo>
                  <a:pt x="5615859" y="13462934"/>
                  <a:pt x="5617338" y="13467672"/>
                  <a:pt x="5621043" y="13470841"/>
                </a:cubicBezTo>
                <a:close/>
                <a:moveTo>
                  <a:pt x="5566789" y="13601717"/>
                </a:moveTo>
                <a:cubicBezTo>
                  <a:pt x="5571891" y="13586993"/>
                  <a:pt x="5574527" y="13572074"/>
                  <a:pt x="5572870" y="13561384"/>
                </a:cubicBezTo>
                <a:cubicBezTo>
                  <a:pt x="5562636" y="13588010"/>
                  <a:pt x="5541556" y="13619546"/>
                  <a:pt x="5545914" y="13640875"/>
                </a:cubicBezTo>
                <a:cubicBezTo>
                  <a:pt x="5554120" y="13630969"/>
                  <a:pt x="5561687" y="13616441"/>
                  <a:pt x="5566789" y="13601717"/>
                </a:cubicBezTo>
                <a:close/>
                <a:moveTo>
                  <a:pt x="5543544" y="13658658"/>
                </a:moveTo>
                <a:cubicBezTo>
                  <a:pt x="5545960" y="13651747"/>
                  <a:pt x="5545731" y="13643602"/>
                  <a:pt x="5540987" y="13642783"/>
                </a:cubicBezTo>
                <a:cubicBezTo>
                  <a:pt x="5534987" y="13652897"/>
                  <a:pt x="5541740" y="13663030"/>
                  <a:pt x="5530228" y="13667135"/>
                </a:cubicBezTo>
                <a:cubicBezTo>
                  <a:pt x="5536068" y="13671247"/>
                  <a:pt x="5541129" y="13665568"/>
                  <a:pt x="5543544" y="13658658"/>
                </a:cubicBezTo>
                <a:close/>
                <a:moveTo>
                  <a:pt x="10205868" y="3134131"/>
                </a:moveTo>
                <a:cubicBezTo>
                  <a:pt x="10204421" y="3121254"/>
                  <a:pt x="10202973" y="3108377"/>
                  <a:pt x="10200107" y="3096403"/>
                </a:cubicBezTo>
                <a:lnTo>
                  <a:pt x="10197929" y="3096678"/>
                </a:lnTo>
                <a:lnTo>
                  <a:pt x="10098598" y="3109234"/>
                </a:lnTo>
                <a:cubicBezTo>
                  <a:pt x="10065614" y="3117542"/>
                  <a:pt x="10034328" y="3133548"/>
                  <a:pt x="10007270" y="3168249"/>
                </a:cubicBezTo>
                <a:cubicBezTo>
                  <a:pt x="10008975" y="3190928"/>
                  <a:pt x="10020628" y="3216473"/>
                  <a:pt x="10051328" y="3225449"/>
                </a:cubicBezTo>
                <a:cubicBezTo>
                  <a:pt x="10089229" y="3236586"/>
                  <a:pt x="10179590" y="3156684"/>
                  <a:pt x="10205868" y="3134131"/>
                </a:cubicBezTo>
                <a:close/>
                <a:moveTo>
                  <a:pt x="5581413" y="13635625"/>
                </a:moveTo>
                <a:cubicBezTo>
                  <a:pt x="5568799" y="13634136"/>
                  <a:pt x="5581623" y="13622441"/>
                  <a:pt x="5577204" y="13617425"/>
                </a:cubicBezTo>
                <a:cubicBezTo>
                  <a:pt x="5615202" y="13559152"/>
                  <a:pt x="5639017" y="13497166"/>
                  <a:pt x="5660279" y="13438647"/>
                </a:cubicBezTo>
                <a:cubicBezTo>
                  <a:pt x="5634962" y="13438183"/>
                  <a:pt x="5628869" y="13472767"/>
                  <a:pt x="5619053" y="13494983"/>
                </a:cubicBezTo>
                <a:cubicBezTo>
                  <a:pt x="5571525" y="13599086"/>
                  <a:pt x="5536849" y="13705293"/>
                  <a:pt x="5491795" y="13791087"/>
                </a:cubicBezTo>
                <a:cubicBezTo>
                  <a:pt x="5489688" y="13803942"/>
                  <a:pt x="5476241" y="13789320"/>
                  <a:pt x="5473995" y="13803646"/>
                </a:cubicBezTo>
                <a:cubicBezTo>
                  <a:pt x="5501714" y="13819469"/>
                  <a:pt x="5514850" y="13774720"/>
                  <a:pt x="5524199" y="13755873"/>
                </a:cubicBezTo>
                <a:cubicBezTo>
                  <a:pt x="5545916" y="13711342"/>
                  <a:pt x="5566701" y="13651592"/>
                  <a:pt x="5581413" y="13635625"/>
                </a:cubicBezTo>
                <a:close/>
                <a:moveTo>
                  <a:pt x="10268773" y="3034449"/>
                </a:moveTo>
                <a:cubicBezTo>
                  <a:pt x="10259403" y="2991046"/>
                  <a:pt x="10285836" y="2883918"/>
                  <a:pt x="10226698" y="2860848"/>
                </a:cubicBezTo>
                <a:cubicBezTo>
                  <a:pt x="10194997" y="2848370"/>
                  <a:pt x="10182903" y="2883819"/>
                  <a:pt x="10183476" y="2909058"/>
                </a:cubicBezTo>
                <a:cubicBezTo>
                  <a:pt x="10184467" y="2929892"/>
                  <a:pt x="10200138" y="2952113"/>
                  <a:pt x="10208994" y="2975912"/>
                </a:cubicBezTo>
                <a:cubicBezTo>
                  <a:pt x="10218564" y="3001557"/>
                  <a:pt x="10218433" y="3029544"/>
                  <a:pt x="10237071" y="3043897"/>
                </a:cubicBezTo>
                <a:cubicBezTo>
                  <a:pt x="10247526" y="3039849"/>
                  <a:pt x="10258794" y="3039728"/>
                  <a:pt x="10268773" y="3034449"/>
                </a:cubicBezTo>
                <a:close/>
                <a:moveTo>
                  <a:pt x="5595590" y="13612783"/>
                </a:moveTo>
                <a:cubicBezTo>
                  <a:pt x="5586562" y="13603177"/>
                  <a:pt x="5577798" y="13629942"/>
                  <a:pt x="5582923" y="13632207"/>
                </a:cubicBezTo>
                <a:cubicBezTo>
                  <a:pt x="5588465" y="13630060"/>
                  <a:pt x="5592052" y="13621943"/>
                  <a:pt x="5595590" y="13612783"/>
                </a:cubicBezTo>
                <a:close/>
                <a:moveTo>
                  <a:pt x="10225220" y="3150330"/>
                </a:moveTo>
                <a:cubicBezTo>
                  <a:pt x="10233385" y="3115695"/>
                  <a:pt x="10220176" y="3070596"/>
                  <a:pt x="10262275" y="3051465"/>
                </a:cubicBezTo>
                <a:lnTo>
                  <a:pt x="10246929" y="3053637"/>
                </a:lnTo>
                <a:lnTo>
                  <a:pt x="10239784" y="3054649"/>
                </a:lnTo>
                <a:cubicBezTo>
                  <a:pt x="10233557" y="3058232"/>
                  <a:pt x="10228510" y="3063921"/>
                  <a:pt x="10224372" y="3070474"/>
                </a:cubicBezTo>
                <a:lnTo>
                  <a:pt x="10222501" y="3075094"/>
                </a:lnTo>
                <a:lnTo>
                  <a:pt x="10208280" y="3110211"/>
                </a:lnTo>
                <a:cubicBezTo>
                  <a:pt x="10213834" y="3117255"/>
                  <a:pt x="10208884" y="3127305"/>
                  <a:pt x="10223525" y="3132244"/>
                </a:cubicBezTo>
                <a:cubicBezTo>
                  <a:pt x="10227323" y="3137492"/>
                  <a:pt x="10213564" y="3146710"/>
                  <a:pt x="10225220" y="3150330"/>
                </a:cubicBezTo>
                <a:close/>
                <a:moveTo>
                  <a:pt x="5677789" y="13446384"/>
                </a:moveTo>
                <a:lnTo>
                  <a:pt x="5670529" y="13443176"/>
                </a:lnTo>
                <a:lnTo>
                  <a:pt x="5665999" y="13453430"/>
                </a:lnTo>
                <a:lnTo>
                  <a:pt x="5673259" y="13456637"/>
                </a:lnTo>
                <a:close/>
                <a:moveTo>
                  <a:pt x="5550160" y="13749537"/>
                </a:moveTo>
                <a:cubicBezTo>
                  <a:pt x="5559430" y="13729568"/>
                  <a:pt x="5566819" y="13709090"/>
                  <a:pt x="5572081" y="13685628"/>
                </a:cubicBezTo>
                <a:cubicBezTo>
                  <a:pt x="5558431" y="13710744"/>
                  <a:pt x="5527346" y="13764923"/>
                  <a:pt x="5516961" y="13810376"/>
                </a:cubicBezTo>
                <a:cubicBezTo>
                  <a:pt x="5529742" y="13788961"/>
                  <a:pt x="5540891" y="13769504"/>
                  <a:pt x="5550160" y="13749537"/>
                </a:cubicBezTo>
                <a:close/>
                <a:moveTo>
                  <a:pt x="10263066" y="3090057"/>
                </a:moveTo>
                <a:cubicBezTo>
                  <a:pt x="10268403" y="3083747"/>
                  <a:pt x="10269812" y="3078250"/>
                  <a:pt x="10269564" y="3073042"/>
                </a:cubicBezTo>
                <a:cubicBezTo>
                  <a:pt x="10259507" y="3063499"/>
                  <a:pt x="10250657" y="3088143"/>
                  <a:pt x="10263066" y="3090057"/>
                </a:cubicBezTo>
                <a:close/>
                <a:moveTo>
                  <a:pt x="10226949" y="3196603"/>
                </a:moveTo>
                <a:cubicBezTo>
                  <a:pt x="10231461" y="3186104"/>
                  <a:pt x="10234031" y="3175384"/>
                  <a:pt x="10231219" y="3166749"/>
                </a:cubicBezTo>
                <a:cubicBezTo>
                  <a:pt x="10220705" y="3165162"/>
                  <a:pt x="10218136" y="3159438"/>
                  <a:pt x="10211868" y="3150550"/>
                </a:cubicBezTo>
                <a:cubicBezTo>
                  <a:pt x="10189428" y="3174799"/>
                  <a:pt x="10151625" y="3187670"/>
                  <a:pt x="10124850" y="3221731"/>
                </a:cubicBezTo>
                <a:cubicBezTo>
                  <a:pt x="10098879" y="3255127"/>
                  <a:pt x="10082954" y="3315398"/>
                  <a:pt x="10108217" y="3328601"/>
                </a:cubicBezTo>
                <a:cubicBezTo>
                  <a:pt x="10141873" y="3347040"/>
                  <a:pt x="10187061" y="3265535"/>
                  <a:pt x="10211029" y="3225135"/>
                </a:cubicBezTo>
                <a:cubicBezTo>
                  <a:pt x="10215984" y="3217381"/>
                  <a:pt x="10222438" y="3207103"/>
                  <a:pt x="10226949" y="3196603"/>
                </a:cubicBezTo>
                <a:close/>
                <a:moveTo>
                  <a:pt x="5587227" y="13708532"/>
                </a:moveTo>
                <a:cubicBezTo>
                  <a:pt x="5589378" y="13705397"/>
                  <a:pt x="5589843" y="13700880"/>
                  <a:pt x="5586143" y="13700011"/>
                </a:cubicBezTo>
                <a:cubicBezTo>
                  <a:pt x="5584772" y="13701958"/>
                  <a:pt x="5583829" y="13704094"/>
                  <a:pt x="5581217" y="13701919"/>
                </a:cubicBezTo>
                <a:lnTo>
                  <a:pt x="5578196" y="13708754"/>
                </a:lnTo>
                <a:cubicBezTo>
                  <a:pt x="5581240" y="13713418"/>
                  <a:pt x="5585077" y="13711667"/>
                  <a:pt x="5587227" y="13708532"/>
                </a:cubicBezTo>
                <a:close/>
                <a:moveTo>
                  <a:pt x="10257956" y="3145609"/>
                </a:moveTo>
                <a:cubicBezTo>
                  <a:pt x="10261952" y="3140172"/>
                  <a:pt x="10263628" y="3132627"/>
                  <a:pt x="10259313" y="3129701"/>
                </a:cubicBezTo>
                <a:cubicBezTo>
                  <a:pt x="10252409" y="3133789"/>
                  <a:pt x="10240486" y="3137699"/>
                  <a:pt x="10242687" y="3148870"/>
                </a:cubicBezTo>
                <a:cubicBezTo>
                  <a:pt x="10247647" y="3154376"/>
                  <a:pt x="10253961" y="3151046"/>
                  <a:pt x="10257956" y="3145609"/>
                </a:cubicBezTo>
                <a:close/>
                <a:moveTo>
                  <a:pt x="5665079" y="13545766"/>
                </a:moveTo>
                <a:cubicBezTo>
                  <a:pt x="5681636" y="13507571"/>
                  <a:pt x="5696017" y="13469246"/>
                  <a:pt x="5707538" y="13434508"/>
                </a:cubicBezTo>
                <a:cubicBezTo>
                  <a:pt x="5685619" y="13426354"/>
                  <a:pt x="5675085" y="13468678"/>
                  <a:pt x="5677675" y="13483609"/>
                </a:cubicBezTo>
                <a:cubicBezTo>
                  <a:pt x="5642917" y="13526462"/>
                  <a:pt x="5632410" y="13604542"/>
                  <a:pt x="5593486" y="13674150"/>
                </a:cubicBezTo>
                <a:cubicBezTo>
                  <a:pt x="5603259" y="13677447"/>
                  <a:pt x="5605694" y="13662693"/>
                  <a:pt x="5609569" y="13656235"/>
                </a:cubicBezTo>
                <a:cubicBezTo>
                  <a:pt x="5629790" y="13622022"/>
                  <a:pt x="5648522" y="13583960"/>
                  <a:pt x="5665079" y="13545766"/>
                </a:cubicBezTo>
                <a:close/>
                <a:moveTo>
                  <a:pt x="10285047" y="3095690"/>
                </a:moveTo>
                <a:cubicBezTo>
                  <a:pt x="10277558" y="3091871"/>
                  <a:pt x="10287012" y="3084320"/>
                  <a:pt x="10281606" y="3080402"/>
                </a:cubicBezTo>
                <a:cubicBezTo>
                  <a:pt x="10273948" y="3086196"/>
                  <a:pt x="10277200" y="3101911"/>
                  <a:pt x="10285047" y="3095690"/>
                </a:cubicBezTo>
                <a:close/>
                <a:moveTo>
                  <a:pt x="10281462" y="3147646"/>
                </a:moveTo>
                <a:cubicBezTo>
                  <a:pt x="10277336" y="3144293"/>
                  <a:pt x="10279409" y="3139600"/>
                  <a:pt x="10275898" y="3136009"/>
                </a:cubicBezTo>
                <a:cubicBezTo>
                  <a:pt x="10261555" y="3137320"/>
                  <a:pt x="10271354" y="3158986"/>
                  <a:pt x="10281462" y="3147646"/>
                </a:cubicBezTo>
                <a:close/>
                <a:moveTo>
                  <a:pt x="5729069" y="13460871"/>
                </a:moveTo>
                <a:cubicBezTo>
                  <a:pt x="5718333" y="13450510"/>
                  <a:pt x="5706530" y="13474912"/>
                  <a:pt x="5711664" y="13481776"/>
                </a:cubicBezTo>
                <a:cubicBezTo>
                  <a:pt x="5718051" y="13475408"/>
                  <a:pt x="5725918" y="13473777"/>
                  <a:pt x="5729069" y="13460871"/>
                </a:cubicBezTo>
                <a:close/>
                <a:moveTo>
                  <a:pt x="10294656" y="3139708"/>
                </a:moveTo>
                <a:cubicBezTo>
                  <a:pt x="10307344" y="3116759"/>
                  <a:pt x="10304985" y="3097870"/>
                  <a:pt x="10294342" y="3080420"/>
                </a:cubicBezTo>
                <a:cubicBezTo>
                  <a:pt x="10290502" y="3100649"/>
                  <a:pt x="10289786" y="3120729"/>
                  <a:pt x="10294656" y="3139708"/>
                </a:cubicBezTo>
                <a:close/>
                <a:moveTo>
                  <a:pt x="10314556" y="3101590"/>
                </a:moveTo>
                <a:cubicBezTo>
                  <a:pt x="10320925" y="3090636"/>
                  <a:pt x="10317593" y="3082025"/>
                  <a:pt x="10310948" y="3073990"/>
                </a:cubicBezTo>
                <a:cubicBezTo>
                  <a:pt x="10303537" y="3084993"/>
                  <a:pt x="10306681" y="3094031"/>
                  <a:pt x="10314556" y="3101590"/>
                </a:cubicBezTo>
                <a:close/>
                <a:moveTo>
                  <a:pt x="5402546" y="14219086"/>
                </a:moveTo>
                <a:cubicBezTo>
                  <a:pt x="5407456" y="14185434"/>
                  <a:pt x="5414668" y="14150338"/>
                  <a:pt x="5433003" y="14112219"/>
                </a:cubicBezTo>
                <a:cubicBezTo>
                  <a:pt x="5430866" y="14098748"/>
                  <a:pt x="5409770" y="14092652"/>
                  <a:pt x="5400701" y="14082117"/>
                </a:cubicBezTo>
                <a:cubicBezTo>
                  <a:pt x="5382166" y="14110454"/>
                  <a:pt x="5385144" y="14165382"/>
                  <a:pt x="5391330" y="14194615"/>
                </a:cubicBezTo>
                <a:cubicBezTo>
                  <a:pt x="5392879" y="14202040"/>
                  <a:pt x="5387883" y="14231499"/>
                  <a:pt x="5402546" y="14219086"/>
                </a:cubicBezTo>
                <a:close/>
                <a:moveTo>
                  <a:pt x="10397195" y="2951478"/>
                </a:moveTo>
                <a:cubicBezTo>
                  <a:pt x="10409627" y="2918728"/>
                  <a:pt x="10402507" y="2887537"/>
                  <a:pt x="10390050" y="2862657"/>
                </a:cubicBezTo>
                <a:cubicBezTo>
                  <a:pt x="10317341" y="2870303"/>
                  <a:pt x="10291671" y="2980319"/>
                  <a:pt x="10282561" y="3039012"/>
                </a:cubicBezTo>
                <a:cubicBezTo>
                  <a:pt x="10288919" y="3045390"/>
                  <a:pt x="10302806" y="3052036"/>
                  <a:pt x="10313766" y="3062997"/>
                </a:cubicBezTo>
                <a:cubicBezTo>
                  <a:pt x="10335670" y="3031883"/>
                  <a:pt x="10380101" y="2995935"/>
                  <a:pt x="10397195" y="2951478"/>
                </a:cubicBezTo>
                <a:close/>
                <a:moveTo>
                  <a:pt x="5506098" y="14091106"/>
                </a:moveTo>
                <a:cubicBezTo>
                  <a:pt x="5513170" y="14077857"/>
                  <a:pt x="5516788" y="14060890"/>
                  <a:pt x="5517422" y="14046198"/>
                </a:cubicBezTo>
                <a:cubicBezTo>
                  <a:pt x="5475751" y="14036791"/>
                  <a:pt x="5438072" y="14040351"/>
                  <a:pt x="5406342" y="14061499"/>
                </a:cubicBezTo>
                <a:cubicBezTo>
                  <a:pt x="5426286" y="14079734"/>
                  <a:pt x="5450405" y="14096954"/>
                  <a:pt x="5474048" y="14113716"/>
                </a:cubicBezTo>
                <a:cubicBezTo>
                  <a:pt x="5488500" y="14113890"/>
                  <a:pt x="5499026" y="14104357"/>
                  <a:pt x="5506098" y="14091106"/>
                </a:cubicBezTo>
                <a:close/>
                <a:moveTo>
                  <a:pt x="10690961" y="2397887"/>
                </a:moveTo>
                <a:cubicBezTo>
                  <a:pt x="10684229" y="2392356"/>
                  <a:pt x="10662280" y="2373964"/>
                  <a:pt x="10656564" y="2390361"/>
                </a:cubicBezTo>
                <a:cubicBezTo>
                  <a:pt x="10668409" y="2393549"/>
                  <a:pt x="10684339" y="2408259"/>
                  <a:pt x="10690961" y="2397887"/>
                </a:cubicBezTo>
                <a:close/>
                <a:moveTo>
                  <a:pt x="10364446" y="3162896"/>
                </a:moveTo>
                <a:cubicBezTo>
                  <a:pt x="10355718" y="3154960"/>
                  <a:pt x="10345969" y="3134335"/>
                  <a:pt x="10330633" y="3136738"/>
                </a:cubicBezTo>
                <a:cubicBezTo>
                  <a:pt x="10345135" y="3143145"/>
                  <a:pt x="10351571" y="3164345"/>
                  <a:pt x="10364446" y="3162896"/>
                </a:cubicBezTo>
                <a:close/>
                <a:moveTo>
                  <a:pt x="5809837" y="13475622"/>
                </a:moveTo>
                <a:cubicBezTo>
                  <a:pt x="5802041" y="13465540"/>
                  <a:pt x="5790451" y="13454802"/>
                  <a:pt x="5778234" y="13461658"/>
                </a:cubicBezTo>
                <a:cubicBezTo>
                  <a:pt x="5778453" y="13453075"/>
                  <a:pt x="5773130" y="13446638"/>
                  <a:pt x="5762264" y="13442348"/>
                </a:cubicBezTo>
                <a:cubicBezTo>
                  <a:pt x="5754506" y="13450664"/>
                  <a:pt x="5758638" y="13454022"/>
                  <a:pt x="5745151" y="13442957"/>
                </a:cubicBezTo>
                <a:cubicBezTo>
                  <a:pt x="5731163" y="13465372"/>
                  <a:pt x="5761219" y="13464354"/>
                  <a:pt x="5779057" y="13470192"/>
                </a:cubicBezTo>
                <a:cubicBezTo>
                  <a:pt x="5786268" y="13472357"/>
                  <a:pt x="5805176" y="13491946"/>
                  <a:pt x="5809837" y="13475622"/>
                </a:cubicBezTo>
                <a:close/>
                <a:moveTo>
                  <a:pt x="10275374" y="3384101"/>
                </a:moveTo>
                <a:cubicBezTo>
                  <a:pt x="10284761" y="3344397"/>
                  <a:pt x="10289981" y="3304891"/>
                  <a:pt x="10289855" y="3267103"/>
                </a:cubicBezTo>
                <a:cubicBezTo>
                  <a:pt x="10290492" y="3232201"/>
                  <a:pt x="10295088" y="3188340"/>
                  <a:pt x="10267197" y="3163778"/>
                </a:cubicBezTo>
                <a:cubicBezTo>
                  <a:pt x="10245374" y="3165864"/>
                  <a:pt x="10238537" y="3202106"/>
                  <a:pt x="10231075" y="3233992"/>
                </a:cubicBezTo>
                <a:cubicBezTo>
                  <a:pt x="10224646" y="3261236"/>
                  <a:pt x="10214912" y="3293648"/>
                  <a:pt x="10213443" y="3315435"/>
                </a:cubicBezTo>
                <a:cubicBezTo>
                  <a:pt x="10210484" y="3349821"/>
                  <a:pt x="10227780" y="3401825"/>
                  <a:pt x="10275374" y="3384101"/>
                </a:cubicBezTo>
                <a:close/>
                <a:moveTo>
                  <a:pt x="10740333" y="2363445"/>
                </a:moveTo>
                <a:cubicBezTo>
                  <a:pt x="10706877" y="2349174"/>
                  <a:pt x="10698470" y="2325514"/>
                  <a:pt x="10688216" y="2302571"/>
                </a:cubicBezTo>
                <a:cubicBezTo>
                  <a:pt x="10677163" y="2334511"/>
                  <a:pt x="10701196" y="2352801"/>
                  <a:pt x="10734085" y="2368355"/>
                </a:cubicBezTo>
                <a:cubicBezTo>
                  <a:pt x="10737022" y="2368631"/>
                  <a:pt x="10739247" y="2367056"/>
                  <a:pt x="10740333" y="2363445"/>
                </a:cubicBezTo>
                <a:close/>
                <a:moveTo>
                  <a:pt x="10709740" y="2450999"/>
                </a:moveTo>
                <a:cubicBezTo>
                  <a:pt x="10715943" y="2442296"/>
                  <a:pt x="10715860" y="2430369"/>
                  <a:pt x="10703158" y="2422200"/>
                </a:cubicBezTo>
                <a:cubicBezTo>
                  <a:pt x="10693792" y="2436473"/>
                  <a:pt x="10711701" y="2439783"/>
                  <a:pt x="10699873" y="2455014"/>
                </a:cubicBezTo>
                <a:cubicBezTo>
                  <a:pt x="10696461" y="2453507"/>
                  <a:pt x="10695090" y="2455458"/>
                  <a:pt x="10692152" y="2455183"/>
                </a:cubicBezTo>
                <a:cubicBezTo>
                  <a:pt x="10686085" y="2450456"/>
                  <a:pt x="10686173" y="2443335"/>
                  <a:pt x="10675607" y="2440712"/>
                </a:cubicBezTo>
                <a:cubicBezTo>
                  <a:pt x="10667517" y="2450946"/>
                  <a:pt x="10678083" y="2453569"/>
                  <a:pt x="10678610" y="2460451"/>
                </a:cubicBezTo>
                <a:cubicBezTo>
                  <a:pt x="10691049" y="2465180"/>
                  <a:pt x="10703537" y="2459702"/>
                  <a:pt x="10709740" y="2450999"/>
                </a:cubicBezTo>
                <a:close/>
                <a:moveTo>
                  <a:pt x="10783519" y="2299163"/>
                </a:moveTo>
                <a:cubicBezTo>
                  <a:pt x="10776642" y="2290498"/>
                  <a:pt x="10774689" y="2279919"/>
                  <a:pt x="10760853" y="2274316"/>
                </a:cubicBezTo>
                <a:cubicBezTo>
                  <a:pt x="10756359" y="2281025"/>
                  <a:pt x="10748168" y="2284566"/>
                  <a:pt x="10756843" y="2291468"/>
                </a:cubicBezTo>
                <a:cubicBezTo>
                  <a:pt x="10768332" y="2268927"/>
                  <a:pt x="10769932" y="2307991"/>
                  <a:pt x="10783519" y="2299163"/>
                </a:cubicBezTo>
                <a:close/>
                <a:moveTo>
                  <a:pt x="10771909" y="2339353"/>
                </a:moveTo>
                <a:lnTo>
                  <a:pt x="10772034" y="2338927"/>
                </a:lnTo>
                <a:cubicBezTo>
                  <a:pt x="10771862" y="2335423"/>
                  <a:pt x="10770642" y="2332055"/>
                  <a:pt x="10768851" y="2329185"/>
                </a:cubicBezTo>
                <a:lnTo>
                  <a:pt x="10756818" y="2321915"/>
                </a:lnTo>
                <a:close/>
                <a:moveTo>
                  <a:pt x="10768930" y="2349486"/>
                </a:moveTo>
                <a:lnTo>
                  <a:pt x="10771695" y="2340080"/>
                </a:lnTo>
                <a:lnTo>
                  <a:pt x="10768072" y="2348279"/>
                </a:lnTo>
                <a:close/>
                <a:moveTo>
                  <a:pt x="5856585" y="13500363"/>
                </a:moveTo>
                <a:cubicBezTo>
                  <a:pt x="5852265" y="13497433"/>
                  <a:pt x="5852445" y="13492406"/>
                  <a:pt x="5844430" y="13490907"/>
                </a:cubicBezTo>
                <a:cubicBezTo>
                  <a:pt x="5836343" y="13501121"/>
                  <a:pt x="5851817" y="13510000"/>
                  <a:pt x="5856585" y="13500363"/>
                </a:cubicBezTo>
                <a:close/>
                <a:moveTo>
                  <a:pt x="5496657" y="14332282"/>
                </a:moveTo>
                <a:cubicBezTo>
                  <a:pt x="5481915" y="14294834"/>
                  <a:pt x="5486590" y="14249536"/>
                  <a:pt x="5476079" y="14213867"/>
                </a:cubicBezTo>
                <a:cubicBezTo>
                  <a:pt x="5458857" y="14237983"/>
                  <a:pt x="5450314" y="14276368"/>
                  <a:pt x="5443543" y="14287224"/>
                </a:cubicBezTo>
                <a:cubicBezTo>
                  <a:pt x="5414092" y="14259861"/>
                  <a:pt x="5469235" y="14198162"/>
                  <a:pt x="5487351" y="14172164"/>
                </a:cubicBezTo>
                <a:cubicBezTo>
                  <a:pt x="5486917" y="14150736"/>
                  <a:pt x="5467951" y="14134810"/>
                  <a:pt x="5447597" y="14119379"/>
                </a:cubicBezTo>
                <a:cubicBezTo>
                  <a:pt x="5435985" y="14144313"/>
                  <a:pt x="5418134" y="14183354"/>
                  <a:pt x="5413661" y="14215599"/>
                </a:cubicBezTo>
                <a:cubicBezTo>
                  <a:pt x="5412908" y="14224468"/>
                  <a:pt x="5418679" y="14233205"/>
                  <a:pt x="5415550" y="14239793"/>
                </a:cubicBezTo>
                <a:cubicBezTo>
                  <a:pt x="5413761" y="14243557"/>
                  <a:pt x="5402114" y="14243794"/>
                  <a:pt x="5402190" y="14247520"/>
                </a:cubicBezTo>
                <a:cubicBezTo>
                  <a:pt x="5402719" y="14273605"/>
                  <a:pt x="5446143" y="14323520"/>
                  <a:pt x="5488850" y="14338032"/>
                </a:cubicBezTo>
                <a:cubicBezTo>
                  <a:pt x="5492121" y="14338432"/>
                  <a:pt x="5494887" y="14336978"/>
                  <a:pt x="5496657" y="14332282"/>
                </a:cubicBezTo>
                <a:close/>
                <a:moveTo>
                  <a:pt x="5605856" y="14086346"/>
                </a:moveTo>
                <a:cubicBezTo>
                  <a:pt x="5589239" y="14071305"/>
                  <a:pt x="5560043" y="14056518"/>
                  <a:pt x="5538053" y="14052304"/>
                </a:cubicBezTo>
                <a:cubicBezTo>
                  <a:pt x="5532708" y="14064528"/>
                  <a:pt x="5521810" y="14078729"/>
                  <a:pt x="5524794" y="14087989"/>
                </a:cubicBezTo>
                <a:cubicBezTo>
                  <a:pt x="5553297" y="14091606"/>
                  <a:pt x="5577837" y="14083652"/>
                  <a:pt x="5605856" y="14086346"/>
                </a:cubicBezTo>
                <a:close/>
                <a:moveTo>
                  <a:pt x="10732222" y="2499482"/>
                </a:moveTo>
                <a:cubicBezTo>
                  <a:pt x="10718331" y="2488230"/>
                  <a:pt x="10711340" y="2508667"/>
                  <a:pt x="10726739" y="2511891"/>
                </a:cubicBezTo>
                <a:close/>
                <a:moveTo>
                  <a:pt x="5887668" y="13468140"/>
                </a:moveTo>
                <a:cubicBezTo>
                  <a:pt x="5876087" y="13462002"/>
                  <a:pt x="5860833" y="13444540"/>
                  <a:pt x="5855189" y="13466556"/>
                </a:cubicBezTo>
                <a:lnTo>
                  <a:pt x="5882949" y="13478821"/>
                </a:lnTo>
                <a:close/>
                <a:moveTo>
                  <a:pt x="10762780" y="2455469"/>
                </a:moveTo>
                <a:lnTo>
                  <a:pt x="10761044" y="2449247"/>
                </a:lnTo>
                <a:cubicBezTo>
                  <a:pt x="10761361" y="2446510"/>
                  <a:pt x="10761394" y="2443839"/>
                  <a:pt x="10757367" y="2442572"/>
                </a:cubicBezTo>
                <a:cubicBezTo>
                  <a:pt x="10753250" y="2446122"/>
                  <a:pt x="10752662" y="2451489"/>
                  <a:pt x="10754104" y="2455003"/>
                </a:cubicBezTo>
                <a:lnTo>
                  <a:pt x="10762162" y="2456193"/>
                </a:lnTo>
                <a:close/>
                <a:moveTo>
                  <a:pt x="5880928" y="13511119"/>
                </a:moveTo>
                <a:cubicBezTo>
                  <a:pt x="5878406" y="13506430"/>
                  <a:pt x="5873609" y="13502268"/>
                  <a:pt x="5865356" y="13500153"/>
                </a:cubicBezTo>
                <a:cubicBezTo>
                  <a:pt x="5855849" y="13511271"/>
                  <a:pt x="5875971" y="13521183"/>
                  <a:pt x="5880928" y="13511119"/>
                </a:cubicBezTo>
                <a:close/>
                <a:moveTo>
                  <a:pt x="10515110" y="3051509"/>
                </a:moveTo>
                <a:cubicBezTo>
                  <a:pt x="10508405" y="3037838"/>
                  <a:pt x="10497355" y="3029387"/>
                  <a:pt x="10485651" y="3024725"/>
                </a:cubicBezTo>
                <a:cubicBezTo>
                  <a:pt x="10464752" y="3015491"/>
                  <a:pt x="10414866" y="3024554"/>
                  <a:pt x="10386903" y="3033614"/>
                </a:cubicBezTo>
                <a:cubicBezTo>
                  <a:pt x="10360596" y="3042387"/>
                  <a:pt x="10335251" y="3058213"/>
                  <a:pt x="10321076" y="3071836"/>
                </a:cubicBezTo>
                <a:cubicBezTo>
                  <a:pt x="10351317" y="3110693"/>
                  <a:pt x="10383199" y="3096225"/>
                  <a:pt x="10425991" y="3091677"/>
                </a:cubicBezTo>
                <a:cubicBezTo>
                  <a:pt x="10464240" y="3088181"/>
                  <a:pt x="10500744" y="3087483"/>
                  <a:pt x="10515110" y="3051509"/>
                </a:cubicBezTo>
                <a:close/>
                <a:moveTo>
                  <a:pt x="5899125" y="13506904"/>
                </a:moveTo>
                <a:cubicBezTo>
                  <a:pt x="5897120" y="13499891"/>
                  <a:pt x="5886424" y="13485973"/>
                  <a:pt x="5878626" y="13497846"/>
                </a:cubicBezTo>
                <a:cubicBezTo>
                  <a:pt x="5880820" y="13504433"/>
                  <a:pt x="5891705" y="13517923"/>
                  <a:pt x="5899125" y="13506904"/>
                </a:cubicBezTo>
                <a:close/>
                <a:moveTo>
                  <a:pt x="10412435" y="3302779"/>
                </a:moveTo>
                <a:cubicBezTo>
                  <a:pt x="10416950" y="3296744"/>
                  <a:pt x="10419088" y="3289020"/>
                  <a:pt x="10419569" y="3281584"/>
                </a:cubicBezTo>
                <a:cubicBezTo>
                  <a:pt x="10420403" y="3272774"/>
                  <a:pt x="10408879" y="3241167"/>
                  <a:pt x="10399427" y="3226793"/>
                </a:cubicBezTo>
                <a:cubicBezTo>
                  <a:pt x="10377716" y="3191705"/>
                  <a:pt x="10333379" y="3159367"/>
                  <a:pt x="10316419" y="3131987"/>
                </a:cubicBezTo>
                <a:cubicBezTo>
                  <a:pt x="10284606" y="3156683"/>
                  <a:pt x="10289724" y="3158945"/>
                  <a:pt x="10306168" y="3188646"/>
                </a:cubicBezTo>
                <a:cubicBezTo>
                  <a:pt x="10330884" y="3234240"/>
                  <a:pt x="10339183" y="3285838"/>
                  <a:pt x="10391039" y="3313850"/>
                </a:cubicBezTo>
                <a:cubicBezTo>
                  <a:pt x="10401028" y="3313164"/>
                  <a:pt x="10407920" y="3308816"/>
                  <a:pt x="10412435" y="3302779"/>
                </a:cubicBezTo>
                <a:close/>
                <a:moveTo>
                  <a:pt x="10835784" y="2367773"/>
                </a:moveTo>
                <a:cubicBezTo>
                  <a:pt x="10818250" y="2359003"/>
                  <a:pt x="10836607" y="2335916"/>
                  <a:pt x="10824612" y="2324991"/>
                </a:cubicBezTo>
                <a:cubicBezTo>
                  <a:pt x="10821969" y="2335586"/>
                  <a:pt x="10814151" y="2333666"/>
                  <a:pt x="10811796" y="2345922"/>
                </a:cubicBezTo>
                <a:cubicBezTo>
                  <a:pt x="10829466" y="2348616"/>
                  <a:pt x="10821112" y="2380214"/>
                  <a:pt x="10835784" y="2367773"/>
                </a:cubicBezTo>
                <a:close/>
                <a:moveTo>
                  <a:pt x="10473337" y="3198835"/>
                </a:moveTo>
                <a:cubicBezTo>
                  <a:pt x="10476278" y="3184391"/>
                  <a:pt x="10470415" y="3165356"/>
                  <a:pt x="10457986" y="3154255"/>
                </a:cubicBezTo>
                <a:cubicBezTo>
                  <a:pt x="10448333" y="3145528"/>
                  <a:pt x="10437758" y="3139103"/>
                  <a:pt x="10426774" y="3134091"/>
                </a:cubicBezTo>
                <a:lnTo>
                  <a:pt x="10424583" y="3133330"/>
                </a:lnTo>
                <a:lnTo>
                  <a:pt x="10393108" y="3122402"/>
                </a:lnTo>
                <a:cubicBezTo>
                  <a:pt x="10370528" y="3116250"/>
                  <a:pt x="10348361" y="3112192"/>
                  <a:pt x="10330705" y="3103116"/>
                </a:cubicBezTo>
                <a:cubicBezTo>
                  <a:pt x="10328908" y="3126797"/>
                  <a:pt x="10353398" y="3132519"/>
                  <a:pt x="10369199" y="3148679"/>
                </a:cubicBezTo>
                <a:cubicBezTo>
                  <a:pt x="10380610" y="3160349"/>
                  <a:pt x="10390015" y="3174831"/>
                  <a:pt x="10400198" y="3187552"/>
                </a:cubicBezTo>
                <a:lnTo>
                  <a:pt x="10422160" y="3204988"/>
                </a:lnTo>
                <a:lnTo>
                  <a:pt x="10435862" y="3215866"/>
                </a:lnTo>
                <a:cubicBezTo>
                  <a:pt x="10458651" y="3223131"/>
                  <a:pt x="10470396" y="3213279"/>
                  <a:pt x="10473337" y="3198835"/>
                </a:cubicBezTo>
                <a:close/>
                <a:moveTo>
                  <a:pt x="10779990" y="2520588"/>
                </a:moveTo>
                <a:cubicBezTo>
                  <a:pt x="10780600" y="2515743"/>
                  <a:pt x="10778604" y="2508724"/>
                  <a:pt x="10775555" y="2503222"/>
                </a:cubicBezTo>
                <a:lnTo>
                  <a:pt x="10774834" y="2502667"/>
                </a:lnTo>
                <a:lnTo>
                  <a:pt x="10771616" y="2514459"/>
                </a:lnTo>
                <a:close/>
                <a:moveTo>
                  <a:pt x="10827329" y="2416907"/>
                </a:moveTo>
                <a:cubicBezTo>
                  <a:pt x="10828971" y="2412326"/>
                  <a:pt x="10830211" y="2407504"/>
                  <a:pt x="10831604" y="2403772"/>
                </a:cubicBezTo>
                <a:cubicBezTo>
                  <a:pt x="10808414" y="2376649"/>
                  <a:pt x="10755726" y="2362063"/>
                  <a:pt x="10738324" y="2392220"/>
                </a:cubicBezTo>
                <a:cubicBezTo>
                  <a:pt x="10741512" y="2406926"/>
                  <a:pt x="10742620" y="2426338"/>
                  <a:pt x="10757644" y="2435022"/>
                </a:cubicBezTo>
                <a:cubicBezTo>
                  <a:pt x="10775037" y="2445265"/>
                  <a:pt x="10814627" y="2434117"/>
                  <a:pt x="10820639" y="2428590"/>
                </a:cubicBezTo>
                <a:cubicBezTo>
                  <a:pt x="10823643" y="2425826"/>
                  <a:pt x="10825688" y="2421488"/>
                  <a:pt x="10827329" y="2416907"/>
                </a:cubicBezTo>
                <a:close/>
                <a:moveTo>
                  <a:pt x="10795453" y="2493665"/>
                </a:moveTo>
                <a:cubicBezTo>
                  <a:pt x="10795580" y="2478379"/>
                  <a:pt x="10805794" y="2459877"/>
                  <a:pt x="10787692" y="2452391"/>
                </a:cubicBezTo>
                <a:cubicBezTo>
                  <a:pt x="10784249" y="2468258"/>
                  <a:pt x="10787578" y="2481492"/>
                  <a:pt x="10795453" y="2493665"/>
                </a:cubicBezTo>
                <a:close/>
                <a:moveTo>
                  <a:pt x="5584718" y="14288229"/>
                </a:moveTo>
                <a:cubicBezTo>
                  <a:pt x="5586900" y="14280590"/>
                  <a:pt x="5585616" y="14271878"/>
                  <a:pt x="5579107" y="14261175"/>
                </a:cubicBezTo>
                <a:cubicBezTo>
                  <a:pt x="5575704" y="14254253"/>
                  <a:pt x="5555073" y="14248148"/>
                  <a:pt x="5547449" y="14239915"/>
                </a:cubicBezTo>
                <a:cubicBezTo>
                  <a:pt x="5530319" y="14222554"/>
                  <a:pt x="5524703" y="14198435"/>
                  <a:pt x="5503940" y="14185808"/>
                </a:cubicBezTo>
                <a:cubicBezTo>
                  <a:pt x="5485648" y="14249090"/>
                  <a:pt x="5504400" y="14300437"/>
                  <a:pt x="5518978" y="14352800"/>
                </a:cubicBezTo>
                <a:cubicBezTo>
                  <a:pt x="5540423" y="14324404"/>
                  <a:pt x="5578169" y="14311144"/>
                  <a:pt x="5584718" y="14288229"/>
                </a:cubicBezTo>
                <a:close/>
                <a:moveTo>
                  <a:pt x="10864480" y="2346291"/>
                </a:moveTo>
                <a:cubicBezTo>
                  <a:pt x="10870616" y="2338190"/>
                  <a:pt x="10868529" y="2319335"/>
                  <a:pt x="10863018" y="2315366"/>
                </a:cubicBezTo>
                <a:cubicBezTo>
                  <a:pt x="10851420" y="2322004"/>
                  <a:pt x="10866022" y="2335105"/>
                  <a:pt x="10855426" y="2349858"/>
                </a:cubicBezTo>
                <a:cubicBezTo>
                  <a:pt x="10859476" y="2350496"/>
                  <a:pt x="10862435" y="2348991"/>
                  <a:pt x="10864480" y="2346291"/>
                </a:cubicBezTo>
                <a:close/>
                <a:moveTo>
                  <a:pt x="10487373" y="3214661"/>
                </a:moveTo>
                <a:cubicBezTo>
                  <a:pt x="10472884" y="3237068"/>
                  <a:pt x="10450524" y="3236622"/>
                  <a:pt x="10428484" y="3225354"/>
                </a:cubicBezTo>
                <a:lnTo>
                  <a:pt x="10421642" y="3220294"/>
                </a:lnTo>
                <a:lnTo>
                  <a:pt x="10396688" y="3201840"/>
                </a:lnTo>
                <a:cubicBezTo>
                  <a:pt x="10386853" y="3192300"/>
                  <a:pt x="10378121" y="3181558"/>
                  <a:pt x="10371518" y="3171120"/>
                </a:cubicBezTo>
                <a:cubicBezTo>
                  <a:pt x="10370665" y="3170743"/>
                  <a:pt x="10369812" y="3170366"/>
                  <a:pt x="10368721" y="3169374"/>
                </a:cubicBezTo>
                <a:cubicBezTo>
                  <a:pt x="10381119" y="3188619"/>
                  <a:pt x="10401668" y="3211338"/>
                  <a:pt x="10415942" y="3236576"/>
                </a:cubicBezTo>
                <a:lnTo>
                  <a:pt x="10420667" y="3249137"/>
                </a:lnTo>
                <a:lnTo>
                  <a:pt x="10430845" y="3276201"/>
                </a:lnTo>
                <a:cubicBezTo>
                  <a:pt x="10433043" y="3289959"/>
                  <a:pt x="10431868" y="3304227"/>
                  <a:pt x="10425518" y="3318886"/>
                </a:cubicBezTo>
                <a:cubicBezTo>
                  <a:pt x="10353621" y="3352386"/>
                  <a:pt x="10319069" y="3244827"/>
                  <a:pt x="10301416" y="3202864"/>
                </a:cubicBezTo>
                <a:cubicBezTo>
                  <a:pt x="10296184" y="3259701"/>
                  <a:pt x="10312248" y="3334106"/>
                  <a:pt x="10277694" y="3406542"/>
                </a:cubicBezTo>
                <a:cubicBezTo>
                  <a:pt x="10189342" y="3405747"/>
                  <a:pt x="10193496" y="3308661"/>
                  <a:pt x="10216810" y="3250125"/>
                </a:cubicBezTo>
                <a:cubicBezTo>
                  <a:pt x="10180146" y="3286955"/>
                  <a:pt x="10150888" y="3356633"/>
                  <a:pt x="10104516" y="3347361"/>
                </a:cubicBezTo>
                <a:cubicBezTo>
                  <a:pt x="10069176" y="3315429"/>
                  <a:pt x="10086459" y="3270546"/>
                  <a:pt x="10105210" y="3225801"/>
                </a:cubicBezTo>
                <a:cubicBezTo>
                  <a:pt x="10061641" y="3266719"/>
                  <a:pt x="9984928" y="3216507"/>
                  <a:pt x="9994533" y="3168230"/>
                </a:cubicBezTo>
                <a:cubicBezTo>
                  <a:pt x="10006530" y="3108773"/>
                  <a:pt x="10105973" y="3092543"/>
                  <a:pt x="10151414" y="3086615"/>
                </a:cubicBezTo>
                <a:cubicBezTo>
                  <a:pt x="10121131" y="3073235"/>
                  <a:pt x="10000385" y="3045379"/>
                  <a:pt x="10018641" y="2990217"/>
                </a:cubicBezTo>
                <a:cubicBezTo>
                  <a:pt x="10026876" y="2965811"/>
                  <a:pt x="10049779" y="2960124"/>
                  <a:pt x="10069361" y="2950419"/>
                </a:cubicBezTo>
                <a:cubicBezTo>
                  <a:pt x="10040934" y="2918993"/>
                  <a:pt x="9973813" y="2881687"/>
                  <a:pt x="9937450" y="2858992"/>
                </a:cubicBezTo>
                <a:cubicBezTo>
                  <a:pt x="9950351" y="2915172"/>
                  <a:pt x="9948393" y="2974986"/>
                  <a:pt x="9948706" y="3034273"/>
                </a:cubicBezTo>
                <a:cubicBezTo>
                  <a:pt x="9870067" y="3013804"/>
                  <a:pt x="9823581" y="2927487"/>
                  <a:pt x="9879056" y="2851547"/>
                </a:cubicBezTo>
                <a:cubicBezTo>
                  <a:pt x="9877896" y="2840326"/>
                  <a:pt x="9872431" y="2830773"/>
                  <a:pt x="9870041" y="2820029"/>
                </a:cubicBezTo>
                <a:cubicBezTo>
                  <a:pt x="9852455" y="2810219"/>
                  <a:pt x="9835595" y="2802515"/>
                  <a:pt x="9818914" y="2795272"/>
                </a:cubicBezTo>
                <a:lnTo>
                  <a:pt x="9774709" y="2775853"/>
                </a:lnTo>
                <a:lnTo>
                  <a:pt x="9768857" y="2773282"/>
                </a:lnTo>
                <a:lnTo>
                  <a:pt x="9761399" y="2786994"/>
                </a:lnTo>
                <a:lnTo>
                  <a:pt x="9731514" y="2841936"/>
                </a:lnTo>
                <a:cubicBezTo>
                  <a:pt x="9718053" y="2869515"/>
                  <a:pt x="9703048" y="2899726"/>
                  <a:pt x="9684899" y="2926380"/>
                </a:cubicBezTo>
                <a:cubicBezTo>
                  <a:pt x="9654215" y="2970442"/>
                  <a:pt x="9596749" y="3022046"/>
                  <a:pt x="9568330" y="3017138"/>
                </a:cubicBezTo>
                <a:cubicBezTo>
                  <a:pt x="9528732" y="3009840"/>
                  <a:pt x="9526365" y="2964433"/>
                  <a:pt x="9514186" y="2936616"/>
                </a:cubicBezTo>
                <a:cubicBezTo>
                  <a:pt x="9406757" y="2846317"/>
                  <a:pt x="9270512" y="2764701"/>
                  <a:pt x="9140971" y="2674831"/>
                </a:cubicBezTo>
                <a:cubicBezTo>
                  <a:pt x="9119333" y="2720340"/>
                  <a:pt x="9083234" y="2755890"/>
                  <a:pt x="9050636" y="2790438"/>
                </a:cubicBezTo>
                <a:cubicBezTo>
                  <a:pt x="9028762" y="2813407"/>
                  <a:pt x="9010261" y="2841435"/>
                  <a:pt x="8982853" y="2844623"/>
                </a:cubicBezTo>
                <a:cubicBezTo>
                  <a:pt x="8962630" y="2818860"/>
                  <a:pt x="8967851" y="2779355"/>
                  <a:pt x="8972505" y="2741129"/>
                </a:cubicBezTo>
                <a:cubicBezTo>
                  <a:pt x="8980932" y="2672446"/>
                  <a:pt x="9002531" y="2608563"/>
                  <a:pt x="9032236" y="2526335"/>
                </a:cubicBezTo>
                <a:cubicBezTo>
                  <a:pt x="9052762" y="2470647"/>
                  <a:pt x="9078764" y="2429106"/>
                  <a:pt x="9112534" y="2366521"/>
                </a:cubicBezTo>
                <a:cubicBezTo>
                  <a:pt x="9150550" y="2296634"/>
                  <a:pt x="9183170" y="2227423"/>
                  <a:pt x="9228268" y="2170354"/>
                </a:cubicBezTo>
                <a:cubicBezTo>
                  <a:pt x="9244983" y="2148675"/>
                  <a:pt x="9263495" y="2125240"/>
                  <a:pt x="9289573" y="2120445"/>
                </a:cubicBezTo>
                <a:cubicBezTo>
                  <a:pt x="9315381" y="2145106"/>
                  <a:pt x="9315418" y="2185405"/>
                  <a:pt x="9319324" y="2219255"/>
                </a:cubicBezTo>
                <a:cubicBezTo>
                  <a:pt x="9324587" y="2268492"/>
                  <a:pt x="9322550" y="2313483"/>
                  <a:pt x="9308888" y="2368635"/>
                </a:cubicBezTo>
                <a:cubicBezTo>
                  <a:pt x="9450980" y="2393175"/>
                  <a:pt x="9593500" y="2417903"/>
                  <a:pt x="9735066" y="2440171"/>
                </a:cubicBezTo>
                <a:cubicBezTo>
                  <a:pt x="9752645" y="2423462"/>
                  <a:pt x="9771701" y="2411486"/>
                  <a:pt x="9791619" y="2404480"/>
                </a:cubicBezTo>
                <a:cubicBezTo>
                  <a:pt x="9813640" y="2406561"/>
                  <a:pt x="9837851" y="2437145"/>
                  <a:pt x="9843444" y="2462562"/>
                </a:cubicBezTo>
                <a:cubicBezTo>
                  <a:pt x="9845357" y="2472075"/>
                  <a:pt x="9840089" y="2488614"/>
                  <a:pt x="9840742" y="2506750"/>
                </a:cubicBezTo>
                <a:cubicBezTo>
                  <a:pt x="9840939" y="2532841"/>
                  <a:pt x="9846373" y="2550540"/>
                  <a:pt x="9844070" y="2581136"/>
                </a:cubicBezTo>
                <a:cubicBezTo>
                  <a:pt x="9841269" y="2623241"/>
                  <a:pt x="9817210" y="2688076"/>
                  <a:pt x="9778174" y="2745274"/>
                </a:cubicBezTo>
                <a:cubicBezTo>
                  <a:pt x="9832104" y="2768593"/>
                  <a:pt x="9919580" y="2803674"/>
                  <a:pt x="9977565" y="2842043"/>
                </a:cubicBezTo>
                <a:cubicBezTo>
                  <a:pt x="9996463" y="2822348"/>
                  <a:pt x="10020757" y="2801978"/>
                  <a:pt x="10045586" y="2788473"/>
                </a:cubicBezTo>
                <a:cubicBezTo>
                  <a:pt x="10066914" y="2775971"/>
                  <a:pt x="10097655" y="2759469"/>
                  <a:pt x="10118724" y="2759090"/>
                </a:cubicBezTo>
                <a:cubicBezTo>
                  <a:pt x="10134347" y="2758344"/>
                  <a:pt x="10154115" y="2770138"/>
                  <a:pt x="10171692" y="2775355"/>
                </a:cubicBezTo>
                <a:cubicBezTo>
                  <a:pt x="10188654" y="2780810"/>
                  <a:pt x="10205844" y="2782286"/>
                  <a:pt x="10219502" y="2792910"/>
                </a:cubicBezTo>
                <a:cubicBezTo>
                  <a:pt x="10174553" y="2853105"/>
                  <a:pt x="10115216" y="2847793"/>
                  <a:pt x="10061144" y="2869793"/>
                </a:cubicBezTo>
                <a:cubicBezTo>
                  <a:pt x="10046414" y="2867364"/>
                  <a:pt x="10030305" y="2862286"/>
                  <a:pt x="10016100" y="2862129"/>
                </a:cubicBezTo>
                <a:cubicBezTo>
                  <a:pt x="10078609" y="2912183"/>
                  <a:pt x="10149399" y="2960799"/>
                  <a:pt x="10202018" y="3013622"/>
                </a:cubicBezTo>
                <a:cubicBezTo>
                  <a:pt x="10212673" y="2991815"/>
                  <a:pt x="10179793" y="2958930"/>
                  <a:pt x="10173297" y="2932095"/>
                </a:cubicBezTo>
                <a:cubicBezTo>
                  <a:pt x="10167278" y="2906490"/>
                  <a:pt x="10176793" y="2882649"/>
                  <a:pt x="10184452" y="2854929"/>
                </a:cubicBezTo>
                <a:cubicBezTo>
                  <a:pt x="10260269" y="2816022"/>
                  <a:pt x="10283174" y="2924554"/>
                  <a:pt x="10283131" y="2971956"/>
                </a:cubicBezTo>
                <a:cubicBezTo>
                  <a:pt x="10286973" y="2929802"/>
                  <a:pt x="10350871" y="2829029"/>
                  <a:pt x="10394614" y="2848866"/>
                </a:cubicBezTo>
                <a:cubicBezTo>
                  <a:pt x="10408927" y="2855700"/>
                  <a:pt x="10420600" y="2890432"/>
                  <a:pt x="10420589" y="2907764"/>
                </a:cubicBezTo>
                <a:cubicBezTo>
                  <a:pt x="10420050" y="2944749"/>
                  <a:pt x="10391697" y="2993920"/>
                  <a:pt x="10364060" y="3023011"/>
                </a:cubicBezTo>
                <a:cubicBezTo>
                  <a:pt x="10376905" y="3029706"/>
                  <a:pt x="10397954" y="3020140"/>
                  <a:pt x="10419490" y="3016398"/>
                </a:cubicBezTo>
                <a:cubicBezTo>
                  <a:pt x="10451341" y="3010075"/>
                  <a:pt x="10507327" y="2997589"/>
                  <a:pt x="10529354" y="3048114"/>
                </a:cubicBezTo>
                <a:cubicBezTo>
                  <a:pt x="10519307" y="3100274"/>
                  <a:pt x="10476717" y="3102777"/>
                  <a:pt x="10437963" y="3105684"/>
                </a:cubicBezTo>
                <a:lnTo>
                  <a:pt x="10425460" y="3107378"/>
                </a:lnTo>
                <a:lnTo>
                  <a:pt x="10401836" y="3110579"/>
                </a:lnTo>
                <a:lnTo>
                  <a:pt x="10424955" y="3122310"/>
                </a:lnTo>
                <a:lnTo>
                  <a:pt x="10441696" y="3130804"/>
                </a:lnTo>
                <a:cubicBezTo>
                  <a:pt x="10479575" y="3153564"/>
                  <a:pt x="10507336" y="3183326"/>
                  <a:pt x="10487373" y="3214661"/>
                </a:cubicBezTo>
                <a:close/>
                <a:moveTo>
                  <a:pt x="10856770" y="2414892"/>
                </a:moveTo>
                <a:cubicBezTo>
                  <a:pt x="10854819" y="2408915"/>
                  <a:pt x="10845581" y="2407902"/>
                  <a:pt x="10839663" y="2410913"/>
                </a:cubicBezTo>
                <a:cubicBezTo>
                  <a:pt x="10841611" y="2416888"/>
                  <a:pt x="10852940" y="2422406"/>
                  <a:pt x="10856770" y="2414892"/>
                </a:cubicBezTo>
                <a:close/>
                <a:moveTo>
                  <a:pt x="10826291" y="2491948"/>
                </a:moveTo>
                <a:cubicBezTo>
                  <a:pt x="10831532" y="2474318"/>
                  <a:pt x="10826306" y="2460757"/>
                  <a:pt x="10810807" y="2450841"/>
                </a:cubicBezTo>
                <a:cubicBezTo>
                  <a:pt x="10809259" y="2467034"/>
                  <a:pt x="10811405" y="2481791"/>
                  <a:pt x="10826291" y="2491948"/>
                </a:cubicBezTo>
                <a:close/>
                <a:moveTo>
                  <a:pt x="10825544" y="2502870"/>
                </a:moveTo>
                <a:lnTo>
                  <a:pt x="10819146" y="2500043"/>
                </a:lnTo>
                <a:lnTo>
                  <a:pt x="10816310" y="2506461"/>
                </a:lnTo>
                <a:lnTo>
                  <a:pt x="10822708" y="2509288"/>
                </a:lnTo>
                <a:close/>
                <a:moveTo>
                  <a:pt x="5961907" y="13534643"/>
                </a:moveTo>
                <a:cubicBezTo>
                  <a:pt x="5959285" y="13527869"/>
                  <a:pt x="5940581" y="13517051"/>
                  <a:pt x="5936051" y="13527305"/>
                </a:cubicBezTo>
                <a:cubicBezTo>
                  <a:pt x="5942370" y="13532649"/>
                  <a:pt x="5943948" y="13539475"/>
                  <a:pt x="5948606" y="13545106"/>
                </a:cubicBezTo>
                <a:cubicBezTo>
                  <a:pt x="5951626" y="13538271"/>
                  <a:pt x="5960316" y="13545175"/>
                  <a:pt x="5961907" y="13534643"/>
                </a:cubicBezTo>
                <a:close/>
                <a:moveTo>
                  <a:pt x="5605507" y="14367823"/>
                </a:moveTo>
                <a:cubicBezTo>
                  <a:pt x="5596315" y="14351233"/>
                  <a:pt x="5595453" y="14331678"/>
                  <a:pt x="5584861" y="14315115"/>
                </a:cubicBezTo>
                <a:cubicBezTo>
                  <a:pt x="5568792" y="14327091"/>
                  <a:pt x="5554195" y="14342765"/>
                  <a:pt x="5539599" y="14358439"/>
                </a:cubicBezTo>
                <a:cubicBezTo>
                  <a:pt x="5563548" y="14367274"/>
                  <a:pt x="5589513" y="14383525"/>
                  <a:pt x="5605507" y="14367823"/>
                </a:cubicBezTo>
                <a:close/>
                <a:moveTo>
                  <a:pt x="10841474" y="2517580"/>
                </a:moveTo>
                <a:cubicBezTo>
                  <a:pt x="10831717" y="2518894"/>
                  <a:pt x="10818685" y="2512625"/>
                  <a:pt x="10810828" y="2518870"/>
                </a:cubicBezTo>
                <a:cubicBezTo>
                  <a:pt x="10814055" y="2525411"/>
                  <a:pt x="10817709" y="2532139"/>
                  <a:pt x="10830169" y="2535088"/>
                </a:cubicBezTo>
                <a:cubicBezTo>
                  <a:pt x="10835283" y="2532744"/>
                  <a:pt x="10838497" y="2525470"/>
                  <a:pt x="10841474" y="2517580"/>
                </a:cubicBezTo>
                <a:close/>
                <a:moveTo>
                  <a:pt x="5692232" y="14185719"/>
                </a:moveTo>
                <a:cubicBezTo>
                  <a:pt x="5669417" y="14163813"/>
                  <a:pt x="5665883" y="14127535"/>
                  <a:pt x="5635707" y="14110439"/>
                </a:cubicBezTo>
                <a:cubicBezTo>
                  <a:pt x="5590920" y="14085251"/>
                  <a:pt x="5524174" y="14103380"/>
                  <a:pt x="5488849" y="14131125"/>
                </a:cubicBezTo>
                <a:cubicBezTo>
                  <a:pt x="5499010" y="14149559"/>
                  <a:pt x="5512414" y="14166996"/>
                  <a:pt x="5528594" y="14183444"/>
                </a:cubicBezTo>
                <a:cubicBezTo>
                  <a:pt x="5551551" y="14177852"/>
                  <a:pt x="5573626" y="14169016"/>
                  <a:pt x="5598180" y="14167470"/>
                </a:cubicBezTo>
                <a:lnTo>
                  <a:pt x="5613630" y="14169234"/>
                </a:lnTo>
                <a:lnTo>
                  <a:pt x="5637290" y="14171935"/>
                </a:lnTo>
                <a:cubicBezTo>
                  <a:pt x="5651225" y="14176122"/>
                  <a:pt x="5666203" y="14183451"/>
                  <a:pt x="5682637" y="14195234"/>
                </a:cubicBezTo>
                <a:cubicBezTo>
                  <a:pt x="5685338" y="14190519"/>
                  <a:pt x="5690044" y="14192754"/>
                  <a:pt x="5692232" y="14185719"/>
                </a:cubicBezTo>
                <a:close/>
                <a:moveTo>
                  <a:pt x="10866171" y="2487066"/>
                </a:moveTo>
                <a:cubicBezTo>
                  <a:pt x="10847730" y="2472269"/>
                  <a:pt x="10849414" y="2449999"/>
                  <a:pt x="10837741" y="2432567"/>
                </a:cubicBezTo>
                <a:cubicBezTo>
                  <a:pt x="10826192" y="2440250"/>
                  <a:pt x="10836835" y="2471547"/>
                  <a:pt x="10849067" y="2483089"/>
                </a:cubicBezTo>
                <a:cubicBezTo>
                  <a:pt x="10851248" y="2485075"/>
                  <a:pt x="10864711" y="2496138"/>
                  <a:pt x="10866171" y="2487066"/>
                </a:cubicBezTo>
                <a:close/>
                <a:moveTo>
                  <a:pt x="10916429" y="2406434"/>
                </a:moveTo>
                <a:cubicBezTo>
                  <a:pt x="10922562" y="2391093"/>
                  <a:pt x="10888558" y="2357081"/>
                  <a:pt x="10868858" y="2378295"/>
                </a:cubicBezTo>
                <a:cubicBezTo>
                  <a:pt x="10893444" y="2376884"/>
                  <a:pt x="10921034" y="2399815"/>
                  <a:pt x="10894899" y="2412816"/>
                </a:cubicBezTo>
                <a:cubicBezTo>
                  <a:pt x="10907880" y="2414588"/>
                  <a:pt x="10914384" y="2411549"/>
                  <a:pt x="10916429" y="2406434"/>
                </a:cubicBezTo>
                <a:close/>
                <a:moveTo>
                  <a:pt x="6002728" y="13535830"/>
                </a:moveTo>
                <a:cubicBezTo>
                  <a:pt x="6011820" y="13507167"/>
                  <a:pt x="5965826" y="13480717"/>
                  <a:pt x="5950626" y="13512809"/>
                </a:cubicBezTo>
                <a:cubicBezTo>
                  <a:pt x="5973489" y="13518826"/>
                  <a:pt x="5985377" y="13535822"/>
                  <a:pt x="6002728" y="13535830"/>
                </a:cubicBezTo>
                <a:close/>
                <a:moveTo>
                  <a:pt x="10884936" y="2495357"/>
                </a:moveTo>
                <a:cubicBezTo>
                  <a:pt x="10891747" y="2484558"/>
                  <a:pt x="10889562" y="2477967"/>
                  <a:pt x="10884062" y="2471956"/>
                </a:cubicBezTo>
                <a:cubicBezTo>
                  <a:pt x="10879713" y="2481798"/>
                  <a:pt x="10873091" y="2492169"/>
                  <a:pt x="10884936" y="2495357"/>
                </a:cubicBezTo>
                <a:close/>
                <a:moveTo>
                  <a:pt x="5994272" y="13573453"/>
                </a:moveTo>
                <a:cubicBezTo>
                  <a:pt x="5998653" y="13560072"/>
                  <a:pt x="5977708" y="13541625"/>
                  <a:pt x="5970646" y="13542590"/>
                </a:cubicBezTo>
                <a:cubicBezTo>
                  <a:pt x="5983984" y="13550526"/>
                  <a:pt x="5976195" y="13566999"/>
                  <a:pt x="5994272" y="13573453"/>
                </a:cubicBezTo>
                <a:close/>
                <a:moveTo>
                  <a:pt x="10671254" y="3039513"/>
                </a:moveTo>
                <a:cubicBezTo>
                  <a:pt x="10668821" y="3027727"/>
                  <a:pt x="10668847" y="3014987"/>
                  <a:pt x="10655547" y="3011661"/>
                </a:cubicBezTo>
                <a:cubicBezTo>
                  <a:pt x="10640662" y="3023446"/>
                  <a:pt x="10657715" y="3035571"/>
                  <a:pt x="10671254" y="3039513"/>
                </a:cubicBezTo>
                <a:close/>
                <a:moveTo>
                  <a:pt x="6028468" y="13580393"/>
                </a:moveTo>
                <a:lnTo>
                  <a:pt x="6021635" y="13577374"/>
                </a:lnTo>
                <a:cubicBezTo>
                  <a:pt x="6020125" y="13580792"/>
                  <a:pt x="6016758" y="13580325"/>
                  <a:pt x="6015198" y="13582700"/>
                </a:cubicBezTo>
                <a:cubicBezTo>
                  <a:pt x="6020512" y="13584537"/>
                  <a:pt x="6026967" y="13588411"/>
                  <a:pt x="6028468" y="13580393"/>
                </a:cubicBezTo>
                <a:close/>
                <a:moveTo>
                  <a:pt x="10687670" y="3038095"/>
                </a:moveTo>
                <a:cubicBezTo>
                  <a:pt x="10691147" y="3023310"/>
                  <a:pt x="10683895" y="3015515"/>
                  <a:pt x="10672389" y="3010431"/>
                </a:cubicBezTo>
                <a:cubicBezTo>
                  <a:pt x="10674395" y="3022029"/>
                  <a:pt x="10674557" y="3034342"/>
                  <a:pt x="10687670" y="3038095"/>
                </a:cubicBezTo>
                <a:close/>
                <a:moveTo>
                  <a:pt x="10699982" y="3015993"/>
                </a:moveTo>
                <a:cubicBezTo>
                  <a:pt x="10710097" y="3009241"/>
                  <a:pt x="10703829" y="2995760"/>
                  <a:pt x="10692470" y="2993802"/>
                </a:cubicBezTo>
                <a:cubicBezTo>
                  <a:pt x="10691682" y="3003654"/>
                  <a:pt x="10692689" y="3011750"/>
                  <a:pt x="10699982" y="3015993"/>
                </a:cubicBezTo>
                <a:close/>
                <a:moveTo>
                  <a:pt x="10677454" y="3069285"/>
                </a:moveTo>
                <a:cubicBezTo>
                  <a:pt x="10671447" y="3070201"/>
                  <a:pt x="10670990" y="3051637"/>
                  <a:pt x="10666514" y="3062921"/>
                </a:cubicBezTo>
                <a:cubicBezTo>
                  <a:pt x="10670489" y="3063147"/>
                  <a:pt x="10670945" y="3081711"/>
                  <a:pt x="10677454" y="3069285"/>
                </a:cubicBezTo>
                <a:close/>
                <a:moveTo>
                  <a:pt x="5725980" y="14287091"/>
                </a:moveTo>
                <a:cubicBezTo>
                  <a:pt x="5718053" y="14263951"/>
                  <a:pt x="5716602" y="14238350"/>
                  <a:pt x="5699871" y="14217719"/>
                </a:cubicBezTo>
                <a:cubicBezTo>
                  <a:pt x="5679817" y="14205543"/>
                  <a:pt x="5649599" y="14192059"/>
                  <a:pt x="5619717" y="14186664"/>
                </a:cubicBezTo>
                <a:lnTo>
                  <a:pt x="5607177" y="14186418"/>
                </a:lnTo>
                <a:lnTo>
                  <a:pt x="5576464" y="14185815"/>
                </a:lnTo>
                <a:cubicBezTo>
                  <a:pt x="5563007" y="14188339"/>
                  <a:pt x="5550947" y="14194059"/>
                  <a:pt x="5541597" y="14204151"/>
                </a:cubicBezTo>
                <a:cubicBezTo>
                  <a:pt x="5553071" y="14218365"/>
                  <a:pt x="5569632" y="14230610"/>
                  <a:pt x="5582950" y="14243855"/>
                </a:cubicBezTo>
                <a:lnTo>
                  <a:pt x="5585619" y="14243831"/>
                </a:lnTo>
                <a:lnTo>
                  <a:pt x="5616690" y="14243564"/>
                </a:lnTo>
                <a:cubicBezTo>
                  <a:pt x="5652684" y="14249433"/>
                  <a:pt x="5693851" y="14271315"/>
                  <a:pt x="5725980" y="14287091"/>
                </a:cubicBezTo>
                <a:close/>
                <a:moveTo>
                  <a:pt x="6069694" y="13524057"/>
                </a:moveTo>
                <a:cubicBezTo>
                  <a:pt x="6062622" y="13520422"/>
                  <a:pt x="6057269" y="13522141"/>
                  <a:pt x="6054725" y="13530210"/>
                </a:cubicBezTo>
                <a:cubicBezTo>
                  <a:pt x="6062223" y="13534033"/>
                  <a:pt x="6067150" y="13532125"/>
                  <a:pt x="6069694" y="13524057"/>
                </a:cubicBezTo>
                <a:close/>
                <a:moveTo>
                  <a:pt x="10727278" y="2984189"/>
                </a:moveTo>
                <a:cubicBezTo>
                  <a:pt x="10718936" y="2975402"/>
                  <a:pt x="10716503" y="2963617"/>
                  <a:pt x="10703342" y="2958821"/>
                </a:cubicBezTo>
                <a:cubicBezTo>
                  <a:pt x="10698643" y="2978677"/>
                  <a:pt x="10714728" y="3005676"/>
                  <a:pt x="10727278" y="2984189"/>
                </a:cubicBezTo>
                <a:close/>
                <a:moveTo>
                  <a:pt x="10747486" y="2941388"/>
                </a:moveTo>
                <a:cubicBezTo>
                  <a:pt x="10749085" y="2940237"/>
                  <a:pt x="10749889" y="2938201"/>
                  <a:pt x="10748961" y="2935114"/>
                </a:cubicBezTo>
                <a:cubicBezTo>
                  <a:pt x="10745363" y="2934034"/>
                  <a:pt x="10741151" y="2933193"/>
                  <a:pt x="10736939" y="2932352"/>
                </a:cubicBezTo>
                <a:cubicBezTo>
                  <a:pt x="10730742" y="2940325"/>
                  <a:pt x="10742690" y="2944839"/>
                  <a:pt x="10747486" y="2941388"/>
                </a:cubicBezTo>
                <a:close/>
                <a:moveTo>
                  <a:pt x="10741220" y="2974537"/>
                </a:moveTo>
                <a:cubicBezTo>
                  <a:pt x="10751145" y="2968212"/>
                  <a:pt x="10745066" y="2954305"/>
                  <a:pt x="10733281" y="2952158"/>
                </a:cubicBezTo>
                <a:cubicBezTo>
                  <a:pt x="10728854" y="2964483"/>
                  <a:pt x="10735155" y="2969818"/>
                  <a:pt x="10741220" y="2974537"/>
                </a:cubicBezTo>
                <a:close/>
                <a:moveTo>
                  <a:pt x="10671052" y="3146024"/>
                </a:moveTo>
                <a:cubicBezTo>
                  <a:pt x="10674257" y="3138770"/>
                  <a:pt x="10664154" y="3123594"/>
                  <a:pt x="10661424" y="3132079"/>
                </a:cubicBezTo>
                <a:cubicBezTo>
                  <a:pt x="10670415" y="3132481"/>
                  <a:pt x="10663242" y="3144103"/>
                  <a:pt x="10671052" y="3146024"/>
                </a:cubicBezTo>
                <a:close/>
                <a:moveTo>
                  <a:pt x="10664623" y="3177867"/>
                </a:moveTo>
                <a:cubicBezTo>
                  <a:pt x="10666101" y="3156077"/>
                  <a:pt x="10649458" y="3134953"/>
                  <a:pt x="10648428" y="3113076"/>
                </a:cubicBezTo>
                <a:cubicBezTo>
                  <a:pt x="10647938" y="3102658"/>
                  <a:pt x="10653089" y="3070250"/>
                  <a:pt x="10660145" y="3073878"/>
                </a:cubicBezTo>
                <a:cubicBezTo>
                  <a:pt x="10657663" y="3061050"/>
                  <a:pt x="10654944" y="3047608"/>
                  <a:pt x="10646602" y="3038821"/>
                </a:cubicBezTo>
                <a:cubicBezTo>
                  <a:pt x="10634901" y="3087206"/>
                  <a:pt x="10637715" y="3129254"/>
                  <a:pt x="10647841" y="3158210"/>
                </a:cubicBezTo>
                <a:cubicBezTo>
                  <a:pt x="10650692" y="3165591"/>
                  <a:pt x="10657646" y="3193656"/>
                  <a:pt x="10664623" y="3177867"/>
                </a:cubicBezTo>
                <a:close/>
                <a:moveTo>
                  <a:pt x="6066477" y="13597187"/>
                </a:moveTo>
                <a:cubicBezTo>
                  <a:pt x="6055552" y="13587255"/>
                  <a:pt x="6058792" y="13571835"/>
                  <a:pt x="6034508" y="13566722"/>
                </a:cubicBezTo>
                <a:cubicBezTo>
                  <a:pt x="6033166" y="13582469"/>
                  <a:pt x="6041060" y="13594638"/>
                  <a:pt x="6054925" y="13604849"/>
                </a:cubicBezTo>
                <a:cubicBezTo>
                  <a:pt x="6057806" y="13599483"/>
                  <a:pt x="6065214" y="13605821"/>
                  <a:pt x="6066477" y="13597187"/>
                </a:cubicBezTo>
                <a:close/>
                <a:moveTo>
                  <a:pt x="10769530" y="2955423"/>
                </a:moveTo>
                <a:cubicBezTo>
                  <a:pt x="10773104" y="2942721"/>
                  <a:pt x="10768786" y="2935203"/>
                  <a:pt x="10757805" y="2932391"/>
                </a:cubicBezTo>
                <a:cubicBezTo>
                  <a:pt x="10757869" y="2942620"/>
                  <a:pt x="10757130" y="2953515"/>
                  <a:pt x="10769530" y="2955423"/>
                </a:cubicBezTo>
                <a:close/>
                <a:moveTo>
                  <a:pt x="6227372" y="13242897"/>
                </a:moveTo>
                <a:cubicBezTo>
                  <a:pt x="6228709" y="13240305"/>
                  <a:pt x="6228449" y="13237136"/>
                  <a:pt x="6225380" y="13234253"/>
                </a:cubicBezTo>
                <a:cubicBezTo>
                  <a:pt x="6222693" y="13239176"/>
                  <a:pt x="6216689" y="13244669"/>
                  <a:pt x="6219784" y="13248073"/>
                </a:cubicBezTo>
                <a:cubicBezTo>
                  <a:pt x="6223102" y="13247502"/>
                  <a:pt x="6226035" y="13245489"/>
                  <a:pt x="6227372" y="13242897"/>
                </a:cubicBezTo>
                <a:close/>
                <a:moveTo>
                  <a:pt x="6246779" y="13210104"/>
                </a:moveTo>
                <a:cubicBezTo>
                  <a:pt x="6253689" y="13206029"/>
                  <a:pt x="6248186" y="13191887"/>
                  <a:pt x="6241994" y="13197806"/>
                </a:cubicBezTo>
                <a:cubicBezTo>
                  <a:pt x="6245944" y="13201588"/>
                  <a:pt x="6243873" y="13206274"/>
                  <a:pt x="6246779" y="13210104"/>
                </a:cubicBezTo>
                <a:close/>
                <a:moveTo>
                  <a:pt x="5738927" y="14373971"/>
                </a:moveTo>
                <a:cubicBezTo>
                  <a:pt x="5676997" y="14353790"/>
                  <a:pt x="5647596" y="14305922"/>
                  <a:pt x="5601617" y="14291009"/>
                </a:cubicBezTo>
                <a:cubicBezTo>
                  <a:pt x="5608793" y="14323020"/>
                  <a:pt x="5604396" y="14358991"/>
                  <a:pt x="5635178" y="14383066"/>
                </a:cubicBezTo>
                <a:cubicBezTo>
                  <a:pt x="5670081" y="14380493"/>
                  <a:pt x="5709441" y="14390880"/>
                  <a:pt x="5738927" y="14373971"/>
                </a:cubicBezTo>
                <a:close/>
                <a:moveTo>
                  <a:pt x="6266971" y="13180234"/>
                </a:moveTo>
                <a:cubicBezTo>
                  <a:pt x="6268701" y="13171548"/>
                  <a:pt x="6260754" y="13164599"/>
                  <a:pt x="6258165" y="13156582"/>
                </a:cubicBezTo>
                <a:cubicBezTo>
                  <a:pt x="6255169" y="13167987"/>
                  <a:pt x="6251370" y="13180056"/>
                  <a:pt x="6261457" y="13189605"/>
                </a:cubicBezTo>
                <a:cubicBezTo>
                  <a:pt x="6264742" y="13186219"/>
                  <a:pt x="6266394" y="13183130"/>
                  <a:pt x="6266971" y="13180234"/>
                </a:cubicBezTo>
                <a:close/>
                <a:moveTo>
                  <a:pt x="10595368" y="3386480"/>
                </a:moveTo>
                <a:cubicBezTo>
                  <a:pt x="10595459" y="3383970"/>
                  <a:pt x="10596164" y="3381221"/>
                  <a:pt x="10596255" y="3378711"/>
                </a:cubicBezTo>
                <a:cubicBezTo>
                  <a:pt x="10593935" y="3378196"/>
                  <a:pt x="10591190" y="3377493"/>
                  <a:pt x="10588871" y="3376979"/>
                </a:cubicBezTo>
                <a:cubicBezTo>
                  <a:pt x="10588165" y="3379727"/>
                  <a:pt x="10587649" y="3382049"/>
                  <a:pt x="10587370" y="3384986"/>
                </a:cubicBezTo>
                <a:cubicBezTo>
                  <a:pt x="10589689" y="3385501"/>
                  <a:pt x="10592434" y="3386204"/>
                  <a:pt x="10595368" y="3386480"/>
                </a:cubicBezTo>
                <a:close/>
                <a:moveTo>
                  <a:pt x="10792553" y="2943663"/>
                </a:moveTo>
                <a:cubicBezTo>
                  <a:pt x="10795611" y="2933283"/>
                  <a:pt x="10794227" y="2926041"/>
                  <a:pt x="10783958" y="2925074"/>
                </a:cubicBezTo>
                <a:cubicBezTo>
                  <a:pt x="10780899" y="2935454"/>
                  <a:pt x="10781857" y="2942508"/>
                  <a:pt x="10792553" y="2943663"/>
                </a:cubicBezTo>
                <a:close/>
                <a:moveTo>
                  <a:pt x="6096257" y="13577155"/>
                </a:moveTo>
                <a:cubicBezTo>
                  <a:pt x="6101294" y="13559977"/>
                  <a:pt x="6091552" y="13548524"/>
                  <a:pt x="6070725" y="13541364"/>
                </a:cubicBezTo>
                <a:cubicBezTo>
                  <a:pt x="6065519" y="13546212"/>
                  <a:pt x="6046091" y="13550905"/>
                  <a:pt x="6052893" y="13562080"/>
                </a:cubicBezTo>
                <a:cubicBezTo>
                  <a:pt x="6063551" y="13557598"/>
                  <a:pt x="6082500" y="13573630"/>
                  <a:pt x="6096257" y="13577155"/>
                </a:cubicBezTo>
                <a:close/>
                <a:moveTo>
                  <a:pt x="9851810" y="5078558"/>
                </a:moveTo>
                <a:cubicBezTo>
                  <a:pt x="9857241" y="5069736"/>
                  <a:pt x="9857744" y="5062817"/>
                  <a:pt x="9850858" y="5058754"/>
                </a:cubicBezTo>
                <a:cubicBezTo>
                  <a:pt x="9847891" y="5066625"/>
                  <a:pt x="9847814" y="5073732"/>
                  <a:pt x="9851810" y="5078558"/>
                </a:cubicBezTo>
                <a:close/>
                <a:moveTo>
                  <a:pt x="6316865" y="13079670"/>
                </a:moveTo>
                <a:cubicBezTo>
                  <a:pt x="6318792" y="13076321"/>
                  <a:pt x="6318862" y="13072406"/>
                  <a:pt x="6314963" y="13069665"/>
                </a:cubicBezTo>
                <a:cubicBezTo>
                  <a:pt x="6309198" y="13075773"/>
                  <a:pt x="6300100" y="13077863"/>
                  <a:pt x="6307622" y="13086279"/>
                </a:cubicBezTo>
                <a:cubicBezTo>
                  <a:pt x="6311154" y="13085802"/>
                  <a:pt x="6314938" y="13083019"/>
                  <a:pt x="6316865" y="13079670"/>
                </a:cubicBezTo>
                <a:close/>
                <a:moveTo>
                  <a:pt x="6291260" y="13140656"/>
                </a:moveTo>
                <a:cubicBezTo>
                  <a:pt x="6296119" y="13133129"/>
                  <a:pt x="6295146" y="13126080"/>
                  <a:pt x="6287776" y="13120787"/>
                </a:cubicBezTo>
                <a:cubicBezTo>
                  <a:pt x="6282918" y="13128314"/>
                  <a:pt x="6284079" y="13134938"/>
                  <a:pt x="6291260" y="13140656"/>
                </a:cubicBezTo>
                <a:close/>
                <a:moveTo>
                  <a:pt x="5757650" y="14354951"/>
                </a:moveTo>
                <a:cubicBezTo>
                  <a:pt x="5733106" y="14316771"/>
                  <a:pt x="5664594" y="14247792"/>
                  <a:pt x="5609036" y="14266161"/>
                </a:cubicBezTo>
                <a:cubicBezTo>
                  <a:pt x="5653417" y="14294154"/>
                  <a:pt x="5699815" y="14352862"/>
                  <a:pt x="5757650" y="14354951"/>
                </a:cubicBezTo>
                <a:close/>
                <a:moveTo>
                  <a:pt x="6087800" y="13614778"/>
                </a:moveTo>
                <a:cubicBezTo>
                  <a:pt x="6091992" y="13601824"/>
                  <a:pt x="6084485" y="13593400"/>
                  <a:pt x="6071007" y="13586934"/>
                </a:cubicBezTo>
                <a:cubicBezTo>
                  <a:pt x="6066625" y="13600317"/>
                  <a:pt x="6069822" y="13610410"/>
                  <a:pt x="6087800" y="13614778"/>
                </a:cubicBezTo>
                <a:close/>
                <a:moveTo>
                  <a:pt x="10557825" y="3515256"/>
                </a:moveTo>
                <a:cubicBezTo>
                  <a:pt x="10559408" y="3500144"/>
                  <a:pt x="10567893" y="3480941"/>
                  <a:pt x="10562199" y="3470774"/>
                </a:cubicBezTo>
                <a:cubicBezTo>
                  <a:pt x="10552265" y="3472506"/>
                  <a:pt x="10549762" y="3503533"/>
                  <a:pt x="10557825" y="3515256"/>
                </a:cubicBezTo>
                <a:close/>
                <a:moveTo>
                  <a:pt x="6346313" y="13056532"/>
                </a:moveTo>
                <a:cubicBezTo>
                  <a:pt x="6342297" y="13047120"/>
                  <a:pt x="6330818" y="13060378"/>
                  <a:pt x="6337231" y="13063211"/>
                </a:cubicBezTo>
                <a:cubicBezTo>
                  <a:pt x="6340396" y="13059517"/>
                  <a:pt x="6343866" y="13062070"/>
                  <a:pt x="6346313" y="13056532"/>
                </a:cubicBezTo>
                <a:close/>
                <a:moveTo>
                  <a:pt x="9859485" y="5112044"/>
                </a:moveTo>
                <a:cubicBezTo>
                  <a:pt x="9859291" y="5105838"/>
                  <a:pt x="9855754" y="5099684"/>
                  <a:pt x="9848729" y="5097090"/>
                </a:cubicBezTo>
                <a:cubicBezTo>
                  <a:pt x="9842833" y="5109278"/>
                  <a:pt x="9843335" y="5119701"/>
                  <a:pt x="9850183" y="5127318"/>
                </a:cubicBezTo>
                <a:cubicBezTo>
                  <a:pt x="9856530" y="5124511"/>
                  <a:pt x="9859679" y="5118251"/>
                  <a:pt x="9859485" y="5112044"/>
                </a:cubicBezTo>
                <a:close/>
                <a:moveTo>
                  <a:pt x="10633963" y="3377520"/>
                </a:moveTo>
                <a:cubicBezTo>
                  <a:pt x="10636832" y="3367567"/>
                  <a:pt x="10635448" y="3360325"/>
                  <a:pt x="10625179" y="3359358"/>
                </a:cubicBezTo>
                <a:cubicBezTo>
                  <a:pt x="10622310" y="3369311"/>
                  <a:pt x="10628751" y="3373177"/>
                  <a:pt x="10633963" y="3377520"/>
                </a:cubicBezTo>
                <a:close/>
                <a:moveTo>
                  <a:pt x="10558082" y="3556173"/>
                </a:moveTo>
                <a:cubicBezTo>
                  <a:pt x="10558828" y="3549873"/>
                  <a:pt x="10560993" y="3542668"/>
                  <a:pt x="10552240" y="3542881"/>
                </a:cubicBezTo>
                <a:cubicBezTo>
                  <a:pt x="10550879" y="3549420"/>
                  <a:pt x="10553157" y="3553487"/>
                  <a:pt x="10558082" y="3556173"/>
                </a:cubicBezTo>
                <a:close/>
                <a:moveTo>
                  <a:pt x="9970443" y="4910618"/>
                </a:moveTo>
                <a:cubicBezTo>
                  <a:pt x="9952510" y="4907285"/>
                  <a:pt x="9936347" y="4910346"/>
                  <a:pt x="9922334" y="4918946"/>
                </a:cubicBezTo>
                <a:cubicBezTo>
                  <a:pt x="9939262" y="4918775"/>
                  <a:pt x="9959721" y="4926794"/>
                  <a:pt x="9970443" y="4910618"/>
                </a:cubicBezTo>
                <a:close/>
                <a:moveTo>
                  <a:pt x="5798902" y="14366697"/>
                </a:moveTo>
                <a:cubicBezTo>
                  <a:pt x="5798008" y="14368580"/>
                  <a:pt x="5796667" y="14371403"/>
                  <a:pt x="5795326" y="14374226"/>
                </a:cubicBezTo>
                <a:cubicBezTo>
                  <a:pt x="5777469" y="14389966"/>
                  <a:pt x="5747908" y="14403148"/>
                  <a:pt x="5721904" y="14407869"/>
                </a:cubicBezTo>
                <a:cubicBezTo>
                  <a:pt x="5670352" y="14416836"/>
                  <a:pt x="5590099" y="14412406"/>
                  <a:pt x="5530105" y="14395913"/>
                </a:cubicBezTo>
                <a:cubicBezTo>
                  <a:pt x="5484185" y="14383796"/>
                  <a:pt x="5448117" y="14351906"/>
                  <a:pt x="5404290" y="14328097"/>
                </a:cubicBezTo>
                <a:cubicBezTo>
                  <a:pt x="5362770" y="14257173"/>
                  <a:pt x="5316629" y="14188208"/>
                  <a:pt x="5376504" y="14084006"/>
                </a:cubicBezTo>
                <a:cubicBezTo>
                  <a:pt x="5287842" y="14032679"/>
                  <a:pt x="5257988" y="13962451"/>
                  <a:pt x="5154513" y="13916084"/>
                </a:cubicBezTo>
                <a:cubicBezTo>
                  <a:pt x="5166981" y="13887405"/>
                  <a:pt x="5183917" y="13872149"/>
                  <a:pt x="5205338" y="13871249"/>
                </a:cubicBezTo>
                <a:cubicBezTo>
                  <a:pt x="5266342" y="13914749"/>
                  <a:pt x="5319091" y="13987774"/>
                  <a:pt x="5378458" y="14042491"/>
                </a:cubicBezTo>
                <a:cubicBezTo>
                  <a:pt x="5410975" y="14037172"/>
                  <a:pt x="5427303" y="14014939"/>
                  <a:pt x="5455645" y="14010636"/>
                </a:cubicBezTo>
                <a:cubicBezTo>
                  <a:pt x="5504896" y="14003113"/>
                  <a:pt x="5573787" y="14021755"/>
                  <a:pt x="5609590" y="14040601"/>
                </a:cubicBezTo>
                <a:cubicBezTo>
                  <a:pt x="5660947" y="14067986"/>
                  <a:pt x="5705314" y="14118349"/>
                  <a:pt x="5724047" y="14168763"/>
                </a:cubicBezTo>
                <a:cubicBezTo>
                  <a:pt x="5746248" y="14229361"/>
                  <a:pt x="5736959" y="14299916"/>
                  <a:pt x="5771009" y="14347224"/>
                </a:cubicBezTo>
                <a:cubicBezTo>
                  <a:pt x="5781391" y="14353538"/>
                  <a:pt x="5796859" y="14357885"/>
                  <a:pt x="5798902" y="14366697"/>
                </a:cubicBezTo>
                <a:close/>
                <a:moveTo>
                  <a:pt x="10855799" y="2935395"/>
                </a:moveTo>
                <a:cubicBezTo>
                  <a:pt x="10859898" y="2924965"/>
                  <a:pt x="10846246" y="2909752"/>
                  <a:pt x="10838361" y="2919529"/>
                </a:cubicBezTo>
                <a:cubicBezTo>
                  <a:pt x="10844425" y="2924249"/>
                  <a:pt x="10840612" y="2936335"/>
                  <a:pt x="10855799" y="2935395"/>
                </a:cubicBezTo>
                <a:close/>
                <a:moveTo>
                  <a:pt x="6139902" y="13637799"/>
                </a:moveTo>
                <a:cubicBezTo>
                  <a:pt x="6142674" y="13625749"/>
                  <a:pt x="6139239" y="13615040"/>
                  <a:pt x="6123110" y="13609955"/>
                </a:cubicBezTo>
                <a:cubicBezTo>
                  <a:pt x="6120575" y="13622623"/>
                  <a:pt x="6123772" y="13632716"/>
                  <a:pt x="6139902" y="13637799"/>
                </a:cubicBezTo>
                <a:close/>
                <a:moveTo>
                  <a:pt x="10742434" y="3221938"/>
                </a:moveTo>
                <a:cubicBezTo>
                  <a:pt x="10756813" y="3190548"/>
                  <a:pt x="10761504" y="3166098"/>
                  <a:pt x="10764238" y="3131092"/>
                </a:cubicBezTo>
                <a:cubicBezTo>
                  <a:pt x="10737998" y="3114398"/>
                  <a:pt x="10702582" y="3071206"/>
                  <a:pt x="10727893" y="3041586"/>
                </a:cubicBezTo>
                <a:cubicBezTo>
                  <a:pt x="10763429" y="3043006"/>
                  <a:pt x="10744073" y="3097190"/>
                  <a:pt x="10771979" y="3091668"/>
                </a:cubicBezTo>
                <a:cubicBezTo>
                  <a:pt x="10778190" y="3041877"/>
                  <a:pt x="10794217" y="3005605"/>
                  <a:pt x="10802181" y="2957608"/>
                </a:cubicBezTo>
                <a:cubicBezTo>
                  <a:pt x="10687292" y="2981313"/>
                  <a:pt x="10641547" y="3157469"/>
                  <a:pt x="10742434" y="3221938"/>
                </a:cubicBezTo>
                <a:close/>
                <a:moveTo>
                  <a:pt x="6375166" y="13116123"/>
                </a:moveTo>
                <a:cubicBezTo>
                  <a:pt x="6381377" y="13102065"/>
                  <a:pt x="6367682" y="13091430"/>
                  <a:pt x="6360622" y="13079656"/>
                </a:cubicBezTo>
                <a:cubicBezTo>
                  <a:pt x="6358344" y="13092905"/>
                  <a:pt x="6367063" y="13104395"/>
                  <a:pt x="6375166" y="13116123"/>
                </a:cubicBezTo>
                <a:close/>
                <a:moveTo>
                  <a:pt x="10789546" y="3127993"/>
                </a:moveTo>
                <a:cubicBezTo>
                  <a:pt x="10801157" y="3082118"/>
                  <a:pt x="10798637" y="3046322"/>
                  <a:pt x="10809822" y="3000258"/>
                </a:cubicBezTo>
                <a:cubicBezTo>
                  <a:pt x="10797897" y="2999580"/>
                  <a:pt x="10798689" y="3020842"/>
                  <a:pt x="10794508" y="3038376"/>
                </a:cubicBezTo>
                <a:cubicBezTo>
                  <a:pt x="10785438" y="3076193"/>
                  <a:pt x="10769091" y="3118955"/>
                  <a:pt x="10789546" y="3127993"/>
                </a:cubicBezTo>
                <a:close/>
                <a:moveTo>
                  <a:pt x="10736194" y="3253354"/>
                </a:moveTo>
                <a:cubicBezTo>
                  <a:pt x="10739229" y="3229193"/>
                  <a:pt x="10722462" y="3218724"/>
                  <a:pt x="10708342" y="3206875"/>
                </a:cubicBezTo>
                <a:cubicBezTo>
                  <a:pt x="10709323" y="3227710"/>
                  <a:pt x="10719615" y="3242459"/>
                  <a:pt x="10736194" y="3253354"/>
                </a:cubicBezTo>
                <a:close/>
                <a:moveTo>
                  <a:pt x="10044514" y="4820415"/>
                </a:moveTo>
                <a:cubicBezTo>
                  <a:pt x="10016463" y="4828424"/>
                  <a:pt x="9982343" y="4818960"/>
                  <a:pt x="9958538" y="4837007"/>
                </a:cubicBezTo>
                <a:cubicBezTo>
                  <a:pt x="9979298" y="4851280"/>
                  <a:pt x="10036406" y="4838766"/>
                  <a:pt x="10044514" y="4820415"/>
                </a:cubicBezTo>
                <a:close/>
                <a:moveTo>
                  <a:pt x="10055262" y="4796089"/>
                </a:moveTo>
                <a:cubicBezTo>
                  <a:pt x="10033018" y="4794423"/>
                  <a:pt x="9979192" y="4792573"/>
                  <a:pt x="9988024" y="4815349"/>
                </a:cubicBezTo>
                <a:cubicBezTo>
                  <a:pt x="10009579" y="4807019"/>
                  <a:pt x="10038960" y="4817961"/>
                  <a:pt x="10055262" y="4796089"/>
                </a:cubicBezTo>
                <a:close/>
                <a:moveTo>
                  <a:pt x="10700680" y="3343259"/>
                </a:moveTo>
                <a:cubicBezTo>
                  <a:pt x="10700427" y="3333727"/>
                  <a:pt x="10688204" y="3324214"/>
                  <a:pt x="10678013" y="3320476"/>
                </a:cubicBezTo>
                <a:cubicBezTo>
                  <a:pt x="10677470" y="3335538"/>
                  <a:pt x="10678345" y="3349696"/>
                  <a:pt x="10696424" y="3352584"/>
                </a:cubicBezTo>
                <a:cubicBezTo>
                  <a:pt x="10699518" y="3349615"/>
                  <a:pt x="10700764" y="3346436"/>
                  <a:pt x="10700680" y="3343259"/>
                </a:cubicBezTo>
                <a:close/>
                <a:moveTo>
                  <a:pt x="10028610" y="4867968"/>
                </a:moveTo>
                <a:cubicBezTo>
                  <a:pt x="9999002" y="4861006"/>
                  <a:pt x="9978565" y="4879521"/>
                  <a:pt x="9948480" y="4871329"/>
                </a:cubicBezTo>
                <a:cubicBezTo>
                  <a:pt x="9972963" y="4858683"/>
                  <a:pt x="10006994" y="4870659"/>
                  <a:pt x="10027419" y="4847548"/>
                </a:cubicBezTo>
                <a:cubicBezTo>
                  <a:pt x="9999482" y="4844896"/>
                  <a:pt x="9979284" y="4864026"/>
                  <a:pt x="9947100" y="4851336"/>
                </a:cubicBezTo>
                <a:cubicBezTo>
                  <a:pt x="9937760" y="4870163"/>
                  <a:pt x="9922314" y="4875071"/>
                  <a:pt x="9915411" y="4901095"/>
                </a:cubicBezTo>
                <a:lnTo>
                  <a:pt x="9927802" y="4906570"/>
                </a:lnTo>
                <a:cubicBezTo>
                  <a:pt x="9942799" y="4874940"/>
                  <a:pt x="10001989" y="4897012"/>
                  <a:pt x="10028610" y="4867968"/>
                </a:cubicBezTo>
                <a:close/>
                <a:moveTo>
                  <a:pt x="10819228" y="3080412"/>
                </a:moveTo>
                <a:cubicBezTo>
                  <a:pt x="10833034" y="3045708"/>
                  <a:pt x="10843951" y="2980655"/>
                  <a:pt x="10848773" y="2950142"/>
                </a:cubicBezTo>
                <a:cubicBezTo>
                  <a:pt x="10843520" y="2949351"/>
                  <a:pt x="10838029" y="2947946"/>
                  <a:pt x="10832776" y="2947154"/>
                </a:cubicBezTo>
                <a:cubicBezTo>
                  <a:pt x="10825943" y="2992590"/>
                  <a:pt x="10825748" y="3046059"/>
                  <a:pt x="10819228" y="3080412"/>
                </a:cubicBezTo>
                <a:close/>
                <a:moveTo>
                  <a:pt x="10778803" y="3183432"/>
                </a:moveTo>
                <a:cubicBezTo>
                  <a:pt x="10777985" y="3174910"/>
                  <a:pt x="10790493" y="3156974"/>
                  <a:pt x="10775307" y="3157915"/>
                </a:cubicBezTo>
                <a:cubicBezTo>
                  <a:pt x="10772297" y="3169337"/>
                  <a:pt x="10772313" y="3178524"/>
                  <a:pt x="10778803" y="3183432"/>
                </a:cubicBezTo>
                <a:close/>
                <a:moveTo>
                  <a:pt x="10082173" y="4768703"/>
                </a:moveTo>
                <a:cubicBezTo>
                  <a:pt x="10049097" y="4759189"/>
                  <a:pt x="10018935" y="4758105"/>
                  <a:pt x="10000847" y="4786329"/>
                </a:cubicBezTo>
                <a:cubicBezTo>
                  <a:pt x="10032541" y="4793191"/>
                  <a:pt x="10057451" y="4780734"/>
                  <a:pt x="10082173" y="4768703"/>
                </a:cubicBezTo>
                <a:close/>
                <a:moveTo>
                  <a:pt x="10796829" y="3154163"/>
                </a:moveTo>
                <a:cubicBezTo>
                  <a:pt x="10802858" y="3109393"/>
                  <a:pt x="10821461" y="3056916"/>
                  <a:pt x="10814589" y="3021747"/>
                </a:cubicBezTo>
                <a:cubicBezTo>
                  <a:pt x="10813288" y="3065036"/>
                  <a:pt x="10791620" y="3123299"/>
                  <a:pt x="10796829" y="3154163"/>
                </a:cubicBezTo>
                <a:close/>
                <a:moveTo>
                  <a:pt x="6167265" y="13641720"/>
                </a:moveTo>
                <a:cubicBezTo>
                  <a:pt x="6155406" y="13638523"/>
                  <a:pt x="6164297" y="13627643"/>
                  <a:pt x="6149359" y="13625638"/>
                </a:cubicBezTo>
                <a:cubicBezTo>
                  <a:pt x="6144302" y="13633617"/>
                  <a:pt x="6158384" y="13657200"/>
                  <a:pt x="6167265" y="13641720"/>
                </a:cubicBezTo>
                <a:close/>
                <a:moveTo>
                  <a:pt x="10716864" y="3352434"/>
                </a:moveTo>
                <a:cubicBezTo>
                  <a:pt x="10721827" y="3349271"/>
                  <a:pt x="10722741" y="3344320"/>
                  <a:pt x="10720942" y="3339890"/>
                </a:cubicBezTo>
                <a:lnTo>
                  <a:pt x="10719511" y="3338787"/>
                </a:lnTo>
                <a:lnTo>
                  <a:pt x="10708737" y="3330481"/>
                </a:lnTo>
                <a:cubicBezTo>
                  <a:pt x="10706617" y="3336430"/>
                  <a:pt x="10707027" y="3340692"/>
                  <a:pt x="10708777" y="3344079"/>
                </a:cubicBezTo>
                <a:lnTo>
                  <a:pt x="10716839" y="3352408"/>
                </a:lnTo>
                <a:close/>
                <a:moveTo>
                  <a:pt x="6596832" y="12679246"/>
                </a:moveTo>
                <a:cubicBezTo>
                  <a:pt x="6595879" y="12676790"/>
                  <a:pt x="6590873" y="12663892"/>
                  <a:pt x="6585166" y="12671039"/>
                </a:cubicBezTo>
                <a:cubicBezTo>
                  <a:pt x="6586922" y="12672833"/>
                  <a:pt x="6591314" y="12685967"/>
                  <a:pt x="6596832" y="12679246"/>
                </a:cubicBezTo>
                <a:close/>
                <a:moveTo>
                  <a:pt x="10076344" y="4813247"/>
                </a:moveTo>
                <a:cubicBezTo>
                  <a:pt x="10080229" y="4809799"/>
                  <a:pt x="10082005" y="4804335"/>
                  <a:pt x="10077657" y="4800883"/>
                </a:cubicBezTo>
                <a:cubicBezTo>
                  <a:pt x="10074074" y="4808992"/>
                  <a:pt x="10064097" y="4801523"/>
                  <a:pt x="10062373" y="4813514"/>
                </a:cubicBezTo>
                <a:cubicBezTo>
                  <a:pt x="10066464" y="4818127"/>
                  <a:pt x="10072458" y="4816695"/>
                  <a:pt x="10076344" y="4813247"/>
                </a:cubicBezTo>
                <a:close/>
                <a:moveTo>
                  <a:pt x="10108656" y="4741128"/>
                </a:moveTo>
                <a:cubicBezTo>
                  <a:pt x="10077816" y="4734643"/>
                  <a:pt x="10049552" y="4733886"/>
                  <a:pt x="10029027" y="4754913"/>
                </a:cubicBezTo>
                <a:cubicBezTo>
                  <a:pt x="10059578" y="4759740"/>
                  <a:pt x="10083972" y="4749605"/>
                  <a:pt x="10108656" y="4741128"/>
                </a:cubicBezTo>
                <a:close/>
                <a:moveTo>
                  <a:pt x="6196014" y="13604381"/>
                </a:moveTo>
                <a:cubicBezTo>
                  <a:pt x="6190851" y="13583718"/>
                  <a:pt x="6158026" y="13574831"/>
                  <a:pt x="6146452" y="13595249"/>
                </a:cubicBezTo>
                <a:cubicBezTo>
                  <a:pt x="6162910" y="13598435"/>
                  <a:pt x="6187946" y="13623795"/>
                  <a:pt x="6196014" y="13604381"/>
                </a:cubicBezTo>
                <a:close/>
                <a:moveTo>
                  <a:pt x="10134614" y="4693937"/>
                </a:moveTo>
                <a:cubicBezTo>
                  <a:pt x="10115246" y="4704253"/>
                  <a:pt x="10090727" y="4703111"/>
                  <a:pt x="10066685" y="4703200"/>
                </a:cubicBezTo>
                <a:cubicBezTo>
                  <a:pt x="10059735" y="4710841"/>
                  <a:pt x="10054216" y="4722175"/>
                  <a:pt x="10046122" y="4727780"/>
                </a:cubicBezTo>
                <a:cubicBezTo>
                  <a:pt x="10082717" y="4740889"/>
                  <a:pt x="10121478" y="4712107"/>
                  <a:pt x="10134614" y="4693937"/>
                </a:cubicBezTo>
                <a:close/>
                <a:moveTo>
                  <a:pt x="10143853" y="4673026"/>
                </a:moveTo>
                <a:cubicBezTo>
                  <a:pt x="10128407" y="4677933"/>
                  <a:pt x="10111906" y="4678293"/>
                  <a:pt x="10091209" y="4669658"/>
                </a:cubicBezTo>
                <a:cubicBezTo>
                  <a:pt x="10091195" y="4682404"/>
                  <a:pt x="10070144" y="4683815"/>
                  <a:pt x="10080272" y="4694411"/>
                </a:cubicBezTo>
                <a:cubicBezTo>
                  <a:pt x="10099363" y="4687033"/>
                  <a:pt x="10141966" y="4694635"/>
                  <a:pt x="10143853" y="4673026"/>
                </a:cubicBezTo>
                <a:close/>
                <a:moveTo>
                  <a:pt x="10750103" y="3309485"/>
                </a:moveTo>
                <a:cubicBezTo>
                  <a:pt x="10750793" y="3297548"/>
                  <a:pt x="10760179" y="3279763"/>
                  <a:pt x="10748345" y="3276575"/>
                </a:cubicBezTo>
                <a:cubicBezTo>
                  <a:pt x="10741304" y="3282135"/>
                  <a:pt x="10731982" y="3310149"/>
                  <a:pt x="10750103" y="3309485"/>
                </a:cubicBezTo>
                <a:close/>
                <a:moveTo>
                  <a:pt x="10099099" y="4785873"/>
                </a:moveTo>
                <a:lnTo>
                  <a:pt x="10086708" y="4780399"/>
                </a:lnTo>
                <a:cubicBezTo>
                  <a:pt x="10081705" y="4789410"/>
                  <a:pt x="10080774" y="4796140"/>
                  <a:pt x="10087661" y="4800203"/>
                </a:cubicBezTo>
                <a:cubicBezTo>
                  <a:pt x="10091394" y="4795221"/>
                  <a:pt x="10097037" y="4795164"/>
                  <a:pt x="10099099" y="4785873"/>
                </a:cubicBezTo>
                <a:close/>
                <a:moveTo>
                  <a:pt x="10914961" y="2946744"/>
                </a:moveTo>
                <a:lnTo>
                  <a:pt x="10912075" y="2940351"/>
                </a:lnTo>
                <a:lnTo>
                  <a:pt x="10909459" y="2934558"/>
                </a:lnTo>
                <a:cubicBezTo>
                  <a:pt x="10908541" y="2932527"/>
                  <a:pt x="10908083" y="2931511"/>
                  <a:pt x="10908771" y="2933035"/>
                </a:cubicBezTo>
                <a:lnTo>
                  <a:pt x="10912075" y="2940351"/>
                </a:lnTo>
                <a:lnTo>
                  <a:pt x="10912898" y="2942174"/>
                </a:lnTo>
                <a:cubicBezTo>
                  <a:pt x="10914044" y="2944713"/>
                  <a:pt x="10914961" y="2946744"/>
                  <a:pt x="10914961" y="2946744"/>
                </a:cubicBezTo>
                <a:close/>
                <a:moveTo>
                  <a:pt x="10792416" y="3230362"/>
                </a:moveTo>
                <a:cubicBezTo>
                  <a:pt x="10794693" y="3212672"/>
                  <a:pt x="10780327" y="3189206"/>
                  <a:pt x="10798032" y="3166426"/>
                </a:cubicBezTo>
                <a:cubicBezTo>
                  <a:pt x="10783739" y="3164191"/>
                  <a:pt x="10785866" y="3191654"/>
                  <a:pt x="10782718" y="3204544"/>
                </a:cubicBezTo>
                <a:cubicBezTo>
                  <a:pt x="10778815" y="3219141"/>
                  <a:pt x="10761396" y="3243578"/>
                  <a:pt x="10782786" y="3245888"/>
                </a:cubicBezTo>
                <a:cubicBezTo>
                  <a:pt x="10789048" y="3241514"/>
                  <a:pt x="10791657" y="3236259"/>
                  <a:pt x="10792416" y="3230362"/>
                </a:cubicBezTo>
                <a:close/>
                <a:moveTo>
                  <a:pt x="10742172" y="3349335"/>
                </a:moveTo>
                <a:cubicBezTo>
                  <a:pt x="10742919" y="3343034"/>
                  <a:pt x="10745084" y="3335830"/>
                  <a:pt x="10736331" y="3336043"/>
                </a:cubicBezTo>
                <a:cubicBezTo>
                  <a:pt x="10734969" y="3342582"/>
                  <a:pt x="10737673" y="3346837"/>
                  <a:pt x="10742172" y="3349335"/>
                </a:cubicBezTo>
                <a:close/>
                <a:moveTo>
                  <a:pt x="10116268" y="4768975"/>
                </a:moveTo>
                <a:cubicBezTo>
                  <a:pt x="10131163" y="4752602"/>
                  <a:pt x="10101128" y="4745453"/>
                  <a:pt x="10099605" y="4761613"/>
                </a:cubicBezTo>
                <a:close/>
                <a:moveTo>
                  <a:pt x="6628126" y="12666105"/>
                </a:moveTo>
                <a:cubicBezTo>
                  <a:pt x="6623284" y="12660913"/>
                  <a:pt x="6625491" y="12654764"/>
                  <a:pt x="6617952" y="12649906"/>
                </a:cubicBezTo>
                <a:cubicBezTo>
                  <a:pt x="6604105" y="12657018"/>
                  <a:pt x="6622934" y="12670934"/>
                  <a:pt x="6628126" y="12666105"/>
                </a:cubicBezTo>
                <a:close/>
                <a:moveTo>
                  <a:pt x="6487242" y="12985242"/>
                </a:moveTo>
                <a:cubicBezTo>
                  <a:pt x="6470379" y="12976256"/>
                  <a:pt x="6484939" y="12961702"/>
                  <a:pt x="6471573" y="12951702"/>
                </a:cubicBezTo>
                <a:cubicBezTo>
                  <a:pt x="6468305" y="12967149"/>
                  <a:pt x="6467919" y="12981823"/>
                  <a:pt x="6481378" y="12993913"/>
                </a:cubicBezTo>
                <a:cubicBezTo>
                  <a:pt x="6483128" y="12991102"/>
                  <a:pt x="6485492" y="12988052"/>
                  <a:pt x="6487242" y="12985242"/>
                </a:cubicBezTo>
                <a:close/>
                <a:moveTo>
                  <a:pt x="10181774" y="4631121"/>
                </a:moveTo>
                <a:cubicBezTo>
                  <a:pt x="10156664" y="4639409"/>
                  <a:pt x="10104272" y="4623911"/>
                  <a:pt x="10103337" y="4665325"/>
                </a:cubicBezTo>
                <a:cubicBezTo>
                  <a:pt x="10127681" y="4654148"/>
                  <a:pt x="10175638" y="4660035"/>
                  <a:pt x="10181774" y="4631121"/>
                </a:cubicBezTo>
                <a:close/>
                <a:moveTo>
                  <a:pt x="6499365" y="12973436"/>
                </a:moveTo>
                <a:cubicBezTo>
                  <a:pt x="6500975" y="12969684"/>
                  <a:pt x="6492580" y="12963671"/>
                  <a:pt x="6493115" y="12958149"/>
                </a:cubicBezTo>
                <a:cubicBezTo>
                  <a:pt x="6490901" y="12945909"/>
                  <a:pt x="6497760" y="12931536"/>
                  <a:pt x="6484158" y="12920920"/>
                </a:cubicBezTo>
                <a:cubicBezTo>
                  <a:pt x="6473232" y="12942198"/>
                  <a:pt x="6492454" y="12957345"/>
                  <a:pt x="6493719" y="12976332"/>
                </a:cubicBezTo>
                <a:cubicBezTo>
                  <a:pt x="6497180" y="12975685"/>
                  <a:pt x="6498829" y="12974686"/>
                  <a:pt x="6499365" y="12973436"/>
                </a:cubicBezTo>
                <a:close/>
                <a:moveTo>
                  <a:pt x="6513440" y="12942048"/>
                </a:moveTo>
                <a:cubicBezTo>
                  <a:pt x="6504896" y="12928036"/>
                  <a:pt x="6519080" y="12909733"/>
                  <a:pt x="6500613" y="12897479"/>
                </a:cubicBezTo>
                <a:cubicBezTo>
                  <a:pt x="6491864" y="12911529"/>
                  <a:pt x="6500396" y="12948570"/>
                  <a:pt x="6513440" y="12942048"/>
                </a:cubicBezTo>
                <a:close/>
                <a:moveTo>
                  <a:pt x="6522759" y="12922108"/>
                </a:moveTo>
                <a:cubicBezTo>
                  <a:pt x="6532264" y="12906345"/>
                  <a:pt x="6530429" y="12893249"/>
                  <a:pt x="6521127" y="12880950"/>
                </a:cubicBezTo>
                <a:cubicBezTo>
                  <a:pt x="6508929" y="12897058"/>
                  <a:pt x="6518844" y="12909117"/>
                  <a:pt x="6522759" y="12922108"/>
                </a:cubicBezTo>
                <a:close/>
                <a:moveTo>
                  <a:pt x="10608011" y="3677184"/>
                </a:moveTo>
                <a:cubicBezTo>
                  <a:pt x="10613791" y="3653725"/>
                  <a:pt x="10591877" y="3649143"/>
                  <a:pt x="10602526" y="3622736"/>
                </a:cubicBezTo>
                <a:cubicBezTo>
                  <a:pt x="10580393" y="3600205"/>
                  <a:pt x="10562453" y="3595849"/>
                  <a:pt x="10546655" y="3570507"/>
                </a:cubicBezTo>
                <a:cubicBezTo>
                  <a:pt x="10555386" y="3614148"/>
                  <a:pt x="10578674" y="3647900"/>
                  <a:pt x="10608011" y="3677184"/>
                </a:cubicBezTo>
                <a:close/>
                <a:moveTo>
                  <a:pt x="10769042" y="3317342"/>
                </a:moveTo>
                <a:cubicBezTo>
                  <a:pt x="10775468" y="3312021"/>
                  <a:pt x="10784978" y="3283580"/>
                  <a:pt x="10766857" y="3284244"/>
                </a:cubicBezTo>
                <a:cubicBezTo>
                  <a:pt x="10760243" y="3289993"/>
                  <a:pt x="10750921" y="3318007"/>
                  <a:pt x="10769042" y="3317342"/>
                </a:cubicBezTo>
                <a:close/>
                <a:moveTo>
                  <a:pt x="10017971" y="5024964"/>
                </a:moveTo>
                <a:cubicBezTo>
                  <a:pt x="10007640" y="5027541"/>
                  <a:pt x="9994922" y="5023962"/>
                  <a:pt x="9981488" y="5018536"/>
                </a:cubicBezTo>
                <a:cubicBezTo>
                  <a:pt x="9976414" y="4999971"/>
                  <a:pt x="9982424" y="4977122"/>
                  <a:pt x="9966691" y="4963030"/>
                </a:cubicBezTo>
                <a:cubicBezTo>
                  <a:pt x="9942965" y="4956627"/>
                  <a:pt x="9930030" y="4978966"/>
                  <a:pt x="9904921" y="4969913"/>
                </a:cubicBezTo>
                <a:cubicBezTo>
                  <a:pt x="9899584" y="4941540"/>
                  <a:pt x="9911678" y="4906077"/>
                  <a:pt x="9876969" y="4888701"/>
                </a:cubicBezTo>
                <a:cubicBezTo>
                  <a:pt x="9837365" y="4921700"/>
                  <a:pt x="9868864" y="4981016"/>
                  <a:pt x="9849404" y="5028527"/>
                </a:cubicBezTo>
                <a:cubicBezTo>
                  <a:pt x="9878658" y="5045533"/>
                  <a:pt x="9904834" y="5063730"/>
                  <a:pt x="9928358" y="5083305"/>
                </a:cubicBezTo>
                <a:cubicBezTo>
                  <a:pt x="9953709" y="5058291"/>
                  <a:pt x="10006292" y="5056020"/>
                  <a:pt x="10017971" y="5024964"/>
                </a:cubicBezTo>
                <a:close/>
                <a:moveTo>
                  <a:pt x="10152230" y="4721104"/>
                </a:moveTo>
                <a:cubicBezTo>
                  <a:pt x="10138080" y="4713832"/>
                  <a:pt x="10128226" y="4717640"/>
                  <a:pt x="10122670" y="4732527"/>
                </a:cubicBezTo>
                <a:lnTo>
                  <a:pt x="10134633" y="4737813"/>
                </a:lnTo>
                <a:cubicBezTo>
                  <a:pt x="10141169" y="4734580"/>
                  <a:pt x="10145506" y="4724764"/>
                  <a:pt x="10152230" y="4721104"/>
                </a:cubicBezTo>
                <a:close/>
                <a:moveTo>
                  <a:pt x="6405586" y="13203389"/>
                </a:moveTo>
                <a:cubicBezTo>
                  <a:pt x="6395826" y="13179221"/>
                  <a:pt x="6391424" y="13140617"/>
                  <a:pt x="6376481" y="13125867"/>
                </a:cubicBezTo>
                <a:cubicBezTo>
                  <a:pt x="6388326" y="13149940"/>
                  <a:pt x="6387752" y="13189400"/>
                  <a:pt x="6405586" y="13203389"/>
                </a:cubicBezTo>
                <a:close/>
                <a:moveTo>
                  <a:pt x="10688131" y="3512549"/>
                </a:moveTo>
                <a:cubicBezTo>
                  <a:pt x="10689623" y="3508108"/>
                  <a:pt x="10689861" y="3503464"/>
                  <a:pt x="10688292" y="3498945"/>
                </a:cubicBezTo>
                <a:lnTo>
                  <a:pt x="10688053" y="3499147"/>
                </a:lnTo>
                <a:lnTo>
                  <a:pt x="10669405" y="3514891"/>
                </a:lnTo>
                <a:cubicBezTo>
                  <a:pt x="10663275" y="3520407"/>
                  <a:pt x="10658010" y="3527134"/>
                  <a:pt x="10655710" y="3538104"/>
                </a:cubicBezTo>
                <a:cubicBezTo>
                  <a:pt x="10663824" y="3537609"/>
                  <a:pt x="10673538" y="3532337"/>
                  <a:pt x="10680440" y="3524931"/>
                </a:cubicBezTo>
                <a:lnTo>
                  <a:pt x="10684174" y="3518919"/>
                </a:lnTo>
                <a:close/>
                <a:moveTo>
                  <a:pt x="10717481" y="3449185"/>
                </a:moveTo>
                <a:cubicBezTo>
                  <a:pt x="10723186" y="3443243"/>
                  <a:pt x="10723608" y="3424781"/>
                  <a:pt x="10719773" y="3423086"/>
                </a:cubicBezTo>
                <a:cubicBezTo>
                  <a:pt x="10720033" y="3437482"/>
                  <a:pt x="10710617" y="3436892"/>
                  <a:pt x="10709976" y="3449870"/>
                </a:cubicBezTo>
                <a:cubicBezTo>
                  <a:pt x="10713090" y="3451756"/>
                  <a:pt x="10715579" y="3451166"/>
                  <a:pt x="10717481" y="3449185"/>
                </a:cubicBezTo>
                <a:close/>
                <a:moveTo>
                  <a:pt x="10171022" y="4690131"/>
                </a:moveTo>
                <a:cubicBezTo>
                  <a:pt x="10158115" y="4686978"/>
                  <a:pt x="10148451" y="4690359"/>
                  <a:pt x="10141462" y="4701554"/>
                </a:cubicBezTo>
                <a:cubicBezTo>
                  <a:pt x="10156378" y="4711715"/>
                  <a:pt x="10166231" y="4707907"/>
                  <a:pt x="10171022" y="4690131"/>
                </a:cubicBezTo>
                <a:close/>
                <a:moveTo>
                  <a:pt x="11089439" y="2630346"/>
                </a:moveTo>
                <a:cubicBezTo>
                  <a:pt x="11070090" y="2661445"/>
                  <a:pt x="11033496" y="2672025"/>
                  <a:pt x="11002020" y="2657354"/>
                </a:cubicBezTo>
                <a:cubicBezTo>
                  <a:pt x="10971600" y="2642894"/>
                  <a:pt x="10942029" y="2598747"/>
                  <a:pt x="10962281" y="2567953"/>
                </a:cubicBezTo>
                <a:cubicBezTo>
                  <a:pt x="10976679" y="2545781"/>
                  <a:pt x="11013792" y="2547403"/>
                  <a:pt x="11030450" y="2575654"/>
                </a:cubicBezTo>
                <a:cubicBezTo>
                  <a:pt x="11024901" y="2590526"/>
                  <a:pt x="11027091" y="2592513"/>
                  <a:pt x="11017830" y="2604216"/>
                </a:cubicBezTo>
                <a:cubicBezTo>
                  <a:pt x="10998583" y="2595711"/>
                  <a:pt x="11001326" y="2579090"/>
                  <a:pt x="10983738" y="2570300"/>
                </a:cubicBezTo>
                <a:cubicBezTo>
                  <a:pt x="10951949" y="2613321"/>
                  <a:pt x="11001714" y="2651104"/>
                  <a:pt x="11037050" y="2646336"/>
                </a:cubicBezTo>
                <a:cubicBezTo>
                  <a:pt x="11101083" y="2637943"/>
                  <a:pt x="11079348" y="2540193"/>
                  <a:pt x="11055333" y="2511239"/>
                </a:cubicBezTo>
                <a:cubicBezTo>
                  <a:pt x="11047139" y="2502014"/>
                  <a:pt x="11029246" y="2486974"/>
                  <a:pt x="11019734" y="2480733"/>
                </a:cubicBezTo>
                <a:cubicBezTo>
                  <a:pt x="10984102" y="2458111"/>
                  <a:pt x="10921421" y="2447898"/>
                  <a:pt x="10881318" y="2427098"/>
                </a:cubicBezTo>
                <a:lnTo>
                  <a:pt x="10879325" y="2425466"/>
                </a:lnTo>
                <a:lnTo>
                  <a:pt x="10867815" y="2423352"/>
                </a:lnTo>
                <a:cubicBezTo>
                  <a:pt x="10874094" y="2450675"/>
                  <a:pt x="10908262" y="2466795"/>
                  <a:pt x="10902229" y="2498907"/>
                </a:cubicBezTo>
                <a:cubicBezTo>
                  <a:pt x="10890591" y="2513710"/>
                  <a:pt x="10872115" y="2511684"/>
                  <a:pt x="10851455" y="2503067"/>
                </a:cubicBezTo>
                <a:cubicBezTo>
                  <a:pt x="10854506" y="2523849"/>
                  <a:pt x="10846622" y="2552075"/>
                  <a:pt x="10823174" y="2550920"/>
                </a:cubicBezTo>
                <a:cubicBezTo>
                  <a:pt x="10805780" y="2540677"/>
                  <a:pt x="10809553" y="2522910"/>
                  <a:pt x="10799354" y="2510221"/>
                </a:cubicBezTo>
                <a:cubicBezTo>
                  <a:pt x="10791355" y="2517938"/>
                  <a:pt x="10790657" y="2529904"/>
                  <a:pt x="10777492" y="2534315"/>
                </a:cubicBezTo>
                <a:lnTo>
                  <a:pt x="10768094" y="2527371"/>
                </a:lnTo>
                <a:lnTo>
                  <a:pt x="10767289" y="2530320"/>
                </a:lnTo>
                <a:cubicBezTo>
                  <a:pt x="10762287" y="2541785"/>
                  <a:pt x="10755634" y="2553094"/>
                  <a:pt x="10746593" y="2568945"/>
                </a:cubicBezTo>
                <a:cubicBezTo>
                  <a:pt x="10741414" y="2578360"/>
                  <a:pt x="10738516" y="2591837"/>
                  <a:pt x="10733613" y="2598321"/>
                </a:cubicBezTo>
                <a:cubicBezTo>
                  <a:pt x="10720172" y="2613755"/>
                  <a:pt x="10704863" y="2620730"/>
                  <a:pt x="10695960" y="2635116"/>
                </a:cubicBezTo>
                <a:cubicBezTo>
                  <a:pt x="10676599" y="2666252"/>
                  <a:pt x="10659425" y="2738556"/>
                  <a:pt x="10713620" y="2768099"/>
                </a:cubicBezTo>
                <a:cubicBezTo>
                  <a:pt x="10740810" y="2782657"/>
                  <a:pt x="10817175" y="2752790"/>
                  <a:pt x="10813858" y="2714178"/>
                </a:cubicBezTo>
                <a:cubicBezTo>
                  <a:pt x="10811568" y="2688231"/>
                  <a:pt x="10753855" y="2650519"/>
                  <a:pt x="10755752" y="2707332"/>
                </a:cubicBezTo>
                <a:cubicBezTo>
                  <a:pt x="10766093" y="2718516"/>
                  <a:pt x="10773682" y="2689811"/>
                  <a:pt x="10785414" y="2708225"/>
                </a:cubicBezTo>
                <a:cubicBezTo>
                  <a:pt x="10783004" y="2727515"/>
                  <a:pt x="10756990" y="2728742"/>
                  <a:pt x="10743977" y="2727063"/>
                </a:cubicBezTo>
                <a:cubicBezTo>
                  <a:pt x="10724409" y="2697554"/>
                  <a:pt x="10746983" y="2663766"/>
                  <a:pt x="10782500" y="2660631"/>
                </a:cubicBezTo>
                <a:cubicBezTo>
                  <a:pt x="10814881" y="2670358"/>
                  <a:pt x="10838922" y="2706742"/>
                  <a:pt x="10834726" y="2738449"/>
                </a:cubicBezTo>
                <a:cubicBezTo>
                  <a:pt x="10833328" y="2749018"/>
                  <a:pt x="10828792" y="2759068"/>
                  <a:pt x="10820382" y="2767438"/>
                </a:cubicBezTo>
                <a:cubicBezTo>
                  <a:pt x="10791506" y="2795897"/>
                  <a:pt x="10741271" y="2796600"/>
                  <a:pt x="10708288" y="2791695"/>
                </a:cubicBezTo>
                <a:cubicBezTo>
                  <a:pt x="10656841" y="2745556"/>
                  <a:pt x="10643663" y="2679687"/>
                  <a:pt x="10670937" y="2635254"/>
                </a:cubicBezTo>
                <a:cubicBezTo>
                  <a:pt x="10634154" y="2642409"/>
                  <a:pt x="10578955" y="2643972"/>
                  <a:pt x="10544608" y="2623707"/>
                </a:cubicBezTo>
                <a:cubicBezTo>
                  <a:pt x="10490366" y="2593126"/>
                  <a:pt x="10478028" y="2523049"/>
                  <a:pt x="10527792" y="2486517"/>
                </a:cubicBezTo>
                <a:cubicBezTo>
                  <a:pt x="10570709" y="2455102"/>
                  <a:pt x="10629153" y="2464642"/>
                  <a:pt x="10659107" y="2523674"/>
                </a:cubicBezTo>
                <a:cubicBezTo>
                  <a:pt x="10668628" y="2565537"/>
                  <a:pt x="10607695" y="2599678"/>
                  <a:pt x="10570124" y="2594781"/>
                </a:cubicBezTo>
                <a:cubicBezTo>
                  <a:pt x="10534145" y="2583973"/>
                  <a:pt x="10531834" y="2531556"/>
                  <a:pt x="10561221" y="2518080"/>
                </a:cubicBezTo>
                <a:cubicBezTo>
                  <a:pt x="10572230" y="2512767"/>
                  <a:pt x="10590119" y="2516091"/>
                  <a:pt x="10601951" y="2536585"/>
                </a:cubicBezTo>
                <a:cubicBezTo>
                  <a:pt x="10594176" y="2548416"/>
                  <a:pt x="10562969" y="2571774"/>
                  <a:pt x="10562760" y="2545729"/>
                </a:cubicBezTo>
                <a:cubicBezTo>
                  <a:pt x="10538267" y="2604622"/>
                  <a:pt x="10658497" y="2580397"/>
                  <a:pt x="10644163" y="2525213"/>
                </a:cubicBezTo>
                <a:cubicBezTo>
                  <a:pt x="10636043" y="2495165"/>
                  <a:pt x="10595491" y="2471650"/>
                  <a:pt x="10568787" y="2480205"/>
                </a:cubicBezTo>
                <a:cubicBezTo>
                  <a:pt x="10482105" y="2508057"/>
                  <a:pt x="10513194" y="2603721"/>
                  <a:pt x="10576914" y="2623225"/>
                </a:cubicBezTo>
                <a:cubicBezTo>
                  <a:pt x="10637037" y="2641648"/>
                  <a:pt x="10729386" y="2610193"/>
                  <a:pt x="10749708" y="2529612"/>
                </a:cubicBezTo>
                <a:cubicBezTo>
                  <a:pt x="10753033" y="2516324"/>
                  <a:pt x="10751051" y="2500055"/>
                  <a:pt x="10752004" y="2484638"/>
                </a:cubicBezTo>
                <a:lnTo>
                  <a:pt x="10753721" y="2476534"/>
                </a:lnTo>
                <a:lnTo>
                  <a:pt x="10749378" y="2484807"/>
                </a:lnTo>
                <a:cubicBezTo>
                  <a:pt x="10744545" y="2501155"/>
                  <a:pt x="10742916" y="2525175"/>
                  <a:pt x="10724478" y="2526235"/>
                </a:cubicBezTo>
                <a:cubicBezTo>
                  <a:pt x="10698700" y="2515356"/>
                  <a:pt x="10712506" y="2488725"/>
                  <a:pt x="10717316" y="2466301"/>
                </a:cubicBezTo>
                <a:cubicBezTo>
                  <a:pt x="10697240" y="2474819"/>
                  <a:pt x="10667684" y="2477103"/>
                  <a:pt x="10660741" y="2448976"/>
                </a:cubicBezTo>
                <a:cubicBezTo>
                  <a:pt x="10666317" y="2434050"/>
                  <a:pt x="10672841" y="2421590"/>
                  <a:pt x="10682453" y="2417143"/>
                </a:cubicBezTo>
                <a:cubicBezTo>
                  <a:pt x="10624269" y="2401152"/>
                  <a:pt x="10641117" y="2336484"/>
                  <a:pt x="10703289" y="2361909"/>
                </a:cubicBezTo>
                <a:cubicBezTo>
                  <a:pt x="10692609" y="2338778"/>
                  <a:pt x="10665546" y="2322729"/>
                  <a:pt x="10678257" y="2290500"/>
                </a:cubicBezTo>
                <a:cubicBezTo>
                  <a:pt x="10681243" y="2291819"/>
                  <a:pt x="10682518" y="2287779"/>
                  <a:pt x="10684079" y="2285400"/>
                </a:cubicBezTo>
                <a:lnTo>
                  <a:pt x="10700981" y="2291680"/>
                </a:lnTo>
                <a:lnTo>
                  <a:pt x="10688641" y="2275943"/>
                </a:lnTo>
                <a:cubicBezTo>
                  <a:pt x="10662421" y="2243544"/>
                  <a:pt x="10631721" y="2213048"/>
                  <a:pt x="10586707" y="2205125"/>
                </a:cubicBezTo>
                <a:cubicBezTo>
                  <a:pt x="10552316" y="2198586"/>
                  <a:pt x="10500554" y="2200157"/>
                  <a:pt x="10485449" y="2220471"/>
                </a:cubicBezTo>
                <a:cubicBezTo>
                  <a:pt x="10472141" y="2239033"/>
                  <a:pt x="10474057" y="2273996"/>
                  <a:pt x="10477006" y="2291593"/>
                </a:cubicBezTo>
                <a:cubicBezTo>
                  <a:pt x="10492910" y="2386203"/>
                  <a:pt x="10624859" y="2391547"/>
                  <a:pt x="10614913" y="2277674"/>
                </a:cubicBezTo>
                <a:cubicBezTo>
                  <a:pt x="10597675" y="2254272"/>
                  <a:pt x="10545722" y="2226225"/>
                  <a:pt x="10527418" y="2253781"/>
                </a:cubicBezTo>
                <a:cubicBezTo>
                  <a:pt x="10519445" y="2266044"/>
                  <a:pt x="10522577" y="2295943"/>
                  <a:pt x="10545106" y="2299278"/>
                </a:cubicBezTo>
                <a:cubicBezTo>
                  <a:pt x="10556039" y="2279157"/>
                  <a:pt x="10517543" y="2278443"/>
                  <a:pt x="10538563" y="2255141"/>
                </a:cubicBezTo>
                <a:cubicBezTo>
                  <a:pt x="10575813" y="2251741"/>
                  <a:pt x="10575376" y="2307051"/>
                  <a:pt x="10545868" y="2314891"/>
                </a:cubicBezTo>
                <a:cubicBezTo>
                  <a:pt x="10513874" y="2301773"/>
                  <a:pt x="10496678" y="2262095"/>
                  <a:pt x="10520486" y="2235952"/>
                </a:cubicBezTo>
                <a:cubicBezTo>
                  <a:pt x="10538290" y="2215303"/>
                  <a:pt x="10601873" y="2233213"/>
                  <a:pt x="10623551" y="2266214"/>
                </a:cubicBezTo>
                <a:cubicBezTo>
                  <a:pt x="10659611" y="2319828"/>
                  <a:pt x="10601317" y="2397439"/>
                  <a:pt x="10534173" y="2392214"/>
                </a:cubicBezTo>
                <a:cubicBezTo>
                  <a:pt x="10491599" y="2376458"/>
                  <a:pt x="10482560" y="2366863"/>
                  <a:pt x="10464026" y="2338306"/>
                </a:cubicBezTo>
                <a:cubicBezTo>
                  <a:pt x="10442400" y="2306346"/>
                  <a:pt x="10412097" y="2259349"/>
                  <a:pt x="10450841" y="2205179"/>
                </a:cubicBezTo>
                <a:cubicBezTo>
                  <a:pt x="10486095" y="2156597"/>
                  <a:pt x="10577991" y="2163593"/>
                  <a:pt x="10648587" y="2209552"/>
                </a:cubicBezTo>
                <a:cubicBezTo>
                  <a:pt x="10638191" y="2176444"/>
                  <a:pt x="10633098" y="2140586"/>
                  <a:pt x="10658402" y="2093717"/>
                </a:cubicBezTo>
                <a:cubicBezTo>
                  <a:pt x="10673876" y="2085278"/>
                  <a:pt x="10688257" y="2075847"/>
                  <a:pt x="10705268" y="2073179"/>
                </a:cubicBezTo>
                <a:cubicBezTo>
                  <a:pt x="10773412" y="2094632"/>
                  <a:pt x="10807026" y="2153785"/>
                  <a:pt x="10761156" y="2203278"/>
                </a:cubicBezTo>
                <a:cubicBezTo>
                  <a:pt x="10729663" y="2213296"/>
                  <a:pt x="10690076" y="2168817"/>
                  <a:pt x="10720655" y="2140064"/>
                </a:cubicBezTo>
                <a:lnTo>
                  <a:pt x="10746291" y="2151391"/>
                </a:lnTo>
                <a:cubicBezTo>
                  <a:pt x="10755670" y="2163682"/>
                  <a:pt x="10735032" y="2173404"/>
                  <a:pt x="10738343" y="2185560"/>
                </a:cubicBezTo>
                <a:cubicBezTo>
                  <a:pt x="10789317" y="2189242"/>
                  <a:pt x="10754818" y="2120533"/>
                  <a:pt x="10734584" y="2108537"/>
                </a:cubicBezTo>
                <a:cubicBezTo>
                  <a:pt x="10715871" y="2097723"/>
                  <a:pt x="10694263" y="2100397"/>
                  <a:pt x="10677202" y="2102024"/>
                </a:cubicBezTo>
                <a:cubicBezTo>
                  <a:pt x="10627822" y="2169571"/>
                  <a:pt x="10678428" y="2233176"/>
                  <a:pt x="10727365" y="2287881"/>
                </a:cubicBezTo>
                <a:lnTo>
                  <a:pt x="10748466" y="2312264"/>
                </a:lnTo>
                <a:lnTo>
                  <a:pt x="10749067" y="2304470"/>
                </a:lnTo>
                <a:cubicBezTo>
                  <a:pt x="10747525" y="2287894"/>
                  <a:pt x="10740636" y="2271905"/>
                  <a:pt x="10756715" y="2257145"/>
                </a:cubicBezTo>
                <a:cubicBezTo>
                  <a:pt x="10760175" y="2259697"/>
                  <a:pt x="10762449" y="2259168"/>
                  <a:pt x="10764436" y="2256977"/>
                </a:cubicBezTo>
                <a:cubicBezTo>
                  <a:pt x="10794344" y="2275817"/>
                  <a:pt x="10793474" y="2306630"/>
                  <a:pt x="10806145" y="2332175"/>
                </a:cubicBezTo>
                <a:cubicBezTo>
                  <a:pt x="10822000" y="2318211"/>
                  <a:pt x="10838119" y="2282884"/>
                  <a:pt x="10866413" y="2298454"/>
                </a:cubicBezTo>
                <a:cubicBezTo>
                  <a:pt x="10885038" y="2308218"/>
                  <a:pt x="10886383" y="2328247"/>
                  <a:pt x="10869693" y="2360253"/>
                </a:cubicBezTo>
                <a:cubicBezTo>
                  <a:pt x="10920879" y="2354740"/>
                  <a:pt x="10937703" y="2391382"/>
                  <a:pt x="10924153" y="2413004"/>
                </a:cubicBezTo>
                <a:lnTo>
                  <a:pt x="10915806" y="2420618"/>
                </a:lnTo>
                <a:lnTo>
                  <a:pt x="10952070" y="2430798"/>
                </a:lnTo>
                <a:cubicBezTo>
                  <a:pt x="11009803" y="2441093"/>
                  <a:pt x="11070963" y="2433054"/>
                  <a:pt x="11087150" y="2379064"/>
                </a:cubicBezTo>
                <a:cubicBezTo>
                  <a:pt x="11094378" y="2355762"/>
                  <a:pt x="11078972" y="2318893"/>
                  <a:pt x="11048176" y="2305286"/>
                </a:cubicBezTo>
                <a:cubicBezTo>
                  <a:pt x="11038339" y="2300940"/>
                  <a:pt x="10998525" y="2286915"/>
                  <a:pt x="10996171" y="2320012"/>
                </a:cubicBezTo>
                <a:cubicBezTo>
                  <a:pt x="10998697" y="2337434"/>
                  <a:pt x="11012785" y="2321749"/>
                  <a:pt x="11024232" y="2324768"/>
                </a:cubicBezTo>
                <a:cubicBezTo>
                  <a:pt x="11066658" y="2353705"/>
                  <a:pt x="11019730" y="2382394"/>
                  <a:pt x="10991473" y="2347999"/>
                </a:cubicBezTo>
                <a:cubicBezTo>
                  <a:pt x="10980988" y="2334704"/>
                  <a:pt x="10977696" y="2301659"/>
                  <a:pt x="10980007" y="2297585"/>
                </a:cubicBezTo>
                <a:cubicBezTo>
                  <a:pt x="10985470" y="2285223"/>
                  <a:pt x="11009787" y="2277625"/>
                  <a:pt x="11025597" y="2280024"/>
                </a:cubicBezTo>
                <a:cubicBezTo>
                  <a:pt x="11076261" y="2289162"/>
                  <a:pt x="11124393" y="2349153"/>
                  <a:pt x="11118036" y="2377425"/>
                </a:cubicBezTo>
                <a:cubicBezTo>
                  <a:pt x="11112295" y="2405460"/>
                  <a:pt x="11081436" y="2429020"/>
                  <a:pt x="11060780" y="2438745"/>
                </a:cubicBezTo>
                <a:cubicBezTo>
                  <a:pt x="11043204" y="2447284"/>
                  <a:pt x="11027668" y="2441949"/>
                  <a:pt x="11005780" y="2452149"/>
                </a:cubicBezTo>
                <a:cubicBezTo>
                  <a:pt x="11039943" y="2478963"/>
                  <a:pt x="11079564" y="2506150"/>
                  <a:pt x="11093738" y="2543493"/>
                </a:cubicBezTo>
                <a:cubicBezTo>
                  <a:pt x="11098097" y="2555610"/>
                  <a:pt x="11103685" y="2579988"/>
                  <a:pt x="11102209" y="2592584"/>
                </a:cubicBezTo>
                <a:cubicBezTo>
                  <a:pt x="11100421" y="2607334"/>
                  <a:pt x="11095888" y="2619980"/>
                  <a:pt x="11089439" y="2630346"/>
                </a:cubicBezTo>
                <a:close/>
                <a:moveTo>
                  <a:pt x="6215524" y="13663043"/>
                </a:moveTo>
                <a:cubicBezTo>
                  <a:pt x="6209635" y="13657888"/>
                  <a:pt x="6208762" y="13648311"/>
                  <a:pt x="6199951" y="13652077"/>
                </a:cubicBezTo>
                <a:cubicBezTo>
                  <a:pt x="6196603" y="13660810"/>
                  <a:pt x="6198609" y="13667824"/>
                  <a:pt x="6207388" y="13672214"/>
                </a:cubicBezTo>
                <a:cubicBezTo>
                  <a:pt x="6209465" y="13667514"/>
                  <a:pt x="6213924" y="13668974"/>
                  <a:pt x="6215524" y="13663043"/>
                </a:cubicBezTo>
                <a:close/>
                <a:moveTo>
                  <a:pt x="10364272" y="4281203"/>
                </a:moveTo>
                <a:cubicBezTo>
                  <a:pt x="10365378" y="4276982"/>
                  <a:pt x="10364852" y="4272828"/>
                  <a:pt x="10361736" y="4268901"/>
                </a:cubicBezTo>
                <a:cubicBezTo>
                  <a:pt x="10369441" y="4259553"/>
                  <a:pt x="10341000" y="4263820"/>
                  <a:pt x="10348466" y="4253857"/>
                </a:cubicBezTo>
                <a:cubicBezTo>
                  <a:pt x="10327631" y="4246691"/>
                  <a:pt x="10324284" y="4272757"/>
                  <a:pt x="10316014" y="4283385"/>
                </a:cubicBezTo>
                <a:cubicBezTo>
                  <a:pt x="10286664" y="4320915"/>
                  <a:pt x="10258935" y="4361712"/>
                  <a:pt x="10229308" y="4402181"/>
                </a:cubicBezTo>
                <a:cubicBezTo>
                  <a:pt x="10111883" y="4560453"/>
                  <a:pt x="9977332" y="4697385"/>
                  <a:pt x="9870047" y="4870850"/>
                </a:cubicBezTo>
                <a:cubicBezTo>
                  <a:pt x="9878666" y="4884860"/>
                  <a:pt x="9902648" y="4861790"/>
                  <a:pt x="9920116" y="4868488"/>
                </a:cubicBezTo>
                <a:cubicBezTo>
                  <a:pt x="9938645" y="4827707"/>
                  <a:pt x="9973562" y="4797227"/>
                  <a:pt x="10001353" y="4762068"/>
                </a:cubicBezTo>
                <a:cubicBezTo>
                  <a:pt x="10046917" y="4705177"/>
                  <a:pt x="10078856" y="4660630"/>
                  <a:pt x="10120248" y="4603936"/>
                </a:cubicBezTo>
                <a:cubicBezTo>
                  <a:pt x="10191316" y="4507815"/>
                  <a:pt x="10269348" y="4408650"/>
                  <a:pt x="10336017" y="4316707"/>
                </a:cubicBezTo>
                <a:cubicBezTo>
                  <a:pt x="10342927" y="4307136"/>
                  <a:pt x="10360950" y="4293867"/>
                  <a:pt x="10364272" y="4281203"/>
                </a:cubicBezTo>
                <a:close/>
                <a:moveTo>
                  <a:pt x="10632663" y="3677875"/>
                </a:moveTo>
                <a:cubicBezTo>
                  <a:pt x="10632402" y="3663479"/>
                  <a:pt x="10625825" y="3634560"/>
                  <a:pt x="10611498" y="3640471"/>
                </a:cubicBezTo>
                <a:cubicBezTo>
                  <a:pt x="10618758" y="3652860"/>
                  <a:pt x="10615100" y="3672665"/>
                  <a:pt x="10632663" y="3677875"/>
                </a:cubicBezTo>
                <a:close/>
                <a:moveTo>
                  <a:pt x="10219005" y="4629319"/>
                </a:moveTo>
                <a:cubicBezTo>
                  <a:pt x="10221755" y="4624430"/>
                  <a:pt x="10223462" y="4619700"/>
                  <a:pt x="10223463" y="4615365"/>
                </a:cubicBezTo>
                <a:cubicBezTo>
                  <a:pt x="10216412" y="4620921"/>
                  <a:pt x="10208406" y="4624014"/>
                  <a:pt x="10200061" y="4624408"/>
                </a:cubicBezTo>
                <a:cubicBezTo>
                  <a:pt x="10192167" y="4634183"/>
                  <a:pt x="10204169" y="4635915"/>
                  <a:pt x="10200398" y="4644450"/>
                </a:cubicBezTo>
                <a:cubicBezTo>
                  <a:pt x="10188697" y="4648972"/>
                  <a:pt x="10178667" y="4657802"/>
                  <a:pt x="10167255" y="4663982"/>
                </a:cubicBezTo>
                <a:lnTo>
                  <a:pt x="10183919" y="4671345"/>
                </a:lnTo>
                <a:cubicBezTo>
                  <a:pt x="10193100" y="4660099"/>
                  <a:pt x="10210752" y="4643988"/>
                  <a:pt x="10219005" y="4629319"/>
                </a:cubicBezTo>
                <a:close/>
                <a:moveTo>
                  <a:pt x="6576552" y="12876262"/>
                </a:moveTo>
                <a:cubicBezTo>
                  <a:pt x="6532640" y="12910094"/>
                  <a:pt x="6528504" y="12957405"/>
                  <a:pt x="6484769" y="13013838"/>
                </a:cubicBezTo>
                <a:cubicBezTo>
                  <a:pt x="6467860" y="13003807"/>
                  <a:pt x="6464181" y="12991433"/>
                  <a:pt x="6445854" y="12982311"/>
                </a:cubicBezTo>
                <a:cubicBezTo>
                  <a:pt x="6438595" y="12950439"/>
                  <a:pt x="6493966" y="12869972"/>
                  <a:pt x="6523421" y="12834359"/>
                </a:cubicBezTo>
                <a:cubicBezTo>
                  <a:pt x="6547088" y="12841745"/>
                  <a:pt x="6568106" y="12855127"/>
                  <a:pt x="6576552" y="12876262"/>
                </a:cubicBezTo>
                <a:close/>
                <a:moveTo>
                  <a:pt x="10338204" y="4375489"/>
                </a:moveTo>
                <a:cubicBezTo>
                  <a:pt x="10338992" y="4374482"/>
                  <a:pt x="10338570" y="4373052"/>
                  <a:pt x="10336110" y="4370818"/>
                </a:cubicBezTo>
                <a:cubicBezTo>
                  <a:pt x="10332754" y="4374946"/>
                  <a:pt x="10310221" y="4371621"/>
                  <a:pt x="10320827" y="4383448"/>
                </a:cubicBezTo>
                <a:cubicBezTo>
                  <a:pt x="10322590" y="4377724"/>
                  <a:pt x="10335840" y="4378509"/>
                  <a:pt x="10338204" y="4375489"/>
                </a:cubicBezTo>
                <a:close/>
                <a:moveTo>
                  <a:pt x="10287773" y="4491774"/>
                </a:moveTo>
                <a:cubicBezTo>
                  <a:pt x="10259232" y="4493956"/>
                  <a:pt x="10227538" y="4487093"/>
                  <a:pt x="10208407" y="4515367"/>
                </a:cubicBezTo>
                <a:cubicBezTo>
                  <a:pt x="10237853" y="4514605"/>
                  <a:pt x="10267110" y="4514270"/>
                  <a:pt x="10287773" y="4491774"/>
                </a:cubicBezTo>
                <a:close/>
                <a:moveTo>
                  <a:pt x="6657332" y="12717681"/>
                </a:moveTo>
                <a:cubicBezTo>
                  <a:pt x="6647785" y="12705831"/>
                  <a:pt x="6647005" y="12681062"/>
                  <a:pt x="6627927" y="12679247"/>
                </a:cubicBezTo>
                <a:cubicBezTo>
                  <a:pt x="6626461" y="12696409"/>
                  <a:pt x="6633085" y="12712565"/>
                  <a:pt x="6646521" y="12727152"/>
                </a:cubicBezTo>
                <a:cubicBezTo>
                  <a:pt x="6649769" y="12720955"/>
                  <a:pt x="6654460" y="12723027"/>
                  <a:pt x="6657332" y="12717681"/>
                </a:cubicBezTo>
                <a:close/>
                <a:moveTo>
                  <a:pt x="10727483" y="3507080"/>
                </a:moveTo>
                <a:cubicBezTo>
                  <a:pt x="10737521" y="3454390"/>
                  <a:pt x="10743999" y="3423589"/>
                  <a:pt x="10759739" y="3385659"/>
                </a:cubicBezTo>
                <a:cubicBezTo>
                  <a:pt x="10761101" y="3379120"/>
                  <a:pt x="10758397" y="3374865"/>
                  <a:pt x="10754086" y="3371940"/>
                </a:cubicBezTo>
                <a:cubicBezTo>
                  <a:pt x="10730004" y="3401084"/>
                  <a:pt x="10720136" y="3470681"/>
                  <a:pt x="10727483" y="3507080"/>
                </a:cubicBezTo>
                <a:close/>
                <a:moveTo>
                  <a:pt x="10250373" y="4587978"/>
                </a:moveTo>
                <a:cubicBezTo>
                  <a:pt x="10214041" y="4584677"/>
                  <a:pt x="10187307" y="4607041"/>
                  <a:pt x="10148350" y="4596969"/>
                </a:cubicBezTo>
                <a:cubicBezTo>
                  <a:pt x="10143674" y="4604084"/>
                  <a:pt x="10125788" y="4619136"/>
                  <a:pt x="10133830" y="4629830"/>
                </a:cubicBezTo>
                <a:cubicBezTo>
                  <a:pt x="10166343" y="4623282"/>
                  <a:pt x="10198567" y="4615076"/>
                  <a:pt x="10226355" y="4597260"/>
                </a:cubicBezTo>
                <a:cubicBezTo>
                  <a:pt x="10231846" y="4611417"/>
                  <a:pt x="10246814" y="4605279"/>
                  <a:pt x="10250373" y="4587978"/>
                </a:cubicBezTo>
                <a:close/>
                <a:moveTo>
                  <a:pt x="10418951" y="4206446"/>
                </a:moveTo>
                <a:cubicBezTo>
                  <a:pt x="10407452" y="4197795"/>
                  <a:pt x="10403543" y="4207800"/>
                  <a:pt x="10392472" y="4199338"/>
                </a:cubicBezTo>
                <a:cubicBezTo>
                  <a:pt x="10397248" y="4194307"/>
                  <a:pt x="10402979" y="4191738"/>
                  <a:pt x="10407756" y="4186707"/>
                </a:cubicBezTo>
                <a:cubicBezTo>
                  <a:pt x="10399688" y="4184163"/>
                  <a:pt x="10400857" y="4178048"/>
                  <a:pt x="10393405" y="4175266"/>
                </a:cubicBezTo>
                <a:lnTo>
                  <a:pt x="10380583" y="4204286"/>
                </a:lnTo>
                <a:cubicBezTo>
                  <a:pt x="10388925" y="4221234"/>
                  <a:pt x="10410680" y="4217074"/>
                  <a:pt x="10418951" y="4206446"/>
                </a:cubicBezTo>
                <a:close/>
                <a:moveTo>
                  <a:pt x="9182654" y="7009665"/>
                </a:moveTo>
                <a:cubicBezTo>
                  <a:pt x="9181103" y="7001365"/>
                  <a:pt x="9179092" y="6993087"/>
                  <a:pt x="9170049" y="6990954"/>
                </a:cubicBezTo>
                <a:cubicBezTo>
                  <a:pt x="9161733" y="6998582"/>
                  <a:pt x="9169668" y="7011095"/>
                  <a:pt x="9182654" y="7009665"/>
                </a:cubicBezTo>
                <a:close/>
                <a:moveTo>
                  <a:pt x="10672399" y="3644428"/>
                </a:moveTo>
                <a:cubicBezTo>
                  <a:pt x="10664200" y="3607652"/>
                  <a:pt x="10693988" y="3566748"/>
                  <a:pt x="10681018" y="3535005"/>
                </a:cubicBezTo>
                <a:cubicBezTo>
                  <a:pt x="10660322" y="3551873"/>
                  <a:pt x="10649730" y="3583916"/>
                  <a:pt x="10618029" y="3584191"/>
                </a:cubicBezTo>
                <a:cubicBezTo>
                  <a:pt x="10589273" y="3562815"/>
                  <a:pt x="10610089" y="3504175"/>
                  <a:pt x="10651795" y="3516992"/>
                </a:cubicBezTo>
                <a:lnTo>
                  <a:pt x="10692311" y="3477440"/>
                </a:lnTo>
                <a:lnTo>
                  <a:pt x="10697475" y="3472399"/>
                </a:lnTo>
                <a:cubicBezTo>
                  <a:pt x="10701724" y="3438573"/>
                  <a:pt x="10717080" y="3396903"/>
                  <a:pt x="10713862" y="3368449"/>
                </a:cubicBezTo>
                <a:lnTo>
                  <a:pt x="10713690" y="3368464"/>
                </a:lnTo>
                <a:lnTo>
                  <a:pt x="10681075" y="3371168"/>
                </a:lnTo>
                <a:cubicBezTo>
                  <a:pt x="10605572" y="3391522"/>
                  <a:pt x="10541328" y="3503887"/>
                  <a:pt x="10577805" y="3580700"/>
                </a:cubicBezTo>
                <a:cubicBezTo>
                  <a:pt x="10593570" y="3614188"/>
                  <a:pt x="10631267" y="3634924"/>
                  <a:pt x="10672399" y="3644428"/>
                </a:cubicBezTo>
                <a:close/>
                <a:moveTo>
                  <a:pt x="6644818" y="12761001"/>
                </a:moveTo>
                <a:cubicBezTo>
                  <a:pt x="6652369" y="12753142"/>
                  <a:pt x="6642144" y="12735904"/>
                  <a:pt x="6633352" y="12739652"/>
                </a:cubicBezTo>
                <a:cubicBezTo>
                  <a:pt x="6634983" y="12747496"/>
                  <a:pt x="6640302" y="12753918"/>
                  <a:pt x="6644818" y="12761001"/>
                </a:cubicBezTo>
                <a:close/>
                <a:moveTo>
                  <a:pt x="6419952" y="13270327"/>
                </a:moveTo>
                <a:cubicBezTo>
                  <a:pt x="6417336" y="13268152"/>
                  <a:pt x="6418038" y="13265407"/>
                  <a:pt x="6416277" y="13263611"/>
                </a:cubicBezTo>
                <a:cubicBezTo>
                  <a:pt x="6413351" y="13267920"/>
                  <a:pt x="6408818" y="13273553"/>
                  <a:pt x="6415658" y="13276575"/>
                </a:cubicBezTo>
                <a:cubicBezTo>
                  <a:pt x="6417215" y="13274209"/>
                  <a:pt x="6418584" y="13272267"/>
                  <a:pt x="6419952" y="13270327"/>
                </a:cubicBezTo>
                <a:close/>
                <a:moveTo>
                  <a:pt x="10835599" y="3283568"/>
                </a:moveTo>
                <a:cubicBezTo>
                  <a:pt x="10837022" y="3282220"/>
                  <a:pt x="10838250" y="3280595"/>
                  <a:pt x="10838291" y="3277043"/>
                </a:cubicBezTo>
                <a:lnTo>
                  <a:pt x="10824780" y="3271794"/>
                </a:lnTo>
                <a:lnTo>
                  <a:pt x="10819164" y="3269612"/>
                </a:lnTo>
                <a:lnTo>
                  <a:pt x="10821952" y="3273786"/>
                </a:lnTo>
                <a:lnTo>
                  <a:pt x="10831733" y="3288427"/>
                </a:lnTo>
                <a:cubicBezTo>
                  <a:pt x="10832557" y="3285986"/>
                  <a:pt x="10834176" y="3284916"/>
                  <a:pt x="10835599" y="3283568"/>
                </a:cubicBezTo>
                <a:close/>
                <a:moveTo>
                  <a:pt x="10365596" y="4349160"/>
                </a:moveTo>
                <a:cubicBezTo>
                  <a:pt x="10352929" y="4346623"/>
                  <a:pt x="10337824" y="4336889"/>
                  <a:pt x="10333461" y="4354854"/>
                </a:cubicBezTo>
                <a:cubicBezTo>
                  <a:pt x="10348088" y="4363358"/>
                  <a:pt x="10356032" y="4354626"/>
                  <a:pt x="10365596" y="4349160"/>
                </a:cubicBezTo>
                <a:close/>
                <a:moveTo>
                  <a:pt x="10658944" y="3691018"/>
                </a:moveTo>
                <a:cubicBezTo>
                  <a:pt x="10659717" y="3671977"/>
                  <a:pt x="10662334" y="3652222"/>
                  <a:pt x="10638247" y="3650250"/>
                </a:cubicBezTo>
                <a:cubicBezTo>
                  <a:pt x="10639081" y="3667960"/>
                  <a:pt x="10646579" y="3680963"/>
                  <a:pt x="10658944" y="3691018"/>
                </a:cubicBezTo>
                <a:close/>
                <a:moveTo>
                  <a:pt x="10285907" y="4539918"/>
                </a:moveTo>
                <a:cubicBezTo>
                  <a:pt x="10244558" y="4558374"/>
                  <a:pt x="10189841" y="4542360"/>
                  <a:pt x="10157663" y="4586292"/>
                </a:cubicBezTo>
                <a:cubicBezTo>
                  <a:pt x="10157198" y="4589657"/>
                  <a:pt x="10159007" y="4592496"/>
                  <a:pt x="10164084" y="4593719"/>
                </a:cubicBezTo>
                <a:cubicBezTo>
                  <a:pt x="10203863" y="4573039"/>
                  <a:pt x="10257247" y="4587445"/>
                  <a:pt x="10285907" y="4539918"/>
                </a:cubicBezTo>
                <a:close/>
                <a:moveTo>
                  <a:pt x="10314585" y="4477208"/>
                </a:moveTo>
                <a:lnTo>
                  <a:pt x="10309478" y="4486572"/>
                </a:lnTo>
                <a:cubicBezTo>
                  <a:pt x="10309478" y="4486572"/>
                  <a:pt x="10310487" y="4484722"/>
                  <a:pt x="10311747" y="4482410"/>
                </a:cubicBezTo>
                <a:close/>
                <a:moveTo>
                  <a:pt x="9180615" y="7045371"/>
                </a:moveTo>
                <a:cubicBezTo>
                  <a:pt x="9167012" y="7038423"/>
                  <a:pt x="9172268" y="7014644"/>
                  <a:pt x="9150743" y="7014365"/>
                </a:cubicBezTo>
                <a:cubicBezTo>
                  <a:pt x="9147967" y="7033751"/>
                  <a:pt x="9173001" y="7056227"/>
                  <a:pt x="9180615" y="7045371"/>
                </a:cubicBezTo>
                <a:close/>
                <a:moveTo>
                  <a:pt x="10357309" y="4389876"/>
                </a:moveTo>
                <a:cubicBezTo>
                  <a:pt x="10330742" y="4385278"/>
                  <a:pt x="10306612" y="4387879"/>
                  <a:pt x="10290071" y="4409135"/>
                </a:cubicBezTo>
                <a:cubicBezTo>
                  <a:pt x="10305465" y="4420528"/>
                  <a:pt x="10340467" y="4404878"/>
                  <a:pt x="10357309" y="4389876"/>
                </a:cubicBezTo>
                <a:close/>
                <a:moveTo>
                  <a:pt x="6269250" y="13645421"/>
                </a:moveTo>
                <a:cubicBezTo>
                  <a:pt x="6279425" y="13613151"/>
                  <a:pt x="6234016" y="13594620"/>
                  <a:pt x="6217148" y="13622400"/>
                </a:cubicBezTo>
                <a:cubicBezTo>
                  <a:pt x="6225370" y="13632671"/>
                  <a:pt x="6255692" y="13646069"/>
                  <a:pt x="6269250" y="13645421"/>
                </a:cubicBezTo>
                <a:close/>
                <a:moveTo>
                  <a:pt x="10696923" y="3624660"/>
                </a:moveTo>
                <a:cubicBezTo>
                  <a:pt x="10697458" y="3605005"/>
                  <a:pt x="10706082" y="3584333"/>
                  <a:pt x="10708511" y="3565004"/>
                </a:cubicBezTo>
                <a:cubicBezTo>
                  <a:pt x="10709766" y="3551787"/>
                  <a:pt x="10714555" y="3529421"/>
                  <a:pt x="10704886" y="3519028"/>
                </a:cubicBezTo>
                <a:cubicBezTo>
                  <a:pt x="10702488" y="3556732"/>
                  <a:pt x="10669774" y="3601953"/>
                  <a:pt x="10696923" y="3624660"/>
                </a:cubicBezTo>
                <a:close/>
                <a:moveTo>
                  <a:pt x="6541340" y="13037027"/>
                </a:moveTo>
                <a:cubicBezTo>
                  <a:pt x="6532776" y="13026591"/>
                  <a:pt x="6552880" y="13010910"/>
                  <a:pt x="6550492" y="12999110"/>
                </a:cubicBezTo>
                <a:cubicBezTo>
                  <a:pt x="6535725" y="13008448"/>
                  <a:pt x="6536938" y="13017171"/>
                  <a:pt x="6527584" y="13031460"/>
                </a:cubicBezTo>
                <a:cubicBezTo>
                  <a:pt x="6532293" y="13034565"/>
                  <a:pt x="6537942" y="13040131"/>
                  <a:pt x="6541340" y="13037027"/>
                </a:cubicBezTo>
                <a:close/>
                <a:moveTo>
                  <a:pt x="10477550" y="4129301"/>
                </a:moveTo>
                <a:cubicBezTo>
                  <a:pt x="10459125" y="4137482"/>
                  <a:pt x="10439029" y="4141355"/>
                  <a:pt x="10415780" y="4136184"/>
                </a:cubicBezTo>
                <a:lnTo>
                  <a:pt x="10399375" y="4173313"/>
                </a:lnTo>
                <a:cubicBezTo>
                  <a:pt x="10406500" y="4177991"/>
                  <a:pt x="10409517" y="4171163"/>
                  <a:pt x="10415110" y="4170063"/>
                </a:cubicBezTo>
                <a:cubicBezTo>
                  <a:pt x="10420213" y="4163137"/>
                  <a:pt x="10413377" y="4160116"/>
                  <a:pt x="10412271" y="4154527"/>
                </a:cubicBezTo>
                <a:cubicBezTo>
                  <a:pt x="10429352" y="4140140"/>
                  <a:pt x="10475146" y="4153233"/>
                  <a:pt x="10477550" y="4129301"/>
                </a:cubicBezTo>
                <a:close/>
                <a:moveTo>
                  <a:pt x="6260397" y="13674699"/>
                </a:moveTo>
                <a:cubicBezTo>
                  <a:pt x="6249185" y="13663108"/>
                  <a:pt x="6249173" y="13680464"/>
                  <a:pt x="6241773" y="13678726"/>
                </a:cubicBezTo>
                <a:cubicBezTo>
                  <a:pt x="6241278" y="13668295"/>
                  <a:pt x="6232588" y="13661391"/>
                  <a:pt x="6223471" y="13654299"/>
                </a:cubicBezTo>
                <a:cubicBezTo>
                  <a:pt x="6214094" y="13659347"/>
                  <a:pt x="6222614" y="13675878"/>
                  <a:pt x="6231731" y="13682970"/>
                </a:cubicBezTo>
                <a:cubicBezTo>
                  <a:pt x="6242111" y="13681428"/>
                  <a:pt x="6255449" y="13689365"/>
                  <a:pt x="6260397" y="13674699"/>
                </a:cubicBezTo>
                <a:close/>
                <a:moveTo>
                  <a:pt x="10310240" y="4514573"/>
                </a:moveTo>
                <a:cubicBezTo>
                  <a:pt x="10311428" y="4511631"/>
                  <a:pt x="10311049" y="4507287"/>
                  <a:pt x="10308282" y="4500836"/>
                </a:cubicBezTo>
                <a:cubicBezTo>
                  <a:pt x="10291239" y="4511669"/>
                  <a:pt x="10270905" y="4514926"/>
                  <a:pt x="10253007" y="4525381"/>
                </a:cubicBezTo>
                <a:cubicBezTo>
                  <a:pt x="10229066" y="4527556"/>
                  <a:pt x="10203693" y="4526036"/>
                  <a:pt x="10185769" y="4544641"/>
                </a:cubicBezTo>
                <a:cubicBezTo>
                  <a:pt x="10220555" y="4554910"/>
                  <a:pt x="10251976" y="4530027"/>
                  <a:pt x="10279412" y="4522256"/>
                </a:cubicBezTo>
                <a:cubicBezTo>
                  <a:pt x="10289008" y="4519609"/>
                  <a:pt x="10306675" y="4523399"/>
                  <a:pt x="10310240" y="4514573"/>
                </a:cubicBezTo>
                <a:close/>
                <a:moveTo>
                  <a:pt x="10822201" y="3360723"/>
                </a:moveTo>
                <a:cubicBezTo>
                  <a:pt x="10807900" y="3353894"/>
                  <a:pt x="10802108" y="3341644"/>
                  <a:pt x="10780767" y="3340375"/>
                </a:cubicBezTo>
                <a:cubicBezTo>
                  <a:pt x="10782830" y="3357608"/>
                  <a:pt x="10801245" y="3363194"/>
                  <a:pt x="10815643" y="3372106"/>
                </a:cubicBezTo>
                <a:cubicBezTo>
                  <a:pt x="10816627" y="3366421"/>
                  <a:pt x="10819414" y="3363571"/>
                  <a:pt x="10822201" y="3360723"/>
                </a:cubicBezTo>
                <a:close/>
                <a:moveTo>
                  <a:pt x="9144267" y="7160786"/>
                </a:moveTo>
                <a:cubicBezTo>
                  <a:pt x="9146388" y="7151504"/>
                  <a:pt x="9142260" y="7147833"/>
                  <a:pt x="9138132" y="7144162"/>
                </a:cubicBezTo>
                <a:lnTo>
                  <a:pt x="9137739" y="7143107"/>
                </a:lnTo>
                <a:lnTo>
                  <a:pt x="9131993" y="7127547"/>
                </a:lnTo>
                <a:lnTo>
                  <a:pt x="9139003" y="7126564"/>
                </a:lnTo>
                <a:lnTo>
                  <a:pt x="9141711" y="7126183"/>
                </a:lnTo>
                <a:cubicBezTo>
                  <a:pt x="9144999" y="7127986"/>
                  <a:pt x="9148060" y="7129864"/>
                  <a:pt x="9150057" y="7125276"/>
                </a:cubicBezTo>
                <a:lnTo>
                  <a:pt x="9139860" y="7115351"/>
                </a:lnTo>
                <a:lnTo>
                  <a:pt x="9138723" y="7114244"/>
                </a:lnTo>
                <a:cubicBezTo>
                  <a:pt x="9137312" y="7111746"/>
                  <a:pt x="9136474" y="7109104"/>
                  <a:pt x="9136712" y="7106595"/>
                </a:cubicBezTo>
                <a:lnTo>
                  <a:pt x="9141039" y="7099922"/>
                </a:lnTo>
                <a:lnTo>
                  <a:pt x="9141157" y="7099741"/>
                </a:lnTo>
                <a:cubicBezTo>
                  <a:pt x="9152247" y="7097985"/>
                  <a:pt x="9154862" y="7120712"/>
                  <a:pt x="9165625" y="7108224"/>
                </a:cubicBezTo>
                <a:cubicBezTo>
                  <a:pt x="9157724" y="7096176"/>
                  <a:pt x="9147202" y="7086667"/>
                  <a:pt x="9143244" y="7071053"/>
                </a:cubicBezTo>
                <a:cubicBezTo>
                  <a:pt x="9152647" y="7059134"/>
                  <a:pt x="9151684" y="7046108"/>
                  <a:pt x="9134102" y="7042265"/>
                </a:cubicBezTo>
                <a:cubicBezTo>
                  <a:pt x="9121702" y="7064227"/>
                  <a:pt x="9112726" y="7113533"/>
                  <a:pt x="9116201" y="7147888"/>
                </a:cubicBezTo>
                <a:cubicBezTo>
                  <a:pt x="9117457" y="7158554"/>
                  <a:pt x="9107326" y="7185970"/>
                  <a:pt x="9131727" y="7180893"/>
                </a:cubicBezTo>
                <a:cubicBezTo>
                  <a:pt x="9132559" y="7166790"/>
                  <a:pt x="9111413" y="7159001"/>
                  <a:pt x="9123934" y="7144978"/>
                </a:cubicBezTo>
                <a:lnTo>
                  <a:pt x="9136831" y="7155003"/>
                </a:lnTo>
                <a:close/>
                <a:moveTo>
                  <a:pt x="9206742" y="7025659"/>
                </a:moveTo>
                <a:cubicBezTo>
                  <a:pt x="9208704" y="7014294"/>
                  <a:pt x="9203609" y="7008588"/>
                  <a:pt x="9194139" y="7006945"/>
                </a:cubicBezTo>
                <a:cubicBezTo>
                  <a:pt x="9195258" y="7015750"/>
                  <a:pt x="9195514" y="7025557"/>
                  <a:pt x="9206742" y="7025659"/>
                </a:cubicBezTo>
                <a:close/>
                <a:moveTo>
                  <a:pt x="11093309" y="2759597"/>
                </a:moveTo>
                <a:cubicBezTo>
                  <a:pt x="11093701" y="2741387"/>
                  <a:pt x="11116816" y="2708706"/>
                  <a:pt x="11099927" y="2700733"/>
                </a:cubicBezTo>
                <a:cubicBezTo>
                  <a:pt x="11081859" y="2720836"/>
                  <a:pt x="11085499" y="2740316"/>
                  <a:pt x="11093309" y="2759597"/>
                </a:cubicBezTo>
                <a:close/>
                <a:moveTo>
                  <a:pt x="6416614" y="13353625"/>
                </a:moveTo>
                <a:cubicBezTo>
                  <a:pt x="6417551" y="13350348"/>
                  <a:pt x="6416684" y="13346528"/>
                  <a:pt x="6412478" y="13343906"/>
                </a:cubicBezTo>
                <a:cubicBezTo>
                  <a:pt x="6406713" y="13350014"/>
                  <a:pt x="6405310" y="13355504"/>
                  <a:pt x="6409926" y="13360089"/>
                </a:cubicBezTo>
                <a:cubicBezTo>
                  <a:pt x="6412936" y="13359637"/>
                  <a:pt x="6415677" y="13356902"/>
                  <a:pt x="6416614" y="13353625"/>
                </a:cubicBezTo>
                <a:close/>
                <a:moveTo>
                  <a:pt x="10353985" y="4442476"/>
                </a:moveTo>
                <a:cubicBezTo>
                  <a:pt x="10344157" y="4438134"/>
                  <a:pt x="10321083" y="4445282"/>
                  <a:pt x="10328270" y="4455598"/>
                </a:cubicBezTo>
                <a:cubicBezTo>
                  <a:pt x="10335171" y="4446915"/>
                  <a:pt x="10350954" y="4462050"/>
                  <a:pt x="10353985" y="4442476"/>
                </a:cubicBezTo>
                <a:close/>
                <a:moveTo>
                  <a:pt x="9197195" y="7060986"/>
                </a:moveTo>
                <a:cubicBezTo>
                  <a:pt x="9199075" y="7042134"/>
                  <a:pt x="9188262" y="7034981"/>
                  <a:pt x="9178345" y="7027293"/>
                </a:cubicBezTo>
                <a:cubicBezTo>
                  <a:pt x="9183026" y="7040048"/>
                  <a:pt x="9182403" y="7056935"/>
                  <a:pt x="9197195" y="7060986"/>
                </a:cubicBezTo>
                <a:close/>
                <a:moveTo>
                  <a:pt x="9230594" y="6987884"/>
                </a:moveTo>
                <a:cubicBezTo>
                  <a:pt x="9233041" y="6970399"/>
                  <a:pt x="9223624" y="6963140"/>
                  <a:pt x="9211552" y="6957952"/>
                </a:cubicBezTo>
                <a:cubicBezTo>
                  <a:pt x="9214838" y="6970810"/>
                  <a:pt x="9213716" y="6987268"/>
                  <a:pt x="9230594" y="6987884"/>
                </a:cubicBezTo>
                <a:close/>
                <a:moveTo>
                  <a:pt x="10688465" y="3688760"/>
                </a:moveTo>
                <a:cubicBezTo>
                  <a:pt x="10690204" y="3681367"/>
                  <a:pt x="10685704" y="3678869"/>
                  <a:pt x="10687254" y="3671903"/>
                </a:cubicBezTo>
                <a:cubicBezTo>
                  <a:pt x="10676125" y="3665966"/>
                  <a:pt x="10678845" y="3679409"/>
                  <a:pt x="10676443" y="3685998"/>
                </a:cubicBezTo>
                <a:cubicBezTo>
                  <a:pt x="10680466" y="3687266"/>
                  <a:pt x="10684253" y="3687919"/>
                  <a:pt x="10688465" y="3688760"/>
                </a:cubicBezTo>
                <a:close/>
                <a:moveTo>
                  <a:pt x="6610365" y="12925395"/>
                </a:moveTo>
                <a:cubicBezTo>
                  <a:pt x="6611577" y="12922220"/>
                  <a:pt x="6611346" y="12919303"/>
                  <a:pt x="6608215" y="12916640"/>
                </a:cubicBezTo>
                <a:cubicBezTo>
                  <a:pt x="6605801" y="12923249"/>
                  <a:pt x="6591836" y="12931919"/>
                  <a:pt x="6603851" y="12935693"/>
                </a:cubicBezTo>
                <a:cubicBezTo>
                  <a:pt x="6606496" y="12932001"/>
                  <a:pt x="6609152" y="12928568"/>
                  <a:pt x="6610365" y="12925395"/>
                </a:cubicBezTo>
                <a:close/>
                <a:moveTo>
                  <a:pt x="6567615" y="13024585"/>
                </a:moveTo>
                <a:cubicBezTo>
                  <a:pt x="6564366" y="13021615"/>
                  <a:pt x="6564895" y="13014684"/>
                  <a:pt x="6558809" y="13018136"/>
                </a:cubicBezTo>
                <a:cubicBezTo>
                  <a:pt x="6562057" y="13021106"/>
                  <a:pt x="6561764" y="13028652"/>
                  <a:pt x="6567615" y="13024585"/>
                </a:cubicBezTo>
                <a:close/>
                <a:moveTo>
                  <a:pt x="6262190" y="13716853"/>
                </a:moveTo>
                <a:cubicBezTo>
                  <a:pt x="6259146" y="13712189"/>
                  <a:pt x="6255369" y="13714094"/>
                  <a:pt x="6253301" y="13717329"/>
                </a:cubicBezTo>
                <a:lnTo>
                  <a:pt x="6254576" y="13725206"/>
                </a:lnTo>
                <a:lnTo>
                  <a:pt x="6254670" y="13725785"/>
                </a:lnTo>
                <a:lnTo>
                  <a:pt x="6255531" y="13724978"/>
                </a:lnTo>
                <a:lnTo>
                  <a:pt x="6258698" y="13722012"/>
                </a:lnTo>
                <a:cubicBezTo>
                  <a:pt x="6260195" y="13721077"/>
                  <a:pt x="6261603" y="13719913"/>
                  <a:pt x="6262190" y="13716853"/>
                </a:cubicBezTo>
                <a:close/>
                <a:moveTo>
                  <a:pt x="6579102" y="13002027"/>
                </a:moveTo>
                <a:cubicBezTo>
                  <a:pt x="6576467" y="12998816"/>
                  <a:pt x="6576160" y="12982306"/>
                  <a:pt x="6566676" y="12988861"/>
                </a:cubicBezTo>
                <a:cubicBezTo>
                  <a:pt x="6569500" y="12991645"/>
                  <a:pt x="6569193" y="13008396"/>
                  <a:pt x="6579102" y="13002027"/>
                </a:cubicBezTo>
                <a:close/>
                <a:moveTo>
                  <a:pt x="11066795" y="2848479"/>
                </a:moveTo>
                <a:cubicBezTo>
                  <a:pt x="11057492" y="2841815"/>
                  <a:pt x="11044867" y="2857684"/>
                  <a:pt x="11054309" y="2862878"/>
                </a:cubicBezTo>
                <a:cubicBezTo>
                  <a:pt x="11056426" y="2854621"/>
                  <a:pt x="11067149" y="2860381"/>
                  <a:pt x="11066795" y="2848479"/>
                </a:cubicBezTo>
                <a:close/>
                <a:moveTo>
                  <a:pt x="11140993" y="2682175"/>
                </a:moveTo>
                <a:lnTo>
                  <a:pt x="11136772" y="2683481"/>
                </a:lnTo>
                <a:lnTo>
                  <a:pt x="11133345" y="2684541"/>
                </a:lnTo>
                <a:cubicBezTo>
                  <a:pt x="11131221" y="2685198"/>
                  <a:pt x="11129522" y="2685724"/>
                  <a:pt x="11129522" y="2685724"/>
                </a:cubicBezTo>
                <a:lnTo>
                  <a:pt x="11136772" y="2683481"/>
                </a:lnTo>
                <a:lnTo>
                  <a:pt x="11139718" y="2682570"/>
                </a:lnTo>
                <a:cubicBezTo>
                  <a:pt x="11141417" y="2682044"/>
                  <a:pt x="11142267" y="2681781"/>
                  <a:pt x="11140993" y="2682175"/>
                </a:cubicBezTo>
                <a:close/>
                <a:moveTo>
                  <a:pt x="10612559" y="3880737"/>
                </a:moveTo>
                <a:lnTo>
                  <a:pt x="10598491" y="3874521"/>
                </a:lnTo>
                <a:cubicBezTo>
                  <a:pt x="10592971" y="3885862"/>
                  <a:pt x="10608653" y="3895343"/>
                  <a:pt x="10612559" y="3880737"/>
                </a:cubicBezTo>
                <a:close/>
                <a:moveTo>
                  <a:pt x="6569298" y="13034539"/>
                </a:moveTo>
                <a:cubicBezTo>
                  <a:pt x="6567367" y="13033175"/>
                  <a:pt x="6565247" y="13032238"/>
                  <a:pt x="6563505" y="13030445"/>
                </a:cubicBezTo>
                <a:cubicBezTo>
                  <a:pt x="6561144" y="13033496"/>
                  <a:pt x="6559396" y="13036305"/>
                  <a:pt x="6557034" y="13039356"/>
                </a:cubicBezTo>
                <a:cubicBezTo>
                  <a:pt x="6558965" y="13040721"/>
                  <a:pt x="6560896" y="13042085"/>
                  <a:pt x="6562827" y="13043450"/>
                </a:cubicBezTo>
                <a:cubicBezTo>
                  <a:pt x="6564999" y="13040828"/>
                  <a:pt x="6566936" y="13037590"/>
                  <a:pt x="6569298" y="13034539"/>
                </a:cubicBezTo>
                <a:close/>
                <a:moveTo>
                  <a:pt x="9190491" y="7103111"/>
                </a:moveTo>
                <a:cubicBezTo>
                  <a:pt x="9191630" y="7080577"/>
                  <a:pt x="9163757" y="7038665"/>
                  <a:pt x="9151528" y="7050331"/>
                </a:cubicBezTo>
                <a:cubicBezTo>
                  <a:pt x="9168936" y="7064479"/>
                  <a:pt x="9169174" y="7092994"/>
                  <a:pt x="9190491" y="7103111"/>
                </a:cubicBezTo>
                <a:close/>
                <a:moveTo>
                  <a:pt x="10725670" y="3630620"/>
                </a:moveTo>
                <a:cubicBezTo>
                  <a:pt x="10732549" y="3607216"/>
                  <a:pt x="10732853" y="3571296"/>
                  <a:pt x="10736821" y="3545889"/>
                </a:cubicBezTo>
                <a:cubicBezTo>
                  <a:pt x="10740980" y="3514574"/>
                  <a:pt x="10753616" y="3459461"/>
                  <a:pt x="10739038" y="3513206"/>
                </a:cubicBezTo>
                <a:cubicBezTo>
                  <a:pt x="10724708" y="3545638"/>
                  <a:pt x="10717909" y="3582928"/>
                  <a:pt x="10715496" y="3611444"/>
                </a:cubicBezTo>
                <a:cubicBezTo>
                  <a:pt x="10714568" y="3622766"/>
                  <a:pt x="10702108" y="3641743"/>
                  <a:pt x="10716220" y="3648998"/>
                </a:cubicBezTo>
                <a:cubicBezTo>
                  <a:pt x="10720353" y="3644831"/>
                  <a:pt x="10723377" y="3638421"/>
                  <a:pt x="10725670" y="3630620"/>
                </a:cubicBezTo>
                <a:close/>
                <a:moveTo>
                  <a:pt x="11012557" y="2994456"/>
                </a:moveTo>
                <a:cubicBezTo>
                  <a:pt x="11017844" y="2987101"/>
                  <a:pt x="11005994" y="2974725"/>
                  <a:pt x="11002461" y="2983875"/>
                </a:cubicBezTo>
                <a:cubicBezTo>
                  <a:pt x="11008001" y="2986323"/>
                  <a:pt x="11007869" y="2992385"/>
                  <a:pt x="11012557" y="2994456"/>
                </a:cubicBezTo>
                <a:close/>
                <a:moveTo>
                  <a:pt x="11061919" y="2885645"/>
                </a:moveTo>
                <a:cubicBezTo>
                  <a:pt x="11064004" y="2882225"/>
                  <a:pt x="11064672" y="2878691"/>
                  <a:pt x="11059787" y="2877043"/>
                </a:cubicBezTo>
                <a:cubicBezTo>
                  <a:pt x="11057801" y="2879229"/>
                  <a:pt x="11045356" y="2890071"/>
                  <a:pt x="11055553" y="2893555"/>
                </a:cubicBezTo>
                <a:cubicBezTo>
                  <a:pt x="11056333" y="2892368"/>
                  <a:pt x="11059834" y="2889064"/>
                  <a:pt x="11061919" y="2885645"/>
                </a:cubicBezTo>
                <a:close/>
                <a:moveTo>
                  <a:pt x="6605631" y="12976393"/>
                </a:moveTo>
                <a:cubicBezTo>
                  <a:pt x="6599180" y="12971496"/>
                  <a:pt x="6606799" y="12950812"/>
                  <a:pt x="6594112" y="12955440"/>
                </a:cubicBezTo>
                <a:cubicBezTo>
                  <a:pt x="6597262" y="12960926"/>
                  <a:pt x="6595207" y="12980488"/>
                  <a:pt x="6605631" y="12976393"/>
                </a:cubicBezTo>
                <a:close/>
                <a:moveTo>
                  <a:pt x="8376653" y="8968866"/>
                </a:moveTo>
                <a:cubicBezTo>
                  <a:pt x="8362750" y="8955560"/>
                  <a:pt x="8349695" y="8942630"/>
                  <a:pt x="8329657" y="8931730"/>
                </a:cubicBezTo>
                <a:cubicBezTo>
                  <a:pt x="8326621" y="8947784"/>
                  <a:pt x="8359275" y="8985235"/>
                  <a:pt x="8376653" y="8968866"/>
                </a:cubicBezTo>
                <a:close/>
                <a:moveTo>
                  <a:pt x="6594796" y="13004357"/>
                </a:moveTo>
                <a:cubicBezTo>
                  <a:pt x="6588117" y="12994241"/>
                  <a:pt x="6597327" y="12981424"/>
                  <a:pt x="6586734" y="12972138"/>
                </a:cubicBezTo>
                <a:cubicBezTo>
                  <a:pt x="6576630" y="12983537"/>
                  <a:pt x="6586499" y="13004784"/>
                  <a:pt x="6594796" y="13004357"/>
                </a:cubicBezTo>
                <a:close/>
                <a:moveTo>
                  <a:pt x="6705477" y="12755237"/>
                </a:moveTo>
                <a:lnTo>
                  <a:pt x="6705481" y="12754964"/>
                </a:lnTo>
                <a:lnTo>
                  <a:pt x="6705732" y="12736777"/>
                </a:lnTo>
                <a:cubicBezTo>
                  <a:pt x="6702442" y="12732397"/>
                  <a:pt x="6696368" y="12730858"/>
                  <a:pt x="6689282" y="12735360"/>
                </a:cubicBezTo>
                <a:cubicBezTo>
                  <a:pt x="6691634" y="12738689"/>
                  <a:pt x="6692804" y="12742386"/>
                  <a:pt x="6694825" y="12745887"/>
                </a:cubicBezTo>
                <a:lnTo>
                  <a:pt x="6705112" y="12754917"/>
                </a:lnTo>
                <a:close/>
                <a:moveTo>
                  <a:pt x="10416167" y="4357222"/>
                </a:moveTo>
                <a:cubicBezTo>
                  <a:pt x="10388494" y="4347035"/>
                  <a:pt x="10376627" y="4378518"/>
                  <a:pt x="10354922" y="4383720"/>
                </a:cubicBezTo>
                <a:cubicBezTo>
                  <a:pt x="10362047" y="4388399"/>
                  <a:pt x="10380950" y="4381448"/>
                  <a:pt x="10379704" y="4394670"/>
                </a:cubicBezTo>
                <a:cubicBezTo>
                  <a:pt x="10348320" y="4415999"/>
                  <a:pt x="10312929" y="4427906"/>
                  <a:pt x="10272475" y="4425845"/>
                </a:cubicBezTo>
                <a:cubicBezTo>
                  <a:pt x="10265999" y="4452058"/>
                  <a:pt x="10225970" y="4467527"/>
                  <a:pt x="10239590" y="4489868"/>
                </a:cubicBezTo>
                <a:cubicBezTo>
                  <a:pt x="10265028" y="4479684"/>
                  <a:pt x="10293757" y="4477075"/>
                  <a:pt x="10318529" y="4466087"/>
                </a:cubicBezTo>
                <a:cubicBezTo>
                  <a:pt x="10297431" y="4449113"/>
                  <a:pt x="10274881" y="4475876"/>
                  <a:pt x="10263925" y="4456753"/>
                </a:cubicBezTo>
                <a:cubicBezTo>
                  <a:pt x="10320493" y="4437370"/>
                  <a:pt x="10380504" y="4428689"/>
                  <a:pt x="10416167" y="4357222"/>
                </a:cubicBezTo>
                <a:close/>
                <a:moveTo>
                  <a:pt x="10507479" y="4151156"/>
                </a:moveTo>
                <a:cubicBezTo>
                  <a:pt x="10508666" y="4148883"/>
                  <a:pt x="10508511" y="4145913"/>
                  <a:pt x="10506177" y="4141949"/>
                </a:cubicBezTo>
                <a:cubicBezTo>
                  <a:pt x="10498975" y="4144378"/>
                  <a:pt x="10475134" y="4148637"/>
                  <a:pt x="10483038" y="4160800"/>
                </a:cubicBezTo>
                <a:cubicBezTo>
                  <a:pt x="10488260" y="4158517"/>
                  <a:pt x="10503916" y="4157974"/>
                  <a:pt x="10507479" y="4151156"/>
                </a:cubicBezTo>
                <a:close/>
                <a:moveTo>
                  <a:pt x="9188456" y="7138810"/>
                </a:moveTo>
                <a:cubicBezTo>
                  <a:pt x="9186271" y="7128211"/>
                  <a:pt x="9193846" y="7129525"/>
                  <a:pt x="9193228" y="7121149"/>
                </a:cubicBezTo>
                <a:cubicBezTo>
                  <a:pt x="9182017" y="7114965"/>
                  <a:pt x="9178300" y="7102609"/>
                  <a:pt x="9165799" y="7097918"/>
                </a:cubicBezTo>
                <a:cubicBezTo>
                  <a:pt x="9171584" y="7112927"/>
                  <a:pt x="9172959" y="7131535"/>
                  <a:pt x="9188456" y="7138810"/>
                </a:cubicBezTo>
                <a:close/>
                <a:moveTo>
                  <a:pt x="10438303" y="4317524"/>
                </a:moveTo>
                <a:cubicBezTo>
                  <a:pt x="10427597" y="4303612"/>
                  <a:pt x="10404386" y="4294887"/>
                  <a:pt x="10390790" y="4281739"/>
                </a:cubicBezTo>
                <a:cubicBezTo>
                  <a:pt x="10379490" y="4294599"/>
                  <a:pt x="10352129" y="4312604"/>
                  <a:pt x="10356600" y="4336003"/>
                </a:cubicBezTo>
                <a:cubicBezTo>
                  <a:pt x="10363927" y="4327509"/>
                  <a:pt x="10374459" y="4329102"/>
                  <a:pt x="10384463" y="4328421"/>
                </a:cubicBezTo>
                <a:cubicBezTo>
                  <a:pt x="10388711" y="4321117"/>
                  <a:pt x="10383722" y="4317382"/>
                  <a:pt x="10387355" y="4310316"/>
                </a:cubicBezTo>
                <a:cubicBezTo>
                  <a:pt x="10400589" y="4311572"/>
                  <a:pt x="10410504" y="4313403"/>
                  <a:pt x="10420255" y="4324852"/>
                </a:cubicBezTo>
                <a:cubicBezTo>
                  <a:pt x="10413631" y="4330597"/>
                  <a:pt x="10401114" y="4331188"/>
                  <a:pt x="10413090" y="4341070"/>
                </a:cubicBezTo>
                <a:cubicBezTo>
                  <a:pt x="10424086" y="4339297"/>
                  <a:pt x="10434417" y="4336721"/>
                  <a:pt x="10438303" y="4317524"/>
                </a:cubicBezTo>
                <a:close/>
                <a:moveTo>
                  <a:pt x="10849923" y="3386743"/>
                </a:moveTo>
                <a:cubicBezTo>
                  <a:pt x="10843531" y="3383918"/>
                  <a:pt x="10835740" y="3364664"/>
                  <a:pt x="10827617" y="3373826"/>
                </a:cubicBezTo>
                <a:cubicBezTo>
                  <a:pt x="10834435" y="3376839"/>
                  <a:pt x="10841612" y="3396332"/>
                  <a:pt x="10849923" y="3386743"/>
                </a:cubicBezTo>
                <a:close/>
                <a:moveTo>
                  <a:pt x="6909939" y="12309949"/>
                </a:moveTo>
                <a:cubicBezTo>
                  <a:pt x="6899526" y="12305857"/>
                  <a:pt x="6910200" y="12297834"/>
                  <a:pt x="6899786" y="12293743"/>
                </a:cubicBezTo>
                <a:cubicBezTo>
                  <a:pt x="6895634" y="12298532"/>
                  <a:pt x="6893987" y="12303410"/>
                  <a:pt x="6894184" y="12307574"/>
                </a:cubicBezTo>
                <a:cubicBezTo>
                  <a:pt x="6900198" y="12311250"/>
                  <a:pt x="6905261" y="12312468"/>
                  <a:pt x="6909939" y="12309949"/>
                </a:cubicBezTo>
                <a:close/>
                <a:moveTo>
                  <a:pt x="6013736" y="14345270"/>
                </a:moveTo>
                <a:cubicBezTo>
                  <a:pt x="6000422" y="14337345"/>
                  <a:pt x="5987463" y="14377053"/>
                  <a:pt x="5998262" y="14380293"/>
                </a:cubicBezTo>
                <a:close/>
                <a:moveTo>
                  <a:pt x="6725971" y="12738849"/>
                </a:moveTo>
                <a:cubicBezTo>
                  <a:pt x="6724265" y="12738096"/>
                  <a:pt x="6721894" y="12736540"/>
                  <a:pt x="6719949" y="12735172"/>
                </a:cubicBezTo>
                <a:cubicBezTo>
                  <a:pt x="6718582" y="12737112"/>
                  <a:pt x="6717216" y="12739052"/>
                  <a:pt x="6715849" y="12740992"/>
                </a:cubicBezTo>
                <a:cubicBezTo>
                  <a:pt x="6717793" y="12742361"/>
                  <a:pt x="6719925" y="12743303"/>
                  <a:pt x="6721682" y="12745096"/>
                </a:cubicBezTo>
                <a:cubicBezTo>
                  <a:pt x="6723049" y="12743156"/>
                  <a:pt x="6724416" y="12741216"/>
                  <a:pt x="6725971" y="12738849"/>
                </a:cubicBezTo>
                <a:close/>
                <a:moveTo>
                  <a:pt x="11026397" y="3009242"/>
                </a:moveTo>
                <a:cubicBezTo>
                  <a:pt x="11027144" y="3002942"/>
                  <a:pt x="11029308" y="2995737"/>
                  <a:pt x="11020981" y="2996139"/>
                </a:cubicBezTo>
                <a:cubicBezTo>
                  <a:pt x="11019006" y="3002916"/>
                  <a:pt x="11021898" y="3006745"/>
                  <a:pt x="11026397" y="3009242"/>
                </a:cubicBezTo>
                <a:close/>
                <a:moveTo>
                  <a:pt x="6300709" y="13704766"/>
                </a:moveTo>
                <a:lnTo>
                  <a:pt x="6287043" y="13698728"/>
                </a:lnTo>
                <a:cubicBezTo>
                  <a:pt x="6281797" y="13707133"/>
                  <a:pt x="6286644" y="13712339"/>
                  <a:pt x="6295989" y="13715447"/>
                </a:cubicBezTo>
                <a:close/>
                <a:moveTo>
                  <a:pt x="10727844" y="3696468"/>
                </a:moveTo>
                <a:cubicBezTo>
                  <a:pt x="10730853" y="3685047"/>
                  <a:pt x="10732444" y="3674529"/>
                  <a:pt x="10719905" y="3674089"/>
                </a:cubicBezTo>
                <a:cubicBezTo>
                  <a:pt x="10715667" y="3685987"/>
                  <a:pt x="10721542" y="3691134"/>
                  <a:pt x="10727844" y="3696468"/>
                </a:cubicBezTo>
                <a:close/>
                <a:moveTo>
                  <a:pt x="6835160" y="12508755"/>
                </a:moveTo>
                <a:cubicBezTo>
                  <a:pt x="6830348" y="12490871"/>
                  <a:pt x="6823193" y="12480592"/>
                  <a:pt x="6810368" y="12469335"/>
                </a:cubicBezTo>
                <a:cubicBezTo>
                  <a:pt x="6796469" y="12483526"/>
                  <a:pt x="6818460" y="12516626"/>
                  <a:pt x="6835160" y="12508755"/>
                </a:cubicBezTo>
                <a:close/>
                <a:moveTo>
                  <a:pt x="7108390" y="11898349"/>
                </a:moveTo>
                <a:cubicBezTo>
                  <a:pt x="7069252" y="11914863"/>
                  <a:pt x="7018981" y="11865240"/>
                  <a:pt x="7015567" y="11822991"/>
                </a:cubicBezTo>
                <a:cubicBezTo>
                  <a:pt x="7067251" y="11815823"/>
                  <a:pt x="7080453" y="11871356"/>
                  <a:pt x="7108390" y="11898349"/>
                </a:cubicBezTo>
                <a:close/>
                <a:moveTo>
                  <a:pt x="10518324" y="4181492"/>
                </a:moveTo>
                <a:lnTo>
                  <a:pt x="10509779" y="4177716"/>
                </a:lnTo>
                <a:lnTo>
                  <a:pt x="10506196" y="4185825"/>
                </a:lnTo>
                <a:lnTo>
                  <a:pt x="10514742" y="4189601"/>
                </a:lnTo>
                <a:close/>
                <a:moveTo>
                  <a:pt x="6648154" y="12940939"/>
                </a:moveTo>
                <a:cubicBezTo>
                  <a:pt x="6646165" y="12947736"/>
                  <a:pt x="6632245" y="12957449"/>
                  <a:pt x="6627607" y="12970240"/>
                </a:cubicBezTo>
                <a:cubicBezTo>
                  <a:pt x="6626282" y="12973237"/>
                  <a:pt x="6629857" y="12978910"/>
                  <a:pt x="6626928" y="12983245"/>
                </a:cubicBezTo>
                <a:cubicBezTo>
                  <a:pt x="6609772" y="13014044"/>
                  <a:pt x="6581723" y="13047705"/>
                  <a:pt x="6556290" y="13065125"/>
                </a:cubicBezTo>
                <a:cubicBezTo>
                  <a:pt x="6455427" y="13054845"/>
                  <a:pt x="6597054" y="12908639"/>
                  <a:pt x="6629376" y="12887099"/>
                </a:cubicBezTo>
                <a:cubicBezTo>
                  <a:pt x="6650151" y="12896279"/>
                  <a:pt x="6652655" y="12925018"/>
                  <a:pt x="6648154" y="12940939"/>
                </a:cubicBezTo>
                <a:close/>
                <a:moveTo>
                  <a:pt x="6472196" y="13346361"/>
                </a:moveTo>
                <a:cubicBezTo>
                  <a:pt x="6480614" y="13326152"/>
                  <a:pt x="6476805" y="13308176"/>
                  <a:pt x="6467353" y="13290251"/>
                </a:cubicBezTo>
                <a:cubicBezTo>
                  <a:pt x="6458130" y="13311125"/>
                  <a:pt x="6462367" y="13329290"/>
                  <a:pt x="6472196" y="13346361"/>
                </a:cubicBezTo>
                <a:close/>
                <a:moveTo>
                  <a:pt x="6713509" y="12800511"/>
                </a:moveTo>
                <a:cubicBezTo>
                  <a:pt x="6724858" y="12780593"/>
                  <a:pt x="6702955" y="12750561"/>
                  <a:pt x="6681945" y="12751963"/>
                </a:cubicBezTo>
                <a:cubicBezTo>
                  <a:pt x="6679047" y="12748139"/>
                  <a:pt x="6680395" y="12743646"/>
                  <a:pt x="6681253" y="12739254"/>
                </a:cubicBezTo>
                <a:lnTo>
                  <a:pt x="6680290" y="12736049"/>
                </a:lnTo>
                <a:lnTo>
                  <a:pt x="6677615" y="12727153"/>
                </a:lnTo>
                <a:cubicBezTo>
                  <a:pt x="6673962" y="12728210"/>
                  <a:pt x="6672548" y="12729970"/>
                  <a:pt x="6672381" y="12732186"/>
                </a:cubicBezTo>
                <a:lnTo>
                  <a:pt x="6673649" y="12736559"/>
                </a:lnTo>
                <a:lnTo>
                  <a:pt x="6674634" y="12739956"/>
                </a:lnTo>
                <a:cubicBezTo>
                  <a:pt x="6677313" y="12745719"/>
                  <a:pt x="6681024" y="12752319"/>
                  <a:pt x="6677844" y="12757784"/>
                </a:cubicBezTo>
                <a:cubicBezTo>
                  <a:pt x="6702329" y="12763514"/>
                  <a:pt x="6692598" y="12786692"/>
                  <a:pt x="6713509" y="12800511"/>
                </a:cubicBezTo>
                <a:close/>
                <a:moveTo>
                  <a:pt x="6930012" y="12319837"/>
                </a:moveTo>
                <a:cubicBezTo>
                  <a:pt x="6920639" y="12315695"/>
                  <a:pt x="6923299" y="12296997"/>
                  <a:pt x="6911437" y="12301948"/>
                </a:cubicBezTo>
                <a:cubicBezTo>
                  <a:pt x="6914379" y="12306815"/>
                  <a:pt x="6917880" y="12332312"/>
                  <a:pt x="6930012" y="12319837"/>
                </a:cubicBezTo>
                <a:close/>
                <a:moveTo>
                  <a:pt x="6492436" y="13311304"/>
                </a:moveTo>
                <a:cubicBezTo>
                  <a:pt x="6494439" y="13302379"/>
                  <a:pt x="6489162" y="13288305"/>
                  <a:pt x="6483585" y="13280113"/>
                </a:cubicBezTo>
                <a:cubicBezTo>
                  <a:pt x="6477989" y="13293933"/>
                  <a:pt x="6478413" y="13306849"/>
                  <a:pt x="6487748" y="13318102"/>
                </a:cubicBezTo>
                <a:cubicBezTo>
                  <a:pt x="6490292" y="13316680"/>
                  <a:pt x="6491769" y="13314278"/>
                  <a:pt x="6492436" y="13311304"/>
                </a:cubicBezTo>
                <a:close/>
                <a:moveTo>
                  <a:pt x="6501555" y="13292635"/>
                </a:moveTo>
                <a:cubicBezTo>
                  <a:pt x="6504704" y="13284353"/>
                  <a:pt x="6509511" y="13275785"/>
                  <a:pt x="6500004" y="13269547"/>
                </a:cubicBezTo>
                <a:cubicBezTo>
                  <a:pt x="6496240" y="13278067"/>
                  <a:pt x="6491621" y="13286209"/>
                  <a:pt x="6501555" y="13292635"/>
                </a:cubicBezTo>
                <a:close/>
                <a:moveTo>
                  <a:pt x="9186295" y="7217082"/>
                </a:moveTo>
                <a:cubicBezTo>
                  <a:pt x="9194977" y="7195390"/>
                  <a:pt x="9171042" y="7175180"/>
                  <a:pt x="9158353" y="7161614"/>
                </a:cubicBezTo>
                <a:cubicBezTo>
                  <a:pt x="9163724" y="7183667"/>
                  <a:pt x="9173003" y="7201693"/>
                  <a:pt x="9186295" y="7217082"/>
                </a:cubicBezTo>
                <a:close/>
                <a:moveTo>
                  <a:pt x="9316377" y="6940373"/>
                </a:moveTo>
                <a:cubicBezTo>
                  <a:pt x="9315137" y="6923631"/>
                  <a:pt x="9305118" y="6914543"/>
                  <a:pt x="9289828" y="6910059"/>
                </a:cubicBezTo>
                <a:cubicBezTo>
                  <a:pt x="9284521" y="6926826"/>
                  <a:pt x="9290237" y="6940902"/>
                  <a:pt x="9280249" y="6944914"/>
                </a:cubicBezTo>
                <a:cubicBezTo>
                  <a:pt x="9270847" y="6944205"/>
                  <a:pt x="9272845" y="6933302"/>
                  <a:pt x="9263047" y="6933556"/>
                </a:cubicBezTo>
                <a:cubicBezTo>
                  <a:pt x="9261908" y="6943466"/>
                  <a:pt x="9276750" y="6954531"/>
                  <a:pt x="9261577" y="6957995"/>
                </a:cubicBezTo>
                <a:cubicBezTo>
                  <a:pt x="9246631" y="6958163"/>
                  <a:pt x="9242296" y="6937431"/>
                  <a:pt x="9229791" y="6945375"/>
                </a:cubicBezTo>
                <a:cubicBezTo>
                  <a:pt x="9230650" y="6957007"/>
                  <a:pt x="9239399" y="6961503"/>
                  <a:pt x="9242442" y="6971108"/>
                </a:cubicBezTo>
                <a:cubicBezTo>
                  <a:pt x="9267932" y="6961734"/>
                  <a:pt x="9287859" y="6946693"/>
                  <a:pt x="9316377" y="6940373"/>
                </a:cubicBezTo>
                <a:close/>
                <a:moveTo>
                  <a:pt x="6034528" y="14368599"/>
                </a:moveTo>
                <a:cubicBezTo>
                  <a:pt x="6037592" y="14360692"/>
                  <a:pt x="6031318" y="14349592"/>
                  <a:pt x="6023109" y="14344816"/>
                </a:cubicBezTo>
                <a:cubicBezTo>
                  <a:pt x="6014561" y="14358397"/>
                  <a:pt x="6023472" y="14365907"/>
                  <a:pt x="6028078" y="14375089"/>
                </a:cubicBezTo>
                <a:cubicBezTo>
                  <a:pt x="6031449" y="14373515"/>
                  <a:pt x="6033507" y="14371235"/>
                  <a:pt x="6034528" y="14368599"/>
                </a:cubicBezTo>
                <a:close/>
                <a:moveTo>
                  <a:pt x="10976544" y="3186788"/>
                </a:moveTo>
                <a:lnTo>
                  <a:pt x="10986845" y="3157661"/>
                </a:lnTo>
                <a:lnTo>
                  <a:pt x="10994957" y="3134722"/>
                </a:lnTo>
                <a:cubicBezTo>
                  <a:pt x="11002639" y="3098460"/>
                  <a:pt x="11000460" y="3061028"/>
                  <a:pt x="10984375" y="3034030"/>
                </a:cubicBezTo>
                <a:cubicBezTo>
                  <a:pt x="10960318" y="2992797"/>
                  <a:pt x="10921196" y="2968370"/>
                  <a:pt x="10873000" y="2950646"/>
                </a:cubicBezTo>
                <a:cubicBezTo>
                  <a:pt x="10842051" y="3033370"/>
                  <a:pt x="10814998" y="3154540"/>
                  <a:pt x="10801725" y="3253746"/>
                </a:cubicBezTo>
                <a:lnTo>
                  <a:pt x="10842509" y="3259308"/>
                </a:lnTo>
                <a:lnTo>
                  <a:pt x="10845036" y="3259653"/>
                </a:lnTo>
                <a:cubicBezTo>
                  <a:pt x="10886447" y="3261788"/>
                  <a:pt x="10921678" y="3252299"/>
                  <a:pt x="10946373" y="3228399"/>
                </a:cubicBezTo>
                <a:cubicBezTo>
                  <a:pt x="10958053" y="3217238"/>
                  <a:pt x="10968278" y="3202884"/>
                  <a:pt x="10976544" y="3186788"/>
                </a:cubicBezTo>
                <a:close/>
                <a:moveTo>
                  <a:pt x="6525759" y="13270235"/>
                </a:moveTo>
                <a:cubicBezTo>
                  <a:pt x="6530857" y="13263323"/>
                  <a:pt x="6528468" y="13244447"/>
                  <a:pt x="6519044" y="13248429"/>
                </a:cubicBezTo>
                <a:cubicBezTo>
                  <a:pt x="6524805" y="13255048"/>
                  <a:pt x="6520425" y="13263805"/>
                  <a:pt x="6525759" y="13270235"/>
                </a:cubicBezTo>
                <a:close/>
                <a:moveTo>
                  <a:pt x="10879931" y="3421424"/>
                </a:moveTo>
                <a:cubicBezTo>
                  <a:pt x="10871269" y="3419126"/>
                  <a:pt x="10869477" y="3394362"/>
                  <a:pt x="10858707" y="3404905"/>
                </a:cubicBezTo>
                <a:cubicBezTo>
                  <a:pt x="10863115" y="3409913"/>
                  <a:pt x="10867932" y="3432443"/>
                  <a:pt x="10879931" y="3421424"/>
                </a:cubicBezTo>
                <a:close/>
                <a:moveTo>
                  <a:pt x="8417430" y="8997116"/>
                </a:moveTo>
                <a:cubicBezTo>
                  <a:pt x="8386556" y="9018776"/>
                  <a:pt x="8258697" y="8940795"/>
                  <a:pt x="8258360" y="8900228"/>
                </a:cubicBezTo>
                <a:cubicBezTo>
                  <a:pt x="8317714" y="8892174"/>
                  <a:pt x="8382013" y="8939514"/>
                  <a:pt x="8420941" y="8977691"/>
                </a:cubicBezTo>
                <a:cubicBezTo>
                  <a:pt x="8418339" y="8984727"/>
                  <a:pt x="8411253" y="8993875"/>
                  <a:pt x="8417430" y="8997116"/>
                </a:cubicBezTo>
                <a:close/>
                <a:moveTo>
                  <a:pt x="6764715" y="12738986"/>
                </a:moveTo>
                <a:cubicBezTo>
                  <a:pt x="6765366" y="12736792"/>
                  <a:pt x="6764697" y="12734844"/>
                  <a:pt x="6760978" y="12733455"/>
                </a:cubicBezTo>
                <a:cubicBezTo>
                  <a:pt x="6757442" y="12737999"/>
                  <a:pt x="6758069" y="12742346"/>
                  <a:pt x="6760541" y="12745982"/>
                </a:cubicBezTo>
                <a:cubicBezTo>
                  <a:pt x="6762096" y="12743617"/>
                  <a:pt x="6764065" y="12741179"/>
                  <a:pt x="6764715" y="12738986"/>
                </a:cubicBezTo>
                <a:close/>
                <a:moveTo>
                  <a:pt x="6948560" y="12323956"/>
                </a:moveTo>
                <a:cubicBezTo>
                  <a:pt x="6939268" y="12312716"/>
                  <a:pt x="6944256" y="12299122"/>
                  <a:pt x="6929574" y="12288559"/>
                </a:cubicBezTo>
                <a:cubicBezTo>
                  <a:pt x="6926331" y="12299356"/>
                  <a:pt x="6932733" y="12333269"/>
                  <a:pt x="6948560" y="12323956"/>
                </a:cubicBezTo>
                <a:close/>
                <a:moveTo>
                  <a:pt x="9759304" y="5963383"/>
                </a:moveTo>
                <a:lnTo>
                  <a:pt x="9750119" y="5958805"/>
                </a:lnTo>
                <a:lnTo>
                  <a:pt x="9740731" y="5977645"/>
                </a:lnTo>
                <a:lnTo>
                  <a:pt x="9749916" y="5982222"/>
                </a:lnTo>
                <a:close/>
                <a:moveTo>
                  <a:pt x="10541220" y="4196710"/>
                </a:moveTo>
                <a:cubicBezTo>
                  <a:pt x="10522559" y="4186934"/>
                  <a:pt x="10509388" y="4191316"/>
                  <a:pt x="10501418" y="4208198"/>
                </a:cubicBezTo>
                <a:cubicBezTo>
                  <a:pt x="10516976" y="4209972"/>
                  <a:pt x="10529531" y="4205827"/>
                  <a:pt x="10541220" y="4196710"/>
                </a:cubicBezTo>
                <a:close/>
                <a:moveTo>
                  <a:pt x="9640942" y="6235782"/>
                </a:moveTo>
                <a:cubicBezTo>
                  <a:pt x="9630476" y="6227444"/>
                  <a:pt x="9613695" y="6201389"/>
                  <a:pt x="9596377" y="6207850"/>
                </a:cubicBezTo>
                <a:cubicBezTo>
                  <a:pt x="9604757" y="6217229"/>
                  <a:pt x="9622997" y="6242451"/>
                  <a:pt x="9640942" y="6235782"/>
                </a:cubicBezTo>
                <a:close/>
                <a:moveTo>
                  <a:pt x="9334855" y="6931056"/>
                </a:moveTo>
                <a:cubicBezTo>
                  <a:pt x="9337008" y="6915932"/>
                  <a:pt x="9323783" y="6914102"/>
                  <a:pt x="9318445" y="6905144"/>
                </a:cubicBezTo>
                <a:cubicBezTo>
                  <a:pt x="9313349" y="6912065"/>
                  <a:pt x="9320338" y="6930727"/>
                  <a:pt x="9334855" y="6931056"/>
                </a:cubicBezTo>
                <a:close/>
                <a:moveTo>
                  <a:pt x="6738333" y="12808935"/>
                </a:moveTo>
                <a:cubicBezTo>
                  <a:pt x="6739793" y="12798132"/>
                  <a:pt x="6739077" y="12787638"/>
                  <a:pt x="6735434" y="12777569"/>
                </a:cubicBezTo>
                <a:lnTo>
                  <a:pt x="6720769" y="12756913"/>
                </a:lnTo>
                <a:lnTo>
                  <a:pt x="6714971" y="12748746"/>
                </a:lnTo>
                <a:lnTo>
                  <a:pt x="6715599" y="12756253"/>
                </a:lnTo>
                <a:lnTo>
                  <a:pt x="6717880" y="12783552"/>
                </a:lnTo>
                <a:cubicBezTo>
                  <a:pt x="6721646" y="12795075"/>
                  <a:pt x="6728335" y="12805026"/>
                  <a:pt x="6738333" y="12808935"/>
                </a:cubicBezTo>
                <a:close/>
                <a:moveTo>
                  <a:pt x="7169697" y="11838744"/>
                </a:moveTo>
                <a:cubicBezTo>
                  <a:pt x="7124093" y="11827775"/>
                  <a:pt x="7083213" y="11790173"/>
                  <a:pt x="7088004" y="11754188"/>
                </a:cubicBezTo>
                <a:cubicBezTo>
                  <a:pt x="7123863" y="11755691"/>
                  <a:pt x="7174339" y="11804148"/>
                  <a:pt x="7169697" y="11838744"/>
                </a:cubicBezTo>
                <a:close/>
                <a:moveTo>
                  <a:pt x="7886165" y="10218946"/>
                </a:moveTo>
                <a:cubicBezTo>
                  <a:pt x="7886137" y="10213982"/>
                  <a:pt x="7886110" y="10209017"/>
                  <a:pt x="7886129" y="10204712"/>
                </a:cubicBezTo>
                <a:cubicBezTo>
                  <a:pt x="7883801" y="10204557"/>
                  <a:pt x="7881473" y="10204403"/>
                  <a:pt x="7879192" y="10204908"/>
                </a:cubicBezTo>
                <a:cubicBezTo>
                  <a:pt x="7879173" y="10209213"/>
                  <a:pt x="7879201" y="10214177"/>
                  <a:pt x="7878875" y="10218837"/>
                </a:cubicBezTo>
                <a:cubicBezTo>
                  <a:pt x="7881509" y="10218638"/>
                  <a:pt x="7884142" y="10218437"/>
                  <a:pt x="7886165" y="10218946"/>
                </a:cubicBezTo>
                <a:close/>
                <a:moveTo>
                  <a:pt x="6328385" y="13746101"/>
                </a:moveTo>
                <a:cubicBezTo>
                  <a:pt x="6306326" y="13739418"/>
                  <a:pt x="6295541" y="13728014"/>
                  <a:pt x="6277793" y="13719662"/>
                </a:cubicBezTo>
                <a:cubicBezTo>
                  <a:pt x="6268565" y="13727840"/>
                  <a:pt x="6262673" y="13744640"/>
                  <a:pt x="6255877" y="13760020"/>
                </a:cubicBezTo>
                <a:cubicBezTo>
                  <a:pt x="6244033" y="13763722"/>
                  <a:pt x="6228132" y="13760143"/>
                  <a:pt x="6217358" y="13751745"/>
                </a:cubicBezTo>
                <a:lnTo>
                  <a:pt x="6206745" y="13736628"/>
                </a:lnTo>
                <a:lnTo>
                  <a:pt x="6206193" y="13735841"/>
                </a:lnTo>
                <a:cubicBezTo>
                  <a:pt x="6204518" y="13729540"/>
                  <a:pt x="6205274" y="13722342"/>
                  <a:pt x="6209608" y="13714555"/>
                </a:cubicBezTo>
                <a:cubicBezTo>
                  <a:pt x="6217834" y="13702871"/>
                  <a:pt x="6238500" y="13724257"/>
                  <a:pt x="6245107" y="13709305"/>
                </a:cubicBezTo>
                <a:cubicBezTo>
                  <a:pt x="6229525" y="13693740"/>
                  <a:pt x="6208589" y="13679893"/>
                  <a:pt x="6179338" y="13680246"/>
                </a:cubicBezTo>
                <a:cubicBezTo>
                  <a:pt x="6161260" y="13695746"/>
                  <a:pt x="6175214" y="13703444"/>
                  <a:pt x="6169182" y="13721715"/>
                </a:cubicBezTo>
                <a:cubicBezTo>
                  <a:pt x="6142374" y="13733869"/>
                  <a:pt x="6113812" y="13700313"/>
                  <a:pt x="6124612" y="13672405"/>
                </a:cubicBezTo>
                <a:cubicBezTo>
                  <a:pt x="6142004" y="13668855"/>
                  <a:pt x="6154913" y="13698558"/>
                  <a:pt x="6165245" y="13674019"/>
                </a:cubicBezTo>
                <a:cubicBezTo>
                  <a:pt x="6162853" y="13663259"/>
                  <a:pt x="6122609" y="13643435"/>
                  <a:pt x="6100987" y="13641541"/>
                </a:cubicBezTo>
                <a:cubicBezTo>
                  <a:pt x="6083236" y="13655144"/>
                  <a:pt x="6091001" y="13673383"/>
                  <a:pt x="6083073" y="13691326"/>
                </a:cubicBezTo>
                <a:cubicBezTo>
                  <a:pt x="6050861" y="13704157"/>
                  <a:pt x="6021148" y="13663965"/>
                  <a:pt x="6029385" y="13634925"/>
                </a:cubicBezTo>
                <a:cubicBezTo>
                  <a:pt x="6045873" y="13629955"/>
                  <a:pt x="6077852" y="13665020"/>
                  <a:pt x="6083477" y="13633804"/>
                </a:cubicBezTo>
                <a:cubicBezTo>
                  <a:pt x="6068699" y="13617573"/>
                  <a:pt x="6031941" y="13609502"/>
                  <a:pt x="6008969" y="13596799"/>
                </a:cubicBezTo>
                <a:cubicBezTo>
                  <a:pt x="5992171" y="13612866"/>
                  <a:pt x="5985218" y="13620516"/>
                  <a:pt x="5988959" y="13642084"/>
                </a:cubicBezTo>
                <a:cubicBezTo>
                  <a:pt x="5963769" y="13657506"/>
                  <a:pt x="5921273" y="13625453"/>
                  <a:pt x="5935857" y="13593600"/>
                </a:cubicBezTo>
                <a:cubicBezTo>
                  <a:pt x="5954391" y="13592087"/>
                  <a:pt x="5985029" y="13620943"/>
                  <a:pt x="5991459" y="13589062"/>
                </a:cubicBezTo>
                <a:cubicBezTo>
                  <a:pt x="5960719" y="13580075"/>
                  <a:pt x="5941423" y="13556741"/>
                  <a:pt x="5915011" y="13555284"/>
                </a:cubicBezTo>
                <a:cubicBezTo>
                  <a:pt x="5901185" y="13563472"/>
                  <a:pt x="5889809" y="13588062"/>
                  <a:pt x="5893681" y="13603560"/>
                </a:cubicBezTo>
                <a:cubicBezTo>
                  <a:pt x="5865829" y="13615763"/>
                  <a:pt x="5823948" y="13583472"/>
                  <a:pt x="5847442" y="13549939"/>
                </a:cubicBezTo>
                <a:cubicBezTo>
                  <a:pt x="5864178" y="13550185"/>
                  <a:pt x="5877922" y="13571066"/>
                  <a:pt x="5887678" y="13543207"/>
                </a:cubicBezTo>
                <a:cubicBezTo>
                  <a:pt x="5885326" y="13528892"/>
                  <a:pt x="5848320" y="13515604"/>
                  <a:pt x="5833670" y="13515259"/>
                </a:cubicBezTo>
                <a:cubicBezTo>
                  <a:pt x="5818949" y="13526626"/>
                  <a:pt x="5812091" y="13558319"/>
                  <a:pt x="5795226" y="13564142"/>
                </a:cubicBezTo>
                <a:cubicBezTo>
                  <a:pt x="5770078" y="13554053"/>
                  <a:pt x="5744503" y="13543774"/>
                  <a:pt x="5752184" y="13520615"/>
                </a:cubicBezTo>
                <a:cubicBezTo>
                  <a:pt x="5766051" y="13508870"/>
                  <a:pt x="5792768" y="13521186"/>
                  <a:pt x="5800474" y="13533781"/>
                </a:cubicBezTo>
                <a:lnTo>
                  <a:pt x="5812743" y="13506012"/>
                </a:lnTo>
                <a:cubicBezTo>
                  <a:pt x="5795979" y="13491967"/>
                  <a:pt x="5771358" y="13484152"/>
                  <a:pt x="5745464" y="13480371"/>
                </a:cubicBezTo>
                <a:cubicBezTo>
                  <a:pt x="5733723" y="13488459"/>
                  <a:pt x="5724743" y="13501853"/>
                  <a:pt x="5717592" y="13505330"/>
                </a:cubicBezTo>
                <a:cubicBezTo>
                  <a:pt x="5702672" y="13512526"/>
                  <a:pt x="5683486" y="13566345"/>
                  <a:pt x="5670929" y="13592455"/>
                </a:cubicBezTo>
                <a:cubicBezTo>
                  <a:pt x="5653791" y="13627776"/>
                  <a:pt x="5635809" y="13667319"/>
                  <a:pt x="5616923" y="13705441"/>
                </a:cubicBezTo>
                <a:cubicBezTo>
                  <a:pt x="5596527" y="13746981"/>
                  <a:pt x="5568899" y="13799112"/>
                  <a:pt x="5560294" y="13833607"/>
                </a:cubicBezTo>
                <a:cubicBezTo>
                  <a:pt x="5557193" y="13847556"/>
                  <a:pt x="5570123" y="13864502"/>
                  <a:pt x="5555254" y="13872740"/>
                </a:cubicBezTo>
                <a:lnTo>
                  <a:pt x="5577471" y="13886892"/>
                </a:lnTo>
                <a:lnTo>
                  <a:pt x="5659619" y="13939215"/>
                </a:lnTo>
                <a:cubicBezTo>
                  <a:pt x="5697194" y="13958434"/>
                  <a:pt x="5736591" y="13975842"/>
                  <a:pt x="5774915" y="13994818"/>
                </a:cubicBezTo>
                <a:cubicBezTo>
                  <a:pt x="5822231" y="14018277"/>
                  <a:pt x="5866148" y="14049425"/>
                  <a:pt x="5912599" y="14067907"/>
                </a:cubicBezTo>
                <a:cubicBezTo>
                  <a:pt x="5975468" y="14093133"/>
                  <a:pt x="6041775" y="14107111"/>
                  <a:pt x="6106999" y="14124695"/>
                </a:cubicBezTo>
                <a:cubicBezTo>
                  <a:pt x="6203749" y="14048979"/>
                  <a:pt x="6259817" y="13878183"/>
                  <a:pt x="6328385" y="13746101"/>
                </a:cubicBezTo>
                <a:close/>
                <a:moveTo>
                  <a:pt x="6057642" y="14360075"/>
                </a:moveTo>
                <a:cubicBezTo>
                  <a:pt x="6051939" y="14345304"/>
                  <a:pt x="6057308" y="14326235"/>
                  <a:pt x="6040533" y="14315761"/>
                </a:cubicBezTo>
                <a:cubicBezTo>
                  <a:pt x="6034453" y="14332982"/>
                  <a:pt x="6045146" y="14360680"/>
                  <a:pt x="6057642" y="14360075"/>
                </a:cubicBezTo>
                <a:close/>
                <a:moveTo>
                  <a:pt x="9606135" y="6340208"/>
                </a:moveTo>
                <a:cubicBezTo>
                  <a:pt x="9594009" y="6336248"/>
                  <a:pt x="9600458" y="6326452"/>
                  <a:pt x="9585413" y="6324158"/>
                </a:cubicBezTo>
                <a:cubicBezTo>
                  <a:pt x="9571031" y="6335205"/>
                  <a:pt x="9600756" y="6359385"/>
                  <a:pt x="9606135" y="6340208"/>
                </a:cubicBezTo>
                <a:close/>
                <a:moveTo>
                  <a:pt x="9620053" y="6312278"/>
                </a:moveTo>
                <a:cubicBezTo>
                  <a:pt x="9600276" y="6336248"/>
                  <a:pt x="9620053" y="6312278"/>
                  <a:pt x="9620053" y="6312278"/>
                </a:cubicBezTo>
                <a:close/>
                <a:moveTo>
                  <a:pt x="6758639" y="12792973"/>
                </a:moveTo>
                <a:cubicBezTo>
                  <a:pt x="6753414" y="12786340"/>
                  <a:pt x="6752071" y="12775824"/>
                  <a:pt x="6749436" y="12766645"/>
                </a:cubicBezTo>
                <a:lnTo>
                  <a:pt x="6746468" y="12760189"/>
                </a:lnTo>
                <a:lnTo>
                  <a:pt x="6743868" y="12754532"/>
                </a:lnTo>
                <a:cubicBezTo>
                  <a:pt x="6741258" y="12751265"/>
                  <a:pt x="6737678" y="12748983"/>
                  <a:pt x="6732482" y="12748341"/>
                </a:cubicBezTo>
                <a:lnTo>
                  <a:pt x="6735035" y="12758732"/>
                </a:lnTo>
                <a:lnTo>
                  <a:pt x="6739724" y="12777810"/>
                </a:lnTo>
                <a:cubicBezTo>
                  <a:pt x="6743267" y="12787962"/>
                  <a:pt x="6748755" y="12795730"/>
                  <a:pt x="6758639" y="12792973"/>
                </a:cubicBezTo>
                <a:close/>
                <a:moveTo>
                  <a:pt x="6077632" y="14336746"/>
                </a:moveTo>
                <a:cubicBezTo>
                  <a:pt x="6083335" y="14320378"/>
                  <a:pt x="6073047" y="14310217"/>
                  <a:pt x="6077332" y="14294754"/>
                </a:cubicBezTo>
                <a:cubicBezTo>
                  <a:pt x="6063403" y="14287068"/>
                  <a:pt x="6056078" y="14295573"/>
                  <a:pt x="6047327" y="14300385"/>
                </a:cubicBezTo>
                <a:cubicBezTo>
                  <a:pt x="6066463" y="14307819"/>
                  <a:pt x="6060592" y="14338406"/>
                  <a:pt x="6077632" y="14336746"/>
                </a:cubicBezTo>
                <a:close/>
                <a:moveTo>
                  <a:pt x="8366853" y="9157352"/>
                </a:moveTo>
                <a:cubicBezTo>
                  <a:pt x="8353618" y="9145871"/>
                  <a:pt x="8328081" y="9153024"/>
                  <a:pt x="8336777" y="9165571"/>
                </a:cubicBezTo>
                <a:cubicBezTo>
                  <a:pt x="8345716" y="9160303"/>
                  <a:pt x="8360086" y="9169213"/>
                  <a:pt x="8366853" y="9157352"/>
                </a:cubicBezTo>
                <a:close/>
                <a:moveTo>
                  <a:pt x="6840364" y="12613227"/>
                </a:moveTo>
                <a:cubicBezTo>
                  <a:pt x="6838799" y="12611012"/>
                  <a:pt x="6833999" y="12597706"/>
                  <a:pt x="6828914" y="12604610"/>
                </a:cubicBezTo>
                <a:cubicBezTo>
                  <a:pt x="6836041" y="12623009"/>
                  <a:pt x="6818011" y="12607417"/>
                  <a:pt x="6811058" y="12623154"/>
                </a:cubicBezTo>
                <a:cubicBezTo>
                  <a:pt x="6824319" y="12639179"/>
                  <a:pt x="6830450" y="12614947"/>
                  <a:pt x="6840364" y="12613227"/>
                </a:cubicBezTo>
                <a:close/>
                <a:moveTo>
                  <a:pt x="9356809" y="6918213"/>
                </a:moveTo>
                <a:cubicBezTo>
                  <a:pt x="9356775" y="6917747"/>
                  <a:pt x="9353520" y="6917989"/>
                  <a:pt x="9353054" y="6918025"/>
                </a:cubicBezTo>
                <a:cubicBezTo>
                  <a:pt x="9335338" y="6899687"/>
                  <a:pt x="9358582" y="6935853"/>
                  <a:pt x="9356809" y="6918213"/>
                </a:cubicBezTo>
                <a:close/>
                <a:moveTo>
                  <a:pt x="9191450" y="7299495"/>
                </a:moveTo>
                <a:cubicBezTo>
                  <a:pt x="9179182" y="7288475"/>
                  <a:pt x="9168779" y="7275795"/>
                  <a:pt x="9158815" y="7262733"/>
                </a:cubicBezTo>
                <a:lnTo>
                  <a:pt x="9131333" y="7226952"/>
                </a:lnTo>
                <a:lnTo>
                  <a:pt x="9128813" y="7223672"/>
                </a:lnTo>
                <a:cubicBezTo>
                  <a:pt x="9129882" y="7212834"/>
                  <a:pt x="9132708" y="7200463"/>
                  <a:pt x="9119690" y="7201424"/>
                </a:cubicBezTo>
                <a:lnTo>
                  <a:pt x="9130769" y="7234315"/>
                </a:lnTo>
                <a:lnTo>
                  <a:pt x="9141697" y="7266746"/>
                </a:lnTo>
                <a:cubicBezTo>
                  <a:pt x="9153241" y="7285363"/>
                  <a:pt x="9169409" y="7298552"/>
                  <a:pt x="9191450" y="7299495"/>
                </a:cubicBezTo>
                <a:close/>
                <a:moveTo>
                  <a:pt x="6850482" y="12598382"/>
                </a:moveTo>
                <a:cubicBezTo>
                  <a:pt x="6855992" y="12591667"/>
                  <a:pt x="6852390" y="12586008"/>
                  <a:pt x="6850252" y="12580488"/>
                </a:cubicBezTo>
                <a:cubicBezTo>
                  <a:pt x="6843515" y="12587679"/>
                  <a:pt x="6842161" y="12594197"/>
                  <a:pt x="6850482" y="12598382"/>
                </a:cubicBezTo>
                <a:close/>
                <a:moveTo>
                  <a:pt x="8509497" y="8844730"/>
                </a:moveTo>
                <a:cubicBezTo>
                  <a:pt x="8500584" y="8859149"/>
                  <a:pt x="8485370" y="8859056"/>
                  <a:pt x="8473614" y="8866100"/>
                </a:cubicBezTo>
                <a:cubicBezTo>
                  <a:pt x="8437094" y="8824468"/>
                  <a:pt x="8382562" y="8771816"/>
                  <a:pt x="8405937" y="8718912"/>
                </a:cubicBezTo>
                <a:cubicBezTo>
                  <a:pt x="8430543" y="8710407"/>
                  <a:pt x="8445226" y="8743921"/>
                  <a:pt x="8460131" y="8764275"/>
                </a:cubicBezTo>
                <a:cubicBezTo>
                  <a:pt x="8480146" y="8791476"/>
                  <a:pt x="8501104" y="8816544"/>
                  <a:pt x="8509497" y="8844730"/>
                </a:cubicBezTo>
                <a:close/>
                <a:moveTo>
                  <a:pt x="6334312" y="13769655"/>
                </a:moveTo>
                <a:cubicBezTo>
                  <a:pt x="6291236" y="13848663"/>
                  <a:pt x="6266317" y="13927011"/>
                  <a:pt x="6228207" y="14000554"/>
                </a:cubicBezTo>
                <a:cubicBezTo>
                  <a:pt x="6201007" y="14052874"/>
                  <a:pt x="6148325" y="14140913"/>
                  <a:pt x="6109936" y="14146929"/>
                </a:cubicBezTo>
                <a:cubicBezTo>
                  <a:pt x="6079413" y="14151315"/>
                  <a:pt x="5988794" y="14118424"/>
                  <a:pt x="5949702" y="14105237"/>
                </a:cubicBezTo>
                <a:cubicBezTo>
                  <a:pt x="5867297" y="14078018"/>
                  <a:pt x="5802592" y="14036152"/>
                  <a:pt x="5720583" y="13995322"/>
                </a:cubicBezTo>
                <a:cubicBezTo>
                  <a:pt x="5659364" y="13965208"/>
                  <a:pt x="5593873" y="13933208"/>
                  <a:pt x="5541077" y="13895582"/>
                </a:cubicBezTo>
                <a:cubicBezTo>
                  <a:pt x="5539678" y="13883731"/>
                  <a:pt x="5538895" y="13871640"/>
                  <a:pt x="5541191" y="13858357"/>
                </a:cubicBezTo>
                <a:cubicBezTo>
                  <a:pt x="5513333" y="13844006"/>
                  <a:pt x="5476047" y="13833659"/>
                  <a:pt x="5456006" y="13816634"/>
                </a:cubicBezTo>
                <a:cubicBezTo>
                  <a:pt x="5440018" y="13788123"/>
                  <a:pt x="5459725" y="13780491"/>
                  <a:pt x="5478431" y="13747395"/>
                </a:cubicBezTo>
                <a:cubicBezTo>
                  <a:pt x="5521656" y="13671518"/>
                  <a:pt x="5559868" y="13485683"/>
                  <a:pt x="5617740" y="13432107"/>
                </a:cubicBezTo>
                <a:cubicBezTo>
                  <a:pt x="5639554" y="13411618"/>
                  <a:pt x="5678231" y="13407261"/>
                  <a:pt x="5697798" y="13401098"/>
                </a:cubicBezTo>
                <a:lnTo>
                  <a:pt x="5732391" y="13416383"/>
                </a:lnTo>
                <a:cubicBezTo>
                  <a:pt x="5753069" y="13420414"/>
                  <a:pt x="5767892" y="13389177"/>
                  <a:pt x="5792127" y="13393246"/>
                </a:cubicBezTo>
                <a:cubicBezTo>
                  <a:pt x="5819728" y="13397782"/>
                  <a:pt x="5833563" y="13416150"/>
                  <a:pt x="5841813" y="13440220"/>
                </a:cubicBezTo>
                <a:cubicBezTo>
                  <a:pt x="5879131" y="13420454"/>
                  <a:pt x="5937591" y="13445263"/>
                  <a:pt x="5930811" y="13491799"/>
                </a:cubicBezTo>
                <a:cubicBezTo>
                  <a:pt x="5944995" y="13495512"/>
                  <a:pt x="5947550" y="13470089"/>
                  <a:pt x="5960591" y="13471765"/>
                </a:cubicBezTo>
                <a:cubicBezTo>
                  <a:pt x="5994624" y="13444422"/>
                  <a:pt x="6031656" y="13493464"/>
                  <a:pt x="6028872" y="13522871"/>
                </a:cubicBezTo>
                <a:cubicBezTo>
                  <a:pt x="6066332" y="13479679"/>
                  <a:pt x="6127183" y="13515247"/>
                  <a:pt x="6126244" y="13565894"/>
                </a:cubicBezTo>
                <a:cubicBezTo>
                  <a:pt x="6150778" y="13554267"/>
                  <a:pt x="6204126" y="13537499"/>
                  <a:pt x="6210398" y="13590311"/>
                </a:cubicBezTo>
                <a:cubicBezTo>
                  <a:pt x="6258612" y="13566680"/>
                  <a:pt x="6307593" y="13616406"/>
                  <a:pt x="6293989" y="13664522"/>
                </a:cubicBezTo>
                <a:cubicBezTo>
                  <a:pt x="6316048" y="13671205"/>
                  <a:pt x="6319632" y="13685043"/>
                  <a:pt x="6339228" y="13692680"/>
                </a:cubicBezTo>
                <a:cubicBezTo>
                  <a:pt x="6346446" y="13721400"/>
                  <a:pt x="6352780" y="13735944"/>
                  <a:pt x="6334312" y="13769655"/>
                </a:cubicBezTo>
                <a:close/>
                <a:moveTo>
                  <a:pt x="11028658" y="3145915"/>
                </a:moveTo>
                <a:cubicBezTo>
                  <a:pt x="11028937" y="3142978"/>
                  <a:pt x="11029643" y="3140229"/>
                  <a:pt x="11029733" y="3137719"/>
                </a:cubicBezTo>
                <a:cubicBezTo>
                  <a:pt x="11025947" y="3137066"/>
                  <a:pt x="11025988" y="3133514"/>
                  <a:pt x="11023005" y="3132196"/>
                </a:cubicBezTo>
                <a:cubicBezTo>
                  <a:pt x="11022258" y="3138497"/>
                  <a:pt x="11019479" y="3145939"/>
                  <a:pt x="11028658" y="3145915"/>
                </a:cubicBezTo>
                <a:close/>
                <a:moveTo>
                  <a:pt x="6770504" y="12788040"/>
                </a:moveTo>
                <a:cubicBezTo>
                  <a:pt x="6771789" y="12782247"/>
                  <a:pt x="6770958" y="12776918"/>
                  <a:pt x="6768571" y="12771793"/>
                </a:cubicBezTo>
                <a:lnTo>
                  <a:pt x="6761288" y="12762079"/>
                </a:lnTo>
                <a:lnTo>
                  <a:pt x="6757305" y="12756766"/>
                </a:lnTo>
                <a:lnTo>
                  <a:pt x="6757646" y="12761614"/>
                </a:lnTo>
                <a:lnTo>
                  <a:pt x="6758477" y="12773438"/>
                </a:lnTo>
                <a:cubicBezTo>
                  <a:pt x="6760763" y="12778647"/>
                  <a:pt x="6764859" y="12783510"/>
                  <a:pt x="6770504" y="12788040"/>
                </a:cubicBezTo>
                <a:close/>
                <a:moveTo>
                  <a:pt x="6575274" y="13243744"/>
                </a:moveTo>
                <a:cubicBezTo>
                  <a:pt x="6569181" y="13264472"/>
                  <a:pt x="6540823" y="13278928"/>
                  <a:pt x="6523204" y="13299146"/>
                </a:cubicBezTo>
                <a:cubicBezTo>
                  <a:pt x="6489898" y="13336363"/>
                  <a:pt x="6466970" y="13384785"/>
                  <a:pt x="6439844" y="13398766"/>
                </a:cubicBezTo>
                <a:cubicBezTo>
                  <a:pt x="6388153" y="13372362"/>
                  <a:pt x="6379650" y="13314127"/>
                  <a:pt x="6370187" y="13266159"/>
                </a:cubicBezTo>
                <a:cubicBezTo>
                  <a:pt x="6360383" y="13215494"/>
                  <a:pt x="6361902" y="13161176"/>
                  <a:pt x="6334054" y="13117813"/>
                </a:cubicBezTo>
                <a:cubicBezTo>
                  <a:pt x="6296288" y="13140841"/>
                  <a:pt x="6270055" y="13207150"/>
                  <a:pt x="6228672" y="13267275"/>
                </a:cubicBezTo>
                <a:cubicBezTo>
                  <a:pt x="6214357" y="13269606"/>
                  <a:pt x="6198183" y="13255331"/>
                  <a:pt x="6188181" y="13243274"/>
                </a:cubicBezTo>
                <a:cubicBezTo>
                  <a:pt x="6203472" y="13167039"/>
                  <a:pt x="6274945" y="13072349"/>
                  <a:pt x="6345190" y="13033633"/>
                </a:cubicBezTo>
                <a:cubicBezTo>
                  <a:pt x="6410859" y="13110508"/>
                  <a:pt x="6409366" y="13199460"/>
                  <a:pt x="6432330" y="13283942"/>
                </a:cubicBezTo>
                <a:cubicBezTo>
                  <a:pt x="6479032" y="13293885"/>
                  <a:pt x="6492370" y="13229006"/>
                  <a:pt x="6523519" y="13198982"/>
                </a:cubicBezTo>
                <a:cubicBezTo>
                  <a:pt x="6556047" y="13197061"/>
                  <a:pt x="6583575" y="13216862"/>
                  <a:pt x="6575274" y="13243744"/>
                </a:cubicBezTo>
                <a:close/>
                <a:moveTo>
                  <a:pt x="10901054" y="3462380"/>
                </a:moveTo>
                <a:cubicBezTo>
                  <a:pt x="10895130" y="3456192"/>
                  <a:pt x="10890593" y="3430725"/>
                  <a:pt x="10876274" y="3441230"/>
                </a:cubicBezTo>
                <a:cubicBezTo>
                  <a:pt x="10885935" y="3447029"/>
                  <a:pt x="10887931" y="3480554"/>
                  <a:pt x="10901054" y="3462380"/>
                </a:cubicBezTo>
                <a:close/>
                <a:moveTo>
                  <a:pt x="8171273" y="9642371"/>
                </a:moveTo>
                <a:cubicBezTo>
                  <a:pt x="8174479" y="9633171"/>
                  <a:pt x="8168139" y="9628689"/>
                  <a:pt x="8163684" y="9623823"/>
                </a:cubicBezTo>
                <a:cubicBezTo>
                  <a:pt x="8161128" y="9628848"/>
                  <a:pt x="8155941" y="9630021"/>
                  <a:pt x="8155572" y="9638412"/>
                </a:cubicBezTo>
                <a:cubicBezTo>
                  <a:pt x="8161103" y="9640056"/>
                  <a:pt x="8166188" y="9641213"/>
                  <a:pt x="8171273" y="9642371"/>
                </a:cubicBezTo>
                <a:close/>
                <a:moveTo>
                  <a:pt x="7059304" y="12160901"/>
                </a:moveTo>
                <a:cubicBezTo>
                  <a:pt x="7052864" y="12157036"/>
                  <a:pt x="7055574" y="12139379"/>
                  <a:pt x="7048914" y="12144080"/>
                </a:cubicBezTo>
                <a:cubicBezTo>
                  <a:pt x="7049963" y="12148620"/>
                  <a:pt x="7047254" y="12166277"/>
                  <a:pt x="7059304" y="12160901"/>
                </a:cubicBezTo>
                <a:close/>
                <a:moveTo>
                  <a:pt x="10573966" y="4208110"/>
                </a:moveTo>
                <a:cubicBezTo>
                  <a:pt x="10575265" y="4205982"/>
                  <a:pt x="10575368" y="4203509"/>
                  <a:pt x="10573619" y="4200823"/>
                </a:cubicBezTo>
                <a:cubicBezTo>
                  <a:pt x="10564570" y="4203966"/>
                  <a:pt x="10554566" y="4204647"/>
                  <a:pt x="10547715" y="4214372"/>
                </a:cubicBezTo>
                <a:cubicBezTo>
                  <a:pt x="10555406" y="4217770"/>
                  <a:pt x="10570068" y="4214493"/>
                  <a:pt x="10573966" y="4208110"/>
                </a:cubicBezTo>
                <a:close/>
                <a:moveTo>
                  <a:pt x="10581047" y="4194413"/>
                </a:moveTo>
                <a:cubicBezTo>
                  <a:pt x="10583600" y="4173608"/>
                  <a:pt x="10547459" y="4152538"/>
                  <a:pt x="10532844" y="4148631"/>
                </a:cubicBezTo>
                <a:cubicBezTo>
                  <a:pt x="10520535" y="4192671"/>
                  <a:pt x="10559671" y="4180378"/>
                  <a:pt x="10581047" y="4194413"/>
                </a:cubicBezTo>
                <a:close/>
                <a:moveTo>
                  <a:pt x="7889569" y="10293514"/>
                </a:moveTo>
                <a:cubicBezTo>
                  <a:pt x="7887728" y="10286370"/>
                  <a:pt x="7893828" y="10270014"/>
                  <a:pt x="7886138" y="10268943"/>
                </a:cubicBezTo>
                <a:cubicBezTo>
                  <a:pt x="7879629" y="10275066"/>
                  <a:pt x="7884226" y="10288291"/>
                  <a:pt x="7889569" y="10293514"/>
                </a:cubicBezTo>
                <a:close/>
                <a:moveTo>
                  <a:pt x="6995151" y="12325687"/>
                </a:moveTo>
                <a:cubicBezTo>
                  <a:pt x="6984106" y="12312654"/>
                  <a:pt x="6982726" y="12283507"/>
                  <a:pt x="6966685" y="12279477"/>
                </a:cubicBezTo>
                <a:cubicBezTo>
                  <a:pt x="6974281" y="12294554"/>
                  <a:pt x="6983532" y="12309343"/>
                  <a:pt x="6982427" y="12325671"/>
                </a:cubicBezTo>
                <a:cubicBezTo>
                  <a:pt x="6956269" y="12323795"/>
                  <a:pt x="6958100" y="12291991"/>
                  <a:pt x="6942723" y="12288763"/>
                </a:cubicBezTo>
                <a:cubicBezTo>
                  <a:pt x="6944897" y="12312655"/>
                  <a:pt x="6968232" y="12347426"/>
                  <a:pt x="6995151" y="12325687"/>
                </a:cubicBezTo>
                <a:close/>
                <a:moveTo>
                  <a:pt x="10840616" y="3623374"/>
                </a:moveTo>
                <a:cubicBezTo>
                  <a:pt x="10802218" y="3636501"/>
                  <a:pt x="10769843" y="3657900"/>
                  <a:pt x="10729405" y="3667575"/>
                </a:cubicBezTo>
                <a:cubicBezTo>
                  <a:pt x="10748804" y="3667475"/>
                  <a:pt x="10750573" y="3678458"/>
                  <a:pt x="10758628" y="3685587"/>
                </a:cubicBezTo>
                <a:cubicBezTo>
                  <a:pt x="10764876" y="3658765"/>
                  <a:pt x="10771552" y="3689768"/>
                  <a:pt x="10782435" y="3690496"/>
                </a:cubicBezTo>
                <a:cubicBezTo>
                  <a:pt x="10788190" y="3679778"/>
                  <a:pt x="10778774" y="3679187"/>
                  <a:pt x="10782496" y="3669611"/>
                </a:cubicBezTo>
                <a:cubicBezTo>
                  <a:pt x="10791241" y="3664804"/>
                  <a:pt x="10787372" y="3671255"/>
                  <a:pt x="10798304" y="3673025"/>
                </a:cubicBezTo>
                <a:cubicBezTo>
                  <a:pt x="10800235" y="3638685"/>
                  <a:pt x="10836695" y="3655305"/>
                  <a:pt x="10840616" y="3623374"/>
                </a:cubicBezTo>
                <a:close/>
                <a:moveTo>
                  <a:pt x="6920902" y="12498857"/>
                </a:moveTo>
                <a:cubicBezTo>
                  <a:pt x="6926450" y="12488600"/>
                  <a:pt x="6920621" y="12479925"/>
                  <a:pt x="6918522" y="12470865"/>
                </a:cubicBezTo>
                <a:cubicBezTo>
                  <a:pt x="6908867" y="12482356"/>
                  <a:pt x="6908275" y="12491753"/>
                  <a:pt x="6920902" y="12498857"/>
                </a:cubicBezTo>
                <a:close/>
                <a:moveTo>
                  <a:pt x="8155419" y="9705659"/>
                </a:moveTo>
                <a:cubicBezTo>
                  <a:pt x="8143999" y="9689278"/>
                  <a:pt x="8175596" y="9671517"/>
                  <a:pt x="8152080" y="9654138"/>
                </a:cubicBezTo>
                <a:cubicBezTo>
                  <a:pt x="8142489" y="9670530"/>
                  <a:pt x="8127557" y="9712842"/>
                  <a:pt x="8155419" y="9705659"/>
                </a:cubicBezTo>
                <a:close/>
                <a:moveTo>
                  <a:pt x="10866512" y="3575140"/>
                </a:moveTo>
                <a:cubicBezTo>
                  <a:pt x="10874899" y="3553853"/>
                  <a:pt x="10870448" y="3494761"/>
                  <a:pt x="10863116" y="3467549"/>
                </a:cubicBezTo>
                <a:cubicBezTo>
                  <a:pt x="10853024" y="3430447"/>
                  <a:pt x="10804198" y="3403773"/>
                  <a:pt x="10776393" y="3384857"/>
                </a:cubicBezTo>
                <a:cubicBezTo>
                  <a:pt x="10758952" y="3453148"/>
                  <a:pt x="10751170" y="3553760"/>
                  <a:pt x="10733489" y="3647957"/>
                </a:cubicBezTo>
                <a:cubicBezTo>
                  <a:pt x="10774074" y="3641407"/>
                  <a:pt x="10852001" y="3612593"/>
                  <a:pt x="10866512" y="3575140"/>
                </a:cubicBezTo>
                <a:close/>
                <a:moveTo>
                  <a:pt x="6798563" y="12785681"/>
                </a:moveTo>
                <a:lnTo>
                  <a:pt x="6792335" y="12766037"/>
                </a:lnTo>
                <a:lnTo>
                  <a:pt x="6791668" y="12763934"/>
                </a:lnTo>
                <a:cubicBezTo>
                  <a:pt x="6789228" y="12756623"/>
                  <a:pt x="6785232" y="12749515"/>
                  <a:pt x="6775441" y="12743408"/>
                </a:cubicBezTo>
                <a:lnTo>
                  <a:pt x="6774961" y="12763822"/>
                </a:lnTo>
                <a:lnTo>
                  <a:pt x="6774861" y="12768084"/>
                </a:lnTo>
                <a:cubicBezTo>
                  <a:pt x="6776185" y="12776048"/>
                  <a:pt x="6779579" y="12783653"/>
                  <a:pt x="6786698" y="12790615"/>
                </a:cubicBezTo>
                <a:cubicBezTo>
                  <a:pt x="6790285" y="12787111"/>
                  <a:pt x="6794550" y="12788995"/>
                  <a:pt x="6798563" y="12785681"/>
                </a:cubicBezTo>
                <a:close/>
                <a:moveTo>
                  <a:pt x="8140974" y="9747525"/>
                </a:moveTo>
                <a:cubicBezTo>
                  <a:pt x="8141542" y="9745215"/>
                  <a:pt x="8142131" y="9742438"/>
                  <a:pt x="8143186" y="9739683"/>
                </a:cubicBezTo>
                <a:cubicBezTo>
                  <a:pt x="8138101" y="9738525"/>
                  <a:pt x="8138792" y="9733419"/>
                  <a:pt x="8132268" y="9733132"/>
                </a:cubicBezTo>
                <a:cubicBezTo>
                  <a:pt x="8131172" y="9736820"/>
                  <a:pt x="8130056" y="9740974"/>
                  <a:pt x="8129426" y="9744683"/>
                </a:cubicBezTo>
                <a:cubicBezTo>
                  <a:pt x="8133113" y="9745779"/>
                  <a:pt x="8137287" y="9746430"/>
                  <a:pt x="8140974" y="9747525"/>
                </a:cubicBezTo>
                <a:close/>
                <a:moveTo>
                  <a:pt x="6046807" y="14489547"/>
                </a:moveTo>
                <a:cubicBezTo>
                  <a:pt x="6051889" y="14468820"/>
                  <a:pt x="6046891" y="14451298"/>
                  <a:pt x="6021597" y="14441653"/>
                </a:cubicBezTo>
                <a:cubicBezTo>
                  <a:pt x="6011596" y="14464289"/>
                  <a:pt x="6031165" y="14476510"/>
                  <a:pt x="6046807" y="14489547"/>
                </a:cubicBezTo>
                <a:close/>
                <a:moveTo>
                  <a:pt x="9058431" y="7675581"/>
                </a:moveTo>
                <a:cubicBezTo>
                  <a:pt x="9060067" y="7666107"/>
                  <a:pt x="9058227" y="7660159"/>
                  <a:pt x="9048893" y="7660384"/>
                </a:cubicBezTo>
                <a:cubicBezTo>
                  <a:pt x="9045068" y="7671894"/>
                  <a:pt x="9053505" y="7672206"/>
                  <a:pt x="9058431" y="7675581"/>
                </a:cubicBezTo>
                <a:close/>
                <a:moveTo>
                  <a:pt x="9622589" y="6400448"/>
                </a:moveTo>
                <a:cubicBezTo>
                  <a:pt x="9611076" y="6391068"/>
                  <a:pt x="9612030" y="6357717"/>
                  <a:pt x="9587615" y="6365846"/>
                </a:cubicBezTo>
                <a:cubicBezTo>
                  <a:pt x="9601840" y="6373976"/>
                  <a:pt x="9598174" y="6408576"/>
                  <a:pt x="9622589" y="6400448"/>
                </a:cubicBezTo>
                <a:close/>
                <a:moveTo>
                  <a:pt x="8804413" y="8253229"/>
                </a:moveTo>
                <a:lnTo>
                  <a:pt x="8798022" y="8250405"/>
                </a:lnTo>
                <a:lnTo>
                  <a:pt x="8795200" y="8256793"/>
                </a:lnTo>
                <a:lnTo>
                  <a:pt x="8801591" y="8259617"/>
                </a:lnTo>
                <a:close/>
                <a:moveTo>
                  <a:pt x="10190200" y="5117747"/>
                </a:moveTo>
                <a:cubicBezTo>
                  <a:pt x="10188799" y="5103967"/>
                  <a:pt x="10177902" y="5101116"/>
                  <a:pt x="10169134" y="5096387"/>
                </a:cubicBezTo>
                <a:cubicBezTo>
                  <a:pt x="10174871" y="5113698"/>
                  <a:pt x="10166153" y="5119242"/>
                  <a:pt x="10168343" y="5134267"/>
                </a:cubicBezTo>
                <a:cubicBezTo>
                  <a:pt x="10182977" y="5134742"/>
                  <a:pt x="10179541" y="5120509"/>
                  <a:pt x="10190200" y="5117747"/>
                </a:cubicBezTo>
                <a:close/>
                <a:moveTo>
                  <a:pt x="9716323" y="6191937"/>
                </a:moveTo>
                <a:cubicBezTo>
                  <a:pt x="9705045" y="6169576"/>
                  <a:pt x="9686665" y="6149956"/>
                  <a:pt x="9671836" y="6129488"/>
                </a:cubicBezTo>
                <a:cubicBezTo>
                  <a:pt x="9672255" y="6152714"/>
                  <a:pt x="9687503" y="6191174"/>
                  <a:pt x="9716323" y="6191937"/>
                </a:cubicBezTo>
                <a:close/>
                <a:moveTo>
                  <a:pt x="6915985" y="12530361"/>
                </a:moveTo>
                <a:cubicBezTo>
                  <a:pt x="6921164" y="12521498"/>
                  <a:pt x="6915422" y="12508381"/>
                  <a:pt x="6905417" y="12501674"/>
                </a:cubicBezTo>
                <a:cubicBezTo>
                  <a:pt x="6895437" y="12515055"/>
                  <a:pt x="6904907" y="12525848"/>
                  <a:pt x="6906918" y="12537411"/>
                </a:cubicBezTo>
                <a:cubicBezTo>
                  <a:pt x="6911318" y="12535797"/>
                  <a:pt x="6914258" y="12533315"/>
                  <a:pt x="6915985" y="12530361"/>
                </a:cubicBezTo>
                <a:close/>
                <a:moveTo>
                  <a:pt x="10893445" y="3529819"/>
                </a:moveTo>
                <a:cubicBezTo>
                  <a:pt x="10894522" y="3521114"/>
                  <a:pt x="10893161" y="3503012"/>
                  <a:pt x="10901779" y="3499934"/>
                </a:cubicBezTo>
                <a:cubicBezTo>
                  <a:pt x="10891740" y="3494988"/>
                  <a:pt x="10889406" y="3485286"/>
                  <a:pt x="10881399" y="3479198"/>
                </a:cubicBezTo>
                <a:cubicBezTo>
                  <a:pt x="10880725" y="3500322"/>
                  <a:pt x="10878017" y="3522588"/>
                  <a:pt x="10891096" y="3534487"/>
                </a:cubicBezTo>
                <a:cubicBezTo>
                  <a:pt x="10892456" y="3534578"/>
                  <a:pt x="10893086" y="3532721"/>
                  <a:pt x="10893445" y="3529819"/>
                </a:cubicBezTo>
                <a:close/>
                <a:moveTo>
                  <a:pt x="6079706" y="14425467"/>
                </a:moveTo>
                <a:cubicBezTo>
                  <a:pt x="6074241" y="14411312"/>
                  <a:pt x="6074947" y="14408561"/>
                  <a:pt x="6069845" y="14384355"/>
                </a:cubicBezTo>
                <a:cubicBezTo>
                  <a:pt x="6055881" y="14384822"/>
                  <a:pt x="6041077" y="14394106"/>
                  <a:pt x="6043474" y="14414054"/>
                </a:cubicBezTo>
                <a:cubicBezTo>
                  <a:pt x="6060535" y="14426186"/>
                  <a:pt x="6057320" y="14397709"/>
                  <a:pt x="6063051" y="14399731"/>
                </a:cubicBezTo>
                <a:cubicBezTo>
                  <a:pt x="6075555" y="14403724"/>
                  <a:pt x="6063575" y="14433145"/>
                  <a:pt x="6079706" y="14425467"/>
                </a:cubicBezTo>
                <a:close/>
                <a:moveTo>
                  <a:pt x="7006178" y="12329540"/>
                </a:moveTo>
                <a:cubicBezTo>
                  <a:pt x="7011534" y="12310504"/>
                  <a:pt x="6997620" y="12280915"/>
                  <a:pt x="6978359" y="12274953"/>
                </a:cubicBezTo>
                <a:cubicBezTo>
                  <a:pt x="6985914" y="12293579"/>
                  <a:pt x="6995927" y="12311252"/>
                  <a:pt x="7006178" y="12329540"/>
                </a:cubicBezTo>
                <a:close/>
                <a:moveTo>
                  <a:pt x="10512478" y="4394676"/>
                </a:moveTo>
                <a:cubicBezTo>
                  <a:pt x="10498293" y="4373615"/>
                  <a:pt x="10474306" y="4340063"/>
                  <a:pt x="10451195" y="4333422"/>
                </a:cubicBezTo>
                <a:cubicBezTo>
                  <a:pt x="10367932" y="4462921"/>
                  <a:pt x="10246611" y="4618452"/>
                  <a:pt x="10154879" y="4737067"/>
                </a:cubicBezTo>
                <a:cubicBezTo>
                  <a:pt x="10118063" y="4784561"/>
                  <a:pt x="10087367" y="4833229"/>
                  <a:pt x="10054850" y="4874461"/>
                </a:cubicBezTo>
                <a:cubicBezTo>
                  <a:pt x="10036511" y="4897473"/>
                  <a:pt x="10003507" y="4915536"/>
                  <a:pt x="9994291" y="4945640"/>
                </a:cubicBezTo>
                <a:cubicBezTo>
                  <a:pt x="9983567" y="4979158"/>
                  <a:pt x="9995087" y="5014343"/>
                  <a:pt x="10041561" y="5015494"/>
                </a:cubicBezTo>
                <a:cubicBezTo>
                  <a:pt x="10100296" y="4954221"/>
                  <a:pt x="10149369" y="4878987"/>
                  <a:pt x="10200691" y="4811378"/>
                </a:cubicBezTo>
                <a:cubicBezTo>
                  <a:pt x="10227439" y="4776268"/>
                  <a:pt x="10259302" y="4738828"/>
                  <a:pt x="10278345" y="4713066"/>
                </a:cubicBezTo>
                <a:cubicBezTo>
                  <a:pt x="10300744" y="4683177"/>
                  <a:pt x="10315690" y="4650504"/>
                  <a:pt x="10338567" y="4621845"/>
                </a:cubicBezTo>
                <a:cubicBezTo>
                  <a:pt x="10359219" y="4594754"/>
                  <a:pt x="10386329" y="4571537"/>
                  <a:pt x="10406981" y="4544446"/>
                </a:cubicBezTo>
                <a:cubicBezTo>
                  <a:pt x="10426640" y="4518446"/>
                  <a:pt x="10440178" y="4491272"/>
                  <a:pt x="10461308" y="4465412"/>
                </a:cubicBezTo>
                <a:cubicBezTo>
                  <a:pt x="10479696" y="4443442"/>
                  <a:pt x="10504444" y="4423261"/>
                  <a:pt x="10512478" y="4394676"/>
                </a:cubicBezTo>
                <a:close/>
                <a:moveTo>
                  <a:pt x="10570557" y="4263231"/>
                </a:moveTo>
                <a:cubicBezTo>
                  <a:pt x="10538359" y="4263287"/>
                  <a:pt x="10505583" y="4260027"/>
                  <a:pt x="10480497" y="4277507"/>
                </a:cubicBezTo>
                <a:cubicBezTo>
                  <a:pt x="10515131" y="4284649"/>
                  <a:pt x="10544088" y="4278060"/>
                  <a:pt x="10570557" y="4263231"/>
                </a:cubicBezTo>
                <a:close/>
                <a:moveTo>
                  <a:pt x="7082145" y="12158762"/>
                </a:moveTo>
                <a:cubicBezTo>
                  <a:pt x="7085993" y="12143138"/>
                  <a:pt x="7074554" y="12121776"/>
                  <a:pt x="7059504" y="12116655"/>
                </a:cubicBezTo>
                <a:cubicBezTo>
                  <a:pt x="7056768" y="12120542"/>
                  <a:pt x="7053606" y="12124242"/>
                  <a:pt x="7051296" y="12128317"/>
                </a:cubicBezTo>
                <a:cubicBezTo>
                  <a:pt x="7070786" y="12130303"/>
                  <a:pt x="7071624" y="12147999"/>
                  <a:pt x="7082145" y="12158762"/>
                </a:cubicBezTo>
                <a:close/>
                <a:moveTo>
                  <a:pt x="8859390" y="8138022"/>
                </a:moveTo>
                <a:cubicBezTo>
                  <a:pt x="8851422" y="8128395"/>
                  <a:pt x="8843103" y="8150680"/>
                  <a:pt x="8848830" y="8152701"/>
                </a:cubicBezTo>
                <a:cubicBezTo>
                  <a:pt x="8853081" y="8149996"/>
                  <a:pt x="8857044" y="8145638"/>
                  <a:pt x="8859390" y="8138022"/>
                </a:cubicBezTo>
                <a:close/>
                <a:moveTo>
                  <a:pt x="10859853" y="3610962"/>
                </a:moveTo>
                <a:cubicBezTo>
                  <a:pt x="10857107" y="3610258"/>
                  <a:pt x="10854362" y="3609555"/>
                  <a:pt x="10851854" y="3609467"/>
                </a:cubicBezTo>
                <a:cubicBezTo>
                  <a:pt x="10851198" y="3613258"/>
                  <a:pt x="10847649" y="3613220"/>
                  <a:pt x="10846141" y="3616634"/>
                </a:cubicBezTo>
                <a:cubicBezTo>
                  <a:pt x="10852435" y="3617375"/>
                  <a:pt x="10859631" y="3619534"/>
                  <a:pt x="10859853" y="3610962"/>
                </a:cubicBezTo>
                <a:close/>
                <a:moveTo>
                  <a:pt x="10212097" y="5077557"/>
                </a:moveTo>
                <a:cubicBezTo>
                  <a:pt x="10216312" y="5074593"/>
                  <a:pt x="10218864" y="5070349"/>
                  <a:pt x="10217803" y="5063165"/>
                </a:cubicBezTo>
                <a:cubicBezTo>
                  <a:pt x="10210063" y="5065292"/>
                  <a:pt x="10193145" y="5052124"/>
                  <a:pt x="10189886" y="5065724"/>
                </a:cubicBezTo>
                <a:cubicBezTo>
                  <a:pt x="10196875" y="5065994"/>
                  <a:pt x="10195317" y="5076766"/>
                  <a:pt x="10196412" y="5084279"/>
                </a:cubicBezTo>
                <a:cubicBezTo>
                  <a:pt x="10202003" y="5082208"/>
                  <a:pt x="10207881" y="5080522"/>
                  <a:pt x="10212097" y="5077557"/>
                </a:cubicBezTo>
                <a:close/>
                <a:moveTo>
                  <a:pt x="6126382" y="14330209"/>
                </a:moveTo>
                <a:cubicBezTo>
                  <a:pt x="6128157" y="14314658"/>
                  <a:pt x="6123167" y="14301733"/>
                  <a:pt x="6110985" y="14291246"/>
                </a:cubicBezTo>
                <a:cubicBezTo>
                  <a:pt x="6109021" y="14307224"/>
                  <a:pt x="6114437" y="14320338"/>
                  <a:pt x="6126382" y="14330209"/>
                </a:cubicBezTo>
                <a:close/>
                <a:moveTo>
                  <a:pt x="7139410" y="12038221"/>
                </a:moveTo>
                <a:cubicBezTo>
                  <a:pt x="7098539" y="12030039"/>
                  <a:pt x="7078182" y="12005514"/>
                  <a:pt x="7076898" y="11964966"/>
                </a:cubicBezTo>
                <a:cubicBezTo>
                  <a:pt x="7112686" y="11959291"/>
                  <a:pt x="7152925" y="12004013"/>
                  <a:pt x="7139410" y="12038221"/>
                </a:cubicBezTo>
                <a:close/>
                <a:moveTo>
                  <a:pt x="8822886" y="8228131"/>
                </a:moveTo>
                <a:cubicBezTo>
                  <a:pt x="8834464" y="8207547"/>
                  <a:pt x="8838594" y="8175293"/>
                  <a:pt x="8842597" y="8157588"/>
                </a:cubicBezTo>
                <a:cubicBezTo>
                  <a:pt x="8831582" y="8180212"/>
                  <a:pt x="8796078" y="8227142"/>
                  <a:pt x="8808554" y="8243856"/>
                </a:cubicBezTo>
                <a:cubicBezTo>
                  <a:pt x="8814340" y="8240558"/>
                  <a:pt x="8819027" y="8234992"/>
                  <a:pt x="8822886" y="8228131"/>
                </a:cubicBezTo>
                <a:close/>
                <a:moveTo>
                  <a:pt x="9606240" y="6456309"/>
                </a:moveTo>
                <a:cubicBezTo>
                  <a:pt x="9609752" y="6441927"/>
                  <a:pt x="9595681" y="6413578"/>
                  <a:pt x="9578778" y="6419206"/>
                </a:cubicBezTo>
                <a:cubicBezTo>
                  <a:pt x="9587167" y="6431712"/>
                  <a:pt x="9590965" y="6446095"/>
                  <a:pt x="9606240" y="6456309"/>
                </a:cubicBezTo>
                <a:close/>
                <a:moveTo>
                  <a:pt x="9078168" y="7651670"/>
                </a:moveTo>
                <a:cubicBezTo>
                  <a:pt x="9080391" y="7637474"/>
                  <a:pt x="9058541" y="7626458"/>
                  <a:pt x="9073387" y="7612262"/>
                </a:cubicBezTo>
                <a:cubicBezTo>
                  <a:pt x="9082977" y="7609217"/>
                  <a:pt x="9089692" y="7624155"/>
                  <a:pt x="9094980" y="7613474"/>
                </a:cubicBezTo>
                <a:cubicBezTo>
                  <a:pt x="9083943" y="7609612"/>
                  <a:pt x="9088318" y="7592917"/>
                  <a:pt x="9075093" y="7591088"/>
                </a:cubicBezTo>
                <a:cubicBezTo>
                  <a:pt x="9060989" y="7596342"/>
                  <a:pt x="9062777" y="7620533"/>
                  <a:pt x="9054303" y="7632387"/>
                </a:cubicBezTo>
                <a:cubicBezTo>
                  <a:pt x="9058711" y="7641414"/>
                  <a:pt x="9067130" y="7647811"/>
                  <a:pt x="9078168" y="7651670"/>
                </a:cubicBezTo>
                <a:close/>
                <a:moveTo>
                  <a:pt x="10176565" y="5166241"/>
                </a:moveTo>
                <a:cubicBezTo>
                  <a:pt x="10175965" y="5160334"/>
                  <a:pt x="10181803" y="5159067"/>
                  <a:pt x="10179756" y="5151985"/>
                </a:cubicBezTo>
                <a:cubicBezTo>
                  <a:pt x="10176476" y="5152324"/>
                  <a:pt x="10173491" y="5152302"/>
                  <a:pt x="10170210" y="5152641"/>
                </a:cubicBezTo>
                <a:cubicBezTo>
                  <a:pt x="10170810" y="5158548"/>
                  <a:pt x="10164972" y="5159816"/>
                  <a:pt x="10167084" y="5167554"/>
                </a:cubicBezTo>
                <a:cubicBezTo>
                  <a:pt x="10170004" y="5166920"/>
                  <a:pt x="10173284" y="5166581"/>
                  <a:pt x="10176565" y="5166241"/>
                </a:cubicBezTo>
                <a:close/>
                <a:moveTo>
                  <a:pt x="6764970" y="12889398"/>
                </a:moveTo>
                <a:cubicBezTo>
                  <a:pt x="6759262" y="12879244"/>
                  <a:pt x="6763914" y="12867560"/>
                  <a:pt x="6751771" y="12858125"/>
                </a:cubicBezTo>
                <a:cubicBezTo>
                  <a:pt x="6746028" y="12868817"/>
                  <a:pt x="6752715" y="12890599"/>
                  <a:pt x="6764970" y="12889398"/>
                </a:cubicBezTo>
                <a:close/>
                <a:moveTo>
                  <a:pt x="6943962" y="12484646"/>
                </a:moveTo>
                <a:cubicBezTo>
                  <a:pt x="6952965" y="12476933"/>
                  <a:pt x="6945870" y="12472273"/>
                  <a:pt x="6943306" y="12466566"/>
                </a:cubicBezTo>
                <a:cubicBezTo>
                  <a:pt x="6937420" y="12474131"/>
                  <a:pt x="6935829" y="12480036"/>
                  <a:pt x="6943962" y="12484646"/>
                </a:cubicBezTo>
                <a:close/>
                <a:moveTo>
                  <a:pt x="9775617" y="6082305"/>
                </a:moveTo>
                <a:cubicBezTo>
                  <a:pt x="9768726" y="6073123"/>
                  <a:pt x="9778741" y="6058255"/>
                  <a:pt x="9761832" y="6052442"/>
                </a:cubicBezTo>
                <a:cubicBezTo>
                  <a:pt x="9756409" y="6063326"/>
                  <a:pt x="9762886" y="6090070"/>
                  <a:pt x="9775617" y="6082305"/>
                </a:cubicBezTo>
                <a:close/>
                <a:moveTo>
                  <a:pt x="10537002" y="4361134"/>
                </a:moveTo>
                <a:cubicBezTo>
                  <a:pt x="10490546" y="4312553"/>
                  <a:pt x="10440536" y="4246589"/>
                  <a:pt x="10357444" y="4223137"/>
                </a:cubicBezTo>
                <a:cubicBezTo>
                  <a:pt x="10363333" y="4262975"/>
                  <a:pt x="10422372" y="4281920"/>
                  <a:pt x="10462132" y="4308670"/>
                </a:cubicBezTo>
                <a:cubicBezTo>
                  <a:pt x="10475902" y="4334137"/>
                  <a:pt x="10505258" y="4353229"/>
                  <a:pt x="10525375" y="4375890"/>
                </a:cubicBezTo>
                <a:cubicBezTo>
                  <a:pt x="10527915" y="4367831"/>
                  <a:pt x="10534035" y="4369005"/>
                  <a:pt x="10537002" y="4361134"/>
                </a:cubicBezTo>
                <a:close/>
                <a:moveTo>
                  <a:pt x="10600360" y="4217739"/>
                </a:moveTo>
                <a:cubicBezTo>
                  <a:pt x="10544548" y="4218073"/>
                  <a:pt x="10495131" y="4233985"/>
                  <a:pt x="10447334" y="4253163"/>
                </a:cubicBezTo>
                <a:cubicBezTo>
                  <a:pt x="10499716" y="4246723"/>
                  <a:pt x="10560956" y="4254908"/>
                  <a:pt x="10600360" y="4217739"/>
                </a:cubicBezTo>
                <a:close/>
                <a:moveTo>
                  <a:pt x="9055101" y="7725410"/>
                </a:moveTo>
                <a:cubicBezTo>
                  <a:pt x="9053518" y="7716639"/>
                  <a:pt x="9051504" y="7708370"/>
                  <a:pt x="9041999" y="7706265"/>
                </a:cubicBezTo>
                <a:cubicBezTo>
                  <a:pt x="9038777" y="7719601"/>
                  <a:pt x="9044700" y="7723841"/>
                  <a:pt x="9055101" y="7725410"/>
                </a:cubicBezTo>
                <a:close/>
                <a:moveTo>
                  <a:pt x="9126516" y="7565770"/>
                </a:moveTo>
                <a:cubicBezTo>
                  <a:pt x="9118473" y="7564496"/>
                  <a:pt x="9120903" y="7553089"/>
                  <a:pt x="9109745" y="7553912"/>
                </a:cubicBezTo>
                <a:cubicBezTo>
                  <a:pt x="9106713" y="7563491"/>
                  <a:pt x="9122846" y="7573059"/>
                  <a:pt x="9126516" y="7565770"/>
                </a:cubicBezTo>
                <a:close/>
                <a:moveTo>
                  <a:pt x="8936915" y="7997141"/>
                </a:moveTo>
                <a:lnTo>
                  <a:pt x="8927542" y="7993000"/>
                </a:lnTo>
                <a:cubicBezTo>
                  <a:pt x="8918288" y="8000112"/>
                  <a:pt x="8937887" y="8008772"/>
                  <a:pt x="8936915" y="7997141"/>
                </a:cubicBezTo>
                <a:close/>
                <a:moveTo>
                  <a:pt x="8427710" y="9151980"/>
                </a:moveTo>
                <a:lnTo>
                  <a:pt x="8423545" y="9161406"/>
                </a:lnTo>
                <a:cubicBezTo>
                  <a:pt x="8382967" y="9181883"/>
                  <a:pt x="8326929" y="9197066"/>
                  <a:pt x="8278002" y="9166231"/>
                </a:cubicBezTo>
                <a:cubicBezTo>
                  <a:pt x="8309890" y="9119381"/>
                  <a:pt x="8361949" y="9122412"/>
                  <a:pt x="8418496" y="9137155"/>
                </a:cubicBezTo>
                <a:cubicBezTo>
                  <a:pt x="8429228" y="9139336"/>
                  <a:pt x="8421092" y="9148543"/>
                  <a:pt x="8427710" y="9151980"/>
                </a:cubicBezTo>
                <a:close/>
                <a:moveTo>
                  <a:pt x="7030328" y="12319828"/>
                </a:moveTo>
                <a:cubicBezTo>
                  <a:pt x="7018562" y="12300361"/>
                  <a:pt x="7020886" y="12278966"/>
                  <a:pt x="6997110" y="12261326"/>
                </a:cubicBezTo>
                <a:cubicBezTo>
                  <a:pt x="6993606" y="12284237"/>
                  <a:pt x="7012655" y="12303356"/>
                  <a:pt x="7023005" y="12323726"/>
                </a:cubicBezTo>
                <a:cubicBezTo>
                  <a:pt x="7025987" y="12325043"/>
                  <a:pt x="7028019" y="12323903"/>
                  <a:pt x="7030328" y="12319828"/>
                </a:cubicBezTo>
                <a:close/>
                <a:moveTo>
                  <a:pt x="7900227" y="10353957"/>
                </a:moveTo>
                <a:cubicBezTo>
                  <a:pt x="7896078" y="10342353"/>
                  <a:pt x="7897505" y="10307148"/>
                  <a:pt x="7885825" y="10314988"/>
                </a:cubicBezTo>
                <a:cubicBezTo>
                  <a:pt x="7895356" y="10323204"/>
                  <a:pt x="7885151" y="10351459"/>
                  <a:pt x="7900227" y="10353957"/>
                </a:cubicBezTo>
                <a:close/>
                <a:moveTo>
                  <a:pt x="7925177" y="10300743"/>
                </a:moveTo>
                <a:cubicBezTo>
                  <a:pt x="7924348" y="10293853"/>
                  <a:pt x="7929568" y="10292794"/>
                  <a:pt x="7928787" y="10286563"/>
                </a:cubicBezTo>
                <a:cubicBezTo>
                  <a:pt x="7916650" y="10283511"/>
                  <a:pt x="7914853" y="10299871"/>
                  <a:pt x="7925177" y="10300743"/>
                </a:cubicBezTo>
                <a:close/>
                <a:moveTo>
                  <a:pt x="10583711" y="4288937"/>
                </a:moveTo>
                <a:cubicBezTo>
                  <a:pt x="10585358" y="4284053"/>
                  <a:pt x="10589230" y="4277602"/>
                  <a:pt x="10584907" y="4274672"/>
                </a:cubicBezTo>
                <a:cubicBezTo>
                  <a:pt x="10583776" y="4277233"/>
                  <a:pt x="10582217" y="4279605"/>
                  <a:pt x="10579176" y="4277241"/>
                </a:cubicBezTo>
                <a:cubicBezTo>
                  <a:pt x="10576913" y="4282362"/>
                  <a:pt x="10575882" y="4287008"/>
                  <a:pt x="10583711" y="4288937"/>
                </a:cubicBezTo>
                <a:close/>
                <a:moveTo>
                  <a:pt x="10851569" y="3683259"/>
                </a:moveTo>
                <a:cubicBezTo>
                  <a:pt x="10851082" y="3682255"/>
                  <a:pt x="10849782" y="3679577"/>
                  <a:pt x="10847183" y="3674220"/>
                </a:cubicBezTo>
                <a:cubicBezTo>
                  <a:pt x="10847183" y="3674220"/>
                  <a:pt x="10853031" y="3686272"/>
                  <a:pt x="10851569" y="3683259"/>
                </a:cubicBezTo>
                <a:close/>
                <a:moveTo>
                  <a:pt x="10191448" y="5178957"/>
                </a:moveTo>
                <a:cubicBezTo>
                  <a:pt x="10174495" y="5185023"/>
                  <a:pt x="10160367" y="5192785"/>
                  <a:pt x="10162273" y="5214802"/>
                </a:cubicBezTo>
                <a:cubicBezTo>
                  <a:pt x="10180310" y="5209618"/>
                  <a:pt x="10185337" y="5193847"/>
                  <a:pt x="10191448" y="5178957"/>
                </a:cubicBezTo>
                <a:close/>
                <a:moveTo>
                  <a:pt x="9095162" y="7660239"/>
                </a:moveTo>
                <a:cubicBezTo>
                  <a:pt x="9104532" y="7647852"/>
                  <a:pt x="9092928" y="7630000"/>
                  <a:pt x="9079600" y="7626775"/>
                </a:cubicBezTo>
                <a:cubicBezTo>
                  <a:pt x="9082888" y="7639628"/>
                  <a:pt x="9085746" y="7652979"/>
                  <a:pt x="9095162" y="7660239"/>
                </a:cubicBezTo>
                <a:close/>
                <a:moveTo>
                  <a:pt x="6916396" y="12591923"/>
                </a:moveTo>
                <a:cubicBezTo>
                  <a:pt x="6904866" y="12568528"/>
                  <a:pt x="6901784" y="12543275"/>
                  <a:pt x="6888175" y="12519980"/>
                </a:cubicBezTo>
                <a:cubicBezTo>
                  <a:pt x="6883445" y="12516873"/>
                  <a:pt x="6881013" y="12526982"/>
                  <a:pt x="6876333" y="12524914"/>
                </a:cubicBezTo>
                <a:cubicBezTo>
                  <a:pt x="6878478" y="12513153"/>
                  <a:pt x="6870709" y="12503112"/>
                  <a:pt x="6858221" y="12494545"/>
                </a:cubicBezTo>
                <a:cubicBezTo>
                  <a:pt x="6856839" y="12509183"/>
                  <a:pt x="6867181" y="12529512"/>
                  <a:pt x="6883013" y="12533965"/>
                </a:cubicBezTo>
                <a:cubicBezTo>
                  <a:pt x="6881878" y="12553797"/>
                  <a:pt x="6898100" y="12583839"/>
                  <a:pt x="6916396" y="12591923"/>
                </a:cubicBezTo>
                <a:close/>
                <a:moveTo>
                  <a:pt x="10875364" y="3634647"/>
                </a:moveTo>
                <a:cubicBezTo>
                  <a:pt x="10876635" y="3630618"/>
                  <a:pt x="10876865" y="3626639"/>
                  <a:pt x="10878136" y="3622610"/>
                </a:cubicBezTo>
                <a:cubicBezTo>
                  <a:pt x="10875202" y="3622334"/>
                  <a:pt x="10872456" y="3621631"/>
                  <a:pt x="10870137" y="3621116"/>
                </a:cubicBezTo>
                <a:cubicBezTo>
                  <a:pt x="10869481" y="3624907"/>
                  <a:pt x="10868636" y="3629124"/>
                  <a:pt x="10867554" y="3632726"/>
                </a:cubicBezTo>
                <a:cubicBezTo>
                  <a:pt x="10870299" y="3633429"/>
                  <a:pt x="10873045" y="3634132"/>
                  <a:pt x="10875364" y="3634647"/>
                </a:cubicBezTo>
                <a:close/>
                <a:moveTo>
                  <a:pt x="9114329" y="7620786"/>
                </a:moveTo>
                <a:cubicBezTo>
                  <a:pt x="9116640" y="7609652"/>
                  <a:pt x="9099417" y="7591278"/>
                  <a:pt x="9089369" y="7588162"/>
                </a:cubicBezTo>
                <a:cubicBezTo>
                  <a:pt x="9092398" y="7603843"/>
                  <a:pt x="9103280" y="7611926"/>
                  <a:pt x="9104517" y="7628674"/>
                </a:cubicBezTo>
                <a:cubicBezTo>
                  <a:pt x="9110618" y="7627404"/>
                  <a:pt x="9113558" y="7624498"/>
                  <a:pt x="9114329" y="7620786"/>
                </a:cubicBezTo>
                <a:close/>
                <a:moveTo>
                  <a:pt x="8928082" y="8043640"/>
                </a:moveTo>
                <a:cubicBezTo>
                  <a:pt x="8921691" y="8040817"/>
                  <a:pt x="8927586" y="8033239"/>
                  <a:pt x="8917696" y="8031419"/>
                </a:cubicBezTo>
                <a:cubicBezTo>
                  <a:pt x="8910713" y="8038002"/>
                  <a:pt x="8922375" y="8050795"/>
                  <a:pt x="8928082" y="8043640"/>
                </a:cubicBezTo>
                <a:close/>
                <a:moveTo>
                  <a:pt x="9812552" y="6042702"/>
                </a:moveTo>
                <a:cubicBezTo>
                  <a:pt x="9809624" y="6020338"/>
                  <a:pt x="9799599" y="6000710"/>
                  <a:pt x="9784775" y="5982347"/>
                </a:cubicBezTo>
                <a:cubicBezTo>
                  <a:pt x="9782693" y="6002214"/>
                  <a:pt x="9795022" y="6054871"/>
                  <a:pt x="9812552" y="6042702"/>
                </a:cubicBezTo>
                <a:close/>
                <a:moveTo>
                  <a:pt x="10903794" y="3573761"/>
                </a:moveTo>
                <a:cubicBezTo>
                  <a:pt x="10904311" y="3571439"/>
                  <a:pt x="10905016" y="3568690"/>
                  <a:pt x="10905106" y="3566180"/>
                </a:cubicBezTo>
                <a:cubicBezTo>
                  <a:pt x="10902787" y="3565665"/>
                  <a:pt x="10900042" y="3564963"/>
                  <a:pt x="10897534" y="3564875"/>
                </a:cubicBezTo>
                <a:cubicBezTo>
                  <a:pt x="10897017" y="3567196"/>
                  <a:pt x="10896312" y="3569945"/>
                  <a:pt x="10895607" y="3572694"/>
                </a:cubicBezTo>
                <a:cubicBezTo>
                  <a:pt x="10898541" y="3572970"/>
                  <a:pt x="10901286" y="3573673"/>
                  <a:pt x="10903794" y="3573761"/>
                </a:cubicBezTo>
                <a:close/>
                <a:moveTo>
                  <a:pt x="10609370" y="4243144"/>
                </a:moveTo>
                <a:cubicBezTo>
                  <a:pt x="10612054" y="4238081"/>
                  <a:pt x="10613560" y="4233518"/>
                  <a:pt x="10609168" y="4231323"/>
                </a:cubicBezTo>
                <a:cubicBezTo>
                  <a:pt x="10604430" y="4232800"/>
                  <a:pt x="10585425" y="4255008"/>
                  <a:pt x="10602504" y="4257963"/>
                </a:cubicBezTo>
                <a:cubicBezTo>
                  <a:pt x="10602825" y="4253769"/>
                  <a:pt x="10606687" y="4248207"/>
                  <a:pt x="10609370" y="4243144"/>
                </a:cubicBezTo>
                <a:close/>
                <a:moveTo>
                  <a:pt x="9652901" y="6409828"/>
                </a:moveTo>
                <a:cubicBezTo>
                  <a:pt x="9634484" y="6396488"/>
                  <a:pt x="9647162" y="6373143"/>
                  <a:pt x="9618103" y="6363346"/>
                </a:cubicBezTo>
                <a:cubicBezTo>
                  <a:pt x="9611472" y="6382939"/>
                  <a:pt x="9635599" y="6422542"/>
                  <a:pt x="9652901" y="6409828"/>
                </a:cubicBezTo>
                <a:close/>
                <a:moveTo>
                  <a:pt x="8226487" y="9639659"/>
                </a:moveTo>
                <a:cubicBezTo>
                  <a:pt x="8233401" y="9631089"/>
                  <a:pt x="8230333" y="9605266"/>
                  <a:pt x="8210842" y="9602542"/>
                </a:cubicBezTo>
                <a:cubicBezTo>
                  <a:pt x="8211585" y="9617520"/>
                  <a:pt x="8216645" y="9629886"/>
                  <a:pt x="8226487" y="9639659"/>
                </a:cubicBezTo>
                <a:close/>
                <a:moveTo>
                  <a:pt x="6154926" y="14329038"/>
                </a:moveTo>
                <a:cubicBezTo>
                  <a:pt x="6147105" y="14322519"/>
                  <a:pt x="6160384" y="14307457"/>
                  <a:pt x="6142108" y="14304997"/>
                </a:cubicBezTo>
                <a:cubicBezTo>
                  <a:pt x="6136111" y="14315109"/>
                  <a:pt x="6144190" y="14336036"/>
                  <a:pt x="6154926" y="14329038"/>
                </a:cubicBezTo>
                <a:close/>
                <a:moveTo>
                  <a:pt x="9248548" y="7330415"/>
                </a:moveTo>
                <a:cubicBezTo>
                  <a:pt x="9250004" y="7329546"/>
                  <a:pt x="9250813" y="7327850"/>
                  <a:pt x="9250340" y="7324610"/>
                </a:cubicBezTo>
                <a:cubicBezTo>
                  <a:pt x="9223738" y="7299915"/>
                  <a:pt x="9203301" y="7270087"/>
                  <a:pt x="9173652" y="7248421"/>
                </a:cubicBezTo>
                <a:cubicBezTo>
                  <a:pt x="9185271" y="7285449"/>
                  <a:pt x="9214955" y="7307579"/>
                  <a:pt x="9242883" y="7331244"/>
                </a:cubicBezTo>
                <a:cubicBezTo>
                  <a:pt x="9244992" y="7331321"/>
                  <a:pt x="9247094" y="7331281"/>
                  <a:pt x="9248548" y="7330415"/>
                </a:cubicBezTo>
                <a:close/>
                <a:moveTo>
                  <a:pt x="9088684" y="7699072"/>
                </a:moveTo>
                <a:cubicBezTo>
                  <a:pt x="9092646" y="7676797"/>
                  <a:pt x="9080334" y="7668353"/>
                  <a:pt x="9066768" y="7661866"/>
                </a:cubicBezTo>
                <a:cubicBezTo>
                  <a:pt x="9073774" y="7674447"/>
                  <a:pt x="9072859" y="7693692"/>
                  <a:pt x="9088684" y="7699072"/>
                </a:cubicBezTo>
                <a:close/>
                <a:moveTo>
                  <a:pt x="7064881" y="12283117"/>
                </a:moveTo>
                <a:cubicBezTo>
                  <a:pt x="7074546" y="12267004"/>
                  <a:pt x="7056658" y="12237188"/>
                  <a:pt x="7042240" y="12241009"/>
                </a:cubicBezTo>
                <a:cubicBezTo>
                  <a:pt x="7049360" y="12254857"/>
                  <a:pt x="7054212" y="12269230"/>
                  <a:pt x="7064881" y="12283117"/>
                </a:cubicBezTo>
                <a:close/>
                <a:moveTo>
                  <a:pt x="11198339" y="2929580"/>
                </a:moveTo>
                <a:cubicBezTo>
                  <a:pt x="11190843" y="2925757"/>
                  <a:pt x="11199018" y="2913029"/>
                  <a:pt x="11185036" y="2913490"/>
                </a:cubicBezTo>
                <a:cubicBezTo>
                  <a:pt x="11172655" y="2908019"/>
                  <a:pt x="11178438" y="2933043"/>
                  <a:pt x="11164488" y="2925347"/>
                </a:cubicBezTo>
                <a:cubicBezTo>
                  <a:pt x="11164520" y="2917191"/>
                  <a:pt x="11167392" y="2907225"/>
                  <a:pt x="11156251" y="2905877"/>
                </a:cubicBezTo>
                <a:cubicBezTo>
                  <a:pt x="11133222" y="2909490"/>
                  <a:pt x="11091485" y="2871133"/>
                  <a:pt x="11075849" y="2898438"/>
                </a:cubicBezTo>
                <a:cubicBezTo>
                  <a:pt x="11106162" y="2911831"/>
                  <a:pt x="11165845" y="2940755"/>
                  <a:pt x="11198339" y="2929580"/>
                </a:cubicBezTo>
                <a:close/>
                <a:moveTo>
                  <a:pt x="8208063" y="9697697"/>
                </a:moveTo>
                <a:cubicBezTo>
                  <a:pt x="8210833" y="9666526"/>
                  <a:pt x="8191977" y="9649352"/>
                  <a:pt x="8179384" y="9627782"/>
                </a:cubicBezTo>
                <a:cubicBezTo>
                  <a:pt x="8179999" y="9656298"/>
                  <a:pt x="8184445" y="9682648"/>
                  <a:pt x="8208063" y="9697697"/>
                </a:cubicBezTo>
                <a:close/>
                <a:moveTo>
                  <a:pt x="8119284" y="9901164"/>
                </a:moveTo>
                <a:cubicBezTo>
                  <a:pt x="8113451" y="9895770"/>
                  <a:pt x="8109544" y="9889060"/>
                  <a:pt x="8107541" y="9881499"/>
                </a:cubicBezTo>
                <a:cubicBezTo>
                  <a:pt x="8117194" y="9863708"/>
                  <a:pt x="8130554" y="9846547"/>
                  <a:pt x="8112205" y="9828461"/>
                </a:cubicBezTo>
                <a:cubicBezTo>
                  <a:pt x="8105933" y="9854340"/>
                  <a:pt x="8099640" y="9880685"/>
                  <a:pt x="8092901" y="9906543"/>
                </a:cubicBezTo>
                <a:cubicBezTo>
                  <a:pt x="8103153" y="9906994"/>
                  <a:pt x="8116887" y="9913201"/>
                  <a:pt x="8119284" y="9901164"/>
                </a:cubicBezTo>
                <a:close/>
                <a:moveTo>
                  <a:pt x="6776666" y="12941379"/>
                </a:moveTo>
                <a:cubicBezTo>
                  <a:pt x="6766430" y="12936857"/>
                  <a:pt x="6753935" y="12920142"/>
                  <a:pt x="6745331" y="12923464"/>
                </a:cubicBezTo>
                <a:cubicBezTo>
                  <a:pt x="6751654" y="12933381"/>
                  <a:pt x="6764061" y="12952602"/>
                  <a:pt x="6776666" y="12941379"/>
                </a:cubicBezTo>
                <a:close/>
                <a:moveTo>
                  <a:pt x="6082207" y="14514377"/>
                </a:moveTo>
                <a:cubicBezTo>
                  <a:pt x="6087966" y="14503649"/>
                  <a:pt x="6085262" y="14468252"/>
                  <a:pt x="6060394" y="14458796"/>
                </a:cubicBezTo>
                <a:cubicBezTo>
                  <a:pt x="6061988" y="14479408"/>
                  <a:pt x="6057242" y="14502836"/>
                  <a:pt x="6082207" y="14514377"/>
                </a:cubicBezTo>
                <a:close/>
                <a:moveTo>
                  <a:pt x="8222278" y="9671700"/>
                </a:moveTo>
                <a:cubicBezTo>
                  <a:pt x="8218806" y="9644459"/>
                  <a:pt x="8209152" y="9619748"/>
                  <a:pt x="8185089" y="9604213"/>
                </a:cubicBezTo>
                <a:cubicBezTo>
                  <a:pt x="8194276" y="9628903"/>
                  <a:pt x="8195316" y="9658372"/>
                  <a:pt x="8222278" y="9671700"/>
                </a:cubicBezTo>
                <a:close/>
                <a:moveTo>
                  <a:pt x="7053218" y="12318730"/>
                </a:moveTo>
                <a:cubicBezTo>
                  <a:pt x="7031097" y="12300803"/>
                  <a:pt x="7040654" y="12278019"/>
                  <a:pt x="7019761" y="12259615"/>
                </a:cubicBezTo>
                <a:cubicBezTo>
                  <a:pt x="7012432" y="12285422"/>
                  <a:pt x="7034464" y="12305858"/>
                  <a:pt x="7046944" y="12327169"/>
                </a:cubicBezTo>
                <a:cubicBezTo>
                  <a:pt x="7049114" y="12324561"/>
                  <a:pt x="7050859" y="12321765"/>
                  <a:pt x="7053218" y="12318730"/>
                </a:cubicBezTo>
                <a:close/>
                <a:moveTo>
                  <a:pt x="9138100" y="7602335"/>
                </a:moveTo>
                <a:cubicBezTo>
                  <a:pt x="9130369" y="7592617"/>
                  <a:pt x="9116596" y="7570714"/>
                  <a:pt x="9104748" y="7574864"/>
                </a:cubicBezTo>
                <a:cubicBezTo>
                  <a:pt x="9108931" y="7587185"/>
                  <a:pt x="9117454" y="7594974"/>
                  <a:pt x="9120311" y="7608328"/>
                </a:cubicBezTo>
                <a:cubicBezTo>
                  <a:pt x="9128817" y="7609571"/>
                  <a:pt x="9137290" y="7610347"/>
                  <a:pt x="9138100" y="7602335"/>
                </a:cubicBezTo>
                <a:close/>
                <a:moveTo>
                  <a:pt x="7287461" y="11790951"/>
                </a:moveTo>
                <a:cubicBezTo>
                  <a:pt x="7276113" y="11800495"/>
                  <a:pt x="7269129" y="11782438"/>
                  <a:pt x="7263989" y="11773467"/>
                </a:cubicBezTo>
                <a:cubicBezTo>
                  <a:pt x="7216441" y="11766034"/>
                  <a:pt x="7196577" y="11736774"/>
                  <a:pt x="7186008" y="11699620"/>
                </a:cubicBezTo>
                <a:cubicBezTo>
                  <a:pt x="7231632" y="11703106"/>
                  <a:pt x="7276441" y="11744863"/>
                  <a:pt x="7287461" y="11790951"/>
                </a:cubicBezTo>
                <a:close/>
                <a:moveTo>
                  <a:pt x="8893437" y="8156629"/>
                </a:moveTo>
                <a:cubicBezTo>
                  <a:pt x="8891068" y="8155075"/>
                  <a:pt x="8890732" y="8152378"/>
                  <a:pt x="8892851" y="8148733"/>
                </a:cubicBezTo>
                <a:lnTo>
                  <a:pt x="8883478" y="8144592"/>
                </a:lnTo>
                <a:cubicBezTo>
                  <a:pt x="8879475" y="8152498"/>
                  <a:pt x="8876089" y="8160161"/>
                  <a:pt x="8882716" y="8163604"/>
                </a:cubicBezTo>
                <a:cubicBezTo>
                  <a:pt x="8885640" y="8159291"/>
                  <a:pt x="8890703" y="8160510"/>
                  <a:pt x="8893437" y="8156629"/>
                </a:cubicBezTo>
                <a:close/>
                <a:moveTo>
                  <a:pt x="10195077" y="5211407"/>
                </a:moveTo>
                <a:cubicBezTo>
                  <a:pt x="10178296" y="5222427"/>
                  <a:pt x="10145554" y="5242724"/>
                  <a:pt x="10162884" y="5266459"/>
                </a:cubicBezTo>
                <a:cubicBezTo>
                  <a:pt x="10172236" y="5247587"/>
                  <a:pt x="10190489" y="5234759"/>
                  <a:pt x="10195077" y="5211407"/>
                </a:cubicBezTo>
                <a:close/>
                <a:moveTo>
                  <a:pt x="7973719" y="10239611"/>
                </a:moveTo>
                <a:cubicBezTo>
                  <a:pt x="7975879" y="10235144"/>
                  <a:pt x="7976180" y="10230154"/>
                  <a:pt x="7971696" y="10225363"/>
                </a:cubicBezTo>
                <a:cubicBezTo>
                  <a:pt x="7959512" y="10221653"/>
                  <a:pt x="7948954" y="10249604"/>
                  <a:pt x="7964593" y="10250734"/>
                </a:cubicBezTo>
                <a:cubicBezTo>
                  <a:pt x="7967542" y="10248027"/>
                  <a:pt x="7971560" y="10244080"/>
                  <a:pt x="7973719" y="10239611"/>
                </a:cubicBezTo>
                <a:close/>
                <a:moveTo>
                  <a:pt x="8200147" y="9729108"/>
                </a:moveTo>
                <a:cubicBezTo>
                  <a:pt x="8197181" y="9700955"/>
                  <a:pt x="8182724" y="9679303"/>
                  <a:pt x="8167781" y="9658097"/>
                </a:cubicBezTo>
                <a:cubicBezTo>
                  <a:pt x="8165538" y="9687889"/>
                  <a:pt x="8181286" y="9722675"/>
                  <a:pt x="8200147" y="9729108"/>
                </a:cubicBezTo>
                <a:close/>
                <a:moveTo>
                  <a:pt x="10909337" y="3598844"/>
                </a:moveTo>
                <a:cubicBezTo>
                  <a:pt x="10890359" y="3644875"/>
                  <a:pt x="10861595" y="3691171"/>
                  <a:pt x="10837096" y="3725868"/>
                </a:cubicBezTo>
                <a:cubicBezTo>
                  <a:pt x="10824097" y="3733386"/>
                  <a:pt x="10815223" y="3717734"/>
                  <a:pt x="10802159" y="3715023"/>
                </a:cubicBezTo>
                <a:cubicBezTo>
                  <a:pt x="10735093" y="3730784"/>
                  <a:pt x="10631740" y="3720311"/>
                  <a:pt x="10570917" y="3678136"/>
                </a:cubicBezTo>
                <a:cubicBezTo>
                  <a:pt x="10559415" y="3646531"/>
                  <a:pt x="10532593" y="3621929"/>
                  <a:pt x="10523214" y="3586672"/>
                </a:cubicBezTo>
                <a:cubicBezTo>
                  <a:pt x="10497410" y="3490602"/>
                  <a:pt x="10554549" y="3365894"/>
                  <a:pt x="10632495" y="3319746"/>
                </a:cubicBezTo>
                <a:cubicBezTo>
                  <a:pt x="10644879" y="3312467"/>
                  <a:pt x="10659681" y="3307786"/>
                  <a:pt x="10676266" y="3304977"/>
                </a:cubicBezTo>
                <a:lnTo>
                  <a:pt x="10726788" y="3301695"/>
                </a:lnTo>
                <a:lnTo>
                  <a:pt x="10730737" y="3301438"/>
                </a:lnTo>
                <a:cubicBezTo>
                  <a:pt x="10736752" y="3290707"/>
                  <a:pt x="10737395" y="3282192"/>
                  <a:pt x="10734636" y="3275108"/>
                </a:cubicBezTo>
                <a:lnTo>
                  <a:pt x="10732462" y="3272771"/>
                </a:lnTo>
                <a:lnTo>
                  <a:pt x="10718126" y="3257357"/>
                </a:lnTo>
                <a:cubicBezTo>
                  <a:pt x="10702945" y="3247334"/>
                  <a:pt x="10682043" y="3239884"/>
                  <a:pt x="10671189" y="3228713"/>
                </a:cubicBezTo>
                <a:cubicBezTo>
                  <a:pt x="10604265" y="3158848"/>
                  <a:pt x="10611480" y="3001881"/>
                  <a:pt x="10681929" y="2942729"/>
                </a:cubicBezTo>
                <a:cubicBezTo>
                  <a:pt x="10689723" y="2935463"/>
                  <a:pt x="10707697" y="2931673"/>
                  <a:pt x="10726654" y="2922197"/>
                </a:cubicBezTo>
                <a:cubicBezTo>
                  <a:pt x="10755824" y="2908053"/>
                  <a:pt x="10793690" y="2888061"/>
                  <a:pt x="10836791" y="2886192"/>
                </a:cubicBezTo>
                <a:cubicBezTo>
                  <a:pt x="10895079" y="2883384"/>
                  <a:pt x="10960501" y="2903619"/>
                  <a:pt x="11001359" y="2947175"/>
                </a:cubicBezTo>
                <a:cubicBezTo>
                  <a:pt x="11012300" y="2953539"/>
                  <a:pt x="11029100" y="2955862"/>
                  <a:pt x="11039852" y="2962652"/>
                </a:cubicBezTo>
                <a:cubicBezTo>
                  <a:pt x="11072617" y="3033745"/>
                  <a:pt x="11052873" y="3168345"/>
                  <a:pt x="11002175" y="3239283"/>
                </a:cubicBezTo>
                <a:cubicBezTo>
                  <a:pt x="10979469" y="3271075"/>
                  <a:pt x="10945325" y="3281491"/>
                  <a:pt x="10926915" y="3307020"/>
                </a:cubicBezTo>
                <a:cubicBezTo>
                  <a:pt x="10888437" y="3300730"/>
                  <a:pt x="10827796" y="3311170"/>
                  <a:pt x="10784910" y="3299872"/>
                </a:cubicBezTo>
                <a:cubicBezTo>
                  <a:pt x="10779243" y="3334601"/>
                  <a:pt x="10818377" y="3337101"/>
                  <a:pt x="10836143" y="3351071"/>
                </a:cubicBezTo>
                <a:cubicBezTo>
                  <a:pt x="10889204" y="3392368"/>
                  <a:pt x="10944736" y="3468419"/>
                  <a:pt x="10924531" y="3553341"/>
                </a:cubicBezTo>
                <a:cubicBezTo>
                  <a:pt x="10920901" y="3568186"/>
                  <a:pt x="10915663" y="3583500"/>
                  <a:pt x="10909337" y="3598844"/>
                </a:cubicBezTo>
                <a:close/>
                <a:moveTo>
                  <a:pt x="6120202" y="14438766"/>
                </a:moveTo>
                <a:cubicBezTo>
                  <a:pt x="6121754" y="14400654"/>
                  <a:pt x="6107315" y="14368750"/>
                  <a:pt x="6096377" y="14335840"/>
                </a:cubicBezTo>
                <a:cubicBezTo>
                  <a:pt x="6087633" y="14376389"/>
                  <a:pt x="6104533" y="14407338"/>
                  <a:pt x="6120202" y="14438766"/>
                </a:cubicBezTo>
                <a:close/>
                <a:moveTo>
                  <a:pt x="9078502" y="7744728"/>
                </a:moveTo>
                <a:cubicBezTo>
                  <a:pt x="9087630" y="7716459"/>
                  <a:pt x="9071067" y="7694763"/>
                  <a:pt x="9046995" y="7685316"/>
                </a:cubicBezTo>
                <a:cubicBezTo>
                  <a:pt x="9054259" y="7707698"/>
                  <a:pt x="9060663" y="7731079"/>
                  <a:pt x="9078502" y="7744728"/>
                </a:cubicBezTo>
                <a:close/>
                <a:moveTo>
                  <a:pt x="8186960" y="9763557"/>
                </a:moveTo>
                <a:cubicBezTo>
                  <a:pt x="8201417" y="9742708"/>
                  <a:pt x="8173891" y="9720949"/>
                  <a:pt x="8164396" y="9703251"/>
                </a:cubicBezTo>
                <a:cubicBezTo>
                  <a:pt x="8160879" y="9730185"/>
                  <a:pt x="8170798" y="9748836"/>
                  <a:pt x="8186960" y="9763557"/>
                </a:cubicBezTo>
                <a:close/>
                <a:moveTo>
                  <a:pt x="7068323" y="12302983"/>
                </a:moveTo>
                <a:cubicBezTo>
                  <a:pt x="7061588" y="12292873"/>
                  <a:pt x="7057948" y="12268843"/>
                  <a:pt x="7039834" y="12269503"/>
                </a:cubicBezTo>
                <a:cubicBezTo>
                  <a:pt x="7044915" y="12279901"/>
                  <a:pt x="7053093" y="12302879"/>
                  <a:pt x="7068323" y="12302983"/>
                </a:cubicBezTo>
                <a:close/>
                <a:moveTo>
                  <a:pt x="7105246" y="12219418"/>
                </a:moveTo>
                <a:cubicBezTo>
                  <a:pt x="7110292" y="12211456"/>
                  <a:pt x="7109570" y="12205023"/>
                  <a:pt x="7101991" y="12199126"/>
                </a:cubicBezTo>
                <a:cubicBezTo>
                  <a:pt x="7094062" y="12207853"/>
                  <a:pt x="7103484" y="12213035"/>
                  <a:pt x="7105246" y="12219418"/>
                </a:cubicBezTo>
                <a:close/>
                <a:moveTo>
                  <a:pt x="10630824" y="4247179"/>
                </a:moveTo>
                <a:cubicBezTo>
                  <a:pt x="10618985" y="4272673"/>
                  <a:pt x="10592252" y="4304570"/>
                  <a:pt x="10573727" y="4333493"/>
                </a:cubicBezTo>
                <a:cubicBezTo>
                  <a:pt x="10449801" y="4526129"/>
                  <a:pt x="10334201" y="4657153"/>
                  <a:pt x="10205916" y="4833070"/>
                </a:cubicBezTo>
                <a:cubicBezTo>
                  <a:pt x="10180777" y="4866850"/>
                  <a:pt x="10156731" y="4901623"/>
                  <a:pt x="10132107" y="4933080"/>
                </a:cubicBezTo>
                <a:cubicBezTo>
                  <a:pt x="10104505" y="4967812"/>
                  <a:pt x="10085020" y="5006131"/>
                  <a:pt x="10060800" y="5028585"/>
                </a:cubicBezTo>
                <a:cubicBezTo>
                  <a:pt x="10032985" y="5054552"/>
                  <a:pt x="9987879" y="5068798"/>
                  <a:pt x="9950752" y="5088099"/>
                </a:cubicBezTo>
                <a:cubicBezTo>
                  <a:pt x="9907517" y="5110824"/>
                  <a:pt x="9868267" y="5133777"/>
                  <a:pt x="9831391" y="5158291"/>
                </a:cubicBezTo>
                <a:cubicBezTo>
                  <a:pt x="9824177" y="5156124"/>
                  <a:pt x="9826440" y="5151003"/>
                  <a:pt x="9820885" y="5148549"/>
                </a:cubicBezTo>
                <a:cubicBezTo>
                  <a:pt x="9832258" y="5054617"/>
                  <a:pt x="9832119" y="4964780"/>
                  <a:pt x="9839797" y="4872276"/>
                </a:cubicBezTo>
                <a:cubicBezTo>
                  <a:pt x="9920327" y="4785948"/>
                  <a:pt x="9977573" y="4680659"/>
                  <a:pt x="10053253" y="4589127"/>
                </a:cubicBezTo>
                <a:cubicBezTo>
                  <a:pt x="10076984" y="4560846"/>
                  <a:pt x="10104761" y="4538433"/>
                  <a:pt x="10127826" y="4509347"/>
                </a:cubicBezTo>
                <a:cubicBezTo>
                  <a:pt x="10173767" y="4451603"/>
                  <a:pt x="10218992" y="4392012"/>
                  <a:pt x="10260045" y="4332618"/>
                </a:cubicBezTo>
                <a:cubicBezTo>
                  <a:pt x="10293870" y="4283802"/>
                  <a:pt x="10316951" y="4224629"/>
                  <a:pt x="10362649" y="4200953"/>
                </a:cubicBezTo>
                <a:cubicBezTo>
                  <a:pt x="10390091" y="4141156"/>
                  <a:pt x="10422496" y="4093243"/>
                  <a:pt x="10466598" y="4075493"/>
                </a:cubicBezTo>
                <a:cubicBezTo>
                  <a:pt x="10505000" y="4108783"/>
                  <a:pt x="10634851" y="4169728"/>
                  <a:pt x="10636842" y="4224167"/>
                </a:cubicBezTo>
                <a:cubicBezTo>
                  <a:pt x="10637061" y="4230895"/>
                  <a:pt x="10634770" y="4238681"/>
                  <a:pt x="10630824" y="4247179"/>
                </a:cubicBezTo>
                <a:close/>
                <a:moveTo>
                  <a:pt x="7932258" y="10357484"/>
                </a:moveTo>
                <a:cubicBezTo>
                  <a:pt x="7934007" y="10340465"/>
                  <a:pt x="7948559" y="10335718"/>
                  <a:pt x="7946377" y="10314694"/>
                </a:cubicBezTo>
                <a:cubicBezTo>
                  <a:pt x="7934363" y="10317924"/>
                  <a:pt x="7919320" y="10352507"/>
                  <a:pt x="7932258" y="10357484"/>
                </a:cubicBezTo>
                <a:close/>
                <a:moveTo>
                  <a:pt x="7718729" y="10843979"/>
                </a:moveTo>
                <a:cubicBezTo>
                  <a:pt x="7718049" y="10830466"/>
                  <a:pt x="7710574" y="10823407"/>
                  <a:pt x="7700663" y="10819173"/>
                </a:cubicBezTo>
                <a:cubicBezTo>
                  <a:pt x="7700733" y="10833392"/>
                  <a:pt x="7702984" y="10845798"/>
                  <a:pt x="7718729" y="10843979"/>
                </a:cubicBezTo>
                <a:close/>
                <a:moveTo>
                  <a:pt x="10224252" y="5175560"/>
                </a:moveTo>
                <a:cubicBezTo>
                  <a:pt x="10219455" y="5151189"/>
                  <a:pt x="10229903" y="5139829"/>
                  <a:pt x="10228064" y="5118469"/>
                </a:cubicBezTo>
                <a:cubicBezTo>
                  <a:pt x="10187425" y="5126324"/>
                  <a:pt x="10229791" y="5151778"/>
                  <a:pt x="10210474" y="5176988"/>
                </a:cubicBezTo>
                <a:cubicBezTo>
                  <a:pt x="10215067" y="5176512"/>
                  <a:pt x="10219659" y="5176036"/>
                  <a:pt x="10224252" y="5175560"/>
                </a:cubicBezTo>
                <a:close/>
                <a:moveTo>
                  <a:pt x="8182567" y="9799793"/>
                </a:moveTo>
                <a:cubicBezTo>
                  <a:pt x="8181691" y="9766594"/>
                  <a:pt x="8169283" y="9740829"/>
                  <a:pt x="8142991" y="9722861"/>
                </a:cubicBezTo>
                <a:cubicBezTo>
                  <a:pt x="8152015" y="9751280"/>
                  <a:pt x="8152911" y="9784012"/>
                  <a:pt x="8182567" y="9799793"/>
                </a:cubicBezTo>
                <a:close/>
                <a:moveTo>
                  <a:pt x="7083855" y="12287423"/>
                </a:moveTo>
                <a:cubicBezTo>
                  <a:pt x="7088555" y="12272175"/>
                  <a:pt x="7078919" y="12253648"/>
                  <a:pt x="7073076" y="12240366"/>
                </a:cubicBezTo>
                <a:cubicBezTo>
                  <a:pt x="7066095" y="12225051"/>
                  <a:pt x="7056606" y="12209648"/>
                  <a:pt x="7047404" y="12195900"/>
                </a:cubicBezTo>
                <a:cubicBezTo>
                  <a:pt x="7043967" y="12229033"/>
                  <a:pt x="7071358" y="12256933"/>
                  <a:pt x="7083855" y="12287423"/>
                </a:cubicBezTo>
                <a:close/>
                <a:moveTo>
                  <a:pt x="6141903" y="14420788"/>
                </a:moveTo>
                <a:cubicBezTo>
                  <a:pt x="6139814" y="14385152"/>
                  <a:pt x="6128499" y="14353096"/>
                  <a:pt x="6111034" y="14323428"/>
                </a:cubicBezTo>
                <a:cubicBezTo>
                  <a:pt x="6108202" y="14360974"/>
                  <a:pt x="6135698" y="14386395"/>
                  <a:pt x="6141903" y="14420788"/>
                </a:cubicBezTo>
                <a:close/>
                <a:moveTo>
                  <a:pt x="9161384" y="7587790"/>
                </a:moveTo>
                <a:cubicBezTo>
                  <a:pt x="9164948" y="7575792"/>
                  <a:pt x="9138364" y="7555306"/>
                  <a:pt x="9128032" y="7548353"/>
                </a:cubicBezTo>
                <a:cubicBezTo>
                  <a:pt x="9128185" y="7569391"/>
                  <a:pt x="9142391" y="7578163"/>
                  <a:pt x="9146057" y="7596134"/>
                </a:cubicBezTo>
                <a:cubicBezTo>
                  <a:pt x="9155661" y="7594840"/>
                  <a:pt x="9160197" y="7591786"/>
                  <a:pt x="9161384" y="7587790"/>
                </a:cubicBezTo>
                <a:close/>
                <a:moveTo>
                  <a:pt x="9050212" y="7842715"/>
                </a:moveTo>
                <a:cubicBezTo>
                  <a:pt x="9043688" y="7824018"/>
                  <a:pt x="9027091" y="7814483"/>
                  <a:pt x="9025337" y="7790758"/>
                </a:cubicBezTo>
                <a:cubicBezTo>
                  <a:pt x="9041988" y="7794674"/>
                  <a:pt x="9032022" y="7767343"/>
                  <a:pt x="9051738" y="7774771"/>
                </a:cubicBezTo>
                <a:cubicBezTo>
                  <a:pt x="9050637" y="7759886"/>
                  <a:pt x="9044301" y="7750064"/>
                  <a:pt x="9032230" y="7744876"/>
                </a:cubicBezTo>
                <a:cubicBezTo>
                  <a:pt x="9020622" y="7764911"/>
                  <a:pt x="9019101" y="7807591"/>
                  <a:pt x="9022421" y="7833541"/>
                </a:cubicBezTo>
                <a:cubicBezTo>
                  <a:pt x="9030099" y="7836251"/>
                  <a:pt x="9044219" y="7850173"/>
                  <a:pt x="9050212" y="7842715"/>
                </a:cubicBezTo>
                <a:close/>
                <a:moveTo>
                  <a:pt x="9278546" y="7326736"/>
                </a:moveTo>
                <a:cubicBezTo>
                  <a:pt x="9261278" y="7301817"/>
                  <a:pt x="9233933" y="7286066"/>
                  <a:pt x="9226741" y="7251979"/>
                </a:cubicBezTo>
                <a:cubicBezTo>
                  <a:pt x="9201461" y="7251512"/>
                  <a:pt x="9205616" y="7225475"/>
                  <a:pt x="9178614" y="7227005"/>
                </a:cubicBezTo>
                <a:cubicBezTo>
                  <a:pt x="9168869" y="7209015"/>
                  <a:pt x="9162173" y="7187994"/>
                  <a:pt x="9142752" y="7178198"/>
                </a:cubicBezTo>
                <a:cubicBezTo>
                  <a:pt x="9149789" y="7203880"/>
                  <a:pt x="9167438" y="7221285"/>
                  <a:pt x="9177594" y="7244858"/>
                </a:cubicBezTo>
                <a:cubicBezTo>
                  <a:pt x="9187031" y="7246031"/>
                  <a:pt x="9185156" y="7239619"/>
                  <a:pt x="9191681" y="7245687"/>
                </a:cubicBezTo>
                <a:cubicBezTo>
                  <a:pt x="9213149" y="7276844"/>
                  <a:pt x="9241250" y="7302832"/>
                  <a:pt x="9267559" y="7329887"/>
                </a:cubicBezTo>
                <a:cubicBezTo>
                  <a:pt x="9272518" y="7333731"/>
                  <a:pt x="9276272" y="7333921"/>
                  <a:pt x="9278546" y="7326736"/>
                </a:cubicBezTo>
                <a:close/>
                <a:moveTo>
                  <a:pt x="7055140" y="12359327"/>
                </a:moveTo>
                <a:cubicBezTo>
                  <a:pt x="7053198" y="12357960"/>
                  <a:pt x="7051256" y="12356592"/>
                  <a:pt x="7049314" y="12355225"/>
                </a:cubicBezTo>
                <a:cubicBezTo>
                  <a:pt x="7047947" y="12357168"/>
                  <a:pt x="7046579" y="12359112"/>
                  <a:pt x="7045211" y="12361055"/>
                </a:cubicBezTo>
                <a:cubicBezTo>
                  <a:pt x="7046964" y="12362848"/>
                  <a:pt x="7048906" y="12364217"/>
                  <a:pt x="7051036" y="12365158"/>
                </a:cubicBezTo>
                <a:cubicBezTo>
                  <a:pt x="7052216" y="12363640"/>
                  <a:pt x="7053772" y="12361270"/>
                  <a:pt x="7055140" y="12359327"/>
                </a:cubicBezTo>
                <a:close/>
                <a:moveTo>
                  <a:pt x="7968346" y="10293491"/>
                </a:moveTo>
                <a:cubicBezTo>
                  <a:pt x="7966973" y="10283662"/>
                  <a:pt x="7982767" y="10273193"/>
                  <a:pt x="7971919" y="10265077"/>
                </a:cubicBezTo>
                <a:cubicBezTo>
                  <a:pt x="7972280" y="10274651"/>
                  <a:pt x="7956840" y="10285425"/>
                  <a:pt x="7968346" y="10293491"/>
                </a:cubicBezTo>
                <a:close/>
                <a:moveTo>
                  <a:pt x="9075361" y="7790803"/>
                </a:moveTo>
                <a:cubicBezTo>
                  <a:pt x="9077517" y="7763045"/>
                  <a:pt x="9056530" y="7738401"/>
                  <a:pt x="9040153" y="7738209"/>
                </a:cubicBezTo>
                <a:cubicBezTo>
                  <a:pt x="9054375" y="7753528"/>
                  <a:pt x="9057161" y="7778583"/>
                  <a:pt x="9075361" y="7790803"/>
                </a:cubicBezTo>
                <a:close/>
                <a:moveTo>
                  <a:pt x="9041514" y="7870484"/>
                </a:moveTo>
                <a:cubicBezTo>
                  <a:pt x="9036295" y="7869469"/>
                  <a:pt x="9035918" y="7864349"/>
                  <a:pt x="9031131" y="7862833"/>
                </a:cubicBezTo>
                <a:cubicBezTo>
                  <a:pt x="9021709" y="7868211"/>
                  <a:pt x="9038826" y="7884715"/>
                  <a:pt x="9041514" y="7870484"/>
                </a:cubicBezTo>
                <a:close/>
                <a:moveTo>
                  <a:pt x="7344020" y="11716749"/>
                </a:moveTo>
                <a:cubicBezTo>
                  <a:pt x="7306305" y="11694971"/>
                  <a:pt x="7251688" y="11665781"/>
                  <a:pt x="7264756" y="11617701"/>
                </a:cubicBezTo>
                <a:cubicBezTo>
                  <a:pt x="7305629" y="11636084"/>
                  <a:pt x="7358518" y="11668357"/>
                  <a:pt x="7344020" y="11716749"/>
                </a:cubicBezTo>
                <a:close/>
                <a:moveTo>
                  <a:pt x="8170692" y="9846910"/>
                </a:moveTo>
                <a:cubicBezTo>
                  <a:pt x="8179971" y="9805751"/>
                  <a:pt x="8158586" y="9782393"/>
                  <a:pt x="8133328" y="9762135"/>
                </a:cubicBezTo>
                <a:cubicBezTo>
                  <a:pt x="8130179" y="9780678"/>
                  <a:pt x="8144764" y="9788791"/>
                  <a:pt x="8143054" y="9806464"/>
                </a:cubicBezTo>
                <a:cubicBezTo>
                  <a:pt x="8135500" y="9797726"/>
                  <a:pt x="8138972" y="9782465"/>
                  <a:pt x="8120393" y="9780249"/>
                </a:cubicBezTo>
                <a:cubicBezTo>
                  <a:pt x="8110536" y="9802700"/>
                  <a:pt x="8129437" y="9808201"/>
                  <a:pt x="8149798" y="9812365"/>
                </a:cubicBezTo>
                <a:cubicBezTo>
                  <a:pt x="8153399" y="9826067"/>
                  <a:pt x="8156046" y="9840195"/>
                  <a:pt x="8170692" y="9846910"/>
                </a:cubicBezTo>
                <a:close/>
                <a:moveTo>
                  <a:pt x="8150957" y="9892279"/>
                </a:moveTo>
                <a:cubicBezTo>
                  <a:pt x="8141964" y="9884412"/>
                  <a:pt x="8140187" y="9871724"/>
                  <a:pt x="8128317" y="9865598"/>
                </a:cubicBezTo>
                <a:cubicBezTo>
                  <a:pt x="8116339" y="9872545"/>
                  <a:pt x="8138472" y="9900138"/>
                  <a:pt x="8150957" y="9892279"/>
                </a:cubicBezTo>
                <a:close/>
                <a:moveTo>
                  <a:pt x="9842824" y="6063536"/>
                </a:moveTo>
                <a:cubicBezTo>
                  <a:pt x="9838225" y="6034067"/>
                  <a:pt x="9843220" y="5981160"/>
                  <a:pt x="9806064" y="5975187"/>
                </a:cubicBezTo>
                <a:cubicBezTo>
                  <a:pt x="9826944" y="5999180"/>
                  <a:pt x="9816730" y="6054191"/>
                  <a:pt x="9842824" y="6063536"/>
                </a:cubicBezTo>
                <a:close/>
                <a:moveTo>
                  <a:pt x="10189648" y="5282226"/>
                </a:moveTo>
                <a:cubicBezTo>
                  <a:pt x="10192451" y="5276682"/>
                  <a:pt x="10194543" y="5270558"/>
                  <a:pt x="10195393" y="5263426"/>
                </a:cubicBezTo>
                <a:cubicBezTo>
                  <a:pt x="10174848" y="5279809"/>
                  <a:pt x="10149177" y="5291419"/>
                  <a:pt x="10149887" y="5324501"/>
                </a:cubicBezTo>
                <a:cubicBezTo>
                  <a:pt x="10151239" y="5328007"/>
                  <a:pt x="10154063" y="5329704"/>
                  <a:pt x="10159540" y="5328143"/>
                </a:cubicBezTo>
                <a:cubicBezTo>
                  <a:pt x="10166425" y="5310272"/>
                  <a:pt x="10181238" y="5298854"/>
                  <a:pt x="10189648" y="5282226"/>
                </a:cubicBezTo>
                <a:close/>
                <a:moveTo>
                  <a:pt x="9480106" y="6891329"/>
                </a:moveTo>
                <a:cubicBezTo>
                  <a:pt x="9478473" y="6862918"/>
                  <a:pt x="9452763" y="6875574"/>
                  <a:pt x="9439436" y="6859721"/>
                </a:cubicBezTo>
                <a:cubicBezTo>
                  <a:pt x="9429171" y="6872642"/>
                  <a:pt x="9457481" y="6876162"/>
                  <a:pt x="9458976" y="6890086"/>
                </a:cubicBezTo>
                <a:cubicBezTo>
                  <a:pt x="9455205" y="6895978"/>
                  <a:pt x="9446147" y="6899921"/>
                  <a:pt x="9457683" y="6904214"/>
                </a:cubicBezTo>
                <a:cubicBezTo>
                  <a:pt x="9460182" y="6893738"/>
                  <a:pt x="9469877" y="6892085"/>
                  <a:pt x="9480106" y="6891329"/>
                </a:cubicBezTo>
                <a:close/>
                <a:moveTo>
                  <a:pt x="10221216" y="5219082"/>
                </a:moveTo>
                <a:cubicBezTo>
                  <a:pt x="10222749" y="5215007"/>
                  <a:pt x="10223382" y="5210215"/>
                  <a:pt x="10222528" y="5204253"/>
                </a:cubicBezTo>
                <a:cubicBezTo>
                  <a:pt x="10207248" y="5210478"/>
                  <a:pt x="10187932" y="5235685"/>
                  <a:pt x="10198879" y="5248809"/>
                </a:cubicBezTo>
                <a:cubicBezTo>
                  <a:pt x="10203904" y="5237100"/>
                  <a:pt x="10216617" y="5231307"/>
                  <a:pt x="10221216" y="5219082"/>
                </a:cubicBezTo>
                <a:close/>
                <a:moveTo>
                  <a:pt x="6107179" y="14530516"/>
                </a:moveTo>
                <a:cubicBezTo>
                  <a:pt x="6104454" y="14512466"/>
                  <a:pt x="6109487" y="14490696"/>
                  <a:pt x="6093656" y="14478086"/>
                </a:cubicBezTo>
                <a:cubicBezTo>
                  <a:pt x="6090846" y="14498285"/>
                  <a:pt x="6099107" y="14514187"/>
                  <a:pt x="6107179" y="14530516"/>
                </a:cubicBezTo>
                <a:close/>
                <a:moveTo>
                  <a:pt x="7233818" y="11980922"/>
                </a:moveTo>
                <a:cubicBezTo>
                  <a:pt x="7230794" y="11984786"/>
                  <a:pt x="7225988" y="11988205"/>
                  <a:pt x="7219049" y="11990906"/>
                </a:cubicBezTo>
                <a:cubicBezTo>
                  <a:pt x="7190300" y="11976148"/>
                  <a:pt x="7158486" y="11963864"/>
                  <a:pt x="7155277" y="11928487"/>
                </a:cubicBezTo>
                <a:cubicBezTo>
                  <a:pt x="7188812" y="11905103"/>
                  <a:pt x="7254986" y="11953884"/>
                  <a:pt x="7233818" y="11980922"/>
                </a:cubicBezTo>
                <a:close/>
                <a:moveTo>
                  <a:pt x="8161660" y="9882475"/>
                </a:moveTo>
                <a:cubicBezTo>
                  <a:pt x="8168767" y="9848226"/>
                  <a:pt x="8145190" y="9832245"/>
                  <a:pt x="8124491" y="9814522"/>
                </a:cubicBezTo>
                <a:cubicBezTo>
                  <a:pt x="8123139" y="9845288"/>
                  <a:pt x="8139035" y="9866069"/>
                  <a:pt x="8161660" y="9882475"/>
                </a:cubicBezTo>
                <a:close/>
                <a:moveTo>
                  <a:pt x="8844708" y="8337218"/>
                </a:moveTo>
                <a:cubicBezTo>
                  <a:pt x="8842280" y="8330037"/>
                  <a:pt x="8828457" y="8324439"/>
                  <a:pt x="8825695" y="8336453"/>
                </a:cubicBezTo>
                <a:cubicBezTo>
                  <a:pt x="8829075" y="8346093"/>
                  <a:pt x="8839567" y="8343091"/>
                  <a:pt x="8844708" y="8337218"/>
                </a:cubicBezTo>
                <a:close/>
                <a:moveTo>
                  <a:pt x="9699271" y="6410038"/>
                </a:moveTo>
                <a:cubicBezTo>
                  <a:pt x="9698139" y="6377730"/>
                  <a:pt x="9682192" y="6351050"/>
                  <a:pt x="9659567" y="6326245"/>
                </a:cubicBezTo>
                <a:cubicBezTo>
                  <a:pt x="9660489" y="6357927"/>
                  <a:pt x="9670385" y="6387318"/>
                  <a:pt x="9699271" y="6410038"/>
                </a:cubicBezTo>
                <a:close/>
                <a:moveTo>
                  <a:pt x="9474230" y="6919362"/>
                </a:moveTo>
                <a:cubicBezTo>
                  <a:pt x="9474523" y="6917001"/>
                  <a:pt x="9474816" y="6914641"/>
                  <a:pt x="9475109" y="6912282"/>
                </a:cubicBezTo>
                <a:cubicBezTo>
                  <a:pt x="9472750" y="6911988"/>
                  <a:pt x="9470425" y="6912160"/>
                  <a:pt x="9468066" y="6911866"/>
                </a:cubicBezTo>
                <a:cubicBezTo>
                  <a:pt x="9467773" y="6914226"/>
                  <a:pt x="9467481" y="6916586"/>
                  <a:pt x="9467652" y="6918912"/>
                </a:cubicBezTo>
                <a:cubicBezTo>
                  <a:pt x="9469512" y="6918775"/>
                  <a:pt x="9472370" y="6919499"/>
                  <a:pt x="9474230" y="6919362"/>
                </a:cubicBezTo>
                <a:close/>
                <a:moveTo>
                  <a:pt x="9184508" y="7575488"/>
                </a:moveTo>
                <a:cubicBezTo>
                  <a:pt x="9184021" y="7566227"/>
                  <a:pt x="9167694" y="7555244"/>
                  <a:pt x="9159959" y="7550202"/>
                </a:cubicBezTo>
                <a:cubicBezTo>
                  <a:pt x="9159802" y="7567052"/>
                  <a:pt x="9167533" y="7576770"/>
                  <a:pt x="9178811" y="7583889"/>
                </a:cubicBezTo>
                <a:cubicBezTo>
                  <a:pt x="9183073" y="7581470"/>
                  <a:pt x="9184670" y="7578574"/>
                  <a:pt x="9184508" y="7575488"/>
                </a:cubicBezTo>
                <a:close/>
                <a:moveTo>
                  <a:pt x="8651000" y="8783429"/>
                </a:moveTo>
                <a:cubicBezTo>
                  <a:pt x="8644404" y="8795299"/>
                  <a:pt x="8635864" y="8805293"/>
                  <a:pt x="8625781" y="8811903"/>
                </a:cubicBezTo>
                <a:cubicBezTo>
                  <a:pt x="8605976" y="8775682"/>
                  <a:pt x="8598798" y="8694674"/>
                  <a:pt x="8647001" y="8666625"/>
                </a:cubicBezTo>
                <a:cubicBezTo>
                  <a:pt x="8673074" y="8695316"/>
                  <a:pt x="8670787" y="8747817"/>
                  <a:pt x="8651000" y="8783429"/>
                </a:cubicBezTo>
                <a:close/>
                <a:moveTo>
                  <a:pt x="6188201" y="14357524"/>
                </a:moveTo>
                <a:cubicBezTo>
                  <a:pt x="6179996" y="14347262"/>
                  <a:pt x="6198001" y="14326119"/>
                  <a:pt x="6171532" y="14322592"/>
                </a:cubicBezTo>
                <a:cubicBezTo>
                  <a:pt x="6168757" y="14334639"/>
                  <a:pt x="6179227" y="14370915"/>
                  <a:pt x="6188201" y="14357524"/>
                </a:cubicBezTo>
                <a:close/>
                <a:moveTo>
                  <a:pt x="7113419" y="12264306"/>
                </a:moveTo>
                <a:cubicBezTo>
                  <a:pt x="7119128" y="12257146"/>
                  <a:pt x="7115334" y="12251904"/>
                  <a:pt x="7112581" y="12246610"/>
                </a:cubicBezTo>
                <a:cubicBezTo>
                  <a:pt x="7106446" y="12253582"/>
                  <a:pt x="7105087" y="12260115"/>
                  <a:pt x="7113419" y="12264306"/>
                </a:cubicBezTo>
                <a:close/>
                <a:moveTo>
                  <a:pt x="7983545" y="10296558"/>
                </a:moveTo>
                <a:cubicBezTo>
                  <a:pt x="7984912" y="10293723"/>
                  <a:pt x="7985297" y="10289886"/>
                  <a:pt x="7986047" y="10286518"/>
                </a:cubicBezTo>
                <a:cubicBezTo>
                  <a:pt x="7976334" y="10284938"/>
                  <a:pt x="7974128" y="10291065"/>
                  <a:pt x="7975148" y="10300590"/>
                </a:cubicBezTo>
                <a:cubicBezTo>
                  <a:pt x="7979828" y="10301227"/>
                  <a:pt x="7982178" y="10299394"/>
                  <a:pt x="7983545" y="10296558"/>
                </a:cubicBezTo>
                <a:close/>
                <a:moveTo>
                  <a:pt x="9991088" y="5764669"/>
                </a:moveTo>
                <a:cubicBezTo>
                  <a:pt x="9980287" y="5720364"/>
                  <a:pt x="10045539" y="5697031"/>
                  <a:pt x="10013955" y="5663498"/>
                </a:cubicBezTo>
                <a:cubicBezTo>
                  <a:pt x="9995088" y="5702917"/>
                  <a:pt x="9965313" y="5732856"/>
                  <a:pt x="9954692" y="5778384"/>
                </a:cubicBezTo>
                <a:cubicBezTo>
                  <a:pt x="9966645" y="5785104"/>
                  <a:pt x="9977138" y="5761140"/>
                  <a:pt x="9991088" y="5764669"/>
                </a:cubicBezTo>
                <a:close/>
                <a:moveTo>
                  <a:pt x="10179921" y="5337519"/>
                </a:moveTo>
                <a:cubicBezTo>
                  <a:pt x="10181991" y="5333176"/>
                  <a:pt x="10183063" y="5328030"/>
                  <a:pt x="10182397" y="5321467"/>
                </a:cubicBezTo>
                <a:cubicBezTo>
                  <a:pt x="10166823" y="5328053"/>
                  <a:pt x="10132789" y="5361747"/>
                  <a:pt x="10154328" y="5371454"/>
                </a:cubicBezTo>
                <a:cubicBezTo>
                  <a:pt x="10158511" y="5356350"/>
                  <a:pt x="10173709" y="5350548"/>
                  <a:pt x="10179921" y="5337519"/>
                </a:cubicBezTo>
                <a:close/>
                <a:moveTo>
                  <a:pt x="8876153" y="8292561"/>
                </a:moveTo>
                <a:cubicBezTo>
                  <a:pt x="8870188" y="8289926"/>
                  <a:pt x="8876082" y="8282349"/>
                  <a:pt x="8866193" y="8280526"/>
                </a:cubicBezTo>
                <a:lnTo>
                  <a:pt x="8861865" y="8290321"/>
                </a:lnTo>
                <a:cubicBezTo>
                  <a:pt x="8866740" y="8291966"/>
                  <a:pt x="8873230" y="8296871"/>
                  <a:pt x="8876153" y="8292561"/>
                </a:cubicBezTo>
                <a:close/>
                <a:moveTo>
                  <a:pt x="6961702" y="12628096"/>
                </a:moveTo>
                <a:cubicBezTo>
                  <a:pt x="6962830" y="12613296"/>
                  <a:pt x="6943282" y="12592364"/>
                  <a:pt x="6931267" y="12589344"/>
                </a:cubicBezTo>
                <a:cubicBezTo>
                  <a:pt x="6938858" y="12604390"/>
                  <a:pt x="6940880" y="12620532"/>
                  <a:pt x="6947007" y="12635439"/>
                </a:cubicBezTo>
                <a:cubicBezTo>
                  <a:pt x="6948947" y="12636804"/>
                  <a:pt x="6950698" y="12638595"/>
                  <a:pt x="6952638" y="12639960"/>
                </a:cubicBezTo>
                <a:cubicBezTo>
                  <a:pt x="6958653" y="12637280"/>
                  <a:pt x="6961326" y="12633029"/>
                  <a:pt x="6961702" y="12628096"/>
                </a:cubicBezTo>
                <a:close/>
                <a:moveTo>
                  <a:pt x="9509471" y="6865654"/>
                </a:moveTo>
                <a:cubicBezTo>
                  <a:pt x="9510555" y="6863702"/>
                  <a:pt x="9511322" y="6861422"/>
                  <a:pt x="9510814" y="6857719"/>
                </a:cubicBezTo>
                <a:cubicBezTo>
                  <a:pt x="9503840" y="6858234"/>
                  <a:pt x="9503461" y="6853117"/>
                  <a:pt x="9496917" y="6853134"/>
                </a:cubicBezTo>
                <a:cubicBezTo>
                  <a:pt x="9494453" y="6864075"/>
                  <a:pt x="9500342" y="6867850"/>
                  <a:pt x="9506231" y="6871623"/>
                </a:cubicBezTo>
                <a:cubicBezTo>
                  <a:pt x="9506989" y="6869228"/>
                  <a:pt x="9508389" y="6867603"/>
                  <a:pt x="9509471" y="6865654"/>
                </a:cubicBezTo>
                <a:close/>
                <a:moveTo>
                  <a:pt x="9074716" y="7851660"/>
                </a:moveTo>
                <a:cubicBezTo>
                  <a:pt x="9067122" y="7843804"/>
                  <a:pt x="9059618" y="7818162"/>
                  <a:pt x="9048407" y="7824603"/>
                </a:cubicBezTo>
                <a:cubicBezTo>
                  <a:pt x="9055999" y="7832465"/>
                  <a:pt x="9059526" y="7861203"/>
                  <a:pt x="9074716" y="7851660"/>
                </a:cubicBezTo>
                <a:close/>
                <a:moveTo>
                  <a:pt x="9497291" y="6896140"/>
                </a:moveTo>
                <a:cubicBezTo>
                  <a:pt x="9510294" y="6876002"/>
                  <a:pt x="9485052" y="6863366"/>
                  <a:pt x="9479268" y="6848357"/>
                </a:cubicBezTo>
                <a:cubicBezTo>
                  <a:pt x="9470365" y="6848080"/>
                  <a:pt x="9466593" y="6853971"/>
                  <a:pt x="9460790" y="6857674"/>
                </a:cubicBezTo>
                <a:cubicBezTo>
                  <a:pt x="9485707" y="6859575"/>
                  <a:pt x="9481157" y="6886573"/>
                  <a:pt x="9497291" y="6896140"/>
                </a:cubicBezTo>
                <a:close/>
                <a:moveTo>
                  <a:pt x="7985211" y="10319608"/>
                </a:moveTo>
                <a:cubicBezTo>
                  <a:pt x="7988177" y="10315989"/>
                  <a:pt x="7990160" y="10311368"/>
                  <a:pt x="7989307" y="10304149"/>
                </a:cubicBezTo>
                <a:cubicBezTo>
                  <a:pt x="7981597" y="10307384"/>
                  <a:pt x="7970325" y="10325456"/>
                  <a:pt x="7975219" y="10329058"/>
                </a:cubicBezTo>
                <a:cubicBezTo>
                  <a:pt x="7978297" y="10325844"/>
                  <a:pt x="7982245" y="10323227"/>
                  <a:pt x="7985211" y="10319608"/>
                </a:cubicBezTo>
                <a:close/>
                <a:moveTo>
                  <a:pt x="6150080" y="14474939"/>
                </a:moveTo>
                <a:cubicBezTo>
                  <a:pt x="6153037" y="14457868"/>
                  <a:pt x="6143077" y="14445810"/>
                  <a:pt x="6136808" y="14432320"/>
                </a:cubicBezTo>
                <a:cubicBezTo>
                  <a:pt x="6123766" y="14447998"/>
                  <a:pt x="6151485" y="14464840"/>
                  <a:pt x="6138569" y="14469853"/>
                </a:cubicBezTo>
                <a:cubicBezTo>
                  <a:pt x="6128274" y="14455095"/>
                  <a:pt x="6121935" y="14457910"/>
                  <a:pt x="6107432" y="14446907"/>
                </a:cubicBezTo>
                <a:cubicBezTo>
                  <a:pt x="6101219" y="14439057"/>
                  <a:pt x="6102988" y="14418908"/>
                  <a:pt x="6097571" y="14405794"/>
                </a:cubicBezTo>
                <a:cubicBezTo>
                  <a:pt x="6093007" y="14393058"/>
                  <a:pt x="6081510" y="14366027"/>
                  <a:pt x="6073242" y="14376667"/>
                </a:cubicBezTo>
                <a:cubicBezTo>
                  <a:pt x="6078015" y="14402770"/>
                  <a:pt x="6091433" y="14479657"/>
                  <a:pt x="6150080" y="14474939"/>
                </a:cubicBezTo>
                <a:close/>
                <a:moveTo>
                  <a:pt x="7951339" y="10399946"/>
                </a:moveTo>
                <a:cubicBezTo>
                  <a:pt x="7954076" y="10393737"/>
                  <a:pt x="7955163" y="10385874"/>
                  <a:pt x="7953743" y="10375386"/>
                </a:cubicBezTo>
                <a:cubicBezTo>
                  <a:pt x="7942130" y="10379579"/>
                  <a:pt x="7930180" y="10402007"/>
                  <a:pt x="7939033" y="10414579"/>
                </a:cubicBezTo>
                <a:cubicBezTo>
                  <a:pt x="7944214" y="10410709"/>
                  <a:pt x="7948602" y="10406155"/>
                  <a:pt x="7951339" y="10399946"/>
                </a:cubicBezTo>
                <a:close/>
                <a:moveTo>
                  <a:pt x="8201899" y="9838006"/>
                </a:moveTo>
                <a:cubicBezTo>
                  <a:pt x="8202995" y="9834317"/>
                  <a:pt x="8204112" y="9830163"/>
                  <a:pt x="8205207" y="9826475"/>
                </a:cubicBezTo>
                <a:cubicBezTo>
                  <a:pt x="8199170" y="9825742"/>
                  <a:pt x="8190500" y="9821158"/>
                  <a:pt x="8188411" y="9826204"/>
                </a:cubicBezTo>
                <a:cubicBezTo>
                  <a:pt x="8196251" y="9828417"/>
                  <a:pt x="8190674" y="9838447"/>
                  <a:pt x="8201899" y="9838006"/>
                </a:cubicBezTo>
                <a:close/>
                <a:moveTo>
                  <a:pt x="9204332" y="7574987"/>
                </a:moveTo>
                <a:cubicBezTo>
                  <a:pt x="9213805" y="7563995"/>
                  <a:pt x="9190027" y="7539558"/>
                  <a:pt x="9181536" y="7544865"/>
                </a:cubicBezTo>
                <a:cubicBezTo>
                  <a:pt x="9192815" y="7551982"/>
                  <a:pt x="9188713" y="7572402"/>
                  <a:pt x="9204332" y="7574987"/>
                </a:cubicBezTo>
                <a:close/>
                <a:moveTo>
                  <a:pt x="9689922" y="6476869"/>
                </a:moveTo>
                <a:cubicBezTo>
                  <a:pt x="9693327" y="6471215"/>
                  <a:pt x="9695350" y="6466108"/>
                  <a:pt x="9690434" y="6463398"/>
                </a:cubicBezTo>
                <a:cubicBezTo>
                  <a:pt x="9684637" y="6482366"/>
                  <a:pt x="9656218" y="6477571"/>
                  <a:pt x="9681116" y="6493622"/>
                </a:cubicBezTo>
                <a:cubicBezTo>
                  <a:pt x="9681730" y="6488723"/>
                  <a:pt x="9686517" y="6482522"/>
                  <a:pt x="9689922" y="6476869"/>
                </a:cubicBezTo>
                <a:close/>
                <a:moveTo>
                  <a:pt x="8871646" y="8329269"/>
                </a:moveTo>
                <a:cubicBezTo>
                  <a:pt x="8863967" y="8321293"/>
                  <a:pt x="8852661" y="8320373"/>
                  <a:pt x="8846213" y="8333812"/>
                </a:cubicBezTo>
                <a:cubicBezTo>
                  <a:pt x="8856629" y="8337900"/>
                  <a:pt x="8866753" y="8340343"/>
                  <a:pt x="8871646" y="8329269"/>
                </a:cubicBezTo>
                <a:close/>
                <a:moveTo>
                  <a:pt x="7729354" y="10915316"/>
                </a:moveTo>
                <a:cubicBezTo>
                  <a:pt x="7733468" y="10908398"/>
                  <a:pt x="7723773" y="10898193"/>
                  <a:pt x="7722183" y="10907904"/>
                </a:cubicBezTo>
                <a:cubicBezTo>
                  <a:pt x="7726838" y="10908223"/>
                  <a:pt x="7725307" y="10914290"/>
                  <a:pt x="7729354" y="10915316"/>
                </a:cubicBezTo>
                <a:close/>
                <a:moveTo>
                  <a:pt x="7089680" y="12366435"/>
                </a:moveTo>
                <a:cubicBezTo>
                  <a:pt x="7094905" y="12353457"/>
                  <a:pt x="7080090" y="12322450"/>
                  <a:pt x="7063124" y="12329732"/>
                </a:cubicBezTo>
                <a:cubicBezTo>
                  <a:pt x="7056531" y="12344655"/>
                  <a:pt x="7083035" y="12353817"/>
                  <a:pt x="7089680" y="12366435"/>
                </a:cubicBezTo>
                <a:close/>
                <a:moveTo>
                  <a:pt x="7062037" y="12430150"/>
                </a:moveTo>
                <a:cubicBezTo>
                  <a:pt x="7047020" y="12416889"/>
                  <a:pt x="7054317" y="12399221"/>
                  <a:pt x="7046295" y="12383955"/>
                </a:cubicBezTo>
                <a:cubicBezTo>
                  <a:pt x="7037670" y="12400019"/>
                  <a:pt x="7038165" y="12436928"/>
                  <a:pt x="7062037" y="12430150"/>
                </a:cubicBezTo>
                <a:close/>
                <a:moveTo>
                  <a:pt x="10182540" y="5368532"/>
                </a:moveTo>
                <a:cubicBezTo>
                  <a:pt x="10167955" y="5378331"/>
                  <a:pt x="10135240" y="5395644"/>
                  <a:pt x="10149050" y="5414107"/>
                </a:cubicBezTo>
                <a:cubicBezTo>
                  <a:pt x="10157519" y="5396321"/>
                  <a:pt x="10174366" y="5385957"/>
                  <a:pt x="10182540" y="5368532"/>
                </a:cubicBezTo>
                <a:close/>
                <a:moveTo>
                  <a:pt x="7088212" y="12371973"/>
                </a:moveTo>
                <a:cubicBezTo>
                  <a:pt x="7090745" y="12371587"/>
                  <a:pt x="7080612" y="12373129"/>
                  <a:pt x="7080612" y="12373129"/>
                </a:cubicBezTo>
                <a:cubicBezTo>
                  <a:pt x="7085116" y="12372444"/>
                  <a:pt x="7087367" y="12372102"/>
                  <a:pt x="7088212" y="12371973"/>
                </a:cubicBezTo>
                <a:close/>
                <a:moveTo>
                  <a:pt x="8184125" y="9891869"/>
                </a:moveTo>
                <a:cubicBezTo>
                  <a:pt x="8185221" y="9888180"/>
                  <a:pt x="8186317" y="9884492"/>
                  <a:pt x="8187433" y="9880338"/>
                </a:cubicBezTo>
                <a:cubicBezTo>
                  <a:pt x="8183260" y="9879688"/>
                  <a:pt x="8179593" y="9878125"/>
                  <a:pt x="8175420" y="9877475"/>
                </a:cubicBezTo>
                <a:cubicBezTo>
                  <a:pt x="8174790" y="9881184"/>
                  <a:pt x="8173673" y="9885338"/>
                  <a:pt x="8172578" y="9889026"/>
                </a:cubicBezTo>
                <a:cubicBezTo>
                  <a:pt x="8176265" y="9890122"/>
                  <a:pt x="8180418" y="9891238"/>
                  <a:pt x="8184125" y="9891869"/>
                </a:cubicBezTo>
                <a:close/>
                <a:moveTo>
                  <a:pt x="9224897" y="7536983"/>
                </a:moveTo>
                <a:cubicBezTo>
                  <a:pt x="9223142" y="7525887"/>
                  <a:pt x="9212639" y="7510292"/>
                  <a:pt x="9201033" y="7517697"/>
                </a:cubicBezTo>
                <a:cubicBezTo>
                  <a:pt x="9203287" y="7529224"/>
                  <a:pt x="9213895" y="7533584"/>
                  <a:pt x="9224897" y="7536983"/>
                </a:cubicBezTo>
                <a:close/>
                <a:moveTo>
                  <a:pt x="6902660" y="12793512"/>
                </a:moveTo>
                <a:cubicBezTo>
                  <a:pt x="6905344" y="12788592"/>
                  <a:pt x="6896023" y="12772770"/>
                  <a:pt x="6887519" y="12778172"/>
                </a:cubicBezTo>
                <a:cubicBezTo>
                  <a:pt x="6888309" y="12781574"/>
                  <a:pt x="6891110" y="12784465"/>
                  <a:pt x="6892746" y="12787541"/>
                </a:cubicBezTo>
                <a:lnTo>
                  <a:pt x="6891054" y="12797597"/>
                </a:lnTo>
                <a:lnTo>
                  <a:pt x="6890774" y="12797696"/>
                </a:lnTo>
                <a:lnTo>
                  <a:pt x="6878825" y="12779101"/>
                </a:lnTo>
                <a:lnTo>
                  <a:pt x="6876136" y="12776721"/>
                </a:lnTo>
                <a:lnTo>
                  <a:pt x="6864626" y="12766531"/>
                </a:lnTo>
                <a:lnTo>
                  <a:pt x="6868188" y="12775707"/>
                </a:lnTo>
                <a:lnTo>
                  <a:pt x="6870049" y="12780503"/>
                </a:lnTo>
                <a:cubicBezTo>
                  <a:pt x="6871342" y="12785653"/>
                  <a:pt x="6871082" y="12789991"/>
                  <a:pt x="6866159" y="12789597"/>
                </a:cubicBezTo>
                <a:lnTo>
                  <a:pt x="6857798" y="12774383"/>
                </a:lnTo>
                <a:lnTo>
                  <a:pt x="6856233" y="12771537"/>
                </a:lnTo>
                <a:cubicBezTo>
                  <a:pt x="6854162" y="12764832"/>
                  <a:pt x="6851543" y="12759223"/>
                  <a:pt x="6843026" y="12760039"/>
                </a:cubicBezTo>
                <a:lnTo>
                  <a:pt x="6846978" y="12773003"/>
                </a:lnTo>
                <a:lnTo>
                  <a:pt x="6847553" y="12774887"/>
                </a:lnTo>
                <a:cubicBezTo>
                  <a:pt x="6849093" y="12779766"/>
                  <a:pt x="6849959" y="12784728"/>
                  <a:pt x="6848034" y="12790238"/>
                </a:cubicBezTo>
                <a:lnTo>
                  <a:pt x="6836167" y="12771625"/>
                </a:lnTo>
                <a:lnTo>
                  <a:pt x="6833243" y="12767039"/>
                </a:lnTo>
                <a:cubicBezTo>
                  <a:pt x="6830245" y="12758971"/>
                  <a:pt x="6827453" y="12750869"/>
                  <a:pt x="6819694" y="12743624"/>
                </a:cubicBezTo>
                <a:cubicBezTo>
                  <a:pt x="6812050" y="12751696"/>
                  <a:pt x="6815120" y="12758014"/>
                  <a:pt x="6818788" y="12764278"/>
                </a:cubicBezTo>
                <a:lnTo>
                  <a:pt x="6821469" y="12769751"/>
                </a:lnTo>
                <a:lnTo>
                  <a:pt x="6823473" y="12773846"/>
                </a:lnTo>
                <a:cubicBezTo>
                  <a:pt x="6824342" y="12777162"/>
                  <a:pt x="6824094" y="12780679"/>
                  <a:pt x="6821467" y="12784607"/>
                </a:cubicBezTo>
                <a:cubicBezTo>
                  <a:pt x="6816963" y="12782108"/>
                  <a:pt x="6814273" y="12779329"/>
                  <a:pt x="6812582" y="12776395"/>
                </a:cubicBezTo>
                <a:lnTo>
                  <a:pt x="6810024" y="12768292"/>
                </a:lnTo>
                <a:lnTo>
                  <a:pt x="6809698" y="12767257"/>
                </a:lnTo>
                <a:cubicBezTo>
                  <a:pt x="6808692" y="12761025"/>
                  <a:pt x="6808438" y="12754679"/>
                  <a:pt x="6802435" y="12749228"/>
                </a:cubicBezTo>
                <a:lnTo>
                  <a:pt x="6805022" y="12767654"/>
                </a:lnTo>
                <a:lnTo>
                  <a:pt x="6806966" y="12781498"/>
                </a:lnTo>
                <a:cubicBezTo>
                  <a:pt x="6819496" y="12798531"/>
                  <a:pt x="6847745" y="12806449"/>
                  <a:pt x="6871922" y="12804331"/>
                </a:cubicBezTo>
                <a:lnTo>
                  <a:pt x="6890774" y="12797696"/>
                </a:lnTo>
                <a:lnTo>
                  <a:pt x="6890983" y="12798021"/>
                </a:lnTo>
                <a:lnTo>
                  <a:pt x="6891054" y="12797597"/>
                </a:lnTo>
                <a:close/>
                <a:moveTo>
                  <a:pt x="8164856" y="9937259"/>
                </a:moveTo>
                <a:cubicBezTo>
                  <a:pt x="8140019" y="9928696"/>
                  <a:pt x="8141063" y="9904923"/>
                  <a:pt x="8121496" y="9893321"/>
                </a:cubicBezTo>
                <a:cubicBezTo>
                  <a:pt x="8115853" y="9915491"/>
                  <a:pt x="8149216" y="9931902"/>
                  <a:pt x="8142139" y="9944201"/>
                </a:cubicBezTo>
                <a:cubicBezTo>
                  <a:pt x="8128385" y="9938459"/>
                  <a:pt x="8132404" y="9921355"/>
                  <a:pt x="8110522" y="9919927"/>
                </a:cubicBezTo>
                <a:cubicBezTo>
                  <a:pt x="8111101" y="9938634"/>
                  <a:pt x="8131826" y="9945149"/>
                  <a:pt x="8142985" y="9956848"/>
                </a:cubicBezTo>
                <a:cubicBezTo>
                  <a:pt x="8152873" y="9954948"/>
                  <a:pt x="8160150" y="9948728"/>
                  <a:pt x="8164856" y="9937259"/>
                </a:cubicBezTo>
                <a:close/>
                <a:moveTo>
                  <a:pt x="9499404" y="6919197"/>
                </a:moveTo>
                <a:cubicBezTo>
                  <a:pt x="9500004" y="6915470"/>
                  <a:pt x="9500035" y="6911141"/>
                  <a:pt x="9499940" y="6906705"/>
                </a:cubicBezTo>
                <a:cubicBezTo>
                  <a:pt x="9495257" y="6906583"/>
                  <a:pt x="9490573" y="6906462"/>
                  <a:pt x="9485855" y="6905873"/>
                </a:cubicBezTo>
                <a:cubicBezTo>
                  <a:pt x="9483494" y="6918210"/>
                  <a:pt x="9488161" y="6924413"/>
                  <a:pt x="9495444" y="6928085"/>
                </a:cubicBezTo>
                <a:cubicBezTo>
                  <a:pt x="9497631" y="6926052"/>
                  <a:pt x="9498803" y="6922925"/>
                  <a:pt x="9499404" y="6919197"/>
                </a:cubicBezTo>
                <a:close/>
                <a:moveTo>
                  <a:pt x="8246348" y="9761495"/>
                </a:moveTo>
                <a:cubicBezTo>
                  <a:pt x="8237033" y="9750344"/>
                  <a:pt x="8236838" y="9733522"/>
                  <a:pt x="8221747" y="9726320"/>
                </a:cubicBezTo>
                <a:cubicBezTo>
                  <a:pt x="8221112" y="9740770"/>
                  <a:pt x="8236439" y="9763862"/>
                  <a:pt x="8246348" y="9761495"/>
                </a:cubicBezTo>
                <a:close/>
                <a:moveTo>
                  <a:pt x="6132956" y="14545989"/>
                </a:moveTo>
                <a:cubicBezTo>
                  <a:pt x="6135150" y="14526029"/>
                  <a:pt x="6127693" y="14509461"/>
                  <a:pt x="6118817" y="14493797"/>
                </a:cubicBezTo>
                <a:cubicBezTo>
                  <a:pt x="6113547" y="14514952"/>
                  <a:pt x="6118118" y="14532286"/>
                  <a:pt x="6132956" y="14545989"/>
                </a:cubicBezTo>
                <a:close/>
                <a:moveTo>
                  <a:pt x="9987744" y="5826353"/>
                </a:moveTo>
                <a:cubicBezTo>
                  <a:pt x="9986210" y="5811261"/>
                  <a:pt x="9993283" y="5802571"/>
                  <a:pt x="9988429" y="5784175"/>
                </a:cubicBezTo>
                <a:cubicBezTo>
                  <a:pt x="9969870" y="5790738"/>
                  <a:pt x="9961362" y="5804881"/>
                  <a:pt x="9964486" y="5829093"/>
                </a:cubicBezTo>
                <a:cubicBezTo>
                  <a:pt x="9972359" y="5828278"/>
                  <a:pt x="9980232" y="5827462"/>
                  <a:pt x="9987744" y="5826353"/>
                </a:cubicBezTo>
                <a:close/>
                <a:moveTo>
                  <a:pt x="7101968" y="12361673"/>
                </a:moveTo>
                <a:cubicBezTo>
                  <a:pt x="7106817" y="12349547"/>
                  <a:pt x="7102898" y="12328452"/>
                  <a:pt x="7091167" y="12327344"/>
                </a:cubicBezTo>
                <a:cubicBezTo>
                  <a:pt x="7085515" y="12340135"/>
                  <a:pt x="7091071" y="12351763"/>
                  <a:pt x="7101968" y="12361673"/>
                </a:cubicBezTo>
                <a:close/>
                <a:moveTo>
                  <a:pt x="7965713" y="10408264"/>
                </a:moveTo>
                <a:cubicBezTo>
                  <a:pt x="7967091" y="10404067"/>
                  <a:pt x="7967885" y="10399310"/>
                  <a:pt x="7967633" y="10393535"/>
                </a:cubicBezTo>
                <a:cubicBezTo>
                  <a:pt x="7948567" y="10399949"/>
                  <a:pt x="7948095" y="10425479"/>
                  <a:pt x="7939104" y="10443047"/>
                </a:cubicBezTo>
                <a:cubicBezTo>
                  <a:pt x="7942749" y="10443102"/>
                  <a:pt x="7946041" y="10442852"/>
                  <a:pt x="7950039" y="10443210"/>
                </a:cubicBezTo>
                <a:cubicBezTo>
                  <a:pt x="7952195" y="10428396"/>
                  <a:pt x="7961580" y="10420854"/>
                  <a:pt x="7965713" y="10408264"/>
                </a:cubicBezTo>
                <a:close/>
                <a:moveTo>
                  <a:pt x="6980348" y="12638449"/>
                </a:moveTo>
                <a:cubicBezTo>
                  <a:pt x="6979446" y="12643434"/>
                  <a:pt x="6977210" y="12648657"/>
                  <a:pt x="6973309" y="12654177"/>
                </a:cubicBezTo>
                <a:cubicBezTo>
                  <a:pt x="6933665" y="12665635"/>
                  <a:pt x="6902143" y="12616124"/>
                  <a:pt x="6879362" y="12588268"/>
                </a:cubicBezTo>
                <a:cubicBezTo>
                  <a:pt x="6886403" y="12570030"/>
                  <a:pt x="6877723" y="12553994"/>
                  <a:pt x="6870933" y="12538285"/>
                </a:cubicBezTo>
                <a:cubicBezTo>
                  <a:pt x="6867799" y="12551134"/>
                  <a:pt x="6866505" y="12563270"/>
                  <a:pt x="6877202" y="12573589"/>
                </a:cubicBezTo>
                <a:cubicBezTo>
                  <a:pt x="6863718" y="12583389"/>
                  <a:pt x="6870373" y="12561422"/>
                  <a:pt x="6858647" y="12555732"/>
                </a:cubicBezTo>
                <a:cubicBezTo>
                  <a:pt x="6850418" y="12570904"/>
                  <a:pt x="6863055" y="12582588"/>
                  <a:pt x="6870310" y="12594943"/>
                </a:cubicBezTo>
                <a:cubicBezTo>
                  <a:pt x="6848114" y="12635968"/>
                  <a:pt x="6774046" y="12689657"/>
                  <a:pt x="6786274" y="12627452"/>
                </a:cubicBezTo>
                <a:cubicBezTo>
                  <a:pt x="6794351" y="12587305"/>
                  <a:pt x="6848390" y="12572041"/>
                  <a:pt x="6837114" y="12536559"/>
                </a:cubicBezTo>
                <a:cubicBezTo>
                  <a:pt x="6814255" y="12515784"/>
                  <a:pt x="6771260" y="12487637"/>
                  <a:pt x="6806921" y="12449512"/>
                </a:cubicBezTo>
                <a:cubicBezTo>
                  <a:pt x="6842321" y="12440754"/>
                  <a:pt x="6861398" y="12500015"/>
                  <a:pt x="6894830" y="12498013"/>
                </a:cubicBezTo>
                <a:cubicBezTo>
                  <a:pt x="6904492" y="12469240"/>
                  <a:pt x="6922255" y="12431340"/>
                  <a:pt x="6952145" y="12429297"/>
                </a:cubicBezTo>
                <a:cubicBezTo>
                  <a:pt x="6991045" y="12463259"/>
                  <a:pt x="6938229" y="12517188"/>
                  <a:pt x="6916201" y="12548629"/>
                </a:cubicBezTo>
                <a:cubicBezTo>
                  <a:pt x="6927556" y="12580334"/>
                  <a:pt x="6986657" y="12603555"/>
                  <a:pt x="6980348" y="12638449"/>
                </a:cubicBezTo>
                <a:close/>
                <a:moveTo>
                  <a:pt x="9463786" y="7018355"/>
                </a:moveTo>
                <a:cubicBezTo>
                  <a:pt x="9446466" y="6973799"/>
                  <a:pt x="9478140" y="6902703"/>
                  <a:pt x="9423038" y="6890871"/>
                </a:cubicBezTo>
                <a:cubicBezTo>
                  <a:pt x="9426774" y="6909770"/>
                  <a:pt x="9440618" y="6919973"/>
                  <a:pt x="9448298" y="6935305"/>
                </a:cubicBezTo>
                <a:cubicBezTo>
                  <a:pt x="9431730" y="6938872"/>
                  <a:pt x="9423881" y="6908581"/>
                  <a:pt x="9407850" y="6900411"/>
                </a:cubicBezTo>
                <a:cubicBezTo>
                  <a:pt x="9413652" y="6934591"/>
                  <a:pt x="9435174" y="6947503"/>
                  <a:pt x="9445607" y="6974795"/>
                </a:cubicBezTo>
                <a:cubicBezTo>
                  <a:pt x="9451964" y="6991154"/>
                  <a:pt x="9444004" y="7009989"/>
                  <a:pt x="9463786" y="7018355"/>
                </a:cubicBezTo>
                <a:close/>
                <a:moveTo>
                  <a:pt x="10213354" y="5323903"/>
                </a:moveTo>
                <a:cubicBezTo>
                  <a:pt x="10223525" y="5307012"/>
                  <a:pt x="10219435" y="5274116"/>
                  <a:pt x="10214419" y="5261456"/>
                </a:cubicBezTo>
                <a:cubicBezTo>
                  <a:pt x="10206979" y="5286098"/>
                  <a:pt x="10208980" y="5305785"/>
                  <a:pt x="10197936" y="5334115"/>
                </a:cubicBezTo>
                <a:cubicBezTo>
                  <a:pt x="10204989" y="5333384"/>
                  <a:pt x="10209964" y="5329533"/>
                  <a:pt x="10213354" y="5323903"/>
                </a:cubicBezTo>
                <a:close/>
                <a:moveTo>
                  <a:pt x="10173136" y="5416256"/>
                </a:moveTo>
                <a:cubicBezTo>
                  <a:pt x="10151457" y="5421484"/>
                  <a:pt x="10139964" y="5435605"/>
                  <a:pt x="10139541" y="5457531"/>
                </a:cubicBezTo>
                <a:cubicBezTo>
                  <a:pt x="10156949" y="5449430"/>
                  <a:pt x="10168442" y="5435309"/>
                  <a:pt x="10173136" y="5416256"/>
                </a:cubicBezTo>
                <a:close/>
                <a:moveTo>
                  <a:pt x="8887535" y="8328461"/>
                </a:moveTo>
                <a:cubicBezTo>
                  <a:pt x="8890281" y="8324263"/>
                  <a:pt x="8891344" y="8318112"/>
                  <a:pt x="8889917" y="8314426"/>
                </a:cubicBezTo>
                <a:cubicBezTo>
                  <a:pt x="8885657" y="8312543"/>
                  <a:pt x="8881920" y="8312932"/>
                  <a:pt x="8878799" y="8313080"/>
                </a:cubicBezTo>
                <a:cubicBezTo>
                  <a:pt x="8872101" y="8321325"/>
                  <a:pt x="8879722" y="8323670"/>
                  <a:pt x="8875055" y="8330775"/>
                </a:cubicBezTo>
                <a:cubicBezTo>
                  <a:pt x="8880362" y="8334898"/>
                  <a:pt x="8884790" y="8332656"/>
                  <a:pt x="8887535" y="8328461"/>
                </a:cubicBezTo>
                <a:close/>
                <a:moveTo>
                  <a:pt x="7732785" y="10943514"/>
                </a:moveTo>
                <a:cubicBezTo>
                  <a:pt x="7738677" y="10933818"/>
                  <a:pt x="7723658" y="10927644"/>
                  <a:pt x="7722019" y="10936697"/>
                </a:cubicBezTo>
                <a:cubicBezTo>
                  <a:pt x="7727991" y="10936919"/>
                  <a:pt x="7724986" y="10945410"/>
                  <a:pt x="7732785" y="10943514"/>
                </a:cubicBezTo>
                <a:close/>
                <a:moveTo>
                  <a:pt x="6923154" y="12777125"/>
                </a:moveTo>
                <a:cubicBezTo>
                  <a:pt x="6901801" y="12857756"/>
                  <a:pt x="6813879" y="12796010"/>
                  <a:pt x="6763168" y="12804643"/>
                </a:cubicBezTo>
                <a:cubicBezTo>
                  <a:pt x="6753526" y="12842617"/>
                  <a:pt x="6794783" y="12871532"/>
                  <a:pt x="6801460" y="12906030"/>
                </a:cubicBezTo>
                <a:cubicBezTo>
                  <a:pt x="6796971" y="12925418"/>
                  <a:pt x="6802016" y="12952072"/>
                  <a:pt x="6780995" y="12966191"/>
                </a:cubicBezTo>
                <a:cubicBezTo>
                  <a:pt x="6750452" y="12960328"/>
                  <a:pt x="6733089" y="12929250"/>
                  <a:pt x="6718775" y="12905115"/>
                </a:cubicBezTo>
                <a:cubicBezTo>
                  <a:pt x="6703984" y="12879752"/>
                  <a:pt x="6691890" y="12854055"/>
                  <a:pt x="6674879" y="12830256"/>
                </a:cubicBezTo>
                <a:cubicBezTo>
                  <a:pt x="6639954" y="12781241"/>
                  <a:pt x="6611362" y="12729427"/>
                  <a:pt x="6576964" y="12682680"/>
                </a:cubicBezTo>
                <a:cubicBezTo>
                  <a:pt x="6581930" y="12664520"/>
                  <a:pt x="6564881" y="12644266"/>
                  <a:pt x="6576695" y="12620991"/>
                </a:cubicBezTo>
                <a:cubicBezTo>
                  <a:pt x="6595330" y="12583429"/>
                  <a:pt x="6657343" y="12571139"/>
                  <a:pt x="6670379" y="12612009"/>
                </a:cubicBezTo>
                <a:cubicBezTo>
                  <a:pt x="6666593" y="12628655"/>
                  <a:pt x="6658504" y="12646961"/>
                  <a:pt x="6642162" y="12658567"/>
                </a:cubicBezTo>
                <a:cubicBezTo>
                  <a:pt x="6646478" y="12678793"/>
                  <a:pt x="6657569" y="12700994"/>
                  <a:pt x="6674779" y="12711652"/>
                </a:cubicBezTo>
                <a:cubicBezTo>
                  <a:pt x="6698249" y="12726601"/>
                  <a:pt x="6726332" y="12716112"/>
                  <a:pt x="6753601" y="12719001"/>
                </a:cubicBezTo>
                <a:cubicBezTo>
                  <a:pt x="6761792" y="12720076"/>
                  <a:pt x="6769194" y="12726399"/>
                  <a:pt x="6777811" y="12727662"/>
                </a:cubicBezTo>
                <a:cubicBezTo>
                  <a:pt x="6793578" y="12730049"/>
                  <a:pt x="6809947" y="12727614"/>
                  <a:pt x="6824672" y="12730050"/>
                </a:cubicBezTo>
                <a:cubicBezTo>
                  <a:pt x="6856633" y="12735012"/>
                  <a:pt x="6890965" y="12741531"/>
                  <a:pt x="6923154" y="12777125"/>
                </a:cubicBezTo>
                <a:close/>
                <a:moveTo>
                  <a:pt x="8916822" y="8265564"/>
                </a:moveTo>
                <a:cubicBezTo>
                  <a:pt x="8927425" y="8249129"/>
                  <a:pt x="8925659" y="8221144"/>
                  <a:pt x="8905518" y="8208811"/>
                </a:cubicBezTo>
                <a:cubicBezTo>
                  <a:pt x="8899902" y="8213454"/>
                  <a:pt x="8910614" y="8223786"/>
                  <a:pt x="8899686" y="8222011"/>
                </a:cubicBezTo>
                <a:cubicBezTo>
                  <a:pt x="8895354" y="8209917"/>
                  <a:pt x="8895748" y="8196347"/>
                  <a:pt x="8888774" y="8185623"/>
                </a:cubicBezTo>
                <a:cubicBezTo>
                  <a:pt x="8875209" y="8189814"/>
                  <a:pt x="8869326" y="8223874"/>
                  <a:pt x="8873709" y="8237006"/>
                </a:cubicBezTo>
                <a:cubicBezTo>
                  <a:pt x="8863632" y="8235610"/>
                  <a:pt x="8859403" y="8247487"/>
                  <a:pt x="8848275" y="8241553"/>
                </a:cubicBezTo>
                <a:cubicBezTo>
                  <a:pt x="8836933" y="8266070"/>
                  <a:pt x="8858425" y="8275055"/>
                  <a:pt x="8869016" y="8274136"/>
                </a:cubicBezTo>
                <a:cubicBezTo>
                  <a:pt x="8875149" y="8267172"/>
                  <a:pt x="8861493" y="8251976"/>
                  <a:pt x="8873681" y="8245138"/>
                </a:cubicBezTo>
                <a:cubicBezTo>
                  <a:pt x="8870916" y="8257158"/>
                  <a:pt x="8874485" y="8266369"/>
                  <a:pt x="8884810" y="8272968"/>
                </a:cubicBezTo>
                <a:cubicBezTo>
                  <a:pt x="8891208" y="8258487"/>
                  <a:pt x="8877287" y="8250808"/>
                  <a:pt x="8886331" y="8234949"/>
                </a:cubicBezTo>
                <a:cubicBezTo>
                  <a:pt x="8896101" y="8247413"/>
                  <a:pt x="8894201" y="8264391"/>
                  <a:pt x="8902317" y="8277141"/>
                </a:cubicBezTo>
                <a:cubicBezTo>
                  <a:pt x="8908378" y="8275237"/>
                  <a:pt x="8913288" y="8271040"/>
                  <a:pt x="8916822" y="8265564"/>
                </a:cubicBezTo>
                <a:close/>
                <a:moveTo>
                  <a:pt x="9230922" y="7555248"/>
                </a:moveTo>
                <a:cubicBezTo>
                  <a:pt x="9220556" y="7554142"/>
                  <a:pt x="9216442" y="7530126"/>
                  <a:pt x="9202889" y="7542820"/>
                </a:cubicBezTo>
                <a:cubicBezTo>
                  <a:pt x="9211774" y="7549179"/>
                  <a:pt x="9211341" y="7562310"/>
                  <a:pt x="9222810" y="7565670"/>
                </a:cubicBezTo>
                <a:cubicBezTo>
                  <a:pt x="9227390" y="7564398"/>
                  <a:pt x="9230439" y="7561364"/>
                  <a:pt x="9230922" y="7555248"/>
                </a:cubicBezTo>
                <a:close/>
                <a:moveTo>
                  <a:pt x="8046057" y="10243880"/>
                </a:moveTo>
                <a:cubicBezTo>
                  <a:pt x="8047927" y="10238197"/>
                  <a:pt x="8048404" y="10232202"/>
                  <a:pt x="8046523" y="10225640"/>
                </a:cubicBezTo>
                <a:cubicBezTo>
                  <a:pt x="8028830" y="10241883"/>
                  <a:pt x="8017844" y="10263907"/>
                  <a:pt x="8010788" y="10289937"/>
                </a:cubicBezTo>
                <a:cubicBezTo>
                  <a:pt x="8011637" y="10292521"/>
                  <a:pt x="8013402" y="10294042"/>
                  <a:pt x="8017657" y="10293388"/>
                </a:cubicBezTo>
                <a:cubicBezTo>
                  <a:pt x="8022298" y="10275157"/>
                  <a:pt x="8040447" y="10260928"/>
                  <a:pt x="8046057" y="10243880"/>
                </a:cubicBezTo>
                <a:close/>
                <a:moveTo>
                  <a:pt x="7998708" y="10352934"/>
                </a:moveTo>
                <a:cubicBezTo>
                  <a:pt x="8004189" y="10340598"/>
                  <a:pt x="8007080" y="10325645"/>
                  <a:pt x="8007111" y="10307764"/>
                </a:cubicBezTo>
                <a:cubicBezTo>
                  <a:pt x="7982311" y="10317262"/>
                  <a:pt x="7985730" y="10355409"/>
                  <a:pt x="7967732" y="10372006"/>
                </a:cubicBezTo>
                <a:cubicBezTo>
                  <a:pt x="7967502" y="10377983"/>
                  <a:pt x="7970373" y="10381076"/>
                  <a:pt x="7974772" y="10382397"/>
                </a:cubicBezTo>
                <a:cubicBezTo>
                  <a:pt x="7985159" y="10374987"/>
                  <a:pt x="7993228" y="10365269"/>
                  <a:pt x="7998708" y="10352934"/>
                </a:cubicBezTo>
                <a:close/>
                <a:moveTo>
                  <a:pt x="7120105" y="12348284"/>
                </a:moveTo>
                <a:cubicBezTo>
                  <a:pt x="7127165" y="12330001"/>
                  <a:pt x="7113940" y="12314986"/>
                  <a:pt x="7111497" y="12298618"/>
                </a:cubicBezTo>
                <a:cubicBezTo>
                  <a:pt x="7115332" y="12300312"/>
                  <a:pt x="7119502" y="12304703"/>
                  <a:pt x="7122475" y="12301431"/>
                </a:cubicBezTo>
                <a:cubicBezTo>
                  <a:pt x="7115937" y="12295484"/>
                  <a:pt x="7124104" y="12287372"/>
                  <a:pt x="7113642" y="12282240"/>
                </a:cubicBezTo>
                <a:cubicBezTo>
                  <a:pt x="7089541" y="12292994"/>
                  <a:pt x="7096723" y="12338971"/>
                  <a:pt x="7120105" y="12348284"/>
                </a:cubicBezTo>
                <a:close/>
                <a:moveTo>
                  <a:pt x="10205502" y="5366157"/>
                </a:moveTo>
                <a:cubicBezTo>
                  <a:pt x="10205919" y="5360477"/>
                  <a:pt x="10212603" y="5354479"/>
                  <a:pt x="10204397" y="5352013"/>
                </a:cubicBezTo>
                <a:cubicBezTo>
                  <a:pt x="10204274" y="5357330"/>
                  <a:pt x="10197296" y="5363689"/>
                  <a:pt x="10205502" y="5366157"/>
                </a:cubicBezTo>
                <a:close/>
                <a:moveTo>
                  <a:pt x="9326913" y="7354969"/>
                </a:moveTo>
                <a:cubicBezTo>
                  <a:pt x="9313089" y="7313428"/>
                  <a:pt x="9292708" y="7277976"/>
                  <a:pt x="9247266" y="7264028"/>
                </a:cubicBezTo>
                <a:cubicBezTo>
                  <a:pt x="9268544" y="7298944"/>
                  <a:pt x="9283658" y="7338989"/>
                  <a:pt x="9326913" y="7354969"/>
                </a:cubicBezTo>
                <a:close/>
                <a:moveTo>
                  <a:pt x="8270811" y="9746690"/>
                </a:moveTo>
                <a:cubicBezTo>
                  <a:pt x="8266868" y="9730170"/>
                  <a:pt x="8264363" y="9712780"/>
                  <a:pt x="8248422" y="9703673"/>
                </a:cubicBezTo>
                <a:cubicBezTo>
                  <a:pt x="8248555" y="9721893"/>
                  <a:pt x="8261598" y="9733208"/>
                  <a:pt x="8270811" y="9746690"/>
                </a:cubicBezTo>
                <a:close/>
                <a:moveTo>
                  <a:pt x="9489826" y="6989363"/>
                </a:moveTo>
                <a:cubicBezTo>
                  <a:pt x="9496221" y="6974534"/>
                  <a:pt x="9492739" y="6945239"/>
                  <a:pt x="9494341" y="6938456"/>
                </a:cubicBezTo>
                <a:cubicBezTo>
                  <a:pt x="9468822" y="6947354"/>
                  <a:pt x="9482578" y="6975338"/>
                  <a:pt x="9479578" y="6998012"/>
                </a:cubicBezTo>
                <a:cubicBezTo>
                  <a:pt x="9484462" y="6997648"/>
                  <a:pt x="9487691" y="6994312"/>
                  <a:pt x="9489826" y="6989363"/>
                </a:cubicBezTo>
                <a:close/>
                <a:moveTo>
                  <a:pt x="7089031" y="12423222"/>
                </a:moveTo>
                <a:cubicBezTo>
                  <a:pt x="7075807" y="12408206"/>
                  <a:pt x="7072938" y="12391651"/>
                  <a:pt x="7055789" y="12377450"/>
                </a:cubicBezTo>
                <a:cubicBezTo>
                  <a:pt x="7048868" y="12394265"/>
                  <a:pt x="7070720" y="12419718"/>
                  <a:pt x="7089031" y="12423222"/>
                </a:cubicBezTo>
                <a:close/>
                <a:moveTo>
                  <a:pt x="6232093" y="14363134"/>
                </a:moveTo>
                <a:cubicBezTo>
                  <a:pt x="6226977" y="14360874"/>
                  <a:pt x="6228627" y="14355987"/>
                  <a:pt x="6221854" y="14354015"/>
                </a:cubicBezTo>
                <a:lnTo>
                  <a:pt x="6216759" y="14365548"/>
                </a:lnTo>
                <a:lnTo>
                  <a:pt x="6228696" y="14370822"/>
                </a:lnTo>
                <a:close/>
                <a:moveTo>
                  <a:pt x="8267503" y="9758221"/>
                </a:moveTo>
                <a:cubicBezTo>
                  <a:pt x="8245483" y="9749314"/>
                  <a:pt x="8252068" y="9705701"/>
                  <a:pt x="8225239" y="9710594"/>
                </a:cubicBezTo>
                <a:cubicBezTo>
                  <a:pt x="8238461" y="9728456"/>
                  <a:pt x="8244996" y="9749760"/>
                  <a:pt x="8262049" y="9765454"/>
                </a:cubicBezTo>
                <a:cubicBezTo>
                  <a:pt x="8265332" y="9765131"/>
                  <a:pt x="8267278" y="9763348"/>
                  <a:pt x="8267503" y="9758221"/>
                </a:cubicBezTo>
                <a:close/>
                <a:moveTo>
                  <a:pt x="9795273" y="6301376"/>
                </a:moveTo>
                <a:cubicBezTo>
                  <a:pt x="9777310" y="6277778"/>
                  <a:pt x="9752456" y="6235575"/>
                  <a:pt x="9727603" y="6226851"/>
                </a:cubicBezTo>
                <a:cubicBezTo>
                  <a:pt x="9744730" y="6251079"/>
                  <a:pt x="9758516" y="6296659"/>
                  <a:pt x="9795273" y="6301376"/>
                </a:cubicBezTo>
                <a:close/>
                <a:moveTo>
                  <a:pt x="8234418" y="9841769"/>
                </a:moveTo>
                <a:cubicBezTo>
                  <a:pt x="8223525" y="9824010"/>
                  <a:pt x="8219341" y="9802342"/>
                  <a:pt x="8197423" y="9791105"/>
                </a:cubicBezTo>
                <a:cubicBezTo>
                  <a:pt x="8192978" y="9807256"/>
                  <a:pt x="8201889" y="9816988"/>
                  <a:pt x="8213698" y="9824512"/>
                </a:cubicBezTo>
                <a:cubicBezTo>
                  <a:pt x="8215275" y="9831121"/>
                  <a:pt x="8230926" y="9857495"/>
                  <a:pt x="8234418" y="9841769"/>
                </a:cubicBezTo>
                <a:close/>
                <a:moveTo>
                  <a:pt x="9329598" y="7365997"/>
                </a:moveTo>
                <a:cubicBezTo>
                  <a:pt x="9309365" y="7364217"/>
                  <a:pt x="9308954" y="7346006"/>
                  <a:pt x="9291837" y="7342127"/>
                </a:cubicBezTo>
                <a:cubicBezTo>
                  <a:pt x="9291390" y="7348706"/>
                  <a:pt x="9280283" y="7343916"/>
                  <a:pt x="9280403" y="7351857"/>
                </a:cubicBezTo>
                <a:cubicBezTo>
                  <a:pt x="9292387" y="7362197"/>
                  <a:pt x="9313547" y="7389166"/>
                  <a:pt x="9329598" y="7365997"/>
                </a:cubicBezTo>
                <a:close/>
                <a:moveTo>
                  <a:pt x="10176643" y="5454021"/>
                </a:moveTo>
                <a:cubicBezTo>
                  <a:pt x="10157294" y="5459340"/>
                  <a:pt x="10122793" y="5488441"/>
                  <a:pt x="10143809" y="5499528"/>
                </a:cubicBezTo>
                <a:cubicBezTo>
                  <a:pt x="10151622" y="5481809"/>
                  <a:pt x="10168830" y="5471740"/>
                  <a:pt x="10176643" y="5454021"/>
                </a:cubicBezTo>
                <a:close/>
                <a:moveTo>
                  <a:pt x="8249058" y="9816725"/>
                </a:moveTo>
                <a:cubicBezTo>
                  <a:pt x="8247491" y="9788633"/>
                  <a:pt x="8233945" y="9767489"/>
                  <a:pt x="8215597" y="9749402"/>
                </a:cubicBezTo>
                <a:cubicBezTo>
                  <a:pt x="8217144" y="9777960"/>
                  <a:pt x="8229757" y="9799064"/>
                  <a:pt x="8249058" y="9816725"/>
                </a:cubicBezTo>
                <a:close/>
                <a:moveTo>
                  <a:pt x="7956845" y="10482424"/>
                </a:moveTo>
                <a:cubicBezTo>
                  <a:pt x="7954795" y="10476951"/>
                  <a:pt x="7961133" y="10463889"/>
                  <a:pt x="7953232" y="10464489"/>
                </a:cubicBezTo>
                <a:cubicBezTo>
                  <a:pt x="7950436" y="10467018"/>
                  <a:pt x="7944173" y="10485704"/>
                  <a:pt x="7956845" y="10482424"/>
                </a:cubicBezTo>
                <a:close/>
                <a:moveTo>
                  <a:pt x="9842866" y="6215110"/>
                </a:moveTo>
                <a:cubicBezTo>
                  <a:pt x="9836603" y="6211989"/>
                  <a:pt x="9834097" y="6207604"/>
                  <a:pt x="9831591" y="6203220"/>
                </a:cubicBezTo>
                <a:cubicBezTo>
                  <a:pt x="9827209" y="6208876"/>
                  <a:pt x="9820320" y="6209102"/>
                  <a:pt x="9817819" y="6219351"/>
                </a:cubicBezTo>
                <a:lnTo>
                  <a:pt x="9836190" y="6228506"/>
                </a:lnTo>
                <a:close/>
                <a:moveTo>
                  <a:pt x="9744184" y="6441592"/>
                </a:moveTo>
                <a:cubicBezTo>
                  <a:pt x="9718143" y="6495029"/>
                  <a:pt x="9670173" y="6540207"/>
                  <a:pt x="9634632" y="6528221"/>
                </a:cubicBezTo>
                <a:cubicBezTo>
                  <a:pt x="9596166" y="6515297"/>
                  <a:pt x="9528582" y="6394192"/>
                  <a:pt x="9531624" y="6360841"/>
                </a:cubicBezTo>
                <a:cubicBezTo>
                  <a:pt x="9536724" y="6316027"/>
                  <a:pt x="9565691" y="6291432"/>
                  <a:pt x="9603902" y="6287056"/>
                </a:cubicBezTo>
                <a:cubicBezTo>
                  <a:pt x="9599235" y="6260793"/>
                  <a:pt x="9566653" y="6261209"/>
                  <a:pt x="9548026" y="6247243"/>
                </a:cubicBezTo>
                <a:cubicBezTo>
                  <a:pt x="9518099" y="6225565"/>
                  <a:pt x="9494210" y="6197007"/>
                  <a:pt x="9486830" y="6170952"/>
                </a:cubicBezTo>
                <a:cubicBezTo>
                  <a:pt x="9494299" y="6152819"/>
                  <a:pt x="9502831" y="6140938"/>
                  <a:pt x="9512412" y="6131142"/>
                </a:cubicBezTo>
                <a:cubicBezTo>
                  <a:pt x="9608131" y="6151780"/>
                  <a:pt x="9693998" y="6237243"/>
                  <a:pt x="9722171" y="6305403"/>
                </a:cubicBezTo>
                <a:cubicBezTo>
                  <a:pt x="9774341" y="6326457"/>
                  <a:pt x="9770227" y="6388154"/>
                  <a:pt x="9744184" y="6441592"/>
                </a:cubicBezTo>
                <a:close/>
                <a:moveTo>
                  <a:pt x="8965573" y="8204283"/>
                </a:moveTo>
                <a:cubicBezTo>
                  <a:pt x="8953751" y="8183785"/>
                  <a:pt x="8965458" y="8153833"/>
                  <a:pt x="8949760" y="8135190"/>
                </a:cubicBezTo>
                <a:cubicBezTo>
                  <a:pt x="8950851" y="8136178"/>
                  <a:pt x="8935247" y="8136919"/>
                  <a:pt x="8941468" y="8127448"/>
                </a:cubicBezTo>
                <a:cubicBezTo>
                  <a:pt x="8948344" y="8136089"/>
                  <a:pt x="8963849" y="8133269"/>
                  <a:pt x="8968042" y="8146832"/>
                </a:cubicBezTo>
                <a:cubicBezTo>
                  <a:pt x="8977869" y="8121131"/>
                  <a:pt x="8942625" y="8116762"/>
                  <a:pt x="8932589" y="8111815"/>
                </a:cubicBezTo>
                <a:cubicBezTo>
                  <a:pt x="8938364" y="8114880"/>
                  <a:pt x="8942239" y="8113026"/>
                  <a:pt x="8945210" y="8109758"/>
                </a:cubicBezTo>
                <a:cubicBezTo>
                  <a:pt x="8941316" y="8102437"/>
                  <a:pt x="8939879" y="8094163"/>
                  <a:pt x="8941086" y="8084517"/>
                </a:cubicBezTo>
                <a:cubicBezTo>
                  <a:pt x="8935498" y="8081027"/>
                  <a:pt x="8932150" y="8085147"/>
                  <a:pt x="8926372" y="8082088"/>
                </a:cubicBezTo>
                <a:cubicBezTo>
                  <a:pt x="8936002" y="8074123"/>
                  <a:pt x="8929135" y="8070072"/>
                  <a:pt x="8928639" y="8059669"/>
                </a:cubicBezTo>
                <a:lnTo>
                  <a:pt x="8914335" y="8092041"/>
                </a:lnTo>
                <a:cubicBezTo>
                  <a:pt x="8927157" y="8094142"/>
                  <a:pt x="8914268" y="8103720"/>
                  <a:pt x="8914891" y="8108073"/>
                </a:cubicBezTo>
                <a:cubicBezTo>
                  <a:pt x="8916805" y="8117572"/>
                  <a:pt x="8927329" y="8128329"/>
                  <a:pt x="8916620" y="8139889"/>
                </a:cubicBezTo>
                <a:cubicBezTo>
                  <a:pt x="8925290" y="8146775"/>
                  <a:pt x="8926536" y="8133582"/>
                  <a:pt x="8935633" y="8140655"/>
                </a:cubicBezTo>
                <a:cubicBezTo>
                  <a:pt x="8930313" y="8151541"/>
                  <a:pt x="8942006" y="8156197"/>
                  <a:pt x="8940184" y="8166084"/>
                </a:cubicBezTo>
                <a:cubicBezTo>
                  <a:pt x="8959257" y="8172476"/>
                  <a:pt x="8948927" y="8205076"/>
                  <a:pt x="8965573" y="8204283"/>
                </a:cubicBezTo>
                <a:close/>
                <a:moveTo>
                  <a:pt x="7764969" y="10922624"/>
                </a:moveTo>
                <a:cubicBezTo>
                  <a:pt x="7759134" y="10906512"/>
                  <a:pt x="7753651" y="10890704"/>
                  <a:pt x="7739850" y="10883118"/>
                </a:cubicBezTo>
                <a:cubicBezTo>
                  <a:pt x="7746904" y="10897817"/>
                  <a:pt x="7748379" y="10917558"/>
                  <a:pt x="7764969" y="10922624"/>
                </a:cubicBezTo>
                <a:close/>
                <a:moveTo>
                  <a:pt x="8006103" y="10377313"/>
                </a:moveTo>
                <a:cubicBezTo>
                  <a:pt x="8008544" y="10370521"/>
                  <a:pt x="8010275" y="10362981"/>
                  <a:pt x="8010796" y="10354168"/>
                </a:cubicBezTo>
                <a:cubicBezTo>
                  <a:pt x="7988189" y="10371115"/>
                  <a:pt x="7981610" y="10403730"/>
                  <a:pt x="7967875" y="10428943"/>
                </a:cubicBezTo>
                <a:cubicBezTo>
                  <a:pt x="7972178" y="10428947"/>
                  <a:pt x="7972511" y="10433557"/>
                  <a:pt x="7978389" y="10432449"/>
                </a:cubicBezTo>
                <a:cubicBezTo>
                  <a:pt x="7985055" y="10411332"/>
                  <a:pt x="7998778" y="10397688"/>
                  <a:pt x="8006103" y="10377313"/>
                </a:cubicBezTo>
                <a:close/>
                <a:moveTo>
                  <a:pt x="6156418" y="14565544"/>
                </a:moveTo>
                <a:cubicBezTo>
                  <a:pt x="6159941" y="14547192"/>
                  <a:pt x="6157146" y="14514306"/>
                  <a:pt x="6136744" y="14515502"/>
                </a:cubicBezTo>
                <a:cubicBezTo>
                  <a:pt x="6144817" y="14531830"/>
                  <a:pt x="6142006" y="14552030"/>
                  <a:pt x="6156418" y="14565544"/>
                </a:cubicBezTo>
                <a:close/>
                <a:moveTo>
                  <a:pt x="6190387" y="14488665"/>
                </a:moveTo>
                <a:cubicBezTo>
                  <a:pt x="6175920" y="14438371"/>
                  <a:pt x="6164954" y="14387071"/>
                  <a:pt x="6139843" y="14341262"/>
                </a:cubicBezTo>
                <a:cubicBezTo>
                  <a:pt x="6137794" y="14395489"/>
                  <a:pt x="6165268" y="14438259"/>
                  <a:pt x="6177366" y="14486995"/>
                </a:cubicBezTo>
                <a:cubicBezTo>
                  <a:pt x="6182244" y="14488640"/>
                  <a:pt x="6187647" y="14492559"/>
                  <a:pt x="6190387" y="14488665"/>
                </a:cubicBezTo>
                <a:close/>
                <a:moveTo>
                  <a:pt x="8202807" y="9934256"/>
                </a:moveTo>
                <a:cubicBezTo>
                  <a:pt x="8184229" y="9932039"/>
                  <a:pt x="8182431" y="9919817"/>
                  <a:pt x="8165757" y="9916749"/>
                </a:cubicBezTo>
                <a:cubicBezTo>
                  <a:pt x="8159202" y="9938412"/>
                  <a:pt x="8190871" y="9940270"/>
                  <a:pt x="8202807" y="9934256"/>
                </a:cubicBezTo>
                <a:close/>
                <a:moveTo>
                  <a:pt x="9993479" y="5882787"/>
                </a:moveTo>
                <a:cubicBezTo>
                  <a:pt x="10001303" y="5871699"/>
                  <a:pt x="9993292" y="5848325"/>
                  <a:pt x="9993164" y="5830766"/>
                </a:cubicBezTo>
                <a:cubicBezTo>
                  <a:pt x="9963157" y="5838845"/>
                  <a:pt x="9987770" y="5862491"/>
                  <a:pt x="9993479" y="5882787"/>
                </a:cubicBezTo>
                <a:close/>
                <a:moveTo>
                  <a:pt x="8227326" y="9886293"/>
                </a:moveTo>
                <a:cubicBezTo>
                  <a:pt x="8229907" y="9870060"/>
                  <a:pt x="8215686" y="9864298"/>
                  <a:pt x="8211051" y="9852886"/>
                </a:cubicBezTo>
                <a:cubicBezTo>
                  <a:pt x="8203026" y="9854869"/>
                  <a:pt x="8189819" y="9847283"/>
                  <a:pt x="8188334" y="9859828"/>
                </a:cubicBezTo>
                <a:cubicBezTo>
                  <a:pt x="8200871" y="9872054"/>
                  <a:pt x="8207779" y="9874226"/>
                  <a:pt x="8227326" y="9886293"/>
                </a:cubicBezTo>
                <a:close/>
                <a:moveTo>
                  <a:pt x="8057145" y="10271848"/>
                </a:moveTo>
                <a:cubicBezTo>
                  <a:pt x="8033586" y="10275623"/>
                  <a:pt x="8037822" y="10334236"/>
                  <a:pt x="8013913" y="10314862"/>
                </a:cubicBezTo>
                <a:cubicBezTo>
                  <a:pt x="8015000" y="10320739"/>
                  <a:pt x="8002317" y="10337595"/>
                  <a:pt x="8017765" y="10336090"/>
                </a:cubicBezTo>
                <a:cubicBezTo>
                  <a:pt x="8035763" y="10319494"/>
                  <a:pt x="8048772" y="10297978"/>
                  <a:pt x="8057145" y="10271848"/>
                </a:cubicBezTo>
                <a:close/>
                <a:moveTo>
                  <a:pt x="9259318" y="7553617"/>
                </a:moveTo>
                <a:cubicBezTo>
                  <a:pt x="9251397" y="7547654"/>
                  <a:pt x="9247817" y="7537160"/>
                  <a:pt x="9235453" y="7534333"/>
                </a:cubicBezTo>
                <a:cubicBezTo>
                  <a:pt x="9233231" y="7548527"/>
                  <a:pt x="9249828" y="7570689"/>
                  <a:pt x="9259318" y="7553617"/>
                </a:cubicBezTo>
                <a:close/>
                <a:moveTo>
                  <a:pt x="7141013" y="12349368"/>
                </a:moveTo>
                <a:cubicBezTo>
                  <a:pt x="7145942" y="12330144"/>
                  <a:pt x="7138624" y="12312133"/>
                  <a:pt x="7126579" y="12295600"/>
                </a:cubicBezTo>
                <a:cubicBezTo>
                  <a:pt x="7122690" y="12314775"/>
                  <a:pt x="7128353" y="12333074"/>
                  <a:pt x="7141013" y="12349368"/>
                </a:cubicBezTo>
                <a:close/>
                <a:moveTo>
                  <a:pt x="7440846" y="11672280"/>
                </a:moveTo>
                <a:cubicBezTo>
                  <a:pt x="7438419" y="11686197"/>
                  <a:pt x="7430220" y="11692879"/>
                  <a:pt x="7414187" y="11689744"/>
                </a:cubicBezTo>
                <a:cubicBezTo>
                  <a:pt x="7395841" y="11686361"/>
                  <a:pt x="7397481" y="11666689"/>
                  <a:pt x="7387334" y="11656624"/>
                </a:cubicBezTo>
                <a:cubicBezTo>
                  <a:pt x="7370040" y="11643430"/>
                  <a:pt x="7339262" y="11620758"/>
                  <a:pt x="7358649" y="11592592"/>
                </a:cubicBezTo>
                <a:cubicBezTo>
                  <a:pt x="7404138" y="11604554"/>
                  <a:pt x="7416317" y="11643663"/>
                  <a:pt x="7440846" y="11672280"/>
                </a:cubicBezTo>
                <a:close/>
                <a:moveTo>
                  <a:pt x="8966744" y="8220074"/>
                </a:moveTo>
                <a:cubicBezTo>
                  <a:pt x="8963336" y="8218568"/>
                  <a:pt x="8964039" y="8215823"/>
                  <a:pt x="8961244" y="8214082"/>
                </a:cubicBezTo>
                <a:cubicBezTo>
                  <a:pt x="8959600" y="8218954"/>
                  <a:pt x="8955924" y="8224969"/>
                  <a:pt x="8963732" y="8226891"/>
                </a:cubicBezTo>
                <a:close/>
                <a:moveTo>
                  <a:pt x="9479174" y="7062127"/>
                </a:moveTo>
                <a:cubicBezTo>
                  <a:pt x="9479036" y="7060266"/>
                  <a:pt x="9479296" y="7057437"/>
                  <a:pt x="9479158" y="7055577"/>
                </a:cubicBezTo>
                <a:cubicBezTo>
                  <a:pt x="9477262" y="7055253"/>
                  <a:pt x="9474439" y="7054992"/>
                  <a:pt x="9472079" y="7054700"/>
                </a:cubicBezTo>
                <a:cubicBezTo>
                  <a:pt x="9471788" y="7057057"/>
                  <a:pt x="9471960" y="7059383"/>
                  <a:pt x="9471665" y="7061747"/>
                </a:cubicBezTo>
                <a:cubicBezTo>
                  <a:pt x="9474025" y="7062040"/>
                  <a:pt x="9476384" y="7062332"/>
                  <a:pt x="9479174" y="7062127"/>
                </a:cubicBezTo>
                <a:close/>
                <a:moveTo>
                  <a:pt x="9364283" y="7329290"/>
                </a:moveTo>
                <a:cubicBezTo>
                  <a:pt x="9363665" y="7320914"/>
                  <a:pt x="9361720" y="7313573"/>
                  <a:pt x="9354970" y="7310797"/>
                </a:cubicBezTo>
                <a:cubicBezTo>
                  <a:pt x="9346583" y="7317498"/>
                  <a:pt x="9353487" y="7328682"/>
                  <a:pt x="9364283" y="7329290"/>
                </a:cubicBezTo>
                <a:close/>
                <a:moveTo>
                  <a:pt x="8224679" y="9914667"/>
                </a:moveTo>
                <a:cubicBezTo>
                  <a:pt x="8222390" y="9913632"/>
                  <a:pt x="8220080" y="9913064"/>
                  <a:pt x="8221621" y="9909862"/>
                </a:cubicBezTo>
                <a:cubicBezTo>
                  <a:pt x="8218866" y="9908807"/>
                  <a:pt x="8216557" y="9908238"/>
                  <a:pt x="8213781" y="9907650"/>
                </a:cubicBezTo>
                <a:cubicBezTo>
                  <a:pt x="8205004" y="9916138"/>
                  <a:pt x="8224331" y="9922591"/>
                  <a:pt x="8224679" y="9914667"/>
                </a:cubicBezTo>
                <a:close/>
                <a:moveTo>
                  <a:pt x="8515590" y="9258450"/>
                </a:moveTo>
                <a:cubicBezTo>
                  <a:pt x="8491164" y="9313733"/>
                  <a:pt x="8462818" y="9356103"/>
                  <a:pt x="8420648" y="9364409"/>
                </a:cubicBezTo>
                <a:cubicBezTo>
                  <a:pt x="8397163" y="9318962"/>
                  <a:pt x="8467370" y="9239177"/>
                  <a:pt x="8515590" y="9258450"/>
                </a:cubicBezTo>
                <a:close/>
                <a:moveTo>
                  <a:pt x="8937772" y="8312153"/>
                </a:moveTo>
                <a:cubicBezTo>
                  <a:pt x="8935156" y="8305396"/>
                  <a:pt x="8927061" y="8301819"/>
                  <a:pt x="8925150" y="8314211"/>
                </a:cubicBezTo>
                <a:cubicBezTo>
                  <a:pt x="8930501" y="8317084"/>
                  <a:pt x="8934800" y="8315422"/>
                  <a:pt x="8937772" y="8312153"/>
                </a:cubicBezTo>
                <a:close/>
                <a:moveTo>
                  <a:pt x="6233287" y="14433089"/>
                </a:moveTo>
                <a:cubicBezTo>
                  <a:pt x="6234112" y="14415075"/>
                  <a:pt x="6232855" y="14397163"/>
                  <a:pt x="6217877" y="14384930"/>
                </a:cubicBezTo>
                <a:cubicBezTo>
                  <a:pt x="6214403" y="14404325"/>
                  <a:pt x="6219540" y="14420378"/>
                  <a:pt x="6233287" y="14433089"/>
                </a:cubicBezTo>
                <a:close/>
                <a:moveTo>
                  <a:pt x="9472298" y="7103161"/>
                </a:moveTo>
                <a:cubicBezTo>
                  <a:pt x="9473061" y="7096878"/>
                  <a:pt x="9466085" y="7089059"/>
                  <a:pt x="9462124" y="7097061"/>
                </a:cubicBezTo>
                <a:cubicBezTo>
                  <a:pt x="9468231" y="7097557"/>
                  <a:pt x="9463772" y="7106769"/>
                  <a:pt x="9468560" y="7108284"/>
                </a:cubicBezTo>
                <a:cubicBezTo>
                  <a:pt x="9470931" y="7107177"/>
                  <a:pt x="9472046" y="7105251"/>
                  <a:pt x="9472298" y="7103161"/>
                </a:cubicBezTo>
                <a:close/>
                <a:moveTo>
                  <a:pt x="7790183" y="10919116"/>
                </a:moveTo>
                <a:cubicBezTo>
                  <a:pt x="7783101" y="10917321"/>
                  <a:pt x="7786822" y="10905139"/>
                  <a:pt x="7775478" y="10908288"/>
                </a:cubicBezTo>
                <a:cubicBezTo>
                  <a:pt x="7774398" y="10915976"/>
                  <a:pt x="7786215" y="10928010"/>
                  <a:pt x="7790183" y="10919116"/>
                </a:cubicBezTo>
                <a:close/>
                <a:moveTo>
                  <a:pt x="6221650" y="14469807"/>
                </a:moveTo>
                <a:cubicBezTo>
                  <a:pt x="6219337" y="14442750"/>
                  <a:pt x="6218513" y="14398483"/>
                  <a:pt x="6197007" y="14389492"/>
                </a:cubicBezTo>
                <a:cubicBezTo>
                  <a:pt x="6204954" y="14416485"/>
                  <a:pt x="6201402" y="14447588"/>
                  <a:pt x="6221650" y="14469807"/>
                </a:cubicBezTo>
                <a:close/>
                <a:moveTo>
                  <a:pt x="10132588" y="5619273"/>
                </a:moveTo>
                <a:cubicBezTo>
                  <a:pt x="10133112" y="5616887"/>
                  <a:pt x="10132800" y="5613811"/>
                  <a:pt x="10131128" y="5609591"/>
                </a:cubicBezTo>
                <a:cubicBezTo>
                  <a:pt x="10114715" y="5604660"/>
                  <a:pt x="10108359" y="5630184"/>
                  <a:pt x="10119390" y="5634347"/>
                </a:cubicBezTo>
                <a:cubicBezTo>
                  <a:pt x="10121913" y="5627372"/>
                  <a:pt x="10131016" y="5626429"/>
                  <a:pt x="10132588" y="5619273"/>
                </a:cubicBezTo>
                <a:close/>
                <a:moveTo>
                  <a:pt x="9398175" y="7281818"/>
                </a:moveTo>
                <a:lnTo>
                  <a:pt x="9400734" y="7271052"/>
                </a:lnTo>
                <a:lnTo>
                  <a:pt x="9404950" y="7253309"/>
                </a:lnTo>
                <a:cubicBezTo>
                  <a:pt x="9404640" y="7249123"/>
                  <a:pt x="9397891" y="7246348"/>
                  <a:pt x="9398510" y="7242095"/>
                </a:cubicBezTo>
                <a:cubicBezTo>
                  <a:pt x="9398837" y="7240200"/>
                  <a:pt x="9410824" y="7225282"/>
                  <a:pt x="9414716" y="7214705"/>
                </a:cubicBezTo>
                <a:cubicBezTo>
                  <a:pt x="9426894" y="7183402"/>
                  <a:pt x="9428084" y="7167879"/>
                  <a:pt x="9434290" y="7137943"/>
                </a:cubicBezTo>
                <a:cubicBezTo>
                  <a:pt x="9436977" y="7123715"/>
                  <a:pt x="9442457" y="7109273"/>
                  <a:pt x="9444245" y="7095586"/>
                </a:cubicBezTo>
                <a:cubicBezTo>
                  <a:pt x="9454004" y="7025160"/>
                  <a:pt x="9433798" y="6941521"/>
                  <a:pt x="9398963" y="6931936"/>
                </a:cubicBezTo>
                <a:cubicBezTo>
                  <a:pt x="9382741" y="6927524"/>
                  <a:pt x="9359756" y="6939035"/>
                  <a:pt x="9333372" y="6948941"/>
                </a:cubicBezTo>
                <a:cubicBezTo>
                  <a:pt x="9255480" y="6976688"/>
                  <a:pt x="9216249" y="6989881"/>
                  <a:pt x="9206283" y="7082770"/>
                </a:cubicBezTo>
                <a:cubicBezTo>
                  <a:pt x="9200906" y="7136486"/>
                  <a:pt x="9191206" y="7188653"/>
                  <a:pt x="9207474" y="7225341"/>
                </a:cubicBezTo>
                <a:cubicBezTo>
                  <a:pt x="9234162" y="7244886"/>
                  <a:pt x="9261077" y="7248509"/>
                  <a:pt x="9290212" y="7263194"/>
                </a:cubicBezTo>
                <a:cubicBezTo>
                  <a:pt x="9313060" y="7275072"/>
                  <a:pt x="9343538" y="7307897"/>
                  <a:pt x="9376703" y="7301238"/>
                </a:cubicBezTo>
                <a:cubicBezTo>
                  <a:pt x="9386165" y="7299606"/>
                  <a:pt x="9393394" y="7291470"/>
                  <a:pt x="9398175" y="7281818"/>
                </a:cubicBezTo>
                <a:close/>
                <a:moveTo>
                  <a:pt x="11306429" y="2965594"/>
                </a:moveTo>
                <a:cubicBezTo>
                  <a:pt x="11309777" y="2956861"/>
                  <a:pt x="11306402" y="2951795"/>
                  <a:pt x="11297346" y="2950347"/>
                </a:cubicBezTo>
                <a:cubicBezTo>
                  <a:pt x="11270632" y="2959991"/>
                  <a:pt x="11229534" y="2908640"/>
                  <a:pt x="11209538" y="2936571"/>
                </a:cubicBezTo>
                <a:cubicBezTo>
                  <a:pt x="11251411" y="2946902"/>
                  <a:pt x="11264507" y="2954220"/>
                  <a:pt x="11306429" y="2965594"/>
                </a:cubicBezTo>
                <a:close/>
                <a:moveTo>
                  <a:pt x="8968442" y="8260028"/>
                </a:moveTo>
                <a:cubicBezTo>
                  <a:pt x="8963944" y="8257531"/>
                  <a:pt x="8961060" y="8258294"/>
                  <a:pt x="8957326" y="8258679"/>
                </a:cubicBezTo>
                <a:cubicBezTo>
                  <a:pt x="8946056" y="8232319"/>
                  <a:pt x="8950383" y="8200628"/>
                  <a:pt x="8940343" y="8173791"/>
                </a:cubicBezTo>
                <a:cubicBezTo>
                  <a:pt x="8938412" y="8177008"/>
                  <a:pt x="8934864" y="8176971"/>
                  <a:pt x="8931130" y="8177355"/>
                </a:cubicBezTo>
                <a:cubicBezTo>
                  <a:pt x="8931435" y="8166292"/>
                  <a:pt x="8926639" y="8157552"/>
                  <a:pt x="8920188" y="8149102"/>
                </a:cubicBezTo>
                <a:cubicBezTo>
                  <a:pt x="8905665" y="8168139"/>
                  <a:pt x="8925780" y="8196377"/>
                  <a:pt x="8933032" y="8182269"/>
                </a:cubicBezTo>
                <a:cubicBezTo>
                  <a:pt x="8933937" y="8205579"/>
                  <a:pt x="8946681" y="8236667"/>
                  <a:pt x="8934902" y="8256411"/>
                </a:cubicBezTo>
                <a:cubicBezTo>
                  <a:pt x="8944673" y="8268874"/>
                  <a:pt x="8957336" y="8263266"/>
                  <a:pt x="8968442" y="8260028"/>
                </a:cubicBezTo>
                <a:close/>
                <a:moveTo>
                  <a:pt x="9280481" y="7555326"/>
                </a:moveTo>
                <a:cubicBezTo>
                  <a:pt x="9282464" y="7537872"/>
                  <a:pt x="9268672" y="7534679"/>
                  <a:pt x="9257460" y="7528496"/>
                </a:cubicBezTo>
                <a:cubicBezTo>
                  <a:pt x="9259888" y="7542347"/>
                  <a:pt x="9267549" y="7551138"/>
                  <a:pt x="9280481" y="7555326"/>
                </a:cubicBezTo>
                <a:close/>
                <a:moveTo>
                  <a:pt x="7775454" y="10965520"/>
                </a:moveTo>
                <a:cubicBezTo>
                  <a:pt x="7771651" y="10945621"/>
                  <a:pt x="7764450" y="10928947"/>
                  <a:pt x="7747103" y="10922613"/>
                </a:cubicBezTo>
                <a:cubicBezTo>
                  <a:pt x="7753695" y="10939993"/>
                  <a:pt x="7761152" y="10955655"/>
                  <a:pt x="7775454" y="10965520"/>
                </a:cubicBezTo>
                <a:close/>
                <a:moveTo>
                  <a:pt x="8281576" y="9820488"/>
                </a:moveTo>
                <a:cubicBezTo>
                  <a:pt x="8266464" y="9813753"/>
                  <a:pt x="8258317" y="9818533"/>
                  <a:pt x="8257114" y="9835293"/>
                </a:cubicBezTo>
                <a:cubicBezTo>
                  <a:pt x="8270910" y="9840103"/>
                  <a:pt x="8276041" y="9829586"/>
                  <a:pt x="8281576" y="9820488"/>
                </a:cubicBezTo>
                <a:close/>
                <a:moveTo>
                  <a:pt x="9115087" y="7936146"/>
                </a:moveTo>
                <a:cubicBezTo>
                  <a:pt x="9112886" y="7906373"/>
                  <a:pt x="9067755" y="7883982"/>
                  <a:pt x="9045441" y="7860371"/>
                </a:cubicBezTo>
                <a:cubicBezTo>
                  <a:pt x="9058711" y="7894479"/>
                  <a:pt x="9078548" y="7922475"/>
                  <a:pt x="9115087" y="7936146"/>
                </a:cubicBezTo>
                <a:close/>
                <a:moveTo>
                  <a:pt x="7164763" y="12353238"/>
                </a:moveTo>
                <a:cubicBezTo>
                  <a:pt x="7164629" y="12332796"/>
                  <a:pt x="7160734" y="12298971"/>
                  <a:pt x="7138441" y="12290650"/>
                </a:cubicBezTo>
                <a:cubicBezTo>
                  <a:pt x="7146473" y="12310504"/>
                  <a:pt x="7144740" y="12344391"/>
                  <a:pt x="7164763" y="12353238"/>
                </a:cubicBezTo>
                <a:close/>
                <a:moveTo>
                  <a:pt x="9870840" y="6229051"/>
                </a:moveTo>
                <a:cubicBezTo>
                  <a:pt x="9859146" y="6211726"/>
                  <a:pt x="9872081" y="6186815"/>
                  <a:pt x="9845568" y="6175171"/>
                </a:cubicBezTo>
                <a:cubicBezTo>
                  <a:pt x="9833259" y="6197781"/>
                  <a:pt x="9856019" y="6228459"/>
                  <a:pt x="9870840" y="6229051"/>
                </a:cubicBezTo>
                <a:close/>
                <a:moveTo>
                  <a:pt x="7100435" y="12501131"/>
                </a:moveTo>
                <a:cubicBezTo>
                  <a:pt x="7083705" y="12482528"/>
                  <a:pt x="7078557" y="12461908"/>
                  <a:pt x="7056862" y="12444169"/>
                </a:cubicBezTo>
                <a:cubicBezTo>
                  <a:pt x="7050752" y="12464910"/>
                  <a:pt x="7080461" y="12493325"/>
                  <a:pt x="7100435" y="12501131"/>
                </a:cubicBezTo>
                <a:close/>
                <a:moveTo>
                  <a:pt x="8248025" y="9904016"/>
                </a:moveTo>
                <a:cubicBezTo>
                  <a:pt x="8236114" y="9898822"/>
                  <a:pt x="8230701" y="9905123"/>
                  <a:pt x="8225775" y="9910978"/>
                </a:cubicBezTo>
                <a:cubicBezTo>
                  <a:pt x="8230778" y="9914001"/>
                  <a:pt x="8234301" y="9918826"/>
                  <a:pt x="8239284" y="9922314"/>
                </a:cubicBezTo>
                <a:cubicBezTo>
                  <a:pt x="8243642" y="9918769"/>
                  <a:pt x="8247150" y="9913319"/>
                  <a:pt x="8248025" y="9904016"/>
                </a:cubicBezTo>
                <a:close/>
                <a:moveTo>
                  <a:pt x="6175023" y="14597248"/>
                </a:moveTo>
                <a:cubicBezTo>
                  <a:pt x="6149009" y="14581159"/>
                  <a:pt x="6121221" y="14549482"/>
                  <a:pt x="6096548" y="14544197"/>
                </a:cubicBezTo>
                <a:cubicBezTo>
                  <a:pt x="6121667" y="14563463"/>
                  <a:pt x="6137938" y="14585456"/>
                  <a:pt x="6167362" y="14603052"/>
                </a:cubicBezTo>
                <a:cubicBezTo>
                  <a:pt x="6170724" y="14603516"/>
                  <a:pt x="6173562" y="14601707"/>
                  <a:pt x="6175023" y="14597248"/>
                </a:cubicBezTo>
                <a:close/>
                <a:moveTo>
                  <a:pt x="8048035" y="10359327"/>
                </a:moveTo>
                <a:cubicBezTo>
                  <a:pt x="8051268" y="10355398"/>
                  <a:pt x="8053921" y="10350893"/>
                  <a:pt x="8053374" y="10343319"/>
                </a:cubicBezTo>
                <a:cubicBezTo>
                  <a:pt x="8043946" y="10345690"/>
                  <a:pt x="8030651" y="10363255"/>
                  <a:pt x="8039218" y="10371874"/>
                </a:cubicBezTo>
                <a:cubicBezTo>
                  <a:pt x="8040989" y="10366608"/>
                  <a:pt x="8044802" y="10363256"/>
                  <a:pt x="8048035" y="10359327"/>
                </a:cubicBezTo>
                <a:close/>
                <a:moveTo>
                  <a:pt x="7371375" y="11895906"/>
                </a:moveTo>
                <a:cubicBezTo>
                  <a:pt x="7363136" y="11911770"/>
                  <a:pt x="7359022" y="11932728"/>
                  <a:pt x="7342119" y="11937896"/>
                </a:cubicBezTo>
                <a:cubicBezTo>
                  <a:pt x="7300648" y="11919497"/>
                  <a:pt x="7263217" y="11898273"/>
                  <a:pt x="7261002" y="11849190"/>
                </a:cubicBezTo>
                <a:cubicBezTo>
                  <a:pt x="7309881" y="11837680"/>
                  <a:pt x="7329842" y="11886804"/>
                  <a:pt x="7371375" y="11895906"/>
                </a:cubicBezTo>
                <a:close/>
                <a:moveTo>
                  <a:pt x="10157577" y="5592596"/>
                </a:moveTo>
                <a:cubicBezTo>
                  <a:pt x="10144724" y="5557455"/>
                  <a:pt x="10177834" y="5560328"/>
                  <a:pt x="10175166" y="5534079"/>
                </a:cubicBezTo>
                <a:cubicBezTo>
                  <a:pt x="10160276" y="5537610"/>
                  <a:pt x="10163817" y="5556142"/>
                  <a:pt x="10144591" y="5556143"/>
                </a:cubicBezTo>
                <a:cubicBezTo>
                  <a:pt x="10143334" y="5550306"/>
                  <a:pt x="10158536" y="5536796"/>
                  <a:pt x="10147611" y="5536932"/>
                </a:cubicBezTo>
                <a:cubicBezTo>
                  <a:pt x="10134833" y="5548201"/>
                  <a:pt x="10139764" y="5573884"/>
                  <a:pt x="10134148" y="5590380"/>
                </a:cubicBezTo>
                <a:cubicBezTo>
                  <a:pt x="10145607" y="5595493"/>
                  <a:pt x="10143677" y="5599341"/>
                  <a:pt x="10157577" y="5592596"/>
                </a:cubicBezTo>
                <a:close/>
                <a:moveTo>
                  <a:pt x="6216177" y="14513333"/>
                </a:moveTo>
                <a:cubicBezTo>
                  <a:pt x="6204212" y="14458529"/>
                  <a:pt x="6197545" y="14400960"/>
                  <a:pt x="6167129" y="14353318"/>
                </a:cubicBezTo>
                <a:cubicBezTo>
                  <a:pt x="6171426" y="14409329"/>
                  <a:pt x="6190037" y="14476769"/>
                  <a:pt x="6216177" y="14513333"/>
                </a:cubicBezTo>
                <a:close/>
                <a:moveTo>
                  <a:pt x="7999641" y="10479174"/>
                </a:moveTo>
                <a:cubicBezTo>
                  <a:pt x="7999700" y="10466257"/>
                  <a:pt x="8010044" y="10462823"/>
                  <a:pt x="8010456" y="10450210"/>
                </a:cubicBezTo>
                <a:cubicBezTo>
                  <a:pt x="8001584" y="10441944"/>
                  <a:pt x="7981852" y="10439139"/>
                  <a:pt x="7981868" y="10457678"/>
                </a:cubicBezTo>
                <a:cubicBezTo>
                  <a:pt x="8003424" y="10449089"/>
                  <a:pt x="7982360" y="10482804"/>
                  <a:pt x="7999641" y="10479174"/>
                </a:cubicBezTo>
                <a:close/>
                <a:moveTo>
                  <a:pt x="7118784" y="12474586"/>
                </a:moveTo>
                <a:cubicBezTo>
                  <a:pt x="7134442" y="12426470"/>
                  <a:pt x="7084947" y="12389824"/>
                  <a:pt x="7058383" y="12348530"/>
                </a:cubicBezTo>
                <a:cubicBezTo>
                  <a:pt x="7059632" y="12383734"/>
                  <a:pt x="7101400" y="12411361"/>
                  <a:pt x="7113619" y="12444787"/>
                </a:cubicBezTo>
                <a:cubicBezTo>
                  <a:pt x="7101676" y="12456836"/>
                  <a:pt x="7107559" y="12466569"/>
                  <a:pt x="7118784" y="12474586"/>
                </a:cubicBezTo>
                <a:close/>
                <a:moveTo>
                  <a:pt x="9369685" y="7381802"/>
                </a:moveTo>
                <a:cubicBezTo>
                  <a:pt x="9370757" y="7380495"/>
                  <a:pt x="9371700" y="7379021"/>
                  <a:pt x="9371476" y="7375999"/>
                </a:cubicBezTo>
                <a:cubicBezTo>
                  <a:pt x="9361472" y="7373463"/>
                  <a:pt x="9352363" y="7370395"/>
                  <a:pt x="9351141" y="7360196"/>
                </a:cubicBezTo>
                <a:cubicBezTo>
                  <a:pt x="9355825" y="7360315"/>
                  <a:pt x="9359974" y="7359544"/>
                  <a:pt x="9358599" y="7353561"/>
                </a:cubicBezTo>
                <a:cubicBezTo>
                  <a:pt x="9343670" y="7335022"/>
                  <a:pt x="9337888" y="7307382"/>
                  <a:pt x="9312818" y="7297072"/>
                </a:cubicBezTo>
                <a:cubicBezTo>
                  <a:pt x="9317532" y="7322919"/>
                  <a:pt x="9336301" y="7336500"/>
                  <a:pt x="9348077" y="7356679"/>
                </a:cubicBezTo>
                <a:cubicBezTo>
                  <a:pt x="9339175" y="7356400"/>
                  <a:pt x="9333904" y="7361002"/>
                  <a:pt x="9332664" y="7369510"/>
                </a:cubicBezTo>
                <a:cubicBezTo>
                  <a:pt x="9355308" y="7365967"/>
                  <a:pt x="9352000" y="7384454"/>
                  <a:pt x="9367118" y="7386612"/>
                </a:cubicBezTo>
                <a:cubicBezTo>
                  <a:pt x="9367412" y="7384250"/>
                  <a:pt x="9368612" y="7383112"/>
                  <a:pt x="9369685" y="7381802"/>
                </a:cubicBezTo>
                <a:close/>
                <a:moveTo>
                  <a:pt x="9467794" y="7162170"/>
                </a:moveTo>
                <a:cubicBezTo>
                  <a:pt x="9472698" y="7152004"/>
                  <a:pt x="9463083" y="7132191"/>
                  <a:pt x="9452545" y="7131914"/>
                </a:cubicBezTo>
                <a:cubicBezTo>
                  <a:pt x="9445035" y="7144166"/>
                  <a:pt x="9456484" y="7153613"/>
                  <a:pt x="9457548" y="7168037"/>
                </a:cubicBezTo>
                <a:cubicBezTo>
                  <a:pt x="9462913" y="7167873"/>
                  <a:pt x="9466160" y="7165558"/>
                  <a:pt x="9467794" y="7162170"/>
                </a:cubicBezTo>
                <a:close/>
                <a:moveTo>
                  <a:pt x="9004186" y="8213708"/>
                </a:moveTo>
                <a:cubicBezTo>
                  <a:pt x="8994004" y="8166446"/>
                  <a:pt x="8994691" y="8115332"/>
                  <a:pt x="8969343" y="8073580"/>
                </a:cubicBezTo>
                <a:cubicBezTo>
                  <a:pt x="8964846" y="8092978"/>
                  <a:pt x="8988015" y="8110848"/>
                  <a:pt x="8973104" y="8126153"/>
                </a:cubicBezTo>
                <a:cubicBezTo>
                  <a:pt x="8981221" y="8138903"/>
                  <a:pt x="8987116" y="8153221"/>
                  <a:pt x="8980065" y="8171486"/>
                </a:cubicBezTo>
                <a:cubicBezTo>
                  <a:pt x="8991629" y="8182195"/>
                  <a:pt x="8986282" y="8223109"/>
                  <a:pt x="9004186" y="8213708"/>
                </a:cubicBezTo>
                <a:close/>
                <a:moveTo>
                  <a:pt x="6172506" y="14623702"/>
                </a:moveTo>
                <a:cubicBezTo>
                  <a:pt x="6147667" y="14601496"/>
                  <a:pt x="6124582" y="14581086"/>
                  <a:pt x="6099127" y="14559119"/>
                </a:cubicBezTo>
                <a:cubicBezTo>
                  <a:pt x="6078412" y="14540266"/>
                  <a:pt x="6058681" y="14515724"/>
                  <a:pt x="6037686" y="14499811"/>
                </a:cubicBezTo>
                <a:cubicBezTo>
                  <a:pt x="6022520" y="14488004"/>
                  <a:pt x="5999553" y="14483473"/>
                  <a:pt x="5985428" y="14471616"/>
                </a:cubicBezTo>
                <a:cubicBezTo>
                  <a:pt x="5978697" y="14466090"/>
                  <a:pt x="5975552" y="14452448"/>
                  <a:pt x="5969200" y="14446067"/>
                </a:cubicBezTo>
                <a:cubicBezTo>
                  <a:pt x="5958911" y="14435907"/>
                  <a:pt x="5948630" y="14430343"/>
                  <a:pt x="5937637" y="14422933"/>
                </a:cubicBezTo>
                <a:cubicBezTo>
                  <a:pt x="5941773" y="14466621"/>
                  <a:pt x="5983135" y="14489491"/>
                  <a:pt x="6019821" y="14519484"/>
                </a:cubicBezTo>
                <a:cubicBezTo>
                  <a:pt x="6064943" y="14555757"/>
                  <a:pt x="6114524" y="14598083"/>
                  <a:pt x="6164846" y="14629506"/>
                </a:cubicBezTo>
                <a:cubicBezTo>
                  <a:pt x="6168208" y="14629971"/>
                  <a:pt x="6170857" y="14628589"/>
                  <a:pt x="6172506" y="14623702"/>
                </a:cubicBezTo>
                <a:close/>
                <a:moveTo>
                  <a:pt x="9311653" y="7521683"/>
                </a:moveTo>
                <a:cubicBezTo>
                  <a:pt x="9306834" y="7507070"/>
                  <a:pt x="9300688" y="7493491"/>
                  <a:pt x="9281815" y="7491144"/>
                </a:cubicBezTo>
                <a:cubicBezTo>
                  <a:pt x="9281796" y="7509856"/>
                  <a:pt x="9301133" y="7512169"/>
                  <a:pt x="9311653" y="7521683"/>
                </a:cubicBezTo>
                <a:close/>
                <a:moveTo>
                  <a:pt x="9429867" y="7255211"/>
                </a:moveTo>
                <a:cubicBezTo>
                  <a:pt x="9430573" y="7245806"/>
                  <a:pt x="9433002" y="7234402"/>
                  <a:pt x="9424496" y="7233159"/>
                </a:cubicBezTo>
                <a:cubicBezTo>
                  <a:pt x="9421086" y="7237619"/>
                  <a:pt x="9419105" y="7242443"/>
                  <a:pt x="9419725" y="7250815"/>
                </a:cubicBezTo>
                <a:cubicBezTo>
                  <a:pt x="9424407" y="7250940"/>
                  <a:pt x="9427369" y="7253059"/>
                  <a:pt x="9429867" y="7255211"/>
                </a:cubicBezTo>
                <a:close/>
                <a:moveTo>
                  <a:pt x="11422324" y="2747182"/>
                </a:moveTo>
                <a:cubicBezTo>
                  <a:pt x="11403071" y="2742249"/>
                  <a:pt x="11381724" y="2732817"/>
                  <a:pt x="11377449" y="2752886"/>
                </a:cubicBezTo>
                <a:cubicBezTo>
                  <a:pt x="11394231" y="2754173"/>
                  <a:pt x="11411915" y="2756880"/>
                  <a:pt x="11422324" y="2747182"/>
                </a:cubicBezTo>
                <a:close/>
                <a:moveTo>
                  <a:pt x="7768505" y="11018631"/>
                </a:moveTo>
                <a:cubicBezTo>
                  <a:pt x="7766784" y="10995601"/>
                  <a:pt x="7753651" y="10983663"/>
                  <a:pt x="7739908" y="10972433"/>
                </a:cubicBezTo>
                <a:cubicBezTo>
                  <a:pt x="7744419" y="10992943"/>
                  <a:pt x="7755068" y="11007047"/>
                  <a:pt x="7768505" y="11018631"/>
                </a:cubicBezTo>
                <a:close/>
                <a:moveTo>
                  <a:pt x="7117262" y="12495317"/>
                </a:moveTo>
                <a:cubicBezTo>
                  <a:pt x="7118007" y="12489021"/>
                  <a:pt x="7114599" y="12487515"/>
                  <a:pt x="7109716" y="12481281"/>
                </a:cubicBezTo>
                <a:cubicBezTo>
                  <a:pt x="7097106" y="12466027"/>
                  <a:pt x="7082389" y="12437103"/>
                  <a:pt x="7064208" y="12427541"/>
                </a:cubicBezTo>
                <a:cubicBezTo>
                  <a:pt x="7076925" y="12449467"/>
                  <a:pt x="7095862" y="12483823"/>
                  <a:pt x="7117262" y="12495317"/>
                </a:cubicBezTo>
                <a:close/>
                <a:moveTo>
                  <a:pt x="7992593" y="10514474"/>
                </a:moveTo>
                <a:cubicBezTo>
                  <a:pt x="7990772" y="10503024"/>
                  <a:pt x="7998979" y="10502070"/>
                  <a:pt x="7996051" y="10489048"/>
                </a:cubicBezTo>
                <a:cubicBezTo>
                  <a:pt x="7982741" y="10488073"/>
                  <a:pt x="7981127" y="10497797"/>
                  <a:pt x="7978501" y="10507267"/>
                </a:cubicBezTo>
                <a:cubicBezTo>
                  <a:pt x="7985438" y="10507071"/>
                  <a:pt x="7982507" y="10516895"/>
                  <a:pt x="7992593" y="10514474"/>
                </a:cubicBezTo>
                <a:close/>
                <a:moveTo>
                  <a:pt x="8973677" y="8298966"/>
                </a:moveTo>
                <a:cubicBezTo>
                  <a:pt x="8975758" y="8295336"/>
                  <a:pt x="8976753" y="8291066"/>
                  <a:pt x="8976163" y="8286350"/>
                </a:cubicBezTo>
                <a:cubicBezTo>
                  <a:pt x="8962007" y="8299949"/>
                  <a:pt x="8967433" y="8273838"/>
                  <a:pt x="8956406" y="8269981"/>
                </a:cubicBezTo>
                <a:cubicBezTo>
                  <a:pt x="8951739" y="8277085"/>
                  <a:pt x="8963502" y="8291955"/>
                  <a:pt x="8949413" y="8293875"/>
                </a:cubicBezTo>
                <a:cubicBezTo>
                  <a:pt x="8939425" y="8289971"/>
                  <a:pt x="8953582" y="8276373"/>
                  <a:pt x="8943782" y="8272043"/>
                </a:cubicBezTo>
                <a:cubicBezTo>
                  <a:pt x="8932043" y="8288238"/>
                  <a:pt x="8944686" y="8295352"/>
                  <a:pt x="8939090" y="8309171"/>
                </a:cubicBezTo>
                <a:cubicBezTo>
                  <a:pt x="8951411" y="8314997"/>
                  <a:pt x="8967433" y="8309856"/>
                  <a:pt x="8973677" y="8298966"/>
                </a:cubicBezTo>
                <a:close/>
                <a:moveTo>
                  <a:pt x="7814513" y="10925930"/>
                </a:moveTo>
                <a:cubicBezTo>
                  <a:pt x="7804424" y="10910462"/>
                  <a:pt x="7788342" y="10881208"/>
                  <a:pt x="7768590" y="10886961"/>
                </a:cubicBezTo>
                <a:cubicBezTo>
                  <a:pt x="7784405" y="10899361"/>
                  <a:pt x="7789466" y="10922809"/>
                  <a:pt x="7814513" y="10925930"/>
                </a:cubicBezTo>
                <a:close/>
                <a:moveTo>
                  <a:pt x="7286906" y="12124370"/>
                </a:moveTo>
                <a:cubicBezTo>
                  <a:pt x="7237395" y="12111603"/>
                  <a:pt x="7201743" y="12078403"/>
                  <a:pt x="7205875" y="12035474"/>
                </a:cubicBezTo>
                <a:cubicBezTo>
                  <a:pt x="7255023" y="12047269"/>
                  <a:pt x="7282204" y="12076764"/>
                  <a:pt x="7286906" y="12124370"/>
                </a:cubicBezTo>
                <a:close/>
                <a:moveTo>
                  <a:pt x="9877736" y="6261231"/>
                </a:moveTo>
                <a:cubicBezTo>
                  <a:pt x="9883578" y="6251600"/>
                  <a:pt x="9881281" y="6244705"/>
                  <a:pt x="9871051" y="6240130"/>
                </a:cubicBezTo>
                <a:cubicBezTo>
                  <a:pt x="9861452" y="6251026"/>
                  <a:pt x="9876065" y="6254126"/>
                  <a:pt x="9877736" y="6261231"/>
                </a:cubicBezTo>
                <a:close/>
                <a:moveTo>
                  <a:pt x="8051379" y="10395865"/>
                </a:moveTo>
                <a:cubicBezTo>
                  <a:pt x="8057806" y="10384037"/>
                  <a:pt x="8061851" y="10371314"/>
                  <a:pt x="8056701" y="10357303"/>
                </a:cubicBezTo>
                <a:cubicBezTo>
                  <a:pt x="8051173" y="10381562"/>
                  <a:pt x="8025702" y="10404686"/>
                  <a:pt x="8031767" y="10429057"/>
                </a:cubicBezTo>
                <a:cubicBezTo>
                  <a:pt x="8036143" y="10418626"/>
                  <a:pt x="8044952" y="10407693"/>
                  <a:pt x="8051379" y="10395865"/>
                </a:cubicBezTo>
                <a:close/>
                <a:moveTo>
                  <a:pt x="9457697" y="7214337"/>
                </a:moveTo>
                <a:cubicBezTo>
                  <a:pt x="9462536" y="7210236"/>
                  <a:pt x="9464398" y="7197469"/>
                  <a:pt x="9455427" y="7196260"/>
                </a:cubicBezTo>
                <a:cubicBezTo>
                  <a:pt x="9450122" y="7200396"/>
                  <a:pt x="9448761" y="7213591"/>
                  <a:pt x="9457697" y="7214337"/>
                </a:cubicBezTo>
                <a:close/>
                <a:moveTo>
                  <a:pt x="7807777" y="10950905"/>
                </a:moveTo>
                <a:cubicBezTo>
                  <a:pt x="7809573" y="10939525"/>
                  <a:pt x="7798679" y="10922131"/>
                  <a:pt x="7789899" y="10933032"/>
                </a:cubicBezTo>
                <a:cubicBezTo>
                  <a:pt x="7796264" y="10938518"/>
                  <a:pt x="7798623" y="10947939"/>
                  <a:pt x="7807777" y="10950905"/>
                </a:cubicBezTo>
                <a:close/>
                <a:moveTo>
                  <a:pt x="10166670" y="5622945"/>
                </a:moveTo>
                <a:cubicBezTo>
                  <a:pt x="10169112" y="5618838"/>
                  <a:pt x="10169605" y="5614726"/>
                  <a:pt x="10164399" y="5610789"/>
                </a:cubicBezTo>
                <a:cubicBezTo>
                  <a:pt x="10149726" y="5606671"/>
                  <a:pt x="10146356" y="5632218"/>
                  <a:pt x="10157253" y="5635069"/>
                </a:cubicBezTo>
                <a:cubicBezTo>
                  <a:pt x="10159839" y="5631154"/>
                  <a:pt x="10164229" y="5627053"/>
                  <a:pt x="10166670" y="5622945"/>
                </a:cubicBezTo>
                <a:close/>
                <a:moveTo>
                  <a:pt x="7410626" y="11864551"/>
                </a:moveTo>
                <a:cubicBezTo>
                  <a:pt x="7369029" y="11860094"/>
                  <a:pt x="7352525" y="11835230"/>
                  <a:pt x="7346776" y="11801621"/>
                </a:cubicBezTo>
                <a:cubicBezTo>
                  <a:pt x="7387035" y="11788022"/>
                  <a:pt x="7425826" y="11831772"/>
                  <a:pt x="7410626" y="11864551"/>
                </a:cubicBezTo>
                <a:close/>
                <a:moveTo>
                  <a:pt x="11339434" y="2974050"/>
                </a:moveTo>
                <a:cubicBezTo>
                  <a:pt x="11342396" y="2961571"/>
                  <a:pt x="11319530" y="2950957"/>
                  <a:pt x="11318711" y="2968979"/>
                </a:cubicBezTo>
                <a:cubicBezTo>
                  <a:pt x="11325682" y="2970527"/>
                  <a:pt x="11332226" y="2971886"/>
                  <a:pt x="11339434" y="2974050"/>
                </a:cubicBezTo>
                <a:close/>
                <a:moveTo>
                  <a:pt x="6676717" y="13540586"/>
                </a:moveTo>
                <a:cubicBezTo>
                  <a:pt x="6676795" y="13533486"/>
                  <a:pt x="6641827" y="13522621"/>
                  <a:pt x="6644468" y="13538569"/>
                </a:cubicBezTo>
                <a:cubicBezTo>
                  <a:pt x="6643963" y="13545482"/>
                  <a:pt x="6679169" y="13556961"/>
                  <a:pt x="6676717" y="13540586"/>
                </a:cubicBezTo>
                <a:close/>
                <a:moveTo>
                  <a:pt x="9007055" y="8269452"/>
                </a:moveTo>
                <a:cubicBezTo>
                  <a:pt x="8991280" y="8257901"/>
                  <a:pt x="8992328" y="8240544"/>
                  <a:pt x="8996875" y="8222186"/>
                </a:cubicBezTo>
                <a:cubicBezTo>
                  <a:pt x="8988354" y="8218421"/>
                  <a:pt x="8977751" y="8214756"/>
                  <a:pt x="8975373" y="8208613"/>
                </a:cubicBezTo>
                <a:cubicBezTo>
                  <a:pt x="8971986" y="8216279"/>
                  <a:pt x="8977196" y="8220624"/>
                  <a:pt x="8970123" y="8229715"/>
                </a:cubicBezTo>
                <a:cubicBezTo>
                  <a:pt x="8994835" y="8240634"/>
                  <a:pt x="8978816" y="8267668"/>
                  <a:pt x="8993700" y="8282390"/>
                </a:cubicBezTo>
                <a:cubicBezTo>
                  <a:pt x="9000517" y="8285402"/>
                  <a:pt x="9004093" y="8277308"/>
                  <a:pt x="9007055" y="8269452"/>
                </a:cubicBezTo>
                <a:close/>
                <a:moveTo>
                  <a:pt x="6202322" y="14618499"/>
                </a:moveTo>
                <a:cubicBezTo>
                  <a:pt x="6197017" y="14616666"/>
                  <a:pt x="6194550" y="14613023"/>
                  <a:pt x="6192510" y="14609568"/>
                </a:cubicBezTo>
                <a:lnTo>
                  <a:pt x="6187414" y="14621101"/>
                </a:lnTo>
                <a:cubicBezTo>
                  <a:pt x="6193621" y="14624353"/>
                  <a:pt x="6198541" y="14622443"/>
                  <a:pt x="6202322" y="14618499"/>
                </a:cubicBezTo>
                <a:close/>
                <a:moveTo>
                  <a:pt x="6274223" y="14455770"/>
                </a:moveTo>
                <a:cubicBezTo>
                  <a:pt x="6263033" y="14444189"/>
                  <a:pt x="6273203" y="14407333"/>
                  <a:pt x="6252851" y="14409572"/>
                </a:cubicBezTo>
                <a:cubicBezTo>
                  <a:pt x="6256471" y="14424444"/>
                  <a:pt x="6264138" y="14454377"/>
                  <a:pt x="6274223" y="14455770"/>
                </a:cubicBezTo>
                <a:close/>
                <a:moveTo>
                  <a:pt x="10799062" y="4216288"/>
                </a:moveTo>
                <a:cubicBezTo>
                  <a:pt x="10803353" y="4205425"/>
                  <a:pt x="10797237" y="4199661"/>
                  <a:pt x="10793344" y="4192326"/>
                </a:cubicBezTo>
                <a:cubicBezTo>
                  <a:pt x="10788474" y="4195278"/>
                  <a:pt x="10784504" y="4199649"/>
                  <a:pt x="10781583" y="4208566"/>
                </a:cubicBezTo>
                <a:lnTo>
                  <a:pt x="10792177" y="4213246"/>
                </a:lnTo>
                <a:close/>
                <a:moveTo>
                  <a:pt x="9444081" y="7283177"/>
                </a:moveTo>
                <a:cubicBezTo>
                  <a:pt x="9445650" y="7278602"/>
                  <a:pt x="9446635" y="7273387"/>
                  <a:pt x="9446637" y="7267070"/>
                </a:cubicBezTo>
                <a:cubicBezTo>
                  <a:pt x="9437528" y="7264002"/>
                  <a:pt x="9439181" y="7273701"/>
                  <a:pt x="9432137" y="7273287"/>
                </a:cubicBezTo>
                <a:cubicBezTo>
                  <a:pt x="9440847" y="7289953"/>
                  <a:pt x="9408404" y="7306381"/>
                  <a:pt x="9425243" y="7319169"/>
                </a:cubicBezTo>
                <a:cubicBezTo>
                  <a:pt x="9429443" y="7304825"/>
                  <a:pt x="9439376" y="7296897"/>
                  <a:pt x="9444081" y="7283177"/>
                </a:cubicBezTo>
                <a:close/>
                <a:moveTo>
                  <a:pt x="8052770" y="10432863"/>
                </a:moveTo>
                <a:cubicBezTo>
                  <a:pt x="8056126" y="10425200"/>
                  <a:pt x="8058769" y="10416826"/>
                  <a:pt x="8060319" y="10407354"/>
                </a:cubicBezTo>
                <a:cubicBezTo>
                  <a:pt x="8032960" y="10422676"/>
                  <a:pt x="8030244" y="10462944"/>
                  <a:pt x="8006816" y="10482271"/>
                </a:cubicBezTo>
                <a:cubicBezTo>
                  <a:pt x="8006585" y="10488248"/>
                  <a:pt x="8009457" y="10491341"/>
                  <a:pt x="8013550" y="10493017"/>
                </a:cubicBezTo>
                <a:cubicBezTo>
                  <a:pt x="8026213" y="10472438"/>
                  <a:pt x="8042702" y="10455852"/>
                  <a:pt x="8052770" y="10432863"/>
                </a:cubicBezTo>
                <a:close/>
                <a:moveTo>
                  <a:pt x="9157879" y="7939529"/>
                </a:moveTo>
                <a:cubicBezTo>
                  <a:pt x="9140195" y="7909036"/>
                  <a:pt x="9115954" y="7884628"/>
                  <a:pt x="9096119" y="7856629"/>
                </a:cubicBezTo>
                <a:cubicBezTo>
                  <a:pt x="9096241" y="7851940"/>
                  <a:pt x="9096327" y="7846789"/>
                  <a:pt x="9096913" y="7842068"/>
                </a:cubicBezTo>
                <a:cubicBezTo>
                  <a:pt x="9076164" y="7833311"/>
                  <a:pt x="9075292" y="7789873"/>
                  <a:pt x="9050065" y="7796412"/>
                </a:cubicBezTo>
                <a:cubicBezTo>
                  <a:pt x="9060377" y="7815764"/>
                  <a:pt x="9077784" y="7829915"/>
                  <a:pt x="9085477" y="7851802"/>
                </a:cubicBezTo>
                <a:cubicBezTo>
                  <a:pt x="9084599" y="7858882"/>
                  <a:pt x="9073458" y="7853626"/>
                  <a:pt x="9074077" y="7861998"/>
                </a:cubicBezTo>
                <a:cubicBezTo>
                  <a:pt x="9099127" y="7891022"/>
                  <a:pt x="9118050" y="7925636"/>
                  <a:pt x="9153676" y="7945922"/>
                </a:cubicBezTo>
                <a:cubicBezTo>
                  <a:pt x="9156896" y="7945217"/>
                  <a:pt x="9158153" y="7943253"/>
                  <a:pt x="9157879" y="7939529"/>
                </a:cubicBezTo>
                <a:close/>
                <a:moveTo>
                  <a:pt x="9859636" y="6354513"/>
                </a:moveTo>
                <a:cubicBezTo>
                  <a:pt x="9855619" y="6361624"/>
                  <a:pt x="9848323" y="6367045"/>
                  <a:pt x="9837255" y="6368852"/>
                </a:cubicBezTo>
                <a:cubicBezTo>
                  <a:pt x="9785250" y="6332999"/>
                  <a:pt x="9747028" y="6278903"/>
                  <a:pt x="9713819" y="6231491"/>
                </a:cubicBezTo>
                <a:cubicBezTo>
                  <a:pt x="9682699" y="6186165"/>
                  <a:pt x="9631946" y="6136289"/>
                  <a:pt x="9653454" y="6073249"/>
                </a:cubicBezTo>
                <a:cubicBezTo>
                  <a:pt x="9745558" y="6135363"/>
                  <a:pt x="9771251" y="6219831"/>
                  <a:pt x="9820543" y="6296706"/>
                </a:cubicBezTo>
                <a:cubicBezTo>
                  <a:pt x="9854219" y="6296617"/>
                  <a:pt x="9871686" y="6333177"/>
                  <a:pt x="9859636" y="6354513"/>
                </a:cubicBezTo>
                <a:close/>
                <a:moveTo>
                  <a:pt x="9407001" y="7382260"/>
                </a:moveTo>
                <a:cubicBezTo>
                  <a:pt x="9417525" y="7353886"/>
                  <a:pt x="9402788" y="7318959"/>
                  <a:pt x="9376097" y="7312046"/>
                </a:cubicBezTo>
                <a:cubicBezTo>
                  <a:pt x="9376181" y="7344779"/>
                  <a:pt x="9391143" y="7363787"/>
                  <a:pt x="9407001" y="7382260"/>
                </a:cubicBezTo>
                <a:close/>
                <a:moveTo>
                  <a:pt x="11415830" y="2839667"/>
                </a:moveTo>
                <a:cubicBezTo>
                  <a:pt x="11417308" y="2838721"/>
                  <a:pt x="11418187" y="2836730"/>
                  <a:pt x="11418132" y="2833105"/>
                </a:cubicBezTo>
                <a:cubicBezTo>
                  <a:pt x="11407940" y="2829631"/>
                  <a:pt x="11400446" y="2830435"/>
                  <a:pt x="11395461" y="2835947"/>
                </a:cubicBezTo>
                <a:cubicBezTo>
                  <a:pt x="11401579" y="2835950"/>
                  <a:pt x="11411397" y="2842506"/>
                  <a:pt x="11415830" y="2839667"/>
                </a:cubicBezTo>
                <a:close/>
                <a:moveTo>
                  <a:pt x="9360471" y="7492757"/>
                </a:moveTo>
                <a:cubicBezTo>
                  <a:pt x="9361264" y="7489249"/>
                  <a:pt x="9360140" y="7485124"/>
                  <a:pt x="9356671" y="7485612"/>
                </a:cubicBezTo>
                <a:cubicBezTo>
                  <a:pt x="9356842" y="7487939"/>
                  <a:pt x="9356051" y="7489868"/>
                  <a:pt x="9353159" y="7488675"/>
                </a:cubicBezTo>
                <a:cubicBezTo>
                  <a:pt x="9352898" y="7491506"/>
                  <a:pt x="9352606" y="7493864"/>
                  <a:pt x="9352778" y="7496189"/>
                </a:cubicBezTo>
                <a:cubicBezTo>
                  <a:pt x="9356972" y="7499153"/>
                  <a:pt x="9359678" y="7496266"/>
                  <a:pt x="9360471" y="7492757"/>
                </a:cubicBezTo>
                <a:close/>
                <a:moveTo>
                  <a:pt x="9376135" y="7460375"/>
                </a:moveTo>
                <a:cubicBezTo>
                  <a:pt x="9375238" y="7455356"/>
                  <a:pt x="9363395" y="7451670"/>
                  <a:pt x="9365421" y="7464851"/>
                </a:cubicBezTo>
                <a:cubicBezTo>
                  <a:pt x="9367781" y="7465144"/>
                  <a:pt x="9370106" y="7464970"/>
                  <a:pt x="9372464" y="7465267"/>
                </a:cubicBezTo>
                <a:cubicBezTo>
                  <a:pt x="9375517" y="7463871"/>
                  <a:pt x="9376434" y="7462049"/>
                  <a:pt x="9376135" y="7460375"/>
                </a:cubicBezTo>
                <a:close/>
                <a:moveTo>
                  <a:pt x="7814559" y="10997383"/>
                </a:moveTo>
                <a:cubicBezTo>
                  <a:pt x="7814369" y="10968285"/>
                  <a:pt x="7802110" y="10950329"/>
                  <a:pt x="7782848" y="10940497"/>
                </a:cubicBezTo>
                <a:cubicBezTo>
                  <a:pt x="7777871" y="10971298"/>
                  <a:pt x="7801857" y="10973505"/>
                  <a:pt x="7804285" y="10997145"/>
                </a:cubicBezTo>
                <a:cubicBezTo>
                  <a:pt x="7807625" y="10997562"/>
                  <a:pt x="7811219" y="10996967"/>
                  <a:pt x="7814559" y="10997383"/>
                </a:cubicBezTo>
                <a:close/>
                <a:moveTo>
                  <a:pt x="9333381" y="7562640"/>
                </a:moveTo>
                <a:cubicBezTo>
                  <a:pt x="9323017" y="7536278"/>
                  <a:pt x="9299892" y="7520681"/>
                  <a:pt x="9277233" y="7505047"/>
                </a:cubicBezTo>
                <a:cubicBezTo>
                  <a:pt x="9264593" y="7511127"/>
                  <a:pt x="9284945" y="7520850"/>
                  <a:pt x="9275749" y="7522934"/>
                </a:cubicBezTo>
                <a:cubicBezTo>
                  <a:pt x="9267985" y="7512748"/>
                  <a:pt x="9261994" y="7494949"/>
                  <a:pt x="9245273" y="7502732"/>
                </a:cubicBezTo>
                <a:cubicBezTo>
                  <a:pt x="9257703" y="7531749"/>
                  <a:pt x="9291128" y="7522263"/>
                  <a:pt x="9299010" y="7553022"/>
                </a:cubicBezTo>
                <a:cubicBezTo>
                  <a:pt x="9316610" y="7550782"/>
                  <a:pt x="9318433" y="7562812"/>
                  <a:pt x="9333381" y="7562640"/>
                </a:cubicBezTo>
                <a:close/>
                <a:moveTo>
                  <a:pt x="7216556" y="12354720"/>
                </a:moveTo>
                <a:cubicBezTo>
                  <a:pt x="7205314" y="12337523"/>
                  <a:pt x="7206177" y="12294080"/>
                  <a:pt x="7183099" y="12295604"/>
                </a:cubicBezTo>
                <a:cubicBezTo>
                  <a:pt x="7184551" y="12313061"/>
                  <a:pt x="7206879" y="12339743"/>
                  <a:pt x="7197770" y="12349987"/>
                </a:cubicBezTo>
                <a:cubicBezTo>
                  <a:pt x="7177827" y="12334041"/>
                  <a:pt x="7189490" y="12298428"/>
                  <a:pt x="7158972" y="12292587"/>
                </a:cubicBezTo>
                <a:cubicBezTo>
                  <a:pt x="7166250" y="12314147"/>
                  <a:pt x="7167145" y="12337474"/>
                  <a:pt x="7183737" y="12357545"/>
                </a:cubicBezTo>
                <a:cubicBezTo>
                  <a:pt x="7195904" y="12363430"/>
                  <a:pt x="7205824" y="12357112"/>
                  <a:pt x="7216556" y="12354720"/>
                </a:cubicBezTo>
                <a:close/>
                <a:moveTo>
                  <a:pt x="8060188" y="10446764"/>
                </a:moveTo>
                <a:cubicBezTo>
                  <a:pt x="8039997" y="10455913"/>
                  <a:pt x="8040488" y="10481038"/>
                  <a:pt x="8028063" y="10496881"/>
                </a:cubicBezTo>
                <a:cubicBezTo>
                  <a:pt x="8019559" y="10507460"/>
                  <a:pt x="7997222" y="10509818"/>
                  <a:pt x="7999566" y="10528512"/>
                </a:cubicBezTo>
                <a:cubicBezTo>
                  <a:pt x="8004222" y="10528821"/>
                  <a:pt x="8009184" y="10528775"/>
                  <a:pt x="8013487" y="10528779"/>
                </a:cubicBezTo>
                <a:cubicBezTo>
                  <a:pt x="8030466" y="10502658"/>
                  <a:pt x="8052435" y="10481455"/>
                  <a:pt x="8060188" y="10446764"/>
                </a:cubicBezTo>
                <a:close/>
                <a:moveTo>
                  <a:pt x="9037579" y="8236099"/>
                </a:moveTo>
                <a:cubicBezTo>
                  <a:pt x="9043651" y="8223507"/>
                  <a:pt x="9040320" y="8214912"/>
                  <a:pt x="9029619" y="8209164"/>
                </a:cubicBezTo>
                <a:cubicBezTo>
                  <a:pt x="9027421" y="8219901"/>
                  <a:pt x="9026451" y="8230164"/>
                  <a:pt x="9037579" y="8236099"/>
                </a:cubicBezTo>
                <a:close/>
                <a:moveTo>
                  <a:pt x="10795326" y="4260061"/>
                </a:moveTo>
                <a:lnTo>
                  <a:pt x="10793177" y="4253549"/>
                </a:lnTo>
                <a:lnTo>
                  <a:pt x="10790397" y="4245124"/>
                </a:lnTo>
                <a:cubicBezTo>
                  <a:pt x="10785527" y="4248076"/>
                  <a:pt x="10781984" y="4252635"/>
                  <a:pt x="10779251" y="4261125"/>
                </a:cubicBezTo>
                <a:lnTo>
                  <a:pt x="10779895" y="4261332"/>
                </a:lnTo>
                <a:lnTo>
                  <a:pt x="10789782" y="4264518"/>
                </a:lnTo>
                <a:cubicBezTo>
                  <a:pt x="10792476" y="4264097"/>
                  <a:pt x="10794338" y="4262368"/>
                  <a:pt x="10795326" y="4260061"/>
                </a:cubicBezTo>
                <a:close/>
                <a:moveTo>
                  <a:pt x="6238241" y="14578725"/>
                </a:moveTo>
                <a:cubicBezTo>
                  <a:pt x="6225499" y="14574117"/>
                  <a:pt x="6225059" y="14564733"/>
                  <a:pt x="6208816" y="14561129"/>
                </a:cubicBezTo>
                <a:cubicBezTo>
                  <a:pt x="6201932" y="14579018"/>
                  <a:pt x="6190930" y="14598150"/>
                  <a:pt x="6207418" y="14606966"/>
                </a:cubicBezTo>
                <a:cubicBezTo>
                  <a:pt x="6221193" y="14606928"/>
                  <a:pt x="6230692" y="14595810"/>
                  <a:pt x="6238241" y="14578725"/>
                </a:cubicBezTo>
                <a:close/>
                <a:moveTo>
                  <a:pt x="10824465" y="4206077"/>
                </a:moveTo>
                <a:cubicBezTo>
                  <a:pt x="10831453" y="4194874"/>
                  <a:pt x="10815876" y="4192074"/>
                  <a:pt x="10823290" y="4181060"/>
                </a:cubicBezTo>
                <a:cubicBezTo>
                  <a:pt x="10812632" y="4176351"/>
                  <a:pt x="10806678" y="4182907"/>
                  <a:pt x="10799585" y="4187428"/>
                </a:cubicBezTo>
                <a:cubicBezTo>
                  <a:pt x="10810480" y="4192753"/>
                  <a:pt x="10811536" y="4201895"/>
                  <a:pt x="10824465" y="4206077"/>
                </a:cubicBezTo>
                <a:close/>
                <a:moveTo>
                  <a:pt x="8341323" y="9831519"/>
                </a:moveTo>
                <a:cubicBezTo>
                  <a:pt x="8351846" y="9815168"/>
                  <a:pt x="8356701" y="9789694"/>
                  <a:pt x="8365017" y="9770444"/>
                </a:cubicBezTo>
                <a:cubicBezTo>
                  <a:pt x="8340078" y="9764211"/>
                  <a:pt x="8315138" y="9757978"/>
                  <a:pt x="8290199" y="9751745"/>
                </a:cubicBezTo>
                <a:cubicBezTo>
                  <a:pt x="8279435" y="9762948"/>
                  <a:pt x="8273874" y="9783254"/>
                  <a:pt x="8265680" y="9799708"/>
                </a:cubicBezTo>
                <a:cubicBezTo>
                  <a:pt x="8282268" y="9815381"/>
                  <a:pt x="8312272" y="9823238"/>
                  <a:pt x="8341323" y="9831519"/>
                </a:cubicBezTo>
                <a:close/>
                <a:moveTo>
                  <a:pt x="10199242" y="5630723"/>
                </a:moveTo>
                <a:cubicBezTo>
                  <a:pt x="10198909" y="5627441"/>
                  <a:pt x="10198575" y="5624160"/>
                  <a:pt x="10198309" y="5621535"/>
                </a:cubicBezTo>
                <a:cubicBezTo>
                  <a:pt x="10195323" y="5621513"/>
                  <a:pt x="10192043" y="5621852"/>
                  <a:pt x="10188762" y="5622192"/>
                </a:cubicBezTo>
                <a:cubicBezTo>
                  <a:pt x="10189390" y="5625111"/>
                  <a:pt x="10189724" y="5628392"/>
                  <a:pt x="10190057" y="5631673"/>
                </a:cubicBezTo>
                <a:cubicBezTo>
                  <a:pt x="10192976" y="5631039"/>
                  <a:pt x="10196256" y="5630700"/>
                  <a:pt x="10199242" y="5630723"/>
                </a:cubicBezTo>
                <a:close/>
                <a:moveTo>
                  <a:pt x="9399279" y="7442234"/>
                </a:moveTo>
                <a:cubicBezTo>
                  <a:pt x="9401521" y="7421953"/>
                  <a:pt x="9387591" y="7416903"/>
                  <a:pt x="9380186" y="7405291"/>
                </a:cubicBezTo>
                <a:cubicBezTo>
                  <a:pt x="9386229" y="7417473"/>
                  <a:pt x="9383987" y="7437755"/>
                  <a:pt x="9399279" y="7442234"/>
                </a:cubicBezTo>
                <a:close/>
                <a:moveTo>
                  <a:pt x="7943355" y="10739724"/>
                </a:moveTo>
                <a:cubicBezTo>
                  <a:pt x="7946750" y="10735339"/>
                  <a:pt x="7948888" y="10729641"/>
                  <a:pt x="7950243" y="10723421"/>
                </a:cubicBezTo>
                <a:cubicBezTo>
                  <a:pt x="7937179" y="10725705"/>
                  <a:pt x="7926287" y="10730475"/>
                  <a:pt x="7928931" y="10748145"/>
                </a:cubicBezTo>
                <a:cubicBezTo>
                  <a:pt x="7935311" y="10747180"/>
                  <a:pt x="7939961" y="10744109"/>
                  <a:pt x="7943355" y="10739724"/>
                </a:cubicBezTo>
                <a:close/>
                <a:moveTo>
                  <a:pt x="9178781" y="7944072"/>
                </a:moveTo>
                <a:cubicBezTo>
                  <a:pt x="9180850" y="7934091"/>
                  <a:pt x="9165077" y="7923098"/>
                  <a:pt x="9162234" y="7928924"/>
                </a:cubicBezTo>
                <a:cubicBezTo>
                  <a:pt x="9170381" y="7931592"/>
                  <a:pt x="9170639" y="7941394"/>
                  <a:pt x="9178781" y="7944072"/>
                </a:cubicBezTo>
                <a:close/>
                <a:moveTo>
                  <a:pt x="6312531" y="14431346"/>
                </a:moveTo>
                <a:cubicBezTo>
                  <a:pt x="6306940" y="14427855"/>
                  <a:pt x="6298343" y="14409253"/>
                  <a:pt x="6291207" y="14417331"/>
                </a:cubicBezTo>
                <a:cubicBezTo>
                  <a:pt x="6292773" y="14419554"/>
                  <a:pt x="6295598" y="14425269"/>
                  <a:pt x="6299285" y="14429322"/>
                </a:cubicBezTo>
                <a:lnTo>
                  <a:pt x="6302512" y="14429816"/>
                </a:lnTo>
                <a:close/>
                <a:moveTo>
                  <a:pt x="8160407" y="10253443"/>
                </a:moveTo>
                <a:cubicBezTo>
                  <a:pt x="8159716" y="10239943"/>
                  <a:pt x="8155327" y="10230016"/>
                  <a:pt x="8142635" y="10228292"/>
                </a:cubicBezTo>
                <a:cubicBezTo>
                  <a:pt x="8140084" y="10246984"/>
                  <a:pt x="8143351" y="10263933"/>
                  <a:pt x="8160407" y="10253443"/>
                </a:cubicBezTo>
                <a:close/>
                <a:moveTo>
                  <a:pt x="9389460" y="7473832"/>
                </a:moveTo>
                <a:cubicBezTo>
                  <a:pt x="9391923" y="7462893"/>
                  <a:pt x="9386500" y="7459083"/>
                  <a:pt x="9380146" y="7455343"/>
                </a:cubicBezTo>
                <a:cubicBezTo>
                  <a:pt x="9380765" y="7463717"/>
                  <a:pt x="9382675" y="7470592"/>
                  <a:pt x="9389460" y="7473832"/>
                </a:cubicBezTo>
                <a:close/>
                <a:moveTo>
                  <a:pt x="7232310" y="12357094"/>
                </a:moveTo>
                <a:cubicBezTo>
                  <a:pt x="7238985" y="12335074"/>
                  <a:pt x="7226653" y="12316886"/>
                  <a:pt x="7211815" y="12298609"/>
                </a:cubicBezTo>
                <a:cubicBezTo>
                  <a:pt x="7209064" y="12319815"/>
                  <a:pt x="7215202" y="12339344"/>
                  <a:pt x="7232310" y="12357094"/>
                </a:cubicBezTo>
                <a:close/>
                <a:moveTo>
                  <a:pt x="11431382" y="2859573"/>
                </a:moveTo>
                <a:cubicBezTo>
                  <a:pt x="11417602" y="2881187"/>
                  <a:pt x="11389585" y="2888770"/>
                  <a:pt x="11377974" y="2870910"/>
                </a:cubicBezTo>
                <a:cubicBezTo>
                  <a:pt x="11379746" y="2854205"/>
                  <a:pt x="11402536" y="2873019"/>
                  <a:pt x="11406580" y="2860404"/>
                </a:cubicBezTo>
                <a:cubicBezTo>
                  <a:pt x="11394974" y="2848590"/>
                  <a:pt x="11365668" y="2847985"/>
                  <a:pt x="11371998" y="2825580"/>
                </a:cubicBezTo>
                <a:cubicBezTo>
                  <a:pt x="11389647" y="2817948"/>
                  <a:pt x="11424745" y="2812368"/>
                  <a:pt x="11439282" y="2833707"/>
                </a:cubicBezTo>
                <a:cubicBezTo>
                  <a:pt x="11438987" y="2843606"/>
                  <a:pt x="11435975" y="2852369"/>
                  <a:pt x="11431382" y="2859573"/>
                </a:cubicBezTo>
                <a:close/>
                <a:moveTo>
                  <a:pt x="8817814" y="8775332"/>
                </a:moveTo>
                <a:cubicBezTo>
                  <a:pt x="8803848" y="8800697"/>
                  <a:pt x="8783439" y="8824233"/>
                  <a:pt x="8775451" y="8834182"/>
                </a:cubicBezTo>
                <a:cubicBezTo>
                  <a:pt x="8751320" y="8826064"/>
                  <a:pt x="8744362" y="8841810"/>
                  <a:pt x="8724529" y="8827451"/>
                </a:cubicBezTo>
                <a:cubicBezTo>
                  <a:pt x="8754876" y="8780840"/>
                  <a:pt x="8790347" y="8748191"/>
                  <a:pt x="8821523" y="8705513"/>
                </a:cubicBezTo>
                <a:cubicBezTo>
                  <a:pt x="8839303" y="8722777"/>
                  <a:pt x="8831781" y="8749968"/>
                  <a:pt x="8817814" y="8775332"/>
                </a:cubicBezTo>
                <a:close/>
                <a:moveTo>
                  <a:pt x="7832554" y="11007970"/>
                </a:moveTo>
                <a:cubicBezTo>
                  <a:pt x="7831610" y="10999769"/>
                  <a:pt x="7828791" y="10993028"/>
                  <a:pt x="7821964" y="10990222"/>
                </a:cubicBezTo>
                <a:cubicBezTo>
                  <a:pt x="7815777" y="10995970"/>
                  <a:pt x="7819236" y="11011264"/>
                  <a:pt x="7832554" y="11007970"/>
                </a:cubicBezTo>
                <a:close/>
                <a:moveTo>
                  <a:pt x="10799618" y="4299215"/>
                </a:moveTo>
                <a:cubicBezTo>
                  <a:pt x="10785025" y="4290726"/>
                  <a:pt x="10778190" y="4278519"/>
                  <a:pt x="10767902" y="4268359"/>
                </a:cubicBezTo>
                <a:cubicBezTo>
                  <a:pt x="10748810" y="4288505"/>
                  <a:pt x="10787786" y="4300622"/>
                  <a:pt x="10799618" y="4299215"/>
                </a:cubicBezTo>
                <a:close/>
                <a:moveTo>
                  <a:pt x="8059105" y="10502180"/>
                </a:moveTo>
                <a:cubicBezTo>
                  <a:pt x="8060421" y="10498066"/>
                  <a:pt x="8059665" y="10494481"/>
                  <a:pt x="8052939" y="10493005"/>
                </a:cubicBezTo>
                <a:cubicBezTo>
                  <a:pt x="8056897" y="10501975"/>
                  <a:pt x="8041925" y="10510065"/>
                  <a:pt x="8052840" y="10514533"/>
                </a:cubicBezTo>
                <a:cubicBezTo>
                  <a:pt x="8054400" y="10510939"/>
                  <a:pt x="8057789" y="10506294"/>
                  <a:pt x="8059105" y="10502180"/>
                </a:cubicBezTo>
                <a:close/>
                <a:moveTo>
                  <a:pt x="7255188" y="12324908"/>
                </a:moveTo>
                <a:cubicBezTo>
                  <a:pt x="7247619" y="12323601"/>
                  <a:pt x="7251516" y="12309017"/>
                  <a:pt x="7243112" y="12316514"/>
                </a:cubicBezTo>
                <a:cubicBezTo>
                  <a:pt x="7244677" y="12318735"/>
                  <a:pt x="7249667" y="12331641"/>
                  <a:pt x="7255188" y="12324908"/>
                </a:cubicBezTo>
                <a:close/>
                <a:moveTo>
                  <a:pt x="7854041" y="10972316"/>
                </a:moveTo>
                <a:cubicBezTo>
                  <a:pt x="7851791" y="10959911"/>
                  <a:pt x="7838421" y="10940383"/>
                  <a:pt x="7829041" y="10947689"/>
                </a:cubicBezTo>
                <a:cubicBezTo>
                  <a:pt x="7839767" y="10949547"/>
                  <a:pt x="7825634" y="10955217"/>
                  <a:pt x="7828758" y="10961603"/>
                </a:cubicBezTo>
                <a:cubicBezTo>
                  <a:pt x="7845013" y="10957762"/>
                  <a:pt x="7836873" y="10977217"/>
                  <a:pt x="7854041" y="10972316"/>
                </a:cubicBezTo>
                <a:close/>
                <a:moveTo>
                  <a:pt x="10071388" y="5954627"/>
                </a:moveTo>
                <a:cubicBezTo>
                  <a:pt x="10070921" y="5950034"/>
                  <a:pt x="10070455" y="5945440"/>
                  <a:pt x="10069988" y="5940847"/>
                </a:cubicBezTo>
                <a:cubicBezTo>
                  <a:pt x="10065395" y="5941322"/>
                  <a:pt x="10060802" y="5941797"/>
                  <a:pt x="10056210" y="5942273"/>
                </a:cubicBezTo>
                <a:cubicBezTo>
                  <a:pt x="10056382" y="5947229"/>
                  <a:pt x="10056849" y="5951822"/>
                  <a:pt x="10057316" y="5956415"/>
                </a:cubicBezTo>
                <a:cubicBezTo>
                  <a:pt x="10061908" y="5955940"/>
                  <a:pt x="10066501" y="5955465"/>
                  <a:pt x="10071388" y="5954627"/>
                </a:cubicBezTo>
                <a:close/>
                <a:moveTo>
                  <a:pt x="10818310" y="4266134"/>
                </a:moveTo>
                <a:cubicBezTo>
                  <a:pt x="10824257" y="4254981"/>
                  <a:pt x="10822021" y="4247358"/>
                  <a:pt x="10812593" y="4242172"/>
                </a:cubicBezTo>
                <a:cubicBezTo>
                  <a:pt x="10810525" y="4251465"/>
                  <a:pt x="10807464" y="4261852"/>
                  <a:pt x="10818310" y="4266134"/>
                </a:cubicBezTo>
                <a:close/>
                <a:moveTo>
                  <a:pt x="7485774" y="11812858"/>
                </a:moveTo>
                <a:cubicBezTo>
                  <a:pt x="7445496" y="11822774"/>
                  <a:pt x="7415246" y="11792021"/>
                  <a:pt x="7415996" y="11754153"/>
                </a:cubicBezTo>
                <a:cubicBezTo>
                  <a:pt x="7448197" y="11749064"/>
                  <a:pt x="7483219" y="11779381"/>
                  <a:pt x="7485774" y="11812858"/>
                </a:cubicBezTo>
                <a:close/>
                <a:moveTo>
                  <a:pt x="7384481" y="12056530"/>
                </a:moveTo>
                <a:cubicBezTo>
                  <a:pt x="7381742" y="12059720"/>
                  <a:pt x="7378648" y="12062407"/>
                  <a:pt x="7377025" y="12066644"/>
                </a:cubicBezTo>
                <a:cubicBezTo>
                  <a:pt x="7324430" y="12064260"/>
                  <a:pt x="7284349" y="12036747"/>
                  <a:pt x="7299244" y="11993761"/>
                </a:cubicBezTo>
                <a:cubicBezTo>
                  <a:pt x="7343073" y="11999386"/>
                  <a:pt x="7355184" y="12030404"/>
                  <a:pt x="7389804" y="12043401"/>
                </a:cubicBezTo>
                <a:cubicBezTo>
                  <a:pt x="7389603" y="12049649"/>
                  <a:pt x="7387220" y="12053341"/>
                  <a:pt x="7384481" y="12056530"/>
                </a:cubicBezTo>
                <a:close/>
                <a:moveTo>
                  <a:pt x="10874613" y="4158313"/>
                </a:moveTo>
                <a:lnTo>
                  <a:pt x="10867365" y="4155111"/>
                </a:lnTo>
                <a:lnTo>
                  <a:pt x="10864347" y="4161943"/>
                </a:lnTo>
                <a:lnTo>
                  <a:pt x="10871594" y="4165145"/>
                </a:lnTo>
                <a:close/>
                <a:moveTo>
                  <a:pt x="9935980" y="6284506"/>
                </a:moveTo>
                <a:cubicBezTo>
                  <a:pt x="9914896" y="6279748"/>
                  <a:pt x="9917608" y="6274306"/>
                  <a:pt x="9894227" y="6263700"/>
                </a:cubicBezTo>
                <a:cubicBezTo>
                  <a:pt x="9890681" y="6270817"/>
                  <a:pt x="9867304" y="6273799"/>
                  <a:pt x="9878160" y="6284436"/>
                </a:cubicBezTo>
                <a:cubicBezTo>
                  <a:pt x="9897573" y="6285225"/>
                  <a:pt x="9918029" y="6288104"/>
                  <a:pt x="9935980" y="6284506"/>
                </a:cubicBezTo>
                <a:close/>
                <a:moveTo>
                  <a:pt x="7850421" y="11007979"/>
                </a:moveTo>
                <a:cubicBezTo>
                  <a:pt x="7848828" y="10995525"/>
                  <a:pt x="7844447" y="10985592"/>
                  <a:pt x="7832355" y="10983173"/>
                </a:cubicBezTo>
                <a:cubicBezTo>
                  <a:pt x="7834910" y="10995225"/>
                  <a:pt x="7833409" y="11010553"/>
                  <a:pt x="7850421" y="11007979"/>
                </a:cubicBezTo>
                <a:close/>
                <a:moveTo>
                  <a:pt x="8153242" y="10324688"/>
                </a:moveTo>
                <a:cubicBezTo>
                  <a:pt x="8153721" y="10304824"/>
                  <a:pt x="8166777" y="10298259"/>
                  <a:pt x="8171146" y="10281748"/>
                </a:cubicBezTo>
                <a:cubicBezTo>
                  <a:pt x="8153592" y="10285665"/>
                  <a:pt x="8137128" y="10308340"/>
                  <a:pt x="8153242" y="10324688"/>
                </a:cubicBezTo>
                <a:close/>
                <a:moveTo>
                  <a:pt x="7978746" y="10719673"/>
                </a:moveTo>
                <a:cubicBezTo>
                  <a:pt x="7978549" y="10717041"/>
                  <a:pt x="7978755" y="10715372"/>
                  <a:pt x="7978559" y="10712740"/>
                </a:cubicBezTo>
                <a:cubicBezTo>
                  <a:pt x="7976231" y="10712580"/>
                  <a:pt x="7973598" y="10712773"/>
                  <a:pt x="7971271" y="10712614"/>
                </a:cubicBezTo>
                <a:cubicBezTo>
                  <a:pt x="7971467" y="10715246"/>
                  <a:pt x="7971615" y="10717220"/>
                  <a:pt x="7971458" y="10719547"/>
                </a:cubicBezTo>
                <a:cubicBezTo>
                  <a:pt x="7973786" y="10719707"/>
                  <a:pt x="7976114" y="10719867"/>
                  <a:pt x="7978746" y="10719673"/>
                </a:cubicBezTo>
                <a:close/>
                <a:moveTo>
                  <a:pt x="10856703" y="4208072"/>
                </a:moveTo>
                <a:cubicBezTo>
                  <a:pt x="10850777" y="4201881"/>
                  <a:pt x="10851000" y="4193303"/>
                  <a:pt x="10840342" y="4188594"/>
                </a:cubicBezTo>
                <a:cubicBezTo>
                  <a:pt x="10831306" y="4191747"/>
                  <a:pt x="10837519" y="4199596"/>
                  <a:pt x="10836017" y="4207608"/>
                </a:cubicBezTo>
                <a:cubicBezTo>
                  <a:pt x="10844355" y="4211803"/>
                  <a:pt x="10852881" y="4215570"/>
                  <a:pt x="10856703" y="4208072"/>
                </a:cubicBezTo>
                <a:close/>
                <a:moveTo>
                  <a:pt x="8339465" y="9905698"/>
                </a:moveTo>
                <a:cubicBezTo>
                  <a:pt x="8327523" y="9879953"/>
                  <a:pt x="8281833" y="9878413"/>
                  <a:pt x="8251159" y="9875197"/>
                </a:cubicBezTo>
                <a:cubicBezTo>
                  <a:pt x="8249848" y="9905030"/>
                  <a:pt x="8305590" y="9900940"/>
                  <a:pt x="8333566" y="9912444"/>
                </a:cubicBezTo>
                <a:cubicBezTo>
                  <a:pt x="8336828" y="9912587"/>
                  <a:pt x="8338774" y="9910805"/>
                  <a:pt x="8339465" y="9905698"/>
                </a:cubicBezTo>
                <a:close/>
                <a:moveTo>
                  <a:pt x="9393828" y="7520286"/>
                </a:moveTo>
                <a:cubicBezTo>
                  <a:pt x="9387148" y="7505812"/>
                  <a:pt x="9384016" y="7488737"/>
                  <a:pt x="9367691" y="7482928"/>
                </a:cubicBezTo>
                <a:cubicBezTo>
                  <a:pt x="9372116" y="7498504"/>
                  <a:pt x="9378365" y="7513476"/>
                  <a:pt x="9393828" y="7520286"/>
                </a:cubicBezTo>
                <a:close/>
                <a:moveTo>
                  <a:pt x="9982505" y="6202649"/>
                </a:moveTo>
                <a:cubicBezTo>
                  <a:pt x="9963503" y="6176979"/>
                  <a:pt x="9957232" y="6146680"/>
                  <a:pt x="9928839" y="6124168"/>
                </a:cubicBezTo>
                <a:cubicBezTo>
                  <a:pt x="9915485" y="6141553"/>
                  <a:pt x="9953271" y="6161951"/>
                  <a:pt x="9936156" y="6168055"/>
                </a:cubicBezTo>
                <a:cubicBezTo>
                  <a:pt x="9928431" y="6161592"/>
                  <a:pt x="9934482" y="6150498"/>
                  <a:pt x="9917365" y="6147193"/>
                </a:cubicBezTo>
                <a:cubicBezTo>
                  <a:pt x="9921128" y="6167882"/>
                  <a:pt x="9928235" y="6208006"/>
                  <a:pt x="9957041" y="6207728"/>
                </a:cubicBezTo>
                <a:cubicBezTo>
                  <a:pt x="9952864" y="6199375"/>
                  <a:pt x="9938663" y="6175576"/>
                  <a:pt x="9949935" y="6174921"/>
                </a:cubicBezTo>
                <a:cubicBezTo>
                  <a:pt x="9953068" y="6184322"/>
                  <a:pt x="9966017" y="6210633"/>
                  <a:pt x="9982505" y="6202649"/>
                </a:cubicBezTo>
                <a:close/>
                <a:moveTo>
                  <a:pt x="9735210" y="6763891"/>
                </a:moveTo>
                <a:cubicBezTo>
                  <a:pt x="9733856" y="6758741"/>
                  <a:pt x="9742332" y="6739838"/>
                  <a:pt x="9727819" y="6741736"/>
                </a:cubicBezTo>
                <a:cubicBezTo>
                  <a:pt x="9730061" y="6751225"/>
                  <a:pt x="9716253" y="6768351"/>
                  <a:pt x="9735210" y="6763891"/>
                </a:cubicBezTo>
                <a:close/>
                <a:moveTo>
                  <a:pt x="7273525" y="12342182"/>
                </a:moveTo>
                <a:cubicBezTo>
                  <a:pt x="7229653" y="12402292"/>
                  <a:pt x="7168754" y="12362645"/>
                  <a:pt x="7114503" y="12362116"/>
                </a:cubicBezTo>
                <a:cubicBezTo>
                  <a:pt x="7105011" y="12395121"/>
                  <a:pt x="7165221" y="12495105"/>
                  <a:pt x="7114669" y="12524236"/>
                </a:cubicBezTo>
                <a:cubicBezTo>
                  <a:pt x="7072054" y="12549231"/>
                  <a:pt x="7032056" y="12457669"/>
                  <a:pt x="7030117" y="12407892"/>
                </a:cubicBezTo>
                <a:cubicBezTo>
                  <a:pt x="7029172" y="12383525"/>
                  <a:pt x="7038681" y="12359699"/>
                  <a:pt x="7036803" y="12342053"/>
                </a:cubicBezTo>
                <a:cubicBezTo>
                  <a:pt x="6986427" y="12339668"/>
                  <a:pt x="6940306" y="12361075"/>
                  <a:pt x="6883618" y="12322269"/>
                </a:cubicBezTo>
                <a:cubicBezTo>
                  <a:pt x="6885076" y="12317817"/>
                  <a:pt x="6884453" y="12313465"/>
                  <a:pt x="6879291" y="12310166"/>
                </a:cubicBezTo>
                <a:cubicBezTo>
                  <a:pt x="6896151" y="12259905"/>
                  <a:pt x="6941541" y="12242315"/>
                  <a:pt x="6986084" y="12244631"/>
                </a:cubicBezTo>
                <a:lnTo>
                  <a:pt x="7027936" y="12252848"/>
                </a:lnTo>
                <a:lnTo>
                  <a:pt x="7029256" y="12253108"/>
                </a:lnTo>
                <a:lnTo>
                  <a:pt x="7029516" y="12251541"/>
                </a:lnTo>
                <a:lnTo>
                  <a:pt x="7035700" y="12214177"/>
                </a:lnTo>
                <a:cubicBezTo>
                  <a:pt x="7037987" y="12175943"/>
                  <a:pt x="7031629" y="12139119"/>
                  <a:pt x="7051096" y="12097653"/>
                </a:cubicBezTo>
                <a:cubicBezTo>
                  <a:pt x="7118818" y="12118403"/>
                  <a:pt x="7109816" y="12210227"/>
                  <a:pt x="7126379" y="12264936"/>
                </a:cubicBezTo>
                <a:cubicBezTo>
                  <a:pt x="7172651" y="12273152"/>
                  <a:pt x="7263555" y="12272551"/>
                  <a:pt x="7273525" y="12342182"/>
                </a:cubicBezTo>
                <a:close/>
                <a:moveTo>
                  <a:pt x="8070850" y="10539322"/>
                </a:moveTo>
                <a:cubicBezTo>
                  <a:pt x="8013368" y="10554614"/>
                  <a:pt x="7969653" y="10526811"/>
                  <a:pt x="7928396" y="10514714"/>
                </a:cubicBezTo>
                <a:cubicBezTo>
                  <a:pt x="7921593" y="10452654"/>
                  <a:pt x="7888999" y="10395533"/>
                  <a:pt x="7878924" y="10329418"/>
                </a:cubicBezTo>
                <a:cubicBezTo>
                  <a:pt x="7871213" y="10277691"/>
                  <a:pt x="7863217" y="10222013"/>
                  <a:pt x="7871966" y="10169036"/>
                </a:cubicBezTo>
                <a:cubicBezTo>
                  <a:pt x="7901847" y="10188619"/>
                  <a:pt x="7906802" y="10234264"/>
                  <a:pt x="7928953" y="10261387"/>
                </a:cubicBezTo>
                <a:cubicBezTo>
                  <a:pt x="7952790" y="10252292"/>
                  <a:pt x="7948712" y="10214196"/>
                  <a:pt x="7964688" y="10197090"/>
                </a:cubicBezTo>
                <a:cubicBezTo>
                  <a:pt x="7986736" y="10213626"/>
                  <a:pt x="7989870" y="10247821"/>
                  <a:pt x="8000170" y="10275844"/>
                </a:cubicBezTo>
                <a:cubicBezTo>
                  <a:pt x="8029619" y="10257384"/>
                  <a:pt x="8021976" y="10202010"/>
                  <a:pt x="8053943" y="10186338"/>
                </a:cubicBezTo>
                <a:cubicBezTo>
                  <a:pt x="8084349" y="10268126"/>
                  <a:pt x="8088388" y="10424757"/>
                  <a:pt x="8063659" y="10517685"/>
                </a:cubicBezTo>
                <a:cubicBezTo>
                  <a:pt x="8061835" y="10529081"/>
                  <a:pt x="8074202" y="10526155"/>
                  <a:pt x="8070850" y="10539322"/>
                </a:cubicBezTo>
                <a:close/>
                <a:moveTo>
                  <a:pt x="7953708" y="10805209"/>
                </a:moveTo>
                <a:cubicBezTo>
                  <a:pt x="7942559" y="10788826"/>
                  <a:pt x="7947320" y="10763996"/>
                  <a:pt x="7932400" y="10759138"/>
                </a:cubicBezTo>
                <a:cubicBezTo>
                  <a:pt x="7915055" y="10774968"/>
                  <a:pt x="7937118" y="10800143"/>
                  <a:pt x="7953708" y="10805209"/>
                </a:cubicBezTo>
                <a:close/>
                <a:moveTo>
                  <a:pt x="7903657" y="10919048"/>
                </a:moveTo>
                <a:cubicBezTo>
                  <a:pt x="7913685" y="10823037"/>
                  <a:pt x="7906159" y="10700196"/>
                  <a:pt x="7910892" y="10595310"/>
                </a:cubicBezTo>
                <a:cubicBezTo>
                  <a:pt x="7894833" y="10601784"/>
                  <a:pt x="7900807" y="10624171"/>
                  <a:pt x="7900170" y="10637781"/>
                </a:cubicBezTo>
                <a:cubicBezTo>
                  <a:pt x="7895456" y="10734064"/>
                  <a:pt x="7898964" y="10842975"/>
                  <a:pt x="7903657" y="10919048"/>
                </a:cubicBezTo>
                <a:close/>
                <a:moveTo>
                  <a:pt x="9214080" y="7953626"/>
                </a:moveTo>
                <a:cubicBezTo>
                  <a:pt x="9200995" y="7941026"/>
                  <a:pt x="9187500" y="7910212"/>
                  <a:pt x="9170296" y="7911487"/>
                </a:cubicBezTo>
                <a:cubicBezTo>
                  <a:pt x="9190907" y="7918384"/>
                  <a:pt x="9190318" y="7960989"/>
                  <a:pt x="9214080" y="7953626"/>
                </a:cubicBezTo>
                <a:close/>
                <a:moveTo>
                  <a:pt x="7886002" y="10961697"/>
                </a:moveTo>
                <a:cubicBezTo>
                  <a:pt x="7888877" y="10942630"/>
                  <a:pt x="7871365" y="10942924"/>
                  <a:pt x="7861306" y="10936716"/>
                </a:cubicBezTo>
                <a:cubicBezTo>
                  <a:pt x="7864922" y="10949683"/>
                  <a:pt x="7874371" y="10956598"/>
                  <a:pt x="7886002" y="10961697"/>
                </a:cubicBezTo>
                <a:close/>
                <a:moveTo>
                  <a:pt x="7532580" y="11761773"/>
                </a:moveTo>
                <a:cubicBezTo>
                  <a:pt x="7493878" y="11752931"/>
                  <a:pt x="7461389" y="11716579"/>
                  <a:pt x="7476074" y="11679646"/>
                </a:cubicBezTo>
                <a:cubicBezTo>
                  <a:pt x="7510079" y="11693150"/>
                  <a:pt x="7554510" y="11731251"/>
                  <a:pt x="7532580" y="11761773"/>
                </a:cubicBezTo>
                <a:close/>
                <a:moveTo>
                  <a:pt x="6340697" y="14462169"/>
                </a:moveTo>
                <a:cubicBezTo>
                  <a:pt x="6334861" y="14453465"/>
                  <a:pt x="6328243" y="14459219"/>
                  <a:pt x="6318947" y="14447965"/>
                </a:cubicBezTo>
                <a:cubicBezTo>
                  <a:pt x="6289648" y="14481984"/>
                  <a:pt x="6251843" y="14494889"/>
                  <a:pt x="6229246" y="14547184"/>
                </a:cubicBezTo>
                <a:cubicBezTo>
                  <a:pt x="6242127" y="14550323"/>
                  <a:pt x="6239869" y="14560046"/>
                  <a:pt x="6254407" y="14562896"/>
                </a:cubicBezTo>
                <a:cubicBezTo>
                  <a:pt x="6285230" y="14534655"/>
                  <a:pt x="6317241" y="14509491"/>
                  <a:pt x="6340697" y="14462169"/>
                </a:cubicBezTo>
                <a:close/>
                <a:moveTo>
                  <a:pt x="7882311" y="10983141"/>
                </a:moveTo>
                <a:cubicBezTo>
                  <a:pt x="7883036" y="10975148"/>
                  <a:pt x="7881327" y="10969981"/>
                  <a:pt x="7874952" y="10968795"/>
                </a:cubicBezTo>
                <a:cubicBezTo>
                  <a:pt x="7869727" y="10974142"/>
                  <a:pt x="7871173" y="10984621"/>
                  <a:pt x="7882311" y="10983141"/>
                </a:cubicBezTo>
                <a:close/>
                <a:moveTo>
                  <a:pt x="10661874" y="4692959"/>
                </a:moveTo>
                <a:cubicBezTo>
                  <a:pt x="10657746" y="4689605"/>
                  <a:pt x="10657548" y="4685436"/>
                  <a:pt x="10649303" y="4683323"/>
                </a:cubicBezTo>
                <a:cubicBezTo>
                  <a:pt x="10646730" y="4699533"/>
                  <a:pt x="10625712" y="4705553"/>
                  <a:pt x="10644297" y="4714274"/>
                </a:cubicBezTo>
                <a:cubicBezTo>
                  <a:pt x="10647395" y="4700337"/>
                  <a:pt x="10654540" y="4696862"/>
                  <a:pt x="10661874" y="4692959"/>
                </a:cubicBezTo>
                <a:close/>
                <a:moveTo>
                  <a:pt x="10220156" y="5699510"/>
                </a:moveTo>
                <a:cubicBezTo>
                  <a:pt x="10138407" y="5586624"/>
                  <a:pt x="9956085" y="5707286"/>
                  <a:pt x="10014403" y="5857081"/>
                </a:cubicBezTo>
                <a:cubicBezTo>
                  <a:pt x="10073034" y="5817524"/>
                  <a:pt x="10115104" y="5742215"/>
                  <a:pt x="10174975" y="5718113"/>
                </a:cubicBezTo>
                <a:cubicBezTo>
                  <a:pt x="10177376" y="5741737"/>
                  <a:pt x="10150743" y="5747146"/>
                  <a:pt x="10136426" y="5759570"/>
                </a:cubicBezTo>
                <a:cubicBezTo>
                  <a:pt x="10123354" y="5771201"/>
                  <a:pt x="10112194" y="5788603"/>
                  <a:pt x="10098238" y="5801320"/>
                </a:cubicBezTo>
                <a:cubicBezTo>
                  <a:pt x="10072228" y="5825896"/>
                  <a:pt x="10032495" y="5845924"/>
                  <a:pt x="10022158" y="5884460"/>
                </a:cubicBezTo>
                <a:cubicBezTo>
                  <a:pt x="10023147" y="5887673"/>
                  <a:pt x="10026628" y="5889302"/>
                  <a:pt x="10031810" y="5888103"/>
                </a:cubicBezTo>
                <a:cubicBezTo>
                  <a:pt x="10089675" y="5821437"/>
                  <a:pt x="10177830" y="5778824"/>
                  <a:pt x="10220156" y="5699510"/>
                </a:cubicBezTo>
                <a:close/>
                <a:moveTo>
                  <a:pt x="9986895" y="6228353"/>
                </a:moveTo>
                <a:cubicBezTo>
                  <a:pt x="9979379" y="6220427"/>
                  <a:pt x="9975826" y="6204547"/>
                  <a:pt x="9961633" y="6210017"/>
                </a:cubicBezTo>
                <a:cubicBezTo>
                  <a:pt x="9950573" y="6220706"/>
                  <a:pt x="9980221" y="6248022"/>
                  <a:pt x="9986895" y="6228353"/>
                </a:cubicBezTo>
                <a:close/>
                <a:moveTo>
                  <a:pt x="6569037" y="13970071"/>
                </a:moveTo>
                <a:cubicBezTo>
                  <a:pt x="6558849" y="13966589"/>
                  <a:pt x="6551796" y="13967550"/>
                  <a:pt x="6549258" y="13975602"/>
                </a:cubicBezTo>
                <a:cubicBezTo>
                  <a:pt x="6556292" y="13987376"/>
                  <a:pt x="6564654" y="13978837"/>
                  <a:pt x="6569037" y="13970071"/>
                </a:cubicBezTo>
                <a:close/>
                <a:moveTo>
                  <a:pt x="10851850" y="4278409"/>
                </a:moveTo>
                <a:cubicBezTo>
                  <a:pt x="10853934" y="4268827"/>
                  <a:pt x="10847239" y="4255438"/>
                  <a:pt x="10838213" y="4249919"/>
                </a:cubicBezTo>
                <a:cubicBezTo>
                  <a:pt x="10826927" y="4267389"/>
                  <a:pt x="10828983" y="4280036"/>
                  <a:pt x="10846601" y="4286289"/>
                </a:cubicBezTo>
                <a:cubicBezTo>
                  <a:pt x="10849485" y="4284374"/>
                  <a:pt x="10851155" y="4281603"/>
                  <a:pt x="10851850" y="4278409"/>
                </a:cubicBezTo>
                <a:close/>
                <a:moveTo>
                  <a:pt x="8176582" y="10335514"/>
                </a:moveTo>
                <a:cubicBezTo>
                  <a:pt x="8181853" y="10326002"/>
                  <a:pt x="8185369" y="10314593"/>
                  <a:pt x="8188974" y="10303260"/>
                </a:cubicBezTo>
                <a:cubicBezTo>
                  <a:pt x="8173885" y="10317904"/>
                  <a:pt x="8156624" y="10330061"/>
                  <a:pt x="8153659" y="10356385"/>
                </a:cubicBezTo>
                <a:cubicBezTo>
                  <a:pt x="8164284" y="10352641"/>
                  <a:pt x="8171311" y="10345026"/>
                  <a:pt x="8176582" y="10335514"/>
                </a:cubicBezTo>
                <a:close/>
                <a:moveTo>
                  <a:pt x="10676434" y="4678474"/>
                </a:moveTo>
                <a:lnTo>
                  <a:pt x="10666194" y="4673950"/>
                </a:lnTo>
                <a:lnTo>
                  <a:pt x="10662987" y="4681206"/>
                </a:lnTo>
                <a:cubicBezTo>
                  <a:pt x="10667254" y="4683092"/>
                  <a:pt x="10665794" y="4687549"/>
                  <a:pt x="10671719" y="4689146"/>
                </a:cubicBezTo>
                <a:close/>
                <a:moveTo>
                  <a:pt x="9761012" y="6750767"/>
                </a:moveTo>
                <a:cubicBezTo>
                  <a:pt x="9762122" y="6746623"/>
                  <a:pt x="9760422" y="6741808"/>
                  <a:pt x="9755913" y="6736322"/>
                </a:cubicBezTo>
                <a:cubicBezTo>
                  <a:pt x="9742224" y="6741517"/>
                  <a:pt x="9750605" y="6752320"/>
                  <a:pt x="9749257" y="6761183"/>
                </a:cubicBezTo>
                <a:cubicBezTo>
                  <a:pt x="9755984" y="6758383"/>
                  <a:pt x="9759903" y="6754911"/>
                  <a:pt x="9761012" y="6750767"/>
                </a:cubicBezTo>
                <a:close/>
                <a:moveTo>
                  <a:pt x="7882264" y="11004647"/>
                </a:moveTo>
                <a:cubicBezTo>
                  <a:pt x="7882067" y="11002015"/>
                  <a:pt x="7882577" y="10999993"/>
                  <a:pt x="7882381" y="10997361"/>
                </a:cubicBezTo>
                <a:cubicBezTo>
                  <a:pt x="7880357" y="10996848"/>
                  <a:pt x="7878383" y="10996993"/>
                  <a:pt x="7879149" y="10993959"/>
                </a:cubicBezTo>
                <a:cubicBezTo>
                  <a:pt x="7876468" y="10993495"/>
                  <a:pt x="7874189" y="10993993"/>
                  <a:pt x="7871861" y="10993834"/>
                </a:cubicBezTo>
                <a:cubicBezTo>
                  <a:pt x="7871704" y="10996161"/>
                  <a:pt x="7871193" y="10998183"/>
                  <a:pt x="7868158" y="10997414"/>
                </a:cubicBezTo>
                <a:cubicBezTo>
                  <a:pt x="7868001" y="10999741"/>
                  <a:pt x="7868198" y="11002373"/>
                  <a:pt x="7868041" y="11004700"/>
                </a:cubicBezTo>
                <a:cubicBezTo>
                  <a:pt x="7870369" y="11004859"/>
                  <a:pt x="7872039" y="11005068"/>
                  <a:pt x="7871931" y="11008053"/>
                </a:cubicBezTo>
                <a:cubicBezTo>
                  <a:pt x="7873906" y="11007908"/>
                  <a:pt x="7876233" y="11008068"/>
                  <a:pt x="7878866" y="11007874"/>
                </a:cubicBezTo>
                <a:cubicBezTo>
                  <a:pt x="7879022" y="11005547"/>
                  <a:pt x="7879228" y="11003878"/>
                  <a:pt x="7882264" y="11004647"/>
                </a:cubicBezTo>
                <a:close/>
                <a:moveTo>
                  <a:pt x="7983131" y="10780551"/>
                </a:moveTo>
                <a:cubicBezTo>
                  <a:pt x="7987118" y="10774139"/>
                  <a:pt x="7988362" y="10766439"/>
                  <a:pt x="7985587" y="10762507"/>
                </a:cubicBezTo>
                <a:cubicBezTo>
                  <a:pt x="7981207" y="10774738"/>
                  <a:pt x="7967182" y="10777423"/>
                  <a:pt x="7964217" y="10790873"/>
                </a:cubicBezTo>
                <a:cubicBezTo>
                  <a:pt x="7972413" y="10792090"/>
                  <a:pt x="7979143" y="10786965"/>
                  <a:pt x="7983131" y="10780551"/>
                </a:cubicBezTo>
                <a:close/>
                <a:moveTo>
                  <a:pt x="10492539" y="5103292"/>
                </a:moveTo>
                <a:cubicBezTo>
                  <a:pt x="10499208" y="5094582"/>
                  <a:pt x="10497926" y="5074979"/>
                  <a:pt x="10502519" y="5062850"/>
                </a:cubicBezTo>
                <a:cubicBezTo>
                  <a:pt x="10508317" y="5048576"/>
                  <a:pt x="10518291" y="5038697"/>
                  <a:pt x="10514383" y="5026767"/>
                </a:cubicBezTo>
                <a:cubicBezTo>
                  <a:pt x="10516727" y="5014537"/>
                  <a:pt x="10526787" y="5024084"/>
                  <a:pt x="10529132" y="5011855"/>
                </a:cubicBezTo>
                <a:cubicBezTo>
                  <a:pt x="10521779" y="5006566"/>
                  <a:pt x="10527109" y="4995656"/>
                  <a:pt x="10527944" y="4986841"/>
                </a:cubicBezTo>
                <a:cubicBezTo>
                  <a:pt x="10530288" y="4974611"/>
                  <a:pt x="10540775" y="4984347"/>
                  <a:pt x="10542504" y="4972356"/>
                </a:cubicBezTo>
                <a:cubicBezTo>
                  <a:pt x="10530691" y="4939075"/>
                  <a:pt x="10562586" y="4924597"/>
                  <a:pt x="10553850" y="4890124"/>
                </a:cubicBezTo>
                <a:cubicBezTo>
                  <a:pt x="10571036" y="4887005"/>
                  <a:pt x="10583327" y="4851109"/>
                  <a:pt x="10573446" y="4836539"/>
                </a:cubicBezTo>
                <a:cubicBezTo>
                  <a:pt x="10529114" y="4932256"/>
                  <a:pt x="10507974" y="5019343"/>
                  <a:pt x="10482712" y="5107678"/>
                </a:cubicBezTo>
                <a:cubicBezTo>
                  <a:pt x="10487212" y="5107881"/>
                  <a:pt x="10490317" y="5106193"/>
                  <a:pt x="10492539" y="5103292"/>
                </a:cubicBezTo>
                <a:close/>
                <a:moveTo>
                  <a:pt x="9729459" y="6835133"/>
                </a:moveTo>
                <a:cubicBezTo>
                  <a:pt x="9719241" y="6814608"/>
                  <a:pt x="9735381" y="6801529"/>
                  <a:pt x="9723888" y="6780661"/>
                </a:cubicBezTo>
                <a:cubicBezTo>
                  <a:pt x="9704033" y="6791030"/>
                  <a:pt x="9717739" y="6827872"/>
                  <a:pt x="9729459" y="6835133"/>
                </a:cubicBezTo>
                <a:close/>
                <a:moveTo>
                  <a:pt x="10033629" y="6147123"/>
                </a:moveTo>
                <a:cubicBezTo>
                  <a:pt x="10022773" y="6137531"/>
                  <a:pt x="10015877" y="6106396"/>
                  <a:pt x="9998553" y="6111874"/>
                </a:cubicBezTo>
                <a:cubicBezTo>
                  <a:pt x="10010662" y="6121043"/>
                  <a:pt x="10020063" y="6151337"/>
                  <a:pt x="10033629" y="6147123"/>
                </a:cubicBezTo>
                <a:close/>
                <a:moveTo>
                  <a:pt x="9363610" y="7671391"/>
                </a:moveTo>
                <a:lnTo>
                  <a:pt x="9358374" y="7616985"/>
                </a:lnTo>
                <a:cubicBezTo>
                  <a:pt x="9352593" y="7598059"/>
                  <a:pt x="9341866" y="7582599"/>
                  <a:pt x="9322409" y="7572342"/>
                </a:cubicBezTo>
                <a:cubicBezTo>
                  <a:pt x="9313851" y="7576715"/>
                  <a:pt x="9328417" y="7584060"/>
                  <a:pt x="9314298" y="7582764"/>
                </a:cubicBezTo>
                <a:cubicBezTo>
                  <a:pt x="9302967" y="7581262"/>
                  <a:pt x="9304862" y="7568963"/>
                  <a:pt x="9293962" y="7566960"/>
                </a:cubicBezTo>
                <a:cubicBezTo>
                  <a:pt x="9240894" y="7574741"/>
                  <a:pt x="9193278" y="7588698"/>
                  <a:pt x="9154165" y="7612746"/>
                </a:cubicBezTo>
                <a:lnTo>
                  <a:pt x="9134449" y="7627772"/>
                </a:lnTo>
                <a:close/>
                <a:moveTo>
                  <a:pt x="6752291" y="13584171"/>
                </a:moveTo>
                <a:cubicBezTo>
                  <a:pt x="6741577" y="13578418"/>
                  <a:pt x="6735164" y="13549082"/>
                  <a:pt x="6719989" y="13559196"/>
                </a:cubicBezTo>
                <a:cubicBezTo>
                  <a:pt x="6734155" y="13562906"/>
                  <a:pt x="6734278" y="13596090"/>
                  <a:pt x="6752291" y="13584171"/>
                </a:cubicBezTo>
                <a:close/>
                <a:moveTo>
                  <a:pt x="10485165" y="5141874"/>
                </a:moveTo>
                <a:cubicBezTo>
                  <a:pt x="10486268" y="5141613"/>
                  <a:pt x="10486352" y="5139259"/>
                  <a:pt x="10484138" y="5133307"/>
                </a:cubicBezTo>
                <a:cubicBezTo>
                  <a:pt x="10482571" y="5131083"/>
                  <a:pt x="10486262" y="5129654"/>
                  <a:pt x="10482233" y="5128385"/>
                </a:cubicBezTo>
                <a:cubicBezTo>
                  <a:pt x="10469366" y="5124612"/>
                  <a:pt x="10481854" y="5142660"/>
                  <a:pt x="10485165" y="5141874"/>
                </a:cubicBezTo>
                <a:close/>
                <a:moveTo>
                  <a:pt x="10944817" y="4102058"/>
                </a:moveTo>
                <a:cubicBezTo>
                  <a:pt x="10951756" y="4089813"/>
                  <a:pt x="10950889" y="4080243"/>
                  <a:pt x="10939994" y="4074918"/>
                </a:cubicBezTo>
                <a:cubicBezTo>
                  <a:pt x="10933229" y="4077544"/>
                  <a:pt x="10922845" y="4096433"/>
                  <a:pt x="10933076" y="4100953"/>
                </a:cubicBezTo>
                <a:cubicBezTo>
                  <a:pt x="10935201" y="4097299"/>
                  <a:pt x="10939701" y="4099798"/>
                  <a:pt x="10944817" y="4102058"/>
                </a:cubicBezTo>
                <a:close/>
                <a:moveTo>
                  <a:pt x="10017363" y="6202774"/>
                </a:moveTo>
                <a:cubicBezTo>
                  <a:pt x="10028418" y="6172223"/>
                  <a:pt x="10005447" y="6135692"/>
                  <a:pt x="9970797" y="6133057"/>
                </a:cubicBezTo>
                <a:cubicBezTo>
                  <a:pt x="9970805" y="6161281"/>
                  <a:pt x="9989179" y="6184026"/>
                  <a:pt x="10017363" y="6202774"/>
                </a:cubicBezTo>
                <a:close/>
                <a:moveTo>
                  <a:pt x="9361344" y="7689075"/>
                </a:moveTo>
                <a:lnTo>
                  <a:pt x="9238939" y="7669310"/>
                </a:lnTo>
                <a:cubicBezTo>
                  <a:pt x="9220879" y="7665903"/>
                  <a:pt x="9203003" y="7655240"/>
                  <a:pt x="9185605" y="7651844"/>
                </a:cubicBezTo>
                <a:cubicBezTo>
                  <a:pt x="9175015" y="7649854"/>
                  <a:pt x="9158329" y="7646788"/>
                  <a:pt x="9146857" y="7652244"/>
                </a:cubicBezTo>
                <a:lnTo>
                  <a:pt x="9140362" y="7658278"/>
                </a:lnTo>
                <a:lnTo>
                  <a:pt x="9137541" y="7660900"/>
                </a:lnTo>
                <a:cubicBezTo>
                  <a:pt x="9141453" y="7669406"/>
                  <a:pt x="9148766" y="7673710"/>
                  <a:pt x="9157074" y="7676261"/>
                </a:cubicBezTo>
                <a:lnTo>
                  <a:pt x="9164501" y="7677683"/>
                </a:lnTo>
                <a:lnTo>
                  <a:pt x="9182559" y="7681133"/>
                </a:lnTo>
                <a:lnTo>
                  <a:pt x="9352080" y="7709846"/>
                </a:lnTo>
                <a:lnTo>
                  <a:pt x="9353046" y="7695904"/>
                </a:lnTo>
                <a:cubicBezTo>
                  <a:pt x="9353967" y="7692562"/>
                  <a:pt x="9357437" y="7692072"/>
                  <a:pt x="9360394" y="7690977"/>
                </a:cubicBezTo>
                <a:close/>
                <a:moveTo>
                  <a:pt x="9778443" y="6745309"/>
                </a:moveTo>
                <a:cubicBezTo>
                  <a:pt x="9782298" y="6735935"/>
                  <a:pt x="9776354" y="6724401"/>
                  <a:pt x="9765294" y="6725522"/>
                </a:cubicBezTo>
                <a:cubicBezTo>
                  <a:pt x="9766666" y="6734434"/>
                  <a:pt x="9767229" y="6743813"/>
                  <a:pt x="9771149" y="6753414"/>
                </a:cubicBezTo>
                <a:cubicBezTo>
                  <a:pt x="9774785" y="6751318"/>
                  <a:pt x="9777158" y="6748433"/>
                  <a:pt x="9778443" y="6745309"/>
                </a:cubicBezTo>
                <a:close/>
                <a:moveTo>
                  <a:pt x="8213671" y="10288911"/>
                </a:moveTo>
                <a:cubicBezTo>
                  <a:pt x="8205073" y="10288873"/>
                  <a:pt x="8202538" y="10294676"/>
                  <a:pt x="8196012" y="10295809"/>
                </a:cubicBezTo>
                <a:cubicBezTo>
                  <a:pt x="8196460" y="10301726"/>
                  <a:pt x="8194732" y="10309452"/>
                  <a:pt x="8199434" y="10310433"/>
                </a:cubicBezTo>
                <a:cubicBezTo>
                  <a:pt x="8201671" y="10300687"/>
                  <a:pt x="8214314" y="10301754"/>
                  <a:pt x="8213671" y="10288911"/>
                </a:cubicBezTo>
                <a:close/>
                <a:moveTo>
                  <a:pt x="8193391" y="10336485"/>
                </a:moveTo>
                <a:cubicBezTo>
                  <a:pt x="8195510" y="10335009"/>
                  <a:pt x="8197358" y="10333223"/>
                  <a:pt x="8196175" y="10328517"/>
                </a:cubicBezTo>
                <a:cubicBezTo>
                  <a:pt x="8187279" y="10324534"/>
                  <a:pt x="8179876" y="10340274"/>
                  <a:pt x="8188977" y="10342588"/>
                </a:cubicBezTo>
                <a:cubicBezTo>
                  <a:pt x="8188880" y="10339125"/>
                  <a:pt x="8191271" y="10337961"/>
                  <a:pt x="8193391" y="10336485"/>
                </a:cubicBezTo>
                <a:close/>
                <a:moveTo>
                  <a:pt x="10892946" y="4228679"/>
                </a:moveTo>
                <a:cubicBezTo>
                  <a:pt x="10897384" y="4220943"/>
                  <a:pt x="10898369" y="4215254"/>
                  <a:pt x="10897272" y="4209665"/>
                </a:cubicBezTo>
                <a:lnTo>
                  <a:pt x="10887040" y="4205144"/>
                </a:lnTo>
                <a:cubicBezTo>
                  <a:pt x="10880856" y="4215682"/>
                  <a:pt x="10883519" y="4223493"/>
                  <a:pt x="10892946" y="4228679"/>
                </a:cubicBezTo>
                <a:close/>
                <a:moveTo>
                  <a:pt x="11006339" y="3972045"/>
                </a:moveTo>
                <a:cubicBezTo>
                  <a:pt x="11006520" y="3967022"/>
                  <a:pt x="11017757" y="3948509"/>
                  <a:pt x="11003451" y="3941678"/>
                </a:cubicBezTo>
                <a:cubicBezTo>
                  <a:pt x="10992773" y="3954313"/>
                  <a:pt x="10996737" y="3976479"/>
                  <a:pt x="11006339" y="3972045"/>
                </a:cubicBezTo>
                <a:close/>
                <a:moveTo>
                  <a:pt x="9401857" y="7609972"/>
                </a:moveTo>
                <a:cubicBezTo>
                  <a:pt x="9416998" y="7593413"/>
                  <a:pt x="9402140" y="7563172"/>
                  <a:pt x="9399163" y="7541877"/>
                </a:cubicBezTo>
                <a:cubicBezTo>
                  <a:pt x="9371028" y="7528051"/>
                  <a:pt x="9350386" y="7482802"/>
                  <a:pt x="9323503" y="7504903"/>
                </a:cubicBezTo>
                <a:cubicBezTo>
                  <a:pt x="9360163" y="7513887"/>
                  <a:pt x="9372696" y="7544300"/>
                  <a:pt x="9389998" y="7569684"/>
                </a:cubicBezTo>
                <a:cubicBezTo>
                  <a:pt x="9358333" y="7552379"/>
                  <a:pt x="9345457" y="7517312"/>
                  <a:pt x="9312862" y="7500076"/>
                </a:cubicBezTo>
                <a:cubicBezTo>
                  <a:pt x="9319195" y="7535156"/>
                  <a:pt x="9345246" y="7552411"/>
                  <a:pt x="9361222" y="7578828"/>
                </a:cubicBezTo>
                <a:cubicBezTo>
                  <a:pt x="9352817" y="7591612"/>
                  <a:pt x="9373222" y="7608344"/>
                  <a:pt x="9379626" y="7619098"/>
                </a:cubicBezTo>
                <a:cubicBezTo>
                  <a:pt x="9382176" y="7603006"/>
                  <a:pt x="9357021" y="7585217"/>
                  <a:pt x="9375533" y="7576366"/>
                </a:cubicBezTo>
                <a:cubicBezTo>
                  <a:pt x="9388705" y="7583813"/>
                  <a:pt x="9386499" y="7604556"/>
                  <a:pt x="9401857" y="7609972"/>
                </a:cubicBezTo>
                <a:close/>
                <a:moveTo>
                  <a:pt x="7027103" y="12986251"/>
                </a:moveTo>
                <a:cubicBezTo>
                  <a:pt x="7043644" y="12969607"/>
                  <a:pt x="7001894" y="12970526"/>
                  <a:pt x="7008426" y="12984623"/>
                </a:cubicBezTo>
                <a:cubicBezTo>
                  <a:pt x="7011667" y="12991151"/>
                  <a:pt x="7025307" y="12988004"/>
                  <a:pt x="7027103" y="12986251"/>
                </a:cubicBezTo>
                <a:close/>
                <a:moveTo>
                  <a:pt x="7860999" y="11100823"/>
                </a:moveTo>
                <a:cubicBezTo>
                  <a:pt x="7860898" y="11077342"/>
                  <a:pt x="7855128" y="11031122"/>
                  <a:pt x="7836386" y="11014966"/>
                </a:cubicBezTo>
                <a:cubicBezTo>
                  <a:pt x="7814407" y="11044038"/>
                  <a:pt x="7866652" y="11061371"/>
                  <a:pt x="7850126" y="11096990"/>
                </a:cubicBezTo>
                <a:cubicBezTo>
                  <a:pt x="7854781" y="11097310"/>
                  <a:pt x="7855125" y="11101916"/>
                  <a:pt x="7860999" y="11100823"/>
                </a:cubicBezTo>
                <a:close/>
                <a:moveTo>
                  <a:pt x="11542900" y="2768797"/>
                </a:moveTo>
                <a:cubicBezTo>
                  <a:pt x="11536118" y="2766822"/>
                  <a:pt x="11531857" y="2769535"/>
                  <a:pt x="11528500" y="2773669"/>
                </a:cubicBezTo>
                <a:cubicBezTo>
                  <a:pt x="11535471" y="2775217"/>
                  <a:pt x="11542918" y="2777997"/>
                  <a:pt x="11542900" y="2768797"/>
                </a:cubicBezTo>
                <a:close/>
                <a:moveTo>
                  <a:pt x="10869202" y="4300869"/>
                </a:moveTo>
                <a:cubicBezTo>
                  <a:pt x="10875149" y="4289716"/>
                  <a:pt x="10868900" y="4258885"/>
                  <a:pt x="10856572" y="4245271"/>
                </a:cubicBezTo>
                <a:cubicBezTo>
                  <a:pt x="10847474" y="4269322"/>
                  <a:pt x="10854743" y="4286314"/>
                  <a:pt x="10869202" y="4300869"/>
                </a:cubicBezTo>
                <a:close/>
                <a:moveTo>
                  <a:pt x="7025496" y="13004905"/>
                </a:moveTo>
                <a:lnTo>
                  <a:pt x="7014820" y="13000188"/>
                </a:lnTo>
                <a:lnTo>
                  <a:pt x="7010110" y="13010847"/>
                </a:lnTo>
                <a:lnTo>
                  <a:pt x="7020786" y="13015564"/>
                </a:lnTo>
                <a:close/>
                <a:moveTo>
                  <a:pt x="10591738" y="4935947"/>
                </a:moveTo>
                <a:cubicBezTo>
                  <a:pt x="10590561" y="4915529"/>
                  <a:pt x="10590187" y="4894446"/>
                  <a:pt x="10580396" y="4877364"/>
                </a:cubicBezTo>
                <a:cubicBezTo>
                  <a:pt x="10576036" y="4899927"/>
                  <a:pt x="10577640" y="4920534"/>
                  <a:pt x="10591738" y="4935947"/>
                </a:cubicBezTo>
                <a:close/>
                <a:moveTo>
                  <a:pt x="10671519" y="4755384"/>
                </a:moveTo>
                <a:cubicBezTo>
                  <a:pt x="10677555" y="4741724"/>
                  <a:pt x="10673746" y="4731878"/>
                  <a:pt x="10660281" y="4725419"/>
                </a:cubicBezTo>
                <a:cubicBezTo>
                  <a:pt x="10657510" y="4737459"/>
                  <a:pt x="10656020" y="4750066"/>
                  <a:pt x="10671519" y="4755384"/>
                </a:cubicBezTo>
                <a:close/>
                <a:moveTo>
                  <a:pt x="9403904" y="7631338"/>
                </a:moveTo>
                <a:cubicBezTo>
                  <a:pt x="9403767" y="7629476"/>
                  <a:pt x="9404025" y="7626650"/>
                  <a:pt x="9404319" y="7624289"/>
                </a:cubicBezTo>
                <a:cubicBezTo>
                  <a:pt x="9401993" y="7624462"/>
                  <a:pt x="9399635" y="7624168"/>
                  <a:pt x="9397276" y="7623874"/>
                </a:cubicBezTo>
                <a:cubicBezTo>
                  <a:pt x="9396983" y="7626234"/>
                  <a:pt x="9397155" y="7628560"/>
                  <a:pt x="9396430" y="7631422"/>
                </a:cubicBezTo>
                <a:cubicBezTo>
                  <a:pt x="9399220" y="7631215"/>
                  <a:pt x="9401579" y="7631509"/>
                  <a:pt x="9403904" y="7631338"/>
                </a:cubicBezTo>
                <a:close/>
                <a:moveTo>
                  <a:pt x="10516876" y="5114611"/>
                </a:moveTo>
                <a:cubicBezTo>
                  <a:pt x="10519740" y="5100051"/>
                  <a:pt x="10522411" y="5085926"/>
                  <a:pt x="10508659" y="5077808"/>
                </a:cubicBezTo>
                <a:cubicBezTo>
                  <a:pt x="10507030" y="5091884"/>
                  <a:pt x="10503124" y="5106495"/>
                  <a:pt x="10516876" y="5114611"/>
                </a:cubicBezTo>
                <a:close/>
                <a:moveTo>
                  <a:pt x="8228127" y="10296456"/>
                </a:moveTo>
                <a:cubicBezTo>
                  <a:pt x="8217457" y="10295246"/>
                  <a:pt x="8206512" y="10312234"/>
                  <a:pt x="8213840" y="10317321"/>
                </a:cubicBezTo>
                <a:cubicBezTo>
                  <a:pt x="8215773" y="10307927"/>
                  <a:pt x="8228719" y="10308641"/>
                  <a:pt x="8228127" y="10296456"/>
                </a:cubicBezTo>
                <a:close/>
                <a:moveTo>
                  <a:pt x="8245921" y="10260795"/>
                </a:moveTo>
                <a:cubicBezTo>
                  <a:pt x="8243715" y="10244760"/>
                  <a:pt x="8236343" y="10234719"/>
                  <a:pt x="8228010" y="10225078"/>
                </a:cubicBezTo>
                <a:cubicBezTo>
                  <a:pt x="8220358" y="10237530"/>
                  <a:pt x="8218774" y="10251526"/>
                  <a:pt x="8224372" y="10264340"/>
                </a:cubicBezTo>
                <a:cubicBezTo>
                  <a:pt x="8231063" y="10252287"/>
                  <a:pt x="8236572" y="10255193"/>
                  <a:pt x="8245921" y="10260795"/>
                </a:cubicBezTo>
                <a:close/>
                <a:moveTo>
                  <a:pt x="9398318" y="7653793"/>
                </a:moveTo>
                <a:cubicBezTo>
                  <a:pt x="9399868" y="7651047"/>
                  <a:pt x="9399890" y="7646602"/>
                  <a:pt x="9399546" y="7641949"/>
                </a:cubicBezTo>
                <a:cubicBezTo>
                  <a:pt x="9390076" y="7640310"/>
                  <a:pt x="9387698" y="7646099"/>
                  <a:pt x="9387922" y="7655437"/>
                </a:cubicBezTo>
                <a:cubicBezTo>
                  <a:pt x="9393689" y="7657585"/>
                  <a:pt x="9396768" y="7656538"/>
                  <a:pt x="9398318" y="7653793"/>
                </a:cubicBezTo>
                <a:close/>
                <a:moveTo>
                  <a:pt x="10688450" y="4737227"/>
                </a:moveTo>
                <a:cubicBezTo>
                  <a:pt x="10688954" y="4729701"/>
                  <a:pt x="10681614" y="4722727"/>
                  <a:pt x="10675443" y="4728036"/>
                </a:cubicBezTo>
                <a:cubicBezTo>
                  <a:pt x="10681704" y="4732333"/>
                  <a:pt x="10672156" y="4742400"/>
                  <a:pt x="10684996" y="4744502"/>
                </a:cubicBezTo>
                <a:cubicBezTo>
                  <a:pt x="10687242" y="4742305"/>
                  <a:pt x="10688282" y="4739735"/>
                  <a:pt x="10688450" y="4737227"/>
                </a:cubicBezTo>
                <a:close/>
                <a:moveTo>
                  <a:pt x="8196104" y="10388672"/>
                </a:moveTo>
                <a:cubicBezTo>
                  <a:pt x="8184881" y="10384528"/>
                  <a:pt x="8153930" y="10425439"/>
                  <a:pt x="8171111" y="10438405"/>
                </a:cubicBezTo>
                <a:cubicBezTo>
                  <a:pt x="8178010" y="10420389"/>
                  <a:pt x="8190265" y="10407602"/>
                  <a:pt x="8196104" y="10388672"/>
                </a:cubicBezTo>
                <a:close/>
                <a:moveTo>
                  <a:pt x="8221115" y="10339185"/>
                </a:moveTo>
                <a:cubicBezTo>
                  <a:pt x="8225417" y="10331602"/>
                  <a:pt x="8229005" y="10323328"/>
                  <a:pt x="8231444" y="10314062"/>
                </a:cubicBezTo>
                <a:cubicBezTo>
                  <a:pt x="8216669" y="10319760"/>
                  <a:pt x="8195238" y="10351058"/>
                  <a:pt x="8206506" y="10360156"/>
                </a:cubicBezTo>
                <a:cubicBezTo>
                  <a:pt x="8211799" y="10353658"/>
                  <a:pt x="8216814" y="10346768"/>
                  <a:pt x="8221115" y="10339185"/>
                </a:cubicBezTo>
                <a:close/>
                <a:moveTo>
                  <a:pt x="9877576" y="6598051"/>
                </a:moveTo>
                <a:cubicBezTo>
                  <a:pt x="9843538" y="6668443"/>
                  <a:pt x="9788357" y="6578697"/>
                  <a:pt x="9826533" y="6549075"/>
                </a:cubicBezTo>
                <a:cubicBezTo>
                  <a:pt x="9829703" y="6493639"/>
                  <a:pt x="9797226" y="6430378"/>
                  <a:pt x="9824787" y="6379249"/>
                </a:cubicBezTo>
                <a:cubicBezTo>
                  <a:pt x="9862279" y="6426179"/>
                  <a:pt x="9850555" y="6489384"/>
                  <a:pt x="9856767" y="6546880"/>
                </a:cubicBezTo>
                <a:cubicBezTo>
                  <a:pt x="9867596" y="6562738"/>
                  <a:pt x="9878009" y="6578389"/>
                  <a:pt x="9877576" y="6598051"/>
                </a:cubicBezTo>
                <a:close/>
                <a:moveTo>
                  <a:pt x="9264856" y="7989166"/>
                </a:moveTo>
                <a:cubicBezTo>
                  <a:pt x="9255769" y="7980007"/>
                  <a:pt x="9251448" y="7965827"/>
                  <a:pt x="9238345" y="7959311"/>
                </a:cubicBezTo>
                <a:cubicBezTo>
                  <a:pt x="9225189" y="7958412"/>
                  <a:pt x="9237479" y="7972946"/>
                  <a:pt x="9230471" y="7972995"/>
                </a:cubicBezTo>
                <a:cubicBezTo>
                  <a:pt x="9210720" y="7965101"/>
                  <a:pt x="9190146" y="7958663"/>
                  <a:pt x="9171326" y="7950699"/>
                </a:cubicBezTo>
                <a:cubicBezTo>
                  <a:pt x="9167569" y="7963142"/>
                  <a:pt x="9187148" y="7968709"/>
                  <a:pt x="9198321" y="7974436"/>
                </a:cubicBezTo>
                <a:cubicBezTo>
                  <a:pt x="9216679" y="7982428"/>
                  <a:pt x="9236085" y="7985673"/>
                  <a:pt x="9247707" y="7984818"/>
                </a:cubicBezTo>
                <a:cubicBezTo>
                  <a:pt x="9248481" y="7988973"/>
                  <a:pt x="9261793" y="7998273"/>
                  <a:pt x="9264856" y="7989166"/>
                </a:cubicBezTo>
                <a:close/>
                <a:moveTo>
                  <a:pt x="8627637" y="9432285"/>
                </a:moveTo>
                <a:cubicBezTo>
                  <a:pt x="8621130" y="9445759"/>
                  <a:pt x="8613111" y="9458032"/>
                  <a:pt x="8603946" y="9467884"/>
                </a:cubicBezTo>
                <a:cubicBezTo>
                  <a:pt x="8573072" y="9432305"/>
                  <a:pt x="8573738" y="9326486"/>
                  <a:pt x="8635580" y="9311467"/>
                </a:cubicBezTo>
                <a:cubicBezTo>
                  <a:pt x="8653084" y="9340627"/>
                  <a:pt x="8647159" y="9391864"/>
                  <a:pt x="8627637" y="9432285"/>
                </a:cubicBezTo>
                <a:close/>
                <a:moveTo>
                  <a:pt x="7073035" y="12955074"/>
                </a:moveTo>
                <a:cubicBezTo>
                  <a:pt x="7085921" y="12936307"/>
                  <a:pt x="7050024" y="12945926"/>
                  <a:pt x="7046784" y="12956726"/>
                </a:cubicBezTo>
                <a:cubicBezTo>
                  <a:pt x="7061040" y="12970669"/>
                  <a:pt x="7058351" y="12940942"/>
                  <a:pt x="7073035" y="12955074"/>
                </a:cubicBezTo>
                <a:close/>
                <a:moveTo>
                  <a:pt x="10589635" y="4997262"/>
                </a:moveTo>
                <a:cubicBezTo>
                  <a:pt x="10578397" y="4967297"/>
                  <a:pt x="10585190" y="4929992"/>
                  <a:pt x="10564723" y="4903602"/>
                </a:cubicBezTo>
                <a:cubicBezTo>
                  <a:pt x="10558140" y="4927734"/>
                  <a:pt x="10554806" y="4989526"/>
                  <a:pt x="10589635" y="4997262"/>
                </a:cubicBezTo>
                <a:close/>
                <a:moveTo>
                  <a:pt x="10916118" y="4261657"/>
                </a:moveTo>
                <a:lnTo>
                  <a:pt x="10916038" y="4261466"/>
                </a:lnTo>
                <a:lnTo>
                  <a:pt x="10915982" y="4259352"/>
                </a:lnTo>
                <a:lnTo>
                  <a:pt x="10916520" y="4259510"/>
                </a:lnTo>
                <a:close/>
                <a:moveTo>
                  <a:pt x="11474814" y="3003738"/>
                </a:moveTo>
                <a:cubicBezTo>
                  <a:pt x="11439049" y="2989978"/>
                  <a:pt x="11393859" y="2980225"/>
                  <a:pt x="11357627" y="2969833"/>
                </a:cubicBezTo>
                <a:cubicBezTo>
                  <a:pt x="11350494" y="2982511"/>
                  <a:pt x="11371307" y="2985069"/>
                  <a:pt x="11383212" y="2989308"/>
                </a:cubicBezTo>
                <a:cubicBezTo>
                  <a:pt x="11407449" y="2997974"/>
                  <a:pt x="11470571" y="3015651"/>
                  <a:pt x="11474814" y="3003738"/>
                </a:cubicBezTo>
                <a:close/>
                <a:moveTo>
                  <a:pt x="10045135" y="6240131"/>
                </a:moveTo>
                <a:cubicBezTo>
                  <a:pt x="10030729" y="6228248"/>
                  <a:pt x="10018209" y="6241868"/>
                  <a:pt x="10022178" y="6251684"/>
                </a:cubicBezTo>
                <a:cubicBezTo>
                  <a:pt x="10033451" y="6259393"/>
                  <a:pt x="10040338" y="6252895"/>
                  <a:pt x="10045135" y="6240131"/>
                </a:cubicBezTo>
                <a:close/>
                <a:moveTo>
                  <a:pt x="7561692" y="11861263"/>
                </a:moveTo>
                <a:cubicBezTo>
                  <a:pt x="7530555" y="11858396"/>
                  <a:pt x="7513867" y="11873969"/>
                  <a:pt x="7498059" y="11890103"/>
                </a:cubicBezTo>
                <a:cubicBezTo>
                  <a:pt x="7523397" y="11885780"/>
                  <a:pt x="7550391" y="11883512"/>
                  <a:pt x="7561692" y="11861263"/>
                </a:cubicBezTo>
                <a:close/>
                <a:moveTo>
                  <a:pt x="10866347" y="4382288"/>
                </a:moveTo>
                <a:cubicBezTo>
                  <a:pt x="10846744" y="4378220"/>
                  <a:pt x="10838597" y="4404733"/>
                  <a:pt x="10825648" y="4417895"/>
                </a:cubicBezTo>
                <a:cubicBezTo>
                  <a:pt x="10847907" y="4425178"/>
                  <a:pt x="10862449" y="4401491"/>
                  <a:pt x="10866347" y="4382288"/>
                </a:cubicBezTo>
                <a:close/>
                <a:moveTo>
                  <a:pt x="9321343" y="7880496"/>
                </a:moveTo>
                <a:lnTo>
                  <a:pt x="9343049" y="7821189"/>
                </a:lnTo>
                <a:lnTo>
                  <a:pt x="9344678" y="7816739"/>
                </a:lnTo>
                <a:lnTo>
                  <a:pt x="9351033" y="7724980"/>
                </a:lnTo>
                <a:lnTo>
                  <a:pt x="9192711" y="7697217"/>
                </a:lnTo>
                <a:cubicBezTo>
                  <a:pt x="9189831" y="7700279"/>
                  <a:pt x="9192363" y="7701248"/>
                  <a:pt x="9195998" y="7702695"/>
                </a:cubicBezTo>
                <a:lnTo>
                  <a:pt x="9203171" y="7708760"/>
                </a:lnTo>
                <a:lnTo>
                  <a:pt x="9205891" y="7711060"/>
                </a:lnTo>
                <a:cubicBezTo>
                  <a:pt x="9176654" y="7706063"/>
                  <a:pt x="9147215" y="7696103"/>
                  <a:pt x="9117674" y="7690106"/>
                </a:cubicBezTo>
                <a:cubicBezTo>
                  <a:pt x="9118438" y="7679403"/>
                  <a:pt x="9118377" y="7668681"/>
                  <a:pt x="9119057" y="7657977"/>
                </a:cubicBezTo>
                <a:lnTo>
                  <a:pt x="9121731" y="7643307"/>
                </a:lnTo>
                <a:lnTo>
                  <a:pt x="9122967" y="7636521"/>
                </a:lnTo>
                <a:lnTo>
                  <a:pt x="9118000" y="7640306"/>
                </a:lnTo>
                <a:cubicBezTo>
                  <a:pt x="9121836" y="7660606"/>
                  <a:pt x="9116327" y="7661947"/>
                  <a:pt x="9104857" y="7671214"/>
                </a:cubicBezTo>
                <a:cubicBezTo>
                  <a:pt x="9103525" y="7710138"/>
                  <a:pt x="9088644" y="7736497"/>
                  <a:pt x="9087591" y="7766509"/>
                </a:cubicBezTo>
                <a:cubicBezTo>
                  <a:pt x="9087866" y="7770230"/>
                  <a:pt x="9094064" y="7778192"/>
                  <a:pt x="9093616" y="7784774"/>
                </a:cubicBezTo>
                <a:cubicBezTo>
                  <a:pt x="9090884" y="7861692"/>
                  <a:pt x="9170456" y="7882003"/>
                  <a:pt x="9227173" y="7915702"/>
                </a:cubicBezTo>
                <a:cubicBezTo>
                  <a:pt x="9240346" y="7923147"/>
                  <a:pt x="9260201" y="7919809"/>
                  <a:pt x="9276749" y="7922328"/>
                </a:cubicBezTo>
                <a:cubicBezTo>
                  <a:pt x="9295047" y="7913725"/>
                  <a:pt x="9309966" y="7898939"/>
                  <a:pt x="9321343" y="7880496"/>
                </a:cubicBezTo>
                <a:close/>
                <a:moveTo>
                  <a:pt x="8178153" y="10470283"/>
                </a:moveTo>
                <a:cubicBezTo>
                  <a:pt x="8180938" y="10467767"/>
                  <a:pt x="8186268" y="10450857"/>
                  <a:pt x="8178179" y="10448799"/>
                </a:cubicBezTo>
                <a:cubicBezTo>
                  <a:pt x="8174786" y="10452019"/>
                  <a:pt x="8162676" y="10471074"/>
                  <a:pt x="8178153" y="10470283"/>
                </a:cubicBezTo>
                <a:close/>
                <a:moveTo>
                  <a:pt x="8135422" y="10567232"/>
                </a:moveTo>
                <a:cubicBezTo>
                  <a:pt x="8092931" y="10556460"/>
                  <a:pt x="8050441" y="10567853"/>
                  <a:pt x="8017950" y="10566933"/>
                </a:cubicBezTo>
                <a:cubicBezTo>
                  <a:pt x="7988090" y="10565819"/>
                  <a:pt x="7947376" y="10552270"/>
                  <a:pt x="7932203" y="10570587"/>
                </a:cubicBezTo>
                <a:cubicBezTo>
                  <a:pt x="7982571" y="10567217"/>
                  <a:pt x="8071462" y="10583511"/>
                  <a:pt x="8135422" y="10567232"/>
                </a:cubicBezTo>
                <a:close/>
                <a:moveTo>
                  <a:pt x="8192605" y="10438499"/>
                </a:moveTo>
                <a:cubicBezTo>
                  <a:pt x="8192914" y="10433850"/>
                  <a:pt x="8202842" y="10420902"/>
                  <a:pt x="8196217" y="10420721"/>
                </a:cubicBezTo>
                <a:cubicBezTo>
                  <a:pt x="8195201" y="10424761"/>
                  <a:pt x="8181686" y="10434003"/>
                  <a:pt x="8192605" y="10438499"/>
                </a:cubicBezTo>
                <a:close/>
                <a:moveTo>
                  <a:pt x="10705476" y="4753551"/>
                </a:moveTo>
                <a:cubicBezTo>
                  <a:pt x="10706688" y="4743882"/>
                  <a:pt x="10709319" y="4733310"/>
                  <a:pt x="10695954" y="4728935"/>
                </a:cubicBezTo>
                <a:cubicBezTo>
                  <a:pt x="10690435" y="4740272"/>
                  <a:pt x="10700109" y="4746077"/>
                  <a:pt x="10705476" y="4753551"/>
                </a:cubicBezTo>
                <a:close/>
                <a:moveTo>
                  <a:pt x="9763676" y="6889465"/>
                </a:moveTo>
                <a:cubicBezTo>
                  <a:pt x="9763839" y="6885665"/>
                  <a:pt x="9761693" y="6881241"/>
                  <a:pt x="9758054" y="6876332"/>
                </a:cubicBezTo>
                <a:cubicBezTo>
                  <a:pt x="9743433" y="6879908"/>
                  <a:pt x="9760268" y="6892305"/>
                  <a:pt x="9755438" y="6898863"/>
                </a:cubicBezTo>
                <a:cubicBezTo>
                  <a:pt x="9761039" y="6896442"/>
                  <a:pt x="9763513" y="6893264"/>
                  <a:pt x="9763676" y="6889465"/>
                </a:cubicBezTo>
                <a:close/>
                <a:moveTo>
                  <a:pt x="7121577" y="12874091"/>
                </a:moveTo>
                <a:cubicBezTo>
                  <a:pt x="7114933" y="12870646"/>
                  <a:pt x="7117331" y="12864062"/>
                  <a:pt x="7108037" y="12861993"/>
                </a:cubicBezTo>
                <a:cubicBezTo>
                  <a:pt x="7103654" y="12870758"/>
                  <a:pt x="7106279" y="12877524"/>
                  <a:pt x="7111743" y="12882486"/>
                </a:cubicBezTo>
                <a:cubicBezTo>
                  <a:pt x="7114192" y="12876943"/>
                  <a:pt x="7118839" y="12877977"/>
                  <a:pt x="7121577" y="12874091"/>
                </a:cubicBezTo>
                <a:close/>
                <a:moveTo>
                  <a:pt x="8249381" y="10328295"/>
                </a:moveTo>
                <a:cubicBezTo>
                  <a:pt x="8227772" y="10339776"/>
                  <a:pt x="8212628" y="10358060"/>
                  <a:pt x="8207082" y="10385232"/>
                </a:cubicBezTo>
                <a:cubicBezTo>
                  <a:pt x="8228388" y="10374103"/>
                  <a:pt x="8237066" y="10349018"/>
                  <a:pt x="8249381" y="10328295"/>
                </a:cubicBezTo>
                <a:close/>
                <a:moveTo>
                  <a:pt x="7412866" y="12223039"/>
                </a:moveTo>
                <a:cubicBezTo>
                  <a:pt x="7384275" y="12256852"/>
                  <a:pt x="7319252" y="12213009"/>
                  <a:pt x="7326764" y="12173672"/>
                </a:cubicBezTo>
                <a:cubicBezTo>
                  <a:pt x="7365923" y="12164331"/>
                  <a:pt x="7384245" y="12208771"/>
                  <a:pt x="7412866" y="12223039"/>
                </a:cubicBezTo>
                <a:close/>
                <a:moveTo>
                  <a:pt x="7058367" y="13032169"/>
                </a:moveTo>
                <a:cubicBezTo>
                  <a:pt x="7033887" y="13022882"/>
                  <a:pt x="7012270" y="13020975"/>
                  <a:pt x="7000917" y="13045516"/>
                </a:cubicBezTo>
                <a:cubicBezTo>
                  <a:pt x="7022533" y="13047423"/>
                  <a:pt x="7045820" y="13053634"/>
                  <a:pt x="7058367" y="13032169"/>
                </a:cubicBezTo>
                <a:close/>
                <a:moveTo>
                  <a:pt x="10239589" y="5834740"/>
                </a:moveTo>
                <a:cubicBezTo>
                  <a:pt x="10249972" y="5801628"/>
                  <a:pt x="10249332" y="5762645"/>
                  <a:pt x="10232037" y="5721821"/>
                </a:cubicBezTo>
                <a:cubicBezTo>
                  <a:pt x="10172270" y="5789346"/>
                  <a:pt x="10091998" y="5837775"/>
                  <a:pt x="10037975" y="5906364"/>
                </a:cubicBezTo>
                <a:cubicBezTo>
                  <a:pt x="10051288" y="5916673"/>
                  <a:pt x="10065265" y="5923789"/>
                  <a:pt x="10079414" y="5928066"/>
                </a:cubicBezTo>
                <a:lnTo>
                  <a:pt x="10106585" y="5931054"/>
                </a:lnTo>
                <a:lnTo>
                  <a:pt x="10121876" y="5932735"/>
                </a:lnTo>
                <a:cubicBezTo>
                  <a:pt x="10135871" y="5931687"/>
                  <a:pt x="10149541" y="5928154"/>
                  <a:pt x="10162395" y="5922489"/>
                </a:cubicBezTo>
                <a:lnTo>
                  <a:pt x="10179189" y="5911625"/>
                </a:lnTo>
                <a:lnTo>
                  <a:pt x="10198005" y="5899452"/>
                </a:lnTo>
                <a:cubicBezTo>
                  <a:pt x="10208727" y="5889878"/>
                  <a:pt x="10218137" y="5878524"/>
                  <a:pt x="10225740" y="5865746"/>
                </a:cubicBezTo>
                <a:cubicBezTo>
                  <a:pt x="10231442" y="5856162"/>
                  <a:pt x="10236128" y="5845777"/>
                  <a:pt x="10239589" y="5834740"/>
                </a:cubicBezTo>
                <a:close/>
                <a:moveTo>
                  <a:pt x="7480221" y="12081785"/>
                </a:moveTo>
                <a:cubicBezTo>
                  <a:pt x="7483603" y="12075402"/>
                  <a:pt x="7485215" y="12069124"/>
                  <a:pt x="7479323" y="12064974"/>
                </a:cubicBezTo>
                <a:cubicBezTo>
                  <a:pt x="7475744" y="12072097"/>
                  <a:pt x="7457003" y="12089325"/>
                  <a:pt x="7470492" y="12099216"/>
                </a:cubicBezTo>
                <a:cubicBezTo>
                  <a:pt x="7471685" y="12094652"/>
                  <a:pt x="7476838" y="12088167"/>
                  <a:pt x="7480221" y="12081785"/>
                </a:cubicBezTo>
                <a:close/>
                <a:moveTo>
                  <a:pt x="10459632" y="5338811"/>
                </a:moveTo>
                <a:cubicBezTo>
                  <a:pt x="10477235" y="5282811"/>
                  <a:pt x="10504495" y="5223423"/>
                  <a:pt x="10507948" y="5172906"/>
                </a:cubicBezTo>
                <a:cubicBezTo>
                  <a:pt x="10496885" y="5159856"/>
                  <a:pt x="10477506" y="5156394"/>
                  <a:pt x="10466957" y="5162958"/>
                </a:cubicBezTo>
                <a:cubicBezTo>
                  <a:pt x="10449125" y="5222937"/>
                  <a:pt x="10432696" y="5250886"/>
                  <a:pt x="10407579" y="5315811"/>
                </a:cubicBezTo>
                <a:cubicBezTo>
                  <a:pt x="10421052" y="5326867"/>
                  <a:pt x="10441123" y="5344921"/>
                  <a:pt x="10459632" y="5338811"/>
                </a:cubicBezTo>
                <a:close/>
                <a:moveTo>
                  <a:pt x="10856971" y="4440411"/>
                </a:moveTo>
                <a:cubicBezTo>
                  <a:pt x="10849675" y="4436167"/>
                  <a:pt x="10843805" y="4435615"/>
                  <a:pt x="10840311" y="4441216"/>
                </a:cubicBezTo>
                <a:cubicBezTo>
                  <a:pt x="10844434" y="4444569"/>
                  <a:pt x="10844441" y="4449166"/>
                  <a:pt x="10852443" y="4450660"/>
                </a:cubicBezTo>
                <a:close/>
                <a:moveTo>
                  <a:pt x="7896589" y="11143199"/>
                </a:moveTo>
                <a:lnTo>
                  <a:pt x="7895764" y="11135861"/>
                </a:lnTo>
                <a:lnTo>
                  <a:pt x="7895726" y="11135529"/>
                </a:lnTo>
                <a:cubicBezTo>
                  <a:pt x="7894876" y="11133566"/>
                  <a:pt x="7893675" y="11132992"/>
                  <a:pt x="7892757" y="11136202"/>
                </a:cubicBezTo>
                <a:cubicBezTo>
                  <a:pt x="7892139" y="11141210"/>
                  <a:pt x="7895460" y="11150228"/>
                  <a:pt x="7896589" y="11143199"/>
                </a:cubicBezTo>
                <a:close/>
                <a:moveTo>
                  <a:pt x="8082424" y="10724333"/>
                </a:moveTo>
                <a:cubicBezTo>
                  <a:pt x="8083947" y="10721929"/>
                  <a:pt x="8084057" y="10719251"/>
                  <a:pt x="8081656" y="10715950"/>
                </a:cubicBezTo>
                <a:cubicBezTo>
                  <a:pt x="8075603" y="10721361"/>
                  <a:pt x="8056177" y="10729801"/>
                  <a:pt x="8054635" y="10738840"/>
                </a:cubicBezTo>
                <a:lnTo>
                  <a:pt x="8057303" y="10743217"/>
                </a:lnTo>
                <a:lnTo>
                  <a:pt x="8060211" y="10747989"/>
                </a:lnTo>
                <a:lnTo>
                  <a:pt x="8065046" y="10741135"/>
                </a:lnTo>
                <a:lnTo>
                  <a:pt x="8069742" y="10734477"/>
                </a:lnTo>
                <a:cubicBezTo>
                  <a:pt x="8074679" y="10730928"/>
                  <a:pt x="8080141" y="10727939"/>
                  <a:pt x="8082424" y="10724333"/>
                </a:cubicBezTo>
                <a:close/>
                <a:moveTo>
                  <a:pt x="10745395" y="4701291"/>
                </a:moveTo>
                <a:cubicBezTo>
                  <a:pt x="10739323" y="4696568"/>
                  <a:pt x="10748444" y="4686312"/>
                  <a:pt x="10736030" y="4684399"/>
                </a:cubicBezTo>
                <a:cubicBezTo>
                  <a:pt x="10727049" y="4693185"/>
                  <a:pt x="10737167" y="4708370"/>
                  <a:pt x="10745395" y="4701291"/>
                </a:cubicBezTo>
                <a:close/>
                <a:moveTo>
                  <a:pt x="7046913" y="13071954"/>
                </a:moveTo>
                <a:cubicBezTo>
                  <a:pt x="7028274" y="13066776"/>
                  <a:pt x="7010250" y="13061361"/>
                  <a:pt x="6999725" y="13077094"/>
                </a:cubicBezTo>
                <a:cubicBezTo>
                  <a:pt x="7020562" y="13088850"/>
                  <a:pt x="7030899" y="13073542"/>
                  <a:pt x="7046913" y="13071954"/>
                </a:cubicBezTo>
                <a:close/>
                <a:moveTo>
                  <a:pt x="9361036" y="7835642"/>
                </a:moveTo>
                <a:cubicBezTo>
                  <a:pt x="9359288" y="7830978"/>
                  <a:pt x="9357795" y="7829363"/>
                  <a:pt x="9356693" y="7829387"/>
                </a:cubicBezTo>
                <a:lnTo>
                  <a:pt x="9355627" y="7831296"/>
                </a:lnTo>
                <a:lnTo>
                  <a:pt x="9354701" y="7832953"/>
                </a:lnTo>
                <a:cubicBezTo>
                  <a:pt x="9354336" y="7836723"/>
                  <a:pt x="9356084" y="7841387"/>
                  <a:pt x="9361036" y="7835642"/>
                </a:cubicBezTo>
                <a:close/>
                <a:moveTo>
                  <a:pt x="10753963" y="4683577"/>
                </a:moveTo>
                <a:cubicBezTo>
                  <a:pt x="10754348" y="4682831"/>
                  <a:pt x="10753691" y="4681361"/>
                  <a:pt x="10751224" y="4678867"/>
                </a:cubicBezTo>
                <a:cubicBezTo>
                  <a:pt x="10749656" y="4676644"/>
                  <a:pt x="10742978" y="4676754"/>
                  <a:pt x="10743077" y="4678839"/>
                </a:cubicBezTo>
                <a:cubicBezTo>
                  <a:pt x="10742265" y="4681542"/>
                  <a:pt x="10752806" y="4685817"/>
                  <a:pt x="10753963" y="4683577"/>
                </a:cubicBezTo>
                <a:close/>
                <a:moveTo>
                  <a:pt x="11043066" y="4029613"/>
                </a:moveTo>
                <a:cubicBezTo>
                  <a:pt x="11036622" y="4025746"/>
                  <a:pt x="11047413" y="4024389"/>
                  <a:pt x="11042248" y="4021086"/>
                </a:cubicBezTo>
                <a:cubicBezTo>
                  <a:pt x="11037195" y="4029061"/>
                  <a:pt x="11033952" y="4013338"/>
                  <a:pt x="11040570" y="4007585"/>
                </a:cubicBezTo>
                <a:lnTo>
                  <a:pt x="11029912" y="4002876"/>
                </a:lnTo>
                <a:cubicBezTo>
                  <a:pt x="11030730" y="4011404"/>
                  <a:pt x="11034079" y="4033808"/>
                  <a:pt x="11043066" y="4029613"/>
                </a:cubicBezTo>
                <a:close/>
                <a:moveTo>
                  <a:pt x="10951574" y="4245907"/>
                </a:moveTo>
                <a:lnTo>
                  <a:pt x="10952650" y="4238655"/>
                </a:lnTo>
                <a:lnTo>
                  <a:pt x="10953377" y="4233753"/>
                </a:lnTo>
                <a:cubicBezTo>
                  <a:pt x="10952768" y="4230230"/>
                  <a:pt x="10950291" y="4227477"/>
                  <a:pt x="10943970" y="4226215"/>
                </a:cubicBezTo>
                <a:cubicBezTo>
                  <a:pt x="10942083" y="4230485"/>
                  <a:pt x="10941793" y="4234313"/>
                  <a:pt x="10943070" y="4237620"/>
                </a:cubicBezTo>
                <a:lnTo>
                  <a:pt x="10950861" y="4245212"/>
                </a:lnTo>
                <a:close/>
                <a:moveTo>
                  <a:pt x="11023647" y="4082789"/>
                </a:moveTo>
                <a:cubicBezTo>
                  <a:pt x="11040845" y="4062317"/>
                  <a:pt x="11010842" y="4036811"/>
                  <a:pt x="11018375" y="4010537"/>
                </a:cubicBezTo>
                <a:cubicBezTo>
                  <a:pt x="11008045" y="4003932"/>
                  <a:pt x="11002657" y="4009207"/>
                  <a:pt x="10994467" y="4008140"/>
                </a:cubicBezTo>
                <a:cubicBezTo>
                  <a:pt x="10968240" y="4036361"/>
                  <a:pt x="10988109" y="4059431"/>
                  <a:pt x="10979871" y="4088455"/>
                </a:cubicBezTo>
                <a:cubicBezTo>
                  <a:pt x="10988348" y="4091180"/>
                  <a:pt x="10992709" y="4095148"/>
                  <a:pt x="10995414" y="4099405"/>
                </a:cubicBezTo>
                <a:cubicBezTo>
                  <a:pt x="11002939" y="4068535"/>
                  <a:pt x="10985873" y="4051808"/>
                  <a:pt x="10991840" y="4023311"/>
                </a:cubicBezTo>
                <a:cubicBezTo>
                  <a:pt x="11000478" y="4038356"/>
                  <a:pt x="10990583" y="4067669"/>
                  <a:pt x="11017552" y="4059680"/>
                </a:cubicBezTo>
                <a:cubicBezTo>
                  <a:pt x="11017944" y="4068020"/>
                  <a:pt x="11016917" y="4077263"/>
                  <a:pt x="11023647" y="4082789"/>
                </a:cubicBezTo>
                <a:close/>
                <a:moveTo>
                  <a:pt x="8285530" y="10280191"/>
                </a:moveTo>
                <a:cubicBezTo>
                  <a:pt x="8288098" y="10274262"/>
                  <a:pt x="8289306" y="10268391"/>
                  <a:pt x="8284860" y="10264252"/>
                </a:cubicBezTo>
                <a:cubicBezTo>
                  <a:pt x="8277821" y="10271702"/>
                  <a:pt x="8274673" y="10282506"/>
                  <a:pt x="8263694" y="10285946"/>
                </a:cubicBezTo>
                <a:cubicBezTo>
                  <a:pt x="8255858" y="10282879"/>
                  <a:pt x="8258758" y="10268788"/>
                  <a:pt x="8249453" y="10268140"/>
                </a:cubicBezTo>
                <a:cubicBezTo>
                  <a:pt x="8247764" y="10285118"/>
                  <a:pt x="8238742" y="10301305"/>
                  <a:pt x="8242153" y="10324523"/>
                </a:cubicBezTo>
                <a:cubicBezTo>
                  <a:pt x="8250971" y="10310003"/>
                  <a:pt x="8262672" y="10294282"/>
                  <a:pt x="8278045" y="10296473"/>
                </a:cubicBezTo>
                <a:cubicBezTo>
                  <a:pt x="8279036" y="10292105"/>
                  <a:pt x="8282963" y="10286119"/>
                  <a:pt x="8285530" y="10280191"/>
                </a:cubicBezTo>
                <a:close/>
                <a:moveTo>
                  <a:pt x="8263242" y="10330720"/>
                </a:moveTo>
                <a:cubicBezTo>
                  <a:pt x="8264985" y="10326999"/>
                  <a:pt x="8264484" y="10322574"/>
                  <a:pt x="8260111" y="10321569"/>
                </a:cubicBezTo>
                <a:cubicBezTo>
                  <a:pt x="8259951" y="10328190"/>
                  <a:pt x="8250497" y="10325570"/>
                  <a:pt x="8252912" y="10335641"/>
                </a:cubicBezTo>
                <a:cubicBezTo>
                  <a:pt x="8257512" y="10337456"/>
                  <a:pt x="8261499" y="10334440"/>
                  <a:pt x="8263242" y="10330720"/>
                </a:cubicBezTo>
                <a:close/>
                <a:moveTo>
                  <a:pt x="10903882" y="4356639"/>
                </a:moveTo>
                <a:cubicBezTo>
                  <a:pt x="10906460" y="4332802"/>
                  <a:pt x="10888494" y="4302758"/>
                  <a:pt x="10881858" y="4281452"/>
                </a:cubicBezTo>
                <a:cubicBezTo>
                  <a:pt x="10882481" y="4316944"/>
                  <a:pt x="10867667" y="4348166"/>
                  <a:pt x="10893274" y="4377854"/>
                </a:cubicBezTo>
                <a:cubicBezTo>
                  <a:pt x="10899880" y="4371841"/>
                  <a:pt x="10903022" y="4364585"/>
                  <a:pt x="10903882" y="4356639"/>
                </a:cubicBezTo>
                <a:close/>
                <a:moveTo>
                  <a:pt x="10075609" y="6237549"/>
                </a:moveTo>
                <a:cubicBezTo>
                  <a:pt x="10068308" y="6254291"/>
                  <a:pt x="10037005" y="6278409"/>
                  <a:pt x="10021978" y="6286599"/>
                </a:cubicBezTo>
                <a:cubicBezTo>
                  <a:pt x="9971681" y="6313271"/>
                  <a:pt x="9856672" y="6323374"/>
                  <a:pt x="9815322" y="6247373"/>
                </a:cubicBezTo>
                <a:cubicBezTo>
                  <a:pt x="9808430" y="6235054"/>
                  <a:pt x="9803831" y="6208723"/>
                  <a:pt x="9794431" y="6184703"/>
                </a:cubicBezTo>
                <a:cubicBezTo>
                  <a:pt x="9776051" y="6140006"/>
                  <a:pt x="9725299" y="6034759"/>
                  <a:pt x="9724455" y="5998800"/>
                </a:cubicBezTo>
                <a:cubicBezTo>
                  <a:pt x="9723608" y="5955524"/>
                  <a:pt x="9742804" y="5923281"/>
                  <a:pt x="9777869" y="5914624"/>
                </a:cubicBezTo>
                <a:cubicBezTo>
                  <a:pt x="9805008" y="5929194"/>
                  <a:pt x="9831314" y="5947528"/>
                  <a:pt x="9842800" y="5970498"/>
                </a:cubicBezTo>
                <a:cubicBezTo>
                  <a:pt x="9870158" y="6023328"/>
                  <a:pt x="9845961" y="6086526"/>
                  <a:pt x="9854744" y="6145254"/>
                </a:cubicBezTo>
                <a:cubicBezTo>
                  <a:pt x="9883123" y="6114452"/>
                  <a:pt x="9908160" y="6072577"/>
                  <a:pt x="9943016" y="6061203"/>
                </a:cubicBezTo>
                <a:cubicBezTo>
                  <a:pt x="10022125" y="6056204"/>
                  <a:pt x="10098347" y="6183554"/>
                  <a:pt x="10075609" y="6237549"/>
                </a:cubicBezTo>
                <a:close/>
                <a:moveTo>
                  <a:pt x="10931966" y="4299509"/>
                </a:moveTo>
                <a:cubicBezTo>
                  <a:pt x="10940128" y="4282190"/>
                  <a:pt x="10934725" y="4247139"/>
                  <a:pt x="10926883" y="4226831"/>
                </a:cubicBezTo>
                <a:cubicBezTo>
                  <a:pt x="10920534" y="4230534"/>
                  <a:pt x="10917033" y="4235717"/>
                  <a:pt x="10915514" y="4241713"/>
                </a:cubicBezTo>
                <a:lnTo>
                  <a:pt x="10915982" y="4259352"/>
                </a:lnTo>
                <a:lnTo>
                  <a:pt x="10909129" y="4257337"/>
                </a:lnTo>
                <a:cubicBezTo>
                  <a:pt x="10905677" y="4253635"/>
                  <a:pt x="10911825" y="4246207"/>
                  <a:pt x="10907595" y="4242807"/>
                </a:cubicBezTo>
                <a:cubicBezTo>
                  <a:pt x="10903060" y="4248459"/>
                  <a:pt x="10903094" y="4240308"/>
                  <a:pt x="10896937" y="4238098"/>
                </a:cubicBezTo>
                <a:cubicBezTo>
                  <a:pt x="10897253" y="4258142"/>
                  <a:pt x="10899973" y="4302726"/>
                  <a:pt x="10916389" y="4296710"/>
                </a:cubicBezTo>
                <a:cubicBezTo>
                  <a:pt x="10911455" y="4289426"/>
                  <a:pt x="10911495" y="4284722"/>
                  <a:pt x="10912765" y="4279542"/>
                </a:cubicBezTo>
                <a:lnTo>
                  <a:pt x="10916118" y="4261657"/>
                </a:lnTo>
                <a:close/>
                <a:moveTo>
                  <a:pt x="10964229" y="4226490"/>
                </a:moveTo>
                <a:lnTo>
                  <a:pt x="10966218" y="4188940"/>
                </a:lnTo>
                <a:lnTo>
                  <a:pt x="10967092" y="4172443"/>
                </a:lnTo>
                <a:cubicBezTo>
                  <a:pt x="10967348" y="4155140"/>
                  <a:pt x="10964683" y="4138396"/>
                  <a:pt x="10952421" y="4121750"/>
                </a:cubicBezTo>
                <a:cubicBezTo>
                  <a:pt x="10945175" y="4149681"/>
                  <a:pt x="10940124" y="4188790"/>
                  <a:pt x="10956233" y="4198459"/>
                </a:cubicBezTo>
                <a:cubicBezTo>
                  <a:pt x="10956880" y="4203338"/>
                  <a:pt x="10955374" y="4209053"/>
                  <a:pt x="10955459" y="4214194"/>
                </a:cubicBezTo>
                <a:lnTo>
                  <a:pt x="10958256" y="4218115"/>
                </a:lnTo>
                <a:close/>
                <a:moveTo>
                  <a:pt x="9761008" y="6953337"/>
                </a:moveTo>
                <a:cubicBezTo>
                  <a:pt x="9752582" y="6945255"/>
                  <a:pt x="9769047" y="6927137"/>
                  <a:pt x="9751115" y="6927771"/>
                </a:cubicBezTo>
                <a:cubicBezTo>
                  <a:pt x="9748304" y="6933166"/>
                  <a:pt x="9743871" y="6963756"/>
                  <a:pt x="9761008" y="6953337"/>
                </a:cubicBezTo>
                <a:close/>
                <a:moveTo>
                  <a:pt x="8185523" y="10523949"/>
                </a:moveTo>
                <a:cubicBezTo>
                  <a:pt x="8186809" y="10506010"/>
                  <a:pt x="8200887" y="10491109"/>
                  <a:pt x="8192663" y="10474189"/>
                </a:cubicBezTo>
                <a:cubicBezTo>
                  <a:pt x="8199697" y="10471035"/>
                  <a:pt x="8213421" y="10455829"/>
                  <a:pt x="8199618" y="10452533"/>
                </a:cubicBezTo>
                <a:cubicBezTo>
                  <a:pt x="8188116" y="10470883"/>
                  <a:pt x="8161275" y="10500590"/>
                  <a:pt x="8185523" y="10523949"/>
                </a:cubicBezTo>
                <a:close/>
                <a:moveTo>
                  <a:pt x="10953678" y="4259596"/>
                </a:moveTo>
                <a:lnTo>
                  <a:pt x="10949052" y="4251838"/>
                </a:lnTo>
                <a:lnTo>
                  <a:pt x="10946654" y="4247816"/>
                </a:lnTo>
                <a:cubicBezTo>
                  <a:pt x="10943558" y="4250787"/>
                  <a:pt x="10944051" y="4255725"/>
                  <a:pt x="10945950" y="4258925"/>
                </a:cubicBezTo>
                <a:lnTo>
                  <a:pt x="10947091" y="4259024"/>
                </a:lnTo>
                <a:close/>
                <a:moveTo>
                  <a:pt x="8270766" y="10335668"/>
                </a:moveTo>
                <a:cubicBezTo>
                  <a:pt x="8260554" y="10331782"/>
                  <a:pt x="8257659" y="10341576"/>
                  <a:pt x="8253052" y="10346206"/>
                </a:cubicBezTo>
                <a:cubicBezTo>
                  <a:pt x="8234620" y="10364728"/>
                  <a:pt x="8218311" y="10385079"/>
                  <a:pt x="8210345" y="10406477"/>
                </a:cubicBezTo>
                <a:cubicBezTo>
                  <a:pt x="8242171" y="10394586"/>
                  <a:pt x="8252882" y="10361421"/>
                  <a:pt x="8270766" y="10335668"/>
                </a:cubicBezTo>
                <a:close/>
                <a:moveTo>
                  <a:pt x="9345666" y="7906007"/>
                </a:moveTo>
                <a:cubicBezTo>
                  <a:pt x="9348560" y="7894569"/>
                  <a:pt x="9344429" y="7889258"/>
                  <a:pt x="9343810" y="7880884"/>
                </a:cubicBezTo>
                <a:cubicBezTo>
                  <a:pt x="9324506" y="7879038"/>
                  <a:pt x="9338779" y="7901370"/>
                  <a:pt x="9345666" y="7906007"/>
                </a:cubicBezTo>
                <a:close/>
                <a:moveTo>
                  <a:pt x="11084254" y="3973297"/>
                </a:moveTo>
                <a:cubicBezTo>
                  <a:pt x="11077433" y="3970283"/>
                  <a:pt x="11084142" y="3962019"/>
                  <a:pt x="11073631" y="3960437"/>
                </a:cubicBezTo>
                <a:cubicBezTo>
                  <a:pt x="11066021" y="3967282"/>
                  <a:pt x="11078349" y="3980895"/>
                  <a:pt x="11084254" y="3973297"/>
                </a:cubicBezTo>
                <a:close/>
                <a:moveTo>
                  <a:pt x="10453002" y="5410368"/>
                </a:moveTo>
                <a:cubicBezTo>
                  <a:pt x="10445362" y="5403421"/>
                  <a:pt x="10436842" y="5382310"/>
                  <a:pt x="10421222" y="5387653"/>
                </a:cubicBezTo>
                <a:cubicBezTo>
                  <a:pt x="10427820" y="5394650"/>
                  <a:pt x="10441501" y="5414470"/>
                  <a:pt x="10453002" y="5410368"/>
                </a:cubicBezTo>
                <a:close/>
                <a:moveTo>
                  <a:pt x="8291015" y="10303506"/>
                </a:moveTo>
                <a:cubicBezTo>
                  <a:pt x="8292985" y="10300595"/>
                  <a:pt x="8292964" y="10297044"/>
                  <a:pt x="8288615" y="10296368"/>
                </a:cubicBezTo>
                <a:cubicBezTo>
                  <a:pt x="8287698" y="10301722"/>
                  <a:pt x="8282792" y="10302408"/>
                  <a:pt x="8281471" y="10306801"/>
                </a:cubicBezTo>
                <a:cubicBezTo>
                  <a:pt x="8285085" y="10308687"/>
                  <a:pt x="8289046" y="10306417"/>
                  <a:pt x="8291015" y="10303506"/>
                </a:cubicBezTo>
                <a:close/>
                <a:moveTo>
                  <a:pt x="10881068" y="4442382"/>
                </a:moveTo>
                <a:cubicBezTo>
                  <a:pt x="10874624" y="4438514"/>
                  <a:pt x="10878209" y="4430401"/>
                  <a:pt x="10871954" y="4426106"/>
                </a:cubicBezTo>
                <a:cubicBezTo>
                  <a:pt x="10867517" y="4433843"/>
                  <a:pt x="10866343" y="4439959"/>
                  <a:pt x="10867629" y="4445121"/>
                </a:cubicBezTo>
                <a:cubicBezTo>
                  <a:pt x="10873409" y="4448184"/>
                  <a:pt x="10877902" y="4446087"/>
                  <a:pt x="10881068" y="4442382"/>
                </a:cubicBezTo>
                <a:close/>
                <a:moveTo>
                  <a:pt x="11058609" y="4040564"/>
                </a:moveTo>
                <a:cubicBezTo>
                  <a:pt x="11067001" y="4019264"/>
                  <a:pt x="11070047" y="3999684"/>
                  <a:pt x="11057719" y="3986071"/>
                </a:cubicBezTo>
                <a:cubicBezTo>
                  <a:pt x="11047908" y="4008275"/>
                  <a:pt x="11048552" y="4026423"/>
                  <a:pt x="11058609" y="4040564"/>
                </a:cubicBezTo>
                <a:close/>
                <a:moveTo>
                  <a:pt x="10507476" y="5290687"/>
                </a:moveTo>
                <a:cubicBezTo>
                  <a:pt x="10509019" y="5283589"/>
                  <a:pt x="10508221" y="5275583"/>
                  <a:pt x="10507236" y="5268004"/>
                </a:cubicBezTo>
                <a:cubicBezTo>
                  <a:pt x="10523817" y="5269717"/>
                  <a:pt x="10516577" y="5249170"/>
                  <a:pt x="10526749" y="5243460"/>
                </a:cubicBezTo>
                <a:cubicBezTo>
                  <a:pt x="10516096" y="5221406"/>
                  <a:pt x="10548737" y="5200622"/>
                  <a:pt x="10523932" y="5184050"/>
                </a:cubicBezTo>
                <a:cubicBezTo>
                  <a:pt x="10520784" y="5196944"/>
                  <a:pt x="10516981" y="5213632"/>
                  <a:pt x="10512274" y="5228900"/>
                </a:cubicBezTo>
                <a:cubicBezTo>
                  <a:pt x="10503189" y="5257541"/>
                  <a:pt x="10485252" y="5288904"/>
                  <a:pt x="10493673" y="5307932"/>
                </a:cubicBezTo>
                <a:cubicBezTo>
                  <a:pt x="10502048" y="5303981"/>
                  <a:pt x="10505933" y="5297786"/>
                  <a:pt x="10507476" y="5290687"/>
                </a:cubicBezTo>
                <a:close/>
                <a:moveTo>
                  <a:pt x="9340066" y="7937760"/>
                </a:moveTo>
                <a:cubicBezTo>
                  <a:pt x="9338828" y="7921013"/>
                  <a:pt x="9335799" y="7905333"/>
                  <a:pt x="9320939" y="7900350"/>
                </a:cubicBezTo>
                <a:cubicBezTo>
                  <a:pt x="9322641" y="7917064"/>
                  <a:pt x="9328253" y="7929748"/>
                  <a:pt x="9340066" y="7937760"/>
                </a:cubicBezTo>
                <a:close/>
                <a:moveTo>
                  <a:pt x="8319753" y="10251931"/>
                </a:moveTo>
                <a:cubicBezTo>
                  <a:pt x="8325027" y="10245724"/>
                  <a:pt x="8326363" y="10238274"/>
                  <a:pt x="8316812" y="10232191"/>
                </a:cubicBezTo>
                <a:cubicBezTo>
                  <a:pt x="8310326" y="10242576"/>
                  <a:pt x="8300960" y="10249865"/>
                  <a:pt x="8299072" y="10264213"/>
                </a:cubicBezTo>
                <a:cubicBezTo>
                  <a:pt x="8305269" y="10263103"/>
                  <a:pt x="8314479" y="10258139"/>
                  <a:pt x="8319753" y="10251931"/>
                </a:cubicBezTo>
                <a:close/>
                <a:moveTo>
                  <a:pt x="7918111" y="11161135"/>
                </a:moveTo>
                <a:lnTo>
                  <a:pt x="7914788" y="11133700"/>
                </a:lnTo>
                <a:lnTo>
                  <a:pt x="7914656" y="11132608"/>
                </a:lnTo>
                <a:cubicBezTo>
                  <a:pt x="7915528" y="11121048"/>
                  <a:pt x="7916402" y="11109488"/>
                  <a:pt x="7911200" y="11104081"/>
                </a:cubicBezTo>
                <a:cubicBezTo>
                  <a:pt x="7911146" y="11105573"/>
                  <a:pt x="7910776" y="11110294"/>
                  <a:pt x="7910443" y="11116434"/>
                </a:cubicBezTo>
                <a:lnTo>
                  <a:pt x="7909996" y="11134245"/>
                </a:lnTo>
                <a:lnTo>
                  <a:pt x="7909919" y="11137298"/>
                </a:lnTo>
                <a:cubicBezTo>
                  <a:pt x="7910122" y="11151632"/>
                  <a:pt x="7911904" y="11164403"/>
                  <a:pt x="7918111" y="11161135"/>
                </a:cubicBezTo>
                <a:close/>
                <a:moveTo>
                  <a:pt x="10238140" y="5910602"/>
                </a:moveTo>
                <a:cubicBezTo>
                  <a:pt x="10239682" y="5906364"/>
                  <a:pt x="10240299" y="5901374"/>
                  <a:pt x="10239736" y="5895423"/>
                </a:cubicBezTo>
                <a:cubicBezTo>
                  <a:pt x="10210662" y="5912689"/>
                  <a:pt x="10190689" y="5937966"/>
                  <a:pt x="10150479" y="5946771"/>
                </a:cubicBezTo>
                <a:cubicBezTo>
                  <a:pt x="10152030" y="5952247"/>
                  <a:pt x="10151157" y="5959962"/>
                  <a:pt x="10156834" y="5960370"/>
                </a:cubicBezTo>
                <a:cubicBezTo>
                  <a:pt x="10171172" y="5933065"/>
                  <a:pt x="10227341" y="5940269"/>
                  <a:pt x="10238140" y="5910602"/>
                </a:cubicBezTo>
                <a:close/>
                <a:moveTo>
                  <a:pt x="6851953" y="13581316"/>
                </a:moveTo>
                <a:cubicBezTo>
                  <a:pt x="6844939" y="13578727"/>
                  <a:pt x="6834432" y="13559813"/>
                  <a:pt x="6825794" y="13571286"/>
                </a:cubicBezTo>
                <a:cubicBezTo>
                  <a:pt x="6831150" y="13574164"/>
                  <a:pt x="6834097" y="13579033"/>
                  <a:pt x="6831747" y="13586659"/>
                </a:cubicBezTo>
                <a:cubicBezTo>
                  <a:pt x="6817919" y="13585647"/>
                  <a:pt x="6811539" y="13570085"/>
                  <a:pt x="6804141" y="13585675"/>
                </a:cubicBezTo>
                <a:cubicBezTo>
                  <a:pt x="6809747" y="13593758"/>
                  <a:pt x="6827343" y="13586242"/>
                  <a:pt x="6844832" y="13593970"/>
                </a:cubicBezTo>
                <a:cubicBezTo>
                  <a:pt x="6845813" y="13588288"/>
                  <a:pt x="6851686" y="13588843"/>
                  <a:pt x="6851953" y="13581316"/>
                </a:cubicBezTo>
                <a:close/>
                <a:moveTo>
                  <a:pt x="11516901" y="3027441"/>
                </a:moveTo>
                <a:cubicBezTo>
                  <a:pt x="11530758" y="3011095"/>
                  <a:pt x="11493663" y="2995726"/>
                  <a:pt x="11490044" y="3012000"/>
                </a:cubicBezTo>
                <a:cubicBezTo>
                  <a:pt x="11494799" y="3019718"/>
                  <a:pt x="11506466" y="3023341"/>
                  <a:pt x="11516901" y="3027441"/>
                </a:cubicBezTo>
                <a:close/>
                <a:moveTo>
                  <a:pt x="8088965" y="10786946"/>
                </a:moveTo>
                <a:cubicBezTo>
                  <a:pt x="8089278" y="10782287"/>
                  <a:pt x="8093231" y="10781998"/>
                  <a:pt x="8092482" y="10776423"/>
                </a:cubicBezTo>
                <a:cubicBezTo>
                  <a:pt x="8090152" y="10776262"/>
                  <a:pt x="8087516" y="10776455"/>
                  <a:pt x="8085186" y="10776295"/>
                </a:cubicBezTo>
                <a:cubicBezTo>
                  <a:pt x="8084873" y="10780954"/>
                  <a:pt x="8080920" y="10781244"/>
                  <a:pt x="8081669" y="10786818"/>
                </a:cubicBezTo>
                <a:cubicBezTo>
                  <a:pt x="8084000" y="10786979"/>
                  <a:pt x="8086635" y="10786786"/>
                  <a:pt x="8088965" y="10786946"/>
                </a:cubicBezTo>
                <a:close/>
                <a:moveTo>
                  <a:pt x="8121028" y="10715383"/>
                </a:moveTo>
                <a:cubicBezTo>
                  <a:pt x="8107704" y="10714373"/>
                  <a:pt x="8099740" y="10718599"/>
                  <a:pt x="8099921" y="10729845"/>
                </a:cubicBezTo>
                <a:cubicBezTo>
                  <a:pt x="8109704" y="10727804"/>
                  <a:pt x="8115946" y="10722710"/>
                  <a:pt x="8121028" y="10715383"/>
                </a:cubicBezTo>
                <a:close/>
                <a:moveTo>
                  <a:pt x="10638274" y="5018753"/>
                </a:moveTo>
                <a:cubicBezTo>
                  <a:pt x="10615887" y="4956311"/>
                  <a:pt x="10619154" y="4884286"/>
                  <a:pt x="10591657" y="4824177"/>
                </a:cubicBezTo>
                <a:cubicBezTo>
                  <a:pt x="10577264" y="4850981"/>
                  <a:pt x="10593128" y="4872786"/>
                  <a:pt x="10600189" y="4898355"/>
                </a:cubicBezTo>
                <a:cubicBezTo>
                  <a:pt x="10608777" y="4929700"/>
                  <a:pt x="10613386" y="4960818"/>
                  <a:pt x="10618085" y="4989424"/>
                </a:cubicBezTo>
                <a:cubicBezTo>
                  <a:pt x="10620197" y="5003112"/>
                  <a:pt x="10617018" y="5024156"/>
                  <a:pt x="10632050" y="5032839"/>
                </a:cubicBezTo>
                <a:close/>
                <a:moveTo>
                  <a:pt x="9316964" y="8011037"/>
                </a:moveTo>
                <a:cubicBezTo>
                  <a:pt x="9312282" y="7985659"/>
                  <a:pt x="9295804" y="7971440"/>
                  <a:pt x="9288937" y="7948090"/>
                </a:cubicBezTo>
                <a:cubicBezTo>
                  <a:pt x="9292573" y="7940334"/>
                  <a:pt x="9299305" y="7936565"/>
                  <a:pt x="9304540" y="7931501"/>
                </a:cubicBezTo>
                <a:cubicBezTo>
                  <a:pt x="9316197" y="7943736"/>
                  <a:pt x="9319070" y="7963639"/>
                  <a:pt x="9333775" y="7972842"/>
                </a:cubicBezTo>
                <a:cubicBezTo>
                  <a:pt x="9339907" y="7954616"/>
                  <a:pt x="9323536" y="7929159"/>
                  <a:pt x="9309124" y="7917594"/>
                </a:cubicBezTo>
                <a:cubicBezTo>
                  <a:pt x="9292471" y="7926309"/>
                  <a:pt x="9280947" y="7941199"/>
                  <a:pt x="9251038" y="7934986"/>
                </a:cubicBezTo>
                <a:cubicBezTo>
                  <a:pt x="9255652" y="7946805"/>
                  <a:pt x="9261521" y="7956667"/>
                  <a:pt x="9281480" y="7954722"/>
                </a:cubicBezTo>
                <a:cubicBezTo>
                  <a:pt x="9287919" y="7978566"/>
                  <a:pt x="9302639" y="7994320"/>
                  <a:pt x="9316964" y="8011037"/>
                </a:cubicBezTo>
                <a:close/>
                <a:moveTo>
                  <a:pt x="11347983" y="3416737"/>
                </a:moveTo>
                <a:cubicBezTo>
                  <a:pt x="11342812" y="3413432"/>
                  <a:pt x="11337559" y="3395305"/>
                  <a:pt x="11327913" y="3403280"/>
                </a:cubicBezTo>
                <a:cubicBezTo>
                  <a:pt x="11333512" y="3406773"/>
                  <a:pt x="11341226" y="3423948"/>
                  <a:pt x="11347983" y="3416737"/>
                </a:cubicBezTo>
                <a:close/>
                <a:moveTo>
                  <a:pt x="8299160" y="10317747"/>
                </a:moveTo>
                <a:cubicBezTo>
                  <a:pt x="8299728" y="10307790"/>
                  <a:pt x="8315574" y="10294414"/>
                  <a:pt x="8306329" y="10285830"/>
                </a:cubicBezTo>
                <a:cubicBezTo>
                  <a:pt x="8303589" y="10293300"/>
                  <a:pt x="8281616" y="10313070"/>
                  <a:pt x="8299160" y="10317747"/>
                </a:cubicBezTo>
                <a:close/>
                <a:moveTo>
                  <a:pt x="8114043" y="10737090"/>
                </a:moveTo>
                <a:cubicBezTo>
                  <a:pt x="8104681" y="10731484"/>
                  <a:pt x="8092591" y="10746941"/>
                  <a:pt x="8088819" y="10758477"/>
                </a:cubicBezTo>
                <a:cubicBezTo>
                  <a:pt x="8101542" y="10755889"/>
                  <a:pt x="8111383" y="10750200"/>
                  <a:pt x="8114043" y="10737090"/>
                </a:cubicBezTo>
                <a:close/>
                <a:moveTo>
                  <a:pt x="8272897" y="10377657"/>
                </a:moveTo>
                <a:cubicBezTo>
                  <a:pt x="8277768" y="10369202"/>
                  <a:pt x="8281952" y="10360058"/>
                  <a:pt x="8285061" y="10349835"/>
                </a:cubicBezTo>
                <a:cubicBezTo>
                  <a:pt x="8260125" y="10352304"/>
                  <a:pt x="8243087" y="10389232"/>
                  <a:pt x="8228143" y="10410145"/>
                </a:cubicBezTo>
                <a:cubicBezTo>
                  <a:pt x="8220038" y="10420978"/>
                  <a:pt x="8201467" y="10428934"/>
                  <a:pt x="8210403" y="10442166"/>
                </a:cubicBezTo>
                <a:cubicBezTo>
                  <a:pt x="8212237" y="10431458"/>
                  <a:pt x="8215758" y="10447397"/>
                  <a:pt x="8220918" y="10445701"/>
                </a:cubicBezTo>
                <a:cubicBezTo>
                  <a:pt x="8237485" y="10422192"/>
                  <a:pt x="8258285" y="10403023"/>
                  <a:pt x="8272897" y="10377657"/>
                </a:cubicBezTo>
                <a:close/>
                <a:moveTo>
                  <a:pt x="8248804" y="10435252"/>
                </a:moveTo>
                <a:cubicBezTo>
                  <a:pt x="8251408" y="10430354"/>
                  <a:pt x="8252944" y="10425532"/>
                  <a:pt x="8252760" y="10420919"/>
                </a:cubicBezTo>
                <a:cubicBezTo>
                  <a:pt x="8239793" y="10437392"/>
                  <a:pt x="8208365" y="10454543"/>
                  <a:pt x="8214103" y="10477922"/>
                </a:cubicBezTo>
                <a:cubicBezTo>
                  <a:pt x="8223563" y="10465339"/>
                  <a:pt x="8240992" y="10449947"/>
                  <a:pt x="8248804" y="10435252"/>
                </a:cubicBezTo>
                <a:close/>
                <a:moveTo>
                  <a:pt x="10481932" y="5381826"/>
                </a:moveTo>
                <a:cubicBezTo>
                  <a:pt x="10475245" y="5377340"/>
                  <a:pt x="10481211" y="5353448"/>
                  <a:pt x="10465741" y="5361917"/>
                </a:cubicBezTo>
                <a:cubicBezTo>
                  <a:pt x="10467933" y="5368497"/>
                  <a:pt x="10476117" y="5386907"/>
                  <a:pt x="10481932" y="5381826"/>
                </a:cubicBezTo>
                <a:close/>
                <a:moveTo>
                  <a:pt x="10753720" y="4766704"/>
                </a:moveTo>
                <a:cubicBezTo>
                  <a:pt x="10760936" y="4751525"/>
                  <a:pt x="10755232" y="4741352"/>
                  <a:pt x="10748486" y="4731228"/>
                </a:cubicBezTo>
                <a:cubicBezTo>
                  <a:pt x="10744584" y="4745831"/>
                  <a:pt x="10749246" y="4756054"/>
                  <a:pt x="10753720" y="4766704"/>
                </a:cubicBezTo>
                <a:close/>
                <a:moveTo>
                  <a:pt x="10565318" y="5202336"/>
                </a:moveTo>
                <a:cubicBezTo>
                  <a:pt x="10554571" y="5134327"/>
                  <a:pt x="10561909" y="5060011"/>
                  <a:pt x="10535167" y="4998195"/>
                </a:cubicBezTo>
                <a:cubicBezTo>
                  <a:pt x="10526635" y="5042894"/>
                  <a:pt x="10560446" y="5086405"/>
                  <a:pt x="10546544" y="5123639"/>
                </a:cubicBezTo>
                <a:cubicBezTo>
                  <a:pt x="10528452" y="5098799"/>
                  <a:pt x="10544623" y="5061046"/>
                  <a:pt x="10522221" y="5037883"/>
                </a:cubicBezTo>
                <a:cubicBezTo>
                  <a:pt x="10514354" y="5083386"/>
                  <a:pt x="10536224" y="5126221"/>
                  <a:pt x="10546430" y="5160830"/>
                </a:cubicBezTo>
                <a:cubicBezTo>
                  <a:pt x="10550675" y="5175460"/>
                  <a:pt x="10546208" y="5191341"/>
                  <a:pt x="10556982" y="5202735"/>
                </a:cubicBezTo>
                <a:cubicBezTo>
                  <a:pt x="10559731" y="5203439"/>
                  <a:pt x="10563809" y="5205751"/>
                  <a:pt x="10565318" y="5202336"/>
                </a:cubicBezTo>
                <a:close/>
                <a:moveTo>
                  <a:pt x="10586818" y="5153677"/>
                </a:moveTo>
                <a:cubicBezTo>
                  <a:pt x="10593871" y="5126173"/>
                  <a:pt x="10582651" y="5105399"/>
                  <a:pt x="10586625" y="5079094"/>
                </a:cubicBezTo>
                <a:cubicBezTo>
                  <a:pt x="10551651" y="5046295"/>
                  <a:pt x="10577827" y="4990514"/>
                  <a:pt x="10550048" y="4955281"/>
                </a:cubicBezTo>
                <a:cubicBezTo>
                  <a:pt x="10541907" y="4981786"/>
                  <a:pt x="10552997" y="5008624"/>
                  <a:pt x="10559402" y="5037985"/>
                </a:cubicBezTo>
                <a:cubicBezTo>
                  <a:pt x="10565381" y="5067157"/>
                  <a:pt x="10561040" y="5098911"/>
                  <a:pt x="10566632" y="5124342"/>
                </a:cubicBezTo>
                <a:cubicBezTo>
                  <a:pt x="10568731" y="5133442"/>
                  <a:pt x="10575019" y="5151525"/>
                  <a:pt x="10586818" y="5153677"/>
                </a:cubicBezTo>
                <a:close/>
                <a:moveTo>
                  <a:pt x="8454780" y="9980352"/>
                </a:moveTo>
                <a:cubicBezTo>
                  <a:pt x="8456649" y="9969692"/>
                  <a:pt x="8450555" y="9959616"/>
                  <a:pt x="8441456" y="9964821"/>
                </a:cubicBezTo>
                <a:cubicBezTo>
                  <a:pt x="8437743" y="9974933"/>
                  <a:pt x="8447447" y="9977228"/>
                  <a:pt x="8454780" y="9980352"/>
                </a:cubicBezTo>
                <a:close/>
                <a:moveTo>
                  <a:pt x="10967412" y="4294245"/>
                </a:moveTo>
                <a:lnTo>
                  <a:pt x="10966185" y="4289574"/>
                </a:lnTo>
                <a:lnTo>
                  <a:pt x="10962614" y="4275985"/>
                </a:lnTo>
                <a:cubicBezTo>
                  <a:pt x="10962332" y="4269417"/>
                  <a:pt x="10962180" y="4262842"/>
                  <a:pt x="10958598" y="4257687"/>
                </a:cubicBezTo>
                <a:cubicBezTo>
                  <a:pt x="10956383" y="4263854"/>
                  <a:pt x="10953029" y="4267986"/>
                  <a:pt x="10949150" y="4269845"/>
                </a:cubicBezTo>
                <a:cubicBezTo>
                  <a:pt x="10958564" y="4273621"/>
                  <a:pt x="10953838" y="4293830"/>
                  <a:pt x="10958605" y="4297420"/>
                </a:cubicBezTo>
                <a:lnTo>
                  <a:pt x="10965529" y="4294924"/>
                </a:lnTo>
                <a:close/>
                <a:moveTo>
                  <a:pt x="7918134" y="11196861"/>
                </a:moveTo>
                <a:cubicBezTo>
                  <a:pt x="7917692" y="11190939"/>
                  <a:pt x="7920027" y="11164633"/>
                  <a:pt x="7914537" y="11175292"/>
                </a:cubicBezTo>
                <a:cubicBezTo>
                  <a:pt x="7914980" y="11181214"/>
                  <a:pt x="7912341" y="11207873"/>
                  <a:pt x="7918134" y="11196861"/>
                </a:cubicBezTo>
                <a:close/>
                <a:moveTo>
                  <a:pt x="8821633" y="9155485"/>
                </a:moveTo>
                <a:cubicBezTo>
                  <a:pt x="8893224" y="9037261"/>
                  <a:pt x="8741920" y="8956645"/>
                  <a:pt x="8623593" y="8902834"/>
                </a:cubicBezTo>
                <a:cubicBezTo>
                  <a:pt x="8573625" y="8922552"/>
                  <a:pt x="8534005" y="8936140"/>
                  <a:pt x="8507509" y="8984579"/>
                </a:cubicBezTo>
                <a:cubicBezTo>
                  <a:pt x="8465692" y="9061929"/>
                  <a:pt x="8494516" y="9168453"/>
                  <a:pt x="8538017" y="9206023"/>
                </a:cubicBezTo>
                <a:cubicBezTo>
                  <a:pt x="8639852" y="9294854"/>
                  <a:pt x="8774752" y="9231617"/>
                  <a:pt x="8821633" y="9155485"/>
                </a:cubicBezTo>
                <a:close/>
                <a:moveTo>
                  <a:pt x="11001387" y="4226577"/>
                </a:moveTo>
                <a:cubicBezTo>
                  <a:pt x="10997599" y="4210357"/>
                  <a:pt x="10997193" y="4192825"/>
                  <a:pt x="10995634" y="4175740"/>
                </a:cubicBezTo>
                <a:lnTo>
                  <a:pt x="10985066" y="4135583"/>
                </a:lnTo>
                <a:lnTo>
                  <a:pt x="10982962" y="4127588"/>
                </a:lnTo>
                <a:cubicBezTo>
                  <a:pt x="10981235" y="4113045"/>
                  <a:pt x="10983813" y="4096831"/>
                  <a:pt x="10962595" y="4089498"/>
                </a:cubicBezTo>
                <a:cubicBezTo>
                  <a:pt x="10959363" y="4096236"/>
                  <a:pt x="10960639" y="4110070"/>
                  <a:pt x="10964352" y="4123002"/>
                </a:cubicBezTo>
                <a:lnTo>
                  <a:pt x="10977879" y="4146213"/>
                </a:lnTo>
                <a:lnTo>
                  <a:pt x="10980726" y="4151099"/>
                </a:lnTo>
                <a:lnTo>
                  <a:pt x="10981873" y="4161619"/>
                </a:lnTo>
                <a:lnTo>
                  <a:pt x="10983752" y="4178847"/>
                </a:lnTo>
                <a:cubicBezTo>
                  <a:pt x="10982823" y="4190176"/>
                  <a:pt x="10981350" y="4202157"/>
                  <a:pt x="10983517" y="4210515"/>
                </a:cubicBezTo>
                <a:cubicBezTo>
                  <a:pt x="10984992" y="4215249"/>
                  <a:pt x="10991562" y="4239588"/>
                  <a:pt x="11001387" y="4226577"/>
                </a:cubicBezTo>
                <a:close/>
                <a:moveTo>
                  <a:pt x="10911294" y="4432643"/>
                </a:moveTo>
                <a:cubicBezTo>
                  <a:pt x="10910288" y="4429008"/>
                  <a:pt x="10906981" y="4425250"/>
                  <a:pt x="10902291" y="4423178"/>
                </a:cubicBezTo>
                <a:cubicBezTo>
                  <a:pt x="10897476" y="4431769"/>
                  <a:pt x="10896967" y="4438689"/>
                  <a:pt x="10906485" y="4441364"/>
                </a:cubicBezTo>
                <a:cubicBezTo>
                  <a:pt x="10911003" y="4439787"/>
                  <a:pt x="10912299" y="4436277"/>
                  <a:pt x="10911294" y="4432643"/>
                </a:cubicBezTo>
                <a:close/>
                <a:moveTo>
                  <a:pt x="8227067" y="10511880"/>
                </a:moveTo>
                <a:cubicBezTo>
                  <a:pt x="8227556" y="10509873"/>
                  <a:pt x="8227040" y="10507968"/>
                  <a:pt x="8224842" y="10506227"/>
                </a:cubicBezTo>
                <a:cubicBezTo>
                  <a:pt x="8219726" y="10512877"/>
                  <a:pt x="8216428" y="10521709"/>
                  <a:pt x="8203431" y="10520338"/>
                </a:cubicBezTo>
                <a:cubicBezTo>
                  <a:pt x="8210132" y="10499692"/>
                  <a:pt x="8250920" y="10479550"/>
                  <a:pt x="8239105" y="10463221"/>
                </a:cubicBezTo>
                <a:cubicBezTo>
                  <a:pt x="8225879" y="10485000"/>
                  <a:pt x="8198611" y="10491604"/>
                  <a:pt x="8196094" y="10523845"/>
                </a:cubicBezTo>
                <a:cubicBezTo>
                  <a:pt x="8200995" y="10527455"/>
                  <a:pt x="8209239" y="10527188"/>
                  <a:pt x="8213837" y="10531151"/>
                </a:cubicBezTo>
                <a:cubicBezTo>
                  <a:pt x="8215096" y="10524863"/>
                  <a:pt x="8225602" y="10517905"/>
                  <a:pt x="8227067" y="10511880"/>
                </a:cubicBezTo>
                <a:close/>
                <a:moveTo>
                  <a:pt x="10612369" y="5115469"/>
                </a:moveTo>
                <a:cubicBezTo>
                  <a:pt x="10622131" y="5070292"/>
                  <a:pt x="10618356" y="5030360"/>
                  <a:pt x="10603319" y="4995145"/>
                </a:cubicBezTo>
                <a:cubicBezTo>
                  <a:pt x="10600548" y="5007186"/>
                  <a:pt x="10597311" y="5022592"/>
                  <a:pt x="10588333" y="5009441"/>
                </a:cubicBezTo>
                <a:cubicBezTo>
                  <a:pt x="10590363" y="5030236"/>
                  <a:pt x="10594942" y="5069504"/>
                  <a:pt x="10591340" y="5068423"/>
                </a:cubicBezTo>
                <a:cubicBezTo>
                  <a:pt x="10604984" y="5069859"/>
                  <a:pt x="10600930" y="5103272"/>
                  <a:pt x="10612369" y="5115469"/>
                </a:cubicBezTo>
                <a:close/>
                <a:moveTo>
                  <a:pt x="10747412" y="4809835"/>
                </a:moveTo>
                <a:cubicBezTo>
                  <a:pt x="10738891" y="4788723"/>
                  <a:pt x="10743103" y="4763033"/>
                  <a:pt x="10725591" y="4746112"/>
                </a:cubicBezTo>
                <a:cubicBezTo>
                  <a:pt x="10708849" y="4758612"/>
                  <a:pt x="10735493" y="4818343"/>
                  <a:pt x="10747412" y="4809835"/>
                </a:cubicBezTo>
                <a:close/>
                <a:moveTo>
                  <a:pt x="9319616" y="8046221"/>
                </a:moveTo>
                <a:cubicBezTo>
                  <a:pt x="9321678" y="8045154"/>
                  <a:pt x="9322841" y="8043111"/>
                  <a:pt x="9322351" y="8039638"/>
                </a:cubicBezTo>
                <a:cubicBezTo>
                  <a:pt x="9316789" y="8033970"/>
                  <a:pt x="9303045" y="8037795"/>
                  <a:pt x="9297242" y="8041497"/>
                </a:cubicBezTo>
                <a:cubicBezTo>
                  <a:pt x="9299166" y="8043812"/>
                  <a:pt x="9313430" y="8049423"/>
                  <a:pt x="9319616" y="8046221"/>
                </a:cubicBezTo>
                <a:close/>
                <a:moveTo>
                  <a:pt x="10659607" y="5025293"/>
                </a:moveTo>
                <a:cubicBezTo>
                  <a:pt x="10662324" y="5016114"/>
                  <a:pt x="10654858" y="5004014"/>
                  <a:pt x="10657360" y="4994023"/>
                </a:cubicBezTo>
                <a:cubicBezTo>
                  <a:pt x="10672040" y="4968877"/>
                  <a:pt x="10654699" y="4942337"/>
                  <a:pt x="10650337" y="4916431"/>
                </a:cubicBezTo>
                <a:cubicBezTo>
                  <a:pt x="10646887" y="4896539"/>
                  <a:pt x="10649976" y="4878006"/>
                  <a:pt x="10641088" y="4862345"/>
                </a:cubicBezTo>
                <a:cubicBezTo>
                  <a:pt x="10639972" y="4825627"/>
                  <a:pt x="10637172" y="4775411"/>
                  <a:pt x="10615147" y="4751394"/>
                </a:cubicBezTo>
                <a:cubicBezTo>
                  <a:pt x="10600302" y="4812691"/>
                  <a:pt x="10646795" y="4850581"/>
                  <a:pt x="10636257" y="4910210"/>
                </a:cubicBezTo>
                <a:cubicBezTo>
                  <a:pt x="10634182" y="4914905"/>
                  <a:pt x="10628964" y="4910558"/>
                  <a:pt x="10626413" y="4914023"/>
                </a:cubicBezTo>
                <a:cubicBezTo>
                  <a:pt x="10637243" y="4952992"/>
                  <a:pt x="10630418" y="4998445"/>
                  <a:pt x="10652749" y="5033312"/>
                </a:cubicBezTo>
                <a:cubicBezTo>
                  <a:pt x="10656664" y="5031088"/>
                  <a:pt x="10658701" y="5028352"/>
                  <a:pt x="10659607" y="5025293"/>
                </a:cubicBezTo>
                <a:close/>
                <a:moveTo>
                  <a:pt x="10792714" y="4725771"/>
                </a:moveTo>
                <a:cubicBezTo>
                  <a:pt x="10797856" y="4715287"/>
                  <a:pt x="10795803" y="4707238"/>
                  <a:pt x="10796450" y="4698850"/>
                </a:cubicBezTo>
                <a:lnTo>
                  <a:pt x="10764877" y="4684899"/>
                </a:lnTo>
                <a:cubicBezTo>
                  <a:pt x="10759326" y="4704386"/>
                  <a:pt x="10787616" y="4710763"/>
                  <a:pt x="10792714" y="4725771"/>
                </a:cubicBezTo>
                <a:close/>
                <a:moveTo>
                  <a:pt x="11041101" y="4165526"/>
                </a:moveTo>
                <a:cubicBezTo>
                  <a:pt x="11047305" y="4137645"/>
                  <a:pt x="11052021" y="4095836"/>
                  <a:pt x="11033878" y="4087309"/>
                </a:cubicBezTo>
                <a:cubicBezTo>
                  <a:pt x="11040001" y="4097670"/>
                  <a:pt x="11038317" y="4110706"/>
                  <a:pt x="11029065" y="4127033"/>
                </a:cubicBezTo>
                <a:cubicBezTo>
                  <a:pt x="11042609" y="4130976"/>
                  <a:pt x="11034356" y="4150807"/>
                  <a:pt x="11041101" y="4165526"/>
                </a:cubicBezTo>
                <a:close/>
                <a:moveTo>
                  <a:pt x="10967749" y="4331971"/>
                </a:moveTo>
                <a:lnTo>
                  <a:pt x="10961858" y="4324861"/>
                </a:lnTo>
                <a:lnTo>
                  <a:pt x="10956658" y="4318585"/>
                </a:lnTo>
                <a:cubicBezTo>
                  <a:pt x="10953188" y="4324708"/>
                  <a:pt x="10952593" y="4329804"/>
                  <a:pt x="10953765" y="4334213"/>
                </a:cubicBezTo>
                <a:lnTo>
                  <a:pt x="10959637" y="4342974"/>
                </a:lnTo>
                <a:lnTo>
                  <a:pt x="10961481" y="4345725"/>
                </a:lnTo>
                <a:cubicBezTo>
                  <a:pt x="10966376" y="4343294"/>
                  <a:pt x="10968509" y="4337602"/>
                  <a:pt x="10967749" y="4331971"/>
                </a:cubicBezTo>
                <a:close/>
                <a:moveTo>
                  <a:pt x="11065832" y="4111444"/>
                </a:moveTo>
                <a:cubicBezTo>
                  <a:pt x="11067250" y="4097046"/>
                  <a:pt x="11056313" y="4078338"/>
                  <a:pt x="11052083" y="4074938"/>
                </a:cubicBezTo>
                <a:cubicBezTo>
                  <a:pt x="11074425" y="4075113"/>
                  <a:pt x="11050279" y="4040966"/>
                  <a:pt x="11054081" y="4050812"/>
                </a:cubicBezTo>
                <a:cubicBezTo>
                  <a:pt x="11052669" y="4056313"/>
                  <a:pt x="11057408" y="4059427"/>
                  <a:pt x="11056611" y="4064690"/>
                </a:cubicBezTo>
                <a:cubicBezTo>
                  <a:pt x="11046009" y="4065619"/>
                  <a:pt x="11046583" y="4068935"/>
                  <a:pt x="11037623" y="4060383"/>
                </a:cubicBezTo>
                <a:cubicBezTo>
                  <a:pt x="11028126" y="4071498"/>
                  <a:pt x="11048386" y="4071773"/>
                  <a:pt x="11040119" y="4082411"/>
                </a:cubicBezTo>
                <a:cubicBezTo>
                  <a:pt x="11044808" y="4084483"/>
                  <a:pt x="11048736" y="4083666"/>
                  <a:pt x="11052475" y="4083277"/>
                </a:cubicBezTo>
                <a:cubicBezTo>
                  <a:pt x="11052922" y="4097255"/>
                  <a:pt x="11042727" y="4115717"/>
                  <a:pt x="11059591" y="4123679"/>
                </a:cubicBezTo>
                <a:cubicBezTo>
                  <a:pt x="11063515" y="4120564"/>
                  <a:pt x="11065360" y="4116243"/>
                  <a:pt x="11065832" y="4111444"/>
                </a:cubicBezTo>
                <a:close/>
                <a:moveTo>
                  <a:pt x="6367651" y="14756380"/>
                </a:moveTo>
                <a:cubicBezTo>
                  <a:pt x="6319062" y="14712961"/>
                  <a:pt x="6267021" y="14671589"/>
                  <a:pt x="6215972" y="14629124"/>
                </a:cubicBezTo>
                <a:cubicBezTo>
                  <a:pt x="6209780" y="14635066"/>
                  <a:pt x="6203350" y="14640393"/>
                  <a:pt x="6198107" y="14648797"/>
                </a:cubicBezTo>
                <a:cubicBezTo>
                  <a:pt x="6249107" y="14690219"/>
                  <a:pt x="6321207" y="14723098"/>
                  <a:pt x="6362555" y="14767912"/>
                </a:cubicBezTo>
                <a:close/>
                <a:moveTo>
                  <a:pt x="8848903" y="9141029"/>
                </a:moveTo>
                <a:cubicBezTo>
                  <a:pt x="8823361" y="9218434"/>
                  <a:pt x="8704407" y="9283619"/>
                  <a:pt x="8641325" y="9273077"/>
                </a:cubicBezTo>
                <a:cubicBezTo>
                  <a:pt x="8584535" y="9263276"/>
                  <a:pt x="8517655" y="9220983"/>
                  <a:pt x="8490353" y="9168652"/>
                </a:cubicBezTo>
                <a:cubicBezTo>
                  <a:pt x="8472076" y="9135090"/>
                  <a:pt x="8461556" y="9075903"/>
                  <a:pt x="8466600" y="9041432"/>
                </a:cubicBezTo>
                <a:cubicBezTo>
                  <a:pt x="8487481" y="8900801"/>
                  <a:pt x="8621749" y="8828620"/>
                  <a:pt x="8757829" y="8913723"/>
                </a:cubicBezTo>
                <a:cubicBezTo>
                  <a:pt x="8774170" y="8924001"/>
                  <a:pt x="8812319" y="8958697"/>
                  <a:pt x="8819195" y="8967342"/>
                </a:cubicBezTo>
                <a:cubicBezTo>
                  <a:pt x="8846610" y="9004431"/>
                  <a:pt x="8871718" y="9072103"/>
                  <a:pt x="8848903" y="9141029"/>
                </a:cubicBezTo>
                <a:close/>
                <a:moveTo>
                  <a:pt x="8125069" y="10780109"/>
                </a:moveTo>
                <a:cubicBezTo>
                  <a:pt x="8128208" y="10774861"/>
                  <a:pt x="8130455" y="10768797"/>
                  <a:pt x="8131475" y="10761975"/>
                </a:cubicBezTo>
                <a:cubicBezTo>
                  <a:pt x="8109973" y="10771167"/>
                  <a:pt x="8107839" y="10800135"/>
                  <a:pt x="8078448" y="10801295"/>
                </a:cubicBezTo>
                <a:cubicBezTo>
                  <a:pt x="8073236" y="10798034"/>
                  <a:pt x="8067109" y="10795834"/>
                  <a:pt x="8067431" y="10786868"/>
                </a:cubicBezTo>
                <a:cubicBezTo>
                  <a:pt x="8070948" y="10776344"/>
                  <a:pt x="8081596" y="10772584"/>
                  <a:pt x="8078286" y="10754943"/>
                </a:cubicBezTo>
                <a:cubicBezTo>
                  <a:pt x="8063578" y="10761982"/>
                  <a:pt x="8053342" y="10762401"/>
                  <a:pt x="8042571" y="10751268"/>
                </a:cubicBezTo>
                <a:cubicBezTo>
                  <a:pt x="8037395" y="10813658"/>
                  <a:pt x="8103094" y="10816849"/>
                  <a:pt x="8125069" y="10780109"/>
                </a:cubicBezTo>
                <a:close/>
                <a:moveTo>
                  <a:pt x="8294672" y="10400200"/>
                </a:moveTo>
                <a:cubicBezTo>
                  <a:pt x="8297987" y="10394465"/>
                  <a:pt x="8299884" y="10388420"/>
                  <a:pt x="8299387" y="10381846"/>
                </a:cubicBezTo>
                <a:cubicBezTo>
                  <a:pt x="8283735" y="10402149"/>
                  <a:pt x="8249876" y="10422120"/>
                  <a:pt x="8252928" y="10449330"/>
                </a:cubicBezTo>
                <a:cubicBezTo>
                  <a:pt x="8262015" y="10431815"/>
                  <a:pt x="8284725" y="10417404"/>
                  <a:pt x="8294672" y="10400200"/>
                </a:cubicBezTo>
                <a:close/>
                <a:moveTo>
                  <a:pt x="8273796" y="10459157"/>
                </a:moveTo>
                <a:cubicBezTo>
                  <a:pt x="8275366" y="10455883"/>
                  <a:pt x="8275822" y="10452627"/>
                  <a:pt x="8274423" y="10449424"/>
                </a:cubicBezTo>
                <a:cubicBezTo>
                  <a:pt x="8268843" y="10463048"/>
                  <a:pt x="8241166" y="10472986"/>
                  <a:pt x="8249594" y="10488239"/>
                </a:cubicBezTo>
                <a:cubicBezTo>
                  <a:pt x="8254347" y="10478971"/>
                  <a:pt x="8269086" y="10468979"/>
                  <a:pt x="8273796" y="10459157"/>
                </a:cubicBezTo>
                <a:close/>
                <a:moveTo>
                  <a:pt x="6391803" y="14723341"/>
                </a:moveTo>
                <a:cubicBezTo>
                  <a:pt x="6394941" y="14716240"/>
                  <a:pt x="6397638" y="14708116"/>
                  <a:pt x="6400990" y="14701684"/>
                </a:cubicBezTo>
                <a:cubicBezTo>
                  <a:pt x="6351038" y="14664809"/>
                  <a:pt x="6297159" y="14628751"/>
                  <a:pt x="6252317" y="14589539"/>
                </a:cubicBezTo>
                <a:cubicBezTo>
                  <a:pt x="6242294" y="14598384"/>
                  <a:pt x="6233551" y="14607793"/>
                  <a:pt x="6224904" y="14619288"/>
                </a:cubicBezTo>
                <a:cubicBezTo>
                  <a:pt x="6280965" y="14657330"/>
                  <a:pt x="6326995" y="14699620"/>
                  <a:pt x="6379980" y="14738856"/>
                </a:cubicBezTo>
                <a:cubicBezTo>
                  <a:pt x="6385089" y="14736518"/>
                  <a:pt x="6388666" y="14730441"/>
                  <a:pt x="6391803" y="14723341"/>
                </a:cubicBezTo>
                <a:close/>
                <a:moveTo>
                  <a:pt x="10564242" y="5280946"/>
                </a:moveTo>
                <a:cubicBezTo>
                  <a:pt x="10562827" y="5259910"/>
                  <a:pt x="10567915" y="5221849"/>
                  <a:pt x="10540914" y="5220635"/>
                </a:cubicBezTo>
                <a:cubicBezTo>
                  <a:pt x="10551935" y="5237241"/>
                  <a:pt x="10544009" y="5277109"/>
                  <a:pt x="10564242" y="5280946"/>
                </a:cubicBezTo>
                <a:close/>
                <a:moveTo>
                  <a:pt x="10599513" y="5201119"/>
                </a:moveTo>
                <a:cubicBezTo>
                  <a:pt x="10605399" y="5184334"/>
                  <a:pt x="10600826" y="5171601"/>
                  <a:pt x="10592373" y="5160724"/>
                </a:cubicBezTo>
                <a:cubicBezTo>
                  <a:pt x="10586676" y="5177081"/>
                  <a:pt x="10585284" y="5191772"/>
                  <a:pt x="10599513" y="5201119"/>
                </a:cubicBezTo>
                <a:close/>
                <a:moveTo>
                  <a:pt x="10683585" y="5012538"/>
                </a:moveTo>
                <a:cubicBezTo>
                  <a:pt x="10684087" y="5003504"/>
                  <a:pt x="10675695" y="4990900"/>
                  <a:pt x="10675571" y="4981661"/>
                </a:cubicBezTo>
                <a:cubicBezTo>
                  <a:pt x="10680879" y="4983497"/>
                  <a:pt x="10687328" y="4987367"/>
                  <a:pt x="10689017" y="4978929"/>
                </a:cubicBezTo>
                <a:lnTo>
                  <a:pt x="10683775" y="4942872"/>
                </a:lnTo>
                <a:lnTo>
                  <a:pt x="10674640" y="4880039"/>
                </a:lnTo>
                <a:cubicBezTo>
                  <a:pt x="10667641" y="4847547"/>
                  <a:pt x="10659656" y="4815703"/>
                  <a:pt x="10654337" y="4785036"/>
                </a:cubicBezTo>
                <a:cubicBezTo>
                  <a:pt x="10650600" y="4763488"/>
                  <a:pt x="10654713" y="4735713"/>
                  <a:pt x="10632517" y="4721314"/>
                </a:cubicBezTo>
                <a:cubicBezTo>
                  <a:pt x="10627489" y="4765010"/>
                  <a:pt x="10647270" y="4803342"/>
                  <a:pt x="10653743" y="4842936"/>
                </a:cubicBezTo>
                <a:lnTo>
                  <a:pt x="10672544" y="4964620"/>
                </a:lnTo>
                <a:lnTo>
                  <a:pt x="10673032" y="4967785"/>
                </a:lnTo>
                <a:lnTo>
                  <a:pt x="10671251" y="4967123"/>
                </a:lnTo>
                <a:lnTo>
                  <a:pt x="10667126" y="4965590"/>
                </a:lnTo>
                <a:cubicBezTo>
                  <a:pt x="10664447" y="4965649"/>
                  <a:pt x="10669512" y="4971714"/>
                  <a:pt x="10664904" y="4976948"/>
                </a:cubicBezTo>
                <a:lnTo>
                  <a:pt x="10665320" y="4978608"/>
                </a:lnTo>
                <a:lnTo>
                  <a:pt x="10670508" y="4999322"/>
                </a:lnTo>
                <a:cubicBezTo>
                  <a:pt x="10670684" y="5007436"/>
                  <a:pt x="10671422" y="5015287"/>
                  <a:pt x="10679484" y="5020125"/>
                </a:cubicBezTo>
                <a:cubicBezTo>
                  <a:pt x="10682263" y="5018164"/>
                  <a:pt x="10683418" y="5015549"/>
                  <a:pt x="10683585" y="5012538"/>
                </a:cubicBezTo>
                <a:close/>
                <a:moveTo>
                  <a:pt x="10291844" y="5899311"/>
                </a:moveTo>
                <a:cubicBezTo>
                  <a:pt x="10255345" y="5970728"/>
                  <a:pt x="10149009" y="6010582"/>
                  <a:pt x="10075190" y="5992031"/>
                </a:cubicBezTo>
                <a:cubicBezTo>
                  <a:pt x="9979281" y="5968141"/>
                  <a:pt x="9888910" y="5819344"/>
                  <a:pt x="9951042" y="5693552"/>
                </a:cubicBezTo>
                <a:cubicBezTo>
                  <a:pt x="9977104" y="5640125"/>
                  <a:pt x="10027985" y="5596066"/>
                  <a:pt x="10110529" y="5592825"/>
                </a:cubicBezTo>
                <a:cubicBezTo>
                  <a:pt x="10110185" y="5442666"/>
                  <a:pt x="10146047" y="5283454"/>
                  <a:pt x="10154671" y="5139993"/>
                </a:cubicBezTo>
                <a:cubicBezTo>
                  <a:pt x="10157430" y="5101909"/>
                  <a:pt x="10144700" y="5061450"/>
                  <a:pt x="10177366" y="5033864"/>
                </a:cubicBezTo>
                <a:cubicBezTo>
                  <a:pt x="10209781" y="5033162"/>
                  <a:pt x="10229457" y="5047371"/>
                  <a:pt x="10250607" y="5059769"/>
                </a:cubicBezTo>
                <a:cubicBezTo>
                  <a:pt x="10241924" y="5248331"/>
                  <a:pt x="10231437" y="5435419"/>
                  <a:pt x="10186256" y="5594269"/>
                </a:cubicBezTo>
                <a:cubicBezTo>
                  <a:pt x="10206132" y="5610447"/>
                  <a:pt x="10232519" y="5615673"/>
                  <a:pt x="10251350" y="5634611"/>
                </a:cubicBezTo>
                <a:cubicBezTo>
                  <a:pt x="10302650" y="5685997"/>
                  <a:pt x="10337667" y="5812010"/>
                  <a:pt x="10291844" y="5899311"/>
                </a:cubicBezTo>
                <a:close/>
                <a:moveTo>
                  <a:pt x="8483970" y="9996113"/>
                </a:moveTo>
                <a:cubicBezTo>
                  <a:pt x="8482168" y="9994632"/>
                  <a:pt x="8471009" y="9982933"/>
                  <a:pt x="8468249" y="9992620"/>
                </a:cubicBezTo>
                <a:cubicBezTo>
                  <a:pt x="8470517" y="9994121"/>
                  <a:pt x="8480744" y="10005779"/>
                  <a:pt x="8483970" y="9996113"/>
                </a:cubicBezTo>
                <a:close/>
                <a:moveTo>
                  <a:pt x="10946459" y="4425851"/>
                </a:moveTo>
                <a:cubicBezTo>
                  <a:pt x="10932712" y="4413142"/>
                  <a:pt x="10941104" y="4391842"/>
                  <a:pt x="10940461" y="4373695"/>
                </a:cubicBezTo>
                <a:cubicBezTo>
                  <a:pt x="10932770" y="4374379"/>
                  <a:pt x="10929522" y="4370775"/>
                  <a:pt x="10926307" y="4366229"/>
                </a:cubicBezTo>
                <a:lnTo>
                  <a:pt x="10919564" y="4359887"/>
                </a:lnTo>
                <a:lnTo>
                  <a:pt x="10912359" y="4353112"/>
                </a:lnTo>
                <a:cubicBezTo>
                  <a:pt x="10910229" y="4361102"/>
                  <a:pt x="10909818" y="4368449"/>
                  <a:pt x="10910451" y="4375395"/>
                </a:cubicBezTo>
                <a:lnTo>
                  <a:pt x="10912625" y="4385314"/>
                </a:lnTo>
                <a:lnTo>
                  <a:pt x="10914809" y="4395280"/>
                </a:lnTo>
                <a:cubicBezTo>
                  <a:pt x="10918906" y="4408063"/>
                  <a:pt x="10924487" y="4420226"/>
                  <a:pt x="10926165" y="4433727"/>
                </a:cubicBezTo>
                <a:cubicBezTo>
                  <a:pt x="10930553" y="4424948"/>
                  <a:pt x="10942070" y="4434630"/>
                  <a:pt x="10946459" y="4425851"/>
                </a:cubicBezTo>
                <a:close/>
                <a:moveTo>
                  <a:pt x="11033626" y="4228572"/>
                </a:moveTo>
                <a:cubicBezTo>
                  <a:pt x="11041033" y="4212961"/>
                  <a:pt x="11032877" y="4203743"/>
                  <a:pt x="11023491" y="4195002"/>
                </a:cubicBezTo>
                <a:cubicBezTo>
                  <a:pt x="11022441" y="4159323"/>
                  <a:pt x="11031588" y="4136314"/>
                  <a:pt x="11011194" y="4110971"/>
                </a:cubicBezTo>
                <a:cubicBezTo>
                  <a:pt x="11003927" y="4125113"/>
                  <a:pt x="10996259" y="4095186"/>
                  <a:pt x="10988796" y="4105158"/>
                </a:cubicBezTo>
                <a:cubicBezTo>
                  <a:pt x="10995156" y="4116134"/>
                  <a:pt x="10987987" y="4132360"/>
                  <a:pt x="11007261" y="4138325"/>
                </a:cubicBezTo>
                <a:cubicBezTo>
                  <a:pt x="11013510" y="4169157"/>
                  <a:pt x="10998661" y="4208529"/>
                  <a:pt x="11033626" y="4228572"/>
                </a:cubicBezTo>
                <a:close/>
                <a:moveTo>
                  <a:pt x="8462023" y="10049325"/>
                </a:moveTo>
                <a:cubicBezTo>
                  <a:pt x="8462437" y="10029261"/>
                  <a:pt x="8468628" y="10005247"/>
                  <a:pt x="8450336" y="9996503"/>
                </a:cubicBezTo>
                <a:cubicBezTo>
                  <a:pt x="8440196" y="10014740"/>
                  <a:pt x="8462662" y="10024133"/>
                  <a:pt x="8449630" y="10033836"/>
                </a:cubicBezTo>
                <a:cubicBezTo>
                  <a:pt x="8430753" y="10017127"/>
                  <a:pt x="8446413" y="9979517"/>
                  <a:pt x="8419855" y="9967609"/>
                </a:cubicBezTo>
                <a:cubicBezTo>
                  <a:pt x="8415815" y="9985179"/>
                  <a:pt x="8438056" y="9999700"/>
                  <a:pt x="8421090" y="10013900"/>
                </a:cubicBezTo>
                <a:cubicBezTo>
                  <a:pt x="8437436" y="10024426"/>
                  <a:pt x="8439413" y="10043195"/>
                  <a:pt x="8462023" y="10049325"/>
                </a:cubicBezTo>
                <a:close/>
                <a:moveTo>
                  <a:pt x="9000255" y="8833342"/>
                </a:moveTo>
                <a:cubicBezTo>
                  <a:pt x="8968142" y="8887680"/>
                  <a:pt x="8909736" y="8873125"/>
                  <a:pt x="8871239" y="8909811"/>
                </a:cubicBezTo>
                <a:cubicBezTo>
                  <a:pt x="8849872" y="8891677"/>
                  <a:pt x="8832263" y="8916625"/>
                  <a:pt x="8823004" y="8899750"/>
                </a:cubicBezTo>
                <a:cubicBezTo>
                  <a:pt x="8867081" y="8848141"/>
                  <a:pt x="8928720" y="8841624"/>
                  <a:pt x="8984770" y="8821386"/>
                </a:cubicBezTo>
                <a:cubicBezTo>
                  <a:pt x="8992777" y="8823901"/>
                  <a:pt x="8991636" y="8831068"/>
                  <a:pt x="9000255" y="8833342"/>
                </a:cubicBezTo>
                <a:close/>
                <a:moveTo>
                  <a:pt x="11562796" y="3034443"/>
                </a:moveTo>
                <a:cubicBezTo>
                  <a:pt x="11567228" y="3022103"/>
                  <a:pt x="11548492" y="3014845"/>
                  <a:pt x="11539971" y="3020272"/>
                </a:cubicBezTo>
                <a:cubicBezTo>
                  <a:pt x="11532937" y="3035037"/>
                  <a:pt x="11555080" y="3039203"/>
                  <a:pt x="11562796" y="3034443"/>
                </a:cubicBezTo>
                <a:close/>
                <a:moveTo>
                  <a:pt x="6894798" y="13599738"/>
                </a:moveTo>
                <a:cubicBezTo>
                  <a:pt x="6896256" y="13595285"/>
                  <a:pt x="6897098" y="13591070"/>
                  <a:pt x="6898129" y="13586429"/>
                </a:cubicBezTo>
                <a:cubicBezTo>
                  <a:pt x="6894955" y="13585535"/>
                  <a:pt x="6892207" y="13584831"/>
                  <a:pt x="6888844" y="13584365"/>
                </a:cubicBezTo>
                <a:cubicBezTo>
                  <a:pt x="6887813" y="13589006"/>
                  <a:pt x="6886971" y="13593220"/>
                  <a:pt x="6885940" y="13597861"/>
                </a:cubicBezTo>
                <a:cubicBezTo>
                  <a:pt x="6889114" y="13598755"/>
                  <a:pt x="6892050" y="13599033"/>
                  <a:pt x="6894798" y="13599738"/>
                </a:cubicBezTo>
                <a:close/>
                <a:moveTo>
                  <a:pt x="8624649" y="9684703"/>
                </a:moveTo>
                <a:cubicBezTo>
                  <a:pt x="8625217" y="9682393"/>
                  <a:pt x="8625806" y="9679617"/>
                  <a:pt x="8626395" y="9676841"/>
                </a:cubicBezTo>
                <a:cubicBezTo>
                  <a:pt x="8623619" y="9676252"/>
                  <a:pt x="8620864" y="9675196"/>
                  <a:pt x="8618555" y="9674628"/>
                </a:cubicBezTo>
                <a:cubicBezTo>
                  <a:pt x="8617966" y="9677404"/>
                  <a:pt x="8617377" y="9680181"/>
                  <a:pt x="8616808" y="9682491"/>
                </a:cubicBezTo>
                <a:cubicBezTo>
                  <a:pt x="8619098" y="9683526"/>
                  <a:pt x="8621873" y="9684115"/>
                  <a:pt x="8624649" y="9684703"/>
                </a:cubicBezTo>
                <a:close/>
                <a:moveTo>
                  <a:pt x="10969721" y="4379781"/>
                </a:moveTo>
                <a:cubicBezTo>
                  <a:pt x="10973223" y="4370179"/>
                  <a:pt x="10968232" y="4357256"/>
                  <a:pt x="10958462" y="4352557"/>
                </a:cubicBezTo>
                <a:cubicBezTo>
                  <a:pt x="10956163" y="4365832"/>
                  <a:pt x="10955283" y="4378202"/>
                  <a:pt x="10963251" y="4387847"/>
                </a:cubicBezTo>
                <a:cubicBezTo>
                  <a:pt x="10966443" y="4385812"/>
                  <a:pt x="10968554" y="4382981"/>
                  <a:pt x="10969721" y="4379781"/>
                </a:cubicBezTo>
                <a:close/>
                <a:moveTo>
                  <a:pt x="11047790" y="4205739"/>
                </a:moveTo>
                <a:cubicBezTo>
                  <a:pt x="11045973" y="4193708"/>
                  <a:pt x="11051961" y="4179001"/>
                  <a:pt x="11038082" y="4172358"/>
                </a:cubicBezTo>
                <a:cubicBezTo>
                  <a:pt x="11028404" y="4188497"/>
                  <a:pt x="11043939" y="4194851"/>
                  <a:pt x="11047790" y="4205739"/>
                </a:cubicBezTo>
                <a:close/>
                <a:moveTo>
                  <a:pt x="8338073" y="10342688"/>
                </a:moveTo>
                <a:cubicBezTo>
                  <a:pt x="8337700" y="10315945"/>
                  <a:pt x="8339504" y="10287391"/>
                  <a:pt x="8327739" y="10271720"/>
                </a:cubicBezTo>
                <a:cubicBezTo>
                  <a:pt x="8321900" y="10290650"/>
                  <a:pt x="8309097" y="10339831"/>
                  <a:pt x="8338073" y="10342688"/>
                </a:cubicBezTo>
                <a:close/>
                <a:moveTo>
                  <a:pt x="6909050" y="13579021"/>
                </a:moveTo>
                <a:cubicBezTo>
                  <a:pt x="6911201" y="13567230"/>
                  <a:pt x="6916804" y="13553395"/>
                  <a:pt x="6905386" y="13550389"/>
                </a:cubicBezTo>
                <a:cubicBezTo>
                  <a:pt x="6897064" y="13555377"/>
                  <a:pt x="6890917" y="13579673"/>
                  <a:pt x="6909050" y="13579021"/>
                </a:cubicBezTo>
                <a:close/>
                <a:moveTo>
                  <a:pt x="10617485" y="5188145"/>
                </a:moveTo>
                <a:cubicBezTo>
                  <a:pt x="10623084" y="5169701"/>
                  <a:pt x="10620069" y="5154595"/>
                  <a:pt x="10603519" y="5144732"/>
                </a:cubicBezTo>
                <a:cubicBezTo>
                  <a:pt x="10598863" y="5161040"/>
                  <a:pt x="10606086" y="5172394"/>
                  <a:pt x="10605736" y="5187034"/>
                </a:cubicBezTo>
                <a:cubicBezTo>
                  <a:pt x="10610241" y="5189534"/>
                  <a:pt x="10613555" y="5188958"/>
                  <a:pt x="10617485" y="5188145"/>
                </a:cubicBezTo>
                <a:close/>
                <a:moveTo>
                  <a:pt x="10712546" y="4972998"/>
                </a:moveTo>
                <a:lnTo>
                  <a:pt x="10705991" y="4899851"/>
                </a:lnTo>
                <a:lnTo>
                  <a:pt x="10705055" y="4889396"/>
                </a:lnTo>
                <a:cubicBezTo>
                  <a:pt x="10699998" y="4862609"/>
                  <a:pt x="10693352" y="4836968"/>
                  <a:pt x="10688022" y="4812674"/>
                </a:cubicBezTo>
                <a:cubicBezTo>
                  <a:pt x="10684343" y="4796764"/>
                  <a:pt x="10684248" y="4772742"/>
                  <a:pt x="10668501" y="4762213"/>
                </a:cubicBezTo>
                <a:cubicBezTo>
                  <a:pt x="10654674" y="4787736"/>
                  <a:pt x="10672213" y="4818445"/>
                  <a:pt x="10677667" y="4845344"/>
                </a:cubicBezTo>
                <a:lnTo>
                  <a:pt x="10691134" y="4928622"/>
                </a:lnTo>
                <a:lnTo>
                  <a:pt x="10692150" y="4934906"/>
                </a:lnTo>
                <a:cubicBezTo>
                  <a:pt x="10708650" y="4943727"/>
                  <a:pt x="10702386" y="4961367"/>
                  <a:pt x="10712546" y="4972998"/>
                </a:cubicBezTo>
                <a:close/>
                <a:moveTo>
                  <a:pt x="10812319" y="4747188"/>
                </a:moveTo>
                <a:cubicBezTo>
                  <a:pt x="10810495" y="4735157"/>
                  <a:pt x="10816481" y="4720456"/>
                  <a:pt x="10802163" y="4713619"/>
                </a:cubicBezTo>
                <a:cubicBezTo>
                  <a:pt x="10796832" y="4724529"/>
                  <a:pt x="10806030" y="4729103"/>
                  <a:pt x="10798239" y="4740967"/>
                </a:cubicBezTo>
                <a:close/>
                <a:moveTo>
                  <a:pt x="6889202" y="13626826"/>
                </a:moveTo>
                <a:cubicBezTo>
                  <a:pt x="6890302" y="13621451"/>
                  <a:pt x="6886974" y="13615138"/>
                  <a:pt x="6877788" y="13615157"/>
                </a:cubicBezTo>
                <a:cubicBezTo>
                  <a:pt x="6876619" y="13621266"/>
                  <a:pt x="6875449" y="13627375"/>
                  <a:pt x="6874041" y="13632869"/>
                </a:cubicBezTo>
                <a:cubicBezTo>
                  <a:pt x="6882572" y="13636638"/>
                  <a:pt x="6888102" y="13632201"/>
                  <a:pt x="6889202" y="13626826"/>
                </a:cubicBezTo>
                <a:close/>
                <a:moveTo>
                  <a:pt x="10512331" y="5428531"/>
                </a:moveTo>
                <a:cubicBezTo>
                  <a:pt x="10513278" y="5417135"/>
                  <a:pt x="10502423" y="5402101"/>
                  <a:pt x="10492994" y="5394875"/>
                </a:cubicBezTo>
                <a:cubicBezTo>
                  <a:pt x="10487516" y="5402658"/>
                  <a:pt x="10496188" y="5404960"/>
                  <a:pt x="10488676" y="5413884"/>
                </a:cubicBezTo>
                <a:cubicBezTo>
                  <a:pt x="10507817" y="5416729"/>
                  <a:pt x="10496006" y="5431917"/>
                  <a:pt x="10506960" y="5438289"/>
                </a:cubicBezTo>
                <a:cubicBezTo>
                  <a:pt x="10510388" y="5435724"/>
                  <a:pt x="10512015" y="5432329"/>
                  <a:pt x="10512331" y="5428531"/>
                </a:cubicBezTo>
                <a:close/>
                <a:moveTo>
                  <a:pt x="8282157" y="10478499"/>
                </a:moveTo>
                <a:cubicBezTo>
                  <a:pt x="8286524" y="10472259"/>
                  <a:pt x="8289994" y="10465150"/>
                  <a:pt x="8291812" y="10456426"/>
                </a:cubicBezTo>
                <a:cubicBezTo>
                  <a:pt x="8270292" y="10477815"/>
                  <a:pt x="8231213" y="10507418"/>
                  <a:pt x="8228049" y="10531112"/>
                </a:cubicBezTo>
                <a:cubicBezTo>
                  <a:pt x="8231690" y="10531179"/>
                  <a:pt x="8235331" y="10531245"/>
                  <a:pt x="8238973" y="10531312"/>
                </a:cubicBezTo>
                <a:cubicBezTo>
                  <a:pt x="8247876" y="10508110"/>
                  <a:pt x="8269055" y="10497218"/>
                  <a:pt x="8282157" y="10478499"/>
                </a:cubicBezTo>
                <a:close/>
                <a:moveTo>
                  <a:pt x="8152836" y="10772994"/>
                </a:moveTo>
                <a:cubicBezTo>
                  <a:pt x="8146180" y="10807923"/>
                  <a:pt x="8107080" y="10825359"/>
                  <a:pt x="8067462" y="10822632"/>
                </a:cubicBezTo>
                <a:cubicBezTo>
                  <a:pt x="8042725" y="10801925"/>
                  <a:pt x="8024931" y="10781041"/>
                  <a:pt x="8028333" y="10751318"/>
                </a:cubicBezTo>
                <a:lnTo>
                  <a:pt x="8028505" y="10750963"/>
                </a:lnTo>
                <a:lnTo>
                  <a:pt x="8039354" y="10728565"/>
                </a:lnTo>
                <a:cubicBezTo>
                  <a:pt x="8057617" y="10706472"/>
                  <a:pt x="8093821" y="10688234"/>
                  <a:pt x="8113881" y="10690738"/>
                </a:cubicBezTo>
                <a:cubicBezTo>
                  <a:pt x="8121074" y="10691701"/>
                  <a:pt x="8127547" y="10695201"/>
                  <a:pt x="8133099" y="10700440"/>
                </a:cubicBezTo>
                <a:lnTo>
                  <a:pt x="8145975" y="10719367"/>
                </a:lnTo>
                <a:lnTo>
                  <a:pt x="8146796" y="10720574"/>
                </a:lnTo>
                <a:cubicBezTo>
                  <a:pt x="8153820" y="10736411"/>
                  <a:pt x="8156366" y="10756011"/>
                  <a:pt x="8152836" y="10772994"/>
                </a:cubicBezTo>
                <a:close/>
                <a:moveTo>
                  <a:pt x="11132722" y="4031970"/>
                </a:moveTo>
                <a:cubicBezTo>
                  <a:pt x="11137823" y="4025037"/>
                  <a:pt x="11130981" y="4008234"/>
                  <a:pt x="11123797" y="4015267"/>
                </a:cubicBezTo>
                <a:cubicBezTo>
                  <a:pt x="11126788" y="4021182"/>
                  <a:pt x="11126278" y="4028102"/>
                  <a:pt x="11132722" y="4031970"/>
                </a:cubicBezTo>
                <a:close/>
                <a:moveTo>
                  <a:pt x="8653249" y="9648772"/>
                </a:moveTo>
                <a:cubicBezTo>
                  <a:pt x="8656286" y="9644760"/>
                  <a:pt x="8656795" y="9638477"/>
                  <a:pt x="8653971" y="9633683"/>
                </a:cubicBezTo>
                <a:cubicBezTo>
                  <a:pt x="8642039" y="9628955"/>
                  <a:pt x="8642295" y="9644379"/>
                  <a:pt x="8637369" y="9650234"/>
                </a:cubicBezTo>
                <a:cubicBezTo>
                  <a:pt x="8644651" y="9654524"/>
                  <a:pt x="8650213" y="9652783"/>
                  <a:pt x="8653249" y="9648772"/>
                </a:cubicBezTo>
                <a:close/>
                <a:moveTo>
                  <a:pt x="10524537" y="5416973"/>
                </a:moveTo>
                <a:cubicBezTo>
                  <a:pt x="10531318" y="5397011"/>
                  <a:pt x="10518835" y="5384868"/>
                  <a:pt x="10507159" y="5372051"/>
                </a:cubicBezTo>
                <a:cubicBezTo>
                  <a:pt x="10503028" y="5390635"/>
                  <a:pt x="10510398" y="5405117"/>
                  <a:pt x="10524537" y="5416973"/>
                </a:cubicBezTo>
                <a:close/>
                <a:moveTo>
                  <a:pt x="10826878" y="4732703"/>
                </a:moveTo>
                <a:cubicBezTo>
                  <a:pt x="10835662" y="4719747"/>
                  <a:pt x="10832141" y="4711559"/>
                  <a:pt x="10817356" y="4708087"/>
                </a:cubicBezTo>
                <a:cubicBezTo>
                  <a:pt x="10814298" y="4718471"/>
                  <a:pt x="10817204" y="4726897"/>
                  <a:pt x="10826878" y="4732703"/>
                </a:cubicBezTo>
                <a:close/>
                <a:moveTo>
                  <a:pt x="10066821" y="6455440"/>
                </a:moveTo>
                <a:cubicBezTo>
                  <a:pt x="10065259" y="6462231"/>
                  <a:pt x="10062174" y="6468553"/>
                  <a:pt x="10057931" y="6473672"/>
                </a:cubicBezTo>
                <a:cubicBezTo>
                  <a:pt x="10025343" y="6476371"/>
                  <a:pt x="9989490" y="6451139"/>
                  <a:pt x="9958012" y="6429667"/>
                </a:cubicBezTo>
                <a:cubicBezTo>
                  <a:pt x="9928828" y="6409862"/>
                  <a:pt x="9887337" y="6384452"/>
                  <a:pt x="9884069" y="6357571"/>
                </a:cubicBezTo>
                <a:cubicBezTo>
                  <a:pt x="9902495" y="6340449"/>
                  <a:pt x="9925178" y="6370166"/>
                  <a:pt x="9941857" y="6380582"/>
                </a:cubicBezTo>
                <a:cubicBezTo>
                  <a:pt x="9962915" y="6393706"/>
                  <a:pt x="9984191" y="6403257"/>
                  <a:pt x="9993132" y="6417707"/>
                </a:cubicBezTo>
                <a:cubicBezTo>
                  <a:pt x="10007749" y="6418679"/>
                  <a:pt x="10014907" y="6398046"/>
                  <a:pt x="10029935" y="6401326"/>
                </a:cubicBezTo>
                <a:cubicBezTo>
                  <a:pt x="10062490" y="6410447"/>
                  <a:pt x="10071508" y="6435064"/>
                  <a:pt x="10066821" y="6455440"/>
                </a:cubicBezTo>
                <a:close/>
                <a:moveTo>
                  <a:pt x="8324503" y="10400578"/>
                </a:moveTo>
                <a:cubicBezTo>
                  <a:pt x="8333267" y="10383707"/>
                  <a:pt x="8343148" y="10359505"/>
                  <a:pt x="8320658" y="10357170"/>
                </a:cubicBezTo>
                <a:cubicBezTo>
                  <a:pt x="8316194" y="10368069"/>
                  <a:pt x="8326261" y="10365687"/>
                  <a:pt x="8327671" y="10371203"/>
                </a:cubicBezTo>
                <a:cubicBezTo>
                  <a:pt x="8323108" y="10380788"/>
                  <a:pt x="8298096" y="10404083"/>
                  <a:pt x="8317353" y="10413924"/>
                </a:cubicBezTo>
                <a:cubicBezTo>
                  <a:pt x="8318785" y="10411010"/>
                  <a:pt x="8321582" y="10406201"/>
                  <a:pt x="8324503" y="10400578"/>
                </a:cubicBezTo>
                <a:close/>
                <a:moveTo>
                  <a:pt x="8666635" y="9632371"/>
                </a:moveTo>
                <a:cubicBezTo>
                  <a:pt x="8672089" y="9625138"/>
                  <a:pt x="8660971" y="9612506"/>
                  <a:pt x="8656813" y="9622132"/>
                </a:cubicBezTo>
                <a:cubicBezTo>
                  <a:pt x="8662809" y="9623796"/>
                  <a:pt x="8657294" y="9632428"/>
                  <a:pt x="8666635" y="9632371"/>
                </a:cubicBezTo>
                <a:close/>
                <a:moveTo>
                  <a:pt x="11072613" y="4187615"/>
                </a:moveTo>
                <a:cubicBezTo>
                  <a:pt x="11074157" y="4176048"/>
                  <a:pt x="11082968" y="4150340"/>
                  <a:pt x="11059759" y="4140595"/>
                </a:cubicBezTo>
                <a:cubicBezTo>
                  <a:pt x="11056377" y="4157475"/>
                  <a:pt x="11057371" y="4187515"/>
                  <a:pt x="11072613" y="4187615"/>
                </a:cubicBezTo>
                <a:close/>
                <a:moveTo>
                  <a:pt x="11169256" y="3973789"/>
                </a:moveTo>
                <a:cubicBezTo>
                  <a:pt x="11169844" y="3971305"/>
                  <a:pt x="11168172" y="3969036"/>
                  <a:pt x="11161966" y="3965783"/>
                </a:cubicBezTo>
                <a:cubicBezTo>
                  <a:pt x="11156299" y="3973997"/>
                  <a:pt x="11150386" y="3976999"/>
                  <a:pt x="11162987" y="3983077"/>
                </a:cubicBezTo>
                <a:cubicBezTo>
                  <a:pt x="11165821" y="3978970"/>
                  <a:pt x="11168669" y="3976272"/>
                  <a:pt x="11169256" y="3973789"/>
                </a:cubicBezTo>
                <a:close/>
                <a:moveTo>
                  <a:pt x="8288466" y="10497830"/>
                </a:moveTo>
                <a:cubicBezTo>
                  <a:pt x="8290070" y="10493712"/>
                  <a:pt x="8290432" y="10489493"/>
                  <a:pt x="8288693" y="10485074"/>
                </a:cubicBezTo>
                <a:cubicBezTo>
                  <a:pt x="8278759" y="10502319"/>
                  <a:pt x="8257056" y="10508189"/>
                  <a:pt x="8253184" y="10531274"/>
                </a:cubicBezTo>
                <a:cubicBezTo>
                  <a:pt x="8257483" y="10531292"/>
                  <a:pt x="8258136" y="10535541"/>
                  <a:pt x="8263700" y="10534807"/>
                </a:cubicBezTo>
                <a:cubicBezTo>
                  <a:pt x="8267660" y="10521631"/>
                  <a:pt x="8283653" y="10510185"/>
                  <a:pt x="8288466" y="10497830"/>
                </a:cubicBezTo>
                <a:close/>
                <a:moveTo>
                  <a:pt x="11023387" y="4308409"/>
                </a:moveTo>
                <a:lnTo>
                  <a:pt x="11009724" y="4332261"/>
                </a:lnTo>
                <a:lnTo>
                  <a:pt x="11009613" y="4331665"/>
                </a:lnTo>
                <a:lnTo>
                  <a:pt x="11023026" y="4305818"/>
                </a:lnTo>
                <a:close/>
                <a:moveTo>
                  <a:pt x="8687195" y="9600114"/>
                </a:moveTo>
                <a:cubicBezTo>
                  <a:pt x="8672149" y="9581239"/>
                  <a:pt x="8676426" y="9622059"/>
                  <a:pt x="8687195" y="9600114"/>
                </a:cubicBezTo>
                <a:close/>
                <a:moveTo>
                  <a:pt x="10637995" y="5189043"/>
                </a:moveTo>
                <a:cubicBezTo>
                  <a:pt x="10632993" y="5149582"/>
                  <a:pt x="10642266" y="5120515"/>
                  <a:pt x="10626326" y="5083881"/>
                </a:cubicBezTo>
                <a:cubicBezTo>
                  <a:pt x="10625973" y="5120459"/>
                  <a:pt x="10608578" y="5163291"/>
                  <a:pt x="10637995" y="5189043"/>
                </a:cubicBezTo>
                <a:close/>
                <a:moveTo>
                  <a:pt x="11053286" y="4256215"/>
                </a:moveTo>
                <a:lnTo>
                  <a:pt x="11041740" y="4276370"/>
                </a:lnTo>
                <a:lnTo>
                  <a:pt x="11042208" y="4268855"/>
                </a:lnTo>
                <a:lnTo>
                  <a:pt x="11051308" y="4251319"/>
                </a:lnTo>
                <a:close/>
                <a:moveTo>
                  <a:pt x="7719565" y="11802641"/>
                </a:moveTo>
                <a:cubicBezTo>
                  <a:pt x="7712804" y="11800040"/>
                  <a:pt x="7711080" y="11794226"/>
                  <a:pt x="7700159" y="11795401"/>
                </a:cubicBezTo>
                <a:cubicBezTo>
                  <a:pt x="7690781" y="11808471"/>
                  <a:pt x="7720477" y="11811653"/>
                  <a:pt x="7719565" y="11802641"/>
                </a:cubicBezTo>
                <a:close/>
                <a:moveTo>
                  <a:pt x="11389583" y="3500380"/>
                </a:moveTo>
                <a:cubicBezTo>
                  <a:pt x="11312603" y="3419459"/>
                  <a:pt x="11267617" y="3326162"/>
                  <a:pt x="11193713" y="3244051"/>
                </a:cubicBezTo>
                <a:cubicBezTo>
                  <a:pt x="11157520" y="3304029"/>
                  <a:pt x="11124414" y="3367411"/>
                  <a:pt x="11097000" y="3453702"/>
                </a:cubicBezTo>
                <a:cubicBezTo>
                  <a:pt x="11190857" y="3459481"/>
                  <a:pt x="11288339" y="3475530"/>
                  <a:pt x="11389583" y="3500380"/>
                </a:cubicBezTo>
                <a:close/>
                <a:moveTo>
                  <a:pt x="11070231" y="4226634"/>
                </a:moveTo>
                <a:lnTo>
                  <a:pt x="11066473" y="4233195"/>
                </a:lnTo>
                <a:lnTo>
                  <a:pt x="11066681" y="4221697"/>
                </a:lnTo>
                <a:lnTo>
                  <a:pt x="11067521" y="4220077"/>
                </a:lnTo>
                <a:close/>
                <a:moveTo>
                  <a:pt x="10620303" y="5247552"/>
                </a:moveTo>
                <a:cubicBezTo>
                  <a:pt x="10621943" y="5238069"/>
                  <a:pt x="10625239" y="5228302"/>
                  <a:pt x="10613957" y="5223827"/>
                </a:cubicBezTo>
                <a:cubicBezTo>
                  <a:pt x="10612745" y="5233495"/>
                  <a:pt x="10611483" y="5242122"/>
                  <a:pt x="10620303" y="5247552"/>
                </a:cubicBezTo>
                <a:close/>
                <a:moveTo>
                  <a:pt x="10686318" y="5098144"/>
                </a:moveTo>
                <a:cubicBezTo>
                  <a:pt x="10692802" y="5071927"/>
                  <a:pt x="10696933" y="5053345"/>
                  <a:pt x="10682678" y="5030209"/>
                </a:cubicBezTo>
                <a:cubicBezTo>
                  <a:pt x="10673377" y="5045487"/>
                  <a:pt x="10681920" y="5053854"/>
                  <a:pt x="10684498" y="5064176"/>
                </a:cubicBezTo>
                <a:cubicBezTo>
                  <a:pt x="10678085" y="5078690"/>
                  <a:pt x="10672854" y="5091684"/>
                  <a:pt x="10686318" y="5098144"/>
                </a:cubicBezTo>
                <a:close/>
                <a:moveTo>
                  <a:pt x="10726114" y="5008075"/>
                </a:moveTo>
                <a:cubicBezTo>
                  <a:pt x="10742084" y="4988091"/>
                  <a:pt x="10727832" y="4943018"/>
                  <a:pt x="10717771" y="4933471"/>
                </a:cubicBezTo>
                <a:cubicBezTo>
                  <a:pt x="10726341" y="4955625"/>
                  <a:pt x="10711769" y="4987451"/>
                  <a:pt x="10726114" y="5008075"/>
                </a:cubicBezTo>
                <a:close/>
                <a:moveTo>
                  <a:pt x="6606523" y="14335256"/>
                </a:moveTo>
                <a:cubicBezTo>
                  <a:pt x="6579837" y="14322956"/>
                  <a:pt x="6556896" y="14271025"/>
                  <a:pt x="6527149" y="14286424"/>
                </a:cubicBezTo>
                <a:cubicBezTo>
                  <a:pt x="6545253" y="14293914"/>
                  <a:pt x="6555274" y="14307006"/>
                  <a:pt x="6573378" y="14314496"/>
                </a:cubicBezTo>
                <a:cubicBezTo>
                  <a:pt x="6578934" y="14321538"/>
                  <a:pt x="6595445" y="14356866"/>
                  <a:pt x="6606523" y="14335256"/>
                </a:cubicBezTo>
                <a:close/>
                <a:moveTo>
                  <a:pt x="9820283" y="7066542"/>
                </a:moveTo>
                <a:cubicBezTo>
                  <a:pt x="9822542" y="7055872"/>
                  <a:pt x="9820875" y="7045511"/>
                  <a:pt x="9810927" y="7039925"/>
                </a:cubicBezTo>
                <a:cubicBezTo>
                  <a:pt x="9813156" y="7059667"/>
                  <a:pt x="9798354" y="7074128"/>
                  <a:pt x="9806090" y="7094999"/>
                </a:cubicBezTo>
                <a:cubicBezTo>
                  <a:pt x="9811845" y="7088178"/>
                  <a:pt x="9818025" y="7077209"/>
                  <a:pt x="9820283" y="7066542"/>
                </a:cubicBezTo>
                <a:close/>
                <a:moveTo>
                  <a:pt x="6929400" y="13616045"/>
                </a:moveTo>
                <a:cubicBezTo>
                  <a:pt x="6922049" y="13610758"/>
                  <a:pt x="6922451" y="13579846"/>
                  <a:pt x="6911630" y="13589336"/>
                </a:cubicBezTo>
                <a:cubicBezTo>
                  <a:pt x="6910660" y="13599610"/>
                  <a:pt x="6931138" y="13630574"/>
                  <a:pt x="6929400" y="13616045"/>
                </a:cubicBezTo>
                <a:close/>
                <a:moveTo>
                  <a:pt x="8303128" y="10509807"/>
                </a:moveTo>
                <a:cubicBezTo>
                  <a:pt x="8288861" y="10513484"/>
                  <a:pt x="8282828" y="10525489"/>
                  <a:pt x="8274624" y="10535007"/>
                </a:cubicBezTo>
                <a:cubicBezTo>
                  <a:pt x="8279326" y="10535989"/>
                  <a:pt x="8280940" y="10539837"/>
                  <a:pt x="8288427" y="10538303"/>
                </a:cubicBezTo>
                <a:cubicBezTo>
                  <a:pt x="8292587" y="10527756"/>
                  <a:pt x="8296089" y="10517257"/>
                  <a:pt x="8303128" y="10509807"/>
                </a:cubicBezTo>
                <a:close/>
                <a:moveTo>
                  <a:pt x="10548857" y="5427719"/>
                </a:moveTo>
                <a:cubicBezTo>
                  <a:pt x="10556432" y="5402496"/>
                  <a:pt x="10542283" y="5386044"/>
                  <a:pt x="10533862" y="5367014"/>
                </a:cubicBezTo>
                <a:cubicBezTo>
                  <a:pt x="10530406" y="5390996"/>
                  <a:pt x="10535939" y="5410789"/>
                  <a:pt x="10548857" y="5427719"/>
                </a:cubicBezTo>
                <a:close/>
                <a:moveTo>
                  <a:pt x="10673152" y="5146407"/>
                </a:moveTo>
                <a:cubicBezTo>
                  <a:pt x="10677077" y="5119060"/>
                  <a:pt x="10670541" y="5095764"/>
                  <a:pt x="10659699" y="5074137"/>
                </a:cubicBezTo>
                <a:cubicBezTo>
                  <a:pt x="10672956" y="5071832"/>
                  <a:pt x="10663097" y="5044516"/>
                  <a:pt x="10653352" y="5050415"/>
                </a:cubicBezTo>
                <a:cubicBezTo>
                  <a:pt x="10644286" y="5088245"/>
                  <a:pt x="10657608" y="5118110"/>
                  <a:pt x="10673152" y="5146407"/>
                </a:cubicBezTo>
                <a:close/>
                <a:moveTo>
                  <a:pt x="8003576" y="11193560"/>
                </a:moveTo>
                <a:cubicBezTo>
                  <a:pt x="7981251" y="11195862"/>
                  <a:pt x="7967511" y="11206796"/>
                  <a:pt x="7964528" y="11228849"/>
                </a:cubicBezTo>
                <a:cubicBezTo>
                  <a:pt x="7968525" y="11229217"/>
                  <a:pt x="7969174" y="11233470"/>
                  <a:pt x="7975047" y="11232376"/>
                </a:cubicBezTo>
                <a:cubicBezTo>
                  <a:pt x="7979337" y="11214529"/>
                  <a:pt x="7999286" y="11211409"/>
                  <a:pt x="8003576" y="11193560"/>
                </a:cubicBezTo>
                <a:close/>
                <a:moveTo>
                  <a:pt x="7013727" y="13437629"/>
                </a:moveTo>
                <a:cubicBezTo>
                  <a:pt x="6997630" y="13450151"/>
                  <a:pt x="6995966" y="13484656"/>
                  <a:pt x="6968108" y="13479397"/>
                </a:cubicBezTo>
                <a:cubicBezTo>
                  <a:pt x="6972032" y="13453440"/>
                  <a:pt x="6984438" y="13441301"/>
                  <a:pt x="6996657" y="13429584"/>
                </a:cubicBezTo>
                <a:cubicBezTo>
                  <a:pt x="7006750" y="13429511"/>
                  <a:pt x="7008256" y="13435211"/>
                  <a:pt x="7013727" y="13437629"/>
                </a:cubicBezTo>
                <a:close/>
                <a:moveTo>
                  <a:pt x="6529552" y="14536425"/>
                </a:moveTo>
                <a:cubicBezTo>
                  <a:pt x="6465203" y="14495231"/>
                  <a:pt x="6395870" y="14445708"/>
                  <a:pt x="6322030" y="14389089"/>
                </a:cubicBezTo>
                <a:cubicBezTo>
                  <a:pt x="6256011" y="14338989"/>
                  <a:pt x="6180081" y="14277873"/>
                  <a:pt x="6115186" y="14251752"/>
                </a:cubicBezTo>
                <a:cubicBezTo>
                  <a:pt x="6059860" y="14229348"/>
                  <a:pt x="6038354" y="14251497"/>
                  <a:pt x="5995761" y="14291383"/>
                </a:cubicBezTo>
                <a:cubicBezTo>
                  <a:pt x="5959360" y="14325329"/>
                  <a:pt x="5906234" y="14380981"/>
                  <a:pt x="5948267" y="14409253"/>
                </a:cubicBezTo>
                <a:cubicBezTo>
                  <a:pt x="5960121" y="14390497"/>
                  <a:pt x="5950875" y="14380286"/>
                  <a:pt x="5953929" y="14365300"/>
                </a:cubicBezTo>
                <a:cubicBezTo>
                  <a:pt x="5959884" y="14358742"/>
                  <a:pt x="5975819" y="14378034"/>
                  <a:pt x="5978210" y="14362244"/>
                </a:cubicBezTo>
                <a:cubicBezTo>
                  <a:pt x="6006433" y="14305288"/>
                  <a:pt x="6046775" y="14279721"/>
                  <a:pt x="6086642" y="14252923"/>
                </a:cubicBezTo>
                <a:cubicBezTo>
                  <a:pt x="6092338" y="14263097"/>
                  <a:pt x="6090891" y="14276752"/>
                  <a:pt x="6099900" y="14286348"/>
                </a:cubicBezTo>
                <a:cubicBezTo>
                  <a:pt x="6103346" y="14279703"/>
                  <a:pt x="6104129" y="14265244"/>
                  <a:pt x="6114368" y="14274363"/>
                </a:cubicBezTo>
                <a:cubicBezTo>
                  <a:pt x="6187419" y="14309703"/>
                  <a:pt x="6235763" y="14347910"/>
                  <a:pt x="6285812" y="14386870"/>
                </a:cubicBezTo>
                <a:cubicBezTo>
                  <a:pt x="6316809" y="14411286"/>
                  <a:pt x="6350595" y="14432850"/>
                  <a:pt x="6364978" y="14459115"/>
                </a:cubicBezTo>
                <a:cubicBezTo>
                  <a:pt x="6333463" y="14499302"/>
                  <a:pt x="6305226" y="14547063"/>
                  <a:pt x="6268057" y="14573522"/>
                </a:cubicBezTo>
                <a:cubicBezTo>
                  <a:pt x="6313982" y="14609128"/>
                  <a:pt x="6362794" y="14643969"/>
                  <a:pt x="6416716" y="14676472"/>
                </a:cubicBezTo>
                <a:cubicBezTo>
                  <a:pt x="6450146" y="14619263"/>
                  <a:pt x="6490419" y="14578861"/>
                  <a:pt x="6529552" y="14536425"/>
                </a:cubicBezTo>
                <a:close/>
                <a:moveTo>
                  <a:pt x="8805241" y="9387929"/>
                </a:moveTo>
                <a:cubicBezTo>
                  <a:pt x="8791715" y="9376838"/>
                  <a:pt x="8796614" y="9339107"/>
                  <a:pt x="8776471" y="9342994"/>
                </a:cubicBezTo>
                <a:cubicBezTo>
                  <a:pt x="8788145" y="9354801"/>
                  <a:pt x="8788373" y="9390194"/>
                  <a:pt x="8805241" y="9387929"/>
                </a:cubicBezTo>
                <a:close/>
                <a:moveTo>
                  <a:pt x="10624715" y="5274499"/>
                </a:moveTo>
                <a:cubicBezTo>
                  <a:pt x="10622047" y="5266688"/>
                  <a:pt x="10627648" y="5248241"/>
                  <a:pt x="10613446" y="5252683"/>
                </a:cubicBezTo>
                <a:cubicBezTo>
                  <a:pt x="10609674" y="5261221"/>
                  <a:pt x="10616011" y="5280348"/>
                  <a:pt x="10624715" y="5274499"/>
                </a:cubicBezTo>
                <a:close/>
                <a:moveTo>
                  <a:pt x="10640181" y="5239496"/>
                </a:moveTo>
                <a:cubicBezTo>
                  <a:pt x="10637783" y="5224151"/>
                  <a:pt x="10641535" y="5206423"/>
                  <a:pt x="10626216" y="5196083"/>
                </a:cubicBezTo>
                <a:cubicBezTo>
                  <a:pt x="10623406" y="5211677"/>
                  <a:pt x="10625406" y="5240620"/>
                  <a:pt x="10640181" y="5239496"/>
                </a:cubicBezTo>
                <a:close/>
                <a:moveTo>
                  <a:pt x="8507379" y="10069065"/>
                </a:moveTo>
                <a:cubicBezTo>
                  <a:pt x="8499831" y="10049585"/>
                  <a:pt x="8497782" y="10011197"/>
                  <a:pt x="8471055" y="10013760"/>
                </a:cubicBezTo>
                <a:cubicBezTo>
                  <a:pt x="8468490" y="10040269"/>
                  <a:pt x="8475906" y="10084029"/>
                  <a:pt x="8507379" y="10069065"/>
                </a:cubicBezTo>
                <a:close/>
                <a:moveTo>
                  <a:pt x="11388447" y="3548698"/>
                </a:moveTo>
                <a:cubicBezTo>
                  <a:pt x="11388746" y="3547300"/>
                  <a:pt x="11388386" y="3545229"/>
                  <a:pt x="11388073" y="3543051"/>
                </a:cubicBezTo>
                <a:cubicBezTo>
                  <a:pt x="11290032" y="3510950"/>
                  <a:pt x="11195278" y="3486419"/>
                  <a:pt x="11109153" y="3485075"/>
                </a:cubicBezTo>
                <a:cubicBezTo>
                  <a:pt x="11103079" y="3480351"/>
                  <a:pt x="11107464" y="3471582"/>
                  <a:pt x="11094005" y="3469714"/>
                </a:cubicBezTo>
                <a:cubicBezTo>
                  <a:pt x="11073305" y="3530419"/>
                  <a:pt x="11063451" y="3590818"/>
                  <a:pt x="11057883" y="3640364"/>
                </a:cubicBezTo>
                <a:cubicBezTo>
                  <a:pt x="11056170" y="3656942"/>
                  <a:pt x="11051579" y="3678878"/>
                  <a:pt x="11060851" y="3693682"/>
                </a:cubicBezTo>
                <a:cubicBezTo>
                  <a:pt x="11123908" y="3675655"/>
                  <a:pt x="11196993" y="3631468"/>
                  <a:pt x="11261071" y="3604205"/>
                </a:cubicBezTo>
                <a:cubicBezTo>
                  <a:pt x="11303425" y="3585699"/>
                  <a:pt x="11345353" y="3567004"/>
                  <a:pt x="11384869" y="3550303"/>
                </a:cubicBezTo>
                <a:cubicBezTo>
                  <a:pt x="11387191" y="3550819"/>
                  <a:pt x="11388149" y="3550095"/>
                  <a:pt x="11388447" y="3548698"/>
                </a:cubicBezTo>
                <a:close/>
                <a:moveTo>
                  <a:pt x="7996312" y="11229160"/>
                </a:moveTo>
                <a:cubicBezTo>
                  <a:pt x="7980115" y="11229358"/>
                  <a:pt x="7966553" y="11251526"/>
                  <a:pt x="7971239" y="11261106"/>
                </a:cubicBezTo>
                <a:cubicBezTo>
                  <a:pt x="7976837" y="11247462"/>
                  <a:pt x="7993544" y="11245242"/>
                  <a:pt x="7996312" y="11229160"/>
                </a:cubicBezTo>
                <a:close/>
                <a:moveTo>
                  <a:pt x="10454054" y="5670383"/>
                </a:moveTo>
                <a:cubicBezTo>
                  <a:pt x="10443794" y="5665850"/>
                  <a:pt x="10430909" y="5684604"/>
                  <a:pt x="10441408" y="5689752"/>
                </a:cubicBezTo>
                <a:cubicBezTo>
                  <a:pt x="10444986" y="5681656"/>
                  <a:pt x="10451912" y="5682170"/>
                  <a:pt x="10454054" y="5670383"/>
                </a:cubicBezTo>
                <a:close/>
                <a:moveTo>
                  <a:pt x="10848096" y="4779322"/>
                </a:moveTo>
                <a:cubicBezTo>
                  <a:pt x="10851908" y="4767231"/>
                  <a:pt x="10844031" y="4759668"/>
                  <a:pt x="10839845" y="4750677"/>
                </a:cubicBezTo>
                <a:cubicBezTo>
                  <a:pt x="10837263" y="4762290"/>
                  <a:pt x="10836100" y="4773002"/>
                  <a:pt x="10848096" y="4779322"/>
                </a:cubicBezTo>
                <a:close/>
                <a:moveTo>
                  <a:pt x="10711325" y="5096948"/>
                </a:moveTo>
                <a:cubicBezTo>
                  <a:pt x="10708710" y="5068241"/>
                  <a:pt x="10720861" y="5033815"/>
                  <a:pt x="10699173" y="5012498"/>
                </a:cubicBezTo>
                <a:cubicBezTo>
                  <a:pt x="10696866" y="5043111"/>
                  <a:pt x="10696404" y="5073008"/>
                  <a:pt x="10711325" y="5096948"/>
                </a:cubicBezTo>
                <a:close/>
                <a:moveTo>
                  <a:pt x="10798838" y="4898883"/>
                </a:moveTo>
                <a:cubicBezTo>
                  <a:pt x="10787121" y="4889624"/>
                  <a:pt x="10786972" y="4886497"/>
                  <a:pt x="10797840" y="4873442"/>
                </a:cubicBezTo>
                <a:cubicBezTo>
                  <a:pt x="10794849" y="4869825"/>
                  <a:pt x="10792193" y="4862274"/>
                  <a:pt x="10788286" y="4856402"/>
                </a:cubicBezTo>
                <a:lnTo>
                  <a:pt x="10786025" y="4855479"/>
                </a:lnTo>
                <a:lnTo>
                  <a:pt x="10771221" y="4849435"/>
                </a:lnTo>
                <a:cubicBezTo>
                  <a:pt x="10778528" y="4855981"/>
                  <a:pt x="10777580" y="4873419"/>
                  <a:pt x="10778731" y="4886683"/>
                </a:cubicBezTo>
                <a:lnTo>
                  <a:pt x="10779158" y="4888061"/>
                </a:lnTo>
                <a:lnTo>
                  <a:pt x="10783327" y="4901564"/>
                </a:lnTo>
                <a:cubicBezTo>
                  <a:pt x="10786247" y="4904225"/>
                  <a:pt x="10790986" y="4903959"/>
                  <a:pt x="10798838" y="4898883"/>
                </a:cubicBezTo>
                <a:close/>
                <a:moveTo>
                  <a:pt x="7165207" y="13124221"/>
                </a:moveTo>
                <a:cubicBezTo>
                  <a:pt x="7161288" y="13112297"/>
                  <a:pt x="7142812" y="13114836"/>
                  <a:pt x="7133831" y="13123609"/>
                </a:cubicBezTo>
                <a:cubicBezTo>
                  <a:pt x="7146882" y="13129884"/>
                  <a:pt x="7157357" y="13130436"/>
                  <a:pt x="7165207" y="13124221"/>
                </a:cubicBezTo>
                <a:close/>
                <a:moveTo>
                  <a:pt x="7295761" y="12828747"/>
                </a:moveTo>
                <a:cubicBezTo>
                  <a:pt x="7269397" y="12841050"/>
                  <a:pt x="7231816" y="12824445"/>
                  <a:pt x="7210226" y="12849050"/>
                </a:cubicBezTo>
                <a:cubicBezTo>
                  <a:pt x="7238185" y="12848153"/>
                  <a:pt x="7290034" y="12848639"/>
                  <a:pt x="7295761" y="12828747"/>
                </a:cubicBezTo>
                <a:close/>
                <a:moveTo>
                  <a:pt x="11574866" y="3145547"/>
                </a:moveTo>
                <a:cubicBezTo>
                  <a:pt x="11577460" y="3142997"/>
                  <a:pt x="11579171" y="3140566"/>
                  <a:pt x="11577027" y="3135030"/>
                </a:cubicBezTo>
                <a:cubicBezTo>
                  <a:pt x="11565304" y="3125771"/>
                  <a:pt x="11558363" y="3155336"/>
                  <a:pt x="11567414" y="3156785"/>
                </a:cubicBezTo>
                <a:cubicBezTo>
                  <a:pt x="11568797" y="3150768"/>
                  <a:pt x="11572273" y="3148098"/>
                  <a:pt x="11574866" y="3145547"/>
                </a:cubicBezTo>
                <a:close/>
                <a:moveTo>
                  <a:pt x="8309921" y="10538398"/>
                </a:moveTo>
                <a:cubicBezTo>
                  <a:pt x="8306958" y="10521096"/>
                  <a:pt x="8320109" y="10520143"/>
                  <a:pt x="8317146" y="10502842"/>
                </a:cubicBezTo>
                <a:cubicBezTo>
                  <a:pt x="8301868" y="10506262"/>
                  <a:pt x="8304522" y="10528213"/>
                  <a:pt x="8295710" y="10538436"/>
                </a:cubicBezTo>
                <a:cubicBezTo>
                  <a:pt x="8300312" y="10538103"/>
                  <a:pt x="8305269" y="10538074"/>
                  <a:pt x="8309921" y="10538398"/>
                </a:cubicBezTo>
                <a:close/>
                <a:moveTo>
                  <a:pt x="6854807" y="13834099"/>
                </a:moveTo>
                <a:cubicBezTo>
                  <a:pt x="6836800" y="13813780"/>
                  <a:pt x="6857584" y="13779181"/>
                  <a:pt x="6863346" y="13750307"/>
                </a:cubicBezTo>
                <a:cubicBezTo>
                  <a:pt x="6869352" y="13751416"/>
                  <a:pt x="6875359" y="13752524"/>
                  <a:pt x="6881175" y="13754064"/>
                </a:cubicBezTo>
                <a:cubicBezTo>
                  <a:pt x="6874424" y="13784046"/>
                  <a:pt x="6866990" y="13812182"/>
                  <a:pt x="6854807" y="13834099"/>
                </a:cubicBezTo>
                <a:close/>
                <a:moveTo>
                  <a:pt x="6449536" y="14751562"/>
                </a:moveTo>
                <a:cubicBezTo>
                  <a:pt x="6453563" y="14731040"/>
                  <a:pt x="6428735" y="14712412"/>
                  <a:pt x="6410802" y="14710615"/>
                </a:cubicBezTo>
                <a:cubicBezTo>
                  <a:pt x="6405057" y="14730537"/>
                  <a:pt x="6393609" y="14735689"/>
                  <a:pt x="6393818" y="14749054"/>
                </a:cubicBezTo>
                <a:cubicBezTo>
                  <a:pt x="6406518" y="14757217"/>
                  <a:pt x="6416330" y="14766148"/>
                  <a:pt x="6434565" y="14772163"/>
                </a:cubicBezTo>
                <a:cubicBezTo>
                  <a:pt x="6443644" y="14765454"/>
                  <a:pt x="6448193" y="14758403"/>
                  <a:pt x="6449536" y="14751562"/>
                </a:cubicBezTo>
                <a:close/>
                <a:moveTo>
                  <a:pt x="6636856" y="14327762"/>
                </a:moveTo>
                <a:cubicBezTo>
                  <a:pt x="6614049" y="14313607"/>
                  <a:pt x="6604622" y="14291094"/>
                  <a:pt x="6575387" y="14282254"/>
                </a:cubicBezTo>
                <a:cubicBezTo>
                  <a:pt x="6577513" y="14300522"/>
                  <a:pt x="6623070" y="14345116"/>
                  <a:pt x="6636856" y="14327762"/>
                </a:cubicBezTo>
                <a:close/>
                <a:moveTo>
                  <a:pt x="10992634" y="4471262"/>
                </a:moveTo>
                <a:cubicBezTo>
                  <a:pt x="10993723" y="4441120"/>
                  <a:pt x="10986817" y="4414081"/>
                  <a:pt x="10970072" y="4390861"/>
                </a:cubicBezTo>
                <a:cubicBezTo>
                  <a:pt x="10962846" y="4401448"/>
                  <a:pt x="10967103" y="4429869"/>
                  <a:pt x="10970961" y="4445354"/>
                </a:cubicBezTo>
                <a:cubicBezTo>
                  <a:pt x="10961149" y="4436425"/>
                  <a:pt x="10957376" y="4444965"/>
                  <a:pt x="10954693" y="4454498"/>
                </a:cubicBezTo>
                <a:cubicBezTo>
                  <a:pt x="10967063" y="4464556"/>
                  <a:pt x="10974016" y="4461504"/>
                  <a:pt x="10992634" y="4471262"/>
                </a:cubicBezTo>
                <a:close/>
                <a:moveTo>
                  <a:pt x="10733879" y="5059624"/>
                </a:moveTo>
                <a:cubicBezTo>
                  <a:pt x="10739329" y="5047778"/>
                  <a:pt x="10731772" y="5030473"/>
                  <a:pt x="10725001" y="5019828"/>
                </a:cubicBezTo>
                <a:cubicBezTo>
                  <a:pt x="10718171" y="5038749"/>
                  <a:pt x="10721185" y="5053856"/>
                  <a:pt x="10723584" y="5069202"/>
                </a:cubicBezTo>
                <a:cubicBezTo>
                  <a:pt x="10728802" y="5066915"/>
                  <a:pt x="10732063" y="5063573"/>
                  <a:pt x="10733879" y="5059624"/>
                </a:cubicBezTo>
                <a:close/>
                <a:moveTo>
                  <a:pt x="11412197" y="3527707"/>
                </a:moveTo>
                <a:cubicBezTo>
                  <a:pt x="11368991" y="3506577"/>
                  <a:pt x="11330125" y="3497562"/>
                  <a:pt x="11295022" y="3497348"/>
                </a:cubicBezTo>
                <a:cubicBezTo>
                  <a:pt x="11324559" y="3507850"/>
                  <a:pt x="11362095" y="3515257"/>
                  <a:pt x="11403643" y="3536674"/>
                </a:cubicBezTo>
                <a:cubicBezTo>
                  <a:pt x="11406143" y="3532171"/>
                  <a:pt x="11411027" y="3533818"/>
                  <a:pt x="11412197" y="3527707"/>
                </a:cubicBezTo>
                <a:close/>
                <a:moveTo>
                  <a:pt x="7325288" y="12778092"/>
                </a:moveTo>
                <a:cubicBezTo>
                  <a:pt x="7284480" y="12776879"/>
                  <a:pt x="7216918" y="12766901"/>
                  <a:pt x="7208127" y="12809902"/>
                </a:cubicBezTo>
                <a:cubicBezTo>
                  <a:pt x="7242090" y="12786177"/>
                  <a:pt x="7290610" y="12799971"/>
                  <a:pt x="7325288" y="12778092"/>
                </a:cubicBezTo>
                <a:close/>
                <a:moveTo>
                  <a:pt x="8726797" y="9608524"/>
                </a:moveTo>
                <a:cubicBezTo>
                  <a:pt x="8726010" y="9608007"/>
                  <a:pt x="8723911" y="9606631"/>
                  <a:pt x="8719713" y="9603878"/>
                </a:cubicBezTo>
                <a:cubicBezTo>
                  <a:pt x="8719713" y="9603878"/>
                  <a:pt x="8729159" y="9610072"/>
                  <a:pt x="8726797" y="9608524"/>
                </a:cubicBezTo>
                <a:close/>
                <a:moveTo>
                  <a:pt x="11051326" y="4347654"/>
                </a:moveTo>
                <a:cubicBezTo>
                  <a:pt x="11058223" y="4338963"/>
                  <a:pt x="11054644" y="4320539"/>
                  <a:pt x="11043295" y="4327774"/>
                </a:cubicBezTo>
                <a:cubicBezTo>
                  <a:pt x="11048180" y="4334015"/>
                  <a:pt x="11043603" y="4343221"/>
                  <a:pt x="11051326" y="4347654"/>
                </a:cubicBezTo>
                <a:close/>
                <a:moveTo>
                  <a:pt x="9763301" y="7266308"/>
                </a:moveTo>
                <a:lnTo>
                  <a:pt x="9756536" y="7254574"/>
                </a:lnTo>
                <a:cubicBezTo>
                  <a:pt x="9741558" y="7255658"/>
                  <a:pt x="9754852" y="7278727"/>
                  <a:pt x="9763301" y="7266308"/>
                </a:cubicBezTo>
                <a:close/>
                <a:moveTo>
                  <a:pt x="11428428" y="3500208"/>
                </a:moveTo>
                <a:cubicBezTo>
                  <a:pt x="11447270" y="3374439"/>
                  <a:pt x="11506636" y="3257397"/>
                  <a:pt x="11565083" y="3112417"/>
                </a:cubicBezTo>
                <a:cubicBezTo>
                  <a:pt x="11518080" y="3107965"/>
                  <a:pt x="11468249" y="3109911"/>
                  <a:pt x="11426588" y="3121075"/>
                </a:cubicBezTo>
                <a:cubicBezTo>
                  <a:pt x="11349042" y="3141877"/>
                  <a:pt x="11275092" y="3181094"/>
                  <a:pt x="11207167" y="3223992"/>
                </a:cubicBezTo>
                <a:cubicBezTo>
                  <a:pt x="11248641" y="3274439"/>
                  <a:pt x="11291446" y="3326493"/>
                  <a:pt x="11331967" y="3374479"/>
                </a:cubicBezTo>
                <a:cubicBezTo>
                  <a:pt x="11368121" y="3418496"/>
                  <a:pt x="11391204" y="3464386"/>
                  <a:pt x="11428428" y="3500208"/>
                </a:cubicBezTo>
                <a:close/>
                <a:moveTo>
                  <a:pt x="8541070" y="10035517"/>
                </a:moveTo>
                <a:cubicBezTo>
                  <a:pt x="8542186" y="10031363"/>
                  <a:pt x="8542816" y="10027654"/>
                  <a:pt x="8543912" y="10023966"/>
                </a:cubicBezTo>
                <a:cubicBezTo>
                  <a:pt x="8533296" y="10021164"/>
                  <a:pt x="8537756" y="10015289"/>
                  <a:pt x="8528231" y="10019541"/>
                </a:cubicBezTo>
                <a:cubicBezTo>
                  <a:pt x="8524032" y="10030098"/>
                  <a:pt x="8533757" y="10031927"/>
                  <a:pt x="8541070" y="10035517"/>
                </a:cubicBezTo>
                <a:close/>
                <a:moveTo>
                  <a:pt x="6629173" y="14363612"/>
                </a:moveTo>
                <a:cubicBezTo>
                  <a:pt x="6618904" y="14345314"/>
                  <a:pt x="6577480" y="14347908"/>
                  <a:pt x="6567860" y="14365064"/>
                </a:cubicBezTo>
                <a:cubicBezTo>
                  <a:pt x="6586917" y="14375013"/>
                  <a:pt x="6612579" y="14374630"/>
                  <a:pt x="6629173" y="14363612"/>
                </a:cubicBezTo>
                <a:close/>
                <a:moveTo>
                  <a:pt x="11076056" y="4300909"/>
                </a:moveTo>
                <a:cubicBezTo>
                  <a:pt x="11083351" y="4289587"/>
                  <a:pt x="11084614" y="4272026"/>
                  <a:pt x="11082257" y="4255737"/>
                </a:cubicBezTo>
                <a:lnTo>
                  <a:pt x="11070231" y="4226634"/>
                </a:lnTo>
                <a:lnTo>
                  <a:pt x="11090416" y="4191398"/>
                </a:lnTo>
                <a:lnTo>
                  <a:pt x="11091175" y="4191734"/>
                </a:lnTo>
                <a:lnTo>
                  <a:pt x="11094382" y="4184474"/>
                </a:lnTo>
                <a:lnTo>
                  <a:pt x="11090416" y="4191398"/>
                </a:lnTo>
                <a:lnTo>
                  <a:pt x="11086175" y="4189525"/>
                </a:lnTo>
                <a:lnTo>
                  <a:pt x="11084354" y="4188720"/>
                </a:lnTo>
                <a:lnTo>
                  <a:pt x="11087561" y="4181461"/>
                </a:lnTo>
                <a:lnTo>
                  <a:pt x="11074228" y="4207153"/>
                </a:lnTo>
                <a:lnTo>
                  <a:pt x="11067521" y="4220077"/>
                </a:lnTo>
                <a:lnTo>
                  <a:pt x="11066744" y="4218196"/>
                </a:lnTo>
                <a:lnTo>
                  <a:pt x="11066681" y="4221697"/>
                </a:lnTo>
                <a:lnTo>
                  <a:pt x="11051308" y="4251319"/>
                </a:lnTo>
                <a:lnTo>
                  <a:pt x="11041956" y="4228169"/>
                </a:lnTo>
                <a:cubicBezTo>
                  <a:pt x="11030516" y="4237916"/>
                  <a:pt x="11043648" y="4250863"/>
                  <a:pt x="11042440" y="4265130"/>
                </a:cubicBezTo>
                <a:lnTo>
                  <a:pt x="11042208" y="4268855"/>
                </a:lnTo>
                <a:lnTo>
                  <a:pt x="11023026" y="4305818"/>
                </a:lnTo>
                <a:lnTo>
                  <a:pt x="11021898" y="4297729"/>
                </a:lnTo>
                <a:cubicBezTo>
                  <a:pt x="11019813" y="4291401"/>
                  <a:pt x="11016319" y="4285615"/>
                  <a:pt x="11010608" y="4280667"/>
                </a:cubicBezTo>
                <a:cubicBezTo>
                  <a:pt x="11010346" y="4295097"/>
                  <a:pt x="11007778" y="4310423"/>
                  <a:pt x="11008286" y="4324554"/>
                </a:cubicBezTo>
                <a:lnTo>
                  <a:pt x="11009613" y="4331665"/>
                </a:lnTo>
                <a:lnTo>
                  <a:pt x="11005257" y="4340058"/>
                </a:lnTo>
                <a:cubicBezTo>
                  <a:pt x="10987924" y="4304329"/>
                  <a:pt x="11007301" y="4254708"/>
                  <a:pt x="10977291" y="4224606"/>
                </a:cubicBezTo>
                <a:cubicBezTo>
                  <a:pt x="10971603" y="4250164"/>
                  <a:pt x="10977943" y="4278484"/>
                  <a:pt x="10979971" y="4303877"/>
                </a:cubicBezTo>
                <a:cubicBezTo>
                  <a:pt x="10980815" y="4321859"/>
                  <a:pt x="10975945" y="4345640"/>
                  <a:pt x="10983711" y="4362875"/>
                </a:cubicBezTo>
                <a:lnTo>
                  <a:pt x="10991769" y="4372167"/>
                </a:lnTo>
                <a:lnTo>
                  <a:pt x="10996369" y="4377472"/>
                </a:lnTo>
                <a:lnTo>
                  <a:pt x="10996954" y="4367700"/>
                </a:lnTo>
                <a:lnTo>
                  <a:pt x="10997597" y="4356961"/>
                </a:lnTo>
                <a:cubicBezTo>
                  <a:pt x="10996695" y="4351076"/>
                  <a:pt x="10996864" y="4345792"/>
                  <a:pt x="11005257" y="4340058"/>
                </a:cubicBezTo>
                <a:lnTo>
                  <a:pt x="11009724" y="4332261"/>
                </a:lnTo>
                <a:lnTo>
                  <a:pt x="11012025" y="4344596"/>
                </a:lnTo>
                <a:lnTo>
                  <a:pt x="11016607" y="4350767"/>
                </a:lnTo>
                <a:lnTo>
                  <a:pt x="11024413" y="4361282"/>
                </a:lnTo>
                <a:lnTo>
                  <a:pt x="11024541" y="4343932"/>
                </a:lnTo>
                <a:lnTo>
                  <a:pt x="11024730" y="4318040"/>
                </a:lnTo>
                <a:lnTo>
                  <a:pt x="11023387" y="4308409"/>
                </a:lnTo>
                <a:lnTo>
                  <a:pt x="11041740" y="4276370"/>
                </a:lnTo>
                <a:lnTo>
                  <a:pt x="11041072" y="4287110"/>
                </a:lnTo>
                <a:cubicBezTo>
                  <a:pt x="11040841" y="4294408"/>
                  <a:pt x="11042969" y="4300835"/>
                  <a:pt x="11053861" y="4303861"/>
                </a:cubicBezTo>
                <a:cubicBezTo>
                  <a:pt x="11056418" y="4289425"/>
                  <a:pt x="11057544" y="4275632"/>
                  <a:pt x="11055980" y="4262883"/>
                </a:cubicBezTo>
                <a:lnTo>
                  <a:pt x="11053286" y="4256215"/>
                </a:lnTo>
                <a:lnTo>
                  <a:pt x="11066473" y="4233195"/>
                </a:lnTo>
                <a:lnTo>
                  <a:pt x="11065954" y="4261931"/>
                </a:lnTo>
                <a:cubicBezTo>
                  <a:pt x="11067414" y="4275782"/>
                  <a:pt x="11070688" y="4288840"/>
                  <a:pt x="11076056" y="4300909"/>
                </a:cubicBezTo>
                <a:close/>
                <a:moveTo>
                  <a:pt x="9792197" y="7208137"/>
                </a:moveTo>
                <a:cubicBezTo>
                  <a:pt x="9788294" y="7202301"/>
                  <a:pt x="9785415" y="7192638"/>
                  <a:pt x="9779463" y="7194454"/>
                </a:cubicBezTo>
                <a:cubicBezTo>
                  <a:pt x="9783895" y="7202142"/>
                  <a:pt x="9771759" y="7205366"/>
                  <a:pt x="9780478" y="7214900"/>
                </a:cubicBezTo>
                <a:close/>
                <a:moveTo>
                  <a:pt x="11538574" y="3261311"/>
                </a:moveTo>
                <a:cubicBezTo>
                  <a:pt x="11526158" y="3259395"/>
                  <a:pt x="11539772" y="3247055"/>
                  <a:pt x="11523426" y="3245951"/>
                </a:cubicBezTo>
                <a:cubicBezTo>
                  <a:pt x="11517106" y="3257945"/>
                  <a:pt x="11519777" y="3265753"/>
                  <a:pt x="11529832" y="3270705"/>
                </a:cubicBezTo>
                <a:cubicBezTo>
                  <a:pt x="11532332" y="3266202"/>
                  <a:pt x="11536600" y="3268087"/>
                  <a:pt x="11538574" y="3261311"/>
                </a:cubicBezTo>
                <a:close/>
                <a:moveTo>
                  <a:pt x="10578099" y="5436558"/>
                </a:moveTo>
                <a:cubicBezTo>
                  <a:pt x="10580076" y="5407845"/>
                  <a:pt x="10575011" y="5384684"/>
                  <a:pt x="10565725" y="5360688"/>
                </a:cubicBezTo>
                <a:lnTo>
                  <a:pt x="10565390" y="5359714"/>
                </a:lnTo>
                <a:lnTo>
                  <a:pt x="10557609" y="5337075"/>
                </a:lnTo>
                <a:cubicBezTo>
                  <a:pt x="10553704" y="5329609"/>
                  <a:pt x="10548034" y="5324553"/>
                  <a:pt x="10538899" y="5327915"/>
                </a:cubicBezTo>
                <a:lnTo>
                  <a:pt x="10549361" y="5358978"/>
                </a:lnTo>
                <a:lnTo>
                  <a:pt x="10557345" y="5382683"/>
                </a:lnTo>
                <a:cubicBezTo>
                  <a:pt x="10563307" y="5401072"/>
                  <a:pt x="10569657" y="5419308"/>
                  <a:pt x="10578099" y="5436558"/>
                </a:cubicBezTo>
                <a:close/>
                <a:moveTo>
                  <a:pt x="11030412" y="4413439"/>
                </a:moveTo>
                <a:cubicBezTo>
                  <a:pt x="11025485" y="4410751"/>
                  <a:pt x="11031389" y="4403153"/>
                  <a:pt x="11023199" y="4402086"/>
                </a:cubicBezTo>
                <a:cubicBezTo>
                  <a:pt x="11017196" y="4407600"/>
                  <a:pt x="11025359" y="4421414"/>
                  <a:pt x="11030412" y="4413439"/>
                </a:cubicBezTo>
                <a:close/>
                <a:moveTo>
                  <a:pt x="9315714" y="8300448"/>
                </a:moveTo>
                <a:cubicBezTo>
                  <a:pt x="9256907" y="8269881"/>
                  <a:pt x="9222188" y="8245882"/>
                  <a:pt x="9168068" y="8239281"/>
                </a:cubicBezTo>
                <a:cubicBezTo>
                  <a:pt x="9162736" y="8223688"/>
                  <a:pt x="9137093" y="8219487"/>
                  <a:pt x="9120574" y="8214227"/>
                </a:cubicBezTo>
                <a:cubicBezTo>
                  <a:pt x="9082413" y="8153070"/>
                  <a:pt x="9042524" y="8081989"/>
                  <a:pt x="8996792" y="8019524"/>
                </a:cubicBezTo>
                <a:cubicBezTo>
                  <a:pt x="8972692" y="7986474"/>
                  <a:pt x="8959886" y="7949763"/>
                  <a:pt x="8913953" y="7944229"/>
                </a:cubicBezTo>
                <a:cubicBezTo>
                  <a:pt x="8855535" y="8044170"/>
                  <a:pt x="8807136" y="8139878"/>
                  <a:pt x="8764880" y="8255107"/>
                </a:cubicBezTo>
                <a:cubicBezTo>
                  <a:pt x="8751953" y="8290126"/>
                  <a:pt x="8727585" y="8325686"/>
                  <a:pt x="8735881" y="8355315"/>
                </a:cubicBezTo>
                <a:cubicBezTo>
                  <a:pt x="8753935" y="8370930"/>
                  <a:pt x="8781044" y="8375270"/>
                  <a:pt x="8795201" y="8361672"/>
                </a:cubicBezTo>
                <a:cubicBezTo>
                  <a:pt x="8774560" y="8353064"/>
                  <a:pt x="8754912" y="8343363"/>
                  <a:pt x="8752275" y="8327432"/>
                </a:cubicBezTo>
                <a:cubicBezTo>
                  <a:pt x="8783572" y="8218565"/>
                  <a:pt x="8844311" y="8141030"/>
                  <a:pt x="8881209" y="8062133"/>
                </a:cubicBezTo>
                <a:cubicBezTo>
                  <a:pt x="8894057" y="8034207"/>
                  <a:pt x="8896587" y="7982377"/>
                  <a:pt x="8932791" y="7971898"/>
                </a:cubicBezTo>
                <a:cubicBezTo>
                  <a:pt x="8979948" y="8016155"/>
                  <a:pt x="9005388" y="8077290"/>
                  <a:pt x="9030333" y="8128022"/>
                </a:cubicBezTo>
                <a:cubicBezTo>
                  <a:pt x="9044108" y="8154473"/>
                  <a:pt x="9063175" y="8178169"/>
                  <a:pt x="9067675" y="8202561"/>
                </a:cubicBezTo>
                <a:cubicBezTo>
                  <a:pt x="9048824" y="8231393"/>
                  <a:pt x="9046615" y="8259444"/>
                  <a:pt x="9029490" y="8298203"/>
                </a:cubicBezTo>
                <a:cubicBezTo>
                  <a:pt x="8954500" y="8326158"/>
                  <a:pt x="8875841" y="8342826"/>
                  <a:pt x="8798183" y="8362990"/>
                </a:cubicBezTo>
                <a:cubicBezTo>
                  <a:pt x="8894559" y="8359244"/>
                  <a:pt x="8980894" y="8328660"/>
                  <a:pt x="9069421" y="8304645"/>
                </a:cubicBezTo>
                <a:cubicBezTo>
                  <a:pt x="9082242" y="8306746"/>
                  <a:pt x="9072747" y="8291353"/>
                  <a:pt x="9085945" y="8292601"/>
                </a:cubicBezTo>
                <a:cubicBezTo>
                  <a:pt x="9146358" y="8321840"/>
                  <a:pt x="9217978" y="8349918"/>
                  <a:pt x="9282589" y="8375417"/>
                </a:cubicBezTo>
                <a:cubicBezTo>
                  <a:pt x="9295905" y="8344128"/>
                  <a:pt x="9300222" y="8329748"/>
                  <a:pt x="9315714" y="8300448"/>
                </a:cubicBezTo>
                <a:close/>
                <a:moveTo>
                  <a:pt x="6817205" y="13955359"/>
                </a:moveTo>
                <a:cubicBezTo>
                  <a:pt x="6806103" y="13945868"/>
                  <a:pt x="6800482" y="13972436"/>
                  <a:pt x="6808626" y="13972467"/>
                </a:cubicBezTo>
                <a:cubicBezTo>
                  <a:pt x="6809459" y="13963660"/>
                  <a:pt x="6816134" y="13963552"/>
                  <a:pt x="6817205" y="13955359"/>
                </a:cubicBezTo>
                <a:close/>
                <a:moveTo>
                  <a:pt x="10672045" y="5233167"/>
                </a:moveTo>
                <a:cubicBezTo>
                  <a:pt x="10692958" y="5198533"/>
                  <a:pt x="10666026" y="5159074"/>
                  <a:pt x="10651851" y="5128832"/>
                </a:cubicBezTo>
                <a:cubicBezTo>
                  <a:pt x="10651116" y="5166272"/>
                  <a:pt x="10652044" y="5203415"/>
                  <a:pt x="10672045" y="5233167"/>
                </a:cubicBezTo>
                <a:close/>
                <a:moveTo>
                  <a:pt x="10416634" y="5811738"/>
                </a:moveTo>
                <a:lnTo>
                  <a:pt x="10409366" y="5808527"/>
                </a:lnTo>
                <a:lnTo>
                  <a:pt x="10406354" y="5815345"/>
                </a:lnTo>
                <a:lnTo>
                  <a:pt x="10413621" y="5818556"/>
                </a:lnTo>
                <a:close/>
                <a:moveTo>
                  <a:pt x="9561536" y="7749758"/>
                </a:moveTo>
                <a:cubicBezTo>
                  <a:pt x="9575360" y="7711503"/>
                  <a:pt x="9540044" y="7712284"/>
                  <a:pt x="9506177" y="7707830"/>
                </a:cubicBezTo>
                <a:lnTo>
                  <a:pt x="9404575" y="7694837"/>
                </a:lnTo>
                <a:lnTo>
                  <a:pt x="9401999" y="7719768"/>
                </a:lnTo>
                <a:lnTo>
                  <a:pt x="9553558" y="7752201"/>
                </a:lnTo>
                <a:cubicBezTo>
                  <a:pt x="9556261" y="7749628"/>
                  <a:pt x="9558865" y="7751012"/>
                  <a:pt x="9561536" y="7749758"/>
                </a:cubicBezTo>
                <a:close/>
                <a:moveTo>
                  <a:pt x="11642353" y="3046105"/>
                </a:moveTo>
                <a:cubicBezTo>
                  <a:pt x="11634561" y="3036023"/>
                  <a:pt x="11610480" y="3035086"/>
                  <a:pt x="11594544" y="3029576"/>
                </a:cubicBezTo>
                <a:cubicBezTo>
                  <a:pt x="11593133" y="3035080"/>
                  <a:pt x="11591721" y="3040584"/>
                  <a:pt x="11590310" y="3046089"/>
                </a:cubicBezTo>
                <a:cubicBezTo>
                  <a:pt x="11613905" y="3041195"/>
                  <a:pt x="11626371" y="3066107"/>
                  <a:pt x="11642353" y="3046105"/>
                </a:cubicBezTo>
                <a:close/>
                <a:moveTo>
                  <a:pt x="10592658" y="5422072"/>
                </a:moveTo>
                <a:lnTo>
                  <a:pt x="10584186" y="5360575"/>
                </a:lnTo>
                <a:lnTo>
                  <a:pt x="10583099" y="5352672"/>
                </a:lnTo>
                <a:cubicBezTo>
                  <a:pt x="10577093" y="5330633"/>
                  <a:pt x="10569034" y="5309341"/>
                  <a:pt x="10561224" y="5287775"/>
                </a:cubicBezTo>
                <a:cubicBezTo>
                  <a:pt x="10559235" y="5311899"/>
                  <a:pt x="10562800" y="5336435"/>
                  <a:pt x="10569008" y="5359462"/>
                </a:cubicBezTo>
                <a:lnTo>
                  <a:pt x="10569170" y="5359887"/>
                </a:lnTo>
                <a:close/>
                <a:moveTo>
                  <a:pt x="10790511" y="4974284"/>
                </a:moveTo>
                <a:cubicBezTo>
                  <a:pt x="10788597" y="4964765"/>
                  <a:pt x="10791179" y="4953151"/>
                  <a:pt x="10782259" y="4945638"/>
                </a:cubicBezTo>
                <a:cubicBezTo>
                  <a:pt x="10779390" y="4955595"/>
                  <a:pt x="10777213" y="4980143"/>
                  <a:pt x="10790511" y="4974284"/>
                </a:cubicBezTo>
                <a:close/>
                <a:moveTo>
                  <a:pt x="6853054" y="13888679"/>
                </a:moveTo>
                <a:cubicBezTo>
                  <a:pt x="6849552" y="13898866"/>
                  <a:pt x="6844064" y="13908177"/>
                  <a:pt x="6839104" y="13912618"/>
                </a:cubicBezTo>
                <a:cubicBezTo>
                  <a:pt x="6818576" y="13902528"/>
                  <a:pt x="6836837" y="13875900"/>
                  <a:pt x="6841226" y="13856920"/>
                </a:cubicBezTo>
                <a:cubicBezTo>
                  <a:pt x="6845784" y="13857914"/>
                  <a:pt x="6850342" y="13858907"/>
                  <a:pt x="6855089" y="13859474"/>
                </a:cubicBezTo>
                <a:cubicBezTo>
                  <a:pt x="6858072" y="13867425"/>
                  <a:pt x="6856556" y="13878490"/>
                  <a:pt x="6853054" y="13888679"/>
                </a:cubicBezTo>
                <a:close/>
                <a:moveTo>
                  <a:pt x="8838582" y="9397034"/>
                </a:moveTo>
                <a:cubicBezTo>
                  <a:pt x="8833916" y="9413386"/>
                  <a:pt x="8825713" y="9421526"/>
                  <a:pt x="8818417" y="9431089"/>
                </a:cubicBezTo>
                <a:cubicBezTo>
                  <a:pt x="8786361" y="9422551"/>
                  <a:pt x="8782089" y="9385883"/>
                  <a:pt x="8768529" y="9360967"/>
                </a:cubicBezTo>
                <a:cubicBezTo>
                  <a:pt x="8756494" y="9337236"/>
                  <a:pt x="8740616" y="9316411"/>
                  <a:pt x="8756070" y="9280275"/>
                </a:cubicBezTo>
                <a:cubicBezTo>
                  <a:pt x="8817258" y="9306287"/>
                  <a:pt x="8818755" y="9355028"/>
                  <a:pt x="8838582" y="9397034"/>
                </a:cubicBezTo>
                <a:close/>
                <a:moveTo>
                  <a:pt x="11206923" y="4038024"/>
                </a:moveTo>
                <a:cubicBezTo>
                  <a:pt x="11207345" y="4032023"/>
                  <a:pt x="11204875" y="4026082"/>
                  <a:pt x="11198504" y="4023778"/>
                </a:cubicBezTo>
                <a:cubicBezTo>
                  <a:pt x="11195134" y="4025351"/>
                  <a:pt x="11193043" y="4027489"/>
                  <a:pt x="11191895" y="4029925"/>
                </a:cubicBezTo>
                <a:lnTo>
                  <a:pt x="11191372" y="4034303"/>
                </a:lnTo>
                <a:lnTo>
                  <a:pt x="11190947" y="4037855"/>
                </a:lnTo>
                <a:cubicBezTo>
                  <a:pt x="11191754" y="4043380"/>
                  <a:pt x="11194994" y="4049022"/>
                  <a:pt x="11197981" y="4052638"/>
                </a:cubicBezTo>
                <a:cubicBezTo>
                  <a:pt x="11203184" y="4050089"/>
                  <a:pt x="11206500" y="4044026"/>
                  <a:pt x="11206923" y="4038024"/>
                </a:cubicBezTo>
                <a:close/>
                <a:moveTo>
                  <a:pt x="11134462" y="4206777"/>
                </a:moveTo>
                <a:cubicBezTo>
                  <a:pt x="11135940" y="4198243"/>
                  <a:pt x="11134540" y="4188438"/>
                  <a:pt x="11132405" y="4177414"/>
                </a:cubicBezTo>
                <a:lnTo>
                  <a:pt x="11130476" y="4166485"/>
                </a:lnTo>
                <a:lnTo>
                  <a:pt x="11125933" y="4140743"/>
                </a:lnTo>
                <a:lnTo>
                  <a:pt x="11125337" y="4131740"/>
                </a:lnTo>
                <a:lnTo>
                  <a:pt x="11122885" y="4094738"/>
                </a:lnTo>
                <a:cubicBezTo>
                  <a:pt x="11119900" y="4081170"/>
                  <a:pt x="11112666" y="4071594"/>
                  <a:pt x="11094349" y="4072688"/>
                </a:cubicBezTo>
                <a:cubicBezTo>
                  <a:pt x="11088802" y="4096776"/>
                  <a:pt x="11091619" y="4112311"/>
                  <a:pt x="11093730" y="4130597"/>
                </a:cubicBezTo>
                <a:lnTo>
                  <a:pt x="11096086" y="4174901"/>
                </a:lnTo>
                <a:lnTo>
                  <a:pt x="11096187" y="4176787"/>
                </a:lnTo>
                <a:lnTo>
                  <a:pt x="11110780" y="4206857"/>
                </a:lnTo>
                <a:lnTo>
                  <a:pt x="11114356" y="4214225"/>
                </a:lnTo>
                <a:cubicBezTo>
                  <a:pt x="11116596" y="4208580"/>
                  <a:pt x="11116806" y="4202772"/>
                  <a:pt x="11116145" y="4196969"/>
                </a:cubicBezTo>
                <a:lnTo>
                  <a:pt x="11115988" y="4196181"/>
                </a:lnTo>
                <a:lnTo>
                  <a:pt x="11112711" y="4179750"/>
                </a:lnTo>
                <a:cubicBezTo>
                  <a:pt x="11110226" y="4168508"/>
                  <a:pt x="11108896" y="4157968"/>
                  <a:pt x="11117995" y="4149484"/>
                </a:cubicBezTo>
                <a:cubicBezTo>
                  <a:pt x="11118034" y="4159198"/>
                  <a:pt x="11118120" y="4168806"/>
                  <a:pt x="11119305" y="4177943"/>
                </a:cubicBezTo>
                <a:lnTo>
                  <a:pt x="11121468" y="4184950"/>
                </a:lnTo>
                <a:lnTo>
                  <a:pt x="11127215" y="4203575"/>
                </a:lnTo>
                <a:close/>
                <a:moveTo>
                  <a:pt x="11175970" y="4112834"/>
                </a:moveTo>
                <a:cubicBezTo>
                  <a:pt x="11175664" y="4106319"/>
                  <a:pt x="11175254" y="4097302"/>
                  <a:pt x="11174474" y="4087157"/>
                </a:cubicBezTo>
                <a:lnTo>
                  <a:pt x="11171741" y="4063269"/>
                </a:lnTo>
                <a:lnTo>
                  <a:pt x="11170761" y="4054711"/>
                </a:lnTo>
                <a:cubicBezTo>
                  <a:pt x="11167194" y="4032656"/>
                  <a:pt x="11161091" y="4011585"/>
                  <a:pt x="11150332" y="4002493"/>
                </a:cubicBezTo>
                <a:cubicBezTo>
                  <a:pt x="11149047" y="4028465"/>
                  <a:pt x="11157413" y="4051046"/>
                  <a:pt x="11158826" y="4076678"/>
                </a:cubicBezTo>
                <a:cubicBezTo>
                  <a:pt x="11148908" y="4061068"/>
                  <a:pt x="11157252" y="4038725"/>
                  <a:pt x="11139577" y="4026833"/>
                </a:cubicBezTo>
                <a:cubicBezTo>
                  <a:pt x="11138516" y="4044227"/>
                  <a:pt x="11140529" y="4060428"/>
                  <a:pt x="11141739" y="4077294"/>
                </a:cubicBezTo>
                <a:cubicBezTo>
                  <a:pt x="11132591" y="4069169"/>
                  <a:pt x="11138439" y="4055932"/>
                  <a:pt x="11125175" y="4049050"/>
                </a:cubicBezTo>
                <a:cubicBezTo>
                  <a:pt x="11125155" y="4066394"/>
                  <a:pt x="11124413" y="4083929"/>
                  <a:pt x="11125900" y="4100600"/>
                </a:cubicBezTo>
                <a:lnTo>
                  <a:pt x="11132264" y="4121519"/>
                </a:lnTo>
                <a:lnTo>
                  <a:pt x="11140002" y="4146959"/>
                </a:lnTo>
                <a:cubicBezTo>
                  <a:pt x="11151763" y="4130719"/>
                  <a:pt x="11135394" y="4106645"/>
                  <a:pt x="11160204" y="4110461"/>
                </a:cubicBezTo>
                <a:cubicBezTo>
                  <a:pt x="11165298" y="4098932"/>
                  <a:pt x="11153976" y="4093419"/>
                  <a:pt x="11160727" y="4081601"/>
                </a:cubicBezTo>
                <a:cubicBezTo>
                  <a:pt x="11171343" y="4089864"/>
                  <a:pt x="11158589" y="4107196"/>
                  <a:pt x="11175970" y="4112834"/>
                </a:cubicBezTo>
                <a:close/>
                <a:moveTo>
                  <a:pt x="8331146" y="10552392"/>
                </a:moveTo>
                <a:cubicBezTo>
                  <a:pt x="8279052" y="10554185"/>
                  <a:pt x="8220517" y="10527693"/>
                  <a:pt x="8167699" y="10541766"/>
                </a:cubicBezTo>
                <a:cubicBezTo>
                  <a:pt x="8156878" y="10455631"/>
                  <a:pt x="8146520" y="10362521"/>
                  <a:pt x="8135460" y="10264505"/>
                </a:cubicBezTo>
                <a:cubicBezTo>
                  <a:pt x="8132010" y="10232036"/>
                  <a:pt x="8121819" y="10210962"/>
                  <a:pt x="8131812" y="10185782"/>
                </a:cubicBezTo>
                <a:cubicBezTo>
                  <a:pt x="8160210" y="10207188"/>
                  <a:pt x="8169568" y="10247822"/>
                  <a:pt x="8192446" y="10274916"/>
                </a:cubicBezTo>
                <a:cubicBezTo>
                  <a:pt x="8214210" y="10261111"/>
                  <a:pt x="8208797" y="10220191"/>
                  <a:pt x="8224145" y="10200240"/>
                </a:cubicBezTo>
                <a:cubicBezTo>
                  <a:pt x="8251039" y="10210519"/>
                  <a:pt x="8243805" y="10254669"/>
                  <a:pt x="8266952" y="10267863"/>
                </a:cubicBezTo>
                <a:cubicBezTo>
                  <a:pt x="8292004" y="10253819"/>
                  <a:pt x="8302052" y="10224999"/>
                  <a:pt x="8320638" y="10204152"/>
                </a:cubicBezTo>
                <a:cubicBezTo>
                  <a:pt x="8337061" y="10215851"/>
                  <a:pt x="8338600" y="10240527"/>
                  <a:pt x="8341812" y="10261115"/>
                </a:cubicBezTo>
                <a:cubicBezTo>
                  <a:pt x="8355109" y="10349384"/>
                  <a:pt x="8342039" y="10451794"/>
                  <a:pt x="8324243" y="10531080"/>
                </a:cubicBezTo>
                <a:cubicBezTo>
                  <a:pt x="8325542" y="10543875"/>
                  <a:pt x="8340014" y="10538530"/>
                  <a:pt x="8331146" y="10552392"/>
                </a:cubicBezTo>
                <a:close/>
                <a:moveTo>
                  <a:pt x="7227528" y="13055952"/>
                </a:moveTo>
                <a:cubicBezTo>
                  <a:pt x="7215270" y="13061747"/>
                  <a:pt x="7200675" y="13062433"/>
                  <a:pt x="7186080" y="13063119"/>
                </a:cubicBezTo>
                <a:cubicBezTo>
                  <a:pt x="7193440" y="13051081"/>
                  <a:pt x="7208010" y="13058539"/>
                  <a:pt x="7217279" y="13051423"/>
                </a:cubicBezTo>
                <a:cubicBezTo>
                  <a:pt x="7186782" y="13025717"/>
                  <a:pt x="7151929" y="13069942"/>
                  <a:pt x="7112176" y="13055944"/>
                </a:cubicBezTo>
                <a:cubicBezTo>
                  <a:pt x="7108207" y="13077633"/>
                  <a:pt x="7070225" y="13070024"/>
                  <a:pt x="7079369" y="13086294"/>
                </a:cubicBezTo>
                <a:cubicBezTo>
                  <a:pt x="7110782" y="13083358"/>
                  <a:pt x="7156727" y="13056773"/>
                  <a:pt x="7181370" y="13073778"/>
                </a:cubicBezTo>
                <a:cubicBezTo>
                  <a:pt x="7162919" y="13068173"/>
                  <a:pt x="7151151" y="13079790"/>
                  <a:pt x="7137473" y="13086487"/>
                </a:cubicBezTo>
                <a:cubicBezTo>
                  <a:pt x="7145125" y="13085919"/>
                  <a:pt x="7154229" y="13085386"/>
                  <a:pt x="7163668" y="13084492"/>
                </a:cubicBezTo>
                <a:lnTo>
                  <a:pt x="7178645" y="13082282"/>
                </a:lnTo>
                <a:lnTo>
                  <a:pt x="7191874" y="13080330"/>
                </a:lnTo>
                <a:cubicBezTo>
                  <a:pt x="7209860" y="13076300"/>
                  <a:pt x="7224722" y="13069235"/>
                  <a:pt x="7227528" y="13055952"/>
                </a:cubicBezTo>
                <a:close/>
                <a:moveTo>
                  <a:pt x="9846399" y="7129445"/>
                </a:moveTo>
                <a:cubicBezTo>
                  <a:pt x="9842246" y="7119440"/>
                  <a:pt x="9844464" y="7111155"/>
                  <a:pt x="9834575" y="7099606"/>
                </a:cubicBezTo>
                <a:cubicBezTo>
                  <a:pt x="9817953" y="7108106"/>
                  <a:pt x="9814539" y="7120858"/>
                  <a:pt x="9824678" y="7136576"/>
                </a:cubicBezTo>
                <a:cubicBezTo>
                  <a:pt x="9833036" y="7129600"/>
                  <a:pt x="9837361" y="7138965"/>
                  <a:pt x="9846399" y="7129445"/>
                </a:cubicBezTo>
                <a:close/>
                <a:moveTo>
                  <a:pt x="10722698" y="5147381"/>
                </a:moveTo>
                <a:cubicBezTo>
                  <a:pt x="10714484" y="5137118"/>
                  <a:pt x="10729649" y="5117799"/>
                  <a:pt x="10708514" y="5112542"/>
                </a:cubicBezTo>
                <a:cubicBezTo>
                  <a:pt x="10706597" y="5124960"/>
                  <a:pt x="10713986" y="5148633"/>
                  <a:pt x="10722698" y="5147381"/>
                </a:cubicBezTo>
                <a:close/>
                <a:moveTo>
                  <a:pt x="6689155" y="14277476"/>
                </a:moveTo>
                <a:cubicBezTo>
                  <a:pt x="6680901" y="14270771"/>
                  <a:pt x="6673074" y="14264254"/>
                  <a:pt x="6665058" y="14258164"/>
                </a:cubicBezTo>
                <a:cubicBezTo>
                  <a:pt x="6659029" y="14271810"/>
                  <a:pt x="6684058" y="14284397"/>
                  <a:pt x="6689155" y="14277476"/>
                </a:cubicBezTo>
                <a:close/>
                <a:moveTo>
                  <a:pt x="10684770" y="5236406"/>
                </a:moveTo>
                <a:lnTo>
                  <a:pt x="10674800" y="5250842"/>
                </a:lnTo>
                <a:lnTo>
                  <a:pt x="10674816" y="5249664"/>
                </a:lnTo>
                <a:lnTo>
                  <a:pt x="10684062" y="5234680"/>
                </a:lnTo>
                <a:lnTo>
                  <a:pt x="10684220" y="5234466"/>
                </a:lnTo>
                <a:close/>
                <a:moveTo>
                  <a:pt x="10778167" y="5031074"/>
                </a:moveTo>
                <a:cubicBezTo>
                  <a:pt x="10786259" y="5003528"/>
                  <a:pt x="10770207" y="4982150"/>
                  <a:pt x="10764287" y="4958615"/>
                </a:cubicBezTo>
                <a:cubicBezTo>
                  <a:pt x="10762373" y="4949096"/>
                  <a:pt x="10754656" y="4927320"/>
                  <a:pt x="10757764" y="4917979"/>
                </a:cubicBezTo>
                <a:cubicBezTo>
                  <a:pt x="10757526" y="4917363"/>
                  <a:pt x="10767577" y="4922315"/>
                  <a:pt x="10767608" y="4914165"/>
                </a:cubicBezTo>
                <a:cubicBezTo>
                  <a:pt x="10767006" y="4897062"/>
                  <a:pt x="10761440" y="4885420"/>
                  <a:pt x="10753217" y="4870562"/>
                </a:cubicBezTo>
                <a:cubicBezTo>
                  <a:pt x="10765711" y="4865368"/>
                  <a:pt x="10758421" y="4843780"/>
                  <a:pt x="10746901" y="4838690"/>
                </a:cubicBezTo>
                <a:cubicBezTo>
                  <a:pt x="10741468" y="4869453"/>
                  <a:pt x="10763633" y="4892001"/>
                  <a:pt x="10749002" y="4918189"/>
                </a:cubicBezTo>
                <a:cubicBezTo>
                  <a:pt x="10740490" y="4901673"/>
                  <a:pt x="10739114" y="4882571"/>
                  <a:pt x="10736561" y="4863968"/>
                </a:cubicBezTo>
                <a:lnTo>
                  <a:pt x="10733058" y="4847438"/>
                </a:lnTo>
                <a:lnTo>
                  <a:pt x="10730808" y="4836825"/>
                </a:lnTo>
                <a:cubicBezTo>
                  <a:pt x="10727904" y="4828160"/>
                  <a:pt x="10723667" y="4820006"/>
                  <a:pt x="10717057" y="4812749"/>
                </a:cubicBezTo>
                <a:cubicBezTo>
                  <a:pt x="10716568" y="4828859"/>
                  <a:pt x="10701557" y="4807431"/>
                  <a:pt x="10698262" y="4817199"/>
                </a:cubicBezTo>
                <a:cubicBezTo>
                  <a:pt x="10705850" y="4834072"/>
                  <a:pt x="10709841" y="4852162"/>
                  <a:pt x="10713371" y="4870431"/>
                </a:cubicBezTo>
                <a:lnTo>
                  <a:pt x="10715758" y="4880937"/>
                </a:lnTo>
                <a:lnTo>
                  <a:pt x="10725711" y="4924735"/>
                </a:lnTo>
                <a:cubicBezTo>
                  <a:pt x="10728262" y="4921270"/>
                  <a:pt x="10731577" y="4920694"/>
                  <a:pt x="10735556" y="4920921"/>
                </a:cubicBezTo>
                <a:cubicBezTo>
                  <a:pt x="10742262" y="4934598"/>
                  <a:pt x="10732750" y="4963049"/>
                  <a:pt x="10754442" y="4962429"/>
                </a:cubicBezTo>
                <a:cubicBezTo>
                  <a:pt x="10756671" y="4987393"/>
                  <a:pt x="10761361" y="5011404"/>
                  <a:pt x="10778167" y="5031074"/>
                </a:cubicBezTo>
                <a:close/>
                <a:moveTo>
                  <a:pt x="10827394" y="4919663"/>
                </a:moveTo>
                <a:cubicBezTo>
                  <a:pt x="10853987" y="4859475"/>
                  <a:pt x="10795674" y="4832179"/>
                  <a:pt x="10801964" y="4779856"/>
                </a:cubicBezTo>
                <a:cubicBezTo>
                  <a:pt x="10793145" y="4775578"/>
                  <a:pt x="10787326" y="4770137"/>
                  <a:pt x="10783267" y="4764014"/>
                </a:cubicBezTo>
                <a:lnTo>
                  <a:pt x="10780118" y="4756307"/>
                </a:lnTo>
                <a:lnTo>
                  <a:pt x="10775125" y="4744083"/>
                </a:lnTo>
                <a:cubicBezTo>
                  <a:pt x="10771562" y="4730073"/>
                  <a:pt x="10770076" y="4715258"/>
                  <a:pt x="10760746" y="4703482"/>
                </a:cubicBezTo>
                <a:cubicBezTo>
                  <a:pt x="10759974" y="4720233"/>
                  <a:pt x="10760988" y="4736115"/>
                  <a:pt x="10763979" y="4751275"/>
                </a:cubicBezTo>
                <a:lnTo>
                  <a:pt x="10771512" y="4772973"/>
                </a:lnTo>
                <a:lnTo>
                  <a:pt x="10779069" y="4794741"/>
                </a:lnTo>
                <a:cubicBezTo>
                  <a:pt x="10789012" y="4793012"/>
                  <a:pt x="10778148" y="4784129"/>
                  <a:pt x="10787197" y="4785578"/>
                </a:cubicBezTo>
                <a:lnTo>
                  <a:pt x="10794998" y="4812905"/>
                </a:lnTo>
                <a:lnTo>
                  <a:pt x="10796814" y="4819266"/>
                </a:lnTo>
                <a:cubicBezTo>
                  <a:pt x="10802681" y="4854408"/>
                  <a:pt x="10801194" y="4892398"/>
                  <a:pt x="10827394" y="4919663"/>
                </a:cubicBezTo>
                <a:close/>
                <a:moveTo>
                  <a:pt x="10881147" y="4798007"/>
                </a:moveTo>
                <a:cubicBezTo>
                  <a:pt x="10872326" y="4792579"/>
                  <a:pt x="10876160" y="4767743"/>
                  <a:pt x="10862863" y="4773601"/>
                </a:cubicBezTo>
                <a:cubicBezTo>
                  <a:pt x="10862930" y="4783836"/>
                  <a:pt x="10868999" y="4810496"/>
                  <a:pt x="10881147" y="4798007"/>
                </a:cubicBezTo>
                <a:close/>
                <a:moveTo>
                  <a:pt x="11106190" y="4289215"/>
                </a:moveTo>
                <a:cubicBezTo>
                  <a:pt x="11094665" y="4274936"/>
                  <a:pt x="11115686" y="4246966"/>
                  <a:pt x="11096781" y="4235551"/>
                </a:cubicBezTo>
                <a:cubicBezTo>
                  <a:pt x="11082127" y="4247960"/>
                  <a:pt x="11099865" y="4270088"/>
                  <a:pt x="11094023" y="4287922"/>
                </a:cubicBezTo>
                <a:cubicBezTo>
                  <a:pt x="11098475" y="4289379"/>
                  <a:pt x="11103451" y="4293108"/>
                  <a:pt x="11106190" y="4289215"/>
                </a:cubicBezTo>
                <a:close/>
                <a:moveTo>
                  <a:pt x="7207083" y="13117243"/>
                </a:moveTo>
                <a:lnTo>
                  <a:pt x="7196406" y="13112526"/>
                </a:lnTo>
                <a:cubicBezTo>
                  <a:pt x="7192965" y="13119160"/>
                  <a:pt x="7186182" y="13117182"/>
                  <a:pt x="7184122" y="13126464"/>
                </a:cubicBezTo>
                <a:lnTo>
                  <a:pt x="7194372" y="13130993"/>
                </a:lnTo>
                <a:cubicBezTo>
                  <a:pt x="7198240" y="13124548"/>
                  <a:pt x="7205023" y="13126526"/>
                  <a:pt x="7207083" y="13117243"/>
                </a:cubicBezTo>
                <a:close/>
                <a:moveTo>
                  <a:pt x="7278294" y="12956075"/>
                </a:moveTo>
                <a:cubicBezTo>
                  <a:pt x="7226269" y="12960608"/>
                  <a:pt x="7161257" y="12929844"/>
                  <a:pt x="7126843" y="12978849"/>
                </a:cubicBezTo>
                <a:cubicBezTo>
                  <a:pt x="7148347" y="12991408"/>
                  <a:pt x="7176179" y="12961918"/>
                  <a:pt x="7184947" y="12979041"/>
                </a:cubicBezTo>
                <a:cubicBezTo>
                  <a:pt x="7161937" y="13004548"/>
                  <a:pt x="7120023" y="12980422"/>
                  <a:pt x="7099589" y="13011653"/>
                </a:cubicBezTo>
                <a:cubicBezTo>
                  <a:pt x="7154226" y="13026621"/>
                  <a:pt x="7232928" y="13003299"/>
                  <a:pt x="7278294" y="12956075"/>
                </a:cubicBezTo>
                <a:close/>
                <a:moveTo>
                  <a:pt x="6674352" y="14325981"/>
                </a:moveTo>
                <a:cubicBezTo>
                  <a:pt x="6653429" y="14307562"/>
                  <a:pt x="6635104" y="14286723"/>
                  <a:pt x="6605056" y="14273956"/>
                </a:cubicBezTo>
                <a:cubicBezTo>
                  <a:pt x="6600843" y="14295030"/>
                  <a:pt x="6626793" y="14296302"/>
                  <a:pt x="6635534" y="14308830"/>
                </a:cubicBezTo>
                <a:cubicBezTo>
                  <a:pt x="6644353" y="14314255"/>
                  <a:pt x="6663889" y="14347352"/>
                  <a:pt x="6674352" y="14325981"/>
                </a:cubicBezTo>
                <a:close/>
                <a:moveTo>
                  <a:pt x="11040546" y="4447008"/>
                </a:moveTo>
                <a:lnTo>
                  <a:pt x="11033725" y="4443994"/>
                </a:lnTo>
                <a:lnTo>
                  <a:pt x="11030707" y="4450827"/>
                </a:lnTo>
                <a:lnTo>
                  <a:pt x="11037528" y="4453840"/>
                </a:lnTo>
                <a:close/>
                <a:moveTo>
                  <a:pt x="8067742" y="11175612"/>
                </a:moveTo>
                <a:cubicBezTo>
                  <a:pt x="8058391" y="11170014"/>
                  <a:pt x="8037382" y="11172219"/>
                  <a:pt x="8021136" y="11171759"/>
                </a:cubicBezTo>
                <a:cubicBezTo>
                  <a:pt x="8003623" y="11172053"/>
                  <a:pt x="7979696" y="11166203"/>
                  <a:pt x="7974708" y="11179141"/>
                </a:cubicBezTo>
                <a:cubicBezTo>
                  <a:pt x="7978068" y="11193118"/>
                  <a:pt x="7988045" y="11167244"/>
                  <a:pt x="7989284" y="11179393"/>
                </a:cubicBezTo>
                <a:cubicBezTo>
                  <a:pt x="7989628" y="11183999"/>
                  <a:pt x="7974837" y="11189717"/>
                  <a:pt x="7985710" y="11193549"/>
                </a:cubicBezTo>
                <a:cubicBezTo>
                  <a:pt x="7992860" y="11187400"/>
                  <a:pt x="7998644" y="11180690"/>
                  <a:pt x="8010441" y="11179161"/>
                </a:cubicBezTo>
                <a:cubicBezTo>
                  <a:pt x="8022061" y="11188562"/>
                  <a:pt x="8030567" y="11187276"/>
                  <a:pt x="8042658" y="11189695"/>
                </a:cubicBezTo>
                <a:cubicBezTo>
                  <a:pt x="8031904" y="11200741"/>
                  <a:pt x="8027270" y="11213983"/>
                  <a:pt x="8017527" y="11225286"/>
                </a:cubicBezTo>
                <a:cubicBezTo>
                  <a:pt x="8005691" y="11239553"/>
                  <a:pt x="7986715" y="11250438"/>
                  <a:pt x="7977169" y="11268585"/>
                </a:cubicBezTo>
                <a:lnTo>
                  <a:pt x="7973549" y="11281691"/>
                </a:lnTo>
                <a:lnTo>
                  <a:pt x="7971380" y="11289546"/>
                </a:lnTo>
                <a:cubicBezTo>
                  <a:pt x="7975024" y="11289609"/>
                  <a:pt x="7978314" y="11289367"/>
                  <a:pt x="7981958" y="11289430"/>
                </a:cubicBezTo>
                <a:lnTo>
                  <a:pt x="7982067" y="11289301"/>
                </a:lnTo>
                <a:lnTo>
                  <a:pt x="8027672" y="11235416"/>
                </a:lnTo>
                <a:cubicBezTo>
                  <a:pt x="8043002" y="11217542"/>
                  <a:pt x="8057392" y="11198702"/>
                  <a:pt x="8067742" y="11175612"/>
                </a:cubicBezTo>
                <a:close/>
                <a:moveTo>
                  <a:pt x="8757860" y="9617696"/>
                </a:moveTo>
                <a:cubicBezTo>
                  <a:pt x="8746312" y="9614854"/>
                  <a:pt x="8747228" y="9604619"/>
                  <a:pt x="8737160" y="9599974"/>
                </a:cubicBezTo>
                <a:cubicBezTo>
                  <a:pt x="8732454" y="9611443"/>
                  <a:pt x="8750055" y="9625293"/>
                  <a:pt x="8757860" y="9617696"/>
                </a:cubicBezTo>
                <a:close/>
                <a:moveTo>
                  <a:pt x="8270999" y="10720234"/>
                </a:moveTo>
                <a:cubicBezTo>
                  <a:pt x="8255346" y="10681484"/>
                  <a:pt x="8194801" y="10716153"/>
                  <a:pt x="8189068" y="10742011"/>
                </a:cubicBezTo>
                <a:cubicBezTo>
                  <a:pt x="8209581" y="10738133"/>
                  <a:pt x="8218437" y="10723590"/>
                  <a:pt x="8231914" y="10713647"/>
                </a:cubicBezTo>
                <a:cubicBezTo>
                  <a:pt x="8254465" y="10705982"/>
                  <a:pt x="8257570" y="10730835"/>
                  <a:pt x="8270999" y="10720234"/>
                </a:cubicBezTo>
                <a:close/>
                <a:moveTo>
                  <a:pt x="9787474" y="7289571"/>
                </a:moveTo>
                <a:lnTo>
                  <a:pt x="9780480" y="7277423"/>
                </a:lnTo>
                <a:cubicBezTo>
                  <a:pt x="9765496" y="7278521"/>
                  <a:pt x="9778791" y="7301587"/>
                  <a:pt x="9787474" y="7289571"/>
                </a:cubicBezTo>
                <a:close/>
                <a:moveTo>
                  <a:pt x="10713320" y="5195065"/>
                </a:moveTo>
                <a:lnTo>
                  <a:pt x="10697982" y="5217276"/>
                </a:lnTo>
                <a:lnTo>
                  <a:pt x="10697658" y="5212644"/>
                </a:lnTo>
                <a:lnTo>
                  <a:pt x="10712223" y="5189037"/>
                </a:lnTo>
                <a:close/>
                <a:moveTo>
                  <a:pt x="10646929" y="5346564"/>
                </a:moveTo>
                <a:cubicBezTo>
                  <a:pt x="10650814" y="5322768"/>
                  <a:pt x="10651433" y="5300591"/>
                  <a:pt x="10627015" y="5287761"/>
                </a:cubicBezTo>
                <a:cubicBezTo>
                  <a:pt x="10624788" y="5311268"/>
                  <a:pt x="10633397" y="5329871"/>
                  <a:pt x="10646929" y="5346564"/>
                </a:cubicBezTo>
                <a:close/>
                <a:moveTo>
                  <a:pt x="11581283" y="3232765"/>
                </a:moveTo>
                <a:cubicBezTo>
                  <a:pt x="11574455" y="3229748"/>
                  <a:pt x="11581351" y="3221068"/>
                  <a:pt x="11569977" y="3219102"/>
                </a:cubicBezTo>
                <a:cubicBezTo>
                  <a:pt x="11564838" y="3229578"/>
                  <a:pt x="11573495" y="3244620"/>
                  <a:pt x="11581283" y="3232765"/>
                </a:cubicBezTo>
                <a:close/>
                <a:moveTo>
                  <a:pt x="11125267" y="4265698"/>
                </a:moveTo>
                <a:cubicBezTo>
                  <a:pt x="11126440" y="4256503"/>
                  <a:pt x="11118210" y="4249613"/>
                  <a:pt x="11111444" y="4258872"/>
                </a:cubicBezTo>
                <a:cubicBezTo>
                  <a:pt x="11117888" y="4262740"/>
                  <a:pt x="11114303" y="4270853"/>
                  <a:pt x="11120558" y="4275148"/>
                </a:cubicBezTo>
                <a:cubicBezTo>
                  <a:pt x="11123440" y="4272084"/>
                  <a:pt x="11124876" y="4268763"/>
                  <a:pt x="11125267" y="4265698"/>
                </a:cubicBezTo>
                <a:close/>
                <a:moveTo>
                  <a:pt x="8923872" y="9251692"/>
                </a:moveTo>
                <a:cubicBezTo>
                  <a:pt x="8917014" y="9247645"/>
                  <a:pt x="8907473" y="9226652"/>
                  <a:pt x="8898945" y="9235594"/>
                </a:cubicBezTo>
                <a:cubicBezTo>
                  <a:pt x="8905803" y="9239641"/>
                  <a:pt x="8912277" y="9261821"/>
                  <a:pt x="8923872" y="9251692"/>
                </a:cubicBezTo>
                <a:close/>
                <a:moveTo>
                  <a:pt x="11029066" y="4491442"/>
                </a:moveTo>
                <a:cubicBezTo>
                  <a:pt x="11037563" y="4476823"/>
                  <a:pt x="11036221" y="4466023"/>
                  <a:pt x="11017422" y="4461289"/>
                </a:cubicBezTo>
                <a:cubicBezTo>
                  <a:pt x="11014886" y="4473948"/>
                  <a:pt x="11019114" y="4483983"/>
                  <a:pt x="11029066" y="4491442"/>
                </a:cubicBezTo>
                <a:close/>
                <a:moveTo>
                  <a:pt x="11728532" y="2913246"/>
                </a:moveTo>
                <a:cubicBezTo>
                  <a:pt x="11719685" y="2932106"/>
                  <a:pt x="11702575" y="2938207"/>
                  <a:pt x="11695376" y="2960325"/>
                </a:cubicBezTo>
                <a:cubicBezTo>
                  <a:pt x="11690695" y="2959268"/>
                  <a:pt x="11686445" y="2958403"/>
                  <a:pt x="11682812" y="2957303"/>
                </a:cubicBezTo>
                <a:cubicBezTo>
                  <a:pt x="11683743" y="2943547"/>
                  <a:pt x="11689807" y="2939143"/>
                  <a:pt x="11693735" y="2930253"/>
                </a:cubicBezTo>
                <a:cubicBezTo>
                  <a:pt x="11673601" y="2911744"/>
                  <a:pt x="11658019" y="2945843"/>
                  <a:pt x="11634614" y="2940561"/>
                </a:cubicBezTo>
                <a:cubicBezTo>
                  <a:pt x="11641008" y="2919100"/>
                  <a:pt x="11654990" y="2909592"/>
                  <a:pt x="11669946" y="2902539"/>
                </a:cubicBezTo>
                <a:cubicBezTo>
                  <a:pt x="11672695" y="2895153"/>
                  <a:pt x="11671098" y="2881292"/>
                  <a:pt x="11682409" y="2888313"/>
                </a:cubicBezTo>
                <a:cubicBezTo>
                  <a:pt x="11697948" y="2888096"/>
                  <a:pt x="11684420" y="2905899"/>
                  <a:pt x="11684685" y="2914618"/>
                </a:cubicBezTo>
                <a:cubicBezTo>
                  <a:pt x="11700038" y="2914823"/>
                  <a:pt x="11709882" y="2906524"/>
                  <a:pt x="11728532" y="2913246"/>
                </a:cubicBezTo>
                <a:close/>
                <a:moveTo>
                  <a:pt x="10736284" y="5161811"/>
                </a:moveTo>
                <a:lnTo>
                  <a:pt x="10734404" y="5164532"/>
                </a:lnTo>
                <a:lnTo>
                  <a:pt x="10734843" y="5156828"/>
                </a:lnTo>
                <a:close/>
                <a:moveTo>
                  <a:pt x="10635697" y="5391604"/>
                </a:moveTo>
                <a:lnTo>
                  <a:pt x="10637815" y="5363033"/>
                </a:lnTo>
                <a:lnTo>
                  <a:pt x="10638629" y="5352058"/>
                </a:lnTo>
                <a:cubicBezTo>
                  <a:pt x="10633547" y="5315681"/>
                  <a:pt x="10608198" y="5287356"/>
                  <a:pt x="10596587" y="5253908"/>
                </a:cubicBezTo>
                <a:cubicBezTo>
                  <a:pt x="10599201" y="5246261"/>
                  <a:pt x="10600184" y="5239203"/>
                  <a:pt x="10600003" y="5232560"/>
                </a:cubicBezTo>
                <a:lnTo>
                  <a:pt x="10599715" y="5231044"/>
                </a:lnTo>
                <a:lnTo>
                  <a:pt x="10596430" y="5213722"/>
                </a:lnTo>
                <a:cubicBezTo>
                  <a:pt x="10592338" y="5201776"/>
                  <a:pt x="10585448" y="5190824"/>
                  <a:pt x="10579481" y="5179515"/>
                </a:cubicBezTo>
                <a:cubicBezTo>
                  <a:pt x="10561051" y="5200451"/>
                  <a:pt x="10577598" y="5232252"/>
                  <a:pt x="10574993" y="5256612"/>
                </a:cubicBezTo>
                <a:cubicBezTo>
                  <a:pt x="10580966" y="5259252"/>
                  <a:pt x="10586037" y="5260472"/>
                  <a:pt x="10590156" y="5259229"/>
                </a:cubicBezTo>
                <a:cubicBezTo>
                  <a:pt x="10599623" y="5280505"/>
                  <a:pt x="10604784" y="5303451"/>
                  <a:pt x="10610690" y="5326152"/>
                </a:cubicBezTo>
                <a:lnTo>
                  <a:pt x="10624549" y="5362424"/>
                </a:lnTo>
                <a:close/>
                <a:moveTo>
                  <a:pt x="11579353" y="3257915"/>
                </a:moveTo>
                <a:cubicBezTo>
                  <a:pt x="11574847" y="3255414"/>
                  <a:pt x="11576305" y="3250960"/>
                  <a:pt x="11569953" y="3249173"/>
                </a:cubicBezTo>
                <a:lnTo>
                  <a:pt x="11565052" y="3260264"/>
                </a:lnTo>
                <a:lnTo>
                  <a:pt x="11576149" y="3265167"/>
                </a:lnTo>
                <a:close/>
                <a:moveTo>
                  <a:pt x="7101534" y="13393320"/>
                </a:moveTo>
                <a:cubicBezTo>
                  <a:pt x="7085581" y="13414515"/>
                  <a:pt x="7050278" y="13406104"/>
                  <a:pt x="7029908" y="13421239"/>
                </a:cubicBezTo>
                <a:cubicBezTo>
                  <a:pt x="7034159" y="13384091"/>
                  <a:pt x="7075449" y="13376660"/>
                  <a:pt x="7101534" y="13393320"/>
                </a:cubicBezTo>
                <a:close/>
                <a:moveTo>
                  <a:pt x="10267477" y="6228248"/>
                </a:moveTo>
                <a:lnTo>
                  <a:pt x="10260228" y="6225045"/>
                </a:lnTo>
                <a:lnTo>
                  <a:pt x="10255499" y="6235746"/>
                </a:lnTo>
                <a:lnTo>
                  <a:pt x="10262749" y="6238949"/>
                </a:lnTo>
                <a:close/>
                <a:moveTo>
                  <a:pt x="8557734" y="10102569"/>
                </a:moveTo>
                <a:cubicBezTo>
                  <a:pt x="8558635" y="10082058"/>
                  <a:pt x="8558604" y="10061508"/>
                  <a:pt x="8546068" y="10049281"/>
                </a:cubicBezTo>
                <a:cubicBezTo>
                  <a:pt x="8534218" y="10042689"/>
                  <a:pt x="8534961" y="10057666"/>
                  <a:pt x="8527038" y="10057318"/>
                </a:cubicBezTo>
                <a:cubicBezTo>
                  <a:pt x="8526537" y="10047489"/>
                  <a:pt x="8523156" y="10039401"/>
                  <a:pt x="8511143" y="10036537"/>
                </a:cubicBezTo>
                <a:cubicBezTo>
                  <a:pt x="8501326" y="10058057"/>
                  <a:pt x="8521708" y="10061755"/>
                  <a:pt x="8512378" y="10082829"/>
                </a:cubicBezTo>
                <a:cubicBezTo>
                  <a:pt x="8517929" y="10084007"/>
                  <a:pt x="8523014" y="10085164"/>
                  <a:pt x="8528079" y="10086788"/>
                </a:cubicBezTo>
                <a:cubicBezTo>
                  <a:pt x="8535012" y="10077752"/>
                  <a:pt x="8521098" y="10064997"/>
                  <a:pt x="8534249" y="10063240"/>
                </a:cubicBezTo>
                <a:cubicBezTo>
                  <a:pt x="8536815" y="10079232"/>
                  <a:pt x="8534070" y="10099194"/>
                  <a:pt x="8557734" y="10102569"/>
                </a:cubicBezTo>
                <a:close/>
                <a:moveTo>
                  <a:pt x="10627933" y="5417257"/>
                </a:moveTo>
                <a:lnTo>
                  <a:pt x="10613302" y="5361910"/>
                </a:lnTo>
                <a:lnTo>
                  <a:pt x="10608939" y="5345406"/>
                </a:lnTo>
                <a:cubicBezTo>
                  <a:pt x="10601895" y="5321818"/>
                  <a:pt x="10593596" y="5298763"/>
                  <a:pt x="10582422" y="5276734"/>
                </a:cubicBezTo>
                <a:cubicBezTo>
                  <a:pt x="10571482" y="5301493"/>
                  <a:pt x="10588059" y="5325146"/>
                  <a:pt x="10592649" y="5347073"/>
                </a:cubicBezTo>
                <a:lnTo>
                  <a:pt x="10594676" y="5361055"/>
                </a:lnTo>
                <a:lnTo>
                  <a:pt x="10599169" y="5392045"/>
                </a:lnTo>
                <a:cubicBezTo>
                  <a:pt x="10601969" y="5407058"/>
                  <a:pt x="10606723" y="5421403"/>
                  <a:pt x="10617404" y="5433006"/>
                </a:cubicBezTo>
                <a:cubicBezTo>
                  <a:pt x="10621660" y="5430301"/>
                  <a:pt x="10625819" y="5425504"/>
                  <a:pt x="10627933" y="5417257"/>
                </a:cubicBezTo>
                <a:close/>
                <a:moveTo>
                  <a:pt x="11186070" y="4154554"/>
                </a:moveTo>
                <a:lnTo>
                  <a:pt x="11180987" y="4152309"/>
                </a:lnTo>
                <a:lnTo>
                  <a:pt x="11172429" y="4148527"/>
                </a:lnTo>
                <a:cubicBezTo>
                  <a:pt x="11169172" y="4154744"/>
                  <a:pt x="11168376" y="4160006"/>
                  <a:pt x="11169613" y="4164125"/>
                </a:cubicBezTo>
                <a:lnTo>
                  <a:pt x="11175856" y="4164644"/>
                </a:lnTo>
                <a:lnTo>
                  <a:pt x="11179750" y="4164968"/>
                </a:lnTo>
                <a:cubicBezTo>
                  <a:pt x="11182403" y="4163142"/>
                  <a:pt x="11184421" y="4159440"/>
                  <a:pt x="11186070" y="4154554"/>
                </a:cubicBezTo>
                <a:close/>
                <a:moveTo>
                  <a:pt x="9306315" y="8409315"/>
                </a:moveTo>
                <a:cubicBezTo>
                  <a:pt x="9302668" y="8407195"/>
                  <a:pt x="9305967" y="8402033"/>
                  <a:pt x="9302747" y="8400101"/>
                </a:cubicBezTo>
                <a:cubicBezTo>
                  <a:pt x="9300012" y="8403986"/>
                  <a:pt x="9295613" y="8403568"/>
                  <a:pt x="9294117" y="8411565"/>
                </a:cubicBezTo>
                <a:lnTo>
                  <a:pt x="9300508" y="8414389"/>
                </a:lnTo>
                <a:cubicBezTo>
                  <a:pt x="9302015" y="8410978"/>
                  <a:pt x="9304759" y="8411684"/>
                  <a:pt x="9306315" y="8409315"/>
                </a:cubicBezTo>
                <a:close/>
                <a:moveTo>
                  <a:pt x="10775107" y="5086474"/>
                </a:moveTo>
                <a:cubicBezTo>
                  <a:pt x="10781592" y="5069417"/>
                  <a:pt x="10759561" y="5035098"/>
                  <a:pt x="10753848" y="5020329"/>
                </a:cubicBezTo>
                <a:cubicBezTo>
                  <a:pt x="10750341" y="5043269"/>
                  <a:pt x="10748931" y="5048768"/>
                  <a:pt x="10754128" y="5065860"/>
                </a:cubicBezTo>
                <a:cubicBezTo>
                  <a:pt x="10748115" y="5066775"/>
                  <a:pt x="10741010" y="5066697"/>
                  <a:pt x="10737664" y="5075423"/>
                </a:cubicBezTo>
                <a:cubicBezTo>
                  <a:pt x="10757201" y="5086606"/>
                  <a:pt x="10748655" y="5100176"/>
                  <a:pt x="10734136" y="5111108"/>
                </a:cubicBezTo>
                <a:cubicBezTo>
                  <a:pt x="10744654" y="5112694"/>
                  <a:pt x="10753317" y="5110399"/>
                  <a:pt x="10757457" y="5096413"/>
                </a:cubicBezTo>
                <a:cubicBezTo>
                  <a:pt x="10767616" y="5095927"/>
                  <a:pt x="10772946" y="5092160"/>
                  <a:pt x="10775107" y="5086474"/>
                </a:cubicBezTo>
                <a:close/>
                <a:moveTo>
                  <a:pt x="9067066" y="8952793"/>
                </a:moveTo>
                <a:cubicBezTo>
                  <a:pt x="9060313" y="8977340"/>
                  <a:pt x="9025817" y="8999826"/>
                  <a:pt x="8996805" y="9001793"/>
                </a:cubicBezTo>
                <a:cubicBezTo>
                  <a:pt x="8963426" y="9004379"/>
                  <a:pt x="8909513" y="9002481"/>
                  <a:pt x="8886465" y="8985160"/>
                </a:cubicBezTo>
                <a:cubicBezTo>
                  <a:pt x="8940862" y="8962799"/>
                  <a:pt x="8995499" y="8941055"/>
                  <a:pt x="9060149" y="8944128"/>
                </a:cubicBezTo>
                <a:cubicBezTo>
                  <a:pt x="9065474" y="8945971"/>
                  <a:pt x="9067289" y="8948813"/>
                  <a:pt x="9067066" y="8952793"/>
                </a:cubicBezTo>
                <a:close/>
                <a:moveTo>
                  <a:pt x="11574851" y="3277340"/>
                </a:moveTo>
                <a:cubicBezTo>
                  <a:pt x="11571437" y="3275832"/>
                  <a:pt x="11571714" y="3272895"/>
                  <a:pt x="11569103" y="3270722"/>
                </a:cubicBezTo>
                <a:cubicBezTo>
                  <a:pt x="11567595" y="3274134"/>
                  <a:pt x="11564231" y="3273668"/>
                  <a:pt x="11562058" y="3276277"/>
                </a:cubicBezTo>
                <a:cubicBezTo>
                  <a:pt x="11565899" y="3277974"/>
                  <a:pt x="11565433" y="3281337"/>
                  <a:pt x="11568044" y="3283510"/>
                </a:cubicBezTo>
                <a:cubicBezTo>
                  <a:pt x="11569740" y="3279671"/>
                  <a:pt x="11572678" y="3279949"/>
                  <a:pt x="11574851" y="3277340"/>
                </a:cubicBezTo>
                <a:close/>
                <a:moveTo>
                  <a:pt x="10754599" y="5135289"/>
                </a:moveTo>
                <a:lnTo>
                  <a:pt x="10744543" y="5149850"/>
                </a:lnTo>
                <a:lnTo>
                  <a:pt x="10740260" y="5143598"/>
                </a:lnTo>
                <a:lnTo>
                  <a:pt x="10748609" y="5130067"/>
                </a:lnTo>
                <a:close/>
                <a:moveTo>
                  <a:pt x="9332415" y="8354854"/>
                </a:moveTo>
                <a:cubicBezTo>
                  <a:pt x="9334340" y="8348769"/>
                  <a:pt x="9335223" y="8342159"/>
                  <a:pt x="9334951" y="8336437"/>
                </a:cubicBezTo>
                <a:cubicBezTo>
                  <a:pt x="9331664" y="8346181"/>
                  <a:pt x="9311015" y="8354880"/>
                  <a:pt x="9323629" y="8370129"/>
                </a:cubicBezTo>
                <a:cubicBezTo>
                  <a:pt x="9327523" y="8366501"/>
                  <a:pt x="9330491" y="8360936"/>
                  <a:pt x="9332415" y="8354854"/>
                </a:cubicBezTo>
                <a:close/>
                <a:moveTo>
                  <a:pt x="8281626" y="10734939"/>
                </a:moveTo>
                <a:cubicBezTo>
                  <a:pt x="8251880" y="10748106"/>
                  <a:pt x="8240224" y="10797196"/>
                  <a:pt x="8199637" y="10788082"/>
                </a:cubicBezTo>
                <a:cubicBezTo>
                  <a:pt x="8201048" y="10798539"/>
                  <a:pt x="8207076" y="10804351"/>
                  <a:pt x="8217416" y="10805872"/>
                </a:cubicBezTo>
                <a:cubicBezTo>
                  <a:pt x="8232408" y="10775674"/>
                  <a:pt x="8274421" y="10772464"/>
                  <a:pt x="8281626" y="10734939"/>
                </a:cubicBezTo>
                <a:close/>
                <a:moveTo>
                  <a:pt x="11100616" y="4357184"/>
                </a:moveTo>
                <a:cubicBezTo>
                  <a:pt x="11098764" y="4353303"/>
                  <a:pt x="11097456" y="4334352"/>
                  <a:pt x="11086394" y="4343244"/>
                </a:cubicBezTo>
                <a:cubicBezTo>
                  <a:pt x="11091321" y="4345932"/>
                  <a:pt x="11094473" y="4364167"/>
                  <a:pt x="11100616" y="4357184"/>
                </a:cubicBezTo>
                <a:close/>
                <a:moveTo>
                  <a:pt x="11563752" y="3311696"/>
                </a:moveTo>
                <a:cubicBezTo>
                  <a:pt x="11576701" y="3298552"/>
                  <a:pt x="11556016" y="3285334"/>
                  <a:pt x="11549031" y="3296524"/>
                </a:cubicBezTo>
                <a:cubicBezTo>
                  <a:pt x="11555532" y="3301436"/>
                  <a:pt x="11554601" y="3308162"/>
                  <a:pt x="11563752" y="3311696"/>
                </a:cubicBezTo>
                <a:close/>
                <a:moveTo>
                  <a:pt x="10764467" y="5120999"/>
                </a:moveTo>
                <a:lnTo>
                  <a:pt x="10762718" y="5123531"/>
                </a:lnTo>
                <a:lnTo>
                  <a:pt x="10761662" y="5114597"/>
                </a:lnTo>
                <a:close/>
                <a:moveTo>
                  <a:pt x="8267247" y="10773673"/>
                </a:moveTo>
                <a:cubicBezTo>
                  <a:pt x="8254521" y="10784879"/>
                  <a:pt x="8241748" y="10795429"/>
                  <a:pt x="8231531" y="10809415"/>
                </a:cubicBezTo>
                <a:cubicBezTo>
                  <a:pt x="8250169" y="10807001"/>
                  <a:pt x="8268353" y="10784483"/>
                  <a:pt x="8267247" y="10773673"/>
                </a:cubicBezTo>
                <a:close/>
                <a:moveTo>
                  <a:pt x="6804386" y="14084762"/>
                </a:moveTo>
                <a:cubicBezTo>
                  <a:pt x="6807091" y="14067099"/>
                  <a:pt x="6804362" y="14053661"/>
                  <a:pt x="6788252" y="14048582"/>
                </a:cubicBezTo>
                <a:cubicBezTo>
                  <a:pt x="6774217" y="14060729"/>
                  <a:pt x="6780003" y="14085712"/>
                  <a:pt x="6804386" y="14084762"/>
                </a:cubicBezTo>
                <a:close/>
                <a:moveTo>
                  <a:pt x="8778830" y="9618618"/>
                </a:moveTo>
                <a:cubicBezTo>
                  <a:pt x="8773238" y="9618372"/>
                  <a:pt x="8770774" y="9600049"/>
                  <a:pt x="8764225" y="9610970"/>
                </a:cubicBezTo>
                <a:cubicBezTo>
                  <a:pt x="8769331" y="9611662"/>
                  <a:pt x="8771794" y="9629985"/>
                  <a:pt x="8778830" y="9618618"/>
                </a:cubicBezTo>
                <a:close/>
                <a:moveTo>
                  <a:pt x="10902260" y="4816009"/>
                </a:moveTo>
                <a:cubicBezTo>
                  <a:pt x="10907433" y="4797377"/>
                  <a:pt x="10907495" y="4781077"/>
                  <a:pt x="10893406" y="4770261"/>
                </a:cubicBezTo>
                <a:cubicBezTo>
                  <a:pt x="10889652" y="4787990"/>
                  <a:pt x="10892667" y="4803097"/>
                  <a:pt x="10902260" y="4816009"/>
                </a:cubicBezTo>
                <a:close/>
                <a:moveTo>
                  <a:pt x="11681255" y="3064314"/>
                </a:moveTo>
                <a:cubicBezTo>
                  <a:pt x="11682100" y="3060092"/>
                  <a:pt x="11683183" y="3056485"/>
                  <a:pt x="11684455" y="3052452"/>
                </a:cubicBezTo>
                <a:cubicBezTo>
                  <a:pt x="11672172" y="3049067"/>
                  <a:pt x="11658083" y="3042842"/>
                  <a:pt x="11656739" y="3058589"/>
                </a:cubicBezTo>
                <a:cubicBezTo>
                  <a:pt x="11660402" y="3065313"/>
                  <a:pt x="11674343" y="3068409"/>
                  <a:pt x="11681255" y="3064314"/>
                </a:cubicBezTo>
                <a:close/>
                <a:moveTo>
                  <a:pt x="7286738" y="13014017"/>
                </a:moveTo>
                <a:cubicBezTo>
                  <a:pt x="7288324" y="13011659"/>
                  <a:pt x="7289044" y="13008856"/>
                  <a:pt x="7288620" y="13005483"/>
                </a:cubicBezTo>
                <a:cubicBezTo>
                  <a:pt x="7258299" y="12992086"/>
                  <a:pt x="7244207" y="13020513"/>
                  <a:pt x="7218660" y="13019418"/>
                </a:cubicBezTo>
                <a:cubicBezTo>
                  <a:pt x="7174234" y="13012528"/>
                  <a:pt x="7107213" y="13026742"/>
                  <a:pt x="7061884" y="13053088"/>
                </a:cubicBezTo>
                <a:cubicBezTo>
                  <a:pt x="7120076" y="13068099"/>
                  <a:pt x="7186455" y="13010284"/>
                  <a:pt x="7221989" y="13040763"/>
                </a:cubicBezTo>
                <a:cubicBezTo>
                  <a:pt x="7222153" y="13025229"/>
                  <a:pt x="7275641" y="13030524"/>
                  <a:pt x="7286738" y="13014017"/>
                </a:cubicBezTo>
                <a:close/>
                <a:moveTo>
                  <a:pt x="8096502" y="11181642"/>
                </a:moveTo>
                <a:lnTo>
                  <a:pt x="8073659" y="11217664"/>
                </a:lnTo>
                <a:lnTo>
                  <a:pt x="8061441" y="11236931"/>
                </a:lnTo>
                <a:cubicBezTo>
                  <a:pt x="8050082" y="11255796"/>
                  <a:pt x="8038507" y="11274475"/>
                  <a:pt x="8025082" y="11291099"/>
                </a:cubicBezTo>
                <a:cubicBezTo>
                  <a:pt x="8020708" y="11296524"/>
                  <a:pt x="8014937" y="11303043"/>
                  <a:pt x="8008323" y="11308528"/>
                </a:cubicBezTo>
                <a:lnTo>
                  <a:pt x="8005318" y="11310074"/>
                </a:lnTo>
                <a:lnTo>
                  <a:pt x="7986502" y="11319753"/>
                </a:lnTo>
                <a:lnTo>
                  <a:pt x="7998690" y="11304152"/>
                </a:lnTo>
                <a:lnTo>
                  <a:pt x="8033934" y="11259040"/>
                </a:lnTo>
                <a:cubicBezTo>
                  <a:pt x="8041811" y="11248896"/>
                  <a:pt x="8049436" y="11238497"/>
                  <a:pt x="8056454" y="11227479"/>
                </a:cubicBezTo>
                <a:lnTo>
                  <a:pt x="8065191" y="11211149"/>
                </a:lnTo>
                <a:lnTo>
                  <a:pt x="8075330" y="11192202"/>
                </a:lnTo>
                <a:cubicBezTo>
                  <a:pt x="8080916" y="11187822"/>
                  <a:pt x="8083992" y="11180054"/>
                  <a:pt x="8096502" y="11181642"/>
                </a:cubicBezTo>
                <a:close/>
                <a:moveTo>
                  <a:pt x="9352647" y="8340182"/>
                </a:moveTo>
                <a:cubicBezTo>
                  <a:pt x="9338066" y="8375487"/>
                  <a:pt x="9317204" y="8414636"/>
                  <a:pt x="9298243" y="8436805"/>
                </a:cubicBezTo>
                <a:cubicBezTo>
                  <a:pt x="9266398" y="8429351"/>
                  <a:pt x="9270179" y="8408114"/>
                  <a:pt x="9269048" y="8388777"/>
                </a:cubicBezTo>
                <a:cubicBezTo>
                  <a:pt x="9210587" y="8365493"/>
                  <a:pt x="9155219" y="8350194"/>
                  <a:pt x="9094094" y="8319109"/>
                </a:cubicBezTo>
                <a:cubicBezTo>
                  <a:pt x="9021666" y="8330893"/>
                  <a:pt x="8922142" y="8364816"/>
                  <a:pt x="8834399" y="8378991"/>
                </a:cubicBezTo>
                <a:cubicBezTo>
                  <a:pt x="8784948" y="8387181"/>
                  <a:pt x="8720042" y="8399231"/>
                  <a:pt x="8712902" y="8337018"/>
                </a:cubicBezTo>
                <a:cubicBezTo>
                  <a:pt x="8742271" y="8275159"/>
                  <a:pt x="8760000" y="8209677"/>
                  <a:pt x="8791600" y="8150836"/>
                </a:cubicBezTo>
                <a:cubicBezTo>
                  <a:pt x="8833839" y="8070222"/>
                  <a:pt x="8858183" y="7981702"/>
                  <a:pt x="8912810" y="7920305"/>
                </a:cubicBezTo>
                <a:cubicBezTo>
                  <a:pt x="8966266" y="7926103"/>
                  <a:pt x="8976424" y="7964199"/>
                  <a:pt x="9002279" y="7999039"/>
                </a:cubicBezTo>
                <a:cubicBezTo>
                  <a:pt x="9049765" y="8063296"/>
                  <a:pt x="9090268" y="8134138"/>
                  <a:pt x="9132454" y="8196561"/>
                </a:cubicBezTo>
                <a:cubicBezTo>
                  <a:pt x="9201149" y="8228955"/>
                  <a:pt x="9280130" y="8249592"/>
                  <a:pt x="9319459" y="8282751"/>
                </a:cubicBezTo>
                <a:cubicBezTo>
                  <a:pt x="9329316" y="8270816"/>
                  <a:pt x="9344354" y="8249459"/>
                  <a:pt x="9363921" y="8244361"/>
                </a:cubicBezTo>
                <a:cubicBezTo>
                  <a:pt x="9384959" y="8261291"/>
                  <a:pt x="9363840" y="8312545"/>
                  <a:pt x="9352647" y="8340182"/>
                </a:cubicBezTo>
                <a:close/>
                <a:moveTo>
                  <a:pt x="6697002" y="14354337"/>
                </a:moveTo>
                <a:cubicBezTo>
                  <a:pt x="6678354" y="14357310"/>
                  <a:pt x="6645309" y="14338633"/>
                  <a:pt x="6639062" y="14360847"/>
                </a:cubicBezTo>
                <a:cubicBezTo>
                  <a:pt x="6650679" y="14368018"/>
                  <a:pt x="6681439" y="14360712"/>
                  <a:pt x="6697002" y="14354337"/>
                </a:cubicBezTo>
                <a:close/>
                <a:moveTo>
                  <a:pt x="6712701" y="14324576"/>
                </a:moveTo>
                <a:cubicBezTo>
                  <a:pt x="6685817" y="14308110"/>
                  <a:pt x="6668104" y="14265117"/>
                  <a:pt x="6629478" y="14269456"/>
                </a:cubicBezTo>
                <a:cubicBezTo>
                  <a:pt x="6651691" y="14293032"/>
                  <a:pt x="6675888" y="14314427"/>
                  <a:pt x="6705996" y="14332827"/>
                </a:cubicBezTo>
                <a:cubicBezTo>
                  <a:pt x="6709736" y="14332441"/>
                  <a:pt x="6711908" y="14329833"/>
                  <a:pt x="6712701" y="14324576"/>
                </a:cubicBezTo>
                <a:close/>
                <a:moveTo>
                  <a:pt x="9655022" y="7665936"/>
                </a:moveTo>
                <a:cubicBezTo>
                  <a:pt x="9651842" y="7661238"/>
                  <a:pt x="9654915" y="7657027"/>
                  <a:pt x="9652394" y="7652347"/>
                </a:cubicBezTo>
                <a:cubicBezTo>
                  <a:pt x="9622733" y="7546057"/>
                  <a:pt x="9593847" y="7435168"/>
                  <a:pt x="9566773" y="7330923"/>
                </a:cubicBezTo>
                <a:cubicBezTo>
                  <a:pt x="9557419" y="7296062"/>
                  <a:pt x="9548487" y="7257580"/>
                  <a:pt x="9526458" y="7228343"/>
                </a:cubicBezTo>
                <a:cubicBezTo>
                  <a:pt x="9516763" y="7246579"/>
                  <a:pt x="9529101" y="7267659"/>
                  <a:pt x="9532967" y="7284575"/>
                </a:cubicBezTo>
                <a:cubicBezTo>
                  <a:pt x="9563301" y="7416613"/>
                  <a:pt x="9579403" y="7550606"/>
                  <a:pt x="9611428" y="7681034"/>
                </a:cubicBezTo>
                <a:cubicBezTo>
                  <a:pt x="9626115" y="7674138"/>
                  <a:pt x="9640540" y="7677786"/>
                  <a:pt x="9655022" y="7665936"/>
                </a:cubicBezTo>
                <a:close/>
                <a:moveTo>
                  <a:pt x="10493046" y="5770630"/>
                </a:moveTo>
                <a:cubicBezTo>
                  <a:pt x="10478826" y="5744994"/>
                  <a:pt x="10490183" y="5695005"/>
                  <a:pt x="10459607" y="5685570"/>
                </a:cubicBezTo>
                <a:cubicBezTo>
                  <a:pt x="10471740" y="5711304"/>
                  <a:pt x="10470048" y="5757922"/>
                  <a:pt x="10493046" y="5770630"/>
                </a:cubicBezTo>
                <a:close/>
                <a:moveTo>
                  <a:pt x="7901577" y="11638468"/>
                </a:moveTo>
                <a:cubicBezTo>
                  <a:pt x="7890594" y="11665508"/>
                  <a:pt x="7853706" y="11691398"/>
                  <a:pt x="7835657" y="11706779"/>
                </a:cubicBezTo>
                <a:cubicBezTo>
                  <a:pt x="7710249" y="11724872"/>
                  <a:pt x="7645906" y="11674093"/>
                  <a:pt x="7594747" y="11608551"/>
                </a:cubicBezTo>
                <a:cubicBezTo>
                  <a:pt x="7563378" y="11580778"/>
                  <a:pt x="7504291" y="11549371"/>
                  <a:pt x="7510549" y="11501751"/>
                </a:cubicBezTo>
                <a:cubicBezTo>
                  <a:pt x="7575677" y="11498657"/>
                  <a:pt x="7599516" y="11584886"/>
                  <a:pt x="7647901" y="11625304"/>
                </a:cubicBezTo>
                <a:cubicBezTo>
                  <a:pt x="7663548" y="11638490"/>
                  <a:pt x="7729088" y="11677033"/>
                  <a:pt x="7755773" y="11678851"/>
                </a:cubicBezTo>
                <a:cubicBezTo>
                  <a:pt x="7801161" y="11681517"/>
                  <a:pt x="7843826" y="11659992"/>
                  <a:pt x="7863206" y="11613528"/>
                </a:cubicBezTo>
                <a:cubicBezTo>
                  <a:pt x="7853154" y="11540588"/>
                  <a:pt x="7782433" y="11484072"/>
                  <a:pt x="7735658" y="11430460"/>
                </a:cubicBezTo>
                <a:cubicBezTo>
                  <a:pt x="7709276" y="11400073"/>
                  <a:pt x="7690882" y="11362228"/>
                  <a:pt x="7671955" y="11348753"/>
                </a:cubicBezTo>
                <a:cubicBezTo>
                  <a:pt x="7649594" y="11332189"/>
                  <a:pt x="7585234" y="11306687"/>
                  <a:pt x="7565289" y="11308714"/>
                </a:cubicBezTo>
                <a:cubicBezTo>
                  <a:pt x="7537904" y="11311148"/>
                  <a:pt x="7521928" y="11326065"/>
                  <a:pt x="7508840" y="11351121"/>
                </a:cubicBezTo>
                <a:cubicBezTo>
                  <a:pt x="7505665" y="11386869"/>
                  <a:pt x="7532840" y="11389128"/>
                  <a:pt x="7532302" y="11421923"/>
                </a:cubicBezTo>
                <a:cubicBezTo>
                  <a:pt x="7567882" y="11449934"/>
                  <a:pt x="7597933" y="11479185"/>
                  <a:pt x="7635674" y="11521121"/>
                </a:cubicBezTo>
                <a:cubicBezTo>
                  <a:pt x="7666419" y="11554545"/>
                  <a:pt x="7709570" y="11618654"/>
                  <a:pt x="7745664" y="11613403"/>
                </a:cubicBezTo>
                <a:cubicBezTo>
                  <a:pt x="7761398" y="11611138"/>
                  <a:pt x="7779412" y="11599387"/>
                  <a:pt x="7783321" y="11585599"/>
                </a:cubicBezTo>
                <a:cubicBezTo>
                  <a:pt x="7797305" y="11534280"/>
                  <a:pt x="7726460" y="11509602"/>
                  <a:pt x="7685719" y="11472511"/>
                </a:cubicBezTo>
                <a:cubicBezTo>
                  <a:pt x="7678387" y="11466359"/>
                  <a:pt x="7661759" y="11452290"/>
                  <a:pt x="7658249" y="11447800"/>
                </a:cubicBezTo>
                <a:cubicBezTo>
                  <a:pt x="7653293" y="11442455"/>
                  <a:pt x="7660407" y="11427555"/>
                  <a:pt x="7656820" y="11421666"/>
                </a:cubicBezTo>
                <a:cubicBezTo>
                  <a:pt x="7652742" y="11415336"/>
                  <a:pt x="7614979" y="11407103"/>
                  <a:pt x="7634680" y="11383557"/>
                </a:cubicBezTo>
                <a:cubicBezTo>
                  <a:pt x="7670067" y="11390983"/>
                  <a:pt x="7718222" y="11427201"/>
                  <a:pt x="7750465" y="11462416"/>
                </a:cubicBezTo>
                <a:cubicBezTo>
                  <a:pt x="7783224" y="11498539"/>
                  <a:pt x="7826023" y="11547689"/>
                  <a:pt x="7810766" y="11609843"/>
                </a:cubicBezTo>
                <a:cubicBezTo>
                  <a:pt x="7770305" y="11697247"/>
                  <a:pt x="7650785" y="11601273"/>
                  <a:pt x="7611777" y="11561747"/>
                </a:cubicBezTo>
                <a:cubicBezTo>
                  <a:pt x="7603360" y="11552846"/>
                  <a:pt x="7606985" y="11542349"/>
                  <a:pt x="7596969" y="11529791"/>
                </a:cubicBezTo>
                <a:cubicBezTo>
                  <a:pt x="7568835" y="11492947"/>
                  <a:pt x="7475405" y="11439077"/>
                  <a:pt x="7465055" y="11386282"/>
                </a:cubicBezTo>
                <a:cubicBezTo>
                  <a:pt x="7455967" y="11339502"/>
                  <a:pt x="7494863" y="11274652"/>
                  <a:pt x="7536746" y="11264402"/>
                </a:cubicBezTo>
                <a:cubicBezTo>
                  <a:pt x="7572609" y="11254952"/>
                  <a:pt x="7654819" y="11282753"/>
                  <a:pt x="7682939" y="11302280"/>
                </a:cubicBezTo>
                <a:cubicBezTo>
                  <a:pt x="7713486" y="11323545"/>
                  <a:pt x="7753648" y="11375646"/>
                  <a:pt x="7787025" y="11414544"/>
                </a:cubicBezTo>
                <a:cubicBezTo>
                  <a:pt x="7853831" y="11493274"/>
                  <a:pt x="7866185" y="11523024"/>
                  <a:pt x="7902267" y="11611391"/>
                </a:cubicBezTo>
                <a:cubicBezTo>
                  <a:pt x="7906021" y="11620313"/>
                  <a:pt x="7905238" y="11629454"/>
                  <a:pt x="7901577" y="11638468"/>
                </a:cubicBezTo>
                <a:close/>
                <a:moveTo>
                  <a:pt x="10269837" y="6279429"/>
                </a:moveTo>
                <a:cubicBezTo>
                  <a:pt x="10272006" y="6267598"/>
                  <a:pt x="10269678" y="6257871"/>
                  <a:pt x="10256507" y="6253075"/>
                </a:cubicBezTo>
                <a:cubicBezTo>
                  <a:pt x="10254100" y="6264290"/>
                  <a:pt x="10256428" y="6274017"/>
                  <a:pt x="10269837" y="6279429"/>
                </a:cubicBezTo>
                <a:close/>
                <a:moveTo>
                  <a:pt x="11243562" y="4080944"/>
                </a:moveTo>
                <a:cubicBezTo>
                  <a:pt x="11235224" y="4076750"/>
                  <a:pt x="11230452" y="4081786"/>
                  <a:pt x="11223064" y="4080053"/>
                </a:cubicBezTo>
                <a:cubicBezTo>
                  <a:pt x="11226230" y="4076348"/>
                  <a:pt x="11218542" y="4063765"/>
                  <a:pt x="11214342" y="4072117"/>
                </a:cubicBezTo>
                <a:cubicBezTo>
                  <a:pt x="11217522" y="4077605"/>
                  <a:pt x="11237490" y="4102759"/>
                  <a:pt x="11243562" y="4080944"/>
                </a:cubicBezTo>
                <a:close/>
                <a:moveTo>
                  <a:pt x="8581296" y="10108274"/>
                </a:moveTo>
                <a:cubicBezTo>
                  <a:pt x="8574920" y="10093983"/>
                  <a:pt x="8589622" y="10067540"/>
                  <a:pt x="8567397" y="10063295"/>
                </a:cubicBezTo>
                <a:cubicBezTo>
                  <a:pt x="8571381" y="10078882"/>
                  <a:pt x="8557166" y="10104879"/>
                  <a:pt x="8581296" y="10108274"/>
                </a:cubicBezTo>
                <a:close/>
                <a:moveTo>
                  <a:pt x="7463006" y="12639685"/>
                </a:moveTo>
                <a:cubicBezTo>
                  <a:pt x="7429633" y="12636661"/>
                  <a:pt x="7372761" y="12635993"/>
                  <a:pt x="7364108" y="12660198"/>
                </a:cubicBezTo>
                <a:cubicBezTo>
                  <a:pt x="7396500" y="12651578"/>
                  <a:pt x="7434194" y="12657530"/>
                  <a:pt x="7463006" y="12639685"/>
                </a:cubicBezTo>
                <a:close/>
                <a:moveTo>
                  <a:pt x="7489192" y="12580420"/>
                </a:moveTo>
                <a:cubicBezTo>
                  <a:pt x="7479119" y="12570872"/>
                  <a:pt x="7473165" y="12560088"/>
                  <a:pt x="7456321" y="12553155"/>
                </a:cubicBezTo>
                <a:cubicBezTo>
                  <a:pt x="7450256" y="12570350"/>
                  <a:pt x="7462037" y="12580652"/>
                  <a:pt x="7463783" y="12595182"/>
                </a:cubicBezTo>
                <a:cubicBezTo>
                  <a:pt x="7469963" y="12584663"/>
                  <a:pt x="7483013" y="12590939"/>
                  <a:pt x="7489192" y="12580420"/>
                </a:cubicBezTo>
                <a:close/>
                <a:moveTo>
                  <a:pt x="6838833" y="14054111"/>
                </a:moveTo>
                <a:cubicBezTo>
                  <a:pt x="6840021" y="14035267"/>
                  <a:pt x="6835961" y="14020222"/>
                  <a:pt x="6819513" y="14012445"/>
                </a:cubicBezTo>
                <a:cubicBezTo>
                  <a:pt x="6824188" y="14027253"/>
                  <a:pt x="6821393" y="14047424"/>
                  <a:pt x="6838833" y="14054111"/>
                </a:cubicBezTo>
                <a:close/>
                <a:moveTo>
                  <a:pt x="6518275" y="14781072"/>
                </a:moveTo>
                <a:cubicBezTo>
                  <a:pt x="6501452" y="14769555"/>
                  <a:pt x="6487278" y="14756656"/>
                  <a:pt x="6469225" y="14745617"/>
                </a:cubicBezTo>
                <a:cubicBezTo>
                  <a:pt x="6459999" y="14749198"/>
                  <a:pt x="6456050" y="14767362"/>
                  <a:pt x="6449913" y="14778944"/>
                </a:cubicBezTo>
                <a:cubicBezTo>
                  <a:pt x="6467687" y="14792923"/>
                  <a:pt x="6500634" y="14792166"/>
                  <a:pt x="6518275" y="14781072"/>
                </a:cubicBezTo>
                <a:close/>
                <a:moveTo>
                  <a:pt x="8110047" y="11179450"/>
                </a:moveTo>
                <a:cubicBezTo>
                  <a:pt x="8080255" y="11170391"/>
                  <a:pt x="8074541" y="11191322"/>
                  <a:pt x="8060536" y="11207568"/>
                </a:cubicBezTo>
                <a:cubicBezTo>
                  <a:pt x="8045594" y="11224546"/>
                  <a:pt x="8031471" y="11242538"/>
                  <a:pt x="8017414" y="11259739"/>
                </a:cubicBezTo>
                <a:lnTo>
                  <a:pt x="7986894" y="11293614"/>
                </a:lnTo>
                <a:lnTo>
                  <a:pt x="7974682" y="11307168"/>
                </a:lnTo>
                <a:cubicBezTo>
                  <a:pt x="7981167" y="11327532"/>
                  <a:pt x="7976506" y="11375843"/>
                  <a:pt x="7999705" y="11367522"/>
                </a:cubicBezTo>
                <a:cubicBezTo>
                  <a:pt x="8010204" y="11357488"/>
                  <a:pt x="7989136" y="11363336"/>
                  <a:pt x="7992759" y="11349838"/>
                </a:cubicBezTo>
                <a:lnTo>
                  <a:pt x="8015697" y="11319348"/>
                </a:lnTo>
                <a:lnTo>
                  <a:pt x="8054604" y="11267634"/>
                </a:lnTo>
                <a:lnTo>
                  <a:pt x="8081991" y="11224074"/>
                </a:lnTo>
                <a:close/>
                <a:moveTo>
                  <a:pt x="7996049" y="11442555"/>
                </a:moveTo>
                <a:cubicBezTo>
                  <a:pt x="7977687" y="11391635"/>
                  <a:pt x="7955314" y="11322485"/>
                  <a:pt x="7950033" y="11260680"/>
                </a:cubicBezTo>
                <a:cubicBezTo>
                  <a:pt x="7948745" y="11247873"/>
                  <a:pt x="7963408" y="11231578"/>
                  <a:pt x="7946474" y="11221906"/>
                </a:cubicBezTo>
                <a:cubicBezTo>
                  <a:pt x="7927223" y="11229936"/>
                  <a:pt x="7933837" y="11260877"/>
                  <a:pt x="7935823" y="11278595"/>
                </a:cubicBezTo>
                <a:cubicBezTo>
                  <a:pt x="7942026" y="11335040"/>
                  <a:pt x="7967138" y="11401012"/>
                  <a:pt x="7985471" y="11442671"/>
                </a:cubicBezTo>
                <a:cubicBezTo>
                  <a:pt x="7989115" y="11442734"/>
                  <a:pt x="7992405" y="11442492"/>
                  <a:pt x="7996049" y="11442555"/>
                </a:cubicBezTo>
                <a:close/>
                <a:moveTo>
                  <a:pt x="8594211" y="10090627"/>
                </a:moveTo>
                <a:cubicBezTo>
                  <a:pt x="8597498" y="10079562"/>
                  <a:pt x="8599813" y="10069389"/>
                  <a:pt x="8587271" y="10067904"/>
                </a:cubicBezTo>
                <a:cubicBezTo>
                  <a:pt x="8582079" y="10079819"/>
                  <a:pt x="8587912" y="10085213"/>
                  <a:pt x="8594211" y="10090627"/>
                </a:cubicBezTo>
                <a:close/>
                <a:moveTo>
                  <a:pt x="7390188" y="12819508"/>
                </a:moveTo>
                <a:cubicBezTo>
                  <a:pt x="7371838" y="12833314"/>
                  <a:pt x="7322489" y="12828326"/>
                  <a:pt x="7320216" y="12846177"/>
                </a:cubicBezTo>
                <a:cubicBezTo>
                  <a:pt x="7341141" y="12838096"/>
                  <a:pt x="7388581" y="12838163"/>
                  <a:pt x="7390188" y="12819508"/>
                </a:cubicBezTo>
                <a:close/>
                <a:moveTo>
                  <a:pt x="8290869" y="10784950"/>
                </a:moveTo>
                <a:cubicBezTo>
                  <a:pt x="8283208" y="10804064"/>
                  <a:pt x="8271861" y="10819539"/>
                  <a:pt x="8256509" y="10830946"/>
                </a:cubicBezTo>
                <a:cubicBezTo>
                  <a:pt x="8237683" y="10830734"/>
                  <a:pt x="8235873" y="10819317"/>
                  <a:pt x="8217307" y="10827339"/>
                </a:cubicBezTo>
                <a:cubicBezTo>
                  <a:pt x="8190197" y="10808282"/>
                  <a:pt x="8165803" y="10781093"/>
                  <a:pt x="8174884" y="10742104"/>
                </a:cubicBezTo>
                <a:cubicBezTo>
                  <a:pt x="8183076" y="10709125"/>
                  <a:pt x="8226277" y="10690308"/>
                  <a:pt x="8267659" y="10692098"/>
                </a:cubicBezTo>
                <a:cubicBezTo>
                  <a:pt x="8283134" y="10696198"/>
                  <a:pt x="8283283" y="10716655"/>
                  <a:pt x="8303118" y="10717120"/>
                </a:cubicBezTo>
                <a:cubicBezTo>
                  <a:pt x="8302507" y="10743082"/>
                  <a:pt x="8298531" y="10765835"/>
                  <a:pt x="8290869" y="10784950"/>
                </a:cubicBezTo>
                <a:close/>
                <a:moveTo>
                  <a:pt x="6858183" y="14027660"/>
                </a:moveTo>
                <a:cubicBezTo>
                  <a:pt x="6857942" y="14021174"/>
                  <a:pt x="6843572" y="14014538"/>
                  <a:pt x="6843611" y="14031757"/>
                </a:cubicBezTo>
                <a:cubicBezTo>
                  <a:pt x="6846359" y="14032462"/>
                  <a:pt x="6849721" y="14032928"/>
                  <a:pt x="6852658" y="14033206"/>
                </a:cubicBezTo>
                <a:cubicBezTo>
                  <a:pt x="6856774" y="14031967"/>
                  <a:pt x="6858264" y="14029822"/>
                  <a:pt x="6858183" y="14027660"/>
                </a:cubicBezTo>
                <a:close/>
                <a:moveTo>
                  <a:pt x="10269291" y="6308350"/>
                </a:moveTo>
                <a:cubicBezTo>
                  <a:pt x="10276010" y="6300064"/>
                  <a:pt x="10265068" y="6298298"/>
                  <a:pt x="10263784" y="6293127"/>
                </a:cubicBezTo>
                <a:cubicBezTo>
                  <a:pt x="10259338" y="6300883"/>
                  <a:pt x="10261237" y="6305815"/>
                  <a:pt x="10269291" y="6308350"/>
                </a:cubicBezTo>
                <a:close/>
                <a:moveTo>
                  <a:pt x="10402066" y="6008900"/>
                </a:moveTo>
                <a:lnTo>
                  <a:pt x="10384516" y="6001146"/>
                </a:lnTo>
                <a:cubicBezTo>
                  <a:pt x="10374674" y="6009526"/>
                  <a:pt x="10402925" y="6022009"/>
                  <a:pt x="10402066" y="6008900"/>
                </a:cubicBezTo>
                <a:close/>
                <a:moveTo>
                  <a:pt x="11700517" y="3073847"/>
                </a:moveTo>
                <a:cubicBezTo>
                  <a:pt x="11701789" y="3069813"/>
                  <a:pt x="11702634" y="3065590"/>
                  <a:pt x="11703479" y="3061368"/>
                </a:cubicBezTo>
                <a:cubicBezTo>
                  <a:pt x="11693035" y="3052668"/>
                  <a:pt x="11687061" y="3076582"/>
                  <a:pt x="11700517" y="3073847"/>
                </a:cubicBezTo>
                <a:close/>
                <a:moveTo>
                  <a:pt x="9161187" y="8822206"/>
                </a:moveTo>
                <a:cubicBezTo>
                  <a:pt x="9150736" y="8813507"/>
                  <a:pt x="9154821" y="8798484"/>
                  <a:pt x="9144131" y="8789170"/>
                </a:cubicBezTo>
                <a:cubicBezTo>
                  <a:pt x="9131514" y="8805014"/>
                  <a:pt x="9145381" y="8832560"/>
                  <a:pt x="9161187" y="8822206"/>
                </a:cubicBezTo>
                <a:close/>
                <a:moveTo>
                  <a:pt x="10856041" y="4986401"/>
                </a:moveTo>
                <a:cubicBezTo>
                  <a:pt x="10845346" y="4967902"/>
                  <a:pt x="10857390" y="4926794"/>
                  <a:pt x="10829298" y="4924586"/>
                </a:cubicBezTo>
                <a:cubicBezTo>
                  <a:pt x="10820842" y="4935645"/>
                  <a:pt x="10832569" y="4949500"/>
                  <a:pt x="10837945" y="4961570"/>
                </a:cubicBezTo>
                <a:cubicBezTo>
                  <a:pt x="10841089" y="4970612"/>
                  <a:pt x="10844131" y="4999507"/>
                  <a:pt x="10856041" y="4986401"/>
                </a:cubicBezTo>
                <a:close/>
                <a:moveTo>
                  <a:pt x="6767198" y="14241623"/>
                </a:moveTo>
                <a:cubicBezTo>
                  <a:pt x="6767949" y="14217999"/>
                  <a:pt x="6750279" y="14193373"/>
                  <a:pt x="6751524" y="14158245"/>
                </a:cubicBezTo>
                <a:cubicBezTo>
                  <a:pt x="6753047" y="14120181"/>
                  <a:pt x="6771561" y="14079433"/>
                  <a:pt x="6776624" y="14036818"/>
                </a:cubicBezTo>
                <a:cubicBezTo>
                  <a:pt x="6691918" y="14016211"/>
                  <a:pt x="6594896" y="14035013"/>
                  <a:pt x="6525732" y="13998847"/>
                </a:cubicBezTo>
                <a:cubicBezTo>
                  <a:pt x="6533041" y="13985766"/>
                  <a:pt x="6529000" y="13957987"/>
                  <a:pt x="6545782" y="13946545"/>
                </a:cubicBezTo>
                <a:cubicBezTo>
                  <a:pt x="6620042" y="13953871"/>
                  <a:pt x="6698044" y="13982729"/>
                  <a:pt x="6785943" y="13991496"/>
                </a:cubicBezTo>
                <a:cubicBezTo>
                  <a:pt x="6801815" y="13851721"/>
                  <a:pt x="6833691" y="13732268"/>
                  <a:pt x="6865318" y="13607609"/>
                </a:cubicBezTo>
                <a:cubicBezTo>
                  <a:pt x="6783629" y="13602096"/>
                  <a:pt x="6672520" y="13610088"/>
                  <a:pt x="6612499" y="13555535"/>
                </a:cubicBezTo>
                <a:cubicBezTo>
                  <a:pt x="6622922" y="13537715"/>
                  <a:pt x="6625696" y="13508359"/>
                  <a:pt x="6646051" y="13506139"/>
                </a:cubicBezTo>
                <a:cubicBezTo>
                  <a:pt x="6712127" y="13516986"/>
                  <a:pt x="6826047" y="13537250"/>
                  <a:pt x="6881995" y="13550247"/>
                </a:cubicBezTo>
                <a:cubicBezTo>
                  <a:pt x="6911032" y="13493761"/>
                  <a:pt x="6938026" y="13433822"/>
                  <a:pt x="6976042" y="13390477"/>
                </a:cubicBezTo>
                <a:cubicBezTo>
                  <a:pt x="6899579" y="13371982"/>
                  <a:pt x="6834594" y="13362128"/>
                  <a:pt x="6773615" y="13344360"/>
                </a:cubicBezTo>
                <a:cubicBezTo>
                  <a:pt x="6732298" y="13331710"/>
                  <a:pt x="6697825" y="13309343"/>
                  <a:pt x="6668135" y="13308457"/>
                </a:cubicBezTo>
                <a:cubicBezTo>
                  <a:pt x="6611027" y="13306160"/>
                  <a:pt x="6580305" y="13371076"/>
                  <a:pt x="6560485" y="13441319"/>
                </a:cubicBezTo>
                <a:cubicBezTo>
                  <a:pt x="6531930" y="13542872"/>
                  <a:pt x="6507291" y="13700180"/>
                  <a:pt x="6487107" y="13797786"/>
                </a:cubicBezTo>
                <a:cubicBezTo>
                  <a:pt x="6453065" y="13963682"/>
                  <a:pt x="6403568" y="14120710"/>
                  <a:pt x="6430851" y="14228585"/>
                </a:cubicBezTo>
                <a:cubicBezTo>
                  <a:pt x="6439205" y="14237373"/>
                  <a:pt x="6457675" y="14239418"/>
                  <a:pt x="6459175" y="14253332"/>
                </a:cubicBezTo>
                <a:cubicBezTo>
                  <a:pt x="6541958" y="14281754"/>
                  <a:pt x="6592711" y="14238430"/>
                  <a:pt x="6655909" y="14232715"/>
                </a:cubicBezTo>
                <a:cubicBezTo>
                  <a:pt x="6689189" y="14230090"/>
                  <a:pt x="6723869" y="14239298"/>
                  <a:pt x="6767198" y="14241623"/>
                </a:cubicBezTo>
                <a:close/>
                <a:moveTo>
                  <a:pt x="10286894" y="6286966"/>
                </a:moveTo>
                <a:cubicBezTo>
                  <a:pt x="10295405" y="6267703"/>
                  <a:pt x="10288289" y="6253816"/>
                  <a:pt x="10272983" y="6243471"/>
                </a:cubicBezTo>
                <a:cubicBezTo>
                  <a:pt x="10273516" y="6259567"/>
                  <a:pt x="10276512" y="6274704"/>
                  <a:pt x="10286894" y="6286966"/>
                </a:cubicBezTo>
                <a:close/>
                <a:moveTo>
                  <a:pt x="11234659" y="4145185"/>
                </a:moveTo>
                <a:cubicBezTo>
                  <a:pt x="11234880" y="4142181"/>
                  <a:pt x="11233831" y="4139293"/>
                  <a:pt x="11230964" y="4137133"/>
                </a:cubicBezTo>
                <a:cubicBezTo>
                  <a:pt x="11224535" y="4142458"/>
                  <a:pt x="11219343" y="4151903"/>
                  <a:pt x="11213200" y="4158886"/>
                </a:cubicBezTo>
                <a:cubicBezTo>
                  <a:pt x="11221906" y="4164264"/>
                  <a:pt x="11233996" y="4154199"/>
                  <a:pt x="11234659" y="4145185"/>
                </a:cubicBezTo>
                <a:close/>
                <a:moveTo>
                  <a:pt x="8806274" y="9642241"/>
                </a:moveTo>
                <a:cubicBezTo>
                  <a:pt x="8797706" y="9635326"/>
                  <a:pt x="8800184" y="9621424"/>
                  <a:pt x="8787300" y="9617121"/>
                </a:cubicBezTo>
                <a:cubicBezTo>
                  <a:pt x="8780607" y="9631306"/>
                  <a:pt x="8797578" y="9648865"/>
                  <a:pt x="8806274" y="9642241"/>
                </a:cubicBezTo>
                <a:close/>
                <a:moveTo>
                  <a:pt x="11498842" y="3548655"/>
                </a:moveTo>
                <a:cubicBezTo>
                  <a:pt x="11489025" y="3544318"/>
                  <a:pt x="11478444" y="3537093"/>
                  <a:pt x="11473444" y="3546101"/>
                </a:cubicBezTo>
                <a:cubicBezTo>
                  <a:pt x="11483260" y="3550438"/>
                  <a:pt x="11494268" y="3557851"/>
                  <a:pt x="11498842" y="3548655"/>
                </a:cubicBezTo>
                <a:close/>
                <a:moveTo>
                  <a:pt x="8118133" y="11200225"/>
                </a:moveTo>
                <a:cubicBezTo>
                  <a:pt x="8121591" y="11194481"/>
                  <a:pt x="8123894" y="11188771"/>
                  <a:pt x="8124210" y="11183041"/>
                </a:cubicBezTo>
                <a:cubicBezTo>
                  <a:pt x="8116192" y="11193058"/>
                  <a:pt x="8105624" y="11205496"/>
                  <a:pt x="8096600" y="11218110"/>
                </a:cubicBezTo>
                <a:lnTo>
                  <a:pt x="8090317" y="11230481"/>
                </a:lnTo>
                <a:lnTo>
                  <a:pt x="8078250" y="11254236"/>
                </a:lnTo>
                <a:cubicBezTo>
                  <a:pt x="8081162" y="11247819"/>
                  <a:pt x="8085411" y="11241593"/>
                  <a:pt x="8090167" y="11235506"/>
                </a:cubicBezTo>
                <a:lnTo>
                  <a:pt x="8092782" y="11232377"/>
                </a:lnTo>
                <a:lnTo>
                  <a:pt x="8105123" y="11217608"/>
                </a:lnTo>
                <a:cubicBezTo>
                  <a:pt x="8110061" y="11211745"/>
                  <a:pt x="8114675" y="11205968"/>
                  <a:pt x="8118133" y="11200225"/>
                </a:cubicBezTo>
                <a:close/>
                <a:moveTo>
                  <a:pt x="7289338" y="13076637"/>
                </a:moveTo>
                <a:cubicBezTo>
                  <a:pt x="7270611" y="13073967"/>
                  <a:pt x="7254031" y="13076834"/>
                  <a:pt x="7239889" y="13086894"/>
                </a:cubicBezTo>
                <a:cubicBezTo>
                  <a:pt x="7262384" y="13098362"/>
                  <a:pt x="7274618" y="13083382"/>
                  <a:pt x="7289338" y="13076637"/>
                </a:cubicBezTo>
                <a:close/>
                <a:moveTo>
                  <a:pt x="11126328" y="4393553"/>
                </a:moveTo>
                <a:cubicBezTo>
                  <a:pt x="11124244" y="4362520"/>
                  <a:pt x="11127507" y="4329766"/>
                  <a:pt x="11106785" y="4306320"/>
                </a:cubicBezTo>
                <a:cubicBezTo>
                  <a:pt x="11096143" y="4341938"/>
                  <a:pt x="11106836" y="4369629"/>
                  <a:pt x="11126328" y="4393553"/>
                </a:cubicBezTo>
                <a:close/>
                <a:moveTo>
                  <a:pt x="11195194" y="4237694"/>
                </a:moveTo>
                <a:cubicBezTo>
                  <a:pt x="11179379" y="4234279"/>
                  <a:pt x="11156148" y="4210744"/>
                  <a:pt x="11148887" y="4229483"/>
                </a:cubicBezTo>
                <a:cubicBezTo>
                  <a:pt x="11160412" y="4243762"/>
                  <a:pt x="11174983" y="4238461"/>
                  <a:pt x="11184236" y="4253267"/>
                </a:cubicBezTo>
                <a:cubicBezTo>
                  <a:pt x="11188492" y="4250554"/>
                  <a:pt x="11192462" y="4246184"/>
                  <a:pt x="11195194" y="4237694"/>
                </a:cubicBezTo>
                <a:close/>
                <a:moveTo>
                  <a:pt x="11402737" y="3775400"/>
                </a:moveTo>
                <a:cubicBezTo>
                  <a:pt x="11390687" y="3768037"/>
                  <a:pt x="11370604" y="3789245"/>
                  <a:pt x="11389521" y="3796074"/>
                </a:cubicBezTo>
                <a:cubicBezTo>
                  <a:pt x="11398988" y="3793119"/>
                  <a:pt x="11390381" y="3779118"/>
                  <a:pt x="11402737" y="3775400"/>
                </a:cubicBezTo>
                <a:close/>
                <a:moveTo>
                  <a:pt x="9561082" y="7943521"/>
                </a:moveTo>
                <a:cubicBezTo>
                  <a:pt x="9560333" y="7938843"/>
                  <a:pt x="9556713" y="7935208"/>
                  <a:pt x="9551220" y="7937219"/>
                </a:cubicBezTo>
                <a:cubicBezTo>
                  <a:pt x="9555348" y="7943589"/>
                  <a:pt x="9542992" y="7949555"/>
                  <a:pt x="9553715" y="7956084"/>
                </a:cubicBezTo>
                <a:cubicBezTo>
                  <a:pt x="9559708" y="7953920"/>
                  <a:pt x="9561830" y="7948200"/>
                  <a:pt x="9561082" y="7943521"/>
                </a:cubicBezTo>
                <a:close/>
                <a:moveTo>
                  <a:pt x="10943044" y="4817192"/>
                </a:moveTo>
                <a:cubicBezTo>
                  <a:pt x="10948284" y="4808794"/>
                  <a:pt x="10948365" y="4801687"/>
                  <a:pt x="10939028" y="4798581"/>
                </a:cubicBezTo>
                <a:cubicBezTo>
                  <a:pt x="10934640" y="4807357"/>
                  <a:pt x="10939244" y="4811942"/>
                  <a:pt x="10943044" y="4817192"/>
                </a:cubicBezTo>
                <a:close/>
                <a:moveTo>
                  <a:pt x="10688626" y="5402235"/>
                </a:moveTo>
                <a:cubicBezTo>
                  <a:pt x="10692964" y="5392417"/>
                  <a:pt x="10696793" y="5382884"/>
                  <a:pt x="10697109" y="5374668"/>
                </a:cubicBezTo>
                <a:lnTo>
                  <a:pt x="10695068" y="5365655"/>
                </a:lnTo>
                <a:lnTo>
                  <a:pt x="10694570" y="5363461"/>
                </a:lnTo>
                <a:lnTo>
                  <a:pt x="10686363" y="5356564"/>
                </a:lnTo>
                <a:lnTo>
                  <a:pt x="10684507" y="5355004"/>
                </a:lnTo>
                <a:lnTo>
                  <a:pt x="10683895" y="5359270"/>
                </a:lnTo>
                <a:lnTo>
                  <a:pt x="10683057" y="5365106"/>
                </a:lnTo>
                <a:lnTo>
                  <a:pt x="10680797" y="5380855"/>
                </a:lnTo>
                <a:cubicBezTo>
                  <a:pt x="10682074" y="5388498"/>
                  <a:pt x="10685273" y="5395396"/>
                  <a:pt x="10688626" y="5402235"/>
                </a:cubicBezTo>
                <a:close/>
                <a:moveTo>
                  <a:pt x="10877427" y="4974933"/>
                </a:moveTo>
                <a:cubicBezTo>
                  <a:pt x="10870600" y="4971917"/>
                  <a:pt x="10877309" y="4963657"/>
                  <a:pt x="10866791" y="4962071"/>
                </a:cubicBezTo>
                <a:cubicBezTo>
                  <a:pt x="10860836" y="4968623"/>
                  <a:pt x="10873367" y="4981812"/>
                  <a:pt x="10877427" y="4974933"/>
                </a:cubicBezTo>
                <a:close/>
                <a:moveTo>
                  <a:pt x="7985351" y="11520751"/>
                </a:moveTo>
                <a:cubicBezTo>
                  <a:pt x="7980389" y="11498621"/>
                  <a:pt x="7971124" y="11476475"/>
                  <a:pt x="7964089" y="11453173"/>
                </a:cubicBezTo>
                <a:cubicBezTo>
                  <a:pt x="7957457" y="11430835"/>
                  <a:pt x="7957061" y="11403406"/>
                  <a:pt x="7939429" y="11388823"/>
                </a:cubicBezTo>
                <a:cubicBezTo>
                  <a:pt x="7952183" y="11435523"/>
                  <a:pt x="7962452" y="11484391"/>
                  <a:pt x="7985351" y="11520751"/>
                </a:cubicBezTo>
                <a:close/>
                <a:moveTo>
                  <a:pt x="10319116" y="6242878"/>
                </a:moveTo>
                <a:cubicBezTo>
                  <a:pt x="10315130" y="6233443"/>
                  <a:pt x="10292240" y="6217189"/>
                  <a:pt x="10278839" y="6220989"/>
                </a:cubicBezTo>
                <a:cubicBezTo>
                  <a:pt x="10288554" y="6227839"/>
                  <a:pt x="10304910" y="6247345"/>
                  <a:pt x="10319116" y="6242878"/>
                </a:cubicBezTo>
                <a:close/>
                <a:moveTo>
                  <a:pt x="11169431" y="4320703"/>
                </a:moveTo>
                <a:lnTo>
                  <a:pt x="11153701" y="4295944"/>
                </a:lnTo>
                <a:lnTo>
                  <a:pt x="11148268" y="4287392"/>
                </a:lnTo>
                <a:lnTo>
                  <a:pt x="11159293" y="4294707"/>
                </a:lnTo>
                <a:lnTo>
                  <a:pt x="11166499" y="4299488"/>
                </a:lnTo>
                <a:close/>
                <a:moveTo>
                  <a:pt x="9147068" y="8898069"/>
                </a:moveTo>
                <a:cubicBezTo>
                  <a:pt x="9140499" y="8887517"/>
                  <a:pt x="9151356" y="8869878"/>
                  <a:pt x="9137397" y="8862183"/>
                </a:cubicBezTo>
                <a:cubicBezTo>
                  <a:pt x="9123740" y="8878072"/>
                  <a:pt x="9131449" y="8907998"/>
                  <a:pt x="9147068" y="8898069"/>
                </a:cubicBezTo>
                <a:close/>
                <a:moveTo>
                  <a:pt x="8331304" y="10749011"/>
                </a:moveTo>
                <a:cubicBezTo>
                  <a:pt x="8324533" y="10720396"/>
                  <a:pt x="8344852" y="10686814"/>
                  <a:pt x="8327425" y="10670562"/>
                </a:cubicBezTo>
                <a:cubicBezTo>
                  <a:pt x="8326582" y="10685841"/>
                  <a:pt x="8324299" y="10734970"/>
                  <a:pt x="8331304" y="10749011"/>
                </a:cubicBezTo>
                <a:close/>
                <a:moveTo>
                  <a:pt x="11728233" y="3067710"/>
                </a:moveTo>
                <a:cubicBezTo>
                  <a:pt x="11724202" y="3066439"/>
                  <a:pt x="11719982" y="3065596"/>
                  <a:pt x="11715950" y="3064325"/>
                </a:cubicBezTo>
                <a:cubicBezTo>
                  <a:pt x="11714917" y="3068975"/>
                  <a:pt x="11713833" y="3072581"/>
                  <a:pt x="11712988" y="3076804"/>
                </a:cubicBezTo>
                <a:cubicBezTo>
                  <a:pt x="11715312" y="3077320"/>
                  <a:pt x="11717874" y="3078452"/>
                  <a:pt x="11720624" y="3079156"/>
                </a:cubicBezTo>
                <a:cubicBezTo>
                  <a:pt x="11722462" y="3073841"/>
                  <a:pt x="11727725" y="3074634"/>
                  <a:pt x="11728233" y="3067710"/>
                </a:cubicBezTo>
                <a:close/>
                <a:moveTo>
                  <a:pt x="11144687" y="4388905"/>
                </a:moveTo>
                <a:cubicBezTo>
                  <a:pt x="11150340" y="4371498"/>
                  <a:pt x="11150877" y="4351831"/>
                  <a:pt x="11147569" y="4332506"/>
                </a:cubicBezTo>
                <a:lnTo>
                  <a:pt x="11135482" y="4299973"/>
                </a:lnTo>
                <a:lnTo>
                  <a:pt x="11127379" y="4278162"/>
                </a:lnTo>
                <a:lnTo>
                  <a:pt x="11122355" y="4302877"/>
                </a:lnTo>
                <a:lnTo>
                  <a:pt x="11120880" y="4310132"/>
                </a:lnTo>
                <a:cubicBezTo>
                  <a:pt x="11120460" y="4339732"/>
                  <a:pt x="11135807" y="4363163"/>
                  <a:pt x="11144687" y="4388905"/>
                </a:cubicBezTo>
                <a:close/>
                <a:moveTo>
                  <a:pt x="10731151" y="5325610"/>
                </a:moveTo>
                <a:cubicBezTo>
                  <a:pt x="10720984" y="5309381"/>
                  <a:pt x="10737460" y="5282478"/>
                  <a:pt x="10713140" y="5271732"/>
                </a:cubicBezTo>
                <a:cubicBezTo>
                  <a:pt x="10710716" y="5291069"/>
                  <a:pt x="10711256" y="5324472"/>
                  <a:pt x="10731151" y="5325610"/>
                </a:cubicBezTo>
                <a:close/>
                <a:moveTo>
                  <a:pt x="10780380" y="5214193"/>
                </a:moveTo>
                <a:cubicBezTo>
                  <a:pt x="10783752" y="5195020"/>
                  <a:pt x="10784224" y="5176351"/>
                  <a:pt x="10781277" y="5159360"/>
                </a:cubicBezTo>
                <a:lnTo>
                  <a:pt x="10766096" y="5124717"/>
                </a:lnTo>
                <a:lnTo>
                  <a:pt x="10764467" y="5120999"/>
                </a:lnTo>
                <a:lnTo>
                  <a:pt x="10769632" y="5113520"/>
                </a:lnTo>
                <a:lnTo>
                  <a:pt x="10789536" y="5084699"/>
                </a:lnTo>
                <a:lnTo>
                  <a:pt x="10791018" y="5086242"/>
                </a:lnTo>
                <a:lnTo>
                  <a:pt x="10795545" y="5075997"/>
                </a:lnTo>
                <a:lnTo>
                  <a:pt x="10789536" y="5084699"/>
                </a:lnTo>
                <a:lnTo>
                  <a:pt x="10784949" y="5079925"/>
                </a:lnTo>
                <a:cubicBezTo>
                  <a:pt x="10782891" y="5077804"/>
                  <a:pt x="10781831" y="5075295"/>
                  <a:pt x="10784879" y="5071284"/>
                </a:cubicBezTo>
                <a:lnTo>
                  <a:pt x="10780970" y="5077619"/>
                </a:lnTo>
                <a:lnTo>
                  <a:pt x="10748609" y="5130067"/>
                </a:lnTo>
                <a:lnTo>
                  <a:pt x="10738371" y="5121143"/>
                </a:lnTo>
                <a:cubicBezTo>
                  <a:pt x="10743114" y="5124258"/>
                  <a:pt x="10737586" y="5131000"/>
                  <a:pt x="10735560" y="5136737"/>
                </a:cubicBezTo>
                <a:lnTo>
                  <a:pt x="10740260" y="5143598"/>
                </a:lnTo>
                <a:lnTo>
                  <a:pt x="10712223" y="5189037"/>
                </a:lnTo>
                <a:lnTo>
                  <a:pt x="10710705" y="5180729"/>
                </a:lnTo>
                <a:cubicBezTo>
                  <a:pt x="10705604" y="5155771"/>
                  <a:pt x="10698558" y="5131612"/>
                  <a:pt x="10685205" y="5109897"/>
                </a:cubicBezTo>
                <a:cubicBezTo>
                  <a:pt x="10675169" y="5136074"/>
                  <a:pt x="10688086" y="5153005"/>
                  <a:pt x="10694850" y="5172321"/>
                </a:cubicBezTo>
                <a:lnTo>
                  <a:pt x="10697658" y="5212644"/>
                </a:lnTo>
                <a:lnTo>
                  <a:pt x="10684062" y="5234680"/>
                </a:lnTo>
                <a:lnTo>
                  <a:pt x="10674850" y="5247106"/>
                </a:lnTo>
                <a:lnTo>
                  <a:pt x="10674816" y="5249664"/>
                </a:lnTo>
                <a:lnTo>
                  <a:pt x="10668122" y="5260513"/>
                </a:lnTo>
                <a:cubicBezTo>
                  <a:pt x="10657257" y="5251632"/>
                  <a:pt x="10659777" y="5256317"/>
                  <a:pt x="10648724" y="5247862"/>
                </a:cubicBezTo>
                <a:cubicBezTo>
                  <a:pt x="10632701" y="5288743"/>
                  <a:pt x="10657900" y="5313654"/>
                  <a:pt x="10663600" y="5345767"/>
                </a:cubicBezTo>
                <a:cubicBezTo>
                  <a:pt x="10670000" y="5348595"/>
                  <a:pt x="10674307" y="5346926"/>
                  <a:pt x="10677473" y="5343222"/>
                </a:cubicBezTo>
                <a:cubicBezTo>
                  <a:pt x="10660658" y="5318955"/>
                  <a:pt x="10654253" y="5289592"/>
                  <a:pt x="10668122" y="5260513"/>
                </a:cubicBezTo>
                <a:lnTo>
                  <a:pt x="10674800" y="5250842"/>
                </a:lnTo>
                <a:lnTo>
                  <a:pt x="10674624" y="5263832"/>
                </a:lnTo>
                <a:cubicBezTo>
                  <a:pt x="10676948" y="5274873"/>
                  <a:pt x="10683657" y="5284215"/>
                  <a:pt x="10691327" y="5283013"/>
                </a:cubicBezTo>
                <a:cubicBezTo>
                  <a:pt x="10688780" y="5275507"/>
                  <a:pt x="10690276" y="5266349"/>
                  <a:pt x="10690774" y="5257577"/>
                </a:cubicBezTo>
                <a:lnTo>
                  <a:pt x="10684770" y="5236406"/>
                </a:lnTo>
                <a:lnTo>
                  <a:pt x="10697982" y="5217276"/>
                </a:lnTo>
                <a:lnTo>
                  <a:pt x="10698279" y="5221547"/>
                </a:lnTo>
                <a:cubicBezTo>
                  <a:pt x="10700650" y="5237388"/>
                  <a:pt x="10705428" y="5252254"/>
                  <a:pt x="10716158" y="5264902"/>
                </a:cubicBezTo>
                <a:cubicBezTo>
                  <a:pt x="10718044" y="5260634"/>
                  <a:pt x="10722499" y="5262093"/>
                  <a:pt x="10724524" y="5256355"/>
                </a:cubicBezTo>
                <a:lnTo>
                  <a:pt x="10713320" y="5195065"/>
                </a:lnTo>
                <a:lnTo>
                  <a:pt x="10734404" y="5164532"/>
                </a:lnTo>
                <a:lnTo>
                  <a:pt x="10731808" y="5210152"/>
                </a:lnTo>
                <a:lnTo>
                  <a:pt x="10733328" y="5228478"/>
                </a:lnTo>
                <a:lnTo>
                  <a:pt x="10733891" y="5235265"/>
                </a:lnTo>
                <a:lnTo>
                  <a:pt x="10740366" y="5248436"/>
                </a:lnTo>
                <a:lnTo>
                  <a:pt x="10744608" y="5257067"/>
                </a:lnTo>
                <a:lnTo>
                  <a:pt x="10747913" y="5241979"/>
                </a:lnTo>
                <a:lnTo>
                  <a:pt x="10750869" y="5228489"/>
                </a:lnTo>
                <a:cubicBezTo>
                  <a:pt x="10751239" y="5219661"/>
                  <a:pt x="10750144" y="5211429"/>
                  <a:pt x="10748334" y="5203477"/>
                </a:cubicBezTo>
                <a:lnTo>
                  <a:pt x="10744935" y="5191725"/>
                </a:lnTo>
                <a:lnTo>
                  <a:pt x="10736284" y="5161811"/>
                </a:lnTo>
                <a:lnTo>
                  <a:pt x="10744543" y="5149850"/>
                </a:lnTo>
                <a:lnTo>
                  <a:pt x="10748004" y="5154903"/>
                </a:lnTo>
                <a:lnTo>
                  <a:pt x="10751244" y="5171747"/>
                </a:lnTo>
                <a:lnTo>
                  <a:pt x="10752487" y="5178209"/>
                </a:lnTo>
                <a:cubicBezTo>
                  <a:pt x="10754514" y="5193963"/>
                  <a:pt x="10756308" y="5208659"/>
                  <a:pt x="10768016" y="5213322"/>
                </a:cubicBezTo>
                <a:cubicBezTo>
                  <a:pt x="10768173" y="5196810"/>
                  <a:pt x="10768002" y="5176709"/>
                  <a:pt x="10764172" y="5159264"/>
                </a:cubicBezTo>
                <a:lnTo>
                  <a:pt x="10759261" y="5146363"/>
                </a:lnTo>
                <a:lnTo>
                  <a:pt x="10755266" y="5135870"/>
                </a:lnTo>
                <a:lnTo>
                  <a:pt x="10754599" y="5135289"/>
                </a:lnTo>
                <a:lnTo>
                  <a:pt x="10762718" y="5123531"/>
                </a:lnTo>
                <a:lnTo>
                  <a:pt x="10763741" y="5132175"/>
                </a:lnTo>
                <a:lnTo>
                  <a:pt x="10767720" y="5165807"/>
                </a:lnTo>
                <a:cubicBezTo>
                  <a:pt x="10771447" y="5182185"/>
                  <a:pt x="10776275" y="5198094"/>
                  <a:pt x="10780380" y="5214193"/>
                </a:cubicBezTo>
                <a:close/>
                <a:moveTo>
                  <a:pt x="10531094" y="5787442"/>
                </a:moveTo>
                <a:cubicBezTo>
                  <a:pt x="10521423" y="5760759"/>
                  <a:pt x="10516251" y="5731989"/>
                  <a:pt x="10495069" y="5709388"/>
                </a:cubicBezTo>
                <a:cubicBezTo>
                  <a:pt x="10491620" y="5741479"/>
                  <a:pt x="10511759" y="5764129"/>
                  <a:pt x="10521241" y="5791237"/>
                </a:cubicBezTo>
                <a:cubicBezTo>
                  <a:pt x="10525089" y="5792937"/>
                  <a:pt x="10529740" y="5793974"/>
                  <a:pt x="10531094" y="5787442"/>
                </a:cubicBezTo>
                <a:close/>
                <a:moveTo>
                  <a:pt x="10662327" y="5490610"/>
                </a:moveTo>
                <a:cubicBezTo>
                  <a:pt x="10657148" y="5482710"/>
                  <a:pt x="10663471" y="5470708"/>
                  <a:pt x="10647644" y="5467286"/>
                </a:cubicBezTo>
                <a:cubicBezTo>
                  <a:pt x="10643495" y="5476677"/>
                  <a:pt x="10654803" y="5494942"/>
                  <a:pt x="10662327" y="5490610"/>
                </a:cubicBezTo>
                <a:close/>
                <a:moveTo>
                  <a:pt x="9047149" y="9152427"/>
                </a:moveTo>
                <a:cubicBezTo>
                  <a:pt x="9042789" y="9157701"/>
                  <a:pt x="9036276" y="9156367"/>
                  <a:pt x="9032340" y="9161829"/>
                </a:cubicBezTo>
                <a:cubicBezTo>
                  <a:pt x="8986039" y="9135713"/>
                  <a:pt x="8881364" y="9142955"/>
                  <a:pt x="8897928" y="9081352"/>
                </a:cubicBezTo>
                <a:cubicBezTo>
                  <a:pt x="8945203" y="9081151"/>
                  <a:pt x="9001953" y="9103140"/>
                  <a:pt x="9045969" y="9119502"/>
                </a:cubicBezTo>
                <a:cubicBezTo>
                  <a:pt x="9056174" y="9134298"/>
                  <a:pt x="9033256" y="9139088"/>
                  <a:pt x="9047149" y="9152427"/>
                </a:cubicBezTo>
                <a:close/>
                <a:moveTo>
                  <a:pt x="8628204" y="10103329"/>
                </a:moveTo>
                <a:cubicBezTo>
                  <a:pt x="8614428" y="10098054"/>
                  <a:pt x="8635148" y="10072809"/>
                  <a:pt x="8610813" y="10074076"/>
                </a:cubicBezTo>
                <a:cubicBezTo>
                  <a:pt x="8600740" y="10080172"/>
                  <a:pt x="8611858" y="10092803"/>
                  <a:pt x="8611873" y="10103079"/>
                </a:cubicBezTo>
                <a:cubicBezTo>
                  <a:pt x="8617890" y="10104277"/>
                  <a:pt x="8625649" y="10108354"/>
                  <a:pt x="8628204" y="10103329"/>
                </a:cubicBezTo>
                <a:close/>
                <a:moveTo>
                  <a:pt x="7327269" y="13048551"/>
                </a:moveTo>
                <a:lnTo>
                  <a:pt x="7305916" y="13039116"/>
                </a:lnTo>
                <a:cubicBezTo>
                  <a:pt x="7293080" y="13058925"/>
                  <a:pt x="7321253" y="13066787"/>
                  <a:pt x="7327269" y="13048551"/>
                </a:cubicBezTo>
                <a:close/>
                <a:moveTo>
                  <a:pt x="11337402" y="3972912"/>
                </a:moveTo>
                <a:cubicBezTo>
                  <a:pt x="11365075" y="3835239"/>
                  <a:pt x="11380253" y="3702753"/>
                  <a:pt x="11413890" y="3563126"/>
                </a:cubicBezTo>
                <a:cubicBezTo>
                  <a:pt x="11355578" y="3584269"/>
                  <a:pt x="11302697" y="3618518"/>
                  <a:pt x="11246768" y="3645812"/>
                </a:cubicBezTo>
                <a:cubicBezTo>
                  <a:pt x="11190035" y="3673771"/>
                  <a:pt x="11134105" y="3701065"/>
                  <a:pt x="11076231" y="3726990"/>
                </a:cubicBezTo>
                <a:cubicBezTo>
                  <a:pt x="11141243" y="3815370"/>
                  <a:pt x="11201466" y="3921518"/>
                  <a:pt x="11337402" y="3972912"/>
                </a:cubicBezTo>
                <a:close/>
                <a:moveTo>
                  <a:pt x="9588937" y="7932861"/>
                </a:moveTo>
                <a:cubicBezTo>
                  <a:pt x="9584808" y="7926494"/>
                  <a:pt x="9591568" y="7920059"/>
                  <a:pt x="9587101" y="7914013"/>
                </a:cubicBezTo>
                <a:cubicBezTo>
                  <a:pt x="9579731" y="7918453"/>
                  <a:pt x="9579607" y="7936591"/>
                  <a:pt x="9588937" y="7932861"/>
                </a:cubicBezTo>
                <a:close/>
                <a:moveTo>
                  <a:pt x="6780239" y="14291728"/>
                </a:moveTo>
                <a:cubicBezTo>
                  <a:pt x="6758058" y="14281927"/>
                  <a:pt x="6745567" y="14265194"/>
                  <a:pt x="6727402" y="14252071"/>
                </a:cubicBezTo>
                <a:cubicBezTo>
                  <a:pt x="6725987" y="14274891"/>
                  <a:pt x="6769657" y="14301832"/>
                  <a:pt x="6780239" y="14291728"/>
                </a:cubicBezTo>
                <a:close/>
                <a:moveTo>
                  <a:pt x="6553675" y="14805903"/>
                </a:moveTo>
                <a:cubicBezTo>
                  <a:pt x="6529045" y="14797062"/>
                  <a:pt x="6492401" y="14794654"/>
                  <a:pt x="6489590" y="14814853"/>
                </a:cubicBezTo>
                <a:cubicBezTo>
                  <a:pt x="6516401" y="14825678"/>
                  <a:pt x="6533993" y="14813542"/>
                  <a:pt x="6553675" y="14805903"/>
                </a:cubicBezTo>
                <a:close/>
                <a:moveTo>
                  <a:pt x="10524189" y="5821571"/>
                </a:moveTo>
                <a:cubicBezTo>
                  <a:pt x="10518855" y="5815140"/>
                  <a:pt x="10525410" y="5803775"/>
                  <a:pt x="10513114" y="5800380"/>
                </a:cubicBezTo>
                <a:cubicBezTo>
                  <a:pt x="10509537" y="5808476"/>
                  <a:pt x="10515294" y="5827827"/>
                  <a:pt x="10524189" y="5821571"/>
                </a:cubicBezTo>
                <a:close/>
                <a:moveTo>
                  <a:pt x="8984969" y="9305634"/>
                </a:moveTo>
                <a:lnTo>
                  <a:pt x="8979143" y="9318820"/>
                </a:lnTo>
                <a:cubicBezTo>
                  <a:pt x="8906513" y="9302490"/>
                  <a:pt x="8876375" y="9238332"/>
                  <a:pt x="8848971" y="9192160"/>
                </a:cubicBezTo>
                <a:cubicBezTo>
                  <a:pt x="8918917" y="9191543"/>
                  <a:pt x="8959277" y="9264793"/>
                  <a:pt x="8984969" y="9305634"/>
                </a:cubicBezTo>
                <a:close/>
                <a:moveTo>
                  <a:pt x="10421304" y="6059151"/>
                </a:moveTo>
                <a:cubicBezTo>
                  <a:pt x="10421626" y="6044528"/>
                  <a:pt x="10426878" y="6028010"/>
                  <a:pt x="10409328" y="6020255"/>
                </a:cubicBezTo>
                <a:cubicBezTo>
                  <a:pt x="10406353" y="6036252"/>
                  <a:pt x="10409300" y="6049265"/>
                  <a:pt x="10421304" y="6059151"/>
                </a:cubicBezTo>
                <a:close/>
                <a:moveTo>
                  <a:pt x="11141348" y="4433364"/>
                </a:moveTo>
                <a:cubicBezTo>
                  <a:pt x="11134234" y="4424096"/>
                  <a:pt x="11131801" y="4412303"/>
                  <a:pt x="11116880" y="4405711"/>
                </a:cubicBezTo>
                <a:cubicBezTo>
                  <a:pt x="11115763" y="4417466"/>
                  <a:pt x="11130810" y="4444529"/>
                  <a:pt x="11141348" y="4433364"/>
                </a:cubicBezTo>
                <a:close/>
                <a:moveTo>
                  <a:pt x="10726319" y="5373479"/>
                </a:moveTo>
                <a:lnTo>
                  <a:pt x="10725593" y="5367053"/>
                </a:lnTo>
                <a:lnTo>
                  <a:pt x="10723487" y="5348438"/>
                </a:lnTo>
                <a:cubicBezTo>
                  <a:pt x="10721779" y="5340475"/>
                  <a:pt x="10718969" y="5332984"/>
                  <a:pt x="10714054" y="5326219"/>
                </a:cubicBezTo>
                <a:cubicBezTo>
                  <a:pt x="10707889" y="5328342"/>
                  <a:pt x="10704606" y="5331515"/>
                  <a:pt x="10703023" y="5335386"/>
                </a:cubicBezTo>
                <a:lnTo>
                  <a:pt x="10702830" y="5338519"/>
                </a:lnTo>
                <a:lnTo>
                  <a:pt x="10702197" y="5348726"/>
                </a:lnTo>
                <a:cubicBezTo>
                  <a:pt x="10702835" y="5353630"/>
                  <a:pt x="10703990" y="5358877"/>
                  <a:pt x="10704483" y="5364110"/>
                </a:cubicBezTo>
                <a:lnTo>
                  <a:pt x="10704265" y="5366077"/>
                </a:lnTo>
                <a:lnTo>
                  <a:pt x="10702790" y="5379410"/>
                </a:lnTo>
                <a:cubicBezTo>
                  <a:pt x="10715096" y="5374643"/>
                  <a:pt x="10720127" y="5379416"/>
                  <a:pt x="10726319" y="5373479"/>
                </a:cubicBezTo>
                <a:close/>
                <a:moveTo>
                  <a:pt x="9189350" y="8860149"/>
                </a:moveTo>
                <a:cubicBezTo>
                  <a:pt x="9186252" y="8834807"/>
                  <a:pt x="9188881" y="8806904"/>
                  <a:pt x="9170201" y="8787941"/>
                </a:cubicBezTo>
                <a:cubicBezTo>
                  <a:pt x="9161603" y="8817798"/>
                  <a:pt x="9167165" y="8842186"/>
                  <a:pt x="9189350" y="8860149"/>
                </a:cubicBezTo>
                <a:close/>
                <a:moveTo>
                  <a:pt x="9551564" y="8041801"/>
                </a:moveTo>
                <a:cubicBezTo>
                  <a:pt x="9548466" y="8033806"/>
                  <a:pt x="9552298" y="8025657"/>
                  <a:pt x="9543928" y="8017528"/>
                </a:cubicBezTo>
                <a:cubicBezTo>
                  <a:pt x="9538163" y="8023662"/>
                  <a:pt x="9540963" y="8043524"/>
                  <a:pt x="9551564" y="8041801"/>
                </a:cubicBezTo>
                <a:close/>
                <a:moveTo>
                  <a:pt x="10681122" y="5486159"/>
                </a:moveTo>
                <a:cubicBezTo>
                  <a:pt x="10670350" y="5452830"/>
                  <a:pt x="10686223" y="5408828"/>
                  <a:pt x="10665608" y="5379310"/>
                </a:cubicBezTo>
                <a:cubicBezTo>
                  <a:pt x="10657117" y="5420455"/>
                  <a:pt x="10666658" y="5454261"/>
                  <a:pt x="10681122" y="5486159"/>
                </a:cubicBezTo>
                <a:close/>
                <a:moveTo>
                  <a:pt x="6777249" y="14322006"/>
                </a:moveTo>
                <a:cubicBezTo>
                  <a:pt x="6778849" y="14320548"/>
                  <a:pt x="6780278" y="14318757"/>
                  <a:pt x="6780292" y="14314686"/>
                </a:cubicBezTo>
                <a:cubicBezTo>
                  <a:pt x="6765799" y="14312869"/>
                  <a:pt x="6768089" y="14299611"/>
                  <a:pt x="6750759" y="14299599"/>
                </a:cubicBezTo>
                <a:cubicBezTo>
                  <a:pt x="6748381" y="14315367"/>
                  <a:pt x="6759948" y="14321497"/>
                  <a:pt x="6773171" y="14327340"/>
                </a:cubicBezTo>
                <a:cubicBezTo>
                  <a:pt x="6773875" y="14324593"/>
                  <a:pt x="6775649" y="14323465"/>
                  <a:pt x="6777249" y="14322006"/>
                </a:cubicBezTo>
                <a:close/>
                <a:moveTo>
                  <a:pt x="7466477" y="12763525"/>
                </a:moveTo>
                <a:cubicBezTo>
                  <a:pt x="7365116" y="12750334"/>
                  <a:pt x="7299127" y="12829215"/>
                  <a:pt x="7195191" y="12810300"/>
                </a:cubicBezTo>
                <a:cubicBezTo>
                  <a:pt x="7177218" y="12840580"/>
                  <a:pt x="7151608" y="12851178"/>
                  <a:pt x="7132254" y="12878809"/>
                </a:cubicBezTo>
                <a:cubicBezTo>
                  <a:pt x="7164270" y="12905695"/>
                  <a:pt x="7226191" y="12863748"/>
                  <a:pt x="7253774" y="12881031"/>
                </a:cubicBezTo>
                <a:cubicBezTo>
                  <a:pt x="7225401" y="12903657"/>
                  <a:pt x="7181037" y="12885075"/>
                  <a:pt x="7152614" y="12906660"/>
                </a:cubicBezTo>
                <a:cubicBezTo>
                  <a:pt x="7180286" y="12938761"/>
                  <a:pt x="7229181" y="12899722"/>
                  <a:pt x="7247029" y="12910157"/>
                </a:cubicBezTo>
                <a:cubicBezTo>
                  <a:pt x="7228806" y="12935228"/>
                  <a:pt x="7194642" y="12920133"/>
                  <a:pt x="7172172" y="12935176"/>
                </a:cubicBezTo>
                <a:cubicBezTo>
                  <a:pt x="7203504" y="12954371"/>
                  <a:pt x="7250915" y="12926779"/>
                  <a:pt x="7284467" y="12907970"/>
                </a:cubicBezTo>
                <a:lnTo>
                  <a:pt x="7305711" y="12897416"/>
                </a:lnTo>
                <a:lnTo>
                  <a:pt x="7307857" y="12897920"/>
                </a:lnTo>
                <a:cubicBezTo>
                  <a:pt x="7310484" y="12897806"/>
                  <a:pt x="7312311" y="12896704"/>
                  <a:pt x="7312292" y="12894147"/>
                </a:cubicBezTo>
                <a:lnTo>
                  <a:pt x="7305711" y="12897416"/>
                </a:lnTo>
                <a:lnTo>
                  <a:pt x="7298630" y="12895754"/>
                </a:lnTo>
                <a:cubicBezTo>
                  <a:pt x="7292278" y="12892947"/>
                  <a:pt x="7286920" y="12888032"/>
                  <a:pt x="7290939" y="12884712"/>
                </a:cubicBezTo>
                <a:cubicBezTo>
                  <a:pt x="7308284" y="12867405"/>
                  <a:pt x="7361553" y="12884316"/>
                  <a:pt x="7357381" y="12849859"/>
                </a:cubicBezTo>
                <a:cubicBezTo>
                  <a:pt x="7300798" y="12868174"/>
                  <a:pt x="7231855" y="12855548"/>
                  <a:pt x="7171454" y="12864023"/>
                </a:cubicBezTo>
                <a:cubicBezTo>
                  <a:pt x="7182243" y="12858088"/>
                  <a:pt x="7193458" y="12852343"/>
                  <a:pt x="7198708" y="12831220"/>
                </a:cubicBezTo>
                <a:cubicBezTo>
                  <a:pt x="7257163" y="12838703"/>
                  <a:pt x="7300482" y="12805353"/>
                  <a:pt x="7343953" y="12792455"/>
                </a:cubicBezTo>
                <a:cubicBezTo>
                  <a:pt x="7383115" y="12781220"/>
                  <a:pt x="7433771" y="12795958"/>
                  <a:pt x="7466477" y="12763525"/>
                </a:cubicBezTo>
                <a:close/>
                <a:moveTo>
                  <a:pt x="10331129" y="6281441"/>
                </a:moveTo>
                <a:cubicBezTo>
                  <a:pt x="10323879" y="6278238"/>
                  <a:pt x="10330599" y="6269952"/>
                  <a:pt x="10320083" y="6268375"/>
                </a:cubicBezTo>
                <a:cubicBezTo>
                  <a:pt x="10314120" y="6274949"/>
                  <a:pt x="10326634" y="6288153"/>
                  <a:pt x="10331129" y="6281441"/>
                </a:cubicBezTo>
                <a:close/>
                <a:moveTo>
                  <a:pt x="10963439" y="4855286"/>
                </a:moveTo>
                <a:cubicBezTo>
                  <a:pt x="10959123" y="4852358"/>
                  <a:pt x="10960345" y="4847285"/>
                  <a:pt x="10956217" y="4843931"/>
                </a:cubicBezTo>
                <a:cubicBezTo>
                  <a:pt x="10950213" y="4849442"/>
                  <a:pt x="10958387" y="4863257"/>
                  <a:pt x="10963439" y="4855286"/>
                </a:cubicBezTo>
                <a:close/>
                <a:moveTo>
                  <a:pt x="11156143" y="4419486"/>
                </a:moveTo>
                <a:cubicBezTo>
                  <a:pt x="11161474" y="4408572"/>
                  <a:pt x="11152473" y="4403574"/>
                  <a:pt x="11145316" y="4397860"/>
                </a:cubicBezTo>
                <a:cubicBezTo>
                  <a:pt x="11137098" y="4409540"/>
                  <a:pt x="11146100" y="4414538"/>
                  <a:pt x="11156143" y="4419486"/>
                </a:cubicBezTo>
                <a:close/>
                <a:moveTo>
                  <a:pt x="9855405" y="7365979"/>
                </a:moveTo>
                <a:cubicBezTo>
                  <a:pt x="9855568" y="7362179"/>
                  <a:pt x="9853420" y="7357759"/>
                  <a:pt x="9849783" y="7352846"/>
                </a:cubicBezTo>
                <a:cubicBezTo>
                  <a:pt x="9839218" y="7357859"/>
                  <a:pt x="9844349" y="7366761"/>
                  <a:pt x="9847166" y="7375379"/>
                </a:cubicBezTo>
                <a:cubicBezTo>
                  <a:pt x="9852768" y="7372958"/>
                  <a:pt x="9855240" y="7369782"/>
                  <a:pt x="9855405" y="7365979"/>
                </a:cubicBezTo>
                <a:close/>
                <a:moveTo>
                  <a:pt x="11374584" y="3928157"/>
                </a:moveTo>
                <a:cubicBezTo>
                  <a:pt x="11375671" y="3924686"/>
                  <a:pt x="11374966" y="3921953"/>
                  <a:pt x="11368783" y="3921515"/>
                </a:cubicBezTo>
                <a:cubicBezTo>
                  <a:pt x="11363922" y="3929055"/>
                  <a:pt x="11363605" y="3935543"/>
                  <a:pt x="11369630" y="3939225"/>
                </a:cubicBezTo>
                <a:cubicBezTo>
                  <a:pt x="11370617" y="3935837"/>
                  <a:pt x="11373497" y="3931628"/>
                  <a:pt x="11374584" y="3928157"/>
                </a:cubicBezTo>
                <a:close/>
                <a:moveTo>
                  <a:pt x="8586301" y="10238799"/>
                </a:moveTo>
                <a:cubicBezTo>
                  <a:pt x="8575383" y="10232248"/>
                  <a:pt x="8578409" y="10216501"/>
                  <a:pt x="8563641" y="10212583"/>
                </a:cubicBezTo>
                <a:cubicBezTo>
                  <a:pt x="8561224" y="10225087"/>
                  <a:pt x="8577201" y="10244004"/>
                  <a:pt x="8586301" y="10238799"/>
                </a:cubicBezTo>
                <a:close/>
                <a:moveTo>
                  <a:pt x="9615632" y="7915902"/>
                </a:moveTo>
                <a:cubicBezTo>
                  <a:pt x="9615057" y="7910896"/>
                  <a:pt x="9612544" y="7905887"/>
                  <a:pt x="9611510" y="7901077"/>
                </a:cubicBezTo>
                <a:cubicBezTo>
                  <a:pt x="9601048" y="7910392"/>
                  <a:pt x="9601779" y="7920640"/>
                  <a:pt x="9608126" y="7930689"/>
                </a:cubicBezTo>
                <a:cubicBezTo>
                  <a:pt x="9614844" y="7925905"/>
                  <a:pt x="9616207" y="7920907"/>
                  <a:pt x="9615632" y="7915902"/>
                </a:cubicBezTo>
                <a:close/>
                <a:moveTo>
                  <a:pt x="8850319" y="9649313"/>
                </a:moveTo>
                <a:cubicBezTo>
                  <a:pt x="8838715" y="9637127"/>
                  <a:pt x="8831873" y="9622816"/>
                  <a:pt x="8817877" y="9611926"/>
                </a:cubicBezTo>
                <a:cubicBezTo>
                  <a:pt x="8820484" y="9626986"/>
                  <a:pt x="8834757" y="9652833"/>
                  <a:pt x="8850319" y="9649313"/>
                </a:cubicBezTo>
                <a:close/>
                <a:moveTo>
                  <a:pt x="11448626" y="3769673"/>
                </a:moveTo>
                <a:cubicBezTo>
                  <a:pt x="11456088" y="3759713"/>
                  <a:pt x="11451055" y="3754940"/>
                  <a:pt x="11454825" y="3746409"/>
                </a:cubicBezTo>
                <a:cubicBezTo>
                  <a:pt x="11444393" y="3742310"/>
                  <a:pt x="11436206" y="3745830"/>
                  <a:pt x="11432398" y="3757914"/>
                </a:cubicBezTo>
                <a:cubicBezTo>
                  <a:pt x="11441499" y="3760406"/>
                  <a:pt x="11437064" y="3768134"/>
                  <a:pt x="11448626" y="3769673"/>
                </a:cubicBezTo>
                <a:close/>
                <a:moveTo>
                  <a:pt x="9675862" y="7781908"/>
                </a:moveTo>
                <a:cubicBezTo>
                  <a:pt x="9685851" y="7778196"/>
                  <a:pt x="9680010" y="7761226"/>
                  <a:pt x="9671322" y="7765634"/>
                </a:cubicBezTo>
                <a:cubicBezTo>
                  <a:pt x="9676465" y="7771035"/>
                  <a:pt x="9667101" y="7776087"/>
                  <a:pt x="9675862" y="7781908"/>
                </a:cubicBezTo>
                <a:close/>
                <a:moveTo>
                  <a:pt x="10441641" y="6051335"/>
                </a:moveTo>
                <a:cubicBezTo>
                  <a:pt x="10446963" y="6040448"/>
                  <a:pt x="10433399" y="6020199"/>
                  <a:pt x="10425184" y="6031844"/>
                </a:cubicBezTo>
                <a:cubicBezTo>
                  <a:pt x="10433608" y="6037093"/>
                  <a:pt x="10430940" y="6046607"/>
                  <a:pt x="10441641" y="6051335"/>
                </a:cubicBezTo>
                <a:close/>
                <a:moveTo>
                  <a:pt x="6833566" y="14218646"/>
                </a:moveTo>
                <a:cubicBezTo>
                  <a:pt x="6809900" y="14212287"/>
                  <a:pt x="6796220" y="14182175"/>
                  <a:pt x="6812643" y="14162291"/>
                </a:cubicBezTo>
                <a:cubicBezTo>
                  <a:pt x="6827032" y="14175818"/>
                  <a:pt x="6828075" y="14198810"/>
                  <a:pt x="6833566" y="14218646"/>
                </a:cubicBezTo>
                <a:close/>
                <a:moveTo>
                  <a:pt x="8017256" y="11539693"/>
                </a:moveTo>
                <a:cubicBezTo>
                  <a:pt x="8017497" y="11538073"/>
                  <a:pt x="8016722" y="11536558"/>
                  <a:pt x="8014220" y="11535171"/>
                </a:cubicBezTo>
                <a:cubicBezTo>
                  <a:pt x="8012541" y="11539264"/>
                  <a:pt x="8009447" y="11542138"/>
                  <a:pt x="8003475" y="11541915"/>
                </a:cubicBezTo>
                <a:cubicBezTo>
                  <a:pt x="8003918" y="11547838"/>
                  <a:pt x="8002180" y="11555573"/>
                  <a:pt x="8006885" y="11556551"/>
                </a:cubicBezTo>
                <a:cubicBezTo>
                  <a:pt x="8006670" y="11550365"/>
                  <a:pt x="8016534" y="11544553"/>
                  <a:pt x="8017256" y="11539693"/>
                </a:cubicBezTo>
                <a:close/>
                <a:moveTo>
                  <a:pt x="11409022" y="3869698"/>
                </a:moveTo>
                <a:cubicBezTo>
                  <a:pt x="11410907" y="3865432"/>
                  <a:pt x="11411511" y="3860601"/>
                  <a:pt x="11409987" y="3857123"/>
                </a:cubicBezTo>
                <a:cubicBezTo>
                  <a:pt x="11404201" y="3854056"/>
                  <a:pt x="11398702" y="3852647"/>
                  <a:pt x="11393780" y="3854551"/>
                </a:cubicBezTo>
                <a:cubicBezTo>
                  <a:pt x="11389683" y="3864977"/>
                  <a:pt x="11396473" y="3871546"/>
                  <a:pt x="11400375" y="3878879"/>
                </a:cubicBezTo>
                <a:cubicBezTo>
                  <a:pt x="11403972" y="3877664"/>
                  <a:pt x="11407137" y="3873964"/>
                  <a:pt x="11409022" y="3869698"/>
                </a:cubicBezTo>
                <a:close/>
                <a:moveTo>
                  <a:pt x="11428342" y="3825973"/>
                </a:moveTo>
                <a:cubicBezTo>
                  <a:pt x="11435238" y="3817293"/>
                  <a:pt x="11423675" y="3815754"/>
                  <a:pt x="11421957" y="3810406"/>
                </a:cubicBezTo>
                <a:cubicBezTo>
                  <a:pt x="11418138" y="3817896"/>
                  <a:pt x="11420044" y="3822817"/>
                  <a:pt x="11428342" y="3825973"/>
                </a:cubicBezTo>
                <a:close/>
                <a:moveTo>
                  <a:pt x="10770031" y="5321869"/>
                </a:moveTo>
                <a:cubicBezTo>
                  <a:pt x="10784514" y="5292554"/>
                  <a:pt x="10768609" y="5274304"/>
                  <a:pt x="10763403" y="5252618"/>
                </a:cubicBezTo>
                <a:cubicBezTo>
                  <a:pt x="10754291" y="5267468"/>
                  <a:pt x="10760988" y="5276549"/>
                  <a:pt x="10759875" y="5288300"/>
                </a:cubicBezTo>
                <a:cubicBezTo>
                  <a:pt x="10752146" y="5283864"/>
                  <a:pt x="10758756" y="5273521"/>
                  <a:pt x="10746908" y="5270328"/>
                </a:cubicBezTo>
                <a:cubicBezTo>
                  <a:pt x="10734533" y="5286795"/>
                  <a:pt x="10746237" y="5313397"/>
                  <a:pt x="10758062" y="5329337"/>
                </a:cubicBezTo>
                <a:cubicBezTo>
                  <a:pt x="10761013" y="5312271"/>
                  <a:pt x="10758430" y="5323887"/>
                  <a:pt x="10770031" y="5321869"/>
                </a:cubicBezTo>
                <a:close/>
                <a:moveTo>
                  <a:pt x="10103654" y="6831554"/>
                </a:moveTo>
                <a:cubicBezTo>
                  <a:pt x="10087009" y="6820634"/>
                  <a:pt x="10084532" y="6804257"/>
                  <a:pt x="10071394" y="6792339"/>
                </a:cubicBezTo>
                <a:cubicBezTo>
                  <a:pt x="10073769" y="6806633"/>
                  <a:pt x="10079135" y="6834984"/>
                  <a:pt x="10103654" y="6831554"/>
                </a:cubicBezTo>
                <a:close/>
                <a:moveTo>
                  <a:pt x="8829683" y="9715194"/>
                </a:moveTo>
                <a:cubicBezTo>
                  <a:pt x="8817837" y="9665984"/>
                  <a:pt x="8736158" y="9622114"/>
                  <a:pt x="8683912" y="9642128"/>
                </a:cubicBezTo>
                <a:lnTo>
                  <a:pt x="8671339" y="9650579"/>
                </a:lnTo>
                <a:lnTo>
                  <a:pt x="8660701" y="9657729"/>
                </a:lnTo>
                <a:cubicBezTo>
                  <a:pt x="8654088" y="9664885"/>
                  <a:pt x="8648752" y="9674086"/>
                  <a:pt x="8645153" y="9685604"/>
                </a:cubicBezTo>
                <a:lnTo>
                  <a:pt x="8659500" y="9688260"/>
                </a:lnTo>
                <a:lnTo>
                  <a:pt x="8726608" y="9700683"/>
                </a:lnTo>
                <a:cubicBezTo>
                  <a:pt x="8757039" y="9705464"/>
                  <a:pt x="8789475" y="9711092"/>
                  <a:pt x="8820096" y="9720844"/>
                </a:cubicBezTo>
                <a:cubicBezTo>
                  <a:pt x="8824270" y="9721495"/>
                  <a:pt x="8826743" y="9718334"/>
                  <a:pt x="8829683" y="9715194"/>
                </a:cubicBezTo>
                <a:close/>
                <a:moveTo>
                  <a:pt x="9256369" y="8750064"/>
                </a:moveTo>
                <a:cubicBezTo>
                  <a:pt x="9266286" y="8734554"/>
                  <a:pt x="9259388" y="8725900"/>
                  <a:pt x="9252681" y="8716814"/>
                </a:cubicBezTo>
                <a:cubicBezTo>
                  <a:pt x="9240366" y="8721578"/>
                  <a:pt x="9244070" y="8742081"/>
                  <a:pt x="9256369" y="8750064"/>
                </a:cubicBezTo>
                <a:close/>
                <a:moveTo>
                  <a:pt x="10466747" y="6013040"/>
                </a:moveTo>
                <a:cubicBezTo>
                  <a:pt x="10469981" y="6002249"/>
                  <a:pt x="10463092" y="5977311"/>
                  <a:pt x="10451984" y="5989715"/>
                </a:cubicBezTo>
                <a:cubicBezTo>
                  <a:pt x="10455342" y="5998326"/>
                  <a:pt x="10455190" y="6007933"/>
                  <a:pt x="10466747" y="6013040"/>
                </a:cubicBezTo>
                <a:close/>
                <a:moveTo>
                  <a:pt x="11151483" y="4466934"/>
                </a:moveTo>
                <a:cubicBezTo>
                  <a:pt x="11148918" y="4461207"/>
                  <a:pt x="11140203" y="4457867"/>
                  <a:pt x="11137450" y="4452567"/>
                </a:cubicBezTo>
                <a:cubicBezTo>
                  <a:pt x="11131118" y="4459977"/>
                  <a:pt x="11145529" y="4473489"/>
                  <a:pt x="11151483" y="4466934"/>
                </a:cubicBezTo>
                <a:close/>
                <a:moveTo>
                  <a:pt x="10553075" y="5822111"/>
                </a:moveTo>
                <a:cubicBezTo>
                  <a:pt x="10556312" y="5811317"/>
                  <a:pt x="10552774" y="5803133"/>
                  <a:pt x="10543695" y="5797084"/>
                </a:cubicBezTo>
                <a:cubicBezTo>
                  <a:pt x="10537380" y="5809064"/>
                  <a:pt x="10540302" y="5817485"/>
                  <a:pt x="10553075" y="5822111"/>
                </a:cubicBezTo>
                <a:close/>
                <a:moveTo>
                  <a:pt x="10785704" y="5295630"/>
                </a:moveTo>
                <a:cubicBezTo>
                  <a:pt x="10783861" y="5274410"/>
                  <a:pt x="10787744" y="5250619"/>
                  <a:pt x="10771135" y="5235116"/>
                </a:cubicBezTo>
                <a:cubicBezTo>
                  <a:pt x="10764364" y="5259674"/>
                  <a:pt x="10774821" y="5277558"/>
                  <a:pt x="10785704" y="5295630"/>
                </a:cubicBezTo>
                <a:close/>
                <a:moveTo>
                  <a:pt x="10860960" y="5125308"/>
                </a:moveTo>
                <a:cubicBezTo>
                  <a:pt x="10857547" y="5123800"/>
                  <a:pt x="10857825" y="5120862"/>
                  <a:pt x="10855027" y="5119116"/>
                </a:cubicBezTo>
                <a:cubicBezTo>
                  <a:pt x="10853190" y="5124426"/>
                  <a:pt x="10849319" y="5130879"/>
                  <a:pt x="10857753" y="5132565"/>
                </a:cubicBezTo>
                <a:close/>
                <a:moveTo>
                  <a:pt x="10920748" y="4989993"/>
                </a:moveTo>
                <a:cubicBezTo>
                  <a:pt x="10924528" y="4937581"/>
                  <a:pt x="10900620" y="4895896"/>
                  <a:pt x="10891905" y="4848678"/>
                </a:cubicBezTo>
                <a:cubicBezTo>
                  <a:pt x="10885437" y="4835617"/>
                  <a:pt x="10897239" y="4815831"/>
                  <a:pt x="10876431" y="4808678"/>
                </a:cubicBezTo>
                <a:cubicBezTo>
                  <a:pt x="10862344" y="4846331"/>
                  <a:pt x="10899563" y="4864817"/>
                  <a:pt x="10884057" y="4903373"/>
                </a:cubicBezTo>
                <a:cubicBezTo>
                  <a:pt x="10908781" y="4927053"/>
                  <a:pt x="10904211" y="4962788"/>
                  <a:pt x="10920748" y="4989993"/>
                </a:cubicBezTo>
                <a:close/>
                <a:moveTo>
                  <a:pt x="10121295" y="6800650"/>
                </a:moveTo>
                <a:cubicBezTo>
                  <a:pt x="10121921" y="6800337"/>
                  <a:pt x="10121371" y="6799266"/>
                  <a:pt x="10118908" y="6797032"/>
                </a:cubicBezTo>
                <a:cubicBezTo>
                  <a:pt x="10114579" y="6794101"/>
                  <a:pt x="10094049" y="6785030"/>
                  <a:pt x="10103903" y="6793968"/>
                </a:cubicBezTo>
                <a:cubicBezTo>
                  <a:pt x="10106969" y="6795705"/>
                  <a:pt x="10119419" y="6801588"/>
                  <a:pt x="10121295" y="6800650"/>
                </a:cubicBezTo>
                <a:close/>
                <a:moveTo>
                  <a:pt x="10484100" y="5983029"/>
                </a:moveTo>
                <a:cubicBezTo>
                  <a:pt x="10496732" y="5971809"/>
                  <a:pt x="10463703" y="5951614"/>
                  <a:pt x="10469990" y="5968648"/>
                </a:cubicBezTo>
                <a:cubicBezTo>
                  <a:pt x="10478788" y="5960316"/>
                  <a:pt x="10474410" y="5981803"/>
                  <a:pt x="10484100" y="5983029"/>
                </a:cubicBezTo>
                <a:close/>
                <a:moveTo>
                  <a:pt x="10420894" y="6126641"/>
                </a:moveTo>
                <a:cubicBezTo>
                  <a:pt x="10426937" y="6113128"/>
                  <a:pt x="10424351" y="6094229"/>
                  <a:pt x="10418265" y="6094977"/>
                </a:cubicBezTo>
                <a:cubicBezTo>
                  <a:pt x="10421161" y="6106949"/>
                  <a:pt x="10409079" y="6125032"/>
                  <a:pt x="10411787" y="6137430"/>
                </a:cubicBezTo>
                <a:cubicBezTo>
                  <a:pt x="10415908" y="6135050"/>
                  <a:pt x="10418881" y="6131144"/>
                  <a:pt x="10420894" y="6126641"/>
                </a:cubicBezTo>
                <a:close/>
                <a:moveTo>
                  <a:pt x="10700092" y="5498625"/>
                </a:moveTo>
                <a:cubicBezTo>
                  <a:pt x="10699112" y="5482376"/>
                  <a:pt x="10705753" y="5463883"/>
                  <a:pt x="10691050" y="5453302"/>
                </a:cubicBezTo>
                <a:cubicBezTo>
                  <a:pt x="10692218" y="5469125"/>
                  <a:pt x="10682311" y="5489237"/>
                  <a:pt x="10700092" y="5498625"/>
                </a:cubicBezTo>
                <a:close/>
                <a:moveTo>
                  <a:pt x="10910205" y="5023089"/>
                </a:moveTo>
                <a:cubicBezTo>
                  <a:pt x="10901823" y="5000508"/>
                  <a:pt x="10905352" y="4964822"/>
                  <a:pt x="10896939" y="4950391"/>
                </a:cubicBezTo>
                <a:cubicBezTo>
                  <a:pt x="10894945" y="4947980"/>
                  <a:pt x="10885132" y="4943644"/>
                  <a:pt x="10886273" y="4945678"/>
                </a:cubicBezTo>
                <a:cubicBezTo>
                  <a:pt x="10880043" y="4933232"/>
                  <a:pt x="10881577" y="4895135"/>
                  <a:pt x="10857230" y="4870602"/>
                </a:cubicBezTo>
                <a:cubicBezTo>
                  <a:pt x="10847789" y="4838879"/>
                  <a:pt x="10847576" y="4803582"/>
                  <a:pt x="10829094" y="4775008"/>
                </a:cubicBezTo>
                <a:cubicBezTo>
                  <a:pt x="10818568" y="4817295"/>
                  <a:pt x="10846663" y="4867973"/>
                  <a:pt x="10859258" y="4913334"/>
                </a:cubicBezTo>
                <a:cubicBezTo>
                  <a:pt x="10864028" y="4930237"/>
                  <a:pt x="10867042" y="4945344"/>
                  <a:pt x="10871713" y="4960163"/>
                </a:cubicBezTo>
                <a:cubicBezTo>
                  <a:pt x="10877687" y="4962803"/>
                  <a:pt x="10879542" y="4966683"/>
                  <a:pt x="10878936" y="4971518"/>
                </a:cubicBezTo>
                <a:cubicBezTo>
                  <a:pt x="10883867" y="4974207"/>
                  <a:pt x="10887181" y="4973630"/>
                  <a:pt x="10891111" y="4972816"/>
                </a:cubicBezTo>
                <a:cubicBezTo>
                  <a:pt x="10890703" y="4981819"/>
                  <a:pt x="10896824" y="4987585"/>
                  <a:pt x="10892109" y="4998257"/>
                </a:cubicBezTo>
                <a:cubicBezTo>
                  <a:pt x="10885799" y="4992917"/>
                  <a:pt x="10886068" y="4985383"/>
                  <a:pt x="10874220" y="4982190"/>
                </a:cubicBezTo>
                <a:cubicBezTo>
                  <a:pt x="10867897" y="4994191"/>
                  <a:pt x="10879417" y="4999281"/>
                  <a:pt x="10874136" y="5011234"/>
                </a:cubicBezTo>
                <a:cubicBezTo>
                  <a:pt x="10868401" y="5009209"/>
                  <a:pt x="10861902" y="5004297"/>
                  <a:pt x="10858548" y="5008428"/>
                </a:cubicBezTo>
                <a:cubicBezTo>
                  <a:pt x="10871137" y="5027255"/>
                  <a:pt x="10839066" y="5024819"/>
                  <a:pt x="10843271" y="5043003"/>
                </a:cubicBezTo>
                <a:cubicBezTo>
                  <a:pt x="10864276" y="5054325"/>
                  <a:pt x="10861252" y="5034622"/>
                  <a:pt x="10864895" y="5032150"/>
                </a:cubicBezTo>
                <a:cubicBezTo>
                  <a:pt x="10873578" y="5040196"/>
                  <a:pt x="10867926" y="5060562"/>
                  <a:pt x="10875664" y="5068477"/>
                </a:cubicBezTo>
                <a:lnTo>
                  <a:pt x="10878298" y="5069044"/>
                </a:lnTo>
                <a:lnTo>
                  <a:pt x="10888892" y="5071324"/>
                </a:lnTo>
                <a:lnTo>
                  <a:pt x="10887724" y="5062925"/>
                </a:lnTo>
                <a:lnTo>
                  <a:pt x="10886435" y="5053657"/>
                </a:lnTo>
                <a:cubicBezTo>
                  <a:pt x="10883530" y="5048547"/>
                  <a:pt x="10880571" y="5043413"/>
                  <a:pt x="10883659" y="5035849"/>
                </a:cubicBezTo>
                <a:cubicBezTo>
                  <a:pt x="10902014" y="5048551"/>
                  <a:pt x="10887929" y="5015797"/>
                  <a:pt x="10910205" y="5023089"/>
                </a:cubicBezTo>
                <a:close/>
                <a:moveTo>
                  <a:pt x="11244185" y="4267506"/>
                </a:moveTo>
                <a:cubicBezTo>
                  <a:pt x="11238314" y="4266954"/>
                  <a:pt x="11227551" y="4255564"/>
                  <a:pt x="11225197" y="4263200"/>
                </a:cubicBezTo>
                <a:cubicBezTo>
                  <a:pt x="11231769" y="4266486"/>
                  <a:pt x="11226687" y="4274097"/>
                  <a:pt x="11230466" y="4278518"/>
                </a:cubicBezTo>
                <a:lnTo>
                  <a:pt x="11231174" y="4278809"/>
                </a:lnTo>
                <a:lnTo>
                  <a:pt x="11237959" y="4281598"/>
                </a:lnTo>
                <a:lnTo>
                  <a:pt x="11240059" y="4276844"/>
                </a:lnTo>
                <a:close/>
                <a:moveTo>
                  <a:pt x="8656114" y="10126973"/>
                </a:moveTo>
                <a:cubicBezTo>
                  <a:pt x="8655233" y="10104516"/>
                  <a:pt x="8655801" y="10102206"/>
                  <a:pt x="8654879" y="10080682"/>
                </a:cubicBezTo>
                <a:cubicBezTo>
                  <a:pt x="8648416" y="10078997"/>
                  <a:pt x="8641953" y="10077312"/>
                  <a:pt x="8635025" y="10075606"/>
                </a:cubicBezTo>
                <a:cubicBezTo>
                  <a:pt x="8635968" y="10096664"/>
                  <a:pt x="8628297" y="10122482"/>
                  <a:pt x="8656114" y="10126973"/>
                </a:cubicBezTo>
                <a:close/>
                <a:moveTo>
                  <a:pt x="8188634" y="11186246"/>
                </a:moveTo>
                <a:cubicBezTo>
                  <a:pt x="8180384" y="11186521"/>
                  <a:pt x="8171779" y="11186492"/>
                  <a:pt x="8163833" y="11186414"/>
                </a:cubicBezTo>
                <a:lnTo>
                  <a:pt x="8114997" y="11249469"/>
                </a:lnTo>
                <a:lnTo>
                  <a:pt x="8112690" y="11252449"/>
                </a:lnTo>
                <a:cubicBezTo>
                  <a:pt x="8096399" y="11275728"/>
                  <a:pt x="8081138" y="11299510"/>
                  <a:pt x="8067728" y="11321502"/>
                </a:cubicBezTo>
                <a:lnTo>
                  <a:pt x="8050849" y="11350755"/>
                </a:lnTo>
                <a:lnTo>
                  <a:pt x="8039023" y="11371249"/>
                </a:lnTo>
                <a:cubicBezTo>
                  <a:pt x="8032375" y="11379677"/>
                  <a:pt x="8019185" y="11393548"/>
                  <a:pt x="8006888" y="11392798"/>
                </a:cubicBezTo>
                <a:lnTo>
                  <a:pt x="8041965" y="11342818"/>
                </a:lnTo>
                <a:lnTo>
                  <a:pt x="8078798" y="11290337"/>
                </a:lnTo>
                <a:lnTo>
                  <a:pt x="8109528" y="11245261"/>
                </a:lnTo>
                <a:lnTo>
                  <a:pt x="8149611" y="11186467"/>
                </a:lnTo>
                <a:cubicBezTo>
                  <a:pt x="8138751" y="11193881"/>
                  <a:pt x="8128195" y="11203982"/>
                  <a:pt x="8117914" y="11215753"/>
                </a:cubicBezTo>
                <a:lnTo>
                  <a:pt x="8100604" y="11238395"/>
                </a:lnTo>
                <a:lnTo>
                  <a:pt x="8087865" y="11255059"/>
                </a:lnTo>
                <a:lnTo>
                  <a:pt x="8034265" y="11335938"/>
                </a:lnTo>
                <a:lnTo>
                  <a:pt x="8032007" y="11339345"/>
                </a:lnTo>
                <a:cubicBezTo>
                  <a:pt x="8009518" y="11370439"/>
                  <a:pt x="7974091" y="11392231"/>
                  <a:pt x="8006616" y="11424576"/>
                </a:cubicBezTo>
                <a:cubicBezTo>
                  <a:pt x="8020611" y="11412631"/>
                  <a:pt x="8032106" y="11398223"/>
                  <a:pt x="8042832" y="11382920"/>
                </a:cubicBezTo>
                <a:lnTo>
                  <a:pt x="8059344" y="11358345"/>
                </a:lnTo>
                <a:lnTo>
                  <a:pt x="8074428" y="11335896"/>
                </a:lnTo>
                <a:cubicBezTo>
                  <a:pt x="8089100" y="11315300"/>
                  <a:pt x="8104038" y="11294932"/>
                  <a:pt x="8117642" y="11273877"/>
                </a:cubicBezTo>
                <a:lnTo>
                  <a:pt x="8126091" y="11258005"/>
                </a:lnTo>
                <a:lnTo>
                  <a:pt x="8152854" y="11207732"/>
                </a:lnTo>
                <a:cubicBezTo>
                  <a:pt x="8152814" y="11202773"/>
                  <a:pt x="8154592" y="11199995"/>
                  <a:pt x="8156369" y="11197219"/>
                </a:cubicBezTo>
                <a:cubicBezTo>
                  <a:pt x="8162037" y="11197794"/>
                  <a:pt x="8169835" y="11195898"/>
                  <a:pt x="8170887" y="11201113"/>
                </a:cubicBezTo>
                <a:lnTo>
                  <a:pt x="8133642" y="11263814"/>
                </a:lnTo>
                <a:lnTo>
                  <a:pt x="8122215" y="11283052"/>
                </a:lnTo>
                <a:cubicBezTo>
                  <a:pt x="8104020" y="11309076"/>
                  <a:pt x="8084859" y="11333807"/>
                  <a:pt x="8067751" y="11357229"/>
                </a:cubicBezTo>
                <a:lnTo>
                  <a:pt x="8064133" y="11362623"/>
                </a:lnTo>
                <a:lnTo>
                  <a:pt x="8050449" y="11383021"/>
                </a:lnTo>
                <a:cubicBezTo>
                  <a:pt x="8045216" y="11392131"/>
                  <a:pt x="8040957" y="11401542"/>
                  <a:pt x="8038988" y="11410618"/>
                </a:cubicBezTo>
                <a:lnTo>
                  <a:pt x="8071768" y="11369445"/>
                </a:lnTo>
                <a:lnTo>
                  <a:pt x="8120952" y="11307667"/>
                </a:lnTo>
                <a:lnTo>
                  <a:pt x="8144244" y="11271971"/>
                </a:lnTo>
                <a:lnTo>
                  <a:pt x="8158392" y="11250289"/>
                </a:lnTo>
                <a:cubicBezTo>
                  <a:pt x="8170342" y="11230348"/>
                  <a:pt x="8181093" y="11209296"/>
                  <a:pt x="8188634" y="11186246"/>
                </a:cubicBezTo>
                <a:close/>
                <a:moveTo>
                  <a:pt x="9654631" y="7875247"/>
                </a:moveTo>
                <a:cubicBezTo>
                  <a:pt x="9654720" y="7871702"/>
                  <a:pt x="9653243" y="7868120"/>
                  <a:pt x="9650037" y="7864413"/>
                </a:cubicBezTo>
                <a:cubicBezTo>
                  <a:pt x="9645356" y="7866937"/>
                  <a:pt x="9640774" y="7865504"/>
                  <a:pt x="9636650" y="7872005"/>
                </a:cubicBezTo>
                <a:cubicBezTo>
                  <a:pt x="9646376" y="7878841"/>
                  <a:pt x="9643162" y="7875462"/>
                  <a:pt x="9649828" y="7885853"/>
                </a:cubicBezTo>
                <a:cubicBezTo>
                  <a:pt x="9652887" y="7882298"/>
                  <a:pt x="9654542" y="7878791"/>
                  <a:pt x="9654631" y="7875247"/>
                </a:cubicBezTo>
                <a:close/>
                <a:moveTo>
                  <a:pt x="9639859" y="7910457"/>
                </a:moveTo>
                <a:cubicBezTo>
                  <a:pt x="9641840" y="7904314"/>
                  <a:pt x="9636553" y="7895590"/>
                  <a:pt x="9630039" y="7898892"/>
                </a:cubicBezTo>
                <a:cubicBezTo>
                  <a:pt x="9635501" y="7904636"/>
                  <a:pt x="9626474" y="7909368"/>
                  <a:pt x="9635236" y="7915186"/>
                </a:cubicBezTo>
                <a:cubicBezTo>
                  <a:pt x="9637732" y="7914262"/>
                  <a:pt x="9639201" y="7912499"/>
                  <a:pt x="9639859" y="7910457"/>
                </a:cubicBezTo>
                <a:close/>
                <a:moveTo>
                  <a:pt x="6585407" y="14828474"/>
                </a:moveTo>
                <a:cubicBezTo>
                  <a:pt x="6585753" y="14827223"/>
                  <a:pt x="6585032" y="14825755"/>
                  <a:pt x="6582484" y="14823736"/>
                </a:cubicBezTo>
                <a:cubicBezTo>
                  <a:pt x="6549383" y="14816769"/>
                  <a:pt x="6521831" y="14847987"/>
                  <a:pt x="6488773" y="14837464"/>
                </a:cubicBezTo>
                <a:cubicBezTo>
                  <a:pt x="6453204" y="14826854"/>
                  <a:pt x="6428142" y="14782087"/>
                  <a:pt x="6381300" y="14767006"/>
                </a:cubicBezTo>
                <a:cubicBezTo>
                  <a:pt x="6379483" y="14786112"/>
                  <a:pt x="6365882" y="14776529"/>
                  <a:pt x="6359598" y="14784984"/>
                </a:cubicBezTo>
                <a:cubicBezTo>
                  <a:pt x="6369669" y="14808322"/>
                  <a:pt x="6398920" y="14804399"/>
                  <a:pt x="6417140" y="14801219"/>
                </a:cubicBezTo>
                <a:cubicBezTo>
                  <a:pt x="6427714" y="14875318"/>
                  <a:pt x="6519979" y="14844105"/>
                  <a:pt x="6573992" y="14842957"/>
                </a:cubicBezTo>
                <a:cubicBezTo>
                  <a:pt x="6573730" y="14834035"/>
                  <a:pt x="6584370" y="14832227"/>
                  <a:pt x="6585407" y="14828474"/>
                </a:cubicBezTo>
                <a:close/>
                <a:moveTo>
                  <a:pt x="11221950" y="4336280"/>
                </a:moveTo>
                <a:lnTo>
                  <a:pt x="11220231" y="4335586"/>
                </a:lnTo>
                <a:lnTo>
                  <a:pt x="11213057" y="4332693"/>
                </a:lnTo>
                <a:lnTo>
                  <a:pt x="11212289" y="4329869"/>
                </a:lnTo>
                <a:lnTo>
                  <a:pt x="11220323" y="4335200"/>
                </a:lnTo>
                <a:close/>
                <a:moveTo>
                  <a:pt x="9451225" y="8343982"/>
                </a:moveTo>
                <a:cubicBezTo>
                  <a:pt x="9456774" y="8333740"/>
                  <a:pt x="9453551" y="8316704"/>
                  <a:pt x="9435255" y="8308873"/>
                </a:cubicBezTo>
                <a:cubicBezTo>
                  <a:pt x="9425534" y="8311178"/>
                  <a:pt x="9420143" y="8324538"/>
                  <a:pt x="9414565" y="8338321"/>
                </a:cubicBezTo>
                <a:cubicBezTo>
                  <a:pt x="9431353" y="8357674"/>
                  <a:pt x="9445674" y="8354228"/>
                  <a:pt x="9451225" y="8343982"/>
                </a:cubicBezTo>
                <a:close/>
                <a:moveTo>
                  <a:pt x="7528987" y="12694828"/>
                </a:moveTo>
                <a:cubicBezTo>
                  <a:pt x="7447271" y="12707644"/>
                  <a:pt x="7375627" y="12695354"/>
                  <a:pt x="7290079" y="12711065"/>
                </a:cubicBezTo>
                <a:cubicBezTo>
                  <a:pt x="7281527" y="12737353"/>
                  <a:pt x="7259283" y="12731092"/>
                  <a:pt x="7250541" y="12757806"/>
                </a:cubicBezTo>
                <a:cubicBezTo>
                  <a:pt x="7337898" y="12762261"/>
                  <a:pt x="7417693" y="12774585"/>
                  <a:pt x="7493920" y="12730295"/>
                </a:cubicBezTo>
                <a:cubicBezTo>
                  <a:pt x="7417152" y="12733068"/>
                  <a:pt x="7346212" y="12752684"/>
                  <a:pt x="7283763" y="12740379"/>
                </a:cubicBezTo>
                <a:cubicBezTo>
                  <a:pt x="7356498" y="12701681"/>
                  <a:pt x="7463361" y="12750937"/>
                  <a:pt x="7528987" y="12694828"/>
                </a:cubicBezTo>
                <a:close/>
                <a:moveTo>
                  <a:pt x="10418195" y="6161136"/>
                </a:moveTo>
                <a:cubicBezTo>
                  <a:pt x="10424613" y="6151243"/>
                  <a:pt x="10413535" y="6147367"/>
                  <a:pt x="10410281" y="6140838"/>
                </a:cubicBezTo>
                <a:cubicBezTo>
                  <a:pt x="10407989" y="6149499"/>
                  <a:pt x="10405081" y="6158397"/>
                  <a:pt x="10418195" y="6161136"/>
                </a:cubicBezTo>
                <a:close/>
                <a:moveTo>
                  <a:pt x="6613042" y="14776490"/>
                </a:moveTo>
                <a:cubicBezTo>
                  <a:pt x="6579780" y="14757199"/>
                  <a:pt x="6542367" y="14747305"/>
                  <a:pt x="6511419" y="14755071"/>
                </a:cubicBezTo>
                <a:cubicBezTo>
                  <a:pt x="6546526" y="14773645"/>
                  <a:pt x="6572176" y="14768643"/>
                  <a:pt x="6605619" y="14782909"/>
                </a:cubicBezTo>
                <a:cubicBezTo>
                  <a:pt x="6608981" y="14783374"/>
                  <a:pt x="6611392" y="14781377"/>
                  <a:pt x="6613042" y="14776490"/>
                </a:cubicBezTo>
                <a:close/>
                <a:moveTo>
                  <a:pt x="11780263" y="3085081"/>
                </a:moveTo>
                <a:cubicBezTo>
                  <a:pt x="11776124" y="3077125"/>
                  <a:pt x="11741788" y="3067060"/>
                  <a:pt x="11738588" y="3078923"/>
                </a:cubicBezTo>
                <a:cubicBezTo>
                  <a:pt x="11743005" y="3083939"/>
                  <a:pt x="11777260" y="3101117"/>
                  <a:pt x="11780263" y="3085081"/>
                </a:cubicBezTo>
                <a:close/>
                <a:moveTo>
                  <a:pt x="10927611" y="5016877"/>
                </a:moveTo>
                <a:cubicBezTo>
                  <a:pt x="10928599" y="5013486"/>
                  <a:pt x="10927349" y="5010256"/>
                  <a:pt x="10921351" y="5007095"/>
                </a:cubicBezTo>
                <a:cubicBezTo>
                  <a:pt x="10917152" y="5015444"/>
                  <a:pt x="10917260" y="5022124"/>
                  <a:pt x="10920445" y="5027613"/>
                </a:cubicBezTo>
                <a:cubicBezTo>
                  <a:pt x="10923397" y="5023815"/>
                  <a:pt x="10926623" y="5020266"/>
                  <a:pt x="10927611" y="5016877"/>
                </a:cubicBezTo>
                <a:close/>
                <a:moveTo>
                  <a:pt x="10735461" y="5452011"/>
                </a:moveTo>
                <a:lnTo>
                  <a:pt x="10726790" y="5448180"/>
                </a:lnTo>
                <a:lnTo>
                  <a:pt x="10726276" y="5446867"/>
                </a:lnTo>
                <a:cubicBezTo>
                  <a:pt x="10725099" y="5439143"/>
                  <a:pt x="10725177" y="5430887"/>
                  <a:pt x="10725516" y="5422616"/>
                </a:cubicBezTo>
                <a:lnTo>
                  <a:pt x="10735891" y="5444408"/>
                </a:lnTo>
                <a:close/>
                <a:moveTo>
                  <a:pt x="9878784" y="7393808"/>
                </a:moveTo>
                <a:cubicBezTo>
                  <a:pt x="9871040" y="7383178"/>
                  <a:pt x="9880670" y="7376550"/>
                  <a:pt x="9872927" y="7365920"/>
                </a:cubicBezTo>
                <a:cubicBezTo>
                  <a:pt x="9862704" y="7369655"/>
                  <a:pt x="9868645" y="7378089"/>
                  <a:pt x="9855467" y="7381376"/>
                </a:cubicBezTo>
                <a:cubicBezTo>
                  <a:pt x="9860958" y="7392765"/>
                  <a:pt x="9867194" y="7402646"/>
                  <a:pt x="9878784" y="7393808"/>
                </a:cubicBezTo>
                <a:close/>
                <a:moveTo>
                  <a:pt x="11173490" y="4464408"/>
                </a:moveTo>
                <a:cubicBezTo>
                  <a:pt x="11170827" y="4456597"/>
                  <a:pt x="11167479" y="4434191"/>
                  <a:pt x="11155417" y="4439580"/>
                </a:cubicBezTo>
                <a:cubicBezTo>
                  <a:pt x="11158079" y="4447391"/>
                  <a:pt x="11161002" y="4469608"/>
                  <a:pt x="11173490" y="4464408"/>
                </a:cubicBezTo>
                <a:close/>
                <a:moveTo>
                  <a:pt x="11185942" y="4436225"/>
                </a:moveTo>
                <a:lnTo>
                  <a:pt x="11179121" y="4433211"/>
                </a:lnTo>
                <a:lnTo>
                  <a:pt x="11175914" y="4440471"/>
                </a:lnTo>
                <a:lnTo>
                  <a:pt x="11182735" y="4443484"/>
                </a:lnTo>
                <a:close/>
                <a:moveTo>
                  <a:pt x="11256317" y="4276950"/>
                </a:moveTo>
                <a:cubicBezTo>
                  <a:pt x="11251677" y="4275920"/>
                  <a:pt x="11246701" y="4272191"/>
                  <a:pt x="11244576" y="4275845"/>
                </a:cubicBezTo>
                <a:cubicBezTo>
                  <a:pt x="11246093" y="4277026"/>
                  <a:pt x="11248224" y="4277967"/>
                  <a:pt x="11246477" y="4280768"/>
                </a:cubicBezTo>
                <a:cubicBezTo>
                  <a:pt x="11250314" y="4282463"/>
                  <a:pt x="11254955" y="4283493"/>
                  <a:pt x="11256317" y="4276950"/>
                </a:cubicBezTo>
                <a:close/>
                <a:moveTo>
                  <a:pt x="6606500" y="14801676"/>
                </a:moveTo>
                <a:cubicBezTo>
                  <a:pt x="6594080" y="14790574"/>
                  <a:pt x="6571386" y="14778504"/>
                  <a:pt x="6552795" y="14787136"/>
                </a:cubicBezTo>
                <a:cubicBezTo>
                  <a:pt x="6576900" y="14793702"/>
                  <a:pt x="6594303" y="14813133"/>
                  <a:pt x="6606500" y="14801676"/>
                </a:cubicBezTo>
                <a:close/>
                <a:moveTo>
                  <a:pt x="10470970" y="6060221"/>
                </a:moveTo>
                <a:cubicBezTo>
                  <a:pt x="10481617" y="6051177"/>
                  <a:pt x="10465381" y="6027711"/>
                  <a:pt x="10456887" y="6016829"/>
                </a:cubicBezTo>
                <a:cubicBezTo>
                  <a:pt x="10450882" y="6035052"/>
                  <a:pt x="10454361" y="6050336"/>
                  <a:pt x="10470970" y="6060221"/>
                </a:cubicBezTo>
                <a:close/>
                <a:moveTo>
                  <a:pt x="7226443" y="13403960"/>
                </a:moveTo>
                <a:cubicBezTo>
                  <a:pt x="7226020" y="13411859"/>
                  <a:pt x="7220328" y="13410860"/>
                  <a:pt x="7219369" y="13416500"/>
                </a:cubicBezTo>
                <a:cubicBezTo>
                  <a:pt x="7183750" y="13410364"/>
                  <a:pt x="7170519" y="13400980"/>
                  <a:pt x="7141504" y="13405342"/>
                </a:cubicBezTo>
                <a:cubicBezTo>
                  <a:pt x="7146078" y="13364915"/>
                  <a:pt x="7207118" y="13389863"/>
                  <a:pt x="7226443" y="13403960"/>
                </a:cubicBezTo>
                <a:close/>
                <a:moveTo>
                  <a:pt x="10844899" y="5218211"/>
                </a:moveTo>
                <a:cubicBezTo>
                  <a:pt x="10851603" y="5183419"/>
                  <a:pt x="10833461" y="5135607"/>
                  <a:pt x="10830927" y="5099794"/>
                </a:cubicBezTo>
                <a:cubicBezTo>
                  <a:pt x="10830302" y="5095436"/>
                  <a:pt x="10836545" y="5090542"/>
                  <a:pt x="10836962" y="5086134"/>
                </a:cubicBezTo>
                <a:cubicBezTo>
                  <a:pt x="10837698" y="5075235"/>
                  <a:pt x="10828420" y="5077768"/>
                  <a:pt x="10831011" y="5070750"/>
                </a:cubicBezTo>
                <a:cubicBezTo>
                  <a:pt x="10833225" y="5064585"/>
                  <a:pt x="10858052" y="5068412"/>
                  <a:pt x="10841969" y="5055183"/>
                </a:cubicBezTo>
                <a:cubicBezTo>
                  <a:pt x="10839983" y="5057367"/>
                  <a:pt x="10838951" y="5062013"/>
                  <a:pt x="10835538" y="5060505"/>
                </a:cubicBezTo>
                <a:cubicBezTo>
                  <a:pt x="10842862" y="5052007"/>
                  <a:pt x="10834378" y="5049279"/>
                  <a:pt x="10839857" y="5041495"/>
                </a:cubicBezTo>
                <a:cubicBezTo>
                  <a:pt x="10828622" y="5024797"/>
                  <a:pt x="10821232" y="5006608"/>
                  <a:pt x="10816866" y="4987204"/>
                </a:cubicBezTo>
                <a:lnTo>
                  <a:pt x="10815399" y="4968598"/>
                </a:lnTo>
                <a:lnTo>
                  <a:pt x="10812012" y="4925621"/>
                </a:lnTo>
                <a:cubicBezTo>
                  <a:pt x="10793624" y="4932038"/>
                  <a:pt x="10792526" y="4951833"/>
                  <a:pt x="10796966" y="4972226"/>
                </a:cubicBezTo>
                <a:lnTo>
                  <a:pt x="10805631" y="4999529"/>
                </a:lnTo>
                <a:lnTo>
                  <a:pt x="10806309" y="5001664"/>
                </a:lnTo>
                <a:cubicBezTo>
                  <a:pt x="10809828" y="5010562"/>
                  <a:pt x="10813262" y="5018010"/>
                  <a:pt x="10815142" y="5022412"/>
                </a:cubicBezTo>
                <a:cubicBezTo>
                  <a:pt x="10793055" y="5014693"/>
                  <a:pt x="10813135" y="5037341"/>
                  <a:pt x="10793725" y="5042030"/>
                </a:cubicBezTo>
                <a:cubicBezTo>
                  <a:pt x="10801989" y="5053334"/>
                  <a:pt x="10808596" y="5064927"/>
                  <a:pt x="10820978" y="5074990"/>
                </a:cubicBezTo>
                <a:cubicBezTo>
                  <a:pt x="10821293" y="5090435"/>
                  <a:pt x="10816393" y="5079596"/>
                  <a:pt x="10810021" y="5090556"/>
                </a:cubicBezTo>
                <a:cubicBezTo>
                  <a:pt x="10822467" y="5132790"/>
                  <a:pt x="10828146" y="5177646"/>
                  <a:pt x="10844899" y="5218211"/>
                </a:cubicBezTo>
                <a:close/>
                <a:moveTo>
                  <a:pt x="6649589" y="14714533"/>
                </a:moveTo>
                <a:cubicBezTo>
                  <a:pt x="6631250" y="14670695"/>
                  <a:pt x="6663653" y="14591593"/>
                  <a:pt x="6582879" y="14582959"/>
                </a:cubicBezTo>
                <a:cubicBezTo>
                  <a:pt x="6584508" y="14564280"/>
                  <a:pt x="6578756" y="14548466"/>
                  <a:pt x="6550862" y="14541246"/>
                </a:cubicBezTo>
                <a:cubicBezTo>
                  <a:pt x="6510792" y="14590416"/>
                  <a:pt x="6465446" y="14625002"/>
                  <a:pt x="6430555" y="14686670"/>
                </a:cubicBezTo>
                <a:cubicBezTo>
                  <a:pt x="6443729" y="14696065"/>
                  <a:pt x="6458511" y="14704128"/>
                  <a:pt x="6469792" y="14713195"/>
                </a:cubicBezTo>
                <a:cubicBezTo>
                  <a:pt x="6493031" y="14679051"/>
                  <a:pt x="6517326" y="14654051"/>
                  <a:pt x="6539301" y="14628537"/>
                </a:cubicBezTo>
                <a:cubicBezTo>
                  <a:pt x="6552203" y="14614328"/>
                  <a:pt x="6565462" y="14585473"/>
                  <a:pt x="6587157" y="14594037"/>
                </a:cubicBezTo>
                <a:cubicBezTo>
                  <a:pt x="6571039" y="14642049"/>
                  <a:pt x="6505333" y="14674276"/>
                  <a:pt x="6488977" y="14721672"/>
                </a:cubicBezTo>
                <a:cubicBezTo>
                  <a:pt x="6530709" y="14739090"/>
                  <a:pt x="6577090" y="14730997"/>
                  <a:pt x="6614111" y="14763690"/>
                </a:cubicBezTo>
                <a:cubicBezTo>
                  <a:pt x="6625637" y="14746831"/>
                  <a:pt x="6638302" y="14732007"/>
                  <a:pt x="6649589" y="14714533"/>
                </a:cubicBezTo>
                <a:close/>
                <a:moveTo>
                  <a:pt x="8676618" y="10127874"/>
                </a:moveTo>
                <a:cubicBezTo>
                  <a:pt x="8675025" y="10110990"/>
                  <a:pt x="8682553" y="10088436"/>
                  <a:pt x="8662719" y="10082894"/>
                </a:cubicBezTo>
                <a:cubicBezTo>
                  <a:pt x="8664799" y="10099332"/>
                  <a:pt x="8659196" y="10120570"/>
                  <a:pt x="8676618" y="10127874"/>
                </a:cubicBezTo>
                <a:close/>
                <a:moveTo>
                  <a:pt x="9413953" y="8460215"/>
                </a:moveTo>
                <a:cubicBezTo>
                  <a:pt x="9415091" y="8456583"/>
                  <a:pt x="9415350" y="8451996"/>
                  <a:pt x="9414445" y="8446338"/>
                </a:cubicBezTo>
                <a:cubicBezTo>
                  <a:pt x="9395933" y="8441702"/>
                  <a:pt x="9380361" y="8429250"/>
                  <a:pt x="9360681" y="8434240"/>
                </a:cubicBezTo>
                <a:cubicBezTo>
                  <a:pt x="9355113" y="8464146"/>
                  <a:pt x="9405999" y="8485631"/>
                  <a:pt x="9413953" y="8460215"/>
                </a:cubicBezTo>
                <a:close/>
                <a:moveTo>
                  <a:pt x="9676601" y="7870670"/>
                </a:moveTo>
                <a:lnTo>
                  <a:pt x="9671459" y="7865266"/>
                </a:lnTo>
                <a:lnTo>
                  <a:pt x="9663347" y="7872986"/>
                </a:lnTo>
                <a:lnTo>
                  <a:pt x="9668491" y="7878388"/>
                </a:lnTo>
                <a:close/>
                <a:moveTo>
                  <a:pt x="11214083" y="4390987"/>
                </a:moveTo>
                <a:lnTo>
                  <a:pt x="11208958" y="4382920"/>
                </a:lnTo>
                <a:lnTo>
                  <a:pt x="11200934" y="4370290"/>
                </a:lnTo>
                <a:lnTo>
                  <a:pt x="11199029" y="4359326"/>
                </a:lnTo>
                <a:lnTo>
                  <a:pt x="11197175" y="4364372"/>
                </a:lnTo>
                <a:lnTo>
                  <a:pt x="11176198" y="4331354"/>
                </a:lnTo>
                <a:lnTo>
                  <a:pt x="11175881" y="4328684"/>
                </a:lnTo>
                <a:lnTo>
                  <a:pt x="11172851" y="4303703"/>
                </a:lnTo>
                <a:lnTo>
                  <a:pt x="11188929" y="4314370"/>
                </a:lnTo>
                <a:lnTo>
                  <a:pt x="11193717" y="4352897"/>
                </a:lnTo>
                <a:cubicBezTo>
                  <a:pt x="11198273" y="4345468"/>
                  <a:pt x="11198799" y="4333323"/>
                  <a:pt x="11197524" y="4320639"/>
                </a:cubicBezTo>
                <a:lnTo>
                  <a:pt x="11197396" y="4319988"/>
                </a:lnTo>
                <a:lnTo>
                  <a:pt x="11207331" y="4326580"/>
                </a:lnTo>
                <a:lnTo>
                  <a:pt x="11208903" y="4347357"/>
                </a:lnTo>
                <a:lnTo>
                  <a:pt x="11212591" y="4367668"/>
                </a:lnTo>
                <a:lnTo>
                  <a:pt x="11213021" y="4370039"/>
                </a:lnTo>
                <a:cubicBezTo>
                  <a:pt x="11214322" y="4377184"/>
                  <a:pt x="11215114" y="4384042"/>
                  <a:pt x="11214083" y="4390987"/>
                </a:cubicBezTo>
                <a:close/>
                <a:moveTo>
                  <a:pt x="11214083" y="4390987"/>
                </a:moveTo>
                <a:lnTo>
                  <a:pt x="11221950" y="4336280"/>
                </a:lnTo>
                <a:lnTo>
                  <a:pt x="11221465" y="4330401"/>
                </a:lnTo>
                <a:lnTo>
                  <a:pt x="11219827" y="4310525"/>
                </a:lnTo>
                <a:cubicBezTo>
                  <a:pt x="11218653" y="4301649"/>
                  <a:pt x="11215613" y="4294691"/>
                  <a:pt x="11206504" y="4296281"/>
                </a:cubicBezTo>
                <a:cubicBezTo>
                  <a:pt x="11209589" y="4301982"/>
                  <a:pt x="11209097" y="4312610"/>
                  <a:pt x="11210010" y="4321499"/>
                </a:cubicBezTo>
                <a:lnTo>
                  <a:pt x="11212289" y="4329869"/>
                </a:lnTo>
                <a:lnTo>
                  <a:pt x="11207331" y="4326580"/>
                </a:lnTo>
                <a:lnTo>
                  <a:pt x="11206082" y="4310065"/>
                </a:lnTo>
                <a:cubicBezTo>
                  <a:pt x="11205288" y="4304005"/>
                  <a:pt x="11203964" y="4298460"/>
                  <a:pt x="11201557" y="4294087"/>
                </a:cubicBezTo>
                <a:lnTo>
                  <a:pt x="11193106" y="4287229"/>
                </a:lnTo>
                <a:lnTo>
                  <a:pt x="11190534" y="4285142"/>
                </a:lnTo>
                <a:lnTo>
                  <a:pt x="11191036" y="4287687"/>
                </a:lnTo>
                <a:lnTo>
                  <a:pt x="11197396" y="4319988"/>
                </a:lnTo>
                <a:lnTo>
                  <a:pt x="11188929" y="4314370"/>
                </a:lnTo>
                <a:lnTo>
                  <a:pt x="11188096" y="4307669"/>
                </a:lnTo>
                <a:lnTo>
                  <a:pt x="11182126" y="4289657"/>
                </a:lnTo>
                <a:lnTo>
                  <a:pt x="11174174" y="4265663"/>
                </a:lnTo>
                <a:lnTo>
                  <a:pt x="11172044" y="4291887"/>
                </a:lnTo>
                <a:lnTo>
                  <a:pt x="11171793" y="4294979"/>
                </a:lnTo>
                <a:lnTo>
                  <a:pt x="11172851" y="4303703"/>
                </a:lnTo>
                <a:lnTo>
                  <a:pt x="11166499" y="4299488"/>
                </a:lnTo>
                <a:lnTo>
                  <a:pt x="11165644" y="4293302"/>
                </a:lnTo>
                <a:lnTo>
                  <a:pt x="11162824" y="4272898"/>
                </a:lnTo>
                <a:cubicBezTo>
                  <a:pt x="11142893" y="4270726"/>
                  <a:pt x="11144675" y="4259775"/>
                  <a:pt x="11131704" y="4259148"/>
                </a:cubicBezTo>
                <a:cubicBezTo>
                  <a:pt x="11120320" y="4274533"/>
                  <a:pt x="11148317" y="4288434"/>
                  <a:pt x="11148268" y="4287392"/>
                </a:cubicBezTo>
                <a:lnTo>
                  <a:pt x="11150149" y="4296729"/>
                </a:lnTo>
                <a:lnTo>
                  <a:pt x="11154970" y="4320657"/>
                </a:lnTo>
                <a:cubicBezTo>
                  <a:pt x="11156280" y="4333548"/>
                  <a:pt x="11157024" y="4347146"/>
                  <a:pt x="11158272" y="4358161"/>
                </a:cubicBezTo>
                <a:cubicBezTo>
                  <a:pt x="11160956" y="4379762"/>
                  <a:pt x="11153480" y="4411674"/>
                  <a:pt x="11178541" y="4425299"/>
                </a:cubicBezTo>
                <a:cubicBezTo>
                  <a:pt x="11176394" y="4399598"/>
                  <a:pt x="11175230" y="4373692"/>
                  <a:pt x="11173220" y="4348114"/>
                </a:cubicBezTo>
                <a:lnTo>
                  <a:pt x="11169431" y="4320703"/>
                </a:lnTo>
                <a:lnTo>
                  <a:pt x="11176198" y="4331354"/>
                </a:lnTo>
                <a:lnTo>
                  <a:pt x="11179988" y="4363354"/>
                </a:lnTo>
                <a:cubicBezTo>
                  <a:pt x="11182178" y="4374976"/>
                  <a:pt x="11185769" y="4385877"/>
                  <a:pt x="11192503" y="4393700"/>
                </a:cubicBezTo>
                <a:cubicBezTo>
                  <a:pt x="11193939" y="4388721"/>
                  <a:pt x="11193465" y="4380856"/>
                  <a:pt x="11193685" y="4373871"/>
                </a:cubicBezTo>
                <a:lnTo>
                  <a:pt x="11197175" y="4364372"/>
                </a:lnTo>
                <a:lnTo>
                  <a:pt x="11200934" y="4370290"/>
                </a:lnTo>
                <a:lnTo>
                  <a:pt x="11202103" y="4377017"/>
                </a:lnTo>
                <a:lnTo>
                  <a:pt x="11208569" y="4384556"/>
                </a:lnTo>
                <a:close/>
                <a:moveTo>
                  <a:pt x="9238802" y="8862617"/>
                </a:moveTo>
                <a:cubicBezTo>
                  <a:pt x="9237964" y="8832161"/>
                  <a:pt x="9225341" y="8808734"/>
                  <a:pt x="9250235" y="8778969"/>
                </a:cubicBezTo>
                <a:cubicBezTo>
                  <a:pt x="9235313" y="8746879"/>
                  <a:pt x="9241085" y="8706085"/>
                  <a:pt x="9219202" y="8677038"/>
                </a:cubicBezTo>
                <a:cubicBezTo>
                  <a:pt x="9212915" y="8720154"/>
                  <a:pt x="9237838" y="8751563"/>
                  <a:pt x="9230128" y="8795589"/>
                </a:cubicBezTo>
                <a:cubicBezTo>
                  <a:pt x="9209229" y="8760851"/>
                  <a:pt x="9219348" y="8714838"/>
                  <a:pt x="9198448" y="8680104"/>
                </a:cubicBezTo>
                <a:cubicBezTo>
                  <a:pt x="9181746" y="8710971"/>
                  <a:pt x="9226628" y="8761913"/>
                  <a:pt x="9190292" y="8771356"/>
                </a:cubicBezTo>
                <a:cubicBezTo>
                  <a:pt x="9185956" y="8793880"/>
                  <a:pt x="9189370" y="8812728"/>
                  <a:pt x="9203491" y="8828145"/>
                </a:cubicBezTo>
                <a:cubicBezTo>
                  <a:pt x="9218967" y="8837025"/>
                  <a:pt x="9196608" y="8806748"/>
                  <a:pt x="9215591" y="8814625"/>
                </a:cubicBezTo>
                <a:cubicBezTo>
                  <a:pt x="9231546" y="8824734"/>
                  <a:pt x="9216775" y="8869718"/>
                  <a:pt x="9238802" y="8862617"/>
                </a:cubicBezTo>
                <a:close/>
                <a:moveTo>
                  <a:pt x="8048764" y="11562302"/>
                </a:moveTo>
                <a:cubicBezTo>
                  <a:pt x="8050571" y="11559234"/>
                  <a:pt x="8051097" y="11556031"/>
                  <a:pt x="8049611" y="11552749"/>
                </a:cubicBezTo>
                <a:cubicBezTo>
                  <a:pt x="8038149" y="11563186"/>
                  <a:pt x="8021590" y="11567380"/>
                  <a:pt x="8017604" y="11584875"/>
                </a:cubicBezTo>
                <a:cubicBezTo>
                  <a:pt x="8026384" y="11579516"/>
                  <a:pt x="8043341" y="11571509"/>
                  <a:pt x="8048764" y="11562302"/>
                </a:cubicBezTo>
                <a:close/>
                <a:moveTo>
                  <a:pt x="7564242" y="12658935"/>
                </a:moveTo>
                <a:cubicBezTo>
                  <a:pt x="7553138" y="12654029"/>
                  <a:pt x="7564003" y="12640993"/>
                  <a:pt x="7547360" y="12638226"/>
                </a:cubicBezTo>
                <a:cubicBezTo>
                  <a:pt x="7519540" y="12654982"/>
                  <a:pt x="7493818" y="12676231"/>
                  <a:pt x="7462656" y="12684375"/>
                </a:cubicBezTo>
                <a:cubicBezTo>
                  <a:pt x="7496995" y="12677125"/>
                  <a:pt x="7537540" y="12685867"/>
                  <a:pt x="7564242" y="12658935"/>
                </a:cubicBezTo>
                <a:close/>
                <a:moveTo>
                  <a:pt x="9667623" y="7899810"/>
                </a:moveTo>
                <a:cubicBezTo>
                  <a:pt x="9664746" y="7896112"/>
                  <a:pt x="9667804" y="7892559"/>
                  <a:pt x="9662949" y="7888813"/>
                </a:cubicBezTo>
                <a:lnTo>
                  <a:pt x="9657543" y="7893958"/>
                </a:lnTo>
                <a:cubicBezTo>
                  <a:pt x="9660419" y="7897656"/>
                  <a:pt x="9657360" y="7901212"/>
                  <a:pt x="9662214" y="7904959"/>
                </a:cubicBezTo>
                <a:close/>
                <a:moveTo>
                  <a:pt x="9588204" y="8080305"/>
                </a:moveTo>
                <a:cubicBezTo>
                  <a:pt x="9581375" y="8050117"/>
                  <a:pt x="9596002" y="8019461"/>
                  <a:pt x="9574343" y="7988586"/>
                </a:cubicBezTo>
                <a:cubicBezTo>
                  <a:pt x="9565951" y="8007513"/>
                  <a:pt x="9576425" y="8023933"/>
                  <a:pt x="9578599" y="8042461"/>
                </a:cubicBezTo>
                <a:cubicBezTo>
                  <a:pt x="9580180" y="8058334"/>
                  <a:pt x="9570268" y="8085146"/>
                  <a:pt x="9588204" y="8080305"/>
                </a:cubicBezTo>
                <a:close/>
                <a:moveTo>
                  <a:pt x="11840638" y="2983362"/>
                </a:moveTo>
                <a:cubicBezTo>
                  <a:pt x="11828941" y="2988913"/>
                  <a:pt x="11803881" y="2979372"/>
                  <a:pt x="11800832" y="2968836"/>
                </a:cubicBezTo>
                <a:cubicBezTo>
                  <a:pt x="11800205" y="2956308"/>
                  <a:pt x="11808987" y="2959678"/>
                  <a:pt x="11809942" y="2949381"/>
                </a:cubicBezTo>
                <a:cubicBezTo>
                  <a:pt x="11808423" y="2940032"/>
                  <a:pt x="11787325" y="2942450"/>
                  <a:pt x="11788846" y="2930871"/>
                </a:cubicBezTo>
                <a:cubicBezTo>
                  <a:pt x="11795734" y="2904818"/>
                  <a:pt x="11843045" y="2913982"/>
                  <a:pt x="11863314" y="2928553"/>
                </a:cubicBezTo>
                <a:cubicBezTo>
                  <a:pt x="11859634" y="2947345"/>
                  <a:pt x="11827774" y="2919485"/>
                  <a:pt x="11819052" y="2929925"/>
                </a:cubicBezTo>
                <a:cubicBezTo>
                  <a:pt x="11819764" y="2939938"/>
                  <a:pt x="11841911" y="2937472"/>
                  <a:pt x="11850987" y="2942503"/>
                </a:cubicBezTo>
                <a:cubicBezTo>
                  <a:pt x="11851331" y="2966136"/>
                  <a:pt x="11827142" y="2948813"/>
                  <a:pt x="11823168" y="2965944"/>
                </a:cubicBezTo>
                <a:cubicBezTo>
                  <a:pt x="11823795" y="2978472"/>
                  <a:pt x="11835022" y="2963525"/>
                  <a:pt x="11844014" y="2971071"/>
                </a:cubicBezTo>
                <a:cubicBezTo>
                  <a:pt x="11842746" y="2975105"/>
                  <a:pt x="11841907" y="2979328"/>
                  <a:pt x="11840638" y="2983362"/>
                </a:cubicBezTo>
                <a:close/>
                <a:moveTo>
                  <a:pt x="10559826" y="5883156"/>
                </a:moveTo>
                <a:cubicBezTo>
                  <a:pt x="10556116" y="5879989"/>
                  <a:pt x="10558945" y="5860866"/>
                  <a:pt x="10548304" y="5869916"/>
                </a:cubicBezTo>
                <a:cubicBezTo>
                  <a:pt x="10556324" y="5871422"/>
                  <a:pt x="10548142" y="5892254"/>
                  <a:pt x="10559826" y="5883156"/>
                </a:cubicBezTo>
                <a:close/>
                <a:moveTo>
                  <a:pt x="10135305" y="6845539"/>
                </a:moveTo>
                <a:cubicBezTo>
                  <a:pt x="10131302" y="6840714"/>
                  <a:pt x="10117791" y="6816915"/>
                  <a:pt x="10122476" y="6827136"/>
                </a:cubicBezTo>
                <a:cubicBezTo>
                  <a:pt x="10122971" y="6832958"/>
                  <a:pt x="10125790" y="6852032"/>
                  <a:pt x="10135305" y="6845539"/>
                </a:cubicBezTo>
                <a:close/>
                <a:moveTo>
                  <a:pt x="9470917" y="8350969"/>
                </a:moveTo>
                <a:cubicBezTo>
                  <a:pt x="9467002" y="8358381"/>
                  <a:pt x="9460568" y="8365124"/>
                  <a:pt x="9451145" y="8370229"/>
                </a:cubicBezTo>
                <a:cubicBezTo>
                  <a:pt x="9375639" y="8367332"/>
                  <a:pt x="9397980" y="8271585"/>
                  <a:pt x="9450743" y="8292357"/>
                </a:cubicBezTo>
                <a:cubicBezTo>
                  <a:pt x="9471723" y="8300485"/>
                  <a:pt x="9482660" y="8328737"/>
                  <a:pt x="9470917" y="8350969"/>
                </a:cubicBezTo>
                <a:close/>
                <a:moveTo>
                  <a:pt x="8827537" y="9814807"/>
                </a:moveTo>
                <a:cubicBezTo>
                  <a:pt x="8829225" y="9808246"/>
                  <a:pt x="8830371" y="9800780"/>
                  <a:pt x="8832269" y="9794757"/>
                </a:cubicBezTo>
                <a:cubicBezTo>
                  <a:pt x="8801376" y="9785884"/>
                  <a:pt x="8761835" y="9771934"/>
                  <a:pt x="8737794" y="9787789"/>
                </a:cubicBezTo>
                <a:cubicBezTo>
                  <a:pt x="8770002" y="9798599"/>
                  <a:pt x="8788285" y="9818192"/>
                  <a:pt x="8819540" y="9829429"/>
                </a:cubicBezTo>
                <a:cubicBezTo>
                  <a:pt x="8823615" y="9827025"/>
                  <a:pt x="8825847" y="9821369"/>
                  <a:pt x="8827537" y="9814807"/>
                </a:cubicBezTo>
                <a:close/>
                <a:moveTo>
                  <a:pt x="8637557" y="10251792"/>
                </a:moveTo>
                <a:cubicBezTo>
                  <a:pt x="8639713" y="10234606"/>
                  <a:pt x="8629384" y="10225279"/>
                  <a:pt x="8616663" y="10217248"/>
                </a:cubicBezTo>
                <a:cubicBezTo>
                  <a:pt x="8617406" y="10232225"/>
                  <a:pt x="8624371" y="10243740"/>
                  <a:pt x="8637557" y="10251792"/>
                </a:cubicBezTo>
                <a:close/>
                <a:moveTo>
                  <a:pt x="9430993" y="8462835"/>
                </a:moveTo>
                <a:cubicBezTo>
                  <a:pt x="9426446" y="8481414"/>
                  <a:pt x="9413475" y="8495065"/>
                  <a:pt x="9391148" y="8489758"/>
                </a:cubicBezTo>
                <a:cubicBezTo>
                  <a:pt x="9353747" y="8481342"/>
                  <a:pt x="9341365" y="8430260"/>
                  <a:pt x="9362205" y="8395890"/>
                </a:cubicBezTo>
                <a:cubicBezTo>
                  <a:pt x="9377397" y="8389427"/>
                  <a:pt x="9396903" y="8392975"/>
                  <a:pt x="9420291" y="8406351"/>
                </a:cubicBezTo>
                <a:cubicBezTo>
                  <a:pt x="9431661" y="8420752"/>
                  <a:pt x="9435540" y="8444255"/>
                  <a:pt x="9430993" y="8462835"/>
                </a:cubicBezTo>
                <a:close/>
                <a:moveTo>
                  <a:pt x="10935711" y="5058848"/>
                </a:moveTo>
                <a:cubicBezTo>
                  <a:pt x="10941895" y="5048315"/>
                  <a:pt x="10939227" y="5040503"/>
                  <a:pt x="10929602" y="5035741"/>
                </a:cubicBezTo>
                <a:cubicBezTo>
                  <a:pt x="10925691" y="5045747"/>
                  <a:pt x="10931624" y="5051940"/>
                  <a:pt x="10935711" y="5058848"/>
                </a:cubicBezTo>
                <a:close/>
                <a:moveTo>
                  <a:pt x="11231170" y="4390370"/>
                </a:moveTo>
                <a:cubicBezTo>
                  <a:pt x="11228514" y="4387155"/>
                  <a:pt x="11226641" y="4369485"/>
                  <a:pt x="11220121" y="4377322"/>
                </a:cubicBezTo>
                <a:cubicBezTo>
                  <a:pt x="11222350" y="4380349"/>
                  <a:pt x="11219304" y="4399928"/>
                  <a:pt x="11231170" y="4390370"/>
                </a:cubicBezTo>
                <a:close/>
                <a:moveTo>
                  <a:pt x="9898257" y="7409943"/>
                </a:moveTo>
                <a:cubicBezTo>
                  <a:pt x="9904192" y="7399140"/>
                  <a:pt x="9899485" y="7385380"/>
                  <a:pt x="9897779" y="7372615"/>
                </a:cubicBezTo>
                <a:cubicBezTo>
                  <a:pt x="9883488" y="7385167"/>
                  <a:pt x="9885997" y="7402589"/>
                  <a:pt x="9888274" y="7419603"/>
                </a:cubicBezTo>
                <a:cubicBezTo>
                  <a:pt x="9893121" y="7416809"/>
                  <a:pt x="9896280" y="7413540"/>
                  <a:pt x="9898257" y="7409943"/>
                </a:cubicBezTo>
                <a:close/>
                <a:moveTo>
                  <a:pt x="11208544" y="4450805"/>
                </a:moveTo>
                <a:cubicBezTo>
                  <a:pt x="11213827" y="4438849"/>
                  <a:pt x="11203973" y="4433474"/>
                  <a:pt x="11198801" y="4425575"/>
                </a:cubicBezTo>
                <a:cubicBezTo>
                  <a:pt x="11191862" y="4437820"/>
                  <a:pt x="11200912" y="4443860"/>
                  <a:pt x="11208544" y="4450805"/>
                </a:cubicBezTo>
                <a:close/>
                <a:moveTo>
                  <a:pt x="10252550" y="6617875"/>
                </a:moveTo>
                <a:cubicBezTo>
                  <a:pt x="10244040" y="6602928"/>
                  <a:pt x="10249970" y="6582666"/>
                  <a:pt x="10241648" y="6567293"/>
                </a:cubicBezTo>
                <a:cubicBezTo>
                  <a:pt x="10235860" y="6586093"/>
                  <a:pt x="10231320" y="6619173"/>
                  <a:pt x="10252550" y="6617875"/>
                </a:cubicBezTo>
                <a:close/>
                <a:moveTo>
                  <a:pt x="9737778" y="7786059"/>
                </a:moveTo>
                <a:cubicBezTo>
                  <a:pt x="9729997" y="7780592"/>
                  <a:pt x="9722029" y="7769510"/>
                  <a:pt x="9713918" y="7777228"/>
                </a:cubicBezTo>
                <a:cubicBezTo>
                  <a:pt x="9705608" y="7792860"/>
                  <a:pt x="9729246" y="7797396"/>
                  <a:pt x="9737778" y="7786059"/>
                </a:cubicBezTo>
                <a:close/>
                <a:moveTo>
                  <a:pt x="11247236" y="4372461"/>
                </a:moveTo>
                <a:cubicBezTo>
                  <a:pt x="11234188" y="4352405"/>
                  <a:pt x="11252929" y="4320366"/>
                  <a:pt x="11227393" y="4305510"/>
                </a:cubicBezTo>
                <a:cubicBezTo>
                  <a:pt x="11224591" y="4330302"/>
                  <a:pt x="11228366" y="4352895"/>
                  <a:pt x="11233560" y="4374584"/>
                </a:cubicBezTo>
                <a:cubicBezTo>
                  <a:pt x="11239339" y="4377648"/>
                  <a:pt x="11243644" y="4375977"/>
                  <a:pt x="11247236" y="4372461"/>
                </a:cubicBezTo>
                <a:close/>
                <a:moveTo>
                  <a:pt x="9687934" y="7901570"/>
                </a:moveTo>
                <a:cubicBezTo>
                  <a:pt x="9691039" y="7894301"/>
                  <a:pt x="9684375" y="7886281"/>
                  <a:pt x="9676072" y="7891770"/>
                </a:cubicBezTo>
                <a:cubicBezTo>
                  <a:pt x="9685491" y="7897610"/>
                  <a:pt x="9676128" y="7902659"/>
                  <a:pt x="9681271" y="7908062"/>
                </a:cubicBezTo>
                <a:cubicBezTo>
                  <a:pt x="9684778" y="7906334"/>
                  <a:pt x="9686898" y="7903994"/>
                  <a:pt x="9687934" y="7901570"/>
                </a:cubicBezTo>
                <a:close/>
                <a:moveTo>
                  <a:pt x="11027272" y="4871245"/>
                </a:moveTo>
                <a:lnTo>
                  <a:pt x="11029220" y="4842884"/>
                </a:lnTo>
                <a:lnTo>
                  <a:pt x="11029619" y="4837078"/>
                </a:lnTo>
                <a:cubicBezTo>
                  <a:pt x="11029822" y="4825943"/>
                  <a:pt x="11027563" y="4815762"/>
                  <a:pt x="11017200" y="4808632"/>
                </a:cubicBezTo>
                <a:cubicBezTo>
                  <a:pt x="11014122" y="4820792"/>
                  <a:pt x="11014381" y="4831748"/>
                  <a:pt x="11016539" y="4842013"/>
                </a:cubicBezTo>
                <a:lnTo>
                  <a:pt x="11022016" y="4856930"/>
                </a:lnTo>
                <a:close/>
                <a:moveTo>
                  <a:pt x="11197063" y="4495239"/>
                </a:moveTo>
                <a:cubicBezTo>
                  <a:pt x="11188964" y="4491660"/>
                  <a:pt x="11189473" y="4484740"/>
                  <a:pt x="11177684" y="4482593"/>
                </a:cubicBezTo>
                <a:cubicBezTo>
                  <a:pt x="11167285" y="4492289"/>
                  <a:pt x="11193773" y="4509606"/>
                  <a:pt x="11197063" y="4495239"/>
                </a:cubicBezTo>
                <a:close/>
                <a:moveTo>
                  <a:pt x="10745318" y="5518608"/>
                </a:moveTo>
                <a:cubicBezTo>
                  <a:pt x="10760930" y="5486736"/>
                  <a:pt x="10762241" y="5430679"/>
                  <a:pt x="10739887" y="5408558"/>
                </a:cubicBezTo>
                <a:cubicBezTo>
                  <a:pt x="10729963" y="5419478"/>
                  <a:pt x="10738811" y="5438694"/>
                  <a:pt x="10740594" y="5454279"/>
                </a:cubicBezTo>
                <a:lnTo>
                  <a:pt x="10735891" y="5444408"/>
                </a:lnTo>
                <a:lnTo>
                  <a:pt x="10735966" y="5443113"/>
                </a:lnTo>
                <a:cubicBezTo>
                  <a:pt x="10734790" y="5435388"/>
                  <a:pt x="10731638" y="5428383"/>
                  <a:pt x="10725516" y="5422616"/>
                </a:cubicBezTo>
                <a:lnTo>
                  <a:pt x="10712434" y="5441837"/>
                </a:lnTo>
                <a:cubicBezTo>
                  <a:pt x="10704036" y="5458537"/>
                  <a:pt x="10706147" y="5494154"/>
                  <a:pt x="10719490" y="5511277"/>
                </a:cubicBezTo>
                <a:cubicBezTo>
                  <a:pt x="10722041" y="5507811"/>
                  <a:pt x="10725593" y="5507851"/>
                  <a:pt x="10729335" y="5507462"/>
                </a:cubicBezTo>
                <a:cubicBezTo>
                  <a:pt x="10727393" y="5484156"/>
                  <a:pt x="10732645" y="5458419"/>
                  <a:pt x="10712434" y="5441837"/>
                </a:cubicBezTo>
                <a:lnTo>
                  <a:pt x="10726790" y="5448180"/>
                </a:lnTo>
                <a:lnTo>
                  <a:pt x="10734558" y="5467939"/>
                </a:lnTo>
                <a:lnTo>
                  <a:pt x="10735461" y="5452011"/>
                </a:lnTo>
                <a:lnTo>
                  <a:pt x="10740594" y="5454279"/>
                </a:lnTo>
                <a:cubicBezTo>
                  <a:pt x="10742676" y="5476113"/>
                  <a:pt x="10737750" y="5499957"/>
                  <a:pt x="10745318" y="5518608"/>
                </a:cubicBezTo>
                <a:close/>
                <a:moveTo>
                  <a:pt x="10568108" y="5919921"/>
                </a:moveTo>
                <a:cubicBezTo>
                  <a:pt x="10559934" y="5915291"/>
                  <a:pt x="10562132" y="5891815"/>
                  <a:pt x="10553613" y="5897218"/>
                </a:cubicBezTo>
                <a:cubicBezTo>
                  <a:pt x="10556860" y="5903746"/>
                  <a:pt x="10554851" y="5926796"/>
                  <a:pt x="10568108" y="5919921"/>
                </a:cubicBezTo>
                <a:close/>
                <a:moveTo>
                  <a:pt x="10194250" y="6767665"/>
                </a:moveTo>
                <a:lnTo>
                  <a:pt x="10187407" y="6764642"/>
                </a:lnTo>
                <a:lnTo>
                  <a:pt x="10182699" y="6775296"/>
                </a:lnTo>
                <a:lnTo>
                  <a:pt x="10189543" y="6778320"/>
                </a:lnTo>
                <a:close/>
                <a:moveTo>
                  <a:pt x="8709116" y="10132104"/>
                </a:moveTo>
                <a:cubicBezTo>
                  <a:pt x="8696559" y="10120343"/>
                  <a:pt x="8716612" y="10088998"/>
                  <a:pt x="8686281" y="10088599"/>
                </a:cubicBezTo>
                <a:cubicBezTo>
                  <a:pt x="8681104" y="10110790"/>
                  <a:pt x="8685534" y="10126864"/>
                  <a:pt x="8699064" y="10137734"/>
                </a:cubicBezTo>
                <a:cubicBezTo>
                  <a:pt x="8703724" y="10137938"/>
                  <a:pt x="8706663" y="10134798"/>
                  <a:pt x="8709116" y="10132104"/>
                </a:cubicBezTo>
                <a:close/>
                <a:moveTo>
                  <a:pt x="9262834" y="8879865"/>
                </a:moveTo>
                <a:cubicBezTo>
                  <a:pt x="9270679" y="8851713"/>
                  <a:pt x="9270758" y="8827269"/>
                  <a:pt x="9249050" y="8810538"/>
                </a:cubicBezTo>
                <a:cubicBezTo>
                  <a:pt x="9243429" y="8837125"/>
                  <a:pt x="9238047" y="8864327"/>
                  <a:pt x="9262834" y="8879865"/>
                </a:cubicBezTo>
                <a:close/>
                <a:moveTo>
                  <a:pt x="11260283" y="4361383"/>
                </a:moveTo>
                <a:cubicBezTo>
                  <a:pt x="11254398" y="4351638"/>
                  <a:pt x="11262847" y="4335976"/>
                  <a:pt x="11249960" y="4328241"/>
                </a:cubicBezTo>
                <a:cubicBezTo>
                  <a:pt x="11247989" y="4339619"/>
                  <a:pt x="11246090" y="4365830"/>
                  <a:pt x="11260283" y="4361383"/>
                </a:cubicBezTo>
                <a:close/>
                <a:moveTo>
                  <a:pt x="8833868" y="9854016"/>
                </a:moveTo>
                <a:cubicBezTo>
                  <a:pt x="8809178" y="9842127"/>
                  <a:pt x="8782747" y="9827344"/>
                  <a:pt x="8756740" y="9813518"/>
                </a:cubicBezTo>
                <a:cubicBezTo>
                  <a:pt x="8730693" y="9800630"/>
                  <a:pt x="8701623" y="9792777"/>
                  <a:pt x="8686520" y="9775202"/>
                </a:cubicBezTo>
                <a:cubicBezTo>
                  <a:pt x="8729511" y="9753133"/>
                  <a:pt x="8796381" y="9772042"/>
                  <a:pt x="8856736" y="9779860"/>
                </a:cubicBezTo>
                <a:cubicBezTo>
                  <a:pt x="8856097" y="9794395"/>
                  <a:pt x="8826716" y="9825517"/>
                  <a:pt x="8833868" y="9854016"/>
                </a:cubicBezTo>
                <a:close/>
                <a:moveTo>
                  <a:pt x="8082325" y="11562317"/>
                </a:moveTo>
                <a:cubicBezTo>
                  <a:pt x="8086412" y="11557385"/>
                  <a:pt x="8088926" y="11552011"/>
                  <a:pt x="8088800" y="11545900"/>
                </a:cubicBezTo>
                <a:cubicBezTo>
                  <a:pt x="8085589" y="11556061"/>
                  <a:pt x="8069747" y="11556563"/>
                  <a:pt x="8060367" y="11563868"/>
                </a:cubicBezTo>
                <a:cubicBezTo>
                  <a:pt x="8045615" y="11574546"/>
                  <a:pt x="8022290" y="11594455"/>
                  <a:pt x="8031838" y="11602685"/>
                </a:cubicBezTo>
                <a:cubicBezTo>
                  <a:pt x="8043638" y="11587924"/>
                  <a:pt x="8070062" y="11577112"/>
                  <a:pt x="8082325" y="11562317"/>
                </a:cubicBezTo>
                <a:close/>
                <a:moveTo>
                  <a:pt x="8099779" y="11524583"/>
                </a:moveTo>
                <a:cubicBezTo>
                  <a:pt x="8082159" y="11527863"/>
                  <a:pt x="8051915" y="11517183"/>
                  <a:pt x="8046367" y="11531486"/>
                </a:cubicBezTo>
                <a:lnTo>
                  <a:pt x="8065259" y="11535155"/>
                </a:lnTo>
                <a:lnTo>
                  <a:pt x="8068147" y="11535715"/>
                </a:lnTo>
                <a:cubicBezTo>
                  <a:pt x="8075552" y="11534633"/>
                  <a:pt x="8082778" y="11533936"/>
                  <a:pt x="8088859" y="11542257"/>
                </a:cubicBezTo>
                <a:lnTo>
                  <a:pt x="8094708" y="11535145"/>
                </a:lnTo>
                <a:lnTo>
                  <a:pt x="8095266" y="11534466"/>
                </a:lnTo>
                <a:cubicBezTo>
                  <a:pt x="8098054" y="11532484"/>
                  <a:pt x="8100526" y="11530151"/>
                  <a:pt x="8099779" y="11524583"/>
                </a:cubicBezTo>
                <a:close/>
                <a:moveTo>
                  <a:pt x="8661749" y="10253789"/>
                </a:moveTo>
                <a:cubicBezTo>
                  <a:pt x="8666859" y="10243738"/>
                  <a:pt x="8655655" y="10243713"/>
                  <a:pt x="8653063" y="10238929"/>
                </a:cubicBezTo>
                <a:cubicBezTo>
                  <a:pt x="8650365" y="10247217"/>
                  <a:pt x="8652936" y="10252468"/>
                  <a:pt x="8661749" y="10253789"/>
                </a:cubicBezTo>
                <a:close/>
                <a:moveTo>
                  <a:pt x="11062426" y="4828615"/>
                </a:moveTo>
                <a:lnTo>
                  <a:pt x="11061650" y="4824797"/>
                </a:lnTo>
                <a:lnTo>
                  <a:pt x="11058509" y="4809346"/>
                </a:lnTo>
                <a:cubicBezTo>
                  <a:pt x="11057424" y="4802426"/>
                  <a:pt x="11054880" y="4797220"/>
                  <a:pt x="11045839" y="4800368"/>
                </a:cubicBezTo>
                <a:cubicBezTo>
                  <a:pt x="11048215" y="4804223"/>
                  <a:pt x="11049132" y="4812537"/>
                  <a:pt x="11051069" y="4819260"/>
                </a:cubicBezTo>
                <a:lnTo>
                  <a:pt x="11056739" y="4823931"/>
                </a:lnTo>
                <a:close/>
                <a:moveTo>
                  <a:pt x="6859008" y="14345389"/>
                </a:moveTo>
                <a:cubicBezTo>
                  <a:pt x="6828238" y="14348103"/>
                  <a:pt x="6790721" y="14340701"/>
                  <a:pt x="6767600" y="14354950"/>
                </a:cubicBezTo>
                <a:cubicBezTo>
                  <a:pt x="6798609" y="14352850"/>
                  <a:pt x="6838835" y="14364508"/>
                  <a:pt x="6859008" y="14345389"/>
                </a:cubicBezTo>
                <a:close/>
                <a:moveTo>
                  <a:pt x="6900620" y="14255640"/>
                </a:moveTo>
                <a:cubicBezTo>
                  <a:pt x="6900459" y="14260647"/>
                  <a:pt x="6898099" y="14263667"/>
                  <a:pt x="6894533" y="14263614"/>
                </a:cubicBezTo>
                <a:cubicBezTo>
                  <a:pt x="6866614" y="14271083"/>
                  <a:pt x="6842074" y="14246530"/>
                  <a:pt x="6824695" y="14234788"/>
                </a:cubicBezTo>
                <a:cubicBezTo>
                  <a:pt x="6846981" y="14215691"/>
                  <a:pt x="6865112" y="14258232"/>
                  <a:pt x="6900620" y="14255640"/>
                </a:cubicBezTo>
                <a:close/>
                <a:moveTo>
                  <a:pt x="11235233" y="4445755"/>
                </a:moveTo>
                <a:cubicBezTo>
                  <a:pt x="11231158" y="4443444"/>
                  <a:pt x="11230201" y="4436386"/>
                  <a:pt x="11225001" y="4441234"/>
                </a:cubicBezTo>
                <a:cubicBezTo>
                  <a:pt x="11228887" y="4443972"/>
                  <a:pt x="11230460" y="4450791"/>
                  <a:pt x="11235233" y="4445755"/>
                </a:cubicBezTo>
                <a:close/>
                <a:moveTo>
                  <a:pt x="8348919" y="10980279"/>
                </a:moveTo>
                <a:cubicBezTo>
                  <a:pt x="8343446" y="10960171"/>
                  <a:pt x="8366291" y="10951545"/>
                  <a:pt x="8370336" y="10930406"/>
                </a:cubicBezTo>
                <a:cubicBezTo>
                  <a:pt x="8345280" y="10931586"/>
                  <a:pt x="8325856" y="10972711"/>
                  <a:pt x="8348919" y="10980279"/>
                </a:cubicBezTo>
                <a:close/>
                <a:moveTo>
                  <a:pt x="10168443" y="6864255"/>
                </a:moveTo>
                <a:cubicBezTo>
                  <a:pt x="10154587" y="6850492"/>
                  <a:pt x="10157551" y="6829898"/>
                  <a:pt x="10138768" y="6818032"/>
                </a:cubicBezTo>
                <a:cubicBezTo>
                  <a:pt x="10129971" y="6826372"/>
                  <a:pt x="10147702" y="6876486"/>
                  <a:pt x="10168443" y="6864255"/>
                </a:cubicBezTo>
                <a:close/>
                <a:moveTo>
                  <a:pt x="10235858" y="6711677"/>
                </a:moveTo>
                <a:lnTo>
                  <a:pt x="10229015" y="6708653"/>
                </a:lnTo>
                <a:lnTo>
                  <a:pt x="10226002" y="6715472"/>
                </a:lnTo>
                <a:lnTo>
                  <a:pt x="10232846" y="6718496"/>
                </a:lnTo>
                <a:close/>
                <a:moveTo>
                  <a:pt x="7407216" y="13115981"/>
                </a:moveTo>
                <a:cubicBezTo>
                  <a:pt x="7281554" y="13175119"/>
                  <a:pt x="7115318" y="13129698"/>
                  <a:pt x="6977672" y="13157042"/>
                </a:cubicBezTo>
                <a:cubicBezTo>
                  <a:pt x="6967950" y="13154785"/>
                  <a:pt x="6970537" y="13147774"/>
                  <a:pt x="6963704" y="13144754"/>
                </a:cubicBezTo>
                <a:cubicBezTo>
                  <a:pt x="6982528" y="13010891"/>
                  <a:pt x="6998512" y="12878831"/>
                  <a:pt x="7010378" y="12748007"/>
                </a:cubicBezTo>
                <a:cubicBezTo>
                  <a:pt x="7020338" y="12750879"/>
                  <a:pt x="7035021" y="12765011"/>
                  <a:pt x="7036440" y="12746783"/>
                </a:cubicBezTo>
                <a:cubicBezTo>
                  <a:pt x="7059476" y="12782442"/>
                  <a:pt x="7086206" y="12816675"/>
                  <a:pt x="7120509" y="12847629"/>
                </a:cubicBezTo>
                <a:cubicBezTo>
                  <a:pt x="7237717" y="12747554"/>
                  <a:pt x="7344952" y="12622687"/>
                  <a:pt x="7462638" y="12523841"/>
                </a:cubicBezTo>
                <a:cubicBezTo>
                  <a:pt x="7508873" y="12550894"/>
                  <a:pt x="7553841" y="12616629"/>
                  <a:pt x="7603430" y="12656884"/>
                </a:cubicBezTo>
                <a:cubicBezTo>
                  <a:pt x="7514746" y="12772112"/>
                  <a:pt x="7408740" y="12844522"/>
                  <a:pt x="7314617" y="12946644"/>
                </a:cubicBezTo>
                <a:cubicBezTo>
                  <a:pt x="7324440" y="12968311"/>
                  <a:pt x="7335066" y="12971987"/>
                  <a:pt x="7308716" y="12988882"/>
                </a:cubicBezTo>
                <a:cubicBezTo>
                  <a:pt x="7324254" y="13038046"/>
                  <a:pt x="7376907" y="13072522"/>
                  <a:pt x="7407216" y="13115981"/>
                </a:cubicBezTo>
                <a:close/>
                <a:moveTo>
                  <a:pt x="9923538" y="7420939"/>
                </a:moveTo>
                <a:cubicBezTo>
                  <a:pt x="9924654" y="7417367"/>
                  <a:pt x="9924470" y="7413430"/>
                  <a:pt x="9923810" y="7409359"/>
                </a:cubicBezTo>
                <a:lnTo>
                  <a:pt x="9923205" y="7404695"/>
                </a:lnTo>
                <a:lnTo>
                  <a:pt x="9920689" y="7385285"/>
                </a:lnTo>
                <a:cubicBezTo>
                  <a:pt x="9915106" y="7391469"/>
                  <a:pt x="9910637" y="7397954"/>
                  <a:pt x="9909145" y="7405281"/>
                </a:cubicBezTo>
                <a:lnTo>
                  <a:pt x="9913907" y="7424185"/>
                </a:lnTo>
                <a:lnTo>
                  <a:pt x="9915458" y="7430347"/>
                </a:lnTo>
                <a:cubicBezTo>
                  <a:pt x="9920002" y="7427729"/>
                  <a:pt x="9922421" y="7424513"/>
                  <a:pt x="9923538" y="7420939"/>
                </a:cubicBezTo>
                <a:close/>
                <a:moveTo>
                  <a:pt x="10280226" y="6614530"/>
                </a:moveTo>
                <a:cubicBezTo>
                  <a:pt x="10273029" y="6626542"/>
                  <a:pt x="10263774" y="6635801"/>
                  <a:pt x="10251775" y="6637873"/>
                </a:cubicBezTo>
                <a:cubicBezTo>
                  <a:pt x="10206621" y="6621482"/>
                  <a:pt x="10234721" y="6560165"/>
                  <a:pt x="10248086" y="6516235"/>
                </a:cubicBezTo>
                <a:cubicBezTo>
                  <a:pt x="10254437" y="6496159"/>
                  <a:pt x="10258459" y="6465392"/>
                  <a:pt x="10280828" y="6452393"/>
                </a:cubicBezTo>
                <a:cubicBezTo>
                  <a:pt x="10318810" y="6470192"/>
                  <a:pt x="10308283" y="6531646"/>
                  <a:pt x="10296326" y="6574671"/>
                </a:cubicBezTo>
                <a:cubicBezTo>
                  <a:pt x="10292561" y="6587754"/>
                  <a:pt x="10287422" y="6602519"/>
                  <a:pt x="10280226" y="6614530"/>
                </a:cubicBezTo>
                <a:close/>
                <a:moveTo>
                  <a:pt x="10961747" y="5074943"/>
                </a:moveTo>
                <a:cubicBezTo>
                  <a:pt x="10972043" y="5036636"/>
                  <a:pt x="10958217" y="4991753"/>
                  <a:pt x="10935119" y="4975934"/>
                </a:cubicBezTo>
                <a:cubicBezTo>
                  <a:pt x="10945225" y="5008461"/>
                  <a:pt x="10947145" y="5044513"/>
                  <a:pt x="10961747" y="5074943"/>
                </a:cubicBezTo>
                <a:close/>
                <a:moveTo>
                  <a:pt x="11837168" y="3099501"/>
                </a:moveTo>
                <a:cubicBezTo>
                  <a:pt x="11834261" y="3091068"/>
                  <a:pt x="11801682" y="3082801"/>
                  <a:pt x="11799524" y="3094613"/>
                </a:cubicBezTo>
                <a:cubicBezTo>
                  <a:pt x="11803515" y="3099440"/>
                  <a:pt x="11835208" y="3115486"/>
                  <a:pt x="11837168" y="3099501"/>
                </a:cubicBezTo>
                <a:close/>
                <a:moveTo>
                  <a:pt x="11278845" y="4365501"/>
                </a:moveTo>
                <a:lnTo>
                  <a:pt x="11272024" y="4362488"/>
                </a:lnTo>
                <a:lnTo>
                  <a:pt x="11268816" y="4369747"/>
                </a:lnTo>
                <a:lnTo>
                  <a:pt x="11275637" y="4372761"/>
                </a:lnTo>
                <a:close/>
                <a:moveTo>
                  <a:pt x="9710407" y="7917020"/>
                </a:moveTo>
                <a:cubicBezTo>
                  <a:pt x="9707192" y="7913645"/>
                  <a:pt x="9709929" y="7909752"/>
                  <a:pt x="9705396" y="7906343"/>
                </a:cubicBezTo>
                <a:lnTo>
                  <a:pt x="9699989" y="7911487"/>
                </a:lnTo>
                <a:cubicBezTo>
                  <a:pt x="9703203" y="7914864"/>
                  <a:pt x="9700146" y="7918417"/>
                  <a:pt x="9704999" y="7922167"/>
                </a:cubicBezTo>
                <a:close/>
                <a:moveTo>
                  <a:pt x="8688423" y="10231141"/>
                </a:moveTo>
                <a:cubicBezTo>
                  <a:pt x="8693170" y="10218740"/>
                  <a:pt x="8677454" y="10204505"/>
                  <a:pt x="8670782" y="10218223"/>
                </a:cubicBezTo>
                <a:cubicBezTo>
                  <a:pt x="8677628" y="10221794"/>
                  <a:pt x="8674868" y="10231480"/>
                  <a:pt x="8688423" y="10231141"/>
                </a:cubicBezTo>
                <a:close/>
                <a:moveTo>
                  <a:pt x="8726778" y="10144556"/>
                </a:moveTo>
                <a:cubicBezTo>
                  <a:pt x="8725974" y="10130976"/>
                  <a:pt x="8732892" y="10111664"/>
                  <a:pt x="8729696" y="10099381"/>
                </a:cubicBezTo>
                <a:cubicBezTo>
                  <a:pt x="8724145" y="10098203"/>
                  <a:pt x="8719081" y="10096579"/>
                  <a:pt x="8713996" y="10095421"/>
                </a:cubicBezTo>
                <a:cubicBezTo>
                  <a:pt x="8709858" y="10104581"/>
                  <a:pt x="8706965" y="10138548"/>
                  <a:pt x="8726778" y="10144556"/>
                </a:cubicBezTo>
                <a:close/>
                <a:moveTo>
                  <a:pt x="6874145" y="14338826"/>
                </a:moveTo>
                <a:cubicBezTo>
                  <a:pt x="6874849" y="14336078"/>
                  <a:pt x="6875741" y="14332905"/>
                  <a:pt x="6875830" y="14330396"/>
                </a:cubicBezTo>
                <a:cubicBezTo>
                  <a:pt x="6873083" y="14329691"/>
                  <a:pt x="6869908" y="14328798"/>
                  <a:pt x="6866972" y="14328520"/>
                </a:cubicBezTo>
                <a:cubicBezTo>
                  <a:pt x="6866268" y="14331267"/>
                  <a:pt x="6865802" y="14334630"/>
                  <a:pt x="6865287" y="14336949"/>
                </a:cubicBezTo>
                <a:cubicBezTo>
                  <a:pt x="6868034" y="14337654"/>
                  <a:pt x="6871209" y="14338547"/>
                  <a:pt x="6874145" y="14338826"/>
                </a:cubicBezTo>
                <a:close/>
                <a:moveTo>
                  <a:pt x="8715804" y="10171162"/>
                </a:moveTo>
                <a:cubicBezTo>
                  <a:pt x="8655351" y="10154962"/>
                  <a:pt x="8587063" y="10125808"/>
                  <a:pt x="8538075" y="10114316"/>
                </a:cubicBezTo>
                <a:cubicBezTo>
                  <a:pt x="8522150" y="10200486"/>
                  <a:pt x="8676348" y="10229677"/>
                  <a:pt x="8715804" y="10171162"/>
                </a:cubicBezTo>
                <a:close/>
                <a:moveTo>
                  <a:pt x="8175520" y="11400337"/>
                </a:moveTo>
                <a:cubicBezTo>
                  <a:pt x="8182202" y="11385704"/>
                  <a:pt x="8186669" y="11368008"/>
                  <a:pt x="8192029" y="11346773"/>
                </a:cubicBezTo>
                <a:lnTo>
                  <a:pt x="8200469" y="11315230"/>
                </a:lnTo>
                <a:lnTo>
                  <a:pt x="8212492" y="11270298"/>
                </a:lnTo>
                <a:cubicBezTo>
                  <a:pt x="8218104" y="11244124"/>
                  <a:pt x="8221060" y="11217276"/>
                  <a:pt x="8217020" y="11189784"/>
                </a:cubicBezTo>
                <a:cubicBezTo>
                  <a:pt x="8192908" y="11199165"/>
                  <a:pt x="8182774" y="11227367"/>
                  <a:pt x="8170686" y="11247112"/>
                </a:cubicBezTo>
                <a:lnTo>
                  <a:pt x="8150094" y="11276472"/>
                </a:lnTo>
                <a:lnTo>
                  <a:pt x="8079833" y="11376651"/>
                </a:lnTo>
                <a:lnTo>
                  <a:pt x="8038833" y="11435110"/>
                </a:lnTo>
                <a:cubicBezTo>
                  <a:pt x="8071651" y="11449239"/>
                  <a:pt x="8107430" y="11427753"/>
                  <a:pt x="8145728" y="11435525"/>
                </a:cubicBezTo>
                <a:cubicBezTo>
                  <a:pt x="8159944" y="11426540"/>
                  <a:pt x="8168839" y="11414970"/>
                  <a:pt x="8175520" y="11400337"/>
                </a:cubicBezTo>
                <a:close/>
                <a:moveTo>
                  <a:pt x="8106796" y="11556487"/>
                </a:moveTo>
                <a:cubicBezTo>
                  <a:pt x="8078323" y="11569496"/>
                  <a:pt x="8059142" y="11591747"/>
                  <a:pt x="8035365" y="11610035"/>
                </a:cubicBezTo>
                <a:cubicBezTo>
                  <a:pt x="8035964" y="11613630"/>
                  <a:pt x="8034786" y="11620002"/>
                  <a:pt x="8039138" y="11620674"/>
                </a:cubicBezTo>
                <a:cubicBezTo>
                  <a:pt x="8058524" y="11596755"/>
                  <a:pt x="8093922" y="11587868"/>
                  <a:pt x="8106796" y="11556487"/>
                </a:cubicBezTo>
                <a:close/>
                <a:moveTo>
                  <a:pt x="11260055" y="4427631"/>
                </a:moveTo>
                <a:lnTo>
                  <a:pt x="11257944" y="4416120"/>
                </a:lnTo>
                <a:lnTo>
                  <a:pt x="11255776" y="4404305"/>
                </a:lnTo>
                <a:cubicBezTo>
                  <a:pt x="11251937" y="4396994"/>
                  <a:pt x="11245846" y="4391751"/>
                  <a:pt x="11237991" y="4393384"/>
                </a:cubicBezTo>
                <a:cubicBezTo>
                  <a:pt x="11240367" y="4399538"/>
                  <a:pt x="11241206" y="4406288"/>
                  <a:pt x="11243790" y="4412406"/>
                </a:cubicBezTo>
                <a:lnTo>
                  <a:pt x="11254532" y="4422461"/>
                </a:lnTo>
                <a:close/>
                <a:moveTo>
                  <a:pt x="10914322" y="5211131"/>
                </a:moveTo>
                <a:cubicBezTo>
                  <a:pt x="10921372" y="5183633"/>
                  <a:pt x="10891729" y="5139924"/>
                  <a:pt x="10915635" y="5133140"/>
                </a:cubicBezTo>
                <a:cubicBezTo>
                  <a:pt x="10900494" y="5117777"/>
                  <a:pt x="10903871" y="5100901"/>
                  <a:pt x="10889099" y="5080089"/>
                </a:cubicBezTo>
                <a:cubicBezTo>
                  <a:pt x="10873646" y="5097751"/>
                  <a:pt x="10889707" y="5123725"/>
                  <a:pt x="10893822" y="5144420"/>
                </a:cubicBezTo>
                <a:cubicBezTo>
                  <a:pt x="10898840" y="5166535"/>
                  <a:pt x="10897098" y="5195867"/>
                  <a:pt x="10914322" y="5211131"/>
                </a:cubicBezTo>
                <a:close/>
                <a:moveTo>
                  <a:pt x="8099343" y="11585154"/>
                </a:moveTo>
                <a:cubicBezTo>
                  <a:pt x="8090376" y="11589121"/>
                  <a:pt x="8082470" y="11594003"/>
                  <a:pt x="8078149" y="11602590"/>
                </a:cubicBezTo>
                <a:cubicBezTo>
                  <a:pt x="8087667" y="11601560"/>
                  <a:pt x="8103538" y="11588153"/>
                  <a:pt x="8099343" y="11585154"/>
                </a:cubicBezTo>
                <a:close/>
                <a:moveTo>
                  <a:pt x="10398843" y="6381964"/>
                </a:moveTo>
                <a:cubicBezTo>
                  <a:pt x="10394152" y="6379891"/>
                  <a:pt x="10395617" y="6375422"/>
                  <a:pt x="10389506" y="6374257"/>
                </a:cubicBezTo>
                <a:lnTo>
                  <a:pt x="10386480" y="6381106"/>
                </a:lnTo>
                <a:cubicBezTo>
                  <a:pt x="10390744" y="6382990"/>
                  <a:pt x="10389279" y="6387459"/>
                  <a:pt x="10395628" y="6389240"/>
                </a:cubicBezTo>
                <a:close/>
                <a:moveTo>
                  <a:pt x="11078617" y="4848524"/>
                </a:moveTo>
                <a:cubicBezTo>
                  <a:pt x="11082295" y="4840200"/>
                  <a:pt x="11081773" y="4833592"/>
                  <a:pt x="11078919" y="4827930"/>
                </a:cubicBezTo>
                <a:lnTo>
                  <a:pt x="11078823" y="4827826"/>
                </a:lnTo>
                <a:lnTo>
                  <a:pt x="11065237" y="4813020"/>
                </a:lnTo>
                <a:lnTo>
                  <a:pt x="11065423" y="4825462"/>
                </a:lnTo>
                <a:lnTo>
                  <a:pt x="11065538" y="4833115"/>
                </a:lnTo>
                <a:cubicBezTo>
                  <a:pt x="11066698" y="4839431"/>
                  <a:pt x="11069990" y="4844967"/>
                  <a:pt x="11078617" y="4848524"/>
                </a:cubicBezTo>
                <a:close/>
                <a:moveTo>
                  <a:pt x="11939922" y="2899282"/>
                </a:moveTo>
                <a:cubicBezTo>
                  <a:pt x="11950979" y="2881188"/>
                  <a:pt x="11924534" y="2883292"/>
                  <a:pt x="11920898" y="2890366"/>
                </a:cubicBezTo>
                <a:cubicBezTo>
                  <a:pt x="11924462" y="2895005"/>
                  <a:pt x="11930677" y="2898262"/>
                  <a:pt x="11939922" y="2899282"/>
                </a:cubicBezTo>
                <a:close/>
                <a:moveTo>
                  <a:pt x="9646813" y="8097902"/>
                </a:moveTo>
                <a:cubicBezTo>
                  <a:pt x="9646996" y="8090648"/>
                  <a:pt x="9640890" y="8084228"/>
                  <a:pt x="9633823" y="8089669"/>
                </a:cubicBezTo>
                <a:cubicBezTo>
                  <a:pt x="9633321" y="8096582"/>
                  <a:pt x="9639427" y="8103001"/>
                  <a:pt x="9646813" y="8097902"/>
                </a:cubicBezTo>
                <a:close/>
                <a:moveTo>
                  <a:pt x="10786101" y="5519793"/>
                </a:moveTo>
                <a:cubicBezTo>
                  <a:pt x="10778653" y="5471728"/>
                  <a:pt x="10782278" y="5419377"/>
                  <a:pt x="10767209" y="5374116"/>
                </a:cubicBezTo>
                <a:lnTo>
                  <a:pt x="10764421" y="5368832"/>
                </a:lnTo>
                <a:lnTo>
                  <a:pt x="10744805" y="5331642"/>
                </a:lnTo>
                <a:cubicBezTo>
                  <a:pt x="10743246" y="5334016"/>
                  <a:pt x="10739932" y="5334592"/>
                  <a:pt x="10736469" y="5332042"/>
                </a:cubicBezTo>
                <a:cubicBezTo>
                  <a:pt x="10734731" y="5339438"/>
                  <a:pt x="10733762" y="5346535"/>
                  <a:pt x="10734124" y="5353073"/>
                </a:cubicBezTo>
                <a:lnTo>
                  <a:pt x="10738780" y="5367657"/>
                </a:lnTo>
                <a:lnTo>
                  <a:pt x="10739766" y="5370746"/>
                </a:lnTo>
                <a:lnTo>
                  <a:pt x="10744495" y="5367919"/>
                </a:lnTo>
                <a:lnTo>
                  <a:pt x="10751546" y="5363705"/>
                </a:lnTo>
                <a:lnTo>
                  <a:pt x="10752005" y="5368263"/>
                </a:lnTo>
                <a:lnTo>
                  <a:pt x="10767734" y="5524428"/>
                </a:lnTo>
                <a:cubicBezTo>
                  <a:pt x="10776078" y="5528628"/>
                  <a:pt x="10780663" y="5524020"/>
                  <a:pt x="10786101" y="5519793"/>
                </a:cubicBezTo>
                <a:close/>
                <a:moveTo>
                  <a:pt x="9514085" y="8405001"/>
                </a:moveTo>
                <a:cubicBezTo>
                  <a:pt x="9510382" y="8401843"/>
                  <a:pt x="9509752" y="8397501"/>
                  <a:pt x="9502790" y="8395947"/>
                </a:cubicBezTo>
                <a:cubicBezTo>
                  <a:pt x="9497193" y="8405155"/>
                  <a:pt x="9509529" y="8414160"/>
                  <a:pt x="9514085" y="8405001"/>
                </a:cubicBezTo>
                <a:close/>
                <a:moveTo>
                  <a:pt x="10406949" y="6390150"/>
                </a:moveTo>
                <a:cubicBezTo>
                  <a:pt x="10413575" y="6384380"/>
                  <a:pt x="10404991" y="6370355"/>
                  <a:pt x="10400167" y="6378967"/>
                </a:cubicBezTo>
                <a:cubicBezTo>
                  <a:pt x="10404668" y="6381468"/>
                  <a:pt x="10403441" y="6386554"/>
                  <a:pt x="10406949" y="6390150"/>
                </a:cubicBezTo>
                <a:close/>
                <a:moveTo>
                  <a:pt x="10799390" y="5509337"/>
                </a:moveTo>
                <a:cubicBezTo>
                  <a:pt x="10815003" y="5477463"/>
                  <a:pt x="10809447" y="5421943"/>
                  <a:pt x="10789519" y="5380483"/>
                </a:cubicBezTo>
                <a:cubicBezTo>
                  <a:pt x="10788639" y="5414791"/>
                  <a:pt x="10796136" y="5445144"/>
                  <a:pt x="10800983" y="5476877"/>
                </a:cubicBezTo>
                <a:cubicBezTo>
                  <a:pt x="10789769" y="5482638"/>
                  <a:pt x="10791512" y="5501775"/>
                  <a:pt x="10799390" y="5509337"/>
                </a:cubicBezTo>
                <a:close/>
                <a:moveTo>
                  <a:pt x="11003468" y="5047460"/>
                </a:moveTo>
                <a:cubicBezTo>
                  <a:pt x="11022575" y="5009984"/>
                  <a:pt x="10982711" y="4970942"/>
                  <a:pt x="10984147" y="4930761"/>
                </a:cubicBezTo>
                <a:cubicBezTo>
                  <a:pt x="10969056" y="4916440"/>
                  <a:pt x="10968731" y="4896399"/>
                  <a:pt x="10961024" y="4879218"/>
                </a:cubicBezTo>
                <a:cubicBezTo>
                  <a:pt x="10956705" y="4898228"/>
                  <a:pt x="10979961" y="4921768"/>
                  <a:pt x="10965778" y="4935399"/>
                </a:cubicBezTo>
                <a:cubicBezTo>
                  <a:pt x="10943666" y="4891957"/>
                  <a:pt x="10950899" y="4837500"/>
                  <a:pt x="10923251" y="4796202"/>
                </a:cubicBezTo>
                <a:cubicBezTo>
                  <a:pt x="10909510" y="4841151"/>
                  <a:pt x="10948947" y="4880005"/>
                  <a:pt x="10937223" y="4914620"/>
                </a:cubicBezTo>
                <a:cubicBezTo>
                  <a:pt x="10919365" y="4890403"/>
                  <a:pt x="10933740" y="4854408"/>
                  <a:pt x="10906464" y="4834193"/>
                </a:cubicBezTo>
                <a:cubicBezTo>
                  <a:pt x="10898104" y="4869274"/>
                  <a:pt x="10932196" y="4887909"/>
                  <a:pt x="10916026" y="4925661"/>
                </a:cubicBezTo>
                <a:cubicBezTo>
                  <a:pt x="10922475" y="4929531"/>
                  <a:pt x="10924927" y="4923983"/>
                  <a:pt x="10929710" y="4923545"/>
                </a:cubicBezTo>
                <a:cubicBezTo>
                  <a:pt x="10925390" y="4942554"/>
                  <a:pt x="10941640" y="4968101"/>
                  <a:pt x="10953914" y="4971484"/>
                </a:cubicBezTo>
                <a:cubicBezTo>
                  <a:pt x="10947595" y="4961549"/>
                  <a:pt x="10941891" y="4951376"/>
                  <a:pt x="10948681" y="4936008"/>
                </a:cubicBezTo>
                <a:cubicBezTo>
                  <a:pt x="10959307" y="4944275"/>
                  <a:pt x="10948210" y="4961310"/>
                  <a:pt x="10963758" y="4967670"/>
                </a:cubicBezTo>
                <a:cubicBezTo>
                  <a:pt x="10966071" y="4963590"/>
                  <a:pt x="10967243" y="4957475"/>
                  <a:pt x="10971887" y="4958507"/>
                </a:cubicBezTo>
                <a:cubicBezTo>
                  <a:pt x="10988851" y="4985900"/>
                  <a:pt x="10979120" y="5022927"/>
                  <a:pt x="11003468" y="5047460"/>
                </a:cubicBezTo>
                <a:close/>
                <a:moveTo>
                  <a:pt x="10830928" y="5439815"/>
                </a:moveTo>
                <a:cubicBezTo>
                  <a:pt x="10835461" y="5429070"/>
                  <a:pt x="10828066" y="5412696"/>
                  <a:pt x="10826410" y="5400865"/>
                </a:cubicBezTo>
                <a:lnTo>
                  <a:pt x="10821492" y="5371447"/>
                </a:lnTo>
                <a:lnTo>
                  <a:pt x="10816314" y="5340470"/>
                </a:lnTo>
                <a:cubicBezTo>
                  <a:pt x="10813297" y="5320321"/>
                  <a:pt x="10811314" y="5300569"/>
                  <a:pt x="10812438" y="5282446"/>
                </a:cubicBezTo>
                <a:cubicBezTo>
                  <a:pt x="10801336" y="5272948"/>
                  <a:pt x="10807390" y="5220005"/>
                  <a:pt x="10793154" y="5232602"/>
                </a:cubicBezTo>
                <a:cubicBezTo>
                  <a:pt x="10794509" y="5269932"/>
                  <a:pt x="10799401" y="5305892"/>
                  <a:pt x="10805084" y="5341503"/>
                </a:cubicBezTo>
                <a:lnTo>
                  <a:pt x="10809677" y="5370906"/>
                </a:lnTo>
                <a:lnTo>
                  <a:pt x="10821766" y="5448307"/>
                </a:lnTo>
                <a:cubicBezTo>
                  <a:pt x="10826581" y="5446353"/>
                  <a:pt x="10829418" y="5443396"/>
                  <a:pt x="10830928" y="5439815"/>
                </a:cubicBezTo>
                <a:close/>
                <a:moveTo>
                  <a:pt x="9509032" y="8433745"/>
                </a:moveTo>
                <a:cubicBezTo>
                  <a:pt x="9490043" y="8429412"/>
                  <a:pt x="9488865" y="8418233"/>
                  <a:pt x="9480932" y="8409648"/>
                </a:cubicBezTo>
                <a:cubicBezTo>
                  <a:pt x="9473647" y="8422674"/>
                  <a:pt x="9497054" y="8444700"/>
                  <a:pt x="9509032" y="8433745"/>
                </a:cubicBezTo>
                <a:close/>
                <a:moveTo>
                  <a:pt x="8074435" y="11681267"/>
                </a:moveTo>
                <a:cubicBezTo>
                  <a:pt x="8077332" y="11675761"/>
                  <a:pt x="8076948" y="11666195"/>
                  <a:pt x="8074423" y="11663403"/>
                </a:cubicBezTo>
                <a:cubicBezTo>
                  <a:pt x="8073962" y="11666084"/>
                  <a:pt x="8071428" y="11667593"/>
                  <a:pt x="8067735" y="11666872"/>
                </a:cubicBezTo>
                <a:cubicBezTo>
                  <a:pt x="8066351" y="11674913"/>
                  <a:pt x="8068060" y="11680081"/>
                  <a:pt x="8074435" y="11681267"/>
                </a:cubicBezTo>
                <a:close/>
                <a:moveTo>
                  <a:pt x="8749224" y="10154415"/>
                </a:moveTo>
                <a:cubicBezTo>
                  <a:pt x="8755773" y="10143494"/>
                  <a:pt x="8762496" y="10107360"/>
                  <a:pt x="8741244" y="10102223"/>
                </a:cubicBezTo>
                <a:cubicBezTo>
                  <a:pt x="8731310" y="10115798"/>
                  <a:pt x="8735632" y="10144944"/>
                  <a:pt x="8749224" y="10154415"/>
                </a:cubicBezTo>
                <a:close/>
                <a:moveTo>
                  <a:pt x="8117210" y="11585164"/>
                </a:moveTo>
                <a:cubicBezTo>
                  <a:pt x="8099463" y="11600032"/>
                  <a:pt x="8076814" y="11611290"/>
                  <a:pt x="8064067" y="11631083"/>
                </a:cubicBezTo>
                <a:cubicBezTo>
                  <a:pt x="8085596" y="11622554"/>
                  <a:pt x="8114796" y="11601551"/>
                  <a:pt x="8117210" y="11585164"/>
                </a:cubicBezTo>
                <a:close/>
                <a:moveTo>
                  <a:pt x="11065161" y="4917067"/>
                </a:moveTo>
                <a:cubicBezTo>
                  <a:pt x="11062355" y="4899756"/>
                  <a:pt x="11061502" y="4881777"/>
                  <a:pt x="11059011" y="4864478"/>
                </a:cubicBezTo>
                <a:lnTo>
                  <a:pt x="11044969" y="4821855"/>
                </a:lnTo>
                <a:lnTo>
                  <a:pt x="11043028" y="4815963"/>
                </a:lnTo>
                <a:lnTo>
                  <a:pt x="11043596" y="4821612"/>
                </a:lnTo>
                <a:lnTo>
                  <a:pt x="11048326" y="4868749"/>
                </a:lnTo>
                <a:cubicBezTo>
                  <a:pt x="11050948" y="4886043"/>
                  <a:pt x="11055493" y="4902591"/>
                  <a:pt x="11065161" y="4917067"/>
                </a:cubicBezTo>
                <a:close/>
                <a:moveTo>
                  <a:pt x="8450932" y="10834047"/>
                </a:moveTo>
                <a:cubicBezTo>
                  <a:pt x="8453965" y="10829813"/>
                  <a:pt x="8454937" y="10825110"/>
                  <a:pt x="8451701" y="10823860"/>
                </a:cubicBezTo>
                <a:cubicBezTo>
                  <a:pt x="8449659" y="10831949"/>
                  <a:pt x="8440141" y="10832979"/>
                  <a:pt x="8437795" y="10841422"/>
                </a:cubicBezTo>
                <a:cubicBezTo>
                  <a:pt x="8442804" y="10842046"/>
                  <a:pt x="8447899" y="10838281"/>
                  <a:pt x="8450932" y="10834047"/>
                </a:cubicBezTo>
                <a:close/>
                <a:moveTo>
                  <a:pt x="10198159" y="6881461"/>
                </a:moveTo>
                <a:cubicBezTo>
                  <a:pt x="10187041" y="6863813"/>
                  <a:pt x="10182889" y="6843130"/>
                  <a:pt x="10163147" y="6828804"/>
                </a:cubicBezTo>
                <a:cubicBezTo>
                  <a:pt x="10161826" y="6844522"/>
                  <a:pt x="10185050" y="6891460"/>
                  <a:pt x="10198159" y="6881461"/>
                </a:cubicBezTo>
                <a:close/>
                <a:moveTo>
                  <a:pt x="11647581" y="3605707"/>
                </a:moveTo>
                <a:cubicBezTo>
                  <a:pt x="11580956" y="3597174"/>
                  <a:pt x="11498441" y="3579580"/>
                  <a:pt x="11430759" y="3544576"/>
                </a:cubicBezTo>
                <a:cubicBezTo>
                  <a:pt x="11420589" y="3611464"/>
                  <a:pt x="11409427" y="3679443"/>
                  <a:pt x="11392489" y="3748948"/>
                </a:cubicBezTo>
                <a:cubicBezTo>
                  <a:pt x="11436462" y="3733706"/>
                  <a:pt x="11472393" y="3703185"/>
                  <a:pt x="11513744" y="3681176"/>
                </a:cubicBezTo>
                <a:cubicBezTo>
                  <a:pt x="11555522" y="3659356"/>
                  <a:pt x="11597250" y="3636495"/>
                  <a:pt x="11639028" y="3614675"/>
                </a:cubicBezTo>
                <a:cubicBezTo>
                  <a:pt x="11641528" y="3610171"/>
                  <a:pt x="11645985" y="3611630"/>
                  <a:pt x="11647581" y="3605707"/>
                </a:cubicBezTo>
                <a:close/>
                <a:moveTo>
                  <a:pt x="11317121" y="4353832"/>
                </a:moveTo>
                <a:cubicBezTo>
                  <a:pt x="11305946" y="4351447"/>
                  <a:pt x="11306456" y="4344527"/>
                  <a:pt x="11298167" y="4341375"/>
                </a:cubicBezTo>
                <a:cubicBezTo>
                  <a:pt x="11293401" y="4351008"/>
                  <a:pt x="11278537" y="4350054"/>
                  <a:pt x="11284191" y="4363781"/>
                </a:cubicBezTo>
                <a:lnTo>
                  <a:pt x="11286055" y="4363882"/>
                </a:lnTo>
                <a:lnTo>
                  <a:pt x="11302973" y="4364806"/>
                </a:lnTo>
                <a:cubicBezTo>
                  <a:pt x="11308354" y="4362718"/>
                  <a:pt x="11312963" y="4358630"/>
                  <a:pt x="11317121" y="4353832"/>
                </a:cubicBezTo>
                <a:close/>
                <a:moveTo>
                  <a:pt x="9856334" y="7662929"/>
                </a:moveTo>
                <a:cubicBezTo>
                  <a:pt x="9854300" y="7651992"/>
                  <a:pt x="9839495" y="7663508"/>
                  <a:pt x="9845650" y="7667950"/>
                </a:cubicBezTo>
                <a:cubicBezTo>
                  <a:pt x="9849351" y="7665071"/>
                  <a:pt x="9852583" y="7667787"/>
                  <a:pt x="9856334" y="7662929"/>
                </a:cubicBezTo>
                <a:close/>
                <a:moveTo>
                  <a:pt x="10244516" y="6785800"/>
                </a:moveTo>
                <a:cubicBezTo>
                  <a:pt x="10258978" y="6769266"/>
                  <a:pt x="10234927" y="6743867"/>
                  <a:pt x="10224288" y="6727450"/>
                </a:cubicBezTo>
                <a:cubicBezTo>
                  <a:pt x="10217969" y="6752166"/>
                  <a:pt x="10236478" y="6766966"/>
                  <a:pt x="10244516" y="6785800"/>
                </a:cubicBezTo>
                <a:close/>
                <a:moveTo>
                  <a:pt x="10544993" y="6109220"/>
                </a:moveTo>
                <a:cubicBezTo>
                  <a:pt x="10549905" y="6102735"/>
                  <a:pt x="10542573" y="6085748"/>
                  <a:pt x="10535384" y="6092755"/>
                </a:cubicBezTo>
                <a:cubicBezTo>
                  <a:pt x="10542097" y="6097248"/>
                  <a:pt x="10538520" y="6105342"/>
                  <a:pt x="10544993" y="6109220"/>
                </a:cubicBezTo>
                <a:close/>
                <a:moveTo>
                  <a:pt x="10990697" y="5104061"/>
                </a:moveTo>
                <a:cubicBezTo>
                  <a:pt x="11005041" y="5076216"/>
                  <a:pt x="10989329" y="5035600"/>
                  <a:pt x="10974310" y="5009577"/>
                </a:cubicBezTo>
                <a:cubicBezTo>
                  <a:pt x="10975654" y="5042313"/>
                  <a:pt x="10977236" y="5075665"/>
                  <a:pt x="10990697" y="5104061"/>
                </a:cubicBezTo>
                <a:close/>
                <a:moveTo>
                  <a:pt x="11030682" y="5013566"/>
                </a:moveTo>
                <a:cubicBezTo>
                  <a:pt x="11029257" y="4987937"/>
                  <a:pt x="11019596" y="4964791"/>
                  <a:pt x="11033899" y="4940499"/>
                </a:cubicBezTo>
                <a:cubicBezTo>
                  <a:pt x="11025554" y="4936302"/>
                  <a:pt x="11026062" y="4929383"/>
                  <a:pt x="11016406" y="4932769"/>
                </a:cubicBezTo>
                <a:cubicBezTo>
                  <a:pt x="11020674" y="4923687"/>
                  <a:pt x="11018838" y="4911396"/>
                  <a:pt x="11015786" y="4898249"/>
                </a:cubicBezTo>
                <a:lnTo>
                  <a:pt x="11011596" y="4877245"/>
                </a:lnTo>
                <a:lnTo>
                  <a:pt x="11007874" y="4858593"/>
                </a:lnTo>
                <a:cubicBezTo>
                  <a:pt x="11007321" y="4842532"/>
                  <a:pt x="11002551" y="4825628"/>
                  <a:pt x="10994098" y="4814751"/>
                </a:cubicBezTo>
                <a:cubicBezTo>
                  <a:pt x="10981536" y="4809711"/>
                  <a:pt x="10996259" y="4829481"/>
                  <a:pt x="10985543" y="4823726"/>
                </a:cubicBezTo>
                <a:cubicBezTo>
                  <a:pt x="10988789" y="4812916"/>
                  <a:pt x="10974305" y="4793761"/>
                  <a:pt x="10989687" y="4787802"/>
                </a:cubicBezTo>
                <a:cubicBezTo>
                  <a:pt x="10999132" y="4797587"/>
                  <a:pt x="10993999" y="4812667"/>
                  <a:pt x="11007752" y="4820783"/>
                </a:cubicBezTo>
                <a:cubicBezTo>
                  <a:pt x="11013747" y="4810677"/>
                  <a:pt x="10997941" y="4794511"/>
                  <a:pt x="11013184" y="4790021"/>
                </a:cubicBezTo>
                <a:cubicBezTo>
                  <a:pt x="11021439" y="4796730"/>
                  <a:pt x="11034433" y="4828491"/>
                  <a:pt x="11033184" y="4819776"/>
                </a:cubicBezTo>
                <a:cubicBezTo>
                  <a:pt x="11035200" y="4809442"/>
                  <a:pt x="11029218" y="4802208"/>
                  <a:pt x="11028773" y="4792827"/>
                </a:cubicBezTo>
                <a:cubicBezTo>
                  <a:pt x="10958531" y="4769445"/>
                  <a:pt x="10901817" y="4736222"/>
                  <a:pt x="10836515" y="4720124"/>
                </a:cubicBezTo>
                <a:cubicBezTo>
                  <a:pt x="10846446" y="4735736"/>
                  <a:pt x="10863221" y="4763556"/>
                  <a:pt x="10877817" y="4767455"/>
                </a:cubicBezTo>
                <a:cubicBezTo>
                  <a:pt x="10874355" y="4764904"/>
                  <a:pt x="10872472" y="4747236"/>
                  <a:pt x="10881949" y="4748872"/>
                </a:cubicBezTo>
                <a:cubicBezTo>
                  <a:pt x="10895997" y="4763243"/>
                  <a:pt x="10904651" y="4756352"/>
                  <a:pt x="10919715" y="4756885"/>
                </a:cubicBezTo>
                <a:cubicBezTo>
                  <a:pt x="10931998" y="4764864"/>
                  <a:pt x="10941767" y="4794690"/>
                  <a:pt x="10959830" y="4779202"/>
                </a:cubicBezTo>
                <a:cubicBezTo>
                  <a:pt x="10967101" y="4791598"/>
                  <a:pt x="10972338" y="4805136"/>
                  <a:pt x="10975730" y="4819390"/>
                </a:cubicBezTo>
                <a:cubicBezTo>
                  <a:pt x="10970183" y="4816939"/>
                  <a:pt x="10963545" y="4813496"/>
                  <a:pt x="10962046" y="4821507"/>
                </a:cubicBezTo>
                <a:cubicBezTo>
                  <a:pt x="10962698" y="4839652"/>
                  <a:pt x="10971159" y="4855125"/>
                  <a:pt x="10976406" y="4873259"/>
                </a:cubicBezTo>
                <a:cubicBezTo>
                  <a:pt x="10978766" y="4881190"/>
                  <a:pt x="10979330" y="4890878"/>
                  <a:pt x="10981409" y="4900023"/>
                </a:cubicBezTo>
                <a:lnTo>
                  <a:pt x="10991380" y="4916658"/>
                </a:lnTo>
                <a:lnTo>
                  <a:pt x="10995500" y="4923532"/>
                </a:lnTo>
                <a:lnTo>
                  <a:pt x="10995773" y="4908093"/>
                </a:lnTo>
                <a:lnTo>
                  <a:pt x="10995912" y="4900237"/>
                </a:lnTo>
                <a:cubicBezTo>
                  <a:pt x="10992464" y="4876879"/>
                  <a:pt x="10980145" y="4854121"/>
                  <a:pt x="10983347" y="4839082"/>
                </a:cubicBezTo>
                <a:cubicBezTo>
                  <a:pt x="10995734" y="4851443"/>
                  <a:pt x="10999460" y="4867247"/>
                  <a:pt x="11001932" y="4883582"/>
                </a:cubicBezTo>
                <a:lnTo>
                  <a:pt x="11003929" y="4892191"/>
                </a:lnTo>
                <a:lnTo>
                  <a:pt x="11012993" y="4931261"/>
                </a:lnTo>
                <a:cubicBezTo>
                  <a:pt x="11010352" y="4937237"/>
                  <a:pt x="11002425" y="4928633"/>
                  <a:pt x="10999735" y="4933567"/>
                </a:cubicBezTo>
                <a:cubicBezTo>
                  <a:pt x="11011629" y="4959740"/>
                  <a:pt x="11004022" y="4993114"/>
                  <a:pt x="11030682" y="5013566"/>
                </a:cubicBezTo>
                <a:close/>
                <a:moveTo>
                  <a:pt x="11099524" y="4857761"/>
                </a:moveTo>
                <a:cubicBezTo>
                  <a:pt x="11101728" y="4847001"/>
                  <a:pt x="11100053" y="4838097"/>
                  <a:pt x="11094686" y="4830624"/>
                </a:cubicBezTo>
                <a:cubicBezTo>
                  <a:pt x="11087936" y="4842437"/>
                  <a:pt x="11092500" y="4850576"/>
                  <a:pt x="11099524" y="4857761"/>
                </a:cubicBezTo>
                <a:close/>
                <a:moveTo>
                  <a:pt x="10621957" y="5939130"/>
                </a:moveTo>
                <a:cubicBezTo>
                  <a:pt x="10561584" y="5940467"/>
                  <a:pt x="10587195" y="5869783"/>
                  <a:pt x="10560750" y="5833651"/>
                </a:cubicBezTo>
                <a:cubicBezTo>
                  <a:pt x="10549128" y="5861112"/>
                  <a:pt x="10587781" y="5903148"/>
                  <a:pt x="10570856" y="5933359"/>
                </a:cubicBezTo>
                <a:cubicBezTo>
                  <a:pt x="10589035" y="5937316"/>
                  <a:pt x="10597138" y="5949046"/>
                  <a:pt x="10617250" y="5949783"/>
                </a:cubicBezTo>
                <a:close/>
                <a:moveTo>
                  <a:pt x="10229483" y="6829079"/>
                </a:moveTo>
                <a:cubicBezTo>
                  <a:pt x="10226492" y="6815022"/>
                  <a:pt x="10218990" y="6772993"/>
                  <a:pt x="10195288" y="6793085"/>
                </a:cubicBezTo>
                <a:cubicBezTo>
                  <a:pt x="10217752" y="6798935"/>
                  <a:pt x="10208710" y="6832126"/>
                  <a:pt x="10229483" y="6829079"/>
                </a:cubicBezTo>
                <a:close/>
                <a:moveTo>
                  <a:pt x="6677565" y="14870342"/>
                </a:moveTo>
                <a:cubicBezTo>
                  <a:pt x="6661504" y="14861714"/>
                  <a:pt x="6658323" y="14887365"/>
                  <a:pt x="6641787" y="14877505"/>
                </a:cubicBezTo>
                <a:cubicBezTo>
                  <a:pt x="6622797" y="14873199"/>
                  <a:pt x="6615732" y="14833833"/>
                  <a:pt x="6599328" y="14849046"/>
                </a:cubicBezTo>
                <a:cubicBezTo>
                  <a:pt x="6612565" y="14868678"/>
                  <a:pt x="6632568" y="14885684"/>
                  <a:pt x="6660140" y="14899399"/>
                </a:cubicBezTo>
                <a:cubicBezTo>
                  <a:pt x="6666235" y="14891371"/>
                  <a:pt x="6673420" y="14884336"/>
                  <a:pt x="6677565" y="14870342"/>
                </a:cubicBezTo>
                <a:close/>
                <a:moveTo>
                  <a:pt x="6684547" y="14854539"/>
                </a:moveTo>
                <a:cubicBezTo>
                  <a:pt x="6674287" y="14847198"/>
                  <a:pt x="6667008" y="14838876"/>
                  <a:pt x="6659960" y="14830466"/>
                </a:cubicBezTo>
                <a:lnTo>
                  <a:pt x="6644808" y="14814397"/>
                </a:lnTo>
                <a:lnTo>
                  <a:pt x="6636756" y="14805856"/>
                </a:lnTo>
                <a:cubicBezTo>
                  <a:pt x="6635699" y="14811132"/>
                  <a:pt x="6637314" y="14817206"/>
                  <a:pt x="6640543" y="14823250"/>
                </a:cubicBezTo>
                <a:lnTo>
                  <a:pt x="6644163" y="14827879"/>
                </a:lnTo>
                <a:lnTo>
                  <a:pt x="6654010" y="14840472"/>
                </a:lnTo>
                <a:cubicBezTo>
                  <a:pt x="6664801" y="14850792"/>
                  <a:pt x="6677806" y="14857686"/>
                  <a:pt x="6684547" y="14854539"/>
                </a:cubicBezTo>
                <a:close/>
                <a:moveTo>
                  <a:pt x="6693039" y="14835319"/>
                </a:moveTo>
                <a:cubicBezTo>
                  <a:pt x="6677398" y="14822282"/>
                  <a:pt x="6670982" y="14805664"/>
                  <a:pt x="6651413" y="14793443"/>
                </a:cubicBezTo>
                <a:cubicBezTo>
                  <a:pt x="6651720" y="14808895"/>
                  <a:pt x="6677908" y="14846501"/>
                  <a:pt x="6693039" y="14835319"/>
                </a:cubicBezTo>
                <a:close/>
                <a:moveTo>
                  <a:pt x="11672554" y="3568814"/>
                </a:moveTo>
                <a:cubicBezTo>
                  <a:pt x="11614210" y="3475733"/>
                  <a:pt x="11586014" y="3370989"/>
                  <a:pt x="11511058" y="3284334"/>
                </a:cubicBezTo>
                <a:cubicBezTo>
                  <a:pt x="11470761" y="3372071"/>
                  <a:pt x="11459538" y="3434415"/>
                  <a:pt x="11438226" y="3517284"/>
                </a:cubicBezTo>
                <a:cubicBezTo>
                  <a:pt x="11512594" y="3534847"/>
                  <a:pt x="11579336" y="3532725"/>
                  <a:pt x="11662095" y="3572860"/>
                </a:cubicBezTo>
                <a:cubicBezTo>
                  <a:pt x="11666313" y="3573704"/>
                  <a:pt x="11669528" y="3571046"/>
                  <a:pt x="11672554" y="3568814"/>
                </a:cubicBezTo>
                <a:close/>
                <a:moveTo>
                  <a:pt x="9830318" y="7739825"/>
                </a:moveTo>
                <a:cubicBezTo>
                  <a:pt x="9837123" y="7718543"/>
                  <a:pt x="9836672" y="7697089"/>
                  <a:pt x="9842816" y="7675792"/>
                </a:cubicBezTo>
                <a:cubicBezTo>
                  <a:pt x="9826122" y="7696831"/>
                  <a:pt x="9824257" y="7718559"/>
                  <a:pt x="9830318" y="7739825"/>
                </a:cubicBezTo>
                <a:close/>
                <a:moveTo>
                  <a:pt x="8747612" y="10190445"/>
                </a:moveTo>
                <a:cubicBezTo>
                  <a:pt x="8749313" y="10189593"/>
                  <a:pt x="8750333" y="10187624"/>
                  <a:pt x="8750264" y="10183884"/>
                </a:cubicBezTo>
                <a:cubicBezTo>
                  <a:pt x="8745465" y="10176201"/>
                  <a:pt x="8725186" y="10170173"/>
                  <a:pt x="8724976" y="10185576"/>
                </a:cubicBezTo>
                <a:cubicBezTo>
                  <a:pt x="8731283" y="10185503"/>
                  <a:pt x="8742509" y="10193002"/>
                  <a:pt x="8747612" y="10190445"/>
                </a:cubicBezTo>
                <a:close/>
                <a:moveTo>
                  <a:pt x="9970110" y="7425254"/>
                </a:moveTo>
                <a:lnTo>
                  <a:pt x="9963343" y="7413525"/>
                </a:lnTo>
                <a:lnTo>
                  <a:pt x="9955670" y="7417946"/>
                </a:lnTo>
                <a:cubicBezTo>
                  <a:pt x="9958064" y="7423036"/>
                  <a:pt x="9953450" y="7426237"/>
                  <a:pt x="9958395" y="7432009"/>
                </a:cubicBezTo>
                <a:close/>
                <a:moveTo>
                  <a:pt x="11878425" y="3110071"/>
                </a:moveTo>
                <a:cubicBezTo>
                  <a:pt x="11875756" y="3102253"/>
                  <a:pt x="11861913" y="3101243"/>
                  <a:pt x="11855788" y="3095473"/>
                </a:cubicBezTo>
                <a:cubicBezTo>
                  <a:pt x="11854714" y="3103679"/>
                  <a:pt x="11848646" y="3103552"/>
                  <a:pt x="11847523" y="3110715"/>
                </a:cubicBezTo>
                <a:cubicBezTo>
                  <a:pt x="11857522" y="3110026"/>
                  <a:pt x="11877746" y="3126622"/>
                  <a:pt x="11878425" y="3110071"/>
                </a:cubicBezTo>
                <a:close/>
                <a:moveTo>
                  <a:pt x="8466406" y="10834688"/>
                </a:moveTo>
                <a:cubicBezTo>
                  <a:pt x="8448649" y="10853857"/>
                  <a:pt x="8414275" y="10880863"/>
                  <a:pt x="8398640" y="10901861"/>
                </a:cubicBezTo>
                <a:cubicBezTo>
                  <a:pt x="8398336" y="10902214"/>
                  <a:pt x="8383821" y="10920484"/>
                  <a:pt x="8395008" y="10919661"/>
                </a:cubicBezTo>
                <a:cubicBezTo>
                  <a:pt x="8418352" y="10891150"/>
                  <a:pt x="8449172" y="10869698"/>
                  <a:pt x="8466406" y="10834688"/>
                </a:cubicBezTo>
                <a:close/>
                <a:moveTo>
                  <a:pt x="8426979" y="10926906"/>
                </a:moveTo>
                <a:cubicBezTo>
                  <a:pt x="8416628" y="10938914"/>
                  <a:pt x="8397221" y="10949272"/>
                  <a:pt x="8380996" y="10962374"/>
                </a:cubicBezTo>
                <a:cubicBezTo>
                  <a:pt x="8367914" y="10973259"/>
                  <a:pt x="8342624" y="10989012"/>
                  <a:pt x="8352163" y="11001543"/>
                </a:cubicBezTo>
                <a:cubicBezTo>
                  <a:pt x="8362062" y="10987915"/>
                  <a:pt x="8380556" y="10978616"/>
                  <a:pt x="8395160" y="10965964"/>
                </a:cubicBezTo>
                <a:cubicBezTo>
                  <a:pt x="8408546" y="10954725"/>
                  <a:pt x="8427757" y="10941735"/>
                  <a:pt x="8426979" y="10926906"/>
                </a:cubicBezTo>
                <a:close/>
                <a:moveTo>
                  <a:pt x="8121065" y="11627886"/>
                </a:moveTo>
                <a:cubicBezTo>
                  <a:pt x="8110683" y="11630635"/>
                  <a:pt x="8103130" y="11635821"/>
                  <a:pt x="8099566" y="11645676"/>
                </a:cubicBezTo>
                <a:cubicBezTo>
                  <a:pt x="8110655" y="11643538"/>
                  <a:pt x="8116793" y="11637133"/>
                  <a:pt x="8121065" y="11627886"/>
                </a:cubicBezTo>
                <a:close/>
                <a:moveTo>
                  <a:pt x="10357211" y="6568475"/>
                </a:moveTo>
                <a:cubicBezTo>
                  <a:pt x="10361396" y="6560168"/>
                  <a:pt x="10356306" y="6555381"/>
                  <a:pt x="10352453" y="6550124"/>
                </a:cubicBezTo>
                <a:cubicBezTo>
                  <a:pt x="10347650" y="6558665"/>
                  <a:pt x="10347175" y="6565564"/>
                  <a:pt x="10357211" y="6568475"/>
                </a:cubicBezTo>
                <a:close/>
                <a:moveTo>
                  <a:pt x="8163427" y="11535123"/>
                </a:moveTo>
                <a:cubicBezTo>
                  <a:pt x="8145050" y="11537135"/>
                  <a:pt x="8140521" y="11525228"/>
                  <a:pt x="8120877" y="11527994"/>
                </a:cubicBezTo>
                <a:lnTo>
                  <a:pt x="8126025" y="11535135"/>
                </a:lnTo>
                <a:lnTo>
                  <a:pt x="8129229" y="11539580"/>
                </a:lnTo>
                <a:cubicBezTo>
                  <a:pt x="8130512" y="11542918"/>
                  <a:pt x="8129542" y="11546546"/>
                  <a:pt x="8124062" y="11552902"/>
                </a:cubicBezTo>
                <a:cubicBezTo>
                  <a:pt x="8139069" y="11541213"/>
                  <a:pt x="8158734" y="11552009"/>
                  <a:pt x="8163427" y="11535123"/>
                </a:cubicBezTo>
                <a:close/>
                <a:moveTo>
                  <a:pt x="8774531" y="10152258"/>
                </a:moveTo>
                <a:cubicBezTo>
                  <a:pt x="8782259" y="10135783"/>
                  <a:pt x="8775617" y="10127552"/>
                  <a:pt x="8780487" y="10112353"/>
                </a:cubicBezTo>
                <a:cubicBezTo>
                  <a:pt x="8752935" y="10101802"/>
                  <a:pt x="8760735" y="10147448"/>
                  <a:pt x="8774531" y="10152258"/>
                </a:cubicBezTo>
                <a:close/>
                <a:moveTo>
                  <a:pt x="10846293" y="5467817"/>
                </a:moveTo>
                <a:cubicBezTo>
                  <a:pt x="10854880" y="5450691"/>
                  <a:pt x="10854924" y="5425200"/>
                  <a:pt x="10853747" y="5404780"/>
                </a:cubicBezTo>
                <a:lnTo>
                  <a:pt x="10849004" y="5372707"/>
                </a:lnTo>
                <a:lnTo>
                  <a:pt x="10843180" y="5333335"/>
                </a:lnTo>
                <a:cubicBezTo>
                  <a:pt x="10838720" y="5309235"/>
                  <a:pt x="10834397" y="5285261"/>
                  <a:pt x="10833428" y="5262640"/>
                </a:cubicBezTo>
                <a:cubicBezTo>
                  <a:pt x="10833419" y="5258044"/>
                  <a:pt x="10839472" y="5253578"/>
                  <a:pt x="10839462" y="5248982"/>
                </a:cubicBezTo>
                <a:cubicBezTo>
                  <a:pt x="10840970" y="5219025"/>
                  <a:pt x="10822716" y="5186471"/>
                  <a:pt x="10813630" y="5166640"/>
                </a:cubicBezTo>
                <a:cubicBezTo>
                  <a:pt x="10819146" y="5177241"/>
                  <a:pt x="10807895" y="5164616"/>
                  <a:pt x="10803390" y="5162116"/>
                </a:cubicBezTo>
                <a:cubicBezTo>
                  <a:pt x="10782001" y="5195521"/>
                  <a:pt x="10808316" y="5235220"/>
                  <a:pt x="10814633" y="5267090"/>
                </a:cubicBezTo>
                <a:cubicBezTo>
                  <a:pt x="10824885" y="5254274"/>
                  <a:pt x="10808604" y="5236878"/>
                  <a:pt x="10821766" y="5232479"/>
                </a:cubicBezTo>
                <a:cubicBezTo>
                  <a:pt x="10822180" y="5263282"/>
                  <a:pt x="10823441" y="5289859"/>
                  <a:pt x="10825353" y="5315828"/>
                </a:cubicBezTo>
                <a:lnTo>
                  <a:pt x="10830617" y="5371865"/>
                </a:lnTo>
                <a:lnTo>
                  <a:pt x="10832841" y="5395543"/>
                </a:lnTo>
                <a:cubicBezTo>
                  <a:pt x="10835208" y="5419039"/>
                  <a:pt x="10832136" y="5446766"/>
                  <a:pt x="10846293" y="5467817"/>
                </a:cubicBezTo>
                <a:close/>
                <a:moveTo>
                  <a:pt x="8102540" y="11679946"/>
                </a:moveTo>
                <a:cubicBezTo>
                  <a:pt x="8105740" y="11675162"/>
                  <a:pt x="8106650" y="11669636"/>
                  <a:pt x="8102809" y="11666941"/>
                </a:cubicBezTo>
                <a:cubicBezTo>
                  <a:pt x="8098744" y="11674517"/>
                  <a:pt x="8093264" y="11680875"/>
                  <a:pt x="8088540" y="11688500"/>
                </a:cubicBezTo>
                <a:cubicBezTo>
                  <a:pt x="8093854" y="11688772"/>
                  <a:pt x="8099342" y="11684729"/>
                  <a:pt x="8102540" y="11679946"/>
                </a:cubicBezTo>
                <a:close/>
                <a:moveTo>
                  <a:pt x="10352959" y="6587415"/>
                </a:moveTo>
                <a:cubicBezTo>
                  <a:pt x="10348223" y="6585322"/>
                  <a:pt x="10350100" y="6581074"/>
                  <a:pt x="10344127" y="6579451"/>
                </a:cubicBezTo>
                <a:lnTo>
                  <a:pt x="10341124" y="6586248"/>
                </a:lnTo>
                <a:cubicBezTo>
                  <a:pt x="10344811" y="6588385"/>
                  <a:pt x="10343795" y="6593014"/>
                  <a:pt x="10349956" y="6594213"/>
                </a:cubicBezTo>
                <a:close/>
                <a:moveTo>
                  <a:pt x="9541472" y="8428283"/>
                </a:moveTo>
                <a:cubicBezTo>
                  <a:pt x="9538517" y="8434858"/>
                  <a:pt x="9533472" y="8441751"/>
                  <a:pt x="9525839" y="8448786"/>
                </a:cubicBezTo>
                <a:cubicBezTo>
                  <a:pt x="9492565" y="8459476"/>
                  <a:pt x="9458647" y="8423160"/>
                  <a:pt x="9466037" y="8399511"/>
                </a:cubicBezTo>
                <a:cubicBezTo>
                  <a:pt x="9480313" y="8352057"/>
                  <a:pt x="9562150" y="8382273"/>
                  <a:pt x="9541472" y="8428283"/>
                </a:cubicBezTo>
                <a:close/>
                <a:moveTo>
                  <a:pt x="10873144" y="5417433"/>
                </a:moveTo>
                <a:cubicBezTo>
                  <a:pt x="10877126" y="5406691"/>
                  <a:pt x="10877443" y="5393566"/>
                  <a:pt x="10874971" y="5382714"/>
                </a:cubicBezTo>
                <a:lnTo>
                  <a:pt x="10868520" y="5373601"/>
                </a:lnTo>
                <a:lnTo>
                  <a:pt x="10860056" y="5361646"/>
                </a:lnTo>
                <a:lnTo>
                  <a:pt x="10863620" y="5373377"/>
                </a:lnTo>
                <a:lnTo>
                  <a:pt x="10864183" y="5375229"/>
                </a:lnTo>
                <a:cubicBezTo>
                  <a:pt x="10864920" y="5390168"/>
                  <a:pt x="10858596" y="5407944"/>
                  <a:pt x="10873144" y="5417433"/>
                </a:cubicBezTo>
                <a:close/>
                <a:moveTo>
                  <a:pt x="10222538" y="6892232"/>
                </a:moveTo>
                <a:cubicBezTo>
                  <a:pt x="10226237" y="6878075"/>
                  <a:pt x="10221124" y="6867666"/>
                  <a:pt x="10207386" y="6860577"/>
                </a:cubicBezTo>
                <a:cubicBezTo>
                  <a:pt x="10203875" y="6874308"/>
                  <a:pt x="10211264" y="6884195"/>
                  <a:pt x="10222538" y="6892232"/>
                </a:cubicBezTo>
                <a:close/>
                <a:moveTo>
                  <a:pt x="9993537" y="7411750"/>
                </a:moveTo>
                <a:cubicBezTo>
                  <a:pt x="10016328" y="7321518"/>
                  <a:pt x="10048046" y="7233677"/>
                  <a:pt x="10050440" y="7137964"/>
                </a:cubicBezTo>
                <a:cubicBezTo>
                  <a:pt x="10023290" y="7134749"/>
                  <a:pt x="9990229" y="7154887"/>
                  <a:pt x="9966896" y="7138690"/>
                </a:cubicBezTo>
                <a:cubicBezTo>
                  <a:pt x="9907465" y="7008525"/>
                  <a:pt x="9864599" y="6882831"/>
                  <a:pt x="9813683" y="6755308"/>
                </a:cubicBezTo>
                <a:cubicBezTo>
                  <a:pt x="9792149" y="6765566"/>
                  <a:pt x="9772384" y="6770492"/>
                  <a:pt x="9750446" y="6780983"/>
                </a:cubicBezTo>
                <a:cubicBezTo>
                  <a:pt x="9768244" y="6865065"/>
                  <a:pt x="9802324" y="6941915"/>
                  <a:pt x="9832023" y="7022371"/>
                </a:cubicBezTo>
                <a:cubicBezTo>
                  <a:pt x="9851298" y="7075415"/>
                  <a:pt x="9870472" y="7130121"/>
                  <a:pt x="9875793" y="7180421"/>
                </a:cubicBezTo>
                <a:cubicBezTo>
                  <a:pt x="9857418" y="7198023"/>
                  <a:pt x="9799718" y="7208113"/>
                  <a:pt x="9777629" y="7237027"/>
                </a:cubicBezTo>
                <a:cubicBezTo>
                  <a:pt x="9812694" y="7269372"/>
                  <a:pt x="9848629" y="7298788"/>
                  <a:pt x="9884817" y="7327253"/>
                </a:cubicBezTo>
                <a:lnTo>
                  <a:pt x="9939775" y="7369958"/>
                </a:lnTo>
                <a:close/>
                <a:moveTo>
                  <a:pt x="9332032" y="8910440"/>
                </a:moveTo>
                <a:cubicBezTo>
                  <a:pt x="9347203" y="8873793"/>
                  <a:pt x="9332820" y="8848573"/>
                  <a:pt x="9319844" y="8822478"/>
                </a:cubicBezTo>
                <a:cubicBezTo>
                  <a:pt x="9300130" y="8825499"/>
                  <a:pt x="9324652" y="8861281"/>
                  <a:pt x="9308582" y="8861832"/>
                </a:cubicBezTo>
                <a:cubicBezTo>
                  <a:pt x="9294179" y="8814703"/>
                  <a:pt x="9307920" y="8757027"/>
                  <a:pt x="9278324" y="8715397"/>
                </a:cubicBezTo>
                <a:cubicBezTo>
                  <a:pt x="9265928" y="8761940"/>
                  <a:pt x="9277396" y="8796069"/>
                  <a:pt x="9283950" y="8832076"/>
                </a:cubicBezTo>
                <a:cubicBezTo>
                  <a:pt x="9287891" y="8853200"/>
                  <a:pt x="9289370" y="8875272"/>
                  <a:pt x="9302447" y="8890738"/>
                </a:cubicBezTo>
                <a:cubicBezTo>
                  <a:pt x="9321379" y="8897577"/>
                  <a:pt x="9302991" y="8862931"/>
                  <a:pt x="9316811" y="8872096"/>
                </a:cubicBezTo>
                <a:cubicBezTo>
                  <a:pt x="9323667" y="8884309"/>
                  <a:pt x="9312860" y="8902990"/>
                  <a:pt x="9332032" y="8910440"/>
                </a:cubicBezTo>
                <a:close/>
                <a:moveTo>
                  <a:pt x="8177875" y="11524798"/>
                </a:moveTo>
                <a:cubicBezTo>
                  <a:pt x="8204565" y="11470238"/>
                  <a:pt x="8220736" y="11412149"/>
                  <a:pt x="8245816" y="11353737"/>
                </a:cubicBezTo>
                <a:lnTo>
                  <a:pt x="8246906" y="11350957"/>
                </a:lnTo>
                <a:lnTo>
                  <a:pt x="8273605" y="11282885"/>
                </a:lnTo>
                <a:cubicBezTo>
                  <a:pt x="8288723" y="11231738"/>
                  <a:pt x="8298794" y="11178627"/>
                  <a:pt x="8305443" y="11123931"/>
                </a:cubicBezTo>
                <a:lnTo>
                  <a:pt x="8307783" y="11089074"/>
                </a:lnTo>
                <a:lnTo>
                  <a:pt x="8316752" y="10955475"/>
                </a:lnTo>
                <a:cubicBezTo>
                  <a:pt x="8318183" y="10897994"/>
                  <a:pt x="8317819" y="10839311"/>
                  <a:pt x="8317285" y="10779809"/>
                </a:cubicBezTo>
                <a:lnTo>
                  <a:pt x="8316999" y="10673366"/>
                </a:lnTo>
                <a:lnTo>
                  <a:pt x="8316800" y="10599225"/>
                </a:lnTo>
                <a:cubicBezTo>
                  <a:pt x="8209119" y="10588282"/>
                  <a:pt x="8064165" y="10587686"/>
                  <a:pt x="7932166" y="10587793"/>
                </a:cubicBezTo>
                <a:cubicBezTo>
                  <a:pt x="7924538" y="10627389"/>
                  <a:pt x="7929622" y="10686562"/>
                  <a:pt x="7932306" y="10709191"/>
                </a:cubicBezTo>
                <a:cubicBezTo>
                  <a:pt x="7951556" y="10701160"/>
                  <a:pt x="7979362" y="10692501"/>
                  <a:pt x="7999882" y="10705880"/>
                </a:cubicBezTo>
                <a:cubicBezTo>
                  <a:pt x="8006360" y="10717313"/>
                  <a:pt x="8010059" y="10730005"/>
                  <a:pt x="8011242" y="10742644"/>
                </a:cubicBezTo>
                <a:lnTo>
                  <a:pt x="8009875" y="10755974"/>
                </a:lnTo>
                <a:lnTo>
                  <a:pt x="8007504" y="10779091"/>
                </a:lnTo>
                <a:cubicBezTo>
                  <a:pt x="8000331" y="10801535"/>
                  <a:pt x="7984149" y="10818520"/>
                  <a:pt x="7961067" y="10819555"/>
                </a:cubicBezTo>
                <a:cubicBezTo>
                  <a:pt x="7943908" y="10820154"/>
                  <a:pt x="7939339" y="10803287"/>
                  <a:pt x="7921561" y="10808894"/>
                </a:cubicBezTo>
                <a:cubicBezTo>
                  <a:pt x="7915754" y="10883920"/>
                  <a:pt x="7917478" y="10952354"/>
                  <a:pt x="7921091" y="11018955"/>
                </a:cubicBezTo>
                <a:lnTo>
                  <a:pt x="7927276" y="11132283"/>
                </a:lnTo>
                <a:lnTo>
                  <a:pt x="7931956" y="11218010"/>
                </a:lnTo>
                <a:cubicBezTo>
                  <a:pt x="7965008" y="11217566"/>
                  <a:pt x="7946949" y="11166294"/>
                  <a:pt x="7967879" y="11154169"/>
                </a:cubicBezTo>
                <a:cubicBezTo>
                  <a:pt x="8046691" y="11150694"/>
                  <a:pt x="8147606" y="11177352"/>
                  <a:pt x="8213531" y="11165229"/>
                </a:cubicBezTo>
                <a:cubicBezTo>
                  <a:pt x="8209034" y="11184747"/>
                  <a:pt x="8241514" y="11167805"/>
                  <a:pt x="8241987" y="11182987"/>
                </a:cubicBezTo>
                <a:cubicBezTo>
                  <a:pt x="8240993" y="11209525"/>
                  <a:pt x="8237288" y="11237420"/>
                  <a:pt x="8232143" y="11264305"/>
                </a:cubicBezTo>
                <a:lnTo>
                  <a:pt x="8216587" y="11327630"/>
                </a:lnTo>
                <a:lnTo>
                  <a:pt x="8213657" y="11339559"/>
                </a:lnTo>
                <a:cubicBezTo>
                  <a:pt x="8199793" y="11384246"/>
                  <a:pt x="8182214" y="11414649"/>
                  <a:pt x="8173997" y="11446349"/>
                </a:cubicBezTo>
                <a:cubicBezTo>
                  <a:pt x="8133863" y="11444998"/>
                  <a:pt x="8088290" y="11454964"/>
                  <a:pt x="8049777" y="11453162"/>
                </a:cubicBezTo>
                <a:cubicBezTo>
                  <a:pt x="8027864" y="11452126"/>
                  <a:pt x="8009466" y="11440577"/>
                  <a:pt x="7996178" y="11453131"/>
                </a:cubicBezTo>
                <a:cubicBezTo>
                  <a:pt x="7987881" y="11474913"/>
                  <a:pt x="8009864" y="11490169"/>
                  <a:pt x="8006920" y="11517182"/>
                </a:cubicBezTo>
                <a:cubicBezTo>
                  <a:pt x="8067974" y="11510711"/>
                  <a:pt x="8124156" y="11509890"/>
                  <a:pt x="8177875" y="11524798"/>
                </a:cubicBezTo>
                <a:close/>
                <a:moveTo>
                  <a:pt x="10568397" y="6116768"/>
                </a:moveTo>
                <a:cubicBezTo>
                  <a:pt x="10567810" y="6125316"/>
                  <a:pt x="10564079" y="6133182"/>
                  <a:pt x="10556744" y="6139361"/>
                </a:cubicBezTo>
                <a:cubicBezTo>
                  <a:pt x="10534030" y="6158347"/>
                  <a:pt x="10498037" y="6133279"/>
                  <a:pt x="10463639" y="6115025"/>
                </a:cubicBezTo>
                <a:cubicBezTo>
                  <a:pt x="10449228" y="6132588"/>
                  <a:pt x="10443830" y="6184174"/>
                  <a:pt x="10413474" y="6179926"/>
                </a:cubicBezTo>
                <a:cubicBezTo>
                  <a:pt x="10377260" y="6158834"/>
                  <a:pt x="10415991" y="6108229"/>
                  <a:pt x="10405421" y="6076573"/>
                </a:cubicBezTo>
                <a:cubicBezTo>
                  <a:pt x="10371416" y="6062058"/>
                  <a:pt x="10331948" y="6034435"/>
                  <a:pt x="10356693" y="5988853"/>
                </a:cubicBezTo>
                <a:cubicBezTo>
                  <a:pt x="10377576" y="5975167"/>
                  <a:pt x="10406001" y="5995364"/>
                  <a:pt x="10430983" y="6009457"/>
                </a:cubicBezTo>
                <a:cubicBezTo>
                  <a:pt x="10451899" y="5992223"/>
                  <a:pt x="10446647" y="5936950"/>
                  <a:pt x="10478372" y="5939257"/>
                </a:cubicBezTo>
                <a:cubicBezTo>
                  <a:pt x="10504125" y="5956236"/>
                  <a:pt x="10504680" y="5988558"/>
                  <a:pt x="10497771" y="6018092"/>
                </a:cubicBezTo>
                <a:cubicBezTo>
                  <a:pt x="10494179" y="6034325"/>
                  <a:pt x="10476104" y="6049760"/>
                  <a:pt x="10485096" y="6066462"/>
                </a:cubicBezTo>
                <a:cubicBezTo>
                  <a:pt x="10496000" y="6062625"/>
                  <a:pt x="10487403" y="6049661"/>
                  <a:pt x="10501168" y="6048614"/>
                </a:cubicBezTo>
                <a:cubicBezTo>
                  <a:pt x="10543620" y="6059352"/>
                  <a:pt x="10570158" y="6091126"/>
                  <a:pt x="10568397" y="6116768"/>
                </a:cubicBezTo>
                <a:close/>
                <a:moveTo>
                  <a:pt x="8473539" y="10859306"/>
                </a:moveTo>
                <a:cubicBezTo>
                  <a:pt x="8438417" y="10880743"/>
                  <a:pt x="8371919" y="10947161"/>
                  <a:pt x="8366715" y="10966070"/>
                </a:cubicBezTo>
                <a:cubicBezTo>
                  <a:pt x="8406010" y="10934070"/>
                  <a:pt x="8443891" y="10900852"/>
                  <a:pt x="8473539" y="10859306"/>
                </a:cubicBezTo>
                <a:close/>
                <a:moveTo>
                  <a:pt x="10333757" y="6649512"/>
                </a:moveTo>
                <a:cubicBezTo>
                  <a:pt x="10335866" y="6637749"/>
                  <a:pt x="10338837" y="6626367"/>
                  <a:pt x="10330247" y="6619017"/>
                </a:cubicBezTo>
                <a:cubicBezTo>
                  <a:pt x="10322695" y="6623298"/>
                  <a:pt x="10320221" y="6644038"/>
                  <a:pt x="10333757" y="6649512"/>
                </a:cubicBezTo>
                <a:close/>
                <a:moveTo>
                  <a:pt x="10893741" y="5389285"/>
                </a:moveTo>
                <a:lnTo>
                  <a:pt x="10899719" y="5375031"/>
                </a:lnTo>
                <a:lnTo>
                  <a:pt x="10902381" y="5368683"/>
                </a:lnTo>
                <a:cubicBezTo>
                  <a:pt x="10906566" y="5349799"/>
                  <a:pt x="10899530" y="5335211"/>
                  <a:pt x="10900559" y="5317300"/>
                </a:cubicBezTo>
                <a:cubicBezTo>
                  <a:pt x="10875617" y="5280262"/>
                  <a:pt x="10875668" y="5232827"/>
                  <a:pt x="10855650" y="5193880"/>
                </a:cubicBezTo>
                <a:cubicBezTo>
                  <a:pt x="10847857" y="5254221"/>
                  <a:pt x="10882144" y="5298960"/>
                  <a:pt x="10883585" y="5355715"/>
                </a:cubicBezTo>
                <a:cubicBezTo>
                  <a:pt x="10872622" y="5344749"/>
                  <a:pt x="10881109" y="5325541"/>
                  <a:pt x="10868111" y="5315717"/>
                </a:cubicBezTo>
                <a:cubicBezTo>
                  <a:pt x="10866506" y="5330313"/>
                  <a:pt x="10866219" y="5346256"/>
                  <a:pt x="10869680" y="5359776"/>
                </a:cubicBezTo>
                <a:lnTo>
                  <a:pt x="10881435" y="5374193"/>
                </a:lnTo>
                <a:close/>
                <a:moveTo>
                  <a:pt x="10241622" y="6867553"/>
                </a:moveTo>
                <a:cubicBezTo>
                  <a:pt x="10228516" y="6864819"/>
                  <a:pt x="10243559" y="6851599"/>
                  <a:pt x="10228794" y="6849150"/>
                </a:cubicBezTo>
                <a:cubicBezTo>
                  <a:pt x="10219432" y="6858768"/>
                  <a:pt x="10238727" y="6881047"/>
                  <a:pt x="10241622" y="6867553"/>
                </a:cubicBezTo>
                <a:close/>
                <a:moveTo>
                  <a:pt x="7052225" y="14091185"/>
                </a:moveTo>
                <a:cubicBezTo>
                  <a:pt x="7057299" y="14086355"/>
                  <a:pt x="7051715" y="14071082"/>
                  <a:pt x="7053158" y="14065221"/>
                </a:cubicBezTo>
                <a:cubicBezTo>
                  <a:pt x="7034975" y="14064833"/>
                  <a:pt x="7057683" y="14076905"/>
                  <a:pt x="7042944" y="14091799"/>
                </a:cubicBezTo>
                <a:cubicBezTo>
                  <a:pt x="7047659" y="14093245"/>
                  <a:pt x="7050534" y="14092795"/>
                  <a:pt x="7052225" y="14091185"/>
                </a:cubicBezTo>
                <a:close/>
                <a:moveTo>
                  <a:pt x="8798974" y="10137919"/>
                </a:moveTo>
                <a:cubicBezTo>
                  <a:pt x="8803222" y="10019944"/>
                  <a:pt x="8885099" y="9888565"/>
                  <a:pt x="8888744" y="9763091"/>
                </a:cubicBezTo>
                <a:cubicBezTo>
                  <a:pt x="8877319" y="9757452"/>
                  <a:pt x="8873304" y="9763814"/>
                  <a:pt x="8864086" y="9761074"/>
                </a:cubicBezTo>
                <a:cubicBezTo>
                  <a:pt x="8821167" y="9728364"/>
                  <a:pt x="8766803" y="9732981"/>
                  <a:pt x="8710743" y="9723046"/>
                </a:cubicBezTo>
                <a:lnTo>
                  <a:pt x="8650230" y="9717762"/>
                </a:lnTo>
                <a:lnTo>
                  <a:pt x="8594731" y="9712915"/>
                </a:lnTo>
                <a:cubicBezTo>
                  <a:pt x="8482089" y="9714754"/>
                  <a:pt x="8385376" y="9756042"/>
                  <a:pt x="8356968" y="9868636"/>
                </a:cubicBezTo>
                <a:cubicBezTo>
                  <a:pt x="8366145" y="9872308"/>
                  <a:pt x="8354731" y="9887687"/>
                  <a:pt x="8369177" y="9888321"/>
                </a:cubicBezTo>
                <a:cubicBezTo>
                  <a:pt x="8372039" y="9876304"/>
                  <a:pt x="8360337" y="9855707"/>
                  <a:pt x="8374686" y="9847930"/>
                </a:cubicBezTo>
                <a:cubicBezTo>
                  <a:pt x="8382537" y="9871160"/>
                  <a:pt x="8382563" y="9902453"/>
                  <a:pt x="8387879" y="9930242"/>
                </a:cubicBezTo>
                <a:cubicBezTo>
                  <a:pt x="8392345" y="9956125"/>
                  <a:pt x="8393078" y="9992587"/>
                  <a:pt x="8417208" y="9995982"/>
                </a:cubicBezTo>
                <a:cubicBezTo>
                  <a:pt x="8412122" y="9952324"/>
                  <a:pt x="8380961" y="9907053"/>
                  <a:pt x="8396481" y="9861965"/>
                </a:cubicBezTo>
                <a:cubicBezTo>
                  <a:pt x="8405935" y="9880595"/>
                  <a:pt x="8397655" y="9909655"/>
                  <a:pt x="8419066" y="9921804"/>
                </a:cubicBezTo>
                <a:cubicBezTo>
                  <a:pt x="8420387" y="9912989"/>
                  <a:pt x="8425190" y="9909930"/>
                  <a:pt x="8433942" y="9912650"/>
                </a:cubicBezTo>
                <a:cubicBezTo>
                  <a:pt x="8434301" y="9925743"/>
                  <a:pt x="8431295" y="9941023"/>
                  <a:pt x="8446530" y="9944961"/>
                </a:cubicBezTo>
                <a:cubicBezTo>
                  <a:pt x="8454959" y="9944398"/>
                  <a:pt x="8449904" y="9921290"/>
                  <a:pt x="8463132" y="9928410"/>
                </a:cubicBezTo>
                <a:cubicBezTo>
                  <a:pt x="8461847" y="9947036"/>
                  <a:pt x="8462001" y="9964790"/>
                  <a:pt x="8481814" y="9970797"/>
                </a:cubicBezTo>
                <a:cubicBezTo>
                  <a:pt x="8487027" y="9958417"/>
                  <a:pt x="8485234" y="9935453"/>
                  <a:pt x="8498687" y="9937445"/>
                </a:cubicBezTo>
                <a:cubicBezTo>
                  <a:pt x="8506097" y="9949446"/>
                  <a:pt x="8491436" y="9974957"/>
                  <a:pt x="8508433" y="9981308"/>
                </a:cubicBezTo>
                <a:cubicBezTo>
                  <a:pt x="8517589" y="9985446"/>
                  <a:pt x="8510629" y="9963189"/>
                  <a:pt x="8523289" y="9972619"/>
                </a:cubicBezTo>
                <a:cubicBezTo>
                  <a:pt x="8518987" y="9985508"/>
                  <a:pt x="8523340" y="9992704"/>
                  <a:pt x="8533915" y="9996438"/>
                </a:cubicBezTo>
                <a:cubicBezTo>
                  <a:pt x="8543681" y="9997334"/>
                  <a:pt x="8542108" y="9979985"/>
                  <a:pt x="8551003" y="9979441"/>
                </a:cubicBezTo>
                <a:cubicBezTo>
                  <a:pt x="8553362" y="9984215"/>
                  <a:pt x="8552964" y="9990620"/>
                  <a:pt x="8553827" y="9996204"/>
                </a:cubicBezTo>
                <a:lnTo>
                  <a:pt x="8560394" y="10003685"/>
                </a:lnTo>
                <a:lnTo>
                  <a:pt x="8564221" y="10008044"/>
                </a:lnTo>
                <a:cubicBezTo>
                  <a:pt x="8566290" y="10003465"/>
                  <a:pt x="8566577" y="9996939"/>
                  <a:pt x="8571703" y="9997164"/>
                </a:cubicBezTo>
                <a:cubicBezTo>
                  <a:pt x="8582278" y="10000898"/>
                  <a:pt x="8571754" y="10017249"/>
                  <a:pt x="8587133" y="10017924"/>
                </a:cubicBezTo>
                <a:cubicBezTo>
                  <a:pt x="8593252" y="10016792"/>
                  <a:pt x="8591536" y="10002705"/>
                  <a:pt x="8598952" y="10003965"/>
                </a:cubicBezTo>
                <a:cubicBezTo>
                  <a:pt x="8607560" y="10009948"/>
                  <a:pt x="8597462" y="10027252"/>
                  <a:pt x="8613731" y="10028901"/>
                </a:cubicBezTo>
                <a:cubicBezTo>
                  <a:pt x="8622770" y="10025094"/>
                  <a:pt x="8619154" y="10001116"/>
                  <a:pt x="8632566" y="10004041"/>
                </a:cubicBezTo>
                <a:cubicBezTo>
                  <a:pt x="8641640" y="10010044"/>
                  <a:pt x="8620071" y="10033383"/>
                  <a:pt x="8637313" y="10034140"/>
                </a:cubicBezTo>
                <a:cubicBezTo>
                  <a:pt x="8639111" y="10046362"/>
                  <a:pt x="8651539" y="10029161"/>
                  <a:pt x="8655856" y="10026548"/>
                </a:cubicBezTo>
                <a:cubicBezTo>
                  <a:pt x="8659277" y="10033704"/>
                  <a:pt x="8655037" y="10045193"/>
                  <a:pt x="8668065" y="10046233"/>
                </a:cubicBezTo>
                <a:cubicBezTo>
                  <a:pt x="8675096" y="10045608"/>
                  <a:pt x="8671680" y="10027710"/>
                  <a:pt x="8680514" y="10028565"/>
                </a:cubicBezTo>
                <a:cubicBezTo>
                  <a:pt x="8688210" y="10034041"/>
                  <a:pt x="8681052" y="10048205"/>
                  <a:pt x="8691160" y="10051918"/>
                </a:cubicBezTo>
                <a:cubicBezTo>
                  <a:pt x="8698294" y="10048962"/>
                  <a:pt x="8701074" y="10038809"/>
                  <a:pt x="8708208" y="10035853"/>
                </a:cubicBezTo>
                <a:cubicBezTo>
                  <a:pt x="8710205" y="10054155"/>
                  <a:pt x="8728057" y="10051670"/>
                  <a:pt x="8739630" y="10043305"/>
                </a:cubicBezTo>
                <a:cubicBezTo>
                  <a:pt x="8739385" y="10048899"/>
                  <a:pt x="8743435" y="10052346"/>
                  <a:pt x="8739359" y="10060106"/>
                </a:cubicBezTo>
                <a:cubicBezTo>
                  <a:pt x="8759336" y="10062385"/>
                  <a:pt x="8761220" y="10062001"/>
                  <a:pt x="8773818" y="10072829"/>
                </a:cubicBezTo>
                <a:cubicBezTo>
                  <a:pt x="8779149" y="10068393"/>
                  <a:pt x="8780957" y="10059131"/>
                  <a:pt x="8789324" y="10059966"/>
                </a:cubicBezTo>
                <a:cubicBezTo>
                  <a:pt x="8793324" y="10085829"/>
                  <a:pt x="8776733" y="10123397"/>
                  <a:pt x="8798974" y="10137919"/>
                </a:cubicBezTo>
                <a:close/>
                <a:moveTo>
                  <a:pt x="10930914" y="5314386"/>
                </a:moveTo>
                <a:cubicBezTo>
                  <a:pt x="10933217" y="5305712"/>
                  <a:pt x="10934290" y="5297512"/>
                  <a:pt x="10928406" y="5292362"/>
                </a:cubicBezTo>
                <a:cubicBezTo>
                  <a:pt x="10924446" y="5301325"/>
                  <a:pt x="10920912" y="5310477"/>
                  <a:pt x="10930914" y="5314386"/>
                </a:cubicBezTo>
                <a:close/>
                <a:moveTo>
                  <a:pt x="11038423" y="5071068"/>
                </a:moveTo>
                <a:cubicBezTo>
                  <a:pt x="11047426" y="5049536"/>
                  <a:pt x="11037546" y="5034966"/>
                  <a:pt x="11022553" y="5022730"/>
                </a:cubicBezTo>
                <a:cubicBezTo>
                  <a:pt x="11020318" y="5041640"/>
                  <a:pt x="11023004" y="5058643"/>
                  <a:pt x="11038423" y="5071068"/>
                </a:cubicBezTo>
                <a:close/>
                <a:moveTo>
                  <a:pt x="9738611" y="8014409"/>
                </a:moveTo>
                <a:cubicBezTo>
                  <a:pt x="9741502" y="8000626"/>
                  <a:pt x="9739527" y="7985689"/>
                  <a:pt x="9730825" y="7970963"/>
                </a:cubicBezTo>
                <a:cubicBezTo>
                  <a:pt x="9720044" y="7953550"/>
                  <a:pt x="9689479" y="7922777"/>
                  <a:pt x="9662140" y="7921119"/>
                </a:cubicBezTo>
                <a:cubicBezTo>
                  <a:pt x="9633498" y="7918770"/>
                  <a:pt x="9617701" y="7943462"/>
                  <a:pt x="9590904" y="7972823"/>
                </a:cubicBezTo>
                <a:cubicBezTo>
                  <a:pt x="9590094" y="8005130"/>
                  <a:pt x="9599833" y="8037697"/>
                  <a:pt x="9631330" y="8070799"/>
                </a:cubicBezTo>
                <a:cubicBezTo>
                  <a:pt x="9677444" y="8086769"/>
                  <a:pt x="9729931" y="8055768"/>
                  <a:pt x="9738611" y="8014409"/>
                </a:cubicBezTo>
                <a:close/>
                <a:moveTo>
                  <a:pt x="10285205" y="6779327"/>
                </a:moveTo>
                <a:cubicBezTo>
                  <a:pt x="10269878" y="6765423"/>
                  <a:pt x="10277582" y="6743357"/>
                  <a:pt x="10260647" y="6730780"/>
                </a:cubicBezTo>
                <a:cubicBezTo>
                  <a:pt x="10259360" y="6742947"/>
                  <a:pt x="10273242" y="6791361"/>
                  <a:pt x="10285205" y="6779327"/>
                </a:cubicBezTo>
                <a:close/>
                <a:moveTo>
                  <a:pt x="11900824" y="3124053"/>
                </a:moveTo>
                <a:cubicBezTo>
                  <a:pt x="11901480" y="3120257"/>
                  <a:pt x="11902752" y="3116224"/>
                  <a:pt x="11903597" y="3112001"/>
                </a:cubicBezTo>
                <a:cubicBezTo>
                  <a:pt x="11899993" y="3110919"/>
                  <a:pt x="11895773" y="3110076"/>
                  <a:pt x="11891553" y="3109233"/>
                </a:cubicBezTo>
                <a:cubicBezTo>
                  <a:pt x="11890281" y="3113266"/>
                  <a:pt x="11889625" y="3117062"/>
                  <a:pt x="11888353" y="3121095"/>
                </a:cubicBezTo>
                <a:cubicBezTo>
                  <a:pt x="11892573" y="3121939"/>
                  <a:pt x="11896604" y="3123209"/>
                  <a:pt x="11900824" y="3124053"/>
                </a:cubicBezTo>
                <a:close/>
                <a:moveTo>
                  <a:pt x="9837147" y="7796399"/>
                </a:moveTo>
                <a:cubicBezTo>
                  <a:pt x="9805893" y="7779804"/>
                  <a:pt x="9775028" y="7760905"/>
                  <a:pt x="9743921" y="7764765"/>
                </a:cubicBezTo>
                <a:cubicBezTo>
                  <a:pt x="9774631" y="7776731"/>
                  <a:pt x="9805527" y="7794315"/>
                  <a:pt x="9837147" y="7796399"/>
                </a:cubicBezTo>
                <a:close/>
                <a:moveTo>
                  <a:pt x="11301087" y="4483529"/>
                </a:moveTo>
                <a:cubicBezTo>
                  <a:pt x="11286014" y="4500346"/>
                  <a:pt x="11255305" y="4477591"/>
                  <a:pt x="11229825" y="4468374"/>
                </a:cubicBezTo>
                <a:cubicBezTo>
                  <a:pt x="11214835" y="4478082"/>
                  <a:pt x="11207988" y="4518950"/>
                  <a:pt x="11199951" y="4525606"/>
                </a:cubicBezTo>
                <a:cubicBezTo>
                  <a:pt x="11135201" y="4498018"/>
                  <a:pt x="11094113" y="4436481"/>
                  <a:pt x="11063173" y="4386574"/>
                </a:cubicBezTo>
                <a:cubicBezTo>
                  <a:pt x="11045599" y="4439033"/>
                  <a:pt x="11063030" y="4476847"/>
                  <a:pt x="11034281" y="4526921"/>
                </a:cubicBezTo>
                <a:cubicBezTo>
                  <a:pt x="11009646" y="4513484"/>
                  <a:pt x="10995465" y="4495990"/>
                  <a:pt x="10975939" y="4480217"/>
                </a:cubicBezTo>
                <a:cubicBezTo>
                  <a:pt x="10952954" y="4493028"/>
                  <a:pt x="10943228" y="4539258"/>
                  <a:pt x="10922095" y="4555950"/>
                </a:cubicBezTo>
                <a:cubicBezTo>
                  <a:pt x="10894224" y="4531386"/>
                  <a:pt x="10910631" y="4489640"/>
                  <a:pt x="10893830" y="4460780"/>
                </a:cubicBezTo>
                <a:cubicBezTo>
                  <a:pt x="10863870" y="4462854"/>
                  <a:pt x="10835762" y="4468808"/>
                  <a:pt x="10798436" y="4451806"/>
                </a:cubicBezTo>
                <a:cubicBezTo>
                  <a:pt x="10807547" y="4405814"/>
                  <a:pt x="10847786" y="4378170"/>
                  <a:pt x="10864969" y="4348505"/>
                </a:cubicBezTo>
                <a:cubicBezTo>
                  <a:pt x="10852039" y="4313190"/>
                  <a:pt x="10775243" y="4331317"/>
                  <a:pt x="10736651" y="4291808"/>
                </a:cubicBezTo>
                <a:cubicBezTo>
                  <a:pt x="10750284" y="4262106"/>
                  <a:pt x="10772046" y="4254368"/>
                  <a:pt x="10788293" y="4231435"/>
                </a:cubicBezTo>
                <a:cubicBezTo>
                  <a:pt x="10781123" y="4216528"/>
                  <a:pt x="10759410" y="4225308"/>
                  <a:pt x="10756592" y="4209773"/>
                </a:cubicBezTo>
                <a:cubicBezTo>
                  <a:pt x="10786488" y="4166330"/>
                  <a:pt x="10833444" y="4166152"/>
                  <a:pt x="10872082" y="4144435"/>
                </a:cubicBezTo>
                <a:cubicBezTo>
                  <a:pt x="10871522" y="4119179"/>
                  <a:pt x="10858516" y="4095569"/>
                  <a:pt x="10833062" y="4073605"/>
                </a:cubicBezTo>
                <a:cubicBezTo>
                  <a:pt x="10796231" y="4040489"/>
                  <a:pt x="10729650" y="3991676"/>
                  <a:pt x="10678471" y="3955283"/>
                </a:cubicBezTo>
                <a:cubicBezTo>
                  <a:pt x="10660133" y="3942587"/>
                  <a:pt x="10639327" y="3926249"/>
                  <a:pt x="10631416" y="3922243"/>
                </a:cubicBezTo>
                <a:cubicBezTo>
                  <a:pt x="10617774" y="3916216"/>
                  <a:pt x="10568498" y="3915879"/>
                  <a:pt x="10562131" y="3900306"/>
                </a:cubicBezTo>
                <a:cubicBezTo>
                  <a:pt x="10555617" y="3881606"/>
                  <a:pt x="10590014" y="3871796"/>
                  <a:pt x="10592585" y="3850986"/>
                </a:cubicBezTo>
                <a:cubicBezTo>
                  <a:pt x="10712609" y="3931068"/>
                  <a:pt x="10807182" y="4020319"/>
                  <a:pt x="10909371" y="4107322"/>
                </a:cubicBezTo>
                <a:cubicBezTo>
                  <a:pt x="10950189" y="4056456"/>
                  <a:pt x="10930368" y="4003296"/>
                  <a:pt x="10949409" y="3950974"/>
                </a:cubicBezTo>
                <a:cubicBezTo>
                  <a:pt x="10969299" y="3956700"/>
                  <a:pt x="10965204" y="3971733"/>
                  <a:pt x="10982823" y="3977987"/>
                </a:cubicBezTo>
                <a:cubicBezTo>
                  <a:pt x="10991879" y="3957490"/>
                  <a:pt x="10990962" y="3915745"/>
                  <a:pt x="10994231" y="3887587"/>
                </a:cubicBezTo>
                <a:cubicBezTo>
                  <a:pt x="11028797" y="3894694"/>
                  <a:pt x="11032272" y="3937570"/>
                  <a:pt x="11053133" y="3959547"/>
                </a:cubicBezTo>
                <a:cubicBezTo>
                  <a:pt x="11074861" y="3959960"/>
                  <a:pt x="11066515" y="3920036"/>
                  <a:pt x="11081889" y="3914070"/>
                </a:cubicBezTo>
                <a:cubicBezTo>
                  <a:pt x="11104233" y="3945378"/>
                  <a:pt x="11085184" y="3993102"/>
                  <a:pt x="11097073" y="4028468"/>
                </a:cubicBezTo>
                <a:cubicBezTo>
                  <a:pt x="11131002" y="4022023"/>
                  <a:pt x="11135437" y="3952020"/>
                  <a:pt x="11170631" y="3936947"/>
                </a:cubicBezTo>
                <a:cubicBezTo>
                  <a:pt x="11187041" y="3957468"/>
                  <a:pt x="11187035" y="3984005"/>
                  <a:pt x="11192801" y="4009009"/>
                </a:cubicBezTo>
                <a:cubicBezTo>
                  <a:pt x="11221105" y="4007224"/>
                  <a:pt x="11215449" y="3962364"/>
                  <a:pt x="11240999" y="3955280"/>
                </a:cubicBezTo>
                <a:cubicBezTo>
                  <a:pt x="11257801" y="3984139"/>
                  <a:pt x="11232783" y="4029227"/>
                  <a:pt x="11234211" y="4064053"/>
                </a:cubicBezTo>
                <a:cubicBezTo>
                  <a:pt x="11258978" y="4071423"/>
                  <a:pt x="11288351" y="4056841"/>
                  <a:pt x="11309736" y="4081091"/>
                </a:cubicBezTo>
                <a:cubicBezTo>
                  <a:pt x="11270589" y="4140861"/>
                  <a:pt x="11223551" y="4179281"/>
                  <a:pt x="11173521" y="4211786"/>
                </a:cubicBezTo>
                <a:cubicBezTo>
                  <a:pt x="11247000" y="4251908"/>
                  <a:pt x="11312296" y="4295559"/>
                  <a:pt x="11348073" y="4350666"/>
                </a:cubicBezTo>
                <a:cubicBezTo>
                  <a:pt x="11330323" y="4381612"/>
                  <a:pt x="11299315" y="4379139"/>
                  <a:pt x="11273437" y="4388120"/>
                </a:cubicBezTo>
                <a:cubicBezTo>
                  <a:pt x="11270559" y="4424616"/>
                  <a:pt x="11295355" y="4450374"/>
                  <a:pt x="11301087" y="4483529"/>
                </a:cubicBezTo>
                <a:close/>
                <a:moveTo>
                  <a:pt x="10916033" y="5357298"/>
                </a:moveTo>
                <a:cubicBezTo>
                  <a:pt x="10931263" y="5299746"/>
                  <a:pt x="10900541" y="5259632"/>
                  <a:pt x="10903656" y="5206418"/>
                </a:cubicBezTo>
                <a:cubicBezTo>
                  <a:pt x="10869931" y="5182333"/>
                  <a:pt x="10893426" y="5136082"/>
                  <a:pt x="10873615" y="5105900"/>
                </a:cubicBezTo>
                <a:cubicBezTo>
                  <a:pt x="10865591" y="5143681"/>
                  <a:pt x="10881374" y="5172593"/>
                  <a:pt x="10878461" y="5208040"/>
                </a:cubicBezTo>
                <a:cubicBezTo>
                  <a:pt x="10886706" y="5210153"/>
                  <a:pt x="10891499" y="5214311"/>
                  <a:pt x="10894018" y="5218996"/>
                </a:cubicBezTo>
                <a:cubicBezTo>
                  <a:pt x="10899984" y="5265509"/>
                  <a:pt x="10897572" y="5315980"/>
                  <a:pt x="10916033" y="5357298"/>
                </a:cubicBezTo>
                <a:close/>
                <a:moveTo>
                  <a:pt x="10373186" y="6588227"/>
                </a:moveTo>
                <a:cubicBezTo>
                  <a:pt x="10374997" y="6574810"/>
                  <a:pt x="10375230" y="6547493"/>
                  <a:pt x="10360844" y="6549769"/>
                </a:cubicBezTo>
                <a:cubicBezTo>
                  <a:pt x="10364895" y="6562730"/>
                  <a:pt x="10364001" y="6577568"/>
                  <a:pt x="10373186" y="6588227"/>
                </a:cubicBezTo>
                <a:close/>
                <a:moveTo>
                  <a:pt x="8816062" y="10120922"/>
                </a:moveTo>
                <a:cubicBezTo>
                  <a:pt x="8834364" y="10065681"/>
                  <a:pt x="8858631" y="9991553"/>
                  <a:pt x="8866153" y="9937239"/>
                </a:cubicBezTo>
                <a:cubicBezTo>
                  <a:pt x="8866721" y="9934929"/>
                  <a:pt x="8864048" y="9932009"/>
                  <a:pt x="8861999" y="9936123"/>
                </a:cubicBezTo>
                <a:cubicBezTo>
                  <a:pt x="8845966" y="9992865"/>
                  <a:pt x="8820465" y="10063202"/>
                  <a:pt x="8816062" y="10120922"/>
                </a:cubicBezTo>
                <a:close/>
                <a:moveTo>
                  <a:pt x="11700705" y="3593999"/>
                </a:moveTo>
                <a:cubicBezTo>
                  <a:pt x="11699901" y="3594664"/>
                  <a:pt x="11699812" y="3597174"/>
                  <a:pt x="11699009" y="3597838"/>
                </a:cubicBezTo>
                <a:cubicBezTo>
                  <a:pt x="11678566" y="3607161"/>
                  <a:pt x="11662967" y="3621683"/>
                  <a:pt x="11643716" y="3634081"/>
                </a:cubicBezTo>
                <a:cubicBezTo>
                  <a:pt x="11593862" y="3666099"/>
                  <a:pt x="11532107" y="3693878"/>
                  <a:pt x="11477230" y="3725717"/>
                </a:cubicBezTo>
                <a:cubicBezTo>
                  <a:pt x="11464589" y="3788963"/>
                  <a:pt x="11427574" y="3862345"/>
                  <a:pt x="11393754" y="3923881"/>
                </a:cubicBezTo>
                <a:cubicBezTo>
                  <a:pt x="11378187" y="3952184"/>
                  <a:pt x="11362472" y="3977361"/>
                  <a:pt x="11358507" y="4003652"/>
                </a:cubicBezTo>
                <a:cubicBezTo>
                  <a:pt x="11177076" y="3944392"/>
                  <a:pt x="11120530" y="3810296"/>
                  <a:pt x="11033968" y="3703728"/>
                </a:cubicBezTo>
                <a:cubicBezTo>
                  <a:pt x="11043093" y="3575705"/>
                  <a:pt x="11074397" y="3430968"/>
                  <a:pt x="11144617" y="3296288"/>
                </a:cubicBezTo>
                <a:cubicBezTo>
                  <a:pt x="11159895" y="3266329"/>
                  <a:pt x="11171986" y="3230882"/>
                  <a:pt x="11192019" y="3208632"/>
                </a:cubicBezTo>
                <a:cubicBezTo>
                  <a:pt x="11225140" y="3171770"/>
                  <a:pt x="11332159" y="3133908"/>
                  <a:pt x="11380062" y="3117853"/>
                </a:cubicBezTo>
                <a:cubicBezTo>
                  <a:pt x="11447703" y="3095224"/>
                  <a:pt x="11519157" y="3082437"/>
                  <a:pt x="11585792" y="3095564"/>
                </a:cubicBezTo>
                <a:cubicBezTo>
                  <a:pt x="11591085" y="3110140"/>
                  <a:pt x="11594880" y="3132721"/>
                  <a:pt x="11595589" y="3151899"/>
                </a:cubicBezTo>
                <a:cubicBezTo>
                  <a:pt x="11597187" y="3207161"/>
                  <a:pt x="11592744" y="3271480"/>
                  <a:pt x="11573999" y="3338148"/>
                </a:cubicBezTo>
                <a:cubicBezTo>
                  <a:pt x="11620621" y="3421970"/>
                  <a:pt x="11659432" y="3508461"/>
                  <a:pt x="11700705" y="3593999"/>
                </a:cubicBezTo>
                <a:close/>
                <a:moveTo>
                  <a:pt x="8255623" y="11391432"/>
                </a:moveTo>
                <a:cubicBezTo>
                  <a:pt x="8259538" y="11380187"/>
                  <a:pt x="8261297" y="11368313"/>
                  <a:pt x="8259921" y="11360970"/>
                </a:cubicBezTo>
                <a:cubicBezTo>
                  <a:pt x="8253804" y="11380939"/>
                  <a:pt x="8245919" y="11399381"/>
                  <a:pt x="8238387" y="11418130"/>
                </a:cubicBezTo>
                <a:cubicBezTo>
                  <a:pt x="8245636" y="11413297"/>
                  <a:pt x="8251707" y="11402679"/>
                  <a:pt x="8255623" y="11391432"/>
                </a:cubicBezTo>
                <a:close/>
                <a:moveTo>
                  <a:pt x="10944360" y="5311655"/>
                </a:moveTo>
                <a:cubicBezTo>
                  <a:pt x="10962160" y="5281757"/>
                  <a:pt x="10946705" y="5250948"/>
                  <a:pt x="10940151" y="5218461"/>
                </a:cubicBezTo>
                <a:cubicBezTo>
                  <a:pt x="10934747" y="5192604"/>
                  <a:pt x="10931476" y="5167690"/>
                  <a:pt x="10921159" y="5148336"/>
                </a:cubicBezTo>
                <a:cubicBezTo>
                  <a:pt x="10912870" y="5171713"/>
                  <a:pt x="10926115" y="5186749"/>
                  <a:pt x="10919244" y="5209223"/>
                </a:cubicBezTo>
                <a:cubicBezTo>
                  <a:pt x="10944782" y="5236833"/>
                  <a:pt x="10931557" y="5279459"/>
                  <a:pt x="10944360" y="5311655"/>
                </a:cubicBezTo>
                <a:close/>
                <a:moveTo>
                  <a:pt x="11145418" y="4856611"/>
                </a:moveTo>
                <a:cubicBezTo>
                  <a:pt x="11139763" y="4847480"/>
                  <a:pt x="11134109" y="4838349"/>
                  <a:pt x="11118798" y="4832604"/>
                </a:cubicBezTo>
                <a:cubicBezTo>
                  <a:pt x="11113755" y="4845172"/>
                  <a:pt x="11133886" y="4868862"/>
                  <a:pt x="11145418" y="4856611"/>
                </a:cubicBezTo>
                <a:close/>
                <a:moveTo>
                  <a:pt x="10666457" y="5942494"/>
                </a:moveTo>
                <a:cubicBezTo>
                  <a:pt x="10661022" y="5933980"/>
                  <a:pt x="10665866" y="5921860"/>
                  <a:pt x="10653041" y="5916193"/>
                </a:cubicBezTo>
                <a:cubicBezTo>
                  <a:pt x="10646059" y="5927369"/>
                  <a:pt x="10655612" y="5947379"/>
                  <a:pt x="10666457" y="5942494"/>
                </a:cubicBezTo>
                <a:close/>
                <a:moveTo>
                  <a:pt x="8462654" y="10930569"/>
                </a:moveTo>
                <a:cubicBezTo>
                  <a:pt x="8435605" y="10940496"/>
                  <a:pt x="8416778" y="10963052"/>
                  <a:pt x="8395230" y="10980184"/>
                </a:cubicBezTo>
                <a:cubicBezTo>
                  <a:pt x="8374949" y="10996561"/>
                  <a:pt x="8340249" y="11010359"/>
                  <a:pt x="8338151" y="11044256"/>
                </a:cubicBezTo>
                <a:cubicBezTo>
                  <a:pt x="8339006" y="11046840"/>
                  <a:pt x="8341128" y="11048668"/>
                  <a:pt x="8345380" y="11048025"/>
                </a:cubicBezTo>
                <a:cubicBezTo>
                  <a:pt x="8379085" y="11003204"/>
                  <a:pt x="8428900" y="10974732"/>
                  <a:pt x="8462654" y="10930569"/>
                </a:cubicBezTo>
                <a:close/>
                <a:moveTo>
                  <a:pt x="9841685" y="7812679"/>
                </a:moveTo>
                <a:cubicBezTo>
                  <a:pt x="9808356" y="7799987"/>
                  <a:pt x="9775034" y="7773773"/>
                  <a:pt x="9740614" y="7778211"/>
                </a:cubicBezTo>
                <a:cubicBezTo>
                  <a:pt x="9774132" y="7796518"/>
                  <a:pt x="9808023" y="7813179"/>
                  <a:pt x="9841685" y="7812679"/>
                </a:cubicBezTo>
                <a:close/>
                <a:moveTo>
                  <a:pt x="9611238" y="8336141"/>
                </a:moveTo>
                <a:cubicBezTo>
                  <a:pt x="9589887" y="8336920"/>
                  <a:pt x="9604197" y="8308011"/>
                  <a:pt x="9574650" y="8304146"/>
                </a:cubicBezTo>
                <a:cubicBezTo>
                  <a:pt x="9558389" y="8318918"/>
                  <a:pt x="9578391" y="8354820"/>
                  <a:pt x="9607086" y="8345539"/>
                </a:cubicBezTo>
                <a:close/>
                <a:moveTo>
                  <a:pt x="10009401" y="7439260"/>
                </a:moveTo>
                <a:cubicBezTo>
                  <a:pt x="9967904" y="7461566"/>
                  <a:pt x="9937731" y="7442846"/>
                  <a:pt x="9898625" y="7456221"/>
                </a:cubicBezTo>
                <a:cubicBezTo>
                  <a:pt x="9823113" y="7378463"/>
                  <a:pt x="9752214" y="7283480"/>
                  <a:pt x="9673118" y="7219105"/>
                </a:cubicBezTo>
                <a:cubicBezTo>
                  <a:pt x="9700822" y="7179419"/>
                  <a:pt x="9751672" y="7177049"/>
                  <a:pt x="9801250" y="7150081"/>
                </a:cubicBezTo>
                <a:cubicBezTo>
                  <a:pt x="9755222" y="7017052"/>
                  <a:pt x="9696433" y="6862798"/>
                  <a:pt x="9660656" y="6743798"/>
                </a:cubicBezTo>
                <a:cubicBezTo>
                  <a:pt x="9673667" y="6716890"/>
                  <a:pt x="9749432" y="6698008"/>
                  <a:pt x="9772234" y="6674080"/>
                </a:cubicBezTo>
                <a:cubicBezTo>
                  <a:pt x="9822723" y="6707507"/>
                  <a:pt x="9843694" y="6764421"/>
                  <a:pt x="9867016" y="6829144"/>
                </a:cubicBezTo>
                <a:cubicBezTo>
                  <a:pt x="9899299" y="6917814"/>
                  <a:pt x="9940060" y="7025853"/>
                  <a:pt x="9975652" y="7117469"/>
                </a:cubicBezTo>
                <a:cubicBezTo>
                  <a:pt x="10006875" y="7125884"/>
                  <a:pt x="10045717" y="7104567"/>
                  <a:pt x="10073868" y="7124458"/>
                </a:cubicBezTo>
                <a:cubicBezTo>
                  <a:pt x="10067624" y="7201371"/>
                  <a:pt x="10055883" y="7277135"/>
                  <a:pt x="10032613" y="7352561"/>
                </a:cubicBezTo>
                <a:cubicBezTo>
                  <a:pt x="10023663" y="7380892"/>
                  <a:pt x="10004336" y="7407140"/>
                  <a:pt x="10009401" y="7439260"/>
                </a:cubicBezTo>
                <a:close/>
                <a:moveTo>
                  <a:pt x="8448642" y="10973282"/>
                </a:moveTo>
                <a:cubicBezTo>
                  <a:pt x="8429225" y="10987941"/>
                  <a:pt x="8410614" y="11004526"/>
                  <a:pt x="8391551" y="11019490"/>
                </a:cubicBezTo>
                <a:cubicBezTo>
                  <a:pt x="8372134" y="11034150"/>
                  <a:pt x="8347463" y="11044895"/>
                  <a:pt x="8338045" y="11069406"/>
                </a:cubicBezTo>
                <a:cubicBezTo>
                  <a:pt x="8380209" y="11044804"/>
                  <a:pt x="8427312" y="11006607"/>
                  <a:pt x="8448642" y="10973282"/>
                </a:cubicBezTo>
                <a:close/>
                <a:moveTo>
                  <a:pt x="9867359" y="7762498"/>
                </a:moveTo>
                <a:cubicBezTo>
                  <a:pt x="9863569" y="7755804"/>
                  <a:pt x="9870649" y="7749712"/>
                  <a:pt x="9859589" y="7743502"/>
                </a:cubicBezTo>
                <a:cubicBezTo>
                  <a:pt x="9849838" y="7750853"/>
                  <a:pt x="9855291" y="7770121"/>
                  <a:pt x="9867359" y="7762498"/>
                </a:cubicBezTo>
                <a:close/>
                <a:moveTo>
                  <a:pt x="8410446" y="11062307"/>
                </a:moveTo>
                <a:cubicBezTo>
                  <a:pt x="8411332" y="11059782"/>
                  <a:pt x="8411170" y="11057333"/>
                  <a:pt x="8409441" y="11055227"/>
                </a:cubicBezTo>
                <a:cubicBezTo>
                  <a:pt x="8403769" y="11062343"/>
                  <a:pt x="8397022" y="11068338"/>
                  <a:pt x="8389842" y="11073885"/>
                </a:cubicBezTo>
                <a:lnTo>
                  <a:pt x="8380153" y="11080856"/>
                </a:lnTo>
                <a:lnTo>
                  <a:pt x="8367654" y="11089849"/>
                </a:lnTo>
                <a:cubicBezTo>
                  <a:pt x="8352858" y="11100489"/>
                  <a:pt x="8338914" y="11112017"/>
                  <a:pt x="8330980" y="11129802"/>
                </a:cubicBezTo>
                <a:cubicBezTo>
                  <a:pt x="8357066" y="11120277"/>
                  <a:pt x="8371336" y="11098717"/>
                  <a:pt x="8388129" y="11079951"/>
                </a:cubicBezTo>
                <a:cubicBezTo>
                  <a:pt x="8395687" y="11078154"/>
                  <a:pt x="8407786" y="11069884"/>
                  <a:pt x="8410446" y="11062307"/>
                </a:cubicBezTo>
                <a:close/>
                <a:moveTo>
                  <a:pt x="9927039" y="7632327"/>
                </a:moveTo>
                <a:cubicBezTo>
                  <a:pt x="9923504" y="7628611"/>
                  <a:pt x="9926882" y="7625399"/>
                  <a:pt x="9921707" y="7621311"/>
                </a:cubicBezTo>
                <a:lnTo>
                  <a:pt x="9916300" y="7626457"/>
                </a:lnTo>
                <a:cubicBezTo>
                  <a:pt x="9919497" y="7630495"/>
                  <a:pt x="9916776" y="7633729"/>
                  <a:pt x="9921294" y="7637794"/>
                </a:cubicBezTo>
                <a:close/>
                <a:moveTo>
                  <a:pt x="9716107" y="8110475"/>
                </a:moveTo>
                <a:cubicBezTo>
                  <a:pt x="9704026" y="8092364"/>
                  <a:pt x="9690918" y="8115139"/>
                  <a:pt x="9678576" y="8120452"/>
                </a:cubicBezTo>
                <a:cubicBezTo>
                  <a:pt x="9690855" y="8130649"/>
                  <a:pt x="9703699" y="8118424"/>
                  <a:pt x="9716107" y="8110475"/>
                </a:cubicBezTo>
                <a:close/>
                <a:moveTo>
                  <a:pt x="8810087" y="10161292"/>
                </a:moveTo>
                <a:cubicBezTo>
                  <a:pt x="8800326" y="10149654"/>
                  <a:pt x="8810087" y="10161292"/>
                  <a:pt x="8810087" y="10161292"/>
                </a:cubicBezTo>
                <a:close/>
                <a:moveTo>
                  <a:pt x="11098918" y="4981472"/>
                </a:moveTo>
                <a:cubicBezTo>
                  <a:pt x="11112906" y="4941734"/>
                  <a:pt x="11097568" y="4922203"/>
                  <a:pt x="11100710" y="4882775"/>
                </a:cubicBezTo>
                <a:cubicBezTo>
                  <a:pt x="11104133" y="4888879"/>
                  <a:pt x="11107546" y="4890387"/>
                  <a:pt x="11112886" y="4884073"/>
                </a:cubicBezTo>
                <a:cubicBezTo>
                  <a:pt x="11106814" y="4879349"/>
                  <a:pt x="11115935" y="4869094"/>
                  <a:pt x="11103521" y="4867180"/>
                </a:cubicBezTo>
                <a:cubicBezTo>
                  <a:pt x="11097359" y="4864968"/>
                  <a:pt x="11097476" y="4876245"/>
                  <a:pt x="11091979" y="4874835"/>
                </a:cubicBezTo>
                <a:cubicBezTo>
                  <a:pt x="11090254" y="4864890"/>
                  <a:pt x="11089760" y="4854467"/>
                  <a:pt x="11073884" y="4850004"/>
                </a:cubicBezTo>
                <a:cubicBezTo>
                  <a:pt x="11063937" y="4873670"/>
                  <a:pt x="11085759" y="4866985"/>
                  <a:pt x="11082531" y="4886987"/>
                </a:cubicBezTo>
                <a:cubicBezTo>
                  <a:pt x="11068039" y="4911706"/>
                  <a:pt x="11096931" y="4935186"/>
                  <a:pt x="11083840" y="4949810"/>
                </a:cubicBezTo>
                <a:cubicBezTo>
                  <a:pt x="11075347" y="4942486"/>
                  <a:pt x="11081432" y="4929869"/>
                  <a:pt x="11070478" y="4923498"/>
                </a:cubicBezTo>
                <a:cubicBezTo>
                  <a:pt x="11064155" y="4935500"/>
                  <a:pt x="11075060" y="4940828"/>
                  <a:pt x="11069967" y="4952354"/>
                </a:cubicBezTo>
                <a:cubicBezTo>
                  <a:pt x="11065463" y="4949854"/>
                  <a:pt x="11062148" y="4950429"/>
                  <a:pt x="11058219" y="4951244"/>
                </a:cubicBezTo>
                <a:cubicBezTo>
                  <a:pt x="11054490" y="4934291"/>
                  <a:pt x="11049343" y="4918241"/>
                  <a:pt x="11047460" y="4900573"/>
                </a:cubicBezTo>
                <a:cubicBezTo>
                  <a:pt x="11026869" y="4906781"/>
                  <a:pt x="11039874" y="4872731"/>
                  <a:pt x="11024254" y="4878074"/>
                </a:cubicBezTo>
                <a:cubicBezTo>
                  <a:pt x="11049321" y="4930987"/>
                  <a:pt x="11033843" y="4983330"/>
                  <a:pt x="11062036" y="5036093"/>
                </a:cubicBezTo>
                <a:cubicBezTo>
                  <a:pt x="11080466" y="5015155"/>
                  <a:pt x="11048964" y="4989502"/>
                  <a:pt x="11062027" y="4961090"/>
                </a:cubicBezTo>
                <a:cubicBezTo>
                  <a:pt x="11067781" y="4972306"/>
                  <a:pt x="11076611" y="4982330"/>
                  <a:pt x="11080519" y="4994261"/>
                </a:cubicBezTo>
                <a:cubicBezTo>
                  <a:pt x="11081542" y="4985019"/>
                  <a:pt x="11079413" y="4962139"/>
                  <a:pt x="11087461" y="4960083"/>
                </a:cubicBezTo>
                <a:cubicBezTo>
                  <a:pt x="11089087" y="4967944"/>
                  <a:pt x="11088678" y="4976947"/>
                  <a:pt x="11098918" y="4981472"/>
                </a:cubicBezTo>
                <a:close/>
                <a:moveTo>
                  <a:pt x="6988633" y="14285026"/>
                </a:moveTo>
                <a:cubicBezTo>
                  <a:pt x="6977948" y="14304563"/>
                  <a:pt x="6931105" y="14287478"/>
                  <a:pt x="6917510" y="14284568"/>
                </a:cubicBezTo>
                <a:cubicBezTo>
                  <a:pt x="6924330" y="14258679"/>
                  <a:pt x="6965497" y="14285127"/>
                  <a:pt x="6988633" y="14285026"/>
                </a:cubicBezTo>
                <a:close/>
                <a:moveTo>
                  <a:pt x="6738178" y="14854688"/>
                </a:moveTo>
                <a:cubicBezTo>
                  <a:pt x="6747247" y="14829406"/>
                  <a:pt x="6746669" y="14799287"/>
                  <a:pt x="6734053" y="14784013"/>
                </a:cubicBezTo>
                <a:cubicBezTo>
                  <a:pt x="6712708" y="14818484"/>
                  <a:pt x="6696198" y="14858155"/>
                  <a:pt x="6684421" y="14896343"/>
                </a:cubicBezTo>
                <a:cubicBezTo>
                  <a:pt x="6710393" y="14900416"/>
                  <a:pt x="6729109" y="14879971"/>
                  <a:pt x="6738178" y="14854688"/>
                </a:cubicBezTo>
                <a:close/>
                <a:moveTo>
                  <a:pt x="8436519" y="11014641"/>
                </a:moveTo>
                <a:cubicBezTo>
                  <a:pt x="8439439" y="11009789"/>
                  <a:pt x="8441210" y="11004428"/>
                  <a:pt x="8441249" y="10998305"/>
                </a:cubicBezTo>
                <a:cubicBezTo>
                  <a:pt x="8422893" y="11013879"/>
                  <a:pt x="8406757" y="11032598"/>
                  <a:pt x="8388047" y="11047868"/>
                </a:cubicBezTo>
                <a:cubicBezTo>
                  <a:pt x="8374015" y="11059319"/>
                  <a:pt x="8355464" y="11067567"/>
                  <a:pt x="8343668" y="11081553"/>
                </a:cubicBezTo>
                <a:lnTo>
                  <a:pt x="8341598" y="11085235"/>
                </a:lnTo>
                <a:lnTo>
                  <a:pt x="8334542" y="11097782"/>
                </a:lnTo>
                <a:cubicBezTo>
                  <a:pt x="8335397" y="11100366"/>
                  <a:pt x="8337519" y="11102195"/>
                  <a:pt x="8341418" y="11101247"/>
                </a:cubicBezTo>
                <a:lnTo>
                  <a:pt x="8362929" y="11082812"/>
                </a:lnTo>
                <a:lnTo>
                  <a:pt x="8368546" y="11077999"/>
                </a:lnTo>
                <a:cubicBezTo>
                  <a:pt x="8377233" y="11069173"/>
                  <a:pt x="8385794" y="11059777"/>
                  <a:pt x="8394923" y="11051332"/>
                </a:cubicBezTo>
                <a:cubicBezTo>
                  <a:pt x="8408653" y="11039158"/>
                  <a:pt x="8427759" y="11029194"/>
                  <a:pt x="8436519" y="11014641"/>
                </a:cubicBezTo>
                <a:close/>
                <a:moveTo>
                  <a:pt x="7915558" y="12198266"/>
                </a:moveTo>
                <a:cubicBezTo>
                  <a:pt x="7926892" y="12177965"/>
                  <a:pt x="7928306" y="12151901"/>
                  <a:pt x="7913047" y="12121295"/>
                </a:cubicBezTo>
                <a:cubicBezTo>
                  <a:pt x="7903402" y="12106186"/>
                  <a:pt x="7881942" y="12100603"/>
                  <a:pt x="7876406" y="12082181"/>
                </a:cubicBezTo>
                <a:lnTo>
                  <a:pt x="7878543" y="12062236"/>
                </a:lnTo>
                <a:cubicBezTo>
                  <a:pt x="7907890" y="12055528"/>
                  <a:pt x="7930444" y="12050907"/>
                  <a:pt x="7942640" y="12033446"/>
                </a:cubicBezTo>
                <a:cubicBezTo>
                  <a:pt x="7987529" y="11969287"/>
                  <a:pt x="7887552" y="11890546"/>
                  <a:pt x="7810694" y="11898263"/>
                </a:cubicBezTo>
                <a:cubicBezTo>
                  <a:pt x="7828691" y="11914267"/>
                  <a:pt x="7795134" y="11912079"/>
                  <a:pt x="7788141" y="11916021"/>
                </a:cubicBezTo>
                <a:cubicBezTo>
                  <a:pt x="7779011" y="11926772"/>
                  <a:pt x="7786353" y="11958993"/>
                  <a:pt x="7763915" y="11953775"/>
                </a:cubicBezTo>
                <a:cubicBezTo>
                  <a:pt x="7743598" y="11937522"/>
                  <a:pt x="7770907" y="11923558"/>
                  <a:pt x="7774337" y="11904689"/>
                </a:cubicBezTo>
                <a:cubicBezTo>
                  <a:pt x="7767393" y="11881894"/>
                  <a:pt x="7771701" y="11863589"/>
                  <a:pt x="7755742" y="11841705"/>
                </a:cubicBezTo>
                <a:cubicBezTo>
                  <a:pt x="7727603" y="11828368"/>
                  <a:pt x="7663637" y="11812132"/>
                  <a:pt x="7640587" y="11834528"/>
                </a:cubicBezTo>
                <a:cubicBezTo>
                  <a:pt x="7629039" y="11872232"/>
                  <a:pt x="7656846" y="11893040"/>
                  <a:pt x="7641236" y="11920457"/>
                </a:cubicBezTo>
                <a:cubicBezTo>
                  <a:pt x="7647501" y="11927696"/>
                  <a:pt x="7672043" y="11943932"/>
                  <a:pt x="7657958" y="11952744"/>
                </a:cubicBezTo>
                <a:cubicBezTo>
                  <a:pt x="7626174" y="11955908"/>
                  <a:pt x="7628245" y="11919064"/>
                  <a:pt x="7606519" y="11911576"/>
                </a:cubicBezTo>
                <a:cubicBezTo>
                  <a:pt x="7535925" y="11887122"/>
                  <a:pt x="7483049" y="11977638"/>
                  <a:pt x="7482007" y="12039926"/>
                </a:cubicBezTo>
                <a:cubicBezTo>
                  <a:pt x="7499971" y="12060618"/>
                  <a:pt x="7528275" y="12063650"/>
                  <a:pt x="7543786" y="12076572"/>
                </a:cubicBezTo>
                <a:cubicBezTo>
                  <a:pt x="7543390" y="12106557"/>
                  <a:pt x="7511141" y="12096533"/>
                  <a:pt x="7490444" y="12101354"/>
                </a:cubicBezTo>
                <a:cubicBezTo>
                  <a:pt x="7458431" y="12163607"/>
                  <a:pt x="7476546" y="12248592"/>
                  <a:pt x="7522367" y="12276491"/>
                </a:cubicBezTo>
                <a:cubicBezTo>
                  <a:pt x="7537645" y="12269683"/>
                  <a:pt x="7568137" y="12265442"/>
                  <a:pt x="7577119" y="12282356"/>
                </a:cubicBezTo>
                <a:cubicBezTo>
                  <a:pt x="7567193" y="12300529"/>
                  <a:pt x="7543645" y="12301291"/>
                  <a:pt x="7537498" y="12323622"/>
                </a:cubicBezTo>
                <a:cubicBezTo>
                  <a:pt x="7553938" y="12349781"/>
                  <a:pt x="7560434" y="12363613"/>
                  <a:pt x="7588473" y="12364740"/>
                </a:cubicBezTo>
                <a:cubicBezTo>
                  <a:pt x="7611408" y="12365321"/>
                  <a:pt x="7636893" y="12320196"/>
                  <a:pt x="7661220" y="12347199"/>
                </a:cubicBezTo>
                <a:cubicBezTo>
                  <a:pt x="7651527" y="12371965"/>
                  <a:pt x="7641801" y="12388282"/>
                  <a:pt x="7654810" y="12407035"/>
                </a:cubicBezTo>
                <a:cubicBezTo>
                  <a:pt x="7712726" y="12392128"/>
                  <a:pt x="7752877" y="12354673"/>
                  <a:pt x="7759834" y="12276598"/>
                </a:cubicBezTo>
                <a:cubicBezTo>
                  <a:pt x="7754878" y="12248385"/>
                  <a:pt x="7696380" y="12220536"/>
                  <a:pt x="7728014" y="12192491"/>
                </a:cubicBezTo>
                <a:cubicBezTo>
                  <a:pt x="7758268" y="12268219"/>
                  <a:pt x="7881555" y="12259172"/>
                  <a:pt x="7915558" y="12198266"/>
                </a:cubicBezTo>
                <a:close/>
                <a:moveTo>
                  <a:pt x="11976570" y="3008417"/>
                </a:moveTo>
                <a:cubicBezTo>
                  <a:pt x="11966116" y="3025145"/>
                  <a:pt x="11925203" y="3017233"/>
                  <a:pt x="11908051" y="3004064"/>
                </a:cubicBezTo>
                <a:cubicBezTo>
                  <a:pt x="11915857" y="2988707"/>
                  <a:pt x="11933384" y="2988319"/>
                  <a:pt x="11944812" y="2978628"/>
                </a:cubicBezTo>
                <a:cubicBezTo>
                  <a:pt x="11940865" y="2962145"/>
                  <a:pt x="11911142" y="2982049"/>
                  <a:pt x="11914148" y="2962538"/>
                </a:cubicBezTo>
                <a:cubicBezTo>
                  <a:pt x="11922860" y="2948598"/>
                  <a:pt x="11973801" y="2965007"/>
                  <a:pt x="11970402" y="2980786"/>
                </a:cubicBezTo>
                <a:cubicBezTo>
                  <a:pt x="11966200" y="2997227"/>
                  <a:pt x="11947648" y="2989539"/>
                  <a:pt x="11939773" y="2999274"/>
                </a:cubicBezTo>
                <a:cubicBezTo>
                  <a:pt x="11944181" y="3012404"/>
                  <a:pt x="11969497" y="2992077"/>
                  <a:pt x="11976570" y="3008417"/>
                </a:cubicBezTo>
                <a:close/>
                <a:moveTo>
                  <a:pt x="8512375" y="10852151"/>
                </a:moveTo>
                <a:cubicBezTo>
                  <a:pt x="8514265" y="10797759"/>
                  <a:pt x="8510481" y="10769256"/>
                  <a:pt x="8505466" y="10724303"/>
                </a:cubicBezTo>
                <a:cubicBezTo>
                  <a:pt x="8491795" y="10727293"/>
                  <a:pt x="8493829" y="10745669"/>
                  <a:pt x="8487682" y="10756376"/>
                </a:cubicBezTo>
                <a:cubicBezTo>
                  <a:pt x="8494410" y="10757866"/>
                  <a:pt x="8502965" y="10757237"/>
                  <a:pt x="8502033" y="10766899"/>
                </a:cubicBezTo>
                <a:cubicBezTo>
                  <a:pt x="8499422" y="10780655"/>
                  <a:pt x="8491860" y="10790143"/>
                  <a:pt x="8484249" y="10798972"/>
                </a:cubicBezTo>
                <a:cubicBezTo>
                  <a:pt x="8498120" y="10820779"/>
                  <a:pt x="8467328" y="10829327"/>
                  <a:pt x="8476808" y="10845502"/>
                </a:cubicBezTo>
                <a:cubicBezTo>
                  <a:pt x="8481326" y="10839546"/>
                  <a:pt x="8494820" y="10825322"/>
                  <a:pt x="8502139" y="10834709"/>
                </a:cubicBezTo>
                <a:cubicBezTo>
                  <a:pt x="8494195" y="10856796"/>
                  <a:pt x="8470445" y="10862180"/>
                  <a:pt x="8462855" y="10884571"/>
                </a:cubicBezTo>
                <a:cubicBezTo>
                  <a:pt x="8482459" y="10876845"/>
                  <a:pt x="8493124" y="10860182"/>
                  <a:pt x="8512375" y="10852151"/>
                </a:cubicBezTo>
                <a:close/>
                <a:moveTo>
                  <a:pt x="10873942" y="5509113"/>
                </a:moveTo>
                <a:cubicBezTo>
                  <a:pt x="10876245" y="5500439"/>
                  <a:pt x="10876703" y="5492479"/>
                  <a:pt x="10871435" y="5487090"/>
                </a:cubicBezTo>
                <a:cubicBezTo>
                  <a:pt x="10866055" y="5496956"/>
                  <a:pt x="10862520" y="5506110"/>
                  <a:pt x="10873942" y="5509113"/>
                </a:cubicBezTo>
                <a:close/>
                <a:moveTo>
                  <a:pt x="10692803" y="5921029"/>
                </a:moveTo>
                <a:cubicBezTo>
                  <a:pt x="10687246" y="5918573"/>
                  <a:pt x="10693576" y="5911184"/>
                  <a:pt x="10685128" y="5909489"/>
                </a:cubicBezTo>
                <a:cubicBezTo>
                  <a:pt x="10678935" y="5915410"/>
                  <a:pt x="10687139" y="5929222"/>
                  <a:pt x="10692803" y="5921029"/>
                </a:cubicBezTo>
                <a:close/>
                <a:moveTo>
                  <a:pt x="10382920" y="6627819"/>
                </a:moveTo>
                <a:cubicBezTo>
                  <a:pt x="10375636" y="6645578"/>
                  <a:pt x="10366276" y="6662103"/>
                  <a:pt x="10355737" y="6675473"/>
                </a:cubicBezTo>
                <a:cubicBezTo>
                  <a:pt x="10308461" y="6679973"/>
                  <a:pt x="10317009" y="6635003"/>
                  <a:pt x="10330359" y="6581492"/>
                </a:cubicBezTo>
                <a:cubicBezTo>
                  <a:pt x="10331375" y="6576863"/>
                  <a:pt x="10327710" y="6571181"/>
                  <a:pt x="10329046" y="6564663"/>
                </a:cubicBezTo>
                <a:cubicBezTo>
                  <a:pt x="10331376" y="6557060"/>
                  <a:pt x="10338288" y="6556559"/>
                  <a:pt x="10339116" y="6552355"/>
                </a:cubicBezTo>
                <a:cubicBezTo>
                  <a:pt x="10340474" y="6542292"/>
                  <a:pt x="10335915" y="6531646"/>
                  <a:pt x="10339294" y="6523998"/>
                </a:cubicBezTo>
                <a:cubicBezTo>
                  <a:pt x="10346317" y="6505775"/>
                  <a:pt x="10361521" y="6491165"/>
                  <a:pt x="10368212" y="6486505"/>
                </a:cubicBezTo>
                <a:cubicBezTo>
                  <a:pt x="10407940" y="6510153"/>
                  <a:pt x="10404772" y="6574542"/>
                  <a:pt x="10382920" y="6627819"/>
                </a:cubicBezTo>
                <a:close/>
                <a:moveTo>
                  <a:pt x="9760852" y="8036356"/>
                </a:moveTo>
                <a:cubicBezTo>
                  <a:pt x="9757063" y="8029663"/>
                  <a:pt x="9764465" y="8023906"/>
                  <a:pt x="9753741" y="8017378"/>
                </a:cubicBezTo>
                <a:cubicBezTo>
                  <a:pt x="9747964" y="8024162"/>
                  <a:pt x="9744145" y="8031661"/>
                  <a:pt x="9747599" y="8038670"/>
                </a:cubicBezTo>
                <a:cubicBezTo>
                  <a:pt x="9752297" y="8035486"/>
                  <a:pt x="9756510" y="8038556"/>
                  <a:pt x="9760852" y="8036356"/>
                </a:cubicBezTo>
                <a:close/>
                <a:moveTo>
                  <a:pt x="9627425" y="8339080"/>
                </a:moveTo>
                <a:cubicBezTo>
                  <a:pt x="9625140" y="8347005"/>
                  <a:pt x="9622500" y="8354140"/>
                  <a:pt x="9615604" y="8361049"/>
                </a:cubicBezTo>
                <a:cubicBezTo>
                  <a:pt x="9568406" y="8369302"/>
                  <a:pt x="9522942" y="8314491"/>
                  <a:pt x="9565125" y="8272361"/>
                </a:cubicBezTo>
                <a:cubicBezTo>
                  <a:pt x="9594299" y="8264316"/>
                  <a:pt x="9630324" y="8284829"/>
                  <a:pt x="9637123" y="8312345"/>
                </a:cubicBezTo>
                <a:cubicBezTo>
                  <a:pt x="9631642" y="8322432"/>
                  <a:pt x="9629710" y="8331154"/>
                  <a:pt x="9627425" y="8339080"/>
                </a:cubicBezTo>
                <a:close/>
                <a:moveTo>
                  <a:pt x="8509096" y="10870257"/>
                </a:moveTo>
                <a:cubicBezTo>
                  <a:pt x="8495473" y="10873904"/>
                  <a:pt x="8482480" y="10890407"/>
                  <a:pt x="8469801" y="10902256"/>
                </a:cubicBezTo>
                <a:cubicBezTo>
                  <a:pt x="8461129" y="10910171"/>
                  <a:pt x="8432745" y="10928797"/>
                  <a:pt x="8444729" y="10934202"/>
                </a:cubicBezTo>
                <a:cubicBezTo>
                  <a:pt x="8461286" y="10907844"/>
                  <a:pt x="8501075" y="10904589"/>
                  <a:pt x="8509096" y="10870257"/>
                </a:cubicBezTo>
                <a:close/>
                <a:moveTo>
                  <a:pt x="11073888" y="5065820"/>
                </a:moveTo>
                <a:cubicBezTo>
                  <a:pt x="11079318" y="5056994"/>
                  <a:pt x="11076672" y="5036437"/>
                  <a:pt x="11067780" y="5042713"/>
                </a:cubicBezTo>
                <a:cubicBezTo>
                  <a:pt x="11074328" y="5048667"/>
                  <a:pt x="11057496" y="5063679"/>
                  <a:pt x="11073888" y="5065820"/>
                </a:cubicBezTo>
                <a:close/>
                <a:moveTo>
                  <a:pt x="10265312" y="6898397"/>
                </a:moveTo>
                <a:cubicBezTo>
                  <a:pt x="10266445" y="6883106"/>
                  <a:pt x="10261178" y="6869572"/>
                  <a:pt x="10250179" y="6858599"/>
                </a:cubicBezTo>
                <a:cubicBezTo>
                  <a:pt x="10246205" y="6875691"/>
                  <a:pt x="10255545" y="6886950"/>
                  <a:pt x="10265312" y="6898397"/>
                </a:cubicBezTo>
                <a:close/>
                <a:moveTo>
                  <a:pt x="10966775" y="5317478"/>
                </a:moveTo>
                <a:cubicBezTo>
                  <a:pt x="10994145" y="5264766"/>
                  <a:pt x="10959036" y="5211499"/>
                  <a:pt x="10967687" y="5156139"/>
                </a:cubicBezTo>
                <a:cubicBezTo>
                  <a:pt x="10961229" y="5147673"/>
                  <a:pt x="10955840" y="5152945"/>
                  <a:pt x="10955116" y="5146503"/>
                </a:cubicBezTo>
                <a:cubicBezTo>
                  <a:pt x="10953701" y="5125469"/>
                  <a:pt x="10958200" y="5101437"/>
                  <a:pt x="10935627" y="5087892"/>
                </a:cubicBezTo>
                <a:cubicBezTo>
                  <a:pt x="10933314" y="5091972"/>
                  <a:pt x="10931716" y="5097899"/>
                  <a:pt x="10927499" y="5097056"/>
                </a:cubicBezTo>
                <a:lnTo>
                  <a:pt x="10920077" y="5041924"/>
                </a:lnTo>
                <a:lnTo>
                  <a:pt x="10919758" y="5039554"/>
                </a:lnTo>
                <a:lnTo>
                  <a:pt x="10919610" y="5042227"/>
                </a:lnTo>
                <a:lnTo>
                  <a:pt x="10917158" y="5086555"/>
                </a:lnTo>
                <a:cubicBezTo>
                  <a:pt x="10919691" y="5100876"/>
                  <a:pt x="10925685" y="5113856"/>
                  <a:pt x="10935323" y="5125513"/>
                </a:cubicBezTo>
                <a:cubicBezTo>
                  <a:pt x="10931057" y="5123627"/>
                  <a:pt x="10926840" y="5122784"/>
                  <a:pt x="10925668" y="5128899"/>
                </a:cubicBezTo>
                <a:cubicBezTo>
                  <a:pt x="10951582" y="5155656"/>
                  <a:pt x="10927849" y="5201291"/>
                  <a:pt x="10962377" y="5224710"/>
                </a:cubicBezTo>
                <a:cubicBezTo>
                  <a:pt x="10957591" y="5247085"/>
                  <a:pt x="10965783" y="5270093"/>
                  <a:pt x="10965353" y="5291841"/>
                </a:cubicBezTo>
                <a:cubicBezTo>
                  <a:pt x="10965749" y="5300179"/>
                  <a:pt x="10954590" y="5311583"/>
                  <a:pt x="10966775" y="5317478"/>
                </a:cubicBezTo>
                <a:close/>
                <a:moveTo>
                  <a:pt x="10999030" y="5244476"/>
                </a:moveTo>
                <a:cubicBezTo>
                  <a:pt x="11005972" y="5210299"/>
                  <a:pt x="10990952" y="5184275"/>
                  <a:pt x="10989707" y="5153623"/>
                </a:cubicBezTo>
                <a:cubicBezTo>
                  <a:pt x="10995402" y="5159201"/>
                  <a:pt x="11012549" y="5159634"/>
                  <a:pt x="11003153" y="5150891"/>
                </a:cubicBezTo>
                <a:cubicBezTo>
                  <a:pt x="10997576" y="5156590"/>
                  <a:pt x="10997867" y="5136310"/>
                  <a:pt x="10995109" y="5131011"/>
                </a:cubicBezTo>
                <a:cubicBezTo>
                  <a:pt x="10999753" y="5132042"/>
                  <a:pt x="11004734" y="5135773"/>
                  <a:pt x="11007284" y="5132308"/>
                </a:cubicBezTo>
                <a:cubicBezTo>
                  <a:pt x="11005102" y="5130324"/>
                  <a:pt x="11004338" y="5127436"/>
                  <a:pt x="11007077" y="5123544"/>
                </a:cubicBezTo>
                <a:cubicBezTo>
                  <a:pt x="10997125" y="5120676"/>
                  <a:pt x="10990981" y="5127656"/>
                  <a:pt x="10985264" y="5134824"/>
                </a:cubicBezTo>
                <a:cubicBezTo>
                  <a:pt x="10983378" y="5139092"/>
                  <a:pt x="10990156" y="5141067"/>
                  <a:pt x="10989073" y="5144670"/>
                </a:cubicBezTo>
                <a:cubicBezTo>
                  <a:pt x="10967530" y="5148416"/>
                  <a:pt x="10984166" y="5177706"/>
                  <a:pt x="10986574" y="5197647"/>
                </a:cubicBezTo>
                <a:cubicBezTo>
                  <a:pt x="10988883" y="5215504"/>
                  <a:pt x="10982300" y="5239635"/>
                  <a:pt x="10999030" y="5244476"/>
                </a:cubicBezTo>
                <a:close/>
                <a:moveTo>
                  <a:pt x="10867207" y="5552057"/>
                </a:moveTo>
                <a:cubicBezTo>
                  <a:pt x="10844930" y="5544767"/>
                  <a:pt x="10820900" y="5535675"/>
                  <a:pt x="10814042" y="5540808"/>
                </a:cubicBezTo>
                <a:cubicBezTo>
                  <a:pt x="10817443" y="5559657"/>
                  <a:pt x="10859376" y="5567472"/>
                  <a:pt x="10867207" y="5552057"/>
                </a:cubicBezTo>
                <a:close/>
                <a:moveTo>
                  <a:pt x="11151254" y="4909189"/>
                </a:moveTo>
                <a:cubicBezTo>
                  <a:pt x="11152803" y="4902220"/>
                  <a:pt x="11156575" y="4893683"/>
                  <a:pt x="11147238" y="4890578"/>
                </a:cubicBezTo>
                <a:cubicBezTo>
                  <a:pt x="11145312" y="4898400"/>
                  <a:pt x="11141728" y="4906511"/>
                  <a:pt x="11151254" y="4909189"/>
                </a:cubicBezTo>
                <a:close/>
                <a:moveTo>
                  <a:pt x="6758256" y="14854946"/>
                </a:moveTo>
                <a:cubicBezTo>
                  <a:pt x="6745248" y="14893611"/>
                  <a:pt x="6722043" y="14919603"/>
                  <a:pt x="6691277" y="14922345"/>
                </a:cubicBezTo>
                <a:cubicBezTo>
                  <a:pt x="6653270" y="14926481"/>
                  <a:pt x="6612404" y="14887495"/>
                  <a:pt x="6582533" y="14855919"/>
                </a:cubicBezTo>
                <a:cubicBezTo>
                  <a:pt x="6531372" y="14864453"/>
                  <a:pt x="6428699" y="14900767"/>
                  <a:pt x="6403113" y="14822588"/>
                </a:cubicBezTo>
                <a:cubicBezTo>
                  <a:pt x="6384417" y="14824536"/>
                  <a:pt x="6359787" y="14815696"/>
                  <a:pt x="6343432" y="14800812"/>
                </a:cubicBezTo>
                <a:cubicBezTo>
                  <a:pt x="6334283" y="14792687"/>
                  <a:pt x="6339281" y="14779069"/>
                  <a:pt x="6339546" y="14766935"/>
                </a:cubicBezTo>
                <a:cubicBezTo>
                  <a:pt x="6223030" y="14695033"/>
                  <a:pt x="6109436" y="14614212"/>
                  <a:pt x="6004927" y="14531281"/>
                </a:cubicBezTo>
                <a:cubicBezTo>
                  <a:pt x="5952222" y="14489105"/>
                  <a:pt x="5892835" y="14442446"/>
                  <a:pt x="5910917" y="14378456"/>
                </a:cubicBezTo>
                <a:cubicBezTo>
                  <a:pt x="5928622" y="14315320"/>
                  <a:pt x="6014933" y="14228386"/>
                  <a:pt x="6054828" y="14219978"/>
                </a:cubicBezTo>
                <a:cubicBezTo>
                  <a:pt x="6075935" y="14216032"/>
                  <a:pt x="6114348" y="14229430"/>
                  <a:pt x="6149028" y="14247817"/>
                </a:cubicBezTo>
                <a:cubicBezTo>
                  <a:pt x="6281354" y="14318536"/>
                  <a:pt x="6429013" y="14449121"/>
                  <a:pt x="6528861" y="14517231"/>
                </a:cubicBezTo>
                <a:cubicBezTo>
                  <a:pt x="6590436" y="14508192"/>
                  <a:pt x="6591301" y="14580044"/>
                  <a:pt x="6647215" y="14583819"/>
                </a:cubicBezTo>
                <a:cubicBezTo>
                  <a:pt x="6666351" y="14622393"/>
                  <a:pt x="6659843" y="14670566"/>
                  <a:pt x="6662988" y="14715348"/>
                </a:cubicBezTo>
                <a:cubicBezTo>
                  <a:pt x="6691245" y="14743659"/>
                  <a:pt x="6727323" y="14747347"/>
                  <a:pt x="6746382" y="14766489"/>
                </a:cubicBezTo>
                <a:cubicBezTo>
                  <a:pt x="6765868" y="14785819"/>
                  <a:pt x="6768481" y="14823730"/>
                  <a:pt x="6758256" y="14854946"/>
                </a:cubicBezTo>
                <a:close/>
                <a:moveTo>
                  <a:pt x="8454544" y="11017384"/>
                </a:moveTo>
                <a:cubicBezTo>
                  <a:pt x="8459379" y="11010702"/>
                  <a:pt x="8461610" y="11002929"/>
                  <a:pt x="8459115" y="10998316"/>
                </a:cubicBezTo>
                <a:cubicBezTo>
                  <a:pt x="8451298" y="11008814"/>
                  <a:pt x="8441457" y="11018801"/>
                  <a:pt x="8434347" y="11029909"/>
                </a:cubicBezTo>
                <a:cubicBezTo>
                  <a:pt x="8442269" y="11029658"/>
                  <a:pt x="8449708" y="11024066"/>
                  <a:pt x="8454544" y="11017384"/>
                </a:cubicBezTo>
                <a:close/>
                <a:moveTo>
                  <a:pt x="11936589" y="3137812"/>
                </a:moveTo>
                <a:cubicBezTo>
                  <a:pt x="11943722" y="3125134"/>
                  <a:pt x="11934001" y="3122882"/>
                  <a:pt x="11923475" y="3121295"/>
                </a:cubicBezTo>
                <a:cubicBezTo>
                  <a:pt x="11919371" y="3131737"/>
                  <a:pt x="11929093" y="3133990"/>
                  <a:pt x="11936589" y="3137812"/>
                </a:cubicBezTo>
                <a:close/>
                <a:moveTo>
                  <a:pt x="8824887" y="10185761"/>
                </a:moveTo>
                <a:cubicBezTo>
                  <a:pt x="8801320" y="10190797"/>
                  <a:pt x="8796086" y="10203645"/>
                  <a:pt x="8765965" y="10187844"/>
                </a:cubicBezTo>
                <a:cubicBezTo>
                  <a:pt x="8729228" y="10280105"/>
                  <a:pt x="8596596" y="10323319"/>
                  <a:pt x="8522576" y="10243939"/>
                </a:cubicBezTo>
                <a:cubicBezTo>
                  <a:pt x="8490032" y="10208883"/>
                  <a:pt x="8477070" y="10153203"/>
                  <a:pt x="8484878" y="10092363"/>
                </a:cubicBezTo>
                <a:cubicBezTo>
                  <a:pt x="8415703" y="10051494"/>
                  <a:pt x="8375774" y="9993228"/>
                  <a:pt x="8341601" y="9931479"/>
                </a:cubicBezTo>
                <a:cubicBezTo>
                  <a:pt x="8314373" y="9924211"/>
                  <a:pt x="8283780" y="9919131"/>
                  <a:pt x="8263726" y="9907975"/>
                </a:cubicBezTo>
                <a:cubicBezTo>
                  <a:pt x="8243330" y="9936503"/>
                  <a:pt x="8225059" y="9969794"/>
                  <a:pt x="8174171" y="9948411"/>
                </a:cubicBezTo>
                <a:cubicBezTo>
                  <a:pt x="8143006" y="9998883"/>
                  <a:pt x="8074185" y="9981849"/>
                  <a:pt x="8079120" y="9912009"/>
                </a:cubicBezTo>
                <a:cubicBezTo>
                  <a:pt x="8080467" y="9891986"/>
                  <a:pt x="8093002" y="9861711"/>
                  <a:pt x="8100028" y="9829327"/>
                </a:cubicBezTo>
                <a:cubicBezTo>
                  <a:pt x="8115016" y="9753858"/>
                  <a:pt x="8127340" y="9653985"/>
                  <a:pt x="8143809" y="9619214"/>
                </a:cubicBezTo>
                <a:cubicBezTo>
                  <a:pt x="8172060" y="9560673"/>
                  <a:pt x="8255681" y="9559676"/>
                  <a:pt x="8243033" y="9656265"/>
                </a:cubicBezTo>
                <a:cubicBezTo>
                  <a:pt x="8281323" y="9666821"/>
                  <a:pt x="8279828" y="9700849"/>
                  <a:pt x="8287413" y="9730139"/>
                </a:cubicBezTo>
                <a:cubicBezTo>
                  <a:pt x="8309838" y="9740465"/>
                  <a:pt x="8353110" y="9754509"/>
                  <a:pt x="8377931" y="9752797"/>
                </a:cubicBezTo>
                <a:cubicBezTo>
                  <a:pt x="8415361" y="9740429"/>
                  <a:pt x="8438558" y="9701283"/>
                  <a:pt x="8476878" y="9689889"/>
                </a:cubicBezTo>
                <a:cubicBezTo>
                  <a:pt x="8512361" y="9679304"/>
                  <a:pt x="8547978" y="9686940"/>
                  <a:pt x="8591035" y="9684628"/>
                </a:cubicBezTo>
                <a:cubicBezTo>
                  <a:pt x="8611384" y="9582773"/>
                  <a:pt x="8704687" y="9542035"/>
                  <a:pt x="8786552" y="9570384"/>
                </a:cubicBezTo>
                <a:cubicBezTo>
                  <a:pt x="8861953" y="9597049"/>
                  <a:pt x="8871095" y="9675913"/>
                  <a:pt x="8885957" y="9741485"/>
                </a:cubicBezTo>
                <a:cubicBezTo>
                  <a:pt x="8905571" y="9741412"/>
                  <a:pt x="8928462" y="9751759"/>
                  <a:pt x="8937593" y="9767105"/>
                </a:cubicBezTo>
                <a:cubicBezTo>
                  <a:pt x="8904754" y="9887560"/>
                  <a:pt x="8852671" y="10042199"/>
                  <a:pt x="8824887" y="10185761"/>
                </a:cubicBezTo>
                <a:close/>
                <a:moveTo>
                  <a:pt x="8489477" y="10948612"/>
                </a:moveTo>
                <a:cubicBezTo>
                  <a:pt x="8493818" y="10936963"/>
                  <a:pt x="8496908" y="10924082"/>
                  <a:pt x="8498129" y="10909437"/>
                </a:cubicBezTo>
                <a:cubicBezTo>
                  <a:pt x="8485921" y="10914304"/>
                  <a:pt x="8473644" y="10927115"/>
                  <a:pt x="8462841" y="10937503"/>
                </a:cubicBezTo>
                <a:lnTo>
                  <a:pt x="8459170" y="10941189"/>
                </a:lnTo>
                <a:lnTo>
                  <a:pt x="8445646" y="10954770"/>
                </a:lnTo>
                <a:cubicBezTo>
                  <a:pt x="8440356" y="10960906"/>
                  <a:pt x="8436609" y="10967219"/>
                  <a:pt x="8437710" y="10973092"/>
                </a:cubicBezTo>
                <a:lnTo>
                  <a:pt x="8453228" y="10959303"/>
                </a:lnTo>
                <a:lnTo>
                  <a:pt x="8456480" y="10956413"/>
                </a:lnTo>
                <a:cubicBezTo>
                  <a:pt x="8462496" y="10950595"/>
                  <a:pt x="8469403" y="10945621"/>
                  <a:pt x="8480590" y="10944800"/>
                </a:cubicBezTo>
                <a:cubicBezTo>
                  <a:pt x="8486928" y="10963190"/>
                  <a:pt x="8459691" y="10966184"/>
                  <a:pt x="8473326" y="10980400"/>
                </a:cubicBezTo>
                <a:cubicBezTo>
                  <a:pt x="8479547" y="10970680"/>
                  <a:pt x="8485137" y="10960262"/>
                  <a:pt x="8489477" y="10948612"/>
                </a:cubicBezTo>
                <a:close/>
                <a:moveTo>
                  <a:pt x="9867546" y="7833462"/>
                </a:moveTo>
                <a:cubicBezTo>
                  <a:pt x="9868310" y="7826400"/>
                  <a:pt x="9858573" y="7820098"/>
                  <a:pt x="9852160" y="7829098"/>
                </a:cubicBezTo>
                <a:lnTo>
                  <a:pt x="9862765" y="7840246"/>
                </a:lnTo>
                <a:cubicBezTo>
                  <a:pt x="9865869" y="7838255"/>
                  <a:pt x="9867292" y="7835814"/>
                  <a:pt x="9867546" y="7833462"/>
                </a:cubicBezTo>
                <a:close/>
                <a:moveTo>
                  <a:pt x="10949718" y="5384935"/>
                </a:moveTo>
                <a:cubicBezTo>
                  <a:pt x="10951753" y="5383793"/>
                  <a:pt x="10952351" y="5380997"/>
                  <a:pt x="10952304" y="5378362"/>
                </a:cubicBezTo>
                <a:lnTo>
                  <a:pt x="10952091" y="5377431"/>
                </a:lnTo>
                <a:lnTo>
                  <a:pt x="10951019" y="5372756"/>
                </a:lnTo>
                <a:cubicBezTo>
                  <a:pt x="10945325" y="5367178"/>
                  <a:pt x="10942751" y="5371271"/>
                  <a:pt x="10942726" y="5376233"/>
                </a:cubicBezTo>
                <a:lnTo>
                  <a:pt x="10943367" y="5377030"/>
                </a:lnTo>
                <a:close/>
                <a:moveTo>
                  <a:pt x="11058734" y="5138205"/>
                </a:moveTo>
                <a:cubicBezTo>
                  <a:pt x="11041183" y="5124838"/>
                  <a:pt x="11060120" y="5096981"/>
                  <a:pt x="11045456" y="5082849"/>
                </a:cubicBezTo>
                <a:cubicBezTo>
                  <a:pt x="11026500" y="5101514"/>
                  <a:pt x="11041003" y="5129860"/>
                  <a:pt x="11050606" y="5147368"/>
                </a:cubicBezTo>
                <a:cubicBezTo>
                  <a:pt x="11052254" y="5142484"/>
                  <a:pt x="11055469" y="5139823"/>
                  <a:pt x="11058734" y="5138205"/>
                </a:cubicBezTo>
                <a:close/>
                <a:moveTo>
                  <a:pt x="10724890" y="5899220"/>
                </a:moveTo>
                <a:cubicBezTo>
                  <a:pt x="10707449" y="5932601"/>
                  <a:pt x="10680477" y="5959766"/>
                  <a:pt x="10651878" y="5965083"/>
                </a:cubicBezTo>
                <a:cubicBezTo>
                  <a:pt x="10623485" y="5970364"/>
                  <a:pt x="10591901" y="5957428"/>
                  <a:pt x="10576409" y="5948546"/>
                </a:cubicBezTo>
                <a:cubicBezTo>
                  <a:pt x="10498283" y="5903330"/>
                  <a:pt x="10518056" y="5803072"/>
                  <a:pt x="10456485" y="5758551"/>
                </a:cubicBezTo>
                <a:cubicBezTo>
                  <a:pt x="10442236" y="5766515"/>
                  <a:pt x="10452659" y="5791494"/>
                  <a:pt x="10441861" y="5810151"/>
                </a:cubicBezTo>
                <a:cubicBezTo>
                  <a:pt x="10434742" y="5822795"/>
                  <a:pt x="10410569" y="5841655"/>
                  <a:pt x="10404396" y="5839437"/>
                </a:cubicBezTo>
                <a:cubicBezTo>
                  <a:pt x="10397367" y="5836840"/>
                  <a:pt x="10390984" y="5800405"/>
                  <a:pt x="10391620" y="5792027"/>
                </a:cubicBezTo>
                <a:cubicBezTo>
                  <a:pt x="10394300" y="5757050"/>
                  <a:pt x="10426472" y="5705053"/>
                  <a:pt x="10418547" y="5675577"/>
                </a:cubicBezTo>
                <a:cubicBezTo>
                  <a:pt x="10432797" y="5667611"/>
                  <a:pt x="10442312" y="5648387"/>
                  <a:pt x="10457518" y="5642883"/>
                </a:cubicBezTo>
                <a:cubicBezTo>
                  <a:pt x="10536830" y="5673851"/>
                  <a:pt x="10536177" y="5775936"/>
                  <a:pt x="10570603" y="5829855"/>
                </a:cubicBezTo>
                <a:cubicBezTo>
                  <a:pt x="10573799" y="5835342"/>
                  <a:pt x="10585291" y="5839401"/>
                  <a:pt x="10591958" y="5847440"/>
                </a:cubicBezTo>
                <a:cubicBezTo>
                  <a:pt x="10601959" y="5859498"/>
                  <a:pt x="10619135" y="5890008"/>
                  <a:pt x="10653920" y="5895700"/>
                </a:cubicBezTo>
                <a:cubicBezTo>
                  <a:pt x="10691647" y="5901673"/>
                  <a:pt x="10700286" y="5847429"/>
                  <a:pt x="10685282" y="5814314"/>
                </a:cubicBezTo>
                <a:cubicBezTo>
                  <a:pt x="10681215" y="5803859"/>
                  <a:pt x="10648593" y="5778239"/>
                  <a:pt x="10654327" y="5762947"/>
                </a:cubicBezTo>
                <a:cubicBezTo>
                  <a:pt x="10657991" y="5752342"/>
                  <a:pt x="10680790" y="5748155"/>
                  <a:pt x="10696079" y="5752872"/>
                </a:cubicBezTo>
                <a:cubicBezTo>
                  <a:pt x="10756551" y="5770680"/>
                  <a:pt x="10753958" y="5843584"/>
                  <a:pt x="10724890" y="5899220"/>
                </a:cubicBezTo>
                <a:close/>
                <a:moveTo>
                  <a:pt x="10487699" y="6442712"/>
                </a:moveTo>
                <a:cubicBezTo>
                  <a:pt x="10469981" y="6438976"/>
                  <a:pt x="10442171" y="6429247"/>
                  <a:pt x="10428852" y="6416711"/>
                </a:cubicBezTo>
                <a:cubicBezTo>
                  <a:pt x="10424130" y="6436624"/>
                  <a:pt x="10476251" y="6461699"/>
                  <a:pt x="10487699" y="6442712"/>
                </a:cubicBezTo>
                <a:close/>
                <a:moveTo>
                  <a:pt x="12042305" y="2925115"/>
                </a:moveTo>
                <a:cubicBezTo>
                  <a:pt x="12043010" y="2922363"/>
                  <a:pt x="12043527" y="2920038"/>
                  <a:pt x="12044233" y="2917286"/>
                </a:cubicBezTo>
                <a:cubicBezTo>
                  <a:pt x="12041483" y="2916581"/>
                  <a:pt x="12038921" y="2915450"/>
                  <a:pt x="12035982" y="2915172"/>
                </a:cubicBezTo>
                <a:cubicBezTo>
                  <a:pt x="12035276" y="2917924"/>
                  <a:pt x="12034759" y="2920249"/>
                  <a:pt x="12034053" y="2923001"/>
                </a:cubicBezTo>
                <a:cubicBezTo>
                  <a:pt x="12036615" y="2924133"/>
                  <a:pt x="12039365" y="2924838"/>
                  <a:pt x="12042305" y="2925115"/>
                </a:cubicBezTo>
                <a:close/>
                <a:moveTo>
                  <a:pt x="10912218" y="5488273"/>
                </a:moveTo>
                <a:cubicBezTo>
                  <a:pt x="10907579" y="5465302"/>
                  <a:pt x="10920971" y="5434993"/>
                  <a:pt x="10901991" y="5417933"/>
                </a:cubicBezTo>
                <a:cubicBezTo>
                  <a:pt x="10901610" y="5440724"/>
                  <a:pt x="10890279" y="5483680"/>
                  <a:pt x="10912218" y="5488273"/>
                </a:cubicBezTo>
                <a:close/>
                <a:moveTo>
                  <a:pt x="11136100" y="4981574"/>
                </a:moveTo>
                <a:cubicBezTo>
                  <a:pt x="11141390" y="4974217"/>
                  <a:pt x="11136808" y="4956887"/>
                  <a:pt x="11126735" y="4964681"/>
                </a:cubicBezTo>
                <a:cubicBezTo>
                  <a:pt x="11130625" y="4967420"/>
                  <a:pt x="11128123" y="4971927"/>
                  <a:pt x="11125860" y="4977050"/>
                </a:cubicBezTo>
                <a:close/>
                <a:moveTo>
                  <a:pt x="11127327" y="5005758"/>
                </a:moveTo>
                <a:cubicBezTo>
                  <a:pt x="11128744" y="5003706"/>
                  <a:pt x="11129533" y="5001631"/>
                  <a:pt x="11130064" y="4995234"/>
                </a:cubicBezTo>
                <a:cubicBezTo>
                  <a:pt x="11111103" y="4987366"/>
                  <a:pt x="11136741" y="4946653"/>
                  <a:pt x="11107764" y="4952218"/>
                </a:cubicBezTo>
                <a:cubicBezTo>
                  <a:pt x="11115809" y="4972099"/>
                  <a:pt x="11114009" y="4995793"/>
                  <a:pt x="11120823" y="5016150"/>
                </a:cubicBezTo>
                <a:cubicBezTo>
                  <a:pt x="11123865" y="5009841"/>
                  <a:pt x="11125910" y="5007811"/>
                  <a:pt x="11127327" y="5005758"/>
                </a:cubicBezTo>
                <a:close/>
                <a:moveTo>
                  <a:pt x="8496281" y="10960932"/>
                </a:moveTo>
                <a:cubicBezTo>
                  <a:pt x="8485416" y="10987781"/>
                  <a:pt x="8471812" y="11013261"/>
                  <a:pt x="8455740" y="11037269"/>
                </a:cubicBezTo>
                <a:cubicBezTo>
                  <a:pt x="8437003" y="11065442"/>
                  <a:pt x="8411232" y="11092477"/>
                  <a:pt x="8387741" y="11119015"/>
                </a:cubicBezTo>
                <a:cubicBezTo>
                  <a:pt x="8365212" y="11145151"/>
                  <a:pt x="8332869" y="11168369"/>
                  <a:pt x="8320153" y="11197422"/>
                </a:cubicBezTo>
                <a:cubicBezTo>
                  <a:pt x="8311148" y="11218595"/>
                  <a:pt x="8308755" y="11248544"/>
                  <a:pt x="8302579" y="11272155"/>
                </a:cubicBezTo>
                <a:cubicBezTo>
                  <a:pt x="8270483" y="11391622"/>
                  <a:pt x="8226060" y="11501077"/>
                  <a:pt x="8167235" y="11599352"/>
                </a:cubicBezTo>
                <a:cubicBezTo>
                  <a:pt x="8141938" y="11641571"/>
                  <a:pt x="8112554" y="11677803"/>
                  <a:pt x="8092512" y="11723937"/>
                </a:cubicBezTo>
                <a:cubicBezTo>
                  <a:pt x="8087905" y="11724275"/>
                  <a:pt x="8085833" y="11723104"/>
                  <a:pt x="8085282" y="11720167"/>
                </a:cubicBezTo>
                <a:cubicBezTo>
                  <a:pt x="8050440" y="11683361"/>
                  <a:pt x="8030299" y="11635218"/>
                  <a:pt x="8003323" y="11588571"/>
                </a:cubicBezTo>
                <a:cubicBezTo>
                  <a:pt x="7994953" y="11573969"/>
                  <a:pt x="7982379" y="11560667"/>
                  <a:pt x="7974972" y="11545664"/>
                </a:cubicBezTo>
                <a:cubicBezTo>
                  <a:pt x="7925380" y="11448741"/>
                  <a:pt x="7916429" y="11328982"/>
                  <a:pt x="7900268" y="11196850"/>
                </a:cubicBezTo>
                <a:cubicBezTo>
                  <a:pt x="7884875" y="11176810"/>
                  <a:pt x="7859395" y="11163464"/>
                  <a:pt x="7839699" y="11143409"/>
                </a:cubicBezTo>
                <a:cubicBezTo>
                  <a:pt x="7822126" y="11125182"/>
                  <a:pt x="7806035" y="11100230"/>
                  <a:pt x="7789885" y="11078922"/>
                </a:cubicBezTo>
                <a:cubicBezTo>
                  <a:pt x="7774845" y="11059186"/>
                  <a:pt x="7757487" y="11034989"/>
                  <a:pt x="7743468" y="11011208"/>
                </a:cubicBezTo>
                <a:cubicBezTo>
                  <a:pt x="7714675" y="10962378"/>
                  <a:pt x="7699396" y="10912886"/>
                  <a:pt x="7686640" y="10844022"/>
                </a:cubicBezTo>
                <a:cubicBezTo>
                  <a:pt x="7681638" y="10816932"/>
                  <a:pt x="7670024" y="10781065"/>
                  <a:pt x="7686876" y="10758654"/>
                </a:cubicBezTo>
                <a:cubicBezTo>
                  <a:pt x="7702769" y="10758810"/>
                  <a:pt x="7702427" y="10776368"/>
                  <a:pt x="7704167" y="10790796"/>
                </a:cubicBezTo>
                <a:cubicBezTo>
                  <a:pt x="7751564" y="10849506"/>
                  <a:pt x="7811239" y="10895404"/>
                  <a:pt x="7882276" y="10929551"/>
                </a:cubicBezTo>
                <a:cubicBezTo>
                  <a:pt x="7890494" y="10804892"/>
                  <a:pt x="7882250" y="10685743"/>
                  <a:pt x="7889358" y="10559511"/>
                </a:cubicBezTo>
                <a:cubicBezTo>
                  <a:pt x="7922505" y="10538219"/>
                  <a:pt x="7968435" y="10550723"/>
                  <a:pt x="8010591" y="10552587"/>
                </a:cubicBezTo>
                <a:cubicBezTo>
                  <a:pt x="8045765" y="10553972"/>
                  <a:pt x="8081006" y="10547413"/>
                  <a:pt x="8114205" y="10548943"/>
                </a:cubicBezTo>
                <a:cubicBezTo>
                  <a:pt x="8192949" y="10553411"/>
                  <a:pt x="8275299" y="10575148"/>
                  <a:pt x="8349161" y="10567404"/>
                </a:cubicBezTo>
                <a:cubicBezTo>
                  <a:pt x="8351795" y="10682334"/>
                  <a:pt x="8345435" y="10814135"/>
                  <a:pt x="8337894" y="10930144"/>
                </a:cubicBezTo>
                <a:cubicBezTo>
                  <a:pt x="8357380" y="10929704"/>
                  <a:pt x="8366139" y="10905242"/>
                  <a:pt x="8377355" y="10891516"/>
                </a:cubicBezTo>
                <a:cubicBezTo>
                  <a:pt x="8389434" y="10876073"/>
                  <a:pt x="8401209" y="10860982"/>
                  <a:pt x="8412935" y="10845234"/>
                </a:cubicBezTo>
                <a:cubicBezTo>
                  <a:pt x="8435778" y="10814443"/>
                  <a:pt x="8463640" y="10779976"/>
                  <a:pt x="8476975" y="10745915"/>
                </a:cubicBezTo>
                <a:cubicBezTo>
                  <a:pt x="8486087" y="10721757"/>
                  <a:pt x="8480790" y="10690719"/>
                  <a:pt x="8512790" y="10685060"/>
                </a:cubicBezTo>
                <a:cubicBezTo>
                  <a:pt x="8536823" y="10787500"/>
                  <a:pt x="8528877" y="10880381"/>
                  <a:pt x="8496281" y="10960932"/>
                </a:cubicBezTo>
                <a:close/>
                <a:moveTo>
                  <a:pt x="9964153" y="7638843"/>
                </a:moveTo>
                <a:cubicBezTo>
                  <a:pt x="9972503" y="7634757"/>
                  <a:pt x="9966002" y="7617773"/>
                  <a:pt x="9959291" y="7622231"/>
                </a:cubicBezTo>
                <a:cubicBezTo>
                  <a:pt x="9964755" y="7627972"/>
                  <a:pt x="9955392" y="7633020"/>
                  <a:pt x="9964153" y="7638843"/>
                </a:cubicBezTo>
                <a:close/>
                <a:moveTo>
                  <a:pt x="11110675" y="5057584"/>
                </a:moveTo>
                <a:cubicBezTo>
                  <a:pt x="11110328" y="5050289"/>
                  <a:pt x="11119400" y="5038990"/>
                  <a:pt x="11107741" y="5035370"/>
                </a:cubicBezTo>
                <a:cubicBezTo>
                  <a:pt x="11104634" y="5044711"/>
                  <a:pt x="11100673" y="5053675"/>
                  <a:pt x="11110675" y="5057584"/>
                </a:cubicBezTo>
                <a:close/>
                <a:moveTo>
                  <a:pt x="7939310" y="12235361"/>
                </a:moveTo>
                <a:cubicBezTo>
                  <a:pt x="7917245" y="12273757"/>
                  <a:pt x="7877781" y="12299322"/>
                  <a:pt x="7824247" y="12288659"/>
                </a:cubicBezTo>
                <a:cubicBezTo>
                  <a:pt x="7798315" y="12351096"/>
                  <a:pt x="7782791" y="12425908"/>
                  <a:pt x="7726250" y="12449878"/>
                </a:cubicBezTo>
                <a:cubicBezTo>
                  <a:pt x="7691185" y="12444244"/>
                  <a:pt x="7645233" y="12448235"/>
                  <a:pt x="7632721" y="12424843"/>
                </a:cubicBezTo>
                <a:cubicBezTo>
                  <a:pt x="7613366" y="12443413"/>
                  <a:pt x="7545871" y="12433836"/>
                  <a:pt x="7522753" y="12413062"/>
                </a:cubicBezTo>
                <a:cubicBezTo>
                  <a:pt x="7493272" y="12385975"/>
                  <a:pt x="7511697" y="12341032"/>
                  <a:pt x="7499234" y="12304040"/>
                </a:cubicBezTo>
                <a:cubicBezTo>
                  <a:pt x="7497460" y="12285552"/>
                  <a:pt x="7483674" y="12304718"/>
                  <a:pt x="7475222" y="12291614"/>
                </a:cubicBezTo>
                <a:cubicBezTo>
                  <a:pt x="7451540" y="12232307"/>
                  <a:pt x="7403363" y="12143164"/>
                  <a:pt x="7453770" y="12066928"/>
                </a:cubicBezTo>
                <a:cubicBezTo>
                  <a:pt x="7453670" y="12041582"/>
                  <a:pt x="7432674" y="12022911"/>
                  <a:pt x="7430518" y="11999222"/>
                </a:cubicBezTo>
                <a:cubicBezTo>
                  <a:pt x="7423737" y="11913575"/>
                  <a:pt x="7485861" y="11841879"/>
                  <a:pt x="7563282" y="11846421"/>
                </a:cubicBezTo>
                <a:cubicBezTo>
                  <a:pt x="7589895" y="11825813"/>
                  <a:pt x="7585751" y="11794404"/>
                  <a:pt x="7616341" y="11776099"/>
                </a:cubicBezTo>
                <a:cubicBezTo>
                  <a:pt x="7685956" y="11735233"/>
                  <a:pt x="7794782" y="11783957"/>
                  <a:pt x="7804810" y="11856815"/>
                </a:cubicBezTo>
                <a:cubicBezTo>
                  <a:pt x="7949991" y="11859701"/>
                  <a:pt x="8053202" y="12000251"/>
                  <a:pt x="7949984" y="12105078"/>
                </a:cubicBezTo>
                <a:cubicBezTo>
                  <a:pt x="7966043" y="12145740"/>
                  <a:pt x="7961375" y="12196967"/>
                  <a:pt x="7939310" y="12235361"/>
                </a:cubicBezTo>
                <a:close/>
                <a:moveTo>
                  <a:pt x="10544697" y="6342550"/>
                </a:moveTo>
                <a:cubicBezTo>
                  <a:pt x="10536168" y="6338781"/>
                  <a:pt x="10536010" y="6317223"/>
                  <a:pt x="10522990" y="6324773"/>
                </a:cubicBezTo>
                <a:cubicBezTo>
                  <a:pt x="10528441" y="6329739"/>
                  <a:pt x="10538637" y="6347035"/>
                  <a:pt x="10544697" y="6342550"/>
                </a:cubicBezTo>
                <a:close/>
                <a:moveTo>
                  <a:pt x="11090821" y="5110163"/>
                </a:moveTo>
                <a:cubicBezTo>
                  <a:pt x="11091749" y="5103303"/>
                  <a:pt x="11089344" y="5096628"/>
                  <a:pt x="11081714" y="5094277"/>
                </a:cubicBezTo>
                <a:cubicBezTo>
                  <a:pt x="11072772" y="5099510"/>
                  <a:pt x="11078207" y="5117217"/>
                  <a:pt x="11079932" y="5127163"/>
                </a:cubicBezTo>
                <a:cubicBezTo>
                  <a:pt x="11085633" y="5124070"/>
                  <a:pt x="11089894" y="5117024"/>
                  <a:pt x="11090821" y="5110163"/>
                </a:cubicBezTo>
                <a:close/>
                <a:moveTo>
                  <a:pt x="10902276" y="5538474"/>
                </a:moveTo>
                <a:cubicBezTo>
                  <a:pt x="10878973" y="5513887"/>
                  <a:pt x="10907966" y="5469044"/>
                  <a:pt x="10885891" y="5443985"/>
                </a:cubicBezTo>
                <a:cubicBezTo>
                  <a:pt x="10867972" y="5484539"/>
                  <a:pt x="10893738" y="5508168"/>
                  <a:pt x="10887510" y="5544192"/>
                </a:cubicBezTo>
                <a:cubicBezTo>
                  <a:pt x="10878789" y="5540847"/>
                  <a:pt x="10878869" y="5533742"/>
                  <a:pt x="10873223" y="5529207"/>
                </a:cubicBezTo>
                <a:cubicBezTo>
                  <a:pt x="10867378" y="5542436"/>
                  <a:pt x="10871752" y="5551003"/>
                  <a:pt x="10881287" y="5558278"/>
                </a:cubicBezTo>
                <a:cubicBezTo>
                  <a:pt x="10887521" y="5548785"/>
                  <a:pt x="10898563" y="5552649"/>
                  <a:pt x="10902276" y="5538474"/>
                </a:cubicBezTo>
                <a:close/>
                <a:moveTo>
                  <a:pt x="10988284" y="5343816"/>
                </a:moveTo>
                <a:cubicBezTo>
                  <a:pt x="10996780" y="5329205"/>
                  <a:pt x="10992544" y="5319171"/>
                  <a:pt x="10981967" y="5311947"/>
                </a:cubicBezTo>
                <a:cubicBezTo>
                  <a:pt x="10981470" y="5323460"/>
                  <a:pt x="10975861" y="5337308"/>
                  <a:pt x="10988284" y="5343816"/>
                </a:cubicBezTo>
                <a:close/>
                <a:moveTo>
                  <a:pt x="11071086" y="5156417"/>
                </a:moveTo>
                <a:cubicBezTo>
                  <a:pt x="11076466" y="5146549"/>
                  <a:pt x="11080000" y="5137397"/>
                  <a:pt x="11068579" y="5134391"/>
                </a:cubicBezTo>
                <a:cubicBezTo>
                  <a:pt x="11068925" y="5141687"/>
                  <a:pt x="11060280" y="5153173"/>
                  <a:pt x="11071086" y="5156417"/>
                </a:cubicBezTo>
                <a:close/>
                <a:moveTo>
                  <a:pt x="10518793" y="6410405"/>
                </a:moveTo>
                <a:cubicBezTo>
                  <a:pt x="10521912" y="6401039"/>
                  <a:pt x="10519539" y="6394875"/>
                  <a:pt x="10510962" y="6390062"/>
                </a:cubicBezTo>
                <a:cubicBezTo>
                  <a:pt x="10508648" y="6398760"/>
                  <a:pt x="10506333" y="6407458"/>
                  <a:pt x="10518793" y="6410405"/>
                </a:cubicBezTo>
                <a:close/>
                <a:moveTo>
                  <a:pt x="11967064" y="3136980"/>
                </a:moveTo>
                <a:cubicBezTo>
                  <a:pt x="11950687" y="3148638"/>
                  <a:pt x="11967064" y="3136980"/>
                  <a:pt x="11967064" y="3136980"/>
                </a:cubicBezTo>
                <a:close/>
                <a:moveTo>
                  <a:pt x="11036638" y="5244767"/>
                </a:moveTo>
                <a:cubicBezTo>
                  <a:pt x="11023595" y="5211963"/>
                  <a:pt x="11025556" y="5174055"/>
                  <a:pt x="11026286" y="5136622"/>
                </a:cubicBezTo>
                <a:cubicBezTo>
                  <a:pt x="11027993" y="5137376"/>
                  <a:pt x="11031446" y="5135331"/>
                  <a:pt x="11027984" y="5132781"/>
                </a:cubicBezTo>
                <a:cubicBezTo>
                  <a:pt x="11014686" y="5138640"/>
                  <a:pt x="11030587" y="5108421"/>
                  <a:pt x="11014622" y="5106469"/>
                </a:cubicBezTo>
                <a:cubicBezTo>
                  <a:pt x="11004662" y="5147476"/>
                  <a:pt x="11020037" y="5185391"/>
                  <a:pt x="11020447" y="5224858"/>
                </a:cubicBezTo>
                <a:cubicBezTo>
                  <a:pt x="11020304" y="5248264"/>
                  <a:pt x="11008224" y="5270987"/>
                  <a:pt x="11013628" y="5296844"/>
                </a:cubicBezTo>
                <a:close/>
                <a:moveTo>
                  <a:pt x="11045880" y="5223851"/>
                </a:moveTo>
                <a:cubicBezTo>
                  <a:pt x="11055867" y="5196631"/>
                  <a:pt x="11043516" y="5178419"/>
                  <a:pt x="11037317" y="5157823"/>
                </a:cubicBezTo>
                <a:cubicBezTo>
                  <a:pt x="11035329" y="5181944"/>
                  <a:pt x="11031068" y="5206592"/>
                  <a:pt x="11045880" y="5223851"/>
                </a:cubicBezTo>
                <a:close/>
                <a:moveTo>
                  <a:pt x="11061346" y="5188848"/>
                </a:moveTo>
                <a:cubicBezTo>
                  <a:pt x="11064363" y="5182018"/>
                  <a:pt x="11063186" y="5161600"/>
                  <a:pt x="11053301" y="5168967"/>
                </a:cubicBezTo>
                <a:cubicBezTo>
                  <a:pt x="11061031" y="5173403"/>
                  <a:pt x="11048079" y="5186557"/>
                  <a:pt x="11061346" y="5188848"/>
                </a:cubicBezTo>
                <a:close/>
                <a:moveTo>
                  <a:pt x="10912738" y="5534418"/>
                </a:moveTo>
                <a:cubicBezTo>
                  <a:pt x="10921987" y="5518100"/>
                  <a:pt x="10908096" y="5511452"/>
                  <a:pt x="10907503" y="5498945"/>
                </a:cubicBezTo>
                <a:cubicBezTo>
                  <a:pt x="10900902" y="5513884"/>
                  <a:pt x="10901496" y="5526389"/>
                  <a:pt x="10912738" y="5534418"/>
                </a:cubicBezTo>
                <a:close/>
                <a:moveTo>
                  <a:pt x="10926901" y="5511597"/>
                </a:moveTo>
                <a:cubicBezTo>
                  <a:pt x="10935923" y="5499257"/>
                  <a:pt x="10930241" y="5476337"/>
                  <a:pt x="10929212" y="5459044"/>
                </a:cubicBezTo>
                <a:cubicBezTo>
                  <a:pt x="10928224" y="5438197"/>
                  <a:pt x="10929746" y="5417440"/>
                  <a:pt x="10921473" y="5401539"/>
                </a:cubicBezTo>
                <a:cubicBezTo>
                  <a:pt x="10915725" y="5416858"/>
                  <a:pt x="10914615" y="5436393"/>
                  <a:pt x="10916175" y="5456090"/>
                </a:cubicBezTo>
                <a:lnTo>
                  <a:pt x="10920013" y="5475951"/>
                </a:lnTo>
                <a:close/>
                <a:moveTo>
                  <a:pt x="10944083" y="5481942"/>
                </a:moveTo>
                <a:cubicBezTo>
                  <a:pt x="10953675" y="5446382"/>
                  <a:pt x="10942775" y="5419115"/>
                  <a:pt x="10939446" y="5388563"/>
                </a:cubicBezTo>
                <a:cubicBezTo>
                  <a:pt x="10927663" y="5417539"/>
                  <a:pt x="10936825" y="5452203"/>
                  <a:pt x="10944083" y="5481942"/>
                </a:cubicBezTo>
                <a:close/>
                <a:moveTo>
                  <a:pt x="10980864" y="5398697"/>
                </a:moveTo>
                <a:cubicBezTo>
                  <a:pt x="10983167" y="5390022"/>
                  <a:pt x="10985471" y="5381345"/>
                  <a:pt x="10973008" y="5378390"/>
                </a:cubicBezTo>
                <a:cubicBezTo>
                  <a:pt x="10969474" y="5387543"/>
                  <a:pt x="10972093" y="5394312"/>
                  <a:pt x="10980864" y="5398697"/>
                </a:cubicBezTo>
                <a:close/>
                <a:moveTo>
                  <a:pt x="9988351" y="7647351"/>
                </a:moveTo>
                <a:cubicBezTo>
                  <a:pt x="9997172" y="7637670"/>
                  <a:pt x="9992145" y="7627650"/>
                  <a:pt x="9986458" y="7617617"/>
                </a:cubicBezTo>
                <a:cubicBezTo>
                  <a:pt x="9979617" y="7627343"/>
                  <a:pt x="9978049" y="7637204"/>
                  <a:pt x="9988351" y="7647351"/>
                </a:cubicBezTo>
                <a:close/>
                <a:moveTo>
                  <a:pt x="10969261" y="5427501"/>
                </a:moveTo>
                <a:cubicBezTo>
                  <a:pt x="10974535" y="5407828"/>
                  <a:pt x="10966579" y="5390344"/>
                  <a:pt x="10951196" y="5389670"/>
                </a:cubicBezTo>
                <a:cubicBezTo>
                  <a:pt x="10955023" y="5408708"/>
                  <a:pt x="10949193" y="5431135"/>
                  <a:pt x="10959361" y="5447364"/>
                </a:cubicBezTo>
                <a:cubicBezTo>
                  <a:pt x="10964274" y="5440861"/>
                  <a:pt x="10967502" y="5434059"/>
                  <a:pt x="10969261" y="5427501"/>
                </a:cubicBezTo>
                <a:close/>
                <a:moveTo>
                  <a:pt x="10976742" y="5444798"/>
                </a:moveTo>
                <a:cubicBezTo>
                  <a:pt x="10953390" y="5502572"/>
                  <a:pt x="10921481" y="5561372"/>
                  <a:pt x="10878666" y="5573443"/>
                </a:cubicBezTo>
                <a:cubicBezTo>
                  <a:pt x="10864226" y="5577269"/>
                  <a:pt x="10823195" y="5570876"/>
                  <a:pt x="10798369" y="5567047"/>
                </a:cubicBezTo>
                <a:cubicBezTo>
                  <a:pt x="10767242" y="5562476"/>
                  <a:pt x="10704720" y="5538932"/>
                  <a:pt x="10664336" y="5524150"/>
                </a:cubicBezTo>
                <a:cubicBezTo>
                  <a:pt x="10627792" y="5511063"/>
                  <a:pt x="10584550" y="5488897"/>
                  <a:pt x="10542738" y="5470422"/>
                </a:cubicBezTo>
                <a:cubicBezTo>
                  <a:pt x="10454845" y="5431587"/>
                  <a:pt x="10405132" y="5418298"/>
                  <a:pt x="10375206" y="5350992"/>
                </a:cubicBezTo>
                <a:cubicBezTo>
                  <a:pt x="10431092" y="5230277"/>
                  <a:pt x="10465476" y="5109756"/>
                  <a:pt x="10507038" y="4977604"/>
                </a:cubicBezTo>
                <a:cubicBezTo>
                  <a:pt x="10535701" y="4886188"/>
                  <a:pt x="10571168" y="4810533"/>
                  <a:pt x="10617167" y="4719123"/>
                </a:cubicBezTo>
                <a:cubicBezTo>
                  <a:pt x="10635897" y="4682502"/>
                  <a:pt x="10663619" y="4641690"/>
                  <a:pt x="10697060" y="4642180"/>
                </a:cubicBezTo>
                <a:cubicBezTo>
                  <a:pt x="10732158" y="4642382"/>
                  <a:pt x="10781439" y="4677422"/>
                  <a:pt x="10823580" y="4694001"/>
                </a:cubicBezTo>
                <a:cubicBezTo>
                  <a:pt x="10853585" y="4705728"/>
                  <a:pt x="10900419" y="4724380"/>
                  <a:pt x="10939434" y="4741109"/>
                </a:cubicBezTo>
                <a:cubicBezTo>
                  <a:pt x="11009119" y="4770368"/>
                  <a:pt x="11129512" y="4789890"/>
                  <a:pt x="11158676" y="4854306"/>
                </a:cubicBezTo>
                <a:cubicBezTo>
                  <a:pt x="11184982" y="4911337"/>
                  <a:pt x="11143888" y="4991648"/>
                  <a:pt x="11112288" y="5082787"/>
                </a:cubicBezTo>
                <a:cubicBezTo>
                  <a:pt x="11086099" y="5155908"/>
                  <a:pt x="11041857" y="5249114"/>
                  <a:pt x="11017833" y="5315029"/>
                </a:cubicBezTo>
                <a:cubicBezTo>
                  <a:pt x="11009114" y="5338225"/>
                  <a:pt x="11006371" y="5364052"/>
                  <a:pt x="10997328" y="5389135"/>
                </a:cubicBezTo>
                <a:cubicBezTo>
                  <a:pt x="10991359" y="5406395"/>
                  <a:pt x="10984526" y="5425540"/>
                  <a:pt x="10976742" y="5444798"/>
                </a:cubicBezTo>
                <a:close/>
                <a:moveTo>
                  <a:pt x="11994340" y="3148010"/>
                </a:moveTo>
                <a:cubicBezTo>
                  <a:pt x="11989405" y="3145319"/>
                  <a:pt x="11988115" y="3140153"/>
                  <a:pt x="11979109" y="3139748"/>
                </a:cubicBezTo>
                <a:cubicBezTo>
                  <a:pt x="11969742" y="3149397"/>
                  <a:pt x="11994070" y="3155550"/>
                  <a:pt x="11994340" y="3148010"/>
                </a:cubicBezTo>
                <a:close/>
                <a:moveTo>
                  <a:pt x="7307362" y="13768456"/>
                </a:moveTo>
                <a:cubicBezTo>
                  <a:pt x="7313755" y="13758856"/>
                  <a:pt x="7310913" y="13735430"/>
                  <a:pt x="7316678" y="13724980"/>
                </a:cubicBezTo>
                <a:cubicBezTo>
                  <a:pt x="7297304" y="13721517"/>
                  <a:pt x="7305106" y="13758094"/>
                  <a:pt x="7297231" y="13772453"/>
                </a:cubicBezTo>
                <a:cubicBezTo>
                  <a:pt x="7302075" y="13773319"/>
                  <a:pt x="7305232" y="13771656"/>
                  <a:pt x="7307362" y="13768456"/>
                </a:cubicBezTo>
                <a:close/>
                <a:moveTo>
                  <a:pt x="10014502" y="7643863"/>
                </a:moveTo>
                <a:cubicBezTo>
                  <a:pt x="10014580" y="7640732"/>
                  <a:pt x="10013504" y="7637574"/>
                  <a:pt x="10012757" y="7634423"/>
                </a:cubicBezTo>
                <a:cubicBezTo>
                  <a:pt x="10005019" y="7640498"/>
                  <a:pt x="10001893" y="7646694"/>
                  <a:pt x="10009319" y="7653141"/>
                </a:cubicBezTo>
                <a:cubicBezTo>
                  <a:pt x="10013190" y="7650101"/>
                  <a:pt x="10014423" y="7646996"/>
                  <a:pt x="10014502" y="7643863"/>
                </a:cubicBezTo>
                <a:close/>
                <a:moveTo>
                  <a:pt x="10561088" y="6408117"/>
                </a:moveTo>
                <a:cubicBezTo>
                  <a:pt x="10536786" y="6465424"/>
                  <a:pt x="10469587" y="6480243"/>
                  <a:pt x="10419773" y="6437257"/>
                </a:cubicBezTo>
                <a:cubicBezTo>
                  <a:pt x="10395838" y="6416449"/>
                  <a:pt x="10374925" y="6384186"/>
                  <a:pt x="10360079" y="6356650"/>
                </a:cubicBezTo>
                <a:cubicBezTo>
                  <a:pt x="10345281" y="6330158"/>
                  <a:pt x="10336060" y="6288737"/>
                  <a:pt x="10294339" y="6298953"/>
                </a:cubicBezTo>
                <a:cubicBezTo>
                  <a:pt x="10283759" y="6336742"/>
                  <a:pt x="10286567" y="6415748"/>
                  <a:pt x="10238924" y="6424371"/>
                </a:cubicBezTo>
                <a:cubicBezTo>
                  <a:pt x="10203149" y="6404983"/>
                  <a:pt x="10216088" y="6354934"/>
                  <a:pt x="10223970" y="6317487"/>
                </a:cubicBezTo>
                <a:cubicBezTo>
                  <a:pt x="10231754" y="6277951"/>
                  <a:pt x="10233940" y="6225709"/>
                  <a:pt x="10262483" y="6201483"/>
                </a:cubicBezTo>
                <a:cubicBezTo>
                  <a:pt x="10310889" y="6200359"/>
                  <a:pt x="10338064" y="6246134"/>
                  <a:pt x="10375518" y="6292869"/>
                </a:cubicBezTo>
                <a:cubicBezTo>
                  <a:pt x="10397707" y="6321091"/>
                  <a:pt x="10451386" y="6402622"/>
                  <a:pt x="10484757" y="6374391"/>
                </a:cubicBezTo>
                <a:cubicBezTo>
                  <a:pt x="10519359" y="6345680"/>
                  <a:pt x="10458197" y="6328377"/>
                  <a:pt x="10490894" y="6285522"/>
                </a:cubicBezTo>
                <a:cubicBezTo>
                  <a:pt x="10553217" y="6273664"/>
                  <a:pt x="10581796" y="6358942"/>
                  <a:pt x="10561088" y="6408117"/>
                </a:cubicBezTo>
                <a:close/>
                <a:moveTo>
                  <a:pt x="12076293" y="3015817"/>
                </a:moveTo>
                <a:cubicBezTo>
                  <a:pt x="12071824" y="3042216"/>
                  <a:pt x="12042866" y="3026326"/>
                  <a:pt x="12036770" y="3049427"/>
                </a:cubicBezTo>
                <a:cubicBezTo>
                  <a:pt x="12027695" y="3049028"/>
                  <a:pt x="12026640" y="3044435"/>
                  <a:pt x="12021431" y="3041101"/>
                </a:cubicBezTo>
                <a:cubicBezTo>
                  <a:pt x="12028674" y="3020055"/>
                  <a:pt x="12039840" y="3006417"/>
                  <a:pt x="12045217" y="2981451"/>
                </a:cubicBezTo>
                <a:cubicBezTo>
                  <a:pt x="12074116" y="2982354"/>
                  <a:pt x="12048059" y="3011081"/>
                  <a:pt x="12053463" y="3018627"/>
                </a:cubicBezTo>
                <a:cubicBezTo>
                  <a:pt x="12061103" y="3015296"/>
                  <a:pt x="12069883" y="3004731"/>
                  <a:pt x="12076293" y="3015817"/>
                </a:cubicBezTo>
                <a:close/>
                <a:moveTo>
                  <a:pt x="10992051" y="5482970"/>
                </a:moveTo>
                <a:cubicBezTo>
                  <a:pt x="11001312" y="5463019"/>
                  <a:pt x="11009501" y="5442468"/>
                  <a:pt x="11016509" y="5422861"/>
                </a:cubicBezTo>
                <a:cubicBezTo>
                  <a:pt x="11037237" y="5366726"/>
                  <a:pt x="11056552" y="5311485"/>
                  <a:pt x="11083429" y="5252961"/>
                </a:cubicBezTo>
                <a:cubicBezTo>
                  <a:pt x="11130442" y="5152322"/>
                  <a:pt x="11170973" y="5051369"/>
                  <a:pt x="11196696" y="4950504"/>
                </a:cubicBezTo>
                <a:cubicBezTo>
                  <a:pt x="11205677" y="4915191"/>
                  <a:pt x="11219924" y="4858739"/>
                  <a:pt x="11209668" y="4835843"/>
                </a:cubicBezTo>
                <a:cubicBezTo>
                  <a:pt x="11195423" y="4803532"/>
                  <a:pt x="11148795" y="4788031"/>
                  <a:pt x="11092547" y="4763178"/>
                </a:cubicBezTo>
                <a:cubicBezTo>
                  <a:pt x="10981329" y="4714037"/>
                  <a:pt x="10907372" y="4680850"/>
                  <a:pt x="10815141" y="4640608"/>
                </a:cubicBezTo>
                <a:cubicBezTo>
                  <a:pt x="10761261" y="4617311"/>
                  <a:pt x="10712054" y="4586897"/>
                  <a:pt x="10682352" y="4594179"/>
                </a:cubicBezTo>
                <a:cubicBezTo>
                  <a:pt x="10633497" y="4606772"/>
                  <a:pt x="10586831" y="4688181"/>
                  <a:pt x="10552698" y="4765433"/>
                </a:cubicBezTo>
                <a:cubicBezTo>
                  <a:pt x="10493482" y="4899452"/>
                  <a:pt x="10454576" y="5070502"/>
                  <a:pt x="10397452" y="5182497"/>
                </a:cubicBezTo>
                <a:cubicBezTo>
                  <a:pt x="10372075" y="5233014"/>
                  <a:pt x="10334620" y="5275133"/>
                  <a:pt x="10328951" y="5309865"/>
                </a:cubicBezTo>
                <a:cubicBezTo>
                  <a:pt x="10311604" y="5411371"/>
                  <a:pt x="10445644" y="5471107"/>
                  <a:pt x="10561067" y="5516493"/>
                </a:cubicBezTo>
                <a:cubicBezTo>
                  <a:pt x="10598895" y="5531165"/>
                  <a:pt x="10637008" y="5547495"/>
                  <a:pt x="10675065" y="5558189"/>
                </a:cubicBezTo>
                <a:cubicBezTo>
                  <a:pt x="10714212" y="5569875"/>
                  <a:pt x="10755140" y="5570613"/>
                  <a:pt x="10789789" y="5579799"/>
                </a:cubicBezTo>
                <a:cubicBezTo>
                  <a:pt x="10828271" y="5590684"/>
                  <a:pt x="10856453" y="5608744"/>
                  <a:pt x="10882752" y="5604553"/>
                </a:cubicBezTo>
                <a:cubicBezTo>
                  <a:pt x="10926849" y="5597253"/>
                  <a:pt x="10964270" y="5542818"/>
                  <a:pt x="10992051" y="5482970"/>
                </a:cubicBezTo>
                <a:close/>
                <a:moveTo>
                  <a:pt x="12030293" y="3161343"/>
                </a:moveTo>
                <a:cubicBezTo>
                  <a:pt x="12037803" y="3147810"/>
                  <a:pt x="12015629" y="3151799"/>
                  <a:pt x="12008083" y="3146933"/>
                </a:cubicBezTo>
                <a:cubicBezTo>
                  <a:pt x="12000384" y="3160894"/>
                  <a:pt x="12022559" y="3156904"/>
                  <a:pt x="12030293" y="3161343"/>
                </a:cubicBezTo>
                <a:close/>
                <a:moveTo>
                  <a:pt x="11007953" y="5489486"/>
                </a:moveTo>
                <a:cubicBezTo>
                  <a:pt x="10986781" y="5536251"/>
                  <a:pt x="10930323" y="5617920"/>
                  <a:pt x="10878429" y="5623558"/>
                </a:cubicBezTo>
                <a:cubicBezTo>
                  <a:pt x="10859744" y="5625502"/>
                  <a:pt x="10808518" y="5605420"/>
                  <a:pt x="10785466" y="5598806"/>
                </a:cubicBezTo>
                <a:cubicBezTo>
                  <a:pt x="10741728" y="5587135"/>
                  <a:pt x="10682667" y="5577872"/>
                  <a:pt x="10618754" y="5554227"/>
                </a:cubicBezTo>
                <a:cubicBezTo>
                  <a:pt x="10511764" y="5515114"/>
                  <a:pt x="10394364" y="5476506"/>
                  <a:pt x="10340175" y="5406650"/>
                </a:cubicBezTo>
                <a:cubicBezTo>
                  <a:pt x="10324624" y="5386515"/>
                  <a:pt x="10307053" y="5345593"/>
                  <a:pt x="10310174" y="5314323"/>
                </a:cubicBezTo>
                <a:cubicBezTo>
                  <a:pt x="10316472" y="5257421"/>
                  <a:pt x="10373723" y="5197010"/>
                  <a:pt x="10396075" y="5148726"/>
                </a:cubicBezTo>
                <a:cubicBezTo>
                  <a:pt x="10408004" y="5122880"/>
                  <a:pt x="10417844" y="5092541"/>
                  <a:pt x="10429442" y="5063988"/>
                </a:cubicBezTo>
                <a:cubicBezTo>
                  <a:pt x="10479870" y="4938330"/>
                  <a:pt x="10514958" y="4805893"/>
                  <a:pt x="10585671" y="4672364"/>
                </a:cubicBezTo>
                <a:cubicBezTo>
                  <a:pt x="10614399" y="4617719"/>
                  <a:pt x="10643617" y="4573494"/>
                  <a:pt x="10684586" y="4570680"/>
                </a:cubicBezTo>
                <a:cubicBezTo>
                  <a:pt x="10718885" y="4567980"/>
                  <a:pt x="10790299" y="4609226"/>
                  <a:pt x="10826094" y="4625042"/>
                </a:cubicBezTo>
                <a:cubicBezTo>
                  <a:pt x="10935558" y="4672388"/>
                  <a:pt x="11013119" y="4711249"/>
                  <a:pt x="11116052" y="4757240"/>
                </a:cubicBezTo>
                <a:cubicBezTo>
                  <a:pt x="11161647" y="4777386"/>
                  <a:pt x="11212775" y="4795385"/>
                  <a:pt x="11226356" y="4826892"/>
                </a:cubicBezTo>
                <a:cubicBezTo>
                  <a:pt x="11239938" y="4858400"/>
                  <a:pt x="11219006" y="4936895"/>
                  <a:pt x="11201874" y="4994113"/>
                </a:cubicBezTo>
                <a:cubicBezTo>
                  <a:pt x="11163747" y="5119595"/>
                  <a:pt x="11104768" y="5223110"/>
                  <a:pt x="11064851" y="5323824"/>
                </a:cubicBezTo>
                <a:cubicBezTo>
                  <a:pt x="11052499" y="5354085"/>
                  <a:pt x="11047864" y="5384172"/>
                  <a:pt x="11038302" y="5411575"/>
                </a:cubicBezTo>
                <a:cubicBezTo>
                  <a:pt x="11029118" y="5438126"/>
                  <a:pt x="11021015" y="5461075"/>
                  <a:pt x="11007953" y="5489486"/>
                </a:cubicBezTo>
                <a:close/>
                <a:moveTo>
                  <a:pt x="9456049" y="9002978"/>
                </a:moveTo>
                <a:cubicBezTo>
                  <a:pt x="9432729" y="9022247"/>
                  <a:pt x="9409224" y="8989939"/>
                  <a:pt x="9384400" y="8977950"/>
                </a:cubicBezTo>
                <a:cubicBezTo>
                  <a:pt x="9340971" y="8957228"/>
                  <a:pt x="9290001" y="8936240"/>
                  <a:pt x="9249107" y="8924800"/>
                </a:cubicBezTo>
                <a:cubicBezTo>
                  <a:pt x="9208659" y="8957413"/>
                  <a:pt x="9177413" y="9029288"/>
                  <a:pt x="9140799" y="9041670"/>
                </a:cubicBezTo>
                <a:cubicBezTo>
                  <a:pt x="9110725" y="9016142"/>
                  <a:pt x="9130810" y="8972996"/>
                  <a:pt x="9128214" y="8940740"/>
                </a:cubicBezTo>
                <a:cubicBezTo>
                  <a:pt x="9125331" y="8906825"/>
                  <a:pt x="9110083" y="8876628"/>
                  <a:pt x="9113176" y="8845363"/>
                </a:cubicBezTo>
                <a:cubicBezTo>
                  <a:pt x="9083932" y="8811022"/>
                  <a:pt x="9001553" y="8797570"/>
                  <a:pt x="8986898" y="8757944"/>
                </a:cubicBezTo>
                <a:cubicBezTo>
                  <a:pt x="9024445" y="8721496"/>
                  <a:pt x="9093856" y="8743499"/>
                  <a:pt x="9150267" y="8747551"/>
                </a:cubicBezTo>
                <a:cubicBezTo>
                  <a:pt x="9165354" y="8678741"/>
                  <a:pt x="9120104" y="8633252"/>
                  <a:pt x="9151391" y="8557821"/>
                </a:cubicBezTo>
                <a:cubicBezTo>
                  <a:pt x="9206284" y="8595350"/>
                  <a:pt x="9234287" y="8642899"/>
                  <a:pt x="9286721" y="8681372"/>
                </a:cubicBezTo>
                <a:cubicBezTo>
                  <a:pt x="9342996" y="8682265"/>
                  <a:pt x="9379753" y="8633737"/>
                  <a:pt x="9438414" y="8640787"/>
                </a:cubicBezTo>
                <a:cubicBezTo>
                  <a:pt x="9428591" y="8693059"/>
                  <a:pt x="9382010" y="8737244"/>
                  <a:pt x="9375257" y="8783726"/>
                </a:cubicBezTo>
                <a:cubicBezTo>
                  <a:pt x="9372503" y="8800357"/>
                  <a:pt x="9388983" y="8830076"/>
                  <a:pt x="9405685" y="8873158"/>
                </a:cubicBezTo>
                <a:cubicBezTo>
                  <a:pt x="9426272" y="8927090"/>
                  <a:pt x="9437297" y="8956445"/>
                  <a:pt x="9456049" y="9002978"/>
                </a:cubicBezTo>
                <a:close/>
                <a:moveTo>
                  <a:pt x="10407491" y="6849659"/>
                </a:moveTo>
                <a:cubicBezTo>
                  <a:pt x="10402665" y="6853640"/>
                  <a:pt x="10400798" y="6862493"/>
                  <a:pt x="10396537" y="6865195"/>
                </a:cubicBezTo>
                <a:cubicBezTo>
                  <a:pt x="10344377" y="6902258"/>
                  <a:pt x="10297433" y="6802559"/>
                  <a:pt x="10247267" y="6799241"/>
                </a:cubicBezTo>
                <a:cubicBezTo>
                  <a:pt x="10223887" y="6830172"/>
                  <a:pt x="10256958" y="6843256"/>
                  <a:pt x="10275228" y="6857442"/>
                </a:cubicBezTo>
                <a:cubicBezTo>
                  <a:pt x="10314626" y="6888603"/>
                  <a:pt x="10354999" y="6914083"/>
                  <a:pt x="10343557" y="6966589"/>
                </a:cubicBezTo>
                <a:cubicBezTo>
                  <a:pt x="10294984" y="6957353"/>
                  <a:pt x="10227151" y="6922288"/>
                  <a:pt x="10152372" y="6882115"/>
                </a:cubicBezTo>
                <a:cubicBezTo>
                  <a:pt x="10088953" y="6847472"/>
                  <a:pt x="10012393" y="6813644"/>
                  <a:pt x="10050477" y="6754062"/>
                </a:cubicBezTo>
                <a:cubicBezTo>
                  <a:pt x="10084014" y="6751050"/>
                  <a:pt x="10121135" y="6782735"/>
                  <a:pt x="10151416" y="6798661"/>
                </a:cubicBezTo>
                <a:cubicBezTo>
                  <a:pt x="10181997" y="6778043"/>
                  <a:pt x="10189835" y="6698983"/>
                  <a:pt x="10224537" y="6689864"/>
                </a:cubicBezTo>
                <a:cubicBezTo>
                  <a:pt x="10254479" y="6690359"/>
                  <a:pt x="10268332" y="6716856"/>
                  <a:pt x="10291461" y="6736244"/>
                </a:cubicBezTo>
                <a:cubicBezTo>
                  <a:pt x="10334860" y="6772231"/>
                  <a:pt x="10387605" y="6794007"/>
                  <a:pt x="10403849" y="6839390"/>
                </a:cubicBezTo>
                <a:cubicBezTo>
                  <a:pt x="10407134" y="6842369"/>
                  <a:pt x="10403214" y="6847769"/>
                  <a:pt x="10407491" y="6849659"/>
                </a:cubicBezTo>
                <a:close/>
                <a:moveTo>
                  <a:pt x="9982427" y="7825038"/>
                </a:moveTo>
                <a:cubicBezTo>
                  <a:pt x="9982979" y="7824432"/>
                  <a:pt x="9982780" y="7823372"/>
                  <a:pt x="9981344" y="7821361"/>
                </a:cubicBezTo>
                <a:cubicBezTo>
                  <a:pt x="9974026" y="7823820"/>
                  <a:pt x="9964218" y="7820281"/>
                  <a:pt x="9970192" y="7831974"/>
                </a:cubicBezTo>
                <a:cubicBezTo>
                  <a:pt x="9972357" y="7824602"/>
                  <a:pt x="9980774" y="7826850"/>
                  <a:pt x="9982427" y="7825038"/>
                </a:cubicBezTo>
                <a:close/>
                <a:moveTo>
                  <a:pt x="10051426" y="7697382"/>
                </a:moveTo>
                <a:cubicBezTo>
                  <a:pt x="10059060" y="7682393"/>
                  <a:pt x="10059119" y="7666890"/>
                  <a:pt x="10049945" y="7651167"/>
                </a:cubicBezTo>
                <a:cubicBezTo>
                  <a:pt x="10043953" y="7666520"/>
                  <a:pt x="10040276" y="7681604"/>
                  <a:pt x="10051426" y="7697382"/>
                </a:cubicBezTo>
                <a:close/>
                <a:moveTo>
                  <a:pt x="10008041" y="7822343"/>
                </a:moveTo>
                <a:cubicBezTo>
                  <a:pt x="10002593" y="7815944"/>
                  <a:pt x="9997318" y="7815814"/>
                  <a:pt x="9992216" y="7821955"/>
                </a:cubicBezTo>
                <a:lnTo>
                  <a:pt x="9999932" y="7830058"/>
                </a:lnTo>
                <a:close/>
                <a:moveTo>
                  <a:pt x="7212798" y="14159712"/>
                </a:moveTo>
                <a:cubicBezTo>
                  <a:pt x="7212798" y="14159712"/>
                  <a:pt x="7199027" y="14142415"/>
                  <a:pt x="7212798" y="14159712"/>
                </a:cubicBezTo>
                <a:close/>
                <a:moveTo>
                  <a:pt x="7203479" y="14205034"/>
                </a:moveTo>
                <a:cubicBezTo>
                  <a:pt x="7202228" y="14196326"/>
                  <a:pt x="7214169" y="14179686"/>
                  <a:pt x="7204219" y="14176819"/>
                </a:cubicBezTo>
                <a:cubicBezTo>
                  <a:pt x="7205044" y="14185338"/>
                  <a:pt x="7193530" y="14202166"/>
                  <a:pt x="7203479" y="14205034"/>
                </a:cubicBezTo>
                <a:close/>
                <a:moveTo>
                  <a:pt x="10044130" y="7777700"/>
                </a:moveTo>
                <a:cubicBezTo>
                  <a:pt x="10045499" y="7775752"/>
                  <a:pt x="10047190" y="7774142"/>
                  <a:pt x="10044264" y="7772421"/>
                </a:cubicBezTo>
                <a:cubicBezTo>
                  <a:pt x="10074976" y="7692346"/>
                  <a:pt x="9956638" y="7622823"/>
                  <a:pt x="9902103" y="7666355"/>
                </a:cubicBezTo>
                <a:cubicBezTo>
                  <a:pt x="9857994" y="7701898"/>
                  <a:pt x="9863732" y="7775604"/>
                  <a:pt x="9919693" y="7806661"/>
                </a:cubicBezTo>
                <a:cubicBezTo>
                  <a:pt x="9940030" y="7817879"/>
                  <a:pt x="9960981" y="7814512"/>
                  <a:pt x="9981925" y="7806408"/>
                </a:cubicBezTo>
                <a:lnTo>
                  <a:pt x="9982938" y="7805941"/>
                </a:lnTo>
                <a:close/>
                <a:moveTo>
                  <a:pt x="7260736" y="14081561"/>
                </a:moveTo>
                <a:cubicBezTo>
                  <a:pt x="7262798" y="14079868"/>
                  <a:pt x="7264016" y="14076966"/>
                  <a:pt x="7263495" y="14071511"/>
                </a:cubicBezTo>
                <a:cubicBezTo>
                  <a:pt x="7252653" y="14071817"/>
                  <a:pt x="7241672" y="14073592"/>
                  <a:pt x="7226603" y="14068463"/>
                </a:cubicBezTo>
                <a:cubicBezTo>
                  <a:pt x="7224730" y="14077318"/>
                  <a:pt x="7222856" y="14086175"/>
                  <a:pt x="7221221" y="14095646"/>
                </a:cubicBezTo>
                <a:cubicBezTo>
                  <a:pt x="7228611" y="14097382"/>
                  <a:pt x="7236190" y="14098692"/>
                  <a:pt x="7243580" y="14100428"/>
                </a:cubicBezTo>
                <a:cubicBezTo>
                  <a:pt x="7240765" y="14080836"/>
                  <a:pt x="7254548" y="14086640"/>
                  <a:pt x="7260736" y="14081561"/>
                </a:cubicBezTo>
                <a:close/>
                <a:moveTo>
                  <a:pt x="7155404" y="14321916"/>
                </a:moveTo>
                <a:cubicBezTo>
                  <a:pt x="7118908" y="14305280"/>
                  <a:pt x="7029970" y="14318481"/>
                  <a:pt x="6997470" y="14289340"/>
                </a:cubicBezTo>
                <a:cubicBezTo>
                  <a:pt x="7046213" y="14278258"/>
                  <a:pt x="7125605" y="14314356"/>
                  <a:pt x="7166461" y="14291124"/>
                </a:cubicBezTo>
                <a:cubicBezTo>
                  <a:pt x="7179472" y="14266291"/>
                  <a:pt x="7171155" y="14232035"/>
                  <a:pt x="7179662" y="14204704"/>
                </a:cubicBezTo>
                <a:cubicBezTo>
                  <a:pt x="7182577" y="14195799"/>
                  <a:pt x="7191664" y="14193696"/>
                  <a:pt x="7193487" y="14183799"/>
                </a:cubicBezTo>
                <a:cubicBezTo>
                  <a:pt x="7210400" y="14105136"/>
                  <a:pt x="7217789" y="14023793"/>
                  <a:pt x="7238391" y="13943702"/>
                </a:cubicBezTo>
                <a:cubicBezTo>
                  <a:pt x="7282877" y="13769169"/>
                  <a:pt x="7326830" y="13609691"/>
                  <a:pt x="7347978" y="13457975"/>
                </a:cubicBezTo>
                <a:cubicBezTo>
                  <a:pt x="7327353" y="13445805"/>
                  <a:pt x="7285076" y="13448021"/>
                  <a:pt x="7265284" y="13427044"/>
                </a:cubicBezTo>
                <a:cubicBezTo>
                  <a:pt x="7280893" y="13399793"/>
                  <a:pt x="7317205" y="13438772"/>
                  <a:pt x="7340098" y="13428500"/>
                </a:cubicBezTo>
                <a:cubicBezTo>
                  <a:pt x="7301714" y="13394211"/>
                  <a:pt x="7116251" y="13353549"/>
                  <a:pt x="7066555" y="13362172"/>
                </a:cubicBezTo>
                <a:cubicBezTo>
                  <a:pt x="6992864" y="13375483"/>
                  <a:pt x="6952461" y="13451923"/>
                  <a:pt x="6920658" y="13520440"/>
                </a:cubicBezTo>
                <a:cubicBezTo>
                  <a:pt x="6955783" y="13517101"/>
                  <a:pt x="6947962" y="13554420"/>
                  <a:pt x="6972237" y="13568714"/>
                </a:cubicBezTo>
                <a:cubicBezTo>
                  <a:pt x="6987931" y="13578197"/>
                  <a:pt x="7024385" y="13576465"/>
                  <a:pt x="7053620" y="13585304"/>
                </a:cubicBezTo>
                <a:cubicBezTo>
                  <a:pt x="7095790" y="13598331"/>
                  <a:pt x="7136641" y="13614342"/>
                  <a:pt x="7181886" y="13626178"/>
                </a:cubicBezTo>
                <a:cubicBezTo>
                  <a:pt x="7180986" y="13646677"/>
                  <a:pt x="7169966" y="13652002"/>
                  <a:pt x="7167925" y="13670468"/>
                </a:cubicBezTo>
                <a:cubicBezTo>
                  <a:pt x="7096445" y="13677621"/>
                  <a:pt x="7026140" y="13639421"/>
                  <a:pt x="6962076" y="13618250"/>
                </a:cubicBezTo>
                <a:cubicBezTo>
                  <a:pt x="6959171" y="13631748"/>
                  <a:pt x="6956266" y="13645245"/>
                  <a:pt x="6953788" y="13658931"/>
                </a:cubicBezTo>
                <a:cubicBezTo>
                  <a:pt x="6940735" y="13665396"/>
                  <a:pt x="6927443" y="13671245"/>
                  <a:pt x="6905549" y="13663101"/>
                </a:cubicBezTo>
                <a:cubicBezTo>
                  <a:pt x="6893360" y="13674535"/>
                  <a:pt x="6894852" y="13705775"/>
                  <a:pt x="6877057" y="13709125"/>
                </a:cubicBezTo>
                <a:cubicBezTo>
                  <a:pt x="6862721" y="13693107"/>
                  <a:pt x="6891981" y="13671887"/>
                  <a:pt x="6872874" y="13660896"/>
                </a:cubicBezTo>
                <a:cubicBezTo>
                  <a:pt x="6841917" y="13747115"/>
                  <a:pt x="6820100" y="13876110"/>
                  <a:pt x="6809793" y="13944440"/>
                </a:cubicBezTo>
                <a:cubicBezTo>
                  <a:pt x="6837439" y="13941875"/>
                  <a:pt x="6855376" y="13958974"/>
                  <a:pt x="6874718" y="13948662"/>
                </a:cubicBezTo>
                <a:cubicBezTo>
                  <a:pt x="6886882" y="13967288"/>
                  <a:pt x="6888730" y="13988492"/>
                  <a:pt x="6886312" y="14007811"/>
                </a:cubicBezTo>
                <a:cubicBezTo>
                  <a:pt x="6953301" y="14024668"/>
                  <a:pt x="7038304" y="14029606"/>
                  <a:pt x="7082034" y="14062179"/>
                </a:cubicBezTo>
                <a:cubicBezTo>
                  <a:pt x="7065777" y="14075894"/>
                  <a:pt x="7083319" y="14106580"/>
                  <a:pt x="7065357" y="14119540"/>
                </a:cubicBezTo>
                <a:cubicBezTo>
                  <a:pt x="7009418" y="14111135"/>
                  <a:pt x="6952931" y="14069356"/>
                  <a:pt x="6875308" y="14061562"/>
                </a:cubicBezTo>
                <a:cubicBezTo>
                  <a:pt x="6866719" y="14074077"/>
                  <a:pt x="6861316" y="14092077"/>
                  <a:pt x="6855674" y="14109462"/>
                </a:cubicBezTo>
                <a:cubicBezTo>
                  <a:pt x="6835547" y="14107705"/>
                  <a:pt x="6840566" y="14107883"/>
                  <a:pt x="6823425" y="14107445"/>
                </a:cubicBezTo>
                <a:cubicBezTo>
                  <a:pt x="6818160" y="14123977"/>
                  <a:pt x="6838140" y="14144528"/>
                  <a:pt x="6822965" y="14154643"/>
                </a:cubicBezTo>
                <a:cubicBezTo>
                  <a:pt x="6791271" y="14146755"/>
                  <a:pt x="6830019" y="14092520"/>
                  <a:pt x="6783764" y="14094509"/>
                </a:cubicBezTo>
                <a:cubicBezTo>
                  <a:pt x="6750219" y="14187739"/>
                  <a:pt x="6774751" y="14272992"/>
                  <a:pt x="6862653" y="14303677"/>
                </a:cubicBezTo>
                <a:cubicBezTo>
                  <a:pt x="6902364" y="14317654"/>
                  <a:pt x="6951743" y="14315518"/>
                  <a:pt x="7000102" y="14322613"/>
                </a:cubicBezTo>
                <a:cubicBezTo>
                  <a:pt x="7054572" y="14330881"/>
                  <a:pt x="7123101" y="14358102"/>
                  <a:pt x="7155404" y="14321916"/>
                </a:cubicBezTo>
                <a:close/>
                <a:moveTo>
                  <a:pt x="10069083" y="7743010"/>
                </a:moveTo>
                <a:cubicBezTo>
                  <a:pt x="10064618" y="7736960"/>
                  <a:pt x="10071377" y="7730528"/>
                  <a:pt x="10067250" y="7724155"/>
                </a:cubicBezTo>
                <a:cubicBezTo>
                  <a:pt x="10057885" y="7729207"/>
                  <a:pt x="10064031" y="7747174"/>
                  <a:pt x="10069083" y="7743010"/>
                </a:cubicBezTo>
                <a:close/>
                <a:moveTo>
                  <a:pt x="12087626" y="3175951"/>
                </a:moveTo>
                <a:cubicBezTo>
                  <a:pt x="12089774" y="3159539"/>
                  <a:pt x="12056342" y="3150894"/>
                  <a:pt x="12050827" y="3166841"/>
                </a:cubicBezTo>
                <a:cubicBezTo>
                  <a:pt x="12062872" y="3169610"/>
                  <a:pt x="12075154" y="3172994"/>
                  <a:pt x="12087626" y="3175951"/>
                </a:cubicBezTo>
                <a:close/>
                <a:moveTo>
                  <a:pt x="7436878" y="13758723"/>
                </a:moveTo>
                <a:cubicBezTo>
                  <a:pt x="7417196" y="13744419"/>
                  <a:pt x="7397513" y="13730116"/>
                  <a:pt x="7380053" y="13714246"/>
                </a:cubicBezTo>
                <a:cubicBezTo>
                  <a:pt x="7381097" y="13736114"/>
                  <a:pt x="7434567" y="13762798"/>
                  <a:pt x="7436878" y="13758723"/>
                </a:cubicBezTo>
                <a:close/>
                <a:moveTo>
                  <a:pt x="10102384" y="7773797"/>
                </a:moveTo>
                <a:cubicBezTo>
                  <a:pt x="10098382" y="7786606"/>
                  <a:pt x="10092188" y="7798417"/>
                  <a:pt x="10083609" y="7808349"/>
                </a:cubicBezTo>
                <a:cubicBezTo>
                  <a:pt x="10033680" y="7865520"/>
                  <a:pt x="9964870" y="7873084"/>
                  <a:pt x="9913133" y="7870831"/>
                </a:cubicBezTo>
                <a:cubicBezTo>
                  <a:pt x="9850799" y="7843909"/>
                  <a:pt x="9788677" y="7834807"/>
                  <a:pt x="9726549" y="7812836"/>
                </a:cubicBezTo>
                <a:cubicBezTo>
                  <a:pt x="9720135" y="7831811"/>
                  <a:pt x="9737285" y="7845098"/>
                  <a:pt x="9743736" y="7864061"/>
                </a:cubicBezTo>
                <a:cubicBezTo>
                  <a:pt x="9749596" y="7880366"/>
                  <a:pt x="9747475" y="7899121"/>
                  <a:pt x="9755972" y="7915490"/>
                </a:cubicBezTo>
                <a:cubicBezTo>
                  <a:pt x="9769205" y="7940228"/>
                  <a:pt x="9793089" y="7961265"/>
                  <a:pt x="9805261" y="7988940"/>
                </a:cubicBezTo>
                <a:cubicBezTo>
                  <a:pt x="9806591" y="8041096"/>
                  <a:pt x="9790512" y="8103382"/>
                  <a:pt x="9723476" y="8145302"/>
                </a:cubicBezTo>
                <a:cubicBezTo>
                  <a:pt x="9651406" y="8151457"/>
                  <a:pt x="9556887" y="8131993"/>
                  <a:pt x="9530329" y="8046566"/>
                </a:cubicBezTo>
                <a:cubicBezTo>
                  <a:pt x="9523930" y="8025620"/>
                  <a:pt x="9524720" y="7954714"/>
                  <a:pt x="9538568" y="7928664"/>
                </a:cubicBezTo>
                <a:cubicBezTo>
                  <a:pt x="9556912" y="7894471"/>
                  <a:pt x="9596882" y="7866085"/>
                  <a:pt x="9639430" y="7853269"/>
                </a:cubicBezTo>
                <a:cubicBezTo>
                  <a:pt x="9648516" y="7833035"/>
                  <a:pt x="9635842" y="7812272"/>
                  <a:pt x="9633057" y="7791753"/>
                </a:cubicBezTo>
                <a:cubicBezTo>
                  <a:pt x="9559744" y="7768521"/>
                  <a:pt x="9486295" y="7750728"/>
                  <a:pt x="9412854" y="7735824"/>
                </a:cubicBezTo>
                <a:lnTo>
                  <a:pt x="9400563" y="7733668"/>
                </a:lnTo>
                <a:lnTo>
                  <a:pt x="9399016" y="7748638"/>
                </a:lnTo>
                <a:cubicBezTo>
                  <a:pt x="9391414" y="7803930"/>
                  <a:pt x="9390910" y="7854015"/>
                  <a:pt x="9377592" y="7907857"/>
                </a:cubicBezTo>
                <a:cubicBezTo>
                  <a:pt x="9372164" y="7929308"/>
                  <a:pt x="9356801" y="7949154"/>
                  <a:pt x="9351839" y="7970570"/>
                </a:cubicBezTo>
                <a:cubicBezTo>
                  <a:pt x="9342673" y="8011007"/>
                  <a:pt x="9349229" y="8042802"/>
                  <a:pt x="9327304" y="8068747"/>
                </a:cubicBezTo>
                <a:cubicBezTo>
                  <a:pt x="9310258" y="8065794"/>
                  <a:pt x="9297585" y="8058778"/>
                  <a:pt x="9281864" y="8054794"/>
                </a:cubicBezTo>
                <a:cubicBezTo>
                  <a:pt x="9284144" y="8009718"/>
                  <a:pt x="9252647" y="8007373"/>
                  <a:pt x="9207827" y="7989164"/>
                </a:cubicBezTo>
                <a:cubicBezTo>
                  <a:pt x="9168756" y="7972876"/>
                  <a:pt x="9129980" y="7954223"/>
                  <a:pt x="9092938" y="7952754"/>
                </a:cubicBezTo>
                <a:cubicBezTo>
                  <a:pt x="9086313" y="7932658"/>
                  <a:pt x="9064320" y="7932420"/>
                  <a:pt x="9051804" y="7921180"/>
                </a:cubicBezTo>
                <a:cubicBezTo>
                  <a:pt x="9046279" y="7915971"/>
                  <a:pt x="9020623" y="7885129"/>
                  <a:pt x="9016183" y="7875631"/>
                </a:cubicBezTo>
                <a:cubicBezTo>
                  <a:pt x="8987999" y="7816909"/>
                  <a:pt x="9021625" y="7727884"/>
                  <a:pt x="9033737" y="7670392"/>
                </a:cubicBezTo>
                <a:cubicBezTo>
                  <a:pt x="9042146" y="7632349"/>
                  <a:pt x="9050021" y="7593410"/>
                  <a:pt x="9061801" y="7575700"/>
                </a:cubicBezTo>
                <a:cubicBezTo>
                  <a:pt x="9074478" y="7557456"/>
                  <a:pt x="9099069" y="7548621"/>
                  <a:pt x="9103755" y="7536113"/>
                </a:cubicBezTo>
                <a:lnTo>
                  <a:pt x="9107827" y="7534580"/>
                </a:lnTo>
                <a:lnTo>
                  <a:pt x="9152194" y="7517878"/>
                </a:lnTo>
                <a:cubicBezTo>
                  <a:pt x="9202644" y="7501937"/>
                  <a:pt x="9257117" y="7490633"/>
                  <a:pt x="9297558" y="7463787"/>
                </a:cubicBezTo>
                <a:cubicBezTo>
                  <a:pt x="9315963" y="7478799"/>
                  <a:pt x="9317894" y="7466960"/>
                  <a:pt x="9339675" y="7477047"/>
                </a:cubicBezTo>
                <a:cubicBezTo>
                  <a:pt x="9363424" y="7463128"/>
                  <a:pt x="9374075" y="7392177"/>
                  <a:pt x="9338912" y="7384487"/>
                </a:cubicBezTo>
                <a:cubicBezTo>
                  <a:pt x="9321832" y="7381067"/>
                  <a:pt x="9321176" y="7397487"/>
                  <a:pt x="9309224" y="7400242"/>
                </a:cubicBezTo>
                <a:cubicBezTo>
                  <a:pt x="9282968" y="7367568"/>
                  <a:pt x="9242657" y="7347164"/>
                  <a:pt x="9204105" y="7325220"/>
                </a:cubicBezTo>
                <a:cubicBezTo>
                  <a:pt x="9193360" y="7318999"/>
                  <a:pt x="9188488" y="7322629"/>
                  <a:pt x="9175433" y="7323130"/>
                </a:cubicBezTo>
                <a:cubicBezTo>
                  <a:pt x="9167834" y="7311994"/>
                  <a:pt x="9157309" y="7304002"/>
                  <a:pt x="9147315" y="7296089"/>
                </a:cubicBezTo>
                <a:lnTo>
                  <a:pt x="9127652" y="7275129"/>
                </a:lnTo>
                <a:lnTo>
                  <a:pt x="9122386" y="7269515"/>
                </a:lnTo>
                <a:cubicBezTo>
                  <a:pt x="9103396" y="7233967"/>
                  <a:pt x="9093058" y="7138375"/>
                  <a:pt x="9102568" y="7089962"/>
                </a:cubicBezTo>
                <a:cubicBezTo>
                  <a:pt x="9111751" y="7043446"/>
                  <a:pt x="9140465" y="7008106"/>
                  <a:pt x="9167121" y="6976676"/>
                </a:cubicBezTo>
                <a:cubicBezTo>
                  <a:pt x="9184344" y="6956691"/>
                  <a:pt x="9207457" y="6940480"/>
                  <a:pt x="9214281" y="6918920"/>
                </a:cubicBezTo>
                <a:cubicBezTo>
                  <a:pt x="9238804" y="6921781"/>
                  <a:pt x="9253097" y="6912775"/>
                  <a:pt x="9261794" y="6897634"/>
                </a:cubicBezTo>
                <a:cubicBezTo>
                  <a:pt x="9282062" y="6899877"/>
                  <a:pt x="9294201" y="6893371"/>
                  <a:pt x="9302280" y="6882479"/>
                </a:cubicBezTo>
                <a:cubicBezTo>
                  <a:pt x="9327074" y="6889071"/>
                  <a:pt x="9351251" y="6874657"/>
                  <a:pt x="9374257" y="6869684"/>
                </a:cubicBezTo>
                <a:cubicBezTo>
                  <a:pt x="9396333" y="6864779"/>
                  <a:pt x="9429638" y="6859976"/>
                  <a:pt x="9451476" y="6839185"/>
                </a:cubicBezTo>
                <a:cubicBezTo>
                  <a:pt x="9456988" y="6825213"/>
                  <a:pt x="9460434" y="6808585"/>
                  <a:pt x="9465413" y="6793717"/>
                </a:cubicBezTo>
                <a:cubicBezTo>
                  <a:pt x="9486577" y="6782797"/>
                  <a:pt x="9504606" y="6792691"/>
                  <a:pt x="9532621" y="6798573"/>
                </a:cubicBezTo>
                <a:cubicBezTo>
                  <a:pt x="9533875" y="6821869"/>
                  <a:pt x="9524903" y="6833289"/>
                  <a:pt x="9525089" y="6854793"/>
                </a:cubicBezTo>
                <a:cubicBezTo>
                  <a:pt x="9538656" y="6873904"/>
                  <a:pt x="9516027" y="6883997"/>
                  <a:pt x="9511186" y="6900727"/>
                </a:cubicBezTo>
                <a:cubicBezTo>
                  <a:pt x="9508292" y="6912168"/>
                  <a:pt x="9510288" y="6926520"/>
                  <a:pt x="9508427" y="6939286"/>
                </a:cubicBezTo>
                <a:cubicBezTo>
                  <a:pt x="9503653" y="6982201"/>
                  <a:pt x="9490788" y="7029453"/>
                  <a:pt x="9485372" y="7070088"/>
                </a:cubicBezTo>
                <a:cubicBezTo>
                  <a:pt x="9479099" y="7124338"/>
                  <a:pt x="9482688" y="7179278"/>
                  <a:pt x="9474469" y="7226191"/>
                </a:cubicBezTo>
                <a:cubicBezTo>
                  <a:pt x="9473297" y="7235632"/>
                  <a:pt x="9465048" y="7244193"/>
                  <a:pt x="9462016" y="7253773"/>
                </a:cubicBezTo>
                <a:cubicBezTo>
                  <a:pt x="9457503" y="7268606"/>
                  <a:pt x="9459603" y="7284351"/>
                  <a:pt x="9455347" y="7296361"/>
                </a:cubicBezTo>
                <a:cubicBezTo>
                  <a:pt x="9449249" y="7315055"/>
                  <a:pt x="9431321" y="7331816"/>
                  <a:pt x="9426461" y="7354630"/>
                </a:cubicBezTo>
                <a:cubicBezTo>
                  <a:pt x="9422722" y="7373616"/>
                  <a:pt x="9419225" y="7395858"/>
                  <a:pt x="9414831" y="7418635"/>
                </a:cubicBezTo>
                <a:cubicBezTo>
                  <a:pt x="9410799" y="7439981"/>
                  <a:pt x="9403821" y="7465756"/>
                  <a:pt x="9403596" y="7481677"/>
                </a:cubicBezTo>
                <a:cubicBezTo>
                  <a:pt x="9402867" y="7522426"/>
                  <a:pt x="9427987" y="7565005"/>
                  <a:pt x="9423211" y="7607925"/>
                </a:cubicBezTo>
                <a:cubicBezTo>
                  <a:pt x="9422400" y="7615938"/>
                  <a:pt x="9417061" y="7619606"/>
                  <a:pt x="9414925" y="7628653"/>
                </a:cubicBezTo>
                <a:lnTo>
                  <a:pt x="9406697" y="7678868"/>
                </a:lnTo>
                <a:lnTo>
                  <a:pt x="9605340" y="7713217"/>
                </a:lnTo>
                <a:cubicBezTo>
                  <a:pt x="9595164" y="7684928"/>
                  <a:pt x="9592934" y="7655513"/>
                  <a:pt x="9586070" y="7626647"/>
                </a:cubicBezTo>
                <a:cubicBezTo>
                  <a:pt x="9578616" y="7595122"/>
                  <a:pt x="9569923" y="7560271"/>
                  <a:pt x="9561791" y="7529395"/>
                </a:cubicBezTo>
                <a:cubicBezTo>
                  <a:pt x="9552728" y="7496184"/>
                  <a:pt x="9548322" y="7448244"/>
                  <a:pt x="9542993" y="7410838"/>
                </a:cubicBezTo>
                <a:cubicBezTo>
                  <a:pt x="9538835" y="7379394"/>
                  <a:pt x="9531837" y="7355807"/>
                  <a:pt x="9523857" y="7318988"/>
                </a:cubicBezTo>
                <a:cubicBezTo>
                  <a:pt x="9517973" y="7290477"/>
                  <a:pt x="9514471" y="7259057"/>
                  <a:pt x="9494148" y="7227554"/>
                </a:cubicBezTo>
                <a:cubicBezTo>
                  <a:pt x="9514037" y="7210558"/>
                  <a:pt x="9533886" y="7208401"/>
                  <a:pt x="9553382" y="7207222"/>
                </a:cubicBezTo>
                <a:cubicBezTo>
                  <a:pt x="9565373" y="7215762"/>
                  <a:pt x="9550665" y="7223328"/>
                  <a:pt x="9550468" y="7231236"/>
                </a:cubicBezTo>
                <a:cubicBezTo>
                  <a:pt x="9611067" y="7393039"/>
                  <a:pt x="9635739" y="7553631"/>
                  <a:pt x="9691400" y="7714984"/>
                </a:cubicBezTo>
                <a:cubicBezTo>
                  <a:pt x="9732931" y="7729525"/>
                  <a:pt x="9774817" y="7743083"/>
                  <a:pt x="9816728" y="7742460"/>
                </a:cubicBezTo>
                <a:cubicBezTo>
                  <a:pt x="9804397" y="7602941"/>
                  <a:pt x="9984303" y="7506388"/>
                  <a:pt x="10084488" y="7654978"/>
                </a:cubicBezTo>
                <a:cubicBezTo>
                  <a:pt x="10106673" y="7687926"/>
                  <a:pt x="10114389" y="7735371"/>
                  <a:pt x="10102384" y="7773797"/>
                </a:cubicBezTo>
                <a:close/>
                <a:moveTo>
                  <a:pt x="12176482" y="3167722"/>
                </a:moveTo>
                <a:cubicBezTo>
                  <a:pt x="12193831" y="3119217"/>
                  <a:pt x="12202993" y="3052285"/>
                  <a:pt x="12212590" y="2990141"/>
                </a:cubicBezTo>
                <a:cubicBezTo>
                  <a:pt x="11924012" y="2907572"/>
                  <a:pt x="11678135" y="2821912"/>
                  <a:pt x="11424413" y="2773637"/>
                </a:cubicBezTo>
                <a:cubicBezTo>
                  <a:pt x="11322754" y="2754252"/>
                  <a:pt x="11219158" y="2738096"/>
                  <a:pt x="11123170" y="2710493"/>
                </a:cubicBezTo>
                <a:cubicBezTo>
                  <a:pt x="11106881" y="2768147"/>
                  <a:pt x="11102651" y="2811215"/>
                  <a:pt x="11085400" y="2861807"/>
                </a:cubicBezTo>
                <a:cubicBezTo>
                  <a:pt x="11093004" y="2872315"/>
                  <a:pt x="11106388" y="2881293"/>
                  <a:pt x="11119466" y="2879411"/>
                </a:cubicBezTo>
                <a:cubicBezTo>
                  <a:pt x="11126977" y="2865879"/>
                  <a:pt x="11114775" y="2855381"/>
                  <a:pt x="11130038" y="2855486"/>
                </a:cubicBezTo>
                <a:cubicBezTo>
                  <a:pt x="11149677" y="2864164"/>
                  <a:pt x="11113408" y="2883884"/>
                  <a:pt x="11139344" y="2888705"/>
                </a:cubicBezTo>
                <a:cubicBezTo>
                  <a:pt x="11150813" y="2888155"/>
                  <a:pt x="11143929" y="2857539"/>
                  <a:pt x="11158823" y="2863098"/>
                </a:cubicBezTo>
                <a:cubicBezTo>
                  <a:pt x="11165236" y="2870528"/>
                  <a:pt x="11149919" y="2891335"/>
                  <a:pt x="11163671" y="2894858"/>
                </a:cubicBezTo>
                <a:cubicBezTo>
                  <a:pt x="11173433" y="2893554"/>
                  <a:pt x="11168881" y="2868053"/>
                  <a:pt x="11179119" y="2867981"/>
                </a:cubicBezTo>
                <a:cubicBezTo>
                  <a:pt x="11194300" y="2875199"/>
                  <a:pt x="11169239" y="2906510"/>
                  <a:pt x="11195594" y="2906920"/>
                </a:cubicBezTo>
                <a:cubicBezTo>
                  <a:pt x="11210313" y="2895551"/>
                  <a:pt x="11205914" y="2851224"/>
                  <a:pt x="11221249" y="2839616"/>
                </a:cubicBezTo>
                <a:cubicBezTo>
                  <a:pt x="11251783" y="2844427"/>
                  <a:pt x="11221148" y="2886041"/>
                  <a:pt x="11220577" y="2909278"/>
                </a:cubicBezTo>
                <a:cubicBezTo>
                  <a:pt x="11224905" y="2916807"/>
                  <a:pt x="11240643" y="2918144"/>
                  <a:pt x="11252499" y="2921340"/>
                </a:cubicBezTo>
                <a:cubicBezTo>
                  <a:pt x="11264247" y="2917850"/>
                  <a:pt x="11248792" y="2891617"/>
                  <a:pt x="11260779" y="2888742"/>
                </a:cubicBezTo>
                <a:cubicBezTo>
                  <a:pt x="11284342" y="2892005"/>
                  <a:pt x="11250998" y="2929358"/>
                  <a:pt x="11275981" y="2931715"/>
                </a:cubicBezTo>
                <a:cubicBezTo>
                  <a:pt x="11279887" y="2917101"/>
                  <a:pt x="11281749" y="2899029"/>
                  <a:pt x="11293357" y="2897009"/>
                </a:cubicBezTo>
                <a:cubicBezTo>
                  <a:pt x="11298071" y="2908284"/>
                  <a:pt x="11297482" y="2922321"/>
                  <a:pt x="11291212" y="2939977"/>
                </a:cubicBezTo>
                <a:cubicBezTo>
                  <a:pt x="11298183" y="2941525"/>
                  <a:pt x="11304537" y="2943311"/>
                  <a:pt x="11311319" y="2945287"/>
                </a:cubicBezTo>
                <a:cubicBezTo>
                  <a:pt x="11327130" y="2934911"/>
                  <a:pt x="11307595" y="2906364"/>
                  <a:pt x="11325936" y="2905276"/>
                </a:cubicBezTo>
                <a:cubicBezTo>
                  <a:pt x="11345854" y="2911013"/>
                  <a:pt x="11318995" y="2944082"/>
                  <a:pt x="11336262" y="2951201"/>
                </a:cubicBezTo>
                <a:cubicBezTo>
                  <a:pt x="11354495" y="2943427"/>
                  <a:pt x="11350376" y="2896160"/>
                  <a:pt x="11350718" y="2876906"/>
                </a:cubicBezTo>
                <a:cubicBezTo>
                  <a:pt x="11390420" y="2867895"/>
                  <a:pt x="11365125" y="2925145"/>
                  <a:pt x="11361861" y="2953320"/>
                </a:cubicBezTo>
                <a:cubicBezTo>
                  <a:pt x="11366000" y="2961277"/>
                  <a:pt x="11381928" y="2962187"/>
                  <a:pt x="11393595" y="2965809"/>
                </a:cubicBezTo>
                <a:cubicBezTo>
                  <a:pt x="11398741" y="2955317"/>
                  <a:pt x="11396373" y="2931803"/>
                  <a:pt x="11406751" y="2930260"/>
                </a:cubicBezTo>
                <a:cubicBezTo>
                  <a:pt x="11424772" y="2935670"/>
                  <a:pt x="11392988" y="2970648"/>
                  <a:pt x="11417922" y="2971963"/>
                </a:cubicBezTo>
                <a:cubicBezTo>
                  <a:pt x="11437265" y="2974381"/>
                  <a:pt x="11416637" y="2944842"/>
                  <a:pt x="11437401" y="2946356"/>
                </a:cubicBezTo>
                <a:cubicBezTo>
                  <a:pt x="11452623" y="2950018"/>
                  <a:pt x="11431058" y="2975724"/>
                  <a:pt x="11446280" y="2979386"/>
                </a:cubicBezTo>
                <a:cubicBezTo>
                  <a:pt x="11460393" y="2972855"/>
                  <a:pt x="11443599" y="2940413"/>
                  <a:pt x="11464928" y="2940646"/>
                </a:cubicBezTo>
                <a:cubicBezTo>
                  <a:pt x="11479683" y="2947676"/>
                  <a:pt x="11453390" y="2979464"/>
                  <a:pt x="11470796" y="2985112"/>
                </a:cubicBezTo>
                <a:cubicBezTo>
                  <a:pt x="11488868" y="2991565"/>
                  <a:pt x="11477269" y="2949674"/>
                  <a:pt x="11495579" y="2956742"/>
                </a:cubicBezTo>
                <a:cubicBezTo>
                  <a:pt x="11500998" y="2965265"/>
                  <a:pt x="11499695" y="2977455"/>
                  <a:pt x="11495550" y="2991453"/>
                </a:cubicBezTo>
                <a:cubicBezTo>
                  <a:pt x="11503186" y="2993806"/>
                  <a:pt x="11512053" y="2995681"/>
                  <a:pt x="11519878" y="2997607"/>
                </a:cubicBezTo>
                <a:cubicBezTo>
                  <a:pt x="11544102" y="2975118"/>
                  <a:pt x="11520114" y="2923157"/>
                  <a:pt x="11548922" y="2918013"/>
                </a:cubicBezTo>
                <a:cubicBezTo>
                  <a:pt x="11532320" y="2911699"/>
                  <a:pt x="11500901" y="2914668"/>
                  <a:pt x="11512137" y="2891547"/>
                </a:cubicBezTo>
                <a:cubicBezTo>
                  <a:pt x="11527359" y="2895209"/>
                  <a:pt x="11542154" y="2898682"/>
                  <a:pt x="11556760" y="2902583"/>
                </a:cubicBezTo>
                <a:cubicBezTo>
                  <a:pt x="11559287" y="2885316"/>
                  <a:pt x="11531701" y="2885382"/>
                  <a:pt x="11535221" y="2867022"/>
                </a:cubicBezTo>
                <a:cubicBezTo>
                  <a:pt x="11542830" y="2855576"/>
                  <a:pt x="11598294" y="2835146"/>
                  <a:pt x="11590639" y="2872104"/>
                </a:cubicBezTo>
                <a:cubicBezTo>
                  <a:pt x="11581574" y="2866056"/>
                  <a:pt x="11564636" y="2857040"/>
                  <a:pt x="11559975" y="2873364"/>
                </a:cubicBezTo>
                <a:cubicBezTo>
                  <a:pt x="11563646" y="2884688"/>
                  <a:pt x="11583605" y="2886869"/>
                  <a:pt x="11578567" y="2904047"/>
                </a:cubicBezTo>
                <a:cubicBezTo>
                  <a:pt x="11560629" y="2918079"/>
                  <a:pt x="11524336" y="2999066"/>
                  <a:pt x="11559862" y="3012210"/>
                </a:cubicBezTo>
                <a:cubicBezTo>
                  <a:pt x="11575363" y="3012931"/>
                  <a:pt x="11555081" y="2990693"/>
                  <a:pt x="11568973" y="2992746"/>
                </a:cubicBezTo>
                <a:cubicBezTo>
                  <a:pt x="11582949" y="3014240"/>
                  <a:pt x="11580770" y="2990298"/>
                  <a:pt x="11599448" y="2991913"/>
                </a:cubicBezTo>
                <a:cubicBezTo>
                  <a:pt x="11602603" y="3005562"/>
                  <a:pt x="11594122" y="3007432"/>
                  <a:pt x="11597506" y="3017098"/>
                </a:cubicBezTo>
                <a:cubicBezTo>
                  <a:pt x="11613820" y="3021753"/>
                  <a:pt x="11630085" y="3025364"/>
                  <a:pt x="11646587" y="3029592"/>
                </a:cubicBezTo>
                <a:cubicBezTo>
                  <a:pt x="11652750" y="3005251"/>
                  <a:pt x="11660521" y="2979578"/>
                  <a:pt x="11660387" y="2959093"/>
                </a:cubicBezTo>
                <a:cubicBezTo>
                  <a:pt x="11666742" y="2960879"/>
                  <a:pt x="11673524" y="2962855"/>
                  <a:pt x="11680494" y="2964402"/>
                </a:cubicBezTo>
                <a:cubicBezTo>
                  <a:pt x="11676902" y="2994475"/>
                  <a:pt x="11648690" y="3038692"/>
                  <a:pt x="11686145" y="3044007"/>
                </a:cubicBezTo>
                <a:cubicBezTo>
                  <a:pt x="11699790" y="3040844"/>
                  <a:pt x="11682834" y="3022628"/>
                  <a:pt x="11696528" y="3020509"/>
                </a:cubicBezTo>
                <a:cubicBezTo>
                  <a:pt x="11707390" y="3024798"/>
                  <a:pt x="11699741" y="3039801"/>
                  <a:pt x="11707951" y="3045471"/>
                </a:cubicBezTo>
                <a:cubicBezTo>
                  <a:pt x="11710734" y="3038020"/>
                  <a:pt x="11708572" y="3023277"/>
                  <a:pt x="11720010" y="3030884"/>
                </a:cubicBezTo>
                <a:cubicBezTo>
                  <a:pt x="11728221" y="3036555"/>
                  <a:pt x="11713043" y="3055891"/>
                  <a:pt x="11731195" y="3055231"/>
                </a:cubicBezTo>
                <a:cubicBezTo>
                  <a:pt x="11735200" y="3042702"/>
                  <a:pt x="11735115" y="3023260"/>
                  <a:pt x="11750912" y="3030240"/>
                </a:cubicBezTo>
                <a:cubicBezTo>
                  <a:pt x="11755191" y="3036726"/>
                  <a:pt x="11750332" y="3048878"/>
                  <a:pt x="11747698" y="3059459"/>
                </a:cubicBezTo>
                <a:cubicBezTo>
                  <a:pt x="11759554" y="3062655"/>
                  <a:pt x="11771836" y="3066039"/>
                  <a:pt x="11784308" y="3068996"/>
                </a:cubicBezTo>
                <a:cubicBezTo>
                  <a:pt x="11793540" y="3038862"/>
                  <a:pt x="11796903" y="3012773"/>
                  <a:pt x="11795577" y="2989209"/>
                </a:cubicBezTo>
                <a:cubicBezTo>
                  <a:pt x="11802458" y="2993270"/>
                  <a:pt x="11821127" y="2990285"/>
                  <a:pt x="11819060" y="2999584"/>
                </a:cubicBezTo>
                <a:cubicBezTo>
                  <a:pt x="11811288" y="3025257"/>
                  <a:pt x="11816110" y="3043217"/>
                  <a:pt x="11805876" y="3069845"/>
                </a:cubicBezTo>
                <a:cubicBezTo>
                  <a:pt x="11811107" y="3078795"/>
                  <a:pt x="11828693" y="3079416"/>
                  <a:pt x="11841214" y="3083416"/>
                </a:cubicBezTo>
                <a:cubicBezTo>
                  <a:pt x="11847385" y="3063674"/>
                  <a:pt x="11839871" y="3050652"/>
                  <a:pt x="11861964" y="3053776"/>
                </a:cubicBezTo>
                <a:cubicBezTo>
                  <a:pt x="11859380" y="3065400"/>
                  <a:pt x="11852962" y="3079926"/>
                  <a:pt x="11857905" y="3087217"/>
                </a:cubicBezTo>
                <a:cubicBezTo>
                  <a:pt x="11866156" y="3089331"/>
                  <a:pt x="11873981" y="3091256"/>
                  <a:pt x="11882232" y="3093370"/>
                </a:cubicBezTo>
                <a:cubicBezTo>
                  <a:pt x="11888282" y="3084298"/>
                  <a:pt x="11883393" y="3056095"/>
                  <a:pt x="11898763" y="3062886"/>
                </a:cubicBezTo>
                <a:cubicBezTo>
                  <a:pt x="11911145" y="3068357"/>
                  <a:pt x="11882668" y="3098158"/>
                  <a:pt x="11902766" y="3098868"/>
                </a:cubicBezTo>
                <a:cubicBezTo>
                  <a:pt x="11933323" y="3090922"/>
                  <a:pt x="11899209" y="3023763"/>
                  <a:pt x="11934570" y="3024579"/>
                </a:cubicBezTo>
                <a:cubicBezTo>
                  <a:pt x="11952331" y="3042128"/>
                  <a:pt x="11918537" y="3092049"/>
                  <a:pt x="11934500" y="3111357"/>
                </a:cubicBezTo>
                <a:cubicBezTo>
                  <a:pt x="11957587" y="3113388"/>
                  <a:pt x="11941998" y="3066670"/>
                  <a:pt x="11954838" y="3064173"/>
                </a:cubicBezTo>
                <a:cubicBezTo>
                  <a:pt x="11966046" y="3075763"/>
                  <a:pt x="11955335" y="3101159"/>
                  <a:pt x="11959016" y="3117083"/>
                </a:cubicBezTo>
                <a:cubicBezTo>
                  <a:pt x="11975388" y="3127381"/>
                  <a:pt x="11965178" y="3092742"/>
                  <a:pt x="11977650" y="3095699"/>
                </a:cubicBezTo>
                <a:cubicBezTo>
                  <a:pt x="11992305" y="3100643"/>
                  <a:pt x="11971406" y="3127153"/>
                  <a:pt x="11990560" y="3130000"/>
                </a:cubicBezTo>
                <a:cubicBezTo>
                  <a:pt x="12004403" y="3131009"/>
                  <a:pt x="11993092" y="3090777"/>
                  <a:pt x="12010884" y="3100171"/>
                </a:cubicBezTo>
                <a:cubicBezTo>
                  <a:pt x="12015688" y="3108932"/>
                  <a:pt x="12010929" y="3123169"/>
                  <a:pt x="12010856" y="3134882"/>
                </a:cubicBezTo>
                <a:cubicBezTo>
                  <a:pt x="12019108" y="3136996"/>
                  <a:pt x="12027548" y="3138683"/>
                  <a:pt x="12035184" y="3141035"/>
                </a:cubicBezTo>
                <a:cubicBezTo>
                  <a:pt x="12046969" y="3107433"/>
                  <a:pt x="12044124" y="3082687"/>
                  <a:pt x="12048997" y="3053180"/>
                </a:cubicBezTo>
                <a:cubicBezTo>
                  <a:pt x="12056444" y="3055960"/>
                  <a:pt x="12059136" y="3051021"/>
                  <a:pt x="12066345" y="3053185"/>
                </a:cubicBezTo>
                <a:cubicBezTo>
                  <a:pt x="12067014" y="3080545"/>
                  <a:pt x="12061386" y="3111761"/>
                  <a:pt x="12051875" y="3144836"/>
                </a:cubicBezTo>
                <a:cubicBezTo>
                  <a:pt x="12066005" y="3147504"/>
                  <a:pt x="12083986" y="3156470"/>
                  <a:pt x="12093788" y="3151610"/>
                </a:cubicBezTo>
                <a:cubicBezTo>
                  <a:pt x="12102570" y="3134043"/>
                  <a:pt x="12082239" y="3110762"/>
                  <a:pt x="12105218" y="3106106"/>
                </a:cubicBezTo>
                <a:cubicBezTo>
                  <a:pt x="12114818" y="3119029"/>
                  <a:pt x="12098804" y="3147188"/>
                  <a:pt x="12114084" y="3156492"/>
                </a:cubicBezTo>
                <a:cubicBezTo>
                  <a:pt x="12123868" y="3142432"/>
                  <a:pt x="12111083" y="3124017"/>
                  <a:pt x="12123209" y="3119672"/>
                </a:cubicBezTo>
                <a:cubicBezTo>
                  <a:pt x="12149423" y="3121553"/>
                  <a:pt x="12114659" y="3159810"/>
                  <a:pt x="12133535" y="3165597"/>
                </a:cubicBezTo>
                <a:cubicBezTo>
                  <a:pt x="12147696" y="3160110"/>
                  <a:pt x="12138700" y="3115794"/>
                  <a:pt x="12161279" y="3124749"/>
                </a:cubicBezTo>
                <a:cubicBezTo>
                  <a:pt x="12167620" y="3143891"/>
                  <a:pt x="12144330" y="3159643"/>
                  <a:pt x="12163165" y="3168987"/>
                </a:cubicBezTo>
                <a:cubicBezTo>
                  <a:pt x="12165242" y="3164287"/>
                  <a:pt x="12170554" y="3166124"/>
                  <a:pt x="12176482" y="3167722"/>
                </a:cubicBezTo>
                <a:close/>
                <a:moveTo>
                  <a:pt x="12179213" y="3207737"/>
                </a:moveTo>
                <a:cubicBezTo>
                  <a:pt x="11876460" y="3148011"/>
                  <a:pt x="11512493" y="3027025"/>
                  <a:pt x="11193021" y="2949699"/>
                </a:cubicBezTo>
                <a:cubicBezTo>
                  <a:pt x="11131518" y="2935290"/>
                  <a:pt x="11069359" y="2924677"/>
                  <a:pt x="11021703" y="2889322"/>
                </a:cubicBezTo>
                <a:cubicBezTo>
                  <a:pt x="11050230" y="2812053"/>
                  <a:pt x="11052848" y="2743762"/>
                  <a:pt x="11089775" y="2671737"/>
                </a:cubicBezTo>
                <a:cubicBezTo>
                  <a:pt x="11105810" y="2679333"/>
                  <a:pt x="11115577" y="2656073"/>
                  <a:pt x="11127244" y="2659696"/>
                </a:cubicBezTo>
                <a:cubicBezTo>
                  <a:pt x="11128286" y="2659646"/>
                  <a:pt x="11133994" y="2669828"/>
                  <a:pt x="11133567" y="2669639"/>
                </a:cubicBezTo>
                <a:cubicBezTo>
                  <a:pt x="11224979" y="2684497"/>
                  <a:pt x="11318652" y="2716183"/>
                  <a:pt x="11413431" y="2731507"/>
                </a:cubicBezTo>
                <a:cubicBezTo>
                  <a:pt x="11505270" y="2746554"/>
                  <a:pt x="11593137" y="2765972"/>
                  <a:pt x="11672383" y="2788731"/>
                </a:cubicBezTo>
                <a:cubicBezTo>
                  <a:pt x="11702022" y="2796721"/>
                  <a:pt x="11727320" y="2814537"/>
                  <a:pt x="11755490" y="2822388"/>
                </a:cubicBezTo>
                <a:cubicBezTo>
                  <a:pt x="11775408" y="2828125"/>
                  <a:pt x="11797641" y="2829778"/>
                  <a:pt x="11817887" y="2833617"/>
                </a:cubicBezTo>
                <a:cubicBezTo>
                  <a:pt x="11915237" y="2854673"/>
                  <a:pt x="12033910" y="2897916"/>
                  <a:pt x="12119947" y="2927250"/>
                </a:cubicBezTo>
                <a:cubicBezTo>
                  <a:pt x="12160548" y="2941615"/>
                  <a:pt x="12204735" y="2947862"/>
                  <a:pt x="12238203" y="2974905"/>
                </a:cubicBezTo>
                <a:cubicBezTo>
                  <a:pt x="12210021" y="3059476"/>
                  <a:pt x="12216428" y="3137371"/>
                  <a:pt x="12179213" y="3207737"/>
                </a:cubicBezTo>
                <a:close/>
                <a:moveTo>
                  <a:pt x="7471152" y="14055505"/>
                </a:moveTo>
                <a:cubicBezTo>
                  <a:pt x="7511219" y="13979482"/>
                  <a:pt x="7516398" y="13860880"/>
                  <a:pt x="7472467" y="13813183"/>
                </a:cubicBezTo>
                <a:cubicBezTo>
                  <a:pt x="7443845" y="13782188"/>
                  <a:pt x="7398639" y="13766801"/>
                  <a:pt x="7365385" y="13739366"/>
                </a:cubicBezTo>
                <a:cubicBezTo>
                  <a:pt x="7361311" y="13758972"/>
                  <a:pt x="7357236" y="13778579"/>
                  <a:pt x="7353162" y="13798185"/>
                </a:cubicBezTo>
                <a:cubicBezTo>
                  <a:pt x="7335843" y="13802765"/>
                  <a:pt x="7296274" y="13809237"/>
                  <a:pt x="7294754" y="13786139"/>
                </a:cubicBezTo>
                <a:cubicBezTo>
                  <a:pt x="7272306" y="13866944"/>
                  <a:pt x="7243136" y="13968734"/>
                  <a:pt x="7231570" y="14045683"/>
                </a:cubicBezTo>
                <a:cubicBezTo>
                  <a:pt x="7242881" y="14063932"/>
                  <a:pt x="7277398" y="14043506"/>
                  <a:pt x="7289374" y="14062558"/>
                </a:cubicBezTo>
                <a:cubicBezTo>
                  <a:pt x="7279687" y="14091407"/>
                  <a:pt x="7266984" y="14127079"/>
                  <a:pt x="7269468" y="14157228"/>
                </a:cubicBezTo>
                <a:cubicBezTo>
                  <a:pt x="7298045" y="14147939"/>
                  <a:pt x="7314640" y="14136922"/>
                  <a:pt x="7341233" y="14129815"/>
                </a:cubicBezTo>
                <a:cubicBezTo>
                  <a:pt x="7363710" y="14123945"/>
                  <a:pt x="7394968" y="14127053"/>
                  <a:pt x="7419983" y="14113131"/>
                </a:cubicBezTo>
                <a:cubicBezTo>
                  <a:pt x="7440565" y="14101455"/>
                  <a:pt x="7457797" y="14080846"/>
                  <a:pt x="7471152" y="14055505"/>
                </a:cubicBezTo>
                <a:close/>
                <a:moveTo>
                  <a:pt x="7528809" y="14017994"/>
                </a:moveTo>
                <a:cubicBezTo>
                  <a:pt x="7493094" y="14135751"/>
                  <a:pt x="7400035" y="14189434"/>
                  <a:pt x="7263054" y="14189053"/>
                </a:cubicBezTo>
                <a:cubicBezTo>
                  <a:pt x="7255319" y="14201944"/>
                  <a:pt x="7257981" y="14227076"/>
                  <a:pt x="7249989" y="14252087"/>
                </a:cubicBezTo>
                <a:cubicBezTo>
                  <a:pt x="7223076" y="14243764"/>
                  <a:pt x="7219236" y="14242068"/>
                  <a:pt x="7193027" y="14230997"/>
                </a:cubicBezTo>
                <a:cubicBezTo>
                  <a:pt x="7185166" y="14271866"/>
                  <a:pt x="7177117" y="14313161"/>
                  <a:pt x="7164554" y="14347365"/>
                </a:cubicBezTo>
                <a:cubicBezTo>
                  <a:pt x="7153029" y="14359602"/>
                  <a:pt x="7133378" y="14359074"/>
                  <a:pt x="7125464" y="14376985"/>
                </a:cubicBezTo>
                <a:cubicBezTo>
                  <a:pt x="6981748" y="14371079"/>
                  <a:pt x="6827089" y="14363396"/>
                  <a:pt x="6686977" y="14380489"/>
                </a:cubicBezTo>
                <a:cubicBezTo>
                  <a:pt x="6645037" y="14385403"/>
                  <a:pt x="6602593" y="14397230"/>
                  <a:pt x="6576394" y="14390751"/>
                </a:cubicBezTo>
                <a:cubicBezTo>
                  <a:pt x="6516983" y="14375205"/>
                  <a:pt x="6497938" y="14308686"/>
                  <a:pt x="6443050" y="14282904"/>
                </a:cubicBezTo>
                <a:cubicBezTo>
                  <a:pt x="6438770" y="14254511"/>
                  <a:pt x="6413681" y="14236289"/>
                  <a:pt x="6406754" y="14209273"/>
                </a:cubicBezTo>
                <a:cubicBezTo>
                  <a:pt x="6390318" y="14144927"/>
                  <a:pt x="6408913" y="14035916"/>
                  <a:pt x="6431588" y="13951133"/>
                </a:cubicBezTo>
                <a:cubicBezTo>
                  <a:pt x="6449335" y="13885581"/>
                  <a:pt x="6474726" y="13787728"/>
                  <a:pt x="6492055" y="13704661"/>
                </a:cubicBezTo>
                <a:cubicBezTo>
                  <a:pt x="6510087" y="13618847"/>
                  <a:pt x="6520056" y="13464741"/>
                  <a:pt x="6561081" y="13370737"/>
                </a:cubicBezTo>
                <a:cubicBezTo>
                  <a:pt x="6591793" y="13301228"/>
                  <a:pt x="6629175" y="13270856"/>
                  <a:pt x="6713367" y="13293784"/>
                </a:cubicBezTo>
                <a:cubicBezTo>
                  <a:pt x="6757808" y="13306284"/>
                  <a:pt x="6809423" y="13329090"/>
                  <a:pt x="6867793" y="13344686"/>
                </a:cubicBezTo>
                <a:cubicBezTo>
                  <a:pt x="6907780" y="13355728"/>
                  <a:pt x="6958620" y="13371057"/>
                  <a:pt x="6989678" y="13369999"/>
                </a:cubicBezTo>
                <a:cubicBezTo>
                  <a:pt x="7022393" y="13368654"/>
                  <a:pt x="7054459" y="13331853"/>
                  <a:pt x="7104613" y="13337195"/>
                </a:cubicBezTo>
                <a:cubicBezTo>
                  <a:pt x="7190856" y="13346248"/>
                  <a:pt x="7290780" y="13375109"/>
                  <a:pt x="7361751" y="13414112"/>
                </a:cubicBezTo>
                <a:cubicBezTo>
                  <a:pt x="7369725" y="13484914"/>
                  <a:pt x="7351303" y="13545071"/>
                  <a:pt x="7333576" y="13619807"/>
                </a:cubicBezTo>
                <a:cubicBezTo>
                  <a:pt x="7339619" y="13632671"/>
                  <a:pt x="7361321" y="13619324"/>
                  <a:pt x="7378484" y="13628946"/>
                </a:cubicBezTo>
                <a:cubicBezTo>
                  <a:pt x="7353893" y="13704217"/>
                  <a:pt x="7418928" y="13715114"/>
                  <a:pt x="7462142" y="13750008"/>
                </a:cubicBezTo>
                <a:cubicBezTo>
                  <a:pt x="7527272" y="13802230"/>
                  <a:pt x="7564058" y="13903600"/>
                  <a:pt x="7528809" y="14017994"/>
                </a:cubicBezTo>
                <a:close/>
              </a:path>
            </a:pathLst>
          </a:custGeom>
          <a:solidFill>
            <a:schemeClr val="dk1">
              <a:alpha val="49803"/>
            </a:scheme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Twentieth Century"/>
              <a:ea typeface="Twentieth Century"/>
              <a:cs typeface="Twentieth Century"/>
              <a:sym typeface="Twentieth Century"/>
            </a:endParaRPr>
          </a:p>
        </p:txBody>
      </p:sp>
      <p:sp>
        <p:nvSpPr>
          <p:cNvPr id="161" name="Google Shape;161;p8"/>
          <p:cNvSpPr txBox="1"/>
          <p:nvPr/>
        </p:nvSpPr>
        <p:spPr>
          <a:xfrm>
            <a:off x="3730577" y="791975"/>
            <a:ext cx="4221300" cy="646500"/>
          </a:xfrm>
          <a:prstGeom prst="rect">
            <a:avLst/>
          </a:prstGeom>
          <a:noFill/>
          <a:ln>
            <a:noFill/>
          </a:ln>
        </p:spPr>
        <p:txBody>
          <a:bodyPr spcFirstLastPara="1" wrap="square" lIns="91425" tIns="45700" rIns="91425" bIns="45700" anchor="t" anchorCtr="0">
            <a:spAutoFit/>
          </a:bodyPr>
          <a:lstStyle/>
          <a:p>
            <a:pPr marL="0" marR="0" lvl="0" indent="0" algn="l" rtl="0">
              <a:spcBef>
                <a:spcPts val="0"/>
              </a:spcBef>
              <a:spcAft>
                <a:spcPts val="0"/>
              </a:spcAft>
              <a:buNone/>
            </a:pPr>
            <a:r>
              <a:rPr lang="en-US" sz="3600">
                <a:solidFill>
                  <a:schemeClr val="dk1"/>
                </a:solidFill>
                <a:latin typeface="Short Stack"/>
                <a:ea typeface="Short Stack"/>
                <a:cs typeface="Short Stack"/>
                <a:sym typeface="Short Stack"/>
              </a:rPr>
              <a:t>Assessments</a:t>
            </a:r>
            <a:endParaRPr/>
          </a:p>
        </p:txBody>
      </p:sp>
      <p:sp>
        <p:nvSpPr>
          <p:cNvPr id="162" name="Google Shape;162;p8"/>
          <p:cNvSpPr txBox="1"/>
          <p:nvPr/>
        </p:nvSpPr>
        <p:spPr>
          <a:xfrm>
            <a:off x="931875" y="1362150"/>
            <a:ext cx="10803900" cy="5110200"/>
          </a:xfrm>
          <a:prstGeom prst="rect">
            <a:avLst/>
          </a:prstGeom>
          <a:noFill/>
          <a:ln>
            <a:noFill/>
          </a:ln>
        </p:spPr>
        <p:txBody>
          <a:bodyPr spcFirstLastPara="1" wrap="square" lIns="91425" tIns="45700" rIns="91425" bIns="45700" anchor="t" anchorCtr="0">
            <a:spAutoFit/>
          </a:bodyPr>
          <a:lstStyle/>
          <a:p>
            <a:pPr marL="0" marR="0" lvl="0" indent="0" algn="l" rtl="0">
              <a:spcBef>
                <a:spcPts val="0"/>
              </a:spcBef>
              <a:spcAft>
                <a:spcPts val="0"/>
              </a:spcAft>
              <a:buNone/>
            </a:pPr>
            <a:r>
              <a:rPr lang="en-US" sz="2400">
                <a:solidFill>
                  <a:schemeClr val="dk1"/>
                </a:solidFill>
                <a:latin typeface="Short Stack"/>
                <a:ea typeface="Short Stack"/>
                <a:cs typeface="Short Stack"/>
                <a:sym typeface="Short Stack"/>
              </a:rPr>
              <a:t>Students are identified to receive Title 1 services based on a variety of summative and formative assessments.</a:t>
            </a:r>
            <a:endParaRPr/>
          </a:p>
          <a:p>
            <a:pPr marL="0" marR="0" lvl="0" indent="0" algn="l" rtl="0">
              <a:spcBef>
                <a:spcPts val="0"/>
              </a:spcBef>
              <a:spcAft>
                <a:spcPts val="0"/>
              </a:spcAft>
              <a:buNone/>
            </a:pPr>
            <a:endParaRPr sz="2000">
              <a:solidFill>
                <a:schemeClr val="dk1"/>
              </a:solidFill>
              <a:latin typeface="Short Stack"/>
              <a:ea typeface="Short Stack"/>
              <a:cs typeface="Short Stack"/>
              <a:sym typeface="Short Stack"/>
            </a:endParaRPr>
          </a:p>
          <a:p>
            <a:pPr marL="0" marR="0" lvl="0" indent="0" algn="l" rtl="0">
              <a:spcBef>
                <a:spcPts val="0"/>
              </a:spcBef>
              <a:spcAft>
                <a:spcPts val="0"/>
              </a:spcAft>
              <a:buNone/>
            </a:pPr>
            <a:r>
              <a:rPr lang="en-US" sz="2000" b="1">
                <a:solidFill>
                  <a:schemeClr val="dk1"/>
                </a:solidFill>
                <a:latin typeface="Short Stack"/>
                <a:ea typeface="Short Stack"/>
                <a:cs typeface="Short Stack"/>
                <a:sym typeface="Short Stack"/>
              </a:rPr>
              <a:t>Computer Adaptive – Comprehensive Interim Assessments (CA-CIA) </a:t>
            </a:r>
            <a:endParaRPr sz="2000" b="1">
              <a:solidFill>
                <a:schemeClr val="dk1"/>
              </a:solidFill>
              <a:latin typeface="Short Stack"/>
              <a:ea typeface="Short Stack"/>
              <a:cs typeface="Short Stack"/>
              <a:sym typeface="Short Stack"/>
            </a:endParaRPr>
          </a:p>
          <a:p>
            <a:pPr marL="0" marR="0" lvl="0" indent="0" algn="l" rtl="0">
              <a:spcBef>
                <a:spcPts val="0"/>
              </a:spcBef>
              <a:spcAft>
                <a:spcPts val="0"/>
              </a:spcAft>
              <a:buNone/>
            </a:pPr>
            <a:endParaRPr sz="2000" b="1">
              <a:solidFill>
                <a:schemeClr val="dk1"/>
              </a:solidFill>
              <a:latin typeface="Short Stack"/>
              <a:ea typeface="Short Stack"/>
              <a:cs typeface="Short Stack"/>
              <a:sym typeface="Short Stack"/>
            </a:endParaRPr>
          </a:p>
          <a:p>
            <a:pPr marL="0" marR="0" lvl="0" indent="0" algn="l" rtl="0">
              <a:spcBef>
                <a:spcPts val="0"/>
              </a:spcBef>
              <a:spcAft>
                <a:spcPts val="0"/>
              </a:spcAft>
              <a:buNone/>
            </a:pPr>
            <a:r>
              <a:rPr lang="en-US" sz="2000">
                <a:solidFill>
                  <a:schemeClr val="dk1"/>
                </a:solidFill>
                <a:latin typeface="Short Stack"/>
                <a:ea typeface="Short Stack"/>
                <a:cs typeface="Short Stack"/>
                <a:sym typeface="Short Stack"/>
              </a:rPr>
              <a:t>Grades 3-5 beginning and middle of year assessments in Reading/Language Arts &amp; Math</a:t>
            </a:r>
            <a:endParaRPr/>
          </a:p>
          <a:p>
            <a:pPr marL="0" marR="0" lvl="0" indent="0" algn="l" rtl="0">
              <a:spcBef>
                <a:spcPts val="0"/>
              </a:spcBef>
              <a:spcAft>
                <a:spcPts val="0"/>
              </a:spcAft>
              <a:buNone/>
            </a:pPr>
            <a:endParaRPr sz="2000">
              <a:solidFill>
                <a:schemeClr val="dk1"/>
              </a:solidFill>
              <a:latin typeface="Short Stack"/>
              <a:ea typeface="Short Stack"/>
              <a:cs typeface="Short Stack"/>
              <a:sym typeface="Short Stack"/>
            </a:endParaRPr>
          </a:p>
          <a:p>
            <a:pPr marL="0" marR="0" lvl="0" indent="0" algn="l" rtl="0">
              <a:spcBef>
                <a:spcPts val="0"/>
              </a:spcBef>
              <a:spcAft>
                <a:spcPts val="0"/>
              </a:spcAft>
              <a:buNone/>
            </a:pPr>
            <a:r>
              <a:rPr lang="en-US" sz="2000" b="1">
                <a:solidFill>
                  <a:schemeClr val="dk1"/>
                </a:solidFill>
                <a:latin typeface="Short Stack"/>
                <a:ea typeface="Short Stack"/>
                <a:cs typeface="Short Stack"/>
                <a:sym typeface="Short Stack"/>
              </a:rPr>
              <a:t>WV General Summative Assessment (WVGSA)</a:t>
            </a:r>
            <a:r>
              <a:rPr lang="en-US" sz="2000">
                <a:solidFill>
                  <a:schemeClr val="dk1"/>
                </a:solidFill>
                <a:latin typeface="Short Stack"/>
                <a:ea typeface="Short Stack"/>
                <a:cs typeface="Short Stack"/>
                <a:sym typeface="Short Stack"/>
              </a:rPr>
              <a:t>– Grades 3-5 state summative assessment in Reading/Language Arts &amp; Math.  Students take this assessment online in May. </a:t>
            </a:r>
            <a:endParaRPr/>
          </a:p>
          <a:p>
            <a:pPr marL="285750" marR="0" lvl="0" indent="-158750" algn="l" rtl="0">
              <a:spcBef>
                <a:spcPts val="0"/>
              </a:spcBef>
              <a:spcAft>
                <a:spcPts val="0"/>
              </a:spcAft>
              <a:buClr>
                <a:schemeClr val="dk1"/>
              </a:buClr>
              <a:buSzPts val="2000"/>
              <a:buFont typeface="Arial"/>
              <a:buNone/>
            </a:pPr>
            <a:endParaRPr sz="2000">
              <a:solidFill>
                <a:schemeClr val="dk1"/>
              </a:solidFill>
              <a:latin typeface="Short Stack"/>
              <a:ea typeface="Short Stack"/>
              <a:cs typeface="Short Stack"/>
              <a:sym typeface="Short Stack"/>
            </a:endParaRPr>
          </a:p>
          <a:p>
            <a:pPr marL="0" marR="0" lvl="0" indent="0" algn="l" rtl="0">
              <a:spcBef>
                <a:spcPts val="0"/>
              </a:spcBef>
              <a:spcAft>
                <a:spcPts val="0"/>
              </a:spcAft>
              <a:buNone/>
            </a:pPr>
            <a:r>
              <a:rPr lang="en-US" sz="2000" b="1">
                <a:solidFill>
                  <a:schemeClr val="dk1"/>
                </a:solidFill>
                <a:latin typeface="Short Stack"/>
                <a:ea typeface="Short Stack"/>
                <a:cs typeface="Short Stack"/>
                <a:sym typeface="Short Stack"/>
              </a:rPr>
              <a:t>DIBELS</a:t>
            </a:r>
            <a:r>
              <a:rPr lang="en-US" sz="2000">
                <a:solidFill>
                  <a:schemeClr val="dk1"/>
                </a:solidFill>
                <a:latin typeface="Short Stack"/>
                <a:ea typeface="Short Stack"/>
                <a:cs typeface="Short Stack"/>
                <a:sym typeface="Short Stack"/>
              </a:rPr>
              <a:t> – K-3</a:t>
            </a:r>
            <a:r>
              <a:rPr lang="en-US" sz="2000" baseline="30000">
                <a:solidFill>
                  <a:schemeClr val="dk1"/>
                </a:solidFill>
                <a:latin typeface="Short Stack"/>
                <a:ea typeface="Short Stack"/>
                <a:cs typeface="Short Stack"/>
                <a:sym typeface="Short Stack"/>
              </a:rPr>
              <a:t>rd</a:t>
            </a:r>
            <a:r>
              <a:rPr lang="en-US" sz="2000">
                <a:solidFill>
                  <a:schemeClr val="dk1"/>
                </a:solidFill>
                <a:latin typeface="Short Stack"/>
                <a:ea typeface="Short Stack"/>
                <a:cs typeface="Short Stack"/>
                <a:sym typeface="Short Stack"/>
              </a:rPr>
              <a:t> grade students take DIBELS three times/year to assess student reading ability and monitor progress over the course of the year.</a:t>
            </a:r>
            <a:endParaRPr/>
          </a:p>
          <a:p>
            <a:pPr marL="0" marR="0" lvl="0" indent="0" algn="l" rtl="0">
              <a:spcBef>
                <a:spcPts val="0"/>
              </a:spcBef>
              <a:spcAft>
                <a:spcPts val="0"/>
              </a:spcAft>
              <a:buNone/>
            </a:pPr>
            <a:endParaRPr sz="1800">
              <a:solidFill>
                <a:schemeClr val="dk1"/>
              </a:solidFill>
              <a:latin typeface="Twentieth Century"/>
              <a:ea typeface="Twentieth Century"/>
              <a:cs typeface="Twentieth Century"/>
              <a:sym typeface="Twentieth Century"/>
            </a:endParaRPr>
          </a:p>
        </p:txBody>
      </p:sp>
      <p:pic>
        <p:nvPicPr>
          <p:cNvPr id="3" name="Audio 2">
            <a:hlinkClick r:id="" action="ppaction://media"/>
            <a:extLst>
              <a:ext uri="{FF2B5EF4-FFF2-40B4-BE49-F238E27FC236}">
                <a16:creationId xmlns:a16="http://schemas.microsoft.com/office/drawing/2014/main" id="{7869093F-93A1-EE26-8A2D-1BB83DB9F3EF}"/>
              </a:ext>
            </a:extLst>
          </p:cNvPr>
          <p:cNvPicPr>
            <a:picLocks noChangeAspect="1"/>
          </p:cNvPicPr>
          <p:nvPr>
            <a:audioFile r:link="rId2"/>
            <p:extLst>
              <p:ext uri="{DAA4B4D4-6D71-4841-9C94-3DE7FCFB9230}">
                <p14:media xmlns:p14="http://schemas.microsoft.com/office/powerpoint/2010/main" r:embed="rId1"/>
              </p:ext>
            </p:extLst>
          </p:nvPr>
        </p:nvPicPr>
        <p:blipFill>
          <a:blip r:embed="rId5"/>
          <a:stretch>
            <a:fillRect/>
          </a:stretch>
        </p:blipFill>
        <p:spPr>
          <a:xfrm>
            <a:off x="11226800" y="5892800"/>
            <a:ext cx="812800" cy="812800"/>
          </a:xfrm>
          <a:prstGeom prst="rect">
            <a:avLst/>
          </a:prstGeom>
        </p:spPr>
      </p:pic>
    </p:spTree>
  </p:cSld>
  <p:clrMapOvr>
    <a:masterClrMapping/>
  </p:clrMapOvr>
  <mc:AlternateContent xmlns:mc="http://schemas.openxmlformats.org/markup-compatibility/2006">
    <mc:Choice xmlns:p14="http://schemas.microsoft.com/office/powerpoint/2010/main" Requires="p14">
      <p:transition spd="slow" p14:dur="2000" advTm="52789"/>
    </mc:Choice>
    <mc:Fallback>
      <p:transition spd="slow" advTm="52789"/>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afterEffect">
                                  <p:stCondLst>
                                    <p:cond delay="0"/>
                                  </p:stCondLst>
                                  <p:childTnLst>
                                    <p:cmd type="call" cmd="playFrom(0.0)">
                                      <p:cBhvr>
                                        <p:cTn id="6" dur="1" fill="hold"/>
                                        <p:tgtEl>
                                          <p:spTgt spid="3"/>
                                        </p:tgtEl>
                                      </p:cBhvr>
                                    </p:cmd>
                                  </p:childTnLst>
                                </p:cTn>
                              </p:par>
                            </p:childTnLst>
                          </p:cTn>
                        </p:par>
                      </p:childTnLst>
                    </p:cTn>
                  </p:par>
                </p:childTnLst>
              </p:cTn>
              <p:prevCondLst>
                <p:cond evt="onPrev" delay="0">
                  <p:tgtEl>
                    <p:sldTgt/>
                  </p:tgtEl>
                </p:cond>
              </p:prevCondLst>
              <p:nextCondLst>
                <p:cond evt="onNext" delay="0">
                  <p:tgtEl>
                    <p:sldTgt/>
                  </p:tgtEl>
                </p:cond>
              </p:nextCondLst>
            </p:seq>
            <p:audio isNarration="1">
              <p:cMediaNode vol="80000" showWhenStopped="0">
                <p:cTn id="7" fill="hold" display="0">
                  <p:stCondLst>
                    <p:cond delay="indefinite"/>
                  </p:stCondLst>
                  <p:endCondLst>
                    <p:cond evt="onStopAudio" delay="0">
                      <p:tgtEl>
                        <p:sldTgt/>
                      </p:tgtEl>
                    </p:cond>
                  </p:endCondLst>
                </p:cTn>
                <p:tgtEl>
                  <p:spTgt spid="3"/>
                </p:tgtEl>
              </p:cMediaNode>
            </p:audio>
          </p:childTnLst>
        </p:cTn>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166"/>
        <p:cNvGrpSpPr/>
        <p:nvPr/>
      </p:nvGrpSpPr>
      <p:grpSpPr>
        <a:xfrm>
          <a:off x="0" y="0"/>
          <a:ext cx="0" cy="0"/>
          <a:chOff x="0" y="0"/>
          <a:chExt cx="0" cy="0"/>
        </a:xfrm>
      </p:grpSpPr>
      <p:sp>
        <p:nvSpPr>
          <p:cNvPr id="167" name="Google Shape;167;p9"/>
          <p:cNvSpPr/>
          <p:nvPr/>
        </p:nvSpPr>
        <p:spPr>
          <a:xfrm rot="-6830277">
            <a:off x="-89957" y="-4122130"/>
            <a:ext cx="12238203" cy="14922647"/>
          </a:xfrm>
          <a:custGeom>
            <a:avLst/>
            <a:gdLst/>
            <a:ahLst/>
            <a:cxnLst/>
            <a:rect l="l" t="t" r="r" b="b"/>
            <a:pathLst>
              <a:path w="12238203" h="14922648" extrusionOk="0">
                <a:moveTo>
                  <a:pt x="57976" y="11664063"/>
                </a:moveTo>
                <a:cubicBezTo>
                  <a:pt x="58618" y="11658863"/>
                  <a:pt x="57117" y="11653608"/>
                  <a:pt x="55710" y="11648140"/>
                </a:cubicBezTo>
                <a:cubicBezTo>
                  <a:pt x="48716" y="11654743"/>
                  <a:pt x="42336" y="11661106"/>
                  <a:pt x="35342" y="11667709"/>
                </a:cubicBezTo>
                <a:cubicBezTo>
                  <a:pt x="39278" y="11671489"/>
                  <a:pt x="43452" y="11675884"/>
                  <a:pt x="47388" y="11679663"/>
                </a:cubicBezTo>
                <a:cubicBezTo>
                  <a:pt x="54551" y="11674410"/>
                  <a:pt x="57335" y="11669264"/>
                  <a:pt x="57976" y="11664063"/>
                </a:cubicBezTo>
                <a:close/>
                <a:moveTo>
                  <a:pt x="2528364" y="6129546"/>
                </a:moveTo>
                <a:cubicBezTo>
                  <a:pt x="2534743" y="6112512"/>
                  <a:pt x="2530562" y="6092536"/>
                  <a:pt x="2507101" y="6089064"/>
                </a:cubicBezTo>
                <a:cubicBezTo>
                  <a:pt x="2486837" y="6097984"/>
                  <a:pt x="2478129" y="6130393"/>
                  <a:pt x="2486270" y="6152374"/>
                </a:cubicBezTo>
                <a:cubicBezTo>
                  <a:pt x="2505048" y="6160671"/>
                  <a:pt x="2521986" y="6146579"/>
                  <a:pt x="2528364" y="6129546"/>
                </a:cubicBezTo>
                <a:close/>
                <a:moveTo>
                  <a:pt x="119335" y="11591663"/>
                </a:moveTo>
                <a:cubicBezTo>
                  <a:pt x="120534" y="11586931"/>
                  <a:pt x="120543" y="11582153"/>
                  <a:pt x="118972" y="11577633"/>
                </a:cubicBezTo>
                <a:cubicBezTo>
                  <a:pt x="104467" y="11593160"/>
                  <a:pt x="81203" y="11608899"/>
                  <a:pt x="86961" y="11624706"/>
                </a:cubicBezTo>
                <a:cubicBezTo>
                  <a:pt x="101438" y="11619624"/>
                  <a:pt x="115739" y="11605857"/>
                  <a:pt x="119335" y="11591663"/>
                </a:cubicBezTo>
                <a:close/>
                <a:moveTo>
                  <a:pt x="1406792" y="8710768"/>
                </a:moveTo>
                <a:cubicBezTo>
                  <a:pt x="1417557" y="8695639"/>
                  <a:pt x="1391644" y="8673481"/>
                  <a:pt x="1383926" y="8695566"/>
                </a:cubicBezTo>
                <a:cubicBezTo>
                  <a:pt x="1398048" y="8698237"/>
                  <a:pt x="1397404" y="8706620"/>
                  <a:pt x="1406792" y="8710768"/>
                </a:cubicBezTo>
                <a:close/>
                <a:moveTo>
                  <a:pt x="1396152" y="8781024"/>
                </a:moveTo>
                <a:cubicBezTo>
                  <a:pt x="1394722" y="8777332"/>
                  <a:pt x="1380857" y="8762538"/>
                  <a:pt x="1374815" y="8771596"/>
                </a:cubicBezTo>
                <a:cubicBezTo>
                  <a:pt x="1383627" y="8772430"/>
                  <a:pt x="1387460" y="8791460"/>
                  <a:pt x="1396152" y="8781024"/>
                </a:cubicBezTo>
                <a:close/>
                <a:moveTo>
                  <a:pt x="164213" y="11576498"/>
                </a:moveTo>
                <a:cubicBezTo>
                  <a:pt x="165341" y="11572899"/>
                  <a:pt x="165080" y="11569308"/>
                  <a:pt x="162458" y="11565727"/>
                </a:cubicBezTo>
                <a:cubicBezTo>
                  <a:pt x="150412" y="11580301"/>
                  <a:pt x="123122" y="11594771"/>
                  <a:pt x="142794" y="11609075"/>
                </a:cubicBezTo>
                <a:cubicBezTo>
                  <a:pt x="144940" y="11598162"/>
                  <a:pt x="160828" y="11587294"/>
                  <a:pt x="164213" y="11576498"/>
                </a:cubicBezTo>
                <a:close/>
                <a:moveTo>
                  <a:pt x="1426503" y="8734264"/>
                </a:moveTo>
                <a:cubicBezTo>
                  <a:pt x="1415348" y="8723727"/>
                  <a:pt x="1402535" y="8713476"/>
                  <a:pt x="1383996" y="8705796"/>
                </a:cubicBezTo>
                <a:cubicBezTo>
                  <a:pt x="1383235" y="8724835"/>
                  <a:pt x="1401734" y="8736069"/>
                  <a:pt x="1420848" y="8747064"/>
                </a:cubicBezTo>
                <a:close/>
                <a:moveTo>
                  <a:pt x="98166" y="11746993"/>
                </a:moveTo>
                <a:cubicBezTo>
                  <a:pt x="98354" y="11746565"/>
                  <a:pt x="94467" y="11743828"/>
                  <a:pt x="94230" y="11743212"/>
                </a:cubicBezTo>
                <a:cubicBezTo>
                  <a:pt x="92121" y="11703000"/>
                  <a:pt x="82537" y="11769676"/>
                  <a:pt x="98166" y="11746993"/>
                </a:cubicBezTo>
                <a:close/>
                <a:moveTo>
                  <a:pt x="1449243" y="8694341"/>
                </a:moveTo>
                <a:cubicBezTo>
                  <a:pt x="1447288" y="8688378"/>
                  <a:pt x="1429603" y="8681075"/>
                  <a:pt x="1424563" y="8693634"/>
                </a:cubicBezTo>
                <a:cubicBezTo>
                  <a:pt x="1435043" y="8698775"/>
                  <a:pt x="1444243" y="8703350"/>
                  <a:pt x="1449243" y="8694341"/>
                </a:cubicBezTo>
                <a:close/>
                <a:moveTo>
                  <a:pt x="1420832" y="8781730"/>
                </a:moveTo>
                <a:cubicBezTo>
                  <a:pt x="1424599" y="8751271"/>
                  <a:pt x="1381567" y="8720529"/>
                  <a:pt x="1356162" y="8713384"/>
                </a:cubicBezTo>
                <a:cubicBezTo>
                  <a:pt x="1376488" y="8736642"/>
                  <a:pt x="1399275" y="8758948"/>
                  <a:pt x="1420832" y="8781730"/>
                </a:cubicBezTo>
                <a:close/>
                <a:moveTo>
                  <a:pt x="4605200" y="1613000"/>
                </a:moveTo>
                <a:cubicBezTo>
                  <a:pt x="4607346" y="1606209"/>
                  <a:pt x="4607822" y="1599626"/>
                  <a:pt x="4604159" y="1595389"/>
                </a:cubicBezTo>
                <a:cubicBezTo>
                  <a:pt x="4602013" y="1602181"/>
                  <a:pt x="4593047" y="1611785"/>
                  <a:pt x="4605200" y="1613000"/>
                </a:cubicBezTo>
                <a:close/>
                <a:moveTo>
                  <a:pt x="1413347" y="8843691"/>
                </a:moveTo>
                <a:cubicBezTo>
                  <a:pt x="1415268" y="8813945"/>
                  <a:pt x="1393811" y="8793247"/>
                  <a:pt x="1369089" y="8774165"/>
                </a:cubicBezTo>
                <a:cubicBezTo>
                  <a:pt x="1357094" y="8789771"/>
                  <a:pt x="1378260" y="8786886"/>
                  <a:pt x="1384533" y="8795776"/>
                </a:cubicBezTo>
                <a:cubicBezTo>
                  <a:pt x="1395749" y="8811949"/>
                  <a:pt x="1395395" y="8843917"/>
                  <a:pt x="1413347" y="8843691"/>
                </a:cubicBezTo>
                <a:close/>
                <a:moveTo>
                  <a:pt x="1463299" y="8730636"/>
                </a:moveTo>
                <a:cubicBezTo>
                  <a:pt x="1445525" y="8725843"/>
                  <a:pt x="1436750" y="8699530"/>
                  <a:pt x="1419097" y="8706007"/>
                </a:cubicBezTo>
                <a:cubicBezTo>
                  <a:pt x="1428932" y="8719531"/>
                  <a:pt x="1433043" y="8735625"/>
                  <a:pt x="1457833" y="8743008"/>
                </a:cubicBezTo>
                <a:close/>
                <a:moveTo>
                  <a:pt x="1492948" y="8708553"/>
                </a:moveTo>
                <a:cubicBezTo>
                  <a:pt x="1488581" y="8704584"/>
                  <a:pt x="1486676" y="8699662"/>
                  <a:pt x="1489880" y="8692410"/>
                </a:cubicBezTo>
                <a:cubicBezTo>
                  <a:pt x="1478319" y="8690871"/>
                  <a:pt x="1464525" y="8686306"/>
                  <a:pt x="1455395" y="8691961"/>
                </a:cubicBezTo>
                <a:cubicBezTo>
                  <a:pt x="1471174" y="8694344"/>
                  <a:pt x="1478332" y="8717392"/>
                  <a:pt x="1492948" y="8708553"/>
                </a:cubicBezTo>
                <a:close/>
                <a:moveTo>
                  <a:pt x="149728" y="11751409"/>
                </a:moveTo>
                <a:cubicBezTo>
                  <a:pt x="126210" y="11730815"/>
                  <a:pt x="106169" y="11721959"/>
                  <a:pt x="102855" y="11696008"/>
                </a:cubicBezTo>
                <a:cubicBezTo>
                  <a:pt x="90784" y="11696797"/>
                  <a:pt x="79016" y="11681905"/>
                  <a:pt x="67119" y="11699604"/>
                </a:cubicBezTo>
                <a:cubicBezTo>
                  <a:pt x="93671" y="11722560"/>
                  <a:pt x="130040" y="11754444"/>
                  <a:pt x="149728" y="11751409"/>
                </a:cubicBezTo>
                <a:close/>
                <a:moveTo>
                  <a:pt x="1502666" y="8732733"/>
                </a:moveTo>
                <a:cubicBezTo>
                  <a:pt x="1481717" y="8727046"/>
                  <a:pt x="1478183" y="8714267"/>
                  <a:pt x="1464428" y="8706149"/>
                </a:cubicBezTo>
                <a:cubicBezTo>
                  <a:pt x="1460252" y="8723681"/>
                  <a:pt x="1474533" y="8734070"/>
                  <a:pt x="1492744" y="8743646"/>
                </a:cubicBezTo>
                <a:cubicBezTo>
                  <a:pt x="1495006" y="8738527"/>
                  <a:pt x="1500503" y="8739937"/>
                  <a:pt x="1502666" y="8732733"/>
                </a:cubicBezTo>
                <a:close/>
                <a:moveTo>
                  <a:pt x="514531" y="10975852"/>
                </a:moveTo>
                <a:cubicBezTo>
                  <a:pt x="515858" y="10974721"/>
                  <a:pt x="516398" y="10972922"/>
                  <a:pt x="515422" y="10969946"/>
                </a:cubicBezTo>
                <a:cubicBezTo>
                  <a:pt x="511312" y="10971184"/>
                  <a:pt x="504596" y="10970253"/>
                  <a:pt x="504794" y="10974413"/>
                </a:cubicBezTo>
                <a:cubicBezTo>
                  <a:pt x="506686" y="10974739"/>
                  <a:pt x="509192" y="10974829"/>
                  <a:pt x="508915" y="10977761"/>
                </a:cubicBezTo>
                <a:cubicBezTo>
                  <a:pt x="511089" y="10977449"/>
                  <a:pt x="513204" y="10976984"/>
                  <a:pt x="514531" y="10975852"/>
                </a:cubicBezTo>
                <a:close/>
                <a:moveTo>
                  <a:pt x="1823343" y="8013993"/>
                </a:moveTo>
                <a:cubicBezTo>
                  <a:pt x="1818088" y="8008618"/>
                  <a:pt x="1823790" y="8001469"/>
                  <a:pt x="1818723" y="7995669"/>
                </a:cubicBezTo>
                <a:cubicBezTo>
                  <a:pt x="1807963" y="8001600"/>
                  <a:pt x="1816078" y="8018923"/>
                  <a:pt x="1823343" y="8013993"/>
                </a:cubicBezTo>
                <a:close/>
                <a:moveTo>
                  <a:pt x="5097181" y="606870"/>
                </a:moveTo>
                <a:cubicBezTo>
                  <a:pt x="5101238" y="599996"/>
                  <a:pt x="5103212" y="593221"/>
                  <a:pt x="5099172" y="587357"/>
                </a:cubicBezTo>
                <a:cubicBezTo>
                  <a:pt x="5091800" y="594806"/>
                  <a:pt x="5094183" y="600957"/>
                  <a:pt x="5097181" y="606870"/>
                </a:cubicBezTo>
                <a:close/>
                <a:moveTo>
                  <a:pt x="1810988" y="8047712"/>
                </a:moveTo>
                <a:cubicBezTo>
                  <a:pt x="1810068" y="8037130"/>
                  <a:pt x="1813494" y="8025923"/>
                  <a:pt x="1801805" y="8016687"/>
                </a:cubicBezTo>
                <a:cubicBezTo>
                  <a:pt x="1794975" y="8026390"/>
                  <a:pt x="1799793" y="8048872"/>
                  <a:pt x="1810988" y="8047712"/>
                </a:cubicBezTo>
                <a:close/>
                <a:moveTo>
                  <a:pt x="5119381" y="560090"/>
                </a:moveTo>
                <a:cubicBezTo>
                  <a:pt x="5117435" y="558721"/>
                  <a:pt x="5115490" y="557351"/>
                  <a:pt x="5113972" y="556171"/>
                </a:cubicBezTo>
                <a:cubicBezTo>
                  <a:pt x="5112175" y="557926"/>
                  <a:pt x="5110806" y="559870"/>
                  <a:pt x="5110052" y="561577"/>
                </a:cubicBezTo>
                <a:cubicBezTo>
                  <a:pt x="5111571" y="562757"/>
                  <a:pt x="5113516" y="564127"/>
                  <a:pt x="5115462" y="565496"/>
                </a:cubicBezTo>
                <a:cubicBezTo>
                  <a:pt x="5116643" y="563979"/>
                  <a:pt x="5118011" y="562034"/>
                  <a:pt x="5119381" y="560090"/>
                </a:cubicBezTo>
                <a:close/>
                <a:moveTo>
                  <a:pt x="1522436" y="8701265"/>
                </a:moveTo>
                <a:cubicBezTo>
                  <a:pt x="1522931" y="8700289"/>
                  <a:pt x="1522174" y="8698393"/>
                  <a:pt x="1519254" y="8695191"/>
                </a:cubicBezTo>
                <a:cubicBezTo>
                  <a:pt x="1517071" y="8693206"/>
                  <a:pt x="1509539" y="8692938"/>
                  <a:pt x="1508835" y="8695686"/>
                </a:cubicBezTo>
                <a:cubicBezTo>
                  <a:pt x="1508202" y="8698848"/>
                  <a:pt x="1520950" y="8704194"/>
                  <a:pt x="1522436" y="8701265"/>
                </a:cubicBezTo>
                <a:close/>
                <a:moveTo>
                  <a:pt x="5039030" y="753489"/>
                </a:moveTo>
                <a:cubicBezTo>
                  <a:pt x="5034591" y="739292"/>
                  <a:pt x="5064832" y="707791"/>
                  <a:pt x="5046253" y="703661"/>
                </a:cubicBezTo>
                <a:cubicBezTo>
                  <a:pt x="5046197" y="719950"/>
                  <a:pt x="5021044" y="739934"/>
                  <a:pt x="5039030" y="753489"/>
                </a:cubicBezTo>
                <a:close/>
                <a:moveTo>
                  <a:pt x="5027029" y="786422"/>
                </a:moveTo>
                <a:cubicBezTo>
                  <a:pt x="5023515" y="782830"/>
                  <a:pt x="5025400" y="778564"/>
                  <a:pt x="5022928" y="774923"/>
                </a:cubicBezTo>
                <a:cubicBezTo>
                  <a:pt x="5013283" y="782897"/>
                  <a:pt x="5018615" y="793920"/>
                  <a:pt x="5027029" y="786422"/>
                </a:cubicBezTo>
                <a:close/>
                <a:moveTo>
                  <a:pt x="4354302" y="2309260"/>
                </a:moveTo>
                <a:cubicBezTo>
                  <a:pt x="4357301" y="2297872"/>
                  <a:pt x="4351284" y="2282130"/>
                  <a:pt x="4331854" y="2284411"/>
                </a:cubicBezTo>
                <a:cubicBezTo>
                  <a:pt x="4319442" y="2292522"/>
                  <a:pt x="4335062" y="2299868"/>
                  <a:pt x="4322650" y="2307978"/>
                </a:cubicBezTo>
                <a:cubicBezTo>
                  <a:pt x="4339286" y="2327681"/>
                  <a:pt x="4351303" y="2320648"/>
                  <a:pt x="4354302" y="2309260"/>
                </a:cubicBezTo>
                <a:close/>
                <a:moveTo>
                  <a:pt x="5079625" y="668828"/>
                </a:moveTo>
                <a:cubicBezTo>
                  <a:pt x="5080307" y="666707"/>
                  <a:pt x="5079793" y="664696"/>
                  <a:pt x="5076473" y="662974"/>
                </a:cubicBezTo>
                <a:cubicBezTo>
                  <a:pt x="5072742" y="667953"/>
                  <a:pt x="5073130" y="671693"/>
                  <a:pt x="5075602" y="675335"/>
                </a:cubicBezTo>
                <a:cubicBezTo>
                  <a:pt x="5077065" y="673177"/>
                  <a:pt x="5078943" y="670948"/>
                  <a:pt x="5079625" y="668828"/>
                </a:cubicBezTo>
                <a:close/>
                <a:moveTo>
                  <a:pt x="518128" y="10996083"/>
                </a:moveTo>
                <a:cubicBezTo>
                  <a:pt x="517791" y="10993389"/>
                  <a:pt x="517692" y="10991310"/>
                  <a:pt x="517355" y="10988616"/>
                </a:cubicBezTo>
                <a:cubicBezTo>
                  <a:pt x="511967" y="10989290"/>
                  <a:pt x="509173" y="10987546"/>
                  <a:pt x="505766" y="10986040"/>
                </a:cubicBezTo>
                <a:cubicBezTo>
                  <a:pt x="505548" y="10994598"/>
                  <a:pt x="507688" y="11000125"/>
                  <a:pt x="514780" y="11000204"/>
                </a:cubicBezTo>
                <a:cubicBezTo>
                  <a:pt x="514681" y="10998124"/>
                  <a:pt x="514770" y="10995619"/>
                  <a:pt x="518128" y="10996083"/>
                </a:cubicBezTo>
                <a:close/>
                <a:moveTo>
                  <a:pt x="4618171" y="1717167"/>
                </a:moveTo>
                <a:cubicBezTo>
                  <a:pt x="4619954" y="1697116"/>
                  <a:pt x="4600074" y="1688390"/>
                  <a:pt x="4588750" y="1680288"/>
                </a:cubicBezTo>
                <a:cubicBezTo>
                  <a:pt x="4587464" y="1698059"/>
                  <a:pt x="4609232" y="1698982"/>
                  <a:pt x="4618171" y="1717167"/>
                </a:cubicBezTo>
                <a:close/>
                <a:moveTo>
                  <a:pt x="4612516" y="1731313"/>
                </a:moveTo>
                <a:cubicBezTo>
                  <a:pt x="4606553" y="1722277"/>
                  <a:pt x="4606752" y="1710381"/>
                  <a:pt x="4595334" y="1703595"/>
                </a:cubicBezTo>
                <a:cubicBezTo>
                  <a:pt x="4592616" y="1718285"/>
                  <a:pt x="4600859" y="1727817"/>
                  <a:pt x="4604256" y="1740306"/>
                </a:cubicBezTo>
                <a:cubicBezTo>
                  <a:pt x="4606258" y="1735489"/>
                  <a:pt x="4609387" y="1733401"/>
                  <a:pt x="4612516" y="1731313"/>
                </a:cubicBezTo>
                <a:close/>
                <a:moveTo>
                  <a:pt x="5114060" y="598396"/>
                </a:moveTo>
                <a:cubicBezTo>
                  <a:pt x="5114937" y="593813"/>
                  <a:pt x="5113483" y="589602"/>
                  <a:pt x="5108500" y="585871"/>
                </a:cubicBezTo>
                <a:cubicBezTo>
                  <a:pt x="5104781" y="595443"/>
                  <a:pt x="5101250" y="604589"/>
                  <a:pt x="5105628" y="613151"/>
                </a:cubicBezTo>
                <a:cubicBezTo>
                  <a:pt x="5109973" y="607934"/>
                  <a:pt x="5113183" y="602979"/>
                  <a:pt x="5114060" y="598396"/>
                </a:cubicBezTo>
                <a:close/>
                <a:moveTo>
                  <a:pt x="1842337" y="8014752"/>
                </a:moveTo>
                <a:cubicBezTo>
                  <a:pt x="1832856" y="7999369"/>
                  <a:pt x="1844726" y="7981717"/>
                  <a:pt x="1831325" y="7967146"/>
                </a:cubicBezTo>
                <a:cubicBezTo>
                  <a:pt x="1823890" y="7981670"/>
                  <a:pt x="1830726" y="8020308"/>
                  <a:pt x="1842337" y="8014752"/>
                </a:cubicBezTo>
                <a:close/>
                <a:moveTo>
                  <a:pt x="5145571" y="540501"/>
                </a:moveTo>
                <a:cubicBezTo>
                  <a:pt x="5146344" y="534279"/>
                  <a:pt x="5144293" y="528529"/>
                  <a:pt x="5138099" y="523498"/>
                </a:cubicBezTo>
                <a:cubicBezTo>
                  <a:pt x="5132446" y="536294"/>
                  <a:pt x="5130960" y="548893"/>
                  <a:pt x="5136103" y="560342"/>
                </a:cubicBezTo>
                <a:cubicBezTo>
                  <a:pt x="5141202" y="553418"/>
                  <a:pt x="5144799" y="546723"/>
                  <a:pt x="5145571" y="540501"/>
                </a:cubicBezTo>
                <a:close/>
                <a:moveTo>
                  <a:pt x="4635588" y="1695938"/>
                </a:moveTo>
                <a:cubicBezTo>
                  <a:pt x="4634250" y="1668711"/>
                  <a:pt x="4618309" y="1646708"/>
                  <a:pt x="4598934" y="1626439"/>
                </a:cubicBezTo>
                <a:cubicBezTo>
                  <a:pt x="4583988" y="1645533"/>
                  <a:pt x="4643257" y="1690541"/>
                  <a:pt x="4612101" y="1673054"/>
                </a:cubicBezTo>
                <a:cubicBezTo>
                  <a:pt x="4608706" y="1683394"/>
                  <a:pt x="4612131" y="1690922"/>
                  <a:pt x="4623740" y="1695075"/>
                </a:cubicBezTo>
                <a:cubicBezTo>
                  <a:pt x="4627145" y="1675473"/>
                  <a:pt x="4623769" y="1690115"/>
                  <a:pt x="4635588" y="1695938"/>
                </a:cubicBezTo>
                <a:close/>
                <a:moveTo>
                  <a:pt x="1857721" y="7983388"/>
                </a:moveTo>
                <a:cubicBezTo>
                  <a:pt x="1850853" y="7974757"/>
                  <a:pt x="1860376" y="7964717"/>
                  <a:pt x="1848974" y="7957135"/>
                </a:cubicBezTo>
                <a:cubicBezTo>
                  <a:pt x="1844974" y="7965036"/>
                  <a:pt x="1846813" y="7986201"/>
                  <a:pt x="1857721" y="7983388"/>
                </a:cubicBezTo>
                <a:close/>
                <a:moveTo>
                  <a:pt x="5200528" y="422612"/>
                </a:moveTo>
                <a:cubicBezTo>
                  <a:pt x="5204586" y="415738"/>
                  <a:pt x="5206559" y="408963"/>
                  <a:pt x="5202519" y="403099"/>
                </a:cubicBezTo>
                <a:cubicBezTo>
                  <a:pt x="5196377" y="410072"/>
                  <a:pt x="5191090" y="417422"/>
                  <a:pt x="5200528" y="422612"/>
                </a:cubicBezTo>
                <a:close/>
                <a:moveTo>
                  <a:pt x="4803612" y="1321741"/>
                </a:moveTo>
                <a:cubicBezTo>
                  <a:pt x="4806072" y="1306040"/>
                  <a:pt x="4793174" y="1296830"/>
                  <a:pt x="4786086" y="1285065"/>
                </a:cubicBezTo>
                <a:cubicBezTo>
                  <a:pt x="4781909" y="1301634"/>
                  <a:pt x="4796524" y="1309977"/>
                  <a:pt x="4803612" y="1321741"/>
                </a:cubicBezTo>
                <a:close/>
                <a:moveTo>
                  <a:pt x="3289715" y="4748431"/>
                </a:moveTo>
                <a:cubicBezTo>
                  <a:pt x="3298882" y="4736711"/>
                  <a:pt x="3295785" y="4723933"/>
                  <a:pt x="3296671" y="4711215"/>
                </a:cubicBezTo>
                <a:cubicBezTo>
                  <a:pt x="3290610" y="4723309"/>
                  <a:pt x="3283513" y="4735277"/>
                  <a:pt x="3289715" y="4748431"/>
                </a:cubicBezTo>
                <a:close/>
                <a:moveTo>
                  <a:pt x="4291698" y="2482663"/>
                </a:moveTo>
                <a:cubicBezTo>
                  <a:pt x="4300183" y="2476592"/>
                  <a:pt x="4299501" y="2453836"/>
                  <a:pt x="4288033" y="2458964"/>
                </a:cubicBezTo>
                <a:cubicBezTo>
                  <a:pt x="4294093" y="2466788"/>
                  <a:pt x="4285639" y="2474838"/>
                  <a:pt x="4291698" y="2482663"/>
                </a:cubicBezTo>
                <a:close/>
                <a:moveTo>
                  <a:pt x="5037848" y="794261"/>
                </a:moveTo>
                <a:cubicBezTo>
                  <a:pt x="5034661" y="788774"/>
                  <a:pt x="5040565" y="781186"/>
                  <a:pt x="5035294" y="775799"/>
                </a:cubicBezTo>
                <a:cubicBezTo>
                  <a:pt x="5027018" y="781828"/>
                  <a:pt x="5029285" y="798634"/>
                  <a:pt x="5037848" y="794261"/>
                </a:cubicBezTo>
                <a:close/>
                <a:moveTo>
                  <a:pt x="5155448" y="528105"/>
                </a:moveTo>
                <a:cubicBezTo>
                  <a:pt x="5166977" y="515866"/>
                  <a:pt x="5162565" y="493524"/>
                  <a:pt x="5152899" y="492312"/>
                </a:cubicBezTo>
                <a:cubicBezTo>
                  <a:pt x="5156573" y="503622"/>
                  <a:pt x="5142633" y="517855"/>
                  <a:pt x="5155448" y="528105"/>
                </a:cubicBezTo>
                <a:close/>
                <a:moveTo>
                  <a:pt x="1829682" y="8059511"/>
                </a:moveTo>
                <a:cubicBezTo>
                  <a:pt x="1831163" y="8054432"/>
                  <a:pt x="1829961" y="8050244"/>
                  <a:pt x="1824597" y="8049146"/>
                </a:cubicBezTo>
                <a:cubicBezTo>
                  <a:pt x="1831178" y="8056125"/>
                  <a:pt x="1816361" y="8064333"/>
                  <a:pt x="1811660" y="8053098"/>
                </a:cubicBezTo>
                <a:cubicBezTo>
                  <a:pt x="1803217" y="8059543"/>
                  <a:pt x="1812580" y="8063680"/>
                  <a:pt x="1808293" y="8069927"/>
                </a:cubicBezTo>
                <a:cubicBezTo>
                  <a:pt x="1800553" y="8073631"/>
                  <a:pt x="1791171" y="8060327"/>
                  <a:pt x="1783915" y="8069841"/>
                </a:cubicBezTo>
                <a:cubicBezTo>
                  <a:pt x="1796659" y="8097987"/>
                  <a:pt x="1825241" y="8074745"/>
                  <a:pt x="1829682" y="8059511"/>
                </a:cubicBezTo>
                <a:close/>
                <a:moveTo>
                  <a:pt x="4815620" y="1302103"/>
                </a:moveTo>
                <a:cubicBezTo>
                  <a:pt x="4811394" y="1296502"/>
                  <a:pt x="4809285" y="1289070"/>
                  <a:pt x="4802989" y="1284642"/>
                </a:cubicBezTo>
                <a:cubicBezTo>
                  <a:pt x="4797457" y="1292510"/>
                  <a:pt x="4806845" y="1309074"/>
                  <a:pt x="4815620" y="1302103"/>
                </a:cubicBezTo>
                <a:close/>
                <a:moveTo>
                  <a:pt x="4706797" y="1548601"/>
                </a:moveTo>
                <a:cubicBezTo>
                  <a:pt x="4700328" y="1539694"/>
                  <a:pt x="4696083" y="1529791"/>
                  <a:pt x="4690688" y="1520341"/>
                </a:cubicBezTo>
                <a:lnTo>
                  <a:pt x="4680339" y="1508853"/>
                </a:lnTo>
                <a:lnTo>
                  <a:pt x="4667683" y="1494804"/>
                </a:lnTo>
                <a:cubicBezTo>
                  <a:pt x="4667795" y="1500106"/>
                  <a:pt x="4669285" y="1505798"/>
                  <a:pt x="4671710" y="1511433"/>
                </a:cubicBezTo>
                <a:lnTo>
                  <a:pt x="4673399" y="1514289"/>
                </a:lnTo>
                <a:lnTo>
                  <a:pt x="4681345" y="1527725"/>
                </a:lnTo>
                <a:cubicBezTo>
                  <a:pt x="4689046" y="1537880"/>
                  <a:pt x="4698712" y="1546028"/>
                  <a:pt x="4706797" y="1548601"/>
                </a:cubicBezTo>
                <a:close/>
                <a:moveTo>
                  <a:pt x="4753369" y="1449098"/>
                </a:moveTo>
                <a:cubicBezTo>
                  <a:pt x="4754207" y="1432948"/>
                  <a:pt x="4740126" y="1408103"/>
                  <a:pt x="4725245" y="1408012"/>
                </a:cubicBezTo>
                <a:cubicBezTo>
                  <a:pt x="4728709" y="1424145"/>
                  <a:pt x="4742074" y="1436035"/>
                  <a:pt x="4753369" y="1449098"/>
                </a:cubicBezTo>
                <a:close/>
                <a:moveTo>
                  <a:pt x="5179281" y="485998"/>
                </a:moveTo>
                <a:cubicBezTo>
                  <a:pt x="5179969" y="481842"/>
                  <a:pt x="5178847" y="478032"/>
                  <a:pt x="5174411" y="474797"/>
                </a:cubicBezTo>
                <a:cubicBezTo>
                  <a:pt x="5169599" y="483377"/>
                  <a:pt x="5168956" y="491760"/>
                  <a:pt x="5173285" y="499280"/>
                </a:cubicBezTo>
                <a:cubicBezTo>
                  <a:pt x="5176092" y="494658"/>
                  <a:pt x="5178592" y="490155"/>
                  <a:pt x="5179281" y="485998"/>
                </a:cubicBezTo>
                <a:close/>
                <a:moveTo>
                  <a:pt x="5231192" y="369376"/>
                </a:moveTo>
                <a:cubicBezTo>
                  <a:pt x="5232656" y="347592"/>
                  <a:pt x="5251817" y="337705"/>
                  <a:pt x="5245371" y="316505"/>
                </a:cubicBezTo>
                <a:cubicBezTo>
                  <a:pt x="5232356" y="341342"/>
                  <a:pt x="5216216" y="366328"/>
                  <a:pt x="5207746" y="390115"/>
                </a:cubicBezTo>
                <a:cubicBezTo>
                  <a:pt x="5212302" y="393657"/>
                  <a:pt x="5216232" y="392845"/>
                  <a:pt x="5219873" y="390375"/>
                </a:cubicBezTo>
                <a:cubicBezTo>
                  <a:pt x="5218205" y="386070"/>
                  <a:pt x="5217435" y="361259"/>
                  <a:pt x="5231192" y="369376"/>
                </a:cubicBezTo>
                <a:close/>
                <a:moveTo>
                  <a:pt x="4617497" y="1758473"/>
                </a:moveTo>
                <a:cubicBezTo>
                  <a:pt x="4614959" y="1756965"/>
                  <a:pt x="4612679" y="1756469"/>
                  <a:pt x="4610447" y="1755314"/>
                </a:cubicBezTo>
                <a:cubicBezTo>
                  <a:pt x="4609293" y="1757546"/>
                  <a:pt x="4608444" y="1760131"/>
                  <a:pt x="4607290" y="1762363"/>
                </a:cubicBezTo>
                <a:cubicBezTo>
                  <a:pt x="4609522" y="1763518"/>
                  <a:pt x="4611803" y="1764014"/>
                  <a:pt x="4614340" y="1765522"/>
                </a:cubicBezTo>
                <a:cubicBezTo>
                  <a:pt x="4615189" y="1762938"/>
                  <a:pt x="4616343" y="1760705"/>
                  <a:pt x="4617497" y="1758473"/>
                </a:cubicBezTo>
                <a:close/>
                <a:moveTo>
                  <a:pt x="564837" y="10930697"/>
                </a:moveTo>
                <a:cubicBezTo>
                  <a:pt x="559388" y="10925744"/>
                  <a:pt x="545868" y="10926388"/>
                  <a:pt x="546126" y="10936173"/>
                </a:cubicBezTo>
                <a:cubicBezTo>
                  <a:pt x="551575" y="10941126"/>
                  <a:pt x="565283" y="10940057"/>
                  <a:pt x="564837" y="10930697"/>
                </a:cubicBezTo>
                <a:close/>
                <a:moveTo>
                  <a:pt x="5259045" y="309801"/>
                </a:moveTo>
                <a:cubicBezTo>
                  <a:pt x="5261683" y="303830"/>
                  <a:pt x="5266406" y="297760"/>
                  <a:pt x="5258863" y="292897"/>
                </a:cubicBezTo>
                <a:cubicBezTo>
                  <a:pt x="5252483" y="299255"/>
                  <a:pt x="5250886" y="305177"/>
                  <a:pt x="5259045" y="309801"/>
                </a:cubicBezTo>
                <a:close/>
                <a:moveTo>
                  <a:pt x="4798740" y="1352486"/>
                </a:moveTo>
                <a:cubicBezTo>
                  <a:pt x="4786013" y="1336341"/>
                  <a:pt x="4781777" y="1317175"/>
                  <a:pt x="4766675" y="1301849"/>
                </a:cubicBezTo>
                <a:cubicBezTo>
                  <a:pt x="4756507" y="1314343"/>
                  <a:pt x="4782638" y="1350983"/>
                  <a:pt x="4798740" y="1352486"/>
                </a:cubicBezTo>
                <a:close/>
                <a:moveTo>
                  <a:pt x="4776098" y="1404765"/>
                </a:moveTo>
                <a:cubicBezTo>
                  <a:pt x="4775057" y="1387155"/>
                  <a:pt x="4766184" y="1372614"/>
                  <a:pt x="4749528" y="1360484"/>
                </a:cubicBezTo>
                <a:cubicBezTo>
                  <a:pt x="4747488" y="1379524"/>
                  <a:pt x="4764144" y="1391654"/>
                  <a:pt x="4776098" y="1404765"/>
                </a:cubicBezTo>
                <a:close/>
                <a:moveTo>
                  <a:pt x="525153" y="11029729"/>
                </a:moveTo>
                <a:cubicBezTo>
                  <a:pt x="520180" y="11026005"/>
                  <a:pt x="511672" y="11026827"/>
                  <a:pt x="502361" y="11028312"/>
                </a:cubicBezTo>
                <a:cubicBezTo>
                  <a:pt x="502797" y="11033086"/>
                  <a:pt x="503045" y="11038286"/>
                  <a:pt x="503907" y="11043247"/>
                </a:cubicBezTo>
                <a:cubicBezTo>
                  <a:pt x="517289" y="11044070"/>
                  <a:pt x="523044" y="11037959"/>
                  <a:pt x="525153" y="11029729"/>
                </a:cubicBezTo>
                <a:close/>
                <a:moveTo>
                  <a:pt x="5199417" y="452837"/>
                </a:moveTo>
                <a:cubicBezTo>
                  <a:pt x="5199736" y="447497"/>
                  <a:pt x="5197615" y="442482"/>
                  <a:pt x="5193318" y="437779"/>
                </a:cubicBezTo>
                <a:cubicBezTo>
                  <a:pt x="5188844" y="449057"/>
                  <a:pt x="5181672" y="460672"/>
                  <a:pt x="5190883" y="469841"/>
                </a:cubicBezTo>
                <a:cubicBezTo>
                  <a:pt x="5196340" y="463840"/>
                  <a:pt x="5199098" y="458176"/>
                  <a:pt x="5199417" y="452837"/>
                </a:cubicBezTo>
                <a:close/>
                <a:moveTo>
                  <a:pt x="4666063" y="1663417"/>
                </a:moveTo>
                <a:cubicBezTo>
                  <a:pt x="4644999" y="1639056"/>
                  <a:pt x="4644701" y="1606611"/>
                  <a:pt x="4612066" y="1586702"/>
                </a:cubicBezTo>
                <a:cubicBezTo>
                  <a:pt x="4605209" y="1603737"/>
                  <a:pt x="4626949" y="1609620"/>
                  <a:pt x="4629945" y="1623072"/>
                </a:cubicBezTo>
                <a:cubicBezTo>
                  <a:pt x="4614865" y="1634878"/>
                  <a:pt x="4633229" y="1655403"/>
                  <a:pt x="4644009" y="1666444"/>
                </a:cubicBezTo>
                <a:cubicBezTo>
                  <a:pt x="4652908" y="1653196"/>
                  <a:pt x="4659349" y="1678478"/>
                  <a:pt x="4666063" y="1663417"/>
                </a:cubicBezTo>
                <a:close/>
                <a:moveTo>
                  <a:pt x="5025398" y="857073"/>
                </a:moveTo>
                <a:cubicBezTo>
                  <a:pt x="5025692" y="841399"/>
                  <a:pt x="5026413" y="825914"/>
                  <a:pt x="5020932" y="811766"/>
                </a:cubicBezTo>
                <a:cubicBezTo>
                  <a:pt x="5014990" y="822906"/>
                  <a:pt x="5013908" y="865761"/>
                  <a:pt x="5025398" y="857073"/>
                </a:cubicBezTo>
                <a:close/>
                <a:moveTo>
                  <a:pt x="4787859" y="1397681"/>
                </a:moveTo>
                <a:cubicBezTo>
                  <a:pt x="4786608" y="1378402"/>
                  <a:pt x="4770284" y="1338835"/>
                  <a:pt x="4752293" y="1345135"/>
                </a:cubicBezTo>
                <a:cubicBezTo>
                  <a:pt x="4762549" y="1363416"/>
                  <a:pt x="4776592" y="1379657"/>
                  <a:pt x="4787859" y="1397681"/>
                </a:cubicBezTo>
                <a:close/>
                <a:moveTo>
                  <a:pt x="1545685" y="8736954"/>
                </a:moveTo>
                <a:cubicBezTo>
                  <a:pt x="1534669" y="8724948"/>
                  <a:pt x="1521806" y="8713655"/>
                  <a:pt x="1505065" y="8704218"/>
                </a:cubicBezTo>
                <a:cubicBezTo>
                  <a:pt x="1498427" y="8722702"/>
                  <a:pt x="1521133" y="8730185"/>
                  <a:pt x="1527417" y="8743669"/>
                </a:cubicBezTo>
                <a:cubicBezTo>
                  <a:pt x="1531663" y="8736367"/>
                  <a:pt x="1542630" y="8747332"/>
                  <a:pt x="1545685" y="8736954"/>
                </a:cubicBezTo>
                <a:close/>
                <a:moveTo>
                  <a:pt x="5218129" y="425928"/>
                </a:moveTo>
                <a:cubicBezTo>
                  <a:pt x="5218049" y="419903"/>
                  <a:pt x="5215170" y="414297"/>
                  <a:pt x="5210728" y="408766"/>
                </a:cubicBezTo>
                <a:cubicBezTo>
                  <a:pt x="5206969" y="421889"/>
                  <a:pt x="5202546" y="434209"/>
                  <a:pt x="5208731" y="445609"/>
                </a:cubicBezTo>
                <a:cubicBezTo>
                  <a:pt x="5215488" y="438398"/>
                  <a:pt x="5218208" y="431953"/>
                  <a:pt x="5218129" y="425928"/>
                </a:cubicBezTo>
                <a:close/>
                <a:moveTo>
                  <a:pt x="564195" y="10960955"/>
                </a:moveTo>
                <a:cubicBezTo>
                  <a:pt x="562788" y="10944553"/>
                  <a:pt x="549732" y="10941839"/>
                  <a:pt x="535311" y="10941065"/>
                </a:cubicBezTo>
                <a:cubicBezTo>
                  <a:pt x="539877" y="10953773"/>
                  <a:pt x="556280" y="10952367"/>
                  <a:pt x="564195" y="10960955"/>
                </a:cubicBezTo>
                <a:close/>
                <a:moveTo>
                  <a:pt x="181023" y="11830536"/>
                </a:moveTo>
                <a:cubicBezTo>
                  <a:pt x="170001" y="11809342"/>
                  <a:pt x="159406" y="11788335"/>
                  <a:pt x="133567" y="11767225"/>
                </a:cubicBezTo>
                <a:cubicBezTo>
                  <a:pt x="112107" y="11785802"/>
                  <a:pt x="165959" y="11825411"/>
                  <a:pt x="181023" y="11830536"/>
                </a:cubicBezTo>
                <a:close/>
                <a:moveTo>
                  <a:pt x="4681925" y="1645383"/>
                </a:moveTo>
                <a:cubicBezTo>
                  <a:pt x="4661119" y="1622033"/>
                  <a:pt x="4663502" y="1589121"/>
                  <a:pt x="4636581" y="1567973"/>
                </a:cubicBezTo>
                <a:cubicBezTo>
                  <a:pt x="4632691" y="1603421"/>
                  <a:pt x="4656741" y="1627669"/>
                  <a:pt x="4673666" y="1654376"/>
                </a:cubicBezTo>
                <a:cubicBezTo>
                  <a:pt x="4675974" y="1649912"/>
                  <a:pt x="4680485" y="1651564"/>
                  <a:pt x="4681925" y="1645383"/>
                </a:cubicBezTo>
                <a:close/>
                <a:moveTo>
                  <a:pt x="4771569" y="1444468"/>
                </a:moveTo>
                <a:lnTo>
                  <a:pt x="4769227" y="1439232"/>
                </a:lnTo>
                <a:lnTo>
                  <a:pt x="4759253" y="1416939"/>
                </a:lnTo>
                <a:cubicBezTo>
                  <a:pt x="4754990" y="1407282"/>
                  <a:pt x="4749020" y="1399486"/>
                  <a:pt x="4736701" y="1400575"/>
                </a:cubicBezTo>
                <a:cubicBezTo>
                  <a:pt x="4740984" y="1407669"/>
                  <a:pt x="4746094" y="1418214"/>
                  <a:pt x="4751935" y="1427200"/>
                </a:cubicBezTo>
                <a:lnTo>
                  <a:pt x="4767317" y="1440728"/>
                </a:lnTo>
                <a:close/>
                <a:moveTo>
                  <a:pt x="1474176" y="8910341"/>
                </a:moveTo>
                <a:cubicBezTo>
                  <a:pt x="1463099" y="8892698"/>
                  <a:pt x="1450365" y="8875345"/>
                  <a:pt x="1430487" y="8861462"/>
                </a:cubicBezTo>
                <a:cubicBezTo>
                  <a:pt x="1429963" y="8881117"/>
                  <a:pt x="1452672" y="8910527"/>
                  <a:pt x="1474176" y="8910341"/>
                </a:cubicBezTo>
                <a:close/>
                <a:moveTo>
                  <a:pt x="4782633" y="1428731"/>
                </a:moveTo>
                <a:cubicBezTo>
                  <a:pt x="4768000" y="1416086"/>
                  <a:pt x="4764583" y="1399296"/>
                  <a:pt x="4751314" y="1386089"/>
                </a:cubicBezTo>
                <a:cubicBezTo>
                  <a:pt x="4749111" y="1402801"/>
                  <a:pt x="4768144" y="1436940"/>
                  <a:pt x="4782633" y="1428731"/>
                </a:cubicBezTo>
                <a:close/>
                <a:moveTo>
                  <a:pt x="5236340" y="402749"/>
                </a:moveTo>
                <a:cubicBezTo>
                  <a:pt x="5228043" y="399593"/>
                  <a:pt x="5231840" y="382918"/>
                  <a:pt x="5222046" y="387767"/>
                </a:cubicBezTo>
                <a:cubicBezTo>
                  <a:pt x="5224956" y="396190"/>
                  <a:pt x="5217922" y="406337"/>
                  <a:pt x="5228503" y="413561"/>
                </a:cubicBezTo>
                <a:cubicBezTo>
                  <a:pt x="5230626" y="409911"/>
                  <a:pt x="5233602" y="406637"/>
                  <a:pt x="5236340" y="402749"/>
                </a:cubicBezTo>
                <a:close/>
                <a:moveTo>
                  <a:pt x="5252886" y="368766"/>
                </a:moveTo>
                <a:cubicBezTo>
                  <a:pt x="5265635" y="351458"/>
                  <a:pt x="5261384" y="336834"/>
                  <a:pt x="5253391" y="322597"/>
                </a:cubicBezTo>
                <a:cubicBezTo>
                  <a:pt x="5249356" y="338657"/>
                  <a:pt x="5246978" y="354430"/>
                  <a:pt x="5252886" y="368766"/>
                </a:cubicBezTo>
                <a:close/>
                <a:moveTo>
                  <a:pt x="562591" y="10984170"/>
                </a:moveTo>
                <a:cubicBezTo>
                  <a:pt x="565236" y="10982794"/>
                  <a:pt x="566791" y="10980426"/>
                  <a:pt x="565741" y="10975891"/>
                </a:cubicBezTo>
                <a:cubicBezTo>
                  <a:pt x="558668" y="10963093"/>
                  <a:pt x="547870" y="10955269"/>
                  <a:pt x="529388" y="10956774"/>
                </a:cubicBezTo>
                <a:cubicBezTo>
                  <a:pt x="534767" y="10973403"/>
                  <a:pt x="548347" y="10978386"/>
                  <a:pt x="562591" y="10984170"/>
                </a:cubicBezTo>
                <a:close/>
                <a:moveTo>
                  <a:pt x="5248476" y="379180"/>
                </a:moveTo>
                <a:cubicBezTo>
                  <a:pt x="5249362" y="375875"/>
                  <a:pt x="5248277" y="372847"/>
                  <a:pt x="5243558" y="370252"/>
                </a:cubicBezTo>
                <a:cubicBezTo>
                  <a:pt x="5235997" y="378127"/>
                  <a:pt x="5238569" y="383852"/>
                  <a:pt x="5241567" y="389765"/>
                </a:cubicBezTo>
                <a:cubicBezTo>
                  <a:pt x="5244732" y="386065"/>
                  <a:pt x="5247589" y="382484"/>
                  <a:pt x="5248476" y="379180"/>
                </a:cubicBezTo>
                <a:close/>
                <a:moveTo>
                  <a:pt x="5024898" y="885911"/>
                </a:moveTo>
                <a:cubicBezTo>
                  <a:pt x="5023824" y="872181"/>
                  <a:pt x="5022959" y="867211"/>
                  <a:pt x="5011287" y="858995"/>
                </a:cubicBezTo>
                <a:cubicBezTo>
                  <a:pt x="5013338" y="845117"/>
                  <a:pt x="5013493" y="830911"/>
                  <a:pt x="5007258" y="818470"/>
                </a:cubicBezTo>
                <a:cubicBezTo>
                  <a:pt x="4998738" y="841215"/>
                  <a:pt x="5000810" y="875778"/>
                  <a:pt x="5024898" y="885911"/>
                </a:cubicBezTo>
                <a:close/>
                <a:moveTo>
                  <a:pt x="4697788" y="1627348"/>
                </a:moveTo>
                <a:cubicBezTo>
                  <a:pt x="4697328" y="1592576"/>
                  <a:pt x="4667018" y="1549676"/>
                  <a:pt x="4646203" y="1535590"/>
                </a:cubicBezTo>
                <a:cubicBezTo>
                  <a:pt x="4646329" y="1552141"/>
                  <a:pt x="4656985" y="1569458"/>
                  <a:pt x="4666420" y="1585364"/>
                </a:cubicBezTo>
                <a:cubicBezTo>
                  <a:pt x="4676161" y="1601622"/>
                  <a:pt x="4686369" y="1620562"/>
                  <a:pt x="4697788" y="1627348"/>
                </a:cubicBezTo>
                <a:close/>
                <a:moveTo>
                  <a:pt x="1890087" y="7984969"/>
                </a:moveTo>
                <a:cubicBezTo>
                  <a:pt x="1896868" y="7974226"/>
                  <a:pt x="1891227" y="7965119"/>
                  <a:pt x="1889505" y="7955200"/>
                </a:cubicBezTo>
                <a:cubicBezTo>
                  <a:pt x="1882111" y="7966180"/>
                  <a:pt x="1878210" y="7976159"/>
                  <a:pt x="1890087" y="7984969"/>
                </a:cubicBezTo>
                <a:close/>
                <a:moveTo>
                  <a:pt x="5333231" y="192698"/>
                </a:moveTo>
                <a:cubicBezTo>
                  <a:pt x="5330382" y="189910"/>
                  <a:pt x="5332505" y="186260"/>
                  <a:pt x="5327572" y="183570"/>
                </a:cubicBezTo>
                <a:cubicBezTo>
                  <a:pt x="5326203" y="185514"/>
                  <a:pt x="5324834" y="187458"/>
                  <a:pt x="5323038" y="189214"/>
                </a:cubicBezTo>
                <a:cubicBezTo>
                  <a:pt x="5326502" y="191764"/>
                  <a:pt x="5324191" y="195841"/>
                  <a:pt x="5329312" y="198104"/>
                </a:cubicBezTo>
                <a:cubicBezTo>
                  <a:pt x="5330681" y="196160"/>
                  <a:pt x="5331862" y="194642"/>
                  <a:pt x="5333231" y="192698"/>
                </a:cubicBezTo>
                <a:close/>
                <a:moveTo>
                  <a:pt x="5297285" y="275207"/>
                </a:moveTo>
                <a:cubicBezTo>
                  <a:pt x="5305172" y="265437"/>
                  <a:pt x="5302878" y="256777"/>
                  <a:pt x="5295612" y="248978"/>
                </a:cubicBezTo>
                <a:cubicBezTo>
                  <a:pt x="5293123" y="258074"/>
                  <a:pt x="5288788" y="267884"/>
                  <a:pt x="5297285" y="275207"/>
                </a:cubicBezTo>
                <a:close/>
                <a:moveTo>
                  <a:pt x="1456271" y="8972797"/>
                </a:moveTo>
                <a:cubicBezTo>
                  <a:pt x="1443498" y="8958994"/>
                  <a:pt x="1428075" y="8946571"/>
                  <a:pt x="1443602" y="8921818"/>
                </a:cubicBezTo>
                <a:cubicBezTo>
                  <a:pt x="1433599" y="8917908"/>
                  <a:pt x="1434858" y="8909286"/>
                  <a:pt x="1420548" y="8907042"/>
                </a:cubicBezTo>
                <a:cubicBezTo>
                  <a:pt x="1425117" y="8937105"/>
                  <a:pt x="1433615" y="8966356"/>
                  <a:pt x="1441070" y="8995655"/>
                </a:cubicBezTo>
                <a:cubicBezTo>
                  <a:pt x="1440225" y="8977945"/>
                  <a:pt x="1448582" y="8986736"/>
                  <a:pt x="1456271" y="8972797"/>
                </a:cubicBezTo>
                <a:close/>
                <a:moveTo>
                  <a:pt x="545022" y="11035455"/>
                </a:moveTo>
                <a:cubicBezTo>
                  <a:pt x="544368" y="11017349"/>
                  <a:pt x="547615" y="10989261"/>
                  <a:pt x="528171" y="10983724"/>
                </a:cubicBezTo>
                <a:cubicBezTo>
                  <a:pt x="533977" y="11000541"/>
                  <a:pt x="523846" y="11037296"/>
                  <a:pt x="545022" y="11035455"/>
                </a:cubicBezTo>
                <a:close/>
                <a:moveTo>
                  <a:pt x="5285096" y="308567"/>
                </a:moveTo>
                <a:cubicBezTo>
                  <a:pt x="5287296" y="297813"/>
                  <a:pt x="5288045" y="274184"/>
                  <a:pt x="5272792" y="274071"/>
                </a:cubicBezTo>
                <a:cubicBezTo>
                  <a:pt x="5275990" y="284151"/>
                  <a:pt x="5268801" y="308504"/>
                  <a:pt x="5285096" y="308567"/>
                </a:cubicBezTo>
                <a:close/>
                <a:moveTo>
                  <a:pt x="5022908" y="905424"/>
                </a:moveTo>
                <a:cubicBezTo>
                  <a:pt x="5018829" y="903112"/>
                  <a:pt x="5017637" y="900036"/>
                  <a:pt x="5016446" y="896960"/>
                </a:cubicBezTo>
                <a:cubicBezTo>
                  <a:pt x="5015265" y="898478"/>
                  <a:pt x="5013896" y="900422"/>
                  <a:pt x="5012527" y="902366"/>
                </a:cubicBezTo>
                <a:cubicBezTo>
                  <a:pt x="5014057" y="908140"/>
                  <a:pt x="5017282" y="910075"/>
                  <a:pt x="5022908" y="905424"/>
                </a:cubicBezTo>
                <a:close/>
                <a:moveTo>
                  <a:pt x="5316868" y="243585"/>
                </a:moveTo>
                <a:cubicBezTo>
                  <a:pt x="5327920" y="230116"/>
                  <a:pt x="5325881" y="209333"/>
                  <a:pt x="5313892" y="207604"/>
                </a:cubicBezTo>
                <a:cubicBezTo>
                  <a:pt x="5313210" y="219538"/>
                  <a:pt x="5305284" y="232859"/>
                  <a:pt x="5316868" y="243585"/>
                </a:cubicBezTo>
                <a:close/>
                <a:moveTo>
                  <a:pt x="4718362" y="1599069"/>
                </a:moveTo>
                <a:cubicBezTo>
                  <a:pt x="4708583" y="1585620"/>
                  <a:pt x="4699467" y="1567588"/>
                  <a:pt x="4689436" y="1551349"/>
                </a:cubicBezTo>
                <a:lnTo>
                  <a:pt x="4662713" y="1522659"/>
                </a:lnTo>
                <a:lnTo>
                  <a:pt x="4655016" y="1514395"/>
                </a:lnTo>
                <a:lnTo>
                  <a:pt x="4660809" y="1524150"/>
                </a:lnTo>
                <a:lnTo>
                  <a:pt x="4710454" y="1607757"/>
                </a:lnTo>
                <a:cubicBezTo>
                  <a:pt x="4712410" y="1603599"/>
                  <a:pt x="4716616" y="1604898"/>
                  <a:pt x="4718362" y="1599069"/>
                </a:cubicBezTo>
                <a:close/>
                <a:moveTo>
                  <a:pt x="1923893" y="7929180"/>
                </a:moveTo>
                <a:cubicBezTo>
                  <a:pt x="1914422" y="7918380"/>
                  <a:pt x="1901652" y="7934617"/>
                  <a:pt x="1914469" y="7941298"/>
                </a:cubicBezTo>
                <a:cubicBezTo>
                  <a:pt x="1917815" y="7937179"/>
                  <a:pt x="1920973" y="7933487"/>
                  <a:pt x="1923893" y="7929180"/>
                </a:cubicBezTo>
                <a:close/>
                <a:moveTo>
                  <a:pt x="608329" y="10907155"/>
                </a:moveTo>
                <a:cubicBezTo>
                  <a:pt x="609527" y="10892923"/>
                  <a:pt x="600681" y="10891050"/>
                  <a:pt x="587686" y="10893963"/>
                </a:cubicBezTo>
                <a:cubicBezTo>
                  <a:pt x="588281" y="10906442"/>
                  <a:pt x="602029" y="10901826"/>
                  <a:pt x="608329" y="10907155"/>
                </a:cubicBezTo>
                <a:close/>
                <a:moveTo>
                  <a:pt x="5346905" y="185995"/>
                </a:moveTo>
                <a:cubicBezTo>
                  <a:pt x="5344294" y="183822"/>
                  <a:pt x="5341684" y="181649"/>
                  <a:pt x="5338885" y="179902"/>
                </a:cubicBezTo>
                <a:cubicBezTo>
                  <a:pt x="5333120" y="186022"/>
                  <a:pt x="5336496" y="191082"/>
                  <a:pt x="5338640" y="196618"/>
                </a:cubicBezTo>
                <a:cubicBezTo>
                  <a:pt x="5341617" y="193345"/>
                  <a:pt x="5344355" y="189456"/>
                  <a:pt x="5346905" y="185995"/>
                </a:cubicBezTo>
                <a:close/>
                <a:moveTo>
                  <a:pt x="1449676" y="9009656"/>
                </a:moveTo>
                <a:cubicBezTo>
                  <a:pt x="1445171" y="9007155"/>
                  <a:pt x="1444108" y="8998016"/>
                  <a:pt x="1437300" y="9004188"/>
                </a:cubicBezTo>
                <a:cubicBezTo>
                  <a:pt x="1442044" y="9007304"/>
                  <a:pt x="1443484" y="9015589"/>
                  <a:pt x="1449676" y="9009656"/>
                </a:cubicBezTo>
                <a:close/>
                <a:moveTo>
                  <a:pt x="3318468" y="4780282"/>
                </a:moveTo>
                <a:cubicBezTo>
                  <a:pt x="3319128" y="4764174"/>
                  <a:pt x="3324368" y="4748405"/>
                  <a:pt x="3327100" y="4732543"/>
                </a:cubicBezTo>
                <a:cubicBezTo>
                  <a:pt x="3327142" y="4721617"/>
                  <a:pt x="3346175" y="4702887"/>
                  <a:pt x="3331018" y="4697907"/>
                </a:cubicBezTo>
                <a:cubicBezTo>
                  <a:pt x="3316373" y="4715063"/>
                  <a:pt x="3297054" y="4766137"/>
                  <a:pt x="3310357" y="4786664"/>
                </a:cubicBezTo>
                <a:cubicBezTo>
                  <a:pt x="3312956" y="4784243"/>
                  <a:pt x="3315711" y="4782263"/>
                  <a:pt x="3318468" y="4780282"/>
                </a:cubicBezTo>
                <a:close/>
                <a:moveTo>
                  <a:pt x="412941" y="11357556"/>
                </a:moveTo>
                <a:cubicBezTo>
                  <a:pt x="410095" y="11354769"/>
                  <a:pt x="407676" y="11352169"/>
                  <a:pt x="404831" y="11349381"/>
                </a:cubicBezTo>
                <a:cubicBezTo>
                  <a:pt x="402043" y="11352231"/>
                  <a:pt x="399443" y="11354654"/>
                  <a:pt x="396844" y="11357076"/>
                </a:cubicBezTo>
                <a:cubicBezTo>
                  <a:pt x="399501" y="11360291"/>
                  <a:pt x="401920" y="11362890"/>
                  <a:pt x="404954" y="11365251"/>
                </a:cubicBezTo>
                <a:cubicBezTo>
                  <a:pt x="407553" y="11362829"/>
                  <a:pt x="409915" y="11359790"/>
                  <a:pt x="412941" y="11357556"/>
                </a:cubicBezTo>
                <a:close/>
                <a:moveTo>
                  <a:pt x="5354931" y="174757"/>
                </a:moveTo>
                <a:cubicBezTo>
                  <a:pt x="5366272" y="162944"/>
                  <a:pt x="5358291" y="153300"/>
                  <a:pt x="5352820" y="143746"/>
                </a:cubicBezTo>
                <a:cubicBezTo>
                  <a:pt x="5350004" y="154737"/>
                  <a:pt x="5347188" y="165728"/>
                  <a:pt x="5354931" y="174757"/>
                </a:cubicBezTo>
                <a:close/>
                <a:moveTo>
                  <a:pt x="4416225" y="2299927"/>
                </a:moveTo>
                <a:cubicBezTo>
                  <a:pt x="4409077" y="2264406"/>
                  <a:pt x="4358420" y="2231540"/>
                  <a:pt x="4331872" y="2264285"/>
                </a:cubicBezTo>
                <a:cubicBezTo>
                  <a:pt x="4346610" y="2278573"/>
                  <a:pt x="4360503" y="2259551"/>
                  <a:pt x="4375565" y="2273504"/>
                </a:cubicBezTo>
                <a:cubicBezTo>
                  <a:pt x="4373811" y="2288048"/>
                  <a:pt x="4367114" y="2302999"/>
                  <a:pt x="4372941" y="2317095"/>
                </a:cubicBezTo>
                <a:cubicBezTo>
                  <a:pt x="4387098" y="2315226"/>
                  <a:pt x="4401540" y="2310383"/>
                  <a:pt x="4416225" y="2299927"/>
                </a:cubicBezTo>
                <a:close/>
                <a:moveTo>
                  <a:pt x="4735473" y="1577487"/>
                </a:moveTo>
                <a:cubicBezTo>
                  <a:pt x="4738687" y="1560517"/>
                  <a:pt x="4725092" y="1542654"/>
                  <a:pt x="4715609" y="1527407"/>
                </a:cubicBezTo>
                <a:cubicBezTo>
                  <a:pt x="4710691" y="1519936"/>
                  <a:pt x="4705740" y="1510643"/>
                  <a:pt x="4699935" y="1502859"/>
                </a:cubicBezTo>
                <a:lnTo>
                  <a:pt x="4693813" y="1498299"/>
                </a:lnTo>
                <a:lnTo>
                  <a:pt x="4679139" y="1487368"/>
                </a:lnTo>
                <a:lnTo>
                  <a:pt x="4687426" y="1503302"/>
                </a:lnTo>
                <a:lnTo>
                  <a:pt x="4703460" y="1534132"/>
                </a:lnTo>
                <a:cubicBezTo>
                  <a:pt x="4713302" y="1548992"/>
                  <a:pt x="4724426" y="1563284"/>
                  <a:pt x="4735473" y="1577487"/>
                </a:cubicBezTo>
                <a:close/>
                <a:moveTo>
                  <a:pt x="1913555" y="7979056"/>
                </a:moveTo>
                <a:cubicBezTo>
                  <a:pt x="1904232" y="7971374"/>
                  <a:pt x="1913755" y="7961335"/>
                  <a:pt x="1905046" y="7953417"/>
                </a:cubicBezTo>
                <a:cubicBezTo>
                  <a:pt x="1899868" y="7962832"/>
                  <a:pt x="1900252" y="7988442"/>
                  <a:pt x="1913555" y="7979056"/>
                </a:cubicBezTo>
                <a:close/>
                <a:moveTo>
                  <a:pt x="4001531" y="3254382"/>
                </a:moveTo>
                <a:cubicBezTo>
                  <a:pt x="3985497" y="3251378"/>
                  <a:pt x="3984884" y="3234274"/>
                  <a:pt x="3974866" y="3247701"/>
                </a:cubicBezTo>
                <a:cubicBezTo>
                  <a:pt x="3975921" y="3252247"/>
                  <a:pt x="3998161" y="3271255"/>
                  <a:pt x="4001531" y="3254382"/>
                </a:cubicBezTo>
                <a:close/>
                <a:moveTo>
                  <a:pt x="5376262" y="145492"/>
                </a:moveTo>
                <a:cubicBezTo>
                  <a:pt x="5380459" y="138051"/>
                  <a:pt x="5374959" y="126253"/>
                  <a:pt x="5370857" y="119088"/>
                </a:cubicBezTo>
                <a:cubicBezTo>
                  <a:pt x="5363069" y="130941"/>
                  <a:pt x="5365224" y="141070"/>
                  <a:pt x="5368422" y="151149"/>
                </a:cubicBezTo>
                <a:cubicBezTo>
                  <a:pt x="5372387" y="149969"/>
                  <a:pt x="5374863" y="147973"/>
                  <a:pt x="5376262" y="145492"/>
                </a:cubicBezTo>
                <a:close/>
                <a:moveTo>
                  <a:pt x="570389" y="11025284"/>
                </a:moveTo>
                <a:cubicBezTo>
                  <a:pt x="569912" y="11002167"/>
                  <a:pt x="565850" y="10982555"/>
                  <a:pt x="543495" y="10985913"/>
                </a:cubicBezTo>
                <a:cubicBezTo>
                  <a:pt x="547022" y="10998669"/>
                  <a:pt x="558234" y="11002097"/>
                  <a:pt x="565297" y="11010308"/>
                </a:cubicBezTo>
                <a:cubicBezTo>
                  <a:pt x="554758" y="11012268"/>
                  <a:pt x="557870" y="11029423"/>
                  <a:pt x="570389" y="11025284"/>
                </a:cubicBezTo>
                <a:close/>
                <a:moveTo>
                  <a:pt x="1584438" y="8739288"/>
                </a:moveTo>
                <a:cubicBezTo>
                  <a:pt x="1566504" y="8726776"/>
                  <a:pt x="1552451" y="8712408"/>
                  <a:pt x="1537782" y="8698278"/>
                </a:cubicBezTo>
                <a:cubicBezTo>
                  <a:pt x="1535363" y="8717605"/>
                  <a:pt x="1567242" y="8759736"/>
                  <a:pt x="1584438" y="8739288"/>
                </a:cubicBezTo>
                <a:close/>
                <a:moveTo>
                  <a:pt x="4327434" y="2533083"/>
                </a:moveTo>
                <a:cubicBezTo>
                  <a:pt x="4303814" y="2514112"/>
                  <a:pt x="4319239" y="2466199"/>
                  <a:pt x="4316652" y="2435533"/>
                </a:cubicBezTo>
                <a:cubicBezTo>
                  <a:pt x="4327391" y="2454457"/>
                  <a:pt x="4322206" y="2502474"/>
                  <a:pt x="4327434" y="2533083"/>
                </a:cubicBezTo>
                <a:close/>
                <a:moveTo>
                  <a:pt x="4803364" y="1457700"/>
                </a:moveTo>
                <a:cubicBezTo>
                  <a:pt x="4799815" y="1456449"/>
                  <a:pt x="4796314" y="1454540"/>
                  <a:pt x="4792766" y="1453289"/>
                </a:cubicBezTo>
                <a:cubicBezTo>
                  <a:pt x="4786528" y="1461768"/>
                  <a:pt x="4797011" y="1463193"/>
                  <a:pt x="4798300" y="1468249"/>
                </a:cubicBezTo>
                <a:cubicBezTo>
                  <a:pt x="4800207" y="1464749"/>
                  <a:pt x="4801762" y="1461553"/>
                  <a:pt x="4803364" y="1457700"/>
                </a:cubicBezTo>
                <a:close/>
                <a:moveTo>
                  <a:pt x="5396055" y="117453"/>
                </a:moveTo>
                <a:cubicBezTo>
                  <a:pt x="5399119" y="106786"/>
                  <a:pt x="5391707" y="97585"/>
                  <a:pt x="5385468" y="88328"/>
                </a:cubicBezTo>
                <a:cubicBezTo>
                  <a:pt x="5381759" y="102493"/>
                  <a:pt x="5376393" y="116946"/>
                  <a:pt x="5389069" y="128664"/>
                </a:cubicBezTo>
                <a:cubicBezTo>
                  <a:pt x="5392850" y="124727"/>
                  <a:pt x="5395034" y="121008"/>
                  <a:pt x="5396055" y="117453"/>
                </a:cubicBezTo>
                <a:close/>
                <a:moveTo>
                  <a:pt x="4763144" y="1551710"/>
                </a:moveTo>
                <a:cubicBezTo>
                  <a:pt x="4759986" y="1535930"/>
                  <a:pt x="4750713" y="1522353"/>
                  <a:pt x="4729869" y="1513226"/>
                </a:cubicBezTo>
                <a:cubicBezTo>
                  <a:pt x="4730622" y="1500543"/>
                  <a:pt x="4726789" y="1489512"/>
                  <a:pt x="4720827" y="1479318"/>
                </a:cubicBezTo>
                <a:lnTo>
                  <a:pt x="4719794" y="1477950"/>
                </a:lnTo>
                <a:lnTo>
                  <a:pt x="4699015" y="1450436"/>
                </a:lnTo>
                <a:cubicBezTo>
                  <a:pt x="4693560" y="1464100"/>
                  <a:pt x="4701216" y="1472598"/>
                  <a:pt x="4709421" y="1480928"/>
                </a:cubicBezTo>
                <a:lnTo>
                  <a:pt x="4712062" y="1484006"/>
                </a:lnTo>
                <a:lnTo>
                  <a:pt x="4720571" y="1493924"/>
                </a:lnTo>
                <a:cubicBezTo>
                  <a:pt x="4723379" y="1498631"/>
                  <a:pt x="4724753" y="1503921"/>
                  <a:pt x="4723125" y="1510419"/>
                </a:cubicBezTo>
                <a:cubicBezTo>
                  <a:pt x="4715464" y="1506553"/>
                  <a:pt x="4711565" y="1497585"/>
                  <a:pt x="4707620" y="1489813"/>
                </a:cubicBezTo>
                <a:lnTo>
                  <a:pt x="4706196" y="1488600"/>
                </a:lnTo>
                <a:lnTo>
                  <a:pt x="4691844" y="1476382"/>
                </a:lnTo>
                <a:lnTo>
                  <a:pt x="4699599" y="1493767"/>
                </a:lnTo>
                <a:lnTo>
                  <a:pt x="4704332" y="1504379"/>
                </a:lnTo>
                <a:cubicBezTo>
                  <a:pt x="4709775" y="1513170"/>
                  <a:pt x="4716191" y="1521659"/>
                  <a:pt x="4722659" y="1530567"/>
                </a:cubicBezTo>
                <a:cubicBezTo>
                  <a:pt x="4730758" y="1542074"/>
                  <a:pt x="4738973" y="1556567"/>
                  <a:pt x="4748140" y="1557896"/>
                </a:cubicBezTo>
                <a:cubicBezTo>
                  <a:pt x="4743256" y="1552247"/>
                  <a:pt x="4741452" y="1545168"/>
                  <a:pt x="4735203" y="1540082"/>
                </a:cubicBezTo>
                <a:cubicBezTo>
                  <a:pt x="4741365" y="1537222"/>
                  <a:pt x="4748606" y="1537749"/>
                  <a:pt x="4744713" y="1527540"/>
                </a:cubicBezTo>
                <a:cubicBezTo>
                  <a:pt x="4751429" y="1535307"/>
                  <a:pt x="4750619" y="1546497"/>
                  <a:pt x="4763144" y="1551710"/>
                </a:cubicBezTo>
                <a:close/>
                <a:moveTo>
                  <a:pt x="3398839" y="4639855"/>
                </a:moveTo>
                <a:cubicBezTo>
                  <a:pt x="3398196" y="4631158"/>
                  <a:pt x="3388990" y="4622060"/>
                  <a:pt x="3386715" y="4612956"/>
                </a:cubicBezTo>
                <a:cubicBezTo>
                  <a:pt x="3379393" y="4621532"/>
                  <a:pt x="3377089" y="4630295"/>
                  <a:pt x="3385889" y="4641029"/>
                </a:cubicBezTo>
                <a:cubicBezTo>
                  <a:pt x="3390400" y="4638418"/>
                  <a:pt x="3394170" y="4642027"/>
                  <a:pt x="3398839" y="4639855"/>
                </a:cubicBezTo>
                <a:close/>
                <a:moveTo>
                  <a:pt x="3923664" y="3452571"/>
                </a:moveTo>
                <a:cubicBezTo>
                  <a:pt x="3930353" y="3435123"/>
                  <a:pt x="3924725" y="3422435"/>
                  <a:pt x="3917677" y="3410650"/>
                </a:cubicBezTo>
                <a:cubicBezTo>
                  <a:pt x="3914256" y="3426481"/>
                  <a:pt x="3916805" y="3440359"/>
                  <a:pt x="3923664" y="3452571"/>
                </a:cubicBezTo>
                <a:close/>
                <a:moveTo>
                  <a:pt x="3436569" y="4555890"/>
                </a:moveTo>
                <a:cubicBezTo>
                  <a:pt x="3401714" y="4566407"/>
                  <a:pt x="3346546" y="4597598"/>
                  <a:pt x="3330410" y="4639594"/>
                </a:cubicBezTo>
                <a:cubicBezTo>
                  <a:pt x="3333425" y="4642480"/>
                  <a:pt x="3336441" y="4645369"/>
                  <a:pt x="3340604" y="4640402"/>
                </a:cubicBezTo>
                <a:cubicBezTo>
                  <a:pt x="3353420" y="4601583"/>
                  <a:pt x="3407793" y="4580595"/>
                  <a:pt x="3436569" y="4555890"/>
                </a:cubicBezTo>
                <a:close/>
                <a:moveTo>
                  <a:pt x="1937164" y="7949799"/>
                </a:moveTo>
                <a:cubicBezTo>
                  <a:pt x="1944331" y="7942789"/>
                  <a:pt x="1940491" y="7936514"/>
                  <a:pt x="1932118" y="7931287"/>
                </a:cubicBezTo>
                <a:cubicBezTo>
                  <a:pt x="1924952" y="7938297"/>
                  <a:pt x="1928791" y="7944573"/>
                  <a:pt x="1937164" y="7949799"/>
                </a:cubicBezTo>
                <a:close/>
                <a:moveTo>
                  <a:pt x="571935" y="11040219"/>
                </a:moveTo>
                <a:cubicBezTo>
                  <a:pt x="571549" y="11036485"/>
                  <a:pt x="571162" y="11032751"/>
                  <a:pt x="570775" y="11029017"/>
                </a:cubicBezTo>
                <a:cubicBezTo>
                  <a:pt x="567041" y="11029403"/>
                  <a:pt x="563307" y="11029790"/>
                  <a:pt x="559573" y="11030176"/>
                </a:cubicBezTo>
                <a:cubicBezTo>
                  <a:pt x="559960" y="11033910"/>
                  <a:pt x="560346" y="11037643"/>
                  <a:pt x="560733" y="11041378"/>
                </a:cubicBezTo>
                <a:cubicBezTo>
                  <a:pt x="564467" y="11040991"/>
                  <a:pt x="568201" y="11040606"/>
                  <a:pt x="571935" y="11040219"/>
                </a:cubicBezTo>
                <a:close/>
                <a:moveTo>
                  <a:pt x="1490685" y="8963017"/>
                </a:moveTo>
                <a:cubicBezTo>
                  <a:pt x="1474071" y="8947517"/>
                  <a:pt x="1463756" y="8910836"/>
                  <a:pt x="1439076" y="8910130"/>
                </a:cubicBezTo>
                <a:cubicBezTo>
                  <a:pt x="1450768" y="8927534"/>
                  <a:pt x="1469885" y="8960455"/>
                  <a:pt x="1490685" y="8963017"/>
                </a:cubicBezTo>
                <a:close/>
                <a:moveTo>
                  <a:pt x="3971872" y="3355024"/>
                </a:moveTo>
                <a:cubicBezTo>
                  <a:pt x="3957735" y="3352348"/>
                  <a:pt x="3971500" y="3321194"/>
                  <a:pt x="3952560" y="3331699"/>
                </a:cubicBezTo>
                <a:cubicBezTo>
                  <a:pt x="3964950" y="3337173"/>
                  <a:pt x="3947166" y="3354309"/>
                  <a:pt x="3959983" y="3359972"/>
                </a:cubicBezTo>
                <a:cubicBezTo>
                  <a:pt x="3962434" y="3354424"/>
                  <a:pt x="3968943" y="3359340"/>
                  <a:pt x="3971872" y="3355024"/>
                </a:cubicBezTo>
                <a:close/>
                <a:moveTo>
                  <a:pt x="2098072" y="7599683"/>
                </a:moveTo>
                <a:cubicBezTo>
                  <a:pt x="2096127" y="7598314"/>
                  <a:pt x="2093944" y="7596330"/>
                  <a:pt x="2091999" y="7594960"/>
                </a:cubicBezTo>
                <a:cubicBezTo>
                  <a:pt x="2090630" y="7596905"/>
                  <a:pt x="2088834" y="7598661"/>
                  <a:pt x="2087277" y="7601032"/>
                </a:cubicBezTo>
                <a:cubicBezTo>
                  <a:pt x="2089222" y="7602401"/>
                  <a:pt x="2091593" y="7603958"/>
                  <a:pt x="2093349" y="7605755"/>
                </a:cubicBezTo>
                <a:cubicBezTo>
                  <a:pt x="2094907" y="7603384"/>
                  <a:pt x="2096276" y="7601439"/>
                  <a:pt x="2098072" y="7599683"/>
                </a:cubicBezTo>
                <a:close/>
                <a:moveTo>
                  <a:pt x="1474783" y="9010551"/>
                </a:moveTo>
                <a:cubicBezTo>
                  <a:pt x="1466298" y="9007821"/>
                  <a:pt x="1467468" y="9001710"/>
                  <a:pt x="1459598" y="8998743"/>
                </a:cubicBezTo>
                <a:cubicBezTo>
                  <a:pt x="1455551" y="9010212"/>
                  <a:pt x="1458648" y="9018208"/>
                  <a:pt x="1469128" y="9023349"/>
                </a:cubicBezTo>
                <a:close/>
                <a:moveTo>
                  <a:pt x="1927837" y="7985875"/>
                </a:moveTo>
                <a:cubicBezTo>
                  <a:pt x="1933490" y="7977687"/>
                  <a:pt x="1932530" y="7970649"/>
                  <a:pt x="1925147" y="7964334"/>
                </a:cubicBezTo>
                <a:cubicBezTo>
                  <a:pt x="1919495" y="7972521"/>
                  <a:pt x="1920642" y="7979134"/>
                  <a:pt x="1927837" y="7985875"/>
                </a:cubicBezTo>
                <a:close/>
                <a:moveTo>
                  <a:pt x="1441916" y="9096480"/>
                </a:moveTo>
                <a:cubicBezTo>
                  <a:pt x="1456312" y="9074286"/>
                  <a:pt x="1445256" y="9065832"/>
                  <a:pt x="1459891" y="9044254"/>
                </a:cubicBezTo>
                <a:cubicBezTo>
                  <a:pt x="1445770" y="9041584"/>
                  <a:pt x="1456872" y="9029153"/>
                  <a:pt x="1442324" y="9026294"/>
                </a:cubicBezTo>
                <a:cubicBezTo>
                  <a:pt x="1439727" y="9050641"/>
                  <a:pt x="1436088" y="9075039"/>
                  <a:pt x="1441916" y="9096480"/>
                </a:cubicBezTo>
                <a:close/>
                <a:moveTo>
                  <a:pt x="3085058" y="5381846"/>
                </a:moveTo>
                <a:lnTo>
                  <a:pt x="3076945" y="5378261"/>
                </a:lnTo>
                <a:lnTo>
                  <a:pt x="3073552" y="5385940"/>
                </a:lnTo>
                <a:lnTo>
                  <a:pt x="3081666" y="5389524"/>
                </a:lnTo>
                <a:close/>
                <a:moveTo>
                  <a:pt x="5421014" y="95383"/>
                </a:moveTo>
                <a:cubicBezTo>
                  <a:pt x="5425700" y="83641"/>
                  <a:pt x="5414201" y="70053"/>
                  <a:pt x="5407849" y="58453"/>
                </a:cubicBezTo>
                <a:cubicBezTo>
                  <a:pt x="5397612" y="75851"/>
                  <a:pt x="5401913" y="91516"/>
                  <a:pt x="5410143" y="106368"/>
                </a:cubicBezTo>
                <a:cubicBezTo>
                  <a:pt x="5416092" y="103006"/>
                  <a:pt x="5419452" y="99297"/>
                  <a:pt x="5421014" y="95383"/>
                </a:cubicBezTo>
                <a:close/>
                <a:moveTo>
                  <a:pt x="621020" y="10959084"/>
                </a:moveTo>
                <a:cubicBezTo>
                  <a:pt x="629716" y="10935948"/>
                  <a:pt x="590809" y="10937591"/>
                  <a:pt x="586697" y="10916940"/>
                </a:cubicBezTo>
                <a:cubicBezTo>
                  <a:pt x="593502" y="10915366"/>
                  <a:pt x="595215" y="10920704"/>
                  <a:pt x="602020" y="10919130"/>
                </a:cubicBezTo>
                <a:cubicBezTo>
                  <a:pt x="600009" y="10907551"/>
                  <a:pt x="587152" y="10908997"/>
                  <a:pt x="577643" y="10906322"/>
                </a:cubicBezTo>
                <a:cubicBezTo>
                  <a:pt x="567690" y="10938066"/>
                  <a:pt x="607321" y="10942851"/>
                  <a:pt x="621020" y="10959084"/>
                </a:cubicBezTo>
                <a:close/>
                <a:moveTo>
                  <a:pt x="3369011" y="4740332"/>
                </a:moveTo>
                <a:cubicBezTo>
                  <a:pt x="3361053" y="4727810"/>
                  <a:pt x="3351031" y="4734379"/>
                  <a:pt x="3343759" y="4719625"/>
                </a:cubicBezTo>
                <a:cubicBezTo>
                  <a:pt x="3331487" y="4730972"/>
                  <a:pt x="3346979" y="4731368"/>
                  <a:pt x="3350707" y="4745904"/>
                </a:cubicBezTo>
                <a:cubicBezTo>
                  <a:pt x="3357433" y="4737044"/>
                  <a:pt x="3362284" y="4749193"/>
                  <a:pt x="3369011" y="4740332"/>
                </a:cubicBezTo>
                <a:close/>
                <a:moveTo>
                  <a:pt x="1112959" y="9851646"/>
                </a:moveTo>
                <a:cubicBezTo>
                  <a:pt x="1112694" y="9847196"/>
                  <a:pt x="1109885" y="9842005"/>
                  <a:pt x="1105116" y="9838368"/>
                </a:cubicBezTo>
                <a:cubicBezTo>
                  <a:pt x="1097368" y="9846668"/>
                  <a:pt x="1095445" y="9854483"/>
                  <a:pt x="1105550" y="9860478"/>
                </a:cubicBezTo>
                <a:cubicBezTo>
                  <a:pt x="1110949" y="9859804"/>
                  <a:pt x="1113225" y="9856096"/>
                  <a:pt x="1112959" y="9851646"/>
                </a:cubicBezTo>
                <a:close/>
                <a:moveTo>
                  <a:pt x="3969045" y="3391305"/>
                </a:moveTo>
                <a:cubicBezTo>
                  <a:pt x="3975613" y="3384188"/>
                  <a:pt x="3972517" y="3366275"/>
                  <a:pt x="3958286" y="3363813"/>
                </a:cubicBezTo>
                <a:cubicBezTo>
                  <a:pt x="3943115" y="3383124"/>
                  <a:pt x="3967532" y="3382180"/>
                  <a:pt x="3967167" y="3387630"/>
                </a:cubicBezTo>
                <a:cubicBezTo>
                  <a:pt x="3964954" y="3393793"/>
                  <a:pt x="3953130" y="3387039"/>
                  <a:pt x="3959312" y="3393850"/>
                </a:cubicBezTo>
                <a:cubicBezTo>
                  <a:pt x="3963594" y="3394850"/>
                  <a:pt x="3966856" y="3393677"/>
                  <a:pt x="3969045" y="3391305"/>
                </a:cubicBezTo>
                <a:close/>
                <a:moveTo>
                  <a:pt x="4338896" y="2556721"/>
                </a:moveTo>
                <a:cubicBezTo>
                  <a:pt x="4330581" y="2521963"/>
                  <a:pt x="4331161" y="2487363"/>
                  <a:pt x="4334374" y="2452714"/>
                </a:cubicBezTo>
                <a:cubicBezTo>
                  <a:pt x="4342859" y="2473962"/>
                  <a:pt x="4342792" y="2524035"/>
                  <a:pt x="4338896" y="2556721"/>
                </a:cubicBezTo>
                <a:close/>
                <a:moveTo>
                  <a:pt x="3425992" y="4624778"/>
                </a:moveTo>
                <a:cubicBezTo>
                  <a:pt x="3431555" y="4616995"/>
                  <a:pt x="3428970" y="4602018"/>
                  <a:pt x="3424436" y="4592484"/>
                </a:cubicBezTo>
                <a:cubicBezTo>
                  <a:pt x="3412603" y="4603671"/>
                  <a:pt x="3413629" y="4616199"/>
                  <a:pt x="3417480" y="4629700"/>
                </a:cubicBezTo>
                <a:cubicBezTo>
                  <a:pt x="3421377" y="4629168"/>
                  <a:pt x="3424136" y="4627373"/>
                  <a:pt x="3425992" y="4624778"/>
                </a:cubicBezTo>
                <a:close/>
                <a:moveTo>
                  <a:pt x="4781994" y="1556390"/>
                </a:moveTo>
                <a:cubicBezTo>
                  <a:pt x="4785779" y="1531522"/>
                  <a:pt x="4747058" y="1508853"/>
                  <a:pt x="4755938" y="1491303"/>
                </a:cubicBezTo>
                <a:cubicBezTo>
                  <a:pt x="4766317" y="1503307"/>
                  <a:pt x="4775497" y="1541029"/>
                  <a:pt x="4792714" y="1531696"/>
                </a:cubicBezTo>
                <a:cubicBezTo>
                  <a:pt x="4787486" y="1517089"/>
                  <a:pt x="4775084" y="1505599"/>
                  <a:pt x="4767786" y="1492165"/>
                </a:cubicBezTo>
                <a:cubicBezTo>
                  <a:pt x="4769611" y="1476086"/>
                  <a:pt x="4762449" y="1467625"/>
                  <a:pt x="4753473" y="1459652"/>
                </a:cubicBezTo>
                <a:lnTo>
                  <a:pt x="4749345" y="1454804"/>
                </a:lnTo>
                <a:lnTo>
                  <a:pt x="4728280" y="1430069"/>
                </a:lnTo>
                <a:cubicBezTo>
                  <a:pt x="4719910" y="1442859"/>
                  <a:pt x="4735622" y="1454610"/>
                  <a:pt x="4738592" y="1463061"/>
                </a:cubicBezTo>
                <a:lnTo>
                  <a:pt x="4738508" y="1463292"/>
                </a:lnTo>
                <a:lnTo>
                  <a:pt x="4735952" y="1470328"/>
                </a:lnTo>
                <a:lnTo>
                  <a:pt x="4733917" y="1466888"/>
                </a:lnTo>
                <a:lnTo>
                  <a:pt x="4722098" y="1446905"/>
                </a:lnTo>
                <a:cubicBezTo>
                  <a:pt x="4717451" y="1439123"/>
                  <a:pt x="4711610" y="1431833"/>
                  <a:pt x="4701084" y="1426435"/>
                </a:cubicBezTo>
                <a:cubicBezTo>
                  <a:pt x="4703481" y="1439016"/>
                  <a:pt x="4708117" y="1450664"/>
                  <a:pt x="4714128" y="1461751"/>
                </a:cubicBezTo>
                <a:lnTo>
                  <a:pt x="4723164" y="1475310"/>
                </a:lnTo>
                <a:lnTo>
                  <a:pt x="4735418" y="1493696"/>
                </a:lnTo>
                <a:cubicBezTo>
                  <a:pt x="4751208" y="1514365"/>
                  <a:pt x="4769038" y="1534273"/>
                  <a:pt x="4781994" y="1556390"/>
                </a:cubicBezTo>
                <a:close/>
                <a:moveTo>
                  <a:pt x="3460339" y="4551282"/>
                </a:moveTo>
                <a:cubicBezTo>
                  <a:pt x="3461164" y="4550173"/>
                  <a:pt x="3461283" y="4548517"/>
                  <a:pt x="3460227" y="4545920"/>
                </a:cubicBezTo>
                <a:cubicBezTo>
                  <a:pt x="3457560" y="4545388"/>
                  <a:pt x="3441889" y="4550016"/>
                  <a:pt x="3446481" y="4557298"/>
                </a:cubicBezTo>
                <a:cubicBezTo>
                  <a:pt x="3449037" y="4553032"/>
                  <a:pt x="3457866" y="4554609"/>
                  <a:pt x="3460339" y="4551282"/>
                </a:cubicBezTo>
                <a:close/>
                <a:moveTo>
                  <a:pt x="3345343" y="4813798"/>
                </a:moveTo>
                <a:cubicBezTo>
                  <a:pt x="3342450" y="4809876"/>
                  <a:pt x="3339030" y="4808622"/>
                  <a:pt x="3335610" y="4807367"/>
                </a:cubicBezTo>
                <a:cubicBezTo>
                  <a:pt x="3327904" y="4812115"/>
                  <a:pt x="3329671" y="4818426"/>
                  <a:pt x="3336018" y="4825079"/>
                </a:cubicBezTo>
                <a:cubicBezTo>
                  <a:pt x="3341249" y="4821714"/>
                  <a:pt x="3344253" y="4817661"/>
                  <a:pt x="3345343" y="4813798"/>
                </a:cubicBezTo>
                <a:close/>
                <a:moveTo>
                  <a:pt x="5440741" y="71950"/>
                </a:moveTo>
                <a:cubicBezTo>
                  <a:pt x="5442132" y="60090"/>
                  <a:pt x="5433841" y="47251"/>
                  <a:pt x="5425631" y="45917"/>
                </a:cubicBezTo>
                <a:cubicBezTo>
                  <a:pt x="5428740" y="58507"/>
                  <a:pt x="5421052" y="72443"/>
                  <a:pt x="5435762" y="83021"/>
                </a:cubicBezTo>
                <a:cubicBezTo>
                  <a:pt x="5438738" y="79748"/>
                  <a:pt x="5440278" y="75903"/>
                  <a:pt x="5440741" y="71950"/>
                </a:cubicBezTo>
                <a:close/>
                <a:moveTo>
                  <a:pt x="2088641" y="7660270"/>
                </a:moveTo>
                <a:cubicBezTo>
                  <a:pt x="2097004" y="7651728"/>
                  <a:pt x="2099324" y="7630319"/>
                  <a:pt x="2085692" y="7633473"/>
                </a:cubicBezTo>
                <a:cubicBezTo>
                  <a:pt x="2092151" y="7641936"/>
                  <a:pt x="2081139" y="7651856"/>
                  <a:pt x="2088641" y="7660270"/>
                </a:cubicBezTo>
                <a:close/>
                <a:moveTo>
                  <a:pt x="4358996" y="2527124"/>
                </a:moveTo>
                <a:cubicBezTo>
                  <a:pt x="4340791" y="2512720"/>
                  <a:pt x="4355771" y="2468823"/>
                  <a:pt x="4346605" y="2443064"/>
                </a:cubicBezTo>
                <a:cubicBezTo>
                  <a:pt x="4369126" y="2457757"/>
                  <a:pt x="4347843" y="2501382"/>
                  <a:pt x="4358996" y="2527124"/>
                </a:cubicBezTo>
                <a:close/>
                <a:moveTo>
                  <a:pt x="1944910" y="7994436"/>
                </a:moveTo>
                <a:cubicBezTo>
                  <a:pt x="1956749" y="7984911"/>
                  <a:pt x="1947663" y="7977844"/>
                  <a:pt x="1944814" y="7970479"/>
                </a:cubicBezTo>
                <a:cubicBezTo>
                  <a:pt x="1938360" y="7979330"/>
                  <a:pt x="1943100" y="7987022"/>
                  <a:pt x="1944910" y="7994436"/>
                </a:cubicBezTo>
                <a:close/>
                <a:moveTo>
                  <a:pt x="3805337" y="3784927"/>
                </a:moveTo>
                <a:cubicBezTo>
                  <a:pt x="3804216" y="3774325"/>
                  <a:pt x="3792118" y="3761309"/>
                  <a:pt x="3809345" y="3759306"/>
                </a:cubicBezTo>
                <a:cubicBezTo>
                  <a:pt x="3800814" y="3747391"/>
                  <a:pt x="3796886" y="3730062"/>
                  <a:pt x="3777568" y="3730931"/>
                </a:cubicBezTo>
                <a:cubicBezTo>
                  <a:pt x="3793259" y="3752871"/>
                  <a:pt x="3783468" y="3764008"/>
                  <a:pt x="3791199" y="3786419"/>
                </a:cubicBezTo>
                <a:cubicBezTo>
                  <a:pt x="3795763" y="3785876"/>
                  <a:pt x="3800773" y="3785470"/>
                  <a:pt x="3805337" y="3784927"/>
                </a:cubicBezTo>
                <a:close/>
                <a:moveTo>
                  <a:pt x="2136825" y="7562760"/>
                </a:moveTo>
                <a:cubicBezTo>
                  <a:pt x="2135068" y="7560964"/>
                  <a:pt x="2132697" y="7559406"/>
                  <a:pt x="2130940" y="7557610"/>
                </a:cubicBezTo>
                <a:cubicBezTo>
                  <a:pt x="2129382" y="7559982"/>
                  <a:pt x="2128013" y="7561926"/>
                  <a:pt x="2126218" y="7563682"/>
                </a:cubicBezTo>
                <a:cubicBezTo>
                  <a:pt x="2127974" y="7565478"/>
                  <a:pt x="2130346" y="7567036"/>
                  <a:pt x="2132290" y="7568404"/>
                </a:cubicBezTo>
                <a:cubicBezTo>
                  <a:pt x="2133659" y="7566460"/>
                  <a:pt x="2135455" y="7564704"/>
                  <a:pt x="2136825" y="7562760"/>
                </a:cubicBezTo>
                <a:close/>
                <a:moveTo>
                  <a:pt x="244205" y="11846719"/>
                </a:moveTo>
                <a:cubicBezTo>
                  <a:pt x="233963" y="11837603"/>
                  <a:pt x="224336" y="11828247"/>
                  <a:pt x="224319" y="11819057"/>
                </a:cubicBezTo>
                <a:cubicBezTo>
                  <a:pt x="212971" y="11826287"/>
                  <a:pt x="233964" y="11864131"/>
                  <a:pt x="244205" y="11846719"/>
                </a:cubicBezTo>
                <a:close/>
                <a:moveTo>
                  <a:pt x="3981442" y="3388837"/>
                </a:moveTo>
                <a:cubicBezTo>
                  <a:pt x="3984271" y="3382435"/>
                  <a:pt x="3988519" y="3375131"/>
                  <a:pt x="3978793" y="3372874"/>
                </a:cubicBezTo>
                <a:cubicBezTo>
                  <a:pt x="3975160" y="3379940"/>
                  <a:pt x="3976881" y="3385291"/>
                  <a:pt x="3981442" y="3388837"/>
                </a:cubicBezTo>
                <a:close/>
                <a:moveTo>
                  <a:pt x="2109455" y="7628167"/>
                </a:moveTo>
                <a:cubicBezTo>
                  <a:pt x="2118523" y="7616877"/>
                  <a:pt x="2116180" y="7607174"/>
                  <a:pt x="2108867" y="7598334"/>
                </a:cubicBezTo>
                <a:cubicBezTo>
                  <a:pt x="2105385" y="7608523"/>
                  <a:pt x="2095890" y="7619624"/>
                  <a:pt x="2109455" y="7628167"/>
                </a:cubicBezTo>
                <a:close/>
                <a:moveTo>
                  <a:pt x="3438822" y="4621550"/>
                </a:moveTo>
                <a:cubicBezTo>
                  <a:pt x="3446020" y="4614009"/>
                  <a:pt x="3450843" y="4592933"/>
                  <a:pt x="3437386" y="4591311"/>
                </a:cubicBezTo>
                <a:cubicBezTo>
                  <a:pt x="3437624" y="4601644"/>
                  <a:pt x="3426915" y="4610443"/>
                  <a:pt x="3438822" y="4621550"/>
                </a:cubicBezTo>
                <a:close/>
                <a:moveTo>
                  <a:pt x="1497577" y="9015524"/>
                </a:moveTo>
                <a:cubicBezTo>
                  <a:pt x="1495193" y="8987445"/>
                  <a:pt x="1469856" y="8968601"/>
                  <a:pt x="1453132" y="8946424"/>
                </a:cubicBezTo>
                <a:cubicBezTo>
                  <a:pt x="1450783" y="8975981"/>
                  <a:pt x="1474086" y="8995965"/>
                  <a:pt x="1497577" y="9015524"/>
                </a:cubicBezTo>
                <a:close/>
                <a:moveTo>
                  <a:pt x="3102744" y="5384558"/>
                </a:moveTo>
                <a:cubicBezTo>
                  <a:pt x="3094469" y="5373253"/>
                  <a:pt x="3084100" y="5396719"/>
                  <a:pt x="3091926" y="5398645"/>
                </a:cubicBezTo>
                <a:cubicBezTo>
                  <a:pt x="3102340" y="5393559"/>
                  <a:pt x="3092330" y="5389645"/>
                  <a:pt x="3102744" y="5384558"/>
                </a:cubicBezTo>
                <a:close/>
                <a:moveTo>
                  <a:pt x="1621919" y="8745652"/>
                </a:moveTo>
                <a:cubicBezTo>
                  <a:pt x="1609821" y="8737247"/>
                  <a:pt x="1592383" y="8713225"/>
                  <a:pt x="1579175" y="8716567"/>
                </a:cubicBezTo>
                <a:cubicBezTo>
                  <a:pt x="1589377" y="8724645"/>
                  <a:pt x="1601499" y="8764164"/>
                  <a:pt x="1621919" y="8745652"/>
                </a:cubicBezTo>
                <a:close/>
                <a:moveTo>
                  <a:pt x="5459446" y="62898"/>
                </a:moveTo>
                <a:cubicBezTo>
                  <a:pt x="5455028" y="57887"/>
                  <a:pt x="5456814" y="51538"/>
                  <a:pt x="5450124" y="47053"/>
                </a:cubicBezTo>
                <a:cubicBezTo>
                  <a:pt x="5440102" y="55880"/>
                  <a:pt x="5447507" y="62211"/>
                  <a:pt x="5450556" y="69165"/>
                </a:cubicBezTo>
                <a:cubicBezTo>
                  <a:pt x="5453294" y="65277"/>
                  <a:pt x="5456758" y="67827"/>
                  <a:pt x="5459446" y="62898"/>
                </a:cubicBezTo>
                <a:close/>
                <a:moveTo>
                  <a:pt x="2747481" y="6201913"/>
                </a:moveTo>
                <a:cubicBezTo>
                  <a:pt x="2748122" y="6188919"/>
                  <a:pt x="2747720" y="6175975"/>
                  <a:pt x="2731084" y="6173220"/>
                </a:cubicBezTo>
                <a:cubicBezTo>
                  <a:pt x="2730632" y="6185787"/>
                  <a:pt x="2736098" y="6195352"/>
                  <a:pt x="2747481" y="6201913"/>
                </a:cubicBezTo>
                <a:close/>
                <a:moveTo>
                  <a:pt x="3445361" y="4630117"/>
                </a:moveTo>
                <a:cubicBezTo>
                  <a:pt x="3441364" y="4623120"/>
                  <a:pt x="3436436" y="4620421"/>
                  <a:pt x="3431048" y="4623346"/>
                </a:cubicBezTo>
                <a:cubicBezTo>
                  <a:pt x="3433220" y="4628022"/>
                  <a:pt x="3430216" y="4632076"/>
                  <a:pt x="3431792" y="4636472"/>
                </a:cubicBezTo>
                <a:cubicBezTo>
                  <a:pt x="3436462" y="4634299"/>
                  <a:pt x="3440479" y="4635835"/>
                  <a:pt x="3445361" y="4630117"/>
                </a:cubicBezTo>
                <a:close/>
                <a:moveTo>
                  <a:pt x="3414535" y="4700199"/>
                </a:moveTo>
                <a:cubicBezTo>
                  <a:pt x="3412831" y="4677497"/>
                  <a:pt x="3397254" y="4647865"/>
                  <a:pt x="3372603" y="4646784"/>
                </a:cubicBezTo>
                <a:cubicBezTo>
                  <a:pt x="3296621" y="4683456"/>
                  <a:pt x="3393378" y="4773755"/>
                  <a:pt x="3414535" y="4700199"/>
                </a:cubicBezTo>
                <a:close/>
                <a:moveTo>
                  <a:pt x="629591" y="11007666"/>
                </a:moveTo>
                <a:cubicBezTo>
                  <a:pt x="633642" y="11000802"/>
                  <a:pt x="624479" y="10983518"/>
                  <a:pt x="625528" y="10966166"/>
                </a:cubicBezTo>
                <a:cubicBezTo>
                  <a:pt x="606797" y="10962471"/>
                  <a:pt x="589392" y="10938492"/>
                  <a:pt x="573851" y="10944860"/>
                </a:cubicBezTo>
                <a:cubicBezTo>
                  <a:pt x="582440" y="10958836"/>
                  <a:pt x="609005" y="10956321"/>
                  <a:pt x="615871" y="10982260"/>
                </a:cubicBezTo>
                <a:cubicBezTo>
                  <a:pt x="600359" y="10980497"/>
                  <a:pt x="588343" y="10955844"/>
                  <a:pt x="575784" y="10963530"/>
                </a:cubicBezTo>
                <a:cubicBezTo>
                  <a:pt x="576815" y="10980784"/>
                  <a:pt x="589068" y="10984161"/>
                  <a:pt x="604480" y="10983845"/>
                </a:cubicBezTo>
                <a:cubicBezTo>
                  <a:pt x="613385" y="10991342"/>
                  <a:pt x="615783" y="11006655"/>
                  <a:pt x="629591" y="11007666"/>
                </a:cubicBezTo>
                <a:close/>
                <a:moveTo>
                  <a:pt x="308952" y="11734201"/>
                </a:moveTo>
                <a:cubicBezTo>
                  <a:pt x="301073" y="11726665"/>
                  <a:pt x="314658" y="11718982"/>
                  <a:pt x="300914" y="11710882"/>
                </a:cubicBezTo>
                <a:cubicBezTo>
                  <a:pt x="286613" y="11716728"/>
                  <a:pt x="297021" y="11741601"/>
                  <a:pt x="308952" y="11734201"/>
                </a:cubicBezTo>
                <a:close/>
                <a:moveTo>
                  <a:pt x="3360338" y="4829379"/>
                </a:moveTo>
                <a:cubicBezTo>
                  <a:pt x="3360121" y="4826356"/>
                  <a:pt x="3358093" y="4823115"/>
                  <a:pt x="3354919" y="4819789"/>
                </a:cubicBezTo>
                <a:cubicBezTo>
                  <a:pt x="3346773" y="4824695"/>
                  <a:pt x="3351647" y="4831378"/>
                  <a:pt x="3354888" y="4837658"/>
                </a:cubicBezTo>
                <a:cubicBezTo>
                  <a:pt x="3358962" y="4835203"/>
                  <a:pt x="3360556" y="4832399"/>
                  <a:pt x="3360338" y="4829379"/>
                </a:cubicBezTo>
                <a:close/>
                <a:moveTo>
                  <a:pt x="2135915" y="7600598"/>
                </a:moveTo>
                <a:cubicBezTo>
                  <a:pt x="2132213" y="7597433"/>
                  <a:pt x="2134952" y="7593544"/>
                  <a:pt x="2129167" y="7590478"/>
                </a:cubicBezTo>
                <a:cubicBezTo>
                  <a:pt x="2127232" y="7593703"/>
                  <a:pt x="2124633" y="7596123"/>
                  <a:pt x="2122083" y="7599585"/>
                </a:cubicBezTo>
                <a:cubicBezTo>
                  <a:pt x="2125308" y="7601520"/>
                  <a:pt x="2128156" y="7604308"/>
                  <a:pt x="2131192" y="7606669"/>
                </a:cubicBezTo>
                <a:cubicBezTo>
                  <a:pt x="2132750" y="7604298"/>
                  <a:pt x="2134119" y="7602354"/>
                  <a:pt x="2135915" y="7600598"/>
                </a:cubicBezTo>
                <a:close/>
                <a:moveTo>
                  <a:pt x="3464031" y="4602093"/>
                </a:moveTo>
                <a:cubicBezTo>
                  <a:pt x="3461317" y="4593147"/>
                  <a:pt x="3469552" y="4585729"/>
                  <a:pt x="3457083" y="4575817"/>
                </a:cubicBezTo>
                <a:cubicBezTo>
                  <a:pt x="3446588" y="4581067"/>
                  <a:pt x="3455234" y="4610705"/>
                  <a:pt x="3464031" y="4602093"/>
                </a:cubicBezTo>
                <a:close/>
                <a:moveTo>
                  <a:pt x="3976470" y="3446318"/>
                </a:moveTo>
                <a:lnTo>
                  <a:pt x="3967925" y="3442543"/>
                </a:lnTo>
                <a:lnTo>
                  <a:pt x="3962457" y="3454919"/>
                </a:lnTo>
                <a:lnTo>
                  <a:pt x="3971002" y="3458694"/>
                </a:lnTo>
                <a:close/>
                <a:moveTo>
                  <a:pt x="3132919" y="5360159"/>
                </a:moveTo>
                <a:cubicBezTo>
                  <a:pt x="3128599" y="5357230"/>
                  <a:pt x="3131049" y="5351685"/>
                  <a:pt x="3133926" y="5346328"/>
                </a:cubicBezTo>
                <a:cubicBezTo>
                  <a:pt x="3122485" y="5338726"/>
                  <a:pt x="3114910" y="5342007"/>
                  <a:pt x="3111153" y="5355129"/>
                </a:cubicBezTo>
                <a:cubicBezTo>
                  <a:pt x="3117647" y="5355450"/>
                  <a:pt x="3129765" y="5368454"/>
                  <a:pt x="3132919" y="5360159"/>
                </a:cubicBezTo>
                <a:close/>
                <a:moveTo>
                  <a:pt x="2057361" y="7798911"/>
                </a:moveTo>
                <a:cubicBezTo>
                  <a:pt x="2052554" y="7787661"/>
                  <a:pt x="2039009" y="7805503"/>
                  <a:pt x="2044607" y="7807976"/>
                </a:cubicBezTo>
                <a:cubicBezTo>
                  <a:pt x="2049064" y="7804876"/>
                  <a:pt x="2053557" y="7806355"/>
                  <a:pt x="2057361" y="7798911"/>
                </a:cubicBezTo>
                <a:close/>
                <a:moveTo>
                  <a:pt x="1468535" y="9137817"/>
                </a:moveTo>
                <a:cubicBezTo>
                  <a:pt x="1463127" y="9133897"/>
                  <a:pt x="1463066" y="9128262"/>
                  <a:pt x="1453778" y="9126197"/>
                </a:cubicBezTo>
                <a:cubicBezTo>
                  <a:pt x="1447031" y="9138004"/>
                  <a:pt x="1462831" y="9149574"/>
                  <a:pt x="1468535" y="9137817"/>
                </a:cubicBezTo>
                <a:close/>
                <a:moveTo>
                  <a:pt x="1474002" y="9125445"/>
                </a:moveTo>
                <a:cubicBezTo>
                  <a:pt x="1483408" y="9116854"/>
                  <a:pt x="1468213" y="9100451"/>
                  <a:pt x="1460941" y="9109985"/>
                </a:cubicBezTo>
                <a:cubicBezTo>
                  <a:pt x="1466588" y="9114520"/>
                  <a:pt x="1458699" y="9124292"/>
                  <a:pt x="1474002" y="9125445"/>
                </a:cubicBezTo>
                <a:close/>
                <a:moveTo>
                  <a:pt x="5488113" y="46505"/>
                </a:moveTo>
                <a:cubicBezTo>
                  <a:pt x="5483230" y="44857"/>
                  <a:pt x="5476806" y="32843"/>
                  <a:pt x="5472938" y="39290"/>
                </a:cubicBezTo>
                <a:cubicBezTo>
                  <a:pt x="5473425" y="45113"/>
                  <a:pt x="5483014" y="53428"/>
                  <a:pt x="5488113" y="46505"/>
                </a:cubicBezTo>
                <a:close/>
                <a:moveTo>
                  <a:pt x="3975348" y="3470816"/>
                </a:moveTo>
                <a:cubicBezTo>
                  <a:pt x="3969933" y="3466893"/>
                  <a:pt x="3970059" y="3460828"/>
                  <a:pt x="3960571" y="3459187"/>
                </a:cubicBezTo>
                <a:cubicBezTo>
                  <a:pt x="3950931" y="3471759"/>
                  <a:pt x="3969213" y="3482388"/>
                  <a:pt x="3975348" y="3470816"/>
                </a:cubicBezTo>
                <a:close/>
                <a:moveTo>
                  <a:pt x="4050584" y="3300539"/>
                </a:moveTo>
                <a:cubicBezTo>
                  <a:pt x="4068922" y="3277527"/>
                  <a:pt x="4025017" y="3260168"/>
                  <a:pt x="4007763" y="3262236"/>
                </a:cubicBezTo>
                <a:cubicBezTo>
                  <a:pt x="4008665" y="3280997"/>
                  <a:pt x="4032153" y="3269442"/>
                  <a:pt x="4037505" y="3285068"/>
                </a:cubicBezTo>
                <a:cubicBezTo>
                  <a:pt x="4034299" y="3292323"/>
                  <a:pt x="4024838" y="3282532"/>
                  <a:pt x="4021532" y="3287703"/>
                </a:cubicBezTo>
                <a:close/>
                <a:moveTo>
                  <a:pt x="2100800" y="7718158"/>
                </a:moveTo>
                <a:cubicBezTo>
                  <a:pt x="2085757" y="7704884"/>
                  <a:pt x="2106482" y="7675291"/>
                  <a:pt x="2079384" y="7671985"/>
                </a:cubicBezTo>
                <a:cubicBezTo>
                  <a:pt x="2076300" y="7690508"/>
                  <a:pt x="2072363" y="7708653"/>
                  <a:pt x="2090869" y="7724477"/>
                </a:cubicBezTo>
                <a:cubicBezTo>
                  <a:pt x="2094034" y="7720777"/>
                  <a:pt x="2097923" y="7723516"/>
                  <a:pt x="2100800" y="7718158"/>
                </a:cubicBezTo>
                <a:close/>
                <a:moveTo>
                  <a:pt x="2018939" y="7908289"/>
                </a:moveTo>
                <a:cubicBezTo>
                  <a:pt x="2021225" y="7904864"/>
                  <a:pt x="2021634" y="7900735"/>
                  <a:pt x="2017890" y="7897560"/>
                </a:cubicBezTo>
                <a:cubicBezTo>
                  <a:pt x="2011503" y="7903863"/>
                  <a:pt x="2004259" y="7898128"/>
                  <a:pt x="2003250" y="7891092"/>
                </a:cubicBezTo>
                <a:cubicBezTo>
                  <a:pt x="1997406" y="7899662"/>
                  <a:pt x="1998900" y="7907926"/>
                  <a:pt x="2008728" y="7914803"/>
                </a:cubicBezTo>
                <a:cubicBezTo>
                  <a:pt x="2012491" y="7914439"/>
                  <a:pt x="2016654" y="7911715"/>
                  <a:pt x="2018939" y="7908289"/>
                </a:cubicBezTo>
                <a:close/>
                <a:moveTo>
                  <a:pt x="3430650" y="4714757"/>
                </a:moveTo>
                <a:cubicBezTo>
                  <a:pt x="3423886" y="4702797"/>
                  <a:pt x="3404043" y="4724793"/>
                  <a:pt x="3415690" y="4731034"/>
                </a:cubicBezTo>
                <a:cubicBezTo>
                  <a:pt x="3421031" y="4719694"/>
                  <a:pt x="3427311" y="4723394"/>
                  <a:pt x="3430650" y="4714757"/>
                </a:cubicBezTo>
                <a:close/>
                <a:moveTo>
                  <a:pt x="3474971" y="4616026"/>
                </a:moveTo>
                <a:cubicBezTo>
                  <a:pt x="3487929" y="4602451"/>
                  <a:pt x="3481220" y="4586505"/>
                  <a:pt x="3480564" y="4570868"/>
                </a:cubicBezTo>
                <a:cubicBezTo>
                  <a:pt x="3461552" y="4584135"/>
                  <a:pt x="3470770" y="4600173"/>
                  <a:pt x="3474971" y="4616026"/>
                </a:cubicBezTo>
                <a:close/>
                <a:moveTo>
                  <a:pt x="352525" y="11684014"/>
                </a:moveTo>
                <a:cubicBezTo>
                  <a:pt x="344492" y="11673368"/>
                  <a:pt x="336393" y="11669789"/>
                  <a:pt x="328758" y="11675539"/>
                </a:cubicBezTo>
                <a:cubicBezTo>
                  <a:pt x="334027" y="11680909"/>
                  <a:pt x="325540" y="11686282"/>
                  <a:pt x="328917" y="11691322"/>
                </a:cubicBezTo>
                <a:cubicBezTo>
                  <a:pt x="336875" y="11683688"/>
                  <a:pt x="344637" y="11697254"/>
                  <a:pt x="352525" y="11684014"/>
                </a:cubicBezTo>
                <a:close/>
                <a:moveTo>
                  <a:pt x="3968946" y="3507263"/>
                </a:moveTo>
                <a:cubicBezTo>
                  <a:pt x="3974376" y="3498441"/>
                  <a:pt x="3975684" y="3490858"/>
                  <a:pt x="3973913" y="3484464"/>
                </a:cubicBezTo>
                <a:cubicBezTo>
                  <a:pt x="3964891" y="3479458"/>
                  <a:pt x="3957967" y="3478949"/>
                  <a:pt x="3953907" y="3485826"/>
                </a:cubicBezTo>
                <a:cubicBezTo>
                  <a:pt x="3958242" y="3493352"/>
                  <a:pt x="3956179" y="3502642"/>
                  <a:pt x="3968946" y="3507263"/>
                </a:cubicBezTo>
                <a:close/>
                <a:moveTo>
                  <a:pt x="255310" y="11913865"/>
                </a:moveTo>
                <a:cubicBezTo>
                  <a:pt x="240000" y="11877001"/>
                  <a:pt x="214037" y="11840022"/>
                  <a:pt x="192666" y="11803031"/>
                </a:cubicBezTo>
                <a:cubicBezTo>
                  <a:pt x="180121" y="11829118"/>
                  <a:pt x="228978" y="11855806"/>
                  <a:pt x="216244" y="11882320"/>
                </a:cubicBezTo>
                <a:cubicBezTo>
                  <a:pt x="233005" y="11883603"/>
                  <a:pt x="233679" y="11915530"/>
                  <a:pt x="255310" y="11913865"/>
                </a:cubicBezTo>
                <a:close/>
                <a:moveTo>
                  <a:pt x="3382769" y="4838074"/>
                </a:moveTo>
                <a:cubicBezTo>
                  <a:pt x="3390326" y="4820483"/>
                  <a:pt x="3388568" y="4801768"/>
                  <a:pt x="3394054" y="4783930"/>
                </a:cubicBezTo>
                <a:cubicBezTo>
                  <a:pt x="3381522" y="4790408"/>
                  <a:pt x="3361458" y="4828356"/>
                  <a:pt x="3382769" y="4838074"/>
                </a:cubicBezTo>
                <a:close/>
                <a:moveTo>
                  <a:pt x="3029809" y="5638573"/>
                </a:moveTo>
                <a:cubicBezTo>
                  <a:pt x="3042604" y="5610768"/>
                  <a:pt x="3052551" y="5579593"/>
                  <a:pt x="3063773" y="5547842"/>
                </a:cubicBezTo>
                <a:cubicBezTo>
                  <a:pt x="3049046" y="5515330"/>
                  <a:pt x="3045586" y="5478111"/>
                  <a:pt x="3022243" y="5448929"/>
                </a:cubicBezTo>
                <a:cubicBezTo>
                  <a:pt x="2981743" y="5532503"/>
                  <a:pt x="2948938" y="5641404"/>
                  <a:pt x="2978729" y="5709129"/>
                </a:cubicBezTo>
                <a:cubicBezTo>
                  <a:pt x="3001362" y="5690825"/>
                  <a:pt x="3017011" y="5666382"/>
                  <a:pt x="3029809" y="5638573"/>
                </a:cubicBezTo>
                <a:close/>
                <a:moveTo>
                  <a:pt x="3361291" y="4891411"/>
                </a:moveTo>
                <a:cubicBezTo>
                  <a:pt x="3352017" y="4879360"/>
                  <a:pt x="3350586" y="4868465"/>
                  <a:pt x="3337611" y="4855758"/>
                </a:cubicBezTo>
                <a:cubicBezTo>
                  <a:pt x="3324899" y="4867259"/>
                  <a:pt x="3350815" y="4891201"/>
                  <a:pt x="3361291" y="4891411"/>
                </a:cubicBezTo>
                <a:close/>
                <a:moveTo>
                  <a:pt x="5360887" y="366632"/>
                </a:moveTo>
                <a:cubicBezTo>
                  <a:pt x="5357765" y="354009"/>
                  <a:pt x="5347993" y="342536"/>
                  <a:pt x="5336559" y="331351"/>
                </a:cubicBezTo>
                <a:cubicBezTo>
                  <a:pt x="5320148" y="360387"/>
                  <a:pt x="5298749" y="390285"/>
                  <a:pt x="5284000" y="419033"/>
                </a:cubicBezTo>
                <a:cubicBezTo>
                  <a:pt x="5287123" y="431656"/>
                  <a:pt x="5296894" y="443128"/>
                  <a:pt x="5308328" y="454314"/>
                </a:cubicBezTo>
                <a:cubicBezTo>
                  <a:pt x="5333480" y="424029"/>
                  <a:pt x="5345975" y="387642"/>
                  <a:pt x="5360887" y="366632"/>
                </a:cubicBezTo>
                <a:close/>
                <a:moveTo>
                  <a:pt x="3478567" y="4626788"/>
                </a:moveTo>
                <a:cubicBezTo>
                  <a:pt x="3478387" y="4625900"/>
                  <a:pt x="3477908" y="4623530"/>
                  <a:pt x="3476950" y="4618791"/>
                </a:cubicBezTo>
                <a:cubicBezTo>
                  <a:pt x="3476950" y="4618791"/>
                  <a:pt x="3479105" y="4629456"/>
                  <a:pt x="3478567" y="4626788"/>
                </a:cubicBezTo>
                <a:close/>
                <a:moveTo>
                  <a:pt x="2000063" y="7980135"/>
                </a:moveTo>
                <a:cubicBezTo>
                  <a:pt x="1996609" y="7977591"/>
                  <a:pt x="1994006" y="7975423"/>
                  <a:pt x="1990977" y="7973067"/>
                </a:cubicBezTo>
                <a:cubicBezTo>
                  <a:pt x="1989611" y="7975008"/>
                  <a:pt x="1987631" y="7977186"/>
                  <a:pt x="1986265" y="7979126"/>
                </a:cubicBezTo>
                <a:cubicBezTo>
                  <a:pt x="1989957" y="7982284"/>
                  <a:pt x="1987412" y="7985739"/>
                  <a:pt x="1992757" y="7988610"/>
                </a:cubicBezTo>
                <a:cubicBezTo>
                  <a:pt x="1995350" y="7986194"/>
                  <a:pt x="1997281" y="7982976"/>
                  <a:pt x="2000063" y="7980135"/>
                </a:cubicBezTo>
                <a:close/>
                <a:moveTo>
                  <a:pt x="629903" y="11084157"/>
                </a:moveTo>
                <a:cubicBezTo>
                  <a:pt x="625444" y="11056226"/>
                  <a:pt x="636616" y="11041311"/>
                  <a:pt x="634337" y="11015361"/>
                </a:cubicBezTo>
                <a:cubicBezTo>
                  <a:pt x="615754" y="11014786"/>
                  <a:pt x="611415" y="10998107"/>
                  <a:pt x="594011" y="10996017"/>
                </a:cubicBezTo>
                <a:cubicBezTo>
                  <a:pt x="595379" y="11015965"/>
                  <a:pt x="626690" y="11021145"/>
                  <a:pt x="620906" y="11035387"/>
                </a:cubicBezTo>
                <a:cubicBezTo>
                  <a:pt x="613101" y="11033466"/>
                  <a:pt x="603125" y="11012260"/>
                  <a:pt x="596955" y="11022769"/>
                </a:cubicBezTo>
                <a:cubicBezTo>
                  <a:pt x="602978" y="11031029"/>
                  <a:pt x="624749" y="11041667"/>
                  <a:pt x="618718" y="11050709"/>
                </a:cubicBezTo>
                <a:cubicBezTo>
                  <a:pt x="606941" y="11048560"/>
                  <a:pt x="604969" y="11033436"/>
                  <a:pt x="590220" y="11034554"/>
                </a:cubicBezTo>
                <a:cubicBezTo>
                  <a:pt x="588706" y="11055264"/>
                  <a:pt x="619867" y="11057326"/>
                  <a:pt x="609646" y="11074697"/>
                </a:cubicBezTo>
                <a:cubicBezTo>
                  <a:pt x="602683" y="11068567"/>
                  <a:pt x="598126" y="11060445"/>
                  <a:pt x="585457" y="11061464"/>
                </a:cubicBezTo>
                <a:cubicBezTo>
                  <a:pt x="585657" y="11087513"/>
                  <a:pt x="609221" y="11096398"/>
                  <a:pt x="629903" y="11084157"/>
                </a:cubicBezTo>
                <a:close/>
                <a:moveTo>
                  <a:pt x="3428785" y="4751323"/>
                </a:moveTo>
                <a:cubicBezTo>
                  <a:pt x="3428676" y="4745845"/>
                  <a:pt x="3426369" y="4740101"/>
                  <a:pt x="3422689" y="4733980"/>
                </a:cubicBezTo>
                <a:cubicBezTo>
                  <a:pt x="3415997" y="4744315"/>
                  <a:pt x="3412409" y="4755027"/>
                  <a:pt x="3421683" y="4767078"/>
                </a:cubicBezTo>
                <a:cubicBezTo>
                  <a:pt x="3426801" y="4762019"/>
                  <a:pt x="3428893" y="4756803"/>
                  <a:pt x="3428785" y="4751323"/>
                </a:cubicBezTo>
                <a:close/>
                <a:moveTo>
                  <a:pt x="2057118" y="7857989"/>
                </a:moveTo>
                <a:cubicBezTo>
                  <a:pt x="2061124" y="7850380"/>
                  <a:pt x="2063092" y="7843012"/>
                  <a:pt x="2062084" y="7835976"/>
                </a:cubicBezTo>
                <a:cubicBezTo>
                  <a:pt x="2055453" y="7841664"/>
                  <a:pt x="2031495" y="7869099"/>
                  <a:pt x="2039934" y="7881446"/>
                </a:cubicBezTo>
                <a:cubicBezTo>
                  <a:pt x="2047072" y="7873447"/>
                  <a:pt x="2053113" y="7865598"/>
                  <a:pt x="2057118" y="7857989"/>
                </a:cubicBezTo>
                <a:close/>
                <a:moveTo>
                  <a:pt x="4054708" y="3337198"/>
                </a:moveTo>
                <a:cubicBezTo>
                  <a:pt x="4055171" y="3335880"/>
                  <a:pt x="4054487" y="3333888"/>
                  <a:pt x="4051848" y="3331192"/>
                </a:cubicBezTo>
                <a:cubicBezTo>
                  <a:pt x="4050290" y="3333564"/>
                  <a:pt x="4049347" y="3335698"/>
                  <a:pt x="4045691" y="3333572"/>
                </a:cubicBezTo>
                <a:cubicBezTo>
                  <a:pt x="4046822" y="3331012"/>
                  <a:pt x="4044536" y="3326941"/>
                  <a:pt x="4041418" y="3331684"/>
                </a:cubicBezTo>
                <a:cubicBezTo>
                  <a:pt x="4041615" y="3339040"/>
                  <a:pt x="4053320" y="3341152"/>
                  <a:pt x="4054708" y="3337198"/>
                </a:cubicBezTo>
                <a:close/>
                <a:moveTo>
                  <a:pt x="1448729" y="9239206"/>
                </a:moveTo>
                <a:cubicBezTo>
                  <a:pt x="1452418" y="9215850"/>
                  <a:pt x="1425919" y="9185785"/>
                  <a:pt x="1408810" y="9181795"/>
                </a:cubicBezTo>
                <a:cubicBezTo>
                  <a:pt x="1418756" y="9201997"/>
                  <a:pt x="1435281" y="9220006"/>
                  <a:pt x="1448729" y="9239206"/>
                </a:cubicBezTo>
                <a:close/>
                <a:moveTo>
                  <a:pt x="4471729" y="2399019"/>
                </a:moveTo>
                <a:cubicBezTo>
                  <a:pt x="4464132" y="2387817"/>
                  <a:pt x="4455326" y="2347946"/>
                  <a:pt x="4469145" y="2325533"/>
                </a:cubicBezTo>
                <a:cubicBezTo>
                  <a:pt x="4481762" y="2349915"/>
                  <a:pt x="4466365" y="2374635"/>
                  <a:pt x="4471729" y="2399019"/>
                </a:cubicBezTo>
                <a:close/>
                <a:moveTo>
                  <a:pt x="1219381" y="9764485"/>
                </a:moveTo>
                <a:cubicBezTo>
                  <a:pt x="1211122" y="9757777"/>
                  <a:pt x="1202674" y="9751496"/>
                  <a:pt x="1196345" y="9758894"/>
                </a:cubicBezTo>
                <a:cubicBezTo>
                  <a:pt x="1204028" y="9762288"/>
                  <a:pt x="1214444" y="9779123"/>
                  <a:pt x="1219381" y="9764485"/>
                </a:cubicBezTo>
                <a:close/>
                <a:moveTo>
                  <a:pt x="3139325" y="5419588"/>
                </a:moveTo>
                <a:cubicBezTo>
                  <a:pt x="3126553" y="5410376"/>
                  <a:pt x="3127938" y="5395690"/>
                  <a:pt x="3110857" y="5388143"/>
                </a:cubicBezTo>
                <a:cubicBezTo>
                  <a:pt x="3105679" y="5402174"/>
                  <a:pt x="3124930" y="5424445"/>
                  <a:pt x="3139325" y="5419588"/>
                </a:cubicBezTo>
                <a:close/>
                <a:moveTo>
                  <a:pt x="1989605" y="8024146"/>
                </a:moveTo>
                <a:cubicBezTo>
                  <a:pt x="1992558" y="8013740"/>
                  <a:pt x="1988577" y="7994904"/>
                  <a:pt x="1977702" y="7996204"/>
                </a:cubicBezTo>
                <a:cubicBezTo>
                  <a:pt x="1978671" y="8007827"/>
                  <a:pt x="1978175" y="8019310"/>
                  <a:pt x="1984340" y="8030684"/>
                </a:cubicBezTo>
                <a:cubicBezTo>
                  <a:pt x="1986866" y="8030147"/>
                  <a:pt x="1988621" y="8027615"/>
                  <a:pt x="1989605" y="8024146"/>
                </a:cubicBezTo>
                <a:close/>
                <a:moveTo>
                  <a:pt x="4396769" y="2578033"/>
                </a:moveTo>
                <a:cubicBezTo>
                  <a:pt x="4400908" y="2546954"/>
                  <a:pt x="4413289" y="2515416"/>
                  <a:pt x="4402579" y="2484239"/>
                </a:cubicBezTo>
                <a:cubicBezTo>
                  <a:pt x="4387336" y="2501301"/>
                  <a:pt x="4397761" y="2535455"/>
                  <a:pt x="4379706" y="2541345"/>
                </a:cubicBezTo>
                <a:cubicBezTo>
                  <a:pt x="4362513" y="2538972"/>
                  <a:pt x="4374254" y="2508765"/>
                  <a:pt x="4372284" y="2488008"/>
                </a:cubicBezTo>
                <a:cubicBezTo>
                  <a:pt x="4369978" y="2466929"/>
                  <a:pt x="4364395" y="2447221"/>
                  <a:pt x="4374369" y="2430901"/>
                </a:cubicBezTo>
                <a:cubicBezTo>
                  <a:pt x="4374369" y="2430901"/>
                  <a:pt x="4381068" y="2437396"/>
                  <a:pt x="4381403" y="2437720"/>
                </a:cubicBezTo>
                <a:cubicBezTo>
                  <a:pt x="4394515" y="2432238"/>
                  <a:pt x="4378509" y="2421270"/>
                  <a:pt x="4391368" y="2420740"/>
                </a:cubicBezTo>
                <a:cubicBezTo>
                  <a:pt x="4390861" y="2430646"/>
                  <a:pt x="4388051" y="2440916"/>
                  <a:pt x="4395136" y="2451033"/>
                </a:cubicBezTo>
                <a:cubicBezTo>
                  <a:pt x="4415623" y="2410466"/>
                  <a:pt x="4405107" y="2370374"/>
                  <a:pt x="4406464" y="2330102"/>
                </a:cubicBezTo>
                <a:cubicBezTo>
                  <a:pt x="4365279" y="2333711"/>
                  <a:pt x="4324339" y="2353152"/>
                  <a:pt x="4282511" y="2315200"/>
                </a:cubicBezTo>
                <a:cubicBezTo>
                  <a:pt x="4279204" y="2357487"/>
                  <a:pt x="4266666" y="2421354"/>
                  <a:pt x="4297674" y="2442317"/>
                </a:cubicBezTo>
                <a:cubicBezTo>
                  <a:pt x="4292346" y="2439101"/>
                  <a:pt x="4295368" y="2421239"/>
                  <a:pt x="4304391" y="2428687"/>
                </a:cubicBezTo>
                <a:cubicBezTo>
                  <a:pt x="4303257" y="2462026"/>
                  <a:pt x="4301473" y="2496039"/>
                  <a:pt x="4305616" y="2529299"/>
                </a:cubicBezTo>
                <a:cubicBezTo>
                  <a:pt x="4292158" y="2533797"/>
                  <a:pt x="4280739" y="2520777"/>
                  <a:pt x="4275441" y="2519540"/>
                </a:cubicBezTo>
                <a:cubicBezTo>
                  <a:pt x="4283017" y="2582771"/>
                  <a:pt x="4358505" y="2557182"/>
                  <a:pt x="4396769" y="2578033"/>
                </a:cubicBezTo>
                <a:close/>
                <a:moveTo>
                  <a:pt x="2193897" y="7564013"/>
                </a:moveTo>
                <a:cubicBezTo>
                  <a:pt x="2189054" y="7558814"/>
                  <a:pt x="2173336" y="7540143"/>
                  <a:pt x="2162274" y="7549021"/>
                </a:cubicBezTo>
                <a:cubicBezTo>
                  <a:pt x="2172891" y="7552692"/>
                  <a:pt x="2185543" y="7577148"/>
                  <a:pt x="2193897" y="7564013"/>
                </a:cubicBezTo>
                <a:close/>
                <a:moveTo>
                  <a:pt x="1669394" y="8751331"/>
                </a:moveTo>
                <a:cubicBezTo>
                  <a:pt x="1653882" y="8741418"/>
                  <a:pt x="1645327" y="8728459"/>
                  <a:pt x="1622621" y="8720976"/>
                </a:cubicBezTo>
                <a:cubicBezTo>
                  <a:pt x="1616838" y="8739837"/>
                  <a:pt x="1652793" y="8762353"/>
                  <a:pt x="1669394" y="8751331"/>
                </a:cubicBezTo>
                <a:close/>
                <a:moveTo>
                  <a:pt x="1687867" y="8709523"/>
                </a:moveTo>
                <a:cubicBezTo>
                  <a:pt x="1662402" y="8696741"/>
                  <a:pt x="1613757" y="8697173"/>
                  <a:pt x="1582497" y="8698659"/>
                </a:cubicBezTo>
                <a:cubicBezTo>
                  <a:pt x="1600957" y="8713444"/>
                  <a:pt x="1632344" y="8705896"/>
                  <a:pt x="1653265" y="8719729"/>
                </a:cubicBezTo>
                <a:cubicBezTo>
                  <a:pt x="1640738" y="8689208"/>
                  <a:pt x="1684833" y="8729088"/>
                  <a:pt x="1687867" y="8709523"/>
                </a:cubicBezTo>
                <a:close/>
                <a:moveTo>
                  <a:pt x="5426104" y="250302"/>
                </a:moveTo>
                <a:cubicBezTo>
                  <a:pt x="5392317" y="231796"/>
                  <a:pt x="5365855" y="287055"/>
                  <a:pt x="5346597" y="317899"/>
                </a:cubicBezTo>
                <a:cubicBezTo>
                  <a:pt x="5355412" y="326904"/>
                  <a:pt x="5357149" y="336871"/>
                  <a:pt x="5372424" y="345154"/>
                </a:cubicBezTo>
                <a:cubicBezTo>
                  <a:pt x="5390763" y="308282"/>
                  <a:pt x="5414175" y="285407"/>
                  <a:pt x="5426104" y="250302"/>
                </a:cubicBezTo>
                <a:close/>
                <a:moveTo>
                  <a:pt x="1145116" y="9941802"/>
                </a:moveTo>
                <a:cubicBezTo>
                  <a:pt x="1145541" y="9936510"/>
                  <a:pt x="1143220" y="9931661"/>
                  <a:pt x="1137785" y="9927221"/>
                </a:cubicBezTo>
                <a:cubicBezTo>
                  <a:pt x="1134931" y="9941761"/>
                  <a:pt x="1126307" y="9940499"/>
                  <a:pt x="1125575" y="9951389"/>
                </a:cubicBezTo>
                <a:cubicBezTo>
                  <a:pt x="1129228" y="9953513"/>
                  <a:pt x="1132504" y="9956490"/>
                  <a:pt x="1135968" y="9959040"/>
                </a:cubicBezTo>
                <a:cubicBezTo>
                  <a:pt x="1141519" y="9952828"/>
                  <a:pt x="1144691" y="9947094"/>
                  <a:pt x="1145116" y="9941802"/>
                </a:cubicBezTo>
                <a:close/>
                <a:moveTo>
                  <a:pt x="5095814" y="1005950"/>
                </a:moveTo>
                <a:cubicBezTo>
                  <a:pt x="5090455" y="1003072"/>
                  <a:pt x="5084131" y="993141"/>
                  <a:pt x="5080650" y="1003328"/>
                </a:cubicBezTo>
                <a:cubicBezTo>
                  <a:pt x="5086348" y="1008905"/>
                  <a:pt x="5091231" y="1010552"/>
                  <a:pt x="5095814" y="1005950"/>
                </a:cubicBezTo>
                <a:close/>
                <a:moveTo>
                  <a:pt x="4009629" y="3470661"/>
                </a:moveTo>
                <a:cubicBezTo>
                  <a:pt x="4007016" y="3468486"/>
                  <a:pt x="4006438" y="3465171"/>
                  <a:pt x="4009367" y="3460854"/>
                </a:cubicBezTo>
                <a:cubicBezTo>
                  <a:pt x="4003863" y="3459442"/>
                  <a:pt x="3997782" y="3454715"/>
                  <a:pt x="3995091" y="3459647"/>
                </a:cubicBezTo>
                <a:cubicBezTo>
                  <a:pt x="4001023" y="3461248"/>
                  <a:pt x="4004438" y="3480099"/>
                  <a:pt x="4009629" y="3470661"/>
                </a:cubicBezTo>
                <a:close/>
                <a:moveTo>
                  <a:pt x="1137798" y="9971063"/>
                </a:moveTo>
                <a:cubicBezTo>
                  <a:pt x="1133530" y="9969177"/>
                  <a:pt x="1128447" y="9963363"/>
                  <a:pt x="1124856" y="9966873"/>
                </a:cubicBezTo>
                <a:cubicBezTo>
                  <a:pt x="1127040" y="9968857"/>
                  <a:pt x="1128797" y="9970653"/>
                  <a:pt x="1125771" y="9972884"/>
                </a:cubicBezTo>
                <a:cubicBezTo>
                  <a:pt x="1130515" y="9976000"/>
                  <a:pt x="1134783" y="9977886"/>
                  <a:pt x="1137798" y="9971063"/>
                </a:cubicBezTo>
                <a:close/>
                <a:moveTo>
                  <a:pt x="3386847" y="4881247"/>
                </a:moveTo>
                <a:cubicBezTo>
                  <a:pt x="3389091" y="4871584"/>
                  <a:pt x="3383316" y="4858589"/>
                  <a:pt x="3374786" y="4862763"/>
                </a:cubicBezTo>
                <a:cubicBezTo>
                  <a:pt x="3373798" y="4871054"/>
                  <a:pt x="3371336" y="4879376"/>
                  <a:pt x="3381734" y="4889040"/>
                </a:cubicBezTo>
                <a:cubicBezTo>
                  <a:pt x="3384459" y="4887318"/>
                  <a:pt x="3386098" y="4884469"/>
                  <a:pt x="3386847" y="4881247"/>
                </a:cubicBezTo>
                <a:close/>
                <a:moveTo>
                  <a:pt x="3108797" y="5510627"/>
                </a:moveTo>
                <a:cubicBezTo>
                  <a:pt x="3098867" y="5482276"/>
                  <a:pt x="3085913" y="5438823"/>
                  <a:pt x="3060292" y="5427503"/>
                </a:cubicBezTo>
                <a:cubicBezTo>
                  <a:pt x="3058908" y="5442186"/>
                  <a:pt x="3073738" y="5459447"/>
                  <a:pt x="3082025" y="5475344"/>
                </a:cubicBezTo>
                <a:cubicBezTo>
                  <a:pt x="3089171" y="5489206"/>
                  <a:pt x="3093660" y="5521786"/>
                  <a:pt x="3108797" y="5510627"/>
                </a:cubicBezTo>
                <a:close/>
                <a:moveTo>
                  <a:pt x="3133301" y="5455170"/>
                </a:moveTo>
                <a:cubicBezTo>
                  <a:pt x="3140880" y="5434552"/>
                  <a:pt x="3118725" y="5425783"/>
                  <a:pt x="3110299" y="5411353"/>
                </a:cubicBezTo>
                <a:cubicBezTo>
                  <a:pt x="3105799" y="5430779"/>
                  <a:pt x="3119336" y="5442880"/>
                  <a:pt x="3133301" y="5455170"/>
                </a:cubicBezTo>
                <a:close/>
                <a:moveTo>
                  <a:pt x="2096173" y="7805413"/>
                </a:moveTo>
                <a:cubicBezTo>
                  <a:pt x="2075468" y="7846452"/>
                  <a:pt x="2048238" y="7906914"/>
                  <a:pt x="2008683" y="7933541"/>
                </a:cubicBezTo>
                <a:cubicBezTo>
                  <a:pt x="1955523" y="7890788"/>
                  <a:pt x="2017152" y="7821193"/>
                  <a:pt x="2049093" y="7778021"/>
                </a:cubicBezTo>
                <a:cubicBezTo>
                  <a:pt x="2064725" y="7783407"/>
                  <a:pt x="2080505" y="7795449"/>
                  <a:pt x="2096173" y="7805413"/>
                </a:cubicBezTo>
                <a:close/>
                <a:moveTo>
                  <a:pt x="3120492" y="5506107"/>
                </a:moveTo>
                <a:cubicBezTo>
                  <a:pt x="3117560" y="5471159"/>
                  <a:pt x="3101701" y="5441208"/>
                  <a:pt x="3075568" y="5414876"/>
                </a:cubicBezTo>
                <a:cubicBezTo>
                  <a:pt x="3082621" y="5448583"/>
                  <a:pt x="3108943" y="5474489"/>
                  <a:pt x="3120492" y="5506107"/>
                </a:cubicBezTo>
                <a:close/>
                <a:moveTo>
                  <a:pt x="2379729" y="7182676"/>
                </a:moveTo>
                <a:cubicBezTo>
                  <a:pt x="2378941" y="7175201"/>
                  <a:pt x="2371942" y="7169053"/>
                  <a:pt x="2366484" y="7181405"/>
                </a:cubicBezTo>
                <a:cubicBezTo>
                  <a:pt x="2371293" y="7185567"/>
                  <a:pt x="2375468" y="7185375"/>
                  <a:pt x="2379729" y="7182676"/>
                </a:cubicBezTo>
                <a:close/>
                <a:moveTo>
                  <a:pt x="3480545" y="4697856"/>
                </a:moveTo>
                <a:cubicBezTo>
                  <a:pt x="3472172" y="4680024"/>
                  <a:pt x="3490710" y="4665441"/>
                  <a:pt x="3481300" y="4647488"/>
                </a:cubicBezTo>
                <a:cubicBezTo>
                  <a:pt x="3464797" y="4660845"/>
                  <a:pt x="3479191" y="4677509"/>
                  <a:pt x="3470970" y="4691864"/>
                </a:cubicBezTo>
                <a:cubicBezTo>
                  <a:pt x="3462855" y="4678901"/>
                  <a:pt x="3475882" y="4668277"/>
                  <a:pt x="3465415" y="4655664"/>
                </a:cubicBezTo>
                <a:cubicBezTo>
                  <a:pt x="3450745" y="4658939"/>
                  <a:pt x="3462696" y="4678465"/>
                  <a:pt x="3452717" y="4674104"/>
                </a:cubicBezTo>
                <a:cubicBezTo>
                  <a:pt x="3451388" y="4667638"/>
                  <a:pt x="3455077" y="4661354"/>
                  <a:pt x="3445309" y="4653449"/>
                </a:cubicBezTo>
                <a:cubicBezTo>
                  <a:pt x="3432137" y="4670573"/>
                  <a:pt x="3464767" y="4678714"/>
                  <a:pt x="3460440" y="4695640"/>
                </a:cubicBezTo>
                <a:cubicBezTo>
                  <a:pt x="3472601" y="4692272"/>
                  <a:pt x="3471400" y="4704111"/>
                  <a:pt x="3480545" y="4697856"/>
                </a:cubicBezTo>
                <a:close/>
                <a:moveTo>
                  <a:pt x="2191549" y="7615492"/>
                </a:moveTo>
                <a:cubicBezTo>
                  <a:pt x="2185506" y="7602625"/>
                  <a:pt x="2192579" y="7588924"/>
                  <a:pt x="2179054" y="7576830"/>
                </a:cubicBezTo>
                <a:cubicBezTo>
                  <a:pt x="2167764" y="7589687"/>
                  <a:pt x="2172935" y="7614916"/>
                  <a:pt x="2191549" y="7615492"/>
                </a:cubicBezTo>
                <a:close/>
                <a:moveTo>
                  <a:pt x="3402794" y="4881487"/>
                </a:moveTo>
                <a:cubicBezTo>
                  <a:pt x="3401567" y="4879449"/>
                  <a:pt x="3400341" y="4877408"/>
                  <a:pt x="3398675" y="4875525"/>
                </a:cubicBezTo>
                <a:cubicBezTo>
                  <a:pt x="3387501" y="4870603"/>
                  <a:pt x="3392929" y="4888497"/>
                  <a:pt x="3394066" y="4893050"/>
                </a:cubicBezTo>
                <a:cubicBezTo>
                  <a:pt x="3399736" y="4889528"/>
                  <a:pt x="3398160" y="4885134"/>
                  <a:pt x="3402794" y="4881487"/>
                </a:cubicBezTo>
                <a:close/>
                <a:moveTo>
                  <a:pt x="3170213" y="5414369"/>
                </a:moveTo>
                <a:cubicBezTo>
                  <a:pt x="3163129" y="5406144"/>
                  <a:pt x="3163434" y="5395057"/>
                  <a:pt x="3147734" y="5390161"/>
                </a:cubicBezTo>
                <a:cubicBezTo>
                  <a:pt x="3143449" y="5401015"/>
                  <a:pt x="3159849" y="5420499"/>
                  <a:pt x="3170213" y="5414369"/>
                </a:cubicBezTo>
                <a:close/>
                <a:moveTo>
                  <a:pt x="3535464" y="4587948"/>
                </a:moveTo>
                <a:cubicBezTo>
                  <a:pt x="3535162" y="4583655"/>
                  <a:pt x="3533546" y="4579150"/>
                  <a:pt x="3533005" y="4574880"/>
                </a:cubicBezTo>
                <a:cubicBezTo>
                  <a:pt x="3525806" y="4582423"/>
                  <a:pt x="3524818" y="4590713"/>
                  <a:pt x="3530041" y="4599752"/>
                </a:cubicBezTo>
                <a:cubicBezTo>
                  <a:pt x="3534755" y="4596325"/>
                  <a:pt x="3535766" y="4592242"/>
                  <a:pt x="3535464" y="4587948"/>
                </a:cubicBezTo>
                <a:close/>
                <a:moveTo>
                  <a:pt x="2150789" y="7728518"/>
                </a:moveTo>
                <a:cubicBezTo>
                  <a:pt x="2154558" y="7719987"/>
                  <a:pt x="2157901" y="7711266"/>
                  <a:pt x="2150688" y="7704510"/>
                </a:cubicBezTo>
                <a:cubicBezTo>
                  <a:pt x="2142135" y="7713478"/>
                  <a:pt x="2142722" y="7721385"/>
                  <a:pt x="2150789" y="7728518"/>
                </a:cubicBezTo>
                <a:close/>
                <a:moveTo>
                  <a:pt x="3462849" y="4761740"/>
                </a:moveTo>
                <a:cubicBezTo>
                  <a:pt x="3458292" y="4755934"/>
                  <a:pt x="3467787" y="4752033"/>
                  <a:pt x="3459246" y="4746168"/>
                </a:cubicBezTo>
                <a:cubicBezTo>
                  <a:pt x="3450978" y="4752107"/>
                  <a:pt x="3451634" y="4767746"/>
                  <a:pt x="3462849" y="4761740"/>
                </a:cubicBezTo>
                <a:close/>
                <a:moveTo>
                  <a:pt x="3556076" y="4552222"/>
                </a:moveTo>
                <a:cubicBezTo>
                  <a:pt x="3541752" y="4538508"/>
                  <a:pt x="3525594" y="4534878"/>
                  <a:pt x="3508551" y="4543967"/>
                </a:cubicBezTo>
                <a:cubicBezTo>
                  <a:pt x="3523102" y="4561070"/>
                  <a:pt x="3538629" y="4562942"/>
                  <a:pt x="3556076" y="4552222"/>
                </a:cubicBezTo>
                <a:close/>
                <a:moveTo>
                  <a:pt x="2016329" y="8040763"/>
                </a:moveTo>
                <a:cubicBezTo>
                  <a:pt x="2018143" y="8030451"/>
                  <a:pt x="2010400" y="8021210"/>
                  <a:pt x="2008819" y="8010971"/>
                </a:cubicBezTo>
                <a:cubicBezTo>
                  <a:pt x="1999118" y="8026020"/>
                  <a:pt x="2003492" y="8039146"/>
                  <a:pt x="2010746" y="8051510"/>
                </a:cubicBezTo>
                <a:cubicBezTo>
                  <a:pt x="2014057" y="8047758"/>
                  <a:pt x="2015724" y="8044201"/>
                  <a:pt x="2016329" y="8040763"/>
                </a:cubicBezTo>
                <a:close/>
                <a:moveTo>
                  <a:pt x="3439881" y="4819160"/>
                </a:moveTo>
                <a:cubicBezTo>
                  <a:pt x="3448446" y="4806927"/>
                  <a:pt x="3443698" y="4792913"/>
                  <a:pt x="3430642" y="4778249"/>
                </a:cubicBezTo>
                <a:cubicBezTo>
                  <a:pt x="3408206" y="4770918"/>
                  <a:pt x="3389253" y="4799540"/>
                  <a:pt x="3393048" y="4817027"/>
                </a:cubicBezTo>
                <a:cubicBezTo>
                  <a:pt x="3403481" y="4828166"/>
                  <a:pt x="3414990" y="4828505"/>
                  <a:pt x="3426692" y="4830757"/>
                </a:cubicBezTo>
                <a:cubicBezTo>
                  <a:pt x="3432691" y="4827118"/>
                  <a:pt x="3437025" y="4823238"/>
                  <a:pt x="3439881" y="4819160"/>
                </a:cubicBezTo>
                <a:close/>
                <a:moveTo>
                  <a:pt x="2378877" y="7220480"/>
                </a:moveTo>
                <a:cubicBezTo>
                  <a:pt x="2375146" y="7212723"/>
                  <a:pt x="2371842" y="7205155"/>
                  <a:pt x="2368111" y="7197397"/>
                </a:cubicBezTo>
                <a:cubicBezTo>
                  <a:pt x="2354286" y="7205542"/>
                  <a:pt x="2366729" y="7232930"/>
                  <a:pt x="2378877" y="7220480"/>
                </a:cubicBezTo>
                <a:close/>
                <a:moveTo>
                  <a:pt x="5106810" y="1048024"/>
                </a:moveTo>
                <a:cubicBezTo>
                  <a:pt x="5101073" y="1045999"/>
                  <a:pt x="5093131" y="1032804"/>
                  <a:pt x="5088597" y="1038448"/>
                </a:cubicBezTo>
                <a:cubicBezTo>
                  <a:pt x="5088896" y="1044697"/>
                  <a:pt x="5101095" y="1055185"/>
                  <a:pt x="5106810" y="1048024"/>
                </a:cubicBezTo>
                <a:close/>
                <a:moveTo>
                  <a:pt x="403776" y="11696013"/>
                </a:moveTo>
                <a:cubicBezTo>
                  <a:pt x="379268" y="11714583"/>
                  <a:pt x="354670" y="11769100"/>
                  <a:pt x="328405" y="11785879"/>
                </a:cubicBezTo>
                <a:cubicBezTo>
                  <a:pt x="311692" y="11768358"/>
                  <a:pt x="267257" y="11746697"/>
                  <a:pt x="265660" y="11714567"/>
                </a:cubicBezTo>
                <a:cubicBezTo>
                  <a:pt x="290970" y="11695337"/>
                  <a:pt x="319497" y="11665365"/>
                  <a:pt x="328692" y="11636482"/>
                </a:cubicBezTo>
                <a:cubicBezTo>
                  <a:pt x="353566" y="11637841"/>
                  <a:pt x="371993" y="11681464"/>
                  <a:pt x="403776" y="11696013"/>
                </a:cubicBezTo>
                <a:close/>
                <a:moveTo>
                  <a:pt x="3143267" y="5497302"/>
                </a:moveTo>
                <a:cubicBezTo>
                  <a:pt x="3127093" y="5473840"/>
                  <a:pt x="3123656" y="5445810"/>
                  <a:pt x="3099054" y="5425253"/>
                </a:cubicBezTo>
                <a:cubicBezTo>
                  <a:pt x="3108168" y="5449674"/>
                  <a:pt x="3120119" y="5489625"/>
                  <a:pt x="3143267" y="5497302"/>
                </a:cubicBezTo>
                <a:close/>
                <a:moveTo>
                  <a:pt x="3781872" y="4052951"/>
                </a:moveTo>
                <a:cubicBezTo>
                  <a:pt x="3784214" y="4042864"/>
                  <a:pt x="3784897" y="4018695"/>
                  <a:pt x="3777645" y="4013708"/>
                </a:cubicBezTo>
                <a:cubicBezTo>
                  <a:pt x="3781003" y="4018653"/>
                  <a:pt x="3776156" y="4026434"/>
                  <a:pt x="3776353" y="4035285"/>
                </a:cubicBezTo>
                <a:cubicBezTo>
                  <a:pt x="3776852" y="4049479"/>
                  <a:pt x="3777989" y="4055782"/>
                  <a:pt x="3779211" y="4057113"/>
                </a:cubicBezTo>
                <a:cubicBezTo>
                  <a:pt x="3780128" y="4058112"/>
                  <a:pt x="3781092" y="4056314"/>
                  <a:pt x="3781872" y="4052951"/>
                </a:cubicBezTo>
                <a:close/>
                <a:moveTo>
                  <a:pt x="1213166" y="9866764"/>
                </a:moveTo>
                <a:cubicBezTo>
                  <a:pt x="1240382" y="9825627"/>
                  <a:pt x="1219216" y="9750139"/>
                  <a:pt x="1158927" y="9780080"/>
                </a:cubicBezTo>
                <a:cubicBezTo>
                  <a:pt x="1149134" y="9784927"/>
                  <a:pt x="1119459" y="9815142"/>
                  <a:pt x="1115502" y="9824097"/>
                </a:cubicBezTo>
                <a:cubicBezTo>
                  <a:pt x="1099824" y="9863044"/>
                  <a:pt x="1145147" y="9858604"/>
                  <a:pt x="1169482" y="9891274"/>
                </a:cubicBezTo>
                <a:cubicBezTo>
                  <a:pt x="1189648" y="9890372"/>
                  <a:pt x="1204095" y="9880477"/>
                  <a:pt x="1213166" y="9866764"/>
                </a:cubicBezTo>
                <a:close/>
                <a:moveTo>
                  <a:pt x="1151506" y="10010952"/>
                </a:moveTo>
                <a:cubicBezTo>
                  <a:pt x="1152170" y="10010767"/>
                  <a:pt x="1151821" y="10009752"/>
                  <a:pt x="1149778" y="10007448"/>
                </a:cubicBezTo>
                <a:cubicBezTo>
                  <a:pt x="1138709" y="9994402"/>
                  <a:pt x="1130422" y="9995838"/>
                  <a:pt x="1136597" y="10002644"/>
                </a:cubicBezTo>
                <a:cubicBezTo>
                  <a:pt x="1138414" y="10004593"/>
                  <a:pt x="1149516" y="10011506"/>
                  <a:pt x="1151506" y="10010952"/>
                </a:cubicBezTo>
                <a:close/>
                <a:moveTo>
                  <a:pt x="1707957" y="8754093"/>
                </a:moveTo>
                <a:cubicBezTo>
                  <a:pt x="1695284" y="8742374"/>
                  <a:pt x="1684694" y="8730556"/>
                  <a:pt x="1667526" y="8720931"/>
                </a:cubicBezTo>
                <a:cubicBezTo>
                  <a:pt x="1661127" y="8740030"/>
                  <a:pt x="1690503" y="8764737"/>
                  <a:pt x="1707957" y="8754093"/>
                </a:cubicBezTo>
                <a:close/>
                <a:moveTo>
                  <a:pt x="3035191" y="5753453"/>
                </a:moveTo>
                <a:cubicBezTo>
                  <a:pt x="3029779" y="5749530"/>
                  <a:pt x="3030145" y="5744082"/>
                  <a:pt x="3020850" y="5742017"/>
                </a:cubicBezTo>
                <a:cubicBezTo>
                  <a:pt x="3009545" y="5750276"/>
                  <a:pt x="3033031" y="5760653"/>
                  <a:pt x="3035191" y="5753453"/>
                </a:cubicBezTo>
                <a:close/>
                <a:moveTo>
                  <a:pt x="2198210" y="7650047"/>
                </a:moveTo>
                <a:cubicBezTo>
                  <a:pt x="2193005" y="7641629"/>
                  <a:pt x="2186344" y="7633332"/>
                  <a:pt x="2178257" y="7625234"/>
                </a:cubicBezTo>
                <a:lnTo>
                  <a:pt x="2151540" y="7603097"/>
                </a:lnTo>
                <a:lnTo>
                  <a:pt x="2149746" y="7601611"/>
                </a:lnTo>
                <a:lnTo>
                  <a:pt x="2139601" y="7614496"/>
                </a:lnTo>
                <a:lnTo>
                  <a:pt x="2132733" y="7623220"/>
                </a:lnTo>
                <a:cubicBezTo>
                  <a:pt x="2112922" y="7644198"/>
                  <a:pt x="2089690" y="7663665"/>
                  <a:pt x="2107783" y="7685043"/>
                </a:cubicBezTo>
                <a:cubicBezTo>
                  <a:pt x="2131618" y="7711890"/>
                  <a:pt x="2169250" y="7682120"/>
                  <a:pt x="2198210" y="7650047"/>
                </a:cubicBezTo>
                <a:close/>
                <a:moveTo>
                  <a:pt x="3438738" y="4845812"/>
                </a:moveTo>
                <a:cubicBezTo>
                  <a:pt x="3439420" y="4843120"/>
                  <a:pt x="3438893" y="4840270"/>
                  <a:pt x="3436426" y="4837186"/>
                </a:cubicBezTo>
                <a:cubicBezTo>
                  <a:pt x="3424950" y="4838325"/>
                  <a:pt x="3413721" y="4837393"/>
                  <a:pt x="3401640" y="4850653"/>
                </a:cubicBezTo>
                <a:cubicBezTo>
                  <a:pt x="3409912" y="4864055"/>
                  <a:pt x="3417482" y="4853404"/>
                  <a:pt x="3419736" y="4867972"/>
                </a:cubicBezTo>
                <a:cubicBezTo>
                  <a:pt x="3423768" y="4860572"/>
                  <a:pt x="3436692" y="4853892"/>
                  <a:pt x="3438738" y="4845812"/>
                </a:cubicBezTo>
                <a:close/>
                <a:moveTo>
                  <a:pt x="1435131" y="9383110"/>
                </a:moveTo>
                <a:cubicBezTo>
                  <a:pt x="1442919" y="9371254"/>
                  <a:pt x="1439822" y="9363256"/>
                  <a:pt x="1425839" y="9359118"/>
                </a:cubicBezTo>
                <a:cubicBezTo>
                  <a:pt x="1417862" y="9371401"/>
                  <a:pt x="1431230" y="9375778"/>
                  <a:pt x="1435131" y="9383110"/>
                </a:cubicBezTo>
                <a:close/>
                <a:moveTo>
                  <a:pt x="1397546" y="9469760"/>
                </a:moveTo>
                <a:cubicBezTo>
                  <a:pt x="1399482" y="9464370"/>
                  <a:pt x="1400888" y="9457724"/>
                  <a:pt x="1403651" y="9454355"/>
                </a:cubicBezTo>
                <a:cubicBezTo>
                  <a:pt x="1394779" y="9447886"/>
                  <a:pt x="1372057" y="9475070"/>
                  <a:pt x="1388263" y="9477640"/>
                </a:cubicBezTo>
                <a:cubicBezTo>
                  <a:pt x="1393145" y="9479288"/>
                  <a:pt x="1395611" y="9475152"/>
                  <a:pt x="1397546" y="9469760"/>
                </a:cubicBezTo>
                <a:close/>
                <a:moveTo>
                  <a:pt x="4024663" y="3526781"/>
                </a:moveTo>
                <a:cubicBezTo>
                  <a:pt x="4031339" y="3504737"/>
                  <a:pt x="4011772" y="3510884"/>
                  <a:pt x="4033024" y="3496300"/>
                </a:cubicBezTo>
                <a:cubicBezTo>
                  <a:pt x="4027774" y="3482758"/>
                  <a:pt x="4021518" y="3465712"/>
                  <a:pt x="4037228" y="3453271"/>
                </a:cubicBezTo>
                <a:cubicBezTo>
                  <a:pt x="4030908" y="3447928"/>
                  <a:pt x="4021082" y="3443586"/>
                  <a:pt x="4020303" y="3436102"/>
                </a:cubicBezTo>
                <a:cubicBezTo>
                  <a:pt x="4039090" y="3439812"/>
                  <a:pt x="4014413" y="3413606"/>
                  <a:pt x="4035011" y="3402814"/>
                </a:cubicBezTo>
                <a:cubicBezTo>
                  <a:pt x="4029596" y="3398892"/>
                  <a:pt x="4029534" y="3393253"/>
                  <a:pt x="4020235" y="3391185"/>
                </a:cubicBezTo>
                <a:cubicBezTo>
                  <a:pt x="4027927" y="3377241"/>
                  <a:pt x="4025140" y="3362747"/>
                  <a:pt x="4016132" y="3344996"/>
                </a:cubicBezTo>
                <a:cubicBezTo>
                  <a:pt x="4033110" y="3345866"/>
                  <a:pt x="4005342" y="3316255"/>
                  <a:pt x="4031415" y="3332365"/>
                </a:cubicBezTo>
                <a:cubicBezTo>
                  <a:pt x="4039223" y="3307761"/>
                  <a:pt x="4010896" y="3318709"/>
                  <a:pt x="3999475" y="3302951"/>
                </a:cubicBezTo>
                <a:cubicBezTo>
                  <a:pt x="3993931" y="3322434"/>
                  <a:pt x="4001619" y="3343173"/>
                  <a:pt x="4009975" y="3347375"/>
                </a:cubicBezTo>
                <a:cubicBezTo>
                  <a:pt x="4004898" y="3346152"/>
                  <a:pt x="4001680" y="3348811"/>
                  <a:pt x="3997847" y="3351709"/>
                </a:cubicBezTo>
                <a:cubicBezTo>
                  <a:pt x="4001516" y="3358430"/>
                  <a:pt x="4011958" y="3362534"/>
                  <a:pt x="4009468" y="3371635"/>
                </a:cubicBezTo>
                <a:lnTo>
                  <a:pt x="3996651" y="3365972"/>
                </a:lnTo>
                <a:cubicBezTo>
                  <a:pt x="3993985" y="3380097"/>
                  <a:pt x="3996059" y="3375402"/>
                  <a:pt x="3987600" y="3386457"/>
                </a:cubicBezTo>
                <a:cubicBezTo>
                  <a:pt x="4008547" y="3400302"/>
                  <a:pt x="4021061" y="3417053"/>
                  <a:pt x="4012448" y="3442322"/>
                </a:cubicBezTo>
                <a:cubicBezTo>
                  <a:pt x="3995763" y="3425769"/>
                  <a:pt x="3971685" y="3429412"/>
                  <a:pt x="3957927" y="3408541"/>
                </a:cubicBezTo>
                <a:cubicBezTo>
                  <a:pt x="3951228" y="3421393"/>
                  <a:pt x="3953765" y="3430675"/>
                  <a:pt x="3965350" y="3436814"/>
                </a:cubicBezTo>
                <a:cubicBezTo>
                  <a:pt x="3979251" y="3421533"/>
                  <a:pt x="3990970" y="3460886"/>
                  <a:pt x="4012950" y="3452745"/>
                </a:cubicBezTo>
                <a:cubicBezTo>
                  <a:pt x="4008813" y="3466730"/>
                  <a:pt x="4022535" y="3473813"/>
                  <a:pt x="4016790" y="3489127"/>
                </a:cubicBezTo>
                <a:cubicBezTo>
                  <a:pt x="4005970" y="3485877"/>
                  <a:pt x="4011212" y="3477481"/>
                  <a:pt x="3997740" y="3475610"/>
                </a:cubicBezTo>
                <a:cubicBezTo>
                  <a:pt x="3985384" y="3501265"/>
                  <a:pt x="4030953" y="3483653"/>
                  <a:pt x="4011584" y="3511310"/>
                </a:cubicBezTo>
                <a:cubicBezTo>
                  <a:pt x="4003516" y="3508766"/>
                  <a:pt x="4004686" y="3502652"/>
                  <a:pt x="3996807" y="3499681"/>
                </a:cubicBezTo>
                <a:cubicBezTo>
                  <a:pt x="3991048" y="3527740"/>
                  <a:pt x="4017918" y="3503908"/>
                  <a:pt x="4024663" y="3526781"/>
                </a:cubicBezTo>
                <a:close/>
                <a:moveTo>
                  <a:pt x="1420925" y="9426804"/>
                </a:moveTo>
                <a:lnTo>
                  <a:pt x="1408123" y="9421148"/>
                </a:lnTo>
                <a:lnTo>
                  <a:pt x="1402468" y="9433946"/>
                </a:lnTo>
                <a:lnTo>
                  <a:pt x="1415270" y="9439603"/>
                </a:lnTo>
                <a:close/>
                <a:moveTo>
                  <a:pt x="4473078" y="2520096"/>
                </a:moveTo>
                <a:cubicBezTo>
                  <a:pt x="4458108" y="2512080"/>
                  <a:pt x="4441758" y="2521572"/>
                  <a:pt x="4436103" y="2497246"/>
                </a:cubicBezTo>
                <a:cubicBezTo>
                  <a:pt x="4424381" y="2507326"/>
                  <a:pt x="4424210" y="2517555"/>
                  <a:pt x="4432938" y="2527318"/>
                </a:cubicBezTo>
                <a:cubicBezTo>
                  <a:pt x="4446468" y="2527438"/>
                  <a:pt x="4460119" y="2535474"/>
                  <a:pt x="4473078" y="2520096"/>
                </a:cubicBezTo>
                <a:close/>
                <a:moveTo>
                  <a:pt x="4023467" y="3541044"/>
                </a:moveTo>
                <a:cubicBezTo>
                  <a:pt x="4023467" y="3541044"/>
                  <a:pt x="4019007" y="3539583"/>
                  <a:pt x="4019195" y="3539157"/>
                </a:cubicBezTo>
                <a:cubicBezTo>
                  <a:pt x="4015567" y="3511540"/>
                  <a:pt x="4015108" y="3554183"/>
                  <a:pt x="4023467" y="3541044"/>
                </a:cubicBezTo>
                <a:close/>
                <a:moveTo>
                  <a:pt x="849179" y="10726565"/>
                </a:moveTo>
                <a:cubicBezTo>
                  <a:pt x="846947" y="10734489"/>
                  <a:pt x="843407" y="10741353"/>
                  <a:pt x="838456" y="10746236"/>
                </a:cubicBezTo>
                <a:cubicBezTo>
                  <a:pt x="818792" y="10730982"/>
                  <a:pt x="794413" y="10658593"/>
                  <a:pt x="836647" y="10651495"/>
                </a:cubicBezTo>
                <a:cubicBezTo>
                  <a:pt x="850787" y="10669486"/>
                  <a:pt x="855874" y="10702794"/>
                  <a:pt x="849179" y="10726565"/>
                </a:cubicBezTo>
                <a:close/>
                <a:moveTo>
                  <a:pt x="2179274" y="7717141"/>
                </a:moveTo>
                <a:cubicBezTo>
                  <a:pt x="2171772" y="7708728"/>
                  <a:pt x="2187141" y="7698182"/>
                  <a:pt x="2170927" y="7691018"/>
                </a:cubicBezTo>
                <a:cubicBezTo>
                  <a:pt x="2159299" y="7701177"/>
                  <a:pt x="2164898" y="7726595"/>
                  <a:pt x="2179274" y="7717141"/>
                </a:cubicBezTo>
                <a:close/>
                <a:moveTo>
                  <a:pt x="3202796" y="5405312"/>
                </a:moveTo>
                <a:cubicBezTo>
                  <a:pt x="3187915" y="5387009"/>
                  <a:pt x="3174882" y="5367993"/>
                  <a:pt x="3155693" y="5351356"/>
                </a:cubicBezTo>
                <a:cubicBezTo>
                  <a:pt x="3158967" y="5371668"/>
                  <a:pt x="3179094" y="5403509"/>
                  <a:pt x="3202796" y="5405312"/>
                </a:cubicBezTo>
                <a:close/>
                <a:moveTo>
                  <a:pt x="3464234" y="4815308"/>
                </a:moveTo>
                <a:cubicBezTo>
                  <a:pt x="3466437" y="4802118"/>
                  <a:pt x="3481499" y="4790269"/>
                  <a:pt x="3468613" y="4775049"/>
                </a:cubicBezTo>
                <a:cubicBezTo>
                  <a:pt x="3460469" y="4779954"/>
                  <a:pt x="3453874" y="4775374"/>
                  <a:pt x="3446966" y="4769915"/>
                </a:cubicBezTo>
                <a:cubicBezTo>
                  <a:pt x="3443271" y="4756857"/>
                  <a:pt x="3454667" y="4745826"/>
                  <a:pt x="3443571" y="4731451"/>
                </a:cubicBezTo>
                <a:cubicBezTo>
                  <a:pt x="3429542" y="4743427"/>
                  <a:pt x="3435621" y="4757615"/>
                  <a:pt x="3433576" y="4771245"/>
                </a:cubicBezTo>
                <a:cubicBezTo>
                  <a:pt x="3460353" y="4768587"/>
                  <a:pt x="3444264" y="4818999"/>
                  <a:pt x="3464234" y="4815308"/>
                </a:cubicBezTo>
                <a:close/>
                <a:moveTo>
                  <a:pt x="3806968" y="4052449"/>
                </a:moveTo>
                <a:cubicBezTo>
                  <a:pt x="3809239" y="4043765"/>
                  <a:pt x="3801452" y="4027167"/>
                  <a:pt x="3803134" y="4018164"/>
                </a:cubicBezTo>
                <a:cubicBezTo>
                  <a:pt x="3788275" y="4020411"/>
                  <a:pt x="3802865" y="4045917"/>
                  <a:pt x="3800622" y="4057921"/>
                </a:cubicBezTo>
                <a:cubicBezTo>
                  <a:pt x="3804337" y="4057359"/>
                  <a:pt x="3806211" y="4055344"/>
                  <a:pt x="3806968" y="4052449"/>
                </a:cubicBezTo>
                <a:close/>
                <a:moveTo>
                  <a:pt x="490143" y="11561817"/>
                </a:moveTo>
                <a:cubicBezTo>
                  <a:pt x="491921" y="11548248"/>
                  <a:pt x="470731" y="11532484"/>
                  <a:pt x="459598" y="11530622"/>
                </a:cubicBezTo>
                <a:cubicBezTo>
                  <a:pt x="452872" y="11538860"/>
                  <a:pt x="449051" y="11546343"/>
                  <a:pt x="451577" y="11554593"/>
                </a:cubicBezTo>
                <a:cubicBezTo>
                  <a:pt x="469063" y="11534804"/>
                  <a:pt x="481427" y="11562686"/>
                  <a:pt x="479488" y="11574059"/>
                </a:cubicBezTo>
                <a:cubicBezTo>
                  <a:pt x="486407" y="11570620"/>
                  <a:pt x="489552" y="11566340"/>
                  <a:pt x="490143" y="11561817"/>
                </a:cubicBezTo>
                <a:close/>
                <a:moveTo>
                  <a:pt x="3537009" y="4671655"/>
                </a:moveTo>
                <a:cubicBezTo>
                  <a:pt x="3533981" y="4661829"/>
                  <a:pt x="3526373" y="4651661"/>
                  <a:pt x="3517887" y="4641807"/>
                </a:cubicBezTo>
                <a:cubicBezTo>
                  <a:pt x="3510327" y="4640053"/>
                  <a:pt x="3501125" y="4650299"/>
                  <a:pt x="3492857" y="4656238"/>
                </a:cubicBezTo>
                <a:cubicBezTo>
                  <a:pt x="3504798" y="4668820"/>
                  <a:pt x="3484516" y="4690974"/>
                  <a:pt x="3500987" y="4695487"/>
                </a:cubicBezTo>
                <a:cubicBezTo>
                  <a:pt x="3502045" y="4690146"/>
                  <a:pt x="3493504" y="4684281"/>
                  <a:pt x="3502560" y="4680537"/>
                </a:cubicBezTo>
                <a:cubicBezTo>
                  <a:pt x="3500921" y="4692532"/>
                  <a:pt x="3505871" y="4689764"/>
                  <a:pt x="3515300" y="4702258"/>
                </a:cubicBezTo>
                <a:cubicBezTo>
                  <a:pt x="3528205" y="4692668"/>
                  <a:pt x="3522036" y="4680992"/>
                  <a:pt x="3537009" y="4671655"/>
                </a:cubicBezTo>
                <a:close/>
                <a:moveTo>
                  <a:pt x="1585595" y="9089349"/>
                </a:moveTo>
                <a:cubicBezTo>
                  <a:pt x="1577631" y="9106497"/>
                  <a:pt x="1567100" y="9122671"/>
                  <a:pt x="1553135" y="9136816"/>
                </a:cubicBezTo>
                <a:cubicBezTo>
                  <a:pt x="1540060" y="9122605"/>
                  <a:pt x="1557819" y="9097871"/>
                  <a:pt x="1571947" y="9071533"/>
                </a:cubicBezTo>
                <a:lnTo>
                  <a:pt x="1579639" y="9053994"/>
                </a:lnTo>
                <a:lnTo>
                  <a:pt x="1583588" y="9044989"/>
                </a:lnTo>
                <a:cubicBezTo>
                  <a:pt x="1602086" y="8983656"/>
                  <a:pt x="1583454" y="8918182"/>
                  <a:pt x="1598439" y="8876251"/>
                </a:cubicBezTo>
                <a:cubicBezTo>
                  <a:pt x="1620452" y="8885978"/>
                  <a:pt x="1612216" y="8916070"/>
                  <a:pt x="1611478" y="8937209"/>
                </a:cubicBezTo>
                <a:cubicBezTo>
                  <a:pt x="1610584" y="8967574"/>
                  <a:pt x="1609911" y="9009034"/>
                  <a:pt x="1599551" y="9049568"/>
                </a:cubicBezTo>
                <a:lnTo>
                  <a:pt x="1595405" y="9061386"/>
                </a:lnTo>
                <a:close/>
                <a:moveTo>
                  <a:pt x="5136524" y="1053506"/>
                </a:moveTo>
                <a:cubicBezTo>
                  <a:pt x="5122002" y="1042502"/>
                  <a:pt x="5113939" y="1018037"/>
                  <a:pt x="5097116" y="1015702"/>
                </a:cubicBezTo>
                <a:cubicBezTo>
                  <a:pt x="5113057" y="1025804"/>
                  <a:pt x="5112220" y="1051944"/>
                  <a:pt x="5136524" y="1053506"/>
                </a:cubicBezTo>
                <a:close/>
                <a:moveTo>
                  <a:pt x="3062258" y="5755725"/>
                </a:moveTo>
                <a:cubicBezTo>
                  <a:pt x="3058027" y="5750286"/>
                  <a:pt x="3038462" y="5734500"/>
                  <a:pt x="3036200" y="5739620"/>
                </a:cubicBezTo>
                <a:cubicBezTo>
                  <a:pt x="3033852" y="5747243"/>
                  <a:pt x="3053844" y="5763219"/>
                  <a:pt x="3062258" y="5755725"/>
                </a:cubicBezTo>
                <a:close/>
                <a:moveTo>
                  <a:pt x="1359906" y="9609925"/>
                </a:moveTo>
                <a:cubicBezTo>
                  <a:pt x="1364210" y="9586332"/>
                  <a:pt x="1344520" y="9572023"/>
                  <a:pt x="1328521" y="9556286"/>
                </a:cubicBezTo>
                <a:cubicBezTo>
                  <a:pt x="1326678" y="9578927"/>
                  <a:pt x="1338985" y="9596093"/>
                  <a:pt x="1359906" y="9609925"/>
                </a:cubicBezTo>
                <a:close/>
                <a:moveTo>
                  <a:pt x="3514138" y="4734915"/>
                </a:moveTo>
                <a:cubicBezTo>
                  <a:pt x="3513720" y="4729609"/>
                  <a:pt x="3511830" y="4724333"/>
                  <a:pt x="3505797" y="4718562"/>
                </a:cubicBezTo>
                <a:cubicBezTo>
                  <a:pt x="3488562" y="4725735"/>
                  <a:pt x="3503586" y="4744156"/>
                  <a:pt x="3514138" y="4734915"/>
                </a:cubicBezTo>
                <a:close/>
                <a:moveTo>
                  <a:pt x="3548494" y="4658112"/>
                </a:moveTo>
                <a:cubicBezTo>
                  <a:pt x="3541784" y="4642167"/>
                  <a:pt x="3535340" y="4599340"/>
                  <a:pt x="3518096" y="4618915"/>
                </a:cubicBezTo>
                <a:cubicBezTo>
                  <a:pt x="3513177" y="4603814"/>
                  <a:pt x="3530127" y="4577895"/>
                  <a:pt x="3510919" y="4569903"/>
                </a:cubicBezTo>
                <a:cubicBezTo>
                  <a:pt x="3508854" y="4588995"/>
                  <a:pt x="3510927" y="4608591"/>
                  <a:pt x="3501614" y="4626810"/>
                </a:cubicBezTo>
                <a:cubicBezTo>
                  <a:pt x="3492384" y="4603830"/>
                  <a:pt x="3511698" y="4584505"/>
                  <a:pt x="3499205" y="4560710"/>
                </a:cubicBezTo>
                <a:cubicBezTo>
                  <a:pt x="3479315" y="4574293"/>
                  <a:pt x="3491672" y="4592182"/>
                  <a:pt x="3490855" y="4607850"/>
                </a:cubicBezTo>
                <a:cubicBezTo>
                  <a:pt x="3488337" y="4620163"/>
                  <a:pt x="3482714" y="4632099"/>
                  <a:pt x="3489074" y="4645692"/>
                </a:cubicBezTo>
                <a:cubicBezTo>
                  <a:pt x="3496477" y="4647005"/>
                  <a:pt x="3505240" y="4636918"/>
                  <a:pt x="3513948" y="4630818"/>
                </a:cubicBezTo>
                <a:cubicBezTo>
                  <a:pt x="3535267" y="4628135"/>
                  <a:pt x="3535455" y="4661796"/>
                  <a:pt x="3548494" y="4658112"/>
                </a:cubicBezTo>
                <a:close/>
                <a:moveTo>
                  <a:pt x="3510146" y="4747259"/>
                </a:moveTo>
                <a:cubicBezTo>
                  <a:pt x="3507974" y="4742582"/>
                  <a:pt x="3499748" y="4737596"/>
                  <a:pt x="3502832" y="4743435"/>
                </a:cubicBezTo>
                <a:cubicBezTo>
                  <a:pt x="3505004" y="4748113"/>
                  <a:pt x="3513387" y="4753538"/>
                  <a:pt x="3510146" y="4747259"/>
                </a:cubicBezTo>
                <a:close/>
                <a:moveTo>
                  <a:pt x="3080241" y="5725422"/>
                </a:moveTo>
                <a:cubicBezTo>
                  <a:pt x="3068561" y="5717203"/>
                  <a:pt x="3057686" y="5708317"/>
                  <a:pt x="3043922" y="5700197"/>
                </a:cubicBezTo>
                <a:cubicBezTo>
                  <a:pt x="3041633" y="5713462"/>
                  <a:pt x="3070794" y="5737564"/>
                  <a:pt x="3080241" y="5725422"/>
                </a:cubicBezTo>
                <a:close/>
                <a:moveTo>
                  <a:pt x="2594679" y="6824563"/>
                </a:moveTo>
                <a:cubicBezTo>
                  <a:pt x="2599961" y="6812609"/>
                  <a:pt x="2600315" y="6802561"/>
                  <a:pt x="2600859" y="6792086"/>
                </a:cubicBezTo>
                <a:cubicBezTo>
                  <a:pt x="2524484" y="6777730"/>
                  <a:pt x="2437162" y="6766190"/>
                  <a:pt x="2371279" y="6756980"/>
                </a:cubicBezTo>
                <a:cubicBezTo>
                  <a:pt x="2362856" y="6764485"/>
                  <a:pt x="2366058" y="6774574"/>
                  <a:pt x="2356943" y="6789426"/>
                </a:cubicBezTo>
                <a:cubicBezTo>
                  <a:pt x="2427825" y="6806968"/>
                  <a:pt x="2517599" y="6812957"/>
                  <a:pt x="2594679" y="6824563"/>
                </a:cubicBezTo>
                <a:close/>
                <a:moveTo>
                  <a:pt x="2411084" y="7241329"/>
                </a:moveTo>
                <a:cubicBezTo>
                  <a:pt x="2399822" y="7225153"/>
                  <a:pt x="2407111" y="7207501"/>
                  <a:pt x="2391914" y="7192132"/>
                </a:cubicBezTo>
                <a:cubicBezTo>
                  <a:pt x="2382025" y="7212199"/>
                  <a:pt x="2392721" y="7229652"/>
                  <a:pt x="2401142" y="7247627"/>
                </a:cubicBezTo>
                <a:cubicBezTo>
                  <a:pt x="2404308" y="7243935"/>
                  <a:pt x="2408209" y="7246677"/>
                  <a:pt x="2411084" y="7241329"/>
                </a:cubicBezTo>
                <a:close/>
                <a:moveTo>
                  <a:pt x="3564409" y="4632067"/>
                </a:moveTo>
                <a:cubicBezTo>
                  <a:pt x="3559851" y="4626261"/>
                  <a:pt x="3569346" y="4622362"/>
                  <a:pt x="3561243" y="4616340"/>
                </a:cubicBezTo>
                <a:cubicBezTo>
                  <a:pt x="3556733" y="4618949"/>
                  <a:pt x="3552524" y="4615498"/>
                  <a:pt x="3548136" y="4617072"/>
                </a:cubicBezTo>
                <a:cubicBezTo>
                  <a:pt x="3555991" y="4625168"/>
                  <a:pt x="3551999" y="4637511"/>
                  <a:pt x="3564409" y="4632067"/>
                </a:cubicBezTo>
                <a:close/>
                <a:moveTo>
                  <a:pt x="1743058" y="8754304"/>
                </a:moveTo>
                <a:cubicBezTo>
                  <a:pt x="1731386" y="8746088"/>
                  <a:pt x="1722135" y="8718544"/>
                  <a:pt x="1700740" y="8725408"/>
                </a:cubicBezTo>
                <a:cubicBezTo>
                  <a:pt x="1712361" y="8732583"/>
                  <a:pt x="1724482" y="8772102"/>
                  <a:pt x="1743058" y="8754304"/>
                </a:cubicBezTo>
                <a:close/>
                <a:moveTo>
                  <a:pt x="334287" y="11946209"/>
                </a:moveTo>
                <a:cubicBezTo>
                  <a:pt x="332942" y="11935412"/>
                  <a:pt x="308078" y="11904020"/>
                  <a:pt x="294827" y="11906328"/>
                </a:cubicBezTo>
                <a:cubicBezTo>
                  <a:pt x="306307" y="11919563"/>
                  <a:pt x="318305" y="11957003"/>
                  <a:pt x="334287" y="11946209"/>
                </a:cubicBezTo>
                <a:close/>
                <a:moveTo>
                  <a:pt x="4035162" y="3571205"/>
                </a:moveTo>
                <a:cubicBezTo>
                  <a:pt x="4033015" y="3565665"/>
                  <a:pt x="4012207" y="3550350"/>
                  <a:pt x="4005683" y="3558180"/>
                </a:cubicBezTo>
                <a:cubicBezTo>
                  <a:pt x="4013373" y="3561578"/>
                  <a:pt x="4025133" y="3580036"/>
                  <a:pt x="4035162" y="3571205"/>
                </a:cubicBezTo>
                <a:close/>
                <a:moveTo>
                  <a:pt x="2138471" y="7866792"/>
                </a:moveTo>
                <a:cubicBezTo>
                  <a:pt x="2125386" y="7895253"/>
                  <a:pt x="2095661" y="7933739"/>
                  <a:pt x="2076143" y="7958335"/>
                </a:cubicBezTo>
                <a:cubicBezTo>
                  <a:pt x="2067628" y="7954573"/>
                  <a:pt x="2059351" y="7951427"/>
                  <a:pt x="2050171" y="7942260"/>
                </a:cubicBezTo>
                <a:cubicBezTo>
                  <a:pt x="2055684" y="7903298"/>
                  <a:pt x="2107859" y="7840489"/>
                  <a:pt x="2130309" y="7816166"/>
                </a:cubicBezTo>
                <a:cubicBezTo>
                  <a:pt x="2133196" y="7819997"/>
                  <a:pt x="2136128" y="7820271"/>
                  <a:pt x="2138539" y="7818269"/>
                </a:cubicBezTo>
                <a:cubicBezTo>
                  <a:pt x="2157414" y="7829676"/>
                  <a:pt x="2144942" y="7853297"/>
                  <a:pt x="2138471" y="7866792"/>
                </a:cubicBezTo>
                <a:close/>
                <a:moveTo>
                  <a:pt x="3045869" y="5814767"/>
                </a:moveTo>
                <a:cubicBezTo>
                  <a:pt x="3035143" y="5809007"/>
                  <a:pt x="3024421" y="5785915"/>
                  <a:pt x="3007853" y="5793379"/>
                </a:cubicBezTo>
                <a:cubicBezTo>
                  <a:pt x="3020803" y="5797569"/>
                  <a:pt x="3027768" y="5833786"/>
                  <a:pt x="3045869" y="5814767"/>
                </a:cubicBezTo>
                <a:close/>
                <a:moveTo>
                  <a:pt x="3077349" y="5743518"/>
                </a:moveTo>
                <a:cubicBezTo>
                  <a:pt x="3058044" y="5737540"/>
                  <a:pt x="3058676" y="5724560"/>
                  <a:pt x="3041218" y="5717866"/>
                </a:cubicBezTo>
                <a:cubicBezTo>
                  <a:pt x="3032673" y="5731431"/>
                  <a:pt x="3069658" y="5757461"/>
                  <a:pt x="3077349" y="5743518"/>
                </a:cubicBezTo>
                <a:close/>
                <a:moveTo>
                  <a:pt x="3196665" y="5473477"/>
                </a:moveTo>
                <a:cubicBezTo>
                  <a:pt x="3192395" y="5471590"/>
                  <a:pt x="3193475" y="5467992"/>
                  <a:pt x="3190436" y="5465629"/>
                </a:cubicBezTo>
                <a:cubicBezTo>
                  <a:pt x="3188036" y="5472215"/>
                  <a:pt x="3183790" y="5479516"/>
                  <a:pt x="3193083" y="5481584"/>
                </a:cubicBezTo>
                <a:close/>
                <a:moveTo>
                  <a:pt x="2339294" y="7415848"/>
                </a:moveTo>
                <a:cubicBezTo>
                  <a:pt x="2332467" y="7404680"/>
                  <a:pt x="2302454" y="7373077"/>
                  <a:pt x="2289735" y="7386818"/>
                </a:cubicBezTo>
                <a:cubicBezTo>
                  <a:pt x="2310064" y="7404461"/>
                  <a:pt x="2323292" y="7413873"/>
                  <a:pt x="2339294" y="7415848"/>
                </a:cubicBezTo>
                <a:close/>
                <a:moveTo>
                  <a:pt x="2217205" y="7693620"/>
                </a:moveTo>
                <a:cubicBezTo>
                  <a:pt x="2217650" y="7681071"/>
                  <a:pt x="2213740" y="7669146"/>
                  <a:pt x="2218114" y="7655783"/>
                </a:cubicBezTo>
                <a:cubicBezTo>
                  <a:pt x="2223710" y="7659275"/>
                  <a:pt x="2228582" y="7656329"/>
                  <a:pt x="2233443" y="7648789"/>
                </a:cubicBezTo>
                <a:cubicBezTo>
                  <a:pt x="2237064" y="7637132"/>
                  <a:pt x="2234641" y="7612608"/>
                  <a:pt x="2223746" y="7611873"/>
                </a:cubicBezTo>
                <a:cubicBezTo>
                  <a:pt x="2220691" y="7622250"/>
                  <a:pt x="2229473" y="7631229"/>
                  <a:pt x="2224334" y="7641705"/>
                </a:cubicBezTo>
                <a:cubicBezTo>
                  <a:pt x="2208804" y="7622606"/>
                  <a:pt x="2215103" y="7601426"/>
                  <a:pt x="2203929" y="7581703"/>
                </a:cubicBezTo>
                <a:cubicBezTo>
                  <a:pt x="2188244" y="7598736"/>
                  <a:pt x="2212048" y="7611803"/>
                  <a:pt x="2195936" y="7628648"/>
                </a:cubicBezTo>
                <a:cubicBezTo>
                  <a:pt x="2203726" y="7638718"/>
                  <a:pt x="2209013" y="7631367"/>
                  <a:pt x="2215840" y="7634383"/>
                </a:cubicBezTo>
                <a:cubicBezTo>
                  <a:pt x="2210861" y="7652578"/>
                  <a:pt x="2202269" y="7665097"/>
                  <a:pt x="2185581" y="7678628"/>
                </a:cubicBezTo>
                <a:cubicBezTo>
                  <a:pt x="2185840" y="7688430"/>
                  <a:pt x="2182358" y="7698619"/>
                  <a:pt x="2191567" y="7707786"/>
                </a:cubicBezTo>
                <a:cubicBezTo>
                  <a:pt x="2203046" y="7694503"/>
                  <a:pt x="2187537" y="7684591"/>
                  <a:pt x="2200910" y="7671635"/>
                </a:cubicBezTo>
                <a:cubicBezTo>
                  <a:pt x="2213333" y="7678144"/>
                  <a:pt x="2199514" y="7703649"/>
                  <a:pt x="2217205" y="7693620"/>
                </a:cubicBezTo>
                <a:close/>
                <a:moveTo>
                  <a:pt x="4529257" y="2462151"/>
                </a:moveTo>
                <a:lnTo>
                  <a:pt x="4522561" y="2455651"/>
                </a:lnTo>
                <a:lnTo>
                  <a:pt x="4512492" y="2466040"/>
                </a:lnTo>
                <a:lnTo>
                  <a:pt x="4519191" y="2472533"/>
                </a:lnTo>
                <a:close/>
                <a:moveTo>
                  <a:pt x="2687291" y="6632294"/>
                </a:moveTo>
                <a:cubicBezTo>
                  <a:pt x="2625279" y="6577341"/>
                  <a:pt x="2581931" y="6514816"/>
                  <a:pt x="2517644" y="6460388"/>
                </a:cubicBezTo>
                <a:cubicBezTo>
                  <a:pt x="2511974" y="6468598"/>
                  <a:pt x="2503918" y="6470652"/>
                  <a:pt x="2497821" y="6478673"/>
                </a:cubicBezTo>
                <a:cubicBezTo>
                  <a:pt x="2561780" y="6534997"/>
                  <a:pt x="2610959" y="6597037"/>
                  <a:pt x="2669376" y="6655505"/>
                </a:cubicBezTo>
                <a:cubicBezTo>
                  <a:pt x="2675762" y="6649142"/>
                  <a:pt x="2683291" y="6644814"/>
                  <a:pt x="2687291" y="6632294"/>
                </a:cubicBezTo>
                <a:close/>
                <a:moveTo>
                  <a:pt x="2331400" y="7438344"/>
                </a:moveTo>
                <a:cubicBezTo>
                  <a:pt x="2327498" y="7435601"/>
                  <a:pt x="2329810" y="7431527"/>
                  <a:pt x="2325052" y="7428406"/>
                </a:cubicBezTo>
                <a:cubicBezTo>
                  <a:pt x="2323255" y="7430160"/>
                  <a:pt x="2321697" y="7432528"/>
                  <a:pt x="2319900" y="7434281"/>
                </a:cubicBezTo>
                <a:cubicBezTo>
                  <a:pt x="2323613" y="7437450"/>
                  <a:pt x="2321302" y="7441524"/>
                  <a:pt x="2326675" y="7444408"/>
                </a:cubicBezTo>
                <a:cubicBezTo>
                  <a:pt x="2328045" y="7442465"/>
                  <a:pt x="2329842" y="7440712"/>
                  <a:pt x="2331400" y="7438344"/>
                </a:cubicBezTo>
                <a:close/>
                <a:moveTo>
                  <a:pt x="560821" y="11448650"/>
                </a:moveTo>
                <a:cubicBezTo>
                  <a:pt x="562460" y="11443354"/>
                  <a:pt x="562531" y="11438005"/>
                  <a:pt x="560092" y="11432572"/>
                </a:cubicBezTo>
                <a:cubicBezTo>
                  <a:pt x="548252" y="11443225"/>
                  <a:pt x="537881" y="11454014"/>
                  <a:pt x="552137" y="11464411"/>
                </a:cubicBezTo>
                <a:cubicBezTo>
                  <a:pt x="555973" y="11459189"/>
                  <a:pt x="559181" y="11453946"/>
                  <a:pt x="560821" y="11448650"/>
                </a:cubicBezTo>
                <a:close/>
                <a:moveTo>
                  <a:pt x="3065356" y="5781057"/>
                </a:moveTo>
                <a:cubicBezTo>
                  <a:pt x="3060421" y="5778365"/>
                  <a:pt x="3062495" y="5773672"/>
                  <a:pt x="3055285" y="5771507"/>
                </a:cubicBezTo>
                <a:lnTo>
                  <a:pt x="3051704" y="5779612"/>
                </a:lnTo>
                <a:cubicBezTo>
                  <a:pt x="3056640" y="5782302"/>
                  <a:pt x="3054994" y="5787183"/>
                  <a:pt x="3061965" y="5788733"/>
                </a:cubicBezTo>
                <a:close/>
                <a:moveTo>
                  <a:pt x="1377748" y="9603021"/>
                </a:moveTo>
                <a:cubicBezTo>
                  <a:pt x="1381309" y="9585728"/>
                  <a:pt x="1371522" y="9573246"/>
                  <a:pt x="1355395" y="9563571"/>
                </a:cubicBezTo>
                <a:cubicBezTo>
                  <a:pt x="1355953" y="9579624"/>
                  <a:pt x="1367773" y="9590965"/>
                  <a:pt x="1377748" y="9603021"/>
                </a:cubicBezTo>
                <a:close/>
                <a:moveTo>
                  <a:pt x="4964797" y="1485329"/>
                </a:moveTo>
                <a:cubicBezTo>
                  <a:pt x="4957680" y="1478525"/>
                  <a:pt x="4952938" y="1470902"/>
                  <a:pt x="4940013" y="1466653"/>
                </a:cubicBezTo>
                <a:cubicBezTo>
                  <a:pt x="4921976" y="1496439"/>
                  <a:pt x="4896670" y="1507831"/>
                  <a:pt x="4881753" y="1544793"/>
                </a:cubicBezTo>
                <a:cubicBezTo>
                  <a:pt x="4890043" y="1553667"/>
                  <a:pt x="4897160" y="1560471"/>
                  <a:pt x="4908092" y="1560274"/>
                </a:cubicBezTo>
                <a:cubicBezTo>
                  <a:pt x="4923991" y="1528016"/>
                  <a:pt x="4943831" y="1505308"/>
                  <a:pt x="4964797" y="1485329"/>
                </a:cubicBezTo>
                <a:close/>
                <a:moveTo>
                  <a:pt x="3810208" y="4110693"/>
                </a:moveTo>
                <a:cubicBezTo>
                  <a:pt x="3813886" y="4103528"/>
                  <a:pt x="3814294" y="4075330"/>
                  <a:pt x="3802490" y="4075590"/>
                </a:cubicBezTo>
                <a:cubicBezTo>
                  <a:pt x="3800903" y="4083890"/>
                  <a:pt x="3796896" y="4109511"/>
                  <a:pt x="3810208" y="4110693"/>
                </a:cubicBezTo>
                <a:close/>
                <a:moveTo>
                  <a:pt x="5154055" y="1075017"/>
                </a:moveTo>
                <a:cubicBezTo>
                  <a:pt x="5148357" y="1069441"/>
                  <a:pt x="5146678" y="1060542"/>
                  <a:pt x="5138453" y="1067613"/>
                </a:cubicBezTo>
                <a:cubicBezTo>
                  <a:pt x="5139029" y="1070927"/>
                  <a:pt x="5149582" y="1086295"/>
                  <a:pt x="5154055" y="1075017"/>
                </a:cubicBezTo>
                <a:close/>
                <a:moveTo>
                  <a:pt x="2612422" y="6828321"/>
                </a:moveTo>
                <a:cubicBezTo>
                  <a:pt x="2604798" y="6813216"/>
                  <a:pt x="2612422" y="6828321"/>
                  <a:pt x="2612422" y="6828321"/>
                </a:cubicBezTo>
                <a:close/>
                <a:moveTo>
                  <a:pt x="5207451" y="958500"/>
                </a:moveTo>
                <a:cubicBezTo>
                  <a:pt x="5209929" y="956165"/>
                  <a:pt x="5211258" y="952305"/>
                  <a:pt x="5208406" y="950791"/>
                </a:cubicBezTo>
                <a:cubicBezTo>
                  <a:pt x="5207233" y="952305"/>
                  <a:pt x="5205640" y="953635"/>
                  <a:pt x="5203491" y="951668"/>
                </a:cubicBezTo>
                <a:cubicBezTo>
                  <a:pt x="5202131" y="953609"/>
                  <a:pt x="5200958" y="955123"/>
                  <a:pt x="5199598" y="957063"/>
                </a:cubicBezTo>
                <a:cubicBezTo>
                  <a:pt x="5201345" y="961647"/>
                  <a:pt x="5204973" y="960836"/>
                  <a:pt x="5207451" y="958500"/>
                </a:cubicBezTo>
                <a:close/>
                <a:moveTo>
                  <a:pt x="3791891" y="4169985"/>
                </a:moveTo>
                <a:cubicBezTo>
                  <a:pt x="3788062" y="4157081"/>
                  <a:pt x="3792134" y="4134411"/>
                  <a:pt x="3783426" y="4127814"/>
                </a:cubicBezTo>
                <a:cubicBezTo>
                  <a:pt x="3786809" y="4140580"/>
                  <a:pt x="3782598" y="4163697"/>
                  <a:pt x="3791891" y="4169985"/>
                </a:cubicBezTo>
                <a:close/>
                <a:moveTo>
                  <a:pt x="527281" y="11558999"/>
                </a:moveTo>
                <a:cubicBezTo>
                  <a:pt x="505949" y="11581675"/>
                  <a:pt x="493622" y="11620048"/>
                  <a:pt x="455371" y="11653082"/>
                </a:cubicBezTo>
                <a:cubicBezTo>
                  <a:pt x="441476" y="11615861"/>
                  <a:pt x="397052" y="11602346"/>
                  <a:pt x="392032" y="11565990"/>
                </a:cubicBezTo>
                <a:cubicBezTo>
                  <a:pt x="419195" y="11562705"/>
                  <a:pt x="448330" y="11528191"/>
                  <a:pt x="447664" y="11502929"/>
                </a:cubicBezTo>
                <a:cubicBezTo>
                  <a:pt x="472785" y="11492628"/>
                  <a:pt x="515237" y="11545524"/>
                  <a:pt x="527281" y="11558999"/>
                </a:cubicBezTo>
                <a:close/>
                <a:moveTo>
                  <a:pt x="3859545" y="4018260"/>
                </a:moveTo>
                <a:cubicBezTo>
                  <a:pt x="3857850" y="4022354"/>
                  <a:pt x="3855041" y="4025480"/>
                  <a:pt x="3850159" y="4026967"/>
                </a:cubicBezTo>
                <a:cubicBezTo>
                  <a:pt x="3841469" y="4023284"/>
                  <a:pt x="3830447" y="4022375"/>
                  <a:pt x="3823780" y="4015323"/>
                </a:cubicBezTo>
                <a:cubicBezTo>
                  <a:pt x="3823324" y="3997710"/>
                  <a:pt x="3850787" y="3994712"/>
                  <a:pt x="3862248" y="4003744"/>
                </a:cubicBezTo>
                <a:cubicBezTo>
                  <a:pt x="3861820" y="4009103"/>
                  <a:pt x="3861239" y="4014166"/>
                  <a:pt x="3859545" y="4018260"/>
                </a:cubicBezTo>
                <a:close/>
                <a:moveTo>
                  <a:pt x="337585" y="11989499"/>
                </a:moveTo>
                <a:cubicBezTo>
                  <a:pt x="309925" y="11956361"/>
                  <a:pt x="292973" y="11902448"/>
                  <a:pt x="255490" y="11882314"/>
                </a:cubicBezTo>
                <a:cubicBezTo>
                  <a:pt x="286898" y="11919659"/>
                  <a:pt x="283414" y="11956381"/>
                  <a:pt x="325662" y="11993414"/>
                </a:cubicBezTo>
                <a:cubicBezTo>
                  <a:pt x="329738" y="11995724"/>
                  <a:pt x="334281" y="11994671"/>
                  <a:pt x="337585" y="11989499"/>
                </a:cubicBezTo>
                <a:close/>
                <a:moveTo>
                  <a:pt x="5284277" y="797290"/>
                </a:moveTo>
                <a:cubicBezTo>
                  <a:pt x="5277311" y="793703"/>
                  <a:pt x="5282233" y="788255"/>
                  <a:pt x="5273207" y="784775"/>
                </a:cubicBezTo>
                <a:cubicBezTo>
                  <a:pt x="5262251" y="789082"/>
                  <a:pt x="5262461" y="803405"/>
                  <a:pt x="5255893" y="813717"/>
                </a:cubicBezTo>
                <a:cubicBezTo>
                  <a:pt x="5230604" y="853873"/>
                  <a:pt x="5189159" y="902138"/>
                  <a:pt x="5197749" y="943033"/>
                </a:cubicBezTo>
                <a:cubicBezTo>
                  <a:pt x="5215778" y="935244"/>
                  <a:pt x="5203521" y="904925"/>
                  <a:pt x="5225607" y="905028"/>
                </a:cubicBezTo>
                <a:cubicBezTo>
                  <a:pt x="5228951" y="863307"/>
                  <a:pt x="5263130" y="823521"/>
                  <a:pt x="5284277" y="797290"/>
                </a:cubicBezTo>
                <a:close/>
                <a:moveTo>
                  <a:pt x="3512736" y="4808333"/>
                </a:moveTo>
                <a:cubicBezTo>
                  <a:pt x="3505806" y="4808336"/>
                  <a:pt x="3483407" y="4821826"/>
                  <a:pt x="3490103" y="4830833"/>
                </a:cubicBezTo>
                <a:cubicBezTo>
                  <a:pt x="3499701" y="4831360"/>
                  <a:pt x="3515888" y="4817123"/>
                  <a:pt x="3512736" y="4808333"/>
                </a:cubicBezTo>
                <a:close/>
                <a:moveTo>
                  <a:pt x="5225311" y="932595"/>
                </a:moveTo>
                <a:cubicBezTo>
                  <a:pt x="5226844" y="928699"/>
                  <a:pt x="5226277" y="925145"/>
                  <a:pt x="5220993" y="922302"/>
                </a:cubicBezTo>
                <a:cubicBezTo>
                  <a:pt x="5213118" y="931019"/>
                  <a:pt x="5216710" y="937689"/>
                  <a:pt x="5217026" y="944943"/>
                </a:cubicBezTo>
                <a:cubicBezTo>
                  <a:pt x="5220144" y="940731"/>
                  <a:pt x="5223778" y="936492"/>
                  <a:pt x="5225311" y="932595"/>
                </a:cubicBezTo>
                <a:close/>
                <a:moveTo>
                  <a:pt x="4579345" y="2397351"/>
                </a:moveTo>
                <a:cubicBezTo>
                  <a:pt x="4562328" y="2374432"/>
                  <a:pt x="4566489" y="2316179"/>
                  <a:pt x="4573174" y="2280279"/>
                </a:cubicBezTo>
                <a:cubicBezTo>
                  <a:pt x="4594864" y="2319287"/>
                  <a:pt x="4571136" y="2357928"/>
                  <a:pt x="4579345" y="2397351"/>
                </a:cubicBezTo>
                <a:close/>
                <a:moveTo>
                  <a:pt x="4082003" y="3532223"/>
                </a:moveTo>
                <a:cubicBezTo>
                  <a:pt x="4085574" y="3519519"/>
                  <a:pt x="4083602" y="3508957"/>
                  <a:pt x="4076278" y="3500109"/>
                </a:cubicBezTo>
                <a:cubicBezTo>
                  <a:pt x="4076363" y="3514939"/>
                  <a:pt x="4066637" y="3512682"/>
                  <a:pt x="4069614" y="3526749"/>
                </a:cubicBezTo>
                <a:close/>
                <a:moveTo>
                  <a:pt x="4534940" y="2510136"/>
                </a:moveTo>
                <a:cubicBezTo>
                  <a:pt x="4537718" y="2499794"/>
                  <a:pt x="4525536" y="2488106"/>
                  <a:pt x="4516250" y="2495673"/>
                </a:cubicBezTo>
                <a:cubicBezTo>
                  <a:pt x="4517367" y="2503903"/>
                  <a:pt x="4525731" y="2511362"/>
                  <a:pt x="4526513" y="2519267"/>
                </a:cubicBezTo>
                <a:cubicBezTo>
                  <a:pt x="4531425" y="2516881"/>
                  <a:pt x="4534014" y="2513583"/>
                  <a:pt x="4534940" y="2510136"/>
                </a:cubicBezTo>
                <a:close/>
                <a:moveTo>
                  <a:pt x="2061633" y="8108904"/>
                </a:moveTo>
                <a:cubicBezTo>
                  <a:pt x="2064267" y="8092204"/>
                  <a:pt x="2054705" y="8073477"/>
                  <a:pt x="2052197" y="8060157"/>
                </a:cubicBezTo>
                <a:cubicBezTo>
                  <a:pt x="2051050" y="8053545"/>
                  <a:pt x="2063354" y="8040664"/>
                  <a:pt x="2047577" y="8041834"/>
                </a:cubicBezTo>
                <a:cubicBezTo>
                  <a:pt x="2050535" y="8055862"/>
                  <a:pt x="2053333" y="8084065"/>
                  <a:pt x="2047820" y="8090788"/>
                </a:cubicBezTo>
                <a:cubicBezTo>
                  <a:pt x="2029213" y="8071882"/>
                  <a:pt x="2044805" y="8049259"/>
                  <a:pt x="2032860" y="8030243"/>
                </a:cubicBezTo>
                <a:cubicBezTo>
                  <a:pt x="2024236" y="8063576"/>
                  <a:pt x="2029686" y="8094987"/>
                  <a:pt x="2054220" y="8124654"/>
                </a:cubicBezTo>
                <a:cubicBezTo>
                  <a:pt x="2058521" y="8119813"/>
                  <a:pt x="2060754" y="8114471"/>
                  <a:pt x="2061633" y="8108904"/>
                </a:cubicBezTo>
                <a:close/>
                <a:moveTo>
                  <a:pt x="2603546" y="6883078"/>
                </a:moveTo>
                <a:cubicBezTo>
                  <a:pt x="2610636" y="6873965"/>
                  <a:pt x="2605837" y="6869803"/>
                  <a:pt x="2609232" y="6862119"/>
                </a:cubicBezTo>
                <a:cubicBezTo>
                  <a:pt x="2598402" y="6854272"/>
                  <a:pt x="2601260" y="6879007"/>
                  <a:pt x="2603546" y="6883078"/>
                </a:cubicBezTo>
                <a:close/>
                <a:moveTo>
                  <a:pt x="2439747" y="7253994"/>
                </a:moveTo>
                <a:cubicBezTo>
                  <a:pt x="2424191" y="7231338"/>
                  <a:pt x="2435294" y="7206208"/>
                  <a:pt x="2412670" y="7184504"/>
                </a:cubicBezTo>
                <a:cubicBezTo>
                  <a:pt x="2404801" y="7211572"/>
                  <a:pt x="2419793" y="7235504"/>
                  <a:pt x="2429618" y="7260717"/>
                </a:cubicBezTo>
                <a:cubicBezTo>
                  <a:pt x="2432783" y="7257025"/>
                  <a:pt x="2436873" y="7259342"/>
                  <a:pt x="2439747" y="7253994"/>
                </a:cubicBezTo>
                <a:close/>
                <a:moveTo>
                  <a:pt x="5264760" y="860976"/>
                </a:moveTo>
                <a:cubicBezTo>
                  <a:pt x="5265736" y="855833"/>
                  <a:pt x="5264687" y="851018"/>
                  <a:pt x="5260425" y="846720"/>
                </a:cubicBezTo>
                <a:cubicBezTo>
                  <a:pt x="5255488" y="861310"/>
                  <a:pt x="5256885" y="864977"/>
                  <a:pt x="5242509" y="871330"/>
                </a:cubicBezTo>
                <a:cubicBezTo>
                  <a:pt x="5254322" y="886714"/>
                  <a:pt x="5220430" y="895117"/>
                  <a:pt x="5233506" y="911059"/>
                </a:cubicBezTo>
                <a:cubicBezTo>
                  <a:pt x="5240692" y="894795"/>
                  <a:pt x="5261833" y="876406"/>
                  <a:pt x="5264760" y="860976"/>
                </a:cubicBezTo>
                <a:close/>
                <a:moveTo>
                  <a:pt x="2203827" y="7789683"/>
                </a:moveTo>
                <a:cubicBezTo>
                  <a:pt x="2208728" y="7778592"/>
                  <a:pt x="2209461" y="7767699"/>
                  <a:pt x="2205412" y="7757242"/>
                </a:cubicBezTo>
                <a:cubicBezTo>
                  <a:pt x="2194716" y="7760674"/>
                  <a:pt x="2195046" y="7780705"/>
                  <a:pt x="2203827" y="7789683"/>
                </a:cubicBezTo>
                <a:close/>
                <a:moveTo>
                  <a:pt x="3094547" y="5779679"/>
                </a:moveTo>
                <a:cubicBezTo>
                  <a:pt x="3086097" y="5773390"/>
                  <a:pt x="3072534" y="5752106"/>
                  <a:pt x="3062521" y="5765528"/>
                </a:cubicBezTo>
                <a:cubicBezTo>
                  <a:pt x="3064909" y="5771675"/>
                  <a:pt x="3087549" y="5786276"/>
                  <a:pt x="3094547" y="5779679"/>
                </a:cubicBezTo>
                <a:close/>
                <a:moveTo>
                  <a:pt x="3099826" y="5767732"/>
                </a:moveTo>
                <a:cubicBezTo>
                  <a:pt x="3097452" y="5766174"/>
                  <a:pt x="3095505" y="5764803"/>
                  <a:pt x="3097867" y="5761770"/>
                </a:cubicBezTo>
                <a:lnTo>
                  <a:pt x="3089754" y="5758185"/>
                </a:lnTo>
                <a:cubicBezTo>
                  <a:pt x="3079441" y="5765353"/>
                  <a:pt x="3098140" y="5776168"/>
                  <a:pt x="3099826" y="5767732"/>
                </a:cubicBezTo>
                <a:close/>
                <a:moveTo>
                  <a:pt x="5278453" y="838932"/>
                </a:moveTo>
                <a:cubicBezTo>
                  <a:pt x="5275042" y="836408"/>
                  <a:pt x="5277574" y="832953"/>
                  <a:pt x="5272712" y="830296"/>
                </a:cubicBezTo>
                <a:cubicBezTo>
                  <a:pt x="5270367" y="833326"/>
                  <a:pt x="5268210" y="835930"/>
                  <a:pt x="5266474" y="838721"/>
                </a:cubicBezTo>
                <a:cubicBezTo>
                  <a:pt x="5269232" y="840448"/>
                  <a:pt x="5271803" y="842600"/>
                  <a:pt x="5274373" y="844752"/>
                </a:cubicBezTo>
                <a:cubicBezTo>
                  <a:pt x="5275733" y="842812"/>
                  <a:pt x="5277093" y="840871"/>
                  <a:pt x="5278453" y="838932"/>
                </a:cubicBezTo>
                <a:close/>
                <a:moveTo>
                  <a:pt x="2016523" y="8223500"/>
                </a:moveTo>
                <a:cubicBezTo>
                  <a:pt x="2016563" y="8219956"/>
                  <a:pt x="2015150" y="8216533"/>
                  <a:pt x="2013631" y="8213063"/>
                </a:cubicBezTo>
                <a:cubicBezTo>
                  <a:pt x="2002437" y="8214223"/>
                  <a:pt x="2001426" y="8228023"/>
                  <a:pt x="2010700" y="8234665"/>
                </a:cubicBezTo>
                <a:cubicBezTo>
                  <a:pt x="2014991" y="8230709"/>
                  <a:pt x="2016483" y="8227044"/>
                  <a:pt x="2016523" y="8223500"/>
                </a:cubicBezTo>
                <a:close/>
                <a:moveTo>
                  <a:pt x="419146" y="11840123"/>
                </a:moveTo>
                <a:cubicBezTo>
                  <a:pt x="416284" y="11837333"/>
                  <a:pt x="413850" y="11834733"/>
                  <a:pt x="410988" y="11831942"/>
                </a:cubicBezTo>
                <a:cubicBezTo>
                  <a:pt x="408200" y="11834778"/>
                  <a:pt x="405599" y="11837189"/>
                  <a:pt x="403428" y="11839788"/>
                </a:cubicBezTo>
                <a:cubicBezTo>
                  <a:pt x="405861" y="11842389"/>
                  <a:pt x="408723" y="11845179"/>
                  <a:pt x="411157" y="11847779"/>
                </a:cubicBezTo>
                <a:cubicBezTo>
                  <a:pt x="413757" y="11845370"/>
                  <a:pt x="416358" y="11842959"/>
                  <a:pt x="419146" y="11840123"/>
                </a:cubicBezTo>
                <a:close/>
                <a:moveTo>
                  <a:pt x="1781998" y="8756212"/>
                </a:moveTo>
                <a:cubicBezTo>
                  <a:pt x="1764164" y="8745783"/>
                  <a:pt x="1752441" y="8714598"/>
                  <a:pt x="1729002" y="8718009"/>
                </a:cubicBezTo>
                <a:cubicBezTo>
                  <a:pt x="1745477" y="8734977"/>
                  <a:pt x="1748179" y="8756567"/>
                  <a:pt x="1776343" y="8769011"/>
                </a:cubicBezTo>
                <a:close/>
                <a:moveTo>
                  <a:pt x="2240279" y="7719303"/>
                </a:moveTo>
                <a:cubicBezTo>
                  <a:pt x="2242476" y="7716641"/>
                  <a:pt x="2243723" y="7713241"/>
                  <a:pt x="2243241" y="7709713"/>
                </a:cubicBezTo>
                <a:cubicBezTo>
                  <a:pt x="2240205" y="7707352"/>
                  <a:pt x="2237169" y="7704991"/>
                  <a:pt x="2234132" y="7702630"/>
                </a:cubicBezTo>
                <a:cubicBezTo>
                  <a:pt x="2226999" y="7710695"/>
                  <a:pt x="2220907" y="7718711"/>
                  <a:pt x="2231624" y="7724465"/>
                </a:cubicBezTo>
                <a:cubicBezTo>
                  <a:pt x="2234937" y="7723890"/>
                  <a:pt x="2238083" y="7721965"/>
                  <a:pt x="2240279" y="7719303"/>
                </a:cubicBezTo>
                <a:close/>
                <a:moveTo>
                  <a:pt x="2353662" y="7465502"/>
                </a:moveTo>
                <a:cubicBezTo>
                  <a:pt x="2361553" y="7455742"/>
                  <a:pt x="2353408" y="7447558"/>
                  <a:pt x="2350483" y="7439133"/>
                </a:cubicBezTo>
                <a:cubicBezTo>
                  <a:pt x="2344679" y="7448796"/>
                  <a:pt x="2345756" y="7457933"/>
                  <a:pt x="2353662" y="7465502"/>
                </a:cubicBezTo>
                <a:close/>
                <a:moveTo>
                  <a:pt x="2703752" y="6674776"/>
                </a:moveTo>
                <a:lnTo>
                  <a:pt x="2696917" y="6671756"/>
                </a:lnTo>
                <a:lnTo>
                  <a:pt x="2694088" y="6678160"/>
                </a:lnTo>
                <a:lnTo>
                  <a:pt x="2700923" y="6681180"/>
                </a:lnTo>
                <a:close/>
                <a:moveTo>
                  <a:pt x="3796911" y="4203073"/>
                </a:moveTo>
                <a:cubicBezTo>
                  <a:pt x="3797654" y="4204745"/>
                  <a:pt x="3797158" y="4203630"/>
                  <a:pt x="3796168" y="4201401"/>
                </a:cubicBezTo>
                <a:lnTo>
                  <a:pt x="3796019" y="4201064"/>
                </a:lnTo>
                <a:lnTo>
                  <a:pt x="3790225" y="4188027"/>
                </a:lnTo>
                <a:cubicBezTo>
                  <a:pt x="3790225" y="4188027"/>
                  <a:pt x="3791215" y="4190257"/>
                  <a:pt x="3792453" y="4193043"/>
                </a:cubicBezTo>
                <a:lnTo>
                  <a:pt x="3796019" y="4201064"/>
                </a:lnTo>
                <a:close/>
                <a:moveTo>
                  <a:pt x="2261664" y="7680570"/>
                </a:moveTo>
                <a:cubicBezTo>
                  <a:pt x="2262086" y="7675721"/>
                  <a:pt x="2259634" y="7670304"/>
                  <a:pt x="2254271" y="7665130"/>
                </a:cubicBezTo>
                <a:cubicBezTo>
                  <a:pt x="2252494" y="7654147"/>
                  <a:pt x="2257979" y="7629038"/>
                  <a:pt x="2244574" y="7628214"/>
                </a:cubicBezTo>
                <a:cubicBezTo>
                  <a:pt x="2245191" y="7649900"/>
                  <a:pt x="2246850" y="7671538"/>
                  <a:pt x="2251822" y="7692601"/>
                </a:cubicBezTo>
                <a:cubicBezTo>
                  <a:pt x="2257949" y="7689699"/>
                  <a:pt x="2261243" y="7685418"/>
                  <a:pt x="2261664" y="7680570"/>
                </a:cubicBezTo>
                <a:close/>
                <a:moveTo>
                  <a:pt x="5493486" y="369257"/>
                </a:moveTo>
                <a:cubicBezTo>
                  <a:pt x="5498999" y="358661"/>
                  <a:pt x="5502728" y="349065"/>
                  <a:pt x="5504932" y="338284"/>
                </a:cubicBezTo>
                <a:cubicBezTo>
                  <a:pt x="5493172" y="311622"/>
                  <a:pt x="5468730" y="287024"/>
                  <a:pt x="5437827" y="263148"/>
                </a:cubicBezTo>
                <a:cubicBezTo>
                  <a:pt x="5406969" y="327197"/>
                  <a:pt x="5361149" y="393835"/>
                  <a:pt x="5322230" y="464545"/>
                </a:cubicBezTo>
                <a:cubicBezTo>
                  <a:pt x="5343285" y="484069"/>
                  <a:pt x="5368458" y="515123"/>
                  <a:pt x="5389777" y="527099"/>
                </a:cubicBezTo>
                <a:cubicBezTo>
                  <a:pt x="5427408" y="507950"/>
                  <a:pt x="5442889" y="450906"/>
                  <a:pt x="5471328" y="406231"/>
                </a:cubicBezTo>
                <a:cubicBezTo>
                  <a:pt x="5480674" y="391450"/>
                  <a:pt x="5487972" y="379854"/>
                  <a:pt x="5493486" y="369257"/>
                </a:cubicBezTo>
                <a:close/>
                <a:moveTo>
                  <a:pt x="3817809" y="4166356"/>
                </a:moveTo>
                <a:cubicBezTo>
                  <a:pt x="3821623" y="4158606"/>
                  <a:pt x="3818875" y="4144526"/>
                  <a:pt x="3815683" y="4133758"/>
                </a:cubicBezTo>
                <a:lnTo>
                  <a:pt x="3811455" y="4121655"/>
                </a:lnTo>
                <a:lnTo>
                  <a:pt x="3811329" y="4121295"/>
                </a:lnTo>
                <a:cubicBezTo>
                  <a:pt x="3793551" y="4125082"/>
                  <a:pt x="3807039" y="4154154"/>
                  <a:pt x="3806402" y="4172027"/>
                </a:cubicBezTo>
                <a:lnTo>
                  <a:pt x="3816607" y="4166953"/>
                </a:lnTo>
                <a:close/>
                <a:moveTo>
                  <a:pt x="2603962" y="6917960"/>
                </a:moveTo>
                <a:cubicBezTo>
                  <a:pt x="2612284" y="6908370"/>
                  <a:pt x="2607213" y="6889801"/>
                  <a:pt x="2597887" y="6895886"/>
                </a:cubicBezTo>
                <a:cubicBezTo>
                  <a:pt x="2604017" y="6901656"/>
                  <a:pt x="2595368" y="6913142"/>
                  <a:pt x="2603962" y="6917960"/>
                </a:cubicBezTo>
                <a:close/>
                <a:moveTo>
                  <a:pt x="1416926" y="9605545"/>
                </a:moveTo>
                <a:cubicBezTo>
                  <a:pt x="1403122" y="9596385"/>
                  <a:pt x="1392757" y="9558663"/>
                  <a:pt x="1376305" y="9572809"/>
                </a:cubicBezTo>
                <a:cubicBezTo>
                  <a:pt x="1388830" y="9581402"/>
                  <a:pt x="1396098" y="9611128"/>
                  <a:pt x="1416926" y="9605545"/>
                </a:cubicBezTo>
                <a:close/>
                <a:moveTo>
                  <a:pt x="450696" y="11793046"/>
                </a:moveTo>
                <a:cubicBezTo>
                  <a:pt x="451218" y="11782598"/>
                  <a:pt x="437336" y="11768837"/>
                  <a:pt x="427079" y="11768882"/>
                </a:cubicBezTo>
                <a:cubicBezTo>
                  <a:pt x="422118" y="11774317"/>
                  <a:pt x="416301" y="11779374"/>
                  <a:pt x="411340" y="11784809"/>
                </a:cubicBezTo>
                <a:cubicBezTo>
                  <a:pt x="424302" y="11784434"/>
                  <a:pt x="437589" y="11803017"/>
                  <a:pt x="450696" y="11793046"/>
                </a:cubicBezTo>
                <a:close/>
                <a:moveTo>
                  <a:pt x="5305410" y="808660"/>
                </a:moveTo>
                <a:cubicBezTo>
                  <a:pt x="5275944" y="857135"/>
                  <a:pt x="5235941" y="938563"/>
                  <a:pt x="5206474" y="987037"/>
                </a:cubicBezTo>
                <a:cubicBezTo>
                  <a:pt x="5188062" y="971787"/>
                  <a:pt x="5182141" y="959006"/>
                  <a:pt x="5177225" y="931423"/>
                </a:cubicBezTo>
                <a:cubicBezTo>
                  <a:pt x="5197418" y="916459"/>
                  <a:pt x="5195457" y="885608"/>
                  <a:pt x="5209585" y="859324"/>
                </a:cubicBezTo>
                <a:cubicBezTo>
                  <a:pt x="5226952" y="826849"/>
                  <a:pt x="5256155" y="796045"/>
                  <a:pt x="5269502" y="761285"/>
                </a:cubicBezTo>
                <a:cubicBezTo>
                  <a:pt x="5294047" y="775179"/>
                  <a:pt x="5292333" y="792718"/>
                  <a:pt x="5305410" y="808660"/>
                </a:cubicBezTo>
                <a:close/>
                <a:moveTo>
                  <a:pt x="611669" y="11436915"/>
                </a:moveTo>
                <a:cubicBezTo>
                  <a:pt x="603379" y="11424543"/>
                  <a:pt x="593431" y="11389405"/>
                  <a:pt x="576003" y="11401174"/>
                </a:cubicBezTo>
                <a:cubicBezTo>
                  <a:pt x="567857" y="11410385"/>
                  <a:pt x="596940" y="11452953"/>
                  <a:pt x="611669" y="11436915"/>
                </a:cubicBezTo>
                <a:close/>
                <a:moveTo>
                  <a:pt x="4604186" y="2404235"/>
                </a:moveTo>
                <a:cubicBezTo>
                  <a:pt x="4595194" y="2382509"/>
                  <a:pt x="4579431" y="2315195"/>
                  <a:pt x="4612797" y="2292910"/>
                </a:cubicBezTo>
                <a:cubicBezTo>
                  <a:pt x="4614456" y="2330290"/>
                  <a:pt x="4602865" y="2367182"/>
                  <a:pt x="4604186" y="2404235"/>
                </a:cubicBezTo>
                <a:close/>
                <a:moveTo>
                  <a:pt x="4576200" y="2468015"/>
                </a:moveTo>
                <a:cubicBezTo>
                  <a:pt x="4568151" y="2459562"/>
                  <a:pt x="4560437" y="2451433"/>
                  <a:pt x="4552298" y="2458488"/>
                </a:cubicBezTo>
                <a:cubicBezTo>
                  <a:pt x="4552126" y="2468718"/>
                  <a:pt x="4567176" y="2482017"/>
                  <a:pt x="4576200" y="2468015"/>
                </a:cubicBezTo>
                <a:close/>
                <a:moveTo>
                  <a:pt x="2362867" y="7478231"/>
                </a:moveTo>
                <a:cubicBezTo>
                  <a:pt x="2359205" y="7476103"/>
                  <a:pt x="2354773" y="7471088"/>
                  <a:pt x="2351794" y="7474357"/>
                </a:cubicBezTo>
                <a:cubicBezTo>
                  <a:pt x="2356363" y="7477904"/>
                  <a:pt x="2347839" y="7483309"/>
                  <a:pt x="2355968" y="7486900"/>
                </a:cubicBezTo>
                <a:cubicBezTo>
                  <a:pt x="2358142" y="7484294"/>
                  <a:pt x="2360504" y="7481262"/>
                  <a:pt x="2362867" y="7478231"/>
                </a:cubicBezTo>
                <a:close/>
                <a:moveTo>
                  <a:pt x="3091122" y="5830171"/>
                </a:moveTo>
                <a:cubicBezTo>
                  <a:pt x="3066494" y="5817757"/>
                  <a:pt x="3052947" y="5783730"/>
                  <a:pt x="3026784" y="5782877"/>
                </a:cubicBezTo>
                <a:cubicBezTo>
                  <a:pt x="3045408" y="5800793"/>
                  <a:pt x="3053567" y="5822755"/>
                  <a:pt x="3083698" y="5836576"/>
                </a:cubicBezTo>
                <a:cubicBezTo>
                  <a:pt x="3087064" y="5837044"/>
                  <a:pt x="3090091" y="5834813"/>
                  <a:pt x="3091122" y="5830171"/>
                </a:cubicBezTo>
                <a:close/>
                <a:moveTo>
                  <a:pt x="5171513" y="1125554"/>
                </a:moveTo>
                <a:cubicBezTo>
                  <a:pt x="5169568" y="1124185"/>
                  <a:pt x="5167622" y="1122815"/>
                  <a:pt x="5166104" y="1121635"/>
                </a:cubicBezTo>
                <a:cubicBezTo>
                  <a:pt x="5163931" y="1124243"/>
                  <a:pt x="5161758" y="1126852"/>
                  <a:pt x="5159586" y="1129460"/>
                </a:cubicBezTo>
                <a:cubicBezTo>
                  <a:pt x="5161958" y="1131018"/>
                  <a:pt x="5163476" y="1132199"/>
                  <a:pt x="5165422" y="1133568"/>
                </a:cubicBezTo>
                <a:cubicBezTo>
                  <a:pt x="5167168" y="1130771"/>
                  <a:pt x="5169341" y="1128163"/>
                  <a:pt x="5171513" y="1125554"/>
                </a:cubicBezTo>
                <a:close/>
                <a:moveTo>
                  <a:pt x="4556910" y="2522095"/>
                </a:moveTo>
                <a:cubicBezTo>
                  <a:pt x="4552464" y="2511937"/>
                  <a:pt x="4556928" y="2501970"/>
                  <a:pt x="4546220" y="2492239"/>
                </a:cubicBezTo>
                <a:cubicBezTo>
                  <a:pt x="4534793" y="2500004"/>
                  <a:pt x="4544417" y="2524928"/>
                  <a:pt x="4556910" y="2522095"/>
                </a:cubicBezTo>
                <a:close/>
                <a:moveTo>
                  <a:pt x="939865" y="10710731"/>
                </a:moveTo>
                <a:cubicBezTo>
                  <a:pt x="936982" y="10716859"/>
                  <a:pt x="932117" y="10721363"/>
                  <a:pt x="924300" y="10723439"/>
                </a:cubicBezTo>
                <a:cubicBezTo>
                  <a:pt x="924017" y="10717141"/>
                  <a:pt x="921357" y="10709279"/>
                  <a:pt x="927155" y="10707726"/>
                </a:cubicBezTo>
                <a:cubicBezTo>
                  <a:pt x="922975" y="10698679"/>
                  <a:pt x="917270" y="10716217"/>
                  <a:pt x="908147" y="10713729"/>
                </a:cubicBezTo>
                <a:cubicBezTo>
                  <a:pt x="890951" y="10685558"/>
                  <a:pt x="911862" y="10661366"/>
                  <a:pt x="912199" y="10636313"/>
                </a:cubicBezTo>
                <a:cubicBezTo>
                  <a:pt x="921180" y="10635652"/>
                  <a:pt x="929733" y="10634802"/>
                  <a:pt x="938476" y="10633521"/>
                </a:cubicBezTo>
                <a:cubicBezTo>
                  <a:pt x="939327" y="10659357"/>
                  <a:pt x="948515" y="10692348"/>
                  <a:pt x="939865" y="10710731"/>
                </a:cubicBezTo>
                <a:close/>
                <a:moveTo>
                  <a:pt x="2632462" y="6880037"/>
                </a:moveTo>
                <a:cubicBezTo>
                  <a:pt x="2639968" y="6866515"/>
                  <a:pt x="2635347" y="6857329"/>
                  <a:pt x="2630725" y="6848143"/>
                </a:cubicBezTo>
                <a:cubicBezTo>
                  <a:pt x="2628573" y="6859949"/>
                  <a:pt x="2629072" y="6870375"/>
                  <a:pt x="2632462" y="6880037"/>
                </a:cubicBezTo>
                <a:close/>
                <a:moveTo>
                  <a:pt x="5525825" y="332694"/>
                </a:moveTo>
                <a:cubicBezTo>
                  <a:pt x="5519955" y="358721"/>
                  <a:pt x="5498078" y="387385"/>
                  <a:pt x="5478065" y="419940"/>
                </a:cubicBezTo>
                <a:cubicBezTo>
                  <a:pt x="5453794" y="459813"/>
                  <a:pt x="5437645" y="516051"/>
                  <a:pt x="5390405" y="548841"/>
                </a:cubicBezTo>
                <a:cubicBezTo>
                  <a:pt x="5349064" y="512687"/>
                  <a:pt x="5300343" y="471228"/>
                  <a:pt x="5272905" y="427929"/>
                </a:cubicBezTo>
                <a:cubicBezTo>
                  <a:pt x="5274457" y="386195"/>
                  <a:pt x="5325110" y="350313"/>
                  <a:pt x="5331133" y="310044"/>
                </a:cubicBezTo>
                <a:cubicBezTo>
                  <a:pt x="5359684" y="289439"/>
                  <a:pt x="5371814" y="241136"/>
                  <a:pt x="5402217" y="219815"/>
                </a:cubicBezTo>
                <a:cubicBezTo>
                  <a:pt x="5452703" y="228323"/>
                  <a:pt x="5495402" y="292676"/>
                  <a:pt x="5525825" y="332694"/>
                </a:cubicBezTo>
                <a:close/>
                <a:moveTo>
                  <a:pt x="3631812" y="4619802"/>
                </a:moveTo>
                <a:cubicBezTo>
                  <a:pt x="3616374" y="4564328"/>
                  <a:pt x="3563215" y="4631505"/>
                  <a:pt x="3608583" y="4642020"/>
                </a:cubicBezTo>
                <a:cubicBezTo>
                  <a:pt x="3621554" y="4635385"/>
                  <a:pt x="3619437" y="4626720"/>
                  <a:pt x="3631812" y="4619802"/>
                </a:cubicBezTo>
                <a:close/>
                <a:moveTo>
                  <a:pt x="2079369" y="8154083"/>
                </a:moveTo>
                <a:cubicBezTo>
                  <a:pt x="2073499" y="8148945"/>
                  <a:pt x="2081301" y="8128987"/>
                  <a:pt x="2071719" y="8133403"/>
                </a:cubicBezTo>
                <a:cubicBezTo>
                  <a:pt x="2074045" y="8138501"/>
                  <a:pt x="2066669" y="8158648"/>
                  <a:pt x="2079369" y="8154083"/>
                </a:cubicBezTo>
                <a:close/>
                <a:moveTo>
                  <a:pt x="4630046" y="2383471"/>
                </a:moveTo>
                <a:cubicBezTo>
                  <a:pt x="4617369" y="2366011"/>
                  <a:pt x="4619812" y="2303098"/>
                  <a:pt x="4638272" y="2286092"/>
                </a:cubicBezTo>
                <a:cubicBezTo>
                  <a:pt x="4642373" y="2318506"/>
                  <a:pt x="4623297" y="2351075"/>
                  <a:pt x="4630046" y="2383471"/>
                </a:cubicBezTo>
                <a:close/>
                <a:moveTo>
                  <a:pt x="3648315" y="4606443"/>
                </a:moveTo>
                <a:cubicBezTo>
                  <a:pt x="3637984" y="4599732"/>
                  <a:pt x="3629700" y="4579388"/>
                  <a:pt x="3617886" y="4585116"/>
                </a:cubicBezTo>
                <a:cubicBezTo>
                  <a:pt x="3630039" y="4594150"/>
                  <a:pt x="3628633" y="4597134"/>
                  <a:pt x="3637783" y="4610221"/>
                </a:cubicBezTo>
                <a:cubicBezTo>
                  <a:pt x="3641418" y="4607925"/>
                  <a:pt x="3644433" y="4610813"/>
                  <a:pt x="3648315" y="4606443"/>
                </a:cubicBezTo>
                <a:close/>
                <a:moveTo>
                  <a:pt x="2403079" y="7427728"/>
                </a:moveTo>
                <a:cubicBezTo>
                  <a:pt x="2396731" y="7417790"/>
                  <a:pt x="2392502" y="7429678"/>
                  <a:pt x="2387537" y="7435126"/>
                </a:cubicBezTo>
                <a:cubicBezTo>
                  <a:pt x="2390772" y="7437064"/>
                  <a:pt x="2393818" y="7439429"/>
                  <a:pt x="2396864" y="7441794"/>
                </a:cubicBezTo>
                <a:cubicBezTo>
                  <a:pt x="2401024" y="7437009"/>
                  <a:pt x="2403284" y="7431894"/>
                  <a:pt x="2403079" y="7427728"/>
                </a:cubicBezTo>
                <a:close/>
                <a:moveTo>
                  <a:pt x="3820636" y="4219811"/>
                </a:moveTo>
                <a:lnTo>
                  <a:pt x="3821647" y="4211266"/>
                </a:lnTo>
                <a:lnTo>
                  <a:pt x="3822300" y="4205751"/>
                </a:lnTo>
                <a:lnTo>
                  <a:pt x="3819932" y="4196184"/>
                </a:lnTo>
                <a:lnTo>
                  <a:pt x="3818786" y="4191555"/>
                </a:lnTo>
                <a:cubicBezTo>
                  <a:pt x="3816900" y="4187753"/>
                  <a:pt x="3814374" y="4185355"/>
                  <a:pt x="3811431" y="4185789"/>
                </a:cubicBezTo>
                <a:cubicBezTo>
                  <a:pt x="3803910" y="4192744"/>
                  <a:pt x="3813359" y="4212756"/>
                  <a:pt x="3812453" y="4225173"/>
                </a:cubicBezTo>
                <a:cubicBezTo>
                  <a:pt x="3816416" y="4225786"/>
                  <a:pt x="3819069" y="4223523"/>
                  <a:pt x="3820636" y="4219811"/>
                </a:cubicBezTo>
                <a:close/>
                <a:moveTo>
                  <a:pt x="1815024" y="8761116"/>
                </a:moveTo>
                <a:cubicBezTo>
                  <a:pt x="1800515" y="8754706"/>
                  <a:pt x="1794012" y="8727867"/>
                  <a:pt x="1776974" y="8734106"/>
                </a:cubicBezTo>
                <a:cubicBezTo>
                  <a:pt x="1788972" y="8740428"/>
                  <a:pt x="1796499" y="8779957"/>
                  <a:pt x="1815024" y="8761116"/>
                </a:cubicBezTo>
                <a:close/>
                <a:moveTo>
                  <a:pt x="3626218" y="4664961"/>
                </a:moveTo>
                <a:cubicBezTo>
                  <a:pt x="3616608" y="4657495"/>
                  <a:pt x="3632437" y="4653307"/>
                  <a:pt x="3625652" y="4646811"/>
                </a:cubicBezTo>
                <a:cubicBezTo>
                  <a:pt x="3614703" y="4645283"/>
                  <a:pt x="3612893" y="4649900"/>
                  <a:pt x="3609150" y="4660169"/>
                </a:cubicBezTo>
                <a:cubicBezTo>
                  <a:pt x="3614338" y="4667733"/>
                  <a:pt x="3620480" y="4665530"/>
                  <a:pt x="3626218" y="4664961"/>
                </a:cubicBezTo>
                <a:close/>
                <a:moveTo>
                  <a:pt x="2417141" y="7402990"/>
                </a:moveTo>
                <a:cubicBezTo>
                  <a:pt x="2418547" y="7399663"/>
                  <a:pt x="2418394" y="7396538"/>
                  <a:pt x="2415442" y="7393960"/>
                </a:cubicBezTo>
                <a:cubicBezTo>
                  <a:pt x="2412189" y="7400165"/>
                  <a:pt x="2396699" y="7408605"/>
                  <a:pt x="2409483" y="7413235"/>
                </a:cubicBezTo>
                <a:cubicBezTo>
                  <a:pt x="2412769" y="7409847"/>
                  <a:pt x="2415735" y="7406317"/>
                  <a:pt x="2417141" y="7402990"/>
                </a:cubicBezTo>
                <a:close/>
                <a:moveTo>
                  <a:pt x="1662508" y="9112316"/>
                </a:moveTo>
                <a:cubicBezTo>
                  <a:pt x="1655874" y="9124286"/>
                  <a:pt x="1646417" y="9133226"/>
                  <a:pt x="1631745" y="9131072"/>
                </a:cubicBezTo>
                <a:lnTo>
                  <a:pt x="1648561" y="9086305"/>
                </a:lnTo>
                <a:lnTo>
                  <a:pt x="1660075" y="9055651"/>
                </a:lnTo>
                <a:cubicBezTo>
                  <a:pt x="1668502" y="9030782"/>
                  <a:pt x="1675182" y="9006098"/>
                  <a:pt x="1677929" y="8981330"/>
                </a:cubicBezTo>
                <a:cubicBezTo>
                  <a:pt x="1683832" y="8927392"/>
                  <a:pt x="1660343" y="8880845"/>
                  <a:pt x="1661999" y="8834200"/>
                </a:cubicBezTo>
                <a:cubicBezTo>
                  <a:pt x="1697794" y="8845940"/>
                  <a:pt x="1695027" y="8899736"/>
                  <a:pt x="1694501" y="8943823"/>
                </a:cubicBezTo>
                <a:cubicBezTo>
                  <a:pt x="1693923" y="8986869"/>
                  <a:pt x="1689527" y="9037397"/>
                  <a:pt x="1676332" y="9075378"/>
                </a:cubicBezTo>
                <a:lnTo>
                  <a:pt x="1668707" y="9095750"/>
                </a:lnTo>
                <a:close/>
                <a:moveTo>
                  <a:pt x="2524119" y="7166039"/>
                </a:moveTo>
                <a:cubicBezTo>
                  <a:pt x="2519941" y="7140775"/>
                  <a:pt x="2499387" y="7114385"/>
                  <a:pt x="2493310" y="7088791"/>
                </a:cubicBezTo>
                <a:cubicBezTo>
                  <a:pt x="2488294" y="7067739"/>
                  <a:pt x="2497139" y="7047721"/>
                  <a:pt x="2494896" y="7031966"/>
                </a:cubicBezTo>
                <a:cubicBezTo>
                  <a:pt x="2451110" y="7073200"/>
                  <a:pt x="2495401" y="7126878"/>
                  <a:pt x="2516350" y="7169734"/>
                </a:cubicBezTo>
                <a:cubicBezTo>
                  <a:pt x="2519345" y="7171057"/>
                  <a:pt x="2521809" y="7170109"/>
                  <a:pt x="2524119" y="7166039"/>
                </a:cubicBezTo>
                <a:close/>
                <a:moveTo>
                  <a:pt x="4599341" y="2470955"/>
                </a:moveTo>
                <a:cubicBezTo>
                  <a:pt x="4595961" y="2465728"/>
                  <a:pt x="4597523" y="2460095"/>
                  <a:pt x="4589190" y="2454616"/>
                </a:cubicBezTo>
                <a:cubicBezTo>
                  <a:pt x="4574738" y="2458799"/>
                  <a:pt x="4594835" y="2478283"/>
                  <a:pt x="4599341" y="2470955"/>
                </a:cubicBezTo>
                <a:close/>
                <a:moveTo>
                  <a:pt x="3800024" y="4281491"/>
                </a:moveTo>
                <a:cubicBezTo>
                  <a:pt x="3803014" y="4274998"/>
                  <a:pt x="3798598" y="4259350"/>
                  <a:pt x="3794610" y="4259216"/>
                </a:cubicBezTo>
                <a:cubicBezTo>
                  <a:pt x="3797960" y="4270507"/>
                  <a:pt x="3793802" y="4276059"/>
                  <a:pt x="3794274" y="4284019"/>
                </a:cubicBezTo>
                <a:cubicBezTo>
                  <a:pt x="3797207" y="4284803"/>
                  <a:pt x="3799027" y="4283655"/>
                  <a:pt x="3800024" y="4281491"/>
                </a:cubicBezTo>
                <a:close/>
                <a:moveTo>
                  <a:pt x="3600436" y="4735466"/>
                </a:moveTo>
                <a:cubicBezTo>
                  <a:pt x="3604648" y="4731846"/>
                  <a:pt x="3607155" y="4727104"/>
                  <a:pt x="3603965" y="4723039"/>
                </a:cubicBezTo>
                <a:cubicBezTo>
                  <a:pt x="3598069" y="4723170"/>
                  <a:pt x="3592825" y="4719594"/>
                  <a:pt x="3586277" y="4723432"/>
                </a:cubicBezTo>
                <a:cubicBezTo>
                  <a:pt x="3589958" y="4729551"/>
                  <a:pt x="3586550" y="4735238"/>
                  <a:pt x="3586687" y="4741139"/>
                </a:cubicBezTo>
                <a:cubicBezTo>
                  <a:pt x="3590309" y="4741578"/>
                  <a:pt x="3596224" y="4739086"/>
                  <a:pt x="3600436" y="4735466"/>
                </a:cubicBezTo>
                <a:close/>
                <a:moveTo>
                  <a:pt x="643068" y="11429269"/>
                </a:moveTo>
                <a:cubicBezTo>
                  <a:pt x="628294" y="11458095"/>
                  <a:pt x="589934" y="11487260"/>
                  <a:pt x="595003" y="11516144"/>
                </a:cubicBezTo>
                <a:cubicBezTo>
                  <a:pt x="591073" y="11521580"/>
                  <a:pt x="587142" y="11522405"/>
                  <a:pt x="583068" y="11520093"/>
                </a:cubicBezTo>
                <a:cubicBezTo>
                  <a:pt x="555786" y="11489593"/>
                  <a:pt x="520928" y="11480851"/>
                  <a:pt x="504633" y="11448546"/>
                </a:cubicBezTo>
                <a:cubicBezTo>
                  <a:pt x="544321" y="11439438"/>
                  <a:pt x="556631" y="11393128"/>
                  <a:pt x="576284" y="11361334"/>
                </a:cubicBezTo>
                <a:cubicBezTo>
                  <a:pt x="606737" y="11369666"/>
                  <a:pt x="619338" y="11408026"/>
                  <a:pt x="643068" y="11429269"/>
                </a:cubicBezTo>
                <a:close/>
                <a:moveTo>
                  <a:pt x="3646402" y="4637016"/>
                </a:moveTo>
                <a:cubicBezTo>
                  <a:pt x="3648204" y="4632029"/>
                  <a:pt x="3647063" y="4625743"/>
                  <a:pt x="3641566" y="4620769"/>
                </a:cubicBezTo>
                <a:cubicBezTo>
                  <a:pt x="3635402" y="4628435"/>
                  <a:pt x="3632940" y="4636759"/>
                  <a:pt x="3633583" y="4645457"/>
                </a:cubicBezTo>
                <a:cubicBezTo>
                  <a:pt x="3639856" y="4645687"/>
                  <a:pt x="3644600" y="4642002"/>
                  <a:pt x="3646402" y="4637016"/>
                </a:cubicBezTo>
                <a:close/>
                <a:moveTo>
                  <a:pt x="2297851" y="7689994"/>
                </a:moveTo>
                <a:cubicBezTo>
                  <a:pt x="2292383" y="7680440"/>
                  <a:pt x="2295250" y="7670489"/>
                  <a:pt x="2286041" y="7661322"/>
                </a:cubicBezTo>
                <a:cubicBezTo>
                  <a:pt x="2276775" y="7668445"/>
                  <a:pt x="2289763" y="7673673"/>
                  <a:pt x="2280308" y="7681223"/>
                </a:cubicBezTo>
                <a:cubicBezTo>
                  <a:pt x="2285805" y="7682632"/>
                  <a:pt x="2292752" y="7696918"/>
                  <a:pt x="2297851" y="7689994"/>
                </a:cubicBezTo>
                <a:close/>
                <a:moveTo>
                  <a:pt x="2435092" y="7380735"/>
                </a:moveTo>
                <a:cubicBezTo>
                  <a:pt x="2432474" y="7378559"/>
                  <a:pt x="2433792" y="7375575"/>
                  <a:pt x="2431790" y="7373162"/>
                </a:cubicBezTo>
                <a:cubicBezTo>
                  <a:pt x="2428675" y="7377899"/>
                  <a:pt x="2423282" y="7383159"/>
                  <a:pt x="2430984" y="7386562"/>
                </a:cubicBezTo>
                <a:cubicBezTo>
                  <a:pt x="2432353" y="7384619"/>
                  <a:pt x="2433723" y="7382677"/>
                  <a:pt x="2435092" y="7380735"/>
                </a:cubicBezTo>
                <a:close/>
                <a:moveTo>
                  <a:pt x="3210409" y="5626416"/>
                </a:moveTo>
                <a:cubicBezTo>
                  <a:pt x="3230475" y="5579972"/>
                  <a:pt x="3230848" y="5534728"/>
                  <a:pt x="3186560" y="5506745"/>
                </a:cubicBezTo>
                <a:cubicBezTo>
                  <a:pt x="3172001" y="5503885"/>
                  <a:pt x="3162594" y="5512471"/>
                  <a:pt x="3152091" y="5520069"/>
                </a:cubicBezTo>
                <a:cubicBezTo>
                  <a:pt x="3100656" y="5515193"/>
                  <a:pt x="3063077" y="5572518"/>
                  <a:pt x="3048782" y="5636060"/>
                </a:cubicBezTo>
                <a:cubicBezTo>
                  <a:pt x="3064790" y="5669137"/>
                  <a:pt x="3091073" y="5698596"/>
                  <a:pt x="3111818" y="5730196"/>
                </a:cubicBezTo>
                <a:cubicBezTo>
                  <a:pt x="3134192" y="5713055"/>
                  <a:pt x="3190099" y="5706657"/>
                  <a:pt x="3184703" y="5672665"/>
                </a:cubicBezTo>
                <a:cubicBezTo>
                  <a:pt x="3194844" y="5657510"/>
                  <a:pt x="3203721" y="5641894"/>
                  <a:pt x="3210409" y="5626416"/>
                </a:cubicBezTo>
                <a:close/>
                <a:moveTo>
                  <a:pt x="2076993" y="8193421"/>
                </a:moveTo>
                <a:cubicBezTo>
                  <a:pt x="2078618" y="8190895"/>
                  <a:pt x="2079439" y="8188460"/>
                  <a:pt x="2077782" y="8186455"/>
                </a:cubicBezTo>
                <a:cubicBezTo>
                  <a:pt x="2070744" y="8187416"/>
                  <a:pt x="2065043" y="8194565"/>
                  <a:pt x="2071387" y="8200929"/>
                </a:cubicBezTo>
                <a:cubicBezTo>
                  <a:pt x="2072941" y="8198563"/>
                  <a:pt x="2075368" y="8195947"/>
                  <a:pt x="2076993" y="8193421"/>
                </a:cubicBezTo>
                <a:close/>
                <a:moveTo>
                  <a:pt x="393240" y="12005417"/>
                </a:moveTo>
                <a:cubicBezTo>
                  <a:pt x="378406" y="11996312"/>
                  <a:pt x="388426" y="11987476"/>
                  <a:pt x="373353" y="11977755"/>
                </a:cubicBezTo>
                <a:cubicBezTo>
                  <a:pt x="361390" y="11985223"/>
                  <a:pt x="380301" y="12023167"/>
                  <a:pt x="393240" y="12005417"/>
                </a:cubicBezTo>
                <a:close/>
                <a:moveTo>
                  <a:pt x="494280" y="11781286"/>
                </a:moveTo>
                <a:cubicBezTo>
                  <a:pt x="468087" y="11805815"/>
                  <a:pt x="442607" y="11861167"/>
                  <a:pt x="407096" y="11883613"/>
                </a:cubicBezTo>
                <a:cubicBezTo>
                  <a:pt x="391762" y="11853447"/>
                  <a:pt x="357053" y="11833535"/>
                  <a:pt x="344037" y="11812021"/>
                </a:cubicBezTo>
                <a:cubicBezTo>
                  <a:pt x="382274" y="11793831"/>
                  <a:pt x="405553" y="11765472"/>
                  <a:pt x="419253" y="11729830"/>
                </a:cubicBezTo>
                <a:cubicBezTo>
                  <a:pt x="444144" y="11741845"/>
                  <a:pt x="469359" y="11772817"/>
                  <a:pt x="494280" y="11781286"/>
                </a:cubicBezTo>
                <a:close/>
                <a:moveTo>
                  <a:pt x="4588269" y="2515804"/>
                </a:moveTo>
                <a:cubicBezTo>
                  <a:pt x="4589766" y="2498677"/>
                  <a:pt x="4573350" y="2481179"/>
                  <a:pt x="4556491" y="2495049"/>
                </a:cubicBezTo>
                <a:cubicBezTo>
                  <a:pt x="4561963" y="2507500"/>
                  <a:pt x="4565120" y="2519658"/>
                  <a:pt x="4580152" y="2531633"/>
                </a:cubicBezTo>
                <a:cubicBezTo>
                  <a:pt x="4585280" y="2527181"/>
                  <a:pt x="4587770" y="2521514"/>
                  <a:pt x="4588269" y="2515804"/>
                </a:cubicBezTo>
                <a:close/>
                <a:moveTo>
                  <a:pt x="3336400" y="5350130"/>
                </a:moveTo>
                <a:cubicBezTo>
                  <a:pt x="3349230" y="5325714"/>
                  <a:pt x="3349133" y="5306295"/>
                  <a:pt x="3356801" y="5283165"/>
                </a:cubicBezTo>
                <a:cubicBezTo>
                  <a:pt x="3286855" y="5267047"/>
                  <a:pt x="3229599" y="5284584"/>
                  <a:pt x="3179214" y="5318914"/>
                </a:cubicBezTo>
                <a:cubicBezTo>
                  <a:pt x="3226680" y="5367428"/>
                  <a:pt x="3282144" y="5334309"/>
                  <a:pt x="3336400" y="5350130"/>
                </a:cubicBezTo>
                <a:close/>
                <a:moveTo>
                  <a:pt x="3634799" y="4675773"/>
                </a:moveTo>
                <a:cubicBezTo>
                  <a:pt x="3635200" y="4672405"/>
                  <a:pt x="3634050" y="4668850"/>
                  <a:pt x="3631236" y="4665146"/>
                </a:cubicBezTo>
                <a:cubicBezTo>
                  <a:pt x="3624442" y="4671054"/>
                  <a:pt x="3623858" y="4677712"/>
                  <a:pt x="3629047" y="4685275"/>
                </a:cubicBezTo>
                <a:cubicBezTo>
                  <a:pt x="3632444" y="4682321"/>
                  <a:pt x="3634398" y="4679140"/>
                  <a:pt x="3634799" y="4675773"/>
                </a:cubicBezTo>
                <a:close/>
                <a:moveTo>
                  <a:pt x="4078389" y="3674465"/>
                </a:moveTo>
                <a:cubicBezTo>
                  <a:pt x="4083809" y="3643706"/>
                  <a:pt x="4093352" y="3611707"/>
                  <a:pt x="4076604" y="3589516"/>
                </a:cubicBezTo>
                <a:cubicBezTo>
                  <a:pt x="4071372" y="3619848"/>
                  <a:pt x="4073957" y="3647514"/>
                  <a:pt x="4078389" y="3674465"/>
                </a:cubicBezTo>
                <a:close/>
                <a:moveTo>
                  <a:pt x="4349162" y="3061640"/>
                </a:moveTo>
                <a:cubicBezTo>
                  <a:pt x="4333080" y="3040252"/>
                  <a:pt x="4294025" y="3028097"/>
                  <a:pt x="4261505" y="3012708"/>
                </a:cubicBezTo>
                <a:cubicBezTo>
                  <a:pt x="4201208" y="3037073"/>
                  <a:pt x="4134740" y="3059222"/>
                  <a:pt x="4080851" y="3086419"/>
                </a:cubicBezTo>
                <a:cubicBezTo>
                  <a:pt x="4027577" y="3113378"/>
                  <a:pt x="3985574" y="3152967"/>
                  <a:pt x="3933167" y="3184900"/>
                </a:cubicBezTo>
                <a:cubicBezTo>
                  <a:pt x="3959653" y="3213945"/>
                  <a:pt x="4004477" y="3219978"/>
                  <a:pt x="4047251" y="3239897"/>
                </a:cubicBezTo>
                <a:cubicBezTo>
                  <a:pt x="4142842" y="3166857"/>
                  <a:pt x="4250418" y="3125636"/>
                  <a:pt x="4349162" y="3061640"/>
                </a:cubicBezTo>
                <a:close/>
                <a:moveTo>
                  <a:pt x="2638338" y="6937231"/>
                </a:moveTo>
                <a:cubicBezTo>
                  <a:pt x="2630149" y="6923407"/>
                  <a:pt x="2643703" y="6900821"/>
                  <a:pt x="2628124" y="6889856"/>
                </a:cubicBezTo>
                <a:cubicBezTo>
                  <a:pt x="2625982" y="6906258"/>
                  <a:pt x="2626681" y="6920855"/>
                  <a:pt x="2622266" y="6937783"/>
                </a:cubicBezTo>
                <a:cubicBezTo>
                  <a:pt x="2628862" y="6940188"/>
                  <a:pt x="2634316" y="6940556"/>
                  <a:pt x="2638338" y="6937231"/>
                </a:cubicBezTo>
                <a:close/>
                <a:moveTo>
                  <a:pt x="5204027" y="1132783"/>
                </a:moveTo>
                <a:cubicBezTo>
                  <a:pt x="5190159" y="1117989"/>
                  <a:pt x="5177539" y="1089981"/>
                  <a:pt x="5155546" y="1084342"/>
                </a:cubicBezTo>
                <a:cubicBezTo>
                  <a:pt x="5172540" y="1098988"/>
                  <a:pt x="5181606" y="1126955"/>
                  <a:pt x="5204027" y="1132783"/>
                </a:cubicBezTo>
                <a:close/>
                <a:moveTo>
                  <a:pt x="2501470" y="7249702"/>
                </a:moveTo>
                <a:cubicBezTo>
                  <a:pt x="2496061" y="7237640"/>
                  <a:pt x="2500852" y="7224484"/>
                  <a:pt x="2486716" y="7213657"/>
                </a:cubicBezTo>
                <a:cubicBezTo>
                  <a:pt x="2481019" y="7225394"/>
                  <a:pt x="2489320" y="7249425"/>
                  <a:pt x="2501470" y="7249702"/>
                </a:cubicBezTo>
                <a:close/>
                <a:moveTo>
                  <a:pt x="2392899" y="7501689"/>
                </a:moveTo>
                <a:cubicBezTo>
                  <a:pt x="2389853" y="7499325"/>
                  <a:pt x="2387235" y="7497149"/>
                  <a:pt x="2383761" y="7494595"/>
                </a:cubicBezTo>
                <a:cubicBezTo>
                  <a:pt x="2372293" y="7499718"/>
                  <a:pt x="2390570" y="7513907"/>
                  <a:pt x="2392899" y="7501689"/>
                </a:cubicBezTo>
                <a:close/>
                <a:moveTo>
                  <a:pt x="4493637" y="2750364"/>
                </a:moveTo>
                <a:cubicBezTo>
                  <a:pt x="4479044" y="2742907"/>
                  <a:pt x="4464902" y="2737738"/>
                  <a:pt x="4458025" y="2750986"/>
                </a:cubicBezTo>
                <a:cubicBezTo>
                  <a:pt x="4469561" y="2750685"/>
                  <a:pt x="4485995" y="2761673"/>
                  <a:pt x="4493637" y="2750364"/>
                </a:cubicBezTo>
                <a:close/>
                <a:moveTo>
                  <a:pt x="4077455" y="3698537"/>
                </a:moveTo>
                <a:cubicBezTo>
                  <a:pt x="4082885" y="3689714"/>
                  <a:pt x="4083389" y="3682796"/>
                  <a:pt x="4076503" y="3678733"/>
                </a:cubicBezTo>
                <a:cubicBezTo>
                  <a:pt x="4073537" y="3686604"/>
                  <a:pt x="4073460" y="3693711"/>
                  <a:pt x="4077455" y="3698537"/>
                </a:cubicBezTo>
                <a:close/>
                <a:moveTo>
                  <a:pt x="3824538" y="4273216"/>
                </a:moveTo>
                <a:cubicBezTo>
                  <a:pt x="3827357" y="4260237"/>
                  <a:pt x="3821483" y="4236263"/>
                  <a:pt x="3813712" y="4235329"/>
                </a:cubicBezTo>
                <a:cubicBezTo>
                  <a:pt x="3811364" y="4249254"/>
                  <a:pt x="3815770" y="4268195"/>
                  <a:pt x="3818570" y="4281268"/>
                </a:cubicBezTo>
                <a:cubicBezTo>
                  <a:pt x="3821693" y="4280646"/>
                  <a:pt x="3823599" y="4277542"/>
                  <a:pt x="3824538" y="4273216"/>
                </a:cubicBezTo>
                <a:close/>
                <a:moveTo>
                  <a:pt x="4622714" y="2467622"/>
                </a:moveTo>
                <a:cubicBezTo>
                  <a:pt x="4618025" y="2463076"/>
                  <a:pt x="4616959" y="2458144"/>
                  <a:pt x="4615903" y="2453871"/>
                </a:cubicBezTo>
                <a:lnTo>
                  <a:pt x="4605835" y="2464255"/>
                </a:lnTo>
                <a:cubicBezTo>
                  <a:pt x="4612179" y="2469106"/>
                  <a:pt x="4617234" y="2475956"/>
                  <a:pt x="4622714" y="2467622"/>
                </a:cubicBezTo>
                <a:close/>
                <a:moveTo>
                  <a:pt x="4995599" y="1626525"/>
                </a:moveTo>
                <a:cubicBezTo>
                  <a:pt x="4977454" y="1598407"/>
                  <a:pt x="4988306" y="1558172"/>
                  <a:pt x="4970867" y="1529442"/>
                </a:cubicBezTo>
                <a:cubicBezTo>
                  <a:pt x="4936728" y="1557727"/>
                  <a:pt x="4904823" y="1609993"/>
                  <a:pt x="4902423" y="1661430"/>
                </a:cubicBezTo>
                <a:cubicBezTo>
                  <a:pt x="4937336" y="1659009"/>
                  <a:pt x="4970513" y="1653153"/>
                  <a:pt x="4995599" y="1626525"/>
                </a:cubicBezTo>
                <a:close/>
                <a:moveTo>
                  <a:pt x="2455045" y="7380985"/>
                </a:moveTo>
                <a:cubicBezTo>
                  <a:pt x="2457536" y="7373775"/>
                  <a:pt x="2452005" y="7365026"/>
                  <a:pt x="2444970" y="7368796"/>
                </a:cubicBezTo>
                <a:cubicBezTo>
                  <a:pt x="2450069" y="7374615"/>
                  <a:pt x="2444539" y="7381343"/>
                  <a:pt x="2449639" y="7387162"/>
                </a:cubicBezTo>
                <a:cubicBezTo>
                  <a:pt x="2452493" y="7385621"/>
                  <a:pt x="2454214" y="7383389"/>
                  <a:pt x="2455045" y="7380985"/>
                </a:cubicBezTo>
                <a:close/>
                <a:moveTo>
                  <a:pt x="3643359" y="4692048"/>
                </a:moveTo>
                <a:cubicBezTo>
                  <a:pt x="3650593" y="4685982"/>
                  <a:pt x="3653537" y="4666572"/>
                  <a:pt x="3641148" y="4666552"/>
                </a:cubicBezTo>
                <a:cubicBezTo>
                  <a:pt x="3645335" y="4675468"/>
                  <a:pt x="3635030" y="4682636"/>
                  <a:pt x="3643359" y="4692048"/>
                </a:cubicBezTo>
                <a:close/>
                <a:moveTo>
                  <a:pt x="2312854" y="7706820"/>
                </a:moveTo>
                <a:cubicBezTo>
                  <a:pt x="2318797" y="7695680"/>
                  <a:pt x="2313091" y="7685511"/>
                  <a:pt x="2309469" y="7675242"/>
                </a:cubicBezTo>
                <a:cubicBezTo>
                  <a:pt x="2305728" y="7675629"/>
                  <a:pt x="2299340" y="7699320"/>
                  <a:pt x="2312854" y="7706820"/>
                </a:cubicBezTo>
                <a:close/>
                <a:moveTo>
                  <a:pt x="2106200" y="8175097"/>
                </a:moveTo>
                <a:cubicBezTo>
                  <a:pt x="2085706" y="8226083"/>
                  <a:pt x="2004992" y="8307449"/>
                  <a:pt x="1961261" y="8224524"/>
                </a:cubicBezTo>
                <a:cubicBezTo>
                  <a:pt x="2002587" y="8195463"/>
                  <a:pt x="2043951" y="8184737"/>
                  <a:pt x="2033296" y="8127112"/>
                </a:cubicBezTo>
                <a:cubicBezTo>
                  <a:pt x="2026371" y="8090979"/>
                  <a:pt x="1972583" y="8011242"/>
                  <a:pt x="1913217" y="7998241"/>
                </a:cubicBezTo>
                <a:cubicBezTo>
                  <a:pt x="1849219" y="7984211"/>
                  <a:pt x="1867295" y="8066485"/>
                  <a:pt x="1811666" y="8101438"/>
                </a:cubicBezTo>
                <a:cubicBezTo>
                  <a:pt x="1735533" y="8090696"/>
                  <a:pt x="1776063" y="7996663"/>
                  <a:pt x="1823676" y="7946467"/>
                </a:cubicBezTo>
                <a:cubicBezTo>
                  <a:pt x="1897075" y="7868992"/>
                  <a:pt x="1974007" y="7922828"/>
                  <a:pt x="2055220" y="8014173"/>
                </a:cubicBezTo>
                <a:cubicBezTo>
                  <a:pt x="2097698" y="8061944"/>
                  <a:pt x="2126504" y="8124537"/>
                  <a:pt x="2106200" y="8175097"/>
                </a:cubicBezTo>
                <a:close/>
                <a:moveTo>
                  <a:pt x="2406078" y="7497323"/>
                </a:moveTo>
                <a:cubicBezTo>
                  <a:pt x="2400037" y="7493635"/>
                  <a:pt x="2407897" y="7474691"/>
                  <a:pt x="2395813" y="7480050"/>
                </a:cubicBezTo>
                <a:cubicBezTo>
                  <a:pt x="2400810" y="7483787"/>
                  <a:pt x="2391102" y="7503443"/>
                  <a:pt x="2406078" y="7497323"/>
                </a:cubicBezTo>
                <a:close/>
                <a:moveTo>
                  <a:pt x="3806339" y="4332078"/>
                </a:moveTo>
                <a:cubicBezTo>
                  <a:pt x="3808776" y="4323447"/>
                  <a:pt x="3800906" y="4306822"/>
                  <a:pt x="3802254" y="4297717"/>
                </a:cubicBezTo>
                <a:cubicBezTo>
                  <a:pt x="3787533" y="4299516"/>
                  <a:pt x="3802122" y="4325023"/>
                  <a:pt x="3799742" y="4337473"/>
                </a:cubicBezTo>
                <a:cubicBezTo>
                  <a:pt x="3803568" y="4336946"/>
                  <a:pt x="3805526" y="4334956"/>
                  <a:pt x="3806339" y="4332078"/>
                </a:cubicBezTo>
                <a:close/>
                <a:moveTo>
                  <a:pt x="394029" y="12055251"/>
                </a:moveTo>
                <a:cubicBezTo>
                  <a:pt x="395062" y="12057238"/>
                  <a:pt x="394374" y="12055913"/>
                  <a:pt x="392996" y="12053264"/>
                </a:cubicBezTo>
                <a:lnTo>
                  <a:pt x="391527" y="12050439"/>
                </a:lnTo>
                <a:lnTo>
                  <a:pt x="384729" y="12037368"/>
                </a:lnTo>
                <a:cubicBezTo>
                  <a:pt x="384729" y="12037368"/>
                  <a:pt x="386107" y="12040017"/>
                  <a:pt x="387829" y="12043329"/>
                </a:cubicBezTo>
                <a:lnTo>
                  <a:pt x="391527" y="12050439"/>
                </a:lnTo>
                <a:close/>
                <a:moveTo>
                  <a:pt x="2520053" y="7244677"/>
                </a:moveTo>
                <a:cubicBezTo>
                  <a:pt x="2515740" y="7233608"/>
                  <a:pt x="2521625" y="7221445"/>
                  <a:pt x="2507729" y="7211232"/>
                </a:cubicBezTo>
                <a:cubicBezTo>
                  <a:pt x="2502836" y="7222307"/>
                  <a:pt x="2502480" y="7253203"/>
                  <a:pt x="2520053" y="7244677"/>
                </a:cubicBezTo>
                <a:close/>
                <a:moveTo>
                  <a:pt x="3375969" y="5308081"/>
                </a:moveTo>
                <a:cubicBezTo>
                  <a:pt x="3379234" y="5298813"/>
                  <a:pt x="3381863" y="5289396"/>
                  <a:pt x="3383679" y="5285864"/>
                </a:cubicBezTo>
                <a:cubicBezTo>
                  <a:pt x="3371623" y="5278497"/>
                  <a:pt x="3350888" y="5325426"/>
                  <a:pt x="3364452" y="5329380"/>
                </a:cubicBezTo>
                <a:cubicBezTo>
                  <a:pt x="3368804" y="5326460"/>
                  <a:pt x="3372703" y="5317347"/>
                  <a:pt x="3375969" y="5308081"/>
                </a:cubicBezTo>
                <a:close/>
                <a:moveTo>
                  <a:pt x="573980" y="11652197"/>
                </a:moveTo>
                <a:cubicBezTo>
                  <a:pt x="574501" y="11651861"/>
                  <a:pt x="574453" y="11650242"/>
                  <a:pt x="573554" y="11646522"/>
                </a:cubicBezTo>
                <a:cubicBezTo>
                  <a:pt x="565892" y="11638538"/>
                  <a:pt x="557615" y="11630792"/>
                  <a:pt x="549953" y="11622807"/>
                </a:cubicBezTo>
                <a:cubicBezTo>
                  <a:pt x="537623" y="11644957"/>
                  <a:pt x="509266" y="11667692"/>
                  <a:pt x="514050" y="11690249"/>
                </a:cubicBezTo>
                <a:cubicBezTo>
                  <a:pt x="532384" y="11667175"/>
                  <a:pt x="539134" y="11641536"/>
                  <a:pt x="561497" y="11642729"/>
                </a:cubicBezTo>
                <a:cubicBezTo>
                  <a:pt x="565717" y="11642676"/>
                  <a:pt x="572413" y="11653206"/>
                  <a:pt x="573980" y="11652197"/>
                </a:cubicBezTo>
                <a:close/>
                <a:moveTo>
                  <a:pt x="1852506" y="8767480"/>
                </a:moveTo>
                <a:cubicBezTo>
                  <a:pt x="1834722" y="8758092"/>
                  <a:pt x="1826740" y="8726520"/>
                  <a:pt x="1803351" y="8730973"/>
                </a:cubicBezTo>
                <a:cubicBezTo>
                  <a:pt x="1813891" y="8741749"/>
                  <a:pt x="1829475" y="8783819"/>
                  <a:pt x="1852506" y="8767480"/>
                </a:cubicBezTo>
                <a:close/>
                <a:moveTo>
                  <a:pt x="2744382" y="6750387"/>
                </a:moveTo>
                <a:cubicBezTo>
                  <a:pt x="2727849" y="6736959"/>
                  <a:pt x="2717046" y="6720960"/>
                  <a:pt x="2700752" y="6708147"/>
                </a:cubicBezTo>
                <a:cubicBezTo>
                  <a:pt x="2685200" y="6728320"/>
                  <a:pt x="2668451" y="6762761"/>
                  <a:pt x="2659985" y="6791166"/>
                </a:cubicBezTo>
                <a:cubicBezTo>
                  <a:pt x="2682477" y="6798043"/>
                  <a:pt x="2703349" y="6801652"/>
                  <a:pt x="2722689" y="6799482"/>
                </a:cubicBezTo>
                <a:cubicBezTo>
                  <a:pt x="2721602" y="6781143"/>
                  <a:pt x="2736837" y="6767463"/>
                  <a:pt x="2744382" y="6750387"/>
                </a:cubicBezTo>
                <a:close/>
                <a:moveTo>
                  <a:pt x="2539176" y="7220457"/>
                </a:moveTo>
                <a:cubicBezTo>
                  <a:pt x="2541426" y="7209831"/>
                  <a:pt x="2530872" y="7197913"/>
                  <a:pt x="2522581" y="7198450"/>
                </a:cubicBezTo>
                <a:cubicBezTo>
                  <a:pt x="2523524" y="7209048"/>
                  <a:pt x="2520530" y="7220452"/>
                  <a:pt x="2532099" y="7230145"/>
                </a:cubicBezTo>
                <a:cubicBezTo>
                  <a:pt x="2536252" y="7227399"/>
                  <a:pt x="2538425" y="7224000"/>
                  <a:pt x="2539176" y="7220457"/>
                </a:cubicBezTo>
                <a:close/>
                <a:moveTo>
                  <a:pt x="2509071" y="7289206"/>
                </a:moveTo>
                <a:cubicBezTo>
                  <a:pt x="2498495" y="7278424"/>
                  <a:pt x="2489716" y="7278617"/>
                  <a:pt x="2480407" y="7276541"/>
                </a:cubicBezTo>
                <a:cubicBezTo>
                  <a:pt x="2481501" y="7252079"/>
                  <a:pt x="2481977" y="7227854"/>
                  <a:pt x="2463717" y="7205531"/>
                </a:cubicBezTo>
                <a:cubicBezTo>
                  <a:pt x="2454034" y="7229761"/>
                  <a:pt x="2478078" y="7250567"/>
                  <a:pt x="2471954" y="7274842"/>
                </a:cubicBezTo>
                <a:cubicBezTo>
                  <a:pt x="2444864" y="7251672"/>
                  <a:pt x="2468474" y="7208651"/>
                  <a:pt x="2432880" y="7195470"/>
                </a:cubicBezTo>
                <a:cubicBezTo>
                  <a:pt x="2445973" y="7219072"/>
                  <a:pt x="2446591" y="7244290"/>
                  <a:pt x="2452189" y="7268654"/>
                </a:cubicBezTo>
                <a:cubicBezTo>
                  <a:pt x="2470807" y="7272808"/>
                  <a:pt x="2492166" y="7298535"/>
                  <a:pt x="2509071" y="7289206"/>
                </a:cubicBezTo>
                <a:close/>
                <a:moveTo>
                  <a:pt x="2318592" y="7730770"/>
                </a:moveTo>
                <a:cubicBezTo>
                  <a:pt x="2298091" y="7712534"/>
                  <a:pt x="2293298" y="7708377"/>
                  <a:pt x="2271052" y="7692939"/>
                </a:cubicBezTo>
                <a:cubicBezTo>
                  <a:pt x="2264494" y="7704318"/>
                  <a:pt x="2221148" y="7741251"/>
                  <a:pt x="2238285" y="7759020"/>
                </a:cubicBezTo>
                <a:cubicBezTo>
                  <a:pt x="2257267" y="7776075"/>
                  <a:pt x="2295971" y="7760035"/>
                  <a:pt x="2318592" y="7730770"/>
                </a:cubicBezTo>
                <a:close/>
                <a:moveTo>
                  <a:pt x="1557771" y="9454733"/>
                </a:moveTo>
                <a:cubicBezTo>
                  <a:pt x="1549462" y="9479498"/>
                  <a:pt x="1537778" y="9503559"/>
                  <a:pt x="1522357" y="9525747"/>
                </a:cubicBezTo>
                <a:cubicBezTo>
                  <a:pt x="1498911" y="9503685"/>
                  <a:pt x="1534246" y="9469945"/>
                  <a:pt x="1542643" y="9445163"/>
                </a:cubicBezTo>
                <a:cubicBezTo>
                  <a:pt x="1554134" y="9411064"/>
                  <a:pt x="1557355" y="9370258"/>
                  <a:pt x="1555669" y="9335932"/>
                </a:cubicBezTo>
                <a:cubicBezTo>
                  <a:pt x="1554513" y="9303877"/>
                  <a:pt x="1530642" y="9268908"/>
                  <a:pt x="1551174" y="9244400"/>
                </a:cubicBezTo>
                <a:cubicBezTo>
                  <a:pt x="1577249" y="9299804"/>
                  <a:pt x="1582699" y="9380438"/>
                  <a:pt x="1557771" y="9454733"/>
                </a:cubicBezTo>
                <a:close/>
                <a:moveTo>
                  <a:pt x="2766156" y="6724689"/>
                </a:moveTo>
                <a:cubicBezTo>
                  <a:pt x="2765444" y="6707774"/>
                  <a:pt x="2737854" y="6688312"/>
                  <a:pt x="2722816" y="6675545"/>
                </a:cubicBezTo>
                <a:cubicBezTo>
                  <a:pt x="2717045" y="6681670"/>
                  <a:pt x="2710510" y="6684905"/>
                  <a:pt x="2706599" y="6694913"/>
                </a:cubicBezTo>
                <a:cubicBezTo>
                  <a:pt x="2722805" y="6710238"/>
                  <a:pt x="2734700" y="6727230"/>
                  <a:pt x="2756449" y="6740411"/>
                </a:cubicBezTo>
                <a:cubicBezTo>
                  <a:pt x="2763645" y="6735681"/>
                  <a:pt x="2766394" y="6730327"/>
                  <a:pt x="2766156" y="6724689"/>
                </a:cubicBezTo>
                <a:close/>
                <a:moveTo>
                  <a:pt x="873416" y="11010030"/>
                </a:moveTo>
                <a:cubicBezTo>
                  <a:pt x="873515" y="10990221"/>
                  <a:pt x="842493" y="11008583"/>
                  <a:pt x="841223" y="10990716"/>
                </a:cubicBezTo>
                <a:cubicBezTo>
                  <a:pt x="856012" y="10986051"/>
                  <a:pt x="885153" y="10993836"/>
                  <a:pt x="881755" y="10975028"/>
                </a:cubicBezTo>
                <a:cubicBezTo>
                  <a:pt x="860538" y="10980415"/>
                  <a:pt x="831427" y="10986387"/>
                  <a:pt x="823770" y="10965697"/>
                </a:cubicBezTo>
                <a:cubicBezTo>
                  <a:pt x="837785" y="10953564"/>
                  <a:pt x="865044" y="10965608"/>
                  <a:pt x="876088" y="10956745"/>
                </a:cubicBezTo>
                <a:cubicBezTo>
                  <a:pt x="875226" y="10951783"/>
                  <a:pt x="874978" y="10946583"/>
                  <a:pt x="874116" y="10941620"/>
                </a:cubicBezTo>
                <a:cubicBezTo>
                  <a:pt x="860912" y="10935786"/>
                  <a:pt x="812546" y="10957684"/>
                  <a:pt x="808464" y="10928902"/>
                </a:cubicBezTo>
                <a:cubicBezTo>
                  <a:pt x="829641" y="10927060"/>
                  <a:pt x="851006" y="10924793"/>
                  <a:pt x="872371" y="10922525"/>
                </a:cubicBezTo>
                <a:cubicBezTo>
                  <a:pt x="873152" y="10890802"/>
                  <a:pt x="848519" y="10911986"/>
                  <a:pt x="833444" y="10914996"/>
                </a:cubicBezTo>
                <a:cubicBezTo>
                  <a:pt x="825401" y="10912460"/>
                  <a:pt x="821270" y="10904527"/>
                  <a:pt x="809879" y="10906112"/>
                </a:cubicBezTo>
                <a:cubicBezTo>
                  <a:pt x="764931" y="10934100"/>
                  <a:pt x="693931" y="10940397"/>
                  <a:pt x="635958" y="10957539"/>
                </a:cubicBezTo>
                <a:cubicBezTo>
                  <a:pt x="637315" y="10972901"/>
                  <a:pt x="638485" y="10988689"/>
                  <a:pt x="644181" y="10998841"/>
                </a:cubicBezTo>
                <a:cubicBezTo>
                  <a:pt x="727245" y="10996348"/>
                  <a:pt x="805617" y="11030976"/>
                  <a:pt x="873416" y="11010030"/>
                </a:cubicBezTo>
                <a:close/>
                <a:moveTo>
                  <a:pt x="3277195" y="5570758"/>
                </a:moveTo>
                <a:cubicBezTo>
                  <a:pt x="3270590" y="5563760"/>
                  <a:pt x="3254737" y="5573071"/>
                  <a:pt x="3263805" y="5579116"/>
                </a:cubicBezTo>
                <a:cubicBezTo>
                  <a:pt x="3267109" y="5573949"/>
                  <a:pt x="3273652" y="5575312"/>
                  <a:pt x="3277195" y="5570758"/>
                </a:cubicBezTo>
                <a:close/>
                <a:moveTo>
                  <a:pt x="3373703" y="5352336"/>
                </a:moveTo>
                <a:cubicBezTo>
                  <a:pt x="3366772" y="5347232"/>
                  <a:pt x="3367653" y="5339461"/>
                  <a:pt x="3357028" y="5335787"/>
                </a:cubicBezTo>
                <a:cubicBezTo>
                  <a:pt x="3348207" y="5352285"/>
                  <a:pt x="3371291" y="5354330"/>
                  <a:pt x="3373703" y="5352336"/>
                </a:cubicBezTo>
                <a:close/>
                <a:moveTo>
                  <a:pt x="4652674" y="2463528"/>
                </a:moveTo>
                <a:cubicBezTo>
                  <a:pt x="4646290" y="2456039"/>
                  <a:pt x="4639358" y="2455816"/>
                  <a:pt x="4632883" y="2463835"/>
                </a:cubicBezTo>
                <a:lnTo>
                  <a:pt x="4642932" y="2473577"/>
                </a:lnTo>
                <a:close/>
                <a:moveTo>
                  <a:pt x="5295346" y="1009087"/>
                </a:moveTo>
                <a:cubicBezTo>
                  <a:pt x="5300595" y="1000687"/>
                  <a:pt x="5299000" y="993857"/>
                  <a:pt x="5289462" y="987601"/>
                </a:cubicBezTo>
                <a:cubicBezTo>
                  <a:pt x="5280457" y="996383"/>
                  <a:pt x="5287284" y="1002973"/>
                  <a:pt x="5295346" y="1009087"/>
                </a:cubicBezTo>
                <a:close/>
                <a:moveTo>
                  <a:pt x="2742862" y="6788495"/>
                </a:moveTo>
                <a:lnTo>
                  <a:pt x="2736454" y="6785664"/>
                </a:lnTo>
                <a:lnTo>
                  <a:pt x="2730607" y="6798898"/>
                </a:lnTo>
                <a:lnTo>
                  <a:pt x="2737015" y="6801730"/>
                </a:lnTo>
                <a:close/>
                <a:moveTo>
                  <a:pt x="1268312" y="10127105"/>
                </a:moveTo>
                <a:cubicBezTo>
                  <a:pt x="1282063" y="10113301"/>
                  <a:pt x="1258539" y="10101887"/>
                  <a:pt x="1249648" y="10108154"/>
                </a:cubicBezTo>
                <a:cubicBezTo>
                  <a:pt x="1262214" y="10113196"/>
                  <a:pt x="1259864" y="10120824"/>
                  <a:pt x="1268312" y="10127105"/>
                </a:cubicBezTo>
                <a:close/>
                <a:moveTo>
                  <a:pt x="3404908" y="5294526"/>
                </a:moveTo>
                <a:cubicBezTo>
                  <a:pt x="3405393" y="5293610"/>
                  <a:pt x="3404654" y="5291817"/>
                  <a:pt x="3401792" y="5288764"/>
                </a:cubicBezTo>
                <a:cubicBezTo>
                  <a:pt x="3399606" y="5286782"/>
                  <a:pt x="3392497" y="5286699"/>
                  <a:pt x="3391793" y="5289448"/>
                </a:cubicBezTo>
                <a:cubicBezTo>
                  <a:pt x="3390982" y="5292150"/>
                  <a:pt x="3403453" y="5297279"/>
                  <a:pt x="3404908" y="5294526"/>
                </a:cubicBezTo>
                <a:close/>
                <a:moveTo>
                  <a:pt x="4626990" y="2530906"/>
                </a:moveTo>
                <a:cubicBezTo>
                  <a:pt x="4636021" y="2517570"/>
                  <a:pt x="4636479" y="2504360"/>
                  <a:pt x="4619773" y="2490763"/>
                </a:cubicBezTo>
                <a:cubicBezTo>
                  <a:pt x="4603817" y="2504542"/>
                  <a:pt x="4613592" y="2517917"/>
                  <a:pt x="4626990" y="2530906"/>
                </a:cubicBezTo>
                <a:close/>
                <a:moveTo>
                  <a:pt x="3828976" y="4337713"/>
                </a:moveTo>
                <a:cubicBezTo>
                  <a:pt x="3827068" y="4324916"/>
                  <a:pt x="3835016" y="4303930"/>
                  <a:pt x="3820373" y="4295989"/>
                </a:cubicBezTo>
                <a:cubicBezTo>
                  <a:pt x="3815560" y="4305245"/>
                  <a:pt x="3818274" y="4334408"/>
                  <a:pt x="3828976" y="4337713"/>
                </a:cubicBezTo>
                <a:close/>
                <a:moveTo>
                  <a:pt x="2731917" y="6830603"/>
                </a:moveTo>
                <a:cubicBezTo>
                  <a:pt x="2728260" y="6828477"/>
                  <a:pt x="2724604" y="6826351"/>
                  <a:pt x="2728338" y="6821368"/>
                </a:cubicBezTo>
                <a:cubicBezTo>
                  <a:pt x="2702845" y="6808573"/>
                  <a:pt x="2683315" y="6811170"/>
                  <a:pt x="2659064" y="6802496"/>
                </a:cubicBezTo>
                <a:cubicBezTo>
                  <a:pt x="2655253" y="6814588"/>
                  <a:pt x="2648790" y="6828061"/>
                  <a:pt x="2655636" y="6835678"/>
                </a:cubicBezTo>
                <a:cubicBezTo>
                  <a:pt x="2676674" y="6829666"/>
                  <a:pt x="2704820" y="6841082"/>
                  <a:pt x="2727578" y="6840422"/>
                </a:cubicBezTo>
                <a:close/>
                <a:moveTo>
                  <a:pt x="5471477" y="630956"/>
                </a:moveTo>
                <a:cubicBezTo>
                  <a:pt x="5478112" y="619695"/>
                  <a:pt x="5483512" y="607762"/>
                  <a:pt x="5484801" y="597335"/>
                </a:cubicBezTo>
                <a:cubicBezTo>
                  <a:pt x="5460001" y="630359"/>
                  <a:pt x="5438568" y="663849"/>
                  <a:pt x="5434155" y="694630"/>
                </a:cubicBezTo>
                <a:cubicBezTo>
                  <a:pt x="5444049" y="682636"/>
                  <a:pt x="5451429" y="670554"/>
                  <a:pt x="5450750" y="660537"/>
                </a:cubicBezTo>
                <a:cubicBezTo>
                  <a:pt x="5456975" y="652804"/>
                  <a:pt x="5464843" y="642216"/>
                  <a:pt x="5471477" y="630956"/>
                </a:cubicBezTo>
                <a:close/>
                <a:moveTo>
                  <a:pt x="3688854" y="4669782"/>
                </a:moveTo>
                <a:cubicBezTo>
                  <a:pt x="3588076" y="4762962"/>
                  <a:pt x="3478789" y="4851755"/>
                  <a:pt x="3399850" y="4951987"/>
                </a:cubicBezTo>
                <a:cubicBezTo>
                  <a:pt x="3373860" y="4956843"/>
                  <a:pt x="3347076" y="4920814"/>
                  <a:pt x="3328056" y="4895392"/>
                </a:cubicBezTo>
                <a:cubicBezTo>
                  <a:pt x="3293505" y="4848756"/>
                  <a:pt x="3269527" y="4787415"/>
                  <a:pt x="3275581" y="4736633"/>
                </a:cubicBezTo>
                <a:cubicBezTo>
                  <a:pt x="3280804" y="4694584"/>
                  <a:pt x="3315589" y="4630029"/>
                  <a:pt x="3348513" y="4593422"/>
                </a:cubicBezTo>
                <a:cubicBezTo>
                  <a:pt x="3383879" y="4553954"/>
                  <a:pt x="3483197" y="4518833"/>
                  <a:pt x="3529024" y="4523728"/>
                </a:cubicBezTo>
                <a:cubicBezTo>
                  <a:pt x="3589782" y="4530210"/>
                  <a:pt x="3673367" y="4586546"/>
                  <a:pt x="3688854" y="4669782"/>
                </a:cubicBezTo>
                <a:close/>
                <a:moveTo>
                  <a:pt x="2580128" y="7181623"/>
                </a:moveTo>
                <a:cubicBezTo>
                  <a:pt x="2572273" y="7175098"/>
                  <a:pt x="2564230" y="7168998"/>
                  <a:pt x="2556374" y="7162473"/>
                </a:cubicBezTo>
                <a:cubicBezTo>
                  <a:pt x="2552662" y="7172032"/>
                  <a:pt x="2547478" y="7181451"/>
                  <a:pt x="2559371" y="7189251"/>
                </a:cubicBezTo>
                <a:cubicBezTo>
                  <a:pt x="2566387" y="7187260"/>
                  <a:pt x="2573797" y="7189007"/>
                  <a:pt x="2580128" y="7181623"/>
                </a:cubicBezTo>
                <a:close/>
                <a:moveTo>
                  <a:pt x="1490833" y="9652987"/>
                </a:moveTo>
                <a:cubicBezTo>
                  <a:pt x="1455702" y="9638995"/>
                  <a:pt x="1413018" y="9615546"/>
                  <a:pt x="1395503" y="9620554"/>
                </a:cubicBezTo>
                <a:cubicBezTo>
                  <a:pt x="1418081" y="9634100"/>
                  <a:pt x="1458581" y="9655564"/>
                  <a:pt x="1490833" y="9652987"/>
                </a:cubicBezTo>
                <a:close/>
                <a:moveTo>
                  <a:pt x="1494603" y="9644454"/>
                </a:moveTo>
                <a:cubicBezTo>
                  <a:pt x="1501239" y="9625971"/>
                  <a:pt x="1478534" y="9618488"/>
                  <a:pt x="1472250" y="9605004"/>
                </a:cubicBezTo>
                <a:cubicBezTo>
                  <a:pt x="1468690" y="9622297"/>
                  <a:pt x="1478476" y="9634779"/>
                  <a:pt x="1494603" y="9644454"/>
                </a:cubicBezTo>
                <a:close/>
                <a:moveTo>
                  <a:pt x="1880839" y="8770310"/>
                </a:moveTo>
                <a:cubicBezTo>
                  <a:pt x="1866091" y="8763284"/>
                  <a:pt x="1860531" y="8734312"/>
                  <a:pt x="1838521" y="8741414"/>
                </a:cubicBezTo>
                <a:cubicBezTo>
                  <a:pt x="1855679" y="8746446"/>
                  <a:pt x="1862690" y="8788296"/>
                  <a:pt x="1880839" y="8770310"/>
                </a:cubicBezTo>
                <a:close/>
                <a:moveTo>
                  <a:pt x="1023406" y="10714681"/>
                </a:moveTo>
                <a:cubicBezTo>
                  <a:pt x="1015041" y="10729139"/>
                  <a:pt x="1004449" y="10741850"/>
                  <a:pt x="992823" y="10753724"/>
                </a:cubicBezTo>
                <a:cubicBezTo>
                  <a:pt x="990721" y="10749240"/>
                  <a:pt x="987441" y="10746268"/>
                  <a:pt x="980576" y="10746789"/>
                </a:cubicBezTo>
                <a:cubicBezTo>
                  <a:pt x="980597" y="10705160"/>
                  <a:pt x="986676" y="10650975"/>
                  <a:pt x="1040628" y="10665165"/>
                </a:cubicBezTo>
                <a:cubicBezTo>
                  <a:pt x="1037910" y="10684022"/>
                  <a:pt x="1031772" y="10700224"/>
                  <a:pt x="1023406" y="10714681"/>
                </a:cubicBezTo>
                <a:close/>
                <a:moveTo>
                  <a:pt x="3833287" y="4356565"/>
                </a:moveTo>
                <a:cubicBezTo>
                  <a:pt x="3832862" y="4353199"/>
                  <a:pt x="3830506" y="4350151"/>
                  <a:pt x="3826935" y="4352223"/>
                </a:cubicBezTo>
                <a:cubicBezTo>
                  <a:pt x="3824018" y="4353762"/>
                  <a:pt x="3823460" y="4361892"/>
                  <a:pt x="3828057" y="4362825"/>
                </a:cubicBezTo>
                <a:cubicBezTo>
                  <a:pt x="3832207" y="4363618"/>
                  <a:pt x="3833712" y="4359933"/>
                  <a:pt x="3833287" y="4356565"/>
                </a:cubicBezTo>
                <a:close/>
                <a:moveTo>
                  <a:pt x="5060834" y="1579993"/>
                </a:moveTo>
                <a:cubicBezTo>
                  <a:pt x="5038406" y="1556194"/>
                  <a:pt x="5021786" y="1529840"/>
                  <a:pt x="4991832" y="1509464"/>
                </a:cubicBezTo>
                <a:cubicBezTo>
                  <a:pt x="4992474" y="1550866"/>
                  <a:pt x="4996903" y="1590228"/>
                  <a:pt x="5017653" y="1623499"/>
                </a:cubicBezTo>
                <a:cubicBezTo>
                  <a:pt x="5031608" y="1608965"/>
                  <a:pt x="5050161" y="1604029"/>
                  <a:pt x="5060834" y="1579993"/>
                </a:cubicBezTo>
                <a:close/>
                <a:moveTo>
                  <a:pt x="5282490" y="1078611"/>
                </a:moveTo>
                <a:cubicBezTo>
                  <a:pt x="5277654" y="1073416"/>
                  <a:pt x="5279628" y="1066644"/>
                  <a:pt x="5269777" y="1061272"/>
                </a:cubicBezTo>
                <a:cubicBezTo>
                  <a:pt x="5262550" y="1067252"/>
                  <a:pt x="5274976" y="1082935"/>
                  <a:pt x="5282490" y="1078611"/>
                </a:cubicBezTo>
                <a:close/>
                <a:moveTo>
                  <a:pt x="613128" y="11654809"/>
                </a:moveTo>
                <a:cubicBezTo>
                  <a:pt x="574935" y="11672176"/>
                  <a:pt x="572925" y="11728529"/>
                  <a:pt x="537427" y="11745554"/>
                </a:cubicBezTo>
                <a:cubicBezTo>
                  <a:pt x="522569" y="11712413"/>
                  <a:pt x="487913" y="11706810"/>
                  <a:pt x="478727" y="11670042"/>
                </a:cubicBezTo>
                <a:cubicBezTo>
                  <a:pt x="513232" y="11654113"/>
                  <a:pt x="531230" y="11619134"/>
                  <a:pt x="542234" y="11590776"/>
                </a:cubicBezTo>
                <a:cubicBezTo>
                  <a:pt x="565640" y="11601118"/>
                  <a:pt x="596189" y="11621771"/>
                  <a:pt x="613128" y="11654809"/>
                </a:cubicBezTo>
                <a:close/>
                <a:moveTo>
                  <a:pt x="5460071" y="690419"/>
                </a:moveTo>
                <a:cubicBezTo>
                  <a:pt x="5460985" y="687051"/>
                  <a:pt x="5460316" y="683942"/>
                  <a:pt x="5456329" y="681414"/>
                </a:cubicBezTo>
                <a:cubicBezTo>
                  <a:pt x="5448942" y="688890"/>
                  <a:pt x="5451322" y="695055"/>
                  <a:pt x="5454319" y="700982"/>
                </a:cubicBezTo>
                <a:cubicBezTo>
                  <a:pt x="5456661" y="697414"/>
                  <a:pt x="5459157" y="693787"/>
                  <a:pt x="5460071" y="690419"/>
                </a:cubicBezTo>
                <a:close/>
                <a:moveTo>
                  <a:pt x="5511519" y="578455"/>
                </a:moveTo>
                <a:cubicBezTo>
                  <a:pt x="5509811" y="577701"/>
                  <a:pt x="5508054" y="575901"/>
                  <a:pt x="5506107" y="574530"/>
                </a:cubicBezTo>
                <a:cubicBezTo>
                  <a:pt x="5504735" y="576481"/>
                  <a:pt x="5503362" y="578431"/>
                  <a:pt x="5501752" y="579766"/>
                </a:cubicBezTo>
                <a:cubicBezTo>
                  <a:pt x="5503699" y="581137"/>
                  <a:pt x="5505456" y="582936"/>
                  <a:pt x="5507591" y="583880"/>
                </a:cubicBezTo>
                <a:cubicBezTo>
                  <a:pt x="5508774" y="582357"/>
                  <a:pt x="5510147" y="580406"/>
                  <a:pt x="5511519" y="578455"/>
                </a:cubicBezTo>
                <a:close/>
                <a:moveTo>
                  <a:pt x="2442014" y="7525938"/>
                </a:moveTo>
                <a:cubicBezTo>
                  <a:pt x="2450624" y="7518025"/>
                  <a:pt x="2440682" y="7511594"/>
                  <a:pt x="2439280" y="7504351"/>
                </a:cubicBezTo>
                <a:cubicBezTo>
                  <a:pt x="2433613" y="7512546"/>
                  <a:pt x="2434588" y="7519600"/>
                  <a:pt x="2442014" y="7525938"/>
                </a:cubicBezTo>
                <a:close/>
                <a:moveTo>
                  <a:pt x="5423046" y="783312"/>
                </a:moveTo>
                <a:cubicBezTo>
                  <a:pt x="5411900" y="781967"/>
                  <a:pt x="5400810" y="786272"/>
                  <a:pt x="5394432" y="770669"/>
                </a:cubicBezTo>
                <a:cubicBezTo>
                  <a:pt x="5391323" y="784638"/>
                  <a:pt x="5404612" y="791532"/>
                  <a:pt x="5417375" y="796148"/>
                </a:cubicBezTo>
                <a:cubicBezTo>
                  <a:pt x="5421351" y="791768"/>
                  <a:pt x="5423242" y="787489"/>
                  <a:pt x="5423046" y="783312"/>
                </a:cubicBezTo>
                <a:close/>
                <a:moveTo>
                  <a:pt x="5247536" y="1182085"/>
                </a:moveTo>
                <a:cubicBezTo>
                  <a:pt x="5239853" y="1178691"/>
                  <a:pt x="5239987" y="1155299"/>
                  <a:pt x="5228269" y="1167965"/>
                </a:cubicBezTo>
                <a:cubicBezTo>
                  <a:pt x="5225581" y="1172894"/>
                  <a:pt x="5243755" y="1186023"/>
                  <a:pt x="5247536" y="1182085"/>
                </a:cubicBezTo>
                <a:close/>
                <a:moveTo>
                  <a:pt x="2750087" y="6834549"/>
                </a:moveTo>
                <a:cubicBezTo>
                  <a:pt x="2742347" y="6830109"/>
                  <a:pt x="2749010" y="6820806"/>
                  <a:pt x="2737764" y="6817369"/>
                </a:cubicBezTo>
                <a:cubicBezTo>
                  <a:pt x="2732710" y="6825341"/>
                  <a:pt x="2740999" y="6841249"/>
                  <a:pt x="2750087" y="6834549"/>
                </a:cubicBezTo>
                <a:close/>
                <a:moveTo>
                  <a:pt x="5353233" y="945781"/>
                </a:moveTo>
                <a:cubicBezTo>
                  <a:pt x="5336834" y="937002"/>
                  <a:pt x="5342124" y="925029"/>
                  <a:pt x="5329638" y="915423"/>
                </a:cubicBezTo>
                <a:cubicBezTo>
                  <a:pt x="5316000" y="931374"/>
                  <a:pt x="5339328" y="941681"/>
                  <a:pt x="5347144" y="953823"/>
                </a:cubicBezTo>
                <a:cubicBezTo>
                  <a:pt x="5349315" y="951205"/>
                  <a:pt x="5351062" y="948399"/>
                  <a:pt x="5353233" y="945781"/>
                </a:cubicBezTo>
                <a:close/>
                <a:moveTo>
                  <a:pt x="2356435" y="7731685"/>
                </a:moveTo>
                <a:cubicBezTo>
                  <a:pt x="2350103" y="7717160"/>
                  <a:pt x="2332610" y="7709431"/>
                  <a:pt x="2325574" y="7697654"/>
                </a:cubicBezTo>
                <a:cubicBezTo>
                  <a:pt x="2329068" y="7713984"/>
                  <a:pt x="2341938" y="7729868"/>
                  <a:pt x="2318017" y="7749381"/>
                </a:cubicBezTo>
                <a:cubicBezTo>
                  <a:pt x="2331760" y="7752904"/>
                  <a:pt x="2344480" y="7743738"/>
                  <a:pt x="2356435" y="7731685"/>
                </a:cubicBezTo>
                <a:close/>
                <a:moveTo>
                  <a:pt x="504265" y="11925038"/>
                </a:moveTo>
                <a:cubicBezTo>
                  <a:pt x="487333" y="11914500"/>
                  <a:pt x="494998" y="11904132"/>
                  <a:pt x="480782" y="11893266"/>
                </a:cubicBezTo>
                <a:cubicBezTo>
                  <a:pt x="462284" y="11901394"/>
                  <a:pt x="497382" y="11930147"/>
                  <a:pt x="504265" y="11925038"/>
                </a:cubicBezTo>
                <a:close/>
                <a:moveTo>
                  <a:pt x="5636660" y="319543"/>
                </a:moveTo>
                <a:cubicBezTo>
                  <a:pt x="5633414" y="316586"/>
                  <a:pt x="5634256" y="312388"/>
                  <a:pt x="5627671" y="308970"/>
                </a:cubicBezTo>
                <a:cubicBezTo>
                  <a:pt x="5621424" y="317381"/>
                  <a:pt x="5619691" y="324740"/>
                  <a:pt x="5623741" y="331607"/>
                </a:cubicBezTo>
                <a:cubicBezTo>
                  <a:pt x="5627355" y="324572"/>
                  <a:pt x="5631772" y="321446"/>
                  <a:pt x="5636660" y="319543"/>
                </a:cubicBezTo>
                <a:close/>
                <a:moveTo>
                  <a:pt x="5315810" y="1049777"/>
                </a:moveTo>
                <a:cubicBezTo>
                  <a:pt x="5300475" y="1057804"/>
                  <a:pt x="5290131" y="1026690"/>
                  <a:pt x="5270078" y="1019872"/>
                </a:cubicBezTo>
                <a:cubicBezTo>
                  <a:pt x="5266785" y="1004124"/>
                  <a:pt x="5278895" y="985995"/>
                  <a:pt x="5286443" y="968912"/>
                </a:cubicBezTo>
                <a:cubicBezTo>
                  <a:pt x="5304146" y="983370"/>
                  <a:pt x="5307508" y="992001"/>
                  <a:pt x="5320820" y="1002477"/>
                </a:cubicBezTo>
                <a:cubicBezTo>
                  <a:pt x="5321163" y="1017942"/>
                  <a:pt x="5312140" y="1034883"/>
                  <a:pt x="5315810" y="1049777"/>
                </a:cubicBezTo>
                <a:close/>
                <a:moveTo>
                  <a:pt x="4689414" y="2467509"/>
                </a:moveTo>
                <a:cubicBezTo>
                  <a:pt x="4690934" y="2465449"/>
                  <a:pt x="4691429" y="2462761"/>
                  <a:pt x="4690226" y="2459645"/>
                </a:cubicBezTo>
                <a:cubicBezTo>
                  <a:pt x="4682056" y="2464721"/>
                  <a:pt x="4673905" y="2449671"/>
                  <a:pt x="4666203" y="2463648"/>
                </a:cubicBezTo>
                <a:cubicBezTo>
                  <a:pt x="4671068" y="2474212"/>
                  <a:pt x="4684855" y="2473689"/>
                  <a:pt x="4689414" y="2467509"/>
                </a:cubicBezTo>
                <a:close/>
                <a:moveTo>
                  <a:pt x="3407263" y="5372258"/>
                </a:moveTo>
                <a:cubicBezTo>
                  <a:pt x="3400229" y="5365074"/>
                  <a:pt x="3397510" y="5338886"/>
                  <a:pt x="3380940" y="5346353"/>
                </a:cubicBezTo>
                <a:cubicBezTo>
                  <a:pt x="3391665" y="5352113"/>
                  <a:pt x="3393770" y="5378539"/>
                  <a:pt x="3407263" y="5372258"/>
                </a:cubicBezTo>
                <a:close/>
                <a:moveTo>
                  <a:pt x="5594671" y="421646"/>
                </a:moveTo>
                <a:cubicBezTo>
                  <a:pt x="5590449" y="415158"/>
                  <a:pt x="5590566" y="408018"/>
                  <a:pt x="5579931" y="402292"/>
                </a:cubicBezTo>
                <a:cubicBezTo>
                  <a:pt x="5577185" y="406215"/>
                  <a:pt x="5574205" y="409521"/>
                  <a:pt x="5571459" y="413445"/>
                </a:cubicBezTo>
                <a:cubicBezTo>
                  <a:pt x="5573036" y="421334"/>
                  <a:pt x="5587586" y="426221"/>
                  <a:pt x="5594671" y="421646"/>
                </a:cubicBezTo>
                <a:close/>
                <a:moveTo>
                  <a:pt x="4712743" y="2422344"/>
                </a:moveTo>
                <a:cubicBezTo>
                  <a:pt x="4690511" y="2350105"/>
                  <a:pt x="4709515" y="2277556"/>
                  <a:pt x="4739398" y="2204508"/>
                </a:cubicBezTo>
                <a:cubicBezTo>
                  <a:pt x="4670626" y="2195018"/>
                  <a:pt x="4540758" y="2202974"/>
                  <a:pt x="4458368" y="2208872"/>
                </a:cubicBezTo>
                <a:cubicBezTo>
                  <a:pt x="4415852" y="2211842"/>
                  <a:pt x="4375803" y="2203556"/>
                  <a:pt x="4340890" y="2207397"/>
                </a:cubicBezTo>
                <a:cubicBezTo>
                  <a:pt x="4296092" y="2212052"/>
                  <a:pt x="4249433" y="2288330"/>
                  <a:pt x="4305549" y="2311543"/>
                </a:cubicBezTo>
                <a:cubicBezTo>
                  <a:pt x="4321370" y="2289192"/>
                  <a:pt x="4298614" y="2268430"/>
                  <a:pt x="4314790" y="2247724"/>
                </a:cubicBezTo>
                <a:cubicBezTo>
                  <a:pt x="4340982" y="2213335"/>
                  <a:pt x="4398184" y="2221354"/>
                  <a:pt x="4435598" y="2272572"/>
                </a:cubicBezTo>
                <a:cubicBezTo>
                  <a:pt x="4442991" y="2323926"/>
                  <a:pt x="4431912" y="2375566"/>
                  <a:pt x="4438308" y="2426611"/>
                </a:cubicBezTo>
                <a:cubicBezTo>
                  <a:pt x="4449919" y="2430720"/>
                  <a:pt x="4463236" y="2438431"/>
                  <a:pt x="4475079" y="2436267"/>
                </a:cubicBezTo>
                <a:cubicBezTo>
                  <a:pt x="4531317" y="2424501"/>
                  <a:pt x="4475855" y="2336942"/>
                  <a:pt x="4509884" y="2318598"/>
                </a:cubicBezTo>
                <a:cubicBezTo>
                  <a:pt x="4520005" y="2354403"/>
                  <a:pt x="4493774" y="2407598"/>
                  <a:pt x="4525167" y="2432185"/>
                </a:cubicBezTo>
                <a:cubicBezTo>
                  <a:pt x="4552891" y="2390184"/>
                  <a:pt x="4513721" y="2332065"/>
                  <a:pt x="4539974" y="2301634"/>
                </a:cubicBezTo>
                <a:cubicBezTo>
                  <a:pt x="4560408" y="2342888"/>
                  <a:pt x="4520729" y="2401241"/>
                  <a:pt x="4552215" y="2431765"/>
                </a:cubicBezTo>
                <a:cubicBezTo>
                  <a:pt x="4571712" y="2433772"/>
                  <a:pt x="4570492" y="2418944"/>
                  <a:pt x="4571922" y="2404735"/>
                </a:cubicBezTo>
                <a:cubicBezTo>
                  <a:pt x="4577008" y="2413564"/>
                  <a:pt x="4573182" y="2422202"/>
                  <a:pt x="4585199" y="2431253"/>
                </a:cubicBezTo>
                <a:cubicBezTo>
                  <a:pt x="4598332" y="2427090"/>
                  <a:pt x="4594068" y="2407361"/>
                  <a:pt x="4601762" y="2414169"/>
                </a:cubicBezTo>
                <a:cubicBezTo>
                  <a:pt x="4605802" y="2419386"/>
                  <a:pt x="4603914" y="2425354"/>
                  <a:pt x="4612247" y="2430833"/>
                </a:cubicBezTo>
                <a:cubicBezTo>
                  <a:pt x="4626181" y="2414450"/>
                  <a:pt x="4630028" y="2428577"/>
                  <a:pt x="4649139" y="2426961"/>
                </a:cubicBezTo>
                <a:cubicBezTo>
                  <a:pt x="4644967" y="2413169"/>
                  <a:pt x="4644438" y="2400310"/>
                  <a:pt x="4641920" y="2386822"/>
                </a:cubicBezTo>
                <a:cubicBezTo>
                  <a:pt x="4649936" y="2371851"/>
                  <a:pt x="4647204" y="2344509"/>
                  <a:pt x="4651160" y="2323002"/>
                </a:cubicBezTo>
                <a:cubicBezTo>
                  <a:pt x="4653859" y="2305474"/>
                  <a:pt x="4650273" y="2265609"/>
                  <a:pt x="4680173" y="2279002"/>
                </a:cubicBezTo>
                <a:cubicBezTo>
                  <a:pt x="4669369" y="2327009"/>
                  <a:pt x="4659558" y="2375330"/>
                  <a:pt x="4658984" y="2423509"/>
                </a:cubicBezTo>
                <a:cubicBezTo>
                  <a:pt x="4676928" y="2431808"/>
                  <a:pt x="4695065" y="2431197"/>
                  <a:pt x="4712743" y="2422344"/>
                </a:cubicBezTo>
                <a:close/>
                <a:moveTo>
                  <a:pt x="539069" y="11871626"/>
                </a:moveTo>
                <a:cubicBezTo>
                  <a:pt x="539196" y="11859504"/>
                  <a:pt x="521263" y="11845563"/>
                  <a:pt x="512409" y="11854259"/>
                </a:cubicBezTo>
                <a:cubicBezTo>
                  <a:pt x="515413" y="11871888"/>
                  <a:pt x="525953" y="11864319"/>
                  <a:pt x="531915" y="11882236"/>
                </a:cubicBezTo>
                <a:cubicBezTo>
                  <a:pt x="536976" y="11879506"/>
                  <a:pt x="539026" y="11875667"/>
                  <a:pt x="539069" y="11871626"/>
                </a:cubicBezTo>
                <a:close/>
                <a:moveTo>
                  <a:pt x="1525247" y="9643208"/>
                </a:moveTo>
                <a:cubicBezTo>
                  <a:pt x="1520176" y="9641986"/>
                  <a:pt x="1513675" y="9637075"/>
                  <a:pt x="1510986" y="9642006"/>
                </a:cubicBezTo>
                <a:cubicBezTo>
                  <a:pt x="1513546" y="9643137"/>
                  <a:pt x="1515492" y="9644506"/>
                  <a:pt x="1513368" y="9648157"/>
                </a:cubicBezTo>
                <a:cubicBezTo>
                  <a:pt x="1518251" y="9649804"/>
                  <a:pt x="1523749" y="9651214"/>
                  <a:pt x="1525247" y="9643208"/>
                </a:cubicBezTo>
                <a:close/>
                <a:moveTo>
                  <a:pt x="3392304" y="5417664"/>
                </a:moveTo>
                <a:cubicBezTo>
                  <a:pt x="3397535" y="5404671"/>
                  <a:pt x="3391068" y="5396205"/>
                  <a:pt x="3375368" y="5391308"/>
                </a:cubicBezTo>
                <a:cubicBezTo>
                  <a:pt x="3367251" y="5405058"/>
                  <a:pt x="3384609" y="5409667"/>
                  <a:pt x="3392304" y="5417664"/>
                </a:cubicBezTo>
                <a:close/>
                <a:moveTo>
                  <a:pt x="5372947" y="935582"/>
                </a:moveTo>
                <a:cubicBezTo>
                  <a:pt x="5356676" y="943725"/>
                  <a:pt x="5366751" y="959931"/>
                  <a:pt x="5352454" y="975080"/>
                </a:cubicBezTo>
                <a:cubicBezTo>
                  <a:pt x="5321079" y="947417"/>
                  <a:pt x="5297199" y="920000"/>
                  <a:pt x="5333008" y="888292"/>
                </a:cubicBezTo>
                <a:cubicBezTo>
                  <a:pt x="5350954" y="908487"/>
                  <a:pt x="5369901" y="913792"/>
                  <a:pt x="5372947" y="935582"/>
                </a:cubicBezTo>
                <a:close/>
                <a:moveTo>
                  <a:pt x="2985160" y="6341655"/>
                </a:moveTo>
                <a:cubicBezTo>
                  <a:pt x="2988977" y="6329554"/>
                  <a:pt x="2971479" y="6321822"/>
                  <a:pt x="2970133" y="6337569"/>
                </a:cubicBezTo>
                <a:cubicBezTo>
                  <a:pt x="2975205" y="6338788"/>
                  <a:pt x="2980277" y="6340008"/>
                  <a:pt x="2985160" y="6341655"/>
                </a:cubicBezTo>
                <a:close/>
                <a:moveTo>
                  <a:pt x="4670814" y="2527257"/>
                </a:moveTo>
                <a:cubicBezTo>
                  <a:pt x="4661061" y="2515196"/>
                  <a:pt x="4670600" y="2491953"/>
                  <a:pt x="4646495" y="2490678"/>
                </a:cubicBezTo>
                <a:cubicBezTo>
                  <a:pt x="4635830" y="2505030"/>
                  <a:pt x="4641989" y="2519457"/>
                  <a:pt x="4657387" y="2533733"/>
                </a:cubicBezTo>
                <a:cubicBezTo>
                  <a:pt x="4661944" y="2529704"/>
                  <a:pt x="4666288" y="2533266"/>
                  <a:pt x="4670814" y="2527257"/>
                </a:cubicBezTo>
                <a:close/>
                <a:moveTo>
                  <a:pt x="5398882" y="887212"/>
                </a:moveTo>
                <a:cubicBezTo>
                  <a:pt x="5382500" y="893903"/>
                  <a:pt x="5368604" y="859905"/>
                  <a:pt x="5348220" y="858121"/>
                </a:cubicBezTo>
                <a:cubicBezTo>
                  <a:pt x="5353307" y="840765"/>
                  <a:pt x="5357581" y="824081"/>
                  <a:pt x="5368934" y="800723"/>
                </a:cubicBezTo>
                <a:cubicBezTo>
                  <a:pt x="5385223" y="814111"/>
                  <a:pt x="5388905" y="829151"/>
                  <a:pt x="5406872" y="842248"/>
                </a:cubicBezTo>
                <a:cubicBezTo>
                  <a:pt x="5401061" y="857737"/>
                  <a:pt x="5393141" y="873326"/>
                  <a:pt x="5398882" y="887212"/>
                </a:cubicBezTo>
                <a:close/>
                <a:moveTo>
                  <a:pt x="5121431" y="1515257"/>
                </a:moveTo>
                <a:cubicBezTo>
                  <a:pt x="5099145" y="1489483"/>
                  <a:pt x="5041776" y="1473066"/>
                  <a:pt x="5017595" y="1487187"/>
                </a:cubicBezTo>
                <a:cubicBezTo>
                  <a:pt x="5037553" y="1513122"/>
                  <a:pt x="5055136" y="1539877"/>
                  <a:pt x="5090098" y="1559625"/>
                </a:cubicBezTo>
                <a:cubicBezTo>
                  <a:pt x="5099636" y="1542123"/>
                  <a:pt x="5111120" y="1529725"/>
                  <a:pt x="5121431" y="1515257"/>
                </a:cubicBezTo>
                <a:close/>
                <a:moveTo>
                  <a:pt x="2368828" y="7746339"/>
                </a:moveTo>
                <a:cubicBezTo>
                  <a:pt x="2335376" y="7802429"/>
                  <a:pt x="2227923" y="7848258"/>
                  <a:pt x="2187386" y="7786498"/>
                </a:cubicBezTo>
                <a:cubicBezTo>
                  <a:pt x="2175607" y="7771606"/>
                  <a:pt x="2190817" y="7753343"/>
                  <a:pt x="2197741" y="7736518"/>
                </a:cubicBezTo>
                <a:cubicBezTo>
                  <a:pt x="2182569" y="7729304"/>
                  <a:pt x="2170396" y="7749929"/>
                  <a:pt x="2156099" y="7752279"/>
                </a:cubicBezTo>
                <a:cubicBezTo>
                  <a:pt x="2088045" y="7774726"/>
                  <a:pt x="2022552" y="7693272"/>
                  <a:pt x="2057294" y="7620416"/>
                </a:cubicBezTo>
                <a:cubicBezTo>
                  <a:pt x="2079307" y="7574057"/>
                  <a:pt x="2128865" y="7540378"/>
                  <a:pt x="2158649" y="7516827"/>
                </a:cubicBezTo>
                <a:cubicBezTo>
                  <a:pt x="2239320" y="7566238"/>
                  <a:pt x="2300724" y="7640786"/>
                  <a:pt x="2382646" y="7698907"/>
                </a:cubicBezTo>
                <a:cubicBezTo>
                  <a:pt x="2372209" y="7712141"/>
                  <a:pt x="2379116" y="7729979"/>
                  <a:pt x="2368828" y="7746339"/>
                </a:cubicBezTo>
                <a:close/>
                <a:moveTo>
                  <a:pt x="1751955" y="9142824"/>
                </a:moveTo>
                <a:cubicBezTo>
                  <a:pt x="1748228" y="9152408"/>
                  <a:pt x="1746533" y="9160847"/>
                  <a:pt x="1732316" y="9164263"/>
                </a:cubicBezTo>
                <a:lnTo>
                  <a:pt x="1737176" y="9127848"/>
                </a:lnTo>
                <a:lnTo>
                  <a:pt x="1741054" y="9098791"/>
                </a:lnTo>
                <a:cubicBezTo>
                  <a:pt x="1754914" y="9032151"/>
                  <a:pt x="1779018" y="8963362"/>
                  <a:pt x="1767252" y="8904567"/>
                </a:cubicBezTo>
                <a:cubicBezTo>
                  <a:pt x="1763081" y="8881794"/>
                  <a:pt x="1744080" y="8867273"/>
                  <a:pt x="1758900" y="8845237"/>
                </a:cubicBezTo>
                <a:cubicBezTo>
                  <a:pt x="1788812" y="8856922"/>
                  <a:pt x="1795374" y="8922606"/>
                  <a:pt x="1792327" y="8960565"/>
                </a:cubicBezTo>
                <a:cubicBezTo>
                  <a:pt x="1790876" y="8983405"/>
                  <a:pt x="1780222" y="9019023"/>
                  <a:pt x="1772353" y="9051789"/>
                </a:cubicBezTo>
                <a:cubicBezTo>
                  <a:pt x="1768371" y="9067130"/>
                  <a:pt x="1765276" y="9084776"/>
                  <a:pt x="1762174" y="9101144"/>
                </a:cubicBezTo>
                <a:lnTo>
                  <a:pt x="1753724" y="9135606"/>
                </a:lnTo>
                <a:close/>
                <a:moveTo>
                  <a:pt x="5149024" y="1456845"/>
                </a:moveTo>
                <a:cubicBezTo>
                  <a:pt x="5154643" y="1441497"/>
                  <a:pt x="5158002" y="1425944"/>
                  <a:pt x="5155850" y="1414539"/>
                </a:cubicBezTo>
                <a:cubicBezTo>
                  <a:pt x="5127424" y="1418756"/>
                  <a:pt x="5095040" y="1431948"/>
                  <a:pt x="5071680" y="1448445"/>
                </a:cubicBezTo>
                <a:cubicBezTo>
                  <a:pt x="5064717" y="1453231"/>
                  <a:pt x="5043950" y="1461314"/>
                  <a:pt x="5053910" y="1469980"/>
                </a:cubicBezTo>
                <a:cubicBezTo>
                  <a:pt x="5083910" y="1466869"/>
                  <a:pt x="5093413" y="1486419"/>
                  <a:pt x="5128641" y="1497916"/>
                </a:cubicBezTo>
                <a:cubicBezTo>
                  <a:pt x="5135528" y="1487334"/>
                  <a:pt x="5143406" y="1472192"/>
                  <a:pt x="5149024" y="1456845"/>
                </a:cubicBezTo>
                <a:close/>
                <a:moveTo>
                  <a:pt x="5532354" y="590218"/>
                </a:moveTo>
                <a:cubicBezTo>
                  <a:pt x="5514282" y="619567"/>
                  <a:pt x="5498786" y="659259"/>
                  <a:pt x="5478215" y="697732"/>
                </a:cubicBezTo>
                <a:cubicBezTo>
                  <a:pt x="5456270" y="738155"/>
                  <a:pt x="5433338" y="784279"/>
                  <a:pt x="5425565" y="819201"/>
                </a:cubicBezTo>
                <a:cubicBezTo>
                  <a:pt x="5407915" y="812937"/>
                  <a:pt x="5390483" y="793472"/>
                  <a:pt x="5376810" y="782828"/>
                </a:cubicBezTo>
                <a:cubicBezTo>
                  <a:pt x="5375635" y="757760"/>
                  <a:pt x="5395148" y="741323"/>
                  <a:pt x="5406498" y="720255"/>
                </a:cubicBezTo>
                <a:cubicBezTo>
                  <a:pt x="5418038" y="698760"/>
                  <a:pt x="5421890" y="673868"/>
                  <a:pt x="5432526" y="650951"/>
                </a:cubicBezTo>
                <a:cubicBezTo>
                  <a:pt x="5449829" y="614103"/>
                  <a:pt x="5480608" y="583720"/>
                  <a:pt x="5496867" y="546922"/>
                </a:cubicBezTo>
                <a:cubicBezTo>
                  <a:pt x="5518794" y="559679"/>
                  <a:pt x="5524318" y="574905"/>
                  <a:pt x="5532354" y="590218"/>
                </a:cubicBezTo>
                <a:close/>
                <a:moveTo>
                  <a:pt x="2765400" y="6853051"/>
                </a:moveTo>
                <a:lnTo>
                  <a:pt x="2758565" y="6850031"/>
                </a:lnTo>
                <a:lnTo>
                  <a:pt x="2754226" y="6859850"/>
                </a:lnTo>
                <a:lnTo>
                  <a:pt x="2761061" y="6862870"/>
                </a:lnTo>
                <a:close/>
                <a:moveTo>
                  <a:pt x="3277711" y="5698964"/>
                </a:moveTo>
                <a:lnTo>
                  <a:pt x="3257214" y="5689908"/>
                </a:lnTo>
                <a:cubicBezTo>
                  <a:pt x="3250891" y="5701909"/>
                  <a:pt x="3266680" y="5704293"/>
                  <a:pt x="3272241" y="5711343"/>
                </a:cubicBezTo>
                <a:close/>
                <a:moveTo>
                  <a:pt x="1918320" y="8776673"/>
                </a:moveTo>
                <a:cubicBezTo>
                  <a:pt x="1900615" y="8760181"/>
                  <a:pt x="1888446" y="8741548"/>
                  <a:pt x="1864827" y="8728052"/>
                </a:cubicBezTo>
                <a:cubicBezTo>
                  <a:pt x="1868798" y="8745614"/>
                  <a:pt x="1893672" y="8789747"/>
                  <a:pt x="1918320" y="8776673"/>
                </a:cubicBezTo>
                <a:close/>
                <a:moveTo>
                  <a:pt x="3449453" y="5319512"/>
                </a:moveTo>
                <a:cubicBezTo>
                  <a:pt x="3454541" y="5307996"/>
                  <a:pt x="3453048" y="5298667"/>
                  <a:pt x="3436785" y="5295047"/>
                </a:cubicBezTo>
                <a:cubicBezTo>
                  <a:pt x="3430890" y="5307233"/>
                  <a:pt x="3440999" y="5313231"/>
                  <a:pt x="3449453" y="5319512"/>
                </a:cubicBezTo>
                <a:close/>
                <a:moveTo>
                  <a:pt x="5565736" y="530914"/>
                </a:moveTo>
                <a:cubicBezTo>
                  <a:pt x="5563543" y="540064"/>
                  <a:pt x="5559988" y="550131"/>
                  <a:pt x="5551388" y="561510"/>
                </a:cubicBezTo>
                <a:cubicBezTo>
                  <a:pt x="5542588" y="544466"/>
                  <a:pt x="5530664" y="527561"/>
                  <a:pt x="5512547" y="511966"/>
                </a:cubicBezTo>
                <a:cubicBezTo>
                  <a:pt x="5521655" y="498282"/>
                  <a:pt x="5520220" y="486516"/>
                  <a:pt x="5532878" y="472882"/>
                </a:cubicBezTo>
                <a:cubicBezTo>
                  <a:pt x="5550515" y="487253"/>
                  <a:pt x="5558840" y="494979"/>
                  <a:pt x="5571914" y="505815"/>
                </a:cubicBezTo>
                <a:cubicBezTo>
                  <a:pt x="5568761" y="513529"/>
                  <a:pt x="5567929" y="521764"/>
                  <a:pt x="5565736" y="530914"/>
                </a:cubicBezTo>
                <a:close/>
                <a:moveTo>
                  <a:pt x="710274" y="11520972"/>
                </a:moveTo>
                <a:cubicBezTo>
                  <a:pt x="716891" y="11504159"/>
                  <a:pt x="703210" y="11492129"/>
                  <a:pt x="681035" y="11476632"/>
                </a:cubicBezTo>
                <a:cubicBezTo>
                  <a:pt x="673900" y="11488172"/>
                  <a:pt x="668655" y="11500042"/>
                  <a:pt x="653392" y="11511538"/>
                </a:cubicBezTo>
                <a:cubicBezTo>
                  <a:pt x="666517" y="11532537"/>
                  <a:pt x="679845" y="11486239"/>
                  <a:pt x="692815" y="11504130"/>
                </a:cubicBezTo>
                <a:cubicBezTo>
                  <a:pt x="693619" y="11516138"/>
                  <a:pt x="693997" y="11527959"/>
                  <a:pt x="696453" y="11539684"/>
                </a:cubicBezTo>
                <a:cubicBezTo>
                  <a:pt x="703607" y="11532712"/>
                  <a:pt x="708068" y="11526576"/>
                  <a:pt x="710274" y="11520972"/>
                </a:cubicBezTo>
                <a:close/>
                <a:moveTo>
                  <a:pt x="455540" y="12108957"/>
                </a:moveTo>
                <a:cubicBezTo>
                  <a:pt x="451300" y="12094330"/>
                  <a:pt x="437932" y="12058834"/>
                  <a:pt x="420318" y="12057174"/>
                </a:cubicBezTo>
                <a:cubicBezTo>
                  <a:pt x="421008" y="12071762"/>
                  <a:pt x="429357" y="12107081"/>
                  <a:pt x="455540" y="12108957"/>
                </a:cubicBezTo>
                <a:close/>
                <a:moveTo>
                  <a:pt x="2577839" y="7311119"/>
                </a:moveTo>
                <a:cubicBezTo>
                  <a:pt x="2579310" y="7302963"/>
                  <a:pt x="2571381" y="7295737"/>
                  <a:pt x="2579247" y="7286614"/>
                </a:cubicBezTo>
                <a:cubicBezTo>
                  <a:pt x="2570742" y="7283873"/>
                  <a:pt x="2561552" y="7275741"/>
                  <a:pt x="2553887" y="7281517"/>
                </a:cubicBezTo>
                <a:cubicBezTo>
                  <a:pt x="2561007" y="7294335"/>
                  <a:pt x="2556884" y="7308295"/>
                  <a:pt x="2572303" y="7319690"/>
                </a:cubicBezTo>
                <a:cubicBezTo>
                  <a:pt x="2575815" y="7316660"/>
                  <a:pt x="2577350" y="7313837"/>
                  <a:pt x="2577839" y="7311119"/>
                </a:cubicBezTo>
                <a:close/>
                <a:moveTo>
                  <a:pt x="5100966" y="1601441"/>
                </a:moveTo>
                <a:cubicBezTo>
                  <a:pt x="5095843" y="1599083"/>
                  <a:pt x="5092427" y="1582292"/>
                  <a:pt x="5085226" y="1590370"/>
                </a:cubicBezTo>
                <a:cubicBezTo>
                  <a:pt x="5089337" y="1592985"/>
                  <a:pt x="5097857" y="1607831"/>
                  <a:pt x="5100966" y="1601441"/>
                </a:cubicBezTo>
                <a:close/>
                <a:moveTo>
                  <a:pt x="5600515" y="481761"/>
                </a:moveTo>
                <a:cubicBezTo>
                  <a:pt x="5597302" y="484450"/>
                  <a:pt x="5592642" y="482391"/>
                  <a:pt x="5589048" y="485940"/>
                </a:cubicBezTo>
                <a:cubicBezTo>
                  <a:pt x="5581349" y="460964"/>
                  <a:pt x="5548627" y="449074"/>
                  <a:pt x="5549123" y="426178"/>
                </a:cubicBezTo>
                <a:cubicBezTo>
                  <a:pt x="5563643" y="410505"/>
                  <a:pt x="5568639" y="395761"/>
                  <a:pt x="5578820" y="380740"/>
                </a:cubicBezTo>
                <a:cubicBezTo>
                  <a:pt x="5595883" y="395984"/>
                  <a:pt x="5608183" y="411693"/>
                  <a:pt x="5619446" y="427456"/>
                </a:cubicBezTo>
                <a:cubicBezTo>
                  <a:pt x="5615371" y="434388"/>
                  <a:pt x="5610609" y="434852"/>
                  <a:pt x="5605204" y="429896"/>
                </a:cubicBezTo>
                <a:cubicBezTo>
                  <a:pt x="5603027" y="447427"/>
                  <a:pt x="5595052" y="465477"/>
                  <a:pt x="5600515" y="481761"/>
                </a:cubicBezTo>
                <a:close/>
                <a:moveTo>
                  <a:pt x="5268042" y="1239577"/>
                </a:moveTo>
                <a:cubicBezTo>
                  <a:pt x="5267028" y="1231482"/>
                  <a:pt x="5256031" y="1228662"/>
                  <a:pt x="5249402" y="1229812"/>
                </a:cubicBezTo>
                <a:cubicBezTo>
                  <a:pt x="5250416" y="1237907"/>
                  <a:pt x="5261939" y="1242998"/>
                  <a:pt x="5268042" y="1239577"/>
                </a:cubicBezTo>
                <a:close/>
                <a:moveTo>
                  <a:pt x="2602622" y="7281160"/>
                </a:moveTo>
                <a:cubicBezTo>
                  <a:pt x="2613759" y="7252481"/>
                  <a:pt x="2583246" y="7227799"/>
                  <a:pt x="2568767" y="7201548"/>
                </a:cubicBezTo>
                <a:cubicBezTo>
                  <a:pt x="2551469" y="7219868"/>
                  <a:pt x="2548885" y="7226872"/>
                  <a:pt x="2531365" y="7249166"/>
                </a:cubicBezTo>
                <a:cubicBezTo>
                  <a:pt x="2556316" y="7271390"/>
                  <a:pt x="2578989" y="7268681"/>
                  <a:pt x="2602622" y="7281160"/>
                </a:cubicBezTo>
                <a:close/>
                <a:moveTo>
                  <a:pt x="5641575" y="403467"/>
                </a:moveTo>
                <a:cubicBezTo>
                  <a:pt x="5629945" y="385126"/>
                  <a:pt x="5612533" y="367277"/>
                  <a:pt x="5597614" y="349514"/>
                </a:cubicBezTo>
                <a:cubicBezTo>
                  <a:pt x="5617954" y="327527"/>
                  <a:pt x="5604915" y="310087"/>
                  <a:pt x="5627088" y="287386"/>
                </a:cubicBezTo>
                <a:cubicBezTo>
                  <a:pt x="5636928" y="302905"/>
                  <a:pt x="5662424" y="316201"/>
                  <a:pt x="5665023" y="332075"/>
                </a:cubicBezTo>
                <a:cubicBezTo>
                  <a:pt x="5660801" y="343920"/>
                  <a:pt x="5653126" y="330373"/>
                  <a:pt x="5647199" y="327754"/>
                </a:cubicBezTo>
                <a:cubicBezTo>
                  <a:pt x="5639871" y="335180"/>
                  <a:pt x="5646552" y="340671"/>
                  <a:pt x="5654879" y="345873"/>
                </a:cubicBezTo>
                <a:cubicBezTo>
                  <a:pt x="5636983" y="366909"/>
                  <a:pt x="5653077" y="383160"/>
                  <a:pt x="5641575" y="403467"/>
                </a:cubicBezTo>
                <a:close/>
                <a:moveTo>
                  <a:pt x="4291447" y="3461541"/>
                </a:moveTo>
                <a:cubicBezTo>
                  <a:pt x="4296300" y="3449403"/>
                  <a:pt x="4299920" y="3437741"/>
                  <a:pt x="4283836" y="3433694"/>
                </a:cubicBezTo>
                <a:cubicBezTo>
                  <a:pt x="4279122" y="3444363"/>
                  <a:pt x="4270952" y="3457076"/>
                  <a:pt x="4281017" y="3462033"/>
                </a:cubicBezTo>
                <a:cubicBezTo>
                  <a:pt x="4283618" y="3459612"/>
                  <a:pt x="4286509" y="3458849"/>
                  <a:pt x="4291447" y="3461541"/>
                </a:cubicBezTo>
                <a:close/>
                <a:moveTo>
                  <a:pt x="1558273" y="9648112"/>
                </a:moveTo>
                <a:cubicBezTo>
                  <a:pt x="1542473" y="9636541"/>
                  <a:pt x="1541250" y="9619684"/>
                  <a:pt x="1525878" y="9608302"/>
                </a:cubicBezTo>
                <a:cubicBezTo>
                  <a:pt x="1516005" y="9620257"/>
                  <a:pt x="1531182" y="9649399"/>
                  <a:pt x="1552806" y="9660484"/>
                </a:cubicBezTo>
                <a:close/>
                <a:moveTo>
                  <a:pt x="1939230" y="8785912"/>
                </a:moveTo>
                <a:cubicBezTo>
                  <a:pt x="1941877" y="8762606"/>
                  <a:pt x="1916650" y="8750440"/>
                  <a:pt x="1901882" y="8734226"/>
                </a:cubicBezTo>
                <a:cubicBezTo>
                  <a:pt x="1903115" y="8755678"/>
                  <a:pt x="1924462" y="8769698"/>
                  <a:pt x="1939230" y="8785912"/>
                </a:cubicBezTo>
                <a:close/>
                <a:moveTo>
                  <a:pt x="579878" y="11866749"/>
                </a:moveTo>
                <a:cubicBezTo>
                  <a:pt x="567904" y="11899666"/>
                  <a:pt x="533000" y="11932130"/>
                  <a:pt x="504198" y="11964743"/>
                </a:cubicBezTo>
                <a:cubicBezTo>
                  <a:pt x="487053" y="11950035"/>
                  <a:pt x="456497" y="11923799"/>
                  <a:pt x="444622" y="11905307"/>
                </a:cubicBezTo>
                <a:cubicBezTo>
                  <a:pt x="450544" y="11881433"/>
                  <a:pt x="491038" y="11851440"/>
                  <a:pt x="516265" y="11818776"/>
                </a:cubicBezTo>
                <a:cubicBezTo>
                  <a:pt x="537688" y="11822637"/>
                  <a:pt x="558831" y="11862035"/>
                  <a:pt x="579878" y="11866749"/>
                </a:cubicBezTo>
                <a:close/>
                <a:moveTo>
                  <a:pt x="5323751" y="1130478"/>
                </a:moveTo>
                <a:cubicBezTo>
                  <a:pt x="5329699" y="1123933"/>
                  <a:pt x="5326756" y="1119065"/>
                  <a:pt x="5318610" y="1114446"/>
                </a:cubicBezTo>
                <a:cubicBezTo>
                  <a:pt x="5313752" y="1121983"/>
                  <a:pt x="5315475" y="1131917"/>
                  <a:pt x="5323751" y="1130478"/>
                </a:cubicBezTo>
                <a:close/>
                <a:moveTo>
                  <a:pt x="5280851" y="1227903"/>
                </a:moveTo>
                <a:cubicBezTo>
                  <a:pt x="5265654" y="1211502"/>
                  <a:pt x="5254469" y="1209109"/>
                  <a:pt x="5234299" y="1193570"/>
                </a:cubicBezTo>
                <a:cubicBezTo>
                  <a:pt x="5226351" y="1197705"/>
                  <a:pt x="5238838" y="1209850"/>
                  <a:pt x="5229072" y="1206555"/>
                </a:cubicBezTo>
                <a:cubicBezTo>
                  <a:pt x="5219473" y="1193646"/>
                  <a:pt x="5195291" y="1164099"/>
                  <a:pt x="5215466" y="1162307"/>
                </a:cubicBezTo>
                <a:cubicBezTo>
                  <a:pt x="5202569" y="1137237"/>
                  <a:pt x="5185890" y="1155357"/>
                  <a:pt x="5169778" y="1132944"/>
                </a:cubicBezTo>
                <a:cubicBezTo>
                  <a:pt x="5170011" y="1150890"/>
                  <a:pt x="5191499" y="1163443"/>
                  <a:pt x="5203094" y="1178763"/>
                </a:cubicBezTo>
                <a:cubicBezTo>
                  <a:pt x="5210887" y="1188833"/>
                  <a:pt x="5220547" y="1207376"/>
                  <a:pt x="5233173" y="1218053"/>
                </a:cubicBezTo>
                <a:cubicBezTo>
                  <a:pt x="5245767" y="1214951"/>
                  <a:pt x="5260139" y="1222830"/>
                  <a:pt x="5274759" y="1235918"/>
                </a:cubicBezTo>
                <a:cubicBezTo>
                  <a:pt x="5276933" y="1233309"/>
                  <a:pt x="5278678" y="1230512"/>
                  <a:pt x="5280851" y="1227903"/>
                </a:cubicBezTo>
                <a:close/>
                <a:moveTo>
                  <a:pt x="3476497" y="5312594"/>
                </a:moveTo>
                <a:cubicBezTo>
                  <a:pt x="3470330" y="5310380"/>
                  <a:pt x="3462733" y="5304470"/>
                  <a:pt x="3459000" y="5309455"/>
                </a:cubicBezTo>
                <a:cubicBezTo>
                  <a:pt x="3460669" y="5313763"/>
                  <a:pt x="3473880" y="5327759"/>
                  <a:pt x="3476497" y="5312594"/>
                </a:cubicBezTo>
                <a:close/>
                <a:moveTo>
                  <a:pt x="2996312" y="6405309"/>
                </a:moveTo>
                <a:cubicBezTo>
                  <a:pt x="2990502" y="6388443"/>
                  <a:pt x="2989567" y="6368625"/>
                  <a:pt x="2977462" y="6355616"/>
                </a:cubicBezTo>
                <a:cubicBezTo>
                  <a:pt x="2975459" y="6375157"/>
                  <a:pt x="2984986" y="6404390"/>
                  <a:pt x="2996312" y="6405309"/>
                </a:cubicBezTo>
                <a:close/>
                <a:moveTo>
                  <a:pt x="5440180" y="875249"/>
                </a:moveTo>
                <a:cubicBezTo>
                  <a:pt x="5442638" y="872408"/>
                  <a:pt x="5442503" y="867840"/>
                  <a:pt x="5436334" y="864600"/>
                </a:cubicBezTo>
                <a:cubicBezTo>
                  <a:pt x="5433582" y="868535"/>
                  <a:pt x="5431444" y="872226"/>
                  <a:pt x="5428458" y="875542"/>
                </a:cubicBezTo>
                <a:cubicBezTo>
                  <a:pt x="5432668" y="879205"/>
                  <a:pt x="5437721" y="878090"/>
                  <a:pt x="5440180" y="875249"/>
                </a:cubicBezTo>
                <a:close/>
                <a:moveTo>
                  <a:pt x="3433455" y="5421561"/>
                </a:moveTo>
                <a:cubicBezTo>
                  <a:pt x="3432413" y="5404282"/>
                  <a:pt x="3422571" y="5390748"/>
                  <a:pt x="3409836" y="5377987"/>
                </a:cubicBezTo>
                <a:cubicBezTo>
                  <a:pt x="3411680" y="5394603"/>
                  <a:pt x="3424412" y="5407373"/>
                  <a:pt x="3433455" y="5421561"/>
                </a:cubicBezTo>
                <a:close/>
                <a:moveTo>
                  <a:pt x="4994359" y="1890448"/>
                </a:moveTo>
                <a:cubicBezTo>
                  <a:pt x="4986146" y="1898784"/>
                  <a:pt x="4974041" y="1896910"/>
                  <a:pt x="4968290" y="1912372"/>
                </a:cubicBezTo>
                <a:cubicBezTo>
                  <a:pt x="4980767" y="1918242"/>
                  <a:pt x="4997431" y="1898281"/>
                  <a:pt x="4994359" y="1890448"/>
                </a:cubicBezTo>
                <a:close/>
                <a:moveTo>
                  <a:pt x="5409029" y="957246"/>
                </a:moveTo>
                <a:cubicBezTo>
                  <a:pt x="5408552" y="950324"/>
                  <a:pt x="5398438" y="942511"/>
                  <a:pt x="5393703" y="945387"/>
                </a:cubicBezTo>
                <a:cubicBezTo>
                  <a:pt x="5397777" y="951264"/>
                  <a:pt x="5396240" y="958228"/>
                  <a:pt x="5405737" y="963443"/>
                </a:cubicBezTo>
                <a:cubicBezTo>
                  <a:pt x="5408276" y="961762"/>
                  <a:pt x="5409187" y="959554"/>
                  <a:pt x="5409029" y="957246"/>
                </a:cubicBezTo>
                <a:close/>
                <a:moveTo>
                  <a:pt x="2848232" y="6753410"/>
                </a:moveTo>
                <a:cubicBezTo>
                  <a:pt x="2833973" y="6739456"/>
                  <a:pt x="2810548" y="6739312"/>
                  <a:pt x="2796673" y="6746448"/>
                </a:cubicBezTo>
                <a:cubicBezTo>
                  <a:pt x="2811791" y="6743433"/>
                  <a:pt x="2832159" y="6753963"/>
                  <a:pt x="2848232" y="6753410"/>
                </a:cubicBezTo>
                <a:close/>
                <a:moveTo>
                  <a:pt x="1626585" y="9518424"/>
                </a:moveTo>
                <a:cubicBezTo>
                  <a:pt x="1615913" y="9538220"/>
                  <a:pt x="1601851" y="9555597"/>
                  <a:pt x="1583562" y="9568526"/>
                </a:cubicBezTo>
                <a:cubicBezTo>
                  <a:pt x="1578111" y="9535557"/>
                  <a:pt x="1608899" y="9513507"/>
                  <a:pt x="1620468" y="9485001"/>
                </a:cubicBezTo>
                <a:cubicBezTo>
                  <a:pt x="1650924" y="9406776"/>
                  <a:pt x="1633133" y="9325060"/>
                  <a:pt x="1629561" y="9258795"/>
                </a:cubicBezTo>
                <a:cubicBezTo>
                  <a:pt x="1647622" y="9271359"/>
                  <a:pt x="1649585" y="9301769"/>
                  <a:pt x="1653724" y="9329574"/>
                </a:cubicBezTo>
                <a:cubicBezTo>
                  <a:pt x="1660109" y="9377855"/>
                  <a:pt x="1658600" y="9459033"/>
                  <a:pt x="1626585" y="9518424"/>
                </a:cubicBezTo>
                <a:close/>
                <a:moveTo>
                  <a:pt x="3429894" y="5438861"/>
                </a:moveTo>
                <a:cubicBezTo>
                  <a:pt x="3412667" y="5410851"/>
                  <a:pt x="3404245" y="5379087"/>
                  <a:pt x="3377546" y="5354034"/>
                </a:cubicBezTo>
                <a:cubicBezTo>
                  <a:pt x="3372896" y="5370336"/>
                  <a:pt x="3382593" y="5380733"/>
                  <a:pt x="3400288" y="5388044"/>
                </a:cubicBezTo>
                <a:cubicBezTo>
                  <a:pt x="3400147" y="5406844"/>
                  <a:pt x="3408000" y="5439897"/>
                  <a:pt x="3429894" y="5438861"/>
                </a:cubicBezTo>
                <a:close/>
                <a:moveTo>
                  <a:pt x="5484077" y="794564"/>
                </a:moveTo>
                <a:cubicBezTo>
                  <a:pt x="5475112" y="783987"/>
                  <a:pt x="5466176" y="801923"/>
                  <a:pt x="5474534" y="808160"/>
                </a:cubicBezTo>
                <a:cubicBezTo>
                  <a:pt x="5477637" y="803424"/>
                  <a:pt x="5481162" y="798874"/>
                  <a:pt x="5484077" y="794564"/>
                </a:cubicBezTo>
                <a:close/>
                <a:moveTo>
                  <a:pt x="751988" y="11508488"/>
                </a:moveTo>
                <a:cubicBezTo>
                  <a:pt x="736952" y="11541365"/>
                  <a:pt x="697297" y="11573497"/>
                  <a:pt x="676639" y="11606423"/>
                </a:cubicBezTo>
                <a:cubicBezTo>
                  <a:pt x="644929" y="11592919"/>
                  <a:pt x="621291" y="11565754"/>
                  <a:pt x="605812" y="11535102"/>
                </a:cubicBezTo>
                <a:cubicBezTo>
                  <a:pt x="646576" y="11508526"/>
                  <a:pt x="654355" y="11480550"/>
                  <a:pt x="681146" y="11445267"/>
                </a:cubicBezTo>
                <a:cubicBezTo>
                  <a:pt x="713304" y="11476196"/>
                  <a:pt x="720802" y="11484576"/>
                  <a:pt x="751988" y="11508488"/>
                </a:cubicBezTo>
                <a:close/>
                <a:moveTo>
                  <a:pt x="3425305" y="5460797"/>
                </a:moveTo>
                <a:cubicBezTo>
                  <a:pt x="3396384" y="5437308"/>
                  <a:pt x="3377836" y="5412291"/>
                  <a:pt x="3341776" y="5414200"/>
                </a:cubicBezTo>
                <a:cubicBezTo>
                  <a:pt x="3335963" y="5401943"/>
                  <a:pt x="3333040" y="5388921"/>
                  <a:pt x="3324146" y="5377863"/>
                </a:cubicBezTo>
                <a:cubicBezTo>
                  <a:pt x="3291419" y="5366453"/>
                  <a:pt x="3261123" y="5362248"/>
                  <a:pt x="3232210" y="5360689"/>
                </a:cubicBezTo>
                <a:cubicBezTo>
                  <a:pt x="3208747" y="5416100"/>
                  <a:pt x="3213172" y="5460376"/>
                  <a:pt x="3204056" y="5509887"/>
                </a:cubicBezTo>
                <a:cubicBezTo>
                  <a:pt x="3226511" y="5524907"/>
                  <a:pt x="3226470" y="5545792"/>
                  <a:pt x="3247055" y="5552340"/>
                </a:cubicBezTo>
                <a:cubicBezTo>
                  <a:pt x="3280023" y="5564357"/>
                  <a:pt x="3348626" y="5517675"/>
                  <a:pt x="3380174" y="5530596"/>
                </a:cubicBezTo>
                <a:cubicBezTo>
                  <a:pt x="3394422" y="5505280"/>
                  <a:pt x="3412012" y="5488574"/>
                  <a:pt x="3425305" y="5460797"/>
                </a:cubicBezTo>
                <a:close/>
                <a:moveTo>
                  <a:pt x="3456972" y="5389128"/>
                </a:moveTo>
                <a:cubicBezTo>
                  <a:pt x="3434767" y="5379317"/>
                  <a:pt x="3442107" y="5358084"/>
                  <a:pt x="3423784" y="5346419"/>
                </a:cubicBezTo>
                <a:cubicBezTo>
                  <a:pt x="3415253" y="5364571"/>
                  <a:pt x="3436348" y="5403462"/>
                  <a:pt x="3456972" y="5389128"/>
                </a:cubicBezTo>
                <a:close/>
                <a:moveTo>
                  <a:pt x="5371035" y="1059870"/>
                </a:moveTo>
                <a:cubicBezTo>
                  <a:pt x="5365718" y="1050911"/>
                  <a:pt x="5357681" y="1042275"/>
                  <a:pt x="5347787" y="1034343"/>
                </a:cubicBezTo>
                <a:cubicBezTo>
                  <a:pt x="5349953" y="1043437"/>
                  <a:pt x="5326215" y="1056340"/>
                  <a:pt x="5337591" y="1064417"/>
                </a:cubicBezTo>
                <a:cubicBezTo>
                  <a:pt x="5345772" y="1059896"/>
                  <a:pt x="5339129" y="1045773"/>
                  <a:pt x="5349798" y="1048453"/>
                </a:cubicBezTo>
                <a:cubicBezTo>
                  <a:pt x="5362489" y="1053552"/>
                  <a:pt x="5352240" y="1062753"/>
                  <a:pt x="5364932" y="1067852"/>
                </a:cubicBezTo>
                <a:cubicBezTo>
                  <a:pt x="5367110" y="1065255"/>
                  <a:pt x="5368857" y="1062468"/>
                  <a:pt x="5371035" y="1059870"/>
                </a:cubicBezTo>
                <a:close/>
                <a:moveTo>
                  <a:pt x="2506355" y="7544153"/>
                </a:moveTo>
                <a:cubicBezTo>
                  <a:pt x="2505603" y="7552729"/>
                  <a:pt x="2497725" y="7559852"/>
                  <a:pt x="2478650" y="7564542"/>
                </a:cubicBezTo>
                <a:cubicBezTo>
                  <a:pt x="2450822" y="7560399"/>
                  <a:pt x="2425259" y="7525668"/>
                  <a:pt x="2402721" y="7514181"/>
                </a:cubicBezTo>
                <a:cubicBezTo>
                  <a:pt x="2378908" y="7544927"/>
                  <a:pt x="2329365" y="7614234"/>
                  <a:pt x="2297729" y="7566630"/>
                </a:cubicBezTo>
                <a:cubicBezTo>
                  <a:pt x="2290544" y="7548171"/>
                  <a:pt x="2317674" y="7529590"/>
                  <a:pt x="2328803" y="7509033"/>
                </a:cubicBezTo>
                <a:cubicBezTo>
                  <a:pt x="2335497" y="7496197"/>
                  <a:pt x="2335413" y="7485970"/>
                  <a:pt x="2341166" y="7475265"/>
                </a:cubicBezTo>
                <a:cubicBezTo>
                  <a:pt x="2311750" y="7451569"/>
                  <a:pt x="2250028" y="7392200"/>
                  <a:pt x="2276800" y="7366328"/>
                </a:cubicBezTo>
                <a:cubicBezTo>
                  <a:pt x="2303573" y="7340455"/>
                  <a:pt x="2341848" y="7399654"/>
                  <a:pt x="2375542" y="7425241"/>
                </a:cubicBezTo>
                <a:cubicBezTo>
                  <a:pt x="2397743" y="7408557"/>
                  <a:pt x="2420639" y="7333590"/>
                  <a:pt x="2458272" y="7345633"/>
                </a:cubicBezTo>
                <a:cubicBezTo>
                  <a:pt x="2488714" y="7377425"/>
                  <a:pt x="2465448" y="7415036"/>
                  <a:pt x="2430749" y="7454219"/>
                </a:cubicBezTo>
                <a:cubicBezTo>
                  <a:pt x="2446751" y="7479630"/>
                  <a:pt x="2508613" y="7518428"/>
                  <a:pt x="2506355" y="7544153"/>
                </a:cubicBezTo>
                <a:close/>
                <a:moveTo>
                  <a:pt x="2605465" y="7322824"/>
                </a:moveTo>
                <a:cubicBezTo>
                  <a:pt x="2608310" y="7312913"/>
                  <a:pt x="2598401" y="7297367"/>
                  <a:pt x="2592920" y="7288073"/>
                </a:cubicBezTo>
                <a:cubicBezTo>
                  <a:pt x="2580926" y="7303645"/>
                  <a:pt x="2594737" y="7316366"/>
                  <a:pt x="2597732" y="7330417"/>
                </a:cubicBezTo>
                <a:cubicBezTo>
                  <a:pt x="2602151" y="7328806"/>
                  <a:pt x="2604517" y="7326128"/>
                  <a:pt x="2605465" y="7322824"/>
                </a:cubicBezTo>
                <a:close/>
                <a:moveTo>
                  <a:pt x="2624748" y="7284318"/>
                </a:moveTo>
                <a:cubicBezTo>
                  <a:pt x="2638229" y="7248021"/>
                  <a:pt x="2621302" y="7214579"/>
                  <a:pt x="2609783" y="7180471"/>
                </a:cubicBezTo>
                <a:cubicBezTo>
                  <a:pt x="2600971" y="7196941"/>
                  <a:pt x="2619813" y="7209848"/>
                  <a:pt x="2612473" y="7226459"/>
                </a:cubicBezTo>
                <a:cubicBezTo>
                  <a:pt x="2589798" y="7203713"/>
                  <a:pt x="2607009" y="7162446"/>
                  <a:pt x="2581853" y="7148786"/>
                </a:cubicBezTo>
                <a:cubicBezTo>
                  <a:pt x="2581036" y="7195769"/>
                  <a:pt x="2613279" y="7238524"/>
                  <a:pt x="2624748" y="7284318"/>
                </a:cubicBezTo>
                <a:close/>
                <a:moveTo>
                  <a:pt x="1107023" y="10723530"/>
                </a:moveTo>
                <a:cubicBezTo>
                  <a:pt x="1086815" y="10741826"/>
                  <a:pt x="1065530" y="10759132"/>
                  <a:pt x="1043822" y="10776251"/>
                </a:cubicBezTo>
                <a:cubicBezTo>
                  <a:pt x="1028993" y="10743502"/>
                  <a:pt x="1065715" y="10712984"/>
                  <a:pt x="1101327" y="10700980"/>
                </a:cubicBezTo>
                <a:cubicBezTo>
                  <a:pt x="1106061" y="10705127"/>
                  <a:pt x="1106637" y="10714114"/>
                  <a:pt x="1107023" y="10723530"/>
                </a:cubicBezTo>
                <a:close/>
                <a:moveTo>
                  <a:pt x="5569294" y="629591"/>
                </a:moveTo>
                <a:cubicBezTo>
                  <a:pt x="5563732" y="628151"/>
                  <a:pt x="5557174" y="616100"/>
                  <a:pt x="5552870" y="622334"/>
                </a:cubicBezTo>
                <a:cubicBezTo>
                  <a:pt x="5554316" y="629584"/>
                  <a:pt x="5563337" y="632553"/>
                  <a:pt x="5569294" y="629591"/>
                </a:cubicBezTo>
                <a:close/>
                <a:moveTo>
                  <a:pt x="3333519" y="5690480"/>
                </a:moveTo>
                <a:cubicBezTo>
                  <a:pt x="3308334" y="5683946"/>
                  <a:pt x="3325812" y="5660561"/>
                  <a:pt x="3319900" y="5646220"/>
                </a:cubicBezTo>
                <a:cubicBezTo>
                  <a:pt x="3299387" y="5649906"/>
                  <a:pt x="3288603" y="5621177"/>
                  <a:pt x="3273319" y="5611873"/>
                </a:cubicBezTo>
                <a:cubicBezTo>
                  <a:pt x="3267460" y="5637840"/>
                  <a:pt x="3309660" y="5646293"/>
                  <a:pt x="3314694" y="5668398"/>
                </a:cubicBezTo>
                <a:cubicBezTo>
                  <a:pt x="3290304" y="5656601"/>
                  <a:pt x="3287695" y="5637093"/>
                  <a:pt x="3262074" y="5625773"/>
                </a:cubicBezTo>
                <a:cubicBezTo>
                  <a:pt x="3258138" y="5643922"/>
                  <a:pt x="3282518" y="5651121"/>
                  <a:pt x="3287388" y="5665510"/>
                </a:cubicBezTo>
                <a:cubicBezTo>
                  <a:pt x="3274051" y="5657578"/>
                  <a:pt x="3263175" y="5648694"/>
                  <a:pt x="3251068" y="5640285"/>
                </a:cubicBezTo>
                <a:cubicBezTo>
                  <a:pt x="3246204" y="5665157"/>
                  <a:pt x="3286884" y="5672427"/>
                  <a:pt x="3288979" y="5694254"/>
                </a:cubicBezTo>
                <a:cubicBezTo>
                  <a:pt x="3281379" y="5688353"/>
                  <a:pt x="3273043" y="5671409"/>
                  <a:pt x="3265066" y="5683688"/>
                </a:cubicBezTo>
                <a:cubicBezTo>
                  <a:pt x="3273706" y="5689547"/>
                  <a:pt x="3279458" y="5696165"/>
                  <a:pt x="3285397" y="5702361"/>
                </a:cubicBezTo>
                <a:cubicBezTo>
                  <a:pt x="3295926" y="5686617"/>
                  <a:pt x="3297670" y="5701152"/>
                  <a:pt x="3316735" y="5706518"/>
                </a:cubicBezTo>
                <a:cubicBezTo>
                  <a:pt x="3318784" y="5692639"/>
                  <a:pt x="3328417" y="5697406"/>
                  <a:pt x="3333519" y="5690480"/>
                </a:cubicBezTo>
                <a:close/>
                <a:moveTo>
                  <a:pt x="5531524" y="722468"/>
                </a:moveTo>
                <a:cubicBezTo>
                  <a:pt x="5531053" y="711421"/>
                  <a:pt x="5516796" y="698481"/>
                  <a:pt x="5508251" y="705710"/>
                </a:cubicBezTo>
                <a:cubicBezTo>
                  <a:pt x="5509066" y="717707"/>
                  <a:pt x="5522825" y="717715"/>
                  <a:pt x="5526678" y="732067"/>
                </a:cubicBezTo>
                <a:cubicBezTo>
                  <a:pt x="5530307" y="729622"/>
                  <a:pt x="5531681" y="726150"/>
                  <a:pt x="5531524" y="722468"/>
                </a:cubicBezTo>
                <a:close/>
                <a:moveTo>
                  <a:pt x="1592875" y="9637904"/>
                </a:moveTo>
                <a:cubicBezTo>
                  <a:pt x="1587943" y="9635216"/>
                  <a:pt x="1586265" y="9626315"/>
                  <a:pt x="1580073" y="9632248"/>
                </a:cubicBezTo>
                <a:cubicBezTo>
                  <a:pt x="1584817" y="9635364"/>
                  <a:pt x="1586495" y="9644264"/>
                  <a:pt x="1592875" y="9637904"/>
                </a:cubicBezTo>
                <a:close/>
                <a:moveTo>
                  <a:pt x="3470626" y="5390568"/>
                </a:moveTo>
                <a:cubicBezTo>
                  <a:pt x="3467790" y="5375040"/>
                  <a:pt x="3452457" y="5364693"/>
                  <a:pt x="3451278" y="5348878"/>
                </a:cubicBezTo>
                <a:cubicBezTo>
                  <a:pt x="3463414" y="5349135"/>
                  <a:pt x="3457404" y="5371978"/>
                  <a:pt x="3469224" y="5361398"/>
                </a:cubicBezTo>
                <a:cubicBezTo>
                  <a:pt x="3461706" y="5348380"/>
                  <a:pt x="3456015" y="5347400"/>
                  <a:pt x="3438895" y="5343407"/>
                </a:cubicBezTo>
                <a:cubicBezTo>
                  <a:pt x="3436669" y="5362307"/>
                  <a:pt x="3455742" y="5389602"/>
                  <a:pt x="3470626" y="5390568"/>
                </a:cubicBezTo>
                <a:close/>
                <a:moveTo>
                  <a:pt x="5415222" y="989737"/>
                </a:moveTo>
                <a:cubicBezTo>
                  <a:pt x="5418426" y="984082"/>
                  <a:pt x="5419520" y="978705"/>
                  <a:pt x="5414880" y="974108"/>
                </a:cubicBezTo>
                <a:cubicBezTo>
                  <a:pt x="5411248" y="981166"/>
                  <a:pt x="5409974" y="993342"/>
                  <a:pt x="5399858" y="988363"/>
                </a:cubicBezTo>
                <a:cubicBezTo>
                  <a:pt x="5400402" y="982488"/>
                  <a:pt x="5397186" y="976991"/>
                  <a:pt x="5390452" y="972487"/>
                </a:cubicBezTo>
                <a:cubicBezTo>
                  <a:pt x="5386738" y="982056"/>
                  <a:pt x="5380810" y="976889"/>
                  <a:pt x="5377608" y="984137"/>
                </a:cubicBezTo>
                <a:cubicBezTo>
                  <a:pt x="5382646" y="992478"/>
                  <a:pt x="5391631" y="1000014"/>
                  <a:pt x="5402898" y="1007031"/>
                </a:cubicBezTo>
                <a:cubicBezTo>
                  <a:pt x="5406703" y="1001324"/>
                  <a:pt x="5412018" y="995391"/>
                  <a:pt x="5415222" y="989737"/>
                </a:cubicBezTo>
                <a:close/>
                <a:moveTo>
                  <a:pt x="5689441" y="369850"/>
                </a:moveTo>
                <a:cubicBezTo>
                  <a:pt x="5682312" y="366192"/>
                  <a:pt x="5687280" y="360771"/>
                  <a:pt x="5678054" y="357202"/>
                </a:cubicBezTo>
                <a:cubicBezTo>
                  <a:pt x="5672038" y="362668"/>
                  <a:pt x="5678549" y="366561"/>
                  <a:pt x="5670678" y="372731"/>
                </a:cubicBezTo>
                <a:cubicBezTo>
                  <a:pt x="5677807" y="376388"/>
                  <a:pt x="5684749" y="380471"/>
                  <a:pt x="5689441" y="369850"/>
                </a:cubicBezTo>
                <a:close/>
                <a:moveTo>
                  <a:pt x="5671664" y="411250"/>
                </a:moveTo>
                <a:cubicBezTo>
                  <a:pt x="5676334" y="404173"/>
                  <a:pt x="5675574" y="397744"/>
                  <a:pt x="5668765" y="392197"/>
                </a:cubicBezTo>
                <a:cubicBezTo>
                  <a:pt x="5660949" y="399407"/>
                  <a:pt x="5662140" y="406026"/>
                  <a:pt x="5671664" y="411250"/>
                </a:cubicBezTo>
                <a:close/>
                <a:moveTo>
                  <a:pt x="5518680" y="759397"/>
                </a:moveTo>
                <a:cubicBezTo>
                  <a:pt x="5516877" y="748481"/>
                  <a:pt x="5508460" y="738690"/>
                  <a:pt x="5499804" y="728288"/>
                </a:cubicBezTo>
                <a:cubicBezTo>
                  <a:pt x="5485768" y="739290"/>
                  <a:pt x="5505579" y="768282"/>
                  <a:pt x="5518680" y="759397"/>
                </a:cubicBezTo>
                <a:close/>
                <a:moveTo>
                  <a:pt x="5450632" y="913669"/>
                </a:moveTo>
                <a:cubicBezTo>
                  <a:pt x="5451818" y="912133"/>
                  <a:pt x="5452770" y="909978"/>
                  <a:pt x="5450226" y="908854"/>
                </a:cubicBezTo>
                <a:cubicBezTo>
                  <a:pt x="5442498" y="918317"/>
                  <a:pt x="5445554" y="896488"/>
                  <a:pt x="5440093" y="905407"/>
                </a:cubicBezTo>
                <a:cubicBezTo>
                  <a:pt x="5445268" y="909754"/>
                  <a:pt x="5438025" y="915825"/>
                  <a:pt x="5446695" y="919141"/>
                </a:cubicBezTo>
                <a:cubicBezTo>
                  <a:pt x="5447880" y="917604"/>
                  <a:pt x="5449256" y="915637"/>
                  <a:pt x="5450632" y="913669"/>
                </a:cubicBezTo>
                <a:close/>
                <a:moveTo>
                  <a:pt x="5610855" y="551220"/>
                </a:moveTo>
                <a:cubicBezTo>
                  <a:pt x="5610821" y="540925"/>
                  <a:pt x="5602923" y="532295"/>
                  <a:pt x="5593408" y="529633"/>
                </a:cubicBezTo>
                <a:cubicBezTo>
                  <a:pt x="5583735" y="537695"/>
                  <a:pt x="5589411" y="543287"/>
                  <a:pt x="5581587" y="550624"/>
                </a:cubicBezTo>
                <a:cubicBezTo>
                  <a:pt x="5591437" y="551378"/>
                  <a:pt x="5601333" y="553180"/>
                  <a:pt x="5610855" y="551220"/>
                </a:cubicBezTo>
                <a:close/>
                <a:moveTo>
                  <a:pt x="1587717" y="9661122"/>
                </a:moveTo>
                <a:cubicBezTo>
                  <a:pt x="1574389" y="9653193"/>
                  <a:pt x="1576023" y="9621790"/>
                  <a:pt x="1557705" y="9627464"/>
                </a:cubicBezTo>
                <a:cubicBezTo>
                  <a:pt x="1567769" y="9637009"/>
                  <a:pt x="1568804" y="9676221"/>
                  <a:pt x="1587717" y="9661122"/>
                </a:cubicBezTo>
                <a:close/>
                <a:moveTo>
                  <a:pt x="3215341" y="5979892"/>
                </a:moveTo>
                <a:cubicBezTo>
                  <a:pt x="3207040" y="5902803"/>
                  <a:pt x="3118438" y="5854983"/>
                  <a:pt x="3020784" y="5827645"/>
                </a:cubicBezTo>
                <a:cubicBezTo>
                  <a:pt x="3040430" y="5875590"/>
                  <a:pt x="3103737" y="5927527"/>
                  <a:pt x="3161785" y="5961333"/>
                </a:cubicBezTo>
                <a:cubicBezTo>
                  <a:pt x="3175977" y="5969641"/>
                  <a:pt x="3198255" y="5989683"/>
                  <a:pt x="3215341" y="5979892"/>
                </a:cubicBezTo>
                <a:close/>
                <a:moveTo>
                  <a:pt x="3355769" y="5662068"/>
                </a:moveTo>
                <a:cubicBezTo>
                  <a:pt x="3357706" y="5641514"/>
                  <a:pt x="3307738" y="5597507"/>
                  <a:pt x="3302959" y="5619874"/>
                </a:cubicBezTo>
                <a:cubicBezTo>
                  <a:pt x="3313750" y="5613933"/>
                  <a:pt x="3315278" y="5637044"/>
                  <a:pt x="3313482" y="5638798"/>
                </a:cubicBezTo>
                <a:cubicBezTo>
                  <a:pt x="3321898" y="5631301"/>
                  <a:pt x="3340661" y="5647746"/>
                  <a:pt x="3339543" y="5654899"/>
                </a:cubicBezTo>
                <a:cubicBezTo>
                  <a:pt x="3337408" y="5653956"/>
                  <a:pt x="3333336" y="5656239"/>
                  <a:pt x="3337656" y="5659168"/>
                </a:cubicBezTo>
                <a:cubicBezTo>
                  <a:pt x="3341149" y="5653573"/>
                  <a:pt x="3348987" y="5660092"/>
                  <a:pt x="3355769" y="5662068"/>
                </a:cubicBezTo>
                <a:close/>
                <a:moveTo>
                  <a:pt x="3466226" y="5412078"/>
                </a:moveTo>
                <a:cubicBezTo>
                  <a:pt x="3463664" y="5410946"/>
                  <a:pt x="3461289" y="5409391"/>
                  <a:pt x="3463651" y="5406356"/>
                </a:cubicBezTo>
                <a:lnTo>
                  <a:pt x="3455537" y="5402771"/>
                </a:lnTo>
                <a:cubicBezTo>
                  <a:pt x="3445223" y="5409943"/>
                  <a:pt x="3463926" y="5420749"/>
                  <a:pt x="3466226" y="5412078"/>
                </a:cubicBezTo>
                <a:close/>
                <a:moveTo>
                  <a:pt x="3478477" y="5384351"/>
                </a:moveTo>
                <a:cubicBezTo>
                  <a:pt x="3485751" y="5374819"/>
                  <a:pt x="3473141" y="5373325"/>
                  <a:pt x="3471183" y="5367362"/>
                </a:cubicBezTo>
                <a:cubicBezTo>
                  <a:pt x="3466987" y="5375703"/>
                  <a:pt x="3469134" y="5381240"/>
                  <a:pt x="3478477" y="5384351"/>
                </a:cubicBezTo>
                <a:close/>
                <a:moveTo>
                  <a:pt x="5371078" y="1104821"/>
                </a:moveTo>
                <a:cubicBezTo>
                  <a:pt x="5369596" y="1110435"/>
                  <a:pt x="5367329" y="1116076"/>
                  <a:pt x="5363357" y="1121567"/>
                </a:cubicBezTo>
                <a:cubicBezTo>
                  <a:pt x="5355388" y="1102282"/>
                  <a:pt x="5333012" y="1085276"/>
                  <a:pt x="5323185" y="1066696"/>
                </a:cubicBezTo>
                <a:cubicBezTo>
                  <a:pt x="5326990" y="1051088"/>
                  <a:pt x="5339396" y="1023009"/>
                  <a:pt x="5349270" y="1014659"/>
                </a:cubicBezTo>
                <a:cubicBezTo>
                  <a:pt x="5364370" y="1029467"/>
                  <a:pt x="5370881" y="1045056"/>
                  <a:pt x="5388082" y="1059775"/>
                </a:cubicBezTo>
                <a:cubicBezTo>
                  <a:pt x="5372908" y="1071377"/>
                  <a:pt x="5375525" y="1087979"/>
                  <a:pt x="5371078" y="1104821"/>
                </a:cubicBezTo>
                <a:close/>
                <a:moveTo>
                  <a:pt x="4744367" y="2525780"/>
                </a:moveTo>
                <a:cubicBezTo>
                  <a:pt x="4739584" y="2493851"/>
                  <a:pt x="4694845" y="2481019"/>
                  <a:pt x="4670398" y="2500204"/>
                </a:cubicBezTo>
                <a:cubicBezTo>
                  <a:pt x="4680517" y="2536014"/>
                  <a:pt x="4716608" y="2544362"/>
                  <a:pt x="4744367" y="2525780"/>
                </a:cubicBezTo>
                <a:close/>
                <a:moveTo>
                  <a:pt x="5425030" y="987573"/>
                </a:moveTo>
                <a:cubicBezTo>
                  <a:pt x="5419516" y="1000488"/>
                  <a:pt x="5410878" y="1013360"/>
                  <a:pt x="5402934" y="1024372"/>
                </a:cubicBezTo>
                <a:cubicBezTo>
                  <a:pt x="5384828" y="1010767"/>
                  <a:pt x="5370669" y="996358"/>
                  <a:pt x="5362363" y="981477"/>
                </a:cubicBezTo>
                <a:cubicBezTo>
                  <a:pt x="5363962" y="967406"/>
                  <a:pt x="5375952" y="976271"/>
                  <a:pt x="5383487" y="959218"/>
                </a:cubicBezTo>
                <a:cubicBezTo>
                  <a:pt x="5389003" y="947896"/>
                  <a:pt x="5381388" y="938417"/>
                  <a:pt x="5395039" y="926104"/>
                </a:cubicBezTo>
                <a:cubicBezTo>
                  <a:pt x="5408786" y="924025"/>
                  <a:pt x="5411923" y="952928"/>
                  <a:pt x="5428382" y="950518"/>
                </a:cubicBezTo>
                <a:cubicBezTo>
                  <a:pt x="5432933" y="961702"/>
                  <a:pt x="5430544" y="974659"/>
                  <a:pt x="5425030" y="987573"/>
                </a:cubicBezTo>
                <a:close/>
                <a:moveTo>
                  <a:pt x="3372943" y="5632441"/>
                </a:moveTo>
                <a:cubicBezTo>
                  <a:pt x="3361931" y="5625021"/>
                  <a:pt x="3361141" y="5612947"/>
                  <a:pt x="3346811" y="5606105"/>
                </a:cubicBezTo>
                <a:cubicBezTo>
                  <a:pt x="3346281" y="5621166"/>
                  <a:pt x="3332681" y="5603430"/>
                  <a:pt x="3332149" y="5618497"/>
                </a:cubicBezTo>
                <a:cubicBezTo>
                  <a:pt x="3339272" y="5623169"/>
                  <a:pt x="3355679" y="5607983"/>
                  <a:pt x="3357143" y="5625460"/>
                </a:cubicBezTo>
                <a:cubicBezTo>
                  <a:pt x="3350714" y="5630771"/>
                  <a:pt x="3338630" y="5631553"/>
                  <a:pt x="3350358" y="5640817"/>
                </a:cubicBezTo>
                <a:cubicBezTo>
                  <a:pt x="3353098" y="5636926"/>
                  <a:pt x="3358649" y="5639379"/>
                  <a:pt x="3364438" y="5642449"/>
                </a:cubicBezTo>
                <a:cubicBezTo>
                  <a:pt x="3366463" y="5636712"/>
                  <a:pt x="3370104" y="5634247"/>
                  <a:pt x="3372943" y="5632441"/>
                </a:cubicBezTo>
                <a:close/>
                <a:moveTo>
                  <a:pt x="5308575" y="1252898"/>
                </a:moveTo>
                <a:cubicBezTo>
                  <a:pt x="5302162" y="1245476"/>
                  <a:pt x="5297218" y="1238194"/>
                  <a:pt x="5291044" y="1231387"/>
                </a:cubicBezTo>
                <a:cubicBezTo>
                  <a:pt x="5279743" y="1239649"/>
                  <a:pt x="5301569" y="1254901"/>
                  <a:pt x="5308575" y="1252898"/>
                </a:cubicBezTo>
                <a:close/>
                <a:moveTo>
                  <a:pt x="553059" y="12017190"/>
                </a:moveTo>
                <a:cubicBezTo>
                  <a:pt x="554782" y="12008391"/>
                  <a:pt x="552727" y="11998050"/>
                  <a:pt x="543935" y="11990851"/>
                </a:cubicBezTo>
                <a:cubicBezTo>
                  <a:pt x="535764" y="11998968"/>
                  <a:pt x="528207" y="12006847"/>
                  <a:pt x="519797" y="12014348"/>
                </a:cubicBezTo>
                <a:cubicBezTo>
                  <a:pt x="526577" y="12020913"/>
                  <a:pt x="533356" y="12027478"/>
                  <a:pt x="539521" y="12034281"/>
                </a:cubicBezTo>
                <a:cubicBezTo>
                  <a:pt x="545836" y="12033247"/>
                  <a:pt x="551337" y="12025989"/>
                  <a:pt x="553059" y="12017190"/>
                </a:cubicBezTo>
                <a:close/>
                <a:moveTo>
                  <a:pt x="4776981" y="2458628"/>
                </a:moveTo>
                <a:cubicBezTo>
                  <a:pt x="4777314" y="2437508"/>
                  <a:pt x="4776981" y="2458628"/>
                  <a:pt x="4776981" y="2458628"/>
                </a:cubicBezTo>
                <a:close/>
                <a:moveTo>
                  <a:pt x="2625266" y="7332909"/>
                </a:moveTo>
                <a:cubicBezTo>
                  <a:pt x="2628293" y="7317956"/>
                  <a:pt x="2626341" y="7303858"/>
                  <a:pt x="2614618" y="7291042"/>
                </a:cubicBezTo>
                <a:cubicBezTo>
                  <a:pt x="2610307" y="7305428"/>
                  <a:pt x="2618711" y="7318813"/>
                  <a:pt x="2625266" y="7332909"/>
                </a:cubicBezTo>
                <a:close/>
                <a:moveTo>
                  <a:pt x="5464328" y="910772"/>
                </a:moveTo>
                <a:cubicBezTo>
                  <a:pt x="5460498" y="922021"/>
                  <a:pt x="5454641" y="932696"/>
                  <a:pt x="5444399" y="939245"/>
                </a:cubicBezTo>
                <a:cubicBezTo>
                  <a:pt x="5431352" y="920603"/>
                  <a:pt x="5426188" y="901324"/>
                  <a:pt x="5415027" y="883000"/>
                </a:cubicBezTo>
                <a:cubicBezTo>
                  <a:pt x="5417858" y="870859"/>
                  <a:pt x="5429187" y="857836"/>
                  <a:pt x="5438862" y="845114"/>
                </a:cubicBezTo>
                <a:cubicBezTo>
                  <a:pt x="5450145" y="856280"/>
                  <a:pt x="5453778" y="868702"/>
                  <a:pt x="5472095" y="878856"/>
                </a:cubicBezTo>
                <a:cubicBezTo>
                  <a:pt x="5469962" y="887699"/>
                  <a:pt x="5468158" y="899522"/>
                  <a:pt x="5464328" y="910772"/>
                </a:cubicBezTo>
                <a:close/>
                <a:moveTo>
                  <a:pt x="5574510" y="662216"/>
                </a:moveTo>
                <a:cubicBezTo>
                  <a:pt x="5576456" y="655766"/>
                  <a:pt x="5576020" y="650615"/>
                  <a:pt x="5570044" y="651280"/>
                </a:cubicBezTo>
                <a:cubicBezTo>
                  <a:pt x="5574289" y="667394"/>
                  <a:pt x="5555628" y="661691"/>
                  <a:pt x="5550591" y="666076"/>
                </a:cubicBezTo>
                <a:cubicBezTo>
                  <a:pt x="5560100" y="670277"/>
                  <a:pt x="5554743" y="676555"/>
                  <a:pt x="5564684" y="680947"/>
                </a:cubicBezTo>
                <a:cubicBezTo>
                  <a:pt x="5568237" y="676415"/>
                  <a:pt x="5572565" y="668666"/>
                  <a:pt x="5574510" y="662216"/>
                </a:cubicBezTo>
                <a:close/>
                <a:moveTo>
                  <a:pt x="5537387" y="746475"/>
                </a:moveTo>
                <a:cubicBezTo>
                  <a:pt x="5532371" y="760134"/>
                  <a:pt x="5525626" y="773092"/>
                  <a:pt x="5515006" y="781555"/>
                </a:cubicBezTo>
                <a:cubicBezTo>
                  <a:pt x="5493182" y="766346"/>
                  <a:pt x="5485012" y="749075"/>
                  <a:pt x="5480576" y="731430"/>
                </a:cubicBezTo>
                <a:cubicBezTo>
                  <a:pt x="5502183" y="721750"/>
                  <a:pt x="5493466" y="689564"/>
                  <a:pt x="5514273" y="680542"/>
                </a:cubicBezTo>
                <a:cubicBezTo>
                  <a:pt x="5527569" y="691983"/>
                  <a:pt x="5533471" y="709770"/>
                  <a:pt x="5549393" y="707191"/>
                </a:cubicBezTo>
                <a:cubicBezTo>
                  <a:pt x="5545689" y="718457"/>
                  <a:pt x="5542403" y="732817"/>
                  <a:pt x="5537387" y="746475"/>
                </a:cubicBezTo>
                <a:close/>
                <a:moveTo>
                  <a:pt x="5612845" y="576964"/>
                </a:moveTo>
                <a:cubicBezTo>
                  <a:pt x="5613502" y="572307"/>
                  <a:pt x="5612465" y="568893"/>
                  <a:pt x="5608792" y="570868"/>
                </a:cubicBezTo>
                <a:cubicBezTo>
                  <a:pt x="5612810" y="576755"/>
                  <a:pt x="5600863" y="585355"/>
                  <a:pt x="5606729" y="590517"/>
                </a:cubicBezTo>
                <a:cubicBezTo>
                  <a:pt x="5609835" y="587520"/>
                  <a:pt x="5612187" y="581621"/>
                  <a:pt x="5612845" y="576964"/>
                </a:cubicBezTo>
                <a:close/>
                <a:moveTo>
                  <a:pt x="5077132" y="1793580"/>
                </a:moveTo>
                <a:cubicBezTo>
                  <a:pt x="5041462" y="1751614"/>
                  <a:pt x="5025853" y="1702175"/>
                  <a:pt x="5004129" y="1654937"/>
                </a:cubicBezTo>
                <a:cubicBezTo>
                  <a:pt x="4967356" y="1660201"/>
                  <a:pt x="4937691" y="1681532"/>
                  <a:pt x="4898456" y="1679669"/>
                </a:cubicBezTo>
                <a:cubicBezTo>
                  <a:pt x="4871830" y="1768713"/>
                  <a:pt x="4898353" y="1836481"/>
                  <a:pt x="4952158" y="1893001"/>
                </a:cubicBezTo>
                <a:cubicBezTo>
                  <a:pt x="4992792" y="1857250"/>
                  <a:pt x="5039876" y="1837518"/>
                  <a:pt x="5077132" y="1793580"/>
                </a:cubicBezTo>
                <a:close/>
                <a:moveTo>
                  <a:pt x="2857686" y="6819840"/>
                </a:moveTo>
                <a:cubicBezTo>
                  <a:pt x="2864116" y="6792575"/>
                  <a:pt x="2821784" y="6777443"/>
                  <a:pt x="2790093" y="6770584"/>
                </a:cubicBezTo>
                <a:cubicBezTo>
                  <a:pt x="2775324" y="6780897"/>
                  <a:pt x="2763441" y="6807793"/>
                  <a:pt x="2765571" y="6826083"/>
                </a:cubicBezTo>
                <a:cubicBezTo>
                  <a:pt x="2797029" y="6854270"/>
                  <a:pt x="2850879" y="6847958"/>
                  <a:pt x="2857686" y="6819840"/>
                </a:cubicBezTo>
                <a:close/>
                <a:moveTo>
                  <a:pt x="5692043" y="408639"/>
                </a:moveTo>
                <a:cubicBezTo>
                  <a:pt x="5694015" y="401703"/>
                  <a:pt x="5693878" y="394153"/>
                  <a:pt x="5692770" y="389093"/>
                </a:cubicBezTo>
                <a:cubicBezTo>
                  <a:pt x="5682977" y="406600"/>
                  <a:pt x="5676773" y="412492"/>
                  <a:pt x="5678669" y="424500"/>
                </a:cubicBezTo>
                <a:cubicBezTo>
                  <a:pt x="5685993" y="421897"/>
                  <a:pt x="5690072" y="415575"/>
                  <a:pt x="5692043" y="408639"/>
                </a:cubicBezTo>
                <a:close/>
                <a:moveTo>
                  <a:pt x="5502876" y="837477"/>
                </a:moveTo>
                <a:cubicBezTo>
                  <a:pt x="5499957" y="847511"/>
                  <a:pt x="5496112" y="857645"/>
                  <a:pt x="5487791" y="868473"/>
                </a:cubicBezTo>
                <a:cubicBezTo>
                  <a:pt x="5474553" y="854990"/>
                  <a:pt x="5471557" y="838907"/>
                  <a:pt x="5448219" y="826560"/>
                </a:cubicBezTo>
                <a:cubicBezTo>
                  <a:pt x="5458517" y="806681"/>
                  <a:pt x="5461394" y="787595"/>
                  <a:pt x="5475592" y="766895"/>
                </a:cubicBezTo>
                <a:cubicBezTo>
                  <a:pt x="5493152" y="779743"/>
                  <a:pt x="5489713" y="795527"/>
                  <a:pt x="5512394" y="807075"/>
                </a:cubicBezTo>
                <a:cubicBezTo>
                  <a:pt x="5507784" y="817508"/>
                  <a:pt x="5505794" y="827443"/>
                  <a:pt x="5502876" y="837477"/>
                </a:cubicBezTo>
                <a:close/>
                <a:moveTo>
                  <a:pt x="3914400" y="4440026"/>
                </a:moveTo>
                <a:cubicBezTo>
                  <a:pt x="3896556" y="4434033"/>
                  <a:pt x="3887149" y="4428720"/>
                  <a:pt x="3872679" y="4444460"/>
                </a:cubicBezTo>
                <a:cubicBezTo>
                  <a:pt x="3869578" y="4442058"/>
                  <a:pt x="3869723" y="4435367"/>
                  <a:pt x="3864628" y="4434755"/>
                </a:cubicBezTo>
                <a:cubicBezTo>
                  <a:pt x="3864899" y="4413665"/>
                  <a:pt x="3886575" y="4429023"/>
                  <a:pt x="3890248" y="4410911"/>
                </a:cubicBezTo>
                <a:cubicBezTo>
                  <a:pt x="3903812" y="4413657"/>
                  <a:pt x="3910579" y="4424407"/>
                  <a:pt x="3914400" y="4440026"/>
                </a:cubicBezTo>
                <a:close/>
                <a:moveTo>
                  <a:pt x="2852588" y="6848713"/>
                </a:moveTo>
                <a:cubicBezTo>
                  <a:pt x="2842435" y="6846268"/>
                  <a:pt x="2834856" y="6849552"/>
                  <a:pt x="2829186" y="6857763"/>
                </a:cubicBezTo>
                <a:cubicBezTo>
                  <a:pt x="2840343" y="6863713"/>
                  <a:pt x="2848161" y="6861044"/>
                  <a:pt x="2852588" y="6848713"/>
                </a:cubicBezTo>
                <a:close/>
                <a:moveTo>
                  <a:pt x="3342047" y="5746262"/>
                </a:moveTo>
                <a:cubicBezTo>
                  <a:pt x="3333795" y="5744145"/>
                  <a:pt x="3334964" y="5738034"/>
                  <a:pt x="3327327" y="5735682"/>
                </a:cubicBezTo>
                <a:cubicBezTo>
                  <a:pt x="3318922" y="5747773"/>
                  <a:pt x="3336103" y="5757403"/>
                  <a:pt x="3342047" y="5746262"/>
                </a:cubicBezTo>
                <a:close/>
                <a:moveTo>
                  <a:pt x="5577941" y="685947"/>
                </a:moveTo>
                <a:cubicBezTo>
                  <a:pt x="5575517" y="691359"/>
                  <a:pt x="5571824" y="696942"/>
                  <a:pt x="5565866" y="702826"/>
                </a:cubicBezTo>
                <a:cubicBezTo>
                  <a:pt x="5552337" y="686679"/>
                  <a:pt x="5538619" y="670956"/>
                  <a:pt x="5524282" y="655468"/>
                </a:cubicBezTo>
                <a:cubicBezTo>
                  <a:pt x="5533117" y="635472"/>
                  <a:pt x="5548266" y="615215"/>
                  <a:pt x="5551651" y="595862"/>
                </a:cubicBezTo>
                <a:cubicBezTo>
                  <a:pt x="5565163" y="603866"/>
                  <a:pt x="5578954" y="628775"/>
                  <a:pt x="5592334" y="638246"/>
                </a:cubicBezTo>
                <a:cubicBezTo>
                  <a:pt x="5581056" y="655001"/>
                  <a:pt x="5585212" y="669709"/>
                  <a:pt x="5577941" y="685947"/>
                </a:cubicBezTo>
                <a:close/>
                <a:moveTo>
                  <a:pt x="5615204" y="602774"/>
                </a:moveTo>
                <a:cubicBezTo>
                  <a:pt x="5612423" y="606943"/>
                  <a:pt x="5608549" y="610596"/>
                  <a:pt x="5602720" y="613417"/>
                </a:cubicBezTo>
                <a:cubicBezTo>
                  <a:pt x="5594789" y="594493"/>
                  <a:pt x="5579322" y="579949"/>
                  <a:pt x="5564799" y="567878"/>
                </a:cubicBezTo>
                <a:cubicBezTo>
                  <a:pt x="5570695" y="549923"/>
                  <a:pt x="5576591" y="531969"/>
                  <a:pt x="5588504" y="513074"/>
                </a:cubicBezTo>
                <a:cubicBezTo>
                  <a:pt x="5614318" y="511116"/>
                  <a:pt x="5623508" y="544475"/>
                  <a:pt x="5634002" y="559905"/>
                </a:cubicBezTo>
                <a:cubicBezTo>
                  <a:pt x="5622050" y="573128"/>
                  <a:pt x="5623545" y="590269"/>
                  <a:pt x="5615204" y="602774"/>
                </a:cubicBezTo>
                <a:close/>
                <a:moveTo>
                  <a:pt x="3136793" y="6212048"/>
                </a:moveTo>
                <a:cubicBezTo>
                  <a:pt x="3127453" y="6208943"/>
                  <a:pt x="3120584" y="6209482"/>
                  <a:pt x="3115807" y="6214521"/>
                </a:cubicBezTo>
                <a:cubicBezTo>
                  <a:pt x="3125147" y="6217627"/>
                  <a:pt x="3133822" y="6219927"/>
                  <a:pt x="3136793" y="6212048"/>
                </a:cubicBezTo>
                <a:close/>
                <a:moveTo>
                  <a:pt x="597289" y="11960472"/>
                </a:moveTo>
                <a:cubicBezTo>
                  <a:pt x="598699" y="11958577"/>
                  <a:pt x="599510" y="11955877"/>
                  <a:pt x="599467" y="11951651"/>
                </a:cubicBezTo>
                <a:cubicBezTo>
                  <a:pt x="581595" y="11935597"/>
                  <a:pt x="568393" y="11960865"/>
                  <a:pt x="575329" y="11975148"/>
                </a:cubicBezTo>
                <a:cubicBezTo>
                  <a:pt x="583437" y="11964581"/>
                  <a:pt x="593058" y="11966155"/>
                  <a:pt x="597289" y="11960472"/>
                </a:cubicBezTo>
                <a:close/>
                <a:moveTo>
                  <a:pt x="3077339" y="6349638"/>
                </a:moveTo>
                <a:cubicBezTo>
                  <a:pt x="3078746" y="6344578"/>
                  <a:pt x="3078617" y="6338521"/>
                  <a:pt x="3074144" y="6341140"/>
                </a:cubicBezTo>
                <a:cubicBezTo>
                  <a:pt x="3073528" y="6341379"/>
                  <a:pt x="3070655" y="6351344"/>
                  <a:pt x="3071320" y="6352149"/>
                </a:cubicBezTo>
                <a:cubicBezTo>
                  <a:pt x="3072990" y="6358760"/>
                  <a:pt x="3075932" y="6354697"/>
                  <a:pt x="3077339" y="6349638"/>
                </a:cubicBezTo>
                <a:close/>
                <a:moveTo>
                  <a:pt x="5654406" y="519306"/>
                </a:moveTo>
                <a:cubicBezTo>
                  <a:pt x="5652232" y="524135"/>
                  <a:pt x="5649468" y="528280"/>
                  <a:pt x="5645828" y="531272"/>
                </a:cubicBezTo>
                <a:cubicBezTo>
                  <a:pt x="5636492" y="517436"/>
                  <a:pt x="5634458" y="502227"/>
                  <a:pt x="5612997" y="490190"/>
                </a:cubicBezTo>
                <a:cubicBezTo>
                  <a:pt x="5614787" y="475648"/>
                  <a:pt x="5624589" y="448803"/>
                  <a:pt x="5637015" y="440494"/>
                </a:cubicBezTo>
                <a:cubicBezTo>
                  <a:pt x="5646577" y="442163"/>
                  <a:pt x="5654696" y="461083"/>
                  <a:pt x="5665680" y="470025"/>
                </a:cubicBezTo>
                <a:cubicBezTo>
                  <a:pt x="5662132" y="484173"/>
                  <a:pt x="5660928" y="504819"/>
                  <a:pt x="5654406" y="519306"/>
                </a:cubicBezTo>
                <a:close/>
                <a:moveTo>
                  <a:pt x="5695697" y="429802"/>
                </a:moveTo>
                <a:cubicBezTo>
                  <a:pt x="5692954" y="436048"/>
                  <a:pt x="5688806" y="442308"/>
                  <a:pt x="5682030" y="448328"/>
                </a:cubicBezTo>
                <a:cubicBezTo>
                  <a:pt x="5665204" y="428198"/>
                  <a:pt x="5651710" y="407511"/>
                  <a:pt x="5648029" y="385573"/>
                </a:cubicBezTo>
                <a:cubicBezTo>
                  <a:pt x="5667588" y="373904"/>
                  <a:pt x="5663883" y="355511"/>
                  <a:pt x="5679537" y="337546"/>
                </a:cubicBezTo>
                <a:cubicBezTo>
                  <a:pt x="5693937" y="351525"/>
                  <a:pt x="5708149" y="365929"/>
                  <a:pt x="5715453" y="380835"/>
                </a:cubicBezTo>
                <a:cubicBezTo>
                  <a:pt x="5699516" y="392454"/>
                  <a:pt x="5703928" y="411065"/>
                  <a:pt x="5695697" y="429802"/>
                </a:cubicBezTo>
                <a:close/>
                <a:moveTo>
                  <a:pt x="1845077" y="9146624"/>
                </a:moveTo>
                <a:cubicBezTo>
                  <a:pt x="1824199" y="9128699"/>
                  <a:pt x="1845843" y="9111138"/>
                  <a:pt x="1848730" y="9092965"/>
                </a:cubicBezTo>
                <a:cubicBezTo>
                  <a:pt x="1857272" y="9044537"/>
                  <a:pt x="1865874" y="8963383"/>
                  <a:pt x="1856571" y="8915770"/>
                </a:cubicBezTo>
                <a:cubicBezTo>
                  <a:pt x="1853108" y="8896839"/>
                  <a:pt x="1839991" y="8874154"/>
                  <a:pt x="1853512" y="8854027"/>
                </a:cubicBezTo>
                <a:cubicBezTo>
                  <a:pt x="1890534" y="8887786"/>
                  <a:pt x="1881547" y="8944206"/>
                  <a:pt x="1877119" y="8994963"/>
                </a:cubicBezTo>
                <a:cubicBezTo>
                  <a:pt x="1872398" y="9044056"/>
                  <a:pt x="1870725" y="9103708"/>
                  <a:pt x="1845077" y="9146624"/>
                </a:cubicBezTo>
                <a:close/>
                <a:moveTo>
                  <a:pt x="5320441" y="1282611"/>
                </a:moveTo>
                <a:cubicBezTo>
                  <a:pt x="5302090" y="1274503"/>
                  <a:pt x="5280169" y="1239837"/>
                  <a:pt x="5265614" y="1254308"/>
                </a:cubicBezTo>
                <a:cubicBezTo>
                  <a:pt x="5279132" y="1261810"/>
                  <a:pt x="5276505" y="1272375"/>
                  <a:pt x="5288554" y="1279738"/>
                </a:cubicBezTo>
                <a:cubicBezTo>
                  <a:pt x="5298060" y="1273232"/>
                  <a:pt x="5309833" y="1283532"/>
                  <a:pt x="5320441" y="1282611"/>
                </a:cubicBezTo>
                <a:close/>
                <a:moveTo>
                  <a:pt x="695826" y="11752653"/>
                </a:moveTo>
                <a:cubicBezTo>
                  <a:pt x="652081" y="11766330"/>
                  <a:pt x="664427" y="11822564"/>
                  <a:pt x="643993" y="11835371"/>
                </a:cubicBezTo>
                <a:cubicBezTo>
                  <a:pt x="609228" y="11819501"/>
                  <a:pt x="576484" y="11772535"/>
                  <a:pt x="569671" y="11744136"/>
                </a:cubicBezTo>
                <a:cubicBezTo>
                  <a:pt x="590699" y="11739208"/>
                  <a:pt x="611633" y="11706820"/>
                  <a:pt x="633091" y="11689388"/>
                </a:cubicBezTo>
                <a:cubicBezTo>
                  <a:pt x="652762" y="11716360"/>
                  <a:pt x="688724" y="11722602"/>
                  <a:pt x="695826" y="11752653"/>
                </a:cubicBezTo>
                <a:close/>
                <a:moveTo>
                  <a:pt x="3053008" y="6420146"/>
                </a:moveTo>
                <a:cubicBezTo>
                  <a:pt x="3052713" y="6387334"/>
                  <a:pt x="3043284" y="6360188"/>
                  <a:pt x="3031581" y="6333569"/>
                </a:cubicBezTo>
                <a:cubicBezTo>
                  <a:pt x="3027707" y="6340028"/>
                  <a:pt x="3038532" y="6352471"/>
                  <a:pt x="3026639" y="6352833"/>
                </a:cubicBezTo>
                <a:cubicBezTo>
                  <a:pt x="3024129" y="6326191"/>
                  <a:pt x="3015134" y="6303833"/>
                  <a:pt x="3009784" y="6278999"/>
                </a:cubicBezTo>
                <a:cubicBezTo>
                  <a:pt x="2998696" y="6278696"/>
                  <a:pt x="2987370" y="6277778"/>
                  <a:pt x="2986023" y="6293524"/>
                </a:cubicBezTo>
                <a:cubicBezTo>
                  <a:pt x="3005523" y="6308267"/>
                  <a:pt x="3007369" y="6334106"/>
                  <a:pt x="3017923" y="6354089"/>
                </a:cubicBezTo>
                <a:lnTo>
                  <a:pt x="3016033" y="6361943"/>
                </a:lnTo>
                <a:lnTo>
                  <a:pt x="3015994" y="6361918"/>
                </a:lnTo>
                <a:lnTo>
                  <a:pt x="3016025" y="6361979"/>
                </a:lnTo>
                <a:lnTo>
                  <a:pt x="3013119" y="6374052"/>
                </a:lnTo>
                <a:cubicBezTo>
                  <a:pt x="3014371" y="6381755"/>
                  <a:pt x="3018222" y="6389201"/>
                  <a:pt x="3023914" y="6392482"/>
                </a:cubicBezTo>
                <a:cubicBezTo>
                  <a:pt x="3027714" y="6384459"/>
                  <a:pt x="3025716" y="6379745"/>
                  <a:pt x="3022776" y="6375575"/>
                </a:cubicBezTo>
                <a:lnTo>
                  <a:pt x="3016025" y="6361979"/>
                </a:lnTo>
                <a:lnTo>
                  <a:pt x="3016033" y="6361943"/>
                </a:lnTo>
                <a:lnTo>
                  <a:pt x="3032335" y="6372449"/>
                </a:lnTo>
                <a:cubicBezTo>
                  <a:pt x="3042608" y="6386539"/>
                  <a:pt x="3038383" y="6409088"/>
                  <a:pt x="3053008" y="6420146"/>
                </a:cubicBezTo>
                <a:close/>
                <a:moveTo>
                  <a:pt x="3113794" y="6282571"/>
                </a:moveTo>
                <a:cubicBezTo>
                  <a:pt x="3109880" y="6266032"/>
                  <a:pt x="3114485" y="6244066"/>
                  <a:pt x="3093671" y="6236912"/>
                </a:cubicBezTo>
                <a:cubicBezTo>
                  <a:pt x="3096781" y="6254117"/>
                  <a:pt x="3099703" y="6271749"/>
                  <a:pt x="3113794" y="6282571"/>
                </a:cubicBezTo>
                <a:close/>
                <a:moveTo>
                  <a:pt x="3525462" y="5353096"/>
                </a:moveTo>
                <a:cubicBezTo>
                  <a:pt x="3512423" y="5351417"/>
                  <a:pt x="3517663" y="5343023"/>
                  <a:pt x="3507087" y="5340391"/>
                </a:cubicBezTo>
                <a:cubicBezTo>
                  <a:pt x="3499147" y="5349120"/>
                  <a:pt x="3521238" y="5369587"/>
                  <a:pt x="3525462" y="5353096"/>
                </a:cubicBezTo>
                <a:close/>
                <a:moveTo>
                  <a:pt x="916642" y="11259931"/>
                </a:moveTo>
                <a:cubicBezTo>
                  <a:pt x="894980" y="11252430"/>
                  <a:pt x="871143" y="11202554"/>
                  <a:pt x="898257" y="11185025"/>
                </a:cubicBezTo>
                <a:cubicBezTo>
                  <a:pt x="923096" y="11193411"/>
                  <a:pt x="931624" y="11237560"/>
                  <a:pt x="916642" y="11259931"/>
                </a:cubicBezTo>
                <a:close/>
                <a:moveTo>
                  <a:pt x="3285153" y="5906213"/>
                </a:moveTo>
                <a:cubicBezTo>
                  <a:pt x="3276801" y="5902013"/>
                  <a:pt x="3271262" y="5904155"/>
                  <a:pt x="3268345" y="5913066"/>
                </a:cubicBezTo>
                <a:lnTo>
                  <a:pt x="3279874" y="5918161"/>
                </a:lnTo>
                <a:close/>
                <a:moveTo>
                  <a:pt x="4842467" y="2383707"/>
                </a:moveTo>
                <a:cubicBezTo>
                  <a:pt x="4831035" y="2327138"/>
                  <a:pt x="4845431" y="2255320"/>
                  <a:pt x="4759626" y="2211122"/>
                </a:cubicBezTo>
                <a:cubicBezTo>
                  <a:pt x="4723125" y="2282953"/>
                  <a:pt x="4710374" y="2354416"/>
                  <a:pt x="4723025" y="2425813"/>
                </a:cubicBezTo>
                <a:cubicBezTo>
                  <a:pt x="4762748" y="2412989"/>
                  <a:pt x="4802796" y="2399830"/>
                  <a:pt x="4842467" y="2383707"/>
                </a:cubicBezTo>
                <a:close/>
                <a:moveTo>
                  <a:pt x="1621003" y="9675829"/>
                </a:moveTo>
                <a:cubicBezTo>
                  <a:pt x="1611277" y="9668982"/>
                  <a:pt x="1613856" y="9657373"/>
                  <a:pt x="1601480" y="9651905"/>
                </a:cubicBezTo>
                <a:cubicBezTo>
                  <a:pt x="1593880" y="9663334"/>
                  <a:pt x="1610882" y="9682575"/>
                  <a:pt x="1621003" y="9675829"/>
                </a:cubicBezTo>
                <a:close/>
                <a:moveTo>
                  <a:pt x="522603" y="12176339"/>
                </a:moveTo>
                <a:cubicBezTo>
                  <a:pt x="508457" y="12155295"/>
                  <a:pt x="505208" y="12113048"/>
                  <a:pt x="475605" y="12105069"/>
                </a:cubicBezTo>
                <a:cubicBezTo>
                  <a:pt x="487669" y="12126213"/>
                  <a:pt x="490491" y="12168273"/>
                  <a:pt x="522603" y="12176339"/>
                </a:cubicBezTo>
                <a:close/>
                <a:moveTo>
                  <a:pt x="3252740" y="6001520"/>
                </a:moveTo>
                <a:cubicBezTo>
                  <a:pt x="3257075" y="5991709"/>
                  <a:pt x="3250385" y="5969885"/>
                  <a:pt x="3240259" y="5976633"/>
                </a:cubicBezTo>
                <a:cubicBezTo>
                  <a:pt x="3246490" y="5984478"/>
                  <a:pt x="3238749" y="5997376"/>
                  <a:pt x="3252740" y="6001520"/>
                </a:cubicBezTo>
                <a:close/>
                <a:moveTo>
                  <a:pt x="3370362" y="5735312"/>
                </a:moveTo>
                <a:cubicBezTo>
                  <a:pt x="3376155" y="5721047"/>
                  <a:pt x="3364713" y="5713444"/>
                  <a:pt x="3349580" y="5707265"/>
                </a:cubicBezTo>
                <a:cubicBezTo>
                  <a:pt x="3340711" y="5722716"/>
                  <a:pt x="3363657" y="5726230"/>
                  <a:pt x="3370362" y="5735312"/>
                </a:cubicBezTo>
                <a:close/>
                <a:moveTo>
                  <a:pt x="3515878" y="5405974"/>
                </a:moveTo>
                <a:cubicBezTo>
                  <a:pt x="3502881" y="5383410"/>
                  <a:pt x="3488472" y="5344404"/>
                  <a:pt x="3460400" y="5338630"/>
                </a:cubicBezTo>
                <a:cubicBezTo>
                  <a:pt x="3476045" y="5359821"/>
                  <a:pt x="3489465" y="5399912"/>
                  <a:pt x="3515878" y="5405974"/>
                </a:cubicBezTo>
                <a:close/>
                <a:moveTo>
                  <a:pt x="5613812" y="662410"/>
                </a:moveTo>
                <a:cubicBezTo>
                  <a:pt x="5614450" y="660249"/>
                  <a:pt x="5613954" y="658230"/>
                  <a:pt x="5610879" y="656614"/>
                </a:cubicBezTo>
                <a:cubicBezTo>
                  <a:pt x="5606717" y="661461"/>
                  <a:pt x="5607499" y="665406"/>
                  <a:pt x="5609930" y="669051"/>
                </a:cubicBezTo>
                <a:cubicBezTo>
                  <a:pt x="5611398" y="666872"/>
                  <a:pt x="5613173" y="664570"/>
                  <a:pt x="5613812" y="662410"/>
                </a:cubicBezTo>
                <a:close/>
                <a:moveTo>
                  <a:pt x="5465126" y="1002803"/>
                </a:moveTo>
                <a:cubicBezTo>
                  <a:pt x="5464423" y="996328"/>
                  <a:pt x="5455102" y="988614"/>
                  <a:pt x="5449554" y="995409"/>
                </a:cubicBezTo>
                <a:cubicBezTo>
                  <a:pt x="5454569" y="1000193"/>
                  <a:pt x="5441348" y="1008220"/>
                  <a:pt x="5449678" y="1012415"/>
                </a:cubicBezTo>
                <a:cubicBezTo>
                  <a:pt x="5454702" y="1007957"/>
                  <a:pt x="5460995" y="1013306"/>
                  <a:pt x="5465126" y="1002803"/>
                </a:cubicBezTo>
                <a:close/>
                <a:moveTo>
                  <a:pt x="2027343" y="8789660"/>
                </a:moveTo>
                <a:cubicBezTo>
                  <a:pt x="2010540" y="8774588"/>
                  <a:pt x="1993926" y="8759088"/>
                  <a:pt x="1978116" y="8742924"/>
                </a:cubicBezTo>
                <a:cubicBezTo>
                  <a:pt x="1970010" y="8761269"/>
                  <a:pt x="1997589" y="8765805"/>
                  <a:pt x="1996439" y="8781105"/>
                </a:cubicBezTo>
                <a:cubicBezTo>
                  <a:pt x="1978249" y="8780716"/>
                  <a:pt x="1973723" y="8769028"/>
                  <a:pt x="1959643" y="8784733"/>
                </a:cubicBezTo>
                <a:cubicBezTo>
                  <a:pt x="1984433" y="8792117"/>
                  <a:pt x="2008696" y="8797229"/>
                  <a:pt x="2027343" y="8789660"/>
                </a:cubicBezTo>
                <a:close/>
                <a:moveTo>
                  <a:pt x="5425594" y="1101586"/>
                </a:moveTo>
                <a:cubicBezTo>
                  <a:pt x="5424966" y="1096169"/>
                  <a:pt x="5418566" y="1091285"/>
                  <a:pt x="5411785" y="1087261"/>
                </a:cubicBezTo>
                <a:cubicBezTo>
                  <a:pt x="5405499" y="1095791"/>
                  <a:pt x="5396578" y="1105727"/>
                  <a:pt x="5405737" y="1112344"/>
                </a:cubicBezTo>
                <a:cubicBezTo>
                  <a:pt x="5412733" y="1111324"/>
                  <a:pt x="5418325" y="1100945"/>
                  <a:pt x="5425594" y="1101586"/>
                </a:cubicBezTo>
                <a:close/>
                <a:moveTo>
                  <a:pt x="4672951" y="2807270"/>
                </a:moveTo>
                <a:cubicBezTo>
                  <a:pt x="4668674" y="2795291"/>
                  <a:pt x="4648815" y="2788121"/>
                  <a:pt x="4638686" y="2777781"/>
                </a:cubicBezTo>
                <a:cubicBezTo>
                  <a:pt x="4618895" y="2796351"/>
                  <a:pt x="4663682" y="2818997"/>
                  <a:pt x="4672951" y="2807270"/>
                </a:cubicBezTo>
                <a:close/>
                <a:moveTo>
                  <a:pt x="766662" y="11654929"/>
                </a:moveTo>
                <a:cubicBezTo>
                  <a:pt x="767343" y="11650215"/>
                  <a:pt x="765843" y="11644094"/>
                  <a:pt x="764122" y="11638764"/>
                </a:cubicBezTo>
                <a:cubicBezTo>
                  <a:pt x="757434" y="11646980"/>
                  <a:pt x="753441" y="11654863"/>
                  <a:pt x="756117" y="11662647"/>
                </a:cubicBezTo>
                <a:cubicBezTo>
                  <a:pt x="763118" y="11662948"/>
                  <a:pt x="765981" y="11659642"/>
                  <a:pt x="766662" y="11654929"/>
                </a:cubicBezTo>
                <a:close/>
                <a:moveTo>
                  <a:pt x="3172618" y="6214089"/>
                </a:moveTo>
                <a:cubicBezTo>
                  <a:pt x="3167579" y="6204714"/>
                  <a:pt x="3152707" y="6208356"/>
                  <a:pt x="3147791" y="6214865"/>
                </a:cubicBezTo>
                <a:cubicBezTo>
                  <a:pt x="3156556" y="6214653"/>
                  <a:pt x="3172642" y="6227888"/>
                  <a:pt x="3172618" y="6214089"/>
                </a:cubicBezTo>
                <a:close/>
                <a:moveTo>
                  <a:pt x="2678980" y="7331698"/>
                </a:moveTo>
                <a:cubicBezTo>
                  <a:pt x="2675165" y="7339176"/>
                  <a:pt x="2656343" y="7356313"/>
                  <a:pt x="2647103" y="7359867"/>
                </a:cubicBezTo>
                <a:cubicBezTo>
                  <a:pt x="2616970" y="7372516"/>
                  <a:pt x="2558358" y="7333891"/>
                  <a:pt x="2514429" y="7312954"/>
                </a:cubicBezTo>
                <a:cubicBezTo>
                  <a:pt x="2461517" y="7288048"/>
                  <a:pt x="2414423" y="7270803"/>
                  <a:pt x="2382301" y="7247447"/>
                </a:cubicBezTo>
                <a:cubicBezTo>
                  <a:pt x="2373522" y="7234914"/>
                  <a:pt x="2368424" y="7254552"/>
                  <a:pt x="2360175" y="7244289"/>
                </a:cubicBezTo>
                <a:cubicBezTo>
                  <a:pt x="2347459" y="7219835"/>
                  <a:pt x="2332296" y="7200917"/>
                  <a:pt x="2344170" y="7178673"/>
                </a:cubicBezTo>
                <a:cubicBezTo>
                  <a:pt x="2378097" y="7115775"/>
                  <a:pt x="2445987" y="7185479"/>
                  <a:pt x="2498334" y="7198936"/>
                </a:cubicBezTo>
                <a:cubicBezTo>
                  <a:pt x="2519790" y="7175835"/>
                  <a:pt x="2487053" y="7152716"/>
                  <a:pt x="2476424" y="7128166"/>
                </a:cubicBezTo>
                <a:cubicBezTo>
                  <a:pt x="2464169" y="7100352"/>
                  <a:pt x="2447906" y="7029531"/>
                  <a:pt x="2495202" y="7012757"/>
                </a:cubicBezTo>
                <a:cubicBezTo>
                  <a:pt x="2517140" y="7016341"/>
                  <a:pt x="2535486" y="7036155"/>
                  <a:pt x="2548304" y="7049964"/>
                </a:cubicBezTo>
                <a:cubicBezTo>
                  <a:pt x="2612823" y="7119198"/>
                  <a:pt x="2645669" y="7208036"/>
                  <a:pt x="2686471" y="7280027"/>
                </a:cubicBezTo>
                <a:cubicBezTo>
                  <a:pt x="2671618" y="7292809"/>
                  <a:pt x="2688031" y="7315843"/>
                  <a:pt x="2678980" y="7331698"/>
                </a:cubicBezTo>
                <a:close/>
                <a:moveTo>
                  <a:pt x="5609638" y="702866"/>
                </a:moveTo>
                <a:cubicBezTo>
                  <a:pt x="5607440" y="699837"/>
                  <a:pt x="5607650" y="684501"/>
                  <a:pt x="5598543" y="690249"/>
                </a:cubicBezTo>
                <a:cubicBezTo>
                  <a:pt x="5602199" y="693407"/>
                  <a:pt x="5601990" y="708743"/>
                  <a:pt x="5609638" y="702866"/>
                </a:cubicBezTo>
                <a:close/>
                <a:moveTo>
                  <a:pt x="5384235" y="1213772"/>
                </a:moveTo>
                <a:cubicBezTo>
                  <a:pt x="5380153" y="1206872"/>
                  <a:pt x="5382503" y="1199247"/>
                  <a:pt x="5373881" y="1193399"/>
                </a:cubicBezTo>
                <a:cubicBezTo>
                  <a:pt x="5366278" y="1200232"/>
                  <a:pt x="5374164" y="1216967"/>
                  <a:pt x="5384235" y="1213772"/>
                </a:cubicBezTo>
                <a:close/>
                <a:moveTo>
                  <a:pt x="2251878" y="8307107"/>
                </a:moveTo>
                <a:cubicBezTo>
                  <a:pt x="2255907" y="8303713"/>
                  <a:pt x="2257234" y="8299138"/>
                  <a:pt x="2252518" y="8296178"/>
                </a:cubicBezTo>
                <a:cubicBezTo>
                  <a:pt x="2249846" y="8304162"/>
                  <a:pt x="2235793" y="8301119"/>
                  <a:pt x="2235018" y="8310940"/>
                </a:cubicBezTo>
                <a:cubicBezTo>
                  <a:pt x="2241115" y="8312711"/>
                  <a:pt x="2247848" y="8310500"/>
                  <a:pt x="2251878" y="8307107"/>
                </a:cubicBezTo>
                <a:close/>
                <a:moveTo>
                  <a:pt x="3921435" y="4528763"/>
                </a:moveTo>
                <a:cubicBezTo>
                  <a:pt x="3905899" y="4526400"/>
                  <a:pt x="3903900" y="4528223"/>
                  <a:pt x="3902095" y="4541810"/>
                </a:cubicBezTo>
                <a:cubicBezTo>
                  <a:pt x="3891613" y="4538574"/>
                  <a:pt x="3888502" y="4525415"/>
                  <a:pt x="3891802" y="4514732"/>
                </a:cubicBezTo>
                <a:cubicBezTo>
                  <a:pt x="3897733" y="4514119"/>
                  <a:pt x="3903659" y="4513516"/>
                  <a:pt x="3909151" y="4512774"/>
                </a:cubicBezTo>
                <a:cubicBezTo>
                  <a:pt x="3910796" y="4498160"/>
                  <a:pt x="3901343" y="4486948"/>
                  <a:pt x="3906025" y="4481081"/>
                </a:cubicBezTo>
                <a:cubicBezTo>
                  <a:pt x="3919589" y="4486730"/>
                  <a:pt x="3924389" y="4514555"/>
                  <a:pt x="3921435" y="4528763"/>
                </a:cubicBezTo>
                <a:close/>
                <a:moveTo>
                  <a:pt x="5395548" y="1192779"/>
                </a:moveTo>
                <a:cubicBezTo>
                  <a:pt x="5392229" y="1188764"/>
                  <a:pt x="5396809" y="1184162"/>
                  <a:pt x="5395997" y="1180236"/>
                </a:cubicBezTo>
                <a:cubicBezTo>
                  <a:pt x="5385105" y="1174914"/>
                  <a:pt x="5385980" y="1162560"/>
                  <a:pt x="5374581" y="1164149"/>
                </a:cubicBezTo>
                <a:cubicBezTo>
                  <a:pt x="5370001" y="1168750"/>
                  <a:pt x="5372894" y="1172577"/>
                  <a:pt x="5369355" y="1177129"/>
                </a:cubicBezTo>
                <a:cubicBezTo>
                  <a:pt x="5388743" y="1172445"/>
                  <a:pt x="5381036" y="1199108"/>
                  <a:pt x="5395548" y="1192779"/>
                </a:cubicBezTo>
                <a:close/>
                <a:moveTo>
                  <a:pt x="5533737" y="882197"/>
                </a:moveTo>
                <a:cubicBezTo>
                  <a:pt x="5530211" y="878592"/>
                  <a:pt x="5532292" y="873883"/>
                  <a:pt x="5529193" y="870467"/>
                </a:cubicBezTo>
                <a:cubicBezTo>
                  <a:pt x="5527441" y="873275"/>
                  <a:pt x="5525261" y="875893"/>
                  <a:pt x="5523508" y="878701"/>
                </a:cubicBezTo>
                <a:cubicBezTo>
                  <a:pt x="5526745" y="880643"/>
                  <a:pt x="5530939" y="885054"/>
                  <a:pt x="5533737" y="882197"/>
                </a:cubicBezTo>
                <a:close/>
                <a:moveTo>
                  <a:pt x="3340972" y="5845724"/>
                </a:moveTo>
                <a:cubicBezTo>
                  <a:pt x="3330124" y="5828692"/>
                  <a:pt x="3326899" y="5809424"/>
                  <a:pt x="3317091" y="5792345"/>
                </a:cubicBezTo>
                <a:cubicBezTo>
                  <a:pt x="3262609" y="5780503"/>
                  <a:pt x="3248964" y="5727061"/>
                  <a:pt x="3199519" y="5702662"/>
                </a:cubicBezTo>
                <a:cubicBezTo>
                  <a:pt x="3171345" y="5712137"/>
                  <a:pt x="3148607" y="5734722"/>
                  <a:pt x="3119954" y="5742968"/>
                </a:cubicBezTo>
                <a:cubicBezTo>
                  <a:pt x="3136764" y="5775385"/>
                  <a:pt x="3134873" y="5814320"/>
                  <a:pt x="3132980" y="5853256"/>
                </a:cubicBezTo>
                <a:cubicBezTo>
                  <a:pt x="3162607" y="5873993"/>
                  <a:pt x="3173956" y="5901444"/>
                  <a:pt x="3208082" y="5920083"/>
                </a:cubicBezTo>
                <a:cubicBezTo>
                  <a:pt x="3251518" y="5893394"/>
                  <a:pt x="3302540" y="5885344"/>
                  <a:pt x="3340972" y="5845724"/>
                </a:cubicBezTo>
                <a:close/>
                <a:moveTo>
                  <a:pt x="4195084" y="3914242"/>
                </a:moveTo>
                <a:cubicBezTo>
                  <a:pt x="4171257" y="3923097"/>
                  <a:pt x="4142348" y="3965411"/>
                  <a:pt x="4136300" y="3991812"/>
                </a:cubicBezTo>
                <a:cubicBezTo>
                  <a:pt x="4156196" y="3966429"/>
                  <a:pt x="4181582" y="3955202"/>
                  <a:pt x="4195084" y="3914242"/>
                </a:cubicBezTo>
                <a:close/>
                <a:moveTo>
                  <a:pt x="5586028" y="767712"/>
                </a:moveTo>
                <a:cubicBezTo>
                  <a:pt x="5576531" y="757883"/>
                  <a:pt x="5567718" y="736066"/>
                  <a:pt x="5554922" y="758065"/>
                </a:cubicBezTo>
                <a:cubicBezTo>
                  <a:pt x="5569619" y="753805"/>
                  <a:pt x="5574673" y="776010"/>
                  <a:pt x="5586028" y="767712"/>
                </a:cubicBezTo>
                <a:close/>
                <a:moveTo>
                  <a:pt x="803737" y="11591779"/>
                </a:moveTo>
                <a:cubicBezTo>
                  <a:pt x="802528" y="11584135"/>
                  <a:pt x="798384" y="11576212"/>
                  <a:pt x="787999" y="11568576"/>
                </a:cubicBezTo>
                <a:cubicBezTo>
                  <a:pt x="769901" y="11573782"/>
                  <a:pt x="798039" y="11598908"/>
                  <a:pt x="803737" y="11591779"/>
                </a:cubicBezTo>
                <a:close/>
                <a:moveTo>
                  <a:pt x="3120687" y="6348939"/>
                </a:moveTo>
                <a:cubicBezTo>
                  <a:pt x="3121032" y="6329686"/>
                  <a:pt x="3113851" y="6314768"/>
                  <a:pt x="3104824" y="6300566"/>
                </a:cubicBezTo>
                <a:cubicBezTo>
                  <a:pt x="3112005" y="6315484"/>
                  <a:pt x="3098265" y="6343117"/>
                  <a:pt x="3120687" y="6348939"/>
                </a:cubicBezTo>
                <a:close/>
                <a:moveTo>
                  <a:pt x="1649950" y="9678421"/>
                </a:moveTo>
                <a:cubicBezTo>
                  <a:pt x="1638884" y="9665372"/>
                  <a:pt x="1636431" y="9648991"/>
                  <a:pt x="1617367" y="9639039"/>
                </a:cubicBezTo>
                <a:cubicBezTo>
                  <a:pt x="1613568" y="9655716"/>
                  <a:pt x="1634253" y="9690861"/>
                  <a:pt x="1649950" y="9678421"/>
                </a:cubicBezTo>
                <a:close/>
                <a:moveTo>
                  <a:pt x="5629899" y="675303"/>
                </a:moveTo>
                <a:cubicBezTo>
                  <a:pt x="5626285" y="673192"/>
                  <a:pt x="5622629" y="670034"/>
                  <a:pt x="5619206" y="667493"/>
                </a:cubicBezTo>
                <a:cubicBezTo>
                  <a:pt x="5613523" y="675782"/>
                  <a:pt x="5617729" y="682269"/>
                  <a:pt x="5619674" y="689300"/>
                </a:cubicBezTo>
                <a:cubicBezTo>
                  <a:pt x="5623033" y="685127"/>
                  <a:pt x="5626772" y="680093"/>
                  <a:pt x="5629899" y="675303"/>
                </a:cubicBezTo>
                <a:close/>
                <a:moveTo>
                  <a:pt x="1169370" y="10770664"/>
                </a:moveTo>
                <a:cubicBezTo>
                  <a:pt x="1161276" y="10788606"/>
                  <a:pt x="1127299" y="10795040"/>
                  <a:pt x="1123922" y="10817292"/>
                </a:cubicBezTo>
                <a:cubicBezTo>
                  <a:pt x="1107739" y="10803504"/>
                  <a:pt x="1103857" y="10823746"/>
                  <a:pt x="1087467" y="10828759"/>
                </a:cubicBezTo>
                <a:cubicBezTo>
                  <a:pt x="1082196" y="10826941"/>
                  <a:pt x="1085363" y="10814043"/>
                  <a:pt x="1078536" y="10814600"/>
                </a:cubicBezTo>
                <a:cubicBezTo>
                  <a:pt x="1106339" y="10790630"/>
                  <a:pt x="1126616" y="10760780"/>
                  <a:pt x="1166744" y="10747873"/>
                </a:cubicBezTo>
                <a:cubicBezTo>
                  <a:pt x="1171890" y="10757424"/>
                  <a:pt x="1172068" y="10764683"/>
                  <a:pt x="1169370" y="10770664"/>
                </a:cubicBezTo>
                <a:close/>
                <a:moveTo>
                  <a:pt x="3397406" y="5728396"/>
                </a:moveTo>
                <a:cubicBezTo>
                  <a:pt x="3390513" y="5719740"/>
                  <a:pt x="3385279" y="5693466"/>
                  <a:pt x="3366814" y="5700604"/>
                </a:cubicBezTo>
                <a:cubicBezTo>
                  <a:pt x="3373708" y="5709257"/>
                  <a:pt x="3378941" y="5735533"/>
                  <a:pt x="3397406" y="5728396"/>
                </a:cubicBezTo>
                <a:close/>
                <a:moveTo>
                  <a:pt x="643027" y="11963759"/>
                </a:moveTo>
                <a:cubicBezTo>
                  <a:pt x="615078" y="11999340"/>
                  <a:pt x="599622" y="12034321"/>
                  <a:pt x="558943" y="12069887"/>
                </a:cubicBezTo>
                <a:cubicBezTo>
                  <a:pt x="538474" y="12056253"/>
                  <a:pt x="500627" y="12036981"/>
                  <a:pt x="492484" y="12010438"/>
                </a:cubicBezTo>
                <a:cubicBezTo>
                  <a:pt x="519319" y="11986603"/>
                  <a:pt x="564351" y="11950412"/>
                  <a:pt x="587790" y="11907740"/>
                </a:cubicBezTo>
                <a:cubicBezTo>
                  <a:pt x="605055" y="11928625"/>
                  <a:pt x="637820" y="11937494"/>
                  <a:pt x="643027" y="11963759"/>
                </a:cubicBezTo>
                <a:close/>
                <a:moveTo>
                  <a:pt x="4846394" y="2451225"/>
                </a:moveTo>
                <a:cubicBezTo>
                  <a:pt x="4851365" y="2441678"/>
                  <a:pt x="4853199" y="2432288"/>
                  <a:pt x="4850012" y="2423512"/>
                </a:cubicBezTo>
                <a:cubicBezTo>
                  <a:pt x="4809273" y="2434702"/>
                  <a:pt x="4789041" y="2491763"/>
                  <a:pt x="4747308" y="2502639"/>
                </a:cubicBezTo>
                <a:cubicBezTo>
                  <a:pt x="4746781" y="2511225"/>
                  <a:pt x="4758799" y="2520277"/>
                  <a:pt x="4767842" y="2529044"/>
                </a:cubicBezTo>
                <a:cubicBezTo>
                  <a:pt x="4788332" y="2509920"/>
                  <a:pt x="4831479" y="2479866"/>
                  <a:pt x="4846394" y="2451225"/>
                </a:cubicBezTo>
                <a:close/>
                <a:moveTo>
                  <a:pt x="5425827" y="1140368"/>
                </a:moveTo>
                <a:cubicBezTo>
                  <a:pt x="5426740" y="1138587"/>
                  <a:pt x="5427089" y="1136942"/>
                  <a:pt x="5425689" y="1135552"/>
                </a:cubicBezTo>
                <a:cubicBezTo>
                  <a:pt x="5417677" y="1142292"/>
                  <a:pt x="5418133" y="1127588"/>
                  <a:pt x="5412467" y="1125598"/>
                </a:cubicBezTo>
                <a:cubicBezTo>
                  <a:pt x="5405759" y="1133943"/>
                  <a:pt x="5414266" y="1139757"/>
                  <a:pt x="5422583" y="1146002"/>
                </a:cubicBezTo>
                <a:cubicBezTo>
                  <a:pt x="5423438" y="1144067"/>
                  <a:pt x="5424914" y="1142149"/>
                  <a:pt x="5425827" y="1140368"/>
                </a:cubicBezTo>
                <a:close/>
                <a:moveTo>
                  <a:pt x="5434294" y="1123485"/>
                </a:moveTo>
                <a:cubicBezTo>
                  <a:pt x="5435495" y="1120481"/>
                  <a:pt x="5435334" y="1117712"/>
                  <a:pt x="5432555" y="1115456"/>
                </a:cubicBezTo>
                <a:cubicBezTo>
                  <a:pt x="5427219" y="1121836"/>
                  <a:pt x="5422304" y="1128402"/>
                  <a:pt x="5427862" y="1132914"/>
                </a:cubicBezTo>
                <a:cubicBezTo>
                  <a:pt x="5430530" y="1129724"/>
                  <a:pt x="5433093" y="1126488"/>
                  <a:pt x="5434294" y="1123485"/>
                </a:cubicBezTo>
                <a:close/>
                <a:moveTo>
                  <a:pt x="1711262" y="9553004"/>
                </a:moveTo>
                <a:cubicBezTo>
                  <a:pt x="1704796" y="9568935"/>
                  <a:pt x="1697504" y="9580540"/>
                  <a:pt x="1683876" y="9579119"/>
                </a:cubicBezTo>
                <a:cubicBezTo>
                  <a:pt x="1664745" y="9557886"/>
                  <a:pt x="1694453" y="9545961"/>
                  <a:pt x="1699838" y="9531469"/>
                </a:cubicBezTo>
                <a:cubicBezTo>
                  <a:pt x="1722374" y="9477009"/>
                  <a:pt x="1728424" y="9395327"/>
                  <a:pt x="1724272" y="9341346"/>
                </a:cubicBezTo>
                <a:cubicBezTo>
                  <a:pt x="1722268" y="9315920"/>
                  <a:pt x="1703563" y="9294875"/>
                  <a:pt x="1719070" y="9273608"/>
                </a:cubicBezTo>
                <a:cubicBezTo>
                  <a:pt x="1755594" y="9337292"/>
                  <a:pt x="1734499" y="9423062"/>
                  <a:pt x="1733698" y="9500929"/>
                </a:cubicBezTo>
                <a:cubicBezTo>
                  <a:pt x="1723369" y="9516815"/>
                  <a:pt x="1717728" y="9537072"/>
                  <a:pt x="1711262" y="9553004"/>
                </a:cubicBezTo>
                <a:close/>
                <a:moveTo>
                  <a:pt x="5463736" y="1061261"/>
                </a:moveTo>
                <a:cubicBezTo>
                  <a:pt x="5470618" y="1046837"/>
                  <a:pt x="5452249" y="1042317"/>
                  <a:pt x="5448040" y="1036862"/>
                </a:cubicBezTo>
                <a:cubicBezTo>
                  <a:pt x="5437848" y="1047255"/>
                  <a:pt x="5455267" y="1053924"/>
                  <a:pt x="5463736" y="1061261"/>
                </a:cubicBezTo>
                <a:close/>
                <a:moveTo>
                  <a:pt x="5507341" y="962660"/>
                </a:moveTo>
                <a:cubicBezTo>
                  <a:pt x="5501239" y="955875"/>
                  <a:pt x="5483248" y="942815"/>
                  <a:pt x="5476419" y="947975"/>
                </a:cubicBezTo>
                <a:cubicBezTo>
                  <a:pt x="5484825" y="955267"/>
                  <a:pt x="5488713" y="963629"/>
                  <a:pt x="5501258" y="970705"/>
                </a:cubicBezTo>
                <a:cubicBezTo>
                  <a:pt x="5503193" y="967471"/>
                  <a:pt x="5505361" y="964852"/>
                  <a:pt x="5507341" y="962660"/>
                </a:cubicBezTo>
                <a:close/>
                <a:moveTo>
                  <a:pt x="5667027" y="601660"/>
                </a:moveTo>
                <a:cubicBezTo>
                  <a:pt x="5667132" y="592019"/>
                  <a:pt x="5656306" y="582189"/>
                  <a:pt x="5650568" y="581177"/>
                </a:cubicBezTo>
                <a:cubicBezTo>
                  <a:pt x="5647023" y="585704"/>
                  <a:pt x="5645145" y="589952"/>
                  <a:pt x="5645368" y="594113"/>
                </a:cubicBezTo>
                <a:cubicBezTo>
                  <a:pt x="5656224" y="596371"/>
                  <a:pt x="5661133" y="601587"/>
                  <a:pt x="5662685" y="610904"/>
                </a:cubicBezTo>
                <a:cubicBezTo>
                  <a:pt x="5665743" y="608066"/>
                  <a:pt x="5666992" y="604873"/>
                  <a:pt x="5667027" y="601660"/>
                </a:cubicBezTo>
                <a:close/>
                <a:moveTo>
                  <a:pt x="3278540" y="6007816"/>
                </a:moveTo>
                <a:cubicBezTo>
                  <a:pt x="3281142" y="5988064"/>
                  <a:pt x="3270204" y="5973546"/>
                  <a:pt x="3257233" y="5960163"/>
                </a:cubicBezTo>
                <a:cubicBezTo>
                  <a:pt x="3257090" y="5978968"/>
                  <a:pt x="3259599" y="5996393"/>
                  <a:pt x="3278540" y="6007816"/>
                </a:cubicBezTo>
                <a:close/>
                <a:moveTo>
                  <a:pt x="3546765" y="5400757"/>
                </a:moveTo>
                <a:cubicBezTo>
                  <a:pt x="3527012" y="5385397"/>
                  <a:pt x="3516679" y="5366044"/>
                  <a:pt x="3497540" y="5350448"/>
                </a:cubicBezTo>
                <a:cubicBezTo>
                  <a:pt x="3496077" y="5372242"/>
                  <a:pt x="3524631" y="5418507"/>
                  <a:pt x="3546765" y="5400757"/>
                </a:cubicBezTo>
                <a:close/>
                <a:moveTo>
                  <a:pt x="5180444" y="1705486"/>
                </a:moveTo>
                <a:cubicBezTo>
                  <a:pt x="5178917" y="1703720"/>
                  <a:pt x="5170913" y="1690896"/>
                  <a:pt x="5166650" y="1699519"/>
                </a:cubicBezTo>
                <a:cubicBezTo>
                  <a:pt x="5174644" y="1698777"/>
                  <a:pt x="5173805" y="1714928"/>
                  <a:pt x="5180444" y="1705486"/>
                </a:cubicBezTo>
                <a:close/>
                <a:moveTo>
                  <a:pt x="5350094" y="1321713"/>
                </a:moveTo>
                <a:cubicBezTo>
                  <a:pt x="5340516" y="1317991"/>
                  <a:pt x="5340089" y="1317803"/>
                  <a:pt x="5334054" y="1309528"/>
                </a:cubicBezTo>
                <a:cubicBezTo>
                  <a:pt x="5323882" y="1315230"/>
                  <a:pt x="5347705" y="1332893"/>
                  <a:pt x="5350094" y="1321713"/>
                </a:cubicBezTo>
                <a:close/>
                <a:moveTo>
                  <a:pt x="5707003" y="518364"/>
                </a:moveTo>
                <a:cubicBezTo>
                  <a:pt x="5697762" y="515313"/>
                  <a:pt x="5702922" y="509339"/>
                  <a:pt x="5695750" y="506170"/>
                </a:cubicBezTo>
                <a:cubicBezTo>
                  <a:pt x="5688671" y="510780"/>
                  <a:pt x="5704767" y="530274"/>
                  <a:pt x="5707003" y="518364"/>
                </a:cubicBezTo>
                <a:close/>
                <a:moveTo>
                  <a:pt x="5695982" y="544448"/>
                </a:moveTo>
                <a:cubicBezTo>
                  <a:pt x="5693329" y="540181"/>
                  <a:pt x="5691132" y="515479"/>
                  <a:pt x="5679586" y="527917"/>
                </a:cubicBezTo>
                <a:cubicBezTo>
                  <a:pt x="5679979" y="532734"/>
                  <a:pt x="5688059" y="548685"/>
                  <a:pt x="5695982" y="544448"/>
                </a:cubicBezTo>
                <a:close/>
                <a:moveTo>
                  <a:pt x="5175180" y="1727931"/>
                </a:moveTo>
                <a:cubicBezTo>
                  <a:pt x="5144403" y="1682350"/>
                  <a:pt x="5106454" y="1639887"/>
                  <a:pt x="5070221" y="1596556"/>
                </a:cubicBezTo>
                <a:cubicBezTo>
                  <a:pt x="5057059" y="1618427"/>
                  <a:pt x="5034842" y="1619125"/>
                  <a:pt x="5021937" y="1642007"/>
                </a:cubicBezTo>
                <a:cubicBezTo>
                  <a:pt x="5046905" y="1690142"/>
                  <a:pt x="5058985" y="1742633"/>
                  <a:pt x="5096934" y="1785096"/>
                </a:cubicBezTo>
                <a:cubicBezTo>
                  <a:pt x="5122508" y="1765452"/>
                  <a:pt x="5149817" y="1749244"/>
                  <a:pt x="5175180" y="1727931"/>
                </a:cubicBezTo>
                <a:close/>
                <a:moveTo>
                  <a:pt x="1076986" y="11005424"/>
                </a:moveTo>
                <a:cubicBezTo>
                  <a:pt x="1083855" y="10982244"/>
                  <a:pt x="1084165" y="10957058"/>
                  <a:pt x="1075120" y="10929137"/>
                </a:cubicBezTo>
                <a:cubicBezTo>
                  <a:pt x="1042467" y="10830212"/>
                  <a:pt x="959835" y="10771813"/>
                  <a:pt x="837162" y="10800581"/>
                </a:cubicBezTo>
                <a:cubicBezTo>
                  <a:pt x="770768" y="10816040"/>
                  <a:pt x="738540" y="10865938"/>
                  <a:pt x="694681" y="10894916"/>
                </a:cubicBezTo>
                <a:cubicBezTo>
                  <a:pt x="682925" y="10901938"/>
                  <a:pt x="669077" y="10904474"/>
                  <a:pt x="658073" y="10909792"/>
                </a:cubicBezTo>
                <a:cubicBezTo>
                  <a:pt x="649525" y="10914159"/>
                  <a:pt x="626219" y="10915059"/>
                  <a:pt x="630092" y="10935096"/>
                </a:cubicBezTo>
                <a:cubicBezTo>
                  <a:pt x="646803" y="10944515"/>
                  <a:pt x="671456" y="10932502"/>
                  <a:pt x="689880" y="10925372"/>
                </a:cubicBezTo>
                <a:cubicBezTo>
                  <a:pt x="746427" y="10904545"/>
                  <a:pt x="822427" y="10871952"/>
                  <a:pt x="878738" y="10872399"/>
                </a:cubicBezTo>
                <a:cubicBezTo>
                  <a:pt x="877530" y="10882046"/>
                  <a:pt x="865000" y="10881600"/>
                  <a:pt x="870092" y="10896575"/>
                </a:cubicBezTo>
                <a:cubicBezTo>
                  <a:pt x="893518" y="10906926"/>
                  <a:pt x="892034" y="10941394"/>
                  <a:pt x="887638" y="10962865"/>
                </a:cubicBezTo>
                <a:cubicBezTo>
                  <a:pt x="907102" y="10977575"/>
                  <a:pt x="882420" y="10997719"/>
                  <a:pt x="904102" y="11010863"/>
                </a:cubicBezTo>
                <a:cubicBezTo>
                  <a:pt x="889751" y="11020301"/>
                  <a:pt x="901598" y="11032663"/>
                  <a:pt x="896191" y="11046053"/>
                </a:cubicBezTo>
                <a:cubicBezTo>
                  <a:pt x="800141" y="11056043"/>
                  <a:pt x="726157" y="11017246"/>
                  <a:pt x="642727" y="11025177"/>
                </a:cubicBezTo>
                <a:cubicBezTo>
                  <a:pt x="643737" y="11033259"/>
                  <a:pt x="644510" y="11040726"/>
                  <a:pt x="644857" y="11048007"/>
                </a:cubicBezTo>
                <a:cubicBezTo>
                  <a:pt x="743770" y="11028081"/>
                  <a:pt x="777483" y="11136129"/>
                  <a:pt x="874830" y="11135874"/>
                </a:cubicBezTo>
                <a:cubicBezTo>
                  <a:pt x="954448" y="11135421"/>
                  <a:pt x="978852" y="11096320"/>
                  <a:pt x="1039500" y="11069669"/>
                </a:cubicBezTo>
                <a:cubicBezTo>
                  <a:pt x="1056689" y="11049776"/>
                  <a:pt x="1070117" y="11028604"/>
                  <a:pt x="1076986" y="11005424"/>
                </a:cubicBezTo>
                <a:close/>
                <a:moveTo>
                  <a:pt x="5426950" y="1162324"/>
                </a:moveTo>
                <a:cubicBezTo>
                  <a:pt x="5410646" y="1158204"/>
                  <a:pt x="5401439" y="1134604"/>
                  <a:pt x="5385227" y="1122300"/>
                </a:cubicBezTo>
                <a:cubicBezTo>
                  <a:pt x="5395273" y="1104123"/>
                  <a:pt x="5398933" y="1086722"/>
                  <a:pt x="5409169" y="1068115"/>
                </a:cubicBezTo>
                <a:cubicBezTo>
                  <a:pt x="5428437" y="1079198"/>
                  <a:pt x="5425916" y="1094019"/>
                  <a:pt x="5444938" y="1098825"/>
                </a:cubicBezTo>
                <a:cubicBezTo>
                  <a:pt x="5438724" y="1119724"/>
                  <a:pt x="5442604" y="1139428"/>
                  <a:pt x="5426950" y="1162324"/>
                </a:cubicBezTo>
                <a:close/>
                <a:moveTo>
                  <a:pt x="3154443" y="6307083"/>
                </a:moveTo>
                <a:cubicBezTo>
                  <a:pt x="3156692" y="6298908"/>
                  <a:pt x="3144687" y="6281922"/>
                  <a:pt x="3149217" y="6271668"/>
                </a:cubicBezTo>
                <a:cubicBezTo>
                  <a:pt x="3141946" y="6259263"/>
                  <a:pt x="3148873" y="6237813"/>
                  <a:pt x="3127354" y="6233411"/>
                </a:cubicBezTo>
                <a:cubicBezTo>
                  <a:pt x="3112096" y="6259862"/>
                  <a:pt x="3145023" y="6284624"/>
                  <a:pt x="3146302" y="6311744"/>
                </a:cubicBezTo>
                <a:cubicBezTo>
                  <a:pt x="3151360" y="6311553"/>
                  <a:pt x="3153694" y="6309808"/>
                  <a:pt x="3154443" y="6307083"/>
                </a:cubicBezTo>
                <a:close/>
                <a:moveTo>
                  <a:pt x="5505697" y="986976"/>
                </a:moveTo>
                <a:cubicBezTo>
                  <a:pt x="5486420" y="982548"/>
                  <a:pt x="5473342" y="958371"/>
                  <a:pt x="5461561" y="944988"/>
                </a:cubicBezTo>
                <a:cubicBezTo>
                  <a:pt x="5473870" y="927428"/>
                  <a:pt x="5481455" y="920558"/>
                  <a:pt x="5490299" y="894822"/>
                </a:cubicBezTo>
                <a:cubicBezTo>
                  <a:pt x="5503969" y="903929"/>
                  <a:pt x="5507237" y="917128"/>
                  <a:pt x="5522661" y="918832"/>
                </a:cubicBezTo>
                <a:cubicBezTo>
                  <a:pt x="5528549" y="939833"/>
                  <a:pt x="5516699" y="963218"/>
                  <a:pt x="5505697" y="986976"/>
                </a:cubicBezTo>
                <a:close/>
                <a:moveTo>
                  <a:pt x="3411246" y="5729417"/>
                </a:moveTo>
                <a:cubicBezTo>
                  <a:pt x="3417906" y="5720119"/>
                  <a:pt x="3406957" y="5701004"/>
                  <a:pt x="3396882" y="5708790"/>
                </a:cubicBezTo>
                <a:cubicBezTo>
                  <a:pt x="3406327" y="5713982"/>
                  <a:pt x="3393186" y="5727551"/>
                  <a:pt x="3411246" y="5729417"/>
                </a:cubicBezTo>
                <a:close/>
                <a:moveTo>
                  <a:pt x="4257566" y="3817902"/>
                </a:moveTo>
                <a:cubicBezTo>
                  <a:pt x="4248005" y="3806027"/>
                  <a:pt x="4237269" y="3834948"/>
                  <a:pt x="4244482" y="3837115"/>
                </a:cubicBezTo>
                <a:cubicBezTo>
                  <a:pt x="4250162" y="3833503"/>
                  <a:pt x="4255127" y="3828046"/>
                  <a:pt x="4257566" y="3817902"/>
                </a:cubicBezTo>
                <a:close/>
                <a:moveTo>
                  <a:pt x="5564689" y="863124"/>
                </a:moveTo>
                <a:cubicBezTo>
                  <a:pt x="5547310" y="872332"/>
                  <a:pt x="5550352" y="892096"/>
                  <a:pt x="5539787" y="907896"/>
                </a:cubicBezTo>
                <a:cubicBezTo>
                  <a:pt x="5522516" y="901800"/>
                  <a:pt x="5504723" y="876029"/>
                  <a:pt x="5503735" y="859730"/>
                </a:cubicBezTo>
                <a:cubicBezTo>
                  <a:pt x="5516680" y="845494"/>
                  <a:pt x="5515702" y="833804"/>
                  <a:pt x="5529075" y="819757"/>
                </a:cubicBezTo>
                <a:cubicBezTo>
                  <a:pt x="5546696" y="833172"/>
                  <a:pt x="5554338" y="848317"/>
                  <a:pt x="5564689" y="863124"/>
                </a:cubicBezTo>
                <a:close/>
                <a:moveTo>
                  <a:pt x="5475975" y="1064727"/>
                </a:moveTo>
                <a:cubicBezTo>
                  <a:pt x="5473081" y="1069854"/>
                  <a:pt x="5469226" y="1074475"/>
                  <a:pt x="5463859" y="1078267"/>
                </a:cubicBezTo>
                <a:cubicBezTo>
                  <a:pt x="5445931" y="1060073"/>
                  <a:pt x="5432911" y="1058429"/>
                  <a:pt x="5421383" y="1033816"/>
                </a:cubicBezTo>
                <a:cubicBezTo>
                  <a:pt x="5423718" y="1020464"/>
                  <a:pt x="5428255" y="1028633"/>
                  <a:pt x="5435984" y="1019206"/>
                </a:cubicBezTo>
                <a:cubicBezTo>
                  <a:pt x="5445094" y="1003198"/>
                  <a:pt x="5437200" y="989950"/>
                  <a:pt x="5453368" y="972951"/>
                </a:cubicBezTo>
                <a:cubicBezTo>
                  <a:pt x="5473953" y="985129"/>
                  <a:pt x="5470479" y="1001059"/>
                  <a:pt x="5490875" y="1013666"/>
                </a:cubicBezTo>
                <a:cubicBezTo>
                  <a:pt x="5484678" y="1029421"/>
                  <a:pt x="5484656" y="1049348"/>
                  <a:pt x="5475975" y="1064727"/>
                </a:cubicBezTo>
                <a:close/>
                <a:moveTo>
                  <a:pt x="5607827" y="767102"/>
                </a:moveTo>
                <a:cubicBezTo>
                  <a:pt x="5599408" y="788475"/>
                  <a:pt x="5590372" y="810087"/>
                  <a:pt x="5570915" y="833239"/>
                </a:cubicBezTo>
                <a:cubicBezTo>
                  <a:pt x="5554116" y="815575"/>
                  <a:pt x="5543977" y="796757"/>
                  <a:pt x="5536122" y="777411"/>
                </a:cubicBezTo>
                <a:cubicBezTo>
                  <a:pt x="5543555" y="761748"/>
                  <a:pt x="5549324" y="746374"/>
                  <a:pt x="5563228" y="729985"/>
                </a:cubicBezTo>
                <a:cubicBezTo>
                  <a:pt x="5580661" y="734615"/>
                  <a:pt x="5584618" y="755823"/>
                  <a:pt x="5607827" y="767102"/>
                </a:cubicBezTo>
                <a:close/>
                <a:moveTo>
                  <a:pt x="5753320" y="437972"/>
                </a:moveTo>
                <a:cubicBezTo>
                  <a:pt x="5752757" y="430106"/>
                  <a:pt x="5747266" y="423110"/>
                  <a:pt x="5736191" y="416185"/>
                </a:cubicBezTo>
                <a:cubicBezTo>
                  <a:pt x="5734783" y="426227"/>
                  <a:pt x="5720423" y="438162"/>
                  <a:pt x="5730513" y="446175"/>
                </a:cubicBezTo>
                <a:cubicBezTo>
                  <a:pt x="5739429" y="441990"/>
                  <a:pt x="5731170" y="428693"/>
                  <a:pt x="5741072" y="432560"/>
                </a:cubicBezTo>
                <a:cubicBezTo>
                  <a:pt x="5745858" y="437722"/>
                  <a:pt x="5740743" y="443586"/>
                  <a:pt x="5745530" y="448748"/>
                </a:cubicBezTo>
                <a:cubicBezTo>
                  <a:pt x="5748486" y="445484"/>
                  <a:pt x="5750786" y="441422"/>
                  <a:pt x="5753320" y="437972"/>
                </a:cubicBezTo>
                <a:close/>
                <a:moveTo>
                  <a:pt x="5189793" y="1713445"/>
                </a:moveTo>
                <a:cubicBezTo>
                  <a:pt x="5187207" y="1712595"/>
                  <a:pt x="5184975" y="1711440"/>
                  <a:pt x="5182743" y="1710285"/>
                </a:cubicBezTo>
                <a:cubicBezTo>
                  <a:pt x="5181894" y="1712870"/>
                  <a:pt x="5180740" y="1715102"/>
                  <a:pt x="5179586" y="1717333"/>
                </a:cubicBezTo>
                <a:cubicBezTo>
                  <a:pt x="5181818" y="1718488"/>
                  <a:pt x="5184404" y="1719339"/>
                  <a:pt x="5186636" y="1720494"/>
                </a:cubicBezTo>
                <a:cubicBezTo>
                  <a:pt x="5187790" y="1718262"/>
                  <a:pt x="5188639" y="1715676"/>
                  <a:pt x="5189793" y="1713445"/>
                </a:cubicBezTo>
                <a:close/>
                <a:moveTo>
                  <a:pt x="2270658" y="8321109"/>
                </a:moveTo>
                <a:cubicBezTo>
                  <a:pt x="2254867" y="8326035"/>
                  <a:pt x="2241906" y="8332784"/>
                  <a:pt x="2224684" y="8335864"/>
                </a:cubicBezTo>
                <a:cubicBezTo>
                  <a:pt x="2225264" y="8342861"/>
                  <a:pt x="2227213" y="8347968"/>
                  <a:pt x="2231918" y="8350227"/>
                </a:cubicBezTo>
                <a:cubicBezTo>
                  <a:pt x="2241040" y="8337002"/>
                  <a:pt x="2267226" y="8339849"/>
                  <a:pt x="2270658" y="8321109"/>
                </a:cubicBezTo>
                <a:close/>
                <a:moveTo>
                  <a:pt x="3436013" y="5683758"/>
                </a:moveTo>
                <a:cubicBezTo>
                  <a:pt x="3423930" y="5684538"/>
                  <a:pt x="3425065" y="5664642"/>
                  <a:pt x="3416370" y="5675079"/>
                </a:cubicBezTo>
                <a:cubicBezTo>
                  <a:pt x="3421732" y="5677960"/>
                  <a:pt x="3429328" y="5701199"/>
                  <a:pt x="3436013" y="5683758"/>
                </a:cubicBezTo>
                <a:close/>
                <a:moveTo>
                  <a:pt x="3203945" y="6218229"/>
                </a:moveTo>
                <a:cubicBezTo>
                  <a:pt x="3199012" y="6215538"/>
                  <a:pt x="3197962" y="6210989"/>
                  <a:pt x="3189574" y="6210347"/>
                </a:cubicBezTo>
                <a:cubicBezTo>
                  <a:pt x="3183246" y="6222360"/>
                  <a:pt x="3200268" y="6228860"/>
                  <a:pt x="3203945" y="6218229"/>
                </a:cubicBezTo>
                <a:close/>
                <a:moveTo>
                  <a:pt x="2287932" y="8292337"/>
                </a:moveTo>
                <a:cubicBezTo>
                  <a:pt x="2290521" y="8279216"/>
                  <a:pt x="2269258" y="8292171"/>
                  <a:pt x="2266518" y="8295952"/>
                </a:cubicBezTo>
                <a:cubicBezTo>
                  <a:pt x="2277763" y="8298573"/>
                  <a:pt x="2279532" y="8292472"/>
                  <a:pt x="2287932" y="8292337"/>
                </a:cubicBezTo>
                <a:close/>
                <a:moveTo>
                  <a:pt x="5742198" y="475712"/>
                </a:moveTo>
                <a:cubicBezTo>
                  <a:pt x="5740696" y="474540"/>
                  <a:pt x="5738772" y="473182"/>
                  <a:pt x="5736848" y="471824"/>
                </a:cubicBezTo>
                <a:cubicBezTo>
                  <a:pt x="5735675" y="473337"/>
                  <a:pt x="5734314" y="475275"/>
                  <a:pt x="5732531" y="477026"/>
                </a:cubicBezTo>
                <a:cubicBezTo>
                  <a:pt x="5734455" y="478384"/>
                  <a:pt x="5736379" y="479742"/>
                  <a:pt x="5738303" y="481100"/>
                </a:cubicBezTo>
                <a:cubicBezTo>
                  <a:pt x="5739664" y="479162"/>
                  <a:pt x="5740837" y="477649"/>
                  <a:pt x="5742198" y="475712"/>
                </a:cubicBezTo>
                <a:close/>
                <a:moveTo>
                  <a:pt x="3354328" y="5880183"/>
                </a:moveTo>
                <a:cubicBezTo>
                  <a:pt x="3349014" y="5878347"/>
                  <a:pt x="3343176" y="5874235"/>
                  <a:pt x="3340674" y="5878742"/>
                </a:cubicBezTo>
                <a:cubicBezTo>
                  <a:pt x="3342621" y="5880111"/>
                  <a:pt x="3345183" y="5881243"/>
                  <a:pt x="3342821" y="5884279"/>
                </a:cubicBezTo>
                <a:cubicBezTo>
                  <a:pt x="3347710" y="5885919"/>
                  <a:pt x="3352593" y="5887576"/>
                  <a:pt x="3354328" y="5880183"/>
                </a:cubicBezTo>
                <a:close/>
                <a:moveTo>
                  <a:pt x="5652679" y="684340"/>
                </a:moveTo>
                <a:cubicBezTo>
                  <a:pt x="5628929" y="692361"/>
                  <a:pt x="5632504" y="724283"/>
                  <a:pt x="5624604" y="744449"/>
                </a:cubicBezTo>
                <a:cubicBezTo>
                  <a:pt x="5612814" y="750554"/>
                  <a:pt x="5584535" y="697945"/>
                  <a:pt x="5585674" y="685077"/>
                </a:cubicBezTo>
                <a:cubicBezTo>
                  <a:pt x="5585737" y="681505"/>
                  <a:pt x="5596195" y="668126"/>
                  <a:pt x="5598814" y="661054"/>
                </a:cubicBezTo>
                <a:cubicBezTo>
                  <a:pt x="5603187" y="651158"/>
                  <a:pt x="5602192" y="641976"/>
                  <a:pt x="5609798" y="635051"/>
                </a:cubicBezTo>
                <a:cubicBezTo>
                  <a:pt x="5622711" y="651556"/>
                  <a:pt x="5637695" y="667948"/>
                  <a:pt x="5652679" y="684340"/>
                </a:cubicBezTo>
                <a:close/>
                <a:moveTo>
                  <a:pt x="4311456" y="3720062"/>
                </a:moveTo>
                <a:cubicBezTo>
                  <a:pt x="4313370" y="3715297"/>
                  <a:pt x="4313075" y="3711341"/>
                  <a:pt x="4305083" y="3710360"/>
                </a:cubicBezTo>
                <a:cubicBezTo>
                  <a:pt x="4300130" y="3720414"/>
                  <a:pt x="4300104" y="3728563"/>
                  <a:pt x="4304577" y="3734620"/>
                </a:cubicBezTo>
                <a:cubicBezTo>
                  <a:pt x="4305419" y="3730402"/>
                  <a:pt x="4309542" y="3724827"/>
                  <a:pt x="4311456" y="3720062"/>
                </a:cubicBezTo>
                <a:close/>
                <a:moveTo>
                  <a:pt x="4200115" y="3973209"/>
                </a:moveTo>
                <a:cubicBezTo>
                  <a:pt x="4207378" y="3955761"/>
                  <a:pt x="4210984" y="3938354"/>
                  <a:pt x="4204319" y="3928013"/>
                </a:cubicBezTo>
                <a:cubicBezTo>
                  <a:pt x="4188883" y="3954858"/>
                  <a:pt x="4167025" y="3991616"/>
                  <a:pt x="4173970" y="4018658"/>
                </a:cubicBezTo>
                <a:cubicBezTo>
                  <a:pt x="4181933" y="4008149"/>
                  <a:pt x="4192852" y="3990658"/>
                  <a:pt x="4200115" y="3973209"/>
                </a:cubicBezTo>
                <a:close/>
                <a:moveTo>
                  <a:pt x="5676809" y="632442"/>
                </a:moveTo>
                <a:cubicBezTo>
                  <a:pt x="5673230" y="642730"/>
                  <a:pt x="5667848" y="652285"/>
                  <a:pt x="5657411" y="657829"/>
                </a:cubicBezTo>
                <a:cubicBezTo>
                  <a:pt x="5650915" y="638710"/>
                  <a:pt x="5631442" y="620966"/>
                  <a:pt x="5627233" y="601334"/>
                </a:cubicBezTo>
                <a:cubicBezTo>
                  <a:pt x="5644861" y="596428"/>
                  <a:pt x="5640282" y="565969"/>
                  <a:pt x="5652472" y="561707"/>
                </a:cubicBezTo>
                <a:cubicBezTo>
                  <a:pt x="5666228" y="574894"/>
                  <a:pt x="5665583" y="590350"/>
                  <a:pt x="5685395" y="602659"/>
                </a:cubicBezTo>
                <a:cubicBezTo>
                  <a:pt x="5682166" y="611134"/>
                  <a:pt x="5680389" y="622154"/>
                  <a:pt x="5676809" y="632442"/>
                </a:cubicBezTo>
                <a:close/>
                <a:moveTo>
                  <a:pt x="725163" y="11847303"/>
                </a:moveTo>
                <a:cubicBezTo>
                  <a:pt x="726823" y="11841382"/>
                  <a:pt x="725868" y="11835459"/>
                  <a:pt x="723397" y="11829505"/>
                </a:cubicBezTo>
                <a:cubicBezTo>
                  <a:pt x="719322" y="11831799"/>
                  <a:pt x="715102" y="11830958"/>
                  <a:pt x="711304" y="11825697"/>
                </a:cubicBezTo>
                <a:cubicBezTo>
                  <a:pt x="693302" y="11838726"/>
                  <a:pt x="702275" y="11851904"/>
                  <a:pt x="711249" y="11865081"/>
                </a:cubicBezTo>
                <a:cubicBezTo>
                  <a:pt x="719232" y="11859139"/>
                  <a:pt x="723505" y="11853222"/>
                  <a:pt x="725163" y="11847303"/>
                </a:cubicBezTo>
                <a:close/>
                <a:moveTo>
                  <a:pt x="5709141" y="567504"/>
                </a:moveTo>
                <a:cubicBezTo>
                  <a:pt x="5707106" y="571772"/>
                  <a:pt x="5704486" y="575418"/>
                  <a:pt x="5700803" y="578047"/>
                </a:cubicBezTo>
                <a:cubicBezTo>
                  <a:pt x="5672923" y="548704"/>
                  <a:pt x="5651492" y="525306"/>
                  <a:pt x="5695484" y="488512"/>
                </a:cubicBezTo>
                <a:cubicBezTo>
                  <a:pt x="5708575" y="499971"/>
                  <a:pt x="5715036" y="511596"/>
                  <a:pt x="5724601" y="523045"/>
                </a:cubicBezTo>
                <a:cubicBezTo>
                  <a:pt x="5716093" y="536310"/>
                  <a:pt x="5715247" y="554701"/>
                  <a:pt x="5709141" y="567504"/>
                </a:cubicBezTo>
                <a:close/>
                <a:moveTo>
                  <a:pt x="1683165" y="9682898"/>
                </a:moveTo>
                <a:cubicBezTo>
                  <a:pt x="1674609" y="9669939"/>
                  <a:pt x="1670360" y="9655314"/>
                  <a:pt x="1654422" y="9645212"/>
                </a:cubicBezTo>
                <a:cubicBezTo>
                  <a:pt x="1640133" y="9652157"/>
                  <a:pt x="1664729" y="9699228"/>
                  <a:pt x="1683165" y="9682898"/>
                </a:cubicBezTo>
                <a:close/>
                <a:moveTo>
                  <a:pt x="3304147" y="6014546"/>
                </a:moveTo>
                <a:cubicBezTo>
                  <a:pt x="3309175" y="5997391"/>
                  <a:pt x="3286426" y="5958779"/>
                  <a:pt x="3276876" y="5968842"/>
                </a:cubicBezTo>
                <a:cubicBezTo>
                  <a:pt x="3285966" y="5984079"/>
                  <a:pt x="3288097" y="6002356"/>
                  <a:pt x="3304147" y="6014546"/>
                </a:cubicBezTo>
                <a:close/>
                <a:moveTo>
                  <a:pt x="2495104" y="7853802"/>
                </a:moveTo>
                <a:cubicBezTo>
                  <a:pt x="2496196" y="7851101"/>
                  <a:pt x="2496255" y="7848189"/>
                  <a:pt x="2494624" y="7845043"/>
                </a:cubicBezTo>
                <a:cubicBezTo>
                  <a:pt x="2490431" y="7856227"/>
                  <a:pt x="2468533" y="7860420"/>
                  <a:pt x="2475056" y="7873002"/>
                </a:cubicBezTo>
                <a:cubicBezTo>
                  <a:pt x="2479249" y="7868109"/>
                  <a:pt x="2491829" y="7861906"/>
                  <a:pt x="2495104" y="7853802"/>
                </a:cubicBezTo>
                <a:close/>
                <a:moveTo>
                  <a:pt x="5760477" y="463477"/>
                </a:moveTo>
                <a:cubicBezTo>
                  <a:pt x="5754646" y="476388"/>
                  <a:pt x="5746961" y="489496"/>
                  <a:pt x="5738866" y="502676"/>
                </a:cubicBezTo>
                <a:cubicBezTo>
                  <a:pt x="5719578" y="488060"/>
                  <a:pt x="5722488" y="470049"/>
                  <a:pt x="5698648" y="455454"/>
                </a:cubicBezTo>
                <a:cubicBezTo>
                  <a:pt x="5700432" y="439993"/>
                  <a:pt x="5702778" y="446107"/>
                  <a:pt x="5714651" y="434088"/>
                </a:cubicBezTo>
                <a:cubicBezTo>
                  <a:pt x="5721268" y="420255"/>
                  <a:pt x="5724600" y="407002"/>
                  <a:pt x="5737177" y="392247"/>
                </a:cubicBezTo>
                <a:cubicBezTo>
                  <a:pt x="5744967" y="404321"/>
                  <a:pt x="5753039" y="422614"/>
                  <a:pt x="5770966" y="425457"/>
                </a:cubicBezTo>
                <a:cubicBezTo>
                  <a:pt x="5770285" y="437851"/>
                  <a:pt x="5766307" y="450565"/>
                  <a:pt x="5760477" y="463477"/>
                </a:cubicBezTo>
                <a:close/>
                <a:moveTo>
                  <a:pt x="3318546" y="5992355"/>
                </a:moveTo>
                <a:cubicBezTo>
                  <a:pt x="3322583" y="5976288"/>
                  <a:pt x="3321363" y="5981358"/>
                  <a:pt x="3326956" y="5962925"/>
                </a:cubicBezTo>
                <a:cubicBezTo>
                  <a:pt x="3311118" y="5959496"/>
                  <a:pt x="3314439" y="5941585"/>
                  <a:pt x="3297055" y="5945118"/>
                </a:cubicBezTo>
                <a:cubicBezTo>
                  <a:pt x="3306685" y="5949891"/>
                  <a:pt x="3298897" y="5961742"/>
                  <a:pt x="3294373" y="5971981"/>
                </a:cubicBezTo>
                <a:cubicBezTo>
                  <a:pt x="3306945" y="5977026"/>
                  <a:pt x="3302896" y="5988500"/>
                  <a:pt x="3318546" y="5992355"/>
                </a:cubicBezTo>
                <a:close/>
                <a:moveTo>
                  <a:pt x="3562270" y="5440748"/>
                </a:moveTo>
                <a:cubicBezTo>
                  <a:pt x="3556956" y="5438913"/>
                  <a:pt x="3557475" y="5419256"/>
                  <a:pt x="3548354" y="5429505"/>
                </a:cubicBezTo>
                <a:cubicBezTo>
                  <a:pt x="3554282" y="5431104"/>
                  <a:pt x="3553148" y="5450997"/>
                  <a:pt x="3562270" y="5440748"/>
                </a:cubicBezTo>
                <a:close/>
                <a:moveTo>
                  <a:pt x="3945504" y="4574086"/>
                </a:moveTo>
                <a:cubicBezTo>
                  <a:pt x="3945218" y="4591094"/>
                  <a:pt x="3914339" y="4592954"/>
                  <a:pt x="3903433" y="4584836"/>
                </a:cubicBezTo>
                <a:cubicBezTo>
                  <a:pt x="3905278" y="4582081"/>
                  <a:pt x="3906668" y="4579188"/>
                  <a:pt x="3905743" y="4574146"/>
                </a:cubicBezTo>
                <a:cubicBezTo>
                  <a:pt x="3919057" y="4574465"/>
                  <a:pt x="3936920" y="4568105"/>
                  <a:pt x="3945504" y="4574086"/>
                </a:cubicBezTo>
                <a:close/>
                <a:moveTo>
                  <a:pt x="1094539" y="11029788"/>
                </a:moveTo>
                <a:cubicBezTo>
                  <a:pt x="1087786" y="11049391"/>
                  <a:pt x="1078214" y="11066159"/>
                  <a:pt x="1067225" y="11078356"/>
                </a:cubicBezTo>
                <a:cubicBezTo>
                  <a:pt x="1027795" y="11121509"/>
                  <a:pt x="928865" y="11176039"/>
                  <a:pt x="846850" y="11161180"/>
                </a:cubicBezTo>
                <a:cubicBezTo>
                  <a:pt x="817005" y="11156137"/>
                  <a:pt x="787120" y="11132752"/>
                  <a:pt x="762356" y="11116211"/>
                </a:cubicBezTo>
                <a:cubicBezTo>
                  <a:pt x="723814" y="11090528"/>
                  <a:pt x="706587" y="11061537"/>
                  <a:pt x="651148" y="11070638"/>
                </a:cubicBezTo>
                <a:cubicBezTo>
                  <a:pt x="639292" y="11075580"/>
                  <a:pt x="646762" y="11096696"/>
                  <a:pt x="635569" y="11102441"/>
                </a:cubicBezTo>
                <a:cubicBezTo>
                  <a:pt x="605607" y="11108035"/>
                  <a:pt x="584885" y="11101933"/>
                  <a:pt x="579346" y="11077599"/>
                </a:cubicBezTo>
                <a:cubicBezTo>
                  <a:pt x="561577" y="11080946"/>
                  <a:pt x="547957" y="11079509"/>
                  <a:pt x="533724" y="11078310"/>
                </a:cubicBezTo>
                <a:cubicBezTo>
                  <a:pt x="528037" y="11072744"/>
                  <a:pt x="522728" y="11066326"/>
                  <a:pt x="523738" y="11052519"/>
                </a:cubicBezTo>
                <a:cubicBezTo>
                  <a:pt x="511683" y="11053301"/>
                  <a:pt x="496469" y="11057777"/>
                  <a:pt x="489743" y="11052260"/>
                </a:cubicBezTo>
                <a:cubicBezTo>
                  <a:pt x="486363" y="11020735"/>
                  <a:pt x="483410" y="10989398"/>
                  <a:pt x="480030" y="10957871"/>
                </a:cubicBezTo>
                <a:cubicBezTo>
                  <a:pt x="485735" y="10950721"/>
                  <a:pt x="501673" y="10952673"/>
                  <a:pt x="513678" y="10950850"/>
                </a:cubicBezTo>
                <a:cubicBezTo>
                  <a:pt x="519571" y="10943274"/>
                  <a:pt x="516321" y="10927585"/>
                  <a:pt x="521977" y="10919395"/>
                </a:cubicBezTo>
                <a:cubicBezTo>
                  <a:pt x="534645" y="10918375"/>
                  <a:pt x="546888" y="10917167"/>
                  <a:pt x="559745" y="10915721"/>
                </a:cubicBezTo>
                <a:cubicBezTo>
                  <a:pt x="565677" y="10904599"/>
                  <a:pt x="566162" y="10888524"/>
                  <a:pt x="574937" y="10880185"/>
                </a:cubicBezTo>
                <a:cubicBezTo>
                  <a:pt x="587794" y="10878740"/>
                  <a:pt x="600036" y="10877531"/>
                  <a:pt x="612894" y="10876085"/>
                </a:cubicBezTo>
                <a:cubicBezTo>
                  <a:pt x="617262" y="10884633"/>
                  <a:pt x="621255" y="10894032"/>
                  <a:pt x="623266" y="10905611"/>
                </a:cubicBezTo>
                <a:cubicBezTo>
                  <a:pt x="680862" y="10867432"/>
                  <a:pt x="742567" y="10784236"/>
                  <a:pt x="833871" y="10766550"/>
                </a:cubicBezTo>
                <a:cubicBezTo>
                  <a:pt x="917331" y="10750488"/>
                  <a:pt x="997485" y="10778777"/>
                  <a:pt x="1048539" y="10817623"/>
                </a:cubicBezTo>
                <a:cubicBezTo>
                  <a:pt x="1078216" y="10854152"/>
                  <a:pt x="1104735" y="10894374"/>
                  <a:pt x="1104937" y="10964200"/>
                </a:cubicBezTo>
                <a:cubicBezTo>
                  <a:pt x="1105226" y="10987742"/>
                  <a:pt x="1101292" y="11010183"/>
                  <a:pt x="1094539" y="11029788"/>
                </a:cubicBezTo>
                <a:close/>
                <a:moveTo>
                  <a:pt x="2178117" y="8579551"/>
                </a:moveTo>
                <a:cubicBezTo>
                  <a:pt x="2180716" y="8575664"/>
                  <a:pt x="2182537" y="8571415"/>
                  <a:pt x="2183218" y="8566582"/>
                </a:cubicBezTo>
                <a:cubicBezTo>
                  <a:pt x="2197263" y="8468975"/>
                  <a:pt x="1988224" y="8499088"/>
                  <a:pt x="1967214" y="8418757"/>
                </a:cubicBezTo>
                <a:cubicBezTo>
                  <a:pt x="1968689" y="8402300"/>
                  <a:pt x="1980949" y="8386684"/>
                  <a:pt x="1968549" y="8372824"/>
                </a:cubicBezTo>
                <a:cubicBezTo>
                  <a:pt x="1924011" y="8378428"/>
                  <a:pt x="1911031" y="8433861"/>
                  <a:pt x="1897785" y="8475268"/>
                </a:cubicBezTo>
                <a:cubicBezTo>
                  <a:pt x="1885323" y="8513827"/>
                  <a:pt x="1853885" y="8573500"/>
                  <a:pt x="1889614" y="8604860"/>
                </a:cubicBezTo>
                <a:cubicBezTo>
                  <a:pt x="1927167" y="8599621"/>
                  <a:pt x="1912348" y="8557341"/>
                  <a:pt x="1939484" y="8549370"/>
                </a:cubicBezTo>
                <a:cubicBezTo>
                  <a:pt x="1989564" y="8533649"/>
                  <a:pt x="2058266" y="8641907"/>
                  <a:pt x="2143499" y="8610778"/>
                </a:cubicBezTo>
                <a:cubicBezTo>
                  <a:pt x="2155525" y="8599619"/>
                  <a:pt x="2170321" y="8591212"/>
                  <a:pt x="2178117" y="8579551"/>
                </a:cubicBezTo>
                <a:close/>
                <a:moveTo>
                  <a:pt x="842912" y="11608073"/>
                </a:moveTo>
                <a:cubicBezTo>
                  <a:pt x="797864" y="11616604"/>
                  <a:pt x="795295" y="11666247"/>
                  <a:pt x="759742" y="11698270"/>
                </a:cubicBezTo>
                <a:cubicBezTo>
                  <a:pt x="741714" y="11696398"/>
                  <a:pt x="728982" y="11653705"/>
                  <a:pt x="696731" y="11642501"/>
                </a:cubicBezTo>
                <a:cubicBezTo>
                  <a:pt x="706353" y="11634565"/>
                  <a:pt x="706184" y="11626874"/>
                  <a:pt x="697026" y="11618766"/>
                </a:cubicBezTo>
                <a:cubicBezTo>
                  <a:pt x="746643" y="11618346"/>
                  <a:pt x="768491" y="11549293"/>
                  <a:pt x="788332" y="11528608"/>
                </a:cubicBezTo>
                <a:cubicBezTo>
                  <a:pt x="815719" y="11555434"/>
                  <a:pt x="829955" y="11582036"/>
                  <a:pt x="842912" y="11608073"/>
                </a:cubicBezTo>
                <a:close/>
                <a:moveTo>
                  <a:pt x="5387578" y="1328080"/>
                </a:moveTo>
                <a:cubicBezTo>
                  <a:pt x="5370496" y="1315944"/>
                  <a:pt x="5347695" y="1289045"/>
                  <a:pt x="5325668" y="1269627"/>
                </a:cubicBezTo>
                <a:cubicBezTo>
                  <a:pt x="5315786" y="1276986"/>
                  <a:pt x="5331754" y="1278943"/>
                  <a:pt x="5335179" y="1285045"/>
                </a:cubicBezTo>
                <a:cubicBezTo>
                  <a:pt x="5339031" y="1291335"/>
                  <a:pt x="5337673" y="1297873"/>
                  <a:pt x="5342944" y="1303260"/>
                </a:cubicBezTo>
                <a:cubicBezTo>
                  <a:pt x="5354201" y="1315881"/>
                  <a:pt x="5371710" y="1328205"/>
                  <a:pt x="5387578" y="1328080"/>
                </a:cubicBezTo>
                <a:close/>
                <a:moveTo>
                  <a:pt x="3356442" y="5928534"/>
                </a:moveTo>
                <a:cubicBezTo>
                  <a:pt x="3351506" y="5925843"/>
                  <a:pt x="3353153" y="5920962"/>
                  <a:pt x="3346182" y="5919411"/>
                </a:cubicBezTo>
                <a:lnTo>
                  <a:pt x="3342787" y="5927095"/>
                </a:lnTo>
                <a:cubicBezTo>
                  <a:pt x="3347911" y="5929359"/>
                  <a:pt x="3346079" y="5934662"/>
                  <a:pt x="3353049" y="5936213"/>
                </a:cubicBezTo>
                <a:close/>
                <a:moveTo>
                  <a:pt x="3094271" y="6524170"/>
                </a:moveTo>
                <a:cubicBezTo>
                  <a:pt x="3084661" y="6502050"/>
                  <a:pt x="3086032" y="6473549"/>
                  <a:pt x="3067476" y="6456668"/>
                </a:cubicBezTo>
                <a:cubicBezTo>
                  <a:pt x="3067943" y="6479854"/>
                  <a:pt x="3078628" y="6520322"/>
                  <a:pt x="3094271" y="6524170"/>
                </a:cubicBezTo>
                <a:close/>
                <a:moveTo>
                  <a:pt x="2309625" y="8306001"/>
                </a:moveTo>
                <a:cubicBezTo>
                  <a:pt x="2298003" y="8308990"/>
                  <a:pt x="2288745" y="8313811"/>
                  <a:pt x="2281392" y="8320936"/>
                </a:cubicBezTo>
                <a:cubicBezTo>
                  <a:pt x="2296814" y="8322088"/>
                  <a:pt x="2303220" y="8314045"/>
                  <a:pt x="2309625" y="8306001"/>
                </a:cubicBezTo>
                <a:close/>
                <a:moveTo>
                  <a:pt x="5574476" y="917317"/>
                </a:moveTo>
                <a:cubicBezTo>
                  <a:pt x="5578312" y="909791"/>
                  <a:pt x="5582197" y="903312"/>
                  <a:pt x="5571696" y="898161"/>
                </a:cubicBezTo>
                <a:cubicBezTo>
                  <a:pt x="5567005" y="905308"/>
                  <a:pt x="5567726" y="911773"/>
                  <a:pt x="5574476" y="917317"/>
                </a:cubicBezTo>
                <a:close/>
                <a:moveTo>
                  <a:pt x="3350157" y="5954309"/>
                </a:moveTo>
                <a:cubicBezTo>
                  <a:pt x="3342559" y="5948403"/>
                  <a:pt x="3342535" y="5939216"/>
                  <a:pt x="3329825" y="5935640"/>
                </a:cubicBezTo>
                <a:cubicBezTo>
                  <a:pt x="3325728" y="5946066"/>
                  <a:pt x="3340470" y="5965837"/>
                  <a:pt x="3346766" y="5961985"/>
                </a:cubicBezTo>
                <a:cubicBezTo>
                  <a:pt x="3342017" y="5958872"/>
                  <a:pt x="3346087" y="5956590"/>
                  <a:pt x="3350157" y="5954309"/>
                </a:cubicBezTo>
                <a:close/>
                <a:moveTo>
                  <a:pt x="5499536" y="1092281"/>
                </a:moveTo>
                <a:cubicBezTo>
                  <a:pt x="5504145" y="1083003"/>
                  <a:pt x="5502968" y="1075284"/>
                  <a:pt x="5495960" y="1068073"/>
                </a:cubicBezTo>
                <a:cubicBezTo>
                  <a:pt x="5490360" y="1073827"/>
                  <a:pt x="5488931" y="1079367"/>
                  <a:pt x="5488499" y="1083805"/>
                </a:cubicBezTo>
                <a:cubicBezTo>
                  <a:pt x="5492384" y="1086550"/>
                  <a:pt x="5495842" y="1089106"/>
                  <a:pt x="5499536" y="1092281"/>
                </a:cubicBezTo>
                <a:close/>
                <a:moveTo>
                  <a:pt x="5654183" y="746799"/>
                </a:moveTo>
                <a:cubicBezTo>
                  <a:pt x="5654183" y="746799"/>
                  <a:pt x="5651368" y="745048"/>
                  <a:pt x="5651555" y="744624"/>
                </a:cubicBezTo>
                <a:cubicBezTo>
                  <a:pt x="5646129" y="720942"/>
                  <a:pt x="5646581" y="761683"/>
                  <a:pt x="5654183" y="746799"/>
                </a:cubicBezTo>
                <a:close/>
                <a:moveTo>
                  <a:pt x="581399" y="12227826"/>
                </a:moveTo>
                <a:cubicBezTo>
                  <a:pt x="564515" y="12210673"/>
                  <a:pt x="558765" y="12172931"/>
                  <a:pt x="538306" y="12168483"/>
                </a:cubicBezTo>
                <a:cubicBezTo>
                  <a:pt x="546999" y="12184568"/>
                  <a:pt x="550977" y="12237851"/>
                  <a:pt x="581399" y="12227826"/>
                </a:cubicBezTo>
                <a:close/>
                <a:moveTo>
                  <a:pt x="5543936" y="998869"/>
                </a:moveTo>
                <a:cubicBezTo>
                  <a:pt x="5540783" y="994409"/>
                  <a:pt x="5539911" y="989424"/>
                  <a:pt x="5536758" y="984964"/>
                </a:cubicBezTo>
                <a:cubicBezTo>
                  <a:pt x="5527508" y="993143"/>
                  <a:pt x="5530523" y="999075"/>
                  <a:pt x="5535202" y="1004720"/>
                </a:cubicBezTo>
                <a:cubicBezTo>
                  <a:pt x="5537571" y="1001678"/>
                  <a:pt x="5541240" y="1003811"/>
                  <a:pt x="5543936" y="998869"/>
                </a:cubicBezTo>
                <a:close/>
                <a:moveTo>
                  <a:pt x="5632057" y="799702"/>
                </a:moveTo>
                <a:cubicBezTo>
                  <a:pt x="5629234" y="797940"/>
                  <a:pt x="5626412" y="796178"/>
                  <a:pt x="5623780" y="793985"/>
                </a:cubicBezTo>
                <a:cubicBezTo>
                  <a:pt x="5621586" y="796621"/>
                  <a:pt x="5619824" y="799446"/>
                  <a:pt x="5617630" y="802081"/>
                </a:cubicBezTo>
                <a:cubicBezTo>
                  <a:pt x="5620693" y="804464"/>
                  <a:pt x="5623515" y="806226"/>
                  <a:pt x="5626148" y="808419"/>
                </a:cubicBezTo>
                <a:cubicBezTo>
                  <a:pt x="5627910" y="805594"/>
                  <a:pt x="5630104" y="802958"/>
                  <a:pt x="5632057" y="799702"/>
                </a:cubicBezTo>
                <a:close/>
                <a:moveTo>
                  <a:pt x="5438926" y="1245151"/>
                </a:moveTo>
                <a:cubicBezTo>
                  <a:pt x="5438554" y="1238537"/>
                  <a:pt x="5428910" y="1233129"/>
                  <a:pt x="5424025" y="1238997"/>
                </a:cubicBezTo>
                <a:cubicBezTo>
                  <a:pt x="5425501" y="1243727"/>
                  <a:pt x="5428820" y="1247742"/>
                  <a:pt x="5435688" y="1251795"/>
                </a:cubicBezTo>
                <a:cubicBezTo>
                  <a:pt x="5438144" y="1249695"/>
                  <a:pt x="5439051" y="1247357"/>
                  <a:pt x="5438926" y="1245151"/>
                </a:cubicBezTo>
                <a:close/>
                <a:moveTo>
                  <a:pt x="3237792" y="6227055"/>
                </a:moveTo>
                <a:cubicBezTo>
                  <a:pt x="3238448" y="6223260"/>
                  <a:pt x="3239532" y="6219654"/>
                  <a:pt x="3240615" y="6216047"/>
                </a:cubicBezTo>
                <a:cubicBezTo>
                  <a:pt x="3229617" y="6213230"/>
                  <a:pt x="3215673" y="6205538"/>
                  <a:pt x="3212423" y="6216357"/>
                </a:cubicBezTo>
                <a:cubicBezTo>
                  <a:pt x="3218734" y="6221699"/>
                  <a:pt x="3226810" y="6233438"/>
                  <a:pt x="3237792" y="6227055"/>
                </a:cubicBezTo>
                <a:close/>
                <a:moveTo>
                  <a:pt x="5674010" y="713815"/>
                </a:moveTo>
                <a:cubicBezTo>
                  <a:pt x="5675191" y="710853"/>
                  <a:pt x="5674888" y="708058"/>
                  <a:pt x="5671925" y="705482"/>
                </a:cubicBezTo>
                <a:cubicBezTo>
                  <a:pt x="5664664" y="706835"/>
                  <a:pt x="5656471" y="718418"/>
                  <a:pt x="5667192" y="723155"/>
                </a:cubicBezTo>
                <a:cubicBezTo>
                  <a:pt x="5670165" y="719908"/>
                  <a:pt x="5672830" y="716777"/>
                  <a:pt x="5674010" y="713815"/>
                </a:cubicBezTo>
                <a:close/>
                <a:moveTo>
                  <a:pt x="5525135" y="1051649"/>
                </a:moveTo>
                <a:cubicBezTo>
                  <a:pt x="5520587" y="1048097"/>
                  <a:pt x="5515850" y="1044976"/>
                  <a:pt x="5511730" y="1041612"/>
                </a:cubicBezTo>
                <a:cubicBezTo>
                  <a:pt x="5502285" y="1050296"/>
                  <a:pt x="5509247" y="1056458"/>
                  <a:pt x="5517253" y="1062566"/>
                </a:cubicBezTo>
                <a:cubicBezTo>
                  <a:pt x="5522997" y="1055333"/>
                  <a:pt x="5516647" y="1053556"/>
                  <a:pt x="5525135" y="1051649"/>
                </a:cubicBezTo>
                <a:close/>
                <a:moveTo>
                  <a:pt x="2202261" y="8573543"/>
                </a:moveTo>
                <a:cubicBezTo>
                  <a:pt x="2196591" y="8608002"/>
                  <a:pt x="2135354" y="8642558"/>
                  <a:pt x="2076285" y="8629266"/>
                </a:cubicBezTo>
                <a:cubicBezTo>
                  <a:pt x="2033761" y="8619789"/>
                  <a:pt x="2002910" y="8583494"/>
                  <a:pt x="1952102" y="8567431"/>
                </a:cubicBezTo>
                <a:cubicBezTo>
                  <a:pt x="1926459" y="8586087"/>
                  <a:pt x="1922525" y="8635899"/>
                  <a:pt x="1878971" y="8624603"/>
                </a:cubicBezTo>
                <a:cubicBezTo>
                  <a:pt x="1828335" y="8611807"/>
                  <a:pt x="1863262" y="8520595"/>
                  <a:pt x="1875160" y="8480194"/>
                </a:cubicBezTo>
                <a:cubicBezTo>
                  <a:pt x="1818717" y="8454597"/>
                  <a:pt x="1756954" y="8434426"/>
                  <a:pt x="1700635" y="8402271"/>
                </a:cubicBezTo>
                <a:cubicBezTo>
                  <a:pt x="1684264" y="8392831"/>
                  <a:pt x="1663114" y="8381301"/>
                  <a:pt x="1656991" y="8362433"/>
                </a:cubicBezTo>
                <a:cubicBezTo>
                  <a:pt x="1743364" y="8379914"/>
                  <a:pt x="1814315" y="8415048"/>
                  <a:pt x="1881686" y="8453179"/>
                </a:cubicBezTo>
                <a:cubicBezTo>
                  <a:pt x="1896674" y="8409340"/>
                  <a:pt x="1935424" y="8319801"/>
                  <a:pt x="1994629" y="8371461"/>
                </a:cubicBezTo>
                <a:cubicBezTo>
                  <a:pt x="1954626" y="8472765"/>
                  <a:pt x="2106087" y="8448937"/>
                  <a:pt x="2171764" y="8499323"/>
                </a:cubicBezTo>
                <a:cubicBezTo>
                  <a:pt x="2190218" y="8512867"/>
                  <a:pt x="2207589" y="8541442"/>
                  <a:pt x="2202261" y="8573543"/>
                </a:cubicBezTo>
                <a:close/>
                <a:moveTo>
                  <a:pt x="3215286" y="6281455"/>
                </a:moveTo>
                <a:cubicBezTo>
                  <a:pt x="3218191" y="6263334"/>
                  <a:pt x="3217264" y="6248115"/>
                  <a:pt x="3201474" y="6241138"/>
                </a:cubicBezTo>
                <a:cubicBezTo>
                  <a:pt x="3193578" y="6250927"/>
                  <a:pt x="3209295" y="6269616"/>
                  <a:pt x="3215286" y="6281455"/>
                </a:cubicBezTo>
                <a:close/>
                <a:moveTo>
                  <a:pt x="1948010" y="9150393"/>
                </a:moveTo>
                <a:cubicBezTo>
                  <a:pt x="1943539" y="9164840"/>
                  <a:pt x="1935819" y="9176833"/>
                  <a:pt x="1920417" y="9177665"/>
                </a:cubicBezTo>
                <a:cubicBezTo>
                  <a:pt x="1938413" y="9087338"/>
                  <a:pt x="1967795" y="9008153"/>
                  <a:pt x="1947783" y="8934641"/>
                </a:cubicBezTo>
                <a:cubicBezTo>
                  <a:pt x="1943247" y="8918379"/>
                  <a:pt x="1937482" y="8902592"/>
                  <a:pt x="1933472" y="8888599"/>
                </a:cubicBezTo>
                <a:cubicBezTo>
                  <a:pt x="1928609" y="8874229"/>
                  <a:pt x="1908807" y="8865989"/>
                  <a:pt x="1931099" y="8847832"/>
                </a:cubicBezTo>
                <a:cubicBezTo>
                  <a:pt x="1981128" y="8907618"/>
                  <a:pt x="1978493" y="9009315"/>
                  <a:pt x="1956117" y="9108400"/>
                </a:cubicBezTo>
                <a:cubicBezTo>
                  <a:pt x="1953707" y="9119047"/>
                  <a:pt x="1952482" y="9135947"/>
                  <a:pt x="1948010" y="9150393"/>
                </a:cubicBezTo>
                <a:close/>
                <a:moveTo>
                  <a:pt x="2633466" y="7599942"/>
                </a:moveTo>
                <a:cubicBezTo>
                  <a:pt x="2637659" y="7571518"/>
                  <a:pt x="2630205" y="7546822"/>
                  <a:pt x="2633466" y="7518863"/>
                </a:cubicBezTo>
                <a:cubicBezTo>
                  <a:pt x="2618091" y="7535173"/>
                  <a:pt x="2602716" y="7564063"/>
                  <a:pt x="2598057" y="7585963"/>
                </a:cubicBezTo>
                <a:cubicBezTo>
                  <a:pt x="2610170" y="7591555"/>
                  <a:pt x="2624148" y="7602738"/>
                  <a:pt x="2633466" y="7599942"/>
                </a:cubicBezTo>
                <a:close/>
                <a:moveTo>
                  <a:pt x="5450479" y="1224408"/>
                </a:moveTo>
                <a:cubicBezTo>
                  <a:pt x="5450277" y="1218490"/>
                  <a:pt x="5440510" y="1213792"/>
                  <a:pt x="5434468" y="1208447"/>
                </a:cubicBezTo>
                <a:cubicBezTo>
                  <a:pt x="5428946" y="1215180"/>
                  <a:pt x="5432314" y="1220236"/>
                  <a:pt x="5434028" y="1225580"/>
                </a:cubicBezTo>
                <a:cubicBezTo>
                  <a:pt x="5439115" y="1214067"/>
                  <a:pt x="5446427" y="1227491"/>
                  <a:pt x="5447001" y="1230803"/>
                </a:cubicBezTo>
                <a:cubicBezTo>
                  <a:pt x="5449551" y="1228489"/>
                  <a:pt x="5450547" y="1226381"/>
                  <a:pt x="5450479" y="1224408"/>
                </a:cubicBezTo>
                <a:close/>
                <a:moveTo>
                  <a:pt x="5615332" y="851527"/>
                </a:moveTo>
                <a:cubicBezTo>
                  <a:pt x="5619329" y="842480"/>
                  <a:pt x="5619171" y="834686"/>
                  <a:pt x="5616481" y="826804"/>
                </a:cubicBezTo>
                <a:cubicBezTo>
                  <a:pt x="5610381" y="835952"/>
                  <a:pt x="5606574" y="844568"/>
                  <a:pt x="5615332" y="851527"/>
                </a:cubicBezTo>
                <a:close/>
                <a:moveTo>
                  <a:pt x="4238502" y="3969831"/>
                </a:moveTo>
                <a:cubicBezTo>
                  <a:pt x="4241442" y="3958698"/>
                  <a:pt x="4242016" y="3946709"/>
                  <a:pt x="4240798" y="3934440"/>
                </a:cubicBezTo>
                <a:cubicBezTo>
                  <a:pt x="4230428" y="3957912"/>
                  <a:pt x="4222520" y="3980431"/>
                  <a:pt x="4222002" y="4000095"/>
                </a:cubicBezTo>
                <a:cubicBezTo>
                  <a:pt x="4230253" y="3991244"/>
                  <a:pt x="4235561" y="3980965"/>
                  <a:pt x="4238502" y="3969831"/>
                </a:cubicBezTo>
                <a:close/>
                <a:moveTo>
                  <a:pt x="2348019" y="8255400"/>
                </a:moveTo>
                <a:cubicBezTo>
                  <a:pt x="2329066" y="8180034"/>
                  <a:pt x="2302969" y="8095908"/>
                  <a:pt x="2283737" y="8032225"/>
                </a:cubicBezTo>
                <a:cubicBezTo>
                  <a:pt x="2273395" y="8027720"/>
                  <a:pt x="2265575" y="8034853"/>
                  <a:pt x="2248270" y="8032797"/>
                </a:cubicBezTo>
                <a:cubicBezTo>
                  <a:pt x="2262030" y="8104509"/>
                  <a:pt x="2294194" y="8188537"/>
                  <a:pt x="2315940" y="8263392"/>
                </a:cubicBezTo>
                <a:cubicBezTo>
                  <a:pt x="2329006" y="8263181"/>
                  <a:pt x="2338279" y="8259294"/>
                  <a:pt x="2348019" y="8255400"/>
                </a:cubicBezTo>
                <a:close/>
                <a:moveTo>
                  <a:pt x="5481636" y="1163966"/>
                </a:moveTo>
                <a:cubicBezTo>
                  <a:pt x="5492788" y="1151382"/>
                  <a:pt x="5482404" y="1142673"/>
                  <a:pt x="5470364" y="1134263"/>
                </a:cubicBezTo>
                <a:cubicBezTo>
                  <a:pt x="5468726" y="1144871"/>
                  <a:pt x="5478304" y="1154253"/>
                  <a:pt x="5481636" y="1163966"/>
                </a:cubicBezTo>
                <a:close/>
                <a:moveTo>
                  <a:pt x="761045" y="11855137"/>
                </a:moveTo>
                <a:cubicBezTo>
                  <a:pt x="745381" y="11881441"/>
                  <a:pt x="713844" y="11909729"/>
                  <a:pt x="686805" y="11928489"/>
                </a:cubicBezTo>
                <a:cubicBezTo>
                  <a:pt x="661037" y="11904820"/>
                  <a:pt x="646125" y="11880832"/>
                  <a:pt x="647949" y="11857072"/>
                </a:cubicBezTo>
                <a:cubicBezTo>
                  <a:pt x="660067" y="11838884"/>
                  <a:pt x="701771" y="11823021"/>
                  <a:pt x="707758" y="11789841"/>
                </a:cubicBezTo>
                <a:cubicBezTo>
                  <a:pt x="728535" y="11800556"/>
                  <a:pt x="749849" y="11827375"/>
                  <a:pt x="770664" y="11829919"/>
                </a:cubicBezTo>
                <a:cubicBezTo>
                  <a:pt x="769724" y="11837820"/>
                  <a:pt x="766266" y="11846368"/>
                  <a:pt x="761045" y="11855137"/>
                </a:cubicBezTo>
                <a:close/>
                <a:moveTo>
                  <a:pt x="3371422" y="5948921"/>
                </a:moveTo>
                <a:cubicBezTo>
                  <a:pt x="3371422" y="5948921"/>
                  <a:pt x="3361560" y="5965465"/>
                  <a:pt x="3371422" y="5948921"/>
                </a:cubicBezTo>
                <a:close/>
                <a:moveTo>
                  <a:pt x="4930170" y="2422596"/>
                </a:moveTo>
                <a:cubicBezTo>
                  <a:pt x="4911526" y="2433114"/>
                  <a:pt x="4892375" y="2432092"/>
                  <a:pt x="4873691" y="2439970"/>
                </a:cubicBezTo>
                <a:cubicBezTo>
                  <a:pt x="4844576" y="2477374"/>
                  <a:pt x="4821206" y="2523597"/>
                  <a:pt x="4784925" y="2545605"/>
                </a:cubicBezTo>
                <a:cubicBezTo>
                  <a:pt x="4752548" y="2564260"/>
                  <a:pt x="4652020" y="2549323"/>
                  <a:pt x="4610754" y="2547652"/>
                </a:cubicBezTo>
                <a:cubicBezTo>
                  <a:pt x="4544409" y="2545712"/>
                  <a:pt x="4485341" y="2544980"/>
                  <a:pt x="4436827" y="2544085"/>
                </a:cubicBezTo>
                <a:cubicBezTo>
                  <a:pt x="4417656" y="2563190"/>
                  <a:pt x="4441041" y="2581964"/>
                  <a:pt x="4420550" y="2601089"/>
                </a:cubicBezTo>
                <a:cubicBezTo>
                  <a:pt x="4372839" y="2609420"/>
                  <a:pt x="4324661" y="2608849"/>
                  <a:pt x="4276601" y="2573303"/>
                </a:cubicBezTo>
                <a:cubicBezTo>
                  <a:pt x="4246200" y="2506137"/>
                  <a:pt x="4262798" y="2405908"/>
                  <a:pt x="4262497" y="2322440"/>
                </a:cubicBezTo>
                <a:cubicBezTo>
                  <a:pt x="4262138" y="2277905"/>
                  <a:pt x="4258388" y="2206039"/>
                  <a:pt x="4327056" y="2187487"/>
                </a:cubicBezTo>
                <a:cubicBezTo>
                  <a:pt x="4347759" y="2182216"/>
                  <a:pt x="4379841" y="2187327"/>
                  <a:pt x="4407863" y="2185902"/>
                </a:cubicBezTo>
                <a:cubicBezTo>
                  <a:pt x="4516662" y="2180913"/>
                  <a:pt x="4649281" y="2180173"/>
                  <a:pt x="4755756" y="2174231"/>
                </a:cubicBezTo>
                <a:cubicBezTo>
                  <a:pt x="4783861" y="2199529"/>
                  <a:pt x="4815803" y="2238294"/>
                  <a:pt x="4850983" y="2273050"/>
                </a:cubicBezTo>
                <a:cubicBezTo>
                  <a:pt x="4879788" y="2279531"/>
                  <a:pt x="4904125" y="2274534"/>
                  <a:pt x="4921603" y="2295378"/>
                </a:cubicBezTo>
                <a:cubicBezTo>
                  <a:pt x="4946806" y="2325010"/>
                  <a:pt x="4925052" y="2390343"/>
                  <a:pt x="4930170" y="2422596"/>
                </a:cubicBezTo>
                <a:close/>
                <a:moveTo>
                  <a:pt x="1720032" y="9689500"/>
                </a:moveTo>
                <a:cubicBezTo>
                  <a:pt x="1704808" y="9681242"/>
                  <a:pt x="1709510" y="9665984"/>
                  <a:pt x="1694286" y="9657727"/>
                </a:cubicBezTo>
                <a:cubicBezTo>
                  <a:pt x="1679343" y="9668461"/>
                  <a:pt x="1700661" y="9690628"/>
                  <a:pt x="1714566" y="9701871"/>
                </a:cubicBezTo>
                <a:close/>
                <a:moveTo>
                  <a:pt x="5399883" y="1362575"/>
                </a:moveTo>
                <a:cubicBezTo>
                  <a:pt x="5393570" y="1357236"/>
                  <a:pt x="5387068" y="1352325"/>
                  <a:pt x="5382534" y="1357968"/>
                </a:cubicBezTo>
                <a:cubicBezTo>
                  <a:pt x="5388271" y="1359993"/>
                  <a:pt x="5394772" y="1364905"/>
                  <a:pt x="5399883" y="1362575"/>
                </a:cubicBezTo>
                <a:close/>
                <a:moveTo>
                  <a:pt x="5479548" y="1183647"/>
                </a:moveTo>
                <a:cubicBezTo>
                  <a:pt x="5469399" y="1175557"/>
                  <a:pt x="5473969" y="1165214"/>
                  <a:pt x="5461548" y="1157666"/>
                </a:cubicBezTo>
                <a:cubicBezTo>
                  <a:pt x="5451494" y="1166616"/>
                  <a:pt x="5474509" y="1192752"/>
                  <a:pt x="5479548" y="1183647"/>
                </a:cubicBezTo>
                <a:close/>
                <a:moveTo>
                  <a:pt x="5758269" y="554181"/>
                </a:moveTo>
                <a:cubicBezTo>
                  <a:pt x="5757683" y="550246"/>
                  <a:pt x="5754219" y="546687"/>
                  <a:pt x="5747829" y="543610"/>
                </a:cubicBezTo>
                <a:cubicBezTo>
                  <a:pt x="5740117" y="552879"/>
                  <a:pt x="5740764" y="560771"/>
                  <a:pt x="5751439" y="567009"/>
                </a:cubicBezTo>
                <a:cubicBezTo>
                  <a:pt x="5756563" y="562428"/>
                  <a:pt x="5758855" y="558116"/>
                  <a:pt x="5758269" y="554181"/>
                </a:cubicBezTo>
                <a:close/>
                <a:moveTo>
                  <a:pt x="5564848" y="993287"/>
                </a:moveTo>
                <a:cubicBezTo>
                  <a:pt x="5575609" y="981687"/>
                  <a:pt x="5562190" y="964514"/>
                  <a:pt x="5548108" y="963914"/>
                </a:cubicBezTo>
                <a:cubicBezTo>
                  <a:pt x="5540849" y="969906"/>
                  <a:pt x="5549612" y="973267"/>
                  <a:pt x="5545492" y="979113"/>
                </a:cubicBezTo>
                <a:cubicBezTo>
                  <a:pt x="5552605" y="987367"/>
                  <a:pt x="5556420" y="975253"/>
                  <a:pt x="5563344" y="983934"/>
                </a:cubicBezTo>
                <a:cubicBezTo>
                  <a:pt x="5561404" y="987166"/>
                  <a:pt x="5563220" y="990013"/>
                  <a:pt x="5564848" y="993287"/>
                </a:cubicBezTo>
                <a:close/>
                <a:moveTo>
                  <a:pt x="5529322" y="1080242"/>
                </a:moveTo>
                <a:cubicBezTo>
                  <a:pt x="5535447" y="1072148"/>
                  <a:pt x="5533037" y="1064912"/>
                  <a:pt x="5528778" y="1058401"/>
                </a:cubicBezTo>
                <a:cubicBezTo>
                  <a:pt x="5522653" y="1066495"/>
                  <a:pt x="5527339" y="1073194"/>
                  <a:pt x="5529322" y="1080242"/>
                </a:cubicBezTo>
                <a:close/>
                <a:moveTo>
                  <a:pt x="5673190" y="756274"/>
                </a:moveTo>
                <a:cubicBezTo>
                  <a:pt x="5673995" y="752132"/>
                  <a:pt x="5673839" y="748136"/>
                  <a:pt x="5673314" y="744103"/>
                </a:cubicBezTo>
                <a:cubicBezTo>
                  <a:pt x="5667265" y="756633"/>
                  <a:pt x="5667374" y="758708"/>
                  <a:pt x="5655716" y="756091"/>
                </a:cubicBezTo>
                <a:cubicBezTo>
                  <a:pt x="5662819" y="759736"/>
                  <a:pt x="5657677" y="765572"/>
                  <a:pt x="5667299" y="769317"/>
                </a:cubicBezTo>
                <a:cubicBezTo>
                  <a:pt x="5670620" y="764703"/>
                  <a:pt x="5672386" y="760416"/>
                  <a:pt x="5673190" y="756274"/>
                </a:cubicBezTo>
                <a:close/>
                <a:moveTo>
                  <a:pt x="1611548" y="9949484"/>
                </a:moveTo>
                <a:cubicBezTo>
                  <a:pt x="1520698" y="9875701"/>
                  <a:pt x="1447551" y="9796488"/>
                  <a:pt x="1352555" y="9732087"/>
                </a:cubicBezTo>
                <a:cubicBezTo>
                  <a:pt x="1347894" y="9743790"/>
                  <a:pt x="1364552" y="9755737"/>
                  <a:pt x="1372433" y="9763298"/>
                </a:cubicBezTo>
                <a:cubicBezTo>
                  <a:pt x="1442609" y="9828456"/>
                  <a:pt x="1536862" y="9899154"/>
                  <a:pt x="1611548" y="9949484"/>
                </a:cubicBezTo>
                <a:close/>
                <a:moveTo>
                  <a:pt x="5645143" y="822476"/>
                </a:moveTo>
                <a:cubicBezTo>
                  <a:pt x="5641841" y="819472"/>
                  <a:pt x="5643794" y="816216"/>
                  <a:pt x="5639059" y="814124"/>
                </a:cubicBezTo>
                <a:cubicBezTo>
                  <a:pt x="5637437" y="815467"/>
                  <a:pt x="5636246" y="817000"/>
                  <a:pt x="5634673" y="819395"/>
                </a:cubicBezTo>
                <a:cubicBezTo>
                  <a:pt x="5638597" y="822158"/>
                  <a:pt x="5636023" y="825655"/>
                  <a:pt x="5640997" y="828368"/>
                </a:cubicBezTo>
                <a:cubicBezTo>
                  <a:pt x="5642379" y="826404"/>
                  <a:pt x="5643761" y="824440"/>
                  <a:pt x="5645143" y="822476"/>
                </a:cubicBezTo>
                <a:close/>
                <a:moveTo>
                  <a:pt x="4746009" y="2858408"/>
                </a:moveTo>
                <a:cubicBezTo>
                  <a:pt x="4754068" y="2848729"/>
                  <a:pt x="4735064" y="2832932"/>
                  <a:pt x="4729700" y="2837514"/>
                </a:cubicBezTo>
                <a:cubicBezTo>
                  <a:pt x="4735355" y="2844469"/>
                  <a:pt x="4735195" y="2853717"/>
                  <a:pt x="4746009" y="2858408"/>
                </a:cubicBezTo>
                <a:close/>
                <a:moveTo>
                  <a:pt x="3115544" y="6549910"/>
                </a:moveTo>
                <a:cubicBezTo>
                  <a:pt x="3106772" y="6465860"/>
                  <a:pt x="3075611" y="6394387"/>
                  <a:pt x="3056663" y="6316054"/>
                </a:cubicBezTo>
                <a:cubicBezTo>
                  <a:pt x="3066101" y="6321246"/>
                  <a:pt x="3061907" y="6334202"/>
                  <a:pt x="3074989" y="6336918"/>
                </a:cubicBezTo>
                <a:cubicBezTo>
                  <a:pt x="3066783" y="6304695"/>
                  <a:pt x="3070978" y="6265185"/>
                  <a:pt x="3043648" y="6243917"/>
                </a:cubicBezTo>
                <a:cubicBezTo>
                  <a:pt x="3029170" y="6255904"/>
                  <a:pt x="3049187" y="6268323"/>
                  <a:pt x="3030581" y="6276954"/>
                </a:cubicBezTo>
                <a:cubicBezTo>
                  <a:pt x="3042980" y="6349330"/>
                  <a:pt x="3070063" y="6418490"/>
                  <a:pt x="3089364" y="6482170"/>
                </a:cubicBezTo>
                <a:cubicBezTo>
                  <a:pt x="3095897" y="6505482"/>
                  <a:pt x="3098596" y="6531698"/>
                  <a:pt x="3115544" y="6549910"/>
                </a:cubicBezTo>
                <a:close/>
                <a:moveTo>
                  <a:pt x="5798384" y="478668"/>
                </a:moveTo>
                <a:cubicBezTo>
                  <a:pt x="5793438" y="475966"/>
                  <a:pt x="5790538" y="472106"/>
                  <a:pt x="5789733" y="468139"/>
                </a:cubicBezTo>
                <a:cubicBezTo>
                  <a:pt x="5783260" y="468890"/>
                  <a:pt x="5775496" y="478356"/>
                  <a:pt x="5782248" y="483919"/>
                </a:cubicBezTo>
                <a:cubicBezTo>
                  <a:pt x="5787296" y="479443"/>
                  <a:pt x="5794473" y="489837"/>
                  <a:pt x="5798384" y="478668"/>
                </a:cubicBezTo>
                <a:close/>
                <a:moveTo>
                  <a:pt x="5713852" y="678180"/>
                </a:moveTo>
                <a:cubicBezTo>
                  <a:pt x="5704554" y="674072"/>
                  <a:pt x="5709427" y="667613"/>
                  <a:pt x="5699519" y="663742"/>
                </a:cubicBezTo>
                <a:cubicBezTo>
                  <a:pt x="5691644" y="672420"/>
                  <a:pt x="5706452" y="692641"/>
                  <a:pt x="5713852" y="678180"/>
                </a:cubicBezTo>
                <a:close/>
                <a:moveTo>
                  <a:pt x="3737507" y="5152832"/>
                </a:moveTo>
                <a:cubicBezTo>
                  <a:pt x="3741293" y="5148536"/>
                  <a:pt x="3743644" y="5143764"/>
                  <a:pt x="3743603" y="5138459"/>
                </a:cubicBezTo>
                <a:cubicBezTo>
                  <a:pt x="3732077" y="5145066"/>
                  <a:pt x="3684711" y="5147204"/>
                  <a:pt x="3690601" y="5180231"/>
                </a:cubicBezTo>
                <a:cubicBezTo>
                  <a:pt x="3701882" y="5174329"/>
                  <a:pt x="3726149" y="5165721"/>
                  <a:pt x="3737507" y="5152832"/>
                </a:cubicBezTo>
                <a:close/>
                <a:moveTo>
                  <a:pt x="5290645" y="1641052"/>
                </a:moveTo>
                <a:cubicBezTo>
                  <a:pt x="5248822" y="1592682"/>
                  <a:pt x="5202105" y="1547926"/>
                  <a:pt x="5135578" y="1520918"/>
                </a:cubicBezTo>
                <a:cubicBezTo>
                  <a:pt x="5122654" y="1539497"/>
                  <a:pt x="5108298" y="1554994"/>
                  <a:pt x="5095937" y="1574938"/>
                </a:cubicBezTo>
                <a:cubicBezTo>
                  <a:pt x="5138237" y="1616726"/>
                  <a:pt x="5168259" y="1663574"/>
                  <a:pt x="5214651" y="1703674"/>
                </a:cubicBezTo>
                <a:cubicBezTo>
                  <a:pt x="5239193" y="1679985"/>
                  <a:pt x="5266150" y="1664082"/>
                  <a:pt x="5290645" y="1641052"/>
                </a:cubicBezTo>
                <a:close/>
                <a:moveTo>
                  <a:pt x="5727249" y="654717"/>
                </a:moveTo>
                <a:cubicBezTo>
                  <a:pt x="5735404" y="643122"/>
                  <a:pt x="5721360" y="634891"/>
                  <a:pt x="5715952" y="625409"/>
                </a:cubicBezTo>
                <a:cubicBezTo>
                  <a:pt x="5709992" y="626322"/>
                  <a:pt x="5704695" y="632593"/>
                  <a:pt x="5705593" y="638563"/>
                </a:cubicBezTo>
                <a:cubicBezTo>
                  <a:pt x="5719583" y="641198"/>
                  <a:pt x="5720664" y="642182"/>
                  <a:pt x="5727249" y="654717"/>
                </a:cubicBezTo>
                <a:close/>
                <a:moveTo>
                  <a:pt x="701478" y="12029893"/>
                </a:moveTo>
                <a:cubicBezTo>
                  <a:pt x="697388" y="12022985"/>
                  <a:pt x="701685" y="12016724"/>
                  <a:pt x="698022" y="12010005"/>
                </a:cubicBezTo>
                <a:cubicBezTo>
                  <a:pt x="694240" y="12013945"/>
                  <a:pt x="690032" y="12017695"/>
                  <a:pt x="686251" y="12021635"/>
                </a:cubicBezTo>
                <a:cubicBezTo>
                  <a:pt x="691046" y="12025794"/>
                  <a:pt x="696228" y="12033693"/>
                  <a:pt x="701478" y="12029893"/>
                </a:cubicBezTo>
                <a:close/>
                <a:moveTo>
                  <a:pt x="3388491" y="5951873"/>
                </a:moveTo>
                <a:cubicBezTo>
                  <a:pt x="3381321" y="5946154"/>
                  <a:pt x="3379263" y="5938107"/>
                  <a:pt x="3373939" y="5931675"/>
                </a:cubicBezTo>
                <a:cubicBezTo>
                  <a:pt x="3370355" y="5939785"/>
                  <a:pt x="3381118" y="5959321"/>
                  <a:pt x="3388491" y="5951873"/>
                </a:cubicBezTo>
                <a:close/>
                <a:moveTo>
                  <a:pt x="3270859" y="6223793"/>
                </a:moveTo>
                <a:cubicBezTo>
                  <a:pt x="3266353" y="6221291"/>
                  <a:pt x="3264876" y="6216554"/>
                  <a:pt x="3256915" y="6216100"/>
                </a:cubicBezTo>
                <a:cubicBezTo>
                  <a:pt x="3255831" y="6219706"/>
                  <a:pt x="3254748" y="6223313"/>
                  <a:pt x="3253902" y="6227535"/>
                </a:cubicBezTo>
                <a:cubicBezTo>
                  <a:pt x="3260632" y="6228466"/>
                  <a:pt x="3271638" y="6235883"/>
                  <a:pt x="3270859" y="6223793"/>
                </a:cubicBezTo>
                <a:close/>
                <a:moveTo>
                  <a:pt x="5503842" y="1172233"/>
                </a:moveTo>
                <a:cubicBezTo>
                  <a:pt x="5497812" y="1182574"/>
                  <a:pt x="5488107" y="1193609"/>
                  <a:pt x="5478298" y="1208333"/>
                </a:cubicBezTo>
                <a:cubicBezTo>
                  <a:pt x="5464087" y="1197933"/>
                  <a:pt x="5464975" y="1184419"/>
                  <a:pt x="5444519" y="1174350"/>
                </a:cubicBezTo>
                <a:cubicBezTo>
                  <a:pt x="5454407" y="1156571"/>
                  <a:pt x="5454502" y="1139101"/>
                  <a:pt x="5472642" y="1114152"/>
                </a:cubicBezTo>
                <a:cubicBezTo>
                  <a:pt x="5483406" y="1121998"/>
                  <a:pt x="5490808" y="1148961"/>
                  <a:pt x="5507341" y="1140300"/>
                </a:cubicBezTo>
                <a:cubicBezTo>
                  <a:pt x="5512229" y="1152245"/>
                  <a:pt x="5509872" y="1161892"/>
                  <a:pt x="5503842" y="1172233"/>
                </a:cubicBezTo>
                <a:close/>
                <a:moveTo>
                  <a:pt x="1044262" y="11267645"/>
                </a:moveTo>
                <a:cubicBezTo>
                  <a:pt x="1006508" y="11254497"/>
                  <a:pt x="987800" y="11217962"/>
                  <a:pt x="976759" y="11172194"/>
                </a:cubicBezTo>
                <a:cubicBezTo>
                  <a:pt x="991302" y="11174077"/>
                  <a:pt x="1004293" y="11189913"/>
                  <a:pt x="1014600" y="11202544"/>
                </a:cubicBezTo>
                <a:cubicBezTo>
                  <a:pt x="1027647" y="11219414"/>
                  <a:pt x="1041066" y="11235440"/>
                  <a:pt x="1044262" y="11267645"/>
                </a:cubicBezTo>
                <a:close/>
                <a:moveTo>
                  <a:pt x="5598471" y="964799"/>
                </a:moveTo>
                <a:cubicBezTo>
                  <a:pt x="5582320" y="959711"/>
                  <a:pt x="5585893" y="933118"/>
                  <a:pt x="5558575" y="922072"/>
                </a:cubicBezTo>
                <a:cubicBezTo>
                  <a:pt x="5560072" y="904805"/>
                  <a:pt x="5565746" y="887336"/>
                  <a:pt x="5582006" y="867885"/>
                </a:cubicBezTo>
                <a:cubicBezTo>
                  <a:pt x="5597644" y="879917"/>
                  <a:pt x="5600797" y="893603"/>
                  <a:pt x="5621230" y="905192"/>
                </a:cubicBezTo>
                <a:cubicBezTo>
                  <a:pt x="5616081" y="924943"/>
                  <a:pt x="5605092" y="945186"/>
                  <a:pt x="5598471" y="964799"/>
                </a:cubicBezTo>
                <a:close/>
                <a:moveTo>
                  <a:pt x="5524712" y="1132205"/>
                </a:moveTo>
                <a:cubicBezTo>
                  <a:pt x="5512859" y="1133653"/>
                  <a:pt x="5520556" y="1118540"/>
                  <a:pt x="5509421" y="1112592"/>
                </a:cubicBezTo>
                <a:cubicBezTo>
                  <a:pt x="5496628" y="1106939"/>
                  <a:pt x="5478624" y="1096927"/>
                  <a:pt x="5472001" y="1084229"/>
                </a:cubicBezTo>
                <a:cubicBezTo>
                  <a:pt x="5494167" y="1060595"/>
                  <a:pt x="5497225" y="1039832"/>
                  <a:pt x="5508154" y="1017404"/>
                </a:cubicBezTo>
                <a:cubicBezTo>
                  <a:pt x="5523733" y="1034058"/>
                  <a:pt x="5541161" y="1049987"/>
                  <a:pt x="5551524" y="1066909"/>
                </a:cubicBezTo>
                <a:cubicBezTo>
                  <a:pt x="5533720" y="1089899"/>
                  <a:pt x="5536494" y="1110154"/>
                  <a:pt x="5524712" y="1132205"/>
                </a:cubicBezTo>
                <a:close/>
                <a:moveTo>
                  <a:pt x="1792040" y="9581488"/>
                </a:moveTo>
                <a:cubicBezTo>
                  <a:pt x="1784724" y="9594557"/>
                  <a:pt x="1773748" y="9618233"/>
                  <a:pt x="1752513" y="9613945"/>
                </a:cubicBezTo>
                <a:cubicBezTo>
                  <a:pt x="1735261" y="9597152"/>
                  <a:pt x="1768036" y="9576486"/>
                  <a:pt x="1778312" y="9555555"/>
                </a:cubicBezTo>
                <a:cubicBezTo>
                  <a:pt x="1789529" y="9532494"/>
                  <a:pt x="1798088" y="9502656"/>
                  <a:pt x="1803473" y="9476507"/>
                </a:cubicBezTo>
                <a:cubicBezTo>
                  <a:pt x="1814999" y="9414359"/>
                  <a:pt x="1797091" y="9347865"/>
                  <a:pt x="1802000" y="9296038"/>
                </a:cubicBezTo>
                <a:cubicBezTo>
                  <a:pt x="1828368" y="9306160"/>
                  <a:pt x="1823031" y="9349648"/>
                  <a:pt x="1825064" y="9381110"/>
                </a:cubicBezTo>
                <a:cubicBezTo>
                  <a:pt x="1828676" y="9431100"/>
                  <a:pt x="1829158" y="9518421"/>
                  <a:pt x="1792040" y="9581488"/>
                </a:cubicBezTo>
                <a:close/>
                <a:moveTo>
                  <a:pt x="5572629" y="1029961"/>
                </a:moveTo>
                <a:cubicBezTo>
                  <a:pt x="5569498" y="1035526"/>
                  <a:pt x="5565518" y="1040475"/>
                  <a:pt x="5560203" y="1044387"/>
                </a:cubicBezTo>
                <a:cubicBezTo>
                  <a:pt x="5547691" y="1028638"/>
                  <a:pt x="5529759" y="1013559"/>
                  <a:pt x="5514538" y="998145"/>
                </a:cubicBezTo>
                <a:cubicBezTo>
                  <a:pt x="5522350" y="986264"/>
                  <a:pt x="5538539" y="961219"/>
                  <a:pt x="5547470" y="942167"/>
                </a:cubicBezTo>
                <a:cubicBezTo>
                  <a:pt x="5555840" y="941776"/>
                  <a:pt x="5564922" y="956011"/>
                  <a:pt x="5569892" y="963317"/>
                </a:cubicBezTo>
                <a:cubicBezTo>
                  <a:pt x="5579112" y="976080"/>
                  <a:pt x="5589394" y="963246"/>
                  <a:pt x="5590999" y="974688"/>
                </a:cubicBezTo>
                <a:cubicBezTo>
                  <a:pt x="5583772" y="991044"/>
                  <a:pt x="5582022" y="1013269"/>
                  <a:pt x="5572629" y="1029961"/>
                </a:cubicBezTo>
                <a:close/>
                <a:moveTo>
                  <a:pt x="5676265" y="796590"/>
                </a:moveTo>
                <a:cubicBezTo>
                  <a:pt x="5659427" y="779015"/>
                  <a:pt x="5642159" y="761250"/>
                  <a:pt x="5631778" y="742980"/>
                </a:cubicBezTo>
                <a:cubicBezTo>
                  <a:pt x="5642623" y="730036"/>
                  <a:pt x="5654293" y="704786"/>
                  <a:pt x="5666661" y="684913"/>
                </a:cubicBezTo>
                <a:cubicBezTo>
                  <a:pt x="5682721" y="699610"/>
                  <a:pt x="5690662" y="715281"/>
                  <a:pt x="5705061" y="730258"/>
                </a:cubicBezTo>
                <a:cubicBezTo>
                  <a:pt x="5695936" y="752071"/>
                  <a:pt x="5687052" y="774497"/>
                  <a:pt x="5676265" y="796590"/>
                </a:cubicBezTo>
                <a:close/>
                <a:moveTo>
                  <a:pt x="3138697" y="6540224"/>
                </a:moveTo>
                <a:cubicBezTo>
                  <a:pt x="3130548" y="6487089"/>
                  <a:pt x="3116720" y="6437573"/>
                  <a:pt x="3097213" y="6391676"/>
                </a:cubicBezTo>
                <a:cubicBezTo>
                  <a:pt x="3109426" y="6358262"/>
                  <a:pt x="3087628" y="6330247"/>
                  <a:pt x="3081318" y="6298351"/>
                </a:cubicBezTo>
                <a:cubicBezTo>
                  <a:pt x="3093834" y="6302349"/>
                  <a:pt x="3088769" y="6332283"/>
                  <a:pt x="3103017" y="6324280"/>
                </a:cubicBezTo>
                <a:cubicBezTo>
                  <a:pt x="3091692" y="6296806"/>
                  <a:pt x="3096839" y="6259760"/>
                  <a:pt x="3073112" y="6239573"/>
                </a:cubicBezTo>
                <a:cubicBezTo>
                  <a:pt x="3054571" y="6258447"/>
                  <a:pt x="3097076" y="6286929"/>
                  <a:pt x="3072840" y="6300222"/>
                </a:cubicBezTo>
                <a:cubicBezTo>
                  <a:pt x="3075769" y="6322454"/>
                  <a:pt x="3091452" y="6349299"/>
                  <a:pt x="3078460" y="6370623"/>
                </a:cubicBezTo>
                <a:cubicBezTo>
                  <a:pt x="3093340" y="6371581"/>
                  <a:pt x="3088481" y="6383732"/>
                  <a:pt x="3093610" y="6390594"/>
                </a:cubicBezTo>
                <a:cubicBezTo>
                  <a:pt x="3093609" y="6417148"/>
                  <a:pt x="3102324" y="6442447"/>
                  <a:pt x="3109144" y="6467419"/>
                </a:cubicBezTo>
                <a:cubicBezTo>
                  <a:pt x="3116103" y="6490920"/>
                  <a:pt x="3117629" y="6523255"/>
                  <a:pt x="3138697" y="6540224"/>
                </a:cubicBezTo>
                <a:close/>
                <a:moveTo>
                  <a:pt x="5652952" y="850063"/>
                </a:moveTo>
                <a:cubicBezTo>
                  <a:pt x="5646126" y="863331"/>
                  <a:pt x="5635876" y="876051"/>
                  <a:pt x="5624661" y="883969"/>
                </a:cubicBezTo>
                <a:cubicBezTo>
                  <a:pt x="5609059" y="870381"/>
                  <a:pt x="5603678" y="854616"/>
                  <a:pt x="5589317" y="840547"/>
                </a:cubicBezTo>
                <a:cubicBezTo>
                  <a:pt x="5605770" y="823101"/>
                  <a:pt x="5605380" y="792550"/>
                  <a:pt x="5628621" y="776043"/>
                </a:cubicBezTo>
                <a:cubicBezTo>
                  <a:pt x="5640350" y="787919"/>
                  <a:pt x="5641857" y="801973"/>
                  <a:pt x="5660703" y="812874"/>
                </a:cubicBezTo>
                <a:cubicBezTo>
                  <a:pt x="5663183" y="822981"/>
                  <a:pt x="5659779" y="836795"/>
                  <a:pt x="5652952" y="850063"/>
                </a:cubicBezTo>
                <a:close/>
                <a:moveTo>
                  <a:pt x="4782620" y="2827371"/>
                </a:moveTo>
                <a:cubicBezTo>
                  <a:pt x="4792024" y="2812006"/>
                  <a:pt x="4780061" y="2804407"/>
                  <a:pt x="4765503" y="2797609"/>
                </a:cubicBezTo>
                <a:cubicBezTo>
                  <a:pt x="4761295" y="2811368"/>
                  <a:pt x="4769379" y="2820500"/>
                  <a:pt x="4782620" y="2827371"/>
                </a:cubicBezTo>
                <a:close/>
                <a:moveTo>
                  <a:pt x="3761476" y="5138483"/>
                </a:moveTo>
                <a:cubicBezTo>
                  <a:pt x="3760250" y="5136447"/>
                  <a:pt x="3758583" y="5134571"/>
                  <a:pt x="3757358" y="5132536"/>
                </a:cubicBezTo>
                <a:cubicBezTo>
                  <a:pt x="3755474" y="5134200"/>
                  <a:pt x="3753433" y="5135427"/>
                  <a:pt x="3751989" y="5136935"/>
                </a:cubicBezTo>
                <a:cubicBezTo>
                  <a:pt x="3753215" y="5138971"/>
                  <a:pt x="3754440" y="5141006"/>
                  <a:pt x="3755949" y="5142444"/>
                </a:cubicBezTo>
                <a:cubicBezTo>
                  <a:pt x="3757990" y="5141216"/>
                  <a:pt x="3759874" y="5139552"/>
                  <a:pt x="3761476" y="5138483"/>
                </a:cubicBezTo>
                <a:close/>
                <a:moveTo>
                  <a:pt x="1473766" y="10321355"/>
                </a:moveTo>
                <a:cubicBezTo>
                  <a:pt x="1337198" y="10226352"/>
                  <a:pt x="1246656" y="10124162"/>
                  <a:pt x="1136604" y="10024565"/>
                </a:cubicBezTo>
                <a:cubicBezTo>
                  <a:pt x="1136211" y="10038154"/>
                  <a:pt x="1149892" y="10053373"/>
                  <a:pt x="1158251" y="10062163"/>
                </a:cubicBezTo>
                <a:cubicBezTo>
                  <a:pt x="1249208" y="10159951"/>
                  <a:pt x="1366416" y="10260670"/>
                  <a:pt x="1473766" y="10321355"/>
                </a:cubicBezTo>
                <a:close/>
                <a:moveTo>
                  <a:pt x="1745468" y="9710426"/>
                </a:moveTo>
                <a:cubicBezTo>
                  <a:pt x="1750885" y="9697013"/>
                  <a:pt x="1744186" y="9687934"/>
                  <a:pt x="1728069" y="9682852"/>
                </a:cubicBezTo>
                <a:cubicBezTo>
                  <a:pt x="1722037" y="9696504"/>
                  <a:pt x="1732616" y="9703728"/>
                  <a:pt x="1745468" y="9710426"/>
                </a:cubicBezTo>
                <a:close/>
                <a:moveTo>
                  <a:pt x="5750480" y="651303"/>
                </a:moveTo>
                <a:cubicBezTo>
                  <a:pt x="5737446" y="664795"/>
                  <a:pt x="5728971" y="682834"/>
                  <a:pt x="5712705" y="702497"/>
                </a:cubicBezTo>
                <a:cubicBezTo>
                  <a:pt x="5697576" y="688720"/>
                  <a:pt x="5686154" y="674554"/>
                  <a:pt x="5677595" y="659627"/>
                </a:cubicBezTo>
                <a:cubicBezTo>
                  <a:pt x="5687151" y="642573"/>
                  <a:pt x="5699522" y="623722"/>
                  <a:pt x="5713636" y="611214"/>
                </a:cubicBezTo>
                <a:cubicBezTo>
                  <a:pt x="5728107" y="624194"/>
                  <a:pt x="5737651" y="638036"/>
                  <a:pt x="5750480" y="651303"/>
                </a:cubicBezTo>
                <a:close/>
                <a:moveTo>
                  <a:pt x="2658159" y="7651199"/>
                </a:moveTo>
                <a:cubicBezTo>
                  <a:pt x="2659091" y="7622309"/>
                  <a:pt x="2620886" y="7608330"/>
                  <a:pt x="2591534" y="7606466"/>
                </a:cubicBezTo>
                <a:cubicBezTo>
                  <a:pt x="2581284" y="7647938"/>
                  <a:pt x="2584079" y="7685681"/>
                  <a:pt x="2604579" y="7717833"/>
                </a:cubicBezTo>
                <a:cubicBezTo>
                  <a:pt x="2623216" y="7698262"/>
                  <a:pt x="2640920" y="7674498"/>
                  <a:pt x="2658159" y="7651199"/>
                </a:cubicBezTo>
                <a:close/>
                <a:moveTo>
                  <a:pt x="3807609" y="5052649"/>
                </a:moveTo>
                <a:cubicBezTo>
                  <a:pt x="3803328" y="5032408"/>
                  <a:pt x="3780326" y="5013930"/>
                  <a:pt x="3763702" y="4996629"/>
                </a:cubicBezTo>
                <a:cubicBezTo>
                  <a:pt x="3747989" y="4980488"/>
                  <a:pt x="3734159" y="4962682"/>
                  <a:pt x="3718572" y="4945504"/>
                </a:cubicBezTo>
                <a:cubicBezTo>
                  <a:pt x="3692079" y="4915904"/>
                  <a:pt x="3653057" y="4894263"/>
                  <a:pt x="3644375" y="4868672"/>
                </a:cubicBezTo>
                <a:cubicBezTo>
                  <a:pt x="3659195" y="4857418"/>
                  <a:pt x="3678226" y="4849605"/>
                  <a:pt x="3692007" y="4831299"/>
                </a:cubicBezTo>
                <a:cubicBezTo>
                  <a:pt x="3704344" y="4814502"/>
                  <a:pt x="3704270" y="4790772"/>
                  <a:pt x="3713593" y="4778026"/>
                </a:cubicBezTo>
                <a:cubicBezTo>
                  <a:pt x="3750978" y="4656725"/>
                  <a:pt x="3636208" y="4534557"/>
                  <a:pt x="3537724" y="4508997"/>
                </a:cubicBezTo>
                <a:cubicBezTo>
                  <a:pt x="3390514" y="4470721"/>
                  <a:pt x="3234436" y="4676159"/>
                  <a:pt x="3240426" y="4788339"/>
                </a:cubicBezTo>
                <a:cubicBezTo>
                  <a:pt x="3247239" y="4918041"/>
                  <a:pt x="3406503" y="5007921"/>
                  <a:pt x="3509266" y="4978988"/>
                </a:cubicBezTo>
                <a:cubicBezTo>
                  <a:pt x="3532916" y="4972982"/>
                  <a:pt x="3542803" y="4959043"/>
                  <a:pt x="3562653" y="4954894"/>
                </a:cubicBezTo>
                <a:cubicBezTo>
                  <a:pt x="3617934" y="5017723"/>
                  <a:pt x="3651973" y="5061443"/>
                  <a:pt x="3712344" y="5127395"/>
                </a:cubicBezTo>
                <a:cubicBezTo>
                  <a:pt x="3750271" y="5092018"/>
                  <a:pt x="3779669" y="5085435"/>
                  <a:pt x="3807609" y="5052649"/>
                </a:cubicBezTo>
                <a:close/>
                <a:moveTo>
                  <a:pt x="5776152" y="597451"/>
                </a:moveTo>
                <a:cubicBezTo>
                  <a:pt x="5779490" y="592967"/>
                  <a:pt x="5781937" y="588598"/>
                  <a:pt x="5781304" y="584769"/>
                </a:cubicBezTo>
                <a:cubicBezTo>
                  <a:pt x="5769895" y="576685"/>
                  <a:pt x="5758445" y="606106"/>
                  <a:pt x="5765662" y="610817"/>
                </a:cubicBezTo>
                <a:cubicBezTo>
                  <a:pt x="5768588" y="606532"/>
                  <a:pt x="5772816" y="601935"/>
                  <a:pt x="5776152" y="597451"/>
                </a:cubicBezTo>
                <a:close/>
                <a:moveTo>
                  <a:pt x="5815471" y="509626"/>
                </a:moveTo>
                <a:cubicBezTo>
                  <a:pt x="5816552" y="505009"/>
                  <a:pt x="5815520" y="500684"/>
                  <a:pt x="5810741" y="497025"/>
                </a:cubicBezTo>
                <a:cubicBezTo>
                  <a:pt x="5805927" y="506763"/>
                  <a:pt x="5796925" y="516714"/>
                  <a:pt x="5807530" y="523980"/>
                </a:cubicBezTo>
                <a:cubicBezTo>
                  <a:pt x="5811198" y="519152"/>
                  <a:pt x="5814391" y="514243"/>
                  <a:pt x="5815471" y="509626"/>
                </a:cubicBezTo>
                <a:close/>
                <a:moveTo>
                  <a:pt x="681490" y="12136323"/>
                </a:moveTo>
                <a:cubicBezTo>
                  <a:pt x="674391" y="12118906"/>
                  <a:pt x="687856" y="12081505"/>
                  <a:pt x="661930" y="12076679"/>
                </a:cubicBezTo>
                <a:cubicBezTo>
                  <a:pt x="677793" y="12093889"/>
                  <a:pt x="652864" y="12131835"/>
                  <a:pt x="681490" y="12136323"/>
                </a:cubicBezTo>
                <a:close/>
                <a:moveTo>
                  <a:pt x="3275765" y="6265793"/>
                </a:moveTo>
                <a:cubicBezTo>
                  <a:pt x="3276471" y="6263041"/>
                  <a:pt x="3277178" y="6260288"/>
                  <a:pt x="3278121" y="6258152"/>
                </a:cubicBezTo>
                <a:cubicBezTo>
                  <a:pt x="3275372" y="6257448"/>
                  <a:pt x="3273049" y="6256933"/>
                  <a:pt x="3270488" y="6255801"/>
                </a:cubicBezTo>
                <a:cubicBezTo>
                  <a:pt x="3269782" y="6258553"/>
                  <a:pt x="3269077" y="6261305"/>
                  <a:pt x="3268560" y="6263630"/>
                </a:cubicBezTo>
                <a:cubicBezTo>
                  <a:pt x="3270882" y="6264146"/>
                  <a:pt x="3273631" y="6264850"/>
                  <a:pt x="3275765" y="6265793"/>
                </a:cubicBezTo>
                <a:close/>
                <a:moveTo>
                  <a:pt x="3783832" y="5120566"/>
                </a:moveTo>
                <a:cubicBezTo>
                  <a:pt x="3780815" y="5117689"/>
                  <a:pt x="3778488" y="5112584"/>
                  <a:pt x="3774688" y="5114442"/>
                </a:cubicBezTo>
                <a:cubicBezTo>
                  <a:pt x="3777737" y="5118793"/>
                  <a:pt x="3768944" y="5121946"/>
                  <a:pt x="3775699" y="5126949"/>
                </a:cubicBezTo>
                <a:cubicBezTo>
                  <a:pt x="3778463" y="5124966"/>
                  <a:pt x="3781068" y="5122549"/>
                  <a:pt x="3783832" y="5120566"/>
                </a:cubicBezTo>
                <a:close/>
                <a:moveTo>
                  <a:pt x="5770787" y="627279"/>
                </a:moveTo>
                <a:cubicBezTo>
                  <a:pt x="5746031" y="629525"/>
                  <a:pt x="5733391" y="591487"/>
                  <a:pt x="5718857" y="576445"/>
                </a:cubicBezTo>
                <a:cubicBezTo>
                  <a:pt x="5735072" y="560791"/>
                  <a:pt x="5738768" y="536057"/>
                  <a:pt x="5750370" y="528506"/>
                </a:cubicBezTo>
                <a:cubicBezTo>
                  <a:pt x="5758521" y="546306"/>
                  <a:pt x="5780100" y="562940"/>
                  <a:pt x="5794161" y="573209"/>
                </a:cubicBezTo>
                <a:cubicBezTo>
                  <a:pt x="5788392" y="590943"/>
                  <a:pt x="5777176" y="609312"/>
                  <a:pt x="5770787" y="627279"/>
                </a:cubicBezTo>
                <a:close/>
                <a:moveTo>
                  <a:pt x="5815797" y="529010"/>
                </a:moveTo>
                <a:cubicBezTo>
                  <a:pt x="5812006" y="534985"/>
                  <a:pt x="5807052" y="540406"/>
                  <a:pt x="5800898" y="544780"/>
                </a:cubicBezTo>
                <a:cubicBezTo>
                  <a:pt x="5784676" y="538644"/>
                  <a:pt x="5786307" y="523372"/>
                  <a:pt x="5765088" y="518124"/>
                </a:cubicBezTo>
                <a:cubicBezTo>
                  <a:pt x="5762298" y="497803"/>
                  <a:pt x="5763030" y="476460"/>
                  <a:pt x="5785226" y="451702"/>
                </a:cubicBezTo>
                <a:cubicBezTo>
                  <a:pt x="5804110" y="461078"/>
                  <a:pt x="5803234" y="483906"/>
                  <a:pt x="5819564" y="473581"/>
                </a:cubicBezTo>
                <a:cubicBezTo>
                  <a:pt x="5828082" y="488178"/>
                  <a:pt x="5827170" y="511087"/>
                  <a:pt x="5815797" y="529010"/>
                </a:cubicBezTo>
                <a:close/>
                <a:moveTo>
                  <a:pt x="3294955" y="6238525"/>
                </a:moveTo>
                <a:cubicBezTo>
                  <a:pt x="3300996" y="6224853"/>
                  <a:pt x="3291402" y="6211933"/>
                  <a:pt x="3280420" y="6218315"/>
                </a:cubicBezTo>
                <a:cubicBezTo>
                  <a:pt x="3278212" y="6229085"/>
                  <a:pt x="3282915" y="6235758"/>
                  <a:pt x="3294955" y="6238525"/>
                </a:cubicBezTo>
                <a:close/>
                <a:moveTo>
                  <a:pt x="3395564" y="6012104"/>
                </a:moveTo>
                <a:cubicBezTo>
                  <a:pt x="3392377" y="6006612"/>
                  <a:pt x="3387339" y="6001841"/>
                  <a:pt x="3377189" y="5999399"/>
                </a:cubicBezTo>
                <a:cubicBezTo>
                  <a:pt x="3370959" y="6008880"/>
                  <a:pt x="3362529" y="6011788"/>
                  <a:pt x="3352719" y="6012042"/>
                </a:cubicBezTo>
                <a:cubicBezTo>
                  <a:pt x="3359901" y="6022356"/>
                  <a:pt x="3385776" y="6021551"/>
                  <a:pt x="3395564" y="6012104"/>
                </a:cubicBezTo>
                <a:close/>
                <a:moveTo>
                  <a:pt x="4087921" y="4448092"/>
                </a:moveTo>
                <a:cubicBezTo>
                  <a:pt x="4030298" y="4318752"/>
                  <a:pt x="3957756" y="4207696"/>
                  <a:pt x="3886517" y="4095581"/>
                </a:cubicBezTo>
                <a:cubicBezTo>
                  <a:pt x="3909883" y="4209466"/>
                  <a:pt x="3922234" y="4344790"/>
                  <a:pt x="3949982" y="4463441"/>
                </a:cubicBezTo>
                <a:cubicBezTo>
                  <a:pt x="3989527" y="4464941"/>
                  <a:pt x="4049809" y="4457749"/>
                  <a:pt x="4087921" y="4448092"/>
                </a:cubicBezTo>
                <a:close/>
                <a:moveTo>
                  <a:pt x="3005584" y="6900559"/>
                </a:moveTo>
                <a:cubicBezTo>
                  <a:pt x="3002658" y="6910938"/>
                  <a:pt x="2998426" y="6920804"/>
                  <a:pt x="2991952" y="6929680"/>
                </a:cubicBezTo>
                <a:cubicBezTo>
                  <a:pt x="2952238" y="6938666"/>
                  <a:pt x="2902477" y="6890656"/>
                  <a:pt x="2874897" y="6877960"/>
                </a:cubicBezTo>
                <a:cubicBezTo>
                  <a:pt x="2855679" y="6891410"/>
                  <a:pt x="2836410" y="6903817"/>
                  <a:pt x="2812421" y="6904953"/>
                </a:cubicBezTo>
                <a:cubicBezTo>
                  <a:pt x="2775642" y="6892274"/>
                  <a:pt x="2750564" y="6875071"/>
                  <a:pt x="2737992" y="6852677"/>
                </a:cubicBezTo>
                <a:cubicBezTo>
                  <a:pt x="2709342" y="6848182"/>
                  <a:pt x="2681457" y="6846577"/>
                  <a:pt x="2652807" y="6842082"/>
                </a:cubicBezTo>
                <a:cubicBezTo>
                  <a:pt x="2643758" y="6884518"/>
                  <a:pt x="2647642" y="6921952"/>
                  <a:pt x="2656642" y="6957054"/>
                </a:cubicBezTo>
                <a:cubicBezTo>
                  <a:pt x="2643365" y="6976701"/>
                  <a:pt x="2609600" y="6974539"/>
                  <a:pt x="2597915" y="6966314"/>
                </a:cubicBezTo>
                <a:cubicBezTo>
                  <a:pt x="2577776" y="6951803"/>
                  <a:pt x="2582812" y="6877999"/>
                  <a:pt x="2592438" y="6838880"/>
                </a:cubicBezTo>
                <a:cubicBezTo>
                  <a:pt x="2527985" y="6833364"/>
                  <a:pt x="2445679" y="6817408"/>
                  <a:pt x="2375246" y="6809249"/>
                </a:cubicBezTo>
                <a:cubicBezTo>
                  <a:pt x="2362014" y="6807995"/>
                  <a:pt x="2346668" y="6814991"/>
                  <a:pt x="2335022" y="6803213"/>
                </a:cubicBezTo>
                <a:cubicBezTo>
                  <a:pt x="2329685" y="6792180"/>
                  <a:pt x="2346889" y="6789066"/>
                  <a:pt x="2342029" y="6779265"/>
                </a:cubicBezTo>
                <a:cubicBezTo>
                  <a:pt x="2324314" y="6767355"/>
                  <a:pt x="2306050" y="6783267"/>
                  <a:pt x="2301406" y="6764887"/>
                </a:cubicBezTo>
                <a:cubicBezTo>
                  <a:pt x="2308501" y="6738428"/>
                  <a:pt x="2330966" y="6753456"/>
                  <a:pt x="2348797" y="6754701"/>
                </a:cubicBezTo>
                <a:cubicBezTo>
                  <a:pt x="2357419" y="6751367"/>
                  <a:pt x="2349541" y="6748396"/>
                  <a:pt x="2355965" y="6738479"/>
                </a:cubicBezTo>
                <a:cubicBezTo>
                  <a:pt x="2438072" y="6750264"/>
                  <a:pt x="2522326" y="6767591"/>
                  <a:pt x="2605198" y="6782267"/>
                </a:cubicBezTo>
                <a:cubicBezTo>
                  <a:pt x="2619134" y="6741481"/>
                  <a:pt x="2636349" y="6703674"/>
                  <a:pt x="2658979" y="6669790"/>
                </a:cubicBezTo>
                <a:cubicBezTo>
                  <a:pt x="2603342" y="6603877"/>
                  <a:pt x="2532942" y="6530929"/>
                  <a:pt x="2472350" y="6475072"/>
                </a:cubicBezTo>
                <a:cubicBezTo>
                  <a:pt x="2469964" y="6468915"/>
                  <a:pt x="2476189" y="6454827"/>
                  <a:pt x="2482347" y="6452446"/>
                </a:cubicBezTo>
                <a:cubicBezTo>
                  <a:pt x="2475351" y="6441701"/>
                  <a:pt x="2454994" y="6435768"/>
                  <a:pt x="2457047" y="6421878"/>
                </a:cubicBezTo>
                <a:cubicBezTo>
                  <a:pt x="2465159" y="6403520"/>
                  <a:pt x="2485698" y="6426373"/>
                  <a:pt x="2491024" y="6432808"/>
                </a:cubicBezTo>
                <a:cubicBezTo>
                  <a:pt x="2502181" y="6438758"/>
                  <a:pt x="2504223" y="6420271"/>
                  <a:pt x="2516523" y="6428256"/>
                </a:cubicBezTo>
                <a:cubicBezTo>
                  <a:pt x="2576849" y="6491649"/>
                  <a:pt x="2635088" y="6555141"/>
                  <a:pt x="2692950" y="6619487"/>
                </a:cubicBezTo>
                <a:cubicBezTo>
                  <a:pt x="2721494" y="6599953"/>
                  <a:pt x="2744790" y="6566874"/>
                  <a:pt x="2770711" y="6540568"/>
                </a:cubicBezTo>
                <a:cubicBezTo>
                  <a:pt x="2788187" y="6551862"/>
                  <a:pt x="2802396" y="6564773"/>
                  <a:pt x="2812056" y="6578736"/>
                </a:cubicBezTo>
                <a:cubicBezTo>
                  <a:pt x="2786423" y="6606701"/>
                  <a:pt x="2757552" y="6628131"/>
                  <a:pt x="2732974" y="6660644"/>
                </a:cubicBezTo>
                <a:cubicBezTo>
                  <a:pt x="2746351" y="6682372"/>
                  <a:pt x="2770008" y="6700479"/>
                  <a:pt x="2784001" y="6721969"/>
                </a:cubicBezTo>
                <a:cubicBezTo>
                  <a:pt x="2842877" y="6715837"/>
                  <a:pt x="2917971" y="6768917"/>
                  <a:pt x="2902648" y="6824398"/>
                </a:cubicBezTo>
                <a:cubicBezTo>
                  <a:pt x="2947255" y="6839005"/>
                  <a:pt x="2973941" y="6854878"/>
                  <a:pt x="3011386" y="6868361"/>
                </a:cubicBezTo>
                <a:cubicBezTo>
                  <a:pt x="3010132" y="6879288"/>
                  <a:pt x="3008511" y="6890180"/>
                  <a:pt x="3005584" y="6900559"/>
                </a:cubicBezTo>
                <a:close/>
                <a:moveTo>
                  <a:pt x="3247120" y="6358332"/>
                </a:moveTo>
                <a:cubicBezTo>
                  <a:pt x="3249377" y="6348605"/>
                  <a:pt x="3251634" y="6338879"/>
                  <a:pt x="3240875" y="6336678"/>
                </a:cubicBezTo>
                <a:cubicBezTo>
                  <a:pt x="3239848" y="6345927"/>
                  <a:pt x="3240431" y="6353845"/>
                  <a:pt x="3247120" y="6358332"/>
                </a:cubicBezTo>
                <a:close/>
                <a:moveTo>
                  <a:pt x="1239963" y="10906155"/>
                </a:moveTo>
                <a:cubicBezTo>
                  <a:pt x="1223402" y="10941316"/>
                  <a:pt x="1140201" y="10935772"/>
                  <a:pt x="1121557" y="10910645"/>
                </a:cubicBezTo>
                <a:cubicBezTo>
                  <a:pt x="1138081" y="10879051"/>
                  <a:pt x="1213839" y="10895636"/>
                  <a:pt x="1239963" y="10906155"/>
                </a:cubicBezTo>
                <a:close/>
                <a:moveTo>
                  <a:pt x="1774157" y="9703215"/>
                </a:moveTo>
                <a:cubicBezTo>
                  <a:pt x="1763111" y="9699355"/>
                  <a:pt x="1763944" y="9690545"/>
                  <a:pt x="1756590" y="9685255"/>
                </a:cubicBezTo>
                <a:cubicBezTo>
                  <a:pt x="1749893" y="9698104"/>
                  <a:pt x="1766229" y="9716540"/>
                  <a:pt x="1774157" y="9703215"/>
                </a:cubicBezTo>
                <a:close/>
                <a:moveTo>
                  <a:pt x="632874" y="12287810"/>
                </a:moveTo>
                <a:cubicBezTo>
                  <a:pt x="618104" y="12262409"/>
                  <a:pt x="609878" y="12216432"/>
                  <a:pt x="581973" y="12204612"/>
                </a:cubicBezTo>
                <a:cubicBezTo>
                  <a:pt x="602564" y="12229525"/>
                  <a:pt x="600565" y="12275576"/>
                  <a:pt x="632874" y="12287810"/>
                </a:cubicBezTo>
                <a:close/>
                <a:moveTo>
                  <a:pt x="5804038" y="589320"/>
                </a:moveTo>
                <a:cubicBezTo>
                  <a:pt x="5822427" y="551450"/>
                  <a:pt x="5836486" y="513578"/>
                  <a:pt x="5840691" y="474665"/>
                </a:cubicBezTo>
                <a:cubicBezTo>
                  <a:pt x="5776111" y="401793"/>
                  <a:pt x="5725627" y="326994"/>
                  <a:pt x="5639717" y="257438"/>
                </a:cubicBezTo>
                <a:cubicBezTo>
                  <a:pt x="5595760" y="254324"/>
                  <a:pt x="5583963" y="317913"/>
                  <a:pt x="5554160" y="366920"/>
                </a:cubicBezTo>
                <a:cubicBezTo>
                  <a:pt x="5549539" y="375071"/>
                  <a:pt x="5541559" y="382757"/>
                  <a:pt x="5536136" y="391573"/>
                </a:cubicBezTo>
                <a:cubicBezTo>
                  <a:pt x="5436616" y="545340"/>
                  <a:pt x="5363724" y="767951"/>
                  <a:pt x="5279419" y="912641"/>
                </a:cubicBezTo>
                <a:cubicBezTo>
                  <a:pt x="5244291" y="972547"/>
                  <a:pt x="5213775" y="1019710"/>
                  <a:pt x="5250716" y="1064062"/>
                </a:cubicBezTo>
                <a:cubicBezTo>
                  <a:pt x="5257606" y="1055385"/>
                  <a:pt x="5258005" y="1041801"/>
                  <a:pt x="5269166" y="1039597"/>
                </a:cubicBezTo>
                <a:cubicBezTo>
                  <a:pt x="5280453" y="1053248"/>
                  <a:pt x="5296091" y="1066273"/>
                  <a:pt x="5297019" y="1081463"/>
                </a:cubicBezTo>
                <a:cubicBezTo>
                  <a:pt x="5301070" y="1096504"/>
                  <a:pt x="5276479" y="1101437"/>
                  <a:pt x="5289797" y="1113947"/>
                </a:cubicBezTo>
                <a:cubicBezTo>
                  <a:pt x="5295387" y="1117436"/>
                  <a:pt x="5293503" y="1121700"/>
                  <a:pt x="5298855" y="1124574"/>
                </a:cubicBezTo>
                <a:cubicBezTo>
                  <a:pt x="5312622" y="1124541"/>
                  <a:pt x="5309118" y="1099040"/>
                  <a:pt x="5321468" y="1099910"/>
                </a:cubicBezTo>
                <a:cubicBezTo>
                  <a:pt x="5333983" y="1113085"/>
                  <a:pt x="5345884" y="1126497"/>
                  <a:pt x="5354286" y="1140912"/>
                </a:cubicBezTo>
                <a:cubicBezTo>
                  <a:pt x="5333620" y="1145031"/>
                  <a:pt x="5344180" y="1174160"/>
                  <a:pt x="5351780" y="1189239"/>
                </a:cubicBezTo>
                <a:cubicBezTo>
                  <a:pt x="5365470" y="1174393"/>
                  <a:pt x="5365066" y="1161474"/>
                  <a:pt x="5378757" y="1146628"/>
                </a:cubicBezTo>
                <a:cubicBezTo>
                  <a:pt x="5389994" y="1159237"/>
                  <a:pt x="5402084" y="1172224"/>
                  <a:pt x="5408970" y="1185459"/>
                </a:cubicBezTo>
                <a:cubicBezTo>
                  <a:pt x="5398262" y="1201623"/>
                  <a:pt x="5398953" y="1216198"/>
                  <a:pt x="5391556" y="1231786"/>
                </a:cubicBezTo>
                <a:cubicBezTo>
                  <a:pt x="5406669" y="1242541"/>
                  <a:pt x="5427072" y="1272451"/>
                  <a:pt x="5440641" y="1268253"/>
                </a:cubicBezTo>
                <a:cubicBezTo>
                  <a:pt x="5429314" y="1258152"/>
                  <a:pt x="5420921" y="1248328"/>
                  <a:pt x="5412102" y="1238316"/>
                </a:cubicBezTo>
                <a:cubicBezTo>
                  <a:pt x="5430332" y="1222418"/>
                  <a:pt x="5415479" y="1199547"/>
                  <a:pt x="5439070" y="1191114"/>
                </a:cubicBezTo>
                <a:cubicBezTo>
                  <a:pt x="5452537" y="1206747"/>
                  <a:pt x="5464348" y="1222668"/>
                  <a:pt x="5470153" y="1239503"/>
                </a:cubicBezTo>
                <a:cubicBezTo>
                  <a:pt x="5451519" y="1242482"/>
                  <a:pt x="5454964" y="1262351"/>
                  <a:pt x="5453614" y="1273476"/>
                </a:cubicBezTo>
                <a:cubicBezTo>
                  <a:pt x="5452632" y="1279158"/>
                  <a:pt x="5445168" y="1284523"/>
                  <a:pt x="5452928" y="1285404"/>
                </a:cubicBezTo>
                <a:cubicBezTo>
                  <a:pt x="5479695" y="1304366"/>
                  <a:pt x="5477264" y="1270675"/>
                  <a:pt x="5483113" y="1262047"/>
                </a:cubicBezTo>
                <a:cubicBezTo>
                  <a:pt x="5518577" y="1204839"/>
                  <a:pt x="5535098" y="1161685"/>
                  <a:pt x="5558827" y="1103368"/>
                </a:cubicBezTo>
                <a:cubicBezTo>
                  <a:pt x="5568148" y="1079966"/>
                  <a:pt x="5581117" y="1058686"/>
                  <a:pt x="5592331" y="1035611"/>
                </a:cubicBezTo>
                <a:cubicBezTo>
                  <a:pt x="5602931" y="1012774"/>
                  <a:pt x="5608605" y="987251"/>
                  <a:pt x="5618451" y="966119"/>
                </a:cubicBezTo>
                <a:cubicBezTo>
                  <a:pt x="5658262" y="881782"/>
                  <a:pt x="5695735" y="787749"/>
                  <a:pt x="5741413" y="703966"/>
                </a:cubicBezTo>
                <a:cubicBezTo>
                  <a:pt x="5762933" y="665059"/>
                  <a:pt x="5785650" y="627190"/>
                  <a:pt x="5804038" y="589320"/>
                </a:cubicBezTo>
                <a:close/>
                <a:moveTo>
                  <a:pt x="5455392" y="1378945"/>
                </a:moveTo>
                <a:cubicBezTo>
                  <a:pt x="5436265" y="1363356"/>
                  <a:pt x="5419016" y="1360833"/>
                  <a:pt x="5402493" y="1364748"/>
                </a:cubicBezTo>
                <a:cubicBezTo>
                  <a:pt x="5420606" y="1372241"/>
                  <a:pt x="5439058" y="1382433"/>
                  <a:pt x="5455392" y="1378945"/>
                </a:cubicBezTo>
                <a:close/>
                <a:moveTo>
                  <a:pt x="3160256" y="6594178"/>
                </a:moveTo>
                <a:cubicBezTo>
                  <a:pt x="3163982" y="6584589"/>
                  <a:pt x="3158573" y="6580668"/>
                  <a:pt x="3148241" y="6578656"/>
                </a:cubicBezTo>
                <a:cubicBezTo>
                  <a:pt x="3144326" y="6588671"/>
                  <a:pt x="3150161" y="6592781"/>
                  <a:pt x="3160256" y="6594178"/>
                </a:cubicBezTo>
                <a:close/>
                <a:moveTo>
                  <a:pt x="901207" y="11707827"/>
                </a:moveTo>
                <a:cubicBezTo>
                  <a:pt x="903771" y="11702169"/>
                  <a:pt x="904381" y="11696698"/>
                  <a:pt x="901828" y="11693004"/>
                </a:cubicBezTo>
                <a:cubicBezTo>
                  <a:pt x="891044" y="11703634"/>
                  <a:pt x="877760" y="11714184"/>
                  <a:pt x="878210" y="11724646"/>
                </a:cubicBezTo>
                <a:cubicBezTo>
                  <a:pt x="871095" y="11718936"/>
                  <a:pt x="864694" y="11710464"/>
                  <a:pt x="858065" y="11720876"/>
                </a:cubicBezTo>
                <a:cubicBezTo>
                  <a:pt x="868247" y="11743463"/>
                  <a:pt x="893517" y="11724802"/>
                  <a:pt x="901207" y="11707827"/>
                </a:cubicBezTo>
                <a:close/>
                <a:moveTo>
                  <a:pt x="744956" y="12065423"/>
                </a:moveTo>
                <a:cubicBezTo>
                  <a:pt x="753063" y="12047075"/>
                  <a:pt x="761217" y="12007838"/>
                  <a:pt x="737752" y="12002061"/>
                </a:cubicBezTo>
                <a:cubicBezTo>
                  <a:pt x="735621" y="12023049"/>
                  <a:pt x="737896" y="12044454"/>
                  <a:pt x="744956" y="12065423"/>
                </a:cubicBezTo>
                <a:close/>
                <a:moveTo>
                  <a:pt x="3176926" y="6562222"/>
                </a:moveTo>
                <a:cubicBezTo>
                  <a:pt x="3174424" y="6513625"/>
                  <a:pt x="3157912" y="6473647"/>
                  <a:pt x="3142770" y="6431721"/>
                </a:cubicBezTo>
                <a:cubicBezTo>
                  <a:pt x="3140201" y="6452544"/>
                  <a:pt x="3161187" y="6476626"/>
                  <a:pt x="3151830" y="6490875"/>
                </a:cubicBezTo>
                <a:cubicBezTo>
                  <a:pt x="3139273" y="6463879"/>
                  <a:pt x="3145036" y="6426594"/>
                  <a:pt x="3121498" y="6405980"/>
                </a:cubicBezTo>
                <a:cubicBezTo>
                  <a:pt x="3118632" y="6447100"/>
                  <a:pt x="3144073" y="6499194"/>
                  <a:pt x="3153486" y="6543695"/>
                </a:cubicBezTo>
                <a:cubicBezTo>
                  <a:pt x="3160742" y="6546900"/>
                  <a:pt x="3162342" y="6540969"/>
                  <a:pt x="3167078" y="6539487"/>
                </a:cubicBezTo>
                <a:cubicBezTo>
                  <a:pt x="3166478" y="6548925"/>
                  <a:pt x="3164697" y="6559883"/>
                  <a:pt x="3176926" y="6562222"/>
                </a:cubicBezTo>
                <a:close/>
                <a:moveTo>
                  <a:pt x="2374824" y="8383423"/>
                </a:moveTo>
                <a:cubicBezTo>
                  <a:pt x="2375765" y="8354914"/>
                  <a:pt x="2365227" y="8338268"/>
                  <a:pt x="2362946" y="8312614"/>
                </a:cubicBezTo>
                <a:cubicBezTo>
                  <a:pt x="2350368" y="8314218"/>
                  <a:pt x="2335427" y="8313992"/>
                  <a:pt x="2331378" y="8323400"/>
                </a:cubicBezTo>
                <a:cubicBezTo>
                  <a:pt x="2345649" y="8339985"/>
                  <a:pt x="2347072" y="8370325"/>
                  <a:pt x="2357204" y="8390714"/>
                </a:cubicBezTo>
                <a:lnTo>
                  <a:pt x="2367937" y="8390541"/>
                </a:lnTo>
                <a:cubicBezTo>
                  <a:pt x="2368335" y="8386331"/>
                  <a:pt x="2368735" y="8382120"/>
                  <a:pt x="2374824" y="8383423"/>
                </a:cubicBezTo>
                <a:close/>
                <a:moveTo>
                  <a:pt x="733287" y="12101068"/>
                </a:moveTo>
                <a:cubicBezTo>
                  <a:pt x="725552" y="12074701"/>
                  <a:pt x="740795" y="12048285"/>
                  <a:pt x="717804" y="12021806"/>
                </a:cubicBezTo>
                <a:cubicBezTo>
                  <a:pt x="700140" y="12045622"/>
                  <a:pt x="710428" y="12090458"/>
                  <a:pt x="733287" y="12101068"/>
                </a:cubicBezTo>
                <a:close/>
                <a:moveTo>
                  <a:pt x="5860985" y="497902"/>
                </a:moveTo>
                <a:cubicBezTo>
                  <a:pt x="5828338" y="544124"/>
                  <a:pt x="5814917" y="599860"/>
                  <a:pt x="5789187" y="651177"/>
                </a:cubicBezTo>
                <a:cubicBezTo>
                  <a:pt x="5774909" y="680033"/>
                  <a:pt x="5753862" y="706918"/>
                  <a:pt x="5738969" y="736012"/>
                </a:cubicBezTo>
                <a:cubicBezTo>
                  <a:pt x="5725018" y="762974"/>
                  <a:pt x="5716132" y="791155"/>
                  <a:pt x="5703034" y="818494"/>
                </a:cubicBezTo>
                <a:cubicBezTo>
                  <a:pt x="5651157" y="925530"/>
                  <a:pt x="5601549" y="1032039"/>
                  <a:pt x="5557007" y="1139767"/>
                </a:cubicBezTo>
                <a:cubicBezTo>
                  <a:pt x="5540903" y="1178519"/>
                  <a:pt x="5522857" y="1215903"/>
                  <a:pt x="5502173" y="1259257"/>
                </a:cubicBezTo>
                <a:cubicBezTo>
                  <a:pt x="5491901" y="1280200"/>
                  <a:pt x="5488339" y="1297483"/>
                  <a:pt x="5469118" y="1314472"/>
                </a:cubicBezTo>
                <a:cubicBezTo>
                  <a:pt x="5394652" y="1266280"/>
                  <a:pt x="5337169" y="1193486"/>
                  <a:pt x="5285195" y="1131279"/>
                </a:cubicBezTo>
                <a:cubicBezTo>
                  <a:pt x="5250721" y="1090565"/>
                  <a:pt x="5228367" y="1054697"/>
                  <a:pt x="5212061" y="1014366"/>
                </a:cubicBezTo>
                <a:cubicBezTo>
                  <a:pt x="5236405" y="955811"/>
                  <a:pt x="5273296" y="902291"/>
                  <a:pt x="5300999" y="844202"/>
                </a:cubicBezTo>
                <a:cubicBezTo>
                  <a:pt x="5327523" y="787630"/>
                  <a:pt x="5350925" y="731208"/>
                  <a:pt x="5377162" y="672980"/>
                </a:cubicBezTo>
                <a:cubicBezTo>
                  <a:pt x="5403776" y="613900"/>
                  <a:pt x="5433422" y="557179"/>
                  <a:pt x="5460085" y="499140"/>
                </a:cubicBezTo>
                <a:cubicBezTo>
                  <a:pt x="5488066" y="438115"/>
                  <a:pt x="5527187" y="387619"/>
                  <a:pt x="5560947" y="329657"/>
                </a:cubicBezTo>
                <a:cubicBezTo>
                  <a:pt x="5584286" y="289516"/>
                  <a:pt x="5586613" y="246206"/>
                  <a:pt x="5633279" y="231660"/>
                </a:cubicBezTo>
                <a:cubicBezTo>
                  <a:pt x="5680897" y="267989"/>
                  <a:pt x="5721912" y="314650"/>
                  <a:pt x="5761222" y="360559"/>
                </a:cubicBezTo>
                <a:cubicBezTo>
                  <a:pt x="5799442" y="405477"/>
                  <a:pt x="5842579" y="448489"/>
                  <a:pt x="5860985" y="497902"/>
                </a:cubicBezTo>
                <a:close/>
                <a:moveTo>
                  <a:pt x="4110736" y="4459523"/>
                </a:moveTo>
                <a:cubicBezTo>
                  <a:pt x="4053497" y="4477396"/>
                  <a:pt x="3996507" y="4480248"/>
                  <a:pt x="3937671" y="4479605"/>
                </a:cubicBezTo>
                <a:cubicBezTo>
                  <a:pt x="3905268" y="4350750"/>
                  <a:pt x="3898561" y="4178206"/>
                  <a:pt x="3859648" y="4048315"/>
                </a:cubicBezTo>
                <a:cubicBezTo>
                  <a:pt x="3859889" y="4045954"/>
                  <a:pt x="3859240" y="4043318"/>
                  <a:pt x="3859343" y="4041402"/>
                </a:cubicBezTo>
                <a:cubicBezTo>
                  <a:pt x="3887037" y="4033884"/>
                  <a:pt x="3894626" y="4063017"/>
                  <a:pt x="3902806" y="4079181"/>
                </a:cubicBezTo>
                <a:cubicBezTo>
                  <a:pt x="3912080" y="4098120"/>
                  <a:pt x="3921283" y="4120446"/>
                  <a:pt x="3930799" y="4137023"/>
                </a:cubicBezTo>
                <a:cubicBezTo>
                  <a:pt x="3986865" y="4236657"/>
                  <a:pt x="4063387" y="4341150"/>
                  <a:pt x="4110736" y="4459523"/>
                </a:cubicBezTo>
                <a:close/>
                <a:moveTo>
                  <a:pt x="4809091" y="2883689"/>
                </a:moveTo>
                <a:cubicBezTo>
                  <a:pt x="4793938" y="2871971"/>
                  <a:pt x="4792856" y="2839687"/>
                  <a:pt x="4772070" y="2839828"/>
                </a:cubicBezTo>
                <a:cubicBezTo>
                  <a:pt x="4781408" y="2853839"/>
                  <a:pt x="4784775" y="2885672"/>
                  <a:pt x="4809091" y="2883689"/>
                </a:cubicBezTo>
                <a:close/>
                <a:moveTo>
                  <a:pt x="4529336" y="3517173"/>
                </a:moveTo>
                <a:cubicBezTo>
                  <a:pt x="4524836" y="3354002"/>
                  <a:pt x="4546627" y="3181023"/>
                  <a:pt x="4518112" y="3027133"/>
                </a:cubicBezTo>
                <a:cubicBezTo>
                  <a:pt x="4410006" y="3083422"/>
                  <a:pt x="4302640" y="3150751"/>
                  <a:pt x="4200038" y="3208452"/>
                </a:cubicBezTo>
                <a:cubicBezTo>
                  <a:pt x="4163819" y="3229173"/>
                  <a:pt x="4133881" y="3258792"/>
                  <a:pt x="4093465" y="3270519"/>
                </a:cubicBezTo>
                <a:cubicBezTo>
                  <a:pt x="4106668" y="3388568"/>
                  <a:pt x="4110757" y="3521465"/>
                  <a:pt x="4109069" y="3638545"/>
                </a:cubicBezTo>
                <a:cubicBezTo>
                  <a:pt x="4108799" y="3680762"/>
                  <a:pt x="4095874" y="3725037"/>
                  <a:pt x="4113424" y="3763905"/>
                </a:cubicBezTo>
                <a:cubicBezTo>
                  <a:pt x="4142693" y="3750825"/>
                  <a:pt x="4176161" y="3729397"/>
                  <a:pt x="4211953" y="3708487"/>
                </a:cubicBezTo>
                <a:cubicBezTo>
                  <a:pt x="4241876" y="3691614"/>
                  <a:pt x="4294457" y="3672001"/>
                  <a:pt x="4308334" y="3647529"/>
                </a:cubicBezTo>
                <a:cubicBezTo>
                  <a:pt x="4337031" y="3596449"/>
                  <a:pt x="4289575" y="3544366"/>
                  <a:pt x="4300755" y="3485547"/>
                </a:cubicBezTo>
                <a:cubicBezTo>
                  <a:pt x="4281141" y="3473310"/>
                  <a:pt x="4273837" y="3490996"/>
                  <a:pt x="4261701" y="3473391"/>
                </a:cubicBezTo>
                <a:cubicBezTo>
                  <a:pt x="4241036" y="3421925"/>
                  <a:pt x="4333964" y="3345668"/>
                  <a:pt x="4346644" y="3426761"/>
                </a:cubicBezTo>
                <a:cubicBezTo>
                  <a:pt x="4342031" y="3439515"/>
                  <a:pt x="4326235" y="3437126"/>
                  <a:pt x="4331436" y="3449625"/>
                </a:cubicBezTo>
                <a:cubicBezTo>
                  <a:pt x="4345138" y="3504136"/>
                  <a:pt x="4347517" y="3562316"/>
                  <a:pt x="4343549" y="3623302"/>
                </a:cubicBezTo>
                <a:cubicBezTo>
                  <a:pt x="4410155" y="3599684"/>
                  <a:pt x="4469890" y="3559257"/>
                  <a:pt x="4529336" y="3517173"/>
                </a:cubicBezTo>
                <a:close/>
                <a:moveTo>
                  <a:pt x="3326709" y="6242852"/>
                </a:moveTo>
                <a:cubicBezTo>
                  <a:pt x="3327365" y="6239058"/>
                  <a:pt x="3328211" y="6234835"/>
                  <a:pt x="3329294" y="6231228"/>
                </a:cubicBezTo>
                <a:cubicBezTo>
                  <a:pt x="3313742" y="6224867"/>
                  <a:pt x="3318460" y="6240740"/>
                  <a:pt x="3305789" y="6229013"/>
                </a:cubicBezTo>
                <a:cubicBezTo>
                  <a:pt x="3298656" y="6241693"/>
                  <a:pt x="3318977" y="6238415"/>
                  <a:pt x="3326709" y="6242852"/>
                </a:cubicBezTo>
                <a:close/>
                <a:moveTo>
                  <a:pt x="2728978" y="7598079"/>
                </a:moveTo>
                <a:cubicBezTo>
                  <a:pt x="2723852" y="7575013"/>
                  <a:pt x="2715466" y="7552763"/>
                  <a:pt x="2714418" y="7528183"/>
                </a:cubicBezTo>
                <a:lnTo>
                  <a:pt x="2716495" y="7512772"/>
                </a:lnTo>
                <a:lnTo>
                  <a:pt x="2719674" y="7489172"/>
                </a:lnTo>
                <a:cubicBezTo>
                  <a:pt x="2724144" y="7475324"/>
                  <a:pt x="2731773" y="7460501"/>
                  <a:pt x="2743887" y="7444308"/>
                </a:cubicBezTo>
                <a:cubicBezTo>
                  <a:pt x="2739228" y="7441512"/>
                  <a:pt x="2741558" y="7436852"/>
                  <a:pt x="2734568" y="7434523"/>
                </a:cubicBezTo>
                <a:cubicBezTo>
                  <a:pt x="2712205" y="7456889"/>
                  <a:pt x="2675864" y="7459685"/>
                  <a:pt x="2658159" y="7489507"/>
                </a:cubicBezTo>
                <a:cubicBezTo>
                  <a:pt x="2632068" y="7533774"/>
                  <a:pt x="2648841" y="7600874"/>
                  <a:pt x="2675864" y="7636754"/>
                </a:cubicBezTo>
                <a:cubicBezTo>
                  <a:pt x="2694501" y="7626969"/>
                  <a:pt x="2712205" y="7613921"/>
                  <a:pt x="2728978" y="7598079"/>
                </a:cubicBezTo>
                <a:close/>
                <a:moveTo>
                  <a:pt x="2031496" y="9176937"/>
                </a:moveTo>
                <a:cubicBezTo>
                  <a:pt x="2026276" y="9185997"/>
                  <a:pt x="2019361" y="9193677"/>
                  <a:pt x="2009985" y="9199248"/>
                </a:cubicBezTo>
                <a:cubicBezTo>
                  <a:pt x="1997189" y="9181836"/>
                  <a:pt x="2016357" y="9166278"/>
                  <a:pt x="2020123" y="9153116"/>
                </a:cubicBezTo>
                <a:cubicBezTo>
                  <a:pt x="2046604" y="9067681"/>
                  <a:pt x="2056900" y="8977140"/>
                  <a:pt x="2025142" y="8914541"/>
                </a:cubicBezTo>
                <a:cubicBezTo>
                  <a:pt x="2019356" y="8903293"/>
                  <a:pt x="1991915" y="8886568"/>
                  <a:pt x="2010742" y="8868302"/>
                </a:cubicBezTo>
                <a:cubicBezTo>
                  <a:pt x="2032119" y="8876725"/>
                  <a:pt x="2050374" y="8907285"/>
                  <a:pt x="2058998" y="8929500"/>
                </a:cubicBezTo>
                <a:cubicBezTo>
                  <a:pt x="2073284" y="8969042"/>
                  <a:pt x="2064582" y="9018878"/>
                  <a:pt x="2053386" y="9077835"/>
                </a:cubicBezTo>
                <a:cubicBezTo>
                  <a:pt x="2047558" y="9110153"/>
                  <a:pt x="2047156" y="9149755"/>
                  <a:pt x="2031496" y="9176937"/>
                </a:cubicBezTo>
                <a:close/>
                <a:moveTo>
                  <a:pt x="3755714" y="5274856"/>
                </a:moveTo>
                <a:cubicBezTo>
                  <a:pt x="3749784" y="5266631"/>
                  <a:pt x="3766222" y="5261229"/>
                  <a:pt x="3755549" y="5252240"/>
                </a:cubicBezTo>
                <a:cubicBezTo>
                  <a:pt x="3744264" y="5256780"/>
                  <a:pt x="3744056" y="5275587"/>
                  <a:pt x="3755714" y="5274856"/>
                </a:cubicBezTo>
                <a:close/>
                <a:moveTo>
                  <a:pt x="2361577" y="8430347"/>
                </a:moveTo>
                <a:lnTo>
                  <a:pt x="2361456" y="8422876"/>
                </a:lnTo>
                <a:lnTo>
                  <a:pt x="2350723" y="8423049"/>
                </a:lnTo>
                <a:lnTo>
                  <a:pt x="2350844" y="8430521"/>
                </a:lnTo>
                <a:close/>
                <a:moveTo>
                  <a:pt x="1527109" y="10323007"/>
                </a:moveTo>
                <a:cubicBezTo>
                  <a:pt x="1516955" y="10315972"/>
                  <a:pt x="1504793" y="10301933"/>
                  <a:pt x="1496906" y="10311701"/>
                </a:cubicBezTo>
                <a:cubicBezTo>
                  <a:pt x="1503508" y="10318696"/>
                  <a:pt x="1515908" y="10333349"/>
                  <a:pt x="1527109" y="10323007"/>
                </a:cubicBezTo>
                <a:close/>
                <a:moveTo>
                  <a:pt x="2378076" y="8400537"/>
                </a:moveTo>
                <a:cubicBezTo>
                  <a:pt x="2380786" y="8398508"/>
                  <a:pt x="2383198" y="8396134"/>
                  <a:pt x="2382404" y="8390308"/>
                </a:cubicBezTo>
                <a:cubicBezTo>
                  <a:pt x="2373048" y="8389057"/>
                  <a:pt x="2362074" y="8403247"/>
                  <a:pt x="2371964" y="8408693"/>
                </a:cubicBezTo>
                <a:cubicBezTo>
                  <a:pt x="2372359" y="8404249"/>
                  <a:pt x="2375366" y="8402566"/>
                  <a:pt x="2378076" y="8400537"/>
                </a:cubicBezTo>
                <a:close/>
                <a:moveTo>
                  <a:pt x="3288501" y="6340870"/>
                </a:moveTo>
                <a:cubicBezTo>
                  <a:pt x="3284513" y="6309489"/>
                  <a:pt x="3278063" y="6279063"/>
                  <a:pt x="3257792" y="6256829"/>
                </a:cubicBezTo>
                <a:cubicBezTo>
                  <a:pt x="3254295" y="6262434"/>
                  <a:pt x="3265120" y="6274877"/>
                  <a:pt x="3253228" y="6275239"/>
                </a:cubicBezTo>
                <a:cubicBezTo>
                  <a:pt x="3252030" y="6267561"/>
                  <a:pt x="3250405" y="6259694"/>
                  <a:pt x="3251669" y="6251060"/>
                </a:cubicBezTo>
                <a:cubicBezTo>
                  <a:pt x="3245317" y="6249275"/>
                  <a:pt x="3238776" y="6247917"/>
                  <a:pt x="3233039" y="6245893"/>
                </a:cubicBezTo>
                <a:cubicBezTo>
                  <a:pt x="3222246" y="6251848"/>
                  <a:pt x="3236001" y="6259968"/>
                  <a:pt x="3234598" y="6270072"/>
                </a:cubicBezTo>
                <a:cubicBezTo>
                  <a:pt x="3229337" y="6269280"/>
                  <a:pt x="3227269" y="6252025"/>
                  <a:pt x="3220654" y="6262379"/>
                </a:cubicBezTo>
                <a:cubicBezTo>
                  <a:pt x="3228228" y="6285642"/>
                  <a:pt x="3227662" y="6313477"/>
                  <a:pt x="3241958" y="6333072"/>
                </a:cubicBezTo>
                <a:cubicBezTo>
                  <a:pt x="3265998" y="6315607"/>
                  <a:pt x="3229845" y="6288909"/>
                  <a:pt x="3240063" y="6279636"/>
                </a:cubicBezTo>
                <a:cubicBezTo>
                  <a:pt x="3250749" y="6293550"/>
                  <a:pt x="3249460" y="6314938"/>
                  <a:pt x="3263601" y="6326803"/>
                </a:cubicBezTo>
                <a:cubicBezTo>
                  <a:pt x="3271956" y="6309048"/>
                  <a:pt x="3251266" y="6291225"/>
                  <a:pt x="3263380" y="6282279"/>
                </a:cubicBezTo>
                <a:cubicBezTo>
                  <a:pt x="3267541" y="6304033"/>
                  <a:pt x="3275584" y="6323928"/>
                  <a:pt x="3288501" y="6340870"/>
                </a:cubicBezTo>
                <a:close/>
                <a:moveTo>
                  <a:pt x="915427" y="11718191"/>
                </a:moveTo>
                <a:cubicBezTo>
                  <a:pt x="903950" y="11738713"/>
                  <a:pt x="887890" y="11756119"/>
                  <a:pt x="866005" y="11760304"/>
                </a:cubicBezTo>
                <a:cubicBezTo>
                  <a:pt x="840906" y="11733306"/>
                  <a:pt x="806665" y="11721257"/>
                  <a:pt x="803193" y="11688935"/>
                </a:cubicBezTo>
                <a:cubicBezTo>
                  <a:pt x="831875" y="11673385"/>
                  <a:pt x="860216" y="11640238"/>
                  <a:pt x="879057" y="11613669"/>
                </a:cubicBezTo>
                <a:cubicBezTo>
                  <a:pt x="898269" y="11634474"/>
                  <a:pt x="917997" y="11657558"/>
                  <a:pt x="937348" y="11657385"/>
                </a:cubicBezTo>
                <a:cubicBezTo>
                  <a:pt x="933797" y="11674032"/>
                  <a:pt x="926904" y="11697670"/>
                  <a:pt x="915427" y="11718191"/>
                </a:cubicBezTo>
                <a:close/>
                <a:moveTo>
                  <a:pt x="1803602" y="9716225"/>
                </a:moveTo>
                <a:cubicBezTo>
                  <a:pt x="1799790" y="9706383"/>
                  <a:pt x="1789546" y="9679930"/>
                  <a:pt x="1777927" y="9694683"/>
                </a:cubicBezTo>
                <a:cubicBezTo>
                  <a:pt x="1779694" y="9701073"/>
                  <a:pt x="1792723" y="9702751"/>
                  <a:pt x="1784647" y="9712950"/>
                </a:cubicBezTo>
                <a:cubicBezTo>
                  <a:pt x="1791425" y="9714925"/>
                  <a:pt x="1799444" y="9721018"/>
                  <a:pt x="1803602" y="9716225"/>
                </a:cubicBezTo>
                <a:close/>
                <a:moveTo>
                  <a:pt x="1160483" y="11172556"/>
                </a:moveTo>
                <a:cubicBezTo>
                  <a:pt x="1109281" y="11176215"/>
                  <a:pt x="1096519" y="11132956"/>
                  <a:pt x="1067310" y="11109744"/>
                </a:cubicBezTo>
                <a:cubicBezTo>
                  <a:pt x="1105029" y="11075907"/>
                  <a:pt x="1156589" y="11137854"/>
                  <a:pt x="1160483" y="11172556"/>
                </a:cubicBezTo>
                <a:close/>
                <a:moveTo>
                  <a:pt x="3862871" y="5062797"/>
                </a:moveTo>
                <a:cubicBezTo>
                  <a:pt x="3845024" y="5100077"/>
                  <a:pt x="3791038" y="5132706"/>
                  <a:pt x="3751308" y="5159946"/>
                </a:cubicBezTo>
                <a:cubicBezTo>
                  <a:pt x="3727444" y="5176423"/>
                  <a:pt x="3698053" y="5196861"/>
                  <a:pt x="3676659" y="5191171"/>
                </a:cubicBezTo>
                <a:cubicBezTo>
                  <a:pt x="3663080" y="5171294"/>
                  <a:pt x="3690212" y="5155624"/>
                  <a:pt x="3698403" y="5138333"/>
                </a:cubicBezTo>
                <a:cubicBezTo>
                  <a:pt x="3648022" y="5076718"/>
                  <a:pt x="3607199" y="5033451"/>
                  <a:pt x="3559807" y="4980166"/>
                </a:cubicBezTo>
                <a:cubicBezTo>
                  <a:pt x="3475516" y="5016333"/>
                  <a:pt x="3356617" y="4996115"/>
                  <a:pt x="3288107" y="4922687"/>
                </a:cubicBezTo>
                <a:cubicBezTo>
                  <a:pt x="3220540" y="4851893"/>
                  <a:pt x="3223115" y="4780194"/>
                  <a:pt x="3243754" y="4717361"/>
                </a:cubicBezTo>
                <a:cubicBezTo>
                  <a:pt x="3258747" y="4673380"/>
                  <a:pt x="3279328" y="4621456"/>
                  <a:pt x="3321399" y="4579643"/>
                </a:cubicBezTo>
                <a:cubicBezTo>
                  <a:pt x="3373861" y="4526681"/>
                  <a:pt x="3445429" y="4489634"/>
                  <a:pt x="3499926" y="4489393"/>
                </a:cubicBezTo>
                <a:cubicBezTo>
                  <a:pt x="3579240" y="4489159"/>
                  <a:pt x="3670236" y="4557494"/>
                  <a:pt x="3711606" y="4625805"/>
                </a:cubicBezTo>
                <a:cubicBezTo>
                  <a:pt x="3751433" y="4691208"/>
                  <a:pt x="3750832" y="4812679"/>
                  <a:pt x="3669254" y="4871628"/>
                </a:cubicBezTo>
                <a:cubicBezTo>
                  <a:pt x="3717933" y="4922966"/>
                  <a:pt x="3764164" y="4977161"/>
                  <a:pt x="3820039" y="5033343"/>
                </a:cubicBezTo>
                <a:cubicBezTo>
                  <a:pt x="3835585" y="5028264"/>
                  <a:pt x="3851915" y="5018447"/>
                  <a:pt x="3866805" y="5023998"/>
                </a:cubicBezTo>
                <a:cubicBezTo>
                  <a:pt x="3870754" y="5037427"/>
                  <a:pt x="3868819" y="5050373"/>
                  <a:pt x="3862871" y="5062797"/>
                </a:cubicBezTo>
                <a:close/>
                <a:moveTo>
                  <a:pt x="772568" y="12061814"/>
                </a:moveTo>
                <a:cubicBezTo>
                  <a:pt x="792584" y="12030368"/>
                  <a:pt x="783558" y="11998839"/>
                  <a:pt x="765530" y="11966903"/>
                </a:cubicBezTo>
                <a:cubicBezTo>
                  <a:pt x="749682" y="11998152"/>
                  <a:pt x="767284" y="12029899"/>
                  <a:pt x="772568" y="12061814"/>
                </a:cubicBezTo>
                <a:close/>
                <a:moveTo>
                  <a:pt x="5247434" y="1936328"/>
                </a:moveTo>
                <a:cubicBezTo>
                  <a:pt x="5183119" y="1906172"/>
                  <a:pt x="5131081" y="1870954"/>
                  <a:pt x="5099456" y="1827959"/>
                </a:cubicBezTo>
                <a:cubicBezTo>
                  <a:pt x="5078452" y="1839333"/>
                  <a:pt x="5058497" y="1859054"/>
                  <a:pt x="5037770" y="1875742"/>
                </a:cubicBezTo>
                <a:cubicBezTo>
                  <a:pt x="5017396" y="1892125"/>
                  <a:pt x="4991688" y="1904480"/>
                  <a:pt x="4983134" y="1926686"/>
                </a:cubicBezTo>
                <a:cubicBezTo>
                  <a:pt x="5015609" y="1989924"/>
                  <a:pt x="5117461" y="2027113"/>
                  <a:pt x="5195367" y="2029475"/>
                </a:cubicBezTo>
                <a:cubicBezTo>
                  <a:pt x="5206869" y="1998551"/>
                  <a:pt x="5225430" y="1961524"/>
                  <a:pt x="5247434" y="1936328"/>
                </a:cubicBezTo>
                <a:close/>
                <a:moveTo>
                  <a:pt x="5429879" y="1527450"/>
                </a:moveTo>
                <a:cubicBezTo>
                  <a:pt x="5387931" y="1462529"/>
                  <a:pt x="5257833" y="1413359"/>
                  <a:pt x="5180204" y="1416311"/>
                </a:cubicBezTo>
                <a:cubicBezTo>
                  <a:pt x="5166164" y="1445727"/>
                  <a:pt x="5154987" y="1481306"/>
                  <a:pt x="5144343" y="1500382"/>
                </a:cubicBezTo>
                <a:cubicBezTo>
                  <a:pt x="5206321" y="1539962"/>
                  <a:pt x="5260116" y="1582917"/>
                  <a:pt x="5304008" y="1630114"/>
                </a:cubicBezTo>
                <a:cubicBezTo>
                  <a:pt x="5344480" y="1592035"/>
                  <a:pt x="5389150" y="1564517"/>
                  <a:pt x="5429879" y="1527450"/>
                </a:cubicBezTo>
                <a:close/>
                <a:moveTo>
                  <a:pt x="3232687" y="6504132"/>
                </a:moveTo>
                <a:cubicBezTo>
                  <a:pt x="3237595" y="6493024"/>
                  <a:pt x="3231900" y="6487443"/>
                  <a:pt x="3226442" y="6482479"/>
                </a:cubicBezTo>
                <a:cubicBezTo>
                  <a:pt x="3221345" y="6494014"/>
                  <a:pt x="3226803" y="6498979"/>
                  <a:pt x="3232687" y="6504132"/>
                </a:cubicBezTo>
                <a:close/>
                <a:moveTo>
                  <a:pt x="770595" y="12084482"/>
                </a:moveTo>
                <a:cubicBezTo>
                  <a:pt x="773064" y="12075485"/>
                  <a:pt x="766373" y="12066598"/>
                  <a:pt x="761094" y="12057764"/>
                </a:cubicBezTo>
                <a:cubicBezTo>
                  <a:pt x="750366" y="12069344"/>
                  <a:pt x="750725" y="12081232"/>
                  <a:pt x="764681" y="12093519"/>
                </a:cubicBezTo>
                <a:cubicBezTo>
                  <a:pt x="767931" y="12090492"/>
                  <a:pt x="769772" y="12087481"/>
                  <a:pt x="770595" y="12084482"/>
                </a:cubicBezTo>
                <a:close/>
                <a:moveTo>
                  <a:pt x="1225066" y="11063283"/>
                </a:moveTo>
                <a:cubicBezTo>
                  <a:pt x="1188619" y="11062864"/>
                  <a:pt x="1162737" y="11048899"/>
                  <a:pt x="1145124" y="11025431"/>
                </a:cubicBezTo>
                <a:cubicBezTo>
                  <a:pt x="1152154" y="11024489"/>
                  <a:pt x="1146343" y="11012309"/>
                  <a:pt x="1151193" y="11009392"/>
                </a:cubicBezTo>
                <a:cubicBezTo>
                  <a:pt x="1180120" y="11017618"/>
                  <a:pt x="1250465" y="11029979"/>
                  <a:pt x="1225066" y="11063283"/>
                </a:cubicBezTo>
                <a:close/>
                <a:moveTo>
                  <a:pt x="5088703" y="2319812"/>
                </a:moveTo>
                <a:cubicBezTo>
                  <a:pt x="5086900" y="2310262"/>
                  <a:pt x="5077560" y="2283653"/>
                  <a:pt x="5061534" y="2293472"/>
                </a:cubicBezTo>
                <a:cubicBezTo>
                  <a:pt x="5067634" y="2303287"/>
                  <a:pt x="5076974" y="2329896"/>
                  <a:pt x="5088703" y="2319812"/>
                </a:cubicBezTo>
                <a:close/>
                <a:moveTo>
                  <a:pt x="3352923" y="6249328"/>
                </a:moveTo>
                <a:cubicBezTo>
                  <a:pt x="3358455" y="6242581"/>
                  <a:pt x="3347629" y="6230138"/>
                  <a:pt x="3343238" y="6238922"/>
                </a:cubicBezTo>
                <a:cubicBezTo>
                  <a:pt x="3349402" y="6241134"/>
                  <a:pt x="3343730" y="6249352"/>
                  <a:pt x="3352923" y="6249328"/>
                </a:cubicBezTo>
                <a:close/>
                <a:moveTo>
                  <a:pt x="2410758" y="8382844"/>
                </a:moveTo>
                <a:lnTo>
                  <a:pt x="2410645" y="8375839"/>
                </a:lnTo>
                <a:lnTo>
                  <a:pt x="2396178" y="8376072"/>
                </a:lnTo>
                <a:lnTo>
                  <a:pt x="2396291" y="8383077"/>
                </a:lnTo>
                <a:close/>
                <a:moveTo>
                  <a:pt x="3639956" y="5604584"/>
                </a:moveTo>
                <a:cubicBezTo>
                  <a:pt x="3641988" y="5601376"/>
                  <a:pt x="3642856" y="5597967"/>
                  <a:pt x="3641945" y="5594252"/>
                </a:cubicBezTo>
                <a:cubicBezTo>
                  <a:pt x="3630801" y="5553634"/>
                  <a:pt x="3596927" y="5483598"/>
                  <a:pt x="3563409" y="5460118"/>
                </a:cubicBezTo>
                <a:cubicBezTo>
                  <a:pt x="3528738" y="5469278"/>
                  <a:pt x="3493523" y="5449639"/>
                  <a:pt x="3462799" y="5462573"/>
                </a:cubicBezTo>
                <a:cubicBezTo>
                  <a:pt x="3456453" y="5465385"/>
                  <a:pt x="3457419" y="5472439"/>
                  <a:pt x="3451366" y="5476899"/>
                </a:cubicBezTo>
                <a:cubicBezTo>
                  <a:pt x="3447346" y="5480221"/>
                  <a:pt x="3439232" y="5476636"/>
                  <a:pt x="3436255" y="5479910"/>
                </a:cubicBezTo>
                <a:cubicBezTo>
                  <a:pt x="3418616" y="5495575"/>
                  <a:pt x="3408738" y="5524861"/>
                  <a:pt x="3388550" y="5543984"/>
                </a:cubicBezTo>
                <a:cubicBezTo>
                  <a:pt x="3408120" y="5599032"/>
                  <a:pt x="3443694" y="5647892"/>
                  <a:pt x="3466342" y="5701749"/>
                </a:cubicBezTo>
                <a:cubicBezTo>
                  <a:pt x="3488937" y="5715300"/>
                  <a:pt x="3505039" y="5711201"/>
                  <a:pt x="3527395" y="5724135"/>
                </a:cubicBezTo>
                <a:cubicBezTo>
                  <a:pt x="3542878" y="5681006"/>
                  <a:pt x="3575187" y="5657553"/>
                  <a:pt x="3606921" y="5630783"/>
                </a:cubicBezTo>
                <a:cubicBezTo>
                  <a:pt x="3617314" y="5621989"/>
                  <a:pt x="3633866" y="5614199"/>
                  <a:pt x="3639956" y="5604584"/>
                </a:cubicBezTo>
                <a:close/>
                <a:moveTo>
                  <a:pt x="5582988" y="1212538"/>
                </a:moveTo>
                <a:cubicBezTo>
                  <a:pt x="5577717" y="1207151"/>
                  <a:pt x="5572745" y="1208013"/>
                  <a:pt x="5568877" y="1214460"/>
                </a:cubicBezTo>
                <a:cubicBezTo>
                  <a:pt x="5571675" y="1216207"/>
                  <a:pt x="5574286" y="1218380"/>
                  <a:pt x="5576897" y="1220553"/>
                </a:cubicBezTo>
                <a:cubicBezTo>
                  <a:pt x="5579069" y="1217944"/>
                  <a:pt x="5581242" y="1215336"/>
                  <a:pt x="5582988" y="1212538"/>
                </a:cubicBezTo>
                <a:close/>
                <a:moveTo>
                  <a:pt x="3786558" y="5280263"/>
                </a:moveTo>
                <a:cubicBezTo>
                  <a:pt x="3792847" y="5266315"/>
                  <a:pt x="3781609" y="5247700"/>
                  <a:pt x="3769951" y="5241160"/>
                </a:cubicBezTo>
                <a:cubicBezTo>
                  <a:pt x="3781400" y="5259236"/>
                  <a:pt x="3769004" y="5274527"/>
                  <a:pt x="3773793" y="5292034"/>
                </a:cubicBezTo>
                <a:cubicBezTo>
                  <a:pt x="3780418" y="5289042"/>
                  <a:pt x="3784462" y="5284912"/>
                  <a:pt x="3786558" y="5280263"/>
                </a:cubicBezTo>
                <a:close/>
                <a:moveTo>
                  <a:pt x="5737775" y="867991"/>
                </a:moveTo>
                <a:cubicBezTo>
                  <a:pt x="5744244" y="859123"/>
                  <a:pt x="5749055" y="850543"/>
                  <a:pt x="5748656" y="842210"/>
                </a:cubicBezTo>
                <a:cubicBezTo>
                  <a:pt x="5741572" y="851315"/>
                  <a:pt x="5733447" y="860470"/>
                  <a:pt x="5737775" y="867991"/>
                </a:cubicBezTo>
                <a:close/>
                <a:moveTo>
                  <a:pt x="748640" y="12164463"/>
                </a:moveTo>
                <a:cubicBezTo>
                  <a:pt x="685433" y="12162036"/>
                  <a:pt x="724303" y="12087919"/>
                  <a:pt x="689678" y="12049670"/>
                </a:cubicBezTo>
                <a:cubicBezTo>
                  <a:pt x="684562" y="12091270"/>
                  <a:pt x="695792" y="12133973"/>
                  <a:pt x="704701" y="12176159"/>
                </a:cubicBezTo>
                <a:cubicBezTo>
                  <a:pt x="719113" y="12180487"/>
                  <a:pt x="733892" y="12179367"/>
                  <a:pt x="748640" y="12164463"/>
                </a:cubicBezTo>
                <a:close/>
                <a:moveTo>
                  <a:pt x="2790478" y="7544958"/>
                </a:moveTo>
                <a:lnTo>
                  <a:pt x="2790509" y="7542289"/>
                </a:lnTo>
                <a:lnTo>
                  <a:pt x="2790871" y="7511219"/>
                </a:lnTo>
                <a:cubicBezTo>
                  <a:pt x="2797467" y="7475353"/>
                  <a:pt x="2820180" y="7434639"/>
                  <a:pt x="2836603" y="7402837"/>
                </a:cubicBezTo>
                <a:cubicBezTo>
                  <a:pt x="2813308" y="7410292"/>
                  <a:pt x="2787683" y="7411224"/>
                  <a:pt x="2766717" y="7427533"/>
                </a:cubicBezTo>
                <a:cubicBezTo>
                  <a:pt x="2754137" y="7447337"/>
                  <a:pt x="2740043" y="7477275"/>
                  <a:pt x="2734045" y="7507040"/>
                </a:cubicBezTo>
                <a:lnTo>
                  <a:pt x="2733544" y="7519572"/>
                </a:lnTo>
                <a:lnTo>
                  <a:pt x="2732319" y="7550266"/>
                </a:lnTo>
                <a:cubicBezTo>
                  <a:pt x="2734569" y="7563772"/>
                  <a:pt x="2740043" y="7575945"/>
                  <a:pt x="2749944" y="7585497"/>
                </a:cubicBezTo>
                <a:cubicBezTo>
                  <a:pt x="2764387" y="7574314"/>
                  <a:pt x="2776967" y="7558005"/>
                  <a:pt x="2790478" y="7544958"/>
                </a:cubicBezTo>
                <a:close/>
                <a:moveTo>
                  <a:pt x="4820164" y="2954376"/>
                </a:moveTo>
                <a:cubicBezTo>
                  <a:pt x="4741156" y="2829630"/>
                  <a:pt x="4510332" y="2747805"/>
                  <a:pt x="4376323" y="2765996"/>
                </a:cubicBezTo>
                <a:cubicBezTo>
                  <a:pt x="4400353" y="2783169"/>
                  <a:pt x="4429827" y="2778925"/>
                  <a:pt x="4458973" y="2786908"/>
                </a:cubicBezTo>
                <a:cubicBezTo>
                  <a:pt x="4552365" y="2811197"/>
                  <a:pt x="4658489" y="2875719"/>
                  <a:pt x="4702088" y="2943647"/>
                </a:cubicBezTo>
                <a:cubicBezTo>
                  <a:pt x="4715800" y="2965343"/>
                  <a:pt x="4715556" y="2991430"/>
                  <a:pt x="4732417" y="3010315"/>
                </a:cubicBezTo>
                <a:cubicBezTo>
                  <a:pt x="4761770" y="2991554"/>
                  <a:pt x="4794634" y="2982832"/>
                  <a:pt x="4820164" y="2954376"/>
                </a:cubicBezTo>
                <a:close/>
                <a:moveTo>
                  <a:pt x="1830237" y="9722895"/>
                </a:moveTo>
                <a:cubicBezTo>
                  <a:pt x="1836418" y="9712369"/>
                  <a:pt x="1830722" y="9706792"/>
                  <a:pt x="1819249" y="9702743"/>
                </a:cubicBezTo>
                <a:cubicBezTo>
                  <a:pt x="1813068" y="9713270"/>
                  <a:pt x="1818576" y="9719273"/>
                  <a:pt x="1830237" y="9722895"/>
                </a:cubicBezTo>
                <a:close/>
                <a:moveTo>
                  <a:pt x="1576744" y="10299572"/>
                </a:moveTo>
                <a:cubicBezTo>
                  <a:pt x="1572753" y="10294751"/>
                  <a:pt x="1573545" y="10289494"/>
                  <a:pt x="1565197" y="10285296"/>
                </a:cubicBezTo>
                <a:cubicBezTo>
                  <a:pt x="1552516" y="10290906"/>
                  <a:pt x="1573729" y="10306396"/>
                  <a:pt x="1576744" y="10299572"/>
                </a:cubicBezTo>
                <a:close/>
                <a:moveTo>
                  <a:pt x="5562024" y="1280766"/>
                </a:moveTo>
                <a:cubicBezTo>
                  <a:pt x="5559430" y="1265855"/>
                  <a:pt x="5533824" y="1254541"/>
                  <a:pt x="5538474" y="1238243"/>
                </a:cubicBezTo>
                <a:cubicBezTo>
                  <a:pt x="5551383" y="1228653"/>
                  <a:pt x="5563140" y="1212435"/>
                  <a:pt x="5568694" y="1197556"/>
                </a:cubicBezTo>
                <a:cubicBezTo>
                  <a:pt x="5571377" y="1190330"/>
                  <a:pt x="5575312" y="1191814"/>
                  <a:pt x="5579266" y="1193688"/>
                </a:cubicBezTo>
                <a:lnTo>
                  <a:pt x="5584553" y="1192934"/>
                </a:lnTo>
                <a:lnTo>
                  <a:pt x="5589950" y="1192164"/>
                </a:lnTo>
                <a:lnTo>
                  <a:pt x="5595550" y="1177834"/>
                </a:lnTo>
                <a:lnTo>
                  <a:pt x="5663639" y="1003596"/>
                </a:lnTo>
                <a:cubicBezTo>
                  <a:pt x="5689997" y="940047"/>
                  <a:pt x="5718326" y="876220"/>
                  <a:pt x="5749155" y="813372"/>
                </a:cubicBezTo>
                <a:cubicBezTo>
                  <a:pt x="5778666" y="753509"/>
                  <a:pt x="5795046" y="689884"/>
                  <a:pt x="5834472" y="636442"/>
                </a:cubicBezTo>
                <a:cubicBezTo>
                  <a:pt x="5826220" y="612404"/>
                  <a:pt x="5825450" y="587593"/>
                  <a:pt x="5849351" y="558899"/>
                </a:cubicBezTo>
                <a:cubicBezTo>
                  <a:pt x="5855282" y="543166"/>
                  <a:pt x="5867137" y="568287"/>
                  <a:pt x="5873217" y="555679"/>
                </a:cubicBezTo>
                <a:cubicBezTo>
                  <a:pt x="5876178" y="525890"/>
                  <a:pt x="5909041" y="501155"/>
                  <a:pt x="5906553" y="470997"/>
                </a:cubicBezTo>
                <a:cubicBezTo>
                  <a:pt x="5905716" y="457883"/>
                  <a:pt x="5889821" y="426898"/>
                  <a:pt x="5881263" y="413941"/>
                </a:cubicBezTo>
                <a:cubicBezTo>
                  <a:pt x="5853545" y="371615"/>
                  <a:pt x="5812879" y="342432"/>
                  <a:pt x="5769570" y="297296"/>
                </a:cubicBezTo>
                <a:cubicBezTo>
                  <a:pt x="5699479" y="225033"/>
                  <a:pt x="5596887" y="110880"/>
                  <a:pt x="5517134" y="59328"/>
                </a:cubicBezTo>
                <a:cubicBezTo>
                  <a:pt x="5478590" y="65748"/>
                  <a:pt x="5436737" y="94667"/>
                  <a:pt x="5404234" y="131286"/>
                </a:cubicBezTo>
                <a:cubicBezTo>
                  <a:pt x="5329495" y="215008"/>
                  <a:pt x="5302821" y="312320"/>
                  <a:pt x="5251078" y="405183"/>
                </a:cubicBezTo>
                <a:cubicBezTo>
                  <a:pt x="5230514" y="442489"/>
                  <a:pt x="5203637" y="474456"/>
                  <a:pt x="5181931" y="509728"/>
                </a:cubicBezTo>
                <a:cubicBezTo>
                  <a:pt x="5135781" y="584160"/>
                  <a:pt x="5099741" y="647255"/>
                  <a:pt x="5078578" y="711316"/>
                </a:cubicBezTo>
                <a:cubicBezTo>
                  <a:pt x="5062026" y="762630"/>
                  <a:pt x="5042448" y="816175"/>
                  <a:pt x="5038390" y="862304"/>
                </a:cubicBezTo>
                <a:cubicBezTo>
                  <a:pt x="5033727" y="913263"/>
                  <a:pt x="5055554" y="928515"/>
                  <a:pt x="5090904" y="973193"/>
                </a:cubicBezTo>
                <a:cubicBezTo>
                  <a:pt x="5142932" y="1039004"/>
                  <a:pt x="5194898" y="1099181"/>
                  <a:pt x="5249099" y="1162384"/>
                </a:cubicBezTo>
                <a:cubicBezTo>
                  <a:pt x="5321634" y="1246433"/>
                  <a:pt x="5391403" y="1342514"/>
                  <a:pt x="5498969" y="1377297"/>
                </a:cubicBezTo>
                <a:cubicBezTo>
                  <a:pt x="5533599" y="1358951"/>
                  <a:pt x="5538462" y="1312158"/>
                  <a:pt x="5562024" y="1280766"/>
                </a:cubicBezTo>
                <a:close/>
                <a:moveTo>
                  <a:pt x="796559" y="12069864"/>
                </a:moveTo>
                <a:cubicBezTo>
                  <a:pt x="810689" y="12033267"/>
                  <a:pt x="810794" y="11996082"/>
                  <a:pt x="797112" y="11958927"/>
                </a:cubicBezTo>
                <a:cubicBezTo>
                  <a:pt x="783409" y="11995713"/>
                  <a:pt x="792495" y="12032878"/>
                  <a:pt x="796559" y="12069864"/>
                </a:cubicBezTo>
                <a:close/>
                <a:moveTo>
                  <a:pt x="1891406" y="9596383"/>
                </a:moveTo>
                <a:cubicBezTo>
                  <a:pt x="1883090" y="9615203"/>
                  <a:pt x="1869894" y="9641580"/>
                  <a:pt x="1846153" y="9641825"/>
                </a:cubicBezTo>
                <a:cubicBezTo>
                  <a:pt x="1828011" y="9623584"/>
                  <a:pt x="1853486" y="9615926"/>
                  <a:pt x="1864674" y="9599908"/>
                </a:cubicBezTo>
                <a:cubicBezTo>
                  <a:pt x="1895286" y="9517835"/>
                  <a:pt x="1907797" y="9439522"/>
                  <a:pt x="1900556" y="9369864"/>
                </a:cubicBezTo>
                <a:cubicBezTo>
                  <a:pt x="1898556" y="9346487"/>
                  <a:pt x="1877231" y="9319172"/>
                  <a:pt x="1897219" y="9298352"/>
                </a:cubicBezTo>
                <a:cubicBezTo>
                  <a:pt x="1913174" y="9306424"/>
                  <a:pt x="1911944" y="9332464"/>
                  <a:pt x="1914115" y="9350805"/>
                </a:cubicBezTo>
                <a:cubicBezTo>
                  <a:pt x="1921248" y="9405591"/>
                  <a:pt x="1922725" y="9524336"/>
                  <a:pt x="1891406" y="9596383"/>
                </a:cubicBezTo>
                <a:close/>
                <a:moveTo>
                  <a:pt x="4565309" y="3547860"/>
                </a:moveTo>
                <a:cubicBezTo>
                  <a:pt x="4560795" y="3562698"/>
                  <a:pt x="4544160" y="3547187"/>
                  <a:pt x="4534873" y="3549714"/>
                </a:cubicBezTo>
                <a:cubicBezTo>
                  <a:pt x="4475138" y="3590141"/>
                  <a:pt x="4410153" y="3617025"/>
                  <a:pt x="4349275" y="3655416"/>
                </a:cubicBezTo>
                <a:cubicBezTo>
                  <a:pt x="4331488" y="3689893"/>
                  <a:pt x="4330013" y="3724436"/>
                  <a:pt x="4313458" y="3758437"/>
                </a:cubicBezTo>
                <a:cubicBezTo>
                  <a:pt x="4300586" y="3786414"/>
                  <a:pt x="4276329" y="3812421"/>
                  <a:pt x="4266874" y="3841908"/>
                </a:cubicBezTo>
                <a:cubicBezTo>
                  <a:pt x="4254692" y="3879881"/>
                  <a:pt x="4264903" y="3922648"/>
                  <a:pt x="4254567" y="3959907"/>
                </a:cubicBezTo>
                <a:cubicBezTo>
                  <a:pt x="4243616" y="3997404"/>
                  <a:pt x="4220462" y="4046341"/>
                  <a:pt x="4203280" y="4075984"/>
                </a:cubicBezTo>
                <a:cubicBezTo>
                  <a:pt x="4197284" y="4086086"/>
                  <a:pt x="4191250" y="4099743"/>
                  <a:pt x="4178068" y="4099529"/>
                </a:cubicBezTo>
                <a:cubicBezTo>
                  <a:pt x="4153238" y="4087538"/>
                  <a:pt x="4195103" y="4049418"/>
                  <a:pt x="4188747" y="4030287"/>
                </a:cubicBezTo>
                <a:cubicBezTo>
                  <a:pt x="4169395" y="4027858"/>
                  <a:pt x="4168609" y="4072397"/>
                  <a:pt x="4145677" y="4060734"/>
                </a:cubicBezTo>
                <a:cubicBezTo>
                  <a:pt x="4136053" y="4043220"/>
                  <a:pt x="4158501" y="4014373"/>
                  <a:pt x="4166359" y="3990811"/>
                </a:cubicBezTo>
                <a:cubicBezTo>
                  <a:pt x="4132242" y="3981348"/>
                  <a:pt x="4130874" y="4057254"/>
                  <a:pt x="4091846" y="4036948"/>
                </a:cubicBezTo>
                <a:cubicBezTo>
                  <a:pt x="4085843" y="4007773"/>
                  <a:pt x="4128585" y="3979222"/>
                  <a:pt x="4144587" y="3951098"/>
                </a:cubicBezTo>
                <a:cubicBezTo>
                  <a:pt x="4118323" y="3952755"/>
                  <a:pt x="4097516" y="4011401"/>
                  <a:pt x="4073229" y="3988938"/>
                </a:cubicBezTo>
                <a:cubicBezTo>
                  <a:pt x="4101601" y="3922413"/>
                  <a:pt x="4166438" y="3875061"/>
                  <a:pt x="4220655" y="3845969"/>
                </a:cubicBezTo>
                <a:cubicBezTo>
                  <a:pt x="4243055" y="3798739"/>
                  <a:pt x="4251669" y="3756129"/>
                  <a:pt x="4276721" y="3707520"/>
                </a:cubicBezTo>
                <a:cubicBezTo>
                  <a:pt x="4242490" y="3708717"/>
                  <a:pt x="4211019" y="3732558"/>
                  <a:pt x="4183660" y="3750563"/>
                </a:cubicBezTo>
                <a:cubicBezTo>
                  <a:pt x="4154691" y="3769898"/>
                  <a:pt x="4128437" y="3793491"/>
                  <a:pt x="4101365" y="3813154"/>
                </a:cubicBezTo>
                <a:cubicBezTo>
                  <a:pt x="4082340" y="3808829"/>
                  <a:pt x="4057296" y="3805414"/>
                  <a:pt x="4045649" y="3793637"/>
                </a:cubicBezTo>
                <a:cubicBezTo>
                  <a:pt x="4056514" y="3741310"/>
                  <a:pt x="4047673" y="3696599"/>
                  <a:pt x="4050960" y="3647554"/>
                </a:cubicBezTo>
                <a:cubicBezTo>
                  <a:pt x="4007647" y="3620766"/>
                  <a:pt x="3954055" y="3597596"/>
                  <a:pt x="3911358" y="3570570"/>
                </a:cubicBezTo>
                <a:cubicBezTo>
                  <a:pt x="3894531" y="3481524"/>
                  <a:pt x="3915030" y="3377346"/>
                  <a:pt x="3891380" y="3289875"/>
                </a:cubicBezTo>
                <a:cubicBezTo>
                  <a:pt x="3904252" y="3261897"/>
                  <a:pt x="3893963" y="3243579"/>
                  <a:pt x="3892245" y="3220886"/>
                </a:cubicBezTo>
                <a:cubicBezTo>
                  <a:pt x="3908447" y="3196931"/>
                  <a:pt x="3905972" y="3193287"/>
                  <a:pt x="3904115" y="3172063"/>
                </a:cubicBezTo>
                <a:cubicBezTo>
                  <a:pt x="4011121" y="3075502"/>
                  <a:pt x="4138175" y="3030645"/>
                  <a:pt x="4261749" y="2978640"/>
                </a:cubicBezTo>
                <a:cubicBezTo>
                  <a:pt x="4294431" y="3001752"/>
                  <a:pt x="4358896" y="3011873"/>
                  <a:pt x="4392922" y="3041189"/>
                </a:cubicBezTo>
                <a:cubicBezTo>
                  <a:pt x="4435777" y="3019318"/>
                  <a:pt x="4480064" y="3001141"/>
                  <a:pt x="4519049" y="2968381"/>
                </a:cubicBezTo>
                <a:cubicBezTo>
                  <a:pt x="4540099" y="2966969"/>
                  <a:pt x="4555076" y="2982767"/>
                  <a:pt x="4567151" y="2994734"/>
                </a:cubicBezTo>
                <a:cubicBezTo>
                  <a:pt x="4558448" y="3039855"/>
                  <a:pt x="4563882" y="3087652"/>
                  <a:pt x="4565421" y="3132709"/>
                </a:cubicBezTo>
                <a:cubicBezTo>
                  <a:pt x="4568965" y="3219457"/>
                  <a:pt x="4571980" y="3303932"/>
                  <a:pt x="4572507" y="3397508"/>
                </a:cubicBezTo>
                <a:cubicBezTo>
                  <a:pt x="4572638" y="3448063"/>
                  <a:pt x="4574604" y="3493308"/>
                  <a:pt x="4565309" y="3547860"/>
                </a:cubicBezTo>
                <a:close/>
                <a:moveTo>
                  <a:pt x="3796891" y="5287202"/>
                </a:moveTo>
                <a:cubicBezTo>
                  <a:pt x="3770392" y="5328254"/>
                  <a:pt x="3718884" y="5309260"/>
                  <a:pt x="3719123" y="5262838"/>
                </a:cubicBezTo>
                <a:cubicBezTo>
                  <a:pt x="3719242" y="5239626"/>
                  <a:pt x="3744271" y="5191708"/>
                  <a:pt x="3780154" y="5219755"/>
                </a:cubicBezTo>
                <a:cubicBezTo>
                  <a:pt x="3801471" y="5236265"/>
                  <a:pt x="3810361" y="5266598"/>
                  <a:pt x="3796891" y="5287202"/>
                </a:cubicBezTo>
                <a:close/>
                <a:moveTo>
                  <a:pt x="1676556" y="10089836"/>
                </a:moveTo>
                <a:cubicBezTo>
                  <a:pt x="1571415" y="9983743"/>
                  <a:pt x="1435162" y="9882254"/>
                  <a:pt x="1318608" y="9777745"/>
                </a:cubicBezTo>
                <a:cubicBezTo>
                  <a:pt x="1248424" y="9843070"/>
                  <a:pt x="1199330" y="9912618"/>
                  <a:pt x="1150253" y="9969430"/>
                </a:cubicBezTo>
                <a:cubicBezTo>
                  <a:pt x="1261785" y="10073759"/>
                  <a:pt x="1401059" y="10190346"/>
                  <a:pt x="1512092" y="10284260"/>
                </a:cubicBezTo>
                <a:cubicBezTo>
                  <a:pt x="1552340" y="10239348"/>
                  <a:pt x="1624159" y="10164550"/>
                  <a:pt x="1664536" y="10113578"/>
                </a:cubicBezTo>
                <a:cubicBezTo>
                  <a:pt x="1671242" y="10105327"/>
                  <a:pt x="1668581" y="10102113"/>
                  <a:pt x="1676556" y="10089836"/>
                </a:cubicBezTo>
                <a:close/>
                <a:moveTo>
                  <a:pt x="5306477" y="1874787"/>
                </a:moveTo>
                <a:cubicBezTo>
                  <a:pt x="5290603" y="1856427"/>
                  <a:pt x="5275339" y="1838775"/>
                  <a:pt x="5251270" y="1810224"/>
                </a:cubicBezTo>
                <a:cubicBezTo>
                  <a:pt x="5243380" y="1800386"/>
                  <a:pt x="5206890" y="1756044"/>
                  <a:pt x="5200661" y="1755260"/>
                </a:cubicBezTo>
                <a:cubicBezTo>
                  <a:pt x="5187898" y="1753339"/>
                  <a:pt x="5170433" y="1775227"/>
                  <a:pt x="5159587" y="1783370"/>
                </a:cubicBezTo>
                <a:cubicBezTo>
                  <a:pt x="5143143" y="1795738"/>
                  <a:pt x="5127432" y="1802535"/>
                  <a:pt x="5119564" y="1819828"/>
                </a:cubicBezTo>
                <a:cubicBezTo>
                  <a:pt x="5157332" y="1855661"/>
                  <a:pt x="5201567" y="1888987"/>
                  <a:pt x="5264851" y="1915097"/>
                </a:cubicBezTo>
                <a:cubicBezTo>
                  <a:pt x="5277632" y="1898493"/>
                  <a:pt x="5293744" y="1890733"/>
                  <a:pt x="5306477" y="1874787"/>
                </a:cubicBezTo>
                <a:close/>
                <a:moveTo>
                  <a:pt x="1571651" y="10328416"/>
                </a:moveTo>
                <a:cubicBezTo>
                  <a:pt x="1563342" y="10320667"/>
                  <a:pt x="1555521" y="10318741"/>
                  <a:pt x="1550146" y="10328598"/>
                </a:cubicBezTo>
                <a:cubicBezTo>
                  <a:pt x="1557828" y="10331992"/>
                  <a:pt x="1566276" y="10338273"/>
                  <a:pt x="1571651" y="10328416"/>
                </a:cubicBezTo>
                <a:close/>
                <a:moveTo>
                  <a:pt x="764351" y="12156614"/>
                </a:moveTo>
                <a:cubicBezTo>
                  <a:pt x="760549" y="12151365"/>
                  <a:pt x="762324" y="12140418"/>
                  <a:pt x="752717" y="12144844"/>
                </a:cubicBezTo>
                <a:cubicBezTo>
                  <a:pt x="756519" y="12150094"/>
                  <a:pt x="754317" y="12160851"/>
                  <a:pt x="764351" y="12156614"/>
                </a:cubicBezTo>
                <a:close/>
                <a:moveTo>
                  <a:pt x="4866031" y="2874647"/>
                </a:moveTo>
                <a:cubicBezTo>
                  <a:pt x="4863951" y="2872779"/>
                  <a:pt x="4856313" y="2859662"/>
                  <a:pt x="4851473" y="2867848"/>
                </a:cubicBezTo>
                <a:cubicBezTo>
                  <a:pt x="4853242" y="2870062"/>
                  <a:pt x="4861228" y="2883489"/>
                  <a:pt x="4866031" y="2874647"/>
                </a:cubicBezTo>
                <a:close/>
                <a:moveTo>
                  <a:pt x="5317542" y="1859050"/>
                </a:moveTo>
                <a:cubicBezTo>
                  <a:pt x="5315309" y="1857895"/>
                  <a:pt x="5313430" y="1856435"/>
                  <a:pt x="5315595" y="1853945"/>
                </a:cubicBezTo>
                <a:cubicBezTo>
                  <a:pt x="5313010" y="1853096"/>
                  <a:pt x="5310778" y="1851941"/>
                  <a:pt x="5308545" y="1850786"/>
                </a:cubicBezTo>
                <a:cubicBezTo>
                  <a:pt x="5299465" y="1857404"/>
                  <a:pt x="5316006" y="1866547"/>
                  <a:pt x="5317542" y="1859050"/>
                </a:cubicBezTo>
                <a:close/>
                <a:moveTo>
                  <a:pt x="5608352" y="1201314"/>
                </a:moveTo>
                <a:lnTo>
                  <a:pt x="5645347" y="1109457"/>
                </a:lnTo>
                <a:lnTo>
                  <a:pt x="5669446" y="1049623"/>
                </a:lnTo>
                <a:cubicBezTo>
                  <a:pt x="5689795" y="999094"/>
                  <a:pt x="5708954" y="948805"/>
                  <a:pt x="5723402" y="899365"/>
                </a:cubicBezTo>
                <a:cubicBezTo>
                  <a:pt x="5702026" y="943704"/>
                  <a:pt x="5681248" y="990730"/>
                  <a:pt x="5662156" y="1036970"/>
                </a:cubicBezTo>
                <a:lnTo>
                  <a:pt x="5621856" y="1141712"/>
                </a:lnTo>
                <a:lnTo>
                  <a:pt x="5611024" y="1169867"/>
                </a:lnTo>
                <a:cubicBezTo>
                  <a:pt x="5606362" y="1181572"/>
                  <a:pt x="5590576" y="1196519"/>
                  <a:pt x="5602260" y="1209328"/>
                </a:cubicBezTo>
                <a:cubicBezTo>
                  <a:pt x="5604006" y="1206531"/>
                  <a:pt x="5606179" y="1203923"/>
                  <a:pt x="5608352" y="1201314"/>
                </a:cubicBezTo>
                <a:close/>
                <a:moveTo>
                  <a:pt x="4847873" y="2923494"/>
                </a:moveTo>
                <a:cubicBezTo>
                  <a:pt x="4832534" y="2902215"/>
                  <a:pt x="4827352" y="2861242"/>
                  <a:pt x="4801188" y="2853424"/>
                </a:cubicBezTo>
                <a:cubicBezTo>
                  <a:pt x="4821722" y="2873099"/>
                  <a:pt x="4817518" y="2917555"/>
                  <a:pt x="4847873" y="2923494"/>
                </a:cubicBezTo>
                <a:close/>
                <a:moveTo>
                  <a:pt x="5848200" y="661944"/>
                </a:moveTo>
                <a:cubicBezTo>
                  <a:pt x="5851474" y="654533"/>
                  <a:pt x="5853375" y="647343"/>
                  <a:pt x="5851821" y="641049"/>
                </a:cubicBezTo>
                <a:cubicBezTo>
                  <a:pt x="5817760" y="680038"/>
                  <a:pt x="5785661" y="746914"/>
                  <a:pt x="5773466" y="797604"/>
                </a:cubicBezTo>
                <a:cubicBezTo>
                  <a:pt x="5795638" y="758969"/>
                  <a:pt x="5819932" y="716684"/>
                  <a:pt x="5836339" y="684169"/>
                </a:cubicBezTo>
                <a:cubicBezTo>
                  <a:pt x="5840277" y="676987"/>
                  <a:pt x="5844925" y="669355"/>
                  <a:pt x="5848200" y="661944"/>
                </a:cubicBezTo>
                <a:close/>
                <a:moveTo>
                  <a:pt x="5577882" y="1276047"/>
                </a:moveTo>
                <a:cubicBezTo>
                  <a:pt x="5583408" y="1269312"/>
                  <a:pt x="5585431" y="1263579"/>
                  <a:pt x="5582671" y="1258281"/>
                </a:cubicBezTo>
                <a:cubicBezTo>
                  <a:pt x="5577145" y="1265015"/>
                  <a:pt x="5572422" y="1271086"/>
                  <a:pt x="5577882" y="1276047"/>
                </a:cubicBezTo>
                <a:close/>
                <a:moveTo>
                  <a:pt x="5766869" y="851787"/>
                </a:moveTo>
                <a:cubicBezTo>
                  <a:pt x="5753284" y="855980"/>
                  <a:pt x="5766869" y="851787"/>
                  <a:pt x="5766869" y="851787"/>
                </a:cubicBezTo>
                <a:close/>
                <a:moveTo>
                  <a:pt x="2445998" y="8368262"/>
                </a:moveTo>
                <a:cubicBezTo>
                  <a:pt x="2451267" y="8347624"/>
                  <a:pt x="2461270" y="8331114"/>
                  <a:pt x="2466080" y="8310951"/>
                </a:cubicBezTo>
                <a:cubicBezTo>
                  <a:pt x="2441248" y="8305279"/>
                  <a:pt x="2402959" y="8304495"/>
                  <a:pt x="2373619" y="8308705"/>
                </a:cubicBezTo>
                <a:cubicBezTo>
                  <a:pt x="2376796" y="8332009"/>
                  <a:pt x="2382260" y="8352474"/>
                  <a:pt x="2392331" y="8369128"/>
                </a:cubicBezTo>
                <a:cubicBezTo>
                  <a:pt x="2408529" y="8360458"/>
                  <a:pt x="2427332" y="8368563"/>
                  <a:pt x="2445998" y="8368262"/>
                </a:cubicBezTo>
                <a:close/>
                <a:moveTo>
                  <a:pt x="5096597" y="2380129"/>
                </a:moveTo>
                <a:cubicBezTo>
                  <a:pt x="5068568" y="2362058"/>
                  <a:pt x="5098316" y="2363590"/>
                  <a:pt x="5082855" y="2346651"/>
                </a:cubicBezTo>
                <a:cubicBezTo>
                  <a:pt x="5070990" y="2368956"/>
                  <a:pt x="5046210" y="2326728"/>
                  <a:pt x="5025467" y="2330674"/>
                </a:cubicBezTo>
                <a:cubicBezTo>
                  <a:pt x="5036693" y="2351310"/>
                  <a:pt x="5074649" y="2391358"/>
                  <a:pt x="5096597" y="2380129"/>
                </a:cubicBezTo>
                <a:close/>
                <a:moveTo>
                  <a:pt x="928222" y="11821525"/>
                </a:moveTo>
                <a:cubicBezTo>
                  <a:pt x="923567" y="11815898"/>
                  <a:pt x="927914" y="11810678"/>
                  <a:pt x="920558" y="11805388"/>
                </a:cubicBezTo>
                <a:cubicBezTo>
                  <a:pt x="917770" y="11808236"/>
                  <a:pt x="915169" y="11810658"/>
                  <a:pt x="912380" y="11813505"/>
                </a:cubicBezTo>
                <a:cubicBezTo>
                  <a:pt x="917225" y="11818706"/>
                  <a:pt x="912878" y="11823925"/>
                  <a:pt x="920233" y="11829216"/>
                </a:cubicBezTo>
                <a:cubicBezTo>
                  <a:pt x="923022" y="11826367"/>
                  <a:pt x="925434" y="11824373"/>
                  <a:pt x="928222" y="11821525"/>
                </a:cubicBezTo>
                <a:close/>
                <a:moveTo>
                  <a:pt x="1590308" y="10325446"/>
                </a:moveTo>
                <a:cubicBezTo>
                  <a:pt x="1587936" y="10323887"/>
                  <a:pt x="1585564" y="10322329"/>
                  <a:pt x="1583379" y="10320345"/>
                </a:cubicBezTo>
                <a:cubicBezTo>
                  <a:pt x="1581822" y="10322715"/>
                  <a:pt x="1579838" y="10324896"/>
                  <a:pt x="1577665" y="10327505"/>
                </a:cubicBezTo>
                <a:cubicBezTo>
                  <a:pt x="1580465" y="10329251"/>
                  <a:pt x="1582837" y="10330810"/>
                  <a:pt x="1585209" y="10332367"/>
                </a:cubicBezTo>
                <a:cubicBezTo>
                  <a:pt x="1586767" y="10329997"/>
                  <a:pt x="1588563" y="10328242"/>
                  <a:pt x="1590308" y="10325446"/>
                </a:cubicBezTo>
                <a:close/>
                <a:moveTo>
                  <a:pt x="3385923" y="6262378"/>
                </a:moveTo>
                <a:cubicBezTo>
                  <a:pt x="3387713" y="6256019"/>
                  <a:pt x="3388082" y="6250565"/>
                  <a:pt x="3385990" y="6246066"/>
                </a:cubicBezTo>
                <a:cubicBezTo>
                  <a:pt x="3380917" y="6244846"/>
                  <a:pt x="3377413" y="6245851"/>
                  <a:pt x="3373720" y="6247283"/>
                </a:cubicBezTo>
                <a:cubicBezTo>
                  <a:pt x="3369994" y="6256871"/>
                  <a:pt x="3375829" y="6260981"/>
                  <a:pt x="3385923" y="6262378"/>
                </a:cubicBezTo>
                <a:close/>
                <a:moveTo>
                  <a:pt x="852303" y="11999123"/>
                </a:moveTo>
                <a:cubicBezTo>
                  <a:pt x="852358" y="11960897"/>
                  <a:pt x="861604" y="11922651"/>
                  <a:pt x="848488" y="11884216"/>
                </a:cubicBezTo>
                <a:cubicBezTo>
                  <a:pt x="832839" y="11919632"/>
                  <a:pt x="830742" y="11976336"/>
                  <a:pt x="852303" y="11999123"/>
                </a:cubicBezTo>
                <a:close/>
                <a:moveTo>
                  <a:pt x="5814013" y="769765"/>
                </a:moveTo>
                <a:lnTo>
                  <a:pt x="5811462" y="765133"/>
                </a:lnTo>
                <a:lnTo>
                  <a:pt x="5809095" y="760837"/>
                </a:lnTo>
                <a:cubicBezTo>
                  <a:pt x="5805409" y="764561"/>
                  <a:pt x="5804268" y="768008"/>
                  <a:pt x="5804371" y="771240"/>
                </a:cubicBezTo>
                <a:lnTo>
                  <a:pt x="5804972" y="773243"/>
                </a:lnTo>
                <a:lnTo>
                  <a:pt x="5807105" y="780349"/>
                </a:lnTo>
                <a:cubicBezTo>
                  <a:pt x="5810270" y="776650"/>
                  <a:pt x="5813127" y="773069"/>
                  <a:pt x="5814013" y="769765"/>
                </a:cubicBezTo>
                <a:close/>
                <a:moveTo>
                  <a:pt x="1851644" y="9742553"/>
                </a:moveTo>
                <a:cubicBezTo>
                  <a:pt x="1838277" y="9738176"/>
                  <a:pt x="1823430" y="9729066"/>
                  <a:pt x="1816733" y="9741914"/>
                </a:cubicBezTo>
                <a:cubicBezTo>
                  <a:pt x="1830101" y="9746291"/>
                  <a:pt x="1844948" y="9755400"/>
                  <a:pt x="1851644" y="9742553"/>
                </a:cubicBezTo>
                <a:close/>
                <a:moveTo>
                  <a:pt x="1857300" y="9729753"/>
                </a:moveTo>
                <a:cubicBezTo>
                  <a:pt x="1866934" y="9717184"/>
                  <a:pt x="1848246" y="9706377"/>
                  <a:pt x="1842542" y="9718134"/>
                </a:cubicBezTo>
                <a:cubicBezTo>
                  <a:pt x="1851027" y="9720863"/>
                  <a:pt x="1849241" y="9727213"/>
                  <a:pt x="1857300" y="9729753"/>
                </a:cubicBezTo>
                <a:close/>
                <a:moveTo>
                  <a:pt x="5119562" y="2349729"/>
                </a:moveTo>
                <a:cubicBezTo>
                  <a:pt x="5109478" y="2338653"/>
                  <a:pt x="5099090" y="2329233"/>
                  <a:pt x="5089248" y="2333344"/>
                </a:cubicBezTo>
                <a:cubicBezTo>
                  <a:pt x="5089741" y="2343574"/>
                  <a:pt x="5109259" y="2366397"/>
                  <a:pt x="5119562" y="2349729"/>
                </a:cubicBezTo>
                <a:close/>
                <a:moveTo>
                  <a:pt x="5698207" y="1040664"/>
                </a:moveTo>
                <a:lnTo>
                  <a:pt x="5697300" y="1038120"/>
                </a:lnTo>
                <a:lnTo>
                  <a:pt x="5694106" y="1029166"/>
                </a:lnTo>
                <a:cubicBezTo>
                  <a:pt x="5688777" y="1029105"/>
                  <a:pt x="5687416" y="1034494"/>
                  <a:pt x="5688581" y="1038641"/>
                </a:cubicBezTo>
                <a:lnTo>
                  <a:pt x="5695813" y="1040161"/>
                </a:lnTo>
                <a:close/>
                <a:moveTo>
                  <a:pt x="5633100" y="1190327"/>
                </a:moveTo>
                <a:cubicBezTo>
                  <a:pt x="5629636" y="1187777"/>
                  <a:pt x="5631759" y="1184127"/>
                  <a:pt x="5627253" y="1181626"/>
                </a:cubicBezTo>
                <a:cubicBezTo>
                  <a:pt x="5625883" y="1183570"/>
                  <a:pt x="5624514" y="1185514"/>
                  <a:pt x="5622719" y="1187270"/>
                </a:cubicBezTo>
                <a:cubicBezTo>
                  <a:pt x="5624675" y="1193232"/>
                  <a:pt x="5627474" y="1194979"/>
                  <a:pt x="5633100" y="1190327"/>
                </a:cubicBezTo>
                <a:close/>
                <a:moveTo>
                  <a:pt x="5842113" y="721897"/>
                </a:moveTo>
                <a:cubicBezTo>
                  <a:pt x="5838223" y="719158"/>
                  <a:pt x="5837269" y="716697"/>
                  <a:pt x="5836266" y="713195"/>
                </a:cubicBezTo>
                <a:cubicBezTo>
                  <a:pt x="5834094" y="715804"/>
                  <a:pt x="5831733" y="718839"/>
                  <a:pt x="5829986" y="721636"/>
                </a:cubicBezTo>
                <a:cubicBezTo>
                  <a:pt x="5834492" y="724137"/>
                  <a:pt x="5839098" y="728721"/>
                  <a:pt x="5842113" y="721897"/>
                </a:cubicBezTo>
                <a:close/>
                <a:moveTo>
                  <a:pt x="2402035" y="8507703"/>
                </a:moveTo>
                <a:cubicBezTo>
                  <a:pt x="2400003" y="8497459"/>
                  <a:pt x="2393846" y="8491953"/>
                  <a:pt x="2384015" y="8490243"/>
                </a:cubicBezTo>
                <a:cubicBezTo>
                  <a:pt x="2383285" y="8502867"/>
                  <a:pt x="2388983" y="8508847"/>
                  <a:pt x="2402035" y="8507703"/>
                </a:cubicBezTo>
                <a:close/>
                <a:moveTo>
                  <a:pt x="895986" y="11916422"/>
                </a:moveTo>
                <a:cubicBezTo>
                  <a:pt x="885333" y="11898966"/>
                  <a:pt x="910262" y="11861020"/>
                  <a:pt x="884574" y="11856810"/>
                </a:cubicBezTo>
                <a:cubicBezTo>
                  <a:pt x="888120" y="11874186"/>
                  <a:pt x="875935" y="11912154"/>
                  <a:pt x="895986" y="11916422"/>
                </a:cubicBezTo>
                <a:close/>
                <a:moveTo>
                  <a:pt x="5621338" y="1223875"/>
                </a:moveTo>
                <a:cubicBezTo>
                  <a:pt x="5610796" y="1213100"/>
                  <a:pt x="5602692" y="1231441"/>
                  <a:pt x="5615872" y="1236245"/>
                </a:cubicBezTo>
                <a:cubicBezTo>
                  <a:pt x="5619653" y="1232307"/>
                  <a:pt x="5621726" y="1227615"/>
                  <a:pt x="5621338" y="1223875"/>
                </a:cubicBezTo>
                <a:close/>
                <a:moveTo>
                  <a:pt x="868043" y="11983128"/>
                </a:moveTo>
                <a:cubicBezTo>
                  <a:pt x="880415" y="11944734"/>
                  <a:pt x="875687" y="11906944"/>
                  <a:pt x="872804" y="11868439"/>
                </a:cubicBezTo>
                <a:cubicBezTo>
                  <a:pt x="858535" y="11906506"/>
                  <a:pt x="861418" y="11945009"/>
                  <a:pt x="868043" y="11983128"/>
                </a:cubicBezTo>
                <a:close/>
                <a:moveTo>
                  <a:pt x="2497640" y="8299698"/>
                </a:moveTo>
                <a:lnTo>
                  <a:pt x="2497519" y="8292226"/>
                </a:lnTo>
                <a:lnTo>
                  <a:pt x="2490519" y="8292339"/>
                </a:lnTo>
                <a:lnTo>
                  <a:pt x="2490640" y="8299811"/>
                </a:lnTo>
                <a:close/>
                <a:moveTo>
                  <a:pt x="5901124" y="597578"/>
                </a:moveTo>
                <a:cubicBezTo>
                  <a:pt x="5905796" y="590466"/>
                  <a:pt x="5905070" y="584028"/>
                  <a:pt x="5898331" y="578501"/>
                </a:cubicBezTo>
                <a:cubicBezTo>
                  <a:pt x="5893658" y="585613"/>
                  <a:pt x="5894384" y="592051"/>
                  <a:pt x="5901124" y="597578"/>
                </a:cubicBezTo>
                <a:close/>
                <a:moveTo>
                  <a:pt x="3566613" y="5883726"/>
                </a:moveTo>
                <a:cubicBezTo>
                  <a:pt x="3562793" y="5834615"/>
                  <a:pt x="3559159" y="5785083"/>
                  <a:pt x="3538533" y="5742822"/>
                </a:cubicBezTo>
                <a:lnTo>
                  <a:pt x="3478751" y="5716407"/>
                </a:lnTo>
                <a:cubicBezTo>
                  <a:pt x="3429193" y="5741934"/>
                  <a:pt x="3372720" y="5749612"/>
                  <a:pt x="3326214" y="5782096"/>
                </a:cubicBezTo>
                <a:cubicBezTo>
                  <a:pt x="3346323" y="5844010"/>
                  <a:pt x="3385031" y="5914654"/>
                  <a:pt x="3458380" y="5945020"/>
                </a:cubicBezTo>
                <a:cubicBezTo>
                  <a:pt x="3495775" y="5927381"/>
                  <a:pt x="3533988" y="5913670"/>
                  <a:pt x="3566613" y="5883726"/>
                </a:cubicBezTo>
                <a:close/>
                <a:moveTo>
                  <a:pt x="5794843" y="842735"/>
                </a:moveTo>
                <a:cubicBezTo>
                  <a:pt x="5777412" y="823308"/>
                  <a:pt x="5796274" y="807172"/>
                  <a:pt x="5791685" y="789850"/>
                </a:cubicBezTo>
                <a:cubicBezTo>
                  <a:pt x="5782517" y="799054"/>
                  <a:pt x="5786658" y="807001"/>
                  <a:pt x="5776448" y="816255"/>
                </a:cubicBezTo>
                <a:cubicBezTo>
                  <a:pt x="5783237" y="822823"/>
                  <a:pt x="5783403" y="852465"/>
                  <a:pt x="5794843" y="842735"/>
                </a:cubicBezTo>
                <a:close/>
                <a:moveTo>
                  <a:pt x="5829481" y="767805"/>
                </a:moveTo>
                <a:cubicBezTo>
                  <a:pt x="5827291" y="763524"/>
                  <a:pt x="5826973" y="759050"/>
                  <a:pt x="5826009" y="754737"/>
                </a:cubicBezTo>
                <a:lnTo>
                  <a:pt x="5823323" y="750309"/>
                </a:lnTo>
                <a:lnTo>
                  <a:pt x="5818668" y="742635"/>
                </a:lnTo>
                <a:cubicBezTo>
                  <a:pt x="5812828" y="747192"/>
                  <a:pt x="5812892" y="753975"/>
                  <a:pt x="5815735" y="759374"/>
                </a:cubicBezTo>
                <a:lnTo>
                  <a:pt x="5815960" y="759511"/>
                </a:lnTo>
                <a:close/>
                <a:moveTo>
                  <a:pt x="2893437" y="7413700"/>
                </a:moveTo>
                <a:cubicBezTo>
                  <a:pt x="2899938" y="7400653"/>
                  <a:pt x="2904277" y="7386993"/>
                  <a:pt x="2905092" y="7372549"/>
                </a:cubicBezTo>
                <a:cubicBezTo>
                  <a:pt x="2866421" y="7396313"/>
                  <a:pt x="2796069" y="7463413"/>
                  <a:pt x="2813308" y="7519329"/>
                </a:cubicBezTo>
                <a:cubicBezTo>
                  <a:pt x="2834973" y="7486478"/>
                  <a:pt x="2873934" y="7452841"/>
                  <a:pt x="2893437" y="7413700"/>
                </a:cubicBezTo>
                <a:close/>
                <a:moveTo>
                  <a:pt x="3895464" y="5146256"/>
                </a:moveTo>
                <a:cubicBezTo>
                  <a:pt x="3889445" y="5135037"/>
                  <a:pt x="3865568" y="5143599"/>
                  <a:pt x="3871459" y="5155856"/>
                </a:cubicBezTo>
                <a:cubicBezTo>
                  <a:pt x="3879576" y="5153441"/>
                  <a:pt x="3886898" y="5155769"/>
                  <a:pt x="3895464" y="5146256"/>
                </a:cubicBezTo>
                <a:close/>
                <a:moveTo>
                  <a:pt x="3874326" y="5194465"/>
                </a:moveTo>
                <a:cubicBezTo>
                  <a:pt x="3870511" y="5189392"/>
                  <a:pt x="3881324" y="5173624"/>
                  <a:pt x="3869198" y="5175990"/>
                </a:cubicBezTo>
                <a:cubicBezTo>
                  <a:pt x="3869289" y="5180416"/>
                  <a:pt x="3863684" y="5196796"/>
                  <a:pt x="3874326" y="5194465"/>
                </a:cubicBezTo>
                <a:close/>
                <a:moveTo>
                  <a:pt x="3255977" y="6599193"/>
                </a:moveTo>
                <a:cubicBezTo>
                  <a:pt x="3259466" y="6562435"/>
                  <a:pt x="3243217" y="6536871"/>
                  <a:pt x="3232031" y="6507928"/>
                </a:cubicBezTo>
                <a:cubicBezTo>
                  <a:pt x="3229880" y="6524340"/>
                  <a:pt x="3244751" y="6547252"/>
                  <a:pt x="3234582" y="6557568"/>
                </a:cubicBezTo>
                <a:cubicBezTo>
                  <a:pt x="3208157" y="6458058"/>
                  <a:pt x="3198393" y="6348548"/>
                  <a:pt x="3161603" y="6255182"/>
                </a:cubicBezTo>
                <a:cubicBezTo>
                  <a:pt x="3179396" y="6269172"/>
                  <a:pt x="3176817" y="6311950"/>
                  <a:pt x="3198616" y="6313410"/>
                </a:cubicBezTo>
                <a:cubicBezTo>
                  <a:pt x="3185403" y="6290210"/>
                  <a:pt x="3194153" y="6254244"/>
                  <a:pt x="3170574" y="6237188"/>
                </a:cubicBezTo>
                <a:cubicBezTo>
                  <a:pt x="3162809" y="6240906"/>
                  <a:pt x="3154569" y="6243393"/>
                  <a:pt x="3150367" y="6251750"/>
                </a:cubicBezTo>
                <a:cubicBezTo>
                  <a:pt x="3158391" y="6342108"/>
                  <a:pt x="3196265" y="6431867"/>
                  <a:pt x="3206826" y="6509558"/>
                </a:cubicBezTo>
                <a:cubicBezTo>
                  <a:pt x="3199276" y="6500094"/>
                  <a:pt x="3204381" y="6466603"/>
                  <a:pt x="3188566" y="6472382"/>
                </a:cubicBezTo>
                <a:cubicBezTo>
                  <a:pt x="3194705" y="6487350"/>
                  <a:pt x="3203001" y="6517060"/>
                  <a:pt x="3198471" y="6527314"/>
                </a:cubicBezTo>
                <a:cubicBezTo>
                  <a:pt x="3191381" y="6483328"/>
                  <a:pt x="3173622" y="6434629"/>
                  <a:pt x="3162452" y="6388330"/>
                </a:cubicBezTo>
                <a:cubicBezTo>
                  <a:pt x="3155773" y="6361888"/>
                  <a:pt x="3153254" y="6330646"/>
                  <a:pt x="3143783" y="6307056"/>
                </a:cubicBezTo>
                <a:cubicBezTo>
                  <a:pt x="3140164" y="6296776"/>
                  <a:pt x="3132171" y="6277924"/>
                  <a:pt x="3119753" y="6276012"/>
                </a:cubicBezTo>
                <a:cubicBezTo>
                  <a:pt x="3137166" y="6370519"/>
                  <a:pt x="3179571" y="6450024"/>
                  <a:pt x="3193103" y="6546390"/>
                </a:cubicBezTo>
                <a:cubicBezTo>
                  <a:pt x="3197526" y="6556004"/>
                  <a:pt x="3204059" y="6552763"/>
                  <a:pt x="3206390" y="6557878"/>
                </a:cubicBezTo>
                <a:cubicBezTo>
                  <a:pt x="3210920" y="6574178"/>
                  <a:pt x="3209770" y="6594096"/>
                  <a:pt x="3231199" y="6601012"/>
                </a:cubicBezTo>
                <a:cubicBezTo>
                  <a:pt x="3239801" y="6588471"/>
                  <a:pt x="3219784" y="6576052"/>
                  <a:pt x="3230486" y="6572610"/>
                </a:cubicBezTo>
                <a:cubicBezTo>
                  <a:pt x="3246597" y="6573090"/>
                  <a:pt x="3234647" y="6594364"/>
                  <a:pt x="3255977" y="6599193"/>
                </a:cubicBezTo>
                <a:close/>
                <a:moveTo>
                  <a:pt x="711400" y="12359238"/>
                </a:moveTo>
                <a:cubicBezTo>
                  <a:pt x="711097" y="12348390"/>
                  <a:pt x="701896" y="12339224"/>
                  <a:pt x="691211" y="12347257"/>
                </a:cubicBezTo>
                <a:cubicBezTo>
                  <a:pt x="700888" y="12357654"/>
                  <a:pt x="696124" y="12367283"/>
                  <a:pt x="711400" y="12359238"/>
                </a:cubicBezTo>
                <a:close/>
                <a:moveTo>
                  <a:pt x="5929894" y="549257"/>
                </a:moveTo>
                <a:cubicBezTo>
                  <a:pt x="5931189" y="546850"/>
                  <a:pt x="5931822" y="543975"/>
                  <a:pt x="5931161" y="539987"/>
                </a:cubicBezTo>
                <a:cubicBezTo>
                  <a:pt x="5922924" y="542466"/>
                  <a:pt x="5916279" y="556353"/>
                  <a:pt x="5907476" y="560111"/>
                </a:cubicBezTo>
                <a:cubicBezTo>
                  <a:pt x="5909195" y="565458"/>
                  <a:pt x="5915696" y="570370"/>
                  <a:pt x="5917414" y="575717"/>
                </a:cubicBezTo>
                <a:cubicBezTo>
                  <a:pt x="5916167" y="559490"/>
                  <a:pt x="5926010" y="556479"/>
                  <a:pt x="5929894" y="549257"/>
                </a:cubicBezTo>
                <a:close/>
                <a:moveTo>
                  <a:pt x="831813" y="12088811"/>
                </a:moveTo>
                <a:cubicBezTo>
                  <a:pt x="838040" y="12075856"/>
                  <a:pt x="830015" y="12062843"/>
                  <a:pt x="824229" y="12049959"/>
                </a:cubicBezTo>
                <a:cubicBezTo>
                  <a:pt x="835173" y="12007874"/>
                  <a:pt x="833798" y="11965957"/>
                  <a:pt x="824890" y="11923769"/>
                </a:cubicBezTo>
                <a:cubicBezTo>
                  <a:pt x="801383" y="11982744"/>
                  <a:pt x="811752" y="12042407"/>
                  <a:pt x="820226" y="12101741"/>
                </a:cubicBezTo>
                <a:cubicBezTo>
                  <a:pt x="826079" y="12097442"/>
                  <a:pt x="829738" y="12093130"/>
                  <a:pt x="831813" y="12088811"/>
                </a:cubicBezTo>
                <a:close/>
                <a:moveTo>
                  <a:pt x="4881688" y="2926271"/>
                </a:moveTo>
                <a:cubicBezTo>
                  <a:pt x="4868410" y="2918744"/>
                  <a:pt x="4869399" y="2906477"/>
                  <a:pt x="4859376" y="2898112"/>
                </a:cubicBezTo>
                <a:cubicBezTo>
                  <a:pt x="4858253" y="2914016"/>
                  <a:pt x="4866791" y="2925432"/>
                  <a:pt x="4876643" y="2936780"/>
                </a:cubicBezTo>
                <a:cubicBezTo>
                  <a:pt x="4878439" y="2933382"/>
                  <a:pt x="4879890" y="2929671"/>
                  <a:pt x="4881688" y="2926271"/>
                </a:cubicBezTo>
                <a:close/>
                <a:moveTo>
                  <a:pt x="3625193" y="5771936"/>
                </a:moveTo>
                <a:cubicBezTo>
                  <a:pt x="3608302" y="5763961"/>
                  <a:pt x="3609689" y="5731943"/>
                  <a:pt x="3588186" y="5736716"/>
                </a:cubicBezTo>
                <a:cubicBezTo>
                  <a:pt x="3594612" y="5748739"/>
                  <a:pt x="3610720" y="5783900"/>
                  <a:pt x="3625193" y="5771936"/>
                </a:cubicBezTo>
                <a:close/>
                <a:moveTo>
                  <a:pt x="3634313" y="5761692"/>
                </a:moveTo>
                <a:cubicBezTo>
                  <a:pt x="3625385" y="5754175"/>
                  <a:pt x="3618733" y="5728802"/>
                  <a:pt x="3603960" y="5734514"/>
                </a:cubicBezTo>
                <a:cubicBezTo>
                  <a:pt x="3617388" y="5739932"/>
                  <a:pt x="3621388" y="5766687"/>
                  <a:pt x="3634313" y="5761692"/>
                </a:cubicBezTo>
                <a:close/>
                <a:moveTo>
                  <a:pt x="2764358" y="7732592"/>
                </a:moveTo>
                <a:cubicBezTo>
                  <a:pt x="2765523" y="7730997"/>
                  <a:pt x="2765086" y="7728551"/>
                  <a:pt x="2762057" y="7724823"/>
                </a:cubicBezTo>
                <a:cubicBezTo>
                  <a:pt x="2728512" y="7719231"/>
                  <a:pt x="2693569" y="7711310"/>
                  <a:pt x="2655830" y="7692205"/>
                </a:cubicBezTo>
                <a:cubicBezTo>
                  <a:pt x="2642318" y="7694069"/>
                  <a:pt x="2635795" y="7715037"/>
                  <a:pt x="2625080" y="7723891"/>
                </a:cubicBezTo>
                <a:cubicBezTo>
                  <a:pt x="2653034" y="7742996"/>
                  <a:pt x="2708012" y="7741132"/>
                  <a:pt x="2737364" y="7735540"/>
                </a:cubicBezTo>
                <a:cubicBezTo>
                  <a:pt x="2742955" y="7734492"/>
                  <a:pt x="2760864" y="7737375"/>
                  <a:pt x="2764358" y="7732592"/>
                </a:cubicBezTo>
                <a:close/>
                <a:moveTo>
                  <a:pt x="5162452" y="2305489"/>
                </a:moveTo>
                <a:cubicBezTo>
                  <a:pt x="5146467" y="2297144"/>
                  <a:pt x="5130618" y="2276578"/>
                  <a:pt x="5115241" y="2285726"/>
                </a:cubicBezTo>
                <a:cubicBezTo>
                  <a:pt x="5127411" y="2303376"/>
                  <a:pt x="5139926" y="2301205"/>
                  <a:pt x="5152704" y="2315544"/>
                </a:cubicBezTo>
                <a:close/>
                <a:moveTo>
                  <a:pt x="2137020" y="9153243"/>
                </a:moveTo>
                <a:cubicBezTo>
                  <a:pt x="2130393" y="9176320"/>
                  <a:pt x="2120432" y="9196267"/>
                  <a:pt x="2109264" y="9213896"/>
                </a:cubicBezTo>
                <a:lnTo>
                  <a:pt x="2108987" y="9214266"/>
                </a:lnTo>
                <a:close/>
                <a:moveTo>
                  <a:pt x="2529321" y="8266956"/>
                </a:moveTo>
                <a:cubicBezTo>
                  <a:pt x="2553248" y="8187630"/>
                  <a:pt x="2591868" y="8122078"/>
                  <a:pt x="2614365" y="8040905"/>
                </a:cubicBezTo>
                <a:cubicBezTo>
                  <a:pt x="2604535" y="8039196"/>
                  <a:pt x="2599296" y="8032741"/>
                  <a:pt x="2589458" y="8030564"/>
                </a:cubicBezTo>
                <a:cubicBezTo>
                  <a:pt x="2565102" y="8112234"/>
                  <a:pt x="2529365" y="8182876"/>
                  <a:pt x="2500741" y="8260411"/>
                </a:cubicBezTo>
                <a:cubicBezTo>
                  <a:pt x="2509193" y="8263545"/>
                  <a:pt x="2516276" y="8268568"/>
                  <a:pt x="2529321" y="8266956"/>
                </a:cubicBezTo>
                <a:close/>
                <a:moveTo>
                  <a:pt x="3676610" y="5676361"/>
                </a:moveTo>
                <a:cubicBezTo>
                  <a:pt x="3667114" y="5670127"/>
                  <a:pt x="3670119" y="5658707"/>
                  <a:pt x="3658590" y="5653612"/>
                </a:cubicBezTo>
                <a:cubicBezTo>
                  <a:pt x="3653638" y="5663663"/>
                  <a:pt x="3674486" y="5680012"/>
                  <a:pt x="3676610" y="5676361"/>
                </a:cubicBezTo>
                <a:close/>
                <a:moveTo>
                  <a:pt x="5628858" y="1258806"/>
                </a:moveTo>
                <a:cubicBezTo>
                  <a:pt x="5641369" y="1240883"/>
                  <a:pt x="5633138" y="1226030"/>
                  <a:pt x="5626565" y="1210891"/>
                </a:cubicBezTo>
                <a:cubicBezTo>
                  <a:pt x="5621726" y="1227615"/>
                  <a:pt x="5624984" y="1243330"/>
                  <a:pt x="5628858" y="1258806"/>
                </a:cubicBezTo>
                <a:close/>
                <a:moveTo>
                  <a:pt x="2490834" y="8362517"/>
                </a:moveTo>
                <a:cubicBezTo>
                  <a:pt x="2497501" y="8348980"/>
                  <a:pt x="2501396" y="8330000"/>
                  <a:pt x="2504926" y="8317331"/>
                </a:cubicBezTo>
                <a:cubicBezTo>
                  <a:pt x="2496948" y="8314657"/>
                  <a:pt x="2491272" y="8310077"/>
                  <a:pt x="2480546" y="8310717"/>
                </a:cubicBezTo>
                <a:cubicBezTo>
                  <a:pt x="2473418" y="8331852"/>
                  <a:pt x="2462971" y="8349771"/>
                  <a:pt x="2460111" y="8375041"/>
                </a:cubicBezTo>
                <a:cubicBezTo>
                  <a:pt x="2474729" y="8384147"/>
                  <a:pt x="2484168" y="8376054"/>
                  <a:pt x="2490834" y="8362517"/>
                </a:cubicBezTo>
                <a:close/>
                <a:moveTo>
                  <a:pt x="5589431" y="1351502"/>
                </a:moveTo>
                <a:cubicBezTo>
                  <a:pt x="5579804" y="1346739"/>
                  <a:pt x="5587791" y="1339052"/>
                  <a:pt x="5581666" y="1333287"/>
                </a:cubicBezTo>
                <a:cubicBezTo>
                  <a:pt x="5574244" y="1339694"/>
                  <a:pt x="5577475" y="1363553"/>
                  <a:pt x="5589431" y="1351502"/>
                </a:cubicBezTo>
                <a:close/>
                <a:moveTo>
                  <a:pt x="5645404" y="1224823"/>
                </a:moveTo>
                <a:cubicBezTo>
                  <a:pt x="5654938" y="1210172"/>
                  <a:pt x="5647439" y="1184428"/>
                  <a:pt x="5636581" y="1180140"/>
                </a:cubicBezTo>
                <a:cubicBezTo>
                  <a:pt x="5641259" y="1194952"/>
                  <a:pt x="5634097" y="1211160"/>
                  <a:pt x="5645404" y="1224823"/>
                </a:cubicBezTo>
                <a:close/>
                <a:moveTo>
                  <a:pt x="5696338" y="1110701"/>
                </a:moveTo>
                <a:cubicBezTo>
                  <a:pt x="5703788" y="1096149"/>
                  <a:pt x="5702114" y="1069920"/>
                  <a:pt x="5687327" y="1066445"/>
                </a:cubicBezTo>
                <a:cubicBezTo>
                  <a:pt x="5693235" y="1080781"/>
                  <a:pt x="5690430" y="1096365"/>
                  <a:pt x="5696338" y="1110701"/>
                </a:cubicBezTo>
                <a:close/>
                <a:moveTo>
                  <a:pt x="5825245" y="818953"/>
                </a:moveTo>
                <a:cubicBezTo>
                  <a:pt x="5832955" y="814202"/>
                  <a:pt x="5824963" y="799965"/>
                  <a:pt x="5818345" y="805708"/>
                </a:cubicBezTo>
                <a:cubicBezTo>
                  <a:pt x="5823754" y="809627"/>
                  <a:pt x="5816094" y="815419"/>
                  <a:pt x="5825245" y="818953"/>
                </a:cubicBezTo>
                <a:close/>
                <a:moveTo>
                  <a:pt x="5840045" y="787767"/>
                </a:moveTo>
                <a:cubicBezTo>
                  <a:pt x="5847306" y="773642"/>
                  <a:pt x="5840284" y="749127"/>
                  <a:pt x="5829049" y="745693"/>
                </a:cubicBezTo>
                <a:cubicBezTo>
                  <a:pt x="5838460" y="759027"/>
                  <a:pt x="5824431" y="775770"/>
                  <a:pt x="5840045" y="787767"/>
                </a:cubicBezTo>
                <a:close/>
                <a:moveTo>
                  <a:pt x="5785818" y="911649"/>
                </a:moveTo>
                <a:cubicBezTo>
                  <a:pt x="5779306" y="902144"/>
                  <a:pt x="5784838" y="878079"/>
                  <a:pt x="5773087" y="876966"/>
                </a:cubicBezTo>
                <a:cubicBezTo>
                  <a:pt x="5779223" y="887324"/>
                  <a:pt x="5773879" y="910962"/>
                  <a:pt x="5785818" y="911649"/>
                </a:cubicBezTo>
                <a:close/>
                <a:moveTo>
                  <a:pt x="5805656" y="867905"/>
                </a:moveTo>
                <a:cubicBezTo>
                  <a:pt x="5803938" y="862558"/>
                  <a:pt x="5805535" y="856636"/>
                  <a:pt x="5800691" y="851436"/>
                </a:cubicBezTo>
                <a:cubicBezTo>
                  <a:pt x="5790946" y="857327"/>
                  <a:pt x="5797093" y="872278"/>
                  <a:pt x="5805656" y="867905"/>
                </a:cubicBezTo>
                <a:close/>
                <a:moveTo>
                  <a:pt x="5615549" y="1299317"/>
                </a:moveTo>
                <a:cubicBezTo>
                  <a:pt x="5624695" y="1280927"/>
                  <a:pt x="5623282" y="1264499"/>
                  <a:pt x="5610645" y="1249229"/>
                </a:cubicBezTo>
                <a:cubicBezTo>
                  <a:pt x="5601500" y="1267620"/>
                  <a:pt x="5606654" y="1283662"/>
                  <a:pt x="5615549" y="1299317"/>
                </a:cubicBezTo>
                <a:close/>
                <a:moveTo>
                  <a:pt x="5794964" y="893259"/>
                </a:moveTo>
                <a:cubicBezTo>
                  <a:pt x="5792359" y="873755"/>
                  <a:pt x="5789943" y="853825"/>
                  <a:pt x="5779241" y="835332"/>
                </a:cubicBezTo>
                <a:cubicBezTo>
                  <a:pt x="5773697" y="854804"/>
                  <a:pt x="5786794" y="884042"/>
                  <a:pt x="5794964" y="893259"/>
                </a:cubicBezTo>
                <a:close/>
                <a:moveTo>
                  <a:pt x="3689739" y="5658198"/>
                </a:moveTo>
                <a:cubicBezTo>
                  <a:pt x="3685231" y="5655694"/>
                  <a:pt x="3683976" y="5646982"/>
                  <a:pt x="3677782" y="5652915"/>
                </a:cubicBezTo>
                <a:cubicBezTo>
                  <a:pt x="3682103" y="5655842"/>
                  <a:pt x="3683545" y="5664129"/>
                  <a:pt x="3689739" y="5658198"/>
                </a:cubicBezTo>
                <a:close/>
                <a:moveTo>
                  <a:pt x="3278703" y="6589318"/>
                </a:moveTo>
                <a:cubicBezTo>
                  <a:pt x="3301397" y="6561046"/>
                  <a:pt x="3278057" y="6518051"/>
                  <a:pt x="3269850" y="6485828"/>
                </a:cubicBezTo>
                <a:cubicBezTo>
                  <a:pt x="3261259" y="6449860"/>
                  <a:pt x="3258297" y="6409230"/>
                  <a:pt x="3236409" y="6383728"/>
                </a:cubicBezTo>
                <a:cubicBezTo>
                  <a:pt x="3234897" y="6440255"/>
                  <a:pt x="3267306" y="6493895"/>
                  <a:pt x="3258580" y="6543659"/>
                </a:cubicBezTo>
                <a:cubicBezTo>
                  <a:pt x="3251860" y="6467666"/>
                  <a:pt x="3222135" y="6404487"/>
                  <a:pt x="3223984" y="6324109"/>
                </a:cubicBezTo>
                <a:cubicBezTo>
                  <a:pt x="3209597" y="6307028"/>
                  <a:pt x="3215942" y="6277660"/>
                  <a:pt x="3195449" y="6264009"/>
                </a:cubicBezTo>
                <a:cubicBezTo>
                  <a:pt x="3190696" y="6309400"/>
                  <a:pt x="3223975" y="6346063"/>
                  <a:pt x="3206944" y="6388072"/>
                </a:cubicBezTo>
                <a:cubicBezTo>
                  <a:pt x="3236907" y="6451867"/>
                  <a:pt x="3232695" y="6535286"/>
                  <a:pt x="3278703" y="6589318"/>
                </a:cubicBezTo>
                <a:close/>
                <a:moveTo>
                  <a:pt x="5671949" y="1172826"/>
                </a:moveTo>
                <a:cubicBezTo>
                  <a:pt x="5681710" y="1154198"/>
                  <a:pt x="5670115" y="1138878"/>
                  <a:pt x="5666618" y="1122549"/>
                </a:cubicBezTo>
                <a:cubicBezTo>
                  <a:pt x="5658514" y="1140890"/>
                  <a:pt x="5664284" y="1156694"/>
                  <a:pt x="5671949" y="1172826"/>
                </a:cubicBezTo>
                <a:close/>
                <a:moveTo>
                  <a:pt x="5709829" y="1087093"/>
                </a:moveTo>
                <a:cubicBezTo>
                  <a:pt x="5719075" y="1070786"/>
                  <a:pt x="5711083" y="1056549"/>
                  <a:pt x="5705790" y="1041975"/>
                </a:cubicBezTo>
                <a:cubicBezTo>
                  <a:pt x="5700713" y="1058085"/>
                  <a:pt x="5707236" y="1072183"/>
                  <a:pt x="5709829" y="1087093"/>
                </a:cubicBezTo>
                <a:close/>
                <a:moveTo>
                  <a:pt x="5663429" y="1195572"/>
                </a:moveTo>
                <a:cubicBezTo>
                  <a:pt x="5657959" y="1186017"/>
                  <a:pt x="5662876" y="1162190"/>
                  <a:pt x="5650937" y="1161503"/>
                </a:cubicBezTo>
                <a:cubicBezTo>
                  <a:pt x="5651624" y="1171493"/>
                  <a:pt x="5650875" y="1195122"/>
                  <a:pt x="5663429" y="1195572"/>
                </a:cubicBezTo>
                <a:close/>
                <a:moveTo>
                  <a:pt x="5688495" y="1138843"/>
                </a:moveTo>
                <a:cubicBezTo>
                  <a:pt x="5689681" y="1119995"/>
                  <a:pt x="5685707" y="1102435"/>
                  <a:pt x="5678181" y="1084835"/>
                </a:cubicBezTo>
                <a:cubicBezTo>
                  <a:pt x="5671923" y="1102462"/>
                  <a:pt x="5673746" y="1131816"/>
                  <a:pt x="5688495" y="1138843"/>
                </a:cubicBezTo>
                <a:close/>
                <a:moveTo>
                  <a:pt x="5394232" y="1805080"/>
                </a:moveTo>
                <a:cubicBezTo>
                  <a:pt x="5373309" y="1755915"/>
                  <a:pt x="5352434" y="1706093"/>
                  <a:pt x="5309076" y="1665221"/>
                </a:cubicBezTo>
                <a:cubicBezTo>
                  <a:pt x="5284018" y="1686888"/>
                  <a:pt x="5257529" y="1705472"/>
                  <a:pt x="5233082" y="1727844"/>
                </a:cubicBezTo>
                <a:cubicBezTo>
                  <a:pt x="5271576" y="1767369"/>
                  <a:pt x="5299156" y="1811394"/>
                  <a:pt x="5342400" y="1849280"/>
                </a:cubicBezTo>
                <a:cubicBezTo>
                  <a:pt x="5356879" y="1827505"/>
                  <a:pt x="5381490" y="1830289"/>
                  <a:pt x="5394232" y="1805080"/>
                </a:cubicBezTo>
                <a:close/>
                <a:moveTo>
                  <a:pt x="5782775" y="926618"/>
                </a:moveTo>
                <a:cubicBezTo>
                  <a:pt x="5758010" y="911088"/>
                  <a:pt x="5778674" y="875866"/>
                  <a:pt x="5755113" y="868004"/>
                </a:cubicBezTo>
                <a:cubicBezTo>
                  <a:pt x="5762800" y="893322"/>
                  <a:pt x="5759501" y="920414"/>
                  <a:pt x="5773202" y="944820"/>
                </a:cubicBezTo>
                <a:cubicBezTo>
                  <a:pt x="5781666" y="938364"/>
                  <a:pt x="5774738" y="933263"/>
                  <a:pt x="5782775" y="926618"/>
                </a:cubicBezTo>
                <a:close/>
                <a:moveTo>
                  <a:pt x="5734202" y="1037705"/>
                </a:moveTo>
                <a:cubicBezTo>
                  <a:pt x="5746584" y="1025843"/>
                  <a:pt x="5741302" y="1015862"/>
                  <a:pt x="5731664" y="1006506"/>
                </a:cubicBezTo>
                <a:lnTo>
                  <a:pt x="5729291" y="994192"/>
                </a:lnTo>
                <a:lnTo>
                  <a:pt x="5722215" y="957468"/>
                </a:lnTo>
                <a:cubicBezTo>
                  <a:pt x="5717370" y="971896"/>
                  <a:pt x="5718693" y="985353"/>
                  <a:pt x="5722064" y="998504"/>
                </a:cubicBezTo>
                <a:lnTo>
                  <a:pt x="5723283" y="1002442"/>
                </a:lnTo>
                <a:close/>
                <a:moveTo>
                  <a:pt x="5871828" y="727379"/>
                </a:moveTo>
                <a:cubicBezTo>
                  <a:pt x="5860006" y="716038"/>
                  <a:pt x="5868326" y="689125"/>
                  <a:pt x="5851504" y="686791"/>
                </a:cubicBezTo>
                <a:cubicBezTo>
                  <a:pt x="5864318" y="697041"/>
                  <a:pt x="5850245" y="734665"/>
                  <a:pt x="5871828" y="727379"/>
                </a:cubicBezTo>
                <a:close/>
                <a:moveTo>
                  <a:pt x="5877482" y="714583"/>
                </a:moveTo>
                <a:cubicBezTo>
                  <a:pt x="5892403" y="694666"/>
                  <a:pt x="5869773" y="680079"/>
                  <a:pt x="5869540" y="662133"/>
                </a:cubicBezTo>
                <a:cubicBezTo>
                  <a:pt x="5864374" y="680752"/>
                  <a:pt x="5871662" y="697737"/>
                  <a:pt x="5877482" y="714583"/>
                </a:cubicBezTo>
                <a:close/>
                <a:moveTo>
                  <a:pt x="5860629" y="753066"/>
                </a:moveTo>
                <a:cubicBezTo>
                  <a:pt x="5864323" y="742702"/>
                  <a:pt x="5851615" y="728389"/>
                  <a:pt x="5848643" y="718664"/>
                </a:cubicBezTo>
                <a:cubicBezTo>
                  <a:pt x="5840816" y="734069"/>
                  <a:pt x="5847340" y="748166"/>
                  <a:pt x="5850499" y="761797"/>
                </a:cubicBezTo>
                <a:cubicBezTo>
                  <a:pt x="5856344" y="759537"/>
                  <a:pt x="5859397" y="756521"/>
                  <a:pt x="5860629" y="753066"/>
                </a:cubicBezTo>
                <a:close/>
                <a:moveTo>
                  <a:pt x="5768839" y="962775"/>
                </a:moveTo>
                <a:cubicBezTo>
                  <a:pt x="5775508" y="958074"/>
                  <a:pt x="5767327" y="944263"/>
                  <a:pt x="5762128" y="949103"/>
                </a:cubicBezTo>
                <a:cubicBezTo>
                  <a:pt x="5767538" y="953023"/>
                  <a:pt x="5759877" y="958815"/>
                  <a:pt x="5768839" y="962775"/>
                </a:cubicBezTo>
                <a:close/>
                <a:moveTo>
                  <a:pt x="3607630" y="5854426"/>
                </a:moveTo>
                <a:cubicBezTo>
                  <a:pt x="3605085" y="5840549"/>
                  <a:pt x="3585401" y="5835429"/>
                  <a:pt x="3578865" y="5855996"/>
                </a:cubicBezTo>
                <a:cubicBezTo>
                  <a:pt x="3590821" y="5861279"/>
                  <a:pt x="3600015" y="5861264"/>
                  <a:pt x="3607630" y="5854426"/>
                </a:cubicBezTo>
                <a:close/>
                <a:moveTo>
                  <a:pt x="3704138" y="5636005"/>
                </a:moveTo>
                <a:cubicBezTo>
                  <a:pt x="3695858" y="5585438"/>
                  <a:pt x="3677544" y="5539098"/>
                  <a:pt x="3669879" y="5488294"/>
                </a:cubicBezTo>
                <a:cubicBezTo>
                  <a:pt x="3639851" y="5459223"/>
                  <a:pt x="3625215" y="5424196"/>
                  <a:pt x="3591494" y="5396553"/>
                </a:cubicBezTo>
                <a:cubicBezTo>
                  <a:pt x="3578387" y="5480508"/>
                  <a:pt x="3645111" y="5533953"/>
                  <a:pt x="3654165" y="5609337"/>
                </a:cubicBezTo>
                <a:cubicBezTo>
                  <a:pt x="3671823" y="5620198"/>
                  <a:pt x="3680864" y="5634390"/>
                  <a:pt x="3695018" y="5646251"/>
                </a:cubicBezTo>
                <a:cubicBezTo>
                  <a:pt x="3697279" y="5641133"/>
                  <a:pt x="3702592" y="5642969"/>
                  <a:pt x="3704138" y="5636005"/>
                </a:cubicBezTo>
                <a:close/>
                <a:moveTo>
                  <a:pt x="919681" y="11940152"/>
                </a:moveTo>
                <a:cubicBezTo>
                  <a:pt x="913443" y="11905775"/>
                  <a:pt x="927911" y="11871878"/>
                  <a:pt x="912671" y="11837094"/>
                </a:cubicBezTo>
                <a:cubicBezTo>
                  <a:pt x="902273" y="11868710"/>
                  <a:pt x="897277" y="11921583"/>
                  <a:pt x="919681" y="11940152"/>
                </a:cubicBezTo>
                <a:close/>
                <a:moveTo>
                  <a:pt x="1648672" y="10291111"/>
                </a:moveTo>
                <a:cubicBezTo>
                  <a:pt x="1649275" y="10289186"/>
                  <a:pt x="1648954" y="10287388"/>
                  <a:pt x="1647103" y="10285806"/>
                </a:cubicBezTo>
                <a:cubicBezTo>
                  <a:pt x="1639893" y="10300969"/>
                  <a:pt x="1616518" y="10292680"/>
                  <a:pt x="1634655" y="10309359"/>
                </a:cubicBezTo>
                <a:cubicBezTo>
                  <a:pt x="1636738" y="10303780"/>
                  <a:pt x="1646864" y="10296882"/>
                  <a:pt x="1648672" y="10291111"/>
                </a:cubicBezTo>
                <a:close/>
                <a:moveTo>
                  <a:pt x="5729412" y="1055471"/>
                </a:moveTo>
                <a:cubicBezTo>
                  <a:pt x="5726752" y="1052257"/>
                  <a:pt x="5727046" y="1036583"/>
                  <a:pt x="5717729" y="1042662"/>
                </a:cubicBezTo>
                <a:cubicBezTo>
                  <a:pt x="5722384" y="1048288"/>
                  <a:pt x="5717922" y="1064159"/>
                  <a:pt x="5729412" y="1055471"/>
                </a:cubicBezTo>
                <a:close/>
                <a:moveTo>
                  <a:pt x="5760320" y="985520"/>
                </a:moveTo>
                <a:lnTo>
                  <a:pt x="5755838" y="957740"/>
                </a:lnTo>
                <a:lnTo>
                  <a:pt x="5754231" y="947781"/>
                </a:lnTo>
                <a:cubicBezTo>
                  <a:pt x="5749886" y="935537"/>
                  <a:pt x="5744918" y="923402"/>
                  <a:pt x="5744414" y="910689"/>
                </a:cubicBezTo>
                <a:cubicBezTo>
                  <a:pt x="5742740" y="923714"/>
                  <a:pt x="5743611" y="936461"/>
                  <a:pt x="5746454" y="948933"/>
                </a:cubicBezTo>
                <a:lnTo>
                  <a:pt x="5751861" y="963200"/>
                </a:lnTo>
                <a:close/>
                <a:moveTo>
                  <a:pt x="5201547" y="2251069"/>
                </a:moveTo>
                <a:cubicBezTo>
                  <a:pt x="5190447" y="2238356"/>
                  <a:pt x="5179220" y="2238526"/>
                  <a:pt x="5168205" y="2251902"/>
                </a:cubicBezTo>
                <a:cubicBezTo>
                  <a:pt x="5179567" y="2260317"/>
                  <a:pt x="5190720" y="2255525"/>
                  <a:pt x="5201547" y="2251069"/>
                </a:cubicBezTo>
                <a:close/>
                <a:moveTo>
                  <a:pt x="5749439" y="1011301"/>
                </a:moveTo>
                <a:cubicBezTo>
                  <a:pt x="5745925" y="1007709"/>
                  <a:pt x="5751978" y="1003246"/>
                  <a:pt x="5754666" y="998316"/>
                </a:cubicBezTo>
                <a:lnTo>
                  <a:pt x="5745159" y="972403"/>
                </a:lnTo>
                <a:lnTo>
                  <a:pt x="5743616" y="968198"/>
                </a:lnTo>
                <a:cubicBezTo>
                  <a:pt x="5741589" y="957489"/>
                  <a:pt x="5739505" y="947774"/>
                  <a:pt x="5732225" y="944048"/>
                </a:cubicBezTo>
                <a:cubicBezTo>
                  <a:pt x="5735021" y="954460"/>
                  <a:pt x="5735174" y="968547"/>
                  <a:pt x="5736702" y="981394"/>
                </a:cubicBezTo>
                <a:lnTo>
                  <a:pt x="5737407" y="983048"/>
                </a:lnTo>
                <a:close/>
                <a:moveTo>
                  <a:pt x="2445525" y="8489521"/>
                </a:moveTo>
                <a:cubicBezTo>
                  <a:pt x="2455653" y="8473090"/>
                  <a:pt x="2452088" y="8441967"/>
                  <a:pt x="2446804" y="8418230"/>
                </a:cubicBezTo>
                <a:cubicBezTo>
                  <a:pt x="2431254" y="8409138"/>
                  <a:pt x="2401854" y="8409612"/>
                  <a:pt x="2386137" y="8419208"/>
                </a:cubicBezTo>
                <a:cubicBezTo>
                  <a:pt x="2373718" y="8459580"/>
                  <a:pt x="2402005" y="8505835"/>
                  <a:pt x="2430389" y="8500239"/>
                </a:cubicBezTo>
                <a:cubicBezTo>
                  <a:pt x="2437251" y="8498843"/>
                  <a:pt x="2442149" y="8494999"/>
                  <a:pt x="2445525" y="8489521"/>
                </a:cubicBezTo>
                <a:close/>
                <a:moveTo>
                  <a:pt x="5608332" y="1331815"/>
                </a:moveTo>
                <a:cubicBezTo>
                  <a:pt x="5608676" y="1317182"/>
                  <a:pt x="5604475" y="1303601"/>
                  <a:pt x="5597148" y="1290167"/>
                </a:cubicBezTo>
                <a:cubicBezTo>
                  <a:pt x="5584655" y="1295353"/>
                  <a:pt x="5594847" y="1338092"/>
                  <a:pt x="5608332" y="1331815"/>
                </a:cubicBezTo>
                <a:close/>
                <a:moveTo>
                  <a:pt x="5159843" y="2349121"/>
                </a:moveTo>
                <a:cubicBezTo>
                  <a:pt x="5155241" y="2329706"/>
                  <a:pt x="5139884" y="2298564"/>
                  <a:pt x="5115567" y="2306197"/>
                </a:cubicBezTo>
                <a:cubicBezTo>
                  <a:pt x="5125190" y="2329829"/>
                  <a:pt x="5125945" y="2335763"/>
                  <a:pt x="5146741" y="2355924"/>
                </a:cubicBezTo>
                <a:cubicBezTo>
                  <a:pt x="5150965" y="2351567"/>
                  <a:pt x="5155315" y="2355134"/>
                  <a:pt x="5159843" y="2349121"/>
                </a:cubicBezTo>
                <a:close/>
                <a:moveTo>
                  <a:pt x="875673" y="12046680"/>
                </a:moveTo>
                <a:cubicBezTo>
                  <a:pt x="867176" y="12039355"/>
                  <a:pt x="875927" y="12012621"/>
                  <a:pt x="863908" y="12019041"/>
                </a:cubicBezTo>
                <a:cubicBezTo>
                  <a:pt x="865259" y="12029838"/>
                  <a:pt x="852816" y="12058000"/>
                  <a:pt x="875673" y="12046680"/>
                </a:cubicBezTo>
                <a:close/>
                <a:moveTo>
                  <a:pt x="5964545" y="534856"/>
                </a:moveTo>
                <a:cubicBezTo>
                  <a:pt x="5959135" y="530936"/>
                  <a:pt x="5966368" y="524956"/>
                  <a:pt x="5957832" y="521184"/>
                </a:cubicBezTo>
                <a:cubicBezTo>
                  <a:pt x="5947035" y="522531"/>
                  <a:pt x="5928284" y="545344"/>
                  <a:pt x="5949125" y="544356"/>
                </a:cubicBezTo>
                <a:cubicBezTo>
                  <a:pt x="5945916" y="529683"/>
                  <a:pt x="5954590" y="531987"/>
                  <a:pt x="5964545" y="534856"/>
                </a:cubicBezTo>
                <a:close/>
                <a:moveTo>
                  <a:pt x="939658" y="11912258"/>
                </a:moveTo>
                <a:cubicBezTo>
                  <a:pt x="920401" y="11902730"/>
                  <a:pt x="953687" y="11873577"/>
                  <a:pt x="927733" y="11876899"/>
                </a:cubicBezTo>
                <a:cubicBezTo>
                  <a:pt x="936945" y="11886070"/>
                  <a:pt x="918280" y="11928313"/>
                  <a:pt x="939658" y="11912258"/>
                </a:cubicBezTo>
                <a:close/>
                <a:moveTo>
                  <a:pt x="5921637" y="637740"/>
                </a:moveTo>
                <a:cubicBezTo>
                  <a:pt x="5933332" y="615888"/>
                  <a:pt x="5920545" y="597493"/>
                  <a:pt x="5910270" y="579188"/>
                </a:cubicBezTo>
                <a:cubicBezTo>
                  <a:pt x="5906245" y="599841"/>
                  <a:pt x="5911976" y="619197"/>
                  <a:pt x="5921637" y="637740"/>
                </a:cubicBezTo>
                <a:close/>
                <a:moveTo>
                  <a:pt x="5916409" y="650724"/>
                </a:moveTo>
                <a:cubicBezTo>
                  <a:pt x="5904953" y="633937"/>
                  <a:pt x="5906139" y="615089"/>
                  <a:pt x="5891557" y="598449"/>
                </a:cubicBezTo>
                <a:cubicBezTo>
                  <a:pt x="5878919" y="622434"/>
                  <a:pt x="5899239" y="641098"/>
                  <a:pt x="5893845" y="663695"/>
                </a:cubicBezTo>
                <a:cubicBezTo>
                  <a:pt x="5881030" y="653445"/>
                  <a:pt x="5889999" y="640074"/>
                  <a:pt x="5876757" y="629635"/>
                </a:cubicBezTo>
                <a:cubicBezTo>
                  <a:pt x="5874867" y="651232"/>
                  <a:pt x="5879606" y="671678"/>
                  <a:pt x="5890546" y="690787"/>
                </a:cubicBezTo>
                <a:cubicBezTo>
                  <a:pt x="5904487" y="676554"/>
                  <a:pt x="5903084" y="664719"/>
                  <a:pt x="5916409" y="650724"/>
                </a:cubicBezTo>
                <a:close/>
                <a:moveTo>
                  <a:pt x="1686115" y="10226267"/>
                </a:moveTo>
                <a:cubicBezTo>
                  <a:pt x="1689363" y="10218304"/>
                  <a:pt x="1689456" y="10210731"/>
                  <a:pt x="1684562" y="10204491"/>
                </a:cubicBezTo>
                <a:cubicBezTo>
                  <a:pt x="1676829" y="10200055"/>
                  <a:pt x="1671703" y="10215121"/>
                  <a:pt x="1663782" y="10211111"/>
                </a:cubicBezTo>
                <a:cubicBezTo>
                  <a:pt x="1661805" y="10235214"/>
                  <a:pt x="1602742" y="10258050"/>
                  <a:pt x="1621278" y="10283061"/>
                </a:cubicBezTo>
                <a:cubicBezTo>
                  <a:pt x="1638247" y="10277560"/>
                  <a:pt x="1676373" y="10250156"/>
                  <a:pt x="1686115" y="10226267"/>
                </a:cubicBezTo>
                <a:close/>
                <a:moveTo>
                  <a:pt x="1663926" y="10278903"/>
                </a:moveTo>
                <a:cubicBezTo>
                  <a:pt x="1667623" y="10274866"/>
                  <a:pt x="1669680" y="10268767"/>
                  <a:pt x="1666052" y="10267164"/>
                </a:cubicBezTo>
                <a:cubicBezTo>
                  <a:pt x="1661807" y="10274463"/>
                  <a:pt x="1656258" y="10272011"/>
                  <a:pt x="1651964" y="10278268"/>
                </a:cubicBezTo>
                <a:cubicBezTo>
                  <a:pt x="1654893" y="10284914"/>
                  <a:pt x="1660229" y="10282940"/>
                  <a:pt x="1663926" y="10278903"/>
                </a:cubicBezTo>
                <a:close/>
                <a:moveTo>
                  <a:pt x="3916423" y="5183828"/>
                </a:moveTo>
                <a:cubicBezTo>
                  <a:pt x="3921354" y="5178097"/>
                  <a:pt x="3914216" y="5148451"/>
                  <a:pt x="3899242" y="5156794"/>
                </a:cubicBezTo>
                <a:cubicBezTo>
                  <a:pt x="3899678" y="5163573"/>
                  <a:pt x="3911844" y="5184975"/>
                  <a:pt x="3916423" y="5183828"/>
                </a:cubicBezTo>
                <a:close/>
                <a:moveTo>
                  <a:pt x="3673872" y="5736848"/>
                </a:moveTo>
                <a:cubicBezTo>
                  <a:pt x="3655928" y="5706997"/>
                  <a:pt x="3635147" y="5678946"/>
                  <a:pt x="3600208" y="5656371"/>
                </a:cubicBezTo>
                <a:cubicBezTo>
                  <a:pt x="3597670" y="5664426"/>
                  <a:pt x="3591979" y="5663443"/>
                  <a:pt x="3589391" y="5670457"/>
                </a:cubicBezTo>
                <a:cubicBezTo>
                  <a:pt x="3588748" y="5678842"/>
                  <a:pt x="3604671" y="5697094"/>
                  <a:pt x="3607599" y="5692779"/>
                </a:cubicBezTo>
                <a:cubicBezTo>
                  <a:pt x="3607349" y="5687569"/>
                  <a:pt x="3596262" y="5669923"/>
                  <a:pt x="3608582" y="5669761"/>
                </a:cubicBezTo>
                <a:cubicBezTo>
                  <a:pt x="3629204" y="5690087"/>
                  <a:pt x="3646365" y="5729794"/>
                  <a:pt x="3673872" y="5736848"/>
                </a:cubicBezTo>
                <a:close/>
                <a:moveTo>
                  <a:pt x="746866" y="12363175"/>
                </a:moveTo>
                <a:cubicBezTo>
                  <a:pt x="738765" y="12359595"/>
                  <a:pt x="730867" y="12338250"/>
                  <a:pt x="723167" y="12347603"/>
                </a:cubicBezTo>
                <a:cubicBezTo>
                  <a:pt x="726874" y="12355362"/>
                  <a:pt x="727030" y="12363083"/>
                  <a:pt x="730737" y="12370842"/>
                </a:cubicBezTo>
                <a:cubicBezTo>
                  <a:pt x="736362" y="12366186"/>
                  <a:pt x="741577" y="12370531"/>
                  <a:pt x="746866" y="12363175"/>
                </a:cubicBezTo>
                <a:close/>
                <a:moveTo>
                  <a:pt x="5949057" y="595306"/>
                </a:moveTo>
                <a:cubicBezTo>
                  <a:pt x="5936015" y="589034"/>
                  <a:pt x="5940399" y="580265"/>
                  <a:pt x="5931714" y="573369"/>
                </a:cubicBezTo>
                <a:cubicBezTo>
                  <a:pt x="5927341" y="586731"/>
                  <a:pt x="5929219" y="599796"/>
                  <a:pt x="5937301" y="611524"/>
                </a:cubicBezTo>
                <a:cubicBezTo>
                  <a:pt x="5941219" y="606118"/>
                  <a:pt x="5945327" y="600285"/>
                  <a:pt x="5949057" y="595306"/>
                </a:cubicBezTo>
                <a:close/>
                <a:moveTo>
                  <a:pt x="3630593" y="5845194"/>
                </a:moveTo>
                <a:cubicBezTo>
                  <a:pt x="3618540" y="5820493"/>
                  <a:pt x="3604639" y="5796508"/>
                  <a:pt x="3580464" y="5776139"/>
                </a:cubicBezTo>
                <a:cubicBezTo>
                  <a:pt x="3576707" y="5789263"/>
                  <a:pt x="3591675" y="5805057"/>
                  <a:pt x="3599813" y="5817828"/>
                </a:cubicBezTo>
                <a:cubicBezTo>
                  <a:pt x="3607898" y="5829561"/>
                  <a:pt x="3618732" y="5859332"/>
                  <a:pt x="3630593" y="5845194"/>
                </a:cubicBezTo>
                <a:close/>
                <a:moveTo>
                  <a:pt x="5957510" y="584257"/>
                </a:moveTo>
                <a:cubicBezTo>
                  <a:pt x="5953004" y="581756"/>
                  <a:pt x="5947921" y="575942"/>
                  <a:pt x="5944518" y="579026"/>
                </a:cubicBezTo>
                <a:cubicBezTo>
                  <a:pt x="5950493" y="581666"/>
                  <a:pt x="5949722" y="596110"/>
                  <a:pt x="5957510" y="584257"/>
                </a:cubicBezTo>
                <a:close/>
                <a:moveTo>
                  <a:pt x="3412226" y="6346002"/>
                </a:moveTo>
                <a:cubicBezTo>
                  <a:pt x="3399300" y="6324461"/>
                  <a:pt x="3403084" y="6293961"/>
                  <a:pt x="3376953" y="6280372"/>
                </a:cubicBezTo>
                <a:cubicBezTo>
                  <a:pt x="3381204" y="6299613"/>
                  <a:pt x="3390173" y="6361281"/>
                  <a:pt x="3412226" y="6346002"/>
                </a:cubicBezTo>
                <a:close/>
                <a:moveTo>
                  <a:pt x="1972295" y="9607207"/>
                </a:moveTo>
                <a:cubicBezTo>
                  <a:pt x="1970057" y="9615464"/>
                  <a:pt x="1965717" y="9622091"/>
                  <a:pt x="1954606" y="9622283"/>
                </a:cubicBezTo>
                <a:cubicBezTo>
                  <a:pt x="1932339" y="9600711"/>
                  <a:pt x="1969526" y="9559498"/>
                  <a:pt x="1979124" y="9533131"/>
                </a:cubicBezTo>
                <a:lnTo>
                  <a:pt x="1987792" y="9497747"/>
                </a:lnTo>
                <a:lnTo>
                  <a:pt x="1895254" y="9711382"/>
                </a:lnTo>
                <a:lnTo>
                  <a:pt x="1882451" y="9707410"/>
                </a:lnTo>
                <a:lnTo>
                  <a:pt x="1998109" y="9455634"/>
                </a:lnTo>
                <a:lnTo>
                  <a:pt x="1998351" y="9454648"/>
                </a:lnTo>
                <a:cubicBezTo>
                  <a:pt x="2001620" y="9429692"/>
                  <a:pt x="2002057" y="9405781"/>
                  <a:pt x="2000579" y="9382427"/>
                </a:cubicBezTo>
                <a:cubicBezTo>
                  <a:pt x="1998715" y="9357627"/>
                  <a:pt x="1988990" y="9330885"/>
                  <a:pt x="2000668" y="9312579"/>
                </a:cubicBezTo>
                <a:cubicBezTo>
                  <a:pt x="2010578" y="9329327"/>
                  <a:pt x="2016803" y="9347957"/>
                  <a:pt x="2019886" y="9368130"/>
                </a:cubicBezTo>
                <a:lnTo>
                  <a:pt x="2020107" y="9407748"/>
                </a:lnTo>
                <a:lnTo>
                  <a:pt x="2071840" y="9295130"/>
                </a:lnTo>
                <a:lnTo>
                  <a:pt x="2073836" y="9299107"/>
                </a:lnTo>
                <a:lnTo>
                  <a:pt x="2020192" y="9422951"/>
                </a:lnTo>
                <a:lnTo>
                  <a:pt x="2020247" y="9432949"/>
                </a:lnTo>
                <a:cubicBezTo>
                  <a:pt x="2014924" y="9478805"/>
                  <a:pt x="1999193" y="9529498"/>
                  <a:pt x="1977378" y="9582352"/>
                </a:cubicBezTo>
                <a:cubicBezTo>
                  <a:pt x="1974670" y="9589062"/>
                  <a:pt x="1974533" y="9598949"/>
                  <a:pt x="1972295" y="9607207"/>
                </a:cubicBezTo>
                <a:close/>
                <a:moveTo>
                  <a:pt x="5968212" y="572050"/>
                </a:moveTo>
                <a:cubicBezTo>
                  <a:pt x="5970569" y="564441"/>
                  <a:pt x="5960411" y="554313"/>
                  <a:pt x="5956092" y="545905"/>
                </a:cubicBezTo>
                <a:cubicBezTo>
                  <a:pt x="5950388" y="557659"/>
                  <a:pt x="5956335" y="568444"/>
                  <a:pt x="5961002" y="578663"/>
                </a:cubicBezTo>
                <a:cubicBezTo>
                  <a:pt x="5965249" y="576843"/>
                  <a:pt x="5967426" y="574587"/>
                  <a:pt x="5968212" y="572050"/>
                </a:cubicBezTo>
                <a:close/>
                <a:moveTo>
                  <a:pt x="5373998" y="1920064"/>
                </a:moveTo>
                <a:cubicBezTo>
                  <a:pt x="5362350" y="1907306"/>
                  <a:pt x="5347400" y="1880743"/>
                  <a:pt x="5328875" y="1880718"/>
                </a:cubicBezTo>
                <a:cubicBezTo>
                  <a:pt x="5340218" y="1893123"/>
                  <a:pt x="5361636" y="1917179"/>
                  <a:pt x="5373998" y="1920064"/>
                </a:cubicBezTo>
                <a:close/>
                <a:moveTo>
                  <a:pt x="975157" y="11876944"/>
                </a:moveTo>
                <a:cubicBezTo>
                  <a:pt x="971355" y="11871693"/>
                  <a:pt x="973557" y="11860936"/>
                  <a:pt x="963523" y="11865172"/>
                </a:cubicBezTo>
                <a:cubicBezTo>
                  <a:pt x="967940" y="11870184"/>
                  <a:pt x="965738" y="11880942"/>
                  <a:pt x="975157" y="11876944"/>
                </a:cubicBezTo>
                <a:close/>
                <a:moveTo>
                  <a:pt x="3675272" y="5766023"/>
                </a:moveTo>
                <a:cubicBezTo>
                  <a:pt x="3652667" y="5747876"/>
                  <a:pt x="3642152" y="5694279"/>
                  <a:pt x="3608289" y="5702769"/>
                </a:cubicBezTo>
                <a:cubicBezTo>
                  <a:pt x="3617129" y="5712794"/>
                  <a:pt x="3627640" y="5727125"/>
                  <a:pt x="3639141" y="5740370"/>
                </a:cubicBezTo>
                <a:cubicBezTo>
                  <a:pt x="3648647" y="5751199"/>
                  <a:pt x="3660425" y="5778832"/>
                  <a:pt x="3675272" y="5766023"/>
                </a:cubicBezTo>
                <a:close/>
                <a:moveTo>
                  <a:pt x="3315800" y="6587326"/>
                </a:moveTo>
                <a:cubicBezTo>
                  <a:pt x="3317156" y="6549625"/>
                  <a:pt x="3304443" y="6514900"/>
                  <a:pt x="3295712" y="6480402"/>
                </a:cubicBezTo>
                <a:cubicBezTo>
                  <a:pt x="3286791" y="6446332"/>
                  <a:pt x="3284117" y="6407361"/>
                  <a:pt x="3262081" y="6378731"/>
                </a:cubicBezTo>
                <a:cubicBezTo>
                  <a:pt x="3261137" y="6380867"/>
                  <a:pt x="3260585" y="6383559"/>
                  <a:pt x="3259665" y="6385642"/>
                </a:cubicBezTo>
                <a:lnTo>
                  <a:pt x="3255083" y="6388865"/>
                </a:lnTo>
                <a:lnTo>
                  <a:pt x="3255038" y="6388824"/>
                </a:lnTo>
                <a:lnTo>
                  <a:pt x="3254775" y="6373332"/>
                </a:lnTo>
                <a:cubicBezTo>
                  <a:pt x="3254126" y="6368450"/>
                  <a:pt x="3252105" y="6364365"/>
                  <a:pt x="3246274" y="6362554"/>
                </a:cubicBezTo>
                <a:cubicBezTo>
                  <a:pt x="3243163" y="6371904"/>
                  <a:pt x="3246007" y="6379033"/>
                  <a:pt x="3250121" y="6384297"/>
                </a:cubicBezTo>
                <a:lnTo>
                  <a:pt x="3255038" y="6388824"/>
                </a:lnTo>
                <a:lnTo>
                  <a:pt x="3255039" y="6388896"/>
                </a:lnTo>
                <a:lnTo>
                  <a:pt x="3255083" y="6388865"/>
                </a:lnTo>
                <a:lnTo>
                  <a:pt x="3261588" y="6394854"/>
                </a:lnTo>
                <a:cubicBezTo>
                  <a:pt x="3283730" y="6456724"/>
                  <a:pt x="3280026" y="6533220"/>
                  <a:pt x="3315800" y="6587326"/>
                </a:cubicBezTo>
                <a:close/>
                <a:moveTo>
                  <a:pt x="2486750" y="8463829"/>
                </a:moveTo>
                <a:cubicBezTo>
                  <a:pt x="2493449" y="8445037"/>
                  <a:pt x="2483769" y="8423706"/>
                  <a:pt x="2471477" y="8414095"/>
                </a:cubicBezTo>
                <a:cubicBezTo>
                  <a:pt x="2480548" y="8426560"/>
                  <a:pt x="2479517" y="8449466"/>
                  <a:pt x="2486750" y="8463829"/>
                </a:cubicBezTo>
                <a:close/>
                <a:moveTo>
                  <a:pt x="5196225" y="2331730"/>
                </a:moveTo>
                <a:lnTo>
                  <a:pt x="5179453" y="2315470"/>
                </a:lnTo>
                <a:cubicBezTo>
                  <a:pt x="5164077" y="2324619"/>
                  <a:pt x="5171761" y="2350923"/>
                  <a:pt x="5179978" y="2348487"/>
                </a:cubicBezTo>
                <a:cubicBezTo>
                  <a:pt x="5172850" y="2336375"/>
                  <a:pt x="5192388" y="2339713"/>
                  <a:pt x="5196225" y="2331730"/>
                </a:cubicBezTo>
                <a:close/>
                <a:moveTo>
                  <a:pt x="3936164" y="5186039"/>
                </a:moveTo>
                <a:cubicBezTo>
                  <a:pt x="3930167" y="5209372"/>
                  <a:pt x="3909840" y="5232269"/>
                  <a:pt x="3883038" y="5228502"/>
                </a:cubicBezTo>
                <a:cubicBezTo>
                  <a:pt x="3803291" y="5191201"/>
                  <a:pt x="3891305" y="5073426"/>
                  <a:pt x="3937091" y="5163534"/>
                </a:cubicBezTo>
                <a:cubicBezTo>
                  <a:pt x="3938569" y="5170436"/>
                  <a:pt x="3938162" y="5178263"/>
                  <a:pt x="3936164" y="5186039"/>
                </a:cubicBezTo>
                <a:close/>
                <a:moveTo>
                  <a:pt x="3705931" y="5708183"/>
                </a:moveTo>
                <a:cubicBezTo>
                  <a:pt x="3700280" y="5703647"/>
                  <a:pt x="3707744" y="5693686"/>
                  <a:pt x="3693287" y="5692906"/>
                </a:cubicBezTo>
                <a:cubicBezTo>
                  <a:pt x="3684681" y="5700832"/>
                  <a:pt x="3699223" y="5716437"/>
                  <a:pt x="3705931" y="5708183"/>
                </a:cubicBezTo>
                <a:close/>
                <a:moveTo>
                  <a:pt x="5228842" y="2264527"/>
                </a:moveTo>
                <a:lnTo>
                  <a:pt x="5221798" y="2257698"/>
                </a:lnTo>
                <a:lnTo>
                  <a:pt x="5215299" y="2264401"/>
                </a:lnTo>
                <a:lnTo>
                  <a:pt x="5222343" y="2271230"/>
                </a:lnTo>
                <a:close/>
                <a:moveTo>
                  <a:pt x="6002967" y="517166"/>
                </a:moveTo>
                <a:cubicBezTo>
                  <a:pt x="6003172" y="504002"/>
                  <a:pt x="5989814" y="504217"/>
                  <a:pt x="5980835" y="512995"/>
                </a:cubicBezTo>
                <a:cubicBezTo>
                  <a:pt x="5988279" y="515774"/>
                  <a:pt x="5996537" y="522482"/>
                  <a:pt x="6002967" y="517166"/>
                </a:cubicBezTo>
                <a:close/>
                <a:moveTo>
                  <a:pt x="5225802" y="2281085"/>
                </a:moveTo>
                <a:cubicBezTo>
                  <a:pt x="5216840" y="2278248"/>
                  <a:pt x="5207396" y="2265841"/>
                  <a:pt x="5198843" y="2267952"/>
                </a:cubicBezTo>
                <a:cubicBezTo>
                  <a:pt x="5204294" y="2278438"/>
                  <a:pt x="5212449" y="2292846"/>
                  <a:pt x="5225802" y="2281085"/>
                </a:cubicBezTo>
                <a:close/>
                <a:moveTo>
                  <a:pt x="5991404" y="554880"/>
                </a:moveTo>
                <a:cubicBezTo>
                  <a:pt x="5979393" y="543965"/>
                  <a:pt x="5983340" y="530415"/>
                  <a:pt x="5971944" y="519263"/>
                </a:cubicBezTo>
                <a:cubicBezTo>
                  <a:pt x="5966867" y="535372"/>
                  <a:pt x="5972160" y="549946"/>
                  <a:pt x="5980767" y="563945"/>
                </a:cubicBezTo>
                <a:cubicBezTo>
                  <a:pt x="5984170" y="560860"/>
                  <a:pt x="5988389" y="561705"/>
                  <a:pt x="5991404" y="554880"/>
                </a:cubicBezTo>
                <a:close/>
                <a:moveTo>
                  <a:pt x="3696277" y="5750826"/>
                </a:moveTo>
                <a:cubicBezTo>
                  <a:pt x="3700235" y="5741867"/>
                  <a:pt x="3694533" y="5736291"/>
                  <a:pt x="3702800" y="5725666"/>
                </a:cubicBezTo>
                <a:cubicBezTo>
                  <a:pt x="3674406" y="5704451"/>
                  <a:pt x="3672290" y="5673431"/>
                  <a:pt x="3639209" y="5654736"/>
                </a:cubicBezTo>
                <a:cubicBezTo>
                  <a:pt x="3645823" y="5683663"/>
                  <a:pt x="3675021" y="5704213"/>
                  <a:pt x="3691295" y="5729759"/>
                </a:cubicBezTo>
                <a:cubicBezTo>
                  <a:pt x="3689609" y="5738195"/>
                  <a:pt x="3685035" y="5747391"/>
                  <a:pt x="3696277" y="5750826"/>
                </a:cubicBezTo>
                <a:close/>
                <a:moveTo>
                  <a:pt x="3694447" y="5761140"/>
                </a:moveTo>
                <a:cubicBezTo>
                  <a:pt x="3694014" y="5760280"/>
                  <a:pt x="3692859" y="5757984"/>
                  <a:pt x="3690548" y="5753395"/>
                </a:cubicBezTo>
                <a:cubicBezTo>
                  <a:pt x="3690548" y="5753395"/>
                  <a:pt x="3695746" y="5763724"/>
                  <a:pt x="3694447" y="5761140"/>
                </a:cubicBezTo>
                <a:close/>
                <a:moveTo>
                  <a:pt x="3650924" y="5863867"/>
                </a:moveTo>
                <a:cubicBezTo>
                  <a:pt x="3631292" y="5859783"/>
                  <a:pt x="3620386" y="5876381"/>
                  <a:pt x="3600654" y="5870213"/>
                </a:cubicBezTo>
                <a:cubicBezTo>
                  <a:pt x="3549495" y="5936328"/>
                  <a:pt x="3465896" y="5918768"/>
                  <a:pt x="3424327" y="6010538"/>
                </a:cubicBezTo>
                <a:cubicBezTo>
                  <a:pt x="3513484" y="5995884"/>
                  <a:pt x="3588669" y="5947010"/>
                  <a:pt x="3650924" y="5863867"/>
                </a:cubicBezTo>
                <a:close/>
                <a:moveTo>
                  <a:pt x="2930718" y="7495565"/>
                </a:moveTo>
                <a:cubicBezTo>
                  <a:pt x="2928854" y="7460617"/>
                  <a:pt x="2940036" y="7421475"/>
                  <a:pt x="2923729" y="7391653"/>
                </a:cubicBezTo>
                <a:cubicBezTo>
                  <a:pt x="2902297" y="7453161"/>
                  <a:pt x="2853842" y="7481586"/>
                  <a:pt x="2838001" y="7527251"/>
                </a:cubicBezTo>
                <a:cubicBezTo>
                  <a:pt x="2870149" y="7520728"/>
                  <a:pt x="2906024" y="7525853"/>
                  <a:pt x="2930718" y="7495565"/>
                </a:cubicBezTo>
                <a:close/>
                <a:moveTo>
                  <a:pt x="5369004" y="1979914"/>
                </a:moveTo>
                <a:cubicBezTo>
                  <a:pt x="5334319" y="1965479"/>
                  <a:pt x="5302401" y="1958524"/>
                  <a:pt x="5266332" y="1940349"/>
                </a:cubicBezTo>
                <a:cubicBezTo>
                  <a:pt x="5245347" y="1956026"/>
                  <a:pt x="5219613" y="1996170"/>
                  <a:pt x="5215514" y="2029948"/>
                </a:cubicBezTo>
                <a:cubicBezTo>
                  <a:pt x="5271985" y="2026780"/>
                  <a:pt x="5321186" y="2005217"/>
                  <a:pt x="5369004" y="1979914"/>
                </a:cubicBezTo>
                <a:close/>
                <a:moveTo>
                  <a:pt x="3668449" y="5835862"/>
                </a:moveTo>
                <a:cubicBezTo>
                  <a:pt x="3677025" y="5817212"/>
                  <a:pt x="3664375" y="5790395"/>
                  <a:pt x="3647410" y="5786342"/>
                </a:cubicBezTo>
                <a:cubicBezTo>
                  <a:pt x="3654554" y="5800207"/>
                  <a:pt x="3677271" y="5825031"/>
                  <a:pt x="3651908" y="5840847"/>
                </a:cubicBezTo>
                <a:cubicBezTo>
                  <a:pt x="3632533" y="5807304"/>
                  <a:pt x="3608473" y="5776280"/>
                  <a:pt x="3579064" y="5746965"/>
                </a:cubicBezTo>
                <a:cubicBezTo>
                  <a:pt x="3595699" y="5784398"/>
                  <a:pt x="3627722" y="5815884"/>
                  <a:pt x="3652170" y="5850649"/>
                </a:cubicBezTo>
                <a:cubicBezTo>
                  <a:pt x="3660372" y="5847392"/>
                  <a:pt x="3665591" y="5842079"/>
                  <a:pt x="3668449" y="5835862"/>
                </a:cubicBezTo>
                <a:close/>
                <a:moveTo>
                  <a:pt x="5386030" y="1950384"/>
                </a:moveTo>
                <a:cubicBezTo>
                  <a:pt x="5362447" y="1928817"/>
                  <a:pt x="5338512" y="1907556"/>
                  <a:pt x="5319022" y="1884302"/>
                </a:cubicBezTo>
                <a:cubicBezTo>
                  <a:pt x="5305753" y="1893923"/>
                  <a:pt x="5291569" y="1902485"/>
                  <a:pt x="5282194" y="1922315"/>
                </a:cubicBezTo>
                <a:cubicBezTo>
                  <a:pt x="5296694" y="1927671"/>
                  <a:pt x="5311614" y="1936366"/>
                  <a:pt x="5327430" y="1941819"/>
                </a:cubicBezTo>
                <a:cubicBezTo>
                  <a:pt x="5350038" y="1949419"/>
                  <a:pt x="5376453" y="1959282"/>
                  <a:pt x="5386030" y="1950384"/>
                </a:cubicBezTo>
                <a:close/>
                <a:moveTo>
                  <a:pt x="4286318" y="4442122"/>
                </a:moveTo>
                <a:cubicBezTo>
                  <a:pt x="4286995" y="4442400"/>
                  <a:pt x="4286648" y="4441744"/>
                  <a:pt x="4284428" y="4439837"/>
                </a:cubicBezTo>
                <a:cubicBezTo>
                  <a:pt x="4281792" y="4434140"/>
                  <a:pt x="4281012" y="4425596"/>
                  <a:pt x="4275491" y="4422913"/>
                </a:cubicBezTo>
                <a:cubicBezTo>
                  <a:pt x="4273037" y="4432044"/>
                  <a:pt x="4284286" y="4441288"/>
                  <a:pt x="4286318" y="4442122"/>
                </a:cubicBezTo>
                <a:close/>
                <a:moveTo>
                  <a:pt x="6011607" y="544944"/>
                </a:moveTo>
                <a:cubicBezTo>
                  <a:pt x="6002694" y="542025"/>
                  <a:pt x="6003365" y="525499"/>
                  <a:pt x="5992768" y="531012"/>
                </a:cubicBezTo>
                <a:cubicBezTo>
                  <a:pt x="5997324" y="534555"/>
                  <a:pt x="6004435" y="556559"/>
                  <a:pt x="6011607" y="544944"/>
                </a:cubicBezTo>
                <a:close/>
                <a:moveTo>
                  <a:pt x="1028484" y="11832021"/>
                </a:moveTo>
                <a:cubicBezTo>
                  <a:pt x="1034905" y="11807748"/>
                  <a:pt x="1031003" y="11767869"/>
                  <a:pt x="1007530" y="11758646"/>
                </a:cubicBezTo>
                <a:cubicBezTo>
                  <a:pt x="1013568" y="11788854"/>
                  <a:pt x="1003736" y="11819190"/>
                  <a:pt x="1018965" y="11849379"/>
                </a:cubicBezTo>
                <a:cubicBezTo>
                  <a:pt x="1023056" y="11846469"/>
                  <a:pt x="1026344" y="11840112"/>
                  <a:pt x="1028484" y="11832021"/>
                </a:cubicBezTo>
                <a:close/>
                <a:moveTo>
                  <a:pt x="5236516" y="2310976"/>
                </a:moveTo>
                <a:cubicBezTo>
                  <a:pt x="5221474" y="2299644"/>
                  <a:pt x="5206705" y="2284676"/>
                  <a:pt x="5192670" y="2295125"/>
                </a:cubicBezTo>
                <a:cubicBezTo>
                  <a:pt x="5207104" y="2309769"/>
                  <a:pt x="5221873" y="2324737"/>
                  <a:pt x="5236516" y="2310976"/>
                </a:cubicBezTo>
                <a:close/>
                <a:moveTo>
                  <a:pt x="2904161" y="7590623"/>
                </a:moveTo>
                <a:cubicBezTo>
                  <a:pt x="2913479" y="7566859"/>
                  <a:pt x="2930252" y="7541230"/>
                  <a:pt x="2914877" y="7524921"/>
                </a:cubicBezTo>
                <a:cubicBezTo>
                  <a:pt x="2898104" y="7533775"/>
                  <a:pt x="2878535" y="7534241"/>
                  <a:pt x="2861763" y="7544492"/>
                </a:cubicBezTo>
                <a:cubicBezTo>
                  <a:pt x="2873410" y="7560801"/>
                  <a:pt x="2888785" y="7575712"/>
                  <a:pt x="2904161" y="7590623"/>
                </a:cubicBezTo>
                <a:close/>
                <a:moveTo>
                  <a:pt x="2882729" y="7640948"/>
                </a:moveTo>
                <a:cubicBezTo>
                  <a:pt x="2883195" y="7637686"/>
                  <a:pt x="2881797" y="7634891"/>
                  <a:pt x="2877138" y="7633027"/>
                </a:cubicBezTo>
                <a:cubicBezTo>
                  <a:pt x="2839399" y="7647006"/>
                  <a:pt x="2794206" y="7641414"/>
                  <a:pt x="2758330" y="7651199"/>
                </a:cubicBezTo>
                <a:cubicBezTo>
                  <a:pt x="2782092" y="7668906"/>
                  <a:pt x="2820296" y="7678226"/>
                  <a:pt x="2831013" y="7685215"/>
                </a:cubicBezTo>
                <a:cubicBezTo>
                  <a:pt x="2803058" y="7714106"/>
                  <a:pt x="2742489" y="7657723"/>
                  <a:pt x="2716864" y="7639084"/>
                </a:cubicBezTo>
                <a:cubicBezTo>
                  <a:pt x="2695432" y="7639084"/>
                  <a:pt x="2679125" y="7657723"/>
                  <a:pt x="2663284" y="7677760"/>
                </a:cubicBezTo>
                <a:cubicBezTo>
                  <a:pt x="2687977" y="7689875"/>
                  <a:pt x="2726648" y="7708514"/>
                  <a:pt x="2758796" y="7713640"/>
                </a:cubicBezTo>
                <a:cubicBezTo>
                  <a:pt x="2767648" y="7714572"/>
                  <a:pt x="2776501" y="7708980"/>
                  <a:pt x="2783023" y="7712242"/>
                </a:cubicBezTo>
                <a:cubicBezTo>
                  <a:pt x="2786751" y="7714106"/>
                  <a:pt x="2786751" y="7725755"/>
                  <a:pt x="2790478" y="7725755"/>
                </a:cubicBezTo>
                <a:cubicBezTo>
                  <a:pt x="2816569" y="7725755"/>
                  <a:pt x="2867354" y="7683351"/>
                  <a:pt x="2882729" y="7640948"/>
                </a:cubicBezTo>
                <a:close/>
                <a:moveTo>
                  <a:pt x="5408244" y="1926857"/>
                </a:moveTo>
                <a:cubicBezTo>
                  <a:pt x="5419307" y="1888292"/>
                  <a:pt x="5405464" y="1860155"/>
                  <a:pt x="5395713" y="1830331"/>
                </a:cubicBezTo>
                <a:cubicBezTo>
                  <a:pt x="5379859" y="1839103"/>
                  <a:pt x="5362928" y="1844487"/>
                  <a:pt x="5349889" y="1860081"/>
                </a:cubicBezTo>
                <a:cubicBezTo>
                  <a:pt x="5371143" y="1881809"/>
                  <a:pt x="5385273" y="1905996"/>
                  <a:pt x="5408244" y="1926857"/>
                </a:cubicBezTo>
                <a:close/>
                <a:moveTo>
                  <a:pt x="2898104" y="7611126"/>
                </a:moveTo>
                <a:cubicBezTo>
                  <a:pt x="2860831" y="7581769"/>
                  <a:pt x="2851047" y="7523989"/>
                  <a:pt x="2807717" y="7549152"/>
                </a:cubicBezTo>
                <a:cubicBezTo>
                  <a:pt x="2800728" y="7552414"/>
                  <a:pt x="2794206" y="7572916"/>
                  <a:pt x="2785819" y="7580372"/>
                </a:cubicBezTo>
                <a:cubicBezTo>
                  <a:pt x="2768114" y="7597147"/>
                  <a:pt x="2743887" y="7602273"/>
                  <a:pt x="2730841" y="7622775"/>
                </a:cubicBezTo>
                <a:cubicBezTo>
                  <a:pt x="2793740" y="7642346"/>
                  <a:pt x="2845456" y="7624639"/>
                  <a:pt x="2898104" y="7611126"/>
                </a:cubicBezTo>
                <a:close/>
                <a:moveTo>
                  <a:pt x="1755647" y="10197161"/>
                </a:moveTo>
                <a:cubicBezTo>
                  <a:pt x="1776567" y="10132495"/>
                  <a:pt x="1733269" y="10074627"/>
                  <a:pt x="1684191" y="10035611"/>
                </a:cubicBezTo>
                <a:cubicBezTo>
                  <a:pt x="1756550" y="10102753"/>
                  <a:pt x="1750421" y="10210143"/>
                  <a:pt x="1675964" y="10290912"/>
                </a:cubicBezTo>
                <a:cubicBezTo>
                  <a:pt x="1632450" y="10337440"/>
                  <a:pt x="1577068" y="10354257"/>
                  <a:pt x="1524755" y="10347962"/>
                </a:cubicBezTo>
                <a:cubicBezTo>
                  <a:pt x="1522871" y="10352227"/>
                  <a:pt x="1561034" y="10363992"/>
                  <a:pt x="1573915" y="10362547"/>
                </a:cubicBezTo>
                <a:cubicBezTo>
                  <a:pt x="1628378" y="10357047"/>
                  <a:pt x="1736750" y="10256094"/>
                  <a:pt x="1755647" y="10197161"/>
                </a:cubicBezTo>
                <a:close/>
                <a:moveTo>
                  <a:pt x="4027076" y="5064064"/>
                </a:moveTo>
                <a:cubicBezTo>
                  <a:pt x="4027637" y="5057416"/>
                  <a:pt x="4019980" y="5049749"/>
                  <a:pt x="4014377" y="5042338"/>
                </a:cubicBezTo>
                <a:cubicBezTo>
                  <a:pt x="4002478" y="5046109"/>
                  <a:pt x="4022450" y="5066218"/>
                  <a:pt x="4027076" y="5064064"/>
                </a:cubicBezTo>
                <a:close/>
                <a:moveTo>
                  <a:pt x="5627025" y="1443054"/>
                </a:moveTo>
                <a:cubicBezTo>
                  <a:pt x="5615729" y="1433985"/>
                  <a:pt x="5621860" y="1422419"/>
                  <a:pt x="5610802" y="1413965"/>
                </a:cubicBezTo>
                <a:cubicBezTo>
                  <a:pt x="5603103" y="1423308"/>
                  <a:pt x="5612220" y="1452316"/>
                  <a:pt x="5627025" y="1443054"/>
                </a:cubicBezTo>
                <a:close/>
                <a:moveTo>
                  <a:pt x="6027825" y="552110"/>
                </a:moveTo>
                <a:cubicBezTo>
                  <a:pt x="6035574" y="543808"/>
                  <a:pt x="6021130" y="525701"/>
                  <a:pt x="6012040" y="527802"/>
                </a:cubicBezTo>
                <a:cubicBezTo>
                  <a:pt x="6017649" y="535888"/>
                  <a:pt x="6016390" y="544508"/>
                  <a:pt x="6027825" y="552110"/>
                </a:cubicBezTo>
                <a:close/>
                <a:moveTo>
                  <a:pt x="3713183" y="5819990"/>
                </a:moveTo>
                <a:cubicBezTo>
                  <a:pt x="3654005" y="5958544"/>
                  <a:pt x="3518802" y="6036983"/>
                  <a:pt x="3393384" y="6049382"/>
                </a:cubicBezTo>
                <a:cubicBezTo>
                  <a:pt x="3255882" y="6062562"/>
                  <a:pt x="3089486" y="5970176"/>
                  <a:pt x="3011105" y="5861102"/>
                </a:cubicBezTo>
                <a:cubicBezTo>
                  <a:pt x="2993890" y="5837688"/>
                  <a:pt x="2983999" y="5805783"/>
                  <a:pt x="2956899" y="5789724"/>
                </a:cubicBezTo>
                <a:cubicBezTo>
                  <a:pt x="2975942" y="5768571"/>
                  <a:pt x="2955449" y="5742181"/>
                  <a:pt x="2949802" y="5720308"/>
                </a:cubicBezTo>
                <a:cubicBezTo>
                  <a:pt x="2943626" y="5696165"/>
                  <a:pt x="2945554" y="5671011"/>
                  <a:pt x="2932897" y="5651141"/>
                </a:cubicBezTo>
                <a:cubicBezTo>
                  <a:pt x="2949796" y="5624446"/>
                  <a:pt x="2933696" y="5611214"/>
                  <a:pt x="2936062" y="5590842"/>
                </a:cubicBezTo>
                <a:cubicBezTo>
                  <a:pt x="2972536" y="5471329"/>
                  <a:pt x="3019845" y="5381584"/>
                  <a:pt x="3090370" y="5327083"/>
                </a:cubicBezTo>
                <a:cubicBezTo>
                  <a:pt x="3101249" y="5318635"/>
                  <a:pt x="3118446" y="5315523"/>
                  <a:pt x="3132262" y="5307355"/>
                </a:cubicBezTo>
                <a:cubicBezTo>
                  <a:pt x="3167990" y="5285405"/>
                  <a:pt x="3198843" y="5266402"/>
                  <a:pt x="3246489" y="5253288"/>
                </a:cubicBezTo>
                <a:cubicBezTo>
                  <a:pt x="3258660" y="5250001"/>
                  <a:pt x="3276910" y="5251435"/>
                  <a:pt x="3290602" y="5249324"/>
                </a:cubicBezTo>
                <a:cubicBezTo>
                  <a:pt x="3522650" y="5216225"/>
                  <a:pt x="3713598" y="5441325"/>
                  <a:pt x="3731183" y="5629086"/>
                </a:cubicBezTo>
                <a:cubicBezTo>
                  <a:pt x="3736784" y="5689181"/>
                  <a:pt x="3742298" y="5751785"/>
                  <a:pt x="3713183" y="5819990"/>
                </a:cubicBezTo>
                <a:close/>
                <a:moveTo>
                  <a:pt x="3450019" y="6416321"/>
                </a:moveTo>
                <a:cubicBezTo>
                  <a:pt x="3442691" y="6371719"/>
                  <a:pt x="3441469" y="6323688"/>
                  <a:pt x="3410143" y="6292994"/>
                </a:cubicBezTo>
                <a:cubicBezTo>
                  <a:pt x="3409124" y="6333397"/>
                  <a:pt x="3432916" y="6363826"/>
                  <a:pt x="3442690" y="6398273"/>
                </a:cubicBezTo>
                <a:cubicBezTo>
                  <a:pt x="3444692" y="6405286"/>
                  <a:pt x="3434285" y="6414986"/>
                  <a:pt x="3450019" y="6416321"/>
                </a:cubicBezTo>
                <a:close/>
                <a:moveTo>
                  <a:pt x="5498350" y="1783543"/>
                </a:moveTo>
                <a:cubicBezTo>
                  <a:pt x="5512023" y="1695210"/>
                  <a:pt x="5503565" y="1615523"/>
                  <a:pt x="5447061" y="1555168"/>
                </a:cubicBezTo>
                <a:cubicBezTo>
                  <a:pt x="5404671" y="1583182"/>
                  <a:pt x="5364743" y="1618323"/>
                  <a:pt x="5325635" y="1655839"/>
                </a:cubicBezTo>
                <a:cubicBezTo>
                  <a:pt x="5359912" y="1703329"/>
                  <a:pt x="5397319" y="1748730"/>
                  <a:pt x="5406080" y="1805942"/>
                </a:cubicBezTo>
                <a:cubicBezTo>
                  <a:pt x="5436766" y="1797919"/>
                  <a:pt x="5470783" y="1798741"/>
                  <a:pt x="5498350" y="1783543"/>
                </a:cubicBezTo>
                <a:close/>
                <a:moveTo>
                  <a:pt x="1048739" y="11873475"/>
                </a:moveTo>
                <a:cubicBezTo>
                  <a:pt x="1053019" y="11865541"/>
                  <a:pt x="1054244" y="11857571"/>
                  <a:pt x="1050519" y="11849550"/>
                </a:cubicBezTo>
                <a:cubicBezTo>
                  <a:pt x="1036218" y="11873832"/>
                  <a:pt x="966814" y="11916607"/>
                  <a:pt x="979006" y="11944435"/>
                </a:cubicBezTo>
                <a:cubicBezTo>
                  <a:pt x="995581" y="11920775"/>
                  <a:pt x="1035902" y="11897281"/>
                  <a:pt x="1048739" y="11873475"/>
                </a:cubicBezTo>
                <a:close/>
                <a:moveTo>
                  <a:pt x="2058939" y="9587907"/>
                </a:moveTo>
                <a:cubicBezTo>
                  <a:pt x="2098163" y="9504021"/>
                  <a:pt x="2111211" y="9400666"/>
                  <a:pt x="2088713" y="9328772"/>
                </a:cubicBezTo>
                <a:lnTo>
                  <a:pt x="2073836" y="9299107"/>
                </a:lnTo>
                <a:lnTo>
                  <a:pt x="2137020" y="9153243"/>
                </a:lnTo>
                <a:cubicBezTo>
                  <a:pt x="2166630" y="9051597"/>
                  <a:pt x="2133078" y="8961306"/>
                  <a:pt x="2099657" y="8886880"/>
                </a:cubicBezTo>
                <a:cubicBezTo>
                  <a:pt x="2074851" y="8831048"/>
                  <a:pt x="2078056" y="8823795"/>
                  <a:pt x="2022373" y="8812450"/>
                </a:cubicBezTo>
                <a:cubicBezTo>
                  <a:pt x="1979344" y="8803636"/>
                  <a:pt x="1937694" y="8797471"/>
                  <a:pt x="1900549" y="8793806"/>
                </a:cubicBezTo>
                <a:cubicBezTo>
                  <a:pt x="1765667" y="8781631"/>
                  <a:pt x="1630802" y="8756715"/>
                  <a:pt x="1507502" y="8755266"/>
                </a:cubicBezTo>
                <a:cubicBezTo>
                  <a:pt x="1490354" y="8754828"/>
                  <a:pt x="1451353" y="8747284"/>
                  <a:pt x="1444826" y="8772445"/>
                </a:cubicBezTo>
                <a:cubicBezTo>
                  <a:pt x="1429068" y="8779250"/>
                  <a:pt x="1447567" y="8790483"/>
                  <a:pt x="1449850" y="8794551"/>
                </a:cubicBezTo>
                <a:cubicBezTo>
                  <a:pt x="1487064" y="8860392"/>
                  <a:pt x="1519489" y="8935270"/>
                  <a:pt x="1514986" y="9018929"/>
                </a:cubicBezTo>
                <a:lnTo>
                  <a:pt x="1514343" y="9023383"/>
                </a:lnTo>
                <a:lnTo>
                  <a:pt x="1507595" y="9070176"/>
                </a:lnTo>
                <a:cubicBezTo>
                  <a:pt x="1499371" y="9105040"/>
                  <a:pt x="1484210" y="9141301"/>
                  <a:pt x="1460055" y="9178942"/>
                </a:cubicBezTo>
                <a:cubicBezTo>
                  <a:pt x="1561445" y="9189577"/>
                  <a:pt x="1663682" y="9202626"/>
                  <a:pt x="1766230" y="9216703"/>
                </a:cubicBezTo>
                <a:lnTo>
                  <a:pt x="1996897" y="9249605"/>
                </a:lnTo>
                <a:lnTo>
                  <a:pt x="2074265" y="9260641"/>
                </a:lnTo>
                <a:lnTo>
                  <a:pt x="2108987" y="9214266"/>
                </a:lnTo>
                <a:lnTo>
                  <a:pt x="2071840" y="9295130"/>
                </a:lnTo>
                <a:lnTo>
                  <a:pt x="2065028" y="9281546"/>
                </a:lnTo>
                <a:cubicBezTo>
                  <a:pt x="2041618" y="9276811"/>
                  <a:pt x="2021593" y="9281730"/>
                  <a:pt x="1992991" y="9264504"/>
                </a:cubicBezTo>
                <a:cubicBezTo>
                  <a:pt x="1900722" y="9265547"/>
                  <a:pt x="1797672" y="9233273"/>
                  <a:pt x="1700171" y="9225377"/>
                </a:cubicBezTo>
                <a:cubicBezTo>
                  <a:pt x="1619869" y="9218960"/>
                  <a:pt x="1541939" y="9214102"/>
                  <a:pt x="1462935" y="9195511"/>
                </a:cubicBezTo>
                <a:cubicBezTo>
                  <a:pt x="1457073" y="9221476"/>
                  <a:pt x="1472755" y="9243702"/>
                  <a:pt x="1472778" y="9274817"/>
                </a:cubicBezTo>
                <a:cubicBezTo>
                  <a:pt x="1473642" y="9362902"/>
                  <a:pt x="1425297" y="9474628"/>
                  <a:pt x="1364821" y="9542239"/>
                </a:cubicBezTo>
                <a:cubicBezTo>
                  <a:pt x="1478680" y="9599686"/>
                  <a:pt x="1595313" y="9605838"/>
                  <a:pt x="1701897" y="9650892"/>
                </a:cubicBezTo>
                <a:cubicBezTo>
                  <a:pt x="1714699" y="9656548"/>
                  <a:pt x="1720692" y="9646449"/>
                  <a:pt x="1732968" y="9649833"/>
                </a:cubicBezTo>
                <a:cubicBezTo>
                  <a:pt x="1761788" y="9669450"/>
                  <a:pt x="1795078" y="9680972"/>
                  <a:pt x="1829205" y="9690889"/>
                </a:cubicBezTo>
                <a:lnTo>
                  <a:pt x="1882451" y="9707410"/>
                </a:lnTo>
                <a:lnTo>
                  <a:pt x="1869675" y="9735221"/>
                </a:lnTo>
                <a:lnTo>
                  <a:pt x="1864020" y="9748021"/>
                </a:lnTo>
                <a:cubicBezTo>
                  <a:pt x="1873031" y="9753021"/>
                  <a:pt x="1879183" y="9750641"/>
                  <a:pt x="1882477" y="9740878"/>
                </a:cubicBezTo>
                <a:lnTo>
                  <a:pt x="1895254" y="9711382"/>
                </a:lnTo>
                <a:lnTo>
                  <a:pt x="1930465" y="9722308"/>
                </a:lnTo>
                <a:cubicBezTo>
                  <a:pt x="1985379" y="9702783"/>
                  <a:pt x="2029521" y="9650821"/>
                  <a:pt x="2058939" y="9587907"/>
                </a:cubicBezTo>
                <a:close/>
                <a:moveTo>
                  <a:pt x="5649528" y="1463703"/>
                </a:moveTo>
                <a:cubicBezTo>
                  <a:pt x="5645110" y="1458692"/>
                  <a:pt x="5646707" y="1452770"/>
                  <a:pt x="5640017" y="1448285"/>
                </a:cubicBezTo>
                <a:cubicBezTo>
                  <a:pt x="5632457" y="1456160"/>
                  <a:pt x="5641779" y="1472004"/>
                  <a:pt x="5649528" y="1463703"/>
                </a:cubicBezTo>
                <a:close/>
                <a:moveTo>
                  <a:pt x="4049030" y="5089252"/>
                </a:moveTo>
                <a:cubicBezTo>
                  <a:pt x="4033556" y="5109932"/>
                  <a:pt x="4005131" y="5118173"/>
                  <a:pt x="3983975" y="5088941"/>
                </a:cubicBezTo>
                <a:cubicBezTo>
                  <a:pt x="3973676" y="5075282"/>
                  <a:pt x="3972252" y="5042567"/>
                  <a:pt x="3983212" y="5030703"/>
                </a:cubicBezTo>
                <a:cubicBezTo>
                  <a:pt x="4010079" y="5000243"/>
                  <a:pt x="4047943" y="5027820"/>
                  <a:pt x="4059439" y="5065350"/>
                </a:cubicBezTo>
                <a:cubicBezTo>
                  <a:pt x="4057907" y="5074082"/>
                  <a:pt x="4054188" y="5082357"/>
                  <a:pt x="4049030" y="5089252"/>
                </a:cubicBezTo>
                <a:close/>
                <a:moveTo>
                  <a:pt x="5470132" y="1877434"/>
                </a:moveTo>
                <a:cubicBezTo>
                  <a:pt x="5480507" y="1856354"/>
                  <a:pt x="5487817" y="1833065"/>
                  <a:pt x="5491178" y="1809489"/>
                </a:cubicBezTo>
                <a:cubicBezTo>
                  <a:pt x="5461893" y="1802725"/>
                  <a:pt x="5441776" y="1820119"/>
                  <a:pt x="5415467" y="1822505"/>
                </a:cubicBezTo>
                <a:cubicBezTo>
                  <a:pt x="5422815" y="1858110"/>
                  <a:pt x="5419603" y="1897908"/>
                  <a:pt x="5430690" y="1932130"/>
                </a:cubicBezTo>
                <a:cubicBezTo>
                  <a:pt x="5446314" y="1917387"/>
                  <a:pt x="5459756" y="1898514"/>
                  <a:pt x="5470132" y="1877434"/>
                </a:cubicBezTo>
                <a:close/>
                <a:moveTo>
                  <a:pt x="6054501" y="555230"/>
                </a:moveTo>
                <a:cubicBezTo>
                  <a:pt x="6048576" y="553632"/>
                  <a:pt x="6049347" y="539188"/>
                  <a:pt x="6041072" y="545218"/>
                </a:cubicBezTo>
                <a:cubicBezTo>
                  <a:pt x="6042840" y="551607"/>
                  <a:pt x="6045284" y="563393"/>
                  <a:pt x="6054501" y="555230"/>
                </a:cubicBezTo>
                <a:close/>
                <a:moveTo>
                  <a:pt x="1082504" y="11810642"/>
                </a:moveTo>
                <a:cubicBezTo>
                  <a:pt x="1070016" y="11798495"/>
                  <a:pt x="1083871" y="11786766"/>
                  <a:pt x="1063235" y="11774587"/>
                </a:cubicBezTo>
                <a:cubicBezTo>
                  <a:pt x="1049042" y="11783617"/>
                  <a:pt x="1073444" y="11826529"/>
                  <a:pt x="1082504" y="11810642"/>
                </a:cubicBezTo>
                <a:close/>
                <a:moveTo>
                  <a:pt x="2928410" y="7633485"/>
                </a:moveTo>
                <a:cubicBezTo>
                  <a:pt x="2912576" y="7664742"/>
                  <a:pt x="2889601" y="7692787"/>
                  <a:pt x="2871081" y="7725289"/>
                </a:cubicBezTo>
                <a:cubicBezTo>
                  <a:pt x="2799330" y="7765362"/>
                  <a:pt x="2729443" y="7810096"/>
                  <a:pt x="2626477" y="7748121"/>
                </a:cubicBezTo>
                <a:cubicBezTo>
                  <a:pt x="2573363" y="7835724"/>
                  <a:pt x="2502545" y="7864148"/>
                  <a:pt x="2454090" y="7966662"/>
                </a:cubicBezTo>
                <a:cubicBezTo>
                  <a:pt x="2425669" y="7953615"/>
                  <a:pt x="2410760" y="7936374"/>
                  <a:pt x="2410294" y="7914939"/>
                </a:cubicBezTo>
                <a:cubicBezTo>
                  <a:pt x="2455022" y="7854829"/>
                  <a:pt x="2529102" y="7803572"/>
                  <a:pt x="2585011" y="7745326"/>
                </a:cubicBezTo>
                <a:cubicBezTo>
                  <a:pt x="2580352" y="7712708"/>
                  <a:pt x="2558454" y="7695932"/>
                  <a:pt x="2554727" y="7667508"/>
                </a:cubicBezTo>
                <a:cubicBezTo>
                  <a:pt x="2548204" y="7618115"/>
                  <a:pt x="2568238" y="7549617"/>
                  <a:pt x="2587806" y="7514204"/>
                </a:cubicBezTo>
                <a:cubicBezTo>
                  <a:pt x="2616227" y="7463413"/>
                  <a:pt x="2667478" y="7420077"/>
                  <a:pt x="2718262" y="7402371"/>
                </a:cubicBezTo>
                <a:cubicBezTo>
                  <a:pt x="2779296" y="7381402"/>
                  <a:pt x="2849649" y="7392119"/>
                  <a:pt x="2897638" y="7359035"/>
                </a:cubicBezTo>
                <a:cubicBezTo>
                  <a:pt x="2904160" y="7348784"/>
                  <a:pt x="2908819" y="7333407"/>
                  <a:pt x="2917672" y="7331543"/>
                </a:cubicBezTo>
                <a:cubicBezTo>
                  <a:pt x="2919536" y="7332475"/>
                  <a:pt x="2922331" y="7333873"/>
                  <a:pt x="2925127" y="7335271"/>
                </a:cubicBezTo>
                <a:cubicBezTo>
                  <a:pt x="2940502" y="7353444"/>
                  <a:pt x="2953081" y="7383266"/>
                  <a:pt x="2957274" y="7409360"/>
                </a:cubicBezTo>
                <a:cubicBezTo>
                  <a:pt x="2965195" y="7461083"/>
                  <a:pt x="2959138" y="7541230"/>
                  <a:pt x="2941433" y="7600874"/>
                </a:cubicBezTo>
                <a:cubicBezTo>
                  <a:pt x="2938172" y="7612291"/>
                  <a:pt x="2933688" y="7623066"/>
                  <a:pt x="2928410" y="7633485"/>
                </a:cubicBezTo>
                <a:close/>
                <a:moveTo>
                  <a:pt x="6068431" y="536404"/>
                </a:moveTo>
                <a:cubicBezTo>
                  <a:pt x="6066912" y="535224"/>
                  <a:pt x="6065582" y="533616"/>
                  <a:pt x="6067993" y="531623"/>
                </a:cubicBezTo>
                <a:cubicBezTo>
                  <a:pt x="6066048" y="530253"/>
                  <a:pt x="6064529" y="529072"/>
                  <a:pt x="6062583" y="527703"/>
                </a:cubicBezTo>
                <a:cubicBezTo>
                  <a:pt x="6053355" y="531273"/>
                  <a:pt x="6065792" y="542376"/>
                  <a:pt x="6068431" y="536404"/>
                </a:cubicBezTo>
                <a:close/>
                <a:moveTo>
                  <a:pt x="5415328" y="2016370"/>
                </a:moveTo>
                <a:cubicBezTo>
                  <a:pt x="5408937" y="2013258"/>
                  <a:pt x="5415175" y="2004779"/>
                  <a:pt x="5404339" y="2003660"/>
                </a:cubicBezTo>
                <a:cubicBezTo>
                  <a:pt x="5346152" y="2030523"/>
                  <a:pt x="5263479" y="2071156"/>
                  <a:pt x="5180241" y="2064767"/>
                </a:cubicBezTo>
                <a:cubicBezTo>
                  <a:pt x="5154618" y="2062240"/>
                  <a:pt x="5121918" y="2061515"/>
                  <a:pt x="5101495" y="2055727"/>
                </a:cubicBezTo>
                <a:cubicBezTo>
                  <a:pt x="5039565" y="2038317"/>
                  <a:pt x="4993889" y="1988344"/>
                  <a:pt x="4948766" y="1948998"/>
                </a:cubicBezTo>
                <a:cubicBezTo>
                  <a:pt x="4943957" y="1937730"/>
                  <a:pt x="4931375" y="1942438"/>
                  <a:pt x="4920825" y="1937370"/>
                </a:cubicBezTo>
                <a:cubicBezTo>
                  <a:pt x="4925346" y="1929759"/>
                  <a:pt x="4925775" y="1923835"/>
                  <a:pt x="4924839" y="1918473"/>
                </a:cubicBezTo>
                <a:cubicBezTo>
                  <a:pt x="4857765" y="1848746"/>
                  <a:pt x="4834270" y="1711721"/>
                  <a:pt x="4872353" y="1615240"/>
                </a:cubicBezTo>
                <a:cubicBezTo>
                  <a:pt x="4874403" y="1609765"/>
                  <a:pt x="4894444" y="1597990"/>
                  <a:pt x="4879219" y="1588941"/>
                </a:cubicBezTo>
                <a:cubicBezTo>
                  <a:pt x="4876967" y="1583484"/>
                  <a:pt x="4868601" y="1580228"/>
                  <a:pt x="4859930" y="1576620"/>
                </a:cubicBezTo>
                <a:cubicBezTo>
                  <a:pt x="4810905" y="1659732"/>
                  <a:pt x="4803479" y="1730323"/>
                  <a:pt x="4815169" y="1797343"/>
                </a:cubicBezTo>
                <a:cubicBezTo>
                  <a:pt x="4838645" y="1930065"/>
                  <a:pt x="4964885" y="2055379"/>
                  <a:pt x="5095373" y="2090020"/>
                </a:cubicBezTo>
                <a:cubicBezTo>
                  <a:pt x="5169360" y="2109962"/>
                  <a:pt x="5273164" y="2097336"/>
                  <a:pt x="5340546" y="2066839"/>
                </a:cubicBezTo>
                <a:cubicBezTo>
                  <a:pt x="5362771" y="2056878"/>
                  <a:pt x="5402757" y="2034644"/>
                  <a:pt x="5415328" y="2016370"/>
                </a:cubicBezTo>
                <a:close/>
                <a:moveTo>
                  <a:pt x="5882174" y="966913"/>
                </a:moveTo>
                <a:cubicBezTo>
                  <a:pt x="5884369" y="961741"/>
                  <a:pt x="5884771" y="956359"/>
                  <a:pt x="5880327" y="954217"/>
                </a:cubicBezTo>
                <a:cubicBezTo>
                  <a:pt x="5878225" y="965482"/>
                  <a:pt x="5862991" y="969869"/>
                  <a:pt x="5873257" y="978351"/>
                </a:cubicBezTo>
                <a:cubicBezTo>
                  <a:pt x="5875989" y="977047"/>
                  <a:pt x="5879979" y="972085"/>
                  <a:pt x="5882174" y="966913"/>
                </a:cubicBezTo>
                <a:close/>
                <a:moveTo>
                  <a:pt x="926785" y="12186756"/>
                </a:moveTo>
                <a:cubicBezTo>
                  <a:pt x="890815" y="12219994"/>
                  <a:pt x="821184" y="12286978"/>
                  <a:pt x="772397" y="12317112"/>
                </a:cubicBezTo>
                <a:cubicBezTo>
                  <a:pt x="755542" y="12302499"/>
                  <a:pt x="743260" y="12287861"/>
                  <a:pt x="745120" y="12273329"/>
                </a:cubicBezTo>
                <a:cubicBezTo>
                  <a:pt x="807769" y="12241643"/>
                  <a:pt x="833839" y="12176907"/>
                  <a:pt x="872314" y="12139146"/>
                </a:cubicBezTo>
                <a:cubicBezTo>
                  <a:pt x="896643" y="12167808"/>
                  <a:pt x="914184" y="12164812"/>
                  <a:pt x="926785" y="12186756"/>
                </a:cubicBezTo>
                <a:close/>
                <a:moveTo>
                  <a:pt x="5862528" y="1018084"/>
                </a:moveTo>
                <a:cubicBezTo>
                  <a:pt x="5864260" y="1005220"/>
                  <a:pt x="5872615" y="998511"/>
                  <a:pt x="5862507" y="987230"/>
                </a:cubicBezTo>
                <a:cubicBezTo>
                  <a:pt x="5855471" y="999902"/>
                  <a:pt x="5853235" y="1011468"/>
                  <a:pt x="5862528" y="1018084"/>
                </a:cubicBezTo>
                <a:close/>
                <a:moveTo>
                  <a:pt x="5902968" y="926560"/>
                </a:moveTo>
                <a:cubicBezTo>
                  <a:pt x="5893506" y="919511"/>
                  <a:pt x="5876976" y="948790"/>
                  <a:pt x="5887534" y="954172"/>
                </a:cubicBezTo>
                <a:cubicBezTo>
                  <a:pt x="5891166" y="941072"/>
                  <a:pt x="5897823" y="935764"/>
                  <a:pt x="5902968" y="926560"/>
                </a:cubicBezTo>
                <a:close/>
                <a:moveTo>
                  <a:pt x="5846894" y="1068921"/>
                </a:moveTo>
                <a:cubicBezTo>
                  <a:pt x="5850270" y="1059653"/>
                  <a:pt x="5853212" y="1038357"/>
                  <a:pt x="5845414" y="1041368"/>
                </a:cubicBezTo>
                <a:cubicBezTo>
                  <a:pt x="5849606" y="1048958"/>
                  <a:pt x="5838069" y="1062870"/>
                  <a:pt x="5846894" y="1068921"/>
                </a:cubicBezTo>
                <a:close/>
                <a:moveTo>
                  <a:pt x="5280791" y="2353901"/>
                </a:moveTo>
                <a:cubicBezTo>
                  <a:pt x="5275404" y="2347377"/>
                  <a:pt x="5253832" y="2340767"/>
                  <a:pt x="5260321" y="2354210"/>
                </a:cubicBezTo>
                <a:cubicBezTo>
                  <a:pt x="5267102" y="2344530"/>
                  <a:pt x="5274126" y="2370844"/>
                  <a:pt x="5280791" y="2353901"/>
                </a:cubicBezTo>
                <a:close/>
                <a:moveTo>
                  <a:pt x="5918195" y="914055"/>
                </a:moveTo>
                <a:cubicBezTo>
                  <a:pt x="5920063" y="911249"/>
                  <a:pt x="5919826" y="907110"/>
                  <a:pt x="5915750" y="904950"/>
                </a:cubicBezTo>
                <a:cubicBezTo>
                  <a:pt x="5911595" y="910288"/>
                  <a:pt x="5904813" y="906932"/>
                  <a:pt x="5908006" y="915158"/>
                </a:cubicBezTo>
                <a:cubicBezTo>
                  <a:pt x="5912352" y="918333"/>
                  <a:pt x="5916326" y="916861"/>
                  <a:pt x="5918195" y="914055"/>
                </a:cubicBezTo>
                <a:close/>
                <a:moveTo>
                  <a:pt x="2630212" y="8357817"/>
                </a:moveTo>
                <a:cubicBezTo>
                  <a:pt x="2594083" y="8346255"/>
                  <a:pt x="2562530" y="8329014"/>
                  <a:pt x="2522712" y="8320314"/>
                </a:cubicBezTo>
                <a:cubicBezTo>
                  <a:pt x="2508584" y="8341561"/>
                  <a:pt x="2502051" y="8370628"/>
                  <a:pt x="2488398" y="8392335"/>
                </a:cubicBezTo>
                <a:cubicBezTo>
                  <a:pt x="2518626" y="8443229"/>
                  <a:pt x="2501880" y="8533652"/>
                  <a:pt x="2445082" y="8542976"/>
                </a:cubicBezTo>
                <a:cubicBezTo>
                  <a:pt x="2450502" y="8589600"/>
                  <a:pt x="2447266" y="8620480"/>
                  <a:pt x="2450706" y="8660130"/>
                </a:cubicBezTo>
                <a:cubicBezTo>
                  <a:pt x="2429811" y="8667006"/>
                  <a:pt x="2408427" y="8672489"/>
                  <a:pt x="2386885" y="8668165"/>
                </a:cubicBezTo>
                <a:cubicBezTo>
                  <a:pt x="2362091" y="8635868"/>
                  <a:pt x="2384844" y="8570572"/>
                  <a:pt x="2384822" y="8540211"/>
                </a:cubicBezTo>
                <a:cubicBezTo>
                  <a:pt x="2364559" y="8528392"/>
                  <a:pt x="2345222" y="8516093"/>
                  <a:pt x="2334142" y="8494784"/>
                </a:cubicBezTo>
                <a:cubicBezTo>
                  <a:pt x="2330251" y="8456077"/>
                  <a:pt x="2335368" y="8426099"/>
                  <a:pt x="2350437" y="8405303"/>
                </a:cubicBezTo>
                <a:cubicBezTo>
                  <a:pt x="2342519" y="8377404"/>
                  <a:pt x="2332297" y="8351412"/>
                  <a:pt x="2324378" y="8323512"/>
                </a:cubicBezTo>
                <a:cubicBezTo>
                  <a:pt x="2282054" y="8333070"/>
                  <a:pt x="2249689" y="8352276"/>
                  <a:pt x="2221583" y="8375151"/>
                </a:cubicBezTo>
                <a:cubicBezTo>
                  <a:pt x="2198182" y="8371325"/>
                  <a:pt x="2186003" y="8339758"/>
                  <a:pt x="2188577" y="8325703"/>
                </a:cubicBezTo>
                <a:cubicBezTo>
                  <a:pt x="2193319" y="8301336"/>
                  <a:pt x="2262446" y="8274998"/>
                  <a:pt x="2302000" y="8267353"/>
                </a:cubicBezTo>
                <a:cubicBezTo>
                  <a:pt x="2280013" y="8206517"/>
                  <a:pt x="2260028" y="8125095"/>
                  <a:pt x="2237936" y="8057720"/>
                </a:cubicBezTo>
                <a:cubicBezTo>
                  <a:pt x="2233533" y="8045179"/>
                  <a:pt x="2220752" y="8034174"/>
                  <a:pt x="2226570" y="8018666"/>
                </a:cubicBezTo>
                <a:cubicBezTo>
                  <a:pt x="2234353" y="8009199"/>
                  <a:pt x="2244386" y="8023517"/>
                  <a:pt x="2251251" y="8014998"/>
                </a:cubicBezTo>
                <a:cubicBezTo>
                  <a:pt x="2254645" y="7993924"/>
                  <a:pt x="2232546" y="7984004"/>
                  <a:pt x="2247291" y="7972088"/>
                </a:cubicBezTo>
                <a:cubicBezTo>
                  <a:pt x="2274290" y="7967449"/>
                  <a:pt x="2270053" y="7994142"/>
                  <a:pt x="2276390" y="8010856"/>
                </a:cubicBezTo>
                <a:cubicBezTo>
                  <a:pt x="2283030" y="8017289"/>
                  <a:pt x="2282427" y="8008890"/>
                  <a:pt x="2294124" y="8010570"/>
                </a:cubicBezTo>
                <a:cubicBezTo>
                  <a:pt x="2317812" y="8090064"/>
                  <a:pt x="2337368" y="8173828"/>
                  <a:pt x="2358753" y="8255227"/>
                </a:cubicBezTo>
                <a:cubicBezTo>
                  <a:pt x="2401626" y="8250799"/>
                  <a:pt x="2443167" y="8250596"/>
                  <a:pt x="2483414" y="8256953"/>
                </a:cubicBezTo>
                <a:cubicBezTo>
                  <a:pt x="2519964" y="8178824"/>
                  <a:pt x="2556716" y="8084342"/>
                  <a:pt x="2582059" y="8005926"/>
                </a:cubicBezTo>
                <a:cubicBezTo>
                  <a:pt x="2586650" y="8001181"/>
                  <a:pt x="2602050" y="8000932"/>
                  <a:pt x="2606792" y="8005527"/>
                </a:cubicBezTo>
                <a:cubicBezTo>
                  <a:pt x="2613619" y="7994674"/>
                  <a:pt x="2610480" y="7973704"/>
                  <a:pt x="2623953" y="7969750"/>
                </a:cubicBezTo>
                <a:cubicBezTo>
                  <a:pt x="2644020" y="7969426"/>
                  <a:pt x="2631872" y="7997649"/>
                  <a:pt x="2628259" y="8005181"/>
                </a:cubicBezTo>
                <a:cubicBezTo>
                  <a:pt x="2627529" y="8017804"/>
                  <a:pt x="2645173" y="8011915"/>
                  <a:pt x="2643072" y="8026429"/>
                </a:cubicBezTo>
                <a:cubicBezTo>
                  <a:pt x="2610775" y="8107760"/>
                  <a:pt x="2577515" y="8187238"/>
                  <a:pt x="2543321" y="8266731"/>
                </a:cubicBezTo>
                <a:cubicBezTo>
                  <a:pt x="2573015" y="8284469"/>
                  <a:pt x="2612810" y="8291768"/>
                  <a:pt x="2647554" y="8304287"/>
                </a:cubicBezTo>
                <a:cubicBezTo>
                  <a:pt x="2644619" y="8324887"/>
                  <a:pt x="2638845" y="8343198"/>
                  <a:pt x="2630212" y="8357817"/>
                </a:cubicBezTo>
                <a:close/>
                <a:moveTo>
                  <a:pt x="2085760" y="9591598"/>
                </a:moveTo>
                <a:cubicBezTo>
                  <a:pt x="2078999" y="9608139"/>
                  <a:pt x="2071137" y="9624416"/>
                  <a:pt x="2062102" y="9640247"/>
                </a:cubicBezTo>
                <a:cubicBezTo>
                  <a:pt x="2032615" y="9691977"/>
                  <a:pt x="1990651" y="9714228"/>
                  <a:pt x="1950176" y="9745805"/>
                </a:cubicBezTo>
                <a:cubicBezTo>
                  <a:pt x="1937324" y="9739107"/>
                  <a:pt x="1929287" y="9745754"/>
                  <a:pt x="1914579" y="9735176"/>
                </a:cubicBezTo>
                <a:cubicBezTo>
                  <a:pt x="1902523" y="9745147"/>
                  <a:pt x="1894090" y="9765386"/>
                  <a:pt x="1881846" y="9775783"/>
                </a:cubicBezTo>
                <a:cubicBezTo>
                  <a:pt x="1677287" y="9743529"/>
                  <a:pt x="1455426" y="9663858"/>
                  <a:pt x="1255151" y="9598824"/>
                </a:cubicBezTo>
                <a:cubicBezTo>
                  <a:pt x="1261956" y="9570726"/>
                  <a:pt x="1293649" y="9552096"/>
                  <a:pt x="1312581" y="9524256"/>
                </a:cubicBezTo>
                <a:cubicBezTo>
                  <a:pt x="1332692" y="9494900"/>
                  <a:pt x="1352555" y="9460334"/>
                  <a:pt x="1369680" y="9429657"/>
                </a:cubicBezTo>
                <a:cubicBezTo>
                  <a:pt x="1419020" y="9338768"/>
                  <a:pt x="1408409" y="9234648"/>
                  <a:pt x="1377669" y="9172625"/>
                </a:cubicBezTo>
                <a:cubicBezTo>
                  <a:pt x="1411546" y="9155978"/>
                  <a:pt x="1423974" y="9101300"/>
                  <a:pt x="1425736" y="9063837"/>
                </a:cubicBezTo>
                <a:cubicBezTo>
                  <a:pt x="1429797" y="8995774"/>
                  <a:pt x="1411212" y="8925863"/>
                  <a:pt x="1385771" y="8861081"/>
                </a:cubicBezTo>
                <a:cubicBezTo>
                  <a:pt x="1374624" y="8833210"/>
                  <a:pt x="1360945" y="8796062"/>
                  <a:pt x="1346294" y="8769193"/>
                </a:cubicBezTo>
                <a:cubicBezTo>
                  <a:pt x="1330453" y="8739247"/>
                  <a:pt x="1292065" y="8709538"/>
                  <a:pt x="1318884" y="8671926"/>
                </a:cubicBezTo>
                <a:cubicBezTo>
                  <a:pt x="1374227" y="8658646"/>
                  <a:pt x="1431051" y="8672026"/>
                  <a:pt x="1487427" y="8676029"/>
                </a:cubicBezTo>
                <a:cubicBezTo>
                  <a:pt x="1647317" y="8687016"/>
                  <a:pt x="1829128" y="8693412"/>
                  <a:pt x="2008262" y="8731259"/>
                </a:cubicBezTo>
                <a:cubicBezTo>
                  <a:pt x="2040100" y="8755015"/>
                  <a:pt x="2027850" y="8804672"/>
                  <a:pt x="2077200" y="8801491"/>
                </a:cubicBezTo>
                <a:cubicBezTo>
                  <a:pt x="2152870" y="8916511"/>
                  <a:pt x="2221673" y="9115181"/>
                  <a:pt x="2091334" y="9268183"/>
                </a:cubicBezTo>
                <a:cubicBezTo>
                  <a:pt x="2126536" y="9347093"/>
                  <a:pt x="2133092" y="9475809"/>
                  <a:pt x="2085760" y="9591598"/>
                </a:cubicBezTo>
                <a:close/>
                <a:moveTo>
                  <a:pt x="6077686" y="563945"/>
                </a:moveTo>
                <a:cubicBezTo>
                  <a:pt x="6072327" y="561067"/>
                  <a:pt x="6073784" y="556613"/>
                  <a:pt x="6068613" y="553308"/>
                </a:cubicBezTo>
                <a:cubicBezTo>
                  <a:pt x="6062283" y="560708"/>
                  <a:pt x="6071783" y="571533"/>
                  <a:pt x="6077686" y="563945"/>
                </a:cubicBezTo>
                <a:close/>
                <a:moveTo>
                  <a:pt x="3415970" y="6589200"/>
                </a:moveTo>
                <a:cubicBezTo>
                  <a:pt x="3417004" y="6584551"/>
                  <a:pt x="3419459" y="6578996"/>
                  <a:pt x="3415191" y="6577110"/>
                </a:cubicBezTo>
                <a:cubicBezTo>
                  <a:pt x="3413590" y="6583042"/>
                  <a:pt x="3404956" y="6577184"/>
                  <a:pt x="3404973" y="6586384"/>
                </a:cubicBezTo>
                <a:cubicBezTo>
                  <a:pt x="3408576" y="6587465"/>
                  <a:pt x="3412178" y="6588546"/>
                  <a:pt x="3415970" y="6589200"/>
                </a:cubicBezTo>
                <a:close/>
                <a:moveTo>
                  <a:pt x="1509608" y="10909022"/>
                </a:moveTo>
                <a:lnTo>
                  <a:pt x="1506450" y="10898309"/>
                </a:lnTo>
                <a:cubicBezTo>
                  <a:pt x="1505398" y="10894738"/>
                  <a:pt x="1507854" y="10903071"/>
                  <a:pt x="1509608" y="10909022"/>
                </a:cubicBezTo>
                <a:close/>
                <a:moveTo>
                  <a:pt x="5676814" y="1483916"/>
                </a:moveTo>
                <a:cubicBezTo>
                  <a:pt x="5673815" y="1478002"/>
                  <a:pt x="5675362" y="1471039"/>
                  <a:pt x="5664265" y="1466136"/>
                </a:cubicBezTo>
                <a:cubicBezTo>
                  <a:pt x="5655902" y="1474676"/>
                  <a:pt x="5666792" y="1492743"/>
                  <a:pt x="5676814" y="1483916"/>
                </a:cubicBezTo>
                <a:close/>
                <a:moveTo>
                  <a:pt x="3408205" y="6619473"/>
                </a:moveTo>
                <a:cubicBezTo>
                  <a:pt x="3404356" y="6613176"/>
                  <a:pt x="3395254" y="6610687"/>
                  <a:pt x="3391905" y="6619421"/>
                </a:cubicBezTo>
                <a:cubicBezTo>
                  <a:pt x="3395754" y="6625717"/>
                  <a:pt x="3404430" y="6628018"/>
                  <a:pt x="3408205" y="6619473"/>
                </a:cubicBezTo>
                <a:close/>
                <a:moveTo>
                  <a:pt x="3458092" y="6507722"/>
                </a:moveTo>
                <a:cubicBezTo>
                  <a:pt x="3460636" y="6499654"/>
                  <a:pt x="3456337" y="6479370"/>
                  <a:pt x="3447160" y="6488593"/>
                </a:cubicBezTo>
                <a:cubicBezTo>
                  <a:pt x="3452618" y="6493558"/>
                  <a:pt x="3449556" y="6503950"/>
                  <a:pt x="3458092" y="6507722"/>
                </a:cubicBezTo>
                <a:close/>
                <a:moveTo>
                  <a:pt x="1101962" y="11846270"/>
                </a:moveTo>
                <a:cubicBezTo>
                  <a:pt x="1047091" y="11904647"/>
                  <a:pt x="964290" y="11973122"/>
                  <a:pt x="899533" y="12038862"/>
                </a:cubicBezTo>
                <a:cubicBezTo>
                  <a:pt x="843331" y="12095630"/>
                  <a:pt x="795082" y="12170192"/>
                  <a:pt x="716625" y="12211518"/>
                </a:cubicBezTo>
                <a:cubicBezTo>
                  <a:pt x="670191" y="12188451"/>
                  <a:pt x="643911" y="12132470"/>
                  <a:pt x="602706" y="12096413"/>
                </a:cubicBezTo>
                <a:cubicBezTo>
                  <a:pt x="632862" y="12023546"/>
                  <a:pt x="708907" y="11984215"/>
                  <a:pt x="773257" y="11927476"/>
                </a:cubicBezTo>
                <a:cubicBezTo>
                  <a:pt x="848436" y="11861243"/>
                  <a:pt x="933494" y="11743783"/>
                  <a:pt x="1031556" y="11719280"/>
                </a:cubicBezTo>
                <a:cubicBezTo>
                  <a:pt x="1081593" y="11743429"/>
                  <a:pt x="1120051" y="11800712"/>
                  <a:pt x="1101962" y="11846270"/>
                </a:cubicBezTo>
                <a:close/>
                <a:moveTo>
                  <a:pt x="5944643" y="894045"/>
                </a:moveTo>
                <a:cubicBezTo>
                  <a:pt x="5934988" y="889061"/>
                  <a:pt x="5931249" y="899962"/>
                  <a:pt x="5924282" y="901905"/>
                </a:cubicBezTo>
                <a:cubicBezTo>
                  <a:pt x="5932930" y="904291"/>
                  <a:pt x="5939861" y="901615"/>
                  <a:pt x="5944643" y="894045"/>
                </a:cubicBezTo>
                <a:close/>
                <a:moveTo>
                  <a:pt x="4335037" y="4538491"/>
                </a:moveTo>
                <a:cubicBezTo>
                  <a:pt x="4293622" y="4474907"/>
                  <a:pt x="4244926" y="4415914"/>
                  <a:pt x="4199839" y="4353149"/>
                </a:cubicBezTo>
                <a:cubicBezTo>
                  <a:pt x="4154475" y="4291277"/>
                  <a:pt x="4109970" y="4228205"/>
                  <a:pt x="4066909" y="4163626"/>
                </a:cubicBezTo>
                <a:cubicBezTo>
                  <a:pt x="4001546" y="4065297"/>
                  <a:pt x="3943048" y="3963718"/>
                  <a:pt x="3882046" y="3862342"/>
                </a:cubicBezTo>
                <a:cubicBezTo>
                  <a:pt x="3862728" y="3830003"/>
                  <a:pt x="3843725" y="3791902"/>
                  <a:pt x="3810912" y="3770045"/>
                </a:cubicBezTo>
                <a:cubicBezTo>
                  <a:pt x="3813403" y="3782535"/>
                  <a:pt x="3818066" y="3786417"/>
                  <a:pt x="3813901" y="3798316"/>
                </a:cubicBezTo>
                <a:cubicBezTo>
                  <a:pt x="3805357" y="3799095"/>
                  <a:pt x="3796812" y="3799873"/>
                  <a:pt x="3793514" y="3804226"/>
                </a:cubicBezTo>
                <a:cubicBezTo>
                  <a:pt x="3794189" y="3814690"/>
                  <a:pt x="3795756" y="3825429"/>
                  <a:pt x="3796876" y="3836031"/>
                </a:cubicBezTo>
                <a:cubicBezTo>
                  <a:pt x="3817717" y="3823912"/>
                  <a:pt x="3836950" y="3839132"/>
                  <a:pt x="3828142" y="3861317"/>
                </a:cubicBezTo>
                <a:cubicBezTo>
                  <a:pt x="3817952" y="3861099"/>
                  <a:pt x="3803185" y="3840910"/>
                  <a:pt x="3799119" y="3857234"/>
                </a:cubicBezTo>
                <a:cubicBezTo>
                  <a:pt x="3803184" y="3874117"/>
                  <a:pt x="3832366" y="3858715"/>
                  <a:pt x="3833546" y="3878613"/>
                </a:cubicBezTo>
                <a:cubicBezTo>
                  <a:pt x="3819440" y="3881581"/>
                  <a:pt x="3796062" y="3892428"/>
                  <a:pt x="3809452" y="3917074"/>
                </a:cubicBezTo>
                <a:cubicBezTo>
                  <a:pt x="3831591" y="3910240"/>
                  <a:pt x="3853919" y="3918603"/>
                  <a:pt x="3847177" y="3934101"/>
                </a:cubicBezTo>
                <a:cubicBezTo>
                  <a:pt x="3836469" y="3937141"/>
                  <a:pt x="3837958" y="3924416"/>
                  <a:pt x="3825531" y="3929855"/>
                </a:cubicBezTo>
                <a:cubicBezTo>
                  <a:pt x="3824284" y="3940214"/>
                  <a:pt x="3808704" y="3943214"/>
                  <a:pt x="3806939" y="3956831"/>
                </a:cubicBezTo>
                <a:cubicBezTo>
                  <a:pt x="3804729" y="3970310"/>
                  <a:pt x="3816592" y="3979347"/>
                  <a:pt x="3818565" y="3995095"/>
                </a:cubicBezTo>
                <a:cubicBezTo>
                  <a:pt x="3819450" y="4001717"/>
                  <a:pt x="3813784" y="4005827"/>
                  <a:pt x="3813364" y="4013511"/>
                </a:cubicBezTo>
                <a:cubicBezTo>
                  <a:pt x="3811659" y="4036425"/>
                  <a:pt x="3820013" y="4053656"/>
                  <a:pt x="3828964" y="4057886"/>
                </a:cubicBezTo>
                <a:cubicBezTo>
                  <a:pt x="3830360" y="4067596"/>
                  <a:pt x="3818832" y="4066965"/>
                  <a:pt x="3820537" y="4077258"/>
                </a:cubicBezTo>
                <a:cubicBezTo>
                  <a:pt x="3834969" y="4089042"/>
                  <a:pt x="3838498" y="4061808"/>
                  <a:pt x="3848577" y="4070294"/>
                </a:cubicBezTo>
                <a:cubicBezTo>
                  <a:pt x="3852642" y="4087177"/>
                  <a:pt x="3858498" y="4098265"/>
                  <a:pt x="3841782" y="4103356"/>
                </a:cubicBezTo>
                <a:cubicBezTo>
                  <a:pt x="3836812" y="4098890"/>
                  <a:pt x="3836721" y="4088118"/>
                  <a:pt x="3825566" y="4091021"/>
                </a:cubicBezTo>
                <a:cubicBezTo>
                  <a:pt x="3829382" y="4116617"/>
                  <a:pt x="3824319" y="4134587"/>
                  <a:pt x="3830089" y="4161763"/>
                </a:cubicBezTo>
                <a:cubicBezTo>
                  <a:pt x="3843807" y="4167955"/>
                  <a:pt x="3850292" y="4167517"/>
                  <a:pt x="3861900" y="4158405"/>
                </a:cubicBezTo>
                <a:cubicBezTo>
                  <a:pt x="3868168" y="4168156"/>
                  <a:pt x="3868568" y="4179511"/>
                  <a:pt x="3857892" y="4184026"/>
                </a:cubicBezTo>
                <a:cubicBezTo>
                  <a:pt x="3847636" y="4180859"/>
                  <a:pt x="3842115" y="4178176"/>
                  <a:pt x="3832777" y="4183105"/>
                </a:cubicBezTo>
                <a:cubicBezTo>
                  <a:pt x="3820736" y="4212593"/>
                  <a:pt x="3852468" y="4218977"/>
                  <a:pt x="3847765" y="4253174"/>
                </a:cubicBezTo>
                <a:cubicBezTo>
                  <a:pt x="3859569" y="4252914"/>
                  <a:pt x="3853785" y="4238430"/>
                  <a:pt x="3863943" y="4237173"/>
                </a:cubicBezTo>
                <a:cubicBezTo>
                  <a:pt x="3872861" y="4239928"/>
                  <a:pt x="3888829" y="4260975"/>
                  <a:pt x="3874376" y="4268231"/>
                </a:cubicBezTo>
                <a:cubicBezTo>
                  <a:pt x="3872939" y="4263393"/>
                  <a:pt x="3868618" y="4261569"/>
                  <a:pt x="3869484" y="4254023"/>
                </a:cubicBezTo>
                <a:cubicBezTo>
                  <a:pt x="3858703" y="4260460"/>
                  <a:pt x="3851896" y="4273007"/>
                  <a:pt x="3834748" y="4265267"/>
                </a:cubicBezTo>
                <a:cubicBezTo>
                  <a:pt x="3836040" y="4276898"/>
                  <a:pt x="3847981" y="4276193"/>
                  <a:pt x="3848414" y="4289023"/>
                </a:cubicBezTo>
                <a:cubicBezTo>
                  <a:pt x="3830734" y="4297235"/>
                  <a:pt x="3842845" y="4330767"/>
                  <a:pt x="3850484" y="4342405"/>
                </a:cubicBezTo>
                <a:cubicBezTo>
                  <a:pt x="3864518" y="4342833"/>
                  <a:pt x="3846039" y="4328334"/>
                  <a:pt x="3859219" y="4323616"/>
                </a:cubicBezTo>
                <a:cubicBezTo>
                  <a:pt x="3871495" y="4331315"/>
                  <a:pt x="3875706" y="4308198"/>
                  <a:pt x="3884472" y="4324093"/>
                </a:cubicBezTo>
                <a:cubicBezTo>
                  <a:pt x="3886787" y="4341900"/>
                  <a:pt x="3860268" y="4337613"/>
                  <a:pt x="3863028" y="4355559"/>
                </a:cubicBezTo>
                <a:cubicBezTo>
                  <a:pt x="3856982" y="4362482"/>
                  <a:pt x="3856202" y="4353938"/>
                  <a:pt x="3844910" y="4357287"/>
                </a:cubicBezTo>
                <a:cubicBezTo>
                  <a:pt x="3845827" y="4398592"/>
                  <a:pt x="3849996" y="4413555"/>
                  <a:pt x="3853550" y="4460555"/>
                </a:cubicBezTo>
                <a:cubicBezTo>
                  <a:pt x="3863189" y="4462557"/>
                  <a:pt x="3870115" y="4468600"/>
                  <a:pt x="3873603" y="4479446"/>
                </a:cubicBezTo>
                <a:cubicBezTo>
                  <a:pt x="3871524" y="4482223"/>
                  <a:pt x="3867413" y="4483275"/>
                  <a:pt x="3863304" y="4484322"/>
                </a:cubicBezTo>
                <a:lnTo>
                  <a:pt x="3853251" y="4489079"/>
                </a:lnTo>
                <a:lnTo>
                  <a:pt x="3853005" y="4489199"/>
                </a:lnTo>
                <a:cubicBezTo>
                  <a:pt x="3857826" y="4506800"/>
                  <a:pt x="3850920" y="4514923"/>
                  <a:pt x="3854403" y="4532113"/>
                </a:cubicBezTo>
                <a:lnTo>
                  <a:pt x="3858169" y="4532319"/>
                </a:lnTo>
                <a:lnTo>
                  <a:pt x="3868091" y="4532864"/>
                </a:lnTo>
                <a:cubicBezTo>
                  <a:pt x="3872898" y="4530745"/>
                  <a:pt x="3877275" y="4528435"/>
                  <a:pt x="3879210" y="4532451"/>
                </a:cubicBezTo>
                <a:cubicBezTo>
                  <a:pt x="3881229" y="4536983"/>
                  <a:pt x="3885103" y="4538671"/>
                  <a:pt x="3884685" y="4546351"/>
                </a:cubicBezTo>
                <a:cubicBezTo>
                  <a:pt x="3879897" y="4546827"/>
                  <a:pt x="3874699" y="4547052"/>
                  <a:pt x="3870233" y="4547871"/>
                </a:cubicBezTo>
                <a:lnTo>
                  <a:pt x="3860496" y="4552785"/>
                </a:lnTo>
                <a:lnTo>
                  <a:pt x="3860178" y="4552944"/>
                </a:lnTo>
                <a:cubicBezTo>
                  <a:pt x="3865825" y="4567872"/>
                  <a:pt x="3854420" y="4579489"/>
                  <a:pt x="3864498" y="4587977"/>
                </a:cubicBezTo>
                <a:cubicBezTo>
                  <a:pt x="3871998" y="4600064"/>
                  <a:pt x="3889181" y="4576067"/>
                  <a:pt x="3892329" y="4584854"/>
                </a:cubicBezTo>
                <a:cubicBezTo>
                  <a:pt x="3892184" y="4591646"/>
                  <a:pt x="3897365" y="4592268"/>
                  <a:pt x="3897804" y="4598755"/>
                </a:cubicBezTo>
                <a:cubicBezTo>
                  <a:pt x="3893060" y="4604619"/>
                  <a:pt x="3880057" y="4604020"/>
                  <a:pt x="3869900" y="4605276"/>
                </a:cubicBezTo>
                <a:cubicBezTo>
                  <a:pt x="3870647" y="4612345"/>
                  <a:pt x="3871394" y="4619413"/>
                  <a:pt x="3872006" y="4626920"/>
                </a:cubicBezTo>
                <a:cubicBezTo>
                  <a:pt x="4033100" y="4595623"/>
                  <a:pt x="4184572" y="4576493"/>
                  <a:pt x="4335037" y="4538491"/>
                </a:cubicBezTo>
                <a:close/>
                <a:moveTo>
                  <a:pt x="5873455" y="1070614"/>
                </a:moveTo>
                <a:cubicBezTo>
                  <a:pt x="5871879" y="1056289"/>
                  <a:pt x="5884732" y="1036144"/>
                  <a:pt x="5868860" y="1027338"/>
                </a:cubicBezTo>
                <a:cubicBezTo>
                  <a:pt x="5863867" y="1042706"/>
                  <a:pt x="5859175" y="1070402"/>
                  <a:pt x="5873455" y="1070614"/>
                </a:cubicBezTo>
                <a:close/>
                <a:moveTo>
                  <a:pt x="5930389" y="949077"/>
                </a:moveTo>
                <a:cubicBezTo>
                  <a:pt x="5932730" y="939711"/>
                  <a:pt x="5933472" y="930713"/>
                  <a:pt x="5923816" y="925730"/>
                </a:cubicBezTo>
                <a:cubicBezTo>
                  <a:pt x="5918743" y="936400"/>
                  <a:pt x="5922766" y="943558"/>
                  <a:pt x="5930389" y="949077"/>
                </a:cubicBezTo>
                <a:close/>
                <a:moveTo>
                  <a:pt x="6103482" y="574833"/>
                </a:moveTo>
                <a:cubicBezTo>
                  <a:pt x="6098399" y="569018"/>
                  <a:pt x="6089404" y="551279"/>
                  <a:pt x="6081167" y="553757"/>
                </a:cubicBezTo>
                <a:cubicBezTo>
                  <a:pt x="6086111" y="561040"/>
                  <a:pt x="6091376" y="583758"/>
                  <a:pt x="6103482" y="574833"/>
                </a:cubicBezTo>
                <a:close/>
                <a:moveTo>
                  <a:pt x="5311210" y="2376889"/>
                </a:moveTo>
                <a:cubicBezTo>
                  <a:pt x="5302814" y="2368099"/>
                  <a:pt x="5295089" y="2359959"/>
                  <a:pt x="5287280" y="2367343"/>
                </a:cubicBezTo>
                <a:cubicBezTo>
                  <a:pt x="5295341" y="2375808"/>
                  <a:pt x="5303317" y="2378990"/>
                  <a:pt x="5311210" y="2376889"/>
                </a:cubicBezTo>
                <a:close/>
                <a:moveTo>
                  <a:pt x="3445368" y="6601169"/>
                </a:moveTo>
                <a:cubicBezTo>
                  <a:pt x="3450022" y="6580245"/>
                  <a:pt x="3439402" y="6576574"/>
                  <a:pt x="3455489" y="6563255"/>
                </a:cubicBezTo>
                <a:cubicBezTo>
                  <a:pt x="3438624" y="6511376"/>
                  <a:pt x="3437427" y="6450589"/>
                  <a:pt x="3417912" y="6400092"/>
                </a:cubicBezTo>
                <a:cubicBezTo>
                  <a:pt x="3413028" y="6398445"/>
                  <a:pt x="3407957" y="6397225"/>
                  <a:pt x="3402885" y="6396005"/>
                </a:cubicBezTo>
                <a:cubicBezTo>
                  <a:pt x="3390772" y="6351843"/>
                  <a:pt x="3377050" y="6309013"/>
                  <a:pt x="3350927" y="6273469"/>
                </a:cubicBezTo>
                <a:cubicBezTo>
                  <a:pt x="3353758" y="6320169"/>
                  <a:pt x="3382244" y="6352671"/>
                  <a:pt x="3385690" y="6399132"/>
                </a:cubicBezTo>
                <a:cubicBezTo>
                  <a:pt x="3373971" y="6389869"/>
                  <a:pt x="3380216" y="6411522"/>
                  <a:pt x="3371680" y="6407751"/>
                </a:cubicBezTo>
                <a:cubicBezTo>
                  <a:pt x="3364565" y="6376521"/>
                  <a:pt x="3362137" y="6342766"/>
                  <a:pt x="3352182" y="6313345"/>
                </a:cubicBezTo>
                <a:cubicBezTo>
                  <a:pt x="3345042" y="6294870"/>
                  <a:pt x="3334571" y="6267774"/>
                  <a:pt x="3314135" y="6259766"/>
                </a:cubicBezTo>
                <a:cubicBezTo>
                  <a:pt x="3313288" y="6317097"/>
                  <a:pt x="3365912" y="6360775"/>
                  <a:pt x="3358089" y="6411959"/>
                </a:cubicBezTo>
                <a:cubicBezTo>
                  <a:pt x="3355274" y="6401012"/>
                  <a:pt x="3354068" y="6388735"/>
                  <a:pt x="3346378" y="6380741"/>
                </a:cubicBezTo>
                <a:cubicBezTo>
                  <a:pt x="3338999" y="6388204"/>
                  <a:pt x="3352188" y="6397607"/>
                  <a:pt x="3342282" y="6395783"/>
                </a:cubicBezTo>
                <a:cubicBezTo>
                  <a:pt x="3329127" y="6351671"/>
                  <a:pt x="3309628" y="6310373"/>
                  <a:pt x="3295668" y="6266927"/>
                </a:cubicBezTo>
                <a:cubicBezTo>
                  <a:pt x="3300502" y="6267530"/>
                  <a:pt x="3306477" y="6270170"/>
                  <a:pt x="3308176" y="6266325"/>
                </a:cubicBezTo>
                <a:cubicBezTo>
                  <a:pt x="3300585" y="6260417"/>
                  <a:pt x="3288733" y="6257224"/>
                  <a:pt x="3281724" y="6259233"/>
                </a:cubicBezTo>
                <a:cubicBezTo>
                  <a:pt x="3300640" y="6345722"/>
                  <a:pt x="3341945" y="6419635"/>
                  <a:pt x="3352152" y="6511979"/>
                </a:cubicBezTo>
                <a:cubicBezTo>
                  <a:pt x="3344897" y="6508773"/>
                  <a:pt x="3343297" y="6514705"/>
                  <a:pt x="3338561" y="6516187"/>
                </a:cubicBezTo>
                <a:cubicBezTo>
                  <a:pt x="3320137" y="6466683"/>
                  <a:pt x="3331383" y="6395052"/>
                  <a:pt x="3290955" y="6361870"/>
                </a:cubicBezTo>
                <a:cubicBezTo>
                  <a:pt x="3292702" y="6385622"/>
                  <a:pt x="3304176" y="6389670"/>
                  <a:pt x="3288040" y="6401945"/>
                </a:cubicBezTo>
                <a:cubicBezTo>
                  <a:pt x="3294975" y="6411648"/>
                  <a:pt x="3292636" y="6401934"/>
                  <a:pt x="3300548" y="6401344"/>
                </a:cubicBezTo>
                <a:cubicBezTo>
                  <a:pt x="3301474" y="6443117"/>
                  <a:pt x="3339743" y="6514667"/>
                  <a:pt x="3318781" y="6530938"/>
                </a:cubicBezTo>
                <a:cubicBezTo>
                  <a:pt x="3327907" y="6547226"/>
                  <a:pt x="3315259" y="6575852"/>
                  <a:pt x="3336975" y="6584426"/>
                </a:cubicBezTo>
                <a:cubicBezTo>
                  <a:pt x="3344116" y="6576346"/>
                  <a:pt x="3329835" y="6565952"/>
                  <a:pt x="3341728" y="6565588"/>
                </a:cubicBezTo>
                <a:cubicBezTo>
                  <a:pt x="3345331" y="6566670"/>
                  <a:pt x="3347079" y="6563868"/>
                  <a:pt x="3350206" y="6563717"/>
                </a:cubicBezTo>
                <a:cubicBezTo>
                  <a:pt x="3360826" y="6567388"/>
                  <a:pt x="3350287" y="6583159"/>
                  <a:pt x="3365167" y="6584116"/>
                </a:cubicBezTo>
                <a:cubicBezTo>
                  <a:pt x="3372587" y="6573095"/>
                  <a:pt x="3361310" y="6573220"/>
                  <a:pt x="3361630" y="6566722"/>
                </a:cubicBezTo>
                <a:cubicBezTo>
                  <a:pt x="3373022" y="6577884"/>
                  <a:pt x="3375271" y="6563558"/>
                  <a:pt x="3387492" y="6561297"/>
                </a:cubicBezTo>
                <a:cubicBezTo>
                  <a:pt x="3381607" y="6556144"/>
                  <a:pt x="3382018" y="6547133"/>
                  <a:pt x="3385506" y="6536930"/>
                </a:cubicBezTo>
                <a:cubicBezTo>
                  <a:pt x="3401231" y="6533665"/>
                  <a:pt x="3396742" y="6540362"/>
                  <a:pt x="3407271" y="6546547"/>
                </a:cubicBezTo>
                <a:cubicBezTo>
                  <a:pt x="3420847" y="6533139"/>
                  <a:pt x="3408635" y="6513445"/>
                  <a:pt x="3413600" y="6507979"/>
                </a:cubicBezTo>
                <a:cubicBezTo>
                  <a:pt x="3446076" y="6518754"/>
                  <a:pt x="3443374" y="6572201"/>
                  <a:pt x="3425532" y="6583722"/>
                </a:cubicBezTo>
                <a:cubicBezTo>
                  <a:pt x="3434568" y="6575970"/>
                  <a:pt x="3432007" y="6601393"/>
                  <a:pt x="3445368" y="6601169"/>
                </a:cubicBezTo>
                <a:close/>
                <a:moveTo>
                  <a:pt x="1296270" y="11468953"/>
                </a:moveTo>
                <a:cubicBezTo>
                  <a:pt x="1282813" y="11449739"/>
                  <a:pt x="1286820" y="11397930"/>
                  <a:pt x="1259332" y="11400073"/>
                </a:cubicBezTo>
                <a:cubicBezTo>
                  <a:pt x="1267526" y="11418491"/>
                  <a:pt x="1250870" y="11494309"/>
                  <a:pt x="1296270" y="11468953"/>
                </a:cubicBezTo>
                <a:close/>
                <a:moveTo>
                  <a:pt x="5703235" y="1499158"/>
                </a:moveTo>
                <a:cubicBezTo>
                  <a:pt x="5698818" y="1494148"/>
                  <a:pt x="5700415" y="1488226"/>
                  <a:pt x="5693536" y="1484167"/>
                </a:cubicBezTo>
                <a:cubicBezTo>
                  <a:pt x="5684596" y="1489393"/>
                  <a:pt x="5695952" y="1504097"/>
                  <a:pt x="5703235" y="1499158"/>
                </a:cubicBezTo>
                <a:close/>
                <a:moveTo>
                  <a:pt x="3529440" y="6421284"/>
                </a:moveTo>
                <a:cubicBezTo>
                  <a:pt x="3529071" y="6400183"/>
                  <a:pt x="3523212" y="6382275"/>
                  <a:pt x="3511295" y="6368839"/>
                </a:cubicBezTo>
                <a:cubicBezTo>
                  <a:pt x="3511615" y="6388896"/>
                  <a:pt x="3516481" y="6407898"/>
                  <a:pt x="3529440" y="6421284"/>
                </a:cubicBezTo>
                <a:close/>
                <a:moveTo>
                  <a:pt x="5912070" y="1029573"/>
                </a:moveTo>
                <a:cubicBezTo>
                  <a:pt x="5916515" y="1008941"/>
                  <a:pt x="5917927" y="989480"/>
                  <a:pt x="5905175" y="975238"/>
                </a:cubicBezTo>
                <a:cubicBezTo>
                  <a:pt x="5903631" y="994999"/>
                  <a:pt x="5894854" y="1017303"/>
                  <a:pt x="5912070" y="1029573"/>
                </a:cubicBezTo>
                <a:close/>
                <a:moveTo>
                  <a:pt x="5929704" y="989662"/>
                </a:moveTo>
                <a:cubicBezTo>
                  <a:pt x="5924743" y="981373"/>
                  <a:pt x="5929012" y="969271"/>
                  <a:pt x="5921451" y="961986"/>
                </a:cubicBezTo>
                <a:cubicBezTo>
                  <a:pt x="5909922" y="966934"/>
                  <a:pt x="5917327" y="1001410"/>
                  <a:pt x="5929704" y="989662"/>
                </a:cubicBezTo>
                <a:close/>
                <a:moveTo>
                  <a:pt x="5959934" y="921245"/>
                </a:moveTo>
                <a:cubicBezTo>
                  <a:pt x="5954248" y="916222"/>
                  <a:pt x="5964459" y="905311"/>
                  <a:pt x="5950542" y="903465"/>
                </a:cubicBezTo>
                <a:cubicBezTo>
                  <a:pt x="5948792" y="909866"/>
                  <a:pt x="5956707" y="924481"/>
                  <a:pt x="5959934" y="921245"/>
                </a:cubicBezTo>
                <a:close/>
                <a:moveTo>
                  <a:pt x="4355162" y="4553986"/>
                </a:moveTo>
                <a:cubicBezTo>
                  <a:pt x="4239400" y="4579269"/>
                  <a:pt x="4108721" y="4597498"/>
                  <a:pt x="3979204" y="4621455"/>
                </a:cubicBezTo>
                <a:cubicBezTo>
                  <a:pt x="3941863" y="4628481"/>
                  <a:pt x="3904215" y="4634921"/>
                  <a:pt x="3871298" y="4648187"/>
                </a:cubicBezTo>
                <a:cubicBezTo>
                  <a:pt x="3855729" y="4638498"/>
                  <a:pt x="3842062" y="4647951"/>
                  <a:pt x="3821302" y="4650326"/>
                </a:cubicBezTo>
                <a:cubicBezTo>
                  <a:pt x="3818943" y="4610526"/>
                  <a:pt x="3820863" y="4577429"/>
                  <a:pt x="3806038" y="4547942"/>
                </a:cubicBezTo>
                <a:cubicBezTo>
                  <a:pt x="3821334" y="4525313"/>
                  <a:pt x="3799188" y="4472085"/>
                  <a:pt x="3799746" y="4430748"/>
                </a:cubicBezTo>
                <a:cubicBezTo>
                  <a:pt x="3784546" y="4430934"/>
                  <a:pt x="3786965" y="4413616"/>
                  <a:pt x="3801411" y="4412707"/>
                </a:cubicBezTo>
                <a:cubicBezTo>
                  <a:pt x="3785328" y="4339857"/>
                  <a:pt x="3785887" y="4265313"/>
                  <a:pt x="3775575" y="4186432"/>
                </a:cubicBezTo>
                <a:cubicBezTo>
                  <a:pt x="3768835" y="4135515"/>
                  <a:pt x="3766725" y="4087005"/>
                  <a:pt x="3764490" y="4026248"/>
                </a:cubicBezTo>
                <a:cubicBezTo>
                  <a:pt x="3761195" y="3930979"/>
                  <a:pt x="3756804" y="3799722"/>
                  <a:pt x="3743614" y="3684304"/>
                </a:cubicBezTo>
                <a:cubicBezTo>
                  <a:pt x="3818390" y="3674686"/>
                  <a:pt x="3843562" y="3751319"/>
                  <a:pt x="3875621" y="3805662"/>
                </a:cubicBezTo>
                <a:cubicBezTo>
                  <a:pt x="3940630" y="3914625"/>
                  <a:pt x="4011199" y="4021399"/>
                  <a:pt x="4076490" y="4123122"/>
                </a:cubicBezTo>
                <a:cubicBezTo>
                  <a:pt x="4171617" y="4272155"/>
                  <a:pt x="4268449" y="4398274"/>
                  <a:pt x="4365117" y="4517017"/>
                </a:cubicBezTo>
                <a:cubicBezTo>
                  <a:pt x="4363418" y="4533586"/>
                  <a:pt x="4343516" y="4534761"/>
                  <a:pt x="4355162" y="4553986"/>
                </a:cubicBezTo>
                <a:close/>
                <a:moveTo>
                  <a:pt x="3515717" y="6458115"/>
                </a:moveTo>
                <a:cubicBezTo>
                  <a:pt x="3512550" y="6408714"/>
                  <a:pt x="3510425" y="6359262"/>
                  <a:pt x="3472894" y="6329913"/>
                </a:cubicBezTo>
                <a:cubicBezTo>
                  <a:pt x="3472155" y="6367375"/>
                  <a:pt x="3491769" y="6393404"/>
                  <a:pt x="3504662" y="6423102"/>
                </a:cubicBezTo>
                <a:cubicBezTo>
                  <a:pt x="3497160" y="6441235"/>
                  <a:pt x="3508970" y="6447985"/>
                  <a:pt x="3515717" y="6458115"/>
                </a:cubicBezTo>
                <a:close/>
                <a:moveTo>
                  <a:pt x="5054243" y="2980243"/>
                </a:moveTo>
                <a:cubicBezTo>
                  <a:pt x="5030266" y="2896726"/>
                  <a:pt x="4989268" y="2803571"/>
                  <a:pt x="4907280" y="2758197"/>
                </a:cubicBezTo>
                <a:cubicBezTo>
                  <a:pt x="4745973" y="2667966"/>
                  <a:pt x="4619896" y="2686388"/>
                  <a:pt x="4499484" y="2718031"/>
                </a:cubicBezTo>
                <a:cubicBezTo>
                  <a:pt x="4488749" y="2720926"/>
                  <a:pt x="4471246" y="2714620"/>
                  <a:pt x="4468078" y="2729314"/>
                </a:cubicBezTo>
                <a:cubicBezTo>
                  <a:pt x="4572548" y="2720324"/>
                  <a:pt x="4672571" y="2726756"/>
                  <a:pt x="4776053" y="2785151"/>
                </a:cubicBezTo>
                <a:cubicBezTo>
                  <a:pt x="4816198" y="2807389"/>
                  <a:pt x="4863011" y="2843127"/>
                  <a:pt x="4892740" y="2874182"/>
                </a:cubicBezTo>
                <a:cubicBezTo>
                  <a:pt x="4909877" y="2892062"/>
                  <a:pt x="4916216" y="2917790"/>
                  <a:pt x="4936670" y="2929879"/>
                </a:cubicBezTo>
                <a:cubicBezTo>
                  <a:pt x="4970402" y="2949496"/>
                  <a:pt x="5035596" y="2946604"/>
                  <a:pt x="5050648" y="2987042"/>
                </a:cubicBezTo>
                <a:cubicBezTo>
                  <a:pt x="5052169" y="2984650"/>
                  <a:pt x="5053032" y="2982292"/>
                  <a:pt x="5054243" y="2980243"/>
                </a:cubicBezTo>
                <a:close/>
                <a:moveTo>
                  <a:pt x="3472379" y="6575824"/>
                </a:moveTo>
                <a:cubicBezTo>
                  <a:pt x="3479118" y="6554801"/>
                  <a:pt x="3474686" y="6540587"/>
                  <a:pt x="3459462" y="6532328"/>
                </a:cubicBezTo>
                <a:cubicBezTo>
                  <a:pt x="3454947" y="6551781"/>
                  <a:pt x="3458575" y="6566661"/>
                  <a:pt x="3472379" y="6575824"/>
                </a:cubicBezTo>
                <a:close/>
                <a:moveTo>
                  <a:pt x="1543519" y="10943957"/>
                </a:moveTo>
                <a:cubicBezTo>
                  <a:pt x="1539578" y="10940176"/>
                  <a:pt x="1540409" y="10931369"/>
                  <a:pt x="1532699" y="10936117"/>
                </a:cubicBezTo>
                <a:cubicBezTo>
                  <a:pt x="1536829" y="10939471"/>
                  <a:pt x="1536613" y="10948041"/>
                  <a:pt x="1543519" y="10943957"/>
                </a:cubicBezTo>
                <a:close/>
                <a:moveTo>
                  <a:pt x="3514074" y="6494157"/>
                </a:moveTo>
                <a:cubicBezTo>
                  <a:pt x="3507057" y="6491568"/>
                  <a:pt x="3514714" y="6481163"/>
                  <a:pt x="3505662" y="6479717"/>
                </a:cubicBezTo>
                <a:cubicBezTo>
                  <a:pt x="3499375" y="6488174"/>
                  <a:pt x="3507836" y="6503657"/>
                  <a:pt x="3514074" y="6494157"/>
                </a:cubicBezTo>
                <a:close/>
                <a:moveTo>
                  <a:pt x="5927694" y="1033248"/>
                </a:moveTo>
                <a:lnTo>
                  <a:pt x="5921982" y="1030724"/>
                </a:lnTo>
                <a:lnTo>
                  <a:pt x="5919595" y="1036126"/>
                </a:lnTo>
                <a:lnTo>
                  <a:pt x="5925307" y="1038649"/>
                </a:lnTo>
                <a:close/>
                <a:moveTo>
                  <a:pt x="5945556" y="998146"/>
                </a:moveTo>
                <a:cubicBezTo>
                  <a:pt x="5949703" y="985520"/>
                  <a:pt x="5946973" y="965013"/>
                  <a:pt x="5937914" y="955630"/>
                </a:cubicBezTo>
                <a:cubicBezTo>
                  <a:pt x="5930241" y="967304"/>
                  <a:pt x="5931252" y="994292"/>
                  <a:pt x="5939096" y="1007441"/>
                </a:cubicBezTo>
                <a:cubicBezTo>
                  <a:pt x="5942027" y="1005688"/>
                  <a:pt x="5944174" y="1002355"/>
                  <a:pt x="5945556" y="998146"/>
                </a:cubicBezTo>
                <a:close/>
                <a:moveTo>
                  <a:pt x="5882535" y="1142772"/>
                </a:moveTo>
                <a:cubicBezTo>
                  <a:pt x="5882772" y="1132476"/>
                  <a:pt x="5890242" y="1119636"/>
                  <a:pt x="5878482" y="1113723"/>
                </a:cubicBezTo>
                <a:cubicBezTo>
                  <a:pt x="5869058" y="1119601"/>
                  <a:pt x="5873410" y="1136588"/>
                  <a:pt x="5882535" y="1142772"/>
                </a:cubicBezTo>
                <a:close/>
                <a:moveTo>
                  <a:pt x="3491502" y="6564869"/>
                </a:moveTo>
                <a:cubicBezTo>
                  <a:pt x="3492824" y="6535324"/>
                  <a:pt x="3482361" y="6512827"/>
                  <a:pt x="3475541" y="6487856"/>
                </a:cubicBezTo>
                <a:cubicBezTo>
                  <a:pt x="3480876" y="6476936"/>
                  <a:pt x="3493483" y="6478421"/>
                  <a:pt x="3494730" y="6460588"/>
                </a:cubicBezTo>
                <a:cubicBezTo>
                  <a:pt x="3484776" y="6404613"/>
                  <a:pt x="3481545" y="6344970"/>
                  <a:pt x="3438457" y="6308569"/>
                </a:cubicBezTo>
                <a:cubicBezTo>
                  <a:pt x="3444874" y="6347151"/>
                  <a:pt x="3466344" y="6377063"/>
                  <a:pt x="3469732" y="6417882"/>
                </a:cubicBezTo>
                <a:cubicBezTo>
                  <a:pt x="3468329" y="6427986"/>
                  <a:pt x="3454426" y="6416736"/>
                  <a:pt x="3454401" y="6429492"/>
                </a:cubicBezTo>
                <a:cubicBezTo>
                  <a:pt x="3468221" y="6474408"/>
                  <a:pt x="3466512" y="6526762"/>
                  <a:pt x="3491502" y="6564869"/>
                </a:cubicBezTo>
                <a:close/>
                <a:moveTo>
                  <a:pt x="1521503" y="11024958"/>
                </a:moveTo>
                <a:cubicBezTo>
                  <a:pt x="1517977" y="11016774"/>
                  <a:pt x="1532869" y="11005004"/>
                  <a:pt x="1514378" y="10998364"/>
                </a:cubicBezTo>
                <a:cubicBezTo>
                  <a:pt x="1497402" y="11010231"/>
                  <a:pt x="1509309" y="11036391"/>
                  <a:pt x="1521503" y="11024958"/>
                </a:cubicBezTo>
                <a:close/>
                <a:moveTo>
                  <a:pt x="5910920" y="1093982"/>
                </a:moveTo>
                <a:cubicBezTo>
                  <a:pt x="5919088" y="1080376"/>
                  <a:pt x="5910616" y="1069459"/>
                  <a:pt x="5907540" y="1078860"/>
                </a:cubicBezTo>
                <a:cubicBezTo>
                  <a:pt x="5902366" y="1066173"/>
                  <a:pt x="5907565" y="1064166"/>
                  <a:pt x="5906193" y="1051006"/>
                </a:cubicBezTo>
                <a:cubicBezTo>
                  <a:pt x="5896802" y="1045423"/>
                  <a:pt x="5889862" y="1044867"/>
                  <a:pt x="5882151" y="1043612"/>
                </a:cubicBezTo>
                <a:cubicBezTo>
                  <a:pt x="5876610" y="1065911"/>
                  <a:pt x="5870838" y="1077349"/>
                  <a:pt x="5883033" y="1095290"/>
                </a:cubicBezTo>
                <a:cubicBezTo>
                  <a:pt x="5892227" y="1078550"/>
                  <a:pt x="5887547" y="1063929"/>
                  <a:pt x="5894955" y="1052856"/>
                </a:cubicBezTo>
                <a:cubicBezTo>
                  <a:pt x="5897706" y="1058016"/>
                  <a:pt x="5896124" y="1064849"/>
                  <a:pt x="5893110" y="1072484"/>
                </a:cubicBezTo>
                <a:cubicBezTo>
                  <a:pt x="5904808" y="1080164"/>
                  <a:pt x="5893224" y="1065720"/>
                  <a:pt x="5901642" y="1069439"/>
                </a:cubicBezTo>
                <a:cubicBezTo>
                  <a:pt x="5904366" y="1077099"/>
                  <a:pt x="5907284" y="1082692"/>
                  <a:pt x="5898116" y="1084739"/>
                </a:cubicBezTo>
                <a:cubicBezTo>
                  <a:pt x="5905561" y="1086593"/>
                  <a:pt x="5902175" y="1092629"/>
                  <a:pt x="5910920" y="1093982"/>
                </a:cubicBezTo>
                <a:close/>
                <a:moveTo>
                  <a:pt x="5726858" y="1512655"/>
                </a:moveTo>
                <a:cubicBezTo>
                  <a:pt x="5723771" y="1509252"/>
                  <a:pt x="5724613" y="1505035"/>
                  <a:pt x="5718212" y="1502207"/>
                </a:cubicBezTo>
                <a:cubicBezTo>
                  <a:pt x="5708179" y="1506441"/>
                  <a:pt x="5724408" y="1518200"/>
                  <a:pt x="5726858" y="1512655"/>
                </a:cubicBezTo>
                <a:close/>
                <a:moveTo>
                  <a:pt x="1543233" y="10981549"/>
                </a:moveTo>
                <a:cubicBezTo>
                  <a:pt x="1535878" y="10976260"/>
                  <a:pt x="1545948" y="10968477"/>
                  <a:pt x="1534048" y="10964238"/>
                </a:cubicBezTo>
                <a:cubicBezTo>
                  <a:pt x="1526349" y="10973580"/>
                  <a:pt x="1531417" y="10992129"/>
                  <a:pt x="1543233" y="10981549"/>
                </a:cubicBezTo>
                <a:close/>
                <a:moveTo>
                  <a:pt x="5515785" y="2013425"/>
                </a:moveTo>
                <a:cubicBezTo>
                  <a:pt x="5488114" y="2039201"/>
                  <a:pt x="5456034" y="2052747"/>
                  <a:pt x="5427638" y="2074832"/>
                </a:cubicBezTo>
                <a:cubicBezTo>
                  <a:pt x="5405030" y="2067232"/>
                  <a:pt x="5415007" y="2057371"/>
                  <a:pt x="5415560" y="2045170"/>
                </a:cubicBezTo>
                <a:cubicBezTo>
                  <a:pt x="5386055" y="2046000"/>
                  <a:pt x="5366636" y="2072047"/>
                  <a:pt x="5341634" y="2083792"/>
                </a:cubicBezTo>
                <a:cubicBezTo>
                  <a:pt x="5321431" y="2093239"/>
                  <a:pt x="5294722" y="2096589"/>
                  <a:pt x="5267564" y="2101560"/>
                </a:cubicBezTo>
                <a:cubicBezTo>
                  <a:pt x="5189383" y="2116713"/>
                  <a:pt x="5098466" y="2124984"/>
                  <a:pt x="4984440" y="2059449"/>
                </a:cubicBezTo>
                <a:cubicBezTo>
                  <a:pt x="4979671" y="2056786"/>
                  <a:pt x="4972106" y="2051604"/>
                  <a:pt x="4968700" y="2048378"/>
                </a:cubicBezTo>
                <a:cubicBezTo>
                  <a:pt x="4895807" y="1990469"/>
                  <a:pt x="4819069" y="1898865"/>
                  <a:pt x="4802072" y="1800029"/>
                </a:cubicBezTo>
                <a:cubicBezTo>
                  <a:pt x="4789915" y="1730329"/>
                  <a:pt x="4800164" y="1657296"/>
                  <a:pt x="4845783" y="1570958"/>
                </a:cubicBezTo>
                <a:cubicBezTo>
                  <a:pt x="4760146" y="1515429"/>
                  <a:pt x="4727897" y="1682144"/>
                  <a:pt x="4670187" y="1702426"/>
                </a:cubicBezTo>
                <a:cubicBezTo>
                  <a:pt x="4642632" y="1754017"/>
                  <a:pt x="4614257" y="1803233"/>
                  <a:pt x="4569605" y="1812224"/>
                </a:cubicBezTo>
                <a:cubicBezTo>
                  <a:pt x="4593117" y="1784490"/>
                  <a:pt x="4567636" y="1757161"/>
                  <a:pt x="4569265" y="1725518"/>
                </a:cubicBezTo>
                <a:cubicBezTo>
                  <a:pt x="4570094" y="1718631"/>
                  <a:pt x="4578259" y="1710954"/>
                  <a:pt x="4579985" y="1700823"/>
                </a:cubicBezTo>
                <a:cubicBezTo>
                  <a:pt x="4585163" y="1670432"/>
                  <a:pt x="4581868" y="1624536"/>
                  <a:pt x="4598273" y="1580735"/>
                </a:cubicBezTo>
                <a:cubicBezTo>
                  <a:pt x="4603623" y="1566236"/>
                  <a:pt x="4611606" y="1551930"/>
                  <a:pt x="4617452" y="1535151"/>
                </a:cubicBezTo>
                <a:cubicBezTo>
                  <a:pt x="4635296" y="1485169"/>
                  <a:pt x="4672267" y="1445181"/>
                  <a:pt x="4697657" y="1396079"/>
                </a:cubicBezTo>
                <a:cubicBezTo>
                  <a:pt x="4702321" y="1386493"/>
                  <a:pt x="4702568" y="1373939"/>
                  <a:pt x="4707327" y="1363037"/>
                </a:cubicBezTo>
                <a:cubicBezTo>
                  <a:pt x="4738801" y="1293865"/>
                  <a:pt x="4791749" y="1238829"/>
                  <a:pt x="4839242" y="1208870"/>
                </a:cubicBezTo>
                <a:cubicBezTo>
                  <a:pt x="4854945" y="1234165"/>
                  <a:pt x="4845437" y="1269535"/>
                  <a:pt x="4841529" y="1300680"/>
                </a:cubicBezTo>
                <a:cubicBezTo>
                  <a:pt x="4831889" y="1374418"/>
                  <a:pt x="4803440" y="1452081"/>
                  <a:pt x="4810523" y="1518765"/>
                </a:cubicBezTo>
                <a:cubicBezTo>
                  <a:pt x="4834629" y="1533092"/>
                  <a:pt x="4849987" y="1526600"/>
                  <a:pt x="4872404" y="1536834"/>
                </a:cubicBezTo>
                <a:cubicBezTo>
                  <a:pt x="4885298" y="1500387"/>
                  <a:pt x="4908182" y="1490473"/>
                  <a:pt x="4926610" y="1468986"/>
                </a:cubicBezTo>
                <a:cubicBezTo>
                  <a:pt x="4927353" y="1454152"/>
                  <a:pt x="4909705" y="1446581"/>
                  <a:pt x="4904286" y="1434608"/>
                </a:cubicBezTo>
                <a:cubicBezTo>
                  <a:pt x="4914263" y="1424747"/>
                  <a:pt x="4924899" y="1414934"/>
                  <a:pt x="4936708" y="1407191"/>
                </a:cubicBezTo>
                <a:cubicBezTo>
                  <a:pt x="4953403" y="1427926"/>
                  <a:pt x="4967941" y="1441887"/>
                  <a:pt x="4985370" y="1457051"/>
                </a:cubicBezTo>
                <a:cubicBezTo>
                  <a:pt x="5012306" y="1414017"/>
                  <a:pt x="5057511" y="1415653"/>
                  <a:pt x="5089771" y="1385909"/>
                </a:cubicBezTo>
                <a:cubicBezTo>
                  <a:pt x="5108239" y="1395855"/>
                  <a:pt x="5117139" y="1382607"/>
                  <a:pt x="5130025" y="1378251"/>
                </a:cubicBezTo>
                <a:cubicBezTo>
                  <a:pt x="5192353" y="1371870"/>
                  <a:pt x="5249150" y="1373357"/>
                  <a:pt x="5333106" y="1415529"/>
                </a:cubicBezTo>
                <a:cubicBezTo>
                  <a:pt x="5481845" y="1490538"/>
                  <a:pt x="5558208" y="1655893"/>
                  <a:pt x="5532091" y="1801879"/>
                </a:cubicBezTo>
                <a:cubicBezTo>
                  <a:pt x="5527886" y="1823409"/>
                  <a:pt x="5518893" y="1860801"/>
                  <a:pt x="5504185" y="1876604"/>
                </a:cubicBezTo>
                <a:cubicBezTo>
                  <a:pt x="5485900" y="1896116"/>
                  <a:pt x="5470002" y="1951203"/>
                  <a:pt x="5441167" y="1965646"/>
                </a:cubicBezTo>
                <a:cubicBezTo>
                  <a:pt x="5441397" y="1994446"/>
                  <a:pt x="5509573" y="1994115"/>
                  <a:pt x="5515785" y="2013425"/>
                </a:cubicBezTo>
                <a:close/>
                <a:moveTo>
                  <a:pt x="4973954" y="3246436"/>
                </a:moveTo>
                <a:cubicBezTo>
                  <a:pt x="4979589" y="3230039"/>
                  <a:pt x="4980338" y="3213330"/>
                  <a:pt x="4974879" y="3197785"/>
                </a:cubicBezTo>
                <a:cubicBezTo>
                  <a:pt x="4967091" y="3175765"/>
                  <a:pt x="4944012" y="3170091"/>
                  <a:pt x="4941453" y="3147127"/>
                </a:cubicBezTo>
                <a:cubicBezTo>
                  <a:pt x="4982511" y="3125086"/>
                  <a:pt x="5030628" y="3123785"/>
                  <a:pt x="5054304" y="3054834"/>
                </a:cubicBezTo>
                <a:cubicBezTo>
                  <a:pt x="5053780" y="2971689"/>
                  <a:pt x="4939551" y="2934343"/>
                  <a:pt x="4873235" y="2953137"/>
                </a:cubicBezTo>
                <a:cubicBezTo>
                  <a:pt x="4860872" y="2956450"/>
                  <a:pt x="4851291" y="2968525"/>
                  <a:pt x="4842325" y="2973634"/>
                </a:cubicBezTo>
                <a:cubicBezTo>
                  <a:pt x="4835574" y="2976972"/>
                  <a:pt x="4827881" y="2975081"/>
                  <a:pt x="4822411" y="2977689"/>
                </a:cubicBezTo>
                <a:cubicBezTo>
                  <a:pt x="4790595" y="2993615"/>
                  <a:pt x="4765554" y="3025015"/>
                  <a:pt x="4736461" y="3030231"/>
                </a:cubicBezTo>
                <a:cubicBezTo>
                  <a:pt x="4755959" y="3079666"/>
                  <a:pt x="4747579" y="3162968"/>
                  <a:pt x="4784615" y="3219371"/>
                </a:cubicBezTo>
                <a:cubicBezTo>
                  <a:pt x="4815889" y="3266846"/>
                  <a:pt x="4895110" y="3316000"/>
                  <a:pt x="4943719" y="3293219"/>
                </a:cubicBezTo>
                <a:cubicBezTo>
                  <a:pt x="4957800" y="3278919"/>
                  <a:pt x="4968320" y="3262833"/>
                  <a:pt x="4973954" y="3246436"/>
                </a:cubicBezTo>
                <a:close/>
                <a:moveTo>
                  <a:pt x="3545279" y="6482412"/>
                </a:moveTo>
                <a:cubicBezTo>
                  <a:pt x="3548906" y="6470737"/>
                  <a:pt x="3547044" y="6462254"/>
                  <a:pt x="3540306" y="6456724"/>
                </a:cubicBezTo>
                <a:cubicBezTo>
                  <a:pt x="3539082" y="6461801"/>
                  <a:pt x="3532443" y="6458357"/>
                  <a:pt x="3530744" y="6462202"/>
                </a:cubicBezTo>
                <a:cubicBezTo>
                  <a:pt x="3538902" y="6466828"/>
                  <a:pt x="3528364" y="6482598"/>
                  <a:pt x="3545279" y="6482412"/>
                </a:cubicBezTo>
                <a:close/>
                <a:moveTo>
                  <a:pt x="1570746" y="10958535"/>
                </a:moveTo>
                <a:cubicBezTo>
                  <a:pt x="1565613" y="10951680"/>
                  <a:pt x="1567347" y="10944290"/>
                  <a:pt x="1558712" y="10938436"/>
                </a:cubicBezTo>
                <a:cubicBezTo>
                  <a:pt x="1549445" y="10945555"/>
                  <a:pt x="1562471" y="10964563"/>
                  <a:pt x="1570746" y="10958535"/>
                </a:cubicBezTo>
                <a:close/>
                <a:moveTo>
                  <a:pt x="3519761" y="6548247"/>
                </a:moveTo>
                <a:cubicBezTo>
                  <a:pt x="3515255" y="6545745"/>
                  <a:pt x="3513777" y="6541007"/>
                  <a:pt x="3506005" y="6540127"/>
                </a:cubicBezTo>
                <a:cubicBezTo>
                  <a:pt x="3500908" y="6551662"/>
                  <a:pt x="3506177" y="6557054"/>
                  <a:pt x="3512061" y="6562208"/>
                </a:cubicBezTo>
                <a:cubicBezTo>
                  <a:pt x="3513186" y="6555045"/>
                  <a:pt x="3518636" y="6555410"/>
                  <a:pt x="3519761" y="6548247"/>
                </a:cubicBezTo>
                <a:close/>
                <a:moveTo>
                  <a:pt x="5897826" y="1169972"/>
                </a:moveTo>
                <a:cubicBezTo>
                  <a:pt x="5892511" y="1166548"/>
                  <a:pt x="5895862" y="1159779"/>
                  <a:pt x="5890247" y="1156222"/>
                </a:cubicBezTo>
                <a:cubicBezTo>
                  <a:pt x="5886127" y="1162292"/>
                  <a:pt x="5891938" y="1175978"/>
                  <a:pt x="5897826" y="1169972"/>
                </a:cubicBezTo>
                <a:close/>
                <a:moveTo>
                  <a:pt x="5948209" y="1055942"/>
                </a:moveTo>
                <a:lnTo>
                  <a:pt x="5948035" y="1053897"/>
                </a:lnTo>
                <a:lnTo>
                  <a:pt x="5945482" y="1023892"/>
                </a:lnTo>
                <a:cubicBezTo>
                  <a:pt x="5942520" y="1026529"/>
                  <a:pt x="5941095" y="1032804"/>
                  <a:pt x="5941464" y="1039288"/>
                </a:cubicBezTo>
                <a:lnTo>
                  <a:pt x="5947271" y="1053625"/>
                </a:lnTo>
                <a:close/>
                <a:moveTo>
                  <a:pt x="5904731" y="1169795"/>
                </a:moveTo>
                <a:cubicBezTo>
                  <a:pt x="5913084" y="1150890"/>
                  <a:pt x="5899476" y="1140215"/>
                  <a:pt x="5897131" y="1125191"/>
                </a:cubicBezTo>
                <a:cubicBezTo>
                  <a:pt x="5885921" y="1136736"/>
                  <a:pt x="5895791" y="1158313"/>
                  <a:pt x="5904731" y="1169795"/>
                </a:cubicBezTo>
                <a:close/>
                <a:moveTo>
                  <a:pt x="1397841" y="11381159"/>
                </a:moveTo>
                <a:cubicBezTo>
                  <a:pt x="1384444" y="11367584"/>
                  <a:pt x="1399993" y="11347410"/>
                  <a:pt x="1371908" y="11337042"/>
                </a:cubicBezTo>
                <a:cubicBezTo>
                  <a:pt x="1354552" y="11354376"/>
                  <a:pt x="1385866" y="11388624"/>
                  <a:pt x="1397841" y="11381159"/>
                </a:cubicBezTo>
                <a:close/>
                <a:moveTo>
                  <a:pt x="5755264" y="1525716"/>
                </a:moveTo>
                <a:cubicBezTo>
                  <a:pt x="5753507" y="1523920"/>
                  <a:pt x="5752415" y="1522927"/>
                  <a:pt x="5754399" y="1520745"/>
                </a:cubicBezTo>
                <a:cubicBezTo>
                  <a:pt x="5752454" y="1519376"/>
                  <a:pt x="5750935" y="1518195"/>
                  <a:pt x="5749178" y="1516399"/>
                </a:cubicBezTo>
                <a:cubicBezTo>
                  <a:pt x="5739761" y="1520395"/>
                  <a:pt x="5752198" y="1531498"/>
                  <a:pt x="5755264" y="1525716"/>
                </a:cubicBezTo>
                <a:close/>
                <a:moveTo>
                  <a:pt x="3529107" y="6565335"/>
                </a:moveTo>
                <a:cubicBezTo>
                  <a:pt x="3516678" y="6586972"/>
                  <a:pt x="3500722" y="6607498"/>
                  <a:pt x="3480232" y="6622701"/>
                </a:cubicBezTo>
                <a:cubicBezTo>
                  <a:pt x="3459410" y="6637502"/>
                  <a:pt x="3437948" y="6638742"/>
                  <a:pt x="3413769" y="6657678"/>
                </a:cubicBezTo>
                <a:cubicBezTo>
                  <a:pt x="3370837" y="6655560"/>
                  <a:pt x="3336834" y="6665559"/>
                  <a:pt x="3292802" y="6657849"/>
                </a:cubicBezTo>
                <a:cubicBezTo>
                  <a:pt x="3211468" y="6643360"/>
                  <a:pt x="3120327" y="6602579"/>
                  <a:pt x="3072726" y="6559078"/>
                </a:cubicBezTo>
                <a:cubicBezTo>
                  <a:pt x="3032717" y="6521484"/>
                  <a:pt x="3016853" y="6473111"/>
                  <a:pt x="2983861" y="6438107"/>
                </a:cubicBezTo>
                <a:cubicBezTo>
                  <a:pt x="2978248" y="6398859"/>
                  <a:pt x="2954317" y="6369902"/>
                  <a:pt x="2956846" y="6326081"/>
                </a:cubicBezTo>
                <a:cubicBezTo>
                  <a:pt x="2932593" y="6330174"/>
                  <a:pt x="2908767" y="6334456"/>
                  <a:pt x="2876341" y="6324724"/>
                </a:cubicBezTo>
                <a:cubicBezTo>
                  <a:pt x="2868929" y="6313790"/>
                  <a:pt x="2887019" y="6307484"/>
                  <a:pt x="2879846" y="6297166"/>
                </a:cubicBezTo>
                <a:cubicBezTo>
                  <a:pt x="2834476" y="6283247"/>
                  <a:pt x="2799046" y="6262996"/>
                  <a:pt x="2765085" y="6242884"/>
                </a:cubicBezTo>
                <a:cubicBezTo>
                  <a:pt x="2743434" y="6244553"/>
                  <a:pt x="2733995" y="6265915"/>
                  <a:pt x="2712401" y="6273226"/>
                </a:cubicBezTo>
                <a:cubicBezTo>
                  <a:pt x="2630952" y="6300560"/>
                  <a:pt x="2509732" y="6237808"/>
                  <a:pt x="2479161" y="6178851"/>
                </a:cubicBezTo>
                <a:cubicBezTo>
                  <a:pt x="2310117" y="6134290"/>
                  <a:pt x="2374147" y="5954741"/>
                  <a:pt x="2269572" y="5872789"/>
                </a:cubicBezTo>
                <a:cubicBezTo>
                  <a:pt x="2249440" y="5875639"/>
                  <a:pt x="2224399" y="5863043"/>
                  <a:pt x="2219681" y="5847170"/>
                </a:cubicBezTo>
                <a:cubicBezTo>
                  <a:pt x="2221610" y="5839341"/>
                  <a:pt x="2223777" y="5832128"/>
                  <a:pt x="2226132" y="5824487"/>
                </a:cubicBezTo>
                <a:cubicBezTo>
                  <a:pt x="2270337" y="5822571"/>
                  <a:pt x="2299447" y="5859434"/>
                  <a:pt x="2314843" y="5884621"/>
                </a:cubicBezTo>
                <a:cubicBezTo>
                  <a:pt x="2331569" y="5911416"/>
                  <a:pt x="2343050" y="5946618"/>
                  <a:pt x="2354432" y="5979734"/>
                </a:cubicBezTo>
                <a:cubicBezTo>
                  <a:pt x="2375868" y="6044357"/>
                  <a:pt x="2380552" y="6121494"/>
                  <a:pt x="2462337" y="6149970"/>
                </a:cubicBezTo>
                <a:cubicBezTo>
                  <a:pt x="2469650" y="6132264"/>
                  <a:pt x="2445013" y="6106058"/>
                  <a:pt x="2465433" y="6078313"/>
                </a:cubicBezTo>
                <a:cubicBezTo>
                  <a:pt x="2481011" y="6071919"/>
                  <a:pt x="2499773" y="6071017"/>
                  <a:pt x="2516540" y="6067702"/>
                </a:cubicBezTo>
                <a:cubicBezTo>
                  <a:pt x="2572341" y="6085718"/>
                  <a:pt x="2556392" y="6177229"/>
                  <a:pt x="2500147" y="6176379"/>
                </a:cubicBezTo>
                <a:cubicBezTo>
                  <a:pt x="2533943" y="6237271"/>
                  <a:pt x="2687976" y="6286946"/>
                  <a:pt x="2736959" y="6226882"/>
                </a:cubicBezTo>
                <a:cubicBezTo>
                  <a:pt x="2725355" y="6202350"/>
                  <a:pt x="2698648" y="6185443"/>
                  <a:pt x="2709573" y="6146864"/>
                </a:cubicBezTo>
                <a:cubicBezTo>
                  <a:pt x="2726078" y="6129134"/>
                  <a:pt x="2765621" y="6143542"/>
                  <a:pt x="2778588" y="6161527"/>
                </a:cubicBezTo>
                <a:cubicBezTo>
                  <a:pt x="2782929" y="6178255"/>
                  <a:pt x="2777709" y="6200460"/>
                  <a:pt x="2769837" y="6224047"/>
                </a:cubicBezTo>
                <a:cubicBezTo>
                  <a:pt x="2806310" y="6244248"/>
                  <a:pt x="2845433" y="6263066"/>
                  <a:pt x="2893315" y="6277072"/>
                </a:cubicBezTo>
                <a:cubicBezTo>
                  <a:pt x="2910640" y="6267876"/>
                  <a:pt x="2913661" y="6234486"/>
                  <a:pt x="2931036" y="6226332"/>
                </a:cubicBezTo>
                <a:cubicBezTo>
                  <a:pt x="2952630" y="6219022"/>
                  <a:pt x="2955428" y="6247323"/>
                  <a:pt x="2972212" y="6253207"/>
                </a:cubicBezTo>
                <a:cubicBezTo>
                  <a:pt x="3053852" y="6172337"/>
                  <a:pt x="3229077" y="6175203"/>
                  <a:pt x="3376141" y="6223330"/>
                </a:cubicBezTo>
                <a:cubicBezTo>
                  <a:pt x="3446592" y="6246288"/>
                  <a:pt x="3531577" y="6316010"/>
                  <a:pt x="3552536" y="6379401"/>
                </a:cubicBezTo>
                <a:cubicBezTo>
                  <a:pt x="3564395" y="6413748"/>
                  <a:pt x="3568604" y="6463100"/>
                  <a:pt x="3556826" y="6501302"/>
                </a:cubicBezTo>
                <a:cubicBezTo>
                  <a:pt x="3550440" y="6520949"/>
                  <a:pt x="3541537" y="6543697"/>
                  <a:pt x="3529107" y="6565335"/>
                </a:cubicBezTo>
                <a:close/>
                <a:moveTo>
                  <a:pt x="4985972" y="3273729"/>
                </a:moveTo>
                <a:cubicBezTo>
                  <a:pt x="4979036" y="3287128"/>
                  <a:pt x="4969260" y="3300161"/>
                  <a:pt x="4956631" y="3312319"/>
                </a:cubicBezTo>
                <a:cubicBezTo>
                  <a:pt x="4872016" y="3352905"/>
                  <a:pt x="4763416" y="3248581"/>
                  <a:pt x="4742783" y="3178082"/>
                </a:cubicBezTo>
                <a:cubicBezTo>
                  <a:pt x="4727092" y="3125797"/>
                  <a:pt x="4740174" y="3062374"/>
                  <a:pt x="4701196" y="3031160"/>
                </a:cubicBezTo>
                <a:cubicBezTo>
                  <a:pt x="4704755" y="3023705"/>
                  <a:pt x="4707690" y="3016944"/>
                  <a:pt x="4711249" y="3009489"/>
                </a:cubicBezTo>
                <a:cubicBezTo>
                  <a:pt x="4673025" y="2918825"/>
                  <a:pt x="4582823" y="2843534"/>
                  <a:pt x="4459273" y="2804715"/>
                </a:cubicBezTo>
                <a:cubicBezTo>
                  <a:pt x="4423333" y="2793140"/>
                  <a:pt x="4381620" y="2790792"/>
                  <a:pt x="4344755" y="2786529"/>
                </a:cubicBezTo>
                <a:cubicBezTo>
                  <a:pt x="4305880" y="2781715"/>
                  <a:pt x="4260155" y="2784536"/>
                  <a:pt x="4235247" y="2757177"/>
                </a:cubicBezTo>
                <a:cubicBezTo>
                  <a:pt x="4274684" y="2741828"/>
                  <a:pt x="4321691" y="2738276"/>
                  <a:pt x="4371667" y="2728623"/>
                </a:cubicBezTo>
                <a:cubicBezTo>
                  <a:pt x="4495102" y="2704077"/>
                  <a:pt x="4641942" y="2642278"/>
                  <a:pt x="4787461" y="2684519"/>
                </a:cubicBezTo>
                <a:cubicBezTo>
                  <a:pt x="4949442" y="2732135"/>
                  <a:pt x="5027021" y="2824288"/>
                  <a:pt x="5065595" y="2945962"/>
                </a:cubicBezTo>
                <a:cubicBezTo>
                  <a:pt x="5079402" y="2987785"/>
                  <a:pt x="5093119" y="3040179"/>
                  <a:pt x="5057510" y="3095916"/>
                </a:cubicBezTo>
                <a:cubicBezTo>
                  <a:pt x="5036488" y="3128417"/>
                  <a:pt x="5004042" y="3138766"/>
                  <a:pt x="4972020" y="3157013"/>
                </a:cubicBezTo>
                <a:cubicBezTo>
                  <a:pt x="5002020" y="3190035"/>
                  <a:pt x="5006779" y="3233529"/>
                  <a:pt x="4985972" y="3273729"/>
                </a:cubicBezTo>
                <a:close/>
                <a:moveTo>
                  <a:pt x="5966672" y="1060513"/>
                </a:moveTo>
                <a:cubicBezTo>
                  <a:pt x="5959939" y="1027769"/>
                  <a:pt x="5968502" y="988872"/>
                  <a:pt x="5953538" y="959306"/>
                </a:cubicBezTo>
                <a:cubicBezTo>
                  <a:pt x="5950839" y="978019"/>
                  <a:pt x="5951464" y="995511"/>
                  <a:pt x="5953102" y="1012644"/>
                </a:cubicBezTo>
                <a:lnTo>
                  <a:pt x="5958038" y="1057448"/>
                </a:lnTo>
                <a:lnTo>
                  <a:pt x="5958741" y="1063823"/>
                </a:lnTo>
                <a:cubicBezTo>
                  <a:pt x="5962180" y="1064984"/>
                  <a:pt x="5965753" y="1065845"/>
                  <a:pt x="5966672" y="1060513"/>
                </a:cubicBezTo>
                <a:close/>
                <a:moveTo>
                  <a:pt x="5397936" y="2368645"/>
                </a:moveTo>
                <a:cubicBezTo>
                  <a:pt x="5367528" y="2346317"/>
                  <a:pt x="5336900" y="2330927"/>
                  <a:pt x="5307215" y="2333357"/>
                </a:cubicBezTo>
                <a:cubicBezTo>
                  <a:pt x="5337624" y="2355685"/>
                  <a:pt x="5367811" y="2364146"/>
                  <a:pt x="5397936" y="2368645"/>
                </a:cubicBezTo>
                <a:close/>
                <a:moveTo>
                  <a:pt x="5937470" y="1150187"/>
                </a:moveTo>
                <a:cubicBezTo>
                  <a:pt x="5940667" y="1125059"/>
                  <a:pt x="5947762" y="1086231"/>
                  <a:pt x="5932420" y="1076224"/>
                </a:cubicBezTo>
                <a:cubicBezTo>
                  <a:pt x="5936329" y="1077951"/>
                  <a:pt x="5932581" y="1085620"/>
                  <a:pt x="5928708" y="1084626"/>
                </a:cubicBezTo>
                <a:cubicBezTo>
                  <a:pt x="5930537" y="1070729"/>
                  <a:pt x="5937263" y="1054692"/>
                  <a:pt x="5925361" y="1045847"/>
                </a:cubicBezTo>
                <a:cubicBezTo>
                  <a:pt x="5907699" y="1076061"/>
                  <a:pt x="5940178" y="1105834"/>
                  <a:pt x="5927371" y="1142139"/>
                </a:cubicBezTo>
                <a:cubicBezTo>
                  <a:pt x="5932314" y="1143964"/>
                  <a:pt x="5935825" y="1146591"/>
                  <a:pt x="5937470" y="1150187"/>
                </a:cubicBezTo>
                <a:close/>
                <a:moveTo>
                  <a:pt x="6056136" y="881617"/>
                </a:moveTo>
                <a:cubicBezTo>
                  <a:pt x="6049920" y="877795"/>
                  <a:pt x="6044915" y="877735"/>
                  <a:pt x="6042192" y="882271"/>
                </a:cubicBezTo>
                <a:cubicBezTo>
                  <a:pt x="6047869" y="884062"/>
                  <a:pt x="6047048" y="888361"/>
                  <a:pt x="6052291" y="890319"/>
                </a:cubicBezTo>
                <a:close/>
                <a:moveTo>
                  <a:pt x="5924222" y="1195622"/>
                </a:moveTo>
                <a:cubicBezTo>
                  <a:pt x="5920834" y="1189463"/>
                  <a:pt x="5912477" y="1171783"/>
                  <a:pt x="5902699" y="1182526"/>
                </a:cubicBezTo>
                <a:cubicBezTo>
                  <a:pt x="5908518" y="1187249"/>
                  <a:pt x="5916743" y="1205230"/>
                  <a:pt x="5924222" y="1195622"/>
                </a:cubicBezTo>
                <a:close/>
                <a:moveTo>
                  <a:pt x="5385149" y="2416063"/>
                </a:moveTo>
                <a:cubicBezTo>
                  <a:pt x="5354993" y="2409583"/>
                  <a:pt x="5324837" y="2382298"/>
                  <a:pt x="5294639" y="2393982"/>
                </a:cubicBezTo>
                <a:cubicBezTo>
                  <a:pt x="5322930" y="2407755"/>
                  <a:pt x="5368872" y="2430840"/>
                  <a:pt x="5385149" y="2416063"/>
                </a:cubicBezTo>
                <a:close/>
                <a:moveTo>
                  <a:pt x="6183866" y="613409"/>
                </a:moveTo>
                <a:cubicBezTo>
                  <a:pt x="6170952" y="601075"/>
                  <a:pt x="6164257" y="574666"/>
                  <a:pt x="6143833" y="571250"/>
                </a:cubicBezTo>
                <a:cubicBezTo>
                  <a:pt x="6154712" y="584723"/>
                  <a:pt x="6161706" y="617382"/>
                  <a:pt x="6183866" y="613409"/>
                </a:cubicBezTo>
                <a:close/>
                <a:moveTo>
                  <a:pt x="5961768" y="1125741"/>
                </a:moveTo>
                <a:cubicBezTo>
                  <a:pt x="5963395" y="1124498"/>
                  <a:pt x="5963713" y="1122509"/>
                  <a:pt x="5961135" y="1119398"/>
                </a:cubicBezTo>
                <a:cubicBezTo>
                  <a:pt x="5959411" y="1123299"/>
                  <a:pt x="5955132" y="1119973"/>
                  <a:pt x="5952771" y="1122876"/>
                </a:cubicBezTo>
                <a:cubicBezTo>
                  <a:pt x="5954575" y="1123672"/>
                  <a:pt x="5956246" y="1124770"/>
                  <a:pt x="5954584" y="1126904"/>
                </a:cubicBezTo>
                <a:cubicBezTo>
                  <a:pt x="5940221" y="1126476"/>
                  <a:pt x="5956887" y="1129469"/>
                  <a:pt x="5961768" y="1125741"/>
                </a:cubicBezTo>
                <a:close/>
                <a:moveTo>
                  <a:pt x="5789268" y="1542269"/>
                </a:moveTo>
                <a:cubicBezTo>
                  <a:pt x="5788065" y="1534601"/>
                  <a:pt x="5777157" y="1529271"/>
                  <a:pt x="5771055" y="1532693"/>
                </a:cubicBezTo>
                <a:cubicBezTo>
                  <a:pt x="5771304" y="1537901"/>
                  <a:pt x="5782827" y="1542992"/>
                  <a:pt x="5789268" y="1542269"/>
                </a:cubicBezTo>
                <a:close/>
                <a:moveTo>
                  <a:pt x="5965938" y="1147321"/>
                </a:moveTo>
                <a:cubicBezTo>
                  <a:pt x="5966703" y="1142884"/>
                  <a:pt x="5958065" y="1136512"/>
                  <a:pt x="5955745" y="1147861"/>
                </a:cubicBezTo>
                <a:lnTo>
                  <a:pt x="5961457" y="1150385"/>
                </a:lnTo>
                <a:cubicBezTo>
                  <a:pt x="5964384" y="1150064"/>
                  <a:pt x="5965683" y="1148800"/>
                  <a:pt x="5965938" y="1147321"/>
                </a:cubicBezTo>
                <a:close/>
                <a:moveTo>
                  <a:pt x="5953079" y="1183984"/>
                </a:moveTo>
                <a:cubicBezTo>
                  <a:pt x="5955208" y="1170220"/>
                  <a:pt x="5957735" y="1155555"/>
                  <a:pt x="5945833" y="1146710"/>
                </a:cubicBezTo>
                <a:cubicBezTo>
                  <a:pt x="5945605" y="1160238"/>
                  <a:pt x="5940612" y="1175606"/>
                  <a:pt x="5953079" y="1183984"/>
                </a:cubicBezTo>
                <a:close/>
                <a:moveTo>
                  <a:pt x="5979464" y="1124269"/>
                </a:moveTo>
                <a:cubicBezTo>
                  <a:pt x="5992731" y="1085297"/>
                  <a:pt x="5982736" y="1055058"/>
                  <a:pt x="5972175" y="1025285"/>
                </a:cubicBezTo>
                <a:cubicBezTo>
                  <a:pt x="5963514" y="1053020"/>
                  <a:pt x="5979953" y="1073555"/>
                  <a:pt x="5976737" y="1092219"/>
                </a:cubicBezTo>
                <a:lnTo>
                  <a:pt x="5952897" y="1092022"/>
                </a:lnTo>
                <a:lnTo>
                  <a:pt x="5952750" y="1092021"/>
                </a:lnTo>
                <a:lnTo>
                  <a:pt x="5952877" y="1091617"/>
                </a:lnTo>
                <a:lnTo>
                  <a:pt x="5956543" y="1079979"/>
                </a:lnTo>
                <a:cubicBezTo>
                  <a:pt x="5956158" y="1076581"/>
                  <a:pt x="5954366" y="1073726"/>
                  <a:pt x="5951889" y="1071197"/>
                </a:cubicBezTo>
                <a:cubicBezTo>
                  <a:pt x="5948044" y="1079900"/>
                  <a:pt x="5941865" y="1089005"/>
                  <a:pt x="5952750" y="1092021"/>
                </a:cubicBezTo>
                <a:cubicBezTo>
                  <a:pt x="5953184" y="1104049"/>
                  <a:pt x="5943512" y="1104796"/>
                  <a:pt x="5953911" y="1112978"/>
                </a:cubicBezTo>
                <a:cubicBezTo>
                  <a:pt x="5964052" y="1112796"/>
                  <a:pt x="5959780" y="1100507"/>
                  <a:pt x="5972892" y="1100921"/>
                </a:cubicBezTo>
                <a:cubicBezTo>
                  <a:pt x="5972584" y="1109751"/>
                  <a:pt x="5970542" y="1119250"/>
                  <a:pt x="5979464" y="1124269"/>
                </a:cubicBezTo>
                <a:close/>
                <a:moveTo>
                  <a:pt x="1227700" y="11887433"/>
                </a:moveTo>
                <a:cubicBezTo>
                  <a:pt x="1182859" y="11804362"/>
                  <a:pt x="1097091" y="11734326"/>
                  <a:pt x="1019507" y="11660765"/>
                </a:cubicBezTo>
                <a:cubicBezTo>
                  <a:pt x="964876" y="11609078"/>
                  <a:pt x="910433" y="11556965"/>
                  <a:pt x="854343" y="11509735"/>
                </a:cubicBezTo>
                <a:cubicBezTo>
                  <a:pt x="793702" y="11458963"/>
                  <a:pt x="742235" y="11403574"/>
                  <a:pt x="689179" y="11358704"/>
                </a:cubicBezTo>
                <a:cubicBezTo>
                  <a:pt x="650490" y="11326305"/>
                  <a:pt x="581034" y="11296637"/>
                  <a:pt x="583206" y="11267497"/>
                </a:cubicBezTo>
                <a:cubicBezTo>
                  <a:pt x="504944" y="11290055"/>
                  <a:pt x="444061" y="11366715"/>
                  <a:pt x="376813" y="11432401"/>
                </a:cubicBezTo>
                <a:cubicBezTo>
                  <a:pt x="285606" y="11521169"/>
                  <a:pt x="169470" y="11594843"/>
                  <a:pt x="138165" y="11692224"/>
                </a:cubicBezTo>
                <a:cubicBezTo>
                  <a:pt x="319738" y="11885705"/>
                  <a:pt x="606482" y="12197587"/>
                  <a:pt x="790130" y="12359844"/>
                </a:cubicBezTo>
                <a:cubicBezTo>
                  <a:pt x="925674" y="12206490"/>
                  <a:pt x="1119209" y="12052231"/>
                  <a:pt x="1227700" y="11887433"/>
                </a:cubicBezTo>
                <a:close/>
                <a:moveTo>
                  <a:pt x="6209661" y="624296"/>
                </a:moveTo>
                <a:cubicBezTo>
                  <a:pt x="6200123" y="617023"/>
                  <a:pt x="6201160" y="595050"/>
                  <a:pt x="6184111" y="596693"/>
                </a:cubicBezTo>
                <a:cubicBezTo>
                  <a:pt x="6194880" y="603491"/>
                  <a:pt x="6196752" y="633886"/>
                  <a:pt x="6209661" y="624296"/>
                </a:cubicBezTo>
                <a:close/>
                <a:moveTo>
                  <a:pt x="5957301" y="1213466"/>
                </a:moveTo>
                <a:cubicBezTo>
                  <a:pt x="5960978" y="1204331"/>
                  <a:pt x="5962754" y="1195432"/>
                  <a:pt x="5953434" y="1191314"/>
                </a:cubicBezTo>
                <a:cubicBezTo>
                  <a:pt x="5949757" y="1200449"/>
                  <a:pt x="5950280" y="1208212"/>
                  <a:pt x="5957301" y="1213466"/>
                </a:cubicBezTo>
                <a:close/>
                <a:moveTo>
                  <a:pt x="1361550" y="11619243"/>
                </a:moveTo>
                <a:cubicBezTo>
                  <a:pt x="1334238" y="11594419"/>
                  <a:pt x="1337797" y="11533226"/>
                  <a:pt x="1292901" y="11529718"/>
                </a:cubicBezTo>
                <a:cubicBezTo>
                  <a:pt x="1303578" y="11556379"/>
                  <a:pt x="1325702" y="11634531"/>
                  <a:pt x="1361550" y="11619243"/>
                </a:cubicBezTo>
                <a:close/>
                <a:moveTo>
                  <a:pt x="1377893" y="11593806"/>
                </a:moveTo>
                <a:cubicBezTo>
                  <a:pt x="1355546" y="11563521"/>
                  <a:pt x="1351091" y="11500829"/>
                  <a:pt x="1317415" y="11491563"/>
                </a:cubicBezTo>
                <a:cubicBezTo>
                  <a:pt x="1347815" y="11519793"/>
                  <a:pt x="1332847" y="11587170"/>
                  <a:pt x="1377893" y="11593806"/>
                </a:cubicBezTo>
                <a:close/>
                <a:moveTo>
                  <a:pt x="5445461" y="2408218"/>
                </a:moveTo>
                <a:cubicBezTo>
                  <a:pt x="5370057" y="2484652"/>
                  <a:pt x="5291148" y="2382145"/>
                  <a:pt x="5214077" y="2395198"/>
                </a:cubicBezTo>
                <a:cubicBezTo>
                  <a:pt x="5203134" y="2413196"/>
                  <a:pt x="5217285" y="2430816"/>
                  <a:pt x="5208324" y="2448785"/>
                </a:cubicBezTo>
                <a:cubicBezTo>
                  <a:pt x="5182979" y="2454121"/>
                  <a:pt x="5156838" y="2450883"/>
                  <a:pt x="5130696" y="2426839"/>
                </a:cubicBezTo>
                <a:cubicBezTo>
                  <a:pt x="5112604" y="2431405"/>
                  <a:pt x="5085719" y="2443700"/>
                  <a:pt x="5077848" y="2467927"/>
                </a:cubicBezTo>
                <a:cubicBezTo>
                  <a:pt x="5033300" y="2449445"/>
                  <a:pt x="4967265" y="2429636"/>
                  <a:pt x="4942411" y="2382786"/>
                </a:cubicBezTo>
                <a:cubicBezTo>
                  <a:pt x="4962211" y="2361021"/>
                  <a:pt x="4982136" y="2347180"/>
                  <a:pt x="5001863" y="2341598"/>
                </a:cubicBezTo>
                <a:cubicBezTo>
                  <a:pt x="5021074" y="2303660"/>
                  <a:pt x="5001294" y="2243523"/>
                  <a:pt x="5060798" y="2226443"/>
                </a:cubicBezTo>
                <a:cubicBezTo>
                  <a:pt x="5082045" y="2233388"/>
                  <a:pt x="5103532" y="2255520"/>
                  <a:pt x="5124674" y="2255861"/>
                </a:cubicBezTo>
                <a:cubicBezTo>
                  <a:pt x="5165132" y="2204062"/>
                  <a:pt x="5271909" y="2189901"/>
                  <a:pt x="5302150" y="2243275"/>
                </a:cubicBezTo>
                <a:cubicBezTo>
                  <a:pt x="5314718" y="2265212"/>
                  <a:pt x="5289887" y="2282099"/>
                  <a:pt x="5296607" y="2310069"/>
                </a:cubicBezTo>
                <a:cubicBezTo>
                  <a:pt x="5344792" y="2328826"/>
                  <a:pt x="5427556" y="2341448"/>
                  <a:pt x="5445461" y="2408218"/>
                </a:cubicBezTo>
                <a:close/>
                <a:moveTo>
                  <a:pt x="1487871" y="11366847"/>
                </a:moveTo>
                <a:cubicBezTo>
                  <a:pt x="1495196" y="11336406"/>
                  <a:pt x="1477885" y="11310897"/>
                  <a:pt x="1448349" y="11287641"/>
                </a:cubicBezTo>
                <a:cubicBezTo>
                  <a:pt x="1434013" y="11320087"/>
                  <a:pt x="1473449" y="11340574"/>
                  <a:pt x="1487871" y="11366847"/>
                </a:cubicBezTo>
                <a:close/>
                <a:moveTo>
                  <a:pt x="1258926" y="11903271"/>
                </a:moveTo>
                <a:cubicBezTo>
                  <a:pt x="1207841" y="11953141"/>
                  <a:pt x="1158855" y="12012101"/>
                  <a:pt x="1107876" y="12068650"/>
                </a:cubicBezTo>
                <a:cubicBezTo>
                  <a:pt x="992455" y="12197225"/>
                  <a:pt x="867455" y="12290959"/>
                  <a:pt x="789951" y="12391394"/>
                </a:cubicBezTo>
                <a:cubicBezTo>
                  <a:pt x="760808" y="12401985"/>
                  <a:pt x="732279" y="12385808"/>
                  <a:pt x="703046" y="12398909"/>
                </a:cubicBezTo>
                <a:cubicBezTo>
                  <a:pt x="562998" y="12236020"/>
                  <a:pt x="335315" y="12043083"/>
                  <a:pt x="161081" y="11850293"/>
                </a:cubicBezTo>
                <a:cubicBezTo>
                  <a:pt x="139735" y="11827088"/>
                  <a:pt x="123170" y="11803444"/>
                  <a:pt x="102160" y="11782937"/>
                </a:cubicBezTo>
                <a:cubicBezTo>
                  <a:pt x="67588" y="11749296"/>
                  <a:pt x="16926" y="11719770"/>
                  <a:pt x="0" y="11679641"/>
                </a:cubicBezTo>
                <a:cubicBezTo>
                  <a:pt x="49125" y="11619212"/>
                  <a:pt x="110845" y="11560268"/>
                  <a:pt x="174739" y="11498711"/>
                </a:cubicBezTo>
                <a:cubicBezTo>
                  <a:pt x="269161" y="11407282"/>
                  <a:pt x="395580" y="11312645"/>
                  <a:pt x="480563" y="11211432"/>
                </a:cubicBezTo>
                <a:cubicBezTo>
                  <a:pt x="498053" y="11197224"/>
                  <a:pt x="515004" y="11224609"/>
                  <a:pt x="531855" y="11223383"/>
                </a:cubicBezTo>
                <a:cubicBezTo>
                  <a:pt x="544270" y="11229888"/>
                  <a:pt x="576538" y="11219148"/>
                  <a:pt x="575275" y="11227772"/>
                </a:cubicBezTo>
                <a:cubicBezTo>
                  <a:pt x="641460" y="11280993"/>
                  <a:pt x="697420" y="11334287"/>
                  <a:pt x="775996" y="11406757"/>
                </a:cubicBezTo>
                <a:cubicBezTo>
                  <a:pt x="945194" y="11563651"/>
                  <a:pt x="1173992" y="11718309"/>
                  <a:pt x="1258926" y="11903271"/>
                </a:cubicBezTo>
                <a:close/>
                <a:moveTo>
                  <a:pt x="5999873" y="1182809"/>
                </a:moveTo>
                <a:cubicBezTo>
                  <a:pt x="6002279" y="1167682"/>
                  <a:pt x="5994748" y="1145996"/>
                  <a:pt x="6015363" y="1136544"/>
                </a:cubicBezTo>
                <a:cubicBezTo>
                  <a:pt x="6013390" y="1123119"/>
                  <a:pt x="6019648" y="1106516"/>
                  <a:pt x="6009010" y="1096436"/>
                </a:cubicBezTo>
                <a:cubicBezTo>
                  <a:pt x="6005996" y="1104070"/>
                  <a:pt x="6000648" y="1112108"/>
                  <a:pt x="6003265" y="1117569"/>
                </a:cubicBezTo>
                <a:cubicBezTo>
                  <a:pt x="5994910" y="1112084"/>
                  <a:pt x="5989950" y="1115990"/>
                  <a:pt x="5984990" y="1119895"/>
                </a:cubicBezTo>
                <a:cubicBezTo>
                  <a:pt x="5990747" y="1126384"/>
                  <a:pt x="5991870" y="1134413"/>
                  <a:pt x="5991863" y="1143376"/>
                </a:cubicBezTo>
                <a:cubicBezTo>
                  <a:pt x="5986293" y="1143784"/>
                  <a:pt x="5983676" y="1150518"/>
                  <a:pt x="5979787" y="1155256"/>
                </a:cubicBezTo>
                <a:cubicBezTo>
                  <a:pt x="5989743" y="1160372"/>
                  <a:pt x="5975908" y="1175420"/>
                  <a:pt x="5976934" y="1184482"/>
                </a:cubicBezTo>
                <a:cubicBezTo>
                  <a:pt x="5987244" y="1184733"/>
                  <a:pt x="5988986" y="1187296"/>
                  <a:pt x="5992745" y="1195054"/>
                </a:cubicBezTo>
                <a:cubicBezTo>
                  <a:pt x="5997165" y="1192166"/>
                  <a:pt x="5999071" y="1187852"/>
                  <a:pt x="5999873" y="1182809"/>
                </a:cubicBezTo>
                <a:close/>
                <a:moveTo>
                  <a:pt x="6088086" y="994725"/>
                </a:moveTo>
                <a:cubicBezTo>
                  <a:pt x="6091039" y="988856"/>
                  <a:pt x="6090091" y="972297"/>
                  <a:pt x="6081701" y="978274"/>
                </a:cubicBezTo>
                <a:cubicBezTo>
                  <a:pt x="6085618" y="983233"/>
                  <a:pt x="6081870" y="990902"/>
                  <a:pt x="6088086" y="994725"/>
                </a:cubicBezTo>
                <a:close/>
                <a:moveTo>
                  <a:pt x="6127200" y="906202"/>
                </a:moveTo>
                <a:cubicBezTo>
                  <a:pt x="6123176" y="899044"/>
                  <a:pt x="6103334" y="890277"/>
                  <a:pt x="6097314" y="896583"/>
                </a:cubicBezTo>
                <a:cubicBezTo>
                  <a:pt x="6108499" y="899732"/>
                  <a:pt x="6117855" y="916778"/>
                  <a:pt x="6127200" y="906202"/>
                </a:cubicBezTo>
                <a:close/>
                <a:moveTo>
                  <a:pt x="6244530" y="645821"/>
                </a:moveTo>
                <a:cubicBezTo>
                  <a:pt x="6234753" y="637932"/>
                  <a:pt x="6232425" y="615492"/>
                  <a:pt x="6215753" y="616282"/>
                </a:cubicBezTo>
                <a:cubicBezTo>
                  <a:pt x="6227237" y="624925"/>
                  <a:pt x="6224465" y="654288"/>
                  <a:pt x="6244530" y="645821"/>
                </a:cubicBezTo>
                <a:close/>
                <a:moveTo>
                  <a:pt x="6000456" y="1208504"/>
                </a:moveTo>
                <a:cubicBezTo>
                  <a:pt x="5996548" y="1206777"/>
                  <a:pt x="5994673" y="1204514"/>
                  <a:pt x="5993365" y="1201784"/>
                </a:cubicBezTo>
                <a:cubicBezTo>
                  <a:pt x="5984011" y="1209128"/>
                  <a:pt x="5989600" y="1215184"/>
                  <a:pt x="5994092" y="1222908"/>
                </a:cubicBezTo>
                <a:close/>
                <a:moveTo>
                  <a:pt x="6080332" y="1059444"/>
                </a:moveTo>
                <a:cubicBezTo>
                  <a:pt x="6083705" y="1025786"/>
                  <a:pt x="6074081" y="997145"/>
                  <a:pt x="6074121" y="964524"/>
                </a:cubicBezTo>
                <a:cubicBezTo>
                  <a:pt x="6076359" y="965154"/>
                  <a:pt x="6079834" y="967048"/>
                  <a:pt x="6081027" y="964347"/>
                </a:cubicBezTo>
                <a:cubicBezTo>
                  <a:pt x="6079442" y="946790"/>
                  <a:pt x="6082057" y="927860"/>
                  <a:pt x="6068775" y="914818"/>
                </a:cubicBezTo>
                <a:cubicBezTo>
                  <a:pt x="6061561" y="923826"/>
                  <a:pt x="6073278" y="937969"/>
                  <a:pt x="6060210" y="941521"/>
                </a:cubicBezTo>
                <a:cubicBezTo>
                  <a:pt x="6062588" y="932887"/>
                  <a:pt x="6059899" y="925961"/>
                  <a:pt x="6052445" y="920874"/>
                </a:cubicBezTo>
                <a:cubicBezTo>
                  <a:pt x="6045541" y="933246"/>
                  <a:pt x="6061555" y="944984"/>
                  <a:pt x="6044049" y="948009"/>
                </a:cubicBezTo>
                <a:cubicBezTo>
                  <a:pt x="6041360" y="941082"/>
                  <a:pt x="6049069" y="930142"/>
                  <a:pt x="6035983" y="927229"/>
                </a:cubicBezTo>
                <a:cubicBezTo>
                  <a:pt x="6023704" y="950138"/>
                  <a:pt x="6037245" y="983738"/>
                  <a:pt x="6029661" y="1003342"/>
                </a:cubicBezTo>
                <a:cubicBezTo>
                  <a:pt x="6028180" y="963593"/>
                  <a:pt x="6026831" y="923544"/>
                  <a:pt x="6007455" y="890953"/>
                </a:cubicBezTo>
                <a:cubicBezTo>
                  <a:pt x="6002435" y="908820"/>
                  <a:pt x="6015743" y="919362"/>
                  <a:pt x="6011289" y="936762"/>
                </a:cubicBezTo>
                <a:cubicBezTo>
                  <a:pt x="6005842" y="933638"/>
                  <a:pt x="6003853" y="938139"/>
                  <a:pt x="5999919" y="938911"/>
                </a:cubicBezTo>
                <a:cubicBezTo>
                  <a:pt x="5996601" y="922023"/>
                  <a:pt x="6002682" y="901755"/>
                  <a:pt x="5987799" y="889082"/>
                </a:cubicBezTo>
                <a:cubicBezTo>
                  <a:pt x="5978712" y="908022"/>
                  <a:pt x="5994808" y="936653"/>
                  <a:pt x="5994174" y="960045"/>
                </a:cubicBezTo>
                <a:cubicBezTo>
                  <a:pt x="5987153" y="954791"/>
                  <a:pt x="5993863" y="944485"/>
                  <a:pt x="5985975" y="939565"/>
                </a:cubicBezTo>
                <a:cubicBezTo>
                  <a:pt x="5979858" y="946905"/>
                  <a:pt x="5987304" y="960955"/>
                  <a:pt x="5980231" y="960699"/>
                </a:cubicBezTo>
                <a:cubicBezTo>
                  <a:pt x="5978106" y="941110"/>
                  <a:pt x="5982804" y="892255"/>
                  <a:pt x="5966112" y="899944"/>
                </a:cubicBezTo>
                <a:cubicBezTo>
                  <a:pt x="5981695" y="936240"/>
                  <a:pt x="5951754" y="977168"/>
                  <a:pt x="5974207" y="1012554"/>
                </a:cubicBezTo>
                <a:cubicBezTo>
                  <a:pt x="5983320" y="991115"/>
                  <a:pt x="5968739" y="978575"/>
                  <a:pt x="5974519" y="958175"/>
                </a:cubicBezTo>
                <a:cubicBezTo>
                  <a:pt x="5979400" y="961766"/>
                  <a:pt x="5975917" y="968835"/>
                  <a:pt x="5986129" y="970120"/>
                </a:cubicBezTo>
                <a:cubicBezTo>
                  <a:pt x="5984054" y="991081"/>
                  <a:pt x="5988231" y="1016598"/>
                  <a:pt x="5989366" y="1040054"/>
                </a:cubicBezTo>
                <a:cubicBezTo>
                  <a:pt x="5989972" y="1048033"/>
                  <a:pt x="5988716" y="1057789"/>
                  <a:pt x="5989295" y="1066339"/>
                </a:cubicBezTo>
                <a:lnTo>
                  <a:pt x="5997917" y="1081347"/>
                </a:lnTo>
                <a:lnTo>
                  <a:pt x="5997880" y="1081358"/>
                </a:lnTo>
                <a:cubicBezTo>
                  <a:pt x="5997509" y="1082007"/>
                  <a:pt x="5998071" y="1083174"/>
                  <a:pt x="6000238" y="1085387"/>
                </a:cubicBezTo>
                <a:lnTo>
                  <a:pt x="5997917" y="1081347"/>
                </a:lnTo>
                <a:lnTo>
                  <a:pt x="6001120" y="1080441"/>
                </a:lnTo>
                <a:cubicBezTo>
                  <a:pt x="6004251" y="1080166"/>
                  <a:pt x="6008429" y="1079860"/>
                  <a:pt x="6008282" y="1075312"/>
                </a:cubicBezTo>
                <a:cubicBezTo>
                  <a:pt x="6010669" y="1069910"/>
                  <a:pt x="6002057" y="1068257"/>
                  <a:pt x="6007175" y="1061552"/>
                </a:cubicBezTo>
                <a:cubicBezTo>
                  <a:pt x="6002162" y="1058261"/>
                  <a:pt x="6000040" y="1063062"/>
                  <a:pt x="5996238" y="1063534"/>
                </a:cubicBezTo>
                <a:cubicBezTo>
                  <a:pt x="5997446" y="1030712"/>
                  <a:pt x="6000518" y="996921"/>
                  <a:pt x="5994360" y="966942"/>
                </a:cubicBezTo>
                <a:cubicBezTo>
                  <a:pt x="6002593" y="975959"/>
                  <a:pt x="6000408" y="958136"/>
                  <a:pt x="6006791" y="962392"/>
                </a:cubicBezTo>
                <a:cubicBezTo>
                  <a:pt x="6008839" y="1001673"/>
                  <a:pt x="6005555" y="1043262"/>
                  <a:pt x="6020900" y="1077659"/>
                </a:cubicBezTo>
                <a:cubicBezTo>
                  <a:pt x="6028181" y="1045727"/>
                  <a:pt x="6018097" y="1007557"/>
                  <a:pt x="6020402" y="985263"/>
                </a:cubicBezTo>
                <a:cubicBezTo>
                  <a:pt x="6024399" y="994920"/>
                  <a:pt x="6019514" y="1024682"/>
                  <a:pt x="6034667" y="1015596"/>
                </a:cubicBezTo>
                <a:cubicBezTo>
                  <a:pt x="6032794" y="1025528"/>
                  <a:pt x="6034421" y="1022660"/>
                  <a:pt x="6026623" y="1025671"/>
                </a:cubicBezTo>
                <a:cubicBezTo>
                  <a:pt x="6029347" y="1033330"/>
                  <a:pt x="6037365" y="1025755"/>
                  <a:pt x="6035528" y="1036420"/>
                </a:cubicBezTo>
                <a:cubicBezTo>
                  <a:pt x="6026122" y="1048762"/>
                  <a:pt x="6043295" y="1069262"/>
                  <a:pt x="6040742" y="1086426"/>
                </a:cubicBezTo>
                <a:cubicBezTo>
                  <a:pt x="6047550" y="1087282"/>
                  <a:pt x="6058595" y="1099694"/>
                  <a:pt x="6060397" y="1088296"/>
                </a:cubicBezTo>
                <a:cubicBezTo>
                  <a:pt x="6045401" y="1082387"/>
                  <a:pt x="6047359" y="1043799"/>
                  <a:pt x="6044411" y="1016315"/>
                </a:cubicBezTo>
                <a:cubicBezTo>
                  <a:pt x="6041499" y="989563"/>
                  <a:pt x="6035528" y="966481"/>
                  <a:pt x="6034137" y="946857"/>
                </a:cubicBezTo>
                <a:cubicBezTo>
                  <a:pt x="6062417" y="978003"/>
                  <a:pt x="6040575" y="1028249"/>
                  <a:pt x="6062056" y="1061770"/>
                </a:cubicBezTo>
                <a:cubicBezTo>
                  <a:pt x="6069354" y="1024108"/>
                  <a:pt x="6049623" y="984186"/>
                  <a:pt x="6058179" y="954252"/>
                </a:cubicBezTo>
                <a:cubicBezTo>
                  <a:pt x="6076883" y="985112"/>
                  <a:pt x="6055129" y="1031093"/>
                  <a:pt x="6080332" y="1059444"/>
                </a:cubicBezTo>
                <a:close/>
                <a:moveTo>
                  <a:pt x="6011042" y="1223582"/>
                </a:moveTo>
                <a:cubicBezTo>
                  <a:pt x="6017186" y="1213744"/>
                  <a:pt x="6009695" y="1195729"/>
                  <a:pt x="6001782" y="1205503"/>
                </a:cubicBezTo>
                <a:cubicBezTo>
                  <a:pt x="6006169" y="1211028"/>
                  <a:pt x="6000590" y="1220399"/>
                  <a:pt x="6011042" y="1223582"/>
                </a:cubicBezTo>
                <a:close/>
                <a:moveTo>
                  <a:pt x="1781528" y="10797828"/>
                </a:moveTo>
                <a:cubicBezTo>
                  <a:pt x="1769544" y="10778771"/>
                  <a:pt x="1768356" y="10758368"/>
                  <a:pt x="1753860" y="10739220"/>
                </a:cubicBezTo>
                <a:cubicBezTo>
                  <a:pt x="1744816" y="10759690"/>
                  <a:pt x="1762045" y="10792279"/>
                  <a:pt x="1781528" y="10797828"/>
                </a:cubicBezTo>
                <a:close/>
                <a:moveTo>
                  <a:pt x="1369674" y="11732544"/>
                </a:moveTo>
                <a:cubicBezTo>
                  <a:pt x="1348528" y="11687991"/>
                  <a:pt x="1326954" y="11643249"/>
                  <a:pt x="1302491" y="11599271"/>
                </a:cubicBezTo>
                <a:cubicBezTo>
                  <a:pt x="1296176" y="11615872"/>
                  <a:pt x="1303092" y="11655668"/>
                  <a:pt x="1314236" y="11678963"/>
                </a:cubicBezTo>
                <a:cubicBezTo>
                  <a:pt x="1325808" y="11702445"/>
                  <a:pt x="1354581" y="11744755"/>
                  <a:pt x="1369674" y="11732544"/>
                </a:cubicBezTo>
                <a:close/>
                <a:moveTo>
                  <a:pt x="6010522" y="1240210"/>
                </a:moveTo>
                <a:cubicBezTo>
                  <a:pt x="6002687" y="1230292"/>
                  <a:pt x="5994191" y="1234070"/>
                  <a:pt x="5986535" y="1240012"/>
                </a:cubicBezTo>
                <a:cubicBezTo>
                  <a:pt x="5996491" y="1245129"/>
                  <a:pt x="6004466" y="1245783"/>
                  <a:pt x="6010522" y="1240210"/>
                </a:cubicBezTo>
                <a:close/>
                <a:moveTo>
                  <a:pt x="6091268" y="1057462"/>
                </a:moveTo>
                <a:cubicBezTo>
                  <a:pt x="6100135" y="1043088"/>
                  <a:pt x="6094879" y="1013507"/>
                  <a:pt x="6086761" y="997726"/>
                </a:cubicBezTo>
                <a:cubicBezTo>
                  <a:pt x="6087020" y="1018284"/>
                  <a:pt x="6081779" y="1040716"/>
                  <a:pt x="6091268" y="1057462"/>
                </a:cubicBezTo>
                <a:close/>
                <a:moveTo>
                  <a:pt x="6048672" y="1174910"/>
                </a:moveTo>
                <a:cubicBezTo>
                  <a:pt x="6051302" y="1164841"/>
                  <a:pt x="6046187" y="1150342"/>
                  <a:pt x="6056054" y="1144480"/>
                </a:cubicBezTo>
                <a:cubicBezTo>
                  <a:pt x="6050837" y="1140023"/>
                  <a:pt x="6051119" y="1133691"/>
                  <a:pt x="6041437" y="1131207"/>
                </a:cubicBezTo>
                <a:cubicBezTo>
                  <a:pt x="6036055" y="1150707"/>
                  <a:pt x="6036437" y="1167733"/>
                  <a:pt x="6042619" y="1183018"/>
                </a:cubicBezTo>
                <a:cubicBezTo>
                  <a:pt x="6046059" y="1181130"/>
                  <a:pt x="6047796" y="1178267"/>
                  <a:pt x="6048672" y="1174910"/>
                </a:cubicBezTo>
                <a:close/>
                <a:moveTo>
                  <a:pt x="6083245" y="1098391"/>
                </a:moveTo>
                <a:cubicBezTo>
                  <a:pt x="6089204" y="1093851"/>
                  <a:pt x="6087539" y="1071595"/>
                  <a:pt x="6077812" y="1065146"/>
                </a:cubicBezTo>
                <a:cubicBezTo>
                  <a:pt x="6074613" y="1078079"/>
                  <a:pt x="6076613" y="1089005"/>
                  <a:pt x="6083245" y="1098391"/>
                </a:cubicBezTo>
                <a:close/>
                <a:moveTo>
                  <a:pt x="1898008" y="10573300"/>
                </a:moveTo>
                <a:cubicBezTo>
                  <a:pt x="1902417" y="10559080"/>
                  <a:pt x="1898533" y="10543697"/>
                  <a:pt x="1881620" y="10528578"/>
                </a:cubicBezTo>
                <a:cubicBezTo>
                  <a:pt x="1825552" y="10478829"/>
                  <a:pt x="1770540" y="10568699"/>
                  <a:pt x="1762263" y="10631305"/>
                </a:cubicBezTo>
                <a:cubicBezTo>
                  <a:pt x="1796909" y="10648142"/>
                  <a:pt x="1884779" y="10615957"/>
                  <a:pt x="1898008" y="10573300"/>
                </a:cubicBezTo>
                <a:close/>
                <a:moveTo>
                  <a:pt x="6032023" y="1222452"/>
                </a:moveTo>
                <a:cubicBezTo>
                  <a:pt x="6023206" y="1207437"/>
                  <a:pt x="6025254" y="1176780"/>
                  <a:pt x="6034854" y="1162371"/>
                </a:cubicBezTo>
                <a:cubicBezTo>
                  <a:pt x="6019245" y="1140769"/>
                  <a:pt x="6045129" y="1104145"/>
                  <a:pt x="6025472" y="1090080"/>
                </a:cubicBezTo>
                <a:cubicBezTo>
                  <a:pt x="6027318" y="1140391"/>
                  <a:pt x="6003628" y="1185875"/>
                  <a:pt x="6026498" y="1226825"/>
                </a:cubicBezTo>
                <a:cubicBezTo>
                  <a:pt x="6029168" y="1227287"/>
                  <a:pt x="6030865" y="1225885"/>
                  <a:pt x="6032023" y="1222452"/>
                </a:cubicBezTo>
                <a:close/>
                <a:moveTo>
                  <a:pt x="1433758" y="11647576"/>
                </a:moveTo>
                <a:cubicBezTo>
                  <a:pt x="1428173" y="11609389"/>
                  <a:pt x="1409767" y="11560943"/>
                  <a:pt x="1389196" y="11519707"/>
                </a:cubicBezTo>
                <a:cubicBezTo>
                  <a:pt x="1369907" y="11479037"/>
                  <a:pt x="1339187" y="11435357"/>
                  <a:pt x="1316235" y="11409907"/>
                </a:cubicBezTo>
                <a:cubicBezTo>
                  <a:pt x="1346422" y="11490602"/>
                  <a:pt x="1377891" y="11571863"/>
                  <a:pt x="1433758" y="11647576"/>
                </a:cubicBezTo>
                <a:close/>
                <a:moveTo>
                  <a:pt x="6038409" y="1238902"/>
                </a:moveTo>
                <a:cubicBezTo>
                  <a:pt x="6032538" y="1239178"/>
                  <a:pt x="6013378" y="1235374"/>
                  <a:pt x="6018940" y="1243929"/>
                </a:cubicBezTo>
                <a:cubicBezTo>
                  <a:pt x="6024501" y="1240289"/>
                  <a:pt x="6033016" y="1242975"/>
                  <a:pt x="6038409" y="1238902"/>
                </a:cubicBezTo>
                <a:close/>
                <a:moveTo>
                  <a:pt x="6102714" y="1093364"/>
                </a:moveTo>
                <a:cubicBezTo>
                  <a:pt x="6104729" y="1086364"/>
                  <a:pt x="6106877" y="1079064"/>
                  <a:pt x="6096328" y="1076913"/>
                </a:cubicBezTo>
                <a:cubicBezTo>
                  <a:pt x="6094313" y="1083914"/>
                  <a:pt x="6092298" y="1090914"/>
                  <a:pt x="6102714" y="1093364"/>
                </a:cubicBezTo>
                <a:close/>
                <a:moveTo>
                  <a:pt x="6070343" y="1170352"/>
                </a:moveTo>
                <a:cubicBezTo>
                  <a:pt x="6073048" y="1157862"/>
                  <a:pt x="6065225" y="1143242"/>
                  <a:pt x="6061092" y="1133077"/>
                </a:cubicBezTo>
                <a:cubicBezTo>
                  <a:pt x="6057107" y="1151042"/>
                  <a:pt x="6054156" y="1169106"/>
                  <a:pt x="6063601" y="1181887"/>
                </a:cubicBezTo>
                <a:cubicBezTo>
                  <a:pt x="6067369" y="1178441"/>
                  <a:pt x="6069441" y="1174515"/>
                  <a:pt x="6070343" y="1170352"/>
                </a:cubicBezTo>
                <a:close/>
                <a:moveTo>
                  <a:pt x="6294812" y="675175"/>
                </a:moveTo>
                <a:cubicBezTo>
                  <a:pt x="6277237" y="674546"/>
                  <a:pt x="6269915" y="643782"/>
                  <a:pt x="6256025" y="659056"/>
                </a:cubicBezTo>
                <a:cubicBezTo>
                  <a:pt x="6268879" y="665755"/>
                  <a:pt x="6283411" y="681353"/>
                  <a:pt x="6294812" y="675175"/>
                </a:cubicBezTo>
                <a:close/>
                <a:moveTo>
                  <a:pt x="1809188" y="10834517"/>
                </a:moveTo>
                <a:cubicBezTo>
                  <a:pt x="1808800" y="10830777"/>
                  <a:pt x="1798385" y="10813942"/>
                  <a:pt x="1791440" y="10821577"/>
                </a:cubicBezTo>
                <a:cubicBezTo>
                  <a:pt x="1792016" y="10824891"/>
                  <a:pt x="1802244" y="10842153"/>
                  <a:pt x="1809188" y="10834517"/>
                </a:cubicBezTo>
                <a:close/>
                <a:moveTo>
                  <a:pt x="6059910" y="1221144"/>
                </a:moveTo>
                <a:cubicBezTo>
                  <a:pt x="6062464" y="1216175"/>
                  <a:pt x="6063286" y="1211876"/>
                  <a:pt x="6061941" y="1208413"/>
                </a:cubicBezTo>
                <a:cubicBezTo>
                  <a:pt x="6058166" y="1206386"/>
                  <a:pt x="6055399" y="1206956"/>
                  <a:pt x="6052331" y="1207394"/>
                </a:cubicBezTo>
                <a:cubicBezTo>
                  <a:pt x="6047982" y="1214798"/>
                  <a:pt x="6051996" y="1218723"/>
                  <a:pt x="6059910" y="1221144"/>
                </a:cubicBezTo>
                <a:close/>
                <a:moveTo>
                  <a:pt x="6133453" y="1062830"/>
                </a:moveTo>
                <a:cubicBezTo>
                  <a:pt x="6143725" y="1050154"/>
                  <a:pt x="6128137" y="1047211"/>
                  <a:pt x="6126713" y="1039050"/>
                </a:cubicBezTo>
                <a:cubicBezTo>
                  <a:pt x="6125772" y="1013528"/>
                  <a:pt x="6122497" y="988409"/>
                  <a:pt x="6118958" y="963891"/>
                </a:cubicBezTo>
                <a:cubicBezTo>
                  <a:pt x="6120814" y="959690"/>
                  <a:pt x="6134961" y="960202"/>
                  <a:pt x="6122670" y="955489"/>
                </a:cubicBezTo>
                <a:cubicBezTo>
                  <a:pt x="6121731" y="942162"/>
                  <a:pt x="6117305" y="969258"/>
                  <a:pt x="6111920" y="964368"/>
                </a:cubicBezTo>
                <a:cubicBezTo>
                  <a:pt x="6108107" y="949413"/>
                  <a:pt x="6110925" y="931649"/>
                  <a:pt x="6101180" y="918735"/>
                </a:cubicBezTo>
                <a:cubicBezTo>
                  <a:pt x="6096578" y="954362"/>
                  <a:pt x="6096697" y="984183"/>
                  <a:pt x="6099159" y="1016833"/>
                </a:cubicBezTo>
                <a:cubicBezTo>
                  <a:pt x="6099797" y="1030027"/>
                  <a:pt x="6095980" y="1048425"/>
                  <a:pt x="6107918" y="1058004"/>
                </a:cubicBezTo>
                <a:cubicBezTo>
                  <a:pt x="6117208" y="1040230"/>
                  <a:pt x="6101544" y="999237"/>
                  <a:pt x="6107068" y="982668"/>
                </a:cubicBezTo>
                <a:cubicBezTo>
                  <a:pt x="6126850" y="1005396"/>
                  <a:pt x="6103274" y="1044116"/>
                  <a:pt x="6133453" y="1062830"/>
                </a:cubicBezTo>
                <a:close/>
                <a:moveTo>
                  <a:pt x="6148700" y="1028321"/>
                </a:moveTo>
                <a:cubicBezTo>
                  <a:pt x="6152624" y="1012122"/>
                  <a:pt x="6151727" y="978370"/>
                  <a:pt x="6141132" y="960060"/>
                </a:cubicBezTo>
                <a:cubicBezTo>
                  <a:pt x="6132637" y="976033"/>
                  <a:pt x="6147839" y="995303"/>
                  <a:pt x="6139122" y="1003645"/>
                </a:cubicBezTo>
                <a:cubicBezTo>
                  <a:pt x="6135416" y="990889"/>
                  <a:pt x="6140743" y="964192"/>
                  <a:pt x="6125863" y="963714"/>
                </a:cubicBezTo>
                <a:cubicBezTo>
                  <a:pt x="6128112" y="991966"/>
                  <a:pt x="6127329" y="1021389"/>
                  <a:pt x="6136811" y="1047098"/>
                </a:cubicBezTo>
                <a:cubicBezTo>
                  <a:pt x="6145739" y="1030958"/>
                  <a:pt x="6136039" y="1022010"/>
                  <a:pt x="6140502" y="1007842"/>
                </a:cubicBezTo>
                <a:cubicBezTo>
                  <a:pt x="6147222" y="1012963"/>
                  <a:pt x="6140813" y="1023402"/>
                  <a:pt x="6148700" y="1028321"/>
                </a:cubicBezTo>
                <a:close/>
                <a:moveTo>
                  <a:pt x="1592765" y="11344307"/>
                </a:moveTo>
                <a:cubicBezTo>
                  <a:pt x="1578471" y="11311967"/>
                  <a:pt x="1574983" y="11278277"/>
                  <a:pt x="1534255" y="11252628"/>
                </a:cubicBezTo>
                <a:cubicBezTo>
                  <a:pt x="1530345" y="11284579"/>
                  <a:pt x="1564830" y="11337066"/>
                  <a:pt x="1592765" y="11344307"/>
                </a:cubicBezTo>
                <a:close/>
                <a:moveTo>
                  <a:pt x="6075179" y="1217489"/>
                </a:moveTo>
                <a:cubicBezTo>
                  <a:pt x="6085001" y="1210711"/>
                  <a:pt x="6084079" y="1191653"/>
                  <a:pt x="6076351" y="1183934"/>
                </a:cubicBezTo>
                <a:cubicBezTo>
                  <a:pt x="6058641" y="1185793"/>
                  <a:pt x="6071385" y="1208998"/>
                  <a:pt x="6075179" y="1217489"/>
                </a:cubicBezTo>
                <a:close/>
                <a:moveTo>
                  <a:pt x="6103076" y="1161670"/>
                </a:moveTo>
                <a:cubicBezTo>
                  <a:pt x="6106682" y="1151069"/>
                  <a:pt x="6099466" y="1135686"/>
                  <a:pt x="6099510" y="1139650"/>
                </a:cubicBezTo>
                <a:cubicBezTo>
                  <a:pt x="6094241" y="1140192"/>
                  <a:pt x="6092961" y="1159353"/>
                  <a:pt x="6103076" y="1161670"/>
                </a:cubicBezTo>
                <a:close/>
                <a:moveTo>
                  <a:pt x="6113153" y="1138864"/>
                </a:moveTo>
                <a:cubicBezTo>
                  <a:pt x="6124079" y="1121454"/>
                  <a:pt x="6103080" y="1116121"/>
                  <a:pt x="6105907" y="1101589"/>
                </a:cubicBezTo>
                <a:cubicBezTo>
                  <a:pt x="6095782" y="1096040"/>
                  <a:pt x="6089319" y="1099282"/>
                  <a:pt x="6083733" y="1105421"/>
                </a:cubicBezTo>
                <a:cubicBezTo>
                  <a:pt x="6096951" y="1108034"/>
                  <a:pt x="6072991" y="1117532"/>
                  <a:pt x="6086219" y="1123377"/>
                </a:cubicBezTo>
                <a:cubicBezTo>
                  <a:pt x="6094981" y="1118999"/>
                  <a:pt x="6088914" y="1109145"/>
                  <a:pt x="6096350" y="1107768"/>
                </a:cubicBezTo>
                <a:cubicBezTo>
                  <a:pt x="6106917" y="1116382"/>
                  <a:pt x="6100721" y="1131219"/>
                  <a:pt x="6113153" y="1138864"/>
                </a:cubicBezTo>
                <a:close/>
                <a:moveTo>
                  <a:pt x="6179977" y="987624"/>
                </a:moveTo>
                <a:lnTo>
                  <a:pt x="6171560" y="983905"/>
                </a:lnTo>
                <a:cubicBezTo>
                  <a:pt x="6163638" y="990448"/>
                  <a:pt x="6180774" y="998019"/>
                  <a:pt x="6179977" y="987624"/>
                </a:cubicBezTo>
                <a:close/>
                <a:moveTo>
                  <a:pt x="6090968" y="1197207"/>
                </a:moveTo>
                <a:cubicBezTo>
                  <a:pt x="6096493" y="1192834"/>
                  <a:pt x="6101973" y="1172301"/>
                  <a:pt x="6086914" y="1168158"/>
                </a:cubicBezTo>
                <a:cubicBezTo>
                  <a:pt x="6079090" y="1173668"/>
                  <a:pt x="6087041" y="1189016"/>
                  <a:pt x="6090968" y="1197207"/>
                </a:cubicBezTo>
                <a:close/>
                <a:moveTo>
                  <a:pt x="6169037" y="1040849"/>
                </a:moveTo>
                <a:cubicBezTo>
                  <a:pt x="6171483" y="1038567"/>
                  <a:pt x="6172893" y="1035783"/>
                  <a:pt x="6171061" y="1031387"/>
                </a:cubicBezTo>
                <a:cubicBezTo>
                  <a:pt x="6163466" y="1023368"/>
                  <a:pt x="6156289" y="1045303"/>
                  <a:pt x="6160798" y="1047296"/>
                </a:cubicBezTo>
                <a:cubicBezTo>
                  <a:pt x="6163110" y="1044910"/>
                  <a:pt x="6166591" y="1043131"/>
                  <a:pt x="6169037" y="1040849"/>
                </a:cubicBezTo>
                <a:close/>
                <a:moveTo>
                  <a:pt x="6097353" y="1213658"/>
                </a:moveTo>
                <a:cubicBezTo>
                  <a:pt x="6091173" y="1210568"/>
                  <a:pt x="6087273" y="1212073"/>
                  <a:pt x="6085090" y="1218641"/>
                </a:cubicBezTo>
                <a:cubicBezTo>
                  <a:pt x="6091678" y="1224062"/>
                  <a:pt x="6093154" y="1215030"/>
                  <a:pt x="6097353" y="1213658"/>
                </a:cubicBezTo>
                <a:close/>
                <a:moveTo>
                  <a:pt x="6328816" y="691729"/>
                </a:moveTo>
                <a:cubicBezTo>
                  <a:pt x="6317471" y="681617"/>
                  <a:pt x="6311779" y="658710"/>
                  <a:pt x="6294818" y="657844"/>
                </a:cubicBezTo>
                <a:cubicBezTo>
                  <a:pt x="6304645" y="666774"/>
                  <a:pt x="6311639" y="699433"/>
                  <a:pt x="6328816" y="691729"/>
                </a:cubicBezTo>
                <a:close/>
                <a:moveTo>
                  <a:pt x="1870362" y="10803438"/>
                </a:moveTo>
                <a:cubicBezTo>
                  <a:pt x="1864337" y="10799757"/>
                  <a:pt x="1857924" y="10792335"/>
                  <a:pt x="1853529" y="10796510"/>
                </a:cubicBezTo>
                <a:cubicBezTo>
                  <a:pt x="1861826" y="10799667"/>
                  <a:pt x="1860641" y="10818512"/>
                  <a:pt x="1870362" y="10803438"/>
                </a:cubicBezTo>
                <a:close/>
                <a:moveTo>
                  <a:pt x="6123706" y="1177600"/>
                </a:moveTo>
                <a:cubicBezTo>
                  <a:pt x="6108984" y="1174323"/>
                  <a:pt x="6114785" y="1184777"/>
                  <a:pt x="6113009" y="1193676"/>
                </a:cubicBezTo>
                <a:cubicBezTo>
                  <a:pt x="6108978" y="1195481"/>
                  <a:pt x="6102222" y="1189627"/>
                  <a:pt x="6100579" y="1198226"/>
                </a:cubicBezTo>
                <a:cubicBezTo>
                  <a:pt x="6100623" y="1202191"/>
                  <a:pt x="6100801" y="1205856"/>
                  <a:pt x="6102746" y="1209585"/>
                </a:cubicBezTo>
                <a:cubicBezTo>
                  <a:pt x="6111402" y="1203008"/>
                  <a:pt x="6118244" y="1192402"/>
                  <a:pt x="6123706" y="1177600"/>
                </a:cubicBezTo>
                <a:close/>
                <a:moveTo>
                  <a:pt x="6355238" y="706971"/>
                </a:moveTo>
                <a:cubicBezTo>
                  <a:pt x="6346254" y="693825"/>
                  <a:pt x="6342668" y="680005"/>
                  <a:pt x="6329942" y="667245"/>
                </a:cubicBezTo>
                <a:cubicBezTo>
                  <a:pt x="6328883" y="680033"/>
                  <a:pt x="6344430" y="703725"/>
                  <a:pt x="6355238" y="706971"/>
                </a:cubicBezTo>
                <a:close/>
                <a:moveTo>
                  <a:pt x="1542713" y="11618154"/>
                </a:moveTo>
                <a:cubicBezTo>
                  <a:pt x="1517360" y="11516122"/>
                  <a:pt x="1468601" y="11418547"/>
                  <a:pt x="1407240" y="11324078"/>
                </a:cubicBezTo>
                <a:cubicBezTo>
                  <a:pt x="1388565" y="11366344"/>
                  <a:pt x="1428601" y="11421284"/>
                  <a:pt x="1449658" y="11468348"/>
                </a:cubicBezTo>
                <a:cubicBezTo>
                  <a:pt x="1473577" y="11522801"/>
                  <a:pt x="1499719" y="11575685"/>
                  <a:pt x="1521819" y="11622700"/>
                </a:cubicBezTo>
                <a:cubicBezTo>
                  <a:pt x="1529983" y="11627328"/>
                  <a:pt x="1538285" y="11630486"/>
                  <a:pt x="1542713" y="11618154"/>
                </a:cubicBezTo>
                <a:close/>
                <a:moveTo>
                  <a:pt x="1579272" y="11560827"/>
                </a:moveTo>
                <a:cubicBezTo>
                  <a:pt x="1545013" y="11482415"/>
                  <a:pt x="1501659" y="11406108"/>
                  <a:pt x="1447310" y="11331577"/>
                </a:cubicBezTo>
                <a:cubicBezTo>
                  <a:pt x="1454320" y="11412746"/>
                  <a:pt x="1528746" y="11478800"/>
                  <a:pt x="1556411" y="11554808"/>
                </a:cubicBezTo>
                <a:cubicBezTo>
                  <a:pt x="1564336" y="11558821"/>
                  <a:pt x="1573741" y="11567569"/>
                  <a:pt x="1579272" y="11560827"/>
                </a:cubicBezTo>
                <a:close/>
                <a:moveTo>
                  <a:pt x="6381033" y="717859"/>
                </a:moveTo>
                <a:cubicBezTo>
                  <a:pt x="6377192" y="716162"/>
                  <a:pt x="6373628" y="711528"/>
                  <a:pt x="6370652" y="714801"/>
                </a:cubicBezTo>
                <a:cubicBezTo>
                  <a:pt x="6372171" y="715982"/>
                  <a:pt x="6373689" y="717163"/>
                  <a:pt x="6371278" y="719157"/>
                </a:cubicBezTo>
                <a:cubicBezTo>
                  <a:pt x="6374931" y="721280"/>
                  <a:pt x="6378157" y="723215"/>
                  <a:pt x="6381033" y="717859"/>
                </a:cubicBezTo>
                <a:close/>
                <a:moveTo>
                  <a:pt x="1237777" y="12364659"/>
                </a:moveTo>
                <a:cubicBezTo>
                  <a:pt x="1234225" y="12359411"/>
                  <a:pt x="1228445" y="12354845"/>
                  <a:pt x="1217891" y="12352516"/>
                </a:cubicBezTo>
                <a:cubicBezTo>
                  <a:pt x="1206130" y="12363126"/>
                  <a:pt x="1235961" y="12372424"/>
                  <a:pt x="1237777" y="12364659"/>
                </a:cubicBezTo>
                <a:close/>
                <a:moveTo>
                  <a:pt x="1521584" y="11749146"/>
                </a:moveTo>
                <a:cubicBezTo>
                  <a:pt x="1511285" y="11743575"/>
                  <a:pt x="1499646" y="11731798"/>
                  <a:pt x="1491841" y="11739066"/>
                </a:cubicBezTo>
                <a:cubicBezTo>
                  <a:pt x="1506072" y="11743823"/>
                  <a:pt x="1506999" y="11776380"/>
                  <a:pt x="1521584" y="11749146"/>
                </a:cubicBezTo>
                <a:close/>
                <a:moveTo>
                  <a:pt x="1493448" y="11820910"/>
                </a:moveTo>
                <a:cubicBezTo>
                  <a:pt x="1468777" y="11790109"/>
                  <a:pt x="1467651" y="11753382"/>
                  <a:pt x="1428671" y="11724932"/>
                </a:cubicBezTo>
                <a:cubicBezTo>
                  <a:pt x="1421316" y="11763526"/>
                  <a:pt x="1434428" y="11797385"/>
                  <a:pt x="1472555" y="11825456"/>
                </a:cubicBezTo>
                <a:cubicBezTo>
                  <a:pt x="1480241" y="11828852"/>
                  <a:pt x="1486963" y="11825190"/>
                  <a:pt x="1493448" y="11820910"/>
                </a:cubicBezTo>
                <a:close/>
                <a:moveTo>
                  <a:pt x="5992726" y="1642872"/>
                </a:moveTo>
                <a:cubicBezTo>
                  <a:pt x="5985570" y="1641749"/>
                  <a:pt x="5989705" y="1627773"/>
                  <a:pt x="5982095" y="1634606"/>
                </a:cubicBezTo>
                <a:cubicBezTo>
                  <a:pt x="5983048" y="1637066"/>
                  <a:pt x="5987200" y="1649607"/>
                  <a:pt x="5992726" y="1642872"/>
                </a:cubicBezTo>
                <a:close/>
                <a:moveTo>
                  <a:pt x="6214737" y="1149675"/>
                </a:moveTo>
                <a:cubicBezTo>
                  <a:pt x="6194647" y="1135777"/>
                  <a:pt x="6163513" y="1121662"/>
                  <a:pt x="6141860" y="1121062"/>
                </a:cubicBezTo>
                <a:cubicBezTo>
                  <a:pt x="6156602" y="1142998"/>
                  <a:pt x="6189406" y="1158210"/>
                  <a:pt x="6214737" y="1149675"/>
                </a:cubicBezTo>
                <a:close/>
                <a:moveTo>
                  <a:pt x="1955498" y="10854146"/>
                </a:moveTo>
                <a:cubicBezTo>
                  <a:pt x="1953296" y="10860917"/>
                  <a:pt x="1949517" y="10867466"/>
                  <a:pt x="1943913" y="10873655"/>
                </a:cubicBezTo>
                <a:cubicBezTo>
                  <a:pt x="1915331" y="10904862"/>
                  <a:pt x="1852232" y="10904507"/>
                  <a:pt x="1812367" y="10874659"/>
                </a:cubicBezTo>
                <a:cubicBezTo>
                  <a:pt x="1769087" y="10843304"/>
                  <a:pt x="1744207" y="10781849"/>
                  <a:pt x="1726452" y="10746988"/>
                </a:cubicBezTo>
                <a:cubicBezTo>
                  <a:pt x="1737746" y="10716808"/>
                  <a:pt x="1749468" y="10686817"/>
                  <a:pt x="1747931" y="10659123"/>
                </a:cubicBezTo>
                <a:cubicBezTo>
                  <a:pt x="1690158" y="10647868"/>
                  <a:pt x="1642755" y="10635079"/>
                  <a:pt x="1591267" y="10598057"/>
                </a:cubicBezTo>
                <a:cubicBezTo>
                  <a:pt x="1533087" y="10556550"/>
                  <a:pt x="1486164" y="10488413"/>
                  <a:pt x="1424781" y="10454156"/>
                </a:cubicBezTo>
                <a:cubicBezTo>
                  <a:pt x="1335695" y="10404089"/>
                  <a:pt x="1260920" y="10452095"/>
                  <a:pt x="1176693" y="10451070"/>
                </a:cubicBezTo>
                <a:cubicBezTo>
                  <a:pt x="1272805" y="10564897"/>
                  <a:pt x="1249683" y="10696892"/>
                  <a:pt x="1371935" y="10806977"/>
                </a:cubicBezTo>
                <a:cubicBezTo>
                  <a:pt x="1387111" y="10814192"/>
                  <a:pt x="1415851" y="10808031"/>
                  <a:pt x="1423351" y="10833772"/>
                </a:cubicBezTo>
                <a:cubicBezTo>
                  <a:pt x="1478872" y="10815488"/>
                  <a:pt x="1610180" y="10909696"/>
                  <a:pt x="1614807" y="10980042"/>
                </a:cubicBezTo>
                <a:cubicBezTo>
                  <a:pt x="1617796" y="11020611"/>
                  <a:pt x="1587911" y="11042068"/>
                  <a:pt x="1564174" y="11078473"/>
                </a:cubicBezTo>
                <a:cubicBezTo>
                  <a:pt x="1526145" y="11082569"/>
                  <a:pt x="1486873" y="11043299"/>
                  <a:pt x="1484609" y="11009166"/>
                </a:cubicBezTo>
                <a:cubicBezTo>
                  <a:pt x="1494557" y="10990115"/>
                  <a:pt x="1507112" y="10990565"/>
                  <a:pt x="1516921" y="10972981"/>
                </a:cubicBezTo>
                <a:cubicBezTo>
                  <a:pt x="1506476" y="10925041"/>
                  <a:pt x="1410336" y="10915183"/>
                  <a:pt x="1412246" y="10863526"/>
                </a:cubicBezTo>
                <a:cubicBezTo>
                  <a:pt x="1399391" y="10856827"/>
                  <a:pt x="1388067" y="10855902"/>
                  <a:pt x="1375114" y="10847119"/>
                </a:cubicBezTo>
                <a:cubicBezTo>
                  <a:pt x="1373438" y="10820894"/>
                  <a:pt x="1341200" y="10810728"/>
                  <a:pt x="1326240" y="10794942"/>
                </a:cubicBezTo>
                <a:cubicBezTo>
                  <a:pt x="1240177" y="10703396"/>
                  <a:pt x="1242863" y="10563391"/>
                  <a:pt x="1166495" y="10464914"/>
                </a:cubicBezTo>
                <a:cubicBezTo>
                  <a:pt x="1131685" y="10449024"/>
                  <a:pt x="1100499" y="10404152"/>
                  <a:pt x="1070822" y="10395117"/>
                </a:cubicBezTo>
                <a:cubicBezTo>
                  <a:pt x="1052331" y="10388477"/>
                  <a:pt x="1079252" y="10374885"/>
                  <a:pt x="1063887" y="10368096"/>
                </a:cubicBezTo>
                <a:cubicBezTo>
                  <a:pt x="1045761" y="10356010"/>
                  <a:pt x="1010797" y="10354323"/>
                  <a:pt x="989135" y="10329460"/>
                </a:cubicBezTo>
                <a:cubicBezTo>
                  <a:pt x="939584" y="10271887"/>
                  <a:pt x="991282" y="10182591"/>
                  <a:pt x="913348" y="10121142"/>
                </a:cubicBezTo>
                <a:cubicBezTo>
                  <a:pt x="865600" y="10083734"/>
                  <a:pt x="806819" y="10086306"/>
                  <a:pt x="757410" y="10066514"/>
                </a:cubicBezTo>
                <a:cubicBezTo>
                  <a:pt x="738254" y="10059069"/>
                  <a:pt x="702029" y="10026753"/>
                  <a:pt x="692129" y="10007597"/>
                </a:cubicBezTo>
                <a:cubicBezTo>
                  <a:pt x="668852" y="9962142"/>
                  <a:pt x="667865" y="9850076"/>
                  <a:pt x="704981" y="9783392"/>
                </a:cubicBezTo>
                <a:cubicBezTo>
                  <a:pt x="725542" y="9746093"/>
                  <a:pt x="763718" y="9705873"/>
                  <a:pt x="794568" y="9691469"/>
                </a:cubicBezTo>
                <a:cubicBezTo>
                  <a:pt x="834786" y="9672030"/>
                  <a:pt x="957081" y="9665409"/>
                  <a:pt x="1003423" y="9747561"/>
                </a:cubicBezTo>
                <a:cubicBezTo>
                  <a:pt x="1015447" y="9763067"/>
                  <a:pt x="1020112" y="9734036"/>
                  <a:pt x="1031558" y="9746230"/>
                </a:cubicBezTo>
                <a:cubicBezTo>
                  <a:pt x="1051364" y="9767214"/>
                  <a:pt x="1074484" y="9787623"/>
                  <a:pt x="1088275" y="9809519"/>
                </a:cubicBezTo>
                <a:cubicBezTo>
                  <a:pt x="1159148" y="9754181"/>
                  <a:pt x="1236104" y="9668910"/>
                  <a:pt x="1311526" y="9691021"/>
                </a:cubicBezTo>
                <a:cubicBezTo>
                  <a:pt x="1330393" y="9696809"/>
                  <a:pt x="1360658" y="9713750"/>
                  <a:pt x="1379349" y="9724557"/>
                </a:cubicBezTo>
                <a:cubicBezTo>
                  <a:pt x="1444057" y="9762832"/>
                  <a:pt x="1486014" y="9814501"/>
                  <a:pt x="1542370" y="9865908"/>
                </a:cubicBezTo>
                <a:cubicBezTo>
                  <a:pt x="1652283" y="9966973"/>
                  <a:pt x="1815497" y="10090569"/>
                  <a:pt x="1772481" y="10204089"/>
                </a:cubicBezTo>
                <a:cubicBezTo>
                  <a:pt x="1764290" y="10224936"/>
                  <a:pt x="1728282" y="10279878"/>
                  <a:pt x="1700641" y="10308952"/>
                </a:cubicBezTo>
                <a:cubicBezTo>
                  <a:pt x="1652733" y="10359654"/>
                  <a:pt x="1558237" y="10401495"/>
                  <a:pt x="1492436" y="10362226"/>
                </a:cubicBezTo>
                <a:cubicBezTo>
                  <a:pt x="1399121" y="10306724"/>
                  <a:pt x="1262707" y="10197517"/>
                  <a:pt x="1188468" y="10117312"/>
                </a:cubicBezTo>
                <a:cubicBezTo>
                  <a:pt x="1157404" y="10083707"/>
                  <a:pt x="1122034" y="10051768"/>
                  <a:pt x="1102455" y="10026807"/>
                </a:cubicBezTo>
                <a:cubicBezTo>
                  <a:pt x="1079739" y="9997401"/>
                  <a:pt x="1051723" y="9931501"/>
                  <a:pt x="1050397" y="9912566"/>
                </a:cubicBezTo>
                <a:cubicBezTo>
                  <a:pt x="1049586" y="9891309"/>
                  <a:pt x="1057019" y="9889496"/>
                  <a:pt x="1064234" y="9857003"/>
                </a:cubicBezTo>
                <a:cubicBezTo>
                  <a:pt x="1044428" y="9836020"/>
                  <a:pt x="1020266" y="9815659"/>
                  <a:pt x="995489" y="9795536"/>
                </a:cubicBezTo>
                <a:cubicBezTo>
                  <a:pt x="988925" y="9784991"/>
                  <a:pt x="996474" y="9772524"/>
                  <a:pt x="993225" y="9761405"/>
                </a:cubicBezTo>
                <a:cubicBezTo>
                  <a:pt x="882108" y="9652672"/>
                  <a:pt x="745854" y="9703587"/>
                  <a:pt x="704702" y="9842906"/>
                </a:cubicBezTo>
                <a:cubicBezTo>
                  <a:pt x="687788" y="9899657"/>
                  <a:pt x="695171" y="9992629"/>
                  <a:pt x="728834" y="10023814"/>
                </a:cubicBezTo>
                <a:cubicBezTo>
                  <a:pt x="772325" y="10063928"/>
                  <a:pt x="847441" y="10057870"/>
                  <a:pt x="902520" y="10091382"/>
                </a:cubicBezTo>
                <a:cubicBezTo>
                  <a:pt x="973543" y="10134995"/>
                  <a:pt x="977447" y="10181576"/>
                  <a:pt x="984789" y="10238850"/>
                </a:cubicBezTo>
                <a:cubicBezTo>
                  <a:pt x="988560" y="10269570"/>
                  <a:pt x="986506" y="10300775"/>
                  <a:pt x="1002559" y="10317552"/>
                </a:cubicBezTo>
                <a:cubicBezTo>
                  <a:pt x="1030485" y="10346712"/>
                  <a:pt x="1084217" y="10352102"/>
                  <a:pt x="1104769" y="10349460"/>
                </a:cubicBezTo>
                <a:cubicBezTo>
                  <a:pt x="1129723" y="10364564"/>
                  <a:pt x="1157445" y="10406886"/>
                  <a:pt x="1187798" y="10421316"/>
                </a:cubicBezTo>
                <a:cubicBezTo>
                  <a:pt x="1223889" y="10437772"/>
                  <a:pt x="1274492" y="10404063"/>
                  <a:pt x="1320253" y="10404402"/>
                </a:cubicBezTo>
                <a:cubicBezTo>
                  <a:pt x="1353886" y="10404482"/>
                  <a:pt x="1402231" y="10415139"/>
                  <a:pt x="1430788" y="10431324"/>
                </a:cubicBezTo>
                <a:cubicBezTo>
                  <a:pt x="1472626" y="10454398"/>
                  <a:pt x="1502759" y="10494727"/>
                  <a:pt x="1539837" y="10527420"/>
                </a:cubicBezTo>
                <a:cubicBezTo>
                  <a:pt x="1602030" y="10582934"/>
                  <a:pt x="1665796" y="10623342"/>
                  <a:pt x="1744033" y="10634463"/>
                </a:cubicBezTo>
                <a:cubicBezTo>
                  <a:pt x="1767448" y="10582624"/>
                  <a:pt x="1757345" y="10520052"/>
                  <a:pt x="1820237" y="10494320"/>
                </a:cubicBezTo>
                <a:cubicBezTo>
                  <a:pt x="1869595" y="10473822"/>
                  <a:pt x="1937597" y="10541588"/>
                  <a:pt x="1919192" y="10589015"/>
                </a:cubicBezTo>
                <a:cubicBezTo>
                  <a:pt x="1890801" y="10659045"/>
                  <a:pt x="1807038" y="10654657"/>
                  <a:pt x="1762696" y="10653414"/>
                </a:cubicBezTo>
                <a:cubicBezTo>
                  <a:pt x="1777571" y="10710957"/>
                  <a:pt x="1776865" y="10770283"/>
                  <a:pt x="1841507" y="10820253"/>
                </a:cubicBezTo>
                <a:cubicBezTo>
                  <a:pt x="1861195" y="10812640"/>
                  <a:pt x="1828974" y="10789738"/>
                  <a:pt x="1831589" y="10774583"/>
                </a:cubicBezTo>
                <a:cubicBezTo>
                  <a:pt x="1824826" y="10759871"/>
                  <a:pt x="1840400" y="10736169"/>
                  <a:pt x="1855631" y="10727098"/>
                </a:cubicBezTo>
                <a:cubicBezTo>
                  <a:pt x="1909112" y="10748498"/>
                  <a:pt x="1970917" y="10806749"/>
                  <a:pt x="1955498" y="10854146"/>
                </a:cubicBezTo>
                <a:close/>
                <a:moveTo>
                  <a:pt x="6431088" y="751191"/>
                </a:moveTo>
                <a:cubicBezTo>
                  <a:pt x="6426571" y="744097"/>
                  <a:pt x="6426599" y="735953"/>
                  <a:pt x="6418767" y="729434"/>
                </a:cubicBezTo>
                <a:cubicBezTo>
                  <a:pt x="6413668" y="736357"/>
                  <a:pt x="6422663" y="754096"/>
                  <a:pt x="6431088" y="751191"/>
                </a:cubicBezTo>
                <a:close/>
                <a:moveTo>
                  <a:pt x="1564049" y="11767399"/>
                </a:moveTo>
                <a:cubicBezTo>
                  <a:pt x="1485584" y="11634245"/>
                  <a:pt x="1458506" y="11461032"/>
                  <a:pt x="1342655" y="11354734"/>
                </a:cubicBezTo>
                <a:cubicBezTo>
                  <a:pt x="1319689" y="11385918"/>
                  <a:pt x="1355373" y="11424137"/>
                  <a:pt x="1369705" y="11452923"/>
                </a:cubicBezTo>
                <a:cubicBezTo>
                  <a:pt x="1421951" y="11562245"/>
                  <a:pt x="1484784" y="11678796"/>
                  <a:pt x="1549611" y="11775817"/>
                </a:cubicBezTo>
                <a:cubicBezTo>
                  <a:pt x="1555540" y="11777416"/>
                  <a:pt x="1560038" y="11775322"/>
                  <a:pt x="1564049" y="11767399"/>
                </a:cubicBezTo>
                <a:close/>
                <a:moveTo>
                  <a:pt x="1283620" y="12410566"/>
                </a:moveTo>
                <a:cubicBezTo>
                  <a:pt x="1283401" y="12408986"/>
                  <a:pt x="1281813" y="12406957"/>
                  <a:pt x="1278055" y="12403988"/>
                </a:cubicBezTo>
                <a:cubicBezTo>
                  <a:pt x="1273563" y="12406822"/>
                  <a:pt x="1250260" y="12419206"/>
                  <a:pt x="1270136" y="12425896"/>
                </a:cubicBezTo>
                <a:cubicBezTo>
                  <a:pt x="1272595" y="12416010"/>
                  <a:pt x="1284274" y="12415308"/>
                  <a:pt x="1283620" y="12410566"/>
                </a:cubicBezTo>
                <a:close/>
                <a:moveTo>
                  <a:pt x="1548384" y="11820180"/>
                </a:moveTo>
                <a:cubicBezTo>
                  <a:pt x="1522872" y="11815541"/>
                  <a:pt x="1524874" y="11778665"/>
                  <a:pt x="1503525" y="11791174"/>
                </a:cubicBezTo>
                <a:cubicBezTo>
                  <a:pt x="1513417" y="11805751"/>
                  <a:pt x="1510042" y="11822630"/>
                  <a:pt x="1529458" y="11835291"/>
                </a:cubicBezTo>
                <a:cubicBezTo>
                  <a:pt x="1535127" y="11827079"/>
                  <a:pt x="1543290" y="11831707"/>
                  <a:pt x="1548384" y="11820180"/>
                </a:cubicBezTo>
                <a:close/>
                <a:moveTo>
                  <a:pt x="1276036" y="12436705"/>
                </a:moveTo>
                <a:cubicBezTo>
                  <a:pt x="1277101" y="12434296"/>
                  <a:pt x="1276744" y="12431256"/>
                  <a:pt x="1274079" y="12427321"/>
                </a:cubicBezTo>
                <a:cubicBezTo>
                  <a:pt x="1267079" y="12430240"/>
                  <a:pt x="1243049" y="12436415"/>
                  <a:pt x="1252028" y="12448578"/>
                </a:cubicBezTo>
                <a:cubicBezTo>
                  <a:pt x="1256858" y="12445494"/>
                  <a:pt x="1272842" y="12443934"/>
                  <a:pt x="1276036" y="12436705"/>
                </a:cubicBezTo>
                <a:close/>
                <a:moveTo>
                  <a:pt x="1637104" y="11625161"/>
                </a:moveTo>
                <a:cubicBezTo>
                  <a:pt x="1648721" y="11605800"/>
                  <a:pt x="1643225" y="11565101"/>
                  <a:pt x="1636112" y="11543078"/>
                </a:cubicBezTo>
                <a:cubicBezTo>
                  <a:pt x="1608050" y="11458729"/>
                  <a:pt x="1531714" y="11365808"/>
                  <a:pt x="1486879" y="11284764"/>
                </a:cubicBezTo>
                <a:cubicBezTo>
                  <a:pt x="1509524" y="11404480"/>
                  <a:pt x="1573716" y="11514487"/>
                  <a:pt x="1637104" y="11625161"/>
                </a:cubicBezTo>
                <a:close/>
                <a:moveTo>
                  <a:pt x="6248543" y="1188643"/>
                </a:moveTo>
                <a:cubicBezTo>
                  <a:pt x="6239921" y="1171562"/>
                  <a:pt x="6203314" y="1156823"/>
                  <a:pt x="6184518" y="1163581"/>
                </a:cubicBezTo>
                <a:cubicBezTo>
                  <a:pt x="6193291" y="1186826"/>
                  <a:pt x="6226104" y="1193074"/>
                  <a:pt x="6248543" y="1188643"/>
                </a:cubicBezTo>
                <a:close/>
                <a:moveTo>
                  <a:pt x="1282261" y="12459507"/>
                </a:moveTo>
                <a:cubicBezTo>
                  <a:pt x="1284953" y="12452058"/>
                  <a:pt x="1282715" y="12447286"/>
                  <a:pt x="1278091" y="12443633"/>
                </a:cubicBezTo>
                <a:cubicBezTo>
                  <a:pt x="1276032" y="12449328"/>
                  <a:pt x="1272574" y="12452042"/>
                  <a:pt x="1269116" y="12454755"/>
                </a:cubicBezTo>
                <a:close/>
                <a:moveTo>
                  <a:pt x="1682450" y="11554877"/>
                </a:moveTo>
                <a:cubicBezTo>
                  <a:pt x="1636087" y="11489998"/>
                  <a:pt x="1622492" y="11389078"/>
                  <a:pt x="1555039" y="11346518"/>
                </a:cubicBezTo>
                <a:cubicBezTo>
                  <a:pt x="1584213" y="11419110"/>
                  <a:pt x="1628689" y="11488259"/>
                  <a:pt x="1661556" y="11559423"/>
                </a:cubicBezTo>
                <a:cubicBezTo>
                  <a:pt x="1669908" y="11563624"/>
                  <a:pt x="1678022" y="11567208"/>
                  <a:pt x="1682450" y="11554877"/>
                </a:cubicBezTo>
                <a:close/>
                <a:moveTo>
                  <a:pt x="6056017" y="1664719"/>
                </a:moveTo>
                <a:cubicBezTo>
                  <a:pt x="6051938" y="1662407"/>
                  <a:pt x="6055834" y="1647815"/>
                  <a:pt x="6046944" y="1654083"/>
                </a:cubicBezTo>
                <a:cubicBezTo>
                  <a:pt x="6051023" y="1656395"/>
                  <a:pt x="6047127" y="1670987"/>
                  <a:pt x="6056017" y="1664719"/>
                </a:cubicBezTo>
                <a:close/>
                <a:moveTo>
                  <a:pt x="1603442" y="11747554"/>
                </a:moveTo>
                <a:cubicBezTo>
                  <a:pt x="1586746" y="11721806"/>
                  <a:pt x="1576333" y="11665667"/>
                  <a:pt x="1541486" y="11662517"/>
                </a:cubicBezTo>
                <a:cubicBezTo>
                  <a:pt x="1558570" y="11692007"/>
                  <a:pt x="1551632" y="11726192"/>
                  <a:pt x="1582548" y="11752099"/>
                </a:cubicBezTo>
                <a:cubicBezTo>
                  <a:pt x="1590851" y="11755257"/>
                  <a:pt x="1597146" y="11751406"/>
                  <a:pt x="1603442" y="11747554"/>
                </a:cubicBezTo>
                <a:close/>
                <a:moveTo>
                  <a:pt x="6247339" y="1245855"/>
                </a:moveTo>
                <a:cubicBezTo>
                  <a:pt x="6243129" y="1231801"/>
                  <a:pt x="6231686" y="1220289"/>
                  <a:pt x="6218811" y="1209579"/>
                </a:cubicBezTo>
                <a:cubicBezTo>
                  <a:pt x="6206788" y="1216461"/>
                  <a:pt x="6226736" y="1227427"/>
                  <a:pt x="6223165" y="1238761"/>
                </a:cubicBezTo>
                <a:cubicBezTo>
                  <a:pt x="6192254" y="1232276"/>
                  <a:pt x="6211373" y="1186566"/>
                  <a:pt x="6176473" y="1173656"/>
                </a:cubicBezTo>
                <a:cubicBezTo>
                  <a:pt x="6169658" y="1193958"/>
                  <a:pt x="6183338" y="1206100"/>
                  <a:pt x="6181855" y="1224095"/>
                </a:cubicBezTo>
                <a:cubicBezTo>
                  <a:pt x="6148819" y="1198021"/>
                  <a:pt x="6182499" y="1146191"/>
                  <a:pt x="6132134" y="1126807"/>
                </a:cubicBezTo>
                <a:cubicBezTo>
                  <a:pt x="6122812" y="1168238"/>
                  <a:pt x="6157409" y="1238759"/>
                  <a:pt x="6227871" y="1250882"/>
                </a:cubicBezTo>
                <a:cubicBezTo>
                  <a:pt x="6230842" y="1251478"/>
                  <a:pt x="6241284" y="1251429"/>
                  <a:pt x="6247339" y="1245855"/>
                </a:cubicBezTo>
                <a:close/>
                <a:moveTo>
                  <a:pt x="6465957" y="772715"/>
                </a:moveTo>
                <a:cubicBezTo>
                  <a:pt x="6457122" y="762694"/>
                  <a:pt x="6455549" y="738548"/>
                  <a:pt x="6436742" y="738395"/>
                </a:cubicBezTo>
                <a:cubicBezTo>
                  <a:pt x="6444961" y="748654"/>
                  <a:pt x="6448381" y="772087"/>
                  <a:pt x="6465957" y="772715"/>
                </a:cubicBezTo>
                <a:close/>
                <a:moveTo>
                  <a:pt x="6273226" y="1233622"/>
                </a:moveTo>
                <a:cubicBezTo>
                  <a:pt x="6269970" y="1214967"/>
                  <a:pt x="6252170" y="1196701"/>
                  <a:pt x="6228369" y="1203400"/>
                </a:cubicBezTo>
                <a:cubicBezTo>
                  <a:pt x="6238874" y="1213781"/>
                  <a:pt x="6255446" y="1234015"/>
                  <a:pt x="6273226" y="1233622"/>
                </a:cubicBezTo>
                <a:close/>
                <a:moveTo>
                  <a:pt x="1647297" y="11754428"/>
                </a:moveTo>
                <a:cubicBezTo>
                  <a:pt x="1668246" y="11719290"/>
                  <a:pt x="1678416" y="11678368"/>
                  <a:pt x="1661070" y="11658713"/>
                </a:cubicBezTo>
                <a:cubicBezTo>
                  <a:pt x="1640122" y="11723449"/>
                  <a:pt x="1601081" y="11772534"/>
                  <a:pt x="1568850" y="11815445"/>
                </a:cubicBezTo>
                <a:cubicBezTo>
                  <a:pt x="1594620" y="11818923"/>
                  <a:pt x="1626348" y="11789567"/>
                  <a:pt x="1647297" y="11754428"/>
                </a:cubicBezTo>
                <a:close/>
                <a:moveTo>
                  <a:pt x="1345330" y="12448123"/>
                </a:moveTo>
                <a:cubicBezTo>
                  <a:pt x="1345330" y="12448123"/>
                  <a:pt x="1333870" y="12429119"/>
                  <a:pt x="1345330" y="12448123"/>
                </a:cubicBezTo>
                <a:close/>
                <a:moveTo>
                  <a:pt x="6496480" y="799456"/>
                </a:moveTo>
                <a:cubicBezTo>
                  <a:pt x="6485899" y="792232"/>
                  <a:pt x="6487789" y="770636"/>
                  <a:pt x="6475285" y="771229"/>
                </a:cubicBezTo>
                <a:cubicBezTo>
                  <a:pt x="6480656" y="778700"/>
                  <a:pt x="6483570" y="809047"/>
                  <a:pt x="6496480" y="799456"/>
                </a:cubicBezTo>
                <a:close/>
                <a:moveTo>
                  <a:pt x="1788320" y="11460818"/>
                </a:moveTo>
                <a:cubicBezTo>
                  <a:pt x="1774902" y="11438049"/>
                  <a:pt x="1757550" y="11416095"/>
                  <a:pt x="1761709" y="11389356"/>
                </a:cubicBezTo>
                <a:cubicBezTo>
                  <a:pt x="1724358" y="11368771"/>
                  <a:pt x="1731103" y="11291127"/>
                  <a:pt x="1688998" y="11306712"/>
                </a:cubicBezTo>
                <a:cubicBezTo>
                  <a:pt x="1724892" y="11353699"/>
                  <a:pt x="1740859" y="11434234"/>
                  <a:pt x="1788320" y="11460818"/>
                </a:cubicBezTo>
                <a:close/>
                <a:moveTo>
                  <a:pt x="6300780" y="1255839"/>
                </a:moveTo>
                <a:lnTo>
                  <a:pt x="6296935" y="1264541"/>
                </a:lnTo>
                <a:cubicBezTo>
                  <a:pt x="6247794" y="1276543"/>
                  <a:pt x="6154414" y="1252858"/>
                  <a:pt x="6131285" y="1191350"/>
                </a:cubicBezTo>
                <a:cubicBezTo>
                  <a:pt x="6105959" y="1236469"/>
                  <a:pt x="6041065" y="1269486"/>
                  <a:pt x="5990215" y="1255268"/>
                </a:cubicBezTo>
                <a:cubicBezTo>
                  <a:pt x="5920265" y="1235479"/>
                  <a:pt x="5832287" y="1141014"/>
                  <a:pt x="5829758" y="1061349"/>
                </a:cubicBezTo>
                <a:cubicBezTo>
                  <a:pt x="5829597" y="1051953"/>
                  <a:pt x="5836094" y="1037250"/>
                  <a:pt x="5837348" y="1020588"/>
                </a:cubicBezTo>
                <a:cubicBezTo>
                  <a:pt x="5840686" y="986196"/>
                  <a:pt x="5830832" y="958888"/>
                  <a:pt x="5868903" y="949169"/>
                </a:cubicBezTo>
                <a:cubicBezTo>
                  <a:pt x="5877567" y="933629"/>
                  <a:pt x="5883708" y="911595"/>
                  <a:pt x="5898614" y="897379"/>
                </a:cubicBezTo>
                <a:cubicBezTo>
                  <a:pt x="5943029" y="854596"/>
                  <a:pt x="6068900" y="853542"/>
                  <a:pt x="6139143" y="894622"/>
                </a:cubicBezTo>
                <a:cubicBezTo>
                  <a:pt x="6164874" y="909578"/>
                  <a:pt x="6185134" y="936104"/>
                  <a:pt x="6192573" y="959117"/>
                </a:cubicBezTo>
                <a:cubicBezTo>
                  <a:pt x="6206168" y="999914"/>
                  <a:pt x="6181322" y="1061027"/>
                  <a:pt x="6137151" y="1084550"/>
                </a:cubicBezTo>
                <a:cubicBezTo>
                  <a:pt x="6157860" y="1092982"/>
                  <a:pt x="6180230" y="1099280"/>
                  <a:pt x="6202617" y="1099846"/>
                </a:cubicBezTo>
                <a:cubicBezTo>
                  <a:pt x="6225738" y="1100378"/>
                  <a:pt x="6246753" y="1087785"/>
                  <a:pt x="6267815" y="1091353"/>
                </a:cubicBezTo>
                <a:cubicBezTo>
                  <a:pt x="6270619" y="1103710"/>
                  <a:pt x="6255457" y="1109564"/>
                  <a:pt x="6252700" y="1125562"/>
                </a:cubicBezTo>
                <a:cubicBezTo>
                  <a:pt x="6236590" y="1127052"/>
                  <a:pt x="6222799" y="1133869"/>
                  <a:pt x="6203664" y="1127567"/>
                </a:cubicBezTo>
                <a:cubicBezTo>
                  <a:pt x="6222880" y="1150763"/>
                  <a:pt x="6244800" y="1162958"/>
                  <a:pt x="6261107" y="1183793"/>
                </a:cubicBezTo>
                <a:cubicBezTo>
                  <a:pt x="6278687" y="1206624"/>
                  <a:pt x="6285931" y="1231704"/>
                  <a:pt x="6300780" y="1255839"/>
                </a:cubicBezTo>
                <a:close/>
                <a:moveTo>
                  <a:pt x="6138913" y="1634116"/>
                </a:moveTo>
                <a:lnTo>
                  <a:pt x="6135010" y="1623114"/>
                </a:lnTo>
                <a:lnTo>
                  <a:pt x="6134597" y="1621949"/>
                </a:lnTo>
                <a:lnTo>
                  <a:pt x="6130537" y="1627602"/>
                </a:lnTo>
                <a:lnTo>
                  <a:pt x="6125980" y="1633946"/>
                </a:lnTo>
                <a:cubicBezTo>
                  <a:pt x="6124391" y="1637832"/>
                  <a:pt x="6124979" y="1641406"/>
                  <a:pt x="6130433" y="1644070"/>
                </a:cubicBezTo>
                <a:cubicBezTo>
                  <a:pt x="6134382" y="1641482"/>
                  <a:pt x="6137714" y="1637983"/>
                  <a:pt x="6138913" y="1634116"/>
                </a:cubicBezTo>
                <a:close/>
                <a:moveTo>
                  <a:pt x="6131054" y="1665756"/>
                </a:moveTo>
                <a:cubicBezTo>
                  <a:pt x="6120950" y="1659762"/>
                  <a:pt x="6116671" y="1653283"/>
                  <a:pt x="6111350" y="1646854"/>
                </a:cubicBezTo>
                <a:cubicBezTo>
                  <a:pt x="6103839" y="1655771"/>
                  <a:pt x="6114182" y="1662380"/>
                  <a:pt x="6110224" y="1671337"/>
                </a:cubicBezTo>
                <a:cubicBezTo>
                  <a:pt x="6105718" y="1668836"/>
                  <a:pt x="6101251" y="1662784"/>
                  <a:pt x="6097232" y="1666107"/>
                </a:cubicBezTo>
                <a:cubicBezTo>
                  <a:pt x="6102525" y="1680680"/>
                  <a:pt x="6122850" y="1682014"/>
                  <a:pt x="6131054" y="1665756"/>
                </a:cubicBezTo>
                <a:close/>
                <a:moveTo>
                  <a:pt x="6434774" y="985290"/>
                </a:moveTo>
                <a:cubicBezTo>
                  <a:pt x="6446359" y="956761"/>
                  <a:pt x="6449032" y="925315"/>
                  <a:pt x="6458355" y="901905"/>
                </a:cubicBezTo>
                <a:cubicBezTo>
                  <a:pt x="6467351" y="880390"/>
                  <a:pt x="6480537" y="867863"/>
                  <a:pt x="6482727" y="852517"/>
                </a:cubicBezTo>
                <a:cubicBezTo>
                  <a:pt x="6489879" y="792461"/>
                  <a:pt x="6413684" y="762874"/>
                  <a:pt x="6353686" y="731266"/>
                </a:cubicBezTo>
                <a:cubicBezTo>
                  <a:pt x="6226194" y="664228"/>
                  <a:pt x="6116058" y="584468"/>
                  <a:pt x="6005260" y="565081"/>
                </a:cubicBezTo>
                <a:cubicBezTo>
                  <a:pt x="5942400" y="604600"/>
                  <a:pt x="5918111" y="668809"/>
                  <a:pt x="5888112" y="722848"/>
                </a:cubicBezTo>
                <a:cubicBezTo>
                  <a:pt x="5839623" y="809502"/>
                  <a:pt x="5803965" y="893668"/>
                  <a:pt x="5769460" y="984461"/>
                </a:cubicBezTo>
                <a:cubicBezTo>
                  <a:pt x="5733309" y="1080134"/>
                  <a:pt x="5684293" y="1164515"/>
                  <a:pt x="5646889" y="1251478"/>
                </a:cubicBezTo>
                <a:cubicBezTo>
                  <a:pt x="5646135" y="1253184"/>
                  <a:pt x="5650314" y="1257580"/>
                  <a:pt x="5648379" y="1260804"/>
                </a:cubicBezTo>
                <a:cubicBezTo>
                  <a:pt x="5646257" y="1264454"/>
                  <a:pt x="5642366" y="1261715"/>
                  <a:pt x="5639677" y="1266645"/>
                </a:cubicBezTo>
                <a:cubicBezTo>
                  <a:pt x="5632605" y="1280344"/>
                  <a:pt x="5639882" y="1292735"/>
                  <a:pt x="5637243" y="1298707"/>
                </a:cubicBezTo>
                <a:cubicBezTo>
                  <a:pt x="5635547" y="1302545"/>
                  <a:pt x="5627111" y="1300857"/>
                  <a:pt x="5625742" y="1302801"/>
                </a:cubicBezTo>
                <a:cubicBezTo>
                  <a:pt x="5616635" y="1317640"/>
                  <a:pt x="5622821" y="1329040"/>
                  <a:pt x="5620709" y="1337283"/>
                </a:cubicBezTo>
                <a:cubicBezTo>
                  <a:pt x="5619777" y="1344009"/>
                  <a:pt x="5614340" y="1348234"/>
                  <a:pt x="5613736" y="1353065"/>
                </a:cubicBezTo>
                <a:cubicBezTo>
                  <a:pt x="5609594" y="1384372"/>
                  <a:pt x="5630102" y="1402610"/>
                  <a:pt x="5660664" y="1425800"/>
                </a:cubicBezTo>
                <a:cubicBezTo>
                  <a:pt x="5732180" y="1479830"/>
                  <a:pt x="5809577" y="1517086"/>
                  <a:pt x="5892710" y="1556367"/>
                </a:cubicBezTo>
                <a:cubicBezTo>
                  <a:pt x="5957631" y="1586072"/>
                  <a:pt x="6033709" y="1626313"/>
                  <a:pt x="6091020" y="1623597"/>
                </a:cubicBezTo>
                <a:cubicBezTo>
                  <a:pt x="6099971" y="1622964"/>
                  <a:pt x="6108563" y="1610446"/>
                  <a:pt x="6119432" y="1619327"/>
                </a:cubicBezTo>
                <a:cubicBezTo>
                  <a:pt x="6163674" y="1579229"/>
                  <a:pt x="6172793" y="1529728"/>
                  <a:pt x="6193624" y="1484893"/>
                </a:cubicBezTo>
                <a:cubicBezTo>
                  <a:pt x="6207481" y="1455839"/>
                  <a:pt x="6227978" y="1430230"/>
                  <a:pt x="6243870" y="1400036"/>
                </a:cubicBezTo>
                <a:cubicBezTo>
                  <a:pt x="6272687" y="1347514"/>
                  <a:pt x="6293246" y="1288284"/>
                  <a:pt x="6321349" y="1233917"/>
                </a:cubicBezTo>
                <a:cubicBezTo>
                  <a:pt x="6350017" y="1178271"/>
                  <a:pt x="6368969" y="1120370"/>
                  <a:pt x="6393430" y="1068472"/>
                </a:cubicBezTo>
                <a:cubicBezTo>
                  <a:pt x="6408091" y="1038754"/>
                  <a:pt x="6423090" y="1011735"/>
                  <a:pt x="6434774" y="985290"/>
                </a:cubicBezTo>
                <a:close/>
                <a:moveTo>
                  <a:pt x="6208106" y="1499449"/>
                </a:moveTo>
                <a:cubicBezTo>
                  <a:pt x="6202597" y="1493446"/>
                  <a:pt x="6222562" y="1482895"/>
                  <a:pt x="6212269" y="1477328"/>
                </a:cubicBezTo>
                <a:cubicBezTo>
                  <a:pt x="6212330" y="1482962"/>
                  <a:pt x="6193906" y="1503881"/>
                  <a:pt x="6208106" y="1499449"/>
                </a:cubicBezTo>
                <a:close/>
                <a:moveTo>
                  <a:pt x="6158845" y="1639801"/>
                </a:moveTo>
                <a:cubicBezTo>
                  <a:pt x="6154955" y="1637062"/>
                  <a:pt x="6153574" y="1634413"/>
                  <a:pt x="6152998" y="1631099"/>
                </a:cubicBezTo>
                <a:cubicBezTo>
                  <a:pt x="6144207" y="1639450"/>
                  <a:pt x="6144367" y="1647168"/>
                  <a:pt x="6148647" y="1653647"/>
                </a:cubicBezTo>
                <a:cubicBezTo>
                  <a:pt x="6152188" y="1649094"/>
                  <a:pt x="6155304" y="1644353"/>
                  <a:pt x="6158845" y="1639801"/>
                </a:cubicBezTo>
                <a:close/>
                <a:moveTo>
                  <a:pt x="6168856" y="1626381"/>
                </a:moveTo>
                <a:cubicBezTo>
                  <a:pt x="6165580" y="1623404"/>
                  <a:pt x="6167514" y="1620180"/>
                  <a:pt x="6162581" y="1617491"/>
                </a:cubicBezTo>
                <a:cubicBezTo>
                  <a:pt x="6161212" y="1619435"/>
                  <a:pt x="6160032" y="1620952"/>
                  <a:pt x="6158663" y="1622896"/>
                </a:cubicBezTo>
                <a:cubicBezTo>
                  <a:pt x="6162127" y="1625446"/>
                  <a:pt x="6160004" y="1629097"/>
                  <a:pt x="6164937" y="1631786"/>
                </a:cubicBezTo>
                <a:cubicBezTo>
                  <a:pt x="6166306" y="1629842"/>
                  <a:pt x="6167675" y="1627898"/>
                  <a:pt x="6168856" y="1626381"/>
                </a:cubicBezTo>
                <a:close/>
                <a:moveTo>
                  <a:pt x="6186017" y="1592844"/>
                </a:moveTo>
                <a:cubicBezTo>
                  <a:pt x="6187203" y="1588031"/>
                  <a:pt x="6187139" y="1583415"/>
                  <a:pt x="6186530" y="1578876"/>
                </a:cubicBezTo>
                <a:lnTo>
                  <a:pt x="6185465" y="1572487"/>
                </a:lnTo>
                <a:lnTo>
                  <a:pt x="6181988" y="1551634"/>
                </a:lnTo>
                <a:cubicBezTo>
                  <a:pt x="6180045" y="1561226"/>
                  <a:pt x="6177581" y="1570844"/>
                  <a:pt x="6176337" y="1580299"/>
                </a:cubicBezTo>
                <a:lnTo>
                  <a:pt x="6176413" y="1581570"/>
                </a:lnTo>
                <a:lnTo>
                  <a:pt x="6178002" y="1607990"/>
                </a:lnTo>
                <a:cubicBezTo>
                  <a:pt x="6182394" y="1602666"/>
                  <a:pt x="6184831" y="1597657"/>
                  <a:pt x="6186017" y="1592844"/>
                </a:cubicBezTo>
                <a:close/>
                <a:moveTo>
                  <a:pt x="6203865" y="1567928"/>
                </a:moveTo>
                <a:cubicBezTo>
                  <a:pt x="6201015" y="1565139"/>
                  <a:pt x="6201332" y="1558652"/>
                  <a:pt x="6195656" y="1562261"/>
                </a:cubicBezTo>
                <a:cubicBezTo>
                  <a:pt x="6198693" y="1564623"/>
                  <a:pt x="6198189" y="1571537"/>
                  <a:pt x="6203865" y="1567928"/>
                </a:cubicBezTo>
                <a:close/>
                <a:moveTo>
                  <a:pt x="6219352" y="1536918"/>
                </a:moveTo>
                <a:cubicBezTo>
                  <a:pt x="6221660" y="1531693"/>
                  <a:pt x="6221907" y="1525939"/>
                  <a:pt x="6216120" y="1522872"/>
                </a:cubicBezTo>
                <a:cubicBezTo>
                  <a:pt x="6209652" y="1531740"/>
                  <a:pt x="6209624" y="1539884"/>
                  <a:pt x="6210211" y="1547791"/>
                </a:cubicBezTo>
                <a:cubicBezTo>
                  <a:pt x="6212672" y="1546839"/>
                  <a:pt x="6217043" y="1542143"/>
                  <a:pt x="6219352" y="1536918"/>
                </a:cubicBezTo>
                <a:close/>
                <a:moveTo>
                  <a:pt x="6507158" y="887272"/>
                </a:moveTo>
                <a:cubicBezTo>
                  <a:pt x="6502126" y="882500"/>
                  <a:pt x="6507275" y="876618"/>
                  <a:pt x="6502431" y="871419"/>
                </a:cubicBezTo>
                <a:cubicBezTo>
                  <a:pt x="6497232" y="876259"/>
                  <a:pt x="6503617" y="891825"/>
                  <a:pt x="6507158" y="887272"/>
                </a:cubicBezTo>
                <a:close/>
                <a:moveTo>
                  <a:pt x="6404170" y="1122669"/>
                </a:moveTo>
                <a:cubicBezTo>
                  <a:pt x="6400091" y="1120356"/>
                  <a:pt x="6403987" y="1105765"/>
                  <a:pt x="6395097" y="1112032"/>
                </a:cubicBezTo>
                <a:cubicBezTo>
                  <a:pt x="6399176" y="1114344"/>
                  <a:pt x="6394853" y="1128748"/>
                  <a:pt x="6404170" y="1122669"/>
                </a:cubicBezTo>
                <a:close/>
                <a:moveTo>
                  <a:pt x="6368036" y="1205604"/>
                </a:moveTo>
                <a:cubicBezTo>
                  <a:pt x="6374326" y="1201757"/>
                  <a:pt x="6369699" y="1187986"/>
                  <a:pt x="6363696" y="1193491"/>
                </a:cubicBezTo>
                <a:cubicBezTo>
                  <a:pt x="6367021" y="1197509"/>
                  <a:pt x="6365137" y="1201774"/>
                  <a:pt x="6368036" y="1205604"/>
                </a:cubicBezTo>
                <a:close/>
                <a:moveTo>
                  <a:pt x="1826486" y="11485335"/>
                </a:moveTo>
                <a:cubicBezTo>
                  <a:pt x="1826711" y="11459410"/>
                  <a:pt x="1809864" y="11408592"/>
                  <a:pt x="1786964" y="11406129"/>
                </a:cubicBezTo>
                <a:cubicBezTo>
                  <a:pt x="1800670" y="11430555"/>
                  <a:pt x="1813335" y="11455031"/>
                  <a:pt x="1809464" y="11483428"/>
                </a:cubicBezTo>
                <a:cubicBezTo>
                  <a:pt x="1791867" y="11478203"/>
                  <a:pt x="1781929" y="11506470"/>
                  <a:pt x="1763189" y="11499211"/>
                </a:cubicBezTo>
                <a:cubicBezTo>
                  <a:pt x="1730530" y="11414872"/>
                  <a:pt x="1694125" y="11330919"/>
                  <a:pt x="1622806" y="11255524"/>
                </a:cubicBezTo>
                <a:cubicBezTo>
                  <a:pt x="1633839" y="11355310"/>
                  <a:pt x="1728257" y="11437341"/>
                  <a:pt x="1738864" y="11536940"/>
                </a:cubicBezTo>
                <a:cubicBezTo>
                  <a:pt x="1665111" y="11454345"/>
                  <a:pt x="1653072" y="11329109"/>
                  <a:pt x="1570453" y="11266581"/>
                </a:cubicBezTo>
                <a:cubicBezTo>
                  <a:pt x="1617087" y="11367810"/>
                  <a:pt x="1646572" y="11473198"/>
                  <a:pt x="1718459" y="11569257"/>
                </a:cubicBezTo>
                <a:cubicBezTo>
                  <a:pt x="1757246" y="11554247"/>
                  <a:pt x="1794405" y="11531374"/>
                  <a:pt x="1826486" y="11485335"/>
                </a:cubicBezTo>
                <a:close/>
                <a:moveTo>
                  <a:pt x="6233901" y="1510337"/>
                </a:moveTo>
                <a:cubicBezTo>
                  <a:pt x="6229395" y="1507836"/>
                  <a:pt x="6224313" y="1502022"/>
                  <a:pt x="6220910" y="1505106"/>
                </a:cubicBezTo>
                <a:cubicBezTo>
                  <a:pt x="6225942" y="1509879"/>
                  <a:pt x="6221031" y="1516376"/>
                  <a:pt x="6226064" y="1521148"/>
                </a:cubicBezTo>
                <a:cubicBezTo>
                  <a:pt x="6228613" y="1517686"/>
                  <a:pt x="6231163" y="1514225"/>
                  <a:pt x="6233901" y="1510337"/>
                </a:cubicBezTo>
                <a:close/>
                <a:moveTo>
                  <a:pt x="6255657" y="1476106"/>
                </a:moveTo>
                <a:cubicBezTo>
                  <a:pt x="6253900" y="1474310"/>
                  <a:pt x="6252382" y="1473130"/>
                  <a:pt x="6254793" y="1471136"/>
                </a:cubicBezTo>
                <a:cubicBezTo>
                  <a:pt x="6252847" y="1469767"/>
                  <a:pt x="6250902" y="1468398"/>
                  <a:pt x="6249572" y="1466790"/>
                </a:cubicBezTo>
                <a:cubicBezTo>
                  <a:pt x="6240154" y="1470786"/>
                  <a:pt x="6252592" y="1481889"/>
                  <a:pt x="6255657" y="1476106"/>
                </a:cubicBezTo>
                <a:close/>
                <a:moveTo>
                  <a:pt x="6264803" y="1457716"/>
                </a:moveTo>
                <a:cubicBezTo>
                  <a:pt x="6274326" y="1438473"/>
                  <a:pt x="6264782" y="1409276"/>
                  <a:pt x="6261207" y="1400049"/>
                </a:cubicBezTo>
                <a:cubicBezTo>
                  <a:pt x="6264616" y="1418888"/>
                  <a:pt x="6247899" y="1440561"/>
                  <a:pt x="6264803" y="1457716"/>
                </a:cubicBezTo>
                <a:close/>
                <a:moveTo>
                  <a:pt x="6285268" y="1418327"/>
                </a:moveTo>
                <a:cubicBezTo>
                  <a:pt x="6282386" y="1401760"/>
                  <a:pt x="6281161" y="1384905"/>
                  <a:pt x="6280790" y="1368427"/>
                </a:cubicBezTo>
                <a:cubicBezTo>
                  <a:pt x="6271733" y="1384308"/>
                  <a:pt x="6269548" y="1421578"/>
                  <a:pt x="6285268" y="1418327"/>
                </a:cubicBezTo>
                <a:close/>
                <a:moveTo>
                  <a:pt x="1386172" y="12511931"/>
                </a:moveTo>
                <a:cubicBezTo>
                  <a:pt x="1386484" y="12487770"/>
                  <a:pt x="1364883" y="12473521"/>
                  <a:pt x="1352071" y="12455514"/>
                </a:cubicBezTo>
                <a:cubicBezTo>
                  <a:pt x="1327407" y="12463442"/>
                  <a:pt x="1299629" y="12466280"/>
                  <a:pt x="1281521" y="12488963"/>
                </a:cubicBezTo>
                <a:cubicBezTo>
                  <a:pt x="1314345" y="12502315"/>
                  <a:pt x="1323949" y="12466155"/>
                  <a:pt x="1354498" y="12476208"/>
                </a:cubicBezTo>
                <a:cubicBezTo>
                  <a:pt x="1334517" y="12497222"/>
                  <a:pt x="1298868" y="12484830"/>
                  <a:pt x="1282523" y="12513600"/>
                </a:cubicBezTo>
                <a:cubicBezTo>
                  <a:pt x="1317417" y="12526708"/>
                  <a:pt x="1343080" y="12479016"/>
                  <a:pt x="1367432" y="12495249"/>
                </a:cubicBezTo>
                <a:cubicBezTo>
                  <a:pt x="1347086" y="12513159"/>
                  <a:pt x="1317787" y="12511980"/>
                  <a:pt x="1296444" y="12528539"/>
                </a:cubicBezTo>
                <a:cubicBezTo>
                  <a:pt x="1325662" y="12550496"/>
                  <a:pt x="1351045" y="12502206"/>
                  <a:pt x="1386172" y="12511931"/>
                </a:cubicBezTo>
                <a:close/>
                <a:moveTo>
                  <a:pt x="6500373" y="941882"/>
                </a:moveTo>
                <a:cubicBezTo>
                  <a:pt x="6503277" y="928381"/>
                  <a:pt x="6499143" y="903103"/>
                  <a:pt x="6489804" y="899997"/>
                </a:cubicBezTo>
                <a:cubicBezTo>
                  <a:pt x="6496278" y="913053"/>
                  <a:pt x="6487220" y="928933"/>
                  <a:pt x="6500373" y="941882"/>
                </a:cubicBezTo>
                <a:close/>
                <a:moveTo>
                  <a:pt x="6335773" y="1315422"/>
                </a:moveTo>
                <a:cubicBezTo>
                  <a:pt x="6336425" y="1313225"/>
                  <a:pt x="6335911" y="1311214"/>
                  <a:pt x="6332710" y="1309799"/>
                </a:cubicBezTo>
                <a:cubicBezTo>
                  <a:pt x="6328741" y="1314164"/>
                  <a:pt x="6329556" y="1318092"/>
                  <a:pt x="6331839" y="1322160"/>
                </a:cubicBezTo>
                <a:cubicBezTo>
                  <a:pt x="6333302" y="1320002"/>
                  <a:pt x="6335121" y="1317620"/>
                  <a:pt x="6335773" y="1315422"/>
                </a:cubicBezTo>
                <a:close/>
                <a:moveTo>
                  <a:pt x="6477053" y="995813"/>
                </a:moveTo>
                <a:cubicBezTo>
                  <a:pt x="6484127" y="982115"/>
                  <a:pt x="6474577" y="970249"/>
                  <a:pt x="6471468" y="957659"/>
                </a:cubicBezTo>
                <a:cubicBezTo>
                  <a:pt x="6467521" y="971209"/>
                  <a:pt x="6469399" y="984275"/>
                  <a:pt x="6477053" y="995813"/>
                </a:cubicBezTo>
                <a:close/>
                <a:moveTo>
                  <a:pt x="6358146" y="1269548"/>
                </a:moveTo>
                <a:cubicBezTo>
                  <a:pt x="6362469" y="1255145"/>
                  <a:pt x="6355807" y="1242515"/>
                  <a:pt x="6354544" y="1229212"/>
                </a:cubicBezTo>
                <a:cubicBezTo>
                  <a:pt x="6351878" y="1243328"/>
                  <a:pt x="6351484" y="1256919"/>
                  <a:pt x="6358146" y="1269548"/>
                </a:cubicBezTo>
                <a:close/>
                <a:moveTo>
                  <a:pt x="6463307" y="1031543"/>
                </a:moveTo>
                <a:cubicBezTo>
                  <a:pt x="6471450" y="1009651"/>
                  <a:pt x="6461739" y="990067"/>
                  <a:pt x="6458897" y="969948"/>
                </a:cubicBezTo>
                <a:cubicBezTo>
                  <a:pt x="6448033" y="982991"/>
                  <a:pt x="6456157" y="1013090"/>
                  <a:pt x="6463307" y="1031543"/>
                </a:cubicBezTo>
                <a:close/>
                <a:moveTo>
                  <a:pt x="6452426" y="1057324"/>
                </a:moveTo>
                <a:cubicBezTo>
                  <a:pt x="6458529" y="1053903"/>
                  <a:pt x="6454328" y="1040321"/>
                  <a:pt x="6448563" y="1046441"/>
                </a:cubicBezTo>
                <a:cubicBezTo>
                  <a:pt x="6451650" y="1049844"/>
                  <a:pt x="6449339" y="1053921"/>
                  <a:pt x="6452426" y="1057324"/>
                </a:cubicBezTo>
                <a:close/>
                <a:moveTo>
                  <a:pt x="6356411" y="1276939"/>
                </a:moveTo>
                <a:cubicBezTo>
                  <a:pt x="6351528" y="1275291"/>
                  <a:pt x="6344916" y="1263703"/>
                  <a:pt x="6341235" y="1269723"/>
                </a:cubicBezTo>
                <a:cubicBezTo>
                  <a:pt x="6347837" y="1276718"/>
                  <a:pt x="6338669" y="1285923"/>
                  <a:pt x="6344655" y="1293156"/>
                </a:cubicBezTo>
                <a:cubicBezTo>
                  <a:pt x="6354836" y="1292047"/>
                  <a:pt x="6349039" y="1284387"/>
                  <a:pt x="6356411" y="1276939"/>
                </a:cubicBezTo>
                <a:close/>
                <a:moveTo>
                  <a:pt x="1378024" y="12546078"/>
                </a:moveTo>
                <a:cubicBezTo>
                  <a:pt x="1381156" y="12542938"/>
                  <a:pt x="1382940" y="12539372"/>
                  <a:pt x="1382634" y="12535422"/>
                </a:cubicBezTo>
                <a:cubicBezTo>
                  <a:pt x="1367330" y="12546238"/>
                  <a:pt x="1345032" y="12542140"/>
                  <a:pt x="1333486" y="12561745"/>
                </a:cubicBezTo>
                <a:cubicBezTo>
                  <a:pt x="1347098" y="12561093"/>
                  <a:pt x="1368626" y="12555500"/>
                  <a:pt x="1378024" y="12546078"/>
                </a:cubicBezTo>
                <a:close/>
                <a:moveTo>
                  <a:pt x="6447672" y="1072557"/>
                </a:moveTo>
                <a:cubicBezTo>
                  <a:pt x="6447623" y="1069349"/>
                  <a:pt x="6445864" y="1066405"/>
                  <a:pt x="6443535" y="1063592"/>
                </a:cubicBezTo>
                <a:cubicBezTo>
                  <a:pt x="6433780" y="1064889"/>
                  <a:pt x="6439777" y="1076715"/>
                  <a:pt x="6441545" y="1083104"/>
                </a:cubicBezTo>
                <a:cubicBezTo>
                  <a:pt x="6446060" y="1079236"/>
                  <a:pt x="6447721" y="1075765"/>
                  <a:pt x="6447672" y="1072557"/>
                </a:cubicBezTo>
                <a:close/>
                <a:moveTo>
                  <a:pt x="6431718" y="1113429"/>
                </a:moveTo>
                <a:cubicBezTo>
                  <a:pt x="6439655" y="1104700"/>
                  <a:pt x="6438452" y="1097032"/>
                  <a:pt x="6428110" y="1090423"/>
                </a:cubicBezTo>
                <a:cubicBezTo>
                  <a:pt x="6423299" y="1099003"/>
                  <a:pt x="6424928" y="1106860"/>
                  <a:pt x="6431718" y="1113429"/>
                </a:cubicBezTo>
                <a:close/>
                <a:moveTo>
                  <a:pt x="6377302" y="1237738"/>
                </a:moveTo>
                <a:cubicBezTo>
                  <a:pt x="6374265" y="1235376"/>
                  <a:pt x="6376388" y="1231726"/>
                  <a:pt x="6371455" y="1229037"/>
                </a:cubicBezTo>
                <a:cubicBezTo>
                  <a:pt x="6370086" y="1230981"/>
                  <a:pt x="6368717" y="1232925"/>
                  <a:pt x="6367348" y="1234869"/>
                </a:cubicBezTo>
                <a:cubicBezTo>
                  <a:pt x="6370385" y="1237231"/>
                  <a:pt x="6368262" y="1240881"/>
                  <a:pt x="6373383" y="1243144"/>
                </a:cubicBezTo>
                <a:cubicBezTo>
                  <a:pt x="6374564" y="1241626"/>
                  <a:pt x="6375933" y="1239682"/>
                  <a:pt x="6377302" y="1237738"/>
                </a:cubicBezTo>
                <a:close/>
                <a:moveTo>
                  <a:pt x="6409211" y="1167974"/>
                </a:moveTo>
                <a:cubicBezTo>
                  <a:pt x="6411758" y="1161198"/>
                  <a:pt x="6411661" y="1154782"/>
                  <a:pt x="6405655" y="1149325"/>
                </a:cubicBezTo>
                <a:cubicBezTo>
                  <a:pt x="6396338" y="1155404"/>
                  <a:pt x="6409750" y="1178154"/>
                  <a:pt x="6393909" y="1170135"/>
                </a:cubicBezTo>
                <a:cubicBezTo>
                  <a:pt x="6389237" y="1177247"/>
                  <a:pt x="6389963" y="1183685"/>
                  <a:pt x="6396891" y="1188786"/>
                </a:cubicBezTo>
                <a:cubicBezTo>
                  <a:pt x="6401469" y="1181887"/>
                  <a:pt x="6406663" y="1174750"/>
                  <a:pt x="6409211" y="1167974"/>
                </a:cubicBezTo>
                <a:close/>
                <a:moveTo>
                  <a:pt x="6427355" y="1131383"/>
                </a:moveTo>
                <a:cubicBezTo>
                  <a:pt x="6410985" y="1119944"/>
                  <a:pt x="6417718" y="1097780"/>
                  <a:pt x="6414285" y="1084171"/>
                </a:cubicBezTo>
                <a:lnTo>
                  <a:pt x="6410004" y="1078833"/>
                </a:lnTo>
                <a:lnTo>
                  <a:pt x="6406233" y="1074129"/>
                </a:lnTo>
                <a:lnTo>
                  <a:pt x="6407355" y="1084733"/>
                </a:lnTo>
                <a:lnTo>
                  <a:pt x="6409856" y="1108358"/>
                </a:lnTo>
                <a:cubicBezTo>
                  <a:pt x="6411186" y="1119778"/>
                  <a:pt x="6413451" y="1131103"/>
                  <a:pt x="6419091" y="1142006"/>
                </a:cubicBezTo>
                <a:cubicBezTo>
                  <a:pt x="6421640" y="1138545"/>
                  <a:pt x="6424190" y="1135083"/>
                  <a:pt x="6427355" y="1131383"/>
                </a:cubicBezTo>
                <a:close/>
                <a:moveTo>
                  <a:pt x="6399186" y="1210000"/>
                </a:moveTo>
                <a:cubicBezTo>
                  <a:pt x="6366422" y="1278813"/>
                  <a:pt x="6331473" y="1347233"/>
                  <a:pt x="6295211" y="1416603"/>
                </a:cubicBezTo>
                <a:cubicBezTo>
                  <a:pt x="6257913" y="1488319"/>
                  <a:pt x="6225875" y="1560829"/>
                  <a:pt x="6185766" y="1626205"/>
                </a:cubicBezTo>
                <a:cubicBezTo>
                  <a:pt x="6175290" y="1642988"/>
                  <a:pt x="6143879" y="1680599"/>
                  <a:pt x="6131674" y="1687442"/>
                </a:cubicBezTo>
                <a:cubicBezTo>
                  <a:pt x="6120888" y="1693382"/>
                  <a:pt x="6094211" y="1690261"/>
                  <a:pt x="6085232" y="1699039"/>
                </a:cubicBezTo>
                <a:cubicBezTo>
                  <a:pt x="6058383" y="1683608"/>
                  <a:pt x="6023360" y="1676289"/>
                  <a:pt x="5985326" y="1658465"/>
                </a:cubicBezTo>
                <a:cubicBezTo>
                  <a:pt x="5918460" y="1627391"/>
                  <a:pt x="5842044" y="1584451"/>
                  <a:pt x="5771049" y="1550023"/>
                </a:cubicBezTo>
                <a:cubicBezTo>
                  <a:pt x="5696828" y="1513660"/>
                  <a:pt x="5610380" y="1474954"/>
                  <a:pt x="5577424" y="1401766"/>
                </a:cubicBezTo>
                <a:cubicBezTo>
                  <a:pt x="5561042" y="1364959"/>
                  <a:pt x="5571761" y="1331460"/>
                  <a:pt x="5572655" y="1289031"/>
                </a:cubicBezTo>
                <a:cubicBezTo>
                  <a:pt x="5550273" y="1318907"/>
                  <a:pt x="5540084" y="1376601"/>
                  <a:pt x="5500453" y="1403953"/>
                </a:cubicBezTo>
                <a:cubicBezTo>
                  <a:pt x="5464099" y="1395027"/>
                  <a:pt x="5422607" y="1396576"/>
                  <a:pt x="5388126" y="1378792"/>
                </a:cubicBezTo>
                <a:cubicBezTo>
                  <a:pt x="5324336" y="1346528"/>
                  <a:pt x="5254085" y="1266547"/>
                  <a:pt x="5211042" y="1213882"/>
                </a:cubicBezTo>
                <a:cubicBezTo>
                  <a:pt x="5196648" y="1196816"/>
                  <a:pt x="5187403" y="1173869"/>
                  <a:pt x="5173624" y="1156565"/>
                </a:cubicBezTo>
                <a:cubicBezTo>
                  <a:pt x="5110290" y="1077091"/>
                  <a:pt x="5030593" y="1009251"/>
                  <a:pt x="5005498" y="934437"/>
                </a:cubicBezTo>
                <a:cubicBezTo>
                  <a:pt x="4996292" y="907938"/>
                  <a:pt x="4998627" y="873793"/>
                  <a:pt x="4988728" y="854635"/>
                </a:cubicBezTo>
                <a:cubicBezTo>
                  <a:pt x="4994826" y="790036"/>
                  <a:pt x="5035883" y="705196"/>
                  <a:pt x="5066779" y="630652"/>
                </a:cubicBezTo>
                <a:cubicBezTo>
                  <a:pt x="5080249" y="597858"/>
                  <a:pt x="5094056" y="567764"/>
                  <a:pt x="5111178" y="537094"/>
                </a:cubicBezTo>
                <a:cubicBezTo>
                  <a:pt x="5129054" y="504717"/>
                  <a:pt x="5149968" y="474703"/>
                  <a:pt x="5169262" y="441425"/>
                </a:cubicBezTo>
                <a:cubicBezTo>
                  <a:pt x="5187991" y="409426"/>
                  <a:pt x="5202115" y="372843"/>
                  <a:pt x="5219753" y="339852"/>
                </a:cubicBezTo>
                <a:cubicBezTo>
                  <a:pt x="5255732" y="271122"/>
                  <a:pt x="5298816" y="202472"/>
                  <a:pt x="5339390" y="133733"/>
                </a:cubicBezTo>
                <a:cubicBezTo>
                  <a:pt x="5358308" y="101308"/>
                  <a:pt x="5387092" y="74262"/>
                  <a:pt x="5397474" y="38064"/>
                </a:cubicBezTo>
                <a:cubicBezTo>
                  <a:pt x="5418353" y="33525"/>
                  <a:pt x="5421990" y="9132"/>
                  <a:pt x="5442858" y="0"/>
                </a:cubicBezTo>
                <a:cubicBezTo>
                  <a:pt x="5531468" y="31504"/>
                  <a:pt x="5613005" y="115962"/>
                  <a:pt x="5685845" y="188930"/>
                </a:cubicBezTo>
                <a:cubicBezTo>
                  <a:pt x="5784186" y="288460"/>
                  <a:pt x="5903019" y="379711"/>
                  <a:pt x="5928430" y="487291"/>
                </a:cubicBezTo>
                <a:cubicBezTo>
                  <a:pt x="5907655" y="515837"/>
                  <a:pt x="5887923" y="544334"/>
                  <a:pt x="5882728" y="571097"/>
                </a:cubicBezTo>
                <a:cubicBezTo>
                  <a:pt x="5900997" y="564385"/>
                  <a:pt x="5903692" y="542125"/>
                  <a:pt x="5919665" y="526751"/>
                </a:cubicBezTo>
                <a:cubicBezTo>
                  <a:pt x="5941454" y="506300"/>
                  <a:pt x="5989721" y="484803"/>
                  <a:pt x="6008438" y="487466"/>
                </a:cubicBezTo>
                <a:cubicBezTo>
                  <a:pt x="6018958" y="489055"/>
                  <a:pt x="6032537" y="502192"/>
                  <a:pt x="6050462" y="510112"/>
                </a:cubicBezTo>
                <a:cubicBezTo>
                  <a:pt x="6082471" y="524255"/>
                  <a:pt x="6137703" y="543561"/>
                  <a:pt x="6171618" y="562624"/>
                </a:cubicBezTo>
                <a:cubicBezTo>
                  <a:pt x="6201642" y="578949"/>
                  <a:pt x="6227847" y="602763"/>
                  <a:pt x="6259767" y="619416"/>
                </a:cubicBezTo>
                <a:cubicBezTo>
                  <a:pt x="6315925" y="649327"/>
                  <a:pt x="6367516" y="671102"/>
                  <a:pt x="6432447" y="705400"/>
                </a:cubicBezTo>
                <a:cubicBezTo>
                  <a:pt x="6462471" y="721724"/>
                  <a:pt x="6495511" y="731225"/>
                  <a:pt x="6515880" y="750930"/>
                </a:cubicBezTo>
                <a:cubicBezTo>
                  <a:pt x="6525945" y="760476"/>
                  <a:pt x="6544967" y="791312"/>
                  <a:pt x="6547450" y="799546"/>
                </a:cubicBezTo>
                <a:cubicBezTo>
                  <a:pt x="6557631" y="837691"/>
                  <a:pt x="6509208" y="951903"/>
                  <a:pt x="6490045" y="1001044"/>
                </a:cubicBezTo>
                <a:cubicBezTo>
                  <a:pt x="6462527" y="1071983"/>
                  <a:pt x="6431950" y="1141188"/>
                  <a:pt x="6399186" y="1210000"/>
                </a:cubicBezTo>
                <a:close/>
                <a:moveTo>
                  <a:pt x="1405282" y="12513885"/>
                </a:moveTo>
                <a:cubicBezTo>
                  <a:pt x="1400900" y="12512301"/>
                  <a:pt x="1401291" y="12508480"/>
                  <a:pt x="1398102" y="12506336"/>
                </a:cubicBezTo>
                <a:cubicBezTo>
                  <a:pt x="1396519" y="12510717"/>
                  <a:pt x="1392258" y="12510169"/>
                  <a:pt x="1390553" y="12513515"/>
                </a:cubicBezTo>
                <a:cubicBezTo>
                  <a:pt x="1394935" y="12515099"/>
                  <a:pt x="1394106" y="12518762"/>
                  <a:pt x="1397732" y="12521064"/>
                </a:cubicBezTo>
                <a:cubicBezTo>
                  <a:pt x="1399316" y="12516683"/>
                  <a:pt x="1403138" y="12517074"/>
                  <a:pt x="1405282" y="12513885"/>
                </a:cubicBezTo>
                <a:close/>
                <a:moveTo>
                  <a:pt x="1878349" y="11446507"/>
                </a:moveTo>
                <a:cubicBezTo>
                  <a:pt x="1838945" y="11544930"/>
                  <a:pt x="1761839" y="11593526"/>
                  <a:pt x="1687490" y="11603539"/>
                </a:cubicBezTo>
                <a:cubicBezTo>
                  <a:pt x="1712720" y="11672349"/>
                  <a:pt x="1700583" y="11755265"/>
                  <a:pt x="1636508" y="11822887"/>
                </a:cubicBezTo>
                <a:cubicBezTo>
                  <a:pt x="1587566" y="11874743"/>
                  <a:pt x="1501398" y="11878003"/>
                  <a:pt x="1452590" y="11884503"/>
                </a:cubicBezTo>
                <a:cubicBezTo>
                  <a:pt x="1427094" y="11845172"/>
                  <a:pt x="1396238" y="11824905"/>
                  <a:pt x="1366543" y="11793924"/>
                </a:cubicBezTo>
                <a:cubicBezTo>
                  <a:pt x="1251792" y="11671273"/>
                  <a:pt x="1251389" y="11513928"/>
                  <a:pt x="1225039" y="11369102"/>
                </a:cubicBezTo>
                <a:cubicBezTo>
                  <a:pt x="1236684" y="11341589"/>
                  <a:pt x="1261890" y="11357319"/>
                  <a:pt x="1274997" y="11347292"/>
                </a:cubicBezTo>
                <a:cubicBezTo>
                  <a:pt x="1279446" y="11344154"/>
                  <a:pt x="1269619" y="11295929"/>
                  <a:pt x="1297795" y="11325727"/>
                </a:cubicBezTo>
                <a:cubicBezTo>
                  <a:pt x="1315857" y="11305642"/>
                  <a:pt x="1285498" y="11295800"/>
                  <a:pt x="1303133" y="11275527"/>
                </a:cubicBezTo>
                <a:cubicBezTo>
                  <a:pt x="1328844" y="11284335"/>
                  <a:pt x="1321676" y="11300559"/>
                  <a:pt x="1343882" y="11310371"/>
                </a:cubicBezTo>
                <a:cubicBezTo>
                  <a:pt x="1370287" y="11311832"/>
                  <a:pt x="1365975" y="11291557"/>
                  <a:pt x="1379151" y="11269823"/>
                </a:cubicBezTo>
                <a:cubicBezTo>
                  <a:pt x="1437922" y="11288137"/>
                  <a:pt x="1477677" y="11218954"/>
                  <a:pt x="1534004" y="11225471"/>
                </a:cubicBezTo>
                <a:cubicBezTo>
                  <a:pt x="1542036" y="11214223"/>
                  <a:pt x="1534578" y="11206846"/>
                  <a:pt x="1543653" y="11195546"/>
                </a:cubicBezTo>
                <a:cubicBezTo>
                  <a:pt x="1617819" y="11229847"/>
                  <a:pt x="1742954" y="11228496"/>
                  <a:pt x="1823460" y="11321218"/>
                </a:cubicBezTo>
                <a:cubicBezTo>
                  <a:pt x="1857536" y="11360768"/>
                  <a:pt x="1852714" y="11408646"/>
                  <a:pt x="1878349" y="11446507"/>
                </a:cubicBezTo>
                <a:close/>
                <a:moveTo>
                  <a:pt x="1517398" y="12307082"/>
                </a:moveTo>
                <a:cubicBezTo>
                  <a:pt x="1498803" y="12324236"/>
                  <a:pt x="1517398" y="12307082"/>
                  <a:pt x="1517398" y="12307082"/>
                </a:cubicBezTo>
                <a:close/>
                <a:moveTo>
                  <a:pt x="1437730" y="12559798"/>
                </a:moveTo>
                <a:cubicBezTo>
                  <a:pt x="1418921" y="12569347"/>
                  <a:pt x="1396232" y="12569070"/>
                  <a:pt x="1380257" y="12583112"/>
                </a:cubicBezTo>
                <a:cubicBezTo>
                  <a:pt x="1401157" y="12584227"/>
                  <a:pt x="1438126" y="12579261"/>
                  <a:pt x="1437730" y="12559798"/>
                </a:cubicBezTo>
                <a:close/>
                <a:moveTo>
                  <a:pt x="1574999" y="12281690"/>
                </a:moveTo>
                <a:cubicBezTo>
                  <a:pt x="1577315" y="12279590"/>
                  <a:pt x="1579028" y="12276137"/>
                  <a:pt x="1579731" y="12270422"/>
                </a:cubicBezTo>
                <a:cubicBezTo>
                  <a:pt x="1566095" y="12261514"/>
                  <a:pt x="1560684" y="12270998"/>
                  <a:pt x="1548045" y="12263445"/>
                </a:cubicBezTo>
                <a:cubicBezTo>
                  <a:pt x="1546778" y="12272438"/>
                  <a:pt x="1532365" y="12287622"/>
                  <a:pt x="1548863" y="12288611"/>
                </a:cubicBezTo>
                <a:cubicBezTo>
                  <a:pt x="1555672" y="12282119"/>
                  <a:pt x="1568050" y="12287993"/>
                  <a:pt x="1574999" y="12281690"/>
                </a:cubicBezTo>
                <a:close/>
                <a:moveTo>
                  <a:pt x="1489915" y="12481767"/>
                </a:moveTo>
                <a:lnTo>
                  <a:pt x="1490707" y="12479879"/>
                </a:lnTo>
                <a:lnTo>
                  <a:pt x="1456936" y="12470106"/>
                </a:lnTo>
                <a:lnTo>
                  <a:pt x="1481723" y="12486686"/>
                </a:lnTo>
                <a:cubicBezTo>
                  <a:pt x="1485865" y="12484826"/>
                  <a:pt x="1488405" y="12483288"/>
                  <a:pt x="1489915" y="12481767"/>
                </a:cubicBezTo>
                <a:close/>
                <a:moveTo>
                  <a:pt x="1475724" y="12549258"/>
                </a:moveTo>
                <a:cubicBezTo>
                  <a:pt x="1461740" y="12542716"/>
                  <a:pt x="1439404" y="12540091"/>
                  <a:pt x="1433931" y="12529196"/>
                </a:cubicBezTo>
                <a:cubicBezTo>
                  <a:pt x="1424312" y="12536617"/>
                  <a:pt x="1412856" y="12540898"/>
                  <a:pt x="1403116" y="12547285"/>
                </a:cubicBezTo>
                <a:cubicBezTo>
                  <a:pt x="1392062" y="12553197"/>
                  <a:pt x="1348811" y="12561836"/>
                  <a:pt x="1364156" y="12572833"/>
                </a:cubicBezTo>
                <a:cubicBezTo>
                  <a:pt x="1393697" y="12576081"/>
                  <a:pt x="1408654" y="12549782"/>
                  <a:pt x="1436358" y="12549889"/>
                </a:cubicBezTo>
                <a:cubicBezTo>
                  <a:pt x="1452981" y="12562834"/>
                  <a:pt x="1463049" y="12561024"/>
                  <a:pt x="1475724" y="12549258"/>
                </a:cubicBezTo>
                <a:close/>
                <a:moveTo>
                  <a:pt x="1599830" y="12336880"/>
                </a:moveTo>
                <a:cubicBezTo>
                  <a:pt x="1572645" y="12327053"/>
                  <a:pt x="1535450" y="12355888"/>
                  <a:pt x="1552241" y="12373896"/>
                </a:cubicBezTo>
                <a:cubicBezTo>
                  <a:pt x="1558151" y="12339721"/>
                  <a:pt x="1589329" y="12360442"/>
                  <a:pt x="1599830" y="12336880"/>
                </a:cubicBezTo>
                <a:close/>
                <a:moveTo>
                  <a:pt x="1619731" y="12309255"/>
                </a:moveTo>
                <a:cubicBezTo>
                  <a:pt x="1615067" y="12307071"/>
                  <a:pt x="1614903" y="12302039"/>
                  <a:pt x="1614142" y="12297287"/>
                </a:cubicBezTo>
                <a:cubicBezTo>
                  <a:pt x="1606568" y="12293553"/>
                  <a:pt x="1603185" y="12298797"/>
                  <a:pt x="1595452" y="12295504"/>
                </a:cubicBezTo>
                <a:cubicBezTo>
                  <a:pt x="1587452" y="12308033"/>
                  <a:pt x="1593952" y="12313367"/>
                  <a:pt x="1589856" y="12323327"/>
                </a:cubicBezTo>
                <a:cubicBezTo>
                  <a:pt x="1603208" y="12326163"/>
                  <a:pt x="1613365" y="12321379"/>
                  <a:pt x="1619731" y="12309255"/>
                </a:cubicBezTo>
                <a:close/>
                <a:moveTo>
                  <a:pt x="1585493" y="12445110"/>
                </a:moveTo>
                <a:cubicBezTo>
                  <a:pt x="1566696" y="12458709"/>
                  <a:pt x="1519751" y="12454174"/>
                  <a:pt x="1515982" y="12474200"/>
                </a:cubicBezTo>
                <a:cubicBezTo>
                  <a:pt x="1535497" y="12461358"/>
                  <a:pt x="1584240" y="12470522"/>
                  <a:pt x="1585493" y="12445110"/>
                </a:cubicBezTo>
                <a:close/>
                <a:moveTo>
                  <a:pt x="1630522" y="12347975"/>
                </a:moveTo>
                <a:cubicBezTo>
                  <a:pt x="1607086" y="12341493"/>
                  <a:pt x="1593709" y="12356555"/>
                  <a:pt x="1578338" y="12368905"/>
                </a:cubicBezTo>
                <a:cubicBezTo>
                  <a:pt x="1598580" y="12367766"/>
                  <a:pt x="1617584" y="12363195"/>
                  <a:pt x="1630522" y="12347975"/>
                </a:cubicBezTo>
                <a:close/>
                <a:moveTo>
                  <a:pt x="1551726" y="12556915"/>
                </a:moveTo>
                <a:cubicBezTo>
                  <a:pt x="1531301" y="12554487"/>
                  <a:pt x="1511716" y="12553847"/>
                  <a:pt x="1490452" y="12549628"/>
                </a:cubicBezTo>
                <a:cubicBezTo>
                  <a:pt x="1474239" y="12584885"/>
                  <a:pt x="1415854" y="12568238"/>
                  <a:pt x="1408906" y="12598421"/>
                </a:cubicBezTo>
                <a:cubicBezTo>
                  <a:pt x="1437983" y="12608437"/>
                  <a:pt x="1449692" y="12570562"/>
                  <a:pt x="1474773" y="12593003"/>
                </a:cubicBezTo>
                <a:cubicBezTo>
                  <a:pt x="1483489" y="12551074"/>
                  <a:pt x="1529237" y="12578014"/>
                  <a:pt x="1551726" y="12556915"/>
                </a:cubicBezTo>
                <a:close/>
                <a:moveTo>
                  <a:pt x="1621957" y="12399097"/>
                </a:moveTo>
                <a:cubicBezTo>
                  <a:pt x="1561910" y="12404749"/>
                  <a:pt x="1513319" y="12434937"/>
                  <a:pt x="1454270" y="12441944"/>
                </a:cubicBezTo>
                <a:cubicBezTo>
                  <a:pt x="1500857" y="12398099"/>
                  <a:pt x="1577940" y="12418006"/>
                  <a:pt x="1625365" y="12375956"/>
                </a:cubicBezTo>
                <a:cubicBezTo>
                  <a:pt x="1574671" y="12368076"/>
                  <a:pt x="1516727" y="12411795"/>
                  <a:pt x="1459268" y="12414403"/>
                </a:cubicBezTo>
                <a:cubicBezTo>
                  <a:pt x="1470496" y="12402544"/>
                  <a:pt x="1467581" y="12395521"/>
                  <a:pt x="1471991" y="12379209"/>
                </a:cubicBezTo>
                <a:cubicBezTo>
                  <a:pt x="1456562" y="12371144"/>
                  <a:pt x="1445262" y="12391433"/>
                  <a:pt x="1438117" y="12376912"/>
                </a:cubicBezTo>
                <a:cubicBezTo>
                  <a:pt x="1456978" y="12343936"/>
                  <a:pt x="1472804" y="12302900"/>
                  <a:pt x="1506659" y="12283304"/>
                </a:cubicBezTo>
                <a:cubicBezTo>
                  <a:pt x="1435652" y="12286361"/>
                  <a:pt x="1412666" y="12382603"/>
                  <a:pt x="1438959" y="12443007"/>
                </a:cubicBezTo>
                <a:lnTo>
                  <a:pt x="1447351" y="12455951"/>
                </a:lnTo>
                <a:lnTo>
                  <a:pt x="1491661" y="12470124"/>
                </a:lnTo>
                <a:lnTo>
                  <a:pt x="1491264" y="12460291"/>
                </a:lnTo>
                <a:cubicBezTo>
                  <a:pt x="1482332" y="12452088"/>
                  <a:pt x="1469518" y="12473819"/>
                  <a:pt x="1468189" y="12456924"/>
                </a:cubicBezTo>
                <a:cubicBezTo>
                  <a:pt x="1511196" y="12420241"/>
                  <a:pt x="1581465" y="12441166"/>
                  <a:pt x="1621957" y="12399097"/>
                </a:cubicBezTo>
                <a:close/>
                <a:moveTo>
                  <a:pt x="1912240" y="11792477"/>
                </a:moveTo>
                <a:cubicBezTo>
                  <a:pt x="1911810" y="11791544"/>
                  <a:pt x="1910665" y="11789057"/>
                  <a:pt x="1908375" y="11784082"/>
                </a:cubicBezTo>
                <a:cubicBezTo>
                  <a:pt x="1908375" y="11784082"/>
                  <a:pt x="1913528" y="11795275"/>
                  <a:pt x="1912240" y="11792477"/>
                </a:cubicBezTo>
                <a:close/>
                <a:moveTo>
                  <a:pt x="1578226" y="12552129"/>
                </a:moveTo>
                <a:cubicBezTo>
                  <a:pt x="1567310" y="12546697"/>
                  <a:pt x="1558911" y="12546633"/>
                  <a:pt x="1556107" y="12558499"/>
                </a:cubicBezTo>
                <a:cubicBezTo>
                  <a:pt x="1567024" y="12563932"/>
                  <a:pt x="1575582" y="12563557"/>
                  <a:pt x="1578226" y="12552129"/>
                </a:cubicBezTo>
                <a:close/>
                <a:moveTo>
                  <a:pt x="6673912" y="1034234"/>
                </a:moveTo>
                <a:cubicBezTo>
                  <a:pt x="6654957" y="1026369"/>
                  <a:pt x="6636931" y="1064859"/>
                  <a:pt x="6636289" y="1077848"/>
                </a:cubicBezTo>
                <a:cubicBezTo>
                  <a:pt x="6650670" y="1068377"/>
                  <a:pt x="6663574" y="1054169"/>
                  <a:pt x="6673912" y="1034234"/>
                </a:cubicBezTo>
                <a:close/>
                <a:moveTo>
                  <a:pt x="1649810" y="12425418"/>
                </a:moveTo>
                <a:cubicBezTo>
                  <a:pt x="1634472" y="12454091"/>
                  <a:pt x="1608423" y="12479223"/>
                  <a:pt x="1579071" y="12495073"/>
                </a:cubicBezTo>
                <a:lnTo>
                  <a:pt x="1574598" y="12496653"/>
                </a:lnTo>
                <a:lnTo>
                  <a:pt x="1609198" y="12507720"/>
                </a:lnTo>
                <a:lnTo>
                  <a:pt x="1601883" y="12512049"/>
                </a:lnTo>
                <a:lnTo>
                  <a:pt x="1562925" y="12500775"/>
                </a:lnTo>
                <a:lnTo>
                  <a:pt x="1533492" y="12511171"/>
                </a:lnTo>
                <a:cubicBezTo>
                  <a:pt x="1518091" y="12513737"/>
                  <a:pt x="1502790" y="12513266"/>
                  <a:pt x="1488515" y="12509039"/>
                </a:cubicBezTo>
                <a:cubicBezTo>
                  <a:pt x="1462129" y="12501117"/>
                  <a:pt x="1442483" y="12484750"/>
                  <a:pt x="1429441" y="12463808"/>
                </a:cubicBezTo>
                <a:lnTo>
                  <a:pt x="1428636" y="12461917"/>
                </a:lnTo>
                <a:lnTo>
                  <a:pt x="1377121" y="12447011"/>
                </a:lnTo>
                <a:lnTo>
                  <a:pt x="1367356" y="12430363"/>
                </a:lnTo>
                <a:lnTo>
                  <a:pt x="1422747" y="12448081"/>
                </a:lnTo>
                <a:lnTo>
                  <a:pt x="1414814" y="12429445"/>
                </a:lnTo>
                <a:cubicBezTo>
                  <a:pt x="1398634" y="12368064"/>
                  <a:pt x="1423307" y="12290167"/>
                  <a:pt x="1486713" y="12256196"/>
                </a:cubicBezTo>
                <a:cubicBezTo>
                  <a:pt x="1526561" y="12255678"/>
                  <a:pt x="1545435" y="12239123"/>
                  <a:pt x="1588886" y="12258809"/>
                </a:cubicBezTo>
                <a:cubicBezTo>
                  <a:pt x="1632337" y="12278495"/>
                  <a:pt x="1661274" y="12334221"/>
                  <a:pt x="1664009" y="12365055"/>
                </a:cubicBezTo>
                <a:cubicBezTo>
                  <a:pt x="1665500" y="12385614"/>
                  <a:pt x="1660035" y="12406302"/>
                  <a:pt x="1649810" y="12425418"/>
                </a:cubicBezTo>
                <a:close/>
                <a:moveTo>
                  <a:pt x="1642204" y="12576735"/>
                </a:moveTo>
                <a:cubicBezTo>
                  <a:pt x="1643202" y="12574873"/>
                  <a:pt x="1642819" y="12572507"/>
                  <a:pt x="1640276" y="12569606"/>
                </a:cubicBezTo>
                <a:cubicBezTo>
                  <a:pt x="1633238" y="12573997"/>
                  <a:pt x="1621287" y="12568686"/>
                  <a:pt x="1617011" y="12580516"/>
                </a:cubicBezTo>
                <a:cubicBezTo>
                  <a:pt x="1623793" y="12583339"/>
                  <a:pt x="1639210" y="12582317"/>
                  <a:pt x="1642204" y="12576735"/>
                </a:cubicBezTo>
                <a:close/>
                <a:moveTo>
                  <a:pt x="1664769" y="12597780"/>
                </a:moveTo>
                <a:cubicBezTo>
                  <a:pt x="1653853" y="12592348"/>
                  <a:pt x="1648093" y="12598687"/>
                  <a:pt x="1645289" y="12610554"/>
                </a:cubicBezTo>
                <a:cubicBezTo>
                  <a:pt x="1656644" y="12616145"/>
                  <a:pt x="1660008" y="12605471"/>
                  <a:pt x="1664769" y="12597780"/>
                </a:cubicBezTo>
                <a:close/>
                <a:moveTo>
                  <a:pt x="6705420" y="1234483"/>
                </a:moveTo>
                <a:cubicBezTo>
                  <a:pt x="6707846" y="1230577"/>
                  <a:pt x="6708772" y="1224733"/>
                  <a:pt x="6705384" y="1223746"/>
                </a:cubicBezTo>
                <a:cubicBezTo>
                  <a:pt x="6705811" y="1223935"/>
                  <a:pt x="6697591" y="1235617"/>
                  <a:pt x="6696451" y="1233582"/>
                </a:cubicBezTo>
                <a:cubicBezTo>
                  <a:pt x="6699066" y="1240353"/>
                  <a:pt x="6702993" y="1238387"/>
                  <a:pt x="6705420" y="1234483"/>
                </a:cubicBezTo>
                <a:close/>
                <a:moveTo>
                  <a:pt x="1979077" y="11949711"/>
                </a:moveTo>
                <a:cubicBezTo>
                  <a:pt x="1967844" y="11928746"/>
                  <a:pt x="1960158" y="11907612"/>
                  <a:pt x="1953602" y="11897329"/>
                </a:cubicBezTo>
                <a:cubicBezTo>
                  <a:pt x="1937419" y="11871518"/>
                  <a:pt x="1950655" y="11899799"/>
                  <a:pt x="1957153" y="11915292"/>
                </a:cubicBezTo>
                <a:cubicBezTo>
                  <a:pt x="1961025" y="11923254"/>
                  <a:pt x="1958660" y="11948241"/>
                  <a:pt x="1979077" y="11949711"/>
                </a:cubicBezTo>
                <a:close/>
                <a:moveTo>
                  <a:pt x="6841892" y="956331"/>
                </a:moveTo>
                <a:cubicBezTo>
                  <a:pt x="6826403" y="982158"/>
                  <a:pt x="6759348" y="1039312"/>
                  <a:pt x="6784772" y="1064839"/>
                </a:cubicBezTo>
                <a:cubicBezTo>
                  <a:pt x="6803568" y="1033837"/>
                  <a:pt x="6833276" y="986215"/>
                  <a:pt x="6841892" y="956331"/>
                </a:cubicBezTo>
                <a:close/>
                <a:moveTo>
                  <a:pt x="6893902" y="850158"/>
                </a:moveTo>
                <a:cubicBezTo>
                  <a:pt x="6902737" y="838237"/>
                  <a:pt x="6894536" y="832571"/>
                  <a:pt x="6901714" y="820939"/>
                </a:cubicBezTo>
                <a:cubicBezTo>
                  <a:pt x="6884564" y="815913"/>
                  <a:pt x="6867601" y="810461"/>
                  <a:pt x="6858487" y="825321"/>
                </a:cubicBezTo>
                <a:cubicBezTo>
                  <a:pt x="6861767" y="832896"/>
                  <a:pt x="6877630" y="832759"/>
                  <a:pt x="6887055" y="833349"/>
                </a:cubicBezTo>
                <a:cubicBezTo>
                  <a:pt x="6889810" y="838651"/>
                  <a:pt x="6882107" y="848009"/>
                  <a:pt x="6893902" y="850158"/>
                </a:cubicBezTo>
                <a:close/>
                <a:moveTo>
                  <a:pt x="6924115" y="822158"/>
                </a:moveTo>
                <a:lnTo>
                  <a:pt x="6916864" y="818955"/>
                </a:lnTo>
                <a:lnTo>
                  <a:pt x="6911769" y="830487"/>
                </a:lnTo>
                <a:lnTo>
                  <a:pt x="6919019" y="833690"/>
                </a:lnTo>
                <a:close/>
                <a:moveTo>
                  <a:pt x="6857561" y="984000"/>
                </a:moveTo>
                <a:cubicBezTo>
                  <a:pt x="6858514" y="979787"/>
                  <a:pt x="6857776" y="975473"/>
                  <a:pt x="6854276" y="970991"/>
                </a:cubicBezTo>
                <a:cubicBezTo>
                  <a:pt x="6848097" y="986128"/>
                  <a:pt x="6826391" y="1004103"/>
                  <a:pt x="6832197" y="1020962"/>
                </a:cubicBezTo>
                <a:cubicBezTo>
                  <a:pt x="6836615" y="1008366"/>
                  <a:pt x="6854700" y="996639"/>
                  <a:pt x="6857561" y="984000"/>
                </a:cubicBezTo>
                <a:close/>
                <a:moveTo>
                  <a:pt x="6735704" y="1260115"/>
                </a:moveTo>
                <a:cubicBezTo>
                  <a:pt x="6717618" y="1261823"/>
                  <a:pt x="6714756" y="1249838"/>
                  <a:pt x="6699474" y="1257890"/>
                </a:cubicBezTo>
                <a:cubicBezTo>
                  <a:pt x="6706396" y="1262991"/>
                  <a:pt x="6696281" y="1274346"/>
                  <a:pt x="6710160" y="1276394"/>
                </a:cubicBezTo>
                <a:cubicBezTo>
                  <a:pt x="6721766" y="1278970"/>
                  <a:pt x="6727238" y="1266584"/>
                  <a:pt x="6735704" y="1260115"/>
                </a:cubicBezTo>
                <a:close/>
                <a:moveTo>
                  <a:pt x="6775866" y="1179440"/>
                </a:moveTo>
                <a:cubicBezTo>
                  <a:pt x="6776940" y="1177100"/>
                  <a:pt x="6776880" y="1174425"/>
                  <a:pt x="6774956" y="1171277"/>
                </a:cubicBezTo>
                <a:cubicBezTo>
                  <a:pt x="6768903" y="1175749"/>
                  <a:pt x="6748272" y="1185522"/>
                  <a:pt x="6755202" y="1195220"/>
                </a:cubicBezTo>
                <a:cubicBezTo>
                  <a:pt x="6759207" y="1190481"/>
                  <a:pt x="6772644" y="1186463"/>
                  <a:pt x="6775866" y="1179440"/>
                </a:cubicBezTo>
                <a:close/>
                <a:moveTo>
                  <a:pt x="1726182" y="12632009"/>
                </a:moveTo>
                <a:cubicBezTo>
                  <a:pt x="1726886" y="12629461"/>
                  <a:pt x="1726383" y="12626741"/>
                  <a:pt x="1724089" y="12624177"/>
                </a:cubicBezTo>
                <a:cubicBezTo>
                  <a:pt x="1717295" y="12630639"/>
                  <a:pt x="1708981" y="12633082"/>
                  <a:pt x="1703026" y="12641333"/>
                </a:cubicBezTo>
                <a:cubicBezTo>
                  <a:pt x="1711095" y="12645736"/>
                  <a:pt x="1724069" y="12639651"/>
                  <a:pt x="1726182" y="12632009"/>
                </a:cubicBezTo>
                <a:close/>
                <a:moveTo>
                  <a:pt x="6764645" y="1236148"/>
                </a:moveTo>
                <a:cubicBezTo>
                  <a:pt x="6769141" y="1234050"/>
                  <a:pt x="6766993" y="1223912"/>
                  <a:pt x="6765902" y="1222920"/>
                </a:cubicBezTo>
                <a:cubicBezTo>
                  <a:pt x="6753854" y="1210960"/>
                  <a:pt x="6754613" y="1240393"/>
                  <a:pt x="6764645" y="1236148"/>
                </a:cubicBezTo>
                <a:close/>
                <a:moveTo>
                  <a:pt x="6932287" y="867118"/>
                </a:moveTo>
                <a:cubicBezTo>
                  <a:pt x="6927358" y="864430"/>
                  <a:pt x="6929434" y="859732"/>
                  <a:pt x="6922470" y="858186"/>
                </a:cubicBezTo>
                <a:lnTo>
                  <a:pt x="6919073" y="865874"/>
                </a:lnTo>
                <a:cubicBezTo>
                  <a:pt x="6923764" y="867947"/>
                  <a:pt x="6922115" y="872833"/>
                  <a:pt x="6928890" y="874806"/>
                </a:cubicBezTo>
                <a:close/>
                <a:moveTo>
                  <a:pt x="6726719" y="1353137"/>
                </a:moveTo>
                <a:cubicBezTo>
                  <a:pt x="6717000" y="1346290"/>
                  <a:pt x="6724080" y="1332573"/>
                  <a:pt x="6710481" y="1327585"/>
                </a:cubicBezTo>
                <a:cubicBezTo>
                  <a:pt x="6705763" y="1338262"/>
                  <a:pt x="6718392" y="1358136"/>
                  <a:pt x="6726719" y="1353137"/>
                </a:cubicBezTo>
                <a:close/>
                <a:moveTo>
                  <a:pt x="6957137" y="831644"/>
                </a:moveTo>
                <a:lnTo>
                  <a:pt x="6937944" y="823164"/>
                </a:lnTo>
                <a:cubicBezTo>
                  <a:pt x="6928599" y="842007"/>
                  <a:pt x="6937828" y="838427"/>
                  <a:pt x="6952042" y="843176"/>
                </a:cubicBezTo>
                <a:close/>
                <a:moveTo>
                  <a:pt x="6745470" y="1352233"/>
                </a:moveTo>
                <a:cubicBezTo>
                  <a:pt x="6754109" y="1336141"/>
                  <a:pt x="6751674" y="1324346"/>
                  <a:pt x="6743892" y="1314270"/>
                </a:cubicBezTo>
                <a:cubicBezTo>
                  <a:pt x="6730266" y="1322033"/>
                  <a:pt x="6731772" y="1345160"/>
                  <a:pt x="6745470" y="1352233"/>
                </a:cubicBezTo>
                <a:close/>
                <a:moveTo>
                  <a:pt x="6948525" y="892670"/>
                </a:moveTo>
                <a:cubicBezTo>
                  <a:pt x="6955367" y="878337"/>
                  <a:pt x="6951940" y="867634"/>
                  <a:pt x="6945060" y="858978"/>
                </a:cubicBezTo>
                <a:cubicBezTo>
                  <a:pt x="6936559" y="873600"/>
                  <a:pt x="6934450" y="886451"/>
                  <a:pt x="6948525" y="892670"/>
                </a:cubicBezTo>
                <a:close/>
                <a:moveTo>
                  <a:pt x="6963437" y="890070"/>
                </a:moveTo>
                <a:cubicBezTo>
                  <a:pt x="6968385" y="875411"/>
                  <a:pt x="6967985" y="862472"/>
                  <a:pt x="6956133" y="854683"/>
                </a:cubicBezTo>
                <a:cubicBezTo>
                  <a:pt x="6953835" y="867961"/>
                  <a:pt x="6958730" y="878802"/>
                  <a:pt x="6963437" y="890070"/>
                </a:cubicBezTo>
                <a:close/>
                <a:moveTo>
                  <a:pt x="1820522" y="12575316"/>
                </a:moveTo>
                <a:lnTo>
                  <a:pt x="1764534" y="12559115"/>
                </a:lnTo>
                <a:lnTo>
                  <a:pt x="1750202" y="12552823"/>
                </a:lnTo>
                <a:close/>
                <a:moveTo>
                  <a:pt x="2053705" y="12062648"/>
                </a:moveTo>
                <a:cubicBezTo>
                  <a:pt x="2047312" y="12037777"/>
                  <a:pt x="2035958" y="12009099"/>
                  <a:pt x="2014353" y="12001989"/>
                </a:cubicBezTo>
                <a:cubicBezTo>
                  <a:pt x="2025958" y="12026917"/>
                  <a:pt x="2037767" y="12052264"/>
                  <a:pt x="2053705" y="12062648"/>
                </a:cubicBezTo>
                <a:close/>
                <a:moveTo>
                  <a:pt x="6845817" y="1239342"/>
                </a:moveTo>
                <a:cubicBezTo>
                  <a:pt x="6845730" y="1215310"/>
                  <a:pt x="6884379" y="1162451"/>
                  <a:pt x="6869700" y="1134525"/>
                </a:cubicBezTo>
                <a:cubicBezTo>
                  <a:pt x="6856475" y="1155226"/>
                  <a:pt x="6823843" y="1238311"/>
                  <a:pt x="6845817" y="1239342"/>
                </a:cubicBezTo>
                <a:close/>
                <a:moveTo>
                  <a:pt x="6925831" y="1058250"/>
                </a:moveTo>
                <a:cubicBezTo>
                  <a:pt x="6913364" y="1050700"/>
                  <a:pt x="6895644" y="1073499"/>
                  <a:pt x="6900728" y="1083913"/>
                </a:cubicBezTo>
                <a:cubicBezTo>
                  <a:pt x="6903657" y="1079592"/>
                  <a:pt x="6909013" y="1082469"/>
                  <a:pt x="6913942" y="1085158"/>
                </a:cubicBezTo>
                <a:close/>
                <a:moveTo>
                  <a:pt x="6973576" y="950193"/>
                </a:moveTo>
                <a:cubicBezTo>
                  <a:pt x="6959978" y="931933"/>
                  <a:pt x="6944642" y="914437"/>
                  <a:pt x="6925461" y="898433"/>
                </a:cubicBezTo>
                <a:lnTo>
                  <a:pt x="6908815" y="888421"/>
                </a:lnTo>
                <a:lnTo>
                  <a:pt x="6854275" y="855621"/>
                </a:lnTo>
                <a:cubicBezTo>
                  <a:pt x="6804514" y="889788"/>
                  <a:pt x="6762363" y="943652"/>
                  <a:pt x="6721589" y="1000168"/>
                </a:cubicBezTo>
                <a:cubicBezTo>
                  <a:pt x="6745424" y="1009678"/>
                  <a:pt x="6743658" y="1029827"/>
                  <a:pt x="6768535" y="1039288"/>
                </a:cubicBezTo>
                <a:cubicBezTo>
                  <a:pt x="6801005" y="1001565"/>
                  <a:pt x="6831229" y="893934"/>
                  <a:pt x="6869577" y="945591"/>
                </a:cubicBezTo>
                <a:cubicBezTo>
                  <a:pt x="6869117" y="953555"/>
                  <a:pt x="6855310" y="966343"/>
                  <a:pt x="6863651" y="970539"/>
                </a:cubicBezTo>
                <a:cubicBezTo>
                  <a:pt x="6865986" y="964679"/>
                  <a:pt x="6870929" y="960992"/>
                  <a:pt x="6875852" y="960232"/>
                </a:cubicBezTo>
                <a:lnTo>
                  <a:pt x="6876270" y="960484"/>
                </a:lnTo>
                <a:lnTo>
                  <a:pt x="6887939" y="967487"/>
                </a:lnTo>
                <a:cubicBezTo>
                  <a:pt x="6877356" y="982210"/>
                  <a:pt x="6866750" y="997560"/>
                  <a:pt x="6855830" y="1012325"/>
                </a:cubicBezTo>
                <a:lnTo>
                  <a:pt x="6849241" y="1020333"/>
                </a:lnTo>
                <a:lnTo>
                  <a:pt x="6821832" y="1053648"/>
                </a:lnTo>
                <a:cubicBezTo>
                  <a:pt x="6799379" y="1077930"/>
                  <a:pt x="6774325" y="1104636"/>
                  <a:pt x="6745452" y="1112298"/>
                </a:cubicBezTo>
                <a:cubicBezTo>
                  <a:pt x="6723726" y="1089936"/>
                  <a:pt x="6719416" y="1060465"/>
                  <a:pt x="6689692" y="1041206"/>
                </a:cubicBezTo>
                <a:cubicBezTo>
                  <a:pt x="6673531" y="1061632"/>
                  <a:pt x="6657984" y="1081818"/>
                  <a:pt x="6643152" y="1103852"/>
                </a:cubicBezTo>
                <a:cubicBezTo>
                  <a:pt x="6685006" y="1127960"/>
                  <a:pt x="6703908" y="1161326"/>
                  <a:pt x="6700663" y="1203283"/>
                </a:cubicBezTo>
                <a:cubicBezTo>
                  <a:pt x="6728593" y="1197756"/>
                  <a:pt x="6750669" y="1174329"/>
                  <a:pt x="6772375" y="1156354"/>
                </a:cubicBezTo>
                <a:lnTo>
                  <a:pt x="6798361" y="1132996"/>
                </a:lnTo>
                <a:lnTo>
                  <a:pt x="6873847" y="1065144"/>
                </a:lnTo>
                <a:cubicBezTo>
                  <a:pt x="6906682" y="1032943"/>
                  <a:pt x="6938376" y="998706"/>
                  <a:pt x="6968481" y="961725"/>
                </a:cubicBezTo>
                <a:close/>
                <a:moveTo>
                  <a:pt x="1876701" y="12486203"/>
                </a:moveTo>
                <a:cubicBezTo>
                  <a:pt x="1890749" y="12450597"/>
                  <a:pt x="1901748" y="12410235"/>
                  <a:pt x="1914585" y="12368556"/>
                </a:cubicBezTo>
                <a:cubicBezTo>
                  <a:pt x="1927404" y="12327614"/>
                  <a:pt x="1946194" y="12266041"/>
                  <a:pt x="1939944" y="12244958"/>
                </a:cubicBezTo>
                <a:cubicBezTo>
                  <a:pt x="1933536" y="12224312"/>
                  <a:pt x="1888348" y="12198564"/>
                  <a:pt x="1850973" y="12178614"/>
                </a:cubicBezTo>
                <a:cubicBezTo>
                  <a:pt x="1771441" y="12135496"/>
                  <a:pt x="1695239" y="12106464"/>
                  <a:pt x="1635164" y="12080784"/>
                </a:cubicBezTo>
                <a:cubicBezTo>
                  <a:pt x="1565171" y="12051024"/>
                  <a:pt x="1532151" y="12039583"/>
                  <a:pt x="1455690" y="12020860"/>
                </a:cubicBezTo>
                <a:cubicBezTo>
                  <a:pt x="1355215" y="11995933"/>
                  <a:pt x="1324454" y="12000171"/>
                  <a:pt x="1271482" y="12067221"/>
                </a:cubicBezTo>
                <a:cubicBezTo>
                  <a:pt x="1219107" y="12133991"/>
                  <a:pt x="1216301" y="12228092"/>
                  <a:pt x="1190600" y="12318376"/>
                </a:cubicBezTo>
                <a:cubicBezTo>
                  <a:pt x="1225404" y="12346810"/>
                  <a:pt x="1289364" y="12364482"/>
                  <a:pt x="1334315" y="12370328"/>
                </a:cubicBezTo>
                <a:cubicBezTo>
                  <a:pt x="1332376" y="12230421"/>
                  <a:pt x="1478977" y="12167493"/>
                  <a:pt x="1588336" y="12196623"/>
                </a:cubicBezTo>
                <a:cubicBezTo>
                  <a:pt x="1689212" y="12223180"/>
                  <a:pt x="1765502" y="12319123"/>
                  <a:pt x="1715717" y="12429434"/>
                </a:cubicBezTo>
                <a:cubicBezTo>
                  <a:pt x="1698395" y="12467757"/>
                  <a:pt x="1674925" y="12475125"/>
                  <a:pt x="1646575" y="12512436"/>
                </a:cubicBezTo>
                <a:cubicBezTo>
                  <a:pt x="1677893" y="12518307"/>
                  <a:pt x="1707626" y="12533018"/>
                  <a:pt x="1736406" y="12546765"/>
                </a:cubicBezTo>
                <a:lnTo>
                  <a:pt x="1750202" y="12552823"/>
                </a:lnTo>
                <a:lnTo>
                  <a:pt x="1609198" y="12507720"/>
                </a:lnTo>
                <a:lnTo>
                  <a:pt x="1644024" y="12487114"/>
                </a:lnTo>
                <a:cubicBezTo>
                  <a:pt x="1671556" y="12466972"/>
                  <a:pt x="1693128" y="12439845"/>
                  <a:pt x="1704738" y="12391282"/>
                </a:cubicBezTo>
                <a:cubicBezTo>
                  <a:pt x="1714537" y="12353211"/>
                  <a:pt x="1703511" y="12311080"/>
                  <a:pt x="1691733" y="12292952"/>
                </a:cubicBezTo>
                <a:cubicBezTo>
                  <a:pt x="1622750" y="12187760"/>
                  <a:pt x="1388293" y="12163445"/>
                  <a:pt x="1353727" y="12342667"/>
                </a:cubicBezTo>
                <a:cubicBezTo>
                  <a:pt x="1349066" y="12366867"/>
                  <a:pt x="1351223" y="12392076"/>
                  <a:pt x="1358988" y="12416100"/>
                </a:cubicBezTo>
                <a:lnTo>
                  <a:pt x="1367356" y="12430363"/>
                </a:lnTo>
                <a:lnTo>
                  <a:pt x="1344486" y="12423048"/>
                </a:lnTo>
                <a:cubicBezTo>
                  <a:pt x="1334883" y="12418092"/>
                  <a:pt x="1327799" y="12418502"/>
                  <a:pt x="1323792" y="12425476"/>
                </a:cubicBezTo>
                <a:cubicBezTo>
                  <a:pt x="1329451" y="12429007"/>
                  <a:pt x="1330338" y="12434778"/>
                  <a:pt x="1339735" y="12436192"/>
                </a:cubicBezTo>
                <a:lnTo>
                  <a:pt x="1377121" y="12447011"/>
                </a:lnTo>
                <a:lnTo>
                  <a:pt x="1397893" y="12482420"/>
                </a:lnTo>
                <a:cubicBezTo>
                  <a:pt x="1433428" y="12521336"/>
                  <a:pt x="1486546" y="12546730"/>
                  <a:pt x="1547556" y="12541042"/>
                </a:cubicBezTo>
                <a:cubicBezTo>
                  <a:pt x="1565279" y="12530729"/>
                  <a:pt x="1582514" y="12522283"/>
                  <a:pt x="1598758" y="12513898"/>
                </a:cubicBezTo>
                <a:lnTo>
                  <a:pt x="1601883" y="12512049"/>
                </a:lnTo>
                <a:lnTo>
                  <a:pt x="1764534" y="12559115"/>
                </a:lnTo>
                <a:lnTo>
                  <a:pt x="1778940" y="12565440"/>
                </a:lnTo>
                <a:cubicBezTo>
                  <a:pt x="1792934" y="12570606"/>
                  <a:pt x="1806768" y="12574307"/>
                  <a:pt x="1820522" y="12575316"/>
                </a:cubicBezTo>
                <a:cubicBezTo>
                  <a:pt x="1845556" y="12552659"/>
                  <a:pt x="1862654" y="12521809"/>
                  <a:pt x="1876701" y="12486203"/>
                </a:cubicBezTo>
                <a:close/>
                <a:moveTo>
                  <a:pt x="6869648" y="1217711"/>
                </a:moveTo>
                <a:cubicBezTo>
                  <a:pt x="6883137" y="1184874"/>
                  <a:pt x="6897857" y="1151560"/>
                  <a:pt x="6891421" y="1125745"/>
                </a:cubicBezTo>
                <a:cubicBezTo>
                  <a:pt x="6880468" y="1145919"/>
                  <a:pt x="6857774" y="1196129"/>
                  <a:pt x="6869648" y="1217711"/>
                </a:cubicBezTo>
                <a:close/>
                <a:moveTo>
                  <a:pt x="6992500" y="939666"/>
                </a:moveTo>
                <a:cubicBezTo>
                  <a:pt x="6984604" y="918311"/>
                  <a:pt x="6988586" y="891993"/>
                  <a:pt x="6976194" y="872735"/>
                </a:cubicBezTo>
                <a:cubicBezTo>
                  <a:pt x="6973485" y="895020"/>
                  <a:pt x="6967842" y="948170"/>
                  <a:pt x="6992500" y="939666"/>
                </a:cubicBezTo>
                <a:close/>
                <a:moveTo>
                  <a:pt x="6791585" y="1404769"/>
                </a:moveTo>
                <a:cubicBezTo>
                  <a:pt x="6796782" y="1368780"/>
                  <a:pt x="6811396" y="1328782"/>
                  <a:pt x="6796291" y="1300668"/>
                </a:cubicBezTo>
                <a:cubicBezTo>
                  <a:pt x="6781370" y="1298670"/>
                  <a:pt x="6796713" y="1327400"/>
                  <a:pt x="6779948" y="1326118"/>
                </a:cubicBezTo>
                <a:cubicBezTo>
                  <a:pt x="6772021" y="1286371"/>
                  <a:pt x="6813123" y="1227959"/>
                  <a:pt x="6803966" y="1188690"/>
                </a:cubicBezTo>
                <a:cubicBezTo>
                  <a:pt x="6789107" y="1223473"/>
                  <a:pt x="6741136" y="1308969"/>
                  <a:pt x="6782718" y="1340615"/>
                </a:cubicBezTo>
                <a:cubicBezTo>
                  <a:pt x="6784176" y="1362699"/>
                  <a:pt x="6766750" y="1391754"/>
                  <a:pt x="6791585" y="1404769"/>
                </a:cubicBezTo>
                <a:close/>
                <a:moveTo>
                  <a:pt x="1898427" y="12495481"/>
                </a:moveTo>
                <a:cubicBezTo>
                  <a:pt x="1875489" y="12552086"/>
                  <a:pt x="1831872" y="12598739"/>
                  <a:pt x="1799933" y="12632274"/>
                </a:cubicBezTo>
                <a:cubicBezTo>
                  <a:pt x="1786957" y="12632537"/>
                  <a:pt x="1774662" y="12635028"/>
                  <a:pt x="1757928" y="12626501"/>
                </a:cubicBezTo>
                <a:cubicBezTo>
                  <a:pt x="1740908" y="12635211"/>
                  <a:pt x="1738917" y="12655793"/>
                  <a:pt x="1715959" y="12660374"/>
                </a:cubicBezTo>
                <a:cubicBezTo>
                  <a:pt x="1686316" y="12666998"/>
                  <a:pt x="1656343" y="12645760"/>
                  <a:pt x="1616835" y="12634450"/>
                </a:cubicBezTo>
                <a:cubicBezTo>
                  <a:pt x="1610437" y="12619257"/>
                  <a:pt x="1628819" y="12615003"/>
                  <a:pt x="1630931" y="12595455"/>
                </a:cubicBezTo>
                <a:cubicBezTo>
                  <a:pt x="1559475" y="12571111"/>
                  <a:pt x="1508260" y="12662080"/>
                  <a:pt x="1439613" y="12649153"/>
                </a:cubicBezTo>
                <a:cubicBezTo>
                  <a:pt x="1417752" y="12645214"/>
                  <a:pt x="1381058" y="12627492"/>
                  <a:pt x="1352858" y="12617793"/>
                </a:cubicBezTo>
                <a:cubicBezTo>
                  <a:pt x="1328163" y="12609361"/>
                  <a:pt x="1278287" y="12588359"/>
                  <a:pt x="1264890" y="12576085"/>
                </a:cubicBezTo>
                <a:cubicBezTo>
                  <a:pt x="1234309" y="12549673"/>
                  <a:pt x="1252887" y="12502391"/>
                  <a:pt x="1236930" y="12462936"/>
                </a:cubicBezTo>
                <a:cubicBezTo>
                  <a:pt x="1208085" y="12449537"/>
                  <a:pt x="1189662" y="12431978"/>
                  <a:pt x="1164836" y="12417058"/>
                </a:cubicBezTo>
                <a:cubicBezTo>
                  <a:pt x="1163664" y="12387407"/>
                  <a:pt x="1171283" y="12353998"/>
                  <a:pt x="1162954" y="12327703"/>
                </a:cubicBezTo>
                <a:cubicBezTo>
                  <a:pt x="1187150" y="12262140"/>
                  <a:pt x="1191702" y="12186504"/>
                  <a:pt x="1217651" y="12121575"/>
                </a:cubicBezTo>
                <a:cubicBezTo>
                  <a:pt x="1242648" y="12059275"/>
                  <a:pt x="1297848" y="11991544"/>
                  <a:pt x="1351409" y="11983164"/>
                </a:cubicBezTo>
                <a:cubicBezTo>
                  <a:pt x="1375682" y="11979058"/>
                  <a:pt x="1421435" y="11988167"/>
                  <a:pt x="1454687" y="11996224"/>
                </a:cubicBezTo>
                <a:cubicBezTo>
                  <a:pt x="1503629" y="12007476"/>
                  <a:pt x="1559275" y="12027591"/>
                  <a:pt x="1599986" y="12043794"/>
                </a:cubicBezTo>
                <a:cubicBezTo>
                  <a:pt x="1728412" y="12094182"/>
                  <a:pt x="1873220" y="12155445"/>
                  <a:pt x="1962592" y="12223421"/>
                </a:cubicBezTo>
                <a:cubicBezTo>
                  <a:pt x="1963883" y="12295224"/>
                  <a:pt x="1933171" y="12408962"/>
                  <a:pt x="1898427" y="12495481"/>
                </a:cubicBezTo>
                <a:close/>
                <a:moveTo>
                  <a:pt x="6903243" y="1172828"/>
                </a:moveTo>
                <a:cubicBezTo>
                  <a:pt x="6917880" y="1146624"/>
                  <a:pt x="6912214" y="1128296"/>
                  <a:pt x="6924627" y="1103662"/>
                </a:cubicBezTo>
                <a:cubicBezTo>
                  <a:pt x="6925095" y="1100295"/>
                  <a:pt x="6923103" y="1097883"/>
                  <a:pt x="6918649" y="1096426"/>
                </a:cubicBezTo>
                <a:cubicBezTo>
                  <a:pt x="6911569" y="1110143"/>
                  <a:pt x="6887070" y="1157514"/>
                  <a:pt x="6903243" y="1172828"/>
                </a:cubicBezTo>
                <a:close/>
                <a:moveTo>
                  <a:pt x="6800146" y="1426930"/>
                </a:moveTo>
                <a:cubicBezTo>
                  <a:pt x="6792272" y="1419366"/>
                  <a:pt x="6784210" y="1412231"/>
                  <a:pt x="6772408" y="1405485"/>
                </a:cubicBezTo>
                <a:cubicBezTo>
                  <a:pt x="6762398" y="1423523"/>
                  <a:pt x="6777801" y="1431350"/>
                  <a:pt x="6795051" y="1438461"/>
                </a:cubicBezTo>
                <a:close/>
                <a:moveTo>
                  <a:pt x="6928535" y="1146737"/>
                </a:moveTo>
                <a:cubicBezTo>
                  <a:pt x="6946764" y="1117016"/>
                  <a:pt x="6963956" y="1060802"/>
                  <a:pt x="6951549" y="1032348"/>
                </a:cubicBezTo>
                <a:cubicBezTo>
                  <a:pt x="6944895" y="1046254"/>
                  <a:pt x="6935271" y="1068036"/>
                  <a:pt x="6929246" y="1089750"/>
                </a:cubicBezTo>
                <a:lnTo>
                  <a:pt x="6925372" y="1111876"/>
                </a:lnTo>
                <a:lnTo>
                  <a:pt x="6923727" y="1121275"/>
                </a:lnTo>
                <a:cubicBezTo>
                  <a:pt x="6923335" y="1131104"/>
                  <a:pt x="6924664" y="1139922"/>
                  <a:pt x="6928535" y="1146737"/>
                </a:cubicBezTo>
                <a:close/>
                <a:moveTo>
                  <a:pt x="6960431" y="1105699"/>
                </a:moveTo>
                <a:cubicBezTo>
                  <a:pt x="6963043" y="1081328"/>
                  <a:pt x="6978574" y="1051946"/>
                  <a:pt x="6970300" y="1031445"/>
                </a:cubicBezTo>
                <a:cubicBezTo>
                  <a:pt x="6965843" y="1056530"/>
                  <a:pt x="6948277" y="1087056"/>
                  <a:pt x="6960431" y="1105699"/>
                </a:cubicBezTo>
                <a:close/>
                <a:moveTo>
                  <a:pt x="7035981" y="945095"/>
                </a:moveTo>
                <a:cubicBezTo>
                  <a:pt x="7042971" y="933890"/>
                  <a:pt x="7030889" y="930083"/>
                  <a:pt x="7027420" y="922935"/>
                </a:cubicBezTo>
                <a:cubicBezTo>
                  <a:pt x="7023506" y="932947"/>
                  <a:pt x="7026360" y="940334"/>
                  <a:pt x="7035981" y="945095"/>
                </a:cubicBezTo>
                <a:close/>
                <a:moveTo>
                  <a:pt x="6898979" y="1286313"/>
                </a:moveTo>
                <a:cubicBezTo>
                  <a:pt x="6907720" y="1245763"/>
                  <a:pt x="6924033" y="1201922"/>
                  <a:pt x="6914506" y="1168105"/>
                </a:cubicBezTo>
                <a:cubicBezTo>
                  <a:pt x="6901884" y="1210514"/>
                  <a:pt x="6878379" y="1256792"/>
                  <a:pt x="6898979" y="1286313"/>
                </a:cubicBezTo>
                <a:close/>
                <a:moveTo>
                  <a:pt x="7035419" y="977518"/>
                </a:moveTo>
                <a:cubicBezTo>
                  <a:pt x="7030818" y="972933"/>
                  <a:pt x="7028251" y="967204"/>
                  <a:pt x="7023461" y="963046"/>
                </a:cubicBezTo>
                <a:cubicBezTo>
                  <a:pt x="7015479" y="975344"/>
                  <a:pt x="7018192" y="984200"/>
                  <a:pt x="7024786" y="991198"/>
                </a:cubicBezTo>
                <a:cubicBezTo>
                  <a:pt x="7028519" y="986211"/>
                  <a:pt x="7033728" y="985960"/>
                  <a:pt x="7035419" y="977518"/>
                </a:cubicBezTo>
                <a:close/>
                <a:moveTo>
                  <a:pt x="6854700" y="1428062"/>
                </a:moveTo>
                <a:cubicBezTo>
                  <a:pt x="6863857" y="1409647"/>
                  <a:pt x="6859078" y="1383542"/>
                  <a:pt x="6841418" y="1385438"/>
                </a:cubicBezTo>
                <a:cubicBezTo>
                  <a:pt x="6835707" y="1397209"/>
                  <a:pt x="6845993" y="1402774"/>
                  <a:pt x="6837206" y="1415738"/>
                </a:cubicBezTo>
                <a:cubicBezTo>
                  <a:pt x="6832926" y="1404658"/>
                  <a:pt x="6828774" y="1414054"/>
                  <a:pt x="6820153" y="1412798"/>
                </a:cubicBezTo>
                <a:cubicBezTo>
                  <a:pt x="6830397" y="1364233"/>
                  <a:pt x="6835291" y="1317390"/>
                  <a:pt x="6836306" y="1272405"/>
                </a:cubicBezTo>
                <a:cubicBezTo>
                  <a:pt x="6836657" y="1284301"/>
                  <a:pt x="6856582" y="1277280"/>
                  <a:pt x="6853800" y="1284729"/>
                </a:cubicBezTo>
                <a:cubicBezTo>
                  <a:pt x="6849071" y="1317352"/>
                  <a:pt x="6843538" y="1350641"/>
                  <a:pt x="6848653" y="1379447"/>
                </a:cubicBezTo>
                <a:cubicBezTo>
                  <a:pt x="6864252" y="1333759"/>
                  <a:pt x="6864897" y="1294226"/>
                  <a:pt x="6867576" y="1253550"/>
                </a:cubicBezTo>
                <a:cubicBezTo>
                  <a:pt x="6873547" y="1256188"/>
                  <a:pt x="6880609" y="1259819"/>
                  <a:pt x="6882300" y="1251378"/>
                </a:cubicBezTo>
                <a:cubicBezTo>
                  <a:pt x="6871679" y="1243112"/>
                  <a:pt x="6870094" y="1258236"/>
                  <a:pt x="6859899" y="1250158"/>
                </a:cubicBezTo>
                <a:cubicBezTo>
                  <a:pt x="6851581" y="1259755"/>
                  <a:pt x="6860915" y="1262859"/>
                  <a:pt x="6854630" y="1271313"/>
                </a:cubicBezTo>
                <a:cubicBezTo>
                  <a:pt x="6846240" y="1266074"/>
                  <a:pt x="6853845" y="1254630"/>
                  <a:pt x="6840722" y="1250874"/>
                </a:cubicBezTo>
                <a:cubicBezTo>
                  <a:pt x="6827300" y="1267405"/>
                  <a:pt x="6825217" y="1267505"/>
                  <a:pt x="6818012" y="1291888"/>
                </a:cubicBezTo>
                <a:cubicBezTo>
                  <a:pt x="6795754" y="1262655"/>
                  <a:pt x="6847889" y="1203502"/>
                  <a:pt x="6846548" y="1166155"/>
                </a:cubicBezTo>
                <a:cubicBezTo>
                  <a:pt x="6821015" y="1160489"/>
                  <a:pt x="6822684" y="1195939"/>
                  <a:pt x="6816177" y="1212973"/>
                </a:cubicBezTo>
                <a:cubicBezTo>
                  <a:pt x="6808209" y="1234466"/>
                  <a:pt x="6800766" y="1258233"/>
                  <a:pt x="6792840" y="1276172"/>
                </a:cubicBezTo>
                <a:cubicBezTo>
                  <a:pt x="6805307" y="1283722"/>
                  <a:pt x="6803270" y="1311409"/>
                  <a:pt x="6820152" y="1297428"/>
                </a:cubicBezTo>
                <a:cubicBezTo>
                  <a:pt x="6810147" y="1346608"/>
                  <a:pt x="6801749" y="1394457"/>
                  <a:pt x="6809963" y="1435861"/>
                </a:cubicBezTo>
                <a:cubicBezTo>
                  <a:pt x="6816024" y="1435987"/>
                  <a:pt x="6816805" y="1421528"/>
                  <a:pt x="6824433" y="1423878"/>
                </a:cubicBezTo>
                <a:cubicBezTo>
                  <a:pt x="6817493" y="1436125"/>
                  <a:pt x="6820821" y="1444743"/>
                  <a:pt x="6831107" y="1450308"/>
                </a:cubicBezTo>
                <a:cubicBezTo>
                  <a:pt x="6845257" y="1444820"/>
                  <a:pt x="6833636" y="1433049"/>
                  <a:pt x="6839346" y="1421278"/>
                </a:cubicBezTo>
                <a:cubicBezTo>
                  <a:pt x="6842814" y="1428426"/>
                  <a:pt x="6847080" y="1430311"/>
                  <a:pt x="6854700" y="1428062"/>
                </a:cubicBezTo>
                <a:close/>
                <a:moveTo>
                  <a:pt x="7050269" y="1022940"/>
                </a:moveTo>
                <a:cubicBezTo>
                  <a:pt x="7051094" y="1021071"/>
                  <a:pt x="7051256" y="1018973"/>
                  <a:pt x="7052524" y="1012642"/>
                </a:cubicBezTo>
                <a:cubicBezTo>
                  <a:pt x="7035366" y="1003019"/>
                  <a:pt x="7036397" y="1024914"/>
                  <a:pt x="7044032" y="1031862"/>
                </a:cubicBezTo>
                <a:cubicBezTo>
                  <a:pt x="7047954" y="1026448"/>
                  <a:pt x="7049443" y="1024809"/>
                  <a:pt x="7050269" y="1022940"/>
                </a:cubicBezTo>
                <a:close/>
                <a:moveTo>
                  <a:pt x="6863687" y="1450410"/>
                </a:moveTo>
                <a:cubicBezTo>
                  <a:pt x="6874191" y="1416254"/>
                  <a:pt x="6877738" y="1385151"/>
                  <a:pt x="6872246" y="1357200"/>
                </a:cubicBezTo>
                <a:cubicBezTo>
                  <a:pt x="6869929" y="1387826"/>
                  <a:pt x="6855119" y="1423653"/>
                  <a:pt x="6863687" y="1450410"/>
                </a:cubicBezTo>
                <a:close/>
                <a:moveTo>
                  <a:pt x="6971269" y="1216157"/>
                </a:moveTo>
                <a:cubicBezTo>
                  <a:pt x="6974503" y="1196146"/>
                  <a:pt x="6989615" y="1171173"/>
                  <a:pt x="6963508" y="1162190"/>
                </a:cubicBezTo>
                <a:cubicBezTo>
                  <a:pt x="6955778" y="1184299"/>
                  <a:pt x="6944357" y="1207840"/>
                  <a:pt x="6971269" y="1216157"/>
                </a:cubicBezTo>
                <a:close/>
                <a:moveTo>
                  <a:pt x="6870429" y="1518221"/>
                </a:moveTo>
                <a:cubicBezTo>
                  <a:pt x="6870915" y="1497506"/>
                  <a:pt x="6874289" y="1476025"/>
                  <a:pt x="6853055" y="1464090"/>
                </a:cubicBezTo>
                <a:cubicBezTo>
                  <a:pt x="6849492" y="1485998"/>
                  <a:pt x="6856150" y="1503234"/>
                  <a:pt x="6870429" y="1518221"/>
                </a:cubicBezTo>
                <a:close/>
                <a:moveTo>
                  <a:pt x="6952330" y="1332858"/>
                </a:moveTo>
                <a:cubicBezTo>
                  <a:pt x="6960898" y="1301930"/>
                  <a:pt x="6975191" y="1268428"/>
                  <a:pt x="6957493" y="1247336"/>
                </a:cubicBezTo>
                <a:cubicBezTo>
                  <a:pt x="6948385" y="1266794"/>
                  <a:pt x="6936149" y="1312947"/>
                  <a:pt x="6952330" y="1332858"/>
                </a:cubicBezTo>
                <a:close/>
                <a:moveTo>
                  <a:pt x="2146466" y="12232057"/>
                </a:moveTo>
                <a:cubicBezTo>
                  <a:pt x="2138220" y="12223631"/>
                  <a:pt x="2137516" y="12193402"/>
                  <a:pt x="2122387" y="12203869"/>
                </a:cubicBezTo>
                <a:cubicBezTo>
                  <a:pt x="2129113" y="12217697"/>
                  <a:pt x="2135407" y="12232772"/>
                  <a:pt x="2146466" y="12232057"/>
                </a:cubicBezTo>
                <a:close/>
                <a:moveTo>
                  <a:pt x="7057263" y="1157672"/>
                </a:moveTo>
                <a:cubicBezTo>
                  <a:pt x="7057161" y="1124445"/>
                  <a:pt x="7082709" y="1081622"/>
                  <a:pt x="7060270" y="1057414"/>
                </a:cubicBezTo>
                <a:cubicBezTo>
                  <a:pt x="7058715" y="1090929"/>
                  <a:pt x="7038704" y="1131605"/>
                  <a:pt x="7057263" y="1157672"/>
                </a:cubicBezTo>
                <a:close/>
                <a:moveTo>
                  <a:pt x="6946930" y="1417765"/>
                </a:moveTo>
                <a:cubicBezTo>
                  <a:pt x="6955939" y="1396221"/>
                  <a:pt x="6953686" y="1379401"/>
                  <a:pt x="6953655" y="1361010"/>
                </a:cubicBezTo>
                <a:lnTo>
                  <a:pt x="6934463" y="1352530"/>
                </a:lnTo>
                <a:cubicBezTo>
                  <a:pt x="6936082" y="1329252"/>
                  <a:pt x="6948529" y="1296466"/>
                  <a:pt x="6929861" y="1290259"/>
                </a:cubicBezTo>
                <a:cubicBezTo>
                  <a:pt x="6931925" y="1249822"/>
                  <a:pt x="6966834" y="1197352"/>
                  <a:pt x="6936906" y="1169324"/>
                </a:cubicBezTo>
                <a:cubicBezTo>
                  <a:pt x="6923251" y="1216381"/>
                  <a:pt x="6907445" y="1279844"/>
                  <a:pt x="6928415" y="1303914"/>
                </a:cubicBezTo>
                <a:cubicBezTo>
                  <a:pt x="6925747" y="1322644"/>
                  <a:pt x="6920241" y="1343183"/>
                  <a:pt x="6916154" y="1362817"/>
                </a:cubicBezTo>
                <a:cubicBezTo>
                  <a:pt x="6897987" y="1345091"/>
                  <a:pt x="6917776" y="1312996"/>
                  <a:pt x="6905384" y="1293738"/>
                </a:cubicBezTo>
                <a:cubicBezTo>
                  <a:pt x="6889819" y="1331273"/>
                  <a:pt x="6894179" y="1361786"/>
                  <a:pt x="6881928" y="1398743"/>
                </a:cubicBezTo>
                <a:cubicBezTo>
                  <a:pt x="6893040" y="1417436"/>
                  <a:pt x="6906850" y="1435790"/>
                  <a:pt x="6911006" y="1457535"/>
                </a:cubicBezTo>
                <a:cubicBezTo>
                  <a:pt x="6924544" y="1425741"/>
                  <a:pt x="6911032" y="1387100"/>
                  <a:pt x="6934904" y="1361914"/>
                </a:cubicBezTo>
                <a:cubicBezTo>
                  <a:pt x="6938913" y="1380531"/>
                  <a:pt x="6931232" y="1403682"/>
                  <a:pt x="6946930" y="1417765"/>
                </a:cubicBezTo>
                <a:close/>
                <a:moveTo>
                  <a:pt x="6885851" y="1566384"/>
                </a:moveTo>
                <a:cubicBezTo>
                  <a:pt x="6892309" y="1548308"/>
                  <a:pt x="6893282" y="1506878"/>
                  <a:pt x="6880178" y="1485773"/>
                </a:cubicBezTo>
                <a:cubicBezTo>
                  <a:pt x="6872226" y="1516462"/>
                  <a:pt x="6879227" y="1540996"/>
                  <a:pt x="6885851" y="1566384"/>
                </a:cubicBezTo>
                <a:close/>
                <a:moveTo>
                  <a:pt x="6986435" y="1338738"/>
                </a:moveTo>
                <a:cubicBezTo>
                  <a:pt x="6979370" y="1303966"/>
                  <a:pt x="6995493" y="1260552"/>
                  <a:pt x="6985162" y="1227401"/>
                </a:cubicBezTo>
                <a:cubicBezTo>
                  <a:pt x="6972017" y="1267536"/>
                  <a:pt x="6956391" y="1325974"/>
                  <a:pt x="6986435" y="1338738"/>
                </a:cubicBezTo>
                <a:close/>
                <a:moveTo>
                  <a:pt x="7088718" y="1107249"/>
                </a:moveTo>
                <a:cubicBezTo>
                  <a:pt x="7085626" y="1099246"/>
                  <a:pt x="7076432" y="1094674"/>
                  <a:pt x="7073994" y="1109421"/>
                </a:cubicBezTo>
                <a:cubicBezTo>
                  <a:pt x="7080629" y="1112864"/>
                  <a:pt x="7084936" y="1111193"/>
                  <a:pt x="7088718" y="1107249"/>
                </a:cubicBezTo>
                <a:close/>
                <a:moveTo>
                  <a:pt x="7099097" y="1083758"/>
                </a:moveTo>
                <a:cubicBezTo>
                  <a:pt x="7091986" y="1079084"/>
                  <a:pt x="7096375" y="1070304"/>
                  <a:pt x="7088838" y="1065442"/>
                </a:cubicBezTo>
                <a:cubicBezTo>
                  <a:pt x="7083358" y="1073230"/>
                  <a:pt x="7090918" y="1091885"/>
                  <a:pt x="7099097" y="1083758"/>
                </a:cubicBezTo>
                <a:close/>
                <a:moveTo>
                  <a:pt x="6900307" y="1545206"/>
                </a:moveTo>
                <a:cubicBezTo>
                  <a:pt x="6910788" y="1497256"/>
                  <a:pt x="6904043" y="1455990"/>
                  <a:pt x="6886650" y="1419207"/>
                </a:cubicBezTo>
                <a:cubicBezTo>
                  <a:pt x="6877124" y="1443075"/>
                  <a:pt x="6873323" y="1464367"/>
                  <a:pt x="6882065" y="1481502"/>
                </a:cubicBezTo>
                <a:cubicBezTo>
                  <a:pt x="6884567" y="1476992"/>
                  <a:pt x="6886881" y="1472910"/>
                  <a:pt x="6892950" y="1477633"/>
                </a:cubicBezTo>
                <a:cubicBezTo>
                  <a:pt x="6894645" y="1500333"/>
                  <a:pt x="6890803" y="1525181"/>
                  <a:pt x="6900307" y="1545206"/>
                </a:cubicBezTo>
                <a:close/>
                <a:moveTo>
                  <a:pt x="6887870" y="1594842"/>
                </a:moveTo>
                <a:cubicBezTo>
                  <a:pt x="6890261" y="1591305"/>
                  <a:pt x="6890857" y="1586208"/>
                  <a:pt x="6886735" y="1585152"/>
                </a:cubicBezTo>
                <a:cubicBezTo>
                  <a:pt x="6885603" y="1587715"/>
                  <a:pt x="6884232" y="1589662"/>
                  <a:pt x="6881624" y="1587489"/>
                </a:cubicBezTo>
                <a:lnTo>
                  <a:pt x="6878228" y="1595176"/>
                </a:lnTo>
                <a:cubicBezTo>
                  <a:pt x="6881291" y="1600358"/>
                  <a:pt x="6885478" y="1598380"/>
                  <a:pt x="6887870" y="1594842"/>
                </a:cubicBezTo>
                <a:close/>
                <a:moveTo>
                  <a:pt x="6950701" y="1493452"/>
                </a:moveTo>
                <a:cubicBezTo>
                  <a:pt x="6952713" y="1478515"/>
                  <a:pt x="6963764" y="1460426"/>
                  <a:pt x="6944670" y="1454032"/>
                </a:cubicBezTo>
                <a:cubicBezTo>
                  <a:pt x="6941427" y="1469445"/>
                  <a:pt x="6944526" y="1482045"/>
                  <a:pt x="6950701" y="1493452"/>
                </a:cubicBezTo>
                <a:close/>
                <a:moveTo>
                  <a:pt x="2046048" y="12610361"/>
                </a:moveTo>
                <a:cubicBezTo>
                  <a:pt x="2043631" y="12608664"/>
                  <a:pt x="2040634" y="12607283"/>
                  <a:pt x="2037636" y="12605902"/>
                </a:cubicBezTo>
                <a:cubicBezTo>
                  <a:pt x="2036254" y="12608905"/>
                  <a:pt x="2034872" y="12611909"/>
                  <a:pt x="2033490" y="12614913"/>
                </a:cubicBezTo>
                <a:cubicBezTo>
                  <a:pt x="2036040" y="12616161"/>
                  <a:pt x="2039485" y="12617675"/>
                  <a:pt x="2042035" y="12618923"/>
                </a:cubicBezTo>
                <a:cubicBezTo>
                  <a:pt x="2043417" y="12615920"/>
                  <a:pt x="2044799" y="12612916"/>
                  <a:pt x="2046048" y="12610361"/>
                </a:cubicBezTo>
                <a:close/>
                <a:moveTo>
                  <a:pt x="6993672" y="1448117"/>
                </a:moveTo>
                <a:lnTo>
                  <a:pt x="6994871" y="1441327"/>
                </a:lnTo>
                <a:lnTo>
                  <a:pt x="6995836" y="1435864"/>
                </a:lnTo>
                <a:cubicBezTo>
                  <a:pt x="6995741" y="1432185"/>
                  <a:pt x="6994138" y="1429179"/>
                  <a:pt x="6988950" y="1427653"/>
                </a:cubicBezTo>
                <a:cubicBezTo>
                  <a:pt x="6987021" y="1435479"/>
                  <a:pt x="6983058" y="1444448"/>
                  <a:pt x="6993672" y="1448117"/>
                </a:cubicBezTo>
                <a:close/>
                <a:moveTo>
                  <a:pt x="6875289" y="1736814"/>
                </a:moveTo>
                <a:cubicBezTo>
                  <a:pt x="6850985" y="1672985"/>
                  <a:pt x="6822752" y="1609973"/>
                  <a:pt x="6798022" y="1545955"/>
                </a:cubicBezTo>
                <a:cubicBezTo>
                  <a:pt x="6773292" y="1481938"/>
                  <a:pt x="6746995" y="1415697"/>
                  <a:pt x="6706269" y="1357885"/>
                </a:cubicBezTo>
                <a:cubicBezTo>
                  <a:pt x="6719499" y="1426009"/>
                  <a:pt x="6756772" y="1485869"/>
                  <a:pt x="6777573" y="1550702"/>
                </a:cubicBezTo>
                <a:cubicBezTo>
                  <a:pt x="6744947" y="1523015"/>
                  <a:pt x="6756190" y="1477955"/>
                  <a:pt x="6725599" y="1449123"/>
                </a:cubicBezTo>
                <a:cubicBezTo>
                  <a:pt x="6725289" y="1433672"/>
                  <a:pt x="6717362" y="1393925"/>
                  <a:pt x="6698913" y="1405683"/>
                </a:cubicBezTo>
                <a:cubicBezTo>
                  <a:pt x="6708727" y="1441159"/>
                  <a:pt x="6736809" y="1469902"/>
                  <a:pt x="6741700" y="1507287"/>
                </a:cubicBezTo>
                <a:cubicBezTo>
                  <a:pt x="6724403" y="1499133"/>
                  <a:pt x="6727407" y="1483104"/>
                  <a:pt x="6721183" y="1470655"/>
                </a:cubicBezTo>
                <a:cubicBezTo>
                  <a:pt x="6710464" y="1460303"/>
                  <a:pt x="6712725" y="1481722"/>
                  <a:pt x="6702005" y="1471370"/>
                </a:cubicBezTo>
                <a:cubicBezTo>
                  <a:pt x="6690486" y="1435141"/>
                  <a:pt x="6684125" y="1397617"/>
                  <a:pt x="6672606" y="1361388"/>
                </a:cubicBezTo>
                <a:cubicBezTo>
                  <a:pt x="6661135" y="1326201"/>
                  <a:pt x="6641331" y="1291416"/>
                  <a:pt x="6642591" y="1251644"/>
                </a:cubicBezTo>
                <a:cubicBezTo>
                  <a:pt x="6660493" y="1281505"/>
                  <a:pt x="6669831" y="1315750"/>
                  <a:pt x="6699849" y="1341264"/>
                </a:cubicBezTo>
                <a:cubicBezTo>
                  <a:pt x="6692741" y="1310048"/>
                  <a:pt x="6678440" y="1281267"/>
                  <a:pt x="6659832" y="1254157"/>
                </a:cubicBezTo>
                <a:cubicBezTo>
                  <a:pt x="6670710" y="1245691"/>
                  <a:pt x="6665116" y="1242199"/>
                  <a:pt x="6675559" y="1228946"/>
                </a:cubicBezTo>
                <a:cubicBezTo>
                  <a:pt x="6661685" y="1200354"/>
                  <a:pt x="6594980" y="1154035"/>
                  <a:pt x="6565956" y="1185113"/>
                </a:cubicBezTo>
                <a:cubicBezTo>
                  <a:pt x="6613537" y="1379701"/>
                  <a:pt x="6745215" y="1542021"/>
                  <a:pt x="6825215" y="1724388"/>
                </a:cubicBezTo>
                <a:cubicBezTo>
                  <a:pt x="6839749" y="1722642"/>
                  <a:pt x="6856047" y="1727291"/>
                  <a:pt x="6875289" y="1736814"/>
                </a:cubicBezTo>
                <a:close/>
                <a:moveTo>
                  <a:pt x="7042742" y="1368211"/>
                </a:moveTo>
                <a:lnTo>
                  <a:pt x="7042877" y="1366599"/>
                </a:lnTo>
                <a:lnTo>
                  <a:pt x="7045318" y="1337540"/>
                </a:lnTo>
                <a:cubicBezTo>
                  <a:pt x="7050823" y="1308099"/>
                  <a:pt x="7061647" y="1281870"/>
                  <a:pt x="7046579" y="1254538"/>
                </a:cubicBezTo>
                <a:cubicBezTo>
                  <a:pt x="7037283" y="1274423"/>
                  <a:pt x="7035328" y="1294999"/>
                  <a:pt x="7034317" y="1313440"/>
                </a:cubicBezTo>
                <a:cubicBezTo>
                  <a:pt x="7033880" y="1321926"/>
                  <a:pt x="7033885" y="1332010"/>
                  <a:pt x="7035050" y="1341777"/>
                </a:cubicBezTo>
                <a:lnTo>
                  <a:pt x="7042542" y="1367525"/>
                </a:lnTo>
                <a:close/>
                <a:moveTo>
                  <a:pt x="2057596" y="12653324"/>
                </a:moveTo>
                <a:cubicBezTo>
                  <a:pt x="2039390" y="12647411"/>
                  <a:pt x="2034056" y="12637527"/>
                  <a:pt x="2027247" y="12627690"/>
                </a:cubicBezTo>
                <a:cubicBezTo>
                  <a:pt x="2013093" y="12642502"/>
                  <a:pt x="2048169" y="12658810"/>
                  <a:pt x="2057596" y="12653324"/>
                </a:cubicBezTo>
                <a:close/>
                <a:moveTo>
                  <a:pt x="6911839" y="1674859"/>
                </a:moveTo>
                <a:lnTo>
                  <a:pt x="6904162" y="1671467"/>
                </a:lnTo>
                <a:lnTo>
                  <a:pt x="6900765" y="1679155"/>
                </a:lnTo>
                <a:lnTo>
                  <a:pt x="6908442" y="1682547"/>
                </a:lnTo>
                <a:close/>
                <a:moveTo>
                  <a:pt x="7140065" y="1231012"/>
                </a:moveTo>
                <a:cubicBezTo>
                  <a:pt x="7132241" y="1224492"/>
                  <a:pt x="7135491" y="1213677"/>
                  <a:pt x="7127666" y="1207156"/>
                </a:cubicBezTo>
                <a:cubicBezTo>
                  <a:pt x="7115000" y="1221979"/>
                  <a:pt x="7127776" y="1244981"/>
                  <a:pt x="7140065" y="1231012"/>
                </a:cubicBezTo>
                <a:close/>
                <a:moveTo>
                  <a:pt x="6988671" y="1582741"/>
                </a:moveTo>
                <a:cubicBezTo>
                  <a:pt x="6992642" y="1573752"/>
                  <a:pt x="6987206" y="1561395"/>
                  <a:pt x="6977893" y="1556514"/>
                </a:cubicBezTo>
                <a:cubicBezTo>
                  <a:pt x="6971665" y="1570609"/>
                  <a:pt x="6967898" y="1583748"/>
                  <a:pt x="6981358" y="1590206"/>
                </a:cubicBezTo>
                <a:cubicBezTo>
                  <a:pt x="6984977" y="1588359"/>
                  <a:pt x="6987347" y="1585737"/>
                  <a:pt x="6988671" y="1582741"/>
                </a:cubicBezTo>
                <a:close/>
                <a:moveTo>
                  <a:pt x="7056907" y="1429603"/>
                </a:moveTo>
                <a:cubicBezTo>
                  <a:pt x="7085116" y="1363452"/>
                  <a:pt x="7064911" y="1315728"/>
                  <a:pt x="7084081" y="1252730"/>
                </a:cubicBezTo>
                <a:cubicBezTo>
                  <a:pt x="7070968" y="1227027"/>
                  <a:pt x="7087575" y="1189442"/>
                  <a:pt x="7067506" y="1166792"/>
                </a:cubicBezTo>
                <a:cubicBezTo>
                  <a:pt x="7057056" y="1204289"/>
                  <a:pt x="7063136" y="1251101"/>
                  <a:pt x="7064791" y="1296244"/>
                </a:cubicBezTo>
                <a:lnTo>
                  <a:pt x="7064653" y="1306419"/>
                </a:lnTo>
                <a:lnTo>
                  <a:pt x="7064195" y="1340425"/>
                </a:lnTo>
                <a:cubicBezTo>
                  <a:pt x="7043496" y="1366503"/>
                  <a:pt x="7051325" y="1404164"/>
                  <a:pt x="7056907" y="1429603"/>
                </a:cubicBezTo>
                <a:close/>
                <a:moveTo>
                  <a:pt x="6924118" y="1740521"/>
                </a:moveTo>
                <a:cubicBezTo>
                  <a:pt x="6928220" y="1730082"/>
                  <a:pt x="6925367" y="1722696"/>
                  <a:pt x="6915746" y="1717934"/>
                </a:cubicBezTo>
                <a:cubicBezTo>
                  <a:pt x="6911832" y="1727946"/>
                  <a:pt x="6914686" y="1735333"/>
                  <a:pt x="6924118" y="1740521"/>
                </a:cubicBezTo>
                <a:close/>
                <a:moveTo>
                  <a:pt x="7101508" y="1339045"/>
                </a:moveTo>
                <a:cubicBezTo>
                  <a:pt x="7108237" y="1313431"/>
                  <a:pt x="7093068" y="1275078"/>
                  <a:pt x="7116914" y="1262643"/>
                </a:cubicBezTo>
                <a:cubicBezTo>
                  <a:pt x="7112512" y="1235684"/>
                  <a:pt x="7110761" y="1207344"/>
                  <a:pt x="7102054" y="1182056"/>
                </a:cubicBezTo>
                <a:cubicBezTo>
                  <a:pt x="7105665" y="1161191"/>
                  <a:pt x="7103381" y="1125979"/>
                  <a:pt x="7086378" y="1124082"/>
                </a:cubicBezTo>
                <a:cubicBezTo>
                  <a:pt x="7093485" y="1155299"/>
                  <a:pt x="7087484" y="1191955"/>
                  <a:pt x="7097857" y="1221551"/>
                </a:cubicBezTo>
                <a:cubicBezTo>
                  <a:pt x="7082948" y="1255292"/>
                  <a:pt x="7089282" y="1305566"/>
                  <a:pt x="7101508" y="1339045"/>
                </a:cubicBezTo>
                <a:close/>
                <a:moveTo>
                  <a:pt x="7006461" y="1564543"/>
                </a:moveTo>
                <a:cubicBezTo>
                  <a:pt x="7015840" y="1537547"/>
                  <a:pt x="7016179" y="1513704"/>
                  <a:pt x="7010793" y="1492437"/>
                </a:cubicBezTo>
                <a:cubicBezTo>
                  <a:pt x="7008446" y="1504672"/>
                  <a:pt x="6983094" y="1551666"/>
                  <a:pt x="7006461" y="1564543"/>
                </a:cubicBezTo>
                <a:close/>
                <a:moveTo>
                  <a:pt x="7043049" y="1513859"/>
                </a:moveTo>
                <a:lnTo>
                  <a:pt x="7047959" y="1487641"/>
                </a:lnTo>
                <a:lnTo>
                  <a:pt x="7048428" y="1485136"/>
                </a:lnTo>
                <a:cubicBezTo>
                  <a:pt x="7050041" y="1465621"/>
                  <a:pt x="7047771" y="1446241"/>
                  <a:pt x="7041995" y="1432203"/>
                </a:cubicBezTo>
                <a:cubicBezTo>
                  <a:pt x="7036047" y="1443357"/>
                  <a:pt x="7046026" y="1464613"/>
                  <a:pt x="7030359" y="1468921"/>
                </a:cubicBezTo>
                <a:cubicBezTo>
                  <a:pt x="7037228" y="1441838"/>
                  <a:pt x="7036714" y="1417618"/>
                  <a:pt x="7041926" y="1390823"/>
                </a:cubicBezTo>
                <a:lnTo>
                  <a:pt x="7035583" y="1386756"/>
                </a:lnTo>
                <a:lnTo>
                  <a:pt x="7033287" y="1385283"/>
                </a:lnTo>
                <a:cubicBezTo>
                  <a:pt x="7029853" y="1384978"/>
                  <a:pt x="7026384" y="1384466"/>
                  <a:pt x="7024432" y="1378499"/>
                </a:cubicBezTo>
                <a:cubicBezTo>
                  <a:pt x="7033562" y="1315149"/>
                  <a:pt x="7016852" y="1261822"/>
                  <a:pt x="7025366" y="1198711"/>
                </a:cubicBezTo>
                <a:cubicBezTo>
                  <a:pt x="7024113" y="1185395"/>
                  <a:pt x="7006566" y="1198572"/>
                  <a:pt x="7007872" y="1186386"/>
                </a:cubicBezTo>
                <a:cubicBezTo>
                  <a:pt x="7008396" y="1130975"/>
                  <a:pt x="7051868" y="1074121"/>
                  <a:pt x="7028251" y="1024889"/>
                </a:cubicBezTo>
                <a:cubicBezTo>
                  <a:pt x="7016955" y="1037765"/>
                  <a:pt x="7027361" y="1059209"/>
                  <a:pt x="7011267" y="1063328"/>
                </a:cubicBezTo>
                <a:cubicBezTo>
                  <a:pt x="7011565" y="1043041"/>
                  <a:pt x="7024167" y="1017980"/>
                  <a:pt x="7010316" y="1003181"/>
                </a:cubicBezTo>
                <a:cubicBezTo>
                  <a:pt x="6995754" y="1017677"/>
                  <a:pt x="6999163" y="1045728"/>
                  <a:pt x="6994657" y="1069772"/>
                </a:cubicBezTo>
                <a:cubicBezTo>
                  <a:pt x="6988459" y="1102258"/>
                  <a:pt x="6964568" y="1144792"/>
                  <a:pt x="6989936" y="1164678"/>
                </a:cubicBezTo>
                <a:cubicBezTo>
                  <a:pt x="7008018" y="1131829"/>
                  <a:pt x="6982424" y="1089381"/>
                  <a:pt x="7017673" y="1070753"/>
                </a:cubicBezTo>
                <a:cubicBezTo>
                  <a:pt x="6982018" y="1187215"/>
                  <a:pt x="7012568" y="1277286"/>
                  <a:pt x="7015057" y="1378951"/>
                </a:cubicBezTo>
                <a:cubicBezTo>
                  <a:pt x="7011988" y="1384742"/>
                  <a:pt x="7003926" y="1377606"/>
                  <a:pt x="7001858" y="1386902"/>
                </a:cubicBezTo>
                <a:lnTo>
                  <a:pt x="6996960" y="1446153"/>
                </a:lnTo>
                <a:lnTo>
                  <a:pt x="6995289" y="1466379"/>
                </a:lnTo>
                <a:lnTo>
                  <a:pt x="6994051" y="1501533"/>
                </a:lnTo>
                <a:lnTo>
                  <a:pt x="6992552" y="1544104"/>
                </a:lnTo>
                <a:cubicBezTo>
                  <a:pt x="6998080" y="1521787"/>
                  <a:pt x="7001607" y="1500247"/>
                  <a:pt x="7004466" y="1478921"/>
                </a:cubicBezTo>
                <a:lnTo>
                  <a:pt x="7005627" y="1469543"/>
                </a:lnTo>
                <a:lnTo>
                  <a:pt x="7005951" y="1466917"/>
                </a:lnTo>
                <a:lnTo>
                  <a:pt x="7012370" y="1415029"/>
                </a:lnTo>
                <a:lnTo>
                  <a:pt x="7017974" y="1435419"/>
                </a:lnTo>
                <a:lnTo>
                  <a:pt x="7022732" y="1452725"/>
                </a:lnTo>
                <a:cubicBezTo>
                  <a:pt x="7022423" y="1466691"/>
                  <a:pt x="7019678" y="1481558"/>
                  <a:pt x="7018470" y="1495829"/>
                </a:cubicBezTo>
                <a:cubicBezTo>
                  <a:pt x="7025581" y="1500502"/>
                  <a:pt x="7028412" y="1494095"/>
                  <a:pt x="7033383" y="1493229"/>
                </a:cubicBezTo>
                <a:cubicBezTo>
                  <a:pt x="7030342" y="1501840"/>
                  <a:pt x="7027255" y="1510558"/>
                  <a:pt x="7026244" y="1518470"/>
                </a:cubicBezTo>
                <a:lnTo>
                  <a:pt x="7029414" y="1530634"/>
                </a:lnTo>
                <a:lnTo>
                  <a:pt x="7031564" y="1538879"/>
                </a:lnTo>
                <a:cubicBezTo>
                  <a:pt x="7036441" y="1531590"/>
                  <a:pt x="7040254" y="1523033"/>
                  <a:pt x="7043049" y="1513859"/>
                </a:cubicBezTo>
                <a:close/>
                <a:moveTo>
                  <a:pt x="7168634" y="1239041"/>
                </a:moveTo>
                <a:cubicBezTo>
                  <a:pt x="7138446" y="1196605"/>
                  <a:pt x="7127349" y="1129422"/>
                  <a:pt x="7098267" y="1097174"/>
                </a:cubicBezTo>
                <a:cubicBezTo>
                  <a:pt x="7106450" y="1120188"/>
                  <a:pt x="7118947" y="1146130"/>
                  <a:pt x="7129738" y="1171317"/>
                </a:cubicBezTo>
                <a:cubicBezTo>
                  <a:pt x="7139865" y="1195700"/>
                  <a:pt x="7146029" y="1229053"/>
                  <a:pt x="7168634" y="1239041"/>
                </a:cubicBezTo>
                <a:close/>
                <a:moveTo>
                  <a:pt x="2120332" y="12689584"/>
                </a:moveTo>
                <a:cubicBezTo>
                  <a:pt x="2118229" y="12688470"/>
                  <a:pt x="2115365" y="12686641"/>
                  <a:pt x="2118356" y="12683141"/>
                </a:cubicBezTo>
                <a:cubicBezTo>
                  <a:pt x="2115359" y="12681760"/>
                  <a:pt x="2112495" y="12679930"/>
                  <a:pt x="2109811" y="12679130"/>
                </a:cubicBezTo>
                <a:cubicBezTo>
                  <a:pt x="2097927" y="12686324"/>
                  <a:pt x="2118109" y="12698680"/>
                  <a:pt x="2120332" y="12689584"/>
                </a:cubicBezTo>
                <a:close/>
                <a:moveTo>
                  <a:pt x="6954826" y="1754090"/>
                </a:moveTo>
                <a:cubicBezTo>
                  <a:pt x="6955709" y="1715172"/>
                  <a:pt x="6968092" y="1672148"/>
                  <a:pt x="6944177" y="1643204"/>
                </a:cubicBezTo>
                <a:lnTo>
                  <a:pt x="6944345" y="1638898"/>
                </a:lnTo>
                <a:lnTo>
                  <a:pt x="6945324" y="1613783"/>
                </a:lnTo>
                <a:cubicBezTo>
                  <a:pt x="6946906" y="1603571"/>
                  <a:pt x="6948617" y="1593351"/>
                  <a:pt x="6947253" y="1584326"/>
                </a:cubicBezTo>
                <a:cubicBezTo>
                  <a:pt x="6954979" y="1588760"/>
                  <a:pt x="6956628" y="1583873"/>
                  <a:pt x="6960025" y="1576186"/>
                </a:cubicBezTo>
                <a:cubicBezTo>
                  <a:pt x="6978478" y="1537885"/>
                  <a:pt x="6958265" y="1485563"/>
                  <a:pt x="6983855" y="1439185"/>
                </a:cubicBezTo>
                <a:cubicBezTo>
                  <a:pt x="6974343" y="1414563"/>
                  <a:pt x="6988259" y="1381914"/>
                  <a:pt x="6972406" y="1360106"/>
                </a:cubicBezTo>
                <a:cubicBezTo>
                  <a:pt x="6955377" y="1428644"/>
                  <a:pt x="6965588" y="1503602"/>
                  <a:pt x="6942531" y="1563862"/>
                </a:cubicBezTo>
                <a:cubicBezTo>
                  <a:pt x="6939851" y="1546852"/>
                  <a:pt x="6947818" y="1525359"/>
                  <a:pt x="6932219" y="1513362"/>
                </a:cubicBezTo>
                <a:cubicBezTo>
                  <a:pt x="6924712" y="1526891"/>
                  <a:pt x="6938292" y="1549227"/>
                  <a:pt x="6923338" y="1555382"/>
                </a:cubicBezTo>
                <a:cubicBezTo>
                  <a:pt x="6923538" y="1533008"/>
                  <a:pt x="6929037" y="1507872"/>
                  <a:pt x="6931082" y="1484783"/>
                </a:cubicBezTo>
                <a:cubicBezTo>
                  <a:pt x="6933366" y="1462309"/>
                  <a:pt x="6939612" y="1430867"/>
                  <a:pt x="6929689" y="1415252"/>
                </a:cubicBezTo>
                <a:cubicBezTo>
                  <a:pt x="6923998" y="1467359"/>
                  <a:pt x="6903968" y="1525383"/>
                  <a:pt x="6910581" y="1572717"/>
                </a:cubicBezTo>
                <a:cubicBezTo>
                  <a:pt x="6915337" y="1585028"/>
                  <a:pt x="6924697" y="1575380"/>
                  <a:pt x="6928502" y="1585229"/>
                </a:cubicBezTo>
                <a:cubicBezTo>
                  <a:pt x="6925781" y="1600618"/>
                  <a:pt x="6925674" y="1614992"/>
                  <a:pt x="6928158" y="1628405"/>
                </a:cubicBezTo>
                <a:lnTo>
                  <a:pt x="6938730" y="1654417"/>
                </a:lnTo>
                <a:lnTo>
                  <a:pt x="6943362" y="1665816"/>
                </a:lnTo>
                <a:cubicBezTo>
                  <a:pt x="6950323" y="1693905"/>
                  <a:pt x="6941525" y="1728814"/>
                  <a:pt x="6954826" y="1754090"/>
                </a:cubicBezTo>
                <a:close/>
                <a:moveTo>
                  <a:pt x="7040124" y="1561039"/>
                </a:moveTo>
                <a:cubicBezTo>
                  <a:pt x="7025378" y="1549419"/>
                  <a:pt x="7002324" y="1583134"/>
                  <a:pt x="7023125" y="1590283"/>
                </a:cubicBezTo>
                <a:cubicBezTo>
                  <a:pt x="7028556" y="1581452"/>
                  <a:pt x="7019649" y="1578537"/>
                  <a:pt x="7027352" y="1569179"/>
                </a:cubicBezTo>
                <a:cubicBezTo>
                  <a:pt x="7034414" y="1572809"/>
                  <a:pt x="7038007" y="1569293"/>
                  <a:pt x="7040124" y="1561039"/>
                </a:cubicBezTo>
                <a:close/>
                <a:moveTo>
                  <a:pt x="7098248" y="1429491"/>
                </a:moveTo>
                <a:cubicBezTo>
                  <a:pt x="7097917" y="1415818"/>
                  <a:pt x="7100355" y="1401070"/>
                  <a:pt x="7101640" y="1386770"/>
                </a:cubicBezTo>
                <a:lnTo>
                  <a:pt x="7099914" y="1367188"/>
                </a:lnTo>
                <a:lnTo>
                  <a:pt x="7098111" y="1346732"/>
                </a:lnTo>
                <a:cubicBezTo>
                  <a:pt x="7082353" y="1353553"/>
                  <a:pt x="7086395" y="1364018"/>
                  <a:pt x="7073450" y="1381779"/>
                </a:cubicBezTo>
                <a:cubicBezTo>
                  <a:pt x="7074027" y="1387395"/>
                  <a:pt x="7079787" y="1391088"/>
                  <a:pt x="7084340" y="1395206"/>
                </a:cubicBezTo>
                <a:lnTo>
                  <a:pt x="7086561" y="1398147"/>
                </a:lnTo>
                <a:lnTo>
                  <a:pt x="7089466" y="1401993"/>
                </a:lnTo>
                <a:cubicBezTo>
                  <a:pt x="7090340" y="1404557"/>
                  <a:pt x="7090113" y="1407520"/>
                  <a:pt x="7087989" y="1411175"/>
                </a:cubicBezTo>
                <a:lnTo>
                  <a:pt x="7085472" y="1412152"/>
                </a:lnTo>
                <a:lnTo>
                  <a:pt x="7083135" y="1408979"/>
                </a:lnTo>
                <a:lnTo>
                  <a:pt x="7083848" y="1404436"/>
                </a:lnTo>
                <a:lnTo>
                  <a:pt x="7084139" y="1402583"/>
                </a:lnTo>
                <a:cubicBezTo>
                  <a:pt x="7082890" y="1399351"/>
                  <a:pt x="7080367" y="1397853"/>
                  <a:pt x="7078172" y="1402244"/>
                </a:cubicBezTo>
                <a:lnTo>
                  <a:pt x="7082349" y="1407912"/>
                </a:lnTo>
                <a:lnTo>
                  <a:pt x="7083135" y="1408979"/>
                </a:lnTo>
                <a:lnTo>
                  <a:pt x="7082452" y="1413323"/>
                </a:lnTo>
                <a:lnTo>
                  <a:pt x="7085472" y="1412152"/>
                </a:lnTo>
                <a:close/>
                <a:moveTo>
                  <a:pt x="6975837" y="1716919"/>
                </a:moveTo>
                <a:cubicBezTo>
                  <a:pt x="6975184" y="1694169"/>
                  <a:pt x="6979830" y="1668656"/>
                  <a:pt x="6979981" y="1645240"/>
                </a:cubicBezTo>
                <a:cubicBezTo>
                  <a:pt x="6957784" y="1652789"/>
                  <a:pt x="6974708" y="1635253"/>
                  <a:pt x="6956508" y="1625680"/>
                </a:cubicBezTo>
                <a:cubicBezTo>
                  <a:pt x="6941815" y="1646244"/>
                  <a:pt x="6968956" y="1650579"/>
                  <a:pt x="6966378" y="1666796"/>
                </a:cubicBezTo>
                <a:cubicBezTo>
                  <a:pt x="6965269" y="1683152"/>
                  <a:pt x="6960827" y="1717434"/>
                  <a:pt x="6975837" y="1716919"/>
                </a:cubicBezTo>
                <a:close/>
                <a:moveTo>
                  <a:pt x="7163418" y="1292379"/>
                </a:moveTo>
                <a:cubicBezTo>
                  <a:pt x="7167275" y="1276727"/>
                  <a:pt x="7159681" y="1266225"/>
                  <a:pt x="7147354" y="1257204"/>
                </a:cubicBezTo>
                <a:cubicBezTo>
                  <a:pt x="7141602" y="1272530"/>
                  <a:pt x="7149121" y="1294740"/>
                  <a:pt x="7163418" y="1292379"/>
                </a:cubicBezTo>
                <a:close/>
                <a:moveTo>
                  <a:pt x="6991991" y="1691896"/>
                </a:moveTo>
                <a:cubicBezTo>
                  <a:pt x="6997096" y="1671691"/>
                  <a:pt x="7001538" y="1651830"/>
                  <a:pt x="7003442" y="1632954"/>
                </a:cubicBezTo>
                <a:lnTo>
                  <a:pt x="7000870" y="1596812"/>
                </a:lnTo>
                <a:lnTo>
                  <a:pt x="6999667" y="1579919"/>
                </a:lnTo>
                <a:lnTo>
                  <a:pt x="6990590" y="1620645"/>
                </a:lnTo>
                <a:lnTo>
                  <a:pt x="6986370" y="1639576"/>
                </a:lnTo>
                <a:cubicBezTo>
                  <a:pt x="6984572" y="1658500"/>
                  <a:pt x="6985928" y="1676200"/>
                  <a:pt x="6991991" y="1691896"/>
                </a:cubicBezTo>
                <a:close/>
                <a:moveTo>
                  <a:pt x="7049926" y="1560776"/>
                </a:moveTo>
                <a:cubicBezTo>
                  <a:pt x="7055063" y="1545689"/>
                  <a:pt x="7057124" y="1531796"/>
                  <a:pt x="7047922" y="1522625"/>
                </a:cubicBezTo>
                <a:cubicBezTo>
                  <a:pt x="7041555" y="1538189"/>
                  <a:pt x="7038452" y="1552133"/>
                  <a:pt x="7049926" y="1560776"/>
                </a:cubicBezTo>
                <a:close/>
                <a:moveTo>
                  <a:pt x="2146283" y="12702197"/>
                </a:moveTo>
                <a:cubicBezTo>
                  <a:pt x="2143946" y="12693694"/>
                  <a:pt x="2128912" y="12685310"/>
                  <a:pt x="2122756" y="12696162"/>
                </a:cubicBezTo>
                <a:cubicBezTo>
                  <a:pt x="2130313" y="12696950"/>
                  <a:pt x="2142898" y="12711923"/>
                  <a:pt x="2146283" y="12702197"/>
                </a:cubicBezTo>
                <a:close/>
                <a:moveTo>
                  <a:pt x="7048738" y="1615383"/>
                </a:moveTo>
                <a:cubicBezTo>
                  <a:pt x="7054497" y="1604655"/>
                  <a:pt x="7056139" y="1595171"/>
                  <a:pt x="7051251" y="1588927"/>
                </a:cubicBezTo>
                <a:cubicBezTo>
                  <a:pt x="7046722" y="1599178"/>
                  <a:pt x="7039117" y="1610621"/>
                  <a:pt x="7048738" y="1615383"/>
                </a:cubicBezTo>
                <a:close/>
                <a:moveTo>
                  <a:pt x="7115353" y="1464616"/>
                </a:moveTo>
                <a:lnTo>
                  <a:pt x="7107676" y="1461224"/>
                </a:lnTo>
                <a:lnTo>
                  <a:pt x="7104091" y="1469339"/>
                </a:lnTo>
                <a:lnTo>
                  <a:pt x="7111768" y="1472731"/>
                </a:lnTo>
                <a:close/>
                <a:moveTo>
                  <a:pt x="7116863" y="1461199"/>
                </a:moveTo>
                <a:cubicBezTo>
                  <a:pt x="7116848" y="1452003"/>
                  <a:pt x="7125136" y="1424015"/>
                  <a:pt x="7111888" y="1430924"/>
                </a:cubicBezTo>
                <a:cubicBezTo>
                  <a:pt x="7117531" y="1435459"/>
                  <a:pt x="7108771" y="1435673"/>
                  <a:pt x="7106793" y="1442456"/>
                </a:cubicBezTo>
                <a:cubicBezTo>
                  <a:pt x="7126929" y="1448800"/>
                  <a:pt x="7100754" y="1456123"/>
                  <a:pt x="7116863" y="1461199"/>
                </a:cubicBezTo>
                <a:close/>
                <a:moveTo>
                  <a:pt x="7200090" y="1303988"/>
                </a:moveTo>
                <a:cubicBezTo>
                  <a:pt x="7190945" y="1300458"/>
                  <a:pt x="7191333" y="1277657"/>
                  <a:pt x="7180644" y="1285696"/>
                </a:cubicBezTo>
                <a:cubicBezTo>
                  <a:pt x="7186902" y="1289993"/>
                  <a:pt x="7186514" y="1312794"/>
                  <a:pt x="7200090" y="1303988"/>
                </a:cubicBezTo>
                <a:close/>
                <a:moveTo>
                  <a:pt x="7047026" y="1657763"/>
                </a:moveTo>
                <a:cubicBezTo>
                  <a:pt x="7050954" y="1645843"/>
                  <a:pt x="7050327" y="1631400"/>
                  <a:pt x="7045341" y="1623071"/>
                </a:cubicBezTo>
                <a:cubicBezTo>
                  <a:pt x="7041744" y="1653132"/>
                  <a:pt x="7023847" y="1654413"/>
                  <a:pt x="7021374" y="1677313"/>
                </a:cubicBezTo>
                <a:cubicBezTo>
                  <a:pt x="7034613" y="1679078"/>
                  <a:pt x="7043098" y="1669682"/>
                  <a:pt x="7047026" y="1657763"/>
                </a:cubicBezTo>
                <a:close/>
                <a:moveTo>
                  <a:pt x="7077169" y="1615502"/>
                </a:moveTo>
                <a:cubicBezTo>
                  <a:pt x="7078389" y="1605385"/>
                  <a:pt x="7076100" y="1595567"/>
                  <a:pt x="7070002" y="1588024"/>
                </a:cubicBezTo>
                <a:cubicBezTo>
                  <a:pt x="7064069" y="1608374"/>
                  <a:pt x="7048908" y="1632304"/>
                  <a:pt x="7063277" y="1644779"/>
                </a:cubicBezTo>
                <a:cubicBezTo>
                  <a:pt x="7071218" y="1636036"/>
                  <a:pt x="7075948" y="1625619"/>
                  <a:pt x="7077169" y="1615502"/>
                </a:cubicBezTo>
                <a:close/>
                <a:moveTo>
                  <a:pt x="7090893" y="1592660"/>
                </a:moveTo>
                <a:cubicBezTo>
                  <a:pt x="7106787" y="1553228"/>
                  <a:pt x="7101574" y="1522338"/>
                  <a:pt x="7110700" y="1485531"/>
                </a:cubicBezTo>
                <a:cubicBezTo>
                  <a:pt x="7081845" y="1475845"/>
                  <a:pt x="7093972" y="1449553"/>
                  <a:pt x="7083335" y="1432091"/>
                </a:cubicBezTo>
                <a:cubicBezTo>
                  <a:pt x="7074304" y="1439842"/>
                  <a:pt x="7087680" y="1453409"/>
                  <a:pt x="7074843" y="1451311"/>
                </a:cubicBezTo>
                <a:cubicBezTo>
                  <a:pt x="7078100" y="1445092"/>
                  <a:pt x="7076625" y="1440357"/>
                  <a:pt x="7072262" y="1436387"/>
                </a:cubicBezTo>
                <a:cubicBezTo>
                  <a:pt x="7059255" y="1475053"/>
                  <a:pt x="7055855" y="1509284"/>
                  <a:pt x="7069681" y="1536833"/>
                </a:cubicBezTo>
                <a:cubicBezTo>
                  <a:pt x="7072006" y="1510805"/>
                  <a:pt x="7077520" y="1494864"/>
                  <a:pt x="7099011" y="1490066"/>
                </a:cubicBezTo>
                <a:cubicBezTo>
                  <a:pt x="7093576" y="1525440"/>
                  <a:pt x="7078298" y="1564634"/>
                  <a:pt x="7090893" y="1592660"/>
                </a:cubicBezTo>
                <a:close/>
                <a:moveTo>
                  <a:pt x="7150716" y="1457268"/>
                </a:moveTo>
                <a:cubicBezTo>
                  <a:pt x="7142400" y="1440322"/>
                  <a:pt x="7151311" y="1416693"/>
                  <a:pt x="7155300" y="1394973"/>
                </a:cubicBezTo>
                <a:cubicBezTo>
                  <a:pt x="7132671" y="1370043"/>
                  <a:pt x="7143610" y="1332091"/>
                  <a:pt x="7136386" y="1301333"/>
                </a:cubicBezTo>
                <a:lnTo>
                  <a:pt x="7131864" y="1293115"/>
                </a:lnTo>
                <a:lnTo>
                  <a:pt x="7121194" y="1273722"/>
                </a:lnTo>
                <a:cubicBezTo>
                  <a:pt x="7119050" y="1294726"/>
                  <a:pt x="7117363" y="1312103"/>
                  <a:pt x="7116520" y="1328576"/>
                </a:cubicBezTo>
                <a:lnTo>
                  <a:pt x="7116520" y="1328688"/>
                </a:lnTo>
                <a:lnTo>
                  <a:pt x="7116915" y="1378013"/>
                </a:lnTo>
                <a:cubicBezTo>
                  <a:pt x="7149869" y="1403804"/>
                  <a:pt x="7137554" y="1430523"/>
                  <a:pt x="7132217" y="1467983"/>
                </a:cubicBezTo>
                <a:cubicBezTo>
                  <a:pt x="7142076" y="1473360"/>
                  <a:pt x="7147466" y="1468084"/>
                  <a:pt x="7150716" y="1457268"/>
                </a:cubicBezTo>
                <a:close/>
                <a:moveTo>
                  <a:pt x="7166001" y="1422673"/>
                </a:moveTo>
                <a:cubicBezTo>
                  <a:pt x="7166518" y="1420349"/>
                  <a:pt x="7176101" y="1402122"/>
                  <a:pt x="7161026" y="1392398"/>
                </a:cubicBezTo>
                <a:cubicBezTo>
                  <a:pt x="7150269" y="1416743"/>
                  <a:pt x="7162340" y="1442496"/>
                  <a:pt x="7166001" y="1422673"/>
                </a:cubicBezTo>
                <a:close/>
                <a:moveTo>
                  <a:pt x="7115743" y="1557186"/>
                </a:moveTo>
                <a:cubicBezTo>
                  <a:pt x="7124858" y="1542325"/>
                  <a:pt x="7135871" y="1501248"/>
                  <a:pt x="7125612" y="1482931"/>
                </a:cubicBezTo>
                <a:cubicBezTo>
                  <a:pt x="7116924" y="1497981"/>
                  <a:pt x="7112678" y="1536433"/>
                  <a:pt x="7115743" y="1557186"/>
                </a:cubicBezTo>
                <a:close/>
                <a:moveTo>
                  <a:pt x="2485384" y="12069057"/>
                </a:moveTo>
                <a:cubicBezTo>
                  <a:pt x="2505211" y="12003344"/>
                  <a:pt x="2476532" y="11891133"/>
                  <a:pt x="2415534" y="11843442"/>
                </a:cubicBezTo>
                <a:cubicBezTo>
                  <a:pt x="2403330" y="11834321"/>
                  <a:pt x="2373639" y="11823322"/>
                  <a:pt x="2351426" y="11814916"/>
                </a:cubicBezTo>
                <a:cubicBezTo>
                  <a:pt x="2299747" y="11793842"/>
                  <a:pt x="2229693" y="11776515"/>
                  <a:pt x="2172713" y="11806303"/>
                </a:cubicBezTo>
                <a:cubicBezTo>
                  <a:pt x="2245627" y="11933862"/>
                  <a:pt x="2310389" y="12063829"/>
                  <a:pt x="2359554" y="12190477"/>
                </a:cubicBezTo>
                <a:cubicBezTo>
                  <a:pt x="2414858" y="12161504"/>
                  <a:pt x="2470727" y="12117719"/>
                  <a:pt x="2485384" y="12069057"/>
                </a:cubicBezTo>
                <a:close/>
                <a:moveTo>
                  <a:pt x="2198497" y="12728003"/>
                </a:moveTo>
                <a:cubicBezTo>
                  <a:pt x="2189992" y="12720589"/>
                  <a:pt x="2171499" y="12700929"/>
                  <a:pt x="2161905" y="12715147"/>
                </a:cubicBezTo>
                <a:cubicBezTo>
                  <a:pt x="2176092" y="12724741"/>
                  <a:pt x="2183168" y="12733682"/>
                  <a:pt x="2198497" y="12728003"/>
                </a:cubicBezTo>
                <a:close/>
                <a:moveTo>
                  <a:pt x="7197136" y="1436430"/>
                </a:moveTo>
                <a:cubicBezTo>
                  <a:pt x="7192108" y="1431656"/>
                  <a:pt x="7189780" y="1426543"/>
                  <a:pt x="7184752" y="1421769"/>
                </a:cubicBezTo>
                <a:cubicBezTo>
                  <a:pt x="7173456" y="1434645"/>
                  <a:pt x="7189153" y="1448728"/>
                  <a:pt x="7197136" y="1436430"/>
                </a:cubicBezTo>
                <a:close/>
                <a:moveTo>
                  <a:pt x="2496243" y="12090189"/>
                </a:moveTo>
                <a:cubicBezTo>
                  <a:pt x="2473919" y="12142385"/>
                  <a:pt x="2429194" y="12186721"/>
                  <a:pt x="2361398" y="12214501"/>
                </a:cubicBezTo>
                <a:cubicBezTo>
                  <a:pt x="2287762" y="12075872"/>
                  <a:pt x="2211957" y="11904031"/>
                  <a:pt x="2140965" y="11771902"/>
                </a:cubicBezTo>
                <a:cubicBezTo>
                  <a:pt x="2272351" y="11699178"/>
                  <a:pt x="2444727" y="11778884"/>
                  <a:pt x="2496679" y="11918715"/>
                </a:cubicBezTo>
                <a:cubicBezTo>
                  <a:pt x="2518490" y="11977936"/>
                  <a:pt x="2518567" y="12037992"/>
                  <a:pt x="2496243" y="12090189"/>
                </a:cubicBezTo>
                <a:close/>
                <a:moveTo>
                  <a:pt x="2224448" y="12740616"/>
                </a:moveTo>
                <a:cubicBezTo>
                  <a:pt x="2221897" y="12739368"/>
                  <a:pt x="2219033" y="12737538"/>
                  <a:pt x="2215902" y="12736605"/>
                </a:cubicBezTo>
                <a:cubicBezTo>
                  <a:pt x="2213672" y="12740820"/>
                  <a:pt x="2210093" y="12739754"/>
                  <a:pt x="2207236" y="12742805"/>
                </a:cubicBezTo>
                <a:cubicBezTo>
                  <a:pt x="2214573" y="12745968"/>
                  <a:pt x="2222271" y="12751189"/>
                  <a:pt x="2224448" y="12740616"/>
                </a:cubicBezTo>
                <a:close/>
                <a:moveTo>
                  <a:pt x="7228659" y="1427386"/>
                </a:moveTo>
                <a:cubicBezTo>
                  <a:pt x="7218687" y="1410729"/>
                  <a:pt x="7218370" y="1390679"/>
                  <a:pt x="7205322" y="1375215"/>
                </a:cubicBezTo>
                <a:cubicBezTo>
                  <a:pt x="7199619" y="1391583"/>
                  <a:pt x="7200392" y="1372527"/>
                  <a:pt x="7188269" y="1372275"/>
                </a:cubicBezTo>
                <a:cubicBezTo>
                  <a:pt x="7184706" y="1394183"/>
                  <a:pt x="7188715" y="1412800"/>
                  <a:pt x="7200533" y="1428742"/>
                </a:cubicBezTo>
                <a:cubicBezTo>
                  <a:pt x="7208614" y="1418529"/>
                  <a:pt x="7198543" y="1399786"/>
                  <a:pt x="7208345" y="1399523"/>
                </a:cubicBezTo>
                <a:cubicBezTo>
                  <a:pt x="7212150" y="1409372"/>
                  <a:pt x="7209554" y="1442937"/>
                  <a:pt x="7228659" y="1427386"/>
                </a:cubicBezTo>
                <a:close/>
                <a:moveTo>
                  <a:pt x="7024365" y="1923023"/>
                </a:moveTo>
                <a:cubicBezTo>
                  <a:pt x="7023973" y="1916822"/>
                  <a:pt x="7017827" y="1910881"/>
                  <a:pt x="7010656" y="1904760"/>
                </a:cubicBezTo>
                <a:cubicBezTo>
                  <a:pt x="7007306" y="1908189"/>
                  <a:pt x="7003510" y="1911751"/>
                  <a:pt x="7000293" y="1915626"/>
                </a:cubicBezTo>
                <a:cubicBezTo>
                  <a:pt x="7008350" y="1926343"/>
                  <a:pt x="7016734" y="1926758"/>
                  <a:pt x="7024365" y="1923023"/>
                </a:cubicBezTo>
                <a:close/>
                <a:moveTo>
                  <a:pt x="2242045" y="12760009"/>
                </a:moveTo>
                <a:cubicBezTo>
                  <a:pt x="2246859" y="12748758"/>
                  <a:pt x="2244076" y="12740121"/>
                  <a:pt x="2233247" y="12733967"/>
                </a:cubicBezTo>
                <a:cubicBezTo>
                  <a:pt x="2228433" y="12745219"/>
                  <a:pt x="2231217" y="12753855"/>
                  <a:pt x="2242045" y="12760009"/>
                </a:cubicBezTo>
                <a:close/>
                <a:moveTo>
                  <a:pt x="7050591" y="1890415"/>
                </a:moveTo>
                <a:cubicBezTo>
                  <a:pt x="7046583" y="1886751"/>
                  <a:pt x="7046097" y="1883494"/>
                  <a:pt x="7045032" y="1879925"/>
                </a:cubicBezTo>
                <a:cubicBezTo>
                  <a:pt x="7038379" y="1885311"/>
                  <a:pt x="7035562" y="1890525"/>
                  <a:pt x="7040103" y="1895974"/>
                </a:cubicBezTo>
                <a:cubicBezTo>
                  <a:pt x="7041621" y="1894549"/>
                  <a:pt x="7043586" y="1892991"/>
                  <a:pt x="7045410" y="1895848"/>
                </a:cubicBezTo>
                <a:cubicBezTo>
                  <a:pt x="7047241" y="1893844"/>
                  <a:pt x="7048760" y="1892419"/>
                  <a:pt x="7050591" y="1890415"/>
                </a:cubicBezTo>
                <a:close/>
                <a:moveTo>
                  <a:pt x="7063544" y="1876831"/>
                </a:moveTo>
                <a:cubicBezTo>
                  <a:pt x="7059935" y="1874506"/>
                  <a:pt x="7056286" y="1868792"/>
                  <a:pt x="7053250" y="1871642"/>
                </a:cubicBezTo>
                <a:cubicBezTo>
                  <a:pt x="7054228" y="1873293"/>
                  <a:pt x="7055787" y="1875258"/>
                  <a:pt x="7053376" y="1876949"/>
                </a:cubicBezTo>
                <a:cubicBezTo>
                  <a:pt x="7056672" y="1879853"/>
                  <a:pt x="7060281" y="1882178"/>
                  <a:pt x="7063544" y="1876831"/>
                </a:cubicBezTo>
                <a:close/>
                <a:moveTo>
                  <a:pt x="7255971" y="1448642"/>
                </a:moveTo>
                <a:cubicBezTo>
                  <a:pt x="7252868" y="1462586"/>
                  <a:pt x="7242821" y="1457636"/>
                  <a:pt x="7235963" y="1462774"/>
                </a:cubicBezTo>
                <a:cubicBezTo>
                  <a:pt x="7191064" y="1515935"/>
                  <a:pt x="7145599" y="1570377"/>
                  <a:pt x="7100322" y="1624392"/>
                </a:cubicBezTo>
                <a:cubicBezTo>
                  <a:pt x="7054570" y="1677176"/>
                  <a:pt x="7001461" y="1720073"/>
                  <a:pt x="6957834" y="1769202"/>
                </a:cubicBezTo>
                <a:cubicBezTo>
                  <a:pt x="6945923" y="1782316"/>
                  <a:pt x="6936528" y="1800116"/>
                  <a:pt x="6929791" y="1821133"/>
                </a:cubicBezTo>
                <a:cubicBezTo>
                  <a:pt x="6906179" y="1803042"/>
                  <a:pt x="6890519" y="1754263"/>
                  <a:pt x="6838055" y="1757628"/>
                </a:cubicBezTo>
                <a:cubicBezTo>
                  <a:pt x="6830925" y="1770302"/>
                  <a:pt x="6852284" y="1771572"/>
                  <a:pt x="6839807" y="1785968"/>
                </a:cubicBezTo>
                <a:cubicBezTo>
                  <a:pt x="6830514" y="1779309"/>
                  <a:pt x="6824977" y="1781457"/>
                  <a:pt x="6822769" y="1792223"/>
                </a:cubicBezTo>
                <a:cubicBezTo>
                  <a:pt x="6802750" y="1770615"/>
                  <a:pt x="6792329" y="1739976"/>
                  <a:pt x="6779594" y="1713419"/>
                </a:cubicBezTo>
                <a:cubicBezTo>
                  <a:pt x="6743668" y="1637819"/>
                  <a:pt x="6709344" y="1556290"/>
                  <a:pt x="6666643" y="1478717"/>
                </a:cubicBezTo>
                <a:cubicBezTo>
                  <a:pt x="6610076" y="1377151"/>
                  <a:pt x="6554313" y="1274918"/>
                  <a:pt x="6525004" y="1162424"/>
                </a:cubicBezTo>
                <a:cubicBezTo>
                  <a:pt x="6575723" y="1135317"/>
                  <a:pt x="6612273" y="1073362"/>
                  <a:pt x="6652579" y="1020214"/>
                </a:cubicBezTo>
                <a:cubicBezTo>
                  <a:pt x="6639761" y="1000767"/>
                  <a:pt x="6605245" y="1003894"/>
                  <a:pt x="6592434" y="989045"/>
                </a:cubicBezTo>
                <a:cubicBezTo>
                  <a:pt x="6598884" y="966371"/>
                  <a:pt x="6619938" y="983330"/>
                  <a:pt x="6631620" y="974198"/>
                </a:cubicBezTo>
                <a:cubicBezTo>
                  <a:pt x="6639636" y="953747"/>
                  <a:pt x="6604825" y="950618"/>
                  <a:pt x="6619798" y="927115"/>
                </a:cubicBezTo>
                <a:cubicBezTo>
                  <a:pt x="6642772" y="931651"/>
                  <a:pt x="6660897" y="952932"/>
                  <a:pt x="6685732" y="965947"/>
                </a:cubicBezTo>
                <a:cubicBezTo>
                  <a:pt x="6702588" y="964716"/>
                  <a:pt x="6711983" y="946916"/>
                  <a:pt x="6722098" y="935561"/>
                </a:cubicBezTo>
                <a:cubicBezTo>
                  <a:pt x="6768473" y="887136"/>
                  <a:pt x="6818845" y="821589"/>
                  <a:pt x="6873773" y="790726"/>
                </a:cubicBezTo>
                <a:cubicBezTo>
                  <a:pt x="6915554" y="799998"/>
                  <a:pt x="6958265" y="797940"/>
                  <a:pt x="6995065" y="830025"/>
                </a:cubicBezTo>
                <a:cubicBezTo>
                  <a:pt x="7012280" y="845288"/>
                  <a:pt x="7028024" y="886957"/>
                  <a:pt x="7046171" y="922032"/>
                </a:cubicBezTo>
                <a:cubicBezTo>
                  <a:pt x="7079424" y="985221"/>
                  <a:pt x="7100316" y="1047542"/>
                  <a:pt x="7127277" y="1114587"/>
                </a:cubicBezTo>
                <a:cubicBezTo>
                  <a:pt x="7141068" y="1150289"/>
                  <a:pt x="7161243" y="1179622"/>
                  <a:pt x="7172845" y="1208741"/>
                </a:cubicBezTo>
                <a:cubicBezTo>
                  <a:pt x="7179216" y="1224318"/>
                  <a:pt x="7176877" y="1241152"/>
                  <a:pt x="7184856" y="1255397"/>
                </a:cubicBezTo>
                <a:cubicBezTo>
                  <a:pt x="7189227" y="1263965"/>
                  <a:pt x="7199085" y="1269342"/>
                  <a:pt x="7202792" y="1277105"/>
                </a:cubicBezTo>
                <a:cubicBezTo>
                  <a:pt x="7229401" y="1332254"/>
                  <a:pt x="7236710" y="1398783"/>
                  <a:pt x="7255971" y="1448642"/>
                </a:cubicBezTo>
                <a:close/>
                <a:moveTo>
                  <a:pt x="7062312" y="1908755"/>
                </a:moveTo>
                <a:cubicBezTo>
                  <a:pt x="7063540" y="1904500"/>
                  <a:pt x="7063432" y="1900068"/>
                  <a:pt x="7061332" y="1895471"/>
                </a:cubicBezTo>
                <a:cubicBezTo>
                  <a:pt x="7052301" y="1910800"/>
                  <a:pt x="7017759" y="1926937"/>
                  <a:pt x="7032900" y="1941857"/>
                </a:cubicBezTo>
                <a:cubicBezTo>
                  <a:pt x="7042915" y="1932674"/>
                  <a:pt x="7058626" y="1921517"/>
                  <a:pt x="7062312" y="1908755"/>
                </a:cubicBezTo>
                <a:close/>
                <a:moveTo>
                  <a:pt x="7054507" y="1957278"/>
                </a:moveTo>
                <a:cubicBezTo>
                  <a:pt x="7051791" y="1954687"/>
                  <a:pt x="7049074" y="1952096"/>
                  <a:pt x="7046357" y="1949505"/>
                </a:cubicBezTo>
                <a:cubicBezTo>
                  <a:pt x="7043767" y="1952221"/>
                  <a:pt x="7041176" y="1954938"/>
                  <a:pt x="7038586" y="1957655"/>
                </a:cubicBezTo>
                <a:cubicBezTo>
                  <a:pt x="7041302" y="1960246"/>
                  <a:pt x="7044019" y="1962837"/>
                  <a:pt x="7046735" y="1965428"/>
                </a:cubicBezTo>
                <a:cubicBezTo>
                  <a:pt x="7049326" y="1962711"/>
                  <a:pt x="7051916" y="1959995"/>
                  <a:pt x="7054507" y="1957278"/>
                </a:cubicBezTo>
                <a:close/>
                <a:moveTo>
                  <a:pt x="2278771" y="12772418"/>
                </a:moveTo>
                <a:cubicBezTo>
                  <a:pt x="2271160" y="12765270"/>
                  <a:pt x="2270140" y="12737643"/>
                  <a:pt x="2254858" y="12744799"/>
                </a:cubicBezTo>
                <a:cubicBezTo>
                  <a:pt x="2273244" y="12751741"/>
                  <a:pt x="2252815" y="12754924"/>
                  <a:pt x="2250591" y="12764020"/>
                </a:cubicBezTo>
                <a:cubicBezTo>
                  <a:pt x="2259490" y="12765208"/>
                  <a:pt x="2274044" y="12781744"/>
                  <a:pt x="2278771" y="12772418"/>
                </a:cubicBezTo>
                <a:close/>
                <a:moveTo>
                  <a:pt x="7076230" y="1931359"/>
                </a:moveTo>
                <a:cubicBezTo>
                  <a:pt x="7079330" y="1923631"/>
                  <a:pt x="7078137" y="1915969"/>
                  <a:pt x="7069608" y="1908552"/>
                </a:cubicBezTo>
                <a:cubicBezTo>
                  <a:pt x="7062188" y="1919512"/>
                  <a:pt x="7066856" y="1930268"/>
                  <a:pt x="7065189" y="1940970"/>
                </a:cubicBezTo>
                <a:cubicBezTo>
                  <a:pt x="7056860" y="1934223"/>
                  <a:pt x="7045824" y="1947720"/>
                  <a:pt x="7057098" y="1954561"/>
                </a:cubicBezTo>
                <a:cubicBezTo>
                  <a:pt x="7065738" y="1946881"/>
                  <a:pt x="7073130" y="1939087"/>
                  <a:pt x="7076230" y="1931359"/>
                </a:cubicBezTo>
                <a:close/>
                <a:moveTo>
                  <a:pt x="7091668" y="1918978"/>
                </a:moveTo>
                <a:cubicBezTo>
                  <a:pt x="7096816" y="1905293"/>
                  <a:pt x="7095766" y="1892000"/>
                  <a:pt x="7082628" y="1878912"/>
                </a:cubicBezTo>
                <a:cubicBezTo>
                  <a:pt x="7073464" y="1893794"/>
                  <a:pt x="7078484" y="1907361"/>
                  <a:pt x="7083324" y="1921953"/>
                </a:cubicBezTo>
                <a:cubicBezTo>
                  <a:pt x="7086087" y="1923072"/>
                  <a:pt x="7088897" y="1922720"/>
                  <a:pt x="7091668" y="1918978"/>
                </a:cubicBezTo>
                <a:close/>
                <a:moveTo>
                  <a:pt x="7102030" y="1908111"/>
                </a:moveTo>
                <a:cubicBezTo>
                  <a:pt x="7113598" y="1896398"/>
                  <a:pt x="7107193" y="1884703"/>
                  <a:pt x="7098424" y="1873227"/>
                </a:cubicBezTo>
                <a:cubicBezTo>
                  <a:pt x="7091718" y="1884947"/>
                  <a:pt x="7103429" y="1896516"/>
                  <a:pt x="7102030" y="1908111"/>
                </a:cubicBezTo>
                <a:close/>
                <a:moveTo>
                  <a:pt x="2592869" y="12146373"/>
                </a:moveTo>
                <a:cubicBezTo>
                  <a:pt x="2600177" y="12133815"/>
                  <a:pt x="2604864" y="12120266"/>
                  <a:pt x="2603476" y="12104619"/>
                </a:cubicBezTo>
                <a:cubicBezTo>
                  <a:pt x="2587874" y="12101325"/>
                  <a:pt x="2566240" y="12115473"/>
                  <a:pt x="2553441" y="12104080"/>
                </a:cubicBezTo>
                <a:cubicBezTo>
                  <a:pt x="2558776" y="12074541"/>
                  <a:pt x="2596907" y="12095377"/>
                  <a:pt x="2615956" y="12088704"/>
                </a:cubicBezTo>
                <a:cubicBezTo>
                  <a:pt x="2613493" y="12066584"/>
                  <a:pt x="2632420" y="12052197"/>
                  <a:pt x="2620407" y="12026431"/>
                </a:cubicBezTo>
                <a:cubicBezTo>
                  <a:pt x="2608004" y="12016918"/>
                  <a:pt x="2585245" y="12038351"/>
                  <a:pt x="2576505" y="12018248"/>
                </a:cubicBezTo>
                <a:cubicBezTo>
                  <a:pt x="2587786" y="11997734"/>
                  <a:pt x="2607107" y="12022536"/>
                  <a:pt x="2626860" y="12008784"/>
                </a:cubicBezTo>
                <a:cubicBezTo>
                  <a:pt x="2620322" y="11978283"/>
                  <a:pt x="2619595" y="11950137"/>
                  <a:pt x="2601626" y="11916387"/>
                </a:cubicBezTo>
                <a:cubicBezTo>
                  <a:pt x="2586455" y="11911846"/>
                  <a:pt x="2572240" y="11933788"/>
                  <a:pt x="2563528" y="11929733"/>
                </a:cubicBezTo>
                <a:cubicBezTo>
                  <a:pt x="2550269" y="11903537"/>
                  <a:pt x="2580440" y="11909072"/>
                  <a:pt x="2597870" y="11898005"/>
                </a:cubicBezTo>
                <a:lnTo>
                  <a:pt x="2572395" y="11845623"/>
                </a:lnTo>
                <a:cubicBezTo>
                  <a:pt x="2554604" y="11851684"/>
                  <a:pt x="2530563" y="11875812"/>
                  <a:pt x="2524194" y="11848857"/>
                </a:cubicBezTo>
                <a:lnTo>
                  <a:pt x="2564446" y="11829280"/>
                </a:lnTo>
                <a:cubicBezTo>
                  <a:pt x="2547304" y="11796163"/>
                  <a:pt x="2522480" y="11760047"/>
                  <a:pt x="2491332" y="11730115"/>
                </a:cubicBezTo>
                <a:cubicBezTo>
                  <a:pt x="2475159" y="11740571"/>
                  <a:pt x="2472077" y="11773678"/>
                  <a:pt x="2453117" y="11753882"/>
                </a:cubicBezTo>
                <a:cubicBezTo>
                  <a:pt x="2445385" y="11736915"/>
                  <a:pt x="2465487" y="11729211"/>
                  <a:pt x="2475201" y="11718269"/>
                </a:cubicBezTo>
                <a:cubicBezTo>
                  <a:pt x="2456311" y="11692220"/>
                  <a:pt x="2432249" y="11681124"/>
                  <a:pt x="2407756" y="11671273"/>
                </a:cubicBezTo>
                <a:cubicBezTo>
                  <a:pt x="2395765" y="11680732"/>
                  <a:pt x="2393545" y="11711346"/>
                  <a:pt x="2375248" y="11706773"/>
                </a:cubicBezTo>
                <a:cubicBezTo>
                  <a:pt x="2365046" y="11686863"/>
                  <a:pt x="2384550" y="11676859"/>
                  <a:pt x="2381621" y="11659111"/>
                </a:cubicBezTo>
                <a:cubicBezTo>
                  <a:pt x="2363371" y="11650369"/>
                  <a:pt x="2343839" y="11644323"/>
                  <a:pt x="2321902" y="11648255"/>
                </a:cubicBezTo>
                <a:cubicBezTo>
                  <a:pt x="2309888" y="11659798"/>
                  <a:pt x="2319886" y="11679290"/>
                  <a:pt x="2295206" y="11686111"/>
                </a:cubicBezTo>
                <a:cubicBezTo>
                  <a:pt x="2282488" y="11667425"/>
                  <a:pt x="2300099" y="11658859"/>
                  <a:pt x="2293408" y="11641905"/>
                </a:cubicBezTo>
                <a:cubicBezTo>
                  <a:pt x="2276911" y="11644229"/>
                  <a:pt x="2263861" y="11636584"/>
                  <a:pt x="2245208" y="11645138"/>
                </a:cubicBezTo>
                <a:cubicBezTo>
                  <a:pt x="2232763" y="11657927"/>
                  <a:pt x="2250645" y="11680838"/>
                  <a:pt x="2226781" y="11689335"/>
                </a:cubicBezTo>
                <a:cubicBezTo>
                  <a:pt x="2211990" y="11669584"/>
                  <a:pt x="2225862" y="11659728"/>
                  <a:pt x="2213564" y="11640837"/>
                </a:cubicBezTo>
                <a:cubicBezTo>
                  <a:pt x="2194084" y="11648757"/>
                  <a:pt x="2180649" y="11638191"/>
                  <a:pt x="2159219" y="11652759"/>
                </a:cubicBezTo>
                <a:cubicBezTo>
                  <a:pt x="2154047" y="11667710"/>
                  <a:pt x="2161961" y="11687179"/>
                  <a:pt x="2158454" y="11702357"/>
                </a:cubicBezTo>
                <a:cubicBezTo>
                  <a:pt x="2135568" y="11697943"/>
                  <a:pt x="2140327" y="11664019"/>
                  <a:pt x="2130824" y="11656206"/>
                </a:cubicBezTo>
                <a:cubicBezTo>
                  <a:pt x="2106278" y="11669698"/>
                  <a:pt x="2086699" y="11667820"/>
                  <a:pt x="2068629" y="11661582"/>
                </a:cubicBezTo>
                <a:cubicBezTo>
                  <a:pt x="2051440" y="11632633"/>
                  <a:pt x="2040476" y="11587703"/>
                  <a:pt x="2017457" y="11576617"/>
                </a:cubicBezTo>
                <a:cubicBezTo>
                  <a:pt x="1960240" y="11602889"/>
                  <a:pt x="1911125" y="11631958"/>
                  <a:pt x="1875717" y="11665759"/>
                </a:cubicBezTo>
                <a:cubicBezTo>
                  <a:pt x="1878179" y="11687879"/>
                  <a:pt x="1899154" y="11713950"/>
                  <a:pt x="1913130" y="11732026"/>
                </a:cubicBezTo>
                <a:cubicBezTo>
                  <a:pt x="1935772" y="11721014"/>
                  <a:pt x="1961594" y="11686692"/>
                  <a:pt x="1985667" y="11696747"/>
                </a:cubicBezTo>
                <a:cubicBezTo>
                  <a:pt x="1986214" y="11722390"/>
                  <a:pt x="1935451" y="11731016"/>
                  <a:pt x="1916885" y="11750408"/>
                </a:cubicBezTo>
                <a:cubicBezTo>
                  <a:pt x="1924093" y="11776957"/>
                  <a:pt x="1947303" y="11826812"/>
                  <a:pt x="1969873" y="11859361"/>
                </a:cubicBezTo>
                <a:cubicBezTo>
                  <a:pt x="2003324" y="11851384"/>
                  <a:pt x="2029356" y="11798306"/>
                  <a:pt x="2054670" y="11827967"/>
                </a:cubicBezTo>
                <a:cubicBezTo>
                  <a:pt x="2036523" y="11847156"/>
                  <a:pt x="1992614" y="11858147"/>
                  <a:pt x="1979656" y="11879476"/>
                </a:cubicBezTo>
                <a:cubicBezTo>
                  <a:pt x="1999967" y="11927633"/>
                  <a:pt x="2026526" y="11957725"/>
                  <a:pt x="2046621" y="12006504"/>
                </a:cubicBezTo>
                <a:cubicBezTo>
                  <a:pt x="2062186" y="12012925"/>
                  <a:pt x="2108275" y="11956310"/>
                  <a:pt x="2133035" y="11979505"/>
                </a:cubicBezTo>
                <a:cubicBezTo>
                  <a:pt x="2128335" y="12008217"/>
                  <a:pt x="2065250" y="12000036"/>
                  <a:pt x="2058237" y="12030391"/>
                </a:cubicBezTo>
                <a:cubicBezTo>
                  <a:pt x="2087550" y="12093860"/>
                  <a:pt x="2115838" y="12137101"/>
                  <a:pt x="2141098" y="12190105"/>
                </a:cubicBezTo>
                <a:cubicBezTo>
                  <a:pt x="2173267" y="12184824"/>
                  <a:pt x="2206439" y="12127237"/>
                  <a:pt x="2225154" y="12168916"/>
                </a:cubicBezTo>
                <a:cubicBezTo>
                  <a:pt x="2197492" y="12181333"/>
                  <a:pt x="2171485" y="12195017"/>
                  <a:pt x="2150880" y="12210220"/>
                </a:cubicBezTo>
                <a:cubicBezTo>
                  <a:pt x="2179914" y="12261389"/>
                  <a:pt x="2207643" y="12317337"/>
                  <a:pt x="2239466" y="12361450"/>
                </a:cubicBezTo>
                <a:cubicBezTo>
                  <a:pt x="2271862" y="12354503"/>
                  <a:pt x="2293295" y="12302627"/>
                  <a:pt x="2313721" y="12340363"/>
                </a:cubicBezTo>
                <a:cubicBezTo>
                  <a:pt x="2292937" y="12353063"/>
                  <a:pt x="2274226" y="12366827"/>
                  <a:pt x="2253441" y="12379526"/>
                </a:cubicBezTo>
                <a:cubicBezTo>
                  <a:pt x="2274695" y="12417897"/>
                  <a:pt x="2299386" y="12447343"/>
                  <a:pt x="2324303" y="12475123"/>
                </a:cubicBezTo>
                <a:cubicBezTo>
                  <a:pt x="2374030" y="12447312"/>
                  <a:pt x="2422092" y="12419273"/>
                  <a:pt x="2468081" y="12390171"/>
                </a:cubicBezTo>
                <a:cubicBezTo>
                  <a:pt x="2470132" y="12356011"/>
                  <a:pt x="2430033" y="12324731"/>
                  <a:pt x="2422837" y="12297141"/>
                </a:cubicBezTo>
                <a:lnTo>
                  <a:pt x="2471056" y="12273690"/>
                </a:lnTo>
                <a:cubicBezTo>
                  <a:pt x="2460947" y="12245443"/>
                  <a:pt x="2432534" y="12269108"/>
                  <a:pt x="2421563" y="12243353"/>
                </a:cubicBezTo>
                <a:cubicBezTo>
                  <a:pt x="2444240" y="12229215"/>
                  <a:pt x="2470392" y="12258468"/>
                  <a:pt x="2495276" y="12252065"/>
                </a:cubicBezTo>
                <a:cubicBezTo>
                  <a:pt x="2520160" y="12245664"/>
                  <a:pt x="2536053" y="12222907"/>
                  <a:pt x="2550484" y="12200344"/>
                </a:cubicBezTo>
                <a:cubicBezTo>
                  <a:pt x="2534138" y="12189121"/>
                  <a:pt x="2510693" y="12197415"/>
                  <a:pt x="2496479" y="12182046"/>
                </a:cubicBezTo>
                <a:cubicBezTo>
                  <a:pt x="2524799" y="12166718"/>
                  <a:pt x="2539519" y="12192722"/>
                  <a:pt x="2566534" y="12182174"/>
                </a:cubicBezTo>
                <a:cubicBezTo>
                  <a:pt x="2575631" y="12170495"/>
                  <a:pt x="2585561" y="12158931"/>
                  <a:pt x="2592869" y="12146373"/>
                </a:cubicBezTo>
                <a:close/>
                <a:moveTo>
                  <a:pt x="7125472" y="1888968"/>
                </a:moveTo>
                <a:cubicBezTo>
                  <a:pt x="7125705" y="1881609"/>
                  <a:pt x="7116443" y="1871738"/>
                  <a:pt x="7109165" y="1878283"/>
                </a:cubicBezTo>
                <a:cubicBezTo>
                  <a:pt x="7108931" y="1885642"/>
                  <a:pt x="7118639" y="1895380"/>
                  <a:pt x="7125472" y="1888968"/>
                </a:cubicBezTo>
                <a:close/>
                <a:moveTo>
                  <a:pt x="2322320" y="12804424"/>
                </a:moveTo>
                <a:cubicBezTo>
                  <a:pt x="2322320" y="12804424"/>
                  <a:pt x="2312947" y="12783578"/>
                  <a:pt x="2322320" y="12804424"/>
                </a:cubicBezTo>
                <a:close/>
                <a:moveTo>
                  <a:pt x="7106137" y="1996784"/>
                </a:moveTo>
                <a:cubicBezTo>
                  <a:pt x="7094518" y="1982271"/>
                  <a:pt x="7104395" y="1968148"/>
                  <a:pt x="7094694" y="1953548"/>
                </a:cubicBezTo>
                <a:cubicBezTo>
                  <a:pt x="7080403" y="1967531"/>
                  <a:pt x="7096775" y="1994719"/>
                  <a:pt x="7082184" y="1999558"/>
                </a:cubicBezTo>
                <a:cubicBezTo>
                  <a:pt x="7078582" y="1992371"/>
                  <a:pt x="7088247" y="1971022"/>
                  <a:pt x="7076247" y="1973145"/>
                </a:cubicBezTo>
                <a:cubicBezTo>
                  <a:pt x="7073869" y="1983087"/>
                  <a:pt x="7079900" y="2006557"/>
                  <a:pt x="7069105" y="2007834"/>
                </a:cubicBezTo>
                <a:cubicBezTo>
                  <a:pt x="7063100" y="1997477"/>
                  <a:pt x="7073329" y="1986164"/>
                  <a:pt x="7062909" y="1975667"/>
                </a:cubicBezTo>
                <a:cubicBezTo>
                  <a:pt x="7046167" y="1987951"/>
                  <a:pt x="7064817" y="2013001"/>
                  <a:pt x="7044966" y="2016494"/>
                </a:cubicBezTo>
                <a:cubicBezTo>
                  <a:pt x="7045113" y="2007217"/>
                  <a:pt x="7048337" y="1998480"/>
                  <a:pt x="7039342" y="1989502"/>
                </a:cubicBezTo>
                <a:cubicBezTo>
                  <a:pt x="7019649" y="2006554"/>
                  <a:pt x="7028177" y="2030250"/>
                  <a:pt x="7050910" y="2038045"/>
                </a:cubicBezTo>
                <a:cubicBezTo>
                  <a:pt x="7069271" y="2016531"/>
                  <a:pt x="7087870" y="2015355"/>
                  <a:pt x="7106137" y="1996784"/>
                </a:cubicBezTo>
                <a:close/>
                <a:moveTo>
                  <a:pt x="2639517" y="12107299"/>
                </a:moveTo>
                <a:cubicBezTo>
                  <a:pt x="2638556" y="12099994"/>
                  <a:pt x="2640291" y="12093968"/>
                  <a:pt x="2639954" y="12086877"/>
                </a:cubicBezTo>
                <a:cubicBezTo>
                  <a:pt x="2627434" y="12087786"/>
                  <a:pt x="2628650" y="12109475"/>
                  <a:pt x="2639517" y="12107299"/>
                </a:cubicBezTo>
                <a:close/>
                <a:moveTo>
                  <a:pt x="7137857" y="1958163"/>
                </a:moveTo>
                <a:cubicBezTo>
                  <a:pt x="7128516" y="1941513"/>
                  <a:pt x="7135471" y="1912711"/>
                  <a:pt x="7120542" y="1905017"/>
                </a:cubicBezTo>
                <a:cubicBezTo>
                  <a:pt x="7115480" y="1920620"/>
                  <a:pt x="7134630" y="1939203"/>
                  <a:pt x="7119345" y="1961257"/>
                </a:cubicBezTo>
                <a:cubicBezTo>
                  <a:pt x="7110623" y="1948310"/>
                  <a:pt x="7121586" y="1923171"/>
                  <a:pt x="7107590" y="1918600"/>
                </a:cubicBezTo>
                <a:cubicBezTo>
                  <a:pt x="7095129" y="1930579"/>
                  <a:pt x="7100509" y="1942095"/>
                  <a:pt x="7110749" y="1953617"/>
                </a:cubicBezTo>
                <a:cubicBezTo>
                  <a:pt x="7110821" y="1965259"/>
                  <a:pt x="7100725" y="1977018"/>
                  <a:pt x="7108915" y="1988181"/>
                </a:cubicBezTo>
                <a:cubicBezTo>
                  <a:pt x="7116766" y="1986810"/>
                  <a:pt x="7123972" y="1968624"/>
                  <a:pt x="7137857" y="1958163"/>
                </a:cubicBezTo>
                <a:close/>
                <a:moveTo>
                  <a:pt x="7149826" y="1940569"/>
                </a:moveTo>
                <a:cubicBezTo>
                  <a:pt x="7152794" y="1928226"/>
                  <a:pt x="7140338" y="1909072"/>
                  <a:pt x="7150122" y="1896677"/>
                </a:cubicBezTo>
                <a:cubicBezTo>
                  <a:pt x="7155735" y="1900833"/>
                  <a:pt x="7152785" y="1905601"/>
                  <a:pt x="7158398" y="1909758"/>
                </a:cubicBezTo>
                <a:cubicBezTo>
                  <a:pt x="7165904" y="1900715"/>
                  <a:pt x="7156462" y="1891870"/>
                  <a:pt x="7152328" y="1882899"/>
                </a:cubicBezTo>
                <a:cubicBezTo>
                  <a:pt x="7121715" y="1895920"/>
                  <a:pt x="7143787" y="1929182"/>
                  <a:pt x="7140322" y="1950139"/>
                </a:cubicBezTo>
                <a:cubicBezTo>
                  <a:pt x="7146134" y="1948040"/>
                  <a:pt x="7148837" y="1944683"/>
                  <a:pt x="7149826" y="1940569"/>
                </a:cubicBezTo>
                <a:close/>
                <a:moveTo>
                  <a:pt x="2627812" y="12191279"/>
                </a:moveTo>
                <a:cubicBezTo>
                  <a:pt x="2603134" y="12237857"/>
                  <a:pt x="2563520" y="12278983"/>
                  <a:pt x="2504818" y="12312196"/>
                </a:cubicBezTo>
                <a:cubicBezTo>
                  <a:pt x="2491593" y="12320183"/>
                  <a:pt x="2478728" y="12333176"/>
                  <a:pt x="2460694" y="12323810"/>
                </a:cubicBezTo>
                <a:cubicBezTo>
                  <a:pt x="2464379" y="12348445"/>
                  <a:pt x="2493482" y="12393362"/>
                  <a:pt x="2495613" y="12426525"/>
                </a:cubicBezTo>
                <a:cubicBezTo>
                  <a:pt x="2408015" y="12466019"/>
                  <a:pt x="2364099" y="12496185"/>
                  <a:pt x="2301578" y="12530738"/>
                </a:cubicBezTo>
                <a:cubicBezTo>
                  <a:pt x="2264735" y="12488030"/>
                  <a:pt x="2237774" y="12437926"/>
                  <a:pt x="2207063" y="12387573"/>
                </a:cubicBezTo>
                <a:cubicBezTo>
                  <a:pt x="2174915" y="12335328"/>
                  <a:pt x="2133642" y="12260057"/>
                  <a:pt x="2092478" y="12193542"/>
                </a:cubicBezTo>
                <a:cubicBezTo>
                  <a:pt x="2062582" y="12144866"/>
                  <a:pt x="2030195" y="12095327"/>
                  <a:pt x="2000119" y="12044147"/>
                </a:cubicBezTo>
                <a:cubicBezTo>
                  <a:pt x="1933626" y="11930880"/>
                  <a:pt x="1893782" y="11783925"/>
                  <a:pt x="1833427" y="11681145"/>
                </a:cubicBezTo>
                <a:cubicBezTo>
                  <a:pt x="1836071" y="11668460"/>
                  <a:pt x="1852004" y="11660711"/>
                  <a:pt x="1845925" y="11645013"/>
                </a:cubicBezTo>
                <a:cubicBezTo>
                  <a:pt x="1900567" y="11625174"/>
                  <a:pt x="1959619" y="11565365"/>
                  <a:pt x="2029838" y="11550905"/>
                </a:cubicBezTo>
                <a:cubicBezTo>
                  <a:pt x="2051937" y="11569693"/>
                  <a:pt x="2062376" y="11624205"/>
                  <a:pt x="2084883" y="11643831"/>
                </a:cubicBezTo>
                <a:cubicBezTo>
                  <a:pt x="2118385" y="11649819"/>
                  <a:pt x="2143409" y="11630913"/>
                  <a:pt x="2171397" y="11626628"/>
                </a:cubicBezTo>
                <a:cubicBezTo>
                  <a:pt x="2187475" y="11624508"/>
                  <a:pt x="2207892" y="11625979"/>
                  <a:pt x="2225625" y="11625127"/>
                </a:cubicBezTo>
                <a:cubicBezTo>
                  <a:pt x="2316383" y="11619850"/>
                  <a:pt x="2386584" y="11625607"/>
                  <a:pt x="2461663" y="11679773"/>
                </a:cubicBezTo>
                <a:cubicBezTo>
                  <a:pt x="2540050" y="11736475"/>
                  <a:pt x="2612072" y="11784354"/>
                  <a:pt x="2645947" y="11924367"/>
                </a:cubicBezTo>
                <a:cubicBezTo>
                  <a:pt x="2668582" y="12020879"/>
                  <a:pt x="2668942" y="12113651"/>
                  <a:pt x="2627812" y="12191279"/>
                </a:cubicBezTo>
                <a:close/>
                <a:moveTo>
                  <a:pt x="7178272" y="1894535"/>
                </a:moveTo>
                <a:cubicBezTo>
                  <a:pt x="7177313" y="1890508"/>
                  <a:pt x="7173573" y="1886521"/>
                  <a:pt x="7168249" y="1882521"/>
                </a:cubicBezTo>
                <a:cubicBezTo>
                  <a:pt x="7159139" y="1891071"/>
                  <a:pt x="7171571" y="1898539"/>
                  <a:pt x="7171603" y="1906790"/>
                </a:cubicBezTo>
                <a:cubicBezTo>
                  <a:pt x="7177407" y="1902628"/>
                  <a:pt x="7179230" y="1898561"/>
                  <a:pt x="7178272" y="1894535"/>
                </a:cubicBezTo>
                <a:close/>
                <a:moveTo>
                  <a:pt x="7533321" y="1290351"/>
                </a:moveTo>
                <a:cubicBezTo>
                  <a:pt x="7558528" y="1263433"/>
                  <a:pt x="7525043" y="1230927"/>
                  <a:pt x="7505639" y="1219278"/>
                </a:cubicBezTo>
                <a:cubicBezTo>
                  <a:pt x="7517726" y="1242764"/>
                  <a:pt x="7505728" y="1267112"/>
                  <a:pt x="7533321" y="1290351"/>
                </a:cubicBezTo>
                <a:close/>
                <a:moveTo>
                  <a:pt x="2437270" y="12866491"/>
                </a:moveTo>
                <a:cubicBezTo>
                  <a:pt x="2441457" y="12854077"/>
                  <a:pt x="2435115" y="12826327"/>
                  <a:pt x="2421709" y="12832091"/>
                </a:cubicBezTo>
                <a:cubicBezTo>
                  <a:pt x="2435849" y="12840208"/>
                  <a:pt x="2414057" y="12861037"/>
                  <a:pt x="2437270" y="12866491"/>
                </a:cubicBezTo>
                <a:close/>
                <a:moveTo>
                  <a:pt x="7558124" y="1278277"/>
                </a:moveTo>
                <a:cubicBezTo>
                  <a:pt x="7549228" y="1275920"/>
                  <a:pt x="7557232" y="1258808"/>
                  <a:pt x="7545980" y="1266006"/>
                </a:cubicBezTo>
                <a:cubicBezTo>
                  <a:pt x="7546626" y="1268649"/>
                  <a:pt x="7549838" y="1285820"/>
                  <a:pt x="7558124" y="1278277"/>
                </a:cubicBezTo>
                <a:close/>
                <a:moveTo>
                  <a:pt x="7611201" y="1219837"/>
                </a:moveTo>
                <a:cubicBezTo>
                  <a:pt x="7605661" y="1206282"/>
                  <a:pt x="7577043" y="1189966"/>
                  <a:pt x="7561513" y="1194832"/>
                </a:cubicBezTo>
                <a:cubicBezTo>
                  <a:pt x="7565724" y="1210359"/>
                  <a:pt x="7596633" y="1230317"/>
                  <a:pt x="7611201" y="1219837"/>
                </a:cubicBezTo>
                <a:close/>
                <a:moveTo>
                  <a:pt x="2463220" y="12879103"/>
                </a:moveTo>
                <a:cubicBezTo>
                  <a:pt x="2472374" y="12869633"/>
                  <a:pt x="2456565" y="12850773"/>
                  <a:pt x="2452639" y="12857409"/>
                </a:cubicBezTo>
                <a:cubicBezTo>
                  <a:pt x="2460070" y="12863527"/>
                  <a:pt x="2447611" y="12875916"/>
                  <a:pt x="2463220" y="12879103"/>
                </a:cubicBezTo>
                <a:close/>
                <a:moveTo>
                  <a:pt x="7149089" y="2327305"/>
                </a:moveTo>
                <a:cubicBezTo>
                  <a:pt x="7144049" y="2347602"/>
                  <a:pt x="7123249" y="2367948"/>
                  <a:pt x="7103192" y="2370283"/>
                </a:cubicBezTo>
                <a:cubicBezTo>
                  <a:pt x="7094845" y="2348933"/>
                  <a:pt x="7117333" y="2298434"/>
                  <a:pt x="7148264" y="2307694"/>
                </a:cubicBezTo>
                <a:cubicBezTo>
                  <a:pt x="7150697" y="2313780"/>
                  <a:pt x="7150768" y="2320540"/>
                  <a:pt x="7149089" y="2327305"/>
                </a:cubicBezTo>
                <a:close/>
                <a:moveTo>
                  <a:pt x="2517544" y="12910905"/>
                </a:moveTo>
                <a:cubicBezTo>
                  <a:pt x="2527539" y="12895343"/>
                  <a:pt x="2518407" y="12886767"/>
                  <a:pt x="2513206" y="12876434"/>
                </a:cubicBezTo>
                <a:cubicBezTo>
                  <a:pt x="2502764" y="12891863"/>
                  <a:pt x="2512344" y="12900573"/>
                  <a:pt x="2517544" y="12910905"/>
                </a:cubicBezTo>
                <a:close/>
                <a:moveTo>
                  <a:pt x="7663262" y="1297638"/>
                </a:moveTo>
                <a:cubicBezTo>
                  <a:pt x="7660381" y="1280138"/>
                  <a:pt x="7650326" y="1246106"/>
                  <a:pt x="7629581" y="1238409"/>
                </a:cubicBezTo>
                <a:cubicBezTo>
                  <a:pt x="7642027" y="1256289"/>
                  <a:pt x="7639547" y="1290254"/>
                  <a:pt x="7663262" y="1297638"/>
                </a:cubicBezTo>
                <a:close/>
                <a:moveTo>
                  <a:pt x="7700662" y="1273094"/>
                </a:moveTo>
                <a:cubicBezTo>
                  <a:pt x="7700683" y="1269136"/>
                  <a:pt x="7693187" y="1250952"/>
                  <a:pt x="7685236" y="1257508"/>
                </a:cubicBezTo>
                <a:cubicBezTo>
                  <a:pt x="7685548" y="1261138"/>
                  <a:pt x="7692712" y="1279650"/>
                  <a:pt x="7700662" y="1273094"/>
                </a:cubicBezTo>
                <a:close/>
                <a:moveTo>
                  <a:pt x="7340264" y="2105200"/>
                </a:moveTo>
                <a:cubicBezTo>
                  <a:pt x="7341067" y="2094915"/>
                  <a:pt x="7320746" y="2090318"/>
                  <a:pt x="7311692" y="2083179"/>
                </a:cubicBezTo>
                <a:cubicBezTo>
                  <a:pt x="7308403" y="2075414"/>
                  <a:pt x="7311760" y="2067123"/>
                  <a:pt x="7303164" y="2059483"/>
                </a:cubicBezTo>
                <a:cubicBezTo>
                  <a:pt x="7252704" y="2043438"/>
                  <a:pt x="7201847" y="1993496"/>
                  <a:pt x="7151188" y="1960503"/>
                </a:cubicBezTo>
                <a:cubicBezTo>
                  <a:pt x="7140380" y="1971503"/>
                  <a:pt x="7129125" y="1982636"/>
                  <a:pt x="7125096" y="1993557"/>
                </a:cubicBezTo>
                <a:cubicBezTo>
                  <a:pt x="7180885" y="2055148"/>
                  <a:pt x="7205383" y="2137252"/>
                  <a:pt x="7265310" y="2175255"/>
                </a:cubicBezTo>
                <a:cubicBezTo>
                  <a:pt x="7280447" y="2162477"/>
                  <a:pt x="7246347" y="2150784"/>
                  <a:pt x="7259120" y="2138226"/>
                </a:cubicBezTo>
                <a:cubicBezTo>
                  <a:pt x="7272265" y="2146453"/>
                  <a:pt x="7285247" y="2173679"/>
                  <a:pt x="7297355" y="2158890"/>
                </a:cubicBezTo>
                <a:cubicBezTo>
                  <a:pt x="7279490" y="2146241"/>
                  <a:pt x="7256058" y="2127963"/>
                  <a:pt x="7266835" y="2108712"/>
                </a:cubicBezTo>
                <a:cubicBezTo>
                  <a:pt x="7285160" y="2111505"/>
                  <a:pt x="7293681" y="2140063"/>
                  <a:pt x="7307591" y="2142716"/>
                </a:cubicBezTo>
                <a:cubicBezTo>
                  <a:pt x="7310808" y="2138840"/>
                  <a:pt x="7314604" y="2135278"/>
                  <a:pt x="7317820" y="2131403"/>
                </a:cubicBezTo>
                <a:cubicBezTo>
                  <a:pt x="7313693" y="2117570"/>
                  <a:pt x="7265650" y="2094973"/>
                  <a:pt x="7284903" y="2073192"/>
                </a:cubicBezTo>
                <a:cubicBezTo>
                  <a:pt x="7300045" y="2088112"/>
                  <a:pt x="7315632" y="2102899"/>
                  <a:pt x="7331219" y="2117686"/>
                </a:cubicBezTo>
                <a:cubicBezTo>
                  <a:pt x="7337381" y="2112689"/>
                  <a:pt x="7339996" y="2108629"/>
                  <a:pt x="7340264" y="2105200"/>
                </a:cubicBezTo>
                <a:close/>
                <a:moveTo>
                  <a:pt x="7640818" y="1430795"/>
                </a:moveTo>
                <a:lnTo>
                  <a:pt x="7634006" y="1415369"/>
                </a:lnTo>
                <a:lnTo>
                  <a:pt x="7632623" y="1412236"/>
                </a:lnTo>
                <a:cubicBezTo>
                  <a:pt x="7628902" y="1405990"/>
                  <a:pt x="7623820" y="1399695"/>
                  <a:pt x="7616265" y="1393387"/>
                </a:cubicBezTo>
                <a:cubicBezTo>
                  <a:pt x="7610038" y="1401519"/>
                  <a:pt x="7623438" y="1418291"/>
                  <a:pt x="7633170" y="1426321"/>
                </a:cubicBezTo>
                <a:lnTo>
                  <a:pt x="7638645" y="1429524"/>
                </a:lnTo>
                <a:close/>
                <a:moveTo>
                  <a:pt x="2878926" y="12212844"/>
                </a:moveTo>
                <a:cubicBezTo>
                  <a:pt x="2880722" y="12209410"/>
                  <a:pt x="2881767" y="12205891"/>
                  <a:pt x="2881485" y="12202199"/>
                </a:cubicBezTo>
                <a:cubicBezTo>
                  <a:pt x="2872508" y="12210972"/>
                  <a:pt x="2843141" y="12230099"/>
                  <a:pt x="2858003" y="12243800"/>
                </a:cubicBezTo>
                <a:cubicBezTo>
                  <a:pt x="2861385" y="12232682"/>
                  <a:pt x="2873537" y="12223147"/>
                  <a:pt x="2878926" y="12212844"/>
                </a:cubicBezTo>
                <a:close/>
                <a:moveTo>
                  <a:pt x="7202041" y="2439077"/>
                </a:moveTo>
                <a:cubicBezTo>
                  <a:pt x="7197818" y="2449755"/>
                  <a:pt x="7191338" y="2460739"/>
                  <a:pt x="7180121" y="2472402"/>
                </a:cubicBezTo>
                <a:cubicBezTo>
                  <a:pt x="7165630" y="2435143"/>
                  <a:pt x="7181295" y="2397202"/>
                  <a:pt x="7208959" y="2359106"/>
                </a:cubicBezTo>
                <a:cubicBezTo>
                  <a:pt x="7216962" y="2371395"/>
                  <a:pt x="7213340" y="2391555"/>
                  <a:pt x="7210416" y="2407593"/>
                </a:cubicBezTo>
                <a:cubicBezTo>
                  <a:pt x="7208229" y="2418030"/>
                  <a:pt x="7206264" y="2428400"/>
                  <a:pt x="7202041" y="2439077"/>
                </a:cubicBezTo>
                <a:close/>
                <a:moveTo>
                  <a:pt x="7662763" y="1396602"/>
                </a:moveTo>
                <a:cubicBezTo>
                  <a:pt x="7664269" y="1359663"/>
                  <a:pt x="7592295" y="1305509"/>
                  <a:pt x="7620142" y="1278605"/>
                </a:cubicBezTo>
                <a:cubicBezTo>
                  <a:pt x="7623716" y="1289511"/>
                  <a:pt x="7634139" y="1315957"/>
                  <a:pt x="7650633" y="1316045"/>
                </a:cubicBezTo>
                <a:cubicBezTo>
                  <a:pt x="7629003" y="1287559"/>
                  <a:pt x="7637398" y="1258244"/>
                  <a:pt x="7614121" y="1229420"/>
                </a:cubicBezTo>
                <a:cubicBezTo>
                  <a:pt x="7599215" y="1241547"/>
                  <a:pt x="7622575" y="1253876"/>
                  <a:pt x="7613936" y="1266367"/>
                </a:cubicBezTo>
                <a:cubicBezTo>
                  <a:pt x="7608697" y="1258421"/>
                  <a:pt x="7606566" y="1223112"/>
                  <a:pt x="7589352" y="1234897"/>
                </a:cubicBezTo>
                <a:cubicBezTo>
                  <a:pt x="7589236" y="1257988"/>
                  <a:pt x="7609575" y="1280529"/>
                  <a:pt x="7589007" y="1303512"/>
                </a:cubicBezTo>
                <a:cubicBezTo>
                  <a:pt x="7594195" y="1321354"/>
                  <a:pt x="7601525" y="1306877"/>
                  <a:pt x="7613656" y="1321787"/>
                </a:cubicBezTo>
                <a:cubicBezTo>
                  <a:pt x="7630694" y="1344969"/>
                  <a:pt x="7644021" y="1384297"/>
                  <a:pt x="7662763" y="1396602"/>
                </a:cubicBezTo>
                <a:close/>
                <a:moveTo>
                  <a:pt x="7681329" y="1378227"/>
                </a:moveTo>
                <a:cubicBezTo>
                  <a:pt x="7687367" y="1358466"/>
                  <a:pt x="7678886" y="1339287"/>
                  <a:pt x="7660184" y="1319065"/>
                </a:cubicBezTo>
                <a:cubicBezTo>
                  <a:pt x="7647228" y="1337140"/>
                  <a:pt x="7666191" y="1370889"/>
                  <a:pt x="7681329" y="1378227"/>
                </a:cubicBezTo>
                <a:close/>
                <a:moveTo>
                  <a:pt x="2888306" y="12257189"/>
                </a:moveTo>
                <a:cubicBezTo>
                  <a:pt x="2882093" y="12253934"/>
                  <a:pt x="2890217" y="12244785"/>
                  <a:pt x="2879458" y="12242579"/>
                </a:cubicBezTo>
                <a:cubicBezTo>
                  <a:pt x="2871661" y="12249834"/>
                  <a:pt x="2882128" y="12267708"/>
                  <a:pt x="2888306" y="12257189"/>
                </a:cubicBezTo>
                <a:close/>
                <a:moveTo>
                  <a:pt x="7700462" y="1378328"/>
                </a:moveTo>
                <a:lnTo>
                  <a:pt x="7697306" y="1344128"/>
                </a:lnTo>
                <a:lnTo>
                  <a:pt x="7697336" y="1344003"/>
                </a:lnTo>
                <a:lnTo>
                  <a:pt x="7697290" y="1343953"/>
                </a:lnTo>
                <a:lnTo>
                  <a:pt x="7694245" y="1310956"/>
                </a:lnTo>
                <a:cubicBezTo>
                  <a:pt x="7687475" y="1287952"/>
                  <a:pt x="7675131" y="1266196"/>
                  <a:pt x="7654589" y="1251077"/>
                </a:cubicBezTo>
                <a:cubicBezTo>
                  <a:pt x="7668578" y="1273666"/>
                  <a:pt x="7668427" y="1303603"/>
                  <a:pt x="7680379" y="1325439"/>
                </a:cubicBezTo>
                <a:lnTo>
                  <a:pt x="7697290" y="1343953"/>
                </a:lnTo>
                <a:lnTo>
                  <a:pt x="7697306" y="1344128"/>
                </a:lnTo>
                <a:lnTo>
                  <a:pt x="7691314" y="1368919"/>
                </a:lnTo>
                <a:cubicBezTo>
                  <a:pt x="7691228" y="1377785"/>
                  <a:pt x="7693671" y="1384066"/>
                  <a:pt x="7700462" y="1378328"/>
                </a:cubicBezTo>
                <a:close/>
                <a:moveTo>
                  <a:pt x="2916171" y="12206824"/>
                </a:moveTo>
                <a:cubicBezTo>
                  <a:pt x="2910673" y="12205415"/>
                  <a:pt x="2903982" y="12200929"/>
                  <a:pt x="2901057" y="12205242"/>
                </a:cubicBezTo>
                <a:cubicBezTo>
                  <a:pt x="2903856" y="12206988"/>
                  <a:pt x="2905801" y="12208358"/>
                  <a:pt x="2903253" y="12211817"/>
                </a:cubicBezTo>
                <a:cubicBezTo>
                  <a:pt x="2909178" y="12213416"/>
                  <a:pt x="2914488" y="12215253"/>
                  <a:pt x="2916171" y="12206824"/>
                </a:cubicBezTo>
                <a:close/>
                <a:moveTo>
                  <a:pt x="7671734" y="1449433"/>
                </a:moveTo>
                <a:cubicBezTo>
                  <a:pt x="7664354" y="1408157"/>
                  <a:pt x="7628605" y="1366731"/>
                  <a:pt x="7604403" y="1325036"/>
                </a:cubicBezTo>
                <a:cubicBezTo>
                  <a:pt x="7597240" y="1339019"/>
                  <a:pt x="7601784" y="1353723"/>
                  <a:pt x="7610452" y="1368449"/>
                </a:cubicBezTo>
                <a:lnTo>
                  <a:pt x="7625694" y="1390004"/>
                </a:lnTo>
                <a:lnTo>
                  <a:pt x="7641242" y="1411993"/>
                </a:lnTo>
                <a:cubicBezTo>
                  <a:pt x="7651716" y="1428543"/>
                  <a:pt x="7657521" y="1454965"/>
                  <a:pt x="7671734" y="1449433"/>
                </a:cubicBezTo>
                <a:close/>
                <a:moveTo>
                  <a:pt x="7665703" y="1467875"/>
                </a:moveTo>
                <a:cubicBezTo>
                  <a:pt x="7651559" y="1459552"/>
                  <a:pt x="7659928" y="1435515"/>
                  <a:pt x="7641116" y="1437064"/>
                </a:cubicBezTo>
                <a:cubicBezTo>
                  <a:pt x="7648334" y="1445020"/>
                  <a:pt x="7650465" y="1480330"/>
                  <a:pt x="7665703" y="1467875"/>
                </a:cubicBezTo>
                <a:close/>
                <a:moveTo>
                  <a:pt x="7662500" y="1514372"/>
                </a:moveTo>
                <a:cubicBezTo>
                  <a:pt x="7661303" y="1489954"/>
                  <a:pt x="7649553" y="1464820"/>
                  <a:pt x="7625597" y="1439951"/>
                </a:cubicBezTo>
                <a:cubicBezTo>
                  <a:pt x="7608662" y="1461964"/>
                  <a:pt x="7648323" y="1512648"/>
                  <a:pt x="7662500" y="1514372"/>
                </a:cubicBezTo>
                <a:close/>
                <a:moveTo>
                  <a:pt x="2916653" y="12264618"/>
                </a:moveTo>
                <a:cubicBezTo>
                  <a:pt x="2920596" y="12251074"/>
                  <a:pt x="2916116" y="12240432"/>
                  <a:pt x="2904681" y="12232831"/>
                </a:cubicBezTo>
                <a:cubicBezTo>
                  <a:pt x="2900737" y="12246375"/>
                  <a:pt x="2905217" y="12257018"/>
                  <a:pt x="2916653" y="12264618"/>
                </a:cubicBezTo>
                <a:close/>
                <a:moveTo>
                  <a:pt x="2822317" y="12489479"/>
                </a:moveTo>
                <a:cubicBezTo>
                  <a:pt x="2824027" y="12464825"/>
                  <a:pt x="2809139" y="12446560"/>
                  <a:pt x="2804275" y="12424085"/>
                </a:cubicBezTo>
                <a:cubicBezTo>
                  <a:pt x="2798690" y="12450581"/>
                  <a:pt x="2798824" y="12474524"/>
                  <a:pt x="2822317" y="12489479"/>
                </a:cubicBezTo>
                <a:close/>
                <a:moveTo>
                  <a:pt x="7677721" y="1505216"/>
                </a:moveTo>
                <a:cubicBezTo>
                  <a:pt x="7688045" y="1485807"/>
                  <a:pt x="7686166" y="1466004"/>
                  <a:pt x="7687585" y="1446218"/>
                </a:cubicBezTo>
                <a:cubicBezTo>
                  <a:pt x="7681876" y="1466311"/>
                  <a:pt x="7676169" y="1485744"/>
                  <a:pt x="7677721" y="1505216"/>
                </a:cubicBezTo>
                <a:close/>
                <a:moveTo>
                  <a:pt x="7649682" y="1570386"/>
                </a:moveTo>
                <a:cubicBezTo>
                  <a:pt x="7645451" y="1558817"/>
                  <a:pt x="7651774" y="1547964"/>
                  <a:pt x="7640618" y="1536029"/>
                </a:cubicBezTo>
                <a:cubicBezTo>
                  <a:pt x="7626106" y="1535292"/>
                  <a:pt x="7628188" y="1580498"/>
                  <a:pt x="7649682" y="1570386"/>
                </a:cubicBezTo>
                <a:close/>
                <a:moveTo>
                  <a:pt x="2918893" y="12306883"/>
                </a:moveTo>
                <a:cubicBezTo>
                  <a:pt x="2893411" y="12289509"/>
                  <a:pt x="2873916" y="12279367"/>
                  <a:pt x="2848396" y="12265543"/>
                </a:cubicBezTo>
                <a:cubicBezTo>
                  <a:pt x="2860947" y="12283319"/>
                  <a:pt x="2893556" y="12327282"/>
                  <a:pt x="2918893" y="12306883"/>
                </a:cubicBezTo>
                <a:close/>
                <a:moveTo>
                  <a:pt x="7674517" y="1551713"/>
                </a:moveTo>
                <a:cubicBezTo>
                  <a:pt x="7682806" y="1543510"/>
                  <a:pt x="7682544" y="1529983"/>
                  <a:pt x="7671329" y="1529924"/>
                </a:cubicBezTo>
                <a:cubicBezTo>
                  <a:pt x="7662383" y="1537464"/>
                  <a:pt x="7665646" y="1544739"/>
                  <a:pt x="7674517" y="1551713"/>
                </a:cubicBezTo>
                <a:close/>
                <a:moveTo>
                  <a:pt x="7504558" y="1937429"/>
                </a:moveTo>
                <a:cubicBezTo>
                  <a:pt x="7490260" y="1959871"/>
                  <a:pt x="7464147" y="1979296"/>
                  <a:pt x="7443363" y="1977500"/>
                </a:cubicBezTo>
                <a:cubicBezTo>
                  <a:pt x="7442212" y="1952639"/>
                  <a:pt x="7481480" y="1887121"/>
                  <a:pt x="7514283" y="1914655"/>
                </a:cubicBezTo>
                <a:cubicBezTo>
                  <a:pt x="7512778" y="1922133"/>
                  <a:pt x="7509324" y="1929949"/>
                  <a:pt x="7504558" y="1937429"/>
                </a:cubicBezTo>
                <a:close/>
                <a:moveTo>
                  <a:pt x="2862924" y="12444917"/>
                </a:moveTo>
                <a:cubicBezTo>
                  <a:pt x="2870711" y="12437687"/>
                  <a:pt x="2860468" y="12420456"/>
                  <a:pt x="2854064" y="12430331"/>
                </a:cubicBezTo>
                <a:cubicBezTo>
                  <a:pt x="2859476" y="12434247"/>
                  <a:pt x="2858127" y="12440764"/>
                  <a:pt x="2862924" y="12444917"/>
                </a:cubicBezTo>
                <a:close/>
                <a:moveTo>
                  <a:pt x="7665108" y="1585972"/>
                </a:moveTo>
                <a:cubicBezTo>
                  <a:pt x="7660834" y="1582981"/>
                  <a:pt x="7656578" y="1576690"/>
                  <a:pt x="7652934" y="1579640"/>
                </a:cubicBezTo>
                <a:cubicBezTo>
                  <a:pt x="7654244" y="1581626"/>
                  <a:pt x="7655881" y="1583944"/>
                  <a:pt x="7652572" y="1585906"/>
                </a:cubicBezTo>
                <a:cubicBezTo>
                  <a:pt x="7656843" y="1589557"/>
                  <a:pt x="7660788" y="1592217"/>
                  <a:pt x="7665108" y="1585972"/>
                </a:cubicBezTo>
                <a:close/>
                <a:moveTo>
                  <a:pt x="2946644" y="12267169"/>
                </a:moveTo>
                <a:cubicBezTo>
                  <a:pt x="2945654" y="12250935"/>
                  <a:pt x="2943623" y="12234750"/>
                  <a:pt x="2929715" y="12223509"/>
                </a:cubicBezTo>
                <a:cubicBezTo>
                  <a:pt x="2916042" y="12230208"/>
                  <a:pt x="2933248" y="12270932"/>
                  <a:pt x="2946644" y="12267169"/>
                </a:cubicBezTo>
                <a:close/>
                <a:moveTo>
                  <a:pt x="2861587" y="12506830"/>
                </a:moveTo>
                <a:cubicBezTo>
                  <a:pt x="2849958" y="12525067"/>
                  <a:pt x="2861587" y="12506830"/>
                  <a:pt x="2861587" y="12506830"/>
                </a:cubicBezTo>
                <a:close/>
                <a:moveTo>
                  <a:pt x="7665942" y="1647563"/>
                </a:moveTo>
                <a:cubicBezTo>
                  <a:pt x="7666215" y="1636245"/>
                  <a:pt x="7655275" y="1622455"/>
                  <a:pt x="7646087" y="1629087"/>
                </a:cubicBezTo>
                <a:cubicBezTo>
                  <a:pt x="7656265" y="1638708"/>
                  <a:pt x="7648301" y="1647903"/>
                  <a:pt x="7661450" y="1657209"/>
                </a:cubicBezTo>
                <a:cubicBezTo>
                  <a:pt x="7664514" y="1654834"/>
                  <a:pt x="7665851" y="1651336"/>
                  <a:pt x="7665942" y="1647563"/>
                </a:cubicBezTo>
                <a:close/>
                <a:moveTo>
                  <a:pt x="3033987" y="12135979"/>
                </a:moveTo>
                <a:cubicBezTo>
                  <a:pt x="3036694" y="12127825"/>
                  <a:pt x="3036418" y="12119763"/>
                  <a:pt x="3030415" y="12112500"/>
                </a:cubicBezTo>
                <a:cubicBezTo>
                  <a:pt x="3016120" y="12120528"/>
                  <a:pt x="3009944" y="12149563"/>
                  <a:pt x="3019661" y="12160004"/>
                </a:cubicBezTo>
                <a:cubicBezTo>
                  <a:pt x="3025590" y="12152377"/>
                  <a:pt x="3031280" y="12144132"/>
                  <a:pt x="3033987" y="12135979"/>
                </a:cubicBezTo>
                <a:close/>
                <a:moveTo>
                  <a:pt x="2978499" y="12296900"/>
                </a:moveTo>
                <a:cubicBezTo>
                  <a:pt x="2940982" y="12374313"/>
                  <a:pt x="2820418" y="12311400"/>
                  <a:pt x="2832468" y="12242709"/>
                </a:cubicBezTo>
                <a:cubicBezTo>
                  <a:pt x="2837695" y="12212406"/>
                  <a:pt x="2871359" y="12169699"/>
                  <a:pt x="2905895" y="12171200"/>
                </a:cubicBezTo>
                <a:cubicBezTo>
                  <a:pt x="2949005" y="12172923"/>
                  <a:pt x="2975374" y="12221772"/>
                  <a:pt x="2988865" y="12254740"/>
                </a:cubicBezTo>
                <a:cubicBezTo>
                  <a:pt x="2987524" y="12271918"/>
                  <a:pt x="2983859" y="12285841"/>
                  <a:pt x="2978499" y="12296900"/>
                </a:cubicBezTo>
                <a:close/>
                <a:moveTo>
                  <a:pt x="2892026" y="12498253"/>
                </a:moveTo>
                <a:cubicBezTo>
                  <a:pt x="2892477" y="12496817"/>
                  <a:pt x="2891695" y="12494979"/>
                  <a:pt x="2888857" y="12492454"/>
                </a:cubicBezTo>
                <a:cubicBezTo>
                  <a:pt x="2884981" y="12494298"/>
                  <a:pt x="2865532" y="12497902"/>
                  <a:pt x="2876886" y="12508000"/>
                </a:cubicBezTo>
                <a:cubicBezTo>
                  <a:pt x="2878219" y="12503252"/>
                  <a:pt x="2890673" y="12502562"/>
                  <a:pt x="2892026" y="12498253"/>
                </a:cubicBezTo>
                <a:close/>
                <a:moveTo>
                  <a:pt x="2917136" y="12485838"/>
                </a:moveTo>
                <a:cubicBezTo>
                  <a:pt x="2907978" y="12508986"/>
                  <a:pt x="2889364" y="12527678"/>
                  <a:pt x="2860544" y="12532285"/>
                </a:cubicBezTo>
                <a:cubicBezTo>
                  <a:pt x="2738157" y="12497518"/>
                  <a:pt x="2791937" y="12326149"/>
                  <a:pt x="2887585" y="12377557"/>
                </a:cubicBezTo>
                <a:cubicBezTo>
                  <a:pt x="2921391" y="12396305"/>
                  <a:pt x="2932398" y="12447260"/>
                  <a:pt x="2917136" y="12485838"/>
                </a:cubicBezTo>
                <a:close/>
                <a:moveTo>
                  <a:pt x="7343043" y="2471901"/>
                </a:moveTo>
                <a:cubicBezTo>
                  <a:pt x="7339187" y="2483036"/>
                  <a:pt x="7333854" y="2492777"/>
                  <a:pt x="7327884" y="2499146"/>
                </a:cubicBezTo>
                <a:cubicBezTo>
                  <a:pt x="7291880" y="2462559"/>
                  <a:pt x="7316517" y="2424781"/>
                  <a:pt x="7315230" y="2387493"/>
                </a:cubicBezTo>
                <a:cubicBezTo>
                  <a:pt x="7352896" y="2392555"/>
                  <a:pt x="7354613" y="2438498"/>
                  <a:pt x="7343043" y="2471901"/>
                </a:cubicBezTo>
                <a:close/>
                <a:moveTo>
                  <a:pt x="2850154" y="12662891"/>
                </a:moveTo>
                <a:cubicBezTo>
                  <a:pt x="2836226" y="12644521"/>
                  <a:pt x="2845319" y="12616980"/>
                  <a:pt x="2838367" y="12595584"/>
                </a:cubicBezTo>
                <a:cubicBezTo>
                  <a:pt x="2808016" y="12613223"/>
                  <a:pt x="2827396" y="12677268"/>
                  <a:pt x="2850154" y="12662891"/>
                </a:cubicBezTo>
                <a:close/>
                <a:moveTo>
                  <a:pt x="2733496" y="12940067"/>
                </a:moveTo>
                <a:cubicBezTo>
                  <a:pt x="2739065" y="12928735"/>
                  <a:pt x="2742950" y="12916109"/>
                  <a:pt x="2748652" y="12900243"/>
                </a:cubicBezTo>
                <a:cubicBezTo>
                  <a:pt x="2632788" y="12790575"/>
                  <a:pt x="2452957" y="12759918"/>
                  <a:pt x="2319379" y="12711329"/>
                </a:cubicBezTo>
                <a:cubicBezTo>
                  <a:pt x="2271738" y="12694693"/>
                  <a:pt x="2232989" y="12674363"/>
                  <a:pt x="2189506" y="12658478"/>
                </a:cubicBezTo>
                <a:cubicBezTo>
                  <a:pt x="2170092" y="12651716"/>
                  <a:pt x="2143608" y="12640897"/>
                  <a:pt x="2124346" y="12648331"/>
                </a:cubicBezTo>
                <a:cubicBezTo>
                  <a:pt x="2135362" y="12660396"/>
                  <a:pt x="2146825" y="12672595"/>
                  <a:pt x="2161325" y="12682771"/>
                </a:cubicBezTo>
                <a:cubicBezTo>
                  <a:pt x="2173356" y="12684892"/>
                  <a:pt x="2180093" y="12673725"/>
                  <a:pt x="2191542" y="12676162"/>
                </a:cubicBezTo>
                <a:cubicBezTo>
                  <a:pt x="2199306" y="12697505"/>
                  <a:pt x="2227200" y="12692155"/>
                  <a:pt x="2224508" y="12719165"/>
                </a:cubicBezTo>
                <a:cubicBezTo>
                  <a:pt x="2245165" y="12718489"/>
                  <a:pt x="2243916" y="12721046"/>
                  <a:pt x="2259004" y="12735788"/>
                </a:cubicBezTo>
                <a:cubicBezTo>
                  <a:pt x="2262750" y="12728121"/>
                  <a:pt x="2268158" y="12726318"/>
                  <a:pt x="2274240" y="12727154"/>
                </a:cubicBezTo>
                <a:cubicBezTo>
                  <a:pt x="2293627" y="12747081"/>
                  <a:pt x="2281595" y="12777650"/>
                  <a:pt x="2304781" y="12796271"/>
                </a:cubicBezTo>
                <a:cubicBezTo>
                  <a:pt x="2321760" y="12786692"/>
                  <a:pt x="2293833" y="12767635"/>
                  <a:pt x="2293814" y="12752992"/>
                </a:cubicBezTo>
                <a:cubicBezTo>
                  <a:pt x="2297072" y="12748596"/>
                  <a:pt x="2301946" y="12748585"/>
                  <a:pt x="2306819" y="12748573"/>
                </a:cubicBezTo>
                <a:cubicBezTo>
                  <a:pt x="2310731" y="12764864"/>
                  <a:pt x="2321954" y="12764793"/>
                  <a:pt x="2339399" y="12769992"/>
                </a:cubicBezTo>
                <a:cubicBezTo>
                  <a:pt x="2348364" y="12787302"/>
                  <a:pt x="2338917" y="12810834"/>
                  <a:pt x="2361335" y="12823857"/>
                </a:cubicBezTo>
                <a:cubicBezTo>
                  <a:pt x="2369982" y="12803014"/>
                  <a:pt x="2345734" y="12792861"/>
                  <a:pt x="2354514" y="12771569"/>
                </a:cubicBezTo>
                <a:cubicBezTo>
                  <a:pt x="2370905" y="12757424"/>
                  <a:pt x="2358286" y="12783427"/>
                  <a:pt x="2367325" y="12789048"/>
                </a:cubicBezTo>
                <a:cubicBezTo>
                  <a:pt x="2368981" y="12790029"/>
                  <a:pt x="2389637" y="12789354"/>
                  <a:pt x="2389190" y="12789221"/>
                </a:cubicBezTo>
                <a:cubicBezTo>
                  <a:pt x="2400433" y="12803793"/>
                  <a:pt x="2390003" y="12828985"/>
                  <a:pt x="2409030" y="12846853"/>
                </a:cubicBezTo>
                <a:cubicBezTo>
                  <a:pt x="2423778" y="12841490"/>
                  <a:pt x="2393168" y="12821634"/>
                  <a:pt x="2408704" y="12803819"/>
                </a:cubicBezTo>
                <a:cubicBezTo>
                  <a:pt x="2435996" y="12816831"/>
                  <a:pt x="2443073" y="12825771"/>
                  <a:pt x="2456652" y="12848846"/>
                </a:cubicBezTo>
                <a:cubicBezTo>
                  <a:pt x="2459817" y="12841494"/>
                  <a:pt x="2465358" y="12839243"/>
                  <a:pt x="2471440" y="12840079"/>
                </a:cubicBezTo>
                <a:cubicBezTo>
                  <a:pt x="2479465" y="12855644"/>
                  <a:pt x="2467760" y="12896558"/>
                  <a:pt x="2500394" y="12891645"/>
                </a:cubicBezTo>
                <a:cubicBezTo>
                  <a:pt x="2494379" y="12874239"/>
                  <a:pt x="2479024" y="12860392"/>
                  <a:pt x="2488785" y="12837441"/>
                </a:cubicBezTo>
                <a:cubicBezTo>
                  <a:pt x="2513848" y="12854668"/>
                  <a:pt x="2498578" y="12871587"/>
                  <a:pt x="2532647" y="12870029"/>
                </a:cubicBezTo>
                <a:cubicBezTo>
                  <a:pt x="2542955" y="12887739"/>
                  <a:pt x="2525375" y="12915679"/>
                  <a:pt x="2552354" y="12928110"/>
                </a:cubicBezTo>
                <a:cubicBezTo>
                  <a:pt x="2563504" y="12907036"/>
                  <a:pt x="2523814" y="12884962"/>
                  <a:pt x="2553751" y="12869487"/>
                </a:cubicBezTo>
                <a:cubicBezTo>
                  <a:pt x="2572377" y="12888700"/>
                  <a:pt x="2556366" y="12919548"/>
                  <a:pt x="2574098" y="12938493"/>
                </a:cubicBezTo>
                <a:cubicBezTo>
                  <a:pt x="2585970" y="12921537"/>
                  <a:pt x="2557636" y="12898944"/>
                  <a:pt x="2582125" y="12888676"/>
                </a:cubicBezTo>
                <a:cubicBezTo>
                  <a:pt x="2594756" y="12905127"/>
                  <a:pt x="2574652" y="12951344"/>
                  <a:pt x="2606485" y="12949120"/>
                </a:cubicBezTo>
                <a:cubicBezTo>
                  <a:pt x="2606906" y="12929729"/>
                  <a:pt x="2585536" y="12898476"/>
                  <a:pt x="2605906" y="12884053"/>
                </a:cubicBezTo>
                <a:cubicBezTo>
                  <a:pt x="2620780" y="12906051"/>
                  <a:pt x="2602760" y="12938740"/>
                  <a:pt x="2623889" y="12957723"/>
                </a:cubicBezTo>
                <a:cubicBezTo>
                  <a:pt x="2634319" y="12932531"/>
                  <a:pt x="2613577" y="12902441"/>
                  <a:pt x="2631977" y="12886455"/>
                </a:cubicBezTo>
                <a:cubicBezTo>
                  <a:pt x="2650697" y="12908623"/>
                  <a:pt x="2617708" y="12949049"/>
                  <a:pt x="2652070" y="12966120"/>
                </a:cubicBezTo>
                <a:cubicBezTo>
                  <a:pt x="2658881" y="12943265"/>
                  <a:pt x="2641289" y="12928752"/>
                  <a:pt x="2655697" y="12903283"/>
                </a:cubicBezTo>
                <a:cubicBezTo>
                  <a:pt x="2677047" y="12919891"/>
                  <a:pt x="2649460" y="12953632"/>
                  <a:pt x="2671257" y="12970374"/>
                </a:cubicBezTo>
                <a:cubicBezTo>
                  <a:pt x="2682408" y="12949300"/>
                  <a:pt x="2657025" y="12926610"/>
                  <a:pt x="2677308" y="12914114"/>
                </a:cubicBezTo>
                <a:cubicBezTo>
                  <a:pt x="2694452" y="12928493"/>
                  <a:pt x="2671865" y="12956893"/>
                  <a:pt x="2693256" y="12970098"/>
                </a:cubicBezTo>
                <a:cubicBezTo>
                  <a:pt x="2704813" y="12952562"/>
                  <a:pt x="2676927" y="12930102"/>
                  <a:pt x="2701282" y="12920282"/>
                </a:cubicBezTo>
                <a:cubicBezTo>
                  <a:pt x="2712792" y="12933958"/>
                  <a:pt x="2694671" y="12958810"/>
                  <a:pt x="2708237" y="12972123"/>
                </a:cubicBezTo>
                <a:cubicBezTo>
                  <a:pt x="2720675" y="12961437"/>
                  <a:pt x="2727928" y="12951400"/>
                  <a:pt x="2733496" y="12940067"/>
                </a:cubicBezTo>
                <a:close/>
                <a:moveTo>
                  <a:pt x="7457732" y="2276259"/>
                </a:moveTo>
                <a:cubicBezTo>
                  <a:pt x="7511824" y="2187228"/>
                  <a:pt x="7502651" y="2086459"/>
                  <a:pt x="7401168" y="2011775"/>
                </a:cubicBezTo>
                <a:cubicBezTo>
                  <a:pt x="7346329" y="1971283"/>
                  <a:pt x="7287449" y="1979132"/>
                  <a:pt x="7236943" y="1964559"/>
                </a:cubicBezTo>
                <a:cubicBezTo>
                  <a:pt x="7223971" y="1960168"/>
                  <a:pt x="7213058" y="1951276"/>
                  <a:pt x="7201871" y="1946353"/>
                </a:cubicBezTo>
                <a:cubicBezTo>
                  <a:pt x="7193002" y="1942682"/>
                  <a:pt x="7177195" y="1925531"/>
                  <a:pt x="7164461" y="1941479"/>
                </a:cubicBezTo>
                <a:cubicBezTo>
                  <a:pt x="7168136" y="1960306"/>
                  <a:pt x="7193272" y="1971272"/>
                  <a:pt x="7210651" y="1980665"/>
                </a:cubicBezTo>
                <a:cubicBezTo>
                  <a:pt x="7263188" y="2010182"/>
                  <a:pt x="7337299" y="2046868"/>
                  <a:pt x="7373493" y="2090008"/>
                </a:cubicBezTo>
                <a:cubicBezTo>
                  <a:pt x="7365369" y="2095348"/>
                  <a:pt x="7357579" y="2085524"/>
                  <a:pt x="7349487" y="2099115"/>
                </a:cubicBezTo>
                <a:cubicBezTo>
                  <a:pt x="7356809" y="2123657"/>
                  <a:pt x="7329619" y="2144890"/>
                  <a:pt x="7310427" y="2155476"/>
                </a:cubicBezTo>
                <a:cubicBezTo>
                  <a:pt x="7311863" y="2179831"/>
                  <a:pt x="7280519" y="2174118"/>
                  <a:pt x="7284585" y="2199146"/>
                </a:cubicBezTo>
                <a:cubicBezTo>
                  <a:pt x="7268092" y="2194348"/>
                  <a:pt x="7266372" y="2211383"/>
                  <a:pt x="7252674" y="2215956"/>
                </a:cubicBezTo>
                <a:cubicBezTo>
                  <a:pt x="7182755" y="2149349"/>
                  <a:pt x="7164277" y="2067879"/>
                  <a:pt x="7104112" y="2009537"/>
                </a:cubicBezTo>
                <a:cubicBezTo>
                  <a:pt x="7098617" y="2015550"/>
                  <a:pt x="7093436" y="2020983"/>
                  <a:pt x="7088122" y="2025971"/>
                </a:cubicBezTo>
                <a:cubicBezTo>
                  <a:pt x="7167458" y="2088311"/>
                  <a:pt x="7107112" y="2184067"/>
                  <a:pt x="7170465" y="2257979"/>
                </a:cubicBezTo>
                <a:cubicBezTo>
                  <a:pt x="7222466" y="2318270"/>
                  <a:pt x="7268054" y="2311471"/>
                  <a:pt x="7327683" y="2340330"/>
                </a:cubicBezTo>
                <a:cubicBezTo>
                  <a:pt x="7380262" y="2340678"/>
                  <a:pt x="7426976" y="2326254"/>
                  <a:pt x="7457732" y="2276259"/>
                </a:cubicBezTo>
                <a:close/>
                <a:moveTo>
                  <a:pt x="7594027" y="1980482"/>
                </a:moveTo>
                <a:cubicBezTo>
                  <a:pt x="7568550" y="2003694"/>
                  <a:pt x="7543010" y="2046440"/>
                  <a:pt x="7516407" y="2028034"/>
                </a:cubicBezTo>
                <a:cubicBezTo>
                  <a:pt x="7521015" y="2023732"/>
                  <a:pt x="7525271" y="2016607"/>
                  <a:pt x="7530215" y="2020011"/>
                </a:cubicBezTo>
                <a:cubicBezTo>
                  <a:pt x="7534387" y="2010960"/>
                  <a:pt x="7517340" y="2017998"/>
                  <a:pt x="7513314" y="2009442"/>
                </a:cubicBezTo>
                <a:cubicBezTo>
                  <a:pt x="7523595" y="1978079"/>
                  <a:pt x="7555571" y="1978296"/>
                  <a:pt x="7574854" y="1962297"/>
                </a:cubicBezTo>
                <a:cubicBezTo>
                  <a:pt x="7581184" y="1968702"/>
                  <a:pt x="7587380" y="1974659"/>
                  <a:pt x="7594027" y="1980482"/>
                </a:cubicBezTo>
                <a:close/>
                <a:moveTo>
                  <a:pt x="7673377" y="1843661"/>
                </a:moveTo>
                <a:cubicBezTo>
                  <a:pt x="7676789" y="1821246"/>
                  <a:pt x="7672111" y="1767449"/>
                  <a:pt x="7670470" y="1765791"/>
                </a:cubicBezTo>
                <a:cubicBezTo>
                  <a:pt x="7669691" y="1789539"/>
                  <a:pt x="7656293" y="1829715"/>
                  <a:pt x="7673377" y="1843661"/>
                </a:cubicBezTo>
                <a:close/>
                <a:moveTo>
                  <a:pt x="3097048" y="12209566"/>
                </a:moveTo>
                <a:cubicBezTo>
                  <a:pt x="3057540" y="12207478"/>
                  <a:pt x="3047625" y="12192852"/>
                  <a:pt x="3022049" y="12166182"/>
                </a:cubicBezTo>
                <a:cubicBezTo>
                  <a:pt x="3016919" y="12195166"/>
                  <a:pt x="3047987" y="12209406"/>
                  <a:pt x="3080719" y="12223356"/>
                </a:cubicBezTo>
                <a:cubicBezTo>
                  <a:pt x="3084507" y="12214783"/>
                  <a:pt x="3095171" y="12223081"/>
                  <a:pt x="3097048" y="12209566"/>
                </a:cubicBezTo>
                <a:close/>
                <a:moveTo>
                  <a:pt x="7660294" y="1886807"/>
                </a:moveTo>
                <a:cubicBezTo>
                  <a:pt x="7623011" y="1691314"/>
                  <a:pt x="7623007" y="1495689"/>
                  <a:pt x="7573189" y="1300129"/>
                </a:cubicBezTo>
                <a:cubicBezTo>
                  <a:pt x="7502192" y="1313938"/>
                  <a:pt x="7430765" y="1347868"/>
                  <a:pt x="7359067" y="1370250"/>
                </a:cubicBezTo>
                <a:cubicBezTo>
                  <a:pt x="7478607" y="1542757"/>
                  <a:pt x="7544380" y="1714649"/>
                  <a:pt x="7654356" y="1886776"/>
                </a:cubicBezTo>
                <a:cubicBezTo>
                  <a:pt x="7651041" y="1890057"/>
                  <a:pt x="7655974" y="1893052"/>
                  <a:pt x="7660294" y="1886807"/>
                </a:cubicBezTo>
                <a:close/>
                <a:moveTo>
                  <a:pt x="2787667" y="12919676"/>
                </a:moveTo>
                <a:cubicBezTo>
                  <a:pt x="2763133" y="12895775"/>
                  <a:pt x="2727632" y="12964241"/>
                  <a:pt x="2749424" y="12976101"/>
                </a:cubicBezTo>
                <a:cubicBezTo>
                  <a:pt x="2768291" y="12974893"/>
                  <a:pt x="2774995" y="12939320"/>
                  <a:pt x="2787667" y="12919676"/>
                </a:cubicBezTo>
                <a:close/>
                <a:moveTo>
                  <a:pt x="3111417" y="12189787"/>
                </a:moveTo>
                <a:cubicBezTo>
                  <a:pt x="3118787" y="12163842"/>
                  <a:pt x="3107357" y="12126004"/>
                  <a:pt x="3082777" y="12124878"/>
                </a:cubicBezTo>
                <a:cubicBezTo>
                  <a:pt x="3098357" y="12144056"/>
                  <a:pt x="3088426" y="12173481"/>
                  <a:pt x="3111417" y="12189787"/>
                </a:cubicBezTo>
                <a:close/>
                <a:moveTo>
                  <a:pt x="7504543" y="2252998"/>
                </a:moveTo>
                <a:cubicBezTo>
                  <a:pt x="7493499" y="2276035"/>
                  <a:pt x="7476898" y="2298968"/>
                  <a:pt x="7450396" y="2321696"/>
                </a:cubicBezTo>
                <a:cubicBezTo>
                  <a:pt x="7414941" y="2352684"/>
                  <a:pt x="7371883" y="2367962"/>
                  <a:pt x="7339060" y="2367064"/>
                </a:cubicBezTo>
                <a:cubicBezTo>
                  <a:pt x="7280641" y="2365057"/>
                  <a:pt x="7174960" y="2325155"/>
                  <a:pt x="7133055" y="2253105"/>
                </a:cubicBezTo>
                <a:cubicBezTo>
                  <a:pt x="7117529" y="2227123"/>
                  <a:pt x="7115934" y="2189210"/>
                  <a:pt x="7112455" y="2159634"/>
                </a:cubicBezTo>
                <a:cubicBezTo>
                  <a:pt x="7106992" y="2113641"/>
                  <a:pt x="7117876" y="2081723"/>
                  <a:pt x="7074982" y="2045442"/>
                </a:cubicBezTo>
                <a:cubicBezTo>
                  <a:pt x="7063529" y="2039626"/>
                  <a:pt x="7052307" y="2059010"/>
                  <a:pt x="7040674" y="2054220"/>
                </a:cubicBezTo>
                <a:cubicBezTo>
                  <a:pt x="7016976" y="2035050"/>
                  <a:pt x="7008175" y="2015323"/>
                  <a:pt x="7023100" y="1995320"/>
                </a:cubicBezTo>
                <a:cubicBezTo>
                  <a:pt x="7009024" y="1983969"/>
                  <a:pt x="7001281" y="1972673"/>
                  <a:pt x="6992958" y="1961064"/>
                </a:cubicBezTo>
                <a:cubicBezTo>
                  <a:pt x="6993505" y="1953126"/>
                  <a:pt x="6994944" y="1944922"/>
                  <a:pt x="7006105" y="1936732"/>
                </a:cubicBezTo>
                <a:cubicBezTo>
                  <a:pt x="6997689" y="1928066"/>
                  <a:pt x="6984412" y="1919394"/>
                  <a:pt x="6984246" y="1910696"/>
                </a:cubicBezTo>
                <a:cubicBezTo>
                  <a:pt x="7006043" y="1887670"/>
                  <a:pt x="7027973" y="1865091"/>
                  <a:pt x="7049770" y="1842065"/>
                </a:cubicBezTo>
                <a:cubicBezTo>
                  <a:pt x="7058913" y="1841767"/>
                  <a:pt x="7067768" y="1855161"/>
                  <a:pt x="7076943" y="1863114"/>
                </a:cubicBezTo>
                <a:cubicBezTo>
                  <a:pt x="7086532" y="1862683"/>
                  <a:pt x="7096362" y="1850031"/>
                  <a:pt x="7106264" y="1849020"/>
                </a:cubicBezTo>
                <a:cubicBezTo>
                  <a:pt x="7115260" y="1857999"/>
                  <a:pt x="7124122" y="1866531"/>
                  <a:pt x="7133563" y="1875377"/>
                </a:cubicBezTo>
                <a:cubicBezTo>
                  <a:pt x="7145876" y="1872675"/>
                  <a:pt x="7158423" y="1862614"/>
                  <a:pt x="7170462" y="1863882"/>
                </a:cubicBezTo>
                <a:cubicBezTo>
                  <a:pt x="7179903" y="1872727"/>
                  <a:pt x="7188766" y="1881259"/>
                  <a:pt x="7198208" y="1890105"/>
                </a:cubicBezTo>
                <a:cubicBezTo>
                  <a:pt x="7194538" y="1898975"/>
                  <a:pt x="7189975" y="1908111"/>
                  <a:pt x="7182470" y="1917154"/>
                </a:cubicBezTo>
                <a:cubicBezTo>
                  <a:pt x="7248891" y="1936211"/>
                  <a:pt x="7352233" y="1929188"/>
                  <a:pt x="7424930" y="1987192"/>
                </a:cubicBezTo>
                <a:cubicBezTo>
                  <a:pt x="7491302" y="2040280"/>
                  <a:pt x="7521779" y="2119627"/>
                  <a:pt x="7525342" y="2183680"/>
                </a:cubicBezTo>
                <a:cubicBezTo>
                  <a:pt x="7521072" y="2206822"/>
                  <a:pt x="7515586" y="2229962"/>
                  <a:pt x="7504543" y="2252998"/>
                </a:cubicBezTo>
                <a:close/>
                <a:moveTo>
                  <a:pt x="3128878" y="12210953"/>
                </a:moveTo>
                <a:cubicBezTo>
                  <a:pt x="3123411" y="12220701"/>
                  <a:pt x="3115554" y="12230230"/>
                  <a:pt x="3104945" y="12239183"/>
                </a:cubicBezTo>
                <a:cubicBezTo>
                  <a:pt x="3035596" y="12244402"/>
                  <a:pt x="2965726" y="12172034"/>
                  <a:pt x="3016836" y="12095742"/>
                </a:cubicBezTo>
                <a:cubicBezTo>
                  <a:pt x="3088324" y="12063674"/>
                  <a:pt x="3167146" y="12142712"/>
                  <a:pt x="3128878" y="12210953"/>
                </a:cubicBezTo>
                <a:close/>
                <a:moveTo>
                  <a:pt x="2924812" y="12684481"/>
                </a:moveTo>
                <a:cubicBezTo>
                  <a:pt x="2909967" y="12703667"/>
                  <a:pt x="2885057" y="12706308"/>
                  <a:pt x="2865270" y="12700620"/>
                </a:cubicBezTo>
                <a:cubicBezTo>
                  <a:pt x="2779497" y="12675446"/>
                  <a:pt x="2799450" y="12543267"/>
                  <a:pt x="2884680" y="12574308"/>
                </a:cubicBezTo>
                <a:cubicBezTo>
                  <a:pt x="2913073" y="12584308"/>
                  <a:pt x="2941831" y="12630610"/>
                  <a:pt x="2935741" y="12659477"/>
                </a:cubicBezTo>
                <a:cubicBezTo>
                  <a:pt x="2933591" y="12669853"/>
                  <a:pt x="2929761" y="12678087"/>
                  <a:pt x="2924812" y="12684481"/>
                </a:cubicBezTo>
                <a:close/>
                <a:moveTo>
                  <a:pt x="7697320" y="1936817"/>
                </a:moveTo>
                <a:cubicBezTo>
                  <a:pt x="7720011" y="1885474"/>
                  <a:pt x="7736121" y="1830798"/>
                  <a:pt x="7757198" y="1772519"/>
                </a:cubicBezTo>
                <a:cubicBezTo>
                  <a:pt x="7776265" y="1720168"/>
                  <a:pt x="7799623" y="1667509"/>
                  <a:pt x="7817042" y="1614819"/>
                </a:cubicBezTo>
                <a:cubicBezTo>
                  <a:pt x="7867631" y="1461028"/>
                  <a:pt x="7945189" y="1323215"/>
                  <a:pt x="7964722" y="1178496"/>
                </a:cubicBezTo>
                <a:cubicBezTo>
                  <a:pt x="7884088" y="1206439"/>
                  <a:pt x="7803341" y="1256814"/>
                  <a:pt x="7722515" y="1257375"/>
                </a:cubicBezTo>
                <a:cubicBezTo>
                  <a:pt x="7693333" y="1483856"/>
                  <a:pt x="7680977" y="1710095"/>
                  <a:pt x="7691382" y="1936786"/>
                </a:cubicBezTo>
                <a:cubicBezTo>
                  <a:pt x="7693354" y="1938116"/>
                  <a:pt x="7695655" y="1939777"/>
                  <a:pt x="7697320" y="1936817"/>
                </a:cubicBezTo>
                <a:close/>
                <a:moveTo>
                  <a:pt x="7636224" y="2078746"/>
                </a:moveTo>
                <a:cubicBezTo>
                  <a:pt x="7604000" y="2099078"/>
                  <a:pt x="7570976" y="2102112"/>
                  <a:pt x="7537820" y="2099826"/>
                </a:cubicBezTo>
                <a:cubicBezTo>
                  <a:pt x="7539867" y="2095317"/>
                  <a:pt x="7540001" y="2090893"/>
                  <a:pt x="7535151" y="2086007"/>
                </a:cubicBezTo>
                <a:cubicBezTo>
                  <a:pt x="7566841" y="2059014"/>
                  <a:pt x="7612018" y="2028485"/>
                  <a:pt x="7636224" y="2078746"/>
                </a:cubicBezTo>
                <a:close/>
                <a:moveTo>
                  <a:pt x="7471260" y="2466032"/>
                </a:moveTo>
                <a:cubicBezTo>
                  <a:pt x="7468971" y="2472551"/>
                  <a:pt x="7463394" y="2476825"/>
                  <a:pt x="7452938" y="2477395"/>
                </a:cubicBezTo>
                <a:cubicBezTo>
                  <a:pt x="7429610" y="2449389"/>
                  <a:pt x="7423445" y="2420633"/>
                  <a:pt x="7429875" y="2392005"/>
                </a:cubicBezTo>
                <a:cubicBezTo>
                  <a:pt x="7435153" y="2396743"/>
                  <a:pt x="7440652" y="2384418"/>
                  <a:pt x="7446019" y="2386217"/>
                </a:cubicBezTo>
                <a:cubicBezTo>
                  <a:pt x="7455399" y="2406729"/>
                  <a:pt x="7478126" y="2446478"/>
                  <a:pt x="7471260" y="2466032"/>
                </a:cubicBezTo>
                <a:close/>
                <a:moveTo>
                  <a:pt x="2848835" y="12986941"/>
                </a:moveTo>
                <a:cubicBezTo>
                  <a:pt x="2853737" y="12974984"/>
                  <a:pt x="2856849" y="12961273"/>
                  <a:pt x="2859203" y="12949288"/>
                </a:cubicBezTo>
                <a:cubicBezTo>
                  <a:pt x="2842285" y="12937416"/>
                  <a:pt x="2829006" y="12937851"/>
                  <a:pt x="2813617" y="12932289"/>
                </a:cubicBezTo>
                <a:cubicBezTo>
                  <a:pt x="2806760" y="12953666"/>
                  <a:pt x="2801378" y="12974994"/>
                  <a:pt x="2792779" y="12997316"/>
                </a:cubicBezTo>
                <a:cubicBezTo>
                  <a:pt x="2804188" y="13003156"/>
                  <a:pt x="2815731" y="13008548"/>
                  <a:pt x="2827721" y="13014073"/>
                </a:cubicBezTo>
                <a:cubicBezTo>
                  <a:pt x="2837239" y="13009102"/>
                  <a:pt x="2843932" y="12998898"/>
                  <a:pt x="2848835" y="12986941"/>
                </a:cubicBezTo>
                <a:close/>
                <a:moveTo>
                  <a:pt x="7700260" y="2008089"/>
                </a:moveTo>
                <a:lnTo>
                  <a:pt x="7693960" y="2014324"/>
                </a:lnTo>
                <a:cubicBezTo>
                  <a:pt x="7673594" y="1997061"/>
                  <a:pt x="7662193" y="1968300"/>
                  <a:pt x="7651090" y="1945809"/>
                </a:cubicBezTo>
                <a:cubicBezTo>
                  <a:pt x="7579903" y="1800939"/>
                  <a:pt x="7480367" y="1651961"/>
                  <a:pt x="7386135" y="1497732"/>
                </a:cubicBezTo>
                <a:cubicBezTo>
                  <a:pt x="7360945" y="1455702"/>
                  <a:pt x="7338716" y="1415337"/>
                  <a:pt x="7297048" y="1369921"/>
                </a:cubicBezTo>
                <a:cubicBezTo>
                  <a:pt x="7363532" y="1334975"/>
                  <a:pt x="7429890" y="1325101"/>
                  <a:pt x="7495980" y="1303019"/>
                </a:cubicBezTo>
                <a:cubicBezTo>
                  <a:pt x="7501069" y="1275005"/>
                  <a:pt x="7489330" y="1247892"/>
                  <a:pt x="7480899" y="1218817"/>
                </a:cubicBezTo>
                <a:cubicBezTo>
                  <a:pt x="7473443" y="1192716"/>
                  <a:pt x="7457417" y="1165250"/>
                  <a:pt x="7462831" y="1138227"/>
                </a:cubicBezTo>
                <a:cubicBezTo>
                  <a:pt x="7512008" y="1133540"/>
                  <a:pt x="7560297" y="1174372"/>
                  <a:pt x="7611294" y="1201364"/>
                </a:cubicBezTo>
                <a:cubicBezTo>
                  <a:pt x="7625772" y="1208698"/>
                  <a:pt x="7643894" y="1213083"/>
                  <a:pt x="7660683" y="1220100"/>
                </a:cubicBezTo>
                <a:cubicBezTo>
                  <a:pt x="7677800" y="1227448"/>
                  <a:pt x="7691267" y="1239066"/>
                  <a:pt x="7707088" y="1241789"/>
                </a:cubicBezTo>
                <a:cubicBezTo>
                  <a:pt x="7763112" y="1253302"/>
                  <a:pt x="7814103" y="1215965"/>
                  <a:pt x="7868320" y="1193160"/>
                </a:cubicBezTo>
                <a:cubicBezTo>
                  <a:pt x="7888153" y="1185348"/>
                  <a:pt x="7910926" y="1183160"/>
                  <a:pt x="7930431" y="1175016"/>
                </a:cubicBezTo>
                <a:cubicBezTo>
                  <a:pt x="7949935" y="1166872"/>
                  <a:pt x="7966519" y="1149146"/>
                  <a:pt x="7989919" y="1153558"/>
                </a:cubicBezTo>
                <a:cubicBezTo>
                  <a:pt x="7980949" y="1297013"/>
                  <a:pt x="7895178" y="1427855"/>
                  <a:pt x="7848271" y="1571439"/>
                </a:cubicBezTo>
                <a:cubicBezTo>
                  <a:pt x="7824488" y="1642899"/>
                  <a:pt x="7798734" y="1713029"/>
                  <a:pt x="7772654" y="1782168"/>
                </a:cubicBezTo>
                <a:cubicBezTo>
                  <a:pt x="7743892" y="1859870"/>
                  <a:pt x="7709557" y="1930614"/>
                  <a:pt x="7700260" y="2008089"/>
                </a:cubicBezTo>
                <a:close/>
                <a:moveTo>
                  <a:pt x="7644182" y="2157613"/>
                </a:moveTo>
                <a:cubicBezTo>
                  <a:pt x="7641691" y="2160767"/>
                  <a:pt x="7638346" y="2163935"/>
                  <a:pt x="7634888" y="2167137"/>
                </a:cubicBezTo>
                <a:cubicBezTo>
                  <a:pt x="7607855" y="2163630"/>
                  <a:pt x="7580876" y="2158661"/>
                  <a:pt x="7553765" y="2153249"/>
                </a:cubicBezTo>
                <a:cubicBezTo>
                  <a:pt x="7569065" y="2120718"/>
                  <a:pt x="7616113" y="2128860"/>
                  <a:pt x="7648352" y="2148172"/>
                </a:cubicBezTo>
                <a:cubicBezTo>
                  <a:pt x="7648310" y="2151319"/>
                  <a:pt x="7646673" y="2154459"/>
                  <a:pt x="7644182" y="2157613"/>
                </a:cubicBezTo>
                <a:close/>
                <a:moveTo>
                  <a:pt x="2865956" y="13000581"/>
                </a:moveTo>
                <a:cubicBezTo>
                  <a:pt x="2869590" y="12992882"/>
                  <a:pt x="2870741" y="12984930"/>
                  <a:pt x="2865905" y="12979098"/>
                </a:cubicBezTo>
                <a:cubicBezTo>
                  <a:pt x="2862927" y="12992360"/>
                  <a:pt x="2843725" y="13011034"/>
                  <a:pt x="2851115" y="13020555"/>
                </a:cubicBezTo>
                <a:cubicBezTo>
                  <a:pt x="2856206" y="13015730"/>
                  <a:pt x="2862322" y="13008281"/>
                  <a:pt x="2865956" y="13000581"/>
                </a:cubicBezTo>
                <a:close/>
                <a:moveTo>
                  <a:pt x="3202535" y="12292342"/>
                </a:moveTo>
                <a:cubicBezTo>
                  <a:pt x="3206506" y="12275309"/>
                  <a:pt x="3196197" y="12264153"/>
                  <a:pt x="3189940" y="12250724"/>
                </a:cubicBezTo>
                <a:cubicBezTo>
                  <a:pt x="3183519" y="12268706"/>
                  <a:pt x="3182612" y="12284554"/>
                  <a:pt x="3202535" y="12292342"/>
                </a:cubicBezTo>
                <a:close/>
                <a:moveTo>
                  <a:pt x="7582170" y="2386786"/>
                </a:moveTo>
                <a:cubicBezTo>
                  <a:pt x="7544670" y="2396996"/>
                  <a:pt x="7494907" y="2330088"/>
                  <a:pt x="7501931" y="2299598"/>
                </a:cubicBezTo>
                <a:cubicBezTo>
                  <a:pt x="7536693" y="2291674"/>
                  <a:pt x="7573225" y="2360082"/>
                  <a:pt x="7582170" y="2386786"/>
                </a:cubicBezTo>
                <a:close/>
                <a:moveTo>
                  <a:pt x="7655111" y="2228376"/>
                </a:moveTo>
                <a:cubicBezTo>
                  <a:pt x="7639397" y="2268824"/>
                  <a:pt x="7600002" y="2225006"/>
                  <a:pt x="7574503" y="2240829"/>
                </a:cubicBezTo>
                <a:cubicBezTo>
                  <a:pt x="7574496" y="2219569"/>
                  <a:pt x="7556574" y="2229749"/>
                  <a:pt x="7542125" y="2220529"/>
                </a:cubicBezTo>
                <a:cubicBezTo>
                  <a:pt x="7540089" y="2215338"/>
                  <a:pt x="7551959" y="2209380"/>
                  <a:pt x="7547105" y="2204546"/>
                </a:cubicBezTo>
                <a:cubicBezTo>
                  <a:pt x="7583384" y="2210151"/>
                  <a:pt x="7619253" y="2206214"/>
                  <a:pt x="7655111" y="2228376"/>
                </a:cubicBezTo>
                <a:close/>
                <a:moveTo>
                  <a:pt x="2908425" y="13015372"/>
                </a:moveTo>
                <a:cubicBezTo>
                  <a:pt x="2914801" y="12998060"/>
                  <a:pt x="2912806" y="12976973"/>
                  <a:pt x="2896122" y="12972488"/>
                </a:cubicBezTo>
                <a:cubicBezTo>
                  <a:pt x="2878029" y="12984174"/>
                  <a:pt x="2880485" y="13015158"/>
                  <a:pt x="2870496" y="13035602"/>
                </a:cubicBezTo>
                <a:cubicBezTo>
                  <a:pt x="2887300" y="13046221"/>
                  <a:pt x="2902048" y="13032684"/>
                  <a:pt x="2908425" y="13015372"/>
                </a:cubicBezTo>
                <a:close/>
                <a:moveTo>
                  <a:pt x="3250555" y="12313559"/>
                </a:moveTo>
                <a:lnTo>
                  <a:pt x="3237382" y="12307739"/>
                </a:lnTo>
                <a:cubicBezTo>
                  <a:pt x="3224951" y="12317480"/>
                  <a:pt x="3251298" y="12329121"/>
                  <a:pt x="3250555" y="12313559"/>
                </a:cubicBezTo>
                <a:close/>
                <a:moveTo>
                  <a:pt x="3303851" y="12314916"/>
                </a:moveTo>
                <a:cubicBezTo>
                  <a:pt x="3276277" y="12351836"/>
                  <a:pt x="3194593" y="12341642"/>
                  <a:pt x="3170298" y="12283684"/>
                </a:cubicBezTo>
                <a:cubicBezTo>
                  <a:pt x="3150067" y="12182329"/>
                  <a:pt x="3283546" y="12176817"/>
                  <a:pt x="3309260" y="12262315"/>
                </a:cubicBezTo>
                <a:cubicBezTo>
                  <a:pt x="3316222" y="12285068"/>
                  <a:pt x="3313043" y="12302609"/>
                  <a:pt x="3303851" y="12314916"/>
                </a:cubicBezTo>
                <a:close/>
                <a:moveTo>
                  <a:pt x="7842363" y="2053651"/>
                </a:moveTo>
                <a:cubicBezTo>
                  <a:pt x="7838527" y="2051956"/>
                  <a:pt x="7838806" y="2049018"/>
                  <a:pt x="7836626" y="2047034"/>
                </a:cubicBezTo>
                <a:cubicBezTo>
                  <a:pt x="7835117" y="2050449"/>
                  <a:pt x="7832182" y="2050173"/>
                  <a:pt x="7830009" y="2052785"/>
                </a:cubicBezTo>
                <a:cubicBezTo>
                  <a:pt x="7833419" y="2054292"/>
                  <a:pt x="7832951" y="2057657"/>
                  <a:pt x="7835131" y="2059640"/>
                </a:cubicBezTo>
                <a:cubicBezTo>
                  <a:pt x="7836829" y="2055798"/>
                  <a:pt x="7840190" y="2056263"/>
                  <a:pt x="7842363" y="2053651"/>
                </a:cubicBezTo>
                <a:close/>
                <a:moveTo>
                  <a:pt x="3228838" y="12533847"/>
                </a:moveTo>
                <a:cubicBezTo>
                  <a:pt x="3229026" y="12533421"/>
                  <a:pt x="3224363" y="12532381"/>
                  <a:pt x="3224123" y="12531764"/>
                </a:cubicBezTo>
                <a:cubicBezTo>
                  <a:pt x="3209793" y="12500425"/>
                  <a:pt x="3223451" y="12556475"/>
                  <a:pt x="3228838" y="12533847"/>
                </a:cubicBezTo>
                <a:close/>
                <a:moveTo>
                  <a:pt x="3195473" y="12644143"/>
                </a:moveTo>
                <a:cubicBezTo>
                  <a:pt x="3208821" y="12587267"/>
                  <a:pt x="3207971" y="12535855"/>
                  <a:pt x="3171506" y="12497799"/>
                </a:cubicBezTo>
                <a:cubicBezTo>
                  <a:pt x="3101426" y="12526546"/>
                  <a:pt x="3097793" y="12640281"/>
                  <a:pt x="3195473" y="12644143"/>
                </a:cubicBezTo>
                <a:close/>
                <a:moveTo>
                  <a:pt x="7980193" y="1823140"/>
                </a:moveTo>
                <a:cubicBezTo>
                  <a:pt x="7982455" y="1812977"/>
                  <a:pt x="7981855" y="1800211"/>
                  <a:pt x="7982179" y="1796017"/>
                </a:cubicBezTo>
                <a:cubicBezTo>
                  <a:pt x="7971964" y="1800688"/>
                  <a:pt x="7967738" y="1821782"/>
                  <a:pt x="7961039" y="1834639"/>
                </a:cubicBezTo>
                <a:cubicBezTo>
                  <a:pt x="7972809" y="1840860"/>
                  <a:pt x="7977932" y="1833302"/>
                  <a:pt x="7980193" y="1823140"/>
                </a:cubicBezTo>
                <a:close/>
                <a:moveTo>
                  <a:pt x="7953540" y="1910414"/>
                </a:moveTo>
                <a:cubicBezTo>
                  <a:pt x="7957781" y="1898511"/>
                  <a:pt x="7949724" y="1891379"/>
                  <a:pt x="7948856" y="1881812"/>
                </a:cubicBezTo>
                <a:cubicBezTo>
                  <a:pt x="7941116" y="1894719"/>
                  <a:pt x="7942220" y="1904902"/>
                  <a:pt x="7953540" y="1910414"/>
                </a:cubicBezTo>
                <a:close/>
                <a:moveTo>
                  <a:pt x="7974869" y="1871365"/>
                </a:moveTo>
                <a:cubicBezTo>
                  <a:pt x="7964066" y="1863530"/>
                  <a:pt x="7970479" y="1849016"/>
                  <a:pt x="7957832" y="1841896"/>
                </a:cubicBezTo>
                <a:cubicBezTo>
                  <a:pt x="7950468" y="1853950"/>
                  <a:pt x="7949631" y="1862764"/>
                  <a:pt x="7948227" y="1872859"/>
                </a:cubicBezTo>
                <a:cubicBezTo>
                  <a:pt x="7956269" y="1870800"/>
                  <a:pt x="7970678" y="1884310"/>
                  <a:pt x="7974869" y="1871365"/>
                </a:cubicBezTo>
                <a:close/>
                <a:moveTo>
                  <a:pt x="3238139" y="12595117"/>
                </a:moveTo>
                <a:cubicBezTo>
                  <a:pt x="3235568" y="12593981"/>
                  <a:pt x="3233373" y="12591990"/>
                  <a:pt x="3235740" y="12588954"/>
                </a:cubicBezTo>
                <a:lnTo>
                  <a:pt x="3226739" y="12584977"/>
                </a:lnTo>
                <a:cubicBezTo>
                  <a:pt x="3215164" y="12592621"/>
                  <a:pt x="3236081" y="12604415"/>
                  <a:pt x="3238139" y="12595117"/>
                </a:cubicBezTo>
                <a:close/>
                <a:moveTo>
                  <a:pt x="8125155" y="1561210"/>
                </a:moveTo>
                <a:cubicBezTo>
                  <a:pt x="8123462" y="1538522"/>
                  <a:pt x="8112427" y="1503541"/>
                  <a:pt x="8097270" y="1496335"/>
                </a:cubicBezTo>
                <a:cubicBezTo>
                  <a:pt x="8107858" y="1517340"/>
                  <a:pt x="8103500" y="1544498"/>
                  <a:pt x="8125155" y="1561210"/>
                </a:cubicBezTo>
                <a:close/>
                <a:moveTo>
                  <a:pt x="8005145" y="1862801"/>
                </a:moveTo>
                <a:cubicBezTo>
                  <a:pt x="8001727" y="1856699"/>
                  <a:pt x="8002543" y="1834099"/>
                  <a:pt x="7987884" y="1841909"/>
                </a:cubicBezTo>
                <a:cubicBezTo>
                  <a:pt x="7996032" y="1846529"/>
                  <a:pt x="7992568" y="1870511"/>
                  <a:pt x="8005145" y="1862801"/>
                </a:cubicBezTo>
                <a:close/>
                <a:moveTo>
                  <a:pt x="8014765" y="1841030"/>
                </a:moveTo>
                <a:cubicBezTo>
                  <a:pt x="8029443" y="1815880"/>
                  <a:pt x="8004581" y="1806426"/>
                  <a:pt x="7998165" y="1789815"/>
                </a:cubicBezTo>
                <a:cubicBezTo>
                  <a:pt x="7997203" y="1809289"/>
                  <a:pt x="8000355" y="1827520"/>
                  <a:pt x="8014765" y="1841030"/>
                </a:cubicBezTo>
                <a:close/>
                <a:moveTo>
                  <a:pt x="3246307" y="12671707"/>
                </a:moveTo>
                <a:cubicBezTo>
                  <a:pt x="3174447" y="12681295"/>
                  <a:pt x="3080769" y="12626635"/>
                  <a:pt x="3099245" y="12554672"/>
                </a:cubicBezTo>
                <a:cubicBezTo>
                  <a:pt x="3108526" y="12517434"/>
                  <a:pt x="3141947" y="12489332"/>
                  <a:pt x="3174442" y="12467964"/>
                </a:cubicBezTo>
                <a:cubicBezTo>
                  <a:pt x="3190472" y="12482703"/>
                  <a:pt x="3202200" y="12478188"/>
                  <a:pt x="3226735" y="12491069"/>
                </a:cubicBezTo>
                <a:cubicBezTo>
                  <a:pt x="3258105" y="12540655"/>
                  <a:pt x="3277847" y="12609600"/>
                  <a:pt x="3246307" y="12671707"/>
                </a:cubicBezTo>
                <a:close/>
                <a:moveTo>
                  <a:pt x="7965189" y="2002812"/>
                </a:moveTo>
                <a:cubicBezTo>
                  <a:pt x="7957075" y="1990042"/>
                  <a:pt x="7957144" y="1973745"/>
                  <a:pt x="7943685" y="1962696"/>
                </a:cubicBezTo>
                <a:cubicBezTo>
                  <a:pt x="7942904" y="1977148"/>
                  <a:pt x="7947777" y="2005323"/>
                  <a:pt x="7965189" y="2002812"/>
                </a:cubicBezTo>
                <a:close/>
                <a:moveTo>
                  <a:pt x="7987823" y="1951583"/>
                </a:moveTo>
                <a:cubicBezTo>
                  <a:pt x="7995731" y="1924463"/>
                  <a:pt x="7978618" y="1906697"/>
                  <a:pt x="7963349" y="1888215"/>
                </a:cubicBezTo>
                <a:cubicBezTo>
                  <a:pt x="7965090" y="1911945"/>
                  <a:pt x="7973170" y="1932863"/>
                  <a:pt x="7987823" y="1951583"/>
                </a:cubicBezTo>
                <a:close/>
                <a:moveTo>
                  <a:pt x="8125959" y="1649326"/>
                </a:moveTo>
                <a:cubicBezTo>
                  <a:pt x="8132855" y="1640638"/>
                  <a:pt x="8121493" y="1638679"/>
                  <a:pt x="8119970" y="1632904"/>
                </a:cubicBezTo>
                <a:cubicBezTo>
                  <a:pt x="8115533" y="1640638"/>
                  <a:pt x="8117672" y="1646175"/>
                  <a:pt x="8125959" y="1649326"/>
                </a:cubicBezTo>
                <a:close/>
                <a:moveTo>
                  <a:pt x="3341451" y="12485012"/>
                </a:moveTo>
                <a:cubicBezTo>
                  <a:pt x="3346308" y="12468235"/>
                  <a:pt x="3340916" y="12456135"/>
                  <a:pt x="3332818" y="12444374"/>
                </a:cubicBezTo>
                <a:cubicBezTo>
                  <a:pt x="3326300" y="12461440"/>
                  <a:pt x="3325951" y="12476117"/>
                  <a:pt x="3341451" y="12485012"/>
                </a:cubicBezTo>
                <a:close/>
                <a:moveTo>
                  <a:pt x="7947914" y="2061510"/>
                </a:moveTo>
                <a:cubicBezTo>
                  <a:pt x="7958854" y="2036750"/>
                  <a:pt x="7938862" y="2024345"/>
                  <a:pt x="7938120" y="2004117"/>
                </a:cubicBezTo>
                <a:cubicBezTo>
                  <a:pt x="7952688" y="1998819"/>
                  <a:pt x="7939906" y="1966638"/>
                  <a:pt x="7926001" y="1972741"/>
                </a:cubicBezTo>
                <a:cubicBezTo>
                  <a:pt x="7932851" y="1994136"/>
                  <a:pt x="7927829" y="2020491"/>
                  <a:pt x="7940023" y="2040165"/>
                </a:cubicBezTo>
                <a:cubicBezTo>
                  <a:pt x="7933226" y="2050938"/>
                  <a:pt x="7935839" y="2057706"/>
                  <a:pt x="7947914" y="2061510"/>
                </a:cubicBezTo>
                <a:close/>
                <a:moveTo>
                  <a:pt x="3082801" y="13074960"/>
                </a:moveTo>
                <a:cubicBezTo>
                  <a:pt x="3059982" y="13063280"/>
                  <a:pt x="3038218" y="13038253"/>
                  <a:pt x="3011013" y="13023316"/>
                </a:cubicBezTo>
                <a:cubicBezTo>
                  <a:pt x="2997633" y="13015913"/>
                  <a:pt x="2975028" y="12996979"/>
                  <a:pt x="2958858" y="13008749"/>
                </a:cubicBezTo>
                <a:cubicBezTo>
                  <a:pt x="2988927" y="13025517"/>
                  <a:pt x="3043291" y="13053915"/>
                  <a:pt x="3074135" y="13081160"/>
                </a:cubicBezTo>
                <a:cubicBezTo>
                  <a:pt x="3077847" y="13081778"/>
                  <a:pt x="3081332" y="13079889"/>
                  <a:pt x="3082801" y="13074960"/>
                </a:cubicBezTo>
                <a:close/>
                <a:moveTo>
                  <a:pt x="8159235" y="1593616"/>
                </a:moveTo>
                <a:cubicBezTo>
                  <a:pt x="8136100" y="1598702"/>
                  <a:pt x="8159235" y="1593616"/>
                  <a:pt x="8159235" y="1593616"/>
                </a:cubicBezTo>
                <a:close/>
                <a:moveTo>
                  <a:pt x="7967107" y="2048050"/>
                </a:moveTo>
                <a:cubicBezTo>
                  <a:pt x="7968462" y="2036913"/>
                  <a:pt x="7957210" y="2015104"/>
                  <a:pt x="7949643" y="2018393"/>
                </a:cubicBezTo>
                <a:cubicBezTo>
                  <a:pt x="7959216" y="2026705"/>
                  <a:pt x="7947269" y="2043367"/>
                  <a:pt x="7967107" y="2048050"/>
                </a:cubicBezTo>
                <a:close/>
                <a:moveTo>
                  <a:pt x="8148562" y="1637373"/>
                </a:moveTo>
                <a:cubicBezTo>
                  <a:pt x="8153187" y="1629212"/>
                  <a:pt x="8153934" y="1622909"/>
                  <a:pt x="8147918" y="1619230"/>
                </a:cubicBezTo>
                <a:cubicBezTo>
                  <a:pt x="8139498" y="1622143"/>
                  <a:pt x="8136299" y="1633996"/>
                  <a:pt x="8148562" y="1637373"/>
                </a:cubicBezTo>
                <a:close/>
                <a:moveTo>
                  <a:pt x="3106582" y="13070336"/>
                </a:moveTo>
                <a:cubicBezTo>
                  <a:pt x="3076093" y="13040269"/>
                  <a:pt x="3030496" y="12980816"/>
                  <a:pt x="2978687" y="12991238"/>
                </a:cubicBezTo>
                <a:cubicBezTo>
                  <a:pt x="3033085" y="13011352"/>
                  <a:pt x="3064983" y="13057939"/>
                  <a:pt x="3106582" y="13070336"/>
                </a:cubicBezTo>
                <a:close/>
                <a:moveTo>
                  <a:pt x="3379080" y="12470440"/>
                </a:moveTo>
                <a:cubicBezTo>
                  <a:pt x="3383140" y="12458936"/>
                  <a:pt x="3380226" y="12450489"/>
                  <a:pt x="3369481" y="12444718"/>
                </a:cubicBezTo>
                <a:cubicBezTo>
                  <a:pt x="3364804" y="12456461"/>
                  <a:pt x="3368335" y="12464670"/>
                  <a:pt x="3379080" y="12470440"/>
                </a:cubicBezTo>
                <a:close/>
                <a:moveTo>
                  <a:pt x="8145750" y="1684093"/>
                </a:moveTo>
                <a:cubicBezTo>
                  <a:pt x="8134758" y="1676686"/>
                  <a:pt x="8127693" y="1668461"/>
                  <a:pt x="8121243" y="1659999"/>
                </a:cubicBezTo>
                <a:cubicBezTo>
                  <a:pt x="8108297" y="1673158"/>
                  <a:pt x="8132978" y="1687634"/>
                  <a:pt x="8120582" y="1690321"/>
                </a:cubicBezTo>
                <a:cubicBezTo>
                  <a:pt x="8106663" y="1687232"/>
                  <a:pt x="8104992" y="1678331"/>
                  <a:pt x="8098214" y="1671764"/>
                </a:cubicBezTo>
                <a:cubicBezTo>
                  <a:pt x="8089104" y="1686617"/>
                  <a:pt x="8108466" y="1690070"/>
                  <a:pt x="8101627" y="1704396"/>
                </a:cubicBezTo>
                <a:cubicBezTo>
                  <a:pt x="8093200" y="1702714"/>
                  <a:pt x="8080021" y="1688727"/>
                  <a:pt x="8074117" y="1696323"/>
                </a:cubicBezTo>
                <a:cubicBezTo>
                  <a:pt x="8075606" y="1710248"/>
                  <a:pt x="8087122" y="1719928"/>
                  <a:pt x="8083266" y="1735573"/>
                </a:cubicBezTo>
                <a:cubicBezTo>
                  <a:pt x="8065813" y="1741637"/>
                  <a:pt x="8064426" y="1703267"/>
                  <a:pt x="8046169" y="1709997"/>
                </a:cubicBezTo>
                <a:cubicBezTo>
                  <a:pt x="8049552" y="1724248"/>
                  <a:pt x="8064779" y="1746283"/>
                  <a:pt x="8052112" y="1756503"/>
                </a:cubicBezTo>
                <a:cubicBezTo>
                  <a:pt x="8041365" y="1754307"/>
                  <a:pt x="8039959" y="1733275"/>
                  <a:pt x="8028235" y="1741362"/>
                </a:cubicBezTo>
                <a:cubicBezTo>
                  <a:pt x="8031192" y="1755424"/>
                  <a:pt x="8038452" y="1767817"/>
                  <a:pt x="8035261" y="1784265"/>
                </a:cubicBezTo>
                <a:cubicBezTo>
                  <a:pt x="8020915" y="1780988"/>
                  <a:pt x="8024778" y="1769938"/>
                  <a:pt x="8012893" y="1765707"/>
                </a:cubicBezTo>
                <a:cubicBezTo>
                  <a:pt x="8012496" y="1783901"/>
                  <a:pt x="8018674" y="1799897"/>
                  <a:pt x="8031189" y="1813080"/>
                </a:cubicBezTo>
                <a:cubicBezTo>
                  <a:pt x="8063753" y="1755524"/>
                  <a:pt x="8105345" y="1721347"/>
                  <a:pt x="8145750" y="1684093"/>
                </a:cubicBezTo>
                <a:close/>
                <a:moveTo>
                  <a:pt x="8176495" y="1614509"/>
                </a:moveTo>
                <a:lnTo>
                  <a:pt x="8161577" y="1607917"/>
                </a:lnTo>
                <a:cubicBezTo>
                  <a:pt x="8155960" y="1617171"/>
                  <a:pt x="8165099" y="1620699"/>
                  <a:pt x="8171591" y="1625608"/>
                </a:cubicBezTo>
                <a:close/>
                <a:moveTo>
                  <a:pt x="8164517" y="1670445"/>
                </a:moveTo>
                <a:cubicBezTo>
                  <a:pt x="8149459" y="1665322"/>
                  <a:pt x="8156724" y="1651184"/>
                  <a:pt x="8140010" y="1646351"/>
                </a:cubicBezTo>
                <a:cubicBezTo>
                  <a:pt x="8138426" y="1661468"/>
                  <a:pt x="8143178" y="1673773"/>
                  <a:pt x="8154694" y="1683453"/>
                </a:cubicBezTo>
                <a:cubicBezTo>
                  <a:pt x="8157621" y="1679134"/>
                  <a:pt x="8162826" y="1678882"/>
                  <a:pt x="8164517" y="1670445"/>
                </a:cubicBezTo>
                <a:close/>
                <a:moveTo>
                  <a:pt x="7998418" y="2065967"/>
                </a:moveTo>
                <a:cubicBezTo>
                  <a:pt x="7998421" y="2008310"/>
                  <a:pt x="7985511" y="1955664"/>
                  <a:pt x="7943088" y="1914469"/>
                </a:cubicBezTo>
                <a:cubicBezTo>
                  <a:pt x="7938619" y="1961478"/>
                  <a:pt x="7986841" y="1988397"/>
                  <a:pt x="7991834" y="2032443"/>
                </a:cubicBezTo>
                <a:cubicBezTo>
                  <a:pt x="7978405" y="2039776"/>
                  <a:pt x="7988656" y="2058082"/>
                  <a:pt x="7998418" y="2065967"/>
                </a:cubicBezTo>
                <a:close/>
                <a:moveTo>
                  <a:pt x="3387474" y="12510461"/>
                </a:moveTo>
                <a:cubicBezTo>
                  <a:pt x="3330406" y="12653508"/>
                  <a:pt x="3230396" y="12382242"/>
                  <a:pt x="3342623" y="12386311"/>
                </a:cubicBezTo>
                <a:cubicBezTo>
                  <a:pt x="3395482" y="12388186"/>
                  <a:pt x="3407316" y="12460925"/>
                  <a:pt x="3387474" y="12510461"/>
                </a:cubicBezTo>
                <a:close/>
                <a:moveTo>
                  <a:pt x="8213387" y="1600195"/>
                </a:moveTo>
                <a:lnTo>
                  <a:pt x="8202305" y="1595298"/>
                </a:lnTo>
                <a:lnTo>
                  <a:pt x="8199098" y="1602555"/>
                </a:lnTo>
                <a:cubicBezTo>
                  <a:pt x="8203598" y="1605054"/>
                  <a:pt x="8201712" y="1609323"/>
                  <a:pt x="8208483" y="1611294"/>
                </a:cubicBezTo>
                <a:close/>
                <a:moveTo>
                  <a:pt x="3119852" y="13130403"/>
                </a:moveTo>
                <a:cubicBezTo>
                  <a:pt x="3060021" y="13092568"/>
                  <a:pt x="3023883" y="13052035"/>
                  <a:pt x="2952675" y="13032766"/>
                </a:cubicBezTo>
                <a:cubicBezTo>
                  <a:pt x="2950825" y="13053684"/>
                  <a:pt x="2982102" y="13071300"/>
                  <a:pt x="3003179" y="13083924"/>
                </a:cubicBezTo>
                <a:cubicBezTo>
                  <a:pt x="3034951" y="13103150"/>
                  <a:pt x="3075569" y="13117206"/>
                  <a:pt x="3106847" y="13134821"/>
                </a:cubicBezTo>
                <a:cubicBezTo>
                  <a:pt x="3109925" y="13129396"/>
                  <a:pt x="3116594" y="13134799"/>
                  <a:pt x="3119852" y="13130403"/>
                </a:cubicBezTo>
                <a:close/>
                <a:moveTo>
                  <a:pt x="8190956" y="1660187"/>
                </a:moveTo>
                <a:cubicBezTo>
                  <a:pt x="8179825" y="1654248"/>
                  <a:pt x="8178154" y="1645346"/>
                  <a:pt x="8170097" y="1638214"/>
                </a:cubicBezTo>
                <a:cubicBezTo>
                  <a:pt x="8156095" y="1642232"/>
                  <a:pt x="8177934" y="1685047"/>
                  <a:pt x="8190956" y="1660187"/>
                </a:cubicBezTo>
                <a:close/>
                <a:moveTo>
                  <a:pt x="8219171" y="1650378"/>
                </a:moveTo>
                <a:cubicBezTo>
                  <a:pt x="8223660" y="1638920"/>
                  <a:pt x="8202151" y="1617553"/>
                  <a:pt x="8186948" y="1610453"/>
                </a:cubicBezTo>
                <a:cubicBezTo>
                  <a:pt x="8182247" y="1630317"/>
                  <a:pt x="8194148" y="1643738"/>
                  <a:pt x="8204819" y="1657638"/>
                </a:cubicBezTo>
                <a:cubicBezTo>
                  <a:pt x="8213289" y="1656915"/>
                  <a:pt x="8217674" y="1654197"/>
                  <a:pt x="8219171" y="1650378"/>
                </a:cubicBezTo>
                <a:close/>
                <a:moveTo>
                  <a:pt x="8134199" y="1844520"/>
                </a:moveTo>
                <a:cubicBezTo>
                  <a:pt x="8132897" y="1850941"/>
                  <a:pt x="8128003" y="1849278"/>
                  <a:pt x="8125971" y="1853877"/>
                </a:cubicBezTo>
                <a:cubicBezTo>
                  <a:pt x="8097841" y="1839949"/>
                  <a:pt x="8080532" y="1832801"/>
                  <a:pt x="8061091" y="1821213"/>
                </a:cubicBezTo>
                <a:cubicBezTo>
                  <a:pt x="8072779" y="1799392"/>
                  <a:pt x="8127073" y="1829378"/>
                  <a:pt x="8134199" y="1844520"/>
                </a:cubicBezTo>
                <a:close/>
                <a:moveTo>
                  <a:pt x="8013683" y="2199761"/>
                </a:moveTo>
                <a:cubicBezTo>
                  <a:pt x="7993858" y="2173143"/>
                  <a:pt x="7990822" y="2139657"/>
                  <a:pt x="7968538" y="2113993"/>
                </a:cubicBezTo>
                <a:cubicBezTo>
                  <a:pt x="7969319" y="2099542"/>
                  <a:pt x="7958514" y="2060581"/>
                  <a:pt x="7948732" y="2070035"/>
                </a:cubicBezTo>
                <a:cubicBezTo>
                  <a:pt x="7949379" y="2119304"/>
                  <a:pt x="7983040" y="2156118"/>
                  <a:pt x="8006437" y="2196559"/>
                </a:cubicBezTo>
                <a:cubicBezTo>
                  <a:pt x="8004739" y="2200402"/>
                  <a:pt x="8010755" y="2204080"/>
                  <a:pt x="8013683" y="2199761"/>
                </a:cubicBezTo>
                <a:close/>
                <a:moveTo>
                  <a:pt x="8040154" y="2150228"/>
                </a:moveTo>
                <a:cubicBezTo>
                  <a:pt x="8018205" y="2127264"/>
                  <a:pt x="8015316" y="2096904"/>
                  <a:pt x="8000746" y="2071077"/>
                </a:cubicBezTo>
                <a:cubicBezTo>
                  <a:pt x="7999112" y="2085152"/>
                  <a:pt x="7993808" y="2083319"/>
                  <a:pt x="7993265" y="2098386"/>
                </a:cubicBezTo>
                <a:cubicBezTo>
                  <a:pt x="8003837" y="2110200"/>
                  <a:pt x="8024510" y="2163726"/>
                  <a:pt x="8040154" y="2150228"/>
                </a:cubicBezTo>
                <a:close/>
                <a:moveTo>
                  <a:pt x="8127529" y="1990324"/>
                </a:moveTo>
                <a:cubicBezTo>
                  <a:pt x="8111530" y="2013965"/>
                  <a:pt x="8080075" y="1996040"/>
                  <a:pt x="8061241" y="2012387"/>
                </a:cubicBezTo>
                <a:cubicBezTo>
                  <a:pt x="8048349" y="2010718"/>
                  <a:pt x="8058156" y="1999948"/>
                  <a:pt x="8051534" y="1995512"/>
                </a:cubicBezTo>
                <a:cubicBezTo>
                  <a:pt x="8074012" y="1990340"/>
                  <a:pt x="8104778" y="1968693"/>
                  <a:pt x="8127529" y="1990324"/>
                </a:cubicBezTo>
                <a:close/>
                <a:moveTo>
                  <a:pt x="3185205" y="13184032"/>
                </a:moveTo>
                <a:cubicBezTo>
                  <a:pt x="3131782" y="13157378"/>
                  <a:pt x="3057703" y="13131399"/>
                  <a:pt x="3005348" y="13101160"/>
                </a:cubicBezTo>
                <a:cubicBezTo>
                  <a:pt x="2987316" y="13091394"/>
                  <a:pt x="2972616" y="13065545"/>
                  <a:pt x="2953000" y="13075801"/>
                </a:cubicBezTo>
                <a:cubicBezTo>
                  <a:pt x="2996888" y="13127914"/>
                  <a:pt x="3117066" y="13187147"/>
                  <a:pt x="3176405" y="13190681"/>
                </a:cubicBezTo>
                <a:cubicBezTo>
                  <a:pt x="3180565" y="13191432"/>
                  <a:pt x="3183469" y="13189858"/>
                  <a:pt x="3185205" y="13184032"/>
                </a:cubicBezTo>
                <a:close/>
                <a:moveTo>
                  <a:pt x="8242186" y="1761363"/>
                </a:moveTo>
                <a:cubicBezTo>
                  <a:pt x="8238820" y="1765553"/>
                  <a:pt x="8233370" y="1764177"/>
                  <a:pt x="8230045" y="1769418"/>
                </a:cubicBezTo>
                <a:cubicBezTo>
                  <a:pt x="8216449" y="1745347"/>
                  <a:pt x="8196300" y="1723541"/>
                  <a:pt x="8198647" y="1693096"/>
                </a:cubicBezTo>
                <a:cubicBezTo>
                  <a:pt x="8225078" y="1710967"/>
                  <a:pt x="8227405" y="1738833"/>
                  <a:pt x="8242186" y="1761363"/>
                </a:cubicBezTo>
                <a:close/>
                <a:moveTo>
                  <a:pt x="8038189" y="2223856"/>
                </a:moveTo>
                <a:cubicBezTo>
                  <a:pt x="8045504" y="2210760"/>
                  <a:pt x="8044825" y="2200765"/>
                  <a:pt x="8033505" y="2195253"/>
                </a:cubicBezTo>
                <a:cubicBezTo>
                  <a:pt x="8026191" y="2208349"/>
                  <a:pt x="8030747" y="2216485"/>
                  <a:pt x="8038189" y="2223856"/>
                </a:cubicBezTo>
                <a:close/>
                <a:moveTo>
                  <a:pt x="8307998" y="1632814"/>
                </a:moveTo>
                <a:cubicBezTo>
                  <a:pt x="8294121" y="1626172"/>
                  <a:pt x="8296419" y="1612900"/>
                  <a:pt x="8279893" y="1607640"/>
                </a:cubicBezTo>
                <a:cubicBezTo>
                  <a:pt x="8273144" y="1619455"/>
                  <a:pt x="8296916" y="1627917"/>
                  <a:pt x="8281356" y="1634308"/>
                </a:cubicBezTo>
                <a:cubicBezTo>
                  <a:pt x="8265110" y="1626109"/>
                  <a:pt x="8261467" y="1597457"/>
                  <a:pt x="8243440" y="1600207"/>
                </a:cubicBezTo>
                <a:cubicBezTo>
                  <a:pt x="8248758" y="1611231"/>
                  <a:pt x="8257577" y="1621250"/>
                  <a:pt x="8254287" y="1635615"/>
                </a:cubicBezTo>
                <a:cubicBezTo>
                  <a:pt x="8239564" y="1633191"/>
                  <a:pt x="8238675" y="1609837"/>
                  <a:pt x="8222549" y="1617509"/>
                </a:cubicBezTo>
                <a:cubicBezTo>
                  <a:pt x="8228859" y="1627441"/>
                  <a:pt x="8228595" y="1639570"/>
                  <a:pt x="8240439" y="1647354"/>
                </a:cubicBezTo>
                <a:cubicBezTo>
                  <a:pt x="8261533" y="1638816"/>
                  <a:pt x="8289518" y="1648120"/>
                  <a:pt x="8307998" y="1632814"/>
                </a:cubicBezTo>
                <a:close/>
                <a:moveTo>
                  <a:pt x="8066123" y="2200991"/>
                </a:moveTo>
                <a:cubicBezTo>
                  <a:pt x="8063935" y="2194412"/>
                  <a:pt x="8059594" y="2173105"/>
                  <a:pt x="8048862" y="2180099"/>
                </a:cubicBezTo>
                <a:cubicBezTo>
                  <a:pt x="8056772" y="2184104"/>
                  <a:pt x="8053120" y="2208512"/>
                  <a:pt x="8066123" y="2200991"/>
                </a:cubicBezTo>
                <a:close/>
                <a:moveTo>
                  <a:pt x="8342125" y="1635136"/>
                </a:moveTo>
                <a:cubicBezTo>
                  <a:pt x="8331027" y="1621048"/>
                  <a:pt x="8327120" y="1604525"/>
                  <a:pt x="8302496" y="1595686"/>
                </a:cubicBezTo>
                <a:cubicBezTo>
                  <a:pt x="8301534" y="1615160"/>
                  <a:pt x="8315139" y="1629336"/>
                  <a:pt x="8329737" y="1642419"/>
                </a:cubicBezTo>
                <a:cubicBezTo>
                  <a:pt x="8332615" y="1637058"/>
                  <a:pt x="8340246" y="1644001"/>
                  <a:pt x="8342125" y="1635136"/>
                </a:cubicBezTo>
                <a:close/>
                <a:moveTo>
                  <a:pt x="8081463" y="2234301"/>
                </a:moveTo>
                <a:cubicBezTo>
                  <a:pt x="8076487" y="2230572"/>
                  <a:pt x="8073097" y="2211726"/>
                  <a:pt x="8066767" y="2219134"/>
                </a:cubicBezTo>
                <a:cubicBezTo>
                  <a:pt x="8073349" y="2221532"/>
                  <a:pt x="8070402" y="2243191"/>
                  <a:pt x="8081463" y="2234301"/>
                </a:cubicBezTo>
                <a:close/>
                <a:moveTo>
                  <a:pt x="3430268" y="12772731"/>
                </a:moveTo>
                <a:cubicBezTo>
                  <a:pt x="3435289" y="12762124"/>
                  <a:pt x="3438643" y="12751578"/>
                  <a:pt x="3439526" y="12741503"/>
                </a:cubicBezTo>
                <a:cubicBezTo>
                  <a:pt x="3443193" y="12695138"/>
                  <a:pt x="3434273" y="12625345"/>
                  <a:pt x="3432695" y="12556243"/>
                </a:cubicBezTo>
                <a:cubicBezTo>
                  <a:pt x="3431361" y="12492354"/>
                  <a:pt x="3427986" y="12425010"/>
                  <a:pt x="3413986" y="12375944"/>
                </a:cubicBezTo>
                <a:cubicBezTo>
                  <a:pt x="3383232" y="12272511"/>
                  <a:pt x="3295851" y="12141504"/>
                  <a:pt x="3190824" y="12079275"/>
                </a:cubicBezTo>
                <a:cubicBezTo>
                  <a:pt x="3116084" y="12035020"/>
                  <a:pt x="3073049" y="12038977"/>
                  <a:pt x="3018417" y="12044957"/>
                </a:cubicBezTo>
                <a:cubicBezTo>
                  <a:pt x="2991196" y="12047733"/>
                  <a:pt x="2962639" y="12044304"/>
                  <a:pt x="2937885" y="12050723"/>
                </a:cubicBezTo>
                <a:cubicBezTo>
                  <a:pt x="2849427" y="12074428"/>
                  <a:pt x="2774584" y="12143455"/>
                  <a:pt x="2730455" y="12261787"/>
                </a:cubicBezTo>
                <a:cubicBezTo>
                  <a:pt x="2692168" y="12362282"/>
                  <a:pt x="2707072" y="12443908"/>
                  <a:pt x="2730037" y="12532669"/>
                </a:cubicBezTo>
                <a:cubicBezTo>
                  <a:pt x="2745233" y="12589410"/>
                  <a:pt x="2759821" y="12650988"/>
                  <a:pt x="2786885" y="12698170"/>
                </a:cubicBezTo>
                <a:cubicBezTo>
                  <a:pt x="2823257" y="12761205"/>
                  <a:pt x="2875602" y="12835381"/>
                  <a:pt x="2959172" y="12863117"/>
                </a:cubicBezTo>
                <a:cubicBezTo>
                  <a:pt x="3011136" y="12818183"/>
                  <a:pt x="3031240" y="12717312"/>
                  <a:pt x="3099827" y="12732813"/>
                </a:cubicBezTo>
                <a:cubicBezTo>
                  <a:pt x="3139472" y="12741141"/>
                  <a:pt x="3152177" y="12780447"/>
                  <a:pt x="3190908" y="12809301"/>
                </a:cubicBezTo>
                <a:cubicBezTo>
                  <a:pt x="3245852" y="12849912"/>
                  <a:pt x="3301373" y="12867298"/>
                  <a:pt x="3361730" y="12858743"/>
                </a:cubicBezTo>
                <a:cubicBezTo>
                  <a:pt x="3385133" y="12836923"/>
                  <a:pt x="3415204" y="12804553"/>
                  <a:pt x="3430268" y="12772731"/>
                </a:cubicBezTo>
                <a:close/>
                <a:moveTo>
                  <a:pt x="8371109" y="1647943"/>
                </a:moveTo>
                <a:cubicBezTo>
                  <a:pt x="8375202" y="1632913"/>
                  <a:pt x="8357893" y="1610979"/>
                  <a:pt x="8342563" y="1613389"/>
                </a:cubicBezTo>
                <a:cubicBezTo>
                  <a:pt x="8352898" y="1624589"/>
                  <a:pt x="8352781" y="1639845"/>
                  <a:pt x="8371109" y="1647943"/>
                </a:cubicBezTo>
                <a:close/>
                <a:moveTo>
                  <a:pt x="3438554" y="12814073"/>
                </a:moveTo>
                <a:cubicBezTo>
                  <a:pt x="3408352" y="12877811"/>
                  <a:pt x="3351851" y="12928398"/>
                  <a:pt x="3262919" y="12893188"/>
                </a:cubicBezTo>
                <a:cubicBezTo>
                  <a:pt x="3195261" y="12866356"/>
                  <a:pt x="3158072" y="12794792"/>
                  <a:pt x="3099158" y="12758552"/>
                </a:cubicBezTo>
                <a:cubicBezTo>
                  <a:pt x="3036544" y="12776830"/>
                  <a:pt x="3027705" y="12904118"/>
                  <a:pt x="2947660" y="12889170"/>
                </a:cubicBezTo>
                <a:cubicBezTo>
                  <a:pt x="2848298" y="12845267"/>
                  <a:pt x="2788582" y="12752009"/>
                  <a:pt x="2751853" y="12672481"/>
                </a:cubicBezTo>
                <a:cubicBezTo>
                  <a:pt x="2715837" y="12594799"/>
                  <a:pt x="2680907" y="12455829"/>
                  <a:pt x="2684220" y="12366427"/>
                </a:cubicBezTo>
                <a:cubicBezTo>
                  <a:pt x="2685376" y="12319974"/>
                  <a:pt x="2707951" y="12253885"/>
                  <a:pt x="2731491" y="12199456"/>
                </a:cubicBezTo>
                <a:cubicBezTo>
                  <a:pt x="2769750" y="12111711"/>
                  <a:pt x="2813118" y="12079315"/>
                  <a:pt x="2886462" y="12049442"/>
                </a:cubicBezTo>
                <a:cubicBezTo>
                  <a:pt x="2975751" y="12012322"/>
                  <a:pt x="3045717" y="11972789"/>
                  <a:pt x="3167367" y="12037771"/>
                </a:cubicBezTo>
                <a:cubicBezTo>
                  <a:pt x="3277217" y="12096006"/>
                  <a:pt x="3390709" y="12240591"/>
                  <a:pt x="3428544" y="12330307"/>
                </a:cubicBezTo>
                <a:cubicBezTo>
                  <a:pt x="3453212" y="12388682"/>
                  <a:pt x="3458357" y="12467017"/>
                  <a:pt x="3464068" y="12544070"/>
                </a:cubicBezTo>
                <a:cubicBezTo>
                  <a:pt x="3470066" y="12622782"/>
                  <a:pt x="3480553" y="12725939"/>
                  <a:pt x="3438554" y="12814073"/>
                </a:cubicBezTo>
                <a:close/>
                <a:moveTo>
                  <a:pt x="8108296" y="2263506"/>
                </a:moveTo>
                <a:cubicBezTo>
                  <a:pt x="8113815" y="2252168"/>
                  <a:pt x="8098924" y="2232832"/>
                  <a:pt x="8094243" y="2235356"/>
                </a:cubicBezTo>
                <a:cubicBezTo>
                  <a:pt x="8099463" y="2244296"/>
                  <a:pt x="8094657" y="2257479"/>
                  <a:pt x="8108296" y="2263506"/>
                </a:cubicBezTo>
                <a:close/>
                <a:moveTo>
                  <a:pt x="3270328" y="13213606"/>
                </a:moveTo>
                <a:cubicBezTo>
                  <a:pt x="3268524" y="13214960"/>
                  <a:pt x="3265687" y="13216310"/>
                  <a:pt x="3262922" y="13222318"/>
                </a:cubicBezTo>
                <a:cubicBezTo>
                  <a:pt x="3233333" y="13230090"/>
                  <a:pt x="3191199" y="13219486"/>
                  <a:pt x="3148805" y="13214658"/>
                </a:cubicBezTo>
                <a:cubicBezTo>
                  <a:pt x="3071440" y="13206242"/>
                  <a:pt x="2969933" y="13200390"/>
                  <a:pt x="2903787" y="13121639"/>
                </a:cubicBezTo>
                <a:cubicBezTo>
                  <a:pt x="2886770" y="13101930"/>
                  <a:pt x="2883713" y="13089309"/>
                  <a:pt x="2879875" y="13061329"/>
                </a:cubicBezTo>
                <a:cubicBezTo>
                  <a:pt x="2841807" y="13048521"/>
                  <a:pt x="2776288" y="13003624"/>
                  <a:pt x="2745023" y="12995772"/>
                </a:cubicBezTo>
                <a:cubicBezTo>
                  <a:pt x="2723419" y="12989821"/>
                  <a:pt x="2699150" y="12997715"/>
                  <a:pt x="2675984" y="12993739"/>
                </a:cubicBezTo>
                <a:cubicBezTo>
                  <a:pt x="2602191" y="12981507"/>
                  <a:pt x="2523252" y="12932612"/>
                  <a:pt x="2441862" y="12890305"/>
                </a:cubicBezTo>
                <a:cubicBezTo>
                  <a:pt x="2336132" y="12834888"/>
                  <a:pt x="2237097" y="12771710"/>
                  <a:pt x="2138124" y="12719771"/>
                </a:cubicBezTo>
                <a:cubicBezTo>
                  <a:pt x="2086757" y="12692753"/>
                  <a:pt x="2031558" y="12675329"/>
                  <a:pt x="1990460" y="12636733"/>
                </a:cubicBezTo>
                <a:cubicBezTo>
                  <a:pt x="1986898" y="12547356"/>
                  <a:pt x="2095747" y="12593943"/>
                  <a:pt x="2128420" y="12618317"/>
                </a:cubicBezTo>
                <a:cubicBezTo>
                  <a:pt x="2133253" y="12621710"/>
                  <a:pt x="2135049" y="12627124"/>
                  <a:pt x="2143595" y="12631134"/>
                </a:cubicBezTo>
                <a:cubicBezTo>
                  <a:pt x="2220498" y="12662347"/>
                  <a:pt x="2318939" y="12683387"/>
                  <a:pt x="2414175" y="12715182"/>
                </a:cubicBezTo>
                <a:cubicBezTo>
                  <a:pt x="2505073" y="12745197"/>
                  <a:pt x="2605623" y="12772234"/>
                  <a:pt x="2689796" y="12823177"/>
                </a:cubicBezTo>
                <a:cubicBezTo>
                  <a:pt x="2720493" y="12841107"/>
                  <a:pt x="2739846" y="12869319"/>
                  <a:pt x="2770010" y="12889042"/>
                </a:cubicBezTo>
                <a:cubicBezTo>
                  <a:pt x="2794758" y="12905687"/>
                  <a:pt x="2820742" y="12910015"/>
                  <a:pt x="2846198" y="12921017"/>
                </a:cubicBezTo>
                <a:cubicBezTo>
                  <a:pt x="2871655" y="12932019"/>
                  <a:pt x="2894527" y="12950056"/>
                  <a:pt x="2915504" y="12954843"/>
                </a:cubicBezTo>
                <a:cubicBezTo>
                  <a:pt x="2941982" y="12960782"/>
                  <a:pt x="2972907" y="12948529"/>
                  <a:pt x="2986907" y="12952214"/>
                </a:cubicBezTo>
                <a:cubicBezTo>
                  <a:pt x="3017591" y="12960381"/>
                  <a:pt x="3080020" y="13000941"/>
                  <a:pt x="3099761" y="13018047"/>
                </a:cubicBezTo>
                <a:cubicBezTo>
                  <a:pt x="3122860" y="13038592"/>
                  <a:pt x="3133187" y="13070946"/>
                  <a:pt x="3152047" y="13097546"/>
                </a:cubicBezTo>
                <a:cubicBezTo>
                  <a:pt x="3182329" y="13139749"/>
                  <a:pt x="3207003" y="13168083"/>
                  <a:pt x="3269106" y="13198300"/>
                </a:cubicBezTo>
                <a:cubicBezTo>
                  <a:pt x="3273131" y="13199500"/>
                  <a:pt x="3272330" y="13202189"/>
                  <a:pt x="3271529" y="13204877"/>
                </a:cubicBezTo>
                <a:cubicBezTo>
                  <a:pt x="3272901" y="13210897"/>
                  <a:pt x="3272131" y="13212254"/>
                  <a:pt x="3270328" y="13213606"/>
                </a:cubicBezTo>
                <a:close/>
                <a:moveTo>
                  <a:pt x="8279845" y="1940399"/>
                </a:moveTo>
                <a:cubicBezTo>
                  <a:pt x="8275950" y="1937663"/>
                  <a:pt x="8274306" y="1929833"/>
                  <a:pt x="8268743" y="1935494"/>
                </a:cubicBezTo>
                <a:cubicBezTo>
                  <a:pt x="8272825" y="1937805"/>
                  <a:pt x="8274469" y="1945635"/>
                  <a:pt x="8279845" y="1940399"/>
                </a:cubicBezTo>
                <a:close/>
                <a:moveTo>
                  <a:pt x="8413096" y="1653228"/>
                </a:moveTo>
                <a:cubicBezTo>
                  <a:pt x="8401056" y="1641275"/>
                  <a:pt x="8388707" y="1613878"/>
                  <a:pt x="8373042" y="1613590"/>
                </a:cubicBezTo>
                <a:cubicBezTo>
                  <a:pt x="8383426" y="1625832"/>
                  <a:pt x="8392338" y="1664466"/>
                  <a:pt x="8413096" y="1653228"/>
                </a:cubicBezTo>
                <a:close/>
                <a:moveTo>
                  <a:pt x="8129800" y="2303622"/>
                </a:moveTo>
                <a:cubicBezTo>
                  <a:pt x="8117277" y="2285843"/>
                  <a:pt x="8093973" y="2274015"/>
                  <a:pt x="8075679" y="2257768"/>
                </a:cubicBezTo>
                <a:cubicBezTo>
                  <a:pt x="8062171" y="2245677"/>
                  <a:pt x="8053889" y="2215995"/>
                  <a:pt x="8037310" y="2236223"/>
                </a:cubicBezTo>
                <a:cubicBezTo>
                  <a:pt x="8056422" y="2260995"/>
                  <a:pt x="8091264" y="2296289"/>
                  <a:pt x="8129800" y="2303622"/>
                </a:cubicBezTo>
                <a:close/>
                <a:moveTo>
                  <a:pt x="8136213" y="2289107"/>
                </a:moveTo>
                <a:cubicBezTo>
                  <a:pt x="8136213" y="2289107"/>
                  <a:pt x="8134613" y="2289484"/>
                  <a:pt x="8132614" y="2289956"/>
                </a:cubicBezTo>
                <a:lnTo>
                  <a:pt x="8129606" y="2290666"/>
                </a:lnTo>
                <a:lnTo>
                  <a:pt x="8125415" y="2291655"/>
                </a:lnTo>
                <a:cubicBezTo>
                  <a:pt x="8124216" y="2291938"/>
                  <a:pt x="8125015" y="2291749"/>
                  <a:pt x="8126615" y="2291372"/>
                </a:cubicBezTo>
                <a:lnTo>
                  <a:pt x="8129606" y="2290666"/>
                </a:lnTo>
                <a:close/>
                <a:moveTo>
                  <a:pt x="8197116" y="2160027"/>
                </a:moveTo>
                <a:cubicBezTo>
                  <a:pt x="8188851" y="2175796"/>
                  <a:pt x="8175736" y="2190504"/>
                  <a:pt x="8167571" y="2196066"/>
                </a:cubicBezTo>
                <a:cubicBezTo>
                  <a:pt x="8148194" y="2178845"/>
                  <a:pt x="8188766" y="2138700"/>
                  <a:pt x="8197558" y="2117625"/>
                </a:cubicBezTo>
                <a:cubicBezTo>
                  <a:pt x="8208795" y="2127429"/>
                  <a:pt x="8205381" y="2144259"/>
                  <a:pt x="8197116" y="2160027"/>
                </a:cubicBezTo>
                <a:close/>
                <a:moveTo>
                  <a:pt x="8157307" y="2280569"/>
                </a:moveTo>
                <a:cubicBezTo>
                  <a:pt x="8152652" y="2270348"/>
                  <a:pt x="8144735" y="2261748"/>
                  <a:pt x="8139654" y="2251339"/>
                </a:cubicBezTo>
                <a:cubicBezTo>
                  <a:pt x="8148248" y="2238808"/>
                  <a:pt x="8141044" y="2232053"/>
                  <a:pt x="8127928" y="2228299"/>
                </a:cubicBezTo>
                <a:cubicBezTo>
                  <a:pt x="8129236" y="2247246"/>
                  <a:pt x="8139272" y="2278723"/>
                  <a:pt x="8157307" y="2280569"/>
                </a:cubicBezTo>
                <a:close/>
                <a:moveTo>
                  <a:pt x="8443778" y="1662193"/>
                </a:moveTo>
                <a:cubicBezTo>
                  <a:pt x="8436378" y="1651269"/>
                  <a:pt x="8424931" y="1625292"/>
                  <a:pt x="8406289" y="1628280"/>
                </a:cubicBezTo>
                <a:cubicBezTo>
                  <a:pt x="8424379" y="1635763"/>
                  <a:pt x="8420832" y="1666851"/>
                  <a:pt x="8443778" y="1662193"/>
                </a:cubicBezTo>
                <a:close/>
                <a:moveTo>
                  <a:pt x="8424558" y="1717207"/>
                </a:moveTo>
                <a:cubicBezTo>
                  <a:pt x="8420135" y="1735664"/>
                  <a:pt x="8399333" y="1756493"/>
                  <a:pt x="8390249" y="1772748"/>
                </a:cubicBezTo>
                <a:cubicBezTo>
                  <a:pt x="8371346" y="1750118"/>
                  <a:pt x="8404902" y="1715485"/>
                  <a:pt x="8422482" y="1699797"/>
                </a:cubicBezTo>
                <a:cubicBezTo>
                  <a:pt x="8425688" y="1705165"/>
                  <a:pt x="8426033" y="1711054"/>
                  <a:pt x="8424558" y="1717207"/>
                </a:cubicBezTo>
                <a:close/>
                <a:moveTo>
                  <a:pt x="8166456" y="2319818"/>
                </a:moveTo>
                <a:cubicBezTo>
                  <a:pt x="8160014" y="2315951"/>
                  <a:pt x="8138491" y="2293175"/>
                  <a:pt x="8132127" y="2308731"/>
                </a:cubicBezTo>
                <a:cubicBezTo>
                  <a:pt x="8142447" y="2310740"/>
                  <a:pt x="8158848" y="2326661"/>
                  <a:pt x="8166456" y="2319818"/>
                </a:cubicBezTo>
                <a:close/>
                <a:moveTo>
                  <a:pt x="8172870" y="2305303"/>
                </a:moveTo>
                <a:cubicBezTo>
                  <a:pt x="8166140" y="2299779"/>
                  <a:pt x="8158495" y="2283645"/>
                  <a:pt x="8150705" y="2295510"/>
                </a:cubicBezTo>
                <a:cubicBezTo>
                  <a:pt x="8157861" y="2301223"/>
                  <a:pt x="8165268" y="2316742"/>
                  <a:pt x="8172870" y="2305303"/>
                </a:cubicBezTo>
                <a:close/>
                <a:moveTo>
                  <a:pt x="8188430" y="2298912"/>
                </a:moveTo>
                <a:cubicBezTo>
                  <a:pt x="8191901" y="2279526"/>
                  <a:pt x="8175954" y="2251050"/>
                  <a:pt x="8157968" y="2250246"/>
                </a:cubicBezTo>
                <a:cubicBezTo>
                  <a:pt x="8168737" y="2266230"/>
                  <a:pt x="8170283" y="2285792"/>
                  <a:pt x="8188430" y="2298912"/>
                </a:cubicBezTo>
                <a:close/>
                <a:moveTo>
                  <a:pt x="8493230" y="1688635"/>
                </a:moveTo>
                <a:cubicBezTo>
                  <a:pt x="8478255" y="1676406"/>
                  <a:pt x="8471342" y="1644778"/>
                  <a:pt x="8446355" y="1645983"/>
                </a:cubicBezTo>
                <a:cubicBezTo>
                  <a:pt x="8465872" y="1657158"/>
                  <a:pt x="8467628" y="1690079"/>
                  <a:pt x="8493230" y="1688635"/>
                </a:cubicBezTo>
                <a:close/>
                <a:moveTo>
                  <a:pt x="3722025" y="12494288"/>
                </a:moveTo>
                <a:cubicBezTo>
                  <a:pt x="3726211" y="12483370"/>
                  <a:pt x="3726647" y="12468243"/>
                  <a:pt x="3733664" y="12457555"/>
                </a:cubicBezTo>
                <a:cubicBezTo>
                  <a:pt x="3712859" y="12455001"/>
                  <a:pt x="3691790" y="12491143"/>
                  <a:pt x="3687882" y="12505758"/>
                </a:cubicBezTo>
                <a:cubicBezTo>
                  <a:pt x="3709902" y="12511913"/>
                  <a:pt x="3717839" y="12505205"/>
                  <a:pt x="3722025" y="12494288"/>
                </a:cubicBezTo>
                <a:close/>
                <a:moveTo>
                  <a:pt x="3700051" y="12555565"/>
                </a:moveTo>
                <a:cubicBezTo>
                  <a:pt x="3697007" y="12548601"/>
                  <a:pt x="3697057" y="12523089"/>
                  <a:pt x="3681201" y="12532425"/>
                </a:cubicBezTo>
                <a:cubicBezTo>
                  <a:pt x="3683629" y="12539627"/>
                  <a:pt x="3687888" y="12563468"/>
                  <a:pt x="3700051" y="12555565"/>
                </a:cubicBezTo>
                <a:close/>
                <a:moveTo>
                  <a:pt x="8218673" y="2329624"/>
                </a:moveTo>
                <a:cubicBezTo>
                  <a:pt x="8201058" y="2323371"/>
                  <a:pt x="8183393" y="2316076"/>
                  <a:pt x="8169866" y="2321325"/>
                </a:cubicBezTo>
                <a:cubicBezTo>
                  <a:pt x="8179209" y="2333617"/>
                  <a:pt x="8209465" y="2342393"/>
                  <a:pt x="8218673" y="2329624"/>
                </a:cubicBezTo>
                <a:close/>
                <a:moveTo>
                  <a:pt x="8231265" y="2331105"/>
                </a:moveTo>
                <a:cubicBezTo>
                  <a:pt x="8239312" y="2302515"/>
                  <a:pt x="8215908" y="2257478"/>
                  <a:pt x="8192298" y="2261333"/>
                </a:cubicBezTo>
                <a:cubicBezTo>
                  <a:pt x="8214100" y="2281171"/>
                  <a:pt x="8204732" y="2312749"/>
                  <a:pt x="8231265" y="2331105"/>
                </a:cubicBezTo>
                <a:close/>
                <a:moveTo>
                  <a:pt x="3728837" y="12523853"/>
                </a:moveTo>
                <a:lnTo>
                  <a:pt x="3720744" y="12520277"/>
                </a:lnTo>
                <a:lnTo>
                  <a:pt x="3716968" y="12528823"/>
                </a:lnTo>
                <a:lnTo>
                  <a:pt x="3725061" y="12532399"/>
                </a:lnTo>
                <a:close/>
                <a:moveTo>
                  <a:pt x="3753607" y="12490879"/>
                </a:moveTo>
                <a:cubicBezTo>
                  <a:pt x="3758138" y="12480626"/>
                  <a:pt x="3750818" y="12457985"/>
                  <a:pt x="3740074" y="12464984"/>
                </a:cubicBezTo>
                <a:cubicBezTo>
                  <a:pt x="3743217" y="12474033"/>
                  <a:pt x="3743898" y="12484036"/>
                  <a:pt x="3753607" y="12490879"/>
                </a:cubicBezTo>
                <a:close/>
                <a:moveTo>
                  <a:pt x="8256180" y="2324255"/>
                </a:moveTo>
                <a:cubicBezTo>
                  <a:pt x="8264863" y="2309213"/>
                  <a:pt x="8252404" y="2301667"/>
                  <a:pt x="8244076" y="2292885"/>
                </a:cubicBezTo>
                <a:cubicBezTo>
                  <a:pt x="8241541" y="2305541"/>
                  <a:pt x="8245376" y="2316420"/>
                  <a:pt x="8256180" y="2324255"/>
                </a:cubicBezTo>
                <a:close/>
                <a:moveTo>
                  <a:pt x="3747434" y="12537178"/>
                </a:moveTo>
                <a:cubicBezTo>
                  <a:pt x="3749207" y="12521619"/>
                  <a:pt x="3745063" y="12509063"/>
                  <a:pt x="3735961" y="12497382"/>
                </a:cubicBezTo>
                <a:cubicBezTo>
                  <a:pt x="3726185" y="12516043"/>
                  <a:pt x="3730552" y="12529207"/>
                  <a:pt x="3747434" y="12537178"/>
                </a:cubicBezTo>
                <a:close/>
                <a:moveTo>
                  <a:pt x="3797198" y="12436091"/>
                </a:moveTo>
                <a:cubicBezTo>
                  <a:pt x="3788811" y="12435449"/>
                  <a:pt x="3774950" y="12420643"/>
                  <a:pt x="3770558" y="12429427"/>
                </a:cubicBezTo>
                <a:cubicBezTo>
                  <a:pt x="3772035" y="12434165"/>
                  <a:pt x="3794242" y="12453170"/>
                  <a:pt x="3797198" y="12436091"/>
                </a:cubicBezTo>
                <a:close/>
                <a:moveTo>
                  <a:pt x="8535844" y="1712055"/>
                </a:moveTo>
                <a:cubicBezTo>
                  <a:pt x="8520494" y="1700681"/>
                  <a:pt x="8514022" y="1669248"/>
                  <a:pt x="8492397" y="1670919"/>
                </a:cubicBezTo>
                <a:cubicBezTo>
                  <a:pt x="8505617" y="1681352"/>
                  <a:pt x="8515940" y="1723671"/>
                  <a:pt x="8535844" y="1712055"/>
                </a:cubicBezTo>
                <a:close/>
                <a:moveTo>
                  <a:pt x="3712548" y="12639219"/>
                </a:moveTo>
                <a:cubicBezTo>
                  <a:pt x="3717226" y="12632094"/>
                  <a:pt x="3710399" y="12629078"/>
                  <a:pt x="3709299" y="12623485"/>
                </a:cubicBezTo>
                <a:cubicBezTo>
                  <a:pt x="3702372" y="12618382"/>
                  <a:pt x="3699351" y="12625219"/>
                  <a:pt x="3693762" y="12626323"/>
                </a:cubicBezTo>
                <a:cubicBezTo>
                  <a:pt x="3679391" y="12609250"/>
                  <a:pt x="3692484" y="12563455"/>
                  <a:pt x="3668552" y="12561052"/>
                </a:cubicBezTo>
                <a:cubicBezTo>
                  <a:pt x="3676734" y="12579477"/>
                  <a:pt x="3680606" y="12599573"/>
                  <a:pt x="3675435" y="12622821"/>
                </a:cubicBezTo>
                <a:close/>
                <a:moveTo>
                  <a:pt x="8283058" y="2323375"/>
                </a:moveTo>
                <a:cubicBezTo>
                  <a:pt x="8289785" y="2297773"/>
                  <a:pt x="8282685" y="2266573"/>
                  <a:pt x="8257091" y="2263429"/>
                </a:cubicBezTo>
                <a:cubicBezTo>
                  <a:pt x="8259383" y="2285872"/>
                  <a:pt x="8263110" y="2307418"/>
                  <a:pt x="8283058" y="2323375"/>
                </a:cubicBezTo>
                <a:close/>
                <a:moveTo>
                  <a:pt x="8287097" y="2333834"/>
                </a:moveTo>
                <a:cubicBezTo>
                  <a:pt x="8280542" y="2318692"/>
                  <a:pt x="8247341" y="2331575"/>
                  <a:pt x="8249578" y="2339196"/>
                </a:cubicBezTo>
                <a:cubicBezTo>
                  <a:pt x="8260831" y="2334475"/>
                  <a:pt x="8279644" y="2348399"/>
                  <a:pt x="8287097" y="2333834"/>
                </a:cubicBezTo>
                <a:close/>
                <a:moveTo>
                  <a:pt x="8436549" y="2022323"/>
                </a:moveTo>
                <a:cubicBezTo>
                  <a:pt x="8408366" y="2009870"/>
                  <a:pt x="8380903" y="1999258"/>
                  <a:pt x="8356088" y="1995398"/>
                </a:cubicBezTo>
                <a:cubicBezTo>
                  <a:pt x="8374390" y="2015155"/>
                  <a:pt x="8404219" y="2014635"/>
                  <a:pt x="8429517" y="2027842"/>
                </a:cubicBezTo>
                <a:cubicBezTo>
                  <a:pt x="8432693" y="2028738"/>
                  <a:pt x="8435099" y="2026757"/>
                  <a:pt x="8436549" y="2022323"/>
                </a:cubicBezTo>
                <a:close/>
                <a:moveTo>
                  <a:pt x="3828171" y="12454883"/>
                </a:moveTo>
                <a:cubicBezTo>
                  <a:pt x="3823287" y="12453236"/>
                  <a:pt x="3816838" y="12449364"/>
                  <a:pt x="3813907" y="12453688"/>
                </a:cubicBezTo>
                <a:cubicBezTo>
                  <a:pt x="3816467" y="12454819"/>
                  <a:pt x="3818839" y="12456378"/>
                  <a:pt x="3816475" y="12459419"/>
                </a:cubicBezTo>
                <a:cubicBezTo>
                  <a:pt x="3821596" y="12461681"/>
                  <a:pt x="3826242" y="12462713"/>
                  <a:pt x="3828171" y="12454883"/>
                </a:cubicBezTo>
                <a:close/>
                <a:moveTo>
                  <a:pt x="8309904" y="2330645"/>
                </a:moveTo>
                <a:cubicBezTo>
                  <a:pt x="8300904" y="2325648"/>
                  <a:pt x="8293993" y="2325145"/>
                  <a:pt x="8290507" y="2335341"/>
                </a:cubicBezTo>
                <a:cubicBezTo>
                  <a:pt x="8299935" y="2340526"/>
                  <a:pt x="8307271" y="2341217"/>
                  <a:pt x="8309904" y="2330645"/>
                </a:cubicBezTo>
                <a:close/>
                <a:moveTo>
                  <a:pt x="3752503" y="12649660"/>
                </a:moveTo>
                <a:cubicBezTo>
                  <a:pt x="3757985" y="12639635"/>
                  <a:pt x="3753653" y="12625847"/>
                  <a:pt x="3745681" y="12619644"/>
                </a:cubicBezTo>
                <a:cubicBezTo>
                  <a:pt x="3737030" y="12631142"/>
                  <a:pt x="3747034" y="12635052"/>
                  <a:pt x="3738572" y="12646122"/>
                </a:cubicBezTo>
                <a:cubicBezTo>
                  <a:pt x="3733542" y="12641347"/>
                  <a:pt x="3730973" y="12635616"/>
                  <a:pt x="3725942" y="12630839"/>
                </a:cubicBezTo>
                <a:cubicBezTo>
                  <a:pt x="3723398" y="12638907"/>
                  <a:pt x="3717283" y="12637738"/>
                  <a:pt x="3714500" y="12645190"/>
                </a:cubicBezTo>
                <a:lnTo>
                  <a:pt x="3743521" y="12658013"/>
                </a:lnTo>
                <a:cubicBezTo>
                  <a:pt x="3747758" y="12655927"/>
                  <a:pt x="3750675" y="12653003"/>
                  <a:pt x="3752503" y="12649660"/>
                </a:cubicBezTo>
                <a:close/>
                <a:moveTo>
                  <a:pt x="8316941" y="2325080"/>
                </a:moveTo>
                <a:cubicBezTo>
                  <a:pt x="8323312" y="2314119"/>
                  <a:pt x="8308574" y="2297912"/>
                  <a:pt x="8301825" y="2309727"/>
                </a:cubicBezTo>
                <a:cubicBezTo>
                  <a:pt x="8308505" y="2314209"/>
                  <a:pt x="8307807" y="2321554"/>
                  <a:pt x="8316941" y="2325080"/>
                </a:cubicBezTo>
                <a:close/>
                <a:moveTo>
                  <a:pt x="8328259" y="2299466"/>
                </a:moveTo>
                <a:cubicBezTo>
                  <a:pt x="8323609" y="2289248"/>
                  <a:pt x="8313610" y="2280748"/>
                  <a:pt x="8321442" y="2265329"/>
                </a:cubicBezTo>
                <a:cubicBezTo>
                  <a:pt x="8308424" y="2263659"/>
                  <a:pt x="8296260" y="2262367"/>
                  <a:pt x="8288182" y="2272574"/>
                </a:cubicBezTo>
                <a:cubicBezTo>
                  <a:pt x="8292599" y="2282179"/>
                  <a:pt x="8323732" y="2309712"/>
                  <a:pt x="8328259" y="2299466"/>
                </a:cubicBezTo>
                <a:close/>
                <a:moveTo>
                  <a:pt x="8365847" y="2214718"/>
                </a:moveTo>
                <a:cubicBezTo>
                  <a:pt x="8364206" y="2223117"/>
                  <a:pt x="8359376" y="2223518"/>
                  <a:pt x="8355582" y="2227418"/>
                </a:cubicBezTo>
                <a:cubicBezTo>
                  <a:pt x="8345332" y="2199063"/>
                  <a:pt x="8320556" y="2160235"/>
                  <a:pt x="8336274" y="2131694"/>
                </a:cubicBezTo>
                <a:cubicBezTo>
                  <a:pt x="8356404" y="2151741"/>
                  <a:pt x="8348588" y="2189349"/>
                  <a:pt x="8365847" y="2214718"/>
                </a:cubicBezTo>
                <a:close/>
                <a:moveTo>
                  <a:pt x="3792392" y="12591257"/>
                </a:moveTo>
                <a:cubicBezTo>
                  <a:pt x="3785957" y="12538878"/>
                  <a:pt x="3794142" y="12477638"/>
                  <a:pt x="3756990" y="12438242"/>
                </a:cubicBezTo>
                <a:cubicBezTo>
                  <a:pt x="3757308" y="12494047"/>
                  <a:pt x="3773219" y="12543463"/>
                  <a:pt x="3792392" y="12591257"/>
                </a:cubicBezTo>
                <a:close/>
                <a:moveTo>
                  <a:pt x="8292064" y="2411071"/>
                </a:moveTo>
                <a:lnTo>
                  <a:pt x="8280990" y="2406177"/>
                </a:lnTo>
                <a:cubicBezTo>
                  <a:pt x="8271357" y="2414165"/>
                  <a:pt x="8293077" y="2423762"/>
                  <a:pt x="8292064" y="2411071"/>
                </a:cubicBezTo>
                <a:close/>
                <a:moveTo>
                  <a:pt x="3816735" y="12558094"/>
                </a:moveTo>
                <a:cubicBezTo>
                  <a:pt x="3823876" y="12523460"/>
                  <a:pt x="3817295" y="12494507"/>
                  <a:pt x="3802465" y="12468038"/>
                </a:cubicBezTo>
                <a:cubicBezTo>
                  <a:pt x="3802521" y="12500236"/>
                  <a:pt x="3799262" y="12533011"/>
                  <a:pt x="3816735" y="12558094"/>
                </a:cubicBezTo>
                <a:close/>
                <a:moveTo>
                  <a:pt x="8661676" y="1654071"/>
                </a:moveTo>
                <a:cubicBezTo>
                  <a:pt x="8646911" y="1650608"/>
                  <a:pt x="8637322" y="1659635"/>
                  <a:pt x="8625881" y="1664783"/>
                </a:cubicBezTo>
                <a:cubicBezTo>
                  <a:pt x="8642545" y="1673166"/>
                  <a:pt x="8654272" y="1669675"/>
                  <a:pt x="8661676" y="1654071"/>
                </a:cubicBezTo>
                <a:close/>
                <a:moveTo>
                  <a:pt x="8572828" y="1862923"/>
                </a:moveTo>
                <a:cubicBezTo>
                  <a:pt x="8561976" y="1872931"/>
                  <a:pt x="8549807" y="1879221"/>
                  <a:pt x="8536715" y="1883095"/>
                </a:cubicBezTo>
                <a:lnTo>
                  <a:pt x="8502685" y="1887733"/>
                </a:lnTo>
                <a:lnTo>
                  <a:pt x="8495052" y="1888772"/>
                </a:lnTo>
                <a:lnTo>
                  <a:pt x="8502917" y="1875095"/>
                </a:lnTo>
                <a:lnTo>
                  <a:pt x="8505773" y="1870129"/>
                </a:lnTo>
                <a:cubicBezTo>
                  <a:pt x="8523730" y="1857036"/>
                  <a:pt x="8559080" y="1859107"/>
                  <a:pt x="8572828" y="1862923"/>
                </a:cubicBezTo>
                <a:close/>
                <a:moveTo>
                  <a:pt x="8393051" y="2301562"/>
                </a:moveTo>
                <a:cubicBezTo>
                  <a:pt x="8397246" y="2290914"/>
                  <a:pt x="8397339" y="2281771"/>
                  <a:pt x="8395356" y="2273433"/>
                </a:cubicBezTo>
                <a:lnTo>
                  <a:pt x="8392222" y="2266236"/>
                </a:lnTo>
                <a:lnTo>
                  <a:pt x="8385208" y="2250133"/>
                </a:lnTo>
                <a:cubicBezTo>
                  <a:pt x="8364427" y="2247585"/>
                  <a:pt x="8350397" y="2264347"/>
                  <a:pt x="8328485" y="2259767"/>
                </a:cubicBezTo>
                <a:cubicBezTo>
                  <a:pt x="8332637" y="2281501"/>
                  <a:pt x="8333708" y="2304425"/>
                  <a:pt x="8354462" y="2319718"/>
                </a:cubicBezTo>
                <a:cubicBezTo>
                  <a:pt x="8379330" y="2302643"/>
                  <a:pt x="8340764" y="2276928"/>
                  <a:pt x="8362793" y="2261660"/>
                </a:cubicBezTo>
                <a:cubicBezTo>
                  <a:pt x="8368317" y="2268183"/>
                  <a:pt x="8370098" y="2278282"/>
                  <a:pt x="8373388" y="2286687"/>
                </a:cubicBezTo>
                <a:lnTo>
                  <a:pt x="8380419" y="2292006"/>
                </a:lnTo>
                <a:close/>
                <a:moveTo>
                  <a:pt x="8317980" y="2501084"/>
                </a:moveTo>
                <a:cubicBezTo>
                  <a:pt x="8322450" y="2485204"/>
                  <a:pt x="8315669" y="2474045"/>
                  <a:pt x="8309077" y="2462460"/>
                </a:cubicBezTo>
                <a:cubicBezTo>
                  <a:pt x="8302338" y="2478868"/>
                  <a:pt x="8314273" y="2488733"/>
                  <a:pt x="8317980" y="2501084"/>
                </a:cubicBezTo>
                <a:close/>
                <a:moveTo>
                  <a:pt x="8413943" y="2284260"/>
                </a:moveTo>
                <a:cubicBezTo>
                  <a:pt x="8418826" y="2274937"/>
                  <a:pt x="8416531" y="2268311"/>
                  <a:pt x="8412571" y="2262287"/>
                </a:cubicBezTo>
                <a:lnTo>
                  <a:pt x="8401909" y="2245084"/>
                </a:lnTo>
                <a:lnTo>
                  <a:pt x="8401194" y="2243931"/>
                </a:lnTo>
                <a:lnTo>
                  <a:pt x="8401479" y="2246025"/>
                </a:lnTo>
                <a:lnTo>
                  <a:pt x="8404111" y="2265438"/>
                </a:lnTo>
                <a:cubicBezTo>
                  <a:pt x="8406943" y="2271856"/>
                  <a:pt x="8410928" y="2277825"/>
                  <a:pt x="8413943" y="2284260"/>
                </a:cubicBezTo>
                <a:close/>
                <a:moveTo>
                  <a:pt x="8617844" y="1822783"/>
                </a:moveTo>
                <a:cubicBezTo>
                  <a:pt x="8627897" y="1805794"/>
                  <a:pt x="8610897" y="1799303"/>
                  <a:pt x="8612532" y="1785228"/>
                </a:cubicBezTo>
                <a:cubicBezTo>
                  <a:pt x="8573183" y="1773965"/>
                  <a:pt x="8585980" y="1726554"/>
                  <a:pt x="8552238" y="1723381"/>
                </a:cubicBezTo>
                <a:cubicBezTo>
                  <a:pt x="8559554" y="1741411"/>
                  <a:pt x="8569679" y="1758258"/>
                  <a:pt x="8581118" y="1774601"/>
                </a:cubicBezTo>
                <a:lnTo>
                  <a:pt x="8603780" y="1804332"/>
                </a:lnTo>
                <a:close/>
                <a:moveTo>
                  <a:pt x="8700893" y="1654054"/>
                </a:moveTo>
                <a:cubicBezTo>
                  <a:pt x="8698414" y="1641225"/>
                  <a:pt x="8665916" y="1642170"/>
                  <a:pt x="8674263" y="1655551"/>
                </a:cubicBezTo>
                <a:cubicBezTo>
                  <a:pt x="8679926" y="1647340"/>
                  <a:pt x="8697127" y="1667184"/>
                  <a:pt x="8700893" y="1654054"/>
                </a:cubicBezTo>
                <a:close/>
                <a:moveTo>
                  <a:pt x="8414588" y="2302403"/>
                </a:moveTo>
                <a:cubicBezTo>
                  <a:pt x="8398789" y="2308179"/>
                  <a:pt x="8378764" y="2303923"/>
                  <a:pt x="8367242" y="2320773"/>
                </a:cubicBezTo>
                <a:cubicBezTo>
                  <a:pt x="8387081" y="2325456"/>
                  <a:pt x="8402640" y="2319065"/>
                  <a:pt x="8414588" y="2302403"/>
                </a:cubicBezTo>
                <a:close/>
                <a:moveTo>
                  <a:pt x="8691713" y="1685198"/>
                </a:moveTo>
                <a:cubicBezTo>
                  <a:pt x="8674030" y="1690648"/>
                  <a:pt x="8675385" y="1679514"/>
                  <a:pt x="8658910" y="1670704"/>
                </a:cubicBezTo>
                <a:cubicBezTo>
                  <a:pt x="8647959" y="1686271"/>
                  <a:pt x="8687618" y="1700224"/>
                  <a:pt x="8691713" y="1685198"/>
                </a:cubicBezTo>
                <a:close/>
                <a:moveTo>
                  <a:pt x="3915116" y="12513216"/>
                </a:moveTo>
                <a:cubicBezTo>
                  <a:pt x="3907060" y="12510677"/>
                  <a:pt x="3908234" y="12504558"/>
                  <a:pt x="3900362" y="12501590"/>
                </a:cubicBezTo>
                <a:cubicBezTo>
                  <a:pt x="3851782" y="12548045"/>
                  <a:pt x="3785816" y="12598055"/>
                  <a:pt x="3762365" y="12681148"/>
                </a:cubicBezTo>
                <a:cubicBezTo>
                  <a:pt x="3802205" y="12675260"/>
                  <a:pt x="3821150" y="12616220"/>
                  <a:pt x="3847899" y="12576460"/>
                </a:cubicBezTo>
                <a:cubicBezTo>
                  <a:pt x="3873366" y="12562690"/>
                  <a:pt x="3892458" y="12533335"/>
                  <a:pt x="3915116" y="12513216"/>
                </a:cubicBezTo>
                <a:close/>
                <a:moveTo>
                  <a:pt x="8337994" y="2505336"/>
                </a:moveTo>
                <a:cubicBezTo>
                  <a:pt x="8346687" y="2463773"/>
                  <a:pt x="8322376" y="2434667"/>
                  <a:pt x="8304211" y="2403173"/>
                </a:cubicBezTo>
                <a:cubicBezTo>
                  <a:pt x="8312969" y="2438672"/>
                  <a:pt x="8322101" y="2473317"/>
                  <a:pt x="8337994" y="2505336"/>
                </a:cubicBezTo>
                <a:close/>
                <a:moveTo>
                  <a:pt x="8705554" y="1673458"/>
                </a:moveTo>
                <a:cubicBezTo>
                  <a:pt x="8697267" y="1665715"/>
                  <a:pt x="8676337" y="1650856"/>
                  <a:pt x="8669548" y="1666222"/>
                </a:cubicBezTo>
                <a:cubicBezTo>
                  <a:pt x="8680665" y="1667563"/>
                  <a:pt x="8700231" y="1688961"/>
                  <a:pt x="8705554" y="1673458"/>
                </a:cubicBezTo>
                <a:close/>
                <a:moveTo>
                  <a:pt x="8441888" y="2270585"/>
                </a:moveTo>
                <a:cubicBezTo>
                  <a:pt x="8439451" y="2254201"/>
                  <a:pt x="8443586" y="2235619"/>
                  <a:pt x="8427003" y="2224720"/>
                </a:cubicBezTo>
                <a:cubicBezTo>
                  <a:pt x="8411312" y="2237176"/>
                  <a:pt x="8422900" y="2261685"/>
                  <a:pt x="8431249" y="2275069"/>
                </a:cubicBezTo>
                <a:cubicBezTo>
                  <a:pt x="8435887" y="2276098"/>
                  <a:pt x="8438674" y="2273247"/>
                  <a:pt x="8441888" y="2270585"/>
                </a:cubicBezTo>
                <a:close/>
                <a:moveTo>
                  <a:pt x="8536061" y="2083543"/>
                </a:moveTo>
                <a:cubicBezTo>
                  <a:pt x="8502566" y="2090055"/>
                  <a:pt x="8472802" y="2062697"/>
                  <a:pt x="8437470" y="2049115"/>
                </a:cubicBezTo>
                <a:cubicBezTo>
                  <a:pt x="8389562" y="2030484"/>
                  <a:pt x="8322533" y="2021672"/>
                  <a:pt x="8292056" y="1971672"/>
                </a:cubicBezTo>
                <a:cubicBezTo>
                  <a:pt x="8277849" y="1971484"/>
                  <a:pt x="8263830" y="1970871"/>
                  <a:pt x="8247041" y="1964975"/>
                </a:cubicBezTo>
                <a:cubicBezTo>
                  <a:pt x="8240117" y="1951768"/>
                  <a:pt x="8226186" y="1927853"/>
                  <a:pt x="8242656" y="1914834"/>
                </a:cubicBezTo>
                <a:cubicBezTo>
                  <a:pt x="8218061" y="1878090"/>
                  <a:pt x="8215780" y="1832429"/>
                  <a:pt x="8226831" y="1782005"/>
                </a:cubicBezTo>
                <a:cubicBezTo>
                  <a:pt x="8262137" y="1799127"/>
                  <a:pt x="8283511" y="1846626"/>
                  <a:pt x="8265012" y="1894268"/>
                </a:cubicBezTo>
                <a:cubicBezTo>
                  <a:pt x="8294883" y="1902899"/>
                  <a:pt x="8311396" y="1932522"/>
                  <a:pt x="8309536" y="1962144"/>
                </a:cubicBezTo>
                <a:cubicBezTo>
                  <a:pt x="8351706" y="1978747"/>
                  <a:pt x="8394759" y="1984070"/>
                  <a:pt x="8431824" y="2002984"/>
                </a:cubicBezTo>
                <a:cubicBezTo>
                  <a:pt x="8468030" y="2021518"/>
                  <a:pt x="8491291" y="2056659"/>
                  <a:pt x="8528575" y="2071610"/>
                </a:cubicBezTo>
                <a:cubicBezTo>
                  <a:pt x="8537437" y="2073496"/>
                  <a:pt x="8530510" y="2081091"/>
                  <a:pt x="8536061" y="2083543"/>
                </a:cubicBezTo>
                <a:close/>
                <a:moveTo>
                  <a:pt x="8713436" y="1694796"/>
                </a:moveTo>
                <a:cubicBezTo>
                  <a:pt x="8708989" y="1693341"/>
                  <a:pt x="8703591" y="1689425"/>
                  <a:pt x="8701279" y="1693506"/>
                </a:cubicBezTo>
                <a:cubicBezTo>
                  <a:pt x="8703221" y="1694874"/>
                  <a:pt x="8704736" y="1696053"/>
                  <a:pt x="8702989" y="1698852"/>
                </a:cubicBezTo>
                <a:cubicBezTo>
                  <a:pt x="8707438" y="1700308"/>
                  <a:pt x="8711886" y="1701763"/>
                  <a:pt x="8713436" y="1694796"/>
                </a:cubicBezTo>
                <a:close/>
                <a:moveTo>
                  <a:pt x="8467697" y="2251374"/>
                </a:moveTo>
                <a:cubicBezTo>
                  <a:pt x="8462561" y="2235329"/>
                  <a:pt x="8468680" y="2214561"/>
                  <a:pt x="8449404" y="2204003"/>
                </a:cubicBezTo>
                <a:cubicBezTo>
                  <a:pt x="8447421" y="2206188"/>
                  <a:pt x="8446386" y="2210833"/>
                  <a:pt x="8442788" y="2209754"/>
                </a:cubicBezTo>
                <a:cubicBezTo>
                  <a:pt x="8446548" y="2223151"/>
                  <a:pt x="8447604" y="2263416"/>
                  <a:pt x="8467697" y="2251374"/>
                </a:cubicBezTo>
                <a:close/>
                <a:moveTo>
                  <a:pt x="8482221" y="2218503"/>
                </a:moveTo>
                <a:cubicBezTo>
                  <a:pt x="8475347" y="2209853"/>
                  <a:pt x="8487957" y="2193995"/>
                  <a:pt x="8468785" y="2190116"/>
                </a:cubicBezTo>
                <a:cubicBezTo>
                  <a:pt x="8466339" y="2200260"/>
                  <a:pt x="8474892" y="2222408"/>
                  <a:pt x="8482221" y="2218503"/>
                </a:cubicBezTo>
                <a:close/>
                <a:moveTo>
                  <a:pt x="8365930" y="2491662"/>
                </a:moveTo>
                <a:cubicBezTo>
                  <a:pt x="8354108" y="2461951"/>
                  <a:pt x="8349852" y="2428951"/>
                  <a:pt x="8325736" y="2404012"/>
                </a:cubicBezTo>
                <a:cubicBezTo>
                  <a:pt x="8330798" y="2436347"/>
                  <a:pt x="8339360" y="2467678"/>
                  <a:pt x="8355056" y="2495529"/>
                </a:cubicBezTo>
                <a:cubicBezTo>
                  <a:pt x="8357130" y="2490835"/>
                  <a:pt x="8363381" y="2495126"/>
                  <a:pt x="8365930" y="2491662"/>
                </a:cubicBezTo>
                <a:close/>
                <a:moveTo>
                  <a:pt x="8625653" y="1913484"/>
                </a:moveTo>
                <a:cubicBezTo>
                  <a:pt x="8622313" y="1895680"/>
                  <a:pt x="8624505" y="1875729"/>
                  <a:pt x="8614402" y="1860550"/>
                </a:cubicBezTo>
                <a:cubicBezTo>
                  <a:pt x="8614143" y="1877273"/>
                  <a:pt x="8605698" y="1924056"/>
                  <a:pt x="8625653" y="1913484"/>
                </a:cubicBezTo>
                <a:close/>
                <a:moveTo>
                  <a:pt x="8570401" y="2045252"/>
                </a:moveTo>
                <a:cubicBezTo>
                  <a:pt x="8579048" y="2028042"/>
                  <a:pt x="8586301" y="2009753"/>
                  <a:pt x="8591701" y="1990326"/>
                </a:cubicBezTo>
                <a:cubicBezTo>
                  <a:pt x="8598631" y="1965707"/>
                  <a:pt x="8599760" y="1938940"/>
                  <a:pt x="8596796" y="1912030"/>
                </a:cubicBezTo>
                <a:lnTo>
                  <a:pt x="8582005" y="1851873"/>
                </a:lnTo>
                <a:lnTo>
                  <a:pt x="8577336" y="1832884"/>
                </a:lnTo>
                <a:cubicBezTo>
                  <a:pt x="8558456" y="1782510"/>
                  <a:pt x="8530043" y="1739597"/>
                  <a:pt x="8505759" y="1720193"/>
                </a:cubicBezTo>
                <a:cubicBezTo>
                  <a:pt x="8383516" y="1623321"/>
                  <a:pt x="8227995" y="1648999"/>
                  <a:pt x="8158544" y="1694339"/>
                </a:cubicBezTo>
                <a:cubicBezTo>
                  <a:pt x="8106303" y="1728403"/>
                  <a:pt x="8019612" y="1824292"/>
                  <a:pt x="8007251" y="1907613"/>
                </a:cubicBezTo>
                <a:cubicBezTo>
                  <a:pt x="7993389" y="1998944"/>
                  <a:pt x="8019574" y="2125318"/>
                  <a:pt x="8079341" y="2180299"/>
                </a:cubicBezTo>
                <a:cubicBezTo>
                  <a:pt x="8107495" y="2206515"/>
                  <a:pt x="8142594" y="2225085"/>
                  <a:pt x="8180571" y="2238293"/>
                </a:cubicBezTo>
                <a:cubicBezTo>
                  <a:pt x="8236402" y="2258369"/>
                  <a:pt x="8336995" y="2254343"/>
                  <a:pt x="8382865" y="2235832"/>
                </a:cubicBezTo>
                <a:lnTo>
                  <a:pt x="8415816" y="2214721"/>
                </a:lnTo>
                <a:lnTo>
                  <a:pt x="8423106" y="2210050"/>
                </a:lnTo>
                <a:cubicBezTo>
                  <a:pt x="8437623" y="2198670"/>
                  <a:pt x="8452805" y="2185352"/>
                  <a:pt x="8467337" y="2172639"/>
                </a:cubicBezTo>
                <a:lnTo>
                  <a:pt x="8497993" y="2143220"/>
                </a:lnTo>
                <a:lnTo>
                  <a:pt x="8505462" y="2136052"/>
                </a:lnTo>
                <a:cubicBezTo>
                  <a:pt x="8530235" y="2109782"/>
                  <a:pt x="8553107" y="2079674"/>
                  <a:pt x="8570401" y="2045252"/>
                </a:cubicBezTo>
                <a:close/>
                <a:moveTo>
                  <a:pt x="3875229" y="12681991"/>
                </a:moveTo>
                <a:cubicBezTo>
                  <a:pt x="3866737" y="12674664"/>
                  <a:pt x="3868329" y="12664132"/>
                  <a:pt x="3867647" y="12654128"/>
                </a:cubicBezTo>
                <a:cubicBezTo>
                  <a:pt x="3860343" y="12649880"/>
                  <a:pt x="3856609" y="12654868"/>
                  <a:pt x="3849543" y="12651235"/>
                </a:cubicBezTo>
                <a:cubicBezTo>
                  <a:pt x="3850802" y="12638003"/>
                  <a:pt x="3852633" y="12628088"/>
                  <a:pt x="3864080" y="12618336"/>
                </a:cubicBezTo>
                <a:cubicBezTo>
                  <a:pt x="3869824" y="12624959"/>
                  <a:pt x="3870414" y="12637477"/>
                  <a:pt x="3880296" y="12625501"/>
                </a:cubicBezTo>
                <a:cubicBezTo>
                  <a:pt x="3878524" y="12614505"/>
                  <a:pt x="3875948" y="12604174"/>
                  <a:pt x="3856753" y="12600289"/>
                </a:cubicBezTo>
                <a:cubicBezTo>
                  <a:pt x="3842840" y="12610995"/>
                  <a:pt x="3834115" y="12634205"/>
                  <a:pt x="3820967" y="12647802"/>
                </a:cubicBezTo>
                <a:cubicBezTo>
                  <a:pt x="3833828" y="12659102"/>
                  <a:pt x="3851831" y="12686462"/>
                  <a:pt x="3875229" y="12681991"/>
                </a:cubicBezTo>
                <a:close/>
                <a:moveTo>
                  <a:pt x="8381294" y="2485697"/>
                </a:moveTo>
                <a:lnTo>
                  <a:pt x="8374052" y="2482497"/>
                </a:lnTo>
                <a:lnTo>
                  <a:pt x="8370846" y="2489752"/>
                </a:lnTo>
                <a:lnTo>
                  <a:pt x="8378088" y="2492953"/>
                </a:lnTo>
                <a:close/>
                <a:moveTo>
                  <a:pt x="8744768" y="1673439"/>
                </a:moveTo>
                <a:cubicBezTo>
                  <a:pt x="8740885" y="1670704"/>
                  <a:pt x="8743386" y="1666197"/>
                  <a:pt x="8745837" y="1660648"/>
                </a:cubicBezTo>
                <a:cubicBezTo>
                  <a:pt x="8727848" y="1650659"/>
                  <a:pt x="8713419" y="1649895"/>
                  <a:pt x="8703217" y="1659162"/>
                </a:cubicBezTo>
                <a:cubicBezTo>
                  <a:pt x="8708383" y="1667056"/>
                  <a:pt x="8737595" y="1685064"/>
                  <a:pt x="8744768" y="1673439"/>
                </a:cubicBezTo>
                <a:close/>
                <a:moveTo>
                  <a:pt x="8509290" y="2217197"/>
                </a:moveTo>
                <a:cubicBezTo>
                  <a:pt x="8514557" y="2196053"/>
                  <a:pt x="8510791" y="2178061"/>
                  <a:pt x="8497610" y="2164074"/>
                </a:cubicBezTo>
                <a:cubicBezTo>
                  <a:pt x="8477614" y="2178199"/>
                  <a:pt x="8496887" y="2215289"/>
                  <a:pt x="8509290" y="2217197"/>
                </a:cubicBezTo>
                <a:close/>
                <a:moveTo>
                  <a:pt x="8397274" y="2479493"/>
                </a:moveTo>
                <a:cubicBezTo>
                  <a:pt x="8399469" y="2459547"/>
                  <a:pt x="8387598" y="2428794"/>
                  <a:pt x="8373449" y="2425093"/>
                </a:cubicBezTo>
                <a:cubicBezTo>
                  <a:pt x="8386904" y="2440731"/>
                  <a:pt x="8382965" y="2463478"/>
                  <a:pt x="8397274" y="2479493"/>
                </a:cubicBezTo>
                <a:close/>
                <a:moveTo>
                  <a:pt x="8405384" y="2461140"/>
                </a:moveTo>
                <a:cubicBezTo>
                  <a:pt x="8412186" y="2454963"/>
                  <a:pt x="8403366" y="2440353"/>
                  <a:pt x="8397702" y="2448563"/>
                </a:cubicBezTo>
                <a:cubicBezTo>
                  <a:pt x="8405323" y="2450910"/>
                  <a:pt x="8402682" y="2456886"/>
                  <a:pt x="8405384" y="2461140"/>
                </a:cubicBezTo>
                <a:close/>
                <a:moveTo>
                  <a:pt x="8734283" y="1716761"/>
                </a:moveTo>
                <a:cubicBezTo>
                  <a:pt x="8729646" y="1715732"/>
                  <a:pt x="8724247" y="1711816"/>
                  <a:pt x="8721509" y="1715708"/>
                </a:cubicBezTo>
                <a:cubicBezTo>
                  <a:pt x="8723877" y="1717264"/>
                  <a:pt x="8726007" y="1718206"/>
                  <a:pt x="8723646" y="1721244"/>
                </a:cubicBezTo>
                <a:cubicBezTo>
                  <a:pt x="8728710" y="1722461"/>
                  <a:pt x="8732732" y="1723728"/>
                  <a:pt x="8734283" y="1716761"/>
                </a:cubicBezTo>
                <a:close/>
                <a:moveTo>
                  <a:pt x="8747735" y="1696687"/>
                </a:moveTo>
                <a:cubicBezTo>
                  <a:pt x="8740402" y="1695998"/>
                  <a:pt x="8737114" y="1679240"/>
                  <a:pt x="8729416" y="1688593"/>
                </a:cubicBezTo>
                <a:cubicBezTo>
                  <a:pt x="8730603" y="1691668"/>
                  <a:pt x="8743110" y="1704847"/>
                  <a:pt x="8747735" y="1696687"/>
                </a:cubicBezTo>
                <a:close/>
                <a:moveTo>
                  <a:pt x="8521643" y="2218063"/>
                </a:moveTo>
                <a:cubicBezTo>
                  <a:pt x="8514846" y="2228836"/>
                  <a:pt x="8503345" y="2228347"/>
                  <a:pt x="8491794" y="2226815"/>
                </a:cubicBezTo>
                <a:cubicBezTo>
                  <a:pt x="8481401" y="2267634"/>
                  <a:pt x="8439994" y="2270259"/>
                  <a:pt x="8434407" y="2297894"/>
                </a:cubicBezTo>
                <a:cubicBezTo>
                  <a:pt x="8462292" y="2273988"/>
                  <a:pt x="8509495" y="2257087"/>
                  <a:pt x="8521643" y="2218063"/>
                </a:cubicBezTo>
                <a:close/>
                <a:moveTo>
                  <a:pt x="8529565" y="2200134"/>
                </a:moveTo>
                <a:cubicBezTo>
                  <a:pt x="8533373" y="2183447"/>
                  <a:pt x="8529802" y="2169623"/>
                  <a:pt x="8517006" y="2159377"/>
                </a:cubicBezTo>
                <a:cubicBezTo>
                  <a:pt x="8517505" y="2174395"/>
                  <a:pt x="8518617" y="2189173"/>
                  <a:pt x="8529565" y="2200134"/>
                </a:cubicBezTo>
                <a:close/>
                <a:moveTo>
                  <a:pt x="3894081" y="12705130"/>
                </a:moveTo>
                <a:cubicBezTo>
                  <a:pt x="3902584" y="12690503"/>
                  <a:pt x="3893850" y="12682558"/>
                  <a:pt x="3888386" y="12672994"/>
                </a:cubicBezTo>
                <a:cubicBezTo>
                  <a:pt x="3885848" y="12685662"/>
                  <a:pt x="3876115" y="12700767"/>
                  <a:pt x="3894081" y="12705130"/>
                </a:cubicBezTo>
                <a:close/>
                <a:moveTo>
                  <a:pt x="8547047" y="2181325"/>
                </a:moveTo>
                <a:cubicBezTo>
                  <a:pt x="8554395" y="2160080"/>
                  <a:pt x="8548218" y="2144085"/>
                  <a:pt x="8538965" y="2129281"/>
                </a:cubicBezTo>
                <a:cubicBezTo>
                  <a:pt x="8517787" y="2144926"/>
                  <a:pt x="8535998" y="2168279"/>
                  <a:pt x="8547047" y="2181325"/>
                </a:cubicBezTo>
                <a:close/>
                <a:moveTo>
                  <a:pt x="8566476" y="2137354"/>
                </a:moveTo>
                <a:cubicBezTo>
                  <a:pt x="8566494" y="2120014"/>
                  <a:pt x="8557766" y="2107483"/>
                  <a:pt x="8573312" y="2091902"/>
                </a:cubicBezTo>
                <a:cubicBezTo>
                  <a:pt x="8560049" y="2085022"/>
                  <a:pt x="8556382" y="2100239"/>
                  <a:pt x="8548585" y="2107509"/>
                </a:cubicBezTo>
                <a:cubicBezTo>
                  <a:pt x="8553568" y="2115834"/>
                  <a:pt x="8550677" y="2143130"/>
                  <a:pt x="8566476" y="2137354"/>
                </a:cubicBezTo>
                <a:close/>
                <a:moveTo>
                  <a:pt x="8602125" y="2056671"/>
                </a:moveTo>
                <a:cubicBezTo>
                  <a:pt x="8597994" y="2048722"/>
                  <a:pt x="8592914" y="2038314"/>
                  <a:pt x="8585510" y="2053921"/>
                </a:cubicBezTo>
                <a:cubicBezTo>
                  <a:pt x="8594698" y="2058491"/>
                  <a:pt x="8593998" y="2065836"/>
                  <a:pt x="8602125" y="2056671"/>
                </a:cubicBezTo>
                <a:close/>
                <a:moveTo>
                  <a:pt x="8650601" y="1946957"/>
                </a:moveTo>
                <a:cubicBezTo>
                  <a:pt x="8649110" y="1933033"/>
                  <a:pt x="8662001" y="1914237"/>
                  <a:pt x="8641451" y="1907708"/>
                </a:cubicBezTo>
                <a:cubicBezTo>
                  <a:pt x="8635325" y="1923880"/>
                  <a:pt x="8638043" y="1937327"/>
                  <a:pt x="8650601" y="1946957"/>
                </a:cubicBezTo>
                <a:close/>
                <a:moveTo>
                  <a:pt x="8592518" y="2087632"/>
                </a:moveTo>
                <a:cubicBezTo>
                  <a:pt x="8586970" y="2080589"/>
                  <a:pt x="8594145" y="2068962"/>
                  <a:pt x="8580794" y="2064594"/>
                </a:cubicBezTo>
                <a:cubicBezTo>
                  <a:pt x="8571299" y="2075705"/>
                  <a:pt x="8584861" y="2093434"/>
                  <a:pt x="8592518" y="2087632"/>
                </a:cubicBezTo>
                <a:close/>
                <a:moveTo>
                  <a:pt x="8648857" y="1980883"/>
                </a:moveTo>
                <a:cubicBezTo>
                  <a:pt x="8650259" y="1970788"/>
                  <a:pt x="8653746" y="1960593"/>
                  <a:pt x="8642047" y="1955934"/>
                </a:cubicBezTo>
                <a:cubicBezTo>
                  <a:pt x="8628333" y="1961610"/>
                  <a:pt x="8633658" y="1977229"/>
                  <a:pt x="8648857" y="1980883"/>
                </a:cubicBezTo>
                <a:close/>
                <a:moveTo>
                  <a:pt x="8577355" y="2163464"/>
                </a:moveTo>
                <a:cubicBezTo>
                  <a:pt x="8581317" y="2155648"/>
                  <a:pt x="8581398" y="2146244"/>
                  <a:pt x="8572213" y="2143972"/>
                </a:cubicBezTo>
                <a:cubicBezTo>
                  <a:pt x="8566748" y="2160946"/>
                  <a:pt x="8558985" y="2160067"/>
                  <a:pt x="8559198" y="2173428"/>
                </a:cubicBezTo>
                <a:cubicBezTo>
                  <a:pt x="8565547" y="2177509"/>
                  <a:pt x="8573393" y="2171280"/>
                  <a:pt x="8577355" y="2163464"/>
                </a:cubicBezTo>
                <a:close/>
                <a:moveTo>
                  <a:pt x="8425804" y="2514035"/>
                </a:moveTo>
                <a:cubicBezTo>
                  <a:pt x="8437132" y="2497614"/>
                  <a:pt x="8426523" y="2489356"/>
                  <a:pt x="8418799" y="2480331"/>
                </a:cubicBezTo>
                <a:cubicBezTo>
                  <a:pt x="8413616" y="2494366"/>
                  <a:pt x="8413350" y="2506493"/>
                  <a:pt x="8425804" y="2514035"/>
                </a:cubicBezTo>
                <a:close/>
                <a:moveTo>
                  <a:pt x="8593117" y="2135860"/>
                </a:moveTo>
                <a:cubicBezTo>
                  <a:pt x="8595143" y="2130122"/>
                  <a:pt x="8599202" y="2123241"/>
                  <a:pt x="8590775" y="2121558"/>
                </a:cubicBezTo>
                <a:cubicBezTo>
                  <a:pt x="8587522" y="2127775"/>
                  <a:pt x="8588995" y="2132508"/>
                  <a:pt x="8593117" y="2135860"/>
                </a:cubicBezTo>
                <a:close/>
                <a:moveTo>
                  <a:pt x="8631077" y="2060470"/>
                </a:moveTo>
                <a:cubicBezTo>
                  <a:pt x="8637411" y="2044836"/>
                  <a:pt x="8641055" y="2030246"/>
                  <a:pt x="8636044" y="2019103"/>
                </a:cubicBezTo>
                <a:cubicBezTo>
                  <a:pt x="8625649" y="2028796"/>
                  <a:pt x="8623252" y="2039983"/>
                  <a:pt x="8623661" y="2057512"/>
                </a:cubicBezTo>
                <a:cubicBezTo>
                  <a:pt x="8615862" y="2064781"/>
                  <a:pt x="8590459" y="2101520"/>
                  <a:pt x="8609968" y="2108099"/>
                </a:cubicBezTo>
                <a:cubicBezTo>
                  <a:pt x="8615718" y="2092781"/>
                  <a:pt x="8624744" y="2076104"/>
                  <a:pt x="8631077" y="2060470"/>
                </a:cubicBezTo>
                <a:close/>
                <a:moveTo>
                  <a:pt x="3922674" y="12717764"/>
                </a:moveTo>
                <a:cubicBezTo>
                  <a:pt x="3915043" y="12715413"/>
                  <a:pt x="3918983" y="12692642"/>
                  <a:pt x="3910044" y="12702480"/>
                </a:cubicBezTo>
                <a:cubicBezTo>
                  <a:pt x="3914174" y="12705837"/>
                  <a:pt x="3910847" y="12728370"/>
                  <a:pt x="3922674" y="12717764"/>
                </a:cubicBezTo>
                <a:close/>
                <a:moveTo>
                  <a:pt x="8781368" y="1728893"/>
                </a:moveTo>
                <a:cubicBezTo>
                  <a:pt x="8771669" y="1726648"/>
                  <a:pt x="8776531" y="1719103"/>
                  <a:pt x="8764985" y="1717573"/>
                </a:cubicBezTo>
                <a:cubicBezTo>
                  <a:pt x="8754117" y="1726035"/>
                  <a:pt x="8779581" y="1735245"/>
                  <a:pt x="8781368" y="1728893"/>
                </a:cubicBezTo>
                <a:close/>
                <a:moveTo>
                  <a:pt x="8801421" y="1693880"/>
                </a:moveTo>
                <a:cubicBezTo>
                  <a:pt x="8790109" y="1688372"/>
                  <a:pt x="8771489" y="1669432"/>
                  <a:pt x="8757542" y="1674492"/>
                </a:cubicBezTo>
                <a:cubicBezTo>
                  <a:pt x="8767815" y="1680052"/>
                  <a:pt x="8791462" y="1708355"/>
                  <a:pt x="8801421" y="1693880"/>
                </a:cubicBezTo>
                <a:close/>
                <a:moveTo>
                  <a:pt x="8447753" y="2515061"/>
                </a:moveTo>
                <a:cubicBezTo>
                  <a:pt x="8456806" y="2463455"/>
                  <a:pt x="8433711" y="2424682"/>
                  <a:pt x="8412889" y="2385383"/>
                </a:cubicBezTo>
                <a:cubicBezTo>
                  <a:pt x="8404409" y="2409184"/>
                  <a:pt x="8422839" y="2428551"/>
                  <a:pt x="8428404" y="2449375"/>
                </a:cubicBezTo>
                <a:cubicBezTo>
                  <a:pt x="8434157" y="2469773"/>
                  <a:pt x="8428193" y="2498256"/>
                  <a:pt x="8447753" y="2515061"/>
                </a:cubicBezTo>
                <a:close/>
                <a:moveTo>
                  <a:pt x="8464161" y="2477927"/>
                </a:moveTo>
                <a:cubicBezTo>
                  <a:pt x="8457988" y="2461936"/>
                  <a:pt x="8456614" y="2428170"/>
                  <a:pt x="8443127" y="2425271"/>
                </a:cubicBezTo>
                <a:cubicBezTo>
                  <a:pt x="8455634" y="2438450"/>
                  <a:pt x="8445757" y="2476939"/>
                  <a:pt x="8464161" y="2477927"/>
                </a:cubicBezTo>
                <a:close/>
                <a:moveTo>
                  <a:pt x="8813805" y="1686598"/>
                </a:moveTo>
                <a:cubicBezTo>
                  <a:pt x="8796276" y="1668650"/>
                  <a:pt x="8765919" y="1644014"/>
                  <a:pt x="8745635" y="1651886"/>
                </a:cubicBezTo>
                <a:cubicBezTo>
                  <a:pt x="8761215" y="1663872"/>
                  <a:pt x="8798664" y="1683989"/>
                  <a:pt x="8813805" y="1686598"/>
                </a:cubicBezTo>
                <a:close/>
                <a:moveTo>
                  <a:pt x="8795411" y="1757034"/>
                </a:moveTo>
                <a:cubicBezTo>
                  <a:pt x="8781914" y="1744948"/>
                  <a:pt x="8761262" y="1727151"/>
                  <a:pt x="8743663" y="1725497"/>
                </a:cubicBezTo>
                <a:cubicBezTo>
                  <a:pt x="8744310" y="1748229"/>
                  <a:pt x="8779385" y="1762196"/>
                  <a:pt x="8795411" y="1757034"/>
                </a:cubicBezTo>
                <a:close/>
                <a:moveTo>
                  <a:pt x="8478218" y="2484139"/>
                </a:moveTo>
                <a:cubicBezTo>
                  <a:pt x="8484214" y="2442915"/>
                  <a:pt x="8471533" y="2408234"/>
                  <a:pt x="8451474" y="2376414"/>
                </a:cubicBezTo>
                <a:cubicBezTo>
                  <a:pt x="8440000" y="2389710"/>
                  <a:pt x="8455217" y="2411738"/>
                  <a:pt x="8459736" y="2428018"/>
                </a:cubicBezTo>
                <a:cubicBezTo>
                  <a:pt x="8464826" y="2447613"/>
                  <a:pt x="8464057" y="2471250"/>
                  <a:pt x="8478218" y="2484139"/>
                </a:cubicBezTo>
                <a:close/>
                <a:moveTo>
                  <a:pt x="3948362" y="12748520"/>
                </a:moveTo>
                <a:cubicBezTo>
                  <a:pt x="3959754" y="12733126"/>
                  <a:pt x="3944104" y="12698124"/>
                  <a:pt x="3929103" y="12681282"/>
                </a:cubicBezTo>
                <a:cubicBezTo>
                  <a:pt x="3924505" y="12707849"/>
                  <a:pt x="3927106" y="12731978"/>
                  <a:pt x="3948362" y="12748520"/>
                </a:cubicBezTo>
                <a:close/>
                <a:moveTo>
                  <a:pt x="8743311" y="1904914"/>
                </a:moveTo>
                <a:cubicBezTo>
                  <a:pt x="8743912" y="1895487"/>
                  <a:pt x="8749855" y="1884338"/>
                  <a:pt x="8741852" y="1878251"/>
                </a:cubicBezTo>
                <a:cubicBezTo>
                  <a:pt x="8732446" y="1882258"/>
                  <a:pt x="8738996" y="1897396"/>
                  <a:pt x="8743311" y="1904914"/>
                </a:cubicBezTo>
                <a:close/>
                <a:moveTo>
                  <a:pt x="8809694" y="1754672"/>
                </a:moveTo>
                <a:cubicBezTo>
                  <a:pt x="8798673" y="1755414"/>
                  <a:pt x="8799074" y="1737226"/>
                  <a:pt x="8791377" y="1746579"/>
                </a:cubicBezTo>
                <a:cubicBezTo>
                  <a:pt x="8792564" y="1749654"/>
                  <a:pt x="8804644" y="1762643"/>
                  <a:pt x="8809694" y="1754672"/>
                </a:cubicBezTo>
                <a:close/>
                <a:moveTo>
                  <a:pt x="8812900" y="1747416"/>
                </a:moveTo>
                <a:cubicBezTo>
                  <a:pt x="8822106" y="1734649"/>
                  <a:pt x="8801658" y="1725614"/>
                  <a:pt x="8797991" y="1740829"/>
                </a:cubicBezTo>
                <a:close/>
                <a:moveTo>
                  <a:pt x="8559714" y="2349247"/>
                </a:moveTo>
                <a:cubicBezTo>
                  <a:pt x="8553980" y="2342632"/>
                  <a:pt x="8558081" y="2332201"/>
                  <a:pt x="8563787" y="2320438"/>
                </a:cubicBezTo>
                <a:cubicBezTo>
                  <a:pt x="8533394" y="2303948"/>
                  <a:pt x="8550405" y="2355337"/>
                  <a:pt x="8559714" y="2349247"/>
                </a:cubicBezTo>
                <a:close/>
                <a:moveTo>
                  <a:pt x="8467934" y="2567341"/>
                </a:moveTo>
                <a:cubicBezTo>
                  <a:pt x="8462102" y="2558643"/>
                  <a:pt x="8469177" y="2544933"/>
                  <a:pt x="8459233" y="2537478"/>
                </a:cubicBezTo>
                <a:cubicBezTo>
                  <a:pt x="8459861" y="2546429"/>
                  <a:pt x="8453420" y="2573682"/>
                  <a:pt x="8467934" y="2567341"/>
                </a:cubicBezTo>
                <a:close/>
                <a:moveTo>
                  <a:pt x="8508481" y="2475574"/>
                </a:moveTo>
                <a:cubicBezTo>
                  <a:pt x="8493719" y="2440993"/>
                  <a:pt x="8499853" y="2398300"/>
                  <a:pt x="8472987" y="2368064"/>
                </a:cubicBezTo>
                <a:cubicBezTo>
                  <a:pt x="8465192" y="2375333"/>
                  <a:pt x="8472929" y="2393545"/>
                  <a:pt x="8476595" y="2409450"/>
                </a:cubicBezTo>
                <a:cubicBezTo>
                  <a:pt x="8483738" y="2441684"/>
                  <a:pt x="8488739" y="2463790"/>
                  <a:pt x="8508481" y="2475574"/>
                </a:cubicBezTo>
                <a:close/>
                <a:moveTo>
                  <a:pt x="8521305" y="2446550"/>
                </a:moveTo>
                <a:cubicBezTo>
                  <a:pt x="8518135" y="2414540"/>
                  <a:pt x="8496717" y="2389262"/>
                  <a:pt x="8500923" y="2354390"/>
                </a:cubicBezTo>
                <a:cubicBezTo>
                  <a:pt x="8475124" y="2373600"/>
                  <a:pt x="8510811" y="2418446"/>
                  <a:pt x="8507021" y="2448911"/>
                </a:cubicBezTo>
                <a:cubicBezTo>
                  <a:pt x="8513413" y="2451736"/>
                  <a:pt x="8517715" y="2450065"/>
                  <a:pt x="8521305" y="2446550"/>
                </a:cubicBezTo>
                <a:close/>
                <a:moveTo>
                  <a:pt x="3994824" y="12710320"/>
                </a:moveTo>
                <a:cubicBezTo>
                  <a:pt x="3986142" y="12703420"/>
                  <a:pt x="4001277" y="12687637"/>
                  <a:pt x="3981703" y="12684607"/>
                </a:cubicBezTo>
                <a:cubicBezTo>
                  <a:pt x="3977361" y="12694433"/>
                  <a:pt x="3984508" y="12717508"/>
                  <a:pt x="3994824" y="12710320"/>
                </a:cubicBezTo>
                <a:close/>
                <a:moveTo>
                  <a:pt x="8510706" y="2497473"/>
                </a:moveTo>
                <a:cubicBezTo>
                  <a:pt x="8511038" y="2494559"/>
                  <a:pt x="8510559" y="2491032"/>
                  <a:pt x="8512327" y="2486456"/>
                </a:cubicBezTo>
                <a:cubicBezTo>
                  <a:pt x="8498562" y="2486496"/>
                  <a:pt x="8499597" y="2481851"/>
                  <a:pt x="8486767" y="2475162"/>
                </a:cubicBezTo>
                <a:cubicBezTo>
                  <a:pt x="8483854" y="2488669"/>
                  <a:pt x="8491767" y="2497268"/>
                  <a:pt x="8504218" y="2504809"/>
                </a:cubicBezTo>
                <a:cubicBezTo>
                  <a:pt x="8509229" y="2502687"/>
                  <a:pt x="8510373" y="2500387"/>
                  <a:pt x="8510706" y="2497473"/>
                </a:cubicBezTo>
                <a:close/>
                <a:moveTo>
                  <a:pt x="8549018" y="2413646"/>
                </a:moveTo>
                <a:cubicBezTo>
                  <a:pt x="8551141" y="2406677"/>
                  <a:pt x="8549687" y="2397872"/>
                  <a:pt x="8543936" y="2395331"/>
                </a:cubicBezTo>
                <a:lnTo>
                  <a:pt x="8532621" y="2420941"/>
                </a:lnTo>
                <a:cubicBezTo>
                  <a:pt x="8541189" y="2425747"/>
                  <a:pt x="8546893" y="2420615"/>
                  <a:pt x="8549018" y="2413646"/>
                </a:cubicBezTo>
                <a:close/>
                <a:moveTo>
                  <a:pt x="8814132" y="1813770"/>
                </a:moveTo>
                <a:cubicBezTo>
                  <a:pt x="8820118" y="1799069"/>
                  <a:pt x="8803980" y="1792959"/>
                  <a:pt x="8791338" y="1785843"/>
                </a:cubicBezTo>
                <a:cubicBezTo>
                  <a:pt x="8785080" y="1776957"/>
                  <a:pt x="8803672" y="1777519"/>
                  <a:pt x="8788811" y="1771972"/>
                </a:cubicBezTo>
                <a:cubicBezTo>
                  <a:pt x="8785339" y="1791356"/>
                  <a:pt x="8741621" y="1753163"/>
                  <a:pt x="8732988" y="1769244"/>
                </a:cubicBezTo>
                <a:cubicBezTo>
                  <a:pt x="8731697" y="1759491"/>
                  <a:pt x="8710097" y="1739234"/>
                  <a:pt x="8701882" y="1750909"/>
                </a:cubicBezTo>
                <a:cubicBezTo>
                  <a:pt x="8725621" y="1776702"/>
                  <a:pt x="8775670" y="1812080"/>
                  <a:pt x="8814132" y="1813770"/>
                </a:cubicBezTo>
                <a:close/>
                <a:moveTo>
                  <a:pt x="8833557" y="1769807"/>
                </a:moveTo>
                <a:cubicBezTo>
                  <a:pt x="8840304" y="1757994"/>
                  <a:pt x="8823015" y="1740662"/>
                  <a:pt x="8814799" y="1752336"/>
                </a:cubicBezTo>
                <a:cubicBezTo>
                  <a:pt x="8821526" y="1757859"/>
                  <a:pt x="8821300" y="1766432"/>
                  <a:pt x="8833557" y="1769807"/>
                </a:cubicBezTo>
                <a:close/>
                <a:moveTo>
                  <a:pt x="8841666" y="1751454"/>
                </a:moveTo>
                <a:cubicBezTo>
                  <a:pt x="8846855" y="1742013"/>
                  <a:pt x="8841837" y="1737245"/>
                  <a:pt x="8831660" y="1733769"/>
                </a:cubicBezTo>
                <a:cubicBezTo>
                  <a:pt x="8826660" y="1742783"/>
                  <a:pt x="8835606" y="1746736"/>
                  <a:pt x="8841666" y="1751454"/>
                </a:cubicBezTo>
                <a:close/>
                <a:moveTo>
                  <a:pt x="8664291" y="2162715"/>
                </a:moveTo>
                <a:cubicBezTo>
                  <a:pt x="8641274" y="2152545"/>
                  <a:pt x="8633628" y="2136411"/>
                  <a:pt x="8610612" y="2126242"/>
                </a:cubicBezTo>
                <a:cubicBezTo>
                  <a:pt x="8595656" y="2154330"/>
                  <a:pt x="8641758" y="2158372"/>
                  <a:pt x="8659387" y="2173815"/>
                </a:cubicBezTo>
                <a:close/>
                <a:moveTo>
                  <a:pt x="8538114" y="2458058"/>
                </a:moveTo>
                <a:cubicBezTo>
                  <a:pt x="8534279" y="2456364"/>
                  <a:pt x="8534746" y="2452999"/>
                  <a:pt x="8532380" y="2451443"/>
                </a:cubicBezTo>
                <a:cubicBezTo>
                  <a:pt x="8530356" y="2457181"/>
                  <a:pt x="8526296" y="2464060"/>
                  <a:pt x="8534719" y="2465741"/>
                </a:cubicBezTo>
                <a:close/>
                <a:moveTo>
                  <a:pt x="8781030" y="1917499"/>
                </a:moveTo>
                <a:cubicBezTo>
                  <a:pt x="8786211" y="1903464"/>
                  <a:pt x="8769957" y="1881487"/>
                  <a:pt x="8756336" y="1884651"/>
                </a:cubicBezTo>
                <a:cubicBezTo>
                  <a:pt x="8762315" y="1896476"/>
                  <a:pt x="8770137" y="1907584"/>
                  <a:pt x="8781030" y="1917499"/>
                </a:cubicBezTo>
                <a:close/>
                <a:moveTo>
                  <a:pt x="8825738" y="1832879"/>
                </a:moveTo>
                <a:cubicBezTo>
                  <a:pt x="8827004" y="1826121"/>
                  <a:pt x="8817308" y="1816959"/>
                  <a:pt x="8804956" y="1813796"/>
                </a:cubicBezTo>
                <a:cubicBezTo>
                  <a:pt x="8798070" y="1827079"/>
                  <a:pt x="8813685" y="1830917"/>
                  <a:pt x="8820507" y="1838523"/>
                </a:cubicBezTo>
                <a:cubicBezTo>
                  <a:pt x="8823675" y="1837117"/>
                  <a:pt x="8825317" y="1835132"/>
                  <a:pt x="8825738" y="1832879"/>
                </a:cubicBezTo>
                <a:close/>
                <a:moveTo>
                  <a:pt x="8849501" y="1802869"/>
                </a:moveTo>
                <a:cubicBezTo>
                  <a:pt x="8858133" y="1786787"/>
                  <a:pt x="8848327" y="1777864"/>
                  <a:pt x="8833759" y="1778569"/>
                </a:cubicBezTo>
                <a:cubicBezTo>
                  <a:pt x="8829521" y="1790471"/>
                  <a:pt x="8835113" y="1798553"/>
                  <a:pt x="8849501" y="1802869"/>
                </a:cubicBezTo>
                <a:close/>
                <a:moveTo>
                  <a:pt x="4025797" y="12729112"/>
                </a:moveTo>
                <a:cubicBezTo>
                  <a:pt x="4025797" y="12729112"/>
                  <a:pt x="4023948" y="12728104"/>
                  <a:pt x="4021637" y="12726843"/>
                </a:cubicBezTo>
                <a:lnTo>
                  <a:pt x="4018394" y="12725075"/>
                </a:lnTo>
                <a:lnTo>
                  <a:pt x="4014699" y="12723060"/>
                </a:lnTo>
                <a:cubicBezTo>
                  <a:pt x="4012850" y="12722051"/>
                  <a:pt x="4011924" y="12721547"/>
                  <a:pt x="4013312" y="12722303"/>
                </a:cubicBezTo>
                <a:lnTo>
                  <a:pt x="4018394" y="12725075"/>
                </a:lnTo>
                <a:close/>
                <a:moveTo>
                  <a:pt x="8814484" y="1892488"/>
                </a:moveTo>
                <a:cubicBezTo>
                  <a:pt x="8823111" y="1871813"/>
                  <a:pt x="8788716" y="1867839"/>
                  <a:pt x="8794268" y="1848356"/>
                </a:cubicBezTo>
                <a:cubicBezTo>
                  <a:pt x="8797438" y="1849246"/>
                  <a:pt x="8799850" y="1847251"/>
                  <a:pt x="8801308" y="1842794"/>
                </a:cubicBezTo>
                <a:cubicBezTo>
                  <a:pt x="8809828" y="1846558"/>
                  <a:pt x="8808941" y="1854329"/>
                  <a:pt x="8821337" y="1856235"/>
                </a:cubicBezTo>
                <a:cubicBezTo>
                  <a:pt x="8821305" y="1833263"/>
                  <a:pt x="8790917" y="1821368"/>
                  <a:pt x="8774289" y="1804838"/>
                </a:cubicBezTo>
                <a:cubicBezTo>
                  <a:pt x="8764239" y="1821824"/>
                  <a:pt x="8800710" y="1821103"/>
                  <a:pt x="8795149" y="1835991"/>
                </a:cubicBezTo>
                <a:cubicBezTo>
                  <a:pt x="8780106" y="1835466"/>
                  <a:pt x="8776672" y="1815584"/>
                  <a:pt x="8766180" y="1823191"/>
                </a:cubicBezTo>
                <a:cubicBezTo>
                  <a:pt x="8770782" y="1832367"/>
                  <a:pt x="8788906" y="1836294"/>
                  <a:pt x="8790435" y="1846662"/>
                </a:cubicBezTo>
                <a:cubicBezTo>
                  <a:pt x="8783338" y="1846587"/>
                  <a:pt x="8771019" y="1832982"/>
                  <a:pt x="8767010" y="1840903"/>
                </a:cubicBezTo>
                <a:cubicBezTo>
                  <a:pt x="8789597" y="1855475"/>
                  <a:pt x="8786367" y="1880065"/>
                  <a:pt x="8814484" y="1892488"/>
                </a:cubicBezTo>
                <a:close/>
                <a:moveTo>
                  <a:pt x="8811919" y="1917883"/>
                </a:moveTo>
                <a:cubicBezTo>
                  <a:pt x="8798771" y="1886566"/>
                  <a:pt x="8760684" y="1848311"/>
                  <a:pt x="8731001" y="1833665"/>
                </a:cubicBezTo>
                <a:cubicBezTo>
                  <a:pt x="8744566" y="1855984"/>
                  <a:pt x="8760346" y="1876730"/>
                  <a:pt x="8787429" y="1893798"/>
                </a:cubicBezTo>
                <a:cubicBezTo>
                  <a:pt x="8794538" y="1903061"/>
                  <a:pt x="8786708" y="1918477"/>
                  <a:pt x="8804881" y="1923446"/>
                </a:cubicBezTo>
                <a:cubicBezTo>
                  <a:pt x="8808241" y="1923910"/>
                  <a:pt x="8810460" y="1922340"/>
                  <a:pt x="8811919" y="1917883"/>
                </a:cubicBezTo>
                <a:close/>
                <a:moveTo>
                  <a:pt x="8800805" y="1952254"/>
                </a:moveTo>
                <a:cubicBezTo>
                  <a:pt x="8807839" y="1942098"/>
                  <a:pt x="8794521" y="1924990"/>
                  <a:pt x="8783984" y="1931558"/>
                </a:cubicBezTo>
                <a:cubicBezTo>
                  <a:pt x="8791561" y="1937456"/>
                  <a:pt x="8785239" y="1949457"/>
                  <a:pt x="8800805" y="1952254"/>
                </a:cubicBezTo>
                <a:close/>
                <a:moveTo>
                  <a:pt x="8851974" y="1838740"/>
                </a:moveTo>
                <a:cubicBezTo>
                  <a:pt x="8853102" y="1838513"/>
                  <a:pt x="8853144" y="1836108"/>
                  <a:pt x="8850768" y="1829957"/>
                </a:cubicBezTo>
                <a:cubicBezTo>
                  <a:pt x="8850007" y="1827070"/>
                  <a:pt x="8853507" y="1826066"/>
                  <a:pt x="8848633" y="1824423"/>
                </a:cubicBezTo>
                <a:cubicBezTo>
                  <a:pt x="8835464" y="1820517"/>
                  <a:pt x="8848595" y="1839423"/>
                  <a:pt x="8851974" y="1838740"/>
                </a:cubicBezTo>
                <a:close/>
                <a:moveTo>
                  <a:pt x="8705427" y="2198749"/>
                </a:moveTo>
                <a:cubicBezTo>
                  <a:pt x="8695763" y="2192949"/>
                  <a:pt x="8681078" y="2213503"/>
                  <a:pt x="8686863" y="2221162"/>
                </a:cubicBezTo>
                <a:cubicBezTo>
                  <a:pt x="8693430" y="2214369"/>
                  <a:pt x="8701711" y="2212925"/>
                  <a:pt x="8705427" y="2198749"/>
                </a:cubicBezTo>
                <a:close/>
                <a:moveTo>
                  <a:pt x="4029094" y="12799001"/>
                </a:moveTo>
                <a:cubicBezTo>
                  <a:pt x="4018909" y="12773562"/>
                  <a:pt x="4016302" y="12744834"/>
                  <a:pt x="4005312" y="12720061"/>
                </a:cubicBezTo>
                <a:cubicBezTo>
                  <a:pt x="3988339" y="12741160"/>
                  <a:pt x="4015102" y="12763709"/>
                  <a:pt x="3995979" y="12774666"/>
                </a:cubicBezTo>
                <a:cubicBezTo>
                  <a:pt x="3976595" y="12718098"/>
                  <a:pt x="3967916" y="12658087"/>
                  <a:pt x="3896447" y="12622424"/>
                </a:cubicBezTo>
                <a:cubicBezTo>
                  <a:pt x="3886261" y="12650096"/>
                  <a:pt x="3917743" y="12661964"/>
                  <a:pt x="3922947" y="12683669"/>
                </a:cubicBezTo>
                <a:cubicBezTo>
                  <a:pt x="3927624" y="12676543"/>
                  <a:pt x="3920673" y="12657641"/>
                  <a:pt x="3933897" y="12658888"/>
                </a:cubicBezTo>
                <a:cubicBezTo>
                  <a:pt x="3955227" y="12690272"/>
                  <a:pt x="3967133" y="12725662"/>
                  <a:pt x="3965071" y="12766116"/>
                </a:cubicBezTo>
                <a:cubicBezTo>
                  <a:pt x="3991284" y="12772592"/>
                  <a:pt x="4006753" y="12812620"/>
                  <a:pt x="4029094" y="12799001"/>
                </a:cubicBezTo>
                <a:close/>
                <a:moveTo>
                  <a:pt x="8820632" y="1956933"/>
                </a:moveTo>
                <a:cubicBezTo>
                  <a:pt x="8830853" y="1925738"/>
                  <a:pt x="8862771" y="1885765"/>
                  <a:pt x="8838146" y="1867743"/>
                </a:cubicBezTo>
                <a:cubicBezTo>
                  <a:pt x="8841602" y="1901409"/>
                  <a:pt x="8790556" y="1929360"/>
                  <a:pt x="8820632" y="1956933"/>
                </a:cubicBezTo>
                <a:close/>
                <a:moveTo>
                  <a:pt x="8717288" y="2203121"/>
                </a:moveTo>
                <a:cubicBezTo>
                  <a:pt x="8710761" y="2218741"/>
                  <a:pt x="8701473" y="2233357"/>
                  <a:pt x="8689835" y="2244415"/>
                </a:cubicBezTo>
                <a:cubicBezTo>
                  <a:pt x="8679626" y="2253681"/>
                  <a:pt x="8659308" y="2243173"/>
                  <a:pt x="8663601" y="2263438"/>
                </a:cubicBezTo>
                <a:cubicBezTo>
                  <a:pt x="8650232" y="2249878"/>
                  <a:pt x="8643182" y="2250844"/>
                  <a:pt x="8630150" y="2239984"/>
                </a:cubicBezTo>
                <a:cubicBezTo>
                  <a:pt x="8628423" y="2225444"/>
                  <a:pt x="8648656" y="2211933"/>
                  <a:pt x="8655113" y="2193867"/>
                </a:cubicBezTo>
                <a:cubicBezTo>
                  <a:pt x="8649394" y="2169910"/>
                  <a:pt x="8614375" y="2170764"/>
                  <a:pt x="8597786" y="2155271"/>
                </a:cubicBezTo>
                <a:cubicBezTo>
                  <a:pt x="8555428" y="2213091"/>
                  <a:pt x="8508239" y="2270308"/>
                  <a:pt x="8452308" y="2305804"/>
                </a:cubicBezTo>
                <a:cubicBezTo>
                  <a:pt x="8374918" y="2355289"/>
                  <a:pt x="8234314" y="2382966"/>
                  <a:pt x="8114443" y="2318777"/>
                </a:cubicBezTo>
                <a:cubicBezTo>
                  <a:pt x="8002892" y="2258773"/>
                  <a:pt x="7968389" y="2168523"/>
                  <a:pt x="7928909" y="2074543"/>
                </a:cubicBezTo>
                <a:cubicBezTo>
                  <a:pt x="7892912" y="2085680"/>
                  <a:pt x="7849597" y="2078788"/>
                  <a:pt x="7809748" y="2079039"/>
                </a:cubicBezTo>
                <a:cubicBezTo>
                  <a:pt x="7815833" y="2066421"/>
                  <a:pt x="7810236" y="2058335"/>
                  <a:pt x="7809983" y="2048529"/>
                </a:cubicBezTo>
                <a:cubicBezTo>
                  <a:pt x="7837581" y="2022965"/>
                  <a:pt x="7875683" y="2025513"/>
                  <a:pt x="7916350" y="2033787"/>
                </a:cubicBezTo>
                <a:cubicBezTo>
                  <a:pt x="7911014" y="1982447"/>
                  <a:pt x="7914453" y="1913553"/>
                  <a:pt x="7939707" y="1842562"/>
                </a:cubicBezTo>
                <a:cubicBezTo>
                  <a:pt x="7977493" y="1736289"/>
                  <a:pt x="8065141" y="1647456"/>
                  <a:pt x="8134508" y="1609224"/>
                </a:cubicBezTo>
                <a:cubicBezTo>
                  <a:pt x="8110678" y="1563997"/>
                  <a:pt x="8069205" y="1525263"/>
                  <a:pt x="8085341" y="1464531"/>
                </a:cubicBezTo>
                <a:cubicBezTo>
                  <a:pt x="8156018" y="1476370"/>
                  <a:pt x="8136921" y="1549571"/>
                  <a:pt x="8171385" y="1585719"/>
                </a:cubicBezTo>
                <a:cubicBezTo>
                  <a:pt x="8213414" y="1587451"/>
                  <a:pt x="8252947" y="1567160"/>
                  <a:pt x="8299525" y="1572433"/>
                </a:cubicBezTo>
                <a:cubicBezTo>
                  <a:pt x="8366031" y="1579878"/>
                  <a:pt x="8453927" y="1616163"/>
                  <a:pt x="8510960" y="1648506"/>
                </a:cubicBezTo>
                <a:cubicBezTo>
                  <a:pt x="8530224" y="1659059"/>
                  <a:pt x="8553101" y="1670697"/>
                  <a:pt x="8569968" y="1683253"/>
                </a:cubicBezTo>
                <a:cubicBezTo>
                  <a:pt x="8628527" y="1725964"/>
                  <a:pt x="8681964" y="1819478"/>
                  <a:pt x="8673425" y="1895303"/>
                </a:cubicBezTo>
                <a:cubicBezTo>
                  <a:pt x="8668243" y="1940466"/>
                  <a:pt x="8671301" y="1987739"/>
                  <a:pt x="8650097" y="2047253"/>
                </a:cubicBezTo>
                <a:cubicBezTo>
                  <a:pt x="8641758" y="2069590"/>
                  <a:pt x="8629770" y="2089805"/>
                  <a:pt x="8621050" y="2112995"/>
                </a:cubicBezTo>
                <a:cubicBezTo>
                  <a:pt x="8623779" y="2131038"/>
                  <a:pt x="8652139" y="2139488"/>
                  <a:pt x="8664088" y="2153951"/>
                </a:cubicBezTo>
                <a:cubicBezTo>
                  <a:pt x="8674624" y="2142789"/>
                  <a:pt x="8668711" y="2114665"/>
                  <a:pt x="8690132" y="2104230"/>
                </a:cubicBezTo>
                <a:cubicBezTo>
                  <a:pt x="8731582" y="2100349"/>
                  <a:pt x="8736873" y="2156262"/>
                  <a:pt x="8717288" y="2203121"/>
                </a:cubicBezTo>
                <a:close/>
                <a:moveTo>
                  <a:pt x="4054592" y="12830184"/>
                </a:moveTo>
                <a:cubicBezTo>
                  <a:pt x="4053830" y="12800738"/>
                  <a:pt x="4053496" y="12771481"/>
                  <a:pt x="4030999" y="12750817"/>
                </a:cubicBezTo>
                <a:cubicBezTo>
                  <a:pt x="4033183" y="12779359"/>
                  <a:pt x="4026319" y="12811052"/>
                  <a:pt x="4054592" y="12830184"/>
                </a:cubicBezTo>
                <a:close/>
                <a:moveTo>
                  <a:pt x="8936666" y="1793429"/>
                </a:moveTo>
                <a:cubicBezTo>
                  <a:pt x="8930605" y="1788710"/>
                  <a:pt x="8934565" y="1779747"/>
                  <a:pt x="8921742" y="1777652"/>
                </a:cubicBezTo>
                <a:cubicBezTo>
                  <a:pt x="8915040" y="1785914"/>
                  <a:pt x="8930528" y="1800409"/>
                  <a:pt x="8936666" y="1793429"/>
                </a:cubicBezTo>
                <a:close/>
                <a:moveTo>
                  <a:pt x="8874117" y="1945364"/>
                </a:moveTo>
                <a:cubicBezTo>
                  <a:pt x="8880529" y="1930853"/>
                  <a:pt x="8881787" y="1917634"/>
                  <a:pt x="8877561" y="1907605"/>
                </a:cubicBezTo>
                <a:cubicBezTo>
                  <a:pt x="8869923" y="1922595"/>
                  <a:pt x="8873154" y="1933716"/>
                  <a:pt x="8874117" y="1945364"/>
                </a:cubicBezTo>
                <a:close/>
                <a:moveTo>
                  <a:pt x="4083868" y="12852822"/>
                </a:moveTo>
                <a:cubicBezTo>
                  <a:pt x="4094135" y="12818036"/>
                  <a:pt x="4069254" y="12786615"/>
                  <a:pt x="4061482" y="12759179"/>
                </a:cubicBezTo>
                <a:cubicBezTo>
                  <a:pt x="4057952" y="12746384"/>
                  <a:pt x="4065866" y="12719240"/>
                  <a:pt x="4040061" y="12730308"/>
                </a:cubicBezTo>
                <a:cubicBezTo>
                  <a:pt x="4050895" y="12747352"/>
                  <a:pt x="4054154" y="12767686"/>
                  <a:pt x="4064608" y="12785583"/>
                </a:cubicBezTo>
                <a:cubicBezTo>
                  <a:pt x="4066781" y="12809525"/>
                  <a:pt x="4065262" y="12834898"/>
                  <a:pt x="4083868" y="12852822"/>
                </a:cubicBezTo>
                <a:close/>
                <a:moveTo>
                  <a:pt x="9020902" y="1683330"/>
                </a:moveTo>
                <a:cubicBezTo>
                  <a:pt x="9011482" y="1711951"/>
                  <a:pt x="8987988" y="1739972"/>
                  <a:pt x="8965193" y="1734452"/>
                </a:cubicBezTo>
                <a:cubicBezTo>
                  <a:pt x="8968661" y="1706148"/>
                  <a:pt x="8989646" y="1659793"/>
                  <a:pt x="9025084" y="1655728"/>
                </a:cubicBezTo>
                <a:cubicBezTo>
                  <a:pt x="9025620" y="1664183"/>
                  <a:pt x="9024042" y="1673789"/>
                  <a:pt x="9020902" y="1683330"/>
                </a:cubicBezTo>
                <a:close/>
                <a:moveTo>
                  <a:pt x="8727825" y="2375572"/>
                </a:moveTo>
                <a:cubicBezTo>
                  <a:pt x="8676923" y="2375528"/>
                  <a:pt x="8621288" y="2403491"/>
                  <a:pt x="8598650" y="2450115"/>
                </a:cubicBezTo>
                <a:cubicBezTo>
                  <a:pt x="8620828" y="2442569"/>
                  <a:pt x="8636790" y="2427176"/>
                  <a:pt x="8657680" y="2414469"/>
                </a:cubicBezTo>
                <a:cubicBezTo>
                  <a:pt x="8681219" y="2400382"/>
                  <a:pt x="8710392" y="2390826"/>
                  <a:pt x="8727825" y="2375572"/>
                </a:cubicBezTo>
                <a:close/>
                <a:moveTo>
                  <a:pt x="4132944" y="12874506"/>
                </a:moveTo>
                <a:cubicBezTo>
                  <a:pt x="4112266" y="12834729"/>
                  <a:pt x="4126672" y="12781343"/>
                  <a:pt x="4079145" y="12752683"/>
                </a:cubicBezTo>
                <a:cubicBezTo>
                  <a:pt x="4097601" y="12794033"/>
                  <a:pt x="4081586" y="12848749"/>
                  <a:pt x="4125516" y="12880927"/>
                </a:cubicBezTo>
                <a:cubicBezTo>
                  <a:pt x="4128881" y="12881392"/>
                  <a:pt x="4131722" y="12879583"/>
                  <a:pt x="4132944" y="12874506"/>
                </a:cubicBezTo>
                <a:close/>
                <a:moveTo>
                  <a:pt x="4036323" y="13173202"/>
                </a:moveTo>
                <a:cubicBezTo>
                  <a:pt x="3867269" y="13127615"/>
                  <a:pt x="3683174" y="13095298"/>
                  <a:pt x="3512849" y="13080301"/>
                </a:cubicBezTo>
                <a:cubicBezTo>
                  <a:pt x="3470833" y="13168467"/>
                  <a:pt x="3432110" y="13242257"/>
                  <a:pt x="3388370" y="13347024"/>
                </a:cubicBezTo>
                <a:cubicBezTo>
                  <a:pt x="3537717" y="13453355"/>
                  <a:pt x="3660265" y="13593806"/>
                  <a:pt x="3810350" y="13684632"/>
                </a:cubicBezTo>
                <a:cubicBezTo>
                  <a:pt x="3845163" y="13510044"/>
                  <a:pt x="3979207" y="13326702"/>
                  <a:pt x="4036323" y="13173202"/>
                </a:cubicBezTo>
                <a:close/>
                <a:moveTo>
                  <a:pt x="4169056" y="12904761"/>
                </a:moveTo>
                <a:cubicBezTo>
                  <a:pt x="4162509" y="12872248"/>
                  <a:pt x="4154301" y="12840024"/>
                  <a:pt x="4136487" y="12812235"/>
                </a:cubicBezTo>
                <a:cubicBezTo>
                  <a:pt x="4150643" y="12806744"/>
                  <a:pt x="4144505" y="12791777"/>
                  <a:pt x="4127205" y="12788219"/>
                </a:cubicBezTo>
                <a:cubicBezTo>
                  <a:pt x="4123905" y="12824550"/>
                  <a:pt x="4146266" y="12851283"/>
                  <a:pt x="4136194" y="12890241"/>
                </a:cubicBezTo>
                <a:cubicBezTo>
                  <a:pt x="4143310" y="12894916"/>
                  <a:pt x="4158362" y="12912803"/>
                  <a:pt x="4169056" y="12904761"/>
                </a:cubicBezTo>
                <a:close/>
                <a:moveTo>
                  <a:pt x="9116090" y="1730251"/>
                </a:moveTo>
                <a:cubicBezTo>
                  <a:pt x="9107341" y="1762675"/>
                  <a:pt x="9055587" y="1781138"/>
                  <a:pt x="9027688" y="1758227"/>
                </a:cubicBezTo>
                <a:cubicBezTo>
                  <a:pt x="9036251" y="1726224"/>
                  <a:pt x="9088669" y="1708558"/>
                  <a:pt x="9116090" y="1730251"/>
                </a:cubicBezTo>
                <a:close/>
                <a:moveTo>
                  <a:pt x="4210571" y="12854672"/>
                </a:moveTo>
                <a:cubicBezTo>
                  <a:pt x="4195577" y="12842430"/>
                  <a:pt x="4171932" y="12815130"/>
                  <a:pt x="4154589" y="12815127"/>
                </a:cubicBezTo>
                <a:cubicBezTo>
                  <a:pt x="4160146" y="12822179"/>
                  <a:pt x="4163240" y="12830185"/>
                  <a:pt x="4163634" y="12838529"/>
                </a:cubicBezTo>
                <a:cubicBezTo>
                  <a:pt x="4173409" y="12846423"/>
                  <a:pt x="4175140" y="12834421"/>
                  <a:pt x="4183676" y="12838192"/>
                </a:cubicBezTo>
                <a:cubicBezTo>
                  <a:pt x="4188196" y="12849894"/>
                  <a:pt x="4197029" y="12859924"/>
                  <a:pt x="4203208" y="12871336"/>
                </a:cubicBezTo>
                <a:close/>
                <a:moveTo>
                  <a:pt x="4021359" y="13305605"/>
                </a:moveTo>
                <a:cubicBezTo>
                  <a:pt x="4022995" y="13300311"/>
                  <a:pt x="4022265" y="13295042"/>
                  <a:pt x="4017566" y="13289519"/>
                </a:cubicBezTo>
                <a:cubicBezTo>
                  <a:pt x="4006083" y="13307425"/>
                  <a:pt x="3967342" y="13340865"/>
                  <a:pt x="3985851" y="13361298"/>
                </a:cubicBezTo>
                <a:cubicBezTo>
                  <a:pt x="3990216" y="13337566"/>
                  <a:pt x="4016445" y="13321483"/>
                  <a:pt x="4021359" y="13305605"/>
                </a:cubicBezTo>
                <a:close/>
                <a:moveTo>
                  <a:pt x="8888818" y="2321017"/>
                </a:moveTo>
                <a:cubicBezTo>
                  <a:pt x="8891499" y="2317292"/>
                  <a:pt x="8893025" y="2313120"/>
                  <a:pt x="8892817" y="2308691"/>
                </a:cubicBezTo>
                <a:cubicBezTo>
                  <a:pt x="8880113" y="2322464"/>
                  <a:pt x="8860619" y="2320483"/>
                  <a:pt x="8849102" y="2337331"/>
                </a:cubicBezTo>
                <a:cubicBezTo>
                  <a:pt x="8862338" y="2339353"/>
                  <a:pt x="8880777" y="2332196"/>
                  <a:pt x="8888818" y="2321017"/>
                </a:cubicBezTo>
                <a:close/>
                <a:moveTo>
                  <a:pt x="3937195" y="13530281"/>
                </a:moveTo>
                <a:cubicBezTo>
                  <a:pt x="3937195" y="13530281"/>
                  <a:pt x="3922216" y="13553792"/>
                  <a:pt x="3937195" y="13530281"/>
                </a:cubicBezTo>
                <a:close/>
                <a:moveTo>
                  <a:pt x="4204552" y="12935254"/>
                </a:moveTo>
                <a:cubicBezTo>
                  <a:pt x="4193374" y="12910909"/>
                  <a:pt x="4199260" y="12862952"/>
                  <a:pt x="4170347" y="12856816"/>
                </a:cubicBezTo>
                <a:cubicBezTo>
                  <a:pt x="4178634" y="12881927"/>
                  <a:pt x="4163138" y="12934318"/>
                  <a:pt x="4204552" y="12935254"/>
                </a:cubicBezTo>
                <a:close/>
                <a:moveTo>
                  <a:pt x="9036546" y="2004338"/>
                </a:moveTo>
                <a:cubicBezTo>
                  <a:pt x="9002176" y="1985565"/>
                  <a:pt x="8955945" y="1943618"/>
                  <a:pt x="8991453" y="1903971"/>
                </a:cubicBezTo>
                <a:cubicBezTo>
                  <a:pt x="9016772" y="1926943"/>
                  <a:pt x="9048294" y="1964952"/>
                  <a:pt x="9036546" y="2004338"/>
                </a:cubicBezTo>
                <a:close/>
                <a:moveTo>
                  <a:pt x="8925015" y="2265781"/>
                </a:moveTo>
                <a:cubicBezTo>
                  <a:pt x="8949414" y="2194427"/>
                  <a:pt x="8911121" y="2147409"/>
                  <a:pt x="8891694" y="2093422"/>
                </a:cubicBezTo>
                <a:cubicBezTo>
                  <a:pt x="8898829" y="2152181"/>
                  <a:pt x="8920715" y="2205214"/>
                  <a:pt x="8925015" y="2265781"/>
                </a:cubicBezTo>
                <a:close/>
                <a:moveTo>
                  <a:pt x="3896788" y="13652607"/>
                </a:moveTo>
                <a:cubicBezTo>
                  <a:pt x="3906540" y="13634574"/>
                  <a:pt x="3913696" y="13614629"/>
                  <a:pt x="3913668" y="13598530"/>
                </a:cubicBezTo>
                <a:lnTo>
                  <a:pt x="3891908" y="13588915"/>
                </a:lnTo>
                <a:cubicBezTo>
                  <a:pt x="3873497" y="13628273"/>
                  <a:pt x="3859586" y="13665534"/>
                  <a:pt x="3864325" y="13695204"/>
                </a:cubicBezTo>
                <a:cubicBezTo>
                  <a:pt x="3874686" y="13686760"/>
                  <a:pt x="3887034" y="13670640"/>
                  <a:pt x="3896788" y="13652607"/>
                </a:cubicBezTo>
                <a:close/>
                <a:moveTo>
                  <a:pt x="3982908" y="13471836"/>
                </a:moveTo>
                <a:cubicBezTo>
                  <a:pt x="3972002" y="13466506"/>
                  <a:pt x="3982688" y="13453865"/>
                  <a:pt x="3965629" y="13450923"/>
                </a:cubicBezTo>
                <a:cubicBezTo>
                  <a:pt x="3961188" y="13458664"/>
                  <a:pt x="3952515" y="13456365"/>
                  <a:pt x="3947598" y="13462874"/>
                </a:cubicBezTo>
                <a:cubicBezTo>
                  <a:pt x="3948563" y="13465598"/>
                  <a:pt x="3950838" y="13468454"/>
                  <a:pt x="3953813" y="13470973"/>
                </a:cubicBezTo>
                <a:lnTo>
                  <a:pt x="3957760" y="13473277"/>
                </a:lnTo>
                <a:lnTo>
                  <a:pt x="3964221" y="13477048"/>
                </a:lnTo>
                <a:cubicBezTo>
                  <a:pt x="3971741" y="13479796"/>
                  <a:pt x="3979604" y="13479313"/>
                  <a:pt x="3982908" y="13471836"/>
                </a:cubicBezTo>
                <a:close/>
                <a:moveTo>
                  <a:pt x="4240781" y="12897129"/>
                </a:moveTo>
                <a:cubicBezTo>
                  <a:pt x="4250943" y="12882214"/>
                  <a:pt x="4247135" y="12872360"/>
                  <a:pt x="4229356" y="12867568"/>
                </a:cubicBezTo>
                <a:cubicBezTo>
                  <a:pt x="4226204" y="12880475"/>
                  <a:pt x="4229586" y="12890141"/>
                  <a:pt x="4240781" y="12897129"/>
                </a:cubicBezTo>
                <a:close/>
                <a:moveTo>
                  <a:pt x="4087687" y="13262541"/>
                </a:moveTo>
                <a:cubicBezTo>
                  <a:pt x="4093252" y="13250955"/>
                  <a:pt x="4095236" y="13233193"/>
                  <a:pt x="4100213" y="13221348"/>
                </a:cubicBezTo>
                <a:cubicBezTo>
                  <a:pt x="4074137" y="13208805"/>
                  <a:pt x="4070185" y="13253530"/>
                  <a:pt x="4053674" y="13266662"/>
                </a:cubicBezTo>
                <a:cubicBezTo>
                  <a:pt x="4072976" y="13279531"/>
                  <a:pt x="4082122" y="13274125"/>
                  <a:pt x="4087687" y="13262541"/>
                </a:cubicBezTo>
                <a:close/>
                <a:moveTo>
                  <a:pt x="4030437" y="13394276"/>
                </a:moveTo>
                <a:cubicBezTo>
                  <a:pt x="4003883" y="13380501"/>
                  <a:pt x="3983279" y="13382121"/>
                  <a:pt x="3975044" y="13415762"/>
                </a:cubicBezTo>
                <a:cubicBezTo>
                  <a:pt x="3986442" y="13431522"/>
                  <a:pt x="4024432" y="13430945"/>
                  <a:pt x="4030437" y="13394276"/>
                </a:cubicBezTo>
                <a:close/>
                <a:moveTo>
                  <a:pt x="8943993" y="2275123"/>
                </a:moveTo>
                <a:cubicBezTo>
                  <a:pt x="8937308" y="2293277"/>
                  <a:pt x="8927920" y="2309917"/>
                  <a:pt x="8916870" y="2323400"/>
                </a:cubicBezTo>
                <a:cubicBezTo>
                  <a:pt x="8877017" y="2372111"/>
                  <a:pt x="8807777" y="2350190"/>
                  <a:pt x="8751059" y="2381756"/>
                </a:cubicBezTo>
                <a:cubicBezTo>
                  <a:pt x="8706038" y="2422572"/>
                  <a:pt x="8651874" y="2455267"/>
                  <a:pt x="8598613" y="2489380"/>
                </a:cubicBezTo>
                <a:cubicBezTo>
                  <a:pt x="8581601" y="2500229"/>
                  <a:pt x="8564596" y="2515672"/>
                  <a:pt x="8548096" y="2524197"/>
                </a:cubicBezTo>
                <a:cubicBezTo>
                  <a:pt x="8544032" y="2526482"/>
                  <a:pt x="8534709" y="2523383"/>
                  <a:pt x="8524875" y="2527200"/>
                </a:cubicBezTo>
                <a:cubicBezTo>
                  <a:pt x="8511354" y="2532450"/>
                  <a:pt x="8498656" y="2550816"/>
                  <a:pt x="8476924" y="2536622"/>
                </a:cubicBezTo>
                <a:cubicBezTo>
                  <a:pt x="8470524" y="2560323"/>
                  <a:pt x="8491783" y="2573287"/>
                  <a:pt x="8479853" y="2599135"/>
                </a:cubicBezTo>
                <a:cubicBezTo>
                  <a:pt x="8461514" y="2608377"/>
                  <a:pt x="8438236" y="2605744"/>
                  <a:pt x="8409973" y="2590195"/>
                </a:cubicBezTo>
                <a:cubicBezTo>
                  <a:pt x="8400917" y="2574970"/>
                  <a:pt x="8409920" y="2553441"/>
                  <a:pt x="8396797" y="2540500"/>
                </a:cubicBezTo>
                <a:cubicBezTo>
                  <a:pt x="8359460" y="2531655"/>
                  <a:pt x="8317603" y="2533057"/>
                  <a:pt x="8291552" y="2511344"/>
                </a:cubicBezTo>
                <a:cubicBezTo>
                  <a:pt x="8260528" y="2485903"/>
                  <a:pt x="8252276" y="2434302"/>
                  <a:pt x="8262677" y="2398086"/>
                </a:cubicBezTo>
                <a:cubicBezTo>
                  <a:pt x="8283559" y="2380785"/>
                  <a:pt x="8304058" y="2395454"/>
                  <a:pt x="8325723" y="2394823"/>
                </a:cubicBezTo>
                <a:lnTo>
                  <a:pt x="8331227" y="2393624"/>
                </a:lnTo>
                <a:lnTo>
                  <a:pt x="8398405" y="2378983"/>
                </a:lnTo>
                <a:cubicBezTo>
                  <a:pt x="8409634" y="2376038"/>
                  <a:pt x="8422356" y="2373751"/>
                  <a:pt x="8434515" y="2371153"/>
                </a:cubicBezTo>
                <a:lnTo>
                  <a:pt x="8458725" y="2363977"/>
                </a:lnTo>
                <a:lnTo>
                  <a:pt x="8467254" y="2361450"/>
                </a:lnTo>
                <a:cubicBezTo>
                  <a:pt x="8507057" y="2342816"/>
                  <a:pt x="8535574" y="2305931"/>
                  <a:pt x="8574900" y="2286067"/>
                </a:cubicBezTo>
                <a:cubicBezTo>
                  <a:pt x="8621222" y="2326430"/>
                  <a:pt x="8576788" y="2410867"/>
                  <a:pt x="8575428" y="2453119"/>
                </a:cubicBezTo>
                <a:cubicBezTo>
                  <a:pt x="8601704" y="2435140"/>
                  <a:pt x="8608898" y="2406179"/>
                  <a:pt x="8629591" y="2389305"/>
                </a:cubicBezTo>
                <a:cubicBezTo>
                  <a:pt x="8657943" y="2366631"/>
                  <a:pt x="8700976" y="2359118"/>
                  <a:pt x="8739140" y="2349962"/>
                </a:cubicBezTo>
                <a:cubicBezTo>
                  <a:pt x="8756870" y="2345553"/>
                  <a:pt x="8776872" y="2340616"/>
                  <a:pt x="8793905" y="2343551"/>
                </a:cubicBezTo>
                <a:cubicBezTo>
                  <a:pt x="8831536" y="2327529"/>
                  <a:pt x="8866416" y="2306209"/>
                  <a:pt x="8900486" y="2280961"/>
                </a:cubicBezTo>
                <a:cubicBezTo>
                  <a:pt x="8910094" y="2187767"/>
                  <a:pt x="8864988" y="2106620"/>
                  <a:pt x="8855726" y="2015802"/>
                </a:cubicBezTo>
                <a:cubicBezTo>
                  <a:pt x="8849582" y="1955950"/>
                  <a:pt x="8869225" y="1898820"/>
                  <a:pt x="8884437" y="1822897"/>
                </a:cubicBezTo>
                <a:cubicBezTo>
                  <a:pt x="8853111" y="1813137"/>
                  <a:pt x="8866265" y="1849048"/>
                  <a:pt x="8863504" y="1870274"/>
                </a:cubicBezTo>
                <a:cubicBezTo>
                  <a:pt x="8856016" y="1924103"/>
                  <a:pt x="8822663" y="1986909"/>
                  <a:pt x="8780312" y="2009008"/>
                </a:cubicBezTo>
                <a:cubicBezTo>
                  <a:pt x="8766462" y="2016153"/>
                  <a:pt x="8743584" y="2026450"/>
                  <a:pt x="8732361" y="2018430"/>
                </a:cubicBezTo>
                <a:cubicBezTo>
                  <a:pt x="8715741" y="2006496"/>
                  <a:pt x="8728343" y="1954927"/>
                  <a:pt x="8728161" y="1928829"/>
                </a:cubicBezTo>
                <a:lnTo>
                  <a:pt x="8725484" y="1906334"/>
                </a:lnTo>
                <a:lnTo>
                  <a:pt x="8716032" y="1826924"/>
                </a:lnTo>
                <a:cubicBezTo>
                  <a:pt x="8711763" y="1811519"/>
                  <a:pt x="8706204" y="1796659"/>
                  <a:pt x="8699102" y="1781979"/>
                </a:cubicBezTo>
                <a:lnTo>
                  <a:pt x="8675454" y="1742364"/>
                </a:lnTo>
                <a:lnTo>
                  <a:pt x="8672914" y="1738110"/>
                </a:lnTo>
                <a:cubicBezTo>
                  <a:pt x="8636133" y="1718797"/>
                  <a:pt x="8614524" y="1693945"/>
                  <a:pt x="8599258" y="1666283"/>
                </a:cubicBezTo>
                <a:cubicBezTo>
                  <a:pt x="8643239" y="1630110"/>
                  <a:pt x="8736545" y="1613690"/>
                  <a:pt x="8801459" y="1654615"/>
                </a:cubicBezTo>
                <a:cubicBezTo>
                  <a:pt x="8840378" y="1679463"/>
                  <a:pt x="8851368" y="1722581"/>
                  <a:pt x="8858476" y="1762962"/>
                </a:cubicBezTo>
                <a:cubicBezTo>
                  <a:pt x="8895085" y="1760772"/>
                  <a:pt x="8948470" y="1747119"/>
                  <a:pt x="8956683" y="1797682"/>
                </a:cubicBezTo>
                <a:cubicBezTo>
                  <a:pt x="8947832" y="1826931"/>
                  <a:pt x="8923598" y="1817243"/>
                  <a:pt x="8907863" y="1828656"/>
                </a:cubicBezTo>
                <a:cubicBezTo>
                  <a:pt x="8884308" y="1926911"/>
                  <a:pt x="8877831" y="2024548"/>
                  <a:pt x="8919596" y="2119014"/>
                </a:cubicBezTo>
                <a:cubicBezTo>
                  <a:pt x="8933785" y="2150281"/>
                  <a:pt x="8954785" y="2179966"/>
                  <a:pt x="8954891" y="2217763"/>
                </a:cubicBezTo>
                <a:cubicBezTo>
                  <a:pt x="8954658" y="2237302"/>
                  <a:pt x="8950678" y="2256969"/>
                  <a:pt x="8943993" y="2275123"/>
                </a:cubicBezTo>
                <a:close/>
                <a:moveTo>
                  <a:pt x="9144136" y="1831654"/>
                </a:moveTo>
                <a:cubicBezTo>
                  <a:pt x="9141829" y="1836001"/>
                  <a:pt x="9139080" y="1839897"/>
                  <a:pt x="9136788" y="1844506"/>
                </a:cubicBezTo>
                <a:cubicBezTo>
                  <a:pt x="9110572" y="1845699"/>
                  <a:pt x="9069534" y="1836255"/>
                  <a:pt x="9043553" y="1825286"/>
                </a:cubicBezTo>
                <a:cubicBezTo>
                  <a:pt x="9035145" y="1774553"/>
                  <a:pt x="9123276" y="1805316"/>
                  <a:pt x="9148828" y="1816095"/>
                </a:cubicBezTo>
                <a:cubicBezTo>
                  <a:pt x="9148303" y="1822507"/>
                  <a:pt x="9146441" y="1827306"/>
                  <a:pt x="9144136" y="1831654"/>
                </a:cubicBezTo>
                <a:close/>
                <a:moveTo>
                  <a:pt x="4233638" y="12958319"/>
                </a:moveTo>
                <a:cubicBezTo>
                  <a:pt x="4226261" y="12939228"/>
                  <a:pt x="4233862" y="12896626"/>
                  <a:pt x="4212251" y="12894737"/>
                </a:cubicBezTo>
                <a:cubicBezTo>
                  <a:pt x="4217159" y="12910183"/>
                  <a:pt x="4217519" y="12926684"/>
                  <a:pt x="4208885" y="12947383"/>
                </a:cubicBezTo>
                <a:cubicBezTo>
                  <a:pt x="4221632" y="12947397"/>
                  <a:pt x="4223042" y="12968447"/>
                  <a:pt x="4233638" y="12958319"/>
                </a:cubicBezTo>
                <a:close/>
                <a:moveTo>
                  <a:pt x="9117073" y="1944229"/>
                </a:moveTo>
                <a:cubicBezTo>
                  <a:pt x="9073296" y="1935124"/>
                  <a:pt x="9059052" y="1902211"/>
                  <a:pt x="9023788" y="1886630"/>
                </a:cubicBezTo>
                <a:cubicBezTo>
                  <a:pt x="9023309" y="1872597"/>
                  <a:pt x="9031600" y="1870117"/>
                  <a:pt x="9035385" y="1861551"/>
                </a:cubicBezTo>
                <a:cubicBezTo>
                  <a:pt x="9077889" y="1874700"/>
                  <a:pt x="9129788" y="1899167"/>
                  <a:pt x="9117073" y="1944229"/>
                </a:cubicBezTo>
                <a:close/>
                <a:moveTo>
                  <a:pt x="4277039" y="12903957"/>
                </a:moveTo>
                <a:cubicBezTo>
                  <a:pt x="4273805" y="12897422"/>
                  <a:pt x="4263990" y="12893085"/>
                  <a:pt x="4260330" y="12886362"/>
                </a:cubicBezTo>
                <a:cubicBezTo>
                  <a:pt x="4253059" y="12900512"/>
                  <a:pt x="4256866" y="12910364"/>
                  <a:pt x="4271753" y="12915921"/>
                </a:cubicBezTo>
                <a:close/>
                <a:moveTo>
                  <a:pt x="4267005" y="12992468"/>
                </a:moveTo>
                <a:cubicBezTo>
                  <a:pt x="4280115" y="12955875"/>
                  <a:pt x="4251333" y="12917113"/>
                  <a:pt x="4233165" y="12903977"/>
                </a:cubicBezTo>
                <a:cubicBezTo>
                  <a:pt x="4243480" y="12923346"/>
                  <a:pt x="4242337" y="12947864"/>
                  <a:pt x="4242424" y="12971904"/>
                </a:cubicBezTo>
                <a:cubicBezTo>
                  <a:pt x="4250065" y="12978856"/>
                  <a:pt x="4261401" y="12984374"/>
                  <a:pt x="4267005" y="12992468"/>
                </a:cubicBezTo>
                <a:close/>
                <a:moveTo>
                  <a:pt x="4308202" y="12922323"/>
                </a:moveTo>
                <a:cubicBezTo>
                  <a:pt x="4291829" y="12907428"/>
                  <a:pt x="4284679" y="12937464"/>
                  <a:pt x="4300840" y="12938987"/>
                </a:cubicBezTo>
                <a:close/>
                <a:moveTo>
                  <a:pt x="4143032" y="13332189"/>
                </a:moveTo>
                <a:lnTo>
                  <a:pt x="4126040" y="13324237"/>
                </a:lnTo>
                <a:lnTo>
                  <a:pt x="4123487" y="13323043"/>
                </a:lnTo>
                <a:cubicBezTo>
                  <a:pt x="4117147" y="13320368"/>
                  <a:pt x="4111982" y="13320512"/>
                  <a:pt x="4111006" y="13330804"/>
                </a:cubicBezTo>
                <a:lnTo>
                  <a:pt x="4120202" y="13334551"/>
                </a:lnTo>
                <a:lnTo>
                  <a:pt x="4129534" y="13338353"/>
                </a:lnTo>
                <a:cubicBezTo>
                  <a:pt x="4135168" y="13339310"/>
                  <a:pt x="4139961" y="13337982"/>
                  <a:pt x="4143032" y="13332189"/>
                </a:cubicBezTo>
                <a:close/>
                <a:moveTo>
                  <a:pt x="4007747" y="13653375"/>
                </a:moveTo>
                <a:cubicBezTo>
                  <a:pt x="4000128" y="13629071"/>
                  <a:pt x="4004200" y="13600230"/>
                  <a:pt x="3980151" y="13581944"/>
                </a:cubicBezTo>
                <a:cubicBezTo>
                  <a:pt x="3972747" y="13602164"/>
                  <a:pt x="3994656" y="13672614"/>
                  <a:pt x="4007747" y="13653375"/>
                </a:cubicBezTo>
                <a:close/>
                <a:moveTo>
                  <a:pt x="4294140" y="13009564"/>
                </a:moveTo>
                <a:cubicBezTo>
                  <a:pt x="4298965" y="12979013"/>
                  <a:pt x="4288832" y="12954618"/>
                  <a:pt x="4280354" y="12929935"/>
                </a:cubicBezTo>
                <a:cubicBezTo>
                  <a:pt x="4273869" y="12960774"/>
                  <a:pt x="4273113" y="12989039"/>
                  <a:pt x="4294140" y="13009564"/>
                </a:cubicBezTo>
                <a:close/>
                <a:moveTo>
                  <a:pt x="4339429" y="12950930"/>
                </a:moveTo>
                <a:cubicBezTo>
                  <a:pt x="4334448" y="12947197"/>
                  <a:pt x="4334390" y="12941554"/>
                  <a:pt x="4325101" y="12939492"/>
                </a:cubicBezTo>
                <a:lnTo>
                  <a:pt x="4319626" y="12951884"/>
                </a:lnTo>
                <a:cubicBezTo>
                  <a:pt x="4328636" y="12956886"/>
                  <a:pt x="4335366" y="12957816"/>
                  <a:pt x="4339429" y="12950930"/>
                </a:cubicBezTo>
                <a:close/>
                <a:moveTo>
                  <a:pt x="4180793" y="13335596"/>
                </a:moveTo>
                <a:cubicBezTo>
                  <a:pt x="4164580" y="13328432"/>
                  <a:pt x="4144447" y="13300131"/>
                  <a:pt x="4128846" y="13319281"/>
                </a:cubicBezTo>
                <a:cubicBezTo>
                  <a:pt x="4145288" y="13322461"/>
                  <a:pt x="4169772" y="13345535"/>
                  <a:pt x="4180793" y="13335596"/>
                </a:cubicBezTo>
                <a:close/>
                <a:moveTo>
                  <a:pt x="4325555" y="13037744"/>
                </a:moveTo>
                <a:cubicBezTo>
                  <a:pt x="4332418" y="13006050"/>
                  <a:pt x="4319962" y="12981140"/>
                  <a:pt x="4307929" y="12956418"/>
                </a:cubicBezTo>
                <a:cubicBezTo>
                  <a:pt x="4298418" y="12989495"/>
                  <a:pt x="4297333" y="13019656"/>
                  <a:pt x="4325555" y="13037744"/>
                </a:cubicBezTo>
                <a:close/>
                <a:moveTo>
                  <a:pt x="4352740" y="12976217"/>
                </a:moveTo>
                <a:cubicBezTo>
                  <a:pt x="4361964" y="12968037"/>
                  <a:pt x="4347013" y="12952238"/>
                  <a:pt x="4340110" y="12960934"/>
                </a:cubicBezTo>
                <a:cubicBezTo>
                  <a:pt x="4348218" y="12964517"/>
                  <a:pt x="4340749" y="12974494"/>
                  <a:pt x="4352740" y="12976217"/>
                </a:cubicBezTo>
                <a:close/>
                <a:moveTo>
                  <a:pt x="4050089" y="13705277"/>
                </a:moveTo>
                <a:cubicBezTo>
                  <a:pt x="4037539" y="13678284"/>
                  <a:pt x="4052066" y="13640785"/>
                  <a:pt x="4022283" y="13620476"/>
                </a:cubicBezTo>
                <a:cubicBezTo>
                  <a:pt x="4026498" y="13647872"/>
                  <a:pt x="4025448" y="13701029"/>
                  <a:pt x="4050089" y="13705277"/>
                </a:cubicBezTo>
                <a:close/>
                <a:moveTo>
                  <a:pt x="4155312" y="13482135"/>
                </a:moveTo>
                <a:cubicBezTo>
                  <a:pt x="4125354" y="13471452"/>
                  <a:pt x="4092734" y="13452953"/>
                  <a:pt x="4071578" y="13465053"/>
                </a:cubicBezTo>
                <a:cubicBezTo>
                  <a:pt x="4101107" y="13475548"/>
                  <a:pt x="4137438" y="13501814"/>
                  <a:pt x="4155312" y="13482135"/>
                </a:cubicBezTo>
                <a:close/>
                <a:moveTo>
                  <a:pt x="4073453" y="13682407"/>
                </a:moveTo>
                <a:cubicBezTo>
                  <a:pt x="4066184" y="13670003"/>
                  <a:pt x="4074302" y="13651631"/>
                  <a:pt x="4058229" y="13642997"/>
                </a:cubicBezTo>
                <a:cubicBezTo>
                  <a:pt x="4055929" y="13656280"/>
                  <a:pt x="4059019" y="13690838"/>
                  <a:pt x="4073453" y="13682407"/>
                </a:cubicBezTo>
                <a:close/>
                <a:moveTo>
                  <a:pt x="4354577" y="13050567"/>
                </a:moveTo>
                <a:cubicBezTo>
                  <a:pt x="4346246" y="13029013"/>
                  <a:pt x="4357188" y="12999632"/>
                  <a:pt x="4335317" y="12983329"/>
                </a:cubicBezTo>
                <a:cubicBezTo>
                  <a:pt x="4333649" y="13005572"/>
                  <a:pt x="4331800" y="13059399"/>
                  <a:pt x="4354577" y="13050567"/>
                </a:cubicBezTo>
                <a:close/>
                <a:moveTo>
                  <a:pt x="4376234" y="13080053"/>
                </a:moveTo>
                <a:cubicBezTo>
                  <a:pt x="4390508" y="13059293"/>
                  <a:pt x="4377994" y="13002185"/>
                  <a:pt x="4359643" y="12994077"/>
                </a:cubicBezTo>
                <a:cubicBezTo>
                  <a:pt x="4367652" y="13022129"/>
                  <a:pt x="4358187" y="13056248"/>
                  <a:pt x="4376234" y="13080053"/>
                </a:cubicBezTo>
                <a:close/>
                <a:moveTo>
                  <a:pt x="4414676" y="13159541"/>
                </a:moveTo>
                <a:cubicBezTo>
                  <a:pt x="4414413" y="13148341"/>
                  <a:pt x="4402694" y="13131578"/>
                  <a:pt x="4407717" y="13118476"/>
                </a:cubicBezTo>
                <a:cubicBezTo>
                  <a:pt x="4366933" y="13099946"/>
                  <a:pt x="4336453" y="13065030"/>
                  <a:pt x="4301294" y="13037238"/>
                </a:cubicBezTo>
                <a:cubicBezTo>
                  <a:pt x="4244402" y="12991673"/>
                  <a:pt x="4199857" y="12959735"/>
                  <a:pt x="4143161" y="12918343"/>
                </a:cubicBezTo>
                <a:cubicBezTo>
                  <a:pt x="4047041" y="12847274"/>
                  <a:pt x="3947877" y="12769243"/>
                  <a:pt x="3855933" y="12702573"/>
                </a:cubicBezTo>
                <a:cubicBezTo>
                  <a:pt x="3843171" y="12693361"/>
                  <a:pt x="3823839" y="12664391"/>
                  <a:pt x="3808130" y="12676856"/>
                </a:cubicBezTo>
                <a:cubicBezTo>
                  <a:pt x="3798782" y="12669151"/>
                  <a:pt x="3803049" y="12697592"/>
                  <a:pt x="3793086" y="12690126"/>
                </a:cubicBezTo>
                <a:cubicBezTo>
                  <a:pt x="3785920" y="12710961"/>
                  <a:pt x="3811986" y="12714308"/>
                  <a:pt x="3822611" y="12722577"/>
                </a:cubicBezTo>
                <a:cubicBezTo>
                  <a:pt x="3860141" y="12751926"/>
                  <a:pt x="3900939" y="12779656"/>
                  <a:pt x="3941409" y="12809283"/>
                </a:cubicBezTo>
                <a:cubicBezTo>
                  <a:pt x="4099679" y="12926707"/>
                  <a:pt x="4236610" y="13061258"/>
                  <a:pt x="4410077" y="13168545"/>
                </a:cubicBezTo>
                <a:cubicBezTo>
                  <a:pt x="4413580" y="13166390"/>
                  <a:pt x="4414764" y="13163274"/>
                  <a:pt x="4414676" y="13159541"/>
                </a:cubicBezTo>
                <a:close/>
                <a:moveTo>
                  <a:pt x="4140086" y="13784364"/>
                </a:moveTo>
                <a:cubicBezTo>
                  <a:pt x="4114495" y="13777653"/>
                  <a:pt x="4122753" y="13757811"/>
                  <a:pt x="4103503" y="13748283"/>
                </a:cubicBezTo>
                <a:cubicBezTo>
                  <a:pt x="4081746" y="13769822"/>
                  <a:pt x="4134906" y="13803013"/>
                  <a:pt x="4140086" y="13784364"/>
                </a:cubicBezTo>
                <a:close/>
                <a:moveTo>
                  <a:pt x="4142541" y="13778810"/>
                </a:moveTo>
                <a:cubicBezTo>
                  <a:pt x="4147120" y="13769599"/>
                  <a:pt x="4144503" y="13762825"/>
                  <a:pt x="4138621" y="13757672"/>
                </a:cubicBezTo>
                <a:cubicBezTo>
                  <a:pt x="4134657" y="13766645"/>
                  <a:pt x="4136657" y="13773657"/>
                  <a:pt x="4142541" y="13778810"/>
                </a:cubicBezTo>
                <a:close/>
                <a:moveTo>
                  <a:pt x="9340265" y="2017050"/>
                </a:moveTo>
                <a:cubicBezTo>
                  <a:pt x="9321098" y="1980401"/>
                  <a:pt x="9329895" y="1933050"/>
                  <a:pt x="9327063" y="1890297"/>
                </a:cubicBezTo>
                <a:cubicBezTo>
                  <a:pt x="9343463" y="1925211"/>
                  <a:pt x="9332727" y="1975804"/>
                  <a:pt x="9340265" y="2017050"/>
                </a:cubicBezTo>
                <a:close/>
                <a:moveTo>
                  <a:pt x="4445797" y="13110789"/>
                </a:moveTo>
                <a:cubicBezTo>
                  <a:pt x="4414168" y="13095792"/>
                  <a:pt x="4436241" y="13036603"/>
                  <a:pt x="4407195" y="13009981"/>
                </a:cubicBezTo>
                <a:cubicBezTo>
                  <a:pt x="4400233" y="13039589"/>
                  <a:pt x="4418750" y="13060026"/>
                  <a:pt x="4410557" y="13090111"/>
                </a:cubicBezTo>
                <a:cubicBezTo>
                  <a:pt x="4397911" y="13065629"/>
                  <a:pt x="4409886" y="13031597"/>
                  <a:pt x="4386774" y="13011171"/>
                </a:cubicBezTo>
                <a:cubicBezTo>
                  <a:pt x="4384123" y="13039109"/>
                  <a:pt x="4403253" y="13059308"/>
                  <a:pt x="4390564" y="13091491"/>
                </a:cubicBezTo>
                <a:cubicBezTo>
                  <a:pt x="4409391" y="13100832"/>
                  <a:pt x="4414299" y="13116278"/>
                  <a:pt x="4440322" y="13123180"/>
                </a:cubicBezTo>
                <a:close/>
                <a:moveTo>
                  <a:pt x="4458174" y="13116257"/>
                </a:moveTo>
                <a:cubicBezTo>
                  <a:pt x="4458002" y="13099328"/>
                  <a:pt x="4466020" y="13078870"/>
                  <a:pt x="4449846" y="13068149"/>
                </a:cubicBezTo>
                <a:cubicBezTo>
                  <a:pt x="4446513" y="13086082"/>
                  <a:pt x="4449573" y="13102244"/>
                  <a:pt x="4458174" y="13116257"/>
                </a:cubicBezTo>
                <a:close/>
                <a:moveTo>
                  <a:pt x="9358626" y="2029658"/>
                </a:moveTo>
                <a:cubicBezTo>
                  <a:pt x="9348085" y="1993629"/>
                  <a:pt x="9336953" y="1943967"/>
                  <a:pt x="9345487" y="1909681"/>
                </a:cubicBezTo>
                <a:cubicBezTo>
                  <a:pt x="9355871" y="1927641"/>
                  <a:pt x="9350196" y="1950848"/>
                  <a:pt x="9353000" y="1972143"/>
                </a:cubicBezTo>
                <a:cubicBezTo>
                  <a:pt x="9355140" y="1992632"/>
                  <a:pt x="9368785" y="2013575"/>
                  <a:pt x="9358626" y="2029658"/>
                </a:cubicBezTo>
                <a:close/>
                <a:moveTo>
                  <a:pt x="9304463" y="2222887"/>
                </a:moveTo>
                <a:cubicBezTo>
                  <a:pt x="9306341" y="2192102"/>
                  <a:pt x="9299559" y="2163610"/>
                  <a:pt x="9282648" y="2137272"/>
                </a:cubicBezTo>
                <a:cubicBezTo>
                  <a:pt x="9212495" y="2189900"/>
                  <a:pt x="9172304" y="2284320"/>
                  <a:pt x="9125270" y="2366540"/>
                </a:cubicBezTo>
                <a:cubicBezTo>
                  <a:pt x="9069368" y="2464217"/>
                  <a:pt x="9039178" y="2540621"/>
                  <a:pt x="9009394" y="2629952"/>
                </a:cubicBezTo>
                <a:cubicBezTo>
                  <a:pt x="8985532" y="2698954"/>
                  <a:pt x="8968922" y="2771160"/>
                  <a:pt x="8991286" y="2824383"/>
                </a:cubicBezTo>
                <a:cubicBezTo>
                  <a:pt x="9005045" y="2815165"/>
                  <a:pt x="9031204" y="2803268"/>
                  <a:pt x="9034052" y="2784130"/>
                </a:cubicBezTo>
                <a:cubicBezTo>
                  <a:pt x="9031263" y="2786977"/>
                  <a:pt x="9027286" y="2786750"/>
                  <a:pt x="9023924" y="2786284"/>
                </a:cubicBezTo>
                <a:cubicBezTo>
                  <a:pt x="8999190" y="2731504"/>
                  <a:pt x="9010999" y="2650547"/>
                  <a:pt x="9035366" y="2574630"/>
                </a:cubicBezTo>
                <a:cubicBezTo>
                  <a:pt x="9061995" y="2493593"/>
                  <a:pt x="9116836" y="2408705"/>
                  <a:pt x="9156568" y="2344165"/>
                </a:cubicBezTo>
                <a:cubicBezTo>
                  <a:pt x="9194127" y="2282235"/>
                  <a:pt x="9220002" y="2202905"/>
                  <a:pt x="9275193" y="2195677"/>
                </a:cubicBezTo>
                <a:cubicBezTo>
                  <a:pt x="9284617" y="2196271"/>
                  <a:pt x="9298573" y="2213145"/>
                  <a:pt x="9304463" y="2222887"/>
                </a:cubicBezTo>
                <a:close/>
                <a:moveTo>
                  <a:pt x="9236794" y="2389181"/>
                </a:moveTo>
                <a:cubicBezTo>
                  <a:pt x="9239514" y="2382504"/>
                  <a:pt x="9241361" y="2375512"/>
                  <a:pt x="9241843" y="2368076"/>
                </a:cubicBezTo>
                <a:cubicBezTo>
                  <a:pt x="9203392" y="2411255"/>
                  <a:pt x="9170317" y="2466498"/>
                  <a:pt x="9146247" y="2526740"/>
                </a:cubicBezTo>
                <a:cubicBezTo>
                  <a:pt x="9129809" y="2567408"/>
                  <a:pt x="9108727" y="2607044"/>
                  <a:pt x="9116075" y="2634256"/>
                </a:cubicBezTo>
                <a:cubicBezTo>
                  <a:pt x="9131384" y="2596149"/>
                  <a:pt x="9138468" y="2565115"/>
                  <a:pt x="9156812" y="2529369"/>
                </a:cubicBezTo>
                <a:cubicBezTo>
                  <a:pt x="9175721" y="2492342"/>
                  <a:pt x="9186614" y="2471150"/>
                  <a:pt x="9202041" y="2444312"/>
                </a:cubicBezTo>
                <a:cubicBezTo>
                  <a:pt x="9212619" y="2426423"/>
                  <a:pt x="9228635" y="2409215"/>
                  <a:pt x="9236794" y="2389181"/>
                </a:cubicBezTo>
                <a:close/>
                <a:moveTo>
                  <a:pt x="4306884" y="13555745"/>
                </a:moveTo>
                <a:cubicBezTo>
                  <a:pt x="4302126" y="13543428"/>
                  <a:pt x="4284780" y="13538829"/>
                  <a:pt x="4279790" y="13557050"/>
                </a:cubicBezTo>
                <a:cubicBezTo>
                  <a:pt x="4292022" y="13563988"/>
                  <a:pt x="4300836" y="13564818"/>
                  <a:pt x="4306884" y="13555745"/>
                </a:cubicBezTo>
                <a:close/>
                <a:moveTo>
                  <a:pt x="4372391" y="13407485"/>
                </a:moveTo>
                <a:cubicBezTo>
                  <a:pt x="4408465" y="13335077"/>
                  <a:pt x="4288883" y="13355268"/>
                  <a:pt x="4254100" y="13348581"/>
                </a:cubicBezTo>
                <a:cubicBezTo>
                  <a:pt x="4247731" y="13364151"/>
                  <a:pt x="4253908" y="13375561"/>
                  <a:pt x="4248392" y="13391508"/>
                </a:cubicBezTo>
                <a:cubicBezTo>
                  <a:pt x="4292710" y="13405472"/>
                  <a:pt x="4327649" y="13393333"/>
                  <a:pt x="4372391" y="13407485"/>
                </a:cubicBezTo>
                <a:close/>
                <a:moveTo>
                  <a:pt x="4548035" y="13025531"/>
                </a:moveTo>
                <a:cubicBezTo>
                  <a:pt x="4552019" y="13018083"/>
                  <a:pt x="4554433" y="13008649"/>
                  <a:pt x="4554721" y="12997030"/>
                </a:cubicBezTo>
                <a:cubicBezTo>
                  <a:pt x="4493449" y="12938295"/>
                  <a:pt x="4418214" y="12889222"/>
                  <a:pt x="4350605" y="12837900"/>
                </a:cubicBezTo>
                <a:cubicBezTo>
                  <a:pt x="4315493" y="12811152"/>
                  <a:pt x="4278056" y="12779289"/>
                  <a:pt x="4252292" y="12760246"/>
                </a:cubicBezTo>
                <a:cubicBezTo>
                  <a:pt x="4222402" y="12737846"/>
                  <a:pt x="4189729" y="12722900"/>
                  <a:pt x="4161074" y="12700025"/>
                </a:cubicBezTo>
                <a:cubicBezTo>
                  <a:pt x="4133980" y="12679372"/>
                  <a:pt x="4110763" y="12652261"/>
                  <a:pt x="4083670" y="12631609"/>
                </a:cubicBezTo>
                <a:cubicBezTo>
                  <a:pt x="4057672" y="12611951"/>
                  <a:pt x="4030499" y="12598413"/>
                  <a:pt x="4004639" y="12577284"/>
                </a:cubicBezTo>
                <a:cubicBezTo>
                  <a:pt x="3982670" y="12558895"/>
                  <a:pt x="3962487" y="12534146"/>
                  <a:pt x="3933901" y="12526112"/>
                </a:cubicBezTo>
                <a:cubicBezTo>
                  <a:pt x="3912842" y="12540299"/>
                  <a:pt x="3879293" y="12564286"/>
                  <a:pt x="3872652" y="12587397"/>
                </a:cubicBezTo>
                <a:cubicBezTo>
                  <a:pt x="4002147" y="12670658"/>
                  <a:pt x="4157677" y="12791978"/>
                  <a:pt x="4276292" y="12883711"/>
                </a:cubicBezTo>
                <a:cubicBezTo>
                  <a:pt x="4323787" y="12920527"/>
                  <a:pt x="4372455" y="12951223"/>
                  <a:pt x="4413687" y="12983740"/>
                </a:cubicBezTo>
                <a:cubicBezTo>
                  <a:pt x="4436701" y="13002080"/>
                  <a:pt x="4454763" y="13035084"/>
                  <a:pt x="4484866" y="13044299"/>
                </a:cubicBezTo>
                <a:cubicBezTo>
                  <a:pt x="4510006" y="13052343"/>
                  <a:pt x="4536084" y="13047875"/>
                  <a:pt x="4548035" y="13025531"/>
                </a:cubicBezTo>
                <a:close/>
                <a:moveTo>
                  <a:pt x="9405502" y="2052623"/>
                </a:moveTo>
                <a:cubicBezTo>
                  <a:pt x="9391040" y="2046233"/>
                  <a:pt x="9405330" y="2025397"/>
                  <a:pt x="9385235" y="2028300"/>
                </a:cubicBezTo>
                <a:cubicBezTo>
                  <a:pt x="9376935" y="1996458"/>
                  <a:pt x="9374781" y="1962209"/>
                  <a:pt x="9366670" y="1929938"/>
                </a:cubicBezTo>
                <a:cubicBezTo>
                  <a:pt x="9357900" y="1967045"/>
                  <a:pt x="9384163" y="2004262"/>
                  <a:pt x="9371097" y="2033835"/>
                </a:cubicBezTo>
                <a:cubicBezTo>
                  <a:pt x="9361053" y="1990977"/>
                  <a:pt x="9355928" y="1946195"/>
                  <a:pt x="9356950" y="1899005"/>
                </a:cubicBezTo>
                <a:cubicBezTo>
                  <a:pt x="9397217" y="1918334"/>
                  <a:pt x="9368200" y="1978255"/>
                  <a:pt x="9392432" y="2012013"/>
                </a:cubicBezTo>
                <a:cubicBezTo>
                  <a:pt x="9394669" y="1987389"/>
                  <a:pt x="9384233" y="1968434"/>
                  <a:pt x="9387699" y="1943328"/>
                </a:cubicBezTo>
                <a:cubicBezTo>
                  <a:pt x="9404368" y="1975794"/>
                  <a:pt x="9402169" y="2015291"/>
                  <a:pt x="9405502" y="2052623"/>
                </a:cubicBezTo>
                <a:close/>
                <a:moveTo>
                  <a:pt x="9273546" y="2358628"/>
                </a:moveTo>
                <a:cubicBezTo>
                  <a:pt x="9279075" y="2308041"/>
                  <a:pt x="9316643" y="2250704"/>
                  <a:pt x="9273853" y="2211402"/>
                </a:cubicBezTo>
                <a:cubicBezTo>
                  <a:pt x="9234751" y="2214521"/>
                  <a:pt x="9218421" y="2261865"/>
                  <a:pt x="9195871" y="2301362"/>
                </a:cubicBezTo>
                <a:cubicBezTo>
                  <a:pt x="9170823" y="2345365"/>
                  <a:pt x="9136161" y="2389198"/>
                  <a:pt x="9110457" y="2436990"/>
                </a:cubicBezTo>
                <a:cubicBezTo>
                  <a:pt x="9073383" y="2504744"/>
                  <a:pt x="9047498" y="2579480"/>
                  <a:pt x="9036295" y="2633679"/>
                </a:cubicBezTo>
                <a:cubicBezTo>
                  <a:pt x="9025787" y="2680537"/>
                  <a:pt x="9009277" y="2732901"/>
                  <a:pt x="9032357" y="2766044"/>
                </a:cubicBezTo>
                <a:cubicBezTo>
                  <a:pt x="9065895" y="2751288"/>
                  <a:pt x="9104465" y="2697454"/>
                  <a:pt x="9124416" y="2660378"/>
                </a:cubicBezTo>
                <a:cubicBezTo>
                  <a:pt x="9113326" y="2655477"/>
                  <a:pt x="9103625" y="2657820"/>
                  <a:pt x="9092755" y="2644348"/>
                </a:cubicBezTo>
                <a:cubicBezTo>
                  <a:pt x="9107872" y="2628592"/>
                  <a:pt x="9102806" y="2605448"/>
                  <a:pt x="9109909" y="2583601"/>
                </a:cubicBezTo>
                <a:cubicBezTo>
                  <a:pt x="9134425" y="2510809"/>
                  <a:pt x="9176588" y="2431536"/>
                  <a:pt x="9232619" y="2349723"/>
                </a:cubicBezTo>
                <a:cubicBezTo>
                  <a:pt x="9245683" y="2347847"/>
                  <a:pt x="9256365" y="2361745"/>
                  <a:pt x="9273546" y="2358628"/>
                </a:cubicBezTo>
                <a:close/>
                <a:moveTo>
                  <a:pt x="9158978" y="2631167"/>
                </a:moveTo>
                <a:cubicBezTo>
                  <a:pt x="9154814" y="2600760"/>
                  <a:pt x="9173266" y="2564532"/>
                  <a:pt x="9181118" y="2531272"/>
                </a:cubicBezTo>
                <a:cubicBezTo>
                  <a:pt x="9186477" y="2561187"/>
                  <a:pt x="9173435" y="2596234"/>
                  <a:pt x="9158978" y="2631167"/>
                </a:cubicBezTo>
                <a:close/>
                <a:moveTo>
                  <a:pt x="9295101" y="2364073"/>
                </a:moveTo>
                <a:cubicBezTo>
                  <a:pt x="9303317" y="2330480"/>
                  <a:pt x="9317087" y="2282004"/>
                  <a:pt x="9305870" y="2261241"/>
                </a:cubicBezTo>
                <a:cubicBezTo>
                  <a:pt x="9310341" y="2293811"/>
                  <a:pt x="9282584" y="2333557"/>
                  <a:pt x="9295101" y="2364073"/>
                </a:cubicBezTo>
                <a:close/>
                <a:moveTo>
                  <a:pt x="4415702" y="13413344"/>
                </a:moveTo>
                <a:cubicBezTo>
                  <a:pt x="4422595" y="13400049"/>
                  <a:pt x="4414908" y="13392056"/>
                  <a:pt x="4408878" y="13383775"/>
                </a:cubicBezTo>
                <a:cubicBezTo>
                  <a:pt x="4394912" y="13388838"/>
                  <a:pt x="4400956" y="13406318"/>
                  <a:pt x="4415702" y="13413344"/>
                </a:cubicBezTo>
                <a:close/>
                <a:moveTo>
                  <a:pt x="9426025" y="2077430"/>
                </a:moveTo>
                <a:cubicBezTo>
                  <a:pt x="9409418" y="2041393"/>
                  <a:pt x="9407184" y="2000431"/>
                  <a:pt x="9404906" y="1958424"/>
                </a:cubicBezTo>
                <a:cubicBezTo>
                  <a:pt x="9421436" y="1973928"/>
                  <a:pt x="9413804" y="1999255"/>
                  <a:pt x="9417379" y="2018773"/>
                </a:cubicBezTo>
                <a:cubicBezTo>
                  <a:pt x="9420530" y="2038102"/>
                  <a:pt x="9432614" y="2056767"/>
                  <a:pt x="9426025" y="2077430"/>
                </a:cubicBezTo>
                <a:close/>
                <a:moveTo>
                  <a:pt x="9190774" y="2660955"/>
                </a:moveTo>
                <a:cubicBezTo>
                  <a:pt x="9185382" y="2654988"/>
                  <a:pt x="9187719" y="2646291"/>
                  <a:pt x="9188460" y="2638937"/>
                </a:cubicBezTo>
                <a:cubicBezTo>
                  <a:pt x="9182730" y="2634869"/>
                  <a:pt x="9179595" y="2644238"/>
                  <a:pt x="9172713" y="2637100"/>
                </a:cubicBezTo>
                <a:cubicBezTo>
                  <a:pt x="9185709" y="2611093"/>
                  <a:pt x="9171055" y="2579526"/>
                  <a:pt x="9192152" y="2560170"/>
                </a:cubicBezTo>
                <a:cubicBezTo>
                  <a:pt x="9203636" y="2563708"/>
                  <a:pt x="9189980" y="2573037"/>
                  <a:pt x="9193273" y="2578076"/>
                </a:cubicBezTo>
                <a:cubicBezTo>
                  <a:pt x="9197389" y="2577847"/>
                  <a:pt x="9201422" y="2575532"/>
                  <a:pt x="9205035" y="2573032"/>
                </a:cubicBezTo>
                <a:cubicBezTo>
                  <a:pt x="9212650" y="2583054"/>
                  <a:pt x="9201596" y="2595580"/>
                  <a:pt x="9199802" y="2607590"/>
                </a:cubicBezTo>
                <a:cubicBezTo>
                  <a:pt x="9196049" y="2627440"/>
                  <a:pt x="9200042" y="2650200"/>
                  <a:pt x="9190774" y="2660955"/>
                </a:cubicBezTo>
                <a:close/>
                <a:moveTo>
                  <a:pt x="9445057" y="2090335"/>
                </a:moveTo>
                <a:cubicBezTo>
                  <a:pt x="9426888" y="2055533"/>
                  <a:pt x="9431116" y="2012605"/>
                  <a:pt x="9422607" y="1974347"/>
                </a:cubicBezTo>
                <a:cubicBezTo>
                  <a:pt x="9441800" y="1979223"/>
                  <a:pt x="9434956" y="2009667"/>
                  <a:pt x="9437605" y="2027830"/>
                </a:cubicBezTo>
                <a:cubicBezTo>
                  <a:pt x="9440577" y="2048709"/>
                  <a:pt x="9452157" y="2070817"/>
                  <a:pt x="9445057" y="2090335"/>
                </a:cubicBezTo>
                <a:close/>
                <a:moveTo>
                  <a:pt x="4255924" y="13848823"/>
                </a:moveTo>
                <a:cubicBezTo>
                  <a:pt x="4234890" y="13819103"/>
                  <a:pt x="4230848" y="13782081"/>
                  <a:pt x="4205932" y="13754220"/>
                </a:cubicBezTo>
                <a:cubicBezTo>
                  <a:pt x="4189805" y="13771095"/>
                  <a:pt x="4174204" y="13790247"/>
                  <a:pt x="4160218" y="13812665"/>
                </a:cubicBezTo>
                <a:cubicBezTo>
                  <a:pt x="4186261" y="13833364"/>
                  <a:pt x="4236378" y="13859593"/>
                  <a:pt x="4255924" y="13848823"/>
                </a:cubicBezTo>
                <a:close/>
                <a:moveTo>
                  <a:pt x="9209804" y="2680611"/>
                </a:moveTo>
                <a:cubicBezTo>
                  <a:pt x="9201353" y="2667269"/>
                  <a:pt x="9211074" y="2645268"/>
                  <a:pt x="9213329" y="2628565"/>
                </a:cubicBezTo>
                <a:cubicBezTo>
                  <a:pt x="9216201" y="2611629"/>
                  <a:pt x="9212612" y="2587287"/>
                  <a:pt x="9228969" y="2583895"/>
                </a:cubicBezTo>
                <a:cubicBezTo>
                  <a:pt x="9225952" y="2613915"/>
                  <a:pt x="9221559" y="2657486"/>
                  <a:pt x="9209804" y="2680611"/>
                </a:cubicBezTo>
                <a:close/>
                <a:moveTo>
                  <a:pt x="4622534" y="13110234"/>
                </a:moveTo>
                <a:cubicBezTo>
                  <a:pt x="4597519" y="13084882"/>
                  <a:pt x="4595249" y="13032300"/>
                  <a:pt x="4564192" y="13020621"/>
                </a:cubicBezTo>
                <a:cubicBezTo>
                  <a:pt x="4566768" y="13030951"/>
                  <a:pt x="4563190" y="13043669"/>
                  <a:pt x="4557765" y="13057104"/>
                </a:cubicBezTo>
                <a:cubicBezTo>
                  <a:pt x="4539198" y="13062178"/>
                  <a:pt x="4516349" y="13056168"/>
                  <a:pt x="4502256" y="13071900"/>
                </a:cubicBezTo>
                <a:cubicBezTo>
                  <a:pt x="4495853" y="13095627"/>
                  <a:pt x="4518195" y="13108561"/>
                  <a:pt x="4509141" y="13133670"/>
                </a:cubicBezTo>
                <a:cubicBezTo>
                  <a:pt x="4480767" y="13139007"/>
                  <a:pt x="4445304" y="13126913"/>
                  <a:pt x="4427927" y="13161622"/>
                </a:cubicBezTo>
                <a:cubicBezTo>
                  <a:pt x="4460928" y="13201226"/>
                  <a:pt x="4520244" y="13169727"/>
                  <a:pt x="4567755" y="13189188"/>
                </a:cubicBezTo>
                <a:cubicBezTo>
                  <a:pt x="4584762" y="13159933"/>
                  <a:pt x="4602959" y="13133758"/>
                  <a:pt x="4622534" y="13110234"/>
                </a:cubicBezTo>
                <a:close/>
                <a:moveTo>
                  <a:pt x="9231887" y="2681282"/>
                </a:moveTo>
                <a:cubicBezTo>
                  <a:pt x="9230438" y="2685296"/>
                  <a:pt x="9228230" y="2688862"/>
                  <a:pt x="9224811" y="2691732"/>
                </a:cubicBezTo>
                <a:cubicBezTo>
                  <a:pt x="9217424" y="2678677"/>
                  <a:pt x="9226843" y="2659648"/>
                  <a:pt x="9229743" y="2643923"/>
                </a:cubicBezTo>
                <a:cubicBezTo>
                  <a:pt x="9232920" y="2629867"/>
                  <a:pt x="9229999" y="2608993"/>
                  <a:pt x="9243842" y="2601711"/>
                </a:cubicBezTo>
                <a:cubicBezTo>
                  <a:pt x="9255292" y="2612439"/>
                  <a:pt x="9239671" y="2627181"/>
                  <a:pt x="9236644" y="2639758"/>
                </a:cubicBezTo>
                <a:cubicBezTo>
                  <a:pt x="9233755" y="2653168"/>
                  <a:pt x="9236234" y="2669241"/>
                  <a:pt x="9231887" y="2681282"/>
                </a:cubicBezTo>
                <a:close/>
                <a:moveTo>
                  <a:pt x="9478136" y="2127439"/>
                </a:moveTo>
                <a:cubicBezTo>
                  <a:pt x="9469630" y="2116485"/>
                  <a:pt x="9472274" y="2101205"/>
                  <a:pt x="9468295" y="2088139"/>
                </a:cubicBezTo>
                <a:cubicBezTo>
                  <a:pt x="9458805" y="2087544"/>
                  <a:pt x="9471226" y="2101256"/>
                  <a:pt x="9463180" y="2109009"/>
                </a:cubicBezTo>
                <a:cubicBezTo>
                  <a:pt x="9447574" y="2072302"/>
                  <a:pt x="9440642" y="2032231"/>
                  <a:pt x="9445907" y="1987784"/>
                </a:cubicBezTo>
                <a:cubicBezTo>
                  <a:pt x="9462786" y="2015801"/>
                  <a:pt x="9446214" y="2056795"/>
                  <a:pt x="9466379" y="2083181"/>
                </a:cubicBezTo>
                <a:cubicBezTo>
                  <a:pt x="9470289" y="2054583"/>
                  <a:pt x="9453137" y="2034154"/>
                  <a:pt x="9462812" y="2002963"/>
                </a:cubicBezTo>
                <a:cubicBezTo>
                  <a:pt x="9472713" y="2021216"/>
                  <a:pt x="9472512" y="2043743"/>
                  <a:pt x="9475120" y="2063399"/>
                </a:cubicBezTo>
                <a:cubicBezTo>
                  <a:pt x="9477777" y="2084105"/>
                  <a:pt x="9482582" y="2105760"/>
                  <a:pt x="9478136" y="2127439"/>
                </a:cubicBezTo>
                <a:close/>
                <a:moveTo>
                  <a:pt x="4404457" y="13631540"/>
                </a:moveTo>
                <a:cubicBezTo>
                  <a:pt x="4378981" y="13609559"/>
                  <a:pt x="4366429" y="13582565"/>
                  <a:pt x="4336647" y="13562256"/>
                </a:cubicBezTo>
                <a:cubicBezTo>
                  <a:pt x="4315246" y="13569142"/>
                  <a:pt x="4299890" y="13593508"/>
                  <a:pt x="4288907" y="13626445"/>
                </a:cubicBezTo>
                <a:cubicBezTo>
                  <a:pt x="4331279" y="13639039"/>
                  <a:pt x="4369745" y="13639694"/>
                  <a:pt x="4404457" y="13631540"/>
                </a:cubicBezTo>
                <a:close/>
                <a:moveTo>
                  <a:pt x="9243951" y="2713688"/>
                </a:moveTo>
                <a:cubicBezTo>
                  <a:pt x="9231419" y="2686333"/>
                  <a:pt x="9247713" y="2652940"/>
                  <a:pt x="9256310" y="2620712"/>
                </a:cubicBezTo>
                <a:cubicBezTo>
                  <a:pt x="9267608" y="2648537"/>
                  <a:pt x="9246139" y="2683196"/>
                  <a:pt x="9243951" y="2713688"/>
                </a:cubicBezTo>
                <a:close/>
                <a:moveTo>
                  <a:pt x="4617788" y="13186782"/>
                </a:moveTo>
                <a:cubicBezTo>
                  <a:pt x="4608965" y="13181352"/>
                  <a:pt x="4602047" y="13180848"/>
                  <a:pt x="4597982" y="13187733"/>
                </a:cubicBezTo>
                <a:cubicBezTo>
                  <a:pt x="4605854" y="13190701"/>
                  <a:pt x="4612962" y="13190778"/>
                  <a:pt x="4617788" y="13186782"/>
                </a:cubicBezTo>
                <a:close/>
                <a:moveTo>
                  <a:pt x="9500711" y="2137421"/>
                </a:moveTo>
                <a:cubicBezTo>
                  <a:pt x="9487612" y="2121465"/>
                  <a:pt x="9489305" y="2094250"/>
                  <a:pt x="9485829" y="2072886"/>
                </a:cubicBezTo>
                <a:cubicBezTo>
                  <a:pt x="9482786" y="2051713"/>
                  <a:pt x="9472695" y="2028952"/>
                  <a:pt x="9481510" y="2012510"/>
                </a:cubicBezTo>
                <a:cubicBezTo>
                  <a:pt x="9495773" y="2030505"/>
                  <a:pt x="9489514" y="2055194"/>
                  <a:pt x="9492745" y="2075942"/>
                </a:cubicBezTo>
                <a:cubicBezTo>
                  <a:pt x="9495488" y="2095457"/>
                  <a:pt x="9506763" y="2116708"/>
                  <a:pt x="9500711" y="2137421"/>
                </a:cubicBezTo>
                <a:close/>
                <a:moveTo>
                  <a:pt x="9272225" y="2715861"/>
                </a:moveTo>
                <a:cubicBezTo>
                  <a:pt x="9270032" y="2718464"/>
                  <a:pt x="9267111" y="2715642"/>
                  <a:pt x="9263872" y="2714721"/>
                </a:cubicBezTo>
                <a:cubicBezTo>
                  <a:pt x="9255203" y="2696601"/>
                  <a:pt x="9257100" y="2654570"/>
                  <a:pt x="9272032" y="2647899"/>
                </a:cubicBezTo>
                <a:cubicBezTo>
                  <a:pt x="9279569" y="2668581"/>
                  <a:pt x="9265067" y="2694325"/>
                  <a:pt x="9272225" y="2715861"/>
                </a:cubicBezTo>
                <a:close/>
                <a:moveTo>
                  <a:pt x="9537965" y="2149813"/>
                </a:moveTo>
                <a:cubicBezTo>
                  <a:pt x="9529355" y="2161318"/>
                  <a:pt x="9525696" y="2143371"/>
                  <a:pt x="9524965" y="2135904"/>
                </a:cubicBezTo>
                <a:cubicBezTo>
                  <a:pt x="9517699" y="2135245"/>
                  <a:pt x="9514724" y="2143116"/>
                  <a:pt x="9510388" y="2133546"/>
                </a:cubicBezTo>
                <a:cubicBezTo>
                  <a:pt x="9512412" y="2093616"/>
                  <a:pt x="9495709" y="2060721"/>
                  <a:pt x="9504445" y="2018144"/>
                </a:cubicBezTo>
                <a:cubicBezTo>
                  <a:pt x="9519718" y="2041732"/>
                  <a:pt x="9505891" y="2076447"/>
                  <a:pt x="9517082" y="2101293"/>
                </a:cubicBezTo>
                <a:cubicBezTo>
                  <a:pt x="9530341" y="2087249"/>
                  <a:pt x="9510286" y="2063079"/>
                  <a:pt x="9520706" y="2040638"/>
                </a:cubicBezTo>
                <a:cubicBezTo>
                  <a:pt x="9532716" y="2075031"/>
                  <a:pt x="9528018" y="2115310"/>
                  <a:pt x="9537965" y="2149813"/>
                </a:cubicBezTo>
                <a:close/>
                <a:moveTo>
                  <a:pt x="4666547" y="13188410"/>
                </a:moveTo>
                <a:cubicBezTo>
                  <a:pt x="4660934" y="13175715"/>
                  <a:pt x="4641509" y="13175814"/>
                  <a:pt x="4636321" y="13189864"/>
                </a:cubicBezTo>
                <a:cubicBezTo>
                  <a:pt x="4648509" y="13195759"/>
                  <a:pt x="4658930" y="13195258"/>
                  <a:pt x="4666547" y="13188410"/>
                </a:cubicBezTo>
                <a:close/>
                <a:moveTo>
                  <a:pt x="9291765" y="2732566"/>
                </a:moveTo>
                <a:cubicBezTo>
                  <a:pt x="9284643" y="2708544"/>
                  <a:pt x="9285526" y="2682458"/>
                  <a:pt x="9295264" y="2654684"/>
                </a:cubicBezTo>
                <a:cubicBezTo>
                  <a:pt x="9305392" y="2658141"/>
                  <a:pt x="9301959" y="2673935"/>
                  <a:pt x="9301587" y="2683954"/>
                </a:cubicBezTo>
                <a:cubicBezTo>
                  <a:pt x="9300935" y="2701486"/>
                  <a:pt x="9301038" y="2721898"/>
                  <a:pt x="9291765" y="2732566"/>
                </a:cubicBezTo>
                <a:close/>
                <a:moveTo>
                  <a:pt x="4554903" y="13454933"/>
                </a:moveTo>
                <a:cubicBezTo>
                  <a:pt x="4522513" y="13432451"/>
                  <a:pt x="4487916" y="13367630"/>
                  <a:pt x="4451785" y="13376688"/>
                </a:cubicBezTo>
                <a:cubicBezTo>
                  <a:pt x="4490383" y="13397828"/>
                  <a:pt x="4515765" y="13448875"/>
                  <a:pt x="4554903" y="13454933"/>
                </a:cubicBezTo>
                <a:close/>
                <a:moveTo>
                  <a:pt x="4548674" y="13482375"/>
                </a:moveTo>
                <a:cubicBezTo>
                  <a:pt x="4550670" y="13480383"/>
                  <a:pt x="4550724" y="13477088"/>
                  <a:pt x="4547540" y="13471596"/>
                </a:cubicBezTo>
                <a:cubicBezTo>
                  <a:pt x="4540023" y="13480531"/>
                  <a:pt x="4500968" y="13467361"/>
                  <a:pt x="4513274" y="13489139"/>
                </a:cubicBezTo>
                <a:cubicBezTo>
                  <a:pt x="4519232" y="13482580"/>
                  <a:pt x="4542689" y="13488348"/>
                  <a:pt x="4548674" y="13482375"/>
                </a:cubicBezTo>
                <a:close/>
                <a:moveTo>
                  <a:pt x="9569493" y="2170060"/>
                </a:moveTo>
                <a:cubicBezTo>
                  <a:pt x="9556378" y="2159690"/>
                  <a:pt x="9566998" y="2147096"/>
                  <a:pt x="9546507" y="2152278"/>
                </a:cubicBezTo>
                <a:cubicBezTo>
                  <a:pt x="9541238" y="2118428"/>
                  <a:pt x="9530045" y="2072809"/>
                  <a:pt x="9541462" y="2041247"/>
                </a:cubicBezTo>
                <a:cubicBezTo>
                  <a:pt x="9550350" y="2072629"/>
                  <a:pt x="9543164" y="2110635"/>
                  <a:pt x="9555295" y="2140400"/>
                </a:cubicBezTo>
                <a:cubicBezTo>
                  <a:pt x="9564033" y="2118331"/>
                  <a:pt x="9542408" y="2084881"/>
                  <a:pt x="9556034" y="2051753"/>
                </a:cubicBezTo>
                <a:cubicBezTo>
                  <a:pt x="9560318" y="2091269"/>
                  <a:pt x="9573154" y="2127445"/>
                  <a:pt x="9569493" y="2170060"/>
                </a:cubicBezTo>
                <a:close/>
                <a:moveTo>
                  <a:pt x="9314832" y="2751752"/>
                </a:moveTo>
                <a:cubicBezTo>
                  <a:pt x="9303811" y="2742288"/>
                  <a:pt x="9309008" y="2719058"/>
                  <a:pt x="9311231" y="2703703"/>
                </a:cubicBezTo>
                <a:cubicBezTo>
                  <a:pt x="9314256" y="2687682"/>
                  <a:pt x="9317048" y="2666453"/>
                  <a:pt x="9328358" y="2663792"/>
                </a:cubicBezTo>
                <a:cubicBezTo>
                  <a:pt x="9324666" y="2692792"/>
                  <a:pt x="9320974" y="2721792"/>
                  <a:pt x="9314832" y="2751752"/>
                </a:cubicBezTo>
                <a:close/>
                <a:moveTo>
                  <a:pt x="4697518" y="13207201"/>
                </a:moveTo>
                <a:cubicBezTo>
                  <a:pt x="4695350" y="13214414"/>
                  <a:pt x="4690231" y="13212152"/>
                  <a:pt x="4687777" y="13217706"/>
                </a:cubicBezTo>
                <a:cubicBezTo>
                  <a:pt x="4593846" y="13206333"/>
                  <a:pt x="4504008" y="13206472"/>
                  <a:pt x="4411503" y="13198794"/>
                </a:cubicBezTo>
                <a:cubicBezTo>
                  <a:pt x="4325175" y="13118264"/>
                  <a:pt x="4219884" y="13061018"/>
                  <a:pt x="4128351" y="12985338"/>
                </a:cubicBezTo>
                <a:cubicBezTo>
                  <a:pt x="4100069" y="12961606"/>
                  <a:pt x="4077659" y="12933830"/>
                  <a:pt x="4048574" y="12910766"/>
                </a:cubicBezTo>
                <a:cubicBezTo>
                  <a:pt x="3990829" y="12864824"/>
                  <a:pt x="3931238" y="12819599"/>
                  <a:pt x="3871844" y="12778546"/>
                </a:cubicBezTo>
                <a:cubicBezTo>
                  <a:pt x="3823029" y="12744721"/>
                  <a:pt x="3763857" y="12721640"/>
                  <a:pt x="3740188" y="12675945"/>
                </a:cubicBezTo>
                <a:cubicBezTo>
                  <a:pt x="3680392" y="12648504"/>
                  <a:pt x="3632495" y="12616105"/>
                  <a:pt x="3614744" y="12572004"/>
                </a:cubicBezTo>
                <a:cubicBezTo>
                  <a:pt x="3648035" y="12533603"/>
                  <a:pt x="3708980" y="12403751"/>
                  <a:pt x="3763418" y="12401760"/>
                </a:cubicBezTo>
                <a:cubicBezTo>
                  <a:pt x="3790314" y="12400876"/>
                  <a:pt x="3834163" y="12440168"/>
                  <a:pt x="3872722" y="12464864"/>
                </a:cubicBezTo>
                <a:cubicBezTo>
                  <a:pt x="4065355" y="12588790"/>
                  <a:pt x="4196378" y="12704388"/>
                  <a:pt x="4372297" y="12832675"/>
                </a:cubicBezTo>
                <a:cubicBezTo>
                  <a:pt x="4406078" y="12857814"/>
                  <a:pt x="4440850" y="12881860"/>
                  <a:pt x="4472308" y="12906484"/>
                </a:cubicBezTo>
                <a:cubicBezTo>
                  <a:pt x="4507040" y="12934087"/>
                  <a:pt x="4545358" y="12953570"/>
                  <a:pt x="4567814" y="12977791"/>
                </a:cubicBezTo>
                <a:cubicBezTo>
                  <a:pt x="4593780" y="13005606"/>
                  <a:pt x="4608025" y="13050712"/>
                  <a:pt x="4627328" y="13087840"/>
                </a:cubicBezTo>
                <a:cubicBezTo>
                  <a:pt x="4650054" y="13131075"/>
                  <a:pt x="4673007" y="13170326"/>
                  <a:pt x="4697518" y="13207201"/>
                </a:cubicBezTo>
                <a:close/>
                <a:moveTo>
                  <a:pt x="9404300" y="2580957"/>
                </a:moveTo>
                <a:cubicBezTo>
                  <a:pt x="9398626" y="2571821"/>
                  <a:pt x="9370517" y="2548691"/>
                  <a:pt x="9360245" y="2556902"/>
                </a:cubicBezTo>
                <a:cubicBezTo>
                  <a:pt x="9366874" y="2568501"/>
                  <a:pt x="9393159" y="2584195"/>
                  <a:pt x="9404300" y="2580957"/>
                </a:cubicBezTo>
                <a:close/>
                <a:moveTo>
                  <a:pt x="9331922" y="2757055"/>
                </a:moveTo>
                <a:cubicBezTo>
                  <a:pt x="9325798" y="2734038"/>
                  <a:pt x="9331676" y="2709216"/>
                  <a:pt x="9341234" y="2682972"/>
                </a:cubicBezTo>
                <a:cubicBezTo>
                  <a:pt x="9348295" y="2703864"/>
                  <a:pt x="9342362" y="2740341"/>
                  <a:pt x="9331922" y="2757055"/>
                </a:cubicBezTo>
                <a:close/>
                <a:moveTo>
                  <a:pt x="9598739" y="2164943"/>
                </a:moveTo>
                <a:cubicBezTo>
                  <a:pt x="9596632" y="2168563"/>
                  <a:pt x="9591664" y="2164851"/>
                  <a:pt x="9587650" y="2163583"/>
                </a:cubicBezTo>
                <a:cubicBezTo>
                  <a:pt x="9579866" y="2128284"/>
                  <a:pt x="9571469" y="2093221"/>
                  <a:pt x="9574280" y="2053500"/>
                </a:cubicBezTo>
                <a:cubicBezTo>
                  <a:pt x="9590737" y="2087574"/>
                  <a:pt x="9583506" y="2130398"/>
                  <a:pt x="9598739" y="2164943"/>
                </a:cubicBezTo>
                <a:close/>
                <a:moveTo>
                  <a:pt x="9425495" y="2560744"/>
                </a:moveTo>
                <a:cubicBezTo>
                  <a:pt x="9438191" y="2537794"/>
                  <a:pt x="9447190" y="2516271"/>
                  <a:pt x="9434850" y="2499089"/>
                </a:cubicBezTo>
                <a:cubicBezTo>
                  <a:pt x="9427056" y="2510945"/>
                  <a:pt x="9416715" y="2543604"/>
                  <a:pt x="9425495" y="2560744"/>
                </a:cubicBezTo>
                <a:close/>
                <a:moveTo>
                  <a:pt x="9416780" y="2614011"/>
                </a:moveTo>
                <a:cubicBezTo>
                  <a:pt x="9401613" y="2603229"/>
                  <a:pt x="9368858" y="2613746"/>
                  <a:pt x="9351308" y="2631491"/>
                </a:cubicBezTo>
                <a:cubicBezTo>
                  <a:pt x="9375731" y="2643302"/>
                  <a:pt x="9407631" y="2632407"/>
                  <a:pt x="9416780" y="2614011"/>
                </a:cubicBezTo>
                <a:close/>
                <a:moveTo>
                  <a:pt x="4624686" y="13459722"/>
                </a:moveTo>
                <a:cubicBezTo>
                  <a:pt x="4605734" y="13456455"/>
                  <a:pt x="4588354" y="13460011"/>
                  <a:pt x="4574208" y="13470101"/>
                </a:cubicBezTo>
                <a:cubicBezTo>
                  <a:pt x="4594776" y="13476637"/>
                  <a:pt x="4610540" y="13469813"/>
                  <a:pt x="4624686" y="13459722"/>
                </a:cubicBezTo>
                <a:close/>
                <a:moveTo>
                  <a:pt x="9617962" y="2162147"/>
                </a:moveTo>
                <a:cubicBezTo>
                  <a:pt x="9615837" y="2165799"/>
                  <a:pt x="9610655" y="2162489"/>
                  <a:pt x="9606619" y="2161216"/>
                </a:cubicBezTo>
                <a:cubicBezTo>
                  <a:pt x="9604718" y="2143542"/>
                  <a:pt x="9602478" y="2123167"/>
                  <a:pt x="9600714" y="2104024"/>
                </a:cubicBezTo>
                <a:cubicBezTo>
                  <a:pt x="9599241" y="2086538"/>
                  <a:pt x="9594007" y="2064841"/>
                  <a:pt x="9604645" y="2051176"/>
                </a:cubicBezTo>
                <a:cubicBezTo>
                  <a:pt x="9611953" y="2068179"/>
                  <a:pt x="9609642" y="2089604"/>
                  <a:pt x="9610550" y="2108369"/>
                </a:cubicBezTo>
                <a:cubicBezTo>
                  <a:pt x="9611884" y="2127324"/>
                  <a:pt x="9612741" y="2145047"/>
                  <a:pt x="9617962" y="2162147"/>
                </a:cubicBezTo>
                <a:close/>
                <a:moveTo>
                  <a:pt x="9352459" y="2768377"/>
                </a:moveTo>
                <a:cubicBezTo>
                  <a:pt x="9341525" y="2751280"/>
                  <a:pt x="9343731" y="2718013"/>
                  <a:pt x="9356305" y="2703125"/>
                </a:cubicBezTo>
                <a:cubicBezTo>
                  <a:pt x="9364057" y="2722905"/>
                  <a:pt x="9355297" y="2746122"/>
                  <a:pt x="9352459" y="2768377"/>
                </a:cubicBezTo>
                <a:close/>
                <a:moveTo>
                  <a:pt x="9645359" y="2145947"/>
                </a:moveTo>
                <a:cubicBezTo>
                  <a:pt x="9632697" y="2131162"/>
                  <a:pt x="9644302" y="2107186"/>
                  <a:pt x="9630605" y="2092455"/>
                </a:cubicBezTo>
                <a:cubicBezTo>
                  <a:pt x="9623983" y="2116589"/>
                  <a:pt x="9639181" y="2132495"/>
                  <a:pt x="9628467" y="2157885"/>
                </a:cubicBezTo>
                <a:cubicBezTo>
                  <a:pt x="9618862" y="2141898"/>
                  <a:pt x="9622940" y="2121234"/>
                  <a:pt x="9621373" y="2104204"/>
                </a:cubicBezTo>
                <a:cubicBezTo>
                  <a:pt x="9620372" y="2085891"/>
                  <a:pt x="9613967" y="2067233"/>
                  <a:pt x="9619170" y="2048598"/>
                </a:cubicBezTo>
                <a:cubicBezTo>
                  <a:pt x="9633064" y="2058311"/>
                  <a:pt x="9625025" y="2059354"/>
                  <a:pt x="9641569" y="2058495"/>
                </a:cubicBezTo>
                <a:cubicBezTo>
                  <a:pt x="9638553" y="2089329"/>
                  <a:pt x="9652655" y="2113430"/>
                  <a:pt x="9645359" y="2145947"/>
                </a:cubicBezTo>
                <a:close/>
                <a:moveTo>
                  <a:pt x="9663783" y="2119517"/>
                </a:moveTo>
                <a:cubicBezTo>
                  <a:pt x="9646017" y="2102397"/>
                  <a:pt x="9642960" y="2066028"/>
                  <a:pt x="9652201" y="2047452"/>
                </a:cubicBezTo>
                <a:cubicBezTo>
                  <a:pt x="9657994" y="2070610"/>
                  <a:pt x="9663786" y="2093769"/>
                  <a:pt x="9663783" y="2119517"/>
                </a:cubicBezTo>
                <a:close/>
                <a:moveTo>
                  <a:pt x="9672675" y="2131121"/>
                </a:moveTo>
                <a:cubicBezTo>
                  <a:pt x="9690470" y="2090957"/>
                  <a:pt x="9686996" y="2039462"/>
                  <a:pt x="9694951" y="2012790"/>
                </a:cubicBezTo>
                <a:cubicBezTo>
                  <a:pt x="9708335" y="1969793"/>
                  <a:pt x="9733830" y="1952527"/>
                  <a:pt x="9745830" y="1906881"/>
                </a:cubicBezTo>
                <a:cubicBezTo>
                  <a:pt x="9761158" y="1847930"/>
                  <a:pt x="9729529" y="1777403"/>
                  <a:pt x="9664508" y="1746635"/>
                </a:cubicBezTo>
                <a:cubicBezTo>
                  <a:pt x="9596257" y="1713932"/>
                  <a:pt x="9519998" y="1714372"/>
                  <a:pt x="9462734" y="1727282"/>
                </a:cubicBezTo>
                <a:cubicBezTo>
                  <a:pt x="9430478" y="1734428"/>
                  <a:pt x="9390874" y="1740875"/>
                  <a:pt x="9374835" y="1750601"/>
                </a:cubicBezTo>
                <a:cubicBezTo>
                  <a:pt x="9362439" y="1757861"/>
                  <a:pt x="9359728" y="1770929"/>
                  <a:pt x="9349191" y="1782067"/>
                </a:cubicBezTo>
                <a:cubicBezTo>
                  <a:pt x="9335866" y="1796049"/>
                  <a:pt x="9315542" y="1799297"/>
                  <a:pt x="9317304" y="1818417"/>
                </a:cubicBezTo>
                <a:cubicBezTo>
                  <a:pt x="9325836" y="1834924"/>
                  <a:pt x="9339292" y="1849530"/>
                  <a:pt x="9332865" y="1872164"/>
                </a:cubicBezTo>
                <a:cubicBezTo>
                  <a:pt x="9327641" y="1885141"/>
                  <a:pt x="9315632" y="1878816"/>
                  <a:pt x="9311741" y="1893400"/>
                </a:cubicBezTo>
                <a:cubicBezTo>
                  <a:pt x="9312551" y="1927383"/>
                  <a:pt x="9326137" y="1970578"/>
                  <a:pt x="9321041" y="1994820"/>
                </a:cubicBezTo>
                <a:cubicBezTo>
                  <a:pt x="9304872" y="1975958"/>
                  <a:pt x="9318580" y="1931066"/>
                  <a:pt x="9298745" y="1922812"/>
                </a:cubicBezTo>
                <a:cubicBezTo>
                  <a:pt x="9296286" y="1941086"/>
                  <a:pt x="9311288" y="1966056"/>
                  <a:pt x="9301230" y="1978424"/>
                </a:cubicBezTo>
                <a:cubicBezTo>
                  <a:pt x="9285110" y="1960603"/>
                  <a:pt x="9288874" y="1934754"/>
                  <a:pt x="9279098" y="1914131"/>
                </a:cubicBezTo>
                <a:cubicBezTo>
                  <a:pt x="9251550" y="1975324"/>
                  <a:pt x="9334611" y="2016100"/>
                  <a:pt x="9373394" y="2053106"/>
                </a:cubicBezTo>
                <a:cubicBezTo>
                  <a:pt x="9412604" y="2090301"/>
                  <a:pt x="9444630" y="2134511"/>
                  <a:pt x="9483511" y="2156275"/>
                </a:cubicBezTo>
                <a:cubicBezTo>
                  <a:pt x="9543848" y="2189558"/>
                  <a:pt x="9617217" y="2189878"/>
                  <a:pt x="9646581" y="2166170"/>
                </a:cubicBezTo>
                <a:cubicBezTo>
                  <a:pt x="9658449" y="2156639"/>
                  <a:pt x="9666744" y="2144510"/>
                  <a:pt x="9672675" y="2131121"/>
                </a:cubicBezTo>
                <a:close/>
                <a:moveTo>
                  <a:pt x="9740409" y="1997721"/>
                </a:moveTo>
                <a:cubicBezTo>
                  <a:pt x="9738120" y="1993653"/>
                  <a:pt x="9733748" y="1989683"/>
                  <a:pt x="9725684" y="1987139"/>
                </a:cubicBezTo>
                <a:cubicBezTo>
                  <a:pt x="9717420" y="1997753"/>
                  <a:pt x="9736265" y="2007098"/>
                  <a:pt x="9740409" y="1997721"/>
                </a:cubicBezTo>
                <a:close/>
                <a:moveTo>
                  <a:pt x="9425923" y="2720557"/>
                </a:moveTo>
                <a:cubicBezTo>
                  <a:pt x="9423186" y="2694358"/>
                  <a:pt x="9440320" y="2663680"/>
                  <a:pt x="9425589" y="2640342"/>
                </a:cubicBezTo>
                <a:cubicBezTo>
                  <a:pt x="9410681" y="2669454"/>
                  <a:pt x="9409858" y="2695609"/>
                  <a:pt x="9417711" y="2719478"/>
                </a:cubicBezTo>
                <a:cubicBezTo>
                  <a:pt x="9415449" y="2724598"/>
                  <a:pt x="9422276" y="2723025"/>
                  <a:pt x="9425923" y="2720557"/>
                </a:cubicBezTo>
                <a:close/>
                <a:moveTo>
                  <a:pt x="9502593" y="2558600"/>
                </a:moveTo>
                <a:cubicBezTo>
                  <a:pt x="9475529" y="2552762"/>
                  <a:pt x="9454383" y="2574018"/>
                  <a:pt x="9432557" y="2589873"/>
                </a:cubicBezTo>
                <a:cubicBezTo>
                  <a:pt x="9459859" y="2596326"/>
                  <a:pt x="9481447" y="2579855"/>
                  <a:pt x="9502593" y="2558600"/>
                </a:cubicBezTo>
                <a:close/>
                <a:moveTo>
                  <a:pt x="9388077" y="2820091"/>
                </a:moveTo>
                <a:cubicBezTo>
                  <a:pt x="9378046" y="2800239"/>
                  <a:pt x="9386427" y="2775673"/>
                  <a:pt x="9394205" y="2751353"/>
                </a:cubicBezTo>
                <a:cubicBezTo>
                  <a:pt x="9404650" y="2771388"/>
                  <a:pt x="9389177" y="2797448"/>
                  <a:pt x="9388077" y="2820091"/>
                </a:cubicBezTo>
                <a:close/>
                <a:moveTo>
                  <a:pt x="9769470" y="1967765"/>
                </a:moveTo>
                <a:lnTo>
                  <a:pt x="9756229" y="1961914"/>
                </a:lnTo>
                <a:lnTo>
                  <a:pt x="9753404" y="1968308"/>
                </a:lnTo>
                <a:lnTo>
                  <a:pt x="9766644" y="1974158"/>
                </a:lnTo>
                <a:close/>
                <a:moveTo>
                  <a:pt x="4708001" y="13450063"/>
                </a:moveTo>
                <a:lnTo>
                  <a:pt x="4703093" y="13461171"/>
                </a:lnTo>
                <a:cubicBezTo>
                  <a:pt x="4616122" y="13495260"/>
                  <a:pt x="4462514" y="13560164"/>
                  <a:pt x="4394981" y="13430233"/>
                </a:cubicBezTo>
                <a:cubicBezTo>
                  <a:pt x="4311832" y="13425667"/>
                  <a:pt x="4224084" y="13416515"/>
                  <a:pt x="4119506" y="13400437"/>
                </a:cubicBezTo>
                <a:cubicBezTo>
                  <a:pt x="4112561" y="13399411"/>
                  <a:pt x="4103658" y="13397138"/>
                  <a:pt x="4094068" y="13395110"/>
                </a:cubicBezTo>
                <a:lnTo>
                  <a:pt x="4086477" y="13394124"/>
                </a:lnTo>
                <a:lnTo>
                  <a:pt x="4064525" y="13391273"/>
                </a:lnTo>
                <a:cubicBezTo>
                  <a:pt x="4045175" y="13391213"/>
                  <a:pt x="4028216" y="13398147"/>
                  <a:pt x="4023900" y="13424071"/>
                </a:cubicBezTo>
                <a:lnTo>
                  <a:pt x="4062115" y="13437160"/>
                </a:lnTo>
                <a:lnTo>
                  <a:pt x="4095481" y="13448589"/>
                </a:lnTo>
                <a:cubicBezTo>
                  <a:pt x="4173056" y="13474655"/>
                  <a:pt x="4264885" y="13503356"/>
                  <a:pt x="4337424" y="13516639"/>
                </a:cubicBezTo>
                <a:cubicBezTo>
                  <a:pt x="4369156" y="13569471"/>
                  <a:pt x="4429816" y="13611083"/>
                  <a:pt x="4462588" y="13663863"/>
                </a:cubicBezTo>
                <a:cubicBezTo>
                  <a:pt x="4436895" y="13681619"/>
                  <a:pt x="4399062" y="13663371"/>
                  <a:pt x="4365279" y="13660190"/>
                </a:cubicBezTo>
                <a:cubicBezTo>
                  <a:pt x="4333204" y="13657763"/>
                  <a:pt x="4296576" y="13651793"/>
                  <a:pt x="4274581" y="13672714"/>
                </a:cubicBezTo>
                <a:cubicBezTo>
                  <a:pt x="4256008" y="13634250"/>
                  <a:pt x="4169408" y="13583539"/>
                  <a:pt x="4090612" y="13545684"/>
                </a:cubicBezTo>
                <a:lnTo>
                  <a:pt x="4018768" y="13513729"/>
                </a:lnTo>
                <a:lnTo>
                  <a:pt x="4017225" y="13513043"/>
                </a:lnTo>
                <a:cubicBezTo>
                  <a:pt x="3998263" y="13505175"/>
                  <a:pt x="3988432" y="13518194"/>
                  <a:pt x="3971464" y="13512740"/>
                </a:cubicBezTo>
                <a:cubicBezTo>
                  <a:pt x="3974806" y="13513834"/>
                  <a:pt x="3964708" y="13494051"/>
                  <a:pt x="3952946" y="13490051"/>
                </a:cubicBezTo>
                <a:lnTo>
                  <a:pt x="3951763" y="13490311"/>
                </a:lnTo>
                <a:lnTo>
                  <a:pt x="3941064" y="13492668"/>
                </a:lnTo>
                <a:cubicBezTo>
                  <a:pt x="3938454" y="13497133"/>
                  <a:pt x="3938381" y="13501410"/>
                  <a:pt x="3939955" y="13505241"/>
                </a:cubicBezTo>
                <a:lnTo>
                  <a:pt x="3944645" y="13510534"/>
                </a:lnTo>
                <a:lnTo>
                  <a:pt x="3948729" y="13515143"/>
                </a:lnTo>
                <a:cubicBezTo>
                  <a:pt x="3956685" y="13520509"/>
                  <a:pt x="3967669" y="13523064"/>
                  <a:pt x="3974557" y="13520745"/>
                </a:cubicBezTo>
                <a:cubicBezTo>
                  <a:pt x="3978959" y="13533286"/>
                  <a:pt x="3986182" y="13543915"/>
                  <a:pt x="3995209" y="13553385"/>
                </a:cubicBezTo>
                <a:lnTo>
                  <a:pt x="3995967" y="13554004"/>
                </a:lnTo>
                <a:lnTo>
                  <a:pt x="4026678" y="13579074"/>
                </a:lnTo>
                <a:cubicBezTo>
                  <a:pt x="4049907" y="13594892"/>
                  <a:pt x="4076268" y="13609092"/>
                  <a:pt x="4097617" y="13627717"/>
                </a:cubicBezTo>
                <a:cubicBezTo>
                  <a:pt x="4140930" y="13664729"/>
                  <a:pt x="4164941" y="13717723"/>
                  <a:pt x="4234654" y="13734227"/>
                </a:cubicBezTo>
                <a:cubicBezTo>
                  <a:pt x="4246544" y="13791569"/>
                  <a:pt x="4279787" y="13840984"/>
                  <a:pt x="4309339" y="13891831"/>
                </a:cubicBezTo>
                <a:cubicBezTo>
                  <a:pt x="4289871" y="13922040"/>
                  <a:pt x="4260350" y="13889591"/>
                  <a:pt x="4235841" y="13879272"/>
                </a:cubicBezTo>
                <a:cubicBezTo>
                  <a:pt x="4134770" y="13835636"/>
                  <a:pt x="4100601" y="13797558"/>
                  <a:pt x="4038007" y="13732622"/>
                </a:cubicBezTo>
                <a:cubicBezTo>
                  <a:pt x="4000660" y="13693651"/>
                  <a:pt x="3963698" y="13658425"/>
                  <a:pt x="3934039" y="13627447"/>
                </a:cubicBezTo>
                <a:cubicBezTo>
                  <a:pt x="3891974" y="13656864"/>
                  <a:pt x="3876265" y="13753590"/>
                  <a:pt x="3836530" y="13788121"/>
                </a:cubicBezTo>
                <a:cubicBezTo>
                  <a:pt x="3803051" y="13769243"/>
                  <a:pt x="3796040" y="13740102"/>
                  <a:pt x="3800722" y="13706423"/>
                </a:cubicBezTo>
                <a:cubicBezTo>
                  <a:pt x="3624218" y="13595753"/>
                  <a:pt x="3519295" y="13456961"/>
                  <a:pt x="3334811" y="13349404"/>
                </a:cubicBezTo>
                <a:cubicBezTo>
                  <a:pt x="3350857" y="13255380"/>
                  <a:pt x="3429424" y="13127191"/>
                  <a:pt x="3462521" y="13031509"/>
                </a:cubicBezTo>
                <a:cubicBezTo>
                  <a:pt x="3474256" y="13023417"/>
                  <a:pt x="3494933" y="13036638"/>
                  <a:pt x="3504576" y="13024046"/>
                </a:cubicBezTo>
                <a:cubicBezTo>
                  <a:pt x="3523375" y="13028777"/>
                  <a:pt x="3522922" y="13041345"/>
                  <a:pt x="3533121" y="13049426"/>
                </a:cubicBezTo>
                <a:cubicBezTo>
                  <a:pt x="3699824" y="13080697"/>
                  <a:pt x="3855541" y="13082601"/>
                  <a:pt x="4038137" y="13154088"/>
                </a:cubicBezTo>
                <a:cubicBezTo>
                  <a:pt x="4066206" y="13169043"/>
                  <a:pt x="4071153" y="13123226"/>
                  <a:pt x="4098886" y="13135479"/>
                </a:cubicBezTo>
                <a:cubicBezTo>
                  <a:pt x="4147771" y="13162185"/>
                  <a:pt x="4126258" y="13215492"/>
                  <a:pt x="4096982" y="13272519"/>
                </a:cubicBezTo>
                <a:cubicBezTo>
                  <a:pt x="4195039" y="13269884"/>
                  <a:pt x="4302795" y="13344562"/>
                  <a:pt x="4412748" y="13346162"/>
                </a:cubicBezTo>
                <a:cubicBezTo>
                  <a:pt x="4442214" y="13346415"/>
                  <a:pt x="4466537" y="13330607"/>
                  <a:pt x="4489897" y="13334290"/>
                </a:cubicBezTo>
                <a:cubicBezTo>
                  <a:pt x="4568180" y="13346409"/>
                  <a:pt x="4613322" y="13404655"/>
                  <a:pt x="4693625" y="13437583"/>
                </a:cubicBezTo>
                <a:cubicBezTo>
                  <a:pt x="4703596" y="13423094"/>
                  <a:pt x="4698383" y="13449898"/>
                  <a:pt x="4708001" y="13450063"/>
                </a:cubicBezTo>
                <a:close/>
                <a:moveTo>
                  <a:pt x="9408892" y="2827048"/>
                </a:moveTo>
                <a:cubicBezTo>
                  <a:pt x="9400434" y="2804139"/>
                  <a:pt x="9405696" y="2778211"/>
                  <a:pt x="9414482" y="2751318"/>
                </a:cubicBezTo>
                <a:cubicBezTo>
                  <a:pt x="9420782" y="2773273"/>
                  <a:pt x="9419317" y="2810464"/>
                  <a:pt x="9408892" y="2827048"/>
                </a:cubicBezTo>
                <a:close/>
                <a:moveTo>
                  <a:pt x="9813010" y="1913127"/>
                </a:moveTo>
                <a:lnTo>
                  <a:pt x="9806603" y="1910296"/>
                </a:lnTo>
                <a:lnTo>
                  <a:pt x="9803777" y="1916690"/>
                </a:lnTo>
                <a:lnTo>
                  <a:pt x="9810185" y="1919521"/>
                </a:lnTo>
                <a:close/>
                <a:moveTo>
                  <a:pt x="9802515" y="1955363"/>
                </a:moveTo>
                <a:cubicBezTo>
                  <a:pt x="9796349" y="1953148"/>
                  <a:pt x="9787365" y="1944593"/>
                  <a:pt x="9786450" y="1955907"/>
                </a:cubicBezTo>
                <a:cubicBezTo>
                  <a:pt x="9793762" y="1960157"/>
                  <a:pt x="9799214" y="1960527"/>
                  <a:pt x="9802515" y="1955363"/>
                </a:cubicBezTo>
                <a:close/>
                <a:moveTo>
                  <a:pt x="9831332" y="1890144"/>
                </a:moveTo>
                <a:cubicBezTo>
                  <a:pt x="9824775" y="1884191"/>
                  <a:pt x="9812391" y="1896041"/>
                  <a:pt x="9818848" y="1899913"/>
                </a:cubicBezTo>
                <a:cubicBezTo>
                  <a:pt x="9821674" y="1893519"/>
                  <a:pt x="9829701" y="1899614"/>
                  <a:pt x="9831332" y="1890144"/>
                </a:cubicBezTo>
                <a:close/>
                <a:moveTo>
                  <a:pt x="9501169" y="2654357"/>
                </a:moveTo>
                <a:cubicBezTo>
                  <a:pt x="9486329" y="2641681"/>
                  <a:pt x="9467554" y="2599726"/>
                  <a:pt x="9442685" y="2613217"/>
                </a:cubicBezTo>
                <a:cubicBezTo>
                  <a:pt x="9422003" y="2631108"/>
                  <a:pt x="9481344" y="2672627"/>
                  <a:pt x="9501169" y="2654357"/>
                </a:cubicBezTo>
                <a:close/>
                <a:moveTo>
                  <a:pt x="9869545" y="1829078"/>
                </a:moveTo>
                <a:cubicBezTo>
                  <a:pt x="9844725" y="1834415"/>
                  <a:pt x="9829029" y="1864163"/>
                  <a:pt x="9810366" y="1884447"/>
                </a:cubicBezTo>
                <a:cubicBezTo>
                  <a:pt x="9834042" y="1877077"/>
                  <a:pt x="9850934" y="1850405"/>
                  <a:pt x="9869545" y="1829078"/>
                </a:cubicBezTo>
                <a:close/>
                <a:moveTo>
                  <a:pt x="9432792" y="2830861"/>
                </a:moveTo>
                <a:cubicBezTo>
                  <a:pt x="9425378" y="2810320"/>
                  <a:pt x="9426955" y="2773948"/>
                  <a:pt x="9442468" y="2756937"/>
                </a:cubicBezTo>
                <a:cubicBezTo>
                  <a:pt x="9447469" y="2763716"/>
                  <a:pt x="9443654" y="2775741"/>
                  <a:pt x="9442699" y="2782428"/>
                </a:cubicBezTo>
                <a:cubicBezTo>
                  <a:pt x="9440497" y="2798720"/>
                  <a:pt x="9440258" y="2812833"/>
                  <a:pt x="9432792" y="2830861"/>
                </a:cubicBezTo>
                <a:close/>
                <a:moveTo>
                  <a:pt x="9783043" y="2073037"/>
                </a:moveTo>
                <a:lnTo>
                  <a:pt x="9780244" y="2076543"/>
                </a:lnTo>
                <a:lnTo>
                  <a:pt x="9775985" y="2068783"/>
                </a:lnTo>
                <a:lnTo>
                  <a:pt x="9775796" y="2069272"/>
                </a:lnTo>
                <a:cubicBezTo>
                  <a:pt x="9775332" y="2072633"/>
                  <a:pt x="9776253" y="2075460"/>
                  <a:pt x="9779790" y="2077278"/>
                </a:cubicBezTo>
                <a:close/>
                <a:moveTo>
                  <a:pt x="9913170" y="1791507"/>
                </a:moveTo>
                <a:cubicBezTo>
                  <a:pt x="9913977" y="1789897"/>
                  <a:pt x="9913847" y="1788024"/>
                  <a:pt x="9912170" y="1785755"/>
                </a:cubicBezTo>
                <a:cubicBezTo>
                  <a:pt x="9908679" y="1791345"/>
                  <a:pt x="9889435" y="1790994"/>
                  <a:pt x="9897100" y="1802533"/>
                </a:cubicBezTo>
                <a:cubicBezTo>
                  <a:pt x="9899897" y="1798801"/>
                  <a:pt x="9910749" y="1796336"/>
                  <a:pt x="9913170" y="1791507"/>
                </a:cubicBezTo>
                <a:close/>
                <a:moveTo>
                  <a:pt x="9450992" y="2845651"/>
                </a:moveTo>
                <a:cubicBezTo>
                  <a:pt x="9440737" y="2817898"/>
                  <a:pt x="9444455" y="2775117"/>
                  <a:pt x="9459343" y="2750901"/>
                </a:cubicBezTo>
                <a:cubicBezTo>
                  <a:pt x="9461664" y="2781206"/>
                  <a:pt x="9453046" y="2813745"/>
                  <a:pt x="9450992" y="2845651"/>
                </a:cubicBezTo>
                <a:close/>
                <a:moveTo>
                  <a:pt x="9863957" y="1912202"/>
                </a:moveTo>
                <a:cubicBezTo>
                  <a:pt x="9856971" y="1906059"/>
                  <a:pt x="9855526" y="1897778"/>
                  <a:pt x="9845652" y="1892396"/>
                </a:cubicBezTo>
                <a:cubicBezTo>
                  <a:pt x="9839010" y="1906274"/>
                  <a:pt x="9824625" y="1898390"/>
                  <a:pt x="9817934" y="1911227"/>
                </a:cubicBezTo>
                <a:cubicBezTo>
                  <a:pt x="9831336" y="1907469"/>
                  <a:pt x="9837318" y="1927434"/>
                  <a:pt x="9846813" y="1916345"/>
                </a:cubicBezTo>
                <a:cubicBezTo>
                  <a:pt x="9841874" y="1913654"/>
                  <a:pt x="9835092" y="1911676"/>
                  <a:pt x="9839813" y="1905610"/>
                </a:cubicBezTo>
                <a:cubicBezTo>
                  <a:pt x="9845894" y="1910335"/>
                  <a:pt x="9857352" y="1922530"/>
                  <a:pt x="9863957" y="1912202"/>
                </a:cubicBezTo>
                <a:close/>
                <a:moveTo>
                  <a:pt x="9531405" y="2673837"/>
                </a:moveTo>
                <a:cubicBezTo>
                  <a:pt x="9506484" y="2686285"/>
                  <a:pt x="9475835" y="2671212"/>
                  <a:pt x="9444809" y="2656994"/>
                </a:cubicBezTo>
                <a:cubicBezTo>
                  <a:pt x="9436162" y="2685812"/>
                  <a:pt x="9454632" y="2721512"/>
                  <a:pt x="9421352" y="2747096"/>
                </a:cubicBezTo>
                <a:cubicBezTo>
                  <a:pt x="9407669" y="2741050"/>
                  <a:pt x="9407829" y="2731431"/>
                  <a:pt x="9398271" y="2724148"/>
                </a:cubicBezTo>
                <a:cubicBezTo>
                  <a:pt x="9404262" y="2696706"/>
                  <a:pt x="9401578" y="2671551"/>
                  <a:pt x="9406149" y="2645012"/>
                </a:cubicBezTo>
                <a:cubicBezTo>
                  <a:pt x="9381492" y="2649927"/>
                  <a:pt x="9340664" y="2657896"/>
                  <a:pt x="9324723" y="2626884"/>
                </a:cubicBezTo>
                <a:cubicBezTo>
                  <a:pt x="9344840" y="2610273"/>
                  <a:pt x="9367548" y="2603987"/>
                  <a:pt x="9390018" y="2597086"/>
                </a:cubicBezTo>
                <a:cubicBezTo>
                  <a:pt x="9378571" y="2576729"/>
                  <a:pt x="9328671" y="2565901"/>
                  <a:pt x="9331307" y="2542586"/>
                </a:cubicBezTo>
                <a:cubicBezTo>
                  <a:pt x="9353561" y="2526920"/>
                  <a:pt x="9384058" y="2538865"/>
                  <a:pt x="9407992" y="2562189"/>
                </a:cubicBezTo>
                <a:cubicBezTo>
                  <a:pt x="9419189" y="2529908"/>
                  <a:pt x="9408870" y="2489650"/>
                  <a:pt x="9427109" y="2464560"/>
                </a:cubicBezTo>
                <a:cubicBezTo>
                  <a:pt x="9444138" y="2479224"/>
                  <a:pt x="9457081" y="2491572"/>
                  <a:pt x="9457939" y="2509291"/>
                </a:cubicBezTo>
                <a:cubicBezTo>
                  <a:pt x="9459277" y="2528241"/>
                  <a:pt x="9440582" y="2543950"/>
                  <a:pt x="9444484" y="2564034"/>
                </a:cubicBezTo>
                <a:cubicBezTo>
                  <a:pt x="9470159" y="2549879"/>
                  <a:pt x="9506195" y="2525002"/>
                  <a:pt x="9530256" y="2542264"/>
                </a:cubicBezTo>
                <a:cubicBezTo>
                  <a:pt x="9521951" y="2573783"/>
                  <a:pt x="9489685" y="2590125"/>
                  <a:pt x="9468411" y="2600105"/>
                </a:cubicBezTo>
                <a:cubicBezTo>
                  <a:pt x="9465408" y="2611528"/>
                  <a:pt x="9484385" y="2610222"/>
                  <a:pt x="9491492" y="2623053"/>
                </a:cubicBezTo>
                <a:cubicBezTo>
                  <a:pt x="9502804" y="2644880"/>
                  <a:pt x="9521153" y="2656557"/>
                  <a:pt x="9531405" y="2673837"/>
                </a:cubicBezTo>
                <a:close/>
                <a:moveTo>
                  <a:pt x="9851554" y="1949518"/>
                </a:moveTo>
                <a:cubicBezTo>
                  <a:pt x="9837384" y="1950390"/>
                  <a:pt x="9837331" y="1932026"/>
                  <a:pt x="9833225" y="1937853"/>
                </a:cubicBezTo>
                <a:cubicBezTo>
                  <a:pt x="9838616" y="1949915"/>
                  <a:pt x="9825049" y="1945959"/>
                  <a:pt x="9821760" y="1955714"/>
                </a:cubicBezTo>
                <a:cubicBezTo>
                  <a:pt x="9837572" y="1949964"/>
                  <a:pt x="9835703" y="1958818"/>
                  <a:pt x="9851554" y="1949518"/>
                </a:cubicBezTo>
                <a:close/>
                <a:moveTo>
                  <a:pt x="9901841" y="1835706"/>
                </a:moveTo>
                <a:cubicBezTo>
                  <a:pt x="9897946" y="1832966"/>
                  <a:pt x="9897506" y="1828186"/>
                  <a:pt x="9890535" y="1826634"/>
                </a:cubicBezTo>
                <a:cubicBezTo>
                  <a:pt x="9881027" y="1833132"/>
                  <a:pt x="9900247" y="1841624"/>
                  <a:pt x="9901841" y="1835706"/>
                </a:cubicBezTo>
                <a:close/>
                <a:moveTo>
                  <a:pt x="9891512" y="1885657"/>
                </a:moveTo>
                <a:cubicBezTo>
                  <a:pt x="9888697" y="1879318"/>
                  <a:pt x="9881009" y="1875921"/>
                  <a:pt x="9876953" y="1882790"/>
                </a:cubicBezTo>
                <a:cubicBezTo>
                  <a:pt x="9879341" y="1888940"/>
                  <a:pt x="9887456" y="1892525"/>
                  <a:pt x="9891512" y="1885657"/>
                </a:cubicBezTo>
                <a:close/>
                <a:moveTo>
                  <a:pt x="4895472" y="13222554"/>
                </a:moveTo>
                <a:lnTo>
                  <a:pt x="4886937" y="13218783"/>
                </a:lnTo>
                <a:lnTo>
                  <a:pt x="4883168" y="13227313"/>
                </a:lnTo>
                <a:lnTo>
                  <a:pt x="4891703" y="13231084"/>
                </a:lnTo>
                <a:close/>
                <a:moveTo>
                  <a:pt x="9874618" y="1959709"/>
                </a:moveTo>
                <a:lnTo>
                  <a:pt x="9867784" y="1956689"/>
                </a:lnTo>
                <a:lnTo>
                  <a:pt x="9864770" y="1963509"/>
                </a:lnTo>
                <a:lnTo>
                  <a:pt x="9871605" y="1966529"/>
                </a:lnTo>
                <a:close/>
                <a:moveTo>
                  <a:pt x="4720752" y="13630687"/>
                </a:moveTo>
                <a:lnTo>
                  <a:pt x="4711789" y="13626727"/>
                </a:lnTo>
                <a:lnTo>
                  <a:pt x="4708020" y="13635258"/>
                </a:lnTo>
                <a:lnTo>
                  <a:pt x="4716982" y="13639218"/>
                </a:lnTo>
                <a:close/>
                <a:moveTo>
                  <a:pt x="9884765" y="1944832"/>
                </a:moveTo>
                <a:cubicBezTo>
                  <a:pt x="9887902" y="1931953"/>
                  <a:pt x="9875843" y="1924586"/>
                  <a:pt x="9865868" y="1917122"/>
                </a:cubicBezTo>
                <a:cubicBezTo>
                  <a:pt x="9857843" y="1928352"/>
                  <a:pt x="9870932" y="1931078"/>
                  <a:pt x="9867028" y="1941071"/>
                </a:cubicBezTo>
                <a:cubicBezTo>
                  <a:pt x="9874867" y="1947591"/>
                  <a:pt x="9877215" y="1939968"/>
                  <a:pt x="9884765" y="1944832"/>
                </a:cubicBezTo>
                <a:close/>
                <a:moveTo>
                  <a:pt x="9914899" y="1876630"/>
                </a:moveTo>
                <a:cubicBezTo>
                  <a:pt x="9920462" y="1866351"/>
                  <a:pt x="9918024" y="1859160"/>
                  <a:pt x="9909243" y="1854770"/>
                </a:cubicBezTo>
                <a:cubicBezTo>
                  <a:pt x="9898969" y="1858382"/>
                  <a:pt x="9887551" y="1859961"/>
                  <a:pt x="9879614" y="1868681"/>
                </a:cubicBezTo>
                <a:cubicBezTo>
                  <a:pt x="9899336" y="1870262"/>
                  <a:pt x="9894364" y="1888445"/>
                  <a:pt x="9910568" y="1886434"/>
                </a:cubicBezTo>
                <a:cubicBezTo>
                  <a:pt x="9910592" y="1878293"/>
                  <a:pt x="9901571" y="1873288"/>
                  <a:pt x="9900176" y="1866048"/>
                </a:cubicBezTo>
                <a:cubicBezTo>
                  <a:pt x="9910463" y="1867027"/>
                  <a:pt x="9906219" y="1874323"/>
                  <a:pt x="9914899" y="1876630"/>
                </a:cubicBezTo>
                <a:close/>
                <a:moveTo>
                  <a:pt x="9898920" y="1939368"/>
                </a:moveTo>
                <a:cubicBezTo>
                  <a:pt x="9903252" y="1929564"/>
                  <a:pt x="9895275" y="1924511"/>
                  <a:pt x="9897760" y="1915420"/>
                </a:cubicBezTo>
                <a:cubicBezTo>
                  <a:pt x="9873189" y="1908639"/>
                  <a:pt x="9877972" y="1890882"/>
                  <a:pt x="9862634" y="1880539"/>
                </a:cubicBezTo>
                <a:cubicBezTo>
                  <a:pt x="9868310" y="1876934"/>
                  <a:pt x="9875608" y="1876591"/>
                  <a:pt x="9881096" y="1873412"/>
                </a:cubicBezTo>
                <a:cubicBezTo>
                  <a:pt x="9867530" y="1869456"/>
                  <a:pt x="9870947" y="1870966"/>
                  <a:pt x="9858459" y="1863410"/>
                </a:cubicBezTo>
                <a:cubicBezTo>
                  <a:pt x="9858775" y="1874249"/>
                  <a:pt x="9852924" y="1882872"/>
                  <a:pt x="9838489" y="1873946"/>
                </a:cubicBezTo>
                <a:cubicBezTo>
                  <a:pt x="9834083" y="1890850"/>
                  <a:pt x="9849520" y="1885953"/>
                  <a:pt x="9859808" y="1886933"/>
                </a:cubicBezTo>
                <a:cubicBezTo>
                  <a:pt x="9856445" y="1903788"/>
                  <a:pt x="9885462" y="1907438"/>
                  <a:pt x="9877790" y="1925956"/>
                </a:cubicBezTo>
                <a:cubicBezTo>
                  <a:pt x="9893805" y="1924371"/>
                  <a:pt x="9885064" y="1933756"/>
                  <a:pt x="9898920" y="1939368"/>
                </a:cubicBezTo>
                <a:close/>
                <a:moveTo>
                  <a:pt x="4894121" y="13272937"/>
                </a:moveTo>
                <a:cubicBezTo>
                  <a:pt x="4899160" y="13260379"/>
                  <a:pt x="4897620" y="13250012"/>
                  <a:pt x="4879896" y="13246260"/>
                </a:cubicBezTo>
                <a:cubicBezTo>
                  <a:pt x="4873627" y="13259294"/>
                  <a:pt x="4884583" y="13265665"/>
                  <a:pt x="4894121" y="13272937"/>
                </a:cubicBezTo>
                <a:close/>
                <a:moveTo>
                  <a:pt x="9913826" y="1914876"/>
                </a:moveTo>
                <a:lnTo>
                  <a:pt x="9906993" y="1911857"/>
                </a:lnTo>
                <a:lnTo>
                  <a:pt x="9904167" y="1918251"/>
                </a:lnTo>
                <a:lnTo>
                  <a:pt x="9911000" y="1921270"/>
                </a:lnTo>
                <a:close/>
                <a:moveTo>
                  <a:pt x="9939628" y="1856478"/>
                </a:moveTo>
                <a:lnTo>
                  <a:pt x="9923399" y="1849307"/>
                </a:lnTo>
                <a:cubicBezTo>
                  <a:pt x="9914382" y="1861626"/>
                  <a:pt x="9935587" y="1867939"/>
                  <a:pt x="9939628" y="1856478"/>
                </a:cubicBezTo>
                <a:close/>
                <a:moveTo>
                  <a:pt x="4713320" y="13693678"/>
                </a:moveTo>
                <a:cubicBezTo>
                  <a:pt x="4709052" y="13691793"/>
                  <a:pt x="4709706" y="13688003"/>
                  <a:pt x="4706670" y="13685642"/>
                </a:cubicBezTo>
                <a:cubicBezTo>
                  <a:pt x="4704081" y="13692655"/>
                  <a:pt x="4699221" y="13700194"/>
                  <a:pt x="4709551" y="13702209"/>
                </a:cubicBezTo>
                <a:close/>
                <a:moveTo>
                  <a:pt x="4883312" y="13308945"/>
                </a:moveTo>
                <a:cubicBezTo>
                  <a:pt x="4888389" y="13292836"/>
                  <a:pt x="4883811" y="13280108"/>
                  <a:pt x="4868589" y="13271852"/>
                </a:cubicBezTo>
                <a:cubicBezTo>
                  <a:pt x="4866399" y="13287198"/>
                  <a:pt x="4870975" y="13299926"/>
                  <a:pt x="4883312" y="13308945"/>
                </a:cubicBezTo>
                <a:close/>
                <a:moveTo>
                  <a:pt x="9957525" y="1833307"/>
                </a:moveTo>
                <a:cubicBezTo>
                  <a:pt x="9946144" y="1831335"/>
                  <a:pt x="9939098" y="1836883"/>
                  <a:pt x="9930152" y="1824779"/>
                </a:cubicBezTo>
                <a:cubicBezTo>
                  <a:pt x="9929701" y="1832731"/>
                  <a:pt x="9910481" y="1824239"/>
                  <a:pt x="9919413" y="1831752"/>
                </a:cubicBezTo>
                <a:cubicBezTo>
                  <a:pt x="9929877" y="1827714"/>
                  <a:pt x="9927028" y="1842249"/>
                  <a:pt x="9940543" y="1845164"/>
                </a:cubicBezTo>
                <a:cubicBezTo>
                  <a:pt x="9944310" y="1836639"/>
                  <a:pt x="9953996" y="1842447"/>
                  <a:pt x="9957525" y="1833307"/>
                </a:cubicBezTo>
                <a:close/>
                <a:moveTo>
                  <a:pt x="9490049" y="2892134"/>
                </a:moveTo>
                <a:cubicBezTo>
                  <a:pt x="9480491" y="2884850"/>
                  <a:pt x="9489758" y="2873128"/>
                  <a:pt x="9486413" y="2864507"/>
                </a:cubicBezTo>
                <a:cubicBezTo>
                  <a:pt x="9453675" y="2849531"/>
                  <a:pt x="9460047" y="2803876"/>
                  <a:pt x="9474030" y="2764134"/>
                </a:cubicBezTo>
                <a:cubicBezTo>
                  <a:pt x="9481174" y="2773414"/>
                  <a:pt x="9480734" y="2768627"/>
                  <a:pt x="9492140" y="2775198"/>
                </a:cubicBezTo>
                <a:cubicBezTo>
                  <a:pt x="9487464" y="2799663"/>
                  <a:pt x="9477192" y="2825227"/>
                  <a:pt x="9484940" y="2847019"/>
                </a:cubicBezTo>
                <a:cubicBezTo>
                  <a:pt x="9492522" y="2826389"/>
                  <a:pt x="9487125" y="2796962"/>
                  <a:pt x="9504026" y="2783001"/>
                </a:cubicBezTo>
                <a:cubicBezTo>
                  <a:pt x="9517861" y="2792175"/>
                  <a:pt x="9507033" y="2806269"/>
                  <a:pt x="9502230" y="2819453"/>
                </a:cubicBezTo>
                <a:cubicBezTo>
                  <a:pt x="9496649" y="2842498"/>
                  <a:pt x="9502675" y="2876284"/>
                  <a:pt x="9490049" y="2892134"/>
                </a:cubicBezTo>
                <a:close/>
                <a:moveTo>
                  <a:pt x="9930807" y="1903019"/>
                </a:moveTo>
                <a:lnTo>
                  <a:pt x="9917566" y="1897168"/>
                </a:lnTo>
                <a:cubicBezTo>
                  <a:pt x="9912945" y="1905316"/>
                  <a:pt x="9917556" y="1909901"/>
                  <a:pt x="9926475" y="1912823"/>
                </a:cubicBezTo>
                <a:close/>
                <a:moveTo>
                  <a:pt x="4743980" y="13642305"/>
                </a:moveTo>
                <a:cubicBezTo>
                  <a:pt x="4743506" y="13641378"/>
                  <a:pt x="4742238" y="13638906"/>
                  <a:pt x="4739704" y="13633964"/>
                </a:cubicBezTo>
                <a:cubicBezTo>
                  <a:pt x="4739704" y="13633964"/>
                  <a:pt x="4745403" y="13645084"/>
                  <a:pt x="4743980" y="13642305"/>
                </a:cubicBezTo>
                <a:close/>
                <a:moveTo>
                  <a:pt x="9983333" y="1809556"/>
                </a:moveTo>
                <a:cubicBezTo>
                  <a:pt x="9981235" y="1805062"/>
                  <a:pt x="9976675" y="1801519"/>
                  <a:pt x="9968610" y="1798974"/>
                </a:cubicBezTo>
                <a:cubicBezTo>
                  <a:pt x="9965973" y="1804942"/>
                  <a:pt x="9964944" y="1809582"/>
                  <a:pt x="9966189" y="1813699"/>
                </a:cubicBezTo>
                <a:cubicBezTo>
                  <a:pt x="9955184" y="1810874"/>
                  <a:pt x="9956577" y="1800790"/>
                  <a:pt x="9946541" y="1805017"/>
                </a:cubicBezTo>
                <a:cubicBezTo>
                  <a:pt x="9939320" y="1815583"/>
                  <a:pt x="9952032" y="1819162"/>
                  <a:pt x="9962045" y="1823076"/>
                </a:cubicBezTo>
                <a:lnTo>
                  <a:pt x="9966189" y="1813699"/>
                </a:lnTo>
                <a:cubicBezTo>
                  <a:pt x="9974354" y="1818325"/>
                  <a:pt x="9980421" y="1818458"/>
                  <a:pt x="9983333" y="1809556"/>
                </a:cubicBezTo>
                <a:close/>
                <a:moveTo>
                  <a:pt x="9977567" y="1839360"/>
                </a:moveTo>
                <a:cubicBezTo>
                  <a:pt x="9979654" y="1836079"/>
                  <a:pt x="9979368" y="1831240"/>
                  <a:pt x="9974858" y="1828738"/>
                </a:cubicBezTo>
                <a:cubicBezTo>
                  <a:pt x="9971932" y="1833049"/>
                  <a:pt x="9967334" y="1833056"/>
                  <a:pt x="9966030" y="1840631"/>
                </a:cubicBezTo>
                <a:cubicBezTo>
                  <a:pt x="9971017" y="1844363"/>
                  <a:pt x="9975479" y="1842641"/>
                  <a:pt x="9977567" y="1839360"/>
                </a:cubicBezTo>
                <a:close/>
                <a:moveTo>
                  <a:pt x="9963614" y="1890002"/>
                </a:moveTo>
                <a:cubicBezTo>
                  <a:pt x="9960560" y="1883049"/>
                  <a:pt x="9947320" y="1877198"/>
                  <a:pt x="9944370" y="1889651"/>
                </a:cubicBezTo>
                <a:cubicBezTo>
                  <a:pt x="9951103" y="1890588"/>
                  <a:pt x="9962134" y="1902595"/>
                  <a:pt x="9963614" y="1890002"/>
                </a:cubicBezTo>
                <a:close/>
                <a:moveTo>
                  <a:pt x="4960483" y="13215083"/>
                </a:moveTo>
                <a:cubicBezTo>
                  <a:pt x="4954935" y="13212631"/>
                  <a:pt x="4956771" y="13207324"/>
                  <a:pt x="4949566" y="13205161"/>
                </a:cubicBezTo>
                <a:lnTo>
                  <a:pt x="4945797" y="13213692"/>
                </a:lnTo>
                <a:cubicBezTo>
                  <a:pt x="4951156" y="13216569"/>
                  <a:pt x="4949321" y="13221876"/>
                  <a:pt x="4956714" y="13223613"/>
                </a:cubicBezTo>
                <a:close/>
                <a:moveTo>
                  <a:pt x="9720801" y="2456304"/>
                </a:moveTo>
                <a:cubicBezTo>
                  <a:pt x="9567708" y="2424354"/>
                  <a:pt x="9405599" y="2404737"/>
                  <a:pt x="9261651" y="2376318"/>
                </a:cubicBezTo>
                <a:cubicBezTo>
                  <a:pt x="9211255" y="2458071"/>
                  <a:pt x="9146643" y="2556999"/>
                  <a:pt x="9126183" y="2644841"/>
                </a:cubicBezTo>
                <a:cubicBezTo>
                  <a:pt x="9205723" y="2688654"/>
                  <a:pt x="9279915" y="2756109"/>
                  <a:pt x="9363589" y="2807867"/>
                </a:cubicBezTo>
                <a:cubicBezTo>
                  <a:pt x="9370256" y="2781238"/>
                  <a:pt x="9366579" y="2743410"/>
                  <a:pt x="9379040" y="2724441"/>
                </a:cubicBezTo>
                <a:cubicBezTo>
                  <a:pt x="9386059" y="2753547"/>
                  <a:pt x="9371407" y="2787865"/>
                  <a:pt x="9379281" y="2817350"/>
                </a:cubicBezTo>
                <a:cubicBezTo>
                  <a:pt x="9422726" y="2852862"/>
                  <a:pt x="9480792" y="2884128"/>
                  <a:pt x="9509694" y="2916784"/>
                </a:cubicBezTo>
                <a:cubicBezTo>
                  <a:pt x="9512432" y="2912895"/>
                  <a:pt x="9516082" y="2915018"/>
                  <a:pt x="9518533" y="2909471"/>
                </a:cubicBezTo>
                <a:cubicBezTo>
                  <a:pt x="9517633" y="2864203"/>
                  <a:pt x="9543855" y="2792164"/>
                  <a:pt x="9574104" y="2721395"/>
                </a:cubicBezTo>
                <a:cubicBezTo>
                  <a:pt x="9613590" y="2629722"/>
                  <a:pt x="9659841" y="2535429"/>
                  <a:pt x="9720801" y="2456304"/>
                </a:cubicBezTo>
                <a:close/>
                <a:moveTo>
                  <a:pt x="9979088" y="1881555"/>
                </a:moveTo>
                <a:cubicBezTo>
                  <a:pt x="9973761" y="1875125"/>
                  <a:pt x="9970969" y="1860645"/>
                  <a:pt x="9958849" y="1864970"/>
                </a:cubicBezTo>
                <a:cubicBezTo>
                  <a:pt x="9954140" y="1875627"/>
                  <a:pt x="9963399" y="1881246"/>
                  <a:pt x="9967922" y="1888339"/>
                </a:cubicBezTo>
                <a:cubicBezTo>
                  <a:pt x="9970848" y="1884028"/>
                  <a:pt x="9975923" y="1885251"/>
                  <a:pt x="9979088" y="1881555"/>
                </a:cubicBezTo>
                <a:close/>
                <a:moveTo>
                  <a:pt x="9973841" y="1902673"/>
                </a:moveTo>
                <a:lnTo>
                  <a:pt x="9967007" y="1899653"/>
                </a:lnTo>
                <a:lnTo>
                  <a:pt x="9962675" y="1909457"/>
                </a:lnTo>
                <a:lnTo>
                  <a:pt x="9969509" y="1912477"/>
                </a:lnTo>
                <a:close/>
                <a:moveTo>
                  <a:pt x="9966849" y="1926586"/>
                </a:moveTo>
                <a:cubicBezTo>
                  <a:pt x="9947282" y="1945452"/>
                  <a:pt x="9925139" y="1958595"/>
                  <a:pt x="9901991" y="1968237"/>
                </a:cubicBezTo>
                <a:cubicBezTo>
                  <a:pt x="9920218" y="1977819"/>
                  <a:pt x="9959365" y="1944677"/>
                  <a:pt x="9966849" y="1926586"/>
                </a:cubicBezTo>
                <a:close/>
                <a:moveTo>
                  <a:pt x="9991333" y="1871171"/>
                </a:moveTo>
                <a:cubicBezTo>
                  <a:pt x="9987439" y="1868432"/>
                  <a:pt x="9987237" y="1864267"/>
                  <a:pt x="9979411" y="1862337"/>
                </a:cubicBezTo>
                <a:cubicBezTo>
                  <a:pt x="9972379" y="1872476"/>
                  <a:pt x="9986574" y="1880787"/>
                  <a:pt x="9991333" y="1871171"/>
                </a:cubicBezTo>
                <a:close/>
                <a:moveTo>
                  <a:pt x="9997148" y="1866098"/>
                </a:moveTo>
                <a:lnTo>
                  <a:pt x="9996182" y="1852035"/>
                </a:lnTo>
                <a:lnTo>
                  <a:pt x="9996084" y="1850599"/>
                </a:lnTo>
                <a:cubicBezTo>
                  <a:pt x="9992648" y="1846533"/>
                  <a:pt x="9987057" y="1843299"/>
                  <a:pt x="9982095" y="1840087"/>
                </a:cubicBezTo>
                <a:cubicBezTo>
                  <a:pt x="9983057" y="1844843"/>
                  <a:pt x="9983771" y="1849871"/>
                  <a:pt x="9985769" y="1854447"/>
                </a:cubicBezTo>
                <a:lnTo>
                  <a:pt x="9993971" y="1862845"/>
                </a:lnTo>
                <a:close/>
                <a:moveTo>
                  <a:pt x="9985071" y="1895598"/>
                </a:moveTo>
                <a:cubicBezTo>
                  <a:pt x="9987047" y="1892714"/>
                  <a:pt x="9987474" y="1888572"/>
                  <a:pt x="9983988" y="1887796"/>
                </a:cubicBezTo>
                <a:cubicBezTo>
                  <a:pt x="9983234" y="1889501"/>
                  <a:pt x="9981866" y="1891443"/>
                  <a:pt x="9979680" y="1889459"/>
                </a:cubicBezTo>
                <a:lnTo>
                  <a:pt x="9976854" y="1895852"/>
                </a:lnTo>
                <a:cubicBezTo>
                  <a:pt x="9979568" y="1900108"/>
                  <a:pt x="9983095" y="1898482"/>
                  <a:pt x="9985071" y="1895598"/>
                </a:cubicBezTo>
                <a:close/>
                <a:moveTo>
                  <a:pt x="10015127" y="1842757"/>
                </a:moveTo>
                <a:cubicBezTo>
                  <a:pt x="10015045" y="1839711"/>
                  <a:pt x="10013607" y="1837007"/>
                  <a:pt x="10011412" y="1834827"/>
                </a:cubicBezTo>
                <a:lnTo>
                  <a:pt x="10000388" y="1831480"/>
                </a:lnTo>
                <a:lnTo>
                  <a:pt x="9993913" y="1829515"/>
                </a:lnTo>
                <a:cubicBezTo>
                  <a:pt x="9991584" y="1835364"/>
                  <a:pt x="9992747" y="1839953"/>
                  <a:pt x="9996010" y="1843688"/>
                </a:cubicBezTo>
                <a:lnTo>
                  <a:pt x="9997680" y="1844715"/>
                </a:lnTo>
                <a:lnTo>
                  <a:pt x="10010712" y="1852731"/>
                </a:lnTo>
                <a:cubicBezTo>
                  <a:pt x="10013936" y="1849188"/>
                  <a:pt x="10015209" y="1845802"/>
                  <a:pt x="10015127" y="1842757"/>
                </a:cubicBezTo>
                <a:close/>
                <a:moveTo>
                  <a:pt x="10006971" y="1870439"/>
                </a:moveTo>
                <a:cubicBezTo>
                  <a:pt x="9998191" y="1866050"/>
                  <a:pt x="9994424" y="1874575"/>
                  <a:pt x="9989991" y="1882296"/>
                </a:cubicBezTo>
                <a:cubicBezTo>
                  <a:pt x="9999199" y="1886875"/>
                  <a:pt x="10003393" y="1878538"/>
                  <a:pt x="10006971" y="1870439"/>
                </a:cubicBezTo>
                <a:close/>
                <a:moveTo>
                  <a:pt x="10034873" y="1816534"/>
                </a:moveTo>
                <a:cubicBezTo>
                  <a:pt x="10025904" y="1812571"/>
                  <a:pt x="10019783" y="1794073"/>
                  <a:pt x="10006721" y="1800529"/>
                </a:cubicBezTo>
                <a:cubicBezTo>
                  <a:pt x="10018014" y="1805009"/>
                  <a:pt x="10024387" y="1828714"/>
                  <a:pt x="10034873" y="1816534"/>
                </a:cubicBezTo>
                <a:close/>
                <a:moveTo>
                  <a:pt x="9701007" y="2583073"/>
                </a:moveTo>
                <a:cubicBezTo>
                  <a:pt x="9703084" y="2577959"/>
                  <a:pt x="9703667" y="2572385"/>
                  <a:pt x="9701807" y="2566209"/>
                </a:cubicBezTo>
                <a:cubicBezTo>
                  <a:pt x="9638279" y="2639611"/>
                  <a:pt x="9590282" y="2736702"/>
                  <a:pt x="9574346" y="2814305"/>
                </a:cubicBezTo>
                <a:cubicBezTo>
                  <a:pt x="9583491" y="2817835"/>
                  <a:pt x="9591437" y="2813698"/>
                  <a:pt x="9597855" y="2803786"/>
                </a:cubicBezTo>
                <a:cubicBezTo>
                  <a:pt x="9595775" y="2760035"/>
                  <a:pt x="9626320" y="2717441"/>
                  <a:pt x="9650081" y="2668281"/>
                </a:cubicBezTo>
                <a:cubicBezTo>
                  <a:pt x="9658047" y="2651405"/>
                  <a:pt x="9658247" y="2633646"/>
                  <a:pt x="9667641" y="2620460"/>
                </a:cubicBezTo>
                <a:cubicBezTo>
                  <a:pt x="9675111" y="2609611"/>
                  <a:pt x="9694779" y="2598415"/>
                  <a:pt x="9701007" y="2583073"/>
                </a:cubicBezTo>
                <a:close/>
                <a:moveTo>
                  <a:pt x="4767509" y="13778797"/>
                </a:moveTo>
                <a:cubicBezTo>
                  <a:pt x="4771844" y="13768987"/>
                  <a:pt x="4765721" y="13763223"/>
                  <a:pt x="4774550" y="13751321"/>
                </a:cubicBezTo>
                <a:cubicBezTo>
                  <a:pt x="4735393" y="13736059"/>
                  <a:pt x="4751934" y="13680152"/>
                  <a:pt x="4716591" y="13674731"/>
                </a:cubicBezTo>
                <a:cubicBezTo>
                  <a:pt x="4733910" y="13709403"/>
                  <a:pt x="4732349" y="13751027"/>
                  <a:pt x="4767509" y="13778797"/>
                </a:cubicBezTo>
                <a:close/>
                <a:moveTo>
                  <a:pt x="9634291" y="2764879"/>
                </a:moveTo>
                <a:cubicBezTo>
                  <a:pt x="9634558" y="2762256"/>
                  <a:pt x="9633558" y="2759902"/>
                  <a:pt x="9630950" y="2757730"/>
                </a:cubicBezTo>
                <a:cubicBezTo>
                  <a:pt x="9628311" y="2763702"/>
                  <a:pt x="9626902" y="2769199"/>
                  <a:pt x="9630036" y="2773643"/>
                </a:cubicBezTo>
                <a:cubicBezTo>
                  <a:pt x="9632491" y="2770394"/>
                  <a:pt x="9634024" y="2767502"/>
                  <a:pt x="9634291" y="2764879"/>
                </a:cubicBezTo>
                <a:close/>
                <a:moveTo>
                  <a:pt x="9571769" y="2918207"/>
                </a:moveTo>
                <a:cubicBezTo>
                  <a:pt x="9582662" y="2897014"/>
                  <a:pt x="9573915" y="2879892"/>
                  <a:pt x="9579223" y="2859801"/>
                </a:cubicBezTo>
                <a:cubicBezTo>
                  <a:pt x="9568141" y="2881420"/>
                  <a:pt x="9564678" y="2900796"/>
                  <a:pt x="9571769" y="2918207"/>
                </a:cubicBezTo>
                <a:close/>
                <a:moveTo>
                  <a:pt x="10061354" y="1828235"/>
                </a:moveTo>
                <a:lnTo>
                  <a:pt x="10054520" y="1825215"/>
                </a:lnTo>
                <a:lnTo>
                  <a:pt x="10050188" y="1835019"/>
                </a:lnTo>
                <a:lnTo>
                  <a:pt x="10057022" y="1838039"/>
                </a:lnTo>
                <a:close/>
                <a:moveTo>
                  <a:pt x="4946842" y="13419095"/>
                </a:moveTo>
                <a:cubicBezTo>
                  <a:pt x="4942138" y="13412428"/>
                  <a:pt x="4936203" y="13406237"/>
                  <a:pt x="4941580" y="13396377"/>
                </a:cubicBezTo>
                <a:cubicBezTo>
                  <a:pt x="4892996" y="13380519"/>
                  <a:pt x="4898315" y="13325771"/>
                  <a:pt x="4858705" y="13318465"/>
                </a:cubicBezTo>
                <a:cubicBezTo>
                  <a:pt x="4868939" y="13340321"/>
                  <a:pt x="4896822" y="13355700"/>
                  <a:pt x="4890873" y="13384169"/>
                </a:cubicBezTo>
                <a:cubicBezTo>
                  <a:pt x="4918936" y="13394529"/>
                  <a:pt x="4920735" y="13414696"/>
                  <a:pt x="4936922" y="13430005"/>
                </a:cubicBezTo>
                <a:cubicBezTo>
                  <a:pt x="4939798" y="13424648"/>
                  <a:pt x="4945295" y="13426058"/>
                  <a:pt x="4946842" y="13419095"/>
                </a:cubicBezTo>
                <a:close/>
                <a:moveTo>
                  <a:pt x="9866347" y="2289560"/>
                </a:moveTo>
                <a:cubicBezTo>
                  <a:pt x="9866769" y="2289578"/>
                  <a:pt x="9866161" y="2288813"/>
                  <a:pt x="9864041" y="2286881"/>
                </a:cubicBezTo>
                <a:cubicBezTo>
                  <a:pt x="9838336" y="2270803"/>
                  <a:pt x="9798960" y="2240010"/>
                  <a:pt x="9761087" y="2239110"/>
                </a:cubicBezTo>
                <a:cubicBezTo>
                  <a:pt x="9767590" y="2239104"/>
                  <a:pt x="9828918" y="2268436"/>
                  <a:pt x="9847854" y="2278628"/>
                </a:cubicBezTo>
                <a:cubicBezTo>
                  <a:pt x="9854565" y="2282413"/>
                  <a:pt x="9865084" y="2289508"/>
                  <a:pt x="9866347" y="2289560"/>
                </a:cubicBezTo>
                <a:close/>
                <a:moveTo>
                  <a:pt x="9775434" y="2507596"/>
                </a:moveTo>
                <a:cubicBezTo>
                  <a:pt x="9777073" y="2501436"/>
                  <a:pt x="9775875" y="2494915"/>
                  <a:pt x="9769879" y="2491756"/>
                </a:cubicBezTo>
                <a:cubicBezTo>
                  <a:pt x="9760624" y="2503474"/>
                  <a:pt x="9765186" y="2511608"/>
                  <a:pt x="9763975" y="2521272"/>
                </a:cubicBezTo>
                <a:cubicBezTo>
                  <a:pt x="9769322" y="2519555"/>
                  <a:pt x="9773796" y="2513756"/>
                  <a:pt x="9775434" y="2507596"/>
                </a:cubicBezTo>
                <a:close/>
                <a:moveTo>
                  <a:pt x="4804419" y="13764518"/>
                </a:moveTo>
                <a:lnTo>
                  <a:pt x="4787351" y="13756977"/>
                </a:lnTo>
                <a:cubicBezTo>
                  <a:pt x="4781597" y="13767690"/>
                  <a:pt x="4787721" y="13773454"/>
                  <a:pt x="4792614" y="13779694"/>
                </a:cubicBezTo>
                <a:cubicBezTo>
                  <a:pt x="4796771" y="13774903"/>
                  <a:pt x="4802595" y="13774418"/>
                  <a:pt x="4804419" y="13764518"/>
                </a:cubicBezTo>
                <a:close/>
                <a:moveTo>
                  <a:pt x="9684705" y="2720293"/>
                </a:moveTo>
                <a:cubicBezTo>
                  <a:pt x="9692356" y="2687980"/>
                  <a:pt x="9697972" y="2656808"/>
                  <a:pt x="9692419" y="2627839"/>
                </a:cubicBezTo>
                <a:cubicBezTo>
                  <a:pt x="9682648" y="2641878"/>
                  <a:pt x="9681456" y="2660728"/>
                  <a:pt x="9679402" y="2674608"/>
                </a:cubicBezTo>
                <a:cubicBezTo>
                  <a:pt x="9677774" y="2688676"/>
                  <a:pt x="9672277" y="2709193"/>
                  <a:pt x="9684705" y="2720293"/>
                </a:cubicBezTo>
                <a:close/>
                <a:moveTo>
                  <a:pt x="9605791" y="2931199"/>
                </a:moveTo>
                <a:lnTo>
                  <a:pt x="9609450" y="2914181"/>
                </a:lnTo>
                <a:lnTo>
                  <a:pt x="9622696" y="2852558"/>
                </a:lnTo>
                <a:cubicBezTo>
                  <a:pt x="9627282" y="2826604"/>
                  <a:pt x="9629880" y="2801109"/>
                  <a:pt x="9627675" y="2776679"/>
                </a:cubicBezTo>
                <a:cubicBezTo>
                  <a:pt x="9620620" y="2799567"/>
                  <a:pt x="9616691" y="2822306"/>
                  <a:pt x="9614606" y="2844331"/>
                </a:cubicBezTo>
                <a:cubicBezTo>
                  <a:pt x="9595411" y="2857776"/>
                  <a:pt x="9602194" y="2886268"/>
                  <a:pt x="9597213" y="2904464"/>
                </a:cubicBezTo>
                <a:cubicBezTo>
                  <a:pt x="9596804" y="2912313"/>
                  <a:pt x="9588727" y="2921939"/>
                  <a:pt x="9589715" y="2929546"/>
                </a:cubicBezTo>
                <a:lnTo>
                  <a:pt x="9590216" y="2930281"/>
                </a:lnTo>
                <a:lnTo>
                  <a:pt x="9594344" y="2936340"/>
                </a:lnTo>
                <a:cubicBezTo>
                  <a:pt x="9598798" y="2937797"/>
                  <a:pt x="9602915" y="2936557"/>
                  <a:pt x="9605791" y="2931199"/>
                </a:cubicBezTo>
                <a:close/>
                <a:moveTo>
                  <a:pt x="5078289" y="13180468"/>
                </a:moveTo>
                <a:lnTo>
                  <a:pt x="5069328" y="13176509"/>
                </a:lnTo>
                <a:cubicBezTo>
                  <a:pt x="5067443" y="13180774"/>
                  <a:pt x="5064080" y="13180307"/>
                  <a:pt x="5061292" y="13183154"/>
                </a:cubicBezTo>
                <a:cubicBezTo>
                  <a:pt x="5068307" y="13185744"/>
                  <a:pt x="5076038" y="13190179"/>
                  <a:pt x="5078289" y="13180468"/>
                </a:cubicBezTo>
                <a:close/>
                <a:moveTo>
                  <a:pt x="10099061" y="1821459"/>
                </a:moveTo>
                <a:cubicBezTo>
                  <a:pt x="10033675" y="1860839"/>
                  <a:pt x="9989085" y="1945582"/>
                  <a:pt x="9916902" y="1978392"/>
                </a:cubicBezTo>
                <a:cubicBezTo>
                  <a:pt x="9860243" y="2003797"/>
                  <a:pt x="9819005" y="2002388"/>
                  <a:pt x="9744821" y="2015464"/>
                </a:cubicBezTo>
                <a:cubicBezTo>
                  <a:pt x="9771692" y="2030903"/>
                  <a:pt x="9791978" y="2031205"/>
                  <a:pt x="9814073" y="2034345"/>
                </a:cubicBezTo>
                <a:cubicBezTo>
                  <a:pt x="9806062" y="2050165"/>
                  <a:pt x="9792717" y="2089613"/>
                  <a:pt x="9787543" y="2103630"/>
                </a:cubicBezTo>
                <a:cubicBezTo>
                  <a:pt x="9757481" y="2082705"/>
                  <a:pt x="9746310" y="2054843"/>
                  <a:pt x="9707442" y="2037669"/>
                </a:cubicBezTo>
                <a:cubicBezTo>
                  <a:pt x="9699864" y="2088326"/>
                  <a:pt x="9692262" y="2147124"/>
                  <a:pt x="9656996" y="2178414"/>
                </a:cubicBezTo>
                <a:cubicBezTo>
                  <a:pt x="9625321" y="2206196"/>
                  <a:pt x="9532283" y="2205337"/>
                  <a:pt x="9474255" y="2167980"/>
                </a:cubicBezTo>
                <a:cubicBezTo>
                  <a:pt x="9437120" y="2143420"/>
                  <a:pt x="9402582" y="2099119"/>
                  <a:pt x="9359238" y="2058570"/>
                </a:cubicBezTo>
                <a:cubicBezTo>
                  <a:pt x="9313709" y="2016035"/>
                  <a:pt x="9260620" y="1981370"/>
                  <a:pt x="9258188" y="1944122"/>
                </a:cubicBezTo>
                <a:cubicBezTo>
                  <a:pt x="9255923" y="1914590"/>
                  <a:pt x="9281328" y="1882509"/>
                  <a:pt x="9294138" y="1870847"/>
                </a:cubicBezTo>
                <a:cubicBezTo>
                  <a:pt x="9288253" y="1835640"/>
                  <a:pt x="9320036" y="1779884"/>
                  <a:pt x="9327042" y="1760562"/>
                </a:cubicBezTo>
                <a:cubicBezTo>
                  <a:pt x="9399084" y="1711896"/>
                  <a:pt x="9541068" y="1674772"/>
                  <a:pt x="9658612" y="1724161"/>
                </a:cubicBezTo>
                <a:cubicBezTo>
                  <a:pt x="9736912" y="1757228"/>
                  <a:pt x="9782459" y="1839001"/>
                  <a:pt x="9748497" y="1927419"/>
                </a:cubicBezTo>
                <a:cubicBezTo>
                  <a:pt x="9764123" y="1922096"/>
                  <a:pt x="9772975" y="1902062"/>
                  <a:pt x="9784880" y="1888981"/>
                </a:cubicBezTo>
                <a:cubicBezTo>
                  <a:pt x="9833069" y="1835379"/>
                  <a:pt x="9898634" y="1743601"/>
                  <a:pt x="9974607" y="1758828"/>
                </a:cubicBezTo>
                <a:cubicBezTo>
                  <a:pt x="10015344" y="1767147"/>
                  <a:pt x="10055671" y="1797193"/>
                  <a:pt x="10099061" y="1821459"/>
                </a:cubicBezTo>
                <a:close/>
                <a:moveTo>
                  <a:pt x="5057867" y="13238229"/>
                </a:moveTo>
                <a:cubicBezTo>
                  <a:pt x="5047040" y="13225798"/>
                  <a:pt x="5049319" y="13207942"/>
                  <a:pt x="5028649" y="13199319"/>
                </a:cubicBezTo>
                <a:cubicBezTo>
                  <a:pt x="5016000" y="13218711"/>
                  <a:pt x="5044184" y="13240340"/>
                  <a:pt x="5057867" y="13238229"/>
                </a:cubicBezTo>
                <a:close/>
                <a:moveTo>
                  <a:pt x="9623281" y="2917001"/>
                </a:moveTo>
                <a:lnTo>
                  <a:pt x="9630064" y="2896927"/>
                </a:lnTo>
                <a:lnTo>
                  <a:pt x="9641721" y="2862430"/>
                </a:lnTo>
                <a:cubicBezTo>
                  <a:pt x="9645632" y="2844782"/>
                  <a:pt x="9648353" y="2827373"/>
                  <a:pt x="9653026" y="2809297"/>
                </a:cubicBezTo>
                <a:cubicBezTo>
                  <a:pt x="9625988" y="2785112"/>
                  <a:pt x="9661392" y="2756903"/>
                  <a:pt x="9656226" y="2731675"/>
                </a:cubicBezTo>
                <a:cubicBezTo>
                  <a:pt x="9669907" y="2707635"/>
                  <a:pt x="9680840" y="2682891"/>
                  <a:pt x="9673402" y="2658189"/>
                </a:cubicBezTo>
                <a:cubicBezTo>
                  <a:pt x="9666189" y="2673359"/>
                  <a:pt x="9670563" y="2681920"/>
                  <a:pt x="9655436" y="2693083"/>
                </a:cubicBezTo>
                <a:cubicBezTo>
                  <a:pt x="9655185" y="2731725"/>
                  <a:pt x="9625592" y="2776778"/>
                  <a:pt x="9638782" y="2812691"/>
                </a:cubicBezTo>
                <a:cubicBezTo>
                  <a:pt x="9635782" y="2838518"/>
                  <a:pt x="9622214" y="2866846"/>
                  <a:pt x="9620379" y="2892470"/>
                </a:cubicBezTo>
                <a:lnTo>
                  <a:pt x="9620477" y="2893300"/>
                </a:lnTo>
                <a:lnTo>
                  <a:pt x="9621731" y="2903902"/>
                </a:lnTo>
                <a:close/>
                <a:moveTo>
                  <a:pt x="9713352" y="2721223"/>
                </a:moveTo>
                <a:cubicBezTo>
                  <a:pt x="9712710" y="2685755"/>
                  <a:pt x="9720162" y="2649276"/>
                  <a:pt x="9717675" y="2614523"/>
                </a:cubicBezTo>
                <a:cubicBezTo>
                  <a:pt x="9708568" y="2629365"/>
                  <a:pt x="9711978" y="2652798"/>
                  <a:pt x="9710221" y="2672928"/>
                </a:cubicBezTo>
                <a:cubicBezTo>
                  <a:pt x="9708177" y="2691401"/>
                  <a:pt x="9693137" y="2721979"/>
                  <a:pt x="9713352" y="2721223"/>
                </a:cubicBezTo>
                <a:close/>
                <a:moveTo>
                  <a:pt x="9806242" y="2514452"/>
                </a:moveTo>
                <a:cubicBezTo>
                  <a:pt x="9816629" y="2500174"/>
                  <a:pt x="9815043" y="2488765"/>
                  <a:pt x="9803328" y="2479510"/>
                </a:cubicBezTo>
                <a:cubicBezTo>
                  <a:pt x="9783221" y="2486943"/>
                  <a:pt x="9797653" y="2505048"/>
                  <a:pt x="9806242" y="2514452"/>
                </a:cubicBezTo>
                <a:close/>
                <a:moveTo>
                  <a:pt x="9789950" y="2580169"/>
                </a:moveTo>
                <a:cubicBezTo>
                  <a:pt x="9786509" y="2564882"/>
                  <a:pt x="9796886" y="2546011"/>
                  <a:pt x="9786819" y="2531875"/>
                </a:cubicBezTo>
                <a:cubicBezTo>
                  <a:pt x="9781313" y="2547798"/>
                  <a:pt x="9779336" y="2576500"/>
                  <a:pt x="9789950" y="2580169"/>
                </a:cubicBezTo>
                <a:close/>
                <a:moveTo>
                  <a:pt x="4969280" y="13495283"/>
                </a:moveTo>
                <a:cubicBezTo>
                  <a:pt x="4971094" y="13480790"/>
                  <a:pt x="4977590" y="13463778"/>
                  <a:pt x="4967715" y="13453808"/>
                </a:cubicBezTo>
                <a:cubicBezTo>
                  <a:pt x="4961596" y="13469966"/>
                  <a:pt x="4962054" y="13483934"/>
                  <a:pt x="4969280" y="13495283"/>
                </a:cubicBezTo>
                <a:close/>
                <a:moveTo>
                  <a:pt x="9642038" y="2920699"/>
                </a:moveTo>
                <a:cubicBezTo>
                  <a:pt x="9631573" y="2920155"/>
                  <a:pt x="9625312" y="2937785"/>
                  <a:pt x="9612696" y="2927111"/>
                </a:cubicBezTo>
                <a:cubicBezTo>
                  <a:pt x="9607359" y="2933422"/>
                  <a:pt x="9605950" y="2938918"/>
                  <a:pt x="9606197" y="2944126"/>
                </a:cubicBezTo>
                <a:cubicBezTo>
                  <a:pt x="9619132" y="2948312"/>
                  <a:pt x="9640638" y="2930789"/>
                  <a:pt x="9642038" y="2920699"/>
                </a:cubicBezTo>
                <a:close/>
                <a:moveTo>
                  <a:pt x="9806150" y="2560812"/>
                </a:moveTo>
                <a:cubicBezTo>
                  <a:pt x="9810118" y="2556446"/>
                  <a:pt x="9811835" y="2539868"/>
                  <a:pt x="9802947" y="2546139"/>
                </a:cubicBezTo>
                <a:cubicBezTo>
                  <a:pt x="9808352" y="2550058"/>
                  <a:pt x="9798899" y="2557608"/>
                  <a:pt x="9806150" y="2560812"/>
                </a:cubicBezTo>
                <a:close/>
                <a:moveTo>
                  <a:pt x="9668416" y="2878305"/>
                </a:moveTo>
                <a:lnTo>
                  <a:pt x="9674106" y="2860061"/>
                </a:lnTo>
                <a:lnTo>
                  <a:pt x="9688299" y="2814556"/>
                </a:lnTo>
                <a:cubicBezTo>
                  <a:pt x="9694446" y="2793434"/>
                  <a:pt x="9699611" y="2772515"/>
                  <a:pt x="9702290" y="2752028"/>
                </a:cubicBezTo>
                <a:cubicBezTo>
                  <a:pt x="9691031" y="2756742"/>
                  <a:pt x="9687857" y="2755849"/>
                  <a:pt x="9677512" y="2744649"/>
                </a:cubicBezTo>
                <a:cubicBezTo>
                  <a:pt x="9663713" y="2757419"/>
                  <a:pt x="9675517" y="2764164"/>
                  <a:pt x="9666261" y="2775882"/>
                </a:cubicBezTo>
                <a:cubicBezTo>
                  <a:pt x="9660478" y="2772817"/>
                  <a:pt x="9664884" y="2751308"/>
                  <a:pt x="9656343" y="2764870"/>
                </a:cubicBezTo>
                <a:cubicBezTo>
                  <a:pt x="9648942" y="2780467"/>
                  <a:pt x="9655170" y="2792907"/>
                  <a:pt x="9659931" y="2805209"/>
                </a:cubicBezTo>
                <a:cubicBezTo>
                  <a:pt x="9658954" y="2830782"/>
                  <a:pt x="9645362" y="2860247"/>
                  <a:pt x="9641547" y="2884781"/>
                </a:cubicBezTo>
                <a:lnTo>
                  <a:pt x="9641577" y="2887289"/>
                </a:lnTo>
                <a:lnTo>
                  <a:pt x="9641820" y="2907346"/>
                </a:lnTo>
                <a:lnTo>
                  <a:pt x="9657594" y="2873883"/>
                </a:lnTo>
                <a:lnTo>
                  <a:pt x="9658098" y="2872814"/>
                </a:lnTo>
                <a:cubicBezTo>
                  <a:pt x="9669521" y="2837873"/>
                  <a:pt x="9669572" y="2802712"/>
                  <a:pt x="9686953" y="2776356"/>
                </a:cubicBezTo>
                <a:cubicBezTo>
                  <a:pt x="9686064" y="2792790"/>
                  <a:pt x="9680632" y="2810276"/>
                  <a:pt x="9675821" y="2827654"/>
                </a:cubicBezTo>
                <a:lnTo>
                  <a:pt x="9670662" y="2862944"/>
                </a:lnTo>
                <a:close/>
                <a:moveTo>
                  <a:pt x="4880437" y="13721967"/>
                </a:moveTo>
                <a:cubicBezTo>
                  <a:pt x="4906062" y="13667631"/>
                  <a:pt x="4847265" y="13611710"/>
                  <a:pt x="4784649" y="13613038"/>
                </a:cubicBezTo>
                <a:cubicBezTo>
                  <a:pt x="4701162" y="13679640"/>
                  <a:pt x="4786523" y="13787709"/>
                  <a:pt x="4864051" y="13744984"/>
                </a:cubicBezTo>
                <a:cubicBezTo>
                  <a:pt x="4871393" y="13737458"/>
                  <a:pt x="4876776" y="13729729"/>
                  <a:pt x="4880437" y="13721967"/>
                </a:cubicBezTo>
                <a:close/>
                <a:moveTo>
                  <a:pt x="4906508" y="13671979"/>
                </a:moveTo>
                <a:cubicBezTo>
                  <a:pt x="4908638" y="13650999"/>
                  <a:pt x="4895200" y="13636394"/>
                  <a:pt x="4883609" y="13621076"/>
                </a:cubicBezTo>
                <a:cubicBezTo>
                  <a:pt x="4877361" y="13643297"/>
                  <a:pt x="4896146" y="13656184"/>
                  <a:pt x="4906508" y="13671979"/>
                </a:cubicBezTo>
                <a:close/>
                <a:moveTo>
                  <a:pt x="9666619" y="2901986"/>
                </a:moveTo>
                <a:cubicBezTo>
                  <a:pt x="9663108" y="2898395"/>
                  <a:pt x="9663336" y="2894417"/>
                  <a:pt x="9656512" y="2891402"/>
                </a:cubicBezTo>
                <a:cubicBezTo>
                  <a:pt x="9652554" y="2900361"/>
                  <a:pt x="9647316" y="2908754"/>
                  <a:pt x="9648704" y="2915996"/>
                </a:cubicBezTo>
                <a:cubicBezTo>
                  <a:pt x="9654993" y="2912146"/>
                  <a:pt x="9661094" y="2908723"/>
                  <a:pt x="9666619" y="2901986"/>
                </a:cubicBezTo>
                <a:close/>
                <a:moveTo>
                  <a:pt x="9804600" y="2589702"/>
                </a:moveTo>
                <a:cubicBezTo>
                  <a:pt x="9802319" y="2585635"/>
                  <a:pt x="9811416" y="2566199"/>
                  <a:pt x="9798788" y="2572857"/>
                </a:cubicBezTo>
                <a:cubicBezTo>
                  <a:pt x="9801308" y="2577539"/>
                  <a:pt x="9791972" y="2596360"/>
                  <a:pt x="9804600" y="2589702"/>
                </a:cubicBezTo>
                <a:close/>
                <a:moveTo>
                  <a:pt x="5090164" y="13268423"/>
                </a:moveTo>
                <a:cubicBezTo>
                  <a:pt x="5092069" y="13256049"/>
                  <a:pt x="5084084" y="13243823"/>
                  <a:pt x="5072624" y="13249847"/>
                </a:cubicBezTo>
                <a:cubicBezTo>
                  <a:pt x="5079373" y="13259966"/>
                  <a:pt x="5065541" y="13258952"/>
                  <a:pt x="5067657" y="13272633"/>
                </a:cubicBezTo>
                <a:lnTo>
                  <a:pt x="5084725" y="13280174"/>
                </a:lnTo>
                <a:cubicBezTo>
                  <a:pt x="5087795" y="13276687"/>
                  <a:pt x="5089529" y="13272547"/>
                  <a:pt x="5090164" y="13268423"/>
                </a:cubicBezTo>
                <a:close/>
                <a:moveTo>
                  <a:pt x="9675437" y="2907412"/>
                </a:moveTo>
                <a:cubicBezTo>
                  <a:pt x="9652015" y="2937346"/>
                  <a:pt x="9593210" y="2982750"/>
                  <a:pt x="9562184" y="2953744"/>
                </a:cubicBezTo>
                <a:cubicBezTo>
                  <a:pt x="9546057" y="2939479"/>
                  <a:pt x="9555693" y="2883058"/>
                  <a:pt x="9561349" y="2848335"/>
                </a:cubicBezTo>
                <a:cubicBezTo>
                  <a:pt x="9567750" y="2807311"/>
                  <a:pt x="9575004" y="2766664"/>
                  <a:pt x="9585501" y="2737139"/>
                </a:cubicBezTo>
                <a:cubicBezTo>
                  <a:pt x="9608280" y="2671738"/>
                  <a:pt x="9660381" y="2612663"/>
                  <a:pt x="9703148" y="2550485"/>
                </a:cubicBezTo>
                <a:cubicBezTo>
                  <a:pt x="9737750" y="2501016"/>
                  <a:pt x="9768276" y="2449235"/>
                  <a:pt x="9808538" y="2457337"/>
                </a:cubicBezTo>
                <a:cubicBezTo>
                  <a:pt x="9821145" y="2463417"/>
                  <a:pt x="9816173" y="2486206"/>
                  <a:pt x="9829614" y="2483476"/>
                </a:cubicBezTo>
                <a:cubicBezTo>
                  <a:pt x="9825878" y="2440013"/>
                  <a:pt x="9796558" y="2411761"/>
                  <a:pt x="9758119" y="2437609"/>
                </a:cubicBezTo>
                <a:cubicBezTo>
                  <a:pt x="9750838" y="2442550"/>
                  <a:pt x="9752841" y="2449554"/>
                  <a:pt x="9746462" y="2455914"/>
                </a:cubicBezTo>
                <a:cubicBezTo>
                  <a:pt x="9739092" y="2463366"/>
                  <a:pt x="9729530" y="2464240"/>
                  <a:pt x="9726176" y="2468367"/>
                </a:cubicBezTo>
                <a:cubicBezTo>
                  <a:pt x="9653908" y="2551164"/>
                  <a:pt x="9603806" y="2683018"/>
                  <a:pt x="9567534" y="2772032"/>
                </a:cubicBezTo>
                <a:cubicBezTo>
                  <a:pt x="9559479" y="2791418"/>
                  <a:pt x="9548010" y="2809297"/>
                  <a:pt x="9541135" y="2827165"/>
                </a:cubicBezTo>
                <a:cubicBezTo>
                  <a:pt x="9520370" y="2882238"/>
                  <a:pt x="9518002" y="2972975"/>
                  <a:pt x="9553274" y="2994679"/>
                </a:cubicBezTo>
                <a:cubicBezTo>
                  <a:pt x="9596937" y="3021620"/>
                  <a:pt x="9650298" y="2953924"/>
                  <a:pt x="9675437" y="2907412"/>
                </a:cubicBezTo>
                <a:close/>
                <a:moveTo>
                  <a:pt x="9762523" y="2710315"/>
                </a:moveTo>
                <a:cubicBezTo>
                  <a:pt x="9757707" y="2648528"/>
                  <a:pt x="9777074" y="2581619"/>
                  <a:pt x="9758817" y="2522562"/>
                </a:cubicBezTo>
                <a:cubicBezTo>
                  <a:pt x="9749581" y="2543466"/>
                  <a:pt x="9742755" y="2562376"/>
                  <a:pt x="9739322" y="2573607"/>
                </a:cubicBezTo>
                <a:cubicBezTo>
                  <a:pt x="9730236" y="2575711"/>
                  <a:pt x="9731784" y="2568746"/>
                  <a:pt x="9724246" y="2563886"/>
                </a:cubicBezTo>
                <a:cubicBezTo>
                  <a:pt x="9720565" y="2569908"/>
                  <a:pt x="9716696" y="2576357"/>
                  <a:pt x="9713204" y="2581953"/>
                </a:cubicBezTo>
                <a:cubicBezTo>
                  <a:pt x="9745964" y="2625492"/>
                  <a:pt x="9705182" y="2685488"/>
                  <a:pt x="9723459" y="2731807"/>
                </a:cubicBezTo>
                <a:cubicBezTo>
                  <a:pt x="9742329" y="2698332"/>
                  <a:pt x="9724824" y="2659494"/>
                  <a:pt x="9742859" y="2634828"/>
                </a:cubicBezTo>
                <a:cubicBezTo>
                  <a:pt x="9738205" y="2651129"/>
                  <a:pt x="9739712" y="2669641"/>
                  <a:pt x="9739274" y="2686784"/>
                </a:cubicBezTo>
                <a:cubicBezTo>
                  <a:pt x="9738787" y="2702886"/>
                  <a:pt x="9728896" y="2727580"/>
                  <a:pt x="9748237" y="2739186"/>
                </a:cubicBezTo>
                <a:cubicBezTo>
                  <a:pt x="9754688" y="2699204"/>
                  <a:pt x="9748124" y="2662140"/>
                  <a:pt x="9755378" y="2621493"/>
                </a:cubicBezTo>
                <a:cubicBezTo>
                  <a:pt x="9750627" y="2613786"/>
                  <a:pt x="9748972" y="2592148"/>
                  <a:pt x="9758673" y="2589806"/>
                </a:cubicBezTo>
                <a:cubicBezTo>
                  <a:pt x="9760694" y="2627922"/>
                  <a:pt x="9751198" y="2682875"/>
                  <a:pt x="9762523" y="2710315"/>
                </a:cubicBezTo>
                <a:close/>
                <a:moveTo>
                  <a:pt x="9782482" y="2665721"/>
                </a:moveTo>
                <a:cubicBezTo>
                  <a:pt x="9785307" y="2658173"/>
                  <a:pt x="9787158" y="2648793"/>
                  <a:pt x="9791552" y="2644615"/>
                </a:cubicBezTo>
                <a:cubicBezTo>
                  <a:pt x="9786811" y="2641501"/>
                  <a:pt x="9786257" y="2625449"/>
                  <a:pt x="9778410" y="2631670"/>
                </a:cubicBezTo>
                <a:cubicBezTo>
                  <a:pt x="9776266" y="2648059"/>
                  <a:pt x="9783258" y="2663387"/>
                  <a:pt x="9767565" y="2675829"/>
                </a:cubicBezTo>
                <a:cubicBezTo>
                  <a:pt x="9775857" y="2678983"/>
                  <a:pt x="9779657" y="2673268"/>
                  <a:pt x="9782482" y="2665721"/>
                </a:cubicBezTo>
                <a:close/>
                <a:moveTo>
                  <a:pt x="5068570" y="13339820"/>
                </a:moveTo>
                <a:cubicBezTo>
                  <a:pt x="5078289" y="13302821"/>
                  <a:pt x="5059627" y="13261948"/>
                  <a:pt x="5024488" y="13243363"/>
                </a:cubicBezTo>
                <a:cubicBezTo>
                  <a:pt x="4961087" y="13210252"/>
                  <a:pt x="4898505" y="13264169"/>
                  <a:pt x="4896111" y="13314600"/>
                </a:cubicBezTo>
                <a:cubicBezTo>
                  <a:pt x="4894073" y="13354995"/>
                  <a:pt x="4960732" y="13403820"/>
                  <a:pt x="5006663" y="13399133"/>
                </a:cubicBezTo>
                <a:cubicBezTo>
                  <a:pt x="5024136" y="13397678"/>
                  <a:pt x="5060360" y="13373408"/>
                  <a:pt x="5068570" y="13339820"/>
                </a:cubicBezTo>
                <a:close/>
                <a:moveTo>
                  <a:pt x="9735239" y="2785389"/>
                </a:moveTo>
                <a:cubicBezTo>
                  <a:pt x="9737862" y="2777306"/>
                  <a:pt x="9739032" y="2769537"/>
                  <a:pt x="9738058" y="2762223"/>
                </a:cubicBezTo>
                <a:cubicBezTo>
                  <a:pt x="9726354" y="2757562"/>
                  <a:pt x="9721274" y="2773674"/>
                  <a:pt x="9714143" y="2759815"/>
                </a:cubicBezTo>
                <a:cubicBezTo>
                  <a:pt x="9706921" y="2770391"/>
                  <a:pt x="9706295" y="2787961"/>
                  <a:pt x="9718824" y="2779220"/>
                </a:cubicBezTo>
                <a:cubicBezTo>
                  <a:pt x="9713079" y="2800010"/>
                  <a:pt x="9698496" y="2822631"/>
                  <a:pt x="9692943" y="2843147"/>
                </a:cubicBezTo>
                <a:lnTo>
                  <a:pt x="9692824" y="2844394"/>
                </a:lnTo>
                <a:lnTo>
                  <a:pt x="9691063" y="2862816"/>
                </a:lnTo>
                <a:lnTo>
                  <a:pt x="9713138" y="2827390"/>
                </a:lnTo>
                <a:lnTo>
                  <a:pt x="9723700" y="2810439"/>
                </a:lnTo>
                <a:cubicBezTo>
                  <a:pt x="9728538" y="2801869"/>
                  <a:pt x="9732615" y="2793472"/>
                  <a:pt x="9735239" y="2785389"/>
                </a:cubicBezTo>
                <a:close/>
                <a:moveTo>
                  <a:pt x="4916536" y="13706997"/>
                </a:moveTo>
                <a:cubicBezTo>
                  <a:pt x="4910939" y="13703504"/>
                  <a:pt x="4912912" y="13696730"/>
                  <a:pt x="4907693" y="13692384"/>
                </a:cubicBezTo>
                <a:cubicBezTo>
                  <a:pt x="4900133" y="13700259"/>
                  <a:pt x="4910544" y="13717095"/>
                  <a:pt x="4916536" y="13706997"/>
                </a:cubicBezTo>
                <a:close/>
                <a:moveTo>
                  <a:pt x="5043181" y="13420368"/>
                </a:moveTo>
                <a:cubicBezTo>
                  <a:pt x="5035074" y="13416785"/>
                  <a:pt x="5043149" y="13406588"/>
                  <a:pt x="5029883" y="13404295"/>
                </a:cubicBezTo>
                <a:cubicBezTo>
                  <a:pt x="5023991" y="13416476"/>
                  <a:pt x="5034452" y="13434353"/>
                  <a:pt x="5043181" y="13420368"/>
                </a:cubicBezTo>
                <a:close/>
                <a:moveTo>
                  <a:pt x="9752880" y="2785790"/>
                </a:moveTo>
                <a:cubicBezTo>
                  <a:pt x="9756195" y="2780307"/>
                  <a:pt x="9757782" y="2775272"/>
                  <a:pt x="9753324" y="2771518"/>
                </a:cubicBezTo>
                <a:cubicBezTo>
                  <a:pt x="9745298" y="2782759"/>
                  <a:pt x="9739118" y="2793285"/>
                  <a:pt x="9742073" y="2802750"/>
                </a:cubicBezTo>
                <a:cubicBezTo>
                  <a:pt x="9744524" y="2797204"/>
                  <a:pt x="9749565" y="2791273"/>
                  <a:pt x="9752880" y="2785790"/>
                </a:cubicBezTo>
                <a:close/>
                <a:moveTo>
                  <a:pt x="9817816" y="2646468"/>
                </a:moveTo>
                <a:cubicBezTo>
                  <a:pt x="9830416" y="2612327"/>
                  <a:pt x="9836229" y="2578692"/>
                  <a:pt x="9829659" y="2550294"/>
                </a:cubicBezTo>
                <a:cubicBezTo>
                  <a:pt x="9822436" y="2571833"/>
                  <a:pt x="9815608" y="2595075"/>
                  <a:pt x="9808310" y="2617792"/>
                </a:cubicBezTo>
                <a:lnTo>
                  <a:pt x="9784345" y="2681617"/>
                </a:lnTo>
                <a:lnTo>
                  <a:pt x="9784150" y="2682137"/>
                </a:lnTo>
                <a:cubicBezTo>
                  <a:pt x="9776515" y="2699415"/>
                  <a:pt x="9763235" y="2716493"/>
                  <a:pt x="9761921" y="2731472"/>
                </a:cubicBezTo>
                <a:lnTo>
                  <a:pt x="9764032" y="2740486"/>
                </a:lnTo>
                <a:lnTo>
                  <a:pt x="9765249" y="2745682"/>
                </a:lnTo>
                <a:cubicBezTo>
                  <a:pt x="9785828" y="2715258"/>
                  <a:pt x="9805216" y="2680609"/>
                  <a:pt x="9817816" y="2646468"/>
                </a:cubicBezTo>
                <a:close/>
                <a:moveTo>
                  <a:pt x="5069993" y="13406724"/>
                </a:moveTo>
                <a:cubicBezTo>
                  <a:pt x="5072207" y="13401712"/>
                  <a:pt x="5073035" y="13396088"/>
                  <a:pt x="5071487" y="13392089"/>
                </a:cubicBezTo>
                <a:cubicBezTo>
                  <a:pt x="5063995" y="13388269"/>
                  <a:pt x="5057881" y="13387098"/>
                  <a:pt x="5052107" y="13388625"/>
                </a:cubicBezTo>
                <a:cubicBezTo>
                  <a:pt x="5047306" y="13401798"/>
                  <a:pt x="5054948" y="13408743"/>
                  <a:pt x="5060179" y="13417681"/>
                </a:cubicBezTo>
                <a:cubicBezTo>
                  <a:pt x="5064177" y="13416134"/>
                  <a:pt x="5067779" y="13411735"/>
                  <a:pt x="5069993" y="13406724"/>
                </a:cubicBezTo>
                <a:close/>
                <a:moveTo>
                  <a:pt x="5096982" y="13357472"/>
                </a:moveTo>
                <a:cubicBezTo>
                  <a:pt x="5102547" y="13347185"/>
                  <a:pt x="5096424" y="13341422"/>
                  <a:pt x="5091719" y="13334755"/>
                </a:cubicBezTo>
                <a:cubicBezTo>
                  <a:pt x="5086154" y="13345041"/>
                  <a:pt x="5092278" y="13350805"/>
                  <a:pt x="5096982" y="13357472"/>
                </a:cubicBezTo>
                <a:close/>
                <a:moveTo>
                  <a:pt x="9785463" y="2766851"/>
                </a:moveTo>
                <a:cubicBezTo>
                  <a:pt x="9769146" y="2753013"/>
                  <a:pt x="9774789" y="2779472"/>
                  <a:pt x="9785463" y="2766851"/>
                </a:cubicBezTo>
                <a:close/>
                <a:moveTo>
                  <a:pt x="5117321" y="13346067"/>
                </a:moveTo>
                <a:cubicBezTo>
                  <a:pt x="5116913" y="13333141"/>
                  <a:pt x="5128192" y="13315693"/>
                  <a:pt x="5113634" y="13308242"/>
                </a:cubicBezTo>
                <a:cubicBezTo>
                  <a:pt x="5113428" y="13321406"/>
                  <a:pt x="5102764" y="13338615"/>
                  <a:pt x="5117321" y="13346067"/>
                </a:cubicBezTo>
                <a:close/>
                <a:moveTo>
                  <a:pt x="5156009" y="13281593"/>
                </a:moveTo>
                <a:cubicBezTo>
                  <a:pt x="5139197" y="13261929"/>
                  <a:pt x="5137149" y="13236553"/>
                  <a:pt x="5117261" y="13218079"/>
                </a:cubicBezTo>
                <a:cubicBezTo>
                  <a:pt x="5114466" y="13238256"/>
                  <a:pt x="5141167" y="13294407"/>
                  <a:pt x="5156009" y="13281593"/>
                </a:cubicBezTo>
                <a:close/>
                <a:moveTo>
                  <a:pt x="5192823" y="13348329"/>
                </a:moveTo>
                <a:cubicBezTo>
                  <a:pt x="5174326" y="13337097"/>
                  <a:pt x="5175915" y="13287329"/>
                  <a:pt x="5152926" y="13300113"/>
                </a:cubicBezTo>
                <a:cubicBezTo>
                  <a:pt x="5167971" y="13313387"/>
                  <a:pt x="5173643" y="13349030"/>
                  <a:pt x="5192823" y="13348329"/>
                </a:cubicBezTo>
                <a:close/>
                <a:moveTo>
                  <a:pt x="10024429" y="2421436"/>
                </a:moveTo>
                <a:cubicBezTo>
                  <a:pt x="10029660" y="2412928"/>
                  <a:pt x="10020012" y="2395664"/>
                  <a:pt x="10024504" y="2390438"/>
                </a:cubicBezTo>
                <a:cubicBezTo>
                  <a:pt x="9987067" y="2376380"/>
                  <a:pt x="9966356" y="2362875"/>
                  <a:pt x="9937566" y="2350482"/>
                </a:cubicBezTo>
                <a:cubicBezTo>
                  <a:pt x="9941340" y="2404474"/>
                  <a:pt x="9936029" y="2463462"/>
                  <a:pt x="9959882" y="2507225"/>
                </a:cubicBezTo>
                <a:cubicBezTo>
                  <a:pt x="9985459" y="2500874"/>
                  <a:pt x="10003538" y="2452955"/>
                  <a:pt x="10024429" y="2421436"/>
                </a:cubicBezTo>
                <a:close/>
                <a:moveTo>
                  <a:pt x="10118957" y="2279649"/>
                </a:moveTo>
                <a:cubicBezTo>
                  <a:pt x="10119500" y="2252466"/>
                  <a:pt x="10118032" y="2226558"/>
                  <a:pt x="10093601" y="2212489"/>
                </a:cubicBezTo>
                <a:cubicBezTo>
                  <a:pt x="10076237" y="2214178"/>
                  <a:pt x="10070197" y="2237482"/>
                  <a:pt x="10053336" y="2240477"/>
                </a:cubicBezTo>
                <a:cubicBezTo>
                  <a:pt x="10052736" y="2233716"/>
                  <a:pt x="10048110" y="2229502"/>
                  <a:pt x="10038960" y="2226531"/>
                </a:cubicBezTo>
                <a:cubicBezTo>
                  <a:pt x="10027962" y="2244752"/>
                  <a:pt x="10022959" y="2274650"/>
                  <a:pt x="10010016" y="2289123"/>
                </a:cubicBezTo>
                <a:cubicBezTo>
                  <a:pt x="10002509" y="2286518"/>
                  <a:pt x="9994733" y="2284517"/>
                  <a:pt x="9987226" y="2281913"/>
                </a:cubicBezTo>
                <a:cubicBezTo>
                  <a:pt x="9973679" y="2302614"/>
                  <a:pt x="9957418" y="2318864"/>
                  <a:pt x="9946148" y="2344181"/>
                </a:cubicBezTo>
                <a:cubicBezTo>
                  <a:pt x="9960294" y="2343231"/>
                  <a:pt x="9973094" y="2358283"/>
                  <a:pt x="9993506" y="2361912"/>
                </a:cubicBezTo>
                <a:cubicBezTo>
                  <a:pt x="10024924" y="2321345"/>
                  <a:pt x="10064551" y="2295600"/>
                  <a:pt x="10113390" y="2287286"/>
                </a:cubicBezTo>
                <a:cubicBezTo>
                  <a:pt x="10114564" y="2283837"/>
                  <a:pt x="10118452" y="2284838"/>
                  <a:pt x="10118957" y="2279649"/>
                </a:cubicBezTo>
                <a:close/>
                <a:moveTo>
                  <a:pt x="10042816" y="2531052"/>
                </a:moveTo>
                <a:cubicBezTo>
                  <a:pt x="10052460" y="2506266"/>
                  <a:pt x="10029914" y="2469149"/>
                  <a:pt x="10022881" y="2446008"/>
                </a:cubicBezTo>
                <a:cubicBezTo>
                  <a:pt x="10014059" y="2469884"/>
                  <a:pt x="9999408" y="2482517"/>
                  <a:pt x="9992864" y="2511011"/>
                </a:cubicBezTo>
                <a:cubicBezTo>
                  <a:pt x="10000470" y="2525565"/>
                  <a:pt x="10001537" y="2542636"/>
                  <a:pt x="10020674" y="2550752"/>
                </a:cubicBezTo>
                <a:cubicBezTo>
                  <a:pt x="10032809" y="2546205"/>
                  <a:pt x="10039601" y="2539314"/>
                  <a:pt x="10042816" y="2531052"/>
                </a:cubicBezTo>
                <a:close/>
                <a:moveTo>
                  <a:pt x="10171784" y="2271298"/>
                </a:moveTo>
                <a:cubicBezTo>
                  <a:pt x="10176580" y="2262958"/>
                  <a:pt x="10176250" y="2242606"/>
                  <a:pt x="10167973" y="2232805"/>
                </a:cubicBezTo>
                <a:cubicBezTo>
                  <a:pt x="10146189" y="2221712"/>
                  <a:pt x="10121377" y="2254741"/>
                  <a:pt x="10130352" y="2283253"/>
                </a:cubicBezTo>
                <a:cubicBezTo>
                  <a:pt x="10143761" y="2279090"/>
                  <a:pt x="10162664" y="2285299"/>
                  <a:pt x="10171784" y="2271298"/>
                </a:cubicBezTo>
                <a:close/>
                <a:moveTo>
                  <a:pt x="10159367" y="2330024"/>
                </a:moveTo>
                <a:cubicBezTo>
                  <a:pt x="10139524" y="2329172"/>
                  <a:pt x="10121289" y="2331198"/>
                  <a:pt x="10102653" y="2332504"/>
                </a:cubicBezTo>
                <a:lnTo>
                  <a:pt x="10083793" y="2331918"/>
                </a:lnTo>
                <a:lnTo>
                  <a:pt x="10043525" y="2330667"/>
                </a:lnTo>
                <a:cubicBezTo>
                  <a:pt x="10029075" y="2341226"/>
                  <a:pt x="10013620" y="2349173"/>
                  <a:pt x="10003829" y="2367928"/>
                </a:cubicBezTo>
                <a:lnTo>
                  <a:pt x="10046594" y="2388012"/>
                </a:lnTo>
                <a:lnTo>
                  <a:pt x="10085069" y="2406081"/>
                </a:lnTo>
                <a:cubicBezTo>
                  <a:pt x="10100190" y="2390769"/>
                  <a:pt x="10122313" y="2389745"/>
                  <a:pt x="10138540" y="2376005"/>
                </a:cubicBezTo>
                <a:cubicBezTo>
                  <a:pt x="10143573" y="2356585"/>
                  <a:pt x="10151553" y="2343522"/>
                  <a:pt x="10159367" y="2330024"/>
                </a:cubicBezTo>
                <a:close/>
                <a:moveTo>
                  <a:pt x="9908037" y="2899026"/>
                </a:moveTo>
                <a:cubicBezTo>
                  <a:pt x="9887444" y="2900635"/>
                  <a:pt x="9908037" y="2899026"/>
                  <a:pt x="9908037" y="2899026"/>
                </a:cubicBezTo>
                <a:close/>
                <a:moveTo>
                  <a:pt x="9881159" y="2974854"/>
                </a:moveTo>
                <a:cubicBezTo>
                  <a:pt x="9888362" y="2955090"/>
                  <a:pt x="9872850" y="2940588"/>
                  <a:pt x="9872008" y="2922879"/>
                </a:cubicBezTo>
                <a:cubicBezTo>
                  <a:pt x="9876328" y="2917139"/>
                  <a:pt x="9881092" y="2908664"/>
                  <a:pt x="9882998" y="2899881"/>
                </a:cubicBezTo>
                <a:lnTo>
                  <a:pt x="9880792" y="2890993"/>
                </a:lnTo>
                <a:lnTo>
                  <a:pt x="9876832" y="2875040"/>
                </a:lnTo>
                <a:cubicBezTo>
                  <a:pt x="9864172" y="2911768"/>
                  <a:pt x="9861214" y="2946154"/>
                  <a:pt x="9881159" y="2974854"/>
                </a:cubicBezTo>
                <a:close/>
                <a:moveTo>
                  <a:pt x="9899126" y="2939960"/>
                </a:moveTo>
                <a:cubicBezTo>
                  <a:pt x="9891022" y="2936379"/>
                  <a:pt x="9896171" y="2930496"/>
                  <a:pt x="9886410" y="2927203"/>
                </a:cubicBezTo>
                <a:cubicBezTo>
                  <a:pt x="9876867" y="2937264"/>
                  <a:pt x="9887768" y="2942590"/>
                  <a:pt x="9888541" y="2950070"/>
                </a:cubicBezTo>
                <a:cubicBezTo>
                  <a:pt x="9892132" y="2946558"/>
                  <a:pt x="9896537" y="2946974"/>
                  <a:pt x="9899126" y="2939960"/>
                </a:cubicBezTo>
                <a:close/>
                <a:moveTo>
                  <a:pt x="9908848" y="2924879"/>
                </a:moveTo>
                <a:cubicBezTo>
                  <a:pt x="9902867" y="2917648"/>
                  <a:pt x="9902044" y="2909126"/>
                  <a:pt x="9893365" y="2902231"/>
                </a:cubicBezTo>
                <a:cubicBezTo>
                  <a:pt x="9886045" y="2910724"/>
                  <a:pt x="9898362" y="2937073"/>
                  <a:pt x="9908848" y="2924879"/>
                </a:cubicBezTo>
                <a:close/>
                <a:moveTo>
                  <a:pt x="10116062" y="2482685"/>
                </a:moveTo>
                <a:cubicBezTo>
                  <a:pt x="10122501" y="2471465"/>
                  <a:pt x="10126435" y="2459586"/>
                  <a:pt x="10123405" y="2443270"/>
                </a:cubicBezTo>
                <a:cubicBezTo>
                  <a:pt x="10108173" y="2434898"/>
                  <a:pt x="10095328" y="2427856"/>
                  <a:pt x="10082073" y="2420721"/>
                </a:cubicBezTo>
                <a:lnTo>
                  <a:pt x="10039718" y="2398381"/>
                </a:lnTo>
                <a:lnTo>
                  <a:pt x="10038279" y="2397622"/>
                </a:lnTo>
                <a:lnTo>
                  <a:pt x="10038204" y="2400664"/>
                </a:lnTo>
                <a:lnTo>
                  <a:pt x="10037428" y="2432291"/>
                </a:lnTo>
                <a:cubicBezTo>
                  <a:pt x="10038526" y="2443106"/>
                  <a:pt x="10040510" y="2453456"/>
                  <a:pt x="10041882" y="2464167"/>
                </a:cubicBezTo>
                <a:cubicBezTo>
                  <a:pt x="10073822" y="2474347"/>
                  <a:pt x="10077469" y="2499416"/>
                  <a:pt x="10093688" y="2518147"/>
                </a:cubicBezTo>
                <a:lnTo>
                  <a:pt x="10112760" y="2487918"/>
                </a:lnTo>
                <a:close/>
                <a:moveTo>
                  <a:pt x="5269584" y="13464323"/>
                </a:moveTo>
                <a:cubicBezTo>
                  <a:pt x="5255848" y="13443470"/>
                  <a:pt x="5246564" y="13402152"/>
                  <a:pt x="5222540" y="13397655"/>
                </a:cubicBezTo>
                <a:cubicBezTo>
                  <a:pt x="5242616" y="13415703"/>
                  <a:pt x="5242673" y="13460590"/>
                  <a:pt x="5269584" y="13464323"/>
                </a:cubicBezTo>
                <a:close/>
                <a:moveTo>
                  <a:pt x="10200668" y="2308629"/>
                </a:moveTo>
                <a:cubicBezTo>
                  <a:pt x="10204995" y="2296474"/>
                  <a:pt x="10207479" y="2286027"/>
                  <a:pt x="10199670" y="2280043"/>
                </a:cubicBezTo>
                <a:cubicBezTo>
                  <a:pt x="10174051" y="2289532"/>
                  <a:pt x="10137158" y="2292402"/>
                  <a:pt x="10107938" y="2299484"/>
                </a:cubicBezTo>
                <a:lnTo>
                  <a:pt x="10104526" y="2300652"/>
                </a:lnTo>
                <a:lnTo>
                  <a:pt x="10081978" y="2308371"/>
                </a:lnTo>
                <a:cubicBezTo>
                  <a:pt x="10078223" y="2310316"/>
                  <a:pt x="10058412" y="2313448"/>
                  <a:pt x="10068902" y="2319898"/>
                </a:cubicBezTo>
                <a:lnTo>
                  <a:pt x="10092010" y="2319529"/>
                </a:lnTo>
                <a:lnTo>
                  <a:pt x="10137097" y="2318805"/>
                </a:lnTo>
                <a:cubicBezTo>
                  <a:pt x="10158708" y="2316292"/>
                  <a:pt x="10179551" y="2312264"/>
                  <a:pt x="10200668" y="2308629"/>
                </a:cubicBezTo>
                <a:close/>
                <a:moveTo>
                  <a:pt x="9939719" y="2902316"/>
                </a:moveTo>
                <a:cubicBezTo>
                  <a:pt x="9933422" y="2879647"/>
                  <a:pt x="9918653" y="2858845"/>
                  <a:pt x="9894798" y="2840146"/>
                </a:cubicBezTo>
                <a:cubicBezTo>
                  <a:pt x="9876346" y="2869216"/>
                  <a:pt x="9922351" y="2883934"/>
                  <a:pt x="9932814" y="2906404"/>
                </a:cubicBezTo>
                <a:cubicBezTo>
                  <a:pt x="9935562" y="2907108"/>
                  <a:pt x="9938022" y="2906155"/>
                  <a:pt x="9939719" y="2902316"/>
                </a:cubicBezTo>
                <a:close/>
                <a:moveTo>
                  <a:pt x="10095084" y="2562065"/>
                </a:moveTo>
                <a:cubicBezTo>
                  <a:pt x="10078464" y="2540991"/>
                  <a:pt x="10082193" y="2509086"/>
                  <a:pt x="10058332" y="2491300"/>
                </a:cubicBezTo>
                <a:cubicBezTo>
                  <a:pt x="10063988" y="2521589"/>
                  <a:pt x="10043363" y="2565494"/>
                  <a:pt x="10076878" y="2581063"/>
                </a:cubicBezTo>
                <a:cubicBezTo>
                  <a:pt x="10085559" y="2580217"/>
                  <a:pt x="10089954" y="2569535"/>
                  <a:pt x="10095084" y="2562065"/>
                </a:cubicBezTo>
                <a:close/>
                <a:moveTo>
                  <a:pt x="9941393" y="2933140"/>
                </a:moveTo>
                <a:cubicBezTo>
                  <a:pt x="9938497" y="2929311"/>
                  <a:pt x="9937872" y="2924956"/>
                  <a:pt x="9941176" y="2919787"/>
                </a:cubicBezTo>
                <a:cubicBezTo>
                  <a:pt x="9932893" y="2921226"/>
                  <a:pt x="9921169" y="2907378"/>
                  <a:pt x="9912985" y="2910900"/>
                </a:cubicBezTo>
                <a:cubicBezTo>
                  <a:pt x="9924977" y="2917219"/>
                  <a:pt x="9929529" y="2942685"/>
                  <a:pt x="9941393" y="2933140"/>
                </a:cubicBezTo>
                <a:close/>
                <a:moveTo>
                  <a:pt x="9972356" y="2864216"/>
                </a:moveTo>
                <a:cubicBezTo>
                  <a:pt x="9968360" y="2854802"/>
                  <a:pt x="9964363" y="2845388"/>
                  <a:pt x="9950853" y="2837889"/>
                </a:cubicBezTo>
                <a:cubicBezTo>
                  <a:pt x="9948551" y="2846560"/>
                  <a:pt x="9966979" y="2874078"/>
                  <a:pt x="9972356" y="2864216"/>
                </a:cubicBezTo>
                <a:close/>
                <a:moveTo>
                  <a:pt x="9920152" y="2986983"/>
                </a:moveTo>
                <a:cubicBezTo>
                  <a:pt x="9912038" y="2978809"/>
                  <a:pt x="9905354" y="2952400"/>
                  <a:pt x="9893679" y="2961519"/>
                </a:cubicBezTo>
                <a:cubicBezTo>
                  <a:pt x="9893271" y="2970517"/>
                  <a:pt x="9916412" y="2987370"/>
                  <a:pt x="9920152" y="2986983"/>
                </a:cubicBezTo>
                <a:close/>
                <a:moveTo>
                  <a:pt x="9929447" y="2971714"/>
                </a:moveTo>
                <a:cubicBezTo>
                  <a:pt x="9925976" y="2964571"/>
                  <a:pt x="9918786" y="2945077"/>
                  <a:pt x="9906436" y="2948799"/>
                </a:cubicBezTo>
                <a:cubicBezTo>
                  <a:pt x="9914639" y="2954463"/>
                  <a:pt x="9917286" y="2975009"/>
                  <a:pt x="9929447" y="2971714"/>
                </a:cubicBezTo>
                <a:close/>
                <a:moveTo>
                  <a:pt x="5286759" y="13517794"/>
                </a:moveTo>
                <a:cubicBezTo>
                  <a:pt x="5290141" y="13505524"/>
                  <a:pt x="5282833" y="13479354"/>
                  <a:pt x="5270579" y="13485156"/>
                </a:cubicBezTo>
                <a:cubicBezTo>
                  <a:pt x="5279789" y="13494323"/>
                  <a:pt x="5277123" y="13508439"/>
                  <a:pt x="5286759" y="13517794"/>
                </a:cubicBezTo>
                <a:close/>
                <a:moveTo>
                  <a:pt x="5022658" y="14127063"/>
                </a:moveTo>
                <a:lnTo>
                  <a:pt x="5014124" y="14123292"/>
                </a:lnTo>
                <a:lnTo>
                  <a:pt x="5010354" y="14131822"/>
                </a:lnTo>
                <a:lnTo>
                  <a:pt x="5018889" y="14135593"/>
                </a:lnTo>
                <a:close/>
                <a:moveTo>
                  <a:pt x="10141805" y="2580416"/>
                </a:moveTo>
                <a:cubicBezTo>
                  <a:pt x="10143565" y="2578490"/>
                  <a:pt x="10145091" y="2576279"/>
                  <a:pt x="10145327" y="2571693"/>
                </a:cubicBezTo>
                <a:cubicBezTo>
                  <a:pt x="10125186" y="2554472"/>
                  <a:pt x="10126702" y="2525917"/>
                  <a:pt x="10113199" y="2505141"/>
                </a:cubicBezTo>
                <a:cubicBezTo>
                  <a:pt x="10111706" y="2512959"/>
                  <a:pt x="10109240" y="2518902"/>
                  <a:pt x="10106088" y="2523550"/>
                </a:cubicBezTo>
                <a:lnTo>
                  <a:pt x="10103735" y="2525778"/>
                </a:lnTo>
                <a:lnTo>
                  <a:pt x="10094857" y="2534181"/>
                </a:lnTo>
                <a:lnTo>
                  <a:pt x="10098257" y="2548754"/>
                </a:lnTo>
                <a:lnTo>
                  <a:pt x="10098707" y="2550680"/>
                </a:lnTo>
                <a:cubicBezTo>
                  <a:pt x="10119757" y="2552067"/>
                  <a:pt x="10114956" y="2579889"/>
                  <a:pt x="10136876" y="2587434"/>
                </a:cubicBezTo>
                <a:cubicBezTo>
                  <a:pt x="10138050" y="2583985"/>
                  <a:pt x="10140045" y="2582343"/>
                  <a:pt x="10141805" y="2580416"/>
                </a:cubicBezTo>
                <a:close/>
                <a:moveTo>
                  <a:pt x="10033641" y="2827047"/>
                </a:moveTo>
                <a:cubicBezTo>
                  <a:pt x="10030318" y="2823029"/>
                  <a:pt x="10029029" y="2817870"/>
                  <a:pt x="10025468" y="2813237"/>
                </a:cubicBezTo>
                <a:cubicBezTo>
                  <a:pt x="10018613" y="2818367"/>
                  <a:pt x="10011322" y="2818715"/>
                  <a:pt x="10006045" y="2830661"/>
                </a:cubicBezTo>
                <a:cubicBezTo>
                  <a:pt x="10014337" y="2833815"/>
                  <a:pt x="10009426" y="2840313"/>
                  <a:pt x="10019375" y="2843179"/>
                </a:cubicBezTo>
                <a:cubicBezTo>
                  <a:pt x="10025268" y="2830996"/>
                  <a:pt x="10022521" y="2830292"/>
                  <a:pt x="10033641" y="2827047"/>
                </a:cubicBezTo>
                <a:close/>
                <a:moveTo>
                  <a:pt x="10247985" y="2354847"/>
                </a:moveTo>
                <a:cubicBezTo>
                  <a:pt x="10258452" y="2324844"/>
                  <a:pt x="10210181" y="2335936"/>
                  <a:pt x="10203481" y="2318535"/>
                </a:cubicBezTo>
                <a:cubicBezTo>
                  <a:pt x="10194128" y="2324134"/>
                  <a:pt x="10181994" y="2323810"/>
                  <a:pt x="10172574" y="2327936"/>
                </a:cubicBezTo>
                <a:cubicBezTo>
                  <a:pt x="10166839" y="2341633"/>
                  <a:pt x="10157653" y="2347667"/>
                  <a:pt x="10154028" y="2365546"/>
                </a:cubicBezTo>
                <a:cubicBezTo>
                  <a:pt x="10184197" y="2359426"/>
                  <a:pt x="10215203" y="2355481"/>
                  <a:pt x="10247985" y="2354847"/>
                </a:cubicBezTo>
                <a:close/>
                <a:moveTo>
                  <a:pt x="10026593" y="2898379"/>
                </a:moveTo>
                <a:cubicBezTo>
                  <a:pt x="10017150" y="2888598"/>
                  <a:pt x="10016982" y="2876286"/>
                  <a:pt x="9999069" y="2868371"/>
                </a:cubicBezTo>
                <a:cubicBezTo>
                  <a:pt x="9997669" y="2878460"/>
                  <a:pt x="10017426" y="2907586"/>
                  <a:pt x="10026593" y="2898379"/>
                </a:cubicBezTo>
                <a:close/>
                <a:moveTo>
                  <a:pt x="10062983" y="2820635"/>
                </a:moveTo>
                <a:cubicBezTo>
                  <a:pt x="10060741" y="2813016"/>
                  <a:pt x="10059037" y="2790337"/>
                  <a:pt x="10045565" y="2801211"/>
                </a:cubicBezTo>
                <a:cubicBezTo>
                  <a:pt x="10061337" y="2803591"/>
                  <a:pt x="10049640" y="2825448"/>
                  <a:pt x="10062983" y="2820635"/>
                </a:cubicBezTo>
                <a:close/>
                <a:moveTo>
                  <a:pt x="5285006" y="13660274"/>
                </a:moveTo>
                <a:cubicBezTo>
                  <a:pt x="5280391" y="13651098"/>
                  <a:pt x="5271238" y="13625643"/>
                  <a:pt x="5259404" y="13648962"/>
                </a:cubicBezTo>
                <a:cubicBezTo>
                  <a:pt x="5273186" y="13648935"/>
                  <a:pt x="5280999" y="13668190"/>
                  <a:pt x="5285006" y="13660274"/>
                </a:cubicBezTo>
                <a:close/>
                <a:moveTo>
                  <a:pt x="10267249" y="2391886"/>
                </a:moveTo>
                <a:cubicBezTo>
                  <a:pt x="10239159" y="2398206"/>
                  <a:pt x="10192431" y="2404207"/>
                  <a:pt x="10166461" y="2375745"/>
                </a:cubicBezTo>
                <a:cubicBezTo>
                  <a:pt x="10144771" y="2389589"/>
                  <a:pt x="10118088" y="2394368"/>
                  <a:pt x="10098408" y="2413433"/>
                </a:cubicBezTo>
                <a:cubicBezTo>
                  <a:pt x="10122236" y="2427237"/>
                  <a:pt x="10146936" y="2440704"/>
                  <a:pt x="10169894" y="2454843"/>
                </a:cubicBezTo>
                <a:cubicBezTo>
                  <a:pt x="10190811" y="2446789"/>
                  <a:pt x="10210892" y="2436561"/>
                  <a:pt x="10235194" y="2434697"/>
                </a:cubicBezTo>
                <a:cubicBezTo>
                  <a:pt x="10246393" y="2420895"/>
                  <a:pt x="10257424" y="2406658"/>
                  <a:pt x="10267249" y="2391886"/>
                </a:cubicBezTo>
                <a:close/>
                <a:moveTo>
                  <a:pt x="10276438" y="2372864"/>
                </a:moveTo>
                <a:cubicBezTo>
                  <a:pt x="10243390" y="2367606"/>
                  <a:pt x="10207527" y="2358936"/>
                  <a:pt x="10185366" y="2375459"/>
                </a:cubicBezTo>
                <a:cubicBezTo>
                  <a:pt x="10216267" y="2392034"/>
                  <a:pt x="10254982" y="2388617"/>
                  <a:pt x="10276438" y="2372864"/>
                </a:cubicBezTo>
                <a:close/>
                <a:moveTo>
                  <a:pt x="10185044" y="2583875"/>
                </a:moveTo>
                <a:cubicBezTo>
                  <a:pt x="10162053" y="2572246"/>
                  <a:pt x="10162029" y="2535792"/>
                  <a:pt x="10135348" y="2534076"/>
                </a:cubicBezTo>
                <a:cubicBezTo>
                  <a:pt x="10148415" y="2555020"/>
                  <a:pt x="10161917" y="2575795"/>
                  <a:pt x="10178572" y="2594358"/>
                </a:cubicBezTo>
                <a:cubicBezTo>
                  <a:pt x="10180785" y="2591008"/>
                  <a:pt x="10184003" y="2590269"/>
                  <a:pt x="10185044" y="2583875"/>
                </a:cubicBezTo>
                <a:close/>
                <a:moveTo>
                  <a:pt x="10103764" y="2782564"/>
                </a:moveTo>
                <a:cubicBezTo>
                  <a:pt x="10103764" y="2782564"/>
                  <a:pt x="10088407" y="2797705"/>
                  <a:pt x="10103764" y="2782564"/>
                </a:cubicBezTo>
                <a:close/>
                <a:moveTo>
                  <a:pt x="10085152" y="2825841"/>
                </a:moveTo>
                <a:cubicBezTo>
                  <a:pt x="10079260" y="2816099"/>
                  <a:pt x="10076227" y="2791813"/>
                  <a:pt x="10064532" y="2791745"/>
                </a:cubicBezTo>
                <a:cubicBezTo>
                  <a:pt x="10074778" y="2800861"/>
                  <a:pt x="10071185" y="2826299"/>
                  <a:pt x="10085152" y="2825841"/>
                </a:cubicBezTo>
                <a:close/>
                <a:moveTo>
                  <a:pt x="10063818" y="2926044"/>
                </a:moveTo>
                <a:cubicBezTo>
                  <a:pt x="10053998" y="2917117"/>
                  <a:pt x="10050965" y="2892831"/>
                  <a:pt x="10033497" y="2894290"/>
                </a:cubicBezTo>
                <a:cubicBezTo>
                  <a:pt x="10044546" y="2902742"/>
                  <a:pt x="10046538" y="2927078"/>
                  <a:pt x="10063818" y="2926044"/>
                </a:cubicBezTo>
                <a:close/>
                <a:moveTo>
                  <a:pt x="5326219" y="13683582"/>
                </a:moveTo>
                <a:cubicBezTo>
                  <a:pt x="5316692" y="13680902"/>
                  <a:pt x="5312596" y="13691328"/>
                  <a:pt x="5305879" y="13694988"/>
                </a:cubicBezTo>
                <a:cubicBezTo>
                  <a:pt x="5276198" y="13681364"/>
                  <a:pt x="5244910" y="13669069"/>
                  <a:pt x="5234299" y="13648067"/>
                </a:cubicBezTo>
                <a:cubicBezTo>
                  <a:pt x="5233520" y="13618664"/>
                  <a:pt x="5268351" y="13626406"/>
                  <a:pt x="5282517" y="13608195"/>
                </a:cubicBezTo>
                <a:cubicBezTo>
                  <a:pt x="5283281" y="13488728"/>
                  <a:pt x="5187653" y="13406202"/>
                  <a:pt x="5140623" y="13304872"/>
                </a:cubicBezTo>
                <a:cubicBezTo>
                  <a:pt x="5152980" y="13384254"/>
                  <a:pt x="5077282" y="13460924"/>
                  <a:pt x="5007079" y="13455906"/>
                </a:cubicBezTo>
                <a:cubicBezTo>
                  <a:pt x="5004348" y="13503640"/>
                  <a:pt x="4974802" y="13588978"/>
                  <a:pt x="4933081" y="13611838"/>
                </a:cubicBezTo>
                <a:cubicBezTo>
                  <a:pt x="4931805" y="13633195"/>
                  <a:pt x="4955562" y="13645221"/>
                  <a:pt x="4959028" y="13669695"/>
                </a:cubicBezTo>
                <a:cubicBezTo>
                  <a:pt x="4967015" y="13723184"/>
                  <a:pt x="4931968" y="13785189"/>
                  <a:pt x="4885920" y="13800529"/>
                </a:cubicBezTo>
                <a:cubicBezTo>
                  <a:pt x="4915604" y="13836076"/>
                  <a:pt x="4950292" y="13884540"/>
                  <a:pt x="4990665" y="13933986"/>
                </a:cubicBezTo>
                <a:cubicBezTo>
                  <a:pt x="5042581" y="13997709"/>
                  <a:pt x="5124146" y="14061277"/>
                  <a:pt x="5076245" y="14155838"/>
                </a:cubicBezTo>
                <a:cubicBezTo>
                  <a:pt x="5033788" y="14167667"/>
                  <a:pt x="4933423" y="14125870"/>
                  <a:pt x="4955463" y="14071373"/>
                </a:cubicBezTo>
                <a:cubicBezTo>
                  <a:pt x="4982075" y="14068857"/>
                  <a:pt x="5000892" y="14095524"/>
                  <a:pt x="5028002" y="14103424"/>
                </a:cubicBezTo>
                <a:cubicBezTo>
                  <a:pt x="5035103" y="14081582"/>
                  <a:pt x="5020204" y="14049508"/>
                  <a:pt x="5003182" y="14021085"/>
                </a:cubicBezTo>
                <a:cubicBezTo>
                  <a:pt x="4974657" y="13974835"/>
                  <a:pt x="4946214" y="13943404"/>
                  <a:pt x="4898746" y="13898470"/>
                </a:cubicBezTo>
                <a:cubicBezTo>
                  <a:pt x="4865470" y="13866435"/>
                  <a:pt x="4844547" y="13830680"/>
                  <a:pt x="4802062" y="13850653"/>
                </a:cubicBezTo>
                <a:cubicBezTo>
                  <a:pt x="4788823" y="13840215"/>
                  <a:pt x="4783820" y="13827299"/>
                  <a:pt x="4771196" y="13816623"/>
                </a:cubicBezTo>
                <a:cubicBezTo>
                  <a:pt x="4685134" y="13794400"/>
                  <a:pt x="4648316" y="13705741"/>
                  <a:pt x="4688995" y="13621754"/>
                </a:cubicBezTo>
                <a:cubicBezTo>
                  <a:pt x="4732452" y="13530328"/>
                  <a:pt x="4829822" y="13526958"/>
                  <a:pt x="4911248" y="13591995"/>
                </a:cubicBezTo>
                <a:cubicBezTo>
                  <a:pt x="4943688" y="13549740"/>
                  <a:pt x="4956894" y="13485222"/>
                  <a:pt x="4944069" y="13448457"/>
                </a:cubicBezTo>
                <a:cubicBezTo>
                  <a:pt x="4732612" y="13415693"/>
                  <a:pt x="4862555" y="13080048"/>
                  <a:pt x="5035689" y="13171841"/>
                </a:cubicBezTo>
                <a:cubicBezTo>
                  <a:pt x="5105004" y="13140782"/>
                  <a:pt x="5120362" y="13186822"/>
                  <a:pt x="5160856" y="13247537"/>
                </a:cubicBezTo>
                <a:cubicBezTo>
                  <a:pt x="5181103" y="13277896"/>
                  <a:pt x="5196418" y="13305564"/>
                  <a:pt x="5210780" y="13330773"/>
                </a:cubicBezTo>
                <a:cubicBezTo>
                  <a:pt x="5239128" y="13382044"/>
                  <a:pt x="5287829" y="13448424"/>
                  <a:pt x="5306601" y="13495973"/>
                </a:cubicBezTo>
                <a:cubicBezTo>
                  <a:pt x="5327755" y="13549673"/>
                  <a:pt x="5345349" y="13620663"/>
                  <a:pt x="5326219" y="13683582"/>
                </a:cubicBezTo>
                <a:close/>
                <a:moveTo>
                  <a:pt x="10134302" y="2827672"/>
                </a:moveTo>
                <a:cubicBezTo>
                  <a:pt x="10147090" y="2806806"/>
                  <a:pt x="10117521" y="2795271"/>
                  <a:pt x="10129882" y="2774218"/>
                </a:cubicBezTo>
                <a:cubicBezTo>
                  <a:pt x="10119874" y="2765717"/>
                  <a:pt x="10112454" y="2772127"/>
                  <a:pt x="10104647" y="2774796"/>
                </a:cubicBezTo>
                <a:cubicBezTo>
                  <a:pt x="10123949" y="2789953"/>
                  <a:pt x="10113959" y="2812564"/>
                  <a:pt x="10134302" y="2827672"/>
                </a:cubicBezTo>
                <a:close/>
                <a:moveTo>
                  <a:pt x="10131673" y="2838238"/>
                </a:moveTo>
                <a:cubicBezTo>
                  <a:pt x="10130006" y="2833932"/>
                  <a:pt x="10125831" y="2829538"/>
                  <a:pt x="10118768" y="2825907"/>
                </a:cubicBezTo>
                <a:cubicBezTo>
                  <a:pt x="10105238" y="2831147"/>
                  <a:pt x="10084356" y="2853024"/>
                  <a:pt x="10074567" y="2835951"/>
                </a:cubicBezTo>
                <a:cubicBezTo>
                  <a:pt x="10068803" y="2842073"/>
                  <a:pt x="10060570" y="2844554"/>
                  <a:pt x="10063099" y="2853830"/>
                </a:cubicBezTo>
                <a:cubicBezTo>
                  <a:pt x="10087917" y="2857657"/>
                  <a:pt x="10108481" y="2842268"/>
                  <a:pt x="10131673" y="2838238"/>
                </a:cubicBezTo>
                <a:close/>
                <a:moveTo>
                  <a:pt x="10241986" y="2610903"/>
                </a:moveTo>
                <a:cubicBezTo>
                  <a:pt x="10244167" y="2603570"/>
                  <a:pt x="10246783" y="2596069"/>
                  <a:pt x="10248796" y="2588301"/>
                </a:cubicBezTo>
                <a:cubicBezTo>
                  <a:pt x="10222794" y="2555854"/>
                  <a:pt x="10202390" y="2519754"/>
                  <a:pt x="10189931" y="2479596"/>
                </a:cubicBezTo>
                <a:cubicBezTo>
                  <a:pt x="10167810" y="2474126"/>
                  <a:pt x="10151692" y="2454357"/>
                  <a:pt x="10135838" y="2453468"/>
                </a:cubicBezTo>
                <a:cubicBezTo>
                  <a:pt x="10133285" y="2475430"/>
                  <a:pt x="10131872" y="2496454"/>
                  <a:pt x="10130894" y="2517310"/>
                </a:cubicBezTo>
                <a:cubicBezTo>
                  <a:pt x="10167159" y="2528323"/>
                  <a:pt x="10173822" y="2554728"/>
                  <a:pt x="10190610" y="2576237"/>
                </a:cubicBezTo>
                <a:cubicBezTo>
                  <a:pt x="10190042" y="2566965"/>
                  <a:pt x="10198019" y="2573385"/>
                  <a:pt x="10203381" y="2574317"/>
                </a:cubicBezTo>
                <a:cubicBezTo>
                  <a:pt x="10215781" y="2587026"/>
                  <a:pt x="10218055" y="2604632"/>
                  <a:pt x="10241986" y="2610903"/>
                </a:cubicBezTo>
                <a:close/>
                <a:moveTo>
                  <a:pt x="10096957" y="2946805"/>
                </a:moveTo>
                <a:cubicBezTo>
                  <a:pt x="10086343" y="2943136"/>
                  <a:pt x="10091443" y="2936211"/>
                  <a:pt x="10080403" y="2932352"/>
                </a:cubicBezTo>
                <a:cubicBezTo>
                  <a:pt x="10069481" y="2939764"/>
                  <a:pt x="10091917" y="2959366"/>
                  <a:pt x="10096957" y="2946805"/>
                </a:cubicBezTo>
                <a:close/>
                <a:moveTo>
                  <a:pt x="10173572" y="2791291"/>
                </a:moveTo>
                <a:cubicBezTo>
                  <a:pt x="10173276" y="2785615"/>
                  <a:pt x="10166990" y="2779651"/>
                  <a:pt x="10153797" y="2776627"/>
                </a:cubicBezTo>
                <a:cubicBezTo>
                  <a:pt x="10148470" y="2787530"/>
                  <a:pt x="10154689" y="2795377"/>
                  <a:pt x="10157406" y="2804226"/>
                </a:cubicBezTo>
                <a:cubicBezTo>
                  <a:pt x="10168174" y="2802355"/>
                  <a:pt x="10173868" y="2796967"/>
                  <a:pt x="10173572" y="2791291"/>
                </a:cubicBezTo>
                <a:close/>
                <a:moveTo>
                  <a:pt x="10333907" y="2437652"/>
                </a:moveTo>
                <a:cubicBezTo>
                  <a:pt x="10329853" y="2429722"/>
                  <a:pt x="10308166" y="2430579"/>
                  <a:pt x="10308303" y="2420537"/>
                </a:cubicBezTo>
                <a:cubicBezTo>
                  <a:pt x="10304451" y="2410531"/>
                  <a:pt x="10318936" y="2390968"/>
                  <a:pt x="10310625" y="2383678"/>
                </a:cubicBezTo>
                <a:cubicBezTo>
                  <a:pt x="10305967" y="2381976"/>
                  <a:pt x="10301476" y="2380708"/>
                  <a:pt x="10296381" y="2379173"/>
                </a:cubicBezTo>
                <a:cubicBezTo>
                  <a:pt x="10280992" y="2395087"/>
                  <a:pt x="10267545" y="2414749"/>
                  <a:pt x="10252155" y="2430664"/>
                </a:cubicBezTo>
                <a:lnTo>
                  <a:pt x="10306699" y="2438998"/>
                </a:lnTo>
                <a:lnTo>
                  <a:pt x="10329247" y="2442443"/>
                </a:lnTo>
                <a:cubicBezTo>
                  <a:pt x="10331761" y="2442474"/>
                  <a:pt x="10333336" y="2441368"/>
                  <a:pt x="10333907" y="2437652"/>
                </a:cubicBezTo>
                <a:close/>
                <a:moveTo>
                  <a:pt x="10330077" y="2470595"/>
                </a:moveTo>
                <a:cubicBezTo>
                  <a:pt x="10330547" y="2467916"/>
                  <a:pt x="10331889" y="2464902"/>
                  <a:pt x="10332795" y="2462056"/>
                </a:cubicBezTo>
                <a:cubicBezTo>
                  <a:pt x="10327097" y="2460254"/>
                  <a:pt x="10331523" y="2453555"/>
                  <a:pt x="10322775" y="2452926"/>
                </a:cubicBezTo>
                <a:cubicBezTo>
                  <a:pt x="10319062" y="2453357"/>
                  <a:pt x="10313687" y="2452554"/>
                  <a:pt x="10307448" y="2451296"/>
                </a:cubicBezTo>
                <a:lnTo>
                  <a:pt x="10305664" y="2450916"/>
                </a:lnTo>
                <a:lnTo>
                  <a:pt x="10286941" y="2446930"/>
                </a:lnTo>
                <a:cubicBezTo>
                  <a:pt x="10272607" y="2444144"/>
                  <a:pt x="10258019" y="2442643"/>
                  <a:pt x="10249571" y="2448643"/>
                </a:cubicBezTo>
                <a:cubicBezTo>
                  <a:pt x="10265374" y="2453298"/>
                  <a:pt x="10278159" y="2458240"/>
                  <a:pt x="10290665" y="2462292"/>
                </a:cubicBezTo>
                <a:lnTo>
                  <a:pt x="10304423" y="2465190"/>
                </a:lnTo>
                <a:close/>
                <a:moveTo>
                  <a:pt x="10188898" y="2807082"/>
                </a:moveTo>
                <a:cubicBezTo>
                  <a:pt x="10191658" y="2802278"/>
                  <a:pt x="10192712" y="2797007"/>
                  <a:pt x="10191043" y="2791554"/>
                </a:cubicBezTo>
                <a:cubicBezTo>
                  <a:pt x="10184177" y="2814015"/>
                  <a:pt x="10159211" y="2807063"/>
                  <a:pt x="10145481" y="2830061"/>
                </a:cubicBezTo>
                <a:cubicBezTo>
                  <a:pt x="10156990" y="2831705"/>
                  <a:pt x="10180618" y="2821494"/>
                  <a:pt x="10188898" y="2807082"/>
                </a:cubicBezTo>
                <a:close/>
                <a:moveTo>
                  <a:pt x="10286869" y="2606610"/>
                </a:moveTo>
                <a:cubicBezTo>
                  <a:pt x="10289049" y="2599277"/>
                  <a:pt x="10291668" y="2591776"/>
                  <a:pt x="10294115" y="2583840"/>
                </a:cubicBezTo>
                <a:cubicBezTo>
                  <a:pt x="10291738" y="2573767"/>
                  <a:pt x="10257989" y="2556290"/>
                  <a:pt x="10246757" y="2566109"/>
                </a:cubicBezTo>
                <a:cubicBezTo>
                  <a:pt x="10259222" y="2580291"/>
                  <a:pt x="10264447" y="2597760"/>
                  <a:pt x="10286869" y="2606610"/>
                </a:cubicBezTo>
                <a:close/>
                <a:moveTo>
                  <a:pt x="10341604" y="2483639"/>
                </a:moveTo>
                <a:cubicBezTo>
                  <a:pt x="10333560" y="2482241"/>
                  <a:pt x="10326387" y="2482130"/>
                  <a:pt x="10318888" y="2481334"/>
                </a:cubicBezTo>
                <a:lnTo>
                  <a:pt x="10303372" y="2477297"/>
                </a:lnTo>
                <a:lnTo>
                  <a:pt x="10294211" y="2474913"/>
                </a:lnTo>
                <a:lnTo>
                  <a:pt x="10302346" y="2489101"/>
                </a:lnTo>
                <a:lnTo>
                  <a:pt x="10304681" y="2493172"/>
                </a:lnTo>
                <a:cubicBezTo>
                  <a:pt x="10310520" y="2498104"/>
                  <a:pt x="10317985" y="2502223"/>
                  <a:pt x="10324906" y="2506551"/>
                </a:cubicBezTo>
                <a:cubicBezTo>
                  <a:pt x="10328529" y="2495166"/>
                  <a:pt x="10335100" y="2490139"/>
                  <a:pt x="10341604" y="2483639"/>
                </a:cubicBezTo>
                <a:close/>
                <a:moveTo>
                  <a:pt x="10131842" y="2964769"/>
                </a:moveTo>
                <a:cubicBezTo>
                  <a:pt x="10129889" y="2958807"/>
                  <a:pt x="10111628" y="2943600"/>
                  <a:pt x="10104724" y="2947688"/>
                </a:cubicBezTo>
                <a:cubicBezTo>
                  <a:pt x="10106251" y="2953461"/>
                  <a:pt x="10124512" y="2968668"/>
                  <a:pt x="10131842" y="2964769"/>
                </a:cubicBezTo>
                <a:close/>
                <a:moveTo>
                  <a:pt x="5276929" y="13954144"/>
                </a:moveTo>
                <a:cubicBezTo>
                  <a:pt x="5265663" y="13950179"/>
                  <a:pt x="5261026" y="13928370"/>
                  <a:pt x="5248579" y="13935147"/>
                </a:cubicBezTo>
                <a:cubicBezTo>
                  <a:pt x="5255215" y="13940605"/>
                  <a:pt x="5264482" y="13960921"/>
                  <a:pt x="5276929" y="13954144"/>
                </a:cubicBezTo>
                <a:close/>
                <a:moveTo>
                  <a:pt x="10331794" y="2573829"/>
                </a:moveTo>
                <a:lnTo>
                  <a:pt x="10296781" y="2553153"/>
                </a:lnTo>
                <a:lnTo>
                  <a:pt x="10267920" y="2536109"/>
                </a:lnTo>
                <a:cubicBezTo>
                  <a:pt x="10248411" y="2522640"/>
                  <a:pt x="10229895" y="2508665"/>
                  <a:pt x="10210006" y="2495343"/>
                </a:cubicBezTo>
                <a:cubicBezTo>
                  <a:pt x="10213418" y="2518505"/>
                  <a:pt x="10225212" y="2537441"/>
                  <a:pt x="10240928" y="2554867"/>
                </a:cubicBezTo>
                <a:cubicBezTo>
                  <a:pt x="10255981" y="2544576"/>
                  <a:pt x="10271825" y="2554210"/>
                  <a:pt x="10287341" y="2563971"/>
                </a:cubicBezTo>
                <a:lnTo>
                  <a:pt x="10295463" y="2568321"/>
                </a:lnTo>
                <a:lnTo>
                  <a:pt x="10310232" y="2576231"/>
                </a:lnTo>
                <a:cubicBezTo>
                  <a:pt x="10317687" y="2578699"/>
                  <a:pt x="10324921" y="2578723"/>
                  <a:pt x="10331794" y="2573829"/>
                </a:cubicBezTo>
                <a:close/>
                <a:moveTo>
                  <a:pt x="10346377" y="2566218"/>
                </a:moveTo>
                <a:cubicBezTo>
                  <a:pt x="10336760" y="2552937"/>
                  <a:pt x="10334184" y="2531951"/>
                  <a:pt x="10321283" y="2517937"/>
                </a:cubicBezTo>
                <a:cubicBezTo>
                  <a:pt x="10317781" y="2514040"/>
                  <a:pt x="10312386" y="2510748"/>
                  <a:pt x="10306742" y="2507301"/>
                </a:cubicBezTo>
                <a:lnTo>
                  <a:pt x="10301118" y="2503242"/>
                </a:lnTo>
                <a:lnTo>
                  <a:pt x="10290719" y="2495738"/>
                </a:lnTo>
                <a:cubicBezTo>
                  <a:pt x="10281570" y="2486272"/>
                  <a:pt x="10276982" y="2473054"/>
                  <a:pt x="10268738" y="2467237"/>
                </a:cubicBezTo>
                <a:cubicBezTo>
                  <a:pt x="10256372" y="2458511"/>
                  <a:pt x="10237467" y="2458797"/>
                  <a:pt x="10224967" y="2447126"/>
                </a:cubicBezTo>
                <a:cubicBezTo>
                  <a:pt x="10213100" y="2452693"/>
                  <a:pt x="10187357" y="2452115"/>
                  <a:pt x="10187421" y="2466576"/>
                </a:cubicBezTo>
                <a:cubicBezTo>
                  <a:pt x="10216311" y="2481178"/>
                  <a:pt x="10241512" y="2500821"/>
                  <a:pt x="10266760" y="2519448"/>
                </a:cubicBezTo>
                <a:lnTo>
                  <a:pt x="10298110" y="2537864"/>
                </a:lnTo>
                <a:close/>
                <a:moveTo>
                  <a:pt x="10373185" y="2590362"/>
                </a:moveTo>
                <a:cubicBezTo>
                  <a:pt x="10358734" y="2607414"/>
                  <a:pt x="10324918" y="2588465"/>
                  <a:pt x="10303699" y="2593137"/>
                </a:cubicBezTo>
                <a:cubicBezTo>
                  <a:pt x="10299306" y="2603820"/>
                  <a:pt x="10303793" y="2618076"/>
                  <a:pt x="10293736" y="2624446"/>
                </a:cubicBezTo>
                <a:cubicBezTo>
                  <a:pt x="10278016" y="2620008"/>
                  <a:pt x="10269371" y="2611848"/>
                  <a:pt x="10259418" y="2604192"/>
                </a:cubicBezTo>
                <a:cubicBezTo>
                  <a:pt x="10247149" y="2607417"/>
                  <a:pt x="10255323" y="2624749"/>
                  <a:pt x="10242417" y="2630217"/>
                </a:cubicBezTo>
                <a:cubicBezTo>
                  <a:pt x="10218955" y="2621268"/>
                  <a:pt x="10213731" y="2603799"/>
                  <a:pt x="10197947" y="2591394"/>
                </a:cubicBezTo>
                <a:cubicBezTo>
                  <a:pt x="10190605" y="2595719"/>
                  <a:pt x="10186445" y="2608310"/>
                  <a:pt x="10178835" y="2613238"/>
                </a:cubicBezTo>
                <a:cubicBezTo>
                  <a:pt x="10168010" y="2605917"/>
                  <a:pt x="10162851" y="2596415"/>
                  <a:pt x="10155948" y="2587584"/>
                </a:cubicBezTo>
                <a:cubicBezTo>
                  <a:pt x="10145893" y="2587459"/>
                  <a:pt x="10143174" y="2602492"/>
                  <a:pt x="10134457" y="2605847"/>
                </a:cubicBezTo>
                <a:cubicBezTo>
                  <a:pt x="10117834" y="2597762"/>
                  <a:pt x="10114050" y="2582735"/>
                  <a:pt x="10105104" y="2571194"/>
                </a:cubicBezTo>
                <a:cubicBezTo>
                  <a:pt x="10094577" y="2580243"/>
                  <a:pt x="10089209" y="2598793"/>
                  <a:pt x="10074293" y="2599041"/>
                </a:cubicBezTo>
                <a:cubicBezTo>
                  <a:pt x="10053446" y="2589085"/>
                  <a:pt x="10053987" y="2568397"/>
                  <a:pt x="10041690" y="2554650"/>
                </a:cubicBezTo>
                <a:cubicBezTo>
                  <a:pt x="10032840" y="2555059"/>
                  <a:pt x="10031028" y="2567246"/>
                  <a:pt x="10022010" y="2567221"/>
                </a:cubicBezTo>
                <a:cubicBezTo>
                  <a:pt x="9993957" y="2558041"/>
                  <a:pt x="9991316" y="2535583"/>
                  <a:pt x="9981768" y="2517280"/>
                </a:cubicBezTo>
                <a:cubicBezTo>
                  <a:pt x="9971579" y="2514210"/>
                  <a:pt x="9968057" y="2524557"/>
                  <a:pt x="9956695" y="2518442"/>
                </a:cubicBezTo>
                <a:cubicBezTo>
                  <a:pt x="9912897" y="2474865"/>
                  <a:pt x="9931454" y="2398291"/>
                  <a:pt x="9919435" y="2338482"/>
                </a:cubicBezTo>
                <a:cubicBezTo>
                  <a:pt x="9859614" y="2300075"/>
                  <a:pt x="9813064" y="2267547"/>
                  <a:pt x="9724313" y="2246273"/>
                </a:cubicBezTo>
                <a:cubicBezTo>
                  <a:pt x="9727201" y="2231676"/>
                  <a:pt x="9727905" y="2230905"/>
                  <a:pt x="9729616" y="2219756"/>
                </a:cubicBezTo>
                <a:cubicBezTo>
                  <a:pt x="9816392" y="2226805"/>
                  <a:pt x="9884423" y="2280034"/>
                  <a:pt x="9938077" y="2319317"/>
                </a:cubicBezTo>
                <a:cubicBezTo>
                  <a:pt x="9956247" y="2309324"/>
                  <a:pt x="9968186" y="2285747"/>
                  <a:pt x="9982302" y="2267825"/>
                </a:cubicBezTo>
                <a:cubicBezTo>
                  <a:pt x="9989576" y="2268521"/>
                  <a:pt x="9996950" y="2268180"/>
                  <a:pt x="10006000" y="2272188"/>
                </a:cubicBezTo>
                <a:cubicBezTo>
                  <a:pt x="10019109" y="2258150"/>
                  <a:pt x="10024279" y="2228688"/>
                  <a:pt x="10035109" y="2210032"/>
                </a:cubicBezTo>
                <a:cubicBezTo>
                  <a:pt x="10047579" y="2211225"/>
                  <a:pt x="10046772" y="2219528"/>
                  <a:pt x="10055921" y="2222499"/>
                </a:cubicBezTo>
                <a:cubicBezTo>
                  <a:pt x="10071241" y="2218099"/>
                  <a:pt x="10076677" y="2194527"/>
                  <a:pt x="10094844" y="2197523"/>
                </a:cubicBezTo>
                <a:cubicBezTo>
                  <a:pt x="10110162" y="2199618"/>
                  <a:pt x="10118471" y="2213403"/>
                  <a:pt x="10118466" y="2232885"/>
                </a:cubicBezTo>
                <a:cubicBezTo>
                  <a:pt x="10138811" y="2235041"/>
                  <a:pt x="10152360" y="2207848"/>
                  <a:pt x="10170560" y="2214827"/>
                </a:cubicBezTo>
                <a:cubicBezTo>
                  <a:pt x="10190735" y="2223043"/>
                  <a:pt x="10182987" y="2244507"/>
                  <a:pt x="10181238" y="2271155"/>
                </a:cubicBezTo>
                <a:cubicBezTo>
                  <a:pt x="10192733" y="2273722"/>
                  <a:pt x="10205742" y="2260722"/>
                  <a:pt x="10212913" y="2268950"/>
                </a:cubicBezTo>
                <a:cubicBezTo>
                  <a:pt x="10213378" y="2285754"/>
                  <a:pt x="10213575" y="2303161"/>
                  <a:pt x="10223292" y="2315403"/>
                </a:cubicBezTo>
                <a:cubicBezTo>
                  <a:pt x="10250544" y="2313403"/>
                  <a:pt x="10263242" y="2335987"/>
                  <a:pt x="10262969" y="2356072"/>
                </a:cubicBezTo>
                <a:cubicBezTo>
                  <a:pt x="10286565" y="2361473"/>
                  <a:pt x="10312575" y="2361449"/>
                  <a:pt x="10328493" y="2376799"/>
                </a:cubicBezTo>
                <a:cubicBezTo>
                  <a:pt x="10331138" y="2386270"/>
                  <a:pt x="10320240" y="2403453"/>
                  <a:pt x="10323322" y="2412757"/>
                </a:cubicBezTo>
                <a:cubicBezTo>
                  <a:pt x="10329889" y="2420717"/>
                  <a:pt x="10347453" y="2423446"/>
                  <a:pt x="10350869" y="2433619"/>
                </a:cubicBezTo>
                <a:cubicBezTo>
                  <a:pt x="10346744" y="2443699"/>
                  <a:pt x="10342117" y="2445980"/>
                  <a:pt x="10343623" y="2456389"/>
                </a:cubicBezTo>
                <a:cubicBezTo>
                  <a:pt x="10345128" y="2466798"/>
                  <a:pt x="10361922" y="2468825"/>
                  <a:pt x="10364567" y="2478295"/>
                </a:cubicBezTo>
                <a:cubicBezTo>
                  <a:pt x="10360909" y="2492191"/>
                  <a:pt x="10348876" y="2490829"/>
                  <a:pt x="10342774" y="2499673"/>
                </a:cubicBezTo>
                <a:cubicBezTo>
                  <a:pt x="10333279" y="2534797"/>
                  <a:pt x="10359551" y="2560146"/>
                  <a:pt x="10373185" y="2590362"/>
                </a:cubicBezTo>
                <a:close/>
                <a:moveTo>
                  <a:pt x="5583716" y="13547091"/>
                </a:moveTo>
                <a:cubicBezTo>
                  <a:pt x="5586048" y="13542823"/>
                  <a:pt x="5587379" y="13538943"/>
                  <a:pt x="5583629" y="13537032"/>
                </a:cubicBezTo>
                <a:cubicBezTo>
                  <a:pt x="5582933" y="13544384"/>
                  <a:pt x="5570298" y="13555651"/>
                  <a:pt x="5577797" y="13559475"/>
                </a:cubicBezTo>
                <a:cubicBezTo>
                  <a:pt x="5578050" y="13556013"/>
                  <a:pt x="5581383" y="13551358"/>
                  <a:pt x="5583716" y="13547091"/>
                </a:cubicBezTo>
                <a:close/>
                <a:moveTo>
                  <a:pt x="10223500" y="3052689"/>
                </a:moveTo>
                <a:cubicBezTo>
                  <a:pt x="10178331" y="3007236"/>
                  <a:pt x="10069096" y="2914099"/>
                  <a:pt x="10029174" y="3000990"/>
                </a:cubicBezTo>
                <a:cubicBezTo>
                  <a:pt x="10064761" y="3060056"/>
                  <a:pt x="10147052" y="3060722"/>
                  <a:pt x="10199702" y="3083476"/>
                </a:cubicBezTo>
                <a:cubicBezTo>
                  <a:pt x="10213053" y="3083256"/>
                  <a:pt x="10211031" y="3067065"/>
                  <a:pt x="10223500" y="3052689"/>
                </a:cubicBezTo>
                <a:close/>
                <a:moveTo>
                  <a:pt x="5621043" y="13470841"/>
                </a:moveTo>
                <a:cubicBezTo>
                  <a:pt x="5623496" y="13465288"/>
                  <a:pt x="5627182" y="13459257"/>
                  <a:pt x="5618740" y="13457569"/>
                </a:cubicBezTo>
                <a:cubicBezTo>
                  <a:pt x="5615859" y="13462934"/>
                  <a:pt x="5617338" y="13467672"/>
                  <a:pt x="5621043" y="13470841"/>
                </a:cubicBezTo>
                <a:close/>
                <a:moveTo>
                  <a:pt x="5566789" y="13601717"/>
                </a:moveTo>
                <a:cubicBezTo>
                  <a:pt x="5571891" y="13586993"/>
                  <a:pt x="5574527" y="13572074"/>
                  <a:pt x="5572870" y="13561384"/>
                </a:cubicBezTo>
                <a:cubicBezTo>
                  <a:pt x="5562636" y="13588010"/>
                  <a:pt x="5541556" y="13619546"/>
                  <a:pt x="5545914" y="13640875"/>
                </a:cubicBezTo>
                <a:cubicBezTo>
                  <a:pt x="5554120" y="13630969"/>
                  <a:pt x="5561687" y="13616441"/>
                  <a:pt x="5566789" y="13601717"/>
                </a:cubicBezTo>
                <a:close/>
                <a:moveTo>
                  <a:pt x="5543544" y="13658658"/>
                </a:moveTo>
                <a:cubicBezTo>
                  <a:pt x="5545960" y="13651747"/>
                  <a:pt x="5545731" y="13643602"/>
                  <a:pt x="5540987" y="13642783"/>
                </a:cubicBezTo>
                <a:cubicBezTo>
                  <a:pt x="5534987" y="13652897"/>
                  <a:pt x="5541740" y="13663030"/>
                  <a:pt x="5530228" y="13667135"/>
                </a:cubicBezTo>
                <a:cubicBezTo>
                  <a:pt x="5536068" y="13671247"/>
                  <a:pt x="5541129" y="13665568"/>
                  <a:pt x="5543544" y="13658658"/>
                </a:cubicBezTo>
                <a:close/>
                <a:moveTo>
                  <a:pt x="10205868" y="3134131"/>
                </a:moveTo>
                <a:cubicBezTo>
                  <a:pt x="10204421" y="3121254"/>
                  <a:pt x="10202973" y="3108377"/>
                  <a:pt x="10200107" y="3096403"/>
                </a:cubicBezTo>
                <a:lnTo>
                  <a:pt x="10197929" y="3096678"/>
                </a:lnTo>
                <a:lnTo>
                  <a:pt x="10098598" y="3109234"/>
                </a:lnTo>
                <a:cubicBezTo>
                  <a:pt x="10065614" y="3117542"/>
                  <a:pt x="10034328" y="3133548"/>
                  <a:pt x="10007270" y="3168249"/>
                </a:cubicBezTo>
                <a:cubicBezTo>
                  <a:pt x="10008975" y="3190928"/>
                  <a:pt x="10020628" y="3216473"/>
                  <a:pt x="10051328" y="3225449"/>
                </a:cubicBezTo>
                <a:cubicBezTo>
                  <a:pt x="10089229" y="3236586"/>
                  <a:pt x="10179590" y="3156684"/>
                  <a:pt x="10205868" y="3134131"/>
                </a:cubicBezTo>
                <a:close/>
                <a:moveTo>
                  <a:pt x="5581413" y="13635625"/>
                </a:moveTo>
                <a:cubicBezTo>
                  <a:pt x="5568799" y="13634136"/>
                  <a:pt x="5581623" y="13622441"/>
                  <a:pt x="5577204" y="13617425"/>
                </a:cubicBezTo>
                <a:cubicBezTo>
                  <a:pt x="5615202" y="13559152"/>
                  <a:pt x="5639017" y="13497166"/>
                  <a:pt x="5660279" y="13438647"/>
                </a:cubicBezTo>
                <a:cubicBezTo>
                  <a:pt x="5634962" y="13438183"/>
                  <a:pt x="5628869" y="13472767"/>
                  <a:pt x="5619053" y="13494983"/>
                </a:cubicBezTo>
                <a:cubicBezTo>
                  <a:pt x="5571525" y="13599086"/>
                  <a:pt x="5536849" y="13705293"/>
                  <a:pt x="5491795" y="13791087"/>
                </a:cubicBezTo>
                <a:cubicBezTo>
                  <a:pt x="5489688" y="13803942"/>
                  <a:pt x="5476241" y="13789320"/>
                  <a:pt x="5473995" y="13803646"/>
                </a:cubicBezTo>
                <a:cubicBezTo>
                  <a:pt x="5501714" y="13819469"/>
                  <a:pt x="5514850" y="13774720"/>
                  <a:pt x="5524199" y="13755873"/>
                </a:cubicBezTo>
                <a:cubicBezTo>
                  <a:pt x="5545916" y="13711342"/>
                  <a:pt x="5566701" y="13651592"/>
                  <a:pt x="5581413" y="13635625"/>
                </a:cubicBezTo>
                <a:close/>
                <a:moveTo>
                  <a:pt x="10268773" y="3034449"/>
                </a:moveTo>
                <a:cubicBezTo>
                  <a:pt x="10259403" y="2991046"/>
                  <a:pt x="10285836" y="2883918"/>
                  <a:pt x="10226698" y="2860848"/>
                </a:cubicBezTo>
                <a:cubicBezTo>
                  <a:pt x="10194997" y="2848370"/>
                  <a:pt x="10182903" y="2883819"/>
                  <a:pt x="10183476" y="2909058"/>
                </a:cubicBezTo>
                <a:cubicBezTo>
                  <a:pt x="10184467" y="2929892"/>
                  <a:pt x="10200138" y="2952113"/>
                  <a:pt x="10208994" y="2975912"/>
                </a:cubicBezTo>
                <a:cubicBezTo>
                  <a:pt x="10218564" y="3001557"/>
                  <a:pt x="10218433" y="3029544"/>
                  <a:pt x="10237071" y="3043897"/>
                </a:cubicBezTo>
                <a:cubicBezTo>
                  <a:pt x="10247526" y="3039849"/>
                  <a:pt x="10258794" y="3039728"/>
                  <a:pt x="10268773" y="3034449"/>
                </a:cubicBezTo>
                <a:close/>
                <a:moveTo>
                  <a:pt x="5595590" y="13612783"/>
                </a:moveTo>
                <a:cubicBezTo>
                  <a:pt x="5586562" y="13603177"/>
                  <a:pt x="5577798" y="13629942"/>
                  <a:pt x="5582923" y="13632207"/>
                </a:cubicBezTo>
                <a:cubicBezTo>
                  <a:pt x="5588465" y="13630060"/>
                  <a:pt x="5592052" y="13621943"/>
                  <a:pt x="5595590" y="13612783"/>
                </a:cubicBezTo>
                <a:close/>
                <a:moveTo>
                  <a:pt x="10225220" y="3150330"/>
                </a:moveTo>
                <a:cubicBezTo>
                  <a:pt x="10233385" y="3115695"/>
                  <a:pt x="10220176" y="3070596"/>
                  <a:pt x="10262275" y="3051465"/>
                </a:cubicBezTo>
                <a:lnTo>
                  <a:pt x="10246929" y="3053637"/>
                </a:lnTo>
                <a:lnTo>
                  <a:pt x="10239784" y="3054649"/>
                </a:lnTo>
                <a:cubicBezTo>
                  <a:pt x="10233557" y="3058232"/>
                  <a:pt x="10228510" y="3063921"/>
                  <a:pt x="10224372" y="3070474"/>
                </a:cubicBezTo>
                <a:lnTo>
                  <a:pt x="10222501" y="3075094"/>
                </a:lnTo>
                <a:lnTo>
                  <a:pt x="10208280" y="3110211"/>
                </a:lnTo>
                <a:cubicBezTo>
                  <a:pt x="10213834" y="3117255"/>
                  <a:pt x="10208884" y="3127305"/>
                  <a:pt x="10223525" y="3132244"/>
                </a:cubicBezTo>
                <a:cubicBezTo>
                  <a:pt x="10227323" y="3137492"/>
                  <a:pt x="10213564" y="3146710"/>
                  <a:pt x="10225220" y="3150330"/>
                </a:cubicBezTo>
                <a:close/>
                <a:moveTo>
                  <a:pt x="5677789" y="13446384"/>
                </a:moveTo>
                <a:lnTo>
                  <a:pt x="5670529" y="13443176"/>
                </a:lnTo>
                <a:lnTo>
                  <a:pt x="5665999" y="13453430"/>
                </a:lnTo>
                <a:lnTo>
                  <a:pt x="5673259" y="13456637"/>
                </a:lnTo>
                <a:close/>
                <a:moveTo>
                  <a:pt x="5550160" y="13749537"/>
                </a:moveTo>
                <a:cubicBezTo>
                  <a:pt x="5559430" y="13729568"/>
                  <a:pt x="5566819" y="13709090"/>
                  <a:pt x="5572081" y="13685628"/>
                </a:cubicBezTo>
                <a:cubicBezTo>
                  <a:pt x="5558431" y="13710744"/>
                  <a:pt x="5527346" y="13764923"/>
                  <a:pt x="5516961" y="13810376"/>
                </a:cubicBezTo>
                <a:cubicBezTo>
                  <a:pt x="5529742" y="13788961"/>
                  <a:pt x="5540891" y="13769504"/>
                  <a:pt x="5550160" y="13749537"/>
                </a:cubicBezTo>
                <a:close/>
                <a:moveTo>
                  <a:pt x="10263066" y="3090057"/>
                </a:moveTo>
                <a:cubicBezTo>
                  <a:pt x="10268403" y="3083747"/>
                  <a:pt x="10269812" y="3078250"/>
                  <a:pt x="10269564" y="3073042"/>
                </a:cubicBezTo>
                <a:cubicBezTo>
                  <a:pt x="10259507" y="3063499"/>
                  <a:pt x="10250657" y="3088143"/>
                  <a:pt x="10263066" y="3090057"/>
                </a:cubicBezTo>
                <a:close/>
                <a:moveTo>
                  <a:pt x="10226949" y="3196603"/>
                </a:moveTo>
                <a:cubicBezTo>
                  <a:pt x="10231461" y="3186104"/>
                  <a:pt x="10234031" y="3175384"/>
                  <a:pt x="10231219" y="3166749"/>
                </a:cubicBezTo>
                <a:cubicBezTo>
                  <a:pt x="10220705" y="3165162"/>
                  <a:pt x="10218136" y="3159438"/>
                  <a:pt x="10211868" y="3150550"/>
                </a:cubicBezTo>
                <a:cubicBezTo>
                  <a:pt x="10189428" y="3174799"/>
                  <a:pt x="10151625" y="3187670"/>
                  <a:pt x="10124850" y="3221731"/>
                </a:cubicBezTo>
                <a:cubicBezTo>
                  <a:pt x="10098879" y="3255127"/>
                  <a:pt x="10082954" y="3315398"/>
                  <a:pt x="10108217" y="3328601"/>
                </a:cubicBezTo>
                <a:cubicBezTo>
                  <a:pt x="10141873" y="3347040"/>
                  <a:pt x="10187061" y="3265535"/>
                  <a:pt x="10211029" y="3225135"/>
                </a:cubicBezTo>
                <a:cubicBezTo>
                  <a:pt x="10215984" y="3217381"/>
                  <a:pt x="10222438" y="3207103"/>
                  <a:pt x="10226949" y="3196603"/>
                </a:cubicBezTo>
                <a:close/>
                <a:moveTo>
                  <a:pt x="5587227" y="13708532"/>
                </a:moveTo>
                <a:cubicBezTo>
                  <a:pt x="5589378" y="13705397"/>
                  <a:pt x="5589843" y="13700880"/>
                  <a:pt x="5586143" y="13700011"/>
                </a:cubicBezTo>
                <a:cubicBezTo>
                  <a:pt x="5584772" y="13701958"/>
                  <a:pt x="5583829" y="13704094"/>
                  <a:pt x="5581217" y="13701919"/>
                </a:cubicBezTo>
                <a:lnTo>
                  <a:pt x="5578196" y="13708754"/>
                </a:lnTo>
                <a:cubicBezTo>
                  <a:pt x="5581240" y="13713418"/>
                  <a:pt x="5585077" y="13711667"/>
                  <a:pt x="5587227" y="13708532"/>
                </a:cubicBezTo>
                <a:close/>
                <a:moveTo>
                  <a:pt x="10257956" y="3145609"/>
                </a:moveTo>
                <a:cubicBezTo>
                  <a:pt x="10261952" y="3140172"/>
                  <a:pt x="10263628" y="3132627"/>
                  <a:pt x="10259313" y="3129701"/>
                </a:cubicBezTo>
                <a:cubicBezTo>
                  <a:pt x="10252409" y="3133789"/>
                  <a:pt x="10240486" y="3137699"/>
                  <a:pt x="10242687" y="3148870"/>
                </a:cubicBezTo>
                <a:cubicBezTo>
                  <a:pt x="10247647" y="3154376"/>
                  <a:pt x="10253961" y="3151046"/>
                  <a:pt x="10257956" y="3145609"/>
                </a:cubicBezTo>
                <a:close/>
                <a:moveTo>
                  <a:pt x="5665079" y="13545766"/>
                </a:moveTo>
                <a:cubicBezTo>
                  <a:pt x="5681636" y="13507571"/>
                  <a:pt x="5696017" y="13469246"/>
                  <a:pt x="5707538" y="13434508"/>
                </a:cubicBezTo>
                <a:cubicBezTo>
                  <a:pt x="5685619" y="13426354"/>
                  <a:pt x="5675085" y="13468678"/>
                  <a:pt x="5677675" y="13483609"/>
                </a:cubicBezTo>
                <a:cubicBezTo>
                  <a:pt x="5642917" y="13526462"/>
                  <a:pt x="5632410" y="13604542"/>
                  <a:pt x="5593486" y="13674150"/>
                </a:cubicBezTo>
                <a:cubicBezTo>
                  <a:pt x="5603259" y="13677447"/>
                  <a:pt x="5605694" y="13662693"/>
                  <a:pt x="5609569" y="13656235"/>
                </a:cubicBezTo>
                <a:cubicBezTo>
                  <a:pt x="5629790" y="13622022"/>
                  <a:pt x="5648522" y="13583960"/>
                  <a:pt x="5665079" y="13545766"/>
                </a:cubicBezTo>
                <a:close/>
                <a:moveTo>
                  <a:pt x="10285047" y="3095690"/>
                </a:moveTo>
                <a:cubicBezTo>
                  <a:pt x="10277558" y="3091871"/>
                  <a:pt x="10287012" y="3084320"/>
                  <a:pt x="10281606" y="3080402"/>
                </a:cubicBezTo>
                <a:cubicBezTo>
                  <a:pt x="10273948" y="3086196"/>
                  <a:pt x="10277200" y="3101911"/>
                  <a:pt x="10285047" y="3095690"/>
                </a:cubicBezTo>
                <a:close/>
                <a:moveTo>
                  <a:pt x="10281462" y="3147646"/>
                </a:moveTo>
                <a:cubicBezTo>
                  <a:pt x="10277336" y="3144293"/>
                  <a:pt x="10279409" y="3139600"/>
                  <a:pt x="10275898" y="3136009"/>
                </a:cubicBezTo>
                <a:cubicBezTo>
                  <a:pt x="10261555" y="3137320"/>
                  <a:pt x="10271354" y="3158986"/>
                  <a:pt x="10281462" y="3147646"/>
                </a:cubicBezTo>
                <a:close/>
                <a:moveTo>
                  <a:pt x="5729069" y="13460871"/>
                </a:moveTo>
                <a:cubicBezTo>
                  <a:pt x="5718333" y="13450510"/>
                  <a:pt x="5706530" y="13474912"/>
                  <a:pt x="5711664" y="13481776"/>
                </a:cubicBezTo>
                <a:cubicBezTo>
                  <a:pt x="5718051" y="13475408"/>
                  <a:pt x="5725918" y="13473777"/>
                  <a:pt x="5729069" y="13460871"/>
                </a:cubicBezTo>
                <a:close/>
                <a:moveTo>
                  <a:pt x="10294656" y="3139708"/>
                </a:moveTo>
                <a:cubicBezTo>
                  <a:pt x="10307344" y="3116759"/>
                  <a:pt x="10304985" y="3097870"/>
                  <a:pt x="10294342" y="3080420"/>
                </a:cubicBezTo>
                <a:cubicBezTo>
                  <a:pt x="10290502" y="3100649"/>
                  <a:pt x="10289786" y="3120729"/>
                  <a:pt x="10294656" y="3139708"/>
                </a:cubicBezTo>
                <a:close/>
                <a:moveTo>
                  <a:pt x="10314556" y="3101590"/>
                </a:moveTo>
                <a:cubicBezTo>
                  <a:pt x="10320925" y="3090636"/>
                  <a:pt x="10317593" y="3082025"/>
                  <a:pt x="10310948" y="3073990"/>
                </a:cubicBezTo>
                <a:cubicBezTo>
                  <a:pt x="10303537" y="3084993"/>
                  <a:pt x="10306681" y="3094031"/>
                  <a:pt x="10314556" y="3101590"/>
                </a:cubicBezTo>
                <a:close/>
                <a:moveTo>
                  <a:pt x="5402546" y="14219086"/>
                </a:moveTo>
                <a:cubicBezTo>
                  <a:pt x="5407456" y="14185434"/>
                  <a:pt x="5414668" y="14150338"/>
                  <a:pt x="5433003" y="14112219"/>
                </a:cubicBezTo>
                <a:cubicBezTo>
                  <a:pt x="5430866" y="14098748"/>
                  <a:pt x="5409770" y="14092652"/>
                  <a:pt x="5400701" y="14082117"/>
                </a:cubicBezTo>
                <a:cubicBezTo>
                  <a:pt x="5382166" y="14110454"/>
                  <a:pt x="5385144" y="14165382"/>
                  <a:pt x="5391330" y="14194615"/>
                </a:cubicBezTo>
                <a:cubicBezTo>
                  <a:pt x="5392879" y="14202040"/>
                  <a:pt x="5387883" y="14231499"/>
                  <a:pt x="5402546" y="14219086"/>
                </a:cubicBezTo>
                <a:close/>
                <a:moveTo>
                  <a:pt x="10397195" y="2951478"/>
                </a:moveTo>
                <a:cubicBezTo>
                  <a:pt x="10409627" y="2918728"/>
                  <a:pt x="10402507" y="2887537"/>
                  <a:pt x="10390050" y="2862657"/>
                </a:cubicBezTo>
                <a:cubicBezTo>
                  <a:pt x="10317341" y="2870303"/>
                  <a:pt x="10291671" y="2980319"/>
                  <a:pt x="10282561" y="3039012"/>
                </a:cubicBezTo>
                <a:cubicBezTo>
                  <a:pt x="10288919" y="3045390"/>
                  <a:pt x="10302806" y="3052036"/>
                  <a:pt x="10313766" y="3062997"/>
                </a:cubicBezTo>
                <a:cubicBezTo>
                  <a:pt x="10335670" y="3031883"/>
                  <a:pt x="10380101" y="2995935"/>
                  <a:pt x="10397195" y="2951478"/>
                </a:cubicBezTo>
                <a:close/>
                <a:moveTo>
                  <a:pt x="5506098" y="14091106"/>
                </a:moveTo>
                <a:cubicBezTo>
                  <a:pt x="5513170" y="14077857"/>
                  <a:pt x="5516788" y="14060890"/>
                  <a:pt x="5517422" y="14046198"/>
                </a:cubicBezTo>
                <a:cubicBezTo>
                  <a:pt x="5475751" y="14036791"/>
                  <a:pt x="5438072" y="14040351"/>
                  <a:pt x="5406342" y="14061499"/>
                </a:cubicBezTo>
                <a:cubicBezTo>
                  <a:pt x="5426286" y="14079734"/>
                  <a:pt x="5450405" y="14096954"/>
                  <a:pt x="5474048" y="14113716"/>
                </a:cubicBezTo>
                <a:cubicBezTo>
                  <a:pt x="5488500" y="14113890"/>
                  <a:pt x="5499026" y="14104357"/>
                  <a:pt x="5506098" y="14091106"/>
                </a:cubicBezTo>
                <a:close/>
                <a:moveTo>
                  <a:pt x="10690961" y="2397887"/>
                </a:moveTo>
                <a:cubicBezTo>
                  <a:pt x="10684229" y="2392356"/>
                  <a:pt x="10662280" y="2373964"/>
                  <a:pt x="10656564" y="2390361"/>
                </a:cubicBezTo>
                <a:cubicBezTo>
                  <a:pt x="10668409" y="2393549"/>
                  <a:pt x="10684339" y="2408259"/>
                  <a:pt x="10690961" y="2397887"/>
                </a:cubicBezTo>
                <a:close/>
                <a:moveTo>
                  <a:pt x="10364446" y="3162896"/>
                </a:moveTo>
                <a:cubicBezTo>
                  <a:pt x="10355718" y="3154960"/>
                  <a:pt x="10345969" y="3134335"/>
                  <a:pt x="10330633" y="3136738"/>
                </a:cubicBezTo>
                <a:cubicBezTo>
                  <a:pt x="10345135" y="3143145"/>
                  <a:pt x="10351571" y="3164345"/>
                  <a:pt x="10364446" y="3162896"/>
                </a:cubicBezTo>
                <a:close/>
                <a:moveTo>
                  <a:pt x="5809837" y="13475622"/>
                </a:moveTo>
                <a:cubicBezTo>
                  <a:pt x="5802041" y="13465540"/>
                  <a:pt x="5790451" y="13454802"/>
                  <a:pt x="5778234" y="13461658"/>
                </a:cubicBezTo>
                <a:cubicBezTo>
                  <a:pt x="5778453" y="13453075"/>
                  <a:pt x="5773130" y="13446638"/>
                  <a:pt x="5762264" y="13442348"/>
                </a:cubicBezTo>
                <a:cubicBezTo>
                  <a:pt x="5754506" y="13450664"/>
                  <a:pt x="5758638" y="13454022"/>
                  <a:pt x="5745151" y="13442957"/>
                </a:cubicBezTo>
                <a:cubicBezTo>
                  <a:pt x="5731163" y="13465372"/>
                  <a:pt x="5761219" y="13464354"/>
                  <a:pt x="5779057" y="13470192"/>
                </a:cubicBezTo>
                <a:cubicBezTo>
                  <a:pt x="5786268" y="13472357"/>
                  <a:pt x="5805176" y="13491946"/>
                  <a:pt x="5809837" y="13475622"/>
                </a:cubicBezTo>
                <a:close/>
                <a:moveTo>
                  <a:pt x="10275374" y="3384101"/>
                </a:moveTo>
                <a:cubicBezTo>
                  <a:pt x="10284761" y="3344397"/>
                  <a:pt x="10289981" y="3304891"/>
                  <a:pt x="10289855" y="3267103"/>
                </a:cubicBezTo>
                <a:cubicBezTo>
                  <a:pt x="10290492" y="3232201"/>
                  <a:pt x="10295088" y="3188340"/>
                  <a:pt x="10267197" y="3163778"/>
                </a:cubicBezTo>
                <a:cubicBezTo>
                  <a:pt x="10245374" y="3165864"/>
                  <a:pt x="10238537" y="3202106"/>
                  <a:pt x="10231075" y="3233992"/>
                </a:cubicBezTo>
                <a:cubicBezTo>
                  <a:pt x="10224646" y="3261236"/>
                  <a:pt x="10214912" y="3293648"/>
                  <a:pt x="10213443" y="3315435"/>
                </a:cubicBezTo>
                <a:cubicBezTo>
                  <a:pt x="10210484" y="3349821"/>
                  <a:pt x="10227780" y="3401825"/>
                  <a:pt x="10275374" y="3384101"/>
                </a:cubicBezTo>
                <a:close/>
                <a:moveTo>
                  <a:pt x="10740333" y="2363445"/>
                </a:moveTo>
                <a:cubicBezTo>
                  <a:pt x="10706877" y="2349174"/>
                  <a:pt x="10698470" y="2325514"/>
                  <a:pt x="10688216" y="2302571"/>
                </a:cubicBezTo>
                <a:cubicBezTo>
                  <a:pt x="10677163" y="2334511"/>
                  <a:pt x="10701196" y="2352801"/>
                  <a:pt x="10734085" y="2368355"/>
                </a:cubicBezTo>
                <a:cubicBezTo>
                  <a:pt x="10737022" y="2368631"/>
                  <a:pt x="10739247" y="2367056"/>
                  <a:pt x="10740333" y="2363445"/>
                </a:cubicBezTo>
                <a:close/>
                <a:moveTo>
                  <a:pt x="10709740" y="2450999"/>
                </a:moveTo>
                <a:cubicBezTo>
                  <a:pt x="10715943" y="2442296"/>
                  <a:pt x="10715860" y="2430369"/>
                  <a:pt x="10703158" y="2422200"/>
                </a:cubicBezTo>
                <a:cubicBezTo>
                  <a:pt x="10693792" y="2436473"/>
                  <a:pt x="10711701" y="2439783"/>
                  <a:pt x="10699873" y="2455014"/>
                </a:cubicBezTo>
                <a:cubicBezTo>
                  <a:pt x="10696461" y="2453507"/>
                  <a:pt x="10695090" y="2455458"/>
                  <a:pt x="10692152" y="2455183"/>
                </a:cubicBezTo>
                <a:cubicBezTo>
                  <a:pt x="10686085" y="2450456"/>
                  <a:pt x="10686173" y="2443335"/>
                  <a:pt x="10675607" y="2440712"/>
                </a:cubicBezTo>
                <a:cubicBezTo>
                  <a:pt x="10667517" y="2450946"/>
                  <a:pt x="10678083" y="2453569"/>
                  <a:pt x="10678610" y="2460451"/>
                </a:cubicBezTo>
                <a:cubicBezTo>
                  <a:pt x="10691049" y="2465180"/>
                  <a:pt x="10703537" y="2459702"/>
                  <a:pt x="10709740" y="2450999"/>
                </a:cubicBezTo>
                <a:close/>
                <a:moveTo>
                  <a:pt x="10783519" y="2299163"/>
                </a:moveTo>
                <a:cubicBezTo>
                  <a:pt x="10776642" y="2290498"/>
                  <a:pt x="10774689" y="2279919"/>
                  <a:pt x="10760853" y="2274316"/>
                </a:cubicBezTo>
                <a:cubicBezTo>
                  <a:pt x="10756359" y="2281025"/>
                  <a:pt x="10748168" y="2284566"/>
                  <a:pt x="10756843" y="2291468"/>
                </a:cubicBezTo>
                <a:cubicBezTo>
                  <a:pt x="10768332" y="2268927"/>
                  <a:pt x="10769932" y="2307991"/>
                  <a:pt x="10783519" y="2299163"/>
                </a:cubicBezTo>
                <a:close/>
                <a:moveTo>
                  <a:pt x="10771909" y="2339353"/>
                </a:moveTo>
                <a:lnTo>
                  <a:pt x="10772034" y="2338927"/>
                </a:lnTo>
                <a:cubicBezTo>
                  <a:pt x="10771862" y="2335423"/>
                  <a:pt x="10770642" y="2332055"/>
                  <a:pt x="10768851" y="2329185"/>
                </a:cubicBezTo>
                <a:lnTo>
                  <a:pt x="10756818" y="2321915"/>
                </a:lnTo>
                <a:close/>
                <a:moveTo>
                  <a:pt x="10768930" y="2349486"/>
                </a:moveTo>
                <a:lnTo>
                  <a:pt x="10771695" y="2340080"/>
                </a:lnTo>
                <a:lnTo>
                  <a:pt x="10768072" y="2348279"/>
                </a:lnTo>
                <a:close/>
                <a:moveTo>
                  <a:pt x="5856585" y="13500363"/>
                </a:moveTo>
                <a:cubicBezTo>
                  <a:pt x="5852265" y="13497433"/>
                  <a:pt x="5852445" y="13492406"/>
                  <a:pt x="5844430" y="13490907"/>
                </a:cubicBezTo>
                <a:cubicBezTo>
                  <a:pt x="5836343" y="13501121"/>
                  <a:pt x="5851817" y="13510000"/>
                  <a:pt x="5856585" y="13500363"/>
                </a:cubicBezTo>
                <a:close/>
                <a:moveTo>
                  <a:pt x="5496657" y="14332282"/>
                </a:moveTo>
                <a:cubicBezTo>
                  <a:pt x="5481915" y="14294834"/>
                  <a:pt x="5486590" y="14249536"/>
                  <a:pt x="5476079" y="14213867"/>
                </a:cubicBezTo>
                <a:cubicBezTo>
                  <a:pt x="5458857" y="14237983"/>
                  <a:pt x="5450314" y="14276368"/>
                  <a:pt x="5443543" y="14287224"/>
                </a:cubicBezTo>
                <a:cubicBezTo>
                  <a:pt x="5414092" y="14259861"/>
                  <a:pt x="5469235" y="14198162"/>
                  <a:pt x="5487351" y="14172164"/>
                </a:cubicBezTo>
                <a:cubicBezTo>
                  <a:pt x="5486917" y="14150736"/>
                  <a:pt x="5467951" y="14134810"/>
                  <a:pt x="5447597" y="14119379"/>
                </a:cubicBezTo>
                <a:cubicBezTo>
                  <a:pt x="5435985" y="14144313"/>
                  <a:pt x="5418134" y="14183354"/>
                  <a:pt x="5413661" y="14215599"/>
                </a:cubicBezTo>
                <a:cubicBezTo>
                  <a:pt x="5412908" y="14224468"/>
                  <a:pt x="5418679" y="14233205"/>
                  <a:pt x="5415550" y="14239793"/>
                </a:cubicBezTo>
                <a:cubicBezTo>
                  <a:pt x="5413761" y="14243557"/>
                  <a:pt x="5402114" y="14243794"/>
                  <a:pt x="5402190" y="14247520"/>
                </a:cubicBezTo>
                <a:cubicBezTo>
                  <a:pt x="5402719" y="14273605"/>
                  <a:pt x="5446143" y="14323520"/>
                  <a:pt x="5488850" y="14338032"/>
                </a:cubicBezTo>
                <a:cubicBezTo>
                  <a:pt x="5492121" y="14338432"/>
                  <a:pt x="5494887" y="14336978"/>
                  <a:pt x="5496657" y="14332282"/>
                </a:cubicBezTo>
                <a:close/>
                <a:moveTo>
                  <a:pt x="5605856" y="14086346"/>
                </a:moveTo>
                <a:cubicBezTo>
                  <a:pt x="5589239" y="14071305"/>
                  <a:pt x="5560043" y="14056518"/>
                  <a:pt x="5538053" y="14052304"/>
                </a:cubicBezTo>
                <a:cubicBezTo>
                  <a:pt x="5532708" y="14064528"/>
                  <a:pt x="5521810" y="14078729"/>
                  <a:pt x="5524794" y="14087989"/>
                </a:cubicBezTo>
                <a:cubicBezTo>
                  <a:pt x="5553297" y="14091606"/>
                  <a:pt x="5577837" y="14083652"/>
                  <a:pt x="5605856" y="14086346"/>
                </a:cubicBezTo>
                <a:close/>
                <a:moveTo>
                  <a:pt x="10732222" y="2499482"/>
                </a:moveTo>
                <a:cubicBezTo>
                  <a:pt x="10718331" y="2488230"/>
                  <a:pt x="10711340" y="2508667"/>
                  <a:pt x="10726739" y="2511891"/>
                </a:cubicBezTo>
                <a:close/>
                <a:moveTo>
                  <a:pt x="5887668" y="13468140"/>
                </a:moveTo>
                <a:cubicBezTo>
                  <a:pt x="5876087" y="13462002"/>
                  <a:pt x="5860833" y="13444540"/>
                  <a:pt x="5855189" y="13466556"/>
                </a:cubicBezTo>
                <a:lnTo>
                  <a:pt x="5882949" y="13478821"/>
                </a:lnTo>
                <a:close/>
                <a:moveTo>
                  <a:pt x="10762780" y="2455469"/>
                </a:moveTo>
                <a:lnTo>
                  <a:pt x="10761044" y="2449247"/>
                </a:lnTo>
                <a:cubicBezTo>
                  <a:pt x="10761361" y="2446510"/>
                  <a:pt x="10761394" y="2443839"/>
                  <a:pt x="10757367" y="2442572"/>
                </a:cubicBezTo>
                <a:cubicBezTo>
                  <a:pt x="10753250" y="2446122"/>
                  <a:pt x="10752662" y="2451489"/>
                  <a:pt x="10754104" y="2455003"/>
                </a:cubicBezTo>
                <a:lnTo>
                  <a:pt x="10762162" y="2456193"/>
                </a:lnTo>
                <a:close/>
                <a:moveTo>
                  <a:pt x="5880928" y="13511119"/>
                </a:moveTo>
                <a:cubicBezTo>
                  <a:pt x="5878406" y="13506430"/>
                  <a:pt x="5873609" y="13502268"/>
                  <a:pt x="5865356" y="13500153"/>
                </a:cubicBezTo>
                <a:cubicBezTo>
                  <a:pt x="5855849" y="13511271"/>
                  <a:pt x="5875971" y="13521183"/>
                  <a:pt x="5880928" y="13511119"/>
                </a:cubicBezTo>
                <a:close/>
                <a:moveTo>
                  <a:pt x="10515110" y="3051509"/>
                </a:moveTo>
                <a:cubicBezTo>
                  <a:pt x="10508405" y="3037838"/>
                  <a:pt x="10497355" y="3029387"/>
                  <a:pt x="10485651" y="3024725"/>
                </a:cubicBezTo>
                <a:cubicBezTo>
                  <a:pt x="10464752" y="3015491"/>
                  <a:pt x="10414866" y="3024554"/>
                  <a:pt x="10386903" y="3033614"/>
                </a:cubicBezTo>
                <a:cubicBezTo>
                  <a:pt x="10360596" y="3042387"/>
                  <a:pt x="10335251" y="3058213"/>
                  <a:pt x="10321076" y="3071836"/>
                </a:cubicBezTo>
                <a:cubicBezTo>
                  <a:pt x="10351317" y="3110693"/>
                  <a:pt x="10383199" y="3096225"/>
                  <a:pt x="10425991" y="3091677"/>
                </a:cubicBezTo>
                <a:cubicBezTo>
                  <a:pt x="10464240" y="3088181"/>
                  <a:pt x="10500744" y="3087483"/>
                  <a:pt x="10515110" y="3051509"/>
                </a:cubicBezTo>
                <a:close/>
                <a:moveTo>
                  <a:pt x="5899125" y="13506904"/>
                </a:moveTo>
                <a:cubicBezTo>
                  <a:pt x="5897120" y="13499891"/>
                  <a:pt x="5886424" y="13485973"/>
                  <a:pt x="5878626" y="13497846"/>
                </a:cubicBezTo>
                <a:cubicBezTo>
                  <a:pt x="5880820" y="13504433"/>
                  <a:pt x="5891705" y="13517923"/>
                  <a:pt x="5899125" y="13506904"/>
                </a:cubicBezTo>
                <a:close/>
                <a:moveTo>
                  <a:pt x="10412435" y="3302779"/>
                </a:moveTo>
                <a:cubicBezTo>
                  <a:pt x="10416950" y="3296744"/>
                  <a:pt x="10419088" y="3289020"/>
                  <a:pt x="10419569" y="3281584"/>
                </a:cubicBezTo>
                <a:cubicBezTo>
                  <a:pt x="10420403" y="3272774"/>
                  <a:pt x="10408879" y="3241167"/>
                  <a:pt x="10399427" y="3226793"/>
                </a:cubicBezTo>
                <a:cubicBezTo>
                  <a:pt x="10377716" y="3191705"/>
                  <a:pt x="10333379" y="3159367"/>
                  <a:pt x="10316419" y="3131987"/>
                </a:cubicBezTo>
                <a:cubicBezTo>
                  <a:pt x="10284606" y="3156683"/>
                  <a:pt x="10289724" y="3158945"/>
                  <a:pt x="10306168" y="3188646"/>
                </a:cubicBezTo>
                <a:cubicBezTo>
                  <a:pt x="10330884" y="3234240"/>
                  <a:pt x="10339183" y="3285838"/>
                  <a:pt x="10391039" y="3313850"/>
                </a:cubicBezTo>
                <a:cubicBezTo>
                  <a:pt x="10401028" y="3313164"/>
                  <a:pt x="10407920" y="3308816"/>
                  <a:pt x="10412435" y="3302779"/>
                </a:cubicBezTo>
                <a:close/>
                <a:moveTo>
                  <a:pt x="10835784" y="2367773"/>
                </a:moveTo>
                <a:cubicBezTo>
                  <a:pt x="10818250" y="2359003"/>
                  <a:pt x="10836607" y="2335916"/>
                  <a:pt x="10824612" y="2324991"/>
                </a:cubicBezTo>
                <a:cubicBezTo>
                  <a:pt x="10821969" y="2335586"/>
                  <a:pt x="10814151" y="2333666"/>
                  <a:pt x="10811796" y="2345922"/>
                </a:cubicBezTo>
                <a:cubicBezTo>
                  <a:pt x="10829466" y="2348616"/>
                  <a:pt x="10821112" y="2380214"/>
                  <a:pt x="10835784" y="2367773"/>
                </a:cubicBezTo>
                <a:close/>
                <a:moveTo>
                  <a:pt x="10473337" y="3198835"/>
                </a:moveTo>
                <a:cubicBezTo>
                  <a:pt x="10476278" y="3184391"/>
                  <a:pt x="10470415" y="3165356"/>
                  <a:pt x="10457986" y="3154255"/>
                </a:cubicBezTo>
                <a:cubicBezTo>
                  <a:pt x="10448333" y="3145528"/>
                  <a:pt x="10437758" y="3139103"/>
                  <a:pt x="10426774" y="3134091"/>
                </a:cubicBezTo>
                <a:lnTo>
                  <a:pt x="10424583" y="3133330"/>
                </a:lnTo>
                <a:lnTo>
                  <a:pt x="10393108" y="3122402"/>
                </a:lnTo>
                <a:cubicBezTo>
                  <a:pt x="10370528" y="3116250"/>
                  <a:pt x="10348361" y="3112192"/>
                  <a:pt x="10330705" y="3103116"/>
                </a:cubicBezTo>
                <a:cubicBezTo>
                  <a:pt x="10328908" y="3126797"/>
                  <a:pt x="10353398" y="3132519"/>
                  <a:pt x="10369199" y="3148679"/>
                </a:cubicBezTo>
                <a:cubicBezTo>
                  <a:pt x="10380610" y="3160349"/>
                  <a:pt x="10390015" y="3174831"/>
                  <a:pt x="10400198" y="3187552"/>
                </a:cubicBezTo>
                <a:lnTo>
                  <a:pt x="10422160" y="3204988"/>
                </a:lnTo>
                <a:lnTo>
                  <a:pt x="10435862" y="3215866"/>
                </a:lnTo>
                <a:cubicBezTo>
                  <a:pt x="10458651" y="3223131"/>
                  <a:pt x="10470396" y="3213279"/>
                  <a:pt x="10473337" y="3198835"/>
                </a:cubicBezTo>
                <a:close/>
                <a:moveTo>
                  <a:pt x="10779990" y="2520588"/>
                </a:moveTo>
                <a:cubicBezTo>
                  <a:pt x="10780600" y="2515743"/>
                  <a:pt x="10778604" y="2508724"/>
                  <a:pt x="10775555" y="2503222"/>
                </a:cubicBezTo>
                <a:lnTo>
                  <a:pt x="10774834" y="2502667"/>
                </a:lnTo>
                <a:lnTo>
                  <a:pt x="10771616" y="2514459"/>
                </a:lnTo>
                <a:close/>
                <a:moveTo>
                  <a:pt x="10827329" y="2416907"/>
                </a:moveTo>
                <a:cubicBezTo>
                  <a:pt x="10828971" y="2412326"/>
                  <a:pt x="10830211" y="2407504"/>
                  <a:pt x="10831604" y="2403772"/>
                </a:cubicBezTo>
                <a:cubicBezTo>
                  <a:pt x="10808414" y="2376649"/>
                  <a:pt x="10755726" y="2362063"/>
                  <a:pt x="10738324" y="2392220"/>
                </a:cubicBezTo>
                <a:cubicBezTo>
                  <a:pt x="10741512" y="2406926"/>
                  <a:pt x="10742620" y="2426338"/>
                  <a:pt x="10757644" y="2435022"/>
                </a:cubicBezTo>
                <a:cubicBezTo>
                  <a:pt x="10775037" y="2445265"/>
                  <a:pt x="10814627" y="2434117"/>
                  <a:pt x="10820639" y="2428590"/>
                </a:cubicBezTo>
                <a:cubicBezTo>
                  <a:pt x="10823643" y="2425826"/>
                  <a:pt x="10825688" y="2421488"/>
                  <a:pt x="10827329" y="2416907"/>
                </a:cubicBezTo>
                <a:close/>
                <a:moveTo>
                  <a:pt x="10795453" y="2493665"/>
                </a:moveTo>
                <a:cubicBezTo>
                  <a:pt x="10795580" y="2478379"/>
                  <a:pt x="10805794" y="2459877"/>
                  <a:pt x="10787692" y="2452391"/>
                </a:cubicBezTo>
                <a:cubicBezTo>
                  <a:pt x="10784249" y="2468258"/>
                  <a:pt x="10787578" y="2481492"/>
                  <a:pt x="10795453" y="2493665"/>
                </a:cubicBezTo>
                <a:close/>
                <a:moveTo>
                  <a:pt x="5584718" y="14288229"/>
                </a:moveTo>
                <a:cubicBezTo>
                  <a:pt x="5586900" y="14280590"/>
                  <a:pt x="5585616" y="14271878"/>
                  <a:pt x="5579107" y="14261175"/>
                </a:cubicBezTo>
                <a:cubicBezTo>
                  <a:pt x="5575704" y="14254253"/>
                  <a:pt x="5555073" y="14248148"/>
                  <a:pt x="5547449" y="14239915"/>
                </a:cubicBezTo>
                <a:cubicBezTo>
                  <a:pt x="5530319" y="14222554"/>
                  <a:pt x="5524703" y="14198435"/>
                  <a:pt x="5503940" y="14185808"/>
                </a:cubicBezTo>
                <a:cubicBezTo>
                  <a:pt x="5485648" y="14249090"/>
                  <a:pt x="5504400" y="14300437"/>
                  <a:pt x="5518978" y="14352800"/>
                </a:cubicBezTo>
                <a:cubicBezTo>
                  <a:pt x="5540423" y="14324404"/>
                  <a:pt x="5578169" y="14311144"/>
                  <a:pt x="5584718" y="14288229"/>
                </a:cubicBezTo>
                <a:close/>
                <a:moveTo>
                  <a:pt x="10864480" y="2346291"/>
                </a:moveTo>
                <a:cubicBezTo>
                  <a:pt x="10870616" y="2338190"/>
                  <a:pt x="10868529" y="2319335"/>
                  <a:pt x="10863018" y="2315366"/>
                </a:cubicBezTo>
                <a:cubicBezTo>
                  <a:pt x="10851420" y="2322004"/>
                  <a:pt x="10866022" y="2335105"/>
                  <a:pt x="10855426" y="2349858"/>
                </a:cubicBezTo>
                <a:cubicBezTo>
                  <a:pt x="10859476" y="2350496"/>
                  <a:pt x="10862435" y="2348991"/>
                  <a:pt x="10864480" y="2346291"/>
                </a:cubicBezTo>
                <a:close/>
                <a:moveTo>
                  <a:pt x="10487373" y="3214661"/>
                </a:moveTo>
                <a:cubicBezTo>
                  <a:pt x="10472884" y="3237068"/>
                  <a:pt x="10450524" y="3236622"/>
                  <a:pt x="10428484" y="3225354"/>
                </a:cubicBezTo>
                <a:lnTo>
                  <a:pt x="10421642" y="3220294"/>
                </a:lnTo>
                <a:lnTo>
                  <a:pt x="10396688" y="3201840"/>
                </a:lnTo>
                <a:cubicBezTo>
                  <a:pt x="10386853" y="3192300"/>
                  <a:pt x="10378121" y="3181558"/>
                  <a:pt x="10371518" y="3171120"/>
                </a:cubicBezTo>
                <a:cubicBezTo>
                  <a:pt x="10370665" y="3170743"/>
                  <a:pt x="10369812" y="3170366"/>
                  <a:pt x="10368721" y="3169374"/>
                </a:cubicBezTo>
                <a:cubicBezTo>
                  <a:pt x="10381119" y="3188619"/>
                  <a:pt x="10401668" y="3211338"/>
                  <a:pt x="10415942" y="3236576"/>
                </a:cubicBezTo>
                <a:lnTo>
                  <a:pt x="10420667" y="3249137"/>
                </a:lnTo>
                <a:lnTo>
                  <a:pt x="10430845" y="3276201"/>
                </a:lnTo>
                <a:cubicBezTo>
                  <a:pt x="10433043" y="3289959"/>
                  <a:pt x="10431868" y="3304227"/>
                  <a:pt x="10425518" y="3318886"/>
                </a:cubicBezTo>
                <a:cubicBezTo>
                  <a:pt x="10353621" y="3352386"/>
                  <a:pt x="10319069" y="3244827"/>
                  <a:pt x="10301416" y="3202864"/>
                </a:cubicBezTo>
                <a:cubicBezTo>
                  <a:pt x="10296184" y="3259701"/>
                  <a:pt x="10312248" y="3334106"/>
                  <a:pt x="10277694" y="3406542"/>
                </a:cubicBezTo>
                <a:cubicBezTo>
                  <a:pt x="10189342" y="3405747"/>
                  <a:pt x="10193496" y="3308661"/>
                  <a:pt x="10216810" y="3250125"/>
                </a:cubicBezTo>
                <a:cubicBezTo>
                  <a:pt x="10180146" y="3286955"/>
                  <a:pt x="10150888" y="3356633"/>
                  <a:pt x="10104516" y="3347361"/>
                </a:cubicBezTo>
                <a:cubicBezTo>
                  <a:pt x="10069176" y="3315429"/>
                  <a:pt x="10086459" y="3270546"/>
                  <a:pt x="10105210" y="3225801"/>
                </a:cubicBezTo>
                <a:cubicBezTo>
                  <a:pt x="10061641" y="3266719"/>
                  <a:pt x="9984928" y="3216507"/>
                  <a:pt x="9994533" y="3168230"/>
                </a:cubicBezTo>
                <a:cubicBezTo>
                  <a:pt x="10006530" y="3108773"/>
                  <a:pt x="10105973" y="3092543"/>
                  <a:pt x="10151414" y="3086615"/>
                </a:cubicBezTo>
                <a:cubicBezTo>
                  <a:pt x="10121131" y="3073235"/>
                  <a:pt x="10000385" y="3045379"/>
                  <a:pt x="10018641" y="2990217"/>
                </a:cubicBezTo>
                <a:cubicBezTo>
                  <a:pt x="10026876" y="2965811"/>
                  <a:pt x="10049779" y="2960124"/>
                  <a:pt x="10069361" y="2950419"/>
                </a:cubicBezTo>
                <a:cubicBezTo>
                  <a:pt x="10040934" y="2918993"/>
                  <a:pt x="9973813" y="2881687"/>
                  <a:pt x="9937450" y="2858992"/>
                </a:cubicBezTo>
                <a:cubicBezTo>
                  <a:pt x="9950351" y="2915172"/>
                  <a:pt x="9948393" y="2974986"/>
                  <a:pt x="9948706" y="3034273"/>
                </a:cubicBezTo>
                <a:cubicBezTo>
                  <a:pt x="9870067" y="3013804"/>
                  <a:pt x="9823581" y="2927487"/>
                  <a:pt x="9879056" y="2851547"/>
                </a:cubicBezTo>
                <a:cubicBezTo>
                  <a:pt x="9877896" y="2840326"/>
                  <a:pt x="9872431" y="2830773"/>
                  <a:pt x="9870041" y="2820029"/>
                </a:cubicBezTo>
                <a:cubicBezTo>
                  <a:pt x="9852455" y="2810219"/>
                  <a:pt x="9835595" y="2802515"/>
                  <a:pt x="9818914" y="2795272"/>
                </a:cubicBezTo>
                <a:lnTo>
                  <a:pt x="9774709" y="2775853"/>
                </a:lnTo>
                <a:lnTo>
                  <a:pt x="9768857" y="2773282"/>
                </a:lnTo>
                <a:lnTo>
                  <a:pt x="9761399" y="2786994"/>
                </a:lnTo>
                <a:lnTo>
                  <a:pt x="9731514" y="2841936"/>
                </a:lnTo>
                <a:cubicBezTo>
                  <a:pt x="9718053" y="2869515"/>
                  <a:pt x="9703048" y="2899726"/>
                  <a:pt x="9684899" y="2926380"/>
                </a:cubicBezTo>
                <a:cubicBezTo>
                  <a:pt x="9654215" y="2970442"/>
                  <a:pt x="9596749" y="3022046"/>
                  <a:pt x="9568330" y="3017138"/>
                </a:cubicBezTo>
                <a:cubicBezTo>
                  <a:pt x="9528732" y="3009840"/>
                  <a:pt x="9526365" y="2964433"/>
                  <a:pt x="9514186" y="2936616"/>
                </a:cubicBezTo>
                <a:cubicBezTo>
                  <a:pt x="9406757" y="2846317"/>
                  <a:pt x="9270512" y="2764701"/>
                  <a:pt x="9140971" y="2674831"/>
                </a:cubicBezTo>
                <a:cubicBezTo>
                  <a:pt x="9119333" y="2720340"/>
                  <a:pt x="9083234" y="2755890"/>
                  <a:pt x="9050636" y="2790438"/>
                </a:cubicBezTo>
                <a:cubicBezTo>
                  <a:pt x="9028762" y="2813407"/>
                  <a:pt x="9010261" y="2841435"/>
                  <a:pt x="8982853" y="2844623"/>
                </a:cubicBezTo>
                <a:cubicBezTo>
                  <a:pt x="8962630" y="2818860"/>
                  <a:pt x="8967851" y="2779355"/>
                  <a:pt x="8972505" y="2741129"/>
                </a:cubicBezTo>
                <a:cubicBezTo>
                  <a:pt x="8980932" y="2672446"/>
                  <a:pt x="9002531" y="2608563"/>
                  <a:pt x="9032236" y="2526335"/>
                </a:cubicBezTo>
                <a:cubicBezTo>
                  <a:pt x="9052762" y="2470647"/>
                  <a:pt x="9078764" y="2429106"/>
                  <a:pt x="9112534" y="2366521"/>
                </a:cubicBezTo>
                <a:cubicBezTo>
                  <a:pt x="9150550" y="2296634"/>
                  <a:pt x="9183170" y="2227423"/>
                  <a:pt x="9228268" y="2170354"/>
                </a:cubicBezTo>
                <a:cubicBezTo>
                  <a:pt x="9244983" y="2148675"/>
                  <a:pt x="9263495" y="2125240"/>
                  <a:pt x="9289573" y="2120445"/>
                </a:cubicBezTo>
                <a:cubicBezTo>
                  <a:pt x="9315381" y="2145106"/>
                  <a:pt x="9315418" y="2185405"/>
                  <a:pt x="9319324" y="2219255"/>
                </a:cubicBezTo>
                <a:cubicBezTo>
                  <a:pt x="9324587" y="2268492"/>
                  <a:pt x="9322550" y="2313483"/>
                  <a:pt x="9308888" y="2368635"/>
                </a:cubicBezTo>
                <a:cubicBezTo>
                  <a:pt x="9450980" y="2393175"/>
                  <a:pt x="9593500" y="2417903"/>
                  <a:pt x="9735066" y="2440171"/>
                </a:cubicBezTo>
                <a:cubicBezTo>
                  <a:pt x="9752645" y="2423462"/>
                  <a:pt x="9771701" y="2411486"/>
                  <a:pt x="9791619" y="2404480"/>
                </a:cubicBezTo>
                <a:cubicBezTo>
                  <a:pt x="9813640" y="2406561"/>
                  <a:pt x="9837851" y="2437145"/>
                  <a:pt x="9843444" y="2462562"/>
                </a:cubicBezTo>
                <a:cubicBezTo>
                  <a:pt x="9845357" y="2472075"/>
                  <a:pt x="9840089" y="2488614"/>
                  <a:pt x="9840742" y="2506750"/>
                </a:cubicBezTo>
                <a:cubicBezTo>
                  <a:pt x="9840939" y="2532841"/>
                  <a:pt x="9846373" y="2550540"/>
                  <a:pt x="9844070" y="2581136"/>
                </a:cubicBezTo>
                <a:cubicBezTo>
                  <a:pt x="9841269" y="2623241"/>
                  <a:pt x="9817210" y="2688076"/>
                  <a:pt x="9778174" y="2745274"/>
                </a:cubicBezTo>
                <a:cubicBezTo>
                  <a:pt x="9832104" y="2768593"/>
                  <a:pt x="9919580" y="2803674"/>
                  <a:pt x="9977565" y="2842043"/>
                </a:cubicBezTo>
                <a:cubicBezTo>
                  <a:pt x="9996463" y="2822348"/>
                  <a:pt x="10020757" y="2801978"/>
                  <a:pt x="10045586" y="2788473"/>
                </a:cubicBezTo>
                <a:cubicBezTo>
                  <a:pt x="10066914" y="2775971"/>
                  <a:pt x="10097655" y="2759469"/>
                  <a:pt x="10118724" y="2759090"/>
                </a:cubicBezTo>
                <a:cubicBezTo>
                  <a:pt x="10134347" y="2758344"/>
                  <a:pt x="10154115" y="2770138"/>
                  <a:pt x="10171692" y="2775355"/>
                </a:cubicBezTo>
                <a:cubicBezTo>
                  <a:pt x="10188654" y="2780810"/>
                  <a:pt x="10205844" y="2782286"/>
                  <a:pt x="10219502" y="2792910"/>
                </a:cubicBezTo>
                <a:cubicBezTo>
                  <a:pt x="10174553" y="2853105"/>
                  <a:pt x="10115216" y="2847793"/>
                  <a:pt x="10061144" y="2869793"/>
                </a:cubicBezTo>
                <a:cubicBezTo>
                  <a:pt x="10046414" y="2867364"/>
                  <a:pt x="10030305" y="2862286"/>
                  <a:pt x="10016100" y="2862129"/>
                </a:cubicBezTo>
                <a:cubicBezTo>
                  <a:pt x="10078609" y="2912183"/>
                  <a:pt x="10149399" y="2960799"/>
                  <a:pt x="10202018" y="3013622"/>
                </a:cubicBezTo>
                <a:cubicBezTo>
                  <a:pt x="10212673" y="2991815"/>
                  <a:pt x="10179793" y="2958930"/>
                  <a:pt x="10173297" y="2932095"/>
                </a:cubicBezTo>
                <a:cubicBezTo>
                  <a:pt x="10167278" y="2906490"/>
                  <a:pt x="10176793" y="2882649"/>
                  <a:pt x="10184452" y="2854929"/>
                </a:cubicBezTo>
                <a:cubicBezTo>
                  <a:pt x="10260269" y="2816022"/>
                  <a:pt x="10283174" y="2924554"/>
                  <a:pt x="10283131" y="2971956"/>
                </a:cubicBezTo>
                <a:cubicBezTo>
                  <a:pt x="10286973" y="2929802"/>
                  <a:pt x="10350871" y="2829029"/>
                  <a:pt x="10394614" y="2848866"/>
                </a:cubicBezTo>
                <a:cubicBezTo>
                  <a:pt x="10408927" y="2855700"/>
                  <a:pt x="10420600" y="2890432"/>
                  <a:pt x="10420589" y="2907764"/>
                </a:cubicBezTo>
                <a:cubicBezTo>
                  <a:pt x="10420050" y="2944749"/>
                  <a:pt x="10391697" y="2993920"/>
                  <a:pt x="10364060" y="3023011"/>
                </a:cubicBezTo>
                <a:cubicBezTo>
                  <a:pt x="10376905" y="3029706"/>
                  <a:pt x="10397954" y="3020140"/>
                  <a:pt x="10419490" y="3016398"/>
                </a:cubicBezTo>
                <a:cubicBezTo>
                  <a:pt x="10451341" y="3010075"/>
                  <a:pt x="10507327" y="2997589"/>
                  <a:pt x="10529354" y="3048114"/>
                </a:cubicBezTo>
                <a:cubicBezTo>
                  <a:pt x="10519307" y="3100274"/>
                  <a:pt x="10476717" y="3102777"/>
                  <a:pt x="10437963" y="3105684"/>
                </a:cubicBezTo>
                <a:lnTo>
                  <a:pt x="10425460" y="3107378"/>
                </a:lnTo>
                <a:lnTo>
                  <a:pt x="10401836" y="3110579"/>
                </a:lnTo>
                <a:lnTo>
                  <a:pt x="10424955" y="3122310"/>
                </a:lnTo>
                <a:lnTo>
                  <a:pt x="10441696" y="3130804"/>
                </a:lnTo>
                <a:cubicBezTo>
                  <a:pt x="10479575" y="3153564"/>
                  <a:pt x="10507336" y="3183326"/>
                  <a:pt x="10487373" y="3214661"/>
                </a:cubicBezTo>
                <a:close/>
                <a:moveTo>
                  <a:pt x="10856770" y="2414892"/>
                </a:moveTo>
                <a:cubicBezTo>
                  <a:pt x="10854819" y="2408915"/>
                  <a:pt x="10845581" y="2407902"/>
                  <a:pt x="10839663" y="2410913"/>
                </a:cubicBezTo>
                <a:cubicBezTo>
                  <a:pt x="10841611" y="2416888"/>
                  <a:pt x="10852940" y="2422406"/>
                  <a:pt x="10856770" y="2414892"/>
                </a:cubicBezTo>
                <a:close/>
                <a:moveTo>
                  <a:pt x="10826291" y="2491948"/>
                </a:moveTo>
                <a:cubicBezTo>
                  <a:pt x="10831532" y="2474318"/>
                  <a:pt x="10826306" y="2460757"/>
                  <a:pt x="10810807" y="2450841"/>
                </a:cubicBezTo>
                <a:cubicBezTo>
                  <a:pt x="10809259" y="2467034"/>
                  <a:pt x="10811405" y="2481791"/>
                  <a:pt x="10826291" y="2491948"/>
                </a:cubicBezTo>
                <a:close/>
                <a:moveTo>
                  <a:pt x="10825544" y="2502870"/>
                </a:moveTo>
                <a:lnTo>
                  <a:pt x="10819146" y="2500043"/>
                </a:lnTo>
                <a:lnTo>
                  <a:pt x="10816310" y="2506461"/>
                </a:lnTo>
                <a:lnTo>
                  <a:pt x="10822708" y="2509288"/>
                </a:lnTo>
                <a:close/>
                <a:moveTo>
                  <a:pt x="5961907" y="13534643"/>
                </a:moveTo>
                <a:cubicBezTo>
                  <a:pt x="5959285" y="13527869"/>
                  <a:pt x="5940581" y="13517051"/>
                  <a:pt x="5936051" y="13527305"/>
                </a:cubicBezTo>
                <a:cubicBezTo>
                  <a:pt x="5942370" y="13532649"/>
                  <a:pt x="5943948" y="13539475"/>
                  <a:pt x="5948606" y="13545106"/>
                </a:cubicBezTo>
                <a:cubicBezTo>
                  <a:pt x="5951626" y="13538271"/>
                  <a:pt x="5960316" y="13545175"/>
                  <a:pt x="5961907" y="13534643"/>
                </a:cubicBezTo>
                <a:close/>
                <a:moveTo>
                  <a:pt x="5605507" y="14367823"/>
                </a:moveTo>
                <a:cubicBezTo>
                  <a:pt x="5596315" y="14351233"/>
                  <a:pt x="5595453" y="14331678"/>
                  <a:pt x="5584861" y="14315115"/>
                </a:cubicBezTo>
                <a:cubicBezTo>
                  <a:pt x="5568792" y="14327091"/>
                  <a:pt x="5554195" y="14342765"/>
                  <a:pt x="5539599" y="14358439"/>
                </a:cubicBezTo>
                <a:cubicBezTo>
                  <a:pt x="5563548" y="14367274"/>
                  <a:pt x="5589513" y="14383525"/>
                  <a:pt x="5605507" y="14367823"/>
                </a:cubicBezTo>
                <a:close/>
                <a:moveTo>
                  <a:pt x="10841474" y="2517580"/>
                </a:moveTo>
                <a:cubicBezTo>
                  <a:pt x="10831717" y="2518894"/>
                  <a:pt x="10818685" y="2512625"/>
                  <a:pt x="10810828" y="2518870"/>
                </a:cubicBezTo>
                <a:cubicBezTo>
                  <a:pt x="10814055" y="2525411"/>
                  <a:pt x="10817709" y="2532139"/>
                  <a:pt x="10830169" y="2535088"/>
                </a:cubicBezTo>
                <a:cubicBezTo>
                  <a:pt x="10835283" y="2532744"/>
                  <a:pt x="10838497" y="2525470"/>
                  <a:pt x="10841474" y="2517580"/>
                </a:cubicBezTo>
                <a:close/>
                <a:moveTo>
                  <a:pt x="5692232" y="14185719"/>
                </a:moveTo>
                <a:cubicBezTo>
                  <a:pt x="5669417" y="14163813"/>
                  <a:pt x="5665883" y="14127535"/>
                  <a:pt x="5635707" y="14110439"/>
                </a:cubicBezTo>
                <a:cubicBezTo>
                  <a:pt x="5590920" y="14085251"/>
                  <a:pt x="5524174" y="14103380"/>
                  <a:pt x="5488849" y="14131125"/>
                </a:cubicBezTo>
                <a:cubicBezTo>
                  <a:pt x="5499010" y="14149559"/>
                  <a:pt x="5512414" y="14166996"/>
                  <a:pt x="5528594" y="14183444"/>
                </a:cubicBezTo>
                <a:cubicBezTo>
                  <a:pt x="5551551" y="14177852"/>
                  <a:pt x="5573626" y="14169016"/>
                  <a:pt x="5598180" y="14167470"/>
                </a:cubicBezTo>
                <a:lnTo>
                  <a:pt x="5613630" y="14169234"/>
                </a:lnTo>
                <a:lnTo>
                  <a:pt x="5637290" y="14171935"/>
                </a:lnTo>
                <a:cubicBezTo>
                  <a:pt x="5651225" y="14176122"/>
                  <a:pt x="5666203" y="14183451"/>
                  <a:pt x="5682637" y="14195234"/>
                </a:cubicBezTo>
                <a:cubicBezTo>
                  <a:pt x="5685338" y="14190519"/>
                  <a:pt x="5690044" y="14192754"/>
                  <a:pt x="5692232" y="14185719"/>
                </a:cubicBezTo>
                <a:close/>
                <a:moveTo>
                  <a:pt x="10866171" y="2487066"/>
                </a:moveTo>
                <a:cubicBezTo>
                  <a:pt x="10847730" y="2472269"/>
                  <a:pt x="10849414" y="2449999"/>
                  <a:pt x="10837741" y="2432567"/>
                </a:cubicBezTo>
                <a:cubicBezTo>
                  <a:pt x="10826192" y="2440250"/>
                  <a:pt x="10836835" y="2471547"/>
                  <a:pt x="10849067" y="2483089"/>
                </a:cubicBezTo>
                <a:cubicBezTo>
                  <a:pt x="10851248" y="2485075"/>
                  <a:pt x="10864711" y="2496138"/>
                  <a:pt x="10866171" y="2487066"/>
                </a:cubicBezTo>
                <a:close/>
                <a:moveTo>
                  <a:pt x="10916429" y="2406434"/>
                </a:moveTo>
                <a:cubicBezTo>
                  <a:pt x="10922562" y="2391093"/>
                  <a:pt x="10888558" y="2357081"/>
                  <a:pt x="10868858" y="2378295"/>
                </a:cubicBezTo>
                <a:cubicBezTo>
                  <a:pt x="10893444" y="2376884"/>
                  <a:pt x="10921034" y="2399815"/>
                  <a:pt x="10894899" y="2412816"/>
                </a:cubicBezTo>
                <a:cubicBezTo>
                  <a:pt x="10907880" y="2414588"/>
                  <a:pt x="10914384" y="2411549"/>
                  <a:pt x="10916429" y="2406434"/>
                </a:cubicBezTo>
                <a:close/>
                <a:moveTo>
                  <a:pt x="6002728" y="13535830"/>
                </a:moveTo>
                <a:cubicBezTo>
                  <a:pt x="6011820" y="13507167"/>
                  <a:pt x="5965826" y="13480717"/>
                  <a:pt x="5950626" y="13512809"/>
                </a:cubicBezTo>
                <a:cubicBezTo>
                  <a:pt x="5973489" y="13518826"/>
                  <a:pt x="5985377" y="13535822"/>
                  <a:pt x="6002728" y="13535830"/>
                </a:cubicBezTo>
                <a:close/>
                <a:moveTo>
                  <a:pt x="10884936" y="2495357"/>
                </a:moveTo>
                <a:cubicBezTo>
                  <a:pt x="10891747" y="2484558"/>
                  <a:pt x="10889562" y="2477967"/>
                  <a:pt x="10884062" y="2471956"/>
                </a:cubicBezTo>
                <a:cubicBezTo>
                  <a:pt x="10879713" y="2481798"/>
                  <a:pt x="10873091" y="2492169"/>
                  <a:pt x="10884936" y="2495357"/>
                </a:cubicBezTo>
                <a:close/>
                <a:moveTo>
                  <a:pt x="5994272" y="13573453"/>
                </a:moveTo>
                <a:cubicBezTo>
                  <a:pt x="5998653" y="13560072"/>
                  <a:pt x="5977708" y="13541625"/>
                  <a:pt x="5970646" y="13542590"/>
                </a:cubicBezTo>
                <a:cubicBezTo>
                  <a:pt x="5983984" y="13550526"/>
                  <a:pt x="5976195" y="13566999"/>
                  <a:pt x="5994272" y="13573453"/>
                </a:cubicBezTo>
                <a:close/>
                <a:moveTo>
                  <a:pt x="10671254" y="3039513"/>
                </a:moveTo>
                <a:cubicBezTo>
                  <a:pt x="10668821" y="3027727"/>
                  <a:pt x="10668847" y="3014987"/>
                  <a:pt x="10655547" y="3011661"/>
                </a:cubicBezTo>
                <a:cubicBezTo>
                  <a:pt x="10640662" y="3023446"/>
                  <a:pt x="10657715" y="3035571"/>
                  <a:pt x="10671254" y="3039513"/>
                </a:cubicBezTo>
                <a:close/>
                <a:moveTo>
                  <a:pt x="6028468" y="13580393"/>
                </a:moveTo>
                <a:lnTo>
                  <a:pt x="6021635" y="13577374"/>
                </a:lnTo>
                <a:cubicBezTo>
                  <a:pt x="6020125" y="13580792"/>
                  <a:pt x="6016758" y="13580325"/>
                  <a:pt x="6015198" y="13582700"/>
                </a:cubicBezTo>
                <a:cubicBezTo>
                  <a:pt x="6020512" y="13584537"/>
                  <a:pt x="6026967" y="13588411"/>
                  <a:pt x="6028468" y="13580393"/>
                </a:cubicBezTo>
                <a:close/>
                <a:moveTo>
                  <a:pt x="10687670" y="3038095"/>
                </a:moveTo>
                <a:cubicBezTo>
                  <a:pt x="10691147" y="3023310"/>
                  <a:pt x="10683895" y="3015515"/>
                  <a:pt x="10672389" y="3010431"/>
                </a:cubicBezTo>
                <a:cubicBezTo>
                  <a:pt x="10674395" y="3022029"/>
                  <a:pt x="10674557" y="3034342"/>
                  <a:pt x="10687670" y="3038095"/>
                </a:cubicBezTo>
                <a:close/>
                <a:moveTo>
                  <a:pt x="10699982" y="3015993"/>
                </a:moveTo>
                <a:cubicBezTo>
                  <a:pt x="10710097" y="3009241"/>
                  <a:pt x="10703829" y="2995760"/>
                  <a:pt x="10692470" y="2993802"/>
                </a:cubicBezTo>
                <a:cubicBezTo>
                  <a:pt x="10691682" y="3003654"/>
                  <a:pt x="10692689" y="3011750"/>
                  <a:pt x="10699982" y="3015993"/>
                </a:cubicBezTo>
                <a:close/>
                <a:moveTo>
                  <a:pt x="10677454" y="3069285"/>
                </a:moveTo>
                <a:cubicBezTo>
                  <a:pt x="10671447" y="3070201"/>
                  <a:pt x="10670990" y="3051637"/>
                  <a:pt x="10666514" y="3062921"/>
                </a:cubicBezTo>
                <a:cubicBezTo>
                  <a:pt x="10670489" y="3063147"/>
                  <a:pt x="10670945" y="3081711"/>
                  <a:pt x="10677454" y="3069285"/>
                </a:cubicBezTo>
                <a:close/>
                <a:moveTo>
                  <a:pt x="5725980" y="14287091"/>
                </a:moveTo>
                <a:cubicBezTo>
                  <a:pt x="5718053" y="14263951"/>
                  <a:pt x="5716602" y="14238350"/>
                  <a:pt x="5699871" y="14217719"/>
                </a:cubicBezTo>
                <a:cubicBezTo>
                  <a:pt x="5679817" y="14205543"/>
                  <a:pt x="5649599" y="14192059"/>
                  <a:pt x="5619717" y="14186664"/>
                </a:cubicBezTo>
                <a:lnTo>
                  <a:pt x="5607177" y="14186418"/>
                </a:lnTo>
                <a:lnTo>
                  <a:pt x="5576464" y="14185815"/>
                </a:lnTo>
                <a:cubicBezTo>
                  <a:pt x="5563007" y="14188339"/>
                  <a:pt x="5550947" y="14194059"/>
                  <a:pt x="5541597" y="14204151"/>
                </a:cubicBezTo>
                <a:cubicBezTo>
                  <a:pt x="5553071" y="14218365"/>
                  <a:pt x="5569632" y="14230610"/>
                  <a:pt x="5582950" y="14243855"/>
                </a:cubicBezTo>
                <a:lnTo>
                  <a:pt x="5585619" y="14243831"/>
                </a:lnTo>
                <a:lnTo>
                  <a:pt x="5616690" y="14243564"/>
                </a:lnTo>
                <a:cubicBezTo>
                  <a:pt x="5652684" y="14249433"/>
                  <a:pt x="5693851" y="14271315"/>
                  <a:pt x="5725980" y="14287091"/>
                </a:cubicBezTo>
                <a:close/>
                <a:moveTo>
                  <a:pt x="6069694" y="13524057"/>
                </a:moveTo>
                <a:cubicBezTo>
                  <a:pt x="6062622" y="13520422"/>
                  <a:pt x="6057269" y="13522141"/>
                  <a:pt x="6054725" y="13530210"/>
                </a:cubicBezTo>
                <a:cubicBezTo>
                  <a:pt x="6062223" y="13534033"/>
                  <a:pt x="6067150" y="13532125"/>
                  <a:pt x="6069694" y="13524057"/>
                </a:cubicBezTo>
                <a:close/>
                <a:moveTo>
                  <a:pt x="10727278" y="2984189"/>
                </a:moveTo>
                <a:cubicBezTo>
                  <a:pt x="10718936" y="2975402"/>
                  <a:pt x="10716503" y="2963617"/>
                  <a:pt x="10703342" y="2958821"/>
                </a:cubicBezTo>
                <a:cubicBezTo>
                  <a:pt x="10698643" y="2978677"/>
                  <a:pt x="10714728" y="3005676"/>
                  <a:pt x="10727278" y="2984189"/>
                </a:cubicBezTo>
                <a:close/>
                <a:moveTo>
                  <a:pt x="10747486" y="2941388"/>
                </a:moveTo>
                <a:cubicBezTo>
                  <a:pt x="10749085" y="2940237"/>
                  <a:pt x="10749889" y="2938201"/>
                  <a:pt x="10748961" y="2935114"/>
                </a:cubicBezTo>
                <a:cubicBezTo>
                  <a:pt x="10745363" y="2934034"/>
                  <a:pt x="10741151" y="2933193"/>
                  <a:pt x="10736939" y="2932352"/>
                </a:cubicBezTo>
                <a:cubicBezTo>
                  <a:pt x="10730742" y="2940325"/>
                  <a:pt x="10742690" y="2944839"/>
                  <a:pt x="10747486" y="2941388"/>
                </a:cubicBezTo>
                <a:close/>
                <a:moveTo>
                  <a:pt x="10741220" y="2974537"/>
                </a:moveTo>
                <a:cubicBezTo>
                  <a:pt x="10751145" y="2968212"/>
                  <a:pt x="10745066" y="2954305"/>
                  <a:pt x="10733281" y="2952158"/>
                </a:cubicBezTo>
                <a:cubicBezTo>
                  <a:pt x="10728854" y="2964483"/>
                  <a:pt x="10735155" y="2969818"/>
                  <a:pt x="10741220" y="2974537"/>
                </a:cubicBezTo>
                <a:close/>
                <a:moveTo>
                  <a:pt x="10671052" y="3146024"/>
                </a:moveTo>
                <a:cubicBezTo>
                  <a:pt x="10674257" y="3138770"/>
                  <a:pt x="10664154" y="3123594"/>
                  <a:pt x="10661424" y="3132079"/>
                </a:cubicBezTo>
                <a:cubicBezTo>
                  <a:pt x="10670415" y="3132481"/>
                  <a:pt x="10663242" y="3144103"/>
                  <a:pt x="10671052" y="3146024"/>
                </a:cubicBezTo>
                <a:close/>
                <a:moveTo>
                  <a:pt x="10664623" y="3177867"/>
                </a:moveTo>
                <a:cubicBezTo>
                  <a:pt x="10666101" y="3156077"/>
                  <a:pt x="10649458" y="3134953"/>
                  <a:pt x="10648428" y="3113076"/>
                </a:cubicBezTo>
                <a:cubicBezTo>
                  <a:pt x="10647938" y="3102658"/>
                  <a:pt x="10653089" y="3070250"/>
                  <a:pt x="10660145" y="3073878"/>
                </a:cubicBezTo>
                <a:cubicBezTo>
                  <a:pt x="10657663" y="3061050"/>
                  <a:pt x="10654944" y="3047608"/>
                  <a:pt x="10646602" y="3038821"/>
                </a:cubicBezTo>
                <a:cubicBezTo>
                  <a:pt x="10634901" y="3087206"/>
                  <a:pt x="10637715" y="3129254"/>
                  <a:pt x="10647841" y="3158210"/>
                </a:cubicBezTo>
                <a:cubicBezTo>
                  <a:pt x="10650692" y="3165591"/>
                  <a:pt x="10657646" y="3193656"/>
                  <a:pt x="10664623" y="3177867"/>
                </a:cubicBezTo>
                <a:close/>
                <a:moveTo>
                  <a:pt x="6066477" y="13597187"/>
                </a:moveTo>
                <a:cubicBezTo>
                  <a:pt x="6055552" y="13587255"/>
                  <a:pt x="6058792" y="13571835"/>
                  <a:pt x="6034508" y="13566722"/>
                </a:cubicBezTo>
                <a:cubicBezTo>
                  <a:pt x="6033166" y="13582469"/>
                  <a:pt x="6041060" y="13594638"/>
                  <a:pt x="6054925" y="13604849"/>
                </a:cubicBezTo>
                <a:cubicBezTo>
                  <a:pt x="6057806" y="13599483"/>
                  <a:pt x="6065214" y="13605821"/>
                  <a:pt x="6066477" y="13597187"/>
                </a:cubicBezTo>
                <a:close/>
                <a:moveTo>
                  <a:pt x="10769530" y="2955423"/>
                </a:moveTo>
                <a:cubicBezTo>
                  <a:pt x="10773104" y="2942721"/>
                  <a:pt x="10768786" y="2935203"/>
                  <a:pt x="10757805" y="2932391"/>
                </a:cubicBezTo>
                <a:cubicBezTo>
                  <a:pt x="10757869" y="2942620"/>
                  <a:pt x="10757130" y="2953515"/>
                  <a:pt x="10769530" y="2955423"/>
                </a:cubicBezTo>
                <a:close/>
                <a:moveTo>
                  <a:pt x="6227372" y="13242897"/>
                </a:moveTo>
                <a:cubicBezTo>
                  <a:pt x="6228709" y="13240305"/>
                  <a:pt x="6228449" y="13237136"/>
                  <a:pt x="6225380" y="13234253"/>
                </a:cubicBezTo>
                <a:cubicBezTo>
                  <a:pt x="6222693" y="13239176"/>
                  <a:pt x="6216689" y="13244669"/>
                  <a:pt x="6219784" y="13248073"/>
                </a:cubicBezTo>
                <a:cubicBezTo>
                  <a:pt x="6223102" y="13247502"/>
                  <a:pt x="6226035" y="13245489"/>
                  <a:pt x="6227372" y="13242897"/>
                </a:cubicBezTo>
                <a:close/>
                <a:moveTo>
                  <a:pt x="6246779" y="13210104"/>
                </a:moveTo>
                <a:cubicBezTo>
                  <a:pt x="6253689" y="13206029"/>
                  <a:pt x="6248186" y="13191887"/>
                  <a:pt x="6241994" y="13197806"/>
                </a:cubicBezTo>
                <a:cubicBezTo>
                  <a:pt x="6245944" y="13201588"/>
                  <a:pt x="6243873" y="13206274"/>
                  <a:pt x="6246779" y="13210104"/>
                </a:cubicBezTo>
                <a:close/>
                <a:moveTo>
                  <a:pt x="5738927" y="14373971"/>
                </a:moveTo>
                <a:cubicBezTo>
                  <a:pt x="5676997" y="14353790"/>
                  <a:pt x="5647596" y="14305922"/>
                  <a:pt x="5601617" y="14291009"/>
                </a:cubicBezTo>
                <a:cubicBezTo>
                  <a:pt x="5608793" y="14323020"/>
                  <a:pt x="5604396" y="14358991"/>
                  <a:pt x="5635178" y="14383066"/>
                </a:cubicBezTo>
                <a:cubicBezTo>
                  <a:pt x="5670081" y="14380493"/>
                  <a:pt x="5709441" y="14390880"/>
                  <a:pt x="5738927" y="14373971"/>
                </a:cubicBezTo>
                <a:close/>
                <a:moveTo>
                  <a:pt x="6266971" y="13180234"/>
                </a:moveTo>
                <a:cubicBezTo>
                  <a:pt x="6268701" y="13171548"/>
                  <a:pt x="6260754" y="13164599"/>
                  <a:pt x="6258165" y="13156582"/>
                </a:cubicBezTo>
                <a:cubicBezTo>
                  <a:pt x="6255169" y="13167987"/>
                  <a:pt x="6251370" y="13180056"/>
                  <a:pt x="6261457" y="13189605"/>
                </a:cubicBezTo>
                <a:cubicBezTo>
                  <a:pt x="6264742" y="13186219"/>
                  <a:pt x="6266394" y="13183130"/>
                  <a:pt x="6266971" y="13180234"/>
                </a:cubicBezTo>
                <a:close/>
                <a:moveTo>
                  <a:pt x="10595368" y="3386480"/>
                </a:moveTo>
                <a:cubicBezTo>
                  <a:pt x="10595459" y="3383970"/>
                  <a:pt x="10596164" y="3381221"/>
                  <a:pt x="10596255" y="3378711"/>
                </a:cubicBezTo>
                <a:cubicBezTo>
                  <a:pt x="10593935" y="3378196"/>
                  <a:pt x="10591190" y="3377493"/>
                  <a:pt x="10588871" y="3376979"/>
                </a:cubicBezTo>
                <a:cubicBezTo>
                  <a:pt x="10588165" y="3379727"/>
                  <a:pt x="10587649" y="3382049"/>
                  <a:pt x="10587370" y="3384986"/>
                </a:cubicBezTo>
                <a:cubicBezTo>
                  <a:pt x="10589689" y="3385501"/>
                  <a:pt x="10592434" y="3386204"/>
                  <a:pt x="10595368" y="3386480"/>
                </a:cubicBezTo>
                <a:close/>
                <a:moveTo>
                  <a:pt x="10792553" y="2943663"/>
                </a:moveTo>
                <a:cubicBezTo>
                  <a:pt x="10795611" y="2933283"/>
                  <a:pt x="10794227" y="2926041"/>
                  <a:pt x="10783958" y="2925074"/>
                </a:cubicBezTo>
                <a:cubicBezTo>
                  <a:pt x="10780899" y="2935454"/>
                  <a:pt x="10781857" y="2942508"/>
                  <a:pt x="10792553" y="2943663"/>
                </a:cubicBezTo>
                <a:close/>
                <a:moveTo>
                  <a:pt x="6096257" y="13577155"/>
                </a:moveTo>
                <a:cubicBezTo>
                  <a:pt x="6101294" y="13559977"/>
                  <a:pt x="6091552" y="13548524"/>
                  <a:pt x="6070725" y="13541364"/>
                </a:cubicBezTo>
                <a:cubicBezTo>
                  <a:pt x="6065519" y="13546212"/>
                  <a:pt x="6046091" y="13550905"/>
                  <a:pt x="6052893" y="13562080"/>
                </a:cubicBezTo>
                <a:cubicBezTo>
                  <a:pt x="6063551" y="13557598"/>
                  <a:pt x="6082500" y="13573630"/>
                  <a:pt x="6096257" y="13577155"/>
                </a:cubicBezTo>
                <a:close/>
                <a:moveTo>
                  <a:pt x="9851810" y="5078558"/>
                </a:moveTo>
                <a:cubicBezTo>
                  <a:pt x="9857241" y="5069736"/>
                  <a:pt x="9857744" y="5062817"/>
                  <a:pt x="9850858" y="5058754"/>
                </a:cubicBezTo>
                <a:cubicBezTo>
                  <a:pt x="9847891" y="5066625"/>
                  <a:pt x="9847814" y="5073732"/>
                  <a:pt x="9851810" y="5078558"/>
                </a:cubicBezTo>
                <a:close/>
                <a:moveTo>
                  <a:pt x="6316865" y="13079670"/>
                </a:moveTo>
                <a:cubicBezTo>
                  <a:pt x="6318792" y="13076321"/>
                  <a:pt x="6318862" y="13072406"/>
                  <a:pt x="6314963" y="13069665"/>
                </a:cubicBezTo>
                <a:cubicBezTo>
                  <a:pt x="6309198" y="13075773"/>
                  <a:pt x="6300100" y="13077863"/>
                  <a:pt x="6307622" y="13086279"/>
                </a:cubicBezTo>
                <a:cubicBezTo>
                  <a:pt x="6311154" y="13085802"/>
                  <a:pt x="6314938" y="13083019"/>
                  <a:pt x="6316865" y="13079670"/>
                </a:cubicBezTo>
                <a:close/>
                <a:moveTo>
                  <a:pt x="6291260" y="13140656"/>
                </a:moveTo>
                <a:cubicBezTo>
                  <a:pt x="6296119" y="13133129"/>
                  <a:pt x="6295146" y="13126080"/>
                  <a:pt x="6287776" y="13120787"/>
                </a:cubicBezTo>
                <a:cubicBezTo>
                  <a:pt x="6282918" y="13128314"/>
                  <a:pt x="6284079" y="13134938"/>
                  <a:pt x="6291260" y="13140656"/>
                </a:cubicBezTo>
                <a:close/>
                <a:moveTo>
                  <a:pt x="5757650" y="14354951"/>
                </a:moveTo>
                <a:cubicBezTo>
                  <a:pt x="5733106" y="14316771"/>
                  <a:pt x="5664594" y="14247792"/>
                  <a:pt x="5609036" y="14266161"/>
                </a:cubicBezTo>
                <a:cubicBezTo>
                  <a:pt x="5653417" y="14294154"/>
                  <a:pt x="5699815" y="14352862"/>
                  <a:pt x="5757650" y="14354951"/>
                </a:cubicBezTo>
                <a:close/>
                <a:moveTo>
                  <a:pt x="6087800" y="13614778"/>
                </a:moveTo>
                <a:cubicBezTo>
                  <a:pt x="6091992" y="13601824"/>
                  <a:pt x="6084485" y="13593400"/>
                  <a:pt x="6071007" y="13586934"/>
                </a:cubicBezTo>
                <a:cubicBezTo>
                  <a:pt x="6066625" y="13600317"/>
                  <a:pt x="6069822" y="13610410"/>
                  <a:pt x="6087800" y="13614778"/>
                </a:cubicBezTo>
                <a:close/>
                <a:moveTo>
                  <a:pt x="10557825" y="3515256"/>
                </a:moveTo>
                <a:cubicBezTo>
                  <a:pt x="10559408" y="3500144"/>
                  <a:pt x="10567893" y="3480941"/>
                  <a:pt x="10562199" y="3470774"/>
                </a:cubicBezTo>
                <a:cubicBezTo>
                  <a:pt x="10552265" y="3472506"/>
                  <a:pt x="10549762" y="3503533"/>
                  <a:pt x="10557825" y="3515256"/>
                </a:cubicBezTo>
                <a:close/>
                <a:moveTo>
                  <a:pt x="6346313" y="13056532"/>
                </a:moveTo>
                <a:cubicBezTo>
                  <a:pt x="6342297" y="13047120"/>
                  <a:pt x="6330818" y="13060378"/>
                  <a:pt x="6337231" y="13063211"/>
                </a:cubicBezTo>
                <a:cubicBezTo>
                  <a:pt x="6340396" y="13059517"/>
                  <a:pt x="6343866" y="13062070"/>
                  <a:pt x="6346313" y="13056532"/>
                </a:cubicBezTo>
                <a:close/>
                <a:moveTo>
                  <a:pt x="9859485" y="5112044"/>
                </a:moveTo>
                <a:cubicBezTo>
                  <a:pt x="9859291" y="5105838"/>
                  <a:pt x="9855754" y="5099684"/>
                  <a:pt x="9848729" y="5097090"/>
                </a:cubicBezTo>
                <a:cubicBezTo>
                  <a:pt x="9842833" y="5109278"/>
                  <a:pt x="9843335" y="5119701"/>
                  <a:pt x="9850183" y="5127318"/>
                </a:cubicBezTo>
                <a:cubicBezTo>
                  <a:pt x="9856530" y="5124511"/>
                  <a:pt x="9859679" y="5118251"/>
                  <a:pt x="9859485" y="5112044"/>
                </a:cubicBezTo>
                <a:close/>
                <a:moveTo>
                  <a:pt x="10633963" y="3377520"/>
                </a:moveTo>
                <a:cubicBezTo>
                  <a:pt x="10636832" y="3367567"/>
                  <a:pt x="10635448" y="3360325"/>
                  <a:pt x="10625179" y="3359358"/>
                </a:cubicBezTo>
                <a:cubicBezTo>
                  <a:pt x="10622310" y="3369311"/>
                  <a:pt x="10628751" y="3373177"/>
                  <a:pt x="10633963" y="3377520"/>
                </a:cubicBezTo>
                <a:close/>
                <a:moveTo>
                  <a:pt x="10558082" y="3556173"/>
                </a:moveTo>
                <a:cubicBezTo>
                  <a:pt x="10558828" y="3549873"/>
                  <a:pt x="10560993" y="3542668"/>
                  <a:pt x="10552240" y="3542881"/>
                </a:cubicBezTo>
                <a:cubicBezTo>
                  <a:pt x="10550879" y="3549420"/>
                  <a:pt x="10553157" y="3553487"/>
                  <a:pt x="10558082" y="3556173"/>
                </a:cubicBezTo>
                <a:close/>
                <a:moveTo>
                  <a:pt x="9970443" y="4910618"/>
                </a:moveTo>
                <a:cubicBezTo>
                  <a:pt x="9952510" y="4907285"/>
                  <a:pt x="9936347" y="4910346"/>
                  <a:pt x="9922334" y="4918946"/>
                </a:cubicBezTo>
                <a:cubicBezTo>
                  <a:pt x="9939262" y="4918775"/>
                  <a:pt x="9959721" y="4926794"/>
                  <a:pt x="9970443" y="4910618"/>
                </a:cubicBezTo>
                <a:close/>
                <a:moveTo>
                  <a:pt x="5798902" y="14366697"/>
                </a:moveTo>
                <a:cubicBezTo>
                  <a:pt x="5798008" y="14368580"/>
                  <a:pt x="5796667" y="14371403"/>
                  <a:pt x="5795326" y="14374226"/>
                </a:cubicBezTo>
                <a:cubicBezTo>
                  <a:pt x="5777469" y="14389966"/>
                  <a:pt x="5747908" y="14403148"/>
                  <a:pt x="5721904" y="14407869"/>
                </a:cubicBezTo>
                <a:cubicBezTo>
                  <a:pt x="5670352" y="14416836"/>
                  <a:pt x="5590099" y="14412406"/>
                  <a:pt x="5530105" y="14395913"/>
                </a:cubicBezTo>
                <a:cubicBezTo>
                  <a:pt x="5484185" y="14383796"/>
                  <a:pt x="5448117" y="14351906"/>
                  <a:pt x="5404290" y="14328097"/>
                </a:cubicBezTo>
                <a:cubicBezTo>
                  <a:pt x="5362770" y="14257173"/>
                  <a:pt x="5316629" y="14188208"/>
                  <a:pt x="5376504" y="14084006"/>
                </a:cubicBezTo>
                <a:cubicBezTo>
                  <a:pt x="5287842" y="14032679"/>
                  <a:pt x="5257988" y="13962451"/>
                  <a:pt x="5154513" y="13916084"/>
                </a:cubicBezTo>
                <a:cubicBezTo>
                  <a:pt x="5166981" y="13887405"/>
                  <a:pt x="5183917" y="13872149"/>
                  <a:pt x="5205338" y="13871249"/>
                </a:cubicBezTo>
                <a:cubicBezTo>
                  <a:pt x="5266342" y="13914749"/>
                  <a:pt x="5319091" y="13987774"/>
                  <a:pt x="5378458" y="14042491"/>
                </a:cubicBezTo>
                <a:cubicBezTo>
                  <a:pt x="5410975" y="14037172"/>
                  <a:pt x="5427303" y="14014939"/>
                  <a:pt x="5455645" y="14010636"/>
                </a:cubicBezTo>
                <a:cubicBezTo>
                  <a:pt x="5504896" y="14003113"/>
                  <a:pt x="5573787" y="14021755"/>
                  <a:pt x="5609590" y="14040601"/>
                </a:cubicBezTo>
                <a:cubicBezTo>
                  <a:pt x="5660947" y="14067986"/>
                  <a:pt x="5705314" y="14118349"/>
                  <a:pt x="5724047" y="14168763"/>
                </a:cubicBezTo>
                <a:cubicBezTo>
                  <a:pt x="5746248" y="14229361"/>
                  <a:pt x="5736959" y="14299916"/>
                  <a:pt x="5771009" y="14347224"/>
                </a:cubicBezTo>
                <a:cubicBezTo>
                  <a:pt x="5781391" y="14353538"/>
                  <a:pt x="5796859" y="14357885"/>
                  <a:pt x="5798902" y="14366697"/>
                </a:cubicBezTo>
                <a:close/>
                <a:moveTo>
                  <a:pt x="10855799" y="2935395"/>
                </a:moveTo>
                <a:cubicBezTo>
                  <a:pt x="10859898" y="2924965"/>
                  <a:pt x="10846246" y="2909752"/>
                  <a:pt x="10838361" y="2919529"/>
                </a:cubicBezTo>
                <a:cubicBezTo>
                  <a:pt x="10844425" y="2924249"/>
                  <a:pt x="10840612" y="2936335"/>
                  <a:pt x="10855799" y="2935395"/>
                </a:cubicBezTo>
                <a:close/>
                <a:moveTo>
                  <a:pt x="6139902" y="13637799"/>
                </a:moveTo>
                <a:cubicBezTo>
                  <a:pt x="6142674" y="13625749"/>
                  <a:pt x="6139239" y="13615040"/>
                  <a:pt x="6123110" y="13609955"/>
                </a:cubicBezTo>
                <a:cubicBezTo>
                  <a:pt x="6120575" y="13622623"/>
                  <a:pt x="6123772" y="13632716"/>
                  <a:pt x="6139902" y="13637799"/>
                </a:cubicBezTo>
                <a:close/>
                <a:moveTo>
                  <a:pt x="10742434" y="3221938"/>
                </a:moveTo>
                <a:cubicBezTo>
                  <a:pt x="10756813" y="3190548"/>
                  <a:pt x="10761504" y="3166098"/>
                  <a:pt x="10764238" y="3131092"/>
                </a:cubicBezTo>
                <a:cubicBezTo>
                  <a:pt x="10737998" y="3114398"/>
                  <a:pt x="10702582" y="3071206"/>
                  <a:pt x="10727893" y="3041586"/>
                </a:cubicBezTo>
                <a:cubicBezTo>
                  <a:pt x="10763429" y="3043006"/>
                  <a:pt x="10744073" y="3097190"/>
                  <a:pt x="10771979" y="3091668"/>
                </a:cubicBezTo>
                <a:cubicBezTo>
                  <a:pt x="10778190" y="3041877"/>
                  <a:pt x="10794217" y="3005605"/>
                  <a:pt x="10802181" y="2957608"/>
                </a:cubicBezTo>
                <a:cubicBezTo>
                  <a:pt x="10687292" y="2981313"/>
                  <a:pt x="10641547" y="3157469"/>
                  <a:pt x="10742434" y="3221938"/>
                </a:cubicBezTo>
                <a:close/>
                <a:moveTo>
                  <a:pt x="6375166" y="13116123"/>
                </a:moveTo>
                <a:cubicBezTo>
                  <a:pt x="6381377" y="13102065"/>
                  <a:pt x="6367682" y="13091430"/>
                  <a:pt x="6360622" y="13079656"/>
                </a:cubicBezTo>
                <a:cubicBezTo>
                  <a:pt x="6358344" y="13092905"/>
                  <a:pt x="6367063" y="13104395"/>
                  <a:pt x="6375166" y="13116123"/>
                </a:cubicBezTo>
                <a:close/>
                <a:moveTo>
                  <a:pt x="10789546" y="3127993"/>
                </a:moveTo>
                <a:cubicBezTo>
                  <a:pt x="10801157" y="3082118"/>
                  <a:pt x="10798637" y="3046322"/>
                  <a:pt x="10809822" y="3000258"/>
                </a:cubicBezTo>
                <a:cubicBezTo>
                  <a:pt x="10797897" y="2999580"/>
                  <a:pt x="10798689" y="3020842"/>
                  <a:pt x="10794508" y="3038376"/>
                </a:cubicBezTo>
                <a:cubicBezTo>
                  <a:pt x="10785438" y="3076193"/>
                  <a:pt x="10769091" y="3118955"/>
                  <a:pt x="10789546" y="3127993"/>
                </a:cubicBezTo>
                <a:close/>
                <a:moveTo>
                  <a:pt x="10736194" y="3253354"/>
                </a:moveTo>
                <a:cubicBezTo>
                  <a:pt x="10739229" y="3229193"/>
                  <a:pt x="10722462" y="3218724"/>
                  <a:pt x="10708342" y="3206875"/>
                </a:cubicBezTo>
                <a:cubicBezTo>
                  <a:pt x="10709323" y="3227710"/>
                  <a:pt x="10719615" y="3242459"/>
                  <a:pt x="10736194" y="3253354"/>
                </a:cubicBezTo>
                <a:close/>
                <a:moveTo>
                  <a:pt x="10044514" y="4820415"/>
                </a:moveTo>
                <a:cubicBezTo>
                  <a:pt x="10016463" y="4828424"/>
                  <a:pt x="9982343" y="4818960"/>
                  <a:pt x="9958538" y="4837007"/>
                </a:cubicBezTo>
                <a:cubicBezTo>
                  <a:pt x="9979298" y="4851280"/>
                  <a:pt x="10036406" y="4838766"/>
                  <a:pt x="10044514" y="4820415"/>
                </a:cubicBezTo>
                <a:close/>
                <a:moveTo>
                  <a:pt x="10055262" y="4796089"/>
                </a:moveTo>
                <a:cubicBezTo>
                  <a:pt x="10033018" y="4794423"/>
                  <a:pt x="9979192" y="4792573"/>
                  <a:pt x="9988024" y="4815349"/>
                </a:cubicBezTo>
                <a:cubicBezTo>
                  <a:pt x="10009579" y="4807019"/>
                  <a:pt x="10038960" y="4817961"/>
                  <a:pt x="10055262" y="4796089"/>
                </a:cubicBezTo>
                <a:close/>
                <a:moveTo>
                  <a:pt x="10700680" y="3343259"/>
                </a:moveTo>
                <a:cubicBezTo>
                  <a:pt x="10700427" y="3333727"/>
                  <a:pt x="10688204" y="3324214"/>
                  <a:pt x="10678013" y="3320476"/>
                </a:cubicBezTo>
                <a:cubicBezTo>
                  <a:pt x="10677470" y="3335538"/>
                  <a:pt x="10678345" y="3349696"/>
                  <a:pt x="10696424" y="3352584"/>
                </a:cubicBezTo>
                <a:cubicBezTo>
                  <a:pt x="10699518" y="3349615"/>
                  <a:pt x="10700764" y="3346436"/>
                  <a:pt x="10700680" y="3343259"/>
                </a:cubicBezTo>
                <a:close/>
                <a:moveTo>
                  <a:pt x="10028610" y="4867968"/>
                </a:moveTo>
                <a:cubicBezTo>
                  <a:pt x="9999002" y="4861006"/>
                  <a:pt x="9978565" y="4879521"/>
                  <a:pt x="9948480" y="4871329"/>
                </a:cubicBezTo>
                <a:cubicBezTo>
                  <a:pt x="9972963" y="4858683"/>
                  <a:pt x="10006994" y="4870659"/>
                  <a:pt x="10027419" y="4847548"/>
                </a:cubicBezTo>
                <a:cubicBezTo>
                  <a:pt x="9999482" y="4844896"/>
                  <a:pt x="9979284" y="4864026"/>
                  <a:pt x="9947100" y="4851336"/>
                </a:cubicBezTo>
                <a:cubicBezTo>
                  <a:pt x="9937760" y="4870163"/>
                  <a:pt x="9922314" y="4875071"/>
                  <a:pt x="9915411" y="4901095"/>
                </a:cubicBezTo>
                <a:lnTo>
                  <a:pt x="9927802" y="4906570"/>
                </a:lnTo>
                <a:cubicBezTo>
                  <a:pt x="9942799" y="4874940"/>
                  <a:pt x="10001989" y="4897012"/>
                  <a:pt x="10028610" y="4867968"/>
                </a:cubicBezTo>
                <a:close/>
                <a:moveTo>
                  <a:pt x="10819228" y="3080412"/>
                </a:moveTo>
                <a:cubicBezTo>
                  <a:pt x="10833034" y="3045708"/>
                  <a:pt x="10843951" y="2980655"/>
                  <a:pt x="10848773" y="2950142"/>
                </a:cubicBezTo>
                <a:cubicBezTo>
                  <a:pt x="10843520" y="2949351"/>
                  <a:pt x="10838029" y="2947946"/>
                  <a:pt x="10832776" y="2947154"/>
                </a:cubicBezTo>
                <a:cubicBezTo>
                  <a:pt x="10825943" y="2992590"/>
                  <a:pt x="10825748" y="3046059"/>
                  <a:pt x="10819228" y="3080412"/>
                </a:cubicBezTo>
                <a:close/>
                <a:moveTo>
                  <a:pt x="10778803" y="3183432"/>
                </a:moveTo>
                <a:cubicBezTo>
                  <a:pt x="10777985" y="3174910"/>
                  <a:pt x="10790493" y="3156974"/>
                  <a:pt x="10775307" y="3157915"/>
                </a:cubicBezTo>
                <a:cubicBezTo>
                  <a:pt x="10772297" y="3169337"/>
                  <a:pt x="10772313" y="3178524"/>
                  <a:pt x="10778803" y="3183432"/>
                </a:cubicBezTo>
                <a:close/>
                <a:moveTo>
                  <a:pt x="10082173" y="4768703"/>
                </a:moveTo>
                <a:cubicBezTo>
                  <a:pt x="10049097" y="4759189"/>
                  <a:pt x="10018935" y="4758105"/>
                  <a:pt x="10000847" y="4786329"/>
                </a:cubicBezTo>
                <a:cubicBezTo>
                  <a:pt x="10032541" y="4793191"/>
                  <a:pt x="10057451" y="4780734"/>
                  <a:pt x="10082173" y="4768703"/>
                </a:cubicBezTo>
                <a:close/>
                <a:moveTo>
                  <a:pt x="10796829" y="3154163"/>
                </a:moveTo>
                <a:cubicBezTo>
                  <a:pt x="10802858" y="3109393"/>
                  <a:pt x="10821461" y="3056916"/>
                  <a:pt x="10814589" y="3021747"/>
                </a:cubicBezTo>
                <a:cubicBezTo>
                  <a:pt x="10813288" y="3065036"/>
                  <a:pt x="10791620" y="3123299"/>
                  <a:pt x="10796829" y="3154163"/>
                </a:cubicBezTo>
                <a:close/>
                <a:moveTo>
                  <a:pt x="6167265" y="13641720"/>
                </a:moveTo>
                <a:cubicBezTo>
                  <a:pt x="6155406" y="13638523"/>
                  <a:pt x="6164297" y="13627643"/>
                  <a:pt x="6149359" y="13625638"/>
                </a:cubicBezTo>
                <a:cubicBezTo>
                  <a:pt x="6144302" y="13633617"/>
                  <a:pt x="6158384" y="13657200"/>
                  <a:pt x="6167265" y="13641720"/>
                </a:cubicBezTo>
                <a:close/>
                <a:moveTo>
                  <a:pt x="10716864" y="3352434"/>
                </a:moveTo>
                <a:cubicBezTo>
                  <a:pt x="10721827" y="3349271"/>
                  <a:pt x="10722741" y="3344320"/>
                  <a:pt x="10720942" y="3339890"/>
                </a:cubicBezTo>
                <a:lnTo>
                  <a:pt x="10719511" y="3338787"/>
                </a:lnTo>
                <a:lnTo>
                  <a:pt x="10708737" y="3330481"/>
                </a:lnTo>
                <a:cubicBezTo>
                  <a:pt x="10706617" y="3336430"/>
                  <a:pt x="10707027" y="3340692"/>
                  <a:pt x="10708777" y="3344079"/>
                </a:cubicBezTo>
                <a:lnTo>
                  <a:pt x="10716839" y="3352408"/>
                </a:lnTo>
                <a:close/>
                <a:moveTo>
                  <a:pt x="6596832" y="12679246"/>
                </a:moveTo>
                <a:cubicBezTo>
                  <a:pt x="6595879" y="12676790"/>
                  <a:pt x="6590873" y="12663892"/>
                  <a:pt x="6585166" y="12671039"/>
                </a:cubicBezTo>
                <a:cubicBezTo>
                  <a:pt x="6586922" y="12672833"/>
                  <a:pt x="6591314" y="12685967"/>
                  <a:pt x="6596832" y="12679246"/>
                </a:cubicBezTo>
                <a:close/>
                <a:moveTo>
                  <a:pt x="10076344" y="4813247"/>
                </a:moveTo>
                <a:cubicBezTo>
                  <a:pt x="10080229" y="4809799"/>
                  <a:pt x="10082005" y="4804335"/>
                  <a:pt x="10077657" y="4800883"/>
                </a:cubicBezTo>
                <a:cubicBezTo>
                  <a:pt x="10074074" y="4808992"/>
                  <a:pt x="10064097" y="4801523"/>
                  <a:pt x="10062373" y="4813514"/>
                </a:cubicBezTo>
                <a:cubicBezTo>
                  <a:pt x="10066464" y="4818127"/>
                  <a:pt x="10072458" y="4816695"/>
                  <a:pt x="10076344" y="4813247"/>
                </a:cubicBezTo>
                <a:close/>
                <a:moveTo>
                  <a:pt x="10108656" y="4741128"/>
                </a:moveTo>
                <a:cubicBezTo>
                  <a:pt x="10077816" y="4734643"/>
                  <a:pt x="10049552" y="4733886"/>
                  <a:pt x="10029027" y="4754913"/>
                </a:cubicBezTo>
                <a:cubicBezTo>
                  <a:pt x="10059578" y="4759740"/>
                  <a:pt x="10083972" y="4749605"/>
                  <a:pt x="10108656" y="4741128"/>
                </a:cubicBezTo>
                <a:close/>
                <a:moveTo>
                  <a:pt x="6196014" y="13604381"/>
                </a:moveTo>
                <a:cubicBezTo>
                  <a:pt x="6190851" y="13583718"/>
                  <a:pt x="6158026" y="13574831"/>
                  <a:pt x="6146452" y="13595249"/>
                </a:cubicBezTo>
                <a:cubicBezTo>
                  <a:pt x="6162910" y="13598435"/>
                  <a:pt x="6187946" y="13623795"/>
                  <a:pt x="6196014" y="13604381"/>
                </a:cubicBezTo>
                <a:close/>
                <a:moveTo>
                  <a:pt x="10134614" y="4693937"/>
                </a:moveTo>
                <a:cubicBezTo>
                  <a:pt x="10115246" y="4704253"/>
                  <a:pt x="10090727" y="4703111"/>
                  <a:pt x="10066685" y="4703200"/>
                </a:cubicBezTo>
                <a:cubicBezTo>
                  <a:pt x="10059735" y="4710841"/>
                  <a:pt x="10054216" y="4722175"/>
                  <a:pt x="10046122" y="4727780"/>
                </a:cubicBezTo>
                <a:cubicBezTo>
                  <a:pt x="10082717" y="4740889"/>
                  <a:pt x="10121478" y="4712107"/>
                  <a:pt x="10134614" y="4693937"/>
                </a:cubicBezTo>
                <a:close/>
                <a:moveTo>
                  <a:pt x="10143853" y="4673026"/>
                </a:moveTo>
                <a:cubicBezTo>
                  <a:pt x="10128407" y="4677933"/>
                  <a:pt x="10111906" y="4678293"/>
                  <a:pt x="10091209" y="4669658"/>
                </a:cubicBezTo>
                <a:cubicBezTo>
                  <a:pt x="10091195" y="4682404"/>
                  <a:pt x="10070144" y="4683815"/>
                  <a:pt x="10080272" y="4694411"/>
                </a:cubicBezTo>
                <a:cubicBezTo>
                  <a:pt x="10099363" y="4687033"/>
                  <a:pt x="10141966" y="4694635"/>
                  <a:pt x="10143853" y="4673026"/>
                </a:cubicBezTo>
                <a:close/>
                <a:moveTo>
                  <a:pt x="10750103" y="3309485"/>
                </a:moveTo>
                <a:cubicBezTo>
                  <a:pt x="10750793" y="3297548"/>
                  <a:pt x="10760179" y="3279763"/>
                  <a:pt x="10748345" y="3276575"/>
                </a:cubicBezTo>
                <a:cubicBezTo>
                  <a:pt x="10741304" y="3282135"/>
                  <a:pt x="10731982" y="3310149"/>
                  <a:pt x="10750103" y="3309485"/>
                </a:cubicBezTo>
                <a:close/>
                <a:moveTo>
                  <a:pt x="10099099" y="4785873"/>
                </a:moveTo>
                <a:lnTo>
                  <a:pt x="10086708" y="4780399"/>
                </a:lnTo>
                <a:cubicBezTo>
                  <a:pt x="10081705" y="4789410"/>
                  <a:pt x="10080774" y="4796140"/>
                  <a:pt x="10087661" y="4800203"/>
                </a:cubicBezTo>
                <a:cubicBezTo>
                  <a:pt x="10091394" y="4795221"/>
                  <a:pt x="10097037" y="4795164"/>
                  <a:pt x="10099099" y="4785873"/>
                </a:cubicBezTo>
                <a:close/>
                <a:moveTo>
                  <a:pt x="10914961" y="2946744"/>
                </a:moveTo>
                <a:lnTo>
                  <a:pt x="10912075" y="2940351"/>
                </a:lnTo>
                <a:lnTo>
                  <a:pt x="10909459" y="2934558"/>
                </a:lnTo>
                <a:cubicBezTo>
                  <a:pt x="10908541" y="2932527"/>
                  <a:pt x="10908083" y="2931511"/>
                  <a:pt x="10908771" y="2933035"/>
                </a:cubicBezTo>
                <a:lnTo>
                  <a:pt x="10912075" y="2940351"/>
                </a:lnTo>
                <a:lnTo>
                  <a:pt x="10912898" y="2942174"/>
                </a:lnTo>
                <a:cubicBezTo>
                  <a:pt x="10914044" y="2944713"/>
                  <a:pt x="10914961" y="2946744"/>
                  <a:pt x="10914961" y="2946744"/>
                </a:cubicBezTo>
                <a:close/>
                <a:moveTo>
                  <a:pt x="10792416" y="3230362"/>
                </a:moveTo>
                <a:cubicBezTo>
                  <a:pt x="10794693" y="3212672"/>
                  <a:pt x="10780327" y="3189206"/>
                  <a:pt x="10798032" y="3166426"/>
                </a:cubicBezTo>
                <a:cubicBezTo>
                  <a:pt x="10783739" y="3164191"/>
                  <a:pt x="10785866" y="3191654"/>
                  <a:pt x="10782718" y="3204544"/>
                </a:cubicBezTo>
                <a:cubicBezTo>
                  <a:pt x="10778815" y="3219141"/>
                  <a:pt x="10761396" y="3243578"/>
                  <a:pt x="10782786" y="3245888"/>
                </a:cubicBezTo>
                <a:cubicBezTo>
                  <a:pt x="10789048" y="3241514"/>
                  <a:pt x="10791657" y="3236259"/>
                  <a:pt x="10792416" y="3230362"/>
                </a:cubicBezTo>
                <a:close/>
                <a:moveTo>
                  <a:pt x="10742172" y="3349335"/>
                </a:moveTo>
                <a:cubicBezTo>
                  <a:pt x="10742919" y="3343034"/>
                  <a:pt x="10745084" y="3335830"/>
                  <a:pt x="10736331" y="3336043"/>
                </a:cubicBezTo>
                <a:cubicBezTo>
                  <a:pt x="10734969" y="3342582"/>
                  <a:pt x="10737673" y="3346837"/>
                  <a:pt x="10742172" y="3349335"/>
                </a:cubicBezTo>
                <a:close/>
                <a:moveTo>
                  <a:pt x="10116268" y="4768975"/>
                </a:moveTo>
                <a:cubicBezTo>
                  <a:pt x="10131163" y="4752602"/>
                  <a:pt x="10101128" y="4745453"/>
                  <a:pt x="10099605" y="4761613"/>
                </a:cubicBezTo>
                <a:close/>
                <a:moveTo>
                  <a:pt x="6628126" y="12666105"/>
                </a:moveTo>
                <a:cubicBezTo>
                  <a:pt x="6623284" y="12660913"/>
                  <a:pt x="6625491" y="12654764"/>
                  <a:pt x="6617952" y="12649906"/>
                </a:cubicBezTo>
                <a:cubicBezTo>
                  <a:pt x="6604105" y="12657018"/>
                  <a:pt x="6622934" y="12670934"/>
                  <a:pt x="6628126" y="12666105"/>
                </a:cubicBezTo>
                <a:close/>
                <a:moveTo>
                  <a:pt x="6487242" y="12985242"/>
                </a:moveTo>
                <a:cubicBezTo>
                  <a:pt x="6470379" y="12976256"/>
                  <a:pt x="6484939" y="12961702"/>
                  <a:pt x="6471573" y="12951702"/>
                </a:cubicBezTo>
                <a:cubicBezTo>
                  <a:pt x="6468305" y="12967149"/>
                  <a:pt x="6467919" y="12981823"/>
                  <a:pt x="6481378" y="12993913"/>
                </a:cubicBezTo>
                <a:cubicBezTo>
                  <a:pt x="6483128" y="12991102"/>
                  <a:pt x="6485492" y="12988052"/>
                  <a:pt x="6487242" y="12985242"/>
                </a:cubicBezTo>
                <a:close/>
                <a:moveTo>
                  <a:pt x="10181774" y="4631121"/>
                </a:moveTo>
                <a:cubicBezTo>
                  <a:pt x="10156664" y="4639409"/>
                  <a:pt x="10104272" y="4623911"/>
                  <a:pt x="10103337" y="4665325"/>
                </a:cubicBezTo>
                <a:cubicBezTo>
                  <a:pt x="10127681" y="4654148"/>
                  <a:pt x="10175638" y="4660035"/>
                  <a:pt x="10181774" y="4631121"/>
                </a:cubicBezTo>
                <a:close/>
                <a:moveTo>
                  <a:pt x="6499365" y="12973436"/>
                </a:moveTo>
                <a:cubicBezTo>
                  <a:pt x="6500975" y="12969684"/>
                  <a:pt x="6492580" y="12963671"/>
                  <a:pt x="6493115" y="12958149"/>
                </a:cubicBezTo>
                <a:cubicBezTo>
                  <a:pt x="6490901" y="12945909"/>
                  <a:pt x="6497760" y="12931536"/>
                  <a:pt x="6484158" y="12920920"/>
                </a:cubicBezTo>
                <a:cubicBezTo>
                  <a:pt x="6473232" y="12942198"/>
                  <a:pt x="6492454" y="12957345"/>
                  <a:pt x="6493719" y="12976332"/>
                </a:cubicBezTo>
                <a:cubicBezTo>
                  <a:pt x="6497180" y="12975685"/>
                  <a:pt x="6498829" y="12974686"/>
                  <a:pt x="6499365" y="12973436"/>
                </a:cubicBezTo>
                <a:close/>
                <a:moveTo>
                  <a:pt x="6513440" y="12942048"/>
                </a:moveTo>
                <a:cubicBezTo>
                  <a:pt x="6504896" y="12928036"/>
                  <a:pt x="6519080" y="12909733"/>
                  <a:pt x="6500613" y="12897479"/>
                </a:cubicBezTo>
                <a:cubicBezTo>
                  <a:pt x="6491864" y="12911529"/>
                  <a:pt x="6500396" y="12948570"/>
                  <a:pt x="6513440" y="12942048"/>
                </a:cubicBezTo>
                <a:close/>
                <a:moveTo>
                  <a:pt x="6522759" y="12922108"/>
                </a:moveTo>
                <a:cubicBezTo>
                  <a:pt x="6532264" y="12906345"/>
                  <a:pt x="6530429" y="12893249"/>
                  <a:pt x="6521127" y="12880950"/>
                </a:cubicBezTo>
                <a:cubicBezTo>
                  <a:pt x="6508929" y="12897058"/>
                  <a:pt x="6518844" y="12909117"/>
                  <a:pt x="6522759" y="12922108"/>
                </a:cubicBezTo>
                <a:close/>
                <a:moveTo>
                  <a:pt x="10608011" y="3677184"/>
                </a:moveTo>
                <a:cubicBezTo>
                  <a:pt x="10613791" y="3653725"/>
                  <a:pt x="10591877" y="3649143"/>
                  <a:pt x="10602526" y="3622736"/>
                </a:cubicBezTo>
                <a:cubicBezTo>
                  <a:pt x="10580393" y="3600205"/>
                  <a:pt x="10562453" y="3595849"/>
                  <a:pt x="10546655" y="3570507"/>
                </a:cubicBezTo>
                <a:cubicBezTo>
                  <a:pt x="10555386" y="3614148"/>
                  <a:pt x="10578674" y="3647900"/>
                  <a:pt x="10608011" y="3677184"/>
                </a:cubicBezTo>
                <a:close/>
                <a:moveTo>
                  <a:pt x="10769042" y="3317342"/>
                </a:moveTo>
                <a:cubicBezTo>
                  <a:pt x="10775468" y="3312021"/>
                  <a:pt x="10784978" y="3283580"/>
                  <a:pt x="10766857" y="3284244"/>
                </a:cubicBezTo>
                <a:cubicBezTo>
                  <a:pt x="10760243" y="3289993"/>
                  <a:pt x="10750921" y="3318007"/>
                  <a:pt x="10769042" y="3317342"/>
                </a:cubicBezTo>
                <a:close/>
                <a:moveTo>
                  <a:pt x="10017971" y="5024964"/>
                </a:moveTo>
                <a:cubicBezTo>
                  <a:pt x="10007640" y="5027541"/>
                  <a:pt x="9994922" y="5023962"/>
                  <a:pt x="9981488" y="5018536"/>
                </a:cubicBezTo>
                <a:cubicBezTo>
                  <a:pt x="9976414" y="4999971"/>
                  <a:pt x="9982424" y="4977122"/>
                  <a:pt x="9966691" y="4963030"/>
                </a:cubicBezTo>
                <a:cubicBezTo>
                  <a:pt x="9942965" y="4956627"/>
                  <a:pt x="9930030" y="4978966"/>
                  <a:pt x="9904921" y="4969913"/>
                </a:cubicBezTo>
                <a:cubicBezTo>
                  <a:pt x="9899584" y="4941540"/>
                  <a:pt x="9911678" y="4906077"/>
                  <a:pt x="9876969" y="4888701"/>
                </a:cubicBezTo>
                <a:cubicBezTo>
                  <a:pt x="9837365" y="4921700"/>
                  <a:pt x="9868864" y="4981016"/>
                  <a:pt x="9849404" y="5028527"/>
                </a:cubicBezTo>
                <a:cubicBezTo>
                  <a:pt x="9878658" y="5045533"/>
                  <a:pt x="9904834" y="5063730"/>
                  <a:pt x="9928358" y="5083305"/>
                </a:cubicBezTo>
                <a:cubicBezTo>
                  <a:pt x="9953709" y="5058291"/>
                  <a:pt x="10006292" y="5056020"/>
                  <a:pt x="10017971" y="5024964"/>
                </a:cubicBezTo>
                <a:close/>
                <a:moveTo>
                  <a:pt x="10152230" y="4721104"/>
                </a:moveTo>
                <a:cubicBezTo>
                  <a:pt x="10138080" y="4713832"/>
                  <a:pt x="10128226" y="4717640"/>
                  <a:pt x="10122670" y="4732527"/>
                </a:cubicBezTo>
                <a:lnTo>
                  <a:pt x="10134633" y="4737813"/>
                </a:lnTo>
                <a:cubicBezTo>
                  <a:pt x="10141169" y="4734580"/>
                  <a:pt x="10145506" y="4724764"/>
                  <a:pt x="10152230" y="4721104"/>
                </a:cubicBezTo>
                <a:close/>
                <a:moveTo>
                  <a:pt x="6405586" y="13203389"/>
                </a:moveTo>
                <a:cubicBezTo>
                  <a:pt x="6395826" y="13179221"/>
                  <a:pt x="6391424" y="13140617"/>
                  <a:pt x="6376481" y="13125867"/>
                </a:cubicBezTo>
                <a:cubicBezTo>
                  <a:pt x="6388326" y="13149940"/>
                  <a:pt x="6387752" y="13189400"/>
                  <a:pt x="6405586" y="13203389"/>
                </a:cubicBezTo>
                <a:close/>
                <a:moveTo>
                  <a:pt x="10688131" y="3512549"/>
                </a:moveTo>
                <a:cubicBezTo>
                  <a:pt x="10689623" y="3508108"/>
                  <a:pt x="10689861" y="3503464"/>
                  <a:pt x="10688292" y="3498945"/>
                </a:cubicBezTo>
                <a:lnTo>
                  <a:pt x="10688053" y="3499147"/>
                </a:lnTo>
                <a:lnTo>
                  <a:pt x="10669405" y="3514891"/>
                </a:lnTo>
                <a:cubicBezTo>
                  <a:pt x="10663275" y="3520407"/>
                  <a:pt x="10658010" y="3527134"/>
                  <a:pt x="10655710" y="3538104"/>
                </a:cubicBezTo>
                <a:cubicBezTo>
                  <a:pt x="10663824" y="3537609"/>
                  <a:pt x="10673538" y="3532337"/>
                  <a:pt x="10680440" y="3524931"/>
                </a:cubicBezTo>
                <a:lnTo>
                  <a:pt x="10684174" y="3518919"/>
                </a:lnTo>
                <a:close/>
                <a:moveTo>
                  <a:pt x="10717481" y="3449185"/>
                </a:moveTo>
                <a:cubicBezTo>
                  <a:pt x="10723186" y="3443243"/>
                  <a:pt x="10723608" y="3424781"/>
                  <a:pt x="10719773" y="3423086"/>
                </a:cubicBezTo>
                <a:cubicBezTo>
                  <a:pt x="10720033" y="3437482"/>
                  <a:pt x="10710617" y="3436892"/>
                  <a:pt x="10709976" y="3449870"/>
                </a:cubicBezTo>
                <a:cubicBezTo>
                  <a:pt x="10713090" y="3451756"/>
                  <a:pt x="10715579" y="3451166"/>
                  <a:pt x="10717481" y="3449185"/>
                </a:cubicBezTo>
                <a:close/>
                <a:moveTo>
                  <a:pt x="10171022" y="4690131"/>
                </a:moveTo>
                <a:cubicBezTo>
                  <a:pt x="10158115" y="4686978"/>
                  <a:pt x="10148451" y="4690359"/>
                  <a:pt x="10141462" y="4701554"/>
                </a:cubicBezTo>
                <a:cubicBezTo>
                  <a:pt x="10156378" y="4711715"/>
                  <a:pt x="10166231" y="4707907"/>
                  <a:pt x="10171022" y="4690131"/>
                </a:cubicBezTo>
                <a:close/>
                <a:moveTo>
                  <a:pt x="11089439" y="2630346"/>
                </a:moveTo>
                <a:cubicBezTo>
                  <a:pt x="11070090" y="2661445"/>
                  <a:pt x="11033496" y="2672025"/>
                  <a:pt x="11002020" y="2657354"/>
                </a:cubicBezTo>
                <a:cubicBezTo>
                  <a:pt x="10971600" y="2642894"/>
                  <a:pt x="10942029" y="2598747"/>
                  <a:pt x="10962281" y="2567953"/>
                </a:cubicBezTo>
                <a:cubicBezTo>
                  <a:pt x="10976679" y="2545781"/>
                  <a:pt x="11013792" y="2547403"/>
                  <a:pt x="11030450" y="2575654"/>
                </a:cubicBezTo>
                <a:cubicBezTo>
                  <a:pt x="11024901" y="2590526"/>
                  <a:pt x="11027091" y="2592513"/>
                  <a:pt x="11017830" y="2604216"/>
                </a:cubicBezTo>
                <a:cubicBezTo>
                  <a:pt x="10998583" y="2595711"/>
                  <a:pt x="11001326" y="2579090"/>
                  <a:pt x="10983738" y="2570300"/>
                </a:cubicBezTo>
                <a:cubicBezTo>
                  <a:pt x="10951949" y="2613321"/>
                  <a:pt x="11001714" y="2651104"/>
                  <a:pt x="11037050" y="2646336"/>
                </a:cubicBezTo>
                <a:cubicBezTo>
                  <a:pt x="11101083" y="2637943"/>
                  <a:pt x="11079348" y="2540193"/>
                  <a:pt x="11055333" y="2511239"/>
                </a:cubicBezTo>
                <a:cubicBezTo>
                  <a:pt x="11047139" y="2502014"/>
                  <a:pt x="11029246" y="2486974"/>
                  <a:pt x="11019734" y="2480733"/>
                </a:cubicBezTo>
                <a:cubicBezTo>
                  <a:pt x="10984102" y="2458111"/>
                  <a:pt x="10921421" y="2447898"/>
                  <a:pt x="10881318" y="2427098"/>
                </a:cubicBezTo>
                <a:lnTo>
                  <a:pt x="10879325" y="2425466"/>
                </a:lnTo>
                <a:lnTo>
                  <a:pt x="10867815" y="2423352"/>
                </a:lnTo>
                <a:cubicBezTo>
                  <a:pt x="10874094" y="2450675"/>
                  <a:pt x="10908262" y="2466795"/>
                  <a:pt x="10902229" y="2498907"/>
                </a:cubicBezTo>
                <a:cubicBezTo>
                  <a:pt x="10890591" y="2513710"/>
                  <a:pt x="10872115" y="2511684"/>
                  <a:pt x="10851455" y="2503067"/>
                </a:cubicBezTo>
                <a:cubicBezTo>
                  <a:pt x="10854506" y="2523849"/>
                  <a:pt x="10846622" y="2552075"/>
                  <a:pt x="10823174" y="2550920"/>
                </a:cubicBezTo>
                <a:cubicBezTo>
                  <a:pt x="10805780" y="2540677"/>
                  <a:pt x="10809553" y="2522910"/>
                  <a:pt x="10799354" y="2510221"/>
                </a:cubicBezTo>
                <a:cubicBezTo>
                  <a:pt x="10791355" y="2517938"/>
                  <a:pt x="10790657" y="2529904"/>
                  <a:pt x="10777492" y="2534315"/>
                </a:cubicBezTo>
                <a:lnTo>
                  <a:pt x="10768094" y="2527371"/>
                </a:lnTo>
                <a:lnTo>
                  <a:pt x="10767289" y="2530320"/>
                </a:lnTo>
                <a:cubicBezTo>
                  <a:pt x="10762287" y="2541785"/>
                  <a:pt x="10755634" y="2553094"/>
                  <a:pt x="10746593" y="2568945"/>
                </a:cubicBezTo>
                <a:cubicBezTo>
                  <a:pt x="10741414" y="2578360"/>
                  <a:pt x="10738516" y="2591837"/>
                  <a:pt x="10733613" y="2598321"/>
                </a:cubicBezTo>
                <a:cubicBezTo>
                  <a:pt x="10720172" y="2613755"/>
                  <a:pt x="10704863" y="2620730"/>
                  <a:pt x="10695960" y="2635116"/>
                </a:cubicBezTo>
                <a:cubicBezTo>
                  <a:pt x="10676599" y="2666252"/>
                  <a:pt x="10659425" y="2738556"/>
                  <a:pt x="10713620" y="2768099"/>
                </a:cubicBezTo>
                <a:cubicBezTo>
                  <a:pt x="10740810" y="2782657"/>
                  <a:pt x="10817175" y="2752790"/>
                  <a:pt x="10813858" y="2714178"/>
                </a:cubicBezTo>
                <a:cubicBezTo>
                  <a:pt x="10811568" y="2688231"/>
                  <a:pt x="10753855" y="2650519"/>
                  <a:pt x="10755752" y="2707332"/>
                </a:cubicBezTo>
                <a:cubicBezTo>
                  <a:pt x="10766093" y="2718516"/>
                  <a:pt x="10773682" y="2689811"/>
                  <a:pt x="10785414" y="2708225"/>
                </a:cubicBezTo>
                <a:cubicBezTo>
                  <a:pt x="10783004" y="2727515"/>
                  <a:pt x="10756990" y="2728742"/>
                  <a:pt x="10743977" y="2727063"/>
                </a:cubicBezTo>
                <a:cubicBezTo>
                  <a:pt x="10724409" y="2697554"/>
                  <a:pt x="10746983" y="2663766"/>
                  <a:pt x="10782500" y="2660631"/>
                </a:cubicBezTo>
                <a:cubicBezTo>
                  <a:pt x="10814881" y="2670358"/>
                  <a:pt x="10838922" y="2706742"/>
                  <a:pt x="10834726" y="2738449"/>
                </a:cubicBezTo>
                <a:cubicBezTo>
                  <a:pt x="10833328" y="2749018"/>
                  <a:pt x="10828792" y="2759068"/>
                  <a:pt x="10820382" y="2767438"/>
                </a:cubicBezTo>
                <a:cubicBezTo>
                  <a:pt x="10791506" y="2795897"/>
                  <a:pt x="10741271" y="2796600"/>
                  <a:pt x="10708288" y="2791695"/>
                </a:cubicBezTo>
                <a:cubicBezTo>
                  <a:pt x="10656841" y="2745556"/>
                  <a:pt x="10643663" y="2679687"/>
                  <a:pt x="10670937" y="2635254"/>
                </a:cubicBezTo>
                <a:cubicBezTo>
                  <a:pt x="10634154" y="2642409"/>
                  <a:pt x="10578955" y="2643972"/>
                  <a:pt x="10544608" y="2623707"/>
                </a:cubicBezTo>
                <a:cubicBezTo>
                  <a:pt x="10490366" y="2593126"/>
                  <a:pt x="10478028" y="2523049"/>
                  <a:pt x="10527792" y="2486517"/>
                </a:cubicBezTo>
                <a:cubicBezTo>
                  <a:pt x="10570709" y="2455102"/>
                  <a:pt x="10629153" y="2464642"/>
                  <a:pt x="10659107" y="2523674"/>
                </a:cubicBezTo>
                <a:cubicBezTo>
                  <a:pt x="10668628" y="2565537"/>
                  <a:pt x="10607695" y="2599678"/>
                  <a:pt x="10570124" y="2594781"/>
                </a:cubicBezTo>
                <a:cubicBezTo>
                  <a:pt x="10534145" y="2583973"/>
                  <a:pt x="10531834" y="2531556"/>
                  <a:pt x="10561221" y="2518080"/>
                </a:cubicBezTo>
                <a:cubicBezTo>
                  <a:pt x="10572230" y="2512767"/>
                  <a:pt x="10590119" y="2516091"/>
                  <a:pt x="10601951" y="2536585"/>
                </a:cubicBezTo>
                <a:cubicBezTo>
                  <a:pt x="10594176" y="2548416"/>
                  <a:pt x="10562969" y="2571774"/>
                  <a:pt x="10562760" y="2545729"/>
                </a:cubicBezTo>
                <a:cubicBezTo>
                  <a:pt x="10538267" y="2604622"/>
                  <a:pt x="10658497" y="2580397"/>
                  <a:pt x="10644163" y="2525213"/>
                </a:cubicBezTo>
                <a:cubicBezTo>
                  <a:pt x="10636043" y="2495165"/>
                  <a:pt x="10595491" y="2471650"/>
                  <a:pt x="10568787" y="2480205"/>
                </a:cubicBezTo>
                <a:cubicBezTo>
                  <a:pt x="10482105" y="2508057"/>
                  <a:pt x="10513194" y="2603721"/>
                  <a:pt x="10576914" y="2623225"/>
                </a:cubicBezTo>
                <a:cubicBezTo>
                  <a:pt x="10637037" y="2641648"/>
                  <a:pt x="10729386" y="2610193"/>
                  <a:pt x="10749708" y="2529612"/>
                </a:cubicBezTo>
                <a:cubicBezTo>
                  <a:pt x="10753033" y="2516324"/>
                  <a:pt x="10751051" y="2500055"/>
                  <a:pt x="10752004" y="2484638"/>
                </a:cubicBezTo>
                <a:lnTo>
                  <a:pt x="10753721" y="2476534"/>
                </a:lnTo>
                <a:lnTo>
                  <a:pt x="10749378" y="2484807"/>
                </a:lnTo>
                <a:cubicBezTo>
                  <a:pt x="10744545" y="2501155"/>
                  <a:pt x="10742916" y="2525175"/>
                  <a:pt x="10724478" y="2526235"/>
                </a:cubicBezTo>
                <a:cubicBezTo>
                  <a:pt x="10698700" y="2515356"/>
                  <a:pt x="10712506" y="2488725"/>
                  <a:pt x="10717316" y="2466301"/>
                </a:cubicBezTo>
                <a:cubicBezTo>
                  <a:pt x="10697240" y="2474819"/>
                  <a:pt x="10667684" y="2477103"/>
                  <a:pt x="10660741" y="2448976"/>
                </a:cubicBezTo>
                <a:cubicBezTo>
                  <a:pt x="10666317" y="2434050"/>
                  <a:pt x="10672841" y="2421590"/>
                  <a:pt x="10682453" y="2417143"/>
                </a:cubicBezTo>
                <a:cubicBezTo>
                  <a:pt x="10624269" y="2401152"/>
                  <a:pt x="10641117" y="2336484"/>
                  <a:pt x="10703289" y="2361909"/>
                </a:cubicBezTo>
                <a:cubicBezTo>
                  <a:pt x="10692609" y="2338778"/>
                  <a:pt x="10665546" y="2322729"/>
                  <a:pt x="10678257" y="2290500"/>
                </a:cubicBezTo>
                <a:cubicBezTo>
                  <a:pt x="10681243" y="2291819"/>
                  <a:pt x="10682518" y="2287779"/>
                  <a:pt x="10684079" y="2285400"/>
                </a:cubicBezTo>
                <a:lnTo>
                  <a:pt x="10700981" y="2291680"/>
                </a:lnTo>
                <a:lnTo>
                  <a:pt x="10688641" y="2275943"/>
                </a:lnTo>
                <a:cubicBezTo>
                  <a:pt x="10662421" y="2243544"/>
                  <a:pt x="10631721" y="2213048"/>
                  <a:pt x="10586707" y="2205125"/>
                </a:cubicBezTo>
                <a:cubicBezTo>
                  <a:pt x="10552316" y="2198586"/>
                  <a:pt x="10500554" y="2200157"/>
                  <a:pt x="10485449" y="2220471"/>
                </a:cubicBezTo>
                <a:cubicBezTo>
                  <a:pt x="10472141" y="2239033"/>
                  <a:pt x="10474057" y="2273996"/>
                  <a:pt x="10477006" y="2291593"/>
                </a:cubicBezTo>
                <a:cubicBezTo>
                  <a:pt x="10492910" y="2386203"/>
                  <a:pt x="10624859" y="2391547"/>
                  <a:pt x="10614913" y="2277674"/>
                </a:cubicBezTo>
                <a:cubicBezTo>
                  <a:pt x="10597675" y="2254272"/>
                  <a:pt x="10545722" y="2226225"/>
                  <a:pt x="10527418" y="2253781"/>
                </a:cubicBezTo>
                <a:cubicBezTo>
                  <a:pt x="10519445" y="2266044"/>
                  <a:pt x="10522577" y="2295943"/>
                  <a:pt x="10545106" y="2299278"/>
                </a:cubicBezTo>
                <a:cubicBezTo>
                  <a:pt x="10556039" y="2279157"/>
                  <a:pt x="10517543" y="2278443"/>
                  <a:pt x="10538563" y="2255141"/>
                </a:cubicBezTo>
                <a:cubicBezTo>
                  <a:pt x="10575813" y="2251741"/>
                  <a:pt x="10575376" y="2307051"/>
                  <a:pt x="10545868" y="2314891"/>
                </a:cubicBezTo>
                <a:cubicBezTo>
                  <a:pt x="10513874" y="2301773"/>
                  <a:pt x="10496678" y="2262095"/>
                  <a:pt x="10520486" y="2235952"/>
                </a:cubicBezTo>
                <a:cubicBezTo>
                  <a:pt x="10538290" y="2215303"/>
                  <a:pt x="10601873" y="2233213"/>
                  <a:pt x="10623551" y="2266214"/>
                </a:cubicBezTo>
                <a:cubicBezTo>
                  <a:pt x="10659611" y="2319828"/>
                  <a:pt x="10601317" y="2397439"/>
                  <a:pt x="10534173" y="2392214"/>
                </a:cubicBezTo>
                <a:cubicBezTo>
                  <a:pt x="10491599" y="2376458"/>
                  <a:pt x="10482560" y="2366863"/>
                  <a:pt x="10464026" y="2338306"/>
                </a:cubicBezTo>
                <a:cubicBezTo>
                  <a:pt x="10442400" y="2306346"/>
                  <a:pt x="10412097" y="2259349"/>
                  <a:pt x="10450841" y="2205179"/>
                </a:cubicBezTo>
                <a:cubicBezTo>
                  <a:pt x="10486095" y="2156597"/>
                  <a:pt x="10577991" y="2163593"/>
                  <a:pt x="10648587" y="2209552"/>
                </a:cubicBezTo>
                <a:cubicBezTo>
                  <a:pt x="10638191" y="2176444"/>
                  <a:pt x="10633098" y="2140586"/>
                  <a:pt x="10658402" y="2093717"/>
                </a:cubicBezTo>
                <a:cubicBezTo>
                  <a:pt x="10673876" y="2085278"/>
                  <a:pt x="10688257" y="2075847"/>
                  <a:pt x="10705268" y="2073179"/>
                </a:cubicBezTo>
                <a:cubicBezTo>
                  <a:pt x="10773412" y="2094632"/>
                  <a:pt x="10807026" y="2153785"/>
                  <a:pt x="10761156" y="2203278"/>
                </a:cubicBezTo>
                <a:cubicBezTo>
                  <a:pt x="10729663" y="2213296"/>
                  <a:pt x="10690076" y="2168817"/>
                  <a:pt x="10720655" y="2140064"/>
                </a:cubicBezTo>
                <a:lnTo>
                  <a:pt x="10746291" y="2151391"/>
                </a:lnTo>
                <a:cubicBezTo>
                  <a:pt x="10755670" y="2163682"/>
                  <a:pt x="10735032" y="2173404"/>
                  <a:pt x="10738343" y="2185560"/>
                </a:cubicBezTo>
                <a:cubicBezTo>
                  <a:pt x="10789317" y="2189242"/>
                  <a:pt x="10754818" y="2120533"/>
                  <a:pt x="10734584" y="2108537"/>
                </a:cubicBezTo>
                <a:cubicBezTo>
                  <a:pt x="10715871" y="2097723"/>
                  <a:pt x="10694263" y="2100397"/>
                  <a:pt x="10677202" y="2102024"/>
                </a:cubicBezTo>
                <a:cubicBezTo>
                  <a:pt x="10627822" y="2169571"/>
                  <a:pt x="10678428" y="2233176"/>
                  <a:pt x="10727365" y="2287881"/>
                </a:cubicBezTo>
                <a:lnTo>
                  <a:pt x="10748466" y="2312264"/>
                </a:lnTo>
                <a:lnTo>
                  <a:pt x="10749067" y="2304470"/>
                </a:lnTo>
                <a:cubicBezTo>
                  <a:pt x="10747525" y="2287894"/>
                  <a:pt x="10740636" y="2271905"/>
                  <a:pt x="10756715" y="2257145"/>
                </a:cubicBezTo>
                <a:cubicBezTo>
                  <a:pt x="10760175" y="2259697"/>
                  <a:pt x="10762449" y="2259168"/>
                  <a:pt x="10764436" y="2256977"/>
                </a:cubicBezTo>
                <a:cubicBezTo>
                  <a:pt x="10794344" y="2275817"/>
                  <a:pt x="10793474" y="2306630"/>
                  <a:pt x="10806145" y="2332175"/>
                </a:cubicBezTo>
                <a:cubicBezTo>
                  <a:pt x="10822000" y="2318211"/>
                  <a:pt x="10838119" y="2282884"/>
                  <a:pt x="10866413" y="2298454"/>
                </a:cubicBezTo>
                <a:cubicBezTo>
                  <a:pt x="10885038" y="2308218"/>
                  <a:pt x="10886383" y="2328247"/>
                  <a:pt x="10869693" y="2360253"/>
                </a:cubicBezTo>
                <a:cubicBezTo>
                  <a:pt x="10920879" y="2354740"/>
                  <a:pt x="10937703" y="2391382"/>
                  <a:pt x="10924153" y="2413004"/>
                </a:cubicBezTo>
                <a:lnTo>
                  <a:pt x="10915806" y="2420618"/>
                </a:lnTo>
                <a:lnTo>
                  <a:pt x="10952070" y="2430798"/>
                </a:lnTo>
                <a:cubicBezTo>
                  <a:pt x="11009803" y="2441093"/>
                  <a:pt x="11070963" y="2433054"/>
                  <a:pt x="11087150" y="2379064"/>
                </a:cubicBezTo>
                <a:cubicBezTo>
                  <a:pt x="11094378" y="2355762"/>
                  <a:pt x="11078972" y="2318893"/>
                  <a:pt x="11048176" y="2305286"/>
                </a:cubicBezTo>
                <a:cubicBezTo>
                  <a:pt x="11038339" y="2300940"/>
                  <a:pt x="10998525" y="2286915"/>
                  <a:pt x="10996171" y="2320012"/>
                </a:cubicBezTo>
                <a:cubicBezTo>
                  <a:pt x="10998697" y="2337434"/>
                  <a:pt x="11012785" y="2321749"/>
                  <a:pt x="11024232" y="2324768"/>
                </a:cubicBezTo>
                <a:cubicBezTo>
                  <a:pt x="11066658" y="2353705"/>
                  <a:pt x="11019730" y="2382394"/>
                  <a:pt x="10991473" y="2347999"/>
                </a:cubicBezTo>
                <a:cubicBezTo>
                  <a:pt x="10980988" y="2334704"/>
                  <a:pt x="10977696" y="2301659"/>
                  <a:pt x="10980007" y="2297585"/>
                </a:cubicBezTo>
                <a:cubicBezTo>
                  <a:pt x="10985470" y="2285223"/>
                  <a:pt x="11009787" y="2277625"/>
                  <a:pt x="11025597" y="2280024"/>
                </a:cubicBezTo>
                <a:cubicBezTo>
                  <a:pt x="11076261" y="2289162"/>
                  <a:pt x="11124393" y="2349153"/>
                  <a:pt x="11118036" y="2377425"/>
                </a:cubicBezTo>
                <a:cubicBezTo>
                  <a:pt x="11112295" y="2405460"/>
                  <a:pt x="11081436" y="2429020"/>
                  <a:pt x="11060780" y="2438745"/>
                </a:cubicBezTo>
                <a:cubicBezTo>
                  <a:pt x="11043204" y="2447284"/>
                  <a:pt x="11027668" y="2441949"/>
                  <a:pt x="11005780" y="2452149"/>
                </a:cubicBezTo>
                <a:cubicBezTo>
                  <a:pt x="11039943" y="2478963"/>
                  <a:pt x="11079564" y="2506150"/>
                  <a:pt x="11093738" y="2543493"/>
                </a:cubicBezTo>
                <a:cubicBezTo>
                  <a:pt x="11098097" y="2555610"/>
                  <a:pt x="11103685" y="2579988"/>
                  <a:pt x="11102209" y="2592584"/>
                </a:cubicBezTo>
                <a:cubicBezTo>
                  <a:pt x="11100421" y="2607334"/>
                  <a:pt x="11095888" y="2619980"/>
                  <a:pt x="11089439" y="2630346"/>
                </a:cubicBezTo>
                <a:close/>
                <a:moveTo>
                  <a:pt x="6215524" y="13663043"/>
                </a:moveTo>
                <a:cubicBezTo>
                  <a:pt x="6209635" y="13657888"/>
                  <a:pt x="6208762" y="13648311"/>
                  <a:pt x="6199951" y="13652077"/>
                </a:cubicBezTo>
                <a:cubicBezTo>
                  <a:pt x="6196603" y="13660810"/>
                  <a:pt x="6198609" y="13667824"/>
                  <a:pt x="6207388" y="13672214"/>
                </a:cubicBezTo>
                <a:cubicBezTo>
                  <a:pt x="6209465" y="13667514"/>
                  <a:pt x="6213924" y="13668974"/>
                  <a:pt x="6215524" y="13663043"/>
                </a:cubicBezTo>
                <a:close/>
                <a:moveTo>
                  <a:pt x="10364272" y="4281203"/>
                </a:moveTo>
                <a:cubicBezTo>
                  <a:pt x="10365378" y="4276982"/>
                  <a:pt x="10364852" y="4272828"/>
                  <a:pt x="10361736" y="4268901"/>
                </a:cubicBezTo>
                <a:cubicBezTo>
                  <a:pt x="10369441" y="4259553"/>
                  <a:pt x="10341000" y="4263820"/>
                  <a:pt x="10348466" y="4253857"/>
                </a:cubicBezTo>
                <a:cubicBezTo>
                  <a:pt x="10327631" y="4246691"/>
                  <a:pt x="10324284" y="4272757"/>
                  <a:pt x="10316014" y="4283385"/>
                </a:cubicBezTo>
                <a:cubicBezTo>
                  <a:pt x="10286664" y="4320915"/>
                  <a:pt x="10258935" y="4361712"/>
                  <a:pt x="10229308" y="4402181"/>
                </a:cubicBezTo>
                <a:cubicBezTo>
                  <a:pt x="10111883" y="4560453"/>
                  <a:pt x="9977332" y="4697385"/>
                  <a:pt x="9870047" y="4870850"/>
                </a:cubicBezTo>
                <a:cubicBezTo>
                  <a:pt x="9878666" y="4884860"/>
                  <a:pt x="9902648" y="4861790"/>
                  <a:pt x="9920116" y="4868488"/>
                </a:cubicBezTo>
                <a:cubicBezTo>
                  <a:pt x="9938645" y="4827707"/>
                  <a:pt x="9973562" y="4797227"/>
                  <a:pt x="10001353" y="4762068"/>
                </a:cubicBezTo>
                <a:cubicBezTo>
                  <a:pt x="10046917" y="4705177"/>
                  <a:pt x="10078856" y="4660630"/>
                  <a:pt x="10120248" y="4603936"/>
                </a:cubicBezTo>
                <a:cubicBezTo>
                  <a:pt x="10191316" y="4507815"/>
                  <a:pt x="10269348" y="4408650"/>
                  <a:pt x="10336017" y="4316707"/>
                </a:cubicBezTo>
                <a:cubicBezTo>
                  <a:pt x="10342927" y="4307136"/>
                  <a:pt x="10360950" y="4293867"/>
                  <a:pt x="10364272" y="4281203"/>
                </a:cubicBezTo>
                <a:close/>
                <a:moveTo>
                  <a:pt x="10632663" y="3677875"/>
                </a:moveTo>
                <a:cubicBezTo>
                  <a:pt x="10632402" y="3663479"/>
                  <a:pt x="10625825" y="3634560"/>
                  <a:pt x="10611498" y="3640471"/>
                </a:cubicBezTo>
                <a:cubicBezTo>
                  <a:pt x="10618758" y="3652860"/>
                  <a:pt x="10615100" y="3672665"/>
                  <a:pt x="10632663" y="3677875"/>
                </a:cubicBezTo>
                <a:close/>
                <a:moveTo>
                  <a:pt x="10219005" y="4629319"/>
                </a:moveTo>
                <a:cubicBezTo>
                  <a:pt x="10221755" y="4624430"/>
                  <a:pt x="10223462" y="4619700"/>
                  <a:pt x="10223463" y="4615365"/>
                </a:cubicBezTo>
                <a:cubicBezTo>
                  <a:pt x="10216412" y="4620921"/>
                  <a:pt x="10208406" y="4624014"/>
                  <a:pt x="10200061" y="4624408"/>
                </a:cubicBezTo>
                <a:cubicBezTo>
                  <a:pt x="10192167" y="4634183"/>
                  <a:pt x="10204169" y="4635915"/>
                  <a:pt x="10200398" y="4644450"/>
                </a:cubicBezTo>
                <a:cubicBezTo>
                  <a:pt x="10188697" y="4648972"/>
                  <a:pt x="10178667" y="4657802"/>
                  <a:pt x="10167255" y="4663982"/>
                </a:cubicBezTo>
                <a:lnTo>
                  <a:pt x="10183919" y="4671345"/>
                </a:lnTo>
                <a:cubicBezTo>
                  <a:pt x="10193100" y="4660099"/>
                  <a:pt x="10210752" y="4643988"/>
                  <a:pt x="10219005" y="4629319"/>
                </a:cubicBezTo>
                <a:close/>
                <a:moveTo>
                  <a:pt x="6576552" y="12876262"/>
                </a:moveTo>
                <a:cubicBezTo>
                  <a:pt x="6532640" y="12910094"/>
                  <a:pt x="6528504" y="12957405"/>
                  <a:pt x="6484769" y="13013838"/>
                </a:cubicBezTo>
                <a:cubicBezTo>
                  <a:pt x="6467860" y="13003807"/>
                  <a:pt x="6464181" y="12991433"/>
                  <a:pt x="6445854" y="12982311"/>
                </a:cubicBezTo>
                <a:cubicBezTo>
                  <a:pt x="6438595" y="12950439"/>
                  <a:pt x="6493966" y="12869972"/>
                  <a:pt x="6523421" y="12834359"/>
                </a:cubicBezTo>
                <a:cubicBezTo>
                  <a:pt x="6547088" y="12841745"/>
                  <a:pt x="6568106" y="12855127"/>
                  <a:pt x="6576552" y="12876262"/>
                </a:cubicBezTo>
                <a:close/>
                <a:moveTo>
                  <a:pt x="10338204" y="4375489"/>
                </a:moveTo>
                <a:cubicBezTo>
                  <a:pt x="10338992" y="4374482"/>
                  <a:pt x="10338570" y="4373052"/>
                  <a:pt x="10336110" y="4370818"/>
                </a:cubicBezTo>
                <a:cubicBezTo>
                  <a:pt x="10332754" y="4374946"/>
                  <a:pt x="10310221" y="4371621"/>
                  <a:pt x="10320827" y="4383448"/>
                </a:cubicBezTo>
                <a:cubicBezTo>
                  <a:pt x="10322590" y="4377724"/>
                  <a:pt x="10335840" y="4378509"/>
                  <a:pt x="10338204" y="4375489"/>
                </a:cubicBezTo>
                <a:close/>
                <a:moveTo>
                  <a:pt x="10287773" y="4491774"/>
                </a:moveTo>
                <a:cubicBezTo>
                  <a:pt x="10259232" y="4493956"/>
                  <a:pt x="10227538" y="4487093"/>
                  <a:pt x="10208407" y="4515367"/>
                </a:cubicBezTo>
                <a:cubicBezTo>
                  <a:pt x="10237853" y="4514605"/>
                  <a:pt x="10267110" y="4514270"/>
                  <a:pt x="10287773" y="4491774"/>
                </a:cubicBezTo>
                <a:close/>
                <a:moveTo>
                  <a:pt x="6657332" y="12717681"/>
                </a:moveTo>
                <a:cubicBezTo>
                  <a:pt x="6647785" y="12705831"/>
                  <a:pt x="6647005" y="12681062"/>
                  <a:pt x="6627927" y="12679247"/>
                </a:cubicBezTo>
                <a:cubicBezTo>
                  <a:pt x="6626461" y="12696409"/>
                  <a:pt x="6633085" y="12712565"/>
                  <a:pt x="6646521" y="12727152"/>
                </a:cubicBezTo>
                <a:cubicBezTo>
                  <a:pt x="6649769" y="12720955"/>
                  <a:pt x="6654460" y="12723027"/>
                  <a:pt x="6657332" y="12717681"/>
                </a:cubicBezTo>
                <a:close/>
                <a:moveTo>
                  <a:pt x="10727483" y="3507080"/>
                </a:moveTo>
                <a:cubicBezTo>
                  <a:pt x="10737521" y="3454390"/>
                  <a:pt x="10743999" y="3423589"/>
                  <a:pt x="10759739" y="3385659"/>
                </a:cubicBezTo>
                <a:cubicBezTo>
                  <a:pt x="10761101" y="3379120"/>
                  <a:pt x="10758397" y="3374865"/>
                  <a:pt x="10754086" y="3371940"/>
                </a:cubicBezTo>
                <a:cubicBezTo>
                  <a:pt x="10730004" y="3401084"/>
                  <a:pt x="10720136" y="3470681"/>
                  <a:pt x="10727483" y="3507080"/>
                </a:cubicBezTo>
                <a:close/>
                <a:moveTo>
                  <a:pt x="10250373" y="4587978"/>
                </a:moveTo>
                <a:cubicBezTo>
                  <a:pt x="10214041" y="4584677"/>
                  <a:pt x="10187307" y="4607041"/>
                  <a:pt x="10148350" y="4596969"/>
                </a:cubicBezTo>
                <a:cubicBezTo>
                  <a:pt x="10143674" y="4604084"/>
                  <a:pt x="10125788" y="4619136"/>
                  <a:pt x="10133830" y="4629830"/>
                </a:cubicBezTo>
                <a:cubicBezTo>
                  <a:pt x="10166343" y="4623282"/>
                  <a:pt x="10198567" y="4615076"/>
                  <a:pt x="10226355" y="4597260"/>
                </a:cubicBezTo>
                <a:cubicBezTo>
                  <a:pt x="10231846" y="4611417"/>
                  <a:pt x="10246814" y="4605279"/>
                  <a:pt x="10250373" y="4587978"/>
                </a:cubicBezTo>
                <a:close/>
                <a:moveTo>
                  <a:pt x="10418951" y="4206446"/>
                </a:moveTo>
                <a:cubicBezTo>
                  <a:pt x="10407452" y="4197795"/>
                  <a:pt x="10403543" y="4207800"/>
                  <a:pt x="10392472" y="4199338"/>
                </a:cubicBezTo>
                <a:cubicBezTo>
                  <a:pt x="10397248" y="4194307"/>
                  <a:pt x="10402979" y="4191738"/>
                  <a:pt x="10407756" y="4186707"/>
                </a:cubicBezTo>
                <a:cubicBezTo>
                  <a:pt x="10399688" y="4184163"/>
                  <a:pt x="10400857" y="4178048"/>
                  <a:pt x="10393405" y="4175266"/>
                </a:cubicBezTo>
                <a:lnTo>
                  <a:pt x="10380583" y="4204286"/>
                </a:lnTo>
                <a:cubicBezTo>
                  <a:pt x="10388925" y="4221234"/>
                  <a:pt x="10410680" y="4217074"/>
                  <a:pt x="10418951" y="4206446"/>
                </a:cubicBezTo>
                <a:close/>
                <a:moveTo>
                  <a:pt x="9182654" y="7009665"/>
                </a:moveTo>
                <a:cubicBezTo>
                  <a:pt x="9181103" y="7001365"/>
                  <a:pt x="9179092" y="6993087"/>
                  <a:pt x="9170049" y="6990954"/>
                </a:cubicBezTo>
                <a:cubicBezTo>
                  <a:pt x="9161733" y="6998582"/>
                  <a:pt x="9169668" y="7011095"/>
                  <a:pt x="9182654" y="7009665"/>
                </a:cubicBezTo>
                <a:close/>
                <a:moveTo>
                  <a:pt x="10672399" y="3644428"/>
                </a:moveTo>
                <a:cubicBezTo>
                  <a:pt x="10664200" y="3607652"/>
                  <a:pt x="10693988" y="3566748"/>
                  <a:pt x="10681018" y="3535005"/>
                </a:cubicBezTo>
                <a:cubicBezTo>
                  <a:pt x="10660322" y="3551873"/>
                  <a:pt x="10649730" y="3583916"/>
                  <a:pt x="10618029" y="3584191"/>
                </a:cubicBezTo>
                <a:cubicBezTo>
                  <a:pt x="10589273" y="3562815"/>
                  <a:pt x="10610089" y="3504175"/>
                  <a:pt x="10651795" y="3516992"/>
                </a:cubicBezTo>
                <a:lnTo>
                  <a:pt x="10692311" y="3477440"/>
                </a:lnTo>
                <a:lnTo>
                  <a:pt x="10697475" y="3472399"/>
                </a:lnTo>
                <a:cubicBezTo>
                  <a:pt x="10701724" y="3438573"/>
                  <a:pt x="10717080" y="3396903"/>
                  <a:pt x="10713862" y="3368449"/>
                </a:cubicBezTo>
                <a:lnTo>
                  <a:pt x="10713690" y="3368464"/>
                </a:lnTo>
                <a:lnTo>
                  <a:pt x="10681075" y="3371168"/>
                </a:lnTo>
                <a:cubicBezTo>
                  <a:pt x="10605572" y="3391522"/>
                  <a:pt x="10541328" y="3503887"/>
                  <a:pt x="10577805" y="3580700"/>
                </a:cubicBezTo>
                <a:cubicBezTo>
                  <a:pt x="10593570" y="3614188"/>
                  <a:pt x="10631267" y="3634924"/>
                  <a:pt x="10672399" y="3644428"/>
                </a:cubicBezTo>
                <a:close/>
                <a:moveTo>
                  <a:pt x="6644818" y="12761001"/>
                </a:moveTo>
                <a:cubicBezTo>
                  <a:pt x="6652369" y="12753142"/>
                  <a:pt x="6642144" y="12735904"/>
                  <a:pt x="6633352" y="12739652"/>
                </a:cubicBezTo>
                <a:cubicBezTo>
                  <a:pt x="6634983" y="12747496"/>
                  <a:pt x="6640302" y="12753918"/>
                  <a:pt x="6644818" y="12761001"/>
                </a:cubicBezTo>
                <a:close/>
                <a:moveTo>
                  <a:pt x="6419952" y="13270327"/>
                </a:moveTo>
                <a:cubicBezTo>
                  <a:pt x="6417336" y="13268152"/>
                  <a:pt x="6418038" y="13265407"/>
                  <a:pt x="6416277" y="13263611"/>
                </a:cubicBezTo>
                <a:cubicBezTo>
                  <a:pt x="6413351" y="13267920"/>
                  <a:pt x="6408818" y="13273553"/>
                  <a:pt x="6415658" y="13276575"/>
                </a:cubicBezTo>
                <a:cubicBezTo>
                  <a:pt x="6417215" y="13274209"/>
                  <a:pt x="6418584" y="13272267"/>
                  <a:pt x="6419952" y="13270327"/>
                </a:cubicBezTo>
                <a:close/>
                <a:moveTo>
                  <a:pt x="10835599" y="3283568"/>
                </a:moveTo>
                <a:cubicBezTo>
                  <a:pt x="10837022" y="3282220"/>
                  <a:pt x="10838250" y="3280595"/>
                  <a:pt x="10838291" y="3277043"/>
                </a:cubicBezTo>
                <a:lnTo>
                  <a:pt x="10824780" y="3271794"/>
                </a:lnTo>
                <a:lnTo>
                  <a:pt x="10819164" y="3269612"/>
                </a:lnTo>
                <a:lnTo>
                  <a:pt x="10821952" y="3273786"/>
                </a:lnTo>
                <a:lnTo>
                  <a:pt x="10831733" y="3288427"/>
                </a:lnTo>
                <a:cubicBezTo>
                  <a:pt x="10832557" y="3285986"/>
                  <a:pt x="10834176" y="3284916"/>
                  <a:pt x="10835599" y="3283568"/>
                </a:cubicBezTo>
                <a:close/>
                <a:moveTo>
                  <a:pt x="10365596" y="4349160"/>
                </a:moveTo>
                <a:cubicBezTo>
                  <a:pt x="10352929" y="4346623"/>
                  <a:pt x="10337824" y="4336889"/>
                  <a:pt x="10333461" y="4354854"/>
                </a:cubicBezTo>
                <a:cubicBezTo>
                  <a:pt x="10348088" y="4363358"/>
                  <a:pt x="10356032" y="4354626"/>
                  <a:pt x="10365596" y="4349160"/>
                </a:cubicBezTo>
                <a:close/>
                <a:moveTo>
                  <a:pt x="10658944" y="3691018"/>
                </a:moveTo>
                <a:cubicBezTo>
                  <a:pt x="10659717" y="3671977"/>
                  <a:pt x="10662334" y="3652222"/>
                  <a:pt x="10638247" y="3650250"/>
                </a:cubicBezTo>
                <a:cubicBezTo>
                  <a:pt x="10639081" y="3667960"/>
                  <a:pt x="10646579" y="3680963"/>
                  <a:pt x="10658944" y="3691018"/>
                </a:cubicBezTo>
                <a:close/>
                <a:moveTo>
                  <a:pt x="10285907" y="4539918"/>
                </a:moveTo>
                <a:cubicBezTo>
                  <a:pt x="10244558" y="4558374"/>
                  <a:pt x="10189841" y="4542360"/>
                  <a:pt x="10157663" y="4586292"/>
                </a:cubicBezTo>
                <a:cubicBezTo>
                  <a:pt x="10157198" y="4589657"/>
                  <a:pt x="10159007" y="4592496"/>
                  <a:pt x="10164084" y="4593719"/>
                </a:cubicBezTo>
                <a:cubicBezTo>
                  <a:pt x="10203863" y="4573039"/>
                  <a:pt x="10257247" y="4587445"/>
                  <a:pt x="10285907" y="4539918"/>
                </a:cubicBezTo>
                <a:close/>
                <a:moveTo>
                  <a:pt x="10314585" y="4477208"/>
                </a:moveTo>
                <a:lnTo>
                  <a:pt x="10309478" y="4486572"/>
                </a:lnTo>
                <a:cubicBezTo>
                  <a:pt x="10309478" y="4486572"/>
                  <a:pt x="10310487" y="4484722"/>
                  <a:pt x="10311747" y="4482410"/>
                </a:cubicBezTo>
                <a:close/>
                <a:moveTo>
                  <a:pt x="9180615" y="7045371"/>
                </a:moveTo>
                <a:cubicBezTo>
                  <a:pt x="9167012" y="7038423"/>
                  <a:pt x="9172268" y="7014644"/>
                  <a:pt x="9150743" y="7014365"/>
                </a:cubicBezTo>
                <a:cubicBezTo>
                  <a:pt x="9147967" y="7033751"/>
                  <a:pt x="9173001" y="7056227"/>
                  <a:pt x="9180615" y="7045371"/>
                </a:cubicBezTo>
                <a:close/>
                <a:moveTo>
                  <a:pt x="10357309" y="4389876"/>
                </a:moveTo>
                <a:cubicBezTo>
                  <a:pt x="10330742" y="4385278"/>
                  <a:pt x="10306612" y="4387879"/>
                  <a:pt x="10290071" y="4409135"/>
                </a:cubicBezTo>
                <a:cubicBezTo>
                  <a:pt x="10305465" y="4420528"/>
                  <a:pt x="10340467" y="4404878"/>
                  <a:pt x="10357309" y="4389876"/>
                </a:cubicBezTo>
                <a:close/>
                <a:moveTo>
                  <a:pt x="6269250" y="13645421"/>
                </a:moveTo>
                <a:cubicBezTo>
                  <a:pt x="6279425" y="13613151"/>
                  <a:pt x="6234016" y="13594620"/>
                  <a:pt x="6217148" y="13622400"/>
                </a:cubicBezTo>
                <a:cubicBezTo>
                  <a:pt x="6225370" y="13632671"/>
                  <a:pt x="6255692" y="13646069"/>
                  <a:pt x="6269250" y="13645421"/>
                </a:cubicBezTo>
                <a:close/>
                <a:moveTo>
                  <a:pt x="10696923" y="3624660"/>
                </a:moveTo>
                <a:cubicBezTo>
                  <a:pt x="10697458" y="3605005"/>
                  <a:pt x="10706082" y="3584333"/>
                  <a:pt x="10708511" y="3565004"/>
                </a:cubicBezTo>
                <a:cubicBezTo>
                  <a:pt x="10709766" y="3551787"/>
                  <a:pt x="10714555" y="3529421"/>
                  <a:pt x="10704886" y="3519028"/>
                </a:cubicBezTo>
                <a:cubicBezTo>
                  <a:pt x="10702488" y="3556732"/>
                  <a:pt x="10669774" y="3601953"/>
                  <a:pt x="10696923" y="3624660"/>
                </a:cubicBezTo>
                <a:close/>
                <a:moveTo>
                  <a:pt x="6541340" y="13037027"/>
                </a:moveTo>
                <a:cubicBezTo>
                  <a:pt x="6532776" y="13026591"/>
                  <a:pt x="6552880" y="13010910"/>
                  <a:pt x="6550492" y="12999110"/>
                </a:cubicBezTo>
                <a:cubicBezTo>
                  <a:pt x="6535725" y="13008448"/>
                  <a:pt x="6536938" y="13017171"/>
                  <a:pt x="6527584" y="13031460"/>
                </a:cubicBezTo>
                <a:cubicBezTo>
                  <a:pt x="6532293" y="13034565"/>
                  <a:pt x="6537942" y="13040131"/>
                  <a:pt x="6541340" y="13037027"/>
                </a:cubicBezTo>
                <a:close/>
                <a:moveTo>
                  <a:pt x="10477550" y="4129301"/>
                </a:moveTo>
                <a:cubicBezTo>
                  <a:pt x="10459125" y="4137482"/>
                  <a:pt x="10439029" y="4141355"/>
                  <a:pt x="10415780" y="4136184"/>
                </a:cubicBezTo>
                <a:lnTo>
                  <a:pt x="10399375" y="4173313"/>
                </a:lnTo>
                <a:cubicBezTo>
                  <a:pt x="10406500" y="4177991"/>
                  <a:pt x="10409517" y="4171163"/>
                  <a:pt x="10415110" y="4170063"/>
                </a:cubicBezTo>
                <a:cubicBezTo>
                  <a:pt x="10420213" y="4163137"/>
                  <a:pt x="10413377" y="4160116"/>
                  <a:pt x="10412271" y="4154527"/>
                </a:cubicBezTo>
                <a:cubicBezTo>
                  <a:pt x="10429352" y="4140140"/>
                  <a:pt x="10475146" y="4153233"/>
                  <a:pt x="10477550" y="4129301"/>
                </a:cubicBezTo>
                <a:close/>
                <a:moveTo>
                  <a:pt x="6260397" y="13674699"/>
                </a:moveTo>
                <a:cubicBezTo>
                  <a:pt x="6249185" y="13663108"/>
                  <a:pt x="6249173" y="13680464"/>
                  <a:pt x="6241773" y="13678726"/>
                </a:cubicBezTo>
                <a:cubicBezTo>
                  <a:pt x="6241278" y="13668295"/>
                  <a:pt x="6232588" y="13661391"/>
                  <a:pt x="6223471" y="13654299"/>
                </a:cubicBezTo>
                <a:cubicBezTo>
                  <a:pt x="6214094" y="13659347"/>
                  <a:pt x="6222614" y="13675878"/>
                  <a:pt x="6231731" y="13682970"/>
                </a:cubicBezTo>
                <a:cubicBezTo>
                  <a:pt x="6242111" y="13681428"/>
                  <a:pt x="6255449" y="13689365"/>
                  <a:pt x="6260397" y="13674699"/>
                </a:cubicBezTo>
                <a:close/>
                <a:moveTo>
                  <a:pt x="10310240" y="4514573"/>
                </a:moveTo>
                <a:cubicBezTo>
                  <a:pt x="10311428" y="4511631"/>
                  <a:pt x="10311049" y="4507287"/>
                  <a:pt x="10308282" y="4500836"/>
                </a:cubicBezTo>
                <a:cubicBezTo>
                  <a:pt x="10291239" y="4511669"/>
                  <a:pt x="10270905" y="4514926"/>
                  <a:pt x="10253007" y="4525381"/>
                </a:cubicBezTo>
                <a:cubicBezTo>
                  <a:pt x="10229066" y="4527556"/>
                  <a:pt x="10203693" y="4526036"/>
                  <a:pt x="10185769" y="4544641"/>
                </a:cubicBezTo>
                <a:cubicBezTo>
                  <a:pt x="10220555" y="4554910"/>
                  <a:pt x="10251976" y="4530027"/>
                  <a:pt x="10279412" y="4522256"/>
                </a:cubicBezTo>
                <a:cubicBezTo>
                  <a:pt x="10289008" y="4519609"/>
                  <a:pt x="10306675" y="4523399"/>
                  <a:pt x="10310240" y="4514573"/>
                </a:cubicBezTo>
                <a:close/>
                <a:moveTo>
                  <a:pt x="10822201" y="3360723"/>
                </a:moveTo>
                <a:cubicBezTo>
                  <a:pt x="10807900" y="3353894"/>
                  <a:pt x="10802108" y="3341644"/>
                  <a:pt x="10780767" y="3340375"/>
                </a:cubicBezTo>
                <a:cubicBezTo>
                  <a:pt x="10782830" y="3357608"/>
                  <a:pt x="10801245" y="3363194"/>
                  <a:pt x="10815643" y="3372106"/>
                </a:cubicBezTo>
                <a:cubicBezTo>
                  <a:pt x="10816627" y="3366421"/>
                  <a:pt x="10819414" y="3363571"/>
                  <a:pt x="10822201" y="3360723"/>
                </a:cubicBezTo>
                <a:close/>
                <a:moveTo>
                  <a:pt x="9144267" y="7160786"/>
                </a:moveTo>
                <a:cubicBezTo>
                  <a:pt x="9146388" y="7151504"/>
                  <a:pt x="9142260" y="7147833"/>
                  <a:pt x="9138132" y="7144162"/>
                </a:cubicBezTo>
                <a:lnTo>
                  <a:pt x="9137739" y="7143107"/>
                </a:lnTo>
                <a:lnTo>
                  <a:pt x="9131993" y="7127547"/>
                </a:lnTo>
                <a:lnTo>
                  <a:pt x="9139003" y="7126564"/>
                </a:lnTo>
                <a:lnTo>
                  <a:pt x="9141711" y="7126183"/>
                </a:lnTo>
                <a:cubicBezTo>
                  <a:pt x="9144999" y="7127986"/>
                  <a:pt x="9148060" y="7129864"/>
                  <a:pt x="9150057" y="7125276"/>
                </a:cubicBezTo>
                <a:lnTo>
                  <a:pt x="9139860" y="7115351"/>
                </a:lnTo>
                <a:lnTo>
                  <a:pt x="9138723" y="7114244"/>
                </a:lnTo>
                <a:cubicBezTo>
                  <a:pt x="9137312" y="7111746"/>
                  <a:pt x="9136474" y="7109104"/>
                  <a:pt x="9136712" y="7106595"/>
                </a:cubicBezTo>
                <a:lnTo>
                  <a:pt x="9141039" y="7099922"/>
                </a:lnTo>
                <a:lnTo>
                  <a:pt x="9141157" y="7099741"/>
                </a:lnTo>
                <a:cubicBezTo>
                  <a:pt x="9152247" y="7097985"/>
                  <a:pt x="9154862" y="7120712"/>
                  <a:pt x="9165625" y="7108224"/>
                </a:cubicBezTo>
                <a:cubicBezTo>
                  <a:pt x="9157724" y="7096176"/>
                  <a:pt x="9147202" y="7086667"/>
                  <a:pt x="9143244" y="7071053"/>
                </a:cubicBezTo>
                <a:cubicBezTo>
                  <a:pt x="9152647" y="7059134"/>
                  <a:pt x="9151684" y="7046108"/>
                  <a:pt x="9134102" y="7042265"/>
                </a:cubicBezTo>
                <a:cubicBezTo>
                  <a:pt x="9121702" y="7064227"/>
                  <a:pt x="9112726" y="7113533"/>
                  <a:pt x="9116201" y="7147888"/>
                </a:cubicBezTo>
                <a:cubicBezTo>
                  <a:pt x="9117457" y="7158554"/>
                  <a:pt x="9107326" y="7185970"/>
                  <a:pt x="9131727" y="7180893"/>
                </a:cubicBezTo>
                <a:cubicBezTo>
                  <a:pt x="9132559" y="7166790"/>
                  <a:pt x="9111413" y="7159001"/>
                  <a:pt x="9123934" y="7144978"/>
                </a:cubicBezTo>
                <a:lnTo>
                  <a:pt x="9136831" y="7155003"/>
                </a:lnTo>
                <a:close/>
                <a:moveTo>
                  <a:pt x="9206742" y="7025659"/>
                </a:moveTo>
                <a:cubicBezTo>
                  <a:pt x="9208704" y="7014294"/>
                  <a:pt x="9203609" y="7008588"/>
                  <a:pt x="9194139" y="7006945"/>
                </a:cubicBezTo>
                <a:cubicBezTo>
                  <a:pt x="9195258" y="7015750"/>
                  <a:pt x="9195514" y="7025557"/>
                  <a:pt x="9206742" y="7025659"/>
                </a:cubicBezTo>
                <a:close/>
                <a:moveTo>
                  <a:pt x="11093309" y="2759597"/>
                </a:moveTo>
                <a:cubicBezTo>
                  <a:pt x="11093701" y="2741387"/>
                  <a:pt x="11116816" y="2708706"/>
                  <a:pt x="11099927" y="2700733"/>
                </a:cubicBezTo>
                <a:cubicBezTo>
                  <a:pt x="11081859" y="2720836"/>
                  <a:pt x="11085499" y="2740316"/>
                  <a:pt x="11093309" y="2759597"/>
                </a:cubicBezTo>
                <a:close/>
                <a:moveTo>
                  <a:pt x="6416614" y="13353625"/>
                </a:moveTo>
                <a:cubicBezTo>
                  <a:pt x="6417551" y="13350348"/>
                  <a:pt x="6416684" y="13346528"/>
                  <a:pt x="6412478" y="13343906"/>
                </a:cubicBezTo>
                <a:cubicBezTo>
                  <a:pt x="6406713" y="13350014"/>
                  <a:pt x="6405310" y="13355504"/>
                  <a:pt x="6409926" y="13360089"/>
                </a:cubicBezTo>
                <a:cubicBezTo>
                  <a:pt x="6412936" y="13359637"/>
                  <a:pt x="6415677" y="13356902"/>
                  <a:pt x="6416614" y="13353625"/>
                </a:cubicBezTo>
                <a:close/>
                <a:moveTo>
                  <a:pt x="10353985" y="4442476"/>
                </a:moveTo>
                <a:cubicBezTo>
                  <a:pt x="10344157" y="4438134"/>
                  <a:pt x="10321083" y="4445282"/>
                  <a:pt x="10328270" y="4455598"/>
                </a:cubicBezTo>
                <a:cubicBezTo>
                  <a:pt x="10335171" y="4446915"/>
                  <a:pt x="10350954" y="4462050"/>
                  <a:pt x="10353985" y="4442476"/>
                </a:cubicBezTo>
                <a:close/>
                <a:moveTo>
                  <a:pt x="9197195" y="7060986"/>
                </a:moveTo>
                <a:cubicBezTo>
                  <a:pt x="9199075" y="7042134"/>
                  <a:pt x="9188262" y="7034981"/>
                  <a:pt x="9178345" y="7027293"/>
                </a:cubicBezTo>
                <a:cubicBezTo>
                  <a:pt x="9183026" y="7040048"/>
                  <a:pt x="9182403" y="7056935"/>
                  <a:pt x="9197195" y="7060986"/>
                </a:cubicBezTo>
                <a:close/>
                <a:moveTo>
                  <a:pt x="9230594" y="6987884"/>
                </a:moveTo>
                <a:cubicBezTo>
                  <a:pt x="9233041" y="6970399"/>
                  <a:pt x="9223624" y="6963140"/>
                  <a:pt x="9211552" y="6957952"/>
                </a:cubicBezTo>
                <a:cubicBezTo>
                  <a:pt x="9214838" y="6970810"/>
                  <a:pt x="9213716" y="6987268"/>
                  <a:pt x="9230594" y="6987884"/>
                </a:cubicBezTo>
                <a:close/>
                <a:moveTo>
                  <a:pt x="10688465" y="3688760"/>
                </a:moveTo>
                <a:cubicBezTo>
                  <a:pt x="10690204" y="3681367"/>
                  <a:pt x="10685704" y="3678869"/>
                  <a:pt x="10687254" y="3671903"/>
                </a:cubicBezTo>
                <a:cubicBezTo>
                  <a:pt x="10676125" y="3665966"/>
                  <a:pt x="10678845" y="3679409"/>
                  <a:pt x="10676443" y="3685998"/>
                </a:cubicBezTo>
                <a:cubicBezTo>
                  <a:pt x="10680466" y="3687266"/>
                  <a:pt x="10684253" y="3687919"/>
                  <a:pt x="10688465" y="3688760"/>
                </a:cubicBezTo>
                <a:close/>
                <a:moveTo>
                  <a:pt x="6610365" y="12925395"/>
                </a:moveTo>
                <a:cubicBezTo>
                  <a:pt x="6611577" y="12922220"/>
                  <a:pt x="6611346" y="12919303"/>
                  <a:pt x="6608215" y="12916640"/>
                </a:cubicBezTo>
                <a:cubicBezTo>
                  <a:pt x="6605801" y="12923249"/>
                  <a:pt x="6591836" y="12931919"/>
                  <a:pt x="6603851" y="12935693"/>
                </a:cubicBezTo>
                <a:cubicBezTo>
                  <a:pt x="6606496" y="12932001"/>
                  <a:pt x="6609152" y="12928568"/>
                  <a:pt x="6610365" y="12925395"/>
                </a:cubicBezTo>
                <a:close/>
                <a:moveTo>
                  <a:pt x="6567615" y="13024585"/>
                </a:moveTo>
                <a:cubicBezTo>
                  <a:pt x="6564366" y="13021615"/>
                  <a:pt x="6564895" y="13014684"/>
                  <a:pt x="6558809" y="13018136"/>
                </a:cubicBezTo>
                <a:cubicBezTo>
                  <a:pt x="6562057" y="13021106"/>
                  <a:pt x="6561764" y="13028652"/>
                  <a:pt x="6567615" y="13024585"/>
                </a:cubicBezTo>
                <a:close/>
                <a:moveTo>
                  <a:pt x="6262190" y="13716853"/>
                </a:moveTo>
                <a:cubicBezTo>
                  <a:pt x="6259146" y="13712189"/>
                  <a:pt x="6255369" y="13714094"/>
                  <a:pt x="6253301" y="13717329"/>
                </a:cubicBezTo>
                <a:lnTo>
                  <a:pt x="6254576" y="13725206"/>
                </a:lnTo>
                <a:lnTo>
                  <a:pt x="6254670" y="13725785"/>
                </a:lnTo>
                <a:lnTo>
                  <a:pt x="6255531" y="13724978"/>
                </a:lnTo>
                <a:lnTo>
                  <a:pt x="6258698" y="13722012"/>
                </a:lnTo>
                <a:cubicBezTo>
                  <a:pt x="6260195" y="13721077"/>
                  <a:pt x="6261603" y="13719913"/>
                  <a:pt x="6262190" y="13716853"/>
                </a:cubicBezTo>
                <a:close/>
                <a:moveTo>
                  <a:pt x="6579102" y="13002027"/>
                </a:moveTo>
                <a:cubicBezTo>
                  <a:pt x="6576467" y="12998816"/>
                  <a:pt x="6576160" y="12982306"/>
                  <a:pt x="6566676" y="12988861"/>
                </a:cubicBezTo>
                <a:cubicBezTo>
                  <a:pt x="6569500" y="12991645"/>
                  <a:pt x="6569193" y="13008396"/>
                  <a:pt x="6579102" y="13002027"/>
                </a:cubicBezTo>
                <a:close/>
                <a:moveTo>
                  <a:pt x="11066795" y="2848479"/>
                </a:moveTo>
                <a:cubicBezTo>
                  <a:pt x="11057492" y="2841815"/>
                  <a:pt x="11044867" y="2857684"/>
                  <a:pt x="11054309" y="2862878"/>
                </a:cubicBezTo>
                <a:cubicBezTo>
                  <a:pt x="11056426" y="2854621"/>
                  <a:pt x="11067149" y="2860381"/>
                  <a:pt x="11066795" y="2848479"/>
                </a:cubicBezTo>
                <a:close/>
                <a:moveTo>
                  <a:pt x="11140993" y="2682175"/>
                </a:moveTo>
                <a:lnTo>
                  <a:pt x="11136772" y="2683481"/>
                </a:lnTo>
                <a:lnTo>
                  <a:pt x="11133345" y="2684541"/>
                </a:lnTo>
                <a:cubicBezTo>
                  <a:pt x="11131221" y="2685198"/>
                  <a:pt x="11129522" y="2685724"/>
                  <a:pt x="11129522" y="2685724"/>
                </a:cubicBezTo>
                <a:lnTo>
                  <a:pt x="11136772" y="2683481"/>
                </a:lnTo>
                <a:lnTo>
                  <a:pt x="11139718" y="2682570"/>
                </a:lnTo>
                <a:cubicBezTo>
                  <a:pt x="11141417" y="2682044"/>
                  <a:pt x="11142267" y="2681781"/>
                  <a:pt x="11140993" y="2682175"/>
                </a:cubicBezTo>
                <a:close/>
                <a:moveTo>
                  <a:pt x="10612559" y="3880737"/>
                </a:moveTo>
                <a:lnTo>
                  <a:pt x="10598491" y="3874521"/>
                </a:lnTo>
                <a:cubicBezTo>
                  <a:pt x="10592971" y="3885862"/>
                  <a:pt x="10608653" y="3895343"/>
                  <a:pt x="10612559" y="3880737"/>
                </a:cubicBezTo>
                <a:close/>
                <a:moveTo>
                  <a:pt x="6569298" y="13034539"/>
                </a:moveTo>
                <a:cubicBezTo>
                  <a:pt x="6567367" y="13033175"/>
                  <a:pt x="6565247" y="13032238"/>
                  <a:pt x="6563505" y="13030445"/>
                </a:cubicBezTo>
                <a:cubicBezTo>
                  <a:pt x="6561144" y="13033496"/>
                  <a:pt x="6559396" y="13036305"/>
                  <a:pt x="6557034" y="13039356"/>
                </a:cubicBezTo>
                <a:cubicBezTo>
                  <a:pt x="6558965" y="13040721"/>
                  <a:pt x="6560896" y="13042085"/>
                  <a:pt x="6562827" y="13043450"/>
                </a:cubicBezTo>
                <a:cubicBezTo>
                  <a:pt x="6564999" y="13040828"/>
                  <a:pt x="6566936" y="13037590"/>
                  <a:pt x="6569298" y="13034539"/>
                </a:cubicBezTo>
                <a:close/>
                <a:moveTo>
                  <a:pt x="9190491" y="7103111"/>
                </a:moveTo>
                <a:cubicBezTo>
                  <a:pt x="9191630" y="7080577"/>
                  <a:pt x="9163757" y="7038665"/>
                  <a:pt x="9151528" y="7050331"/>
                </a:cubicBezTo>
                <a:cubicBezTo>
                  <a:pt x="9168936" y="7064479"/>
                  <a:pt x="9169174" y="7092994"/>
                  <a:pt x="9190491" y="7103111"/>
                </a:cubicBezTo>
                <a:close/>
                <a:moveTo>
                  <a:pt x="10725670" y="3630620"/>
                </a:moveTo>
                <a:cubicBezTo>
                  <a:pt x="10732549" y="3607216"/>
                  <a:pt x="10732853" y="3571296"/>
                  <a:pt x="10736821" y="3545889"/>
                </a:cubicBezTo>
                <a:cubicBezTo>
                  <a:pt x="10740980" y="3514574"/>
                  <a:pt x="10753616" y="3459461"/>
                  <a:pt x="10739038" y="3513206"/>
                </a:cubicBezTo>
                <a:cubicBezTo>
                  <a:pt x="10724708" y="3545638"/>
                  <a:pt x="10717909" y="3582928"/>
                  <a:pt x="10715496" y="3611444"/>
                </a:cubicBezTo>
                <a:cubicBezTo>
                  <a:pt x="10714568" y="3622766"/>
                  <a:pt x="10702108" y="3641743"/>
                  <a:pt x="10716220" y="3648998"/>
                </a:cubicBezTo>
                <a:cubicBezTo>
                  <a:pt x="10720353" y="3644831"/>
                  <a:pt x="10723377" y="3638421"/>
                  <a:pt x="10725670" y="3630620"/>
                </a:cubicBezTo>
                <a:close/>
                <a:moveTo>
                  <a:pt x="11012557" y="2994456"/>
                </a:moveTo>
                <a:cubicBezTo>
                  <a:pt x="11017844" y="2987101"/>
                  <a:pt x="11005994" y="2974725"/>
                  <a:pt x="11002461" y="2983875"/>
                </a:cubicBezTo>
                <a:cubicBezTo>
                  <a:pt x="11008001" y="2986323"/>
                  <a:pt x="11007869" y="2992385"/>
                  <a:pt x="11012557" y="2994456"/>
                </a:cubicBezTo>
                <a:close/>
                <a:moveTo>
                  <a:pt x="11061919" y="2885645"/>
                </a:moveTo>
                <a:cubicBezTo>
                  <a:pt x="11064004" y="2882225"/>
                  <a:pt x="11064672" y="2878691"/>
                  <a:pt x="11059787" y="2877043"/>
                </a:cubicBezTo>
                <a:cubicBezTo>
                  <a:pt x="11057801" y="2879229"/>
                  <a:pt x="11045356" y="2890071"/>
                  <a:pt x="11055553" y="2893555"/>
                </a:cubicBezTo>
                <a:cubicBezTo>
                  <a:pt x="11056333" y="2892368"/>
                  <a:pt x="11059834" y="2889064"/>
                  <a:pt x="11061919" y="2885645"/>
                </a:cubicBezTo>
                <a:close/>
                <a:moveTo>
                  <a:pt x="6605631" y="12976393"/>
                </a:moveTo>
                <a:cubicBezTo>
                  <a:pt x="6599180" y="12971496"/>
                  <a:pt x="6606799" y="12950812"/>
                  <a:pt x="6594112" y="12955440"/>
                </a:cubicBezTo>
                <a:cubicBezTo>
                  <a:pt x="6597262" y="12960926"/>
                  <a:pt x="6595207" y="12980488"/>
                  <a:pt x="6605631" y="12976393"/>
                </a:cubicBezTo>
                <a:close/>
                <a:moveTo>
                  <a:pt x="8376653" y="8968866"/>
                </a:moveTo>
                <a:cubicBezTo>
                  <a:pt x="8362750" y="8955560"/>
                  <a:pt x="8349695" y="8942630"/>
                  <a:pt x="8329657" y="8931730"/>
                </a:cubicBezTo>
                <a:cubicBezTo>
                  <a:pt x="8326621" y="8947784"/>
                  <a:pt x="8359275" y="8985235"/>
                  <a:pt x="8376653" y="8968866"/>
                </a:cubicBezTo>
                <a:close/>
                <a:moveTo>
                  <a:pt x="6594796" y="13004357"/>
                </a:moveTo>
                <a:cubicBezTo>
                  <a:pt x="6588117" y="12994241"/>
                  <a:pt x="6597327" y="12981424"/>
                  <a:pt x="6586734" y="12972138"/>
                </a:cubicBezTo>
                <a:cubicBezTo>
                  <a:pt x="6576630" y="12983537"/>
                  <a:pt x="6586499" y="13004784"/>
                  <a:pt x="6594796" y="13004357"/>
                </a:cubicBezTo>
                <a:close/>
                <a:moveTo>
                  <a:pt x="6705477" y="12755237"/>
                </a:moveTo>
                <a:lnTo>
                  <a:pt x="6705481" y="12754964"/>
                </a:lnTo>
                <a:lnTo>
                  <a:pt x="6705732" y="12736777"/>
                </a:lnTo>
                <a:cubicBezTo>
                  <a:pt x="6702442" y="12732397"/>
                  <a:pt x="6696368" y="12730858"/>
                  <a:pt x="6689282" y="12735360"/>
                </a:cubicBezTo>
                <a:cubicBezTo>
                  <a:pt x="6691634" y="12738689"/>
                  <a:pt x="6692804" y="12742386"/>
                  <a:pt x="6694825" y="12745887"/>
                </a:cubicBezTo>
                <a:lnTo>
                  <a:pt x="6705112" y="12754917"/>
                </a:lnTo>
                <a:close/>
                <a:moveTo>
                  <a:pt x="10416167" y="4357222"/>
                </a:moveTo>
                <a:cubicBezTo>
                  <a:pt x="10388494" y="4347035"/>
                  <a:pt x="10376627" y="4378518"/>
                  <a:pt x="10354922" y="4383720"/>
                </a:cubicBezTo>
                <a:cubicBezTo>
                  <a:pt x="10362047" y="4388399"/>
                  <a:pt x="10380950" y="4381448"/>
                  <a:pt x="10379704" y="4394670"/>
                </a:cubicBezTo>
                <a:cubicBezTo>
                  <a:pt x="10348320" y="4415999"/>
                  <a:pt x="10312929" y="4427906"/>
                  <a:pt x="10272475" y="4425845"/>
                </a:cubicBezTo>
                <a:cubicBezTo>
                  <a:pt x="10265999" y="4452058"/>
                  <a:pt x="10225970" y="4467527"/>
                  <a:pt x="10239590" y="4489868"/>
                </a:cubicBezTo>
                <a:cubicBezTo>
                  <a:pt x="10265028" y="4479684"/>
                  <a:pt x="10293757" y="4477075"/>
                  <a:pt x="10318529" y="4466087"/>
                </a:cubicBezTo>
                <a:cubicBezTo>
                  <a:pt x="10297431" y="4449113"/>
                  <a:pt x="10274881" y="4475876"/>
                  <a:pt x="10263925" y="4456753"/>
                </a:cubicBezTo>
                <a:cubicBezTo>
                  <a:pt x="10320493" y="4437370"/>
                  <a:pt x="10380504" y="4428689"/>
                  <a:pt x="10416167" y="4357222"/>
                </a:cubicBezTo>
                <a:close/>
                <a:moveTo>
                  <a:pt x="10507479" y="4151156"/>
                </a:moveTo>
                <a:cubicBezTo>
                  <a:pt x="10508666" y="4148883"/>
                  <a:pt x="10508511" y="4145913"/>
                  <a:pt x="10506177" y="4141949"/>
                </a:cubicBezTo>
                <a:cubicBezTo>
                  <a:pt x="10498975" y="4144378"/>
                  <a:pt x="10475134" y="4148637"/>
                  <a:pt x="10483038" y="4160800"/>
                </a:cubicBezTo>
                <a:cubicBezTo>
                  <a:pt x="10488260" y="4158517"/>
                  <a:pt x="10503916" y="4157974"/>
                  <a:pt x="10507479" y="4151156"/>
                </a:cubicBezTo>
                <a:close/>
                <a:moveTo>
                  <a:pt x="9188456" y="7138810"/>
                </a:moveTo>
                <a:cubicBezTo>
                  <a:pt x="9186271" y="7128211"/>
                  <a:pt x="9193846" y="7129525"/>
                  <a:pt x="9193228" y="7121149"/>
                </a:cubicBezTo>
                <a:cubicBezTo>
                  <a:pt x="9182017" y="7114965"/>
                  <a:pt x="9178300" y="7102609"/>
                  <a:pt x="9165799" y="7097918"/>
                </a:cubicBezTo>
                <a:cubicBezTo>
                  <a:pt x="9171584" y="7112927"/>
                  <a:pt x="9172959" y="7131535"/>
                  <a:pt x="9188456" y="7138810"/>
                </a:cubicBezTo>
                <a:close/>
                <a:moveTo>
                  <a:pt x="10438303" y="4317524"/>
                </a:moveTo>
                <a:cubicBezTo>
                  <a:pt x="10427597" y="4303612"/>
                  <a:pt x="10404386" y="4294887"/>
                  <a:pt x="10390790" y="4281739"/>
                </a:cubicBezTo>
                <a:cubicBezTo>
                  <a:pt x="10379490" y="4294599"/>
                  <a:pt x="10352129" y="4312604"/>
                  <a:pt x="10356600" y="4336003"/>
                </a:cubicBezTo>
                <a:cubicBezTo>
                  <a:pt x="10363927" y="4327509"/>
                  <a:pt x="10374459" y="4329102"/>
                  <a:pt x="10384463" y="4328421"/>
                </a:cubicBezTo>
                <a:cubicBezTo>
                  <a:pt x="10388711" y="4321117"/>
                  <a:pt x="10383722" y="4317382"/>
                  <a:pt x="10387355" y="4310316"/>
                </a:cubicBezTo>
                <a:cubicBezTo>
                  <a:pt x="10400589" y="4311572"/>
                  <a:pt x="10410504" y="4313403"/>
                  <a:pt x="10420255" y="4324852"/>
                </a:cubicBezTo>
                <a:cubicBezTo>
                  <a:pt x="10413631" y="4330597"/>
                  <a:pt x="10401114" y="4331188"/>
                  <a:pt x="10413090" y="4341070"/>
                </a:cubicBezTo>
                <a:cubicBezTo>
                  <a:pt x="10424086" y="4339297"/>
                  <a:pt x="10434417" y="4336721"/>
                  <a:pt x="10438303" y="4317524"/>
                </a:cubicBezTo>
                <a:close/>
                <a:moveTo>
                  <a:pt x="10849923" y="3386743"/>
                </a:moveTo>
                <a:cubicBezTo>
                  <a:pt x="10843531" y="3383918"/>
                  <a:pt x="10835740" y="3364664"/>
                  <a:pt x="10827617" y="3373826"/>
                </a:cubicBezTo>
                <a:cubicBezTo>
                  <a:pt x="10834435" y="3376839"/>
                  <a:pt x="10841612" y="3396332"/>
                  <a:pt x="10849923" y="3386743"/>
                </a:cubicBezTo>
                <a:close/>
                <a:moveTo>
                  <a:pt x="6909939" y="12309949"/>
                </a:moveTo>
                <a:cubicBezTo>
                  <a:pt x="6899526" y="12305857"/>
                  <a:pt x="6910200" y="12297834"/>
                  <a:pt x="6899786" y="12293743"/>
                </a:cubicBezTo>
                <a:cubicBezTo>
                  <a:pt x="6895634" y="12298532"/>
                  <a:pt x="6893987" y="12303410"/>
                  <a:pt x="6894184" y="12307574"/>
                </a:cubicBezTo>
                <a:cubicBezTo>
                  <a:pt x="6900198" y="12311250"/>
                  <a:pt x="6905261" y="12312468"/>
                  <a:pt x="6909939" y="12309949"/>
                </a:cubicBezTo>
                <a:close/>
                <a:moveTo>
                  <a:pt x="6013736" y="14345270"/>
                </a:moveTo>
                <a:cubicBezTo>
                  <a:pt x="6000422" y="14337345"/>
                  <a:pt x="5987463" y="14377053"/>
                  <a:pt x="5998262" y="14380293"/>
                </a:cubicBezTo>
                <a:close/>
                <a:moveTo>
                  <a:pt x="6725971" y="12738849"/>
                </a:moveTo>
                <a:cubicBezTo>
                  <a:pt x="6724265" y="12738096"/>
                  <a:pt x="6721894" y="12736540"/>
                  <a:pt x="6719949" y="12735172"/>
                </a:cubicBezTo>
                <a:cubicBezTo>
                  <a:pt x="6718582" y="12737112"/>
                  <a:pt x="6717216" y="12739052"/>
                  <a:pt x="6715849" y="12740992"/>
                </a:cubicBezTo>
                <a:cubicBezTo>
                  <a:pt x="6717793" y="12742361"/>
                  <a:pt x="6719925" y="12743303"/>
                  <a:pt x="6721682" y="12745096"/>
                </a:cubicBezTo>
                <a:cubicBezTo>
                  <a:pt x="6723049" y="12743156"/>
                  <a:pt x="6724416" y="12741216"/>
                  <a:pt x="6725971" y="12738849"/>
                </a:cubicBezTo>
                <a:close/>
                <a:moveTo>
                  <a:pt x="11026397" y="3009242"/>
                </a:moveTo>
                <a:cubicBezTo>
                  <a:pt x="11027144" y="3002942"/>
                  <a:pt x="11029308" y="2995737"/>
                  <a:pt x="11020981" y="2996139"/>
                </a:cubicBezTo>
                <a:cubicBezTo>
                  <a:pt x="11019006" y="3002916"/>
                  <a:pt x="11021898" y="3006745"/>
                  <a:pt x="11026397" y="3009242"/>
                </a:cubicBezTo>
                <a:close/>
                <a:moveTo>
                  <a:pt x="6300709" y="13704766"/>
                </a:moveTo>
                <a:lnTo>
                  <a:pt x="6287043" y="13698728"/>
                </a:lnTo>
                <a:cubicBezTo>
                  <a:pt x="6281797" y="13707133"/>
                  <a:pt x="6286644" y="13712339"/>
                  <a:pt x="6295989" y="13715447"/>
                </a:cubicBezTo>
                <a:close/>
                <a:moveTo>
                  <a:pt x="10727844" y="3696468"/>
                </a:moveTo>
                <a:cubicBezTo>
                  <a:pt x="10730853" y="3685047"/>
                  <a:pt x="10732444" y="3674529"/>
                  <a:pt x="10719905" y="3674089"/>
                </a:cubicBezTo>
                <a:cubicBezTo>
                  <a:pt x="10715667" y="3685987"/>
                  <a:pt x="10721542" y="3691134"/>
                  <a:pt x="10727844" y="3696468"/>
                </a:cubicBezTo>
                <a:close/>
                <a:moveTo>
                  <a:pt x="6835160" y="12508755"/>
                </a:moveTo>
                <a:cubicBezTo>
                  <a:pt x="6830348" y="12490871"/>
                  <a:pt x="6823193" y="12480592"/>
                  <a:pt x="6810368" y="12469335"/>
                </a:cubicBezTo>
                <a:cubicBezTo>
                  <a:pt x="6796469" y="12483526"/>
                  <a:pt x="6818460" y="12516626"/>
                  <a:pt x="6835160" y="12508755"/>
                </a:cubicBezTo>
                <a:close/>
                <a:moveTo>
                  <a:pt x="7108390" y="11898349"/>
                </a:moveTo>
                <a:cubicBezTo>
                  <a:pt x="7069252" y="11914863"/>
                  <a:pt x="7018981" y="11865240"/>
                  <a:pt x="7015567" y="11822991"/>
                </a:cubicBezTo>
                <a:cubicBezTo>
                  <a:pt x="7067251" y="11815823"/>
                  <a:pt x="7080453" y="11871356"/>
                  <a:pt x="7108390" y="11898349"/>
                </a:cubicBezTo>
                <a:close/>
                <a:moveTo>
                  <a:pt x="10518324" y="4181492"/>
                </a:moveTo>
                <a:lnTo>
                  <a:pt x="10509779" y="4177716"/>
                </a:lnTo>
                <a:lnTo>
                  <a:pt x="10506196" y="4185825"/>
                </a:lnTo>
                <a:lnTo>
                  <a:pt x="10514742" y="4189601"/>
                </a:lnTo>
                <a:close/>
                <a:moveTo>
                  <a:pt x="6648154" y="12940939"/>
                </a:moveTo>
                <a:cubicBezTo>
                  <a:pt x="6646165" y="12947736"/>
                  <a:pt x="6632245" y="12957449"/>
                  <a:pt x="6627607" y="12970240"/>
                </a:cubicBezTo>
                <a:cubicBezTo>
                  <a:pt x="6626282" y="12973237"/>
                  <a:pt x="6629857" y="12978910"/>
                  <a:pt x="6626928" y="12983245"/>
                </a:cubicBezTo>
                <a:cubicBezTo>
                  <a:pt x="6609772" y="13014044"/>
                  <a:pt x="6581723" y="13047705"/>
                  <a:pt x="6556290" y="13065125"/>
                </a:cubicBezTo>
                <a:cubicBezTo>
                  <a:pt x="6455427" y="13054845"/>
                  <a:pt x="6597054" y="12908639"/>
                  <a:pt x="6629376" y="12887099"/>
                </a:cubicBezTo>
                <a:cubicBezTo>
                  <a:pt x="6650151" y="12896279"/>
                  <a:pt x="6652655" y="12925018"/>
                  <a:pt x="6648154" y="12940939"/>
                </a:cubicBezTo>
                <a:close/>
                <a:moveTo>
                  <a:pt x="6472196" y="13346361"/>
                </a:moveTo>
                <a:cubicBezTo>
                  <a:pt x="6480614" y="13326152"/>
                  <a:pt x="6476805" y="13308176"/>
                  <a:pt x="6467353" y="13290251"/>
                </a:cubicBezTo>
                <a:cubicBezTo>
                  <a:pt x="6458130" y="13311125"/>
                  <a:pt x="6462367" y="13329290"/>
                  <a:pt x="6472196" y="13346361"/>
                </a:cubicBezTo>
                <a:close/>
                <a:moveTo>
                  <a:pt x="6713509" y="12800511"/>
                </a:moveTo>
                <a:cubicBezTo>
                  <a:pt x="6724858" y="12780593"/>
                  <a:pt x="6702955" y="12750561"/>
                  <a:pt x="6681945" y="12751963"/>
                </a:cubicBezTo>
                <a:cubicBezTo>
                  <a:pt x="6679047" y="12748139"/>
                  <a:pt x="6680395" y="12743646"/>
                  <a:pt x="6681253" y="12739254"/>
                </a:cubicBezTo>
                <a:lnTo>
                  <a:pt x="6680290" y="12736049"/>
                </a:lnTo>
                <a:lnTo>
                  <a:pt x="6677615" y="12727153"/>
                </a:lnTo>
                <a:cubicBezTo>
                  <a:pt x="6673962" y="12728210"/>
                  <a:pt x="6672548" y="12729970"/>
                  <a:pt x="6672381" y="12732186"/>
                </a:cubicBezTo>
                <a:lnTo>
                  <a:pt x="6673649" y="12736559"/>
                </a:lnTo>
                <a:lnTo>
                  <a:pt x="6674634" y="12739956"/>
                </a:lnTo>
                <a:cubicBezTo>
                  <a:pt x="6677313" y="12745719"/>
                  <a:pt x="6681024" y="12752319"/>
                  <a:pt x="6677844" y="12757784"/>
                </a:cubicBezTo>
                <a:cubicBezTo>
                  <a:pt x="6702329" y="12763514"/>
                  <a:pt x="6692598" y="12786692"/>
                  <a:pt x="6713509" y="12800511"/>
                </a:cubicBezTo>
                <a:close/>
                <a:moveTo>
                  <a:pt x="6930012" y="12319837"/>
                </a:moveTo>
                <a:cubicBezTo>
                  <a:pt x="6920639" y="12315695"/>
                  <a:pt x="6923299" y="12296997"/>
                  <a:pt x="6911437" y="12301948"/>
                </a:cubicBezTo>
                <a:cubicBezTo>
                  <a:pt x="6914379" y="12306815"/>
                  <a:pt x="6917880" y="12332312"/>
                  <a:pt x="6930012" y="12319837"/>
                </a:cubicBezTo>
                <a:close/>
                <a:moveTo>
                  <a:pt x="6492436" y="13311304"/>
                </a:moveTo>
                <a:cubicBezTo>
                  <a:pt x="6494439" y="13302379"/>
                  <a:pt x="6489162" y="13288305"/>
                  <a:pt x="6483585" y="13280113"/>
                </a:cubicBezTo>
                <a:cubicBezTo>
                  <a:pt x="6477989" y="13293933"/>
                  <a:pt x="6478413" y="13306849"/>
                  <a:pt x="6487748" y="13318102"/>
                </a:cubicBezTo>
                <a:cubicBezTo>
                  <a:pt x="6490292" y="13316680"/>
                  <a:pt x="6491769" y="13314278"/>
                  <a:pt x="6492436" y="13311304"/>
                </a:cubicBezTo>
                <a:close/>
                <a:moveTo>
                  <a:pt x="6501555" y="13292635"/>
                </a:moveTo>
                <a:cubicBezTo>
                  <a:pt x="6504704" y="13284353"/>
                  <a:pt x="6509511" y="13275785"/>
                  <a:pt x="6500004" y="13269547"/>
                </a:cubicBezTo>
                <a:cubicBezTo>
                  <a:pt x="6496240" y="13278067"/>
                  <a:pt x="6491621" y="13286209"/>
                  <a:pt x="6501555" y="13292635"/>
                </a:cubicBezTo>
                <a:close/>
                <a:moveTo>
                  <a:pt x="9186295" y="7217082"/>
                </a:moveTo>
                <a:cubicBezTo>
                  <a:pt x="9194977" y="7195390"/>
                  <a:pt x="9171042" y="7175180"/>
                  <a:pt x="9158353" y="7161614"/>
                </a:cubicBezTo>
                <a:cubicBezTo>
                  <a:pt x="9163724" y="7183667"/>
                  <a:pt x="9173003" y="7201693"/>
                  <a:pt x="9186295" y="7217082"/>
                </a:cubicBezTo>
                <a:close/>
                <a:moveTo>
                  <a:pt x="9316377" y="6940373"/>
                </a:moveTo>
                <a:cubicBezTo>
                  <a:pt x="9315137" y="6923631"/>
                  <a:pt x="9305118" y="6914543"/>
                  <a:pt x="9289828" y="6910059"/>
                </a:cubicBezTo>
                <a:cubicBezTo>
                  <a:pt x="9284521" y="6926826"/>
                  <a:pt x="9290237" y="6940902"/>
                  <a:pt x="9280249" y="6944914"/>
                </a:cubicBezTo>
                <a:cubicBezTo>
                  <a:pt x="9270847" y="6944205"/>
                  <a:pt x="9272845" y="6933302"/>
                  <a:pt x="9263047" y="6933556"/>
                </a:cubicBezTo>
                <a:cubicBezTo>
                  <a:pt x="9261908" y="6943466"/>
                  <a:pt x="9276750" y="6954531"/>
                  <a:pt x="9261577" y="6957995"/>
                </a:cubicBezTo>
                <a:cubicBezTo>
                  <a:pt x="9246631" y="6958163"/>
                  <a:pt x="9242296" y="6937431"/>
                  <a:pt x="9229791" y="6945375"/>
                </a:cubicBezTo>
                <a:cubicBezTo>
                  <a:pt x="9230650" y="6957007"/>
                  <a:pt x="9239399" y="6961503"/>
                  <a:pt x="9242442" y="6971108"/>
                </a:cubicBezTo>
                <a:cubicBezTo>
                  <a:pt x="9267932" y="6961734"/>
                  <a:pt x="9287859" y="6946693"/>
                  <a:pt x="9316377" y="6940373"/>
                </a:cubicBezTo>
                <a:close/>
                <a:moveTo>
                  <a:pt x="6034528" y="14368599"/>
                </a:moveTo>
                <a:cubicBezTo>
                  <a:pt x="6037592" y="14360692"/>
                  <a:pt x="6031318" y="14349592"/>
                  <a:pt x="6023109" y="14344816"/>
                </a:cubicBezTo>
                <a:cubicBezTo>
                  <a:pt x="6014561" y="14358397"/>
                  <a:pt x="6023472" y="14365907"/>
                  <a:pt x="6028078" y="14375089"/>
                </a:cubicBezTo>
                <a:cubicBezTo>
                  <a:pt x="6031449" y="14373515"/>
                  <a:pt x="6033507" y="14371235"/>
                  <a:pt x="6034528" y="14368599"/>
                </a:cubicBezTo>
                <a:close/>
                <a:moveTo>
                  <a:pt x="10976544" y="3186788"/>
                </a:moveTo>
                <a:lnTo>
                  <a:pt x="10986845" y="3157661"/>
                </a:lnTo>
                <a:lnTo>
                  <a:pt x="10994957" y="3134722"/>
                </a:lnTo>
                <a:cubicBezTo>
                  <a:pt x="11002639" y="3098460"/>
                  <a:pt x="11000460" y="3061028"/>
                  <a:pt x="10984375" y="3034030"/>
                </a:cubicBezTo>
                <a:cubicBezTo>
                  <a:pt x="10960318" y="2992797"/>
                  <a:pt x="10921196" y="2968370"/>
                  <a:pt x="10873000" y="2950646"/>
                </a:cubicBezTo>
                <a:cubicBezTo>
                  <a:pt x="10842051" y="3033370"/>
                  <a:pt x="10814998" y="3154540"/>
                  <a:pt x="10801725" y="3253746"/>
                </a:cubicBezTo>
                <a:lnTo>
                  <a:pt x="10842509" y="3259308"/>
                </a:lnTo>
                <a:lnTo>
                  <a:pt x="10845036" y="3259653"/>
                </a:lnTo>
                <a:cubicBezTo>
                  <a:pt x="10886447" y="3261788"/>
                  <a:pt x="10921678" y="3252299"/>
                  <a:pt x="10946373" y="3228399"/>
                </a:cubicBezTo>
                <a:cubicBezTo>
                  <a:pt x="10958053" y="3217238"/>
                  <a:pt x="10968278" y="3202884"/>
                  <a:pt x="10976544" y="3186788"/>
                </a:cubicBezTo>
                <a:close/>
                <a:moveTo>
                  <a:pt x="6525759" y="13270235"/>
                </a:moveTo>
                <a:cubicBezTo>
                  <a:pt x="6530857" y="13263323"/>
                  <a:pt x="6528468" y="13244447"/>
                  <a:pt x="6519044" y="13248429"/>
                </a:cubicBezTo>
                <a:cubicBezTo>
                  <a:pt x="6524805" y="13255048"/>
                  <a:pt x="6520425" y="13263805"/>
                  <a:pt x="6525759" y="13270235"/>
                </a:cubicBezTo>
                <a:close/>
                <a:moveTo>
                  <a:pt x="10879931" y="3421424"/>
                </a:moveTo>
                <a:cubicBezTo>
                  <a:pt x="10871269" y="3419126"/>
                  <a:pt x="10869477" y="3394362"/>
                  <a:pt x="10858707" y="3404905"/>
                </a:cubicBezTo>
                <a:cubicBezTo>
                  <a:pt x="10863115" y="3409913"/>
                  <a:pt x="10867932" y="3432443"/>
                  <a:pt x="10879931" y="3421424"/>
                </a:cubicBezTo>
                <a:close/>
                <a:moveTo>
                  <a:pt x="8417430" y="8997116"/>
                </a:moveTo>
                <a:cubicBezTo>
                  <a:pt x="8386556" y="9018776"/>
                  <a:pt x="8258697" y="8940795"/>
                  <a:pt x="8258360" y="8900228"/>
                </a:cubicBezTo>
                <a:cubicBezTo>
                  <a:pt x="8317714" y="8892174"/>
                  <a:pt x="8382013" y="8939514"/>
                  <a:pt x="8420941" y="8977691"/>
                </a:cubicBezTo>
                <a:cubicBezTo>
                  <a:pt x="8418339" y="8984727"/>
                  <a:pt x="8411253" y="8993875"/>
                  <a:pt x="8417430" y="8997116"/>
                </a:cubicBezTo>
                <a:close/>
                <a:moveTo>
                  <a:pt x="6764715" y="12738986"/>
                </a:moveTo>
                <a:cubicBezTo>
                  <a:pt x="6765366" y="12736792"/>
                  <a:pt x="6764697" y="12734844"/>
                  <a:pt x="6760978" y="12733455"/>
                </a:cubicBezTo>
                <a:cubicBezTo>
                  <a:pt x="6757442" y="12737999"/>
                  <a:pt x="6758069" y="12742346"/>
                  <a:pt x="6760541" y="12745982"/>
                </a:cubicBezTo>
                <a:cubicBezTo>
                  <a:pt x="6762096" y="12743617"/>
                  <a:pt x="6764065" y="12741179"/>
                  <a:pt x="6764715" y="12738986"/>
                </a:cubicBezTo>
                <a:close/>
                <a:moveTo>
                  <a:pt x="6948560" y="12323956"/>
                </a:moveTo>
                <a:cubicBezTo>
                  <a:pt x="6939268" y="12312716"/>
                  <a:pt x="6944256" y="12299122"/>
                  <a:pt x="6929574" y="12288559"/>
                </a:cubicBezTo>
                <a:cubicBezTo>
                  <a:pt x="6926331" y="12299356"/>
                  <a:pt x="6932733" y="12333269"/>
                  <a:pt x="6948560" y="12323956"/>
                </a:cubicBezTo>
                <a:close/>
                <a:moveTo>
                  <a:pt x="9759304" y="5963383"/>
                </a:moveTo>
                <a:lnTo>
                  <a:pt x="9750119" y="5958805"/>
                </a:lnTo>
                <a:lnTo>
                  <a:pt x="9740731" y="5977645"/>
                </a:lnTo>
                <a:lnTo>
                  <a:pt x="9749916" y="5982222"/>
                </a:lnTo>
                <a:close/>
                <a:moveTo>
                  <a:pt x="10541220" y="4196710"/>
                </a:moveTo>
                <a:cubicBezTo>
                  <a:pt x="10522559" y="4186934"/>
                  <a:pt x="10509388" y="4191316"/>
                  <a:pt x="10501418" y="4208198"/>
                </a:cubicBezTo>
                <a:cubicBezTo>
                  <a:pt x="10516976" y="4209972"/>
                  <a:pt x="10529531" y="4205827"/>
                  <a:pt x="10541220" y="4196710"/>
                </a:cubicBezTo>
                <a:close/>
                <a:moveTo>
                  <a:pt x="9640942" y="6235782"/>
                </a:moveTo>
                <a:cubicBezTo>
                  <a:pt x="9630476" y="6227444"/>
                  <a:pt x="9613695" y="6201389"/>
                  <a:pt x="9596377" y="6207850"/>
                </a:cubicBezTo>
                <a:cubicBezTo>
                  <a:pt x="9604757" y="6217229"/>
                  <a:pt x="9622997" y="6242451"/>
                  <a:pt x="9640942" y="6235782"/>
                </a:cubicBezTo>
                <a:close/>
                <a:moveTo>
                  <a:pt x="9334855" y="6931056"/>
                </a:moveTo>
                <a:cubicBezTo>
                  <a:pt x="9337008" y="6915932"/>
                  <a:pt x="9323783" y="6914102"/>
                  <a:pt x="9318445" y="6905144"/>
                </a:cubicBezTo>
                <a:cubicBezTo>
                  <a:pt x="9313349" y="6912065"/>
                  <a:pt x="9320338" y="6930727"/>
                  <a:pt x="9334855" y="6931056"/>
                </a:cubicBezTo>
                <a:close/>
                <a:moveTo>
                  <a:pt x="6738333" y="12808935"/>
                </a:moveTo>
                <a:cubicBezTo>
                  <a:pt x="6739793" y="12798132"/>
                  <a:pt x="6739077" y="12787638"/>
                  <a:pt x="6735434" y="12777569"/>
                </a:cubicBezTo>
                <a:lnTo>
                  <a:pt x="6720769" y="12756913"/>
                </a:lnTo>
                <a:lnTo>
                  <a:pt x="6714971" y="12748746"/>
                </a:lnTo>
                <a:lnTo>
                  <a:pt x="6715599" y="12756253"/>
                </a:lnTo>
                <a:lnTo>
                  <a:pt x="6717880" y="12783552"/>
                </a:lnTo>
                <a:cubicBezTo>
                  <a:pt x="6721646" y="12795075"/>
                  <a:pt x="6728335" y="12805026"/>
                  <a:pt x="6738333" y="12808935"/>
                </a:cubicBezTo>
                <a:close/>
                <a:moveTo>
                  <a:pt x="7169697" y="11838744"/>
                </a:moveTo>
                <a:cubicBezTo>
                  <a:pt x="7124093" y="11827775"/>
                  <a:pt x="7083213" y="11790173"/>
                  <a:pt x="7088004" y="11754188"/>
                </a:cubicBezTo>
                <a:cubicBezTo>
                  <a:pt x="7123863" y="11755691"/>
                  <a:pt x="7174339" y="11804148"/>
                  <a:pt x="7169697" y="11838744"/>
                </a:cubicBezTo>
                <a:close/>
                <a:moveTo>
                  <a:pt x="7886165" y="10218946"/>
                </a:moveTo>
                <a:cubicBezTo>
                  <a:pt x="7886137" y="10213982"/>
                  <a:pt x="7886110" y="10209017"/>
                  <a:pt x="7886129" y="10204712"/>
                </a:cubicBezTo>
                <a:cubicBezTo>
                  <a:pt x="7883801" y="10204557"/>
                  <a:pt x="7881473" y="10204403"/>
                  <a:pt x="7879192" y="10204908"/>
                </a:cubicBezTo>
                <a:cubicBezTo>
                  <a:pt x="7879173" y="10209213"/>
                  <a:pt x="7879201" y="10214177"/>
                  <a:pt x="7878875" y="10218837"/>
                </a:cubicBezTo>
                <a:cubicBezTo>
                  <a:pt x="7881509" y="10218638"/>
                  <a:pt x="7884142" y="10218437"/>
                  <a:pt x="7886165" y="10218946"/>
                </a:cubicBezTo>
                <a:close/>
                <a:moveTo>
                  <a:pt x="6328385" y="13746101"/>
                </a:moveTo>
                <a:cubicBezTo>
                  <a:pt x="6306326" y="13739418"/>
                  <a:pt x="6295541" y="13728014"/>
                  <a:pt x="6277793" y="13719662"/>
                </a:cubicBezTo>
                <a:cubicBezTo>
                  <a:pt x="6268565" y="13727840"/>
                  <a:pt x="6262673" y="13744640"/>
                  <a:pt x="6255877" y="13760020"/>
                </a:cubicBezTo>
                <a:cubicBezTo>
                  <a:pt x="6244033" y="13763722"/>
                  <a:pt x="6228132" y="13760143"/>
                  <a:pt x="6217358" y="13751745"/>
                </a:cubicBezTo>
                <a:lnTo>
                  <a:pt x="6206745" y="13736628"/>
                </a:lnTo>
                <a:lnTo>
                  <a:pt x="6206193" y="13735841"/>
                </a:lnTo>
                <a:cubicBezTo>
                  <a:pt x="6204518" y="13729540"/>
                  <a:pt x="6205274" y="13722342"/>
                  <a:pt x="6209608" y="13714555"/>
                </a:cubicBezTo>
                <a:cubicBezTo>
                  <a:pt x="6217834" y="13702871"/>
                  <a:pt x="6238500" y="13724257"/>
                  <a:pt x="6245107" y="13709305"/>
                </a:cubicBezTo>
                <a:cubicBezTo>
                  <a:pt x="6229525" y="13693740"/>
                  <a:pt x="6208589" y="13679893"/>
                  <a:pt x="6179338" y="13680246"/>
                </a:cubicBezTo>
                <a:cubicBezTo>
                  <a:pt x="6161260" y="13695746"/>
                  <a:pt x="6175214" y="13703444"/>
                  <a:pt x="6169182" y="13721715"/>
                </a:cubicBezTo>
                <a:cubicBezTo>
                  <a:pt x="6142374" y="13733869"/>
                  <a:pt x="6113812" y="13700313"/>
                  <a:pt x="6124612" y="13672405"/>
                </a:cubicBezTo>
                <a:cubicBezTo>
                  <a:pt x="6142004" y="13668855"/>
                  <a:pt x="6154913" y="13698558"/>
                  <a:pt x="6165245" y="13674019"/>
                </a:cubicBezTo>
                <a:cubicBezTo>
                  <a:pt x="6162853" y="13663259"/>
                  <a:pt x="6122609" y="13643435"/>
                  <a:pt x="6100987" y="13641541"/>
                </a:cubicBezTo>
                <a:cubicBezTo>
                  <a:pt x="6083236" y="13655144"/>
                  <a:pt x="6091001" y="13673383"/>
                  <a:pt x="6083073" y="13691326"/>
                </a:cubicBezTo>
                <a:cubicBezTo>
                  <a:pt x="6050861" y="13704157"/>
                  <a:pt x="6021148" y="13663965"/>
                  <a:pt x="6029385" y="13634925"/>
                </a:cubicBezTo>
                <a:cubicBezTo>
                  <a:pt x="6045873" y="13629955"/>
                  <a:pt x="6077852" y="13665020"/>
                  <a:pt x="6083477" y="13633804"/>
                </a:cubicBezTo>
                <a:cubicBezTo>
                  <a:pt x="6068699" y="13617573"/>
                  <a:pt x="6031941" y="13609502"/>
                  <a:pt x="6008969" y="13596799"/>
                </a:cubicBezTo>
                <a:cubicBezTo>
                  <a:pt x="5992171" y="13612866"/>
                  <a:pt x="5985218" y="13620516"/>
                  <a:pt x="5988959" y="13642084"/>
                </a:cubicBezTo>
                <a:cubicBezTo>
                  <a:pt x="5963769" y="13657506"/>
                  <a:pt x="5921273" y="13625453"/>
                  <a:pt x="5935857" y="13593600"/>
                </a:cubicBezTo>
                <a:cubicBezTo>
                  <a:pt x="5954391" y="13592087"/>
                  <a:pt x="5985029" y="13620943"/>
                  <a:pt x="5991459" y="13589062"/>
                </a:cubicBezTo>
                <a:cubicBezTo>
                  <a:pt x="5960719" y="13580075"/>
                  <a:pt x="5941423" y="13556741"/>
                  <a:pt x="5915011" y="13555284"/>
                </a:cubicBezTo>
                <a:cubicBezTo>
                  <a:pt x="5901185" y="13563472"/>
                  <a:pt x="5889809" y="13588062"/>
                  <a:pt x="5893681" y="13603560"/>
                </a:cubicBezTo>
                <a:cubicBezTo>
                  <a:pt x="5865829" y="13615763"/>
                  <a:pt x="5823948" y="13583472"/>
                  <a:pt x="5847442" y="13549939"/>
                </a:cubicBezTo>
                <a:cubicBezTo>
                  <a:pt x="5864178" y="13550185"/>
                  <a:pt x="5877922" y="13571066"/>
                  <a:pt x="5887678" y="13543207"/>
                </a:cubicBezTo>
                <a:cubicBezTo>
                  <a:pt x="5885326" y="13528892"/>
                  <a:pt x="5848320" y="13515604"/>
                  <a:pt x="5833670" y="13515259"/>
                </a:cubicBezTo>
                <a:cubicBezTo>
                  <a:pt x="5818949" y="13526626"/>
                  <a:pt x="5812091" y="13558319"/>
                  <a:pt x="5795226" y="13564142"/>
                </a:cubicBezTo>
                <a:cubicBezTo>
                  <a:pt x="5770078" y="13554053"/>
                  <a:pt x="5744503" y="13543774"/>
                  <a:pt x="5752184" y="13520615"/>
                </a:cubicBezTo>
                <a:cubicBezTo>
                  <a:pt x="5766051" y="13508870"/>
                  <a:pt x="5792768" y="13521186"/>
                  <a:pt x="5800474" y="13533781"/>
                </a:cubicBezTo>
                <a:lnTo>
                  <a:pt x="5812743" y="13506012"/>
                </a:lnTo>
                <a:cubicBezTo>
                  <a:pt x="5795979" y="13491967"/>
                  <a:pt x="5771358" y="13484152"/>
                  <a:pt x="5745464" y="13480371"/>
                </a:cubicBezTo>
                <a:cubicBezTo>
                  <a:pt x="5733723" y="13488459"/>
                  <a:pt x="5724743" y="13501853"/>
                  <a:pt x="5717592" y="13505330"/>
                </a:cubicBezTo>
                <a:cubicBezTo>
                  <a:pt x="5702672" y="13512526"/>
                  <a:pt x="5683486" y="13566345"/>
                  <a:pt x="5670929" y="13592455"/>
                </a:cubicBezTo>
                <a:cubicBezTo>
                  <a:pt x="5653791" y="13627776"/>
                  <a:pt x="5635809" y="13667319"/>
                  <a:pt x="5616923" y="13705441"/>
                </a:cubicBezTo>
                <a:cubicBezTo>
                  <a:pt x="5596527" y="13746981"/>
                  <a:pt x="5568899" y="13799112"/>
                  <a:pt x="5560294" y="13833607"/>
                </a:cubicBezTo>
                <a:cubicBezTo>
                  <a:pt x="5557193" y="13847556"/>
                  <a:pt x="5570123" y="13864502"/>
                  <a:pt x="5555254" y="13872740"/>
                </a:cubicBezTo>
                <a:lnTo>
                  <a:pt x="5577471" y="13886892"/>
                </a:lnTo>
                <a:lnTo>
                  <a:pt x="5659619" y="13939215"/>
                </a:lnTo>
                <a:cubicBezTo>
                  <a:pt x="5697194" y="13958434"/>
                  <a:pt x="5736591" y="13975842"/>
                  <a:pt x="5774915" y="13994818"/>
                </a:cubicBezTo>
                <a:cubicBezTo>
                  <a:pt x="5822231" y="14018277"/>
                  <a:pt x="5866148" y="14049425"/>
                  <a:pt x="5912599" y="14067907"/>
                </a:cubicBezTo>
                <a:cubicBezTo>
                  <a:pt x="5975468" y="14093133"/>
                  <a:pt x="6041775" y="14107111"/>
                  <a:pt x="6106999" y="14124695"/>
                </a:cubicBezTo>
                <a:cubicBezTo>
                  <a:pt x="6203749" y="14048979"/>
                  <a:pt x="6259817" y="13878183"/>
                  <a:pt x="6328385" y="13746101"/>
                </a:cubicBezTo>
                <a:close/>
                <a:moveTo>
                  <a:pt x="6057642" y="14360075"/>
                </a:moveTo>
                <a:cubicBezTo>
                  <a:pt x="6051939" y="14345304"/>
                  <a:pt x="6057308" y="14326235"/>
                  <a:pt x="6040533" y="14315761"/>
                </a:cubicBezTo>
                <a:cubicBezTo>
                  <a:pt x="6034453" y="14332982"/>
                  <a:pt x="6045146" y="14360680"/>
                  <a:pt x="6057642" y="14360075"/>
                </a:cubicBezTo>
                <a:close/>
                <a:moveTo>
                  <a:pt x="9606135" y="6340208"/>
                </a:moveTo>
                <a:cubicBezTo>
                  <a:pt x="9594009" y="6336248"/>
                  <a:pt x="9600458" y="6326452"/>
                  <a:pt x="9585413" y="6324158"/>
                </a:cubicBezTo>
                <a:cubicBezTo>
                  <a:pt x="9571031" y="6335205"/>
                  <a:pt x="9600756" y="6359385"/>
                  <a:pt x="9606135" y="6340208"/>
                </a:cubicBezTo>
                <a:close/>
                <a:moveTo>
                  <a:pt x="9620053" y="6312278"/>
                </a:moveTo>
                <a:cubicBezTo>
                  <a:pt x="9600276" y="6336248"/>
                  <a:pt x="9620053" y="6312278"/>
                  <a:pt x="9620053" y="6312278"/>
                </a:cubicBezTo>
                <a:close/>
                <a:moveTo>
                  <a:pt x="6758639" y="12792973"/>
                </a:moveTo>
                <a:cubicBezTo>
                  <a:pt x="6753414" y="12786340"/>
                  <a:pt x="6752071" y="12775824"/>
                  <a:pt x="6749436" y="12766645"/>
                </a:cubicBezTo>
                <a:lnTo>
                  <a:pt x="6746468" y="12760189"/>
                </a:lnTo>
                <a:lnTo>
                  <a:pt x="6743868" y="12754532"/>
                </a:lnTo>
                <a:cubicBezTo>
                  <a:pt x="6741258" y="12751265"/>
                  <a:pt x="6737678" y="12748983"/>
                  <a:pt x="6732482" y="12748341"/>
                </a:cubicBezTo>
                <a:lnTo>
                  <a:pt x="6735035" y="12758732"/>
                </a:lnTo>
                <a:lnTo>
                  <a:pt x="6739724" y="12777810"/>
                </a:lnTo>
                <a:cubicBezTo>
                  <a:pt x="6743267" y="12787962"/>
                  <a:pt x="6748755" y="12795730"/>
                  <a:pt x="6758639" y="12792973"/>
                </a:cubicBezTo>
                <a:close/>
                <a:moveTo>
                  <a:pt x="6077632" y="14336746"/>
                </a:moveTo>
                <a:cubicBezTo>
                  <a:pt x="6083335" y="14320378"/>
                  <a:pt x="6073047" y="14310217"/>
                  <a:pt x="6077332" y="14294754"/>
                </a:cubicBezTo>
                <a:cubicBezTo>
                  <a:pt x="6063403" y="14287068"/>
                  <a:pt x="6056078" y="14295573"/>
                  <a:pt x="6047327" y="14300385"/>
                </a:cubicBezTo>
                <a:cubicBezTo>
                  <a:pt x="6066463" y="14307819"/>
                  <a:pt x="6060592" y="14338406"/>
                  <a:pt x="6077632" y="14336746"/>
                </a:cubicBezTo>
                <a:close/>
                <a:moveTo>
                  <a:pt x="8366853" y="9157352"/>
                </a:moveTo>
                <a:cubicBezTo>
                  <a:pt x="8353618" y="9145871"/>
                  <a:pt x="8328081" y="9153024"/>
                  <a:pt x="8336777" y="9165571"/>
                </a:cubicBezTo>
                <a:cubicBezTo>
                  <a:pt x="8345716" y="9160303"/>
                  <a:pt x="8360086" y="9169213"/>
                  <a:pt x="8366853" y="9157352"/>
                </a:cubicBezTo>
                <a:close/>
                <a:moveTo>
                  <a:pt x="6840364" y="12613227"/>
                </a:moveTo>
                <a:cubicBezTo>
                  <a:pt x="6838799" y="12611012"/>
                  <a:pt x="6833999" y="12597706"/>
                  <a:pt x="6828914" y="12604610"/>
                </a:cubicBezTo>
                <a:cubicBezTo>
                  <a:pt x="6836041" y="12623009"/>
                  <a:pt x="6818011" y="12607417"/>
                  <a:pt x="6811058" y="12623154"/>
                </a:cubicBezTo>
                <a:cubicBezTo>
                  <a:pt x="6824319" y="12639179"/>
                  <a:pt x="6830450" y="12614947"/>
                  <a:pt x="6840364" y="12613227"/>
                </a:cubicBezTo>
                <a:close/>
                <a:moveTo>
                  <a:pt x="9356809" y="6918213"/>
                </a:moveTo>
                <a:cubicBezTo>
                  <a:pt x="9356775" y="6917747"/>
                  <a:pt x="9353520" y="6917989"/>
                  <a:pt x="9353054" y="6918025"/>
                </a:cubicBezTo>
                <a:cubicBezTo>
                  <a:pt x="9335338" y="6899687"/>
                  <a:pt x="9358582" y="6935853"/>
                  <a:pt x="9356809" y="6918213"/>
                </a:cubicBezTo>
                <a:close/>
                <a:moveTo>
                  <a:pt x="9191450" y="7299495"/>
                </a:moveTo>
                <a:cubicBezTo>
                  <a:pt x="9179182" y="7288475"/>
                  <a:pt x="9168779" y="7275795"/>
                  <a:pt x="9158815" y="7262733"/>
                </a:cubicBezTo>
                <a:lnTo>
                  <a:pt x="9131333" y="7226952"/>
                </a:lnTo>
                <a:lnTo>
                  <a:pt x="9128813" y="7223672"/>
                </a:lnTo>
                <a:cubicBezTo>
                  <a:pt x="9129882" y="7212834"/>
                  <a:pt x="9132708" y="7200463"/>
                  <a:pt x="9119690" y="7201424"/>
                </a:cubicBezTo>
                <a:lnTo>
                  <a:pt x="9130769" y="7234315"/>
                </a:lnTo>
                <a:lnTo>
                  <a:pt x="9141697" y="7266746"/>
                </a:lnTo>
                <a:cubicBezTo>
                  <a:pt x="9153241" y="7285363"/>
                  <a:pt x="9169409" y="7298552"/>
                  <a:pt x="9191450" y="7299495"/>
                </a:cubicBezTo>
                <a:close/>
                <a:moveTo>
                  <a:pt x="6850482" y="12598382"/>
                </a:moveTo>
                <a:cubicBezTo>
                  <a:pt x="6855992" y="12591667"/>
                  <a:pt x="6852390" y="12586008"/>
                  <a:pt x="6850252" y="12580488"/>
                </a:cubicBezTo>
                <a:cubicBezTo>
                  <a:pt x="6843515" y="12587679"/>
                  <a:pt x="6842161" y="12594197"/>
                  <a:pt x="6850482" y="12598382"/>
                </a:cubicBezTo>
                <a:close/>
                <a:moveTo>
                  <a:pt x="8509497" y="8844730"/>
                </a:moveTo>
                <a:cubicBezTo>
                  <a:pt x="8500584" y="8859149"/>
                  <a:pt x="8485370" y="8859056"/>
                  <a:pt x="8473614" y="8866100"/>
                </a:cubicBezTo>
                <a:cubicBezTo>
                  <a:pt x="8437094" y="8824468"/>
                  <a:pt x="8382562" y="8771816"/>
                  <a:pt x="8405937" y="8718912"/>
                </a:cubicBezTo>
                <a:cubicBezTo>
                  <a:pt x="8430543" y="8710407"/>
                  <a:pt x="8445226" y="8743921"/>
                  <a:pt x="8460131" y="8764275"/>
                </a:cubicBezTo>
                <a:cubicBezTo>
                  <a:pt x="8480146" y="8791476"/>
                  <a:pt x="8501104" y="8816544"/>
                  <a:pt x="8509497" y="8844730"/>
                </a:cubicBezTo>
                <a:close/>
                <a:moveTo>
                  <a:pt x="6334312" y="13769655"/>
                </a:moveTo>
                <a:cubicBezTo>
                  <a:pt x="6291236" y="13848663"/>
                  <a:pt x="6266317" y="13927011"/>
                  <a:pt x="6228207" y="14000554"/>
                </a:cubicBezTo>
                <a:cubicBezTo>
                  <a:pt x="6201007" y="14052874"/>
                  <a:pt x="6148325" y="14140913"/>
                  <a:pt x="6109936" y="14146929"/>
                </a:cubicBezTo>
                <a:cubicBezTo>
                  <a:pt x="6079413" y="14151315"/>
                  <a:pt x="5988794" y="14118424"/>
                  <a:pt x="5949702" y="14105237"/>
                </a:cubicBezTo>
                <a:cubicBezTo>
                  <a:pt x="5867297" y="14078018"/>
                  <a:pt x="5802592" y="14036152"/>
                  <a:pt x="5720583" y="13995322"/>
                </a:cubicBezTo>
                <a:cubicBezTo>
                  <a:pt x="5659364" y="13965208"/>
                  <a:pt x="5593873" y="13933208"/>
                  <a:pt x="5541077" y="13895582"/>
                </a:cubicBezTo>
                <a:cubicBezTo>
                  <a:pt x="5539678" y="13883731"/>
                  <a:pt x="5538895" y="13871640"/>
                  <a:pt x="5541191" y="13858357"/>
                </a:cubicBezTo>
                <a:cubicBezTo>
                  <a:pt x="5513333" y="13844006"/>
                  <a:pt x="5476047" y="13833659"/>
                  <a:pt x="5456006" y="13816634"/>
                </a:cubicBezTo>
                <a:cubicBezTo>
                  <a:pt x="5440018" y="13788123"/>
                  <a:pt x="5459725" y="13780491"/>
                  <a:pt x="5478431" y="13747395"/>
                </a:cubicBezTo>
                <a:cubicBezTo>
                  <a:pt x="5521656" y="13671518"/>
                  <a:pt x="5559868" y="13485683"/>
                  <a:pt x="5617740" y="13432107"/>
                </a:cubicBezTo>
                <a:cubicBezTo>
                  <a:pt x="5639554" y="13411618"/>
                  <a:pt x="5678231" y="13407261"/>
                  <a:pt x="5697798" y="13401098"/>
                </a:cubicBezTo>
                <a:lnTo>
                  <a:pt x="5732391" y="13416383"/>
                </a:lnTo>
                <a:cubicBezTo>
                  <a:pt x="5753069" y="13420414"/>
                  <a:pt x="5767892" y="13389177"/>
                  <a:pt x="5792127" y="13393246"/>
                </a:cubicBezTo>
                <a:cubicBezTo>
                  <a:pt x="5819728" y="13397782"/>
                  <a:pt x="5833563" y="13416150"/>
                  <a:pt x="5841813" y="13440220"/>
                </a:cubicBezTo>
                <a:cubicBezTo>
                  <a:pt x="5879131" y="13420454"/>
                  <a:pt x="5937591" y="13445263"/>
                  <a:pt x="5930811" y="13491799"/>
                </a:cubicBezTo>
                <a:cubicBezTo>
                  <a:pt x="5944995" y="13495512"/>
                  <a:pt x="5947550" y="13470089"/>
                  <a:pt x="5960591" y="13471765"/>
                </a:cubicBezTo>
                <a:cubicBezTo>
                  <a:pt x="5994624" y="13444422"/>
                  <a:pt x="6031656" y="13493464"/>
                  <a:pt x="6028872" y="13522871"/>
                </a:cubicBezTo>
                <a:cubicBezTo>
                  <a:pt x="6066332" y="13479679"/>
                  <a:pt x="6127183" y="13515247"/>
                  <a:pt x="6126244" y="13565894"/>
                </a:cubicBezTo>
                <a:cubicBezTo>
                  <a:pt x="6150778" y="13554267"/>
                  <a:pt x="6204126" y="13537499"/>
                  <a:pt x="6210398" y="13590311"/>
                </a:cubicBezTo>
                <a:cubicBezTo>
                  <a:pt x="6258612" y="13566680"/>
                  <a:pt x="6307593" y="13616406"/>
                  <a:pt x="6293989" y="13664522"/>
                </a:cubicBezTo>
                <a:cubicBezTo>
                  <a:pt x="6316048" y="13671205"/>
                  <a:pt x="6319632" y="13685043"/>
                  <a:pt x="6339228" y="13692680"/>
                </a:cubicBezTo>
                <a:cubicBezTo>
                  <a:pt x="6346446" y="13721400"/>
                  <a:pt x="6352780" y="13735944"/>
                  <a:pt x="6334312" y="13769655"/>
                </a:cubicBezTo>
                <a:close/>
                <a:moveTo>
                  <a:pt x="11028658" y="3145915"/>
                </a:moveTo>
                <a:cubicBezTo>
                  <a:pt x="11028937" y="3142978"/>
                  <a:pt x="11029643" y="3140229"/>
                  <a:pt x="11029733" y="3137719"/>
                </a:cubicBezTo>
                <a:cubicBezTo>
                  <a:pt x="11025947" y="3137066"/>
                  <a:pt x="11025988" y="3133514"/>
                  <a:pt x="11023005" y="3132196"/>
                </a:cubicBezTo>
                <a:cubicBezTo>
                  <a:pt x="11022258" y="3138497"/>
                  <a:pt x="11019479" y="3145939"/>
                  <a:pt x="11028658" y="3145915"/>
                </a:cubicBezTo>
                <a:close/>
                <a:moveTo>
                  <a:pt x="6770504" y="12788040"/>
                </a:moveTo>
                <a:cubicBezTo>
                  <a:pt x="6771789" y="12782247"/>
                  <a:pt x="6770958" y="12776918"/>
                  <a:pt x="6768571" y="12771793"/>
                </a:cubicBezTo>
                <a:lnTo>
                  <a:pt x="6761288" y="12762079"/>
                </a:lnTo>
                <a:lnTo>
                  <a:pt x="6757305" y="12756766"/>
                </a:lnTo>
                <a:lnTo>
                  <a:pt x="6757646" y="12761614"/>
                </a:lnTo>
                <a:lnTo>
                  <a:pt x="6758477" y="12773438"/>
                </a:lnTo>
                <a:cubicBezTo>
                  <a:pt x="6760763" y="12778647"/>
                  <a:pt x="6764859" y="12783510"/>
                  <a:pt x="6770504" y="12788040"/>
                </a:cubicBezTo>
                <a:close/>
                <a:moveTo>
                  <a:pt x="6575274" y="13243744"/>
                </a:moveTo>
                <a:cubicBezTo>
                  <a:pt x="6569181" y="13264472"/>
                  <a:pt x="6540823" y="13278928"/>
                  <a:pt x="6523204" y="13299146"/>
                </a:cubicBezTo>
                <a:cubicBezTo>
                  <a:pt x="6489898" y="13336363"/>
                  <a:pt x="6466970" y="13384785"/>
                  <a:pt x="6439844" y="13398766"/>
                </a:cubicBezTo>
                <a:cubicBezTo>
                  <a:pt x="6388153" y="13372362"/>
                  <a:pt x="6379650" y="13314127"/>
                  <a:pt x="6370187" y="13266159"/>
                </a:cubicBezTo>
                <a:cubicBezTo>
                  <a:pt x="6360383" y="13215494"/>
                  <a:pt x="6361902" y="13161176"/>
                  <a:pt x="6334054" y="13117813"/>
                </a:cubicBezTo>
                <a:cubicBezTo>
                  <a:pt x="6296288" y="13140841"/>
                  <a:pt x="6270055" y="13207150"/>
                  <a:pt x="6228672" y="13267275"/>
                </a:cubicBezTo>
                <a:cubicBezTo>
                  <a:pt x="6214357" y="13269606"/>
                  <a:pt x="6198183" y="13255331"/>
                  <a:pt x="6188181" y="13243274"/>
                </a:cubicBezTo>
                <a:cubicBezTo>
                  <a:pt x="6203472" y="13167039"/>
                  <a:pt x="6274945" y="13072349"/>
                  <a:pt x="6345190" y="13033633"/>
                </a:cubicBezTo>
                <a:cubicBezTo>
                  <a:pt x="6410859" y="13110508"/>
                  <a:pt x="6409366" y="13199460"/>
                  <a:pt x="6432330" y="13283942"/>
                </a:cubicBezTo>
                <a:cubicBezTo>
                  <a:pt x="6479032" y="13293885"/>
                  <a:pt x="6492370" y="13229006"/>
                  <a:pt x="6523519" y="13198982"/>
                </a:cubicBezTo>
                <a:cubicBezTo>
                  <a:pt x="6556047" y="13197061"/>
                  <a:pt x="6583575" y="13216862"/>
                  <a:pt x="6575274" y="13243744"/>
                </a:cubicBezTo>
                <a:close/>
                <a:moveTo>
                  <a:pt x="10901054" y="3462380"/>
                </a:moveTo>
                <a:cubicBezTo>
                  <a:pt x="10895130" y="3456192"/>
                  <a:pt x="10890593" y="3430725"/>
                  <a:pt x="10876274" y="3441230"/>
                </a:cubicBezTo>
                <a:cubicBezTo>
                  <a:pt x="10885935" y="3447029"/>
                  <a:pt x="10887931" y="3480554"/>
                  <a:pt x="10901054" y="3462380"/>
                </a:cubicBezTo>
                <a:close/>
                <a:moveTo>
                  <a:pt x="8171273" y="9642371"/>
                </a:moveTo>
                <a:cubicBezTo>
                  <a:pt x="8174479" y="9633171"/>
                  <a:pt x="8168139" y="9628689"/>
                  <a:pt x="8163684" y="9623823"/>
                </a:cubicBezTo>
                <a:cubicBezTo>
                  <a:pt x="8161128" y="9628848"/>
                  <a:pt x="8155941" y="9630021"/>
                  <a:pt x="8155572" y="9638412"/>
                </a:cubicBezTo>
                <a:cubicBezTo>
                  <a:pt x="8161103" y="9640056"/>
                  <a:pt x="8166188" y="9641213"/>
                  <a:pt x="8171273" y="9642371"/>
                </a:cubicBezTo>
                <a:close/>
                <a:moveTo>
                  <a:pt x="7059304" y="12160901"/>
                </a:moveTo>
                <a:cubicBezTo>
                  <a:pt x="7052864" y="12157036"/>
                  <a:pt x="7055574" y="12139379"/>
                  <a:pt x="7048914" y="12144080"/>
                </a:cubicBezTo>
                <a:cubicBezTo>
                  <a:pt x="7049963" y="12148620"/>
                  <a:pt x="7047254" y="12166277"/>
                  <a:pt x="7059304" y="12160901"/>
                </a:cubicBezTo>
                <a:close/>
                <a:moveTo>
                  <a:pt x="10573966" y="4208110"/>
                </a:moveTo>
                <a:cubicBezTo>
                  <a:pt x="10575265" y="4205982"/>
                  <a:pt x="10575368" y="4203509"/>
                  <a:pt x="10573619" y="4200823"/>
                </a:cubicBezTo>
                <a:cubicBezTo>
                  <a:pt x="10564570" y="4203966"/>
                  <a:pt x="10554566" y="4204647"/>
                  <a:pt x="10547715" y="4214372"/>
                </a:cubicBezTo>
                <a:cubicBezTo>
                  <a:pt x="10555406" y="4217770"/>
                  <a:pt x="10570068" y="4214493"/>
                  <a:pt x="10573966" y="4208110"/>
                </a:cubicBezTo>
                <a:close/>
                <a:moveTo>
                  <a:pt x="10581047" y="4194413"/>
                </a:moveTo>
                <a:cubicBezTo>
                  <a:pt x="10583600" y="4173608"/>
                  <a:pt x="10547459" y="4152538"/>
                  <a:pt x="10532844" y="4148631"/>
                </a:cubicBezTo>
                <a:cubicBezTo>
                  <a:pt x="10520535" y="4192671"/>
                  <a:pt x="10559671" y="4180378"/>
                  <a:pt x="10581047" y="4194413"/>
                </a:cubicBezTo>
                <a:close/>
                <a:moveTo>
                  <a:pt x="7889569" y="10293514"/>
                </a:moveTo>
                <a:cubicBezTo>
                  <a:pt x="7887728" y="10286370"/>
                  <a:pt x="7893828" y="10270014"/>
                  <a:pt x="7886138" y="10268943"/>
                </a:cubicBezTo>
                <a:cubicBezTo>
                  <a:pt x="7879629" y="10275066"/>
                  <a:pt x="7884226" y="10288291"/>
                  <a:pt x="7889569" y="10293514"/>
                </a:cubicBezTo>
                <a:close/>
                <a:moveTo>
                  <a:pt x="6995151" y="12325687"/>
                </a:moveTo>
                <a:cubicBezTo>
                  <a:pt x="6984106" y="12312654"/>
                  <a:pt x="6982726" y="12283507"/>
                  <a:pt x="6966685" y="12279477"/>
                </a:cubicBezTo>
                <a:cubicBezTo>
                  <a:pt x="6974281" y="12294554"/>
                  <a:pt x="6983532" y="12309343"/>
                  <a:pt x="6982427" y="12325671"/>
                </a:cubicBezTo>
                <a:cubicBezTo>
                  <a:pt x="6956269" y="12323795"/>
                  <a:pt x="6958100" y="12291991"/>
                  <a:pt x="6942723" y="12288763"/>
                </a:cubicBezTo>
                <a:cubicBezTo>
                  <a:pt x="6944897" y="12312655"/>
                  <a:pt x="6968232" y="12347426"/>
                  <a:pt x="6995151" y="12325687"/>
                </a:cubicBezTo>
                <a:close/>
                <a:moveTo>
                  <a:pt x="10840616" y="3623374"/>
                </a:moveTo>
                <a:cubicBezTo>
                  <a:pt x="10802218" y="3636501"/>
                  <a:pt x="10769843" y="3657900"/>
                  <a:pt x="10729405" y="3667575"/>
                </a:cubicBezTo>
                <a:cubicBezTo>
                  <a:pt x="10748804" y="3667475"/>
                  <a:pt x="10750573" y="3678458"/>
                  <a:pt x="10758628" y="3685587"/>
                </a:cubicBezTo>
                <a:cubicBezTo>
                  <a:pt x="10764876" y="3658765"/>
                  <a:pt x="10771552" y="3689768"/>
                  <a:pt x="10782435" y="3690496"/>
                </a:cubicBezTo>
                <a:cubicBezTo>
                  <a:pt x="10788190" y="3679778"/>
                  <a:pt x="10778774" y="3679187"/>
                  <a:pt x="10782496" y="3669611"/>
                </a:cubicBezTo>
                <a:cubicBezTo>
                  <a:pt x="10791241" y="3664804"/>
                  <a:pt x="10787372" y="3671255"/>
                  <a:pt x="10798304" y="3673025"/>
                </a:cubicBezTo>
                <a:cubicBezTo>
                  <a:pt x="10800235" y="3638685"/>
                  <a:pt x="10836695" y="3655305"/>
                  <a:pt x="10840616" y="3623374"/>
                </a:cubicBezTo>
                <a:close/>
                <a:moveTo>
                  <a:pt x="6920902" y="12498857"/>
                </a:moveTo>
                <a:cubicBezTo>
                  <a:pt x="6926450" y="12488600"/>
                  <a:pt x="6920621" y="12479925"/>
                  <a:pt x="6918522" y="12470865"/>
                </a:cubicBezTo>
                <a:cubicBezTo>
                  <a:pt x="6908867" y="12482356"/>
                  <a:pt x="6908275" y="12491753"/>
                  <a:pt x="6920902" y="12498857"/>
                </a:cubicBezTo>
                <a:close/>
                <a:moveTo>
                  <a:pt x="8155419" y="9705659"/>
                </a:moveTo>
                <a:cubicBezTo>
                  <a:pt x="8143999" y="9689278"/>
                  <a:pt x="8175596" y="9671517"/>
                  <a:pt x="8152080" y="9654138"/>
                </a:cubicBezTo>
                <a:cubicBezTo>
                  <a:pt x="8142489" y="9670530"/>
                  <a:pt x="8127557" y="9712842"/>
                  <a:pt x="8155419" y="9705659"/>
                </a:cubicBezTo>
                <a:close/>
                <a:moveTo>
                  <a:pt x="10866512" y="3575140"/>
                </a:moveTo>
                <a:cubicBezTo>
                  <a:pt x="10874899" y="3553853"/>
                  <a:pt x="10870448" y="3494761"/>
                  <a:pt x="10863116" y="3467549"/>
                </a:cubicBezTo>
                <a:cubicBezTo>
                  <a:pt x="10853024" y="3430447"/>
                  <a:pt x="10804198" y="3403773"/>
                  <a:pt x="10776393" y="3384857"/>
                </a:cubicBezTo>
                <a:cubicBezTo>
                  <a:pt x="10758952" y="3453148"/>
                  <a:pt x="10751170" y="3553760"/>
                  <a:pt x="10733489" y="3647957"/>
                </a:cubicBezTo>
                <a:cubicBezTo>
                  <a:pt x="10774074" y="3641407"/>
                  <a:pt x="10852001" y="3612593"/>
                  <a:pt x="10866512" y="3575140"/>
                </a:cubicBezTo>
                <a:close/>
                <a:moveTo>
                  <a:pt x="6798563" y="12785681"/>
                </a:moveTo>
                <a:lnTo>
                  <a:pt x="6792335" y="12766037"/>
                </a:lnTo>
                <a:lnTo>
                  <a:pt x="6791668" y="12763934"/>
                </a:lnTo>
                <a:cubicBezTo>
                  <a:pt x="6789228" y="12756623"/>
                  <a:pt x="6785232" y="12749515"/>
                  <a:pt x="6775441" y="12743408"/>
                </a:cubicBezTo>
                <a:lnTo>
                  <a:pt x="6774961" y="12763822"/>
                </a:lnTo>
                <a:lnTo>
                  <a:pt x="6774861" y="12768084"/>
                </a:lnTo>
                <a:cubicBezTo>
                  <a:pt x="6776185" y="12776048"/>
                  <a:pt x="6779579" y="12783653"/>
                  <a:pt x="6786698" y="12790615"/>
                </a:cubicBezTo>
                <a:cubicBezTo>
                  <a:pt x="6790285" y="12787111"/>
                  <a:pt x="6794550" y="12788995"/>
                  <a:pt x="6798563" y="12785681"/>
                </a:cubicBezTo>
                <a:close/>
                <a:moveTo>
                  <a:pt x="8140974" y="9747525"/>
                </a:moveTo>
                <a:cubicBezTo>
                  <a:pt x="8141542" y="9745215"/>
                  <a:pt x="8142131" y="9742438"/>
                  <a:pt x="8143186" y="9739683"/>
                </a:cubicBezTo>
                <a:cubicBezTo>
                  <a:pt x="8138101" y="9738525"/>
                  <a:pt x="8138792" y="9733419"/>
                  <a:pt x="8132268" y="9733132"/>
                </a:cubicBezTo>
                <a:cubicBezTo>
                  <a:pt x="8131172" y="9736820"/>
                  <a:pt x="8130056" y="9740974"/>
                  <a:pt x="8129426" y="9744683"/>
                </a:cubicBezTo>
                <a:cubicBezTo>
                  <a:pt x="8133113" y="9745779"/>
                  <a:pt x="8137287" y="9746430"/>
                  <a:pt x="8140974" y="9747525"/>
                </a:cubicBezTo>
                <a:close/>
                <a:moveTo>
                  <a:pt x="6046807" y="14489547"/>
                </a:moveTo>
                <a:cubicBezTo>
                  <a:pt x="6051889" y="14468820"/>
                  <a:pt x="6046891" y="14451298"/>
                  <a:pt x="6021597" y="14441653"/>
                </a:cubicBezTo>
                <a:cubicBezTo>
                  <a:pt x="6011596" y="14464289"/>
                  <a:pt x="6031165" y="14476510"/>
                  <a:pt x="6046807" y="14489547"/>
                </a:cubicBezTo>
                <a:close/>
                <a:moveTo>
                  <a:pt x="9058431" y="7675581"/>
                </a:moveTo>
                <a:cubicBezTo>
                  <a:pt x="9060067" y="7666107"/>
                  <a:pt x="9058227" y="7660159"/>
                  <a:pt x="9048893" y="7660384"/>
                </a:cubicBezTo>
                <a:cubicBezTo>
                  <a:pt x="9045068" y="7671894"/>
                  <a:pt x="9053505" y="7672206"/>
                  <a:pt x="9058431" y="7675581"/>
                </a:cubicBezTo>
                <a:close/>
                <a:moveTo>
                  <a:pt x="9622589" y="6400448"/>
                </a:moveTo>
                <a:cubicBezTo>
                  <a:pt x="9611076" y="6391068"/>
                  <a:pt x="9612030" y="6357717"/>
                  <a:pt x="9587615" y="6365846"/>
                </a:cubicBezTo>
                <a:cubicBezTo>
                  <a:pt x="9601840" y="6373976"/>
                  <a:pt x="9598174" y="6408576"/>
                  <a:pt x="9622589" y="6400448"/>
                </a:cubicBezTo>
                <a:close/>
                <a:moveTo>
                  <a:pt x="8804413" y="8253229"/>
                </a:moveTo>
                <a:lnTo>
                  <a:pt x="8798022" y="8250405"/>
                </a:lnTo>
                <a:lnTo>
                  <a:pt x="8795200" y="8256793"/>
                </a:lnTo>
                <a:lnTo>
                  <a:pt x="8801591" y="8259617"/>
                </a:lnTo>
                <a:close/>
                <a:moveTo>
                  <a:pt x="10190200" y="5117747"/>
                </a:moveTo>
                <a:cubicBezTo>
                  <a:pt x="10188799" y="5103967"/>
                  <a:pt x="10177902" y="5101116"/>
                  <a:pt x="10169134" y="5096387"/>
                </a:cubicBezTo>
                <a:cubicBezTo>
                  <a:pt x="10174871" y="5113698"/>
                  <a:pt x="10166153" y="5119242"/>
                  <a:pt x="10168343" y="5134267"/>
                </a:cubicBezTo>
                <a:cubicBezTo>
                  <a:pt x="10182977" y="5134742"/>
                  <a:pt x="10179541" y="5120509"/>
                  <a:pt x="10190200" y="5117747"/>
                </a:cubicBezTo>
                <a:close/>
                <a:moveTo>
                  <a:pt x="9716323" y="6191937"/>
                </a:moveTo>
                <a:cubicBezTo>
                  <a:pt x="9705045" y="6169576"/>
                  <a:pt x="9686665" y="6149956"/>
                  <a:pt x="9671836" y="6129488"/>
                </a:cubicBezTo>
                <a:cubicBezTo>
                  <a:pt x="9672255" y="6152714"/>
                  <a:pt x="9687503" y="6191174"/>
                  <a:pt x="9716323" y="6191937"/>
                </a:cubicBezTo>
                <a:close/>
                <a:moveTo>
                  <a:pt x="6915985" y="12530361"/>
                </a:moveTo>
                <a:cubicBezTo>
                  <a:pt x="6921164" y="12521498"/>
                  <a:pt x="6915422" y="12508381"/>
                  <a:pt x="6905417" y="12501674"/>
                </a:cubicBezTo>
                <a:cubicBezTo>
                  <a:pt x="6895437" y="12515055"/>
                  <a:pt x="6904907" y="12525848"/>
                  <a:pt x="6906918" y="12537411"/>
                </a:cubicBezTo>
                <a:cubicBezTo>
                  <a:pt x="6911318" y="12535797"/>
                  <a:pt x="6914258" y="12533315"/>
                  <a:pt x="6915985" y="12530361"/>
                </a:cubicBezTo>
                <a:close/>
                <a:moveTo>
                  <a:pt x="10893445" y="3529819"/>
                </a:moveTo>
                <a:cubicBezTo>
                  <a:pt x="10894522" y="3521114"/>
                  <a:pt x="10893161" y="3503012"/>
                  <a:pt x="10901779" y="3499934"/>
                </a:cubicBezTo>
                <a:cubicBezTo>
                  <a:pt x="10891740" y="3494988"/>
                  <a:pt x="10889406" y="3485286"/>
                  <a:pt x="10881399" y="3479198"/>
                </a:cubicBezTo>
                <a:cubicBezTo>
                  <a:pt x="10880725" y="3500322"/>
                  <a:pt x="10878017" y="3522588"/>
                  <a:pt x="10891096" y="3534487"/>
                </a:cubicBezTo>
                <a:cubicBezTo>
                  <a:pt x="10892456" y="3534578"/>
                  <a:pt x="10893086" y="3532721"/>
                  <a:pt x="10893445" y="3529819"/>
                </a:cubicBezTo>
                <a:close/>
                <a:moveTo>
                  <a:pt x="6079706" y="14425467"/>
                </a:moveTo>
                <a:cubicBezTo>
                  <a:pt x="6074241" y="14411312"/>
                  <a:pt x="6074947" y="14408561"/>
                  <a:pt x="6069845" y="14384355"/>
                </a:cubicBezTo>
                <a:cubicBezTo>
                  <a:pt x="6055881" y="14384822"/>
                  <a:pt x="6041077" y="14394106"/>
                  <a:pt x="6043474" y="14414054"/>
                </a:cubicBezTo>
                <a:cubicBezTo>
                  <a:pt x="6060535" y="14426186"/>
                  <a:pt x="6057320" y="14397709"/>
                  <a:pt x="6063051" y="14399731"/>
                </a:cubicBezTo>
                <a:cubicBezTo>
                  <a:pt x="6075555" y="14403724"/>
                  <a:pt x="6063575" y="14433145"/>
                  <a:pt x="6079706" y="14425467"/>
                </a:cubicBezTo>
                <a:close/>
                <a:moveTo>
                  <a:pt x="7006178" y="12329540"/>
                </a:moveTo>
                <a:cubicBezTo>
                  <a:pt x="7011534" y="12310504"/>
                  <a:pt x="6997620" y="12280915"/>
                  <a:pt x="6978359" y="12274953"/>
                </a:cubicBezTo>
                <a:cubicBezTo>
                  <a:pt x="6985914" y="12293579"/>
                  <a:pt x="6995927" y="12311252"/>
                  <a:pt x="7006178" y="12329540"/>
                </a:cubicBezTo>
                <a:close/>
                <a:moveTo>
                  <a:pt x="10512478" y="4394676"/>
                </a:moveTo>
                <a:cubicBezTo>
                  <a:pt x="10498293" y="4373615"/>
                  <a:pt x="10474306" y="4340063"/>
                  <a:pt x="10451195" y="4333422"/>
                </a:cubicBezTo>
                <a:cubicBezTo>
                  <a:pt x="10367932" y="4462921"/>
                  <a:pt x="10246611" y="4618452"/>
                  <a:pt x="10154879" y="4737067"/>
                </a:cubicBezTo>
                <a:cubicBezTo>
                  <a:pt x="10118063" y="4784561"/>
                  <a:pt x="10087367" y="4833229"/>
                  <a:pt x="10054850" y="4874461"/>
                </a:cubicBezTo>
                <a:cubicBezTo>
                  <a:pt x="10036511" y="4897473"/>
                  <a:pt x="10003507" y="4915536"/>
                  <a:pt x="9994291" y="4945640"/>
                </a:cubicBezTo>
                <a:cubicBezTo>
                  <a:pt x="9983567" y="4979158"/>
                  <a:pt x="9995087" y="5014343"/>
                  <a:pt x="10041561" y="5015494"/>
                </a:cubicBezTo>
                <a:cubicBezTo>
                  <a:pt x="10100296" y="4954221"/>
                  <a:pt x="10149369" y="4878987"/>
                  <a:pt x="10200691" y="4811378"/>
                </a:cubicBezTo>
                <a:cubicBezTo>
                  <a:pt x="10227439" y="4776268"/>
                  <a:pt x="10259302" y="4738828"/>
                  <a:pt x="10278345" y="4713066"/>
                </a:cubicBezTo>
                <a:cubicBezTo>
                  <a:pt x="10300744" y="4683177"/>
                  <a:pt x="10315690" y="4650504"/>
                  <a:pt x="10338567" y="4621845"/>
                </a:cubicBezTo>
                <a:cubicBezTo>
                  <a:pt x="10359219" y="4594754"/>
                  <a:pt x="10386329" y="4571537"/>
                  <a:pt x="10406981" y="4544446"/>
                </a:cubicBezTo>
                <a:cubicBezTo>
                  <a:pt x="10426640" y="4518446"/>
                  <a:pt x="10440178" y="4491272"/>
                  <a:pt x="10461308" y="4465412"/>
                </a:cubicBezTo>
                <a:cubicBezTo>
                  <a:pt x="10479696" y="4443442"/>
                  <a:pt x="10504444" y="4423261"/>
                  <a:pt x="10512478" y="4394676"/>
                </a:cubicBezTo>
                <a:close/>
                <a:moveTo>
                  <a:pt x="10570557" y="4263231"/>
                </a:moveTo>
                <a:cubicBezTo>
                  <a:pt x="10538359" y="4263287"/>
                  <a:pt x="10505583" y="4260027"/>
                  <a:pt x="10480497" y="4277507"/>
                </a:cubicBezTo>
                <a:cubicBezTo>
                  <a:pt x="10515131" y="4284649"/>
                  <a:pt x="10544088" y="4278060"/>
                  <a:pt x="10570557" y="4263231"/>
                </a:cubicBezTo>
                <a:close/>
                <a:moveTo>
                  <a:pt x="7082145" y="12158762"/>
                </a:moveTo>
                <a:cubicBezTo>
                  <a:pt x="7085993" y="12143138"/>
                  <a:pt x="7074554" y="12121776"/>
                  <a:pt x="7059504" y="12116655"/>
                </a:cubicBezTo>
                <a:cubicBezTo>
                  <a:pt x="7056768" y="12120542"/>
                  <a:pt x="7053606" y="12124242"/>
                  <a:pt x="7051296" y="12128317"/>
                </a:cubicBezTo>
                <a:cubicBezTo>
                  <a:pt x="7070786" y="12130303"/>
                  <a:pt x="7071624" y="12147999"/>
                  <a:pt x="7082145" y="12158762"/>
                </a:cubicBezTo>
                <a:close/>
                <a:moveTo>
                  <a:pt x="8859390" y="8138022"/>
                </a:moveTo>
                <a:cubicBezTo>
                  <a:pt x="8851422" y="8128395"/>
                  <a:pt x="8843103" y="8150680"/>
                  <a:pt x="8848830" y="8152701"/>
                </a:cubicBezTo>
                <a:cubicBezTo>
                  <a:pt x="8853081" y="8149996"/>
                  <a:pt x="8857044" y="8145638"/>
                  <a:pt x="8859390" y="8138022"/>
                </a:cubicBezTo>
                <a:close/>
                <a:moveTo>
                  <a:pt x="10859853" y="3610962"/>
                </a:moveTo>
                <a:cubicBezTo>
                  <a:pt x="10857107" y="3610258"/>
                  <a:pt x="10854362" y="3609555"/>
                  <a:pt x="10851854" y="3609467"/>
                </a:cubicBezTo>
                <a:cubicBezTo>
                  <a:pt x="10851198" y="3613258"/>
                  <a:pt x="10847649" y="3613220"/>
                  <a:pt x="10846141" y="3616634"/>
                </a:cubicBezTo>
                <a:cubicBezTo>
                  <a:pt x="10852435" y="3617375"/>
                  <a:pt x="10859631" y="3619534"/>
                  <a:pt x="10859853" y="3610962"/>
                </a:cubicBezTo>
                <a:close/>
                <a:moveTo>
                  <a:pt x="10212097" y="5077557"/>
                </a:moveTo>
                <a:cubicBezTo>
                  <a:pt x="10216312" y="5074593"/>
                  <a:pt x="10218864" y="5070349"/>
                  <a:pt x="10217803" y="5063165"/>
                </a:cubicBezTo>
                <a:cubicBezTo>
                  <a:pt x="10210063" y="5065292"/>
                  <a:pt x="10193145" y="5052124"/>
                  <a:pt x="10189886" y="5065724"/>
                </a:cubicBezTo>
                <a:cubicBezTo>
                  <a:pt x="10196875" y="5065994"/>
                  <a:pt x="10195317" y="5076766"/>
                  <a:pt x="10196412" y="5084279"/>
                </a:cubicBezTo>
                <a:cubicBezTo>
                  <a:pt x="10202003" y="5082208"/>
                  <a:pt x="10207881" y="5080522"/>
                  <a:pt x="10212097" y="5077557"/>
                </a:cubicBezTo>
                <a:close/>
                <a:moveTo>
                  <a:pt x="6126382" y="14330209"/>
                </a:moveTo>
                <a:cubicBezTo>
                  <a:pt x="6128157" y="14314658"/>
                  <a:pt x="6123167" y="14301733"/>
                  <a:pt x="6110985" y="14291246"/>
                </a:cubicBezTo>
                <a:cubicBezTo>
                  <a:pt x="6109021" y="14307224"/>
                  <a:pt x="6114437" y="14320338"/>
                  <a:pt x="6126382" y="14330209"/>
                </a:cubicBezTo>
                <a:close/>
                <a:moveTo>
                  <a:pt x="7139410" y="12038221"/>
                </a:moveTo>
                <a:cubicBezTo>
                  <a:pt x="7098539" y="12030039"/>
                  <a:pt x="7078182" y="12005514"/>
                  <a:pt x="7076898" y="11964966"/>
                </a:cubicBezTo>
                <a:cubicBezTo>
                  <a:pt x="7112686" y="11959291"/>
                  <a:pt x="7152925" y="12004013"/>
                  <a:pt x="7139410" y="12038221"/>
                </a:cubicBezTo>
                <a:close/>
                <a:moveTo>
                  <a:pt x="8822886" y="8228131"/>
                </a:moveTo>
                <a:cubicBezTo>
                  <a:pt x="8834464" y="8207547"/>
                  <a:pt x="8838594" y="8175293"/>
                  <a:pt x="8842597" y="8157588"/>
                </a:cubicBezTo>
                <a:cubicBezTo>
                  <a:pt x="8831582" y="8180212"/>
                  <a:pt x="8796078" y="8227142"/>
                  <a:pt x="8808554" y="8243856"/>
                </a:cubicBezTo>
                <a:cubicBezTo>
                  <a:pt x="8814340" y="8240558"/>
                  <a:pt x="8819027" y="8234992"/>
                  <a:pt x="8822886" y="8228131"/>
                </a:cubicBezTo>
                <a:close/>
                <a:moveTo>
                  <a:pt x="9606240" y="6456309"/>
                </a:moveTo>
                <a:cubicBezTo>
                  <a:pt x="9609752" y="6441927"/>
                  <a:pt x="9595681" y="6413578"/>
                  <a:pt x="9578778" y="6419206"/>
                </a:cubicBezTo>
                <a:cubicBezTo>
                  <a:pt x="9587167" y="6431712"/>
                  <a:pt x="9590965" y="6446095"/>
                  <a:pt x="9606240" y="6456309"/>
                </a:cubicBezTo>
                <a:close/>
                <a:moveTo>
                  <a:pt x="9078168" y="7651670"/>
                </a:moveTo>
                <a:cubicBezTo>
                  <a:pt x="9080391" y="7637474"/>
                  <a:pt x="9058541" y="7626458"/>
                  <a:pt x="9073387" y="7612262"/>
                </a:cubicBezTo>
                <a:cubicBezTo>
                  <a:pt x="9082977" y="7609217"/>
                  <a:pt x="9089692" y="7624155"/>
                  <a:pt x="9094980" y="7613474"/>
                </a:cubicBezTo>
                <a:cubicBezTo>
                  <a:pt x="9083943" y="7609612"/>
                  <a:pt x="9088318" y="7592917"/>
                  <a:pt x="9075093" y="7591088"/>
                </a:cubicBezTo>
                <a:cubicBezTo>
                  <a:pt x="9060989" y="7596342"/>
                  <a:pt x="9062777" y="7620533"/>
                  <a:pt x="9054303" y="7632387"/>
                </a:cubicBezTo>
                <a:cubicBezTo>
                  <a:pt x="9058711" y="7641414"/>
                  <a:pt x="9067130" y="7647811"/>
                  <a:pt x="9078168" y="7651670"/>
                </a:cubicBezTo>
                <a:close/>
                <a:moveTo>
                  <a:pt x="10176565" y="5166241"/>
                </a:moveTo>
                <a:cubicBezTo>
                  <a:pt x="10175965" y="5160334"/>
                  <a:pt x="10181803" y="5159067"/>
                  <a:pt x="10179756" y="5151985"/>
                </a:cubicBezTo>
                <a:cubicBezTo>
                  <a:pt x="10176476" y="5152324"/>
                  <a:pt x="10173491" y="5152302"/>
                  <a:pt x="10170210" y="5152641"/>
                </a:cubicBezTo>
                <a:cubicBezTo>
                  <a:pt x="10170810" y="5158548"/>
                  <a:pt x="10164972" y="5159816"/>
                  <a:pt x="10167084" y="5167554"/>
                </a:cubicBezTo>
                <a:cubicBezTo>
                  <a:pt x="10170004" y="5166920"/>
                  <a:pt x="10173284" y="5166581"/>
                  <a:pt x="10176565" y="5166241"/>
                </a:cubicBezTo>
                <a:close/>
                <a:moveTo>
                  <a:pt x="6764970" y="12889398"/>
                </a:moveTo>
                <a:cubicBezTo>
                  <a:pt x="6759262" y="12879244"/>
                  <a:pt x="6763914" y="12867560"/>
                  <a:pt x="6751771" y="12858125"/>
                </a:cubicBezTo>
                <a:cubicBezTo>
                  <a:pt x="6746028" y="12868817"/>
                  <a:pt x="6752715" y="12890599"/>
                  <a:pt x="6764970" y="12889398"/>
                </a:cubicBezTo>
                <a:close/>
                <a:moveTo>
                  <a:pt x="6943962" y="12484646"/>
                </a:moveTo>
                <a:cubicBezTo>
                  <a:pt x="6952965" y="12476933"/>
                  <a:pt x="6945870" y="12472273"/>
                  <a:pt x="6943306" y="12466566"/>
                </a:cubicBezTo>
                <a:cubicBezTo>
                  <a:pt x="6937420" y="12474131"/>
                  <a:pt x="6935829" y="12480036"/>
                  <a:pt x="6943962" y="12484646"/>
                </a:cubicBezTo>
                <a:close/>
                <a:moveTo>
                  <a:pt x="9775617" y="6082305"/>
                </a:moveTo>
                <a:cubicBezTo>
                  <a:pt x="9768726" y="6073123"/>
                  <a:pt x="9778741" y="6058255"/>
                  <a:pt x="9761832" y="6052442"/>
                </a:cubicBezTo>
                <a:cubicBezTo>
                  <a:pt x="9756409" y="6063326"/>
                  <a:pt x="9762886" y="6090070"/>
                  <a:pt x="9775617" y="6082305"/>
                </a:cubicBezTo>
                <a:close/>
                <a:moveTo>
                  <a:pt x="10537002" y="4361134"/>
                </a:moveTo>
                <a:cubicBezTo>
                  <a:pt x="10490546" y="4312553"/>
                  <a:pt x="10440536" y="4246589"/>
                  <a:pt x="10357444" y="4223137"/>
                </a:cubicBezTo>
                <a:cubicBezTo>
                  <a:pt x="10363333" y="4262975"/>
                  <a:pt x="10422372" y="4281920"/>
                  <a:pt x="10462132" y="4308670"/>
                </a:cubicBezTo>
                <a:cubicBezTo>
                  <a:pt x="10475902" y="4334137"/>
                  <a:pt x="10505258" y="4353229"/>
                  <a:pt x="10525375" y="4375890"/>
                </a:cubicBezTo>
                <a:cubicBezTo>
                  <a:pt x="10527915" y="4367831"/>
                  <a:pt x="10534035" y="4369005"/>
                  <a:pt x="10537002" y="4361134"/>
                </a:cubicBezTo>
                <a:close/>
                <a:moveTo>
                  <a:pt x="10600360" y="4217739"/>
                </a:moveTo>
                <a:cubicBezTo>
                  <a:pt x="10544548" y="4218073"/>
                  <a:pt x="10495131" y="4233985"/>
                  <a:pt x="10447334" y="4253163"/>
                </a:cubicBezTo>
                <a:cubicBezTo>
                  <a:pt x="10499716" y="4246723"/>
                  <a:pt x="10560956" y="4254908"/>
                  <a:pt x="10600360" y="4217739"/>
                </a:cubicBezTo>
                <a:close/>
                <a:moveTo>
                  <a:pt x="9055101" y="7725410"/>
                </a:moveTo>
                <a:cubicBezTo>
                  <a:pt x="9053518" y="7716639"/>
                  <a:pt x="9051504" y="7708370"/>
                  <a:pt x="9041999" y="7706265"/>
                </a:cubicBezTo>
                <a:cubicBezTo>
                  <a:pt x="9038777" y="7719601"/>
                  <a:pt x="9044700" y="7723841"/>
                  <a:pt x="9055101" y="7725410"/>
                </a:cubicBezTo>
                <a:close/>
                <a:moveTo>
                  <a:pt x="9126516" y="7565770"/>
                </a:moveTo>
                <a:cubicBezTo>
                  <a:pt x="9118473" y="7564496"/>
                  <a:pt x="9120903" y="7553089"/>
                  <a:pt x="9109745" y="7553912"/>
                </a:cubicBezTo>
                <a:cubicBezTo>
                  <a:pt x="9106713" y="7563491"/>
                  <a:pt x="9122846" y="7573059"/>
                  <a:pt x="9126516" y="7565770"/>
                </a:cubicBezTo>
                <a:close/>
                <a:moveTo>
                  <a:pt x="8936915" y="7997141"/>
                </a:moveTo>
                <a:lnTo>
                  <a:pt x="8927542" y="7993000"/>
                </a:lnTo>
                <a:cubicBezTo>
                  <a:pt x="8918288" y="8000112"/>
                  <a:pt x="8937887" y="8008772"/>
                  <a:pt x="8936915" y="7997141"/>
                </a:cubicBezTo>
                <a:close/>
                <a:moveTo>
                  <a:pt x="8427710" y="9151980"/>
                </a:moveTo>
                <a:lnTo>
                  <a:pt x="8423545" y="9161406"/>
                </a:lnTo>
                <a:cubicBezTo>
                  <a:pt x="8382967" y="9181883"/>
                  <a:pt x="8326929" y="9197066"/>
                  <a:pt x="8278002" y="9166231"/>
                </a:cubicBezTo>
                <a:cubicBezTo>
                  <a:pt x="8309890" y="9119381"/>
                  <a:pt x="8361949" y="9122412"/>
                  <a:pt x="8418496" y="9137155"/>
                </a:cubicBezTo>
                <a:cubicBezTo>
                  <a:pt x="8429228" y="9139336"/>
                  <a:pt x="8421092" y="9148543"/>
                  <a:pt x="8427710" y="9151980"/>
                </a:cubicBezTo>
                <a:close/>
                <a:moveTo>
                  <a:pt x="7030328" y="12319828"/>
                </a:moveTo>
                <a:cubicBezTo>
                  <a:pt x="7018562" y="12300361"/>
                  <a:pt x="7020886" y="12278966"/>
                  <a:pt x="6997110" y="12261326"/>
                </a:cubicBezTo>
                <a:cubicBezTo>
                  <a:pt x="6993606" y="12284237"/>
                  <a:pt x="7012655" y="12303356"/>
                  <a:pt x="7023005" y="12323726"/>
                </a:cubicBezTo>
                <a:cubicBezTo>
                  <a:pt x="7025987" y="12325043"/>
                  <a:pt x="7028019" y="12323903"/>
                  <a:pt x="7030328" y="12319828"/>
                </a:cubicBezTo>
                <a:close/>
                <a:moveTo>
                  <a:pt x="7900227" y="10353957"/>
                </a:moveTo>
                <a:cubicBezTo>
                  <a:pt x="7896078" y="10342353"/>
                  <a:pt x="7897505" y="10307148"/>
                  <a:pt x="7885825" y="10314988"/>
                </a:cubicBezTo>
                <a:cubicBezTo>
                  <a:pt x="7895356" y="10323204"/>
                  <a:pt x="7885151" y="10351459"/>
                  <a:pt x="7900227" y="10353957"/>
                </a:cubicBezTo>
                <a:close/>
                <a:moveTo>
                  <a:pt x="7925177" y="10300743"/>
                </a:moveTo>
                <a:cubicBezTo>
                  <a:pt x="7924348" y="10293853"/>
                  <a:pt x="7929568" y="10292794"/>
                  <a:pt x="7928787" y="10286563"/>
                </a:cubicBezTo>
                <a:cubicBezTo>
                  <a:pt x="7916650" y="10283511"/>
                  <a:pt x="7914853" y="10299871"/>
                  <a:pt x="7925177" y="10300743"/>
                </a:cubicBezTo>
                <a:close/>
                <a:moveTo>
                  <a:pt x="10583711" y="4288937"/>
                </a:moveTo>
                <a:cubicBezTo>
                  <a:pt x="10585358" y="4284053"/>
                  <a:pt x="10589230" y="4277602"/>
                  <a:pt x="10584907" y="4274672"/>
                </a:cubicBezTo>
                <a:cubicBezTo>
                  <a:pt x="10583776" y="4277233"/>
                  <a:pt x="10582217" y="4279605"/>
                  <a:pt x="10579176" y="4277241"/>
                </a:cubicBezTo>
                <a:cubicBezTo>
                  <a:pt x="10576913" y="4282362"/>
                  <a:pt x="10575882" y="4287008"/>
                  <a:pt x="10583711" y="4288937"/>
                </a:cubicBezTo>
                <a:close/>
                <a:moveTo>
                  <a:pt x="10851569" y="3683259"/>
                </a:moveTo>
                <a:cubicBezTo>
                  <a:pt x="10851082" y="3682255"/>
                  <a:pt x="10849782" y="3679577"/>
                  <a:pt x="10847183" y="3674220"/>
                </a:cubicBezTo>
                <a:cubicBezTo>
                  <a:pt x="10847183" y="3674220"/>
                  <a:pt x="10853031" y="3686272"/>
                  <a:pt x="10851569" y="3683259"/>
                </a:cubicBezTo>
                <a:close/>
                <a:moveTo>
                  <a:pt x="10191448" y="5178957"/>
                </a:moveTo>
                <a:cubicBezTo>
                  <a:pt x="10174495" y="5185023"/>
                  <a:pt x="10160367" y="5192785"/>
                  <a:pt x="10162273" y="5214802"/>
                </a:cubicBezTo>
                <a:cubicBezTo>
                  <a:pt x="10180310" y="5209618"/>
                  <a:pt x="10185337" y="5193847"/>
                  <a:pt x="10191448" y="5178957"/>
                </a:cubicBezTo>
                <a:close/>
                <a:moveTo>
                  <a:pt x="9095162" y="7660239"/>
                </a:moveTo>
                <a:cubicBezTo>
                  <a:pt x="9104532" y="7647852"/>
                  <a:pt x="9092928" y="7630000"/>
                  <a:pt x="9079600" y="7626775"/>
                </a:cubicBezTo>
                <a:cubicBezTo>
                  <a:pt x="9082888" y="7639628"/>
                  <a:pt x="9085746" y="7652979"/>
                  <a:pt x="9095162" y="7660239"/>
                </a:cubicBezTo>
                <a:close/>
                <a:moveTo>
                  <a:pt x="6916396" y="12591923"/>
                </a:moveTo>
                <a:cubicBezTo>
                  <a:pt x="6904866" y="12568528"/>
                  <a:pt x="6901784" y="12543275"/>
                  <a:pt x="6888175" y="12519980"/>
                </a:cubicBezTo>
                <a:cubicBezTo>
                  <a:pt x="6883445" y="12516873"/>
                  <a:pt x="6881013" y="12526982"/>
                  <a:pt x="6876333" y="12524914"/>
                </a:cubicBezTo>
                <a:cubicBezTo>
                  <a:pt x="6878478" y="12513153"/>
                  <a:pt x="6870709" y="12503112"/>
                  <a:pt x="6858221" y="12494545"/>
                </a:cubicBezTo>
                <a:cubicBezTo>
                  <a:pt x="6856839" y="12509183"/>
                  <a:pt x="6867181" y="12529512"/>
                  <a:pt x="6883013" y="12533965"/>
                </a:cubicBezTo>
                <a:cubicBezTo>
                  <a:pt x="6881878" y="12553797"/>
                  <a:pt x="6898100" y="12583839"/>
                  <a:pt x="6916396" y="12591923"/>
                </a:cubicBezTo>
                <a:close/>
                <a:moveTo>
                  <a:pt x="10875364" y="3634647"/>
                </a:moveTo>
                <a:cubicBezTo>
                  <a:pt x="10876635" y="3630618"/>
                  <a:pt x="10876865" y="3626639"/>
                  <a:pt x="10878136" y="3622610"/>
                </a:cubicBezTo>
                <a:cubicBezTo>
                  <a:pt x="10875202" y="3622334"/>
                  <a:pt x="10872456" y="3621631"/>
                  <a:pt x="10870137" y="3621116"/>
                </a:cubicBezTo>
                <a:cubicBezTo>
                  <a:pt x="10869481" y="3624907"/>
                  <a:pt x="10868636" y="3629124"/>
                  <a:pt x="10867554" y="3632726"/>
                </a:cubicBezTo>
                <a:cubicBezTo>
                  <a:pt x="10870299" y="3633429"/>
                  <a:pt x="10873045" y="3634132"/>
                  <a:pt x="10875364" y="3634647"/>
                </a:cubicBezTo>
                <a:close/>
                <a:moveTo>
                  <a:pt x="9114329" y="7620786"/>
                </a:moveTo>
                <a:cubicBezTo>
                  <a:pt x="9116640" y="7609652"/>
                  <a:pt x="9099417" y="7591278"/>
                  <a:pt x="9089369" y="7588162"/>
                </a:cubicBezTo>
                <a:cubicBezTo>
                  <a:pt x="9092398" y="7603843"/>
                  <a:pt x="9103280" y="7611926"/>
                  <a:pt x="9104517" y="7628674"/>
                </a:cubicBezTo>
                <a:cubicBezTo>
                  <a:pt x="9110618" y="7627404"/>
                  <a:pt x="9113558" y="7624498"/>
                  <a:pt x="9114329" y="7620786"/>
                </a:cubicBezTo>
                <a:close/>
                <a:moveTo>
                  <a:pt x="8928082" y="8043640"/>
                </a:moveTo>
                <a:cubicBezTo>
                  <a:pt x="8921691" y="8040817"/>
                  <a:pt x="8927586" y="8033239"/>
                  <a:pt x="8917696" y="8031419"/>
                </a:cubicBezTo>
                <a:cubicBezTo>
                  <a:pt x="8910713" y="8038002"/>
                  <a:pt x="8922375" y="8050795"/>
                  <a:pt x="8928082" y="8043640"/>
                </a:cubicBezTo>
                <a:close/>
                <a:moveTo>
                  <a:pt x="9812552" y="6042702"/>
                </a:moveTo>
                <a:cubicBezTo>
                  <a:pt x="9809624" y="6020338"/>
                  <a:pt x="9799599" y="6000710"/>
                  <a:pt x="9784775" y="5982347"/>
                </a:cubicBezTo>
                <a:cubicBezTo>
                  <a:pt x="9782693" y="6002214"/>
                  <a:pt x="9795022" y="6054871"/>
                  <a:pt x="9812552" y="6042702"/>
                </a:cubicBezTo>
                <a:close/>
                <a:moveTo>
                  <a:pt x="10903794" y="3573761"/>
                </a:moveTo>
                <a:cubicBezTo>
                  <a:pt x="10904311" y="3571439"/>
                  <a:pt x="10905016" y="3568690"/>
                  <a:pt x="10905106" y="3566180"/>
                </a:cubicBezTo>
                <a:cubicBezTo>
                  <a:pt x="10902787" y="3565665"/>
                  <a:pt x="10900042" y="3564963"/>
                  <a:pt x="10897534" y="3564875"/>
                </a:cubicBezTo>
                <a:cubicBezTo>
                  <a:pt x="10897017" y="3567196"/>
                  <a:pt x="10896312" y="3569945"/>
                  <a:pt x="10895607" y="3572694"/>
                </a:cubicBezTo>
                <a:cubicBezTo>
                  <a:pt x="10898541" y="3572970"/>
                  <a:pt x="10901286" y="3573673"/>
                  <a:pt x="10903794" y="3573761"/>
                </a:cubicBezTo>
                <a:close/>
                <a:moveTo>
                  <a:pt x="10609370" y="4243144"/>
                </a:moveTo>
                <a:cubicBezTo>
                  <a:pt x="10612054" y="4238081"/>
                  <a:pt x="10613560" y="4233518"/>
                  <a:pt x="10609168" y="4231323"/>
                </a:cubicBezTo>
                <a:cubicBezTo>
                  <a:pt x="10604430" y="4232800"/>
                  <a:pt x="10585425" y="4255008"/>
                  <a:pt x="10602504" y="4257963"/>
                </a:cubicBezTo>
                <a:cubicBezTo>
                  <a:pt x="10602825" y="4253769"/>
                  <a:pt x="10606687" y="4248207"/>
                  <a:pt x="10609370" y="4243144"/>
                </a:cubicBezTo>
                <a:close/>
                <a:moveTo>
                  <a:pt x="9652901" y="6409828"/>
                </a:moveTo>
                <a:cubicBezTo>
                  <a:pt x="9634484" y="6396488"/>
                  <a:pt x="9647162" y="6373143"/>
                  <a:pt x="9618103" y="6363346"/>
                </a:cubicBezTo>
                <a:cubicBezTo>
                  <a:pt x="9611472" y="6382939"/>
                  <a:pt x="9635599" y="6422542"/>
                  <a:pt x="9652901" y="6409828"/>
                </a:cubicBezTo>
                <a:close/>
                <a:moveTo>
                  <a:pt x="8226487" y="9639659"/>
                </a:moveTo>
                <a:cubicBezTo>
                  <a:pt x="8233401" y="9631089"/>
                  <a:pt x="8230333" y="9605266"/>
                  <a:pt x="8210842" y="9602542"/>
                </a:cubicBezTo>
                <a:cubicBezTo>
                  <a:pt x="8211585" y="9617520"/>
                  <a:pt x="8216645" y="9629886"/>
                  <a:pt x="8226487" y="9639659"/>
                </a:cubicBezTo>
                <a:close/>
                <a:moveTo>
                  <a:pt x="6154926" y="14329038"/>
                </a:moveTo>
                <a:cubicBezTo>
                  <a:pt x="6147105" y="14322519"/>
                  <a:pt x="6160384" y="14307457"/>
                  <a:pt x="6142108" y="14304997"/>
                </a:cubicBezTo>
                <a:cubicBezTo>
                  <a:pt x="6136111" y="14315109"/>
                  <a:pt x="6144190" y="14336036"/>
                  <a:pt x="6154926" y="14329038"/>
                </a:cubicBezTo>
                <a:close/>
                <a:moveTo>
                  <a:pt x="9248548" y="7330415"/>
                </a:moveTo>
                <a:cubicBezTo>
                  <a:pt x="9250004" y="7329546"/>
                  <a:pt x="9250813" y="7327850"/>
                  <a:pt x="9250340" y="7324610"/>
                </a:cubicBezTo>
                <a:cubicBezTo>
                  <a:pt x="9223738" y="7299915"/>
                  <a:pt x="9203301" y="7270087"/>
                  <a:pt x="9173652" y="7248421"/>
                </a:cubicBezTo>
                <a:cubicBezTo>
                  <a:pt x="9185271" y="7285449"/>
                  <a:pt x="9214955" y="7307579"/>
                  <a:pt x="9242883" y="7331244"/>
                </a:cubicBezTo>
                <a:cubicBezTo>
                  <a:pt x="9244992" y="7331321"/>
                  <a:pt x="9247094" y="7331281"/>
                  <a:pt x="9248548" y="7330415"/>
                </a:cubicBezTo>
                <a:close/>
                <a:moveTo>
                  <a:pt x="9088684" y="7699072"/>
                </a:moveTo>
                <a:cubicBezTo>
                  <a:pt x="9092646" y="7676797"/>
                  <a:pt x="9080334" y="7668353"/>
                  <a:pt x="9066768" y="7661866"/>
                </a:cubicBezTo>
                <a:cubicBezTo>
                  <a:pt x="9073774" y="7674447"/>
                  <a:pt x="9072859" y="7693692"/>
                  <a:pt x="9088684" y="7699072"/>
                </a:cubicBezTo>
                <a:close/>
                <a:moveTo>
                  <a:pt x="7064881" y="12283117"/>
                </a:moveTo>
                <a:cubicBezTo>
                  <a:pt x="7074546" y="12267004"/>
                  <a:pt x="7056658" y="12237188"/>
                  <a:pt x="7042240" y="12241009"/>
                </a:cubicBezTo>
                <a:cubicBezTo>
                  <a:pt x="7049360" y="12254857"/>
                  <a:pt x="7054212" y="12269230"/>
                  <a:pt x="7064881" y="12283117"/>
                </a:cubicBezTo>
                <a:close/>
                <a:moveTo>
                  <a:pt x="11198339" y="2929580"/>
                </a:moveTo>
                <a:cubicBezTo>
                  <a:pt x="11190843" y="2925757"/>
                  <a:pt x="11199018" y="2913029"/>
                  <a:pt x="11185036" y="2913490"/>
                </a:cubicBezTo>
                <a:cubicBezTo>
                  <a:pt x="11172655" y="2908019"/>
                  <a:pt x="11178438" y="2933043"/>
                  <a:pt x="11164488" y="2925347"/>
                </a:cubicBezTo>
                <a:cubicBezTo>
                  <a:pt x="11164520" y="2917191"/>
                  <a:pt x="11167392" y="2907225"/>
                  <a:pt x="11156251" y="2905877"/>
                </a:cubicBezTo>
                <a:cubicBezTo>
                  <a:pt x="11133222" y="2909490"/>
                  <a:pt x="11091485" y="2871133"/>
                  <a:pt x="11075849" y="2898438"/>
                </a:cubicBezTo>
                <a:cubicBezTo>
                  <a:pt x="11106162" y="2911831"/>
                  <a:pt x="11165845" y="2940755"/>
                  <a:pt x="11198339" y="2929580"/>
                </a:cubicBezTo>
                <a:close/>
                <a:moveTo>
                  <a:pt x="8208063" y="9697697"/>
                </a:moveTo>
                <a:cubicBezTo>
                  <a:pt x="8210833" y="9666526"/>
                  <a:pt x="8191977" y="9649352"/>
                  <a:pt x="8179384" y="9627782"/>
                </a:cubicBezTo>
                <a:cubicBezTo>
                  <a:pt x="8179999" y="9656298"/>
                  <a:pt x="8184445" y="9682648"/>
                  <a:pt x="8208063" y="9697697"/>
                </a:cubicBezTo>
                <a:close/>
                <a:moveTo>
                  <a:pt x="8119284" y="9901164"/>
                </a:moveTo>
                <a:cubicBezTo>
                  <a:pt x="8113451" y="9895770"/>
                  <a:pt x="8109544" y="9889060"/>
                  <a:pt x="8107541" y="9881499"/>
                </a:cubicBezTo>
                <a:cubicBezTo>
                  <a:pt x="8117194" y="9863708"/>
                  <a:pt x="8130554" y="9846547"/>
                  <a:pt x="8112205" y="9828461"/>
                </a:cubicBezTo>
                <a:cubicBezTo>
                  <a:pt x="8105933" y="9854340"/>
                  <a:pt x="8099640" y="9880685"/>
                  <a:pt x="8092901" y="9906543"/>
                </a:cubicBezTo>
                <a:cubicBezTo>
                  <a:pt x="8103153" y="9906994"/>
                  <a:pt x="8116887" y="9913201"/>
                  <a:pt x="8119284" y="9901164"/>
                </a:cubicBezTo>
                <a:close/>
                <a:moveTo>
                  <a:pt x="6776666" y="12941379"/>
                </a:moveTo>
                <a:cubicBezTo>
                  <a:pt x="6766430" y="12936857"/>
                  <a:pt x="6753935" y="12920142"/>
                  <a:pt x="6745331" y="12923464"/>
                </a:cubicBezTo>
                <a:cubicBezTo>
                  <a:pt x="6751654" y="12933381"/>
                  <a:pt x="6764061" y="12952602"/>
                  <a:pt x="6776666" y="12941379"/>
                </a:cubicBezTo>
                <a:close/>
                <a:moveTo>
                  <a:pt x="6082207" y="14514377"/>
                </a:moveTo>
                <a:cubicBezTo>
                  <a:pt x="6087966" y="14503649"/>
                  <a:pt x="6085262" y="14468252"/>
                  <a:pt x="6060394" y="14458796"/>
                </a:cubicBezTo>
                <a:cubicBezTo>
                  <a:pt x="6061988" y="14479408"/>
                  <a:pt x="6057242" y="14502836"/>
                  <a:pt x="6082207" y="14514377"/>
                </a:cubicBezTo>
                <a:close/>
                <a:moveTo>
                  <a:pt x="8222278" y="9671700"/>
                </a:moveTo>
                <a:cubicBezTo>
                  <a:pt x="8218806" y="9644459"/>
                  <a:pt x="8209152" y="9619748"/>
                  <a:pt x="8185089" y="9604213"/>
                </a:cubicBezTo>
                <a:cubicBezTo>
                  <a:pt x="8194276" y="9628903"/>
                  <a:pt x="8195316" y="9658372"/>
                  <a:pt x="8222278" y="9671700"/>
                </a:cubicBezTo>
                <a:close/>
                <a:moveTo>
                  <a:pt x="7053218" y="12318730"/>
                </a:moveTo>
                <a:cubicBezTo>
                  <a:pt x="7031097" y="12300803"/>
                  <a:pt x="7040654" y="12278019"/>
                  <a:pt x="7019761" y="12259615"/>
                </a:cubicBezTo>
                <a:cubicBezTo>
                  <a:pt x="7012432" y="12285422"/>
                  <a:pt x="7034464" y="12305858"/>
                  <a:pt x="7046944" y="12327169"/>
                </a:cubicBezTo>
                <a:cubicBezTo>
                  <a:pt x="7049114" y="12324561"/>
                  <a:pt x="7050859" y="12321765"/>
                  <a:pt x="7053218" y="12318730"/>
                </a:cubicBezTo>
                <a:close/>
                <a:moveTo>
                  <a:pt x="9138100" y="7602335"/>
                </a:moveTo>
                <a:cubicBezTo>
                  <a:pt x="9130369" y="7592617"/>
                  <a:pt x="9116596" y="7570714"/>
                  <a:pt x="9104748" y="7574864"/>
                </a:cubicBezTo>
                <a:cubicBezTo>
                  <a:pt x="9108931" y="7587185"/>
                  <a:pt x="9117454" y="7594974"/>
                  <a:pt x="9120311" y="7608328"/>
                </a:cubicBezTo>
                <a:cubicBezTo>
                  <a:pt x="9128817" y="7609571"/>
                  <a:pt x="9137290" y="7610347"/>
                  <a:pt x="9138100" y="7602335"/>
                </a:cubicBezTo>
                <a:close/>
                <a:moveTo>
                  <a:pt x="7287461" y="11790951"/>
                </a:moveTo>
                <a:cubicBezTo>
                  <a:pt x="7276113" y="11800495"/>
                  <a:pt x="7269129" y="11782438"/>
                  <a:pt x="7263989" y="11773467"/>
                </a:cubicBezTo>
                <a:cubicBezTo>
                  <a:pt x="7216441" y="11766034"/>
                  <a:pt x="7196577" y="11736774"/>
                  <a:pt x="7186008" y="11699620"/>
                </a:cubicBezTo>
                <a:cubicBezTo>
                  <a:pt x="7231632" y="11703106"/>
                  <a:pt x="7276441" y="11744863"/>
                  <a:pt x="7287461" y="11790951"/>
                </a:cubicBezTo>
                <a:close/>
                <a:moveTo>
                  <a:pt x="8893437" y="8156629"/>
                </a:moveTo>
                <a:cubicBezTo>
                  <a:pt x="8891068" y="8155075"/>
                  <a:pt x="8890732" y="8152378"/>
                  <a:pt x="8892851" y="8148733"/>
                </a:cubicBezTo>
                <a:lnTo>
                  <a:pt x="8883478" y="8144592"/>
                </a:lnTo>
                <a:cubicBezTo>
                  <a:pt x="8879475" y="8152498"/>
                  <a:pt x="8876089" y="8160161"/>
                  <a:pt x="8882716" y="8163604"/>
                </a:cubicBezTo>
                <a:cubicBezTo>
                  <a:pt x="8885640" y="8159291"/>
                  <a:pt x="8890703" y="8160510"/>
                  <a:pt x="8893437" y="8156629"/>
                </a:cubicBezTo>
                <a:close/>
                <a:moveTo>
                  <a:pt x="10195077" y="5211407"/>
                </a:moveTo>
                <a:cubicBezTo>
                  <a:pt x="10178296" y="5222427"/>
                  <a:pt x="10145554" y="5242724"/>
                  <a:pt x="10162884" y="5266459"/>
                </a:cubicBezTo>
                <a:cubicBezTo>
                  <a:pt x="10172236" y="5247587"/>
                  <a:pt x="10190489" y="5234759"/>
                  <a:pt x="10195077" y="5211407"/>
                </a:cubicBezTo>
                <a:close/>
                <a:moveTo>
                  <a:pt x="7973719" y="10239611"/>
                </a:moveTo>
                <a:cubicBezTo>
                  <a:pt x="7975879" y="10235144"/>
                  <a:pt x="7976180" y="10230154"/>
                  <a:pt x="7971696" y="10225363"/>
                </a:cubicBezTo>
                <a:cubicBezTo>
                  <a:pt x="7959512" y="10221653"/>
                  <a:pt x="7948954" y="10249604"/>
                  <a:pt x="7964593" y="10250734"/>
                </a:cubicBezTo>
                <a:cubicBezTo>
                  <a:pt x="7967542" y="10248027"/>
                  <a:pt x="7971560" y="10244080"/>
                  <a:pt x="7973719" y="10239611"/>
                </a:cubicBezTo>
                <a:close/>
                <a:moveTo>
                  <a:pt x="8200147" y="9729108"/>
                </a:moveTo>
                <a:cubicBezTo>
                  <a:pt x="8197181" y="9700955"/>
                  <a:pt x="8182724" y="9679303"/>
                  <a:pt x="8167781" y="9658097"/>
                </a:cubicBezTo>
                <a:cubicBezTo>
                  <a:pt x="8165538" y="9687889"/>
                  <a:pt x="8181286" y="9722675"/>
                  <a:pt x="8200147" y="9729108"/>
                </a:cubicBezTo>
                <a:close/>
                <a:moveTo>
                  <a:pt x="10909337" y="3598844"/>
                </a:moveTo>
                <a:cubicBezTo>
                  <a:pt x="10890359" y="3644875"/>
                  <a:pt x="10861595" y="3691171"/>
                  <a:pt x="10837096" y="3725868"/>
                </a:cubicBezTo>
                <a:cubicBezTo>
                  <a:pt x="10824097" y="3733386"/>
                  <a:pt x="10815223" y="3717734"/>
                  <a:pt x="10802159" y="3715023"/>
                </a:cubicBezTo>
                <a:cubicBezTo>
                  <a:pt x="10735093" y="3730784"/>
                  <a:pt x="10631740" y="3720311"/>
                  <a:pt x="10570917" y="3678136"/>
                </a:cubicBezTo>
                <a:cubicBezTo>
                  <a:pt x="10559415" y="3646531"/>
                  <a:pt x="10532593" y="3621929"/>
                  <a:pt x="10523214" y="3586672"/>
                </a:cubicBezTo>
                <a:cubicBezTo>
                  <a:pt x="10497410" y="3490602"/>
                  <a:pt x="10554549" y="3365894"/>
                  <a:pt x="10632495" y="3319746"/>
                </a:cubicBezTo>
                <a:cubicBezTo>
                  <a:pt x="10644879" y="3312467"/>
                  <a:pt x="10659681" y="3307786"/>
                  <a:pt x="10676266" y="3304977"/>
                </a:cubicBezTo>
                <a:lnTo>
                  <a:pt x="10726788" y="3301695"/>
                </a:lnTo>
                <a:lnTo>
                  <a:pt x="10730737" y="3301438"/>
                </a:lnTo>
                <a:cubicBezTo>
                  <a:pt x="10736752" y="3290707"/>
                  <a:pt x="10737395" y="3282192"/>
                  <a:pt x="10734636" y="3275108"/>
                </a:cubicBezTo>
                <a:lnTo>
                  <a:pt x="10732462" y="3272771"/>
                </a:lnTo>
                <a:lnTo>
                  <a:pt x="10718126" y="3257357"/>
                </a:lnTo>
                <a:cubicBezTo>
                  <a:pt x="10702945" y="3247334"/>
                  <a:pt x="10682043" y="3239884"/>
                  <a:pt x="10671189" y="3228713"/>
                </a:cubicBezTo>
                <a:cubicBezTo>
                  <a:pt x="10604265" y="3158848"/>
                  <a:pt x="10611480" y="3001881"/>
                  <a:pt x="10681929" y="2942729"/>
                </a:cubicBezTo>
                <a:cubicBezTo>
                  <a:pt x="10689723" y="2935463"/>
                  <a:pt x="10707697" y="2931673"/>
                  <a:pt x="10726654" y="2922197"/>
                </a:cubicBezTo>
                <a:cubicBezTo>
                  <a:pt x="10755824" y="2908053"/>
                  <a:pt x="10793690" y="2888061"/>
                  <a:pt x="10836791" y="2886192"/>
                </a:cubicBezTo>
                <a:cubicBezTo>
                  <a:pt x="10895079" y="2883384"/>
                  <a:pt x="10960501" y="2903619"/>
                  <a:pt x="11001359" y="2947175"/>
                </a:cubicBezTo>
                <a:cubicBezTo>
                  <a:pt x="11012300" y="2953539"/>
                  <a:pt x="11029100" y="2955862"/>
                  <a:pt x="11039852" y="2962652"/>
                </a:cubicBezTo>
                <a:cubicBezTo>
                  <a:pt x="11072617" y="3033745"/>
                  <a:pt x="11052873" y="3168345"/>
                  <a:pt x="11002175" y="3239283"/>
                </a:cubicBezTo>
                <a:cubicBezTo>
                  <a:pt x="10979469" y="3271075"/>
                  <a:pt x="10945325" y="3281491"/>
                  <a:pt x="10926915" y="3307020"/>
                </a:cubicBezTo>
                <a:cubicBezTo>
                  <a:pt x="10888437" y="3300730"/>
                  <a:pt x="10827796" y="3311170"/>
                  <a:pt x="10784910" y="3299872"/>
                </a:cubicBezTo>
                <a:cubicBezTo>
                  <a:pt x="10779243" y="3334601"/>
                  <a:pt x="10818377" y="3337101"/>
                  <a:pt x="10836143" y="3351071"/>
                </a:cubicBezTo>
                <a:cubicBezTo>
                  <a:pt x="10889204" y="3392368"/>
                  <a:pt x="10944736" y="3468419"/>
                  <a:pt x="10924531" y="3553341"/>
                </a:cubicBezTo>
                <a:cubicBezTo>
                  <a:pt x="10920901" y="3568186"/>
                  <a:pt x="10915663" y="3583500"/>
                  <a:pt x="10909337" y="3598844"/>
                </a:cubicBezTo>
                <a:close/>
                <a:moveTo>
                  <a:pt x="6120202" y="14438766"/>
                </a:moveTo>
                <a:cubicBezTo>
                  <a:pt x="6121754" y="14400654"/>
                  <a:pt x="6107315" y="14368750"/>
                  <a:pt x="6096377" y="14335840"/>
                </a:cubicBezTo>
                <a:cubicBezTo>
                  <a:pt x="6087633" y="14376389"/>
                  <a:pt x="6104533" y="14407338"/>
                  <a:pt x="6120202" y="14438766"/>
                </a:cubicBezTo>
                <a:close/>
                <a:moveTo>
                  <a:pt x="9078502" y="7744728"/>
                </a:moveTo>
                <a:cubicBezTo>
                  <a:pt x="9087630" y="7716459"/>
                  <a:pt x="9071067" y="7694763"/>
                  <a:pt x="9046995" y="7685316"/>
                </a:cubicBezTo>
                <a:cubicBezTo>
                  <a:pt x="9054259" y="7707698"/>
                  <a:pt x="9060663" y="7731079"/>
                  <a:pt x="9078502" y="7744728"/>
                </a:cubicBezTo>
                <a:close/>
                <a:moveTo>
                  <a:pt x="8186960" y="9763557"/>
                </a:moveTo>
                <a:cubicBezTo>
                  <a:pt x="8201417" y="9742708"/>
                  <a:pt x="8173891" y="9720949"/>
                  <a:pt x="8164396" y="9703251"/>
                </a:cubicBezTo>
                <a:cubicBezTo>
                  <a:pt x="8160879" y="9730185"/>
                  <a:pt x="8170798" y="9748836"/>
                  <a:pt x="8186960" y="9763557"/>
                </a:cubicBezTo>
                <a:close/>
                <a:moveTo>
                  <a:pt x="7068323" y="12302983"/>
                </a:moveTo>
                <a:cubicBezTo>
                  <a:pt x="7061588" y="12292873"/>
                  <a:pt x="7057948" y="12268843"/>
                  <a:pt x="7039834" y="12269503"/>
                </a:cubicBezTo>
                <a:cubicBezTo>
                  <a:pt x="7044915" y="12279901"/>
                  <a:pt x="7053093" y="12302879"/>
                  <a:pt x="7068323" y="12302983"/>
                </a:cubicBezTo>
                <a:close/>
                <a:moveTo>
                  <a:pt x="7105246" y="12219418"/>
                </a:moveTo>
                <a:cubicBezTo>
                  <a:pt x="7110292" y="12211456"/>
                  <a:pt x="7109570" y="12205023"/>
                  <a:pt x="7101991" y="12199126"/>
                </a:cubicBezTo>
                <a:cubicBezTo>
                  <a:pt x="7094062" y="12207853"/>
                  <a:pt x="7103484" y="12213035"/>
                  <a:pt x="7105246" y="12219418"/>
                </a:cubicBezTo>
                <a:close/>
                <a:moveTo>
                  <a:pt x="10630824" y="4247179"/>
                </a:moveTo>
                <a:cubicBezTo>
                  <a:pt x="10618985" y="4272673"/>
                  <a:pt x="10592252" y="4304570"/>
                  <a:pt x="10573727" y="4333493"/>
                </a:cubicBezTo>
                <a:cubicBezTo>
                  <a:pt x="10449801" y="4526129"/>
                  <a:pt x="10334201" y="4657153"/>
                  <a:pt x="10205916" y="4833070"/>
                </a:cubicBezTo>
                <a:cubicBezTo>
                  <a:pt x="10180777" y="4866850"/>
                  <a:pt x="10156731" y="4901623"/>
                  <a:pt x="10132107" y="4933080"/>
                </a:cubicBezTo>
                <a:cubicBezTo>
                  <a:pt x="10104505" y="4967812"/>
                  <a:pt x="10085020" y="5006131"/>
                  <a:pt x="10060800" y="5028585"/>
                </a:cubicBezTo>
                <a:cubicBezTo>
                  <a:pt x="10032985" y="5054552"/>
                  <a:pt x="9987879" y="5068798"/>
                  <a:pt x="9950752" y="5088099"/>
                </a:cubicBezTo>
                <a:cubicBezTo>
                  <a:pt x="9907517" y="5110824"/>
                  <a:pt x="9868267" y="5133777"/>
                  <a:pt x="9831391" y="5158291"/>
                </a:cubicBezTo>
                <a:cubicBezTo>
                  <a:pt x="9824177" y="5156124"/>
                  <a:pt x="9826440" y="5151003"/>
                  <a:pt x="9820885" y="5148549"/>
                </a:cubicBezTo>
                <a:cubicBezTo>
                  <a:pt x="9832258" y="5054617"/>
                  <a:pt x="9832119" y="4964780"/>
                  <a:pt x="9839797" y="4872276"/>
                </a:cubicBezTo>
                <a:cubicBezTo>
                  <a:pt x="9920327" y="4785948"/>
                  <a:pt x="9977573" y="4680659"/>
                  <a:pt x="10053253" y="4589127"/>
                </a:cubicBezTo>
                <a:cubicBezTo>
                  <a:pt x="10076984" y="4560846"/>
                  <a:pt x="10104761" y="4538433"/>
                  <a:pt x="10127826" y="4509347"/>
                </a:cubicBezTo>
                <a:cubicBezTo>
                  <a:pt x="10173767" y="4451603"/>
                  <a:pt x="10218992" y="4392012"/>
                  <a:pt x="10260045" y="4332618"/>
                </a:cubicBezTo>
                <a:cubicBezTo>
                  <a:pt x="10293870" y="4283802"/>
                  <a:pt x="10316951" y="4224629"/>
                  <a:pt x="10362649" y="4200953"/>
                </a:cubicBezTo>
                <a:cubicBezTo>
                  <a:pt x="10390091" y="4141156"/>
                  <a:pt x="10422496" y="4093243"/>
                  <a:pt x="10466598" y="4075493"/>
                </a:cubicBezTo>
                <a:cubicBezTo>
                  <a:pt x="10505000" y="4108783"/>
                  <a:pt x="10634851" y="4169728"/>
                  <a:pt x="10636842" y="4224167"/>
                </a:cubicBezTo>
                <a:cubicBezTo>
                  <a:pt x="10637061" y="4230895"/>
                  <a:pt x="10634770" y="4238681"/>
                  <a:pt x="10630824" y="4247179"/>
                </a:cubicBezTo>
                <a:close/>
                <a:moveTo>
                  <a:pt x="7932258" y="10357484"/>
                </a:moveTo>
                <a:cubicBezTo>
                  <a:pt x="7934007" y="10340465"/>
                  <a:pt x="7948559" y="10335718"/>
                  <a:pt x="7946377" y="10314694"/>
                </a:cubicBezTo>
                <a:cubicBezTo>
                  <a:pt x="7934363" y="10317924"/>
                  <a:pt x="7919320" y="10352507"/>
                  <a:pt x="7932258" y="10357484"/>
                </a:cubicBezTo>
                <a:close/>
                <a:moveTo>
                  <a:pt x="7718729" y="10843979"/>
                </a:moveTo>
                <a:cubicBezTo>
                  <a:pt x="7718049" y="10830466"/>
                  <a:pt x="7710574" y="10823407"/>
                  <a:pt x="7700663" y="10819173"/>
                </a:cubicBezTo>
                <a:cubicBezTo>
                  <a:pt x="7700733" y="10833392"/>
                  <a:pt x="7702984" y="10845798"/>
                  <a:pt x="7718729" y="10843979"/>
                </a:cubicBezTo>
                <a:close/>
                <a:moveTo>
                  <a:pt x="10224252" y="5175560"/>
                </a:moveTo>
                <a:cubicBezTo>
                  <a:pt x="10219455" y="5151189"/>
                  <a:pt x="10229903" y="5139829"/>
                  <a:pt x="10228064" y="5118469"/>
                </a:cubicBezTo>
                <a:cubicBezTo>
                  <a:pt x="10187425" y="5126324"/>
                  <a:pt x="10229791" y="5151778"/>
                  <a:pt x="10210474" y="5176988"/>
                </a:cubicBezTo>
                <a:cubicBezTo>
                  <a:pt x="10215067" y="5176512"/>
                  <a:pt x="10219659" y="5176036"/>
                  <a:pt x="10224252" y="5175560"/>
                </a:cubicBezTo>
                <a:close/>
                <a:moveTo>
                  <a:pt x="8182567" y="9799793"/>
                </a:moveTo>
                <a:cubicBezTo>
                  <a:pt x="8181691" y="9766594"/>
                  <a:pt x="8169283" y="9740829"/>
                  <a:pt x="8142991" y="9722861"/>
                </a:cubicBezTo>
                <a:cubicBezTo>
                  <a:pt x="8152015" y="9751280"/>
                  <a:pt x="8152911" y="9784012"/>
                  <a:pt x="8182567" y="9799793"/>
                </a:cubicBezTo>
                <a:close/>
                <a:moveTo>
                  <a:pt x="7083855" y="12287423"/>
                </a:moveTo>
                <a:cubicBezTo>
                  <a:pt x="7088555" y="12272175"/>
                  <a:pt x="7078919" y="12253648"/>
                  <a:pt x="7073076" y="12240366"/>
                </a:cubicBezTo>
                <a:cubicBezTo>
                  <a:pt x="7066095" y="12225051"/>
                  <a:pt x="7056606" y="12209648"/>
                  <a:pt x="7047404" y="12195900"/>
                </a:cubicBezTo>
                <a:cubicBezTo>
                  <a:pt x="7043967" y="12229033"/>
                  <a:pt x="7071358" y="12256933"/>
                  <a:pt x="7083855" y="12287423"/>
                </a:cubicBezTo>
                <a:close/>
                <a:moveTo>
                  <a:pt x="6141903" y="14420788"/>
                </a:moveTo>
                <a:cubicBezTo>
                  <a:pt x="6139814" y="14385152"/>
                  <a:pt x="6128499" y="14353096"/>
                  <a:pt x="6111034" y="14323428"/>
                </a:cubicBezTo>
                <a:cubicBezTo>
                  <a:pt x="6108202" y="14360974"/>
                  <a:pt x="6135698" y="14386395"/>
                  <a:pt x="6141903" y="14420788"/>
                </a:cubicBezTo>
                <a:close/>
                <a:moveTo>
                  <a:pt x="9161384" y="7587790"/>
                </a:moveTo>
                <a:cubicBezTo>
                  <a:pt x="9164948" y="7575792"/>
                  <a:pt x="9138364" y="7555306"/>
                  <a:pt x="9128032" y="7548353"/>
                </a:cubicBezTo>
                <a:cubicBezTo>
                  <a:pt x="9128185" y="7569391"/>
                  <a:pt x="9142391" y="7578163"/>
                  <a:pt x="9146057" y="7596134"/>
                </a:cubicBezTo>
                <a:cubicBezTo>
                  <a:pt x="9155661" y="7594840"/>
                  <a:pt x="9160197" y="7591786"/>
                  <a:pt x="9161384" y="7587790"/>
                </a:cubicBezTo>
                <a:close/>
                <a:moveTo>
                  <a:pt x="9050212" y="7842715"/>
                </a:moveTo>
                <a:cubicBezTo>
                  <a:pt x="9043688" y="7824018"/>
                  <a:pt x="9027091" y="7814483"/>
                  <a:pt x="9025337" y="7790758"/>
                </a:cubicBezTo>
                <a:cubicBezTo>
                  <a:pt x="9041988" y="7794674"/>
                  <a:pt x="9032022" y="7767343"/>
                  <a:pt x="9051738" y="7774771"/>
                </a:cubicBezTo>
                <a:cubicBezTo>
                  <a:pt x="9050637" y="7759886"/>
                  <a:pt x="9044301" y="7750064"/>
                  <a:pt x="9032230" y="7744876"/>
                </a:cubicBezTo>
                <a:cubicBezTo>
                  <a:pt x="9020622" y="7764911"/>
                  <a:pt x="9019101" y="7807591"/>
                  <a:pt x="9022421" y="7833541"/>
                </a:cubicBezTo>
                <a:cubicBezTo>
                  <a:pt x="9030099" y="7836251"/>
                  <a:pt x="9044219" y="7850173"/>
                  <a:pt x="9050212" y="7842715"/>
                </a:cubicBezTo>
                <a:close/>
                <a:moveTo>
                  <a:pt x="9278546" y="7326736"/>
                </a:moveTo>
                <a:cubicBezTo>
                  <a:pt x="9261278" y="7301817"/>
                  <a:pt x="9233933" y="7286066"/>
                  <a:pt x="9226741" y="7251979"/>
                </a:cubicBezTo>
                <a:cubicBezTo>
                  <a:pt x="9201461" y="7251512"/>
                  <a:pt x="9205616" y="7225475"/>
                  <a:pt x="9178614" y="7227005"/>
                </a:cubicBezTo>
                <a:cubicBezTo>
                  <a:pt x="9168869" y="7209015"/>
                  <a:pt x="9162173" y="7187994"/>
                  <a:pt x="9142752" y="7178198"/>
                </a:cubicBezTo>
                <a:cubicBezTo>
                  <a:pt x="9149789" y="7203880"/>
                  <a:pt x="9167438" y="7221285"/>
                  <a:pt x="9177594" y="7244858"/>
                </a:cubicBezTo>
                <a:cubicBezTo>
                  <a:pt x="9187031" y="7246031"/>
                  <a:pt x="9185156" y="7239619"/>
                  <a:pt x="9191681" y="7245687"/>
                </a:cubicBezTo>
                <a:cubicBezTo>
                  <a:pt x="9213149" y="7276844"/>
                  <a:pt x="9241250" y="7302832"/>
                  <a:pt x="9267559" y="7329887"/>
                </a:cubicBezTo>
                <a:cubicBezTo>
                  <a:pt x="9272518" y="7333731"/>
                  <a:pt x="9276272" y="7333921"/>
                  <a:pt x="9278546" y="7326736"/>
                </a:cubicBezTo>
                <a:close/>
                <a:moveTo>
                  <a:pt x="7055140" y="12359327"/>
                </a:moveTo>
                <a:cubicBezTo>
                  <a:pt x="7053198" y="12357960"/>
                  <a:pt x="7051256" y="12356592"/>
                  <a:pt x="7049314" y="12355225"/>
                </a:cubicBezTo>
                <a:cubicBezTo>
                  <a:pt x="7047947" y="12357168"/>
                  <a:pt x="7046579" y="12359112"/>
                  <a:pt x="7045211" y="12361055"/>
                </a:cubicBezTo>
                <a:cubicBezTo>
                  <a:pt x="7046964" y="12362848"/>
                  <a:pt x="7048906" y="12364217"/>
                  <a:pt x="7051036" y="12365158"/>
                </a:cubicBezTo>
                <a:cubicBezTo>
                  <a:pt x="7052216" y="12363640"/>
                  <a:pt x="7053772" y="12361270"/>
                  <a:pt x="7055140" y="12359327"/>
                </a:cubicBezTo>
                <a:close/>
                <a:moveTo>
                  <a:pt x="7968346" y="10293491"/>
                </a:moveTo>
                <a:cubicBezTo>
                  <a:pt x="7966973" y="10283662"/>
                  <a:pt x="7982767" y="10273193"/>
                  <a:pt x="7971919" y="10265077"/>
                </a:cubicBezTo>
                <a:cubicBezTo>
                  <a:pt x="7972280" y="10274651"/>
                  <a:pt x="7956840" y="10285425"/>
                  <a:pt x="7968346" y="10293491"/>
                </a:cubicBezTo>
                <a:close/>
                <a:moveTo>
                  <a:pt x="9075361" y="7790803"/>
                </a:moveTo>
                <a:cubicBezTo>
                  <a:pt x="9077517" y="7763045"/>
                  <a:pt x="9056530" y="7738401"/>
                  <a:pt x="9040153" y="7738209"/>
                </a:cubicBezTo>
                <a:cubicBezTo>
                  <a:pt x="9054375" y="7753528"/>
                  <a:pt x="9057161" y="7778583"/>
                  <a:pt x="9075361" y="7790803"/>
                </a:cubicBezTo>
                <a:close/>
                <a:moveTo>
                  <a:pt x="9041514" y="7870484"/>
                </a:moveTo>
                <a:cubicBezTo>
                  <a:pt x="9036295" y="7869469"/>
                  <a:pt x="9035918" y="7864349"/>
                  <a:pt x="9031131" y="7862833"/>
                </a:cubicBezTo>
                <a:cubicBezTo>
                  <a:pt x="9021709" y="7868211"/>
                  <a:pt x="9038826" y="7884715"/>
                  <a:pt x="9041514" y="7870484"/>
                </a:cubicBezTo>
                <a:close/>
                <a:moveTo>
                  <a:pt x="7344020" y="11716749"/>
                </a:moveTo>
                <a:cubicBezTo>
                  <a:pt x="7306305" y="11694971"/>
                  <a:pt x="7251688" y="11665781"/>
                  <a:pt x="7264756" y="11617701"/>
                </a:cubicBezTo>
                <a:cubicBezTo>
                  <a:pt x="7305629" y="11636084"/>
                  <a:pt x="7358518" y="11668357"/>
                  <a:pt x="7344020" y="11716749"/>
                </a:cubicBezTo>
                <a:close/>
                <a:moveTo>
                  <a:pt x="8170692" y="9846910"/>
                </a:moveTo>
                <a:cubicBezTo>
                  <a:pt x="8179971" y="9805751"/>
                  <a:pt x="8158586" y="9782393"/>
                  <a:pt x="8133328" y="9762135"/>
                </a:cubicBezTo>
                <a:cubicBezTo>
                  <a:pt x="8130179" y="9780678"/>
                  <a:pt x="8144764" y="9788791"/>
                  <a:pt x="8143054" y="9806464"/>
                </a:cubicBezTo>
                <a:cubicBezTo>
                  <a:pt x="8135500" y="9797726"/>
                  <a:pt x="8138972" y="9782465"/>
                  <a:pt x="8120393" y="9780249"/>
                </a:cubicBezTo>
                <a:cubicBezTo>
                  <a:pt x="8110536" y="9802700"/>
                  <a:pt x="8129437" y="9808201"/>
                  <a:pt x="8149798" y="9812365"/>
                </a:cubicBezTo>
                <a:cubicBezTo>
                  <a:pt x="8153399" y="9826067"/>
                  <a:pt x="8156046" y="9840195"/>
                  <a:pt x="8170692" y="9846910"/>
                </a:cubicBezTo>
                <a:close/>
                <a:moveTo>
                  <a:pt x="8150957" y="9892279"/>
                </a:moveTo>
                <a:cubicBezTo>
                  <a:pt x="8141964" y="9884412"/>
                  <a:pt x="8140187" y="9871724"/>
                  <a:pt x="8128317" y="9865598"/>
                </a:cubicBezTo>
                <a:cubicBezTo>
                  <a:pt x="8116339" y="9872545"/>
                  <a:pt x="8138472" y="9900138"/>
                  <a:pt x="8150957" y="9892279"/>
                </a:cubicBezTo>
                <a:close/>
                <a:moveTo>
                  <a:pt x="9842824" y="6063536"/>
                </a:moveTo>
                <a:cubicBezTo>
                  <a:pt x="9838225" y="6034067"/>
                  <a:pt x="9843220" y="5981160"/>
                  <a:pt x="9806064" y="5975187"/>
                </a:cubicBezTo>
                <a:cubicBezTo>
                  <a:pt x="9826944" y="5999180"/>
                  <a:pt x="9816730" y="6054191"/>
                  <a:pt x="9842824" y="6063536"/>
                </a:cubicBezTo>
                <a:close/>
                <a:moveTo>
                  <a:pt x="10189648" y="5282226"/>
                </a:moveTo>
                <a:cubicBezTo>
                  <a:pt x="10192451" y="5276682"/>
                  <a:pt x="10194543" y="5270558"/>
                  <a:pt x="10195393" y="5263426"/>
                </a:cubicBezTo>
                <a:cubicBezTo>
                  <a:pt x="10174848" y="5279809"/>
                  <a:pt x="10149177" y="5291419"/>
                  <a:pt x="10149887" y="5324501"/>
                </a:cubicBezTo>
                <a:cubicBezTo>
                  <a:pt x="10151239" y="5328007"/>
                  <a:pt x="10154063" y="5329704"/>
                  <a:pt x="10159540" y="5328143"/>
                </a:cubicBezTo>
                <a:cubicBezTo>
                  <a:pt x="10166425" y="5310272"/>
                  <a:pt x="10181238" y="5298854"/>
                  <a:pt x="10189648" y="5282226"/>
                </a:cubicBezTo>
                <a:close/>
                <a:moveTo>
                  <a:pt x="9480106" y="6891329"/>
                </a:moveTo>
                <a:cubicBezTo>
                  <a:pt x="9478473" y="6862918"/>
                  <a:pt x="9452763" y="6875574"/>
                  <a:pt x="9439436" y="6859721"/>
                </a:cubicBezTo>
                <a:cubicBezTo>
                  <a:pt x="9429171" y="6872642"/>
                  <a:pt x="9457481" y="6876162"/>
                  <a:pt x="9458976" y="6890086"/>
                </a:cubicBezTo>
                <a:cubicBezTo>
                  <a:pt x="9455205" y="6895978"/>
                  <a:pt x="9446147" y="6899921"/>
                  <a:pt x="9457683" y="6904214"/>
                </a:cubicBezTo>
                <a:cubicBezTo>
                  <a:pt x="9460182" y="6893738"/>
                  <a:pt x="9469877" y="6892085"/>
                  <a:pt x="9480106" y="6891329"/>
                </a:cubicBezTo>
                <a:close/>
                <a:moveTo>
                  <a:pt x="10221216" y="5219082"/>
                </a:moveTo>
                <a:cubicBezTo>
                  <a:pt x="10222749" y="5215007"/>
                  <a:pt x="10223382" y="5210215"/>
                  <a:pt x="10222528" y="5204253"/>
                </a:cubicBezTo>
                <a:cubicBezTo>
                  <a:pt x="10207248" y="5210478"/>
                  <a:pt x="10187932" y="5235685"/>
                  <a:pt x="10198879" y="5248809"/>
                </a:cubicBezTo>
                <a:cubicBezTo>
                  <a:pt x="10203904" y="5237100"/>
                  <a:pt x="10216617" y="5231307"/>
                  <a:pt x="10221216" y="5219082"/>
                </a:cubicBezTo>
                <a:close/>
                <a:moveTo>
                  <a:pt x="6107179" y="14530516"/>
                </a:moveTo>
                <a:cubicBezTo>
                  <a:pt x="6104454" y="14512466"/>
                  <a:pt x="6109487" y="14490696"/>
                  <a:pt x="6093656" y="14478086"/>
                </a:cubicBezTo>
                <a:cubicBezTo>
                  <a:pt x="6090846" y="14498285"/>
                  <a:pt x="6099107" y="14514187"/>
                  <a:pt x="6107179" y="14530516"/>
                </a:cubicBezTo>
                <a:close/>
                <a:moveTo>
                  <a:pt x="7233818" y="11980922"/>
                </a:moveTo>
                <a:cubicBezTo>
                  <a:pt x="7230794" y="11984786"/>
                  <a:pt x="7225988" y="11988205"/>
                  <a:pt x="7219049" y="11990906"/>
                </a:cubicBezTo>
                <a:cubicBezTo>
                  <a:pt x="7190300" y="11976148"/>
                  <a:pt x="7158486" y="11963864"/>
                  <a:pt x="7155277" y="11928487"/>
                </a:cubicBezTo>
                <a:cubicBezTo>
                  <a:pt x="7188812" y="11905103"/>
                  <a:pt x="7254986" y="11953884"/>
                  <a:pt x="7233818" y="11980922"/>
                </a:cubicBezTo>
                <a:close/>
                <a:moveTo>
                  <a:pt x="8161660" y="9882475"/>
                </a:moveTo>
                <a:cubicBezTo>
                  <a:pt x="8168767" y="9848226"/>
                  <a:pt x="8145190" y="9832245"/>
                  <a:pt x="8124491" y="9814522"/>
                </a:cubicBezTo>
                <a:cubicBezTo>
                  <a:pt x="8123139" y="9845288"/>
                  <a:pt x="8139035" y="9866069"/>
                  <a:pt x="8161660" y="9882475"/>
                </a:cubicBezTo>
                <a:close/>
                <a:moveTo>
                  <a:pt x="8844708" y="8337218"/>
                </a:moveTo>
                <a:cubicBezTo>
                  <a:pt x="8842280" y="8330037"/>
                  <a:pt x="8828457" y="8324439"/>
                  <a:pt x="8825695" y="8336453"/>
                </a:cubicBezTo>
                <a:cubicBezTo>
                  <a:pt x="8829075" y="8346093"/>
                  <a:pt x="8839567" y="8343091"/>
                  <a:pt x="8844708" y="8337218"/>
                </a:cubicBezTo>
                <a:close/>
                <a:moveTo>
                  <a:pt x="9699271" y="6410038"/>
                </a:moveTo>
                <a:cubicBezTo>
                  <a:pt x="9698139" y="6377730"/>
                  <a:pt x="9682192" y="6351050"/>
                  <a:pt x="9659567" y="6326245"/>
                </a:cubicBezTo>
                <a:cubicBezTo>
                  <a:pt x="9660489" y="6357927"/>
                  <a:pt x="9670385" y="6387318"/>
                  <a:pt x="9699271" y="6410038"/>
                </a:cubicBezTo>
                <a:close/>
                <a:moveTo>
                  <a:pt x="9474230" y="6919362"/>
                </a:moveTo>
                <a:cubicBezTo>
                  <a:pt x="9474523" y="6917001"/>
                  <a:pt x="9474816" y="6914641"/>
                  <a:pt x="9475109" y="6912282"/>
                </a:cubicBezTo>
                <a:cubicBezTo>
                  <a:pt x="9472750" y="6911988"/>
                  <a:pt x="9470425" y="6912160"/>
                  <a:pt x="9468066" y="6911866"/>
                </a:cubicBezTo>
                <a:cubicBezTo>
                  <a:pt x="9467773" y="6914226"/>
                  <a:pt x="9467481" y="6916586"/>
                  <a:pt x="9467652" y="6918912"/>
                </a:cubicBezTo>
                <a:cubicBezTo>
                  <a:pt x="9469512" y="6918775"/>
                  <a:pt x="9472370" y="6919499"/>
                  <a:pt x="9474230" y="6919362"/>
                </a:cubicBezTo>
                <a:close/>
                <a:moveTo>
                  <a:pt x="9184508" y="7575488"/>
                </a:moveTo>
                <a:cubicBezTo>
                  <a:pt x="9184021" y="7566227"/>
                  <a:pt x="9167694" y="7555244"/>
                  <a:pt x="9159959" y="7550202"/>
                </a:cubicBezTo>
                <a:cubicBezTo>
                  <a:pt x="9159802" y="7567052"/>
                  <a:pt x="9167533" y="7576770"/>
                  <a:pt x="9178811" y="7583889"/>
                </a:cubicBezTo>
                <a:cubicBezTo>
                  <a:pt x="9183073" y="7581470"/>
                  <a:pt x="9184670" y="7578574"/>
                  <a:pt x="9184508" y="7575488"/>
                </a:cubicBezTo>
                <a:close/>
                <a:moveTo>
                  <a:pt x="8651000" y="8783429"/>
                </a:moveTo>
                <a:cubicBezTo>
                  <a:pt x="8644404" y="8795299"/>
                  <a:pt x="8635864" y="8805293"/>
                  <a:pt x="8625781" y="8811903"/>
                </a:cubicBezTo>
                <a:cubicBezTo>
                  <a:pt x="8605976" y="8775682"/>
                  <a:pt x="8598798" y="8694674"/>
                  <a:pt x="8647001" y="8666625"/>
                </a:cubicBezTo>
                <a:cubicBezTo>
                  <a:pt x="8673074" y="8695316"/>
                  <a:pt x="8670787" y="8747817"/>
                  <a:pt x="8651000" y="8783429"/>
                </a:cubicBezTo>
                <a:close/>
                <a:moveTo>
                  <a:pt x="6188201" y="14357524"/>
                </a:moveTo>
                <a:cubicBezTo>
                  <a:pt x="6179996" y="14347262"/>
                  <a:pt x="6198001" y="14326119"/>
                  <a:pt x="6171532" y="14322592"/>
                </a:cubicBezTo>
                <a:cubicBezTo>
                  <a:pt x="6168757" y="14334639"/>
                  <a:pt x="6179227" y="14370915"/>
                  <a:pt x="6188201" y="14357524"/>
                </a:cubicBezTo>
                <a:close/>
                <a:moveTo>
                  <a:pt x="7113419" y="12264306"/>
                </a:moveTo>
                <a:cubicBezTo>
                  <a:pt x="7119128" y="12257146"/>
                  <a:pt x="7115334" y="12251904"/>
                  <a:pt x="7112581" y="12246610"/>
                </a:cubicBezTo>
                <a:cubicBezTo>
                  <a:pt x="7106446" y="12253582"/>
                  <a:pt x="7105087" y="12260115"/>
                  <a:pt x="7113419" y="12264306"/>
                </a:cubicBezTo>
                <a:close/>
                <a:moveTo>
                  <a:pt x="7983545" y="10296558"/>
                </a:moveTo>
                <a:cubicBezTo>
                  <a:pt x="7984912" y="10293723"/>
                  <a:pt x="7985297" y="10289886"/>
                  <a:pt x="7986047" y="10286518"/>
                </a:cubicBezTo>
                <a:cubicBezTo>
                  <a:pt x="7976334" y="10284938"/>
                  <a:pt x="7974128" y="10291065"/>
                  <a:pt x="7975148" y="10300590"/>
                </a:cubicBezTo>
                <a:cubicBezTo>
                  <a:pt x="7979828" y="10301227"/>
                  <a:pt x="7982178" y="10299394"/>
                  <a:pt x="7983545" y="10296558"/>
                </a:cubicBezTo>
                <a:close/>
                <a:moveTo>
                  <a:pt x="9991088" y="5764669"/>
                </a:moveTo>
                <a:cubicBezTo>
                  <a:pt x="9980287" y="5720364"/>
                  <a:pt x="10045539" y="5697031"/>
                  <a:pt x="10013955" y="5663498"/>
                </a:cubicBezTo>
                <a:cubicBezTo>
                  <a:pt x="9995088" y="5702917"/>
                  <a:pt x="9965313" y="5732856"/>
                  <a:pt x="9954692" y="5778384"/>
                </a:cubicBezTo>
                <a:cubicBezTo>
                  <a:pt x="9966645" y="5785104"/>
                  <a:pt x="9977138" y="5761140"/>
                  <a:pt x="9991088" y="5764669"/>
                </a:cubicBezTo>
                <a:close/>
                <a:moveTo>
                  <a:pt x="10179921" y="5337519"/>
                </a:moveTo>
                <a:cubicBezTo>
                  <a:pt x="10181991" y="5333176"/>
                  <a:pt x="10183063" y="5328030"/>
                  <a:pt x="10182397" y="5321467"/>
                </a:cubicBezTo>
                <a:cubicBezTo>
                  <a:pt x="10166823" y="5328053"/>
                  <a:pt x="10132789" y="5361747"/>
                  <a:pt x="10154328" y="5371454"/>
                </a:cubicBezTo>
                <a:cubicBezTo>
                  <a:pt x="10158511" y="5356350"/>
                  <a:pt x="10173709" y="5350548"/>
                  <a:pt x="10179921" y="5337519"/>
                </a:cubicBezTo>
                <a:close/>
                <a:moveTo>
                  <a:pt x="8876153" y="8292561"/>
                </a:moveTo>
                <a:cubicBezTo>
                  <a:pt x="8870188" y="8289926"/>
                  <a:pt x="8876082" y="8282349"/>
                  <a:pt x="8866193" y="8280526"/>
                </a:cubicBezTo>
                <a:lnTo>
                  <a:pt x="8861865" y="8290321"/>
                </a:lnTo>
                <a:cubicBezTo>
                  <a:pt x="8866740" y="8291966"/>
                  <a:pt x="8873230" y="8296871"/>
                  <a:pt x="8876153" y="8292561"/>
                </a:cubicBezTo>
                <a:close/>
                <a:moveTo>
                  <a:pt x="6961702" y="12628096"/>
                </a:moveTo>
                <a:cubicBezTo>
                  <a:pt x="6962830" y="12613296"/>
                  <a:pt x="6943282" y="12592364"/>
                  <a:pt x="6931267" y="12589344"/>
                </a:cubicBezTo>
                <a:cubicBezTo>
                  <a:pt x="6938858" y="12604390"/>
                  <a:pt x="6940880" y="12620532"/>
                  <a:pt x="6947007" y="12635439"/>
                </a:cubicBezTo>
                <a:cubicBezTo>
                  <a:pt x="6948947" y="12636804"/>
                  <a:pt x="6950698" y="12638595"/>
                  <a:pt x="6952638" y="12639960"/>
                </a:cubicBezTo>
                <a:cubicBezTo>
                  <a:pt x="6958653" y="12637280"/>
                  <a:pt x="6961326" y="12633029"/>
                  <a:pt x="6961702" y="12628096"/>
                </a:cubicBezTo>
                <a:close/>
                <a:moveTo>
                  <a:pt x="9509471" y="6865654"/>
                </a:moveTo>
                <a:cubicBezTo>
                  <a:pt x="9510555" y="6863702"/>
                  <a:pt x="9511322" y="6861422"/>
                  <a:pt x="9510814" y="6857719"/>
                </a:cubicBezTo>
                <a:cubicBezTo>
                  <a:pt x="9503840" y="6858234"/>
                  <a:pt x="9503461" y="6853117"/>
                  <a:pt x="9496917" y="6853134"/>
                </a:cubicBezTo>
                <a:cubicBezTo>
                  <a:pt x="9494453" y="6864075"/>
                  <a:pt x="9500342" y="6867850"/>
                  <a:pt x="9506231" y="6871623"/>
                </a:cubicBezTo>
                <a:cubicBezTo>
                  <a:pt x="9506989" y="6869228"/>
                  <a:pt x="9508389" y="6867603"/>
                  <a:pt x="9509471" y="6865654"/>
                </a:cubicBezTo>
                <a:close/>
                <a:moveTo>
                  <a:pt x="9074716" y="7851660"/>
                </a:moveTo>
                <a:cubicBezTo>
                  <a:pt x="9067122" y="7843804"/>
                  <a:pt x="9059618" y="7818162"/>
                  <a:pt x="9048407" y="7824603"/>
                </a:cubicBezTo>
                <a:cubicBezTo>
                  <a:pt x="9055999" y="7832465"/>
                  <a:pt x="9059526" y="7861203"/>
                  <a:pt x="9074716" y="7851660"/>
                </a:cubicBezTo>
                <a:close/>
                <a:moveTo>
                  <a:pt x="9497291" y="6896140"/>
                </a:moveTo>
                <a:cubicBezTo>
                  <a:pt x="9510294" y="6876002"/>
                  <a:pt x="9485052" y="6863366"/>
                  <a:pt x="9479268" y="6848357"/>
                </a:cubicBezTo>
                <a:cubicBezTo>
                  <a:pt x="9470365" y="6848080"/>
                  <a:pt x="9466593" y="6853971"/>
                  <a:pt x="9460790" y="6857674"/>
                </a:cubicBezTo>
                <a:cubicBezTo>
                  <a:pt x="9485707" y="6859575"/>
                  <a:pt x="9481157" y="6886573"/>
                  <a:pt x="9497291" y="6896140"/>
                </a:cubicBezTo>
                <a:close/>
                <a:moveTo>
                  <a:pt x="7985211" y="10319608"/>
                </a:moveTo>
                <a:cubicBezTo>
                  <a:pt x="7988177" y="10315989"/>
                  <a:pt x="7990160" y="10311368"/>
                  <a:pt x="7989307" y="10304149"/>
                </a:cubicBezTo>
                <a:cubicBezTo>
                  <a:pt x="7981597" y="10307384"/>
                  <a:pt x="7970325" y="10325456"/>
                  <a:pt x="7975219" y="10329058"/>
                </a:cubicBezTo>
                <a:cubicBezTo>
                  <a:pt x="7978297" y="10325844"/>
                  <a:pt x="7982245" y="10323227"/>
                  <a:pt x="7985211" y="10319608"/>
                </a:cubicBezTo>
                <a:close/>
                <a:moveTo>
                  <a:pt x="6150080" y="14474939"/>
                </a:moveTo>
                <a:cubicBezTo>
                  <a:pt x="6153037" y="14457868"/>
                  <a:pt x="6143077" y="14445810"/>
                  <a:pt x="6136808" y="14432320"/>
                </a:cubicBezTo>
                <a:cubicBezTo>
                  <a:pt x="6123766" y="14447998"/>
                  <a:pt x="6151485" y="14464840"/>
                  <a:pt x="6138569" y="14469853"/>
                </a:cubicBezTo>
                <a:cubicBezTo>
                  <a:pt x="6128274" y="14455095"/>
                  <a:pt x="6121935" y="14457910"/>
                  <a:pt x="6107432" y="14446907"/>
                </a:cubicBezTo>
                <a:cubicBezTo>
                  <a:pt x="6101219" y="14439057"/>
                  <a:pt x="6102988" y="14418908"/>
                  <a:pt x="6097571" y="14405794"/>
                </a:cubicBezTo>
                <a:cubicBezTo>
                  <a:pt x="6093007" y="14393058"/>
                  <a:pt x="6081510" y="14366027"/>
                  <a:pt x="6073242" y="14376667"/>
                </a:cubicBezTo>
                <a:cubicBezTo>
                  <a:pt x="6078015" y="14402770"/>
                  <a:pt x="6091433" y="14479657"/>
                  <a:pt x="6150080" y="14474939"/>
                </a:cubicBezTo>
                <a:close/>
                <a:moveTo>
                  <a:pt x="7951339" y="10399946"/>
                </a:moveTo>
                <a:cubicBezTo>
                  <a:pt x="7954076" y="10393737"/>
                  <a:pt x="7955163" y="10385874"/>
                  <a:pt x="7953743" y="10375386"/>
                </a:cubicBezTo>
                <a:cubicBezTo>
                  <a:pt x="7942130" y="10379579"/>
                  <a:pt x="7930180" y="10402007"/>
                  <a:pt x="7939033" y="10414579"/>
                </a:cubicBezTo>
                <a:cubicBezTo>
                  <a:pt x="7944214" y="10410709"/>
                  <a:pt x="7948602" y="10406155"/>
                  <a:pt x="7951339" y="10399946"/>
                </a:cubicBezTo>
                <a:close/>
                <a:moveTo>
                  <a:pt x="8201899" y="9838006"/>
                </a:moveTo>
                <a:cubicBezTo>
                  <a:pt x="8202995" y="9834317"/>
                  <a:pt x="8204112" y="9830163"/>
                  <a:pt x="8205207" y="9826475"/>
                </a:cubicBezTo>
                <a:cubicBezTo>
                  <a:pt x="8199170" y="9825742"/>
                  <a:pt x="8190500" y="9821158"/>
                  <a:pt x="8188411" y="9826204"/>
                </a:cubicBezTo>
                <a:cubicBezTo>
                  <a:pt x="8196251" y="9828417"/>
                  <a:pt x="8190674" y="9838447"/>
                  <a:pt x="8201899" y="9838006"/>
                </a:cubicBezTo>
                <a:close/>
                <a:moveTo>
                  <a:pt x="9204332" y="7574987"/>
                </a:moveTo>
                <a:cubicBezTo>
                  <a:pt x="9213805" y="7563995"/>
                  <a:pt x="9190027" y="7539558"/>
                  <a:pt x="9181536" y="7544865"/>
                </a:cubicBezTo>
                <a:cubicBezTo>
                  <a:pt x="9192815" y="7551982"/>
                  <a:pt x="9188713" y="7572402"/>
                  <a:pt x="9204332" y="7574987"/>
                </a:cubicBezTo>
                <a:close/>
                <a:moveTo>
                  <a:pt x="9689922" y="6476869"/>
                </a:moveTo>
                <a:cubicBezTo>
                  <a:pt x="9693327" y="6471215"/>
                  <a:pt x="9695350" y="6466108"/>
                  <a:pt x="9690434" y="6463398"/>
                </a:cubicBezTo>
                <a:cubicBezTo>
                  <a:pt x="9684637" y="6482366"/>
                  <a:pt x="9656218" y="6477571"/>
                  <a:pt x="9681116" y="6493622"/>
                </a:cubicBezTo>
                <a:cubicBezTo>
                  <a:pt x="9681730" y="6488723"/>
                  <a:pt x="9686517" y="6482522"/>
                  <a:pt x="9689922" y="6476869"/>
                </a:cubicBezTo>
                <a:close/>
                <a:moveTo>
                  <a:pt x="8871646" y="8329269"/>
                </a:moveTo>
                <a:cubicBezTo>
                  <a:pt x="8863967" y="8321293"/>
                  <a:pt x="8852661" y="8320373"/>
                  <a:pt x="8846213" y="8333812"/>
                </a:cubicBezTo>
                <a:cubicBezTo>
                  <a:pt x="8856629" y="8337900"/>
                  <a:pt x="8866753" y="8340343"/>
                  <a:pt x="8871646" y="8329269"/>
                </a:cubicBezTo>
                <a:close/>
                <a:moveTo>
                  <a:pt x="7729354" y="10915316"/>
                </a:moveTo>
                <a:cubicBezTo>
                  <a:pt x="7733468" y="10908398"/>
                  <a:pt x="7723773" y="10898193"/>
                  <a:pt x="7722183" y="10907904"/>
                </a:cubicBezTo>
                <a:cubicBezTo>
                  <a:pt x="7726838" y="10908223"/>
                  <a:pt x="7725307" y="10914290"/>
                  <a:pt x="7729354" y="10915316"/>
                </a:cubicBezTo>
                <a:close/>
                <a:moveTo>
                  <a:pt x="7089680" y="12366435"/>
                </a:moveTo>
                <a:cubicBezTo>
                  <a:pt x="7094905" y="12353457"/>
                  <a:pt x="7080090" y="12322450"/>
                  <a:pt x="7063124" y="12329732"/>
                </a:cubicBezTo>
                <a:cubicBezTo>
                  <a:pt x="7056531" y="12344655"/>
                  <a:pt x="7083035" y="12353817"/>
                  <a:pt x="7089680" y="12366435"/>
                </a:cubicBezTo>
                <a:close/>
                <a:moveTo>
                  <a:pt x="7062037" y="12430150"/>
                </a:moveTo>
                <a:cubicBezTo>
                  <a:pt x="7047020" y="12416889"/>
                  <a:pt x="7054317" y="12399221"/>
                  <a:pt x="7046295" y="12383955"/>
                </a:cubicBezTo>
                <a:cubicBezTo>
                  <a:pt x="7037670" y="12400019"/>
                  <a:pt x="7038165" y="12436928"/>
                  <a:pt x="7062037" y="12430150"/>
                </a:cubicBezTo>
                <a:close/>
                <a:moveTo>
                  <a:pt x="10182540" y="5368532"/>
                </a:moveTo>
                <a:cubicBezTo>
                  <a:pt x="10167955" y="5378331"/>
                  <a:pt x="10135240" y="5395644"/>
                  <a:pt x="10149050" y="5414107"/>
                </a:cubicBezTo>
                <a:cubicBezTo>
                  <a:pt x="10157519" y="5396321"/>
                  <a:pt x="10174366" y="5385957"/>
                  <a:pt x="10182540" y="5368532"/>
                </a:cubicBezTo>
                <a:close/>
                <a:moveTo>
                  <a:pt x="7088212" y="12371973"/>
                </a:moveTo>
                <a:cubicBezTo>
                  <a:pt x="7090745" y="12371587"/>
                  <a:pt x="7080612" y="12373129"/>
                  <a:pt x="7080612" y="12373129"/>
                </a:cubicBezTo>
                <a:cubicBezTo>
                  <a:pt x="7085116" y="12372444"/>
                  <a:pt x="7087367" y="12372102"/>
                  <a:pt x="7088212" y="12371973"/>
                </a:cubicBezTo>
                <a:close/>
                <a:moveTo>
                  <a:pt x="8184125" y="9891869"/>
                </a:moveTo>
                <a:cubicBezTo>
                  <a:pt x="8185221" y="9888180"/>
                  <a:pt x="8186317" y="9884492"/>
                  <a:pt x="8187433" y="9880338"/>
                </a:cubicBezTo>
                <a:cubicBezTo>
                  <a:pt x="8183260" y="9879688"/>
                  <a:pt x="8179593" y="9878125"/>
                  <a:pt x="8175420" y="9877475"/>
                </a:cubicBezTo>
                <a:cubicBezTo>
                  <a:pt x="8174790" y="9881184"/>
                  <a:pt x="8173673" y="9885338"/>
                  <a:pt x="8172578" y="9889026"/>
                </a:cubicBezTo>
                <a:cubicBezTo>
                  <a:pt x="8176265" y="9890122"/>
                  <a:pt x="8180418" y="9891238"/>
                  <a:pt x="8184125" y="9891869"/>
                </a:cubicBezTo>
                <a:close/>
                <a:moveTo>
                  <a:pt x="9224897" y="7536983"/>
                </a:moveTo>
                <a:cubicBezTo>
                  <a:pt x="9223142" y="7525887"/>
                  <a:pt x="9212639" y="7510292"/>
                  <a:pt x="9201033" y="7517697"/>
                </a:cubicBezTo>
                <a:cubicBezTo>
                  <a:pt x="9203287" y="7529224"/>
                  <a:pt x="9213895" y="7533584"/>
                  <a:pt x="9224897" y="7536983"/>
                </a:cubicBezTo>
                <a:close/>
                <a:moveTo>
                  <a:pt x="6902660" y="12793512"/>
                </a:moveTo>
                <a:cubicBezTo>
                  <a:pt x="6905344" y="12788592"/>
                  <a:pt x="6896023" y="12772770"/>
                  <a:pt x="6887519" y="12778172"/>
                </a:cubicBezTo>
                <a:cubicBezTo>
                  <a:pt x="6888309" y="12781574"/>
                  <a:pt x="6891110" y="12784465"/>
                  <a:pt x="6892746" y="12787541"/>
                </a:cubicBezTo>
                <a:lnTo>
                  <a:pt x="6891054" y="12797597"/>
                </a:lnTo>
                <a:lnTo>
                  <a:pt x="6890774" y="12797696"/>
                </a:lnTo>
                <a:lnTo>
                  <a:pt x="6878825" y="12779101"/>
                </a:lnTo>
                <a:lnTo>
                  <a:pt x="6876136" y="12776721"/>
                </a:lnTo>
                <a:lnTo>
                  <a:pt x="6864626" y="12766531"/>
                </a:lnTo>
                <a:lnTo>
                  <a:pt x="6868188" y="12775707"/>
                </a:lnTo>
                <a:lnTo>
                  <a:pt x="6870049" y="12780503"/>
                </a:lnTo>
                <a:cubicBezTo>
                  <a:pt x="6871342" y="12785653"/>
                  <a:pt x="6871082" y="12789991"/>
                  <a:pt x="6866159" y="12789597"/>
                </a:cubicBezTo>
                <a:lnTo>
                  <a:pt x="6857798" y="12774383"/>
                </a:lnTo>
                <a:lnTo>
                  <a:pt x="6856233" y="12771537"/>
                </a:lnTo>
                <a:cubicBezTo>
                  <a:pt x="6854162" y="12764832"/>
                  <a:pt x="6851543" y="12759223"/>
                  <a:pt x="6843026" y="12760039"/>
                </a:cubicBezTo>
                <a:lnTo>
                  <a:pt x="6846978" y="12773003"/>
                </a:lnTo>
                <a:lnTo>
                  <a:pt x="6847553" y="12774887"/>
                </a:lnTo>
                <a:cubicBezTo>
                  <a:pt x="6849093" y="12779766"/>
                  <a:pt x="6849959" y="12784728"/>
                  <a:pt x="6848034" y="12790238"/>
                </a:cubicBezTo>
                <a:lnTo>
                  <a:pt x="6836167" y="12771625"/>
                </a:lnTo>
                <a:lnTo>
                  <a:pt x="6833243" y="12767039"/>
                </a:lnTo>
                <a:cubicBezTo>
                  <a:pt x="6830245" y="12758971"/>
                  <a:pt x="6827453" y="12750869"/>
                  <a:pt x="6819694" y="12743624"/>
                </a:cubicBezTo>
                <a:cubicBezTo>
                  <a:pt x="6812050" y="12751696"/>
                  <a:pt x="6815120" y="12758014"/>
                  <a:pt x="6818788" y="12764278"/>
                </a:cubicBezTo>
                <a:lnTo>
                  <a:pt x="6821469" y="12769751"/>
                </a:lnTo>
                <a:lnTo>
                  <a:pt x="6823473" y="12773846"/>
                </a:lnTo>
                <a:cubicBezTo>
                  <a:pt x="6824342" y="12777162"/>
                  <a:pt x="6824094" y="12780679"/>
                  <a:pt x="6821467" y="12784607"/>
                </a:cubicBezTo>
                <a:cubicBezTo>
                  <a:pt x="6816963" y="12782108"/>
                  <a:pt x="6814273" y="12779329"/>
                  <a:pt x="6812582" y="12776395"/>
                </a:cubicBezTo>
                <a:lnTo>
                  <a:pt x="6810024" y="12768292"/>
                </a:lnTo>
                <a:lnTo>
                  <a:pt x="6809698" y="12767257"/>
                </a:lnTo>
                <a:cubicBezTo>
                  <a:pt x="6808692" y="12761025"/>
                  <a:pt x="6808438" y="12754679"/>
                  <a:pt x="6802435" y="12749228"/>
                </a:cubicBezTo>
                <a:lnTo>
                  <a:pt x="6805022" y="12767654"/>
                </a:lnTo>
                <a:lnTo>
                  <a:pt x="6806966" y="12781498"/>
                </a:lnTo>
                <a:cubicBezTo>
                  <a:pt x="6819496" y="12798531"/>
                  <a:pt x="6847745" y="12806449"/>
                  <a:pt x="6871922" y="12804331"/>
                </a:cubicBezTo>
                <a:lnTo>
                  <a:pt x="6890774" y="12797696"/>
                </a:lnTo>
                <a:lnTo>
                  <a:pt x="6890983" y="12798021"/>
                </a:lnTo>
                <a:lnTo>
                  <a:pt x="6891054" y="12797597"/>
                </a:lnTo>
                <a:close/>
                <a:moveTo>
                  <a:pt x="8164856" y="9937259"/>
                </a:moveTo>
                <a:cubicBezTo>
                  <a:pt x="8140019" y="9928696"/>
                  <a:pt x="8141063" y="9904923"/>
                  <a:pt x="8121496" y="9893321"/>
                </a:cubicBezTo>
                <a:cubicBezTo>
                  <a:pt x="8115853" y="9915491"/>
                  <a:pt x="8149216" y="9931902"/>
                  <a:pt x="8142139" y="9944201"/>
                </a:cubicBezTo>
                <a:cubicBezTo>
                  <a:pt x="8128385" y="9938459"/>
                  <a:pt x="8132404" y="9921355"/>
                  <a:pt x="8110522" y="9919927"/>
                </a:cubicBezTo>
                <a:cubicBezTo>
                  <a:pt x="8111101" y="9938634"/>
                  <a:pt x="8131826" y="9945149"/>
                  <a:pt x="8142985" y="9956848"/>
                </a:cubicBezTo>
                <a:cubicBezTo>
                  <a:pt x="8152873" y="9954948"/>
                  <a:pt x="8160150" y="9948728"/>
                  <a:pt x="8164856" y="9937259"/>
                </a:cubicBezTo>
                <a:close/>
                <a:moveTo>
                  <a:pt x="9499404" y="6919197"/>
                </a:moveTo>
                <a:cubicBezTo>
                  <a:pt x="9500004" y="6915470"/>
                  <a:pt x="9500035" y="6911141"/>
                  <a:pt x="9499940" y="6906705"/>
                </a:cubicBezTo>
                <a:cubicBezTo>
                  <a:pt x="9495257" y="6906583"/>
                  <a:pt x="9490573" y="6906462"/>
                  <a:pt x="9485855" y="6905873"/>
                </a:cubicBezTo>
                <a:cubicBezTo>
                  <a:pt x="9483494" y="6918210"/>
                  <a:pt x="9488161" y="6924413"/>
                  <a:pt x="9495444" y="6928085"/>
                </a:cubicBezTo>
                <a:cubicBezTo>
                  <a:pt x="9497631" y="6926052"/>
                  <a:pt x="9498803" y="6922925"/>
                  <a:pt x="9499404" y="6919197"/>
                </a:cubicBezTo>
                <a:close/>
                <a:moveTo>
                  <a:pt x="8246348" y="9761495"/>
                </a:moveTo>
                <a:cubicBezTo>
                  <a:pt x="8237033" y="9750344"/>
                  <a:pt x="8236838" y="9733522"/>
                  <a:pt x="8221747" y="9726320"/>
                </a:cubicBezTo>
                <a:cubicBezTo>
                  <a:pt x="8221112" y="9740770"/>
                  <a:pt x="8236439" y="9763862"/>
                  <a:pt x="8246348" y="9761495"/>
                </a:cubicBezTo>
                <a:close/>
                <a:moveTo>
                  <a:pt x="6132956" y="14545989"/>
                </a:moveTo>
                <a:cubicBezTo>
                  <a:pt x="6135150" y="14526029"/>
                  <a:pt x="6127693" y="14509461"/>
                  <a:pt x="6118817" y="14493797"/>
                </a:cubicBezTo>
                <a:cubicBezTo>
                  <a:pt x="6113547" y="14514952"/>
                  <a:pt x="6118118" y="14532286"/>
                  <a:pt x="6132956" y="14545989"/>
                </a:cubicBezTo>
                <a:close/>
                <a:moveTo>
                  <a:pt x="9987744" y="5826353"/>
                </a:moveTo>
                <a:cubicBezTo>
                  <a:pt x="9986210" y="5811261"/>
                  <a:pt x="9993283" y="5802571"/>
                  <a:pt x="9988429" y="5784175"/>
                </a:cubicBezTo>
                <a:cubicBezTo>
                  <a:pt x="9969870" y="5790738"/>
                  <a:pt x="9961362" y="5804881"/>
                  <a:pt x="9964486" y="5829093"/>
                </a:cubicBezTo>
                <a:cubicBezTo>
                  <a:pt x="9972359" y="5828278"/>
                  <a:pt x="9980232" y="5827462"/>
                  <a:pt x="9987744" y="5826353"/>
                </a:cubicBezTo>
                <a:close/>
                <a:moveTo>
                  <a:pt x="7101968" y="12361673"/>
                </a:moveTo>
                <a:cubicBezTo>
                  <a:pt x="7106817" y="12349547"/>
                  <a:pt x="7102898" y="12328452"/>
                  <a:pt x="7091167" y="12327344"/>
                </a:cubicBezTo>
                <a:cubicBezTo>
                  <a:pt x="7085515" y="12340135"/>
                  <a:pt x="7091071" y="12351763"/>
                  <a:pt x="7101968" y="12361673"/>
                </a:cubicBezTo>
                <a:close/>
                <a:moveTo>
                  <a:pt x="7965713" y="10408264"/>
                </a:moveTo>
                <a:cubicBezTo>
                  <a:pt x="7967091" y="10404067"/>
                  <a:pt x="7967885" y="10399310"/>
                  <a:pt x="7967633" y="10393535"/>
                </a:cubicBezTo>
                <a:cubicBezTo>
                  <a:pt x="7948567" y="10399949"/>
                  <a:pt x="7948095" y="10425479"/>
                  <a:pt x="7939104" y="10443047"/>
                </a:cubicBezTo>
                <a:cubicBezTo>
                  <a:pt x="7942749" y="10443102"/>
                  <a:pt x="7946041" y="10442852"/>
                  <a:pt x="7950039" y="10443210"/>
                </a:cubicBezTo>
                <a:cubicBezTo>
                  <a:pt x="7952195" y="10428396"/>
                  <a:pt x="7961580" y="10420854"/>
                  <a:pt x="7965713" y="10408264"/>
                </a:cubicBezTo>
                <a:close/>
                <a:moveTo>
                  <a:pt x="6980348" y="12638449"/>
                </a:moveTo>
                <a:cubicBezTo>
                  <a:pt x="6979446" y="12643434"/>
                  <a:pt x="6977210" y="12648657"/>
                  <a:pt x="6973309" y="12654177"/>
                </a:cubicBezTo>
                <a:cubicBezTo>
                  <a:pt x="6933665" y="12665635"/>
                  <a:pt x="6902143" y="12616124"/>
                  <a:pt x="6879362" y="12588268"/>
                </a:cubicBezTo>
                <a:cubicBezTo>
                  <a:pt x="6886403" y="12570030"/>
                  <a:pt x="6877723" y="12553994"/>
                  <a:pt x="6870933" y="12538285"/>
                </a:cubicBezTo>
                <a:cubicBezTo>
                  <a:pt x="6867799" y="12551134"/>
                  <a:pt x="6866505" y="12563270"/>
                  <a:pt x="6877202" y="12573589"/>
                </a:cubicBezTo>
                <a:cubicBezTo>
                  <a:pt x="6863718" y="12583389"/>
                  <a:pt x="6870373" y="12561422"/>
                  <a:pt x="6858647" y="12555732"/>
                </a:cubicBezTo>
                <a:cubicBezTo>
                  <a:pt x="6850418" y="12570904"/>
                  <a:pt x="6863055" y="12582588"/>
                  <a:pt x="6870310" y="12594943"/>
                </a:cubicBezTo>
                <a:cubicBezTo>
                  <a:pt x="6848114" y="12635968"/>
                  <a:pt x="6774046" y="12689657"/>
                  <a:pt x="6786274" y="12627452"/>
                </a:cubicBezTo>
                <a:cubicBezTo>
                  <a:pt x="6794351" y="12587305"/>
                  <a:pt x="6848390" y="12572041"/>
                  <a:pt x="6837114" y="12536559"/>
                </a:cubicBezTo>
                <a:cubicBezTo>
                  <a:pt x="6814255" y="12515784"/>
                  <a:pt x="6771260" y="12487637"/>
                  <a:pt x="6806921" y="12449512"/>
                </a:cubicBezTo>
                <a:cubicBezTo>
                  <a:pt x="6842321" y="12440754"/>
                  <a:pt x="6861398" y="12500015"/>
                  <a:pt x="6894830" y="12498013"/>
                </a:cubicBezTo>
                <a:cubicBezTo>
                  <a:pt x="6904492" y="12469240"/>
                  <a:pt x="6922255" y="12431340"/>
                  <a:pt x="6952145" y="12429297"/>
                </a:cubicBezTo>
                <a:cubicBezTo>
                  <a:pt x="6991045" y="12463259"/>
                  <a:pt x="6938229" y="12517188"/>
                  <a:pt x="6916201" y="12548629"/>
                </a:cubicBezTo>
                <a:cubicBezTo>
                  <a:pt x="6927556" y="12580334"/>
                  <a:pt x="6986657" y="12603555"/>
                  <a:pt x="6980348" y="12638449"/>
                </a:cubicBezTo>
                <a:close/>
                <a:moveTo>
                  <a:pt x="9463786" y="7018355"/>
                </a:moveTo>
                <a:cubicBezTo>
                  <a:pt x="9446466" y="6973799"/>
                  <a:pt x="9478140" y="6902703"/>
                  <a:pt x="9423038" y="6890871"/>
                </a:cubicBezTo>
                <a:cubicBezTo>
                  <a:pt x="9426774" y="6909770"/>
                  <a:pt x="9440618" y="6919973"/>
                  <a:pt x="9448298" y="6935305"/>
                </a:cubicBezTo>
                <a:cubicBezTo>
                  <a:pt x="9431730" y="6938872"/>
                  <a:pt x="9423881" y="6908581"/>
                  <a:pt x="9407850" y="6900411"/>
                </a:cubicBezTo>
                <a:cubicBezTo>
                  <a:pt x="9413652" y="6934591"/>
                  <a:pt x="9435174" y="6947503"/>
                  <a:pt x="9445607" y="6974795"/>
                </a:cubicBezTo>
                <a:cubicBezTo>
                  <a:pt x="9451964" y="6991154"/>
                  <a:pt x="9444004" y="7009989"/>
                  <a:pt x="9463786" y="7018355"/>
                </a:cubicBezTo>
                <a:close/>
                <a:moveTo>
                  <a:pt x="10213354" y="5323903"/>
                </a:moveTo>
                <a:cubicBezTo>
                  <a:pt x="10223525" y="5307012"/>
                  <a:pt x="10219435" y="5274116"/>
                  <a:pt x="10214419" y="5261456"/>
                </a:cubicBezTo>
                <a:cubicBezTo>
                  <a:pt x="10206979" y="5286098"/>
                  <a:pt x="10208980" y="5305785"/>
                  <a:pt x="10197936" y="5334115"/>
                </a:cubicBezTo>
                <a:cubicBezTo>
                  <a:pt x="10204989" y="5333384"/>
                  <a:pt x="10209964" y="5329533"/>
                  <a:pt x="10213354" y="5323903"/>
                </a:cubicBezTo>
                <a:close/>
                <a:moveTo>
                  <a:pt x="10173136" y="5416256"/>
                </a:moveTo>
                <a:cubicBezTo>
                  <a:pt x="10151457" y="5421484"/>
                  <a:pt x="10139964" y="5435605"/>
                  <a:pt x="10139541" y="5457531"/>
                </a:cubicBezTo>
                <a:cubicBezTo>
                  <a:pt x="10156949" y="5449430"/>
                  <a:pt x="10168442" y="5435309"/>
                  <a:pt x="10173136" y="5416256"/>
                </a:cubicBezTo>
                <a:close/>
                <a:moveTo>
                  <a:pt x="8887535" y="8328461"/>
                </a:moveTo>
                <a:cubicBezTo>
                  <a:pt x="8890281" y="8324263"/>
                  <a:pt x="8891344" y="8318112"/>
                  <a:pt x="8889917" y="8314426"/>
                </a:cubicBezTo>
                <a:cubicBezTo>
                  <a:pt x="8885657" y="8312543"/>
                  <a:pt x="8881920" y="8312932"/>
                  <a:pt x="8878799" y="8313080"/>
                </a:cubicBezTo>
                <a:cubicBezTo>
                  <a:pt x="8872101" y="8321325"/>
                  <a:pt x="8879722" y="8323670"/>
                  <a:pt x="8875055" y="8330775"/>
                </a:cubicBezTo>
                <a:cubicBezTo>
                  <a:pt x="8880362" y="8334898"/>
                  <a:pt x="8884790" y="8332656"/>
                  <a:pt x="8887535" y="8328461"/>
                </a:cubicBezTo>
                <a:close/>
                <a:moveTo>
                  <a:pt x="7732785" y="10943514"/>
                </a:moveTo>
                <a:cubicBezTo>
                  <a:pt x="7738677" y="10933818"/>
                  <a:pt x="7723658" y="10927644"/>
                  <a:pt x="7722019" y="10936697"/>
                </a:cubicBezTo>
                <a:cubicBezTo>
                  <a:pt x="7727991" y="10936919"/>
                  <a:pt x="7724986" y="10945410"/>
                  <a:pt x="7732785" y="10943514"/>
                </a:cubicBezTo>
                <a:close/>
                <a:moveTo>
                  <a:pt x="6923154" y="12777125"/>
                </a:moveTo>
                <a:cubicBezTo>
                  <a:pt x="6901801" y="12857756"/>
                  <a:pt x="6813879" y="12796010"/>
                  <a:pt x="6763168" y="12804643"/>
                </a:cubicBezTo>
                <a:cubicBezTo>
                  <a:pt x="6753526" y="12842617"/>
                  <a:pt x="6794783" y="12871532"/>
                  <a:pt x="6801460" y="12906030"/>
                </a:cubicBezTo>
                <a:cubicBezTo>
                  <a:pt x="6796971" y="12925418"/>
                  <a:pt x="6802016" y="12952072"/>
                  <a:pt x="6780995" y="12966191"/>
                </a:cubicBezTo>
                <a:cubicBezTo>
                  <a:pt x="6750452" y="12960328"/>
                  <a:pt x="6733089" y="12929250"/>
                  <a:pt x="6718775" y="12905115"/>
                </a:cubicBezTo>
                <a:cubicBezTo>
                  <a:pt x="6703984" y="12879752"/>
                  <a:pt x="6691890" y="12854055"/>
                  <a:pt x="6674879" y="12830256"/>
                </a:cubicBezTo>
                <a:cubicBezTo>
                  <a:pt x="6639954" y="12781241"/>
                  <a:pt x="6611362" y="12729427"/>
                  <a:pt x="6576964" y="12682680"/>
                </a:cubicBezTo>
                <a:cubicBezTo>
                  <a:pt x="6581930" y="12664520"/>
                  <a:pt x="6564881" y="12644266"/>
                  <a:pt x="6576695" y="12620991"/>
                </a:cubicBezTo>
                <a:cubicBezTo>
                  <a:pt x="6595330" y="12583429"/>
                  <a:pt x="6657343" y="12571139"/>
                  <a:pt x="6670379" y="12612009"/>
                </a:cubicBezTo>
                <a:cubicBezTo>
                  <a:pt x="6666593" y="12628655"/>
                  <a:pt x="6658504" y="12646961"/>
                  <a:pt x="6642162" y="12658567"/>
                </a:cubicBezTo>
                <a:cubicBezTo>
                  <a:pt x="6646478" y="12678793"/>
                  <a:pt x="6657569" y="12700994"/>
                  <a:pt x="6674779" y="12711652"/>
                </a:cubicBezTo>
                <a:cubicBezTo>
                  <a:pt x="6698249" y="12726601"/>
                  <a:pt x="6726332" y="12716112"/>
                  <a:pt x="6753601" y="12719001"/>
                </a:cubicBezTo>
                <a:cubicBezTo>
                  <a:pt x="6761792" y="12720076"/>
                  <a:pt x="6769194" y="12726399"/>
                  <a:pt x="6777811" y="12727662"/>
                </a:cubicBezTo>
                <a:cubicBezTo>
                  <a:pt x="6793578" y="12730049"/>
                  <a:pt x="6809947" y="12727614"/>
                  <a:pt x="6824672" y="12730050"/>
                </a:cubicBezTo>
                <a:cubicBezTo>
                  <a:pt x="6856633" y="12735012"/>
                  <a:pt x="6890965" y="12741531"/>
                  <a:pt x="6923154" y="12777125"/>
                </a:cubicBezTo>
                <a:close/>
                <a:moveTo>
                  <a:pt x="8916822" y="8265564"/>
                </a:moveTo>
                <a:cubicBezTo>
                  <a:pt x="8927425" y="8249129"/>
                  <a:pt x="8925659" y="8221144"/>
                  <a:pt x="8905518" y="8208811"/>
                </a:cubicBezTo>
                <a:cubicBezTo>
                  <a:pt x="8899902" y="8213454"/>
                  <a:pt x="8910614" y="8223786"/>
                  <a:pt x="8899686" y="8222011"/>
                </a:cubicBezTo>
                <a:cubicBezTo>
                  <a:pt x="8895354" y="8209917"/>
                  <a:pt x="8895748" y="8196347"/>
                  <a:pt x="8888774" y="8185623"/>
                </a:cubicBezTo>
                <a:cubicBezTo>
                  <a:pt x="8875209" y="8189814"/>
                  <a:pt x="8869326" y="8223874"/>
                  <a:pt x="8873709" y="8237006"/>
                </a:cubicBezTo>
                <a:cubicBezTo>
                  <a:pt x="8863632" y="8235610"/>
                  <a:pt x="8859403" y="8247487"/>
                  <a:pt x="8848275" y="8241553"/>
                </a:cubicBezTo>
                <a:cubicBezTo>
                  <a:pt x="8836933" y="8266070"/>
                  <a:pt x="8858425" y="8275055"/>
                  <a:pt x="8869016" y="8274136"/>
                </a:cubicBezTo>
                <a:cubicBezTo>
                  <a:pt x="8875149" y="8267172"/>
                  <a:pt x="8861493" y="8251976"/>
                  <a:pt x="8873681" y="8245138"/>
                </a:cubicBezTo>
                <a:cubicBezTo>
                  <a:pt x="8870916" y="8257158"/>
                  <a:pt x="8874485" y="8266369"/>
                  <a:pt x="8884810" y="8272968"/>
                </a:cubicBezTo>
                <a:cubicBezTo>
                  <a:pt x="8891208" y="8258487"/>
                  <a:pt x="8877287" y="8250808"/>
                  <a:pt x="8886331" y="8234949"/>
                </a:cubicBezTo>
                <a:cubicBezTo>
                  <a:pt x="8896101" y="8247413"/>
                  <a:pt x="8894201" y="8264391"/>
                  <a:pt x="8902317" y="8277141"/>
                </a:cubicBezTo>
                <a:cubicBezTo>
                  <a:pt x="8908378" y="8275237"/>
                  <a:pt x="8913288" y="8271040"/>
                  <a:pt x="8916822" y="8265564"/>
                </a:cubicBezTo>
                <a:close/>
                <a:moveTo>
                  <a:pt x="9230922" y="7555248"/>
                </a:moveTo>
                <a:cubicBezTo>
                  <a:pt x="9220556" y="7554142"/>
                  <a:pt x="9216442" y="7530126"/>
                  <a:pt x="9202889" y="7542820"/>
                </a:cubicBezTo>
                <a:cubicBezTo>
                  <a:pt x="9211774" y="7549179"/>
                  <a:pt x="9211341" y="7562310"/>
                  <a:pt x="9222810" y="7565670"/>
                </a:cubicBezTo>
                <a:cubicBezTo>
                  <a:pt x="9227390" y="7564398"/>
                  <a:pt x="9230439" y="7561364"/>
                  <a:pt x="9230922" y="7555248"/>
                </a:cubicBezTo>
                <a:close/>
                <a:moveTo>
                  <a:pt x="8046057" y="10243880"/>
                </a:moveTo>
                <a:cubicBezTo>
                  <a:pt x="8047927" y="10238197"/>
                  <a:pt x="8048404" y="10232202"/>
                  <a:pt x="8046523" y="10225640"/>
                </a:cubicBezTo>
                <a:cubicBezTo>
                  <a:pt x="8028830" y="10241883"/>
                  <a:pt x="8017844" y="10263907"/>
                  <a:pt x="8010788" y="10289937"/>
                </a:cubicBezTo>
                <a:cubicBezTo>
                  <a:pt x="8011637" y="10292521"/>
                  <a:pt x="8013402" y="10294042"/>
                  <a:pt x="8017657" y="10293388"/>
                </a:cubicBezTo>
                <a:cubicBezTo>
                  <a:pt x="8022298" y="10275157"/>
                  <a:pt x="8040447" y="10260928"/>
                  <a:pt x="8046057" y="10243880"/>
                </a:cubicBezTo>
                <a:close/>
                <a:moveTo>
                  <a:pt x="7998708" y="10352934"/>
                </a:moveTo>
                <a:cubicBezTo>
                  <a:pt x="8004189" y="10340598"/>
                  <a:pt x="8007080" y="10325645"/>
                  <a:pt x="8007111" y="10307764"/>
                </a:cubicBezTo>
                <a:cubicBezTo>
                  <a:pt x="7982311" y="10317262"/>
                  <a:pt x="7985730" y="10355409"/>
                  <a:pt x="7967732" y="10372006"/>
                </a:cubicBezTo>
                <a:cubicBezTo>
                  <a:pt x="7967502" y="10377983"/>
                  <a:pt x="7970373" y="10381076"/>
                  <a:pt x="7974772" y="10382397"/>
                </a:cubicBezTo>
                <a:cubicBezTo>
                  <a:pt x="7985159" y="10374987"/>
                  <a:pt x="7993228" y="10365269"/>
                  <a:pt x="7998708" y="10352934"/>
                </a:cubicBezTo>
                <a:close/>
                <a:moveTo>
                  <a:pt x="7120105" y="12348284"/>
                </a:moveTo>
                <a:cubicBezTo>
                  <a:pt x="7127165" y="12330001"/>
                  <a:pt x="7113940" y="12314986"/>
                  <a:pt x="7111497" y="12298618"/>
                </a:cubicBezTo>
                <a:cubicBezTo>
                  <a:pt x="7115332" y="12300312"/>
                  <a:pt x="7119502" y="12304703"/>
                  <a:pt x="7122475" y="12301431"/>
                </a:cubicBezTo>
                <a:cubicBezTo>
                  <a:pt x="7115937" y="12295484"/>
                  <a:pt x="7124104" y="12287372"/>
                  <a:pt x="7113642" y="12282240"/>
                </a:cubicBezTo>
                <a:cubicBezTo>
                  <a:pt x="7089541" y="12292994"/>
                  <a:pt x="7096723" y="12338971"/>
                  <a:pt x="7120105" y="12348284"/>
                </a:cubicBezTo>
                <a:close/>
                <a:moveTo>
                  <a:pt x="10205502" y="5366157"/>
                </a:moveTo>
                <a:cubicBezTo>
                  <a:pt x="10205919" y="5360477"/>
                  <a:pt x="10212603" y="5354479"/>
                  <a:pt x="10204397" y="5352013"/>
                </a:cubicBezTo>
                <a:cubicBezTo>
                  <a:pt x="10204274" y="5357330"/>
                  <a:pt x="10197296" y="5363689"/>
                  <a:pt x="10205502" y="5366157"/>
                </a:cubicBezTo>
                <a:close/>
                <a:moveTo>
                  <a:pt x="9326913" y="7354969"/>
                </a:moveTo>
                <a:cubicBezTo>
                  <a:pt x="9313089" y="7313428"/>
                  <a:pt x="9292708" y="7277976"/>
                  <a:pt x="9247266" y="7264028"/>
                </a:cubicBezTo>
                <a:cubicBezTo>
                  <a:pt x="9268544" y="7298944"/>
                  <a:pt x="9283658" y="7338989"/>
                  <a:pt x="9326913" y="7354969"/>
                </a:cubicBezTo>
                <a:close/>
                <a:moveTo>
                  <a:pt x="8270811" y="9746690"/>
                </a:moveTo>
                <a:cubicBezTo>
                  <a:pt x="8266868" y="9730170"/>
                  <a:pt x="8264363" y="9712780"/>
                  <a:pt x="8248422" y="9703673"/>
                </a:cubicBezTo>
                <a:cubicBezTo>
                  <a:pt x="8248555" y="9721893"/>
                  <a:pt x="8261598" y="9733208"/>
                  <a:pt x="8270811" y="9746690"/>
                </a:cubicBezTo>
                <a:close/>
                <a:moveTo>
                  <a:pt x="9489826" y="6989363"/>
                </a:moveTo>
                <a:cubicBezTo>
                  <a:pt x="9496221" y="6974534"/>
                  <a:pt x="9492739" y="6945239"/>
                  <a:pt x="9494341" y="6938456"/>
                </a:cubicBezTo>
                <a:cubicBezTo>
                  <a:pt x="9468822" y="6947354"/>
                  <a:pt x="9482578" y="6975338"/>
                  <a:pt x="9479578" y="6998012"/>
                </a:cubicBezTo>
                <a:cubicBezTo>
                  <a:pt x="9484462" y="6997648"/>
                  <a:pt x="9487691" y="6994312"/>
                  <a:pt x="9489826" y="6989363"/>
                </a:cubicBezTo>
                <a:close/>
                <a:moveTo>
                  <a:pt x="7089031" y="12423222"/>
                </a:moveTo>
                <a:cubicBezTo>
                  <a:pt x="7075807" y="12408206"/>
                  <a:pt x="7072938" y="12391651"/>
                  <a:pt x="7055789" y="12377450"/>
                </a:cubicBezTo>
                <a:cubicBezTo>
                  <a:pt x="7048868" y="12394265"/>
                  <a:pt x="7070720" y="12419718"/>
                  <a:pt x="7089031" y="12423222"/>
                </a:cubicBezTo>
                <a:close/>
                <a:moveTo>
                  <a:pt x="6232093" y="14363134"/>
                </a:moveTo>
                <a:cubicBezTo>
                  <a:pt x="6226977" y="14360874"/>
                  <a:pt x="6228627" y="14355987"/>
                  <a:pt x="6221854" y="14354015"/>
                </a:cubicBezTo>
                <a:lnTo>
                  <a:pt x="6216759" y="14365548"/>
                </a:lnTo>
                <a:lnTo>
                  <a:pt x="6228696" y="14370822"/>
                </a:lnTo>
                <a:close/>
                <a:moveTo>
                  <a:pt x="8267503" y="9758221"/>
                </a:moveTo>
                <a:cubicBezTo>
                  <a:pt x="8245483" y="9749314"/>
                  <a:pt x="8252068" y="9705701"/>
                  <a:pt x="8225239" y="9710594"/>
                </a:cubicBezTo>
                <a:cubicBezTo>
                  <a:pt x="8238461" y="9728456"/>
                  <a:pt x="8244996" y="9749760"/>
                  <a:pt x="8262049" y="9765454"/>
                </a:cubicBezTo>
                <a:cubicBezTo>
                  <a:pt x="8265332" y="9765131"/>
                  <a:pt x="8267278" y="9763348"/>
                  <a:pt x="8267503" y="9758221"/>
                </a:cubicBezTo>
                <a:close/>
                <a:moveTo>
                  <a:pt x="9795273" y="6301376"/>
                </a:moveTo>
                <a:cubicBezTo>
                  <a:pt x="9777310" y="6277778"/>
                  <a:pt x="9752456" y="6235575"/>
                  <a:pt x="9727603" y="6226851"/>
                </a:cubicBezTo>
                <a:cubicBezTo>
                  <a:pt x="9744730" y="6251079"/>
                  <a:pt x="9758516" y="6296659"/>
                  <a:pt x="9795273" y="6301376"/>
                </a:cubicBezTo>
                <a:close/>
                <a:moveTo>
                  <a:pt x="8234418" y="9841769"/>
                </a:moveTo>
                <a:cubicBezTo>
                  <a:pt x="8223525" y="9824010"/>
                  <a:pt x="8219341" y="9802342"/>
                  <a:pt x="8197423" y="9791105"/>
                </a:cubicBezTo>
                <a:cubicBezTo>
                  <a:pt x="8192978" y="9807256"/>
                  <a:pt x="8201889" y="9816988"/>
                  <a:pt x="8213698" y="9824512"/>
                </a:cubicBezTo>
                <a:cubicBezTo>
                  <a:pt x="8215275" y="9831121"/>
                  <a:pt x="8230926" y="9857495"/>
                  <a:pt x="8234418" y="9841769"/>
                </a:cubicBezTo>
                <a:close/>
                <a:moveTo>
                  <a:pt x="9329598" y="7365997"/>
                </a:moveTo>
                <a:cubicBezTo>
                  <a:pt x="9309365" y="7364217"/>
                  <a:pt x="9308954" y="7346006"/>
                  <a:pt x="9291837" y="7342127"/>
                </a:cubicBezTo>
                <a:cubicBezTo>
                  <a:pt x="9291390" y="7348706"/>
                  <a:pt x="9280283" y="7343916"/>
                  <a:pt x="9280403" y="7351857"/>
                </a:cubicBezTo>
                <a:cubicBezTo>
                  <a:pt x="9292387" y="7362197"/>
                  <a:pt x="9313547" y="7389166"/>
                  <a:pt x="9329598" y="7365997"/>
                </a:cubicBezTo>
                <a:close/>
                <a:moveTo>
                  <a:pt x="10176643" y="5454021"/>
                </a:moveTo>
                <a:cubicBezTo>
                  <a:pt x="10157294" y="5459340"/>
                  <a:pt x="10122793" y="5488441"/>
                  <a:pt x="10143809" y="5499528"/>
                </a:cubicBezTo>
                <a:cubicBezTo>
                  <a:pt x="10151622" y="5481809"/>
                  <a:pt x="10168830" y="5471740"/>
                  <a:pt x="10176643" y="5454021"/>
                </a:cubicBezTo>
                <a:close/>
                <a:moveTo>
                  <a:pt x="8249058" y="9816725"/>
                </a:moveTo>
                <a:cubicBezTo>
                  <a:pt x="8247491" y="9788633"/>
                  <a:pt x="8233945" y="9767489"/>
                  <a:pt x="8215597" y="9749402"/>
                </a:cubicBezTo>
                <a:cubicBezTo>
                  <a:pt x="8217144" y="9777960"/>
                  <a:pt x="8229757" y="9799064"/>
                  <a:pt x="8249058" y="9816725"/>
                </a:cubicBezTo>
                <a:close/>
                <a:moveTo>
                  <a:pt x="7956845" y="10482424"/>
                </a:moveTo>
                <a:cubicBezTo>
                  <a:pt x="7954795" y="10476951"/>
                  <a:pt x="7961133" y="10463889"/>
                  <a:pt x="7953232" y="10464489"/>
                </a:cubicBezTo>
                <a:cubicBezTo>
                  <a:pt x="7950436" y="10467018"/>
                  <a:pt x="7944173" y="10485704"/>
                  <a:pt x="7956845" y="10482424"/>
                </a:cubicBezTo>
                <a:close/>
                <a:moveTo>
                  <a:pt x="9842866" y="6215110"/>
                </a:moveTo>
                <a:cubicBezTo>
                  <a:pt x="9836603" y="6211989"/>
                  <a:pt x="9834097" y="6207604"/>
                  <a:pt x="9831591" y="6203220"/>
                </a:cubicBezTo>
                <a:cubicBezTo>
                  <a:pt x="9827209" y="6208876"/>
                  <a:pt x="9820320" y="6209102"/>
                  <a:pt x="9817819" y="6219351"/>
                </a:cubicBezTo>
                <a:lnTo>
                  <a:pt x="9836190" y="6228506"/>
                </a:lnTo>
                <a:close/>
                <a:moveTo>
                  <a:pt x="9744184" y="6441592"/>
                </a:moveTo>
                <a:cubicBezTo>
                  <a:pt x="9718143" y="6495029"/>
                  <a:pt x="9670173" y="6540207"/>
                  <a:pt x="9634632" y="6528221"/>
                </a:cubicBezTo>
                <a:cubicBezTo>
                  <a:pt x="9596166" y="6515297"/>
                  <a:pt x="9528582" y="6394192"/>
                  <a:pt x="9531624" y="6360841"/>
                </a:cubicBezTo>
                <a:cubicBezTo>
                  <a:pt x="9536724" y="6316027"/>
                  <a:pt x="9565691" y="6291432"/>
                  <a:pt x="9603902" y="6287056"/>
                </a:cubicBezTo>
                <a:cubicBezTo>
                  <a:pt x="9599235" y="6260793"/>
                  <a:pt x="9566653" y="6261209"/>
                  <a:pt x="9548026" y="6247243"/>
                </a:cubicBezTo>
                <a:cubicBezTo>
                  <a:pt x="9518099" y="6225565"/>
                  <a:pt x="9494210" y="6197007"/>
                  <a:pt x="9486830" y="6170952"/>
                </a:cubicBezTo>
                <a:cubicBezTo>
                  <a:pt x="9494299" y="6152819"/>
                  <a:pt x="9502831" y="6140938"/>
                  <a:pt x="9512412" y="6131142"/>
                </a:cubicBezTo>
                <a:cubicBezTo>
                  <a:pt x="9608131" y="6151780"/>
                  <a:pt x="9693998" y="6237243"/>
                  <a:pt x="9722171" y="6305403"/>
                </a:cubicBezTo>
                <a:cubicBezTo>
                  <a:pt x="9774341" y="6326457"/>
                  <a:pt x="9770227" y="6388154"/>
                  <a:pt x="9744184" y="6441592"/>
                </a:cubicBezTo>
                <a:close/>
                <a:moveTo>
                  <a:pt x="8965573" y="8204283"/>
                </a:moveTo>
                <a:cubicBezTo>
                  <a:pt x="8953751" y="8183785"/>
                  <a:pt x="8965458" y="8153833"/>
                  <a:pt x="8949760" y="8135190"/>
                </a:cubicBezTo>
                <a:cubicBezTo>
                  <a:pt x="8950851" y="8136178"/>
                  <a:pt x="8935247" y="8136919"/>
                  <a:pt x="8941468" y="8127448"/>
                </a:cubicBezTo>
                <a:cubicBezTo>
                  <a:pt x="8948344" y="8136089"/>
                  <a:pt x="8963849" y="8133269"/>
                  <a:pt x="8968042" y="8146832"/>
                </a:cubicBezTo>
                <a:cubicBezTo>
                  <a:pt x="8977869" y="8121131"/>
                  <a:pt x="8942625" y="8116762"/>
                  <a:pt x="8932589" y="8111815"/>
                </a:cubicBezTo>
                <a:cubicBezTo>
                  <a:pt x="8938364" y="8114880"/>
                  <a:pt x="8942239" y="8113026"/>
                  <a:pt x="8945210" y="8109758"/>
                </a:cubicBezTo>
                <a:cubicBezTo>
                  <a:pt x="8941316" y="8102437"/>
                  <a:pt x="8939879" y="8094163"/>
                  <a:pt x="8941086" y="8084517"/>
                </a:cubicBezTo>
                <a:cubicBezTo>
                  <a:pt x="8935498" y="8081027"/>
                  <a:pt x="8932150" y="8085147"/>
                  <a:pt x="8926372" y="8082088"/>
                </a:cubicBezTo>
                <a:cubicBezTo>
                  <a:pt x="8936002" y="8074123"/>
                  <a:pt x="8929135" y="8070072"/>
                  <a:pt x="8928639" y="8059669"/>
                </a:cubicBezTo>
                <a:lnTo>
                  <a:pt x="8914335" y="8092041"/>
                </a:lnTo>
                <a:cubicBezTo>
                  <a:pt x="8927157" y="8094142"/>
                  <a:pt x="8914268" y="8103720"/>
                  <a:pt x="8914891" y="8108073"/>
                </a:cubicBezTo>
                <a:cubicBezTo>
                  <a:pt x="8916805" y="8117572"/>
                  <a:pt x="8927329" y="8128329"/>
                  <a:pt x="8916620" y="8139889"/>
                </a:cubicBezTo>
                <a:cubicBezTo>
                  <a:pt x="8925290" y="8146775"/>
                  <a:pt x="8926536" y="8133582"/>
                  <a:pt x="8935633" y="8140655"/>
                </a:cubicBezTo>
                <a:cubicBezTo>
                  <a:pt x="8930313" y="8151541"/>
                  <a:pt x="8942006" y="8156197"/>
                  <a:pt x="8940184" y="8166084"/>
                </a:cubicBezTo>
                <a:cubicBezTo>
                  <a:pt x="8959257" y="8172476"/>
                  <a:pt x="8948927" y="8205076"/>
                  <a:pt x="8965573" y="8204283"/>
                </a:cubicBezTo>
                <a:close/>
                <a:moveTo>
                  <a:pt x="7764969" y="10922624"/>
                </a:moveTo>
                <a:cubicBezTo>
                  <a:pt x="7759134" y="10906512"/>
                  <a:pt x="7753651" y="10890704"/>
                  <a:pt x="7739850" y="10883118"/>
                </a:cubicBezTo>
                <a:cubicBezTo>
                  <a:pt x="7746904" y="10897817"/>
                  <a:pt x="7748379" y="10917558"/>
                  <a:pt x="7764969" y="10922624"/>
                </a:cubicBezTo>
                <a:close/>
                <a:moveTo>
                  <a:pt x="8006103" y="10377313"/>
                </a:moveTo>
                <a:cubicBezTo>
                  <a:pt x="8008544" y="10370521"/>
                  <a:pt x="8010275" y="10362981"/>
                  <a:pt x="8010796" y="10354168"/>
                </a:cubicBezTo>
                <a:cubicBezTo>
                  <a:pt x="7988189" y="10371115"/>
                  <a:pt x="7981610" y="10403730"/>
                  <a:pt x="7967875" y="10428943"/>
                </a:cubicBezTo>
                <a:cubicBezTo>
                  <a:pt x="7972178" y="10428947"/>
                  <a:pt x="7972511" y="10433557"/>
                  <a:pt x="7978389" y="10432449"/>
                </a:cubicBezTo>
                <a:cubicBezTo>
                  <a:pt x="7985055" y="10411332"/>
                  <a:pt x="7998778" y="10397688"/>
                  <a:pt x="8006103" y="10377313"/>
                </a:cubicBezTo>
                <a:close/>
                <a:moveTo>
                  <a:pt x="6156418" y="14565544"/>
                </a:moveTo>
                <a:cubicBezTo>
                  <a:pt x="6159941" y="14547192"/>
                  <a:pt x="6157146" y="14514306"/>
                  <a:pt x="6136744" y="14515502"/>
                </a:cubicBezTo>
                <a:cubicBezTo>
                  <a:pt x="6144817" y="14531830"/>
                  <a:pt x="6142006" y="14552030"/>
                  <a:pt x="6156418" y="14565544"/>
                </a:cubicBezTo>
                <a:close/>
                <a:moveTo>
                  <a:pt x="6190387" y="14488665"/>
                </a:moveTo>
                <a:cubicBezTo>
                  <a:pt x="6175920" y="14438371"/>
                  <a:pt x="6164954" y="14387071"/>
                  <a:pt x="6139843" y="14341262"/>
                </a:cubicBezTo>
                <a:cubicBezTo>
                  <a:pt x="6137794" y="14395489"/>
                  <a:pt x="6165268" y="14438259"/>
                  <a:pt x="6177366" y="14486995"/>
                </a:cubicBezTo>
                <a:cubicBezTo>
                  <a:pt x="6182244" y="14488640"/>
                  <a:pt x="6187647" y="14492559"/>
                  <a:pt x="6190387" y="14488665"/>
                </a:cubicBezTo>
                <a:close/>
                <a:moveTo>
                  <a:pt x="8202807" y="9934256"/>
                </a:moveTo>
                <a:cubicBezTo>
                  <a:pt x="8184229" y="9932039"/>
                  <a:pt x="8182431" y="9919817"/>
                  <a:pt x="8165757" y="9916749"/>
                </a:cubicBezTo>
                <a:cubicBezTo>
                  <a:pt x="8159202" y="9938412"/>
                  <a:pt x="8190871" y="9940270"/>
                  <a:pt x="8202807" y="9934256"/>
                </a:cubicBezTo>
                <a:close/>
                <a:moveTo>
                  <a:pt x="9993479" y="5882787"/>
                </a:moveTo>
                <a:cubicBezTo>
                  <a:pt x="10001303" y="5871699"/>
                  <a:pt x="9993292" y="5848325"/>
                  <a:pt x="9993164" y="5830766"/>
                </a:cubicBezTo>
                <a:cubicBezTo>
                  <a:pt x="9963157" y="5838845"/>
                  <a:pt x="9987770" y="5862491"/>
                  <a:pt x="9993479" y="5882787"/>
                </a:cubicBezTo>
                <a:close/>
                <a:moveTo>
                  <a:pt x="8227326" y="9886293"/>
                </a:moveTo>
                <a:cubicBezTo>
                  <a:pt x="8229907" y="9870060"/>
                  <a:pt x="8215686" y="9864298"/>
                  <a:pt x="8211051" y="9852886"/>
                </a:cubicBezTo>
                <a:cubicBezTo>
                  <a:pt x="8203026" y="9854869"/>
                  <a:pt x="8189819" y="9847283"/>
                  <a:pt x="8188334" y="9859828"/>
                </a:cubicBezTo>
                <a:cubicBezTo>
                  <a:pt x="8200871" y="9872054"/>
                  <a:pt x="8207779" y="9874226"/>
                  <a:pt x="8227326" y="9886293"/>
                </a:cubicBezTo>
                <a:close/>
                <a:moveTo>
                  <a:pt x="8057145" y="10271848"/>
                </a:moveTo>
                <a:cubicBezTo>
                  <a:pt x="8033586" y="10275623"/>
                  <a:pt x="8037822" y="10334236"/>
                  <a:pt x="8013913" y="10314862"/>
                </a:cubicBezTo>
                <a:cubicBezTo>
                  <a:pt x="8015000" y="10320739"/>
                  <a:pt x="8002317" y="10337595"/>
                  <a:pt x="8017765" y="10336090"/>
                </a:cubicBezTo>
                <a:cubicBezTo>
                  <a:pt x="8035763" y="10319494"/>
                  <a:pt x="8048772" y="10297978"/>
                  <a:pt x="8057145" y="10271848"/>
                </a:cubicBezTo>
                <a:close/>
                <a:moveTo>
                  <a:pt x="9259318" y="7553617"/>
                </a:moveTo>
                <a:cubicBezTo>
                  <a:pt x="9251397" y="7547654"/>
                  <a:pt x="9247817" y="7537160"/>
                  <a:pt x="9235453" y="7534333"/>
                </a:cubicBezTo>
                <a:cubicBezTo>
                  <a:pt x="9233231" y="7548527"/>
                  <a:pt x="9249828" y="7570689"/>
                  <a:pt x="9259318" y="7553617"/>
                </a:cubicBezTo>
                <a:close/>
                <a:moveTo>
                  <a:pt x="7141013" y="12349368"/>
                </a:moveTo>
                <a:cubicBezTo>
                  <a:pt x="7145942" y="12330144"/>
                  <a:pt x="7138624" y="12312133"/>
                  <a:pt x="7126579" y="12295600"/>
                </a:cubicBezTo>
                <a:cubicBezTo>
                  <a:pt x="7122690" y="12314775"/>
                  <a:pt x="7128353" y="12333074"/>
                  <a:pt x="7141013" y="12349368"/>
                </a:cubicBezTo>
                <a:close/>
                <a:moveTo>
                  <a:pt x="7440846" y="11672280"/>
                </a:moveTo>
                <a:cubicBezTo>
                  <a:pt x="7438419" y="11686197"/>
                  <a:pt x="7430220" y="11692879"/>
                  <a:pt x="7414187" y="11689744"/>
                </a:cubicBezTo>
                <a:cubicBezTo>
                  <a:pt x="7395841" y="11686361"/>
                  <a:pt x="7397481" y="11666689"/>
                  <a:pt x="7387334" y="11656624"/>
                </a:cubicBezTo>
                <a:cubicBezTo>
                  <a:pt x="7370040" y="11643430"/>
                  <a:pt x="7339262" y="11620758"/>
                  <a:pt x="7358649" y="11592592"/>
                </a:cubicBezTo>
                <a:cubicBezTo>
                  <a:pt x="7404138" y="11604554"/>
                  <a:pt x="7416317" y="11643663"/>
                  <a:pt x="7440846" y="11672280"/>
                </a:cubicBezTo>
                <a:close/>
                <a:moveTo>
                  <a:pt x="8966744" y="8220074"/>
                </a:moveTo>
                <a:cubicBezTo>
                  <a:pt x="8963336" y="8218568"/>
                  <a:pt x="8964039" y="8215823"/>
                  <a:pt x="8961244" y="8214082"/>
                </a:cubicBezTo>
                <a:cubicBezTo>
                  <a:pt x="8959600" y="8218954"/>
                  <a:pt x="8955924" y="8224969"/>
                  <a:pt x="8963732" y="8226891"/>
                </a:cubicBezTo>
                <a:close/>
                <a:moveTo>
                  <a:pt x="9479174" y="7062127"/>
                </a:moveTo>
                <a:cubicBezTo>
                  <a:pt x="9479036" y="7060266"/>
                  <a:pt x="9479296" y="7057437"/>
                  <a:pt x="9479158" y="7055577"/>
                </a:cubicBezTo>
                <a:cubicBezTo>
                  <a:pt x="9477262" y="7055253"/>
                  <a:pt x="9474439" y="7054992"/>
                  <a:pt x="9472079" y="7054700"/>
                </a:cubicBezTo>
                <a:cubicBezTo>
                  <a:pt x="9471788" y="7057057"/>
                  <a:pt x="9471960" y="7059383"/>
                  <a:pt x="9471665" y="7061747"/>
                </a:cubicBezTo>
                <a:cubicBezTo>
                  <a:pt x="9474025" y="7062040"/>
                  <a:pt x="9476384" y="7062332"/>
                  <a:pt x="9479174" y="7062127"/>
                </a:cubicBezTo>
                <a:close/>
                <a:moveTo>
                  <a:pt x="9364283" y="7329290"/>
                </a:moveTo>
                <a:cubicBezTo>
                  <a:pt x="9363665" y="7320914"/>
                  <a:pt x="9361720" y="7313573"/>
                  <a:pt x="9354970" y="7310797"/>
                </a:cubicBezTo>
                <a:cubicBezTo>
                  <a:pt x="9346583" y="7317498"/>
                  <a:pt x="9353487" y="7328682"/>
                  <a:pt x="9364283" y="7329290"/>
                </a:cubicBezTo>
                <a:close/>
                <a:moveTo>
                  <a:pt x="8224679" y="9914667"/>
                </a:moveTo>
                <a:cubicBezTo>
                  <a:pt x="8222390" y="9913632"/>
                  <a:pt x="8220080" y="9913064"/>
                  <a:pt x="8221621" y="9909862"/>
                </a:cubicBezTo>
                <a:cubicBezTo>
                  <a:pt x="8218866" y="9908807"/>
                  <a:pt x="8216557" y="9908238"/>
                  <a:pt x="8213781" y="9907650"/>
                </a:cubicBezTo>
                <a:cubicBezTo>
                  <a:pt x="8205004" y="9916138"/>
                  <a:pt x="8224331" y="9922591"/>
                  <a:pt x="8224679" y="9914667"/>
                </a:cubicBezTo>
                <a:close/>
                <a:moveTo>
                  <a:pt x="8515590" y="9258450"/>
                </a:moveTo>
                <a:cubicBezTo>
                  <a:pt x="8491164" y="9313733"/>
                  <a:pt x="8462818" y="9356103"/>
                  <a:pt x="8420648" y="9364409"/>
                </a:cubicBezTo>
                <a:cubicBezTo>
                  <a:pt x="8397163" y="9318962"/>
                  <a:pt x="8467370" y="9239177"/>
                  <a:pt x="8515590" y="9258450"/>
                </a:cubicBezTo>
                <a:close/>
                <a:moveTo>
                  <a:pt x="8937772" y="8312153"/>
                </a:moveTo>
                <a:cubicBezTo>
                  <a:pt x="8935156" y="8305396"/>
                  <a:pt x="8927061" y="8301819"/>
                  <a:pt x="8925150" y="8314211"/>
                </a:cubicBezTo>
                <a:cubicBezTo>
                  <a:pt x="8930501" y="8317084"/>
                  <a:pt x="8934800" y="8315422"/>
                  <a:pt x="8937772" y="8312153"/>
                </a:cubicBezTo>
                <a:close/>
                <a:moveTo>
                  <a:pt x="6233287" y="14433089"/>
                </a:moveTo>
                <a:cubicBezTo>
                  <a:pt x="6234112" y="14415075"/>
                  <a:pt x="6232855" y="14397163"/>
                  <a:pt x="6217877" y="14384930"/>
                </a:cubicBezTo>
                <a:cubicBezTo>
                  <a:pt x="6214403" y="14404325"/>
                  <a:pt x="6219540" y="14420378"/>
                  <a:pt x="6233287" y="14433089"/>
                </a:cubicBezTo>
                <a:close/>
                <a:moveTo>
                  <a:pt x="9472298" y="7103161"/>
                </a:moveTo>
                <a:cubicBezTo>
                  <a:pt x="9473061" y="7096878"/>
                  <a:pt x="9466085" y="7089059"/>
                  <a:pt x="9462124" y="7097061"/>
                </a:cubicBezTo>
                <a:cubicBezTo>
                  <a:pt x="9468231" y="7097557"/>
                  <a:pt x="9463772" y="7106769"/>
                  <a:pt x="9468560" y="7108284"/>
                </a:cubicBezTo>
                <a:cubicBezTo>
                  <a:pt x="9470931" y="7107177"/>
                  <a:pt x="9472046" y="7105251"/>
                  <a:pt x="9472298" y="7103161"/>
                </a:cubicBezTo>
                <a:close/>
                <a:moveTo>
                  <a:pt x="7790183" y="10919116"/>
                </a:moveTo>
                <a:cubicBezTo>
                  <a:pt x="7783101" y="10917321"/>
                  <a:pt x="7786822" y="10905139"/>
                  <a:pt x="7775478" y="10908288"/>
                </a:cubicBezTo>
                <a:cubicBezTo>
                  <a:pt x="7774398" y="10915976"/>
                  <a:pt x="7786215" y="10928010"/>
                  <a:pt x="7790183" y="10919116"/>
                </a:cubicBezTo>
                <a:close/>
                <a:moveTo>
                  <a:pt x="6221650" y="14469807"/>
                </a:moveTo>
                <a:cubicBezTo>
                  <a:pt x="6219337" y="14442750"/>
                  <a:pt x="6218513" y="14398483"/>
                  <a:pt x="6197007" y="14389492"/>
                </a:cubicBezTo>
                <a:cubicBezTo>
                  <a:pt x="6204954" y="14416485"/>
                  <a:pt x="6201402" y="14447588"/>
                  <a:pt x="6221650" y="14469807"/>
                </a:cubicBezTo>
                <a:close/>
                <a:moveTo>
                  <a:pt x="10132588" y="5619273"/>
                </a:moveTo>
                <a:cubicBezTo>
                  <a:pt x="10133112" y="5616887"/>
                  <a:pt x="10132800" y="5613811"/>
                  <a:pt x="10131128" y="5609591"/>
                </a:cubicBezTo>
                <a:cubicBezTo>
                  <a:pt x="10114715" y="5604660"/>
                  <a:pt x="10108359" y="5630184"/>
                  <a:pt x="10119390" y="5634347"/>
                </a:cubicBezTo>
                <a:cubicBezTo>
                  <a:pt x="10121913" y="5627372"/>
                  <a:pt x="10131016" y="5626429"/>
                  <a:pt x="10132588" y="5619273"/>
                </a:cubicBezTo>
                <a:close/>
                <a:moveTo>
                  <a:pt x="9398175" y="7281818"/>
                </a:moveTo>
                <a:lnTo>
                  <a:pt x="9400734" y="7271052"/>
                </a:lnTo>
                <a:lnTo>
                  <a:pt x="9404950" y="7253309"/>
                </a:lnTo>
                <a:cubicBezTo>
                  <a:pt x="9404640" y="7249123"/>
                  <a:pt x="9397891" y="7246348"/>
                  <a:pt x="9398510" y="7242095"/>
                </a:cubicBezTo>
                <a:cubicBezTo>
                  <a:pt x="9398837" y="7240200"/>
                  <a:pt x="9410824" y="7225282"/>
                  <a:pt x="9414716" y="7214705"/>
                </a:cubicBezTo>
                <a:cubicBezTo>
                  <a:pt x="9426894" y="7183402"/>
                  <a:pt x="9428084" y="7167879"/>
                  <a:pt x="9434290" y="7137943"/>
                </a:cubicBezTo>
                <a:cubicBezTo>
                  <a:pt x="9436977" y="7123715"/>
                  <a:pt x="9442457" y="7109273"/>
                  <a:pt x="9444245" y="7095586"/>
                </a:cubicBezTo>
                <a:cubicBezTo>
                  <a:pt x="9454004" y="7025160"/>
                  <a:pt x="9433798" y="6941521"/>
                  <a:pt x="9398963" y="6931936"/>
                </a:cubicBezTo>
                <a:cubicBezTo>
                  <a:pt x="9382741" y="6927524"/>
                  <a:pt x="9359756" y="6939035"/>
                  <a:pt x="9333372" y="6948941"/>
                </a:cubicBezTo>
                <a:cubicBezTo>
                  <a:pt x="9255480" y="6976688"/>
                  <a:pt x="9216249" y="6989881"/>
                  <a:pt x="9206283" y="7082770"/>
                </a:cubicBezTo>
                <a:cubicBezTo>
                  <a:pt x="9200906" y="7136486"/>
                  <a:pt x="9191206" y="7188653"/>
                  <a:pt x="9207474" y="7225341"/>
                </a:cubicBezTo>
                <a:cubicBezTo>
                  <a:pt x="9234162" y="7244886"/>
                  <a:pt x="9261077" y="7248509"/>
                  <a:pt x="9290212" y="7263194"/>
                </a:cubicBezTo>
                <a:cubicBezTo>
                  <a:pt x="9313060" y="7275072"/>
                  <a:pt x="9343538" y="7307897"/>
                  <a:pt x="9376703" y="7301238"/>
                </a:cubicBezTo>
                <a:cubicBezTo>
                  <a:pt x="9386165" y="7299606"/>
                  <a:pt x="9393394" y="7291470"/>
                  <a:pt x="9398175" y="7281818"/>
                </a:cubicBezTo>
                <a:close/>
                <a:moveTo>
                  <a:pt x="11306429" y="2965594"/>
                </a:moveTo>
                <a:cubicBezTo>
                  <a:pt x="11309777" y="2956861"/>
                  <a:pt x="11306402" y="2951795"/>
                  <a:pt x="11297346" y="2950347"/>
                </a:cubicBezTo>
                <a:cubicBezTo>
                  <a:pt x="11270632" y="2959991"/>
                  <a:pt x="11229534" y="2908640"/>
                  <a:pt x="11209538" y="2936571"/>
                </a:cubicBezTo>
                <a:cubicBezTo>
                  <a:pt x="11251411" y="2946902"/>
                  <a:pt x="11264507" y="2954220"/>
                  <a:pt x="11306429" y="2965594"/>
                </a:cubicBezTo>
                <a:close/>
                <a:moveTo>
                  <a:pt x="8968442" y="8260028"/>
                </a:moveTo>
                <a:cubicBezTo>
                  <a:pt x="8963944" y="8257531"/>
                  <a:pt x="8961060" y="8258294"/>
                  <a:pt x="8957326" y="8258679"/>
                </a:cubicBezTo>
                <a:cubicBezTo>
                  <a:pt x="8946056" y="8232319"/>
                  <a:pt x="8950383" y="8200628"/>
                  <a:pt x="8940343" y="8173791"/>
                </a:cubicBezTo>
                <a:cubicBezTo>
                  <a:pt x="8938412" y="8177008"/>
                  <a:pt x="8934864" y="8176971"/>
                  <a:pt x="8931130" y="8177355"/>
                </a:cubicBezTo>
                <a:cubicBezTo>
                  <a:pt x="8931435" y="8166292"/>
                  <a:pt x="8926639" y="8157552"/>
                  <a:pt x="8920188" y="8149102"/>
                </a:cubicBezTo>
                <a:cubicBezTo>
                  <a:pt x="8905665" y="8168139"/>
                  <a:pt x="8925780" y="8196377"/>
                  <a:pt x="8933032" y="8182269"/>
                </a:cubicBezTo>
                <a:cubicBezTo>
                  <a:pt x="8933937" y="8205579"/>
                  <a:pt x="8946681" y="8236667"/>
                  <a:pt x="8934902" y="8256411"/>
                </a:cubicBezTo>
                <a:cubicBezTo>
                  <a:pt x="8944673" y="8268874"/>
                  <a:pt x="8957336" y="8263266"/>
                  <a:pt x="8968442" y="8260028"/>
                </a:cubicBezTo>
                <a:close/>
                <a:moveTo>
                  <a:pt x="9280481" y="7555326"/>
                </a:moveTo>
                <a:cubicBezTo>
                  <a:pt x="9282464" y="7537872"/>
                  <a:pt x="9268672" y="7534679"/>
                  <a:pt x="9257460" y="7528496"/>
                </a:cubicBezTo>
                <a:cubicBezTo>
                  <a:pt x="9259888" y="7542347"/>
                  <a:pt x="9267549" y="7551138"/>
                  <a:pt x="9280481" y="7555326"/>
                </a:cubicBezTo>
                <a:close/>
                <a:moveTo>
                  <a:pt x="7775454" y="10965520"/>
                </a:moveTo>
                <a:cubicBezTo>
                  <a:pt x="7771651" y="10945621"/>
                  <a:pt x="7764450" y="10928947"/>
                  <a:pt x="7747103" y="10922613"/>
                </a:cubicBezTo>
                <a:cubicBezTo>
                  <a:pt x="7753695" y="10939993"/>
                  <a:pt x="7761152" y="10955655"/>
                  <a:pt x="7775454" y="10965520"/>
                </a:cubicBezTo>
                <a:close/>
                <a:moveTo>
                  <a:pt x="8281576" y="9820488"/>
                </a:moveTo>
                <a:cubicBezTo>
                  <a:pt x="8266464" y="9813753"/>
                  <a:pt x="8258317" y="9818533"/>
                  <a:pt x="8257114" y="9835293"/>
                </a:cubicBezTo>
                <a:cubicBezTo>
                  <a:pt x="8270910" y="9840103"/>
                  <a:pt x="8276041" y="9829586"/>
                  <a:pt x="8281576" y="9820488"/>
                </a:cubicBezTo>
                <a:close/>
                <a:moveTo>
                  <a:pt x="9115087" y="7936146"/>
                </a:moveTo>
                <a:cubicBezTo>
                  <a:pt x="9112886" y="7906373"/>
                  <a:pt x="9067755" y="7883982"/>
                  <a:pt x="9045441" y="7860371"/>
                </a:cubicBezTo>
                <a:cubicBezTo>
                  <a:pt x="9058711" y="7894479"/>
                  <a:pt x="9078548" y="7922475"/>
                  <a:pt x="9115087" y="7936146"/>
                </a:cubicBezTo>
                <a:close/>
                <a:moveTo>
                  <a:pt x="7164763" y="12353238"/>
                </a:moveTo>
                <a:cubicBezTo>
                  <a:pt x="7164629" y="12332796"/>
                  <a:pt x="7160734" y="12298971"/>
                  <a:pt x="7138441" y="12290650"/>
                </a:cubicBezTo>
                <a:cubicBezTo>
                  <a:pt x="7146473" y="12310504"/>
                  <a:pt x="7144740" y="12344391"/>
                  <a:pt x="7164763" y="12353238"/>
                </a:cubicBezTo>
                <a:close/>
                <a:moveTo>
                  <a:pt x="9870840" y="6229051"/>
                </a:moveTo>
                <a:cubicBezTo>
                  <a:pt x="9859146" y="6211726"/>
                  <a:pt x="9872081" y="6186815"/>
                  <a:pt x="9845568" y="6175171"/>
                </a:cubicBezTo>
                <a:cubicBezTo>
                  <a:pt x="9833259" y="6197781"/>
                  <a:pt x="9856019" y="6228459"/>
                  <a:pt x="9870840" y="6229051"/>
                </a:cubicBezTo>
                <a:close/>
                <a:moveTo>
                  <a:pt x="7100435" y="12501131"/>
                </a:moveTo>
                <a:cubicBezTo>
                  <a:pt x="7083705" y="12482528"/>
                  <a:pt x="7078557" y="12461908"/>
                  <a:pt x="7056862" y="12444169"/>
                </a:cubicBezTo>
                <a:cubicBezTo>
                  <a:pt x="7050752" y="12464910"/>
                  <a:pt x="7080461" y="12493325"/>
                  <a:pt x="7100435" y="12501131"/>
                </a:cubicBezTo>
                <a:close/>
                <a:moveTo>
                  <a:pt x="8248025" y="9904016"/>
                </a:moveTo>
                <a:cubicBezTo>
                  <a:pt x="8236114" y="9898822"/>
                  <a:pt x="8230701" y="9905123"/>
                  <a:pt x="8225775" y="9910978"/>
                </a:cubicBezTo>
                <a:cubicBezTo>
                  <a:pt x="8230778" y="9914001"/>
                  <a:pt x="8234301" y="9918826"/>
                  <a:pt x="8239284" y="9922314"/>
                </a:cubicBezTo>
                <a:cubicBezTo>
                  <a:pt x="8243642" y="9918769"/>
                  <a:pt x="8247150" y="9913319"/>
                  <a:pt x="8248025" y="9904016"/>
                </a:cubicBezTo>
                <a:close/>
                <a:moveTo>
                  <a:pt x="6175023" y="14597248"/>
                </a:moveTo>
                <a:cubicBezTo>
                  <a:pt x="6149009" y="14581159"/>
                  <a:pt x="6121221" y="14549482"/>
                  <a:pt x="6096548" y="14544197"/>
                </a:cubicBezTo>
                <a:cubicBezTo>
                  <a:pt x="6121667" y="14563463"/>
                  <a:pt x="6137938" y="14585456"/>
                  <a:pt x="6167362" y="14603052"/>
                </a:cubicBezTo>
                <a:cubicBezTo>
                  <a:pt x="6170724" y="14603516"/>
                  <a:pt x="6173562" y="14601707"/>
                  <a:pt x="6175023" y="14597248"/>
                </a:cubicBezTo>
                <a:close/>
                <a:moveTo>
                  <a:pt x="8048035" y="10359327"/>
                </a:moveTo>
                <a:cubicBezTo>
                  <a:pt x="8051268" y="10355398"/>
                  <a:pt x="8053921" y="10350893"/>
                  <a:pt x="8053374" y="10343319"/>
                </a:cubicBezTo>
                <a:cubicBezTo>
                  <a:pt x="8043946" y="10345690"/>
                  <a:pt x="8030651" y="10363255"/>
                  <a:pt x="8039218" y="10371874"/>
                </a:cubicBezTo>
                <a:cubicBezTo>
                  <a:pt x="8040989" y="10366608"/>
                  <a:pt x="8044802" y="10363256"/>
                  <a:pt x="8048035" y="10359327"/>
                </a:cubicBezTo>
                <a:close/>
                <a:moveTo>
                  <a:pt x="7371375" y="11895906"/>
                </a:moveTo>
                <a:cubicBezTo>
                  <a:pt x="7363136" y="11911770"/>
                  <a:pt x="7359022" y="11932728"/>
                  <a:pt x="7342119" y="11937896"/>
                </a:cubicBezTo>
                <a:cubicBezTo>
                  <a:pt x="7300648" y="11919497"/>
                  <a:pt x="7263217" y="11898273"/>
                  <a:pt x="7261002" y="11849190"/>
                </a:cubicBezTo>
                <a:cubicBezTo>
                  <a:pt x="7309881" y="11837680"/>
                  <a:pt x="7329842" y="11886804"/>
                  <a:pt x="7371375" y="11895906"/>
                </a:cubicBezTo>
                <a:close/>
                <a:moveTo>
                  <a:pt x="10157577" y="5592596"/>
                </a:moveTo>
                <a:cubicBezTo>
                  <a:pt x="10144724" y="5557455"/>
                  <a:pt x="10177834" y="5560328"/>
                  <a:pt x="10175166" y="5534079"/>
                </a:cubicBezTo>
                <a:cubicBezTo>
                  <a:pt x="10160276" y="5537610"/>
                  <a:pt x="10163817" y="5556142"/>
                  <a:pt x="10144591" y="5556143"/>
                </a:cubicBezTo>
                <a:cubicBezTo>
                  <a:pt x="10143334" y="5550306"/>
                  <a:pt x="10158536" y="5536796"/>
                  <a:pt x="10147611" y="5536932"/>
                </a:cubicBezTo>
                <a:cubicBezTo>
                  <a:pt x="10134833" y="5548201"/>
                  <a:pt x="10139764" y="5573884"/>
                  <a:pt x="10134148" y="5590380"/>
                </a:cubicBezTo>
                <a:cubicBezTo>
                  <a:pt x="10145607" y="5595493"/>
                  <a:pt x="10143677" y="5599341"/>
                  <a:pt x="10157577" y="5592596"/>
                </a:cubicBezTo>
                <a:close/>
                <a:moveTo>
                  <a:pt x="6216177" y="14513333"/>
                </a:moveTo>
                <a:cubicBezTo>
                  <a:pt x="6204212" y="14458529"/>
                  <a:pt x="6197545" y="14400960"/>
                  <a:pt x="6167129" y="14353318"/>
                </a:cubicBezTo>
                <a:cubicBezTo>
                  <a:pt x="6171426" y="14409329"/>
                  <a:pt x="6190037" y="14476769"/>
                  <a:pt x="6216177" y="14513333"/>
                </a:cubicBezTo>
                <a:close/>
                <a:moveTo>
                  <a:pt x="7999641" y="10479174"/>
                </a:moveTo>
                <a:cubicBezTo>
                  <a:pt x="7999700" y="10466257"/>
                  <a:pt x="8010044" y="10462823"/>
                  <a:pt x="8010456" y="10450210"/>
                </a:cubicBezTo>
                <a:cubicBezTo>
                  <a:pt x="8001584" y="10441944"/>
                  <a:pt x="7981852" y="10439139"/>
                  <a:pt x="7981868" y="10457678"/>
                </a:cubicBezTo>
                <a:cubicBezTo>
                  <a:pt x="8003424" y="10449089"/>
                  <a:pt x="7982360" y="10482804"/>
                  <a:pt x="7999641" y="10479174"/>
                </a:cubicBezTo>
                <a:close/>
                <a:moveTo>
                  <a:pt x="7118784" y="12474586"/>
                </a:moveTo>
                <a:cubicBezTo>
                  <a:pt x="7134442" y="12426470"/>
                  <a:pt x="7084947" y="12389824"/>
                  <a:pt x="7058383" y="12348530"/>
                </a:cubicBezTo>
                <a:cubicBezTo>
                  <a:pt x="7059632" y="12383734"/>
                  <a:pt x="7101400" y="12411361"/>
                  <a:pt x="7113619" y="12444787"/>
                </a:cubicBezTo>
                <a:cubicBezTo>
                  <a:pt x="7101676" y="12456836"/>
                  <a:pt x="7107559" y="12466569"/>
                  <a:pt x="7118784" y="12474586"/>
                </a:cubicBezTo>
                <a:close/>
                <a:moveTo>
                  <a:pt x="9369685" y="7381802"/>
                </a:moveTo>
                <a:cubicBezTo>
                  <a:pt x="9370757" y="7380495"/>
                  <a:pt x="9371700" y="7379021"/>
                  <a:pt x="9371476" y="7375999"/>
                </a:cubicBezTo>
                <a:cubicBezTo>
                  <a:pt x="9361472" y="7373463"/>
                  <a:pt x="9352363" y="7370395"/>
                  <a:pt x="9351141" y="7360196"/>
                </a:cubicBezTo>
                <a:cubicBezTo>
                  <a:pt x="9355825" y="7360315"/>
                  <a:pt x="9359974" y="7359544"/>
                  <a:pt x="9358599" y="7353561"/>
                </a:cubicBezTo>
                <a:cubicBezTo>
                  <a:pt x="9343670" y="7335022"/>
                  <a:pt x="9337888" y="7307382"/>
                  <a:pt x="9312818" y="7297072"/>
                </a:cubicBezTo>
                <a:cubicBezTo>
                  <a:pt x="9317532" y="7322919"/>
                  <a:pt x="9336301" y="7336500"/>
                  <a:pt x="9348077" y="7356679"/>
                </a:cubicBezTo>
                <a:cubicBezTo>
                  <a:pt x="9339175" y="7356400"/>
                  <a:pt x="9333904" y="7361002"/>
                  <a:pt x="9332664" y="7369510"/>
                </a:cubicBezTo>
                <a:cubicBezTo>
                  <a:pt x="9355308" y="7365967"/>
                  <a:pt x="9352000" y="7384454"/>
                  <a:pt x="9367118" y="7386612"/>
                </a:cubicBezTo>
                <a:cubicBezTo>
                  <a:pt x="9367412" y="7384250"/>
                  <a:pt x="9368612" y="7383112"/>
                  <a:pt x="9369685" y="7381802"/>
                </a:cubicBezTo>
                <a:close/>
                <a:moveTo>
                  <a:pt x="9467794" y="7162170"/>
                </a:moveTo>
                <a:cubicBezTo>
                  <a:pt x="9472698" y="7152004"/>
                  <a:pt x="9463083" y="7132191"/>
                  <a:pt x="9452545" y="7131914"/>
                </a:cubicBezTo>
                <a:cubicBezTo>
                  <a:pt x="9445035" y="7144166"/>
                  <a:pt x="9456484" y="7153613"/>
                  <a:pt x="9457548" y="7168037"/>
                </a:cubicBezTo>
                <a:cubicBezTo>
                  <a:pt x="9462913" y="7167873"/>
                  <a:pt x="9466160" y="7165558"/>
                  <a:pt x="9467794" y="7162170"/>
                </a:cubicBezTo>
                <a:close/>
                <a:moveTo>
                  <a:pt x="9004186" y="8213708"/>
                </a:moveTo>
                <a:cubicBezTo>
                  <a:pt x="8994004" y="8166446"/>
                  <a:pt x="8994691" y="8115332"/>
                  <a:pt x="8969343" y="8073580"/>
                </a:cubicBezTo>
                <a:cubicBezTo>
                  <a:pt x="8964846" y="8092978"/>
                  <a:pt x="8988015" y="8110848"/>
                  <a:pt x="8973104" y="8126153"/>
                </a:cubicBezTo>
                <a:cubicBezTo>
                  <a:pt x="8981221" y="8138903"/>
                  <a:pt x="8987116" y="8153221"/>
                  <a:pt x="8980065" y="8171486"/>
                </a:cubicBezTo>
                <a:cubicBezTo>
                  <a:pt x="8991629" y="8182195"/>
                  <a:pt x="8986282" y="8223109"/>
                  <a:pt x="9004186" y="8213708"/>
                </a:cubicBezTo>
                <a:close/>
                <a:moveTo>
                  <a:pt x="6172506" y="14623702"/>
                </a:moveTo>
                <a:cubicBezTo>
                  <a:pt x="6147667" y="14601496"/>
                  <a:pt x="6124582" y="14581086"/>
                  <a:pt x="6099127" y="14559119"/>
                </a:cubicBezTo>
                <a:cubicBezTo>
                  <a:pt x="6078412" y="14540266"/>
                  <a:pt x="6058681" y="14515724"/>
                  <a:pt x="6037686" y="14499811"/>
                </a:cubicBezTo>
                <a:cubicBezTo>
                  <a:pt x="6022520" y="14488004"/>
                  <a:pt x="5999553" y="14483473"/>
                  <a:pt x="5985428" y="14471616"/>
                </a:cubicBezTo>
                <a:cubicBezTo>
                  <a:pt x="5978697" y="14466090"/>
                  <a:pt x="5975552" y="14452448"/>
                  <a:pt x="5969200" y="14446067"/>
                </a:cubicBezTo>
                <a:cubicBezTo>
                  <a:pt x="5958911" y="14435907"/>
                  <a:pt x="5948630" y="14430343"/>
                  <a:pt x="5937637" y="14422933"/>
                </a:cubicBezTo>
                <a:cubicBezTo>
                  <a:pt x="5941773" y="14466621"/>
                  <a:pt x="5983135" y="14489491"/>
                  <a:pt x="6019821" y="14519484"/>
                </a:cubicBezTo>
                <a:cubicBezTo>
                  <a:pt x="6064943" y="14555757"/>
                  <a:pt x="6114524" y="14598083"/>
                  <a:pt x="6164846" y="14629506"/>
                </a:cubicBezTo>
                <a:cubicBezTo>
                  <a:pt x="6168208" y="14629971"/>
                  <a:pt x="6170857" y="14628589"/>
                  <a:pt x="6172506" y="14623702"/>
                </a:cubicBezTo>
                <a:close/>
                <a:moveTo>
                  <a:pt x="9311653" y="7521683"/>
                </a:moveTo>
                <a:cubicBezTo>
                  <a:pt x="9306834" y="7507070"/>
                  <a:pt x="9300688" y="7493491"/>
                  <a:pt x="9281815" y="7491144"/>
                </a:cubicBezTo>
                <a:cubicBezTo>
                  <a:pt x="9281796" y="7509856"/>
                  <a:pt x="9301133" y="7512169"/>
                  <a:pt x="9311653" y="7521683"/>
                </a:cubicBezTo>
                <a:close/>
                <a:moveTo>
                  <a:pt x="9429867" y="7255211"/>
                </a:moveTo>
                <a:cubicBezTo>
                  <a:pt x="9430573" y="7245806"/>
                  <a:pt x="9433002" y="7234402"/>
                  <a:pt x="9424496" y="7233159"/>
                </a:cubicBezTo>
                <a:cubicBezTo>
                  <a:pt x="9421086" y="7237619"/>
                  <a:pt x="9419105" y="7242443"/>
                  <a:pt x="9419725" y="7250815"/>
                </a:cubicBezTo>
                <a:cubicBezTo>
                  <a:pt x="9424407" y="7250940"/>
                  <a:pt x="9427369" y="7253059"/>
                  <a:pt x="9429867" y="7255211"/>
                </a:cubicBezTo>
                <a:close/>
                <a:moveTo>
                  <a:pt x="11422324" y="2747182"/>
                </a:moveTo>
                <a:cubicBezTo>
                  <a:pt x="11403071" y="2742249"/>
                  <a:pt x="11381724" y="2732817"/>
                  <a:pt x="11377449" y="2752886"/>
                </a:cubicBezTo>
                <a:cubicBezTo>
                  <a:pt x="11394231" y="2754173"/>
                  <a:pt x="11411915" y="2756880"/>
                  <a:pt x="11422324" y="2747182"/>
                </a:cubicBezTo>
                <a:close/>
                <a:moveTo>
                  <a:pt x="7768505" y="11018631"/>
                </a:moveTo>
                <a:cubicBezTo>
                  <a:pt x="7766784" y="10995601"/>
                  <a:pt x="7753651" y="10983663"/>
                  <a:pt x="7739908" y="10972433"/>
                </a:cubicBezTo>
                <a:cubicBezTo>
                  <a:pt x="7744419" y="10992943"/>
                  <a:pt x="7755068" y="11007047"/>
                  <a:pt x="7768505" y="11018631"/>
                </a:cubicBezTo>
                <a:close/>
                <a:moveTo>
                  <a:pt x="7117262" y="12495317"/>
                </a:moveTo>
                <a:cubicBezTo>
                  <a:pt x="7118007" y="12489021"/>
                  <a:pt x="7114599" y="12487515"/>
                  <a:pt x="7109716" y="12481281"/>
                </a:cubicBezTo>
                <a:cubicBezTo>
                  <a:pt x="7097106" y="12466027"/>
                  <a:pt x="7082389" y="12437103"/>
                  <a:pt x="7064208" y="12427541"/>
                </a:cubicBezTo>
                <a:cubicBezTo>
                  <a:pt x="7076925" y="12449467"/>
                  <a:pt x="7095862" y="12483823"/>
                  <a:pt x="7117262" y="12495317"/>
                </a:cubicBezTo>
                <a:close/>
                <a:moveTo>
                  <a:pt x="7992593" y="10514474"/>
                </a:moveTo>
                <a:cubicBezTo>
                  <a:pt x="7990772" y="10503024"/>
                  <a:pt x="7998979" y="10502070"/>
                  <a:pt x="7996051" y="10489048"/>
                </a:cubicBezTo>
                <a:cubicBezTo>
                  <a:pt x="7982741" y="10488073"/>
                  <a:pt x="7981127" y="10497797"/>
                  <a:pt x="7978501" y="10507267"/>
                </a:cubicBezTo>
                <a:cubicBezTo>
                  <a:pt x="7985438" y="10507071"/>
                  <a:pt x="7982507" y="10516895"/>
                  <a:pt x="7992593" y="10514474"/>
                </a:cubicBezTo>
                <a:close/>
                <a:moveTo>
                  <a:pt x="8973677" y="8298966"/>
                </a:moveTo>
                <a:cubicBezTo>
                  <a:pt x="8975758" y="8295336"/>
                  <a:pt x="8976753" y="8291066"/>
                  <a:pt x="8976163" y="8286350"/>
                </a:cubicBezTo>
                <a:cubicBezTo>
                  <a:pt x="8962007" y="8299949"/>
                  <a:pt x="8967433" y="8273838"/>
                  <a:pt x="8956406" y="8269981"/>
                </a:cubicBezTo>
                <a:cubicBezTo>
                  <a:pt x="8951739" y="8277085"/>
                  <a:pt x="8963502" y="8291955"/>
                  <a:pt x="8949413" y="8293875"/>
                </a:cubicBezTo>
                <a:cubicBezTo>
                  <a:pt x="8939425" y="8289971"/>
                  <a:pt x="8953582" y="8276373"/>
                  <a:pt x="8943782" y="8272043"/>
                </a:cubicBezTo>
                <a:cubicBezTo>
                  <a:pt x="8932043" y="8288238"/>
                  <a:pt x="8944686" y="8295352"/>
                  <a:pt x="8939090" y="8309171"/>
                </a:cubicBezTo>
                <a:cubicBezTo>
                  <a:pt x="8951411" y="8314997"/>
                  <a:pt x="8967433" y="8309856"/>
                  <a:pt x="8973677" y="8298966"/>
                </a:cubicBezTo>
                <a:close/>
                <a:moveTo>
                  <a:pt x="7814513" y="10925930"/>
                </a:moveTo>
                <a:cubicBezTo>
                  <a:pt x="7804424" y="10910462"/>
                  <a:pt x="7788342" y="10881208"/>
                  <a:pt x="7768590" y="10886961"/>
                </a:cubicBezTo>
                <a:cubicBezTo>
                  <a:pt x="7784405" y="10899361"/>
                  <a:pt x="7789466" y="10922809"/>
                  <a:pt x="7814513" y="10925930"/>
                </a:cubicBezTo>
                <a:close/>
                <a:moveTo>
                  <a:pt x="7286906" y="12124370"/>
                </a:moveTo>
                <a:cubicBezTo>
                  <a:pt x="7237395" y="12111603"/>
                  <a:pt x="7201743" y="12078403"/>
                  <a:pt x="7205875" y="12035474"/>
                </a:cubicBezTo>
                <a:cubicBezTo>
                  <a:pt x="7255023" y="12047269"/>
                  <a:pt x="7282204" y="12076764"/>
                  <a:pt x="7286906" y="12124370"/>
                </a:cubicBezTo>
                <a:close/>
                <a:moveTo>
                  <a:pt x="9877736" y="6261231"/>
                </a:moveTo>
                <a:cubicBezTo>
                  <a:pt x="9883578" y="6251600"/>
                  <a:pt x="9881281" y="6244705"/>
                  <a:pt x="9871051" y="6240130"/>
                </a:cubicBezTo>
                <a:cubicBezTo>
                  <a:pt x="9861452" y="6251026"/>
                  <a:pt x="9876065" y="6254126"/>
                  <a:pt x="9877736" y="6261231"/>
                </a:cubicBezTo>
                <a:close/>
                <a:moveTo>
                  <a:pt x="8051379" y="10395865"/>
                </a:moveTo>
                <a:cubicBezTo>
                  <a:pt x="8057806" y="10384037"/>
                  <a:pt x="8061851" y="10371314"/>
                  <a:pt x="8056701" y="10357303"/>
                </a:cubicBezTo>
                <a:cubicBezTo>
                  <a:pt x="8051173" y="10381562"/>
                  <a:pt x="8025702" y="10404686"/>
                  <a:pt x="8031767" y="10429057"/>
                </a:cubicBezTo>
                <a:cubicBezTo>
                  <a:pt x="8036143" y="10418626"/>
                  <a:pt x="8044952" y="10407693"/>
                  <a:pt x="8051379" y="10395865"/>
                </a:cubicBezTo>
                <a:close/>
                <a:moveTo>
                  <a:pt x="9457697" y="7214337"/>
                </a:moveTo>
                <a:cubicBezTo>
                  <a:pt x="9462536" y="7210236"/>
                  <a:pt x="9464398" y="7197469"/>
                  <a:pt x="9455427" y="7196260"/>
                </a:cubicBezTo>
                <a:cubicBezTo>
                  <a:pt x="9450122" y="7200396"/>
                  <a:pt x="9448761" y="7213591"/>
                  <a:pt x="9457697" y="7214337"/>
                </a:cubicBezTo>
                <a:close/>
                <a:moveTo>
                  <a:pt x="7807777" y="10950905"/>
                </a:moveTo>
                <a:cubicBezTo>
                  <a:pt x="7809573" y="10939525"/>
                  <a:pt x="7798679" y="10922131"/>
                  <a:pt x="7789899" y="10933032"/>
                </a:cubicBezTo>
                <a:cubicBezTo>
                  <a:pt x="7796264" y="10938518"/>
                  <a:pt x="7798623" y="10947939"/>
                  <a:pt x="7807777" y="10950905"/>
                </a:cubicBezTo>
                <a:close/>
                <a:moveTo>
                  <a:pt x="10166670" y="5622945"/>
                </a:moveTo>
                <a:cubicBezTo>
                  <a:pt x="10169112" y="5618838"/>
                  <a:pt x="10169605" y="5614726"/>
                  <a:pt x="10164399" y="5610789"/>
                </a:cubicBezTo>
                <a:cubicBezTo>
                  <a:pt x="10149726" y="5606671"/>
                  <a:pt x="10146356" y="5632218"/>
                  <a:pt x="10157253" y="5635069"/>
                </a:cubicBezTo>
                <a:cubicBezTo>
                  <a:pt x="10159839" y="5631154"/>
                  <a:pt x="10164229" y="5627053"/>
                  <a:pt x="10166670" y="5622945"/>
                </a:cubicBezTo>
                <a:close/>
                <a:moveTo>
                  <a:pt x="7410626" y="11864551"/>
                </a:moveTo>
                <a:cubicBezTo>
                  <a:pt x="7369029" y="11860094"/>
                  <a:pt x="7352525" y="11835230"/>
                  <a:pt x="7346776" y="11801621"/>
                </a:cubicBezTo>
                <a:cubicBezTo>
                  <a:pt x="7387035" y="11788022"/>
                  <a:pt x="7425826" y="11831772"/>
                  <a:pt x="7410626" y="11864551"/>
                </a:cubicBezTo>
                <a:close/>
                <a:moveTo>
                  <a:pt x="11339434" y="2974050"/>
                </a:moveTo>
                <a:cubicBezTo>
                  <a:pt x="11342396" y="2961571"/>
                  <a:pt x="11319530" y="2950957"/>
                  <a:pt x="11318711" y="2968979"/>
                </a:cubicBezTo>
                <a:cubicBezTo>
                  <a:pt x="11325682" y="2970527"/>
                  <a:pt x="11332226" y="2971886"/>
                  <a:pt x="11339434" y="2974050"/>
                </a:cubicBezTo>
                <a:close/>
                <a:moveTo>
                  <a:pt x="6676717" y="13540586"/>
                </a:moveTo>
                <a:cubicBezTo>
                  <a:pt x="6676795" y="13533486"/>
                  <a:pt x="6641827" y="13522621"/>
                  <a:pt x="6644468" y="13538569"/>
                </a:cubicBezTo>
                <a:cubicBezTo>
                  <a:pt x="6643963" y="13545482"/>
                  <a:pt x="6679169" y="13556961"/>
                  <a:pt x="6676717" y="13540586"/>
                </a:cubicBezTo>
                <a:close/>
                <a:moveTo>
                  <a:pt x="9007055" y="8269452"/>
                </a:moveTo>
                <a:cubicBezTo>
                  <a:pt x="8991280" y="8257901"/>
                  <a:pt x="8992328" y="8240544"/>
                  <a:pt x="8996875" y="8222186"/>
                </a:cubicBezTo>
                <a:cubicBezTo>
                  <a:pt x="8988354" y="8218421"/>
                  <a:pt x="8977751" y="8214756"/>
                  <a:pt x="8975373" y="8208613"/>
                </a:cubicBezTo>
                <a:cubicBezTo>
                  <a:pt x="8971986" y="8216279"/>
                  <a:pt x="8977196" y="8220624"/>
                  <a:pt x="8970123" y="8229715"/>
                </a:cubicBezTo>
                <a:cubicBezTo>
                  <a:pt x="8994835" y="8240634"/>
                  <a:pt x="8978816" y="8267668"/>
                  <a:pt x="8993700" y="8282390"/>
                </a:cubicBezTo>
                <a:cubicBezTo>
                  <a:pt x="9000517" y="8285402"/>
                  <a:pt x="9004093" y="8277308"/>
                  <a:pt x="9007055" y="8269452"/>
                </a:cubicBezTo>
                <a:close/>
                <a:moveTo>
                  <a:pt x="6202322" y="14618499"/>
                </a:moveTo>
                <a:cubicBezTo>
                  <a:pt x="6197017" y="14616666"/>
                  <a:pt x="6194550" y="14613023"/>
                  <a:pt x="6192510" y="14609568"/>
                </a:cubicBezTo>
                <a:lnTo>
                  <a:pt x="6187414" y="14621101"/>
                </a:lnTo>
                <a:cubicBezTo>
                  <a:pt x="6193621" y="14624353"/>
                  <a:pt x="6198541" y="14622443"/>
                  <a:pt x="6202322" y="14618499"/>
                </a:cubicBezTo>
                <a:close/>
                <a:moveTo>
                  <a:pt x="6274223" y="14455770"/>
                </a:moveTo>
                <a:cubicBezTo>
                  <a:pt x="6263033" y="14444189"/>
                  <a:pt x="6273203" y="14407333"/>
                  <a:pt x="6252851" y="14409572"/>
                </a:cubicBezTo>
                <a:cubicBezTo>
                  <a:pt x="6256471" y="14424444"/>
                  <a:pt x="6264138" y="14454377"/>
                  <a:pt x="6274223" y="14455770"/>
                </a:cubicBezTo>
                <a:close/>
                <a:moveTo>
                  <a:pt x="10799062" y="4216288"/>
                </a:moveTo>
                <a:cubicBezTo>
                  <a:pt x="10803353" y="4205425"/>
                  <a:pt x="10797237" y="4199661"/>
                  <a:pt x="10793344" y="4192326"/>
                </a:cubicBezTo>
                <a:cubicBezTo>
                  <a:pt x="10788474" y="4195278"/>
                  <a:pt x="10784504" y="4199649"/>
                  <a:pt x="10781583" y="4208566"/>
                </a:cubicBezTo>
                <a:lnTo>
                  <a:pt x="10792177" y="4213246"/>
                </a:lnTo>
                <a:close/>
                <a:moveTo>
                  <a:pt x="9444081" y="7283177"/>
                </a:moveTo>
                <a:cubicBezTo>
                  <a:pt x="9445650" y="7278602"/>
                  <a:pt x="9446635" y="7273387"/>
                  <a:pt x="9446637" y="7267070"/>
                </a:cubicBezTo>
                <a:cubicBezTo>
                  <a:pt x="9437528" y="7264002"/>
                  <a:pt x="9439181" y="7273701"/>
                  <a:pt x="9432137" y="7273287"/>
                </a:cubicBezTo>
                <a:cubicBezTo>
                  <a:pt x="9440847" y="7289953"/>
                  <a:pt x="9408404" y="7306381"/>
                  <a:pt x="9425243" y="7319169"/>
                </a:cubicBezTo>
                <a:cubicBezTo>
                  <a:pt x="9429443" y="7304825"/>
                  <a:pt x="9439376" y="7296897"/>
                  <a:pt x="9444081" y="7283177"/>
                </a:cubicBezTo>
                <a:close/>
                <a:moveTo>
                  <a:pt x="8052770" y="10432863"/>
                </a:moveTo>
                <a:cubicBezTo>
                  <a:pt x="8056126" y="10425200"/>
                  <a:pt x="8058769" y="10416826"/>
                  <a:pt x="8060319" y="10407354"/>
                </a:cubicBezTo>
                <a:cubicBezTo>
                  <a:pt x="8032960" y="10422676"/>
                  <a:pt x="8030244" y="10462944"/>
                  <a:pt x="8006816" y="10482271"/>
                </a:cubicBezTo>
                <a:cubicBezTo>
                  <a:pt x="8006585" y="10488248"/>
                  <a:pt x="8009457" y="10491341"/>
                  <a:pt x="8013550" y="10493017"/>
                </a:cubicBezTo>
                <a:cubicBezTo>
                  <a:pt x="8026213" y="10472438"/>
                  <a:pt x="8042702" y="10455852"/>
                  <a:pt x="8052770" y="10432863"/>
                </a:cubicBezTo>
                <a:close/>
                <a:moveTo>
                  <a:pt x="9157879" y="7939529"/>
                </a:moveTo>
                <a:cubicBezTo>
                  <a:pt x="9140195" y="7909036"/>
                  <a:pt x="9115954" y="7884628"/>
                  <a:pt x="9096119" y="7856629"/>
                </a:cubicBezTo>
                <a:cubicBezTo>
                  <a:pt x="9096241" y="7851940"/>
                  <a:pt x="9096327" y="7846789"/>
                  <a:pt x="9096913" y="7842068"/>
                </a:cubicBezTo>
                <a:cubicBezTo>
                  <a:pt x="9076164" y="7833311"/>
                  <a:pt x="9075292" y="7789873"/>
                  <a:pt x="9050065" y="7796412"/>
                </a:cubicBezTo>
                <a:cubicBezTo>
                  <a:pt x="9060377" y="7815764"/>
                  <a:pt x="9077784" y="7829915"/>
                  <a:pt x="9085477" y="7851802"/>
                </a:cubicBezTo>
                <a:cubicBezTo>
                  <a:pt x="9084599" y="7858882"/>
                  <a:pt x="9073458" y="7853626"/>
                  <a:pt x="9074077" y="7861998"/>
                </a:cubicBezTo>
                <a:cubicBezTo>
                  <a:pt x="9099127" y="7891022"/>
                  <a:pt x="9118050" y="7925636"/>
                  <a:pt x="9153676" y="7945922"/>
                </a:cubicBezTo>
                <a:cubicBezTo>
                  <a:pt x="9156896" y="7945217"/>
                  <a:pt x="9158153" y="7943253"/>
                  <a:pt x="9157879" y="7939529"/>
                </a:cubicBezTo>
                <a:close/>
                <a:moveTo>
                  <a:pt x="9859636" y="6354513"/>
                </a:moveTo>
                <a:cubicBezTo>
                  <a:pt x="9855619" y="6361624"/>
                  <a:pt x="9848323" y="6367045"/>
                  <a:pt x="9837255" y="6368852"/>
                </a:cubicBezTo>
                <a:cubicBezTo>
                  <a:pt x="9785250" y="6332999"/>
                  <a:pt x="9747028" y="6278903"/>
                  <a:pt x="9713819" y="6231491"/>
                </a:cubicBezTo>
                <a:cubicBezTo>
                  <a:pt x="9682699" y="6186165"/>
                  <a:pt x="9631946" y="6136289"/>
                  <a:pt x="9653454" y="6073249"/>
                </a:cubicBezTo>
                <a:cubicBezTo>
                  <a:pt x="9745558" y="6135363"/>
                  <a:pt x="9771251" y="6219831"/>
                  <a:pt x="9820543" y="6296706"/>
                </a:cubicBezTo>
                <a:cubicBezTo>
                  <a:pt x="9854219" y="6296617"/>
                  <a:pt x="9871686" y="6333177"/>
                  <a:pt x="9859636" y="6354513"/>
                </a:cubicBezTo>
                <a:close/>
                <a:moveTo>
                  <a:pt x="9407001" y="7382260"/>
                </a:moveTo>
                <a:cubicBezTo>
                  <a:pt x="9417525" y="7353886"/>
                  <a:pt x="9402788" y="7318959"/>
                  <a:pt x="9376097" y="7312046"/>
                </a:cubicBezTo>
                <a:cubicBezTo>
                  <a:pt x="9376181" y="7344779"/>
                  <a:pt x="9391143" y="7363787"/>
                  <a:pt x="9407001" y="7382260"/>
                </a:cubicBezTo>
                <a:close/>
                <a:moveTo>
                  <a:pt x="11415830" y="2839667"/>
                </a:moveTo>
                <a:cubicBezTo>
                  <a:pt x="11417308" y="2838721"/>
                  <a:pt x="11418187" y="2836730"/>
                  <a:pt x="11418132" y="2833105"/>
                </a:cubicBezTo>
                <a:cubicBezTo>
                  <a:pt x="11407940" y="2829631"/>
                  <a:pt x="11400446" y="2830435"/>
                  <a:pt x="11395461" y="2835947"/>
                </a:cubicBezTo>
                <a:cubicBezTo>
                  <a:pt x="11401579" y="2835950"/>
                  <a:pt x="11411397" y="2842506"/>
                  <a:pt x="11415830" y="2839667"/>
                </a:cubicBezTo>
                <a:close/>
                <a:moveTo>
                  <a:pt x="9360471" y="7492757"/>
                </a:moveTo>
                <a:cubicBezTo>
                  <a:pt x="9361264" y="7489249"/>
                  <a:pt x="9360140" y="7485124"/>
                  <a:pt x="9356671" y="7485612"/>
                </a:cubicBezTo>
                <a:cubicBezTo>
                  <a:pt x="9356842" y="7487939"/>
                  <a:pt x="9356051" y="7489868"/>
                  <a:pt x="9353159" y="7488675"/>
                </a:cubicBezTo>
                <a:cubicBezTo>
                  <a:pt x="9352898" y="7491506"/>
                  <a:pt x="9352606" y="7493864"/>
                  <a:pt x="9352778" y="7496189"/>
                </a:cubicBezTo>
                <a:cubicBezTo>
                  <a:pt x="9356972" y="7499153"/>
                  <a:pt x="9359678" y="7496266"/>
                  <a:pt x="9360471" y="7492757"/>
                </a:cubicBezTo>
                <a:close/>
                <a:moveTo>
                  <a:pt x="9376135" y="7460375"/>
                </a:moveTo>
                <a:cubicBezTo>
                  <a:pt x="9375238" y="7455356"/>
                  <a:pt x="9363395" y="7451670"/>
                  <a:pt x="9365421" y="7464851"/>
                </a:cubicBezTo>
                <a:cubicBezTo>
                  <a:pt x="9367781" y="7465144"/>
                  <a:pt x="9370106" y="7464970"/>
                  <a:pt x="9372464" y="7465267"/>
                </a:cubicBezTo>
                <a:cubicBezTo>
                  <a:pt x="9375517" y="7463871"/>
                  <a:pt x="9376434" y="7462049"/>
                  <a:pt x="9376135" y="7460375"/>
                </a:cubicBezTo>
                <a:close/>
                <a:moveTo>
                  <a:pt x="7814559" y="10997383"/>
                </a:moveTo>
                <a:cubicBezTo>
                  <a:pt x="7814369" y="10968285"/>
                  <a:pt x="7802110" y="10950329"/>
                  <a:pt x="7782848" y="10940497"/>
                </a:cubicBezTo>
                <a:cubicBezTo>
                  <a:pt x="7777871" y="10971298"/>
                  <a:pt x="7801857" y="10973505"/>
                  <a:pt x="7804285" y="10997145"/>
                </a:cubicBezTo>
                <a:cubicBezTo>
                  <a:pt x="7807625" y="10997562"/>
                  <a:pt x="7811219" y="10996967"/>
                  <a:pt x="7814559" y="10997383"/>
                </a:cubicBezTo>
                <a:close/>
                <a:moveTo>
                  <a:pt x="9333381" y="7562640"/>
                </a:moveTo>
                <a:cubicBezTo>
                  <a:pt x="9323017" y="7536278"/>
                  <a:pt x="9299892" y="7520681"/>
                  <a:pt x="9277233" y="7505047"/>
                </a:cubicBezTo>
                <a:cubicBezTo>
                  <a:pt x="9264593" y="7511127"/>
                  <a:pt x="9284945" y="7520850"/>
                  <a:pt x="9275749" y="7522934"/>
                </a:cubicBezTo>
                <a:cubicBezTo>
                  <a:pt x="9267985" y="7512748"/>
                  <a:pt x="9261994" y="7494949"/>
                  <a:pt x="9245273" y="7502732"/>
                </a:cubicBezTo>
                <a:cubicBezTo>
                  <a:pt x="9257703" y="7531749"/>
                  <a:pt x="9291128" y="7522263"/>
                  <a:pt x="9299010" y="7553022"/>
                </a:cubicBezTo>
                <a:cubicBezTo>
                  <a:pt x="9316610" y="7550782"/>
                  <a:pt x="9318433" y="7562812"/>
                  <a:pt x="9333381" y="7562640"/>
                </a:cubicBezTo>
                <a:close/>
                <a:moveTo>
                  <a:pt x="7216556" y="12354720"/>
                </a:moveTo>
                <a:cubicBezTo>
                  <a:pt x="7205314" y="12337523"/>
                  <a:pt x="7206177" y="12294080"/>
                  <a:pt x="7183099" y="12295604"/>
                </a:cubicBezTo>
                <a:cubicBezTo>
                  <a:pt x="7184551" y="12313061"/>
                  <a:pt x="7206879" y="12339743"/>
                  <a:pt x="7197770" y="12349987"/>
                </a:cubicBezTo>
                <a:cubicBezTo>
                  <a:pt x="7177827" y="12334041"/>
                  <a:pt x="7189490" y="12298428"/>
                  <a:pt x="7158972" y="12292587"/>
                </a:cubicBezTo>
                <a:cubicBezTo>
                  <a:pt x="7166250" y="12314147"/>
                  <a:pt x="7167145" y="12337474"/>
                  <a:pt x="7183737" y="12357545"/>
                </a:cubicBezTo>
                <a:cubicBezTo>
                  <a:pt x="7195904" y="12363430"/>
                  <a:pt x="7205824" y="12357112"/>
                  <a:pt x="7216556" y="12354720"/>
                </a:cubicBezTo>
                <a:close/>
                <a:moveTo>
                  <a:pt x="8060188" y="10446764"/>
                </a:moveTo>
                <a:cubicBezTo>
                  <a:pt x="8039997" y="10455913"/>
                  <a:pt x="8040488" y="10481038"/>
                  <a:pt x="8028063" y="10496881"/>
                </a:cubicBezTo>
                <a:cubicBezTo>
                  <a:pt x="8019559" y="10507460"/>
                  <a:pt x="7997222" y="10509818"/>
                  <a:pt x="7999566" y="10528512"/>
                </a:cubicBezTo>
                <a:cubicBezTo>
                  <a:pt x="8004222" y="10528821"/>
                  <a:pt x="8009184" y="10528775"/>
                  <a:pt x="8013487" y="10528779"/>
                </a:cubicBezTo>
                <a:cubicBezTo>
                  <a:pt x="8030466" y="10502658"/>
                  <a:pt x="8052435" y="10481455"/>
                  <a:pt x="8060188" y="10446764"/>
                </a:cubicBezTo>
                <a:close/>
                <a:moveTo>
                  <a:pt x="9037579" y="8236099"/>
                </a:moveTo>
                <a:cubicBezTo>
                  <a:pt x="9043651" y="8223507"/>
                  <a:pt x="9040320" y="8214912"/>
                  <a:pt x="9029619" y="8209164"/>
                </a:cubicBezTo>
                <a:cubicBezTo>
                  <a:pt x="9027421" y="8219901"/>
                  <a:pt x="9026451" y="8230164"/>
                  <a:pt x="9037579" y="8236099"/>
                </a:cubicBezTo>
                <a:close/>
                <a:moveTo>
                  <a:pt x="10795326" y="4260061"/>
                </a:moveTo>
                <a:lnTo>
                  <a:pt x="10793177" y="4253549"/>
                </a:lnTo>
                <a:lnTo>
                  <a:pt x="10790397" y="4245124"/>
                </a:lnTo>
                <a:cubicBezTo>
                  <a:pt x="10785527" y="4248076"/>
                  <a:pt x="10781984" y="4252635"/>
                  <a:pt x="10779251" y="4261125"/>
                </a:cubicBezTo>
                <a:lnTo>
                  <a:pt x="10779895" y="4261332"/>
                </a:lnTo>
                <a:lnTo>
                  <a:pt x="10789782" y="4264518"/>
                </a:lnTo>
                <a:cubicBezTo>
                  <a:pt x="10792476" y="4264097"/>
                  <a:pt x="10794338" y="4262368"/>
                  <a:pt x="10795326" y="4260061"/>
                </a:cubicBezTo>
                <a:close/>
                <a:moveTo>
                  <a:pt x="6238241" y="14578725"/>
                </a:moveTo>
                <a:cubicBezTo>
                  <a:pt x="6225499" y="14574117"/>
                  <a:pt x="6225059" y="14564733"/>
                  <a:pt x="6208816" y="14561129"/>
                </a:cubicBezTo>
                <a:cubicBezTo>
                  <a:pt x="6201932" y="14579018"/>
                  <a:pt x="6190930" y="14598150"/>
                  <a:pt x="6207418" y="14606966"/>
                </a:cubicBezTo>
                <a:cubicBezTo>
                  <a:pt x="6221193" y="14606928"/>
                  <a:pt x="6230692" y="14595810"/>
                  <a:pt x="6238241" y="14578725"/>
                </a:cubicBezTo>
                <a:close/>
                <a:moveTo>
                  <a:pt x="10824465" y="4206077"/>
                </a:moveTo>
                <a:cubicBezTo>
                  <a:pt x="10831453" y="4194874"/>
                  <a:pt x="10815876" y="4192074"/>
                  <a:pt x="10823290" y="4181060"/>
                </a:cubicBezTo>
                <a:cubicBezTo>
                  <a:pt x="10812632" y="4176351"/>
                  <a:pt x="10806678" y="4182907"/>
                  <a:pt x="10799585" y="4187428"/>
                </a:cubicBezTo>
                <a:cubicBezTo>
                  <a:pt x="10810480" y="4192753"/>
                  <a:pt x="10811536" y="4201895"/>
                  <a:pt x="10824465" y="4206077"/>
                </a:cubicBezTo>
                <a:close/>
                <a:moveTo>
                  <a:pt x="8341323" y="9831519"/>
                </a:moveTo>
                <a:cubicBezTo>
                  <a:pt x="8351846" y="9815168"/>
                  <a:pt x="8356701" y="9789694"/>
                  <a:pt x="8365017" y="9770444"/>
                </a:cubicBezTo>
                <a:cubicBezTo>
                  <a:pt x="8340078" y="9764211"/>
                  <a:pt x="8315138" y="9757978"/>
                  <a:pt x="8290199" y="9751745"/>
                </a:cubicBezTo>
                <a:cubicBezTo>
                  <a:pt x="8279435" y="9762948"/>
                  <a:pt x="8273874" y="9783254"/>
                  <a:pt x="8265680" y="9799708"/>
                </a:cubicBezTo>
                <a:cubicBezTo>
                  <a:pt x="8282268" y="9815381"/>
                  <a:pt x="8312272" y="9823238"/>
                  <a:pt x="8341323" y="9831519"/>
                </a:cubicBezTo>
                <a:close/>
                <a:moveTo>
                  <a:pt x="10199242" y="5630723"/>
                </a:moveTo>
                <a:cubicBezTo>
                  <a:pt x="10198909" y="5627441"/>
                  <a:pt x="10198575" y="5624160"/>
                  <a:pt x="10198309" y="5621535"/>
                </a:cubicBezTo>
                <a:cubicBezTo>
                  <a:pt x="10195323" y="5621513"/>
                  <a:pt x="10192043" y="5621852"/>
                  <a:pt x="10188762" y="5622192"/>
                </a:cubicBezTo>
                <a:cubicBezTo>
                  <a:pt x="10189390" y="5625111"/>
                  <a:pt x="10189724" y="5628392"/>
                  <a:pt x="10190057" y="5631673"/>
                </a:cubicBezTo>
                <a:cubicBezTo>
                  <a:pt x="10192976" y="5631039"/>
                  <a:pt x="10196256" y="5630700"/>
                  <a:pt x="10199242" y="5630723"/>
                </a:cubicBezTo>
                <a:close/>
                <a:moveTo>
                  <a:pt x="9399279" y="7442234"/>
                </a:moveTo>
                <a:cubicBezTo>
                  <a:pt x="9401521" y="7421953"/>
                  <a:pt x="9387591" y="7416903"/>
                  <a:pt x="9380186" y="7405291"/>
                </a:cubicBezTo>
                <a:cubicBezTo>
                  <a:pt x="9386229" y="7417473"/>
                  <a:pt x="9383987" y="7437755"/>
                  <a:pt x="9399279" y="7442234"/>
                </a:cubicBezTo>
                <a:close/>
                <a:moveTo>
                  <a:pt x="7943355" y="10739724"/>
                </a:moveTo>
                <a:cubicBezTo>
                  <a:pt x="7946750" y="10735339"/>
                  <a:pt x="7948888" y="10729641"/>
                  <a:pt x="7950243" y="10723421"/>
                </a:cubicBezTo>
                <a:cubicBezTo>
                  <a:pt x="7937179" y="10725705"/>
                  <a:pt x="7926287" y="10730475"/>
                  <a:pt x="7928931" y="10748145"/>
                </a:cubicBezTo>
                <a:cubicBezTo>
                  <a:pt x="7935311" y="10747180"/>
                  <a:pt x="7939961" y="10744109"/>
                  <a:pt x="7943355" y="10739724"/>
                </a:cubicBezTo>
                <a:close/>
                <a:moveTo>
                  <a:pt x="9178781" y="7944072"/>
                </a:moveTo>
                <a:cubicBezTo>
                  <a:pt x="9180850" y="7934091"/>
                  <a:pt x="9165077" y="7923098"/>
                  <a:pt x="9162234" y="7928924"/>
                </a:cubicBezTo>
                <a:cubicBezTo>
                  <a:pt x="9170381" y="7931592"/>
                  <a:pt x="9170639" y="7941394"/>
                  <a:pt x="9178781" y="7944072"/>
                </a:cubicBezTo>
                <a:close/>
                <a:moveTo>
                  <a:pt x="6312531" y="14431346"/>
                </a:moveTo>
                <a:cubicBezTo>
                  <a:pt x="6306940" y="14427855"/>
                  <a:pt x="6298343" y="14409253"/>
                  <a:pt x="6291207" y="14417331"/>
                </a:cubicBezTo>
                <a:cubicBezTo>
                  <a:pt x="6292773" y="14419554"/>
                  <a:pt x="6295598" y="14425269"/>
                  <a:pt x="6299285" y="14429322"/>
                </a:cubicBezTo>
                <a:lnTo>
                  <a:pt x="6302512" y="14429816"/>
                </a:lnTo>
                <a:close/>
                <a:moveTo>
                  <a:pt x="8160407" y="10253443"/>
                </a:moveTo>
                <a:cubicBezTo>
                  <a:pt x="8159716" y="10239943"/>
                  <a:pt x="8155327" y="10230016"/>
                  <a:pt x="8142635" y="10228292"/>
                </a:cubicBezTo>
                <a:cubicBezTo>
                  <a:pt x="8140084" y="10246984"/>
                  <a:pt x="8143351" y="10263933"/>
                  <a:pt x="8160407" y="10253443"/>
                </a:cubicBezTo>
                <a:close/>
                <a:moveTo>
                  <a:pt x="9389460" y="7473832"/>
                </a:moveTo>
                <a:cubicBezTo>
                  <a:pt x="9391923" y="7462893"/>
                  <a:pt x="9386500" y="7459083"/>
                  <a:pt x="9380146" y="7455343"/>
                </a:cubicBezTo>
                <a:cubicBezTo>
                  <a:pt x="9380765" y="7463717"/>
                  <a:pt x="9382675" y="7470592"/>
                  <a:pt x="9389460" y="7473832"/>
                </a:cubicBezTo>
                <a:close/>
                <a:moveTo>
                  <a:pt x="7232310" y="12357094"/>
                </a:moveTo>
                <a:cubicBezTo>
                  <a:pt x="7238985" y="12335074"/>
                  <a:pt x="7226653" y="12316886"/>
                  <a:pt x="7211815" y="12298609"/>
                </a:cubicBezTo>
                <a:cubicBezTo>
                  <a:pt x="7209064" y="12319815"/>
                  <a:pt x="7215202" y="12339344"/>
                  <a:pt x="7232310" y="12357094"/>
                </a:cubicBezTo>
                <a:close/>
                <a:moveTo>
                  <a:pt x="11431382" y="2859573"/>
                </a:moveTo>
                <a:cubicBezTo>
                  <a:pt x="11417602" y="2881187"/>
                  <a:pt x="11389585" y="2888770"/>
                  <a:pt x="11377974" y="2870910"/>
                </a:cubicBezTo>
                <a:cubicBezTo>
                  <a:pt x="11379746" y="2854205"/>
                  <a:pt x="11402536" y="2873019"/>
                  <a:pt x="11406580" y="2860404"/>
                </a:cubicBezTo>
                <a:cubicBezTo>
                  <a:pt x="11394974" y="2848590"/>
                  <a:pt x="11365668" y="2847985"/>
                  <a:pt x="11371998" y="2825580"/>
                </a:cubicBezTo>
                <a:cubicBezTo>
                  <a:pt x="11389647" y="2817948"/>
                  <a:pt x="11424745" y="2812368"/>
                  <a:pt x="11439282" y="2833707"/>
                </a:cubicBezTo>
                <a:cubicBezTo>
                  <a:pt x="11438987" y="2843606"/>
                  <a:pt x="11435975" y="2852369"/>
                  <a:pt x="11431382" y="2859573"/>
                </a:cubicBezTo>
                <a:close/>
                <a:moveTo>
                  <a:pt x="8817814" y="8775332"/>
                </a:moveTo>
                <a:cubicBezTo>
                  <a:pt x="8803848" y="8800697"/>
                  <a:pt x="8783439" y="8824233"/>
                  <a:pt x="8775451" y="8834182"/>
                </a:cubicBezTo>
                <a:cubicBezTo>
                  <a:pt x="8751320" y="8826064"/>
                  <a:pt x="8744362" y="8841810"/>
                  <a:pt x="8724529" y="8827451"/>
                </a:cubicBezTo>
                <a:cubicBezTo>
                  <a:pt x="8754876" y="8780840"/>
                  <a:pt x="8790347" y="8748191"/>
                  <a:pt x="8821523" y="8705513"/>
                </a:cubicBezTo>
                <a:cubicBezTo>
                  <a:pt x="8839303" y="8722777"/>
                  <a:pt x="8831781" y="8749968"/>
                  <a:pt x="8817814" y="8775332"/>
                </a:cubicBezTo>
                <a:close/>
                <a:moveTo>
                  <a:pt x="7832554" y="11007970"/>
                </a:moveTo>
                <a:cubicBezTo>
                  <a:pt x="7831610" y="10999769"/>
                  <a:pt x="7828791" y="10993028"/>
                  <a:pt x="7821964" y="10990222"/>
                </a:cubicBezTo>
                <a:cubicBezTo>
                  <a:pt x="7815777" y="10995970"/>
                  <a:pt x="7819236" y="11011264"/>
                  <a:pt x="7832554" y="11007970"/>
                </a:cubicBezTo>
                <a:close/>
                <a:moveTo>
                  <a:pt x="10799618" y="4299215"/>
                </a:moveTo>
                <a:cubicBezTo>
                  <a:pt x="10785025" y="4290726"/>
                  <a:pt x="10778190" y="4278519"/>
                  <a:pt x="10767902" y="4268359"/>
                </a:cubicBezTo>
                <a:cubicBezTo>
                  <a:pt x="10748810" y="4288505"/>
                  <a:pt x="10787786" y="4300622"/>
                  <a:pt x="10799618" y="4299215"/>
                </a:cubicBezTo>
                <a:close/>
                <a:moveTo>
                  <a:pt x="8059105" y="10502180"/>
                </a:moveTo>
                <a:cubicBezTo>
                  <a:pt x="8060421" y="10498066"/>
                  <a:pt x="8059665" y="10494481"/>
                  <a:pt x="8052939" y="10493005"/>
                </a:cubicBezTo>
                <a:cubicBezTo>
                  <a:pt x="8056897" y="10501975"/>
                  <a:pt x="8041925" y="10510065"/>
                  <a:pt x="8052840" y="10514533"/>
                </a:cubicBezTo>
                <a:cubicBezTo>
                  <a:pt x="8054400" y="10510939"/>
                  <a:pt x="8057789" y="10506294"/>
                  <a:pt x="8059105" y="10502180"/>
                </a:cubicBezTo>
                <a:close/>
                <a:moveTo>
                  <a:pt x="7255188" y="12324908"/>
                </a:moveTo>
                <a:cubicBezTo>
                  <a:pt x="7247619" y="12323601"/>
                  <a:pt x="7251516" y="12309017"/>
                  <a:pt x="7243112" y="12316514"/>
                </a:cubicBezTo>
                <a:cubicBezTo>
                  <a:pt x="7244677" y="12318735"/>
                  <a:pt x="7249667" y="12331641"/>
                  <a:pt x="7255188" y="12324908"/>
                </a:cubicBezTo>
                <a:close/>
                <a:moveTo>
                  <a:pt x="7854041" y="10972316"/>
                </a:moveTo>
                <a:cubicBezTo>
                  <a:pt x="7851791" y="10959911"/>
                  <a:pt x="7838421" y="10940383"/>
                  <a:pt x="7829041" y="10947689"/>
                </a:cubicBezTo>
                <a:cubicBezTo>
                  <a:pt x="7839767" y="10949547"/>
                  <a:pt x="7825634" y="10955217"/>
                  <a:pt x="7828758" y="10961603"/>
                </a:cubicBezTo>
                <a:cubicBezTo>
                  <a:pt x="7845013" y="10957762"/>
                  <a:pt x="7836873" y="10977217"/>
                  <a:pt x="7854041" y="10972316"/>
                </a:cubicBezTo>
                <a:close/>
                <a:moveTo>
                  <a:pt x="10071388" y="5954627"/>
                </a:moveTo>
                <a:cubicBezTo>
                  <a:pt x="10070921" y="5950034"/>
                  <a:pt x="10070455" y="5945440"/>
                  <a:pt x="10069988" y="5940847"/>
                </a:cubicBezTo>
                <a:cubicBezTo>
                  <a:pt x="10065395" y="5941322"/>
                  <a:pt x="10060802" y="5941797"/>
                  <a:pt x="10056210" y="5942273"/>
                </a:cubicBezTo>
                <a:cubicBezTo>
                  <a:pt x="10056382" y="5947229"/>
                  <a:pt x="10056849" y="5951822"/>
                  <a:pt x="10057316" y="5956415"/>
                </a:cubicBezTo>
                <a:cubicBezTo>
                  <a:pt x="10061908" y="5955940"/>
                  <a:pt x="10066501" y="5955465"/>
                  <a:pt x="10071388" y="5954627"/>
                </a:cubicBezTo>
                <a:close/>
                <a:moveTo>
                  <a:pt x="10818310" y="4266134"/>
                </a:moveTo>
                <a:cubicBezTo>
                  <a:pt x="10824257" y="4254981"/>
                  <a:pt x="10822021" y="4247358"/>
                  <a:pt x="10812593" y="4242172"/>
                </a:cubicBezTo>
                <a:cubicBezTo>
                  <a:pt x="10810525" y="4251465"/>
                  <a:pt x="10807464" y="4261852"/>
                  <a:pt x="10818310" y="4266134"/>
                </a:cubicBezTo>
                <a:close/>
                <a:moveTo>
                  <a:pt x="7485774" y="11812858"/>
                </a:moveTo>
                <a:cubicBezTo>
                  <a:pt x="7445496" y="11822774"/>
                  <a:pt x="7415246" y="11792021"/>
                  <a:pt x="7415996" y="11754153"/>
                </a:cubicBezTo>
                <a:cubicBezTo>
                  <a:pt x="7448197" y="11749064"/>
                  <a:pt x="7483219" y="11779381"/>
                  <a:pt x="7485774" y="11812858"/>
                </a:cubicBezTo>
                <a:close/>
                <a:moveTo>
                  <a:pt x="7384481" y="12056530"/>
                </a:moveTo>
                <a:cubicBezTo>
                  <a:pt x="7381742" y="12059720"/>
                  <a:pt x="7378648" y="12062407"/>
                  <a:pt x="7377025" y="12066644"/>
                </a:cubicBezTo>
                <a:cubicBezTo>
                  <a:pt x="7324430" y="12064260"/>
                  <a:pt x="7284349" y="12036747"/>
                  <a:pt x="7299244" y="11993761"/>
                </a:cubicBezTo>
                <a:cubicBezTo>
                  <a:pt x="7343073" y="11999386"/>
                  <a:pt x="7355184" y="12030404"/>
                  <a:pt x="7389804" y="12043401"/>
                </a:cubicBezTo>
                <a:cubicBezTo>
                  <a:pt x="7389603" y="12049649"/>
                  <a:pt x="7387220" y="12053341"/>
                  <a:pt x="7384481" y="12056530"/>
                </a:cubicBezTo>
                <a:close/>
                <a:moveTo>
                  <a:pt x="10874613" y="4158313"/>
                </a:moveTo>
                <a:lnTo>
                  <a:pt x="10867365" y="4155111"/>
                </a:lnTo>
                <a:lnTo>
                  <a:pt x="10864347" y="4161943"/>
                </a:lnTo>
                <a:lnTo>
                  <a:pt x="10871594" y="4165145"/>
                </a:lnTo>
                <a:close/>
                <a:moveTo>
                  <a:pt x="9935980" y="6284506"/>
                </a:moveTo>
                <a:cubicBezTo>
                  <a:pt x="9914896" y="6279748"/>
                  <a:pt x="9917608" y="6274306"/>
                  <a:pt x="9894227" y="6263700"/>
                </a:cubicBezTo>
                <a:cubicBezTo>
                  <a:pt x="9890681" y="6270817"/>
                  <a:pt x="9867304" y="6273799"/>
                  <a:pt x="9878160" y="6284436"/>
                </a:cubicBezTo>
                <a:cubicBezTo>
                  <a:pt x="9897573" y="6285225"/>
                  <a:pt x="9918029" y="6288104"/>
                  <a:pt x="9935980" y="6284506"/>
                </a:cubicBezTo>
                <a:close/>
                <a:moveTo>
                  <a:pt x="7850421" y="11007979"/>
                </a:moveTo>
                <a:cubicBezTo>
                  <a:pt x="7848828" y="10995525"/>
                  <a:pt x="7844447" y="10985592"/>
                  <a:pt x="7832355" y="10983173"/>
                </a:cubicBezTo>
                <a:cubicBezTo>
                  <a:pt x="7834910" y="10995225"/>
                  <a:pt x="7833409" y="11010553"/>
                  <a:pt x="7850421" y="11007979"/>
                </a:cubicBezTo>
                <a:close/>
                <a:moveTo>
                  <a:pt x="8153242" y="10324688"/>
                </a:moveTo>
                <a:cubicBezTo>
                  <a:pt x="8153721" y="10304824"/>
                  <a:pt x="8166777" y="10298259"/>
                  <a:pt x="8171146" y="10281748"/>
                </a:cubicBezTo>
                <a:cubicBezTo>
                  <a:pt x="8153592" y="10285665"/>
                  <a:pt x="8137128" y="10308340"/>
                  <a:pt x="8153242" y="10324688"/>
                </a:cubicBezTo>
                <a:close/>
                <a:moveTo>
                  <a:pt x="7978746" y="10719673"/>
                </a:moveTo>
                <a:cubicBezTo>
                  <a:pt x="7978549" y="10717041"/>
                  <a:pt x="7978755" y="10715372"/>
                  <a:pt x="7978559" y="10712740"/>
                </a:cubicBezTo>
                <a:cubicBezTo>
                  <a:pt x="7976231" y="10712580"/>
                  <a:pt x="7973598" y="10712773"/>
                  <a:pt x="7971271" y="10712614"/>
                </a:cubicBezTo>
                <a:cubicBezTo>
                  <a:pt x="7971467" y="10715246"/>
                  <a:pt x="7971615" y="10717220"/>
                  <a:pt x="7971458" y="10719547"/>
                </a:cubicBezTo>
                <a:cubicBezTo>
                  <a:pt x="7973786" y="10719707"/>
                  <a:pt x="7976114" y="10719867"/>
                  <a:pt x="7978746" y="10719673"/>
                </a:cubicBezTo>
                <a:close/>
                <a:moveTo>
                  <a:pt x="10856703" y="4208072"/>
                </a:moveTo>
                <a:cubicBezTo>
                  <a:pt x="10850777" y="4201881"/>
                  <a:pt x="10851000" y="4193303"/>
                  <a:pt x="10840342" y="4188594"/>
                </a:cubicBezTo>
                <a:cubicBezTo>
                  <a:pt x="10831306" y="4191747"/>
                  <a:pt x="10837519" y="4199596"/>
                  <a:pt x="10836017" y="4207608"/>
                </a:cubicBezTo>
                <a:cubicBezTo>
                  <a:pt x="10844355" y="4211803"/>
                  <a:pt x="10852881" y="4215570"/>
                  <a:pt x="10856703" y="4208072"/>
                </a:cubicBezTo>
                <a:close/>
                <a:moveTo>
                  <a:pt x="8339465" y="9905698"/>
                </a:moveTo>
                <a:cubicBezTo>
                  <a:pt x="8327523" y="9879953"/>
                  <a:pt x="8281833" y="9878413"/>
                  <a:pt x="8251159" y="9875197"/>
                </a:cubicBezTo>
                <a:cubicBezTo>
                  <a:pt x="8249848" y="9905030"/>
                  <a:pt x="8305590" y="9900940"/>
                  <a:pt x="8333566" y="9912444"/>
                </a:cubicBezTo>
                <a:cubicBezTo>
                  <a:pt x="8336828" y="9912587"/>
                  <a:pt x="8338774" y="9910805"/>
                  <a:pt x="8339465" y="9905698"/>
                </a:cubicBezTo>
                <a:close/>
                <a:moveTo>
                  <a:pt x="9393828" y="7520286"/>
                </a:moveTo>
                <a:cubicBezTo>
                  <a:pt x="9387148" y="7505812"/>
                  <a:pt x="9384016" y="7488737"/>
                  <a:pt x="9367691" y="7482928"/>
                </a:cubicBezTo>
                <a:cubicBezTo>
                  <a:pt x="9372116" y="7498504"/>
                  <a:pt x="9378365" y="7513476"/>
                  <a:pt x="9393828" y="7520286"/>
                </a:cubicBezTo>
                <a:close/>
                <a:moveTo>
                  <a:pt x="9982505" y="6202649"/>
                </a:moveTo>
                <a:cubicBezTo>
                  <a:pt x="9963503" y="6176979"/>
                  <a:pt x="9957232" y="6146680"/>
                  <a:pt x="9928839" y="6124168"/>
                </a:cubicBezTo>
                <a:cubicBezTo>
                  <a:pt x="9915485" y="6141553"/>
                  <a:pt x="9953271" y="6161951"/>
                  <a:pt x="9936156" y="6168055"/>
                </a:cubicBezTo>
                <a:cubicBezTo>
                  <a:pt x="9928431" y="6161592"/>
                  <a:pt x="9934482" y="6150498"/>
                  <a:pt x="9917365" y="6147193"/>
                </a:cubicBezTo>
                <a:cubicBezTo>
                  <a:pt x="9921128" y="6167882"/>
                  <a:pt x="9928235" y="6208006"/>
                  <a:pt x="9957041" y="6207728"/>
                </a:cubicBezTo>
                <a:cubicBezTo>
                  <a:pt x="9952864" y="6199375"/>
                  <a:pt x="9938663" y="6175576"/>
                  <a:pt x="9949935" y="6174921"/>
                </a:cubicBezTo>
                <a:cubicBezTo>
                  <a:pt x="9953068" y="6184322"/>
                  <a:pt x="9966017" y="6210633"/>
                  <a:pt x="9982505" y="6202649"/>
                </a:cubicBezTo>
                <a:close/>
                <a:moveTo>
                  <a:pt x="9735210" y="6763891"/>
                </a:moveTo>
                <a:cubicBezTo>
                  <a:pt x="9733856" y="6758741"/>
                  <a:pt x="9742332" y="6739838"/>
                  <a:pt x="9727819" y="6741736"/>
                </a:cubicBezTo>
                <a:cubicBezTo>
                  <a:pt x="9730061" y="6751225"/>
                  <a:pt x="9716253" y="6768351"/>
                  <a:pt x="9735210" y="6763891"/>
                </a:cubicBezTo>
                <a:close/>
                <a:moveTo>
                  <a:pt x="7273525" y="12342182"/>
                </a:moveTo>
                <a:cubicBezTo>
                  <a:pt x="7229653" y="12402292"/>
                  <a:pt x="7168754" y="12362645"/>
                  <a:pt x="7114503" y="12362116"/>
                </a:cubicBezTo>
                <a:cubicBezTo>
                  <a:pt x="7105011" y="12395121"/>
                  <a:pt x="7165221" y="12495105"/>
                  <a:pt x="7114669" y="12524236"/>
                </a:cubicBezTo>
                <a:cubicBezTo>
                  <a:pt x="7072054" y="12549231"/>
                  <a:pt x="7032056" y="12457669"/>
                  <a:pt x="7030117" y="12407892"/>
                </a:cubicBezTo>
                <a:cubicBezTo>
                  <a:pt x="7029172" y="12383525"/>
                  <a:pt x="7038681" y="12359699"/>
                  <a:pt x="7036803" y="12342053"/>
                </a:cubicBezTo>
                <a:cubicBezTo>
                  <a:pt x="6986427" y="12339668"/>
                  <a:pt x="6940306" y="12361075"/>
                  <a:pt x="6883618" y="12322269"/>
                </a:cubicBezTo>
                <a:cubicBezTo>
                  <a:pt x="6885076" y="12317817"/>
                  <a:pt x="6884453" y="12313465"/>
                  <a:pt x="6879291" y="12310166"/>
                </a:cubicBezTo>
                <a:cubicBezTo>
                  <a:pt x="6896151" y="12259905"/>
                  <a:pt x="6941541" y="12242315"/>
                  <a:pt x="6986084" y="12244631"/>
                </a:cubicBezTo>
                <a:lnTo>
                  <a:pt x="7027936" y="12252848"/>
                </a:lnTo>
                <a:lnTo>
                  <a:pt x="7029256" y="12253108"/>
                </a:lnTo>
                <a:lnTo>
                  <a:pt x="7029516" y="12251541"/>
                </a:lnTo>
                <a:lnTo>
                  <a:pt x="7035700" y="12214177"/>
                </a:lnTo>
                <a:cubicBezTo>
                  <a:pt x="7037987" y="12175943"/>
                  <a:pt x="7031629" y="12139119"/>
                  <a:pt x="7051096" y="12097653"/>
                </a:cubicBezTo>
                <a:cubicBezTo>
                  <a:pt x="7118818" y="12118403"/>
                  <a:pt x="7109816" y="12210227"/>
                  <a:pt x="7126379" y="12264936"/>
                </a:cubicBezTo>
                <a:cubicBezTo>
                  <a:pt x="7172651" y="12273152"/>
                  <a:pt x="7263555" y="12272551"/>
                  <a:pt x="7273525" y="12342182"/>
                </a:cubicBezTo>
                <a:close/>
                <a:moveTo>
                  <a:pt x="8070850" y="10539322"/>
                </a:moveTo>
                <a:cubicBezTo>
                  <a:pt x="8013368" y="10554614"/>
                  <a:pt x="7969653" y="10526811"/>
                  <a:pt x="7928396" y="10514714"/>
                </a:cubicBezTo>
                <a:cubicBezTo>
                  <a:pt x="7921593" y="10452654"/>
                  <a:pt x="7888999" y="10395533"/>
                  <a:pt x="7878924" y="10329418"/>
                </a:cubicBezTo>
                <a:cubicBezTo>
                  <a:pt x="7871213" y="10277691"/>
                  <a:pt x="7863217" y="10222013"/>
                  <a:pt x="7871966" y="10169036"/>
                </a:cubicBezTo>
                <a:cubicBezTo>
                  <a:pt x="7901847" y="10188619"/>
                  <a:pt x="7906802" y="10234264"/>
                  <a:pt x="7928953" y="10261387"/>
                </a:cubicBezTo>
                <a:cubicBezTo>
                  <a:pt x="7952790" y="10252292"/>
                  <a:pt x="7948712" y="10214196"/>
                  <a:pt x="7964688" y="10197090"/>
                </a:cubicBezTo>
                <a:cubicBezTo>
                  <a:pt x="7986736" y="10213626"/>
                  <a:pt x="7989870" y="10247821"/>
                  <a:pt x="8000170" y="10275844"/>
                </a:cubicBezTo>
                <a:cubicBezTo>
                  <a:pt x="8029619" y="10257384"/>
                  <a:pt x="8021976" y="10202010"/>
                  <a:pt x="8053943" y="10186338"/>
                </a:cubicBezTo>
                <a:cubicBezTo>
                  <a:pt x="8084349" y="10268126"/>
                  <a:pt x="8088388" y="10424757"/>
                  <a:pt x="8063659" y="10517685"/>
                </a:cubicBezTo>
                <a:cubicBezTo>
                  <a:pt x="8061835" y="10529081"/>
                  <a:pt x="8074202" y="10526155"/>
                  <a:pt x="8070850" y="10539322"/>
                </a:cubicBezTo>
                <a:close/>
                <a:moveTo>
                  <a:pt x="7953708" y="10805209"/>
                </a:moveTo>
                <a:cubicBezTo>
                  <a:pt x="7942559" y="10788826"/>
                  <a:pt x="7947320" y="10763996"/>
                  <a:pt x="7932400" y="10759138"/>
                </a:cubicBezTo>
                <a:cubicBezTo>
                  <a:pt x="7915055" y="10774968"/>
                  <a:pt x="7937118" y="10800143"/>
                  <a:pt x="7953708" y="10805209"/>
                </a:cubicBezTo>
                <a:close/>
                <a:moveTo>
                  <a:pt x="7903657" y="10919048"/>
                </a:moveTo>
                <a:cubicBezTo>
                  <a:pt x="7913685" y="10823037"/>
                  <a:pt x="7906159" y="10700196"/>
                  <a:pt x="7910892" y="10595310"/>
                </a:cubicBezTo>
                <a:cubicBezTo>
                  <a:pt x="7894833" y="10601784"/>
                  <a:pt x="7900807" y="10624171"/>
                  <a:pt x="7900170" y="10637781"/>
                </a:cubicBezTo>
                <a:cubicBezTo>
                  <a:pt x="7895456" y="10734064"/>
                  <a:pt x="7898964" y="10842975"/>
                  <a:pt x="7903657" y="10919048"/>
                </a:cubicBezTo>
                <a:close/>
                <a:moveTo>
                  <a:pt x="9214080" y="7953626"/>
                </a:moveTo>
                <a:cubicBezTo>
                  <a:pt x="9200995" y="7941026"/>
                  <a:pt x="9187500" y="7910212"/>
                  <a:pt x="9170296" y="7911487"/>
                </a:cubicBezTo>
                <a:cubicBezTo>
                  <a:pt x="9190907" y="7918384"/>
                  <a:pt x="9190318" y="7960989"/>
                  <a:pt x="9214080" y="7953626"/>
                </a:cubicBezTo>
                <a:close/>
                <a:moveTo>
                  <a:pt x="7886002" y="10961697"/>
                </a:moveTo>
                <a:cubicBezTo>
                  <a:pt x="7888877" y="10942630"/>
                  <a:pt x="7871365" y="10942924"/>
                  <a:pt x="7861306" y="10936716"/>
                </a:cubicBezTo>
                <a:cubicBezTo>
                  <a:pt x="7864922" y="10949683"/>
                  <a:pt x="7874371" y="10956598"/>
                  <a:pt x="7886002" y="10961697"/>
                </a:cubicBezTo>
                <a:close/>
                <a:moveTo>
                  <a:pt x="7532580" y="11761773"/>
                </a:moveTo>
                <a:cubicBezTo>
                  <a:pt x="7493878" y="11752931"/>
                  <a:pt x="7461389" y="11716579"/>
                  <a:pt x="7476074" y="11679646"/>
                </a:cubicBezTo>
                <a:cubicBezTo>
                  <a:pt x="7510079" y="11693150"/>
                  <a:pt x="7554510" y="11731251"/>
                  <a:pt x="7532580" y="11761773"/>
                </a:cubicBezTo>
                <a:close/>
                <a:moveTo>
                  <a:pt x="6340697" y="14462169"/>
                </a:moveTo>
                <a:cubicBezTo>
                  <a:pt x="6334861" y="14453465"/>
                  <a:pt x="6328243" y="14459219"/>
                  <a:pt x="6318947" y="14447965"/>
                </a:cubicBezTo>
                <a:cubicBezTo>
                  <a:pt x="6289648" y="14481984"/>
                  <a:pt x="6251843" y="14494889"/>
                  <a:pt x="6229246" y="14547184"/>
                </a:cubicBezTo>
                <a:cubicBezTo>
                  <a:pt x="6242127" y="14550323"/>
                  <a:pt x="6239869" y="14560046"/>
                  <a:pt x="6254407" y="14562896"/>
                </a:cubicBezTo>
                <a:cubicBezTo>
                  <a:pt x="6285230" y="14534655"/>
                  <a:pt x="6317241" y="14509491"/>
                  <a:pt x="6340697" y="14462169"/>
                </a:cubicBezTo>
                <a:close/>
                <a:moveTo>
                  <a:pt x="7882311" y="10983141"/>
                </a:moveTo>
                <a:cubicBezTo>
                  <a:pt x="7883036" y="10975148"/>
                  <a:pt x="7881327" y="10969981"/>
                  <a:pt x="7874952" y="10968795"/>
                </a:cubicBezTo>
                <a:cubicBezTo>
                  <a:pt x="7869727" y="10974142"/>
                  <a:pt x="7871173" y="10984621"/>
                  <a:pt x="7882311" y="10983141"/>
                </a:cubicBezTo>
                <a:close/>
                <a:moveTo>
                  <a:pt x="10661874" y="4692959"/>
                </a:moveTo>
                <a:cubicBezTo>
                  <a:pt x="10657746" y="4689605"/>
                  <a:pt x="10657548" y="4685436"/>
                  <a:pt x="10649303" y="4683323"/>
                </a:cubicBezTo>
                <a:cubicBezTo>
                  <a:pt x="10646730" y="4699533"/>
                  <a:pt x="10625712" y="4705553"/>
                  <a:pt x="10644297" y="4714274"/>
                </a:cubicBezTo>
                <a:cubicBezTo>
                  <a:pt x="10647395" y="4700337"/>
                  <a:pt x="10654540" y="4696862"/>
                  <a:pt x="10661874" y="4692959"/>
                </a:cubicBezTo>
                <a:close/>
                <a:moveTo>
                  <a:pt x="10220156" y="5699510"/>
                </a:moveTo>
                <a:cubicBezTo>
                  <a:pt x="10138407" y="5586624"/>
                  <a:pt x="9956085" y="5707286"/>
                  <a:pt x="10014403" y="5857081"/>
                </a:cubicBezTo>
                <a:cubicBezTo>
                  <a:pt x="10073034" y="5817524"/>
                  <a:pt x="10115104" y="5742215"/>
                  <a:pt x="10174975" y="5718113"/>
                </a:cubicBezTo>
                <a:cubicBezTo>
                  <a:pt x="10177376" y="5741737"/>
                  <a:pt x="10150743" y="5747146"/>
                  <a:pt x="10136426" y="5759570"/>
                </a:cubicBezTo>
                <a:cubicBezTo>
                  <a:pt x="10123354" y="5771201"/>
                  <a:pt x="10112194" y="5788603"/>
                  <a:pt x="10098238" y="5801320"/>
                </a:cubicBezTo>
                <a:cubicBezTo>
                  <a:pt x="10072228" y="5825896"/>
                  <a:pt x="10032495" y="5845924"/>
                  <a:pt x="10022158" y="5884460"/>
                </a:cubicBezTo>
                <a:cubicBezTo>
                  <a:pt x="10023147" y="5887673"/>
                  <a:pt x="10026628" y="5889302"/>
                  <a:pt x="10031810" y="5888103"/>
                </a:cubicBezTo>
                <a:cubicBezTo>
                  <a:pt x="10089675" y="5821437"/>
                  <a:pt x="10177830" y="5778824"/>
                  <a:pt x="10220156" y="5699510"/>
                </a:cubicBezTo>
                <a:close/>
                <a:moveTo>
                  <a:pt x="9986895" y="6228353"/>
                </a:moveTo>
                <a:cubicBezTo>
                  <a:pt x="9979379" y="6220427"/>
                  <a:pt x="9975826" y="6204547"/>
                  <a:pt x="9961633" y="6210017"/>
                </a:cubicBezTo>
                <a:cubicBezTo>
                  <a:pt x="9950573" y="6220706"/>
                  <a:pt x="9980221" y="6248022"/>
                  <a:pt x="9986895" y="6228353"/>
                </a:cubicBezTo>
                <a:close/>
                <a:moveTo>
                  <a:pt x="6569037" y="13970071"/>
                </a:moveTo>
                <a:cubicBezTo>
                  <a:pt x="6558849" y="13966589"/>
                  <a:pt x="6551796" y="13967550"/>
                  <a:pt x="6549258" y="13975602"/>
                </a:cubicBezTo>
                <a:cubicBezTo>
                  <a:pt x="6556292" y="13987376"/>
                  <a:pt x="6564654" y="13978837"/>
                  <a:pt x="6569037" y="13970071"/>
                </a:cubicBezTo>
                <a:close/>
                <a:moveTo>
                  <a:pt x="10851850" y="4278409"/>
                </a:moveTo>
                <a:cubicBezTo>
                  <a:pt x="10853934" y="4268827"/>
                  <a:pt x="10847239" y="4255438"/>
                  <a:pt x="10838213" y="4249919"/>
                </a:cubicBezTo>
                <a:cubicBezTo>
                  <a:pt x="10826927" y="4267389"/>
                  <a:pt x="10828983" y="4280036"/>
                  <a:pt x="10846601" y="4286289"/>
                </a:cubicBezTo>
                <a:cubicBezTo>
                  <a:pt x="10849485" y="4284374"/>
                  <a:pt x="10851155" y="4281603"/>
                  <a:pt x="10851850" y="4278409"/>
                </a:cubicBezTo>
                <a:close/>
                <a:moveTo>
                  <a:pt x="8176582" y="10335514"/>
                </a:moveTo>
                <a:cubicBezTo>
                  <a:pt x="8181853" y="10326002"/>
                  <a:pt x="8185369" y="10314593"/>
                  <a:pt x="8188974" y="10303260"/>
                </a:cubicBezTo>
                <a:cubicBezTo>
                  <a:pt x="8173885" y="10317904"/>
                  <a:pt x="8156624" y="10330061"/>
                  <a:pt x="8153659" y="10356385"/>
                </a:cubicBezTo>
                <a:cubicBezTo>
                  <a:pt x="8164284" y="10352641"/>
                  <a:pt x="8171311" y="10345026"/>
                  <a:pt x="8176582" y="10335514"/>
                </a:cubicBezTo>
                <a:close/>
                <a:moveTo>
                  <a:pt x="10676434" y="4678474"/>
                </a:moveTo>
                <a:lnTo>
                  <a:pt x="10666194" y="4673950"/>
                </a:lnTo>
                <a:lnTo>
                  <a:pt x="10662987" y="4681206"/>
                </a:lnTo>
                <a:cubicBezTo>
                  <a:pt x="10667254" y="4683092"/>
                  <a:pt x="10665794" y="4687549"/>
                  <a:pt x="10671719" y="4689146"/>
                </a:cubicBezTo>
                <a:close/>
                <a:moveTo>
                  <a:pt x="9761012" y="6750767"/>
                </a:moveTo>
                <a:cubicBezTo>
                  <a:pt x="9762122" y="6746623"/>
                  <a:pt x="9760422" y="6741808"/>
                  <a:pt x="9755913" y="6736322"/>
                </a:cubicBezTo>
                <a:cubicBezTo>
                  <a:pt x="9742224" y="6741517"/>
                  <a:pt x="9750605" y="6752320"/>
                  <a:pt x="9749257" y="6761183"/>
                </a:cubicBezTo>
                <a:cubicBezTo>
                  <a:pt x="9755984" y="6758383"/>
                  <a:pt x="9759903" y="6754911"/>
                  <a:pt x="9761012" y="6750767"/>
                </a:cubicBezTo>
                <a:close/>
                <a:moveTo>
                  <a:pt x="7882264" y="11004647"/>
                </a:moveTo>
                <a:cubicBezTo>
                  <a:pt x="7882067" y="11002015"/>
                  <a:pt x="7882577" y="10999993"/>
                  <a:pt x="7882381" y="10997361"/>
                </a:cubicBezTo>
                <a:cubicBezTo>
                  <a:pt x="7880357" y="10996848"/>
                  <a:pt x="7878383" y="10996993"/>
                  <a:pt x="7879149" y="10993959"/>
                </a:cubicBezTo>
                <a:cubicBezTo>
                  <a:pt x="7876468" y="10993495"/>
                  <a:pt x="7874189" y="10993993"/>
                  <a:pt x="7871861" y="10993834"/>
                </a:cubicBezTo>
                <a:cubicBezTo>
                  <a:pt x="7871704" y="10996161"/>
                  <a:pt x="7871193" y="10998183"/>
                  <a:pt x="7868158" y="10997414"/>
                </a:cubicBezTo>
                <a:cubicBezTo>
                  <a:pt x="7868001" y="10999741"/>
                  <a:pt x="7868198" y="11002373"/>
                  <a:pt x="7868041" y="11004700"/>
                </a:cubicBezTo>
                <a:cubicBezTo>
                  <a:pt x="7870369" y="11004859"/>
                  <a:pt x="7872039" y="11005068"/>
                  <a:pt x="7871931" y="11008053"/>
                </a:cubicBezTo>
                <a:cubicBezTo>
                  <a:pt x="7873906" y="11007908"/>
                  <a:pt x="7876233" y="11008068"/>
                  <a:pt x="7878866" y="11007874"/>
                </a:cubicBezTo>
                <a:cubicBezTo>
                  <a:pt x="7879022" y="11005547"/>
                  <a:pt x="7879228" y="11003878"/>
                  <a:pt x="7882264" y="11004647"/>
                </a:cubicBezTo>
                <a:close/>
                <a:moveTo>
                  <a:pt x="7983131" y="10780551"/>
                </a:moveTo>
                <a:cubicBezTo>
                  <a:pt x="7987118" y="10774139"/>
                  <a:pt x="7988362" y="10766439"/>
                  <a:pt x="7985587" y="10762507"/>
                </a:cubicBezTo>
                <a:cubicBezTo>
                  <a:pt x="7981207" y="10774738"/>
                  <a:pt x="7967182" y="10777423"/>
                  <a:pt x="7964217" y="10790873"/>
                </a:cubicBezTo>
                <a:cubicBezTo>
                  <a:pt x="7972413" y="10792090"/>
                  <a:pt x="7979143" y="10786965"/>
                  <a:pt x="7983131" y="10780551"/>
                </a:cubicBezTo>
                <a:close/>
                <a:moveTo>
                  <a:pt x="10492539" y="5103292"/>
                </a:moveTo>
                <a:cubicBezTo>
                  <a:pt x="10499208" y="5094582"/>
                  <a:pt x="10497926" y="5074979"/>
                  <a:pt x="10502519" y="5062850"/>
                </a:cubicBezTo>
                <a:cubicBezTo>
                  <a:pt x="10508317" y="5048576"/>
                  <a:pt x="10518291" y="5038697"/>
                  <a:pt x="10514383" y="5026767"/>
                </a:cubicBezTo>
                <a:cubicBezTo>
                  <a:pt x="10516727" y="5014537"/>
                  <a:pt x="10526787" y="5024084"/>
                  <a:pt x="10529132" y="5011855"/>
                </a:cubicBezTo>
                <a:cubicBezTo>
                  <a:pt x="10521779" y="5006566"/>
                  <a:pt x="10527109" y="4995656"/>
                  <a:pt x="10527944" y="4986841"/>
                </a:cubicBezTo>
                <a:cubicBezTo>
                  <a:pt x="10530288" y="4974611"/>
                  <a:pt x="10540775" y="4984347"/>
                  <a:pt x="10542504" y="4972356"/>
                </a:cubicBezTo>
                <a:cubicBezTo>
                  <a:pt x="10530691" y="4939075"/>
                  <a:pt x="10562586" y="4924597"/>
                  <a:pt x="10553850" y="4890124"/>
                </a:cubicBezTo>
                <a:cubicBezTo>
                  <a:pt x="10571036" y="4887005"/>
                  <a:pt x="10583327" y="4851109"/>
                  <a:pt x="10573446" y="4836539"/>
                </a:cubicBezTo>
                <a:cubicBezTo>
                  <a:pt x="10529114" y="4932256"/>
                  <a:pt x="10507974" y="5019343"/>
                  <a:pt x="10482712" y="5107678"/>
                </a:cubicBezTo>
                <a:cubicBezTo>
                  <a:pt x="10487212" y="5107881"/>
                  <a:pt x="10490317" y="5106193"/>
                  <a:pt x="10492539" y="5103292"/>
                </a:cubicBezTo>
                <a:close/>
                <a:moveTo>
                  <a:pt x="9729459" y="6835133"/>
                </a:moveTo>
                <a:cubicBezTo>
                  <a:pt x="9719241" y="6814608"/>
                  <a:pt x="9735381" y="6801529"/>
                  <a:pt x="9723888" y="6780661"/>
                </a:cubicBezTo>
                <a:cubicBezTo>
                  <a:pt x="9704033" y="6791030"/>
                  <a:pt x="9717739" y="6827872"/>
                  <a:pt x="9729459" y="6835133"/>
                </a:cubicBezTo>
                <a:close/>
                <a:moveTo>
                  <a:pt x="10033629" y="6147123"/>
                </a:moveTo>
                <a:cubicBezTo>
                  <a:pt x="10022773" y="6137531"/>
                  <a:pt x="10015877" y="6106396"/>
                  <a:pt x="9998553" y="6111874"/>
                </a:cubicBezTo>
                <a:cubicBezTo>
                  <a:pt x="10010662" y="6121043"/>
                  <a:pt x="10020063" y="6151337"/>
                  <a:pt x="10033629" y="6147123"/>
                </a:cubicBezTo>
                <a:close/>
                <a:moveTo>
                  <a:pt x="9363610" y="7671391"/>
                </a:moveTo>
                <a:lnTo>
                  <a:pt x="9358374" y="7616985"/>
                </a:lnTo>
                <a:cubicBezTo>
                  <a:pt x="9352593" y="7598059"/>
                  <a:pt x="9341866" y="7582599"/>
                  <a:pt x="9322409" y="7572342"/>
                </a:cubicBezTo>
                <a:cubicBezTo>
                  <a:pt x="9313851" y="7576715"/>
                  <a:pt x="9328417" y="7584060"/>
                  <a:pt x="9314298" y="7582764"/>
                </a:cubicBezTo>
                <a:cubicBezTo>
                  <a:pt x="9302967" y="7581262"/>
                  <a:pt x="9304862" y="7568963"/>
                  <a:pt x="9293962" y="7566960"/>
                </a:cubicBezTo>
                <a:cubicBezTo>
                  <a:pt x="9240894" y="7574741"/>
                  <a:pt x="9193278" y="7588698"/>
                  <a:pt x="9154165" y="7612746"/>
                </a:cubicBezTo>
                <a:lnTo>
                  <a:pt x="9134449" y="7627772"/>
                </a:lnTo>
                <a:close/>
                <a:moveTo>
                  <a:pt x="6752291" y="13584171"/>
                </a:moveTo>
                <a:cubicBezTo>
                  <a:pt x="6741577" y="13578418"/>
                  <a:pt x="6735164" y="13549082"/>
                  <a:pt x="6719989" y="13559196"/>
                </a:cubicBezTo>
                <a:cubicBezTo>
                  <a:pt x="6734155" y="13562906"/>
                  <a:pt x="6734278" y="13596090"/>
                  <a:pt x="6752291" y="13584171"/>
                </a:cubicBezTo>
                <a:close/>
                <a:moveTo>
                  <a:pt x="10485165" y="5141874"/>
                </a:moveTo>
                <a:cubicBezTo>
                  <a:pt x="10486268" y="5141613"/>
                  <a:pt x="10486352" y="5139259"/>
                  <a:pt x="10484138" y="5133307"/>
                </a:cubicBezTo>
                <a:cubicBezTo>
                  <a:pt x="10482571" y="5131083"/>
                  <a:pt x="10486262" y="5129654"/>
                  <a:pt x="10482233" y="5128385"/>
                </a:cubicBezTo>
                <a:cubicBezTo>
                  <a:pt x="10469366" y="5124612"/>
                  <a:pt x="10481854" y="5142660"/>
                  <a:pt x="10485165" y="5141874"/>
                </a:cubicBezTo>
                <a:close/>
                <a:moveTo>
                  <a:pt x="10944817" y="4102058"/>
                </a:moveTo>
                <a:cubicBezTo>
                  <a:pt x="10951756" y="4089813"/>
                  <a:pt x="10950889" y="4080243"/>
                  <a:pt x="10939994" y="4074918"/>
                </a:cubicBezTo>
                <a:cubicBezTo>
                  <a:pt x="10933229" y="4077544"/>
                  <a:pt x="10922845" y="4096433"/>
                  <a:pt x="10933076" y="4100953"/>
                </a:cubicBezTo>
                <a:cubicBezTo>
                  <a:pt x="10935201" y="4097299"/>
                  <a:pt x="10939701" y="4099798"/>
                  <a:pt x="10944817" y="4102058"/>
                </a:cubicBezTo>
                <a:close/>
                <a:moveTo>
                  <a:pt x="10017363" y="6202774"/>
                </a:moveTo>
                <a:cubicBezTo>
                  <a:pt x="10028418" y="6172223"/>
                  <a:pt x="10005447" y="6135692"/>
                  <a:pt x="9970797" y="6133057"/>
                </a:cubicBezTo>
                <a:cubicBezTo>
                  <a:pt x="9970805" y="6161281"/>
                  <a:pt x="9989179" y="6184026"/>
                  <a:pt x="10017363" y="6202774"/>
                </a:cubicBezTo>
                <a:close/>
                <a:moveTo>
                  <a:pt x="9361344" y="7689075"/>
                </a:moveTo>
                <a:lnTo>
                  <a:pt x="9238939" y="7669310"/>
                </a:lnTo>
                <a:cubicBezTo>
                  <a:pt x="9220879" y="7665903"/>
                  <a:pt x="9203003" y="7655240"/>
                  <a:pt x="9185605" y="7651844"/>
                </a:cubicBezTo>
                <a:cubicBezTo>
                  <a:pt x="9175015" y="7649854"/>
                  <a:pt x="9158329" y="7646788"/>
                  <a:pt x="9146857" y="7652244"/>
                </a:cubicBezTo>
                <a:lnTo>
                  <a:pt x="9140362" y="7658278"/>
                </a:lnTo>
                <a:lnTo>
                  <a:pt x="9137541" y="7660900"/>
                </a:lnTo>
                <a:cubicBezTo>
                  <a:pt x="9141453" y="7669406"/>
                  <a:pt x="9148766" y="7673710"/>
                  <a:pt x="9157074" y="7676261"/>
                </a:cubicBezTo>
                <a:lnTo>
                  <a:pt x="9164501" y="7677683"/>
                </a:lnTo>
                <a:lnTo>
                  <a:pt x="9182559" y="7681133"/>
                </a:lnTo>
                <a:lnTo>
                  <a:pt x="9352080" y="7709846"/>
                </a:lnTo>
                <a:lnTo>
                  <a:pt x="9353046" y="7695904"/>
                </a:lnTo>
                <a:cubicBezTo>
                  <a:pt x="9353967" y="7692562"/>
                  <a:pt x="9357437" y="7692072"/>
                  <a:pt x="9360394" y="7690977"/>
                </a:cubicBezTo>
                <a:close/>
                <a:moveTo>
                  <a:pt x="9778443" y="6745309"/>
                </a:moveTo>
                <a:cubicBezTo>
                  <a:pt x="9782298" y="6735935"/>
                  <a:pt x="9776354" y="6724401"/>
                  <a:pt x="9765294" y="6725522"/>
                </a:cubicBezTo>
                <a:cubicBezTo>
                  <a:pt x="9766666" y="6734434"/>
                  <a:pt x="9767229" y="6743813"/>
                  <a:pt x="9771149" y="6753414"/>
                </a:cubicBezTo>
                <a:cubicBezTo>
                  <a:pt x="9774785" y="6751318"/>
                  <a:pt x="9777158" y="6748433"/>
                  <a:pt x="9778443" y="6745309"/>
                </a:cubicBezTo>
                <a:close/>
                <a:moveTo>
                  <a:pt x="8213671" y="10288911"/>
                </a:moveTo>
                <a:cubicBezTo>
                  <a:pt x="8205073" y="10288873"/>
                  <a:pt x="8202538" y="10294676"/>
                  <a:pt x="8196012" y="10295809"/>
                </a:cubicBezTo>
                <a:cubicBezTo>
                  <a:pt x="8196460" y="10301726"/>
                  <a:pt x="8194732" y="10309452"/>
                  <a:pt x="8199434" y="10310433"/>
                </a:cubicBezTo>
                <a:cubicBezTo>
                  <a:pt x="8201671" y="10300687"/>
                  <a:pt x="8214314" y="10301754"/>
                  <a:pt x="8213671" y="10288911"/>
                </a:cubicBezTo>
                <a:close/>
                <a:moveTo>
                  <a:pt x="8193391" y="10336485"/>
                </a:moveTo>
                <a:cubicBezTo>
                  <a:pt x="8195510" y="10335009"/>
                  <a:pt x="8197358" y="10333223"/>
                  <a:pt x="8196175" y="10328517"/>
                </a:cubicBezTo>
                <a:cubicBezTo>
                  <a:pt x="8187279" y="10324534"/>
                  <a:pt x="8179876" y="10340274"/>
                  <a:pt x="8188977" y="10342588"/>
                </a:cubicBezTo>
                <a:cubicBezTo>
                  <a:pt x="8188880" y="10339125"/>
                  <a:pt x="8191271" y="10337961"/>
                  <a:pt x="8193391" y="10336485"/>
                </a:cubicBezTo>
                <a:close/>
                <a:moveTo>
                  <a:pt x="10892946" y="4228679"/>
                </a:moveTo>
                <a:cubicBezTo>
                  <a:pt x="10897384" y="4220943"/>
                  <a:pt x="10898369" y="4215254"/>
                  <a:pt x="10897272" y="4209665"/>
                </a:cubicBezTo>
                <a:lnTo>
                  <a:pt x="10887040" y="4205144"/>
                </a:lnTo>
                <a:cubicBezTo>
                  <a:pt x="10880856" y="4215682"/>
                  <a:pt x="10883519" y="4223493"/>
                  <a:pt x="10892946" y="4228679"/>
                </a:cubicBezTo>
                <a:close/>
                <a:moveTo>
                  <a:pt x="11006339" y="3972045"/>
                </a:moveTo>
                <a:cubicBezTo>
                  <a:pt x="11006520" y="3967022"/>
                  <a:pt x="11017757" y="3948509"/>
                  <a:pt x="11003451" y="3941678"/>
                </a:cubicBezTo>
                <a:cubicBezTo>
                  <a:pt x="10992773" y="3954313"/>
                  <a:pt x="10996737" y="3976479"/>
                  <a:pt x="11006339" y="3972045"/>
                </a:cubicBezTo>
                <a:close/>
                <a:moveTo>
                  <a:pt x="9401857" y="7609972"/>
                </a:moveTo>
                <a:cubicBezTo>
                  <a:pt x="9416998" y="7593413"/>
                  <a:pt x="9402140" y="7563172"/>
                  <a:pt x="9399163" y="7541877"/>
                </a:cubicBezTo>
                <a:cubicBezTo>
                  <a:pt x="9371028" y="7528051"/>
                  <a:pt x="9350386" y="7482802"/>
                  <a:pt x="9323503" y="7504903"/>
                </a:cubicBezTo>
                <a:cubicBezTo>
                  <a:pt x="9360163" y="7513887"/>
                  <a:pt x="9372696" y="7544300"/>
                  <a:pt x="9389998" y="7569684"/>
                </a:cubicBezTo>
                <a:cubicBezTo>
                  <a:pt x="9358333" y="7552379"/>
                  <a:pt x="9345457" y="7517312"/>
                  <a:pt x="9312862" y="7500076"/>
                </a:cubicBezTo>
                <a:cubicBezTo>
                  <a:pt x="9319195" y="7535156"/>
                  <a:pt x="9345246" y="7552411"/>
                  <a:pt x="9361222" y="7578828"/>
                </a:cubicBezTo>
                <a:cubicBezTo>
                  <a:pt x="9352817" y="7591612"/>
                  <a:pt x="9373222" y="7608344"/>
                  <a:pt x="9379626" y="7619098"/>
                </a:cubicBezTo>
                <a:cubicBezTo>
                  <a:pt x="9382176" y="7603006"/>
                  <a:pt x="9357021" y="7585217"/>
                  <a:pt x="9375533" y="7576366"/>
                </a:cubicBezTo>
                <a:cubicBezTo>
                  <a:pt x="9388705" y="7583813"/>
                  <a:pt x="9386499" y="7604556"/>
                  <a:pt x="9401857" y="7609972"/>
                </a:cubicBezTo>
                <a:close/>
                <a:moveTo>
                  <a:pt x="7027103" y="12986251"/>
                </a:moveTo>
                <a:cubicBezTo>
                  <a:pt x="7043644" y="12969607"/>
                  <a:pt x="7001894" y="12970526"/>
                  <a:pt x="7008426" y="12984623"/>
                </a:cubicBezTo>
                <a:cubicBezTo>
                  <a:pt x="7011667" y="12991151"/>
                  <a:pt x="7025307" y="12988004"/>
                  <a:pt x="7027103" y="12986251"/>
                </a:cubicBezTo>
                <a:close/>
                <a:moveTo>
                  <a:pt x="7860999" y="11100823"/>
                </a:moveTo>
                <a:cubicBezTo>
                  <a:pt x="7860898" y="11077342"/>
                  <a:pt x="7855128" y="11031122"/>
                  <a:pt x="7836386" y="11014966"/>
                </a:cubicBezTo>
                <a:cubicBezTo>
                  <a:pt x="7814407" y="11044038"/>
                  <a:pt x="7866652" y="11061371"/>
                  <a:pt x="7850126" y="11096990"/>
                </a:cubicBezTo>
                <a:cubicBezTo>
                  <a:pt x="7854781" y="11097310"/>
                  <a:pt x="7855125" y="11101916"/>
                  <a:pt x="7860999" y="11100823"/>
                </a:cubicBezTo>
                <a:close/>
                <a:moveTo>
                  <a:pt x="11542900" y="2768797"/>
                </a:moveTo>
                <a:cubicBezTo>
                  <a:pt x="11536118" y="2766822"/>
                  <a:pt x="11531857" y="2769535"/>
                  <a:pt x="11528500" y="2773669"/>
                </a:cubicBezTo>
                <a:cubicBezTo>
                  <a:pt x="11535471" y="2775217"/>
                  <a:pt x="11542918" y="2777997"/>
                  <a:pt x="11542900" y="2768797"/>
                </a:cubicBezTo>
                <a:close/>
                <a:moveTo>
                  <a:pt x="10869202" y="4300869"/>
                </a:moveTo>
                <a:cubicBezTo>
                  <a:pt x="10875149" y="4289716"/>
                  <a:pt x="10868900" y="4258885"/>
                  <a:pt x="10856572" y="4245271"/>
                </a:cubicBezTo>
                <a:cubicBezTo>
                  <a:pt x="10847474" y="4269322"/>
                  <a:pt x="10854743" y="4286314"/>
                  <a:pt x="10869202" y="4300869"/>
                </a:cubicBezTo>
                <a:close/>
                <a:moveTo>
                  <a:pt x="7025496" y="13004905"/>
                </a:moveTo>
                <a:lnTo>
                  <a:pt x="7014820" y="13000188"/>
                </a:lnTo>
                <a:lnTo>
                  <a:pt x="7010110" y="13010847"/>
                </a:lnTo>
                <a:lnTo>
                  <a:pt x="7020786" y="13015564"/>
                </a:lnTo>
                <a:close/>
                <a:moveTo>
                  <a:pt x="10591738" y="4935947"/>
                </a:moveTo>
                <a:cubicBezTo>
                  <a:pt x="10590561" y="4915529"/>
                  <a:pt x="10590187" y="4894446"/>
                  <a:pt x="10580396" y="4877364"/>
                </a:cubicBezTo>
                <a:cubicBezTo>
                  <a:pt x="10576036" y="4899927"/>
                  <a:pt x="10577640" y="4920534"/>
                  <a:pt x="10591738" y="4935947"/>
                </a:cubicBezTo>
                <a:close/>
                <a:moveTo>
                  <a:pt x="10671519" y="4755384"/>
                </a:moveTo>
                <a:cubicBezTo>
                  <a:pt x="10677555" y="4741724"/>
                  <a:pt x="10673746" y="4731878"/>
                  <a:pt x="10660281" y="4725419"/>
                </a:cubicBezTo>
                <a:cubicBezTo>
                  <a:pt x="10657510" y="4737459"/>
                  <a:pt x="10656020" y="4750066"/>
                  <a:pt x="10671519" y="4755384"/>
                </a:cubicBezTo>
                <a:close/>
                <a:moveTo>
                  <a:pt x="9403904" y="7631338"/>
                </a:moveTo>
                <a:cubicBezTo>
                  <a:pt x="9403767" y="7629476"/>
                  <a:pt x="9404025" y="7626650"/>
                  <a:pt x="9404319" y="7624289"/>
                </a:cubicBezTo>
                <a:cubicBezTo>
                  <a:pt x="9401993" y="7624462"/>
                  <a:pt x="9399635" y="7624168"/>
                  <a:pt x="9397276" y="7623874"/>
                </a:cubicBezTo>
                <a:cubicBezTo>
                  <a:pt x="9396983" y="7626234"/>
                  <a:pt x="9397155" y="7628560"/>
                  <a:pt x="9396430" y="7631422"/>
                </a:cubicBezTo>
                <a:cubicBezTo>
                  <a:pt x="9399220" y="7631215"/>
                  <a:pt x="9401579" y="7631509"/>
                  <a:pt x="9403904" y="7631338"/>
                </a:cubicBezTo>
                <a:close/>
                <a:moveTo>
                  <a:pt x="10516876" y="5114611"/>
                </a:moveTo>
                <a:cubicBezTo>
                  <a:pt x="10519740" y="5100051"/>
                  <a:pt x="10522411" y="5085926"/>
                  <a:pt x="10508659" y="5077808"/>
                </a:cubicBezTo>
                <a:cubicBezTo>
                  <a:pt x="10507030" y="5091884"/>
                  <a:pt x="10503124" y="5106495"/>
                  <a:pt x="10516876" y="5114611"/>
                </a:cubicBezTo>
                <a:close/>
                <a:moveTo>
                  <a:pt x="8228127" y="10296456"/>
                </a:moveTo>
                <a:cubicBezTo>
                  <a:pt x="8217457" y="10295246"/>
                  <a:pt x="8206512" y="10312234"/>
                  <a:pt x="8213840" y="10317321"/>
                </a:cubicBezTo>
                <a:cubicBezTo>
                  <a:pt x="8215773" y="10307927"/>
                  <a:pt x="8228719" y="10308641"/>
                  <a:pt x="8228127" y="10296456"/>
                </a:cubicBezTo>
                <a:close/>
                <a:moveTo>
                  <a:pt x="8245921" y="10260795"/>
                </a:moveTo>
                <a:cubicBezTo>
                  <a:pt x="8243715" y="10244760"/>
                  <a:pt x="8236343" y="10234719"/>
                  <a:pt x="8228010" y="10225078"/>
                </a:cubicBezTo>
                <a:cubicBezTo>
                  <a:pt x="8220358" y="10237530"/>
                  <a:pt x="8218774" y="10251526"/>
                  <a:pt x="8224372" y="10264340"/>
                </a:cubicBezTo>
                <a:cubicBezTo>
                  <a:pt x="8231063" y="10252287"/>
                  <a:pt x="8236572" y="10255193"/>
                  <a:pt x="8245921" y="10260795"/>
                </a:cubicBezTo>
                <a:close/>
                <a:moveTo>
                  <a:pt x="9398318" y="7653793"/>
                </a:moveTo>
                <a:cubicBezTo>
                  <a:pt x="9399868" y="7651047"/>
                  <a:pt x="9399890" y="7646602"/>
                  <a:pt x="9399546" y="7641949"/>
                </a:cubicBezTo>
                <a:cubicBezTo>
                  <a:pt x="9390076" y="7640310"/>
                  <a:pt x="9387698" y="7646099"/>
                  <a:pt x="9387922" y="7655437"/>
                </a:cubicBezTo>
                <a:cubicBezTo>
                  <a:pt x="9393689" y="7657585"/>
                  <a:pt x="9396768" y="7656538"/>
                  <a:pt x="9398318" y="7653793"/>
                </a:cubicBezTo>
                <a:close/>
                <a:moveTo>
                  <a:pt x="10688450" y="4737227"/>
                </a:moveTo>
                <a:cubicBezTo>
                  <a:pt x="10688954" y="4729701"/>
                  <a:pt x="10681614" y="4722727"/>
                  <a:pt x="10675443" y="4728036"/>
                </a:cubicBezTo>
                <a:cubicBezTo>
                  <a:pt x="10681704" y="4732333"/>
                  <a:pt x="10672156" y="4742400"/>
                  <a:pt x="10684996" y="4744502"/>
                </a:cubicBezTo>
                <a:cubicBezTo>
                  <a:pt x="10687242" y="4742305"/>
                  <a:pt x="10688282" y="4739735"/>
                  <a:pt x="10688450" y="4737227"/>
                </a:cubicBezTo>
                <a:close/>
                <a:moveTo>
                  <a:pt x="8196104" y="10388672"/>
                </a:moveTo>
                <a:cubicBezTo>
                  <a:pt x="8184881" y="10384528"/>
                  <a:pt x="8153930" y="10425439"/>
                  <a:pt x="8171111" y="10438405"/>
                </a:cubicBezTo>
                <a:cubicBezTo>
                  <a:pt x="8178010" y="10420389"/>
                  <a:pt x="8190265" y="10407602"/>
                  <a:pt x="8196104" y="10388672"/>
                </a:cubicBezTo>
                <a:close/>
                <a:moveTo>
                  <a:pt x="8221115" y="10339185"/>
                </a:moveTo>
                <a:cubicBezTo>
                  <a:pt x="8225417" y="10331602"/>
                  <a:pt x="8229005" y="10323328"/>
                  <a:pt x="8231444" y="10314062"/>
                </a:cubicBezTo>
                <a:cubicBezTo>
                  <a:pt x="8216669" y="10319760"/>
                  <a:pt x="8195238" y="10351058"/>
                  <a:pt x="8206506" y="10360156"/>
                </a:cubicBezTo>
                <a:cubicBezTo>
                  <a:pt x="8211799" y="10353658"/>
                  <a:pt x="8216814" y="10346768"/>
                  <a:pt x="8221115" y="10339185"/>
                </a:cubicBezTo>
                <a:close/>
                <a:moveTo>
                  <a:pt x="9877576" y="6598051"/>
                </a:moveTo>
                <a:cubicBezTo>
                  <a:pt x="9843538" y="6668443"/>
                  <a:pt x="9788357" y="6578697"/>
                  <a:pt x="9826533" y="6549075"/>
                </a:cubicBezTo>
                <a:cubicBezTo>
                  <a:pt x="9829703" y="6493639"/>
                  <a:pt x="9797226" y="6430378"/>
                  <a:pt x="9824787" y="6379249"/>
                </a:cubicBezTo>
                <a:cubicBezTo>
                  <a:pt x="9862279" y="6426179"/>
                  <a:pt x="9850555" y="6489384"/>
                  <a:pt x="9856767" y="6546880"/>
                </a:cubicBezTo>
                <a:cubicBezTo>
                  <a:pt x="9867596" y="6562738"/>
                  <a:pt x="9878009" y="6578389"/>
                  <a:pt x="9877576" y="6598051"/>
                </a:cubicBezTo>
                <a:close/>
                <a:moveTo>
                  <a:pt x="9264856" y="7989166"/>
                </a:moveTo>
                <a:cubicBezTo>
                  <a:pt x="9255769" y="7980007"/>
                  <a:pt x="9251448" y="7965827"/>
                  <a:pt x="9238345" y="7959311"/>
                </a:cubicBezTo>
                <a:cubicBezTo>
                  <a:pt x="9225189" y="7958412"/>
                  <a:pt x="9237479" y="7972946"/>
                  <a:pt x="9230471" y="7972995"/>
                </a:cubicBezTo>
                <a:cubicBezTo>
                  <a:pt x="9210720" y="7965101"/>
                  <a:pt x="9190146" y="7958663"/>
                  <a:pt x="9171326" y="7950699"/>
                </a:cubicBezTo>
                <a:cubicBezTo>
                  <a:pt x="9167569" y="7963142"/>
                  <a:pt x="9187148" y="7968709"/>
                  <a:pt x="9198321" y="7974436"/>
                </a:cubicBezTo>
                <a:cubicBezTo>
                  <a:pt x="9216679" y="7982428"/>
                  <a:pt x="9236085" y="7985673"/>
                  <a:pt x="9247707" y="7984818"/>
                </a:cubicBezTo>
                <a:cubicBezTo>
                  <a:pt x="9248481" y="7988973"/>
                  <a:pt x="9261793" y="7998273"/>
                  <a:pt x="9264856" y="7989166"/>
                </a:cubicBezTo>
                <a:close/>
                <a:moveTo>
                  <a:pt x="8627637" y="9432285"/>
                </a:moveTo>
                <a:cubicBezTo>
                  <a:pt x="8621130" y="9445759"/>
                  <a:pt x="8613111" y="9458032"/>
                  <a:pt x="8603946" y="9467884"/>
                </a:cubicBezTo>
                <a:cubicBezTo>
                  <a:pt x="8573072" y="9432305"/>
                  <a:pt x="8573738" y="9326486"/>
                  <a:pt x="8635580" y="9311467"/>
                </a:cubicBezTo>
                <a:cubicBezTo>
                  <a:pt x="8653084" y="9340627"/>
                  <a:pt x="8647159" y="9391864"/>
                  <a:pt x="8627637" y="9432285"/>
                </a:cubicBezTo>
                <a:close/>
                <a:moveTo>
                  <a:pt x="7073035" y="12955074"/>
                </a:moveTo>
                <a:cubicBezTo>
                  <a:pt x="7085921" y="12936307"/>
                  <a:pt x="7050024" y="12945926"/>
                  <a:pt x="7046784" y="12956726"/>
                </a:cubicBezTo>
                <a:cubicBezTo>
                  <a:pt x="7061040" y="12970669"/>
                  <a:pt x="7058351" y="12940942"/>
                  <a:pt x="7073035" y="12955074"/>
                </a:cubicBezTo>
                <a:close/>
                <a:moveTo>
                  <a:pt x="10589635" y="4997262"/>
                </a:moveTo>
                <a:cubicBezTo>
                  <a:pt x="10578397" y="4967297"/>
                  <a:pt x="10585190" y="4929992"/>
                  <a:pt x="10564723" y="4903602"/>
                </a:cubicBezTo>
                <a:cubicBezTo>
                  <a:pt x="10558140" y="4927734"/>
                  <a:pt x="10554806" y="4989526"/>
                  <a:pt x="10589635" y="4997262"/>
                </a:cubicBezTo>
                <a:close/>
                <a:moveTo>
                  <a:pt x="10916118" y="4261657"/>
                </a:moveTo>
                <a:lnTo>
                  <a:pt x="10916038" y="4261466"/>
                </a:lnTo>
                <a:lnTo>
                  <a:pt x="10915982" y="4259352"/>
                </a:lnTo>
                <a:lnTo>
                  <a:pt x="10916520" y="4259510"/>
                </a:lnTo>
                <a:close/>
                <a:moveTo>
                  <a:pt x="11474814" y="3003738"/>
                </a:moveTo>
                <a:cubicBezTo>
                  <a:pt x="11439049" y="2989978"/>
                  <a:pt x="11393859" y="2980225"/>
                  <a:pt x="11357627" y="2969833"/>
                </a:cubicBezTo>
                <a:cubicBezTo>
                  <a:pt x="11350494" y="2982511"/>
                  <a:pt x="11371307" y="2985069"/>
                  <a:pt x="11383212" y="2989308"/>
                </a:cubicBezTo>
                <a:cubicBezTo>
                  <a:pt x="11407449" y="2997974"/>
                  <a:pt x="11470571" y="3015651"/>
                  <a:pt x="11474814" y="3003738"/>
                </a:cubicBezTo>
                <a:close/>
                <a:moveTo>
                  <a:pt x="10045135" y="6240131"/>
                </a:moveTo>
                <a:cubicBezTo>
                  <a:pt x="10030729" y="6228248"/>
                  <a:pt x="10018209" y="6241868"/>
                  <a:pt x="10022178" y="6251684"/>
                </a:cubicBezTo>
                <a:cubicBezTo>
                  <a:pt x="10033451" y="6259393"/>
                  <a:pt x="10040338" y="6252895"/>
                  <a:pt x="10045135" y="6240131"/>
                </a:cubicBezTo>
                <a:close/>
                <a:moveTo>
                  <a:pt x="7561692" y="11861263"/>
                </a:moveTo>
                <a:cubicBezTo>
                  <a:pt x="7530555" y="11858396"/>
                  <a:pt x="7513867" y="11873969"/>
                  <a:pt x="7498059" y="11890103"/>
                </a:cubicBezTo>
                <a:cubicBezTo>
                  <a:pt x="7523397" y="11885780"/>
                  <a:pt x="7550391" y="11883512"/>
                  <a:pt x="7561692" y="11861263"/>
                </a:cubicBezTo>
                <a:close/>
                <a:moveTo>
                  <a:pt x="10866347" y="4382288"/>
                </a:moveTo>
                <a:cubicBezTo>
                  <a:pt x="10846744" y="4378220"/>
                  <a:pt x="10838597" y="4404733"/>
                  <a:pt x="10825648" y="4417895"/>
                </a:cubicBezTo>
                <a:cubicBezTo>
                  <a:pt x="10847907" y="4425178"/>
                  <a:pt x="10862449" y="4401491"/>
                  <a:pt x="10866347" y="4382288"/>
                </a:cubicBezTo>
                <a:close/>
                <a:moveTo>
                  <a:pt x="9321343" y="7880496"/>
                </a:moveTo>
                <a:lnTo>
                  <a:pt x="9343049" y="7821189"/>
                </a:lnTo>
                <a:lnTo>
                  <a:pt x="9344678" y="7816739"/>
                </a:lnTo>
                <a:lnTo>
                  <a:pt x="9351033" y="7724980"/>
                </a:lnTo>
                <a:lnTo>
                  <a:pt x="9192711" y="7697217"/>
                </a:lnTo>
                <a:cubicBezTo>
                  <a:pt x="9189831" y="7700279"/>
                  <a:pt x="9192363" y="7701248"/>
                  <a:pt x="9195998" y="7702695"/>
                </a:cubicBezTo>
                <a:lnTo>
                  <a:pt x="9203171" y="7708760"/>
                </a:lnTo>
                <a:lnTo>
                  <a:pt x="9205891" y="7711060"/>
                </a:lnTo>
                <a:cubicBezTo>
                  <a:pt x="9176654" y="7706063"/>
                  <a:pt x="9147215" y="7696103"/>
                  <a:pt x="9117674" y="7690106"/>
                </a:cubicBezTo>
                <a:cubicBezTo>
                  <a:pt x="9118438" y="7679403"/>
                  <a:pt x="9118377" y="7668681"/>
                  <a:pt x="9119057" y="7657977"/>
                </a:cubicBezTo>
                <a:lnTo>
                  <a:pt x="9121731" y="7643307"/>
                </a:lnTo>
                <a:lnTo>
                  <a:pt x="9122967" y="7636521"/>
                </a:lnTo>
                <a:lnTo>
                  <a:pt x="9118000" y="7640306"/>
                </a:lnTo>
                <a:cubicBezTo>
                  <a:pt x="9121836" y="7660606"/>
                  <a:pt x="9116327" y="7661947"/>
                  <a:pt x="9104857" y="7671214"/>
                </a:cubicBezTo>
                <a:cubicBezTo>
                  <a:pt x="9103525" y="7710138"/>
                  <a:pt x="9088644" y="7736497"/>
                  <a:pt x="9087591" y="7766509"/>
                </a:cubicBezTo>
                <a:cubicBezTo>
                  <a:pt x="9087866" y="7770230"/>
                  <a:pt x="9094064" y="7778192"/>
                  <a:pt x="9093616" y="7784774"/>
                </a:cubicBezTo>
                <a:cubicBezTo>
                  <a:pt x="9090884" y="7861692"/>
                  <a:pt x="9170456" y="7882003"/>
                  <a:pt x="9227173" y="7915702"/>
                </a:cubicBezTo>
                <a:cubicBezTo>
                  <a:pt x="9240346" y="7923147"/>
                  <a:pt x="9260201" y="7919809"/>
                  <a:pt x="9276749" y="7922328"/>
                </a:cubicBezTo>
                <a:cubicBezTo>
                  <a:pt x="9295047" y="7913725"/>
                  <a:pt x="9309966" y="7898939"/>
                  <a:pt x="9321343" y="7880496"/>
                </a:cubicBezTo>
                <a:close/>
                <a:moveTo>
                  <a:pt x="8178153" y="10470283"/>
                </a:moveTo>
                <a:cubicBezTo>
                  <a:pt x="8180938" y="10467767"/>
                  <a:pt x="8186268" y="10450857"/>
                  <a:pt x="8178179" y="10448799"/>
                </a:cubicBezTo>
                <a:cubicBezTo>
                  <a:pt x="8174786" y="10452019"/>
                  <a:pt x="8162676" y="10471074"/>
                  <a:pt x="8178153" y="10470283"/>
                </a:cubicBezTo>
                <a:close/>
                <a:moveTo>
                  <a:pt x="8135422" y="10567232"/>
                </a:moveTo>
                <a:cubicBezTo>
                  <a:pt x="8092931" y="10556460"/>
                  <a:pt x="8050441" y="10567853"/>
                  <a:pt x="8017950" y="10566933"/>
                </a:cubicBezTo>
                <a:cubicBezTo>
                  <a:pt x="7988090" y="10565819"/>
                  <a:pt x="7947376" y="10552270"/>
                  <a:pt x="7932203" y="10570587"/>
                </a:cubicBezTo>
                <a:cubicBezTo>
                  <a:pt x="7982571" y="10567217"/>
                  <a:pt x="8071462" y="10583511"/>
                  <a:pt x="8135422" y="10567232"/>
                </a:cubicBezTo>
                <a:close/>
                <a:moveTo>
                  <a:pt x="8192605" y="10438499"/>
                </a:moveTo>
                <a:cubicBezTo>
                  <a:pt x="8192914" y="10433850"/>
                  <a:pt x="8202842" y="10420902"/>
                  <a:pt x="8196217" y="10420721"/>
                </a:cubicBezTo>
                <a:cubicBezTo>
                  <a:pt x="8195201" y="10424761"/>
                  <a:pt x="8181686" y="10434003"/>
                  <a:pt x="8192605" y="10438499"/>
                </a:cubicBezTo>
                <a:close/>
                <a:moveTo>
                  <a:pt x="10705476" y="4753551"/>
                </a:moveTo>
                <a:cubicBezTo>
                  <a:pt x="10706688" y="4743882"/>
                  <a:pt x="10709319" y="4733310"/>
                  <a:pt x="10695954" y="4728935"/>
                </a:cubicBezTo>
                <a:cubicBezTo>
                  <a:pt x="10690435" y="4740272"/>
                  <a:pt x="10700109" y="4746077"/>
                  <a:pt x="10705476" y="4753551"/>
                </a:cubicBezTo>
                <a:close/>
                <a:moveTo>
                  <a:pt x="9763676" y="6889465"/>
                </a:moveTo>
                <a:cubicBezTo>
                  <a:pt x="9763839" y="6885665"/>
                  <a:pt x="9761693" y="6881241"/>
                  <a:pt x="9758054" y="6876332"/>
                </a:cubicBezTo>
                <a:cubicBezTo>
                  <a:pt x="9743433" y="6879908"/>
                  <a:pt x="9760268" y="6892305"/>
                  <a:pt x="9755438" y="6898863"/>
                </a:cubicBezTo>
                <a:cubicBezTo>
                  <a:pt x="9761039" y="6896442"/>
                  <a:pt x="9763513" y="6893264"/>
                  <a:pt x="9763676" y="6889465"/>
                </a:cubicBezTo>
                <a:close/>
                <a:moveTo>
                  <a:pt x="7121577" y="12874091"/>
                </a:moveTo>
                <a:cubicBezTo>
                  <a:pt x="7114933" y="12870646"/>
                  <a:pt x="7117331" y="12864062"/>
                  <a:pt x="7108037" y="12861993"/>
                </a:cubicBezTo>
                <a:cubicBezTo>
                  <a:pt x="7103654" y="12870758"/>
                  <a:pt x="7106279" y="12877524"/>
                  <a:pt x="7111743" y="12882486"/>
                </a:cubicBezTo>
                <a:cubicBezTo>
                  <a:pt x="7114192" y="12876943"/>
                  <a:pt x="7118839" y="12877977"/>
                  <a:pt x="7121577" y="12874091"/>
                </a:cubicBezTo>
                <a:close/>
                <a:moveTo>
                  <a:pt x="8249381" y="10328295"/>
                </a:moveTo>
                <a:cubicBezTo>
                  <a:pt x="8227772" y="10339776"/>
                  <a:pt x="8212628" y="10358060"/>
                  <a:pt x="8207082" y="10385232"/>
                </a:cubicBezTo>
                <a:cubicBezTo>
                  <a:pt x="8228388" y="10374103"/>
                  <a:pt x="8237066" y="10349018"/>
                  <a:pt x="8249381" y="10328295"/>
                </a:cubicBezTo>
                <a:close/>
                <a:moveTo>
                  <a:pt x="7412866" y="12223039"/>
                </a:moveTo>
                <a:cubicBezTo>
                  <a:pt x="7384275" y="12256852"/>
                  <a:pt x="7319252" y="12213009"/>
                  <a:pt x="7326764" y="12173672"/>
                </a:cubicBezTo>
                <a:cubicBezTo>
                  <a:pt x="7365923" y="12164331"/>
                  <a:pt x="7384245" y="12208771"/>
                  <a:pt x="7412866" y="12223039"/>
                </a:cubicBezTo>
                <a:close/>
                <a:moveTo>
                  <a:pt x="7058367" y="13032169"/>
                </a:moveTo>
                <a:cubicBezTo>
                  <a:pt x="7033887" y="13022882"/>
                  <a:pt x="7012270" y="13020975"/>
                  <a:pt x="7000917" y="13045516"/>
                </a:cubicBezTo>
                <a:cubicBezTo>
                  <a:pt x="7022533" y="13047423"/>
                  <a:pt x="7045820" y="13053634"/>
                  <a:pt x="7058367" y="13032169"/>
                </a:cubicBezTo>
                <a:close/>
                <a:moveTo>
                  <a:pt x="10239589" y="5834740"/>
                </a:moveTo>
                <a:cubicBezTo>
                  <a:pt x="10249972" y="5801628"/>
                  <a:pt x="10249332" y="5762645"/>
                  <a:pt x="10232037" y="5721821"/>
                </a:cubicBezTo>
                <a:cubicBezTo>
                  <a:pt x="10172270" y="5789346"/>
                  <a:pt x="10091998" y="5837775"/>
                  <a:pt x="10037975" y="5906364"/>
                </a:cubicBezTo>
                <a:cubicBezTo>
                  <a:pt x="10051288" y="5916673"/>
                  <a:pt x="10065265" y="5923789"/>
                  <a:pt x="10079414" y="5928066"/>
                </a:cubicBezTo>
                <a:lnTo>
                  <a:pt x="10106585" y="5931054"/>
                </a:lnTo>
                <a:lnTo>
                  <a:pt x="10121876" y="5932735"/>
                </a:lnTo>
                <a:cubicBezTo>
                  <a:pt x="10135871" y="5931687"/>
                  <a:pt x="10149541" y="5928154"/>
                  <a:pt x="10162395" y="5922489"/>
                </a:cubicBezTo>
                <a:lnTo>
                  <a:pt x="10179189" y="5911625"/>
                </a:lnTo>
                <a:lnTo>
                  <a:pt x="10198005" y="5899452"/>
                </a:lnTo>
                <a:cubicBezTo>
                  <a:pt x="10208727" y="5889878"/>
                  <a:pt x="10218137" y="5878524"/>
                  <a:pt x="10225740" y="5865746"/>
                </a:cubicBezTo>
                <a:cubicBezTo>
                  <a:pt x="10231442" y="5856162"/>
                  <a:pt x="10236128" y="5845777"/>
                  <a:pt x="10239589" y="5834740"/>
                </a:cubicBezTo>
                <a:close/>
                <a:moveTo>
                  <a:pt x="7480221" y="12081785"/>
                </a:moveTo>
                <a:cubicBezTo>
                  <a:pt x="7483603" y="12075402"/>
                  <a:pt x="7485215" y="12069124"/>
                  <a:pt x="7479323" y="12064974"/>
                </a:cubicBezTo>
                <a:cubicBezTo>
                  <a:pt x="7475744" y="12072097"/>
                  <a:pt x="7457003" y="12089325"/>
                  <a:pt x="7470492" y="12099216"/>
                </a:cubicBezTo>
                <a:cubicBezTo>
                  <a:pt x="7471685" y="12094652"/>
                  <a:pt x="7476838" y="12088167"/>
                  <a:pt x="7480221" y="12081785"/>
                </a:cubicBezTo>
                <a:close/>
                <a:moveTo>
                  <a:pt x="10459632" y="5338811"/>
                </a:moveTo>
                <a:cubicBezTo>
                  <a:pt x="10477235" y="5282811"/>
                  <a:pt x="10504495" y="5223423"/>
                  <a:pt x="10507948" y="5172906"/>
                </a:cubicBezTo>
                <a:cubicBezTo>
                  <a:pt x="10496885" y="5159856"/>
                  <a:pt x="10477506" y="5156394"/>
                  <a:pt x="10466957" y="5162958"/>
                </a:cubicBezTo>
                <a:cubicBezTo>
                  <a:pt x="10449125" y="5222937"/>
                  <a:pt x="10432696" y="5250886"/>
                  <a:pt x="10407579" y="5315811"/>
                </a:cubicBezTo>
                <a:cubicBezTo>
                  <a:pt x="10421052" y="5326867"/>
                  <a:pt x="10441123" y="5344921"/>
                  <a:pt x="10459632" y="5338811"/>
                </a:cubicBezTo>
                <a:close/>
                <a:moveTo>
                  <a:pt x="10856971" y="4440411"/>
                </a:moveTo>
                <a:cubicBezTo>
                  <a:pt x="10849675" y="4436167"/>
                  <a:pt x="10843805" y="4435615"/>
                  <a:pt x="10840311" y="4441216"/>
                </a:cubicBezTo>
                <a:cubicBezTo>
                  <a:pt x="10844434" y="4444569"/>
                  <a:pt x="10844441" y="4449166"/>
                  <a:pt x="10852443" y="4450660"/>
                </a:cubicBezTo>
                <a:close/>
                <a:moveTo>
                  <a:pt x="7896589" y="11143199"/>
                </a:moveTo>
                <a:lnTo>
                  <a:pt x="7895764" y="11135861"/>
                </a:lnTo>
                <a:lnTo>
                  <a:pt x="7895726" y="11135529"/>
                </a:lnTo>
                <a:cubicBezTo>
                  <a:pt x="7894876" y="11133566"/>
                  <a:pt x="7893675" y="11132992"/>
                  <a:pt x="7892757" y="11136202"/>
                </a:cubicBezTo>
                <a:cubicBezTo>
                  <a:pt x="7892139" y="11141210"/>
                  <a:pt x="7895460" y="11150228"/>
                  <a:pt x="7896589" y="11143199"/>
                </a:cubicBezTo>
                <a:close/>
                <a:moveTo>
                  <a:pt x="8082424" y="10724333"/>
                </a:moveTo>
                <a:cubicBezTo>
                  <a:pt x="8083947" y="10721929"/>
                  <a:pt x="8084057" y="10719251"/>
                  <a:pt x="8081656" y="10715950"/>
                </a:cubicBezTo>
                <a:cubicBezTo>
                  <a:pt x="8075603" y="10721361"/>
                  <a:pt x="8056177" y="10729801"/>
                  <a:pt x="8054635" y="10738840"/>
                </a:cubicBezTo>
                <a:lnTo>
                  <a:pt x="8057303" y="10743217"/>
                </a:lnTo>
                <a:lnTo>
                  <a:pt x="8060211" y="10747989"/>
                </a:lnTo>
                <a:lnTo>
                  <a:pt x="8065046" y="10741135"/>
                </a:lnTo>
                <a:lnTo>
                  <a:pt x="8069742" y="10734477"/>
                </a:lnTo>
                <a:cubicBezTo>
                  <a:pt x="8074679" y="10730928"/>
                  <a:pt x="8080141" y="10727939"/>
                  <a:pt x="8082424" y="10724333"/>
                </a:cubicBezTo>
                <a:close/>
                <a:moveTo>
                  <a:pt x="10745395" y="4701291"/>
                </a:moveTo>
                <a:cubicBezTo>
                  <a:pt x="10739323" y="4696568"/>
                  <a:pt x="10748444" y="4686312"/>
                  <a:pt x="10736030" y="4684399"/>
                </a:cubicBezTo>
                <a:cubicBezTo>
                  <a:pt x="10727049" y="4693185"/>
                  <a:pt x="10737167" y="4708370"/>
                  <a:pt x="10745395" y="4701291"/>
                </a:cubicBezTo>
                <a:close/>
                <a:moveTo>
                  <a:pt x="7046913" y="13071954"/>
                </a:moveTo>
                <a:cubicBezTo>
                  <a:pt x="7028274" y="13066776"/>
                  <a:pt x="7010250" y="13061361"/>
                  <a:pt x="6999725" y="13077094"/>
                </a:cubicBezTo>
                <a:cubicBezTo>
                  <a:pt x="7020562" y="13088850"/>
                  <a:pt x="7030899" y="13073542"/>
                  <a:pt x="7046913" y="13071954"/>
                </a:cubicBezTo>
                <a:close/>
                <a:moveTo>
                  <a:pt x="9361036" y="7835642"/>
                </a:moveTo>
                <a:cubicBezTo>
                  <a:pt x="9359288" y="7830978"/>
                  <a:pt x="9357795" y="7829363"/>
                  <a:pt x="9356693" y="7829387"/>
                </a:cubicBezTo>
                <a:lnTo>
                  <a:pt x="9355627" y="7831296"/>
                </a:lnTo>
                <a:lnTo>
                  <a:pt x="9354701" y="7832953"/>
                </a:lnTo>
                <a:cubicBezTo>
                  <a:pt x="9354336" y="7836723"/>
                  <a:pt x="9356084" y="7841387"/>
                  <a:pt x="9361036" y="7835642"/>
                </a:cubicBezTo>
                <a:close/>
                <a:moveTo>
                  <a:pt x="10753963" y="4683577"/>
                </a:moveTo>
                <a:cubicBezTo>
                  <a:pt x="10754348" y="4682831"/>
                  <a:pt x="10753691" y="4681361"/>
                  <a:pt x="10751224" y="4678867"/>
                </a:cubicBezTo>
                <a:cubicBezTo>
                  <a:pt x="10749656" y="4676644"/>
                  <a:pt x="10742978" y="4676754"/>
                  <a:pt x="10743077" y="4678839"/>
                </a:cubicBezTo>
                <a:cubicBezTo>
                  <a:pt x="10742265" y="4681542"/>
                  <a:pt x="10752806" y="4685817"/>
                  <a:pt x="10753963" y="4683577"/>
                </a:cubicBezTo>
                <a:close/>
                <a:moveTo>
                  <a:pt x="11043066" y="4029613"/>
                </a:moveTo>
                <a:cubicBezTo>
                  <a:pt x="11036622" y="4025746"/>
                  <a:pt x="11047413" y="4024389"/>
                  <a:pt x="11042248" y="4021086"/>
                </a:cubicBezTo>
                <a:cubicBezTo>
                  <a:pt x="11037195" y="4029061"/>
                  <a:pt x="11033952" y="4013338"/>
                  <a:pt x="11040570" y="4007585"/>
                </a:cubicBezTo>
                <a:lnTo>
                  <a:pt x="11029912" y="4002876"/>
                </a:lnTo>
                <a:cubicBezTo>
                  <a:pt x="11030730" y="4011404"/>
                  <a:pt x="11034079" y="4033808"/>
                  <a:pt x="11043066" y="4029613"/>
                </a:cubicBezTo>
                <a:close/>
                <a:moveTo>
                  <a:pt x="10951574" y="4245907"/>
                </a:moveTo>
                <a:lnTo>
                  <a:pt x="10952650" y="4238655"/>
                </a:lnTo>
                <a:lnTo>
                  <a:pt x="10953377" y="4233753"/>
                </a:lnTo>
                <a:cubicBezTo>
                  <a:pt x="10952768" y="4230230"/>
                  <a:pt x="10950291" y="4227477"/>
                  <a:pt x="10943970" y="4226215"/>
                </a:cubicBezTo>
                <a:cubicBezTo>
                  <a:pt x="10942083" y="4230485"/>
                  <a:pt x="10941793" y="4234313"/>
                  <a:pt x="10943070" y="4237620"/>
                </a:cubicBezTo>
                <a:lnTo>
                  <a:pt x="10950861" y="4245212"/>
                </a:lnTo>
                <a:close/>
                <a:moveTo>
                  <a:pt x="11023647" y="4082789"/>
                </a:moveTo>
                <a:cubicBezTo>
                  <a:pt x="11040845" y="4062317"/>
                  <a:pt x="11010842" y="4036811"/>
                  <a:pt x="11018375" y="4010537"/>
                </a:cubicBezTo>
                <a:cubicBezTo>
                  <a:pt x="11008045" y="4003932"/>
                  <a:pt x="11002657" y="4009207"/>
                  <a:pt x="10994467" y="4008140"/>
                </a:cubicBezTo>
                <a:cubicBezTo>
                  <a:pt x="10968240" y="4036361"/>
                  <a:pt x="10988109" y="4059431"/>
                  <a:pt x="10979871" y="4088455"/>
                </a:cubicBezTo>
                <a:cubicBezTo>
                  <a:pt x="10988348" y="4091180"/>
                  <a:pt x="10992709" y="4095148"/>
                  <a:pt x="10995414" y="4099405"/>
                </a:cubicBezTo>
                <a:cubicBezTo>
                  <a:pt x="11002939" y="4068535"/>
                  <a:pt x="10985873" y="4051808"/>
                  <a:pt x="10991840" y="4023311"/>
                </a:cubicBezTo>
                <a:cubicBezTo>
                  <a:pt x="11000478" y="4038356"/>
                  <a:pt x="10990583" y="4067669"/>
                  <a:pt x="11017552" y="4059680"/>
                </a:cubicBezTo>
                <a:cubicBezTo>
                  <a:pt x="11017944" y="4068020"/>
                  <a:pt x="11016917" y="4077263"/>
                  <a:pt x="11023647" y="4082789"/>
                </a:cubicBezTo>
                <a:close/>
                <a:moveTo>
                  <a:pt x="8285530" y="10280191"/>
                </a:moveTo>
                <a:cubicBezTo>
                  <a:pt x="8288098" y="10274262"/>
                  <a:pt x="8289306" y="10268391"/>
                  <a:pt x="8284860" y="10264252"/>
                </a:cubicBezTo>
                <a:cubicBezTo>
                  <a:pt x="8277821" y="10271702"/>
                  <a:pt x="8274673" y="10282506"/>
                  <a:pt x="8263694" y="10285946"/>
                </a:cubicBezTo>
                <a:cubicBezTo>
                  <a:pt x="8255858" y="10282879"/>
                  <a:pt x="8258758" y="10268788"/>
                  <a:pt x="8249453" y="10268140"/>
                </a:cubicBezTo>
                <a:cubicBezTo>
                  <a:pt x="8247764" y="10285118"/>
                  <a:pt x="8238742" y="10301305"/>
                  <a:pt x="8242153" y="10324523"/>
                </a:cubicBezTo>
                <a:cubicBezTo>
                  <a:pt x="8250971" y="10310003"/>
                  <a:pt x="8262672" y="10294282"/>
                  <a:pt x="8278045" y="10296473"/>
                </a:cubicBezTo>
                <a:cubicBezTo>
                  <a:pt x="8279036" y="10292105"/>
                  <a:pt x="8282963" y="10286119"/>
                  <a:pt x="8285530" y="10280191"/>
                </a:cubicBezTo>
                <a:close/>
                <a:moveTo>
                  <a:pt x="8263242" y="10330720"/>
                </a:moveTo>
                <a:cubicBezTo>
                  <a:pt x="8264985" y="10326999"/>
                  <a:pt x="8264484" y="10322574"/>
                  <a:pt x="8260111" y="10321569"/>
                </a:cubicBezTo>
                <a:cubicBezTo>
                  <a:pt x="8259951" y="10328190"/>
                  <a:pt x="8250497" y="10325570"/>
                  <a:pt x="8252912" y="10335641"/>
                </a:cubicBezTo>
                <a:cubicBezTo>
                  <a:pt x="8257512" y="10337456"/>
                  <a:pt x="8261499" y="10334440"/>
                  <a:pt x="8263242" y="10330720"/>
                </a:cubicBezTo>
                <a:close/>
                <a:moveTo>
                  <a:pt x="10903882" y="4356639"/>
                </a:moveTo>
                <a:cubicBezTo>
                  <a:pt x="10906460" y="4332802"/>
                  <a:pt x="10888494" y="4302758"/>
                  <a:pt x="10881858" y="4281452"/>
                </a:cubicBezTo>
                <a:cubicBezTo>
                  <a:pt x="10882481" y="4316944"/>
                  <a:pt x="10867667" y="4348166"/>
                  <a:pt x="10893274" y="4377854"/>
                </a:cubicBezTo>
                <a:cubicBezTo>
                  <a:pt x="10899880" y="4371841"/>
                  <a:pt x="10903022" y="4364585"/>
                  <a:pt x="10903882" y="4356639"/>
                </a:cubicBezTo>
                <a:close/>
                <a:moveTo>
                  <a:pt x="10075609" y="6237549"/>
                </a:moveTo>
                <a:cubicBezTo>
                  <a:pt x="10068308" y="6254291"/>
                  <a:pt x="10037005" y="6278409"/>
                  <a:pt x="10021978" y="6286599"/>
                </a:cubicBezTo>
                <a:cubicBezTo>
                  <a:pt x="9971681" y="6313271"/>
                  <a:pt x="9856672" y="6323374"/>
                  <a:pt x="9815322" y="6247373"/>
                </a:cubicBezTo>
                <a:cubicBezTo>
                  <a:pt x="9808430" y="6235054"/>
                  <a:pt x="9803831" y="6208723"/>
                  <a:pt x="9794431" y="6184703"/>
                </a:cubicBezTo>
                <a:cubicBezTo>
                  <a:pt x="9776051" y="6140006"/>
                  <a:pt x="9725299" y="6034759"/>
                  <a:pt x="9724455" y="5998800"/>
                </a:cubicBezTo>
                <a:cubicBezTo>
                  <a:pt x="9723608" y="5955524"/>
                  <a:pt x="9742804" y="5923281"/>
                  <a:pt x="9777869" y="5914624"/>
                </a:cubicBezTo>
                <a:cubicBezTo>
                  <a:pt x="9805008" y="5929194"/>
                  <a:pt x="9831314" y="5947528"/>
                  <a:pt x="9842800" y="5970498"/>
                </a:cubicBezTo>
                <a:cubicBezTo>
                  <a:pt x="9870158" y="6023328"/>
                  <a:pt x="9845961" y="6086526"/>
                  <a:pt x="9854744" y="6145254"/>
                </a:cubicBezTo>
                <a:cubicBezTo>
                  <a:pt x="9883123" y="6114452"/>
                  <a:pt x="9908160" y="6072577"/>
                  <a:pt x="9943016" y="6061203"/>
                </a:cubicBezTo>
                <a:cubicBezTo>
                  <a:pt x="10022125" y="6056204"/>
                  <a:pt x="10098347" y="6183554"/>
                  <a:pt x="10075609" y="6237549"/>
                </a:cubicBezTo>
                <a:close/>
                <a:moveTo>
                  <a:pt x="10931966" y="4299509"/>
                </a:moveTo>
                <a:cubicBezTo>
                  <a:pt x="10940128" y="4282190"/>
                  <a:pt x="10934725" y="4247139"/>
                  <a:pt x="10926883" y="4226831"/>
                </a:cubicBezTo>
                <a:cubicBezTo>
                  <a:pt x="10920534" y="4230534"/>
                  <a:pt x="10917033" y="4235717"/>
                  <a:pt x="10915514" y="4241713"/>
                </a:cubicBezTo>
                <a:lnTo>
                  <a:pt x="10915982" y="4259352"/>
                </a:lnTo>
                <a:lnTo>
                  <a:pt x="10909129" y="4257337"/>
                </a:lnTo>
                <a:cubicBezTo>
                  <a:pt x="10905677" y="4253635"/>
                  <a:pt x="10911825" y="4246207"/>
                  <a:pt x="10907595" y="4242807"/>
                </a:cubicBezTo>
                <a:cubicBezTo>
                  <a:pt x="10903060" y="4248459"/>
                  <a:pt x="10903094" y="4240308"/>
                  <a:pt x="10896937" y="4238098"/>
                </a:cubicBezTo>
                <a:cubicBezTo>
                  <a:pt x="10897253" y="4258142"/>
                  <a:pt x="10899973" y="4302726"/>
                  <a:pt x="10916389" y="4296710"/>
                </a:cubicBezTo>
                <a:cubicBezTo>
                  <a:pt x="10911455" y="4289426"/>
                  <a:pt x="10911495" y="4284722"/>
                  <a:pt x="10912765" y="4279542"/>
                </a:cubicBezTo>
                <a:lnTo>
                  <a:pt x="10916118" y="4261657"/>
                </a:lnTo>
                <a:close/>
                <a:moveTo>
                  <a:pt x="10964229" y="4226490"/>
                </a:moveTo>
                <a:lnTo>
                  <a:pt x="10966218" y="4188940"/>
                </a:lnTo>
                <a:lnTo>
                  <a:pt x="10967092" y="4172443"/>
                </a:lnTo>
                <a:cubicBezTo>
                  <a:pt x="10967348" y="4155140"/>
                  <a:pt x="10964683" y="4138396"/>
                  <a:pt x="10952421" y="4121750"/>
                </a:cubicBezTo>
                <a:cubicBezTo>
                  <a:pt x="10945175" y="4149681"/>
                  <a:pt x="10940124" y="4188790"/>
                  <a:pt x="10956233" y="4198459"/>
                </a:cubicBezTo>
                <a:cubicBezTo>
                  <a:pt x="10956880" y="4203338"/>
                  <a:pt x="10955374" y="4209053"/>
                  <a:pt x="10955459" y="4214194"/>
                </a:cubicBezTo>
                <a:lnTo>
                  <a:pt x="10958256" y="4218115"/>
                </a:lnTo>
                <a:close/>
                <a:moveTo>
                  <a:pt x="9761008" y="6953337"/>
                </a:moveTo>
                <a:cubicBezTo>
                  <a:pt x="9752582" y="6945255"/>
                  <a:pt x="9769047" y="6927137"/>
                  <a:pt x="9751115" y="6927771"/>
                </a:cubicBezTo>
                <a:cubicBezTo>
                  <a:pt x="9748304" y="6933166"/>
                  <a:pt x="9743871" y="6963756"/>
                  <a:pt x="9761008" y="6953337"/>
                </a:cubicBezTo>
                <a:close/>
                <a:moveTo>
                  <a:pt x="8185523" y="10523949"/>
                </a:moveTo>
                <a:cubicBezTo>
                  <a:pt x="8186809" y="10506010"/>
                  <a:pt x="8200887" y="10491109"/>
                  <a:pt x="8192663" y="10474189"/>
                </a:cubicBezTo>
                <a:cubicBezTo>
                  <a:pt x="8199697" y="10471035"/>
                  <a:pt x="8213421" y="10455829"/>
                  <a:pt x="8199618" y="10452533"/>
                </a:cubicBezTo>
                <a:cubicBezTo>
                  <a:pt x="8188116" y="10470883"/>
                  <a:pt x="8161275" y="10500590"/>
                  <a:pt x="8185523" y="10523949"/>
                </a:cubicBezTo>
                <a:close/>
                <a:moveTo>
                  <a:pt x="10953678" y="4259596"/>
                </a:moveTo>
                <a:lnTo>
                  <a:pt x="10949052" y="4251838"/>
                </a:lnTo>
                <a:lnTo>
                  <a:pt x="10946654" y="4247816"/>
                </a:lnTo>
                <a:cubicBezTo>
                  <a:pt x="10943558" y="4250787"/>
                  <a:pt x="10944051" y="4255725"/>
                  <a:pt x="10945950" y="4258925"/>
                </a:cubicBezTo>
                <a:lnTo>
                  <a:pt x="10947091" y="4259024"/>
                </a:lnTo>
                <a:close/>
                <a:moveTo>
                  <a:pt x="8270766" y="10335668"/>
                </a:moveTo>
                <a:cubicBezTo>
                  <a:pt x="8260554" y="10331782"/>
                  <a:pt x="8257659" y="10341576"/>
                  <a:pt x="8253052" y="10346206"/>
                </a:cubicBezTo>
                <a:cubicBezTo>
                  <a:pt x="8234620" y="10364728"/>
                  <a:pt x="8218311" y="10385079"/>
                  <a:pt x="8210345" y="10406477"/>
                </a:cubicBezTo>
                <a:cubicBezTo>
                  <a:pt x="8242171" y="10394586"/>
                  <a:pt x="8252882" y="10361421"/>
                  <a:pt x="8270766" y="10335668"/>
                </a:cubicBezTo>
                <a:close/>
                <a:moveTo>
                  <a:pt x="9345666" y="7906007"/>
                </a:moveTo>
                <a:cubicBezTo>
                  <a:pt x="9348560" y="7894569"/>
                  <a:pt x="9344429" y="7889258"/>
                  <a:pt x="9343810" y="7880884"/>
                </a:cubicBezTo>
                <a:cubicBezTo>
                  <a:pt x="9324506" y="7879038"/>
                  <a:pt x="9338779" y="7901370"/>
                  <a:pt x="9345666" y="7906007"/>
                </a:cubicBezTo>
                <a:close/>
                <a:moveTo>
                  <a:pt x="11084254" y="3973297"/>
                </a:moveTo>
                <a:cubicBezTo>
                  <a:pt x="11077433" y="3970283"/>
                  <a:pt x="11084142" y="3962019"/>
                  <a:pt x="11073631" y="3960437"/>
                </a:cubicBezTo>
                <a:cubicBezTo>
                  <a:pt x="11066021" y="3967282"/>
                  <a:pt x="11078349" y="3980895"/>
                  <a:pt x="11084254" y="3973297"/>
                </a:cubicBezTo>
                <a:close/>
                <a:moveTo>
                  <a:pt x="10453002" y="5410368"/>
                </a:moveTo>
                <a:cubicBezTo>
                  <a:pt x="10445362" y="5403421"/>
                  <a:pt x="10436842" y="5382310"/>
                  <a:pt x="10421222" y="5387653"/>
                </a:cubicBezTo>
                <a:cubicBezTo>
                  <a:pt x="10427820" y="5394650"/>
                  <a:pt x="10441501" y="5414470"/>
                  <a:pt x="10453002" y="5410368"/>
                </a:cubicBezTo>
                <a:close/>
                <a:moveTo>
                  <a:pt x="8291015" y="10303506"/>
                </a:moveTo>
                <a:cubicBezTo>
                  <a:pt x="8292985" y="10300595"/>
                  <a:pt x="8292964" y="10297044"/>
                  <a:pt x="8288615" y="10296368"/>
                </a:cubicBezTo>
                <a:cubicBezTo>
                  <a:pt x="8287698" y="10301722"/>
                  <a:pt x="8282792" y="10302408"/>
                  <a:pt x="8281471" y="10306801"/>
                </a:cubicBezTo>
                <a:cubicBezTo>
                  <a:pt x="8285085" y="10308687"/>
                  <a:pt x="8289046" y="10306417"/>
                  <a:pt x="8291015" y="10303506"/>
                </a:cubicBezTo>
                <a:close/>
                <a:moveTo>
                  <a:pt x="10881068" y="4442382"/>
                </a:moveTo>
                <a:cubicBezTo>
                  <a:pt x="10874624" y="4438514"/>
                  <a:pt x="10878209" y="4430401"/>
                  <a:pt x="10871954" y="4426106"/>
                </a:cubicBezTo>
                <a:cubicBezTo>
                  <a:pt x="10867517" y="4433843"/>
                  <a:pt x="10866343" y="4439959"/>
                  <a:pt x="10867629" y="4445121"/>
                </a:cubicBezTo>
                <a:cubicBezTo>
                  <a:pt x="10873409" y="4448184"/>
                  <a:pt x="10877902" y="4446087"/>
                  <a:pt x="10881068" y="4442382"/>
                </a:cubicBezTo>
                <a:close/>
                <a:moveTo>
                  <a:pt x="11058609" y="4040564"/>
                </a:moveTo>
                <a:cubicBezTo>
                  <a:pt x="11067001" y="4019264"/>
                  <a:pt x="11070047" y="3999684"/>
                  <a:pt x="11057719" y="3986071"/>
                </a:cubicBezTo>
                <a:cubicBezTo>
                  <a:pt x="11047908" y="4008275"/>
                  <a:pt x="11048552" y="4026423"/>
                  <a:pt x="11058609" y="4040564"/>
                </a:cubicBezTo>
                <a:close/>
                <a:moveTo>
                  <a:pt x="10507476" y="5290687"/>
                </a:moveTo>
                <a:cubicBezTo>
                  <a:pt x="10509019" y="5283589"/>
                  <a:pt x="10508221" y="5275583"/>
                  <a:pt x="10507236" y="5268004"/>
                </a:cubicBezTo>
                <a:cubicBezTo>
                  <a:pt x="10523817" y="5269717"/>
                  <a:pt x="10516577" y="5249170"/>
                  <a:pt x="10526749" y="5243460"/>
                </a:cubicBezTo>
                <a:cubicBezTo>
                  <a:pt x="10516096" y="5221406"/>
                  <a:pt x="10548737" y="5200622"/>
                  <a:pt x="10523932" y="5184050"/>
                </a:cubicBezTo>
                <a:cubicBezTo>
                  <a:pt x="10520784" y="5196944"/>
                  <a:pt x="10516981" y="5213632"/>
                  <a:pt x="10512274" y="5228900"/>
                </a:cubicBezTo>
                <a:cubicBezTo>
                  <a:pt x="10503189" y="5257541"/>
                  <a:pt x="10485252" y="5288904"/>
                  <a:pt x="10493673" y="5307932"/>
                </a:cubicBezTo>
                <a:cubicBezTo>
                  <a:pt x="10502048" y="5303981"/>
                  <a:pt x="10505933" y="5297786"/>
                  <a:pt x="10507476" y="5290687"/>
                </a:cubicBezTo>
                <a:close/>
                <a:moveTo>
                  <a:pt x="9340066" y="7937760"/>
                </a:moveTo>
                <a:cubicBezTo>
                  <a:pt x="9338828" y="7921013"/>
                  <a:pt x="9335799" y="7905333"/>
                  <a:pt x="9320939" y="7900350"/>
                </a:cubicBezTo>
                <a:cubicBezTo>
                  <a:pt x="9322641" y="7917064"/>
                  <a:pt x="9328253" y="7929748"/>
                  <a:pt x="9340066" y="7937760"/>
                </a:cubicBezTo>
                <a:close/>
                <a:moveTo>
                  <a:pt x="8319753" y="10251931"/>
                </a:moveTo>
                <a:cubicBezTo>
                  <a:pt x="8325027" y="10245724"/>
                  <a:pt x="8326363" y="10238274"/>
                  <a:pt x="8316812" y="10232191"/>
                </a:cubicBezTo>
                <a:cubicBezTo>
                  <a:pt x="8310326" y="10242576"/>
                  <a:pt x="8300960" y="10249865"/>
                  <a:pt x="8299072" y="10264213"/>
                </a:cubicBezTo>
                <a:cubicBezTo>
                  <a:pt x="8305269" y="10263103"/>
                  <a:pt x="8314479" y="10258139"/>
                  <a:pt x="8319753" y="10251931"/>
                </a:cubicBezTo>
                <a:close/>
                <a:moveTo>
                  <a:pt x="7918111" y="11161135"/>
                </a:moveTo>
                <a:lnTo>
                  <a:pt x="7914788" y="11133700"/>
                </a:lnTo>
                <a:lnTo>
                  <a:pt x="7914656" y="11132608"/>
                </a:lnTo>
                <a:cubicBezTo>
                  <a:pt x="7915528" y="11121048"/>
                  <a:pt x="7916402" y="11109488"/>
                  <a:pt x="7911200" y="11104081"/>
                </a:cubicBezTo>
                <a:cubicBezTo>
                  <a:pt x="7911146" y="11105573"/>
                  <a:pt x="7910776" y="11110294"/>
                  <a:pt x="7910443" y="11116434"/>
                </a:cubicBezTo>
                <a:lnTo>
                  <a:pt x="7909996" y="11134245"/>
                </a:lnTo>
                <a:lnTo>
                  <a:pt x="7909919" y="11137298"/>
                </a:lnTo>
                <a:cubicBezTo>
                  <a:pt x="7910122" y="11151632"/>
                  <a:pt x="7911904" y="11164403"/>
                  <a:pt x="7918111" y="11161135"/>
                </a:cubicBezTo>
                <a:close/>
                <a:moveTo>
                  <a:pt x="10238140" y="5910602"/>
                </a:moveTo>
                <a:cubicBezTo>
                  <a:pt x="10239682" y="5906364"/>
                  <a:pt x="10240299" y="5901374"/>
                  <a:pt x="10239736" y="5895423"/>
                </a:cubicBezTo>
                <a:cubicBezTo>
                  <a:pt x="10210662" y="5912689"/>
                  <a:pt x="10190689" y="5937966"/>
                  <a:pt x="10150479" y="5946771"/>
                </a:cubicBezTo>
                <a:cubicBezTo>
                  <a:pt x="10152030" y="5952247"/>
                  <a:pt x="10151157" y="5959962"/>
                  <a:pt x="10156834" y="5960370"/>
                </a:cubicBezTo>
                <a:cubicBezTo>
                  <a:pt x="10171172" y="5933065"/>
                  <a:pt x="10227341" y="5940269"/>
                  <a:pt x="10238140" y="5910602"/>
                </a:cubicBezTo>
                <a:close/>
                <a:moveTo>
                  <a:pt x="6851953" y="13581316"/>
                </a:moveTo>
                <a:cubicBezTo>
                  <a:pt x="6844939" y="13578727"/>
                  <a:pt x="6834432" y="13559813"/>
                  <a:pt x="6825794" y="13571286"/>
                </a:cubicBezTo>
                <a:cubicBezTo>
                  <a:pt x="6831150" y="13574164"/>
                  <a:pt x="6834097" y="13579033"/>
                  <a:pt x="6831747" y="13586659"/>
                </a:cubicBezTo>
                <a:cubicBezTo>
                  <a:pt x="6817919" y="13585647"/>
                  <a:pt x="6811539" y="13570085"/>
                  <a:pt x="6804141" y="13585675"/>
                </a:cubicBezTo>
                <a:cubicBezTo>
                  <a:pt x="6809747" y="13593758"/>
                  <a:pt x="6827343" y="13586242"/>
                  <a:pt x="6844832" y="13593970"/>
                </a:cubicBezTo>
                <a:cubicBezTo>
                  <a:pt x="6845813" y="13588288"/>
                  <a:pt x="6851686" y="13588843"/>
                  <a:pt x="6851953" y="13581316"/>
                </a:cubicBezTo>
                <a:close/>
                <a:moveTo>
                  <a:pt x="11516901" y="3027441"/>
                </a:moveTo>
                <a:cubicBezTo>
                  <a:pt x="11530758" y="3011095"/>
                  <a:pt x="11493663" y="2995726"/>
                  <a:pt x="11490044" y="3012000"/>
                </a:cubicBezTo>
                <a:cubicBezTo>
                  <a:pt x="11494799" y="3019718"/>
                  <a:pt x="11506466" y="3023341"/>
                  <a:pt x="11516901" y="3027441"/>
                </a:cubicBezTo>
                <a:close/>
                <a:moveTo>
                  <a:pt x="8088965" y="10786946"/>
                </a:moveTo>
                <a:cubicBezTo>
                  <a:pt x="8089278" y="10782287"/>
                  <a:pt x="8093231" y="10781998"/>
                  <a:pt x="8092482" y="10776423"/>
                </a:cubicBezTo>
                <a:cubicBezTo>
                  <a:pt x="8090152" y="10776262"/>
                  <a:pt x="8087516" y="10776455"/>
                  <a:pt x="8085186" y="10776295"/>
                </a:cubicBezTo>
                <a:cubicBezTo>
                  <a:pt x="8084873" y="10780954"/>
                  <a:pt x="8080920" y="10781244"/>
                  <a:pt x="8081669" y="10786818"/>
                </a:cubicBezTo>
                <a:cubicBezTo>
                  <a:pt x="8084000" y="10786979"/>
                  <a:pt x="8086635" y="10786786"/>
                  <a:pt x="8088965" y="10786946"/>
                </a:cubicBezTo>
                <a:close/>
                <a:moveTo>
                  <a:pt x="8121028" y="10715383"/>
                </a:moveTo>
                <a:cubicBezTo>
                  <a:pt x="8107704" y="10714373"/>
                  <a:pt x="8099740" y="10718599"/>
                  <a:pt x="8099921" y="10729845"/>
                </a:cubicBezTo>
                <a:cubicBezTo>
                  <a:pt x="8109704" y="10727804"/>
                  <a:pt x="8115946" y="10722710"/>
                  <a:pt x="8121028" y="10715383"/>
                </a:cubicBezTo>
                <a:close/>
                <a:moveTo>
                  <a:pt x="10638274" y="5018753"/>
                </a:moveTo>
                <a:cubicBezTo>
                  <a:pt x="10615887" y="4956311"/>
                  <a:pt x="10619154" y="4884286"/>
                  <a:pt x="10591657" y="4824177"/>
                </a:cubicBezTo>
                <a:cubicBezTo>
                  <a:pt x="10577264" y="4850981"/>
                  <a:pt x="10593128" y="4872786"/>
                  <a:pt x="10600189" y="4898355"/>
                </a:cubicBezTo>
                <a:cubicBezTo>
                  <a:pt x="10608777" y="4929700"/>
                  <a:pt x="10613386" y="4960818"/>
                  <a:pt x="10618085" y="4989424"/>
                </a:cubicBezTo>
                <a:cubicBezTo>
                  <a:pt x="10620197" y="5003112"/>
                  <a:pt x="10617018" y="5024156"/>
                  <a:pt x="10632050" y="5032839"/>
                </a:cubicBezTo>
                <a:close/>
                <a:moveTo>
                  <a:pt x="9316964" y="8011037"/>
                </a:moveTo>
                <a:cubicBezTo>
                  <a:pt x="9312282" y="7985659"/>
                  <a:pt x="9295804" y="7971440"/>
                  <a:pt x="9288937" y="7948090"/>
                </a:cubicBezTo>
                <a:cubicBezTo>
                  <a:pt x="9292573" y="7940334"/>
                  <a:pt x="9299305" y="7936565"/>
                  <a:pt x="9304540" y="7931501"/>
                </a:cubicBezTo>
                <a:cubicBezTo>
                  <a:pt x="9316197" y="7943736"/>
                  <a:pt x="9319070" y="7963639"/>
                  <a:pt x="9333775" y="7972842"/>
                </a:cubicBezTo>
                <a:cubicBezTo>
                  <a:pt x="9339907" y="7954616"/>
                  <a:pt x="9323536" y="7929159"/>
                  <a:pt x="9309124" y="7917594"/>
                </a:cubicBezTo>
                <a:cubicBezTo>
                  <a:pt x="9292471" y="7926309"/>
                  <a:pt x="9280947" y="7941199"/>
                  <a:pt x="9251038" y="7934986"/>
                </a:cubicBezTo>
                <a:cubicBezTo>
                  <a:pt x="9255652" y="7946805"/>
                  <a:pt x="9261521" y="7956667"/>
                  <a:pt x="9281480" y="7954722"/>
                </a:cubicBezTo>
                <a:cubicBezTo>
                  <a:pt x="9287919" y="7978566"/>
                  <a:pt x="9302639" y="7994320"/>
                  <a:pt x="9316964" y="8011037"/>
                </a:cubicBezTo>
                <a:close/>
                <a:moveTo>
                  <a:pt x="11347983" y="3416737"/>
                </a:moveTo>
                <a:cubicBezTo>
                  <a:pt x="11342812" y="3413432"/>
                  <a:pt x="11337559" y="3395305"/>
                  <a:pt x="11327913" y="3403280"/>
                </a:cubicBezTo>
                <a:cubicBezTo>
                  <a:pt x="11333512" y="3406773"/>
                  <a:pt x="11341226" y="3423948"/>
                  <a:pt x="11347983" y="3416737"/>
                </a:cubicBezTo>
                <a:close/>
                <a:moveTo>
                  <a:pt x="8299160" y="10317747"/>
                </a:moveTo>
                <a:cubicBezTo>
                  <a:pt x="8299728" y="10307790"/>
                  <a:pt x="8315574" y="10294414"/>
                  <a:pt x="8306329" y="10285830"/>
                </a:cubicBezTo>
                <a:cubicBezTo>
                  <a:pt x="8303589" y="10293300"/>
                  <a:pt x="8281616" y="10313070"/>
                  <a:pt x="8299160" y="10317747"/>
                </a:cubicBezTo>
                <a:close/>
                <a:moveTo>
                  <a:pt x="8114043" y="10737090"/>
                </a:moveTo>
                <a:cubicBezTo>
                  <a:pt x="8104681" y="10731484"/>
                  <a:pt x="8092591" y="10746941"/>
                  <a:pt x="8088819" y="10758477"/>
                </a:cubicBezTo>
                <a:cubicBezTo>
                  <a:pt x="8101542" y="10755889"/>
                  <a:pt x="8111383" y="10750200"/>
                  <a:pt x="8114043" y="10737090"/>
                </a:cubicBezTo>
                <a:close/>
                <a:moveTo>
                  <a:pt x="8272897" y="10377657"/>
                </a:moveTo>
                <a:cubicBezTo>
                  <a:pt x="8277768" y="10369202"/>
                  <a:pt x="8281952" y="10360058"/>
                  <a:pt x="8285061" y="10349835"/>
                </a:cubicBezTo>
                <a:cubicBezTo>
                  <a:pt x="8260125" y="10352304"/>
                  <a:pt x="8243087" y="10389232"/>
                  <a:pt x="8228143" y="10410145"/>
                </a:cubicBezTo>
                <a:cubicBezTo>
                  <a:pt x="8220038" y="10420978"/>
                  <a:pt x="8201467" y="10428934"/>
                  <a:pt x="8210403" y="10442166"/>
                </a:cubicBezTo>
                <a:cubicBezTo>
                  <a:pt x="8212237" y="10431458"/>
                  <a:pt x="8215758" y="10447397"/>
                  <a:pt x="8220918" y="10445701"/>
                </a:cubicBezTo>
                <a:cubicBezTo>
                  <a:pt x="8237485" y="10422192"/>
                  <a:pt x="8258285" y="10403023"/>
                  <a:pt x="8272897" y="10377657"/>
                </a:cubicBezTo>
                <a:close/>
                <a:moveTo>
                  <a:pt x="8248804" y="10435252"/>
                </a:moveTo>
                <a:cubicBezTo>
                  <a:pt x="8251408" y="10430354"/>
                  <a:pt x="8252944" y="10425532"/>
                  <a:pt x="8252760" y="10420919"/>
                </a:cubicBezTo>
                <a:cubicBezTo>
                  <a:pt x="8239793" y="10437392"/>
                  <a:pt x="8208365" y="10454543"/>
                  <a:pt x="8214103" y="10477922"/>
                </a:cubicBezTo>
                <a:cubicBezTo>
                  <a:pt x="8223563" y="10465339"/>
                  <a:pt x="8240992" y="10449947"/>
                  <a:pt x="8248804" y="10435252"/>
                </a:cubicBezTo>
                <a:close/>
                <a:moveTo>
                  <a:pt x="10481932" y="5381826"/>
                </a:moveTo>
                <a:cubicBezTo>
                  <a:pt x="10475245" y="5377340"/>
                  <a:pt x="10481211" y="5353448"/>
                  <a:pt x="10465741" y="5361917"/>
                </a:cubicBezTo>
                <a:cubicBezTo>
                  <a:pt x="10467933" y="5368497"/>
                  <a:pt x="10476117" y="5386907"/>
                  <a:pt x="10481932" y="5381826"/>
                </a:cubicBezTo>
                <a:close/>
                <a:moveTo>
                  <a:pt x="10753720" y="4766704"/>
                </a:moveTo>
                <a:cubicBezTo>
                  <a:pt x="10760936" y="4751525"/>
                  <a:pt x="10755232" y="4741352"/>
                  <a:pt x="10748486" y="4731228"/>
                </a:cubicBezTo>
                <a:cubicBezTo>
                  <a:pt x="10744584" y="4745831"/>
                  <a:pt x="10749246" y="4756054"/>
                  <a:pt x="10753720" y="4766704"/>
                </a:cubicBezTo>
                <a:close/>
                <a:moveTo>
                  <a:pt x="10565318" y="5202336"/>
                </a:moveTo>
                <a:cubicBezTo>
                  <a:pt x="10554571" y="5134327"/>
                  <a:pt x="10561909" y="5060011"/>
                  <a:pt x="10535167" y="4998195"/>
                </a:cubicBezTo>
                <a:cubicBezTo>
                  <a:pt x="10526635" y="5042894"/>
                  <a:pt x="10560446" y="5086405"/>
                  <a:pt x="10546544" y="5123639"/>
                </a:cubicBezTo>
                <a:cubicBezTo>
                  <a:pt x="10528452" y="5098799"/>
                  <a:pt x="10544623" y="5061046"/>
                  <a:pt x="10522221" y="5037883"/>
                </a:cubicBezTo>
                <a:cubicBezTo>
                  <a:pt x="10514354" y="5083386"/>
                  <a:pt x="10536224" y="5126221"/>
                  <a:pt x="10546430" y="5160830"/>
                </a:cubicBezTo>
                <a:cubicBezTo>
                  <a:pt x="10550675" y="5175460"/>
                  <a:pt x="10546208" y="5191341"/>
                  <a:pt x="10556982" y="5202735"/>
                </a:cubicBezTo>
                <a:cubicBezTo>
                  <a:pt x="10559731" y="5203439"/>
                  <a:pt x="10563809" y="5205751"/>
                  <a:pt x="10565318" y="5202336"/>
                </a:cubicBezTo>
                <a:close/>
                <a:moveTo>
                  <a:pt x="10586818" y="5153677"/>
                </a:moveTo>
                <a:cubicBezTo>
                  <a:pt x="10593871" y="5126173"/>
                  <a:pt x="10582651" y="5105399"/>
                  <a:pt x="10586625" y="5079094"/>
                </a:cubicBezTo>
                <a:cubicBezTo>
                  <a:pt x="10551651" y="5046295"/>
                  <a:pt x="10577827" y="4990514"/>
                  <a:pt x="10550048" y="4955281"/>
                </a:cubicBezTo>
                <a:cubicBezTo>
                  <a:pt x="10541907" y="4981786"/>
                  <a:pt x="10552997" y="5008624"/>
                  <a:pt x="10559402" y="5037985"/>
                </a:cubicBezTo>
                <a:cubicBezTo>
                  <a:pt x="10565381" y="5067157"/>
                  <a:pt x="10561040" y="5098911"/>
                  <a:pt x="10566632" y="5124342"/>
                </a:cubicBezTo>
                <a:cubicBezTo>
                  <a:pt x="10568731" y="5133442"/>
                  <a:pt x="10575019" y="5151525"/>
                  <a:pt x="10586818" y="5153677"/>
                </a:cubicBezTo>
                <a:close/>
                <a:moveTo>
                  <a:pt x="8454780" y="9980352"/>
                </a:moveTo>
                <a:cubicBezTo>
                  <a:pt x="8456649" y="9969692"/>
                  <a:pt x="8450555" y="9959616"/>
                  <a:pt x="8441456" y="9964821"/>
                </a:cubicBezTo>
                <a:cubicBezTo>
                  <a:pt x="8437743" y="9974933"/>
                  <a:pt x="8447447" y="9977228"/>
                  <a:pt x="8454780" y="9980352"/>
                </a:cubicBezTo>
                <a:close/>
                <a:moveTo>
                  <a:pt x="10967412" y="4294245"/>
                </a:moveTo>
                <a:lnTo>
                  <a:pt x="10966185" y="4289574"/>
                </a:lnTo>
                <a:lnTo>
                  <a:pt x="10962614" y="4275985"/>
                </a:lnTo>
                <a:cubicBezTo>
                  <a:pt x="10962332" y="4269417"/>
                  <a:pt x="10962180" y="4262842"/>
                  <a:pt x="10958598" y="4257687"/>
                </a:cubicBezTo>
                <a:cubicBezTo>
                  <a:pt x="10956383" y="4263854"/>
                  <a:pt x="10953029" y="4267986"/>
                  <a:pt x="10949150" y="4269845"/>
                </a:cubicBezTo>
                <a:cubicBezTo>
                  <a:pt x="10958564" y="4273621"/>
                  <a:pt x="10953838" y="4293830"/>
                  <a:pt x="10958605" y="4297420"/>
                </a:cubicBezTo>
                <a:lnTo>
                  <a:pt x="10965529" y="4294924"/>
                </a:lnTo>
                <a:close/>
                <a:moveTo>
                  <a:pt x="7918134" y="11196861"/>
                </a:moveTo>
                <a:cubicBezTo>
                  <a:pt x="7917692" y="11190939"/>
                  <a:pt x="7920027" y="11164633"/>
                  <a:pt x="7914537" y="11175292"/>
                </a:cubicBezTo>
                <a:cubicBezTo>
                  <a:pt x="7914980" y="11181214"/>
                  <a:pt x="7912341" y="11207873"/>
                  <a:pt x="7918134" y="11196861"/>
                </a:cubicBezTo>
                <a:close/>
                <a:moveTo>
                  <a:pt x="8821633" y="9155485"/>
                </a:moveTo>
                <a:cubicBezTo>
                  <a:pt x="8893224" y="9037261"/>
                  <a:pt x="8741920" y="8956645"/>
                  <a:pt x="8623593" y="8902834"/>
                </a:cubicBezTo>
                <a:cubicBezTo>
                  <a:pt x="8573625" y="8922552"/>
                  <a:pt x="8534005" y="8936140"/>
                  <a:pt x="8507509" y="8984579"/>
                </a:cubicBezTo>
                <a:cubicBezTo>
                  <a:pt x="8465692" y="9061929"/>
                  <a:pt x="8494516" y="9168453"/>
                  <a:pt x="8538017" y="9206023"/>
                </a:cubicBezTo>
                <a:cubicBezTo>
                  <a:pt x="8639852" y="9294854"/>
                  <a:pt x="8774752" y="9231617"/>
                  <a:pt x="8821633" y="9155485"/>
                </a:cubicBezTo>
                <a:close/>
                <a:moveTo>
                  <a:pt x="11001387" y="4226577"/>
                </a:moveTo>
                <a:cubicBezTo>
                  <a:pt x="10997599" y="4210357"/>
                  <a:pt x="10997193" y="4192825"/>
                  <a:pt x="10995634" y="4175740"/>
                </a:cubicBezTo>
                <a:lnTo>
                  <a:pt x="10985066" y="4135583"/>
                </a:lnTo>
                <a:lnTo>
                  <a:pt x="10982962" y="4127588"/>
                </a:lnTo>
                <a:cubicBezTo>
                  <a:pt x="10981235" y="4113045"/>
                  <a:pt x="10983813" y="4096831"/>
                  <a:pt x="10962595" y="4089498"/>
                </a:cubicBezTo>
                <a:cubicBezTo>
                  <a:pt x="10959363" y="4096236"/>
                  <a:pt x="10960639" y="4110070"/>
                  <a:pt x="10964352" y="4123002"/>
                </a:cubicBezTo>
                <a:lnTo>
                  <a:pt x="10977879" y="4146213"/>
                </a:lnTo>
                <a:lnTo>
                  <a:pt x="10980726" y="4151099"/>
                </a:lnTo>
                <a:lnTo>
                  <a:pt x="10981873" y="4161619"/>
                </a:lnTo>
                <a:lnTo>
                  <a:pt x="10983752" y="4178847"/>
                </a:lnTo>
                <a:cubicBezTo>
                  <a:pt x="10982823" y="4190176"/>
                  <a:pt x="10981350" y="4202157"/>
                  <a:pt x="10983517" y="4210515"/>
                </a:cubicBezTo>
                <a:cubicBezTo>
                  <a:pt x="10984992" y="4215249"/>
                  <a:pt x="10991562" y="4239588"/>
                  <a:pt x="11001387" y="4226577"/>
                </a:cubicBezTo>
                <a:close/>
                <a:moveTo>
                  <a:pt x="10911294" y="4432643"/>
                </a:moveTo>
                <a:cubicBezTo>
                  <a:pt x="10910288" y="4429008"/>
                  <a:pt x="10906981" y="4425250"/>
                  <a:pt x="10902291" y="4423178"/>
                </a:cubicBezTo>
                <a:cubicBezTo>
                  <a:pt x="10897476" y="4431769"/>
                  <a:pt x="10896967" y="4438689"/>
                  <a:pt x="10906485" y="4441364"/>
                </a:cubicBezTo>
                <a:cubicBezTo>
                  <a:pt x="10911003" y="4439787"/>
                  <a:pt x="10912299" y="4436277"/>
                  <a:pt x="10911294" y="4432643"/>
                </a:cubicBezTo>
                <a:close/>
                <a:moveTo>
                  <a:pt x="8227067" y="10511880"/>
                </a:moveTo>
                <a:cubicBezTo>
                  <a:pt x="8227556" y="10509873"/>
                  <a:pt x="8227040" y="10507968"/>
                  <a:pt x="8224842" y="10506227"/>
                </a:cubicBezTo>
                <a:cubicBezTo>
                  <a:pt x="8219726" y="10512877"/>
                  <a:pt x="8216428" y="10521709"/>
                  <a:pt x="8203431" y="10520338"/>
                </a:cubicBezTo>
                <a:cubicBezTo>
                  <a:pt x="8210132" y="10499692"/>
                  <a:pt x="8250920" y="10479550"/>
                  <a:pt x="8239105" y="10463221"/>
                </a:cubicBezTo>
                <a:cubicBezTo>
                  <a:pt x="8225879" y="10485000"/>
                  <a:pt x="8198611" y="10491604"/>
                  <a:pt x="8196094" y="10523845"/>
                </a:cubicBezTo>
                <a:cubicBezTo>
                  <a:pt x="8200995" y="10527455"/>
                  <a:pt x="8209239" y="10527188"/>
                  <a:pt x="8213837" y="10531151"/>
                </a:cubicBezTo>
                <a:cubicBezTo>
                  <a:pt x="8215096" y="10524863"/>
                  <a:pt x="8225602" y="10517905"/>
                  <a:pt x="8227067" y="10511880"/>
                </a:cubicBezTo>
                <a:close/>
                <a:moveTo>
                  <a:pt x="10612369" y="5115469"/>
                </a:moveTo>
                <a:cubicBezTo>
                  <a:pt x="10622131" y="5070292"/>
                  <a:pt x="10618356" y="5030360"/>
                  <a:pt x="10603319" y="4995145"/>
                </a:cubicBezTo>
                <a:cubicBezTo>
                  <a:pt x="10600548" y="5007186"/>
                  <a:pt x="10597311" y="5022592"/>
                  <a:pt x="10588333" y="5009441"/>
                </a:cubicBezTo>
                <a:cubicBezTo>
                  <a:pt x="10590363" y="5030236"/>
                  <a:pt x="10594942" y="5069504"/>
                  <a:pt x="10591340" y="5068423"/>
                </a:cubicBezTo>
                <a:cubicBezTo>
                  <a:pt x="10604984" y="5069859"/>
                  <a:pt x="10600930" y="5103272"/>
                  <a:pt x="10612369" y="5115469"/>
                </a:cubicBezTo>
                <a:close/>
                <a:moveTo>
                  <a:pt x="10747412" y="4809835"/>
                </a:moveTo>
                <a:cubicBezTo>
                  <a:pt x="10738891" y="4788723"/>
                  <a:pt x="10743103" y="4763033"/>
                  <a:pt x="10725591" y="4746112"/>
                </a:cubicBezTo>
                <a:cubicBezTo>
                  <a:pt x="10708849" y="4758612"/>
                  <a:pt x="10735493" y="4818343"/>
                  <a:pt x="10747412" y="4809835"/>
                </a:cubicBezTo>
                <a:close/>
                <a:moveTo>
                  <a:pt x="9319616" y="8046221"/>
                </a:moveTo>
                <a:cubicBezTo>
                  <a:pt x="9321678" y="8045154"/>
                  <a:pt x="9322841" y="8043111"/>
                  <a:pt x="9322351" y="8039638"/>
                </a:cubicBezTo>
                <a:cubicBezTo>
                  <a:pt x="9316789" y="8033970"/>
                  <a:pt x="9303045" y="8037795"/>
                  <a:pt x="9297242" y="8041497"/>
                </a:cubicBezTo>
                <a:cubicBezTo>
                  <a:pt x="9299166" y="8043812"/>
                  <a:pt x="9313430" y="8049423"/>
                  <a:pt x="9319616" y="8046221"/>
                </a:cubicBezTo>
                <a:close/>
                <a:moveTo>
                  <a:pt x="10659607" y="5025293"/>
                </a:moveTo>
                <a:cubicBezTo>
                  <a:pt x="10662324" y="5016114"/>
                  <a:pt x="10654858" y="5004014"/>
                  <a:pt x="10657360" y="4994023"/>
                </a:cubicBezTo>
                <a:cubicBezTo>
                  <a:pt x="10672040" y="4968877"/>
                  <a:pt x="10654699" y="4942337"/>
                  <a:pt x="10650337" y="4916431"/>
                </a:cubicBezTo>
                <a:cubicBezTo>
                  <a:pt x="10646887" y="4896539"/>
                  <a:pt x="10649976" y="4878006"/>
                  <a:pt x="10641088" y="4862345"/>
                </a:cubicBezTo>
                <a:cubicBezTo>
                  <a:pt x="10639972" y="4825627"/>
                  <a:pt x="10637172" y="4775411"/>
                  <a:pt x="10615147" y="4751394"/>
                </a:cubicBezTo>
                <a:cubicBezTo>
                  <a:pt x="10600302" y="4812691"/>
                  <a:pt x="10646795" y="4850581"/>
                  <a:pt x="10636257" y="4910210"/>
                </a:cubicBezTo>
                <a:cubicBezTo>
                  <a:pt x="10634182" y="4914905"/>
                  <a:pt x="10628964" y="4910558"/>
                  <a:pt x="10626413" y="4914023"/>
                </a:cubicBezTo>
                <a:cubicBezTo>
                  <a:pt x="10637243" y="4952992"/>
                  <a:pt x="10630418" y="4998445"/>
                  <a:pt x="10652749" y="5033312"/>
                </a:cubicBezTo>
                <a:cubicBezTo>
                  <a:pt x="10656664" y="5031088"/>
                  <a:pt x="10658701" y="5028352"/>
                  <a:pt x="10659607" y="5025293"/>
                </a:cubicBezTo>
                <a:close/>
                <a:moveTo>
                  <a:pt x="10792714" y="4725771"/>
                </a:moveTo>
                <a:cubicBezTo>
                  <a:pt x="10797856" y="4715287"/>
                  <a:pt x="10795803" y="4707238"/>
                  <a:pt x="10796450" y="4698850"/>
                </a:cubicBezTo>
                <a:lnTo>
                  <a:pt x="10764877" y="4684899"/>
                </a:lnTo>
                <a:cubicBezTo>
                  <a:pt x="10759326" y="4704386"/>
                  <a:pt x="10787616" y="4710763"/>
                  <a:pt x="10792714" y="4725771"/>
                </a:cubicBezTo>
                <a:close/>
                <a:moveTo>
                  <a:pt x="11041101" y="4165526"/>
                </a:moveTo>
                <a:cubicBezTo>
                  <a:pt x="11047305" y="4137645"/>
                  <a:pt x="11052021" y="4095836"/>
                  <a:pt x="11033878" y="4087309"/>
                </a:cubicBezTo>
                <a:cubicBezTo>
                  <a:pt x="11040001" y="4097670"/>
                  <a:pt x="11038317" y="4110706"/>
                  <a:pt x="11029065" y="4127033"/>
                </a:cubicBezTo>
                <a:cubicBezTo>
                  <a:pt x="11042609" y="4130976"/>
                  <a:pt x="11034356" y="4150807"/>
                  <a:pt x="11041101" y="4165526"/>
                </a:cubicBezTo>
                <a:close/>
                <a:moveTo>
                  <a:pt x="10967749" y="4331971"/>
                </a:moveTo>
                <a:lnTo>
                  <a:pt x="10961858" y="4324861"/>
                </a:lnTo>
                <a:lnTo>
                  <a:pt x="10956658" y="4318585"/>
                </a:lnTo>
                <a:cubicBezTo>
                  <a:pt x="10953188" y="4324708"/>
                  <a:pt x="10952593" y="4329804"/>
                  <a:pt x="10953765" y="4334213"/>
                </a:cubicBezTo>
                <a:lnTo>
                  <a:pt x="10959637" y="4342974"/>
                </a:lnTo>
                <a:lnTo>
                  <a:pt x="10961481" y="4345725"/>
                </a:lnTo>
                <a:cubicBezTo>
                  <a:pt x="10966376" y="4343294"/>
                  <a:pt x="10968509" y="4337602"/>
                  <a:pt x="10967749" y="4331971"/>
                </a:cubicBezTo>
                <a:close/>
                <a:moveTo>
                  <a:pt x="11065832" y="4111444"/>
                </a:moveTo>
                <a:cubicBezTo>
                  <a:pt x="11067250" y="4097046"/>
                  <a:pt x="11056313" y="4078338"/>
                  <a:pt x="11052083" y="4074938"/>
                </a:cubicBezTo>
                <a:cubicBezTo>
                  <a:pt x="11074425" y="4075113"/>
                  <a:pt x="11050279" y="4040966"/>
                  <a:pt x="11054081" y="4050812"/>
                </a:cubicBezTo>
                <a:cubicBezTo>
                  <a:pt x="11052669" y="4056313"/>
                  <a:pt x="11057408" y="4059427"/>
                  <a:pt x="11056611" y="4064690"/>
                </a:cubicBezTo>
                <a:cubicBezTo>
                  <a:pt x="11046009" y="4065619"/>
                  <a:pt x="11046583" y="4068935"/>
                  <a:pt x="11037623" y="4060383"/>
                </a:cubicBezTo>
                <a:cubicBezTo>
                  <a:pt x="11028126" y="4071498"/>
                  <a:pt x="11048386" y="4071773"/>
                  <a:pt x="11040119" y="4082411"/>
                </a:cubicBezTo>
                <a:cubicBezTo>
                  <a:pt x="11044808" y="4084483"/>
                  <a:pt x="11048736" y="4083666"/>
                  <a:pt x="11052475" y="4083277"/>
                </a:cubicBezTo>
                <a:cubicBezTo>
                  <a:pt x="11052922" y="4097255"/>
                  <a:pt x="11042727" y="4115717"/>
                  <a:pt x="11059591" y="4123679"/>
                </a:cubicBezTo>
                <a:cubicBezTo>
                  <a:pt x="11063515" y="4120564"/>
                  <a:pt x="11065360" y="4116243"/>
                  <a:pt x="11065832" y="4111444"/>
                </a:cubicBezTo>
                <a:close/>
                <a:moveTo>
                  <a:pt x="6367651" y="14756380"/>
                </a:moveTo>
                <a:cubicBezTo>
                  <a:pt x="6319062" y="14712961"/>
                  <a:pt x="6267021" y="14671589"/>
                  <a:pt x="6215972" y="14629124"/>
                </a:cubicBezTo>
                <a:cubicBezTo>
                  <a:pt x="6209780" y="14635066"/>
                  <a:pt x="6203350" y="14640393"/>
                  <a:pt x="6198107" y="14648797"/>
                </a:cubicBezTo>
                <a:cubicBezTo>
                  <a:pt x="6249107" y="14690219"/>
                  <a:pt x="6321207" y="14723098"/>
                  <a:pt x="6362555" y="14767912"/>
                </a:cubicBezTo>
                <a:close/>
                <a:moveTo>
                  <a:pt x="8848903" y="9141029"/>
                </a:moveTo>
                <a:cubicBezTo>
                  <a:pt x="8823361" y="9218434"/>
                  <a:pt x="8704407" y="9283619"/>
                  <a:pt x="8641325" y="9273077"/>
                </a:cubicBezTo>
                <a:cubicBezTo>
                  <a:pt x="8584535" y="9263276"/>
                  <a:pt x="8517655" y="9220983"/>
                  <a:pt x="8490353" y="9168652"/>
                </a:cubicBezTo>
                <a:cubicBezTo>
                  <a:pt x="8472076" y="9135090"/>
                  <a:pt x="8461556" y="9075903"/>
                  <a:pt x="8466600" y="9041432"/>
                </a:cubicBezTo>
                <a:cubicBezTo>
                  <a:pt x="8487481" y="8900801"/>
                  <a:pt x="8621749" y="8828620"/>
                  <a:pt x="8757829" y="8913723"/>
                </a:cubicBezTo>
                <a:cubicBezTo>
                  <a:pt x="8774170" y="8924001"/>
                  <a:pt x="8812319" y="8958697"/>
                  <a:pt x="8819195" y="8967342"/>
                </a:cubicBezTo>
                <a:cubicBezTo>
                  <a:pt x="8846610" y="9004431"/>
                  <a:pt x="8871718" y="9072103"/>
                  <a:pt x="8848903" y="9141029"/>
                </a:cubicBezTo>
                <a:close/>
                <a:moveTo>
                  <a:pt x="8125069" y="10780109"/>
                </a:moveTo>
                <a:cubicBezTo>
                  <a:pt x="8128208" y="10774861"/>
                  <a:pt x="8130455" y="10768797"/>
                  <a:pt x="8131475" y="10761975"/>
                </a:cubicBezTo>
                <a:cubicBezTo>
                  <a:pt x="8109973" y="10771167"/>
                  <a:pt x="8107839" y="10800135"/>
                  <a:pt x="8078448" y="10801295"/>
                </a:cubicBezTo>
                <a:cubicBezTo>
                  <a:pt x="8073236" y="10798034"/>
                  <a:pt x="8067109" y="10795834"/>
                  <a:pt x="8067431" y="10786868"/>
                </a:cubicBezTo>
                <a:cubicBezTo>
                  <a:pt x="8070948" y="10776344"/>
                  <a:pt x="8081596" y="10772584"/>
                  <a:pt x="8078286" y="10754943"/>
                </a:cubicBezTo>
                <a:cubicBezTo>
                  <a:pt x="8063578" y="10761982"/>
                  <a:pt x="8053342" y="10762401"/>
                  <a:pt x="8042571" y="10751268"/>
                </a:cubicBezTo>
                <a:cubicBezTo>
                  <a:pt x="8037395" y="10813658"/>
                  <a:pt x="8103094" y="10816849"/>
                  <a:pt x="8125069" y="10780109"/>
                </a:cubicBezTo>
                <a:close/>
                <a:moveTo>
                  <a:pt x="8294672" y="10400200"/>
                </a:moveTo>
                <a:cubicBezTo>
                  <a:pt x="8297987" y="10394465"/>
                  <a:pt x="8299884" y="10388420"/>
                  <a:pt x="8299387" y="10381846"/>
                </a:cubicBezTo>
                <a:cubicBezTo>
                  <a:pt x="8283735" y="10402149"/>
                  <a:pt x="8249876" y="10422120"/>
                  <a:pt x="8252928" y="10449330"/>
                </a:cubicBezTo>
                <a:cubicBezTo>
                  <a:pt x="8262015" y="10431815"/>
                  <a:pt x="8284725" y="10417404"/>
                  <a:pt x="8294672" y="10400200"/>
                </a:cubicBezTo>
                <a:close/>
                <a:moveTo>
                  <a:pt x="8273796" y="10459157"/>
                </a:moveTo>
                <a:cubicBezTo>
                  <a:pt x="8275366" y="10455883"/>
                  <a:pt x="8275822" y="10452627"/>
                  <a:pt x="8274423" y="10449424"/>
                </a:cubicBezTo>
                <a:cubicBezTo>
                  <a:pt x="8268843" y="10463048"/>
                  <a:pt x="8241166" y="10472986"/>
                  <a:pt x="8249594" y="10488239"/>
                </a:cubicBezTo>
                <a:cubicBezTo>
                  <a:pt x="8254347" y="10478971"/>
                  <a:pt x="8269086" y="10468979"/>
                  <a:pt x="8273796" y="10459157"/>
                </a:cubicBezTo>
                <a:close/>
                <a:moveTo>
                  <a:pt x="6391803" y="14723341"/>
                </a:moveTo>
                <a:cubicBezTo>
                  <a:pt x="6394941" y="14716240"/>
                  <a:pt x="6397638" y="14708116"/>
                  <a:pt x="6400990" y="14701684"/>
                </a:cubicBezTo>
                <a:cubicBezTo>
                  <a:pt x="6351038" y="14664809"/>
                  <a:pt x="6297159" y="14628751"/>
                  <a:pt x="6252317" y="14589539"/>
                </a:cubicBezTo>
                <a:cubicBezTo>
                  <a:pt x="6242294" y="14598384"/>
                  <a:pt x="6233551" y="14607793"/>
                  <a:pt x="6224904" y="14619288"/>
                </a:cubicBezTo>
                <a:cubicBezTo>
                  <a:pt x="6280965" y="14657330"/>
                  <a:pt x="6326995" y="14699620"/>
                  <a:pt x="6379980" y="14738856"/>
                </a:cubicBezTo>
                <a:cubicBezTo>
                  <a:pt x="6385089" y="14736518"/>
                  <a:pt x="6388666" y="14730441"/>
                  <a:pt x="6391803" y="14723341"/>
                </a:cubicBezTo>
                <a:close/>
                <a:moveTo>
                  <a:pt x="10564242" y="5280946"/>
                </a:moveTo>
                <a:cubicBezTo>
                  <a:pt x="10562827" y="5259910"/>
                  <a:pt x="10567915" y="5221849"/>
                  <a:pt x="10540914" y="5220635"/>
                </a:cubicBezTo>
                <a:cubicBezTo>
                  <a:pt x="10551935" y="5237241"/>
                  <a:pt x="10544009" y="5277109"/>
                  <a:pt x="10564242" y="5280946"/>
                </a:cubicBezTo>
                <a:close/>
                <a:moveTo>
                  <a:pt x="10599513" y="5201119"/>
                </a:moveTo>
                <a:cubicBezTo>
                  <a:pt x="10605399" y="5184334"/>
                  <a:pt x="10600826" y="5171601"/>
                  <a:pt x="10592373" y="5160724"/>
                </a:cubicBezTo>
                <a:cubicBezTo>
                  <a:pt x="10586676" y="5177081"/>
                  <a:pt x="10585284" y="5191772"/>
                  <a:pt x="10599513" y="5201119"/>
                </a:cubicBezTo>
                <a:close/>
                <a:moveTo>
                  <a:pt x="10683585" y="5012538"/>
                </a:moveTo>
                <a:cubicBezTo>
                  <a:pt x="10684087" y="5003504"/>
                  <a:pt x="10675695" y="4990900"/>
                  <a:pt x="10675571" y="4981661"/>
                </a:cubicBezTo>
                <a:cubicBezTo>
                  <a:pt x="10680879" y="4983497"/>
                  <a:pt x="10687328" y="4987367"/>
                  <a:pt x="10689017" y="4978929"/>
                </a:cubicBezTo>
                <a:lnTo>
                  <a:pt x="10683775" y="4942872"/>
                </a:lnTo>
                <a:lnTo>
                  <a:pt x="10674640" y="4880039"/>
                </a:lnTo>
                <a:cubicBezTo>
                  <a:pt x="10667641" y="4847547"/>
                  <a:pt x="10659656" y="4815703"/>
                  <a:pt x="10654337" y="4785036"/>
                </a:cubicBezTo>
                <a:cubicBezTo>
                  <a:pt x="10650600" y="4763488"/>
                  <a:pt x="10654713" y="4735713"/>
                  <a:pt x="10632517" y="4721314"/>
                </a:cubicBezTo>
                <a:cubicBezTo>
                  <a:pt x="10627489" y="4765010"/>
                  <a:pt x="10647270" y="4803342"/>
                  <a:pt x="10653743" y="4842936"/>
                </a:cubicBezTo>
                <a:lnTo>
                  <a:pt x="10672544" y="4964620"/>
                </a:lnTo>
                <a:lnTo>
                  <a:pt x="10673032" y="4967785"/>
                </a:lnTo>
                <a:lnTo>
                  <a:pt x="10671251" y="4967123"/>
                </a:lnTo>
                <a:lnTo>
                  <a:pt x="10667126" y="4965590"/>
                </a:lnTo>
                <a:cubicBezTo>
                  <a:pt x="10664447" y="4965649"/>
                  <a:pt x="10669512" y="4971714"/>
                  <a:pt x="10664904" y="4976948"/>
                </a:cubicBezTo>
                <a:lnTo>
                  <a:pt x="10665320" y="4978608"/>
                </a:lnTo>
                <a:lnTo>
                  <a:pt x="10670508" y="4999322"/>
                </a:lnTo>
                <a:cubicBezTo>
                  <a:pt x="10670684" y="5007436"/>
                  <a:pt x="10671422" y="5015287"/>
                  <a:pt x="10679484" y="5020125"/>
                </a:cubicBezTo>
                <a:cubicBezTo>
                  <a:pt x="10682263" y="5018164"/>
                  <a:pt x="10683418" y="5015549"/>
                  <a:pt x="10683585" y="5012538"/>
                </a:cubicBezTo>
                <a:close/>
                <a:moveTo>
                  <a:pt x="10291844" y="5899311"/>
                </a:moveTo>
                <a:cubicBezTo>
                  <a:pt x="10255345" y="5970728"/>
                  <a:pt x="10149009" y="6010582"/>
                  <a:pt x="10075190" y="5992031"/>
                </a:cubicBezTo>
                <a:cubicBezTo>
                  <a:pt x="9979281" y="5968141"/>
                  <a:pt x="9888910" y="5819344"/>
                  <a:pt x="9951042" y="5693552"/>
                </a:cubicBezTo>
                <a:cubicBezTo>
                  <a:pt x="9977104" y="5640125"/>
                  <a:pt x="10027985" y="5596066"/>
                  <a:pt x="10110529" y="5592825"/>
                </a:cubicBezTo>
                <a:cubicBezTo>
                  <a:pt x="10110185" y="5442666"/>
                  <a:pt x="10146047" y="5283454"/>
                  <a:pt x="10154671" y="5139993"/>
                </a:cubicBezTo>
                <a:cubicBezTo>
                  <a:pt x="10157430" y="5101909"/>
                  <a:pt x="10144700" y="5061450"/>
                  <a:pt x="10177366" y="5033864"/>
                </a:cubicBezTo>
                <a:cubicBezTo>
                  <a:pt x="10209781" y="5033162"/>
                  <a:pt x="10229457" y="5047371"/>
                  <a:pt x="10250607" y="5059769"/>
                </a:cubicBezTo>
                <a:cubicBezTo>
                  <a:pt x="10241924" y="5248331"/>
                  <a:pt x="10231437" y="5435419"/>
                  <a:pt x="10186256" y="5594269"/>
                </a:cubicBezTo>
                <a:cubicBezTo>
                  <a:pt x="10206132" y="5610447"/>
                  <a:pt x="10232519" y="5615673"/>
                  <a:pt x="10251350" y="5634611"/>
                </a:cubicBezTo>
                <a:cubicBezTo>
                  <a:pt x="10302650" y="5685997"/>
                  <a:pt x="10337667" y="5812010"/>
                  <a:pt x="10291844" y="5899311"/>
                </a:cubicBezTo>
                <a:close/>
                <a:moveTo>
                  <a:pt x="8483970" y="9996113"/>
                </a:moveTo>
                <a:cubicBezTo>
                  <a:pt x="8482168" y="9994632"/>
                  <a:pt x="8471009" y="9982933"/>
                  <a:pt x="8468249" y="9992620"/>
                </a:cubicBezTo>
                <a:cubicBezTo>
                  <a:pt x="8470517" y="9994121"/>
                  <a:pt x="8480744" y="10005779"/>
                  <a:pt x="8483970" y="9996113"/>
                </a:cubicBezTo>
                <a:close/>
                <a:moveTo>
                  <a:pt x="10946459" y="4425851"/>
                </a:moveTo>
                <a:cubicBezTo>
                  <a:pt x="10932712" y="4413142"/>
                  <a:pt x="10941104" y="4391842"/>
                  <a:pt x="10940461" y="4373695"/>
                </a:cubicBezTo>
                <a:cubicBezTo>
                  <a:pt x="10932770" y="4374379"/>
                  <a:pt x="10929522" y="4370775"/>
                  <a:pt x="10926307" y="4366229"/>
                </a:cubicBezTo>
                <a:lnTo>
                  <a:pt x="10919564" y="4359887"/>
                </a:lnTo>
                <a:lnTo>
                  <a:pt x="10912359" y="4353112"/>
                </a:lnTo>
                <a:cubicBezTo>
                  <a:pt x="10910229" y="4361102"/>
                  <a:pt x="10909818" y="4368449"/>
                  <a:pt x="10910451" y="4375395"/>
                </a:cubicBezTo>
                <a:lnTo>
                  <a:pt x="10912625" y="4385314"/>
                </a:lnTo>
                <a:lnTo>
                  <a:pt x="10914809" y="4395280"/>
                </a:lnTo>
                <a:cubicBezTo>
                  <a:pt x="10918906" y="4408063"/>
                  <a:pt x="10924487" y="4420226"/>
                  <a:pt x="10926165" y="4433727"/>
                </a:cubicBezTo>
                <a:cubicBezTo>
                  <a:pt x="10930553" y="4424948"/>
                  <a:pt x="10942070" y="4434630"/>
                  <a:pt x="10946459" y="4425851"/>
                </a:cubicBezTo>
                <a:close/>
                <a:moveTo>
                  <a:pt x="11033626" y="4228572"/>
                </a:moveTo>
                <a:cubicBezTo>
                  <a:pt x="11041033" y="4212961"/>
                  <a:pt x="11032877" y="4203743"/>
                  <a:pt x="11023491" y="4195002"/>
                </a:cubicBezTo>
                <a:cubicBezTo>
                  <a:pt x="11022441" y="4159323"/>
                  <a:pt x="11031588" y="4136314"/>
                  <a:pt x="11011194" y="4110971"/>
                </a:cubicBezTo>
                <a:cubicBezTo>
                  <a:pt x="11003927" y="4125113"/>
                  <a:pt x="10996259" y="4095186"/>
                  <a:pt x="10988796" y="4105158"/>
                </a:cubicBezTo>
                <a:cubicBezTo>
                  <a:pt x="10995156" y="4116134"/>
                  <a:pt x="10987987" y="4132360"/>
                  <a:pt x="11007261" y="4138325"/>
                </a:cubicBezTo>
                <a:cubicBezTo>
                  <a:pt x="11013510" y="4169157"/>
                  <a:pt x="10998661" y="4208529"/>
                  <a:pt x="11033626" y="4228572"/>
                </a:cubicBezTo>
                <a:close/>
                <a:moveTo>
                  <a:pt x="8462023" y="10049325"/>
                </a:moveTo>
                <a:cubicBezTo>
                  <a:pt x="8462437" y="10029261"/>
                  <a:pt x="8468628" y="10005247"/>
                  <a:pt x="8450336" y="9996503"/>
                </a:cubicBezTo>
                <a:cubicBezTo>
                  <a:pt x="8440196" y="10014740"/>
                  <a:pt x="8462662" y="10024133"/>
                  <a:pt x="8449630" y="10033836"/>
                </a:cubicBezTo>
                <a:cubicBezTo>
                  <a:pt x="8430753" y="10017127"/>
                  <a:pt x="8446413" y="9979517"/>
                  <a:pt x="8419855" y="9967609"/>
                </a:cubicBezTo>
                <a:cubicBezTo>
                  <a:pt x="8415815" y="9985179"/>
                  <a:pt x="8438056" y="9999700"/>
                  <a:pt x="8421090" y="10013900"/>
                </a:cubicBezTo>
                <a:cubicBezTo>
                  <a:pt x="8437436" y="10024426"/>
                  <a:pt x="8439413" y="10043195"/>
                  <a:pt x="8462023" y="10049325"/>
                </a:cubicBezTo>
                <a:close/>
                <a:moveTo>
                  <a:pt x="9000255" y="8833342"/>
                </a:moveTo>
                <a:cubicBezTo>
                  <a:pt x="8968142" y="8887680"/>
                  <a:pt x="8909736" y="8873125"/>
                  <a:pt x="8871239" y="8909811"/>
                </a:cubicBezTo>
                <a:cubicBezTo>
                  <a:pt x="8849872" y="8891677"/>
                  <a:pt x="8832263" y="8916625"/>
                  <a:pt x="8823004" y="8899750"/>
                </a:cubicBezTo>
                <a:cubicBezTo>
                  <a:pt x="8867081" y="8848141"/>
                  <a:pt x="8928720" y="8841624"/>
                  <a:pt x="8984770" y="8821386"/>
                </a:cubicBezTo>
                <a:cubicBezTo>
                  <a:pt x="8992777" y="8823901"/>
                  <a:pt x="8991636" y="8831068"/>
                  <a:pt x="9000255" y="8833342"/>
                </a:cubicBezTo>
                <a:close/>
                <a:moveTo>
                  <a:pt x="11562796" y="3034443"/>
                </a:moveTo>
                <a:cubicBezTo>
                  <a:pt x="11567228" y="3022103"/>
                  <a:pt x="11548492" y="3014845"/>
                  <a:pt x="11539971" y="3020272"/>
                </a:cubicBezTo>
                <a:cubicBezTo>
                  <a:pt x="11532937" y="3035037"/>
                  <a:pt x="11555080" y="3039203"/>
                  <a:pt x="11562796" y="3034443"/>
                </a:cubicBezTo>
                <a:close/>
                <a:moveTo>
                  <a:pt x="6894798" y="13599738"/>
                </a:moveTo>
                <a:cubicBezTo>
                  <a:pt x="6896256" y="13595285"/>
                  <a:pt x="6897098" y="13591070"/>
                  <a:pt x="6898129" y="13586429"/>
                </a:cubicBezTo>
                <a:cubicBezTo>
                  <a:pt x="6894955" y="13585535"/>
                  <a:pt x="6892207" y="13584831"/>
                  <a:pt x="6888844" y="13584365"/>
                </a:cubicBezTo>
                <a:cubicBezTo>
                  <a:pt x="6887813" y="13589006"/>
                  <a:pt x="6886971" y="13593220"/>
                  <a:pt x="6885940" y="13597861"/>
                </a:cubicBezTo>
                <a:cubicBezTo>
                  <a:pt x="6889114" y="13598755"/>
                  <a:pt x="6892050" y="13599033"/>
                  <a:pt x="6894798" y="13599738"/>
                </a:cubicBezTo>
                <a:close/>
                <a:moveTo>
                  <a:pt x="8624649" y="9684703"/>
                </a:moveTo>
                <a:cubicBezTo>
                  <a:pt x="8625217" y="9682393"/>
                  <a:pt x="8625806" y="9679617"/>
                  <a:pt x="8626395" y="9676841"/>
                </a:cubicBezTo>
                <a:cubicBezTo>
                  <a:pt x="8623619" y="9676252"/>
                  <a:pt x="8620864" y="9675196"/>
                  <a:pt x="8618555" y="9674628"/>
                </a:cubicBezTo>
                <a:cubicBezTo>
                  <a:pt x="8617966" y="9677404"/>
                  <a:pt x="8617377" y="9680181"/>
                  <a:pt x="8616808" y="9682491"/>
                </a:cubicBezTo>
                <a:cubicBezTo>
                  <a:pt x="8619098" y="9683526"/>
                  <a:pt x="8621873" y="9684115"/>
                  <a:pt x="8624649" y="9684703"/>
                </a:cubicBezTo>
                <a:close/>
                <a:moveTo>
                  <a:pt x="10969721" y="4379781"/>
                </a:moveTo>
                <a:cubicBezTo>
                  <a:pt x="10973223" y="4370179"/>
                  <a:pt x="10968232" y="4357256"/>
                  <a:pt x="10958462" y="4352557"/>
                </a:cubicBezTo>
                <a:cubicBezTo>
                  <a:pt x="10956163" y="4365832"/>
                  <a:pt x="10955283" y="4378202"/>
                  <a:pt x="10963251" y="4387847"/>
                </a:cubicBezTo>
                <a:cubicBezTo>
                  <a:pt x="10966443" y="4385812"/>
                  <a:pt x="10968554" y="4382981"/>
                  <a:pt x="10969721" y="4379781"/>
                </a:cubicBezTo>
                <a:close/>
                <a:moveTo>
                  <a:pt x="11047790" y="4205739"/>
                </a:moveTo>
                <a:cubicBezTo>
                  <a:pt x="11045973" y="4193708"/>
                  <a:pt x="11051961" y="4179001"/>
                  <a:pt x="11038082" y="4172358"/>
                </a:cubicBezTo>
                <a:cubicBezTo>
                  <a:pt x="11028404" y="4188497"/>
                  <a:pt x="11043939" y="4194851"/>
                  <a:pt x="11047790" y="4205739"/>
                </a:cubicBezTo>
                <a:close/>
                <a:moveTo>
                  <a:pt x="8338073" y="10342688"/>
                </a:moveTo>
                <a:cubicBezTo>
                  <a:pt x="8337700" y="10315945"/>
                  <a:pt x="8339504" y="10287391"/>
                  <a:pt x="8327739" y="10271720"/>
                </a:cubicBezTo>
                <a:cubicBezTo>
                  <a:pt x="8321900" y="10290650"/>
                  <a:pt x="8309097" y="10339831"/>
                  <a:pt x="8338073" y="10342688"/>
                </a:cubicBezTo>
                <a:close/>
                <a:moveTo>
                  <a:pt x="6909050" y="13579021"/>
                </a:moveTo>
                <a:cubicBezTo>
                  <a:pt x="6911201" y="13567230"/>
                  <a:pt x="6916804" y="13553395"/>
                  <a:pt x="6905386" y="13550389"/>
                </a:cubicBezTo>
                <a:cubicBezTo>
                  <a:pt x="6897064" y="13555377"/>
                  <a:pt x="6890917" y="13579673"/>
                  <a:pt x="6909050" y="13579021"/>
                </a:cubicBezTo>
                <a:close/>
                <a:moveTo>
                  <a:pt x="10617485" y="5188145"/>
                </a:moveTo>
                <a:cubicBezTo>
                  <a:pt x="10623084" y="5169701"/>
                  <a:pt x="10620069" y="5154595"/>
                  <a:pt x="10603519" y="5144732"/>
                </a:cubicBezTo>
                <a:cubicBezTo>
                  <a:pt x="10598863" y="5161040"/>
                  <a:pt x="10606086" y="5172394"/>
                  <a:pt x="10605736" y="5187034"/>
                </a:cubicBezTo>
                <a:cubicBezTo>
                  <a:pt x="10610241" y="5189534"/>
                  <a:pt x="10613555" y="5188958"/>
                  <a:pt x="10617485" y="5188145"/>
                </a:cubicBezTo>
                <a:close/>
                <a:moveTo>
                  <a:pt x="10712546" y="4972998"/>
                </a:moveTo>
                <a:lnTo>
                  <a:pt x="10705991" y="4899851"/>
                </a:lnTo>
                <a:lnTo>
                  <a:pt x="10705055" y="4889396"/>
                </a:lnTo>
                <a:cubicBezTo>
                  <a:pt x="10699998" y="4862609"/>
                  <a:pt x="10693352" y="4836968"/>
                  <a:pt x="10688022" y="4812674"/>
                </a:cubicBezTo>
                <a:cubicBezTo>
                  <a:pt x="10684343" y="4796764"/>
                  <a:pt x="10684248" y="4772742"/>
                  <a:pt x="10668501" y="4762213"/>
                </a:cubicBezTo>
                <a:cubicBezTo>
                  <a:pt x="10654674" y="4787736"/>
                  <a:pt x="10672213" y="4818445"/>
                  <a:pt x="10677667" y="4845344"/>
                </a:cubicBezTo>
                <a:lnTo>
                  <a:pt x="10691134" y="4928622"/>
                </a:lnTo>
                <a:lnTo>
                  <a:pt x="10692150" y="4934906"/>
                </a:lnTo>
                <a:cubicBezTo>
                  <a:pt x="10708650" y="4943727"/>
                  <a:pt x="10702386" y="4961367"/>
                  <a:pt x="10712546" y="4972998"/>
                </a:cubicBezTo>
                <a:close/>
                <a:moveTo>
                  <a:pt x="10812319" y="4747188"/>
                </a:moveTo>
                <a:cubicBezTo>
                  <a:pt x="10810495" y="4735157"/>
                  <a:pt x="10816481" y="4720456"/>
                  <a:pt x="10802163" y="4713619"/>
                </a:cubicBezTo>
                <a:cubicBezTo>
                  <a:pt x="10796832" y="4724529"/>
                  <a:pt x="10806030" y="4729103"/>
                  <a:pt x="10798239" y="4740967"/>
                </a:cubicBezTo>
                <a:close/>
                <a:moveTo>
                  <a:pt x="6889202" y="13626826"/>
                </a:moveTo>
                <a:cubicBezTo>
                  <a:pt x="6890302" y="13621451"/>
                  <a:pt x="6886974" y="13615138"/>
                  <a:pt x="6877788" y="13615157"/>
                </a:cubicBezTo>
                <a:cubicBezTo>
                  <a:pt x="6876619" y="13621266"/>
                  <a:pt x="6875449" y="13627375"/>
                  <a:pt x="6874041" y="13632869"/>
                </a:cubicBezTo>
                <a:cubicBezTo>
                  <a:pt x="6882572" y="13636638"/>
                  <a:pt x="6888102" y="13632201"/>
                  <a:pt x="6889202" y="13626826"/>
                </a:cubicBezTo>
                <a:close/>
                <a:moveTo>
                  <a:pt x="10512331" y="5428531"/>
                </a:moveTo>
                <a:cubicBezTo>
                  <a:pt x="10513278" y="5417135"/>
                  <a:pt x="10502423" y="5402101"/>
                  <a:pt x="10492994" y="5394875"/>
                </a:cubicBezTo>
                <a:cubicBezTo>
                  <a:pt x="10487516" y="5402658"/>
                  <a:pt x="10496188" y="5404960"/>
                  <a:pt x="10488676" y="5413884"/>
                </a:cubicBezTo>
                <a:cubicBezTo>
                  <a:pt x="10507817" y="5416729"/>
                  <a:pt x="10496006" y="5431917"/>
                  <a:pt x="10506960" y="5438289"/>
                </a:cubicBezTo>
                <a:cubicBezTo>
                  <a:pt x="10510388" y="5435724"/>
                  <a:pt x="10512015" y="5432329"/>
                  <a:pt x="10512331" y="5428531"/>
                </a:cubicBezTo>
                <a:close/>
                <a:moveTo>
                  <a:pt x="8282157" y="10478499"/>
                </a:moveTo>
                <a:cubicBezTo>
                  <a:pt x="8286524" y="10472259"/>
                  <a:pt x="8289994" y="10465150"/>
                  <a:pt x="8291812" y="10456426"/>
                </a:cubicBezTo>
                <a:cubicBezTo>
                  <a:pt x="8270292" y="10477815"/>
                  <a:pt x="8231213" y="10507418"/>
                  <a:pt x="8228049" y="10531112"/>
                </a:cubicBezTo>
                <a:cubicBezTo>
                  <a:pt x="8231690" y="10531179"/>
                  <a:pt x="8235331" y="10531245"/>
                  <a:pt x="8238973" y="10531312"/>
                </a:cubicBezTo>
                <a:cubicBezTo>
                  <a:pt x="8247876" y="10508110"/>
                  <a:pt x="8269055" y="10497218"/>
                  <a:pt x="8282157" y="10478499"/>
                </a:cubicBezTo>
                <a:close/>
                <a:moveTo>
                  <a:pt x="8152836" y="10772994"/>
                </a:moveTo>
                <a:cubicBezTo>
                  <a:pt x="8146180" y="10807923"/>
                  <a:pt x="8107080" y="10825359"/>
                  <a:pt x="8067462" y="10822632"/>
                </a:cubicBezTo>
                <a:cubicBezTo>
                  <a:pt x="8042725" y="10801925"/>
                  <a:pt x="8024931" y="10781041"/>
                  <a:pt x="8028333" y="10751318"/>
                </a:cubicBezTo>
                <a:lnTo>
                  <a:pt x="8028505" y="10750963"/>
                </a:lnTo>
                <a:lnTo>
                  <a:pt x="8039354" y="10728565"/>
                </a:lnTo>
                <a:cubicBezTo>
                  <a:pt x="8057617" y="10706472"/>
                  <a:pt x="8093821" y="10688234"/>
                  <a:pt x="8113881" y="10690738"/>
                </a:cubicBezTo>
                <a:cubicBezTo>
                  <a:pt x="8121074" y="10691701"/>
                  <a:pt x="8127547" y="10695201"/>
                  <a:pt x="8133099" y="10700440"/>
                </a:cubicBezTo>
                <a:lnTo>
                  <a:pt x="8145975" y="10719367"/>
                </a:lnTo>
                <a:lnTo>
                  <a:pt x="8146796" y="10720574"/>
                </a:lnTo>
                <a:cubicBezTo>
                  <a:pt x="8153820" y="10736411"/>
                  <a:pt x="8156366" y="10756011"/>
                  <a:pt x="8152836" y="10772994"/>
                </a:cubicBezTo>
                <a:close/>
                <a:moveTo>
                  <a:pt x="11132722" y="4031970"/>
                </a:moveTo>
                <a:cubicBezTo>
                  <a:pt x="11137823" y="4025037"/>
                  <a:pt x="11130981" y="4008234"/>
                  <a:pt x="11123797" y="4015267"/>
                </a:cubicBezTo>
                <a:cubicBezTo>
                  <a:pt x="11126788" y="4021182"/>
                  <a:pt x="11126278" y="4028102"/>
                  <a:pt x="11132722" y="4031970"/>
                </a:cubicBezTo>
                <a:close/>
                <a:moveTo>
                  <a:pt x="8653249" y="9648772"/>
                </a:moveTo>
                <a:cubicBezTo>
                  <a:pt x="8656286" y="9644760"/>
                  <a:pt x="8656795" y="9638477"/>
                  <a:pt x="8653971" y="9633683"/>
                </a:cubicBezTo>
                <a:cubicBezTo>
                  <a:pt x="8642039" y="9628955"/>
                  <a:pt x="8642295" y="9644379"/>
                  <a:pt x="8637369" y="9650234"/>
                </a:cubicBezTo>
                <a:cubicBezTo>
                  <a:pt x="8644651" y="9654524"/>
                  <a:pt x="8650213" y="9652783"/>
                  <a:pt x="8653249" y="9648772"/>
                </a:cubicBezTo>
                <a:close/>
                <a:moveTo>
                  <a:pt x="10524537" y="5416973"/>
                </a:moveTo>
                <a:cubicBezTo>
                  <a:pt x="10531318" y="5397011"/>
                  <a:pt x="10518835" y="5384868"/>
                  <a:pt x="10507159" y="5372051"/>
                </a:cubicBezTo>
                <a:cubicBezTo>
                  <a:pt x="10503028" y="5390635"/>
                  <a:pt x="10510398" y="5405117"/>
                  <a:pt x="10524537" y="5416973"/>
                </a:cubicBezTo>
                <a:close/>
                <a:moveTo>
                  <a:pt x="10826878" y="4732703"/>
                </a:moveTo>
                <a:cubicBezTo>
                  <a:pt x="10835662" y="4719747"/>
                  <a:pt x="10832141" y="4711559"/>
                  <a:pt x="10817356" y="4708087"/>
                </a:cubicBezTo>
                <a:cubicBezTo>
                  <a:pt x="10814298" y="4718471"/>
                  <a:pt x="10817204" y="4726897"/>
                  <a:pt x="10826878" y="4732703"/>
                </a:cubicBezTo>
                <a:close/>
                <a:moveTo>
                  <a:pt x="10066821" y="6455440"/>
                </a:moveTo>
                <a:cubicBezTo>
                  <a:pt x="10065259" y="6462231"/>
                  <a:pt x="10062174" y="6468553"/>
                  <a:pt x="10057931" y="6473672"/>
                </a:cubicBezTo>
                <a:cubicBezTo>
                  <a:pt x="10025343" y="6476371"/>
                  <a:pt x="9989490" y="6451139"/>
                  <a:pt x="9958012" y="6429667"/>
                </a:cubicBezTo>
                <a:cubicBezTo>
                  <a:pt x="9928828" y="6409862"/>
                  <a:pt x="9887337" y="6384452"/>
                  <a:pt x="9884069" y="6357571"/>
                </a:cubicBezTo>
                <a:cubicBezTo>
                  <a:pt x="9902495" y="6340449"/>
                  <a:pt x="9925178" y="6370166"/>
                  <a:pt x="9941857" y="6380582"/>
                </a:cubicBezTo>
                <a:cubicBezTo>
                  <a:pt x="9962915" y="6393706"/>
                  <a:pt x="9984191" y="6403257"/>
                  <a:pt x="9993132" y="6417707"/>
                </a:cubicBezTo>
                <a:cubicBezTo>
                  <a:pt x="10007749" y="6418679"/>
                  <a:pt x="10014907" y="6398046"/>
                  <a:pt x="10029935" y="6401326"/>
                </a:cubicBezTo>
                <a:cubicBezTo>
                  <a:pt x="10062490" y="6410447"/>
                  <a:pt x="10071508" y="6435064"/>
                  <a:pt x="10066821" y="6455440"/>
                </a:cubicBezTo>
                <a:close/>
                <a:moveTo>
                  <a:pt x="8324503" y="10400578"/>
                </a:moveTo>
                <a:cubicBezTo>
                  <a:pt x="8333267" y="10383707"/>
                  <a:pt x="8343148" y="10359505"/>
                  <a:pt x="8320658" y="10357170"/>
                </a:cubicBezTo>
                <a:cubicBezTo>
                  <a:pt x="8316194" y="10368069"/>
                  <a:pt x="8326261" y="10365687"/>
                  <a:pt x="8327671" y="10371203"/>
                </a:cubicBezTo>
                <a:cubicBezTo>
                  <a:pt x="8323108" y="10380788"/>
                  <a:pt x="8298096" y="10404083"/>
                  <a:pt x="8317353" y="10413924"/>
                </a:cubicBezTo>
                <a:cubicBezTo>
                  <a:pt x="8318785" y="10411010"/>
                  <a:pt x="8321582" y="10406201"/>
                  <a:pt x="8324503" y="10400578"/>
                </a:cubicBezTo>
                <a:close/>
                <a:moveTo>
                  <a:pt x="8666635" y="9632371"/>
                </a:moveTo>
                <a:cubicBezTo>
                  <a:pt x="8672089" y="9625138"/>
                  <a:pt x="8660971" y="9612506"/>
                  <a:pt x="8656813" y="9622132"/>
                </a:cubicBezTo>
                <a:cubicBezTo>
                  <a:pt x="8662809" y="9623796"/>
                  <a:pt x="8657294" y="9632428"/>
                  <a:pt x="8666635" y="9632371"/>
                </a:cubicBezTo>
                <a:close/>
                <a:moveTo>
                  <a:pt x="11072613" y="4187615"/>
                </a:moveTo>
                <a:cubicBezTo>
                  <a:pt x="11074157" y="4176048"/>
                  <a:pt x="11082968" y="4150340"/>
                  <a:pt x="11059759" y="4140595"/>
                </a:cubicBezTo>
                <a:cubicBezTo>
                  <a:pt x="11056377" y="4157475"/>
                  <a:pt x="11057371" y="4187515"/>
                  <a:pt x="11072613" y="4187615"/>
                </a:cubicBezTo>
                <a:close/>
                <a:moveTo>
                  <a:pt x="11169256" y="3973789"/>
                </a:moveTo>
                <a:cubicBezTo>
                  <a:pt x="11169844" y="3971305"/>
                  <a:pt x="11168172" y="3969036"/>
                  <a:pt x="11161966" y="3965783"/>
                </a:cubicBezTo>
                <a:cubicBezTo>
                  <a:pt x="11156299" y="3973997"/>
                  <a:pt x="11150386" y="3976999"/>
                  <a:pt x="11162987" y="3983077"/>
                </a:cubicBezTo>
                <a:cubicBezTo>
                  <a:pt x="11165821" y="3978970"/>
                  <a:pt x="11168669" y="3976272"/>
                  <a:pt x="11169256" y="3973789"/>
                </a:cubicBezTo>
                <a:close/>
                <a:moveTo>
                  <a:pt x="8288466" y="10497830"/>
                </a:moveTo>
                <a:cubicBezTo>
                  <a:pt x="8290070" y="10493712"/>
                  <a:pt x="8290432" y="10489493"/>
                  <a:pt x="8288693" y="10485074"/>
                </a:cubicBezTo>
                <a:cubicBezTo>
                  <a:pt x="8278759" y="10502319"/>
                  <a:pt x="8257056" y="10508189"/>
                  <a:pt x="8253184" y="10531274"/>
                </a:cubicBezTo>
                <a:cubicBezTo>
                  <a:pt x="8257483" y="10531292"/>
                  <a:pt x="8258136" y="10535541"/>
                  <a:pt x="8263700" y="10534807"/>
                </a:cubicBezTo>
                <a:cubicBezTo>
                  <a:pt x="8267660" y="10521631"/>
                  <a:pt x="8283653" y="10510185"/>
                  <a:pt x="8288466" y="10497830"/>
                </a:cubicBezTo>
                <a:close/>
                <a:moveTo>
                  <a:pt x="11023387" y="4308409"/>
                </a:moveTo>
                <a:lnTo>
                  <a:pt x="11009724" y="4332261"/>
                </a:lnTo>
                <a:lnTo>
                  <a:pt x="11009613" y="4331665"/>
                </a:lnTo>
                <a:lnTo>
                  <a:pt x="11023026" y="4305818"/>
                </a:lnTo>
                <a:close/>
                <a:moveTo>
                  <a:pt x="8687195" y="9600114"/>
                </a:moveTo>
                <a:cubicBezTo>
                  <a:pt x="8672149" y="9581239"/>
                  <a:pt x="8676426" y="9622059"/>
                  <a:pt x="8687195" y="9600114"/>
                </a:cubicBezTo>
                <a:close/>
                <a:moveTo>
                  <a:pt x="10637995" y="5189043"/>
                </a:moveTo>
                <a:cubicBezTo>
                  <a:pt x="10632993" y="5149582"/>
                  <a:pt x="10642266" y="5120515"/>
                  <a:pt x="10626326" y="5083881"/>
                </a:cubicBezTo>
                <a:cubicBezTo>
                  <a:pt x="10625973" y="5120459"/>
                  <a:pt x="10608578" y="5163291"/>
                  <a:pt x="10637995" y="5189043"/>
                </a:cubicBezTo>
                <a:close/>
                <a:moveTo>
                  <a:pt x="11053286" y="4256215"/>
                </a:moveTo>
                <a:lnTo>
                  <a:pt x="11041740" y="4276370"/>
                </a:lnTo>
                <a:lnTo>
                  <a:pt x="11042208" y="4268855"/>
                </a:lnTo>
                <a:lnTo>
                  <a:pt x="11051308" y="4251319"/>
                </a:lnTo>
                <a:close/>
                <a:moveTo>
                  <a:pt x="7719565" y="11802641"/>
                </a:moveTo>
                <a:cubicBezTo>
                  <a:pt x="7712804" y="11800040"/>
                  <a:pt x="7711080" y="11794226"/>
                  <a:pt x="7700159" y="11795401"/>
                </a:cubicBezTo>
                <a:cubicBezTo>
                  <a:pt x="7690781" y="11808471"/>
                  <a:pt x="7720477" y="11811653"/>
                  <a:pt x="7719565" y="11802641"/>
                </a:cubicBezTo>
                <a:close/>
                <a:moveTo>
                  <a:pt x="11389583" y="3500380"/>
                </a:moveTo>
                <a:cubicBezTo>
                  <a:pt x="11312603" y="3419459"/>
                  <a:pt x="11267617" y="3326162"/>
                  <a:pt x="11193713" y="3244051"/>
                </a:cubicBezTo>
                <a:cubicBezTo>
                  <a:pt x="11157520" y="3304029"/>
                  <a:pt x="11124414" y="3367411"/>
                  <a:pt x="11097000" y="3453702"/>
                </a:cubicBezTo>
                <a:cubicBezTo>
                  <a:pt x="11190857" y="3459481"/>
                  <a:pt x="11288339" y="3475530"/>
                  <a:pt x="11389583" y="3500380"/>
                </a:cubicBezTo>
                <a:close/>
                <a:moveTo>
                  <a:pt x="11070231" y="4226634"/>
                </a:moveTo>
                <a:lnTo>
                  <a:pt x="11066473" y="4233195"/>
                </a:lnTo>
                <a:lnTo>
                  <a:pt x="11066681" y="4221697"/>
                </a:lnTo>
                <a:lnTo>
                  <a:pt x="11067521" y="4220077"/>
                </a:lnTo>
                <a:close/>
                <a:moveTo>
                  <a:pt x="10620303" y="5247552"/>
                </a:moveTo>
                <a:cubicBezTo>
                  <a:pt x="10621943" y="5238069"/>
                  <a:pt x="10625239" y="5228302"/>
                  <a:pt x="10613957" y="5223827"/>
                </a:cubicBezTo>
                <a:cubicBezTo>
                  <a:pt x="10612745" y="5233495"/>
                  <a:pt x="10611483" y="5242122"/>
                  <a:pt x="10620303" y="5247552"/>
                </a:cubicBezTo>
                <a:close/>
                <a:moveTo>
                  <a:pt x="10686318" y="5098144"/>
                </a:moveTo>
                <a:cubicBezTo>
                  <a:pt x="10692802" y="5071927"/>
                  <a:pt x="10696933" y="5053345"/>
                  <a:pt x="10682678" y="5030209"/>
                </a:cubicBezTo>
                <a:cubicBezTo>
                  <a:pt x="10673377" y="5045487"/>
                  <a:pt x="10681920" y="5053854"/>
                  <a:pt x="10684498" y="5064176"/>
                </a:cubicBezTo>
                <a:cubicBezTo>
                  <a:pt x="10678085" y="5078690"/>
                  <a:pt x="10672854" y="5091684"/>
                  <a:pt x="10686318" y="5098144"/>
                </a:cubicBezTo>
                <a:close/>
                <a:moveTo>
                  <a:pt x="10726114" y="5008075"/>
                </a:moveTo>
                <a:cubicBezTo>
                  <a:pt x="10742084" y="4988091"/>
                  <a:pt x="10727832" y="4943018"/>
                  <a:pt x="10717771" y="4933471"/>
                </a:cubicBezTo>
                <a:cubicBezTo>
                  <a:pt x="10726341" y="4955625"/>
                  <a:pt x="10711769" y="4987451"/>
                  <a:pt x="10726114" y="5008075"/>
                </a:cubicBezTo>
                <a:close/>
                <a:moveTo>
                  <a:pt x="6606523" y="14335256"/>
                </a:moveTo>
                <a:cubicBezTo>
                  <a:pt x="6579837" y="14322956"/>
                  <a:pt x="6556896" y="14271025"/>
                  <a:pt x="6527149" y="14286424"/>
                </a:cubicBezTo>
                <a:cubicBezTo>
                  <a:pt x="6545253" y="14293914"/>
                  <a:pt x="6555274" y="14307006"/>
                  <a:pt x="6573378" y="14314496"/>
                </a:cubicBezTo>
                <a:cubicBezTo>
                  <a:pt x="6578934" y="14321538"/>
                  <a:pt x="6595445" y="14356866"/>
                  <a:pt x="6606523" y="14335256"/>
                </a:cubicBezTo>
                <a:close/>
                <a:moveTo>
                  <a:pt x="9820283" y="7066542"/>
                </a:moveTo>
                <a:cubicBezTo>
                  <a:pt x="9822542" y="7055872"/>
                  <a:pt x="9820875" y="7045511"/>
                  <a:pt x="9810927" y="7039925"/>
                </a:cubicBezTo>
                <a:cubicBezTo>
                  <a:pt x="9813156" y="7059667"/>
                  <a:pt x="9798354" y="7074128"/>
                  <a:pt x="9806090" y="7094999"/>
                </a:cubicBezTo>
                <a:cubicBezTo>
                  <a:pt x="9811845" y="7088178"/>
                  <a:pt x="9818025" y="7077209"/>
                  <a:pt x="9820283" y="7066542"/>
                </a:cubicBezTo>
                <a:close/>
                <a:moveTo>
                  <a:pt x="6929400" y="13616045"/>
                </a:moveTo>
                <a:cubicBezTo>
                  <a:pt x="6922049" y="13610758"/>
                  <a:pt x="6922451" y="13579846"/>
                  <a:pt x="6911630" y="13589336"/>
                </a:cubicBezTo>
                <a:cubicBezTo>
                  <a:pt x="6910660" y="13599610"/>
                  <a:pt x="6931138" y="13630574"/>
                  <a:pt x="6929400" y="13616045"/>
                </a:cubicBezTo>
                <a:close/>
                <a:moveTo>
                  <a:pt x="8303128" y="10509807"/>
                </a:moveTo>
                <a:cubicBezTo>
                  <a:pt x="8288861" y="10513484"/>
                  <a:pt x="8282828" y="10525489"/>
                  <a:pt x="8274624" y="10535007"/>
                </a:cubicBezTo>
                <a:cubicBezTo>
                  <a:pt x="8279326" y="10535989"/>
                  <a:pt x="8280940" y="10539837"/>
                  <a:pt x="8288427" y="10538303"/>
                </a:cubicBezTo>
                <a:cubicBezTo>
                  <a:pt x="8292587" y="10527756"/>
                  <a:pt x="8296089" y="10517257"/>
                  <a:pt x="8303128" y="10509807"/>
                </a:cubicBezTo>
                <a:close/>
                <a:moveTo>
                  <a:pt x="10548857" y="5427719"/>
                </a:moveTo>
                <a:cubicBezTo>
                  <a:pt x="10556432" y="5402496"/>
                  <a:pt x="10542283" y="5386044"/>
                  <a:pt x="10533862" y="5367014"/>
                </a:cubicBezTo>
                <a:cubicBezTo>
                  <a:pt x="10530406" y="5390996"/>
                  <a:pt x="10535939" y="5410789"/>
                  <a:pt x="10548857" y="5427719"/>
                </a:cubicBezTo>
                <a:close/>
                <a:moveTo>
                  <a:pt x="10673152" y="5146407"/>
                </a:moveTo>
                <a:cubicBezTo>
                  <a:pt x="10677077" y="5119060"/>
                  <a:pt x="10670541" y="5095764"/>
                  <a:pt x="10659699" y="5074137"/>
                </a:cubicBezTo>
                <a:cubicBezTo>
                  <a:pt x="10672956" y="5071832"/>
                  <a:pt x="10663097" y="5044516"/>
                  <a:pt x="10653352" y="5050415"/>
                </a:cubicBezTo>
                <a:cubicBezTo>
                  <a:pt x="10644286" y="5088245"/>
                  <a:pt x="10657608" y="5118110"/>
                  <a:pt x="10673152" y="5146407"/>
                </a:cubicBezTo>
                <a:close/>
                <a:moveTo>
                  <a:pt x="8003576" y="11193560"/>
                </a:moveTo>
                <a:cubicBezTo>
                  <a:pt x="7981251" y="11195862"/>
                  <a:pt x="7967511" y="11206796"/>
                  <a:pt x="7964528" y="11228849"/>
                </a:cubicBezTo>
                <a:cubicBezTo>
                  <a:pt x="7968525" y="11229217"/>
                  <a:pt x="7969174" y="11233470"/>
                  <a:pt x="7975047" y="11232376"/>
                </a:cubicBezTo>
                <a:cubicBezTo>
                  <a:pt x="7979337" y="11214529"/>
                  <a:pt x="7999286" y="11211409"/>
                  <a:pt x="8003576" y="11193560"/>
                </a:cubicBezTo>
                <a:close/>
                <a:moveTo>
                  <a:pt x="7013727" y="13437629"/>
                </a:moveTo>
                <a:cubicBezTo>
                  <a:pt x="6997630" y="13450151"/>
                  <a:pt x="6995966" y="13484656"/>
                  <a:pt x="6968108" y="13479397"/>
                </a:cubicBezTo>
                <a:cubicBezTo>
                  <a:pt x="6972032" y="13453440"/>
                  <a:pt x="6984438" y="13441301"/>
                  <a:pt x="6996657" y="13429584"/>
                </a:cubicBezTo>
                <a:cubicBezTo>
                  <a:pt x="7006750" y="13429511"/>
                  <a:pt x="7008256" y="13435211"/>
                  <a:pt x="7013727" y="13437629"/>
                </a:cubicBezTo>
                <a:close/>
                <a:moveTo>
                  <a:pt x="6529552" y="14536425"/>
                </a:moveTo>
                <a:cubicBezTo>
                  <a:pt x="6465203" y="14495231"/>
                  <a:pt x="6395870" y="14445708"/>
                  <a:pt x="6322030" y="14389089"/>
                </a:cubicBezTo>
                <a:cubicBezTo>
                  <a:pt x="6256011" y="14338989"/>
                  <a:pt x="6180081" y="14277873"/>
                  <a:pt x="6115186" y="14251752"/>
                </a:cubicBezTo>
                <a:cubicBezTo>
                  <a:pt x="6059860" y="14229348"/>
                  <a:pt x="6038354" y="14251497"/>
                  <a:pt x="5995761" y="14291383"/>
                </a:cubicBezTo>
                <a:cubicBezTo>
                  <a:pt x="5959360" y="14325329"/>
                  <a:pt x="5906234" y="14380981"/>
                  <a:pt x="5948267" y="14409253"/>
                </a:cubicBezTo>
                <a:cubicBezTo>
                  <a:pt x="5960121" y="14390497"/>
                  <a:pt x="5950875" y="14380286"/>
                  <a:pt x="5953929" y="14365300"/>
                </a:cubicBezTo>
                <a:cubicBezTo>
                  <a:pt x="5959884" y="14358742"/>
                  <a:pt x="5975819" y="14378034"/>
                  <a:pt x="5978210" y="14362244"/>
                </a:cubicBezTo>
                <a:cubicBezTo>
                  <a:pt x="6006433" y="14305288"/>
                  <a:pt x="6046775" y="14279721"/>
                  <a:pt x="6086642" y="14252923"/>
                </a:cubicBezTo>
                <a:cubicBezTo>
                  <a:pt x="6092338" y="14263097"/>
                  <a:pt x="6090891" y="14276752"/>
                  <a:pt x="6099900" y="14286348"/>
                </a:cubicBezTo>
                <a:cubicBezTo>
                  <a:pt x="6103346" y="14279703"/>
                  <a:pt x="6104129" y="14265244"/>
                  <a:pt x="6114368" y="14274363"/>
                </a:cubicBezTo>
                <a:cubicBezTo>
                  <a:pt x="6187419" y="14309703"/>
                  <a:pt x="6235763" y="14347910"/>
                  <a:pt x="6285812" y="14386870"/>
                </a:cubicBezTo>
                <a:cubicBezTo>
                  <a:pt x="6316809" y="14411286"/>
                  <a:pt x="6350595" y="14432850"/>
                  <a:pt x="6364978" y="14459115"/>
                </a:cubicBezTo>
                <a:cubicBezTo>
                  <a:pt x="6333463" y="14499302"/>
                  <a:pt x="6305226" y="14547063"/>
                  <a:pt x="6268057" y="14573522"/>
                </a:cubicBezTo>
                <a:cubicBezTo>
                  <a:pt x="6313982" y="14609128"/>
                  <a:pt x="6362794" y="14643969"/>
                  <a:pt x="6416716" y="14676472"/>
                </a:cubicBezTo>
                <a:cubicBezTo>
                  <a:pt x="6450146" y="14619263"/>
                  <a:pt x="6490419" y="14578861"/>
                  <a:pt x="6529552" y="14536425"/>
                </a:cubicBezTo>
                <a:close/>
                <a:moveTo>
                  <a:pt x="8805241" y="9387929"/>
                </a:moveTo>
                <a:cubicBezTo>
                  <a:pt x="8791715" y="9376838"/>
                  <a:pt x="8796614" y="9339107"/>
                  <a:pt x="8776471" y="9342994"/>
                </a:cubicBezTo>
                <a:cubicBezTo>
                  <a:pt x="8788145" y="9354801"/>
                  <a:pt x="8788373" y="9390194"/>
                  <a:pt x="8805241" y="9387929"/>
                </a:cubicBezTo>
                <a:close/>
                <a:moveTo>
                  <a:pt x="10624715" y="5274499"/>
                </a:moveTo>
                <a:cubicBezTo>
                  <a:pt x="10622047" y="5266688"/>
                  <a:pt x="10627648" y="5248241"/>
                  <a:pt x="10613446" y="5252683"/>
                </a:cubicBezTo>
                <a:cubicBezTo>
                  <a:pt x="10609674" y="5261221"/>
                  <a:pt x="10616011" y="5280348"/>
                  <a:pt x="10624715" y="5274499"/>
                </a:cubicBezTo>
                <a:close/>
                <a:moveTo>
                  <a:pt x="10640181" y="5239496"/>
                </a:moveTo>
                <a:cubicBezTo>
                  <a:pt x="10637783" y="5224151"/>
                  <a:pt x="10641535" y="5206423"/>
                  <a:pt x="10626216" y="5196083"/>
                </a:cubicBezTo>
                <a:cubicBezTo>
                  <a:pt x="10623406" y="5211677"/>
                  <a:pt x="10625406" y="5240620"/>
                  <a:pt x="10640181" y="5239496"/>
                </a:cubicBezTo>
                <a:close/>
                <a:moveTo>
                  <a:pt x="8507379" y="10069065"/>
                </a:moveTo>
                <a:cubicBezTo>
                  <a:pt x="8499831" y="10049585"/>
                  <a:pt x="8497782" y="10011197"/>
                  <a:pt x="8471055" y="10013760"/>
                </a:cubicBezTo>
                <a:cubicBezTo>
                  <a:pt x="8468490" y="10040269"/>
                  <a:pt x="8475906" y="10084029"/>
                  <a:pt x="8507379" y="10069065"/>
                </a:cubicBezTo>
                <a:close/>
                <a:moveTo>
                  <a:pt x="11388447" y="3548698"/>
                </a:moveTo>
                <a:cubicBezTo>
                  <a:pt x="11388746" y="3547300"/>
                  <a:pt x="11388386" y="3545229"/>
                  <a:pt x="11388073" y="3543051"/>
                </a:cubicBezTo>
                <a:cubicBezTo>
                  <a:pt x="11290032" y="3510950"/>
                  <a:pt x="11195278" y="3486419"/>
                  <a:pt x="11109153" y="3485075"/>
                </a:cubicBezTo>
                <a:cubicBezTo>
                  <a:pt x="11103079" y="3480351"/>
                  <a:pt x="11107464" y="3471582"/>
                  <a:pt x="11094005" y="3469714"/>
                </a:cubicBezTo>
                <a:cubicBezTo>
                  <a:pt x="11073305" y="3530419"/>
                  <a:pt x="11063451" y="3590818"/>
                  <a:pt x="11057883" y="3640364"/>
                </a:cubicBezTo>
                <a:cubicBezTo>
                  <a:pt x="11056170" y="3656942"/>
                  <a:pt x="11051579" y="3678878"/>
                  <a:pt x="11060851" y="3693682"/>
                </a:cubicBezTo>
                <a:cubicBezTo>
                  <a:pt x="11123908" y="3675655"/>
                  <a:pt x="11196993" y="3631468"/>
                  <a:pt x="11261071" y="3604205"/>
                </a:cubicBezTo>
                <a:cubicBezTo>
                  <a:pt x="11303425" y="3585699"/>
                  <a:pt x="11345353" y="3567004"/>
                  <a:pt x="11384869" y="3550303"/>
                </a:cubicBezTo>
                <a:cubicBezTo>
                  <a:pt x="11387191" y="3550819"/>
                  <a:pt x="11388149" y="3550095"/>
                  <a:pt x="11388447" y="3548698"/>
                </a:cubicBezTo>
                <a:close/>
                <a:moveTo>
                  <a:pt x="7996312" y="11229160"/>
                </a:moveTo>
                <a:cubicBezTo>
                  <a:pt x="7980115" y="11229358"/>
                  <a:pt x="7966553" y="11251526"/>
                  <a:pt x="7971239" y="11261106"/>
                </a:cubicBezTo>
                <a:cubicBezTo>
                  <a:pt x="7976837" y="11247462"/>
                  <a:pt x="7993544" y="11245242"/>
                  <a:pt x="7996312" y="11229160"/>
                </a:cubicBezTo>
                <a:close/>
                <a:moveTo>
                  <a:pt x="10454054" y="5670383"/>
                </a:moveTo>
                <a:cubicBezTo>
                  <a:pt x="10443794" y="5665850"/>
                  <a:pt x="10430909" y="5684604"/>
                  <a:pt x="10441408" y="5689752"/>
                </a:cubicBezTo>
                <a:cubicBezTo>
                  <a:pt x="10444986" y="5681656"/>
                  <a:pt x="10451912" y="5682170"/>
                  <a:pt x="10454054" y="5670383"/>
                </a:cubicBezTo>
                <a:close/>
                <a:moveTo>
                  <a:pt x="10848096" y="4779322"/>
                </a:moveTo>
                <a:cubicBezTo>
                  <a:pt x="10851908" y="4767231"/>
                  <a:pt x="10844031" y="4759668"/>
                  <a:pt x="10839845" y="4750677"/>
                </a:cubicBezTo>
                <a:cubicBezTo>
                  <a:pt x="10837263" y="4762290"/>
                  <a:pt x="10836100" y="4773002"/>
                  <a:pt x="10848096" y="4779322"/>
                </a:cubicBezTo>
                <a:close/>
                <a:moveTo>
                  <a:pt x="10711325" y="5096948"/>
                </a:moveTo>
                <a:cubicBezTo>
                  <a:pt x="10708710" y="5068241"/>
                  <a:pt x="10720861" y="5033815"/>
                  <a:pt x="10699173" y="5012498"/>
                </a:cubicBezTo>
                <a:cubicBezTo>
                  <a:pt x="10696866" y="5043111"/>
                  <a:pt x="10696404" y="5073008"/>
                  <a:pt x="10711325" y="5096948"/>
                </a:cubicBezTo>
                <a:close/>
                <a:moveTo>
                  <a:pt x="10798838" y="4898883"/>
                </a:moveTo>
                <a:cubicBezTo>
                  <a:pt x="10787121" y="4889624"/>
                  <a:pt x="10786972" y="4886497"/>
                  <a:pt x="10797840" y="4873442"/>
                </a:cubicBezTo>
                <a:cubicBezTo>
                  <a:pt x="10794849" y="4869825"/>
                  <a:pt x="10792193" y="4862274"/>
                  <a:pt x="10788286" y="4856402"/>
                </a:cubicBezTo>
                <a:lnTo>
                  <a:pt x="10786025" y="4855479"/>
                </a:lnTo>
                <a:lnTo>
                  <a:pt x="10771221" y="4849435"/>
                </a:lnTo>
                <a:cubicBezTo>
                  <a:pt x="10778528" y="4855981"/>
                  <a:pt x="10777580" y="4873419"/>
                  <a:pt x="10778731" y="4886683"/>
                </a:cubicBezTo>
                <a:lnTo>
                  <a:pt x="10779158" y="4888061"/>
                </a:lnTo>
                <a:lnTo>
                  <a:pt x="10783327" y="4901564"/>
                </a:lnTo>
                <a:cubicBezTo>
                  <a:pt x="10786247" y="4904225"/>
                  <a:pt x="10790986" y="4903959"/>
                  <a:pt x="10798838" y="4898883"/>
                </a:cubicBezTo>
                <a:close/>
                <a:moveTo>
                  <a:pt x="7165207" y="13124221"/>
                </a:moveTo>
                <a:cubicBezTo>
                  <a:pt x="7161288" y="13112297"/>
                  <a:pt x="7142812" y="13114836"/>
                  <a:pt x="7133831" y="13123609"/>
                </a:cubicBezTo>
                <a:cubicBezTo>
                  <a:pt x="7146882" y="13129884"/>
                  <a:pt x="7157357" y="13130436"/>
                  <a:pt x="7165207" y="13124221"/>
                </a:cubicBezTo>
                <a:close/>
                <a:moveTo>
                  <a:pt x="7295761" y="12828747"/>
                </a:moveTo>
                <a:cubicBezTo>
                  <a:pt x="7269397" y="12841050"/>
                  <a:pt x="7231816" y="12824445"/>
                  <a:pt x="7210226" y="12849050"/>
                </a:cubicBezTo>
                <a:cubicBezTo>
                  <a:pt x="7238185" y="12848153"/>
                  <a:pt x="7290034" y="12848639"/>
                  <a:pt x="7295761" y="12828747"/>
                </a:cubicBezTo>
                <a:close/>
                <a:moveTo>
                  <a:pt x="11574866" y="3145547"/>
                </a:moveTo>
                <a:cubicBezTo>
                  <a:pt x="11577460" y="3142997"/>
                  <a:pt x="11579171" y="3140566"/>
                  <a:pt x="11577027" y="3135030"/>
                </a:cubicBezTo>
                <a:cubicBezTo>
                  <a:pt x="11565304" y="3125771"/>
                  <a:pt x="11558363" y="3155336"/>
                  <a:pt x="11567414" y="3156785"/>
                </a:cubicBezTo>
                <a:cubicBezTo>
                  <a:pt x="11568797" y="3150768"/>
                  <a:pt x="11572273" y="3148098"/>
                  <a:pt x="11574866" y="3145547"/>
                </a:cubicBezTo>
                <a:close/>
                <a:moveTo>
                  <a:pt x="8309921" y="10538398"/>
                </a:moveTo>
                <a:cubicBezTo>
                  <a:pt x="8306958" y="10521096"/>
                  <a:pt x="8320109" y="10520143"/>
                  <a:pt x="8317146" y="10502842"/>
                </a:cubicBezTo>
                <a:cubicBezTo>
                  <a:pt x="8301868" y="10506262"/>
                  <a:pt x="8304522" y="10528213"/>
                  <a:pt x="8295710" y="10538436"/>
                </a:cubicBezTo>
                <a:cubicBezTo>
                  <a:pt x="8300312" y="10538103"/>
                  <a:pt x="8305269" y="10538074"/>
                  <a:pt x="8309921" y="10538398"/>
                </a:cubicBezTo>
                <a:close/>
                <a:moveTo>
                  <a:pt x="6854807" y="13834099"/>
                </a:moveTo>
                <a:cubicBezTo>
                  <a:pt x="6836800" y="13813780"/>
                  <a:pt x="6857584" y="13779181"/>
                  <a:pt x="6863346" y="13750307"/>
                </a:cubicBezTo>
                <a:cubicBezTo>
                  <a:pt x="6869352" y="13751416"/>
                  <a:pt x="6875359" y="13752524"/>
                  <a:pt x="6881175" y="13754064"/>
                </a:cubicBezTo>
                <a:cubicBezTo>
                  <a:pt x="6874424" y="13784046"/>
                  <a:pt x="6866990" y="13812182"/>
                  <a:pt x="6854807" y="13834099"/>
                </a:cubicBezTo>
                <a:close/>
                <a:moveTo>
                  <a:pt x="6449536" y="14751562"/>
                </a:moveTo>
                <a:cubicBezTo>
                  <a:pt x="6453563" y="14731040"/>
                  <a:pt x="6428735" y="14712412"/>
                  <a:pt x="6410802" y="14710615"/>
                </a:cubicBezTo>
                <a:cubicBezTo>
                  <a:pt x="6405057" y="14730537"/>
                  <a:pt x="6393609" y="14735689"/>
                  <a:pt x="6393818" y="14749054"/>
                </a:cubicBezTo>
                <a:cubicBezTo>
                  <a:pt x="6406518" y="14757217"/>
                  <a:pt x="6416330" y="14766148"/>
                  <a:pt x="6434565" y="14772163"/>
                </a:cubicBezTo>
                <a:cubicBezTo>
                  <a:pt x="6443644" y="14765454"/>
                  <a:pt x="6448193" y="14758403"/>
                  <a:pt x="6449536" y="14751562"/>
                </a:cubicBezTo>
                <a:close/>
                <a:moveTo>
                  <a:pt x="6636856" y="14327762"/>
                </a:moveTo>
                <a:cubicBezTo>
                  <a:pt x="6614049" y="14313607"/>
                  <a:pt x="6604622" y="14291094"/>
                  <a:pt x="6575387" y="14282254"/>
                </a:cubicBezTo>
                <a:cubicBezTo>
                  <a:pt x="6577513" y="14300522"/>
                  <a:pt x="6623070" y="14345116"/>
                  <a:pt x="6636856" y="14327762"/>
                </a:cubicBezTo>
                <a:close/>
                <a:moveTo>
                  <a:pt x="10992634" y="4471262"/>
                </a:moveTo>
                <a:cubicBezTo>
                  <a:pt x="10993723" y="4441120"/>
                  <a:pt x="10986817" y="4414081"/>
                  <a:pt x="10970072" y="4390861"/>
                </a:cubicBezTo>
                <a:cubicBezTo>
                  <a:pt x="10962846" y="4401448"/>
                  <a:pt x="10967103" y="4429869"/>
                  <a:pt x="10970961" y="4445354"/>
                </a:cubicBezTo>
                <a:cubicBezTo>
                  <a:pt x="10961149" y="4436425"/>
                  <a:pt x="10957376" y="4444965"/>
                  <a:pt x="10954693" y="4454498"/>
                </a:cubicBezTo>
                <a:cubicBezTo>
                  <a:pt x="10967063" y="4464556"/>
                  <a:pt x="10974016" y="4461504"/>
                  <a:pt x="10992634" y="4471262"/>
                </a:cubicBezTo>
                <a:close/>
                <a:moveTo>
                  <a:pt x="10733879" y="5059624"/>
                </a:moveTo>
                <a:cubicBezTo>
                  <a:pt x="10739329" y="5047778"/>
                  <a:pt x="10731772" y="5030473"/>
                  <a:pt x="10725001" y="5019828"/>
                </a:cubicBezTo>
                <a:cubicBezTo>
                  <a:pt x="10718171" y="5038749"/>
                  <a:pt x="10721185" y="5053856"/>
                  <a:pt x="10723584" y="5069202"/>
                </a:cubicBezTo>
                <a:cubicBezTo>
                  <a:pt x="10728802" y="5066915"/>
                  <a:pt x="10732063" y="5063573"/>
                  <a:pt x="10733879" y="5059624"/>
                </a:cubicBezTo>
                <a:close/>
                <a:moveTo>
                  <a:pt x="11412197" y="3527707"/>
                </a:moveTo>
                <a:cubicBezTo>
                  <a:pt x="11368991" y="3506577"/>
                  <a:pt x="11330125" y="3497562"/>
                  <a:pt x="11295022" y="3497348"/>
                </a:cubicBezTo>
                <a:cubicBezTo>
                  <a:pt x="11324559" y="3507850"/>
                  <a:pt x="11362095" y="3515257"/>
                  <a:pt x="11403643" y="3536674"/>
                </a:cubicBezTo>
                <a:cubicBezTo>
                  <a:pt x="11406143" y="3532171"/>
                  <a:pt x="11411027" y="3533818"/>
                  <a:pt x="11412197" y="3527707"/>
                </a:cubicBezTo>
                <a:close/>
                <a:moveTo>
                  <a:pt x="7325288" y="12778092"/>
                </a:moveTo>
                <a:cubicBezTo>
                  <a:pt x="7284480" y="12776879"/>
                  <a:pt x="7216918" y="12766901"/>
                  <a:pt x="7208127" y="12809902"/>
                </a:cubicBezTo>
                <a:cubicBezTo>
                  <a:pt x="7242090" y="12786177"/>
                  <a:pt x="7290610" y="12799971"/>
                  <a:pt x="7325288" y="12778092"/>
                </a:cubicBezTo>
                <a:close/>
                <a:moveTo>
                  <a:pt x="8726797" y="9608524"/>
                </a:moveTo>
                <a:cubicBezTo>
                  <a:pt x="8726010" y="9608007"/>
                  <a:pt x="8723911" y="9606631"/>
                  <a:pt x="8719713" y="9603878"/>
                </a:cubicBezTo>
                <a:cubicBezTo>
                  <a:pt x="8719713" y="9603878"/>
                  <a:pt x="8729159" y="9610072"/>
                  <a:pt x="8726797" y="9608524"/>
                </a:cubicBezTo>
                <a:close/>
                <a:moveTo>
                  <a:pt x="11051326" y="4347654"/>
                </a:moveTo>
                <a:cubicBezTo>
                  <a:pt x="11058223" y="4338963"/>
                  <a:pt x="11054644" y="4320539"/>
                  <a:pt x="11043295" y="4327774"/>
                </a:cubicBezTo>
                <a:cubicBezTo>
                  <a:pt x="11048180" y="4334015"/>
                  <a:pt x="11043603" y="4343221"/>
                  <a:pt x="11051326" y="4347654"/>
                </a:cubicBezTo>
                <a:close/>
                <a:moveTo>
                  <a:pt x="9763301" y="7266308"/>
                </a:moveTo>
                <a:lnTo>
                  <a:pt x="9756536" y="7254574"/>
                </a:lnTo>
                <a:cubicBezTo>
                  <a:pt x="9741558" y="7255658"/>
                  <a:pt x="9754852" y="7278727"/>
                  <a:pt x="9763301" y="7266308"/>
                </a:cubicBezTo>
                <a:close/>
                <a:moveTo>
                  <a:pt x="11428428" y="3500208"/>
                </a:moveTo>
                <a:cubicBezTo>
                  <a:pt x="11447270" y="3374439"/>
                  <a:pt x="11506636" y="3257397"/>
                  <a:pt x="11565083" y="3112417"/>
                </a:cubicBezTo>
                <a:cubicBezTo>
                  <a:pt x="11518080" y="3107965"/>
                  <a:pt x="11468249" y="3109911"/>
                  <a:pt x="11426588" y="3121075"/>
                </a:cubicBezTo>
                <a:cubicBezTo>
                  <a:pt x="11349042" y="3141877"/>
                  <a:pt x="11275092" y="3181094"/>
                  <a:pt x="11207167" y="3223992"/>
                </a:cubicBezTo>
                <a:cubicBezTo>
                  <a:pt x="11248641" y="3274439"/>
                  <a:pt x="11291446" y="3326493"/>
                  <a:pt x="11331967" y="3374479"/>
                </a:cubicBezTo>
                <a:cubicBezTo>
                  <a:pt x="11368121" y="3418496"/>
                  <a:pt x="11391204" y="3464386"/>
                  <a:pt x="11428428" y="3500208"/>
                </a:cubicBezTo>
                <a:close/>
                <a:moveTo>
                  <a:pt x="8541070" y="10035517"/>
                </a:moveTo>
                <a:cubicBezTo>
                  <a:pt x="8542186" y="10031363"/>
                  <a:pt x="8542816" y="10027654"/>
                  <a:pt x="8543912" y="10023966"/>
                </a:cubicBezTo>
                <a:cubicBezTo>
                  <a:pt x="8533296" y="10021164"/>
                  <a:pt x="8537756" y="10015289"/>
                  <a:pt x="8528231" y="10019541"/>
                </a:cubicBezTo>
                <a:cubicBezTo>
                  <a:pt x="8524032" y="10030098"/>
                  <a:pt x="8533757" y="10031927"/>
                  <a:pt x="8541070" y="10035517"/>
                </a:cubicBezTo>
                <a:close/>
                <a:moveTo>
                  <a:pt x="6629173" y="14363612"/>
                </a:moveTo>
                <a:cubicBezTo>
                  <a:pt x="6618904" y="14345314"/>
                  <a:pt x="6577480" y="14347908"/>
                  <a:pt x="6567860" y="14365064"/>
                </a:cubicBezTo>
                <a:cubicBezTo>
                  <a:pt x="6586917" y="14375013"/>
                  <a:pt x="6612579" y="14374630"/>
                  <a:pt x="6629173" y="14363612"/>
                </a:cubicBezTo>
                <a:close/>
                <a:moveTo>
                  <a:pt x="11076056" y="4300909"/>
                </a:moveTo>
                <a:cubicBezTo>
                  <a:pt x="11083351" y="4289587"/>
                  <a:pt x="11084614" y="4272026"/>
                  <a:pt x="11082257" y="4255737"/>
                </a:cubicBezTo>
                <a:lnTo>
                  <a:pt x="11070231" y="4226634"/>
                </a:lnTo>
                <a:lnTo>
                  <a:pt x="11090416" y="4191398"/>
                </a:lnTo>
                <a:lnTo>
                  <a:pt x="11091175" y="4191734"/>
                </a:lnTo>
                <a:lnTo>
                  <a:pt x="11094382" y="4184474"/>
                </a:lnTo>
                <a:lnTo>
                  <a:pt x="11090416" y="4191398"/>
                </a:lnTo>
                <a:lnTo>
                  <a:pt x="11086175" y="4189525"/>
                </a:lnTo>
                <a:lnTo>
                  <a:pt x="11084354" y="4188720"/>
                </a:lnTo>
                <a:lnTo>
                  <a:pt x="11087561" y="4181461"/>
                </a:lnTo>
                <a:lnTo>
                  <a:pt x="11074228" y="4207153"/>
                </a:lnTo>
                <a:lnTo>
                  <a:pt x="11067521" y="4220077"/>
                </a:lnTo>
                <a:lnTo>
                  <a:pt x="11066744" y="4218196"/>
                </a:lnTo>
                <a:lnTo>
                  <a:pt x="11066681" y="4221697"/>
                </a:lnTo>
                <a:lnTo>
                  <a:pt x="11051308" y="4251319"/>
                </a:lnTo>
                <a:lnTo>
                  <a:pt x="11041956" y="4228169"/>
                </a:lnTo>
                <a:cubicBezTo>
                  <a:pt x="11030516" y="4237916"/>
                  <a:pt x="11043648" y="4250863"/>
                  <a:pt x="11042440" y="4265130"/>
                </a:cubicBezTo>
                <a:lnTo>
                  <a:pt x="11042208" y="4268855"/>
                </a:lnTo>
                <a:lnTo>
                  <a:pt x="11023026" y="4305818"/>
                </a:lnTo>
                <a:lnTo>
                  <a:pt x="11021898" y="4297729"/>
                </a:lnTo>
                <a:cubicBezTo>
                  <a:pt x="11019813" y="4291401"/>
                  <a:pt x="11016319" y="4285615"/>
                  <a:pt x="11010608" y="4280667"/>
                </a:cubicBezTo>
                <a:cubicBezTo>
                  <a:pt x="11010346" y="4295097"/>
                  <a:pt x="11007778" y="4310423"/>
                  <a:pt x="11008286" y="4324554"/>
                </a:cubicBezTo>
                <a:lnTo>
                  <a:pt x="11009613" y="4331665"/>
                </a:lnTo>
                <a:lnTo>
                  <a:pt x="11005257" y="4340058"/>
                </a:lnTo>
                <a:cubicBezTo>
                  <a:pt x="10987924" y="4304329"/>
                  <a:pt x="11007301" y="4254708"/>
                  <a:pt x="10977291" y="4224606"/>
                </a:cubicBezTo>
                <a:cubicBezTo>
                  <a:pt x="10971603" y="4250164"/>
                  <a:pt x="10977943" y="4278484"/>
                  <a:pt x="10979971" y="4303877"/>
                </a:cubicBezTo>
                <a:cubicBezTo>
                  <a:pt x="10980815" y="4321859"/>
                  <a:pt x="10975945" y="4345640"/>
                  <a:pt x="10983711" y="4362875"/>
                </a:cubicBezTo>
                <a:lnTo>
                  <a:pt x="10991769" y="4372167"/>
                </a:lnTo>
                <a:lnTo>
                  <a:pt x="10996369" y="4377472"/>
                </a:lnTo>
                <a:lnTo>
                  <a:pt x="10996954" y="4367700"/>
                </a:lnTo>
                <a:lnTo>
                  <a:pt x="10997597" y="4356961"/>
                </a:lnTo>
                <a:cubicBezTo>
                  <a:pt x="10996695" y="4351076"/>
                  <a:pt x="10996864" y="4345792"/>
                  <a:pt x="11005257" y="4340058"/>
                </a:cubicBezTo>
                <a:lnTo>
                  <a:pt x="11009724" y="4332261"/>
                </a:lnTo>
                <a:lnTo>
                  <a:pt x="11012025" y="4344596"/>
                </a:lnTo>
                <a:lnTo>
                  <a:pt x="11016607" y="4350767"/>
                </a:lnTo>
                <a:lnTo>
                  <a:pt x="11024413" y="4361282"/>
                </a:lnTo>
                <a:lnTo>
                  <a:pt x="11024541" y="4343932"/>
                </a:lnTo>
                <a:lnTo>
                  <a:pt x="11024730" y="4318040"/>
                </a:lnTo>
                <a:lnTo>
                  <a:pt x="11023387" y="4308409"/>
                </a:lnTo>
                <a:lnTo>
                  <a:pt x="11041740" y="4276370"/>
                </a:lnTo>
                <a:lnTo>
                  <a:pt x="11041072" y="4287110"/>
                </a:lnTo>
                <a:cubicBezTo>
                  <a:pt x="11040841" y="4294408"/>
                  <a:pt x="11042969" y="4300835"/>
                  <a:pt x="11053861" y="4303861"/>
                </a:cubicBezTo>
                <a:cubicBezTo>
                  <a:pt x="11056418" y="4289425"/>
                  <a:pt x="11057544" y="4275632"/>
                  <a:pt x="11055980" y="4262883"/>
                </a:cubicBezTo>
                <a:lnTo>
                  <a:pt x="11053286" y="4256215"/>
                </a:lnTo>
                <a:lnTo>
                  <a:pt x="11066473" y="4233195"/>
                </a:lnTo>
                <a:lnTo>
                  <a:pt x="11065954" y="4261931"/>
                </a:lnTo>
                <a:cubicBezTo>
                  <a:pt x="11067414" y="4275782"/>
                  <a:pt x="11070688" y="4288840"/>
                  <a:pt x="11076056" y="4300909"/>
                </a:cubicBezTo>
                <a:close/>
                <a:moveTo>
                  <a:pt x="9792197" y="7208137"/>
                </a:moveTo>
                <a:cubicBezTo>
                  <a:pt x="9788294" y="7202301"/>
                  <a:pt x="9785415" y="7192638"/>
                  <a:pt x="9779463" y="7194454"/>
                </a:cubicBezTo>
                <a:cubicBezTo>
                  <a:pt x="9783895" y="7202142"/>
                  <a:pt x="9771759" y="7205366"/>
                  <a:pt x="9780478" y="7214900"/>
                </a:cubicBezTo>
                <a:close/>
                <a:moveTo>
                  <a:pt x="11538574" y="3261311"/>
                </a:moveTo>
                <a:cubicBezTo>
                  <a:pt x="11526158" y="3259395"/>
                  <a:pt x="11539772" y="3247055"/>
                  <a:pt x="11523426" y="3245951"/>
                </a:cubicBezTo>
                <a:cubicBezTo>
                  <a:pt x="11517106" y="3257945"/>
                  <a:pt x="11519777" y="3265753"/>
                  <a:pt x="11529832" y="3270705"/>
                </a:cubicBezTo>
                <a:cubicBezTo>
                  <a:pt x="11532332" y="3266202"/>
                  <a:pt x="11536600" y="3268087"/>
                  <a:pt x="11538574" y="3261311"/>
                </a:cubicBezTo>
                <a:close/>
                <a:moveTo>
                  <a:pt x="10578099" y="5436558"/>
                </a:moveTo>
                <a:cubicBezTo>
                  <a:pt x="10580076" y="5407845"/>
                  <a:pt x="10575011" y="5384684"/>
                  <a:pt x="10565725" y="5360688"/>
                </a:cubicBezTo>
                <a:lnTo>
                  <a:pt x="10565390" y="5359714"/>
                </a:lnTo>
                <a:lnTo>
                  <a:pt x="10557609" y="5337075"/>
                </a:lnTo>
                <a:cubicBezTo>
                  <a:pt x="10553704" y="5329609"/>
                  <a:pt x="10548034" y="5324553"/>
                  <a:pt x="10538899" y="5327915"/>
                </a:cubicBezTo>
                <a:lnTo>
                  <a:pt x="10549361" y="5358978"/>
                </a:lnTo>
                <a:lnTo>
                  <a:pt x="10557345" y="5382683"/>
                </a:lnTo>
                <a:cubicBezTo>
                  <a:pt x="10563307" y="5401072"/>
                  <a:pt x="10569657" y="5419308"/>
                  <a:pt x="10578099" y="5436558"/>
                </a:cubicBezTo>
                <a:close/>
                <a:moveTo>
                  <a:pt x="11030412" y="4413439"/>
                </a:moveTo>
                <a:cubicBezTo>
                  <a:pt x="11025485" y="4410751"/>
                  <a:pt x="11031389" y="4403153"/>
                  <a:pt x="11023199" y="4402086"/>
                </a:cubicBezTo>
                <a:cubicBezTo>
                  <a:pt x="11017196" y="4407600"/>
                  <a:pt x="11025359" y="4421414"/>
                  <a:pt x="11030412" y="4413439"/>
                </a:cubicBezTo>
                <a:close/>
                <a:moveTo>
                  <a:pt x="9315714" y="8300448"/>
                </a:moveTo>
                <a:cubicBezTo>
                  <a:pt x="9256907" y="8269881"/>
                  <a:pt x="9222188" y="8245882"/>
                  <a:pt x="9168068" y="8239281"/>
                </a:cubicBezTo>
                <a:cubicBezTo>
                  <a:pt x="9162736" y="8223688"/>
                  <a:pt x="9137093" y="8219487"/>
                  <a:pt x="9120574" y="8214227"/>
                </a:cubicBezTo>
                <a:cubicBezTo>
                  <a:pt x="9082413" y="8153070"/>
                  <a:pt x="9042524" y="8081989"/>
                  <a:pt x="8996792" y="8019524"/>
                </a:cubicBezTo>
                <a:cubicBezTo>
                  <a:pt x="8972692" y="7986474"/>
                  <a:pt x="8959886" y="7949763"/>
                  <a:pt x="8913953" y="7944229"/>
                </a:cubicBezTo>
                <a:cubicBezTo>
                  <a:pt x="8855535" y="8044170"/>
                  <a:pt x="8807136" y="8139878"/>
                  <a:pt x="8764880" y="8255107"/>
                </a:cubicBezTo>
                <a:cubicBezTo>
                  <a:pt x="8751953" y="8290126"/>
                  <a:pt x="8727585" y="8325686"/>
                  <a:pt x="8735881" y="8355315"/>
                </a:cubicBezTo>
                <a:cubicBezTo>
                  <a:pt x="8753935" y="8370930"/>
                  <a:pt x="8781044" y="8375270"/>
                  <a:pt x="8795201" y="8361672"/>
                </a:cubicBezTo>
                <a:cubicBezTo>
                  <a:pt x="8774560" y="8353064"/>
                  <a:pt x="8754912" y="8343363"/>
                  <a:pt x="8752275" y="8327432"/>
                </a:cubicBezTo>
                <a:cubicBezTo>
                  <a:pt x="8783572" y="8218565"/>
                  <a:pt x="8844311" y="8141030"/>
                  <a:pt x="8881209" y="8062133"/>
                </a:cubicBezTo>
                <a:cubicBezTo>
                  <a:pt x="8894057" y="8034207"/>
                  <a:pt x="8896587" y="7982377"/>
                  <a:pt x="8932791" y="7971898"/>
                </a:cubicBezTo>
                <a:cubicBezTo>
                  <a:pt x="8979948" y="8016155"/>
                  <a:pt x="9005388" y="8077290"/>
                  <a:pt x="9030333" y="8128022"/>
                </a:cubicBezTo>
                <a:cubicBezTo>
                  <a:pt x="9044108" y="8154473"/>
                  <a:pt x="9063175" y="8178169"/>
                  <a:pt x="9067675" y="8202561"/>
                </a:cubicBezTo>
                <a:cubicBezTo>
                  <a:pt x="9048824" y="8231393"/>
                  <a:pt x="9046615" y="8259444"/>
                  <a:pt x="9029490" y="8298203"/>
                </a:cubicBezTo>
                <a:cubicBezTo>
                  <a:pt x="8954500" y="8326158"/>
                  <a:pt x="8875841" y="8342826"/>
                  <a:pt x="8798183" y="8362990"/>
                </a:cubicBezTo>
                <a:cubicBezTo>
                  <a:pt x="8894559" y="8359244"/>
                  <a:pt x="8980894" y="8328660"/>
                  <a:pt x="9069421" y="8304645"/>
                </a:cubicBezTo>
                <a:cubicBezTo>
                  <a:pt x="9082242" y="8306746"/>
                  <a:pt x="9072747" y="8291353"/>
                  <a:pt x="9085945" y="8292601"/>
                </a:cubicBezTo>
                <a:cubicBezTo>
                  <a:pt x="9146358" y="8321840"/>
                  <a:pt x="9217978" y="8349918"/>
                  <a:pt x="9282589" y="8375417"/>
                </a:cubicBezTo>
                <a:cubicBezTo>
                  <a:pt x="9295905" y="8344128"/>
                  <a:pt x="9300222" y="8329748"/>
                  <a:pt x="9315714" y="8300448"/>
                </a:cubicBezTo>
                <a:close/>
                <a:moveTo>
                  <a:pt x="6817205" y="13955359"/>
                </a:moveTo>
                <a:cubicBezTo>
                  <a:pt x="6806103" y="13945868"/>
                  <a:pt x="6800482" y="13972436"/>
                  <a:pt x="6808626" y="13972467"/>
                </a:cubicBezTo>
                <a:cubicBezTo>
                  <a:pt x="6809459" y="13963660"/>
                  <a:pt x="6816134" y="13963552"/>
                  <a:pt x="6817205" y="13955359"/>
                </a:cubicBezTo>
                <a:close/>
                <a:moveTo>
                  <a:pt x="10672045" y="5233167"/>
                </a:moveTo>
                <a:cubicBezTo>
                  <a:pt x="10692958" y="5198533"/>
                  <a:pt x="10666026" y="5159074"/>
                  <a:pt x="10651851" y="5128832"/>
                </a:cubicBezTo>
                <a:cubicBezTo>
                  <a:pt x="10651116" y="5166272"/>
                  <a:pt x="10652044" y="5203415"/>
                  <a:pt x="10672045" y="5233167"/>
                </a:cubicBezTo>
                <a:close/>
                <a:moveTo>
                  <a:pt x="10416634" y="5811738"/>
                </a:moveTo>
                <a:lnTo>
                  <a:pt x="10409366" y="5808527"/>
                </a:lnTo>
                <a:lnTo>
                  <a:pt x="10406354" y="5815345"/>
                </a:lnTo>
                <a:lnTo>
                  <a:pt x="10413621" y="5818556"/>
                </a:lnTo>
                <a:close/>
                <a:moveTo>
                  <a:pt x="9561536" y="7749758"/>
                </a:moveTo>
                <a:cubicBezTo>
                  <a:pt x="9575360" y="7711503"/>
                  <a:pt x="9540044" y="7712284"/>
                  <a:pt x="9506177" y="7707830"/>
                </a:cubicBezTo>
                <a:lnTo>
                  <a:pt x="9404575" y="7694837"/>
                </a:lnTo>
                <a:lnTo>
                  <a:pt x="9401999" y="7719768"/>
                </a:lnTo>
                <a:lnTo>
                  <a:pt x="9553558" y="7752201"/>
                </a:lnTo>
                <a:cubicBezTo>
                  <a:pt x="9556261" y="7749628"/>
                  <a:pt x="9558865" y="7751012"/>
                  <a:pt x="9561536" y="7749758"/>
                </a:cubicBezTo>
                <a:close/>
                <a:moveTo>
                  <a:pt x="11642353" y="3046105"/>
                </a:moveTo>
                <a:cubicBezTo>
                  <a:pt x="11634561" y="3036023"/>
                  <a:pt x="11610480" y="3035086"/>
                  <a:pt x="11594544" y="3029576"/>
                </a:cubicBezTo>
                <a:cubicBezTo>
                  <a:pt x="11593133" y="3035080"/>
                  <a:pt x="11591721" y="3040584"/>
                  <a:pt x="11590310" y="3046089"/>
                </a:cubicBezTo>
                <a:cubicBezTo>
                  <a:pt x="11613905" y="3041195"/>
                  <a:pt x="11626371" y="3066107"/>
                  <a:pt x="11642353" y="3046105"/>
                </a:cubicBezTo>
                <a:close/>
                <a:moveTo>
                  <a:pt x="10592658" y="5422072"/>
                </a:moveTo>
                <a:lnTo>
                  <a:pt x="10584186" y="5360575"/>
                </a:lnTo>
                <a:lnTo>
                  <a:pt x="10583099" y="5352672"/>
                </a:lnTo>
                <a:cubicBezTo>
                  <a:pt x="10577093" y="5330633"/>
                  <a:pt x="10569034" y="5309341"/>
                  <a:pt x="10561224" y="5287775"/>
                </a:cubicBezTo>
                <a:cubicBezTo>
                  <a:pt x="10559235" y="5311899"/>
                  <a:pt x="10562800" y="5336435"/>
                  <a:pt x="10569008" y="5359462"/>
                </a:cubicBezTo>
                <a:lnTo>
                  <a:pt x="10569170" y="5359887"/>
                </a:lnTo>
                <a:close/>
                <a:moveTo>
                  <a:pt x="10790511" y="4974284"/>
                </a:moveTo>
                <a:cubicBezTo>
                  <a:pt x="10788597" y="4964765"/>
                  <a:pt x="10791179" y="4953151"/>
                  <a:pt x="10782259" y="4945638"/>
                </a:cubicBezTo>
                <a:cubicBezTo>
                  <a:pt x="10779390" y="4955595"/>
                  <a:pt x="10777213" y="4980143"/>
                  <a:pt x="10790511" y="4974284"/>
                </a:cubicBezTo>
                <a:close/>
                <a:moveTo>
                  <a:pt x="6853054" y="13888679"/>
                </a:moveTo>
                <a:cubicBezTo>
                  <a:pt x="6849552" y="13898866"/>
                  <a:pt x="6844064" y="13908177"/>
                  <a:pt x="6839104" y="13912618"/>
                </a:cubicBezTo>
                <a:cubicBezTo>
                  <a:pt x="6818576" y="13902528"/>
                  <a:pt x="6836837" y="13875900"/>
                  <a:pt x="6841226" y="13856920"/>
                </a:cubicBezTo>
                <a:cubicBezTo>
                  <a:pt x="6845784" y="13857914"/>
                  <a:pt x="6850342" y="13858907"/>
                  <a:pt x="6855089" y="13859474"/>
                </a:cubicBezTo>
                <a:cubicBezTo>
                  <a:pt x="6858072" y="13867425"/>
                  <a:pt x="6856556" y="13878490"/>
                  <a:pt x="6853054" y="13888679"/>
                </a:cubicBezTo>
                <a:close/>
                <a:moveTo>
                  <a:pt x="8838582" y="9397034"/>
                </a:moveTo>
                <a:cubicBezTo>
                  <a:pt x="8833916" y="9413386"/>
                  <a:pt x="8825713" y="9421526"/>
                  <a:pt x="8818417" y="9431089"/>
                </a:cubicBezTo>
                <a:cubicBezTo>
                  <a:pt x="8786361" y="9422551"/>
                  <a:pt x="8782089" y="9385883"/>
                  <a:pt x="8768529" y="9360967"/>
                </a:cubicBezTo>
                <a:cubicBezTo>
                  <a:pt x="8756494" y="9337236"/>
                  <a:pt x="8740616" y="9316411"/>
                  <a:pt x="8756070" y="9280275"/>
                </a:cubicBezTo>
                <a:cubicBezTo>
                  <a:pt x="8817258" y="9306287"/>
                  <a:pt x="8818755" y="9355028"/>
                  <a:pt x="8838582" y="9397034"/>
                </a:cubicBezTo>
                <a:close/>
                <a:moveTo>
                  <a:pt x="11206923" y="4038024"/>
                </a:moveTo>
                <a:cubicBezTo>
                  <a:pt x="11207345" y="4032023"/>
                  <a:pt x="11204875" y="4026082"/>
                  <a:pt x="11198504" y="4023778"/>
                </a:cubicBezTo>
                <a:cubicBezTo>
                  <a:pt x="11195134" y="4025351"/>
                  <a:pt x="11193043" y="4027489"/>
                  <a:pt x="11191895" y="4029925"/>
                </a:cubicBezTo>
                <a:lnTo>
                  <a:pt x="11191372" y="4034303"/>
                </a:lnTo>
                <a:lnTo>
                  <a:pt x="11190947" y="4037855"/>
                </a:lnTo>
                <a:cubicBezTo>
                  <a:pt x="11191754" y="4043380"/>
                  <a:pt x="11194994" y="4049022"/>
                  <a:pt x="11197981" y="4052638"/>
                </a:cubicBezTo>
                <a:cubicBezTo>
                  <a:pt x="11203184" y="4050089"/>
                  <a:pt x="11206500" y="4044026"/>
                  <a:pt x="11206923" y="4038024"/>
                </a:cubicBezTo>
                <a:close/>
                <a:moveTo>
                  <a:pt x="11134462" y="4206777"/>
                </a:moveTo>
                <a:cubicBezTo>
                  <a:pt x="11135940" y="4198243"/>
                  <a:pt x="11134540" y="4188438"/>
                  <a:pt x="11132405" y="4177414"/>
                </a:cubicBezTo>
                <a:lnTo>
                  <a:pt x="11130476" y="4166485"/>
                </a:lnTo>
                <a:lnTo>
                  <a:pt x="11125933" y="4140743"/>
                </a:lnTo>
                <a:lnTo>
                  <a:pt x="11125337" y="4131740"/>
                </a:lnTo>
                <a:lnTo>
                  <a:pt x="11122885" y="4094738"/>
                </a:lnTo>
                <a:cubicBezTo>
                  <a:pt x="11119900" y="4081170"/>
                  <a:pt x="11112666" y="4071594"/>
                  <a:pt x="11094349" y="4072688"/>
                </a:cubicBezTo>
                <a:cubicBezTo>
                  <a:pt x="11088802" y="4096776"/>
                  <a:pt x="11091619" y="4112311"/>
                  <a:pt x="11093730" y="4130597"/>
                </a:cubicBezTo>
                <a:lnTo>
                  <a:pt x="11096086" y="4174901"/>
                </a:lnTo>
                <a:lnTo>
                  <a:pt x="11096187" y="4176787"/>
                </a:lnTo>
                <a:lnTo>
                  <a:pt x="11110780" y="4206857"/>
                </a:lnTo>
                <a:lnTo>
                  <a:pt x="11114356" y="4214225"/>
                </a:lnTo>
                <a:cubicBezTo>
                  <a:pt x="11116596" y="4208580"/>
                  <a:pt x="11116806" y="4202772"/>
                  <a:pt x="11116145" y="4196969"/>
                </a:cubicBezTo>
                <a:lnTo>
                  <a:pt x="11115988" y="4196181"/>
                </a:lnTo>
                <a:lnTo>
                  <a:pt x="11112711" y="4179750"/>
                </a:lnTo>
                <a:cubicBezTo>
                  <a:pt x="11110226" y="4168508"/>
                  <a:pt x="11108896" y="4157968"/>
                  <a:pt x="11117995" y="4149484"/>
                </a:cubicBezTo>
                <a:cubicBezTo>
                  <a:pt x="11118034" y="4159198"/>
                  <a:pt x="11118120" y="4168806"/>
                  <a:pt x="11119305" y="4177943"/>
                </a:cubicBezTo>
                <a:lnTo>
                  <a:pt x="11121468" y="4184950"/>
                </a:lnTo>
                <a:lnTo>
                  <a:pt x="11127215" y="4203575"/>
                </a:lnTo>
                <a:close/>
                <a:moveTo>
                  <a:pt x="11175970" y="4112834"/>
                </a:moveTo>
                <a:cubicBezTo>
                  <a:pt x="11175664" y="4106319"/>
                  <a:pt x="11175254" y="4097302"/>
                  <a:pt x="11174474" y="4087157"/>
                </a:cubicBezTo>
                <a:lnTo>
                  <a:pt x="11171741" y="4063269"/>
                </a:lnTo>
                <a:lnTo>
                  <a:pt x="11170761" y="4054711"/>
                </a:lnTo>
                <a:cubicBezTo>
                  <a:pt x="11167194" y="4032656"/>
                  <a:pt x="11161091" y="4011585"/>
                  <a:pt x="11150332" y="4002493"/>
                </a:cubicBezTo>
                <a:cubicBezTo>
                  <a:pt x="11149047" y="4028465"/>
                  <a:pt x="11157413" y="4051046"/>
                  <a:pt x="11158826" y="4076678"/>
                </a:cubicBezTo>
                <a:cubicBezTo>
                  <a:pt x="11148908" y="4061068"/>
                  <a:pt x="11157252" y="4038725"/>
                  <a:pt x="11139577" y="4026833"/>
                </a:cubicBezTo>
                <a:cubicBezTo>
                  <a:pt x="11138516" y="4044227"/>
                  <a:pt x="11140529" y="4060428"/>
                  <a:pt x="11141739" y="4077294"/>
                </a:cubicBezTo>
                <a:cubicBezTo>
                  <a:pt x="11132591" y="4069169"/>
                  <a:pt x="11138439" y="4055932"/>
                  <a:pt x="11125175" y="4049050"/>
                </a:cubicBezTo>
                <a:cubicBezTo>
                  <a:pt x="11125155" y="4066394"/>
                  <a:pt x="11124413" y="4083929"/>
                  <a:pt x="11125900" y="4100600"/>
                </a:cubicBezTo>
                <a:lnTo>
                  <a:pt x="11132264" y="4121519"/>
                </a:lnTo>
                <a:lnTo>
                  <a:pt x="11140002" y="4146959"/>
                </a:lnTo>
                <a:cubicBezTo>
                  <a:pt x="11151763" y="4130719"/>
                  <a:pt x="11135394" y="4106645"/>
                  <a:pt x="11160204" y="4110461"/>
                </a:cubicBezTo>
                <a:cubicBezTo>
                  <a:pt x="11165298" y="4098932"/>
                  <a:pt x="11153976" y="4093419"/>
                  <a:pt x="11160727" y="4081601"/>
                </a:cubicBezTo>
                <a:cubicBezTo>
                  <a:pt x="11171343" y="4089864"/>
                  <a:pt x="11158589" y="4107196"/>
                  <a:pt x="11175970" y="4112834"/>
                </a:cubicBezTo>
                <a:close/>
                <a:moveTo>
                  <a:pt x="8331146" y="10552392"/>
                </a:moveTo>
                <a:cubicBezTo>
                  <a:pt x="8279052" y="10554185"/>
                  <a:pt x="8220517" y="10527693"/>
                  <a:pt x="8167699" y="10541766"/>
                </a:cubicBezTo>
                <a:cubicBezTo>
                  <a:pt x="8156878" y="10455631"/>
                  <a:pt x="8146520" y="10362521"/>
                  <a:pt x="8135460" y="10264505"/>
                </a:cubicBezTo>
                <a:cubicBezTo>
                  <a:pt x="8132010" y="10232036"/>
                  <a:pt x="8121819" y="10210962"/>
                  <a:pt x="8131812" y="10185782"/>
                </a:cubicBezTo>
                <a:cubicBezTo>
                  <a:pt x="8160210" y="10207188"/>
                  <a:pt x="8169568" y="10247822"/>
                  <a:pt x="8192446" y="10274916"/>
                </a:cubicBezTo>
                <a:cubicBezTo>
                  <a:pt x="8214210" y="10261111"/>
                  <a:pt x="8208797" y="10220191"/>
                  <a:pt x="8224145" y="10200240"/>
                </a:cubicBezTo>
                <a:cubicBezTo>
                  <a:pt x="8251039" y="10210519"/>
                  <a:pt x="8243805" y="10254669"/>
                  <a:pt x="8266952" y="10267863"/>
                </a:cubicBezTo>
                <a:cubicBezTo>
                  <a:pt x="8292004" y="10253819"/>
                  <a:pt x="8302052" y="10224999"/>
                  <a:pt x="8320638" y="10204152"/>
                </a:cubicBezTo>
                <a:cubicBezTo>
                  <a:pt x="8337061" y="10215851"/>
                  <a:pt x="8338600" y="10240527"/>
                  <a:pt x="8341812" y="10261115"/>
                </a:cubicBezTo>
                <a:cubicBezTo>
                  <a:pt x="8355109" y="10349384"/>
                  <a:pt x="8342039" y="10451794"/>
                  <a:pt x="8324243" y="10531080"/>
                </a:cubicBezTo>
                <a:cubicBezTo>
                  <a:pt x="8325542" y="10543875"/>
                  <a:pt x="8340014" y="10538530"/>
                  <a:pt x="8331146" y="10552392"/>
                </a:cubicBezTo>
                <a:close/>
                <a:moveTo>
                  <a:pt x="7227528" y="13055952"/>
                </a:moveTo>
                <a:cubicBezTo>
                  <a:pt x="7215270" y="13061747"/>
                  <a:pt x="7200675" y="13062433"/>
                  <a:pt x="7186080" y="13063119"/>
                </a:cubicBezTo>
                <a:cubicBezTo>
                  <a:pt x="7193440" y="13051081"/>
                  <a:pt x="7208010" y="13058539"/>
                  <a:pt x="7217279" y="13051423"/>
                </a:cubicBezTo>
                <a:cubicBezTo>
                  <a:pt x="7186782" y="13025717"/>
                  <a:pt x="7151929" y="13069942"/>
                  <a:pt x="7112176" y="13055944"/>
                </a:cubicBezTo>
                <a:cubicBezTo>
                  <a:pt x="7108207" y="13077633"/>
                  <a:pt x="7070225" y="13070024"/>
                  <a:pt x="7079369" y="13086294"/>
                </a:cubicBezTo>
                <a:cubicBezTo>
                  <a:pt x="7110782" y="13083358"/>
                  <a:pt x="7156727" y="13056773"/>
                  <a:pt x="7181370" y="13073778"/>
                </a:cubicBezTo>
                <a:cubicBezTo>
                  <a:pt x="7162919" y="13068173"/>
                  <a:pt x="7151151" y="13079790"/>
                  <a:pt x="7137473" y="13086487"/>
                </a:cubicBezTo>
                <a:cubicBezTo>
                  <a:pt x="7145125" y="13085919"/>
                  <a:pt x="7154229" y="13085386"/>
                  <a:pt x="7163668" y="13084492"/>
                </a:cubicBezTo>
                <a:lnTo>
                  <a:pt x="7178645" y="13082282"/>
                </a:lnTo>
                <a:lnTo>
                  <a:pt x="7191874" y="13080330"/>
                </a:lnTo>
                <a:cubicBezTo>
                  <a:pt x="7209860" y="13076300"/>
                  <a:pt x="7224722" y="13069235"/>
                  <a:pt x="7227528" y="13055952"/>
                </a:cubicBezTo>
                <a:close/>
                <a:moveTo>
                  <a:pt x="9846399" y="7129445"/>
                </a:moveTo>
                <a:cubicBezTo>
                  <a:pt x="9842246" y="7119440"/>
                  <a:pt x="9844464" y="7111155"/>
                  <a:pt x="9834575" y="7099606"/>
                </a:cubicBezTo>
                <a:cubicBezTo>
                  <a:pt x="9817953" y="7108106"/>
                  <a:pt x="9814539" y="7120858"/>
                  <a:pt x="9824678" y="7136576"/>
                </a:cubicBezTo>
                <a:cubicBezTo>
                  <a:pt x="9833036" y="7129600"/>
                  <a:pt x="9837361" y="7138965"/>
                  <a:pt x="9846399" y="7129445"/>
                </a:cubicBezTo>
                <a:close/>
                <a:moveTo>
                  <a:pt x="10722698" y="5147381"/>
                </a:moveTo>
                <a:cubicBezTo>
                  <a:pt x="10714484" y="5137118"/>
                  <a:pt x="10729649" y="5117799"/>
                  <a:pt x="10708514" y="5112542"/>
                </a:cubicBezTo>
                <a:cubicBezTo>
                  <a:pt x="10706597" y="5124960"/>
                  <a:pt x="10713986" y="5148633"/>
                  <a:pt x="10722698" y="5147381"/>
                </a:cubicBezTo>
                <a:close/>
                <a:moveTo>
                  <a:pt x="6689155" y="14277476"/>
                </a:moveTo>
                <a:cubicBezTo>
                  <a:pt x="6680901" y="14270771"/>
                  <a:pt x="6673074" y="14264254"/>
                  <a:pt x="6665058" y="14258164"/>
                </a:cubicBezTo>
                <a:cubicBezTo>
                  <a:pt x="6659029" y="14271810"/>
                  <a:pt x="6684058" y="14284397"/>
                  <a:pt x="6689155" y="14277476"/>
                </a:cubicBezTo>
                <a:close/>
                <a:moveTo>
                  <a:pt x="10684770" y="5236406"/>
                </a:moveTo>
                <a:lnTo>
                  <a:pt x="10674800" y="5250842"/>
                </a:lnTo>
                <a:lnTo>
                  <a:pt x="10674816" y="5249664"/>
                </a:lnTo>
                <a:lnTo>
                  <a:pt x="10684062" y="5234680"/>
                </a:lnTo>
                <a:lnTo>
                  <a:pt x="10684220" y="5234466"/>
                </a:lnTo>
                <a:close/>
                <a:moveTo>
                  <a:pt x="10778167" y="5031074"/>
                </a:moveTo>
                <a:cubicBezTo>
                  <a:pt x="10786259" y="5003528"/>
                  <a:pt x="10770207" y="4982150"/>
                  <a:pt x="10764287" y="4958615"/>
                </a:cubicBezTo>
                <a:cubicBezTo>
                  <a:pt x="10762373" y="4949096"/>
                  <a:pt x="10754656" y="4927320"/>
                  <a:pt x="10757764" y="4917979"/>
                </a:cubicBezTo>
                <a:cubicBezTo>
                  <a:pt x="10757526" y="4917363"/>
                  <a:pt x="10767577" y="4922315"/>
                  <a:pt x="10767608" y="4914165"/>
                </a:cubicBezTo>
                <a:cubicBezTo>
                  <a:pt x="10767006" y="4897062"/>
                  <a:pt x="10761440" y="4885420"/>
                  <a:pt x="10753217" y="4870562"/>
                </a:cubicBezTo>
                <a:cubicBezTo>
                  <a:pt x="10765711" y="4865368"/>
                  <a:pt x="10758421" y="4843780"/>
                  <a:pt x="10746901" y="4838690"/>
                </a:cubicBezTo>
                <a:cubicBezTo>
                  <a:pt x="10741468" y="4869453"/>
                  <a:pt x="10763633" y="4892001"/>
                  <a:pt x="10749002" y="4918189"/>
                </a:cubicBezTo>
                <a:cubicBezTo>
                  <a:pt x="10740490" y="4901673"/>
                  <a:pt x="10739114" y="4882571"/>
                  <a:pt x="10736561" y="4863968"/>
                </a:cubicBezTo>
                <a:lnTo>
                  <a:pt x="10733058" y="4847438"/>
                </a:lnTo>
                <a:lnTo>
                  <a:pt x="10730808" y="4836825"/>
                </a:lnTo>
                <a:cubicBezTo>
                  <a:pt x="10727904" y="4828160"/>
                  <a:pt x="10723667" y="4820006"/>
                  <a:pt x="10717057" y="4812749"/>
                </a:cubicBezTo>
                <a:cubicBezTo>
                  <a:pt x="10716568" y="4828859"/>
                  <a:pt x="10701557" y="4807431"/>
                  <a:pt x="10698262" y="4817199"/>
                </a:cubicBezTo>
                <a:cubicBezTo>
                  <a:pt x="10705850" y="4834072"/>
                  <a:pt x="10709841" y="4852162"/>
                  <a:pt x="10713371" y="4870431"/>
                </a:cubicBezTo>
                <a:lnTo>
                  <a:pt x="10715758" y="4880937"/>
                </a:lnTo>
                <a:lnTo>
                  <a:pt x="10725711" y="4924735"/>
                </a:lnTo>
                <a:cubicBezTo>
                  <a:pt x="10728262" y="4921270"/>
                  <a:pt x="10731577" y="4920694"/>
                  <a:pt x="10735556" y="4920921"/>
                </a:cubicBezTo>
                <a:cubicBezTo>
                  <a:pt x="10742262" y="4934598"/>
                  <a:pt x="10732750" y="4963049"/>
                  <a:pt x="10754442" y="4962429"/>
                </a:cubicBezTo>
                <a:cubicBezTo>
                  <a:pt x="10756671" y="4987393"/>
                  <a:pt x="10761361" y="5011404"/>
                  <a:pt x="10778167" y="5031074"/>
                </a:cubicBezTo>
                <a:close/>
                <a:moveTo>
                  <a:pt x="10827394" y="4919663"/>
                </a:moveTo>
                <a:cubicBezTo>
                  <a:pt x="10853987" y="4859475"/>
                  <a:pt x="10795674" y="4832179"/>
                  <a:pt x="10801964" y="4779856"/>
                </a:cubicBezTo>
                <a:cubicBezTo>
                  <a:pt x="10793145" y="4775578"/>
                  <a:pt x="10787326" y="4770137"/>
                  <a:pt x="10783267" y="4764014"/>
                </a:cubicBezTo>
                <a:lnTo>
                  <a:pt x="10780118" y="4756307"/>
                </a:lnTo>
                <a:lnTo>
                  <a:pt x="10775125" y="4744083"/>
                </a:lnTo>
                <a:cubicBezTo>
                  <a:pt x="10771562" y="4730073"/>
                  <a:pt x="10770076" y="4715258"/>
                  <a:pt x="10760746" y="4703482"/>
                </a:cubicBezTo>
                <a:cubicBezTo>
                  <a:pt x="10759974" y="4720233"/>
                  <a:pt x="10760988" y="4736115"/>
                  <a:pt x="10763979" y="4751275"/>
                </a:cubicBezTo>
                <a:lnTo>
                  <a:pt x="10771512" y="4772973"/>
                </a:lnTo>
                <a:lnTo>
                  <a:pt x="10779069" y="4794741"/>
                </a:lnTo>
                <a:cubicBezTo>
                  <a:pt x="10789012" y="4793012"/>
                  <a:pt x="10778148" y="4784129"/>
                  <a:pt x="10787197" y="4785578"/>
                </a:cubicBezTo>
                <a:lnTo>
                  <a:pt x="10794998" y="4812905"/>
                </a:lnTo>
                <a:lnTo>
                  <a:pt x="10796814" y="4819266"/>
                </a:lnTo>
                <a:cubicBezTo>
                  <a:pt x="10802681" y="4854408"/>
                  <a:pt x="10801194" y="4892398"/>
                  <a:pt x="10827394" y="4919663"/>
                </a:cubicBezTo>
                <a:close/>
                <a:moveTo>
                  <a:pt x="10881147" y="4798007"/>
                </a:moveTo>
                <a:cubicBezTo>
                  <a:pt x="10872326" y="4792579"/>
                  <a:pt x="10876160" y="4767743"/>
                  <a:pt x="10862863" y="4773601"/>
                </a:cubicBezTo>
                <a:cubicBezTo>
                  <a:pt x="10862930" y="4783836"/>
                  <a:pt x="10868999" y="4810496"/>
                  <a:pt x="10881147" y="4798007"/>
                </a:cubicBezTo>
                <a:close/>
                <a:moveTo>
                  <a:pt x="11106190" y="4289215"/>
                </a:moveTo>
                <a:cubicBezTo>
                  <a:pt x="11094665" y="4274936"/>
                  <a:pt x="11115686" y="4246966"/>
                  <a:pt x="11096781" y="4235551"/>
                </a:cubicBezTo>
                <a:cubicBezTo>
                  <a:pt x="11082127" y="4247960"/>
                  <a:pt x="11099865" y="4270088"/>
                  <a:pt x="11094023" y="4287922"/>
                </a:cubicBezTo>
                <a:cubicBezTo>
                  <a:pt x="11098475" y="4289379"/>
                  <a:pt x="11103451" y="4293108"/>
                  <a:pt x="11106190" y="4289215"/>
                </a:cubicBezTo>
                <a:close/>
                <a:moveTo>
                  <a:pt x="7207083" y="13117243"/>
                </a:moveTo>
                <a:lnTo>
                  <a:pt x="7196406" y="13112526"/>
                </a:lnTo>
                <a:cubicBezTo>
                  <a:pt x="7192965" y="13119160"/>
                  <a:pt x="7186182" y="13117182"/>
                  <a:pt x="7184122" y="13126464"/>
                </a:cubicBezTo>
                <a:lnTo>
                  <a:pt x="7194372" y="13130993"/>
                </a:lnTo>
                <a:cubicBezTo>
                  <a:pt x="7198240" y="13124548"/>
                  <a:pt x="7205023" y="13126526"/>
                  <a:pt x="7207083" y="13117243"/>
                </a:cubicBezTo>
                <a:close/>
                <a:moveTo>
                  <a:pt x="7278294" y="12956075"/>
                </a:moveTo>
                <a:cubicBezTo>
                  <a:pt x="7226269" y="12960608"/>
                  <a:pt x="7161257" y="12929844"/>
                  <a:pt x="7126843" y="12978849"/>
                </a:cubicBezTo>
                <a:cubicBezTo>
                  <a:pt x="7148347" y="12991408"/>
                  <a:pt x="7176179" y="12961918"/>
                  <a:pt x="7184947" y="12979041"/>
                </a:cubicBezTo>
                <a:cubicBezTo>
                  <a:pt x="7161937" y="13004548"/>
                  <a:pt x="7120023" y="12980422"/>
                  <a:pt x="7099589" y="13011653"/>
                </a:cubicBezTo>
                <a:cubicBezTo>
                  <a:pt x="7154226" y="13026621"/>
                  <a:pt x="7232928" y="13003299"/>
                  <a:pt x="7278294" y="12956075"/>
                </a:cubicBezTo>
                <a:close/>
                <a:moveTo>
                  <a:pt x="6674352" y="14325981"/>
                </a:moveTo>
                <a:cubicBezTo>
                  <a:pt x="6653429" y="14307562"/>
                  <a:pt x="6635104" y="14286723"/>
                  <a:pt x="6605056" y="14273956"/>
                </a:cubicBezTo>
                <a:cubicBezTo>
                  <a:pt x="6600843" y="14295030"/>
                  <a:pt x="6626793" y="14296302"/>
                  <a:pt x="6635534" y="14308830"/>
                </a:cubicBezTo>
                <a:cubicBezTo>
                  <a:pt x="6644353" y="14314255"/>
                  <a:pt x="6663889" y="14347352"/>
                  <a:pt x="6674352" y="14325981"/>
                </a:cubicBezTo>
                <a:close/>
                <a:moveTo>
                  <a:pt x="11040546" y="4447008"/>
                </a:moveTo>
                <a:lnTo>
                  <a:pt x="11033725" y="4443994"/>
                </a:lnTo>
                <a:lnTo>
                  <a:pt x="11030707" y="4450827"/>
                </a:lnTo>
                <a:lnTo>
                  <a:pt x="11037528" y="4453840"/>
                </a:lnTo>
                <a:close/>
                <a:moveTo>
                  <a:pt x="8067742" y="11175612"/>
                </a:moveTo>
                <a:cubicBezTo>
                  <a:pt x="8058391" y="11170014"/>
                  <a:pt x="8037382" y="11172219"/>
                  <a:pt x="8021136" y="11171759"/>
                </a:cubicBezTo>
                <a:cubicBezTo>
                  <a:pt x="8003623" y="11172053"/>
                  <a:pt x="7979696" y="11166203"/>
                  <a:pt x="7974708" y="11179141"/>
                </a:cubicBezTo>
                <a:cubicBezTo>
                  <a:pt x="7978068" y="11193118"/>
                  <a:pt x="7988045" y="11167244"/>
                  <a:pt x="7989284" y="11179393"/>
                </a:cubicBezTo>
                <a:cubicBezTo>
                  <a:pt x="7989628" y="11183999"/>
                  <a:pt x="7974837" y="11189717"/>
                  <a:pt x="7985710" y="11193549"/>
                </a:cubicBezTo>
                <a:cubicBezTo>
                  <a:pt x="7992860" y="11187400"/>
                  <a:pt x="7998644" y="11180690"/>
                  <a:pt x="8010441" y="11179161"/>
                </a:cubicBezTo>
                <a:cubicBezTo>
                  <a:pt x="8022061" y="11188562"/>
                  <a:pt x="8030567" y="11187276"/>
                  <a:pt x="8042658" y="11189695"/>
                </a:cubicBezTo>
                <a:cubicBezTo>
                  <a:pt x="8031904" y="11200741"/>
                  <a:pt x="8027270" y="11213983"/>
                  <a:pt x="8017527" y="11225286"/>
                </a:cubicBezTo>
                <a:cubicBezTo>
                  <a:pt x="8005691" y="11239553"/>
                  <a:pt x="7986715" y="11250438"/>
                  <a:pt x="7977169" y="11268585"/>
                </a:cubicBezTo>
                <a:lnTo>
                  <a:pt x="7973549" y="11281691"/>
                </a:lnTo>
                <a:lnTo>
                  <a:pt x="7971380" y="11289546"/>
                </a:lnTo>
                <a:cubicBezTo>
                  <a:pt x="7975024" y="11289609"/>
                  <a:pt x="7978314" y="11289367"/>
                  <a:pt x="7981958" y="11289430"/>
                </a:cubicBezTo>
                <a:lnTo>
                  <a:pt x="7982067" y="11289301"/>
                </a:lnTo>
                <a:lnTo>
                  <a:pt x="8027672" y="11235416"/>
                </a:lnTo>
                <a:cubicBezTo>
                  <a:pt x="8043002" y="11217542"/>
                  <a:pt x="8057392" y="11198702"/>
                  <a:pt x="8067742" y="11175612"/>
                </a:cubicBezTo>
                <a:close/>
                <a:moveTo>
                  <a:pt x="8757860" y="9617696"/>
                </a:moveTo>
                <a:cubicBezTo>
                  <a:pt x="8746312" y="9614854"/>
                  <a:pt x="8747228" y="9604619"/>
                  <a:pt x="8737160" y="9599974"/>
                </a:cubicBezTo>
                <a:cubicBezTo>
                  <a:pt x="8732454" y="9611443"/>
                  <a:pt x="8750055" y="9625293"/>
                  <a:pt x="8757860" y="9617696"/>
                </a:cubicBezTo>
                <a:close/>
                <a:moveTo>
                  <a:pt x="8270999" y="10720234"/>
                </a:moveTo>
                <a:cubicBezTo>
                  <a:pt x="8255346" y="10681484"/>
                  <a:pt x="8194801" y="10716153"/>
                  <a:pt x="8189068" y="10742011"/>
                </a:cubicBezTo>
                <a:cubicBezTo>
                  <a:pt x="8209581" y="10738133"/>
                  <a:pt x="8218437" y="10723590"/>
                  <a:pt x="8231914" y="10713647"/>
                </a:cubicBezTo>
                <a:cubicBezTo>
                  <a:pt x="8254465" y="10705982"/>
                  <a:pt x="8257570" y="10730835"/>
                  <a:pt x="8270999" y="10720234"/>
                </a:cubicBezTo>
                <a:close/>
                <a:moveTo>
                  <a:pt x="9787474" y="7289571"/>
                </a:moveTo>
                <a:lnTo>
                  <a:pt x="9780480" y="7277423"/>
                </a:lnTo>
                <a:cubicBezTo>
                  <a:pt x="9765496" y="7278521"/>
                  <a:pt x="9778791" y="7301587"/>
                  <a:pt x="9787474" y="7289571"/>
                </a:cubicBezTo>
                <a:close/>
                <a:moveTo>
                  <a:pt x="10713320" y="5195065"/>
                </a:moveTo>
                <a:lnTo>
                  <a:pt x="10697982" y="5217276"/>
                </a:lnTo>
                <a:lnTo>
                  <a:pt x="10697658" y="5212644"/>
                </a:lnTo>
                <a:lnTo>
                  <a:pt x="10712223" y="5189037"/>
                </a:lnTo>
                <a:close/>
                <a:moveTo>
                  <a:pt x="10646929" y="5346564"/>
                </a:moveTo>
                <a:cubicBezTo>
                  <a:pt x="10650814" y="5322768"/>
                  <a:pt x="10651433" y="5300591"/>
                  <a:pt x="10627015" y="5287761"/>
                </a:cubicBezTo>
                <a:cubicBezTo>
                  <a:pt x="10624788" y="5311268"/>
                  <a:pt x="10633397" y="5329871"/>
                  <a:pt x="10646929" y="5346564"/>
                </a:cubicBezTo>
                <a:close/>
                <a:moveTo>
                  <a:pt x="11581283" y="3232765"/>
                </a:moveTo>
                <a:cubicBezTo>
                  <a:pt x="11574455" y="3229748"/>
                  <a:pt x="11581351" y="3221068"/>
                  <a:pt x="11569977" y="3219102"/>
                </a:cubicBezTo>
                <a:cubicBezTo>
                  <a:pt x="11564838" y="3229578"/>
                  <a:pt x="11573495" y="3244620"/>
                  <a:pt x="11581283" y="3232765"/>
                </a:cubicBezTo>
                <a:close/>
                <a:moveTo>
                  <a:pt x="11125267" y="4265698"/>
                </a:moveTo>
                <a:cubicBezTo>
                  <a:pt x="11126440" y="4256503"/>
                  <a:pt x="11118210" y="4249613"/>
                  <a:pt x="11111444" y="4258872"/>
                </a:cubicBezTo>
                <a:cubicBezTo>
                  <a:pt x="11117888" y="4262740"/>
                  <a:pt x="11114303" y="4270853"/>
                  <a:pt x="11120558" y="4275148"/>
                </a:cubicBezTo>
                <a:cubicBezTo>
                  <a:pt x="11123440" y="4272084"/>
                  <a:pt x="11124876" y="4268763"/>
                  <a:pt x="11125267" y="4265698"/>
                </a:cubicBezTo>
                <a:close/>
                <a:moveTo>
                  <a:pt x="8923872" y="9251692"/>
                </a:moveTo>
                <a:cubicBezTo>
                  <a:pt x="8917014" y="9247645"/>
                  <a:pt x="8907473" y="9226652"/>
                  <a:pt x="8898945" y="9235594"/>
                </a:cubicBezTo>
                <a:cubicBezTo>
                  <a:pt x="8905803" y="9239641"/>
                  <a:pt x="8912277" y="9261821"/>
                  <a:pt x="8923872" y="9251692"/>
                </a:cubicBezTo>
                <a:close/>
                <a:moveTo>
                  <a:pt x="11029066" y="4491442"/>
                </a:moveTo>
                <a:cubicBezTo>
                  <a:pt x="11037563" y="4476823"/>
                  <a:pt x="11036221" y="4466023"/>
                  <a:pt x="11017422" y="4461289"/>
                </a:cubicBezTo>
                <a:cubicBezTo>
                  <a:pt x="11014886" y="4473948"/>
                  <a:pt x="11019114" y="4483983"/>
                  <a:pt x="11029066" y="4491442"/>
                </a:cubicBezTo>
                <a:close/>
                <a:moveTo>
                  <a:pt x="11728532" y="2913246"/>
                </a:moveTo>
                <a:cubicBezTo>
                  <a:pt x="11719685" y="2932106"/>
                  <a:pt x="11702575" y="2938207"/>
                  <a:pt x="11695376" y="2960325"/>
                </a:cubicBezTo>
                <a:cubicBezTo>
                  <a:pt x="11690695" y="2959268"/>
                  <a:pt x="11686445" y="2958403"/>
                  <a:pt x="11682812" y="2957303"/>
                </a:cubicBezTo>
                <a:cubicBezTo>
                  <a:pt x="11683743" y="2943547"/>
                  <a:pt x="11689807" y="2939143"/>
                  <a:pt x="11693735" y="2930253"/>
                </a:cubicBezTo>
                <a:cubicBezTo>
                  <a:pt x="11673601" y="2911744"/>
                  <a:pt x="11658019" y="2945843"/>
                  <a:pt x="11634614" y="2940561"/>
                </a:cubicBezTo>
                <a:cubicBezTo>
                  <a:pt x="11641008" y="2919100"/>
                  <a:pt x="11654990" y="2909592"/>
                  <a:pt x="11669946" y="2902539"/>
                </a:cubicBezTo>
                <a:cubicBezTo>
                  <a:pt x="11672695" y="2895153"/>
                  <a:pt x="11671098" y="2881292"/>
                  <a:pt x="11682409" y="2888313"/>
                </a:cubicBezTo>
                <a:cubicBezTo>
                  <a:pt x="11697948" y="2888096"/>
                  <a:pt x="11684420" y="2905899"/>
                  <a:pt x="11684685" y="2914618"/>
                </a:cubicBezTo>
                <a:cubicBezTo>
                  <a:pt x="11700038" y="2914823"/>
                  <a:pt x="11709882" y="2906524"/>
                  <a:pt x="11728532" y="2913246"/>
                </a:cubicBezTo>
                <a:close/>
                <a:moveTo>
                  <a:pt x="10736284" y="5161811"/>
                </a:moveTo>
                <a:lnTo>
                  <a:pt x="10734404" y="5164532"/>
                </a:lnTo>
                <a:lnTo>
                  <a:pt x="10734843" y="5156828"/>
                </a:lnTo>
                <a:close/>
                <a:moveTo>
                  <a:pt x="10635697" y="5391604"/>
                </a:moveTo>
                <a:lnTo>
                  <a:pt x="10637815" y="5363033"/>
                </a:lnTo>
                <a:lnTo>
                  <a:pt x="10638629" y="5352058"/>
                </a:lnTo>
                <a:cubicBezTo>
                  <a:pt x="10633547" y="5315681"/>
                  <a:pt x="10608198" y="5287356"/>
                  <a:pt x="10596587" y="5253908"/>
                </a:cubicBezTo>
                <a:cubicBezTo>
                  <a:pt x="10599201" y="5246261"/>
                  <a:pt x="10600184" y="5239203"/>
                  <a:pt x="10600003" y="5232560"/>
                </a:cubicBezTo>
                <a:lnTo>
                  <a:pt x="10599715" y="5231044"/>
                </a:lnTo>
                <a:lnTo>
                  <a:pt x="10596430" y="5213722"/>
                </a:lnTo>
                <a:cubicBezTo>
                  <a:pt x="10592338" y="5201776"/>
                  <a:pt x="10585448" y="5190824"/>
                  <a:pt x="10579481" y="5179515"/>
                </a:cubicBezTo>
                <a:cubicBezTo>
                  <a:pt x="10561051" y="5200451"/>
                  <a:pt x="10577598" y="5232252"/>
                  <a:pt x="10574993" y="5256612"/>
                </a:cubicBezTo>
                <a:cubicBezTo>
                  <a:pt x="10580966" y="5259252"/>
                  <a:pt x="10586037" y="5260472"/>
                  <a:pt x="10590156" y="5259229"/>
                </a:cubicBezTo>
                <a:cubicBezTo>
                  <a:pt x="10599623" y="5280505"/>
                  <a:pt x="10604784" y="5303451"/>
                  <a:pt x="10610690" y="5326152"/>
                </a:cubicBezTo>
                <a:lnTo>
                  <a:pt x="10624549" y="5362424"/>
                </a:lnTo>
                <a:close/>
                <a:moveTo>
                  <a:pt x="11579353" y="3257915"/>
                </a:moveTo>
                <a:cubicBezTo>
                  <a:pt x="11574847" y="3255414"/>
                  <a:pt x="11576305" y="3250960"/>
                  <a:pt x="11569953" y="3249173"/>
                </a:cubicBezTo>
                <a:lnTo>
                  <a:pt x="11565052" y="3260264"/>
                </a:lnTo>
                <a:lnTo>
                  <a:pt x="11576149" y="3265167"/>
                </a:lnTo>
                <a:close/>
                <a:moveTo>
                  <a:pt x="7101534" y="13393320"/>
                </a:moveTo>
                <a:cubicBezTo>
                  <a:pt x="7085581" y="13414515"/>
                  <a:pt x="7050278" y="13406104"/>
                  <a:pt x="7029908" y="13421239"/>
                </a:cubicBezTo>
                <a:cubicBezTo>
                  <a:pt x="7034159" y="13384091"/>
                  <a:pt x="7075449" y="13376660"/>
                  <a:pt x="7101534" y="13393320"/>
                </a:cubicBezTo>
                <a:close/>
                <a:moveTo>
                  <a:pt x="10267477" y="6228248"/>
                </a:moveTo>
                <a:lnTo>
                  <a:pt x="10260228" y="6225045"/>
                </a:lnTo>
                <a:lnTo>
                  <a:pt x="10255499" y="6235746"/>
                </a:lnTo>
                <a:lnTo>
                  <a:pt x="10262749" y="6238949"/>
                </a:lnTo>
                <a:close/>
                <a:moveTo>
                  <a:pt x="8557734" y="10102569"/>
                </a:moveTo>
                <a:cubicBezTo>
                  <a:pt x="8558635" y="10082058"/>
                  <a:pt x="8558604" y="10061508"/>
                  <a:pt x="8546068" y="10049281"/>
                </a:cubicBezTo>
                <a:cubicBezTo>
                  <a:pt x="8534218" y="10042689"/>
                  <a:pt x="8534961" y="10057666"/>
                  <a:pt x="8527038" y="10057318"/>
                </a:cubicBezTo>
                <a:cubicBezTo>
                  <a:pt x="8526537" y="10047489"/>
                  <a:pt x="8523156" y="10039401"/>
                  <a:pt x="8511143" y="10036537"/>
                </a:cubicBezTo>
                <a:cubicBezTo>
                  <a:pt x="8501326" y="10058057"/>
                  <a:pt x="8521708" y="10061755"/>
                  <a:pt x="8512378" y="10082829"/>
                </a:cubicBezTo>
                <a:cubicBezTo>
                  <a:pt x="8517929" y="10084007"/>
                  <a:pt x="8523014" y="10085164"/>
                  <a:pt x="8528079" y="10086788"/>
                </a:cubicBezTo>
                <a:cubicBezTo>
                  <a:pt x="8535012" y="10077752"/>
                  <a:pt x="8521098" y="10064997"/>
                  <a:pt x="8534249" y="10063240"/>
                </a:cubicBezTo>
                <a:cubicBezTo>
                  <a:pt x="8536815" y="10079232"/>
                  <a:pt x="8534070" y="10099194"/>
                  <a:pt x="8557734" y="10102569"/>
                </a:cubicBezTo>
                <a:close/>
                <a:moveTo>
                  <a:pt x="10627933" y="5417257"/>
                </a:moveTo>
                <a:lnTo>
                  <a:pt x="10613302" y="5361910"/>
                </a:lnTo>
                <a:lnTo>
                  <a:pt x="10608939" y="5345406"/>
                </a:lnTo>
                <a:cubicBezTo>
                  <a:pt x="10601895" y="5321818"/>
                  <a:pt x="10593596" y="5298763"/>
                  <a:pt x="10582422" y="5276734"/>
                </a:cubicBezTo>
                <a:cubicBezTo>
                  <a:pt x="10571482" y="5301493"/>
                  <a:pt x="10588059" y="5325146"/>
                  <a:pt x="10592649" y="5347073"/>
                </a:cubicBezTo>
                <a:lnTo>
                  <a:pt x="10594676" y="5361055"/>
                </a:lnTo>
                <a:lnTo>
                  <a:pt x="10599169" y="5392045"/>
                </a:lnTo>
                <a:cubicBezTo>
                  <a:pt x="10601969" y="5407058"/>
                  <a:pt x="10606723" y="5421403"/>
                  <a:pt x="10617404" y="5433006"/>
                </a:cubicBezTo>
                <a:cubicBezTo>
                  <a:pt x="10621660" y="5430301"/>
                  <a:pt x="10625819" y="5425504"/>
                  <a:pt x="10627933" y="5417257"/>
                </a:cubicBezTo>
                <a:close/>
                <a:moveTo>
                  <a:pt x="11186070" y="4154554"/>
                </a:moveTo>
                <a:lnTo>
                  <a:pt x="11180987" y="4152309"/>
                </a:lnTo>
                <a:lnTo>
                  <a:pt x="11172429" y="4148527"/>
                </a:lnTo>
                <a:cubicBezTo>
                  <a:pt x="11169172" y="4154744"/>
                  <a:pt x="11168376" y="4160006"/>
                  <a:pt x="11169613" y="4164125"/>
                </a:cubicBezTo>
                <a:lnTo>
                  <a:pt x="11175856" y="4164644"/>
                </a:lnTo>
                <a:lnTo>
                  <a:pt x="11179750" y="4164968"/>
                </a:lnTo>
                <a:cubicBezTo>
                  <a:pt x="11182403" y="4163142"/>
                  <a:pt x="11184421" y="4159440"/>
                  <a:pt x="11186070" y="4154554"/>
                </a:cubicBezTo>
                <a:close/>
                <a:moveTo>
                  <a:pt x="9306315" y="8409315"/>
                </a:moveTo>
                <a:cubicBezTo>
                  <a:pt x="9302668" y="8407195"/>
                  <a:pt x="9305967" y="8402033"/>
                  <a:pt x="9302747" y="8400101"/>
                </a:cubicBezTo>
                <a:cubicBezTo>
                  <a:pt x="9300012" y="8403986"/>
                  <a:pt x="9295613" y="8403568"/>
                  <a:pt x="9294117" y="8411565"/>
                </a:cubicBezTo>
                <a:lnTo>
                  <a:pt x="9300508" y="8414389"/>
                </a:lnTo>
                <a:cubicBezTo>
                  <a:pt x="9302015" y="8410978"/>
                  <a:pt x="9304759" y="8411684"/>
                  <a:pt x="9306315" y="8409315"/>
                </a:cubicBezTo>
                <a:close/>
                <a:moveTo>
                  <a:pt x="10775107" y="5086474"/>
                </a:moveTo>
                <a:cubicBezTo>
                  <a:pt x="10781592" y="5069417"/>
                  <a:pt x="10759561" y="5035098"/>
                  <a:pt x="10753848" y="5020329"/>
                </a:cubicBezTo>
                <a:cubicBezTo>
                  <a:pt x="10750341" y="5043269"/>
                  <a:pt x="10748931" y="5048768"/>
                  <a:pt x="10754128" y="5065860"/>
                </a:cubicBezTo>
                <a:cubicBezTo>
                  <a:pt x="10748115" y="5066775"/>
                  <a:pt x="10741010" y="5066697"/>
                  <a:pt x="10737664" y="5075423"/>
                </a:cubicBezTo>
                <a:cubicBezTo>
                  <a:pt x="10757201" y="5086606"/>
                  <a:pt x="10748655" y="5100176"/>
                  <a:pt x="10734136" y="5111108"/>
                </a:cubicBezTo>
                <a:cubicBezTo>
                  <a:pt x="10744654" y="5112694"/>
                  <a:pt x="10753317" y="5110399"/>
                  <a:pt x="10757457" y="5096413"/>
                </a:cubicBezTo>
                <a:cubicBezTo>
                  <a:pt x="10767616" y="5095927"/>
                  <a:pt x="10772946" y="5092160"/>
                  <a:pt x="10775107" y="5086474"/>
                </a:cubicBezTo>
                <a:close/>
                <a:moveTo>
                  <a:pt x="9067066" y="8952793"/>
                </a:moveTo>
                <a:cubicBezTo>
                  <a:pt x="9060313" y="8977340"/>
                  <a:pt x="9025817" y="8999826"/>
                  <a:pt x="8996805" y="9001793"/>
                </a:cubicBezTo>
                <a:cubicBezTo>
                  <a:pt x="8963426" y="9004379"/>
                  <a:pt x="8909513" y="9002481"/>
                  <a:pt x="8886465" y="8985160"/>
                </a:cubicBezTo>
                <a:cubicBezTo>
                  <a:pt x="8940862" y="8962799"/>
                  <a:pt x="8995499" y="8941055"/>
                  <a:pt x="9060149" y="8944128"/>
                </a:cubicBezTo>
                <a:cubicBezTo>
                  <a:pt x="9065474" y="8945971"/>
                  <a:pt x="9067289" y="8948813"/>
                  <a:pt x="9067066" y="8952793"/>
                </a:cubicBezTo>
                <a:close/>
                <a:moveTo>
                  <a:pt x="11574851" y="3277340"/>
                </a:moveTo>
                <a:cubicBezTo>
                  <a:pt x="11571437" y="3275832"/>
                  <a:pt x="11571714" y="3272895"/>
                  <a:pt x="11569103" y="3270722"/>
                </a:cubicBezTo>
                <a:cubicBezTo>
                  <a:pt x="11567595" y="3274134"/>
                  <a:pt x="11564231" y="3273668"/>
                  <a:pt x="11562058" y="3276277"/>
                </a:cubicBezTo>
                <a:cubicBezTo>
                  <a:pt x="11565899" y="3277974"/>
                  <a:pt x="11565433" y="3281337"/>
                  <a:pt x="11568044" y="3283510"/>
                </a:cubicBezTo>
                <a:cubicBezTo>
                  <a:pt x="11569740" y="3279671"/>
                  <a:pt x="11572678" y="3279949"/>
                  <a:pt x="11574851" y="3277340"/>
                </a:cubicBezTo>
                <a:close/>
                <a:moveTo>
                  <a:pt x="10754599" y="5135289"/>
                </a:moveTo>
                <a:lnTo>
                  <a:pt x="10744543" y="5149850"/>
                </a:lnTo>
                <a:lnTo>
                  <a:pt x="10740260" y="5143598"/>
                </a:lnTo>
                <a:lnTo>
                  <a:pt x="10748609" y="5130067"/>
                </a:lnTo>
                <a:close/>
                <a:moveTo>
                  <a:pt x="9332415" y="8354854"/>
                </a:moveTo>
                <a:cubicBezTo>
                  <a:pt x="9334340" y="8348769"/>
                  <a:pt x="9335223" y="8342159"/>
                  <a:pt x="9334951" y="8336437"/>
                </a:cubicBezTo>
                <a:cubicBezTo>
                  <a:pt x="9331664" y="8346181"/>
                  <a:pt x="9311015" y="8354880"/>
                  <a:pt x="9323629" y="8370129"/>
                </a:cubicBezTo>
                <a:cubicBezTo>
                  <a:pt x="9327523" y="8366501"/>
                  <a:pt x="9330491" y="8360936"/>
                  <a:pt x="9332415" y="8354854"/>
                </a:cubicBezTo>
                <a:close/>
                <a:moveTo>
                  <a:pt x="8281626" y="10734939"/>
                </a:moveTo>
                <a:cubicBezTo>
                  <a:pt x="8251880" y="10748106"/>
                  <a:pt x="8240224" y="10797196"/>
                  <a:pt x="8199637" y="10788082"/>
                </a:cubicBezTo>
                <a:cubicBezTo>
                  <a:pt x="8201048" y="10798539"/>
                  <a:pt x="8207076" y="10804351"/>
                  <a:pt x="8217416" y="10805872"/>
                </a:cubicBezTo>
                <a:cubicBezTo>
                  <a:pt x="8232408" y="10775674"/>
                  <a:pt x="8274421" y="10772464"/>
                  <a:pt x="8281626" y="10734939"/>
                </a:cubicBezTo>
                <a:close/>
                <a:moveTo>
                  <a:pt x="11100616" y="4357184"/>
                </a:moveTo>
                <a:cubicBezTo>
                  <a:pt x="11098764" y="4353303"/>
                  <a:pt x="11097456" y="4334352"/>
                  <a:pt x="11086394" y="4343244"/>
                </a:cubicBezTo>
                <a:cubicBezTo>
                  <a:pt x="11091321" y="4345932"/>
                  <a:pt x="11094473" y="4364167"/>
                  <a:pt x="11100616" y="4357184"/>
                </a:cubicBezTo>
                <a:close/>
                <a:moveTo>
                  <a:pt x="11563752" y="3311696"/>
                </a:moveTo>
                <a:cubicBezTo>
                  <a:pt x="11576701" y="3298552"/>
                  <a:pt x="11556016" y="3285334"/>
                  <a:pt x="11549031" y="3296524"/>
                </a:cubicBezTo>
                <a:cubicBezTo>
                  <a:pt x="11555532" y="3301436"/>
                  <a:pt x="11554601" y="3308162"/>
                  <a:pt x="11563752" y="3311696"/>
                </a:cubicBezTo>
                <a:close/>
                <a:moveTo>
                  <a:pt x="10764467" y="5120999"/>
                </a:moveTo>
                <a:lnTo>
                  <a:pt x="10762718" y="5123531"/>
                </a:lnTo>
                <a:lnTo>
                  <a:pt x="10761662" y="5114597"/>
                </a:lnTo>
                <a:close/>
                <a:moveTo>
                  <a:pt x="8267247" y="10773673"/>
                </a:moveTo>
                <a:cubicBezTo>
                  <a:pt x="8254521" y="10784879"/>
                  <a:pt x="8241748" y="10795429"/>
                  <a:pt x="8231531" y="10809415"/>
                </a:cubicBezTo>
                <a:cubicBezTo>
                  <a:pt x="8250169" y="10807001"/>
                  <a:pt x="8268353" y="10784483"/>
                  <a:pt x="8267247" y="10773673"/>
                </a:cubicBezTo>
                <a:close/>
                <a:moveTo>
                  <a:pt x="6804386" y="14084762"/>
                </a:moveTo>
                <a:cubicBezTo>
                  <a:pt x="6807091" y="14067099"/>
                  <a:pt x="6804362" y="14053661"/>
                  <a:pt x="6788252" y="14048582"/>
                </a:cubicBezTo>
                <a:cubicBezTo>
                  <a:pt x="6774217" y="14060729"/>
                  <a:pt x="6780003" y="14085712"/>
                  <a:pt x="6804386" y="14084762"/>
                </a:cubicBezTo>
                <a:close/>
                <a:moveTo>
                  <a:pt x="8778830" y="9618618"/>
                </a:moveTo>
                <a:cubicBezTo>
                  <a:pt x="8773238" y="9618372"/>
                  <a:pt x="8770774" y="9600049"/>
                  <a:pt x="8764225" y="9610970"/>
                </a:cubicBezTo>
                <a:cubicBezTo>
                  <a:pt x="8769331" y="9611662"/>
                  <a:pt x="8771794" y="9629985"/>
                  <a:pt x="8778830" y="9618618"/>
                </a:cubicBezTo>
                <a:close/>
                <a:moveTo>
                  <a:pt x="10902260" y="4816009"/>
                </a:moveTo>
                <a:cubicBezTo>
                  <a:pt x="10907433" y="4797377"/>
                  <a:pt x="10907495" y="4781077"/>
                  <a:pt x="10893406" y="4770261"/>
                </a:cubicBezTo>
                <a:cubicBezTo>
                  <a:pt x="10889652" y="4787990"/>
                  <a:pt x="10892667" y="4803097"/>
                  <a:pt x="10902260" y="4816009"/>
                </a:cubicBezTo>
                <a:close/>
                <a:moveTo>
                  <a:pt x="11681255" y="3064314"/>
                </a:moveTo>
                <a:cubicBezTo>
                  <a:pt x="11682100" y="3060092"/>
                  <a:pt x="11683183" y="3056485"/>
                  <a:pt x="11684455" y="3052452"/>
                </a:cubicBezTo>
                <a:cubicBezTo>
                  <a:pt x="11672172" y="3049067"/>
                  <a:pt x="11658083" y="3042842"/>
                  <a:pt x="11656739" y="3058589"/>
                </a:cubicBezTo>
                <a:cubicBezTo>
                  <a:pt x="11660402" y="3065313"/>
                  <a:pt x="11674343" y="3068409"/>
                  <a:pt x="11681255" y="3064314"/>
                </a:cubicBezTo>
                <a:close/>
                <a:moveTo>
                  <a:pt x="7286738" y="13014017"/>
                </a:moveTo>
                <a:cubicBezTo>
                  <a:pt x="7288324" y="13011659"/>
                  <a:pt x="7289044" y="13008856"/>
                  <a:pt x="7288620" y="13005483"/>
                </a:cubicBezTo>
                <a:cubicBezTo>
                  <a:pt x="7258299" y="12992086"/>
                  <a:pt x="7244207" y="13020513"/>
                  <a:pt x="7218660" y="13019418"/>
                </a:cubicBezTo>
                <a:cubicBezTo>
                  <a:pt x="7174234" y="13012528"/>
                  <a:pt x="7107213" y="13026742"/>
                  <a:pt x="7061884" y="13053088"/>
                </a:cubicBezTo>
                <a:cubicBezTo>
                  <a:pt x="7120076" y="13068099"/>
                  <a:pt x="7186455" y="13010284"/>
                  <a:pt x="7221989" y="13040763"/>
                </a:cubicBezTo>
                <a:cubicBezTo>
                  <a:pt x="7222153" y="13025229"/>
                  <a:pt x="7275641" y="13030524"/>
                  <a:pt x="7286738" y="13014017"/>
                </a:cubicBezTo>
                <a:close/>
                <a:moveTo>
                  <a:pt x="8096502" y="11181642"/>
                </a:moveTo>
                <a:lnTo>
                  <a:pt x="8073659" y="11217664"/>
                </a:lnTo>
                <a:lnTo>
                  <a:pt x="8061441" y="11236931"/>
                </a:lnTo>
                <a:cubicBezTo>
                  <a:pt x="8050082" y="11255796"/>
                  <a:pt x="8038507" y="11274475"/>
                  <a:pt x="8025082" y="11291099"/>
                </a:cubicBezTo>
                <a:cubicBezTo>
                  <a:pt x="8020708" y="11296524"/>
                  <a:pt x="8014937" y="11303043"/>
                  <a:pt x="8008323" y="11308528"/>
                </a:cubicBezTo>
                <a:lnTo>
                  <a:pt x="8005318" y="11310074"/>
                </a:lnTo>
                <a:lnTo>
                  <a:pt x="7986502" y="11319753"/>
                </a:lnTo>
                <a:lnTo>
                  <a:pt x="7998690" y="11304152"/>
                </a:lnTo>
                <a:lnTo>
                  <a:pt x="8033934" y="11259040"/>
                </a:lnTo>
                <a:cubicBezTo>
                  <a:pt x="8041811" y="11248896"/>
                  <a:pt x="8049436" y="11238497"/>
                  <a:pt x="8056454" y="11227479"/>
                </a:cubicBezTo>
                <a:lnTo>
                  <a:pt x="8065191" y="11211149"/>
                </a:lnTo>
                <a:lnTo>
                  <a:pt x="8075330" y="11192202"/>
                </a:lnTo>
                <a:cubicBezTo>
                  <a:pt x="8080916" y="11187822"/>
                  <a:pt x="8083992" y="11180054"/>
                  <a:pt x="8096502" y="11181642"/>
                </a:cubicBezTo>
                <a:close/>
                <a:moveTo>
                  <a:pt x="9352647" y="8340182"/>
                </a:moveTo>
                <a:cubicBezTo>
                  <a:pt x="9338066" y="8375487"/>
                  <a:pt x="9317204" y="8414636"/>
                  <a:pt x="9298243" y="8436805"/>
                </a:cubicBezTo>
                <a:cubicBezTo>
                  <a:pt x="9266398" y="8429351"/>
                  <a:pt x="9270179" y="8408114"/>
                  <a:pt x="9269048" y="8388777"/>
                </a:cubicBezTo>
                <a:cubicBezTo>
                  <a:pt x="9210587" y="8365493"/>
                  <a:pt x="9155219" y="8350194"/>
                  <a:pt x="9094094" y="8319109"/>
                </a:cubicBezTo>
                <a:cubicBezTo>
                  <a:pt x="9021666" y="8330893"/>
                  <a:pt x="8922142" y="8364816"/>
                  <a:pt x="8834399" y="8378991"/>
                </a:cubicBezTo>
                <a:cubicBezTo>
                  <a:pt x="8784948" y="8387181"/>
                  <a:pt x="8720042" y="8399231"/>
                  <a:pt x="8712902" y="8337018"/>
                </a:cubicBezTo>
                <a:cubicBezTo>
                  <a:pt x="8742271" y="8275159"/>
                  <a:pt x="8760000" y="8209677"/>
                  <a:pt x="8791600" y="8150836"/>
                </a:cubicBezTo>
                <a:cubicBezTo>
                  <a:pt x="8833839" y="8070222"/>
                  <a:pt x="8858183" y="7981702"/>
                  <a:pt x="8912810" y="7920305"/>
                </a:cubicBezTo>
                <a:cubicBezTo>
                  <a:pt x="8966266" y="7926103"/>
                  <a:pt x="8976424" y="7964199"/>
                  <a:pt x="9002279" y="7999039"/>
                </a:cubicBezTo>
                <a:cubicBezTo>
                  <a:pt x="9049765" y="8063296"/>
                  <a:pt x="9090268" y="8134138"/>
                  <a:pt x="9132454" y="8196561"/>
                </a:cubicBezTo>
                <a:cubicBezTo>
                  <a:pt x="9201149" y="8228955"/>
                  <a:pt x="9280130" y="8249592"/>
                  <a:pt x="9319459" y="8282751"/>
                </a:cubicBezTo>
                <a:cubicBezTo>
                  <a:pt x="9329316" y="8270816"/>
                  <a:pt x="9344354" y="8249459"/>
                  <a:pt x="9363921" y="8244361"/>
                </a:cubicBezTo>
                <a:cubicBezTo>
                  <a:pt x="9384959" y="8261291"/>
                  <a:pt x="9363840" y="8312545"/>
                  <a:pt x="9352647" y="8340182"/>
                </a:cubicBezTo>
                <a:close/>
                <a:moveTo>
                  <a:pt x="6697002" y="14354337"/>
                </a:moveTo>
                <a:cubicBezTo>
                  <a:pt x="6678354" y="14357310"/>
                  <a:pt x="6645309" y="14338633"/>
                  <a:pt x="6639062" y="14360847"/>
                </a:cubicBezTo>
                <a:cubicBezTo>
                  <a:pt x="6650679" y="14368018"/>
                  <a:pt x="6681439" y="14360712"/>
                  <a:pt x="6697002" y="14354337"/>
                </a:cubicBezTo>
                <a:close/>
                <a:moveTo>
                  <a:pt x="6712701" y="14324576"/>
                </a:moveTo>
                <a:cubicBezTo>
                  <a:pt x="6685817" y="14308110"/>
                  <a:pt x="6668104" y="14265117"/>
                  <a:pt x="6629478" y="14269456"/>
                </a:cubicBezTo>
                <a:cubicBezTo>
                  <a:pt x="6651691" y="14293032"/>
                  <a:pt x="6675888" y="14314427"/>
                  <a:pt x="6705996" y="14332827"/>
                </a:cubicBezTo>
                <a:cubicBezTo>
                  <a:pt x="6709736" y="14332441"/>
                  <a:pt x="6711908" y="14329833"/>
                  <a:pt x="6712701" y="14324576"/>
                </a:cubicBezTo>
                <a:close/>
                <a:moveTo>
                  <a:pt x="9655022" y="7665936"/>
                </a:moveTo>
                <a:cubicBezTo>
                  <a:pt x="9651842" y="7661238"/>
                  <a:pt x="9654915" y="7657027"/>
                  <a:pt x="9652394" y="7652347"/>
                </a:cubicBezTo>
                <a:cubicBezTo>
                  <a:pt x="9622733" y="7546057"/>
                  <a:pt x="9593847" y="7435168"/>
                  <a:pt x="9566773" y="7330923"/>
                </a:cubicBezTo>
                <a:cubicBezTo>
                  <a:pt x="9557419" y="7296062"/>
                  <a:pt x="9548487" y="7257580"/>
                  <a:pt x="9526458" y="7228343"/>
                </a:cubicBezTo>
                <a:cubicBezTo>
                  <a:pt x="9516763" y="7246579"/>
                  <a:pt x="9529101" y="7267659"/>
                  <a:pt x="9532967" y="7284575"/>
                </a:cubicBezTo>
                <a:cubicBezTo>
                  <a:pt x="9563301" y="7416613"/>
                  <a:pt x="9579403" y="7550606"/>
                  <a:pt x="9611428" y="7681034"/>
                </a:cubicBezTo>
                <a:cubicBezTo>
                  <a:pt x="9626115" y="7674138"/>
                  <a:pt x="9640540" y="7677786"/>
                  <a:pt x="9655022" y="7665936"/>
                </a:cubicBezTo>
                <a:close/>
                <a:moveTo>
                  <a:pt x="10493046" y="5770630"/>
                </a:moveTo>
                <a:cubicBezTo>
                  <a:pt x="10478826" y="5744994"/>
                  <a:pt x="10490183" y="5695005"/>
                  <a:pt x="10459607" y="5685570"/>
                </a:cubicBezTo>
                <a:cubicBezTo>
                  <a:pt x="10471740" y="5711304"/>
                  <a:pt x="10470048" y="5757922"/>
                  <a:pt x="10493046" y="5770630"/>
                </a:cubicBezTo>
                <a:close/>
                <a:moveTo>
                  <a:pt x="7901577" y="11638468"/>
                </a:moveTo>
                <a:cubicBezTo>
                  <a:pt x="7890594" y="11665508"/>
                  <a:pt x="7853706" y="11691398"/>
                  <a:pt x="7835657" y="11706779"/>
                </a:cubicBezTo>
                <a:cubicBezTo>
                  <a:pt x="7710249" y="11724872"/>
                  <a:pt x="7645906" y="11674093"/>
                  <a:pt x="7594747" y="11608551"/>
                </a:cubicBezTo>
                <a:cubicBezTo>
                  <a:pt x="7563378" y="11580778"/>
                  <a:pt x="7504291" y="11549371"/>
                  <a:pt x="7510549" y="11501751"/>
                </a:cubicBezTo>
                <a:cubicBezTo>
                  <a:pt x="7575677" y="11498657"/>
                  <a:pt x="7599516" y="11584886"/>
                  <a:pt x="7647901" y="11625304"/>
                </a:cubicBezTo>
                <a:cubicBezTo>
                  <a:pt x="7663548" y="11638490"/>
                  <a:pt x="7729088" y="11677033"/>
                  <a:pt x="7755773" y="11678851"/>
                </a:cubicBezTo>
                <a:cubicBezTo>
                  <a:pt x="7801161" y="11681517"/>
                  <a:pt x="7843826" y="11659992"/>
                  <a:pt x="7863206" y="11613528"/>
                </a:cubicBezTo>
                <a:cubicBezTo>
                  <a:pt x="7853154" y="11540588"/>
                  <a:pt x="7782433" y="11484072"/>
                  <a:pt x="7735658" y="11430460"/>
                </a:cubicBezTo>
                <a:cubicBezTo>
                  <a:pt x="7709276" y="11400073"/>
                  <a:pt x="7690882" y="11362228"/>
                  <a:pt x="7671955" y="11348753"/>
                </a:cubicBezTo>
                <a:cubicBezTo>
                  <a:pt x="7649594" y="11332189"/>
                  <a:pt x="7585234" y="11306687"/>
                  <a:pt x="7565289" y="11308714"/>
                </a:cubicBezTo>
                <a:cubicBezTo>
                  <a:pt x="7537904" y="11311148"/>
                  <a:pt x="7521928" y="11326065"/>
                  <a:pt x="7508840" y="11351121"/>
                </a:cubicBezTo>
                <a:cubicBezTo>
                  <a:pt x="7505665" y="11386869"/>
                  <a:pt x="7532840" y="11389128"/>
                  <a:pt x="7532302" y="11421923"/>
                </a:cubicBezTo>
                <a:cubicBezTo>
                  <a:pt x="7567882" y="11449934"/>
                  <a:pt x="7597933" y="11479185"/>
                  <a:pt x="7635674" y="11521121"/>
                </a:cubicBezTo>
                <a:cubicBezTo>
                  <a:pt x="7666419" y="11554545"/>
                  <a:pt x="7709570" y="11618654"/>
                  <a:pt x="7745664" y="11613403"/>
                </a:cubicBezTo>
                <a:cubicBezTo>
                  <a:pt x="7761398" y="11611138"/>
                  <a:pt x="7779412" y="11599387"/>
                  <a:pt x="7783321" y="11585599"/>
                </a:cubicBezTo>
                <a:cubicBezTo>
                  <a:pt x="7797305" y="11534280"/>
                  <a:pt x="7726460" y="11509602"/>
                  <a:pt x="7685719" y="11472511"/>
                </a:cubicBezTo>
                <a:cubicBezTo>
                  <a:pt x="7678387" y="11466359"/>
                  <a:pt x="7661759" y="11452290"/>
                  <a:pt x="7658249" y="11447800"/>
                </a:cubicBezTo>
                <a:cubicBezTo>
                  <a:pt x="7653293" y="11442455"/>
                  <a:pt x="7660407" y="11427555"/>
                  <a:pt x="7656820" y="11421666"/>
                </a:cubicBezTo>
                <a:cubicBezTo>
                  <a:pt x="7652742" y="11415336"/>
                  <a:pt x="7614979" y="11407103"/>
                  <a:pt x="7634680" y="11383557"/>
                </a:cubicBezTo>
                <a:cubicBezTo>
                  <a:pt x="7670067" y="11390983"/>
                  <a:pt x="7718222" y="11427201"/>
                  <a:pt x="7750465" y="11462416"/>
                </a:cubicBezTo>
                <a:cubicBezTo>
                  <a:pt x="7783224" y="11498539"/>
                  <a:pt x="7826023" y="11547689"/>
                  <a:pt x="7810766" y="11609843"/>
                </a:cubicBezTo>
                <a:cubicBezTo>
                  <a:pt x="7770305" y="11697247"/>
                  <a:pt x="7650785" y="11601273"/>
                  <a:pt x="7611777" y="11561747"/>
                </a:cubicBezTo>
                <a:cubicBezTo>
                  <a:pt x="7603360" y="11552846"/>
                  <a:pt x="7606985" y="11542349"/>
                  <a:pt x="7596969" y="11529791"/>
                </a:cubicBezTo>
                <a:cubicBezTo>
                  <a:pt x="7568835" y="11492947"/>
                  <a:pt x="7475405" y="11439077"/>
                  <a:pt x="7465055" y="11386282"/>
                </a:cubicBezTo>
                <a:cubicBezTo>
                  <a:pt x="7455967" y="11339502"/>
                  <a:pt x="7494863" y="11274652"/>
                  <a:pt x="7536746" y="11264402"/>
                </a:cubicBezTo>
                <a:cubicBezTo>
                  <a:pt x="7572609" y="11254952"/>
                  <a:pt x="7654819" y="11282753"/>
                  <a:pt x="7682939" y="11302280"/>
                </a:cubicBezTo>
                <a:cubicBezTo>
                  <a:pt x="7713486" y="11323545"/>
                  <a:pt x="7753648" y="11375646"/>
                  <a:pt x="7787025" y="11414544"/>
                </a:cubicBezTo>
                <a:cubicBezTo>
                  <a:pt x="7853831" y="11493274"/>
                  <a:pt x="7866185" y="11523024"/>
                  <a:pt x="7902267" y="11611391"/>
                </a:cubicBezTo>
                <a:cubicBezTo>
                  <a:pt x="7906021" y="11620313"/>
                  <a:pt x="7905238" y="11629454"/>
                  <a:pt x="7901577" y="11638468"/>
                </a:cubicBezTo>
                <a:close/>
                <a:moveTo>
                  <a:pt x="10269837" y="6279429"/>
                </a:moveTo>
                <a:cubicBezTo>
                  <a:pt x="10272006" y="6267598"/>
                  <a:pt x="10269678" y="6257871"/>
                  <a:pt x="10256507" y="6253075"/>
                </a:cubicBezTo>
                <a:cubicBezTo>
                  <a:pt x="10254100" y="6264290"/>
                  <a:pt x="10256428" y="6274017"/>
                  <a:pt x="10269837" y="6279429"/>
                </a:cubicBezTo>
                <a:close/>
                <a:moveTo>
                  <a:pt x="11243562" y="4080944"/>
                </a:moveTo>
                <a:cubicBezTo>
                  <a:pt x="11235224" y="4076750"/>
                  <a:pt x="11230452" y="4081786"/>
                  <a:pt x="11223064" y="4080053"/>
                </a:cubicBezTo>
                <a:cubicBezTo>
                  <a:pt x="11226230" y="4076348"/>
                  <a:pt x="11218542" y="4063765"/>
                  <a:pt x="11214342" y="4072117"/>
                </a:cubicBezTo>
                <a:cubicBezTo>
                  <a:pt x="11217522" y="4077605"/>
                  <a:pt x="11237490" y="4102759"/>
                  <a:pt x="11243562" y="4080944"/>
                </a:cubicBezTo>
                <a:close/>
                <a:moveTo>
                  <a:pt x="8581296" y="10108274"/>
                </a:moveTo>
                <a:cubicBezTo>
                  <a:pt x="8574920" y="10093983"/>
                  <a:pt x="8589622" y="10067540"/>
                  <a:pt x="8567397" y="10063295"/>
                </a:cubicBezTo>
                <a:cubicBezTo>
                  <a:pt x="8571381" y="10078882"/>
                  <a:pt x="8557166" y="10104879"/>
                  <a:pt x="8581296" y="10108274"/>
                </a:cubicBezTo>
                <a:close/>
                <a:moveTo>
                  <a:pt x="7463006" y="12639685"/>
                </a:moveTo>
                <a:cubicBezTo>
                  <a:pt x="7429633" y="12636661"/>
                  <a:pt x="7372761" y="12635993"/>
                  <a:pt x="7364108" y="12660198"/>
                </a:cubicBezTo>
                <a:cubicBezTo>
                  <a:pt x="7396500" y="12651578"/>
                  <a:pt x="7434194" y="12657530"/>
                  <a:pt x="7463006" y="12639685"/>
                </a:cubicBezTo>
                <a:close/>
                <a:moveTo>
                  <a:pt x="7489192" y="12580420"/>
                </a:moveTo>
                <a:cubicBezTo>
                  <a:pt x="7479119" y="12570872"/>
                  <a:pt x="7473165" y="12560088"/>
                  <a:pt x="7456321" y="12553155"/>
                </a:cubicBezTo>
                <a:cubicBezTo>
                  <a:pt x="7450256" y="12570350"/>
                  <a:pt x="7462037" y="12580652"/>
                  <a:pt x="7463783" y="12595182"/>
                </a:cubicBezTo>
                <a:cubicBezTo>
                  <a:pt x="7469963" y="12584663"/>
                  <a:pt x="7483013" y="12590939"/>
                  <a:pt x="7489192" y="12580420"/>
                </a:cubicBezTo>
                <a:close/>
                <a:moveTo>
                  <a:pt x="6838833" y="14054111"/>
                </a:moveTo>
                <a:cubicBezTo>
                  <a:pt x="6840021" y="14035267"/>
                  <a:pt x="6835961" y="14020222"/>
                  <a:pt x="6819513" y="14012445"/>
                </a:cubicBezTo>
                <a:cubicBezTo>
                  <a:pt x="6824188" y="14027253"/>
                  <a:pt x="6821393" y="14047424"/>
                  <a:pt x="6838833" y="14054111"/>
                </a:cubicBezTo>
                <a:close/>
                <a:moveTo>
                  <a:pt x="6518275" y="14781072"/>
                </a:moveTo>
                <a:cubicBezTo>
                  <a:pt x="6501452" y="14769555"/>
                  <a:pt x="6487278" y="14756656"/>
                  <a:pt x="6469225" y="14745617"/>
                </a:cubicBezTo>
                <a:cubicBezTo>
                  <a:pt x="6459999" y="14749198"/>
                  <a:pt x="6456050" y="14767362"/>
                  <a:pt x="6449913" y="14778944"/>
                </a:cubicBezTo>
                <a:cubicBezTo>
                  <a:pt x="6467687" y="14792923"/>
                  <a:pt x="6500634" y="14792166"/>
                  <a:pt x="6518275" y="14781072"/>
                </a:cubicBezTo>
                <a:close/>
                <a:moveTo>
                  <a:pt x="8110047" y="11179450"/>
                </a:moveTo>
                <a:cubicBezTo>
                  <a:pt x="8080255" y="11170391"/>
                  <a:pt x="8074541" y="11191322"/>
                  <a:pt x="8060536" y="11207568"/>
                </a:cubicBezTo>
                <a:cubicBezTo>
                  <a:pt x="8045594" y="11224546"/>
                  <a:pt x="8031471" y="11242538"/>
                  <a:pt x="8017414" y="11259739"/>
                </a:cubicBezTo>
                <a:lnTo>
                  <a:pt x="7986894" y="11293614"/>
                </a:lnTo>
                <a:lnTo>
                  <a:pt x="7974682" y="11307168"/>
                </a:lnTo>
                <a:cubicBezTo>
                  <a:pt x="7981167" y="11327532"/>
                  <a:pt x="7976506" y="11375843"/>
                  <a:pt x="7999705" y="11367522"/>
                </a:cubicBezTo>
                <a:cubicBezTo>
                  <a:pt x="8010204" y="11357488"/>
                  <a:pt x="7989136" y="11363336"/>
                  <a:pt x="7992759" y="11349838"/>
                </a:cubicBezTo>
                <a:lnTo>
                  <a:pt x="8015697" y="11319348"/>
                </a:lnTo>
                <a:lnTo>
                  <a:pt x="8054604" y="11267634"/>
                </a:lnTo>
                <a:lnTo>
                  <a:pt x="8081991" y="11224074"/>
                </a:lnTo>
                <a:close/>
                <a:moveTo>
                  <a:pt x="7996049" y="11442555"/>
                </a:moveTo>
                <a:cubicBezTo>
                  <a:pt x="7977687" y="11391635"/>
                  <a:pt x="7955314" y="11322485"/>
                  <a:pt x="7950033" y="11260680"/>
                </a:cubicBezTo>
                <a:cubicBezTo>
                  <a:pt x="7948745" y="11247873"/>
                  <a:pt x="7963408" y="11231578"/>
                  <a:pt x="7946474" y="11221906"/>
                </a:cubicBezTo>
                <a:cubicBezTo>
                  <a:pt x="7927223" y="11229936"/>
                  <a:pt x="7933837" y="11260877"/>
                  <a:pt x="7935823" y="11278595"/>
                </a:cubicBezTo>
                <a:cubicBezTo>
                  <a:pt x="7942026" y="11335040"/>
                  <a:pt x="7967138" y="11401012"/>
                  <a:pt x="7985471" y="11442671"/>
                </a:cubicBezTo>
                <a:cubicBezTo>
                  <a:pt x="7989115" y="11442734"/>
                  <a:pt x="7992405" y="11442492"/>
                  <a:pt x="7996049" y="11442555"/>
                </a:cubicBezTo>
                <a:close/>
                <a:moveTo>
                  <a:pt x="8594211" y="10090627"/>
                </a:moveTo>
                <a:cubicBezTo>
                  <a:pt x="8597498" y="10079562"/>
                  <a:pt x="8599813" y="10069389"/>
                  <a:pt x="8587271" y="10067904"/>
                </a:cubicBezTo>
                <a:cubicBezTo>
                  <a:pt x="8582079" y="10079819"/>
                  <a:pt x="8587912" y="10085213"/>
                  <a:pt x="8594211" y="10090627"/>
                </a:cubicBezTo>
                <a:close/>
                <a:moveTo>
                  <a:pt x="7390188" y="12819508"/>
                </a:moveTo>
                <a:cubicBezTo>
                  <a:pt x="7371838" y="12833314"/>
                  <a:pt x="7322489" y="12828326"/>
                  <a:pt x="7320216" y="12846177"/>
                </a:cubicBezTo>
                <a:cubicBezTo>
                  <a:pt x="7341141" y="12838096"/>
                  <a:pt x="7388581" y="12838163"/>
                  <a:pt x="7390188" y="12819508"/>
                </a:cubicBezTo>
                <a:close/>
                <a:moveTo>
                  <a:pt x="8290869" y="10784950"/>
                </a:moveTo>
                <a:cubicBezTo>
                  <a:pt x="8283208" y="10804064"/>
                  <a:pt x="8271861" y="10819539"/>
                  <a:pt x="8256509" y="10830946"/>
                </a:cubicBezTo>
                <a:cubicBezTo>
                  <a:pt x="8237683" y="10830734"/>
                  <a:pt x="8235873" y="10819317"/>
                  <a:pt x="8217307" y="10827339"/>
                </a:cubicBezTo>
                <a:cubicBezTo>
                  <a:pt x="8190197" y="10808282"/>
                  <a:pt x="8165803" y="10781093"/>
                  <a:pt x="8174884" y="10742104"/>
                </a:cubicBezTo>
                <a:cubicBezTo>
                  <a:pt x="8183076" y="10709125"/>
                  <a:pt x="8226277" y="10690308"/>
                  <a:pt x="8267659" y="10692098"/>
                </a:cubicBezTo>
                <a:cubicBezTo>
                  <a:pt x="8283134" y="10696198"/>
                  <a:pt x="8283283" y="10716655"/>
                  <a:pt x="8303118" y="10717120"/>
                </a:cubicBezTo>
                <a:cubicBezTo>
                  <a:pt x="8302507" y="10743082"/>
                  <a:pt x="8298531" y="10765835"/>
                  <a:pt x="8290869" y="10784950"/>
                </a:cubicBezTo>
                <a:close/>
                <a:moveTo>
                  <a:pt x="6858183" y="14027660"/>
                </a:moveTo>
                <a:cubicBezTo>
                  <a:pt x="6857942" y="14021174"/>
                  <a:pt x="6843572" y="14014538"/>
                  <a:pt x="6843611" y="14031757"/>
                </a:cubicBezTo>
                <a:cubicBezTo>
                  <a:pt x="6846359" y="14032462"/>
                  <a:pt x="6849721" y="14032928"/>
                  <a:pt x="6852658" y="14033206"/>
                </a:cubicBezTo>
                <a:cubicBezTo>
                  <a:pt x="6856774" y="14031967"/>
                  <a:pt x="6858264" y="14029822"/>
                  <a:pt x="6858183" y="14027660"/>
                </a:cubicBezTo>
                <a:close/>
                <a:moveTo>
                  <a:pt x="10269291" y="6308350"/>
                </a:moveTo>
                <a:cubicBezTo>
                  <a:pt x="10276010" y="6300064"/>
                  <a:pt x="10265068" y="6298298"/>
                  <a:pt x="10263784" y="6293127"/>
                </a:cubicBezTo>
                <a:cubicBezTo>
                  <a:pt x="10259338" y="6300883"/>
                  <a:pt x="10261237" y="6305815"/>
                  <a:pt x="10269291" y="6308350"/>
                </a:cubicBezTo>
                <a:close/>
                <a:moveTo>
                  <a:pt x="10402066" y="6008900"/>
                </a:moveTo>
                <a:lnTo>
                  <a:pt x="10384516" y="6001146"/>
                </a:lnTo>
                <a:cubicBezTo>
                  <a:pt x="10374674" y="6009526"/>
                  <a:pt x="10402925" y="6022009"/>
                  <a:pt x="10402066" y="6008900"/>
                </a:cubicBezTo>
                <a:close/>
                <a:moveTo>
                  <a:pt x="11700517" y="3073847"/>
                </a:moveTo>
                <a:cubicBezTo>
                  <a:pt x="11701789" y="3069813"/>
                  <a:pt x="11702634" y="3065590"/>
                  <a:pt x="11703479" y="3061368"/>
                </a:cubicBezTo>
                <a:cubicBezTo>
                  <a:pt x="11693035" y="3052668"/>
                  <a:pt x="11687061" y="3076582"/>
                  <a:pt x="11700517" y="3073847"/>
                </a:cubicBezTo>
                <a:close/>
                <a:moveTo>
                  <a:pt x="9161187" y="8822206"/>
                </a:moveTo>
                <a:cubicBezTo>
                  <a:pt x="9150736" y="8813507"/>
                  <a:pt x="9154821" y="8798484"/>
                  <a:pt x="9144131" y="8789170"/>
                </a:cubicBezTo>
                <a:cubicBezTo>
                  <a:pt x="9131514" y="8805014"/>
                  <a:pt x="9145381" y="8832560"/>
                  <a:pt x="9161187" y="8822206"/>
                </a:cubicBezTo>
                <a:close/>
                <a:moveTo>
                  <a:pt x="10856041" y="4986401"/>
                </a:moveTo>
                <a:cubicBezTo>
                  <a:pt x="10845346" y="4967902"/>
                  <a:pt x="10857390" y="4926794"/>
                  <a:pt x="10829298" y="4924586"/>
                </a:cubicBezTo>
                <a:cubicBezTo>
                  <a:pt x="10820842" y="4935645"/>
                  <a:pt x="10832569" y="4949500"/>
                  <a:pt x="10837945" y="4961570"/>
                </a:cubicBezTo>
                <a:cubicBezTo>
                  <a:pt x="10841089" y="4970612"/>
                  <a:pt x="10844131" y="4999507"/>
                  <a:pt x="10856041" y="4986401"/>
                </a:cubicBezTo>
                <a:close/>
                <a:moveTo>
                  <a:pt x="6767198" y="14241623"/>
                </a:moveTo>
                <a:cubicBezTo>
                  <a:pt x="6767949" y="14217999"/>
                  <a:pt x="6750279" y="14193373"/>
                  <a:pt x="6751524" y="14158245"/>
                </a:cubicBezTo>
                <a:cubicBezTo>
                  <a:pt x="6753047" y="14120181"/>
                  <a:pt x="6771561" y="14079433"/>
                  <a:pt x="6776624" y="14036818"/>
                </a:cubicBezTo>
                <a:cubicBezTo>
                  <a:pt x="6691918" y="14016211"/>
                  <a:pt x="6594896" y="14035013"/>
                  <a:pt x="6525732" y="13998847"/>
                </a:cubicBezTo>
                <a:cubicBezTo>
                  <a:pt x="6533041" y="13985766"/>
                  <a:pt x="6529000" y="13957987"/>
                  <a:pt x="6545782" y="13946545"/>
                </a:cubicBezTo>
                <a:cubicBezTo>
                  <a:pt x="6620042" y="13953871"/>
                  <a:pt x="6698044" y="13982729"/>
                  <a:pt x="6785943" y="13991496"/>
                </a:cubicBezTo>
                <a:cubicBezTo>
                  <a:pt x="6801815" y="13851721"/>
                  <a:pt x="6833691" y="13732268"/>
                  <a:pt x="6865318" y="13607609"/>
                </a:cubicBezTo>
                <a:cubicBezTo>
                  <a:pt x="6783629" y="13602096"/>
                  <a:pt x="6672520" y="13610088"/>
                  <a:pt x="6612499" y="13555535"/>
                </a:cubicBezTo>
                <a:cubicBezTo>
                  <a:pt x="6622922" y="13537715"/>
                  <a:pt x="6625696" y="13508359"/>
                  <a:pt x="6646051" y="13506139"/>
                </a:cubicBezTo>
                <a:cubicBezTo>
                  <a:pt x="6712127" y="13516986"/>
                  <a:pt x="6826047" y="13537250"/>
                  <a:pt x="6881995" y="13550247"/>
                </a:cubicBezTo>
                <a:cubicBezTo>
                  <a:pt x="6911032" y="13493761"/>
                  <a:pt x="6938026" y="13433822"/>
                  <a:pt x="6976042" y="13390477"/>
                </a:cubicBezTo>
                <a:cubicBezTo>
                  <a:pt x="6899579" y="13371982"/>
                  <a:pt x="6834594" y="13362128"/>
                  <a:pt x="6773615" y="13344360"/>
                </a:cubicBezTo>
                <a:cubicBezTo>
                  <a:pt x="6732298" y="13331710"/>
                  <a:pt x="6697825" y="13309343"/>
                  <a:pt x="6668135" y="13308457"/>
                </a:cubicBezTo>
                <a:cubicBezTo>
                  <a:pt x="6611027" y="13306160"/>
                  <a:pt x="6580305" y="13371076"/>
                  <a:pt x="6560485" y="13441319"/>
                </a:cubicBezTo>
                <a:cubicBezTo>
                  <a:pt x="6531930" y="13542872"/>
                  <a:pt x="6507291" y="13700180"/>
                  <a:pt x="6487107" y="13797786"/>
                </a:cubicBezTo>
                <a:cubicBezTo>
                  <a:pt x="6453065" y="13963682"/>
                  <a:pt x="6403568" y="14120710"/>
                  <a:pt x="6430851" y="14228585"/>
                </a:cubicBezTo>
                <a:cubicBezTo>
                  <a:pt x="6439205" y="14237373"/>
                  <a:pt x="6457675" y="14239418"/>
                  <a:pt x="6459175" y="14253332"/>
                </a:cubicBezTo>
                <a:cubicBezTo>
                  <a:pt x="6541958" y="14281754"/>
                  <a:pt x="6592711" y="14238430"/>
                  <a:pt x="6655909" y="14232715"/>
                </a:cubicBezTo>
                <a:cubicBezTo>
                  <a:pt x="6689189" y="14230090"/>
                  <a:pt x="6723869" y="14239298"/>
                  <a:pt x="6767198" y="14241623"/>
                </a:cubicBezTo>
                <a:close/>
                <a:moveTo>
                  <a:pt x="10286894" y="6286966"/>
                </a:moveTo>
                <a:cubicBezTo>
                  <a:pt x="10295405" y="6267703"/>
                  <a:pt x="10288289" y="6253816"/>
                  <a:pt x="10272983" y="6243471"/>
                </a:cubicBezTo>
                <a:cubicBezTo>
                  <a:pt x="10273516" y="6259567"/>
                  <a:pt x="10276512" y="6274704"/>
                  <a:pt x="10286894" y="6286966"/>
                </a:cubicBezTo>
                <a:close/>
                <a:moveTo>
                  <a:pt x="11234659" y="4145185"/>
                </a:moveTo>
                <a:cubicBezTo>
                  <a:pt x="11234880" y="4142181"/>
                  <a:pt x="11233831" y="4139293"/>
                  <a:pt x="11230964" y="4137133"/>
                </a:cubicBezTo>
                <a:cubicBezTo>
                  <a:pt x="11224535" y="4142458"/>
                  <a:pt x="11219343" y="4151903"/>
                  <a:pt x="11213200" y="4158886"/>
                </a:cubicBezTo>
                <a:cubicBezTo>
                  <a:pt x="11221906" y="4164264"/>
                  <a:pt x="11233996" y="4154199"/>
                  <a:pt x="11234659" y="4145185"/>
                </a:cubicBezTo>
                <a:close/>
                <a:moveTo>
                  <a:pt x="8806274" y="9642241"/>
                </a:moveTo>
                <a:cubicBezTo>
                  <a:pt x="8797706" y="9635326"/>
                  <a:pt x="8800184" y="9621424"/>
                  <a:pt x="8787300" y="9617121"/>
                </a:cubicBezTo>
                <a:cubicBezTo>
                  <a:pt x="8780607" y="9631306"/>
                  <a:pt x="8797578" y="9648865"/>
                  <a:pt x="8806274" y="9642241"/>
                </a:cubicBezTo>
                <a:close/>
                <a:moveTo>
                  <a:pt x="11498842" y="3548655"/>
                </a:moveTo>
                <a:cubicBezTo>
                  <a:pt x="11489025" y="3544318"/>
                  <a:pt x="11478444" y="3537093"/>
                  <a:pt x="11473444" y="3546101"/>
                </a:cubicBezTo>
                <a:cubicBezTo>
                  <a:pt x="11483260" y="3550438"/>
                  <a:pt x="11494268" y="3557851"/>
                  <a:pt x="11498842" y="3548655"/>
                </a:cubicBezTo>
                <a:close/>
                <a:moveTo>
                  <a:pt x="8118133" y="11200225"/>
                </a:moveTo>
                <a:cubicBezTo>
                  <a:pt x="8121591" y="11194481"/>
                  <a:pt x="8123894" y="11188771"/>
                  <a:pt x="8124210" y="11183041"/>
                </a:cubicBezTo>
                <a:cubicBezTo>
                  <a:pt x="8116192" y="11193058"/>
                  <a:pt x="8105624" y="11205496"/>
                  <a:pt x="8096600" y="11218110"/>
                </a:cubicBezTo>
                <a:lnTo>
                  <a:pt x="8090317" y="11230481"/>
                </a:lnTo>
                <a:lnTo>
                  <a:pt x="8078250" y="11254236"/>
                </a:lnTo>
                <a:cubicBezTo>
                  <a:pt x="8081162" y="11247819"/>
                  <a:pt x="8085411" y="11241593"/>
                  <a:pt x="8090167" y="11235506"/>
                </a:cubicBezTo>
                <a:lnTo>
                  <a:pt x="8092782" y="11232377"/>
                </a:lnTo>
                <a:lnTo>
                  <a:pt x="8105123" y="11217608"/>
                </a:lnTo>
                <a:cubicBezTo>
                  <a:pt x="8110061" y="11211745"/>
                  <a:pt x="8114675" y="11205968"/>
                  <a:pt x="8118133" y="11200225"/>
                </a:cubicBezTo>
                <a:close/>
                <a:moveTo>
                  <a:pt x="7289338" y="13076637"/>
                </a:moveTo>
                <a:cubicBezTo>
                  <a:pt x="7270611" y="13073967"/>
                  <a:pt x="7254031" y="13076834"/>
                  <a:pt x="7239889" y="13086894"/>
                </a:cubicBezTo>
                <a:cubicBezTo>
                  <a:pt x="7262384" y="13098362"/>
                  <a:pt x="7274618" y="13083382"/>
                  <a:pt x="7289338" y="13076637"/>
                </a:cubicBezTo>
                <a:close/>
                <a:moveTo>
                  <a:pt x="11126328" y="4393553"/>
                </a:moveTo>
                <a:cubicBezTo>
                  <a:pt x="11124244" y="4362520"/>
                  <a:pt x="11127507" y="4329766"/>
                  <a:pt x="11106785" y="4306320"/>
                </a:cubicBezTo>
                <a:cubicBezTo>
                  <a:pt x="11096143" y="4341938"/>
                  <a:pt x="11106836" y="4369629"/>
                  <a:pt x="11126328" y="4393553"/>
                </a:cubicBezTo>
                <a:close/>
                <a:moveTo>
                  <a:pt x="11195194" y="4237694"/>
                </a:moveTo>
                <a:cubicBezTo>
                  <a:pt x="11179379" y="4234279"/>
                  <a:pt x="11156148" y="4210744"/>
                  <a:pt x="11148887" y="4229483"/>
                </a:cubicBezTo>
                <a:cubicBezTo>
                  <a:pt x="11160412" y="4243762"/>
                  <a:pt x="11174983" y="4238461"/>
                  <a:pt x="11184236" y="4253267"/>
                </a:cubicBezTo>
                <a:cubicBezTo>
                  <a:pt x="11188492" y="4250554"/>
                  <a:pt x="11192462" y="4246184"/>
                  <a:pt x="11195194" y="4237694"/>
                </a:cubicBezTo>
                <a:close/>
                <a:moveTo>
                  <a:pt x="11402737" y="3775400"/>
                </a:moveTo>
                <a:cubicBezTo>
                  <a:pt x="11390687" y="3768037"/>
                  <a:pt x="11370604" y="3789245"/>
                  <a:pt x="11389521" y="3796074"/>
                </a:cubicBezTo>
                <a:cubicBezTo>
                  <a:pt x="11398988" y="3793119"/>
                  <a:pt x="11390381" y="3779118"/>
                  <a:pt x="11402737" y="3775400"/>
                </a:cubicBezTo>
                <a:close/>
                <a:moveTo>
                  <a:pt x="9561082" y="7943521"/>
                </a:moveTo>
                <a:cubicBezTo>
                  <a:pt x="9560333" y="7938843"/>
                  <a:pt x="9556713" y="7935208"/>
                  <a:pt x="9551220" y="7937219"/>
                </a:cubicBezTo>
                <a:cubicBezTo>
                  <a:pt x="9555348" y="7943589"/>
                  <a:pt x="9542992" y="7949555"/>
                  <a:pt x="9553715" y="7956084"/>
                </a:cubicBezTo>
                <a:cubicBezTo>
                  <a:pt x="9559708" y="7953920"/>
                  <a:pt x="9561830" y="7948200"/>
                  <a:pt x="9561082" y="7943521"/>
                </a:cubicBezTo>
                <a:close/>
                <a:moveTo>
                  <a:pt x="10943044" y="4817192"/>
                </a:moveTo>
                <a:cubicBezTo>
                  <a:pt x="10948284" y="4808794"/>
                  <a:pt x="10948365" y="4801687"/>
                  <a:pt x="10939028" y="4798581"/>
                </a:cubicBezTo>
                <a:cubicBezTo>
                  <a:pt x="10934640" y="4807357"/>
                  <a:pt x="10939244" y="4811942"/>
                  <a:pt x="10943044" y="4817192"/>
                </a:cubicBezTo>
                <a:close/>
                <a:moveTo>
                  <a:pt x="10688626" y="5402235"/>
                </a:moveTo>
                <a:cubicBezTo>
                  <a:pt x="10692964" y="5392417"/>
                  <a:pt x="10696793" y="5382884"/>
                  <a:pt x="10697109" y="5374668"/>
                </a:cubicBezTo>
                <a:lnTo>
                  <a:pt x="10695068" y="5365655"/>
                </a:lnTo>
                <a:lnTo>
                  <a:pt x="10694570" y="5363461"/>
                </a:lnTo>
                <a:lnTo>
                  <a:pt x="10686363" y="5356564"/>
                </a:lnTo>
                <a:lnTo>
                  <a:pt x="10684507" y="5355004"/>
                </a:lnTo>
                <a:lnTo>
                  <a:pt x="10683895" y="5359270"/>
                </a:lnTo>
                <a:lnTo>
                  <a:pt x="10683057" y="5365106"/>
                </a:lnTo>
                <a:lnTo>
                  <a:pt x="10680797" y="5380855"/>
                </a:lnTo>
                <a:cubicBezTo>
                  <a:pt x="10682074" y="5388498"/>
                  <a:pt x="10685273" y="5395396"/>
                  <a:pt x="10688626" y="5402235"/>
                </a:cubicBezTo>
                <a:close/>
                <a:moveTo>
                  <a:pt x="10877427" y="4974933"/>
                </a:moveTo>
                <a:cubicBezTo>
                  <a:pt x="10870600" y="4971917"/>
                  <a:pt x="10877309" y="4963657"/>
                  <a:pt x="10866791" y="4962071"/>
                </a:cubicBezTo>
                <a:cubicBezTo>
                  <a:pt x="10860836" y="4968623"/>
                  <a:pt x="10873367" y="4981812"/>
                  <a:pt x="10877427" y="4974933"/>
                </a:cubicBezTo>
                <a:close/>
                <a:moveTo>
                  <a:pt x="7985351" y="11520751"/>
                </a:moveTo>
                <a:cubicBezTo>
                  <a:pt x="7980389" y="11498621"/>
                  <a:pt x="7971124" y="11476475"/>
                  <a:pt x="7964089" y="11453173"/>
                </a:cubicBezTo>
                <a:cubicBezTo>
                  <a:pt x="7957457" y="11430835"/>
                  <a:pt x="7957061" y="11403406"/>
                  <a:pt x="7939429" y="11388823"/>
                </a:cubicBezTo>
                <a:cubicBezTo>
                  <a:pt x="7952183" y="11435523"/>
                  <a:pt x="7962452" y="11484391"/>
                  <a:pt x="7985351" y="11520751"/>
                </a:cubicBezTo>
                <a:close/>
                <a:moveTo>
                  <a:pt x="10319116" y="6242878"/>
                </a:moveTo>
                <a:cubicBezTo>
                  <a:pt x="10315130" y="6233443"/>
                  <a:pt x="10292240" y="6217189"/>
                  <a:pt x="10278839" y="6220989"/>
                </a:cubicBezTo>
                <a:cubicBezTo>
                  <a:pt x="10288554" y="6227839"/>
                  <a:pt x="10304910" y="6247345"/>
                  <a:pt x="10319116" y="6242878"/>
                </a:cubicBezTo>
                <a:close/>
                <a:moveTo>
                  <a:pt x="11169431" y="4320703"/>
                </a:moveTo>
                <a:lnTo>
                  <a:pt x="11153701" y="4295944"/>
                </a:lnTo>
                <a:lnTo>
                  <a:pt x="11148268" y="4287392"/>
                </a:lnTo>
                <a:lnTo>
                  <a:pt x="11159293" y="4294707"/>
                </a:lnTo>
                <a:lnTo>
                  <a:pt x="11166499" y="4299488"/>
                </a:lnTo>
                <a:close/>
                <a:moveTo>
                  <a:pt x="9147068" y="8898069"/>
                </a:moveTo>
                <a:cubicBezTo>
                  <a:pt x="9140499" y="8887517"/>
                  <a:pt x="9151356" y="8869878"/>
                  <a:pt x="9137397" y="8862183"/>
                </a:cubicBezTo>
                <a:cubicBezTo>
                  <a:pt x="9123740" y="8878072"/>
                  <a:pt x="9131449" y="8907998"/>
                  <a:pt x="9147068" y="8898069"/>
                </a:cubicBezTo>
                <a:close/>
                <a:moveTo>
                  <a:pt x="8331304" y="10749011"/>
                </a:moveTo>
                <a:cubicBezTo>
                  <a:pt x="8324533" y="10720396"/>
                  <a:pt x="8344852" y="10686814"/>
                  <a:pt x="8327425" y="10670562"/>
                </a:cubicBezTo>
                <a:cubicBezTo>
                  <a:pt x="8326582" y="10685841"/>
                  <a:pt x="8324299" y="10734970"/>
                  <a:pt x="8331304" y="10749011"/>
                </a:cubicBezTo>
                <a:close/>
                <a:moveTo>
                  <a:pt x="11728233" y="3067710"/>
                </a:moveTo>
                <a:cubicBezTo>
                  <a:pt x="11724202" y="3066439"/>
                  <a:pt x="11719982" y="3065596"/>
                  <a:pt x="11715950" y="3064325"/>
                </a:cubicBezTo>
                <a:cubicBezTo>
                  <a:pt x="11714917" y="3068975"/>
                  <a:pt x="11713833" y="3072581"/>
                  <a:pt x="11712988" y="3076804"/>
                </a:cubicBezTo>
                <a:cubicBezTo>
                  <a:pt x="11715312" y="3077320"/>
                  <a:pt x="11717874" y="3078452"/>
                  <a:pt x="11720624" y="3079156"/>
                </a:cubicBezTo>
                <a:cubicBezTo>
                  <a:pt x="11722462" y="3073841"/>
                  <a:pt x="11727725" y="3074634"/>
                  <a:pt x="11728233" y="3067710"/>
                </a:cubicBezTo>
                <a:close/>
                <a:moveTo>
                  <a:pt x="11144687" y="4388905"/>
                </a:moveTo>
                <a:cubicBezTo>
                  <a:pt x="11150340" y="4371498"/>
                  <a:pt x="11150877" y="4351831"/>
                  <a:pt x="11147569" y="4332506"/>
                </a:cubicBezTo>
                <a:lnTo>
                  <a:pt x="11135482" y="4299973"/>
                </a:lnTo>
                <a:lnTo>
                  <a:pt x="11127379" y="4278162"/>
                </a:lnTo>
                <a:lnTo>
                  <a:pt x="11122355" y="4302877"/>
                </a:lnTo>
                <a:lnTo>
                  <a:pt x="11120880" y="4310132"/>
                </a:lnTo>
                <a:cubicBezTo>
                  <a:pt x="11120460" y="4339732"/>
                  <a:pt x="11135807" y="4363163"/>
                  <a:pt x="11144687" y="4388905"/>
                </a:cubicBezTo>
                <a:close/>
                <a:moveTo>
                  <a:pt x="10731151" y="5325610"/>
                </a:moveTo>
                <a:cubicBezTo>
                  <a:pt x="10720984" y="5309381"/>
                  <a:pt x="10737460" y="5282478"/>
                  <a:pt x="10713140" y="5271732"/>
                </a:cubicBezTo>
                <a:cubicBezTo>
                  <a:pt x="10710716" y="5291069"/>
                  <a:pt x="10711256" y="5324472"/>
                  <a:pt x="10731151" y="5325610"/>
                </a:cubicBezTo>
                <a:close/>
                <a:moveTo>
                  <a:pt x="10780380" y="5214193"/>
                </a:moveTo>
                <a:cubicBezTo>
                  <a:pt x="10783752" y="5195020"/>
                  <a:pt x="10784224" y="5176351"/>
                  <a:pt x="10781277" y="5159360"/>
                </a:cubicBezTo>
                <a:lnTo>
                  <a:pt x="10766096" y="5124717"/>
                </a:lnTo>
                <a:lnTo>
                  <a:pt x="10764467" y="5120999"/>
                </a:lnTo>
                <a:lnTo>
                  <a:pt x="10769632" y="5113520"/>
                </a:lnTo>
                <a:lnTo>
                  <a:pt x="10789536" y="5084699"/>
                </a:lnTo>
                <a:lnTo>
                  <a:pt x="10791018" y="5086242"/>
                </a:lnTo>
                <a:lnTo>
                  <a:pt x="10795545" y="5075997"/>
                </a:lnTo>
                <a:lnTo>
                  <a:pt x="10789536" y="5084699"/>
                </a:lnTo>
                <a:lnTo>
                  <a:pt x="10784949" y="5079925"/>
                </a:lnTo>
                <a:cubicBezTo>
                  <a:pt x="10782891" y="5077804"/>
                  <a:pt x="10781831" y="5075295"/>
                  <a:pt x="10784879" y="5071284"/>
                </a:cubicBezTo>
                <a:lnTo>
                  <a:pt x="10780970" y="5077619"/>
                </a:lnTo>
                <a:lnTo>
                  <a:pt x="10748609" y="5130067"/>
                </a:lnTo>
                <a:lnTo>
                  <a:pt x="10738371" y="5121143"/>
                </a:lnTo>
                <a:cubicBezTo>
                  <a:pt x="10743114" y="5124258"/>
                  <a:pt x="10737586" y="5131000"/>
                  <a:pt x="10735560" y="5136737"/>
                </a:cubicBezTo>
                <a:lnTo>
                  <a:pt x="10740260" y="5143598"/>
                </a:lnTo>
                <a:lnTo>
                  <a:pt x="10712223" y="5189037"/>
                </a:lnTo>
                <a:lnTo>
                  <a:pt x="10710705" y="5180729"/>
                </a:lnTo>
                <a:cubicBezTo>
                  <a:pt x="10705604" y="5155771"/>
                  <a:pt x="10698558" y="5131612"/>
                  <a:pt x="10685205" y="5109897"/>
                </a:cubicBezTo>
                <a:cubicBezTo>
                  <a:pt x="10675169" y="5136074"/>
                  <a:pt x="10688086" y="5153005"/>
                  <a:pt x="10694850" y="5172321"/>
                </a:cubicBezTo>
                <a:lnTo>
                  <a:pt x="10697658" y="5212644"/>
                </a:lnTo>
                <a:lnTo>
                  <a:pt x="10684062" y="5234680"/>
                </a:lnTo>
                <a:lnTo>
                  <a:pt x="10674850" y="5247106"/>
                </a:lnTo>
                <a:lnTo>
                  <a:pt x="10674816" y="5249664"/>
                </a:lnTo>
                <a:lnTo>
                  <a:pt x="10668122" y="5260513"/>
                </a:lnTo>
                <a:cubicBezTo>
                  <a:pt x="10657257" y="5251632"/>
                  <a:pt x="10659777" y="5256317"/>
                  <a:pt x="10648724" y="5247862"/>
                </a:cubicBezTo>
                <a:cubicBezTo>
                  <a:pt x="10632701" y="5288743"/>
                  <a:pt x="10657900" y="5313654"/>
                  <a:pt x="10663600" y="5345767"/>
                </a:cubicBezTo>
                <a:cubicBezTo>
                  <a:pt x="10670000" y="5348595"/>
                  <a:pt x="10674307" y="5346926"/>
                  <a:pt x="10677473" y="5343222"/>
                </a:cubicBezTo>
                <a:cubicBezTo>
                  <a:pt x="10660658" y="5318955"/>
                  <a:pt x="10654253" y="5289592"/>
                  <a:pt x="10668122" y="5260513"/>
                </a:cubicBezTo>
                <a:lnTo>
                  <a:pt x="10674800" y="5250842"/>
                </a:lnTo>
                <a:lnTo>
                  <a:pt x="10674624" y="5263832"/>
                </a:lnTo>
                <a:cubicBezTo>
                  <a:pt x="10676948" y="5274873"/>
                  <a:pt x="10683657" y="5284215"/>
                  <a:pt x="10691327" y="5283013"/>
                </a:cubicBezTo>
                <a:cubicBezTo>
                  <a:pt x="10688780" y="5275507"/>
                  <a:pt x="10690276" y="5266349"/>
                  <a:pt x="10690774" y="5257577"/>
                </a:cubicBezTo>
                <a:lnTo>
                  <a:pt x="10684770" y="5236406"/>
                </a:lnTo>
                <a:lnTo>
                  <a:pt x="10697982" y="5217276"/>
                </a:lnTo>
                <a:lnTo>
                  <a:pt x="10698279" y="5221547"/>
                </a:lnTo>
                <a:cubicBezTo>
                  <a:pt x="10700650" y="5237388"/>
                  <a:pt x="10705428" y="5252254"/>
                  <a:pt x="10716158" y="5264902"/>
                </a:cubicBezTo>
                <a:cubicBezTo>
                  <a:pt x="10718044" y="5260634"/>
                  <a:pt x="10722499" y="5262093"/>
                  <a:pt x="10724524" y="5256355"/>
                </a:cubicBezTo>
                <a:lnTo>
                  <a:pt x="10713320" y="5195065"/>
                </a:lnTo>
                <a:lnTo>
                  <a:pt x="10734404" y="5164532"/>
                </a:lnTo>
                <a:lnTo>
                  <a:pt x="10731808" y="5210152"/>
                </a:lnTo>
                <a:lnTo>
                  <a:pt x="10733328" y="5228478"/>
                </a:lnTo>
                <a:lnTo>
                  <a:pt x="10733891" y="5235265"/>
                </a:lnTo>
                <a:lnTo>
                  <a:pt x="10740366" y="5248436"/>
                </a:lnTo>
                <a:lnTo>
                  <a:pt x="10744608" y="5257067"/>
                </a:lnTo>
                <a:lnTo>
                  <a:pt x="10747913" y="5241979"/>
                </a:lnTo>
                <a:lnTo>
                  <a:pt x="10750869" y="5228489"/>
                </a:lnTo>
                <a:cubicBezTo>
                  <a:pt x="10751239" y="5219661"/>
                  <a:pt x="10750144" y="5211429"/>
                  <a:pt x="10748334" y="5203477"/>
                </a:cubicBezTo>
                <a:lnTo>
                  <a:pt x="10744935" y="5191725"/>
                </a:lnTo>
                <a:lnTo>
                  <a:pt x="10736284" y="5161811"/>
                </a:lnTo>
                <a:lnTo>
                  <a:pt x="10744543" y="5149850"/>
                </a:lnTo>
                <a:lnTo>
                  <a:pt x="10748004" y="5154903"/>
                </a:lnTo>
                <a:lnTo>
                  <a:pt x="10751244" y="5171747"/>
                </a:lnTo>
                <a:lnTo>
                  <a:pt x="10752487" y="5178209"/>
                </a:lnTo>
                <a:cubicBezTo>
                  <a:pt x="10754514" y="5193963"/>
                  <a:pt x="10756308" y="5208659"/>
                  <a:pt x="10768016" y="5213322"/>
                </a:cubicBezTo>
                <a:cubicBezTo>
                  <a:pt x="10768173" y="5196810"/>
                  <a:pt x="10768002" y="5176709"/>
                  <a:pt x="10764172" y="5159264"/>
                </a:cubicBezTo>
                <a:lnTo>
                  <a:pt x="10759261" y="5146363"/>
                </a:lnTo>
                <a:lnTo>
                  <a:pt x="10755266" y="5135870"/>
                </a:lnTo>
                <a:lnTo>
                  <a:pt x="10754599" y="5135289"/>
                </a:lnTo>
                <a:lnTo>
                  <a:pt x="10762718" y="5123531"/>
                </a:lnTo>
                <a:lnTo>
                  <a:pt x="10763741" y="5132175"/>
                </a:lnTo>
                <a:lnTo>
                  <a:pt x="10767720" y="5165807"/>
                </a:lnTo>
                <a:cubicBezTo>
                  <a:pt x="10771447" y="5182185"/>
                  <a:pt x="10776275" y="5198094"/>
                  <a:pt x="10780380" y="5214193"/>
                </a:cubicBezTo>
                <a:close/>
                <a:moveTo>
                  <a:pt x="10531094" y="5787442"/>
                </a:moveTo>
                <a:cubicBezTo>
                  <a:pt x="10521423" y="5760759"/>
                  <a:pt x="10516251" y="5731989"/>
                  <a:pt x="10495069" y="5709388"/>
                </a:cubicBezTo>
                <a:cubicBezTo>
                  <a:pt x="10491620" y="5741479"/>
                  <a:pt x="10511759" y="5764129"/>
                  <a:pt x="10521241" y="5791237"/>
                </a:cubicBezTo>
                <a:cubicBezTo>
                  <a:pt x="10525089" y="5792937"/>
                  <a:pt x="10529740" y="5793974"/>
                  <a:pt x="10531094" y="5787442"/>
                </a:cubicBezTo>
                <a:close/>
                <a:moveTo>
                  <a:pt x="10662327" y="5490610"/>
                </a:moveTo>
                <a:cubicBezTo>
                  <a:pt x="10657148" y="5482710"/>
                  <a:pt x="10663471" y="5470708"/>
                  <a:pt x="10647644" y="5467286"/>
                </a:cubicBezTo>
                <a:cubicBezTo>
                  <a:pt x="10643495" y="5476677"/>
                  <a:pt x="10654803" y="5494942"/>
                  <a:pt x="10662327" y="5490610"/>
                </a:cubicBezTo>
                <a:close/>
                <a:moveTo>
                  <a:pt x="9047149" y="9152427"/>
                </a:moveTo>
                <a:cubicBezTo>
                  <a:pt x="9042789" y="9157701"/>
                  <a:pt x="9036276" y="9156367"/>
                  <a:pt x="9032340" y="9161829"/>
                </a:cubicBezTo>
                <a:cubicBezTo>
                  <a:pt x="8986039" y="9135713"/>
                  <a:pt x="8881364" y="9142955"/>
                  <a:pt x="8897928" y="9081352"/>
                </a:cubicBezTo>
                <a:cubicBezTo>
                  <a:pt x="8945203" y="9081151"/>
                  <a:pt x="9001953" y="9103140"/>
                  <a:pt x="9045969" y="9119502"/>
                </a:cubicBezTo>
                <a:cubicBezTo>
                  <a:pt x="9056174" y="9134298"/>
                  <a:pt x="9033256" y="9139088"/>
                  <a:pt x="9047149" y="9152427"/>
                </a:cubicBezTo>
                <a:close/>
                <a:moveTo>
                  <a:pt x="8628204" y="10103329"/>
                </a:moveTo>
                <a:cubicBezTo>
                  <a:pt x="8614428" y="10098054"/>
                  <a:pt x="8635148" y="10072809"/>
                  <a:pt x="8610813" y="10074076"/>
                </a:cubicBezTo>
                <a:cubicBezTo>
                  <a:pt x="8600740" y="10080172"/>
                  <a:pt x="8611858" y="10092803"/>
                  <a:pt x="8611873" y="10103079"/>
                </a:cubicBezTo>
                <a:cubicBezTo>
                  <a:pt x="8617890" y="10104277"/>
                  <a:pt x="8625649" y="10108354"/>
                  <a:pt x="8628204" y="10103329"/>
                </a:cubicBezTo>
                <a:close/>
                <a:moveTo>
                  <a:pt x="7327269" y="13048551"/>
                </a:moveTo>
                <a:lnTo>
                  <a:pt x="7305916" y="13039116"/>
                </a:lnTo>
                <a:cubicBezTo>
                  <a:pt x="7293080" y="13058925"/>
                  <a:pt x="7321253" y="13066787"/>
                  <a:pt x="7327269" y="13048551"/>
                </a:cubicBezTo>
                <a:close/>
                <a:moveTo>
                  <a:pt x="11337402" y="3972912"/>
                </a:moveTo>
                <a:cubicBezTo>
                  <a:pt x="11365075" y="3835239"/>
                  <a:pt x="11380253" y="3702753"/>
                  <a:pt x="11413890" y="3563126"/>
                </a:cubicBezTo>
                <a:cubicBezTo>
                  <a:pt x="11355578" y="3584269"/>
                  <a:pt x="11302697" y="3618518"/>
                  <a:pt x="11246768" y="3645812"/>
                </a:cubicBezTo>
                <a:cubicBezTo>
                  <a:pt x="11190035" y="3673771"/>
                  <a:pt x="11134105" y="3701065"/>
                  <a:pt x="11076231" y="3726990"/>
                </a:cubicBezTo>
                <a:cubicBezTo>
                  <a:pt x="11141243" y="3815370"/>
                  <a:pt x="11201466" y="3921518"/>
                  <a:pt x="11337402" y="3972912"/>
                </a:cubicBezTo>
                <a:close/>
                <a:moveTo>
                  <a:pt x="9588937" y="7932861"/>
                </a:moveTo>
                <a:cubicBezTo>
                  <a:pt x="9584808" y="7926494"/>
                  <a:pt x="9591568" y="7920059"/>
                  <a:pt x="9587101" y="7914013"/>
                </a:cubicBezTo>
                <a:cubicBezTo>
                  <a:pt x="9579731" y="7918453"/>
                  <a:pt x="9579607" y="7936591"/>
                  <a:pt x="9588937" y="7932861"/>
                </a:cubicBezTo>
                <a:close/>
                <a:moveTo>
                  <a:pt x="6780239" y="14291728"/>
                </a:moveTo>
                <a:cubicBezTo>
                  <a:pt x="6758058" y="14281927"/>
                  <a:pt x="6745567" y="14265194"/>
                  <a:pt x="6727402" y="14252071"/>
                </a:cubicBezTo>
                <a:cubicBezTo>
                  <a:pt x="6725987" y="14274891"/>
                  <a:pt x="6769657" y="14301832"/>
                  <a:pt x="6780239" y="14291728"/>
                </a:cubicBezTo>
                <a:close/>
                <a:moveTo>
                  <a:pt x="6553675" y="14805903"/>
                </a:moveTo>
                <a:cubicBezTo>
                  <a:pt x="6529045" y="14797062"/>
                  <a:pt x="6492401" y="14794654"/>
                  <a:pt x="6489590" y="14814853"/>
                </a:cubicBezTo>
                <a:cubicBezTo>
                  <a:pt x="6516401" y="14825678"/>
                  <a:pt x="6533993" y="14813542"/>
                  <a:pt x="6553675" y="14805903"/>
                </a:cubicBezTo>
                <a:close/>
                <a:moveTo>
                  <a:pt x="10524189" y="5821571"/>
                </a:moveTo>
                <a:cubicBezTo>
                  <a:pt x="10518855" y="5815140"/>
                  <a:pt x="10525410" y="5803775"/>
                  <a:pt x="10513114" y="5800380"/>
                </a:cubicBezTo>
                <a:cubicBezTo>
                  <a:pt x="10509537" y="5808476"/>
                  <a:pt x="10515294" y="5827827"/>
                  <a:pt x="10524189" y="5821571"/>
                </a:cubicBezTo>
                <a:close/>
                <a:moveTo>
                  <a:pt x="8984969" y="9305634"/>
                </a:moveTo>
                <a:lnTo>
                  <a:pt x="8979143" y="9318820"/>
                </a:lnTo>
                <a:cubicBezTo>
                  <a:pt x="8906513" y="9302490"/>
                  <a:pt x="8876375" y="9238332"/>
                  <a:pt x="8848971" y="9192160"/>
                </a:cubicBezTo>
                <a:cubicBezTo>
                  <a:pt x="8918917" y="9191543"/>
                  <a:pt x="8959277" y="9264793"/>
                  <a:pt x="8984969" y="9305634"/>
                </a:cubicBezTo>
                <a:close/>
                <a:moveTo>
                  <a:pt x="10421304" y="6059151"/>
                </a:moveTo>
                <a:cubicBezTo>
                  <a:pt x="10421626" y="6044528"/>
                  <a:pt x="10426878" y="6028010"/>
                  <a:pt x="10409328" y="6020255"/>
                </a:cubicBezTo>
                <a:cubicBezTo>
                  <a:pt x="10406353" y="6036252"/>
                  <a:pt x="10409300" y="6049265"/>
                  <a:pt x="10421304" y="6059151"/>
                </a:cubicBezTo>
                <a:close/>
                <a:moveTo>
                  <a:pt x="11141348" y="4433364"/>
                </a:moveTo>
                <a:cubicBezTo>
                  <a:pt x="11134234" y="4424096"/>
                  <a:pt x="11131801" y="4412303"/>
                  <a:pt x="11116880" y="4405711"/>
                </a:cubicBezTo>
                <a:cubicBezTo>
                  <a:pt x="11115763" y="4417466"/>
                  <a:pt x="11130810" y="4444529"/>
                  <a:pt x="11141348" y="4433364"/>
                </a:cubicBezTo>
                <a:close/>
                <a:moveTo>
                  <a:pt x="10726319" y="5373479"/>
                </a:moveTo>
                <a:lnTo>
                  <a:pt x="10725593" y="5367053"/>
                </a:lnTo>
                <a:lnTo>
                  <a:pt x="10723487" y="5348438"/>
                </a:lnTo>
                <a:cubicBezTo>
                  <a:pt x="10721779" y="5340475"/>
                  <a:pt x="10718969" y="5332984"/>
                  <a:pt x="10714054" y="5326219"/>
                </a:cubicBezTo>
                <a:cubicBezTo>
                  <a:pt x="10707889" y="5328342"/>
                  <a:pt x="10704606" y="5331515"/>
                  <a:pt x="10703023" y="5335386"/>
                </a:cubicBezTo>
                <a:lnTo>
                  <a:pt x="10702830" y="5338519"/>
                </a:lnTo>
                <a:lnTo>
                  <a:pt x="10702197" y="5348726"/>
                </a:lnTo>
                <a:cubicBezTo>
                  <a:pt x="10702835" y="5353630"/>
                  <a:pt x="10703990" y="5358877"/>
                  <a:pt x="10704483" y="5364110"/>
                </a:cubicBezTo>
                <a:lnTo>
                  <a:pt x="10704265" y="5366077"/>
                </a:lnTo>
                <a:lnTo>
                  <a:pt x="10702790" y="5379410"/>
                </a:lnTo>
                <a:cubicBezTo>
                  <a:pt x="10715096" y="5374643"/>
                  <a:pt x="10720127" y="5379416"/>
                  <a:pt x="10726319" y="5373479"/>
                </a:cubicBezTo>
                <a:close/>
                <a:moveTo>
                  <a:pt x="9189350" y="8860149"/>
                </a:moveTo>
                <a:cubicBezTo>
                  <a:pt x="9186252" y="8834807"/>
                  <a:pt x="9188881" y="8806904"/>
                  <a:pt x="9170201" y="8787941"/>
                </a:cubicBezTo>
                <a:cubicBezTo>
                  <a:pt x="9161603" y="8817798"/>
                  <a:pt x="9167165" y="8842186"/>
                  <a:pt x="9189350" y="8860149"/>
                </a:cubicBezTo>
                <a:close/>
                <a:moveTo>
                  <a:pt x="9551564" y="8041801"/>
                </a:moveTo>
                <a:cubicBezTo>
                  <a:pt x="9548466" y="8033806"/>
                  <a:pt x="9552298" y="8025657"/>
                  <a:pt x="9543928" y="8017528"/>
                </a:cubicBezTo>
                <a:cubicBezTo>
                  <a:pt x="9538163" y="8023662"/>
                  <a:pt x="9540963" y="8043524"/>
                  <a:pt x="9551564" y="8041801"/>
                </a:cubicBezTo>
                <a:close/>
                <a:moveTo>
                  <a:pt x="10681122" y="5486159"/>
                </a:moveTo>
                <a:cubicBezTo>
                  <a:pt x="10670350" y="5452830"/>
                  <a:pt x="10686223" y="5408828"/>
                  <a:pt x="10665608" y="5379310"/>
                </a:cubicBezTo>
                <a:cubicBezTo>
                  <a:pt x="10657117" y="5420455"/>
                  <a:pt x="10666658" y="5454261"/>
                  <a:pt x="10681122" y="5486159"/>
                </a:cubicBezTo>
                <a:close/>
                <a:moveTo>
                  <a:pt x="6777249" y="14322006"/>
                </a:moveTo>
                <a:cubicBezTo>
                  <a:pt x="6778849" y="14320548"/>
                  <a:pt x="6780278" y="14318757"/>
                  <a:pt x="6780292" y="14314686"/>
                </a:cubicBezTo>
                <a:cubicBezTo>
                  <a:pt x="6765799" y="14312869"/>
                  <a:pt x="6768089" y="14299611"/>
                  <a:pt x="6750759" y="14299599"/>
                </a:cubicBezTo>
                <a:cubicBezTo>
                  <a:pt x="6748381" y="14315367"/>
                  <a:pt x="6759948" y="14321497"/>
                  <a:pt x="6773171" y="14327340"/>
                </a:cubicBezTo>
                <a:cubicBezTo>
                  <a:pt x="6773875" y="14324593"/>
                  <a:pt x="6775649" y="14323465"/>
                  <a:pt x="6777249" y="14322006"/>
                </a:cubicBezTo>
                <a:close/>
                <a:moveTo>
                  <a:pt x="7466477" y="12763525"/>
                </a:moveTo>
                <a:cubicBezTo>
                  <a:pt x="7365116" y="12750334"/>
                  <a:pt x="7299127" y="12829215"/>
                  <a:pt x="7195191" y="12810300"/>
                </a:cubicBezTo>
                <a:cubicBezTo>
                  <a:pt x="7177218" y="12840580"/>
                  <a:pt x="7151608" y="12851178"/>
                  <a:pt x="7132254" y="12878809"/>
                </a:cubicBezTo>
                <a:cubicBezTo>
                  <a:pt x="7164270" y="12905695"/>
                  <a:pt x="7226191" y="12863748"/>
                  <a:pt x="7253774" y="12881031"/>
                </a:cubicBezTo>
                <a:cubicBezTo>
                  <a:pt x="7225401" y="12903657"/>
                  <a:pt x="7181037" y="12885075"/>
                  <a:pt x="7152614" y="12906660"/>
                </a:cubicBezTo>
                <a:cubicBezTo>
                  <a:pt x="7180286" y="12938761"/>
                  <a:pt x="7229181" y="12899722"/>
                  <a:pt x="7247029" y="12910157"/>
                </a:cubicBezTo>
                <a:cubicBezTo>
                  <a:pt x="7228806" y="12935228"/>
                  <a:pt x="7194642" y="12920133"/>
                  <a:pt x="7172172" y="12935176"/>
                </a:cubicBezTo>
                <a:cubicBezTo>
                  <a:pt x="7203504" y="12954371"/>
                  <a:pt x="7250915" y="12926779"/>
                  <a:pt x="7284467" y="12907970"/>
                </a:cubicBezTo>
                <a:lnTo>
                  <a:pt x="7305711" y="12897416"/>
                </a:lnTo>
                <a:lnTo>
                  <a:pt x="7307857" y="12897920"/>
                </a:lnTo>
                <a:cubicBezTo>
                  <a:pt x="7310484" y="12897806"/>
                  <a:pt x="7312311" y="12896704"/>
                  <a:pt x="7312292" y="12894147"/>
                </a:cubicBezTo>
                <a:lnTo>
                  <a:pt x="7305711" y="12897416"/>
                </a:lnTo>
                <a:lnTo>
                  <a:pt x="7298630" y="12895754"/>
                </a:lnTo>
                <a:cubicBezTo>
                  <a:pt x="7292278" y="12892947"/>
                  <a:pt x="7286920" y="12888032"/>
                  <a:pt x="7290939" y="12884712"/>
                </a:cubicBezTo>
                <a:cubicBezTo>
                  <a:pt x="7308284" y="12867405"/>
                  <a:pt x="7361553" y="12884316"/>
                  <a:pt x="7357381" y="12849859"/>
                </a:cubicBezTo>
                <a:cubicBezTo>
                  <a:pt x="7300798" y="12868174"/>
                  <a:pt x="7231855" y="12855548"/>
                  <a:pt x="7171454" y="12864023"/>
                </a:cubicBezTo>
                <a:cubicBezTo>
                  <a:pt x="7182243" y="12858088"/>
                  <a:pt x="7193458" y="12852343"/>
                  <a:pt x="7198708" y="12831220"/>
                </a:cubicBezTo>
                <a:cubicBezTo>
                  <a:pt x="7257163" y="12838703"/>
                  <a:pt x="7300482" y="12805353"/>
                  <a:pt x="7343953" y="12792455"/>
                </a:cubicBezTo>
                <a:cubicBezTo>
                  <a:pt x="7383115" y="12781220"/>
                  <a:pt x="7433771" y="12795958"/>
                  <a:pt x="7466477" y="12763525"/>
                </a:cubicBezTo>
                <a:close/>
                <a:moveTo>
                  <a:pt x="10331129" y="6281441"/>
                </a:moveTo>
                <a:cubicBezTo>
                  <a:pt x="10323879" y="6278238"/>
                  <a:pt x="10330599" y="6269952"/>
                  <a:pt x="10320083" y="6268375"/>
                </a:cubicBezTo>
                <a:cubicBezTo>
                  <a:pt x="10314120" y="6274949"/>
                  <a:pt x="10326634" y="6288153"/>
                  <a:pt x="10331129" y="6281441"/>
                </a:cubicBezTo>
                <a:close/>
                <a:moveTo>
                  <a:pt x="10963439" y="4855286"/>
                </a:moveTo>
                <a:cubicBezTo>
                  <a:pt x="10959123" y="4852358"/>
                  <a:pt x="10960345" y="4847285"/>
                  <a:pt x="10956217" y="4843931"/>
                </a:cubicBezTo>
                <a:cubicBezTo>
                  <a:pt x="10950213" y="4849442"/>
                  <a:pt x="10958387" y="4863257"/>
                  <a:pt x="10963439" y="4855286"/>
                </a:cubicBezTo>
                <a:close/>
                <a:moveTo>
                  <a:pt x="11156143" y="4419486"/>
                </a:moveTo>
                <a:cubicBezTo>
                  <a:pt x="11161474" y="4408572"/>
                  <a:pt x="11152473" y="4403574"/>
                  <a:pt x="11145316" y="4397860"/>
                </a:cubicBezTo>
                <a:cubicBezTo>
                  <a:pt x="11137098" y="4409540"/>
                  <a:pt x="11146100" y="4414538"/>
                  <a:pt x="11156143" y="4419486"/>
                </a:cubicBezTo>
                <a:close/>
                <a:moveTo>
                  <a:pt x="9855405" y="7365979"/>
                </a:moveTo>
                <a:cubicBezTo>
                  <a:pt x="9855568" y="7362179"/>
                  <a:pt x="9853420" y="7357759"/>
                  <a:pt x="9849783" y="7352846"/>
                </a:cubicBezTo>
                <a:cubicBezTo>
                  <a:pt x="9839218" y="7357859"/>
                  <a:pt x="9844349" y="7366761"/>
                  <a:pt x="9847166" y="7375379"/>
                </a:cubicBezTo>
                <a:cubicBezTo>
                  <a:pt x="9852768" y="7372958"/>
                  <a:pt x="9855240" y="7369782"/>
                  <a:pt x="9855405" y="7365979"/>
                </a:cubicBezTo>
                <a:close/>
                <a:moveTo>
                  <a:pt x="11374584" y="3928157"/>
                </a:moveTo>
                <a:cubicBezTo>
                  <a:pt x="11375671" y="3924686"/>
                  <a:pt x="11374966" y="3921953"/>
                  <a:pt x="11368783" y="3921515"/>
                </a:cubicBezTo>
                <a:cubicBezTo>
                  <a:pt x="11363922" y="3929055"/>
                  <a:pt x="11363605" y="3935543"/>
                  <a:pt x="11369630" y="3939225"/>
                </a:cubicBezTo>
                <a:cubicBezTo>
                  <a:pt x="11370617" y="3935837"/>
                  <a:pt x="11373497" y="3931628"/>
                  <a:pt x="11374584" y="3928157"/>
                </a:cubicBezTo>
                <a:close/>
                <a:moveTo>
                  <a:pt x="8586301" y="10238799"/>
                </a:moveTo>
                <a:cubicBezTo>
                  <a:pt x="8575383" y="10232248"/>
                  <a:pt x="8578409" y="10216501"/>
                  <a:pt x="8563641" y="10212583"/>
                </a:cubicBezTo>
                <a:cubicBezTo>
                  <a:pt x="8561224" y="10225087"/>
                  <a:pt x="8577201" y="10244004"/>
                  <a:pt x="8586301" y="10238799"/>
                </a:cubicBezTo>
                <a:close/>
                <a:moveTo>
                  <a:pt x="9615632" y="7915902"/>
                </a:moveTo>
                <a:cubicBezTo>
                  <a:pt x="9615057" y="7910896"/>
                  <a:pt x="9612544" y="7905887"/>
                  <a:pt x="9611510" y="7901077"/>
                </a:cubicBezTo>
                <a:cubicBezTo>
                  <a:pt x="9601048" y="7910392"/>
                  <a:pt x="9601779" y="7920640"/>
                  <a:pt x="9608126" y="7930689"/>
                </a:cubicBezTo>
                <a:cubicBezTo>
                  <a:pt x="9614844" y="7925905"/>
                  <a:pt x="9616207" y="7920907"/>
                  <a:pt x="9615632" y="7915902"/>
                </a:cubicBezTo>
                <a:close/>
                <a:moveTo>
                  <a:pt x="8850319" y="9649313"/>
                </a:moveTo>
                <a:cubicBezTo>
                  <a:pt x="8838715" y="9637127"/>
                  <a:pt x="8831873" y="9622816"/>
                  <a:pt x="8817877" y="9611926"/>
                </a:cubicBezTo>
                <a:cubicBezTo>
                  <a:pt x="8820484" y="9626986"/>
                  <a:pt x="8834757" y="9652833"/>
                  <a:pt x="8850319" y="9649313"/>
                </a:cubicBezTo>
                <a:close/>
                <a:moveTo>
                  <a:pt x="11448626" y="3769673"/>
                </a:moveTo>
                <a:cubicBezTo>
                  <a:pt x="11456088" y="3759713"/>
                  <a:pt x="11451055" y="3754940"/>
                  <a:pt x="11454825" y="3746409"/>
                </a:cubicBezTo>
                <a:cubicBezTo>
                  <a:pt x="11444393" y="3742310"/>
                  <a:pt x="11436206" y="3745830"/>
                  <a:pt x="11432398" y="3757914"/>
                </a:cubicBezTo>
                <a:cubicBezTo>
                  <a:pt x="11441499" y="3760406"/>
                  <a:pt x="11437064" y="3768134"/>
                  <a:pt x="11448626" y="3769673"/>
                </a:cubicBezTo>
                <a:close/>
                <a:moveTo>
                  <a:pt x="9675862" y="7781908"/>
                </a:moveTo>
                <a:cubicBezTo>
                  <a:pt x="9685851" y="7778196"/>
                  <a:pt x="9680010" y="7761226"/>
                  <a:pt x="9671322" y="7765634"/>
                </a:cubicBezTo>
                <a:cubicBezTo>
                  <a:pt x="9676465" y="7771035"/>
                  <a:pt x="9667101" y="7776087"/>
                  <a:pt x="9675862" y="7781908"/>
                </a:cubicBezTo>
                <a:close/>
                <a:moveTo>
                  <a:pt x="10441641" y="6051335"/>
                </a:moveTo>
                <a:cubicBezTo>
                  <a:pt x="10446963" y="6040448"/>
                  <a:pt x="10433399" y="6020199"/>
                  <a:pt x="10425184" y="6031844"/>
                </a:cubicBezTo>
                <a:cubicBezTo>
                  <a:pt x="10433608" y="6037093"/>
                  <a:pt x="10430940" y="6046607"/>
                  <a:pt x="10441641" y="6051335"/>
                </a:cubicBezTo>
                <a:close/>
                <a:moveTo>
                  <a:pt x="6833566" y="14218646"/>
                </a:moveTo>
                <a:cubicBezTo>
                  <a:pt x="6809900" y="14212287"/>
                  <a:pt x="6796220" y="14182175"/>
                  <a:pt x="6812643" y="14162291"/>
                </a:cubicBezTo>
                <a:cubicBezTo>
                  <a:pt x="6827032" y="14175818"/>
                  <a:pt x="6828075" y="14198810"/>
                  <a:pt x="6833566" y="14218646"/>
                </a:cubicBezTo>
                <a:close/>
                <a:moveTo>
                  <a:pt x="8017256" y="11539693"/>
                </a:moveTo>
                <a:cubicBezTo>
                  <a:pt x="8017497" y="11538073"/>
                  <a:pt x="8016722" y="11536558"/>
                  <a:pt x="8014220" y="11535171"/>
                </a:cubicBezTo>
                <a:cubicBezTo>
                  <a:pt x="8012541" y="11539264"/>
                  <a:pt x="8009447" y="11542138"/>
                  <a:pt x="8003475" y="11541915"/>
                </a:cubicBezTo>
                <a:cubicBezTo>
                  <a:pt x="8003918" y="11547838"/>
                  <a:pt x="8002180" y="11555573"/>
                  <a:pt x="8006885" y="11556551"/>
                </a:cubicBezTo>
                <a:cubicBezTo>
                  <a:pt x="8006670" y="11550365"/>
                  <a:pt x="8016534" y="11544553"/>
                  <a:pt x="8017256" y="11539693"/>
                </a:cubicBezTo>
                <a:close/>
                <a:moveTo>
                  <a:pt x="11409022" y="3869698"/>
                </a:moveTo>
                <a:cubicBezTo>
                  <a:pt x="11410907" y="3865432"/>
                  <a:pt x="11411511" y="3860601"/>
                  <a:pt x="11409987" y="3857123"/>
                </a:cubicBezTo>
                <a:cubicBezTo>
                  <a:pt x="11404201" y="3854056"/>
                  <a:pt x="11398702" y="3852647"/>
                  <a:pt x="11393780" y="3854551"/>
                </a:cubicBezTo>
                <a:cubicBezTo>
                  <a:pt x="11389683" y="3864977"/>
                  <a:pt x="11396473" y="3871546"/>
                  <a:pt x="11400375" y="3878879"/>
                </a:cubicBezTo>
                <a:cubicBezTo>
                  <a:pt x="11403972" y="3877664"/>
                  <a:pt x="11407137" y="3873964"/>
                  <a:pt x="11409022" y="3869698"/>
                </a:cubicBezTo>
                <a:close/>
                <a:moveTo>
                  <a:pt x="11428342" y="3825973"/>
                </a:moveTo>
                <a:cubicBezTo>
                  <a:pt x="11435238" y="3817293"/>
                  <a:pt x="11423675" y="3815754"/>
                  <a:pt x="11421957" y="3810406"/>
                </a:cubicBezTo>
                <a:cubicBezTo>
                  <a:pt x="11418138" y="3817896"/>
                  <a:pt x="11420044" y="3822817"/>
                  <a:pt x="11428342" y="3825973"/>
                </a:cubicBezTo>
                <a:close/>
                <a:moveTo>
                  <a:pt x="10770031" y="5321869"/>
                </a:moveTo>
                <a:cubicBezTo>
                  <a:pt x="10784514" y="5292554"/>
                  <a:pt x="10768609" y="5274304"/>
                  <a:pt x="10763403" y="5252618"/>
                </a:cubicBezTo>
                <a:cubicBezTo>
                  <a:pt x="10754291" y="5267468"/>
                  <a:pt x="10760988" y="5276549"/>
                  <a:pt x="10759875" y="5288300"/>
                </a:cubicBezTo>
                <a:cubicBezTo>
                  <a:pt x="10752146" y="5283864"/>
                  <a:pt x="10758756" y="5273521"/>
                  <a:pt x="10746908" y="5270328"/>
                </a:cubicBezTo>
                <a:cubicBezTo>
                  <a:pt x="10734533" y="5286795"/>
                  <a:pt x="10746237" y="5313397"/>
                  <a:pt x="10758062" y="5329337"/>
                </a:cubicBezTo>
                <a:cubicBezTo>
                  <a:pt x="10761013" y="5312271"/>
                  <a:pt x="10758430" y="5323887"/>
                  <a:pt x="10770031" y="5321869"/>
                </a:cubicBezTo>
                <a:close/>
                <a:moveTo>
                  <a:pt x="10103654" y="6831554"/>
                </a:moveTo>
                <a:cubicBezTo>
                  <a:pt x="10087009" y="6820634"/>
                  <a:pt x="10084532" y="6804257"/>
                  <a:pt x="10071394" y="6792339"/>
                </a:cubicBezTo>
                <a:cubicBezTo>
                  <a:pt x="10073769" y="6806633"/>
                  <a:pt x="10079135" y="6834984"/>
                  <a:pt x="10103654" y="6831554"/>
                </a:cubicBezTo>
                <a:close/>
                <a:moveTo>
                  <a:pt x="8829683" y="9715194"/>
                </a:moveTo>
                <a:cubicBezTo>
                  <a:pt x="8817837" y="9665984"/>
                  <a:pt x="8736158" y="9622114"/>
                  <a:pt x="8683912" y="9642128"/>
                </a:cubicBezTo>
                <a:lnTo>
                  <a:pt x="8671339" y="9650579"/>
                </a:lnTo>
                <a:lnTo>
                  <a:pt x="8660701" y="9657729"/>
                </a:lnTo>
                <a:cubicBezTo>
                  <a:pt x="8654088" y="9664885"/>
                  <a:pt x="8648752" y="9674086"/>
                  <a:pt x="8645153" y="9685604"/>
                </a:cubicBezTo>
                <a:lnTo>
                  <a:pt x="8659500" y="9688260"/>
                </a:lnTo>
                <a:lnTo>
                  <a:pt x="8726608" y="9700683"/>
                </a:lnTo>
                <a:cubicBezTo>
                  <a:pt x="8757039" y="9705464"/>
                  <a:pt x="8789475" y="9711092"/>
                  <a:pt x="8820096" y="9720844"/>
                </a:cubicBezTo>
                <a:cubicBezTo>
                  <a:pt x="8824270" y="9721495"/>
                  <a:pt x="8826743" y="9718334"/>
                  <a:pt x="8829683" y="9715194"/>
                </a:cubicBezTo>
                <a:close/>
                <a:moveTo>
                  <a:pt x="9256369" y="8750064"/>
                </a:moveTo>
                <a:cubicBezTo>
                  <a:pt x="9266286" y="8734554"/>
                  <a:pt x="9259388" y="8725900"/>
                  <a:pt x="9252681" y="8716814"/>
                </a:cubicBezTo>
                <a:cubicBezTo>
                  <a:pt x="9240366" y="8721578"/>
                  <a:pt x="9244070" y="8742081"/>
                  <a:pt x="9256369" y="8750064"/>
                </a:cubicBezTo>
                <a:close/>
                <a:moveTo>
                  <a:pt x="10466747" y="6013040"/>
                </a:moveTo>
                <a:cubicBezTo>
                  <a:pt x="10469981" y="6002249"/>
                  <a:pt x="10463092" y="5977311"/>
                  <a:pt x="10451984" y="5989715"/>
                </a:cubicBezTo>
                <a:cubicBezTo>
                  <a:pt x="10455342" y="5998326"/>
                  <a:pt x="10455190" y="6007933"/>
                  <a:pt x="10466747" y="6013040"/>
                </a:cubicBezTo>
                <a:close/>
                <a:moveTo>
                  <a:pt x="11151483" y="4466934"/>
                </a:moveTo>
                <a:cubicBezTo>
                  <a:pt x="11148918" y="4461207"/>
                  <a:pt x="11140203" y="4457867"/>
                  <a:pt x="11137450" y="4452567"/>
                </a:cubicBezTo>
                <a:cubicBezTo>
                  <a:pt x="11131118" y="4459977"/>
                  <a:pt x="11145529" y="4473489"/>
                  <a:pt x="11151483" y="4466934"/>
                </a:cubicBezTo>
                <a:close/>
                <a:moveTo>
                  <a:pt x="10553075" y="5822111"/>
                </a:moveTo>
                <a:cubicBezTo>
                  <a:pt x="10556312" y="5811317"/>
                  <a:pt x="10552774" y="5803133"/>
                  <a:pt x="10543695" y="5797084"/>
                </a:cubicBezTo>
                <a:cubicBezTo>
                  <a:pt x="10537380" y="5809064"/>
                  <a:pt x="10540302" y="5817485"/>
                  <a:pt x="10553075" y="5822111"/>
                </a:cubicBezTo>
                <a:close/>
                <a:moveTo>
                  <a:pt x="10785704" y="5295630"/>
                </a:moveTo>
                <a:cubicBezTo>
                  <a:pt x="10783861" y="5274410"/>
                  <a:pt x="10787744" y="5250619"/>
                  <a:pt x="10771135" y="5235116"/>
                </a:cubicBezTo>
                <a:cubicBezTo>
                  <a:pt x="10764364" y="5259674"/>
                  <a:pt x="10774821" y="5277558"/>
                  <a:pt x="10785704" y="5295630"/>
                </a:cubicBezTo>
                <a:close/>
                <a:moveTo>
                  <a:pt x="10860960" y="5125308"/>
                </a:moveTo>
                <a:cubicBezTo>
                  <a:pt x="10857547" y="5123800"/>
                  <a:pt x="10857825" y="5120862"/>
                  <a:pt x="10855027" y="5119116"/>
                </a:cubicBezTo>
                <a:cubicBezTo>
                  <a:pt x="10853190" y="5124426"/>
                  <a:pt x="10849319" y="5130879"/>
                  <a:pt x="10857753" y="5132565"/>
                </a:cubicBezTo>
                <a:close/>
                <a:moveTo>
                  <a:pt x="10920748" y="4989993"/>
                </a:moveTo>
                <a:cubicBezTo>
                  <a:pt x="10924528" y="4937581"/>
                  <a:pt x="10900620" y="4895896"/>
                  <a:pt x="10891905" y="4848678"/>
                </a:cubicBezTo>
                <a:cubicBezTo>
                  <a:pt x="10885437" y="4835617"/>
                  <a:pt x="10897239" y="4815831"/>
                  <a:pt x="10876431" y="4808678"/>
                </a:cubicBezTo>
                <a:cubicBezTo>
                  <a:pt x="10862344" y="4846331"/>
                  <a:pt x="10899563" y="4864817"/>
                  <a:pt x="10884057" y="4903373"/>
                </a:cubicBezTo>
                <a:cubicBezTo>
                  <a:pt x="10908781" y="4927053"/>
                  <a:pt x="10904211" y="4962788"/>
                  <a:pt x="10920748" y="4989993"/>
                </a:cubicBezTo>
                <a:close/>
                <a:moveTo>
                  <a:pt x="10121295" y="6800650"/>
                </a:moveTo>
                <a:cubicBezTo>
                  <a:pt x="10121921" y="6800337"/>
                  <a:pt x="10121371" y="6799266"/>
                  <a:pt x="10118908" y="6797032"/>
                </a:cubicBezTo>
                <a:cubicBezTo>
                  <a:pt x="10114579" y="6794101"/>
                  <a:pt x="10094049" y="6785030"/>
                  <a:pt x="10103903" y="6793968"/>
                </a:cubicBezTo>
                <a:cubicBezTo>
                  <a:pt x="10106969" y="6795705"/>
                  <a:pt x="10119419" y="6801588"/>
                  <a:pt x="10121295" y="6800650"/>
                </a:cubicBezTo>
                <a:close/>
                <a:moveTo>
                  <a:pt x="10484100" y="5983029"/>
                </a:moveTo>
                <a:cubicBezTo>
                  <a:pt x="10496732" y="5971809"/>
                  <a:pt x="10463703" y="5951614"/>
                  <a:pt x="10469990" y="5968648"/>
                </a:cubicBezTo>
                <a:cubicBezTo>
                  <a:pt x="10478788" y="5960316"/>
                  <a:pt x="10474410" y="5981803"/>
                  <a:pt x="10484100" y="5983029"/>
                </a:cubicBezTo>
                <a:close/>
                <a:moveTo>
                  <a:pt x="10420894" y="6126641"/>
                </a:moveTo>
                <a:cubicBezTo>
                  <a:pt x="10426937" y="6113128"/>
                  <a:pt x="10424351" y="6094229"/>
                  <a:pt x="10418265" y="6094977"/>
                </a:cubicBezTo>
                <a:cubicBezTo>
                  <a:pt x="10421161" y="6106949"/>
                  <a:pt x="10409079" y="6125032"/>
                  <a:pt x="10411787" y="6137430"/>
                </a:cubicBezTo>
                <a:cubicBezTo>
                  <a:pt x="10415908" y="6135050"/>
                  <a:pt x="10418881" y="6131144"/>
                  <a:pt x="10420894" y="6126641"/>
                </a:cubicBezTo>
                <a:close/>
                <a:moveTo>
                  <a:pt x="10700092" y="5498625"/>
                </a:moveTo>
                <a:cubicBezTo>
                  <a:pt x="10699112" y="5482376"/>
                  <a:pt x="10705753" y="5463883"/>
                  <a:pt x="10691050" y="5453302"/>
                </a:cubicBezTo>
                <a:cubicBezTo>
                  <a:pt x="10692218" y="5469125"/>
                  <a:pt x="10682311" y="5489237"/>
                  <a:pt x="10700092" y="5498625"/>
                </a:cubicBezTo>
                <a:close/>
                <a:moveTo>
                  <a:pt x="10910205" y="5023089"/>
                </a:moveTo>
                <a:cubicBezTo>
                  <a:pt x="10901823" y="5000508"/>
                  <a:pt x="10905352" y="4964822"/>
                  <a:pt x="10896939" y="4950391"/>
                </a:cubicBezTo>
                <a:cubicBezTo>
                  <a:pt x="10894945" y="4947980"/>
                  <a:pt x="10885132" y="4943644"/>
                  <a:pt x="10886273" y="4945678"/>
                </a:cubicBezTo>
                <a:cubicBezTo>
                  <a:pt x="10880043" y="4933232"/>
                  <a:pt x="10881577" y="4895135"/>
                  <a:pt x="10857230" y="4870602"/>
                </a:cubicBezTo>
                <a:cubicBezTo>
                  <a:pt x="10847789" y="4838879"/>
                  <a:pt x="10847576" y="4803582"/>
                  <a:pt x="10829094" y="4775008"/>
                </a:cubicBezTo>
                <a:cubicBezTo>
                  <a:pt x="10818568" y="4817295"/>
                  <a:pt x="10846663" y="4867973"/>
                  <a:pt x="10859258" y="4913334"/>
                </a:cubicBezTo>
                <a:cubicBezTo>
                  <a:pt x="10864028" y="4930237"/>
                  <a:pt x="10867042" y="4945344"/>
                  <a:pt x="10871713" y="4960163"/>
                </a:cubicBezTo>
                <a:cubicBezTo>
                  <a:pt x="10877687" y="4962803"/>
                  <a:pt x="10879542" y="4966683"/>
                  <a:pt x="10878936" y="4971518"/>
                </a:cubicBezTo>
                <a:cubicBezTo>
                  <a:pt x="10883867" y="4974207"/>
                  <a:pt x="10887181" y="4973630"/>
                  <a:pt x="10891111" y="4972816"/>
                </a:cubicBezTo>
                <a:cubicBezTo>
                  <a:pt x="10890703" y="4981819"/>
                  <a:pt x="10896824" y="4987585"/>
                  <a:pt x="10892109" y="4998257"/>
                </a:cubicBezTo>
                <a:cubicBezTo>
                  <a:pt x="10885799" y="4992917"/>
                  <a:pt x="10886068" y="4985383"/>
                  <a:pt x="10874220" y="4982190"/>
                </a:cubicBezTo>
                <a:cubicBezTo>
                  <a:pt x="10867897" y="4994191"/>
                  <a:pt x="10879417" y="4999281"/>
                  <a:pt x="10874136" y="5011234"/>
                </a:cubicBezTo>
                <a:cubicBezTo>
                  <a:pt x="10868401" y="5009209"/>
                  <a:pt x="10861902" y="5004297"/>
                  <a:pt x="10858548" y="5008428"/>
                </a:cubicBezTo>
                <a:cubicBezTo>
                  <a:pt x="10871137" y="5027255"/>
                  <a:pt x="10839066" y="5024819"/>
                  <a:pt x="10843271" y="5043003"/>
                </a:cubicBezTo>
                <a:cubicBezTo>
                  <a:pt x="10864276" y="5054325"/>
                  <a:pt x="10861252" y="5034622"/>
                  <a:pt x="10864895" y="5032150"/>
                </a:cubicBezTo>
                <a:cubicBezTo>
                  <a:pt x="10873578" y="5040196"/>
                  <a:pt x="10867926" y="5060562"/>
                  <a:pt x="10875664" y="5068477"/>
                </a:cubicBezTo>
                <a:lnTo>
                  <a:pt x="10878298" y="5069044"/>
                </a:lnTo>
                <a:lnTo>
                  <a:pt x="10888892" y="5071324"/>
                </a:lnTo>
                <a:lnTo>
                  <a:pt x="10887724" y="5062925"/>
                </a:lnTo>
                <a:lnTo>
                  <a:pt x="10886435" y="5053657"/>
                </a:lnTo>
                <a:cubicBezTo>
                  <a:pt x="10883530" y="5048547"/>
                  <a:pt x="10880571" y="5043413"/>
                  <a:pt x="10883659" y="5035849"/>
                </a:cubicBezTo>
                <a:cubicBezTo>
                  <a:pt x="10902014" y="5048551"/>
                  <a:pt x="10887929" y="5015797"/>
                  <a:pt x="10910205" y="5023089"/>
                </a:cubicBezTo>
                <a:close/>
                <a:moveTo>
                  <a:pt x="11244185" y="4267506"/>
                </a:moveTo>
                <a:cubicBezTo>
                  <a:pt x="11238314" y="4266954"/>
                  <a:pt x="11227551" y="4255564"/>
                  <a:pt x="11225197" y="4263200"/>
                </a:cubicBezTo>
                <a:cubicBezTo>
                  <a:pt x="11231769" y="4266486"/>
                  <a:pt x="11226687" y="4274097"/>
                  <a:pt x="11230466" y="4278518"/>
                </a:cubicBezTo>
                <a:lnTo>
                  <a:pt x="11231174" y="4278809"/>
                </a:lnTo>
                <a:lnTo>
                  <a:pt x="11237959" y="4281598"/>
                </a:lnTo>
                <a:lnTo>
                  <a:pt x="11240059" y="4276844"/>
                </a:lnTo>
                <a:close/>
                <a:moveTo>
                  <a:pt x="8656114" y="10126973"/>
                </a:moveTo>
                <a:cubicBezTo>
                  <a:pt x="8655233" y="10104516"/>
                  <a:pt x="8655801" y="10102206"/>
                  <a:pt x="8654879" y="10080682"/>
                </a:cubicBezTo>
                <a:cubicBezTo>
                  <a:pt x="8648416" y="10078997"/>
                  <a:pt x="8641953" y="10077312"/>
                  <a:pt x="8635025" y="10075606"/>
                </a:cubicBezTo>
                <a:cubicBezTo>
                  <a:pt x="8635968" y="10096664"/>
                  <a:pt x="8628297" y="10122482"/>
                  <a:pt x="8656114" y="10126973"/>
                </a:cubicBezTo>
                <a:close/>
                <a:moveTo>
                  <a:pt x="8188634" y="11186246"/>
                </a:moveTo>
                <a:cubicBezTo>
                  <a:pt x="8180384" y="11186521"/>
                  <a:pt x="8171779" y="11186492"/>
                  <a:pt x="8163833" y="11186414"/>
                </a:cubicBezTo>
                <a:lnTo>
                  <a:pt x="8114997" y="11249469"/>
                </a:lnTo>
                <a:lnTo>
                  <a:pt x="8112690" y="11252449"/>
                </a:lnTo>
                <a:cubicBezTo>
                  <a:pt x="8096399" y="11275728"/>
                  <a:pt x="8081138" y="11299510"/>
                  <a:pt x="8067728" y="11321502"/>
                </a:cubicBezTo>
                <a:lnTo>
                  <a:pt x="8050849" y="11350755"/>
                </a:lnTo>
                <a:lnTo>
                  <a:pt x="8039023" y="11371249"/>
                </a:lnTo>
                <a:cubicBezTo>
                  <a:pt x="8032375" y="11379677"/>
                  <a:pt x="8019185" y="11393548"/>
                  <a:pt x="8006888" y="11392798"/>
                </a:cubicBezTo>
                <a:lnTo>
                  <a:pt x="8041965" y="11342818"/>
                </a:lnTo>
                <a:lnTo>
                  <a:pt x="8078798" y="11290337"/>
                </a:lnTo>
                <a:lnTo>
                  <a:pt x="8109528" y="11245261"/>
                </a:lnTo>
                <a:lnTo>
                  <a:pt x="8149611" y="11186467"/>
                </a:lnTo>
                <a:cubicBezTo>
                  <a:pt x="8138751" y="11193881"/>
                  <a:pt x="8128195" y="11203982"/>
                  <a:pt x="8117914" y="11215753"/>
                </a:cubicBezTo>
                <a:lnTo>
                  <a:pt x="8100604" y="11238395"/>
                </a:lnTo>
                <a:lnTo>
                  <a:pt x="8087865" y="11255059"/>
                </a:lnTo>
                <a:lnTo>
                  <a:pt x="8034265" y="11335938"/>
                </a:lnTo>
                <a:lnTo>
                  <a:pt x="8032007" y="11339345"/>
                </a:lnTo>
                <a:cubicBezTo>
                  <a:pt x="8009518" y="11370439"/>
                  <a:pt x="7974091" y="11392231"/>
                  <a:pt x="8006616" y="11424576"/>
                </a:cubicBezTo>
                <a:cubicBezTo>
                  <a:pt x="8020611" y="11412631"/>
                  <a:pt x="8032106" y="11398223"/>
                  <a:pt x="8042832" y="11382920"/>
                </a:cubicBezTo>
                <a:lnTo>
                  <a:pt x="8059344" y="11358345"/>
                </a:lnTo>
                <a:lnTo>
                  <a:pt x="8074428" y="11335896"/>
                </a:lnTo>
                <a:cubicBezTo>
                  <a:pt x="8089100" y="11315300"/>
                  <a:pt x="8104038" y="11294932"/>
                  <a:pt x="8117642" y="11273877"/>
                </a:cubicBezTo>
                <a:lnTo>
                  <a:pt x="8126091" y="11258005"/>
                </a:lnTo>
                <a:lnTo>
                  <a:pt x="8152854" y="11207732"/>
                </a:lnTo>
                <a:cubicBezTo>
                  <a:pt x="8152814" y="11202773"/>
                  <a:pt x="8154592" y="11199995"/>
                  <a:pt x="8156369" y="11197219"/>
                </a:cubicBezTo>
                <a:cubicBezTo>
                  <a:pt x="8162037" y="11197794"/>
                  <a:pt x="8169835" y="11195898"/>
                  <a:pt x="8170887" y="11201113"/>
                </a:cubicBezTo>
                <a:lnTo>
                  <a:pt x="8133642" y="11263814"/>
                </a:lnTo>
                <a:lnTo>
                  <a:pt x="8122215" y="11283052"/>
                </a:lnTo>
                <a:cubicBezTo>
                  <a:pt x="8104020" y="11309076"/>
                  <a:pt x="8084859" y="11333807"/>
                  <a:pt x="8067751" y="11357229"/>
                </a:cubicBezTo>
                <a:lnTo>
                  <a:pt x="8064133" y="11362623"/>
                </a:lnTo>
                <a:lnTo>
                  <a:pt x="8050449" y="11383021"/>
                </a:lnTo>
                <a:cubicBezTo>
                  <a:pt x="8045216" y="11392131"/>
                  <a:pt x="8040957" y="11401542"/>
                  <a:pt x="8038988" y="11410618"/>
                </a:cubicBezTo>
                <a:lnTo>
                  <a:pt x="8071768" y="11369445"/>
                </a:lnTo>
                <a:lnTo>
                  <a:pt x="8120952" y="11307667"/>
                </a:lnTo>
                <a:lnTo>
                  <a:pt x="8144244" y="11271971"/>
                </a:lnTo>
                <a:lnTo>
                  <a:pt x="8158392" y="11250289"/>
                </a:lnTo>
                <a:cubicBezTo>
                  <a:pt x="8170342" y="11230348"/>
                  <a:pt x="8181093" y="11209296"/>
                  <a:pt x="8188634" y="11186246"/>
                </a:cubicBezTo>
                <a:close/>
                <a:moveTo>
                  <a:pt x="9654631" y="7875247"/>
                </a:moveTo>
                <a:cubicBezTo>
                  <a:pt x="9654720" y="7871702"/>
                  <a:pt x="9653243" y="7868120"/>
                  <a:pt x="9650037" y="7864413"/>
                </a:cubicBezTo>
                <a:cubicBezTo>
                  <a:pt x="9645356" y="7866937"/>
                  <a:pt x="9640774" y="7865504"/>
                  <a:pt x="9636650" y="7872005"/>
                </a:cubicBezTo>
                <a:cubicBezTo>
                  <a:pt x="9646376" y="7878841"/>
                  <a:pt x="9643162" y="7875462"/>
                  <a:pt x="9649828" y="7885853"/>
                </a:cubicBezTo>
                <a:cubicBezTo>
                  <a:pt x="9652887" y="7882298"/>
                  <a:pt x="9654542" y="7878791"/>
                  <a:pt x="9654631" y="7875247"/>
                </a:cubicBezTo>
                <a:close/>
                <a:moveTo>
                  <a:pt x="9639859" y="7910457"/>
                </a:moveTo>
                <a:cubicBezTo>
                  <a:pt x="9641840" y="7904314"/>
                  <a:pt x="9636553" y="7895590"/>
                  <a:pt x="9630039" y="7898892"/>
                </a:cubicBezTo>
                <a:cubicBezTo>
                  <a:pt x="9635501" y="7904636"/>
                  <a:pt x="9626474" y="7909368"/>
                  <a:pt x="9635236" y="7915186"/>
                </a:cubicBezTo>
                <a:cubicBezTo>
                  <a:pt x="9637732" y="7914262"/>
                  <a:pt x="9639201" y="7912499"/>
                  <a:pt x="9639859" y="7910457"/>
                </a:cubicBezTo>
                <a:close/>
                <a:moveTo>
                  <a:pt x="6585407" y="14828474"/>
                </a:moveTo>
                <a:cubicBezTo>
                  <a:pt x="6585753" y="14827223"/>
                  <a:pt x="6585032" y="14825755"/>
                  <a:pt x="6582484" y="14823736"/>
                </a:cubicBezTo>
                <a:cubicBezTo>
                  <a:pt x="6549383" y="14816769"/>
                  <a:pt x="6521831" y="14847987"/>
                  <a:pt x="6488773" y="14837464"/>
                </a:cubicBezTo>
                <a:cubicBezTo>
                  <a:pt x="6453204" y="14826854"/>
                  <a:pt x="6428142" y="14782087"/>
                  <a:pt x="6381300" y="14767006"/>
                </a:cubicBezTo>
                <a:cubicBezTo>
                  <a:pt x="6379483" y="14786112"/>
                  <a:pt x="6365882" y="14776529"/>
                  <a:pt x="6359598" y="14784984"/>
                </a:cubicBezTo>
                <a:cubicBezTo>
                  <a:pt x="6369669" y="14808322"/>
                  <a:pt x="6398920" y="14804399"/>
                  <a:pt x="6417140" y="14801219"/>
                </a:cubicBezTo>
                <a:cubicBezTo>
                  <a:pt x="6427714" y="14875318"/>
                  <a:pt x="6519979" y="14844105"/>
                  <a:pt x="6573992" y="14842957"/>
                </a:cubicBezTo>
                <a:cubicBezTo>
                  <a:pt x="6573730" y="14834035"/>
                  <a:pt x="6584370" y="14832227"/>
                  <a:pt x="6585407" y="14828474"/>
                </a:cubicBezTo>
                <a:close/>
                <a:moveTo>
                  <a:pt x="11221950" y="4336280"/>
                </a:moveTo>
                <a:lnTo>
                  <a:pt x="11220231" y="4335586"/>
                </a:lnTo>
                <a:lnTo>
                  <a:pt x="11213057" y="4332693"/>
                </a:lnTo>
                <a:lnTo>
                  <a:pt x="11212289" y="4329869"/>
                </a:lnTo>
                <a:lnTo>
                  <a:pt x="11220323" y="4335200"/>
                </a:lnTo>
                <a:close/>
                <a:moveTo>
                  <a:pt x="9451225" y="8343982"/>
                </a:moveTo>
                <a:cubicBezTo>
                  <a:pt x="9456774" y="8333740"/>
                  <a:pt x="9453551" y="8316704"/>
                  <a:pt x="9435255" y="8308873"/>
                </a:cubicBezTo>
                <a:cubicBezTo>
                  <a:pt x="9425534" y="8311178"/>
                  <a:pt x="9420143" y="8324538"/>
                  <a:pt x="9414565" y="8338321"/>
                </a:cubicBezTo>
                <a:cubicBezTo>
                  <a:pt x="9431353" y="8357674"/>
                  <a:pt x="9445674" y="8354228"/>
                  <a:pt x="9451225" y="8343982"/>
                </a:cubicBezTo>
                <a:close/>
                <a:moveTo>
                  <a:pt x="7528987" y="12694828"/>
                </a:moveTo>
                <a:cubicBezTo>
                  <a:pt x="7447271" y="12707644"/>
                  <a:pt x="7375627" y="12695354"/>
                  <a:pt x="7290079" y="12711065"/>
                </a:cubicBezTo>
                <a:cubicBezTo>
                  <a:pt x="7281527" y="12737353"/>
                  <a:pt x="7259283" y="12731092"/>
                  <a:pt x="7250541" y="12757806"/>
                </a:cubicBezTo>
                <a:cubicBezTo>
                  <a:pt x="7337898" y="12762261"/>
                  <a:pt x="7417693" y="12774585"/>
                  <a:pt x="7493920" y="12730295"/>
                </a:cubicBezTo>
                <a:cubicBezTo>
                  <a:pt x="7417152" y="12733068"/>
                  <a:pt x="7346212" y="12752684"/>
                  <a:pt x="7283763" y="12740379"/>
                </a:cubicBezTo>
                <a:cubicBezTo>
                  <a:pt x="7356498" y="12701681"/>
                  <a:pt x="7463361" y="12750937"/>
                  <a:pt x="7528987" y="12694828"/>
                </a:cubicBezTo>
                <a:close/>
                <a:moveTo>
                  <a:pt x="10418195" y="6161136"/>
                </a:moveTo>
                <a:cubicBezTo>
                  <a:pt x="10424613" y="6151243"/>
                  <a:pt x="10413535" y="6147367"/>
                  <a:pt x="10410281" y="6140838"/>
                </a:cubicBezTo>
                <a:cubicBezTo>
                  <a:pt x="10407989" y="6149499"/>
                  <a:pt x="10405081" y="6158397"/>
                  <a:pt x="10418195" y="6161136"/>
                </a:cubicBezTo>
                <a:close/>
                <a:moveTo>
                  <a:pt x="6613042" y="14776490"/>
                </a:moveTo>
                <a:cubicBezTo>
                  <a:pt x="6579780" y="14757199"/>
                  <a:pt x="6542367" y="14747305"/>
                  <a:pt x="6511419" y="14755071"/>
                </a:cubicBezTo>
                <a:cubicBezTo>
                  <a:pt x="6546526" y="14773645"/>
                  <a:pt x="6572176" y="14768643"/>
                  <a:pt x="6605619" y="14782909"/>
                </a:cubicBezTo>
                <a:cubicBezTo>
                  <a:pt x="6608981" y="14783374"/>
                  <a:pt x="6611392" y="14781377"/>
                  <a:pt x="6613042" y="14776490"/>
                </a:cubicBezTo>
                <a:close/>
                <a:moveTo>
                  <a:pt x="11780263" y="3085081"/>
                </a:moveTo>
                <a:cubicBezTo>
                  <a:pt x="11776124" y="3077125"/>
                  <a:pt x="11741788" y="3067060"/>
                  <a:pt x="11738588" y="3078923"/>
                </a:cubicBezTo>
                <a:cubicBezTo>
                  <a:pt x="11743005" y="3083939"/>
                  <a:pt x="11777260" y="3101117"/>
                  <a:pt x="11780263" y="3085081"/>
                </a:cubicBezTo>
                <a:close/>
                <a:moveTo>
                  <a:pt x="10927611" y="5016877"/>
                </a:moveTo>
                <a:cubicBezTo>
                  <a:pt x="10928599" y="5013486"/>
                  <a:pt x="10927349" y="5010256"/>
                  <a:pt x="10921351" y="5007095"/>
                </a:cubicBezTo>
                <a:cubicBezTo>
                  <a:pt x="10917152" y="5015444"/>
                  <a:pt x="10917260" y="5022124"/>
                  <a:pt x="10920445" y="5027613"/>
                </a:cubicBezTo>
                <a:cubicBezTo>
                  <a:pt x="10923397" y="5023815"/>
                  <a:pt x="10926623" y="5020266"/>
                  <a:pt x="10927611" y="5016877"/>
                </a:cubicBezTo>
                <a:close/>
                <a:moveTo>
                  <a:pt x="10735461" y="5452011"/>
                </a:moveTo>
                <a:lnTo>
                  <a:pt x="10726790" y="5448180"/>
                </a:lnTo>
                <a:lnTo>
                  <a:pt x="10726276" y="5446867"/>
                </a:lnTo>
                <a:cubicBezTo>
                  <a:pt x="10725099" y="5439143"/>
                  <a:pt x="10725177" y="5430887"/>
                  <a:pt x="10725516" y="5422616"/>
                </a:cubicBezTo>
                <a:lnTo>
                  <a:pt x="10735891" y="5444408"/>
                </a:lnTo>
                <a:close/>
                <a:moveTo>
                  <a:pt x="9878784" y="7393808"/>
                </a:moveTo>
                <a:cubicBezTo>
                  <a:pt x="9871040" y="7383178"/>
                  <a:pt x="9880670" y="7376550"/>
                  <a:pt x="9872927" y="7365920"/>
                </a:cubicBezTo>
                <a:cubicBezTo>
                  <a:pt x="9862704" y="7369655"/>
                  <a:pt x="9868645" y="7378089"/>
                  <a:pt x="9855467" y="7381376"/>
                </a:cubicBezTo>
                <a:cubicBezTo>
                  <a:pt x="9860958" y="7392765"/>
                  <a:pt x="9867194" y="7402646"/>
                  <a:pt x="9878784" y="7393808"/>
                </a:cubicBezTo>
                <a:close/>
                <a:moveTo>
                  <a:pt x="11173490" y="4464408"/>
                </a:moveTo>
                <a:cubicBezTo>
                  <a:pt x="11170827" y="4456597"/>
                  <a:pt x="11167479" y="4434191"/>
                  <a:pt x="11155417" y="4439580"/>
                </a:cubicBezTo>
                <a:cubicBezTo>
                  <a:pt x="11158079" y="4447391"/>
                  <a:pt x="11161002" y="4469608"/>
                  <a:pt x="11173490" y="4464408"/>
                </a:cubicBezTo>
                <a:close/>
                <a:moveTo>
                  <a:pt x="11185942" y="4436225"/>
                </a:moveTo>
                <a:lnTo>
                  <a:pt x="11179121" y="4433211"/>
                </a:lnTo>
                <a:lnTo>
                  <a:pt x="11175914" y="4440471"/>
                </a:lnTo>
                <a:lnTo>
                  <a:pt x="11182735" y="4443484"/>
                </a:lnTo>
                <a:close/>
                <a:moveTo>
                  <a:pt x="11256317" y="4276950"/>
                </a:moveTo>
                <a:cubicBezTo>
                  <a:pt x="11251677" y="4275920"/>
                  <a:pt x="11246701" y="4272191"/>
                  <a:pt x="11244576" y="4275845"/>
                </a:cubicBezTo>
                <a:cubicBezTo>
                  <a:pt x="11246093" y="4277026"/>
                  <a:pt x="11248224" y="4277967"/>
                  <a:pt x="11246477" y="4280768"/>
                </a:cubicBezTo>
                <a:cubicBezTo>
                  <a:pt x="11250314" y="4282463"/>
                  <a:pt x="11254955" y="4283493"/>
                  <a:pt x="11256317" y="4276950"/>
                </a:cubicBezTo>
                <a:close/>
                <a:moveTo>
                  <a:pt x="6606500" y="14801676"/>
                </a:moveTo>
                <a:cubicBezTo>
                  <a:pt x="6594080" y="14790574"/>
                  <a:pt x="6571386" y="14778504"/>
                  <a:pt x="6552795" y="14787136"/>
                </a:cubicBezTo>
                <a:cubicBezTo>
                  <a:pt x="6576900" y="14793702"/>
                  <a:pt x="6594303" y="14813133"/>
                  <a:pt x="6606500" y="14801676"/>
                </a:cubicBezTo>
                <a:close/>
                <a:moveTo>
                  <a:pt x="10470970" y="6060221"/>
                </a:moveTo>
                <a:cubicBezTo>
                  <a:pt x="10481617" y="6051177"/>
                  <a:pt x="10465381" y="6027711"/>
                  <a:pt x="10456887" y="6016829"/>
                </a:cubicBezTo>
                <a:cubicBezTo>
                  <a:pt x="10450882" y="6035052"/>
                  <a:pt x="10454361" y="6050336"/>
                  <a:pt x="10470970" y="6060221"/>
                </a:cubicBezTo>
                <a:close/>
                <a:moveTo>
                  <a:pt x="7226443" y="13403960"/>
                </a:moveTo>
                <a:cubicBezTo>
                  <a:pt x="7226020" y="13411859"/>
                  <a:pt x="7220328" y="13410860"/>
                  <a:pt x="7219369" y="13416500"/>
                </a:cubicBezTo>
                <a:cubicBezTo>
                  <a:pt x="7183750" y="13410364"/>
                  <a:pt x="7170519" y="13400980"/>
                  <a:pt x="7141504" y="13405342"/>
                </a:cubicBezTo>
                <a:cubicBezTo>
                  <a:pt x="7146078" y="13364915"/>
                  <a:pt x="7207118" y="13389863"/>
                  <a:pt x="7226443" y="13403960"/>
                </a:cubicBezTo>
                <a:close/>
                <a:moveTo>
                  <a:pt x="10844899" y="5218211"/>
                </a:moveTo>
                <a:cubicBezTo>
                  <a:pt x="10851603" y="5183419"/>
                  <a:pt x="10833461" y="5135607"/>
                  <a:pt x="10830927" y="5099794"/>
                </a:cubicBezTo>
                <a:cubicBezTo>
                  <a:pt x="10830302" y="5095436"/>
                  <a:pt x="10836545" y="5090542"/>
                  <a:pt x="10836962" y="5086134"/>
                </a:cubicBezTo>
                <a:cubicBezTo>
                  <a:pt x="10837698" y="5075235"/>
                  <a:pt x="10828420" y="5077768"/>
                  <a:pt x="10831011" y="5070750"/>
                </a:cubicBezTo>
                <a:cubicBezTo>
                  <a:pt x="10833225" y="5064585"/>
                  <a:pt x="10858052" y="5068412"/>
                  <a:pt x="10841969" y="5055183"/>
                </a:cubicBezTo>
                <a:cubicBezTo>
                  <a:pt x="10839983" y="5057367"/>
                  <a:pt x="10838951" y="5062013"/>
                  <a:pt x="10835538" y="5060505"/>
                </a:cubicBezTo>
                <a:cubicBezTo>
                  <a:pt x="10842862" y="5052007"/>
                  <a:pt x="10834378" y="5049279"/>
                  <a:pt x="10839857" y="5041495"/>
                </a:cubicBezTo>
                <a:cubicBezTo>
                  <a:pt x="10828622" y="5024797"/>
                  <a:pt x="10821232" y="5006608"/>
                  <a:pt x="10816866" y="4987204"/>
                </a:cubicBezTo>
                <a:lnTo>
                  <a:pt x="10815399" y="4968598"/>
                </a:lnTo>
                <a:lnTo>
                  <a:pt x="10812012" y="4925621"/>
                </a:lnTo>
                <a:cubicBezTo>
                  <a:pt x="10793624" y="4932038"/>
                  <a:pt x="10792526" y="4951833"/>
                  <a:pt x="10796966" y="4972226"/>
                </a:cubicBezTo>
                <a:lnTo>
                  <a:pt x="10805631" y="4999529"/>
                </a:lnTo>
                <a:lnTo>
                  <a:pt x="10806309" y="5001664"/>
                </a:lnTo>
                <a:cubicBezTo>
                  <a:pt x="10809828" y="5010562"/>
                  <a:pt x="10813262" y="5018010"/>
                  <a:pt x="10815142" y="5022412"/>
                </a:cubicBezTo>
                <a:cubicBezTo>
                  <a:pt x="10793055" y="5014693"/>
                  <a:pt x="10813135" y="5037341"/>
                  <a:pt x="10793725" y="5042030"/>
                </a:cubicBezTo>
                <a:cubicBezTo>
                  <a:pt x="10801989" y="5053334"/>
                  <a:pt x="10808596" y="5064927"/>
                  <a:pt x="10820978" y="5074990"/>
                </a:cubicBezTo>
                <a:cubicBezTo>
                  <a:pt x="10821293" y="5090435"/>
                  <a:pt x="10816393" y="5079596"/>
                  <a:pt x="10810021" y="5090556"/>
                </a:cubicBezTo>
                <a:cubicBezTo>
                  <a:pt x="10822467" y="5132790"/>
                  <a:pt x="10828146" y="5177646"/>
                  <a:pt x="10844899" y="5218211"/>
                </a:cubicBezTo>
                <a:close/>
                <a:moveTo>
                  <a:pt x="6649589" y="14714533"/>
                </a:moveTo>
                <a:cubicBezTo>
                  <a:pt x="6631250" y="14670695"/>
                  <a:pt x="6663653" y="14591593"/>
                  <a:pt x="6582879" y="14582959"/>
                </a:cubicBezTo>
                <a:cubicBezTo>
                  <a:pt x="6584508" y="14564280"/>
                  <a:pt x="6578756" y="14548466"/>
                  <a:pt x="6550862" y="14541246"/>
                </a:cubicBezTo>
                <a:cubicBezTo>
                  <a:pt x="6510792" y="14590416"/>
                  <a:pt x="6465446" y="14625002"/>
                  <a:pt x="6430555" y="14686670"/>
                </a:cubicBezTo>
                <a:cubicBezTo>
                  <a:pt x="6443729" y="14696065"/>
                  <a:pt x="6458511" y="14704128"/>
                  <a:pt x="6469792" y="14713195"/>
                </a:cubicBezTo>
                <a:cubicBezTo>
                  <a:pt x="6493031" y="14679051"/>
                  <a:pt x="6517326" y="14654051"/>
                  <a:pt x="6539301" y="14628537"/>
                </a:cubicBezTo>
                <a:cubicBezTo>
                  <a:pt x="6552203" y="14614328"/>
                  <a:pt x="6565462" y="14585473"/>
                  <a:pt x="6587157" y="14594037"/>
                </a:cubicBezTo>
                <a:cubicBezTo>
                  <a:pt x="6571039" y="14642049"/>
                  <a:pt x="6505333" y="14674276"/>
                  <a:pt x="6488977" y="14721672"/>
                </a:cubicBezTo>
                <a:cubicBezTo>
                  <a:pt x="6530709" y="14739090"/>
                  <a:pt x="6577090" y="14730997"/>
                  <a:pt x="6614111" y="14763690"/>
                </a:cubicBezTo>
                <a:cubicBezTo>
                  <a:pt x="6625637" y="14746831"/>
                  <a:pt x="6638302" y="14732007"/>
                  <a:pt x="6649589" y="14714533"/>
                </a:cubicBezTo>
                <a:close/>
                <a:moveTo>
                  <a:pt x="8676618" y="10127874"/>
                </a:moveTo>
                <a:cubicBezTo>
                  <a:pt x="8675025" y="10110990"/>
                  <a:pt x="8682553" y="10088436"/>
                  <a:pt x="8662719" y="10082894"/>
                </a:cubicBezTo>
                <a:cubicBezTo>
                  <a:pt x="8664799" y="10099332"/>
                  <a:pt x="8659196" y="10120570"/>
                  <a:pt x="8676618" y="10127874"/>
                </a:cubicBezTo>
                <a:close/>
                <a:moveTo>
                  <a:pt x="9413953" y="8460215"/>
                </a:moveTo>
                <a:cubicBezTo>
                  <a:pt x="9415091" y="8456583"/>
                  <a:pt x="9415350" y="8451996"/>
                  <a:pt x="9414445" y="8446338"/>
                </a:cubicBezTo>
                <a:cubicBezTo>
                  <a:pt x="9395933" y="8441702"/>
                  <a:pt x="9380361" y="8429250"/>
                  <a:pt x="9360681" y="8434240"/>
                </a:cubicBezTo>
                <a:cubicBezTo>
                  <a:pt x="9355113" y="8464146"/>
                  <a:pt x="9405999" y="8485631"/>
                  <a:pt x="9413953" y="8460215"/>
                </a:cubicBezTo>
                <a:close/>
                <a:moveTo>
                  <a:pt x="9676601" y="7870670"/>
                </a:moveTo>
                <a:lnTo>
                  <a:pt x="9671459" y="7865266"/>
                </a:lnTo>
                <a:lnTo>
                  <a:pt x="9663347" y="7872986"/>
                </a:lnTo>
                <a:lnTo>
                  <a:pt x="9668491" y="7878388"/>
                </a:lnTo>
                <a:close/>
                <a:moveTo>
                  <a:pt x="11214083" y="4390987"/>
                </a:moveTo>
                <a:lnTo>
                  <a:pt x="11208958" y="4382920"/>
                </a:lnTo>
                <a:lnTo>
                  <a:pt x="11200934" y="4370290"/>
                </a:lnTo>
                <a:lnTo>
                  <a:pt x="11199029" y="4359326"/>
                </a:lnTo>
                <a:lnTo>
                  <a:pt x="11197175" y="4364372"/>
                </a:lnTo>
                <a:lnTo>
                  <a:pt x="11176198" y="4331354"/>
                </a:lnTo>
                <a:lnTo>
                  <a:pt x="11175881" y="4328684"/>
                </a:lnTo>
                <a:lnTo>
                  <a:pt x="11172851" y="4303703"/>
                </a:lnTo>
                <a:lnTo>
                  <a:pt x="11188929" y="4314370"/>
                </a:lnTo>
                <a:lnTo>
                  <a:pt x="11193717" y="4352897"/>
                </a:lnTo>
                <a:cubicBezTo>
                  <a:pt x="11198273" y="4345468"/>
                  <a:pt x="11198799" y="4333323"/>
                  <a:pt x="11197524" y="4320639"/>
                </a:cubicBezTo>
                <a:lnTo>
                  <a:pt x="11197396" y="4319988"/>
                </a:lnTo>
                <a:lnTo>
                  <a:pt x="11207331" y="4326580"/>
                </a:lnTo>
                <a:lnTo>
                  <a:pt x="11208903" y="4347357"/>
                </a:lnTo>
                <a:lnTo>
                  <a:pt x="11212591" y="4367668"/>
                </a:lnTo>
                <a:lnTo>
                  <a:pt x="11213021" y="4370039"/>
                </a:lnTo>
                <a:cubicBezTo>
                  <a:pt x="11214322" y="4377184"/>
                  <a:pt x="11215114" y="4384042"/>
                  <a:pt x="11214083" y="4390987"/>
                </a:cubicBezTo>
                <a:close/>
                <a:moveTo>
                  <a:pt x="11214083" y="4390987"/>
                </a:moveTo>
                <a:lnTo>
                  <a:pt x="11221950" y="4336280"/>
                </a:lnTo>
                <a:lnTo>
                  <a:pt x="11221465" y="4330401"/>
                </a:lnTo>
                <a:lnTo>
                  <a:pt x="11219827" y="4310525"/>
                </a:lnTo>
                <a:cubicBezTo>
                  <a:pt x="11218653" y="4301649"/>
                  <a:pt x="11215613" y="4294691"/>
                  <a:pt x="11206504" y="4296281"/>
                </a:cubicBezTo>
                <a:cubicBezTo>
                  <a:pt x="11209589" y="4301982"/>
                  <a:pt x="11209097" y="4312610"/>
                  <a:pt x="11210010" y="4321499"/>
                </a:cubicBezTo>
                <a:lnTo>
                  <a:pt x="11212289" y="4329869"/>
                </a:lnTo>
                <a:lnTo>
                  <a:pt x="11207331" y="4326580"/>
                </a:lnTo>
                <a:lnTo>
                  <a:pt x="11206082" y="4310065"/>
                </a:lnTo>
                <a:cubicBezTo>
                  <a:pt x="11205288" y="4304005"/>
                  <a:pt x="11203964" y="4298460"/>
                  <a:pt x="11201557" y="4294087"/>
                </a:cubicBezTo>
                <a:lnTo>
                  <a:pt x="11193106" y="4287229"/>
                </a:lnTo>
                <a:lnTo>
                  <a:pt x="11190534" y="4285142"/>
                </a:lnTo>
                <a:lnTo>
                  <a:pt x="11191036" y="4287687"/>
                </a:lnTo>
                <a:lnTo>
                  <a:pt x="11197396" y="4319988"/>
                </a:lnTo>
                <a:lnTo>
                  <a:pt x="11188929" y="4314370"/>
                </a:lnTo>
                <a:lnTo>
                  <a:pt x="11188096" y="4307669"/>
                </a:lnTo>
                <a:lnTo>
                  <a:pt x="11182126" y="4289657"/>
                </a:lnTo>
                <a:lnTo>
                  <a:pt x="11174174" y="4265663"/>
                </a:lnTo>
                <a:lnTo>
                  <a:pt x="11172044" y="4291887"/>
                </a:lnTo>
                <a:lnTo>
                  <a:pt x="11171793" y="4294979"/>
                </a:lnTo>
                <a:lnTo>
                  <a:pt x="11172851" y="4303703"/>
                </a:lnTo>
                <a:lnTo>
                  <a:pt x="11166499" y="4299488"/>
                </a:lnTo>
                <a:lnTo>
                  <a:pt x="11165644" y="4293302"/>
                </a:lnTo>
                <a:lnTo>
                  <a:pt x="11162824" y="4272898"/>
                </a:lnTo>
                <a:cubicBezTo>
                  <a:pt x="11142893" y="4270726"/>
                  <a:pt x="11144675" y="4259775"/>
                  <a:pt x="11131704" y="4259148"/>
                </a:cubicBezTo>
                <a:cubicBezTo>
                  <a:pt x="11120320" y="4274533"/>
                  <a:pt x="11148317" y="4288434"/>
                  <a:pt x="11148268" y="4287392"/>
                </a:cubicBezTo>
                <a:lnTo>
                  <a:pt x="11150149" y="4296729"/>
                </a:lnTo>
                <a:lnTo>
                  <a:pt x="11154970" y="4320657"/>
                </a:lnTo>
                <a:cubicBezTo>
                  <a:pt x="11156280" y="4333548"/>
                  <a:pt x="11157024" y="4347146"/>
                  <a:pt x="11158272" y="4358161"/>
                </a:cubicBezTo>
                <a:cubicBezTo>
                  <a:pt x="11160956" y="4379762"/>
                  <a:pt x="11153480" y="4411674"/>
                  <a:pt x="11178541" y="4425299"/>
                </a:cubicBezTo>
                <a:cubicBezTo>
                  <a:pt x="11176394" y="4399598"/>
                  <a:pt x="11175230" y="4373692"/>
                  <a:pt x="11173220" y="4348114"/>
                </a:cubicBezTo>
                <a:lnTo>
                  <a:pt x="11169431" y="4320703"/>
                </a:lnTo>
                <a:lnTo>
                  <a:pt x="11176198" y="4331354"/>
                </a:lnTo>
                <a:lnTo>
                  <a:pt x="11179988" y="4363354"/>
                </a:lnTo>
                <a:cubicBezTo>
                  <a:pt x="11182178" y="4374976"/>
                  <a:pt x="11185769" y="4385877"/>
                  <a:pt x="11192503" y="4393700"/>
                </a:cubicBezTo>
                <a:cubicBezTo>
                  <a:pt x="11193939" y="4388721"/>
                  <a:pt x="11193465" y="4380856"/>
                  <a:pt x="11193685" y="4373871"/>
                </a:cubicBezTo>
                <a:lnTo>
                  <a:pt x="11197175" y="4364372"/>
                </a:lnTo>
                <a:lnTo>
                  <a:pt x="11200934" y="4370290"/>
                </a:lnTo>
                <a:lnTo>
                  <a:pt x="11202103" y="4377017"/>
                </a:lnTo>
                <a:lnTo>
                  <a:pt x="11208569" y="4384556"/>
                </a:lnTo>
                <a:close/>
                <a:moveTo>
                  <a:pt x="9238802" y="8862617"/>
                </a:moveTo>
                <a:cubicBezTo>
                  <a:pt x="9237964" y="8832161"/>
                  <a:pt x="9225341" y="8808734"/>
                  <a:pt x="9250235" y="8778969"/>
                </a:cubicBezTo>
                <a:cubicBezTo>
                  <a:pt x="9235313" y="8746879"/>
                  <a:pt x="9241085" y="8706085"/>
                  <a:pt x="9219202" y="8677038"/>
                </a:cubicBezTo>
                <a:cubicBezTo>
                  <a:pt x="9212915" y="8720154"/>
                  <a:pt x="9237838" y="8751563"/>
                  <a:pt x="9230128" y="8795589"/>
                </a:cubicBezTo>
                <a:cubicBezTo>
                  <a:pt x="9209229" y="8760851"/>
                  <a:pt x="9219348" y="8714838"/>
                  <a:pt x="9198448" y="8680104"/>
                </a:cubicBezTo>
                <a:cubicBezTo>
                  <a:pt x="9181746" y="8710971"/>
                  <a:pt x="9226628" y="8761913"/>
                  <a:pt x="9190292" y="8771356"/>
                </a:cubicBezTo>
                <a:cubicBezTo>
                  <a:pt x="9185956" y="8793880"/>
                  <a:pt x="9189370" y="8812728"/>
                  <a:pt x="9203491" y="8828145"/>
                </a:cubicBezTo>
                <a:cubicBezTo>
                  <a:pt x="9218967" y="8837025"/>
                  <a:pt x="9196608" y="8806748"/>
                  <a:pt x="9215591" y="8814625"/>
                </a:cubicBezTo>
                <a:cubicBezTo>
                  <a:pt x="9231546" y="8824734"/>
                  <a:pt x="9216775" y="8869718"/>
                  <a:pt x="9238802" y="8862617"/>
                </a:cubicBezTo>
                <a:close/>
                <a:moveTo>
                  <a:pt x="8048764" y="11562302"/>
                </a:moveTo>
                <a:cubicBezTo>
                  <a:pt x="8050571" y="11559234"/>
                  <a:pt x="8051097" y="11556031"/>
                  <a:pt x="8049611" y="11552749"/>
                </a:cubicBezTo>
                <a:cubicBezTo>
                  <a:pt x="8038149" y="11563186"/>
                  <a:pt x="8021590" y="11567380"/>
                  <a:pt x="8017604" y="11584875"/>
                </a:cubicBezTo>
                <a:cubicBezTo>
                  <a:pt x="8026384" y="11579516"/>
                  <a:pt x="8043341" y="11571509"/>
                  <a:pt x="8048764" y="11562302"/>
                </a:cubicBezTo>
                <a:close/>
                <a:moveTo>
                  <a:pt x="7564242" y="12658935"/>
                </a:moveTo>
                <a:cubicBezTo>
                  <a:pt x="7553138" y="12654029"/>
                  <a:pt x="7564003" y="12640993"/>
                  <a:pt x="7547360" y="12638226"/>
                </a:cubicBezTo>
                <a:cubicBezTo>
                  <a:pt x="7519540" y="12654982"/>
                  <a:pt x="7493818" y="12676231"/>
                  <a:pt x="7462656" y="12684375"/>
                </a:cubicBezTo>
                <a:cubicBezTo>
                  <a:pt x="7496995" y="12677125"/>
                  <a:pt x="7537540" y="12685867"/>
                  <a:pt x="7564242" y="12658935"/>
                </a:cubicBezTo>
                <a:close/>
                <a:moveTo>
                  <a:pt x="9667623" y="7899810"/>
                </a:moveTo>
                <a:cubicBezTo>
                  <a:pt x="9664746" y="7896112"/>
                  <a:pt x="9667804" y="7892559"/>
                  <a:pt x="9662949" y="7888813"/>
                </a:cubicBezTo>
                <a:lnTo>
                  <a:pt x="9657543" y="7893958"/>
                </a:lnTo>
                <a:cubicBezTo>
                  <a:pt x="9660419" y="7897656"/>
                  <a:pt x="9657360" y="7901212"/>
                  <a:pt x="9662214" y="7904959"/>
                </a:cubicBezTo>
                <a:close/>
                <a:moveTo>
                  <a:pt x="9588204" y="8080305"/>
                </a:moveTo>
                <a:cubicBezTo>
                  <a:pt x="9581375" y="8050117"/>
                  <a:pt x="9596002" y="8019461"/>
                  <a:pt x="9574343" y="7988586"/>
                </a:cubicBezTo>
                <a:cubicBezTo>
                  <a:pt x="9565951" y="8007513"/>
                  <a:pt x="9576425" y="8023933"/>
                  <a:pt x="9578599" y="8042461"/>
                </a:cubicBezTo>
                <a:cubicBezTo>
                  <a:pt x="9580180" y="8058334"/>
                  <a:pt x="9570268" y="8085146"/>
                  <a:pt x="9588204" y="8080305"/>
                </a:cubicBezTo>
                <a:close/>
                <a:moveTo>
                  <a:pt x="11840638" y="2983362"/>
                </a:moveTo>
                <a:cubicBezTo>
                  <a:pt x="11828941" y="2988913"/>
                  <a:pt x="11803881" y="2979372"/>
                  <a:pt x="11800832" y="2968836"/>
                </a:cubicBezTo>
                <a:cubicBezTo>
                  <a:pt x="11800205" y="2956308"/>
                  <a:pt x="11808987" y="2959678"/>
                  <a:pt x="11809942" y="2949381"/>
                </a:cubicBezTo>
                <a:cubicBezTo>
                  <a:pt x="11808423" y="2940032"/>
                  <a:pt x="11787325" y="2942450"/>
                  <a:pt x="11788846" y="2930871"/>
                </a:cubicBezTo>
                <a:cubicBezTo>
                  <a:pt x="11795734" y="2904818"/>
                  <a:pt x="11843045" y="2913982"/>
                  <a:pt x="11863314" y="2928553"/>
                </a:cubicBezTo>
                <a:cubicBezTo>
                  <a:pt x="11859634" y="2947345"/>
                  <a:pt x="11827774" y="2919485"/>
                  <a:pt x="11819052" y="2929925"/>
                </a:cubicBezTo>
                <a:cubicBezTo>
                  <a:pt x="11819764" y="2939938"/>
                  <a:pt x="11841911" y="2937472"/>
                  <a:pt x="11850987" y="2942503"/>
                </a:cubicBezTo>
                <a:cubicBezTo>
                  <a:pt x="11851331" y="2966136"/>
                  <a:pt x="11827142" y="2948813"/>
                  <a:pt x="11823168" y="2965944"/>
                </a:cubicBezTo>
                <a:cubicBezTo>
                  <a:pt x="11823795" y="2978472"/>
                  <a:pt x="11835022" y="2963525"/>
                  <a:pt x="11844014" y="2971071"/>
                </a:cubicBezTo>
                <a:cubicBezTo>
                  <a:pt x="11842746" y="2975105"/>
                  <a:pt x="11841907" y="2979328"/>
                  <a:pt x="11840638" y="2983362"/>
                </a:cubicBezTo>
                <a:close/>
                <a:moveTo>
                  <a:pt x="10559826" y="5883156"/>
                </a:moveTo>
                <a:cubicBezTo>
                  <a:pt x="10556116" y="5879989"/>
                  <a:pt x="10558945" y="5860866"/>
                  <a:pt x="10548304" y="5869916"/>
                </a:cubicBezTo>
                <a:cubicBezTo>
                  <a:pt x="10556324" y="5871422"/>
                  <a:pt x="10548142" y="5892254"/>
                  <a:pt x="10559826" y="5883156"/>
                </a:cubicBezTo>
                <a:close/>
                <a:moveTo>
                  <a:pt x="10135305" y="6845539"/>
                </a:moveTo>
                <a:cubicBezTo>
                  <a:pt x="10131302" y="6840714"/>
                  <a:pt x="10117791" y="6816915"/>
                  <a:pt x="10122476" y="6827136"/>
                </a:cubicBezTo>
                <a:cubicBezTo>
                  <a:pt x="10122971" y="6832958"/>
                  <a:pt x="10125790" y="6852032"/>
                  <a:pt x="10135305" y="6845539"/>
                </a:cubicBezTo>
                <a:close/>
                <a:moveTo>
                  <a:pt x="9470917" y="8350969"/>
                </a:moveTo>
                <a:cubicBezTo>
                  <a:pt x="9467002" y="8358381"/>
                  <a:pt x="9460568" y="8365124"/>
                  <a:pt x="9451145" y="8370229"/>
                </a:cubicBezTo>
                <a:cubicBezTo>
                  <a:pt x="9375639" y="8367332"/>
                  <a:pt x="9397980" y="8271585"/>
                  <a:pt x="9450743" y="8292357"/>
                </a:cubicBezTo>
                <a:cubicBezTo>
                  <a:pt x="9471723" y="8300485"/>
                  <a:pt x="9482660" y="8328737"/>
                  <a:pt x="9470917" y="8350969"/>
                </a:cubicBezTo>
                <a:close/>
                <a:moveTo>
                  <a:pt x="8827537" y="9814807"/>
                </a:moveTo>
                <a:cubicBezTo>
                  <a:pt x="8829225" y="9808246"/>
                  <a:pt x="8830371" y="9800780"/>
                  <a:pt x="8832269" y="9794757"/>
                </a:cubicBezTo>
                <a:cubicBezTo>
                  <a:pt x="8801376" y="9785884"/>
                  <a:pt x="8761835" y="9771934"/>
                  <a:pt x="8737794" y="9787789"/>
                </a:cubicBezTo>
                <a:cubicBezTo>
                  <a:pt x="8770002" y="9798599"/>
                  <a:pt x="8788285" y="9818192"/>
                  <a:pt x="8819540" y="9829429"/>
                </a:cubicBezTo>
                <a:cubicBezTo>
                  <a:pt x="8823615" y="9827025"/>
                  <a:pt x="8825847" y="9821369"/>
                  <a:pt x="8827537" y="9814807"/>
                </a:cubicBezTo>
                <a:close/>
                <a:moveTo>
                  <a:pt x="8637557" y="10251792"/>
                </a:moveTo>
                <a:cubicBezTo>
                  <a:pt x="8639713" y="10234606"/>
                  <a:pt x="8629384" y="10225279"/>
                  <a:pt x="8616663" y="10217248"/>
                </a:cubicBezTo>
                <a:cubicBezTo>
                  <a:pt x="8617406" y="10232225"/>
                  <a:pt x="8624371" y="10243740"/>
                  <a:pt x="8637557" y="10251792"/>
                </a:cubicBezTo>
                <a:close/>
                <a:moveTo>
                  <a:pt x="9430993" y="8462835"/>
                </a:moveTo>
                <a:cubicBezTo>
                  <a:pt x="9426446" y="8481414"/>
                  <a:pt x="9413475" y="8495065"/>
                  <a:pt x="9391148" y="8489758"/>
                </a:cubicBezTo>
                <a:cubicBezTo>
                  <a:pt x="9353747" y="8481342"/>
                  <a:pt x="9341365" y="8430260"/>
                  <a:pt x="9362205" y="8395890"/>
                </a:cubicBezTo>
                <a:cubicBezTo>
                  <a:pt x="9377397" y="8389427"/>
                  <a:pt x="9396903" y="8392975"/>
                  <a:pt x="9420291" y="8406351"/>
                </a:cubicBezTo>
                <a:cubicBezTo>
                  <a:pt x="9431661" y="8420752"/>
                  <a:pt x="9435540" y="8444255"/>
                  <a:pt x="9430993" y="8462835"/>
                </a:cubicBezTo>
                <a:close/>
                <a:moveTo>
                  <a:pt x="10935711" y="5058848"/>
                </a:moveTo>
                <a:cubicBezTo>
                  <a:pt x="10941895" y="5048315"/>
                  <a:pt x="10939227" y="5040503"/>
                  <a:pt x="10929602" y="5035741"/>
                </a:cubicBezTo>
                <a:cubicBezTo>
                  <a:pt x="10925691" y="5045747"/>
                  <a:pt x="10931624" y="5051940"/>
                  <a:pt x="10935711" y="5058848"/>
                </a:cubicBezTo>
                <a:close/>
                <a:moveTo>
                  <a:pt x="11231170" y="4390370"/>
                </a:moveTo>
                <a:cubicBezTo>
                  <a:pt x="11228514" y="4387155"/>
                  <a:pt x="11226641" y="4369485"/>
                  <a:pt x="11220121" y="4377322"/>
                </a:cubicBezTo>
                <a:cubicBezTo>
                  <a:pt x="11222350" y="4380349"/>
                  <a:pt x="11219304" y="4399928"/>
                  <a:pt x="11231170" y="4390370"/>
                </a:cubicBezTo>
                <a:close/>
                <a:moveTo>
                  <a:pt x="9898257" y="7409943"/>
                </a:moveTo>
                <a:cubicBezTo>
                  <a:pt x="9904192" y="7399140"/>
                  <a:pt x="9899485" y="7385380"/>
                  <a:pt x="9897779" y="7372615"/>
                </a:cubicBezTo>
                <a:cubicBezTo>
                  <a:pt x="9883488" y="7385167"/>
                  <a:pt x="9885997" y="7402589"/>
                  <a:pt x="9888274" y="7419603"/>
                </a:cubicBezTo>
                <a:cubicBezTo>
                  <a:pt x="9893121" y="7416809"/>
                  <a:pt x="9896280" y="7413540"/>
                  <a:pt x="9898257" y="7409943"/>
                </a:cubicBezTo>
                <a:close/>
                <a:moveTo>
                  <a:pt x="11208544" y="4450805"/>
                </a:moveTo>
                <a:cubicBezTo>
                  <a:pt x="11213827" y="4438849"/>
                  <a:pt x="11203973" y="4433474"/>
                  <a:pt x="11198801" y="4425575"/>
                </a:cubicBezTo>
                <a:cubicBezTo>
                  <a:pt x="11191862" y="4437820"/>
                  <a:pt x="11200912" y="4443860"/>
                  <a:pt x="11208544" y="4450805"/>
                </a:cubicBezTo>
                <a:close/>
                <a:moveTo>
                  <a:pt x="10252550" y="6617875"/>
                </a:moveTo>
                <a:cubicBezTo>
                  <a:pt x="10244040" y="6602928"/>
                  <a:pt x="10249970" y="6582666"/>
                  <a:pt x="10241648" y="6567293"/>
                </a:cubicBezTo>
                <a:cubicBezTo>
                  <a:pt x="10235860" y="6586093"/>
                  <a:pt x="10231320" y="6619173"/>
                  <a:pt x="10252550" y="6617875"/>
                </a:cubicBezTo>
                <a:close/>
                <a:moveTo>
                  <a:pt x="9737778" y="7786059"/>
                </a:moveTo>
                <a:cubicBezTo>
                  <a:pt x="9729997" y="7780592"/>
                  <a:pt x="9722029" y="7769510"/>
                  <a:pt x="9713918" y="7777228"/>
                </a:cubicBezTo>
                <a:cubicBezTo>
                  <a:pt x="9705608" y="7792860"/>
                  <a:pt x="9729246" y="7797396"/>
                  <a:pt x="9737778" y="7786059"/>
                </a:cubicBezTo>
                <a:close/>
                <a:moveTo>
                  <a:pt x="11247236" y="4372461"/>
                </a:moveTo>
                <a:cubicBezTo>
                  <a:pt x="11234188" y="4352405"/>
                  <a:pt x="11252929" y="4320366"/>
                  <a:pt x="11227393" y="4305510"/>
                </a:cubicBezTo>
                <a:cubicBezTo>
                  <a:pt x="11224591" y="4330302"/>
                  <a:pt x="11228366" y="4352895"/>
                  <a:pt x="11233560" y="4374584"/>
                </a:cubicBezTo>
                <a:cubicBezTo>
                  <a:pt x="11239339" y="4377648"/>
                  <a:pt x="11243644" y="4375977"/>
                  <a:pt x="11247236" y="4372461"/>
                </a:cubicBezTo>
                <a:close/>
                <a:moveTo>
                  <a:pt x="9687934" y="7901570"/>
                </a:moveTo>
                <a:cubicBezTo>
                  <a:pt x="9691039" y="7894301"/>
                  <a:pt x="9684375" y="7886281"/>
                  <a:pt x="9676072" y="7891770"/>
                </a:cubicBezTo>
                <a:cubicBezTo>
                  <a:pt x="9685491" y="7897610"/>
                  <a:pt x="9676128" y="7902659"/>
                  <a:pt x="9681271" y="7908062"/>
                </a:cubicBezTo>
                <a:cubicBezTo>
                  <a:pt x="9684778" y="7906334"/>
                  <a:pt x="9686898" y="7903994"/>
                  <a:pt x="9687934" y="7901570"/>
                </a:cubicBezTo>
                <a:close/>
                <a:moveTo>
                  <a:pt x="11027272" y="4871245"/>
                </a:moveTo>
                <a:lnTo>
                  <a:pt x="11029220" y="4842884"/>
                </a:lnTo>
                <a:lnTo>
                  <a:pt x="11029619" y="4837078"/>
                </a:lnTo>
                <a:cubicBezTo>
                  <a:pt x="11029822" y="4825943"/>
                  <a:pt x="11027563" y="4815762"/>
                  <a:pt x="11017200" y="4808632"/>
                </a:cubicBezTo>
                <a:cubicBezTo>
                  <a:pt x="11014122" y="4820792"/>
                  <a:pt x="11014381" y="4831748"/>
                  <a:pt x="11016539" y="4842013"/>
                </a:cubicBezTo>
                <a:lnTo>
                  <a:pt x="11022016" y="4856930"/>
                </a:lnTo>
                <a:close/>
                <a:moveTo>
                  <a:pt x="11197063" y="4495239"/>
                </a:moveTo>
                <a:cubicBezTo>
                  <a:pt x="11188964" y="4491660"/>
                  <a:pt x="11189473" y="4484740"/>
                  <a:pt x="11177684" y="4482593"/>
                </a:cubicBezTo>
                <a:cubicBezTo>
                  <a:pt x="11167285" y="4492289"/>
                  <a:pt x="11193773" y="4509606"/>
                  <a:pt x="11197063" y="4495239"/>
                </a:cubicBezTo>
                <a:close/>
                <a:moveTo>
                  <a:pt x="10745318" y="5518608"/>
                </a:moveTo>
                <a:cubicBezTo>
                  <a:pt x="10760930" y="5486736"/>
                  <a:pt x="10762241" y="5430679"/>
                  <a:pt x="10739887" y="5408558"/>
                </a:cubicBezTo>
                <a:cubicBezTo>
                  <a:pt x="10729963" y="5419478"/>
                  <a:pt x="10738811" y="5438694"/>
                  <a:pt x="10740594" y="5454279"/>
                </a:cubicBezTo>
                <a:lnTo>
                  <a:pt x="10735891" y="5444408"/>
                </a:lnTo>
                <a:lnTo>
                  <a:pt x="10735966" y="5443113"/>
                </a:lnTo>
                <a:cubicBezTo>
                  <a:pt x="10734790" y="5435388"/>
                  <a:pt x="10731638" y="5428383"/>
                  <a:pt x="10725516" y="5422616"/>
                </a:cubicBezTo>
                <a:lnTo>
                  <a:pt x="10712434" y="5441837"/>
                </a:lnTo>
                <a:cubicBezTo>
                  <a:pt x="10704036" y="5458537"/>
                  <a:pt x="10706147" y="5494154"/>
                  <a:pt x="10719490" y="5511277"/>
                </a:cubicBezTo>
                <a:cubicBezTo>
                  <a:pt x="10722041" y="5507811"/>
                  <a:pt x="10725593" y="5507851"/>
                  <a:pt x="10729335" y="5507462"/>
                </a:cubicBezTo>
                <a:cubicBezTo>
                  <a:pt x="10727393" y="5484156"/>
                  <a:pt x="10732645" y="5458419"/>
                  <a:pt x="10712434" y="5441837"/>
                </a:cubicBezTo>
                <a:lnTo>
                  <a:pt x="10726790" y="5448180"/>
                </a:lnTo>
                <a:lnTo>
                  <a:pt x="10734558" y="5467939"/>
                </a:lnTo>
                <a:lnTo>
                  <a:pt x="10735461" y="5452011"/>
                </a:lnTo>
                <a:lnTo>
                  <a:pt x="10740594" y="5454279"/>
                </a:lnTo>
                <a:cubicBezTo>
                  <a:pt x="10742676" y="5476113"/>
                  <a:pt x="10737750" y="5499957"/>
                  <a:pt x="10745318" y="5518608"/>
                </a:cubicBezTo>
                <a:close/>
                <a:moveTo>
                  <a:pt x="10568108" y="5919921"/>
                </a:moveTo>
                <a:cubicBezTo>
                  <a:pt x="10559934" y="5915291"/>
                  <a:pt x="10562132" y="5891815"/>
                  <a:pt x="10553613" y="5897218"/>
                </a:cubicBezTo>
                <a:cubicBezTo>
                  <a:pt x="10556860" y="5903746"/>
                  <a:pt x="10554851" y="5926796"/>
                  <a:pt x="10568108" y="5919921"/>
                </a:cubicBezTo>
                <a:close/>
                <a:moveTo>
                  <a:pt x="10194250" y="6767665"/>
                </a:moveTo>
                <a:lnTo>
                  <a:pt x="10187407" y="6764642"/>
                </a:lnTo>
                <a:lnTo>
                  <a:pt x="10182699" y="6775296"/>
                </a:lnTo>
                <a:lnTo>
                  <a:pt x="10189543" y="6778320"/>
                </a:lnTo>
                <a:close/>
                <a:moveTo>
                  <a:pt x="8709116" y="10132104"/>
                </a:moveTo>
                <a:cubicBezTo>
                  <a:pt x="8696559" y="10120343"/>
                  <a:pt x="8716612" y="10088998"/>
                  <a:pt x="8686281" y="10088599"/>
                </a:cubicBezTo>
                <a:cubicBezTo>
                  <a:pt x="8681104" y="10110790"/>
                  <a:pt x="8685534" y="10126864"/>
                  <a:pt x="8699064" y="10137734"/>
                </a:cubicBezTo>
                <a:cubicBezTo>
                  <a:pt x="8703724" y="10137938"/>
                  <a:pt x="8706663" y="10134798"/>
                  <a:pt x="8709116" y="10132104"/>
                </a:cubicBezTo>
                <a:close/>
                <a:moveTo>
                  <a:pt x="9262834" y="8879865"/>
                </a:moveTo>
                <a:cubicBezTo>
                  <a:pt x="9270679" y="8851713"/>
                  <a:pt x="9270758" y="8827269"/>
                  <a:pt x="9249050" y="8810538"/>
                </a:cubicBezTo>
                <a:cubicBezTo>
                  <a:pt x="9243429" y="8837125"/>
                  <a:pt x="9238047" y="8864327"/>
                  <a:pt x="9262834" y="8879865"/>
                </a:cubicBezTo>
                <a:close/>
                <a:moveTo>
                  <a:pt x="11260283" y="4361383"/>
                </a:moveTo>
                <a:cubicBezTo>
                  <a:pt x="11254398" y="4351638"/>
                  <a:pt x="11262847" y="4335976"/>
                  <a:pt x="11249960" y="4328241"/>
                </a:cubicBezTo>
                <a:cubicBezTo>
                  <a:pt x="11247989" y="4339619"/>
                  <a:pt x="11246090" y="4365830"/>
                  <a:pt x="11260283" y="4361383"/>
                </a:cubicBezTo>
                <a:close/>
                <a:moveTo>
                  <a:pt x="8833868" y="9854016"/>
                </a:moveTo>
                <a:cubicBezTo>
                  <a:pt x="8809178" y="9842127"/>
                  <a:pt x="8782747" y="9827344"/>
                  <a:pt x="8756740" y="9813518"/>
                </a:cubicBezTo>
                <a:cubicBezTo>
                  <a:pt x="8730693" y="9800630"/>
                  <a:pt x="8701623" y="9792777"/>
                  <a:pt x="8686520" y="9775202"/>
                </a:cubicBezTo>
                <a:cubicBezTo>
                  <a:pt x="8729511" y="9753133"/>
                  <a:pt x="8796381" y="9772042"/>
                  <a:pt x="8856736" y="9779860"/>
                </a:cubicBezTo>
                <a:cubicBezTo>
                  <a:pt x="8856097" y="9794395"/>
                  <a:pt x="8826716" y="9825517"/>
                  <a:pt x="8833868" y="9854016"/>
                </a:cubicBezTo>
                <a:close/>
                <a:moveTo>
                  <a:pt x="8082325" y="11562317"/>
                </a:moveTo>
                <a:cubicBezTo>
                  <a:pt x="8086412" y="11557385"/>
                  <a:pt x="8088926" y="11552011"/>
                  <a:pt x="8088800" y="11545900"/>
                </a:cubicBezTo>
                <a:cubicBezTo>
                  <a:pt x="8085589" y="11556061"/>
                  <a:pt x="8069747" y="11556563"/>
                  <a:pt x="8060367" y="11563868"/>
                </a:cubicBezTo>
                <a:cubicBezTo>
                  <a:pt x="8045615" y="11574546"/>
                  <a:pt x="8022290" y="11594455"/>
                  <a:pt x="8031838" y="11602685"/>
                </a:cubicBezTo>
                <a:cubicBezTo>
                  <a:pt x="8043638" y="11587924"/>
                  <a:pt x="8070062" y="11577112"/>
                  <a:pt x="8082325" y="11562317"/>
                </a:cubicBezTo>
                <a:close/>
                <a:moveTo>
                  <a:pt x="8099779" y="11524583"/>
                </a:moveTo>
                <a:cubicBezTo>
                  <a:pt x="8082159" y="11527863"/>
                  <a:pt x="8051915" y="11517183"/>
                  <a:pt x="8046367" y="11531486"/>
                </a:cubicBezTo>
                <a:lnTo>
                  <a:pt x="8065259" y="11535155"/>
                </a:lnTo>
                <a:lnTo>
                  <a:pt x="8068147" y="11535715"/>
                </a:lnTo>
                <a:cubicBezTo>
                  <a:pt x="8075552" y="11534633"/>
                  <a:pt x="8082778" y="11533936"/>
                  <a:pt x="8088859" y="11542257"/>
                </a:cubicBezTo>
                <a:lnTo>
                  <a:pt x="8094708" y="11535145"/>
                </a:lnTo>
                <a:lnTo>
                  <a:pt x="8095266" y="11534466"/>
                </a:lnTo>
                <a:cubicBezTo>
                  <a:pt x="8098054" y="11532484"/>
                  <a:pt x="8100526" y="11530151"/>
                  <a:pt x="8099779" y="11524583"/>
                </a:cubicBezTo>
                <a:close/>
                <a:moveTo>
                  <a:pt x="8661749" y="10253789"/>
                </a:moveTo>
                <a:cubicBezTo>
                  <a:pt x="8666859" y="10243738"/>
                  <a:pt x="8655655" y="10243713"/>
                  <a:pt x="8653063" y="10238929"/>
                </a:cubicBezTo>
                <a:cubicBezTo>
                  <a:pt x="8650365" y="10247217"/>
                  <a:pt x="8652936" y="10252468"/>
                  <a:pt x="8661749" y="10253789"/>
                </a:cubicBezTo>
                <a:close/>
                <a:moveTo>
                  <a:pt x="11062426" y="4828615"/>
                </a:moveTo>
                <a:lnTo>
                  <a:pt x="11061650" y="4824797"/>
                </a:lnTo>
                <a:lnTo>
                  <a:pt x="11058509" y="4809346"/>
                </a:lnTo>
                <a:cubicBezTo>
                  <a:pt x="11057424" y="4802426"/>
                  <a:pt x="11054880" y="4797220"/>
                  <a:pt x="11045839" y="4800368"/>
                </a:cubicBezTo>
                <a:cubicBezTo>
                  <a:pt x="11048215" y="4804223"/>
                  <a:pt x="11049132" y="4812537"/>
                  <a:pt x="11051069" y="4819260"/>
                </a:cubicBezTo>
                <a:lnTo>
                  <a:pt x="11056739" y="4823931"/>
                </a:lnTo>
                <a:close/>
                <a:moveTo>
                  <a:pt x="6859008" y="14345389"/>
                </a:moveTo>
                <a:cubicBezTo>
                  <a:pt x="6828238" y="14348103"/>
                  <a:pt x="6790721" y="14340701"/>
                  <a:pt x="6767600" y="14354950"/>
                </a:cubicBezTo>
                <a:cubicBezTo>
                  <a:pt x="6798609" y="14352850"/>
                  <a:pt x="6838835" y="14364508"/>
                  <a:pt x="6859008" y="14345389"/>
                </a:cubicBezTo>
                <a:close/>
                <a:moveTo>
                  <a:pt x="6900620" y="14255640"/>
                </a:moveTo>
                <a:cubicBezTo>
                  <a:pt x="6900459" y="14260647"/>
                  <a:pt x="6898099" y="14263667"/>
                  <a:pt x="6894533" y="14263614"/>
                </a:cubicBezTo>
                <a:cubicBezTo>
                  <a:pt x="6866614" y="14271083"/>
                  <a:pt x="6842074" y="14246530"/>
                  <a:pt x="6824695" y="14234788"/>
                </a:cubicBezTo>
                <a:cubicBezTo>
                  <a:pt x="6846981" y="14215691"/>
                  <a:pt x="6865112" y="14258232"/>
                  <a:pt x="6900620" y="14255640"/>
                </a:cubicBezTo>
                <a:close/>
                <a:moveTo>
                  <a:pt x="11235233" y="4445755"/>
                </a:moveTo>
                <a:cubicBezTo>
                  <a:pt x="11231158" y="4443444"/>
                  <a:pt x="11230201" y="4436386"/>
                  <a:pt x="11225001" y="4441234"/>
                </a:cubicBezTo>
                <a:cubicBezTo>
                  <a:pt x="11228887" y="4443972"/>
                  <a:pt x="11230460" y="4450791"/>
                  <a:pt x="11235233" y="4445755"/>
                </a:cubicBezTo>
                <a:close/>
                <a:moveTo>
                  <a:pt x="8348919" y="10980279"/>
                </a:moveTo>
                <a:cubicBezTo>
                  <a:pt x="8343446" y="10960171"/>
                  <a:pt x="8366291" y="10951545"/>
                  <a:pt x="8370336" y="10930406"/>
                </a:cubicBezTo>
                <a:cubicBezTo>
                  <a:pt x="8345280" y="10931586"/>
                  <a:pt x="8325856" y="10972711"/>
                  <a:pt x="8348919" y="10980279"/>
                </a:cubicBezTo>
                <a:close/>
                <a:moveTo>
                  <a:pt x="10168443" y="6864255"/>
                </a:moveTo>
                <a:cubicBezTo>
                  <a:pt x="10154587" y="6850492"/>
                  <a:pt x="10157551" y="6829898"/>
                  <a:pt x="10138768" y="6818032"/>
                </a:cubicBezTo>
                <a:cubicBezTo>
                  <a:pt x="10129971" y="6826372"/>
                  <a:pt x="10147702" y="6876486"/>
                  <a:pt x="10168443" y="6864255"/>
                </a:cubicBezTo>
                <a:close/>
                <a:moveTo>
                  <a:pt x="10235858" y="6711677"/>
                </a:moveTo>
                <a:lnTo>
                  <a:pt x="10229015" y="6708653"/>
                </a:lnTo>
                <a:lnTo>
                  <a:pt x="10226002" y="6715472"/>
                </a:lnTo>
                <a:lnTo>
                  <a:pt x="10232846" y="6718496"/>
                </a:lnTo>
                <a:close/>
                <a:moveTo>
                  <a:pt x="7407216" y="13115981"/>
                </a:moveTo>
                <a:cubicBezTo>
                  <a:pt x="7281554" y="13175119"/>
                  <a:pt x="7115318" y="13129698"/>
                  <a:pt x="6977672" y="13157042"/>
                </a:cubicBezTo>
                <a:cubicBezTo>
                  <a:pt x="6967950" y="13154785"/>
                  <a:pt x="6970537" y="13147774"/>
                  <a:pt x="6963704" y="13144754"/>
                </a:cubicBezTo>
                <a:cubicBezTo>
                  <a:pt x="6982528" y="13010891"/>
                  <a:pt x="6998512" y="12878831"/>
                  <a:pt x="7010378" y="12748007"/>
                </a:cubicBezTo>
                <a:cubicBezTo>
                  <a:pt x="7020338" y="12750879"/>
                  <a:pt x="7035021" y="12765011"/>
                  <a:pt x="7036440" y="12746783"/>
                </a:cubicBezTo>
                <a:cubicBezTo>
                  <a:pt x="7059476" y="12782442"/>
                  <a:pt x="7086206" y="12816675"/>
                  <a:pt x="7120509" y="12847629"/>
                </a:cubicBezTo>
                <a:cubicBezTo>
                  <a:pt x="7237717" y="12747554"/>
                  <a:pt x="7344952" y="12622687"/>
                  <a:pt x="7462638" y="12523841"/>
                </a:cubicBezTo>
                <a:cubicBezTo>
                  <a:pt x="7508873" y="12550894"/>
                  <a:pt x="7553841" y="12616629"/>
                  <a:pt x="7603430" y="12656884"/>
                </a:cubicBezTo>
                <a:cubicBezTo>
                  <a:pt x="7514746" y="12772112"/>
                  <a:pt x="7408740" y="12844522"/>
                  <a:pt x="7314617" y="12946644"/>
                </a:cubicBezTo>
                <a:cubicBezTo>
                  <a:pt x="7324440" y="12968311"/>
                  <a:pt x="7335066" y="12971987"/>
                  <a:pt x="7308716" y="12988882"/>
                </a:cubicBezTo>
                <a:cubicBezTo>
                  <a:pt x="7324254" y="13038046"/>
                  <a:pt x="7376907" y="13072522"/>
                  <a:pt x="7407216" y="13115981"/>
                </a:cubicBezTo>
                <a:close/>
                <a:moveTo>
                  <a:pt x="9923538" y="7420939"/>
                </a:moveTo>
                <a:cubicBezTo>
                  <a:pt x="9924654" y="7417367"/>
                  <a:pt x="9924470" y="7413430"/>
                  <a:pt x="9923810" y="7409359"/>
                </a:cubicBezTo>
                <a:lnTo>
                  <a:pt x="9923205" y="7404695"/>
                </a:lnTo>
                <a:lnTo>
                  <a:pt x="9920689" y="7385285"/>
                </a:lnTo>
                <a:cubicBezTo>
                  <a:pt x="9915106" y="7391469"/>
                  <a:pt x="9910637" y="7397954"/>
                  <a:pt x="9909145" y="7405281"/>
                </a:cubicBezTo>
                <a:lnTo>
                  <a:pt x="9913907" y="7424185"/>
                </a:lnTo>
                <a:lnTo>
                  <a:pt x="9915458" y="7430347"/>
                </a:lnTo>
                <a:cubicBezTo>
                  <a:pt x="9920002" y="7427729"/>
                  <a:pt x="9922421" y="7424513"/>
                  <a:pt x="9923538" y="7420939"/>
                </a:cubicBezTo>
                <a:close/>
                <a:moveTo>
                  <a:pt x="10280226" y="6614530"/>
                </a:moveTo>
                <a:cubicBezTo>
                  <a:pt x="10273029" y="6626542"/>
                  <a:pt x="10263774" y="6635801"/>
                  <a:pt x="10251775" y="6637873"/>
                </a:cubicBezTo>
                <a:cubicBezTo>
                  <a:pt x="10206621" y="6621482"/>
                  <a:pt x="10234721" y="6560165"/>
                  <a:pt x="10248086" y="6516235"/>
                </a:cubicBezTo>
                <a:cubicBezTo>
                  <a:pt x="10254437" y="6496159"/>
                  <a:pt x="10258459" y="6465392"/>
                  <a:pt x="10280828" y="6452393"/>
                </a:cubicBezTo>
                <a:cubicBezTo>
                  <a:pt x="10318810" y="6470192"/>
                  <a:pt x="10308283" y="6531646"/>
                  <a:pt x="10296326" y="6574671"/>
                </a:cubicBezTo>
                <a:cubicBezTo>
                  <a:pt x="10292561" y="6587754"/>
                  <a:pt x="10287422" y="6602519"/>
                  <a:pt x="10280226" y="6614530"/>
                </a:cubicBezTo>
                <a:close/>
                <a:moveTo>
                  <a:pt x="10961747" y="5074943"/>
                </a:moveTo>
                <a:cubicBezTo>
                  <a:pt x="10972043" y="5036636"/>
                  <a:pt x="10958217" y="4991753"/>
                  <a:pt x="10935119" y="4975934"/>
                </a:cubicBezTo>
                <a:cubicBezTo>
                  <a:pt x="10945225" y="5008461"/>
                  <a:pt x="10947145" y="5044513"/>
                  <a:pt x="10961747" y="5074943"/>
                </a:cubicBezTo>
                <a:close/>
                <a:moveTo>
                  <a:pt x="11837168" y="3099501"/>
                </a:moveTo>
                <a:cubicBezTo>
                  <a:pt x="11834261" y="3091068"/>
                  <a:pt x="11801682" y="3082801"/>
                  <a:pt x="11799524" y="3094613"/>
                </a:cubicBezTo>
                <a:cubicBezTo>
                  <a:pt x="11803515" y="3099440"/>
                  <a:pt x="11835208" y="3115486"/>
                  <a:pt x="11837168" y="3099501"/>
                </a:cubicBezTo>
                <a:close/>
                <a:moveTo>
                  <a:pt x="11278845" y="4365501"/>
                </a:moveTo>
                <a:lnTo>
                  <a:pt x="11272024" y="4362488"/>
                </a:lnTo>
                <a:lnTo>
                  <a:pt x="11268816" y="4369747"/>
                </a:lnTo>
                <a:lnTo>
                  <a:pt x="11275637" y="4372761"/>
                </a:lnTo>
                <a:close/>
                <a:moveTo>
                  <a:pt x="9710407" y="7917020"/>
                </a:moveTo>
                <a:cubicBezTo>
                  <a:pt x="9707192" y="7913645"/>
                  <a:pt x="9709929" y="7909752"/>
                  <a:pt x="9705396" y="7906343"/>
                </a:cubicBezTo>
                <a:lnTo>
                  <a:pt x="9699989" y="7911487"/>
                </a:lnTo>
                <a:cubicBezTo>
                  <a:pt x="9703203" y="7914864"/>
                  <a:pt x="9700146" y="7918417"/>
                  <a:pt x="9704999" y="7922167"/>
                </a:cubicBezTo>
                <a:close/>
                <a:moveTo>
                  <a:pt x="8688423" y="10231141"/>
                </a:moveTo>
                <a:cubicBezTo>
                  <a:pt x="8693170" y="10218740"/>
                  <a:pt x="8677454" y="10204505"/>
                  <a:pt x="8670782" y="10218223"/>
                </a:cubicBezTo>
                <a:cubicBezTo>
                  <a:pt x="8677628" y="10221794"/>
                  <a:pt x="8674868" y="10231480"/>
                  <a:pt x="8688423" y="10231141"/>
                </a:cubicBezTo>
                <a:close/>
                <a:moveTo>
                  <a:pt x="8726778" y="10144556"/>
                </a:moveTo>
                <a:cubicBezTo>
                  <a:pt x="8725974" y="10130976"/>
                  <a:pt x="8732892" y="10111664"/>
                  <a:pt x="8729696" y="10099381"/>
                </a:cubicBezTo>
                <a:cubicBezTo>
                  <a:pt x="8724145" y="10098203"/>
                  <a:pt x="8719081" y="10096579"/>
                  <a:pt x="8713996" y="10095421"/>
                </a:cubicBezTo>
                <a:cubicBezTo>
                  <a:pt x="8709858" y="10104581"/>
                  <a:pt x="8706965" y="10138548"/>
                  <a:pt x="8726778" y="10144556"/>
                </a:cubicBezTo>
                <a:close/>
                <a:moveTo>
                  <a:pt x="6874145" y="14338826"/>
                </a:moveTo>
                <a:cubicBezTo>
                  <a:pt x="6874849" y="14336078"/>
                  <a:pt x="6875741" y="14332905"/>
                  <a:pt x="6875830" y="14330396"/>
                </a:cubicBezTo>
                <a:cubicBezTo>
                  <a:pt x="6873083" y="14329691"/>
                  <a:pt x="6869908" y="14328798"/>
                  <a:pt x="6866972" y="14328520"/>
                </a:cubicBezTo>
                <a:cubicBezTo>
                  <a:pt x="6866268" y="14331267"/>
                  <a:pt x="6865802" y="14334630"/>
                  <a:pt x="6865287" y="14336949"/>
                </a:cubicBezTo>
                <a:cubicBezTo>
                  <a:pt x="6868034" y="14337654"/>
                  <a:pt x="6871209" y="14338547"/>
                  <a:pt x="6874145" y="14338826"/>
                </a:cubicBezTo>
                <a:close/>
                <a:moveTo>
                  <a:pt x="8715804" y="10171162"/>
                </a:moveTo>
                <a:cubicBezTo>
                  <a:pt x="8655351" y="10154962"/>
                  <a:pt x="8587063" y="10125808"/>
                  <a:pt x="8538075" y="10114316"/>
                </a:cubicBezTo>
                <a:cubicBezTo>
                  <a:pt x="8522150" y="10200486"/>
                  <a:pt x="8676348" y="10229677"/>
                  <a:pt x="8715804" y="10171162"/>
                </a:cubicBezTo>
                <a:close/>
                <a:moveTo>
                  <a:pt x="8175520" y="11400337"/>
                </a:moveTo>
                <a:cubicBezTo>
                  <a:pt x="8182202" y="11385704"/>
                  <a:pt x="8186669" y="11368008"/>
                  <a:pt x="8192029" y="11346773"/>
                </a:cubicBezTo>
                <a:lnTo>
                  <a:pt x="8200469" y="11315230"/>
                </a:lnTo>
                <a:lnTo>
                  <a:pt x="8212492" y="11270298"/>
                </a:lnTo>
                <a:cubicBezTo>
                  <a:pt x="8218104" y="11244124"/>
                  <a:pt x="8221060" y="11217276"/>
                  <a:pt x="8217020" y="11189784"/>
                </a:cubicBezTo>
                <a:cubicBezTo>
                  <a:pt x="8192908" y="11199165"/>
                  <a:pt x="8182774" y="11227367"/>
                  <a:pt x="8170686" y="11247112"/>
                </a:cubicBezTo>
                <a:lnTo>
                  <a:pt x="8150094" y="11276472"/>
                </a:lnTo>
                <a:lnTo>
                  <a:pt x="8079833" y="11376651"/>
                </a:lnTo>
                <a:lnTo>
                  <a:pt x="8038833" y="11435110"/>
                </a:lnTo>
                <a:cubicBezTo>
                  <a:pt x="8071651" y="11449239"/>
                  <a:pt x="8107430" y="11427753"/>
                  <a:pt x="8145728" y="11435525"/>
                </a:cubicBezTo>
                <a:cubicBezTo>
                  <a:pt x="8159944" y="11426540"/>
                  <a:pt x="8168839" y="11414970"/>
                  <a:pt x="8175520" y="11400337"/>
                </a:cubicBezTo>
                <a:close/>
                <a:moveTo>
                  <a:pt x="8106796" y="11556487"/>
                </a:moveTo>
                <a:cubicBezTo>
                  <a:pt x="8078323" y="11569496"/>
                  <a:pt x="8059142" y="11591747"/>
                  <a:pt x="8035365" y="11610035"/>
                </a:cubicBezTo>
                <a:cubicBezTo>
                  <a:pt x="8035964" y="11613630"/>
                  <a:pt x="8034786" y="11620002"/>
                  <a:pt x="8039138" y="11620674"/>
                </a:cubicBezTo>
                <a:cubicBezTo>
                  <a:pt x="8058524" y="11596755"/>
                  <a:pt x="8093922" y="11587868"/>
                  <a:pt x="8106796" y="11556487"/>
                </a:cubicBezTo>
                <a:close/>
                <a:moveTo>
                  <a:pt x="11260055" y="4427631"/>
                </a:moveTo>
                <a:lnTo>
                  <a:pt x="11257944" y="4416120"/>
                </a:lnTo>
                <a:lnTo>
                  <a:pt x="11255776" y="4404305"/>
                </a:lnTo>
                <a:cubicBezTo>
                  <a:pt x="11251937" y="4396994"/>
                  <a:pt x="11245846" y="4391751"/>
                  <a:pt x="11237991" y="4393384"/>
                </a:cubicBezTo>
                <a:cubicBezTo>
                  <a:pt x="11240367" y="4399538"/>
                  <a:pt x="11241206" y="4406288"/>
                  <a:pt x="11243790" y="4412406"/>
                </a:cubicBezTo>
                <a:lnTo>
                  <a:pt x="11254532" y="4422461"/>
                </a:lnTo>
                <a:close/>
                <a:moveTo>
                  <a:pt x="10914322" y="5211131"/>
                </a:moveTo>
                <a:cubicBezTo>
                  <a:pt x="10921372" y="5183633"/>
                  <a:pt x="10891729" y="5139924"/>
                  <a:pt x="10915635" y="5133140"/>
                </a:cubicBezTo>
                <a:cubicBezTo>
                  <a:pt x="10900494" y="5117777"/>
                  <a:pt x="10903871" y="5100901"/>
                  <a:pt x="10889099" y="5080089"/>
                </a:cubicBezTo>
                <a:cubicBezTo>
                  <a:pt x="10873646" y="5097751"/>
                  <a:pt x="10889707" y="5123725"/>
                  <a:pt x="10893822" y="5144420"/>
                </a:cubicBezTo>
                <a:cubicBezTo>
                  <a:pt x="10898840" y="5166535"/>
                  <a:pt x="10897098" y="5195867"/>
                  <a:pt x="10914322" y="5211131"/>
                </a:cubicBezTo>
                <a:close/>
                <a:moveTo>
                  <a:pt x="8099343" y="11585154"/>
                </a:moveTo>
                <a:cubicBezTo>
                  <a:pt x="8090376" y="11589121"/>
                  <a:pt x="8082470" y="11594003"/>
                  <a:pt x="8078149" y="11602590"/>
                </a:cubicBezTo>
                <a:cubicBezTo>
                  <a:pt x="8087667" y="11601560"/>
                  <a:pt x="8103538" y="11588153"/>
                  <a:pt x="8099343" y="11585154"/>
                </a:cubicBezTo>
                <a:close/>
                <a:moveTo>
                  <a:pt x="10398843" y="6381964"/>
                </a:moveTo>
                <a:cubicBezTo>
                  <a:pt x="10394152" y="6379891"/>
                  <a:pt x="10395617" y="6375422"/>
                  <a:pt x="10389506" y="6374257"/>
                </a:cubicBezTo>
                <a:lnTo>
                  <a:pt x="10386480" y="6381106"/>
                </a:lnTo>
                <a:cubicBezTo>
                  <a:pt x="10390744" y="6382990"/>
                  <a:pt x="10389279" y="6387459"/>
                  <a:pt x="10395628" y="6389240"/>
                </a:cubicBezTo>
                <a:close/>
                <a:moveTo>
                  <a:pt x="11078617" y="4848524"/>
                </a:moveTo>
                <a:cubicBezTo>
                  <a:pt x="11082295" y="4840200"/>
                  <a:pt x="11081773" y="4833592"/>
                  <a:pt x="11078919" y="4827930"/>
                </a:cubicBezTo>
                <a:lnTo>
                  <a:pt x="11078823" y="4827826"/>
                </a:lnTo>
                <a:lnTo>
                  <a:pt x="11065237" y="4813020"/>
                </a:lnTo>
                <a:lnTo>
                  <a:pt x="11065423" y="4825462"/>
                </a:lnTo>
                <a:lnTo>
                  <a:pt x="11065538" y="4833115"/>
                </a:lnTo>
                <a:cubicBezTo>
                  <a:pt x="11066698" y="4839431"/>
                  <a:pt x="11069990" y="4844967"/>
                  <a:pt x="11078617" y="4848524"/>
                </a:cubicBezTo>
                <a:close/>
                <a:moveTo>
                  <a:pt x="11939922" y="2899282"/>
                </a:moveTo>
                <a:cubicBezTo>
                  <a:pt x="11950979" y="2881188"/>
                  <a:pt x="11924534" y="2883292"/>
                  <a:pt x="11920898" y="2890366"/>
                </a:cubicBezTo>
                <a:cubicBezTo>
                  <a:pt x="11924462" y="2895005"/>
                  <a:pt x="11930677" y="2898262"/>
                  <a:pt x="11939922" y="2899282"/>
                </a:cubicBezTo>
                <a:close/>
                <a:moveTo>
                  <a:pt x="9646813" y="8097902"/>
                </a:moveTo>
                <a:cubicBezTo>
                  <a:pt x="9646996" y="8090648"/>
                  <a:pt x="9640890" y="8084228"/>
                  <a:pt x="9633823" y="8089669"/>
                </a:cubicBezTo>
                <a:cubicBezTo>
                  <a:pt x="9633321" y="8096582"/>
                  <a:pt x="9639427" y="8103001"/>
                  <a:pt x="9646813" y="8097902"/>
                </a:cubicBezTo>
                <a:close/>
                <a:moveTo>
                  <a:pt x="10786101" y="5519793"/>
                </a:moveTo>
                <a:cubicBezTo>
                  <a:pt x="10778653" y="5471728"/>
                  <a:pt x="10782278" y="5419377"/>
                  <a:pt x="10767209" y="5374116"/>
                </a:cubicBezTo>
                <a:lnTo>
                  <a:pt x="10764421" y="5368832"/>
                </a:lnTo>
                <a:lnTo>
                  <a:pt x="10744805" y="5331642"/>
                </a:lnTo>
                <a:cubicBezTo>
                  <a:pt x="10743246" y="5334016"/>
                  <a:pt x="10739932" y="5334592"/>
                  <a:pt x="10736469" y="5332042"/>
                </a:cubicBezTo>
                <a:cubicBezTo>
                  <a:pt x="10734731" y="5339438"/>
                  <a:pt x="10733762" y="5346535"/>
                  <a:pt x="10734124" y="5353073"/>
                </a:cubicBezTo>
                <a:lnTo>
                  <a:pt x="10738780" y="5367657"/>
                </a:lnTo>
                <a:lnTo>
                  <a:pt x="10739766" y="5370746"/>
                </a:lnTo>
                <a:lnTo>
                  <a:pt x="10744495" y="5367919"/>
                </a:lnTo>
                <a:lnTo>
                  <a:pt x="10751546" y="5363705"/>
                </a:lnTo>
                <a:lnTo>
                  <a:pt x="10752005" y="5368263"/>
                </a:lnTo>
                <a:lnTo>
                  <a:pt x="10767734" y="5524428"/>
                </a:lnTo>
                <a:cubicBezTo>
                  <a:pt x="10776078" y="5528628"/>
                  <a:pt x="10780663" y="5524020"/>
                  <a:pt x="10786101" y="5519793"/>
                </a:cubicBezTo>
                <a:close/>
                <a:moveTo>
                  <a:pt x="9514085" y="8405001"/>
                </a:moveTo>
                <a:cubicBezTo>
                  <a:pt x="9510382" y="8401843"/>
                  <a:pt x="9509752" y="8397501"/>
                  <a:pt x="9502790" y="8395947"/>
                </a:cubicBezTo>
                <a:cubicBezTo>
                  <a:pt x="9497193" y="8405155"/>
                  <a:pt x="9509529" y="8414160"/>
                  <a:pt x="9514085" y="8405001"/>
                </a:cubicBezTo>
                <a:close/>
                <a:moveTo>
                  <a:pt x="10406949" y="6390150"/>
                </a:moveTo>
                <a:cubicBezTo>
                  <a:pt x="10413575" y="6384380"/>
                  <a:pt x="10404991" y="6370355"/>
                  <a:pt x="10400167" y="6378967"/>
                </a:cubicBezTo>
                <a:cubicBezTo>
                  <a:pt x="10404668" y="6381468"/>
                  <a:pt x="10403441" y="6386554"/>
                  <a:pt x="10406949" y="6390150"/>
                </a:cubicBezTo>
                <a:close/>
                <a:moveTo>
                  <a:pt x="10799390" y="5509337"/>
                </a:moveTo>
                <a:cubicBezTo>
                  <a:pt x="10815003" y="5477463"/>
                  <a:pt x="10809447" y="5421943"/>
                  <a:pt x="10789519" y="5380483"/>
                </a:cubicBezTo>
                <a:cubicBezTo>
                  <a:pt x="10788639" y="5414791"/>
                  <a:pt x="10796136" y="5445144"/>
                  <a:pt x="10800983" y="5476877"/>
                </a:cubicBezTo>
                <a:cubicBezTo>
                  <a:pt x="10789769" y="5482638"/>
                  <a:pt x="10791512" y="5501775"/>
                  <a:pt x="10799390" y="5509337"/>
                </a:cubicBezTo>
                <a:close/>
                <a:moveTo>
                  <a:pt x="11003468" y="5047460"/>
                </a:moveTo>
                <a:cubicBezTo>
                  <a:pt x="11022575" y="5009984"/>
                  <a:pt x="10982711" y="4970942"/>
                  <a:pt x="10984147" y="4930761"/>
                </a:cubicBezTo>
                <a:cubicBezTo>
                  <a:pt x="10969056" y="4916440"/>
                  <a:pt x="10968731" y="4896399"/>
                  <a:pt x="10961024" y="4879218"/>
                </a:cubicBezTo>
                <a:cubicBezTo>
                  <a:pt x="10956705" y="4898228"/>
                  <a:pt x="10979961" y="4921768"/>
                  <a:pt x="10965778" y="4935399"/>
                </a:cubicBezTo>
                <a:cubicBezTo>
                  <a:pt x="10943666" y="4891957"/>
                  <a:pt x="10950899" y="4837500"/>
                  <a:pt x="10923251" y="4796202"/>
                </a:cubicBezTo>
                <a:cubicBezTo>
                  <a:pt x="10909510" y="4841151"/>
                  <a:pt x="10948947" y="4880005"/>
                  <a:pt x="10937223" y="4914620"/>
                </a:cubicBezTo>
                <a:cubicBezTo>
                  <a:pt x="10919365" y="4890403"/>
                  <a:pt x="10933740" y="4854408"/>
                  <a:pt x="10906464" y="4834193"/>
                </a:cubicBezTo>
                <a:cubicBezTo>
                  <a:pt x="10898104" y="4869274"/>
                  <a:pt x="10932196" y="4887909"/>
                  <a:pt x="10916026" y="4925661"/>
                </a:cubicBezTo>
                <a:cubicBezTo>
                  <a:pt x="10922475" y="4929531"/>
                  <a:pt x="10924927" y="4923983"/>
                  <a:pt x="10929710" y="4923545"/>
                </a:cubicBezTo>
                <a:cubicBezTo>
                  <a:pt x="10925390" y="4942554"/>
                  <a:pt x="10941640" y="4968101"/>
                  <a:pt x="10953914" y="4971484"/>
                </a:cubicBezTo>
                <a:cubicBezTo>
                  <a:pt x="10947595" y="4961549"/>
                  <a:pt x="10941891" y="4951376"/>
                  <a:pt x="10948681" y="4936008"/>
                </a:cubicBezTo>
                <a:cubicBezTo>
                  <a:pt x="10959307" y="4944275"/>
                  <a:pt x="10948210" y="4961310"/>
                  <a:pt x="10963758" y="4967670"/>
                </a:cubicBezTo>
                <a:cubicBezTo>
                  <a:pt x="10966071" y="4963590"/>
                  <a:pt x="10967243" y="4957475"/>
                  <a:pt x="10971887" y="4958507"/>
                </a:cubicBezTo>
                <a:cubicBezTo>
                  <a:pt x="10988851" y="4985900"/>
                  <a:pt x="10979120" y="5022927"/>
                  <a:pt x="11003468" y="5047460"/>
                </a:cubicBezTo>
                <a:close/>
                <a:moveTo>
                  <a:pt x="10830928" y="5439815"/>
                </a:moveTo>
                <a:cubicBezTo>
                  <a:pt x="10835461" y="5429070"/>
                  <a:pt x="10828066" y="5412696"/>
                  <a:pt x="10826410" y="5400865"/>
                </a:cubicBezTo>
                <a:lnTo>
                  <a:pt x="10821492" y="5371447"/>
                </a:lnTo>
                <a:lnTo>
                  <a:pt x="10816314" y="5340470"/>
                </a:lnTo>
                <a:cubicBezTo>
                  <a:pt x="10813297" y="5320321"/>
                  <a:pt x="10811314" y="5300569"/>
                  <a:pt x="10812438" y="5282446"/>
                </a:cubicBezTo>
                <a:cubicBezTo>
                  <a:pt x="10801336" y="5272948"/>
                  <a:pt x="10807390" y="5220005"/>
                  <a:pt x="10793154" y="5232602"/>
                </a:cubicBezTo>
                <a:cubicBezTo>
                  <a:pt x="10794509" y="5269932"/>
                  <a:pt x="10799401" y="5305892"/>
                  <a:pt x="10805084" y="5341503"/>
                </a:cubicBezTo>
                <a:lnTo>
                  <a:pt x="10809677" y="5370906"/>
                </a:lnTo>
                <a:lnTo>
                  <a:pt x="10821766" y="5448307"/>
                </a:lnTo>
                <a:cubicBezTo>
                  <a:pt x="10826581" y="5446353"/>
                  <a:pt x="10829418" y="5443396"/>
                  <a:pt x="10830928" y="5439815"/>
                </a:cubicBezTo>
                <a:close/>
                <a:moveTo>
                  <a:pt x="9509032" y="8433745"/>
                </a:moveTo>
                <a:cubicBezTo>
                  <a:pt x="9490043" y="8429412"/>
                  <a:pt x="9488865" y="8418233"/>
                  <a:pt x="9480932" y="8409648"/>
                </a:cubicBezTo>
                <a:cubicBezTo>
                  <a:pt x="9473647" y="8422674"/>
                  <a:pt x="9497054" y="8444700"/>
                  <a:pt x="9509032" y="8433745"/>
                </a:cubicBezTo>
                <a:close/>
                <a:moveTo>
                  <a:pt x="8074435" y="11681267"/>
                </a:moveTo>
                <a:cubicBezTo>
                  <a:pt x="8077332" y="11675761"/>
                  <a:pt x="8076948" y="11666195"/>
                  <a:pt x="8074423" y="11663403"/>
                </a:cubicBezTo>
                <a:cubicBezTo>
                  <a:pt x="8073962" y="11666084"/>
                  <a:pt x="8071428" y="11667593"/>
                  <a:pt x="8067735" y="11666872"/>
                </a:cubicBezTo>
                <a:cubicBezTo>
                  <a:pt x="8066351" y="11674913"/>
                  <a:pt x="8068060" y="11680081"/>
                  <a:pt x="8074435" y="11681267"/>
                </a:cubicBezTo>
                <a:close/>
                <a:moveTo>
                  <a:pt x="8749224" y="10154415"/>
                </a:moveTo>
                <a:cubicBezTo>
                  <a:pt x="8755773" y="10143494"/>
                  <a:pt x="8762496" y="10107360"/>
                  <a:pt x="8741244" y="10102223"/>
                </a:cubicBezTo>
                <a:cubicBezTo>
                  <a:pt x="8731310" y="10115798"/>
                  <a:pt x="8735632" y="10144944"/>
                  <a:pt x="8749224" y="10154415"/>
                </a:cubicBezTo>
                <a:close/>
                <a:moveTo>
                  <a:pt x="8117210" y="11585164"/>
                </a:moveTo>
                <a:cubicBezTo>
                  <a:pt x="8099463" y="11600032"/>
                  <a:pt x="8076814" y="11611290"/>
                  <a:pt x="8064067" y="11631083"/>
                </a:cubicBezTo>
                <a:cubicBezTo>
                  <a:pt x="8085596" y="11622554"/>
                  <a:pt x="8114796" y="11601551"/>
                  <a:pt x="8117210" y="11585164"/>
                </a:cubicBezTo>
                <a:close/>
                <a:moveTo>
                  <a:pt x="11065161" y="4917067"/>
                </a:moveTo>
                <a:cubicBezTo>
                  <a:pt x="11062355" y="4899756"/>
                  <a:pt x="11061502" y="4881777"/>
                  <a:pt x="11059011" y="4864478"/>
                </a:cubicBezTo>
                <a:lnTo>
                  <a:pt x="11044969" y="4821855"/>
                </a:lnTo>
                <a:lnTo>
                  <a:pt x="11043028" y="4815963"/>
                </a:lnTo>
                <a:lnTo>
                  <a:pt x="11043596" y="4821612"/>
                </a:lnTo>
                <a:lnTo>
                  <a:pt x="11048326" y="4868749"/>
                </a:lnTo>
                <a:cubicBezTo>
                  <a:pt x="11050948" y="4886043"/>
                  <a:pt x="11055493" y="4902591"/>
                  <a:pt x="11065161" y="4917067"/>
                </a:cubicBezTo>
                <a:close/>
                <a:moveTo>
                  <a:pt x="8450932" y="10834047"/>
                </a:moveTo>
                <a:cubicBezTo>
                  <a:pt x="8453965" y="10829813"/>
                  <a:pt x="8454937" y="10825110"/>
                  <a:pt x="8451701" y="10823860"/>
                </a:cubicBezTo>
                <a:cubicBezTo>
                  <a:pt x="8449659" y="10831949"/>
                  <a:pt x="8440141" y="10832979"/>
                  <a:pt x="8437795" y="10841422"/>
                </a:cubicBezTo>
                <a:cubicBezTo>
                  <a:pt x="8442804" y="10842046"/>
                  <a:pt x="8447899" y="10838281"/>
                  <a:pt x="8450932" y="10834047"/>
                </a:cubicBezTo>
                <a:close/>
                <a:moveTo>
                  <a:pt x="10198159" y="6881461"/>
                </a:moveTo>
                <a:cubicBezTo>
                  <a:pt x="10187041" y="6863813"/>
                  <a:pt x="10182889" y="6843130"/>
                  <a:pt x="10163147" y="6828804"/>
                </a:cubicBezTo>
                <a:cubicBezTo>
                  <a:pt x="10161826" y="6844522"/>
                  <a:pt x="10185050" y="6891460"/>
                  <a:pt x="10198159" y="6881461"/>
                </a:cubicBezTo>
                <a:close/>
                <a:moveTo>
                  <a:pt x="11647581" y="3605707"/>
                </a:moveTo>
                <a:cubicBezTo>
                  <a:pt x="11580956" y="3597174"/>
                  <a:pt x="11498441" y="3579580"/>
                  <a:pt x="11430759" y="3544576"/>
                </a:cubicBezTo>
                <a:cubicBezTo>
                  <a:pt x="11420589" y="3611464"/>
                  <a:pt x="11409427" y="3679443"/>
                  <a:pt x="11392489" y="3748948"/>
                </a:cubicBezTo>
                <a:cubicBezTo>
                  <a:pt x="11436462" y="3733706"/>
                  <a:pt x="11472393" y="3703185"/>
                  <a:pt x="11513744" y="3681176"/>
                </a:cubicBezTo>
                <a:cubicBezTo>
                  <a:pt x="11555522" y="3659356"/>
                  <a:pt x="11597250" y="3636495"/>
                  <a:pt x="11639028" y="3614675"/>
                </a:cubicBezTo>
                <a:cubicBezTo>
                  <a:pt x="11641528" y="3610171"/>
                  <a:pt x="11645985" y="3611630"/>
                  <a:pt x="11647581" y="3605707"/>
                </a:cubicBezTo>
                <a:close/>
                <a:moveTo>
                  <a:pt x="11317121" y="4353832"/>
                </a:moveTo>
                <a:cubicBezTo>
                  <a:pt x="11305946" y="4351447"/>
                  <a:pt x="11306456" y="4344527"/>
                  <a:pt x="11298167" y="4341375"/>
                </a:cubicBezTo>
                <a:cubicBezTo>
                  <a:pt x="11293401" y="4351008"/>
                  <a:pt x="11278537" y="4350054"/>
                  <a:pt x="11284191" y="4363781"/>
                </a:cubicBezTo>
                <a:lnTo>
                  <a:pt x="11286055" y="4363882"/>
                </a:lnTo>
                <a:lnTo>
                  <a:pt x="11302973" y="4364806"/>
                </a:lnTo>
                <a:cubicBezTo>
                  <a:pt x="11308354" y="4362718"/>
                  <a:pt x="11312963" y="4358630"/>
                  <a:pt x="11317121" y="4353832"/>
                </a:cubicBezTo>
                <a:close/>
                <a:moveTo>
                  <a:pt x="9856334" y="7662929"/>
                </a:moveTo>
                <a:cubicBezTo>
                  <a:pt x="9854300" y="7651992"/>
                  <a:pt x="9839495" y="7663508"/>
                  <a:pt x="9845650" y="7667950"/>
                </a:cubicBezTo>
                <a:cubicBezTo>
                  <a:pt x="9849351" y="7665071"/>
                  <a:pt x="9852583" y="7667787"/>
                  <a:pt x="9856334" y="7662929"/>
                </a:cubicBezTo>
                <a:close/>
                <a:moveTo>
                  <a:pt x="10244516" y="6785800"/>
                </a:moveTo>
                <a:cubicBezTo>
                  <a:pt x="10258978" y="6769266"/>
                  <a:pt x="10234927" y="6743867"/>
                  <a:pt x="10224288" y="6727450"/>
                </a:cubicBezTo>
                <a:cubicBezTo>
                  <a:pt x="10217969" y="6752166"/>
                  <a:pt x="10236478" y="6766966"/>
                  <a:pt x="10244516" y="6785800"/>
                </a:cubicBezTo>
                <a:close/>
                <a:moveTo>
                  <a:pt x="10544993" y="6109220"/>
                </a:moveTo>
                <a:cubicBezTo>
                  <a:pt x="10549905" y="6102735"/>
                  <a:pt x="10542573" y="6085748"/>
                  <a:pt x="10535384" y="6092755"/>
                </a:cubicBezTo>
                <a:cubicBezTo>
                  <a:pt x="10542097" y="6097248"/>
                  <a:pt x="10538520" y="6105342"/>
                  <a:pt x="10544993" y="6109220"/>
                </a:cubicBezTo>
                <a:close/>
                <a:moveTo>
                  <a:pt x="10990697" y="5104061"/>
                </a:moveTo>
                <a:cubicBezTo>
                  <a:pt x="11005041" y="5076216"/>
                  <a:pt x="10989329" y="5035600"/>
                  <a:pt x="10974310" y="5009577"/>
                </a:cubicBezTo>
                <a:cubicBezTo>
                  <a:pt x="10975654" y="5042313"/>
                  <a:pt x="10977236" y="5075665"/>
                  <a:pt x="10990697" y="5104061"/>
                </a:cubicBezTo>
                <a:close/>
                <a:moveTo>
                  <a:pt x="11030682" y="5013566"/>
                </a:moveTo>
                <a:cubicBezTo>
                  <a:pt x="11029257" y="4987937"/>
                  <a:pt x="11019596" y="4964791"/>
                  <a:pt x="11033899" y="4940499"/>
                </a:cubicBezTo>
                <a:cubicBezTo>
                  <a:pt x="11025554" y="4936302"/>
                  <a:pt x="11026062" y="4929383"/>
                  <a:pt x="11016406" y="4932769"/>
                </a:cubicBezTo>
                <a:cubicBezTo>
                  <a:pt x="11020674" y="4923687"/>
                  <a:pt x="11018838" y="4911396"/>
                  <a:pt x="11015786" y="4898249"/>
                </a:cubicBezTo>
                <a:lnTo>
                  <a:pt x="11011596" y="4877245"/>
                </a:lnTo>
                <a:lnTo>
                  <a:pt x="11007874" y="4858593"/>
                </a:lnTo>
                <a:cubicBezTo>
                  <a:pt x="11007321" y="4842532"/>
                  <a:pt x="11002551" y="4825628"/>
                  <a:pt x="10994098" y="4814751"/>
                </a:cubicBezTo>
                <a:cubicBezTo>
                  <a:pt x="10981536" y="4809711"/>
                  <a:pt x="10996259" y="4829481"/>
                  <a:pt x="10985543" y="4823726"/>
                </a:cubicBezTo>
                <a:cubicBezTo>
                  <a:pt x="10988789" y="4812916"/>
                  <a:pt x="10974305" y="4793761"/>
                  <a:pt x="10989687" y="4787802"/>
                </a:cubicBezTo>
                <a:cubicBezTo>
                  <a:pt x="10999132" y="4797587"/>
                  <a:pt x="10993999" y="4812667"/>
                  <a:pt x="11007752" y="4820783"/>
                </a:cubicBezTo>
                <a:cubicBezTo>
                  <a:pt x="11013747" y="4810677"/>
                  <a:pt x="10997941" y="4794511"/>
                  <a:pt x="11013184" y="4790021"/>
                </a:cubicBezTo>
                <a:cubicBezTo>
                  <a:pt x="11021439" y="4796730"/>
                  <a:pt x="11034433" y="4828491"/>
                  <a:pt x="11033184" y="4819776"/>
                </a:cubicBezTo>
                <a:cubicBezTo>
                  <a:pt x="11035200" y="4809442"/>
                  <a:pt x="11029218" y="4802208"/>
                  <a:pt x="11028773" y="4792827"/>
                </a:cubicBezTo>
                <a:cubicBezTo>
                  <a:pt x="10958531" y="4769445"/>
                  <a:pt x="10901817" y="4736222"/>
                  <a:pt x="10836515" y="4720124"/>
                </a:cubicBezTo>
                <a:cubicBezTo>
                  <a:pt x="10846446" y="4735736"/>
                  <a:pt x="10863221" y="4763556"/>
                  <a:pt x="10877817" y="4767455"/>
                </a:cubicBezTo>
                <a:cubicBezTo>
                  <a:pt x="10874355" y="4764904"/>
                  <a:pt x="10872472" y="4747236"/>
                  <a:pt x="10881949" y="4748872"/>
                </a:cubicBezTo>
                <a:cubicBezTo>
                  <a:pt x="10895997" y="4763243"/>
                  <a:pt x="10904651" y="4756352"/>
                  <a:pt x="10919715" y="4756885"/>
                </a:cubicBezTo>
                <a:cubicBezTo>
                  <a:pt x="10931998" y="4764864"/>
                  <a:pt x="10941767" y="4794690"/>
                  <a:pt x="10959830" y="4779202"/>
                </a:cubicBezTo>
                <a:cubicBezTo>
                  <a:pt x="10967101" y="4791598"/>
                  <a:pt x="10972338" y="4805136"/>
                  <a:pt x="10975730" y="4819390"/>
                </a:cubicBezTo>
                <a:cubicBezTo>
                  <a:pt x="10970183" y="4816939"/>
                  <a:pt x="10963545" y="4813496"/>
                  <a:pt x="10962046" y="4821507"/>
                </a:cubicBezTo>
                <a:cubicBezTo>
                  <a:pt x="10962698" y="4839652"/>
                  <a:pt x="10971159" y="4855125"/>
                  <a:pt x="10976406" y="4873259"/>
                </a:cubicBezTo>
                <a:cubicBezTo>
                  <a:pt x="10978766" y="4881190"/>
                  <a:pt x="10979330" y="4890878"/>
                  <a:pt x="10981409" y="4900023"/>
                </a:cubicBezTo>
                <a:lnTo>
                  <a:pt x="10991380" y="4916658"/>
                </a:lnTo>
                <a:lnTo>
                  <a:pt x="10995500" y="4923532"/>
                </a:lnTo>
                <a:lnTo>
                  <a:pt x="10995773" y="4908093"/>
                </a:lnTo>
                <a:lnTo>
                  <a:pt x="10995912" y="4900237"/>
                </a:lnTo>
                <a:cubicBezTo>
                  <a:pt x="10992464" y="4876879"/>
                  <a:pt x="10980145" y="4854121"/>
                  <a:pt x="10983347" y="4839082"/>
                </a:cubicBezTo>
                <a:cubicBezTo>
                  <a:pt x="10995734" y="4851443"/>
                  <a:pt x="10999460" y="4867247"/>
                  <a:pt x="11001932" y="4883582"/>
                </a:cubicBezTo>
                <a:lnTo>
                  <a:pt x="11003929" y="4892191"/>
                </a:lnTo>
                <a:lnTo>
                  <a:pt x="11012993" y="4931261"/>
                </a:lnTo>
                <a:cubicBezTo>
                  <a:pt x="11010352" y="4937237"/>
                  <a:pt x="11002425" y="4928633"/>
                  <a:pt x="10999735" y="4933567"/>
                </a:cubicBezTo>
                <a:cubicBezTo>
                  <a:pt x="11011629" y="4959740"/>
                  <a:pt x="11004022" y="4993114"/>
                  <a:pt x="11030682" y="5013566"/>
                </a:cubicBezTo>
                <a:close/>
                <a:moveTo>
                  <a:pt x="11099524" y="4857761"/>
                </a:moveTo>
                <a:cubicBezTo>
                  <a:pt x="11101728" y="4847001"/>
                  <a:pt x="11100053" y="4838097"/>
                  <a:pt x="11094686" y="4830624"/>
                </a:cubicBezTo>
                <a:cubicBezTo>
                  <a:pt x="11087936" y="4842437"/>
                  <a:pt x="11092500" y="4850576"/>
                  <a:pt x="11099524" y="4857761"/>
                </a:cubicBezTo>
                <a:close/>
                <a:moveTo>
                  <a:pt x="10621957" y="5939130"/>
                </a:moveTo>
                <a:cubicBezTo>
                  <a:pt x="10561584" y="5940467"/>
                  <a:pt x="10587195" y="5869783"/>
                  <a:pt x="10560750" y="5833651"/>
                </a:cubicBezTo>
                <a:cubicBezTo>
                  <a:pt x="10549128" y="5861112"/>
                  <a:pt x="10587781" y="5903148"/>
                  <a:pt x="10570856" y="5933359"/>
                </a:cubicBezTo>
                <a:cubicBezTo>
                  <a:pt x="10589035" y="5937316"/>
                  <a:pt x="10597138" y="5949046"/>
                  <a:pt x="10617250" y="5949783"/>
                </a:cubicBezTo>
                <a:close/>
                <a:moveTo>
                  <a:pt x="10229483" y="6829079"/>
                </a:moveTo>
                <a:cubicBezTo>
                  <a:pt x="10226492" y="6815022"/>
                  <a:pt x="10218990" y="6772993"/>
                  <a:pt x="10195288" y="6793085"/>
                </a:cubicBezTo>
                <a:cubicBezTo>
                  <a:pt x="10217752" y="6798935"/>
                  <a:pt x="10208710" y="6832126"/>
                  <a:pt x="10229483" y="6829079"/>
                </a:cubicBezTo>
                <a:close/>
                <a:moveTo>
                  <a:pt x="6677565" y="14870342"/>
                </a:moveTo>
                <a:cubicBezTo>
                  <a:pt x="6661504" y="14861714"/>
                  <a:pt x="6658323" y="14887365"/>
                  <a:pt x="6641787" y="14877505"/>
                </a:cubicBezTo>
                <a:cubicBezTo>
                  <a:pt x="6622797" y="14873199"/>
                  <a:pt x="6615732" y="14833833"/>
                  <a:pt x="6599328" y="14849046"/>
                </a:cubicBezTo>
                <a:cubicBezTo>
                  <a:pt x="6612565" y="14868678"/>
                  <a:pt x="6632568" y="14885684"/>
                  <a:pt x="6660140" y="14899399"/>
                </a:cubicBezTo>
                <a:cubicBezTo>
                  <a:pt x="6666235" y="14891371"/>
                  <a:pt x="6673420" y="14884336"/>
                  <a:pt x="6677565" y="14870342"/>
                </a:cubicBezTo>
                <a:close/>
                <a:moveTo>
                  <a:pt x="6684547" y="14854539"/>
                </a:moveTo>
                <a:cubicBezTo>
                  <a:pt x="6674287" y="14847198"/>
                  <a:pt x="6667008" y="14838876"/>
                  <a:pt x="6659960" y="14830466"/>
                </a:cubicBezTo>
                <a:lnTo>
                  <a:pt x="6644808" y="14814397"/>
                </a:lnTo>
                <a:lnTo>
                  <a:pt x="6636756" y="14805856"/>
                </a:lnTo>
                <a:cubicBezTo>
                  <a:pt x="6635699" y="14811132"/>
                  <a:pt x="6637314" y="14817206"/>
                  <a:pt x="6640543" y="14823250"/>
                </a:cubicBezTo>
                <a:lnTo>
                  <a:pt x="6644163" y="14827879"/>
                </a:lnTo>
                <a:lnTo>
                  <a:pt x="6654010" y="14840472"/>
                </a:lnTo>
                <a:cubicBezTo>
                  <a:pt x="6664801" y="14850792"/>
                  <a:pt x="6677806" y="14857686"/>
                  <a:pt x="6684547" y="14854539"/>
                </a:cubicBezTo>
                <a:close/>
                <a:moveTo>
                  <a:pt x="6693039" y="14835319"/>
                </a:moveTo>
                <a:cubicBezTo>
                  <a:pt x="6677398" y="14822282"/>
                  <a:pt x="6670982" y="14805664"/>
                  <a:pt x="6651413" y="14793443"/>
                </a:cubicBezTo>
                <a:cubicBezTo>
                  <a:pt x="6651720" y="14808895"/>
                  <a:pt x="6677908" y="14846501"/>
                  <a:pt x="6693039" y="14835319"/>
                </a:cubicBezTo>
                <a:close/>
                <a:moveTo>
                  <a:pt x="11672554" y="3568814"/>
                </a:moveTo>
                <a:cubicBezTo>
                  <a:pt x="11614210" y="3475733"/>
                  <a:pt x="11586014" y="3370989"/>
                  <a:pt x="11511058" y="3284334"/>
                </a:cubicBezTo>
                <a:cubicBezTo>
                  <a:pt x="11470761" y="3372071"/>
                  <a:pt x="11459538" y="3434415"/>
                  <a:pt x="11438226" y="3517284"/>
                </a:cubicBezTo>
                <a:cubicBezTo>
                  <a:pt x="11512594" y="3534847"/>
                  <a:pt x="11579336" y="3532725"/>
                  <a:pt x="11662095" y="3572860"/>
                </a:cubicBezTo>
                <a:cubicBezTo>
                  <a:pt x="11666313" y="3573704"/>
                  <a:pt x="11669528" y="3571046"/>
                  <a:pt x="11672554" y="3568814"/>
                </a:cubicBezTo>
                <a:close/>
                <a:moveTo>
                  <a:pt x="9830318" y="7739825"/>
                </a:moveTo>
                <a:cubicBezTo>
                  <a:pt x="9837123" y="7718543"/>
                  <a:pt x="9836672" y="7697089"/>
                  <a:pt x="9842816" y="7675792"/>
                </a:cubicBezTo>
                <a:cubicBezTo>
                  <a:pt x="9826122" y="7696831"/>
                  <a:pt x="9824257" y="7718559"/>
                  <a:pt x="9830318" y="7739825"/>
                </a:cubicBezTo>
                <a:close/>
                <a:moveTo>
                  <a:pt x="8747612" y="10190445"/>
                </a:moveTo>
                <a:cubicBezTo>
                  <a:pt x="8749313" y="10189593"/>
                  <a:pt x="8750333" y="10187624"/>
                  <a:pt x="8750264" y="10183884"/>
                </a:cubicBezTo>
                <a:cubicBezTo>
                  <a:pt x="8745465" y="10176201"/>
                  <a:pt x="8725186" y="10170173"/>
                  <a:pt x="8724976" y="10185576"/>
                </a:cubicBezTo>
                <a:cubicBezTo>
                  <a:pt x="8731283" y="10185503"/>
                  <a:pt x="8742509" y="10193002"/>
                  <a:pt x="8747612" y="10190445"/>
                </a:cubicBezTo>
                <a:close/>
                <a:moveTo>
                  <a:pt x="9970110" y="7425254"/>
                </a:moveTo>
                <a:lnTo>
                  <a:pt x="9963343" y="7413525"/>
                </a:lnTo>
                <a:lnTo>
                  <a:pt x="9955670" y="7417946"/>
                </a:lnTo>
                <a:cubicBezTo>
                  <a:pt x="9958064" y="7423036"/>
                  <a:pt x="9953450" y="7426237"/>
                  <a:pt x="9958395" y="7432009"/>
                </a:cubicBezTo>
                <a:close/>
                <a:moveTo>
                  <a:pt x="11878425" y="3110071"/>
                </a:moveTo>
                <a:cubicBezTo>
                  <a:pt x="11875756" y="3102253"/>
                  <a:pt x="11861913" y="3101243"/>
                  <a:pt x="11855788" y="3095473"/>
                </a:cubicBezTo>
                <a:cubicBezTo>
                  <a:pt x="11854714" y="3103679"/>
                  <a:pt x="11848646" y="3103552"/>
                  <a:pt x="11847523" y="3110715"/>
                </a:cubicBezTo>
                <a:cubicBezTo>
                  <a:pt x="11857522" y="3110026"/>
                  <a:pt x="11877746" y="3126622"/>
                  <a:pt x="11878425" y="3110071"/>
                </a:cubicBezTo>
                <a:close/>
                <a:moveTo>
                  <a:pt x="8466406" y="10834688"/>
                </a:moveTo>
                <a:cubicBezTo>
                  <a:pt x="8448649" y="10853857"/>
                  <a:pt x="8414275" y="10880863"/>
                  <a:pt x="8398640" y="10901861"/>
                </a:cubicBezTo>
                <a:cubicBezTo>
                  <a:pt x="8398336" y="10902214"/>
                  <a:pt x="8383821" y="10920484"/>
                  <a:pt x="8395008" y="10919661"/>
                </a:cubicBezTo>
                <a:cubicBezTo>
                  <a:pt x="8418352" y="10891150"/>
                  <a:pt x="8449172" y="10869698"/>
                  <a:pt x="8466406" y="10834688"/>
                </a:cubicBezTo>
                <a:close/>
                <a:moveTo>
                  <a:pt x="8426979" y="10926906"/>
                </a:moveTo>
                <a:cubicBezTo>
                  <a:pt x="8416628" y="10938914"/>
                  <a:pt x="8397221" y="10949272"/>
                  <a:pt x="8380996" y="10962374"/>
                </a:cubicBezTo>
                <a:cubicBezTo>
                  <a:pt x="8367914" y="10973259"/>
                  <a:pt x="8342624" y="10989012"/>
                  <a:pt x="8352163" y="11001543"/>
                </a:cubicBezTo>
                <a:cubicBezTo>
                  <a:pt x="8362062" y="10987915"/>
                  <a:pt x="8380556" y="10978616"/>
                  <a:pt x="8395160" y="10965964"/>
                </a:cubicBezTo>
                <a:cubicBezTo>
                  <a:pt x="8408546" y="10954725"/>
                  <a:pt x="8427757" y="10941735"/>
                  <a:pt x="8426979" y="10926906"/>
                </a:cubicBezTo>
                <a:close/>
                <a:moveTo>
                  <a:pt x="8121065" y="11627886"/>
                </a:moveTo>
                <a:cubicBezTo>
                  <a:pt x="8110683" y="11630635"/>
                  <a:pt x="8103130" y="11635821"/>
                  <a:pt x="8099566" y="11645676"/>
                </a:cubicBezTo>
                <a:cubicBezTo>
                  <a:pt x="8110655" y="11643538"/>
                  <a:pt x="8116793" y="11637133"/>
                  <a:pt x="8121065" y="11627886"/>
                </a:cubicBezTo>
                <a:close/>
                <a:moveTo>
                  <a:pt x="10357211" y="6568475"/>
                </a:moveTo>
                <a:cubicBezTo>
                  <a:pt x="10361396" y="6560168"/>
                  <a:pt x="10356306" y="6555381"/>
                  <a:pt x="10352453" y="6550124"/>
                </a:cubicBezTo>
                <a:cubicBezTo>
                  <a:pt x="10347650" y="6558665"/>
                  <a:pt x="10347175" y="6565564"/>
                  <a:pt x="10357211" y="6568475"/>
                </a:cubicBezTo>
                <a:close/>
                <a:moveTo>
                  <a:pt x="8163427" y="11535123"/>
                </a:moveTo>
                <a:cubicBezTo>
                  <a:pt x="8145050" y="11537135"/>
                  <a:pt x="8140521" y="11525228"/>
                  <a:pt x="8120877" y="11527994"/>
                </a:cubicBezTo>
                <a:lnTo>
                  <a:pt x="8126025" y="11535135"/>
                </a:lnTo>
                <a:lnTo>
                  <a:pt x="8129229" y="11539580"/>
                </a:lnTo>
                <a:cubicBezTo>
                  <a:pt x="8130512" y="11542918"/>
                  <a:pt x="8129542" y="11546546"/>
                  <a:pt x="8124062" y="11552902"/>
                </a:cubicBezTo>
                <a:cubicBezTo>
                  <a:pt x="8139069" y="11541213"/>
                  <a:pt x="8158734" y="11552009"/>
                  <a:pt x="8163427" y="11535123"/>
                </a:cubicBezTo>
                <a:close/>
                <a:moveTo>
                  <a:pt x="8774531" y="10152258"/>
                </a:moveTo>
                <a:cubicBezTo>
                  <a:pt x="8782259" y="10135783"/>
                  <a:pt x="8775617" y="10127552"/>
                  <a:pt x="8780487" y="10112353"/>
                </a:cubicBezTo>
                <a:cubicBezTo>
                  <a:pt x="8752935" y="10101802"/>
                  <a:pt x="8760735" y="10147448"/>
                  <a:pt x="8774531" y="10152258"/>
                </a:cubicBezTo>
                <a:close/>
                <a:moveTo>
                  <a:pt x="10846293" y="5467817"/>
                </a:moveTo>
                <a:cubicBezTo>
                  <a:pt x="10854880" y="5450691"/>
                  <a:pt x="10854924" y="5425200"/>
                  <a:pt x="10853747" y="5404780"/>
                </a:cubicBezTo>
                <a:lnTo>
                  <a:pt x="10849004" y="5372707"/>
                </a:lnTo>
                <a:lnTo>
                  <a:pt x="10843180" y="5333335"/>
                </a:lnTo>
                <a:cubicBezTo>
                  <a:pt x="10838720" y="5309235"/>
                  <a:pt x="10834397" y="5285261"/>
                  <a:pt x="10833428" y="5262640"/>
                </a:cubicBezTo>
                <a:cubicBezTo>
                  <a:pt x="10833419" y="5258044"/>
                  <a:pt x="10839472" y="5253578"/>
                  <a:pt x="10839462" y="5248982"/>
                </a:cubicBezTo>
                <a:cubicBezTo>
                  <a:pt x="10840970" y="5219025"/>
                  <a:pt x="10822716" y="5186471"/>
                  <a:pt x="10813630" y="5166640"/>
                </a:cubicBezTo>
                <a:cubicBezTo>
                  <a:pt x="10819146" y="5177241"/>
                  <a:pt x="10807895" y="5164616"/>
                  <a:pt x="10803390" y="5162116"/>
                </a:cubicBezTo>
                <a:cubicBezTo>
                  <a:pt x="10782001" y="5195521"/>
                  <a:pt x="10808316" y="5235220"/>
                  <a:pt x="10814633" y="5267090"/>
                </a:cubicBezTo>
                <a:cubicBezTo>
                  <a:pt x="10824885" y="5254274"/>
                  <a:pt x="10808604" y="5236878"/>
                  <a:pt x="10821766" y="5232479"/>
                </a:cubicBezTo>
                <a:cubicBezTo>
                  <a:pt x="10822180" y="5263282"/>
                  <a:pt x="10823441" y="5289859"/>
                  <a:pt x="10825353" y="5315828"/>
                </a:cubicBezTo>
                <a:lnTo>
                  <a:pt x="10830617" y="5371865"/>
                </a:lnTo>
                <a:lnTo>
                  <a:pt x="10832841" y="5395543"/>
                </a:lnTo>
                <a:cubicBezTo>
                  <a:pt x="10835208" y="5419039"/>
                  <a:pt x="10832136" y="5446766"/>
                  <a:pt x="10846293" y="5467817"/>
                </a:cubicBezTo>
                <a:close/>
                <a:moveTo>
                  <a:pt x="8102540" y="11679946"/>
                </a:moveTo>
                <a:cubicBezTo>
                  <a:pt x="8105740" y="11675162"/>
                  <a:pt x="8106650" y="11669636"/>
                  <a:pt x="8102809" y="11666941"/>
                </a:cubicBezTo>
                <a:cubicBezTo>
                  <a:pt x="8098744" y="11674517"/>
                  <a:pt x="8093264" y="11680875"/>
                  <a:pt x="8088540" y="11688500"/>
                </a:cubicBezTo>
                <a:cubicBezTo>
                  <a:pt x="8093854" y="11688772"/>
                  <a:pt x="8099342" y="11684729"/>
                  <a:pt x="8102540" y="11679946"/>
                </a:cubicBezTo>
                <a:close/>
                <a:moveTo>
                  <a:pt x="10352959" y="6587415"/>
                </a:moveTo>
                <a:cubicBezTo>
                  <a:pt x="10348223" y="6585322"/>
                  <a:pt x="10350100" y="6581074"/>
                  <a:pt x="10344127" y="6579451"/>
                </a:cubicBezTo>
                <a:lnTo>
                  <a:pt x="10341124" y="6586248"/>
                </a:lnTo>
                <a:cubicBezTo>
                  <a:pt x="10344811" y="6588385"/>
                  <a:pt x="10343795" y="6593014"/>
                  <a:pt x="10349956" y="6594213"/>
                </a:cubicBezTo>
                <a:close/>
                <a:moveTo>
                  <a:pt x="9541472" y="8428283"/>
                </a:moveTo>
                <a:cubicBezTo>
                  <a:pt x="9538517" y="8434858"/>
                  <a:pt x="9533472" y="8441751"/>
                  <a:pt x="9525839" y="8448786"/>
                </a:cubicBezTo>
                <a:cubicBezTo>
                  <a:pt x="9492565" y="8459476"/>
                  <a:pt x="9458647" y="8423160"/>
                  <a:pt x="9466037" y="8399511"/>
                </a:cubicBezTo>
                <a:cubicBezTo>
                  <a:pt x="9480313" y="8352057"/>
                  <a:pt x="9562150" y="8382273"/>
                  <a:pt x="9541472" y="8428283"/>
                </a:cubicBezTo>
                <a:close/>
                <a:moveTo>
                  <a:pt x="10873144" y="5417433"/>
                </a:moveTo>
                <a:cubicBezTo>
                  <a:pt x="10877126" y="5406691"/>
                  <a:pt x="10877443" y="5393566"/>
                  <a:pt x="10874971" y="5382714"/>
                </a:cubicBezTo>
                <a:lnTo>
                  <a:pt x="10868520" y="5373601"/>
                </a:lnTo>
                <a:lnTo>
                  <a:pt x="10860056" y="5361646"/>
                </a:lnTo>
                <a:lnTo>
                  <a:pt x="10863620" y="5373377"/>
                </a:lnTo>
                <a:lnTo>
                  <a:pt x="10864183" y="5375229"/>
                </a:lnTo>
                <a:cubicBezTo>
                  <a:pt x="10864920" y="5390168"/>
                  <a:pt x="10858596" y="5407944"/>
                  <a:pt x="10873144" y="5417433"/>
                </a:cubicBezTo>
                <a:close/>
                <a:moveTo>
                  <a:pt x="10222538" y="6892232"/>
                </a:moveTo>
                <a:cubicBezTo>
                  <a:pt x="10226237" y="6878075"/>
                  <a:pt x="10221124" y="6867666"/>
                  <a:pt x="10207386" y="6860577"/>
                </a:cubicBezTo>
                <a:cubicBezTo>
                  <a:pt x="10203875" y="6874308"/>
                  <a:pt x="10211264" y="6884195"/>
                  <a:pt x="10222538" y="6892232"/>
                </a:cubicBezTo>
                <a:close/>
                <a:moveTo>
                  <a:pt x="9993537" y="7411750"/>
                </a:moveTo>
                <a:cubicBezTo>
                  <a:pt x="10016328" y="7321518"/>
                  <a:pt x="10048046" y="7233677"/>
                  <a:pt x="10050440" y="7137964"/>
                </a:cubicBezTo>
                <a:cubicBezTo>
                  <a:pt x="10023290" y="7134749"/>
                  <a:pt x="9990229" y="7154887"/>
                  <a:pt x="9966896" y="7138690"/>
                </a:cubicBezTo>
                <a:cubicBezTo>
                  <a:pt x="9907465" y="7008525"/>
                  <a:pt x="9864599" y="6882831"/>
                  <a:pt x="9813683" y="6755308"/>
                </a:cubicBezTo>
                <a:cubicBezTo>
                  <a:pt x="9792149" y="6765566"/>
                  <a:pt x="9772384" y="6770492"/>
                  <a:pt x="9750446" y="6780983"/>
                </a:cubicBezTo>
                <a:cubicBezTo>
                  <a:pt x="9768244" y="6865065"/>
                  <a:pt x="9802324" y="6941915"/>
                  <a:pt x="9832023" y="7022371"/>
                </a:cubicBezTo>
                <a:cubicBezTo>
                  <a:pt x="9851298" y="7075415"/>
                  <a:pt x="9870472" y="7130121"/>
                  <a:pt x="9875793" y="7180421"/>
                </a:cubicBezTo>
                <a:cubicBezTo>
                  <a:pt x="9857418" y="7198023"/>
                  <a:pt x="9799718" y="7208113"/>
                  <a:pt x="9777629" y="7237027"/>
                </a:cubicBezTo>
                <a:cubicBezTo>
                  <a:pt x="9812694" y="7269372"/>
                  <a:pt x="9848629" y="7298788"/>
                  <a:pt x="9884817" y="7327253"/>
                </a:cubicBezTo>
                <a:lnTo>
                  <a:pt x="9939775" y="7369958"/>
                </a:lnTo>
                <a:close/>
                <a:moveTo>
                  <a:pt x="9332032" y="8910440"/>
                </a:moveTo>
                <a:cubicBezTo>
                  <a:pt x="9347203" y="8873793"/>
                  <a:pt x="9332820" y="8848573"/>
                  <a:pt x="9319844" y="8822478"/>
                </a:cubicBezTo>
                <a:cubicBezTo>
                  <a:pt x="9300130" y="8825499"/>
                  <a:pt x="9324652" y="8861281"/>
                  <a:pt x="9308582" y="8861832"/>
                </a:cubicBezTo>
                <a:cubicBezTo>
                  <a:pt x="9294179" y="8814703"/>
                  <a:pt x="9307920" y="8757027"/>
                  <a:pt x="9278324" y="8715397"/>
                </a:cubicBezTo>
                <a:cubicBezTo>
                  <a:pt x="9265928" y="8761940"/>
                  <a:pt x="9277396" y="8796069"/>
                  <a:pt x="9283950" y="8832076"/>
                </a:cubicBezTo>
                <a:cubicBezTo>
                  <a:pt x="9287891" y="8853200"/>
                  <a:pt x="9289370" y="8875272"/>
                  <a:pt x="9302447" y="8890738"/>
                </a:cubicBezTo>
                <a:cubicBezTo>
                  <a:pt x="9321379" y="8897577"/>
                  <a:pt x="9302991" y="8862931"/>
                  <a:pt x="9316811" y="8872096"/>
                </a:cubicBezTo>
                <a:cubicBezTo>
                  <a:pt x="9323667" y="8884309"/>
                  <a:pt x="9312860" y="8902990"/>
                  <a:pt x="9332032" y="8910440"/>
                </a:cubicBezTo>
                <a:close/>
                <a:moveTo>
                  <a:pt x="8177875" y="11524798"/>
                </a:moveTo>
                <a:cubicBezTo>
                  <a:pt x="8204565" y="11470238"/>
                  <a:pt x="8220736" y="11412149"/>
                  <a:pt x="8245816" y="11353737"/>
                </a:cubicBezTo>
                <a:lnTo>
                  <a:pt x="8246906" y="11350957"/>
                </a:lnTo>
                <a:lnTo>
                  <a:pt x="8273605" y="11282885"/>
                </a:lnTo>
                <a:cubicBezTo>
                  <a:pt x="8288723" y="11231738"/>
                  <a:pt x="8298794" y="11178627"/>
                  <a:pt x="8305443" y="11123931"/>
                </a:cubicBezTo>
                <a:lnTo>
                  <a:pt x="8307783" y="11089074"/>
                </a:lnTo>
                <a:lnTo>
                  <a:pt x="8316752" y="10955475"/>
                </a:lnTo>
                <a:cubicBezTo>
                  <a:pt x="8318183" y="10897994"/>
                  <a:pt x="8317819" y="10839311"/>
                  <a:pt x="8317285" y="10779809"/>
                </a:cubicBezTo>
                <a:lnTo>
                  <a:pt x="8316999" y="10673366"/>
                </a:lnTo>
                <a:lnTo>
                  <a:pt x="8316800" y="10599225"/>
                </a:lnTo>
                <a:cubicBezTo>
                  <a:pt x="8209119" y="10588282"/>
                  <a:pt x="8064165" y="10587686"/>
                  <a:pt x="7932166" y="10587793"/>
                </a:cubicBezTo>
                <a:cubicBezTo>
                  <a:pt x="7924538" y="10627389"/>
                  <a:pt x="7929622" y="10686562"/>
                  <a:pt x="7932306" y="10709191"/>
                </a:cubicBezTo>
                <a:cubicBezTo>
                  <a:pt x="7951556" y="10701160"/>
                  <a:pt x="7979362" y="10692501"/>
                  <a:pt x="7999882" y="10705880"/>
                </a:cubicBezTo>
                <a:cubicBezTo>
                  <a:pt x="8006360" y="10717313"/>
                  <a:pt x="8010059" y="10730005"/>
                  <a:pt x="8011242" y="10742644"/>
                </a:cubicBezTo>
                <a:lnTo>
                  <a:pt x="8009875" y="10755974"/>
                </a:lnTo>
                <a:lnTo>
                  <a:pt x="8007504" y="10779091"/>
                </a:lnTo>
                <a:cubicBezTo>
                  <a:pt x="8000331" y="10801535"/>
                  <a:pt x="7984149" y="10818520"/>
                  <a:pt x="7961067" y="10819555"/>
                </a:cubicBezTo>
                <a:cubicBezTo>
                  <a:pt x="7943908" y="10820154"/>
                  <a:pt x="7939339" y="10803287"/>
                  <a:pt x="7921561" y="10808894"/>
                </a:cubicBezTo>
                <a:cubicBezTo>
                  <a:pt x="7915754" y="10883920"/>
                  <a:pt x="7917478" y="10952354"/>
                  <a:pt x="7921091" y="11018955"/>
                </a:cubicBezTo>
                <a:lnTo>
                  <a:pt x="7927276" y="11132283"/>
                </a:lnTo>
                <a:lnTo>
                  <a:pt x="7931956" y="11218010"/>
                </a:lnTo>
                <a:cubicBezTo>
                  <a:pt x="7965008" y="11217566"/>
                  <a:pt x="7946949" y="11166294"/>
                  <a:pt x="7967879" y="11154169"/>
                </a:cubicBezTo>
                <a:cubicBezTo>
                  <a:pt x="8046691" y="11150694"/>
                  <a:pt x="8147606" y="11177352"/>
                  <a:pt x="8213531" y="11165229"/>
                </a:cubicBezTo>
                <a:cubicBezTo>
                  <a:pt x="8209034" y="11184747"/>
                  <a:pt x="8241514" y="11167805"/>
                  <a:pt x="8241987" y="11182987"/>
                </a:cubicBezTo>
                <a:cubicBezTo>
                  <a:pt x="8240993" y="11209525"/>
                  <a:pt x="8237288" y="11237420"/>
                  <a:pt x="8232143" y="11264305"/>
                </a:cubicBezTo>
                <a:lnTo>
                  <a:pt x="8216587" y="11327630"/>
                </a:lnTo>
                <a:lnTo>
                  <a:pt x="8213657" y="11339559"/>
                </a:lnTo>
                <a:cubicBezTo>
                  <a:pt x="8199793" y="11384246"/>
                  <a:pt x="8182214" y="11414649"/>
                  <a:pt x="8173997" y="11446349"/>
                </a:cubicBezTo>
                <a:cubicBezTo>
                  <a:pt x="8133863" y="11444998"/>
                  <a:pt x="8088290" y="11454964"/>
                  <a:pt x="8049777" y="11453162"/>
                </a:cubicBezTo>
                <a:cubicBezTo>
                  <a:pt x="8027864" y="11452126"/>
                  <a:pt x="8009466" y="11440577"/>
                  <a:pt x="7996178" y="11453131"/>
                </a:cubicBezTo>
                <a:cubicBezTo>
                  <a:pt x="7987881" y="11474913"/>
                  <a:pt x="8009864" y="11490169"/>
                  <a:pt x="8006920" y="11517182"/>
                </a:cubicBezTo>
                <a:cubicBezTo>
                  <a:pt x="8067974" y="11510711"/>
                  <a:pt x="8124156" y="11509890"/>
                  <a:pt x="8177875" y="11524798"/>
                </a:cubicBezTo>
                <a:close/>
                <a:moveTo>
                  <a:pt x="10568397" y="6116768"/>
                </a:moveTo>
                <a:cubicBezTo>
                  <a:pt x="10567810" y="6125316"/>
                  <a:pt x="10564079" y="6133182"/>
                  <a:pt x="10556744" y="6139361"/>
                </a:cubicBezTo>
                <a:cubicBezTo>
                  <a:pt x="10534030" y="6158347"/>
                  <a:pt x="10498037" y="6133279"/>
                  <a:pt x="10463639" y="6115025"/>
                </a:cubicBezTo>
                <a:cubicBezTo>
                  <a:pt x="10449228" y="6132588"/>
                  <a:pt x="10443830" y="6184174"/>
                  <a:pt x="10413474" y="6179926"/>
                </a:cubicBezTo>
                <a:cubicBezTo>
                  <a:pt x="10377260" y="6158834"/>
                  <a:pt x="10415991" y="6108229"/>
                  <a:pt x="10405421" y="6076573"/>
                </a:cubicBezTo>
                <a:cubicBezTo>
                  <a:pt x="10371416" y="6062058"/>
                  <a:pt x="10331948" y="6034435"/>
                  <a:pt x="10356693" y="5988853"/>
                </a:cubicBezTo>
                <a:cubicBezTo>
                  <a:pt x="10377576" y="5975167"/>
                  <a:pt x="10406001" y="5995364"/>
                  <a:pt x="10430983" y="6009457"/>
                </a:cubicBezTo>
                <a:cubicBezTo>
                  <a:pt x="10451899" y="5992223"/>
                  <a:pt x="10446647" y="5936950"/>
                  <a:pt x="10478372" y="5939257"/>
                </a:cubicBezTo>
                <a:cubicBezTo>
                  <a:pt x="10504125" y="5956236"/>
                  <a:pt x="10504680" y="5988558"/>
                  <a:pt x="10497771" y="6018092"/>
                </a:cubicBezTo>
                <a:cubicBezTo>
                  <a:pt x="10494179" y="6034325"/>
                  <a:pt x="10476104" y="6049760"/>
                  <a:pt x="10485096" y="6066462"/>
                </a:cubicBezTo>
                <a:cubicBezTo>
                  <a:pt x="10496000" y="6062625"/>
                  <a:pt x="10487403" y="6049661"/>
                  <a:pt x="10501168" y="6048614"/>
                </a:cubicBezTo>
                <a:cubicBezTo>
                  <a:pt x="10543620" y="6059352"/>
                  <a:pt x="10570158" y="6091126"/>
                  <a:pt x="10568397" y="6116768"/>
                </a:cubicBezTo>
                <a:close/>
                <a:moveTo>
                  <a:pt x="8473539" y="10859306"/>
                </a:moveTo>
                <a:cubicBezTo>
                  <a:pt x="8438417" y="10880743"/>
                  <a:pt x="8371919" y="10947161"/>
                  <a:pt x="8366715" y="10966070"/>
                </a:cubicBezTo>
                <a:cubicBezTo>
                  <a:pt x="8406010" y="10934070"/>
                  <a:pt x="8443891" y="10900852"/>
                  <a:pt x="8473539" y="10859306"/>
                </a:cubicBezTo>
                <a:close/>
                <a:moveTo>
                  <a:pt x="10333757" y="6649512"/>
                </a:moveTo>
                <a:cubicBezTo>
                  <a:pt x="10335866" y="6637749"/>
                  <a:pt x="10338837" y="6626367"/>
                  <a:pt x="10330247" y="6619017"/>
                </a:cubicBezTo>
                <a:cubicBezTo>
                  <a:pt x="10322695" y="6623298"/>
                  <a:pt x="10320221" y="6644038"/>
                  <a:pt x="10333757" y="6649512"/>
                </a:cubicBezTo>
                <a:close/>
                <a:moveTo>
                  <a:pt x="10893741" y="5389285"/>
                </a:moveTo>
                <a:lnTo>
                  <a:pt x="10899719" y="5375031"/>
                </a:lnTo>
                <a:lnTo>
                  <a:pt x="10902381" y="5368683"/>
                </a:lnTo>
                <a:cubicBezTo>
                  <a:pt x="10906566" y="5349799"/>
                  <a:pt x="10899530" y="5335211"/>
                  <a:pt x="10900559" y="5317300"/>
                </a:cubicBezTo>
                <a:cubicBezTo>
                  <a:pt x="10875617" y="5280262"/>
                  <a:pt x="10875668" y="5232827"/>
                  <a:pt x="10855650" y="5193880"/>
                </a:cubicBezTo>
                <a:cubicBezTo>
                  <a:pt x="10847857" y="5254221"/>
                  <a:pt x="10882144" y="5298960"/>
                  <a:pt x="10883585" y="5355715"/>
                </a:cubicBezTo>
                <a:cubicBezTo>
                  <a:pt x="10872622" y="5344749"/>
                  <a:pt x="10881109" y="5325541"/>
                  <a:pt x="10868111" y="5315717"/>
                </a:cubicBezTo>
                <a:cubicBezTo>
                  <a:pt x="10866506" y="5330313"/>
                  <a:pt x="10866219" y="5346256"/>
                  <a:pt x="10869680" y="5359776"/>
                </a:cubicBezTo>
                <a:lnTo>
                  <a:pt x="10881435" y="5374193"/>
                </a:lnTo>
                <a:close/>
                <a:moveTo>
                  <a:pt x="10241622" y="6867553"/>
                </a:moveTo>
                <a:cubicBezTo>
                  <a:pt x="10228516" y="6864819"/>
                  <a:pt x="10243559" y="6851599"/>
                  <a:pt x="10228794" y="6849150"/>
                </a:cubicBezTo>
                <a:cubicBezTo>
                  <a:pt x="10219432" y="6858768"/>
                  <a:pt x="10238727" y="6881047"/>
                  <a:pt x="10241622" y="6867553"/>
                </a:cubicBezTo>
                <a:close/>
                <a:moveTo>
                  <a:pt x="7052225" y="14091185"/>
                </a:moveTo>
                <a:cubicBezTo>
                  <a:pt x="7057299" y="14086355"/>
                  <a:pt x="7051715" y="14071082"/>
                  <a:pt x="7053158" y="14065221"/>
                </a:cubicBezTo>
                <a:cubicBezTo>
                  <a:pt x="7034975" y="14064833"/>
                  <a:pt x="7057683" y="14076905"/>
                  <a:pt x="7042944" y="14091799"/>
                </a:cubicBezTo>
                <a:cubicBezTo>
                  <a:pt x="7047659" y="14093245"/>
                  <a:pt x="7050534" y="14092795"/>
                  <a:pt x="7052225" y="14091185"/>
                </a:cubicBezTo>
                <a:close/>
                <a:moveTo>
                  <a:pt x="8798974" y="10137919"/>
                </a:moveTo>
                <a:cubicBezTo>
                  <a:pt x="8803222" y="10019944"/>
                  <a:pt x="8885099" y="9888565"/>
                  <a:pt x="8888744" y="9763091"/>
                </a:cubicBezTo>
                <a:cubicBezTo>
                  <a:pt x="8877319" y="9757452"/>
                  <a:pt x="8873304" y="9763814"/>
                  <a:pt x="8864086" y="9761074"/>
                </a:cubicBezTo>
                <a:cubicBezTo>
                  <a:pt x="8821167" y="9728364"/>
                  <a:pt x="8766803" y="9732981"/>
                  <a:pt x="8710743" y="9723046"/>
                </a:cubicBezTo>
                <a:lnTo>
                  <a:pt x="8650230" y="9717762"/>
                </a:lnTo>
                <a:lnTo>
                  <a:pt x="8594731" y="9712915"/>
                </a:lnTo>
                <a:cubicBezTo>
                  <a:pt x="8482089" y="9714754"/>
                  <a:pt x="8385376" y="9756042"/>
                  <a:pt x="8356968" y="9868636"/>
                </a:cubicBezTo>
                <a:cubicBezTo>
                  <a:pt x="8366145" y="9872308"/>
                  <a:pt x="8354731" y="9887687"/>
                  <a:pt x="8369177" y="9888321"/>
                </a:cubicBezTo>
                <a:cubicBezTo>
                  <a:pt x="8372039" y="9876304"/>
                  <a:pt x="8360337" y="9855707"/>
                  <a:pt x="8374686" y="9847930"/>
                </a:cubicBezTo>
                <a:cubicBezTo>
                  <a:pt x="8382537" y="9871160"/>
                  <a:pt x="8382563" y="9902453"/>
                  <a:pt x="8387879" y="9930242"/>
                </a:cubicBezTo>
                <a:cubicBezTo>
                  <a:pt x="8392345" y="9956125"/>
                  <a:pt x="8393078" y="9992587"/>
                  <a:pt x="8417208" y="9995982"/>
                </a:cubicBezTo>
                <a:cubicBezTo>
                  <a:pt x="8412122" y="9952324"/>
                  <a:pt x="8380961" y="9907053"/>
                  <a:pt x="8396481" y="9861965"/>
                </a:cubicBezTo>
                <a:cubicBezTo>
                  <a:pt x="8405935" y="9880595"/>
                  <a:pt x="8397655" y="9909655"/>
                  <a:pt x="8419066" y="9921804"/>
                </a:cubicBezTo>
                <a:cubicBezTo>
                  <a:pt x="8420387" y="9912989"/>
                  <a:pt x="8425190" y="9909930"/>
                  <a:pt x="8433942" y="9912650"/>
                </a:cubicBezTo>
                <a:cubicBezTo>
                  <a:pt x="8434301" y="9925743"/>
                  <a:pt x="8431295" y="9941023"/>
                  <a:pt x="8446530" y="9944961"/>
                </a:cubicBezTo>
                <a:cubicBezTo>
                  <a:pt x="8454959" y="9944398"/>
                  <a:pt x="8449904" y="9921290"/>
                  <a:pt x="8463132" y="9928410"/>
                </a:cubicBezTo>
                <a:cubicBezTo>
                  <a:pt x="8461847" y="9947036"/>
                  <a:pt x="8462001" y="9964790"/>
                  <a:pt x="8481814" y="9970797"/>
                </a:cubicBezTo>
                <a:cubicBezTo>
                  <a:pt x="8487027" y="9958417"/>
                  <a:pt x="8485234" y="9935453"/>
                  <a:pt x="8498687" y="9937445"/>
                </a:cubicBezTo>
                <a:cubicBezTo>
                  <a:pt x="8506097" y="9949446"/>
                  <a:pt x="8491436" y="9974957"/>
                  <a:pt x="8508433" y="9981308"/>
                </a:cubicBezTo>
                <a:cubicBezTo>
                  <a:pt x="8517589" y="9985446"/>
                  <a:pt x="8510629" y="9963189"/>
                  <a:pt x="8523289" y="9972619"/>
                </a:cubicBezTo>
                <a:cubicBezTo>
                  <a:pt x="8518987" y="9985508"/>
                  <a:pt x="8523340" y="9992704"/>
                  <a:pt x="8533915" y="9996438"/>
                </a:cubicBezTo>
                <a:cubicBezTo>
                  <a:pt x="8543681" y="9997334"/>
                  <a:pt x="8542108" y="9979985"/>
                  <a:pt x="8551003" y="9979441"/>
                </a:cubicBezTo>
                <a:cubicBezTo>
                  <a:pt x="8553362" y="9984215"/>
                  <a:pt x="8552964" y="9990620"/>
                  <a:pt x="8553827" y="9996204"/>
                </a:cubicBezTo>
                <a:lnTo>
                  <a:pt x="8560394" y="10003685"/>
                </a:lnTo>
                <a:lnTo>
                  <a:pt x="8564221" y="10008044"/>
                </a:lnTo>
                <a:cubicBezTo>
                  <a:pt x="8566290" y="10003465"/>
                  <a:pt x="8566577" y="9996939"/>
                  <a:pt x="8571703" y="9997164"/>
                </a:cubicBezTo>
                <a:cubicBezTo>
                  <a:pt x="8582278" y="10000898"/>
                  <a:pt x="8571754" y="10017249"/>
                  <a:pt x="8587133" y="10017924"/>
                </a:cubicBezTo>
                <a:cubicBezTo>
                  <a:pt x="8593252" y="10016792"/>
                  <a:pt x="8591536" y="10002705"/>
                  <a:pt x="8598952" y="10003965"/>
                </a:cubicBezTo>
                <a:cubicBezTo>
                  <a:pt x="8607560" y="10009948"/>
                  <a:pt x="8597462" y="10027252"/>
                  <a:pt x="8613731" y="10028901"/>
                </a:cubicBezTo>
                <a:cubicBezTo>
                  <a:pt x="8622770" y="10025094"/>
                  <a:pt x="8619154" y="10001116"/>
                  <a:pt x="8632566" y="10004041"/>
                </a:cubicBezTo>
                <a:cubicBezTo>
                  <a:pt x="8641640" y="10010044"/>
                  <a:pt x="8620071" y="10033383"/>
                  <a:pt x="8637313" y="10034140"/>
                </a:cubicBezTo>
                <a:cubicBezTo>
                  <a:pt x="8639111" y="10046362"/>
                  <a:pt x="8651539" y="10029161"/>
                  <a:pt x="8655856" y="10026548"/>
                </a:cubicBezTo>
                <a:cubicBezTo>
                  <a:pt x="8659277" y="10033704"/>
                  <a:pt x="8655037" y="10045193"/>
                  <a:pt x="8668065" y="10046233"/>
                </a:cubicBezTo>
                <a:cubicBezTo>
                  <a:pt x="8675096" y="10045608"/>
                  <a:pt x="8671680" y="10027710"/>
                  <a:pt x="8680514" y="10028565"/>
                </a:cubicBezTo>
                <a:cubicBezTo>
                  <a:pt x="8688210" y="10034041"/>
                  <a:pt x="8681052" y="10048205"/>
                  <a:pt x="8691160" y="10051918"/>
                </a:cubicBezTo>
                <a:cubicBezTo>
                  <a:pt x="8698294" y="10048962"/>
                  <a:pt x="8701074" y="10038809"/>
                  <a:pt x="8708208" y="10035853"/>
                </a:cubicBezTo>
                <a:cubicBezTo>
                  <a:pt x="8710205" y="10054155"/>
                  <a:pt x="8728057" y="10051670"/>
                  <a:pt x="8739630" y="10043305"/>
                </a:cubicBezTo>
                <a:cubicBezTo>
                  <a:pt x="8739385" y="10048899"/>
                  <a:pt x="8743435" y="10052346"/>
                  <a:pt x="8739359" y="10060106"/>
                </a:cubicBezTo>
                <a:cubicBezTo>
                  <a:pt x="8759336" y="10062385"/>
                  <a:pt x="8761220" y="10062001"/>
                  <a:pt x="8773818" y="10072829"/>
                </a:cubicBezTo>
                <a:cubicBezTo>
                  <a:pt x="8779149" y="10068393"/>
                  <a:pt x="8780957" y="10059131"/>
                  <a:pt x="8789324" y="10059966"/>
                </a:cubicBezTo>
                <a:cubicBezTo>
                  <a:pt x="8793324" y="10085829"/>
                  <a:pt x="8776733" y="10123397"/>
                  <a:pt x="8798974" y="10137919"/>
                </a:cubicBezTo>
                <a:close/>
                <a:moveTo>
                  <a:pt x="10930914" y="5314386"/>
                </a:moveTo>
                <a:cubicBezTo>
                  <a:pt x="10933217" y="5305712"/>
                  <a:pt x="10934290" y="5297512"/>
                  <a:pt x="10928406" y="5292362"/>
                </a:cubicBezTo>
                <a:cubicBezTo>
                  <a:pt x="10924446" y="5301325"/>
                  <a:pt x="10920912" y="5310477"/>
                  <a:pt x="10930914" y="5314386"/>
                </a:cubicBezTo>
                <a:close/>
                <a:moveTo>
                  <a:pt x="11038423" y="5071068"/>
                </a:moveTo>
                <a:cubicBezTo>
                  <a:pt x="11047426" y="5049536"/>
                  <a:pt x="11037546" y="5034966"/>
                  <a:pt x="11022553" y="5022730"/>
                </a:cubicBezTo>
                <a:cubicBezTo>
                  <a:pt x="11020318" y="5041640"/>
                  <a:pt x="11023004" y="5058643"/>
                  <a:pt x="11038423" y="5071068"/>
                </a:cubicBezTo>
                <a:close/>
                <a:moveTo>
                  <a:pt x="9738611" y="8014409"/>
                </a:moveTo>
                <a:cubicBezTo>
                  <a:pt x="9741502" y="8000626"/>
                  <a:pt x="9739527" y="7985689"/>
                  <a:pt x="9730825" y="7970963"/>
                </a:cubicBezTo>
                <a:cubicBezTo>
                  <a:pt x="9720044" y="7953550"/>
                  <a:pt x="9689479" y="7922777"/>
                  <a:pt x="9662140" y="7921119"/>
                </a:cubicBezTo>
                <a:cubicBezTo>
                  <a:pt x="9633498" y="7918770"/>
                  <a:pt x="9617701" y="7943462"/>
                  <a:pt x="9590904" y="7972823"/>
                </a:cubicBezTo>
                <a:cubicBezTo>
                  <a:pt x="9590094" y="8005130"/>
                  <a:pt x="9599833" y="8037697"/>
                  <a:pt x="9631330" y="8070799"/>
                </a:cubicBezTo>
                <a:cubicBezTo>
                  <a:pt x="9677444" y="8086769"/>
                  <a:pt x="9729931" y="8055768"/>
                  <a:pt x="9738611" y="8014409"/>
                </a:cubicBezTo>
                <a:close/>
                <a:moveTo>
                  <a:pt x="10285205" y="6779327"/>
                </a:moveTo>
                <a:cubicBezTo>
                  <a:pt x="10269878" y="6765423"/>
                  <a:pt x="10277582" y="6743357"/>
                  <a:pt x="10260647" y="6730780"/>
                </a:cubicBezTo>
                <a:cubicBezTo>
                  <a:pt x="10259360" y="6742947"/>
                  <a:pt x="10273242" y="6791361"/>
                  <a:pt x="10285205" y="6779327"/>
                </a:cubicBezTo>
                <a:close/>
                <a:moveTo>
                  <a:pt x="11900824" y="3124053"/>
                </a:moveTo>
                <a:cubicBezTo>
                  <a:pt x="11901480" y="3120257"/>
                  <a:pt x="11902752" y="3116224"/>
                  <a:pt x="11903597" y="3112001"/>
                </a:cubicBezTo>
                <a:cubicBezTo>
                  <a:pt x="11899993" y="3110919"/>
                  <a:pt x="11895773" y="3110076"/>
                  <a:pt x="11891553" y="3109233"/>
                </a:cubicBezTo>
                <a:cubicBezTo>
                  <a:pt x="11890281" y="3113266"/>
                  <a:pt x="11889625" y="3117062"/>
                  <a:pt x="11888353" y="3121095"/>
                </a:cubicBezTo>
                <a:cubicBezTo>
                  <a:pt x="11892573" y="3121939"/>
                  <a:pt x="11896604" y="3123209"/>
                  <a:pt x="11900824" y="3124053"/>
                </a:cubicBezTo>
                <a:close/>
                <a:moveTo>
                  <a:pt x="9837147" y="7796399"/>
                </a:moveTo>
                <a:cubicBezTo>
                  <a:pt x="9805893" y="7779804"/>
                  <a:pt x="9775028" y="7760905"/>
                  <a:pt x="9743921" y="7764765"/>
                </a:cubicBezTo>
                <a:cubicBezTo>
                  <a:pt x="9774631" y="7776731"/>
                  <a:pt x="9805527" y="7794315"/>
                  <a:pt x="9837147" y="7796399"/>
                </a:cubicBezTo>
                <a:close/>
                <a:moveTo>
                  <a:pt x="11301087" y="4483529"/>
                </a:moveTo>
                <a:cubicBezTo>
                  <a:pt x="11286014" y="4500346"/>
                  <a:pt x="11255305" y="4477591"/>
                  <a:pt x="11229825" y="4468374"/>
                </a:cubicBezTo>
                <a:cubicBezTo>
                  <a:pt x="11214835" y="4478082"/>
                  <a:pt x="11207988" y="4518950"/>
                  <a:pt x="11199951" y="4525606"/>
                </a:cubicBezTo>
                <a:cubicBezTo>
                  <a:pt x="11135201" y="4498018"/>
                  <a:pt x="11094113" y="4436481"/>
                  <a:pt x="11063173" y="4386574"/>
                </a:cubicBezTo>
                <a:cubicBezTo>
                  <a:pt x="11045599" y="4439033"/>
                  <a:pt x="11063030" y="4476847"/>
                  <a:pt x="11034281" y="4526921"/>
                </a:cubicBezTo>
                <a:cubicBezTo>
                  <a:pt x="11009646" y="4513484"/>
                  <a:pt x="10995465" y="4495990"/>
                  <a:pt x="10975939" y="4480217"/>
                </a:cubicBezTo>
                <a:cubicBezTo>
                  <a:pt x="10952954" y="4493028"/>
                  <a:pt x="10943228" y="4539258"/>
                  <a:pt x="10922095" y="4555950"/>
                </a:cubicBezTo>
                <a:cubicBezTo>
                  <a:pt x="10894224" y="4531386"/>
                  <a:pt x="10910631" y="4489640"/>
                  <a:pt x="10893830" y="4460780"/>
                </a:cubicBezTo>
                <a:cubicBezTo>
                  <a:pt x="10863870" y="4462854"/>
                  <a:pt x="10835762" y="4468808"/>
                  <a:pt x="10798436" y="4451806"/>
                </a:cubicBezTo>
                <a:cubicBezTo>
                  <a:pt x="10807547" y="4405814"/>
                  <a:pt x="10847786" y="4378170"/>
                  <a:pt x="10864969" y="4348505"/>
                </a:cubicBezTo>
                <a:cubicBezTo>
                  <a:pt x="10852039" y="4313190"/>
                  <a:pt x="10775243" y="4331317"/>
                  <a:pt x="10736651" y="4291808"/>
                </a:cubicBezTo>
                <a:cubicBezTo>
                  <a:pt x="10750284" y="4262106"/>
                  <a:pt x="10772046" y="4254368"/>
                  <a:pt x="10788293" y="4231435"/>
                </a:cubicBezTo>
                <a:cubicBezTo>
                  <a:pt x="10781123" y="4216528"/>
                  <a:pt x="10759410" y="4225308"/>
                  <a:pt x="10756592" y="4209773"/>
                </a:cubicBezTo>
                <a:cubicBezTo>
                  <a:pt x="10786488" y="4166330"/>
                  <a:pt x="10833444" y="4166152"/>
                  <a:pt x="10872082" y="4144435"/>
                </a:cubicBezTo>
                <a:cubicBezTo>
                  <a:pt x="10871522" y="4119179"/>
                  <a:pt x="10858516" y="4095569"/>
                  <a:pt x="10833062" y="4073605"/>
                </a:cubicBezTo>
                <a:cubicBezTo>
                  <a:pt x="10796231" y="4040489"/>
                  <a:pt x="10729650" y="3991676"/>
                  <a:pt x="10678471" y="3955283"/>
                </a:cubicBezTo>
                <a:cubicBezTo>
                  <a:pt x="10660133" y="3942587"/>
                  <a:pt x="10639327" y="3926249"/>
                  <a:pt x="10631416" y="3922243"/>
                </a:cubicBezTo>
                <a:cubicBezTo>
                  <a:pt x="10617774" y="3916216"/>
                  <a:pt x="10568498" y="3915879"/>
                  <a:pt x="10562131" y="3900306"/>
                </a:cubicBezTo>
                <a:cubicBezTo>
                  <a:pt x="10555617" y="3881606"/>
                  <a:pt x="10590014" y="3871796"/>
                  <a:pt x="10592585" y="3850986"/>
                </a:cubicBezTo>
                <a:cubicBezTo>
                  <a:pt x="10712609" y="3931068"/>
                  <a:pt x="10807182" y="4020319"/>
                  <a:pt x="10909371" y="4107322"/>
                </a:cubicBezTo>
                <a:cubicBezTo>
                  <a:pt x="10950189" y="4056456"/>
                  <a:pt x="10930368" y="4003296"/>
                  <a:pt x="10949409" y="3950974"/>
                </a:cubicBezTo>
                <a:cubicBezTo>
                  <a:pt x="10969299" y="3956700"/>
                  <a:pt x="10965204" y="3971733"/>
                  <a:pt x="10982823" y="3977987"/>
                </a:cubicBezTo>
                <a:cubicBezTo>
                  <a:pt x="10991879" y="3957490"/>
                  <a:pt x="10990962" y="3915745"/>
                  <a:pt x="10994231" y="3887587"/>
                </a:cubicBezTo>
                <a:cubicBezTo>
                  <a:pt x="11028797" y="3894694"/>
                  <a:pt x="11032272" y="3937570"/>
                  <a:pt x="11053133" y="3959547"/>
                </a:cubicBezTo>
                <a:cubicBezTo>
                  <a:pt x="11074861" y="3959960"/>
                  <a:pt x="11066515" y="3920036"/>
                  <a:pt x="11081889" y="3914070"/>
                </a:cubicBezTo>
                <a:cubicBezTo>
                  <a:pt x="11104233" y="3945378"/>
                  <a:pt x="11085184" y="3993102"/>
                  <a:pt x="11097073" y="4028468"/>
                </a:cubicBezTo>
                <a:cubicBezTo>
                  <a:pt x="11131002" y="4022023"/>
                  <a:pt x="11135437" y="3952020"/>
                  <a:pt x="11170631" y="3936947"/>
                </a:cubicBezTo>
                <a:cubicBezTo>
                  <a:pt x="11187041" y="3957468"/>
                  <a:pt x="11187035" y="3984005"/>
                  <a:pt x="11192801" y="4009009"/>
                </a:cubicBezTo>
                <a:cubicBezTo>
                  <a:pt x="11221105" y="4007224"/>
                  <a:pt x="11215449" y="3962364"/>
                  <a:pt x="11240999" y="3955280"/>
                </a:cubicBezTo>
                <a:cubicBezTo>
                  <a:pt x="11257801" y="3984139"/>
                  <a:pt x="11232783" y="4029227"/>
                  <a:pt x="11234211" y="4064053"/>
                </a:cubicBezTo>
                <a:cubicBezTo>
                  <a:pt x="11258978" y="4071423"/>
                  <a:pt x="11288351" y="4056841"/>
                  <a:pt x="11309736" y="4081091"/>
                </a:cubicBezTo>
                <a:cubicBezTo>
                  <a:pt x="11270589" y="4140861"/>
                  <a:pt x="11223551" y="4179281"/>
                  <a:pt x="11173521" y="4211786"/>
                </a:cubicBezTo>
                <a:cubicBezTo>
                  <a:pt x="11247000" y="4251908"/>
                  <a:pt x="11312296" y="4295559"/>
                  <a:pt x="11348073" y="4350666"/>
                </a:cubicBezTo>
                <a:cubicBezTo>
                  <a:pt x="11330323" y="4381612"/>
                  <a:pt x="11299315" y="4379139"/>
                  <a:pt x="11273437" y="4388120"/>
                </a:cubicBezTo>
                <a:cubicBezTo>
                  <a:pt x="11270559" y="4424616"/>
                  <a:pt x="11295355" y="4450374"/>
                  <a:pt x="11301087" y="4483529"/>
                </a:cubicBezTo>
                <a:close/>
                <a:moveTo>
                  <a:pt x="10916033" y="5357298"/>
                </a:moveTo>
                <a:cubicBezTo>
                  <a:pt x="10931263" y="5299746"/>
                  <a:pt x="10900541" y="5259632"/>
                  <a:pt x="10903656" y="5206418"/>
                </a:cubicBezTo>
                <a:cubicBezTo>
                  <a:pt x="10869931" y="5182333"/>
                  <a:pt x="10893426" y="5136082"/>
                  <a:pt x="10873615" y="5105900"/>
                </a:cubicBezTo>
                <a:cubicBezTo>
                  <a:pt x="10865591" y="5143681"/>
                  <a:pt x="10881374" y="5172593"/>
                  <a:pt x="10878461" y="5208040"/>
                </a:cubicBezTo>
                <a:cubicBezTo>
                  <a:pt x="10886706" y="5210153"/>
                  <a:pt x="10891499" y="5214311"/>
                  <a:pt x="10894018" y="5218996"/>
                </a:cubicBezTo>
                <a:cubicBezTo>
                  <a:pt x="10899984" y="5265509"/>
                  <a:pt x="10897572" y="5315980"/>
                  <a:pt x="10916033" y="5357298"/>
                </a:cubicBezTo>
                <a:close/>
                <a:moveTo>
                  <a:pt x="10373186" y="6588227"/>
                </a:moveTo>
                <a:cubicBezTo>
                  <a:pt x="10374997" y="6574810"/>
                  <a:pt x="10375230" y="6547493"/>
                  <a:pt x="10360844" y="6549769"/>
                </a:cubicBezTo>
                <a:cubicBezTo>
                  <a:pt x="10364895" y="6562730"/>
                  <a:pt x="10364001" y="6577568"/>
                  <a:pt x="10373186" y="6588227"/>
                </a:cubicBezTo>
                <a:close/>
                <a:moveTo>
                  <a:pt x="8816062" y="10120922"/>
                </a:moveTo>
                <a:cubicBezTo>
                  <a:pt x="8834364" y="10065681"/>
                  <a:pt x="8858631" y="9991553"/>
                  <a:pt x="8866153" y="9937239"/>
                </a:cubicBezTo>
                <a:cubicBezTo>
                  <a:pt x="8866721" y="9934929"/>
                  <a:pt x="8864048" y="9932009"/>
                  <a:pt x="8861999" y="9936123"/>
                </a:cubicBezTo>
                <a:cubicBezTo>
                  <a:pt x="8845966" y="9992865"/>
                  <a:pt x="8820465" y="10063202"/>
                  <a:pt x="8816062" y="10120922"/>
                </a:cubicBezTo>
                <a:close/>
                <a:moveTo>
                  <a:pt x="11700705" y="3593999"/>
                </a:moveTo>
                <a:cubicBezTo>
                  <a:pt x="11699901" y="3594664"/>
                  <a:pt x="11699812" y="3597174"/>
                  <a:pt x="11699009" y="3597838"/>
                </a:cubicBezTo>
                <a:cubicBezTo>
                  <a:pt x="11678566" y="3607161"/>
                  <a:pt x="11662967" y="3621683"/>
                  <a:pt x="11643716" y="3634081"/>
                </a:cubicBezTo>
                <a:cubicBezTo>
                  <a:pt x="11593862" y="3666099"/>
                  <a:pt x="11532107" y="3693878"/>
                  <a:pt x="11477230" y="3725717"/>
                </a:cubicBezTo>
                <a:cubicBezTo>
                  <a:pt x="11464589" y="3788963"/>
                  <a:pt x="11427574" y="3862345"/>
                  <a:pt x="11393754" y="3923881"/>
                </a:cubicBezTo>
                <a:cubicBezTo>
                  <a:pt x="11378187" y="3952184"/>
                  <a:pt x="11362472" y="3977361"/>
                  <a:pt x="11358507" y="4003652"/>
                </a:cubicBezTo>
                <a:cubicBezTo>
                  <a:pt x="11177076" y="3944392"/>
                  <a:pt x="11120530" y="3810296"/>
                  <a:pt x="11033968" y="3703728"/>
                </a:cubicBezTo>
                <a:cubicBezTo>
                  <a:pt x="11043093" y="3575705"/>
                  <a:pt x="11074397" y="3430968"/>
                  <a:pt x="11144617" y="3296288"/>
                </a:cubicBezTo>
                <a:cubicBezTo>
                  <a:pt x="11159895" y="3266329"/>
                  <a:pt x="11171986" y="3230882"/>
                  <a:pt x="11192019" y="3208632"/>
                </a:cubicBezTo>
                <a:cubicBezTo>
                  <a:pt x="11225140" y="3171770"/>
                  <a:pt x="11332159" y="3133908"/>
                  <a:pt x="11380062" y="3117853"/>
                </a:cubicBezTo>
                <a:cubicBezTo>
                  <a:pt x="11447703" y="3095224"/>
                  <a:pt x="11519157" y="3082437"/>
                  <a:pt x="11585792" y="3095564"/>
                </a:cubicBezTo>
                <a:cubicBezTo>
                  <a:pt x="11591085" y="3110140"/>
                  <a:pt x="11594880" y="3132721"/>
                  <a:pt x="11595589" y="3151899"/>
                </a:cubicBezTo>
                <a:cubicBezTo>
                  <a:pt x="11597187" y="3207161"/>
                  <a:pt x="11592744" y="3271480"/>
                  <a:pt x="11573999" y="3338148"/>
                </a:cubicBezTo>
                <a:cubicBezTo>
                  <a:pt x="11620621" y="3421970"/>
                  <a:pt x="11659432" y="3508461"/>
                  <a:pt x="11700705" y="3593999"/>
                </a:cubicBezTo>
                <a:close/>
                <a:moveTo>
                  <a:pt x="8255623" y="11391432"/>
                </a:moveTo>
                <a:cubicBezTo>
                  <a:pt x="8259538" y="11380187"/>
                  <a:pt x="8261297" y="11368313"/>
                  <a:pt x="8259921" y="11360970"/>
                </a:cubicBezTo>
                <a:cubicBezTo>
                  <a:pt x="8253804" y="11380939"/>
                  <a:pt x="8245919" y="11399381"/>
                  <a:pt x="8238387" y="11418130"/>
                </a:cubicBezTo>
                <a:cubicBezTo>
                  <a:pt x="8245636" y="11413297"/>
                  <a:pt x="8251707" y="11402679"/>
                  <a:pt x="8255623" y="11391432"/>
                </a:cubicBezTo>
                <a:close/>
                <a:moveTo>
                  <a:pt x="10944360" y="5311655"/>
                </a:moveTo>
                <a:cubicBezTo>
                  <a:pt x="10962160" y="5281757"/>
                  <a:pt x="10946705" y="5250948"/>
                  <a:pt x="10940151" y="5218461"/>
                </a:cubicBezTo>
                <a:cubicBezTo>
                  <a:pt x="10934747" y="5192604"/>
                  <a:pt x="10931476" y="5167690"/>
                  <a:pt x="10921159" y="5148336"/>
                </a:cubicBezTo>
                <a:cubicBezTo>
                  <a:pt x="10912870" y="5171713"/>
                  <a:pt x="10926115" y="5186749"/>
                  <a:pt x="10919244" y="5209223"/>
                </a:cubicBezTo>
                <a:cubicBezTo>
                  <a:pt x="10944782" y="5236833"/>
                  <a:pt x="10931557" y="5279459"/>
                  <a:pt x="10944360" y="5311655"/>
                </a:cubicBezTo>
                <a:close/>
                <a:moveTo>
                  <a:pt x="11145418" y="4856611"/>
                </a:moveTo>
                <a:cubicBezTo>
                  <a:pt x="11139763" y="4847480"/>
                  <a:pt x="11134109" y="4838349"/>
                  <a:pt x="11118798" y="4832604"/>
                </a:cubicBezTo>
                <a:cubicBezTo>
                  <a:pt x="11113755" y="4845172"/>
                  <a:pt x="11133886" y="4868862"/>
                  <a:pt x="11145418" y="4856611"/>
                </a:cubicBezTo>
                <a:close/>
                <a:moveTo>
                  <a:pt x="10666457" y="5942494"/>
                </a:moveTo>
                <a:cubicBezTo>
                  <a:pt x="10661022" y="5933980"/>
                  <a:pt x="10665866" y="5921860"/>
                  <a:pt x="10653041" y="5916193"/>
                </a:cubicBezTo>
                <a:cubicBezTo>
                  <a:pt x="10646059" y="5927369"/>
                  <a:pt x="10655612" y="5947379"/>
                  <a:pt x="10666457" y="5942494"/>
                </a:cubicBezTo>
                <a:close/>
                <a:moveTo>
                  <a:pt x="8462654" y="10930569"/>
                </a:moveTo>
                <a:cubicBezTo>
                  <a:pt x="8435605" y="10940496"/>
                  <a:pt x="8416778" y="10963052"/>
                  <a:pt x="8395230" y="10980184"/>
                </a:cubicBezTo>
                <a:cubicBezTo>
                  <a:pt x="8374949" y="10996561"/>
                  <a:pt x="8340249" y="11010359"/>
                  <a:pt x="8338151" y="11044256"/>
                </a:cubicBezTo>
                <a:cubicBezTo>
                  <a:pt x="8339006" y="11046840"/>
                  <a:pt x="8341128" y="11048668"/>
                  <a:pt x="8345380" y="11048025"/>
                </a:cubicBezTo>
                <a:cubicBezTo>
                  <a:pt x="8379085" y="11003204"/>
                  <a:pt x="8428900" y="10974732"/>
                  <a:pt x="8462654" y="10930569"/>
                </a:cubicBezTo>
                <a:close/>
                <a:moveTo>
                  <a:pt x="9841685" y="7812679"/>
                </a:moveTo>
                <a:cubicBezTo>
                  <a:pt x="9808356" y="7799987"/>
                  <a:pt x="9775034" y="7773773"/>
                  <a:pt x="9740614" y="7778211"/>
                </a:cubicBezTo>
                <a:cubicBezTo>
                  <a:pt x="9774132" y="7796518"/>
                  <a:pt x="9808023" y="7813179"/>
                  <a:pt x="9841685" y="7812679"/>
                </a:cubicBezTo>
                <a:close/>
                <a:moveTo>
                  <a:pt x="9611238" y="8336141"/>
                </a:moveTo>
                <a:cubicBezTo>
                  <a:pt x="9589887" y="8336920"/>
                  <a:pt x="9604197" y="8308011"/>
                  <a:pt x="9574650" y="8304146"/>
                </a:cubicBezTo>
                <a:cubicBezTo>
                  <a:pt x="9558389" y="8318918"/>
                  <a:pt x="9578391" y="8354820"/>
                  <a:pt x="9607086" y="8345539"/>
                </a:cubicBezTo>
                <a:close/>
                <a:moveTo>
                  <a:pt x="10009401" y="7439260"/>
                </a:moveTo>
                <a:cubicBezTo>
                  <a:pt x="9967904" y="7461566"/>
                  <a:pt x="9937731" y="7442846"/>
                  <a:pt x="9898625" y="7456221"/>
                </a:cubicBezTo>
                <a:cubicBezTo>
                  <a:pt x="9823113" y="7378463"/>
                  <a:pt x="9752214" y="7283480"/>
                  <a:pt x="9673118" y="7219105"/>
                </a:cubicBezTo>
                <a:cubicBezTo>
                  <a:pt x="9700822" y="7179419"/>
                  <a:pt x="9751672" y="7177049"/>
                  <a:pt x="9801250" y="7150081"/>
                </a:cubicBezTo>
                <a:cubicBezTo>
                  <a:pt x="9755222" y="7017052"/>
                  <a:pt x="9696433" y="6862798"/>
                  <a:pt x="9660656" y="6743798"/>
                </a:cubicBezTo>
                <a:cubicBezTo>
                  <a:pt x="9673667" y="6716890"/>
                  <a:pt x="9749432" y="6698008"/>
                  <a:pt x="9772234" y="6674080"/>
                </a:cubicBezTo>
                <a:cubicBezTo>
                  <a:pt x="9822723" y="6707507"/>
                  <a:pt x="9843694" y="6764421"/>
                  <a:pt x="9867016" y="6829144"/>
                </a:cubicBezTo>
                <a:cubicBezTo>
                  <a:pt x="9899299" y="6917814"/>
                  <a:pt x="9940060" y="7025853"/>
                  <a:pt x="9975652" y="7117469"/>
                </a:cubicBezTo>
                <a:cubicBezTo>
                  <a:pt x="10006875" y="7125884"/>
                  <a:pt x="10045717" y="7104567"/>
                  <a:pt x="10073868" y="7124458"/>
                </a:cubicBezTo>
                <a:cubicBezTo>
                  <a:pt x="10067624" y="7201371"/>
                  <a:pt x="10055883" y="7277135"/>
                  <a:pt x="10032613" y="7352561"/>
                </a:cubicBezTo>
                <a:cubicBezTo>
                  <a:pt x="10023663" y="7380892"/>
                  <a:pt x="10004336" y="7407140"/>
                  <a:pt x="10009401" y="7439260"/>
                </a:cubicBezTo>
                <a:close/>
                <a:moveTo>
                  <a:pt x="8448642" y="10973282"/>
                </a:moveTo>
                <a:cubicBezTo>
                  <a:pt x="8429225" y="10987941"/>
                  <a:pt x="8410614" y="11004526"/>
                  <a:pt x="8391551" y="11019490"/>
                </a:cubicBezTo>
                <a:cubicBezTo>
                  <a:pt x="8372134" y="11034150"/>
                  <a:pt x="8347463" y="11044895"/>
                  <a:pt x="8338045" y="11069406"/>
                </a:cubicBezTo>
                <a:cubicBezTo>
                  <a:pt x="8380209" y="11044804"/>
                  <a:pt x="8427312" y="11006607"/>
                  <a:pt x="8448642" y="10973282"/>
                </a:cubicBezTo>
                <a:close/>
                <a:moveTo>
                  <a:pt x="9867359" y="7762498"/>
                </a:moveTo>
                <a:cubicBezTo>
                  <a:pt x="9863569" y="7755804"/>
                  <a:pt x="9870649" y="7749712"/>
                  <a:pt x="9859589" y="7743502"/>
                </a:cubicBezTo>
                <a:cubicBezTo>
                  <a:pt x="9849838" y="7750853"/>
                  <a:pt x="9855291" y="7770121"/>
                  <a:pt x="9867359" y="7762498"/>
                </a:cubicBezTo>
                <a:close/>
                <a:moveTo>
                  <a:pt x="8410446" y="11062307"/>
                </a:moveTo>
                <a:cubicBezTo>
                  <a:pt x="8411332" y="11059782"/>
                  <a:pt x="8411170" y="11057333"/>
                  <a:pt x="8409441" y="11055227"/>
                </a:cubicBezTo>
                <a:cubicBezTo>
                  <a:pt x="8403769" y="11062343"/>
                  <a:pt x="8397022" y="11068338"/>
                  <a:pt x="8389842" y="11073885"/>
                </a:cubicBezTo>
                <a:lnTo>
                  <a:pt x="8380153" y="11080856"/>
                </a:lnTo>
                <a:lnTo>
                  <a:pt x="8367654" y="11089849"/>
                </a:lnTo>
                <a:cubicBezTo>
                  <a:pt x="8352858" y="11100489"/>
                  <a:pt x="8338914" y="11112017"/>
                  <a:pt x="8330980" y="11129802"/>
                </a:cubicBezTo>
                <a:cubicBezTo>
                  <a:pt x="8357066" y="11120277"/>
                  <a:pt x="8371336" y="11098717"/>
                  <a:pt x="8388129" y="11079951"/>
                </a:cubicBezTo>
                <a:cubicBezTo>
                  <a:pt x="8395687" y="11078154"/>
                  <a:pt x="8407786" y="11069884"/>
                  <a:pt x="8410446" y="11062307"/>
                </a:cubicBezTo>
                <a:close/>
                <a:moveTo>
                  <a:pt x="9927039" y="7632327"/>
                </a:moveTo>
                <a:cubicBezTo>
                  <a:pt x="9923504" y="7628611"/>
                  <a:pt x="9926882" y="7625399"/>
                  <a:pt x="9921707" y="7621311"/>
                </a:cubicBezTo>
                <a:lnTo>
                  <a:pt x="9916300" y="7626457"/>
                </a:lnTo>
                <a:cubicBezTo>
                  <a:pt x="9919497" y="7630495"/>
                  <a:pt x="9916776" y="7633729"/>
                  <a:pt x="9921294" y="7637794"/>
                </a:cubicBezTo>
                <a:close/>
                <a:moveTo>
                  <a:pt x="9716107" y="8110475"/>
                </a:moveTo>
                <a:cubicBezTo>
                  <a:pt x="9704026" y="8092364"/>
                  <a:pt x="9690918" y="8115139"/>
                  <a:pt x="9678576" y="8120452"/>
                </a:cubicBezTo>
                <a:cubicBezTo>
                  <a:pt x="9690855" y="8130649"/>
                  <a:pt x="9703699" y="8118424"/>
                  <a:pt x="9716107" y="8110475"/>
                </a:cubicBezTo>
                <a:close/>
                <a:moveTo>
                  <a:pt x="8810087" y="10161292"/>
                </a:moveTo>
                <a:cubicBezTo>
                  <a:pt x="8800326" y="10149654"/>
                  <a:pt x="8810087" y="10161292"/>
                  <a:pt x="8810087" y="10161292"/>
                </a:cubicBezTo>
                <a:close/>
                <a:moveTo>
                  <a:pt x="11098918" y="4981472"/>
                </a:moveTo>
                <a:cubicBezTo>
                  <a:pt x="11112906" y="4941734"/>
                  <a:pt x="11097568" y="4922203"/>
                  <a:pt x="11100710" y="4882775"/>
                </a:cubicBezTo>
                <a:cubicBezTo>
                  <a:pt x="11104133" y="4888879"/>
                  <a:pt x="11107546" y="4890387"/>
                  <a:pt x="11112886" y="4884073"/>
                </a:cubicBezTo>
                <a:cubicBezTo>
                  <a:pt x="11106814" y="4879349"/>
                  <a:pt x="11115935" y="4869094"/>
                  <a:pt x="11103521" y="4867180"/>
                </a:cubicBezTo>
                <a:cubicBezTo>
                  <a:pt x="11097359" y="4864968"/>
                  <a:pt x="11097476" y="4876245"/>
                  <a:pt x="11091979" y="4874835"/>
                </a:cubicBezTo>
                <a:cubicBezTo>
                  <a:pt x="11090254" y="4864890"/>
                  <a:pt x="11089760" y="4854467"/>
                  <a:pt x="11073884" y="4850004"/>
                </a:cubicBezTo>
                <a:cubicBezTo>
                  <a:pt x="11063937" y="4873670"/>
                  <a:pt x="11085759" y="4866985"/>
                  <a:pt x="11082531" y="4886987"/>
                </a:cubicBezTo>
                <a:cubicBezTo>
                  <a:pt x="11068039" y="4911706"/>
                  <a:pt x="11096931" y="4935186"/>
                  <a:pt x="11083840" y="4949810"/>
                </a:cubicBezTo>
                <a:cubicBezTo>
                  <a:pt x="11075347" y="4942486"/>
                  <a:pt x="11081432" y="4929869"/>
                  <a:pt x="11070478" y="4923498"/>
                </a:cubicBezTo>
                <a:cubicBezTo>
                  <a:pt x="11064155" y="4935500"/>
                  <a:pt x="11075060" y="4940828"/>
                  <a:pt x="11069967" y="4952354"/>
                </a:cubicBezTo>
                <a:cubicBezTo>
                  <a:pt x="11065463" y="4949854"/>
                  <a:pt x="11062148" y="4950429"/>
                  <a:pt x="11058219" y="4951244"/>
                </a:cubicBezTo>
                <a:cubicBezTo>
                  <a:pt x="11054490" y="4934291"/>
                  <a:pt x="11049343" y="4918241"/>
                  <a:pt x="11047460" y="4900573"/>
                </a:cubicBezTo>
                <a:cubicBezTo>
                  <a:pt x="11026869" y="4906781"/>
                  <a:pt x="11039874" y="4872731"/>
                  <a:pt x="11024254" y="4878074"/>
                </a:cubicBezTo>
                <a:cubicBezTo>
                  <a:pt x="11049321" y="4930987"/>
                  <a:pt x="11033843" y="4983330"/>
                  <a:pt x="11062036" y="5036093"/>
                </a:cubicBezTo>
                <a:cubicBezTo>
                  <a:pt x="11080466" y="5015155"/>
                  <a:pt x="11048964" y="4989502"/>
                  <a:pt x="11062027" y="4961090"/>
                </a:cubicBezTo>
                <a:cubicBezTo>
                  <a:pt x="11067781" y="4972306"/>
                  <a:pt x="11076611" y="4982330"/>
                  <a:pt x="11080519" y="4994261"/>
                </a:cubicBezTo>
                <a:cubicBezTo>
                  <a:pt x="11081542" y="4985019"/>
                  <a:pt x="11079413" y="4962139"/>
                  <a:pt x="11087461" y="4960083"/>
                </a:cubicBezTo>
                <a:cubicBezTo>
                  <a:pt x="11089087" y="4967944"/>
                  <a:pt x="11088678" y="4976947"/>
                  <a:pt x="11098918" y="4981472"/>
                </a:cubicBezTo>
                <a:close/>
                <a:moveTo>
                  <a:pt x="6988633" y="14285026"/>
                </a:moveTo>
                <a:cubicBezTo>
                  <a:pt x="6977948" y="14304563"/>
                  <a:pt x="6931105" y="14287478"/>
                  <a:pt x="6917510" y="14284568"/>
                </a:cubicBezTo>
                <a:cubicBezTo>
                  <a:pt x="6924330" y="14258679"/>
                  <a:pt x="6965497" y="14285127"/>
                  <a:pt x="6988633" y="14285026"/>
                </a:cubicBezTo>
                <a:close/>
                <a:moveTo>
                  <a:pt x="6738178" y="14854688"/>
                </a:moveTo>
                <a:cubicBezTo>
                  <a:pt x="6747247" y="14829406"/>
                  <a:pt x="6746669" y="14799287"/>
                  <a:pt x="6734053" y="14784013"/>
                </a:cubicBezTo>
                <a:cubicBezTo>
                  <a:pt x="6712708" y="14818484"/>
                  <a:pt x="6696198" y="14858155"/>
                  <a:pt x="6684421" y="14896343"/>
                </a:cubicBezTo>
                <a:cubicBezTo>
                  <a:pt x="6710393" y="14900416"/>
                  <a:pt x="6729109" y="14879971"/>
                  <a:pt x="6738178" y="14854688"/>
                </a:cubicBezTo>
                <a:close/>
                <a:moveTo>
                  <a:pt x="8436519" y="11014641"/>
                </a:moveTo>
                <a:cubicBezTo>
                  <a:pt x="8439439" y="11009789"/>
                  <a:pt x="8441210" y="11004428"/>
                  <a:pt x="8441249" y="10998305"/>
                </a:cubicBezTo>
                <a:cubicBezTo>
                  <a:pt x="8422893" y="11013879"/>
                  <a:pt x="8406757" y="11032598"/>
                  <a:pt x="8388047" y="11047868"/>
                </a:cubicBezTo>
                <a:cubicBezTo>
                  <a:pt x="8374015" y="11059319"/>
                  <a:pt x="8355464" y="11067567"/>
                  <a:pt x="8343668" y="11081553"/>
                </a:cubicBezTo>
                <a:lnTo>
                  <a:pt x="8341598" y="11085235"/>
                </a:lnTo>
                <a:lnTo>
                  <a:pt x="8334542" y="11097782"/>
                </a:lnTo>
                <a:cubicBezTo>
                  <a:pt x="8335397" y="11100366"/>
                  <a:pt x="8337519" y="11102195"/>
                  <a:pt x="8341418" y="11101247"/>
                </a:cubicBezTo>
                <a:lnTo>
                  <a:pt x="8362929" y="11082812"/>
                </a:lnTo>
                <a:lnTo>
                  <a:pt x="8368546" y="11077999"/>
                </a:lnTo>
                <a:cubicBezTo>
                  <a:pt x="8377233" y="11069173"/>
                  <a:pt x="8385794" y="11059777"/>
                  <a:pt x="8394923" y="11051332"/>
                </a:cubicBezTo>
                <a:cubicBezTo>
                  <a:pt x="8408653" y="11039158"/>
                  <a:pt x="8427759" y="11029194"/>
                  <a:pt x="8436519" y="11014641"/>
                </a:cubicBezTo>
                <a:close/>
                <a:moveTo>
                  <a:pt x="7915558" y="12198266"/>
                </a:moveTo>
                <a:cubicBezTo>
                  <a:pt x="7926892" y="12177965"/>
                  <a:pt x="7928306" y="12151901"/>
                  <a:pt x="7913047" y="12121295"/>
                </a:cubicBezTo>
                <a:cubicBezTo>
                  <a:pt x="7903402" y="12106186"/>
                  <a:pt x="7881942" y="12100603"/>
                  <a:pt x="7876406" y="12082181"/>
                </a:cubicBezTo>
                <a:lnTo>
                  <a:pt x="7878543" y="12062236"/>
                </a:lnTo>
                <a:cubicBezTo>
                  <a:pt x="7907890" y="12055528"/>
                  <a:pt x="7930444" y="12050907"/>
                  <a:pt x="7942640" y="12033446"/>
                </a:cubicBezTo>
                <a:cubicBezTo>
                  <a:pt x="7987529" y="11969287"/>
                  <a:pt x="7887552" y="11890546"/>
                  <a:pt x="7810694" y="11898263"/>
                </a:cubicBezTo>
                <a:cubicBezTo>
                  <a:pt x="7828691" y="11914267"/>
                  <a:pt x="7795134" y="11912079"/>
                  <a:pt x="7788141" y="11916021"/>
                </a:cubicBezTo>
                <a:cubicBezTo>
                  <a:pt x="7779011" y="11926772"/>
                  <a:pt x="7786353" y="11958993"/>
                  <a:pt x="7763915" y="11953775"/>
                </a:cubicBezTo>
                <a:cubicBezTo>
                  <a:pt x="7743598" y="11937522"/>
                  <a:pt x="7770907" y="11923558"/>
                  <a:pt x="7774337" y="11904689"/>
                </a:cubicBezTo>
                <a:cubicBezTo>
                  <a:pt x="7767393" y="11881894"/>
                  <a:pt x="7771701" y="11863589"/>
                  <a:pt x="7755742" y="11841705"/>
                </a:cubicBezTo>
                <a:cubicBezTo>
                  <a:pt x="7727603" y="11828368"/>
                  <a:pt x="7663637" y="11812132"/>
                  <a:pt x="7640587" y="11834528"/>
                </a:cubicBezTo>
                <a:cubicBezTo>
                  <a:pt x="7629039" y="11872232"/>
                  <a:pt x="7656846" y="11893040"/>
                  <a:pt x="7641236" y="11920457"/>
                </a:cubicBezTo>
                <a:cubicBezTo>
                  <a:pt x="7647501" y="11927696"/>
                  <a:pt x="7672043" y="11943932"/>
                  <a:pt x="7657958" y="11952744"/>
                </a:cubicBezTo>
                <a:cubicBezTo>
                  <a:pt x="7626174" y="11955908"/>
                  <a:pt x="7628245" y="11919064"/>
                  <a:pt x="7606519" y="11911576"/>
                </a:cubicBezTo>
                <a:cubicBezTo>
                  <a:pt x="7535925" y="11887122"/>
                  <a:pt x="7483049" y="11977638"/>
                  <a:pt x="7482007" y="12039926"/>
                </a:cubicBezTo>
                <a:cubicBezTo>
                  <a:pt x="7499971" y="12060618"/>
                  <a:pt x="7528275" y="12063650"/>
                  <a:pt x="7543786" y="12076572"/>
                </a:cubicBezTo>
                <a:cubicBezTo>
                  <a:pt x="7543390" y="12106557"/>
                  <a:pt x="7511141" y="12096533"/>
                  <a:pt x="7490444" y="12101354"/>
                </a:cubicBezTo>
                <a:cubicBezTo>
                  <a:pt x="7458431" y="12163607"/>
                  <a:pt x="7476546" y="12248592"/>
                  <a:pt x="7522367" y="12276491"/>
                </a:cubicBezTo>
                <a:cubicBezTo>
                  <a:pt x="7537645" y="12269683"/>
                  <a:pt x="7568137" y="12265442"/>
                  <a:pt x="7577119" y="12282356"/>
                </a:cubicBezTo>
                <a:cubicBezTo>
                  <a:pt x="7567193" y="12300529"/>
                  <a:pt x="7543645" y="12301291"/>
                  <a:pt x="7537498" y="12323622"/>
                </a:cubicBezTo>
                <a:cubicBezTo>
                  <a:pt x="7553938" y="12349781"/>
                  <a:pt x="7560434" y="12363613"/>
                  <a:pt x="7588473" y="12364740"/>
                </a:cubicBezTo>
                <a:cubicBezTo>
                  <a:pt x="7611408" y="12365321"/>
                  <a:pt x="7636893" y="12320196"/>
                  <a:pt x="7661220" y="12347199"/>
                </a:cubicBezTo>
                <a:cubicBezTo>
                  <a:pt x="7651527" y="12371965"/>
                  <a:pt x="7641801" y="12388282"/>
                  <a:pt x="7654810" y="12407035"/>
                </a:cubicBezTo>
                <a:cubicBezTo>
                  <a:pt x="7712726" y="12392128"/>
                  <a:pt x="7752877" y="12354673"/>
                  <a:pt x="7759834" y="12276598"/>
                </a:cubicBezTo>
                <a:cubicBezTo>
                  <a:pt x="7754878" y="12248385"/>
                  <a:pt x="7696380" y="12220536"/>
                  <a:pt x="7728014" y="12192491"/>
                </a:cubicBezTo>
                <a:cubicBezTo>
                  <a:pt x="7758268" y="12268219"/>
                  <a:pt x="7881555" y="12259172"/>
                  <a:pt x="7915558" y="12198266"/>
                </a:cubicBezTo>
                <a:close/>
                <a:moveTo>
                  <a:pt x="11976570" y="3008417"/>
                </a:moveTo>
                <a:cubicBezTo>
                  <a:pt x="11966116" y="3025145"/>
                  <a:pt x="11925203" y="3017233"/>
                  <a:pt x="11908051" y="3004064"/>
                </a:cubicBezTo>
                <a:cubicBezTo>
                  <a:pt x="11915857" y="2988707"/>
                  <a:pt x="11933384" y="2988319"/>
                  <a:pt x="11944812" y="2978628"/>
                </a:cubicBezTo>
                <a:cubicBezTo>
                  <a:pt x="11940865" y="2962145"/>
                  <a:pt x="11911142" y="2982049"/>
                  <a:pt x="11914148" y="2962538"/>
                </a:cubicBezTo>
                <a:cubicBezTo>
                  <a:pt x="11922860" y="2948598"/>
                  <a:pt x="11973801" y="2965007"/>
                  <a:pt x="11970402" y="2980786"/>
                </a:cubicBezTo>
                <a:cubicBezTo>
                  <a:pt x="11966200" y="2997227"/>
                  <a:pt x="11947648" y="2989539"/>
                  <a:pt x="11939773" y="2999274"/>
                </a:cubicBezTo>
                <a:cubicBezTo>
                  <a:pt x="11944181" y="3012404"/>
                  <a:pt x="11969497" y="2992077"/>
                  <a:pt x="11976570" y="3008417"/>
                </a:cubicBezTo>
                <a:close/>
                <a:moveTo>
                  <a:pt x="8512375" y="10852151"/>
                </a:moveTo>
                <a:cubicBezTo>
                  <a:pt x="8514265" y="10797759"/>
                  <a:pt x="8510481" y="10769256"/>
                  <a:pt x="8505466" y="10724303"/>
                </a:cubicBezTo>
                <a:cubicBezTo>
                  <a:pt x="8491795" y="10727293"/>
                  <a:pt x="8493829" y="10745669"/>
                  <a:pt x="8487682" y="10756376"/>
                </a:cubicBezTo>
                <a:cubicBezTo>
                  <a:pt x="8494410" y="10757866"/>
                  <a:pt x="8502965" y="10757237"/>
                  <a:pt x="8502033" y="10766899"/>
                </a:cubicBezTo>
                <a:cubicBezTo>
                  <a:pt x="8499422" y="10780655"/>
                  <a:pt x="8491860" y="10790143"/>
                  <a:pt x="8484249" y="10798972"/>
                </a:cubicBezTo>
                <a:cubicBezTo>
                  <a:pt x="8498120" y="10820779"/>
                  <a:pt x="8467328" y="10829327"/>
                  <a:pt x="8476808" y="10845502"/>
                </a:cubicBezTo>
                <a:cubicBezTo>
                  <a:pt x="8481326" y="10839546"/>
                  <a:pt x="8494820" y="10825322"/>
                  <a:pt x="8502139" y="10834709"/>
                </a:cubicBezTo>
                <a:cubicBezTo>
                  <a:pt x="8494195" y="10856796"/>
                  <a:pt x="8470445" y="10862180"/>
                  <a:pt x="8462855" y="10884571"/>
                </a:cubicBezTo>
                <a:cubicBezTo>
                  <a:pt x="8482459" y="10876845"/>
                  <a:pt x="8493124" y="10860182"/>
                  <a:pt x="8512375" y="10852151"/>
                </a:cubicBezTo>
                <a:close/>
                <a:moveTo>
                  <a:pt x="10873942" y="5509113"/>
                </a:moveTo>
                <a:cubicBezTo>
                  <a:pt x="10876245" y="5500439"/>
                  <a:pt x="10876703" y="5492479"/>
                  <a:pt x="10871435" y="5487090"/>
                </a:cubicBezTo>
                <a:cubicBezTo>
                  <a:pt x="10866055" y="5496956"/>
                  <a:pt x="10862520" y="5506110"/>
                  <a:pt x="10873942" y="5509113"/>
                </a:cubicBezTo>
                <a:close/>
                <a:moveTo>
                  <a:pt x="10692803" y="5921029"/>
                </a:moveTo>
                <a:cubicBezTo>
                  <a:pt x="10687246" y="5918573"/>
                  <a:pt x="10693576" y="5911184"/>
                  <a:pt x="10685128" y="5909489"/>
                </a:cubicBezTo>
                <a:cubicBezTo>
                  <a:pt x="10678935" y="5915410"/>
                  <a:pt x="10687139" y="5929222"/>
                  <a:pt x="10692803" y="5921029"/>
                </a:cubicBezTo>
                <a:close/>
                <a:moveTo>
                  <a:pt x="10382920" y="6627819"/>
                </a:moveTo>
                <a:cubicBezTo>
                  <a:pt x="10375636" y="6645578"/>
                  <a:pt x="10366276" y="6662103"/>
                  <a:pt x="10355737" y="6675473"/>
                </a:cubicBezTo>
                <a:cubicBezTo>
                  <a:pt x="10308461" y="6679973"/>
                  <a:pt x="10317009" y="6635003"/>
                  <a:pt x="10330359" y="6581492"/>
                </a:cubicBezTo>
                <a:cubicBezTo>
                  <a:pt x="10331375" y="6576863"/>
                  <a:pt x="10327710" y="6571181"/>
                  <a:pt x="10329046" y="6564663"/>
                </a:cubicBezTo>
                <a:cubicBezTo>
                  <a:pt x="10331376" y="6557060"/>
                  <a:pt x="10338288" y="6556559"/>
                  <a:pt x="10339116" y="6552355"/>
                </a:cubicBezTo>
                <a:cubicBezTo>
                  <a:pt x="10340474" y="6542292"/>
                  <a:pt x="10335915" y="6531646"/>
                  <a:pt x="10339294" y="6523998"/>
                </a:cubicBezTo>
                <a:cubicBezTo>
                  <a:pt x="10346317" y="6505775"/>
                  <a:pt x="10361521" y="6491165"/>
                  <a:pt x="10368212" y="6486505"/>
                </a:cubicBezTo>
                <a:cubicBezTo>
                  <a:pt x="10407940" y="6510153"/>
                  <a:pt x="10404772" y="6574542"/>
                  <a:pt x="10382920" y="6627819"/>
                </a:cubicBezTo>
                <a:close/>
                <a:moveTo>
                  <a:pt x="9760852" y="8036356"/>
                </a:moveTo>
                <a:cubicBezTo>
                  <a:pt x="9757063" y="8029663"/>
                  <a:pt x="9764465" y="8023906"/>
                  <a:pt x="9753741" y="8017378"/>
                </a:cubicBezTo>
                <a:cubicBezTo>
                  <a:pt x="9747964" y="8024162"/>
                  <a:pt x="9744145" y="8031661"/>
                  <a:pt x="9747599" y="8038670"/>
                </a:cubicBezTo>
                <a:cubicBezTo>
                  <a:pt x="9752297" y="8035486"/>
                  <a:pt x="9756510" y="8038556"/>
                  <a:pt x="9760852" y="8036356"/>
                </a:cubicBezTo>
                <a:close/>
                <a:moveTo>
                  <a:pt x="9627425" y="8339080"/>
                </a:moveTo>
                <a:cubicBezTo>
                  <a:pt x="9625140" y="8347005"/>
                  <a:pt x="9622500" y="8354140"/>
                  <a:pt x="9615604" y="8361049"/>
                </a:cubicBezTo>
                <a:cubicBezTo>
                  <a:pt x="9568406" y="8369302"/>
                  <a:pt x="9522942" y="8314491"/>
                  <a:pt x="9565125" y="8272361"/>
                </a:cubicBezTo>
                <a:cubicBezTo>
                  <a:pt x="9594299" y="8264316"/>
                  <a:pt x="9630324" y="8284829"/>
                  <a:pt x="9637123" y="8312345"/>
                </a:cubicBezTo>
                <a:cubicBezTo>
                  <a:pt x="9631642" y="8322432"/>
                  <a:pt x="9629710" y="8331154"/>
                  <a:pt x="9627425" y="8339080"/>
                </a:cubicBezTo>
                <a:close/>
                <a:moveTo>
                  <a:pt x="8509096" y="10870257"/>
                </a:moveTo>
                <a:cubicBezTo>
                  <a:pt x="8495473" y="10873904"/>
                  <a:pt x="8482480" y="10890407"/>
                  <a:pt x="8469801" y="10902256"/>
                </a:cubicBezTo>
                <a:cubicBezTo>
                  <a:pt x="8461129" y="10910171"/>
                  <a:pt x="8432745" y="10928797"/>
                  <a:pt x="8444729" y="10934202"/>
                </a:cubicBezTo>
                <a:cubicBezTo>
                  <a:pt x="8461286" y="10907844"/>
                  <a:pt x="8501075" y="10904589"/>
                  <a:pt x="8509096" y="10870257"/>
                </a:cubicBezTo>
                <a:close/>
                <a:moveTo>
                  <a:pt x="11073888" y="5065820"/>
                </a:moveTo>
                <a:cubicBezTo>
                  <a:pt x="11079318" y="5056994"/>
                  <a:pt x="11076672" y="5036437"/>
                  <a:pt x="11067780" y="5042713"/>
                </a:cubicBezTo>
                <a:cubicBezTo>
                  <a:pt x="11074328" y="5048667"/>
                  <a:pt x="11057496" y="5063679"/>
                  <a:pt x="11073888" y="5065820"/>
                </a:cubicBezTo>
                <a:close/>
                <a:moveTo>
                  <a:pt x="10265312" y="6898397"/>
                </a:moveTo>
                <a:cubicBezTo>
                  <a:pt x="10266445" y="6883106"/>
                  <a:pt x="10261178" y="6869572"/>
                  <a:pt x="10250179" y="6858599"/>
                </a:cubicBezTo>
                <a:cubicBezTo>
                  <a:pt x="10246205" y="6875691"/>
                  <a:pt x="10255545" y="6886950"/>
                  <a:pt x="10265312" y="6898397"/>
                </a:cubicBezTo>
                <a:close/>
                <a:moveTo>
                  <a:pt x="10966775" y="5317478"/>
                </a:moveTo>
                <a:cubicBezTo>
                  <a:pt x="10994145" y="5264766"/>
                  <a:pt x="10959036" y="5211499"/>
                  <a:pt x="10967687" y="5156139"/>
                </a:cubicBezTo>
                <a:cubicBezTo>
                  <a:pt x="10961229" y="5147673"/>
                  <a:pt x="10955840" y="5152945"/>
                  <a:pt x="10955116" y="5146503"/>
                </a:cubicBezTo>
                <a:cubicBezTo>
                  <a:pt x="10953701" y="5125469"/>
                  <a:pt x="10958200" y="5101437"/>
                  <a:pt x="10935627" y="5087892"/>
                </a:cubicBezTo>
                <a:cubicBezTo>
                  <a:pt x="10933314" y="5091972"/>
                  <a:pt x="10931716" y="5097899"/>
                  <a:pt x="10927499" y="5097056"/>
                </a:cubicBezTo>
                <a:lnTo>
                  <a:pt x="10920077" y="5041924"/>
                </a:lnTo>
                <a:lnTo>
                  <a:pt x="10919758" y="5039554"/>
                </a:lnTo>
                <a:lnTo>
                  <a:pt x="10919610" y="5042227"/>
                </a:lnTo>
                <a:lnTo>
                  <a:pt x="10917158" y="5086555"/>
                </a:lnTo>
                <a:cubicBezTo>
                  <a:pt x="10919691" y="5100876"/>
                  <a:pt x="10925685" y="5113856"/>
                  <a:pt x="10935323" y="5125513"/>
                </a:cubicBezTo>
                <a:cubicBezTo>
                  <a:pt x="10931057" y="5123627"/>
                  <a:pt x="10926840" y="5122784"/>
                  <a:pt x="10925668" y="5128899"/>
                </a:cubicBezTo>
                <a:cubicBezTo>
                  <a:pt x="10951582" y="5155656"/>
                  <a:pt x="10927849" y="5201291"/>
                  <a:pt x="10962377" y="5224710"/>
                </a:cubicBezTo>
                <a:cubicBezTo>
                  <a:pt x="10957591" y="5247085"/>
                  <a:pt x="10965783" y="5270093"/>
                  <a:pt x="10965353" y="5291841"/>
                </a:cubicBezTo>
                <a:cubicBezTo>
                  <a:pt x="10965749" y="5300179"/>
                  <a:pt x="10954590" y="5311583"/>
                  <a:pt x="10966775" y="5317478"/>
                </a:cubicBezTo>
                <a:close/>
                <a:moveTo>
                  <a:pt x="10999030" y="5244476"/>
                </a:moveTo>
                <a:cubicBezTo>
                  <a:pt x="11005972" y="5210299"/>
                  <a:pt x="10990952" y="5184275"/>
                  <a:pt x="10989707" y="5153623"/>
                </a:cubicBezTo>
                <a:cubicBezTo>
                  <a:pt x="10995402" y="5159201"/>
                  <a:pt x="11012549" y="5159634"/>
                  <a:pt x="11003153" y="5150891"/>
                </a:cubicBezTo>
                <a:cubicBezTo>
                  <a:pt x="10997576" y="5156590"/>
                  <a:pt x="10997867" y="5136310"/>
                  <a:pt x="10995109" y="5131011"/>
                </a:cubicBezTo>
                <a:cubicBezTo>
                  <a:pt x="10999753" y="5132042"/>
                  <a:pt x="11004734" y="5135773"/>
                  <a:pt x="11007284" y="5132308"/>
                </a:cubicBezTo>
                <a:cubicBezTo>
                  <a:pt x="11005102" y="5130324"/>
                  <a:pt x="11004338" y="5127436"/>
                  <a:pt x="11007077" y="5123544"/>
                </a:cubicBezTo>
                <a:cubicBezTo>
                  <a:pt x="10997125" y="5120676"/>
                  <a:pt x="10990981" y="5127656"/>
                  <a:pt x="10985264" y="5134824"/>
                </a:cubicBezTo>
                <a:cubicBezTo>
                  <a:pt x="10983378" y="5139092"/>
                  <a:pt x="10990156" y="5141067"/>
                  <a:pt x="10989073" y="5144670"/>
                </a:cubicBezTo>
                <a:cubicBezTo>
                  <a:pt x="10967530" y="5148416"/>
                  <a:pt x="10984166" y="5177706"/>
                  <a:pt x="10986574" y="5197647"/>
                </a:cubicBezTo>
                <a:cubicBezTo>
                  <a:pt x="10988883" y="5215504"/>
                  <a:pt x="10982300" y="5239635"/>
                  <a:pt x="10999030" y="5244476"/>
                </a:cubicBezTo>
                <a:close/>
                <a:moveTo>
                  <a:pt x="10867207" y="5552057"/>
                </a:moveTo>
                <a:cubicBezTo>
                  <a:pt x="10844930" y="5544767"/>
                  <a:pt x="10820900" y="5535675"/>
                  <a:pt x="10814042" y="5540808"/>
                </a:cubicBezTo>
                <a:cubicBezTo>
                  <a:pt x="10817443" y="5559657"/>
                  <a:pt x="10859376" y="5567472"/>
                  <a:pt x="10867207" y="5552057"/>
                </a:cubicBezTo>
                <a:close/>
                <a:moveTo>
                  <a:pt x="11151254" y="4909189"/>
                </a:moveTo>
                <a:cubicBezTo>
                  <a:pt x="11152803" y="4902220"/>
                  <a:pt x="11156575" y="4893683"/>
                  <a:pt x="11147238" y="4890578"/>
                </a:cubicBezTo>
                <a:cubicBezTo>
                  <a:pt x="11145312" y="4898400"/>
                  <a:pt x="11141728" y="4906511"/>
                  <a:pt x="11151254" y="4909189"/>
                </a:cubicBezTo>
                <a:close/>
                <a:moveTo>
                  <a:pt x="6758256" y="14854946"/>
                </a:moveTo>
                <a:cubicBezTo>
                  <a:pt x="6745248" y="14893611"/>
                  <a:pt x="6722043" y="14919603"/>
                  <a:pt x="6691277" y="14922345"/>
                </a:cubicBezTo>
                <a:cubicBezTo>
                  <a:pt x="6653270" y="14926481"/>
                  <a:pt x="6612404" y="14887495"/>
                  <a:pt x="6582533" y="14855919"/>
                </a:cubicBezTo>
                <a:cubicBezTo>
                  <a:pt x="6531372" y="14864453"/>
                  <a:pt x="6428699" y="14900767"/>
                  <a:pt x="6403113" y="14822588"/>
                </a:cubicBezTo>
                <a:cubicBezTo>
                  <a:pt x="6384417" y="14824536"/>
                  <a:pt x="6359787" y="14815696"/>
                  <a:pt x="6343432" y="14800812"/>
                </a:cubicBezTo>
                <a:cubicBezTo>
                  <a:pt x="6334283" y="14792687"/>
                  <a:pt x="6339281" y="14779069"/>
                  <a:pt x="6339546" y="14766935"/>
                </a:cubicBezTo>
                <a:cubicBezTo>
                  <a:pt x="6223030" y="14695033"/>
                  <a:pt x="6109436" y="14614212"/>
                  <a:pt x="6004927" y="14531281"/>
                </a:cubicBezTo>
                <a:cubicBezTo>
                  <a:pt x="5952222" y="14489105"/>
                  <a:pt x="5892835" y="14442446"/>
                  <a:pt x="5910917" y="14378456"/>
                </a:cubicBezTo>
                <a:cubicBezTo>
                  <a:pt x="5928622" y="14315320"/>
                  <a:pt x="6014933" y="14228386"/>
                  <a:pt x="6054828" y="14219978"/>
                </a:cubicBezTo>
                <a:cubicBezTo>
                  <a:pt x="6075935" y="14216032"/>
                  <a:pt x="6114348" y="14229430"/>
                  <a:pt x="6149028" y="14247817"/>
                </a:cubicBezTo>
                <a:cubicBezTo>
                  <a:pt x="6281354" y="14318536"/>
                  <a:pt x="6429013" y="14449121"/>
                  <a:pt x="6528861" y="14517231"/>
                </a:cubicBezTo>
                <a:cubicBezTo>
                  <a:pt x="6590436" y="14508192"/>
                  <a:pt x="6591301" y="14580044"/>
                  <a:pt x="6647215" y="14583819"/>
                </a:cubicBezTo>
                <a:cubicBezTo>
                  <a:pt x="6666351" y="14622393"/>
                  <a:pt x="6659843" y="14670566"/>
                  <a:pt x="6662988" y="14715348"/>
                </a:cubicBezTo>
                <a:cubicBezTo>
                  <a:pt x="6691245" y="14743659"/>
                  <a:pt x="6727323" y="14747347"/>
                  <a:pt x="6746382" y="14766489"/>
                </a:cubicBezTo>
                <a:cubicBezTo>
                  <a:pt x="6765868" y="14785819"/>
                  <a:pt x="6768481" y="14823730"/>
                  <a:pt x="6758256" y="14854946"/>
                </a:cubicBezTo>
                <a:close/>
                <a:moveTo>
                  <a:pt x="8454544" y="11017384"/>
                </a:moveTo>
                <a:cubicBezTo>
                  <a:pt x="8459379" y="11010702"/>
                  <a:pt x="8461610" y="11002929"/>
                  <a:pt x="8459115" y="10998316"/>
                </a:cubicBezTo>
                <a:cubicBezTo>
                  <a:pt x="8451298" y="11008814"/>
                  <a:pt x="8441457" y="11018801"/>
                  <a:pt x="8434347" y="11029909"/>
                </a:cubicBezTo>
                <a:cubicBezTo>
                  <a:pt x="8442269" y="11029658"/>
                  <a:pt x="8449708" y="11024066"/>
                  <a:pt x="8454544" y="11017384"/>
                </a:cubicBezTo>
                <a:close/>
                <a:moveTo>
                  <a:pt x="11936589" y="3137812"/>
                </a:moveTo>
                <a:cubicBezTo>
                  <a:pt x="11943722" y="3125134"/>
                  <a:pt x="11934001" y="3122882"/>
                  <a:pt x="11923475" y="3121295"/>
                </a:cubicBezTo>
                <a:cubicBezTo>
                  <a:pt x="11919371" y="3131737"/>
                  <a:pt x="11929093" y="3133990"/>
                  <a:pt x="11936589" y="3137812"/>
                </a:cubicBezTo>
                <a:close/>
                <a:moveTo>
                  <a:pt x="8824887" y="10185761"/>
                </a:moveTo>
                <a:cubicBezTo>
                  <a:pt x="8801320" y="10190797"/>
                  <a:pt x="8796086" y="10203645"/>
                  <a:pt x="8765965" y="10187844"/>
                </a:cubicBezTo>
                <a:cubicBezTo>
                  <a:pt x="8729228" y="10280105"/>
                  <a:pt x="8596596" y="10323319"/>
                  <a:pt x="8522576" y="10243939"/>
                </a:cubicBezTo>
                <a:cubicBezTo>
                  <a:pt x="8490032" y="10208883"/>
                  <a:pt x="8477070" y="10153203"/>
                  <a:pt x="8484878" y="10092363"/>
                </a:cubicBezTo>
                <a:cubicBezTo>
                  <a:pt x="8415703" y="10051494"/>
                  <a:pt x="8375774" y="9993228"/>
                  <a:pt x="8341601" y="9931479"/>
                </a:cubicBezTo>
                <a:cubicBezTo>
                  <a:pt x="8314373" y="9924211"/>
                  <a:pt x="8283780" y="9919131"/>
                  <a:pt x="8263726" y="9907975"/>
                </a:cubicBezTo>
                <a:cubicBezTo>
                  <a:pt x="8243330" y="9936503"/>
                  <a:pt x="8225059" y="9969794"/>
                  <a:pt x="8174171" y="9948411"/>
                </a:cubicBezTo>
                <a:cubicBezTo>
                  <a:pt x="8143006" y="9998883"/>
                  <a:pt x="8074185" y="9981849"/>
                  <a:pt x="8079120" y="9912009"/>
                </a:cubicBezTo>
                <a:cubicBezTo>
                  <a:pt x="8080467" y="9891986"/>
                  <a:pt x="8093002" y="9861711"/>
                  <a:pt x="8100028" y="9829327"/>
                </a:cubicBezTo>
                <a:cubicBezTo>
                  <a:pt x="8115016" y="9753858"/>
                  <a:pt x="8127340" y="9653985"/>
                  <a:pt x="8143809" y="9619214"/>
                </a:cubicBezTo>
                <a:cubicBezTo>
                  <a:pt x="8172060" y="9560673"/>
                  <a:pt x="8255681" y="9559676"/>
                  <a:pt x="8243033" y="9656265"/>
                </a:cubicBezTo>
                <a:cubicBezTo>
                  <a:pt x="8281323" y="9666821"/>
                  <a:pt x="8279828" y="9700849"/>
                  <a:pt x="8287413" y="9730139"/>
                </a:cubicBezTo>
                <a:cubicBezTo>
                  <a:pt x="8309838" y="9740465"/>
                  <a:pt x="8353110" y="9754509"/>
                  <a:pt x="8377931" y="9752797"/>
                </a:cubicBezTo>
                <a:cubicBezTo>
                  <a:pt x="8415361" y="9740429"/>
                  <a:pt x="8438558" y="9701283"/>
                  <a:pt x="8476878" y="9689889"/>
                </a:cubicBezTo>
                <a:cubicBezTo>
                  <a:pt x="8512361" y="9679304"/>
                  <a:pt x="8547978" y="9686940"/>
                  <a:pt x="8591035" y="9684628"/>
                </a:cubicBezTo>
                <a:cubicBezTo>
                  <a:pt x="8611384" y="9582773"/>
                  <a:pt x="8704687" y="9542035"/>
                  <a:pt x="8786552" y="9570384"/>
                </a:cubicBezTo>
                <a:cubicBezTo>
                  <a:pt x="8861953" y="9597049"/>
                  <a:pt x="8871095" y="9675913"/>
                  <a:pt x="8885957" y="9741485"/>
                </a:cubicBezTo>
                <a:cubicBezTo>
                  <a:pt x="8905571" y="9741412"/>
                  <a:pt x="8928462" y="9751759"/>
                  <a:pt x="8937593" y="9767105"/>
                </a:cubicBezTo>
                <a:cubicBezTo>
                  <a:pt x="8904754" y="9887560"/>
                  <a:pt x="8852671" y="10042199"/>
                  <a:pt x="8824887" y="10185761"/>
                </a:cubicBezTo>
                <a:close/>
                <a:moveTo>
                  <a:pt x="8489477" y="10948612"/>
                </a:moveTo>
                <a:cubicBezTo>
                  <a:pt x="8493818" y="10936963"/>
                  <a:pt x="8496908" y="10924082"/>
                  <a:pt x="8498129" y="10909437"/>
                </a:cubicBezTo>
                <a:cubicBezTo>
                  <a:pt x="8485921" y="10914304"/>
                  <a:pt x="8473644" y="10927115"/>
                  <a:pt x="8462841" y="10937503"/>
                </a:cubicBezTo>
                <a:lnTo>
                  <a:pt x="8459170" y="10941189"/>
                </a:lnTo>
                <a:lnTo>
                  <a:pt x="8445646" y="10954770"/>
                </a:lnTo>
                <a:cubicBezTo>
                  <a:pt x="8440356" y="10960906"/>
                  <a:pt x="8436609" y="10967219"/>
                  <a:pt x="8437710" y="10973092"/>
                </a:cubicBezTo>
                <a:lnTo>
                  <a:pt x="8453228" y="10959303"/>
                </a:lnTo>
                <a:lnTo>
                  <a:pt x="8456480" y="10956413"/>
                </a:lnTo>
                <a:cubicBezTo>
                  <a:pt x="8462496" y="10950595"/>
                  <a:pt x="8469403" y="10945621"/>
                  <a:pt x="8480590" y="10944800"/>
                </a:cubicBezTo>
                <a:cubicBezTo>
                  <a:pt x="8486928" y="10963190"/>
                  <a:pt x="8459691" y="10966184"/>
                  <a:pt x="8473326" y="10980400"/>
                </a:cubicBezTo>
                <a:cubicBezTo>
                  <a:pt x="8479547" y="10970680"/>
                  <a:pt x="8485137" y="10960262"/>
                  <a:pt x="8489477" y="10948612"/>
                </a:cubicBezTo>
                <a:close/>
                <a:moveTo>
                  <a:pt x="9867546" y="7833462"/>
                </a:moveTo>
                <a:cubicBezTo>
                  <a:pt x="9868310" y="7826400"/>
                  <a:pt x="9858573" y="7820098"/>
                  <a:pt x="9852160" y="7829098"/>
                </a:cubicBezTo>
                <a:lnTo>
                  <a:pt x="9862765" y="7840246"/>
                </a:lnTo>
                <a:cubicBezTo>
                  <a:pt x="9865869" y="7838255"/>
                  <a:pt x="9867292" y="7835814"/>
                  <a:pt x="9867546" y="7833462"/>
                </a:cubicBezTo>
                <a:close/>
                <a:moveTo>
                  <a:pt x="10949718" y="5384935"/>
                </a:moveTo>
                <a:cubicBezTo>
                  <a:pt x="10951753" y="5383793"/>
                  <a:pt x="10952351" y="5380997"/>
                  <a:pt x="10952304" y="5378362"/>
                </a:cubicBezTo>
                <a:lnTo>
                  <a:pt x="10952091" y="5377431"/>
                </a:lnTo>
                <a:lnTo>
                  <a:pt x="10951019" y="5372756"/>
                </a:lnTo>
                <a:cubicBezTo>
                  <a:pt x="10945325" y="5367178"/>
                  <a:pt x="10942751" y="5371271"/>
                  <a:pt x="10942726" y="5376233"/>
                </a:cubicBezTo>
                <a:lnTo>
                  <a:pt x="10943367" y="5377030"/>
                </a:lnTo>
                <a:close/>
                <a:moveTo>
                  <a:pt x="11058734" y="5138205"/>
                </a:moveTo>
                <a:cubicBezTo>
                  <a:pt x="11041183" y="5124838"/>
                  <a:pt x="11060120" y="5096981"/>
                  <a:pt x="11045456" y="5082849"/>
                </a:cubicBezTo>
                <a:cubicBezTo>
                  <a:pt x="11026500" y="5101514"/>
                  <a:pt x="11041003" y="5129860"/>
                  <a:pt x="11050606" y="5147368"/>
                </a:cubicBezTo>
                <a:cubicBezTo>
                  <a:pt x="11052254" y="5142484"/>
                  <a:pt x="11055469" y="5139823"/>
                  <a:pt x="11058734" y="5138205"/>
                </a:cubicBezTo>
                <a:close/>
                <a:moveTo>
                  <a:pt x="10724890" y="5899220"/>
                </a:moveTo>
                <a:cubicBezTo>
                  <a:pt x="10707449" y="5932601"/>
                  <a:pt x="10680477" y="5959766"/>
                  <a:pt x="10651878" y="5965083"/>
                </a:cubicBezTo>
                <a:cubicBezTo>
                  <a:pt x="10623485" y="5970364"/>
                  <a:pt x="10591901" y="5957428"/>
                  <a:pt x="10576409" y="5948546"/>
                </a:cubicBezTo>
                <a:cubicBezTo>
                  <a:pt x="10498283" y="5903330"/>
                  <a:pt x="10518056" y="5803072"/>
                  <a:pt x="10456485" y="5758551"/>
                </a:cubicBezTo>
                <a:cubicBezTo>
                  <a:pt x="10442236" y="5766515"/>
                  <a:pt x="10452659" y="5791494"/>
                  <a:pt x="10441861" y="5810151"/>
                </a:cubicBezTo>
                <a:cubicBezTo>
                  <a:pt x="10434742" y="5822795"/>
                  <a:pt x="10410569" y="5841655"/>
                  <a:pt x="10404396" y="5839437"/>
                </a:cubicBezTo>
                <a:cubicBezTo>
                  <a:pt x="10397367" y="5836840"/>
                  <a:pt x="10390984" y="5800405"/>
                  <a:pt x="10391620" y="5792027"/>
                </a:cubicBezTo>
                <a:cubicBezTo>
                  <a:pt x="10394300" y="5757050"/>
                  <a:pt x="10426472" y="5705053"/>
                  <a:pt x="10418547" y="5675577"/>
                </a:cubicBezTo>
                <a:cubicBezTo>
                  <a:pt x="10432797" y="5667611"/>
                  <a:pt x="10442312" y="5648387"/>
                  <a:pt x="10457518" y="5642883"/>
                </a:cubicBezTo>
                <a:cubicBezTo>
                  <a:pt x="10536830" y="5673851"/>
                  <a:pt x="10536177" y="5775936"/>
                  <a:pt x="10570603" y="5829855"/>
                </a:cubicBezTo>
                <a:cubicBezTo>
                  <a:pt x="10573799" y="5835342"/>
                  <a:pt x="10585291" y="5839401"/>
                  <a:pt x="10591958" y="5847440"/>
                </a:cubicBezTo>
                <a:cubicBezTo>
                  <a:pt x="10601959" y="5859498"/>
                  <a:pt x="10619135" y="5890008"/>
                  <a:pt x="10653920" y="5895700"/>
                </a:cubicBezTo>
                <a:cubicBezTo>
                  <a:pt x="10691647" y="5901673"/>
                  <a:pt x="10700286" y="5847429"/>
                  <a:pt x="10685282" y="5814314"/>
                </a:cubicBezTo>
                <a:cubicBezTo>
                  <a:pt x="10681215" y="5803859"/>
                  <a:pt x="10648593" y="5778239"/>
                  <a:pt x="10654327" y="5762947"/>
                </a:cubicBezTo>
                <a:cubicBezTo>
                  <a:pt x="10657991" y="5752342"/>
                  <a:pt x="10680790" y="5748155"/>
                  <a:pt x="10696079" y="5752872"/>
                </a:cubicBezTo>
                <a:cubicBezTo>
                  <a:pt x="10756551" y="5770680"/>
                  <a:pt x="10753958" y="5843584"/>
                  <a:pt x="10724890" y="5899220"/>
                </a:cubicBezTo>
                <a:close/>
                <a:moveTo>
                  <a:pt x="10487699" y="6442712"/>
                </a:moveTo>
                <a:cubicBezTo>
                  <a:pt x="10469981" y="6438976"/>
                  <a:pt x="10442171" y="6429247"/>
                  <a:pt x="10428852" y="6416711"/>
                </a:cubicBezTo>
                <a:cubicBezTo>
                  <a:pt x="10424130" y="6436624"/>
                  <a:pt x="10476251" y="6461699"/>
                  <a:pt x="10487699" y="6442712"/>
                </a:cubicBezTo>
                <a:close/>
                <a:moveTo>
                  <a:pt x="12042305" y="2925115"/>
                </a:moveTo>
                <a:cubicBezTo>
                  <a:pt x="12043010" y="2922363"/>
                  <a:pt x="12043527" y="2920038"/>
                  <a:pt x="12044233" y="2917286"/>
                </a:cubicBezTo>
                <a:cubicBezTo>
                  <a:pt x="12041483" y="2916581"/>
                  <a:pt x="12038921" y="2915450"/>
                  <a:pt x="12035982" y="2915172"/>
                </a:cubicBezTo>
                <a:cubicBezTo>
                  <a:pt x="12035276" y="2917924"/>
                  <a:pt x="12034759" y="2920249"/>
                  <a:pt x="12034053" y="2923001"/>
                </a:cubicBezTo>
                <a:cubicBezTo>
                  <a:pt x="12036615" y="2924133"/>
                  <a:pt x="12039365" y="2924838"/>
                  <a:pt x="12042305" y="2925115"/>
                </a:cubicBezTo>
                <a:close/>
                <a:moveTo>
                  <a:pt x="10912218" y="5488273"/>
                </a:moveTo>
                <a:cubicBezTo>
                  <a:pt x="10907579" y="5465302"/>
                  <a:pt x="10920971" y="5434993"/>
                  <a:pt x="10901991" y="5417933"/>
                </a:cubicBezTo>
                <a:cubicBezTo>
                  <a:pt x="10901610" y="5440724"/>
                  <a:pt x="10890279" y="5483680"/>
                  <a:pt x="10912218" y="5488273"/>
                </a:cubicBezTo>
                <a:close/>
                <a:moveTo>
                  <a:pt x="11136100" y="4981574"/>
                </a:moveTo>
                <a:cubicBezTo>
                  <a:pt x="11141390" y="4974217"/>
                  <a:pt x="11136808" y="4956887"/>
                  <a:pt x="11126735" y="4964681"/>
                </a:cubicBezTo>
                <a:cubicBezTo>
                  <a:pt x="11130625" y="4967420"/>
                  <a:pt x="11128123" y="4971927"/>
                  <a:pt x="11125860" y="4977050"/>
                </a:cubicBezTo>
                <a:close/>
                <a:moveTo>
                  <a:pt x="11127327" y="5005758"/>
                </a:moveTo>
                <a:cubicBezTo>
                  <a:pt x="11128744" y="5003706"/>
                  <a:pt x="11129533" y="5001631"/>
                  <a:pt x="11130064" y="4995234"/>
                </a:cubicBezTo>
                <a:cubicBezTo>
                  <a:pt x="11111103" y="4987366"/>
                  <a:pt x="11136741" y="4946653"/>
                  <a:pt x="11107764" y="4952218"/>
                </a:cubicBezTo>
                <a:cubicBezTo>
                  <a:pt x="11115809" y="4972099"/>
                  <a:pt x="11114009" y="4995793"/>
                  <a:pt x="11120823" y="5016150"/>
                </a:cubicBezTo>
                <a:cubicBezTo>
                  <a:pt x="11123865" y="5009841"/>
                  <a:pt x="11125910" y="5007811"/>
                  <a:pt x="11127327" y="5005758"/>
                </a:cubicBezTo>
                <a:close/>
                <a:moveTo>
                  <a:pt x="8496281" y="10960932"/>
                </a:moveTo>
                <a:cubicBezTo>
                  <a:pt x="8485416" y="10987781"/>
                  <a:pt x="8471812" y="11013261"/>
                  <a:pt x="8455740" y="11037269"/>
                </a:cubicBezTo>
                <a:cubicBezTo>
                  <a:pt x="8437003" y="11065442"/>
                  <a:pt x="8411232" y="11092477"/>
                  <a:pt x="8387741" y="11119015"/>
                </a:cubicBezTo>
                <a:cubicBezTo>
                  <a:pt x="8365212" y="11145151"/>
                  <a:pt x="8332869" y="11168369"/>
                  <a:pt x="8320153" y="11197422"/>
                </a:cubicBezTo>
                <a:cubicBezTo>
                  <a:pt x="8311148" y="11218595"/>
                  <a:pt x="8308755" y="11248544"/>
                  <a:pt x="8302579" y="11272155"/>
                </a:cubicBezTo>
                <a:cubicBezTo>
                  <a:pt x="8270483" y="11391622"/>
                  <a:pt x="8226060" y="11501077"/>
                  <a:pt x="8167235" y="11599352"/>
                </a:cubicBezTo>
                <a:cubicBezTo>
                  <a:pt x="8141938" y="11641571"/>
                  <a:pt x="8112554" y="11677803"/>
                  <a:pt x="8092512" y="11723937"/>
                </a:cubicBezTo>
                <a:cubicBezTo>
                  <a:pt x="8087905" y="11724275"/>
                  <a:pt x="8085833" y="11723104"/>
                  <a:pt x="8085282" y="11720167"/>
                </a:cubicBezTo>
                <a:cubicBezTo>
                  <a:pt x="8050440" y="11683361"/>
                  <a:pt x="8030299" y="11635218"/>
                  <a:pt x="8003323" y="11588571"/>
                </a:cubicBezTo>
                <a:cubicBezTo>
                  <a:pt x="7994953" y="11573969"/>
                  <a:pt x="7982379" y="11560667"/>
                  <a:pt x="7974972" y="11545664"/>
                </a:cubicBezTo>
                <a:cubicBezTo>
                  <a:pt x="7925380" y="11448741"/>
                  <a:pt x="7916429" y="11328982"/>
                  <a:pt x="7900268" y="11196850"/>
                </a:cubicBezTo>
                <a:cubicBezTo>
                  <a:pt x="7884875" y="11176810"/>
                  <a:pt x="7859395" y="11163464"/>
                  <a:pt x="7839699" y="11143409"/>
                </a:cubicBezTo>
                <a:cubicBezTo>
                  <a:pt x="7822126" y="11125182"/>
                  <a:pt x="7806035" y="11100230"/>
                  <a:pt x="7789885" y="11078922"/>
                </a:cubicBezTo>
                <a:cubicBezTo>
                  <a:pt x="7774845" y="11059186"/>
                  <a:pt x="7757487" y="11034989"/>
                  <a:pt x="7743468" y="11011208"/>
                </a:cubicBezTo>
                <a:cubicBezTo>
                  <a:pt x="7714675" y="10962378"/>
                  <a:pt x="7699396" y="10912886"/>
                  <a:pt x="7686640" y="10844022"/>
                </a:cubicBezTo>
                <a:cubicBezTo>
                  <a:pt x="7681638" y="10816932"/>
                  <a:pt x="7670024" y="10781065"/>
                  <a:pt x="7686876" y="10758654"/>
                </a:cubicBezTo>
                <a:cubicBezTo>
                  <a:pt x="7702769" y="10758810"/>
                  <a:pt x="7702427" y="10776368"/>
                  <a:pt x="7704167" y="10790796"/>
                </a:cubicBezTo>
                <a:cubicBezTo>
                  <a:pt x="7751564" y="10849506"/>
                  <a:pt x="7811239" y="10895404"/>
                  <a:pt x="7882276" y="10929551"/>
                </a:cubicBezTo>
                <a:cubicBezTo>
                  <a:pt x="7890494" y="10804892"/>
                  <a:pt x="7882250" y="10685743"/>
                  <a:pt x="7889358" y="10559511"/>
                </a:cubicBezTo>
                <a:cubicBezTo>
                  <a:pt x="7922505" y="10538219"/>
                  <a:pt x="7968435" y="10550723"/>
                  <a:pt x="8010591" y="10552587"/>
                </a:cubicBezTo>
                <a:cubicBezTo>
                  <a:pt x="8045765" y="10553972"/>
                  <a:pt x="8081006" y="10547413"/>
                  <a:pt x="8114205" y="10548943"/>
                </a:cubicBezTo>
                <a:cubicBezTo>
                  <a:pt x="8192949" y="10553411"/>
                  <a:pt x="8275299" y="10575148"/>
                  <a:pt x="8349161" y="10567404"/>
                </a:cubicBezTo>
                <a:cubicBezTo>
                  <a:pt x="8351795" y="10682334"/>
                  <a:pt x="8345435" y="10814135"/>
                  <a:pt x="8337894" y="10930144"/>
                </a:cubicBezTo>
                <a:cubicBezTo>
                  <a:pt x="8357380" y="10929704"/>
                  <a:pt x="8366139" y="10905242"/>
                  <a:pt x="8377355" y="10891516"/>
                </a:cubicBezTo>
                <a:cubicBezTo>
                  <a:pt x="8389434" y="10876073"/>
                  <a:pt x="8401209" y="10860982"/>
                  <a:pt x="8412935" y="10845234"/>
                </a:cubicBezTo>
                <a:cubicBezTo>
                  <a:pt x="8435778" y="10814443"/>
                  <a:pt x="8463640" y="10779976"/>
                  <a:pt x="8476975" y="10745915"/>
                </a:cubicBezTo>
                <a:cubicBezTo>
                  <a:pt x="8486087" y="10721757"/>
                  <a:pt x="8480790" y="10690719"/>
                  <a:pt x="8512790" y="10685060"/>
                </a:cubicBezTo>
                <a:cubicBezTo>
                  <a:pt x="8536823" y="10787500"/>
                  <a:pt x="8528877" y="10880381"/>
                  <a:pt x="8496281" y="10960932"/>
                </a:cubicBezTo>
                <a:close/>
                <a:moveTo>
                  <a:pt x="9964153" y="7638843"/>
                </a:moveTo>
                <a:cubicBezTo>
                  <a:pt x="9972503" y="7634757"/>
                  <a:pt x="9966002" y="7617773"/>
                  <a:pt x="9959291" y="7622231"/>
                </a:cubicBezTo>
                <a:cubicBezTo>
                  <a:pt x="9964755" y="7627972"/>
                  <a:pt x="9955392" y="7633020"/>
                  <a:pt x="9964153" y="7638843"/>
                </a:cubicBezTo>
                <a:close/>
                <a:moveTo>
                  <a:pt x="11110675" y="5057584"/>
                </a:moveTo>
                <a:cubicBezTo>
                  <a:pt x="11110328" y="5050289"/>
                  <a:pt x="11119400" y="5038990"/>
                  <a:pt x="11107741" y="5035370"/>
                </a:cubicBezTo>
                <a:cubicBezTo>
                  <a:pt x="11104634" y="5044711"/>
                  <a:pt x="11100673" y="5053675"/>
                  <a:pt x="11110675" y="5057584"/>
                </a:cubicBezTo>
                <a:close/>
                <a:moveTo>
                  <a:pt x="7939310" y="12235361"/>
                </a:moveTo>
                <a:cubicBezTo>
                  <a:pt x="7917245" y="12273757"/>
                  <a:pt x="7877781" y="12299322"/>
                  <a:pt x="7824247" y="12288659"/>
                </a:cubicBezTo>
                <a:cubicBezTo>
                  <a:pt x="7798315" y="12351096"/>
                  <a:pt x="7782791" y="12425908"/>
                  <a:pt x="7726250" y="12449878"/>
                </a:cubicBezTo>
                <a:cubicBezTo>
                  <a:pt x="7691185" y="12444244"/>
                  <a:pt x="7645233" y="12448235"/>
                  <a:pt x="7632721" y="12424843"/>
                </a:cubicBezTo>
                <a:cubicBezTo>
                  <a:pt x="7613366" y="12443413"/>
                  <a:pt x="7545871" y="12433836"/>
                  <a:pt x="7522753" y="12413062"/>
                </a:cubicBezTo>
                <a:cubicBezTo>
                  <a:pt x="7493272" y="12385975"/>
                  <a:pt x="7511697" y="12341032"/>
                  <a:pt x="7499234" y="12304040"/>
                </a:cubicBezTo>
                <a:cubicBezTo>
                  <a:pt x="7497460" y="12285552"/>
                  <a:pt x="7483674" y="12304718"/>
                  <a:pt x="7475222" y="12291614"/>
                </a:cubicBezTo>
                <a:cubicBezTo>
                  <a:pt x="7451540" y="12232307"/>
                  <a:pt x="7403363" y="12143164"/>
                  <a:pt x="7453770" y="12066928"/>
                </a:cubicBezTo>
                <a:cubicBezTo>
                  <a:pt x="7453670" y="12041582"/>
                  <a:pt x="7432674" y="12022911"/>
                  <a:pt x="7430518" y="11999222"/>
                </a:cubicBezTo>
                <a:cubicBezTo>
                  <a:pt x="7423737" y="11913575"/>
                  <a:pt x="7485861" y="11841879"/>
                  <a:pt x="7563282" y="11846421"/>
                </a:cubicBezTo>
                <a:cubicBezTo>
                  <a:pt x="7589895" y="11825813"/>
                  <a:pt x="7585751" y="11794404"/>
                  <a:pt x="7616341" y="11776099"/>
                </a:cubicBezTo>
                <a:cubicBezTo>
                  <a:pt x="7685956" y="11735233"/>
                  <a:pt x="7794782" y="11783957"/>
                  <a:pt x="7804810" y="11856815"/>
                </a:cubicBezTo>
                <a:cubicBezTo>
                  <a:pt x="7949991" y="11859701"/>
                  <a:pt x="8053202" y="12000251"/>
                  <a:pt x="7949984" y="12105078"/>
                </a:cubicBezTo>
                <a:cubicBezTo>
                  <a:pt x="7966043" y="12145740"/>
                  <a:pt x="7961375" y="12196967"/>
                  <a:pt x="7939310" y="12235361"/>
                </a:cubicBezTo>
                <a:close/>
                <a:moveTo>
                  <a:pt x="10544697" y="6342550"/>
                </a:moveTo>
                <a:cubicBezTo>
                  <a:pt x="10536168" y="6338781"/>
                  <a:pt x="10536010" y="6317223"/>
                  <a:pt x="10522990" y="6324773"/>
                </a:cubicBezTo>
                <a:cubicBezTo>
                  <a:pt x="10528441" y="6329739"/>
                  <a:pt x="10538637" y="6347035"/>
                  <a:pt x="10544697" y="6342550"/>
                </a:cubicBezTo>
                <a:close/>
                <a:moveTo>
                  <a:pt x="11090821" y="5110163"/>
                </a:moveTo>
                <a:cubicBezTo>
                  <a:pt x="11091749" y="5103303"/>
                  <a:pt x="11089344" y="5096628"/>
                  <a:pt x="11081714" y="5094277"/>
                </a:cubicBezTo>
                <a:cubicBezTo>
                  <a:pt x="11072772" y="5099510"/>
                  <a:pt x="11078207" y="5117217"/>
                  <a:pt x="11079932" y="5127163"/>
                </a:cubicBezTo>
                <a:cubicBezTo>
                  <a:pt x="11085633" y="5124070"/>
                  <a:pt x="11089894" y="5117024"/>
                  <a:pt x="11090821" y="5110163"/>
                </a:cubicBezTo>
                <a:close/>
                <a:moveTo>
                  <a:pt x="10902276" y="5538474"/>
                </a:moveTo>
                <a:cubicBezTo>
                  <a:pt x="10878973" y="5513887"/>
                  <a:pt x="10907966" y="5469044"/>
                  <a:pt x="10885891" y="5443985"/>
                </a:cubicBezTo>
                <a:cubicBezTo>
                  <a:pt x="10867972" y="5484539"/>
                  <a:pt x="10893738" y="5508168"/>
                  <a:pt x="10887510" y="5544192"/>
                </a:cubicBezTo>
                <a:cubicBezTo>
                  <a:pt x="10878789" y="5540847"/>
                  <a:pt x="10878869" y="5533742"/>
                  <a:pt x="10873223" y="5529207"/>
                </a:cubicBezTo>
                <a:cubicBezTo>
                  <a:pt x="10867378" y="5542436"/>
                  <a:pt x="10871752" y="5551003"/>
                  <a:pt x="10881287" y="5558278"/>
                </a:cubicBezTo>
                <a:cubicBezTo>
                  <a:pt x="10887521" y="5548785"/>
                  <a:pt x="10898563" y="5552649"/>
                  <a:pt x="10902276" y="5538474"/>
                </a:cubicBezTo>
                <a:close/>
                <a:moveTo>
                  <a:pt x="10988284" y="5343816"/>
                </a:moveTo>
                <a:cubicBezTo>
                  <a:pt x="10996780" y="5329205"/>
                  <a:pt x="10992544" y="5319171"/>
                  <a:pt x="10981967" y="5311947"/>
                </a:cubicBezTo>
                <a:cubicBezTo>
                  <a:pt x="10981470" y="5323460"/>
                  <a:pt x="10975861" y="5337308"/>
                  <a:pt x="10988284" y="5343816"/>
                </a:cubicBezTo>
                <a:close/>
                <a:moveTo>
                  <a:pt x="11071086" y="5156417"/>
                </a:moveTo>
                <a:cubicBezTo>
                  <a:pt x="11076466" y="5146549"/>
                  <a:pt x="11080000" y="5137397"/>
                  <a:pt x="11068579" y="5134391"/>
                </a:cubicBezTo>
                <a:cubicBezTo>
                  <a:pt x="11068925" y="5141687"/>
                  <a:pt x="11060280" y="5153173"/>
                  <a:pt x="11071086" y="5156417"/>
                </a:cubicBezTo>
                <a:close/>
                <a:moveTo>
                  <a:pt x="10518793" y="6410405"/>
                </a:moveTo>
                <a:cubicBezTo>
                  <a:pt x="10521912" y="6401039"/>
                  <a:pt x="10519539" y="6394875"/>
                  <a:pt x="10510962" y="6390062"/>
                </a:cubicBezTo>
                <a:cubicBezTo>
                  <a:pt x="10508648" y="6398760"/>
                  <a:pt x="10506333" y="6407458"/>
                  <a:pt x="10518793" y="6410405"/>
                </a:cubicBezTo>
                <a:close/>
                <a:moveTo>
                  <a:pt x="11967064" y="3136980"/>
                </a:moveTo>
                <a:cubicBezTo>
                  <a:pt x="11950687" y="3148638"/>
                  <a:pt x="11967064" y="3136980"/>
                  <a:pt x="11967064" y="3136980"/>
                </a:cubicBezTo>
                <a:close/>
                <a:moveTo>
                  <a:pt x="11036638" y="5244767"/>
                </a:moveTo>
                <a:cubicBezTo>
                  <a:pt x="11023595" y="5211963"/>
                  <a:pt x="11025556" y="5174055"/>
                  <a:pt x="11026286" y="5136622"/>
                </a:cubicBezTo>
                <a:cubicBezTo>
                  <a:pt x="11027993" y="5137376"/>
                  <a:pt x="11031446" y="5135331"/>
                  <a:pt x="11027984" y="5132781"/>
                </a:cubicBezTo>
                <a:cubicBezTo>
                  <a:pt x="11014686" y="5138640"/>
                  <a:pt x="11030587" y="5108421"/>
                  <a:pt x="11014622" y="5106469"/>
                </a:cubicBezTo>
                <a:cubicBezTo>
                  <a:pt x="11004662" y="5147476"/>
                  <a:pt x="11020037" y="5185391"/>
                  <a:pt x="11020447" y="5224858"/>
                </a:cubicBezTo>
                <a:cubicBezTo>
                  <a:pt x="11020304" y="5248264"/>
                  <a:pt x="11008224" y="5270987"/>
                  <a:pt x="11013628" y="5296844"/>
                </a:cubicBezTo>
                <a:close/>
                <a:moveTo>
                  <a:pt x="11045880" y="5223851"/>
                </a:moveTo>
                <a:cubicBezTo>
                  <a:pt x="11055867" y="5196631"/>
                  <a:pt x="11043516" y="5178419"/>
                  <a:pt x="11037317" y="5157823"/>
                </a:cubicBezTo>
                <a:cubicBezTo>
                  <a:pt x="11035329" y="5181944"/>
                  <a:pt x="11031068" y="5206592"/>
                  <a:pt x="11045880" y="5223851"/>
                </a:cubicBezTo>
                <a:close/>
                <a:moveTo>
                  <a:pt x="11061346" y="5188848"/>
                </a:moveTo>
                <a:cubicBezTo>
                  <a:pt x="11064363" y="5182018"/>
                  <a:pt x="11063186" y="5161600"/>
                  <a:pt x="11053301" y="5168967"/>
                </a:cubicBezTo>
                <a:cubicBezTo>
                  <a:pt x="11061031" y="5173403"/>
                  <a:pt x="11048079" y="5186557"/>
                  <a:pt x="11061346" y="5188848"/>
                </a:cubicBezTo>
                <a:close/>
                <a:moveTo>
                  <a:pt x="10912738" y="5534418"/>
                </a:moveTo>
                <a:cubicBezTo>
                  <a:pt x="10921987" y="5518100"/>
                  <a:pt x="10908096" y="5511452"/>
                  <a:pt x="10907503" y="5498945"/>
                </a:cubicBezTo>
                <a:cubicBezTo>
                  <a:pt x="10900902" y="5513884"/>
                  <a:pt x="10901496" y="5526389"/>
                  <a:pt x="10912738" y="5534418"/>
                </a:cubicBezTo>
                <a:close/>
                <a:moveTo>
                  <a:pt x="10926901" y="5511597"/>
                </a:moveTo>
                <a:cubicBezTo>
                  <a:pt x="10935923" y="5499257"/>
                  <a:pt x="10930241" y="5476337"/>
                  <a:pt x="10929212" y="5459044"/>
                </a:cubicBezTo>
                <a:cubicBezTo>
                  <a:pt x="10928224" y="5438197"/>
                  <a:pt x="10929746" y="5417440"/>
                  <a:pt x="10921473" y="5401539"/>
                </a:cubicBezTo>
                <a:cubicBezTo>
                  <a:pt x="10915725" y="5416858"/>
                  <a:pt x="10914615" y="5436393"/>
                  <a:pt x="10916175" y="5456090"/>
                </a:cubicBezTo>
                <a:lnTo>
                  <a:pt x="10920013" y="5475951"/>
                </a:lnTo>
                <a:close/>
                <a:moveTo>
                  <a:pt x="10944083" y="5481942"/>
                </a:moveTo>
                <a:cubicBezTo>
                  <a:pt x="10953675" y="5446382"/>
                  <a:pt x="10942775" y="5419115"/>
                  <a:pt x="10939446" y="5388563"/>
                </a:cubicBezTo>
                <a:cubicBezTo>
                  <a:pt x="10927663" y="5417539"/>
                  <a:pt x="10936825" y="5452203"/>
                  <a:pt x="10944083" y="5481942"/>
                </a:cubicBezTo>
                <a:close/>
                <a:moveTo>
                  <a:pt x="10980864" y="5398697"/>
                </a:moveTo>
                <a:cubicBezTo>
                  <a:pt x="10983167" y="5390022"/>
                  <a:pt x="10985471" y="5381345"/>
                  <a:pt x="10973008" y="5378390"/>
                </a:cubicBezTo>
                <a:cubicBezTo>
                  <a:pt x="10969474" y="5387543"/>
                  <a:pt x="10972093" y="5394312"/>
                  <a:pt x="10980864" y="5398697"/>
                </a:cubicBezTo>
                <a:close/>
                <a:moveTo>
                  <a:pt x="9988351" y="7647351"/>
                </a:moveTo>
                <a:cubicBezTo>
                  <a:pt x="9997172" y="7637670"/>
                  <a:pt x="9992145" y="7627650"/>
                  <a:pt x="9986458" y="7617617"/>
                </a:cubicBezTo>
                <a:cubicBezTo>
                  <a:pt x="9979617" y="7627343"/>
                  <a:pt x="9978049" y="7637204"/>
                  <a:pt x="9988351" y="7647351"/>
                </a:cubicBezTo>
                <a:close/>
                <a:moveTo>
                  <a:pt x="10969261" y="5427501"/>
                </a:moveTo>
                <a:cubicBezTo>
                  <a:pt x="10974535" y="5407828"/>
                  <a:pt x="10966579" y="5390344"/>
                  <a:pt x="10951196" y="5389670"/>
                </a:cubicBezTo>
                <a:cubicBezTo>
                  <a:pt x="10955023" y="5408708"/>
                  <a:pt x="10949193" y="5431135"/>
                  <a:pt x="10959361" y="5447364"/>
                </a:cubicBezTo>
                <a:cubicBezTo>
                  <a:pt x="10964274" y="5440861"/>
                  <a:pt x="10967502" y="5434059"/>
                  <a:pt x="10969261" y="5427501"/>
                </a:cubicBezTo>
                <a:close/>
                <a:moveTo>
                  <a:pt x="10976742" y="5444798"/>
                </a:moveTo>
                <a:cubicBezTo>
                  <a:pt x="10953390" y="5502572"/>
                  <a:pt x="10921481" y="5561372"/>
                  <a:pt x="10878666" y="5573443"/>
                </a:cubicBezTo>
                <a:cubicBezTo>
                  <a:pt x="10864226" y="5577269"/>
                  <a:pt x="10823195" y="5570876"/>
                  <a:pt x="10798369" y="5567047"/>
                </a:cubicBezTo>
                <a:cubicBezTo>
                  <a:pt x="10767242" y="5562476"/>
                  <a:pt x="10704720" y="5538932"/>
                  <a:pt x="10664336" y="5524150"/>
                </a:cubicBezTo>
                <a:cubicBezTo>
                  <a:pt x="10627792" y="5511063"/>
                  <a:pt x="10584550" y="5488897"/>
                  <a:pt x="10542738" y="5470422"/>
                </a:cubicBezTo>
                <a:cubicBezTo>
                  <a:pt x="10454845" y="5431587"/>
                  <a:pt x="10405132" y="5418298"/>
                  <a:pt x="10375206" y="5350992"/>
                </a:cubicBezTo>
                <a:cubicBezTo>
                  <a:pt x="10431092" y="5230277"/>
                  <a:pt x="10465476" y="5109756"/>
                  <a:pt x="10507038" y="4977604"/>
                </a:cubicBezTo>
                <a:cubicBezTo>
                  <a:pt x="10535701" y="4886188"/>
                  <a:pt x="10571168" y="4810533"/>
                  <a:pt x="10617167" y="4719123"/>
                </a:cubicBezTo>
                <a:cubicBezTo>
                  <a:pt x="10635897" y="4682502"/>
                  <a:pt x="10663619" y="4641690"/>
                  <a:pt x="10697060" y="4642180"/>
                </a:cubicBezTo>
                <a:cubicBezTo>
                  <a:pt x="10732158" y="4642382"/>
                  <a:pt x="10781439" y="4677422"/>
                  <a:pt x="10823580" y="4694001"/>
                </a:cubicBezTo>
                <a:cubicBezTo>
                  <a:pt x="10853585" y="4705728"/>
                  <a:pt x="10900419" y="4724380"/>
                  <a:pt x="10939434" y="4741109"/>
                </a:cubicBezTo>
                <a:cubicBezTo>
                  <a:pt x="11009119" y="4770368"/>
                  <a:pt x="11129512" y="4789890"/>
                  <a:pt x="11158676" y="4854306"/>
                </a:cubicBezTo>
                <a:cubicBezTo>
                  <a:pt x="11184982" y="4911337"/>
                  <a:pt x="11143888" y="4991648"/>
                  <a:pt x="11112288" y="5082787"/>
                </a:cubicBezTo>
                <a:cubicBezTo>
                  <a:pt x="11086099" y="5155908"/>
                  <a:pt x="11041857" y="5249114"/>
                  <a:pt x="11017833" y="5315029"/>
                </a:cubicBezTo>
                <a:cubicBezTo>
                  <a:pt x="11009114" y="5338225"/>
                  <a:pt x="11006371" y="5364052"/>
                  <a:pt x="10997328" y="5389135"/>
                </a:cubicBezTo>
                <a:cubicBezTo>
                  <a:pt x="10991359" y="5406395"/>
                  <a:pt x="10984526" y="5425540"/>
                  <a:pt x="10976742" y="5444798"/>
                </a:cubicBezTo>
                <a:close/>
                <a:moveTo>
                  <a:pt x="11994340" y="3148010"/>
                </a:moveTo>
                <a:cubicBezTo>
                  <a:pt x="11989405" y="3145319"/>
                  <a:pt x="11988115" y="3140153"/>
                  <a:pt x="11979109" y="3139748"/>
                </a:cubicBezTo>
                <a:cubicBezTo>
                  <a:pt x="11969742" y="3149397"/>
                  <a:pt x="11994070" y="3155550"/>
                  <a:pt x="11994340" y="3148010"/>
                </a:cubicBezTo>
                <a:close/>
                <a:moveTo>
                  <a:pt x="7307362" y="13768456"/>
                </a:moveTo>
                <a:cubicBezTo>
                  <a:pt x="7313755" y="13758856"/>
                  <a:pt x="7310913" y="13735430"/>
                  <a:pt x="7316678" y="13724980"/>
                </a:cubicBezTo>
                <a:cubicBezTo>
                  <a:pt x="7297304" y="13721517"/>
                  <a:pt x="7305106" y="13758094"/>
                  <a:pt x="7297231" y="13772453"/>
                </a:cubicBezTo>
                <a:cubicBezTo>
                  <a:pt x="7302075" y="13773319"/>
                  <a:pt x="7305232" y="13771656"/>
                  <a:pt x="7307362" y="13768456"/>
                </a:cubicBezTo>
                <a:close/>
                <a:moveTo>
                  <a:pt x="10014502" y="7643863"/>
                </a:moveTo>
                <a:cubicBezTo>
                  <a:pt x="10014580" y="7640732"/>
                  <a:pt x="10013504" y="7637574"/>
                  <a:pt x="10012757" y="7634423"/>
                </a:cubicBezTo>
                <a:cubicBezTo>
                  <a:pt x="10005019" y="7640498"/>
                  <a:pt x="10001893" y="7646694"/>
                  <a:pt x="10009319" y="7653141"/>
                </a:cubicBezTo>
                <a:cubicBezTo>
                  <a:pt x="10013190" y="7650101"/>
                  <a:pt x="10014423" y="7646996"/>
                  <a:pt x="10014502" y="7643863"/>
                </a:cubicBezTo>
                <a:close/>
                <a:moveTo>
                  <a:pt x="10561088" y="6408117"/>
                </a:moveTo>
                <a:cubicBezTo>
                  <a:pt x="10536786" y="6465424"/>
                  <a:pt x="10469587" y="6480243"/>
                  <a:pt x="10419773" y="6437257"/>
                </a:cubicBezTo>
                <a:cubicBezTo>
                  <a:pt x="10395838" y="6416449"/>
                  <a:pt x="10374925" y="6384186"/>
                  <a:pt x="10360079" y="6356650"/>
                </a:cubicBezTo>
                <a:cubicBezTo>
                  <a:pt x="10345281" y="6330158"/>
                  <a:pt x="10336060" y="6288737"/>
                  <a:pt x="10294339" y="6298953"/>
                </a:cubicBezTo>
                <a:cubicBezTo>
                  <a:pt x="10283759" y="6336742"/>
                  <a:pt x="10286567" y="6415748"/>
                  <a:pt x="10238924" y="6424371"/>
                </a:cubicBezTo>
                <a:cubicBezTo>
                  <a:pt x="10203149" y="6404983"/>
                  <a:pt x="10216088" y="6354934"/>
                  <a:pt x="10223970" y="6317487"/>
                </a:cubicBezTo>
                <a:cubicBezTo>
                  <a:pt x="10231754" y="6277951"/>
                  <a:pt x="10233940" y="6225709"/>
                  <a:pt x="10262483" y="6201483"/>
                </a:cubicBezTo>
                <a:cubicBezTo>
                  <a:pt x="10310889" y="6200359"/>
                  <a:pt x="10338064" y="6246134"/>
                  <a:pt x="10375518" y="6292869"/>
                </a:cubicBezTo>
                <a:cubicBezTo>
                  <a:pt x="10397707" y="6321091"/>
                  <a:pt x="10451386" y="6402622"/>
                  <a:pt x="10484757" y="6374391"/>
                </a:cubicBezTo>
                <a:cubicBezTo>
                  <a:pt x="10519359" y="6345680"/>
                  <a:pt x="10458197" y="6328377"/>
                  <a:pt x="10490894" y="6285522"/>
                </a:cubicBezTo>
                <a:cubicBezTo>
                  <a:pt x="10553217" y="6273664"/>
                  <a:pt x="10581796" y="6358942"/>
                  <a:pt x="10561088" y="6408117"/>
                </a:cubicBezTo>
                <a:close/>
                <a:moveTo>
                  <a:pt x="12076293" y="3015817"/>
                </a:moveTo>
                <a:cubicBezTo>
                  <a:pt x="12071824" y="3042216"/>
                  <a:pt x="12042866" y="3026326"/>
                  <a:pt x="12036770" y="3049427"/>
                </a:cubicBezTo>
                <a:cubicBezTo>
                  <a:pt x="12027695" y="3049028"/>
                  <a:pt x="12026640" y="3044435"/>
                  <a:pt x="12021431" y="3041101"/>
                </a:cubicBezTo>
                <a:cubicBezTo>
                  <a:pt x="12028674" y="3020055"/>
                  <a:pt x="12039840" y="3006417"/>
                  <a:pt x="12045217" y="2981451"/>
                </a:cubicBezTo>
                <a:cubicBezTo>
                  <a:pt x="12074116" y="2982354"/>
                  <a:pt x="12048059" y="3011081"/>
                  <a:pt x="12053463" y="3018627"/>
                </a:cubicBezTo>
                <a:cubicBezTo>
                  <a:pt x="12061103" y="3015296"/>
                  <a:pt x="12069883" y="3004731"/>
                  <a:pt x="12076293" y="3015817"/>
                </a:cubicBezTo>
                <a:close/>
                <a:moveTo>
                  <a:pt x="10992051" y="5482970"/>
                </a:moveTo>
                <a:cubicBezTo>
                  <a:pt x="11001312" y="5463019"/>
                  <a:pt x="11009501" y="5442468"/>
                  <a:pt x="11016509" y="5422861"/>
                </a:cubicBezTo>
                <a:cubicBezTo>
                  <a:pt x="11037237" y="5366726"/>
                  <a:pt x="11056552" y="5311485"/>
                  <a:pt x="11083429" y="5252961"/>
                </a:cubicBezTo>
                <a:cubicBezTo>
                  <a:pt x="11130442" y="5152322"/>
                  <a:pt x="11170973" y="5051369"/>
                  <a:pt x="11196696" y="4950504"/>
                </a:cubicBezTo>
                <a:cubicBezTo>
                  <a:pt x="11205677" y="4915191"/>
                  <a:pt x="11219924" y="4858739"/>
                  <a:pt x="11209668" y="4835843"/>
                </a:cubicBezTo>
                <a:cubicBezTo>
                  <a:pt x="11195423" y="4803532"/>
                  <a:pt x="11148795" y="4788031"/>
                  <a:pt x="11092547" y="4763178"/>
                </a:cubicBezTo>
                <a:cubicBezTo>
                  <a:pt x="10981329" y="4714037"/>
                  <a:pt x="10907372" y="4680850"/>
                  <a:pt x="10815141" y="4640608"/>
                </a:cubicBezTo>
                <a:cubicBezTo>
                  <a:pt x="10761261" y="4617311"/>
                  <a:pt x="10712054" y="4586897"/>
                  <a:pt x="10682352" y="4594179"/>
                </a:cubicBezTo>
                <a:cubicBezTo>
                  <a:pt x="10633497" y="4606772"/>
                  <a:pt x="10586831" y="4688181"/>
                  <a:pt x="10552698" y="4765433"/>
                </a:cubicBezTo>
                <a:cubicBezTo>
                  <a:pt x="10493482" y="4899452"/>
                  <a:pt x="10454576" y="5070502"/>
                  <a:pt x="10397452" y="5182497"/>
                </a:cubicBezTo>
                <a:cubicBezTo>
                  <a:pt x="10372075" y="5233014"/>
                  <a:pt x="10334620" y="5275133"/>
                  <a:pt x="10328951" y="5309865"/>
                </a:cubicBezTo>
                <a:cubicBezTo>
                  <a:pt x="10311604" y="5411371"/>
                  <a:pt x="10445644" y="5471107"/>
                  <a:pt x="10561067" y="5516493"/>
                </a:cubicBezTo>
                <a:cubicBezTo>
                  <a:pt x="10598895" y="5531165"/>
                  <a:pt x="10637008" y="5547495"/>
                  <a:pt x="10675065" y="5558189"/>
                </a:cubicBezTo>
                <a:cubicBezTo>
                  <a:pt x="10714212" y="5569875"/>
                  <a:pt x="10755140" y="5570613"/>
                  <a:pt x="10789789" y="5579799"/>
                </a:cubicBezTo>
                <a:cubicBezTo>
                  <a:pt x="10828271" y="5590684"/>
                  <a:pt x="10856453" y="5608744"/>
                  <a:pt x="10882752" y="5604553"/>
                </a:cubicBezTo>
                <a:cubicBezTo>
                  <a:pt x="10926849" y="5597253"/>
                  <a:pt x="10964270" y="5542818"/>
                  <a:pt x="10992051" y="5482970"/>
                </a:cubicBezTo>
                <a:close/>
                <a:moveTo>
                  <a:pt x="12030293" y="3161343"/>
                </a:moveTo>
                <a:cubicBezTo>
                  <a:pt x="12037803" y="3147810"/>
                  <a:pt x="12015629" y="3151799"/>
                  <a:pt x="12008083" y="3146933"/>
                </a:cubicBezTo>
                <a:cubicBezTo>
                  <a:pt x="12000384" y="3160894"/>
                  <a:pt x="12022559" y="3156904"/>
                  <a:pt x="12030293" y="3161343"/>
                </a:cubicBezTo>
                <a:close/>
                <a:moveTo>
                  <a:pt x="11007953" y="5489486"/>
                </a:moveTo>
                <a:cubicBezTo>
                  <a:pt x="10986781" y="5536251"/>
                  <a:pt x="10930323" y="5617920"/>
                  <a:pt x="10878429" y="5623558"/>
                </a:cubicBezTo>
                <a:cubicBezTo>
                  <a:pt x="10859744" y="5625502"/>
                  <a:pt x="10808518" y="5605420"/>
                  <a:pt x="10785466" y="5598806"/>
                </a:cubicBezTo>
                <a:cubicBezTo>
                  <a:pt x="10741728" y="5587135"/>
                  <a:pt x="10682667" y="5577872"/>
                  <a:pt x="10618754" y="5554227"/>
                </a:cubicBezTo>
                <a:cubicBezTo>
                  <a:pt x="10511764" y="5515114"/>
                  <a:pt x="10394364" y="5476506"/>
                  <a:pt x="10340175" y="5406650"/>
                </a:cubicBezTo>
                <a:cubicBezTo>
                  <a:pt x="10324624" y="5386515"/>
                  <a:pt x="10307053" y="5345593"/>
                  <a:pt x="10310174" y="5314323"/>
                </a:cubicBezTo>
                <a:cubicBezTo>
                  <a:pt x="10316472" y="5257421"/>
                  <a:pt x="10373723" y="5197010"/>
                  <a:pt x="10396075" y="5148726"/>
                </a:cubicBezTo>
                <a:cubicBezTo>
                  <a:pt x="10408004" y="5122880"/>
                  <a:pt x="10417844" y="5092541"/>
                  <a:pt x="10429442" y="5063988"/>
                </a:cubicBezTo>
                <a:cubicBezTo>
                  <a:pt x="10479870" y="4938330"/>
                  <a:pt x="10514958" y="4805893"/>
                  <a:pt x="10585671" y="4672364"/>
                </a:cubicBezTo>
                <a:cubicBezTo>
                  <a:pt x="10614399" y="4617719"/>
                  <a:pt x="10643617" y="4573494"/>
                  <a:pt x="10684586" y="4570680"/>
                </a:cubicBezTo>
                <a:cubicBezTo>
                  <a:pt x="10718885" y="4567980"/>
                  <a:pt x="10790299" y="4609226"/>
                  <a:pt x="10826094" y="4625042"/>
                </a:cubicBezTo>
                <a:cubicBezTo>
                  <a:pt x="10935558" y="4672388"/>
                  <a:pt x="11013119" y="4711249"/>
                  <a:pt x="11116052" y="4757240"/>
                </a:cubicBezTo>
                <a:cubicBezTo>
                  <a:pt x="11161647" y="4777386"/>
                  <a:pt x="11212775" y="4795385"/>
                  <a:pt x="11226356" y="4826892"/>
                </a:cubicBezTo>
                <a:cubicBezTo>
                  <a:pt x="11239938" y="4858400"/>
                  <a:pt x="11219006" y="4936895"/>
                  <a:pt x="11201874" y="4994113"/>
                </a:cubicBezTo>
                <a:cubicBezTo>
                  <a:pt x="11163747" y="5119595"/>
                  <a:pt x="11104768" y="5223110"/>
                  <a:pt x="11064851" y="5323824"/>
                </a:cubicBezTo>
                <a:cubicBezTo>
                  <a:pt x="11052499" y="5354085"/>
                  <a:pt x="11047864" y="5384172"/>
                  <a:pt x="11038302" y="5411575"/>
                </a:cubicBezTo>
                <a:cubicBezTo>
                  <a:pt x="11029118" y="5438126"/>
                  <a:pt x="11021015" y="5461075"/>
                  <a:pt x="11007953" y="5489486"/>
                </a:cubicBezTo>
                <a:close/>
                <a:moveTo>
                  <a:pt x="9456049" y="9002978"/>
                </a:moveTo>
                <a:cubicBezTo>
                  <a:pt x="9432729" y="9022247"/>
                  <a:pt x="9409224" y="8989939"/>
                  <a:pt x="9384400" y="8977950"/>
                </a:cubicBezTo>
                <a:cubicBezTo>
                  <a:pt x="9340971" y="8957228"/>
                  <a:pt x="9290001" y="8936240"/>
                  <a:pt x="9249107" y="8924800"/>
                </a:cubicBezTo>
                <a:cubicBezTo>
                  <a:pt x="9208659" y="8957413"/>
                  <a:pt x="9177413" y="9029288"/>
                  <a:pt x="9140799" y="9041670"/>
                </a:cubicBezTo>
                <a:cubicBezTo>
                  <a:pt x="9110725" y="9016142"/>
                  <a:pt x="9130810" y="8972996"/>
                  <a:pt x="9128214" y="8940740"/>
                </a:cubicBezTo>
                <a:cubicBezTo>
                  <a:pt x="9125331" y="8906825"/>
                  <a:pt x="9110083" y="8876628"/>
                  <a:pt x="9113176" y="8845363"/>
                </a:cubicBezTo>
                <a:cubicBezTo>
                  <a:pt x="9083932" y="8811022"/>
                  <a:pt x="9001553" y="8797570"/>
                  <a:pt x="8986898" y="8757944"/>
                </a:cubicBezTo>
                <a:cubicBezTo>
                  <a:pt x="9024445" y="8721496"/>
                  <a:pt x="9093856" y="8743499"/>
                  <a:pt x="9150267" y="8747551"/>
                </a:cubicBezTo>
                <a:cubicBezTo>
                  <a:pt x="9165354" y="8678741"/>
                  <a:pt x="9120104" y="8633252"/>
                  <a:pt x="9151391" y="8557821"/>
                </a:cubicBezTo>
                <a:cubicBezTo>
                  <a:pt x="9206284" y="8595350"/>
                  <a:pt x="9234287" y="8642899"/>
                  <a:pt x="9286721" y="8681372"/>
                </a:cubicBezTo>
                <a:cubicBezTo>
                  <a:pt x="9342996" y="8682265"/>
                  <a:pt x="9379753" y="8633737"/>
                  <a:pt x="9438414" y="8640787"/>
                </a:cubicBezTo>
                <a:cubicBezTo>
                  <a:pt x="9428591" y="8693059"/>
                  <a:pt x="9382010" y="8737244"/>
                  <a:pt x="9375257" y="8783726"/>
                </a:cubicBezTo>
                <a:cubicBezTo>
                  <a:pt x="9372503" y="8800357"/>
                  <a:pt x="9388983" y="8830076"/>
                  <a:pt x="9405685" y="8873158"/>
                </a:cubicBezTo>
                <a:cubicBezTo>
                  <a:pt x="9426272" y="8927090"/>
                  <a:pt x="9437297" y="8956445"/>
                  <a:pt x="9456049" y="9002978"/>
                </a:cubicBezTo>
                <a:close/>
                <a:moveTo>
                  <a:pt x="10407491" y="6849659"/>
                </a:moveTo>
                <a:cubicBezTo>
                  <a:pt x="10402665" y="6853640"/>
                  <a:pt x="10400798" y="6862493"/>
                  <a:pt x="10396537" y="6865195"/>
                </a:cubicBezTo>
                <a:cubicBezTo>
                  <a:pt x="10344377" y="6902258"/>
                  <a:pt x="10297433" y="6802559"/>
                  <a:pt x="10247267" y="6799241"/>
                </a:cubicBezTo>
                <a:cubicBezTo>
                  <a:pt x="10223887" y="6830172"/>
                  <a:pt x="10256958" y="6843256"/>
                  <a:pt x="10275228" y="6857442"/>
                </a:cubicBezTo>
                <a:cubicBezTo>
                  <a:pt x="10314626" y="6888603"/>
                  <a:pt x="10354999" y="6914083"/>
                  <a:pt x="10343557" y="6966589"/>
                </a:cubicBezTo>
                <a:cubicBezTo>
                  <a:pt x="10294984" y="6957353"/>
                  <a:pt x="10227151" y="6922288"/>
                  <a:pt x="10152372" y="6882115"/>
                </a:cubicBezTo>
                <a:cubicBezTo>
                  <a:pt x="10088953" y="6847472"/>
                  <a:pt x="10012393" y="6813644"/>
                  <a:pt x="10050477" y="6754062"/>
                </a:cubicBezTo>
                <a:cubicBezTo>
                  <a:pt x="10084014" y="6751050"/>
                  <a:pt x="10121135" y="6782735"/>
                  <a:pt x="10151416" y="6798661"/>
                </a:cubicBezTo>
                <a:cubicBezTo>
                  <a:pt x="10181997" y="6778043"/>
                  <a:pt x="10189835" y="6698983"/>
                  <a:pt x="10224537" y="6689864"/>
                </a:cubicBezTo>
                <a:cubicBezTo>
                  <a:pt x="10254479" y="6690359"/>
                  <a:pt x="10268332" y="6716856"/>
                  <a:pt x="10291461" y="6736244"/>
                </a:cubicBezTo>
                <a:cubicBezTo>
                  <a:pt x="10334860" y="6772231"/>
                  <a:pt x="10387605" y="6794007"/>
                  <a:pt x="10403849" y="6839390"/>
                </a:cubicBezTo>
                <a:cubicBezTo>
                  <a:pt x="10407134" y="6842369"/>
                  <a:pt x="10403214" y="6847769"/>
                  <a:pt x="10407491" y="6849659"/>
                </a:cubicBezTo>
                <a:close/>
                <a:moveTo>
                  <a:pt x="9982427" y="7825038"/>
                </a:moveTo>
                <a:cubicBezTo>
                  <a:pt x="9982979" y="7824432"/>
                  <a:pt x="9982780" y="7823372"/>
                  <a:pt x="9981344" y="7821361"/>
                </a:cubicBezTo>
                <a:cubicBezTo>
                  <a:pt x="9974026" y="7823820"/>
                  <a:pt x="9964218" y="7820281"/>
                  <a:pt x="9970192" y="7831974"/>
                </a:cubicBezTo>
                <a:cubicBezTo>
                  <a:pt x="9972357" y="7824602"/>
                  <a:pt x="9980774" y="7826850"/>
                  <a:pt x="9982427" y="7825038"/>
                </a:cubicBezTo>
                <a:close/>
                <a:moveTo>
                  <a:pt x="10051426" y="7697382"/>
                </a:moveTo>
                <a:cubicBezTo>
                  <a:pt x="10059060" y="7682393"/>
                  <a:pt x="10059119" y="7666890"/>
                  <a:pt x="10049945" y="7651167"/>
                </a:cubicBezTo>
                <a:cubicBezTo>
                  <a:pt x="10043953" y="7666520"/>
                  <a:pt x="10040276" y="7681604"/>
                  <a:pt x="10051426" y="7697382"/>
                </a:cubicBezTo>
                <a:close/>
                <a:moveTo>
                  <a:pt x="10008041" y="7822343"/>
                </a:moveTo>
                <a:cubicBezTo>
                  <a:pt x="10002593" y="7815944"/>
                  <a:pt x="9997318" y="7815814"/>
                  <a:pt x="9992216" y="7821955"/>
                </a:cubicBezTo>
                <a:lnTo>
                  <a:pt x="9999932" y="7830058"/>
                </a:lnTo>
                <a:close/>
                <a:moveTo>
                  <a:pt x="7212798" y="14159712"/>
                </a:moveTo>
                <a:cubicBezTo>
                  <a:pt x="7212798" y="14159712"/>
                  <a:pt x="7199027" y="14142415"/>
                  <a:pt x="7212798" y="14159712"/>
                </a:cubicBezTo>
                <a:close/>
                <a:moveTo>
                  <a:pt x="7203479" y="14205034"/>
                </a:moveTo>
                <a:cubicBezTo>
                  <a:pt x="7202228" y="14196326"/>
                  <a:pt x="7214169" y="14179686"/>
                  <a:pt x="7204219" y="14176819"/>
                </a:cubicBezTo>
                <a:cubicBezTo>
                  <a:pt x="7205044" y="14185338"/>
                  <a:pt x="7193530" y="14202166"/>
                  <a:pt x="7203479" y="14205034"/>
                </a:cubicBezTo>
                <a:close/>
                <a:moveTo>
                  <a:pt x="10044130" y="7777700"/>
                </a:moveTo>
                <a:cubicBezTo>
                  <a:pt x="10045499" y="7775752"/>
                  <a:pt x="10047190" y="7774142"/>
                  <a:pt x="10044264" y="7772421"/>
                </a:cubicBezTo>
                <a:cubicBezTo>
                  <a:pt x="10074976" y="7692346"/>
                  <a:pt x="9956638" y="7622823"/>
                  <a:pt x="9902103" y="7666355"/>
                </a:cubicBezTo>
                <a:cubicBezTo>
                  <a:pt x="9857994" y="7701898"/>
                  <a:pt x="9863732" y="7775604"/>
                  <a:pt x="9919693" y="7806661"/>
                </a:cubicBezTo>
                <a:cubicBezTo>
                  <a:pt x="9940030" y="7817879"/>
                  <a:pt x="9960981" y="7814512"/>
                  <a:pt x="9981925" y="7806408"/>
                </a:cubicBezTo>
                <a:lnTo>
                  <a:pt x="9982938" y="7805941"/>
                </a:lnTo>
                <a:close/>
                <a:moveTo>
                  <a:pt x="7260736" y="14081561"/>
                </a:moveTo>
                <a:cubicBezTo>
                  <a:pt x="7262798" y="14079868"/>
                  <a:pt x="7264016" y="14076966"/>
                  <a:pt x="7263495" y="14071511"/>
                </a:cubicBezTo>
                <a:cubicBezTo>
                  <a:pt x="7252653" y="14071817"/>
                  <a:pt x="7241672" y="14073592"/>
                  <a:pt x="7226603" y="14068463"/>
                </a:cubicBezTo>
                <a:cubicBezTo>
                  <a:pt x="7224730" y="14077318"/>
                  <a:pt x="7222856" y="14086175"/>
                  <a:pt x="7221221" y="14095646"/>
                </a:cubicBezTo>
                <a:cubicBezTo>
                  <a:pt x="7228611" y="14097382"/>
                  <a:pt x="7236190" y="14098692"/>
                  <a:pt x="7243580" y="14100428"/>
                </a:cubicBezTo>
                <a:cubicBezTo>
                  <a:pt x="7240765" y="14080836"/>
                  <a:pt x="7254548" y="14086640"/>
                  <a:pt x="7260736" y="14081561"/>
                </a:cubicBezTo>
                <a:close/>
                <a:moveTo>
                  <a:pt x="7155404" y="14321916"/>
                </a:moveTo>
                <a:cubicBezTo>
                  <a:pt x="7118908" y="14305280"/>
                  <a:pt x="7029970" y="14318481"/>
                  <a:pt x="6997470" y="14289340"/>
                </a:cubicBezTo>
                <a:cubicBezTo>
                  <a:pt x="7046213" y="14278258"/>
                  <a:pt x="7125605" y="14314356"/>
                  <a:pt x="7166461" y="14291124"/>
                </a:cubicBezTo>
                <a:cubicBezTo>
                  <a:pt x="7179472" y="14266291"/>
                  <a:pt x="7171155" y="14232035"/>
                  <a:pt x="7179662" y="14204704"/>
                </a:cubicBezTo>
                <a:cubicBezTo>
                  <a:pt x="7182577" y="14195799"/>
                  <a:pt x="7191664" y="14193696"/>
                  <a:pt x="7193487" y="14183799"/>
                </a:cubicBezTo>
                <a:cubicBezTo>
                  <a:pt x="7210400" y="14105136"/>
                  <a:pt x="7217789" y="14023793"/>
                  <a:pt x="7238391" y="13943702"/>
                </a:cubicBezTo>
                <a:cubicBezTo>
                  <a:pt x="7282877" y="13769169"/>
                  <a:pt x="7326830" y="13609691"/>
                  <a:pt x="7347978" y="13457975"/>
                </a:cubicBezTo>
                <a:cubicBezTo>
                  <a:pt x="7327353" y="13445805"/>
                  <a:pt x="7285076" y="13448021"/>
                  <a:pt x="7265284" y="13427044"/>
                </a:cubicBezTo>
                <a:cubicBezTo>
                  <a:pt x="7280893" y="13399793"/>
                  <a:pt x="7317205" y="13438772"/>
                  <a:pt x="7340098" y="13428500"/>
                </a:cubicBezTo>
                <a:cubicBezTo>
                  <a:pt x="7301714" y="13394211"/>
                  <a:pt x="7116251" y="13353549"/>
                  <a:pt x="7066555" y="13362172"/>
                </a:cubicBezTo>
                <a:cubicBezTo>
                  <a:pt x="6992864" y="13375483"/>
                  <a:pt x="6952461" y="13451923"/>
                  <a:pt x="6920658" y="13520440"/>
                </a:cubicBezTo>
                <a:cubicBezTo>
                  <a:pt x="6955783" y="13517101"/>
                  <a:pt x="6947962" y="13554420"/>
                  <a:pt x="6972237" y="13568714"/>
                </a:cubicBezTo>
                <a:cubicBezTo>
                  <a:pt x="6987931" y="13578197"/>
                  <a:pt x="7024385" y="13576465"/>
                  <a:pt x="7053620" y="13585304"/>
                </a:cubicBezTo>
                <a:cubicBezTo>
                  <a:pt x="7095790" y="13598331"/>
                  <a:pt x="7136641" y="13614342"/>
                  <a:pt x="7181886" y="13626178"/>
                </a:cubicBezTo>
                <a:cubicBezTo>
                  <a:pt x="7180986" y="13646677"/>
                  <a:pt x="7169966" y="13652002"/>
                  <a:pt x="7167925" y="13670468"/>
                </a:cubicBezTo>
                <a:cubicBezTo>
                  <a:pt x="7096445" y="13677621"/>
                  <a:pt x="7026140" y="13639421"/>
                  <a:pt x="6962076" y="13618250"/>
                </a:cubicBezTo>
                <a:cubicBezTo>
                  <a:pt x="6959171" y="13631748"/>
                  <a:pt x="6956266" y="13645245"/>
                  <a:pt x="6953788" y="13658931"/>
                </a:cubicBezTo>
                <a:cubicBezTo>
                  <a:pt x="6940735" y="13665396"/>
                  <a:pt x="6927443" y="13671245"/>
                  <a:pt x="6905549" y="13663101"/>
                </a:cubicBezTo>
                <a:cubicBezTo>
                  <a:pt x="6893360" y="13674535"/>
                  <a:pt x="6894852" y="13705775"/>
                  <a:pt x="6877057" y="13709125"/>
                </a:cubicBezTo>
                <a:cubicBezTo>
                  <a:pt x="6862721" y="13693107"/>
                  <a:pt x="6891981" y="13671887"/>
                  <a:pt x="6872874" y="13660896"/>
                </a:cubicBezTo>
                <a:cubicBezTo>
                  <a:pt x="6841917" y="13747115"/>
                  <a:pt x="6820100" y="13876110"/>
                  <a:pt x="6809793" y="13944440"/>
                </a:cubicBezTo>
                <a:cubicBezTo>
                  <a:pt x="6837439" y="13941875"/>
                  <a:pt x="6855376" y="13958974"/>
                  <a:pt x="6874718" y="13948662"/>
                </a:cubicBezTo>
                <a:cubicBezTo>
                  <a:pt x="6886882" y="13967288"/>
                  <a:pt x="6888730" y="13988492"/>
                  <a:pt x="6886312" y="14007811"/>
                </a:cubicBezTo>
                <a:cubicBezTo>
                  <a:pt x="6953301" y="14024668"/>
                  <a:pt x="7038304" y="14029606"/>
                  <a:pt x="7082034" y="14062179"/>
                </a:cubicBezTo>
                <a:cubicBezTo>
                  <a:pt x="7065777" y="14075894"/>
                  <a:pt x="7083319" y="14106580"/>
                  <a:pt x="7065357" y="14119540"/>
                </a:cubicBezTo>
                <a:cubicBezTo>
                  <a:pt x="7009418" y="14111135"/>
                  <a:pt x="6952931" y="14069356"/>
                  <a:pt x="6875308" y="14061562"/>
                </a:cubicBezTo>
                <a:cubicBezTo>
                  <a:pt x="6866719" y="14074077"/>
                  <a:pt x="6861316" y="14092077"/>
                  <a:pt x="6855674" y="14109462"/>
                </a:cubicBezTo>
                <a:cubicBezTo>
                  <a:pt x="6835547" y="14107705"/>
                  <a:pt x="6840566" y="14107883"/>
                  <a:pt x="6823425" y="14107445"/>
                </a:cubicBezTo>
                <a:cubicBezTo>
                  <a:pt x="6818160" y="14123977"/>
                  <a:pt x="6838140" y="14144528"/>
                  <a:pt x="6822965" y="14154643"/>
                </a:cubicBezTo>
                <a:cubicBezTo>
                  <a:pt x="6791271" y="14146755"/>
                  <a:pt x="6830019" y="14092520"/>
                  <a:pt x="6783764" y="14094509"/>
                </a:cubicBezTo>
                <a:cubicBezTo>
                  <a:pt x="6750219" y="14187739"/>
                  <a:pt x="6774751" y="14272992"/>
                  <a:pt x="6862653" y="14303677"/>
                </a:cubicBezTo>
                <a:cubicBezTo>
                  <a:pt x="6902364" y="14317654"/>
                  <a:pt x="6951743" y="14315518"/>
                  <a:pt x="7000102" y="14322613"/>
                </a:cubicBezTo>
                <a:cubicBezTo>
                  <a:pt x="7054572" y="14330881"/>
                  <a:pt x="7123101" y="14358102"/>
                  <a:pt x="7155404" y="14321916"/>
                </a:cubicBezTo>
                <a:close/>
                <a:moveTo>
                  <a:pt x="10069083" y="7743010"/>
                </a:moveTo>
                <a:cubicBezTo>
                  <a:pt x="10064618" y="7736960"/>
                  <a:pt x="10071377" y="7730528"/>
                  <a:pt x="10067250" y="7724155"/>
                </a:cubicBezTo>
                <a:cubicBezTo>
                  <a:pt x="10057885" y="7729207"/>
                  <a:pt x="10064031" y="7747174"/>
                  <a:pt x="10069083" y="7743010"/>
                </a:cubicBezTo>
                <a:close/>
                <a:moveTo>
                  <a:pt x="12087626" y="3175951"/>
                </a:moveTo>
                <a:cubicBezTo>
                  <a:pt x="12089774" y="3159539"/>
                  <a:pt x="12056342" y="3150894"/>
                  <a:pt x="12050827" y="3166841"/>
                </a:cubicBezTo>
                <a:cubicBezTo>
                  <a:pt x="12062872" y="3169610"/>
                  <a:pt x="12075154" y="3172994"/>
                  <a:pt x="12087626" y="3175951"/>
                </a:cubicBezTo>
                <a:close/>
                <a:moveTo>
                  <a:pt x="7436878" y="13758723"/>
                </a:moveTo>
                <a:cubicBezTo>
                  <a:pt x="7417196" y="13744419"/>
                  <a:pt x="7397513" y="13730116"/>
                  <a:pt x="7380053" y="13714246"/>
                </a:cubicBezTo>
                <a:cubicBezTo>
                  <a:pt x="7381097" y="13736114"/>
                  <a:pt x="7434567" y="13762798"/>
                  <a:pt x="7436878" y="13758723"/>
                </a:cubicBezTo>
                <a:close/>
                <a:moveTo>
                  <a:pt x="10102384" y="7773797"/>
                </a:moveTo>
                <a:cubicBezTo>
                  <a:pt x="10098382" y="7786606"/>
                  <a:pt x="10092188" y="7798417"/>
                  <a:pt x="10083609" y="7808349"/>
                </a:cubicBezTo>
                <a:cubicBezTo>
                  <a:pt x="10033680" y="7865520"/>
                  <a:pt x="9964870" y="7873084"/>
                  <a:pt x="9913133" y="7870831"/>
                </a:cubicBezTo>
                <a:cubicBezTo>
                  <a:pt x="9850799" y="7843909"/>
                  <a:pt x="9788677" y="7834807"/>
                  <a:pt x="9726549" y="7812836"/>
                </a:cubicBezTo>
                <a:cubicBezTo>
                  <a:pt x="9720135" y="7831811"/>
                  <a:pt x="9737285" y="7845098"/>
                  <a:pt x="9743736" y="7864061"/>
                </a:cubicBezTo>
                <a:cubicBezTo>
                  <a:pt x="9749596" y="7880366"/>
                  <a:pt x="9747475" y="7899121"/>
                  <a:pt x="9755972" y="7915490"/>
                </a:cubicBezTo>
                <a:cubicBezTo>
                  <a:pt x="9769205" y="7940228"/>
                  <a:pt x="9793089" y="7961265"/>
                  <a:pt x="9805261" y="7988940"/>
                </a:cubicBezTo>
                <a:cubicBezTo>
                  <a:pt x="9806591" y="8041096"/>
                  <a:pt x="9790512" y="8103382"/>
                  <a:pt x="9723476" y="8145302"/>
                </a:cubicBezTo>
                <a:cubicBezTo>
                  <a:pt x="9651406" y="8151457"/>
                  <a:pt x="9556887" y="8131993"/>
                  <a:pt x="9530329" y="8046566"/>
                </a:cubicBezTo>
                <a:cubicBezTo>
                  <a:pt x="9523930" y="8025620"/>
                  <a:pt x="9524720" y="7954714"/>
                  <a:pt x="9538568" y="7928664"/>
                </a:cubicBezTo>
                <a:cubicBezTo>
                  <a:pt x="9556912" y="7894471"/>
                  <a:pt x="9596882" y="7866085"/>
                  <a:pt x="9639430" y="7853269"/>
                </a:cubicBezTo>
                <a:cubicBezTo>
                  <a:pt x="9648516" y="7833035"/>
                  <a:pt x="9635842" y="7812272"/>
                  <a:pt x="9633057" y="7791753"/>
                </a:cubicBezTo>
                <a:cubicBezTo>
                  <a:pt x="9559744" y="7768521"/>
                  <a:pt x="9486295" y="7750728"/>
                  <a:pt x="9412854" y="7735824"/>
                </a:cubicBezTo>
                <a:lnTo>
                  <a:pt x="9400563" y="7733668"/>
                </a:lnTo>
                <a:lnTo>
                  <a:pt x="9399016" y="7748638"/>
                </a:lnTo>
                <a:cubicBezTo>
                  <a:pt x="9391414" y="7803930"/>
                  <a:pt x="9390910" y="7854015"/>
                  <a:pt x="9377592" y="7907857"/>
                </a:cubicBezTo>
                <a:cubicBezTo>
                  <a:pt x="9372164" y="7929308"/>
                  <a:pt x="9356801" y="7949154"/>
                  <a:pt x="9351839" y="7970570"/>
                </a:cubicBezTo>
                <a:cubicBezTo>
                  <a:pt x="9342673" y="8011007"/>
                  <a:pt x="9349229" y="8042802"/>
                  <a:pt x="9327304" y="8068747"/>
                </a:cubicBezTo>
                <a:cubicBezTo>
                  <a:pt x="9310258" y="8065794"/>
                  <a:pt x="9297585" y="8058778"/>
                  <a:pt x="9281864" y="8054794"/>
                </a:cubicBezTo>
                <a:cubicBezTo>
                  <a:pt x="9284144" y="8009718"/>
                  <a:pt x="9252647" y="8007373"/>
                  <a:pt x="9207827" y="7989164"/>
                </a:cubicBezTo>
                <a:cubicBezTo>
                  <a:pt x="9168756" y="7972876"/>
                  <a:pt x="9129980" y="7954223"/>
                  <a:pt x="9092938" y="7952754"/>
                </a:cubicBezTo>
                <a:cubicBezTo>
                  <a:pt x="9086313" y="7932658"/>
                  <a:pt x="9064320" y="7932420"/>
                  <a:pt x="9051804" y="7921180"/>
                </a:cubicBezTo>
                <a:cubicBezTo>
                  <a:pt x="9046279" y="7915971"/>
                  <a:pt x="9020623" y="7885129"/>
                  <a:pt x="9016183" y="7875631"/>
                </a:cubicBezTo>
                <a:cubicBezTo>
                  <a:pt x="8987999" y="7816909"/>
                  <a:pt x="9021625" y="7727884"/>
                  <a:pt x="9033737" y="7670392"/>
                </a:cubicBezTo>
                <a:cubicBezTo>
                  <a:pt x="9042146" y="7632349"/>
                  <a:pt x="9050021" y="7593410"/>
                  <a:pt x="9061801" y="7575700"/>
                </a:cubicBezTo>
                <a:cubicBezTo>
                  <a:pt x="9074478" y="7557456"/>
                  <a:pt x="9099069" y="7548621"/>
                  <a:pt x="9103755" y="7536113"/>
                </a:cubicBezTo>
                <a:lnTo>
                  <a:pt x="9107827" y="7534580"/>
                </a:lnTo>
                <a:lnTo>
                  <a:pt x="9152194" y="7517878"/>
                </a:lnTo>
                <a:cubicBezTo>
                  <a:pt x="9202644" y="7501937"/>
                  <a:pt x="9257117" y="7490633"/>
                  <a:pt x="9297558" y="7463787"/>
                </a:cubicBezTo>
                <a:cubicBezTo>
                  <a:pt x="9315963" y="7478799"/>
                  <a:pt x="9317894" y="7466960"/>
                  <a:pt x="9339675" y="7477047"/>
                </a:cubicBezTo>
                <a:cubicBezTo>
                  <a:pt x="9363424" y="7463128"/>
                  <a:pt x="9374075" y="7392177"/>
                  <a:pt x="9338912" y="7384487"/>
                </a:cubicBezTo>
                <a:cubicBezTo>
                  <a:pt x="9321832" y="7381067"/>
                  <a:pt x="9321176" y="7397487"/>
                  <a:pt x="9309224" y="7400242"/>
                </a:cubicBezTo>
                <a:cubicBezTo>
                  <a:pt x="9282968" y="7367568"/>
                  <a:pt x="9242657" y="7347164"/>
                  <a:pt x="9204105" y="7325220"/>
                </a:cubicBezTo>
                <a:cubicBezTo>
                  <a:pt x="9193360" y="7318999"/>
                  <a:pt x="9188488" y="7322629"/>
                  <a:pt x="9175433" y="7323130"/>
                </a:cubicBezTo>
                <a:cubicBezTo>
                  <a:pt x="9167834" y="7311994"/>
                  <a:pt x="9157309" y="7304002"/>
                  <a:pt x="9147315" y="7296089"/>
                </a:cubicBezTo>
                <a:lnTo>
                  <a:pt x="9127652" y="7275129"/>
                </a:lnTo>
                <a:lnTo>
                  <a:pt x="9122386" y="7269515"/>
                </a:lnTo>
                <a:cubicBezTo>
                  <a:pt x="9103396" y="7233967"/>
                  <a:pt x="9093058" y="7138375"/>
                  <a:pt x="9102568" y="7089962"/>
                </a:cubicBezTo>
                <a:cubicBezTo>
                  <a:pt x="9111751" y="7043446"/>
                  <a:pt x="9140465" y="7008106"/>
                  <a:pt x="9167121" y="6976676"/>
                </a:cubicBezTo>
                <a:cubicBezTo>
                  <a:pt x="9184344" y="6956691"/>
                  <a:pt x="9207457" y="6940480"/>
                  <a:pt x="9214281" y="6918920"/>
                </a:cubicBezTo>
                <a:cubicBezTo>
                  <a:pt x="9238804" y="6921781"/>
                  <a:pt x="9253097" y="6912775"/>
                  <a:pt x="9261794" y="6897634"/>
                </a:cubicBezTo>
                <a:cubicBezTo>
                  <a:pt x="9282062" y="6899877"/>
                  <a:pt x="9294201" y="6893371"/>
                  <a:pt x="9302280" y="6882479"/>
                </a:cubicBezTo>
                <a:cubicBezTo>
                  <a:pt x="9327074" y="6889071"/>
                  <a:pt x="9351251" y="6874657"/>
                  <a:pt x="9374257" y="6869684"/>
                </a:cubicBezTo>
                <a:cubicBezTo>
                  <a:pt x="9396333" y="6864779"/>
                  <a:pt x="9429638" y="6859976"/>
                  <a:pt x="9451476" y="6839185"/>
                </a:cubicBezTo>
                <a:cubicBezTo>
                  <a:pt x="9456988" y="6825213"/>
                  <a:pt x="9460434" y="6808585"/>
                  <a:pt x="9465413" y="6793717"/>
                </a:cubicBezTo>
                <a:cubicBezTo>
                  <a:pt x="9486577" y="6782797"/>
                  <a:pt x="9504606" y="6792691"/>
                  <a:pt x="9532621" y="6798573"/>
                </a:cubicBezTo>
                <a:cubicBezTo>
                  <a:pt x="9533875" y="6821869"/>
                  <a:pt x="9524903" y="6833289"/>
                  <a:pt x="9525089" y="6854793"/>
                </a:cubicBezTo>
                <a:cubicBezTo>
                  <a:pt x="9538656" y="6873904"/>
                  <a:pt x="9516027" y="6883997"/>
                  <a:pt x="9511186" y="6900727"/>
                </a:cubicBezTo>
                <a:cubicBezTo>
                  <a:pt x="9508292" y="6912168"/>
                  <a:pt x="9510288" y="6926520"/>
                  <a:pt x="9508427" y="6939286"/>
                </a:cubicBezTo>
                <a:cubicBezTo>
                  <a:pt x="9503653" y="6982201"/>
                  <a:pt x="9490788" y="7029453"/>
                  <a:pt x="9485372" y="7070088"/>
                </a:cubicBezTo>
                <a:cubicBezTo>
                  <a:pt x="9479099" y="7124338"/>
                  <a:pt x="9482688" y="7179278"/>
                  <a:pt x="9474469" y="7226191"/>
                </a:cubicBezTo>
                <a:cubicBezTo>
                  <a:pt x="9473297" y="7235632"/>
                  <a:pt x="9465048" y="7244193"/>
                  <a:pt x="9462016" y="7253773"/>
                </a:cubicBezTo>
                <a:cubicBezTo>
                  <a:pt x="9457503" y="7268606"/>
                  <a:pt x="9459603" y="7284351"/>
                  <a:pt x="9455347" y="7296361"/>
                </a:cubicBezTo>
                <a:cubicBezTo>
                  <a:pt x="9449249" y="7315055"/>
                  <a:pt x="9431321" y="7331816"/>
                  <a:pt x="9426461" y="7354630"/>
                </a:cubicBezTo>
                <a:cubicBezTo>
                  <a:pt x="9422722" y="7373616"/>
                  <a:pt x="9419225" y="7395858"/>
                  <a:pt x="9414831" y="7418635"/>
                </a:cubicBezTo>
                <a:cubicBezTo>
                  <a:pt x="9410799" y="7439981"/>
                  <a:pt x="9403821" y="7465756"/>
                  <a:pt x="9403596" y="7481677"/>
                </a:cubicBezTo>
                <a:cubicBezTo>
                  <a:pt x="9402867" y="7522426"/>
                  <a:pt x="9427987" y="7565005"/>
                  <a:pt x="9423211" y="7607925"/>
                </a:cubicBezTo>
                <a:cubicBezTo>
                  <a:pt x="9422400" y="7615938"/>
                  <a:pt x="9417061" y="7619606"/>
                  <a:pt x="9414925" y="7628653"/>
                </a:cubicBezTo>
                <a:lnTo>
                  <a:pt x="9406697" y="7678868"/>
                </a:lnTo>
                <a:lnTo>
                  <a:pt x="9605340" y="7713217"/>
                </a:lnTo>
                <a:cubicBezTo>
                  <a:pt x="9595164" y="7684928"/>
                  <a:pt x="9592934" y="7655513"/>
                  <a:pt x="9586070" y="7626647"/>
                </a:cubicBezTo>
                <a:cubicBezTo>
                  <a:pt x="9578616" y="7595122"/>
                  <a:pt x="9569923" y="7560271"/>
                  <a:pt x="9561791" y="7529395"/>
                </a:cubicBezTo>
                <a:cubicBezTo>
                  <a:pt x="9552728" y="7496184"/>
                  <a:pt x="9548322" y="7448244"/>
                  <a:pt x="9542993" y="7410838"/>
                </a:cubicBezTo>
                <a:cubicBezTo>
                  <a:pt x="9538835" y="7379394"/>
                  <a:pt x="9531837" y="7355807"/>
                  <a:pt x="9523857" y="7318988"/>
                </a:cubicBezTo>
                <a:cubicBezTo>
                  <a:pt x="9517973" y="7290477"/>
                  <a:pt x="9514471" y="7259057"/>
                  <a:pt x="9494148" y="7227554"/>
                </a:cubicBezTo>
                <a:cubicBezTo>
                  <a:pt x="9514037" y="7210558"/>
                  <a:pt x="9533886" y="7208401"/>
                  <a:pt x="9553382" y="7207222"/>
                </a:cubicBezTo>
                <a:cubicBezTo>
                  <a:pt x="9565373" y="7215762"/>
                  <a:pt x="9550665" y="7223328"/>
                  <a:pt x="9550468" y="7231236"/>
                </a:cubicBezTo>
                <a:cubicBezTo>
                  <a:pt x="9611067" y="7393039"/>
                  <a:pt x="9635739" y="7553631"/>
                  <a:pt x="9691400" y="7714984"/>
                </a:cubicBezTo>
                <a:cubicBezTo>
                  <a:pt x="9732931" y="7729525"/>
                  <a:pt x="9774817" y="7743083"/>
                  <a:pt x="9816728" y="7742460"/>
                </a:cubicBezTo>
                <a:cubicBezTo>
                  <a:pt x="9804397" y="7602941"/>
                  <a:pt x="9984303" y="7506388"/>
                  <a:pt x="10084488" y="7654978"/>
                </a:cubicBezTo>
                <a:cubicBezTo>
                  <a:pt x="10106673" y="7687926"/>
                  <a:pt x="10114389" y="7735371"/>
                  <a:pt x="10102384" y="7773797"/>
                </a:cubicBezTo>
                <a:close/>
                <a:moveTo>
                  <a:pt x="12176482" y="3167722"/>
                </a:moveTo>
                <a:cubicBezTo>
                  <a:pt x="12193831" y="3119217"/>
                  <a:pt x="12202993" y="3052285"/>
                  <a:pt x="12212590" y="2990141"/>
                </a:cubicBezTo>
                <a:cubicBezTo>
                  <a:pt x="11924012" y="2907572"/>
                  <a:pt x="11678135" y="2821912"/>
                  <a:pt x="11424413" y="2773637"/>
                </a:cubicBezTo>
                <a:cubicBezTo>
                  <a:pt x="11322754" y="2754252"/>
                  <a:pt x="11219158" y="2738096"/>
                  <a:pt x="11123170" y="2710493"/>
                </a:cubicBezTo>
                <a:cubicBezTo>
                  <a:pt x="11106881" y="2768147"/>
                  <a:pt x="11102651" y="2811215"/>
                  <a:pt x="11085400" y="2861807"/>
                </a:cubicBezTo>
                <a:cubicBezTo>
                  <a:pt x="11093004" y="2872315"/>
                  <a:pt x="11106388" y="2881293"/>
                  <a:pt x="11119466" y="2879411"/>
                </a:cubicBezTo>
                <a:cubicBezTo>
                  <a:pt x="11126977" y="2865879"/>
                  <a:pt x="11114775" y="2855381"/>
                  <a:pt x="11130038" y="2855486"/>
                </a:cubicBezTo>
                <a:cubicBezTo>
                  <a:pt x="11149677" y="2864164"/>
                  <a:pt x="11113408" y="2883884"/>
                  <a:pt x="11139344" y="2888705"/>
                </a:cubicBezTo>
                <a:cubicBezTo>
                  <a:pt x="11150813" y="2888155"/>
                  <a:pt x="11143929" y="2857539"/>
                  <a:pt x="11158823" y="2863098"/>
                </a:cubicBezTo>
                <a:cubicBezTo>
                  <a:pt x="11165236" y="2870528"/>
                  <a:pt x="11149919" y="2891335"/>
                  <a:pt x="11163671" y="2894858"/>
                </a:cubicBezTo>
                <a:cubicBezTo>
                  <a:pt x="11173433" y="2893554"/>
                  <a:pt x="11168881" y="2868053"/>
                  <a:pt x="11179119" y="2867981"/>
                </a:cubicBezTo>
                <a:cubicBezTo>
                  <a:pt x="11194300" y="2875199"/>
                  <a:pt x="11169239" y="2906510"/>
                  <a:pt x="11195594" y="2906920"/>
                </a:cubicBezTo>
                <a:cubicBezTo>
                  <a:pt x="11210313" y="2895551"/>
                  <a:pt x="11205914" y="2851224"/>
                  <a:pt x="11221249" y="2839616"/>
                </a:cubicBezTo>
                <a:cubicBezTo>
                  <a:pt x="11251783" y="2844427"/>
                  <a:pt x="11221148" y="2886041"/>
                  <a:pt x="11220577" y="2909278"/>
                </a:cubicBezTo>
                <a:cubicBezTo>
                  <a:pt x="11224905" y="2916807"/>
                  <a:pt x="11240643" y="2918144"/>
                  <a:pt x="11252499" y="2921340"/>
                </a:cubicBezTo>
                <a:cubicBezTo>
                  <a:pt x="11264247" y="2917850"/>
                  <a:pt x="11248792" y="2891617"/>
                  <a:pt x="11260779" y="2888742"/>
                </a:cubicBezTo>
                <a:cubicBezTo>
                  <a:pt x="11284342" y="2892005"/>
                  <a:pt x="11250998" y="2929358"/>
                  <a:pt x="11275981" y="2931715"/>
                </a:cubicBezTo>
                <a:cubicBezTo>
                  <a:pt x="11279887" y="2917101"/>
                  <a:pt x="11281749" y="2899029"/>
                  <a:pt x="11293357" y="2897009"/>
                </a:cubicBezTo>
                <a:cubicBezTo>
                  <a:pt x="11298071" y="2908284"/>
                  <a:pt x="11297482" y="2922321"/>
                  <a:pt x="11291212" y="2939977"/>
                </a:cubicBezTo>
                <a:cubicBezTo>
                  <a:pt x="11298183" y="2941525"/>
                  <a:pt x="11304537" y="2943311"/>
                  <a:pt x="11311319" y="2945287"/>
                </a:cubicBezTo>
                <a:cubicBezTo>
                  <a:pt x="11327130" y="2934911"/>
                  <a:pt x="11307595" y="2906364"/>
                  <a:pt x="11325936" y="2905276"/>
                </a:cubicBezTo>
                <a:cubicBezTo>
                  <a:pt x="11345854" y="2911013"/>
                  <a:pt x="11318995" y="2944082"/>
                  <a:pt x="11336262" y="2951201"/>
                </a:cubicBezTo>
                <a:cubicBezTo>
                  <a:pt x="11354495" y="2943427"/>
                  <a:pt x="11350376" y="2896160"/>
                  <a:pt x="11350718" y="2876906"/>
                </a:cubicBezTo>
                <a:cubicBezTo>
                  <a:pt x="11390420" y="2867895"/>
                  <a:pt x="11365125" y="2925145"/>
                  <a:pt x="11361861" y="2953320"/>
                </a:cubicBezTo>
                <a:cubicBezTo>
                  <a:pt x="11366000" y="2961277"/>
                  <a:pt x="11381928" y="2962187"/>
                  <a:pt x="11393595" y="2965809"/>
                </a:cubicBezTo>
                <a:cubicBezTo>
                  <a:pt x="11398741" y="2955317"/>
                  <a:pt x="11396373" y="2931803"/>
                  <a:pt x="11406751" y="2930260"/>
                </a:cubicBezTo>
                <a:cubicBezTo>
                  <a:pt x="11424772" y="2935670"/>
                  <a:pt x="11392988" y="2970648"/>
                  <a:pt x="11417922" y="2971963"/>
                </a:cubicBezTo>
                <a:cubicBezTo>
                  <a:pt x="11437265" y="2974381"/>
                  <a:pt x="11416637" y="2944842"/>
                  <a:pt x="11437401" y="2946356"/>
                </a:cubicBezTo>
                <a:cubicBezTo>
                  <a:pt x="11452623" y="2950018"/>
                  <a:pt x="11431058" y="2975724"/>
                  <a:pt x="11446280" y="2979386"/>
                </a:cubicBezTo>
                <a:cubicBezTo>
                  <a:pt x="11460393" y="2972855"/>
                  <a:pt x="11443599" y="2940413"/>
                  <a:pt x="11464928" y="2940646"/>
                </a:cubicBezTo>
                <a:cubicBezTo>
                  <a:pt x="11479683" y="2947676"/>
                  <a:pt x="11453390" y="2979464"/>
                  <a:pt x="11470796" y="2985112"/>
                </a:cubicBezTo>
                <a:cubicBezTo>
                  <a:pt x="11488868" y="2991565"/>
                  <a:pt x="11477269" y="2949674"/>
                  <a:pt x="11495579" y="2956742"/>
                </a:cubicBezTo>
                <a:cubicBezTo>
                  <a:pt x="11500998" y="2965265"/>
                  <a:pt x="11499695" y="2977455"/>
                  <a:pt x="11495550" y="2991453"/>
                </a:cubicBezTo>
                <a:cubicBezTo>
                  <a:pt x="11503186" y="2993806"/>
                  <a:pt x="11512053" y="2995681"/>
                  <a:pt x="11519878" y="2997607"/>
                </a:cubicBezTo>
                <a:cubicBezTo>
                  <a:pt x="11544102" y="2975118"/>
                  <a:pt x="11520114" y="2923157"/>
                  <a:pt x="11548922" y="2918013"/>
                </a:cubicBezTo>
                <a:cubicBezTo>
                  <a:pt x="11532320" y="2911699"/>
                  <a:pt x="11500901" y="2914668"/>
                  <a:pt x="11512137" y="2891547"/>
                </a:cubicBezTo>
                <a:cubicBezTo>
                  <a:pt x="11527359" y="2895209"/>
                  <a:pt x="11542154" y="2898682"/>
                  <a:pt x="11556760" y="2902583"/>
                </a:cubicBezTo>
                <a:cubicBezTo>
                  <a:pt x="11559287" y="2885316"/>
                  <a:pt x="11531701" y="2885382"/>
                  <a:pt x="11535221" y="2867022"/>
                </a:cubicBezTo>
                <a:cubicBezTo>
                  <a:pt x="11542830" y="2855576"/>
                  <a:pt x="11598294" y="2835146"/>
                  <a:pt x="11590639" y="2872104"/>
                </a:cubicBezTo>
                <a:cubicBezTo>
                  <a:pt x="11581574" y="2866056"/>
                  <a:pt x="11564636" y="2857040"/>
                  <a:pt x="11559975" y="2873364"/>
                </a:cubicBezTo>
                <a:cubicBezTo>
                  <a:pt x="11563646" y="2884688"/>
                  <a:pt x="11583605" y="2886869"/>
                  <a:pt x="11578567" y="2904047"/>
                </a:cubicBezTo>
                <a:cubicBezTo>
                  <a:pt x="11560629" y="2918079"/>
                  <a:pt x="11524336" y="2999066"/>
                  <a:pt x="11559862" y="3012210"/>
                </a:cubicBezTo>
                <a:cubicBezTo>
                  <a:pt x="11575363" y="3012931"/>
                  <a:pt x="11555081" y="2990693"/>
                  <a:pt x="11568973" y="2992746"/>
                </a:cubicBezTo>
                <a:cubicBezTo>
                  <a:pt x="11582949" y="3014240"/>
                  <a:pt x="11580770" y="2990298"/>
                  <a:pt x="11599448" y="2991913"/>
                </a:cubicBezTo>
                <a:cubicBezTo>
                  <a:pt x="11602603" y="3005562"/>
                  <a:pt x="11594122" y="3007432"/>
                  <a:pt x="11597506" y="3017098"/>
                </a:cubicBezTo>
                <a:cubicBezTo>
                  <a:pt x="11613820" y="3021753"/>
                  <a:pt x="11630085" y="3025364"/>
                  <a:pt x="11646587" y="3029592"/>
                </a:cubicBezTo>
                <a:cubicBezTo>
                  <a:pt x="11652750" y="3005251"/>
                  <a:pt x="11660521" y="2979578"/>
                  <a:pt x="11660387" y="2959093"/>
                </a:cubicBezTo>
                <a:cubicBezTo>
                  <a:pt x="11666742" y="2960879"/>
                  <a:pt x="11673524" y="2962855"/>
                  <a:pt x="11680494" y="2964402"/>
                </a:cubicBezTo>
                <a:cubicBezTo>
                  <a:pt x="11676902" y="2994475"/>
                  <a:pt x="11648690" y="3038692"/>
                  <a:pt x="11686145" y="3044007"/>
                </a:cubicBezTo>
                <a:cubicBezTo>
                  <a:pt x="11699790" y="3040844"/>
                  <a:pt x="11682834" y="3022628"/>
                  <a:pt x="11696528" y="3020509"/>
                </a:cubicBezTo>
                <a:cubicBezTo>
                  <a:pt x="11707390" y="3024798"/>
                  <a:pt x="11699741" y="3039801"/>
                  <a:pt x="11707951" y="3045471"/>
                </a:cubicBezTo>
                <a:cubicBezTo>
                  <a:pt x="11710734" y="3038020"/>
                  <a:pt x="11708572" y="3023277"/>
                  <a:pt x="11720010" y="3030884"/>
                </a:cubicBezTo>
                <a:cubicBezTo>
                  <a:pt x="11728221" y="3036555"/>
                  <a:pt x="11713043" y="3055891"/>
                  <a:pt x="11731195" y="3055231"/>
                </a:cubicBezTo>
                <a:cubicBezTo>
                  <a:pt x="11735200" y="3042702"/>
                  <a:pt x="11735115" y="3023260"/>
                  <a:pt x="11750912" y="3030240"/>
                </a:cubicBezTo>
                <a:cubicBezTo>
                  <a:pt x="11755191" y="3036726"/>
                  <a:pt x="11750332" y="3048878"/>
                  <a:pt x="11747698" y="3059459"/>
                </a:cubicBezTo>
                <a:cubicBezTo>
                  <a:pt x="11759554" y="3062655"/>
                  <a:pt x="11771836" y="3066039"/>
                  <a:pt x="11784308" y="3068996"/>
                </a:cubicBezTo>
                <a:cubicBezTo>
                  <a:pt x="11793540" y="3038862"/>
                  <a:pt x="11796903" y="3012773"/>
                  <a:pt x="11795577" y="2989209"/>
                </a:cubicBezTo>
                <a:cubicBezTo>
                  <a:pt x="11802458" y="2993270"/>
                  <a:pt x="11821127" y="2990285"/>
                  <a:pt x="11819060" y="2999584"/>
                </a:cubicBezTo>
                <a:cubicBezTo>
                  <a:pt x="11811288" y="3025257"/>
                  <a:pt x="11816110" y="3043217"/>
                  <a:pt x="11805876" y="3069845"/>
                </a:cubicBezTo>
                <a:cubicBezTo>
                  <a:pt x="11811107" y="3078795"/>
                  <a:pt x="11828693" y="3079416"/>
                  <a:pt x="11841214" y="3083416"/>
                </a:cubicBezTo>
                <a:cubicBezTo>
                  <a:pt x="11847385" y="3063674"/>
                  <a:pt x="11839871" y="3050652"/>
                  <a:pt x="11861964" y="3053776"/>
                </a:cubicBezTo>
                <a:cubicBezTo>
                  <a:pt x="11859380" y="3065400"/>
                  <a:pt x="11852962" y="3079926"/>
                  <a:pt x="11857905" y="3087217"/>
                </a:cubicBezTo>
                <a:cubicBezTo>
                  <a:pt x="11866156" y="3089331"/>
                  <a:pt x="11873981" y="3091256"/>
                  <a:pt x="11882232" y="3093370"/>
                </a:cubicBezTo>
                <a:cubicBezTo>
                  <a:pt x="11888282" y="3084298"/>
                  <a:pt x="11883393" y="3056095"/>
                  <a:pt x="11898763" y="3062886"/>
                </a:cubicBezTo>
                <a:cubicBezTo>
                  <a:pt x="11911145" y="3068357"/>
                  <a:pt x="11882668" y="3098158"/>
                  <a:pt x="11902766" y="3098868"/>
                </a:cubicBezTo>
                <a:cubicBezTo>
                  <a:pt x="11933323" y="3090922"/>
                  <a:pt x="11899209" y="3023763"/>
                  <a:pt x="11934570" y="3024579"/>
                </a:cubicBezTo>
                <a:cubicBezTo>
                  <a:pt x="11952331" y="3042128"/>
                  <a:pt x="11918537" y="3092049"/>
                  <a:pt x="11934500" y="3111357"/>
                </a:cubicBezTo>
                <a:cubicBezTo>
                  <a:pt x="11957587" y="3113388"/>
                  <a:pt x="11941998" y="3066670"/>
                  <a:pt x="11954838" y="3064173"/>
                </a:cubicBezTo>
                <a:cubicBezTo>
                  <a:pt x="11966046" y="3075763"/>
                  <a:pt x="11955335" y="3101159"/>
                  <a:pt x="11959016" y="3117083"/>
                </a:cubicBezTo>
                <a:cubicBezTo>
                  <a:pt x="11975388" y="3127381"/>
                  <a:pt x="11965178" y="3092742"/>
                  <a:pt x="11977650" y="3095699"/>
                </a:cubicBezTo>
                <a:cubicBezTo>
                  <a:pt x="11992305" y="3100643"/>
                  <a:pt x="11971406" y="3127153"/>
                  <a:pt x="11990560" y="3130000"/>
                </a:cubicBezTo>
                <a:cubicBezTo>
                  <a:pt x="12004403" y="3131009"/>
                  <a:pt x="11993092" y="3090777"/>
                  <a:pt x="12010884" y="3100171"/>
                </a:cubicBezTo>
                <a:cubicBezTo>
                  <a:pt x="12015688" y="3108932"/>
                  <a:pt x="12010929" y="3123169"/>
                  <a:pt x="12010856" y="3134882"/>
                </a:cubicBezTo>
                <a:cubicBezTo>
                  <a:pt x="12019108" y="3136996"/>
                  <a:pt x="12027548" y="3138683"/>
                  <a:pt x="12035184" y="3141035"/>
                </a:cubicBezTo>
                <a:cubicBezTo>
                  <a:pt x="12046969" y="3107433"/>
                  <a:pt x="12044124" y="3082687"/>
                  <a:pt x="12048997" y="3053180"/>
                </a:cubicBezTo>
                <a:cubicBezTo>
                  <a:pt x="12056444" y="3055960"/>
                  <a:pt x="12059136" y="3051021"/>
                  <a:pt x="12066345" y="3053185"/>
                </a:cubicBezTo>
                <a:cubicBezTo>
                  <a:pt x="12067014" y="3080545"/>
                  <a:pt x="12061386" y="3111761"/>
                  <a:pt x="12051875" y="3144836"/>
                </a:cubicBezTo>
                <a:cubicBezTo>
                  <a:pt x="12066005" y="3147504"/>
                  <a:pt x="12083986" y="3156470"/>
                  <a:pt x="12093788" y="3151610"/>
                </a:cubicBezTo>
                <a:cubicBezTo>
                  <a:pt x="12102570" y="3134043"/>
                  <a:pt x="12082239" y="3110762"/>
                  <a:pt x="12105218" y="3106106"/>
                </a:cubicBezTo>
                <a:cubicBezTo>
                  <a:pt x="12114818" y="3119029"/>
                  <a:pt x="12098804" y="3147188"/>
                  <a:pt x="12114084" y="3156492"/>
                </a:cubicBezTo>
                <a:cubicBezTo>
                  <a:pt x="12123868" y="3142432"/>
                  <a:pt x="12111083" y="3124017"/>
                  <a:pt x="12123209" y="3119672"/>
                </a:cubicBezTo>
                <a:cubicBezTo>
                  <a:pt x="12149423" y="3121553"/>
                  <a:pt x="12114659" y="3159810"/>
                  <a:pt x="12133535" y="3165597"/>
                </a:cubicBezTo>
                <a:cubicBezTo>
                  <a:pt x="12147696" y="3160110"/>
                  <a:pt x="12138700" y="3115794"/>
                  <a:pt x="12161279" y="3124749"/>
                </a:cubicBezTo>
                <a:cubicBezTo>
                  <a:pt x="12167620" y="3143891"/>
                  <a:pt x="12144330" y="3159643"/>
                  <a:pt x="12163165" y="3168987"/>
                </a:cubicBezTo>
                <a:cubicBezTo>
                  <a:pt x="12165242" y="3164287"/>
                  <a:pt x="12170554" y="3166124"/>
                  <a:pt x="12176482" y="3167722"/>
                </a:cubicBezTo>
                <a:close/>
                <a:moveTo>
                  <a:pt x="12179213" y="3207737"/>
                </a:moveTo>
                <a:cubicBezTo>
                  <a:pt x="11876460" y="3148011"/>
                  <a:pt x="11512493" y="3027025"/>
                  <a:pt x="11193021" y="2949699"/>
                </a:cubicBezTo>
                <a:cubicBezTo>
                  <a:pt x="11131518" y="2935290"/>
                  <a:pt x="11069359" y="2924677"/>
                  <a:pt x="11021703" y="2889322"/>
                </a:cubicBezTo>
                <a:cubicBezTo>
                  <a:pt x="11050230" y="2812053"/>
                  <a:pt x="11052848" y="2743762"/>
                  <a:pt x="11089775" y="2671737"/>
                </a:cubicBezTo>
                <a:cubicBezTo>
                  <a:pt x="11105810" y="2679333"/>
                  <a:pt x="11115577" y="2656073"/>
                  <a:pt x="11127244" y="2659696"/>
                </a:cubicBezTo>
                <a:cubicBezTo>
                  <a:pt x="11128286" y="2659646"/>
                  <a:pt x="11133994" y="2669828"/>
                  <a:pt x="11133567" y="2669639"/>
                </a:cubicBezTo>
                <a:cubicBezTo>
                  <a:pt x="11224979" y="2684497"/>
                  <a:pt x="11318652" y="2716183"/>
                  <a:pt x="11413431" y="2731507"/>
                </a:cubicBezTo>
                <a:cubicBezTo>
                  <a:pt x="11505270" y="2746554"/>
                  <a:pt x="11593137" y="2765972"/>
                  <a:pt x="11672383" y="2788731"/>
                </a:cubicBezTo>
                <a:cubicBezTo>
                  <a:pt x="11702022" y="2796721"/>
                  <a:pt x="11727320" y="2814537"/>
                  <a:pt x="11755490" y="2822388"/>
                </a:cubicBezTo>
                <a:cubicBezTo>
                  <a:pt x="11775408" y="2828125"/>
                  <a:pt x="11797641" y="2829778"/>
                  <a:pt x="11817887" y="2833617"/>
                </a:cubicBezTo>
                <a:cubicBezTo>
                  <a:pt x="11915237" y="2854673"/>
                  <a:pt x="12033910" y="2897916"/>
                  <a:pt x="12119947" y="2927250"/>
                </a:cubicBezTo>
                <a:cubicBezTo>
                  <a:pt x="12160548" y="2941615"/>
                  <a:pt x="12204735" y="2947862"/>
                  <a:pt x="12238203" y="2974905"/>
                </a:cubicBezTo>
                <a:cubicBezTo>
                  <a:pt x="12210021" y="3059476"/>
                  <a:pt x="12216428" y="3137371"/>
                  <a:pt x="12179213" y="3207737"/>
                </a:cubicBezTo>
                <a:close/>
                <a:moveTo>
                  <a:pt x="7471152" y="14055505"/>
                </a:moveTo>
                <a:cubicBezTo>
                  <a:pt x="7511219" y="13979482"/>
                  <a:pt x="7516398" y="13860880"/>
                  <a:pt x="7472467" y="13813183"/>
                </a:cubicBezTo>
                <a:cubicBezTo>
                  <a:pt x="7443845" y="13782188"/>
                  <a:pt x="7398639" y="13766801"/>
                  <a:pt x="7365385" y="13739366"/>
                </a:cubicBezTo>
                <a:cubicBezTo>
                  <a:pt x="7361311" y="13758972"/>
                  <a:pt x="7357236" y="13778579"/>
                  <a:pt x="7353162" y="13798185"/>
                </a:cubicBezTo>
                <a:cubicBezTo>
                  <a:pt x="7335843" y="13802765"/>
                  <a:pt x="7296274" y="13809237"/>
                  <a:pt x="7294754" y="13786139"/>
                </a:cubicBezTo>
                <a:cubicBezTo>
                  <a:pt x="7272306" y="13866944"/>
                  <a:pt x="7243136" y="13968734"/>
                  <a:pt x="7231570" y="14045683"/>
                </a:cubicBezTo>
                <a:cubicBezTo>
                  <a:pt x="7242881" y="14063932"/>
                  <a:pt x="7277398" y="14043506"/>
                  <a:pt x="7289374" y="14062558"/>
                </a:cubicBezTo>
                <a:cubicBezTo>
                  <a:pt x="7279687" y="14091407"/>
                  <a:pt x="7266984" y="14127079"/>
                  <a:pt x="7269468" y="14157228"/>
                </a:cubicBezTo>
                <a:cubicBezTo>
                  <a:pt x="7298045" y="14147939"/>
                  <a:pt x="7314640" y="14136922"/>
                  <a:pt x="7341233" y="14129815"/>
                </a:cubicBezTo>
                <a:cubicBezTo>
                  <a:pt x="7363710" y="14123945"/>
                  <a:pt x="7394968" y="14127053"/>
                  <a:pt x="7419983" y="14113131"/>
                </a:cubicBezTo>
                <a:cubicBezTo>
                  <a:pt x="7440565" y="14101455"/>
                  <a:pt x="7457797" y="14080846"/>
                  <a:pt x="7471152" y="14055505"/>
                </a:cubicBezTo>
                <a:close/>
                <a:moveTo>
                  <a:pt x="7528809" y="14017994"/>
                </a:moveTo>
                <a:cubicBezTo>
                  <a:pt x="7493094" y="14135751"/>
                  <a:pt x="7400035" y="14189434"/>
                  <a:pt x="7263054" y="14189053"/>
                </a:cubicBezTo>
                <a:cubicBezTo>
                  <a:pt x="7255319" y="14201944"/>
                  <a:pt x="7257981" y="14227076"/>
                  <a:pt x="7249989" y="14252087"/>
                </a:cubicBezTo>
                <a:cubicBezTo>
                  <a:pt x="7223076" y="14243764"/>
                  <a:pt x="7219236" y="14242068"/>
                  <a:pt x="7193027" y="14230997"/>
                </a:cubicBezTo>
                <a:cubicBezTo>
                  <a:pt x="7185166" y="14271866"/>
                  <a:pt x="7177117" y="14313161"/>
                  <a:pt x="7164554" y="14347365"/>
                </a:cubicBezTo>
                <a:cubicBezTo>
                  <a:pt x="7153029" y="14359602"/>
                  <a:pt x="7133378" y="14359074"/>
                  <a:pt x="7125464" y="14376985"/>
                </a:cubicBezTo>
                <a:cubicBezTo>
                  <a:pt x="6981748" y="14371079"/>
                  <a:pt x="6827089" y="14363396"/>
                  <a:pt x="6686977" y="14380489"/>
                </a:cubicBezTo>
                <a:cubicBezTo>
                  <a:pt x="6645037" y="14385403"/>
                  <a:pt x="6602593" y="14397230"/>
                  <a:pt x="6576394" y="14390751"/>
                </a:cubicBezTo>
                <a:cubicBezTo>
                  <a:pt x="6516983" y="14375205"/>
                  <a:pt x="6497938" y="14308686"/>
                  <a:pt x="6443050" y="14282904"/>
                </a:cubicBezTo>
                <a:cubicBezTo>
                  <a:pt x="6438770" y="14254511"/>
                  <a:pt x="6413681" y="14236289"/>
                  <a:pt x="6406754" y="14209273"/>
                </a:cubicBezTo>
                <a:cubicBezTo>
                  <a:pt x="6390318" y="14144927"/>
                  <a:pt x="6408913" y="14035916"/>
                  <a:pt x="6431588" y="13951133"/>
                </a:cubicBezTo>
                <a:cubicBezTo>
                  <a:pt x="6449335" y="13885581"/>
                  <a:pt x="6474726" y="13787728"/>
                  <a:pt x="6492055" y="13704661"/>
                </a:cubicBezTo>
                <a:cubicBezTo>
                  <a:pt x="6510087" y="13618847"/>
                  <a:pt x="6520056" y="13464741"/>
                  <a:pt x="6561081" y="13370737"/>
                </a:cubicBezTo>
                <a:cubicBezTo>
                  <a:pt x="6591793" y="13301228"/>
                  <a:pt x="6629175" y="13270856"/>
                  <a:pt x="6713367" y="13293784"/>
                </a:cubicBezTo>
                <a:cubicBezTo>
                  <a:pt x="6757808" y="13306284"/>
                  <a:pt x="6809423" y="13329090"/>
                  <a:pt x="6867793" y="13344686"/>
                </a:cubicBezTo>
                <a:cubicBezTo>
                  <a:pt x="6907780" y="13355728"/>
                  <a:pt x="6958620" y="13371057"/>
                  <a:pt x="6989678" y="13369999"/>
                </a:cubicBezTo>
                <a:cubicBezTo>
                  <a:pt x="7022393" y="13368654"/>
                  <a:pt x="7054459" y="13331853"/>
                  <a:pt x="7104613" y="13337195"/>
                </a:cubicBezTo>
                <a:cubicBezTo>
                  <a:pt x="7190856" y="13346248"/>
                  <a:pt x="7290780" y="13375109"/>
                  <a:pt x="7361751" y="13414112"/>
                </a:cubicBezTo>
                <a:cubicBezTo>
                  <a:pt x="7369725" y="13484914"/>
                  <a:pt x="7351303" y="13545071"/>
                  <a:pt x="7333576" y="13619807"/>
                </a:cubicBezTo>
                <a:cubicBezTo>
                  <a:pt x="7339619" y="13632671"/>
                  <a:pt x="7361321" y="13619324"/>
                  <a:pt x="7378484" y="13628946"/>
                </a:cubicBezTo>
                <a:cubicBezTo>
                  <a:pt x="7353893" y="13704217"/>
                  <a:pt x="7418928" y="13715114"/>
                  <a:pt x="7462142" y="13750008"/>
                </a:cubicBezTo>
                <a:cubicBezTo>
                  <a:pt x="7527272" y="13802230"/>
                  <a:pt x="7564058" y="13903600"/>
                  <a:pt x="7528809" y="14017994"/>
                </a:cubicBezTo>
                <a:close/>
              </a:path>
            </a:pathLst>
          </a:custGeom>
          <a:solidFill>
            <a:schemeClr val="dk1">
              <a:alpha val="49803"/>
            </a:scheme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Twentieth Century"/>
              <a:ea typeface="Twentieth Century"/>
              <a:cs typeface="Twentieth Century"/>
              <a:sym typeface="Twentieth Century"/>
            </a:endParaRPr>
          </a:p>
        </p:txBody>
      </p:sp>
      <p:sp>
        <p:nvSpPr>
          <p:cNvPr id="168" name="Google Shape;168;p9"/>
          <p:cNvSpPr txBox="1"/>
          <p:nvPr/>
        </p:nvSpPr>
        <p:spPr>
          <a:xfrm>
            <a:off x="3272590" y="802105"/>
            <a:ext cx="5069305" cy="1200329"/>
          </a:xfrm>
          <a:prstGeom prst="rect">
            <a:avLst/>
          </a:prstGeom>
          <a:noFill/>
          <a:ln>
            <a:noFill/>
          </a:ln>
        </p:spPr>
        <p:txBody>
          <a:bodyPr spcFirstLastPara="1" wrap="square" lIns="91425" tIns="45700" rIns="91425" bIns="45700" anchor="t" anchorCtr="0">
            <a:spAutoFit/>
          </a:bodyPr>
          <a:lstStyle/>
          <a:p>
            <a:pPr marL="0" marR="0" lvl="0" indent="0" algn="ctr" rtl="0">
              <a:spcBef>
                <a:spcPts val="0"/>
              </a:spcBef>
              <a:spcAft>
                <a:spcPts val="0"/>
              </a:spcAft>
              <a:buNone/>
            </a:pPr>
            <a:r>
              <a:rPr lang="en-US" sz="3600">
                <a:solidFill>
                  <a:schemeClr val="dk1"/>
                </a:solidFill>
                <a:latin typeface="Short Stack"/>
                <a:ea typeface="Short Stack"/>
                <a:cs typeface="Short Stack"/>
                <a:sym typeface="Short Stack"/>
              </a:rPr>
              <a:t>Important Annual </a:t>
            </a:r>
            <a:endParaRPr/>
          </a:p>
          <a:p>
            <a:pPr marL="0" marR="0" lvl="0" indent="0" algn="ctr" rtl="0">
              <a:spcBef>
                <a:spcPts val="0"/>
              </a:spcBef>
              <a:spcAft>
                <a:spcPts val="0"/>
              </a:spcAft>
              <a:buNone/>
            </a:pPr>
            <a:r>
              <a:rPr lang="en-US" sz="3600">
                <a:solidFill>
                  <a:schemeClr val="dk1"/>
                </a:solidFill>
                <a:latin typeface="Short Stack"/>
                <a:ea typeface="Short Stack"/>
                <a:cs typeface="Short Stack"/>
                <a:sym typeface="Short Stack"/>
              </a:rPr>
              <a:t>Title 1 Documents</a:t>
            </a:r>
            <a:endParaRPr/>
          </a:p>
        </p:txBody>
      </p:sp>
      <p:sp>
        <p:nvSpPr>
          <p:cNvPr id="169" name="Google Shape;169;p9"/>
          <p:cNvSpPr txBox="1"/>
          <p:nvPr/>
        </p:nvSpPr>
        <p:spPr>
          <a:xfrm>
            <a:off x="1331495" y="2277979"/>
            <a:ext cx="9384600" cy="2955300"/>
          </a:xfrm>
          <a:prstGeom prst="rect">
            <a:avLst/>
          </a:prstGeom>
          <a:noFill/>
          <a:ln>
            <a:noFill/>
          </a:ln>
        </p:spPr>
        <p:txBody>
          <a:bodyPr spcFirstLastPara="1" wrap="square" lIns="91425" tIns="45700" rIns="91425" bIns="45700" anchor="t" anchorCtr="0">
            <a:spAutoFit/>
          </a:bodyPr>
          <a:lstStyle/>
          <a:p>
            <a:pPr marL="285750" marR="0" lvl="0" indent="-285750" algn="l" rtl="0">
              <a:spcBef>
                <a:spcPts val="0"/>
              </a:spcBef>
              <a:spcAft>
                <a:spcPts val="0"/>
              </a:spcAft>
              <a:buClr>
                <a:schemeClr val="dk1"/>
              </a:buClr>
              <a:buSzPts val="1800"/>
              <a:buFont typeface="Arial"/>
              <a:buChar char="•"/>
            </a:pPr>
            <a:r>
              <a:rPr lang="en-US" sz="1800" b="1">
                <a:solidFill>
                  <a:schemeClr val="dk1"/>
                </a:solidFill>
                <a:latin typeface="Twentieth Century"/>
                <a:ea typeface="Twentieth Century"/>
                <a:cs typeface="Twentieth Century"/>
                <a:sym typeface="Twentieth Century"/>
              </a:rPr>
              <a:t>Parent Involvement Policy and School-Parent-Student Compact </a:t>
            </a:r>
            <a:r>
              <a:rPr lang="en-US" sz="1800">
                <a:solidFill>
                  <a:schemeClr val="dk1"/>
                </a:solidFill>
                <a:latin typeface="Twentieth Century"/>
                <a:ea typeface="Twentieth Century"/>
                <a:cs typeface="Twentieth Century"/>
                <a:sym typeface="Twentieth Century"/>
              </a:rPr>
              <a:t>– </a:t>
            </a:r>
            <a:br>
              <a:rPr lang="en-US" sz="1800">
                <a:solidFill>
                  <a:schemeClr val="dk1"/>
                </a:solidFill>
                <a:latin typeface="Twentieth Century"/>
                <a:ea typeface="Twentieth Century"/>
                <a:cs typeface="Twentieth Century"/>
                <a:sym typeface="Twentieth Century"/>
              </a:rPr>
            </a:br>
            <a:r>
              <a:rPr lang="en-US" sz="1800">
                <a:solidFill>
                  <a:schemeClr val="dk1"/>
                </a:solidFill>
                <a:latin typeface="Twentieth Century"/>
                <a:ea typeface="Twentieth Century"/>
                <a:cs typeface="Twentieth Century"/>
                <a:sym typeface="Twentieth Century"/>
              </a:rPr>
              <a:t>This year’s parent involvement policy and School-Parent- Student Compact was reviewed at the PTO meeting on July 28. These documents must be signed and returned as soon as possible, if they haven’t already been sent back.</a:t>
            </a:r>
            <a:endParaRPr/>
          </a:p>
          <a:p>
            <a:pPr marL="0" marR="0" lvl="0" indent="0" algn="l" rtl="0">
              <a:spcBef>
                <a:spcPts val="0"/>
              </a:spcBef>
              <a:spcAft>
                <a:spcPts val="0"/>
              </a:spcAft>
              <a:buNone/>
            </a:pPr>
            <a:endParaRPr sz="1800">
              <a:solidFill>
                <a:schemeClr val="dk1"/>
              </a:solidFill>
              <a:latin typeface="Twentieth Century"/>
              <a:ea typeface="Twentieth Century"/>
              <a:cs typeface="Twentieth Century"/>
              <a:sym typeface="Twentieth Century"/>
            </a:endParaRPr>
          </a:p>
          <a:p>
            <a:pPr marL="285750" marR="0" lvl="0" indent="-285750" algn="l" rtl="0">
              <a:spcBef>
                <a:spcPts val="0"/>
              </a:spcBef>
              <a:spcAft>
                <a:spcPts val="0"/>
              </a:spcAft>
              <a:buClr>
                <a:schemeClr val="dk1"/>
              </a:buClr>
              <a:buSzPts val="1800"/>
              <a:buFont typeface="Arial"/>
              <a:buChar char="•"/>
            </a:pPr>
            <a:r>
              <a:rPr lang="en-US" sz="1800" b="1">
                <a:solidFill>
                  <a:schemeClr val="dk1"/>
                </a:solidFill>
                <a:latin typeface="Twentieth Century"/>
                <a:ea typeface="Twentieth Century"/>
                <a:cs typeface="Twentieth Century"/>
                <a:sym typeface="Twentieth Century"/>
              </a:rPr>
              <a:t>Parents Right to Know- </a:t>
            </a:r>
            <a:br>
              <a:rPr lang="en-US" sz="1800" b="1">
                <a:solidFill>
                  <a:schemeClr val="dk1"/>
                </a:solidFill>
                <a:latin typeface="Twentieth Century"/>
                <a:ea typeface="Twentieth Century"/>
                <a:cs typeface="Twentieth Century"/>
                <a:sym typeface="Twentieth Century"/>
              </a:rPr>
            </a:br>
            <a:r>
              <a:rPr lang="en-US" sz="2000">
                <a:solidFill>
                  <a:schemeClr val="dk1"/>
                </a:solidFill>
                <a:latin typeface="Twentieth Century"/>
                <a:ea typeface="Twentieth Century"/>
                <a:cs typeface="Twentieth Century"/>
                <a:sym typeface="Twentieth Century"/>
              </a:rPr>
              <a:t>At any time during the school year, parents have the right to request timely information on the professional qualifications of their children’s classroom teachers. This notification will be sent home during the first week of school and is in our school calendar. </a:t>
            </a:r>
            <a:endParaRPr sz="2000" b="1">
              <a:solidFill>
                <a:schemeClr val="dk1"/>
              </a:solidFill>
              <a:latin typeface="Twentieth Century"/>
              <a:ea typeface="Twentieth Century"/>
              <a:cs typeface="Twentieth Century"/>
              <a:sym typeface="Twentieth Century"/>
            </a:endParaRPr>
          </a:p>
          <a:p>
            <a:pPr marL="0" marR="0" lvl="0" indent="0" algn="l" rtl="0">
              <a:spcBef>
                <a:spcPts val="0"/>
              </a:spcBef>
              <a:spcAft>
                <a:spcPts val="0"/>
              </a:spcAft>
              <a:buNone/>
            </a:pPr>
            <a:endParaRPr sz="1800">
              <a:solidFill>
                <a:schemeClr val="dk1"/>
              </a:solidFill>
              <a:latin typeface="Twentieth Century"/>
              <a:ea typeface="Twentieth Century"/>
              <a:cs typeface="Twentieth Century"/>
              <a:sym typeface="Twentieth Century"/>
            </a:endParaRPr>
          </a:p>
        </p:txBody>
      </p:sp>
      <p:pic>
        <p:nvPicPr>
          <p:cNvPr id="3" name="Audio 2">
            <a:hlinkClick r:id="" action="ppaction://media"/>
            <a:extLst>
              <a:ext uri="{FF2B5EF4-FFF2-40B4-BE49-F238E27FC236}">
                <a16:creationId xmlns:a16="http://schemas.microsoft.com/office/drawing/2014/main" id="{7A6FB7C2-CA78-DEA4-82EB-77D7649EAD00}"/>
              </a:ext>
            </a:extLst>
          </p:cNvPr>
          <p:cNvPicPr>
            <a:picLocks noChangeAspect="1"/>
          </p:cNvPicPr>
          <p:nvPr>
            <a:audioFile r:link="rId2"/>
            <p:extLst>
              <p:ext uri="{DAA4B4D4-6D71-4841-9C94-3DE7FCFB9230}">
                <p14:media xmlns:p14="http://schemas.microsoft.com/office/powerpoint/2010/main" r:embed="rId1"/>
              </p:ext>
            </p:extLst>
          </p:nvPr>
        </p:nvPicPr>
        <p:blipFill>
          <a:blip r:embed="rId5"/>
          <a:stretch>
            <a:fillRect/>
          </a:stretch>
        </p:blipFill>
        <p:spPr>
          <a:xfrm>
            <a:off x="11226800" y="5892800"/>
            <a:ext cx="812800" cy="812800"/>
          </a:xfrm>
          <a:prstGeom prst="rect">
            <a:avLst/>
          </a:prstGeom>
        </p:spPr>
      </p:pic>
    </p:spTree>
  </p:cSld>
  <p:clrMapOvr>
    <a:masterClrMapping/>
  </p:clrMapOvr>
  <mc:AlternateContent xmlns:mc="http://schemas.openxmlformats.org/markup-compatibility/2006">
    <mc:Choice xmlns:p14="http://schemas.microsoft.com/office/powerpoint/2010/main" Requires="p14">
      <p:transition spd="slow" p14:dur="2000" advTm="43317"/>
    </mc:Choice>
    <mc:Fallback>
      <p:transition spd="slow" advTm="43317"/>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afterEffect">
                                  <p:stCondLst>
                                    <p:cond delay="0"/>
                                  </p:stCondLst>
                                  <p:childTnLst>
                                    <p:cmd type="call" cmd="playFrom(0.0)">
                                      <p:cBhvr>
                                        <p:cTn id="6" dur="1" fill="hold"/>
                                        <p:tgtEl>
                                          <p:spTgt spid="3"/>
                                        </p:tgtEl>
                                      </p:cBhvr>
                                    </p:cmd>
                                  </p:childTnLst>
                                </p:cTn>
                              </p:par>
                            </p:childTnLst>
                          </p:cTn>
                        </p:par>
                      </p:childTnLst>
                    </p:cTn>
                  </p:par>
                </p:childTnLst>
              </p:cTn>
              <p:prevCondLst>
                <p:cond evt="onPrev" delay="0">
                  <p:tgtEl>
                    <p:sldTgt/>
                  </p:tgtEl>
                </p:cond>
              </p:prevCondLst>
              <p:nextCondLst>
                <p:cond evt="onNext" delay="0">
                  <p:tgtEl>
                    <p:sldTgt/>
                  </p:tgtEl>
                </p:cond>
              </p:nextCondLst>
            </p:seq>
            <p:audio isNarration="1">
              <p:cMediaNode vol="80000" showWhenStopped="0">
                <p:cTn id="7" fill="hold" display="0">
                  <p:stCondLst>
                    <p:cond delay="indefinite"/>
                  </p:stCondLst>
                  <p:endCondLst>
                    <p:cond evt="onStopAudio" delay="0">
                      <p:tgtEl>
                        <p:sldTgt/>
                      </p:tgtEl>
                    </p:cond>
                  </p:endCondLst>
                </p:cTn>
                <p:tgtEl>
                  <p:spTgt spid="3"/>
                </p:tgtEl>
              </p:cMediaNode>
            </p:audio>
          </p:childTnLst>
        </p:cTn>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173"/>
        <p:cNvGrpSpPr/>
        <p:nvPr/>
      </p:nvGrpSpPr>
      <p:grpSpPr>
        <a:xfrm>
          <a:off x="0" y="0"/>
          <a:ext cx="0" cy="0"/>
          <a:chOff x="0" y="0"/>
          <a:chExt cx="0" cy="0"/>
        </a:xfrm>
      </p:grpSpPr>
      <p:sp>
        <p:nvSpPr>
          <p:cNvPr id="174" name="Google Shape;174;p10"/>
          <p:cNvSpPr/>
          <p:nvPr/>
        </p:nvSpPr>
        <p:spPr>
          <a:xfrm rot="-6830277">
            <a:off x="-89957" y="-4122130"/>
            <a:ext cx="12238203" cy="14922647"/>
          </a:xfrm>
          <a:custGeom>
            <a:avLst/>
            <a:gdLst/>
            <a:ahLst/>
            <a:cxnLst/>
            <a:rect l="l" t="t" r="r" b="b"/>
            <a:pathLst>
              <a:path w="12238203" h="14922648" extrusionOk="0">
                <a:moveTo>
                  <a:pt x="57976" y="11664063"/>
                </a:moveTo>
                <a:cubicBezTo>
                  <a:pt x="58618" y="11658863"/>
                  <a:pt x="57117" y="11653608"/>
                  <a:pt x="55710" y="11648140"/>
                </a:cubicBezTo>
                <a:cubicBezTo>
                  <a:pt x="48716" y="11654743"/>
                  <a:pt x="42336" y="11661106"/>
                  <a:pt x="35342" y="11667709"/>
                </a:cubicBezTo>
                <a:cubicBezTo>
                  <a:pt x="39278" y="11671489"/>
                  <a:pt x="43452" y="11675884"/>
                  <a:pt x="47388" y="11679663"/>
                </a:cubicBezTo>
                <a:cubicBezTo>
                  <a:pt x="54551" y="11674410"/>
                  <a:pt x="57335" y="11669264"/>
                  <a:pt x="57976" y="11664063"/>
                </a:cubicBezTo>
                <a:close/>
                <a:moveTo>
                  <a:pt x="2528364" y="6129546"/>
                </a:moveTo>
                <a:cubicBezTo>
                  <a:pt x="2534743" y="6112512"/>
                  <a:pt x="2530562" y="6092536"/>
                  <a:pt x="2507101" y="6089064"/>
                </a:cubicBezTo>
                <a:cubicBezTo>
                  <a:pt x="2486837" y="6097984"/>
                  <a:pt x="2478129" y="6130393"/>
                  <a:pt x="2486270" y="6152374"/>
                </a:cubicBezTo>
                <a:cubicBezTo>
                  <a:pt x="2505048" y="6160671"/>
                  <a:pt x="2521986" y="6146579"/>
                  <a:pt x="2528364" y="6129546"/>
                </a:cubicBezTo>
                <a:close/>
                <a:moveTo>
                  <a:pt x="119335" y="11591663"/>
                </a:moveTo>
                <a:cubicBezTo>
                  <a:pt x="120534" y="11586931"/>
                  <a:pt x="120543" y="11582153"/>
                  <a:pt x="118972" y="11577633"/>
                </a:cubicBezTo>
                <a:cubicBezTo>
                  <a:pt x="104467" y="11593160"/>
                  <a:pt x="81203" y="11608899"/>
                  <a:pt x="86961" y="11624706"/>
                </a:cubicBezTo>
                <a:cubicBezTo>
                  <a:pt x="101438" y="11619624"/>
                  <a:pt x="115739" y="11605857"/>
                  <a:pt x="119335" y="11591663"/>
                </a:cubicBezTo>
                <a:close/>
                <a:moveTo>
                  <a:pt x="1406792" y="8710768"/>
                </a:moveTo>
                <a:cubicBezTo>
                  <a:pt x="1417557" y="8695639"/>
                  <a:pt x="1391644" y="8673481"/>
                  <a:pt x="1383926" y="8695566"/>
                </a:cubicBezTo>
                <a:cubicBezTo>
                  <a:pt x="1398048" y="8698237"/>
                  <a:pt x="1397404" y="8706620"/>
                  <a:pt x="1406792" y="8710768"/>
                </a:cubicBezTo>
                <a:close/>
                <a:moveTo>
                  <a:pt x="1396152" y="8781024"/>
                </a:moveTo>
                <a:cubicBezTo>
                  <a:pt x="1394722" y="8777332"/>
                  <a:pt x="1380857" y="8762538"/>
                  <a:pt x="1374815" y="8771596"/>
                </a:cubicBezTo>
                <a:cubicBezTo>
                  <a:pt x="1383627" y="8772430"/>
                  <a:pt x="1387460" y="8791460"/>
                  <a:pt x="1396152" y="8781024"/>
                </a:cubicBezTo>
                <a:close/>
                <a:moveTo>
                  <a:pt x="164213" y="11576498"/>
                </a:moveTo>
                <a:cubicBezTo>
                  <a:pt x="165341" y="11572899"/>
                  <a:pt x="165080" y="11569308"/>
                  <a:pt x="162458" y="11565727"/>
                </a:cubicBezTo>
                <a:cubicBezTo>
                  <a:pt x="150412" y="11580301"/>
                  <a:pt x="123122" y="11594771"/>
                  <a:pt x="142794" y="11609075"/>
                </a:cubicBezTo>
                <a:cubicBezTo>
                  <a:pt x="144940" y="11598162"/>
                  <a:pt x="160828" y="11587294"/>
                  <a:pt x="164213" y="11576498"/>
                </a:cubicBezTo>
                <a:close/>
                <a:moveTo>
                  <a:pt x="1426503" y="8734264"/>
                </a:moveTo>
                <a:cubicBezTo>
                  <a:pt x="1415348" y="8723727"/>
                  <a:pt x="1402535" y="8713476"/>
                  <a:pt x="1383996" y="8705796"/>
                </a:cubicBezTo>
                <a:cubicBezTo>
                  <a:pt x="1383235" y="8724835"/>
                  <a:pt x="1401734" y="8736069"/>
                  <a:pt x="1420848" y="8747064"/>
                </a:cubicBezTo>
                <a:close/>
                <a:moveTo>
                  <a:pt x="98166" y="11746993"/>
                </a:moveTo>
                <a:cubicBezTo>
                  <a:pt x="98354" y="11746565"/>
                  <a:pt x="94467" y="11743828"/>
                  <a:pt x="94230" y="11743212"/>
                </a:cubicBezTo>
                <a:cubicBezTo>
                  <a:pt x="92121" y="11703000"/>
                  <a:pt x="82537" y="11769676"/>
                  <a:pt x="98166" y="11746993"/>
                </a:cubicBezTo>
                <a:close/>
                <a:moveTo>
                  <a:pt x="1449243" y="8694341"/>
                </a:moveTo>
                <a:cubicBezTo>
                  <a:pt x="1447288" y="8688378"/>
                  <a:pt x="1429603" y="8681075"/>
                  <a:pt x="1424563" y="8693634"/>
                </a:cubicBezTo>
                <a:cubicBezTo>
                  <a:pt x="1435043" y="8698775"/>
                  <a:pt x="1444243" y="8703350"/>
                  <a:pt x="1449243" y="8694341"/>
                </a:cubicBezTo>
                <a:close/>
                <a:moveTo>
                  <a:pt x="1420832" y="8781730"/>
                </a:moveTo>
                <a:cubicBezTo>
                  <a:pt x="1424599" y="8751271"/>
                  <a:pt x="1381567" y="8720529"/>
                  <a:pt x="1356162" y="8713384"/>
                </a:cubicBezTo>
                <a:cubicBezTo>
                  <a:pt x="1376488" y="8736642"/>
                  <a:pt x="1399275" y="8758948"/>
                  <a:pt x="1420832" y="8781730"/>
                </a:cubicBezTo>
                <a:close/>
                <a:moveTo>
                  <a:pt x="4605200" y="1613000"/>
                </a:moveTo>
                <a:cubicBezTo>
                  <a:pt x="4607346" y="1606209"/>
                  <a:pt x="4607822" y="1599626"/>
                  <a:pt x="4604159" y="1595389"/>
                </a:cubicBezTo>
                <a:cubicBezTo>
                  <a:pt x="4602013" y="1602181"/>
                  <a:pt x="4593047" y="1611785"/>
                  <a:pt x="4605200" y="1613000"/>
                </a:cubicBezTo>
                <a:close/>
                <a:moveTo>
                  <a:pt x="1413347" y="8843691"/>
                </a:moveTo>
                <a:cubicBezTo>
                  <a:pt x="1415268" y="8813945"/>
                  <a:pt x="1393811" y="8793247"/>
                  <a:pt x="1369089" y="8774165"/>
                </a:cubicBezTo>
                <a:cubicBezTo>
                  <a:pt x="1357094" y="8789771"/>
                  <a:pt x="1378260" y="8786886"/>
                  <a:pt x="1384533" y="8795776"/>
                </a:cubicBezTo>
                <a:cubicBezTo>
                  <a:pt x="1395749" y="8811949"/>
                  <a:pt x="1395395" y="8843917"/>
                  <a:pt x="1413347" y="8843691"/>
                </a:cubicBezTo>
                <a:close/>
                <a:moveTo>
                  <a:pt x="1463299" y="8730636"/>
                </a:moveTo>
                <a:cubicBezTo>
                  <a:pt x="1445525" y="8725843"/>
                  <a:pt x="1436750" y="8699530"/>
                  <a:pt x="1419097" y="8706007"/>
                </a:cubicBezTo>
                <a:cubicBezTo>
                  <a:pt x="1428932" y="8719531"/>
                  <a:pt x="1433043" y="8735625"/>
                  <a:pt x="1457833" y="8743008"/>
                </a:cubicBezTo>
                <a:close/>
                <a:moveTo>
                  <a:pt x="1492948" y="8708553"/>
                </a:moveTo>
                <a:cubicBezTo>
                  <a:pt x="1488581" y="8704584"/>
                  <a:pt x="1486676" y="8699662"/>
                  <a:pt x="1489880" y="8692410"/>
                </a:cubicBezTo>
                <a:cubicBezTo>
                  <a:pt x="1478319" y="8690871"/>
                  <a:pt x="1464525" y="8686306"/>
                  <a:pt x="1455395" y="8691961"/>
                </a:cubicBezTo>
                <a:cubicBezTo>
                  <a:pt x="1471174" y="8694344"/>
                  <a:pt x="1478332" y="8717392"/>
                  <a:pt x="1492948" y="8708553"/>
                </a:cubicBezTo>
                <a:close/>
                <a:moveTo>
                  <a:pt x="149728" y="11751409"/>
                </a:moveTo>
                <a:cubicBezTo>
                  <a:pt x="126210" y="11730815"/>
                  <a:pt x="106169" y="11721959"/>
                  <a:pt x="102855" y="11696008"/>
                </a:cubicBezTo>
                <a:cubicBezTo>
                  <a:pt x="90784" y="11696797"/>
                  <a:pt x="79016" y="11681905"/>
                  <a:pt x="67119" y="11699604"/>
                </a:cubicBezTo>
                <a:cubicBezTo>
                  <a:pt x="93671" y="11722560"/>
                  <a:pt x="130040" y="11754444"/>
                  <a:pt x="149728" y="11751409"/>
                </a:cubicBezTo>
                <a:close/>
                <a:moveTo>
                  <a:pt x="1502666" y="8732733"/>
                </a:moveTo>
                <a:cubicBezTo>
                  <a:pt x="1481717" y="8727046"/>
                  <a:pt x="1478183" y="8714267"/>
                  <a:pt x="1464428" y="8706149"/>
                </a:cubicBezTo>
                <a:cubicBezTo>
                  <a:pt x="1460252" y="8723681"/>
                  <a:pt x="1474533" y="8734070"/>
                  <a:pt x="1492744" y="8743646"/>
                </a:cubicBezTo>
                <a:cubicBezTo>
                  <a:pt x="1495006" y="8738527"/>
                  <a:pt x="1500503" y="8739937"/>
                  <a:pt x="1502666" y="8732733"/>
                </a:cubicBezTo>
                <a:close/>
                <a:moveTo>
                  <a:pt x="514531" y="10975852"/>
                </a:moveTo>
                <a:cubicBezTo>
                  <a:pt x="515858" y="10974721"/>
                  <a:pt x="516398" y="10972922"/>
                  <a:pt x="515422" y="10969946"/>
                </a:cubicBezTo>
                <a:cubicBezTo>
                  <a:pt x="511312" y="10971184"/>
                  <a:pt x="504596" y="10970253"/>
                  <a:pt x="504794" y="10974413"/>
                </a:cubicBezTo>
                <a:cubicBezTo>
                  <a:pt x="506686" y="10974739"/>
                  <a:pt x="509192" y="10974829"/>
                  <a:pt x="508915" y="10977761"/>
                </a:cubicBezTo>
                <a:cubicBezTo>
                  <a:pt x="511089" y="10977449"/>
                  <a:pt x="513204" y="10976984"/>
                  <a:pt x="514531" y="10975852"/>
                </a:cubicBezTo>
                <a:close/>
                <a:moveTo>
                  <a:pt x="1823343" y="8013993"/>
                </a:moveTo>
                <a:cubicBezTo>
                  <a:pt x="1818088" y="8008618"/>
                  <a:pt x="1823790" y="8001469"/>
                  <a:pt x="1818723" y="7995669"/>
                </a:cubicBezTo>
                <a:cubicBezTo>
                  <a:pt x="1807963" y="8001600"/>
                  <a:pt x="1816078" y="8018923"/>
                  <a:pt x="1823343" y="8013993"/>
                </a:cubicBezTo>
                <a:close/>
                <a:moveTo>
                  <a:pt x="5097181" y="606870"/>
                </a:moveTo>
                <a:cubicBezTo>
                  <a:pt x="5101238" y="599996"/>
                  <a:pt x="5103212" y="593221"/>
                  <a:pt x="5099172" y="587357"/>
                </a:cubicBezTo>
                <a:cubicBezTo>
                  <a:pt x="5091800" y="594806"/>
                  <a:pt x="5094183" y="600957"/>
                  <a:pt x="5097181" y="606870"/>
                </a:cubicBezTo>
                <a:close/>
                <a:moveTo>
                  <a:pt x="1810988" y="8047712"/>
                </a:moveTo>
                <a:cubicBezTo>
                  <a:pt x="1810068" y="8037130"/>
                  <a:pt x="1813494" y="8025923"/>
                  <a:pt x="1801805" y="8016687"/>
                </a:cubicBezTo>
                <a:cubicBezTo>
                  <a:pt x="1794975" y="8026390"/>
                  <a:pt x="1799793" y="8048872"/>
                  <a:pt x="1810988" y="8047712"/>
                </a:cubicBezTo>
                <a:close/>
                <a:moveTo>
                  <a:pt x="5119381" y="560090"/>
                </a:moveTo>
                <a:cubicBezTo>
                  <a:pt x="5117435" y="558721"/>
                  <a:pt x="5115490" y="557351"/>
                  <a:pt x="5113972" y="556171"/>
                </a:cubicBezTo>
                <a:cubicBezTo>
                  <a:pt x="5112175" y="557926"/>
                  <a:pt x="5110806" y="559870"/>
                  <a:pt x="5110052" y="561577"/>
                </a:cubicBezTo>
                <a:cubicBezTo>
                  <a:pt x="5111571" y="562757"/>
                  <a:pt x="5113516" y="564127"/>
                  <a:pt x="5115462" y="565496"/>
                </a:cubicBezTo>
                <a:cubicBezTo>
                  <a:pt x="5116643" y="563979"/>
                  <a:pt x="5118011" y="562034"/>
                  <a:pt x="5119381" y="560090"/>
                </a:cubicBezTo>
                <a:close/>
                <a:moveTo>
                  <a:pt x="1522436" y="8701265"/>
                </a:moveTo>
                <a:cubicBezTo>
                  <a:pt x="1522931" y="8700289"/>
                  <a:pt x="1522174" y="8698393"/>
                  <a:pt x="1519254" y="8695191"/>
                </a:cubicBezTo>
                <a:cubicBezTo>
                  <a:pt x="1517071" y="8693206"/>
                  <a:pt x="1509539" y="8692938"/>
                  <a:pt x="1508835" y="8695686"/>
                </a:cubicBezTo>
                <a:cubicBezTo>
                  <a:pt x="1508202" y="8698848"/>
                  <a:pt x="1520950" y="8704194"/>
                  <a:pt x="1522436" y="8701265"/>
                </a:cubicBezTo>
                <a:close/>
                <a:moveTo>
                  <a:pt x="5039030" y="753489"/>
                </a:moveTo>
                <a:cubicBezTo>
                  <a:pt x="5034591" y="739292"/>
                  <a:pt x="5064832" y="707791"/>
                  <a:pt x="5046253" y="703661"/>
                </a:cubicBezTo>
                <a:cubicBezTo>
                  <a:pt x="5046197" y="719950"/>
                  <a:pt x="5021044" y="739934"/>
                  <a:pt x="5039030" y="753489"/>
                </a:cubicBezTo>
                <a:close/>
                <a:moveTo>
                  <a:pt x="5027029" y="786422"/>
                </a:moveTo>
                <a:cubicBezTo>
                  <a:pt x="5023515" y="782830"/>
                  <a:pt x="5025400" y="778564"/>
                  <a:pt x="5022928" y="774923"/>
                </a:cubicBezTo>
                <a:cubicBezTo>
                  <a:pt x="5013283" y="782897"/>
                  <a:pt x="5018615" y="793920"/>
                  <a:pt x="5027029" y="786422"/>
                </a:cubicBezTo>
                <a:close/>
                <a:moveTo>
                  <a:pt x="4354302" y="2309260"/>
                </a:moveTo>
                <a:cubicBezTo>
                  <a:pt x="4357301" y="2297872"/>
                  <a:pt x="4351284" y="2282130"/>
                  <a:pt x="4331854" y="2284411"/>
                </a:cubicBezTo>
                <a:cubicBezTo>
                  <a:pt x="4319442" y="2292522"/>
                  <a:pt x="4335062" y="2299868"/>
                  <a:pt x="4322650" y="2307978"/>
                </a:cubicBezTo>
                <a:cubicBezTo>
                  <a:pt x="4339286" y="2327681"/>
                  <a:pt x="4351303" y="2320648"/>
                  <a:pt x="4354302" y="2309260"/>
                </a:cubicBezTo>
                <a:close/>
                <a:moveTo>
                  <a:pt x="5079625" y="668828"/>
                </a:moveTo>
                <a:cubicBezTo>
                  <a:pt x="5080307" y="666707"/>
                  <a:pt x="5079793" y="664696"/>
                  <a:pt x="5076473" y="662974"/>
                </a:cubicBezTo>
                <a:cubicBezTo>
                  <a:pt x="5072742" y="667953"/>
                  <a:pt x="5073130" y="671693"/>
                  <a:pt x="5075602" y="675335"/>
                </a:cubicBezTo>
                <a:cubicBezTo>
                  <a:pt x="5077065" y="673177"/>
                  <a:pt x="5078943" y="670948"/>
                  <a:pt x="5079625" y="668828"/>
                </a:cubicBezTo>
                <a:close/>
                <a:moveTo>
                  <a:pt x="518128" y="10996083"/>
                </a:moveTo>
                <a:cubicBezTo>
                  <a:pt x="517791" y="10993389"/>
                  <a:pt x="517692" y="10991310"/>
                  <a:pt x="517355" y="10988616"/>
                </a:cubicBezTo>
                <a:cubicBezTo>
                  <a:pt x="511967" y="10989290"/>
                  <a:pt x="509173" y="10987546"/>
                  <a:pt x="505766" y="10986040"/>
                </a:cubicBezTo>
                <a:cubicBezTo>
                  <a:pt x="505548" y="10994598"/>
                  <a:pt x="507688" y="11000125"/>
                  <a:pt x="514780" y="11000204"/>
                </a:cubicBezTo>
                <a:cubicBezTo>
                  <a:pt x="514681" y="10998124"/>
                  <a:pt x="514770" y="10995619"/>
                  <a:pt x="518128" y="10996083"/>
                </a:cubicBezTo>
                <a:close/>
                <a:moveTo>
                  <a:pt x="4618171" y="1717167"/>
                </a:moveTo>
                <a:cubicBezTo>
                  <a:pt x="4619954" y="1697116"/>
                  <a:pt x="4600074" y="1688390"/>
                  <a:pt x="4588750" y="1680288"/>
                </a:cubicBezTo>
                <a:cubicBezTo>
                  <a:pt x="4587464" y="1698059"/>
                  <a:pt x="4609232" y="1698982"/>
                  <a:pt x="4618171" y="1717167"/>
                </a:cubicBezTo>
                <a:close/>
                <a:moveTo>
                  <a:pt x="4612516" y="1731313"/>
                </a:moveTo>
                <a:cubicBezTo>
                  <a:pt x="4606553" y="1722277"/>
                  <a:pt x="4606752" y="1710381"/>
                  <a:pt x="4595334" y="1703595"/>
                </a:cubicBezTo>
                <a:cubicBezTo>
                  <a:pt x="4592616" y="1718285"/>
                  <a:pt x="4600859" y="1727817"/>
                  <a:pt x="4604256" y="1740306"/>
                </a:cubicBezTo>
                <a:cubicBezTo>
                  <a:pt x="4606258" y="1735489"/>
                  <a:pt x="4609387" y="1733401"/>
                  <a:pt x="4612516" y="1731313"/>
                </a:cubicBezTo>
                <a:close/>
                <a:moveTo>
                  <a:pt x="5114060" y="598396"/>
                </a:moveTo>
                <a:cubicBezTo>
                  <a:pt x="5114937" y="593813"/>
                  <a:pt x="5113483" y="589602"/>
                  <a:pt x="5108500" y="585871"/>
                </a:cubicBezTo>
                <a:cubicBezTo>
                  <a:pt x="5104781" y="595443"/>
                  <a:pt x="5101250" y="604589"/>
                  <a:pt x="5105628" y="613151"/>
                </a:cubicBezTo>
                <a:cubicBezTo>
                  <a:pt x="5109973" y="607934"/>
                  <a:pt x="5113183" y="602979"/>
                  <a:pt x="5114060" y="598396"/>
                </a:cubicBezTo>
                <a:close/>
                <a:moveTo>
                  <a:pt x="1842337" y="8014752"/>
                </a:moveTo>
                <a:cubicBezTo>
                  <a:pt x="1832856" y="7999369"/>
                  <a:pt x="1844726" y="7981717"/>
                  <a:pt x="1831325" y="7967146"/>
                </a:cubicBezTo>
                <a:cubicBezTo>
                  <a:pt x="1823890" y="7981670"/>
                  <a:pt x="1830726" y="8020308"/>
                  <a:pt x="1842337" y="8014752"/>
                </a:cubicBezTo>
                <a:close/>
                <a:moveTo>
                  <a:pt x="5145571" y="540501"/>
                </a:moveTo>
                <a:cubicBezTo>
                  <a:pt x="5146344" y="534279"/>
                  <a:pt x="5144293" y="528529"/>
                  <a:pt x="5138099" y="523498"/>
                </a:cubicBezTo>
                <a:cubicBezTo>
                  <a:pt x="5132446" y="536294"/>
                  <a:pt x="5130960" y="548893"/>
                  <a:pt x="5136103" y="560342"/>
                </a:cubicBezTo>
                <a:cubicBezTo>
                  <a:pt x="5141202" y="553418"/>
                  <a:pt x="5144799" y="546723"/>
                  <a:pt x="5145571" y="540501"/>
                </a:cubicBezTo>
                <a:close/>
                <a:moveTo>
                  <a:pt x="4635588" y="1695938"/>
                </a:moveTo>
                <a:cubicBezTo>
                  <a:pt x="4634250" y="1668711"/>
                  <a:pt x="4618309" y="1646708"/>
                  <a:pt x="4598934" y="1626439"/>
                </a:cubicBezTo>
                <a:cubicBezTo>
                  <a:pt x="4583988" y="1645533"/>
                  <a:pt x="4643257" y="1690541"/>
                  <a:pt x="4612101" y="1673054"/>
                </a:cubicBezTo>
                <a:cubicBezTo>
                  <a:pt x="4608706" y="1683394"/>
                  <a:pt x="4612131" y="1690922"/>
                  <a:pt x="4623740" y="1695075"/>
                </a:cubicBezTo>
                <a:cubicBezTo>
                  <a:pt x="4627145" y="1675473"/>
                  <a:pt x="4623769" y="1690115"/>
                  <a:pt x="4635588" y="1695938"/>
                </a:cubicBezTo>
                <a:close/>
                <a:moveTo>
                  <a:pt x="1857721" y="7983388"/>
                </a:moveTo>
                <a:cubicBezTo>
                  <a:pt x="1850853" y="7974757"/>
                  <a:pt x="1860376" y="7964717"/>
                  <a:pt x="1848974" y="7957135"/>
                </a:cubicBezTo>
                <a:cubicBezTo>
                  <a:pt x="1844974" y="7965036"/>
                  <a:pt x="1846813" y="7986201"/>
                  <a:pt x="1857721" y="7983388"/>
                </a:cubicBezTo>
                <a:close/>
                <a:moveTo>
                  <a:pt x="5200528" y="422612"/>
                </a:moveTo>
                <a:cubicBezTo>
                  <a:pt x="5204586" y="415738"/>
                  <a:pt x="5206559" y="408963"/>
                  <a:pt x="5202519" y="403099"/>
                </a:cubicBezTo>
                <a:cubicBezTo>
                  <a:pt x="5196377" y="410072"/>
                  <a:pt x="5191090" y="417422"/>
                  <a:pt x="5200528" y="422612"/>
                </a:cubicBezTo>
                <a:close/>
                <a:moveTo>
                  <a:pt x="4803612" y="1321741"/>
                </a:moveTo>
                <a:cubicBezTo>
                  <a:pt x="4806072" y="1306040"/>
                  <a:pt x="4793174" y="1296830"/>
                  <a:pt x="4786086" y="1285065"/>
                </a:cubicBezTo>
                <a:cubicBezTo>
                  <a:pt x="4781909" y="1301634"/>
                  <a:pt x="4796524" y="1309977"/>
                  <a:pt x="4803612" y="1321741"/>
                </a:cubicBezTo>
                <a:close/>
                <a:moveTo>
                  <a:pt x="3289715" y="4748431"/>
                </a:moveTo>
                <a:cubicBezTo>
                  <a:pt x="3298882" y="4736711"/>
                  <a:pt x="3295785" y="4723933"/>
                  <a:pt x="3296671" y="4711215"/>
                </a:cubicBezTo>
                <a:cubicBezTo>
                  <a:pt x="3290610" y="4723309"/>
                  <a:pt x="3283513" y="4735277"/>
                  <a:pt x="3289715" y="4748431"/>
                </a:cubicBezTo>
                <a:close/>
                <a:moveTo>
                  <a:pt x="4291698" y="2482663"/>
                </a:moveTo>
                <a:cubicBezTo>
                  <a:pt x="4300183" y="2476592"/>
                  <a:pt x="4299501" y="2453836"/>
                  <a:pt x="4288033" y="2458964"/>
                </a:cubicBezTo>
                <a:cubicBezTo>
                  <a:pt x="4294093" y="2466788"/>
                  <a:pt x="4285639" y="2474838"/>
                  <a:pt x="4291698" y="2482663"/>
                </a:cubicBezTo>
                <a:close/>
                <a:moveTo>
                  <a:pt x="5037848" y="794261"/>
                </a:moveTo>
                <a:cubicBezTo>
                  <a:pt x="5034661" y="788774"/>
                  <a:pt x="5040565" y="781186"/>
                  <a:pt x="5035294" y="775799"/>
                </a:cubicBezTo>
                <a:cubicBezTo>
                  <a:pt x="5027018" y="781828"/>
                  <a:pt x="5029285" y="798634"/>
                  <a:pt x="5037848" y="794261"/>
                </a:cubicBezTo>
                <a:close/>
                <a:moveTo>
                  <a:pt x="5155448" y="528105"/>
                </a:moveTo>
                <a:cubicBezTo>
                  <a:pt x="5166977" y="515866"/>
                  <a:pt x="5162565" y="493524"/>
                  <a:pt x="5152899" y="492312"/>
                </a:cubicBezTo>
                <a:cubicBezTo>
                  <a:pt x="5156573" y="503622"/>
                  <a:pt x="5142633" y="517855"/>
                  <a:pt x="5155448" y="528105"/>
                </a:cubicBezTo>
                <a:close/>
                <a:moveTo>
                  <a:pt x="1829682" y="8059511"/>
                </a:moveTo>
                <a:cubicBezTo>
                  <a:pt x="1831163" y="8054432"/>
                  <a:pt x="1829961" y="8050244"/>
                  <a:pt x="1824597" y="8049146"/>
                </a:cubicBezTo>
                <a:cubicBezTo>
                  <a:pt x="1831178" y="8056125"/>
                  <a:pt x="1816361" y="8064333"/>
                  <a:pt x="1811660" y="8053098"/>
                </a:cubicBezTo>
                <a:cubicBezTo>
                  <a:pt x="1803217" y="8059543"/>
                  <a:pt x="1812580" y="8063680"/>
                  <a:pt x="1808293" y="8069927"/>
                </a:cubicBezTo>
                <a:cubicBezTo>
                  <a:pt x="1800553" y="8073631"/>
                  <a:pt x="1791171" y="8060327"/>
                  <a:pt x="1783915" y="8069841"/>
                </a:cubicBezTo>
                <a:cubicBezTo>
                  <a:pt x="1796659" y="8097987"/>
                  <a:pt x="1825241" y="8074745"/>
                  <a:pt x="1829682" y="8059511"/>
                </a:cubicBezTo>
                <a:close/>
                <a:moveTo>
                  <a:pt x="4815620" y="1302103"/>
                </a:moveTo>
                <a:cubicBezTo>
                  <a:pt x="4811394" y="1296502"/>
                  <a:pt x="4809285" y="1289070"/>
                  <a:pt x="4802989" y="1284642"/>
                </a:cubicBezTo>
                <a:cubicBezTo>
                  <a:pt x="4797457" y="1292510"/>
                  <a:pt x="4806845" y="1309074"/>
                  <a:pt x="4815620" y="1302103"/>
                </a:cubicBezTo>
                <a:close/>
                <a:moveTo>
                  <a:pt x="4706797" y="1548601"/>
                </a:moveTo>
                <a:cubicBezTo>
                  <a:pt x="4700328" y="1539694"/>
                  <a:pt x="4696083" y="1529791"/>
                  <a:pt x="4690688" y="1520341"/>
                </a:cubicBezTo>
                <a:lnTo>
                  <a:pt x="4680339" y="1508853"/>
                </a:lnTo>
                <a:lnTo>
                  <a:pt x="4667683" y="1494804"/>
                </a:lnTo>
                <a:cubicBezTo>
                  <a:pt x="4667795" y="1500106"/>
                  <a:pt x="4669285" y="1505798"/>
                  <a:pt x="4671710" y="1511433"/>
                </a:cubicBezTo>
                <a:lnTo>
                  <a:pt x="4673399" y="1514289"/>
                </a:lnTo>
                <a:lnTo>
                  <a:pt x="4681345" y="1527725"/>
                </a:lnTo>
                <a:cubicBezTo>
                  <a:pt x="4689046" y="1537880"/>
                  <a:pt x="4698712" y="1546028"/>
                  <a:pt x="4706797" y="1548601"/>
                </a:cubicBezTo>
                <a:close/>
                <a:moveTo>
                  <a:pt x="4753369" y="1449098"/>
                </a:moveTo>
                <a:cubicBezTo>
                  <a:pt x="4754207" y="1432948"/>
                  <a:pt x="4740126" y="1408103"/>
                  <a:pt x="4725245" y="1408012"/>
                </a:cubicBezTo>
                <a:cubicBezTo>
                  <a:pt x="4728709" y="1424145"/>
                  <a:pt x="4742074" y="1436035"/>
                  <a:pt x="4753369" y="1449098"/>
                </a:cubicBezTo>
                <a:close/>
                <a:moveTo>
                  <a:pt x="5179281" y="485998"/>
                </a:moveTo>
                <a:cubicBezTo>
                  <a:pt x="5179969" y="481842"/>
                  <a:pt x="5178847" y="478032"/>
                  <a:pt x="5174411" y="474797"/>
                </a:cubicBezTo>
                <a:cubicBezTo>
                  <a:pt x="5169599" y="483377"/>
                  <a:pt x="5168956" y="491760"/>
                  <a:pt x="5173285" y="499280"/>
                </a:cubicBezTo>
                <a:cubicBezTo>
                  <a:pt x="5176092" y="494658"/>
                  <a:pt x="5178592" y="490155"/>
                  <a:pt x="5179281" y="485998"/>
                </a:cubicBezTo>
                <a:close/>
                <a:moveTo>
                  <a:pt x="5231192" y="369376"/>
                </a:moveTo>
                <a:cubicBezTo>
                  <a:pt x="5232656" y="347592"/>
                  <a:pt x="5251817" y="337705"/>
                  <a:pt x="5245371" y="316505"/>
                </a:cubicBezTo>
                <a:cubicBezTo>
                  <a:pt x="5232356" y="341342"/>
                  <a:pt x="5216216" y="366328"/>
                  <a:pt x="5207746" y="390115"/>
                </a:cubicBezTo>
                <a:cubicBezTo>
                  <a:pt x="5212302" y="393657"/>
                  <a:pt x="5216232" y="392845"/>
                  <a:pt x="5219873" y="390375"/>
                </a:cubicBezTo>
                <a:cubicBezTo>
                  <a:pt x="5218205" y="386070"/>
                  <a:pt x="5217435" y="361259"/>
                  <a:pt x="5231192" y="369376"/>
                </a:cubicBezTo>
                <a:close/>
                <a:moveTo>
                  <a:pt x="4617497" y="1758473"/>
                </a:moveTo>
                <a:cubicBezTo>
                  <a:pt x="4614959" y="1756965"/>
                  <a:pt x="4612679" y="1756469"/>
                  <a:pt x="4610447" y="1755314"/>
                </a:cubicBezTo>
                <a:cubicBezTo>
                  <a:pt x="4609293" y="1757546"/>
                  <a:pt x="4608444" y="1760131"/>
                  <a:pt x="4607290" y="1762363"/>
                </a:cubicBezTo>
                <a:cubicBezTo>
                  <a:pt x="4609522" y="1763518"/>
                  <a:pt x="4611803" y="1764014"/>
                  <a:pt x="4614340" y="1765522"/>
                </a:cubicBezTo>
                <a:cubicBezTo>
                  <a:pt x="4615189" y="1762938"/>
                  <a:pt x="4616343" y="1760705"/>
                  <a:pt x="4617497" y="1758473"/>
                </a:cubicBezTo>
                <a:close/>
                <a:moveTo>
                  <a:pt x="564837" y="10930697"/>
                </a:moveTo>
                <a:cubicBezTo>
                  <a:pt x="559388" y="10925744"/>
                  <a:pt x="545868" y="10926388"/>
                  <a:pt x="546126" y="10936173"/>
                </a:cubicBezTo>
                <a:cubicBezTo>
                  <a:pt x="551575" y="10941126"/>
                  <a:pt x="565283" y="10940057"/>
                  <a:pt x="564837" y="10930697"/>
                </a:cubicBezTo>
                <a:close/>
                <a:moveTo>
                  <a:pt x="5259045" y="309801"/>
                </a:moveTo>
                <a:cubicBezTo>
                  <a:pt x="5261683" y="303830"/>
                  <a:pt x="5266406" y="297760"/>
                  <a:pt x="5258863" y="292897"/>
                </a:cubicBezTo>
                <a:cubicBezTo>
                  <a:pt x="5252483" y="299255"/>
                  <a:pt x="5250886" y="305177"/>
                  <a:pt x="5259045" y="309801"/>
                </a:cubicBezTo>
                <a:close/>
                <a:moveTo>
                  <a:pt x="4798740" y="1352486"/>
                </a:moveTo>
                <a:cubicBezTo>
                  <a:pt x="4786013" y="1336341"/>
                  <a:pt x="4781777" y="1317175"/>
                  <a:pt x="4766675" y="1301849"/>
                </a:cubicBezTo>
                <a:cubicBezTo>
                  <a:pt x="4756507" y="1314343"/>
                  <a:pt x="4782638" y="1350983"/>
                  <a:pt x="4798740" y="1352486"/>
                </a:cubicBezTo>
                <a:close/>
                <a:moveTo>
                  <a:pt x="4776098" y="1404765"/>
                </a:moveTo>
                <a:cubicBezTo>
                  <a:pt x="4775057" y="1387155"/>
                  <a:pt x="4766184" y="1372614"/>
                  <a:pt x="4749528" y="1360484"/>
                </a:cubicBezTo>
                <a:cubicBezTo>
                  <a:pt x="4747488" y="1379524"/>
                  <a:pt x="4764144" y="1391654"/>
                  <a:pt x="4776098" y="1404765"/>
                </a:cubicBezTo>
                <a:close/>
                <a:moveTo>
                  <a:pt x="525153" y="11029729"/>
                </a:moveTo>
                <a:cubicBezTo>
                  <a:pt x="520180" y="11026005"/>
                  <a:pt x="511672" y="11026827"/>
                  <a:pt x="502361" y="11028312"/>
                </a:cubicBezTo>
                <a:cubicBezTo>
                  <a:pt x="502797" y="11033086"/>
                  <a:pt x="503045" y="11038286"/>
                  <a:pt x="503907" y="11043247"/>
                </a:cubicBezTo>
                <a:cubicBezTo>
                  <a:pt x="517289" y="11044070"/>
                  <a:pt x="523044" y="11037959"/>
                  <a:pt x="525153" y="11029729"/>
                </a:cubicBezTo>
                <a:close/>
                <a:moveTo>
                  <a:pt x="5199417" y="452837"/>
                </a:moveTo>
                <a:cubicBezTo>
                  <a:pt x="5199736" y="447497"/>
                  <a:pt x="5197615" y="442482"/>
                  <a:pt x="5193318" y="437779"/>
                </a:cubicBezTo>
                <a:cubicBezTo>
                  <a:pt x="5188844" y="449057"/>
                  <a:pt x="5181672" y="460672"/>
                  <a:pt x="5190883" y="469841"/>
                </a:cubicBezTo>
                <a:cubicBezTo>
                  <a:pt x="5196340" y="463840"/>
                  <a:pt x="5199098" y="458176"/>
                  <a:pt x="5199417" y="452837"/>
                </a:cubicBezTo>
                <a:close/>
                <a:moveTo>
                  <a:pt x="4666063" y="1663417"/>
                </a:moveTo>
                <a:cubicBezTo>
                  <a:pt x="4644999" y="1639056"/>
                  <a:pt x="4644701" y="1606611"/>
                  <a:pt x="4612066" y="1586702"/>
                </a:cubicBezTo>
                <a:cubicBezTo>
                  <a:pt x="4605209" y="1603737"/>
                  <a:pt x="4626949" y="1609620"/>
                  <a:pt x="4629945" y="1623072"/>
                </a:cubicBezTo>
                <a:cubicBezTo>
                  <a:pt x="4614865" y="1634878"/>
                  <a:pt x="4633229" y="1655403"/>
                  <a:pt x="4644009" y="1666444"/>
                </a:cubicBezTo>
                <a:cubicBezTo>
                  <a:pt x="4652908" y="1653196"/>
                  <a:pt x="4659349" y="1678478"/>
                  <a:pt x="4666063" y="1663417"/>
                </a:cubicBezTo>
                <a:close/>
                <a:moveTo>
                  <a:pt x="5025398" y="857073"/>
                </a:moveTo>
                <a:cubicBezTo>
                  <a:pt x="5025692" y="841399"/>
                  <a:pt x="5026413" y="825914"/>
                  <a:pt x="5020932" y="811766"/>
                </a:cubicBezTo>
                <a:cubicBezTo>
                  <a:pt x="5014990" y="822906"/>
                  <a:pt x="5013908" y="865761"/>
                  <a:pt x="5025398" y="857073"/>
                </a:cubicBezTo>
                <a:close/>
                <a:moveTo>
                  <a:pt x="4787859" y="1397681"/>
                </a:moveTo>
                <a:cubicBezTo>
                  <a:pt x="4786608" y="1378402"/>
                  <a:pt x="4770284" y="1338835"/>
                  <a:pt x="4752293" y="1345135"/>
                </a:cubicBezTo>
                <a:cubicBezTo>
                  <a:pt x="4762549" y="1363416"/>
                  <a:pt x="4776592" y="1379657"/>
                  <a:pt x="4787859" y="1397681"/>
                </a:cubicBezTo>
                <a:close/>
                <a:moveTo>
                  <a:pt x="1545685" y="8736954"/>
                </a:moveTo>
                <a:cubicBezTo>
                  <a:pt x="1534669" y="8724948"/>
                  <a:pt x="1521806" y="8713655"/>
                  <a:pt x="1505065" y="8704218"/>
                </a:cubicBezTo>
                <a:cubicBezTo>
                  <a:pt x="1498427" y="8722702"/>
                  <a:pt x="1521133" y="8730185"/>
                  <a:pt x="1527417" y="8743669"/>
                </a:cubicBezTo>
                <a:cubicBezTo>
                  <a:pt x="1531663" y="8736367"/>
                  <a:pt x="1542630" y="8747332"/>
                  <a:pt x="1545685" y="8736954"/>
                </a:cubicBezTo>
                <a:close/>
                <a:moveTo>
                  <a:pt x="5218129" y="425928"/>
                </a:moveTo>
                <a:cubicBezTo>
                  <a:pt x="5218049" y="419903"/>
                  <a:pt x="5215170" y="414297"/>
                  <a:pt x="5210728" y="408766"/>
                </a:cubicBezTo>
                <a:cubicBezTo>
                  <a:pt x="5206969" y="421889"/>
                  <a:pt x="5202546" y="434209"/>
                  <a:pt x="5208731" y="445609"/>
                </a:cubicBezTo>
                <a:cubicBezTo>
                  <a:pt x="5215488" y="438398"/>
                  <a:pt x="5218208" y="431953"/>
                  <a:pt x="5218129" y="425928"/>
                </a:cubicBezTo>
                <a:close/>
                <a:moveTo>
                  <a:pt x="564195" y="10960955"/>
                </a:moveTo>
                <a:cubicBezTo>
                  <a:pt x="562788" y="10944553"/>
                  <a:pt x="549732" y="10941839"/>
                  <a:pt x="535311" y="10941065"/>
                </a:cubicBezTo>
                <a:cubicBezTo>
                  <a:pt x="539877" y="10953773"/>
                  <a:pt x="556280" y="10952367"/>
                  <a:pt x="564195" y="10960955"/>
                </a:cubicBezTo>
                <a:close/>
                <a:moveTo>
                  <a:pt x="181023" y="11830536"/>
                </a:moveTo>
                <a:cubicBezTo>
                  <a:pt x="170001" y="11809342"/>
                  <a:pt x="159406" y="11788335"/>
                  <a:pt x="133567" y="11767225"/>
                </a:cubicBezTo>
                <a:cubicBezTo>
                  <a:pt x="112107" y="11785802"/>
                  <a:pt x="165959" y="11825411"/>
                  <a:pt x="181023" y="11830536"/>
                </a:cubicBezTo>
                <a:close/>
                <a:moveTo>
                  <a:pt x="4681925" y="1645383"/>
                </a:moveTo>
                <a:cubicBezTo>
                  <a:pt x="4661119" y="1622033"/>
                  <a:pt x="4663502" y="1589121"/>
                  <a:pt x="4636581" y="1567973"/>
                </a:cubicBezTo>
                <a:cubicBezTo>
                  <a:pt x="4632691" y="1603421"/>
                  <a:pt x="4656741" y="1627669"/>
                  <a:pt x="4673666" y="1654376"/>
                </a:cubicBezTo>
                <a:cubicBezTo>
                  <a:pt x="4675974" y="1649912"/>
                  <a:pt x="4680485" y="1651564"/>
                  <a:pt x="4681925" y="1645383"/>
                </a:cubicBezTo>
                <a:close/>
                <a:moveTo>
                  <a:pt x="4771569" y="1444468"/>
                </a:moveTo>
                <a:lnTo>
                  <a:pt x="4769227" y="1439232"/>
                </a:lnTo>
                <a:lnTo>
                  <a:pt x="4759253" y="1416939"/>
                </a:lnTo>
                <a:cubicBezTo>
                  <a:pt x="4754990" y="1407282"/>
                  <a:pt x="4749020" y="1399486"/>
                  <a:pt x="4736701" y="1400575"/>
                </a:cubicBezTo>
                <a:cubicBezTo>
                  <a:pt x="4740984" y="1407669"/>
                  <a:pt x="4746094" y="1418214"/>
                  <a:pt x="4751935" y="1427200"/>
                </a:cubicBezTo>
                <a:lnTo>
                  <a:pt x="4767317" y="1440728"/>
                </a:lnTo>
                <a:close/>
                <a:moveTo>
                  <a:pt x="1474176" y="8910341"/>
                </a:moveTo>
                <a:cubicBezTo>
                  <a:pt x="1463099" y="8892698"/>
                  <a:pt x="1450365" y="8875345"/>
                  <a:pt x="1430487" y="8861462"/>
                </a:cubicBezTo>
                <a:cubicBezTo>
                  <a:pt x="1429963" y="8881117"/>
                  <a:pt x="1452672" y="8910527"/>
                  <a:pt x="1474176" y="8910341"/>
                </a:cubicBezTo>
                <a:close/>
                <a:moveTo>
                  <a:pt x="4782633" y="1428731"/>
                </a:moveTo>
                <a:cubicBezTo>
                  <a:pt x="4768000" y="1416086"/>
                  <a:pt x="4764583" y="1399296"/>
                  <a:pt x="4751314" y="1386089"/>
                </a:cubicBezTo>
                <a:cubicBezTo>
                  <a:pt x="4749111" y="1402801"/>
                  <a:pt x="4768144" y="1436940"/>
                  <a:pt x="4782633" y="1428731"/>
                </a:cubicBezTo>
                <a:close/>
                <a:moveTo>
                  <a:pt x="5236340" y="402749"/>
                </a:moveTo>
                <a:cubicBezTo>
                  <a:pt x="5228043" y="399593"/>
                  <a:pt x="5231840" y="382918"/>
                  <a:pt x="5222046" y="387767"/>
                </a:cubicBezTo>
                <a:cubicBezTo>
                  <a:pt x="5224956" y="396190"/>
                  <a:pt x="5217922" y="406337"/>
                  <a:pt x="5228503" y="413561"/>
                </a:cubicBezTo>
                <a:cubicBezTo>
                  <a:pt x="5230626" y="409911"/>
                  <a:pt x="5233602" y="406637"/>
                  <a:pt x="5236340" y="402749"/>
                </a:cubicBezTo>
                <a:close/>
                <a:moveTo>
                  <a:pt x="5252886" y="368766"/>
                </a:moveTo>
                <a:cubicBezTo>
                  <a:pt x="5265635" y="351458"/>
                  <a:pt x="5261384" y="336834"/>
                  <a:pt x="5253391" y="322597"/>
                </a:cubicBezTo>
                <a:cubicBezTo>
                  <a:pt x="5249356" y="338657"/>
                  <a:pt x="5246978" y="354430"/>
                  <a:pt x="5252886" y="368766"/>
                </a:cubicBezTo>
                <a:close/>
                <a:moveTo>
                  <a:pt x="562591" y="10984170"/>
                </a:moveTo>
                <a:cubicBezTo>
                  <a:pt x="565236" y="10982794"/>
                  <a:pt x="566791" y="10980426"/>
                  <a:pt x="565741" y="10975891"/>
                </a:cubicBezTo>
                <a:cubicBezTo>
                  <a:pt x="558668" y="10963093"/>
                  <a:pt x="547870" y="10955269"/>
                  <a:pt x="529388" y="10956774"/>
                </a:cubicBezTo>
                <a:cubicBezTo>
                  <a:pt x="534767" y="10973403"/>
                  <a:pt x="548347" y="10978386"/>
                  <a:pt x="562591" y="10984170"/>
                </a:cubicBezTo>
                <a:close/>
                <a:moveTo>
                  <a:pt x="5248476" y="379180"/>
                </a:moveTo>
                <a:cubicBezTo>
                  <a:pt x="5249362" y="375875"/>
                  <a:pt x="5248277" y="372847"/>
                  <a:pt x="5243558" y="370252"/>
                </a:cubicBezTo>
                <a:cubicBezTo>
                  <a:pt x="5235997" y="378127"/>
                  <a:pt x="5238569" y="383852"/>
                  <a:pt x="5241567" y="389765"/>
                </a:cubicBezTo>
                <a:cubicBezTo>
                  <a:pt x="5244732" y="386065"/>
                  <a:pt x="5247589" y="382484"/>
                  <a:pt x="5248476" y="379180"/>
                </a:cubicBezTo>
                <a:close/>
                <a:moveTo>
                  <a:pt x="5024898" y="885911"/>
                </a:moveTo>
                <a:cubicBezTo>
                  <a:pt x="5023824" y="872181"/>
                  <a:pt x="5022959" y="867211"/>
                  <a:pt x="5011287" y="858995"/>
                </a:cubicBezTo>
                <a:cubicBezTo>
                  <a:pt x="5013338" y="845117"/>
                  <a:pt x="5013493" y="830911"/>
                  <a:pt x="5007258" y="818470"/>
                </a:cubicBezTo>
                <a:cubicBezTo>
                  <a:pt x="4998738" y="841215"/>
                  <a:pt x="5000810" y="875778"/>
                  <a:pt x="5024898" y="885911"/>
                </a:cubicBezTo>
                <a:close/>
                <a:moveTo>
                  <a:pt x="4697788" y="1627348"/>
                </a:moveTo>
                <a:cubicBezTo>
                  <a:pt x="4697328" y="1592576"/>
                  <a:pt x="4667018" y="1549676"/>
                  <a:pt x="4646203" y="1535590"/>
                </a:cubicBezTo>
                <a:cubicBezTo>
                  <a:pt x="4646329" y="1552141"/>
                  <a:pt x="4656985" y="1569458"/>
                  <a:pt x="4666420" y="1585364"/>
                </a:cubicBezTo>
                <a:cubicBezTo>
                  <a:pt x="4676161" y="1601622"/>
                  <a:pt x="4686369" y="1620562"/>
                  <a:pt x="4697788" y="1627348"/>
                </a:cubicBezTo>
                <a:close/>
                <a:moveTo>
                  <a:pt x="1890087" y="7984969"/>
                </a:moveTo>
                <a:cubicBezTo>
                  <a:pt x="1896868" y="7974226"/>
                  <a:pt x="1891227" y="7965119"/>
                  <a:pt x="1889505" y="7955200"/>
                </a:cubicBezTo>
                <a:cubicBezTo>
                  <a:pt x="1882111" y="7966180"/>
                  <a:pt x="1878210" y="7976159"/>
                  <a:pt x="1890087" y="7984969"/>
                </a:cubicBezTo>
                <a:close/>
                <a:moveTo>
                  <a:pt x="5333231" y="192698"/>
                </a:moveTo>
                <a:cubicBezTo>
                  <a:pt x="5330382" y="189910"/>
                  <a:pt x="5332505" y="186260"/>
                  <a:pt x="5327572" y="183570"/>
                </a:cubicBezTo>
                <a:cubicBezTo>
                  <a:pt x="5326203" y="185514"/>
                  <a:pt x="5324834" y="187458"/>
                  <a:pt x="5323038" y="189214"/>
                </a:cubicBezTo>
                <a:cubicBezTo>
                  <a:pt x="5326502" y="191764"/>
                  <a:pt x="5324191" y="195841"/>
                  <a:pt x="5329312" y="198104"/>
                </a:cubicBezTo>
                <a:cubicBezTo>
                  <a:pt x="5330681" y="196160"/>
                  <a:pt x="5331862" y="194642"/>
                  <a:pt x="5333231" y="192698"/>
                </a:cubicBezTo>
                <a:close/>
                <a:moveTo>
                  <a:pt x="5297285" y="275207"/>
                </a:moveTo>
                <a:cubicBezTo>
                  <a:pt x="5305172" y="265437"/>
                  <a:pt x="5302878" y="256777"/>
                  <a:pt x="5295612" y="248978"/>
                </a:cubicBezTo>
                <a:cubicBezTo>
                  <a:pt x="5293123" y="258074"/>
                  <a:pt x="5288788" y="267884"/>
                  <a:pt x="5297285" y="275207"/>
                </a:cubicBezTo>
                <a:close/>
                <a:moveTo>
                  <a:pt x="1456271" y="8972797"/>
                </a:moveTo>
                <a:cubicBezTo>
                  <a:pt x="1443498" y="8958994"/>
                  <a:pt x="1428075" y="8946571"/>
                  <a:pt x="1443602" y="8921818"/>
                </a:cubicBezTo>
                <a:cubicBezTo>
                  <a:pt x="1433599" y="8917908"/>
                  <a:pt x="1434858" y="8909286"/>
                  <a:pt x="1420548" y="8907042"/>
                </a:cubicBezTo>
                <a:cubicBezTo>
                  <a:pt x="1425117" y="8937105"/>
                  <a:pt x="1433615" y="8966356"/>
                  <a:pt x="1441070" y="8995655"/>
                </a:cubicBezTo>
                <a:cubicBezTo>
                  <a:pt x="1440225" y="8977945"/>
                  <a:pt x="1448582" y="8986736"/>
                  <a:pt x="1456271" y="8972797"/>
                </a:cubicBezTo>
                <a:close/>
                <a:moveTo>
                  <a:pt x="545022" y="11035455"/>
                </a:moveTo>
                <a:cubicBezTo>
                  <a:pt x="544368" y="11017349"/>
                  <a:pt x="547615" y="10989261"/>
                  <a:pt x="528171" y="10983724"/>
                </a:cubicBezTo>
                <a:cubicBezTo>
                  <a:pt x="533977" y="11000541"/>
                  <a:pt x="523846" y="11037296"/>
                  <a:pt x="545022" y="11035455"/>
                </a:cubicBezTo>
                <a:close/>
                <a:moveTo>
                  <a:pt x="5285096" y="308567"/>
                </a:moveTo>
                <a:cubicBezTo>
                  <a:pt x="5287296" y="297813"/>
                  <a:pt x="5288045" y="274184"/>
                  <a:pt x="5272792" y="274071"/>
                </a:cubicBezTo>
                <a:cubicBezTo>
                  <a:pt x="5275990" y="284151"/>
                  <a:pt x="5268801" y="308504"/>
                  <a:pt x="5285096" y="308567"/>
                </a:cubicBezTo>
                <a:close/>
                <a:moveTo>
                  <a:pt x="5022908" y="905424"/>
                </a:moveTo>
                <a:cubicBezTo>
                  <a:pt x="5018829" y="903112"/>
                  <a:pt x="5017637" y="900036"/>
                  <a:pt x="5016446" y="896960"/>
                </a:cubicBezTo>
                <a:cubicBezTo>
                  <a:pt x="5015265" y="898478"/>
                  <a:pt x="5013896" y="900422"/>
                  <a:pt x="5012527" y="902366"/>
                </a:cubicBezTo>
                <a:cubicBezTo>
                  <a:pt x="5014057" y="908140"/>
                  <a:pt x="5017282" y="910075"/>
                  <a:pt x="5022908" y="905424"/>
                </a:cubicBezTo>
                <a:close/>
                <a:moveTo>
                  <a:pt x="5316868" y="243585"/>
                </a:moveTo>
                <a:cubicBezTo>
                  <a:pt x="5327920" y="230116"/>
                  <a:pt x="5325881" y="209333"/>
                  <a:pt x="5313892" y="207604"/>
                </a:cubicBezTo>
                <a:cubicBezTo>
                  <a:pt x="5313210" y="219538"/>
                  <a:pt x="5305284" y="232859"/>
                  <a:pt x="5316868" y="243585"/>
                </a:cubicBezTo>
                <a:close/>
                <a:moveTo>
                  <a:pt x="4718362" y="1599069"/>
                </a:moveTo>
                <a:cubicBezTo>
                  <a:pt x="4708583" y="1585620"/>
                  <a:pt x="4699467" y="1567588"/>
                  <a:pt x="4689436" y="1551349"/>
                </a:cubicBezTo>
                <a:lnTo>
                  <a:pt x="4662713" y="1522659"/>
                </a:lnTo>
                <a:lnTo>
                  <a:pt x="4655016" y="1514395"/>
                </a:lnTo>
                <a:lnTo>
                  <a:pt x="4660809" y="1524150"/>
                </a:lnTo>
                <a:lnTo>
                  <a:pt x="4710454" y="1607757"/>
                </a:lnTo>
                <a:cubicBezTo>
                  <a:pt x="4712410" y="1603599"/>
                  <a:pt x="4716616" y="1604898"/>
                  <a:pt x="4718362" y="1599069"/>
                </a:cubicBezTo>
                <a:close/>
                <a:moveTo>
                  <a:pt x="1923893" y="7929180"/>
                </a:moveTo>
                <a:cubicBezTo>
                  <a:pt x="1914422" y="7918380"/>
                  <a:pt x="1901652" y="7934617"/>
                  <a:pt x="1914469" y="7941298"/>
                </a:cubicBezTo>
                <a:cubicBezTo>
                  <a:pt x="1917815" y="7937179"/>
                  <a:pt x="1920973" y="7933487"/>
                  <a:pt x="1923893" y="7929180"/>
                </a:cubicBezTo>
                <a:close/>
                <a:moveTo>
                  <a:pt x="608329" y="10907155"/>
                </a:moveTo>
                <a:cubicBezTo>
                  <a:pt x="609527" y="10892923"/>
                  <a:pt x="600681" y="10891050"/>
                  <a:pt x="587686" y="10893963"/>
                </a:cubicBezTo>
                <a:cubicBezTo>
                  <a:pt x="588281" y="10906442"/>
                  <a:pt x="602029" y="10901826"/>
                  <a:pt x="608329" y="10907155"/>
                </a:cubicBezTo>
                <a:close/>
                <a:moveTo>
                  <a:pt x="5346905" y="185995"/>
                </a:moveTo>
                <a:cubicBezTo>
                  <a:pt x="5344294" y="183822"/>
                  <a:pt x="5341684" y="181649"/>
                  <a:pt x="5338885" y="179902"/>
                </a:cubicBezTo>
                <a:cubicBezTo>
                  <a:pt x="5333120" y="186022"/>
                  <a:pt x="5336496" y="191082"/>
                  <a:pt x="5338640" y="196618"/>
                </a:cubicBezTo>
                <a:cubicBezTo>
                  <a:pt x="5341617" y="193345"/>
                  <a:pt x="5344355" y="189456"/>
                  <a:pt x="5346905" y="185995"/>
                </a:cubicBezTo>
                <a:close/>
                <a:moveTo>
                  <a:pt x="1449676" y="9009656"/>
                </a:moveTo>
                <a:cubicBezTo>
                  <a:pt x="1445171" y="9007155"/>
                  <a:pt x="1444108" y="8998016"/>
                  <a:pt x="1437300" y="9004188"/>
                </a:cubicBezTo>
                <a:cubicBezTo>
                  <a:pt x="1442044" y="9007304"/>
                  <a:pt x="1443484" y="9015589"/>
                  <a:pt x="1449676" y="9009656"/>
                </a:cubicBezTo>
                <a:close/>
                <a:moveTo>
                  <a:pt x="3318468" y="4780282"/>
                </a:moveTo>
                <a:cubicBezTo>
                  <a:pt x="3319128" y="4764174"/>
                  <a:pt x="3324368" y="4748405"/>
                  <a:pt x="3327100" y="4732543"/>
                </a:cubicBezTo>
                <a:cubicBezTo>
                  <a:pt x="3327142" y="4721617"/>
                  <a:pt x="3346175" y="4702887"/>
                  <a:pt x="3331018" y="4697907"/>
                </a:cubicBezTo>
                <a:cubicBezTo>
                  <a:pt x="3316373" y="4715063"/>
                  <a:pt x="3297054" y="4766137"/>
                  <a:pt x="3310357" y="4786664"/>
                </a:cubicBezTo>
                <a:cubicBezTo>
                  <a:pt x="3312956" y="4784243"/>
                  <a:pt x="3315711" y="4782263"/>
                  <a:pt x="3318468" y="4780282"/>
                </a:cubicBezTo>
                <a:close/>
                <a:moveTo>
                  <a:pt x="412941" y="11357556"/>
                </a:moveTo>
                <a:cubicBezTo>
                  <a:pt x="410095" y="11354769"/>
                  <a:pt x="407676" y="11352169"/>
                  <a:pt x="404831" y="11349381"/>
                </a:cubicBezTo>
                <a:cubicBezTo>
                  <a:pt x="402043" y="11352231"/>
                  <a:pt x="399443" y="11354654"/>
                  <a:pt x="396844" y="11357076"/>
                </a:cubicBezTo>
                <a:cubicBezTo>
                  <a:pt x="399501" y="11360291"/>
                  <a:pt x="401920" y="11362890"/>
                  <a:pt x="404954" y="11365251"/>
                </a:cubicBezTo>
                <a:cubicBezTo>
                  <a:pt x="407553" y="11362829"/>
                  <a:pt x="409915" y="11359790"/>
                  <a:pt x="412941" y="11357556"/>
                </a:cubicBezTo>
                <a:close/>
                <a:moveTo>
                  <a:pt x="5354931" y="174757"/>
                </a:moveTo>
                <a:cubicBezTo>
                  <a:pt x="5366272" y="162944"/>
                  <a:pt x="5358291" y="153300"/>
                  <a:pt x="5352820" y="143746"/>
                </a:cubicBezTo>
                <a:cubicBezTo>
                  <a:pt x="5350004" y="154737"/>
                  <a:pt x="5347188" y="165728"/>
                  <a:pt x="5354931" y="174757"/>
                </a:cubicBezTo>
                <a:close/>
                <a:moveTo>
                  <a:pt x="4416225" y="2299927"/>
                </a:moveTo>
                <a:cubicBezTo>
                  <a:pt x="4409077" y="2264406"/>
                  <a:pt x="4358420" y="2231540"/>
                  <a:pt x="4331872" y="2264285"/>
                </a:cubicBezTo>
                <a:cubicBezTo>
                  <a:pt x="4346610" y="2278573"/>
                  <a:pt x="4360503" y="2259551"/>
                  <a:pt x="4375565" y="2273504"/>
                </a:cubicBezTo>
                <a:cubicBezTo>
                  <a:pt x="4373811" y="2288048"/>
                  <a:pt x="4367114" y="2302999"/>
                  <a:pt x="4372941" y="2317095"/>
                </a:cubicBezTo>
                <a:cubicBezTo>
                  <a:pt x="4387098" y="2315226"/>
                  <a:pt x="4401540" y="2310383"/>
                  <a:pt x="4416225" y="2299927"/>
                </a:cubicBezTo>
                <a:close/>
                <a:moveTo>
                  <a:pt x="4735473" y="1577487"/>
                </a:moveTo>
                <a:cubicBezTo>
                  <a:pt x="4738687" y="1560517"/>
                  <a:pt x="4725092" y="1542654"/>
                  <a:pt x="4715609" y="1527407"/>
                </a:cubicBezTo>
                <a:cubicBezTo>
                  <a:pt x="4710691" y="1519936"/>
                  <a:pt x="4705740" y="1510643"/>
                  <a:pt x="4699935" y="1502859"/>
                </a:cubicBezTo>
                <a:lnTo>
                  <a:pt x="4693813" y="1498299"/>
                </a:lnTo>
                <a:lnTo>
                  <a:pt x="4679139" y="1487368"/>
                </a:lnTo>
                <a:lnTo>
                  <a:pt x="4687426" y="1503302"/>
                </a:lnTo>
                <a:lnTo>
                  <a:pt x="4703460" y="1534132"/>
                </a:lnTo>
                <a:cubicBezTo>
                  <a:pt x="4713302" y="1548992"/>
                  <a:pt x="4724426" y="1563284"/>
                  <a:pt x="4735473" y="1577487"/>
                </a:cubicBezTo>
                <a:close/>
                <a:moveTo>
                  <a:pt x="1913555" y="7979056"/>
                </a:moveTo>
                <a:cubicBezTo>
                  <a:pt x="1904232" y="7971374"/>
                  <a:pt x="1913755" y="7961335"/>
                  <a:pt x="1905046" y="7953417"/>
                </a:cubicBezTo>
                <a:cubicBezTo>
                  <a:pt x="1899868" y="7962832"/>
                  <a:pt x="1900252" y="7988442"/>
                  <a:pt x="1913555" y="7979056"/>
                </a:cubicBezTo>
                <a:close/>
                <a:moveTo>
                  <a:pt x="4001531" y="3254382"/>
                </a:moveTo>
                <a:cubicBezTo>
                  <a:pt x="3985497" y="3251378"/>
                  <a:pt x="3984884" y="3234274"/>
                  <a:pt x="3974866" y="3247701"/>
                </a:cubicBezTo>
                <a:cubicBezTo>
                  <a:pt x="3975921" y="3252247"/>
                  <a:pt x="3998161" y="3271255"/>
                  <a:pt x="4001531" y="3254382"/>
                </a:cubicBezTo>
                <a:close/>
                <a:moveTo>
                  <a:pt x="5376262" y="145492"/>
                </a:moveTo>
                <a:cubicBezTo>
                  <a:pt x="5380459" y="138051"/>
                  <a:pt x="5374959" y="126253"/>
                  <a:pt x="5370857" y="119088"/>
                </a:cubicBezTo>
                <a:cubicBezTo>
                  <a:pt x="5363069" y="130941"/>
                  <a:pt x="5365224" y="141070"/>
                  <a:pt x="5368422" y="151149"/>
                </a:cubicBezTo>
                <a:cubicBezTo>
                  <a:pt x="5372387" y="149969"/>
                  <a:pt x="5374863" y="147973"/>
                  <a:pt x="5376262" y="145492"/>
                </a:cubicBezTo>
                <a:close/>
                <a:moveTo>
                  <a:pt x="570389" y="11025284"/>
                </a:moveTo>
                <a:cubicBezTo>
                  <a:pt x="569912" y="11002167"/>
                  <a:pt x="565850" y="10982555"/>
                  <a:pt x="543495" y="10985913"/>
                </a:cubicBezTo>
                <a:cubicBezTo>
                  <a:pt x="547022" y="10998669"/>
                  <a:pt x="558234" y="11002097"/>
                  <a:pt x="565297" y="11010308"/>
                </a:cubicBezTo>
                <a:cubicBezTo>
                  <a:pt x="554758" y="11012268"/>
                  <a:pt x="557870" y="11029423"/>
                  <a:pt x="570389" y="11025284"/>
                </a:cubicBezTo>
                <a:close/>
                <a:moveTo>
                  <a:pt x="1584438" y="8739288"/>
                </a:moveTo>
                <a:cubicBezTo>
                  <a:pt x="1566504" y="8726776"/>
                  <a:pt x="1552451" y="8712408"/>
                  <a:pt x="1537782" y="8698278"/>
                </a:cubicBezTo>
                <a:cubicBezTo>
                  <a:pt x="1535363" y="8717605"/>
                  <a:pt x="1567242" y="8759736"/>
                  <a:pt x="1584438" y="8739288"/>
                </a:cubicBezTo>
                <a:close/>
                <a:moveTo>
                  <a:pt x="4327434" y="2533083"/>
                </a:moveTo>
                <a:cubicBezTo>
                  <a:pt x="4303814" y="2514112"/>
                  <a:pt x="4319239" y="2466199"/>
                  <a:pt x="4316652" y="2435533"/>
                </a:cubicBezTo>
                <a:cubicBezTo>
                  <a:pt x="4327391" y="2454457"/>
                  <a:pt x="4322206" y="2502474"/>
                  <a:pt x="4327434" y="2533083"/>
                </a:cubicBezTo>
                <a:close/>
                <a:moveTo>
                  <a:pt x="4803364" y="1457700"/>
                </a:moveTo>
                <a:cubicBezTo>
                  <a:pt x="4799815" y="1456449"/>
                  <a:pt x="4796314" y="1454540"/>
                  <a:pt x="4792766" y="1453289"/>
                </a:cubicBezTo>
                <a:cubicBezTo>
                  <a:pt x="4786528" y="1461768"/>
                  <a:pt x="4797011" y="1463193"/>
                  <a:pt x="4798300" y="1468249"/>
                </a:cubicBezTo>
                <a:cubicBezTo>
                  <a:pt x="4800207" y="1464749"/>
                  <a:pt x="4801762" y="1461553"/>
                  <a:pt x="4803364" y="1457700"/>
                </a:cubicBezTo>
                <a:close/>
                <a:moveTo>
                  <a:pt x="5396055" y="117453"/>
                </a:moveTo>
                <a:cubicBezTo>
                  <a:pt x="5399119" y="106786"/>
                  <a:pt x="5391707" y="97585"/>
                  <a:pt x="5385468" y="88328"/>
                </a:cubicBezTo>
                <a:cubicBezTo>
                  <a:pt x="5381759" y="102493"/>
                  <a:pt x="5376393" y="116946"/>
                  <a:pt x="5389069" y="128664"/>
                </a:cubicBezTo>
                <a:cubicBezTo>
                  <a:pt x="5392850" y="124727"/>
                  <a:pt x="5395034" y="121008"/>
                  <a:pt x="5396055" y="117453"/>
                </a:cubicBezTo>
                <a:close/>
                <a:moveTo>
                  <a:pt x="4763144" y="1551710"/>
                </a:moveTo>
                <a:cubicBezTo>
                  <a:pt x="4759986" y="1535930"/>
                  <a:pt x="4750713" y="1522353"/>
                  <a:pt x="4729869" y="1513226"/>
                </a:cubicBezTo>
                <a:cubicBezTo>
                  <a:pt x="4730622" y="1500543"/>
                  <a:pt x="4726789" y="1489512"/>
                  <a:pt x="4720827" y="1479318"/>
                </a:cubicBezTo>
                <a:lnTo>
                  <a:pt x="4719794" y="1477950"/>
                </a:lnTo>
                <a:lnTo>
                  <a:pt x="4699015" y="1450436"/>
                </a:lnTo>
                <a:cubicBezTo>
                  <a:pt x="4693560" y="1464100"/>
                  <a:pt x="4701216" y="1472598"/>
                  <a:pt x="4709421" y="1480928"/>
                </a:cubicBezTo>
                <a:lnTo>
                  <a:pt x="4712062" y="1484006"/>
                </a:lnTo>
                <a:lnTo>
                  <a:pt x="4720571" y="1493924"/>
                </a:lnTo>
                <a:cubicBezTo>
                  <a:pt x="4723379" y="1498631"/>
                  <a:pt x="4724753" y="1503921"/>
                  <a:pt x="4723125" y="1510419"/>
                </a:cubicBezTo>
                <a:cubicBezTo>
                  <a:pt x="4715464" y="1506553"/>
                  <a:pt x="4711565" y="1497585"/>
                  <a:pt x="4707620" y="1489813"/>
                </a:cubicBezTo>
                <a:lnTo>
                  <a:pt x="4706196" y="1488600"/>
                </a:lnTo>
                <a:lnTo>
                  <a:pt x="4691844" y="1476382"/>
                </a:lnTo>
                <a:lnTo>
                  <a:pt x="4699599" y="1493767"/>
                </a:lnTo>
                <a:lnTo>
                  <a:pt x="4704332" y="1504379"/>
                </a:lnTo>
                <a:cubicBezTo>
                  <a:pt x="4709775" y="1513170"/>
                  <a:pt x="4716191" y="1521659"/>
                  <a:pt x="4722659" y="1530567"/>
                </a:cubicBezTo>
                <a:cubicBezTo>
                  <a:pt x="4730758" y="1542074"/>
                  <a:pt x="4738973" y="1556567"/>
                  <a:pt x="4748140" y="1557896"/>
                </a:cubicBezTo>
                <a:cubicBezTo>
                  <a:pt x="4743256" y="1552247"/>
                  <a:pt x="4741452" y="1545168"/>
                  <a:pt x="4735203" y="1540082"/>
                </a:cubicBezTo>
                <a:cubicBezTo>
                  <a:pt x="4741365" y="1537222"/>
                  <a:pt x="4748606" y="1537749"/>
                  <a:pt x="4744713" y="1527540"/>
                </a:cubicBezTo>
                <a:cubicBezTo>
                  <a:pt x="4751429" y="1535307"/>
                  <a:pt x="4750619" y="1546497"/>
                  <a:pt x="4763144" y="1551710"/>
                </a:cubicBezTo>
                <a:close/>
                <a:moveTo>
                  <a:pt x="3398839" y="4639855"/>
                </a:moveTo>
                <a:cubicBezTo>
                  <a:pt x="3398196" y="4631158"/>
                  <a:pt x="3388990" y="4622060"/>
                  <a:pt x="3386715" y="4612956"/>
                </a:cubicBezTo>
                <a:cubicBezTo>
                  <a:pt x="3379393" y="4621532"/>
                  <a:pt x="3377089" y="4630295"/>
                  <a:pt x="3385889" y="4641029"/>
                </a:cubicBezTo>
                <a:cubicBezTo>
                  <a:pt x="3390400" y="4638418"/>
                  <a:pt x="3394170" y="4642027"/>
                  <a:pt x="3398839" y="4639855"/>
                </a:cubicBezTo>
                <a:close/>
                <a:moveTo>
                  <a:pt x="3923664" y="3452571"/>
                </a:moveTo>
                <a:cubicBezTo>
                  <a:pt x="3930353" y="3435123"/>
                  <a:pt x="3924725" y="3422435"/>
                  <a:pt x="3917677" y="3410650"/>
                </a:cubicBezTo>
                <a:cubicBezTo>
                  <a:pt x="3914256" y="3426481"/>
                  <a:pt x="3916805" y="3440359"/>
                  <a:pt x="3923664" y="3452571"/>
                </a:cubicBezTo>
                <a:close/>
                <a:moveTo>
                  <a:pt x="3436569" y="4555890"/>
                </a:moveTo>
                <a:cubicBezTo>
                  <a:pt x="3401714" y="4566407"/>
                  <a:pt x="3346546" y="4597598"/>
                  <a:pt x="3330410" y="4639594"/>
                </a:cubicBezTo>
                <a:cubicBezTo>
                  <a:pt x="3333425" y="4642480"/>
                  <a:pt x="3336441" y="4645369"/>
                  <a:pt x="3340604" y="4640402"/>
                </a:cubicBezTo>
                <a:cubicBezTo>
                  <a:pt x="3353420" y="4601583"/>
                  <a:pt x="3407793" y="4580595"/>
                  <a:pt x="3436569" y="4555890"/>
                </a:cubicBezTo>
                <a:close/>
                <a:moveTo>
                  <a:pt x="1937164" y="7949799"/>
                </a:moveTo>
                <a:cubicBezTo>
                  <a:pt x="1944331" y="7942789"/>
                  <a:pt x="1940491" y="7936514"/>
                  <a:pt x="1932118" y="7931287"/>
                </a:cubicBezTo>
                <a:cubicBezTo>
                  <a:pt x="1924952" y="7938297"/>
                  <a:pt x="1928791" y="7944573"/>
                  <a:pt x="1937164" y="7949799"/>
                </a:cubicBezTo>
                <a:close/>
                <a:moveTo>
                  <a:pt x="571935" y="11040219"/>
                </a:moveTo>
                <a:cubicBezTo>
                  <a:pt x="571549" y="11036485"/>
                  <a:pt x="571162" y="11032751"/>
                  <a:pt x="570775" y="11029017"/>
                </a:cubicBezTo>
                <a:cubicBezTo>
                  <a:pt x="567041" y="11029403"/>
                  <a:pt x="563307" y="11029790"/>
                  <a:pt x="559573" y="11030176"/>
                </a:cubicBezTo>
                <a:cubicBezTo>
                  <a:pt x="559960" y="11033910"/>
                  <a:pt x="560346" y="11037643"/>
                  <a:pt x="560733" y="11041378"/>
                </a:cubicBezTo>
                <a:cubicBezTo>
                  <a:pt x="564467" y="11040991"/>
                  <a:pt x="568201" y="11040606"/>
                  <a:pt x="571935" y="11040219"/>
                </a:cubicBezTo>
                <a:close/>
                <a:moveTo>
                  <a:pt x="1490685" y="8963017"/>
                </a:moveTo>
                <a:cubicBezTo>
                  <a:pt x="1474071" y="8947517"/>
                  <a:pt x="1463756" y="8910836"/>
                  <a:pt x="1439076" y="8910130"/>
                </a:cubicBezTo>
                <a:cubicBezTo>
                  <a:pt x="1450768" y="8927534"/>
                  <a:pt x="1469885" y="8960455"/>
                  <a:pt x="1490685" y="8963017"/>
                </a:cubicBezTo>
                <a:close/>
                <a:moveTo>
                  <a:pt x="3971872" y="3355024"/>
                </a:moveTo>
                <a:cubicBezTo>
                  <a:pt x="3957735" y="3352348"/>
                  <a:pt x="3971500" y="3321194"/>
                  <a:pt x="3952560" y="3331699"/>
                </a:cubicBezTo>
                <a:cubicBezTo>
                  <a:pt x="3964950" y="3337173"/>
                  <a:pt x="3947166" y="3354309"/>
                  <a:pt x="3959983" y="3359972"/>
                </a:cubicBezTo>
                <a:cubicBezTo>
                  <a:pt x="3962434" y="3354424"/>
                  <a:pt x="3968943" y="3359340"/>
                  <a:pt x="3971872" y="3355024"/>
                </a:cubicBezTo>
                <a:close/>
                <a:moveTo>
                  <a:pt x="2098072" y="7599683"/>
                </a:moveTo>
                <a:cubicBezTo>
                  <a:pt x="2096127" y="7598314"/>
                  <a:pt x="2093944" y="7596330"/>
                  <a:pt x="2091999" y="7594960"/>
                </a:cubicBezTo>
                <a:cubicBezTo>
                  <a:pt x="2090630" y="7596905"/>
                  <a:pt x="2088834" y="7598661"/>
                  <a:pt x="2087277" y="7601032"/>
                </a:cubicBezTo>
                <a:cubicBezTo>
                  <a:pt x="2089222" y="7602401"/>
                  <a:pt x="2091593" y="7603958"/>
                  <a:pt x="2093349" y="7605755"/>
                </a:cubicBezTo>
                <a:cubicBezTo>
                  <a:pt x="2094907" y="7603384"/>
                  <a:pt x="2096276" y="7601439"/>
                  <a:pt x="2098072" y="7599683"/>
                </a:cubicBezTo>
                <a:close/>
                <a:moveTo>
                  <a:pt x="1474783" y="9010551"/>
                </a:moveTo>
                <a:cubicBezTo>
                  <a:pt x="1466298" y="9007821"/>
                  <a:pt x="1467468" y="9001710"/>
                  <a:pt x="1459598" y="8998743"/>
                </a:cubicBezTo>
                <a:cubicBezTo>
                  <a:pt x="1455551" y="9010212"/>
                  <a:pt x="1458648" y="9018208"/>
                  <a:pt x="1469128" y="9023349"/>
                </a:cubicBezTo>
                <a:close/>
                <a:moveTo>
                  <a:pt x="1927837" y="7985875"/>
                </a:moveTo>
                <a:cubicBezTo>
                  <a:pt x="1933490" y="7977687"/>
                  <a:pt x="1932530" y="7970649"/>
                  <a:pt x="1925147" y="7964334"/>
                </a:cubicBezTo>
                <a:cubicBezTo>
                  <a:pt x="1919495" y="7972521"/>
                  <a:pt x="1920642" y="7979134"/>
                  <a:pt x="1927837" y="7985875"/>
                </a:cubicBezTo>
                <a:close/>
                <a:moveTo>
                  <a:pt x="1441916" y="9096480"/>
                </a:moveTo>
                <a:cubicBezTo>
                  <a:pt x="1456312" y="9074286"/>
                  <a:pt x="1445256" y="9065832"/>
                  <a:pt x="1459891" y="9044254"/>
                </a:cubicBezTo>
                <a:cubicBezTo>
                  <a:pt x="1445770" y="9041584"/>
                  <a:pt x="1456872" y="9029153"/>
                  <a:pt x="1442324" y="9026294"/>
                </a:cubicBezTo>
                <a:cubicBezTo>
                  <a:pt x="1439727" y="9050641"/>
                  <a:pt x="1436088" y="9075039"/>
                  <a:pt x="1441916" y="9096480"/>
                </a:cubicBezTo>
                <a:close/>
                <a:moveTo>
                  <a:pt x="3085058" y="5381846"/>
                </a:moveTo>
                <a:lnTo>
                  <a:pt x="3076945" y="5378261"/>
                </a:lnTo>
                <a:lnTo>
                  <a:pt x="3073552" y="5385940"/>
                </a:lnTo>
                <a:lnTo>
                  <a:pt x="3081666" y="5389524"/>
                </a:lnTo>
                <a:close/>
                <a:moveTo>
                  <a:pt x="5421014" y="95383"/>
                </a:moveTo>
                <a:cubicBezTo>
                  <a:pt x="5425700" y="83641"/>
                  <a:pt x="5414201" y="70053"/>
                  <a:pt x="5407849" y="58453"/>
                </a:cubicBezTo>
                <a:cubicBezTo>
                  <a:pt x="5397612" y="75851"/>
                  <a:pt x="5401913" y="91516"/>
                  <a:pt x="5410143" y="106368"/>
                </a:cubicBezTo>
                <a:cubicBezTo>
                  <a:pt x="5416092" y="103006"/>
                  <a:pt x="5419452" y="99297"/>
                  <a:pt x="5421014" y="95383"/>
                </a:cubicBezTo>
                <a:close/>
                <a:moveTo>
                  <a:pt x="621020" y="10959084"/>
                </a:moveTo>
                <a:cubicBezTo>
                  <a:pt x="629716" y="10935948"/>
                  <a:pt x="590809" y="10937591"/>
                  <a:pt x="586697" y="10916940"/>
                </a:cubicBezTo>
                <a:cubicBezTo>
                  <a:pt x="593502" y="10915366"/>
                  <a:pt x="595215" y="10920704"/>
                  <a:pt x="602020" y="10919130"/>
                </a:cubicBezTo>
                <a:cubicBezTo>
                  <a:pt x="600009" y="10907551"/>
                  <a:pt x="587152" y="10908997"/>
                  <a:pt x="577643" y="10906322"/>
                </a:cubicBezTo>
                <a:cubicBezTo>
                  <a:pt x="567690" y="10938066"/>
                  <a:pt x="607321" y="10942851"/>
                  <a:pt x="621020" y="10959084"/>
                </a:cubicBezTo>
                <a:close/>
                <a:moveTo>
                  <a:pt x="3369011" y="4740332"/>
                </a:moveTo>
                <a:cubicBezTo>
                  <a:pt x="3361053" y="4727810"/>
                  <a:pt x="3351031" y="4734379"/>
                  <a:pt x="3343759" y="4719625"/>
                </a:cubicBezTo>
                <a:cubicBezTo>
                  <a:pt x="3331487" y="4730972"/>
                  <a:pt x="3346979" y="4731368"/>
                  <a:pt x="3350707" y="4745904"/>
                </a:cubicBezTo>
                <a:cubicBezTo>
                  <a:pt x="3357433" y="4737044"/>
                  <a:pt x="3362284" y="4749193"/>
                  <a:pt x="3369011" y="4740332"/>
                </a:cubicBezTo>
                <a:close/>
                <a:moveTo>
                  <a:pt x="1112959" y="9851646"/>
                </a:moveTo>
                <a:cubicBezTo>
                  <a:pt x="1112694" y="9847196"/>
                  <a:pt x="1109885" y="9842005"/>
                  <a:pt x="1105116" y="9838368"/>
                </a:cubicBezTo>
                <a:cubicBezTo>
                  <a:pt x="1097368" y="9846668"/>
                  <a:pt x="1095445" y="9854483"/>
                  <a:pt x="1105550" y="9860478"/>
                </a:cubicBezTo>
                <a:cubicBezTo>
                  <a:pt x="1110949" y="9859804"/>
                  <a:pt x="1113225" y="9856096"/>
                  <a:pt x="1112959" y="9851646"/>
                </a:cubicBezTo>
                <a:close/>
                <a:moveTo>
                  <a:pt x="3969045" y="3391305"/>
                </a:moveTo>
                <a:cubicBezTo>
                  <a:pt x="3975613" y="3384188"/>
                  <a:pt x="3972517" y="3366275"/>
                  <a:pt x="3958286" y="3363813"/>
                </a:cubicBezTo>
                <a:cubicBezTo>
                  <a:pt x="3943115" y="3383124"/>
                  <a:pt x="3967532" y="3382180"/>
                  <a:pt x="3967167" y="3387630"/>
                </a:cubicBezTo>
                <a:cubicBezTo>
                  <a:pt x="3964954" y="3393793"/>
                  <a:pt x="3953130" y="3387039"/>
                  <a:pt x="3959312" y="3393850"/>
                </a:cubicBezTo>
                <a:cubicBezTo>
                  <a:pt x="3963594" y="3394850"/>
                  <a:pt x="3966856" y="3393677"/>
                  <a:pt x="3969045" y="3391305"/>
                </a:cubicBezTo>
                <a:close/>
                <a:moveTo>
                  <a:pt x="4338896" y="2556721"/>
                </a:moveTo>
                <a:cubicBezTo>
                  <a:pt x="4330581" y="2521963"/>
                  <a:pt x="4331161" y="2487363"/>
                  <a:pt x="4334374" y="2452714"/>
                </a:cubicBezTo>
                <a:cubicBezTo>
                  <a:pt x="4342859" y="2473962"/>
                  <a:pt x="4342792" y="2524035"/>
                  <a:pt x="4338896" y="2556721"/>
                </a:cubicBezTo>
                <a:close/>
                <a:moveTo>
                  <a:pt x="3425992" y="4624778"/>
                </a:moveTo>
                <a:cubicBezTo>
                  <a:pt x="3431555" y="4616995"/>
                  <a:pt x="3428970" y="4602018"/>
                  <a:pt x="3424436" y="4592484"/>
                </a:cubicBezTo>
                <a:cubicBezTo>
                  <a:pt x="3412603" y="4603671"/>
                  <a:pt x="3413629" y="4616199"/>
                  <a:pt x="3417480" y="4629700"/>
                </a:cubicBezTo>
                <a:cubicBezTo>
                  <a:pt x="3421377" y="4629168"/>
                  <a:pt x="3424136" y="4627373"/>
                  <a:pt x="3425992" y="4624778"/>
                </a:cubicBezTo>
                <a:close/>
                <a:moveTo>
                  <a:pt x="4781994" y="1556390"/>
                </a:moveTo>
                <a:cubicBezTo>
                  <a:pt x="4785779" y="1531522"/>
                  <a:pt x="4747058" y="1508853"/>
                  <a:pt x="4755938" y="1491303"/>
                </a:cubicBezTo>
                <a:cubicBezTo>
                  <a:pt x="4766317" y="1503307"/>
                  <a:pt x="4775497" y="1541029"/>
                  <a:pt x="4792714" y="1531696"/>
                </a:cubicBezTo>
                <a:cubicBezTo>
                  <a:pt x="4787486" y="1517089"/>
                  <a:pt x="4775084" y="1505599"/>
                  <a:pt x="4767786" y="1492165"/>
                </a:cubicBezTo>
                <a:cubicBezTo>
                  <a:pt x="4769611" y="1476086"/>
                  <a:pt x="4762449" y="1467625"/>
                  <a:pt x="4753473" y="1459652"/>
                </a:cubicBezTo>
                <a:lnTo>
                  <a:pt x="4749345" y="1454804"/>
                </a:lnTo>
                <a:lnTo>
                  <a:pt x="4728280" y="1430069"/>
                </a:lnTo>
                <a:cubicBezTo>
                  <a:pt x="4719910" y="1442859"/>
                  <a:pt x="4735622" y="1454610"/>
                  <a:pt x="4738592" y="1463061"/>
                </a:cubicBezTo>
                <a:lnTo>
                  <a:pt x="4738508" y="1463292"/>
                </a:lnTo>
                <a:lnTo>
                  <a:pt x="4735952" y="1470328"/>
                </a:lnTo>
                <a:lnTo>
                  <a:pt x="4733917" y="1466888"/>
                </a:lnTo>
                <a:lnTo>
                  <a:pt x="4722098" y="1446905"/>
                </a:lnTo>
                <a:cubicBezTo>
                  <a:pt x="4717451" y="1439123"/>
                  <a:pt x="4711610" y="1431833"/>
                  <a:pt x="4701084" y="1426435"/>
                </a:cubicBezTo>
                <a:cubicBezTo>
                  <a:pt x="4703481" y="1439016"/>
                  <a:pt x="4708117" y="1450664"/>
                  <a:pt x="4714128" y="1461751"/>
                </a:cubicBezTo>
                <a:lnTo>
                  <a:pt x="4723164" y="1475310"/>
                </a:lnTo>
                <a:lnTo>
                  <a:pt x="4735418" y="1493696"/>
                </a:lnTo>
                <a:cubicBezTo>
                  <a:pt x="4751208" y="1514365"/>
                  <a:pt x="4769038" y="1534273"/>
                  <a:pt x="4781994" y="1556390"/>
                </a:cubicBezTo>
                <a:close/>
                <a:moveTo>
                  <a:pt x="3460339" y="4551282"/>
                </a:moveTo>
                <a:cubicBezTo>
                  <a:pt x="3461164" y="4550173"/>
                  <a:pt x="3461283" y="4548517"/>
                  <a:pt x="3460227" y="4545920"/>
                </a:cubicBezTo>
                <a:cubicBezTo>
                  <a:pt x="3457560" y="4545388"/>
                  <a:pt x="3441889" y="4550016"/>
                  <a:pt x="3446481" y="4557298"/>
                </a:cubicBezTo>
                <a:cubicBezTo>
                  <a:pt x="3449037" y="4553032"/>
                  <a:pt x="3457866" y="4554609"/>
                  <a:pt x="3460339" y="4551282"/>
                </a:cubicBezTo>
                <a:close/>
                <a:moveTo>
                  <a:pt x="3345343" y="4813798"/>
                </a:moveTo>
                <a:cubicBezTo>
                  <a:pt x="3342450" y="4809876"/>
                  <a:pt x="3339030" y="4808622"/>
                  <a:pt x="3335610" y="4807367"/>
                </a:cubicBezTo>
                <a:cubicBezTo>
                  <a:pt x="3327904" y="4812115"/>
                  <a:pt x="3329671" y="4818426"/>
                  <a:pt x="3336018" y="4825079"/>
                </a:cubicBezTo>
                <a:cubicBezTo>
                  <a:pt x="3341249" y="4821714"/>
                  <a:pt x="3344253" y="4817661"/>
                  <a:pt x="3345343" y="4813798"/>
                </a:cubicBezTo>
                <a:close/>
                <a:moveTo>
                  <a:pt x="5440741" y="71950"/>
                </a:moveTo>
                <a:cubicBezTo>
                  <a:pt x="5442132" y="60090"/>
                  <a:pt x="5433841" y="47251"/>
                  <a:pt x="5425631" y="45917"/>
                </a:cubicBezTo>
                <a:cubicBezTo>
                  <a:pt x="5428740" y="58507"/>
                  <a:pt x="5421052" y="72443"/>
                  <a:pt x="5435762" y="83021"/>
                </a:cubicBezTo>
                <a:cubicBezTo>
                  <a:pt x="5438738" y="79748"/>
                  <a:pt x="5440278" y="75903"/>
                  <a:pt x="5440741" y="71950"/>
                </a:cubicBezTo>
                <a:close/>
                <a:moveTo>
                  <a:pt x="2088641" y="7660270"/>
                </a:moveTo>
                <a:cubicBezTo>
                  <a:pt x="2097004" y="7651728"/>
                  <a:pt x="2099324" y="7630319"/>
                  <a:pt x="2085692" y="7633473"/>
                </a:cubicBezTo>
                <a:cubicBezTo>
                  <a:pt x="2092151" y="7641936"/>
                  <a:pt x="2081139" y="7651856"/>
                  <a:pt x="2088641" y="7660270"/>
                </a:cubicBezTo>
                <a:close/>
                <a:moveTo>
                  <a:pt x="4358996" y="2527124"/>
                </a:moveTo>
                <a:cubicBezTo>
                  <a:pt x="4340791" y="2512720"/>
                  <a:pt x="4355771" y="2468823"/>
                  <a:pt x="4346605" y="2443064"/>
                </a:cubicBezTo>
                <a:cubicBezTo>
                  <a:pt x="4369126" y="2457757"/>
                  <a:pt x="4347843" y="2501382"/>
                  <a:pt x="4358996" y="2527124"/>
                </a:cubicBezTo>
                <a:close/>
                <a:moveTo>
                  <a:pt x="1944910" y="7994436"/>
                </a:moveTo>
                <a:cubicBezTo>
                  <a:pt x="1956749" y="7984911"/>
                  <a:pt x="1947663" y="7977844"/>
                  <a:pt x="1944814" y="7970479"/>
                </a:cubicBezTo>
                <a:cubicBezTo>
                  <a:pt x="1938360" y="7979330"/>
                  <a:pt x="1943100" y="7987022"/>
                  <a:pt x="1944910" y="7994436"/>
                </a:cubicBezTo>
                <a:close/>
                <a:moveTo>
                  <a:pt x="3805337" y="3784927"/>
                </a:moveTo>
                <a:cubicBezTo>
                  <a:pt x="3804216" y="3774325"/>
                  <a:pt x="3792118" y="3761309"/>
                  <a:pt x="3809345" y="3759306"/>
                </a:cubicBezTo>
                <a:cubicBezTo>
                  <a:pt x="3800814" y="3747391"/>
                  <a:pt x="3796886" y="3730062"/>
                  <a:pt x="3777568" y="3730931"/>
                </a:cubicBezTo>
                <a:cubicBezTo>
                  <a:pt x="3793259" y="3752871"/>
                  <a:pt x="3783468" y="3764008"/>
                  <a:pt x="3791199" y="3786419"/>
                </a:cubicBezTo>
                <a:cubicBezTo>
                  <a:pt x="3795763" y="3785876"/>
                  <a:pt x="3800773" y="3785470"/>
                  <a:pt x="3805337" y="3784927"/>
                </a:cubicBezTo>
                <a:close/>
                <a:moveTo>
                  <a:pt x="2136825" y="7562760"/>
                </a:moveTo>
                <a:cubicBezTo>
                  <a:pt x="2135068" y="7560964"/>
                  <a:pt x="2132697" y="7559406"/>
                  <a:pt x="2130940" y="7557610"/>
                </a:cubicBezTo>
                <a:cubicBezTo>
                  <a:pt x="2129382" y="7559982"/>
                  <a:pt x="2128013" y="7561926"/>
                  <a:pt x="2126218" y="7563682"/>
                </a:cubicBezTo>
                <a:cubicBezTo>
                  <a:pt x="2127974" y="7565478"/>
                  <a:pt x="2130346" y="7567036"/>
                  <a:pt x="2132290" y="7568404"/>
                </a:cubicBezTo>
                <a:cubicBezTo>
                  <a:pt x="2133659" y="7566460"/>
                  <a:pt x="2135455" y="7564704"/>
                  <a:pt x="2136825" y="7562760"/>
                </a:cubicBezTo>
                <a:close/>
                <a:moveTo>
                  <a:pt x="244205" y="11846719"/>
                </a:moveTo>
                <a:cubicBezTo>
                  <a:pt x="233963" y="11837603"/>
                  <a:pt x="224336" y="11828247"/>
                  <a:pt x="224319" y="11819057"/>
                </a:cubicBezTo>
                <a:cubicBezTo>
                  <a:pt x="212971" y="11826287"/>
                  <a:pt x="233964" y="11864131"/>
                  <a:pt x="244205" y="11846719"/>
                </a:cubicBezTo>
                <a:close/>
                <a:moveTo>
                  <a:pt x="3981442" y="3388837"/>
                </a:moveTo>
                <a:cubicBezTo>
                  <a:pt x="3984271" y="3382435"/>
                  <a:pt x="3988519" y="3375131"/>
                  <a:pt x="3978793" y="3372874"/>
                </a:cubicBezTo>
                <a:cubicBezTo>
                  <a:pt x="3975160" y="3379940"/>
                  <a:pt x="3976881" y="3385291"/>
                  <a:pt x="3981442" y="3388837"/>
                </a:cubicBezTo>
                <a:close/>
                <a:moveTo>
                  <a:pt x="2109455" y="7628167"/>
                </a:moveTo>
                <a:cubicBezTo>
                  <a:pt x="2118523" y="7616877"/>
                  <a:pt x="2116180" y="7607174"/>
                  <a:pt x="2108867" y="7598334"/>
                </a:cubicBezTo>
                <a:cubicBezTo>
                  <a:pt x="2105385" y="7608523"/>
                  <a:pt x="2095890" y="7619624"/>
                  <a:pt x="2109455" y="7628167"/>
                </a:cubicBezTo>
                <a:close/>
                <a:moveTo>
                  <a:pt x="3438822" y="4621550"/>
                </a:moveTo>
                <a:cubicBezTo>
                  <a:pt x="3446020" y="4614009"/>
                  <a:pt x="3450843" y="4592933"/>
                  <a:pt x="3437386" y="4591311"/>
                </a:cubicBezTo>
                <a:cubicBezTo>
                  <a:pt x="3437624" y="4601644"/>
                  <a:pt x="3426915" y="4610443"/>
                  <a:pt x="3438822" y="4621550"/>
                </a:cubicBezTo>
                <a:close/>
                <a:moveTo>
                  <a:pt x="1497577" y="9015524"/>
                </a:moveTo>
                <a:cubicBezTo>
                  <a:pt x="1495193" y="8987445"/>
                  <a:pt x="1469856" y="8968601"/>
                  <a:pt x="1453132" y="8946424"/>
                </a:cubicBezTo>
                <a:cubicBezTo>
                  <a:pt x="1450783" y="8975981"/>
                  <a:pt x="1474086" y="8995965"/>
                  <a:pt x="1497577" y="9015524"/>
                </a:cubicBezTo>
                <a:close/>
                <a:moveTo>
                  <a:pt x="3102744" y="5384558"/>
                </a:moveTo>
                <a:cubicBezTo>
                  <a:pt x="3094469" y="5373253"/>
                  <a:pt x="3084100" y="5396719"/>
                  <a:pt x="3091926" y="5398645"/>
                </a:cubicBezTo>
                <a:cubicBezTo>
                  <a:pt x="3102340" y="5393559"/>
                  <a:pt x="3092330" y="5389645"/>
                  <a:pt x="3102744" y="5384558"/>
                </a:cubicBezTo>
                <a:close/>
                <a:moveTo>
                  <a:pt x="1621919" y="8745652"/>
                </a:moveTo>
                <a:cubicBezTo>
                  <a:pt x="1609821" y="8737247"/>
                  <a:pt x="1592383" y="8713225"/>
                  <a:pt x="1579175" y="8716567"/>
                </a:cubicBezTo>
                <a:cubicBezTo>
                  <a:pt x="1589377" y="8724645"/>
                  <a:pt x="1601499" y="8764164"/>
                  <a:pt x="1621919" y="8745652"/>
                </a:cubicBezTo>
                <a:close/>
                <a:moveTo>
                  <a:pt x="5459446" y="62898"/>
                </a:moveTo>
                <a:cubicBezTo>
                  <a:pt x="5455028" y="57887"/>
                  <a:pt x="5456814" y="51538"/>
                  <a:pt x="5450124" y="47053"/>
                </a:cubicBezTo>
                <a:cubicBezTo>
                  <a:pt x="5440102" y="55880"/>
                  <a:pt x="5447507" y="62211"/>
                  <a:pt x="5450556" y="69165"/>
                </a:cubicBezTo>
                <a:cubicBezTo>
                  <a:pt x="5453294" y="65277"/>
                  <a:pt x="5456758" y="67827"/>
                  <a:pt x="5459446" y="62898"/>
                </a:cubicBezTo>
                <a:close/>
                <a:moveTo>
                  <a:pt x="2747481" y="6201913"/>
                </a:moveTo>
                <a:cubicBezTo>
                  <a:pt x="2748122" y="6188919"/>
                  <a:pt x="2747720" y="6175975"/>
                  <a:pt x="2731084" y="6173220"/>
                </a:cubicBezTo>
                <a:cubicBezTo>
                  <a:pt x="2730632" y="6185787"/>
                  <a:pt x="2736098" y="6195352"/>
                  <a:pt x="2747481" y="6201913"/>
                </a:cubicBezTo>
                <a:close/>
                <a:moveTo>
                  <a:pt x="3445361" y="4630117"/>
                </a:moveTo>
                <a:cubicBezTo>
                  <a:pt x="3441364" y="4623120"/>
                  <a:pt x="3436436" y="4620421"/>
                  <a:pt x="3431048" y="4623346"/>
                </a:cubicBezTo>
                <a:cubicBezTo>
                  <a:pt x="3433220" y="4628022"/>
                  <a:pt x="3430216" y="4632076"/>
                  <a:pt x="3431792" y="4636472"/>
                </a:cubicBezTo>
                <a:cubicBezTo>
                  <a:pt x="3436462" y="4634299"/>
                  <a:pt x="3440479" y="4635835"/>
                  <a:pt x="3445361" y="4630117"/>
                </a:cubicBezTo>
                <a:close/>
                <a:moveTo>
                  <a:pt x="3414535" y="4700199"/>
                </a:moveTo>
                <a:cubicBezTo>
                  <a:pt x="3412831" y="4677497"/>
                  <a:pt x="3397254" y="4647865"/>
                  <a:pt x="3372603" y="4646784"/>
                </a:cubicBezTo>
                <a:cubicBezTo>
                  <a:pt x="3296621" y="4683456"/>
                  <a:pt x="3393378" y="4773755"/>
                  <a:pt x="3414535" y="4700199"/>
                </a:cubicBezTo>
                <a:close/>
                <a:moveTo>
                  <a:pt x="629591" y="11007666"/>
                </a:moveTo>
                <a:cubicBezTo>
                  <a:pt x="633642" y="11000802"/>
                  <a:pt x="624479" y="10983518"/>
                  <a:pt x="625528" y="10966166"/>
                </a:cubicBezTo>
                <a:cubicBezTo>
                  <a:pt x="606797" y="10962471"/>
                  <a:pt x="589392" y="10938492"/>
                  <a:pt x="573851" y="10944860"/>
                </a:cubicBezTo>
                <a:cubicBezTo>
                  <a:pt x="582440" y="10958836"/>
                  <a:pt x="609005" y="10956321"/>
                  <a:pt x="615871" y="10982260"/>
                </a:cubicBezTo>
                <a:cubicBezTo>
                  <a:pt x="600359" y="10980497"/>
                  <a:pt x="588343" y="10955844"/>
                  <a:pt x="575784" y="10963530"/>
                </a:cubicBezTo>
                <a:cubicBezTo>
                  <a:pt x="576815" y="10980784"/>
                  <a:pt x="589068" y="10984161"/>
                  <a:pt x="604480" y="10983845"/>
                </a:cubicBezTo>
                <a:cubicBezTo>
                  <a:pt x="613385" y="10991342"/>
                  <a:pt x="615783" y="11006655"/>
                  <a:pt x="629591" y="11007666"/>
                </a:cubicBezTo>
                <a:close/>
                <a:moveTo>
                  <a:pt x="308952" y="11734201"/>
                </a:moveTo>
                <a:cubicBezTo>
                  <a:pt x="301073" y="11726665"/>
                  <a:pt x="314658" y="11718982"/>
                  <a:pt x="300914" y="11710882"/>
                </a:cubicBezTo>
                <a:cubicBezTo>
                  <a:pt x="286613" y="11716728"/>
                  <a:pt x="297021" y="11741601"/>
                  <a:pt x="308952" y="11734201"/>
                </a:cubicBezTo>
                <a:close/>
                <a:moveTo>
                  <a:pt x="3360338" y="4829379"/>
                </a:moveTo>
                <a:cubicBezTo>
                  <a:pt x="3360121" y="4826356"/>
                  <a:pt x="3358093" y="4823115"/>
                  <a:pt x="3354919" y="4819789"/>
                </a:cubicBezTo>
                <a:cubicBezTo>
                  <a:pt x="3346773" y="4824695"/>
                  <a:pt x="3351647" y="4831378"/>
                  <a:pt x="3354888" y="4837658"/>
                </a:cubicBezTo>
                <a:cubicBezTo>
                  <a:pt x="3358962" y="4835203"/>
                  <a:pt x="3360556" y="4832399"/>
                  <a:pt x="3360338" y="4829379"/>
                </a:cubicBezTo>
                <a:close/>
                <a:moveTo>
                  <a:pt x="2135915" y="7600598"/>
                </a:moveTo>
                <a:cubicBezTo>
                  <a:pt x="2132213" y="7597433"/>
                  <a:pt x="2134952" y="7593544"/>
                  <a:pt x="2129167" y="7590478"/>
                </a:cubicBezTo>
                <a:cubicBezTo>
                  <a:pt x="2127232" y="7593703"/>
                  <a:pt x="2124633" y="7596123"/>
                  <a:pt x="2122083" y="7599585"/>
                </a:cubicBezTo>
                <a:cubicBezTo>
                  <a:pt x="2125308" y="7601520"/>
                  <a:pt x="2128156" y="7604308"/>
                  <a:pt x="2131192" y="7606669"/>
                </a:cubicBezTo>
                <a:cubicBezTo>
                  <a:pt x="2132750" y="7604298"/>
                  <a:pt x="2134119" y="7602354"/>
                  <a:pt x="2135915" y="7600598"/>
                </a:cubicBezTo>
                <a:close/>
                <a:moveTo>
                  <a:pt x="3464031" y="4602093"/>
                </a:moveTo>
                <a:cubicBezTo>
                  <a:pt x="3461317" y="4593147"/>
                  <a:pt x="3469552" y="4585729"/>
                  <a:pt x="3457083" y="4575817"/>
                </a:cubicBezTo>
                <a:cubicBezTo>
                  <a:pt x="3446588" y="4581067"/>
                  <a:pt x="3455234" y="4610705"/>
                  <a:pt x="3464031" y="4602093"/>
                </a:cubicBezTo>
                <a:close/>
                <a:moveTo>
                  <a:pt x="3976470" y="3446318"/>
                </a:moveTo>
                <a:lnTo>
                  <a:pt x="3967925" y="3442543"/>
                </a:lnTo>
                <a:lnTo>
                  <a:pt x="3962457" y="3454919"/>
                </a:lnTo>
                <a:lnTo>
                  <a:pt x="3971002" y="3458694"/>
                </a:lnTo>
                <a:close/>
                <a:moveTo>
                  <a:pt x="3132919" y="5360159"/>
                </a:moveTo>
                <a:cubicBezTo>
                  <a:pt x="3128599" y="5357230"/>
                  <a:pt x="3131049" y="5351685"/>
                  <a:pt x="3133926" y="5346328"/>
                </a:cubicBezTo>
                <a:cubicBezTo>
                  <a:pt x="3122485" y="5338726"/>
                  <a:pt x="3114910" y="5342007"/>
                  <a:pt x="3111153" y="5355129"/>
                </a:cubicBezTo>
                <a:cubicBezTo>
                  <a:pt x="3117647" y="5355450"/>
                  <a:pt x="3129765" y="5368454"/>
                  <a:pt x="3132919" y="5360159"/>
                </a:cubicBezTo>
                <a:close/>
                <a:moveTo>
                  <a:pt x="2057361" y="7798911"/>
                </a:moveTo>
                <a:cubicBezTo>
                  <a:pt x="2052554" y="7787661"/>
                  <a:pt x="2039009" y="7805503"/>
                  <a:pt x="2044607" y="7807976"/>
                </a:cubicBezTo>
                <a:cubicBezTo>
                  <a:pt x="2049064" y="7804876"/>
                  <a:pt x="2053557" y="7806355"/>
                  <a:pt x="2057361" y="7798911"/>
                </a:cubicBezTo>
                <a:close/>
                <a:moveTo>
                  <a:pt x="1468535" y="9137817"/>
                </a:moveTo>
                <a:cubicBezTo>
                  <a:pt x="1463127" y="9133897"/>
                  <a:pt x="1463066" y="9128262"/>
                  <a:pt x="1453778" y="9126197"/>
                </a:cubicBezTo>
                <a:cubicBezTo>
                  <a:pt x="1447031" y="9138004"/>
                  <a:pt x="1462831" y="9149574"/>
                  <a:pt x="1468535" y="9137817"/>
                </a:cubicBezTo>
                <a:close/>
                <a:moveTo>
                  <a:pt x="1474002" y="9125445"/>
                </a:moveTo>
                <a:cubicBezTo>
                  <a:pt x="1483408" y="9116854"/>
                  <a:pt x="1468213" y="9100451"/>
                  <a:pt x="1460941" y="9109985"/>
                </a:cubicBezTo>
                <a:cubicBezTo>
                  <a:pt x="1466588" y="9114520"/>
                  <a:pt x="1458699" y="9124292"/>
                  <a:pt x="1474002" y="9125445"/>
                </a:cubicBezTo>
                <a:close/>
                <a:moveTo>
                  <a:pt x="5488113" y="46505"/>
                </a:moveTo>
                <a:cubicBezTo>
                  <a:pt x="5483230" y="44857"/>
                  <a:pt x="5476806" y="32843"/>
                  <a:pt x="5472938" y="39290"/>
                </a:cubicBezTo>
                <a:cubicBezTo>
                  <a:pt x="5473425" y="45113"/>
                  <a:pt x="5483014" y="53428"/>
                  <a:pt x="5488113" y="46505"/>
                </a:cubicBezTo>
                <a:close/>
                <a:moveTo>
                  <a:pt x="3975348" y="3470816"/>
                </a:moveTo>
                <a:cubicBezTo>
                  <a:pt x="3969933" y="3466893"/>
                  <a:pt x="3970059" y="3460828"/>
                  <a:pt x="3960571" y="3459187"/>
                </a:cubicBezTo>
                <a:cubicBezTo>
                  <a:pt x="3950931" y="3471759"/>
                  <a:pt x="3969213" y="3482388"/>
                  <a:pt x="3975348" y="3470816"/>
                </a:cubicBezTo>
                <a:close/>
                <a:moveTo>
                  <a:pt x="4050584" y="3300539"/>
                </a:moveTo>
                <a:cubicBezTo>
                  <a:pt x="4068922" y="3277527"/>
                  <a:pt x="4025017" y="3260168"/>
                  <a:pt x="4007763" y="3262236"/>
                </a:cubicBezTo>
                <a:cubicBezTo>
                  <a:pt x="4008665" y="3280997"/>
                  <a:pt x="4032153" y="3269442"/>
                  <a:pt x="4037505" y="3285068"/>
                </a:cubicBezTo>
                <a:cubicBezTo>
                  <a:pt x="4034299" y="3292323"/>
                  <a:pt x="4024838" y="3282532"/>
                  <a:pt x="4021532" y="3287703"/>
                </a:cubicBezTo>
                <a:close/>
                <a:moveTo>
                  <a:pt x="2100800" y="7718158"/>
                </a:moveTo>
                <a:cubicBezTo>
                  <a:pt x="2085757" y="7704884"/>
                  <a:pt x="2106482" y="7675291"/>
                  <a:pt x="2079384" y="7671985"/>
                </a:cubicBezTo>
                <a:cubicBezTo>
                  <a:pt x="2076300" y="7690508"/>
                  <a:pt x="2072363" y="7708653"/>
                  <a:pt x="2090869" y="7724477"/>
                </a:cubicBezTo>
                <a:cubicBezTo>
                  <a:pt x="2094034" y="7720777"/>
                  <a:pt x="2097923" y="7723516"/>
                  <a:pt x="2100800" y="7718158"/>
                </a:cubicBezTo>
                <a:close/>
                <a:moveTo>
                  <a:pt x="2018939" y="7908289"/>
                </a:moveTo>
                <a:cubicBezTo>
                  <a:pt x="2021225" y="7904864"/>
                  <a:pt x="2021634" y="7900735"/>
                  <a:pt x="2017890" y="7897560"/>
                </a:cubicBezTo>
                <a:cubicBezTo>
                  <a:pt x="2011503" y="7903863"/>
                  <a:pt x="2004259" y="7898128"/>
                  <a:pt x="2003250" y="7891092"/>
                </a:cubicBezTo>
                <a:cubicBezTo>
                  <a:pt x="1997406" y="7899662"/>
                  <a:pt x="1998900" y="7907926"/>
                  <a:pt x="2008728" y="7914803"/>
                </a:cubicBezTo>
                <a:cubicBezTo>
                  <a:pt x="2012491" y="7914439"/>
                  <a:pt x="2016654" y="7911715"/>
                  <a:pt x="2018939" y="7908289"/>
                </a:cubicBezTo>
                <a:close/>
                <a:moveTo>
                  <a:pt x="3430650" y="4714757"/>
                </a:moveTo>
                <a:cubicBezTo>
                  <a:pt x="3423886" y="4702797"/>
                  <a:pt x="3404043" y="4724793"/>
                  <a:pt x="3415690" y="4731034"/>
                </a:cubicBezTo>
                <a:cubicBezTo>
                  <a:pt x="3421031" y="4719694"/>
                  <a:pt x="3427311" y="4723394"/>
                  <a:pt x="3430650" y="4714757"/>
                </a:cubicBezTo>
                <a:close/>
                <a:moveTo>
                  <a:pt x="3474971" y="4616026"/>
                </a:moveTo>
                <a:cubicBezTo>
                  <a:pt x="3487929" y="4602451"/>
                  <a:pt x="3481220" y="4586505"/>
                  <a:pt x="3480564" y="4570868"/>
                </a:cubicBezTo>
                <a:cubicBezTo>
                  <a:pt x="3461552" y="4584135"/>
                  <a:pt x="3470770" y="4600173"/>
                  <a:pt x="3474971" y="4616026"/>
                </a:cubicBezTo>
                <a:close/>
                <a:moveTo>
                  <a:pt x="352525" y="11684014"/>
                </a:moveTo>
                <a:cubicBezTo>
                  <a:pt x="344492" y="11673368"/>
                  <a:pt x="336393" y="11669789"/>
                  <a:pt x="328758" y="11675539"/>
                </a:cubicBezTo>
                <a:cubicBezTo>
                  <a:pt x="334027" y="11680909"/>
                  <a:pt x="325540" y="11686282"/>
                  <a:pt x="328917" y="11691322"/>
                </a:cubicBezTo>
                <a:cubicBezTo>
                  <a:pt x="336875" y="11683688"/>
                  <a:pt x="344637" y="11697254"/>
                  <a:pt x="352525" y="11684014"/>
                </a:cubicBezTo>
                <a:close/>
                <a:moveTo>
                  <a:pt x="3968946" y="3507263"/>
                </a:moveTo>
                <a:cubicBezTo>
                  <a:pt x="3974376" y="3498441"/>
                  <a:pt x="3975684" y="3490858"/>
                  <a:pt x="3973913" y="3484464"/>
                </a:cubicBezTo>
                <a:cubicBezTo>
                  <a:pt x="3964891" y="3479458"/>
                  <a:pt x="3957967" y="3478949"/>
                  <a:pt x="3953907" y="3485826"/>
                </a:cubicBezTo>
                <a:cubicBezTo>
                  <a:pt x="3958242" y="3493352"/>
                  <a:pt x="3956179" y="3502642"/>
                  <a:pt x="3968946" y="3507263"/>
                </a:cubicBezTo>
                <a:close/>
                <a:moveTo>
                  <a:pt x="255310" y="11913865"/>
                </a:moveTo>
                <a:cubicBezTo>
                  <a:pt x="240000" y="11877001"/>
                  <a:pt x="214037" y="11840022"/>
                  <a:pt x="192666" y="11803031"/>
                </a:cubicBezTo>
                <a:cubicBezTo>
                  <a:pt x="180121" y="11829118"/>
                  <a:pt x="228978" y="11855806"/>
                  <a:pt x="216244" y="11882320"/>
                </a:cubicBezTo>
                <a:cubicBezTo>
                  <a:pt x="233005" y="11883603"/>
                  <a:pt x="233679" y="11915530"/>
                  <a:pt x="255310" y="11913865"/>
                </a:cubicBezTo>
                <a:close/>
                <a:moveTo>
                  <a:pt x="3382769" y="4838074"/>
                </a:moveTo>
                <a:cubicBezTo>
                  <a:pt x="3390326" y="4820483"/>
                  <a:pt x="3388568" y="4801768"/>
                  <a:pt x="3394054" y="4783930"/>
                </a:cubicBezTo>
                <a:cubicBezTo>
                  <a:pt x="3381522" y="4790408"/>
                  <a:pt x="3361458" y="4828356"/>
                  <a:pt x="3382769" y="4838074"/>
                </a:cubicBezTo>
                <a:close/>
                <a:moveTo>
                  <a:pt x="3029809" y="5638573"/>
                </a:moveTo>
                <a:cubicBezTo>
                  <a:pt x="3042604" y="5610768"/>
                  <a:pt x="3052551" y="5579593"/>
                  <a:pt x="3063773" y="5547842"/>
                </a:cubicBezTo>
                <a:cubicBezTo>
                  <a:pt x="3049046" y="5515330"/>
                  <a:pt x="3045586" y="5478111"/>
                  <a:pt x="3022243" y="5448929"/>
                </a:cubicBezTo>
                <a:cubicBezTo>
                  <a:pt x="2981743" y="5532503"/>
                  <a:pt x="2948938" y="5641404"/>
                  <a:pt x="2978729" y="5709129"/>
                </a:cubicBezTo>
                <a:cubicBezTo>
                  <a:pt x="3001362" y="5690825"/>
                  <a:pt x="3017011" y="5666382"/>
                  <a:pt x="3029809" y="5638573"/>
                </a:cubicBezTo>
                <a:close/>
                <a:moveTo>
                  <a:pt x="3361291" y="4891411"/>
                </a:moveTo>
                <a:cubicBezTo>
                  <a:pt x="3352017" y="4879360"/>
                  <a:pt x="3350586" y="4868465"/>
                  <a:pt x="3337611" y="4855758"/>
                </a:cubicBezTo>
                <a:cubicBezTo>
                  <a:pt x="3324899" y="4867259"/>
                  <a:pt x="3350815" y="4891201"/>
                  <a:pt x="3361291" y="4891411"/>
                </a:cubicBezTo>
                <a:close/>
                <a:moveTo>
                  <a:pt x="5360887" y="366632"/>
                </a:moveTo>
                <a:cubicBezTo>
                  <a:pt x="5357765" y="354009"/>
                  <a:pt x="5347993" y="342536"/>
                  <a:pt x="5336559" y="331351"/>
                </a:cubicBezTo>
                <a:cubicBezTo>
                  <a:pt x="5320148" y="360387"/>
                  <a:pt x="5298749" y="390285"/>
                  <a:pt x="5284000" y="419033"/>
                </a:cubicBezTo>
                <a:cubicBezTo>
                  <a:pt x="5287123" y="431656"/>
                  <a:pt x="5296894" y="443128"/>
                  <a:pt x="5308328" y="454314"/>
                </a:cubicBezTo>
                <a:cubicBezTo>
                  <a:pt x="5333480" y="424029"/>
                  <a:pt x="5345975" y="387642"/>
                  <a:pt x="5360887" y="366632"/>
                </a:cubicBezTo>
                <a:close/>
                <a:moveTo>
                  <a:pt x="3478567" y="4626788"/>
                </a:moveTo>
                <a:cubicBezTo>
                  <a:pt x="3478387" y="4625900"/>
                  <a:pt x="3477908" y="4623530"/>
                  <a:pt x="3476950" y="4618791"/>
                </a:cubicBezTo>
                <a:cubicBezTo>
                  <a:pt x="3476950" y="4618791"/>
                  <a:pt x="3479105" y="4629456"/>
                  <a:pt x="3478567" y="4626788"/>
                </a:cubicBezTo>
                <a:close/>
                <a:moveTo>
                  <a:pt x="2000063" y="7980135"/>
                </a:moveTo>
                <a:cubicBezTo>
                  <a:pt x="1996609" y="7977591"/>
                  <a:pt x="1994006" y="7975423"/>
                  <a:pt x="1990977" y="7973067"/>
                </a:cubicBezTo>
                <a:cubicBezTo>
                  <a:pt x="1989611" y="7975008"/>
                  <a:pt x="1987631" y="7977186"/>
                  <a:pt x="1986265" y="7979126"/>
                </a:cubicBezTo>
                <a:cubicBezTo>
                  <a:pt x="1989957" y="7982284"/>
                  <a:pt x="1987412" y="7985739"/>
                  <a:pt x="1992757" y="7988610"/>
                </a:cubicBezTo>
                <a:cubicBezTo>
                  <a:pt x="1995350" y="7986194"/>
                  <a:pt x="1997281" y="7982976"/>
                  <a:pt x="2000063" y="7980135"/>
                </a:cubicBezTo>
                <a:close/>
                <a:moveTo>
                  <a:pt x="629903" y="11084157"/>
                </a:moveTo>
                <a:cubicBezTo>
                  <a:pt x="625444" y="11056226"/>
                  <a:pt x="636616" y="11041311"/>
                  <a:pt x="634337" y="11015361"/>
                </a:cubicBezTo>
                <a:cubicBezTo>
                  <a:pt x="615754" y="11014786"/>
                  <a:pt x="611415" y="10998107"/>
                  <a:pt x="594011" y="10996017"/>
                </a:cubicBezTo>
                <a:cubicBezTo>
                  <a:pt x="595379" y="11015965"/>
                  <a:pt x="626690" y="11021145"/>
                  <a:pt x="620906" y="11035387"/>
                </a:cubicBezTo>
                <a:cubicBezTo>
                  <a:pt x="613101" y="11033466"/>
                  <a:pt x="603125" y="11012260"/>
                  <a:pt x="596955" y="11022769"/>
                </a:cubicBezTo>
                <a:cubicBezTo>
                  <a:pt x="602978" y="11031029"/>
                  <a:pt x="624749" y="11041667"/>
                  <a:pt x="618718" y="11050709"/>
                </a:cubicBezTo>
                <a:cubicBezTo>
                  <a:pt x="606941" y="11048560"/>
                  <a:pt x="604969" y="11033436"/>
                  <a:pt x="590220" y="11034554"/>
                </a:cubicBezTo>
                <a:cubicBezTo>
                  <a:pt x="588706" y="11055264"/>
                  <a:pt x="619867" y="11057326"/>
                  <a:pt x="609646" y="11074697"/>
                </a:cubicBezTo>
                <a:cubicBezTo>
                  <a:pt x="602683" y="11068567"/>
                  <a:pt x="598126" y="11060445"/>
                  <a:pt x="585457" y="11061464"/>
                </a:cubicBezTo>
                <a:cubicBezTo>
                  <a:pt x="585657" y="11087513"/>
                  <a:pt x="609221" y="11096398"/>
                  <a:pt x="629903" y="11084157"/>
                </a:cubicBezTo>
                <a:close/>
                <a:moveTo>
                  <a:pt x="3428785" y="4751323"/>
                </a:moveTo>
                <a:cubicBezTo>
                  <a:pt x="3428676" y="4745845"/>
                  <a:pt x="3426369" y="4740101"/>
                  <a:pt x="3422689" y="4733980"/>
                </a:cubicBezTo>
                <a:cubicBezTo>
                  <a:pt x="3415997" y="4744315"/>
                  <a:pt x="3412409" y="4755027"/>
                  <a:pt x="3421683" y="4767078"/>
                </a:cubicBezTo>
                <a:cubicBezTo>
                  <a:pt x="3426801" y="4762019"/>
                  <a:pt x="3428893" y="4756803"/>
                  <a:pt x="3428785" y="4751323"/>
                </a:cubicBezTo>
                <a:close/>
                <a:moveTo>
                  <a:pt x="2057118" y="7857989"/>
                </a:moveTo>
                <a:cubicBezTo>
                  <a:pt x="2061124" y="7850380"/>
                  <a:pt x="2063092" y="7843012"/>
                  <a:pt x="2062084" y="7835976"/>
                </a:cubicBezTo>
                <a:cubicBezTo>
                  <a:pt x="2055453" y="7841664"/>
                  <a:pt x="2031495" y="7869099"/>
                  <a:pt x="2039934" y="7881446"/>
                </a:cubicBezTo>
                <a:cubicBezTo>
                  <a:pt x="2047072" y="7873447"/>
                  <a:pt x="2053113" y="7865598"/>
                  <a:pt x="2057118" y="7857989"/>
                </a:cubicBezTo>
                <a:close/>
                <a:moveTo>
                  <a:pt x="4054708" y="3337198"/>
                </a:moveTo>
                <a:cubicBezTo>
                  <a:pt x="4055171" y="3335880"/>
                  <a:pt x="4054487" y="3333888"/>
                  <a:pt x="4051848" y="3331192"/>
                </a:cubicBezTo>
                <a:cubicBezTo>
                  <a:pt x="4050290" y="3333564"/>
                  <a:pt x="4049347" y="3335698"/>
                  <a:pt x="4045691" y="3333572"/>
                </a:cubicBezTo>
                <a:cubicBezTo>
                  <a:pt x="4046822" y="3331012"/>
                  <a:pt x="4044536" y="3326941"/>
                  <a:pt x="4041418" y="3331684"/>
                </a:cubicBezTo>
                <a:cubicBezTo>
                  <a:pt x="4041615" y="3339040"/>
                  <a:pt x="4053320" y="3341152"/>
                  <a:pt x="4054708" y="3337198"/>
                </a:cubicBezTo>
                <a:close/>
                <a:moveTo>
                  <a:pt x="1448729" y="9239206"/>
                </a:moveTo>
                <a:cubicBezTo>
                  <a:pt x="1452418" y="9215850"/>
                  <a:pt x="1425919" y="9185785"/>
                  <a:pt x="1408810" y="9181795"/>
                </a:cubicBezTo>
                <a:cubicBezTo>
                  <a:pt x="1418756" y="9201997"/>
                  <a:pt x="1435281" y="9220006"/>
                  <a:pt x="1448729" y="9239206"/>
                </a:cubicBezTo>
                <a:close/>
                <a:moveTo>
                  <a:pt x="4471729" y="2399019"/>
                </a:moveTo>
                <a:cubicBezTo>
                  <a:pt x="4464132" y="2387817"/>
                  <a:pt x="4455326" y="2347946"/>
                  <a:pt x="4469145" y="2325533"/>
                </a:cubicBezTo>
                <a:cubicBezTo>
                  <a:pt x="4481762" y="2349915"/>
                  <a:pt x="4466365" y="2374635"/>
                  <a:pt x="4471729" y="2399019"/>
                </a:cubicBezTo>
                <a:close/>
                <a:moveTo>
                  <a:pt x="1219381" y="9764485"/>
                </a:moveTo>
                <a:cubicBezTo>
                  <a:pt x="1211122" y="9757777"/>
                  <a:pt x="1202674" y="9751496"/>
                  <a:pt x="1196345" y="9758894"/>
                </a:cubicBezTo>
                <a:cubicBezTo>
                  <a:pt x="1204028" y="9762288"/>
                  <a:pt x="1214444" y="9779123"/>
                  <a:pt x="1219381" y="9764485"/>
                </a:cubicBezTo>
                <a:close/>
                <a:moveTo>
                  <a:pt x="3139325" y="5419588"/>
                </a:moveTo>
                <a:cubicBezTo>
                  <a:pt x="3126553" y="5410376"/>
                  <a:pt x="3127938" y="5395690"/>
                  <a:pt x="3110857" y="5388143"/>
                </a:cubicBezTo>
                <a:cubicBezTo>
                  <a:pt x="3105679" y="5402174"/>
                  <a:pt x="3124930" y="5424445"/>
                  <a:pt x="3139325" y="5419588"/>
                </a:cubicBezTo>
                <a:close/>
                <a:moveTo>
                  <a:pt x="1989605" y="8024146"/>
                </a:moveTo>
                <a:cubicBezTo>
                  <a:pt x="1992558" y="8013740"/>
                  <a:pt x="1988577" y="7994904"/>
                  <a:pt x="1977702" y="7996204"/>
                </a:cubicBezTo>
                <a:cubicBezTo>
                  <a:pt x="1978671" y="8007827"/>
                  <a:pt x="1978175" y="8019310"/>
                  <a:pt x="1984340" y="8030684"/>
                </a:cubicBezTo>
                <a:cubicBezTo>
                  <a:pt x="1986866" y="8030147"/>
                  <a:pt x="1988621" y="8027615"/>
                  <a:pt x="1989605" y="8024146"/>
                </a:cubicBezTo>
                <a:close/>
                <a:moveTo>
                  <a:pt x="4396769" y="2578033"/>
                </a:moveTo>
                <a:cubicBezTo>
                  <a:pt x="4400908" y="2546954"/>
                  <a:pt x="4413289" y="2515416"/>
                  <a:pt x="4402579" y="2484239"/>
                </a:cubicBezTo>
                <a:cubicBezTo>
                  <a:pt x="4387336" y="2501301"/>
                  <a:pt x="4397761" y="2535455"/>
                  <a:pt x="4379706" y="2541345"/>
                </a:cubicBezTo>
                <a:cubicBezTo>
                  <a:pt x="4362513" y="2538972"/>
                  <a:pt x="4374254" y="2508765"/>
                  <a:pt x="4372284" y="2488008"/>
                </a:cubicBezTo>
                <a:cubicBezTo>
                  <a:pt x="4369978" y="2466929"/>
                  <a:pt x="4364395" y="2447221"/>
                  <a:pt x="4374369" y="2430901"/>
                </a:cubicBezTo>
                <a:cubicBezTo>
                  <a:pt x="4374369" y="2430901"/>
                  <a:pt x="4381068" y="2437396"/>
                  <a:pt x="4381403" y="2437720"/>
                </a:cubicBezTo>
                <a:cubicBezTo>
                  <a:pt x="4394515" y="2432238"/>
                  <a:pt x="4378509" y="2421270"/>
                  <a:pt x="4391368" y="2420740"/>
                </a:cubicBezTo>
                <a:cubicBezTo>
                  <a:pt x="4390861" y="2430646"/>
                  <a:pt x="4388051" y="2440916"/>
                  <a:pt x="4395136" y="2451033"/>
                </a:cubicBezTo>
                <a:cubicBezTo>
                  <a:pt x="4415623" y="2410466"/>
                  <a:pt x="4405107" y="2370374"/>
                  <a:pt x="4406464" y="2330102"/>
                </a:cubicBezTo>
                <a:cubicBezTo>
                  <a:pt x="4365279" y="2333711"/>
                  <a:pt x="4324339" y="2353152"/>
                  <a:pt x="4282511" y="2315200"/>
                </a:cubicBezTo>
                <a:cubicBezTo>
                  <a:pt x="4279204" y="2357487"/>
                  <a:pt x="4266666" y="2421354"/>
                  <a:pt x="4297674" y="2442317"/>
                </a:cubicBezTo>
                <a:cubicBezTo>
                  <a:pt x="4292346" y="2439101"/>
                  <a:pt x="4295368" y="2421239"/>
                  <a:pt x="4304391" y="2428687"/>
                </a:cubicBezTo>
                <a:cubicBezTo>
                  <a:pt x="4303257" y="2462026"/>
                  <a:pt x="4301473" y="2496039"/>
                  <a:pt x="4305616" y="2529299"/>
                </a:cubicBezTo>
                <a:cubicBezTo>
                  <a:pt x="4292158" y="2533797"/>
                  <a:pt x="4280739" y="2520777"/>
                  <a:pt x="4275441" y="2519540"/>
                </a:cubicBezTo>
                <a:cubicBezTo>
                  <a:pt x="4283017" y="2582771"/>
                  <a:pt x="4358505" y="2557182"/>
                  <a:pt x="4396769" y="2578033"/>
                </a:cubicBezTo>
                <a:close/>
                <a:moveTo>
                  <a:pt x="2193897" y="7564013"/>
                </a:moveTo>
                <a:cubicBezTo>
                  <a:pt x="2189054" y="7558814"/>
                  <a:pt x="2173336" y="7540143"/>
                  <a:pt x="2162274" y="7549021"/>
                </a:cubicBezTo>
                <a:cubicBezTo>
                  <a:pt x="2172891" y="7552692"/>
                  <a:pt x="2185543" y="7577148"/>
                  <a:pt x="2193897" y="7564013"/>
                </a:cubicBezTo>
                <a:close/>
                <a:moveTo>
                  <a:pt x="1669394" y="8751331"/>
                </a:moveTo>
                <a:cubicBezTo>
                  <a:pt x="1653882" y="8741418"/>
                  <a:pt x="1645327" y="8728459"/>
                  <a:pt x="1622621" y="8720976"/>
                </a:cubicBezTo>
                <a:cubicBezTo>
                  <a:pt x="1616838" y="8739837"/>
                  <a:pt x="1652793" y="8762353"/>
                  <a:pt x="1669394" y="8751331"/>
                </a:cubicBezTo>
                <a:close/>
                <a:moveTo>
                  <a:pt x="1687867" y="8709523"/>
                </a:moveTo>
                <a:cubicBezTo>
                  <a:pt x="1662402" y="8696741"/>
                  <a:pt x="1613757" y="8697173"/>
                  <a:pt x="1582497" y="8698659"/>
                </a:cubicBezTo>
                <a:cubicBezTo>
                  <a:pt x="1600957" y="8713444"/>
                  <a:pt x="1632344" y="8705896"/>
                  <a:pt x="1653265" y="8719729"/>
                </a:cubicBezTo>
                <a:cubicBezTo>
                  <a:pt x="1640738" y="8689208"/>
                  <a:pt x="1684833" y="8729088"/>
                  <a:pt x="1687867" y="8709523"/>
                </a:cubicBezTo>
                <a:close/>
                <a:moveTo>
                  <a:pt x="5426104" y="250302"/>
                </a:moveTo>
                <a:cubicBezTo>
                  <a:pt x="5392317" y="231796"/>
                  <a:pt x="5365855" y="287055"/>
                  <a:pt x="5346597" y="317899"/>
                </a:cubicBezTo>
                <a:cubicBezTo>
                  <a:pt x="5355412" y="326904"/>
                  <a:pt x="5357149" y="336871"/>
                  <a:pt x="5372424" y="345154"/>
                </a:cubicBezTo>
                <a:cubicBezTo>
                  <a:pt x="5390763" y="308282"/>
                  <a:pt x="5414175" y="285407"/>
                  <a:pt x="5426104" y="250302"/>
                </a:cubicBezTo>
                <a:close/>
                <a:moveTo>
                  <a:pt x="1145116" y="9941802"/>
                </a:moveTo>
                <a:cubicBezTo>
                  <a:pt x="1145541" y="9936510"/>
                  <a:pt x="1143220" y="9931661"/>
                  <a:pt x="1137785" y="9927221"/>
                </a:cubicBezTo>
                <a:cubicBezTo>
                  <a:pt x="1134931" y="9941761"/>
                  <a:pt x="1126307" y="9940499"/>
                  <a:pt x="1125575" y="9951389"/>
                </a:cubicBezTo>
                <a:cubicBezTo>
                  <a:pt x="1129228" y="9953513"/>
                  <a:pt x="1132504" y="9956490"/>
                  <a:pt x="1135968" y="9959040"/>
                </a:cubicBezTo>
                <a:cubicBezTo>
                  <a:pt x="1141519" y="9952828"/>
                  <a:pt x="1144691" y="9947094"/>
                  <a:pt x="1145116" y="9941802"/>
                </a:cubicBezTo>
                <a:close/>
                <a:moveTo>
                  <a:pt x="5095814" y="1005950"/>
                </a:moveTo>
                <a:cubicBezTo>
                  <a:pt x="5090455" y="1003072"/>
                  <a:pt x="5084131" y="993141"/>
                  <a:pt x="5080650" y="1003328"/>
                </a:cubicBezTo>
                <a:cubicBezTo>
                  <a:pt x="5086348" y="1008905"/>
                  <a:pt x="5091231" y="1010552"/>
                  <a:pt x="5095814" y="1005950"/>
                </a:cubicBezTo>
                <a:close/>
                <a:moveTo>
                  <a:pt x="4009629" y="3470661"/>
                </a:moveTo>
                <a:cubicBezTo>
                  <a:pt x="4007016" y="3468486"/>
                  <a:pt x="4006438" y="3465171"/>
                  <a:pt x="4009367" y="3460854"/>
                </a:cubicBezTo>
                <a:cubicBezTo>
                  <a:pt x="4003863" y="3459442"/>
                  <a:pt x="3997782" y="3454715"/>
                  <a:pt x="3995091" y="3459647"/>
                </a:cubicBezTo>
                <a:cubicBezTo>
                  <a:pt x="4001023" y="3461248"/>
                  <a:pt x="4004438" y="3480099"/>
                  <a:pt x="4009629" y="3470661"/>
                </a:cubicBezTo>
                <a:close/>
                <a:moveTo>
                  <a:pt x="1137798" y="9971063"/>
                </a:moveTo>
                <a:cubicBezTo>
                  <a:pt x="1133530" y="9969177"/>
                  <a:pt x="1128447" y="9963363"/>
                  <a:pt x="1124856" y="9966873"/>
                </a:cubicBezTo>
                <a:cubicBezTo>
                  <a:pt x="1127040" y="9968857"/>
                  <a:pt x="1128797" y="9970653"/>
                  <a:pt x="1125771" y="9972884"/>
                </a:cubicBezTo>
                <a:cubicBezTo>
                  <a:pt x="1130515" y="9976000"/>
                  <a:pt x="1134783" y="9977886"/>
                  <a:pt x="1137798" y="9971063"/>
                </a:cubicBezTo>
                <a:close/>
                <a:moveTo>
                  <a:pt x="3386847" y="4881247"/>
                </a:moveTo>
                <a:cubicBezTo>
                  <a:pt x="3389091" y="4871584"/>
                  <a:pt x="3383316" y="4858589"/>
                  <a:pt x="3374786" y="4862763"/>
                </a:cubicBezTo>
                <a:cubicBezTo>
                  <a:pt x="3373798" y="4871054"/>
                  <a:pt x="3371336" y="4879376"/>
                  <a:pt x="3381734" y="4889040"/>
                </a:cubicBezTo>
                <a:cubicBezTo>
                  <a:pt x="3384459" y="4887318"/>
                  <a:pt x="3386098" y="4884469"/>
                  <a:pt x="3386847" y="4881247"/>
                </a:cubicBezTo>
                <a:close/>
                <a:moveTo>
                  <a:pt x="3108797" y="5510627"/>
                </a:moveTo>
                <a:cubicBezTo>
                  <a:pt x="3098867" y="5482276"/>
                  <a:pt x="3085913" y="5438823"/>
                  <a:pt x="3060292" y="5427503"/>
                </a:cubicBezTo>
                <a:cubicBezTo>
                  <a:pt x="3058908" y="5442186"/>
                  <a:pt x="3073738" y="5459447"/>
                  <a:pt x="3082025" y="5475344"/>
                </a:cubicBezTo>
                <a:cubicBezTo>
                  <a:pt x="3089171" y="5489206"/>
                  <a:pt x="3093660" y="5521786"/>
                  <a:pt x="3108797" y="5510627"/>
                </a:cubicBezTo>
                <a:close/>
                <a:moveTo>
                  <a:pt x="3133301" y="5455170"/>
                </a:moveTo>
                <a:cubicBezTo>
                  <a:pt x="3140880" y="5434552"/>
                  <a:pt x="3118725" y="5425783"/>
                  <a:pt x="3110299" y="5411353"/>
                </a:cubicBezTo>
                <a:cubicBezTo>
                  <a:pt x="3105799" y="5430779"/>
                  <a:pt x="3119336" y="5442880"/>
                  <a:pt x="3133301" y="5455170"/>
                </a:cubicBezTo>
                <a:close/>
                <a:moveTo>
                  <a:pt x="2096173" y="7805413"/>
                </a:moveTo>
                <a:cubicBezTo>
                  <a:pt x="2075468" y="7846452"/>
                  <a:pt x="2048238" y="7906914"/>
                  <a:pt x="2008683" y="7933541"/>
                </a:cubicBezTo>
                <a:cubicBezTo>
                  <a:pt x="1955523" y="7890788"/>
                  <a:pt x="2017152" y="7821193"/>
                  <a:pt x="2049093" y="7778021"/>
                </a:cubicBezTo>
                <a:cubicBezTo>
                  <a:pt x="2064725" y="7783407"/>
                  <a:pt x="2080505" y="7795449"/>
                  <a:pt x="2096173" y="7805413"/>
                </a:cubicBezTo>
                <a:close/>
                <a:moveTo>
                  <a:pt x="3120492" y="5506107"/>
                </a:moveTo>
                <a:cubicBezTo>
                  <a:pt x="3117560" y="5471159"/>
                  <a:pt x="3101701" y="5441208"/>
                  <a:pt x="3075568" y="5414876"/>
                </a:cubicBezTo>
                <a:cubicBezTo>
                  <a:pt x="3082621" y="5448583"/>
                  <a:pt x="3108943" y="5474489"/>
                  <a:pt x="3120492" y="5506107"/>
                </a:cubicBezTo>
                <a:close/>
                <a:moveTo>
                  <a:pt x="2379729" y="7182676"/>
                </a:moveTo>
                <a:cubicBezTo>
                  <a:pt x="2378941" y="7175201"/>
                  <a:pt x="2371942" y="7169053"/>
                  <a:pt x="2366484" y="7181405"/>
                </a:cubicBezTo>
                <a:cubicBezTo>
                  <a:pt x="2371293" y="7185567"/>
                  <a:pt x="2375468" y="7185375"/>
                  <a:pt x="2379729" y="7182676"/>
                </a:cubicBezTo>
                <a:close/>
                <a:moveTo>
                  <a:pt x="3480545" y="4697856"/>
                </a:moveTo>
                <a:cubicBezTo>
                  <a:pt x="3472172" y="4680024"/>
                  <a:pt x="3490710" y="4665441"/>
                  <a:pt x="3481300" y="4647488"/>
                </a:cubicBezTo>
                <a:cubicBezTo>
                  <a:pt x="3464797" y="4660845"/>
                  <a:pt x="3479191" y="4677509"/>
                  <a:pt x="3470970" y="4691864"/>
                </a:cubicBezTo>
                <a:cubicBezTo>
                  <a:pt x="3462855" y="4678901"/>
                  <a:pt x="3475882" y="4668277"/>
                  <a:pt x="3465415" y="4655664"/>
                </a:cubicBezTo>
                <a:cubicBezTo>
                  <a:pt x="3450745" y="4658939"/>
                  <a:pt x="3462696" y="4678465"/>
                  <a:pt x="3452717" y="4674104"/>
                </a:cubicBezTo>
                <a:cubicBezTo>
                  <a:pt x="3451388" y="4667638"/>
                  <a:pt x="3455077" y="4661354"/>
                  <a:pt x="3445309" y="4653449"/>
                </a:cubicBezTo>
                <a:cubicBezTo>
                  <a:pt x="3432137" y="4670573"/>
                  <a:pt x="3464767" y="4678714"/>
                  <a:pt x="3460440" y="4695640"/>
                </a:cubicBezTo>
                <a:cubicBezTo>
                  <a:pt x="3472601" y="4692272"/>
                  <a:pt x="3471400" y="4704111"/>
                  <a:pt x="3480545" y="4697856"/>
                </a:cubicBezTo>
                <a:close/>
                <a:moveTo>
                  <a:pt x="2191549" y="7615492"/>
                </a:moveTo>
                <a:cubicBezTo>
                  <a:pt x="2185506" y="7602625"/>
                  <a:pt x="2192579" y="7588924"/>
                  <a:pt x="2179054" y="7576830"/>
                </a:cubicBezTo>
                <a:cubicBezTo>
                  <a:pt x="2167764" y="7589687"/>
                  <a:pt x="2172935" y="7614916"/>
                  <a:pt x="2191549" y="7615492"/>
                </a:cubicBezTo>
                <a:close/>
                <a:moveTo>
                  <a:pt x="3402794" y="4881487"/>
                </a:moveTo>
                <a:cubicBezTo>
                  <a:pt x="3401567" y="4879449"/>
                  <a:pt x="3400341" y="4877408"/>
                  <a:pt x="3398675" y="4875525"/>
                </a:cubicBezTo>
                <a:cubicBezTo>
                  <a:pt x="3387501" y="4870603"/>
                  <a:pt x="3392929" y="4888497"/>
                  <a:pt x="3394066" y="4893050"/>
                </a:cubicBezTo>
                <a:cubicBezTo>
                  <a:pt x="3399736" y="4889528"/>
                  <a:pt x="3398160" y="4885134"/>
                  <a:pt x="3402794" y="4881487"/>
                </a:cubicBezTo>
                <a:close/>
                <a:moveTo>
                  <a:pt x="3170213" y="5414369"/>
                </a:moveTo>
                <a:cubicBezTo>
                  <a:pt x="3163129" y="5406144"/>
                  <a:pt x="3163434" y="5395057"/>
                  <a:pt x="3147734" y="5390161"/>
                </a:cubicBezTo>
                <a:cubicBezTo>
                  <a:pt x="3143449" y="5401015"/>
                  <a:pt x="3159849" y="5420499"/>
                  <a:pt x="3170213" y="5414369"/>
                </a:cubicBezTo>
                <a:close/>
                <a:moveTo>
                  <a:pt x="3535464" y="4587948"/>
                </a:moveTo>
                <a:cubicBezTo>
                  <a:pt x="3535162" y="4583655"/>
                  <a:pt x="3533546" y="4579150"/>
                  <a:pt x="3533005" y="4574880"/>
                </a:cubicBezTo>
                <a:cubicBezTo>
                  <a:pt x="3525806" y="4582423"/>
                  <a:pt x="3524818" y="4590713"/>
                  <a:pt x="3530041" y="4599752"/>
                </a:cubicBezTo>
                <a:cubicBezTo>
                  <a:pt x="3534755" y="4596325"/>
                  <a:pt x="3535766" y="4592242"/>
                  <a:pt x="3535464" y="4587948"/>
                </a:cubicBezTo>
                <a:close/>
                <a:moveTo>
                  <a:pt x="2150789" y="7728518"/>
                </a:moveTo>
                <a:cubicBezTo>
                  <a:pt x="2154558" y="7719987"/>
                  <a:pt x="2157901" y="7711266"/>
                  <a:pt x="2150688" y="7704510"/>
                </a:cubicBezTo>
                <a:cubicBezTo>
                  <a:pt x="2142135" y="7713478"/>
                  <a:pt x="2142722" y="7721385"/>
                  <a:pt x="2150789" y="7728518"/>
                </a:cubicBezTo>
                <a:close/>
                <a:moveTo>
                  <a:pt x="3462849" y="4761740"/>
                </a:moveTo>
                <a:cubicBezTo>
                  <a:pt x="3458292" y="4755934"/>
                  <a:pt x="3467787" y="4752033"/>
                  <a:pt x="3459246" y="4746168"/>
                </a:cubicBezTo>
                <a:cubicBezTo>
                  <a:pt x="3450978" y="4752107"/>
                  <a:pt x="3451634" y="4767746"/>
                  <a:pt x="3462849" y="4761740"/>
                </a:cubicBezTo>
                <a:close/>
                <a:moveTo>
                  <a:pt x="3556076" y="4552222"/>
                </a:moveTo>
                <a:cubicBezTo>
                  <a:pt x="3541752" y="4538508"/>
                  <a:pt x="3525594" y="4534878"/>
                  <a:pt x="3508551" y="4543967"/>
                </a:cubicBezTo>
                <a:cubicBezTo>
                  <a:pt x="3523102" y="4561070"/>
                  <a:pt x="3538629" y="4562942"/>
                  <a:pt x="3556076" y="4552222"/>
                </a:cubicBezTo>
                <a:close/>
                <a:moveTo>
                  <a:pt x="2016329" y="8040763"/>
                </a:moveTo>
                <a:cubicBezTo>
                  <a:pt x="2018143" y="8030451"/>
                  <a:pt x="2010400" y="8021210"/>
                  <a:pt x="2008819" y="8010971"/>
                </a:cubicBezTo>
                <a:cubicBezTo>
                  <a:pt x="1999118" y="8026020"/>
                  <a:pt x="2003492" y="8039146"/>
                  <a:pt x="2010746" y="8051510"/>
                </a:cubicBezTo>
                <a:cubicBezTo>
                  <a:pt x="2014057" y="8047758"/>
                  <a:pt x="2015724" y="8044201"/>
                  <a:pt x="2016329" y="8040763"/>
                </a:cubicBezTo>
                <a:close/>
                <a:moveTo>
                  <a:pt x="3439881" y="4819160"/>
                </a:moveTo>
                <a:cubicBezTo>
                  <a:pt x="3448446" y="4806927"/>
                  <a:pt x="3443698" y="4792913"/>
                  <a:pt x="3430642" y="4778249"/>
                </a:cubicBezTo>
                <a:cubicBezTo>
                  <a:pt x="3408206" y="4770918"/>
                  <a:pt x="3389253" y="4799540"/>
                  <a:pt x="3393048" y="4817027"/>
                </a:cubicBezTo>
                <a:cubicBezTo>
                  <a:pt x="3403481" y="4828166"/>
                  <a:pt x="3414990" y="4828505"/>
                  <a:pt x="3426692" y="4830757"/>
                </a:cubicBezTo>
                <a:cubicBezTo>
                  <a:pt x="3432691" y="4827118"/>
                  <a:pt x="3437025" y="4823238"/>
                  <a:pt x="3439881" y="4819160"/>
                </a:cubicBezTo>
                <a:close/>
                <a:moveTo>
                  <a:pt x="2378877" y="7220480"/>
                </a:moveTo>
                <a:cubicBezTo>
                  <a:pt x="2375146" y="7212723"/>
                  <a:pt x="2371842" y="7205155"/>
                  <a:pt x="2368111" y="7197397"/>
                </a:cubicBezTo>
                <a:cubicBezTo>
                  <a:pt x="2354286" y="7205542"/>
                  <a:pt x="2366729" y="7232930"/>
                  <a:pt x="2378877" y="7220480"/>
                </a:cubicBezTo>
                <a:close/>
                <a:moveTo>
                  <a:pt x="5106810" y="1048024"/>
                </a:moveTo>
                <a:cubicBezTo>
                  <a:pt x="5101073" y="1045999"/>
                  <a:pt x="5093131" y="1032804"/>
                  <a:pt x="5088597" y="1038448"/>
                </a:cubicBezTo>
                <a:cubicBezTo>
                  <a:pt x="5088896" y="1044697"/>
                  <a:pt x="5101095" y="1055185"/>
                  <a:pt x="5106810" y="1048024"/>
                </a:cubicBezTo>
                <a:close/>
                <a:moveTo>
                  <a:pt x="403776" y="11696013"/>
                </a:moveTo>
                <a:cubicBezTo>
                  <a:pt x="379268" y="11714583"/>
                  <a:pt x="354670" y="11769100"/>
                  <a:pt x="328405" y="11785879"/>
                </a:cubicBezTo>
                <a:cubicBezTo>
                  <a:pt x="311692" y="11768358"/>
                  <a:pt x="267257" y="11746697"/>
                  <a:pt x="265660" y="11714567"/>
                </a:cubicBezTo>
                <a:cubicBezTo>
                  <a:pt x="290970" y="11695337"/>
                  <a:pt x="319497" y="11665365"/>
                  <a:pt x="328692" y="11636482"/>
                </a:cubicBezTo>
                <a:cubicBezTo>
                  <a:pt x="353566" y="11637841"/>
                  <a:pt x="371993" y="11681464"/>
                  <a:pt x="403776" y="11696013"/>
                </a:cubicBezTo>
                <a:close/>
                <a:moveTo>
                  <a:pt x="3143267" y="5497302"/>
                </a:moveTo>
                <a:cubicBezTo>
                  <a:pt x="3127093" y="5473840"/>
                  <a:pt x="3123656" y="5445810"/>
                  <a:pt x="3099054" y="5425253"/>
                </a:cubicBezTo>
                <a:cubicBezTo>
                  <a:pt x="3108168" y="5449674"/>
                  <a:pt x="3120119" y="5489625"/>
                  <a:pt x="3143267" y="5497302"/>
                </a:cubicBezTo>
                <a:close/>
                <a:moveTo>
                  <a:pt x="3781872" y="4052951"/>
                </a:moveTo>
                <a:cubicBezTo>
                  <a:pt x="3784214" y="4042864"/>
                  <a:pt x="3784897" y="4018695"/>
                  <a:pt x="3777645" y="4013708"/>
                </a:cubicBezTo>
                <a:cubicBezTo>
                  <a:pt x="3781003" y="4018653"/>
                  <a:pt x="3776156" y="4026434"/>
                  <a:pt x="3776353" y="4035285"/>
                </a:cubicBezTo>
                <a:cubicBezTo>
                  <a:pt x="3776852" y="4049479"/>
                  <a:pt x="3777989" y="4055782"/>
                  <a:pt x="3779211" y="4057113"/>
                </a:cubicBezTo>
                <a:cubicBezTo>
                  <a:pt x="3780128" y="4058112"/>
                  <a:pt x="3781092" y="4056314"/>
                  <a:pt x="3781872" y="4052951"/>
                </a:cubicBezTo>
                <a:close/>
                <a:moveTo>
                  <a:pt x="1213166" y="9866764"/>
                </a:moveTo>
                <a:cubicBezTo>
                  <a:pt x="1240382" y="9825627"/>
                  <a:pt x="1219216" y="9750139"/>
                  <a:pt x="1158927" y="9780080"/>
                </a:cubicBezTo>
                <a:cubicBezTo>
                  <a:pt x="1149134" y="9784927"/>
                  <a:pt x="1119459" y="9815142"/>
                  <a:pt x="1115502" y="9824097"/>
                </a:cubicBezTo>
                <a:cubicBezTo>
                  <a:pt x="1099824" y="9863044"/>
                  <a:pt x="1145147" y="9858604"/>
                  <a:pt x="1169482" y="9891274"/>
                </a:cubicBezTo>
                <a:cubicBezTo>
                  <a:pt x="1189648" y="9890372"/>
                  <a:pt x="1204095" y="9880477"/>
                  <a:pt x="1213166" y="9866764"/>
                </a:cubicBezTo>
                <a:close/>
                <a:moveTo>
                  <a:pt x="1151506" y="10010952"/>
                </a:moveTo>
                <a:cubicBezTo>
                  <a:pt x="1152170" y="10010767"/>
                  <a:pt x="1151821" y="10009752"/>
                  <a:pt x="1149778" y="10007448"/>
                </a:cubicBezTo>
                <a:cubicBezTo>
                  <a:pt x="1138709" y="9994402"/>
                  <a:pt x="1130422" y="9995838"/>
                  <a:pt x="1136597" y="10002644"/>
                </a:cubicBezTo>
                <a:cubicBezTo>
                  <a:pt x="1138414" y="10004593"/>
                  <a:pt x="1149516" y="10011506"/>
                  <a:pt x="1151506" y="10010952"/>
                </a:cubicBezTo>
                <a:close/>
                <a:moveTo>
                  <a:pt x="1707957" y="8754093"/>
                </a:moveTo>
                <a:cubicBezTo>
                  <a:pt x="1695284" y="8742374"/>
                  <a:pt x="1684694" y="8730556"/>
                  <a:pt x="1667526" y="8720931"/>
                </a:cubicBezTo>
                <a:cubicBezTo>
                  <a:pt x="1661127" y="8740030"/>
                  <a:pt x="1690503" y="8764737"/>
                  <a:pt x="1707957" y="8754093"/>
                </a:cubicBezTo>
                <a:close/>
                <a:moveTo>
                  <a:pt x="3035191" y="5753453"/>
                </a:moveTo>
                <a:cubicBezTo>
                  <a:pt x="3029779" y="5749530"/>
                  <a:pt x="3030145" y="5744082"/>
                  <a:pt x="3020850" y="5742017"/>
                </a:cubicBezTo>
                <a:cubicBezTo>
                  <a:pt x="3009545" y="5750276"/>
                  <a:pt x="3033031" y="5760653"/>
                  <a:pt x="3035191" y="5753453"/>
                </a:cubicBezTo>
                <a:close/>
                <a:moveTo>
                  <a:pt x="2198210" y="7650047"/>
                </a:moveTo>
                <a:cubicBezTo>
                  <a:pt x="2193005" y="7641629"/>
                  <a:pt x="2186344" y="7633332"/>
                  <a:pt x="2178257" y="7625234"/>
                </a:cubicBezTo>
                <a:lnTo>
                  <a:pt x="2151540" y="7603097"/>
                </a:lnTo>
                <a:lnTo>
                  <a:pt x="2149746" y="7601611"/>
                </a:lnTo>
                <a:lnTo>
                  <a:pt x="2139601" y="7614496"/>
                </a:lnTo>
                <a:lnTo>
                  <a:pt x="2132733" y="7623220"/>
                </a:lnTo>
                <a:cubicBezTo>
                  <a:pt x="2112922" y="7644198"/>
                  <a:pt x="2089690" y="7663665"/>
                  <a:pt x="2107783" y="7685043"/>
                </a:cubicBezTo>
                <a:cubicBezTo>
                  <a:pt x="2131618" y="7711890"/>
                  <a:pt x="2169250" y="7682120"/>
                  <a:pt x="2198210" y="7650047"/>
                </a:cubicBezTo>
                <a:close/>
                <a:moveTo>
                  <a:pt x="3438738" y="4845812"/>
                </a:moveTo>
                <a:cubicBezTo>
                  <a:pt x="3439420" y="4843120"/>
                  <a:pt x="3438893" y="4840270"/>
                  <a:pt x="3436426" y="4837186"/>
                </a:cubicBezTo>
                <a:cubicBezTo>
                  <a:pt x="3424950" y="4838325"/>
                  <a:pt x="3413721" y="4837393"/>
                  <a:pt x="3401640" y="4850653"/>
                </a:cubicBezTo>
                <a:cubicBezTo>
                  <a:pt x="3409912" y="4864055"/>
                  <a:pt x="3417482" y="4853404"/>
                  <a:pt x="3419736" y="4867972"/>
                </a:cubicBezTo>
                <a:cubicBezTo>
                  <a:pt x="3423768" y="4860572"/>
                  <a:pt x="3436692" y="4853892"/>
                  <a:pt x="3438738" y="4845812"/>
                </a:cubicBezTo>
                <a:close/>
                <a:moveTo>
                  <a:pt x="1435131" y="9383110"/>
                </a:moveTo>
                <a:cubicBezTo>
                  <a:pt x="1442919" y="9371254"/>
                  <a:pt x="1439822" y="9363256"/>
                  <a:pt x="1425839" y="9359118"/>
                </a:cubicBezTo>
                <a:cubicBezTo>
                  <a:pt x="1417862" y="9371401"/>
                  <a:pt x="1431230" y="9375778"/>
                  <a:pt x="1435131" y="9383110"/>
                </a:cubicBezTo>
                <a:close/>
                <a:moveTo>
                  <a:pt x="1397546" y="9469760"/>
                </a:moveTo>
                <a:cubicBezTo>
                  <a:pt x="1399482" y="9464370"/>
                  <a:pt x="1400888" y="9457724"/>
                  <a:pt x="1403651" y="9454355"/>
                </a:cubicBezTo>
                <a:cubicBezTo>
                  <a:pt x="1394779" y="9447886"/>
                  <a:pt x="1372057" y="9475070"/>
                  <a:pt x="1388263" y="9477640"/>
                </a:cubicBezTo>
                <a:cubicBezTo>
                  <a:pt x="1393145" y="9479288"/>
                  <a:pt x="1395611" y="9475152"/>
                  <a:pt x="1397546" y="9469760"/>
                </a:cubicBezTo>
                <a:close/>
                <a:moveTo>
                  <a:pt x="4024663" y="3526781"/>
                </a:moveTo>
                <a:cubicBezTo>
                  <a:pt x="4031339" y="3504737"/>
                  <a:pt x="4011772" y="3510884"/>
                  <a:pt x="4033024" y="3496300"/>
                </a:cubicBezTo>
                <a:cubicBezTo>
                  <a:pt x="4027774" y="3482758"/>
                  <a:pt x="4021518" y="3465712"/>
                  <a:pt x="4037228" y="3453271"/>
                </a:cubicBezTo>
                <a:cubicBezTo>
                  <a:pt x="4030908" y="3447928"/>
                  <a:pt x="4021082" y="3443586"/>
                  <a:pt x="4020303" y="3436102"/>
                </a:cubicBezTo>
                <a:cubicBezTo>
                  <a:pt x="4039090" y="3439812"/>
                  <a:pt x="4014413" y="3413606"/>
                  <a:pt x="4035011" y="3402814"/>
                </a:cubicBezTo>
                <a:cubicBezTo>
                  <a:pt x="4029596" y="3398892"/>
                  <a:pt x="4029534" y="3393253"/>
                  <a:pt x="4020235" y="3391185"/>
                </a:cubicBezTo>
                <a:cubicBezTo>
                  <a:pt x="4027927" y="3377241"/>
                  <a:pt x="4025140" y="3362747"/>
                  <a:pt x="4016132" y="3344996"/>
                </a:cubicBezTo>
                <a:cubicBezTo>
                  <a:pt x="4033110" y="3345866"/>
                  <a:pt x="4005342" y="3316255"/>
                  <a:pt x="4031415" y="3332365"/>
                </a:cubicBezTo>
                <a:cubicBezTo>
                  <a:pt x="4039223" y="3307761"/>
                  <a:pt x="4010896" y="3318709"/>
                  <a:pt x="3999475" y="3302951"/>
                </a:cubicBezTo>
                <a:cubicBezTo>
                  <a:pt x="3993931" y="3322434"/>
                  <a:pt x="4001619" y="3343173"/>
                  <a:pt x="4009975" y="3347375"/>
                </a:cubicBezTo>
                <a:cubicBezTo>
                  <a:pt x="4004898" y="3346152"/>
                  <a:pt x="4001680" y="3348811"/>
                  <a:pt x="3997847" y="3351709"/>
                </a:cubicBezTo>
                <a:cubicBezTo>
                  <a:pt x="4001516" y="3358430"/>
                  <a:pt x="4011958" y="3362534"/>
                  <a:pt x="4009468" y="3371635"/>
                </a:cubicBezTo>
                <a:lnTo>
                  <a:pt x="3996651" y="3365972"/>
                </a:lnTo>
                <a:cubicBezTo>
                  <a:pt x="3993985" y="3380097"/>
                  <a:pt x="3996059" y="3375402"/>
                  <a:pt x="3987600" y="3386457"/>
                </a:cubicBezTo>
                <a:cubicBezTo>
                  <a:pt x="4008547" y="3400302"/>
                  <a:pt x="4021061" y="3417053"/>
                  <a:pt x="4012448" y="3442322"/>
                </a:cubicBezTo>
                <a:cubicBezTo>
                  <a:pt x="3995763" y="3425769"/>
                  <a:pt x="3971685" y="3429412"/>
                  <a:pt x="3957927" y="3408541"/>
                </a:cubicBezTo>
                <a:cubicBezTo>
                  <a:pt x="3951228" y="3421393"/>
                  <a:pt x="3953765" y="3430675"/>
                  <a:pt x="3965350" y="3436814"/>
                </a:cubicBezTo>
                <a:cubicBezTo>
                  <a:pt x="3979251" y="3421533"/>
                  <a:pt x="3990970" y="3460886"/>
                  <a:pt x="4012950" y="3452745"/>
                </a:cubicBezTo>
                <a:cubicBezTo>
                  <a:pt x="4008813" y="3466730"/>
                  <a:pt x="4022535" y="3473813"/>
                  <a:pt x="4016790" y="3489127"/>
                </a:cubicBezTo>
                <a:cubicBezTo>
                  <a:pt x="4005970" y="3485877"/>
                  <a:pt x="4011212" y="3477481"/>
                  <a:pt x="3997740" y="3475610"/>
                </a:cubicBezTo>
                <a:cubicBezTo>
                  <a:pt x="3985384" y="3501265"/>
                  <a:pt x="4030953" y="3483653"/>
                  <a:pt x="4011584" y="3511310"/>
                </a:cubicBezTo>
                <a:cubicBezTo>
                  <a:pt x="4003516" y="3508766"/>
                  <a:pt x="4004686" y="3502652"/>
                  <a:pt x="3996807" y="3499681"/>
                </a:cubicBezTo>
                <a:cubicBezTo>
                  <a:pt x="3991048" y="3527740"/>
                  <a:pt x="4017918" y="3503908"/>
                  <a:pt x="4024663" y="3526781"/>
                </a:cubicBezTo>
                <a:close/>
                <a:moveTo>
                  <a:pt x="1420925" y="9426804"/>
                </a:moveTo>
                <a:lnTo>
                  <a:pt x="1408123" y="9421148"/>
                </a:lnTo>
                <a:lnTo>
                  <a:pt x="1402468" y="9433946"/>
                </a:lnTo>
                <a:lnTo>
                  <a:pt x="1415270" y="9439603"/>
                </a:lnTo>
                <a:close/>
                <a:moveTo>
                  <a:pt x="4473078" y="2520096"/>
                </a:moveTo>
                <a:cubicBezTo>
                  <a:pt x="4458108" y="2512080"/>
                  <a:pt x="4441758" y="2521572"/>
                  <a:pt x="4436103" y="2497246"/>
                </a:cubicBezTo>
                <a:cubicBezTo>
                  <a:pt x="4424381" y="2507326"/>
                  <a:pt x="4424210" y="2517555"/>
                  <a:pt x="4432938" y="2527318"/>
                </a:cubicBezTo>
                <a:cubicBezTo>
                  <a:pt x="4446468" y="2527438"/>
                  <a:pt x="4460119" y="2535474"/>
                  <a:pt x="4473078" y="2520096"/>
                </a:cubicBezTo>
                <a:close/>
                <a:moveTo>
                  <a:pt x="4023467" y="3541044"/>
                </a:moveTo>
                <a:cubicBezTo>
                  <a:pt x="4023467" y="3541044"/>
                  <a:pt x="4019007" y="3539583"/>
                  <a:pt x="4019195" y="3539157"/>
                </a:cubicBezTo>
                <a:cubicBezTo>
                  <a:pt x="4015567" y="3511540"/>
                  <a:pt x="4015108" y="3554183"/>
                  <a:pt x="4023467" y="3541044"/>
                </a:cubicBezTo>
                <a:close/>
                <a:moveTo>
                  <a:pt x="849179" y="10726565"/>
                </a:moveTo>
                <a:cubicBezTo>
                  <a:pt x="846947" y="10734489"/>
                  <a:pt x="843407" y="10741353"/>
                  <a:pt x="838456" y="10746236"/>
                </a:cubicBezTo>
                <a:cubicBezTo>
                  <a:pt x="818792" y="10730982"/>
                  <a:pt x="794413" y="10658593"/>
                  <a:pt x="836647" y="10651495"/>
                </a:cubicBezTo>
                <a:cubicBezTo>
                  <a:pt x="850787" y="10669486"/>
                  <a:pt x="855874" y="10702794"/>
                  <a:pt x="849179" y="10726565"/>
                </a:cubicBezTo>
                <a:close/>
                <a:moveTo>
                  <a:pt x="2179274" y="7717141"/>
                </a:moveTo>
                <a:cubicBezTo>
                  <a:pt x="2171772" y="7708728"/>
                  <a:pt x="2187141" y="7698182"/>
                  <a:pt x="2170927" y="7691018"/>
                </a:cubicBezTo>
                <a:cubicBezTo>
                  <a:pt x="2159299" y="7701177"/>
                  <a:pt x="2164898" y="7726595"/>
                  <a:pt x="2179274" y="7717141"/>
                </a:cubicBezTo>
                <a:close/>
                <a:moveTo>
                  <a:pt x="3202796" y="5405312"/>
                </a:moveTo>
                <a:cubicBezTo>
                  <a:pt x="3187915" y="5387009"/>
                  <a:pt x="3174882" y="5367993"/>
                  <a:pt x="3155693" y="5351356"/>
                </a:cubicBezTo>
                <a:cubicBezTo>
                  <a:pt x="3158967" y="5371668"/>
                  <a:pt x="3179094" y="5403509"/>
                  <a:pt x="3202796" y="5405312"/>
                </a:cubicBezTo>
                <a:close/>
                <a:moveTo>
                  <a:pt x="3464234" y="4815308"/>
                </a:moveTo>
                <a:cubicBezTo>
                  <a:pt x="3466437" y="4802118"/>
                  <a:pt x="3481499" y="4790269"/>
                  <a:pt x="3468613" y="4775049"/>
                </a:cubicBezTo>
                <a:cubicBezTo>
                  <a:pt x="3460469" y="4779954"/>
                  <a:pt x="3453874" y="4775374"/>
                  <a:pt x="3446966" y="4769915"/>
                </a:cubicBezTo>
                <a:cubicBezTo>
                  <a:pt x="3443271" y="4756857"/>
                  <a:pt x="3454667" y="4745826"/>
                  <a:pt x="3443571" y="4731451"/>
                </a:cubicBezTo>
                <a:cubicBezTo>
                  <a:pt x="3429542" y="4743427"/>
                  <a:pt x="3435621" y="4757615"/>
                  <a:pt x="3433576" y="4771245"/>
                </a:cubicBezTo>
                <a:cubicBezTo>
                  <a:pt x="3460353" y="4768587"/>
                  <a:pt x="3444264" y="4818999"/>
                  <a:pt x="3464234" y="4815308"/>
                </a:cubicBezTo>
                <a:close/>
                <a:moveTo>
                  <a:pt x="3806968" y="4052449"/>
                </a:moveTo>
                <a:cubicBezTo>
                  <a:pt x="3809239" y="4043765"/>
                  <a:pt x="3801452" y="4027167"/>
                  <a:pt x="3803134" y="4018164"/>
                </a:cubicBezTo>
                <a:cubicBezTo>
                  <a:pt x="3788275" y="4020411"/>
                  <a:pt x="3802865" y="4045917"/>
                  <a:pt x="3800622" y="4057921"/>
                </a:cubicBezTo>
                <a:cubicBezTo>
                  <a:pt x="3804337" y="4057359"/>
                  <a:pt x="3806211" y="4055344"/>
                  <a:pt x="3806968" y="4052449"/>
                </a:cubicBezTo>
                <a:close/>
                <a:moveTo>
                  <a:pt x="490143" y="11561817"/>
                </a:moveTo>
                <a:cubicBezTo>
                  <a:pt x="491921" y="11548248"/>
                  <a:pt x="470731" y="11532484"/>
                  <a:pt x="459598" y="11530622"/>
                </a:cubicBezTo>
                <a:cubicBezTo>
                  <a:pt x="452872" y="11538860"/>
                  <a:pt x="449051" y="11546343"/>
                  <a:pt x="451577" y="11554593"/>
                </a:cubicBezTo>
                <a:cubicBezTo>
                  <a:pt x="469063" y="11534804"/>
                  <a:pt x="481427" y="11562686"/>
                  <a:pt x="479488" y="11574059"/>
                </a:cubicBezTo>
                <a:cubicBezTo>
                  <a:pt x="486407" y="11570620"/>
                  <a:pt x="489552" y="11566340"/>
                  <a:pt x="490143" y="11561817"/>
                </a:cubicBezTo>
                <a:close/>
                <a:moveTo>
                  <a:pt x="3537009" y="4671655"/>
                </a:moveTo>
                <a:cubicBezTo>
                  <a:pt x="3533981" y="4661829"/>
                  <a:pt x="3526373" y="4651661"/>
                  <a:pt x="3517887" y="4641807"/>
                </a:cubicBezTo>
                <a:cubicBezTo>
                  <a:pt x="3510327" y="4640053"/>
                  <a:pt x="3501125" y="4650299"/>
                  <a:pt x="3492857" y="4656238"/>
                </a:cubicBezTo>
                <a:cubicBezTo>
                  <a:pt x="3504798" y="4668820"/>
                  <a:pt x="3484516" y="4690974"/>
                  <a:pt x="3500987" y="4695487"/>
                </a:cubicBezTo>
                <a:cubicBezTo>
                  <a:pt x="3502045" y="4690146"/>
                  <a:pt x="3493504" y="4684281"/>
                  <a:pt x="3502560" y="4680537"/>
                </a:cubicBezTo>
                <a:cubicBezTo>
                  <a:pt x="3500921" y="4692532"/>
                  <a:pt x="3505871" y="4689764"/>
                  <a:pt x="3515300" y="4702258"/>
                </a:cubicBezTo>
                <a:cubicBezTo>
                  <a:pt x="3528205" y="4692668"/>
                  <a:pt x="3522036" y="4680992"/>
                  <a:pt x="3537009" y="4671655"/>
                </a:cubicBezTo>
                <a:close/>
                <a:moveTo>
                  <a:pt x="1585595" y="9089349"/>
                </a:moveTo>
                <a:cubicBezTo>
                  <a:pt x="1577631" y="9106497"/>
                  <a:pt x="1567100" y="9122671"/>
                  <a:pt x="1553135" y="9136816"/>
                </a:cubicBezTo>
                <a:cubicBezTo>
                  <a:pt x="1540060" y="9122605"/>
                  <a:pt x="1557819" y="9097871"/>
                  <a:pt x="1571947" y="9071533"/>
                </a:cubicBezTo>
                <a:lnTo>
                  <a:pt x="1579639" y="9053994"/>
                </a:lnTo>
                <a:lnTo>
                  <a:pt x="1583588" y="9044989"/>
                </a:lnTo>
                <a:cubicBezTo>
                  <a:pt x="1602086" y="8983656"/>
                  <a:pt x="1583454" y="8918182"/>
                  <a:pt x="1598439" y="8876251"/>
                </a:cubicBezTo>
                <a:cubicBezTo>
                  <a:pt x="1620452" y="8885978"/>
                  <a:pt x="1612216" y="8916070"/>
                  <a:pt x="1611478" y="8937209"/>
                </a:cubicBezTo>
                <a:cubicBezTo>
                  <a:pt x="1610584" y="8967574"/>
                  <a:pt x="1609911" y="9009034"/>
                  <a:pt x="1599551" y="9049568"/>
                </a:cubicBezTo>
                <a:lnTo>
                  <a:pt x="1595405" y="9061386"/>
                </a:lnTo>
                <a:close/>
                <a:moveTo>
                  <a:pt x="5136524" y="1053506"/>
                </a:moveTo>
                <a:cubicBezTo>
                  <a:pt x="5122002" y="1042502"/>
                  <a:pt x="5113939" y="1018037"/>
                  <a:pt x="5097116" y="1015702"/>
                </a:cubicBezTo>
                <a:cubicBezTo>
                  <a:pt x="5113057" y="1025804"/>
                  <a:pt x="5112220" y="1051944"/>
                  <a:pt x="5136524" y="1053506"/>
                </a:cubicBezTo>
                <a:close/>
                <a:moveTo>
                  <a:pt x="3062258" y="5755725"/>
                </a:moveTo>
                <a:cubicBezTo>
                  <a:pt x="3058027" y="5750286"/>
                  <a:pt x="3038462" y="5734500"/>
                  <a:pt x="3036200" y="5739620"/>
                </a:cubicBezTo>
                <a:cubicBezTo>
                  <a:pt x="3033852" y="5747243"/>
                  <a:pt x="3053844" y="5763219"/>
                  <a:pt x="3062258" y="5755725"/>
                </a:cubicBezTo>
                <a:close/>
                <a:moveTo>
                  <a:pt x="1359906" y="9609925"/>
                </a:moveTo>
                <a:cubicBezTo>
                  <a:pt x="1364210" y="9586332"/>
                  <a:pt x="1344520" y="9572023"/>
                  <a:pt x="1328521" y="9556286"/>
                </a:cubicBezTo>
                <a:cubicBezTo>
                  <a:pt x="1326678" y="9578927"/>
                  <a:pt x="1338985" y="9596093"/>
                  <a:pt x="1359906" y="9609925"/>
                </a:cubicBezTo>
                <a:close/>
                <a:moveTo>
                  <a:pt x="3514138" y="4734915"/>
                </a:moveTo>
                <a:cubicBezTo>
                  <a:pt x="3513720" y="4729609"/>
                  <a:pt x="3511830" y="4724333"/>
                  <a:pt x="3505797" y="4718562"/>
                </a:cubicBezTo>
                <a:cubicBezTo>
                  <a:pt x="3488562" y="4725735"/>
                  <a:pt x="3503586" y="4744156"/>
                  <a:pt x="3514138" y="4734915"/>
                </a:cubicBezTo>
                <a:close/>
                <a:moveTo>
                  <a:pt x="3548494" y="4658112"/>
                </a:moveTo>
                <a:cubicBezTo>
                  <a:pt x="3541784" y="4642167"/>
                  <a:pt x="3535340" y="4599340"/>
                  <a:pt x="3518096" y="4618915"/>
                </a:cubicBezTo>
                <a:cubicBezTo>
                  <a:pt x="3513177" y="4603814"/>
                  <a:pt x="3530127" y="4577895"/>
                  <a:pt x="3510919" y="4569903"/>
                </a:cubicBezTo>
                <a:cubicBezTo>
                  <a:pt x="3508854" y="4588995"/>
                  <a:pt x="3510927" y="4608591"/>
                  <a:pt x="3501614" y="4626810"/>
                </a:cubicBezTo>
                <a:cubicBezTo>
                  <a:pt x="3492384" y="4603830"/>
                  <a:pt x="3511698" y="4584505"/>
                  <a:pt x="3499205" y="4560710"/>
                </a:cubicBezTo>
                <a:cubicBezTo>
                  <a:pt x="3479315" y="4574293"/>
                  <a:pt x="3491672" y="4592182"/>
                  <a:pt x="3490855" y="4607850"/>
                </a:cubicBezTo>
                <a:cubicBezTo>
                  <a:pt x="3488337" y="4620163"/>
                  <a:pt x="3482714" y="4632099"/>
                  <a:pt x="3489074" y="4645692"/>
                </a:cubicBezTo>
                <a:cubicBezTo>
                  <a:pt x="3496477" y="4647005"/>
                  <a:pt x="3505240" y="4636918"/>
                  <a:pt x="3513948" y="4630818"/>
                </a:cubicBezTo>
                <a:cubicBezTo>
                  <a:pt x="3535267" y="4628135"/>
                  <a:pt x="3535455" y="4661796"/>
                  <a:pt x="3548494" y="4658112"/>
                </a:cubicBezTo>
                <a:close/>
                <a:moveTo>
                  <a:pt x="3510146" y="4747259"/>
                </a:moveTo>
                <a:cubicBezTo>
                  <a:pt x="3507974" y="4742582"/>
                  <a:pt x="3499748" y="4737596"/>
                  <a:pt x="3502832" y="4743435"/>
                </a:cubicBezTo>
                <a:cubicBezTo>
                  <a:pt x="3505004" y="4748113"/>
                  <a:pt x="3513387" y="4753538"/>
                  <a:pt x="3510146" y="4747259"/>
                </a:cubicBezTo>
                <a:close/>
                <a:moveTo>
                  <a:pt x="3080241" y="5725422"/>
                </a:moveTo>
                <a:cubicBezTo>
                  <a:pt x="3068561" y="5717203"/>
                  <a:pt x="3057686" y="5708317"/>
                  <a:pt x="3043922" y="5700197"/>
                </a:cubicBezTo>
                <a:cubicBezTo>
                  <a:pt x="3041633" y="5713462"/>
                  <a:pt x="3070794" y="5737564"/>
                  <a:pt x="3080241" y="5725422"/>
                </a:cubicBezTo>
                <a:close/>
                <a:moveTo>
                  <a:pt x="2594679" y="6824563"/>
                </a:moveTo>
                <a:cubicBezTo>
                  <a:pt x="2599961" y="6812609"/>
                  <a:pt x="2600315" y="6802561"/>
                  <a:pt x="2600859" y="6792086"/>
                </a:cubicBezTo>
                <a:cubicBezTo>
                  <a:pt x="2524484" y="6777730"/>
                  <a:pt x="2437162" y="6766190"/>
                  <a:pt x="2371279" y="6756980"/>
                </a:cubicBezTo>
                <a:cubicBezTo>
                  <a:pt x="2362856" y="6764485"/>
                  <a:pt x="2366058" y="6774574"/>
                  <a:pt x="2356943" y="6789426"/>
                </a:cubicBezTo>
                <a:cubicBezTo>
                  <a:pt x="2427825" y="6806968"/>
                  <a:pt x="2517599" y="6812957"/>
                  <a:pt x="2594679" y="6824563"/>
                </a:cubicBezTo>
                <a:close/>
                <a:moveTo>
                  <a:pt x="2411084" y="7241329"/>
                </a:moveTo>
                <a:cubicBezTo>
                  <a:pt x="2399822" y="7225153"/>
                  <a:pt x="2407111" y="7207501"/>
                  <a:pt x="2391914" y="7192132"/>
                </a:cubicBezTo>
                <a:cubicBezTo>
                  <a:pt x="2382025" y="7212199"/>
                  <a:pt x="2392721" y="7229652"/>
                  <a:pt x="2401142" y="7247627"/>
                </a:cubicBezTo>
                <a:cubicBezTo>
                  <a:pt x="2404308" y="7243935"/>
                  <a:pt x="2408209" y="7246677"/>
                  <a:pt x="2411084" y="7241329"/>
                </a:cubicBezTo>
                <a:close/>
                <a:moveTo>
                  <a:pt x="3564409" y="4632067"/>
                </a:moveTo>
                <a:cubicBezTo>
                  <a:pt x="3559851" y="4626261"/>
                  <a:pt x="3569346" y="4622362"/>
                  <a:pt x="3561243" y="4616340"/>
                </a:cubicBezTo>
                <a:cubicBezTo>
                  <a:pt x="3556733" y="4618949"/>
                  <a:pt x="3552524" y="4615498"/>
                  <a:pt x="3548136" y="4617072"/>
                </a:cubicBezTo>
                <a:cubicBezTo>
                  <a:pt x="3555991" y="4625168"/>
                  <a:pt x="3551999" y="4637511"/>
                  <a:pt x="3564409" y="4632067"/>
                </a:cubicBezTo>
                <a:close/>
                <a:moveTo>
                  <a:pt x="1743058" y="8754304"/>
                </a:moveTo>
                <a:cubicBezTo>
                  <a:pt x="1731386" y="8746088"/>
                  <a:pt x="1722135" y="8718544"/>
                  <a:pt x="1700740" y="8725408"/>
                </a:cubicBezTo>
                <a:cubicBezTo>
                  <a:pt x="1712361" y="8732583"/>
                  <a:pt x="1724482" y="8772102"/>
                  <a:pt x="1743058" y="8754304"/>
                </a:cubicBezTo>
                <a:close/>
                <a:moveTo>
                  <a:pt x="334287" y="11946209"/>
                </a:moveTo>
                <a:cubicBezTo>
                  <a:pt x="332942" y="11935412"/>
                  <a:pt x="308078" y="11904020"/>
                  <a:pt x="294827" y="11906328"/>
                </a:cubicBezTo>
                <a:cubicBezTo>
                  <a:pt x="306307" y="11919563"/>
                  <a:pt x="318305" y="11957003"/>
                  <a:pt x="334287" y="11946209"/>
                </a:cubicBezTo>
                <a:close/>
                <a:moveTo>
                  <a:pt x="4035162" y="3571205"/>
                </a:moveTo>
                <a:cubicBezTo>
                  <a:pt x="4033015" y="3565665"/>
                  <a:pt x="4012207" y="3550350"/>
                  <a:pt x="4005683" y="3558180"/>
                </a:cubicBezTo>
                <a:cubicBezTo>
                  <a:pt x="4013373" y="3561578"/>
                  <a:pt x="4025133" y="3580036"/>
                  <a:pt x="4035162" y="3571205"/>
                </a:cubicBezTo>
                <a:close/>
                <a:moveTo>
                  <a:pt x="2138471" y="7866792"/>
                </a:moveTo>
                <a:cubicBezTo>
                  <a:pt x="2125386" y="7895253"/>
                  <a:pt x="2095661" y="7933739"/>
                  <a:pt x="2076143" y="7958335"/>
                </a:cubicBezTo>
                <a:cubicBezTo>
                  <a:pt x="2067628" y="7954573"/>
                  <a:pt x="2059351" y="7951427"/>
                  <a:pt x="2050171" y="7942260"/>
                </a:cubicBezTo>
                <a:cubicBezTo>
                  <a:pt x="2055684" y="7903298"/>
                  <a:pt x="2107859" y="7840489"/>
                  <a:pt x="2130309" y="7816166"/>
                </a:cubicBezTo>
                <a:cubicBezTo>
                  <a:pt x="2133196" y="7819997"/>
                  <a:pt x="2136128" y="7820271"/>
                  <a:pt x="2138539" y="7818269"/>
                </a:cubicBezTo>
                <a:cubicBezTo>
                  <a:pt x="2157414" y="7829676"/>
                  <a:pt x="2144942" y="7853297"/>
                  <a:pt x="2138471" y="7866792"/>
                </a:cubicBezTo>
                <a:close/>
                <a:moveTo>
                  <a:pt x="3045869" y="5814767"/>
                </a:moveTo>
                <a:cubicBezTo>
                  <a:pt x="3035143" y="5809007"/>
                  <a:pt x="3024421" y="5785915"/>
                  <a:pt x="3007853" y="5793379"/>
                </a:cubicBezTo>
                <a:cubicBezTo>
                  <a:pt x="3020803" y="5797569"/>
                  <a:pt x="3027768" y="5833786"/>
                  <a:pt x="3045869" y="5814767"/>
                </a:cubicBezTo>
                <a:close/>
                <a:moveTo>
                  <a:pt x="3077349" y="5743518"/>
                </a:moveTo>
                <a:cubicBezTo>
                  <a:pt x="3058044" y="5737540"/>
                  <a:pt x="3058676" y="5724560"/>
                  <a:pt x="3041218" y="5717866"/>
                </a:cubicBezTo>
                <a:cubicBezTo>
                  <a:pt x="3032673" y="5731431"/>
                  <a:pt x="3069658" y="5757461"/>
                  <a:pt x="3077349" y="5743518"/>
                </a:cubicBezTo>
                <a:close/>
                <a:moveTo>
                  <a:pt x="3196665" y="5473477"/>
                </a:moveTo>
                <a:cubicBezTo>
                  <a:pt x="3192395" y="5471590"/>
                  <a:pt x="3193475" y="5467992"/>
                  <a:pt x="3190436" y="5465629"/>
                </a:cubicBezTo>
                <a:cubicBezTo>
                  <a:pt x="3188036" y="5472215"/>
                  <a:pt x="3183790" y="5479516"/>
                  <a:pt x="3193083" y="5481584"/>
                </a:cubicBezTo>
                <a:close/>
                <a:moveTo>
                  <a:pt x="2339294" y="7415848"/>
                </a:moveTo>
                <a:cubicBezTo>
                  <a:pt x="2332467" y="7404680"/>
                  <a:pt x="2302454" y="7373077"/>
                  <a:pt x="2289735" y="7386818"/>
                </a:cubicBezTo>
                <a:cubicBezTo>
                  <a:pt x="2310064" y="7404461"/>
                  <a:pt x="2323292" y="7413873"/>
                  <a:pt x="2339294" y="7415848"/>
                </a:cubicBezTo>
                <a:close/>
                <a:moveTo>
                  <a:pt x="2217205" y="7693620"/>
                </a:moveTo>
                <a:cubicBezTo>
                  <a:pt x="2217650" y="7681071"/>
                  <a:pt x="2213740" y="7669146"/>
                  <a:pt x="2218114" y="7655783"/>
                </a:cubicBezTo>
                <a:cubicBezTo>
                  <a:pt x="2223710" y="7659275"/>
                  <a:pt x="2228582" y="7656329"/>
                  <a:pt x="2233443" y="7648789"/>
                </a:cubicBezTo>
                <a:cubicBezTo>
                  <a:pt x="2237064" y="7637132"/>
                  <a:pt x="2234641" y="7612608"/>
                  <a:pt x="2223746" y="7611873"/>
                </a:cubicBezTo>
                <a:cubicBezTo>
                  <a:pt x="2220691" y="7622250"/>
                  <a:pt x="2229473" y="7631229"/>
                  <a:pt x="2224334" y="7641705"/>
                </a:cubicBezTo>
                <a:cubicBezTo>
                  <a:pt x="2208804" y="7622606"/>
                  <a:pt x="2215103" y="7601426"/>
                  <a:pt x="2203929" y="7581703"/>
                </a:cubicBezTo>
                <a:cubicBezTo>
                  <a:pt x="2188244" y="7598736"/>
                  <a:pt x="2212048" y="7611803"/>
                  <a:pt x="2195936" y="7628648"/>
                </a:cubicBezTo>
                <a:cubicBezTo>
                  <a:pt x="2203726" y="7638718"/>
                  <a:pt x="2209013" y="7631367"/>
                  <a:pt x="2215840" y="7634383"/>
                </a:cubicBezTo>
                <a:cubicBezTo>
                  <a:pt x="2210861" y="7652578"/>
                  <a:pt x="2202269" y="7665097"/>
                  <a:pt x="2185581" y="7678628"/>
                </a:cubicBezTo>
                <a:cubicBezTo>
                  <a:pt x="2185840" y="7688430"/>
                  <a:pt x="2182358" y="7698619"/>
                  <a:pt x="2191567" y="7707786"/>
                </a:cubicBezTo>
                <a:cubicBezTo>
                  <a:pt x="2203046" y="7694503"/>
                  <a:pt x="2187537" y="7684591"/>
                  <a:pt x="2200910" y="7671635"/>
                </a:cubicBezTo>
                <a:cubicBezTo>
                  <a:pt x="2213333" y="7678144"/>
                  <a:pt x="2199514" y="7703649"/>
                  <a:pt x="2217205" y="7693620"/>
                </a:cubicBezTo>
                <a:close/>
                <a:moveTo>
                  <a:pt x="4529257" y="2462151"/>
                </a:moveTo>
                <a:lnTo>
                  <a:pt x="4522561" y="2455651"/>
                </a:lnTo>
                <a:lnTo>
                  <a:pt x="4512492" y="2466040"/>
                </a:lnTo>
                <a:lnTo>
                  <a:pt x="4519191" y="2472533"/>
                </a:lnTo>
                <a:close/>
                <a:moveTo>
                  <a:pt x="2687291" y="6632294"/>
                </a:moveTo>
                <a:cubicBezTo>
                  <a:pt x="2625279" y="6577341"/>
                  <a:pt x="2581931" y="6514816"/>
                  <a:pt x="2517644" y="6460388"/>
                </a:cubicBezTo>
                <a:cubicBezTo>
                  <a:pt x="2511974" y="6468598"/>
                  <a:pt x="2503918" y="6470652"/>
                  <a:pt x="2497821" y="6478673"/>
                </a:cubicBezTo>
                <a:cubicBezTo>
                  <a:pt x="2561780" y="6534997"/>
                  <a:pt x="2610959" y="6597037"/>
                  <a:pt x="2669376" y="6655505"/>
                </a:cubicBezTo>
                <a:cubicBezTo>
                  <a:pt x="2675762" y="6649142"/>
                  <a:pt x="2683291" y="6644814"/>
                  <a:pt x="2687291" y="6632294"/>
                </a:cubicBezTo>
                <a:close/>
                <a:moveTo>
                  <a:pt x="2331400" y="7438344"/>
                </a:moveTo>
                <a:cubicBezTo>
                  <a:pt x="2327498" y="7435601"/>
                  <a:pt x="2329810" y="7431527"/>
                  <a:pt x="2325052" y="7428406"/>
                </a:cubicBezTo>
                <a:cubicBezTo>
                  <a:pt x="2323255" y="7430160"/>
                  <a:pt x="2321697" y="7432528"/>
                  <a:pt x="2319900" y="7434281"/>
                </a:cubicBezTo>
                <a:cubicBezTo>
                  <a:pt x="2323613" y="7437450"/>
                  <a:pt x="2321302" y="7441524"/>
                  <a:pt x="2326675" y="7444408"/>
                </a:cubicBezTo>
                <a:cubicBezTo>
                  <a:pt x="2328045" y="7442465"/>
                  <a:pt x="2329842" y="7440712"/>
                  <a:pt x="2331400" y="7438344"/>
                </a:cubicBezTo>
                <a:close/>
                <a:moveTo>
                  <a:pt x="560821" y="11448650"/>
                </a:moveTo>
                <a:cubicBezTo>
                  <a:pt x="562460" y="11443354"/>
                  <a:pt x="562531" y="11438005"/>
                  <a:pt x="560092" y="11432572"/>
                </a:cubicBezTo>
                <a:cubicBezTo>
                  <a:pt x="548252" y="11443225"/>
                  <a:pt x="537881" y="11454014"/>
                  <a:pt x="552137" y="11464411"/>
                </a:cubicBezTo>
                <a:cubicBezTo>
                  <a:pt x="555973" y="11459189"/>
                  <a:pt x="559181" y="11453946"/>
                  <a:pt x="560821" y="11448650"/>
                </a:cubicBezTo>
                <a:close/>
                <a:moveTo>
                  <a:pt x="3065356" y="5781057"/>
                </a:moveTo>
                <a:cubicBezTo>
                  <a:pt x="3060421" y="5778365"/>
                  <a:pt x="3062495" y="5773672"/>
                  <a:pt x="3055285" y="5771507"/>
                </a:cubicBezTo>
                <a:lnTo>
                  <a:pt x="3051704" y="5779612"/>
                </a:lnTo>
                <a:cubicBezTo>
                  <a:pt x="3056640" y="5782302"/>
                  <a:pt x="3054994" y="5787183"/>
                  <a:pt x="3061965" y="5788733"/>
                </a:cubicBezTo>
                <a:close/>
                <a:moveTo>
                  <a:pt x="1377748" y="9603021"/>
                </a:moveTo>
                <a:cubicBezTo>
                  <a:pt x="1381309" y="9585728"/>
                  <a:pt x="1371522" y="9573246"/>
                  <a:pt x="1355395" y="9563571"/>
                </a:cubicBezTo>
                <a:cubicBezTo>
                  <a:pt x="1355953" y="9579624"/>
                  <a:pt x="1367773" y="9590965"/>
                  <a:pt x="1377748" y="9603021"/>
                </a:cubicBezTo>
                <a:close/>
                <a:moveTo>
                  <a:pt x="4964797" y="1485329"/>
                </a:moveTo>
                <a:cubicBezTo>
                  <a:pt x="4957680" y="1478525"/>
                  <a:pt x="4952938" y="1470902"/>
                  <a:pt x="4940013" y="1466653"/>
                </a:cubicBezTo>
                <a:cubicBezTo>
                  <a:pt x="4921976" y="1496439"/>
                  <a:pt x="4896670" y="1507831"/>
                  <a:pt x="4881753" y="1544793"/>
                </a:cubicBezTo>
                <a:cubicBezTo>
                  <a:pt x="4890043" y="1553667"/>
                  <a:pt x="4897160" y="1560471"/>
                  <a:pt x="4908092" y="1560274"/>
                </a:cubicBezTo>
                <a:cubicBezTo>
                  <a:pt x="4923991" y="1528016"/>
                  <a:pt x="4943831" y="1505308"/>
                  <a:pt x="4964797" y="1485329"/>
                </a:cubicBezTo>
                <a:close/>
                <a:moveTo>
                  <a:pt x="3810208" y="4110693"/>
                </a:moveTo>
                <a:cubicBezTo>
                  <a:pt x="3813886" y="4103528"/>
                  <a:pt x="3814294" y="4075330"/>
                  <a:pt x="3802490" y="4075590"/>
                </a:cubicBezTo>
                <a:cubicBezTo>
                  <a:pt x="3800903" y="4083890"/>
                  <a:pt x="3796896" y="4109511"/>
                  <a:pt x="3810208" y="4110693"/>
                </a:cubicBezTo>
                <a:close/>
                <a:moveTo>
                  <a:pt x="5154055" y="1075017"/>
                </a:moveTo>
                <a:cubicBezTo>
                  <a:pt x="5148357" y="1069441"/>
                  <a:pt x="5146678" y="1060542"/>
                  <a:pt x="5138453" y="1067613"/>
                </a:cubicBezTo>
                <a:cubicBezTo>
                  <a:pt x="5139029" y="1070927"/>
                  <a:pt x="5149582" y="1086295"/>
                  <a:pt x="5154055" y="1075017"/>
                </a:cubicBezTo>
                <a:close/>
                <a:moveTo>
                  <a:pt x="2612422" y="6828321"/>
                </a:moveTo>
                <a:cubicBezTo>
                  <a:pt x="2604798" y="6813216"/>
                  <a:pt x="2612422" y="6828321"/>
                  <a:pt x="2612422" y="6828321"/>
                </a:cubicBezTo>
                <a:close/>
                <a:moveTo>
                  <a:pt x="5207451" y="958500"/>
                </a:moveTo>
                <a:cubicBezTo>
                  <a:pt x="5209929" y="956165"/>
                  <a:pt x="5211258" y="952305"/>
                  <a:pt x="5208406" y="950791"/>
                </a:cubicBezTo>
                <a:cubicBezTo>
                  <a:pt x="5207233" y="952305"/>
                  <a:pt x="5205640" y="953635"/>
                  <a:pt x="5203491" y="951668"/>
                </a:cubicBezTo>
                <a:cubicBezTo>
                  <a:pt x="5202131" y="953609"/>
                  <a:pt x="5200958" y="955123"/>
                  <a:pt x="5199598" y="957063"/>
                </a:cubicBezTo>
                <a:cubicBezTo>
                  <a:pt x="5201345" y="961647"/>
                  <a:pt x="5204973" y="960836"/>
                  <a:pt x="5207451" y="958500"/>
                </a:cubicBezTo>
                <a:close/>
                <a:moveTo>
                  <a:pt x="3791891" y="4169985"/>
                </a:moveTo>
                <a:cubicBezTo>
                  <a:pt x="3788062" y="4157081"/>
                  <a:pt x="3792134" y="4134411"/>
                  <a:pt x="3783426" y="4127814"/>
                </a:cubicBezTo>
                <a:cubicBezTo>
                  <a:pt x="3786809" y="4140580"/>
                  <a:pt x="3782598" y="4163697"/>
                  <a:pt x="3791891" y="4169985"/>
                </a:cubicBezTo>
                <a:close/>
                <a:moveTo>
                  <a:pt x="527281" y="11558999"/>
                </a:moveTo>
                <a:cubicBezTo>
                  <a:pt x="505949" y="11581675"/>
                  <a:pt x="493622" y="11620048"/>
                  <a:pt x="455371" y="11653082"/>
                </a:cubicBezTo>
                <a:cubicBezTo>
                  <a:pt x="441476" y="11615861"/>
                  <a:pt x="397052" y="11602346"/>
                  <a:pt x="392032" y="11565990"/>
                </a:cubicBezTo>
                <a:cubicBezTo>
                  <a:pt x="419195" y="11562705"/>
                  <a:pt x="448330" y="11528191"/>
                  <a:pt x="447664" y="11502929"/>
                </a:cubicBezTo>
                <a:cubicBezTo>
                  <a:pt x="472785" y="11492628"/>
                  <a:pt x="515237" y="11545524"/>
                  <a:pt x="527281" y="11558999"/>
                </a:cubicBezTo>
                <a:close/>
                <a:moveTo>
                  <a:pt x="3859545" y="4018260"/>
                </a:moveTo>
                <a:cubicBezTo>
                  <a:pt x="3857850" y="4022354"/>
                  <a:pt x="3855041" y="4025480"/>
                  <a:pt x="3850159" y="4026967"/>
                </a:cubicBezTo>
                <a:cubicBezTo>
                  <a:pt x="3841469" y="4023284"/>
                  <a:pt x="3830447" y="4022375"/>
                  <a:pt x="3823780" y="4015323"/>
                </a:cubicBezTo>
                <a:cubicBezTo>
                  <a:pt x="3823324" y="3997710"/>
                  <a:pt x="3850787" y="3994712"/>
                  <a:pt x="3862248" y="4003744"/>
                </a:cubicBezTo>
                <a:cubicBezTo>
                  <a:pt x="3861820" y="4009103"/>
                  <a:pt x="3861239" y="4014166"/>
                  <a:pt x="3859545" y="4018260"/>
                </a:cubicBezTo>
                <a:close/>
                <a:moveTo>
                  <a:pt x="337585" y="11989499"/>
                </a:moveTo>
                <a:cubicBezTo>
                  <a:pt x="309925" y="11956361"/>
                  <a:pt x="292973" y="11902448"/>
                  <a:pt x="255490" y="11882314"/>
                </a:cubicBezTo>
                <a:cubicBezTo>
                  <a:pt x="286898" y="11919659"/>
                  <a:pt x="283414" y="11956381"/>
                  <a:pt x="325662" y="11993414"/>
                </a:cubicBezTo>
                <a:cubicBezTo>
                  <a:pt x="329738" y="11995724"/>
                  <a:pt x="334281" y="11994671"/>
                  <a:pt x="337585" y="11989499"/>
                </a:cubicBezTo>
                <a:close/>
                <a:moveTo>
                  <a:pt x="5284277" y="797290"/>
                </a:moveTo>
                <a:cubicBezTo>
                  <a:pt x="5277311" y="793703"/>
                  <a:pt x="5282233" y="788255"/>
                  <a:pt x="5273207" y="784775"/>
                </a:cubicBezTo>
                <a:cubicBezTo>
                  <a:pt x="5262251" y="789082"/>
                  <a:pt x="5262461" y="803405"/>
                  <a:pt x="5255893" y="813717"/>
                </a:cubicBezTo>
                <a:cubicBezTo>
                  <a:pt x="5230604" y="853873"/>
                  <a:pt x="5189159" y="902138"/>
                  <a:pt x="5197749" y="943033"/>
                </a:cubicBezTo>
                <a:cubicBezTo>
                  <a:pt x="5215778" y="935244"/>
                  <a:pt x="5203521" y="904925"/>
                  <a:pt x="5225607" y="905028"/>
                </a:cubicBezTo>
                <a:cubicBezTo>
                  <a:pt x="5228951" y="863307"/>
                  <a:pt x="5263130" y="823521"/>
                  <a:pt x="5284277" y="797290"/>
                </a:cubicBezTo>
                <a:close/>
                <a:moveTo>
                  <a:pt x="3512736" y="4808333"/>
                </a:moveTo>
                <a:cubicBezTo>
                  <a:pt x="3505806" y="4808336"/>
                  <a:pt x="3483407" y="4821826"/>
                  <a:pt x="3490103" y="4830833"/>
                </a:cubicBezTo>
                <a:cubicBezTo>
                  <a:pt x="3499701" y="4831360"/>
                  <a:pt x="3515888" y="4817123"/>
                  <a:pt x="3512736" y="4808333"/>
                </a:cubicBezTo>
                <a:close/>
                <a:moveTo>
                  <a:pt x="5225311" y="932595"/>
                </a:moveTo>
                <a:cubicBezTo>
                  <a:pt x="5226844" y="928699"/>
                  <a:pt x="5226277" y="925145"/>
                  <a:pt x="5220993" y="922302"/>
                </a:cubicBezTo>
                <a:cubicBezTo>
                  <a:pt x="5213118" y="931019"/>
                  <a:pt x="5216710" y="937689"/>
                  <a:pt x="5217026" y="944943"/>
                </a:cubicBezTo>
                <a:cubicBezTo>
                  <a:pt x="5220144" y="940731"/>
                  <a:pt x="5223778" y="936492"/>
                  <a:pt x="5225311" y="932595"/>
                </a:cubicBezTo>
                <a:close/>
                <a:moveTo>
                  <a:pt x="4579345" y="2397351"/>
                </a:moveTo>
                <a:cubicBezTo>
                  <a:pt x="4562328" y="2374432"/>
                  <a:pt x="4566489" y="2316179"/>
                  <a:pt x="4573174" y="2280279"/>
                </a:cubicBezTo>
                <a:cubicBezTo>
                  <a:pt x="4594864" y="2319287"/>
                  <a:pt x="4571136" y="2357928"/>
                  <a:pt x="4579345" y="2397351"/>
                </a:cubicBezTo>
                <a:close/>
                <a:moveTo>
                  <a:pt x="4082003" y="3532223"/>
                </a:moveTo>
                <a:cubicBezTo>
                  <a:pt x="4085574" y="3519519"/>
                  <a:pt x="4083602" y="3508957"/>
                  <a:pt x="4076278" y="3500109"/>
                </a:cubicBezTo>
                <a:cubicBezTo>
                  <a:pt x="4076363" y="3514939"/>
                  <a:pt x="4066637" y="3512682"/>
                  <a:pt x="4069614" y="3526749"/>
                </a:cubicBezTo>
                <a:close/>
                <a:moveTo>
                  <a:pt x="4534940" y="2510136"/>
                </a:moveTo>
                <a:cubicBezTo>
                  <a:pt x="4537718" y="2499794"/>
                  <a:pt x="4525536" y="2488106"/>
                  <a:pt x="4516250" y="2495673"/>
                </a:cubicBezTo>
                <a:cubicBezTo>
                  <a:pt x="4517367" y="2503903"/>
                  <a:pt x="4525731" y="2511362"/>
                  <a:pt x="4526513" y="2519267"/>
                </a:cubicBezTo>
                <a:cubicBezTo>
                  <a:pt x="4531425" y="2516881"/>
                  <a:pt x="4534014" y="2513583"/>
                  <a:pt x="4534940" y="2510136"/>
                </a:cubicBezTo>
                <a:close/>
                <a:moveTo>
                  <a:pt x="2061633" y="8108904"/>
                </a:moveTo>
                <a:cubicBezTo>
                  <a:pt x="2064267" y="8092204"/>
                  <a:pt x="2054705" y="8073477"/>
                  <a:pt x="2052197" y="8060157"/>
                </a:cubicBezTo>
                <a:cubicBezTo>
                  <a:pt x="2051050" y="8053545"/>
                  <a:pt x="2063354" y="8040664"/>
                  <a:pt x="2047577" y="8041834"/>
                </a:cubicBezTo>
                <a:cubicBezTo>
                  <a:pt x="2050535" y="8055862"/>
                  <a:pt x="2053333" y="8084065"/>
                  <a:pt x="2047820" y="8090788"/>
                </a:cubicBezTo>
                <a:cubicBezTo>
                  <a:pt x="2029213" y="8071882"/>
                  <a:pt x="2044805" y="8049259"/>
                  <a:pt x="2032860" y="8030243"/>
                </a:cubicBezTo>
                <a:cubicBezTo>
                  <a:pt x="2024236" y="8063576"/>
                  <a:pt x="2029686" y="8094987"/>
                  <a:pt x="2054220" y="8124654"/>
                </a:cubicBezTo>
                <a:cubicBezTo>
                  <a:pt x="2058521" y="8119813"/>
                  <a:pt x="2060754" y="8114471"/>
                  <a:pt x="2061633" y="8108904"/>
                </a:cubicBezTo>
                <a:close/>
                <a:moveTo>
                  <a:pt x="2603546" y="6883078"/>
                </a:moveTo>
                <a:cubicBezTo>
                  <a:pt x="2610636" y="6873965"/>
                  <a:pt x="2605837" y="6869803"/>
                  <a:pt x="2609232" y="6862119"/>
                </a:cubicBezTo>
                <a:cubicBezTo>
                  <a:pt x="2598402" y="6854272"/>
                  <a:pt x="2601260" y="6879007"/>
                  <a:pt x="2603546" y="6883078"/>
                </a:cubicBezTo>
                <a:close/>
                <a:moveTo>
                  <a:pt x="2439747" y="7253994"/>
                </a:moveTo>
                <a:cubicBezTo>
                  <a:pt x="2424191" y="7231338"/>
                  <a:pt x="2435294" y="7206208"/>
                  <a:pt x="2412670" y="7184504"/>
                </a:cubicBezTo>
                <a:cubicBezTo>
                  <a:pt x="2404801" y="7211572"/>
                  <a:pt x="2419793" y="7235504"/>
                  <a:pt x="2429618" y="7260717"/>
                </a:cubicBezTo>
                <a:cubicBezTo>
                  <a:pt x="2432783" y="7257025"/>
                  <a:pt x="2436873" y="7259342"/>
                  <a:pt x="2439747" y="7253994"/>
                </a:cubicBezTo>
                <a:close/>
                <a:moveTo>
                  <a:pt x="5264760" y="860976"/>
                </a:moveTo>
                <a:cubicBezTo>
                  <a:pt x="5265736" y="855833"/>
                  <a:pt x="5264687" y="851018"/>
                  <a:pt x="5260425" y="846720"/>
                </a:cubicBezTo>
                <a:cubicBezTo>
                  <a:pt x="5255488" y="861310"/>
                  <a:pt x="5256885" y="864977"/>
                  <a:pt x="5242509" y="871330"/>
                </a:cubicBezTo>
                <a:cubicBezTo>
                  <a:pt x="5254322" y="886714"/>
                  <a:pt x="5220430" y="895117"/>
                  <a:pt x="5233506" y="911059"/>
                </a:cubicBezTo>
                <a:cubicBezTo>
                  <a:pt x="5240692" y="894795"/>
                  <a:pt x="5261833" y="876406"/>
                  <a:pt x="5264760" y="860976"/>
                </a:cubicBezTo>
                <a:close/>
                <a:moveTo>
                  <a:pt x="2203827" y="7789683"/>
                </a:moveTo>
                <a:cubicBezTo>
                  <a:pt x="2208728" y="7778592"/>
                  <a:pt x="2209461" y="7767699"/>
                  <a:pt x="2205412" y="7757242"/>
                </a:cubicBezTo>
                <a:cubicBezTo>
                  <a:pt x="2194716" y="7760674"/>
                  <a:pt x="2195046" y="7780705"/>
                  <a:pt x="2203827" y="7789683"/>
                </a:cubicBezTo>
                <a:close/>
                <a:moveTo>
                  <a:pt x="3094547" y="5779679"/>
                </a:moveTo>
                <a:cubicBezTo>
                  <a:pt x="3086097" y="5773390"/>
                  <a:pt x="3072534" y="5752106"/>
                  <a:pt x="3062521" y="5765528"/>
                </a:cubicBezTo>
                <a:cubicBezTo>
                  <a:pt x="3064909" y="5771675"/>
                  <a:pt x="3087549" y="5786276"/>
                  <a:pt x="3094547" y="5779679"/>
                </a:cubicBezTo>
                <a:close/>
                <a:moveTo>
                  <a:pt x="3099826" y="5767732"/>
                </a:moveTo>
                <a:cubicBezTo>
                  <a:pt x="3097452" y="5766174"/>
                  <a:pt x="3095505" y="5764803"/>
                  <a:pt x="3097867" y="5761770"/>
                </a:cubicBezTo>
                <a:lnTo>
                  <a:pt x="3089754" y="5758185"/>
                </a:lnTo>
                <a:cubicBezTo>
                  <a:pt x="3079441" y="5765353"/>
                  <a:pt x="3098140" y="5776168"/>
                  <a:pt x="3099826" y="5767732"/>
                </a:cubicBezTo>
                <a:close/>
                <a:moveTo>
                  <a:pt x="5278453" y="838932"/>
                </a:moveTo>
                <a:cubicBezTo>
                  <a:pt x="5275042" y="836408"/>
                  <a:pt x="5277574" y="832953"/>
                  <a:pt x="5272712" y="830296"/>
                </a:cubicBezTo>
                <a:cubicBezTo>
                  <a:pt x="5270367" y="833326"/>
                  <a:pt x="5268210" y="835930"/>
                  <a:pt x="5266474" y="838721"/>
                </a:cubicBezTo>
                <a:cubicBezTo>
                  <a:pt x="5269232" y="840448"/>
                  <a:pt x="5271803" y="842600"/>
                  <a:pt x="5274373" y="844752"/>
                </a:cubicBezTo>
                <a:cubicBezTo>
                  <a:pt x="5275733" y="842812"/>
                  <a:pt x="5277093" y="840871"/>
                  <a:pt x="5278453" y="838932"/>
                </a:cubicBezTo>
                <a:close/>
                <a:moveTo>
                  <a:pt x="2016523" y="8223500"/>
                </a:moveTo>
                <a:cubicBezTo>
                  <a:pt x="2016563" y="8219956"/>
                  <a:pt x="2015150" y="8216533"/>
                  <a:pt x="2013631" y="8213063"/>
                </a:cubicBezTo>
                <a:cubicBezTo>
                  <a:pt x="2002437" y="8214223"/>
                  <a:pt x="2001426" y="8228023"/>
                  <a:pt x="2010700" y="8234665"/>
                </a:cubicBezTo>
                <a:cubicBezTo>
                  <a:pt x="2014991" y="8230709"/>
                  <a:pt x="2016483" y="8227044"/>
                  <a:pt x="2016523" y="8223500"/>
                </a:cubicBezTo>
                <a:close/>
                <a:moveTo>
                  <a:pt x="419146" y="11840123"/>
                </a:moveTo>
                <a:cubicBezTo>
                  <a:pt x="416284" y="11837333"/>
                  <a:pt x="413850" y="11834733"/>
                  <a:pt x="410988" y="11831942"/>
                </a:cubicBezTo>
                <a:cubicBezTo>
                  <a:pt x="408200" y="11834778"/>
                  <a:pt x="405599" y="11837189"/>
                  <a:pt x="403428" y="11839788"/>
                </a:cubicBezTo>
                <a:cubicBezTo>
                  <a:pt x="405861" y="11842389"/>
                  <a:pt x="408723" y="11845179"/>
                  <a:pt x="411157" y="11847779"/>
                </a:cubicBezTo>
                <a:cubicBezTo>
                  <a:pt x="413757" y="11845370"/>
                  <a:pt x="416358" y="11842959"/>
                  <a:pt x="419146" y="11840123"/>
                </a:cubicBezTo>
                <a:close/>
                <a:moveTo>
                  <a:pt x="1781998" y="8756212"/>
                </a:moveTo>
                <a:cubicBezTo>
                  <a:pt x="1764164" y="8745783"/>
                  <a:pt x="1752441" y="8714598"/>
                  <a:pt x="1729002" y="8718009"/>
                </a:cubicBezTo>
                <a:cubicBezTo>
                  <a:pt x="1745477" y="8734977"/>
                  <a:pt x="1748179" y="8756567"/>
                  <a:pt x="1776343" y="8769011"/>
                </a:cubicBezTo>
                <a:close/>
                <a:moveTo>
                  <a:pt x="2240279" y="7719303"/>
                </a:moveTo>
                <a:cubicBezTo>
                  <a:pt x="2242476" y="7716641"/>
                  <a:pt x="2243723" y="7713241"/>
                  <a:pt x="2243241" y="7709713"/>
                </a:cubicBezTo>
                <a:cubicBezTo>
                  <a:pt x="2240205" y="7707352"/>
                  <a:pt x="2237169" y="7704991"/>
                  <a:pt x="2234132" y="7702630"/>
                </a:cubicBezTo>
                <a:cubicBezTo>
                  <a:pt x="2226999" y="7710695"/>
                  <a:pt x="2220907" y="7718711"/>
                  <a:pt x="2231624" y="7724465"/>
                </a:cubicBezTo>
                <a:cubicBezTo>
                  <a:pt x="2234937" y="7723890"/>
                  <a:pt x="2238083" y="7721965"/>
                  <a:pt x="2240279" y="7719303"/>
                </a:cubicBezTo>
                <a:close/>
                <a:moveTo>
                  <a:pt x="2353662" y="7465502"/>
                </a:moveTo>
                <a:cubicBezTo>
                  <a:pt x="2361553" y="7455742"/>
                  <a:pt x="2353408" y="7447558"/>
                  <a:pt x="2350483" y="7439133"/>
                </a:cubicBezTo>
                <a:cubicBezTo>
                  <a:pt x="2344679" y="7448796"/>
                  <a:pt x="2345756" y="7457933"/>
                  <a:pt x="2353662" y="7465502"/>
                </a:cubicBezTo>
                <a:close/>
                <a:moveTo>
                  <a:pt x="2703752" y="6674776"/>
                </a:moveTo>
                <a:lnTo>
                  <a:pt x="2696917" y="6671756"/>
                </a:lnTo>
                <a:lnTo>
                  <a:pt x="2694088" y="6678160"/>
                </a:lnTo>
                <a:lnTo>
                  <a:pt x="2700923" y="6681180"/>
                </a:lnTo>
                <a:close/>
                <a:moveTo>
                  <a:pt x="3796911" y="4203073"/>
                </a:moveTo>
                <a:cubicBezTo>
                  <a:pt x="3797654" y="4204745"/>
                  <a:pt x="3797158" y="4203630"/>
                  <a:pt x="3796168" y="4201401"/>
                </a:cubicBezTo>
                <a:lnTo>
                  <a:pt x="3796019" y="4201064"/>
                </a:lnTo>
                <a:lnTo>
                  <a:pt x="3790225" y="4188027"/>
                </a:lnTo>
                <a:cubicBezTo>
                  <a:pt x="3790225" y="4188027"/>
                  <a:pt x="3791215" y="4190257"/>
                  <a:pt x="3792453" y="4193043"/>
                </a:cubicBezTo>
                <a:lnTo>
                  <a:pt x="3796019" y="4201064"/>
                </a:lnTo>
                <a:close/>
                <a:moveTo>
                  <a:pt x="2261664" y="7680570"/>
                </a:moveTo>
                <a:cubicBezTo>
                  <a:pt x="2262086" y="7675721"/>
                  <a:pt x="2259634" y="7670304"/>
                  <a:pt x="2254271" y="7665130"/>
                </a:cubicBezTo>
                <a:cubicBezTo>
                  <a:pt x="2252494" y="7654147"/>
                  <a:pt x="2257979" y="7629038"/>
                  <a:pt x="2244574" y="7628214"/>
                </a:cubicBezTo>
                <a:cubicBezTo>
                  <a:pt x="2245191" y="7649900"/>
                  <a:pt x="2246850" y="7671538"/>
                  <a:pt x="2251822" y="7692601"/>
                </a:cubicBezTo>
                <a:cubicBezTo>
                  <a:pt x="2257949" y="7689699"/>
                  <a:pt x="2261243" y="7685418"/>
                  <a:pt x="2261664" y="7680570"/>
                </a:cubicBezTo>
                <a:close/>
                <a:moveTo>
                  <a:pt x="5493486" y="369257"/>
                </a:moveTo>
                <a:cubicBezTo>
                  <a:pt x="5498999" y="358661"/>
                  <a:pt x="5502728" y="349065"/>
                  <a:pt x="5504932" y="338284"/>
                </a:cubicBezTo>
                <a:cubicBezTo>
                  <a:pt x="5493172" y="311622"/>
                  <a:pt x="5468730" y="287024"/>
                  <a:pt x="5437827" y="263148"/>
                </a:cubicBezTo>
                <a:cubicBezTo>
                  <a:pt x="5406969" y="327197"/>
                  <a:pt x="5361149" y="393835"/>
                  <a:pt x="5322230" y="464545"/>
                </a:cubicBezTo>
                <a:cubicBezTo>
                  <a:pt x="5343285" y="484069"/>
                  <a:pt x="5368458" y="515123"/>
                  <a:pt x="5389777" y="527099"/>
                </a:cubicBezTo>
                <a:cubicBezTo>
                  <a:pt x="5427408" y="507950"/>
                  <a:pt x="5442889" y="450906"/>
                  <a:pt x="5471328" y="406231"/>
                </a:cubicBezTo>
                <a:cubicBezTo>
                  <a:pt x="5480674" y="391450"/>
                  <a:pt x="5487972" y="379854"/>
                  <a:pt x="5493486" y="369257"/>
                </a:cubicBezTo>
                <a:close/>
                <a:moveTo>
                  <a:pt x="3817809" y="4166356"/>
                </a:moveTo>
                <a:cubicBezTo>
                  <a:pt x="3821623" y="4158606"/>
                  <a:pt x="3818875" y="4144526"/>
                  <a:pt x="3815683" y="4133758"/>
                </a:cubicBezTo>
                <a:lnTo>
                  <a:pt x="3811455" y="4121655"/>
                </a:lnTo>
                <a:lnTo>
                  <a:pt x="3811329" y="4121295"/>
                </a:lnTo>
                <a:cubicBezTo>
                  <a:pt x="3793551" y="4125082"/>
                  <a:pt x="3807039" y="4154154"/>
                  <a:pt x="3806402" y="4172027"/>
                </a:cubicBezTo>
                <a:lnTo>
                  <a:pt x="3816607" y="4166953"/>
                </a:lnTo>
                <a:close/>
                <a:moveTo>
                  <a:pt x="2603962" y="6917960"/>
                </a:moveTo>
                <a:cubicBezTo>
                  <a:pt x="2612284" y="6908370"/>
                  <a:pt x="2607213" y="6889801"/>
                  <a:pt x="2597887" y="6895886"/>
                </a:cubicBezTo>
                <a:cubicBezTo>
                  <a:pt x="2604017" y="6901656"/>
                  <a:pt x="2595368" y="6913142"/>
                  <a:pt x="2603962" y="6917960"/>
                </a:cubicBezTo>
                <a:close/>
                <a:moveTo>
                  <a:pt x="1416926" y="9605545"/>
                </a:moveTo>
                <a:cubicBezTo>
                  <a:pt x="1403122" y="9596385"/>
                  <a:pt x="1392757" y="9558663"/>
                  <a:pt x="1376305" y="9572809"/>
                </a:cubicBezTo>
                <a:cubicBezTo>
                  <a:pt x="1388830" y="9581402"/>
                  <a:pt x="1396098" y="9611128"/>
                  <a:pt x="1416926" y="9605545"/>
                </a:cubicBezTo>
                <a:close/>
                <a:moveTo>
                  <a:pt x="450696" y="11793046"/>
                </a:moveTo>
                <a:cubicBezTo>
                  <a:pt x="451218" y="11782598"/>
                  <a:pt x="437336" y="11768837"/>
                  <a:pt x="427079" y="11768882"/>
                </a:cubicBezTo>
                <a:cubicBezTo>
                  <a:pt x="422118" y="11774317"/>
                  <a:pt x="416301" y="11779374"/>
                  <a:pt x="411340" y="11784809"/>
                </a:cubicBezTo>
                <a:cubicBezTo>
                  <a:pt x="424302" y="11784434"/>
                  <a:pt x="437589" y="11803017"/>
                  <a:pt x="450696" y="11793046"/>
                </a:cubicBezTo>
                <a:close/>
                <a:moveTo>
                  <a:pt x="5305410" y="808660"/>
                </a:moveTo>
                <a:cubicBezTo>
                  <a:pt x="5275944" y="857135"/>
                  <a:pt x="5235941" y="938563"/>
                  <a:pt x="5206474" y="987037"/>
                </a:cubicBezTo>
                <a:cubicBezTo>
                  <a:pt x="5188062" y="971787"/>
                  <a:pt x="5182141" y="959006"/>
                  <a:pt x="5177225" y="931423"/>
                </a:cubicBezTo>
                <a:cubicBezTo>
                  <a:pt x="5197418" y="916459"/>
                  <a:pt x="5195457" y="885608"/>
                  <a:pt x="5209585" y="859324"/>
                </a:cubicBezTo>
                <a:cubicBezTo>
                  <a:pt x="5226952" y="826849"/>
                  <a:pt x="5256155" y="796045"/>
                  <a:pt x="5269502" y="761285"/>
                </a:cubicBezTo>
                <a:cubicBezTo>
                  <a:pt x="5294047" y="775179"/>
                  <a:pt x="5292333" y="792718"/>
                  <a:pt x="5305410" y="808660"/>
                </a:cubicBezTo>
                <a:close/>
                <a:moveTo>
                  <a:pt x="611669" y="11436915"/>
                </a:moveTo>
                <a:cubicBezTo>
                  <a:pt x="603379" y="11424543"/>
                  <a:pt x="593431" y="11389405"/>
                  <a:pt x="576003" y="11401174"/>
                </a:cubicBezTo>
                <a:cubicBezTo>
                  <a:pt x="567857" y="11410385"/>
                  <a:pt x="596940" y="11452953"/>
                  <a:pt x="611669" y="11436915"/>
                </a:cubicBezTo>
                <a:close/>
                <a:moveTo>
                  <a:pt x="4604186" y="2404235"/>
                </a:moveTo>
                <a:cubicBezTo>
                  <a:pt x="4595194" y="2382509"/>
                  <a:pt x="4579431" y="2315195"/>
                  <a:pt x="4612797" y="2292910"/>
                </a:cubicBezTo>
                <a:cubicBezTo>
                  <a:pt x="4614456" y="2330290"/>
                  <a:pt x="4602865" y="2367182"/>
                  <a:pt x="4604186" y="2404235"/>
                </a:cubicBezTo>
                <a:close/>
                <a:moveTo>
                  <a:pt x="4576200" y="2468015"/>
                </a:moveTo>
                <a:cubicBezTo>
                  <a:pt x="4568151" y="2459562"/>
                  <a:pt x="4560437" y="2451433"/>
                  <a:pt x="4552298" y="2458488"/>
                </a:cubicBezTo>
                <a:cubicBezTo>
                  <a:pt x="4552126" y="2468718"/>
                  <a:pt x="4567176" y="2482017"/>
                  <a:pt x="4576200" y="2468015"/>
                </a:cubicBezTo>
                <a:close/>
                <a:moveTo>
                  <a:pt x="2362867" y="7478231"/>
                </a:moveTo>
                <a:cubicBezTo>
                  <a:pt x="2359205" y="7476103"/>
                  <a:pt x="2354773" y="7471088"/>
                  <a:pt x="2351794" y="7474357"/>
                </a:cubicBezTo>
                <a:cubicBezTo>
                  <a:pt x="2356363" y="7477904"/>
                  <a:pt x="2347839" y="7483309"/>
                  <a:pt x="2355968" y="7486900"/>
                </a:cubicBezTo>
                <a:cubicBezTo>
                  <a:pt x="2358142" y="7484294"/>
                  <a:pt x="2360504" y="7481262"/>
                  <a:pt x="2362867" y="7478231"/>
                </a:cubicBezTo>
                <a:close/>
                <a:moveTo>
                  <a:pt x="3091122" y="5830171"/>
                </a:moveTo>
                <a:cubicBezTo>
                  <a:pt x="3066494" y="5817757"/>
                  <a:pt x="3052947" y="5783730"/>
                  <a:pt x="3026784" y="5782877"/>
                </a:cubicBezTo>
                <a:cubicBezTo>
                  <a:pt x="3045408" y="5800793"/>
                  <a:pt x="3053567" y="5822755"/>
                  <a:pt x="3083698" y="5836576"/>
                </a:cubicBezTo>
                <a:cubicBezTo>
                  <a:pt x="3087064" y="5837044"/>
                  <a:pt x="3090091" y="5834813"/>
                  <a:pt x="3091122" y="5830171"/>
                </a:cubicBezTo>
                <a:close/>
                <a:moveTo>
                  <a:pt x="5171513" y="1125554"/>
                </a:moveTo>
                <a:cubicBezTo>
                  <a:pt x="5169568" y="1124185"/>
                  <a:pt x="5167622" y="1122815"/>
                  <a:pt x="5166104" y="1121635"/>
                </a:cubicBezTo>
                <a:cubicBezTo>
                  <a:pt x="5163931" y="1124243"/>
                  <a:pt x="5161758" y="1126852"/>
                  <a:pt x="5159586" y="1129460"/>
                </a:cubicBezTo>
                <a:cubicBezTo>
                  <a:pt x="5161958" y="1131018"/>
                  <a:pt x="5163476" y="1132199"/>
                  <a:pt x="5165422" y="1133568"/>
                </a:cubicBezTo>
                <a:cubicBezTo>
                  <a:pt x="5167168" y="1130771"/>
                  <a:pt x="5169341" y="1128163"/>
                  <a:pt x="5171513" y="1125554"/>
                </a:cubicBezTo>
                <a:close/>
                <a:moveTo>
                  <a:pt x="4556910" y="2522095"/>
                </a:moveTo>
                <a:cubicBezTo>
                  <a:pt x="4552464" y="2511937"/>
                  <a:pt x="4556928" y="2501970"/>
                  <a:pt x="4546220" y="2492239"/>
                </a:cubicBezTo>
                <a:cubicBezTo>
                  <a:pt x="4534793" y="2500004"/>
                  <a:pt x="4544417" y="2524928"/>
                  <a:pt x="4556910" y="2522095"/>
                </a:cubicBezTo>
                <a:close/>
                <a:moveTo>
                  <a:pt x="939865" y="10710731"/>
                </a:moveTo>
                <a:cubicBezTo>
                  <a:pt x="936982" y="10716859"/>
                  <a:pt x="932117" y="10721363"/>
                  <a:pt x="924300" y="10723439"/>
                </a:cubicBezTo>
                <a:cubicBezTo>
                  <a:pt x="924017" y="10717141"/>
                  <a:pt x="921357" y="10709279"/>
                  <a:pt x="927155" y="10707726"/>
                </a:cubicBezTo>
                <a:cubicBezTo>
                  <a:pt x="922975" y="10698679"/>
                  <a:pt x="917270" y="10716217"/>
                  <a:pt x="908147" y="10713729"/>
                </a:cubicBezTo>
                <a:cubicBezTo>
                  <a:pt x="890951" y="10685558"/>
                  <a:pt x="911862" y="10661366"/>
                  <a:pt x="912199" y="10636313"/>
                </a:cubicBezTo>
                <a:cubicBezTo>
                  <a:pt x="921180" y="10635652"/>
                  <a:pt x="929733" y="10634802"/>
                  <a:pt x="938476" y="10633521"/>
                </a:cubicBezTo>
                <a:cubicBezTo>
                  <a:pt x="939327" y="10659357"/>
                  <a:pt x="948515" y="10692348"/>
                  <a:pt x="939865" y="10710731"/>
                </a:cubicBezTo>
                <a:close/>
                <a:moveTo>
                  <a:pt x="2632462" y="6880037"/>
                </a:moveTo>
                <a:cubicBezTo>
                  <a:pt x="2639968" y="6866515"/>
                  <a:pt x="2635347" y="6857329"/>
                  <a:pt x="2630725" y="6848143"/>
                </a:cubicBezTo>
                <a:cubicBezTo>
                  <a:pt x="2628573" y="6859949"/>
                  <a:pt x="2629072" y="6870375"/>
                  <a:pt x="2632462" y="6880037"/>
                </a:cubicBezTo>
                <a:close/>
                <a:moveTo>
                  <a:pt x="5525825" y="332694"/>
                </a:moveTo>
                <a:cubicBezTo>
                  <a:pt x="5519955" y="358721"/>
                  <a:pt x="5498078" y="387385"/>
                  <a:pt x="5478065" y="419940"/>
                </a:cubicBezTo>
                <a:cubicBezTo>
                  <a:pt x="5453794" y="459813"/>
                  <a:pt x="5437645" y="516051"/>
                  <a:pt x="5390405" y="548841"/>
                </a:cubicBezTo>
                <a:cubicBezTo>
                  <a:pt x="5349064" y="512687"/>
                  <a:pt x="5300343" y="471228"/>
                  <a:pt x="5272905" y="427929"/>
                </a:cubicBezTo>
                <a:cubicBezTo>
                  <a:pt x="5274457" y="386195"/>
                  <a:pt x="5325110" y="350313"/>
                  <a:pt x="5331133" y="310044"/>
                </a:cubicBezTo>
                <a:cubicBezTo>
                  <a:pt x="5359684" y="289439"/>
                  <a:pt x="5371814" y="241136"/>
                  <a:pt x="5402217" y="219815"/>
                </a:cubicBezTo>
                <a:cubicBezTo>
                  <a:pt x="5452703" y="228323"/>
                  <a:pt x="5495402" y="292676"/>
                  <a:pt x="5525825" y="332694"/>
                </a:cubicBezTo>
                <a:close/>
                <a:moveTo>
                  <a:pt x="3631812" y="4619802"/>
                </a:moveTo>
                <a:cubicBezTo>
                  <a:pt x="3616374" y="4564328"/>
                  <a:pt x="3563215" y="4631505"/>
                  <a:pt x="3608583" y="4642020"/>
                </a:cubicBezTo>
                <a:cubicBezTo>
                  <a:pt x="3621554" y="4635385"/>
                  <a:pt x="3619437" y="4626720"/>
                  <a:pt x="3631812" y="4619802"/>
                </a:cubicBezTo>
                <a:close/>
                <a:moveTo>
                  <a:pt x="2079369" y="8154083"/>
                </a:moveTo>
                <a:cubicBezTo>
                  <a:pt x="2073499" y="8148945"/>
                  <a:pt x="2081301" y="8128987"/>
                  <a:pt x="2071719" y="8133403"/>
                </a:cubicBezTo>
                <a:cubicBezTo>
                  <a:pt x="2074045" y="8138501"/>
                  <a:pt x="2066669" y="8158648"/>
                  <a:pt x="2079369" y="8154083"/>
                </a:cubicBezTo>
                <a:close/>
                <a:moveTo>
                  <a:pt x="4630046" y="2383471"/>
                </a:moveTo>
                <a:cubicBezTo>
                  <a:pt x="4617369" y="2366011"/>
                  <a:pt x="4619812" y="2303098"/>
                  <a:pt x="4638272" y="2286092"/>
                </a:cubicBezTo>
                <a:cubicBezTo>
                  <a:pt x="4642373" y="2318506"/>
                  <a:pt x="4623297" y="2351075"/>
                  <a:pt x="4630046" y="2383471"/>
                </a:cubicBezTo>
                <a:close/>
                <a:moveTo>
                  <a:pt x="3648315" y="4606443"/>
                </a:moveTo>
                <a:cubicBezTo>
                  <a:pt x="3637984" y="4599732"/>
                  <a:pt x="3629700" y="4579388"/>
                  <a:pt x="3617886" y="4585116"/>
                </a:cubicBezTo>
                <a:cubicBezTo>
                  <a:pt x="3630039" y="4594150"/>
                  <a:pt x="3628633" y="4597134"/>
                  <a:pt x="3637783" y="4610221"/>
                </a:cubicBezTo>
                <a:cubicBezTo>
                  <a:pt x="3641418" y="4607925"/>
                  <a:pt x="3644433" y="4610813"/>
                  <a:pt x="3648315" y="4606443"/>
                </a:cubicBezTo>
                <a:close/>
                <a:moveTo>
                  <a:pt x="2403079" y="7427728"/>
                </a:moveTo>
                <a:cubicBezTo>
                  <a:pt x="2396731" y="7417790"/>
                  <a:pt x="2392502" y="7429678"/>
                  <a:pt x="2387537" y="7435126"/>
                </a:cubicBezTo>
                <a:cubicBezTo>
                  <a:pt x="2390772" y="7437064"/>
                  <a:pt x="2393818" y="7439429"/>
                  <a:pt x="2396864" y="7441794"/>
                </a:cubicBezTo>
                <a:cubicBezTo>
                  <a:pt x="2401024" y="7437009"/>
                  <a:pt x="2403284" y="7431894"/>
                  <a:pt x="2403079" y="7427728"/>
                </a:cubicBezTo>
                <a:close/>
                <a:moveTo>
                  <a:pt x="3820636" y="4219811"/>
                </a:moveTo>
                <a:lnTo>
                  <a:pt x="3821647" y="4211266"/>
                </a:lnTo>
                <a:lnTo>
                  <a:pt x="3822300" y="4205751"/>
                </a:lnTo>
                <a:lnTo>
                  <a:pt x="3819932" y="4196184"/>
                </a:lnTo>
                <a:lnTo>
                  <a:pt x="3818786" y="4191555"/>
                </a:lnTo>
                <a:cubicBezTo>
                  <a:pt x="3816900" y="4187753"/>
                  <a:pt x="3814374" y="4185355"/>
                  <a:pt x="3811431" y="4185789"/>
                </a:cubicBezTo>
                <a:cubicBezTo>
                  <a:pt x="3803910" y="4192744"/>
                  <a:pt x="3813359" y="4212756"/>
                  <a:pt x="3812453" y="4225173"/>
                </a:cubicBezTo>
                <a:cubicBezTo>
                  <a:pt x="3816416" y="4225786"/>
                  <a:pt x="3819069" y="4223523"/>
                  <a:pt x="3820636" y="4219811"/>
                </a:cubicBezTo>
                <a:close/>
                <a:moveTo>
                  <a:pt x="1815024" y="8761116"/>
                </a:moveTo>
                <a:cubicBezTo>
                  <a:pt x="1800515" y="8754706"/>
                  <a:pt x="1794012" y="8727867"/>
                  <a:pt x="1776974" y="8734106"/>
                </a:cubicBezTo>
                <a:cubicBezTo>
                  <a:pt x="1788972" y="8740428"/>
                  <a:pt x="1796499" y="8779957"/>
                  <a:pt x="1815024" y="8761116"/>
                </a:cubicBezTo>
                <a:close/>
                <a:moveTo>
                  <a:pt x="3626218" y="4664961"/>
                </a:moveTo>
                <a:cubicBezTo>
                  <a:pt x="3616608" y="4657495"/>
                  <a:pt x="3632437" y="4653307"/>
                  <a:pt x="3625652" y="4646811"/>
                </a:cubicBezTo>
                <a:cubicBezTo>
                  <a:pt x="3614703" y="4645283"/>
                  <a:pt x="3612893" y="4649900"/>
                  <a:pt x="3609150" y="4660169"/>
                </a:cubicBezTo>
                <a:cubicBezTo>
                  <a:pt x="3614338" y="4667733"/>
                  <a:pt x="3620480" y="4665530"/>
                  <a:pt x="3626218" y="4664961"/>
                </a:cubicBezTo>
                <a:close/>
                <a:moveTo>
                  <a:pt x="2417141" y="7402990"/>
                </a:moveTo>
                <a:cubicBezTo>
                  <a:pt x="2418547" y="7399663"/>
                  <a:pt x="2418394" y="7396538"/>
                  <a:pt x="2415442" y="7393960"/>
                </a:cubicBezTo>
                <a:cubicBezTo>
                  <a:pt x="2412189" y="7400165"/>
                  <a:pt x="2396699" y="7408605"/>
                  <a:pt x="2409483" y="7413235"/>
                </a:cubicBezTo>
                <a:cubicBezTo>
                  <a:pt x="2412769" y="7409847"/>
                  <a:pt x="2415735" y="7406317"/>
                  <a:pt x="2417141" y="7402990"/>
                </a:cubicBezTo>
                <a:close/>
                <a:moveTo>
                  <a:pt x="1662508" y="9112316"/>
                </a:moveTo>
                <a:cubicBezTo>
                  <a:pt x="1655874" y="9124286"/>
                  <a:pt x="1646417" y="9133226"/>
                  <a:pt x="1631745" y="9131072"/>
                </a:cubicBezTo>
                <a:lnTo>
                  <a:pt x="1648561" y="9086305"/>
                </a:lnTo>
                <a:lnTo>
                  <a:pt x="1660075" y="9055651"/>
                </a:lnTo>
                <a:cubicBezTo>
                  <a:pt x="1668502" y="9030782"/>
                  <a:pt x="1675182" y="9006098"/>
                  <a:pt x="1677929" y="8981330"/>
                </a:cubicBezTo>
                <a:cubicBezTo>
                  <a:pt x="1683832" y="8927392"/>
                  <a:pt x="1660343" y="8880845"/>
                  <a:pt x="1661999" y="8834200"/>
                </a:cubicBezTo>
                <a:cubicBezTo>
                  <a:pt x="1697794" y="8845940"/>
                  <a:pt x="1695027" y="8899736"/>
                  <a:pt x="1694501" y="8943823"/>
                </a:cubicBezTo>
                <a:cubicBezTo>
                  <a:pt x="1693923" y="8986869"/>
                  <a:pt x="1689527" y="9037397"/>
                  <a:pt x="1676332" y="9075378"/>
                </a:cubicBezTo>
                <a:lnTo>
                  <a:pt x="1668707" y="9095750"/>
                </a:lnTo>
                <a:close/>
                <a:moveTo>
                  <a:pt x="2524119" y="7166039"/>
                </a:moveTo>
                <a:cubicBezTo>
                  <a:pt x="2519941" y="7140775"/>
                  <a:pt x="2499387" y="7114385"/>
                  <a:pt x="2493310" y="7088791"/>
                </a:cubicBezTo>
                <a:cubicBezTo>
                  <a:pt x="2488294" y="7067739"/>
                  <a:pt x="2497139" y="7047721"/>
                  <a:pt x="2494896" y="7031966"/>
                </a:cubicBezTo>
                <a:cubicBezTo>
                  <a:pt x="2451110" y="7073200"/>
                  <a:pt x="2495401" y="7126878"/>
                  <a:pt x="2516350" y="7169734"/>
                </a:cubicBezTo>
                <a:cubicBezTo>
                  <a:pt x="2519345" y="7171057"/>
                  <a:pt x="2521809" y="7170109"/>
                  <a:pt x="2524119" y="7166039"/>
                </a:cubicBezTo>
                <a:close/>
                <a:moveTo>
                  <a:pt x="4599341" y="2470955"/>
                </a:moveTo>
                <a:cubicBezTo>
                  <a:pt x="4595961" y="2465728"/>
                  <a:pt x="4597523" y="2460095"/>
                  <a:pt x="4589190" y="2454616"/>
                </a:cubicBezTo>
                <a:cubicBezTo>
                  <a:pt x="4574738" y="2458799"/>
                  <a:pt x="4594835" y="2478283"/>
                  <a:pt x="4599341" y="2470955"/>
                </a:cubicBezTo>
                <a:close/>
                <a:moveTo>
                  <a:pt x="3800024" y="4281491"/>
                </a:moveTo>
                <a:cubicBezTo>
                  <a:pt x="3803014" y="4274998"/>
                  <a:pt x="3798598" y="4259350"/>
                  <a:pt x="3794610" y="4259216"/>
                </a:cubicBezTo>
                <a:cubicBezTo>
                  <a:pt x="3797960" y="4270507"/>
                  <a:pt x="3793802" y="4276059"/>
                  <a:pt x="3794274" y="4284019"/>
                </a:cubicBezTo>
                <a:cubicBezTo>
                  <a:pt x="3797207" y="4284803"/>
                  <a:pt x="3799027" y="4283655"/>
                  <a:pt x="3800024" y="4281491"/>
                </a:cubicBezTo>
                <a:close/>
                <a:moveTo>
                  <a:pt x="3600436" y="4735466"/>
                </a:moveTo>
                <a:cubicBezTo>
                  <a:pt x="3604648" y="4731846"/>
                  <a:pt x="3607155" y="4727104"/>
                  <a:pt x="3603965" y="4723039"/>
                </a:cubicBezTo>
                <a:cubicBezTo>
                  <a:pt x="3598069" y="4723170"/>
                  <a:pt x="3592825" y="4719594"/>
                  <a:pt x="3586277" y="4723432"/>
                </a:cubicBezTo>
                <a:cubicBezTo>
                  <a:pt x="3589958" y="4729551"/>
                  <a:pt x="3586550" y="4735238"/>
                  <a:pt x="3586687" y="4741139"/>
                </a:cubicBezTo>
                <a:cubicBezTo>
                  <a:pt x="3590309" y="4741578"/>
                  <a:pt x="3596224" y="4739086"/>
                  <a:pt x="3600436" y="4735466"/>
                </a:cubicBezTo>
                <a:close/>
                <a:moveTo>
                  <a:pt x="643068" y="11429269"/>
                </a:moveTo>
                <a:cubicBezTo>
                  <a:pt x="628294" y="11458095"/>
                  <a:pt x="589934" y="11487260"/>
                  <a:pt x="595003" y="11516144"/>
                </a:cubicBezTo>
                <a:cubicBezTo>
                  <a:pt x="591073" y="11521580"/>
                  <a:pt x="587142" y="11522405"/>
                  <a:pt x="583068" y="11520093"/>
                </a:cubicBezTo>
                <a:cubicBezTo>
                  <a:pt x="555786" y="11489593"/>
                  <a:pt x="520928" y="11480851"/>
                  <a:pt x="504633" y="11448546"/>
                </a:cubicBezTo>
                <a:cubicBezTo>
                  <a:pt x="544321" y="11439438"/>
                  <a:pt x="556631" y="11393128"/>
                  <a:pt x="576284" y="11361334"/>
                </a:cubicBezTo>
                <a:cubicBezTo>
                  <a:pt x="606737" y="11369666"/>
                  <a:pt x="619338" y="11408026"/>
                  <a:pt x="643068" y="11429269"/>
                </a:cubicBezTo>
                <a:close/>
                <a:moveTo>
                  <a:pt x="3646402" y="4637016"/>
                </a:moveTo>
                <a:cubicBezTo>
                  <a:pt x="3648204" y="4632029"/>
                  <a:pt x="3647063" y="4625743"/>
                  <a:pt x="3641566" y="4620769"/>
                </a:cubicBezTo>
                <a:cubicBezTo>
                  <a:pt x="3635402" y="4628435"/>
                  <a:pt x="3632940" y="4636759"/>
                  <a:pt x="3633583" y="4645457"/>
                </a:cubicBezTo>
                <a:cubicBezTo>
                  <a:pt x="3639856" y="4645687"/>
                  <a:pt x="3644600" y="4642002"/>
                  <a:pt x="3646402" y="4637016"/>
                </a:cubicBezTo>
                <a:close/>
                <a:moveTo>
                  <a:pt x="2297851" y="7689994"/>
                </a:moveTo>
                <a:cubicBezTo>
                  <a:pt x="2292383" y="7680440"/>
                  <a:pt x="2295250" y="7670489"/>
                  <a:pt x="2286041" y="7661322"/>
                </a:cubicBezTo>
                <a:cubicBezTo>
                  <a:pt x="2276775" y="7668445"/>
                  <a:pt x="2289763" y="7673673"/>
                  <a:pt x="2280308" y="7681223"/>
                </a:cubicBezTo>
                <a:cubicBezTo>
                  <a:pt x="2285805" y="7682632"/>
                  <a:pt x="2292752" y="7696918"/>
                  <a:pt x="2297851" y="7689994"/>
                </a:cubicBezTo>
                <a:close/>
                <a:moveTo>
                  <a:pt x="2435092" y="7380735"/>
                </a:moveTo>
                <a:cubicBezTo>
                  <a:pt x="2432474" y="7378559"/>
                  <a:pt x="2433792" y="7375575"/>
                  <a:pt x="2431790" y="7373162"/>
                </a:cubicBezTo>
                <a:cubicBezTo>
                  <a:pt x="2428675" y="7377899"/>
                  <a:pt x="2423282" y="7383159"/>
                  <a:pt x="2430984" y="7386562"/>
                </a:cubicBezTo>
                <a:cubicBezTo>
                  <a:pt x="2432353" y="7384619"/>
                  <a:pt x="2433723" y="7382677"/>
                  <a:pt x="2435092" y="7380735"/>
                </a:cubicBezTo>
                <a:close/>
                <a:moveTo>
                  <a:pt x="3210409" y="5626416"/>
                </a:moveTo>
                <a:cubicBezTo>
                  <a:pt x="3230475" y="5579972"/>
                  <a:pt x="3230848" y="5534728"/>
                  <a:pt x="3186560" y="5506745"/>
                </a:cubicBezTo>
                <a:cubicBezTo>
                  <a:pt x="3172001" y="5503885"/>
                  <a:pt x="3162594" y="5512471"/>
                  <a:pt x="3152091" y="5520069"/>
                </a:cubicBezTo>
                <a:cubicBezTo>
                  <a:pt x="3100656" y="5515193"/>
                  <a:pt x="3063077" y="5572518"/>
                  <a:pt x="3048782" y="5636060"/>
                </a:cubicBezTo>
                <a:cubicBezTo>
                  <a:pt x="3064790" y="5669137"/>
                  <a:pt x="3091073" y="5698596"/>
                  <a:pt x="3111818" y="5730196"/>
                </a:cubicBezTo>
                <a:cubicBezTo>
                  <a:pt x="3134192" y="5713055"/>
                  <a:pt x="3190099" y="5706657"/>
                  <a:pt x="3184703" y="5672665"/>
                </a:cubicBezTo>
                <a:cubicBezTo>
                  <a:pt x="3194844" y="5657510"/>
                  <a:pt x="3203721" y="5641894"/>
                  <a:pt x="3210409" y="5626416"/>
                </a:cubicBezTo>
                <a:close/>
                <a:moveTo>
                  <a:pt x="2076993" y="8193421"/>
                </a:moveTo>
                <a:cubicBezTo>
                  <a:pt x="2078618" y="8190895"/>
                  <a:pt x="2079439" y="8188460"/>
                  <a:pt x="2077782" y="8186455"/>
                </a:cubicBezTo>
                <a:cubicBezTo>
                  <a:pt x="2070744" y="8187416"/>
                  <a:pt x="2065043" y="8194565"/>
                  <a:pt x="2071387" y="8200929"/>
                </a:cubicBezTo>
                <a:cubicBezTo>
                  <a:pt x="2072941" y="8198563"/>
                  <a:pt x="2075368" y="8195947"/>
                  <a:pt x="2076993" y="8193421"/>
                </a:cubicBezTo>
                <a:close/>
                <a:moveTo>
                  <a:pt x="393240" y="12005417"/>
                </a:moveTo>
                <a:cubicBezTo>
                  <a:pt x="378406" y="11996312"/>
                  <a:pt x="388426" y="11987476"/>
                  <a:pt x="373353" y="11977755"/>
                </a:cubicBezTo>
                <a:cubicBezTo>
                  <a:pt x="361390" y="11985223"/>
                  <a:pt x="380301" y="12023167"/>
                  <a:pt x="393240" y="12005417"/>
                </a:cubicBezTo>
                <a:close/>
                <a:moveTo>
                  <a:pt x="494280" y="11781286"/>
                </a:moveTo>
                <a:cubicBezTo>
                  <a:pt x="468087" y="11805815"/>
                  <a:pt x="442607" y="11861167"/>
                  <a:pt x="407096" y="11883613"/>
                </a:cubicBezTo>
                <a:cubicBezTo>
                  <a:pt x="391762" y="11853447"/>
                  <a:pt x="357053" y="11833535"/>
                  <a:pt x="344037" y="11812021"/>
                </a:cubicBezTo>
                <a:cubicBezTo>
                  <a:pt x="382274" y="11793831"/>
                  <a:pt x="405553" y="11765472"/>
                  <a:pt x="419253" y="11729830"/>
                </a:cubicBezTo>
                <a:cubicBezTo>
                  <a:pt x="444144" y="11741845"/>
                  <a:pt x="469359" y="11772817"/>
                  <a:pt x="494280" y="11781286"/>
                </a:cubicBezTo>
                <a:close/>
                <a:moveTo>
                  <a:pt x="4588269" y="2515804"/>
                </a:moveTo>
                <a:cubicBezTo>
                  <a:pt x="4589766" y="2498677"/>
                  <a:pt x="4573350" y="2481179"/>
                  <a:pt x="4556491" y="2495049"/>
                </a:cubicBezTo>
                <a:cubicBezTo>
                  <a:pt x="4561963" y="2507500"/>
                  <a:pt x="4565120" y="2519658"/>
                  <a:pt x="4580152" y="2531633"/>
                </a:cubicBezTo>
                <a:cubicBezTo>
                  <a:pt x="4585280" y="2527181"/>
                  <a:pt x="4587770" y="2521514"/>
                  <a:pt x="4588269" y="2515804"/>
                </a:cubicBezTo>
                <a:close/>
                <a:moveTo>
                  <a:pt x="3336400" y="5350130"/>
                </a:moveTo>
                <a:cubicBezTo>
                  <a:pt x="3349230" y="5325714"/>
                  <a:pt x="3349133" y="5306295"/>
                  <a:pt x="3356801" y="5283165"/>
                </a:cubicBezTo>
                <a:cubicBezTo>
                  <a:pt x="3286855" y="5267047"/>
                  <a:pt x="3229599" y="5284584"/>
                  <a:pt x="3179214" y="5318914"/>
                </a:cubicBezTo>
                <a:cubicBezTo>
                  <a:pt x="3226680" y="5367428"/>
                  <a:pt x="3282144" y="5334309"/>
                  <a:pt x="3336400" y="5350130"/>
                </a:cubicBezTo>
                <a:close/>
                <a:moveTo>
                  <a:pt x="3634799" y="4675773"/>
                </a:moveTo>
                <a:cubicBezTo>
                  <a:pt x="3635200" y="4672405"/>
                  <a:pt x="3634050" y="4668850"/>
                  <a:pt x="3631236" y="4665146"/>
                </a:cubicBezTo>
                <a:cubicBezTo>
                  <a:pt x="3624442" y="4671054"/>
                  <a:pt x="3623858" y="4677712"/>
                  <a:pt x="3629047" y="4685275"/>
                </a:cubicBezTo>
                <a:cubicBezTo>
                  <a:pt x="3632444" y="4682321"/>
                  <a:pt x="3634398" y="4679140"/>
                  <a:pt x="3634799" y="4675773"/>
                </a:cubicBezTo>
                <a:close/>
                <a:moveTo>
                  <a:pt x="4078389" y="3674465"/>
                </a:moveTo>
                <a:cubicBezTo>
                  <a:pt x="4083809" y="3643706"/>
                  <a:pt x="4093352" y="3611707"/>
                  <a:pt x="4076604" y="3589516"/>
                </a:cubicBezTo>
                <a:cubicBezTo>
                  <a:pt x="4071372" y="3619848"/>
                  <a:pt x="4073957" y="3647514"/>
                  <a:pt x="4078389" y="3674465"/>
                </a:cubicBezTo>
                <a:close/>
                <a:moveTo>
                  <a:pt x="4349162" y="3061640"/>
                </a:moveTo>
                <a:cubicBezTo>
                  <a:pt x="4333080" y="3040252"/>
                  <a:pt x="4294025" y="3028097"/>
                  <a:pt x="4261505" y="3012708"/>
                </a:cubicBezTo>
                <a:cubicBezTo>
                  <a:pt x="4201208" y="3037073"/>
                  <a:pt x="4134740" y="3059222"/>
                  <a:pt x="4080851" y="3086419"/>
                </a:cubicBezTo>
                <a:cubicBezTo>
                  <a:pt x="4027577" y="3113378"/>
                  <a:pt x="3985574" y="3152967"/>
                  <a:pt x="3933167" y="3184900"/>
                </a:cubicBezTo>
                <a:cubicBezTo>
                  <a:pt x="3959653" y="3213945"/>
                  <a:pt x="4004477" y="3219978"/>
                  <a:pt x="4047251" y="3239897"/>
                </a:cubicBezTo>
                <a:cubicBezTo>
                  <a:pt x="4142842" y="3166857"/>
                  <a:pt x="4250418" y="3125636"/>
                  <a:pt x="4349162" y="3061640"/>
                </a:cubicBezTo>
                <a:close/>
                <a:moveTo>
                  <a:pt x="2638338" y="6937231"/>
                </a:moveTo>
                <a:cubicBezTo>
                  <a:pt x="2630149" y="6923407"/>
                  <a:pt x="2643703" y="6900821"/>
                  <a:pt x="2628124" y="6889856"/>
                </a:cubicBezTo>
                <a:cubicBezTo>
                  <a:pt x="2625982" y="6906258"/>
                  <a:pt x="2626681" y="6920855"/>
                  <a:pt x="2622266" y="6937783"/>
                </a:cubicBezTo>
                <a:cubicBezTo>
                  <a:pt x="2628862" y="6940188"/>
                  <a:pt x="2634316" y="6940556"/>
                  <a:pt x="2638338" y="6937231"/>
                </a:cubicBezTo>
                <a:close/>
                <a:moveTo>
                  <a:pt x="5204027" y="1132783"/>
                </a:moveTo>
                <a:cubicBezTo>
                  <a:pt x="5190159" y="1117989"/>
                  <a:pt x="5177539" y="1089981"/>
                  <a:pt x="5155546" y="1084342"/>
                </a:cubicBezTo>
                <a:cubicBezTo>
                  <a:pt x="5172540" y="1098988"/>
                  <a:pt x="5181606" y="1126955"/>
                  <a:pt x="5204027" y="1132783"/>
                </a:cubicBezTo>
                <a:close/>
                <a:moveTo>
                  <a:pt x="2501470" y="7249702"/>
                </a:moveTo>
                <a:cubicBezTo>
                  <a:pt x="2496061" y="7237640"/>
                  <a:pt x="2500852" y="7224484"/>
                  <a:pt x="2486716" y="7213657"/>
                </a:cubicBezTo>
                <a:cubicBezTo>
                  <a:pt x="2481019" y="7225394"/>
                  <a:pt x="2489320" y="7249425"/>
                  <a:pt x="2501470" y="7249702"/>
                </a:cubicBezTo>
                <a:close/>
                <a:moveTo>
                  <a:pt x="2392899" y="7501689"/>
                </a:moveTo>
                <a:cubicBezTo>
                  <a:pt x="2389853" y="7499325"/>
                  <a:pt x="2387235" y="7497149"/>
                  <a:pt x="2383761" y="7494595"/>
                </a:cubicBezTo>
                <a:cubicBezTo>
                  <a:pt x="2372293" y="7499718"/>
                  <a:pt x="2390570" y="7513907"/>
                  <a:pt x="2392899" y="7501689"/>
                </a:cubicBezTo>
                <a:close/>
                <a:moveTo>
                  <a:pt x="4493637" y="2750364"/>
                </a:moveTo>
                <a:cubicBezTo>
                  <a:pt x="4479044" y="2742907"/>
                  <a:pt x="4464902" y="2737738"/>
                  <a:pt x="4458025" y="2750986"/>
                </a:cubicBezTo>
                <a:cubicBezTo>
                  <a:pt x="4469561" y="2750685"/>
                  <a:pt x="4485995" y="2761673"/>
                  <a:pt x="4493637" y="2750364"/>
                </a:cubicBezTo>
                <a:close/>
                <a:moveTo>
                  <a:pt x="4077455" y="3698537"/>
                </a:moveTo>
                <a:cubicBezTo>
                  <a:pt x="4082885" y="3689714"/>
                  <a:pt x="4083389" y="3682796"/>
                  <a:pt x="4076503" y="3678733"/>
                </a:cubicBezTo>
                <a:cubicBezTo>
                  <a:pt x="4073537" y="3686604"/>
                  <a:pt x="4073460" y="3693711"/>
                  <a:pt x="4077455" y="3698537"/>
                </a:cubicBezTo>
                <a:close/>
                <a:moveTo>
                  <a:pt x="3824538" y="4273216"/>
                </a:moveTo>
                <a:cubicBezTo>
                  <a:pt x="3827357" y="4260237"/>
                  <a:pt x="3821483" y="4236263"/>
                  <a:pt x="3813712" y="4235329"/>
                </a:cubicBezTo>
                <a:cubicBezTo>
                  <a:pt x="3811364" y="4249254"/>
                  <a:pt x="3815770" y="4268195"/>
                  <a:pt x="3818570" y="4281268"/>
                </a:cubicBezTo>
                <a:cubicBezTo>
                  <a:pt x="3821693" y="4280646"/>
                  <a:pt x="3823599" y="4277542"/>
                  <a:pt x="3824538" y="4273216"/>
                </a:cubicBezTo>
                <a:close/>
                <a:moveTo>
                  <a:pt x="4622714" y="2467622"/>
                </a:moveTo>
                <a:cubicBezTo>
                  <a:pt x="4618025" y="2463076"/>
                  <a:pt x="4616959" y="2458144"/>
                  <a:pt x="4615903" y="2453871"/>
                </a:cubicBezTo>
                <a:lnTo>
                  <a:pt x="4605835" y="2464255"/>
                </a:lnTo>
                <a:cubicBezTo>
                  <a:pt x="4612179" y="2469106"/>
                  <a:pt x="4617234" y="2475956"/>
                  <a:pt x="4622714" y="2467622"/>
                </a:cubicBezTo>
                <a:close/>
                <a:moveTo>
                  <a:pt x="4995599" y="1626525"/>
                </a:moveTo>
                <a:cubicBezTo>
                  <a:pt x="4977454" y="1598407"/>
                  <a:pt x="4988306" y="1558172"/>
                  <a:pt x="4970867" y="1529442"/>
                </a:cubicBezTo>
                <a:cubicBezTo>
                  <a:pt x="4936728" y="1557727"/>
                  <a:pt x="4904823" y="1609993"/>
                  <a:pt x="4902423" y="1661430"/>
                </a:cubicBezTo>
                <a:cubicBezTo>
                  <a:pt x="4937336" y="1659009"/>
                  <a:pt x="4970513" y="1653153"/>
                  <a:pt x="4995599" y="1626525"/>
                </a:cubicBezTo>
                <a:close/>
                <a:moveTo>
                  <a:pt x="2455045" y="7380985"/>
                </a:moveTo>
                <a:cubicBezTo>
                  <a:pt x="2457536" y="7373775"/>
                  <a:pt x="2452005" y="7365026"/>
                  <a:pt x="2444970" y="7368796"/>
                </a:cubicBezTo>
                <a:cubicBezTo>
                  <a:pt x="2450069" y="7374615"/>
                  <a:pt x="2444539" y="7381343"/>
                  <a:pt x="2449639" y="7387162"/>
                </a:cubicBezTo>
                <a:cubicBezTo>
                  <a:pt x="2452493" y="7385621"/>
                  <a:pt x="2454214" y="7383389"/>
                  <a:pt x="2455045" y="7380985"/>
                </a:cubicBezTo>
                <a:close/>
                <a:moveTo>
                  <a:pt x="3643359" y="4692048"/>
                </a:moveTo>
                <a:cubicBezTo>
                  <a:pt x="3650593" y="4685982"/>
                  <a:pt x="3653537" y="4666572"/>
                  <a:pt x="3641148" y="4666552"/>
                </a:cubicBezTo>
                <a:cubicBezTo>
                  <a:pt x="3645335" y="4675468"/>
                  <a:pt x="3635030" y="4682636"/>
                  <a:pt x="3643359" y="4692048"/>
                </a:cubicBezTo>
                <a:close/>
                <a:moveTo>
                  <a:pt x="2312854" y="7706820"/>
                </a:moveTo>
                <a:cubicBezTo>
                  <a:pt x="2318797" y="7695680"/>
                  <a:pt x="2313091" y="7685511"/>
                  <a:pt x="2309469" y="7675242"/>
                </a:cubicBezTo>
                <a:cubicBezTo>
                  <a:pt x="2305728" y="7675629"/>
                  <a:pt x="2299340" y="7699320"/>
                  <a:pt x="2312854" y="7706820"/>
                </a:cubicBezTo>
                <a:close/>
                <a:moveTo>
                  <a:pt x="2106200" y="8175097"/>
                </a:moveTo>
                <a:cubicBezTo>
                  <a:pt x="2085706" y="8226083"/>
                  <a:pt x="2004992" y="8307449"/>
                  <a:pt x="1961261" y="8224524"/>
                </a:cubicBezTo>
                <a:cubicBezTo>
                  <a:pt x="2002587" y="8195463"/>
                  <a:pt x="2043951" y="8184737"/>
                  <a:pt x="2033296" y="8127112"/>
                </a:cubicBezTo>
                <a:cubicBezTo>
                  <a:pt x="2026371" y="8090979"/>
                  <a:pt x="1972583" y="8011242"/>
                  <a:pt x="1913217" y="7998241"/>
                </a:cubicBezTo>
                <a:cubicBezTo>
                  <a:pt x="1849219" y="7984211"/>
                  <a:pt x="1867295" y="8066485"/>
                  <a:pt x="1811666" y="8101438"/>
                </a:cubicBezTo>
                <a:cubicBezTo>
                  <a:pt x="1735533" y="8090696"/>
                  <a:pt x="1776063" y="7996663"/>
                  <a:pt x="1823676" y="7946467"/>
                </a:cubicBezTo>
                <a:cubicBezTo>
                  <a:pt x="1897075" y="7868992"/>
                  <a:pt x="1974007" y="7922828"/>
                  <a:pt x="2055220" y="8014173"/>
                </a:cubicBezTo>
                <a:cubicBezTo>
                  <a:pt x="2097698" y="8061944"/>
                  <a:pt x="2126504" y="8124537"/>
                  <a:pt x="2106200" y="8175097"/>
                </a:cubicBezTo>
                <a:close/>
                <a:moveTo>
                  <a:pt x="2406078" y="7497323"/>
                </a:moveTo>
                <a:cubicBezTo>
                  <a:pt x="2400037" y="7493635"/>
                  <a:pt x="2407897" y="7474691"/>
                  <a:pt x="2395813" y="7480050"/>
                </a:cubicBezTo>
                <a:cubicBezTo>
                  <a:pt x="2400810" y="7483787"/>
                  <a:pt x="2391102" y="7503443"/>
                  <a:pt x="2406078" y="7497323"/>
                </a:cubicBezTo>
                <a:close/>
                <a:moveTo>
                  <a:pt x="3806339" y="4332078"/>
                </a:moveTo>
                <a:cubicBezTo>
                  <a:pt x="3808776" y="4323447"/>
                  <a:pt x="3800906" y="4306822"/>
                  <a:pt x="3802254" y="4297717"/>
                </a:cubicBezTo>
                <a:cubicBezTo>
                  <a:pt x="3787533" y="4299516"/>
                  <a:pt x="3802122" y="4325023"/>
                  <a:pt x="3799742" y="4337473"/>
                </a:cubicBezTo>
                <a:cubicBezTo>
                  <a:pt x="3803568" y="4336946"/>
                  <a:pt x="3805526" y="4334956"/>
                  <a:pt x="3806339" y="4332078"/>
                </a:cubicBezTo>
                <a:close/>
                <a:moveTo>
                  <a:pt x="394029" y="12055251"/>
                </a:moveTo>
                <a:cubicBezTo>
                  <a:pt x="395062" y="12057238"/>
                  <a:pt x="394374" y="12055913"/>
                  <a:pt x="392996" y="12053264"/>
                </a:cubicBezTo>
                <a:lnTo>
                  <a:pt x="391527" y="12050439"/>
                </a:lnTo>
                <a:lnTo>
                  <a:pt x="384729" y="12037368"/>
                </a:lnTo>
                <a:cubicBezTo>
                  <a:pt x="384729" y="12037368"/>
                  <a:pt x="386107" y="12040017"/>
                  <a:pt x="387829" y="12043329"/>
                </a:cubicBezTo>
                <a:lnTo>
                  <a:pt x="391527" y="12050439"/>
                </a:lnTo>
                <a:close/>
                <a:moveTo>
                  <a:pt x="2520053" y="7244677"/>
                </a:moveTo>
                <a:cubicBezTo>
                  <a:pt x="2515740" y="7233608"/>
                  <a:pt x="2521625" y="7221445"/>
                  <a:pt x="2507729" y="7211232"/>
                </a:cubicBezTo>
                <a:cubicBezTo>
                  <a:pt x="2502836" y="7222307"/>
                  <a:pt x="2502480" y="7253203"/>
                  <a:pt x="2520053" y="7244677"/>
                </a:cubicBezTo>
                <a:close/>
                <a:moveTo>
                  <a:pt x="3375969" y="5308081"/>
                </a:moveTo>
                <a:cubicBezTo>
                  <a:pt x="3379234" y="5298813"/>
                  <a:pt x="3381863" y="5289396"/>
                  <a:pt x="3383679" y="5285864"/>
                </a:cubicBezTo>
                <a:cubicBezTo>
                  <a:pt x="3371623" y="5278497"/>
                  <a:pt x="3350888" y="5325426"/>
                  <a:pt x="3364452" y="5329380"/>
                </a:cubicBezTo>
                <a:cubicBezTo>
                  <a:pt x="3368804" y="5326460"/>
                  <a:pt x="3372703" y="5317347"/>
                  <a:pt x="3375969" y="5308081"/>
                </a:cubicBezTo>
                <a:close/>
                <a:moveTo>
                  <a:pt x="573980" y="11652197"/>
                </a:moveTo>
                <a:cubicBezTo>
                  <a:pt x="574501" y="11651861"/>
                  <a:pt x="574453" y="11650242"/>
                  <a:pt x="573554" y="11646522"/>
                </a:cubicBezTo>
                <a:cubicBezTo>
                  <a:pt x="565892" y="11638538"/>
                  <a:pt x="557615" y="11630792"/>
                  <a:pt x="549953" y="11622807"/>
                </a:cubicBezTo>
                <a:cubicBezTo>
                  <a:pt x="537623" y="11644957"/>
                  <a:pt x="509266" y="11667692"/>
                  <a:pt x="514050" y="11690249"/>
                </a:cubicBezTo>
                <a:cubicBezTo>
                  <a:pt x="532384" y="11667175"/>
                  <a:pt x="539134" y="11641536"/>
                  <a:pt x="561497" y="11642729"/>
                </a:cubicBezTo>
                <a:cubicBezTo>
                  <a:pt x="565717" y="11642676"/>
                  <a:pt x="572413" y="11653206"/>
                  <a:pt x="573980" y="11652197"/>
                </a:cubicBezTo>
                <a:close/>
                <a:moveTo>
                  <a:pt x="1852506" y="8767480"/>
                </a:moveTo>
                <a:cubicBezTo>
                  <a:pt x="1834722" y="8758092"/>
                  <a:pt x="1826740" y="8726520"/>
                  <a:pt x="1803351" y="8730973"/>
                </a:cubicBezTo>
                <a:cubicBezTo>
                  <a:pt x="1813891" y="8741749"/>
                  <a:pt x="1829475" y="8783819"/>
                  <a:pt x="1852506" y="8767480"/>
                </a:cubicBezTo>
                <a:close/>
                <a:moveTo>
                  <a:pt x="2744382" y="6750387"/>
                </a:moveTo>
                <a:cubicBezTo>
                  <a:pt x="2727849" y="6736959"/>
                  <a:pt x="2717046" y="6720960"/>
                  <a:pt x="2700752" y="6708147"/>
                </a:cubicBezTo>
                <a:cubicBezTo>
                  <a:pt x="2685200" y="6728320"/>
                  <a:pt x="2668451" y="6762761"/>
                  <a:pt x="2659985" y="6791166"/>
                </a:cubicBezTo>
                <a:cubicBezTo>
                  <a:pt x="2682477" y="6798043"/>
                  <a:pt x="2703349" y="6801652"/>
                  <a:pt x="2722689" y="6799482"/>
                </a:cubicBezTo>
                <a:cubicBezTo>
                  <a:pt x="2721602" y="6781143"/>
                  <a:pt x="2736837" y="6767463"/>
                  <a:pt x="2744382" y="6750387"/>
                </a:cubicBezTo>
                <a:close/>
                <a:moveTo>
                  <a:pt x="2539176" y="7220457"/>
                </a:moveTo>
                <a:cubicBezTo>
                  <a:pt x="2541426" y="7209831"/>
                  <a:pt x="2530872" y="7197913"/>
                  <a:pt x="2522581" y="7198450"/>
                </a:cubicBezTo>
                <a:cubicBezTo>
                  <a:pt x="2523524" y="7209048"/>
                  <a:pt x="2520530" y="7220452"/>
                  <a:pt x="2532099" y="7230145"/>
                </a:cubicBezTo>
                <a:cubicBezTo>
                  <a:pt x="2536252" y="7227399"/>
                  <a:pt x="2538425" y="7224000"/>
                  <a:pt x="2539176" y="7220457"/>
                </a:cubicBezTo>
                <a:close/>
                <a:moveTo>
                  <a:pt x="2509071" y="7289206"/>
                </a:moveTo>
                <a:cubicBezTo>
                  <a:pt x="2498495" y="7278424"/>
                  <a:pt x="2489716" y="7278617"/>
                  <a:pt x="2480407" y="7276541"/>
                </a:cubicBezTo>
                <a:cubicBezTo>
                  <a:pt x="2481501" y="7252079"/>
                  <a:pt x="2481977" y="7227854"/>
                  <a:pt x="2463717" y="7205531"/>
                </a:cubicBezTo>
                <a:cubicBezTo>
                  <a:pt x="2454034" y="7229761"/>
                  <a:pt x="2478078" y="7250567"/>
                  <a:pt x="2471954" y="7274842"/>
                </a:cubicBezTo>
                <a:cubicBezTo>
                  <a:pt x="2444864" y="7251672"/>
                  <a:pt x="2468474" y="7208651"/>
                  <a:pt x="2432880" y="7195470"/>
                </a:cubicBezTo>
                <a:cubicBezTo>
                  <a:pt x="2445973" y="7219072"/>
                  <a:pt x="2446591" y="7244290"/>
                  <a:pt x="2452189" y="7268654"/>
                </a:cubicBezTo>
                <a:cubicBezTo>
                  <a:pt x="2470807" y="7272808"/>
                  <a:pt x="2492166" y="7298535"/>
                  <a:pt x="2509071" y="7289206"/>
                </a:cubicBezTo>
                <a:close/>
                <a:moveTo>
                  <a:pt x="2318592" y="7730770"/>
                </a:moveTo>
                <a:cubicBezTo>
                  <a:pt x="2298091" y="7712534"/>
                  <a:pt x="2293298" y="7708377"/>
                  <a:pt x="2271052" y="7692939"/>
                </a:cubicBezTo>
                <a:cubicBezTo>
                  <a:pt x="2264494" y="7704318"/>
                  <a:pt x="2221148" y="7741251"/>
                  <a:pt x="2238285" y="7759020"/>
                </a:cubicBezTo>
                <a:cubicBezTo>
                  <a:pt x="2257267" y="7776075"/>
                  <a:pt x="2295971" y="7760035"/>
                  <a:pt x="2318592" y="7730770"/>
                </a:cubicBezTo>
                <a:close/>
                <a:moveTo>
                  <a:pt x="1557771" y="9454733"/>
                </a:moveTo>
                <a:cubicBezTo>
                  <a:pt x="1549462" y="9479498"/>
                  <a:pt x="1537778" y="9503559"/>
                  <a:pt x="1522357" y="9525747"/>
                </a:cubicBezTo>
                <a:cubicBezTo>
                  <a:pt x="1498911" y="9503685"/>
                  <a:pt x="1534246" y="9469945"/>
                  <a:pt x="1542643" y="9445163"/>
                </a:cubicBezTo>
                <a:cubicBezTo>
                  <a:pt x="1554134" y="9411064"/>
                  <a:pt x="1557355" y="9370258"/>
                  <a:pt x="1555669" y="9335932"/>
                </a:cubicBezTo>
                <a:cubicBezTo>
                  <a:pt x="1554513" y="9303877"/>
                  <a:pt x="1530642" y="9268908"/>
                  <a:pt x="1551174" y="9244400"/>
                </a:cubicBezTo>
                <a:cubicBezTo>
                  <a:pt x="1577249" y="9299804"/>
                  <a:pt x="1582699" y="9380438"/>
                  <a:pt x="1557771" y="9454733"/>
                </a:cubicBezTo>
                <a:close/>
                <a:moveTo>
                  <a:pt x="2766156" y="6724689"/>
                </a:moveTo>
                <a:cubicBezTo>
                  <a:pt x="2765444" y="6707774"/>
                  <a:pt x="2737854" y="6688312"/>
                  <a:pt x="2722816" y="6675545"/>
                </a:cubicBezTo>
                <a:cubicBezTo>
                  <a:pt x="2717045" y="6681670"/>
                  <a:pt x="2710510" y="6684905"/>
                  <a:pt x="2706599" y="6694913"/>
                </a:cubicBezTo>
                <a:cubicBezTo>
                  <a:pt x="2722805" y="6710238"/>
                  <a:pt x="2734700" y="6727230"/>
                  <a:pt x="2756449" y="6740411"/>
                </a:cubicBezTo>
                <a:cubicBezTo>
                  <a:pt x="2763645" y="6735681"/>
                  <a:pt x="2766394" y="6730327"/>
                  <a:pt x="2766156" y="6724689"/>
                </a:cubicBezTo>
                <a:close/>
                <a:moveTo>
                  <a:pt x="873416" y="11010030"/>
                </a:moveTo>
                <a:cubicBezTo>
                  <a:pt x="873515" y="10990221"/>
                  <a:pt x="842493" y="11008583"/>
                  <a:pt x="841223" y="10990716"/>
                </a:cubicBezTo>
                <a:cubicBezTo>
                  <a:pt x="856012" y="10986051"/>
                  <a:pt x="885153" y="10993836"/>
                  <a:pt x="881755" y="10975028"/>
                </a:cubicBezTo>
                <a:cubicBezTo>
                  <a:pt x="860538" y="10980415"/>
                  <a:pt x="831427" y="10986387"/>
                  <a:pt x="823770" y="10965697"/>
                </a:cubicBezTo>
                <a:cubicBezTo>
                  <a:pt x="837785" y="10953564"/>
                  <a:pt x="865044" y="10965608"/>
                  <a:pt x="876088" y="10956745"/>
                </a:cubicBezTo>
                <a:cubicBezTo>
                  <a:pt x="875226" y="10951783"/>
                  <a:pt x="874978" y="10946583"/>
                  <a:pt x="874116" y="10941620"/>
                </a:cubicBezTo>
                <a:cubicBezTo>
                  <a:pt x="860912" y="10935786"/>
                  <a:pt x="812546" y="10957684"/>
                  <a:pt x="808464" y="10928902"/>
                </a:cubicBezTo>
                <a:cubicBezTo>
                  <a:pt x="829641" y="10927060"/>
                  <a:pt x="851006" y="10924793"/>
                  <a:pt x="872371" y="10922525"/>
                </a:cubicBezTo>
                <a:cubicBezTo>
                  <a:pt x="873152" y="10890802"/>
                  <a:pt x="848519" y="10911986"/>
                  <a:pt x="833444" y="10914996"/>
                </a:cubicBezTo>
                <a:cubicBezTo>
                  <a:pt x="825401" y="10912460"/>
                  <a:pt x="821270" y="10904527"/>
                  <a:pt x="809879" y="10906112"/>
                </a:cubicBezTo>
                <a:cubicBezTo>
                  <a:pt x="764931" y="10934100"/>
                  <a:pt x="693931" y="10940397"/>
                  <a:pt x="635958" y="10957539"/>
                </a:cubicBezTo>
                <a:cubicBezTo>
                  <a:pt x="637315" y="10972901"/>
                  <a:pt x="638485" y="10988689"/>
                  <a:pt x="644181" y="10998841"/>
                </a:cubicBezTo>
                <a:cubicBezTo>
                  <a:pt x="727245" y="10996348"/>
                  <a:pt x="805617" y="11030976"/>
                  <a:pt x="873416" y="11010030"/>
                </a:cubicBezTo>
                <a:close/>
                <a:moveTo>
                  <a:pt x="3277195" y="5570758"/>
                </a:moveTo>
                <a:cubicBezTo>
                  <a:pt x="3270590" y="5563760"/>
                  <a:pt x="3254737" y="5573071"/>
                  <a:pt x="3263805" y="5579116"/>
                </a:cubicBezTo>
                <a:cubicBezTo>
                  <a:pt x="3267109" y="5573949"/>
                  <a:pt x="3273652" y="5575312"/>
                  <a:pt x="3277195" y="5570758"/>
                </a:cubicBezTo>
                <a:close/>
                <a:moveTo>
                  <a:pt x="3373703" y="5352336"/>
                </a:moveTo>
                <a:cubicBezTo>
                  <a:pt x="3366772" y="5347232"/>
                  <a:pt x="3367653" y="5339461"/>
                  <a:pt x="3357028" y="5335787"/>
                </a:cubicBezTo>
                <a:cubicBezTo>
                  <a:pt x="3348207" y="5352285"/>
                  <a:pt x="3371291" y="5354330"/>
                  <a:pt x="3373703" y="5352336"/>
                </a:cubicBezTo>
                <a:close/>
                <a:moveTo>
                  <a:pt x="4652674" y="2463528"/>
                </a:moveTo>
                <a:cubicBezTo>
                  <a:pt x="4646290" y="2456039"/>
                  <a:pt x="4639358" y="2455816"/>
                  <a:pt x="4632883" y="2463835"/>
                </a:cubicBezTo>
                <a:lnTo>
                  <a:pt x="4642932" y="2473577"/>
                </a:lnTo>
                <a:close/>
                <a:moveTo>
                  <a:pt x="5295346" y="1009087"/>
                </a:moveTo>
                <a:cubicBezTo>
                  <a:pt x="5300595" y="1000687"/>
                  <a:pt x="5299000" y="993857"/>
                  <a:pt x="5289462" y="987601"/>
                </a:cubicBezTo>
                <a:cubicBezTo>
                  <a:pt x="5280457" y="996383"/>
                  <a:pt x="5287284" y="1002973"/>
                  <a:pt x="5295346" y="1009087"/>
                </a:cubicBezTo>
                <a:close/>
                <a:moveTo>
                  <a:pt x="2742862" y="6788495"/>
                </a:moveTo>
                <a:lnTo>
                  <a:pt x="2736454" y="6785664"/>
                </a:lnTo>
                <a:lnTo>
                  <a:pt x="2730607" y="6798898"/>
                </a:lnTo>
                <a:lnTo>
                  <a:pt x="2737015" y="6801730"/>
                </a:lnTo>
                <a:close/>
                <a:moveTo>
                  <a:pt x="1268312" y="10127105"/>
                </a:moveTo>
                <a:cubicBezTo>
                  <a:pt x="1282063" y="10113301"/>
                  <a:pt x="1258539" y="10101887"/>
                  <a:pt x="1249648" y="10108154"/>
                </a:cubicBezTo>
                <a:cubicBezTo>
                  <a:pt x="1262214" y="10113196"/>
                  <a:pt x="1259864" y="10120824"/>
                  <a:pt x="1268312" y="10127105"/>
                </a:cubicBezTo>
                <a:close/>
                <a:moveTo>
                  <a:pt x="3404908" y="5294526"/>
                </a:moveTo>
                <a:cubicBezTo>
                  <a:pt x="3405393" y="5293610"/>
                  <a:pt x="3404654" y="5291817"/>
                  <a:pt x="3401792" y="5288764"/>
                </a:cubicBezTo>
                <a:cubicBezTo>
                  <a:pt x="3399606" y="5286782"/>
                  <a:pt x="3392497" y="5286699"/>
                  <a:pt x="3391793" y="5289448"/>
                </a:cubicBezTo>
                <a:cubicBezTo>
                  <a:pt x="3390982" y="5292150"/>
                  <a:pt x="3403453" y="5297279"/>
                  <a:pt x="3404908" y="5294526"/>
                </a:cubicBezTo>
                <a:close/>
                <a:moveTo>
                  <a:pt x="4626990" y="2530906"/>
                </a:moveTo>
                <a:cubicBezTo>
                  <a:pt x="4636021" y="2517570"/>
                  <a:pt x="4636479" y="2504360"/>
                  <a:pt x="4619773" y="2490763"/>
                </a:cubicBezTo>
                <a:cubicBezTo>
                  <a:pt x="4603817" y="2504542"/>
                  <a:pt x="4613592" y="2517917"/>
                  <a:pt x="4626990" y="2530906"/>
                </a:cubicBezTo>
                <a:close/>
                <a:moveTo>
                  <a:pt x="3828976" y="4337713"/>
                </a:moveTo>
                <a:cubicBezTo>
                  <a:pt x="3827068" y="4324916"/>
                  <a:pt x="3835016" y="4303930"/>
                  <a:pt x="3820373" y="4295989"/>
                </a:cubicBezTo>
                <a:cubicBezTo>
                  <a:pt x="3815560" y="4305245"/>
                  <a:pt x="3818274" y="4334408"/>
                  <a:pt x="3828976" y="4337713"/>
                </a:cubicBezTo>
                <a:close/>
                <a:moveTo>
                  <a:pt x="2731917" y="6830603"/>
                </a:moveTo>
                <a:cubicBezTo>
                  <a:pt x="2728260" y="6828477"/>
                  <a:pt x="2724604" y="6826351"/>
                  <a:pt x="2728338" y="6821368"/>
                </a:cubicBezTo>
                <a:cubicBezTo>
                  <a:pt x="2702845" y="6808573"/>
                  <a:pt x="2683315" y="6811170"/>
                  <a:pt x="2659064" y="6802496"/>
                </a:cubicBezTo>
                <a:cubicBezTo>
                  <a:pt x="2655253" y="6814588"/>
                  <a:pt x="2648790" y="6828061"/>
                  <a:pt x="2655636" y="6835678"/>
                </a:cubicBezTo>
                <a:cubicBezTo>
                  <a:pt x="2676674" y="6829666"/>
                  <a:pt x="2704820" y="6841082"/>
                  <a:pt x="2727578" y="6840422"/>
                </a:cubicBezTo>
                <a:close/>
                <a:moveTo>
                  <a:pt x="5471477" y="630956"/>
                </a:moveTo>
                <a:cubicBezTo>
                  <a:pt x="5478112" y="619695"/>
                  <a:pt x="5483512" y="607762"/>
                  <a:pt x="5484801" y="597335"/>
                </a:cubicBezTo>
                <a:cubicBezTo>
                  <a:pt x="5460001" y="630359"/>
                  <a:pt x="5438568" y="663849"/>
                  <a:pt x="5434155" y="694630"/>
                </a:cubicBezTo>
                <a:cubicBezTo>
                  <a:pt x="5444049" y="682636"/>
                  <a:pt x="5451429" y="670554"/>
                  <a:pt x="5450750" y="660537"/>
                </a:cubicBezTo>
                <a:cubicBezTo>
                  <a:pt x="5456975" y="652804"/>
                  <a:pt x="5464843" y="642216"/>
                  <a:pt x="5471477" y="630956"/>
                </a:cubicBezTo>
                <a:close/>
                <a:moveTo>
                  <a:pt x="3688854" y="4669782"/>
                </a:moveTo>
                <a:cubicBezTo>
                  <a:pt x="3588076" y="4762962"/>
                  <a:pt x="3478789" y="4851755"/>
                  <a:pt x="3399850" y="4951987"/>
                </a:cubicBezTo>
                <a:cubicBezTo>
                  <a:pt x="3373860" y="4956843"/>
                  <a:pt x="3347076" y="4920814"/>
                  <a:pt x="3328056" y="4895392"/>
                </a:cubicBezTo>
                <a:cubicBezTo>
                  <a:pt x="3293505" y="4848756"/>
                  <a:pt x="3269527" y="4787415"/>
                  <a:pt x="3275581" y="4736633"/>
                </a:cubicBezTo>
                <a:cubicBezTo>
                  <a:pt x="3280804" y="4694584"/>
                  <a:pt x="3315589" y="4630029"/>
                  <a:pt x="3348513" y="4593422"/>
                </a:cubicBezTo>
                <a:cubicBezTo>
                  <a:pt x="3383879" y="4553954"/>
                  <a:pt x="3483197" y="4518833"/>
                  <a:pt x="3529024" y="4523728"/>
                </a:cubicBezTo>
                <a:cubicBezTo>
                  <a:pt x="3589782" y="4530210"/>
                  <a:pt x="3673367" y="4586546"/>
                  <a:pt x="3688854" y="4669782"/>
                </a:cubicBezTo>
                <a:close/>
                <a:moveTo>
                  <a:pt x="2580128" y="7181623"/>
                </a:moveTo>
                <a:cubicBezTo>
                  <a:pt x="2572273" y="7175098"/>
                  <a:pt x="2564230" y="7168998"/>
                  <a:pt x="2556374" y="7162473"/>
                </a:cubicBezTo>
                <a:cubicBezTo>
                  <a:pt x="2552662" y="7172032"/>
                  <a:pt x="2547478" y="7181451"/>
                  <a:pt x="2559371" y="7189251"/>
                </a:cubicBezTo>
                <a:cubicBezTo>
                  <a:pt x="2566387" y="7187260"/>
                  <a:pt x="2573797" y="7189007"/>
                  <a:pt x="2580128" y="7181623"/>
                </a:cubicBezTo>
                <a:close/>
                <a:moveTo>
                  <a:pt x="1490833" y="9652987"/>
                </a:moveTo>
                <a:cubicBezTo>
                  <a:pt x="1455702" y="9638995"/>
                  <a:pt x="1413018" y="9615546"/>
                  <a:pt x="1395503" y="9620554"/>
                </a:cubicBezTo>
                <a:cubicBezTo>
                  <a:pt x="1418081" y="9634100"/>
                  <a:pt x="1458581" y="9655564"/>
                  <a:pt x="1490833" y="9652987"/>
                </a:cubicBezTo>
                <a:close/>
                <a:moveTo>
                  <a:pt x="1494603" y="9644454"/>
                </a:moveTo>
                <a:cubicBezTo>
                  <a:pt x="1501239" y="9625971"/>
                  <a:pt x="1478534" y="9618488"/>
                  <a:pt x="1472250" y="9605004"/>
                </a:cubicBezTo>
                <a:cubicBezTo>
                  <a:pt x="1468690" y="9622297"/>
                  <a:pt x="1478476" y="9634779"/>
                  <a:pt x="1494603" y="9644454"/>
                </a:cubicBezTo>
                <a:close/>
                <a:moveTo>
                  <a:pt x="1880839" y="8770310"/>
                </a:moveTo>
                <a:cubicBezTo>
                  <a:pt x="1866091" y="8763284"/>
                  <a:pt x="1860531" y="8734312"/>
                  <a:pt x="1838521" y="8741414"/>
                </a:cubicBezTo>
                <a:cubicBezTo>
                  <a:pt x="1855679" y="8746446"/>
                  <a:pt x="1862690" y="8788296"/>
                  <a:pt x="1880839" y="8770310"/>
                </a:cubicBezTo>
                <a:close/>
                <a:moveTo>
                  <a:pt x="1023406" y="10714681"/>
                </a:moveTo>
                <a:cubicBezTo>
                  <a:pt x="1015041" y="10729139"/>
                  <a:pt x="1004449" y="10741850"/>
                  <a:pt x="992823" y="10753724"/>
                </a:cubicBezTo>
                <a:cubicBezTo>
                  <a:pt x="990721" y="10749240"/>
                  <a:pt x="987441" y="10746268"/>
                  <a:pt x="980576" y="10746789"/>
                </a:cubicBezTo>
                <a:cubicBezTo>
                  <a:pt x="980597" y="10705160"/>
                  <a:pt x="986676" y="10650975"/>
                  <a:pt x="1040628" y="10665165"/>
                </a:cubicBezTo>
                <a:cubicBezTo>
                  <a:pt x="1037910" y="10684022"/>
                  <a:pt x="1031772" y="10700224"/>
                  <a:pt x="1023406" y="10714681"/>
                </a:cubicBezTo>
                <a:close/>
                <a:moveTo>
                  <a:pt x="3833287" y="4356565"/>
                </a:moveTo>
                <a:cubicBezTo>
                  <a:pt x="3832862" y="4353199"/>
                  <a:pt x="3830506" y="4350151"/>
                  <a:pt x="3826935" y="4352223"/>
                </a:cubicBezTo>
                <a:cubicBezTo>
                  <a:pt x="3824018" y="4353762"/>
                  <a:pt x="3823460" y="4361892"/>
                  <a:pt x="3828057" y="4362825"/>
                </a:cubicBezTo>
                <a:cubicBezTo>
                  <a:pt x="3832207" y="4363618"/>
                  <a:pt x="3833712" y="4359933"/>
                  <a:pt x="3833287" y="4356565"/>
                </a:cubicBezTo>
                <a:close/>
                <a:moveTo>
                  <a:pt x="5060834" y="1579993"/>
                </a:moveTo>
                <a:cubicBezTo>
                  <a:pt x="5038406" y="1556194"/>
                  <a:pt x="5021786" y="1529840"/>
                  <a:pt x="4991832" y="1509464"/>
                </a:cubicBezTo>
                <a:cubicBezTo>
                  <a:pt x="4992474" y="1550866"/>
                  <a:pt x="4996903" y="1590228"/>
                  <a:pt x="5017653" y="1623499"/>
                </a:cubicBezTo>
                <a:cubicBezTo>
                  <a:pt x="5031608" y="1608965"/>
                  <a:pt x="5050161" y="1604029"/>
                  <a:pt x="5060834" y="1579993"/>
                </a:cubicBezTo>
                <a:close/>
                <a:moveTo>
                  <a:pt x="5282490" y="1078611"/>
                </a:moveTo>
                <a:cubicBezTo>
                  <a:pt x="5277654" y="1073416"/>
                  <a:pt x="5279628" y="1066644"/>
                  <a:pt x="5269777" y="1061272"/>
                </a:cubicBezTo>
                <a:cubicBezTo>
                  <a:pt x="5262550" y="1067252"/>
                  <a:pt x="5274976" y="1082935"/>
                  <a:pt x="5282490" y="1078611"/>
                </a:cubicBezTo>
                <a:close/>
                <a:moveTo>
                  <a:pt x="613128" y="11654809"/>
                </a:moveTo>
                <a:cubicBezTo>
                  <a:pt x="574935" y="11672176"/>
                  <a:pt x="572925" y="11728529"/>
                  <a:pt x="537427" y="11745554"/>
                </a:cubicBezTo>
                <a:cubicBezTo>
                  <a:pt x="522569" y="11712413"/>
                  <a:pt x="487913" y="11706810"/>
                  <a:pt x="478727" y="11670042"/>
                </a:cubicBezTo>
                <a:cubicBezTo>
                  <a:pt x="513232" y="11654113"/>
                  <a:pt x="531230" y="11619134"/>
                  <a:pt x="542234" y="11590776"/>
                </a:cubicBezTo>
                <a:cubicBezTo>
                  <a:pt x="565640" y="11601118"/>
                  <a:pt x="596189" y="11621771"/>
                  <a:pt x="613128" y="11654809"/>
                </a:cubicBezTo>
                <a:close/>
                <a:moveTo>
                  <a:pt x="5460071" y="690419"/>
                </a:moveTo>
                <a:cubicBezTo>
                  <a:pt x="5460985" y="687051"/>
                  <a:pt x="5460316" y="683942"/>
                  <a:pt x="5456329" y="681414"/>
                </a:cubicBezTo>
                <a:cubicBezTo>
                  <a:pt x="5448942" y="688890"/>
                  <a:pt x="5451322" y="695055"/>
                  <a:pt x="5454319" y="700982"/>
                </a:cubicBezTo>
                <a:cubicBezTo>
                  <a:pt x="5456661" y="697414"/>
                  <a:pt x="5459157" y="693787"/>
                  <a:pt x="5460071" y="690419"/>
                </a:cubicBezTo>
                <a:close/>
                <a:moveTo>
                  <a:pt x="5511519" y="578455"/>
                </a:moveTo>
                <a:cubicBezTo>
                  <a:pt x="5509811" y="577701"/>
                  <a:pt x="5508054" y="575901"/>
                  <a:pt x="5506107" y="574530"/>
                </a:cubicBezTo>
                <a:cubicBezTo>
                  <a:pt x="5504735" y="576481"/>
                  <a:pt x="5503362" y="578431"/>
                  <a:pt x="5501752" y="579766"/>
                </a:cubicBezTo>
                <a:cubicBezTo>
                  <a:pt x="5503699" y="581137"/>
                  <a:pt x="5505456" y="582936"/>
                  <a:pt x="5507591" y="583880"/>
                </a:cubicBezTo>
                <a:cubicBezTo>
                  <a:pt x="5508774" y="582357"/>
                  <a:pt x="5510147" y="580406"/>
                  <a:pt x="5511519" y="578455"/>
                </a:cubicBezTo>
                <a:close/>
                <a:moveTo>
                  <a:pt x="2442014" y="7525938"/>
                </a:moveTo>
                <a:cubicBezTo>
                  <a:pt x="2450624" y="7518025"/>
                  <a:pt x="2440682" y="7511594"/>
                  <a:pt x="2439280" y="7504351"/>
                </a:cubicBezTo>
                <a:cubicBezTo>
                  <a:pt x="2433613" y="7512546"/>
                  <a:pt x="2434588" y="7519600"/>
                  <a:pt x="2442014" y="7525938"/>
                </a:cubicBezTo>
                <a:close/>
                <a:moveTo>
                  <a:pt x="5423046" y="783312"/>
                </a:moveTo>
                <a:cubicBezTo>
                  <a:pt x="5411900" y="781967"/>
                  <a:pt x="5400810" y="786272"/>
                  <a:pt x="5394432" y="770669"/>
                </a:cubicBezTo>
                <a:cubicBezTo>
                  <a:pt x="5391323" y="784638"/>
                  <a:pt x="5404612" y="791532"/>
                  <a:pt x="5417375" y="796148"/>
                </a:cubicBezTo>
                <a:cubicBezTo>
                  <a:pt x="5421351" y="791768"/>
                  <a:pt x="5423242" y="787489"/>
                  <a:pt x="5423046" y="783312"/>
                </a:cubicBezTo>
                <a:close/>
                <a:moveTo>
                  <a:pt x="5247536" y="1182085"/>
                </a:moveTo>
                <a:cubicBezTo>
                  <a:pt x="5239853" y="1178691"/>
                  <a:pt x="5239987" y="1155299"/>
                  <a:pt x="5228269" y="1167965"/>
                </a:cubicBezTo>
                <a:cubicBezTo>
                  <a:pt x="5225581" y="1172894"/>
                  <a:pt x="5243755" y="1186023"/>
                  <a:pt x="5247536" y="1182085"/>
                </a:cubicBezTo>
                <a:close/>
                <a:moveTo>
                  <a:pt x="2750087" y="6834549"/>
                </a:moveTo>
                <a:cubicBezTo>
                  <a:pt x="2742347" y="6830109"/>
                  <a:pt x="2749010" y="6820806"/>
                  <a:pt x="2737764" y="6817369"/>
                </a:cubicBezTo>
                <a:cubicBezTo>
                  <a:pt x="2732710" y="6825341"/>
                  <a:pt x="2740999" y="6841249"/>
                  <a:pt x="2750087" y="6834549"/>
                </a:cubicBezTo>
                <a:close/>
                <a:moveTo>
                  <a:pt x="5353233" y="945781"/>
                </a:moveTo>
                <a:cubicBezTo>
                  <a:pt x="5336834" y="937002"/>
                  <a:pt x="5342124" y="925029"/>
                  <a:pt x="5329638" y="915423"/>
                </a:cubicBezTo>
                <a:cubicBezTo>
                  <a:pt x="5316000" y="931374"/>
                  <a:pt x="5339328" y="941681"/>
                  <a:pt x="5347144" y="953823"/>
                </a:cubicBezTo>
                <a:cubicBezTo>
                  <a:pt x="5349315" y="951205"/>
                  <a:pt x="5351062" y="948399"/>
                  <a:pt x="5353233" y="945781"/>
                </a:cubicBezTo>
                <a:close/>
                <a:moveTo>
                  <a:pt x="2356435" y="7731685"/>
                </a:moveTo>
                <a:cubicBezTo>
                  <a:pt x="2350103" y="7717160"/>
                  <a:pt x="2332610" y="7709431"/>
                  <a:pt x="2325574" y="7697654"/>
                </a:cubicBezTo>
                <a:cubicBezTo>
                  <a:pt x="2329068" y="7713984"/>
                  <a:pt x="2341938" y="7729868"/>
                  <a:pt x="2318017" y="7749381"/>
                </a:cubicBezTo>
                <a:cubicBezTo>
                  <a:pt x="2331760" y="7752904"/>
                  <a:pt x="2344480" y="7743738"/>
                  <a:pt x="2356435" y="7731685"/>
                </a:cubicBezTo>
                <a:close/>
                <a:moveTo>
                  <a:pt x="504265" y="11925038"/>
                </a:moveTo>
                <a:cubicBezTo>
                  <a:pt x="487333" y="11914500"/>
                  <a:pt x="494998" y="11904132"/>
                  <a:pt x="480782" y="11893266"/>
                </a:cubicBezTo>
                <a:cubicBezTo>
                  <a:pt x="462284" y="11901394"/>
                  <a:pt x="497382" y="11930147"/>
                  <a:pt x="504265" y="11925038"/>
                </a:cubicBezTo>
                <a:close/>
                <a:moveTo>
                  <a:pt x="5636660" y="319543"/>
                </a:moveTo>
                <a:cubicBezTo>
                  <a:pt x="5633414" y="316586"/>
                  <a:pt x="5634256" y="312388"/>
                  <a:pt x="5627671" y="308970"/>
                </a:cubicBezTo>
                <a:cubicBezTo>
                  <a:pt x="5621424" y="317381"/>
                  <a:pt x="5619691" y="324740"/>
                  <a:pt x="5623741" y="331607"/>
                </a:cubicBezTo>
                <a:cubicBezTo>
                  <a:pt x="5627355" y="324572"/>
                  <a:pt x="5631772" y="321446"/>
                  <a:pt x="5636660" y="319543"/>
                </a:cubicBezTo>
                <a:close/>
                <a:moveTo>
                  <a:pt x="5315810" y="1049777"/>
                </a:moveTo>
                <a:cubicBezTo>
                  <a:pt x="5300475" y="1057804"/>
                  <a:pt x="5290131" y="1026690"/>
                  <a:pt x="5270078" y="1019872"/>
                </a:cubicBezTo>
                <a:cubicBezTo>
                  <a:pt x="5266785" y="1004124"/>
                  <a:pt x="5278895" y="985995"/>
                  <a:pt x="5286443" y="968912"/>
                </a:cubicBezTo>
                <a:cubicBezTo>
                  <a:pt x="5304146" y="983370"/>
                  <a:pt x="5307508" y="992001"/>
                  <a:pt x="5320820" y="1002477"/>
                </a:cubicBezTo>
                <a:cubicBezTo>
                  <a:pt x="5321163" y="1017942"/>
                  <a:pt x="5312140" y="1034883"/>
                  <a:pt x="5315810" y="1049777"/>
                </a:cubicBezTo>
                <a:close/>
                <a:moveTo>
                  <a:pt x="4689414" y="2467509"/>
                </a:moveTo>
                <a:cubicBezTo>
                  <a:pt x="4690934" y="2465449"/>
                  <a:pt x="4691429" y="2462761"/>
                  <a:pt x="4690226" y="2459645"/>
                </a:cubicBezTo>
                <a:cubicBezTo>
                  <a:pt x="4682056" y="2464721"/>
                  <a:pt x="4673905" y="2449671"/>
                  <a:pt x="4666203" y="2463648"/>
                </a:cubicBezTo>
                <a:cubicBezTo>
                  <a:pt x="4671068" y="2474212"/>
                  <a:pt x="4684855" y="2473689"/>
                  <a:pt x="4689414" y="2467509"/>
                </a:cubicBezTo>
                <a:close/>
                <a:moveTo>
                  <a:pt x="3407263" y="5372258"/>
                </a:moveTo>
                <a:cubicBezTo>
                  <a:pt x="3400229" y="5365074"/>
                  <a:pt x="3397510" y="5338886"/>
                  <a:pt x="3380940" y="5346353"/>
                </a:cubicBezTo>
                <a:cubicBezTo>
                  <a:pt x="3391665" y="5352113"/>
                  <a:pt x="3393770" y="5378539"/>
                  <a:pt x="3407263" y="5372258"/>
                </a:cubicBezTo>
                <a:close/>
                <a:moveTo>
                  <a:pt x="5594671" y="421646"/>
                </a:moveTo>
                <a:cubicBezTo>
                  <a:pt x="5590449" y="415158"/>
                  <a:pt x="5590566" y="408018"/>
                  <a:pt x="5579931" y="402292"/>
                </a:cubicBezTo>
                <a:cubicBezTo>
                  <a:pt x="5577185" y="406215"/>
                  <a:pt x="5574205" y="409521"/>
                  <a:pt x="5571459" y="413445"/>
                </a:cubicBezTo>
                <a:cubicBezTo>
                  <a:pt x="5573036" y="421334"/>
                  <a:pt x="5587586" y="426221"/>
                  <a:pt x="5594671" y="421646"/>
                </a:cubicBezTo>
                <a:close/>
                <a:moveTo>
                  <a:pt x="4712743" y="2422344"/>
                </a:moveTo>
                <a:cubicBezTo>
                  <a:pt x="4690511" y="2350105"/>
                  <a:pt x="4709515" y="2277556"/>
                  <a:pt x="4739398" y="2204508"/>
                </a:cubicBezTo>
                <a:cubicBezTo>
                  <a:pt x="4670626" y="2195018"/>
                  <a:pt x="4540758" y="2202974"/>
                  <a:pt x="4458368" y="2208872"/>
                </a:cubicBezTo>
                <a:cubicBezTo>
                  <a:pt x="4415852" y="2211842"/>
                  <a:pt x="4375803" y="2203556"/>
                  <a:pt x="4340890" y="2207397"/>
                </a:cubicBezTo>
                <a:cubicBezTo>
                  <a:pt x="4296092" y="2212052"/>
                  <a:pt x="4249433" y="2288330"/>
                  <a:pt x="4305549" y="2311543"/>
                </a:cubicBezTo>
                <a:cubicBezTo>
                  <a:pt x="4321370" y="2289192"/>
                  <a:pt x="4298614" y="2268430"/>
                  <a:pt x="4314790" y="2247724"/>
                </a:cubicBezTo>
                <a:cubicBezTo>
                  <a:pt x="4340982" y="2213335"/>
                  <a:pt x="4398184" y="2221354"/>
                  <a:pt x="4435598" y="2272572"/>
                </a:cubicBezTo>
                <a:cubicBezTo>
                  <a:pt x="4442991" y="2323926"/>
                  <a:pt x="4431912" y="2375566"/>
                  <a:pt x="4438308" y="2426611"/>
                </a:cubicBezTo>
                <a:cubicBezTo>
                  <a:pt x="4449919" y="2430720"/>
                  <a:pt x="4463236" y="2438431"/>
                  <a:pt x="4475079" y="2436267"/>
                </a:cubicBezTo>
                <a:cubicBezTo>
                  <a:pt x="4531317" y="2424501"/>
                  <a:pt x="4475855" y="2336942"/>
                  <a:pt x="4509884" y="2318598"/>
                </a:cubicBezTo>
                <a:cubicBezTo>
                  <a:pt x="4520005" y="2354403"/>
                  <a:pt x="4493774" y="2407598"/>
                  <a:pt x="4525167" y="2432185"/>
                </a:cubicBezTo>
                <a:cubicBezTo>
                  <a:pt x="4552891" y="2390184"/>
                  <a:pt x="4513721" y="2332065"/>
                  <a:pt x="4539974" y="2301634"/>
                </a:cubicBezTo>
                <a:cubicBezTo>
                  <a:pt x="4560408" y="2342888"/>
                  <a:pt x="4520729" y="2401241"/>
                  <a:pt x="4552215" y="2431765"/>
                </a:cubicBezTo>
                <a:cubicBezTo>
                  <a:pt x="4571712" y="2433772"/>
                  <a:pt x="4570492" y="2418944"/>
                  <a:pt x="4571922" y="2404735"/>
                </a:cubicBezTo>
                <a:cubicBezTo>
                  <a:pt x="4577008" y="2413564"/>
                  <a:pt x="4573182" y="2422202"/>
                  <a:pt x="4585199" y="2431253"/>
                </a:cubicBezTo>
                <a:cubicBezTo>
                  <a:pt x="4598332" y="2427090"/>
                  <a:pt x="4594068" y="2407361"/>
                  <a:pt x="4601762" y="2414169"/>
                </a:cubicBezTo>
                <a:cubicBezTo>
                  <a:pt x="4605802" y="2419386"/>
                  <a:pt x="4603914" y="2425354"/>
                  <a:pt x="4612247" y="2430833"/>
                </a:cubicBezTo>
                <a:cubicBezTo>
                  <a:pt x="4626181" y="2414450"/>
                  <a:pt x="4630028" y="2428577"/>
                  <a:pt x="4649139" y="2426961"/>
                </a:cubicBezTo>
                <a:cubicBezTo>
                  <a:pt x="4644967" y="2413169"/>
                  <a:pt x="4644438" y="2400310"/>
                  <a:pt x="4641920" y="2386822"/>
                </a:cubicBezTo>
                <a:cubicBezTo>
                  <a:pt x="4649936" y="2371851"/>
                  <a:pt x="4647204" y="2344509"/>
                  <a:pt x="4651160" y="2323002"/>
                </a:cubicBezTo>
                <a:cubicBezTo>
                  <a:pt x="4653859" y="2305474"/>
                  <a:pt x="4650273" y="2265609"/>
                  <a:pt x="4680173" y="2279002"/>
                </a:cubicBezTo>
                <a:cubicBezTo>
                  <a:pt x="4669369" y="2327009"/>
                  <a:pt x="4659558" y="2375330"/>
                  <a:pt x="4658984" y="2423509"/>
                </a:cubicBezTo>
                <a:cubicBezTo>
                  <a:pt x="4676928" y="2431808"/>
                  <a:pt x="4695065" y="2431197"/>
                  <a:pt x="4712743" y="2422344"/>
                </a:cubicBezTo>
                <a:close/>
                <a:moveTo>
                  <a:pt x="539069" y="11871626"/>
                </a:moveTo>
                <a:cubicBezTo>
                  <a:pt x="539196" y="11859504"/>
                  <a:pt x="521263" y="11845563"/>
                  <a:pt x="512409" y="11854259"/>
                </a:cubicBezTo>
                <a:cubicBezTo>
                  <a:pt x="515413" y="11871888"/>
                  <a:pt x="525953" y="11864319"/>
                  <a:pt x="531915" y="11882236"/>
                </a:cubicBezTo>
                <a:cubicBezTo>
                  <a:pt x="536976" y="11879506"/>
                  <a:pt x="539026" y="11875667"/>
                  <a:pt x="539069" y="11871626"/>
                </a:cubicBezTo>
                <a:close/>
                <a:moveTo>
                  <a:pt x="1525247" y="9643208"/>
                </a:moveTo>
                <a:cubicBezTo>
                  <a:pt x="1520176" y="9641986"/>
                  <a:pt x="1513675" y="9637075"/>
                  <a:pt x="1510986" y="9642006"/>
                </a:cubicBezTo>
                <a:cubicBezTo>
                  <a:pt x="1513546" y="9643137"/>
                  <a:pt x="1515492" y="9644506"/>
                  <a:pt x="1513368" y="9648157"/>
                </a:cubicBezTo>
                <a:cubicBezTo>
                  <a:pt x="1518251" y="9649804"/>
                  <a:pt x="1523749" y="9651214"/>
                  <a:pt x="1525247" y="9643208"/>
                </a:cubicBezTo>
                <a:close/>
                <a:moveTo>
                  <a:pt x="3392304" y="5417664"/>
                </a:moveTo>
                <a:cubicBezTo>
                  <a:pt x="3397535" y="5404671"/>
                  <a:pt x="3391068" y="5396205"/>
                  <a:pt x="3375368" y="5391308"/>
                </a:cubicBezTo>
                <a:cubicBezTo>
                  <a:pt x="3367251" y="5405058"/>
                  <a:pt x="3384609" y="5409667"/>
                  <a:pt x="3392304" y="5417664"/>
                </a:cubicBezTo>
                <a:close/>
                <a:moveTo>
                  <a:pt x="5372947" y="935582"/>
                </a:moveTo>
                <a:cubicBezTo>
                  <a:pt x="5356676" y="943725"/>
                  <a:pt x="5366751" y="959931"/>
                  <a:pt x="5352454" y="975080"/>
                </a:cubicBezTo>
                <a:cubicBezTo>
                  <a:pt x="5321079" y="947417"/>
                  <a:pt x="5297199" y="920000"/>
                  <a:pt x="5333008" y="888292"/>
                </a:cubicBezTo>
                <a:cubicBezTo>
                  <a:pt x="5350954" y="908487"/>
                  <a:pt x="5369901" y="913792"/>
                  <a:pt x="5372947" y="935582"/>
                </a:cubicBezTo>
                <a:close/>
                <a:moveTo>
                  <a:pt x="2985160" y="6341655"/>
                </a:moveTo>
                <a:cubicBezTo>
                  <a:pt x="2988977" y="6329554"/>
                  <a:pt x="2971479" y="6321822"/>
                  <a:pt x="2970133" y="6337569"/>
                </a:cubicBezTo>
                <a:cubicBezTo>
                  <a:pt x="2975205" y="6338788"/>
                  <a:pt x="2980277" y="6340008"/>
                  <a:pt x="2985160" y="6341655"/>
                </a:cubicBezTo>
                <a:close/>
                <a:moveTo>
                  <a:pt x="4670814" y="2527257"/>
                </a:moveTo>
                <a:cubicBezTo>
                  <a:pt x="4661061" y="2515196"/>
                  <a:pt x="4670600" y="2491953"/>
                  <a:pt x="4646495" y="2490678"/>
                </a:cubicBezTo>
                <a:cubicBezTo>
                  <a:pt x="4635830" y="2505030"/>
                  <a:pt x="4641989" y="2519457"/>
                  <a:pt x="4657387" y="2533733"/>
                </a:cubicBezTo>
                <a:cubicBezTo>
                  <a:pt x="4661944" y="2529704"/>
                  <a:pt x="4666288" y="2533266"/>
                  <a:pt x="4670814" y="2527257"/>
                </a:cubicBezTo>
                <a:close/>
                <a:moveTo>
                  <a:pt x="5398882" y="887212"/>
                </a:moveTo>
                <a:cubicBezTo>
                  <a:pt x="5382500" y="893903"/>
                  <a:pt x="5368604" y="859905"/>
                  <a:pt x="5348220" y="858121"/>
                </a:cubicBezTo>
                <a:cubicBezTo>
                  <a:pt x="5353307" y="840765"/>
                  <a:pt x="5357581" y="824081"/>
                  <a:pt x="5368934" y="800723"/>
                </a:cubicBezTo>
                <a:cubicBezTo>
                  <a:pt x="5385223" y="814111"/>
                  <a:pt x="5388905" y="829151"/>
                  <a:pt x="5406872" y="842248"/>
                </a:cubicBezTo>
                <a:cubicBezTo>
                  <a:pt x="5401061" y="857737"/>
                  <a:pt x="5393141" y="873326"/>
                  <a:pt x="5398882" y="887212"/>
                </a:cubicBezTo>
                <a:close/>
                <a:moveTo>
                  <a:pt x="5121431" y="1515257"/>
                </a:moveTo>
                <a:cubicBezTo>
                  <a:pt x="5099145" y="1489483"/>
                  <a:pt x="5041776" y="1473066"/>
                  <a:pt x="5017595" y="1487187"/>
                </a:cubicBezTo>
                <a:cubicBezTo>
                  <a:pt x="5037553" y="1513122"/>
                  <a:pt x="5055136" y="1539877"/>
                  <a:pt x="5090098" y="1559625"/>
                </a:cubicBezTo>
                <a:cubicBezTo>
                  <a:pt x="5099636" y="1542123"/>
                  <a:pt x="5111120" y="1529725"/>
                  <a:pt x="5121431" y="1515257"/>
                </a:cubicBezTo>
                <a:close/>
                <a:moveTo>
                  <a:pt x="2368828" y="7746339"/>
                </a:moveTo>
                <a:cubicBezTo>
                  <a:pt x="2335376" y="7802429"/>
                  <a:pt x="2227923" y="7848258"/>
                  <a:pt x="2187386" y="7786498"/>
                </a:cubicBezTo>
                <a:cubicBezTo>
                  <a:pt x="2175607" y="7771606"/>
                  <a:pt x="2190817" y="7753343"/>
                  <a:pt x="2197741" y="7736518"/>
                </a:cubicBezTo>
                <a:cubicBezTo>
                  <a:pt x="2182569" y="7729304"/>
                  <a:pt x="2170396" y="7749929"/>
                  <a:pt x="2156099" y="7752279"/>
                </a:cubicBezTo>
                <a:cubicBezTo>
                  <a:pt x="2088045" y="7774726"/>
                  <a:pt x="2022552" y="7693272"/>
                  <a:pt x="2057294" y="7620416"/>
                </a:cubicBezTo>
                <a:cubicBezTo>
                  <a:pt x="2079307" y="7574057"/>
                  <a:pt x="2128865" y="7540378"/>
                  <a:pt x="2158649" y="7516827"/>
                </a:cubicBezTo>
                <a:cubicBezTo>
                  <a:pt x="2239320" y="7566238"/>
                  <a:pt x="2300724" y="7640786"/>
                  <a:pt x="2382646" y="7698907"/>
                </a:cubicBezTo>
                <a:cubicBezTo>
                  <a:pt x="2372209" y="7712141"/>
                  <a:pt x="2379116" y="7729979"/>
                  <a:pt x="2368828" y="7746339"/>
                </a:cubicBezTo>
                <a:close/>
                <a:moveTo>
                  <a:pt x="1751955" y="9142824"/>
                </a:moveTo>
                <a:cubicBezTo>
                  <a:pt x="1748228" y="9152408"/>
                  <a:pt x="1746533" y="9160847"/>
                  <a:pt x="1732316" y="9164263"/>
                </a:cubicBezTo>
                <a:lnTo>
                  <a:pt x="1737176" y="9127848"/>
                </a:lnTo>
                <a:lnTo>
                  <a:pt x="1741054" y="9098791"/>
                </a:lnTo>
                <a:cubicBezTo>
                  <a:pt x="1754914" y="9032151"/>
                  <a:pt x="1779018" y="8963362"/>
                  <a:pt x="1767252" y="8904567"/>
                </a:cubicBezTo>
                <a:cubicBezTo>
                  <a:pt x="1763081" y="8881794"/>
                  <a:pt x="1744080" y="8867273"/>
                  <a:pt x="1758900" y="8845237"/>
                </a:cubicBezTo>
                <a:cubicBezTo>
                  <a:pt x="1788812" y="8856922"/>
                  <a:pt x="1795374" y="8922606"/>
                  <a:pt x="1792327" y="8960565"/>
                </a:cubicBezTo>
                <a:cubicBezTo>
                  <a:pt x="1790876" y="8983405"/>
                  <a:pt x="1780222" y="9019023"/>
                  <a:pt x="1772353" y="9051789"/>
                </a:cubicBezTo>
                <a:cubicBezTo>
                  <a:pt x="1768371" y="9067130"/>
                  <a:pt x="1765276" y="9084776"/>
                  <a:pt x="1762174" y="9101144"/>
                </a:cubicBezTo>
                <a:lnTo>
                  <a:pt x="1753724" y="9135606"/>
                </a:lnTo>
                <a:close/>
                <a:moveTo>
                  <a:pt x="5149024" y="1456845"/>
                </a:moveTo>
                <a:cubicBezTo>
                  <a:pt x="5154643" y="1441497"/>
                  <a:pt x="5158002" y="1425944"/>
                  <a:pt x="5155850" y="1414539"/>
                </a:cubicBezTo>
                <a:cubicBezTo>
                  <a:pt x="5127424" y="1418756"/>
                  <a:pt x="5095040" y="1431948"/>
                  <a:pt x="5071680" y="1448445"/>
                </a:cubicBezTo>
                <a:cubicBezTo>
                  <a:pt x="5064717" y="1453231"/>
                  <a:pt x="5043950" y="1461314"/>
                  <a:pt x="5053910" y="1469980"/>
                </a:cubicBezTo>
                <a:cubicBezTo>
                  <a:pt x="5083910" y="1466869"/>
                  <a:pt x="5093413" y="1486419"/>
                  <a:pt x="5128641" y="1497916"/>
                </a:cubicBezTo>
                <a:cubicBezTo>
                  <a:pt x="5135528" y="1487334"/>
                  <a:pt x="5143406" y="1472192"/>
                  <a:pt x="5149024" y="1456845"/>
                </a:cubicBezTo>
                <a:close/>
                <a:moveTo>
                  <a:pt x="5532354" y="590218"/>
                </a:moveTo>
                <a:cubicBezTo>
                  <a:pt x="5514282" y="619567"/>
                  <a:pt x="5498786" y="659259"/>
                  <a:pt x="5478215" y="697732"/>
                </a:cubicBezTo>
                <a:cubicBezTo>
                  <a:pt x="5456270" y="738155"/>
                  <a:pt x="5433338" y="784279"/>
                  <a:pt x="5425565" y="819201"/>
                </a:cubicBezTo>
                <a:cubicBezTo>
                  <a:pt x="5407915" y="812937"/>
                  <a:pt x="5390483" y="793472"/>
                  <a:pt x="5376810" y="782828"/>
                </a:cubicBezTo>
                <a:cubicBezTo>
                  <a:pt x="5375635" y="757760"/>
                  <a:pt x="5395148" y="741323"/>
                  <a:pt x="5406498" y="720255"/>
                </a:cubicBezTo>
                <a:cubicBezTo>
                  <a:pt x="5418038" y="698760"/>
                  <a:pt x="5421890" y="673868"/>
                  <a:pt x="5432526" y="650951"/>
                </a:cubicBezTo>
                <a:cubicBezTo>
                  <a:pt x="5449829" y="614103"/>
                  <a:pt x="5480608" y="583720"/>
                  <a:pt x="5496867" y="546922"/>
                </a:cubicBezTo>
                <a:cubicBezTo>
                  <a:pt x="5518794" y="559679"/>
                  <a:pt x="5524318" y="574905"/>
                  <a:pt x="5532354" y="590218"/>
                </a:cubicBezTo>
                <a:close/>
                <a:moveTo>
                  <a:pt x="2765400" y="6853051"/>
                </a:moveTo>
                <a:lnTo>
                  <a:pt x="2758565" y="6850031"/>
                </a:lnTo>
                <a:lnTo>
                  <a:pt x="2754226" y="6859850"/>
                </a:lnTo>
                <a:lnTo>
                  <a:pt x="2761061" y="6862870"/>
                </a:lnTo>
                <a:close/>
                <a:moveTo>
                  <a:pt x="3277711" y="5698964"/>
                </a:moveTo>
                <a:lnTo>
                  <a:pt x="3257214" y="5689908"/>
                </a:lnTo>
                <a:cubicBezTo>
                  <a:pt x="3250891" y="5701909"/>
                  <a:pt x="3266680" y="5704293"/>
                  <a:pt x="3272241" y="5711343"/>
                </a:cubicBezTo>
                <a:close/>
                <a:moveTo>
                  <a:pt x="1918320" y="8776673"/>
                </a:moveTo>
                <a:cubicBezTo>
                  <a:pt x="1900615" y="8760181"/>
                  <a:pt x="1888446" y="8741548"/>
                  <a:pt x="1864827" y="8728052"/>
                </a:cubicBezTo>
                <a:cubicBezTo>
                  <a:pt x="1868798" y="8745614"/>
                  <a:pt x="1893672" y="8789747"/>
                  <a:pt x="1918320" y="8776673"/>
                </a:cubicBezTo>
                <a:close/>
                <a:moveTo>
                  <a:pt x="3449453" y="5319512"/>
                </a:moveTo>
                <a:cubicBezTo>
                  <a:pt x="3454541" y="5307996"/>
                  <a:pt x="3453048" y="5298667"/>
                  <a:pt x="3436785" y="5295047"/>
                </a:cubicBezTo>
                <a:cubicBezTo>
                  <a:pt x="3430890" y="5307233"/>
                  <a:pt x="3440999" y="5313231"/>
                  <a:pt x="3449453" y="5319512"/>
                </a:cubicBezTo>
                <a:close/>
                <a:moveTo>
                  <a:pt x="5565736" y="530914"/>
                </a:moveTo>
                <a:cubicBezTo>
                  <a:pt x="5563543" y="540064"/>
                  <a:pt x="5559988" y="550131"/>
                  <a:pt x="5551388" y="561510"/>
                </a:cubicBezTo>
                <a:cubicBezTo>
                  <a:pt x="5542588" y="544466"/>
                  <a:pt x="5530664" y="527561"/>
                  <a:pt x="5512547" y="511966"/>
                </a:cubicBezTo>
                <a:cubicBezTo>
                  <a:pt x="5521655" y="498282"/>
                  <a:pt x="5520220" y="486516"/>
                  <a:pt x="5532878" y="472882"/>
                </a:cubicBezTo>
                <a:cubicBezTo>
                  <a:pt x="5550515" y="487253"/>
                  <a:pt x="5558840" y="494979"/>
                  <a:pt x="5571914" y="505815"/>
                </a:cubicBezTo>
                <a:cubicBezTo>
                  <a:pt x="5568761" y="513529"/>
                  <a:pt x="5567929" y="521764"/>
                  <a:pt x="5565736" y="530914"/>
                </a:cubicBezTo>
                <a:close/>
                <a:moveTo>
                  <a:pt x="710274" y="11520972"/>
                </a:moveTo>
                <a:cubicBezTo>
                  <a:pt x="716891" y="11504159"/>
                  <a:pt x="703210" y="11492129"/>
                  <a:pt x="681035" y="11476632"/>
                </a:cubicBezTo>
                <a:cubicBezTo>
                  <a:pt x="673900" y="11488172"/>
                  <a:pt x="668655" y="11500042"/>
                  <a:pt x="653392" y="11511538"/>
                </a:cubicBezTo>
                <a:cubicBezTo>
                  <a:pt x="666517" y="11532537"/>
                  <a:pt x="679845" y="11486239"/>
                  <a:pt x="692815" y="11504130"/>
                </a:cubicBezTo>
                <a:cubicBezTo>
                  <a:pt x="693619" y="11516138"/>
                  <a:pt x="693997" y="11527959"/>
                  <a:pt x="696453" y="11539684"/>
                </a:cubicBezTo>
                <a:cubicBezTo>
                  <a:pt x="703607" y="11532712"/>
                  <a:pt x="708068" y="11526576"/>
                  <a:pt x="710274" y="11520972"/>
                </a:cubicBezTo>
                <a:close/>
                <a:moveTo>
                  <a:pt x="455540" y="12108957"/>
                </a:moveTo>
                <a:cubicBezTo>
                  <a:pt x="451300" y="12094330"/>
                  <a:pt x="437932" y="12058834"/>
                  <a:pt x="420318" y="12057174"/>
                </a:cubicBezTo>
                <a:cubicBezTo>
                  <a:pt x="421008" y="12071762"/>
                  <a:pt x="429357" y="12107081"/>
                  <a:pt x="455540" y="12108957"/>
                </a:cubicBezTo>
                <a:close/>
                <a:moveTo>
                  <a:pt x="2577839" y="7311119"/>
                </a:moveTo>
                <a:cubicBezTo>
                  <a:pt x="2579310" y="7302963"/>
                  <a:pt x="2571381" y="7295737"/>
                  <a:pt x="2579247" y="7286614"/>
                </a:cubicBezTo>
                <a:cubicBezTo>
                  <a:pt x="2570742" y="7283873"/>
                  <a:pt x="2561552" y="7275741"/>
                  <a:pt x="2553887" y="7281517"/>
                </a:cubicBezTo>
                <a:cubicBezTo>
                  <a:pt x="2561007" y="7294335"/>
                  <a:pt x="2556884" y="7308295"/>
                  <a:pt x="2572303" y="7319690"/>
                </a:cubicBezTo>
                <a:cubicBezTo>
                  <a:pt x="2575815" y="7316660"/>
                  <a:pt x="2577350" y="7313837"/>
                  <a:pt x="2577839" y="7311119"/>
                </a:cubicBezTo>
                <a:close/>
                <a:moveTo>
                  <a:pt x="5100966" y="1601441"/>
                </a:moveTo>
                <a:cubicBezTo>
                  <a:pt x="5095843" y="1599083"/>
                  <a:pt x="5092427" y="1582292"/>
                  <a:pt x="5085226" y="1590370"/>
                </a:cubicBezTo>
                <a:cubicBezTo>
                  <a:pt x="5089337" y="1592985"/>
                  <a:pt x="5097857" y="1607831"/>
                  <a:pt x="5100966" y="1601441"/>
                </a:cubicBezTo>
                <a:close/>
                <a:moveTo>
                  <a:pt x="5600515" y="481761"/>
                </a:moveTo>
                <a:cubicBezTo>
                  <a:pt x="5597302" y="484450"/>
                  <a:pt x="5592642" y="482391"/>
                  <a:pt x="5589048" y="485940"/>
                </a:cubicBezTo>
                <a:cubicBezTo>
                  <a:pt x="5581349" y="460964"/>
                  <a:pt x="5548627" y="449074"/>
                  <a:pt x="5549123" y="426178"/>
                </a:cubicBezTo>
                <a:cubicBezTo>
                  <a:pt x="5563643" y="410505"/>
                  <a:pt x="5568639" y="395761"/>
                  <a:pt x="5578820" y="380740"/>
                </a:cubicBezTo>
                <a:cubicBezTo>
                  <a:pt x="5595883" y="395984"/>
                  <a:pt x="5608183" y="411693"/>
                  <a:pt x="5619446" y="427456"/>
                </a:cubicBezTo>
                <a:cubicBezTo>
                  <a:pt x="5615371" y="434388"/>
                  <a:pt x="5610609" y="434852"/>
                  <a:pt x="5605204" y="429896"/>
                </a:cubicBezTo>
                <a:cubicBezTo>
                  <a:pt x="5603027" y="447427"/>
                  <a:pt x="5595052" y="465477"/>
                  <a:pt x="5600515" y="481761"/>
                </a:cubicBezTo>
                <a:close/>
                <a:moveTo>
                  <a:pt x="5268042" y="1239577"/>
                </a:moveTo>
                <a:cubicBezTo>
                  <a:pt x="5267028" y="1231482"/>
                  <a:pt x="5256031" y="1228662"/>
                  <a:pt x="5249402" y="1229812"/>
                </a:cubicBezTo>
                <a:cubicBezTo>
                  <a:pt x="5250416" y="1237907"/>
                  <a:pt x="5261939" y="1242998"/>
                  <a:pt x="5268042" y="1239577"/>
                </a:cubicBezTo>
                <a:close/>
                <a:moveTo>
                  <a:pt x="2602622" y="7281160"/>
                </a:moveTo>
                <a:cubicBezTo>
                  <a:pt x="2613759" y="7252481"/>
                  <a:pt x="2583246" y="7227799"/>
                  <a:pt x="2568767" y="7201548"/>
                </a:cubicBezTo>
                <a:cubicBezTo>
                  <a:pt x="2551469" y="7219868"/>
                  <a:pt x="2548885" y="7226872"/>
                  <a:pt x="2531365" y="7249166"/>
                </a:cubicBezTo>
                <a:cubicBezTo>
                  <a:pt x="2556316" y="7271390"/>
                  <a:pt x="2578989" y="7268681"/>
                  <a:pt x="2602622" y="7281160"/>
                </a:cubicBezTo>
                <a:close/>
                <a:moveTo>
                  <a:pt x="5641575" y="403467"/>
                </a:moveTo>
                <a:cubicBezTo>
                  <a:pt x="5629945" y="385126"/>
                  <a:pt x="5612533" y="367277"/>
                  <a:pt x="5597614" y="349514"/>
                </a:cubicBezTo>
                <a:cubicBezTo>
                  <a:pt x="5617954" y="327527"/>
                  <a:pt x="5604915" y="310087"/>
                  <a:pt x="5627088" y="287386"/>
                </a:cubicBezTo>
                <a:cubicBezTo>
                  <a:pt x="5636928" y="302905"/>
                  <a:pt x="5662424" y="316201"/>
                  <a:pt x="5665023" y="332075"/>
                </a:cubicBezTo>
                <a:cubicBezTo>
                  <a:pt x="5660801" y="343920"/>
                  <a:pt x="5653126" y="330373"/>
                  <a:pt x="5647199" y="327754"/>
                </a:cubicBezTo>
                <a:cubicBezTo>
                  <a:pt x="5639871" y="335180"/>
                  <a:pt x="5646552" y="340671"/>
                  <a:pt x="5654879" y="345873"/>
                </a:cubicBezTo>
                <a:cubicBezTo>
                  <a:pt x="5636983" y="366909"/>
                  <a:pt x="5653077" y="383160"/>
                  <a:pt x="5641575" y="403467"/>
                </a:cubicBezTo>
                <a:close/>
                <a:moveTo>
                  <a:pt x="4291447" y="3461541"/>
                </a:moveTo>
                <a:cubicBezTo>
                  <a:pt x="4296300" y="3449403"/>
                  <a:pt x="4299920" y="3437741"/>
                  <a:pt x="4283836" y="3433694"/>
                </a:cubicBezTo>
                <a:cubicBezTo>
                  <a:pt x="4279122" y="3444363"/>
                  <a:pt x="4270952" y="3457076"/>
                  <a:pt x="4281017" y="3462033"/>
                </a:cubicBezTo>
                <a:cubicBezTo>
                  <a:pt x="4283618" y="3459612"/>
                  <a:pt x="4286509" y="3458849"/>
                  <a:pt x="4291447" y="3461541"/>
                </a:cubicBezTo>
                <a:close/>
                <a:moveTo>
                  <a:pt x="1558273" y="9648112"/>
                </a:moveTo>
                <a:cubicBezTo>
                  <a:pt x="1542473" y="9636541"/>
                  <a:pt x="1541250" y="9619684"/>
                  <a:pt x="1525878" y="9608302"/>
                </a:cubicBezTo>
                <a:cubicBezTo>
                  <a:pt x="1516005" y="9620257"/>
                  <a:pt x="1531182" y="9649399"/>
                  <a:pt x="1552806" y="9660484"/>
                </a:cubicBezTo>
                <a:close/>
                <a:moveTo>
                  <a:pt x="1939230" y="8785912"/>
                </a:moveTo>
                <a:cubicBezTo>
                  <a:pt x="1941877" y="8762606"/>
                  <a:pt x="1916650" y="8750440"/>
                  <a:pt x="1901882" y="8734226"/>
                </a:cubicBezTo>
                <a:cubicBezTo>
                  <a:pt x="1903115" y="8755678"/>
                  <a:pt x="1924462" y="8769698"/>
                  <a:pt x="1939230" y="8785912"/>
                </a:cubicBezTo>
                <a:close/>
                <a:moveTo>
                  <a:pt x="579878" y="11866749"/>
                </a:moveTo>
                <a:cubicBezTo>
                  <a:pt x="567904" y="11899666"/>
                  <a:pt x="533000" y="11932130"/>
                  <a:pt x="504198" y="11964743"/>
                </a:cubicBezTo>
                <a:cubicBezTo>
                  <a:pt x="487053" y="11950035"/>
                  <a:pt x="456497" y="11923799"/>
                  <a:pt x="444622" y="11905307"/>
                </a:cubicBezTo>
                <a:cubicBezTo>
                  <a:pt x="450544" y="11881433"/>
                  <a:pt x="491038" y="11851440"/>
                  <a:pt x="516265" y="11818776"/>
                </a:cubicBezTo>
                <a:cubicBezTo>
                  <a:pt x="537688" y="11822637"/>
                  <a:pt x="558831" y="11862035"/>
                  <a:pt x="579878" y="11866749"/>
                </a:cubicBezTo>
                <a:close/>
                <a:moveTo>
                  <a:pt x="5323751" y="1130478"/>
                </a:moveTo>
                <a:cubicBezTo>
                  <a:pt x="5329699" y="1123933"/>
                  <a:pt x="5326756" y="1119065"/>
                  <a:pt x="5318610" y="1114446"/>
                </a:cubicBezTo>
                <a:cubicBezTo>
                  <a:pt x="5313752" y="1121983"/>
                  <a:pt x="5315475" y="1131917"/>
                  <a:pt x="5323751" y="1130478"/>
                </a:cubicBezTo>
                <a:close/>
                <a:moveTo>
                  <a:pt x="5280851" y="1227903"/>
                </a:moveTo>
                <a:cubicBezTo>
                  <a:pt x="5265654" y="1211502"/>
                  <a:pt x="5254469" y="1209109"/>
                  <a:pt x="5234299" y="1193570"/>
                </a:cubicBezTo>
                <a:cubicBezTo>
                  <a:pt x="5226351" y="1197705"/>
                  <a:pt x="5238838" y="1209850"/>
                  <a:pt x="5229072" y="1206555"/>
                </a:cubicBezTo>
                <a:cubicBezTo>
                  <a:pt x="5219473" y="1193646"/>
                  <a:pt x="5195291" y="1164099"/>
                  <a:pt x="5215466" y="1162307"/>
                </a:cubicBezTo>
                <a:cubicBezTo>
                  <a:pt x="5202569" y="1137237"/>
                  <a:pt x="5185890" y="1155357"/>
                  <a:pt x="5169778" y="1132944"/>
                </a:cubicBezTo>
                <a:cubicBezTo>
                  <a:pt x="5170011" y="1150890"/>
                  <a:pt x="5191499" y="1163443"/>
                  <a:pt x="5203094" y="1178763"/>
                </a:cubicBezTo>
                <a:cubicBezTo>
                  <a:pt x="5210887" y="1188833"/>
                  <a:pt x="5220547" y="1207376"/>
                  <a:pt x="5233173" y="1218053"/>
                </a:cubicBezTo>
                <a:cubicBezTo>
                  <a:pt x="5245767" y="1214951"/>
                  <a:pt x="5260139" y="1222830"/>
                  <a:pt x="5274759" y="1235918"/>
                </a:cubicBezTo>
                <a:cubicBezTo>
                  <a:pt x="5276933" y="1233309"/>
                  <a:pt x="5278678" y="1230512"/>
                  <a:pt x="5280851" y="1227903"/>
                </a:cubicBezTo>
                <a:close/>
                <a:moveTo>
                  <a:pt x="3476497" y="5312594"/>
                </a:moveTo>
                <a:cubicBezTo>
                  <a:pt x="3470330" y="5310380"/>
                  <a:pt x="3462733" y="5304470"/>
                  <a:pt x="3459000" y="5309455"/>
                </a:cubicBezTo>
                <a:cubicBezTo>
                  <a:pt x="3460669" y="5313763"/>
                  <a:pt x="3473880" y="5327759"/>
                  <a:pt x="3476497" y="5312594"/>
                </a:cubicBezTo>
                <a:close/>
                <a:moveTo>
                  <a:pt x="2996312" y="6405309"/>
                </a:moveTo>
                <a:cubicBezTo>
                  <a:pt x="2990502" y="6388443"/>
                  <a:pt x="2989567" y="6368625"/>
                  <a:pt x="2977462" y="6355616"/>
                </a:cubicBezTo>
                <a:cubicBezTo>
                  <a:pt x="2975459" y="6375157"/>
                  <a:pt x="2984986" y="6404390"/>
                  <a:pt x="2996312" y="6405309"/>
                </a:cubicBezTo>
                <a:close/>
                <a:moveTo>
                  <a:pt x="5440180" y="875249"/>
                </a:moveTo>
                <a:cubicBezTo>
                  <a:pt x="5442638" y="872408"/>
                  <a:pt x="5442503" y="867840"/>
                  <a:pt x="5436334" y="864600"/>
                </a:cubicBezTo>
                <a:cubicBezTo>
                  <a:pt x="5433582" y="868535"/>
                  <a:pt x="5431444" y="872226"/>
                  <a:pt x="5428458" y="875542"/>
                </a:cubicBezTo>
                <a:cubicBezTo>
                  <a:pt x="5432668" y="879205"/>
                  <a:pt x="5437721" y="878090"/>
                  <a:pt x="5440180" y="875249"/>
                </a:cubicBezTo>
                <a:close/>
                <a:moveTo>
                  <a:pt x="3433455" y="5421561"/>
                </a:moveTo>
                <a:cubicBezTo>
                  <a:pt x="3432413" y="5404282"/>
                  <a:pt x="3422571" y="5390748"/>
                  <a:pt x="3409836" y="5377987"/>
                </a:cubicBezTo>
                <a:cubicBezTo>
                  <a:pt x="3411680" y="5394603"/>
                  <a:pt x="3424412" y="5407373"/>
                  <a:pt x="3433455" y="5421561"/>
                </a:cubicBezTo>
                <a:close/>
                <a:moveTo>
                  <a:pt x="4994359" y="1890448"/>
                </a:moveTo>
                <a:cubicBezTo>
                  <a:pt x="4986146" y="1898784"/>
                  <a:pt x="4974041" y="1896910"/>
                  <a:pt x="4968290" y="1912372"/>
                </a:cubicBezTo>
                <a:cubicBezTo>
                  <a:pt x="4980767" y="1918242"/>
                  <a:pt x="4997431" y="1898281"/>
                  <a:pt x="4994359" y="1890448"/>
                </a:cubicBezTo>
                <a:close/>
                <a:moveTo>
                  <a:pt x="5409029" y="957246"/>
                </a:moveTo>
                <a:cubicBezTo>
                  <a:pt x="5408552" y="950324"/>
                  <a:pt x="5398438" y="942511"/>
                  <a:pt x="5393703" y="945387"/>
                </a:cubicBezTo>
                <a:cubicBezTo>
                  <a:pt x="5397777" y="951264"/>
                  <a:pt x="5396240" y="958228"/>
                  <a:pt x="5405737" y="963443"/>
                </a:cubicBezTo>
                <a:cubicBezTo>
                  <a:pt x="5408276" y="961762"/>
                  <a:pt x="5409187" y="959554"/>
                  <a:pt x="5409029" y="957246"/>
                </a:cubicBezTo>
                <a:close/>
                <a:moveTo>
                  <a:pt x="2848232" y="6753410"/>
                </a:moveTo>
                <a:cubicBezTo>
                  <a:pt x="2833973" y="6739456"/>
                  <a:pt x="2810548" y="6739312"/>
                  <a:pt x="2796673" y="6746448"/>
                </a:cubicBezTo>
                <a:cubicBezTo>
                  <a:pt x="2811791" y="6743433"/>
                  <a:pt x="2832159" y="6753963"/>
                  <a:pt x="2848232" y="6753410"/>
                </a:cubicBezTo>
                <a:close/>
                <a:moveTo>
                  <a:pt x="1626585" y="9518424"/>
                </a:moveTo>
                <a:cubicBezTo>
                  <a:pt x="1615913" y="9538220"/>
                  <a:pt x="1601851" y="9555597"/>
                  <a:pt x="1583562" y="9568526"/>
                </a:cubicBezTo>
                <a:cubicBezTo>
                  <a:pt x="1578111" y="9535557"/>
                  <a:pt x="1608899" y="9513507"/>
                  <a:pt x="1620468" y="9485001"/>
                </a:cubicBezTo>
                <a:cubicBezTo>
                  <a:pt x="1650924" y="9406776"/>
                  <a:pt x="1633133" y="9325060"/>
                  <a:pt x="1629561" y="9258795"/>
                </a:cubicBezTo>
                <a:cubicBezTo>
                  <a:pt x="1647622" y="9271359"/>
                  <a:pt x="1649585" y="9301769"/>
                  <a:pt x="1653724" y="9329574"/>
                </a:cubicBezTo>
                <a:cubicBezTo>
                  <a:pt x="1660109" y="9377855"/>
                  <a:pt x="1658600" y="9459033"/>
                  <a:pt x="1626585" y="9518424"/>
                </a:cubicBezTo>
                <a:close/>
                <a:moveTo>
                  <a:pt x="3429894" y="5438861"/>
                </a:moveTo>
                <a:cubicBezTo>
                  <a:pt x="3412667" y="5410851"/>
                  <a:pt x="3404245" y="5379087"/>
                  <a:pt x="3377546" y="5354034"/>
                </a:cubicBezTo>
                <a:cubicBezTo>
                  <a:pt x="3372896" y="5370336"/>
                  <a:pt x="3382593" y="5380733"/>
                  <a:pt x="3400288" y="5388044"/>
                </a:cubicBezTo>
                <a:cubicBezTo>
                  <a:pt x="3400147" y="5406844"/>
                  <a:pt x="3408000" y="5439897"/>
                  <a:pt x="3429894" y="5438861"/>
                </a:cubicBezTo>
                <a:close/>
                <a:moveTo>
                  <a:pt x="5484077" y="794564"/>
                </a:moveTo>
                <a:cubicBezTo>
                  <a:pt x="5475112" y="783987"/>
                  <a:pt x="5466176" y="801923"/>
                  <a:pt x="5474534" y="808160"/>
                </a:cubicBezTo>
                <a:cubicBezTo>
                  <a:pt x="5477637" y="803424"/>
                  <a:pt x="5481162" y="798874"/>
                  <a:pt x="5484077" y="794564"/>
                </a:cubicBezTo>
                <a:close/>
                <a:moveTo>
                  <a:pt x="751988" y="11508488"/>
                </a:moveTo>
                <a:cubicBezTo>
                  <a:pt x="736952" y="11541365"/>
                  <a:pt x="697297" y="11573497"/>
                  <a:pt x="676639" y="11606423"/>
                </a:cubicBezTo>
                <a:cubicBezTo>
                  <a:pt x="644929" y="11592919"/>
                  <a:pt x="621291" y="11565754"/>
                  <a:pt x="605812" y="11535102"/>
                </a:cubicBezTo>
                <a:cubicBezTo>
                  <a:pt x="646576" y="11508526"/>
                  <a:pt x="654355" y="11480550"/>
                  <a:pt x="681146" y="11445267"/>
                </a:cubicBezTo>
                <a:cubicBezTo>
                  <a:pt x="713304" y="11476196"/>
                  <a:pt x="720802" y="11484576"/>
                  <a:pt x="751988" y="11508488"/>
                </a:cubicBezTo>
                <a:close/>
                <a:moveTo>
                  <a:pt x="3425305" y="5460797"/>
                </a:moveTo>
                <a:cubicBezTo>
                  <a:pt x="3396384" y="5437308"/>
                  <a:pt x="3377836" y="5412291"/>
                  <a:pt x="3341776" y="5414200"/>
                </a:cubicBezTo>
                <a:cubicBezTo>
                  <a:pt x="3335963" y="5401943"/>
                  <a:pt x="3333040" y="5388921"/>
                  <a:pt x="3324146" y="5377863"/>
                </a:cubicBezTo>
                <a:cubicBezTo>
                  <a:pt x="3291419" y="5366453"/>
                  <a:pt x="3261123" y="5362248"/>
                  <a:pt x="3232210" y="5360689"/>
                </a:cubicBezTo>
                <a:cubicBezTo>
                  <a:pt x="3208747" y="5416100"/>
                  <a:pt x="3213172" y="5460376"/>
                  <a:pt x="3204056" y="5509887"/>
                </a:cubicBezTo>
                <a:cubicBezTo>
                  <a:pt x="3226511" y="5524907"/>
                  <a:pt x="3226470" y="5545792"/>
                  <a:pt x="3247055" y="5552340"/>
                </a:cubicBezTo>
                <a:cubicBezTo>
                  <a:pt x="3280023" y="5564357"/>
                  <a:pt x="3348626" y="5517675"/>
                  <a:pt x="3380174" y="5530596"/>
                </a:cubicBezTo>
                <a:cubicBezTo>
                  <a:pt x="3394422" y="5505280"/>
                  <a:pt x="3412012" y="5488574"/>
                  <a:pt x="3425305" y="5460797"/>
                </a:cubicBezTo>
                <a:close/>
                <a:moveTo>
                  <a:pt x="3456972" y="5389128"/>
                </a:moveTo>
                <a:cubicBezTo>
                  <a:pt x="3434767" y="5379317"/>
                  <a:pt x="3442107" y="5358084"/>
                  <a:pt x="3423784" y="5346419"/>
                </a:cubicBezTo>
                <a:cubicBezTo>
                  <a:pt x="3415253" y="5364571"/>
                  <a:pt x="3436348" y="5403462"/>
                  <a:pt x="3456972" y="5389128"/>
                </a:cubicBezTo>
                <a:close/>
                <a:moveTo>
                  <a:pt x="5371035" y="1059870"/>
                </a:moveTo>
                <a:cubicBezTo>
                  <a:pt x="5365718" y="1050911"/>
                  <a:pt x="5357681" y="1042275"/>
                  <a:pt x="5347787" y="1034343"/>
                </a:cubicBezTo>
                <a:cubicBezTo>
                  <a:pt x="5349953" y="1043437"/>
                  <a:pt x="5326215" y="1056340"/>
                  <a:pt x="5337591" y="1064417"/>
                </a:cubicBezTo>
                <a:cubicBezTo>
                  <a:pt x="5345772" y="1059896"/>
                  <a:pt x="5339129" y="1045773"/>
                  <a:pt x="5349798" y="1048453"/>
                </a:cubicBezTo>
                <a:cubicBezTo>
                  <a:pt x="5362489" y="1053552"/>
                  <a:pt x="5352240" y="1062753"/>
                  <a:pt x="5364932" y="1067852"/>
                </a:cubicBezTo>
                <a:cubicBezTo>
                  <a:pt x="5367110" y="1065255"/>
                  <a:pt x="5368857" y="1062468"/>
                  <a:pt x="5371035" y="1059870"/>
                </a:cubicBezTo>
                <a:close/>
                <a:moveTo>
                  <a:pt x="2506355" y="7544153"/>
                </a:moveTo>
                <a:cubicBezTo>
                  <a:pt x="2505603" y="7552729"/>
                  <a:pt x="2497725" y="7559852"/>
                  <a:pt x="2478650" y="7564542"/>
                </a:cubicBezTo>
                <a:cubicBezTo>
                  <a:pt x="2450822" y="7560399"/>
                  <a:pt x="2425259" y="7525668"/>
                  <a:pt x="2402721" y="7514181"/>
                </a:cubicBezTo>
                <a:cubicBezTo>
                  <a:pt x="2378908" y="7544927"/>
                  <a:pt x="2329365" y="7614234"/>
                  <a:pt x="2297729" y="7566630"/>
                </a:cubicBezTo>
                <a:cubicBezTo>
                  <a:pt x="2290544" y="7548171"/>
                  <a:pt x="2317674" y="7529590"/>
                  <a:pt x="2328803" y="7509033"/>
                </a:cubicBezTo>
                <a:cubicBezTo>
                  <a:pt x="2335497" y="7496197"/>
                  <a:pt x="2335413" y="7485970"/>
                  <a:pt x="2341166" y="7475265"/>
                </a:cubicBezTo>
                <a:cubicBezTo>
                  <a:pt x="2311750" y="7451569"/>
                  <a:pt x="2250028" y="7392200"/>
                  <a:pt x="2276800" y="7366328"/>
                </a:cubicBezTo>
                <a:cubicBezTo>
                  <a:pt x="2303573" y="7340455"/>
                  <a:pt x="2341848" y="7399654"/>
                  <a:pt x="2375542" y="7425241"/>
                </a:cubicBezTo>
                <a:cubicBezTo>
                  <a:pt x="2397743" y="7408557"/>
                  <a:pt x="2420639" y="7333590"/>
                  <a:pt x="2458272" y="7345633"/>
                </a:cubicBezTo>
                <a:cubicBezTo>
                  <a:pt x="2488714" y="7377425"/>
                  <a:pt x="2465448" y="7415036"/>
                  <a:pt x="2430749" y="7454219"/>
                </a:cubicBezTo>
                <a:cubicBezTo>
                  <a:pt x="2446751" y="7479630"/>
                  <a:pt x="2508613" y="7518428"/>
                  <a:pt x="2506355" y="7544153"/>
                </a:cubicBezTo>
                <a:close/>
                <a:moveTo>
                  <a:pt x="2605465" y="7322824"/>
                </a:moveTo>
                <a:cubicBezTo>
                  <a:pt x="2608310" y="7312913"/>
                  <a:pt x="2598401" y="7297367"/>
                  <a:pt x="2592920" y="7288073"/>
                </a:cubicBezTo>
                <a:cubicBezTo>
                  <a:pt x="2580926" y="7303645"/>
                  <a:pt x="2594737" y="7316366"/>
                  <a:pt x="2597732" y="7330417"/>
                </a:cubicBezTo>
                <a:cubicBezTo>
                  <a:pt x="2602151" y="7328806"/>
                  <a:pt x="2604517" y="7326128"/>
                  <a:pt x="2605465" y="7322824"/>
                </a:cubicBezTo>
                <a:close/>
                <a:moveTo>
                  <a:pt x="2624748" y="7284318"/>
                </a:moveTo>
                <a:cubicBezTo>
                  <a:pt x="2638229" y="7248021"/>
                  <a:pt x="2621302" y="7214579"/>
                  <a:pt x="2609783" y="7180471"/>
                </a:cubicBezTo>
                <a:cubicBezTo>
                  <a:pt x="2600971" y="7196941"/>
                  <a:pt x="2619813" y="7209848"/>
                  <a:pt x="2612473" y="7226459"/>
                </a:cubicBezTo>
                <a:cubicBezTo>
                  <a:pt x="2589798" y="7203713"/>
                  <a:pt x="2607009" y="7162446"/>
                  <a:pt x="2581853" y="7148786"/>
                </a:cubicBezTo>
                <a:cubicBezTo>
                  <a:pt x="2581036" y="7195769"/>
                  <a:pt x="2613279" y="7238524"/>
                  <a:pt x="2624748" y="7284318"/>
                </a:cubicBezTo>
                <a:close/>
                <a:moveTo>
                  <a:pt x="1107023" y="10723530"/>
                </a:moveTo>
                <a:cubicBezTo>
                  <a:pt x="1086815" y="10741826"/>
                  <a:pt x="1065530" y="10759132"/>
                  <a:pt x="1043822" y="10776251"/>
                </a:cubicBezTo>
                <a:cubicBezTo>
                  <a:pt x="1028993" y="10743502"/>
                  <a:pt x="1065715" y="10712984"/>
                  <a:pt x="1101327" y="10700980"/>
                </a:cubicBezTo>
                <a:cubicBezTo>
                  <a:pt x="1106061" y="10705127"/>
                  <a:pt x="1106637" y="10714114"/>
                  <a:pt x="1107023" y="10723530"/>
                </a:cubicBezTo>
                <a:close/>
                <a:moveTo>
                  <a:pt x="5569294" y="629591"/>
                </a:moveTo>
                <a:cubicBezTo>
                  <a:pt x="5563732" y="628151"/>
                  <a:pt x="5557174" y="616100"/>
                  <a:pt x="5552870" y="622334"/>
                </a:cubicBezTo>
                <a:cubicBezTo>
                  <a:pt x="5554316" y="629584"/>
                  <a:pt x="5563337" y="632553"/>
                  <a:pt x="5569294" y="629591"/>
                </a:cubicBezTo>
                <a:close/>
                <a:moveTo>
                  <a:pt x="3333519" y="5690480"/>
                </a:moveTo>
                <a:cubicBezTo>
                  <a:pt x="3308334" y="5683946"/>
                  <a:pt x="3325812" y="5660561"/>
                  <a:pt x="3319900" y="5646220"/>
                </a:cubicBezTo>
                <a:cubicBezTo>
                  <a:pt x="3299387" y="5649906"/>
                  <a:pt x="3288603" y="5621177"/>
                  <a:pt x="3273319" y="5611873"/>
                </a:cubicBezTo>
                <a:cubicBezTo>
                  <a:pt x="3267460" y="5637840"/>
                  <a:pt x="3309660" y="5646293"/>
                  <a:pt x="3314694" y="5668398"/>
                </a:cubicBezTo>
                <a:cubicBezTo>
                  <a:pt x="3290304" y="5656601"/>
                  <a:pt x="3287695" y="5637093"/>
                  <a:pt x="3262074" y="5625773"/>
                </a:cubicBezTo>
                <a:cubicBezTo>
                  <a:pt x="3258138" y="5643922"/>
                  <a:pt x="3282518" y="5651121"/>
                  <a:pt x="3287388" y="5665510"/>
                </a:cubicBezTo>
                <a:cubicBezTo>
                  <a:pt x="3274051" y="5657578"/>
                  <a:pt x="3263175" y="5648694"/>
                  <a:pt x="3251068" y="5640285"/>
                </a:cubicBezTo>
                <a:cubicBezTo>
                  <a:pt x="3246204" y="5665157"/>
                  <a:pt x="3286884" y="5672427"/>
                  <a:pt x="3288979" y="5694254"/>
                </a:cubicBezTo>
                <a:cubicBezTo>
                  <a:pt x="3281379" y="5688353"/>
                  <a:pt x="3273043" y="5671409"/>
                  <a:pt x="3265066" y="5683688"/>
                </a:cubicBezTo>
                <a:cubicBezTo>
                  <a:pt x="3273706" y="5689547"/>
                  <a:pt x="3279458" y="5696165"/>
                  <a:pt x="3285397" y="5702361"/>
                </a:cubicBezTo>
                <a:cubicBezTo>
                  <a:pt x="3295926" y="5686617"/>
                  <a:pt x="3297670" y="5701152"/>
                  <a:pt x="3316735" y="5706518"/>
                </a:cubicBezTo>
                <a:cubicBezTo>
                  <a:pt x="3318784" y="5692639"/>
                  <a:pt x="3328417" y="5697406"/>
                  <a:pt x="3333519" y="5690480"/>
                </a:cubicBezTo>
                <a:close/>
                <a:moveTo>
                  <a:pt x="5531524" y="722468"/>
                </a:moveTo>
                <a:cubicBezTo>
                  <a:pt x="5531053" y="711421"/>
                  <a:pt x="5516796" y="698481"/>
                  <a:pt x="5508251" y="705710"/>
                </a:cubicBezTo>
                <a:cubicBezTo>
                  <a:pt x="5509066" y="717707"/>
                  <a:pt x="5522825" y="717715"/>
                  <a:pt x="5526678" y="732067"/>
                </a:cubicBezTo>
                <a:cubicBezTo>
                  <a:pt x="5530307" y="729622"/>
                  <a:pt x="5531681" y="726150"/>
                  <a:pt x="5531524" y="722468"/>
                </a:cubicBezTo>
                <a:close/>
                <a:moveTo>
                  <a:pt x="1592875" y="9637904"/>
                </a:moveTo>
                <a:cubicBezTo>
                  <a:pt x="1587943" y="9635216"/>
                  <a:pt x="1586265" y="9626315"/>
                  <a:pt x="1580073" y="9632248"/>
                </a:cubicBezTo>
                <a:cubicBezTo>
                  <a:pt x="1584817" y="9635364"/>
                  <a:pt x="1586495" y="9644264"/>
                  <a:pt x="1592875" y="9637904"/>
                </a:cubicBezTo>
                <a:close/>
                <a:moveTo>
                  <a:pt x="3470626" y="5390568"/>
                </a:moveTo>
                <a:cubicBezTo>
                  <a:pt x="3467790" y="5375040"/>
                  <a:pt x="3452457" y="5364693"/>
                  <a:pt x="3451278" y="5348878"/>
                </a:cubicBezTo>
                <a:cubicBezTo>
                  <a:pt x="3463414" y="5349135"/>
                  <a:pt x="3457404" y="5371978"/>
                  <a:pt x="3469224" y="5361398"/>
                </a:cubicBezTo>
                <a:cubicBezTo>
                  <a:pt x="3461706" y="5348380"/>
                  <a:pt x="3456015" y="5347400"/>
                  <a:pt x="3438895" y="5343407"/>
                </a:cubicBezTo>
                <a:cubicBezTo>
                  <a:pt x="3436669" y="5362307"/>
                  <a:pt x="3455742" y="5389602"/>
                  <a:pt x="3470626" y="5390568"/>
                </a:cubicBezTo>
                <a:close/>
                <a:moveTo>
                  <a:pt x="5415222" y="989737"/>
                </a:moveTo>
                <a:cubicBezTo>
                  <a:pt x="5418426" y="984082"/>
                  <a:pt x="5419520" y="978705"/>
                  <a:pt x="5414880" y="974108"/>
                </a:cubicBezTo>
                <a:cubicBezTo>
                  <a:pt x="5411248" y="981166"/>
                  <a:pt x="5409974" y="993342"/>
                  <a:pt x="5399858" y="988363"/>
                </a:cubicBezTo>
                <a:cubicBezTo>
                  <a:pt x="5400402" y="982488"/>
                  <a:pt x="5397186" y="976991"/>
                  <a:pt x="5390452" y="972487"/>
                </a:cubicBezTo>
                <a:cubicBezTo>
                  <a:pt x="5386738" y="982056"/>
                  <a:pt x="5380810" y="976889"/>
                  <a:pt x="5377608" y="984137"/>
                </a:cubicBezTo>
                <a:cubicBezTo>
                  <a:pt x="5382646" y="992478"/>
                  <a:pt x="5391631" y="1000014"/>
                  <a:pt x="5402898" y="1007031"/>
                </a:cubicBezTo>
                <a:cubicBezTo>
                  <a:pt x="5406703" y="1001324"/>
                  <a:pt x="5412018" y="995391"/>
                  <a:pt x="5415222" y="989737"/>
                </a:cubicBezTo>
                <a:close/>
                <a:moveTo>
                  <a:pt x="5689441" y="369850"/>
                </a:moveTo>
                <a:cubicBezTo>
                  <a:pt x="5682312" y="366192"/>
                  <a:pt x="5687280" y="360771"/>
                  <a:pt x="5678054" y="357202"/>
                </a:cubicBezTo>
                <a:cubicBezTo>
                  <a:pt x="5672038" y="362668"/>
                  <a:pt x="5678549" y="366561"/>
                  <a:pt x="5670678" y="372731"/>
                </a:cubicBezTo>
                <a:cubicBezTo>
                  <a:pt x="5677807" y="376388"/>
                  <a:pt x="5684749" y="380471"/>
                  <a:pt x="5689441" y="369850"/>
                </a:cubicBezTo>
                <a:close/>
                <a:moveTo>
                  <a:pt x="5671664" y="411250"/>
                </a:moveTo>
                <a:cubicBezTo>
                  <a:pt x="5676334" y="404173"/>
                  <a:pt x="5675574" y="397744"/>
                  <a:pt x="5668765" y="392197"/>
                </a:cubicBezTo>
                <a:cubicBezTo>
                  <a:pt x="5660949" y="399407"/>
                  <a:pt x="5662140" y="406026"/>
                  <a:pt x="5671664" y="411250"/>
                </a:cubicBezTo>
                <a:close/>
                <a:moveTo>
                  <a:pt x="5518680" y="759397"/>
                </a:moveTo>
                <a:cubicBezTo>
                  <a:pt x="5516877" y="748481"/>
                  <a:pt x="5508460" y="738690"/>
                  <a:pt x="5499804" y="728288"/>
                </a:cubicBezTo>
                <a:cubicBezTo>
                  <a:pt x="5485768" y="739290"/>
                  <a:pt x="5505579" y="768282"/>
                  <a:pt x="5518680" y="759397"/>
                </a:cubicBezTo>
                <a:close/>
                <a:moveTo>
                  <a:pt x="5450632" y="913669"/>
                </a:moveTo>
                <a:cubicBezTo>
                  <a:pt x="5451818" y="912133"/>
                  <a:pt x="5452770" y="909978"/>
                  <a:pt x="5450226" y="908854"/>
                </a:cubicBezTo>
                <a:cubicBezTo>
                  <a:pt x="5442498" y="918317"/>
                  <a:pt x="5445554" y="896488"/>
                  <a:pt x="5440093" y="905407"/>
                </a:cubicBezTo>
                <a:cubicBezTo>
                  <a:pt x="5445268" y="909754"/>
                  <a:pt x="5438025" y="915825"/>
                  <a:pt x="5446695" y="919141"/>
                </a:cubicBezTo>
                <a:cubicBezTo>
                  <a:pt x="5447880" y="917604"/>
                  <a:pt x="5449256" y="915637"/>
                  <a:pt x="5450632" y="913669"/>
                </a:cubicBezTo>
                <a:close/>
                <a:moveTo>
                  <a:pt x="5610855" y="551220"/>
                </a:moveTo>
                <a:cubicBezTo>
                  <a:pt x="5610821" y="540925"/>
                  <a:pt x="5602923" y="532295"/>
                  <a:pt x="5593408" y="529633"/>
                </a:cubicBezTo>
                <a:cubicBezTo>
                  <a:pt x="5583735" y="537695"/>
                  <a:pt x="5589411" y="543287"/>
                  <a:pt x="5581587" y="550624"/>
                </a:cubicBezTo>
                <a:cubicBezTo>
                  <a:pt x="5591437" y="551378"/>
                  <a:pt x="5601333" y="553180"/>
                  <a:pt x="5610855" y="551220"/>
                </a:cubicBezTo>
                <a:close/>
                <a:moveTo>
                  <a:pt x="1587717" y="9661122"/>
                </a:moveTo>
                <a:cubicBezTo>
                  <a:pt x="1574389" y="9653193"/>
                  <a:pt x="1576023" y="9621790"/>
                  <a:pt x="1557705" y="9627464"/>
                </a:cubicBezTo>
                <a:cubicBezTo>
                  <a:pt x="1567769" y="9637009"/>
                  <a:pt x="1568804" y="9676221"/>
                  <a:pt x="1587717" y="9661122"/>
                </a:cubicBezTo>
                <a:close/>
                <a:moveTo>
                  <a:pt x="3215341" y="5979892"/>
                </a:moveTo>
                <a:cubicBezTo>
                  <a:pt x="3207040" y="5902803"/>
                  <a:pt x="3118438" y="5854983"/>
                  <a:pt x="3020784" y="5827645"/>
                </a:cubicBezTo>
                <a:cubicBezTo>
                  <a:pt x="3040430" y="5875590"/>
                  <a:pt x="3103737" y="5927527"/>
                  <a:pt x="3161785" y="5961333"/>
                </a:cubicBezTo>
                <a:cubicBezTo>
                  <a:pt x="3175977" y="5969641"/>
                  <a:pt x="3198255" y="5989683"/>
                  <a:pt x="3215341" y="5979892"/>
                </a:cubicBezTo>
                <a:close/>
                <a:moveTo>
                  <a:pt x="3355769" y="5662068"/>
                </a:moveTo>
                <a:cubicBezTo>
                  <a:pt x="3357706" y="5641514"/>
                  <a:pt x="3307738" y="5597507"/>
                  <a:pt x="3302959" y="5619874"/>
                </a:cubicBezTo>
                <a:cubicBezTo>
                  <a:pt x="3313750" y="5613933"/>
                  <a:pt x="3315278" y="5637044"/>
                  <a:pt x="3313482" y="5638798"/>
                </a:cubicBezTo>
                <a:cubicBezTo>
                  <a:pt x="3321898" y="5631301"/>
                  <a:pt x="3340661" y="5647746"/>
                  <a:pt x="3339543" y="5654899"/>
                </a:cubicBezTo>
                <a:cubicBezTo>
                  <a:pt x="3337408" y="5653956"/>
                  <a:pt x="3333336" y="5656239"/>
                  <a:pt x="3337656" y="5659168"/>
                </a:cubicBezTo>
                <a:cubicBezTo>
                  <a:pt x="3341149" y="5653573"/>
                  <a:pt x="3348987" y="5660092"/>
                  <a:pt x="3355769" y="5662068"/>
                </a:cubicBezTo>
                <a:close/>
                <a:moveTo>
                  <a:pt x="3466226" y="5412078"/>
                </a:moveTo>
                <a:cubicBezTo>
                  <a:pt x="3463664" y="5410946"/>
                  <a:pt x="3461289" y="5409391"/>
                  <a:pt x="3463651" y="5406356"/>
                </a:cubicBezTo>
                <a:lnTo>
                  <a:pt x="3455537" y="5402771"/>
                </a:lnTo>
                <a:cubicBezTo>
                  <a:pt x="3445223" y="5409943"/>
                  <a:pt x="3463926" y="5420749"/>
                  <a:pt x="3466226" y="5412078"/>
                </a:cubicBezTo>
                <a:close/>
                <a:moveTo>
                  <a:pt x="3478477" y="5384351"/>
                </a:moveTo>
                <a:cubicBezTo>
                  <a:pt x="3485751" y="5374819"/>
                  <a:pt x="3473141" y="5373325"/>
                  <a:pt x="3471183" y="5367362"/>
                </a:cubicBezTo>
                <a:cubicBezTo>
                  <a:pt x="3466987" y="5375703"/>
                  <a:pt x="3469134" y="5381240"/>
                  <a:pt x="3478477" y="5384351"/>
                </a:cubicBezTo>
                <a:close/>
                <a:moveTo>
                  <a:pt x="5371078" y="1104821"/>
                </a:moveTo>
                <a:cubicBezTo>
                  <a:pt x="5369596" y="1110435"/>
                  <a:pt x="5367329" y="1116076"/>
                  <a:pt x="5363357" y="1121567"/>
                </a:cubicBezTo>
                <a:cubicBezTo>
                  <a:pt x="5355388" y="1102282"/>
                  <a:pt x="5333012" y="1085276"/>
                  <a:pt x="5323185" y="1066696"/>
                </a:cubicBezTo>
                <a:cubicBezTo>
                  <a:pt x="5326990" y="1051088"/>
                  <a:pt x="5339396" y="1023009"/>
                  <a:pt x="5349270" y="1014659"/>
                </a:cubicBezTo>
                <a:cubicBezTo>
                  <a:pt x="5364370" y="1029467"/>
                  <a:pt x="5370881" y="1045056"/>
                  <a:pt x="5388082" y="1059775"/>
                </a:cubicBezTo>
                <a:cubicBezTo>
                  <a:pt x="5372908" y="1071377"/>
                  <a:pt x="5375525" y="1087979"/>
                  <a:pt x="5371078" y="1104821"/>
                </a:cubicBezTo>
                <a:close/>
                <a:moveTo>
                  <a:pt x="4744367" y="2525780"/>
                </a:moveTo>
                <a:cubicBezTo>
                  <a:pt x="4739584" y="2493851"/>
                  <a:pt x="4694845" y="2481019"/>
                  <a:pt x="4670398" y="2500204"/>
                </a:cubicBezTo>
                <a:cubicBezTo>
                  <a:pt x="4680517" y="2536014"/>
                  <a:pt x="4716608" y="2544362"/>
                  <a:pt x="4744367" y="2525780"/>
                </a:cubicBezTo>
                <a:close/>
                <a:moveTo>
                  <a:pt x="5425030" y="987573"/>
                </a:moveTo>
                <a:cubicBezTo>
                  <a:pt x="5419516" y="1000488"/>
                  <a:pt x="5410878" y="1013360"/>
                  <a:pt x="5402934" y="1024372"/>
                </a:cubicBezTo>
                <a:cubicBezTo>
                  <a:pt x="5384828" y="1010767"/>
                  <a:pt x="5370669" y="996358"/>
                  <a:pt x="5362363" y="981477"/>
                </a:cubicBezTo>
                <a:cubicBezTo>
                  <a:pt x="5363962" y="967406"/>
                  <a:pt x="5375952" y="976271"/>
                  <a:pt x="5383487" y="959218"/>
                </a:cubicBezTo>
                <a:cubicBezTo>
                  <a:pt x="5389003" y="947896"/>
                  <a:pt x="5381388" y="938417"/>
                  <a:pt x="5395039" y="926104"/>
                </a:cubicBezTo>
                <a:cubicBezTo>
                  <a:pt x="5408786" y="924025"/>
                  <a:pt x="5411923" y="952928"/>
                  <a:pt x="5428382" y="950518"/>
                </a:cubicBezTo>
                <a:cubicBezTo>
                  <a:pt x="5432933" y="961702"/>
                  <a:pt x="5430544" y="974659"/>
                  <a:pt x="5425030" y="987573"/>
                </a:cubicBezTo>
                <a:close/>
                <a:moveTo>
                  <a:pt x="3372943" y="5632441"/>
                </a:moveTo>
                <a:cubicBezTo>
                  <a:pt x="3361931" y="5625021"/>
                  <a:pt x="3361141" y="5612947"/>
                  <a:pt x="3346811" y="5606105"/>
                </a:cubicBezTo>
                <a:cubicBezTo>
                  <a:pt x="3346281" y="5621166"/>
                  <a:pt x="3332681" y="5603430"/>
                  <a:pt x="3332149" y="5618497"/>
                </a:cubicBezTo>
                <a:cubicBezTo>
                  <a:pt x="3339272" y="5623169"/>
                  <a:pt x="3355679" y="5607983"/>
                  <a:pt x="3357143" y="5625460"/>
                </a:cubicBezTo>
                <a:cubicBezTo>
                  <a:pt x="3350714" y="5630771"/>
                  <a:pt x="3338630" y="5631553"/>
                  <a:pt x="3350358" y="5640817"/>
                </a:cubicBezTo>
                <a:cubicBezTo>
                  <a:pt x="3353098" y="5636926"/>
                  <a:pt x="3358649" y="5639379"/>
                  <a:pt x="3364438" y="5642449"/>
                </a:cubicBezTo>
                <a:cubicBezTo>
                  <a:pt x="3366463" y="5636712"/>
                  <a:pt x="3370104" y="5634247"/>
                  <a:pt x="3372943" y="5632441"/>
                </a:cubicBezTo>
                <a:close/>
                <a:moveTo>
                  <a:pt x="5308575" y="1252898"/>
                </a:moveTo>
                <a:cubicBezTo>
                  <a:pt x="5302162" y="1245476"/>
                  <a:pt x="5297218" y="1238194"/>
                  <a:pt x="5291044" y="1231387"/>
                </a:cubicBezTo>
                <a:cubicBezTo>
                  <a:pt x="5279743" y="1239649"/>
                  <a:pt x="5301569" y="1254901"/>
                  <a:pt x="5308575" y="1252898"/>
                </a:cubicBezTo>
                <a:close/>
                <a:moveTo>
                  <a:pt x="553059" y="12017190"/>
                </a:moveTo>
                <a:cubicBezTo>
                  <a:pt x="554782" y="12008391"/>
                  <a:pt x="552727" y="11998050"/>
                  <a:pt x="543935" y="11990851"/>
                </a:cubicBezTo>
                <a:cubicBezTo>
                  <a:pt x="535764" y="11998968"/>
                  <a:pt x="528207" y="12006847"/>
                  <a:pt x="519797" y="12014348"/>
                </a:cubicBezTo>
                <a:cubicBezTo>
                  <a:pt x="526577" y="12020913"/>
                  <a:pt x="533356" y="12027478"/>
                  <a:pt x="539521" y="12034281"/>
                </a:cubicBezTo>
                <a:cubicBezTo>
                  <a:pt x="545836" y="12033247"/>
                  <a:pt x="551337" y="12025989"/>
                  <a:pt x="553059" y="12017190"/>
                </a:cubicBezTo>
                <a:close/>
                <a:moveTo>
                  <a:pt x="4776981" y="2458628"/>
                </a:moveTo>
                <a:cubicBezTo>
                  <a:pt x="4777314" y="2437508"/>
                  <a:pt x="4776981" y="2458628"/>
                  <a:pt x="4776981" y="2458628"/>
                </a:cubicBezTo>
                <a:close/>
                <a:moveTo>
                  <a:pt x="2625266" y="7332909"/>
                </a:moveTo>
                <a:cubicBezTo>
                  <a:pt x="2628293" y="7317956"/>
                  <a:pt x="2626341" y="7303858"/>
                  <a:pt x="2614618" y="7291042"/>
                </a:cubicBezTo>
                <a:cubicBezTo>
                  <a:pt x="2610307" y="7305428"/>
                  <a:pt x="2618711" y="7318813"/>
                  <a:pt x="2625266" y="7332909"/>
                </a:cubicBezTo>
                <a:close/>
                <a:moveTo>
                  <a:pt x="5464328" y="910772"/>
                </a:moveTo>
                <a:cubicBezTo>
                  <a:pt x="5460498" y="922021"/>
                  <a:pt x="5454641" y="932696"/>
                  <a:pt x="5444399" y="939245"/>
                </a:cubicBezTo>
                <a:cubicBezTo>
                  <a:pt x="5431352" y="920603"/>
                  <a:pt x="5426188" y="901324"/>
                  <a:pt x="5415027" y="883000"/>
                </a:cubicBezTo>
                <a:cubicBezTo>
                  <a:pt x="5417858" y="870859"/>
                  <a:pt x="5429187" y="857836"/>
                  <a:pt x="5438862" y="845114"/>
                </a:cubicBezTo>
                <a:cubicBezTo>
                  <a:pt x="5450145" y="856280"/>
                  <a:pt x="5453778" y="868702"/>
                  <a:pt x="5472095" y="878856"/>
                </a:cubicBezTo>
                <a:cubicBezTo>
                  <a:pt x="5469962" y="887699"/>
                  <a:pt x="5468158" y="899522"/>
                  <a:pt x="5464328" y="910772"/>
                </a:cubicBezTo>
                <a:close/>
                <a:moveTo>
                  <a:pt x="5574510" y="662216"/>
                </a:moveTo>
                <a:cubicBezTo>
                  <a:pt x="5576456" y="655766"/>
                  <a:pt x="5576020" y="650615"/>
                  <a:pt x="5570044" y="651280"/>
                </a:cubicBezTo>
                <a:cubicBezTo>
                  <a:pt x="5574289" y="667394"/>
                  <a:pt x="5555628" y="661691"/>
                  <a:pt x="5550591" y="666076"/>
                </a:cubicBezTo>
                <a:cubicBezTo>
                  <a:pt x="5560100" y="670277"/>
                  <a:pt x="5554743" y="676555"/>
                  <a:pt x="5564684" y="680947"/>
                </a:cubicBezTo>
                <a:cubicBezTo>
                  <a:pt x="5568237" y="676415"/>
                  <a:pt x="5572565" y="668666"/>
                  <a:pt x="5574510" y="662216"/>
                </a:cubicBezTo>
                <a:close/>
                <a:moveTo>
                  <a:pt x="5537387" y="746475"/>
                </a:moveTo>
                <a:cubicBezTo>
                  <a:pt x="5532371" y="760134"/>
                  <a:pt x="5525626" y="773092"/>
                  <a:pt x="5515006" y="781555"/>
                </a:cubicBezTo>
                <a:cubicBezTo>
                  <a:pt x="5493182" y="766346"/>
                  <a:pt x="5485012" y="749075"/>
                  <a:pt x="5480576" y="731430"/>
                </a:cubicBezTo>
                <a:cubicBezTo>
                  <a:pt x="5502183" y="721750"/>
                  <a:pt x="5493466" y="689564"/>
                  <a:pt x="5514273" y="680542"/>
                </a:cubicBezTo>
                <a:cubicBezTo>
                  <a:pt x="5527569" y="691983"/>
                  <a:pt x="5533471" y="709770"/>
                  <a:pt x="5549393" y="707191"/>
                </a:cubicBezTo>
                <a:cubicBezTo>
                  <a:pt x="5545689" y="718457"/>
                  <a:pt x="5542403" y="732817"/>
                  <a:pt x="5537387" y="746475"/>
                </a:cubicBezTo>
                <a:close/>
                <a:moveTo>
                  <a:pt x="5612845" y="576964"/>
                </a:moveTo>
                <a:cubicBezTo>
                  <a:pt x="5613502" y="572307"/>
                  <a:pt x="5612465" y="568893"/>
                  <a:pt x="5608792" y="570868"/>
                </a:cubicBezTo>
                <a:cubicBezTo>
                  <a:pt x="5612810" y="576755"/>
                  <a:pt x="5600863" y="585355"/>
                  <a:pt x="5606729" y="590517"/>
                </a:cubicBezTo>
                <a:cubicBezTo>
                  <a:pt x="5609835" y="587520"/>
                  <a:pt x="5612187" y="581621"/>
                  <a:pt x="5612845" y="576964"/>
                </a:cubicBezTo>
                <a:close/>
                <a:moveTo>
                  <a:pt x="5077132" y="1793580"/>
                </a:moveTo>
                <a:cubicBezTo>
                  <a:pt x="5041462" y="1751614"/>
                  <a:pt x="5025853" y="1702175"/>
                  <a:pt x="5004129" y="1654937"/>
                </a:cubicBezTo>
                <a:cubicBezTo>
                  <a:pt x="4967356" y="1660201"/>
                  <a:pt x="4937691" y="1681532"/>
                  <a:pt x="4898456" y="1679669"/>
                </a:cubicBezTo>
                <a:cubicBezTo>
                  <a:pt x="4871830" y="1768713"/>
                  <a:pt x="4898353" y="1836481"/>
                  <a:pt x="4952158" y="1893001"/>
                </a:cubicBezTo>
                <a:cubicBezTo>
                  <a:pt x="4992792" y="1857250"/>
                  <a:pt x="5039876" y="1837518"/>
                  <a:pt x="5077132" y="1793580"/>
                </a:cubicBezTo>
                <a:close/>
                <a:moveTo>
                  <a:pt x="2857686" y="6819840"/>
                </a:moveTo>
                <a:cubicBezTo>
                  <a:pt x="2864116" y="6792575"/>
                  <a:pt x="2821784" y="6777443"/>
                  <a:pt x="2790093" y="6770584"/>
                </a:cubicBezTo>
                <a:cubicBezTo>
                  <a:pt x="2775324" y="6780897"/>
                  <a:pt x="2763441" y="6807793"/>
                  <a:pt x="2765571" y="6826083"/>
                </a:cubicBezTo>
                <a:cubicBezTo>
                  <a:pt x="2797029" y="6854270"/>
                  <a:pt x="2850879" y="6847958"/>
                  <a:pt x="2857686" y="6819840"/>
                </a:cubicBezTo>
                <a:close/>
                <a:moveTo>
                  <a:pt x="5692043" y="408639"/>
                </a:moveTo>
                <a:cubicBezTo>
                  <a:pt x="5694015" y="401703"/>
                  <a:pt x="5693878" y="394153"/>
                  <a:pt x="5692770" y="389093"/>
                </a:cubicBezTo>
                <a:cubicBezTo>
                  <a:pt x="5682977" y="406600"/>
                  <a:pt x="5676773" y="412492"/>
                  <a:pt x="5678669" y="424500"/>
                </a:cubicBezTo>
                <a:cubicBezTo>
                  <a:pt x="5685993" y="421897"/>
                  <a:pt x="5690072" y="415575"/>
                  <a:pt x="5692043" y="408639"/>
                </a:cubicBezTo>
                <a:close/>
                <a:moveTo>
                  <a:pt x="5502876" y="837477"/>
                </a:moveTo>
                <a:cubicBezTo>
                  <a:pt x="5499957" y="847511"/>
                  <a:pt x="5496112" y="857645"/>
                  <a:pt x="5487791" y="868473"/>
                </a:cubicBezTo>
                <a:cubicBezTo>
                  <a:pt x="5474553" y="854990"/>
                  <a:pt x="5471557" y="838907"/>
                  <a:pt x="5448219" y="826560"/>
                </a:cubicBezTo>
                <a:cubicBezTo>
                  <a:pt x="5458517" y="806681"/>
                  <a:pt x="5461394" y="787595"/>
                  <a:pt x="5475592" y="766895"/>
                </a:cubicBezTo>
                <a:cubicBezTo>
                  <a:pt x="5493152" y="779743"/>
                  <a:pt x="5489713" y="795527"/>
                  <a:pt x="5512394" y="807075"/>
                </a:cubicBezTo>
                <a:cubicBezTo>
                  <a:pt x="5507784" y="817508"/>
                  <a:pt x="5505794" y="827443"/>
                  <a:pt x="5502876" y="837477"/>
                </a:cubicBezTo>
                <a:close/>
                <a:moveTo>
                  <a:pt x="3914400" y="4440026"/>
                </a:moveTo>
                <a:cubicBezTo>
                  <a:pt x="3896556" y="4434033"/>
                  <a:pt x="3887149" y="4428720"/>
                  <a:pt x="3872679" y="4444460"/>
                </a:cubicBezTo>
                <a:cubicBezTo>
                  <a:pt x="3869578" y="4442058"/>
                  <a:pt x="3869723" y="4435367"/>
                  <a:pt x="3864628" y="4434755"/>
                </a:cubicBezTo>
                <a:cubicBezTo>
                  <a:pt x="3864899" y="4413665"/>
                  <a:pt x="3886575" y="4429023"/>
                  <a:pt x="3890248" y="4410911"/>
                </a:cubicBezTo>
                <a:cubicBezTo>
                  <a:pt x="3903812" y="4413657"/>
                  <a:pt x="3910579" y="4424407"/>
                  <a:pt x="3914400" y="4440026"/>
                </a:cubicBezTo>
                <a:close/>
                <a:moveTo>
                  <a:pt x="2852588" y="6848713"/>
                </a:moveTo>
                <a:cubicBezTo>
                  <a:pt x="2842435" y="6846268"/>
                  <a:pt x="2834856" y="6849552"/>
                  <a:pt x="2829186" y="6857763"/>
                </a:cubicBezTo>
                <a:cubicBezTo>
                  <a:pt x="2840343" y="6863713"/>
                  <a:pt x="2848161" y="6861044"/>
                  <a:pt x="2852588" y="6848713"/>
                </a:cubicBezTo>
                <a:close/>
                <a:moveTo>
                  <a:pt x="3342047" y="5746262"/>
                </a:moveTo>
                <a:cubicBezTo>
                  <a:pt x="3333795" y="5744145"/>
                  <a:pt x="3334964" y="5738034"/>
                  <a:pt x="3327327" y="5735682"/>
                </a:cubicBezTo>
                <a:cubicBezTo>
                  <a:pt x="3318922" y="5747773"/>
                  <a:pt x="3336103" y="5757403"/>
                  <a:pt x="3342047" y="5746262"/>
                </a:cubicBezTo>
                <a:close/>
                <a:moveTo>
                  <a:pt x="5577941" y="685947"/>
                </a:moveTo>
                <a:cubicBezTo>
                  <a:pt x="5575517" y="691359"/>
                  <a:pt x="5571824" y="696942"/>
                  <a:pt x="5565866" y="702826"/>
                </a:cubicBezTo>
                <a:cubicBezTo>
                  <a:pt x="5552337" y="686679"/>
                  <a:pt x="5538619" y="670956"/>
                  <a:pt x="5524282" y="655468"/>
                </a:cubicBezTo>
                <a:cubicBezTo>
                  <a:pt x="5533117" y="635472"/>
                  <a:pt x="5548266" y="615215"/>
                  <a:pt x="5551651" y="595862"/>
                </a:cubicBezTo>
                <a:cubicBezTo>
                  <a:pt x="5565163" y="603866"/>
                  <a:pt x="5578954" y="628775"/>
                  <a:pt x="5592334" y="638246"/>
                </a:cubicBezTo>
                <a:cubicBezTo>
                  <a:pt x="5581056" y="655001"/>
                  <a:pt x="5585212" y="669709"/>
                  <a:pt x="5577941" y="685947"/>
                </a:cubicBezTo>
                <a:close/>
                <a:moveTo>
                  <a:pt x="5615204" y="602774"/>
                </a:moveTo>
                <a:cubicBezTo>
                  <a:pt x="5612423" y="606943"/>
                  <a:pt x="5608549" y="610596"/>
                  <a:pt x="5602720" y="613417"/>
                </a:cubicBezTo>
                <a:cubicBezTo>
                  <a:pt x="5594789" y="594493"/>
                  <a:pt x="5579322" y="579949"/>
                  <a:pt x="5564799" y="567878"/>
                </a:cubicBezTo>
                <a:cubicBezTo>
                  <a:pt x="5570695" y="549923"/>
                  <a:pt x="5576591" y="531969"/>
                  <a:pt x="5588504" y="513074"/>
                </a:cubicBezTo>
                <a:cubicBezTo>
                  <a:pt x="5614318" y="511116"/>
                  <a:pt x="5623508" y="544475"/>
                  <a:pt x="5634002" y="559905"/>
                </a:cubicBezTo>
                <a:cubicBezTo>
                  <a:pt x="5622050" y="573128"/>
                  <a:pt x="5623545" y="590269"/>
                  <a:pt x="5615204" y="602774"/>
                </a:cubicBezTo>
                <a:close/>
                <a:moveTo>
                  <a:pt x="3136793" y="6212048"/>
                </a:moveTo>
                <a:cubicBezTo>
                  <a:pt x="3127453" y="6208943"/>
                  <a:pt x="3120584" y="6209482"/>
                  <a:pt x="3115807" y="6214521"/>
                </a:cubicBezTo>
                <a:cubicBezTo>
                  <a:pt x="3125147" y="6217627"/>
                  <a:pt x="3133822" y="6219927"/>
                  <a:pt x="3136793" y="6212048"/>
                </a:cubicBezTo>
                <a:close/>
                <a:moveTo>
                  <a:pt x="597289" y="11960472"/>
                </a:moveTo>
                <a:cubicBezTo>
                  <a:pt x="598699" y="11958577"/>
                  <a:pt x="599510" y="11955877"/>
                  <a:pt x="599467" y="11951651"/>
                </a:cubicBezTo>
                <a:cubicBezTo>
                  <a:pt x="581595" y="11935597"/>
                  <a:pt x="568393" y="11960865"/>
                  <a:pt x="575329" y="11975148"/>
                </a:cubicBezTo>
                <a:cubicBezTo>
                  <a:pt x="583437" y="11964581"/>
                  <a:pt x="593058" y="11966155"/>
                  <a:pt x="597289" y="11960472"/>
                </a:cubicBezTo>
                <a:close/>
                <a:moveTo>
                  <a:pt x="3077339" y="6349638"/>
                </a:moveTo>
                <a:cubicBezTo>
                  <a:pt x="3078746" y="6344578"/>
                  <a:pt x="3078617" y="6338521"/>
                  <a:pt x="3074144" y="6341140"/>
                </a:cubicBezTo>
                <a:cubicBezTo>
                  <a:pt x="3073528" y="6341379"/>
                  <a:pt x="3070655" y="6351344"/>
                  <a:pt x="3071320" y="6352149"/>
                </a:cubicBezTo>
                <a:cubicBezTo>
                  <a:pt x="3072990" y="6358760"/>
                  <a:pt x="3075932" y="6354697"/>
                  <a:pt x="3077339" y="6349638"/>
                </a:cubicBezTo>
                <a:close/>
                <a:moveTo>
                  <a:pt x="5654406" y="519306"/>
                </a:moveTo>
                <a:cubicBezTo>
                  <a:pt x="5652232" y="524135"/>
                  <a:pt x="5649468" y="528280"/>
                  <a:pt x="5645828" y="531272"/>
                </a:cubicBezTo>
                <a:cubicBezTo>
                  <a:pt x="5636492" y="517436"/>
                  <a:pt x="5634458" y="502227"/>
                  <a:pt x="5612997" y="490190"/>
                </a:cubicBezTo>
                <a:cubicBezTo>
                  <a:pt x="5614787" y="475648"/>
                  <a:pt x="5624589" y="448803"/>
                  <a:pt x="5637015" y="440494"/>
                </a:cubicBezTo>
                <a:cubicBezTo>
                  <a:pt x="5646577" y="442163"/>
                  <a:pt x="5654696" y="461083"/>
                  <a:pt x="5665680" y="470025"/>
                </a:cubicBezTo>
                <a:cubicBezTo>
                  <a:pt x="5662132" y="484173"/>
                  <a:pt x="5660928" y="504819"/>
                  <a:pt x="5654406" y="519306"/>
                </a:cubicBezTo>
                <a:close/>
                <a:moveTo>
                  <a:pt x="5695697" y="429802"/>
                </a:moveTo>
                <a:cubicBezTo>
                  <a:pt x="5692954" y="436048"/>
                  <a:pt x="5688806" y="442308"/>
                  <a:pt x="5682030" y="448328"/>
                </a:cubicBezTo>
                <a:cubicBezTo>
                  <a:pt x="5665204" y="428198"/>
                  <a:pt x="5651710" y="407511"/>
                  <a:pt x="5648029" y="385573"/>
                </a:cubicBezTo>
                <a:cubicBezTo>
                  <a:pt x="5667588" y="373904"/>
                  <a:pt x="5663883" y="355511"/>
                  <a:pt x="5679537" y="337546"/>
                </a:cubicBezTo>
                <a:cubicBezTo>
                  <a:pt x="5693937" y="351525"/>
                  <a:pt x="5708149" y="365929"/>
                  <a:pt x="5715453" y="380835"/>
                </a:cubicBezTo>
                <a:cubicBezTo>
                  <a:pt x="5699516" y="392454"/>
                  <a:pt x="5703928" y="411065"/>
                  <a:pt x="5695697" y="429802"/>
                </a:cubicBezTo>
                <a:close/>
                <a:moveTo>
                  <a:pt x="1845077" y="9146624"/>
                </a:moveTo>
                <a:cubicBezTo>
                  <a:pt x="1824199" y="9128699"/>
                  <a:pt x="1845843" y="9111138"/>
                  <a:pt x="1848730" y="9092965"/>
                </a:cubicBezTo>
                <a:cubicBezTo>
                  <a:pt x="1857272" y="9044537"/>
                  <a:pt x="1865874" y="8963383"/>
                  <a:pt x="1856571" y="8915770"/>
                </a:cubicBezTo>
                <a:cubicBezTo>
                  <a:pt x="1853108" y="8896839"/>
                  <a:pt x="1839991" y="8874154"/>
                  <a:pt x="1853512" y="8854027"/>
                </a:cubicBezTo>
                <a:cubicBezTo>
                  <a:pt x="1890534" y="8887786"/>
                  <a:pt x="1881547" y="8944206"/>
                  <a:pt x="1877119" y="8994963"/>
                </a:cubicBezTo>
                <a:cubicBezTo>
                  <a:pt x="1872398" y="9044056"/>
                  <a:pt x="1870725" y="9103708"/>
                  <a:pt x="1845077" y="9146624"/>
                </a:cubicBezTo>
                <a:close/>
                <a:moveTo>
                  <a:pt x="5320441" y="1282611"/>
                </a:moveTo>
                <a:cubicBezTo>
                  <a:pt x="5302090" y="1274503"/>
                  <a:pt x="5280169" y="1239837"/>
                  <a:pt x="5265614" y="1254308"/>
                </a:cubicBezTo>
                <a:cubicBezTo>
                  <a:pt x="5279132" y="1261810"/>
                  <a:pt x="5276505" y="1272375"/>
                  <a:pt x="5288554" y="1279738"/>
                </a:cubicBezTo>
                <a:cubicBezTo>
                  <a:pt x="5298060" y="1273232"/>
                  <a:pt x="5309833" y="1283532"/>
                  <a:pt x="5320441" y="1282611"/>
                </a:cubicBezTo>
                <a:close/>
                <a:moveTo>
                  <a:pt x="695826" y="11752653"/>
                </a:moveTo>
                <a:cubicBezTo>
                  <a:pt x="652081" y="11766330"/>
                  <a:pt x="664427" y="11822564"/>
                  <a:pt x="643993" y="11835371"/>
                </a:cubicBezTo>
                <a:cubicBezTo>
                  <a:pt x="609228" y="11819501"/>
                  <a:pt x="576484" y="11772535"/>
                  <a:pt x="569671" y="11744136"/>
                </a:cubicBezTo>
                <a:cubicBezTo>
                  <a:pt x="590699" y="11739208"/>
                  <a:pt x="611633" y="11706820"/>
                  <a:pt x="633091" y="11689388"/>
                </a:cubicBezTo>
                <a:cubicBezTo>
                  <a:pt x="652762" y="11716360"/>
                  <a:pt x="688724" y="11722602"/>
                  <a:pt x="695826" y="11752653"/>
                </a:cubicBezTo>
                <a:close/>
                <a:moveTo>
                  <a:pt x="3053008" y="6420146"/>
                </a:moveTo>
                <a:cubicBezTo>
                  <a:pt x="3052713" y="6387334"/>
                  <a:pt x="3043284" y="6360188"/>
                  <a:pt x="3031581" y="6333569"/>
                </a:cubicBezTo>
                <a:cubicBezTo>
                  <a:pt x="3027707" y="6340028"/>
                  <a:pt x="3038532" y="6352471"/>
                  <a:pt x="3026639" y="6352833"/>
                </a:cubicBezTo>
                <a:cubicBezTo>
                  <a:pt x="3024129" y="6326191"/>
                  <a:pt x="3015134" y="6303833"/>
                  <a:pt x="3009784" y="6278999"/>
                </a:cubicBezTo>
                <a:cubicBezTo>
                  <a:pt x="2998696" y="6278696"/>
                  <a:pt x="2987370" y="6277778"/>
                  <a:pt x="2986023" y="6293524"/>
                </a:cubicBezTo>
                <a:cubicBezTo>
                  <a:pt x="3005523" y="6308267"/>
                  <a:pt x="3007369" y="6334106"/>
                  <a:pt x="3017923" y="6354089"/>
                </a:cubicBezTo>
                <a:lnTo>
                  <a:pt x="3016033" y="6361943"/>
                </a:lnTo>
                <a:lnTo>
                  <a:pt x="3015994" y="6361918"/>
                </a:lnTo>
                <a:lnTo>
                  <a:pt x="3016025" y="6361979"/>
                </a:lnTo>
                <a:lnTo>
                  <a:pt x="3013119" y="6374052"/>
                </a:lnTo>
                <a:cubicBezTo>
                  <a:pt x="3014371" y="6381755"/>
                  <a:pt x="3018222" y="6389201"/>
                  <a:pt x="3023914" y="6392482"/>
                </a:cubicBezTo>
                <a:cubicBezTo>
                  <a:pt x="3027714" y="6384459"/>
                  <a:pt x="3025716" y="6379745"/>
                  <a:pt x="3022776" y="6375575"/>
                </a:cubicBezTo>
                <a:lnTo>
                  <a:pt x="3016025" y="6361979"/>
                </a:lnTo>
                <a:lnTo>
                  <a:pt x="3016033" y="6361943"/>
                </a:lnTo>
                <a:lnTo>
                  <a:pt x="3032335" y="6372449"/>
                </a:lnTo>
                <a:cubicBezTo>
                  <a:pt x="3042608" y="6386539"/>
                  <a:pt x="3038383" y="6409088"/>
                  <a:pt x="3053008" y="6420146"/>
                </a:cubicBezTo>
                <a:close/>
                <a:moveTo>
                  <a:pt x="3113794" y="6282571"/>
                </a:moveTo>
                <a:cubicBezTo>
                  <a:pt x="3109880" y="6266032"/>
                  <a:pt x="3114485" y="6244066"/>
                  <a:pt x="3093671" y="6236912"/>
                </a:cubicBezTo>
                <a:cubicBezTo>
                  <a:pt x="3096781" y="6254117"/>
                  <a:pt x="3099703" y="6271749"/>
                  <a:pt x="3113794" y="6282571"/>
                </a:cubicBezTo>
                <a:close/>
                <a:moveTo>
                  <a:pt x="3525462" y="5353096"/>
                </a:moveTo>
                <a:cubicBezTo>
                  <a:pt x="3512423" y="5351417"/>
                  <a:pt x="3517663" y="5343023"/>
                  <a:pt x="3507087" y="5340391"/>
                </a:cubicBezTo>
                <a:cubicBezTo>
                  <a:pt x="3499147" y="5349120"/>
                  <a:pt x="3521238" y="5369587"/>
                  <a:pt x="3525462" y="5353096"/>
                </a:cubicBezTo>
                <a:close/>
                <a:moveTo>
                  <a:pt x="916642" y="11259931"/>
                </a:moveTo>
                <a:cubicBezTo>
                  <a:pt x="894980" y="11252430"/>
                  <a:pt x="871143" y="11202554"/>
                  <a:pt x="898257" y="11185025"/>
                </a:cubicBezTo>
                <a:cubicBezTo>
                  <a:pt x="923096" y="11193411"/>
                  <a:pt x="931624" y="11237560"/>
                  <a:pt x="916642" y="11259931"/>
                </a:cubicBezTo>
                <a:close/>
                <a:moveTo>
                  <a:pt x="3285153" y="5906213"/>
                </a:moveTo>
                <a:cubicBezTo>
                  <a:pt x="3276801" y="5902013"/>
                  <a:pt x="3271262" y="5904155"/>
                  <a:pt x="3268345" y="5913066"/>
                </a:cubicBezTo>
                <a:lnTo>
                  <a:pt x="3279874" y="5918161"/>
                </a:lnTo>
                <a:close/>
                <a:moveTo>
                  <a:pt x="4842467" y="2383707"/>
                </a:moveTo>
                <a:cubicBezTo>
                  <a:pt x="4831035" y="2327138"/>
                  <a:pt x="4845431" y="2255320"/>
                  <a:pt x="4759626" y="2211122"/>
                </a:cubicBezTo>
                <a:cubicBezTo>
                  <a:pt x="4723125" y="2282953"/>
                  <a:pt x="4710374" y="2354416"/>
                  <a:pt x="4723025" y="2425813"/>
                </a:cubicBezTo>
                <a:cubicBezTo>
                  <a:pt x="4762748" y="2412989"/>
                  <a:pt x="4802796" y="2399830"/>
                  <a:pt x="4842467" y="2383707"/>
                </a:cubicBezTo>
                <a:close/>
                <a:moveTo>
                  <a:pt x="1621003" y="9675829"/>
                </a:moveTo>
                <a:cubicBezTo>
                  <a:pt x="1611277" y="9668982"/>
                  <a:pt x="1613856" y="9657373"/>
                  <a:pt x="1601480" y="9651905"/>
                </a:cubicBezTo>
                <a:cubicBezTo>
                  <a:pt x="1593880" y="9663334"/>
                  <a:pt x="1610882" y="9682575"/>
                  <a:pt x="1621003" y="9675829"/>
                </a:cubicBezTo>
                <a:close/>
                <a:moveTo>
                  <a:pt x="522603" y="12176339"/>
                </a:moveTo>
                <a:cubicBezTo>
                  <a:pt x="508457" y="12155295"/>
                  <a:pt x="505208" y="12113048"/>
                  <a:pt x="475605" y="12105069"/>
                </a:cubicBezTo>
                <a:cubicBezTo>
                  <a:pt x="487669" y="12126213"/>
                  <a:pt x="490491" y="12168273"/>
                  <a:pt x="522603" y="12176339"/>
                </a:cubicBezTo>
                <a:close/>
                <a:moveTo>
                  <a:pt x="3252740" y="6001520"/>
                </a:moveTo>
                <a:cubicBezTo>
                  <a:pt x="3257075" y="5991709"/>
                  <a:pt x="3250385" y="5969885"/>
                  <a:pt x="3240259" y="5976633"/>
                </a:cubicBezTo>
                <a:cubicBezTo>
                  <a:pt x="3246490" y="5984478"/>
                  <a:pt x="3238749" y="5997376"/>
                  <a:pt x="3252740" y="6001520"/>
                </a:cubicBezTo>
                <a:close/>
                <a:moveTo>
                  <a:pt x="3370362" y="5735312"/>
                </a:moveTo>
                <a:cubicBezTo>
                  <a:pt x="3376155" y="5721047"/>
                  <a:pt x="3364713" y="5713444"/>
                  <a:pt x="3349580" y="5707265"/>
                </a:cubicBezTo>
                <a:cubicBezTo>
                  <a:pt x="3340711" y="5722716"/>
                  <a:pt x="3363657" y="5726230"/>
                  <a:pt x="3370362" y="5735312"/>
                </a:cubicBezTo>
                <a:close/>
                <a:moveTo>
                  <a:pt x="3515878" y="5405974"/>
                </a:moveTo>
                <a:cubicBezTo>
                  <a:pt x="3502881" y="5383410"/>
                  <a:pt x="3488472" y="5344404"/>
                  <a:pt x="3460400" y="5338630"/>
                </a:cubicBezTo>
                <a:cubicBezTo>
                  <a:pt x="3476045" y="5359821"/>
                  <a:pt x="3489465" y="5399912"/>
                  <a:pt x="3515878" y="5405974"/>
                </a:cubicBezTo>
                <a:close/>
                <a:moveTo>
                  <a:pt x="5613812" y="662410"/>
                </a:moveTo>
                <a:cubicBezTo>
                  <a:pt x="5614450" y="660249"/>
                  <a:pt x="5613954" y="658230"/>
                  <a:pt x="5610879" y="656614"/>
                </a:cubicBezTo>
                <a:cubicBezTo>
                  <a:pt x="5606717" y="661461"/>
                  <a:pt x="5607499" y="665406"/>
                  <a:pt x="5609930" y="669051"/>
                </a:cubicBezTo>
                <a:cubicBezTo>
                  <a:pt x="5611398" y="666872"/>
                  <a:pt x="5613173" y="664570"/>
                  <a:pt x="5613812" y="662410"/>
                </a:cubicBezTo>
                <a:close/>
                <a:moveTo>
                  <a:pt x="5465126" y="1002803"/>
                </a:moveTo>
                <a:cubicBezTo>
                  <a:pt x="5464423" y="996328"/>
                  <a:pt x="5455102" y="988614"/>
                  <a:pt x="5449554" y="995409"/>
                </a:cubicBezTo>
                <a:cubicBezTo>
                  <a:pt x="5454569" y="1000193"/>
                  <a:pt x="5441348" y="1008220"/>
                  <a:pt x="5449678" y="1012415"/>
                </a:cubicBezTo>
                <a:cubicBezTo>
                  <a:pt x="5454702" y="1007957"/>
                  <a:pt x="5460995" y="1013306"/>
                  <a:pt x="5465126" y="1002803"/>
                </a:cubicBezTo>
                <a:close/>
                <a:moveTo>
                  <a:pt x="2027343" y="8789660"/>
                </a:moveTo>
                <a:cubicBezTo>
                  <a:pt x="2010540" y="8774588"/>
                  <a:pt x="1993926" y="8759088"/>
                  <a:pt x="1978116" y="8742924"/>
                </a:cubicBezTo>
                <a:cubicBezTo>
                  <a:pt x="1970010" y="8761269"/>
                  <a:pt x="1997589" y="8765805"/>
                  <a:pt x="1996439" y="8781105"/>
                </a:cubicBezTo>
                <a:cubicBezTo>
                  <a:pt x="1978249" y="8780716"/>
                  <a:pt x="1973723" y="8769028"/>
                  <a:pt x="1959643" y="8784733"/>
                </a:cubicBezTo>
                <a:cubicBezTo>
                  <a:pt x="1984433" y="8792117"/>
                  <a:pt x="2008696" y="8797229"/>
                  <a:pt x="2027343" y="8789660"/>
                </a:cubicBezTo>
                <a:close/>
                <a:moveTo>
                  <a:pt x="5425594" y="1101586"/>
                </a:moveTo>
                <a:cubicBezTo>
                  <a:pt x="5424966" y="1096169"/>
                  <a:pt x="5418566" y="1091285"/>
                  <a:pt x="5411785" y="1087261"/>
                </a:cubicBezTo>
                <a:cubicBezTo>
                  <a:pt x="5405499" y="1095791"/>
                  <a:pt x="5396578" y="1105727"/>
                  <a:pt x="5405737" y="1112344"/>
                </a:cubicBezTo>
                <a:cubicBezTo>
                  <a:pt x="5412733" y="1111324"/>
                  <a:pt x="5418325" y="1100945"/>
                  <a:pt x="5425594" y="1101586"/>
                </a:cubicBezTo>
                <a:close/>
                <a:moveTo>
                  <a:pt x="4672951" y="2807270"/>
                </a:moveTo>
                <a:cubicBezTo>
                  <a:pt x="4668674" y="2795291"/>
                  <a:pt x="4648815" y="2788121"/>
                  <a:pt x="4638686" y="2777781"/>
                </a:cubicBezTo>
                <a:cubicBezTo>
                  <a:pt x="4618895" y="2796351"/>
                  <a:pt x="4663682" y="2818997"/>
                  <a:pt x="4672951" y="2807270"/>
                </a:cubicBezTo>
                <a:close/>
                <a:moveTo>
                  <a:pt x="766662" y="11654929"/>
                </a:moveTo>
                <a:cubicBezTo>
                  <a:pt x="767343" y="11650215"/>
                  <a:pt x="765843" y="11644094"/>
                  <a:pt x="764122" y="11638764"/>
                </a:cubicBezTo>
                <a:cubicBezTo>
                  <a:pt x="757434" y="11646980"/>
                  <a:pt x="753441" y="11654863"/>
                  <a:pt x="756117" y="11662647"/>
                </a:cubicBezTo>
                <a:cubicBezTo>
                  <a:pt x="763118" y="11662948"/>
                  <a:pt x="765981" y="11659642"/>
                  <a:pt x="766662" y="11654929"/>
                </a:cubicBezTo>
                <a:close/>
                <a:moveTo>
                  <a:pt x="3172618" y="6214089"/>
                </a:moveTo>
                <a:cubicBezTo>
                  <a:pt x="3167579" y="6204714"/>
                  <a:pt x="3152707" y="6208356"/>
                  <a:pt x="3147791" y="6214865"/>
                </a:cubicBezTo>
                <a:cubicBezTo>
                  <a:pt x="3156556" y="6214653"/>
                  <a:pt x="3172642" y="6227888"/>
                  <a:pt x="3172618" y="6214089"/>
                </a:cubicBezTo>
                <a:close/>
                <a:moveTo>
                  <a:pt x="2678980" y="7331698"/>
                </a:moveTo>
                <a:cubicBezTo>
                  <a:pt x="2675165" y="7339176"/>
                  <a:pt x="2656343" y="7356313"/>
                  <a:pt x="2647103" y="7359867"/>
                </a:cubicBezTo>
                <a:cubicBezTo>
                  <a:pt x="2616970" y="7372516"/>
                  <a:pt x="2558358" y="7333891"/>
                  <a:pt x="2514429" y="7312954"/>
                </a:cubicBezTo>
                <a:cubicBezTo>
                  <a:pt x="2461517" y="7288048"/>
                  <a:pt x="2414423" y="7270803"/>
                  <a:pt x="2382301" y="7247447"/>
                </a:cubicBezTo>
                <a:cubicBezTo>
                  <a:pt x="2373522" y="7234914"/>
                  <a:pt x="2368424" y="7254552"/>
                  <a:pt x="2360175" y="7244289"/>
                </a:cubicBezTo>
                <a:cubicBezTo>
                  <a:pt x="2347459" y="7219835"/>
                  <a:pt x="2332296" y="7200917"/>
                  <a:pt x="2344170" y="7178673"/>
                </a:cubicBezTo>
                <a:cubicBezTo>
                  <a:pt x="2378097" y="7115775"/>
                  <a:pt x="2445987" y="7185479"/>
                  <a:pt x="2498334" y="7198936"/>
                </a:cubicBezTo>
                <a:cubicBezTo>
                  <a:pt x="2519790" y="7175835"/>
                  <a:pt x="2487053" y="7152716"/>
                  <a:pt x="2476424" y="7128166"/>
                </a:cubicBezTo>
                <a:cubicBezTo>
                  <a:pt x="2464169" y="7100352"/>
                  <a:pt x="2447906" y="7029531"/>
                  <a:pt x="2495202" y="7012757"/>
                </a:cubicBezTo>
                <a:cubicBezTo>
                  <a:pt x="2517140" y="7016341"/>
                  <a:pt x="2535486" y="7036155"/>
                  <a:pt x="2548304" y="7049964"/>
                </a:cubicBezTo>
                <a:cubicBezTo>
                  <a:pt x="2612823" y="7119198"/>
                  <a:pt x="2645669" y="7208036"/>
                  <a:pt x="2686471" y="7280027"/>
                </a:cubicBezTo>
                <a:cubicBezTo>
                  <a:pt x="2671618" y="7292809"/>
                  <a:pt x="2688031" y="7315843"/>
                  <a:pt x="2678980" y="7331698"/>
                </a:cubicBezTo>
                <a:close/>
                <a:moveTo>
                  <a:pt x="5609638" y="702866"/>
                </a:moveTo>
                <a:cubicBezTo>
                  <a:pt x="5607440" y="699837"/>
                  <a:pt x="5607650" y="684501"/>
                  <a:pt x="5598543" y="690249"/>
                </a:cubicBezTo>
                <a:cubicBezTo>
                  <a:pt x="5602199" y="693407"/>
                  <a:pt x="5601990" y="708743"/>
                  <a:pt x="5609638" y="702866"/>
                </a:cubicBezTo>
                <a:close/>
                <a:moveTo>
                  <a:pt x="5384235" y="1213772"/>
                </a:moveTo>
                <a:cubicBezTo>
                  <a:pt x="5380153" y="1206872"/>
                  <a:pt x="5382503" y="1199247"/>
                  <a:pt x="5373881" y="1193399"/>
                </a:cubicBezTo>
                <a:cubicBezTo>
                  <a:pt x="5366278" y="1200232"/>
                  <a:pt x="5374164" y="1216967"/>
                  <a:pt x="5384235" y="1213772"/>
                </a:cubicBezTo>
                <a:close/>
                <a:moveTo>
                  <a:pt x="2251878" y="8307107"/>
                </a:moveTo>
                <a:cubicBezTo>
                  <a:pt x="2255907" y="8303713"/>
                  <a:pt x="2257234" y="8299138"/>
                  <a:pt x="2252518" y="8296178"/>
                </a:cubicBezTo>
                <a:cubicBezTo>
                  <a:pt x="2249846" y="8304162"/>
                  <a:pt x="2235793" y="8301119"/>
                  <a:pt x="2235018" y="8310940"/>
                </a:cubicBezTo>
                <a:cubicBezTo>
                  <a:pt x="2241115" y="8312711"/>
                  <a:pt x="2247848" y="8310500"/>
                  <a:pt x="2251878" y="8307107"/>
                </a:cubicBezTo>
                <a:close/>
                <a:moveTo>
                  <a:pt x="3921435" y="4528763"/>
                </a:moveTo>
                <a:cubicBezTo>
                  <a:pt x="3905899" y="4526400"/>
                  <a:pt x="3903900" y="4528223"/>
                  <a:pt x="3902095" y="4541810"/>
                </a:cubicBezTo>
                <a:cubicBezTo>
                  <a:pt x="3891613" y="4538574"/>
                  <a:pt x="3888502" y="4525415"/>
                  <a:pt x="3891802" y="4514732"/>
                </a:cubicBezTo>
                <a:cubicBezTo>
                  <a:pt x="3897733" y="4514119"/>
                  <a:pt x="3903659" y="4513516"/>
                  <a:pt x="3909151" y="4512774"/>
                </a:cubicBezTo>
                <a:cubicBezTo>
                  <a:pt x="3910796" y="4498160"/>
                  <a:pt x="3901343" y="4486948"/>
                  <a:pt x="3906025" y="4481081"/>
                </a:cubicBezTo>
                <a:cubicBezTo>
                  <a:pt x="3919589" y="4486730"/>
                  <a:pt x="3924389" y="4514555"/>
                  <a:pt x="3921435" y="4528763"/>
                </a:cubicBezTo>
                <a:close/>
                <a:moveTo>
                  <a:pt x="5395548" y="1192779"/>
                </a:moveTo>
                <a:cubicBezTo>
                  <a:pt x="5392229" y="1188764"/>
                  <a:pt x="5396809" y="1184162"/>
                  <a:pt x="5395997" y="1180236"/>
                </a:cubicBezTo>
                <a:cubicBezTo>
                  <a:pt x="5385105" y="1174914"/>
                  <a:pt x="5385980" y="1162560"/>
                  <a:pt x="5374581" y="1164149"/>
                </a:cubicBezTo>
                <a:cubicBezTo>
                  <a:pt x="5370001" y="1168750"/>
                  <a:pt x="5372894" y="1172577"/>
                  <a:pt x="5369355" y="1177129"/>
                </a:cubicBezTo>
                <a:cubicBezTo>
                  <a:pt x="5388743" y="1172445"/>
                  <a:pt x="5381036" y="1199108"/>
                  <a:pt x="5395548" y="1192779"/>
                </a:cubicBezTo>
                <a:close/>
                <a:moveTo>
                  <a:pt x="5533737" y="882197"/>
                </a:moveTo>
                <a:cubicBezTo>
                  <a:pt x="5530211" y="878592"/>
                  <a:pt x="5532292" y="873883"/>
                  <a:pt x="5529193" y="870467"/>
                </a:cubicBezTo>
                <a:cubicBezTo>
                  <a:pt x="5527441" y="873275"/>
                  <a:pt x="5525261" y="875893"/>
                  <a:pt x="5523508" y="878701"/>
                </a:cubicBezTo>
                <a:cubicBezTo>
                  <a:pt x="5526745" y="880643"/>
                  <a:pt x="5530939" y="885054"/>
                  <a:pt x="5533737" y="882197"/>
                </a:cubicBezTo>
                <a:close/>
                <a:moveTo>
                  <a:pt x="3340972" y="5845724"/>
                </a:moveTo>
                <a:cubicBezTo>
                  <a:pt x="3330124" y="5828692"/>
                  <a:pt x="3326899" y="5809424"/>
                  <a:pt x="3317091" y="5792345"/>
                </a:cubicBezTo>
                <a:cubicBezTo>
                  <a:pt x="3262609" y="5780503"/>
                  <a:pt x="3248964" y="5727061"/>
                  <a:pt x="3199519" y="5702662"/>
                </a:cubicBezTo>
                <a:cubicBezTo>
                  <a:pt x="3171345" y="5712137"/>
                  <a:pt x="3148607" y="5734722"/>
                  <a:pt x="3119954" y="5742968"/>
                </a:cubicBezTo>
                <a:cubicBezTo>
                  <a:pt x="3136764" y="5775385"/>
                  <a:pt x="3134873" y="5814320"/>
                  <a:pt x="3132980" y="5853256"/>
                </a:cubicBezTo>
                <a:cubicBezTo>
                  <a:pt x="3162607" y="5873993"/>
                  <a:pt x="3173956" y="5901444"/>
                  <a:pt x="3208082" y="5920083"/>
                </a:cubicBezTo>
                <a:cubicBezTo>
                  <a:pt x="3251518" y="5893394"/>
                  <a:pt x="3302540" y="5885344"/>
                  <a:pt x="3340972" y="5845724"/>
                </a:cubicBezTo>
                <a:close/>
                <a:moveTo>
                  <a:pt x="4195084" y="3914242"/>
                </a:moveTo>
                <a:cubicBezTo>
                  <a:pt x="4171257" y="3923097"/>
                  <a:pt x="4142348" y="3965411"/>
                  <a:pt x="4136300" y="3991812"/>
                </a:cubicBezTo>
                <a:cubicBezTo>
                  <a:pt x="4156196" y="3966429"/>
                  <a:pt x="4181582" y="3955202"/>
                  <a:pt x="4195084" y="3914242"/>
                </a:cubicBezTo>
                <a:close/>
                <a:moveTo>
                  <a:pt x="5586028" y="767712"/>
                </a:moveTo>
                <a:cubicBezTo>
                  <a:pt x="5576531" y="757883"/>
                  <a:pt x="5567718" y="736066"/>
                  <a:pt x="5554922" y="758065"/>
                </a:cubicBezTo>
                <a:cubicBezTo>
                  <a:pt x="5569619" y="753805"/>
                  <a:pt x="5574673" y="776010"/>
                  <a:pt x="5586028" y="767712"/>
                </a:cubicBezTo>
                <a:close/>
                <a:moveTo>
                  <a:pt x="803737" y="11591779"/>
                </a:moveTo>
                <a:cubicBezTo>
                  <a:pt x="802528" y="11584135"/>
                  <a:pt x="798384" y="11576212"/>
                  <a:pt x="787999" y="11568576"/>
                </a:cubicBezTo>
                <a:cubicBezTo>
                  <a:pt x="769901" y="11573782"/>
                  <a:pt x="798039" y="11598908"/>
                  <a:pt x="803737" y="11591779"/>
                </a:cubicBezTo>
                <a:close/>
                <a:moveTo>
                  <a:pt x="3120687" y="6348939"/>
                </a:moveTo>
                <a:cubicBezTo>
                  <a:pt x="3121032" y="6329686"/>
                  <a:pt x="3113851" y="6314768"/>
                  <a:pt x="3104824" y="6300566"/>
                </a:cubicBezTo>
                <a:cubicBezTo>
                  <a:pt x="3112005" y="6315484"/>
                  <a:pt x="3098265" y="6343117"/>
                  <a:pt x="3120687" y="6348939"/>
                </a:cubicBezTo>
                <a:close/>
                <a:moveTo>
                  <a:pt x="1649950" y="9678421"/>
                </a:moveTo>
                <a:cubicBezTo>
                  <a:pt x="1638884" y="9665372"/>
                  <a:pt x="1636431" y="9648991"/>
                  <a:pt x="1617367" y="9639039"/>
                </a:cubicBezTo>
                <a:cubicBezTo>
                  <a:pt x="1613568" y="9655716"/>
                  <a:pt x="1634253" y="9690861"/>
                  <a:pt x="1649950" y="9678421"/>
                </a:cubicBezTo>
                <a:close/>
                <a:moveTo>
                  <a:pt x="5629899" y="675303"/>
                </a:moveTo>
                <a:cubicBezTo>
                  <a:pt x="5626285" y="673192"/>
                  <a:pt x="5622629" y="670034"/>
                  <a:pt x="5619206" y="667493"/>
                </a:cubicBezTo>
                <a:cubicBezTo>
                  <a:pt x="5613523" y="675782"/>
                  <a:pt x="5617729" y="682269"/>
                  <a:pt x="5619674" y="689300"/>
                </a:cubicBezTo>
                <a:cubicBezTo>
                  <a:pt x="5623033" y="685127"/>
                  <a:pt x="5626772" y="680093"/>
                  <a:pt x="5629899" y="675303"/>
                </a:cubicBezTo>
                <a:close/>
                <a:moveTo>
                  <a:pt x="1169370" y="10770664"/>
                </a:moveTo>
                <a:cubicBezTo>
                  <a:pt x="1161276" y="10788606"/>
                  <a:pt x="1127299" y="10795040"/>
                  <a:pt x="1123922" y="10817292"/>
                </a:cubicBezTo>
                <a:cubicBezTo>
                  <a:pt x="1107739" y="10803504"/>
                  <a:pt x="1103857" y="10823746"/>
                  <a:pt x="1087467" y="10828759"/>
                </a:cubicBezTo>
                <a:cubicBezTo>
                  <a:pt x="1082196" y="10826941"/>
                  <a:pt x="1085363" y="10814043"/>
                  <a:pt x="1078536" y="10814600"/>
                </a:cubicBezTo>
                <a:cubicBezTo>
                  <a:pt x="1106339" y="10790630"/>
                  <a:pt x="1126616" y="10760780"/>
                  <a:pt x="1166744" y="10747873"/>
                </a:cubicBezTo>
                <a:cubicBezTo>
                  <a:pt x="1171890" y="10757424"/>
                  <a:pt x="1172068" y="10764683"/>
                  <a:pt x="1169370" y="10770664"/>
                </a:cubicBezTo>
                <a:close/>
                <a:moveTo>
                  <a:pt x="3397406" y="5728396"/>
                </a:moveTo>
                <a:cubicBezTo>
                  <a:pt x="3390513" y="5719740"/>
                  <a:pt x="3385279" y="5693466"/>
                  <a:pt x="3366814" y="5700604"/>
                </a:cubicBezTo>
                <a:cubicBezTo>
                  <a:pt x="3373708" y="5709257"/>
                  <a:pt x="3378941" y="5735533"/>
                  <a:pt x="3397406" y="5728396"/>
                </a:cubicBezTo>
                <a:close/>
                <a:moveTo>
                  <a:pt x="643027" y="11963759"/>
                </a:moveTo>
                <a:cubicBezTo>
                  <a:pt x="615078" y="11999340"/>
                  <a:pt x="599622" y="12034321"/>
                  <a:pt x="558943" y="12069887"/>
                </a:cubicBezTo>
                <a:cubicBezTo>
                  <a:pt x="538474" y="12056253"/>
                  <a:pt x="500627" y="12036981"/>
                  <a:pt x="492484" y="12010438"/>
                </a:cubicBezTo>
                <a:cubicBezTo>
                  <a:pt x="519319" y="11986603"/>
                  <a:pt x="564351" y="11950412"/>
                  <a:pt x="587790" y="11907740"/>
                </a:cubicBezTo>
                <a:cubicBezTo>
                  <a:pt x="605055" y="11928625"/>
                  <a:pt x="637820" y="11937494"/>
                  <a:pt x="643027" y="11963759"/>
                </a:cubicBezTo>
                <a:close/>
                <a:moveTo>
                  <a:pt x="4846394" y="2451225"/>
                </a:moveTo>
                <a:cubicBezTo>
                  <a:pt x="4851365" y="2441678"/>
                  <a:pt x="4853199" y="2432288"/>
                  <a:pt x="4850012" y="2423512"/>
                </a:cubicBezTo>
                <a:cubicBezTo>
                  <a:pt x="4809273" y="2434702"/>
                  <a:pt x="4789041" y="2491763"/>
                  <a:pt x="4747308" y="2502639"/>
                </a:cubicBezTo>
                <a:cubicBezTo>
                  <a:pt x="4746781" y="2511225"/>
                  <a:pt x="4758799" y="2520277"/>
                  <a:pt x="4767842" y="2529044"/>
                </a:cubicBezTo>
                <a:cubicBezTo>
                  <a:pt x="4788332" y="2509920"/>
                  <a:pt x="4831479" y="2479866"/>
                  <a:pt x="4846394" y="2451225"/>
                </a:cubicBezTo>
                <a:close/>
                <a:moveTo>
                  <a:pt x="5425827" y="1140368"/>
                </a:moveTo>
                <a:cubicBezTo>
                  <a:pt x="5426740" y="1138587"/>
                  <a:pt x="5427089" y="1136942"/>
                  <a:pt x="5425689" y="1135552"/>
                </a:cubicBezTo>
                <a:cubicBezTo>
                  <a:pt x="5417677" y="1142292"/>
                  <a:pt x="5418133" y="1127588"/>
                  <a:pt x="5412467" y="1125598"/>
                </a:cubicBezTo>
                <a:cubicBezTo>
                  <a:pt x="5405759" y="1133943"/>
                  <a:pt x="5414266" y="1139757"/>
                  <a:pt x="5422583" y="1146002"/>
                </a:cubicBezTo>
                <a:cubicBezTo>
                  <a:pt x="5423438" y="1144067"/>
                  <a:pt x="5424914" y="1142149"/>
                  <a:pt x="5425827" y="1140368"/>
                </a:cubicBezTo>
                <a:close/>
                <a:moveTo>
                  <a:pt x="5434294" y="1123485"/>
                </a:moveTo>
                <a:cubicBezTo>
                  <a:pt x="5435495" y="1120481"/>
                  <a:pt x="5435334" y="1117712"/>
                  <a:pt x="5432555" y="1115456"/>
                </a:cubicBezTo>
                <a:cubicBezTo>
                  <a:pt x="5427219" y="1121836"/>
                  <a:pt x="5422304" y="1128402"/>
                  <a:pt x="5427862" y="1132914"/>
                </a:cubicBezTo>
                <a:cubicBezTo>
                  <a:pt x="5430530" y="1129724"/>
                  <a:pt x="5433093" y="1126488"/>
                  <a:pt x="5434294" y="1123485"/>
                </a:cubicBezTo>
                <a:close/>
                <a:moveTo>
                  <a:pt x="1711262" y="9553004"/>
                </a:moveTo>
                <a:cubicBezTo>
                  <a:pt x="1704796" y="9568935"/>
                  <a:pt x="1697504" y="9580540"/>
                  <a:pt x="1683876" y="9579119"/>
                </a:cubicBezTo>
                <a:cubicBezTo>
                  <a:pt x="1664745" y="9557886"/>
                  <a:pt x="1694453" y="9545961"/>
                  <a:pt x="1699838" y="9531469"/>
                </a:cubicBezTo>
                <a:cubicBezTo>
                  <a:pt x="1722374" y="9477009"/>
                  <a:pt x="1728424" y="9395327"/>
                  <a:pt x="1724272" y="9341346"/>
                </a:cubicBezTo>
                <a:cubicBezTo>
                  <a:pt x="1722268" y="9315920"/>
                  <a:pt x="1703563" y="9294875"/>
                  <a:pt x="1719070" y="9273608"/>
                </a:cubicBezTo>
                <a:cubicBezTo>
                  <a:pt x="1755594" y="9337292"/>
                  <a:pt x="1734499" y="9423062"/>
                  <a:pt x="1733698" y="9500929"/>
                </a:cubicBezTo>
                <a:cubicBezTo>
                  <a:pt x="1723369" y="9516815"/>
                  <a:pt x="1717728" y="9537072"/>
                  <a:pt x="1711262" y="9553004"/>
                </a:cubicBezTo>
                <a:close/>
                <a:moveTo>
                  <a:pt x="5463736" y="1061261"/>
                </a:moveTo>
                <a:cubicBezTo>
                  <a:pt x="5470618" y="1046837"/>
                  <a:pt x="5452249" y="1042317"/>
                  <a:pt x="5448040" y="1036862"/>
                </a:cubicBezTo>
                <a:cubicBezTo>
                  <a:pt x="5437848" y="1047255"/>
                  <a:pt x="5455267" y="1053924"/>
                  <a:pt x="5463736" y="1061261"/>
                </a:cubicBezTo>
                <a:close/>
                <a:moveTo>
                  <a:pt x="5507341" y="962660"/>
                </a:moveTo>
                <a:cubicBezTo>
                  <a:pt x="5501239" y="955875"/>
                  <a:pt x="5483248" y="942815"/>
                  <a:pt x="5476419" y="947975"/>
                </a:cubicBezTo>
                <a:cubicBezTo>
                  <a:pt x="5484825" y="955267"/>
                  <a:pt x="5488713" y="963629"/>
                  <a:pt x="5501258" y="970705"/>
                </a:cubicBezTo>
                <a:cubicBezTo>
                  <a:pt x="5503193" y="967471"/>
                  <a:pt x="5505361" y="964852"/>
                  <a:pt x="5507341" y="962660"/>
                </a:cubicBezTo>
                <a:close/>
                <a:moveTo>
                  <a:pt x="5667027" y="601660"/>
                </a:moveTo>
                <a:cubicBezTo>
                  <a:pt x="5667132" y="592019"/>
                  <a:pt x="5656306" y="582189"/>
                  <a:pt x="5650568" y="581177"/>
                </a:cubicBezTo>
                <a:cubicBezTo>
                  <a:pt x="5647023" y="585704"/>
                  <a:pt x="5645145" y="589952"/>
                  <a:pt x="5645368" y="594113"/>
                </a:cubicBezTo>
                <a:cubicBezTo>
                  <a:pt x="5656224" y="596371"/>
                  <a:pt x="5661133" y="601587"/>
                  <a:pt x="5662685" y="610904"/>
                </a:cubicBezTo>
                <a:cubicBezTo>
                  <a:pt x="5665743" y="608066"/>
                  <a:pt x="5666992" y="604873"/>
                  <a:pt x="5667027" y="601660"/>
                </a:cubicBezTo>
                <a:close/>
                <a:moveTo>
                  <a:pt x="3278540" y="6007816"/>
                </a:moveTo>
                <a:cubicBezTo>
                  <a:pt x="3281142" y="5988064"/>
                  <a:pt x="3270204" y="5973546"/>
                  <a:pt x="3257233" y="5960163"/>
                </a:cubicBezTo>
                <a:cubicBezTo>
                  <a:pt x="3257090" y="5978968"/>
                  <a:pt x="3259599" y="5996393"/>
                  <a:pt x="3278540" y="6007816"/>
                </a:cubicBezTo>
                <a:close/>
                <a:moveTo>
                  <a:pt x="3546765" y="5400757"/>
                </a:moveTo>
                <a:cubicBezTo>
                  <a:pt x="3527012" y="5385397"/>
                  <a:pt x="3516679" y="5366044"/>
                  <a:pt x="3497540" y="5350448"/>
                </a:cubicBezTo>
                <a:cubicBezTo>
                  <a:pt x="3496077" y="5372242"/>
                  <a:pt x="3524631" y="5418507"/>
                  <a:pt x="3546765" y="5400757"/>
                </a:cubicBezTo>
                <a:close/>
                <a:moveTo>
                  <a:pt x="5180444" y="1705486"/>
                </a:moveTo>
                <a:cubicBezTo>
                  <a:pt x="5178917" y="1703720"/>
                  <a:pt x="5170913" y="1690896"/>
                  <a:pt x="5166650" y="1699519"/>
                </a:cubicBezTo>
                <a:cubicBezTo>
                  <a:pt x="5174644" y="1698777"/>
                  <a:pt x="5173805" y="1714928"/>
                  <a:pt x="5180444" y="1705486"/>
                </a:cubicBezTo>
                <a:close/>
                <a:moveTo>
                  <a:pt x="5350094" y="1321713"/>
                </a:moveTo>
                <a:cubicBezTo>
                  <a:pt x="5340516" y="1317991"/>
                  <a:pt x="5340089" y="1317803"/>
                  <a:pt x="5334054" y="1309528"/>
                </a:cubicBezTo>
                <a:cubicBezTo>
                  <a:pt x="5323882" y="1315230"/>
                  <a:pt x="5347705" y="1332893"/>
                  <a:pt x="5350094" y="1321713"/>
                </a:cubicBezTo>
                <a:close/>
                <a:moveTo>
                  <a:pt x="5707003" y="518364"/>
                </a:moveTo>
                <a:cubicBezTo>
                  <a:pt x="5697762" y="515313"/>
                  <a:pt x="5702922" y="509339"/>
                  <a:pt x="5695750" y="506170"/>
                </a:cubicBezTo>
                <a:cubicBezTo>
                  <a:pt x="5688671" y="510780"/>
                  <a:pt x="5704767" y="530274"/>
                  <a:pt x="5707003" y="518364"/>
                </a:cubicBezTo>
                <a:close/>
                <a:moveTo>
                  <a:pt x="5695982" y="544448"/>
                </a:moveTo>
                <a:cubicBezTo>
                  <a:pt x="5693329" y="540181"/>
                  <a:pt x="5691132" y="515479"/>
                  <a:pt x="5679586" y="527917"/>
                </a:cubicBezTo>
                <a:cubicBezTo>
                  <a:pt x="5679979" y="532734"/>
                  <a:pt x="5688059" y="548685"/>
                  <a:pt x="5695982" y="544448"/>
                </a:cubicBezTo>
                <a:close/>
                <a:moveTo>
                  <a:pt x="5175180" y="1727931"/>
                </a:moveTo>
                <a:cubicBezTo>
                  <a:pt x="5144403" y="1682350"/>
                  <a:pt x="5106454" y="1639887"/>
                  <a:pt x="5070221" y="1596556"/>
                </a:cubicBezTo>
                <a:cubicBezTo>
                  <a:pt x="5057059" y="1618427"/>
                  <a:pt x="5034842" y="1619125"/>
                  <a:pt x="5021937" y="1642007"/>
                </a:cubicBezTo>
                <a:cubicBezTo>
                  <a:pt x="5046905" y="1690142"/>
                  <a:pt x="5058985" y="1742633"/>
                  <a:pt x="5096934" y="1785096"/>
                </a:cubicBezTo>
                <a:cubicBezTo>
                  <a:pt x="5122508" y="1765452"/>
                  <a:pt x="5149817" y="1749244"/>
                  <a:pt x="5175180" y="1727931"/>
                </a:cubicBezTo>
                <a:close/>
                <a:moveTo>
                  <a:pt x="1076986" y="11005424"/>
                </a:moveTo>
                <a:cubicBezTo>
                  <a:pt x="1083855" y="10982244"/>
                  <a:pt x="1084165" y="10957058"/>
                  <a:pt x="1075120" y="10929137"/>
                </a:cubicBezTo>
                <a:cubicBezTo>
                  <a:pt x="1042467" y="10830212"/>
                  <a:pt x="959835" y="10771813"/>
                  <a:pt x="837162" y="10800581"/>
                </a:cubicBezTo>
                <a:cubicBezTo>
                  <a:pt x="770768" y="10816040"/>
                  <a:pt x="738540" y="10865938"/>
                  <a:pt x="694681" y="10894916"/>
                </a:cubicBezTo>
                <a:cubicBezTo>
                  <a:pt x="682925" y="10901938"/>
                  <a:pt x="669077" y="10904474"/>
                  <a:pt x="658073" y="10909792"/>
                </a:cubicBezTo>
                <a:cubicBezTo>
                  <a:pt x="649525" y="10914159"/>
                  <a:pt x="626219" y="10915059"/>
                  <a:pt x="630092" y="10935096"/>
                </a:cubicBezTo>
                <a:cubicBezTo>
                  <a:pt x="646803" y="10944515"/>
                  <a:pt x="671456" y="10932502"/>
                  <a:pt x="689880" y="10925372"/>
                </a:cubicBezTo>
                <a:cubicBezTo>
                  <a:pt x="746427" y="10904545"/>
                  <a:pt x="822427" y="10871952"/>
                  <a:pt x="878738" y="10872399"/>
                </a:cubicBezTo>
                <a:cubicBezTo>
                  <a:pt x="877530" y="10882046"/>
                  <a:pt x="865000" y="10881600"/>
                  <a:pt x="870092" y="10896575"/>
                </a:cubicBezTo>
                <a:cubicBezTo>
                  <a:pt x="893518" y="10906926"/>
                  <a:pt x="892034" y="10941394"/>
                  <a:pt x="887638" y="10962865"/>
                </a:cubicBezTo>
                <a:cubicBezTo>
                  <a:pt x="907102" y="10977575"/>
                  <a:pt x="882420" y="10997719"/>
                  <a:pt x="904102" y="11010863"/>
                </a:cubicBezTo>
                <a:cubicBezTo>
                  <a:pt x="889751" y="11020301"/>
                  <a:pt x="901598" y="11032663"/>
                  <a:pt x="896191" y="11046053"/>
                </a:cubicBezTo>
                <a:cubicBezTo>
                  <a:pt x="800141" y="11056043"/>
                  <a:pt x="726157" y="11017246"/>
                  <a:pt x="642727" y="11025177"/>
                </a:cubicBezTo>
                <a:cubicBezTo>
                  <a:pt x="643737" y="11033259"/>
                  <a:pt x="644510" y="11040726"/>
                  <a:pt x="644857" y="11048007"/>
                </a:cubicBezTo>
                <a:cubicBezTo>
                  <a:pt x="743770" y="11028081"/>
                  <a:pt x="777483" y="11136129"/>
                  <a:pt x="874830" y="11135874"/>
                </a:cubicBezTo>
                <a:cubicBezTo>
                  <a:pt x="954448" y="11135421"/>
                  <a:pt x="978852" y="11096320"/>
                  <a:pt x="1039500" y="11069669"/>
                </a:cubicBezTo>
                <a:cubicBezTo>
                  <a:pt x="1056689" y="11049776"/>
                  <a:pt x="1070117" y="11028604"/>
                  <a:pt x="1076986" y="11005424"/>
                </a:cubicBezTo>
                <a:close/>
                <a:moveTo>
                  <a:pt x="5426950" y="1162324"/>
                </a:moveTo>
                <a:cubicBezTo>
                  <a:pt x="5410646" y="1158204"/>
                  <a:pt x="5401439" y="1134604"/>
                  <a:pt x="5385227" y="1122300"/>
                </a:cubicBezTo>
                <a:cubicBezTo>
                  <a:pt x="5395273" y="1104123"/>
                  <a:pt x="5398933" y="1086722"/>
                  <a:pt x="5409169" y="1068115"/>
                </a:cubicBezTo>
                <a:cubicBezTo>
                  <a:pt x="5428437" y="1079198"/>
                  <a:pt x="5425916" y="1094019"/>
                  <a:pt x="5444938" y="1098825"/>
                </a:cubicBezTo>
                <a:cubicBezTo>
                  <a:pt x="5438724" y="1119724"/>
                  <a:pt x="5442604" y="1139428"/>
                  <a:pt x="5426950" y="1162324"/>
                </a:cubicBezTo>
                <a:close/>
                <a:moveTo>
                  <a:pt x="3154443" y="6307083"/>
                </a:moveTo>
                <a:cubicBezTo>
                  <a:pt x="3156692" y="6298908"/>
                  <a:pt x="3144687" y="6281922"/>
                  <a:pt x="3149217" y="6271668"/>
                </a:cubicBezTo>
                <a:cubicBezTo>
                  <a:pt x="3141946" y="6259263"/>
                  <a:pt x="3148873" y="6237813"/>
                  <a:pt x="3127354" y="6233411"/>
                </a:cubicBezTo>
                <a:cubicBezTo>
                  <a:pt x="3112096" y="6259862"/>
                  <a:pt x="3145023" y="6284624"/>
                  <a:pt x="3146302" y="6311744"/>
                </a:cubicBezTo>
                <a:cubicBezTo>
                  <a:pt x="3151360" y="6311553"/>
                  <a:pt x="3153694" y="6309808"/>
                  <a:pt x="3154443" y="6307083"/>
                </a:cubicBezTo>
                <a:close/>
                <a:moveTo>
                  <a:pt x="5505697" y="986976"/>
                </a:moveTo>
                <a:cubicBezTo>
                  <a:pt x="5486420" y="982548"/>
                  <a:pt x="5473342" y="958371"/>
                  <a:pt x="5461561" y="944988"/>
                </a:cubicBezTo>
                <a:cubicBezTo>
                  <a:pt x="5473870" y="927428"/>
                  <a:pt x="5481455" y="920558"/>
                  <a:pt x="5490299" y="894822"/>
                </a:cubicBezTo>
                <a:cubicBezTo>
                  <a:pt x="5503969" y="903929"/>
                  <a:pt x="5507237" y="917128"/>
                  <a:pt x="5522661" y="918832"/>
                </a:cubicBezTo>
                <a:cubicBezTo>
                  <a:pt x="5528549" y="939833"/>
                  <a:pt x="5516699" y="963218"/>
                  <a:pt x="5505697" y="986976"/>
                </a:cubicBezTo>
                <a:close/>
                <a:moveTo>
                  <a:pt x="3411246" y="5729417"/>
                </a:moveTo>
                <a:cubicBezTo>
                  <a:pt x="3417906" y="5720119"/>
                  <a:pt x="3406957" y="5701004"/>
                  <a:pt x="3396882" y="5708790"/>
                </a:cubicBezTo>
                <a:cubicBezTo>
                  <a:pt x="3406327" y="5713982"/>
                  <a:pt x="3393186" y="5727551"/>
                  <a:pt x="3411246" y="5729417"/>
                </a:cubicBezTo>
                <a:close/>
                <a:moveTo>
                  <a:pt x="4257566" y="3817902"/>
                </a:moveTo>
                <a:cubicBezTo>
                  <a:pt x="4248005" y="3806027"/>
                  <a:pt x="4237269" y="3834948"/>
                  <a:pt x="4244482" y="3837115"/>
                </a:cubicBezTo>
                <a:cubicBezTo>
                  <a:pt x="4250162" y="3833503"/>
                  <a:pt x="4255127" y="3828046"/>
                  <a:pt x="4257566" y="3817902"/>
                </a:cubicBezTo>
                <a:close/>
                <a:moveTo>
                  <a:pt x="5564689" y="863124"/>
                </a:moveTo>
                <a:cubicBezTo>
                  <a:pt x="5547310" y="872332"/>
                  <a:pt x="5550352" y="892096"/>
                  <a:pt x="5539787" y="907896"/>
                </a:cubicBezTo>
                <a:cubicBezTo>
                  <a:pt x="5522516" y="901800"/>
                  <a:pt x="5504723" y="876029"/>
                  <a:pt x="5503735" y="859730"/>
                </a:cubicBezTo>
                <a:cubicBezTo>
                  <a:pt x="5516680" y="845494"/>
                  <a:pt x="5515702" y="833804"/>
                  <a:pt x="5529075" y="819757"/>
                </a:cubicBezTo>
                <a:cubicBezTo>
                  <a:pt x="5546696" y="833172"/>
                  <a:pt x="5554338" y="848317"/>
                  <a:pt x="5564689" y="863124"/>
                </a:cubicBezTo>
                <a:close/>
                <a:moveTo>
                  <a:pt x="5475975" y="1064727"/>
                </a:moveTo>
                <a:cubicBezTo>
                  <a:pt x="5473081" y="1069854"/>
                  <a:pt x="5469226" y="1074475"/>
                  <a:pt x="5463859" y="1078267"/>
                </a:cubicBezTo>
                <a:cubicBezTo>
                  <a:pt x="5445931" y="1060073"/>
                  <a:pt x="5432911" y="1058429"/>
                  <a:pt x="5421383" y="1033816"/>
                </a:cubicBezTo>
                <a:cubicBezTo>
                  <a:pt x="5423718" y="1020464"/>
                  <a:pt x="5428255" y="1028633"/>
                  <a:pt x="5435984" y="1019206"/>
                </a:cubicBezTo>
                <a:cubicBezTo>
                  <a:pt x="5445094" y="1003198"/>
                  <a:pt x="5437200" y="989950"/>
                  <a:pt x="5453368" y="972951"/>
                </a:cubicBezTo>
                <a:cubicBezTo>
                  <a:pt x="5473953" y="985129"/>
                  <a:pt x="5470479" y="1001059"/>
                  <a:pt x="5490875" y="1013666"/>
                </a:cubicBezTo>
                <a:cubicBezTo>
                  <a:pt x="5484678" y="1029421"/>
                  <a:pt x="5484656" y="1049348"/>
                  <a:pt x="5475975" y="1064727"/>
                </a:cubicBezTo>
                <a:close/>
                <a:moveTo>
                  <a:pt x="5607827" y="767102"/>
                </a:moveTo>
                <a:cubicBezTo>
                  <a:pt x="5599408" y="788475"/>
                  <a:pt x="5590372" y="810087"/>
                  <a:pt x="5570915" y="833239"/>
                </a:cubicBezTo>
                <a:cubicBezTo>
                  <a:pt x="5554116" y="815575"/>
                  <a:pt x="5543977" y="796757"/>
                  <a:pt x="5536122" y="777411"/>
                </a:cubicBezTo>
                <a:cubicBezTo>
                  <a:pt x="5543555" y="761748"/>
                  <a:pt x="5549324" y="746374"/>
                  <a:pt x="5563228" y="729985"/>
                </a:cubicBezTo>
                <a:cubicBezTo>
                  <a:pt x="5580661" y="734615"/>
                  <a:pt x="5584618" y="755823"/>
                  <a:pt x="5607827" y="767102"/>
                </a:cubicBezTo>
                <a:close/>
                <a:moveTo>
                  <a:pt x="5753320" y="437972"/>
                </a:moveTo>
                <a:cubicBezTo>
                  <a:pt x="5752757" y="430106"/>
                  <a:pt x="5747266" y="423110"/>
                  <a:pt x="5736191" y="416185"/>
                </a:cubicBezTo>
                <a:cubicBezTo>
                  <a:pt x="5734783" y="426227"/>
                  <a:pt x="5720423" y="438162"/>
                  <a:pt x="5730513" y="446175"/>
                </a:cubicBezTo>
                <a:cubicBezTo>
                  <a:pt x="5739429" y="441990"/>
                  <a:pt x="5731170" y="428693"/>
                  <a:pt x="5741072" y="432560"/>
                </a:cubicBezTo>
                <a:cubicBezTo>
                  <a:pt x="5745858" y="437722"/>
                  <a:pt x="5740743" y="443586"/>
                  <a:pt x="5745530" y="448748"/>
                </a:cubicBezTo>
                <a:cubicBezTo>
                  <a:pt x="5748486" y="445484"/>
                  <a:pt x="5750786" y="441422"/>
                  <a:pt x="5753320" y="437972"/>
                </a:cubicBezTo>
                <a:close/>
                <a:moveTo>
                  <a:pt x="5189793" y="1713445"/>
                </a:moveTo>
                <a:cubicBezTo>
                  <a:pt x="5187207" y="1712595"/>
                  <a:pt x="5184975" y="1711440"/>
                  <a:pt x="5182743" y="1710285"/>
                </a:cubicBezTo>
                <a:cubicBezTo>
                  <a:pt x="5181894" y="1712870"/>
                  <a:pt x="5180740" y="1715102"/>
                  <a:pt x="5179586" y="1717333"/>
                </a:cubicBezTo>
                <a:cubicBezTo>
                  <a:pt x="5181818" y="1718488"/>
                  <a:pt x="5184404" y="1719339"/>
                  <a:pt x="5186636" y="1720494"/>
                </a:cubicBezTo>
                <a:cubicBezTo>
                  <a:pt x="5187790" y="1718262"/>
                  <a:pt x="5188639" y="1715676"/>
                  <a:pt x="5189793" y="1713445"/>
                </a:cubicBezTo>
                <a:close/>
                <a:moveTo>
                  <a:pt x="2270658" y="8321109"/>
                </a:moveTo>
                <a:cubicBezTo>
                  <a:pt x="2254867" y="8326035"/>
                  <a:pt x="2241906" y="8332784"/>
                  <a:pt x="2224684" y="8335864"/>
                </a:cubicBezTo>
                <a:cubicBezTo>
                  <a:pt x="2225264" y="8342861"/>
                  <a:pt x="2227213" y="8347968"/>
                  <a:pt x="2231918" y="8350227"/>
                </a:cubicBezTo>
                <a:cubicBezTo>
                  <a:pt x="2241040" y="8337002"/>
                  <a:pt x="2267226" y="8339849"/>
                  <a:pt x="2270658" y="8321109"/>
                </a:cubicBezTo>
                <a:close/>
                <a:moveTo>
                  <a:pt x="3436013" y="5683758"/>
                </a:moveTo>
                <a:cubicBezTo>
                  <a:pt x="3423930" y="5684538"/>
                  <a:pt x="3425065" y="5664642"/>
                  <a:pt x="3416370" y="5675079"/>
                </a:cubicBezTo>
                <a:cubicBezTo>
                  <a:pt x="3421732" y="5677960"/>
                  <a:pt x="3429328" y="5701199"/>
                  <a:pt x="3436013" y="5683758"/>
                </a:cubicBezTo>
                <a:close/>
                <a:moveTo>
                  <a:pt x="3203945" y="6218229"/>
                </a:moveTo>
                <a:cubicBezTo>
                  <a:pt x="3199012" y="6215538"/>
                  <a:pt x="3197962" y="6210989"/>
                  <a:pt x="3189574" y="6210347"/>
                </a:cubicBezTo>
                <a:cubicBezTo>
                  <a:pt x="3183246" y="6222360"/>
                  <a:pt x="3200268" y="6228860"/>
                  <a:pt x="3203945" y="6218229"/>
                </a:cubicBezTo>
                <a:close/>
                <a:moveTo>
                  <a:pt x="2287932" y="8292337"/>
                </a:moveTo>
                <a:cubicBezTo>
                  <a:pt x="2290521" y="8279216"/>
                  <a:pt x="2269258" y="8292171"/>
                  <a:pt x="2266518" y="8295952"/>
                </a:cubicBezTo>
                <a:cubicBezTo>
                  <a:pt x="2277763" y="8298573"/>
                  <a:pt x="2279532" y="8292472"/>
                  <a:pt x="2287932" y="8292337"/>
                </a:cubicBezTo>
                <a:close/>
                <a:moveTo>
                  <a:pt x="5742198" y="475712"/>
                </a:moveTo>
                <a:cubicBezTo>
                  <a:pt x="5740696" y="474540"/>
                  <a:pt x="5738772" y="473182"/>
                  <a:pt x="5736848" y="471824"/>
                </a:cubicBezTo>
                <a:cubicBezTo>
                  <a:pt x="5735675" y="473337"/>
                  <a:pt x="5734314" y="475275"/>
                  <a:pt x="5732531" y="477026"/>
                </a:cubicBezTo>
                <a:cubicBezTo>
                  <a:pt x="5734455" y="478384"/>
                  <a:pt x="5736379" y="479742"/>
                  <a:pt x="5738303" y="481100"/>
                </a:cubicBezTo>
                <a:cubicBezTo>
                  <a:pt x="5739664" y="479162"/>
                  <a:pt x="5740837" y="477649"/>
                  <a:pt x="5742198" y="475712"/>
                </a:cubicBezTo>
                <a:close/>
                <a:moveTo>
                  <a:pt x="3354328" y="5880183"/>
                </a:moveTo>
                <a:cubicBezTo>
                  <a:pt x="3349014" y="5878347"/>
                  <a:pt x="3343176" y="5874235"/>
                  <a:pt x="3340674" y="5878742"/>
                </a:cubicBezTo>
                <a:cubicBezTo>
                  <a:pt x="3342621" y="5880111"/>
                  <a:pt x="3345183" y="5881243"/>
                  <a:pt x="3342821" y="5884279"/>
                </a:cubicBezTo>
                <a:cubicBezTo>
                  <a:pt x="3347710" y="5885919"/>
                  <a:pt x="3352593" y="5887576"/>
                  <a:pt x="3354328" y="5880183"/>
                </a:cubicBezTo>
                <a:close/>
                <a:moveTo>
                  <a:pt x="5652679" y="684340"/>
                </a:moveTo>
                <a:cubicBezTo>
                  <a:pt x="5628929" y="692361"/>
                  <a:pt x="5632504" y="724283"/>
                  <a:pt x="5624604" y="744449"/>
                </a:cubicBezTo>
                <a:cubicBezTo>
                  <a:pt x="5612814" y="750554"/>
                  <a:pt x="5584535" y="697945"/>
                  <a:pt x="5585674" y="685077"/>
                </a:cubicBezTo>
                <a:cubicBezTo>
                  <a:pt x="5585737" y="681505"/>
                  <a:pt x="5596195" y="668126"/>
                  <a:pt x="5598814" y="661054"/>
                </a:cubicBezTo>
                <a:cubicBezTo>
                  <a:pt x="5603187" y="651158"/>
                  <a:pt x="5602192" y="641976"/>
                  <a:pt x="5609798" y="635051"/>
                </a:cubicBezTo>
                <a:cubicBezTo>
                  <a:pt x="5622711" y="651556"/>
                  <a:pt x="5637695" y="667948"/>
                  <a:pt x="5652679" y="684340"/>
                </a:cubicBezTo>
                <a:close/>
                <a:moveTo>
                  <a:pt x="4311456" y="3720062"/>
                </a:moveTo>
                <a:cubicBezTo>
                  <a:pt x="4313370" y="3715297"/>
                  <a:pt x="4313075" y="3711341"/>
                  <a:pt x="4305083" y="3710360"/>
                </a:cubicBezTo>
                <a:cubicBezTo>
                  <a:pt x="4300130" y="3720414"/>
                  <a:pt x="4300104" y="3728563"/>
                  <a:pt x="4304577" y="3734620"/>
                </a:cubicBezTo>
                <a:cubicBezTo>
                  <a:pt x="4305419" y="3730402"/>
                  <a:pt x="4309542" y="3724827"/>
                  <a:pt x="4311456" y="3720062"/>
                </a:cubicBezTo>
                <a:close/>
                <a:moveTo>
                  <a:pt x="4200115" y="3973209"/>
                </a:moveTo>
                <a:cubicBezTo>
                  <a:pt x="4207378" y="3955761"/>
                  <a:pt x="4210984" y="3938354"/>
                  <a:pt x="4204319" y="3928013"/>
                </a:cubicBezTo>
                <a:cubicBezTo>
                  <a:pt x="4188883" y="3954858"/>
                  <a:pt x="4167025" y="3991616"/>
                  <a:pt x="4173970" y="4018658"/>
                </a:cubicBezTo>
                <a:cubicBezTo>
                  <a:pt x="4181933" y="4008149"/>
                  <a:pt x="4192852" y="3990658"/>
                  <a:pt x="4200115" y="3973209"/>
                </a:cubicBezTo>
                <a:close/>
                <a:moveTo>
                  <a:pt x="5676809" y="632442"/>
                </a:moveTo>
                <a:cubicBezTo>
                  <a:pt x="5673230" y="642730"/>
                  <a:pt x="5667848" y="652285"/>
                  <a:pt x="5657411" y="657829"/>
                </a:cubicBezTo>
                <a:cubicBezTo>
                  <a:pt x="5650915" y="638710"/>
                  <a:pt x="5631442" y="620966"/>
                  <a:pt x="5627233" y="601334"/>
                </a:cubicBezTo>
                <a:cubicBezTo>
                  <a:pt x="5644861" y="596428"/>
                  <a:pt x="5640282" y="565969"/>
                  <a:pt x="5652472" y="561707"/>
                </a:cubicBezTo>
                <a:cubicBezTo>
                  <a:pt x="5666228" y="574894"/>
                  <a:pt x="5665583" y="590350"/>
                  <a:pt x="5685395" y="602659"/>
                </a:cubicBezTo>
                <a:cubicBezTo>
                  <a:pt x="5682166" y="611134"/>
                  <a:pt x="5680389" y="622154"/>
                  <a:pt x="5676809" y="632442"/>
                </a:cubicBezTo>
                <a:close/>
                <a:moveTo>
                  <a:pt x="725163" y="11847303"/>
                </a:moveTo>
                <a:cubicBezTo>
                  <a:pt x="726823" y="11841382"/>
                  <a:pt x="725868" y="11835459"/>
                  <a:pt x="723397" y="11829505"/>
                </a:cubicBezTo>
                <a:cubicBezTo>
                  <a:pt x="719322" y="11831799"/>
                  <a:pt x="715102" y="11830958"/>
                  <a:pt x="711304" y="11825697"/>
                </a:cubicBezTo>
                <a:cubicBezTo>
                  <a:pt x="693302" y="11838726"/>
                  <a:pt x="702275" y="11851904"/>
                  <a:pt x="711249" y="11865081"/>
                </a:cubicBezTo>
                <a:cubicBezTo>
                  <a:pt x="719232" y="11859139"/>
                  <a:pt x="723505" y="11853222"/>
                  <a:pt x="725163" y="11847303"/>
                </a:cubicBezTo>
                <a:close/>
                <a:moveTo>
                  <a:pt x="5709141" y="567504"/>
                </a:moveTo>
                <a:cubicBezTo>
                  <a:pt x="5707106" y="571772"/>
                  <a:pt x="5704486" y="575418"/>
                  <a:pt x="5700803" y="578047"/>
                </a:cubicBezTo>
                <a:cubicBezTo>
                  <a:pt x="5672923" y="548704"/>
                  <a:pt x="5651492" y="525306"/>
                  <a:pt x="5695484" y="488512"/>
                </a:cubicBezTo>
                <a:cubicBezTo>
                  <a:pt x="5708575" y="499971"/>
                  <a:pt x="5715036" y="511596"/>
                  <a:pt x="5724601" y="523045"/>
                </a:cubicBezTo>
                <a:cubicBezTo>
                  <a:pt x="5716093" y="536310"/>
                  <a:pt x="5715247" y="554701"/>
                  <a:pt x="5709141" y="567504"/>
                </a:cubicBezTo>
                <a:close/>
                <a:moveTo>
                  <a:pt x="1683165" y="9682898"/>
                </a:moveTo>
                <a:cubicBezTo>
                  <a:pt x="1674609" y="9669939"/>
                  <a:pt x="1670360" y="9655314"/>
                  <a:pt x="1654422" y="9645212"/>
                </a:cubicBezTo>
                <a:cubicBezTo>
                  <a:pt x="1640133" y="9652157"/>
                  <a:pt x="1664729" y="9699228"/>
                  <a:pt x="1683165" y="9682898"/>
                </a:cubicBezTo>
                <a:close/>
                <a:moveTo>
                  <a:pt x="3304147" y="6014546"/>
                </a:moveTo>
                <a:cubicBezTo>
                  <a:pt x="3309175" y="5997391"/>
                  <a:pt x="3286426" y="5958779"/>
                  <a:pt x="3276876" y="5968842"/>
                </a:cubicBezTo>
                <a:cubicBezTo>
                  <a:pt x="3285966" y="5984079"/>
                  <a:pt x="3288097" y="6002356"/>
                  <a:pt x="3304147" y="6014546"/>
                </a:cubicBezTo>
                <a:close/>
                <a:moveTo>
                  <a:pt x="2495104" y="7853802"/>
                </a:moveTo>
                <a:cubicBezTo>
                  <a:pt x="2496196" y="7851101"/>
                  <a:pt x="2496255" y="7848189"/>
                  <a:pt x="2494624" y="7845043"/>
                </a:cubicBezTo>
                <a:cubicBezTo>
                  <a:pt x="2490431" y="7856227"/>
                  <a:pt x="2468533" y="7860420"/>
                  <a:pt x="2475056" y="7873002"/>
                </a:cubicBezTo>
                <a:cubicBezTo>
                  <a:pt x="2479249" y="7868109"/>
                  <a:pt x="2491829" y="7861906"/>
                  <a:pt x="2495104" y="7853802"/>
                </a:cubicBezTo>
                <a:close/>
                <a:moveTo>
                  <a:pt x="5760477" y="463477"/>
                </a:moveTo>
                <a:cubicBezTo>
                  <a:pt x="5754646" y="476388"/>
                  <a:pt x="5746961" y="489496"/>
                  <a:pt x="5738866" y="502676"/>
                </a:cubicBezTo>
                <a:cubicBezTo>
                  <a:pt x="5719578" y="488060"/>
                  <a:pt x="5722488" y="470049"/>
                  <a:pt x="5698648" y="455454"/>
                </a:cubicBezTo>
                <a:cubicBezTo>
                  <a:pt x="5700432" y="439993"/>
                  <a:pt x="5702778" y="446107"/>
                  <a:pt x="5714651" y="434088"/>
                </a:cubicBezTo>
                <a:cubicBezTo>
                  <a:pt x="5721268" y="420255"/>
                  <a:pt x="5724600" y="407002"/>
                  <a:pt x="5737177" y="392247"/>
                </a:cubicBezTo>
                <a:cubicBezTo>
                  <a:pt x="5744967" y="404321"/>
                  <a:pt x="5753039" y="422614"/>
                  <a:pt x="5770966" y="425457"/>
                </a:cubicBezTo>
                <a:cubicBezTo>
                  <a:pt x="5770285" y="437851"/>
                  <a:pt x="5766307" y="450565"/>
                  <a:pt x="5760477" y="463477"/>
                </a:cubicBezTo>
                <a:close/>
                <a:moveTo>
                  <a:pt x="3318546" y="5992355"/>
                </a:moveTo>
                <a:cubicBezTo>
                  <a:pt x="3322583" y="5976288"/>
                  <a:pt x="3321363" y="5981358"/>
                  <a:pt x="3326956" y="5962925"/>
                </a:cubicBezTo>
                <a:cubicBezTo>
                  <a:pt x="3311118" y="5959496"/>
                  <a:pt x="3314439" y="5941585"/>
                  <a:pt x="3297055" y="5945118"/>
                </a:cubicBezTo>
                <a:cubicBezTo>
                  <a:pt x="3306685" y="5949891"/>
                  <a:pt x="3298897" y="5961742"/>
                  <a:pt x="3294373" y="5971981"/>
                </a:cubicBezTo>
                <a:cubicBezTo>
                  <a:pt x="3306945" y="5977026"/>
                  <a:pt x="3302896" y="5988500"/>
                  <a:pt x="3318546" y="5992355"/>
                </a:cubicBezTo>
                <a:close/>
                <a:moveTo>
                  <a:pt x="3562270" y="5440748"/>
                </a:moveTo>
                <a:cubicBezTo>
                  <a:pt x="3556956" y="5438913"/>
                  <a:pt x="3557475" y="5419256"/>
                  <a:pt x="3548354" y="5429505"/>
                </a:cubicBezTo>
                <a:cubicBezTo>
                  <a:pt x="3554282" y="5431104"/>
                  <a:pt x="3553148" y="5450997"/>
                  <a:pt x="3562270" y="5440748"/>
                </a:cubicBezTo>
                <a:close/>
                <a:moveTo>
                  <a:pt x="3945504" y="4574086"/>
                </a:moveTo>
                <a:cubicBezTo>
                  <a:pt x="3945218" y="4591094"/>
                  <a:pt x="3914339" y="4592954"/>
                  <a:pt x="3903433" y="4584836"/>
                </a:cubicBezTo>
                <a:cubicBezTo>
                  <a:pt x="3905278" y="4582081"/>
                  <a:pt x="3906668" y="4579188"/>
                  <a:pt x="3905743" y="4574146"/>
                </a:cubicBezTo>
                <a:cubicBezTo>
                  <a:pt x="3919057" y="4574465"/>
                  <a:pt x="3936920" y="4568105"/>
                  <a:pt x="3945504" y="4574086"/>
                </a:cubicBezTo>
                <a:close/>
                <a:moveTo>
                  <a:pt x="1094539" y="11029788"/>
                </a:moveTo>
                <a:cubicBezTo>
                  <a:pt x="1087786" y="11049391"/>
                  <a:pt x="1078214" y="11066159"/>
                  <a:pt x="1067225" y="11078356"/>
                </a:cubicBezTo>
                <a:cubicBezTo>
                  <a:pt x="1027795" y="11121509"/>
                  <a:pt x="928865" y="11176039"/>
                  <a:pt x="846850" y="11161180"/>
                </a:cubicBezTo>
                <a:cubicBezTo>
                  <a:pt x="817005" y="11156137"/>
                  <a:pt x="787120" y="11132752"/>
                  <a:pt x="762356" y="11116211"/>
                </a:cubicBezTo>
                <a:cubicBezTo>
                  <a:pt x="723814" y="11090528"/>
                  <a:pt x="706587" y="11061537"/>
                  <a:pt x="651148" y="11070638"/>
                </a:cubicBezTo>
                <a:cubicBezTo>
                  <a:pt x="639292" y="11075580"/>
                  <a:pt x="646762" y="11096696"/>
                  <a:pt x="635569" y="11102441"/>
                </a:cubicBezTo>
                <a:cubicBezTo>
                  <a:pt x="605607" y="11108035"/>
                  <a:pt x="584885" y="11101933"/>
                  <a:pt x="579346" y="11077599"/>
                </a:cubicBezTo>
                <a:cubicBezTo>
                  <a:pt x="561577" y="11080946"/>
                  <a:pt x="547957" y="11079509"/>
                  <a:pt x="533724" y="11078310"/>
                </a:cubicBezTo>
                <a:cubicBezTo>
                  <a:pt x="528037" y="11072744"/>
                  <a:pt x="522728" y="11066326"/>
                  <a:pt x="523738" y="11052519"/>
                </a:cubicBezTo>
                <a:cubicBezTo>
                  <a:pt x="511683" y="11053301"/>
                  <a:pt x="496469" y="11057777"/>
                  <a:pt x="489743" y="11052260"/>
                </a:cubicBezTo>
                <a:cubicBezTo>
                  <a:pt x="486363" y="11020735"/>
                  <a:pt x="483410" y="10989398"/>
                  <a:pt x="480030" y="10957871"/>
                </a:cubicBezTo>
                <a:cubicBezTo>
                  <a:pt x="485735" y="10950721"/>
                  <a:pt x="501673" y="10952673"/>
                  <a:pt x="513678" y="10950850"/>
                </a:cubicBezTo>
                <a:cubicBezTo>
                  <a:pt x="519571" y="10943274"/>
                  <a:pt x="516321" y="10927585"/>
                  <a:pt x="521977" y="10919395"/>
                </a:cubicBezTo>
                <a:cubicBezTo>
                  <a:pt x="534645" y="10918375"/>
                  <a:pt x="546888" y="10917167"/>
                  <a:pt x="559745" y="10915721"/>
                </a:cubicBezTo>
                <a:cubicBezTo>
                  <a:pt x="565677" y="10904599"/>
                  <a:pt x="566162" y="10888524"/>
                  <a:pt x="574937" y="10880185"/>
                </a:cubicBezTo>
                <a:cubicBezTo>
                  <a:pt x="587794" y="10878740"/>
                  <a:pt x="600036" y="10877531"/>
                  <a:pt x="612894" y="10876085"/>
                </a:cubicBezTo>
                <a:cubicBezTo>
                  <a:pt x="617262" y="10884633"/>
                  <a:pt x="621255" y="10894032"/>
                  <a:pt x="623266" y="10905611"/>
                </a:cubicBezTo>
                <a:cubicBezTo>
                  <a:pt x="680862" y="10867432"/>
                  <a:pt x="742567" y="10784236"/>
                  <a:pt x="833871" y="10766550"/>
                </a:cubicBezTo>
                <a:cubicBezTo>
                  <a:pt x="917331" y="10750488"/>
                  <a:pt x="997485" y="10778777"/>
                  <a:pt x="1048539" y="10817623"/>
                </a:cubicBezTo>
                <a:cubicBezTo>
                  <a:pt x="1078216" y="10854152"/>
                  <a:pt x="1104735" y="10894374"/>
                  <a:pt x="1104937" y="10964200"/>
                </a:cubicBezTo>
                <a:cubicBezTo>
                  <a:pt x="1105226" y="10987742"/>
                  <a:pt x="1101292" y="11010183"/>
                  <a:pt x="1094539" y="11029788"/>
                </a:cubicBezTo>
                <a:close/>
                <a:moveTo>
                  <a:pt x="2178117" y="8579551"/>
                </a:moveTo>
                <a:cubicBezTo>
                  <a:pt x="2180716" y="8575664"/>
                  <a:pt x="2182537" y="8571415"/>
                  <a:pt x="2183218" y="8566582"/>
                </a:cubicBezTo>
                <a:cubicBezTo>
                  <a:pt x="2197263" y="8468975"/>
                  <a:pt x="1988224" y="8499088"/>
                  <a:pt x="1967214" y="8418757"/>
                </a:cubicBezTo>
                <a:cubicBezTo>
                  <a:pt x="1968689" y="8402300"/>
                  <a:pt x="1980949" y="8386684"/>
                  <a:pt x="1968549" y="8372824"/>
                </a:cubicBezTo>
                <a:cubicBezTo>
                  <a:pt x="1924011" y="8378428"/>
                  <a:pt x="1911031" y="8433861"/>
                  <a:pt x="1897785" y="8475268"/>
                </a:cubicBezTo>
                <a:cubicBezTo>
                  <a:pt x="1885323" y="8513827"/>
                  <a:pt x="1853885" y="8573500"/>
                  <a:pt x="1889614" y="8604860"/>
                </a:cubicBezTo>
                <a:cubicBezTo>
                  <a:pt x="1927167" y="8599621"/>
                  <a:pt x="1912348" y="8557341"/>
                  <a:pt x="1939484" y="8549370"/>
                </a:cubicBezTo>
                <a:cubicBezTo>
                  <a:pt x="1989564" y="8533649"/>
                  <a:pt x="2058266" y="8641907"/>
                  <a:pt x="2143499" y="8610778"/>
                </a:cubicBezTo>
                <a:cubicBezTo>
                  <a:pt x="2155525" y="8599619"/>
                  <a:pt x="2170321" y="8591212"/>
                  <a:pt x="2178117" y="8579551"/>
                </a:cubicBezTo>
                <a:close/>
                <a:moveTo>
                  <a:pt x="842912" y="11608073"/>
                </a:moveTo>
                <a:cubicBezTo>
                  <a:pt x="797864" y="11616604"/>
                  <a:pt x="795295" y="11666247"/>
                  <a:pt x="759742" y="11698270"/>
                </a:cubicBezTo>
                <a:cubicBezTo>
                  <a:pt x="741714" y="11696398"/>
                  <a:pt x="728982" y="11653705"/>
                  <a:pt x="696731" y="11642501"/>
                </a:cubicBezTo>
                <a:cubicBezTo>
                  <a:pt x="706353" y="11634565"/>
                  <a:pt x="706184" y="11626874"/>
                  <a:pt x="697026" y="11618766"/>
                </a:cubicBezTo>
                <a:cubicBezTo>
                  <a:pt x="746643" y="11618346"/>
                  <a:pt x="768491" y="11549293"/>
                  <a:pt x="788332" y="11528608"/>
                </a:cubicBezTo>
                <a:cubicBezTo>
                  <a:pt x="815719" y="11555434"/>
                  <a:pt x="829955" y="11582036"/>
                  <a:pt x="842912" y="11608073"/>
                </a:cubicBezTo>
                <a:close/>
                <a:moveTo>
                  <a:pt x="5387578" y="1328080"/>
                </a:moveTo>
                <a:cubicBezTo>
                  <a:pt x="5370496" y="1315944"/>
                  <a:pt x="5347695" y="1289045"/>
                  <a:pt x="5325668" y="1269627"/>
                </a:cubicBezTo>
                <a:cubicBezTo>
                  <a:pt x="5315786" y="1276986"/>
                  <a:pt x="5331754" y="1278943"/>
                  <a:pt x="5335179" y="1285045"/>
                </a:cubicBezTo>
                <a:cubicBezTo>
                  <a:pt x="5339031" y="1291335"/>
                  <a:pt x="5337673" y="1297873"/>
                  <a:pt x="5342944" y="1303260"/>
                </a:cubicBezTo>
                <a:cubicBezTo>
                  <a:pt x="5354201" y="1315881"/>
                  <a:pt x="5371710" y="1328205"/>
                  <a:pt x="5387578" y="1328080"/>
                </a:cubicBezTo>
                <a:close/>
                <a:moveTo>
                  <a:pt x="3356442" y="5928534"/>
                </a:moveTo>
                <a:cubicBezTo>
                  <a:pt x="3351506" y="5925843"/>
                  <a:pt x="3353153" y="5920962"/>
                  <a:pt x="3346182" y="5919411"/>
                </a:cubicBezTo>
                <a:lnTo>
                  <a:pt x="3342787" y="5927095"/>
                </a:lnTo>
                <a:cubicBezTo>
                  <a:pt x="3347911" y="5929359"/>
                  <a:pt x="3346079" y="5934662"/>
                  <a:pt x="3353049" y="5936213"/>
                </a:cubicBezTo>
                <a:close/>
                <a:moveTo>
                  <a:pt x="3094271" y="6524170"/>
                </a:moveTo>
                <a:cubicBezTo>
                  <a:pt x="3084661" y="6502050"/>
                  <a:pt x="3086032" y="6473549"/>
                  <a:pt x="3067476" y="6456668"/>
                </a:cubicBezTo>
                <a:cubicBezTo>
                  <a:pt x="3067943" y="6479854"/>
                  <a:pt x="3078628" y="6520322"/>
                  <a:pt x="3094271" y="6524170"/>
                </a:cubicBezTo>
                <a:close/>
                <a:moveTo>
                  <a:pt x="2309625" y="8306001"/>
                </a:moveTo>
                <a:cubicBezTo>
                  <a:pt x="2298003" y="8308990"/>
                  <a:pt x="2288745" y="8313811"/>
                  <a:pt x="2281392" y="8320936"/>
                </a:cubicBezTo>
                <a:cubicBezTo>
                  <a:pt x="2296814" y="8322088"/>
                  <a:pt x="2303220" y="8314045"/>
                  <a:pt x="2309625" y="8306001"/>
                </a:cubicBezTo>
                <a:close/>
                <a:moveTo>
                  <a:pt x="5574476" y="917317"/>
                </a:moveTo>
                <a:cubicBezTo>
                  <a:pt x="5578312" y="909791"/>
                  <a:pt x="5582197" y="903312"/>
                  <a:pt x="5571696" y="898161"/>
                </a:cubicBezTo>
                <a:cubicBezTo>
                  <a:pt x="5567005" y="905308"/>
                  <a:pt x="5567726" y="911773"/>
                  <a:pt x="5574476" y="917317"/>
                </a:cubicBezTo>
                <a:close/>
                <a:moveTo>
                  <a:pt x="3350157" y="5954309"/>
                </a:moveTo>
                <a:cubicBezTo>
                  <a:pt x="3342559" y="5948403"/>
                  <a:pt x="3342535" y="5939216"/>
                  <a:pt x="3329825" y="5935640"/>
                </a:cubicBezTo>
                <a:cubicBezTo>
                  <a:pt x="3325728" y="5946066"/>
                  <a:pt x="3340470" y="5965837"/>
                  <a:pt x="3346766" y="5961985"/>
                </a:cubicBezTo>
                <a:cubicBezTo>
                  <a:pt x="3342017" y="5958872"/>
                  <a:pt x="3346087" y="5956590"/>
                  <a:pt x="3350157" y="5954309"/>
                </a:cubicBezTo>
                <a:close/>
                <a:moveTo>
                  <a:pt x="5499536" y="1092281"/>
                </a:moveTo>
                <a:cubicBezTo>
                  <a:pt x="5504145" y="1083003"/>
                  <a:pt x="5502968" y="1075284"/>
                  <a:pt x="5495960" y="1068073"/>
                </a:cubicBezTo>
                <a:cubicBezTo>
                  <a:pt x="5490360" y="1073827"/>
                  <a:pt x="5488931" y="1079367"/>
                  <a:pt x="5488499" y="1083805"/>
                </a:cubicBezTo>
                <a:cubicBezTo>
                  <a:pt x="5492384" y="1086550"/>
                  <a:pt x="5495842" y="1089106"/>
                  <a:pt x="5499536" y="1092281"/>
                </a:cubicBezTo>
                <a:close/>
                <a:moveTo>
                  <a:pt x="5654183" y="746799"/>
                </a:moveTo>
                <a:cubicBezTo>
                  <a:pt x="5654183" y="746799"/>
                  <a:pt x="5651368" y="745048"/>
                  <a:pt x="5651555" y="744624"/>
                </a:cubicBezTo>
                <a:cubicBezTo>
                  <a:pt x="5646129" y="720942"/>
                  <a:pt x="5646581" y="761683"/>
                  <a:pt x="5654183" y="746799"/>
                </a:cubicBezTo>
                <a:close/>
                <a:moveTo>
                  <a:pt x="581399" y="12227826"/>
                </a:moveTo>
                <a:cubicBezTo>
                  <a:pt x="564515" y="12210673"/>
                  <a:pt x="558765" y="12172931"/>
                  <a:pt x="538306" y="12168483"/>
                </a:cubicBezTo>
                <a:cubicBezTo>
                  <a:pt x="546999" y="12184568"/>
                  <a:pt x="550977" y="12237851"/>
                  <a:pt x="581399" y="12227826"/>
                </a:cubicBezTo>
                <a:close/>
                <a:moveTo>
                  <a:pt x="5543936" y="998869"/>
                </a:moveTo>
                <a:cubicBezTo>
                  <a:pt x="5540783" y="994409"/>
                  <a:pt x="5539911" y="989424"/>
                  <a:pt x="5536758" y="984964"/>
                </a:cubicBezTo>
                <a:cubicBezTo>
                  <a:pt x="5527508" y="993143"/>
                  <a:pt x="5530523" y="999075"/>
                  <a:pt x="5535202" y="1004720"/>
                </a:cubicBezTo>
                <a:cubicBezTo>
                  <a:pt x="5537571" y="1001678"/>
                  <a:pt x="5541240" y="1003811"/>
                  <a:pt x="5543936" y="998869"/>
                </a:cubicBezTo>
                <a:close/>
                <a:moveTo>
                  <a:pt x="5632057" y="799702"/>
                </a:moveTo>
                <a:cubicBezTo>
                  <a:pt x="5629234" y="797940"/>
                  <a:pt x="5626412" y="796178"/>
                  <a:pt x="5623780" y="793985"/>
                </a:cubicBezTo>
                <a:cubicBezTo>
                  <a:pt x="5621586" y="796621"/>
                  <a:pt x="5619824" y="799446"/>
                  <a:pt x="5617630" y="802081"/>
                </a:cubicBezTo>
                <a:cubicBezTo>
                  <a:pt x="5620693" y="804464"/>
                  <a:pt x="5623515" y="806226"/>
                  <a:pt x="5626148" y="808419"/>
                </a:cubicBezTo>
                <a:cubicBezTo>
                  <a:pt x="5627910" y="805594"/>
                  <a:pt x="5630104" y="802958"/>
                  <a:pt x="5632057" y="799702"/>
                </a:cubicBezTo>
                <a:close/>
                <a:moveTo>
                  <a:pt x="5438926" y="1245151"/>
                </a:moveTo>
                <a:cubicBezTo>
                  <a:pt x="5438554" y="1238537"/>
                  <a:pt x="5428910" y="1233129"/>
                  <a:pt x="5424025" y="1238997"/>
                </a:cubicBezTo>
                <a:cubicBezTo>
                  <a:pt x="5425501" y="1243727"/>
                  <a:pt x="5428820" y="1247742"/>
                  <a:pt x="5435688" y="1251795"/>
                </a:cubicBezTo>
                <a:cubicBezTo>
                  <a:pt x="5438144" y="1249695"/>
                  <a:pt x="5439051" y="1247357"/>
                  <a:pt x="5438926" y="1245151"/>
                </a:cubicBezTo>
                <a:close/>
                <a:moveTo>
                  <a:pt x="3237792" y="6227055"/>
                </a:moveTo>
                <a:cubicBezTo>
                  <a:pt x="3238448" y="6223260"/>
                  <a:pt x="3239532" y="6219654"/>
                  <a:pt x="3240615" y="6216047"/>
                </a:cubicBezTo>
                <a:cubicBezTo>
                  <a:pt x="3229617" y="6213230"/>
                  <a:pt x="3215673" y="6205538"/>
                  <a:pt x="3212423" y="6216357"/>
                </a:cubicBezTo>
                <a:cubicBezTo>
                  <a:pt x="3218734" y="6221699"/>
                  <a:pt x="3226810" y="6233438"/>
                  <a:pt x="3237792" y="6227055"/>
                </a:cubicBezTo>
                <a:close/>
                <a:moveTo>
                  <a:pt x="5674010" y="713815"/>
                </a:moveTo>
                <a:cubicBezTo>
                  <a:pt x="5675191" y="710853"/>
                  <a:pt x="5674888" y="708058"/>
                  <a:pt x="5671925" y="705482"/>
                </a:cubicBezTo>
                <a:cubicBezTo>
                  <a:pt x="5664664" y="706835"/>
                  <a:pt x="5656471" y="718418"/>
                  <a:pt x="5667192" y="723155"/>
                </a:cubicBezTo>
                <a:cubicBezTo>
                  <a:pt x="5670165" y="719908"/>
                  <a:pt x="5672830" y="716777"/>
                  <a:pt x="5674010" y="713815"/>
                </a:cubicBezTo>
                <a:close/>
                <a:moveTo>
                  <a:pt x="5525135" y="1051649"/>
                </a:moveTo>
                <a:cubicBezTo>
                  <a:pt x="5520587" y="1048097"/>
                  <a:pt x="5515850" y="1044976"/>
                  <a:pt x="5511730" y="1041612"/>
                </a:cubicBezTo>
                <a:cubicBezTo>
                  <a:pt x="5502285" y="1050296"/>
                  <a:pt x="5509247" y="1056458"/>
                  <a:pt x="5517253" y="1062566"/>
                </a:cubicBezTo>
                <a:cubicBezTo>
                  <a:pt x="5522997" y="1055333"/>
                  <a:pt x="5516647" y="1053556"/>
                  <a:pt x="5525135" y="1051649"/>
                </a:cubicBezTo>
                <a:close/>
                <a:moveTo>
                  <a:pt x="2202261" y="8573543"/>
                </a:moveTo>
                <a:cubicBezTo>
                  <a:pt x="2196591" y="8608002"/>
                  <a:pt x="2135354" y="8642558"/>
                  <a:pt x="2076285" y="8629266"/>
                </a:cubicBezTo>
                <a:cubicBezTo>
                  <a:pt x="2033761" y="8619789"/>
                  <a:pt x="2002910" y="8583494"/>
                  <a:pt x="1952102" y="8567431"/>
                </a:cubicBezTo>
                <a:cubicBezTo>
                  <a:pt x="1926459" y="8586087"/>
                  <a:pt x="1922525" y="8635899"/>
                  <a:pt x="1878971" y="8624603"/>
                </a:cubicBezTo>
                <a:cubicBezTo>
                  <a:pt x="1828335" y="8611807"/>
                  <a:pt x="1863262" y="8520595"/>
                  <a:pt x="1875160" y="8480194"/>
                </a:cubicBezTo>
                <a:cubicBezTo>
                  <a:pt x="1818717" y="8454597"/>
                  <a:pt x="1756954" y="8434426"/>
                  <a:pt x="1700635" y="8402271"/>
                </a:cubicBezTo>
                <a:cubicBezTo>
                  <a:pt x="1684264" y="8392831"/>
                  <a:pt x="1663114" y="8381301"/>
                  <a:pt x="1656991" y="8362433"/>
                </a:cubicBezTo>
                <a:cubicBezTo>
                  <a:pt x="1743364" y="8379914"/>
                  <a:pt x="1814315" y="8415048"/>
                  <a:pt x="1881686" y="8453179"/>
                </a:cubicBezTo>
                <a:cubicBezTo>
                  <a:pt x="1896674" y="8409340"/>
                  <a:pt x="1935424" y="8319801"/>
                  <a:pt x="1994629" y="8371461"/>
                </a:cubicBezTo>
                <a:cubicBezTo>
                  <a:pt x="1954626" y="8472765"/>
                  <a:pt x="2106087" y="8448937"/>
                  <a:pt x="2171764" y="8499323"/>
                </a:cubicBezTo>
                <a:cubicBezTo>
                  <a:pt x="2190218" y="8512867"/>
                  <a:pt x="2207589" y="8541442"/>
                  <a:pt x="2202261" y="8573543"/>
                </a:cubicBezTo>
                <a:close/>
                <a:moveTo>
                  <a:pt x="3215286" y="6281455"/>
                </a:moveTo>
                <a:cubicBezTo>
                  <a:pt x="3218191" y="6263334"/>
                  <a:pt x="3217264" y="6248115"/>
                  <a:pt x="3201474" y="6241138"/>
                </a:cubicBezTo>
                <a:cubicBezTo>
                  <a:pt x="3193578" y="6250927"/>
                  <a:pt x="3209295" y="6269616"/>
                  <a:pt x="3215286" y="6281455"/>
                </a:cubicBezTo>
                <a:close/>
                <a:moveTo>
                  <a:pt x="1948010" y="9150393"/>
                </a:moveTo>
                <a:cubicBezTo>
                  <a:pt x="1943539" y="9164840"/>
                  <a:pt x="1935819" y="9176833"/>
                  <a:pt x="1920417" y="9177665"/>
                </a:cubicBezTo>
                <a:cubicBezTo>
                  <a:pt x="1938413" y="9087338"/>
                  <a:pt x="1967795" y="9008153"/>
                  <a:pt x="1947783" y="8934641"/>
                </a:cubicBezTo>
                <a:cubicBezTo>
                  <a:pt x="1943247" y="8918379"/>
                  <a:pt x="1937482" y="8902592"/>
                  <a:pt x="1933472" y="8888599"/>
                </a:cubicBezTo>
                <a:cubicBezTo>
                  <a:pt x="1928609" y="8874229"/>
                  <a:pt x="1908807" y="8865989"/>
                  <a:pt x="1931099" y="8847832"/>
                </a:cubicBezTo>
                <a:cubicBezTo>
                  <a:pt x="1981128" y="8907618"/>
                  <a:pt x="1978493" y="9009315"/>
                  <a:pt x="1956117" y="9108400"/>
                </a:cubicBezTo>
                <a:cubicBezTo>
                  <a:pt x="1953707" y="9119047"/>
                  <a:pt x="1952482" y="9135947"/>
                  <a:pt x="1948010" y="9150393"/>
                </a:cubicBezTo>
                <a:close/>
                <a:moveTo>
                  <a:pt x="2633466" y="7599942"/>
                </a:moveTo>
                <a:cubicBezTo>
                  <a:pt x="2637659" y="7571518"/>
                  <a:pt x="2630205" y="7546822"/>
                  <a:pt x="2633466" y="7518863"/>
                </a:cubicBezTo>
                <a:cubicBezTo>
                  <a:pt x="2618091" y="7535173"/>
                  <a:pt x="2602716" y="7564063"/>
                  <a:pt x="2598057" y="7585963"/>
                </a:cubicBezTo>
                <a:cubicBezTo>
                  <a:pt x="2610170" y="7591555"/>
                  <a:pt x="2624148" y="7602738"/>
                  <a:pt x="2633466" y="7599942"/>
                </a:cubicBezTo>
                <a:close/>
                <a:moveTo>
                  <a:pt x="5450479" y="1224408"/>
                </a:moveTo>
                <a:cubicBezTo>
                  <a:pt x="5450277" y="1218490"/>
                  <a:pt x="5440510" y="1213792"/>
                  <a:pt x="5434468" y="1208447"/>
                </a:cubicBezTo>
                <a:cubicBezTo>
                  <a:pt x="5428946" y="1215180"/>
                  <a:pt x="5432314" y="1220236"/>
                  <a:pt x="5434028" y="1225580"/>
                </a:cubicBezTo>
                <a:cubicBezTo>
                  <a:pt x="5439115" y="1214067"/>
                  <a:pt x="5446427" y="1227491"/>
                  <a:pt x="5447001" y="1230803"/>
                </a:cubicBezTo>
                <a:cubicBezTo>
                  <a:pt x="5449551" y="1228489"/>
                  <a:pt x="5450547" y="1226381"/>
                  <a:pt x="5450479" y="1224408"/>
                </a:cubicBezTo>
                <a:close/>
                <a:moveTo>
                  <a:pt x="5615332" y="851527"/>
                </a:moveTo>
                <a:cubicBezTo>
                  <a:pt x="5619329" y="842480"/>
                  <a:pt x="5619171" y="834686"/>
                  <a:pt x="5616481" y="826804"/>
                </a:cubicBezTo>
                <a:cubicBezTo>
                  <a:pt x="5610381" y="835952"/>
                  <a:pt x="5606574" y="844568"/>
                  <a:pt x="5615332" y="851527"/>
                </a:cubicBezTo>
                <a:close/>
                <a:moveTo>
                  <a:pt x="4238502" y="3969831"/>
                </a:moveTo>
                <a:cubicBezTo>
                  <a:pt x="4241442" y="3958698"/>
                  <a:pt x="4242016" y="3946709"/>
                  <a:pt x="4240798" y="3934440"/>
                </a:cubicBezTo>
                <a:cubicBezTo>
                  <a:pt x="4230428" y="3957912"/>
                  <a:pt x="4222520" y="3980431"/>
                  <a:pt x="4222002" y="4000095"/>
                </a:cubicBezTo>
                <a:cubicBezTo>
                  <a:pt x="4230253" y="3991244"/>
                  <a:pt x="4235561" y="3980965"/>
                  <a:pt x="4238502" y="3969831"/>
                </a:cubicBezTo>
                <a:close/>
                <a:moveTo>
                  <a:pt x="2348019" y="8255400"/>
                </a:moveTo>
                <a:cubicBezTo>
                  <a:pt x="2329066" y="8180034"/>
                  <a:pt x="2302969" y="8095908"/>
                  <a:pt x="2283737" y="8032225"/>
                </a:cubicBezTo>
                <a:cubicBezTo>
                  <a:pt x="2273395" y="8027720"/>
                  <a:pt x="2265575" y="8034853"/>
                  <a:pt x="2248270" y="8032797"/>
                </a:cubicBezTo>
                <a:cubicBezTo>
                  <a:pt x="2262030" y="8104509"/>
                  <a:pt x="2294194" y="8188537"/>
                  <a:pt x="2315940" y="8263392"/>
                </a:cubicBezTo>
                <a:cubicBezTo>
                  <a:pt x="2329006" y="8263181"/>
                  <a:pt x="2338279" y="8259294"/>
                  <a:pt x="2348019" y="8255400"/>
                </a:cubicBezTo>
                <a:close/>
                <a:moveTo>
                  <a:pt x="5481636" y="1163966"/>
                </a:moveTo>
                <a:cubicBezTo>
                  <a:pt x="5492788" y="1151382"/>
                  <a:pt x="5482404" y="1142673"/>
                  <a:pt x="5470364" y="1134263"/>
                </a:cubicBezTo>
                <a:cubicBezTo>
                  <a:pt x="5468726" y="1144871"/>
                  <a:pt x="5478304" y="1154253"/>
                  <a:pt x="5481636" y="1163966"/>
                </a:cubicBezTo>
                <a:close/>
                <a:moveTo>
                  <a:pt x="761045" y="11855137"/>
                </a:moveTo>
                <a:cubicBezTo>
                  <a:pt x="745381" y="11881441"/>
                  <a:pt x="713844" y="11909729"/>
                  <a:pt x="686805" y="11928489"/>
                </a:cubicBezTo>
                <a:cubicBezTo>
                  <a:pt x="661037" y="11904820"/>
                  <a:pt x="646125" y="11880832"/>
                  <a:pt x="647949" y="11857072"/>
                </a:cubicBezTo>
                <a:cubicBezTo>
                  <a:pt x="660067" y="11838884"/>
                  <a:pt x="701771" y="11823021"/>
                  <a:pt x="707758" y="11789841"/>
                </a:cubicBezTo>
                <a:cubicBezTo>
                  <a:pt x="728535" y="11800556"/>
                  <a:pt x="749849" y="11827375"/>
                  <a:pt x="770664" y="11829919"/>
                </a:cubicBezTo>
                <a:cubicBezTo>
                  <a:pt x="769724" y="11837820"/>
                  <a:pt x="766266" y="11846368"/>
                  <a:pt x="761045" y="11855137"/>
                </a:cubicBezTo>
                <a:close/>
                <a:moveTo>
                  <a:pt x="3371422" y="5948921"/>
                </a:moveTo>
                <a:cubicBezTo>
                  <a:pt x="3371422" y="5948921"/>
                  <a:pt x="3361560" y="5965465"/>
                  <a:pt x="3371422" y="5948921"/>
                </a:cubicBezTo>
                <a:close/>
                <a:moveTo>
                  <a:pt x="4930170" y="2422596"/>
                </a:moveTo>
                <a:cubicBezTo>
                  <a:pt x="4911526" y="2433114"/>
                  <a:pt x="4892375" y="2432092"/>
                  <a:pt x="4873691" y="2439970"/>
                </a:cubicBezTo>
                <a:cubicBezTo>
                  <a:pt x="4844576" y="2477374"/>
                  <a:pt x="4821206" y="2523597"/>
                  <a:pt x="4784925" y="2545605"/>
                </a:cubicBezTo>
                <a:cubicBezTo>
                  <a:pt x="4752548" y="2564260"/>
                  <a:pt x="4652020" y="2549323"/>
                  <a:pt x="4610754" y="2547652"/>
                </a:cubicBezTo>
                <a:cubicBezTo>
                  <a:pt x="4544409" y="2545712"/>
                  <a:pt x="4485341" y="2544980"/>
                  <a:pt x="4436827" y="2544085"/>
                </a:cubicBezTo>
                <a:cubicBezTo>
                  <a:pt x="4417656" y="2563190"/>
                  <a:pt x="4441041" y="2581964"/>
                  <a:pt x="4420550" y="2601089"/>
                </a:cubicBezTo>
                <a:cubicBezTo>
                  <a:pt x="4372839" y="2609420"/>
                  <a:pt x="4324661" y="2608849"/>
                  <a:pt x="4276601" y="2573303"/>
                </a:cubicBezTo>
                <a:cubicBezTo>
                  <a:pt x="4246200" y="2506137"/>
                  <a:pt x="4262798" y="2405908"/>
                  <a:pt x="4262497" y="2322440"/>
                </a:cubicBezTo>
                <a:cubicBezTo>
                  <a:pt x="4262138" y="2277905"/>
                  <a:pt x="4258388" y="2206039"/>
                  <a:pt x="4327056" y="2187487"/>
                </a:cubicBezTo>
                <a:cubicBezTo>
                  <a:pt x="4347759" y="2182216"/>
                  <a:pt x="4379841" y="2187327"/>
                  <a:pt x="4407863" y="2185902"/>
                </a:cubicBezTo>
                <a:cubicBezTo>
                  <a:pt x="4516662" y="2180913"/>
                  <a:pt x="4649281" y="2180173"/>
                  <a:pt x="4755756" y="2174231"/>
                </a:cubicBezTo>
                <a:cubicBezTo>
                  <a:pt x="4783861" y="2199529"/>
                  <a:pt x="4815803" y="2238294"/>
                  <a:pt x="4850983" y="2273050"/>
                </a:cubicBezTo>
                <a:cubicBezTo>
                  <a:pt x="4879788" y="2279531"/>
                  <a:pt x="4904125" y="2274534"/>
                  <a:pt x="4921603" y="2295378"/>
                </a:cubicBezTo>
                <a:cubicBezTo>
                  <a:pt x="4946806" y="2325010"/>
                  <a:pt x="4925052" y="2390343"/>
                  <a:pt x="4930170" y="2422596"/>
                </a:cubicBezTo>
                <a:close/>
                <a:moveTo>
                  <a:pt x="1720032" y="9689500"/>
                </a:moveTo>
                <a:cubicBezTo>
                  <a:pt x="1704808" y="9681242"/>
                  <a:pt x="1709510" y="9665984"/>
                  <a:pt x="1694286" y="9657727"/>
                </a:cubicBezTo>
                <a:cubicBezTo>
                  <a:pt x="1679343" y="9668461"/>
                  <a:pt x="1700661" y="9690628"/>
                  <a:pt x="1714566" y="9701871"/>
                </a:cubicBezTo>
                <a:close/>
                <a:moveTo>
                  <a:pt x="5399883" y="1362575"/>
                </a:moveTo>
                <a:cubicBezTo>
                  <a:pt x="5393570" y="1357236"/>
                  <a:pt x="5387068" y="1352325"/>
                  <a:pt x="5382534" y="1357968"/>
                </a:cubicBezTo>
                <a:cubicBezTo>
                  <a:pt x="5388271" y="1359993"/>
                  <a:pt x="5394772" y="1364905"/>
                  <a:pt x="5399883" y="1362575"/>
                </a:cubicBezTo>
                <a:close/>
                <a:moveTo>
                  <a:pt x="5479548" y="1183647"/>
                </a:moveTo>
                <a:cubicBezTo>
                  <a:pt x="5469399" y="1175557"/>
                  <a:pt x="5473969" y="1165214"/>
                  <a:pt x="5461548" y="1157666"/>
                </a:cubicBezTo>
                <a:cubicBezTo>
                  <a:pt x="5451494" y="1166616"/>
                  <a:pt x="5474509" y="1192752"/>
                  <a:pt x="5479548" y="1183647"/>
                </a:cubicBezTo>
                <a:close/>
                <a:moveTo>
                  <a:pt x="5758269" y="554181"/>
                </a:moveTo>
                <a:cubicBezTo>
                  <a:pt x="5757683" y="550246"/>
                  <a:pt x="5754219" y="546687"/>
                  <a:pt x="5747829" y="543610"/>
                </a:cubicBezTo>
                <a:cubicBezTo>
                  <a:pt x="5740117" y="552879"/>
                  <a:pt x="5740764" y="560771"/>
                  <a:pt x="5751439" y="567009"/>
                </a:cubicBezTo>
                <a:cubicBezTo>
                  <a:pt x="5756563" y="562428"/>
                  <a:pt x="5758855" y="558116"/>
                  <a:pt x="5758269" y="554181"/>
                </a:cubicBezTo>
                <a:close/>
                <a:moveTo>
                  <a:pt x="5564848" y="993287"/>
                </a:moveTo>
                <a:cubicBezTo>
                  <a:pt x="5575609" y="981687"/>
                  <a:pt x="5562190" y="964514"/>
                  <a:pt x="5548108" y="963914"/>
                </a:cubicBezTo>
                <a:cubicBezTo>
                  <a:pt x="5540849" y="969906"/>
                  <a:pt x="5549612" y="973267"/>
                  <a:pt x="5545492" y="979113"/>
                </a:cubicBezTo>
                <a:cubicBezTo>
                  <a:pt x="5552605" y="987367"/>
                  <a:pt x="5556420" y="975253"/>
                  <a:pt x="5563344" y="983934"/>
                </a:cubicBezTo>
                <a:cubicBezTo>
                  <a:pt x="5561404" y="987166"/>
                  <a:pt x="5563220" y="990013"/>
                  <a:pt x="5564848" y="993287"/>
                </a:cubicBezTo>
                <a:close/>
                <a:moveTo>
                  <a:pt x="5529322" y="1080242"/>
                </a:moveTo>
                <a:cubicBezTo>
                  <a:pt x="5535447" y="1072148"/>
                  <a:pt x="5533037" y="1064912"/>
                  <a:pt x="5528778" y="1058401"/>
                </a:cubicBezTo>
                <a:cubicBezTo>
                  <a:pt x="5522653" y="1066495"/>
                  <a:pt x="5527339" y="1073194"/>
                  <a:pt x="5529322" y="1080242"/>
                </a:cubicBezTo>
                <a:close/>
                <a:moveTo>
                  <a:pt x="5673190" y="756274"/>
                </a:moveTo>
                <a:cubicBezTo>
                  <a:pt x="5673995" y="752132"/>
                  <a:pt x="5673839" y="748136"/>
                  <a:pt x="5673314" y="744103"/>
                </a:cubicBezTo>
                <a:cubicBezTo>
                  <a:pt x="5667265" y="756633"/>
                  <a:pt x="5667374" y="758708"/>
                  <a:pt x="5655716" y="756091"/>
                </a:cubicBezTo>
                <a:cubicBezTo>
                  <a:pt x="5662819" y="759736"/>
                  <a:pt x="5657677" y="765572"/>
                  <a:pt x="5667299" y="769317"/>
                </a:cubicBezTo>
                <a:cubicBezTo>
                  <a:pt x="5670620" y="764703"/>
                  <a:pt x="5672386" y="760416"/>
                  <a:pt x="5673190" y="756274"/>
                </a:cubicBezTo>
                <a:close/>
                <a:moveTo>
                  <a:pt x="1611548" y="9949484"/>
                </a:moveTo>
                <a:cubicBezTo>
                  <a:pt x="1520698" y="9875701"/>
                  <a:pt x="1447551" y="9796488"/>
                  <a:pt x="1352555" y="9732087"/>
                </a:cubicBezTo>
                <a:cubicBezTo>
                  <a:pt x="1347894" y="9743790"/>
                  <a:pt x="1364552" y="9755737"/>
                  <a:pt x="1372433" y="9763298"/>
                </a:cubicBezTo>
                <a:cubicBezTo>
                  <a:pt x="1442609" y="9828456"/>
                  <a:pt x="1536862" y="9899154"/>
                  <a:pt x="1611548" y="9949484"/>
                </a:cubicBezTo>
                <a:close/>
                <a:moveTo>
                  <a:pt x="5645143" y="822476"/>
                </a:moveTo>
                <a:cubicBezTo>
                  <a:pt x="5641841" y="819472"/>
                  <a:pt x="5643794" y="816216"/>
                  <a:pt x="5639059" y="814124"/>
                </a:cubicBezTo>
                <a:cubicBezTo>
                  <a:pt x="5637437" y="815467"/>
                  <a:pt x="5636246" y="817000"/>
                  <a:pt x="5634673" y="819395"/>
                </a:cubicBezTo>
                <a:cubicBezTo>
                  <a:pt x="5638597" y="822158"/>
                  <a:pt x="5636023" y="825655"/>
                  <a:pt x="5640997" y="828368"/>
                </a:cubicBezTo>
                <a:cubicBezTo>
                  <a:pt x="5642379" y="826404"/>
                  <a:pt x="5643761" y="824440"/>
                  <a:pt x="5645143" y="822476"/>
                </a:cubicBezTo>
                <a:close/>
                <a:moveTo>
                  <a:pt x="4746009" y="2858408"/>
                </a:moveTo>
                <a:cubicBezTo>
                  <a:pt x="4754068" y="2848729"/>
                  <a:pt x="4735064" y="2832932"/>
                  <a:pt x="4729700" y="2837514"/>
                </a:cubicBezTo>
                <a:cubicBezTo>
                  <a:pt x="4735355" y="2844469"/>
                  <a:pt x="4735195" y="2853717"/>
                  <a:pt x="4746009" y="2858408"/>
                </a:cubicBezTo>
                <a:close/>
                <a:moveTo>
                  <a:pt x="3115544" y="6549910"/>
                </a:moveTo>
                <a:cubicBezTo>
                  <a:pt x="3106772" y="6465860"/>
                  <a:pt x="3075611" y="6394387"/>
                  <a:pt x="3056663" y="6316054"/>
                </a:cubicBezTo>
                <a:cubicBezTo>
                  <a:pt x="3066101" y="6321246"/>
                  <a:pt x="3061907" y="6334202"/>
                  <a:pt x="3074989" y="6336918"/>
                </a:cubicBezTo>
                <a:cubicBezTo>
                  <a:pt x="3066783" y="6304695"/>
                  <a:pt x="3070978" y="6265185"/>
                  <a:pt x="3043648" y="6243917"/>
                </a:cubicBezTo>
                <a:cubicBezTo>
                  <a:pt x="3029170" y="6255904"/>
                  <a:pt x="3049187" y="6268323"/>
                  <a:pt x="3030581" y="6276954"/>
                </a:cubicBezTo>
                <a:cubicBezTo>
                  <a:pt x="3042980" y="6349330"/>
                  <a:pt x="3070063" y="6418490"/>
                  <a:pt x="3089364" y="6482170"/>
                </a:cubicBezTo>
                <a:cubicBezTo>
                  <a:pt x="3095897" y="6505482"/>
                  <a:pt x="3098596" y="6531698"/>
                  <a:pt x="3115544" y="6549910"/>
                </a:cubicBezTo>
                <a:close/>
                <a:moveTo>
                  <a:pt x="5798384" y="478668"/>
                </a:moveTo>
                <a:cubicBezTo>
                  <a:pt x="5793438" y="475966"/>
                  <a:pt x="5790538" y="472106"/>
                  <a:pt x="5789733" y="468139"/>
                </a:cubicBezTo>
                <a:cubicBezTo>
                  <a:pt x="5783260" y="468890"/>
                  <a:pt x="5775496" y="478356"/>
                  <a:pt x="5782248" y="483919"/>
                </a:cubicBezTo>
                <a:cubicBezTo>
                  <a:pt x="5787296" y="479443"/>
                  <a:pt x="5794473" y="489837"/>
                  <a:pt x="5798384" y="478668"/>
                </a:cubicBezTo>
                <a:close/>
                <a:moveTo>
                  <a:pt x="5713852" y="678180"/>
                </a:moveTo>
                <a:cubicBezTo>
                  <a:pt x="5704554" y="674072"/>
                  <a:pt x="5709427" y="667613"/>
                  <a:pt x="5699519" y="663742"/>
                </a:cubicBezTo>
                <a:cubicBezTo>
                  <a:pt x="5691644" y="672420"/>
                  <a:pt x="5706452" y="692641"/>
                  <a:pt x="5713852" y="678180"/>
                </a:cubicBezTo>
                <a:close/>
                <a:moveTo>
                  <a:pt x="3737507" y="5152832"/>
                </a:moveTo>
                <a:cubicBezTo>
                  <a:pt x="3741293" y="5148536"/>
                  <a:pt x="3743644" y="5143764"/>
                  <a:pt x="3743603" y="5138459"/>
                </a:cubicBezTo>
                <a:cubicBezTo>
                  <a:pt x="3732077" y="5145066"/>
                  <a:pt x="3684711" y="5147204"/>
                  <a:pt x="3690601" y="5180231"/>
                </a:cubicBezTo>
                <a:cubicBezTo>
                  <a:pt x="3701882" y="5174329"/>
                  <a:pt x="3726149" y="5165721"/>
                  <a:pt x="3737507" y="5152832"/>
                </a:cubicBezTo>
                <a:close/>
                <a:moveTo>
                  <a:pt x="5290645" y="1641052"/>
                </a:moveTo>
                <a:cubicBezTo>
                  <a:pt x="5248822" y="1592682"/>
                  <a:pt x="5202105" y="1547926"/>
                  <a:pt x="5135578" y="1520918"/>
                </a:cubicBezTo>
                <a:cubicBezTo>
                  <a:pt x="5122654" y="1539497"/>
                  <a:pt x="5108298" y="1554994"/>
                  <a:pt x="5095937" y="1574938"/>
                </a:cubicBezTo>
                <a:cubicBezTo>
                  <a:pt x="5138237" y="1616726"/>
                  <a:pt x="5168259" y="1663574"/>
                  <a:pt x="5214651" y="1703674"/>
                </a:cubicBezTo>
                <a:cubicBezTo>
                  <a:pt x="5239193" y="1679985"/>
                  <a:pt x="5266150" y="1664082"/>
                  <a:pt x="5290645" y="1641052"/>
                </a:cubicBezTo>
                <a:close/>
                <a:moveTo>
                  <a:pt x="5727249" y="654717"/>
                </a:moveTo>
                <a:cubicBezTo>
                  <a:pt x="5735404" y="643122"/>
                  <a:pt x="5721360" y="634891"/>
                  <a:pt x="5715952" y="625409"/>
                </a:cubicBezTo>
                <a:cubicBezTo>
                  <a:pt x="5709992" y="626322"/>
                  <a:pt x="5704695" y="632593"/>
                  <a:pt x="5705593" y="638563"/>
                </a:cubicBezTo>
                <a:cubicBezTo>
                  <a:pt x="5719583" y="641198"/>
                  <a:pt x="5720664" y="642182"/>
                  <a:pt x="5727249" y="654717"/>
                </a:cubicBezTo>
                <a:close/>
                <a:moveTo>
                  <a:pt x="701478" y="12029893"/>
                </a:moveTo>
                <a:cubicBezTo>
                  <a:pt x="697388" y="12022985"/>
                  <a:pt x="701685" y="12016724"/>
                  <a:pt x="698022" y="12010005"/>
                </a:cubicBezTo>
                <a:cubicBezTo>
                  <a:pt x="694240" y="12013945"/>
                  <a:pt x="690032" y="12017695"/>
                  <a:pt x="686251" y="12021635"/>
                </a:cubicBezTo>
                <a:cubicBezTo>
                  <a:pt x="691046" y="12025794"/>
                  <a:pt x="696228" y="12033693"/>
                  <a:pt x="701478" y="12029893"/>
                </a:cubicBezTo>
                <a:close/>
                <a:moveTo>
                  <a:pt x="3388491" y="5951873"/>
                </a:moveTo>
                <a:cubicBezTo>
                  <a:pt x="3381321" y="5946154"/>
                  <a:pt x="3379263" y="5938107"/>
                  <a:pt x="3373939" y="5931675"/>
                </a:cubicBezTo>
                <a:cubicBezTo>
                  <a:pt x="3370355" y="5939785"/>
                  <a:pt x="3381118" y="5959321"/>
                  <a:pt x="3388491" y="5951873"/>
                </a:cubicBezTo>
                <a:close/>
                <a:moveTo>
                  <a:pt x="3270859" y="6223793"/>
                </a:moveTo>
                <a:cubicBezTo>
                  <a:pt x="3266353" y="6221291"/>
                  <a:pt x="3264876" y="6216554"/>
                  <a:pt x="3256915" y="6216100"/>
                </a:cubicBezTo>
                <a:cubicBezTo>
                  <a:pt x="3255831" y="6219706"/>
                  <a:pt x="3254748" y="6223313"/>
                  <a:pt x="3253902" y="6227535"/>
                </a:cubicBezTo>
                <a:cubicBezTo>
                  <a:pt x="3260632" y="6228466"/>
                  <a:pt x="3271638" y="6235883"/>
                  <a:pt x="3270859" y="6223793"/>
                </a:cubicBezTo>
                <a:close/>
                <a:moveTo>
                  <a:pt x="5503842" y="1172233"/>
                </a:moveTo>
                <a:cubicBezTo>
                  <a:pt x="5497812" y="1182574"/>
                  <a:pt x="5488107" y="1193609"/>
                  <a:pt x="5478298" y="1208333"/>
                </a:cubicBezTo>
                <a:cubicBezTo>
                  <a:pt x="5464087" y="1197933"/>
                  <a:pt x="5464975" y="1184419"/>
                  <a:pt x="5444519" y="1174350"/>
                </a:cubicBezTo>
                <a:cubicBezTo>
                  <a:pt x="5454407" y="1156571"/>
                  <a:pt x="5454502" y="1139101"/>
                  <a:pt x="5472642" y="1114152"/>
                </a:cubicBezTo>
                <a:cubicBezTo>
                  <a:pt x="5483406" y="1121998"/>
                  <a:pt x="5490808" y="1148961"/>
                  <a:pt x="5507341" y="1140300"/>
                </a:cubicBezTo>
                <a:cubicBezTo>
                  <a:pt x="5512229" y="1152245"/>
                  <a:pt x="5509872" y="1161892"/>
                  <a:pt x="5503842" y="1172233"/>
                </a:cubicBezTo>
                <a:close/>
                <a:moveTo>
                  <a:pt x="1044262" y="11267645"/>
                </a:moveTo>
                <a:cubicBezTo>
                  <a:pt x="1006508" y="11254497"/>
                  <a:pt x="987800" y="11217962"/>
                  <a:pt x="976759" y="11172194"/>
                </a:cubicBezTo>
                <a:cubicBezTo>
                  <a:pt x="991302" y="11174077"/>
                  <a:pt x="1004293" y="11189913"/>
                  <a:pt x="1014600" y="11202544"/>
                </a:cubicBezTo>
                <a:cubicBezTo>
                  <a:pt x="1027647" y="11219414"/>
                  <a:pt x="1041066" y="11235440"/>
                  <a:pt x="1044262" y="11267645"/>
                </a:cubicBezTo>
                <a:close/>
                <a:moveTo>
                  <a:pt x="5598471" y="964799"/>
                </a:moveTo>
                <a:cubicBezTo>
                  <a:pt x="5582320" y="959711"/>
                  <a:pt x="5585893" y="933118"/>
                  <a:pt x="5558575" y="922072"/>
                </a:cubicBezTo>
                <a:cubicBezTo>
                  <a:pt x="5560072" y="904805"/>
                  <a:pt x="5565746" y="887336"/>
                  <a:pt x="5582006" y="867885"/>
                </a:cubicBezTo>
                <a:cubicBezTo>
                  <a:pt x="5597644" y="879917"/>
                  <a:pt x="5600797" y="893603"/>
                  <a:pt x="5621230" y="905192"/>
                </a:cubicBezTo>
                <a:cubicBezTo>
                  <a:pt x="5616081" y="924943"/>
                  <a:pt x="5605092" y="945186"/>
                  <a:pt x="5598471" y="964799"/>
                </a:cubicBezTo>
                <a:close/>
                <a:moveTo>
                  <a:pt x="5524712" y="1132205"/>
                </a:moveTo>
                <a:cubicBezTo>
                  <a:pt x="5512859" y="1133653"/>
                  <a:pt x="5520556" y="1118540"/>
                  <a:pt x="5509421" y="1112592"/>
                </a:cubicBezTo>
                <a:cubicBezTo>
                  <a:pt x="5496628" y="1106939"/>
                  <a:pt x="5478624" y="1096927"/>
                  <a:pt x="5472001" y="1084229"/>
                </a:cubicBezTo>
                <a:cubicBezTo>
                  <a:pt x="5494167" y="1060595"/>
                  <a:pt x="5497225" y="1039832"/>
                  <a:pt x="5508154" y="1017404"/>
                </a:cubicBezTo>
                <a:cubicBezTo>
                  <a:pt x="5523733" y="1034058"/>
                  <a:pt x="5541161" y="1049987"/>
                  <a:pt x="5551524" y="1066909"/>
                </a:cubicBezTo>
                <a:cubicBezTo>
                  <a:pt x="5533720" y="1089899"/>
                  <a:pt x="5536494" y="1110154"/>
                  <a:pt x="5524712" y="1132205"/>
                </a:cubicBezTo>
                <a:close/>
                <a:moveTo>
                  <a:pt x="1792040" y="9581488"/>
                </a:moveTo>
                <a:cubicBezTo>
                  <a:pt x="1784724" y="9594557"/>
                  <a:pt x="1773748" y="9618233"/>
                  <a:pt x="1752513" y="9613945"/>
                </a:cubicBezTo>
                <a:cubicBezTo>
                  <a:pt x="1735261" y="9597152"/>
                  <a:pt x="1768036" y="9576486"/>
                  <a:pt x="1778312" y="9555555"/>
                </a:cubicBezTo>
                <a:cubicBezTo>
                  <a:pt x="1789529" y="9532494"/>
                  <a:pt x="1798088" y="9502656"/>
                  <a:pt x="1803473" y="9476507"/>
                </a:cubicBezTo>
                <a:cubicBezTo>
                  <a:pt x="1814999" y="9414359"/>
                  <a:pt x="1797091" y="9347865"/>
                  <a:pt x="1802000" y="9296038"/>
                </a:cubicBezTo>
                <a:cubicBezTo>
                  <a:pt x="1828368" y="9306160"/>
                  <a:pt x="1823031" y="9349648"/>
                  <a:pt x="1825064" y="9381110"/>
                </a:cubicBezTo>
                <a:cubicBezTo>
                  <a:pt x="1828676" y="9431100"/>
                  <a:pt x="1829158" y="9518421"/>
                  <a:pt x="1792040" y="9581488"/>
                </a:cubicBezTo>
                <a:close/>
                <a:moveTo>
                  <a:pt x="5572629" y="1029961"/>
                </a:moveTo>
                <a:cubicBezTo>
                  <a:pt x="5569498" y="1035526"/>
                  <a:pt x="5565518" y="1040475"/>
                  <a:pt x="5560203" y="1044387"/>
                </a:cubicBezTo>
                <a:cubicBezTo>
                  <a:pt x="5547691" y="1028638"/>
                  <a:pt x="5529759" y="1013559"/>
                  <a:pt x="5514538" y="998145"/>
                </a:cubicBezTo>
                <a:cubicBezTo>
                  <a:pt x="5522350" y="986264"/>
                  <a:pt x="5538539" y="961219"/>
                  <a:pt x="5547470" y="942167"/>
                </a:cubicBezTo>
                <a:cubicBezTo>
                  <a:pt x="5555840" y="941776"/>
                  <a:pt x="5564922" y="956011"/>
                  <a:pt x="5569892" y="963317"/>
                </a:cubicBezTo>
                <a:cubicBezTo>
                  <a:pt x="5579112" y="976080"/>
                  <a:pt x="5589394" y="963246"/>
                  <a:pt x="5590999" y="974688"/>
                </a:cubicBezTo>
                <a:cubicBezTo>
                  <a:pt x="5583772" y="991044"/>
                  <a:pt x="5582022" y="1013269"/>
                  <a:pt x="5572629" y="1029961"/>
                </a:cubicBezTo>
                <a:close/>
                <a:moveTo>
                  <a:pt x="5676265" y="796590"/>
                </a:moveTo>
                <a:cubicBezTo>
                  <a:pt x="5659427" y="779015"/>
                  <a:pt x="5642159" y="761250"/>
                  <a:pt x="5631778" y="742980"/>
                </a:cubicBezTo>
                <a:cubicBezTo>
                  <a:pt x="5642623" y="730036"/>
                  <a:pt x="5654293" y="704786"/>
                  <a:pt x="5666661" y="684913"/>
                </a:cubicBezTo>
                <a:cubicBezTo>
                  <a:pt x="5682721" y="699610"/>
                  <a:pt x="5690662" y="715281"/>
                  <a:pt x="5705061" y="730258"/>
                </a:cubicBezTo>
                <a:cubicBezTo>
                  <a:pt x="5695936" y="752071"/>
                  <a:pt x="5687052" y="774497"/>
                  <a:pt x="5676265" y="796590"/>
                </a:cubicBezTo>
                <a:close/>
                <a:moveTo>
                  <a:pt x="3138697" y="6540224"/>
                </a:moveTo>
                <a:cubicBezTo>
                  <a:pt x="3130548" y="6487089"/>
                  <a:pt x="3116720" y="6437573"/>
                  <a:pt x="3097213" y="6391676"/>
                </a:cubicBezTo>
                <a:cubicBezTo>
                  <a:pt x="3109426" y="6358262"/>
                  <a:pt x="3087628" y="6330247"/>
                  <a:pt x="3081318" y="6298351"/>
                </a:cubicBezTo>
                <a:cubicBezTo>
                  <a:pt x="3093834" y="6302349"/>
                  <a:pt x="3088769" y="6332283"/>
                  <a:pt x="3103017" y="6324280"/>
                </a:cubicBezTo>
                <a:cubicBezTo>
                  <a:pt x="3091692" y="6296806"/>
                  <a:pt x="3096839" y="6259760"/>
                  <a:pt x="3073112" y="6239573"/>
                </a:cubicBezTo>
                <a:cubicBezTo>
                  <a:pt x="3054571" y="6258447"/>
                  <a:pt x="3097076" y="6286929"/>
                  <a:pt x="3072840" y="6300222"/>
                </a:cubicBezTo>
                <a:cubicBezTo>
                  <a:pt x="3075769" y="6322454"/>
                  <a:pt x="3091452" y="6349299"/>
                  <a:pt x="3078460" y="6370623"/>
                </a:cubicBezTo>
                <a:cubicBezTo>
                  <a:pt x="3093340" y="6371581"/>
                  <a:pt x="3088481" y="6383732"/>
                  <a:pt x="3093610" y="6390594"/>
                </a:cubicBezTo>
                <a:cubicBezTo>
                  <a:pt x="3093609" y="6417148"/>
                  <a:pt x="3102324" y="6442447"/>
                  <a:pt x="3109144" y="6467419"/>
                </a:cubicBezTo>
                <a:cubicBezTo>
                  <a:pt x="3116103" y="6490920"/>
                  <a:pt x="3117629" y="6523255"/>
                  <a:pt x="3138697" y="6540224"/>
                </a:cubicBezTo>
                <a:close/>
                <a:moveTo>
                  <a:pt x="5652952" y="850063"/>
                </a:moveTo>
                <a:cubicBezTo>
                  <a:pt x="5646126" y="863331"/>
                  <a:pt x="5635876" y="876051"/>
                  <a:pt x="5624661" y="883969"/>
                </a:cubicBezTo>
                <a:cubicBezTo>
                  <a:pt x="5609059" y="870381"/>
                  <a:pt x="5603678" y="854616"/>
                  <a:pt x="5589317" y="840547"/>
                </a:cubicBezTo>
                <a:cubicBezTo>
                  <a:pt x="5605770" y="823101"/>
                  <a:pt x="5605380" y="792550"/>
                  <a:pt x="5628621" y="776043"/>
                </a:cubicBezTo>
                <a:cubicBezTo>
                  <a:pt x="5640350" y="787919"/>
                  <a:pt x="5641857" y="801973"/>
                  <a:pt x="5660703" y="812874"/>
                </a:cubicBezTo>
                <a:cubicBezTo>
                  <a:pt x="5663183" y="822981"/>
                  <a:pt x="5659779" y="836795"/>
                  <a:pt x="5652952" y="850063"/>
                </a:cubicBezTo>
                <a:close/>
                <a:moveTo>
                  <a:pt x="4782620" y="2827371"/>
                </a:moveTo>
                <a:cubicBezTo>
                  <a:pt x="4792024" y="2812006"/>
                  <a:pt x="4780061" y="2804407"/>
                  <a:pt x="4765503" y="2797609"/>
                </a:cubicBezTo>
                <a:cubicBezTo>
                  <a:pt x="4761295" y="2811368"/>
                  <a:pt x="4769379" y="2820500"/>
                  <a:pt x="4782620" y="2827371"/>
                </a:cubicBezTo>
                <a:close/>
                <a:moveTo>
                  <a:pt x="3761476" y="5138483"/>
                </a:moveTo>
                <a:cubicBezTo>
                  <a:pt x="3760250" y="5136447"/>
                  <a:pt x="3758583" y="5134571"/>
                  <a:pt x="3757358" y="5132536"/>
                </a:cubicBezTo>
                <a:cubicBezTo>
                  <a:pt x="3755474" y="5134200"/>
                  <a:pt x="3753433" y="5135427"/>
                  <a:pt x="3751989" y="5136935"/>
                </a:cubicBezTo>
                <a:cubicBezTo>
                  <a:pt x="3753215" y="5138971"/>
                  <a:pt x="3754440" y="5141006"/>
                  <a:pt x="3755949" y="5142444"/>
                </a:cubicBezTo>
                <a:cubicBezTo>
                  <a:pt x="3757990" y="5141216"/>
                  <a:pt x="3759874" y="5139552"/>
                  <a:pt x="3761476" y="5138483"/>
                </a:cubicBezTo>
                <a:close/>
                <a:moveTo>
                  <a:pt x="1473766" y="10321355"/>
                </a:moveTo>
                <a:cubicBezTo>
                  <a:pt x="1337198" y="10226352"/>
                  <a:pt x="1246656" y="10124162"/>
                  <a:pt x="1136604" y="10024565"/>
                </a:cubicBezTo>
                <a:cubicBezTo>
                  <a:pt x="1136211" y="10038154"/>
                  <a:pt x="1149892" y="10053373"/>
                  <a:pt x="1158251" y="10062163"/>
                </a:cubicBezTo>
                <a:cubicBezTo>
                  <a:pt x="1249208" y="10159951"/>
                  <a:pt x="1366416" y="10260670"/>
                  <a:pt x="1473766" y="10321355"/>
                </a:cubicBezTo>
                <a:close/>
                <a:moveTo>
                  <a:pt x="1745468" y="9710426"/>
                </a:moveTo>
                <a:cubicBezTo>
                  <a:pt x="1750885" y="9697013"/>
                  <a:pt x="1744186" y="9687934"/>
                  <a:pt x="1728069" y="9682852"/>
                </a:cubicBezTo>
                <a:cubicBezTo>
                  <a:pt x="1722037" y="9696504"/>
                  <a:pt x="1732616" y="9703728"/>
                  <a:pt x="1745468" y="9710426"/>
                </a:cubicBezTo>
                <a:close/>
                <a:moveTo>
                  <a:pt x="5750480" y="651303"/>
                </a:moveTo>
                <a:cubicBezTo>
                  <a:pt x="5737446" y="664795"/>
                  <a:pt x="5728971" y="682834"/>
                  <a:pt x="5712705" y="702497"/>
                </a:cubicBezTo>
                <a:cubicBezTo>
                  <a:pt x="5697576" y="688720"/>
                  <a:pt x="5686154" y="674554"/>
                  <a:pt x="5677595" y="659627"/>
                </a:cubicBezTo>
                <a:cubicBezTo>
                  <a:pt x="5687151" y="642573"/>
                  <a:pt x="5699522" y="623722"/>
                  <a:pt x="5713636" y="611214"/>
                </a:cubicBezTo>
                <a:cubicBezTo>
                  <a:pt x="5728107" y="624194"/>
                  <a:pt x="5737651" y="638036"/>
                  <a:pt x="5750480" y="651303"/>
                </a:cubicBezTo>
                <a:close/>
                <a:moveTo>
                  <a:pt x="2658159" y="7651199"/>
                </a:moveTo>
                <a:cubicBezTo>
                  <a:pt x="2659091" y="7622309"/>
                  <a:pt x="2620886" y="7608330"/>
                  <a:pt x="2591534" y="7606466"/>
                </a:cubicBezTo>
                <a:cubicBezTo>
                  <a:pt x="2581284" y="7647938"/>
                  <a:pt x="2584079" y="7685681"/>
                  <a:pt x="2604579" y="7717833"/>
                </a:cubicBezTo>
                <a:cubicBezTo>
                  <a:pt x="2623216" y="7698262"/>
                  <a:pt x="2640920" y="7674498"/>
                  <a:pt x="2658159" y="7651199"/>
                </a:cubicBezTo>
                <a:close/>
                <a:moveTo>
                  <a:pt x="3807609" y="5052649"/>
                </a:moveTo>
                <a:cubicBezTo>
                  <a:pt x="3803328" y="5032408"/>
                  <a:pt x="3780326" y="5013930"/>
                  <a:pt x="3763702" y="4996629"/>
                </a:cubicBezTo>
                <a:cubicBezTo>
                  <a:pt x="3747989" y="4980488"/>
                  <a:pt x="3734159" y="4962682"/>
                  <a:pt x="3718572" y="4945504"/>
                </a:cubicBezTo>
                <a:cubicBezTo>
                  <a:pt x="3692079" y="4915904"/>
                  <a:pt x="3653057" y="4894263"/>
                  <a:pt x="3644375" y="4868672"/>
                </a:cubicBezTo>
                <a:cubicBezTo>
                  <a:pt x="3659195" y="4857418"/>
                  <a:pt x="3678226" y="4849605"/>
                  <a:pt x="3692007" y="4831299"/>
                </a:cubicBezTo>
                <a:cubicBezTo>
                  <a:pt x="3704344" y="4814502"/>
                  <a:pt x="3704270" y="4790772"/>
                  <a:pt x="3713593" y="4778026"/>
                </a:cubicBezTo>
                <a:cubicBezTo>
                  <a:pt x="3750978" y="4656725"/>
                  <a:pt x="3636208" y="4534557"/>
                  <a:pt x="3537724" y="4508997"/>
                </a:cubicBezTo>
                <a:cubicBezTo>
                  <a:pt x="3390514" y="4470721"/>
                  <a:pt x="3234436" y="4676159"/>
                  <a:pt x="3240426" y="4788339"/>
                </a:cubicBezTo>
                <a:cubicBezTo>
                  <a:pt x="3247239" y="4918041"/>
                  <a:pt x="3406503" y="5007921"/>
                  <a:pt x="3509266" y="4978988"/>
                </a:cubicBezTo>
                <a:cubicBezTo>
                  <a:pt x="3532916" y="4972982"/>
                  <a:pt x="3542803" y="4959043"/>
                  <a:pt x="3562653" y="4954894"/>
                </a:cubicBezTo>
                <a:cubicBezTo>
                  <a:pt x="3617934" y="5017723"/>
                  <a:pt x="3651973" y="5061443"/>
                  <a:pt x="3712344" y="5127395"/>
                </a:cubicBezTo>
                <a:cubicBezTo>
                  <a:pt x="3750271" y="5092018"/>
                  <a:pt x="3779669" y="5085435"/>
                  <a:pt x="3807609" y="5052649"/>
                </a:cubicBezTo>
                <a:close/>
                <a:moveTo>
                  <a:pt x="5776152" y="597451"/>
                </a:moveTo>
                <a:cubicBezTo>
                  <a:pt x="5779490" y="592967"/>
                  <a:pt x="5781937" y="588598"/>
                  <a:pt x="5781304" y="584769"/>
                </a:cubicBezTo>
                <a:cubicBezTo>
                  <a:pt x="5769895" y="576685"/>
                  <a:pt x="5758445" y="606106"/>
                  <a:pt x="5765662" y="610817"/>
                </a:cubicBezTo>
                <a:cubicBezTo>
                  <a:pt x="5768588" y="606532"/>
                  <a:pt x="5772816" y="601935"/>
                  <a:pt x="5776152" y="597451"/>
                </a:cubicBezTo>
                <a:close/>
                <a:moveTo>
                  <a:pt x="5815471" y="509626"/>
                </a:moveTo>
                <a:cubicBezTo>
                  <a:pt x="5816552" y="505009"/>
                  <a:pt x="5815520" y="500684"/>
                  <a:pt x="5810741" y="497025"/>
                </a:cubicBezTo>
                <a:cubicBezTo>
                  <a:pt x="5805927" y="506763"/>
                  <a:pt x="5796925" y="516714"/>
                  <a:pt x="5807530" y="523980"/>
                </a:cubicBezTo>
                <a:cubicBezTo>
                  <a:pt x="5811198" y="519152"/>
                  <a:pt x="5814391" y="514243"/>
                  <a:pt x="5815471" y="509626"/>
                </a:cubicBezTo>
                <a:close/>
                <a:moveTo>
                  <a:pt x="681490" y="12136323"/>
                </a:moveTo>
                <a:cubicBezTo>
                  <a:pt x="674391" y="12118906"/>
                  <a:pt x="687856" y="12081505"/>
                  <a:pt x="661930" y="12076679"/>
                </a:cubicBezTo>
                <a:cubicBezTo>
                  <a:pt x="677793" y="12093889"/>
                  <a:pt x="652864" y="12131835"/>
                  <a:pt x="681490" y="12136323"/>
                </a:cubicBezTo>
                <a:close/>
                <a:moveTo>
                  <a:pt x="3275765" y="6265793"/>
                </a:moveTo>
                <a:cubicBezTo>
                  <a:pt x="3276471" y="6263041"/>
                  <a:pt x="3277178" y="6260288"/>
                  <a:pt x="3278121" y="6258152"/>
                </a:cubicBezTo>
                <a:cubicBezTo>
                  <a:pt x="3275372" y="6257448"/>
                  <a:pt x="3273049" y="6256933"/>
                  <a:pt x="3270488" y="6255801"/>
                </a:cubicBezTo>
                <a:cubicBezTo>
                  <a:pt x="3269782" y="6258553"/>
                  <a:pt x="3269077" y="6261305"/>
                  <a:pt x="3268560" y="6263630"/>
                </a:cubicBezTo>
                <a:cubicBezTo>
                  <a:pt x="3270882" y="6264146"/>
                  <a:pt x="3273631" y="6264850"/>
                  <a:pt x="3275765" y="6265793"/>
                </a:cubicBezTo>
                <a:close/>
                <a:moveTo>
                  <a:pt x="3783832" y="5120566"/>
                </a:moveTo>
                <a:cubicBezTo>
                  <a:pt x="3780815" y="5117689"/>
                  <a:pt x="3778488" y="5112584"/>
                  <a:pt x="3774688" y="5114442"/>
                </a:cubicBezTo>
                <a:cubicBezTo>
                  <a:pt x="3777737" y="5118793"/>
                  <a:pt x="3768944" y="5121946"/>
                  <a:pt x="3775699" y="5126949"/>
                </a:cubicBezTo>
                <a:cubicBezTo>
                  <a:pt x="3778463" y="5124966"/>
                  <a:pt x="3781068" y="5122549"/>
                  <a:pt x="3783832" y="5120566"/>
                </a:cubicBezTo>
                <a:close/>
                <a:moveTo>
                  <a:pt x="5770787" y="627279"/>
                </a:moveTo>
                <a:cubicBezTo>
                  <a:pt x="5746031" y="629525"/>
                  <a:pt x="5733391" y="591487"/>
                  <a:pt x="5718857" y="576445"/>
                </a:cubicBezTo>
                <a:cubicBezTo>
                  <a:pt x="5735072" y="560791"/>
                  <a:pt x="5738768" y="536057"/>
                  <a:pt x="5750370" y="528506"/>
                </a:cubicBezTo>
                <a:cubicBezTo>
                  <a:pt x="5758521" y="546306"/>
                  <a:pt x="5780100" y="562940"/>
                  <a:pt x="5794161" y="573209"/>
                </a:cubicBezTo>
                <a:cubicBezTo>
                  <a:pt x="5788392" y="590943"/>
                  <a:pt x="5777176" y="609312"/>
                  <a:pt x="5770787" y="627279"/>
                </a:cubicBezTo>
                <a:close/>
                <a:moveTo>
                  <a:pt x="5815797" y="529010"/>
                </a:moveTo>
                <a:cubicBezTo>
                  <a:pt x="5812006" y="534985"/>
                  <a:pt x="5807052" y="540406"/>
                  <a:pt x="5800898" y="544780"/>
                </a:cubicBezTo>
                <a:cubicBezTo>
                  <a:pt x="5784676" y="538644"/>
                  <a:pt x="5786307" y="523372"/>
                  <a:pt x="5765088" y="518124"/>
                </a:cubicBezTo>
                <a:cubicBezTo>
                  <a:pt x="5762298" y="497803"/>
                  <a:pt x="5763030" y="476460"/>
                  <a:pt x="5785226" y="451702"/>
                </a:cubicBezTo>
                <a:cubicBezTo>
                  <a:pt x="5804110" y="461078"/>
                  <a:pt x="5803234" y="483906"/>
                  <a:pt x="5819564" y="473581"/>
                </a:cubicBezTo>
                <a:cubicBezTo>
                  <a:pt x="5828082" y="488178"/>
                  <a:pt x="5827170" y="511087"/>
                  <a:pt x="5815797" y="529010"/>
                </a:cubicBezTo>
                <a:close/>
                <a:moveTo>
                  <a:pt x="3294955" y="6238525"/>
                </a:moveTo>
                <a:cubicBezTo>
                  <a:pt x="3300996" y="6224853"/>
                  <a:pt x="3291402" y="6211933"/>
                  <a:pt x="3280420" y="6218315"/>
                </a:cubicBezTo>
                <a:cubicBezTo>
                  <a:pt x="3278212" y="6229085"/>
                  <a:pt x="3282915" y="6235758"/>
                  <a:pt x="3294955" y="6238525"/>
                </a:cubicBezTo>
                <a:close/>
                <a:moveTo>
                  <a:pt x="3395564" y="6012104"/>
                </a:moveTo>
                <a:cubicBezTo>
                  <a:pt x="3392377" y="6006612"/>
                  <a:pt x="3387339" y="6001841"/>
                  <a:pt x="3377189" y="5999399"/>
                </a:cubicBezTo>
                <a:cubicBezTo>
                  <a:pt x="3370959" y="6008880"/>
                  <a:pt x="3362529" y="6011788"/>
                  <a:pt x="3352719" y="6012042"/>
                </a:cubicBezTo>
                <a:cubicBezTo>
                  <a:pt x="3359901" y="6022356"/>
                  <a:pt x="3385776" y="6021551"/>
                  <a:pt x="3395564" y="6012104"/>
                </a:cubicBezTo>
                <a:close/>
                <a:moveTo>
                  <a:pt x="4087921" y="4448092"/>
                </a:moveTo>
                <a:cubicBezTo>
                  <a:pt x="4030298" y="4318752"/>
                  <a:pt x="3957756" y="4207696"/>
                  <a:pt x="3886517" y="4095581"/>
                </a:cubicBezTo>
                <a:cubicBezTo>
                  <a:pt x="3909883" y="4209466"/>
                  <a:pt x="3922234" y="4344790"/>
                  <a:pt x="3949982" y="4463441"/>
                </a:cubicBezTo>
                <a:cubicBezTo>
                  <a:pt x="3989527" y="4464941"/>
                  <a:pt x="4049809" y="4457749"/>
                  <a:pt x="4087921" y="4448092"/>
                </a:cubicBezTo>
                <a:close/>
                <a:moveTo>
                  <a:pt x="3005584" y="6900559"/>
                </a:moveTo>
                <a:cubicBezTo>
                  <a:pt x="3002658" y="6910938"/>
                  <a:pt x="2998426" y="6920804"/>
                  <a:pt x="2991952" y="6929680"/>
                </a:cubicBezTo>
                <a:cubicBezTo>
                  <a:pt x="2952238" y="6938666"/>
                  <a:pt x="2902477" y="6890656"/>
                  <a:pt x="2874897" y="6877960"/>
                </a:cubicBezTo>
                <a:cubicBezTo>
                  <a:pt x="2855679" y="6891410"/>
                  <a:pt x="2836410" y="6903817"/>
                  <a:pt x="2812421" y="6904953"/>
                </a:cubicBezTo>
                <a:cubicBezTo>
                  <a:pt x="2775642" y="6892274"/>
                  <a:pt x="2750564" y="6875071"/>
                  <a:pt x="2737992" y="6852677"/>
                </a:cubicBezTo>
                <a:cubicBezTo>
                  <a:pt x="2709342" y="6848182"/>
                  <a:pt x="2681457" y="6846577"/>
                  <a:pt x="2652807" y="6842082"/>
                </a:cubicBezTo>
                <a:cubicBezTo>
                  <a:pt x="2643758" y="6884518"/>
                  <a:pt x="2647642" y="6921952"/>
                  <a:pt x="2656642" y="6957054"/>
                </a:cubicBezTo>
                <a:cubicBezTo>
                  <a:pt x="2643365" y="6976701"/>
                  <a:pt x="2609600" y="6974539"/>
                  <a:pt x="2597915" y="6966314"/>
                </a:cubicBezTo>
                <a:cubicBezTo>
                  <a:pt x="2577776" y="6951803"/>
                  <a:pt x="2582812" y="6877999"/>
                  <a:pt x="2592438" y="6838880"/>
                </a:cubicBezTo>
                <a:cubicBezTo>
                  <a:pt x="2527985" y="6833364"/>
                  <a:pt x="2445679" y="6817408"/>
                  <a:pt x="2375246" y="6809249"/>
                </a:cubicBezTo>
                <a:cubicBezTo>
                  <a:pt x="2362014" y="6807995"/>
                  <a:pt x="2346668" y="6814991"/>
                  <a:pt x="2335022" y="6803213"/>
                </a:cubicBezTo>
                <a:cubicBezTo>
                  <a:pt x="2329685" y="6792180"/>
                  <a:pt x="2346889" y="6789066"/>
                  <a:pt x="2342029" y="6779265"/>
                </a:cubicBezTo>
                <a:cubicBezTo>
                  <a:pt x="2324314" y="6767355"/>
                  <a:pt x="2306050" y="6783267"/>
                  <a:pt x="2301406" y="6764887"/>
                </a:cubicBezTo>
                <a:cubicBezTo>
                  <a:pt x="2308501" y="6738428"/>
                  <a:pt x="2330966" y="6753456"/>
                  <a:pt x="2348797" y="6754701"/>
                </a:cubicBezTo>
                <a:cubicBezTo>
                  <a:pt x="2357419" y="6751367"/>
                  <a:pt x="2349541" y="6748396"/>
                  <a:pt x="2355965" y="6738479"/>
                </a:cubicBezTo>
                <a:cubicBezTo>
                  <a:pt x="2438072" y="6750264"/>
                  <a:pt x="2522326" y="6767591"/>
                  <a:pt x="2605198" y="6782267"/>
                </a:cubicBezTo>
                <a:cubicBezTo>
                  <a:pt x="2619134" y="6741481"/>
                  <a:pt x="2636349" y="6703674"/>
                  <a:pt x="2658979" y="6669790"/>
                </a:cubicBezTo>
                <a:cubicBezTo>
                  <a:pt x="2603342" y="6603877"/>
                  <a:pt x="2532942" y="6530929"/>
                  <a:pt x="2472350" y="6475072"/>
                </a:cubicBezTo>
                <a:cubicBezTo>
                  <a:pt x="2469964" y="6468915"/>
                  <a:pt x="2476189" y="6454827"/>
                  <a:pt x="2482347" y="6452446"/>
                </a:cubicBezTo>
                <a:cubicBezTo>
                  <a:pt x="2475351" y="6441701"/>
                  <a:pt x="2454994" y="6435768"/>
                  <a:pt x="2457047" y="6421878"/>
                </a:cubicBezTo>
                <a:cubicBezTo>
                  <a:pt x="2465159" y="6403520"/>
                  <a:pt x="2485698" y="6426373"/>
                  <a:pt x="2491024" y="6432808"/>
                </a:cubicBezTo>
                <a:cubicBezTo>
                  <a:pt x="2502181" y="6438758"/>
                  <a:pt x="2504223" y="6420271"/>
                  <a:pt x="2516523" y="6428256"/>
                </a:cubicBezTo>
                <a:cubicBezTo>
                  <a:pt x="2576849" y="6491649"/>
                  <a:pt x="2635088" y="6555141"/>
                  <a:pt x="2692950" y="6619487"/>
                </a:cubicBezTo>
                <a:cubicBezTo>
                  <a:pt x="2721494" y="6599953"/>
                  <a:pt x="2744790" y="6566874"/>
                  <a:pt x="2770711" y="6540568"/>
                </a:cubicBezTo>
                <a:cubicBezTo>
                  <a:pt x="2788187" y="6551862"/>
                  <a:pt x="2802396" y="6564773"/>
                  <a:pt x="2812056" y="6578736"/>
                </a:cubicBezTo>
                <a:cubicBezTo>
                  <a:pt x="2786423" y="6606701"/>
                  <a:pt x="2757552" y="6628131"/>
                  <a:pt x="2732974" y="6660644"/>
                </a:cubicBezTo>
                <a:cubicBezTo>
                  <a:pt x="2746351" y="6682372"/>
                  <a:pt x="2770008" y="6700479"/>
                  <a:pt x="2784001" y="6721969"/>
                </a:cubicBezTo>
                <a:cubicBezTo>
                  <a:pt x="2842877" y="6715837"/>
                  <a:pt x="2917971" y="6768917"/>
                  <a:pt x="2902648" y="6824398"/>
                </a:cubicBezTo>
                <a:cubicBezTo>
                  <a:pt x="2947255" y="6839005"/>
                  <a:pt x="2973941" y="6854878"/>
                  <a:pt x="3011386" y="6868361"/>
                </a:cubicBezTo>
                <a:cubicBezTo>
                  <a:pt x="3010132" y="6879288"/>
                  <a:pt x="3008511" y="6890180"/>
                  <a:pt x="3005584" y="6900559"/>
                </a:cubicBezTo>
                <a:close/>
                <a:moveTo>
                  <a:pt x="3247120" y="6358332"/>
                </a:moveTo>
                <a:cubicBezTo>
                  <a:pt x="3249377" y="6348605"/>
                  <a:pt x="3251634" y="6338879"/>
                  <a:pt x="3240875" y="6336678"/>
                </a:cubicBezTo>
                <a:cubicBezTo>
                  <a:pt x="3239848" y="6345927"/>
                  <a:pt x="3240431" y="6353845"/>
                  <a:pt x="3247120" y="6358332"/>
                </a:cubicBezTo>
                <a:close/>
                <a:moveTo>
                  <a:pt x="1239963" y="10906155"/>
                </a:moveTo>
                <a:cubicBezTo>
                  <a:pt x="1223402" y="10941316"/>
                  <a:pt x="1140201" y="10935772"/>
                  <a:pt x="1121557" y="10910645"/>
                </a:cubicBezTo>
                <a:cubicBezTo>
                  <a:pt x="1138081" y="10879051"/>
                  <a:pt x="1213839" y="10895636"/>
                  <a:pt x="1239963" y="10906155"/>
                </a:cubicBezTo>
                <a:close/>
                <a:moveTo>
                  <a:pt x="1774157" y="9703215"/>
                </a:moveTo>
                <a:cubicBezTo>
                  <a:pt x="1763111" y="9699355"/>
                  <a:pt x="1763944" y="9690545"/>
                  <a:pt x="1756590" y="9685255"/>
                </a:cubicBezTo>
                <a:cubicBezTo>
                  <a:pt x="1749893" y="9698104"/>
                  <a:pt x="1766229" y="9716540"/>
                  <a:pt x="1774157" y="9703215"/>
                </a:cubicBezTo>
                <a:close/>
                <a:moveTo>
                  <a:pt x="632874" y="12287810"/>
                </a:moveTo>
                <a:cubicBezTo>
                  <a:pt x="618104" y="12262409"/>
                  <a:pt x="609878" y="12216432"/>
                  <a:pt x="581973" y="12204612"/>
                </a:cubicBezTo>
                <a:cubicBezTo>
                  <a:pt x="602564" y="12229525"/>
                  <a:pt x="600565" y="12275576"/>
                  <a:pt x="632874" y="12287810"/>
                </a:cubicBezTo>
                <a:close/>
                <a:moveTo>
                  <a:pt x="5804038" y="589320"/>
                </a:moveTo>
                <a:cubicBezTo>
                  <a:pt x="5822427" y="551450"/>
                  <a:pt x="5836486" y="513578"/>
                  <a:pt x="5840691" y="474665"/>
                </a:cubicBezTo>
                <a:cubicBezTo>
                  <a:pt x="5776111" y="401793"/>
                  <a:pt x="5725627" y="326994"/>
                  <a:pt x="5639717" y="257438"/>
                </a:cubicBezTo>
                <a:cubicBezTo>
                  <a:pt x="5595760" y="254324"/>
                  <a:pt x="5583963" y="317913"/>
                  <a:pt x="5554160" y="366920"/>
                </a:cubicBezTo>
                <a:cubicBezTo>
                  <a:pt x="5549539" y="375071"/>
                  <a:pt x="5541559" y="382757"/>
                  <a:pt x="5536136" y="391573"/>
                </a:cubicBezTo>
                <a:cubicBezTo>
                  <a:pt x="5436616" y="545340"/>
                  <a:pt x="5363724" y="767951"/>
                  <a:pt x="5279419" y="912641"/>
                </a:cubicBezTo>
                <a:cubicBezTo>
                  <a:pt x="5244291" y="972547"/>
                  <a:pt x="5213775" y="1019710"/>
                  <a:pt x="5250716" y="1064062"/>
                </a:cubicBezTo>
                <a:cubicBezTo>
                  <a:pt x="5257606" y="1055385"/>
                  <a:pt x="5258005" y="1041801"/>
                  <a:pt x="5269166" y="1039597"/>
                </a:cubicBezTo>
                <a:cubicBezTo>
                  <a:pt x="5280453" y="1053248"/>
                  <a:pt x="5296091" y="1066273"/>
                  <a:pt x="5297019" y="1081463"/>
                </a:cubicBezTo>
                <a:cubicBezTo>
                  <a:pt x="5301070" y="1096504"/>
                  <a:pt x="5276479" y="1101437"/>
                  <a:pt x="5289797" y="1113947"/>
                </a:cubicBezTo>
                <a:cubicBezTo>
                  <a:pt x="5295387" y="1117436"/>
                  <a:pt x="5293503" y="1121700"/>
                  <a:pt x="5298855" y="1124574"/>
                </a:cubicBezTo>
                <a:cubicBezTo>
                  <a:pt x="5312622" y="1124541"/>
                  <a:pt x="5309118" y="1099040"/>
                  <a:pt x="5321468" y="1099910"/>
                </a:cubicBezTo>
                <a:cubicBezTo>
                  <a:pt x="5333983" y="1113085"/>
                  <a:pt x="5345884" y="1126497"/>
                  <a:pt x="5354286" y="1140912"/>
                </a:cubicBezTo>
                <a:cubicBezTo>
                  <a:pt x="5333620" y="1145031"/>
                  <a:pt x="5344180" y="1174160"/>
                  <a:pt x="5351780" y="1189239"/>
                </a:cubicBezTo>
                <a:cubicBezTo>
                  <a:pt x="5365470" y="1174393"/>
                  <a:pt x="5365066" y="1161474"/>
                  <a:pt x="5378757" y="1146628"/>
                </a:cubicBezTo>
                <a:cubicBezTo>
                  <a:pt x="5389994" y="1159237"/>
                  <a:pt x="5402084" y="1172224"/>
                  <a:pt x="5408970" y="1185459"/>
                </a:cubicBezTo>
                <a:cubicBezTo>
                  <a:pt x="5398262" y="1201623"/>
                  <a:pt x="5398953" y="1216198"/>
                  <a:pt x="5391556" y="1231786"/>
                </a:cubicBezTo>
                <a:cubicBezTo>
                  <a:pt x="5406669" y="1242541"/>
                  <a:pt x="5427072" y="1272451"/>
                  <a:pt x="5440641" y="1268253"/>
                </a:cubicBezTo>
                <a:cubicBezTo>
                  <a:pt x="5429314" y="1258152"/>
                  <a:pt x="5420921" y="1248328"/>
                  <a:pt x="5412102" y="1238316"/>
                </a:cubicBezTo>
                <a:cubicBezTo>
                  <a:pt x="5430332" y="1222418"/>
                  <a:pt x="5415479" y="1199547"/>
                  <a:pt x="5439070" y="1191114"/>
                </a:cubicBezTo>
                <a:cubicBezTo>
                  <a:pt x="5452537" y="1206747"/>
                  <a:pt x="5464348" y="1222668"/>
                  <a:pt x="5470153" y="1239503"/>
                </a:cubicBezTo>
                <a:cubicBezTo>
                  <a:pt x="5451519" y="1242482"/>
                  <a:pt x="5454964" y="1262351"/>
                  <a:pt x="5453614" y="1273476"/>
                </a:cubicBezTo>
                <a:cubicBezTo>
                  <a:pt x="5452632" y="1279158"/>
                  <a:pt x="5445168" y="1284523"/>
                  <a:pt x="5452928" y="1285404"/>
                </a:cubicBezTo>
                <a:cubicBezTo>
                  <a:pt x="5479695" y="1304366"/>
                  <a:pt x="5477264" y="1270675"/>
                  <a:pt x="5483113" y="1262047"/>
                </a:cubicBezTo>
                <a:cubicBezTo>
                  <a:pt x="5518577" y="1204839"/>
                  <a:pt x="5535098" y="1161685"/>
                  <a:pt x="5558827" y="1103368"/>
                </a:cubicBezTo>
                <a:cubicBezTo>
                  <a:pt x="5568148" y="1079966"/>
                  <a:pt x="5581117" y="1058686"/>
                  <a:pt x="5592331" y="1035611"/>
                </a:cubicBezTo>
                <a:cubicBezTo>
                  <a:pt x="5602931" y="1012774"/>
                  <a:pt x="5608605" y="987251"/>
                  <a:pt x="5618451" y="966119"/>
                </a:cubicBezTo>
                <a:cubicBezTo>
                  <a:pt x="5658262" y="881782"/>
                  <a:pt x="5695735" y="787749"/>
                  <a:pt x="5741413" y="703966"/>
                </a:cubicBezTo>
                <a:cubicBezTo>
                  <a:pt x="5762933" y="665059"/>
                  <a:pt x="5785650" y="627190"/>
                  <a:pt x="5804038" y="589320"/>
                </a:cubicBezTo>
                <a:close/>
                <a:moveTo>
                  <a:pt x="5455392" y="1378945"/>
                </a:moveTo>
                <a:cubicBezTo>
                  <a:pt x="5436265" y="1363356"/>
                  <a:pt x="5419016" y="1360833"/>
                  <a:pt x="5402493" y="1364748"/>
                </a:cubicBezTo>
                <a:cubicBezTo>
                  <a:pt x="5420606" y="1372241"/>
                  <a:pt x="5439058" y="1382433"/>
                  <a:pt x="5455392" y="1378945"/>
                </a:cubicBezTo>
                <a:close/>
                <a:moveTo>
                  <a:pt x="3160256" y="6594178"/>
                </a:moveTo>
                <a:cubicBezTo>
                  <a:pt x="3163982" y="6584589"/>
                  <a:pt x="3158573" y="6580668"/>
                  <a:pt x="3148241" y="6578656"/>
                </a:cubicBezTo>
                <a:cubicBezTo>
                  <a:pt x="3144326" y="6588671"/>
                  <a:pt x="3150161" y="6592781"/>
                  <a:pt x="3160256" y="6594178"/>
                </a:cubicBezTo>
                <a:close/>
                <a:moveTo>
                  <a:pt x="901207" y="11707827"/>
                </a:moveTo>
                <a:cubicBezTo>
                  <a:pt x="903771" y="11702169"/>
                  <a:pt x="904381" y="11696698"/>
                  <a:pt x="901828" y="11693004"/>
                </a:cubicBezTo>
                <a:cubicBezTo>
                  <a:pt x="891044" y="11703634"/>
                  <a:pt x="877760" y="11714184"/>
                  <a:pt x="878210" y="11724646"/>
                </a:cubicBezTo>
                <a:cubicBezTo>
                  <a:pt x="871095" y="11718936"/>
                  <a:pt x="864694" y="11710464"/>
                  <a:pt x="858065" y="11720876"/>
                </a:cubicBezTo>
                <a:cubicBezTo>
                  <a:pt x="868247" y="11743463"/>
                  <a:pt x="893517" y="11724802"/>
                  <a:pt x="901207" y="11707827"/>
                </a:cubicBezTo>
                <a:close/>
                <a:moveTo>
                  <a:pt x="744956" y="12065423"/>
                </a:moveTo>
                <a:cubicBezTo>
                  <a:pt x="753063" y="12047075"/>
                  <a:pt x="761217" y="12007838"/>
                  <a:pt x="737752" y="12002061"/>
                </a:cubicBezTo>
                <a:cubicBezTo>
                  <a:pt x="735621" y="12023049"/>
                  <a:pt x="737896" y="12044454"/>
                  <a:pt x="744956" y="12065423"/>
                </a:cubicBezTo>
                <a:close/>
                <a:moveTo>
                  <a:pt x="3176926" y="6562222"/>
                </a:moveTo>
                <a:cubicBezTo>
                  <a:pt x="3174424" y="6513625"/>
                  <a:pt x="3157912" y="6473647"/>
                  <a:pt x="3142770" y="6431721"/>
                </a:cubicBezTo>
                <a:cubicBezTo>
                  <a:pt x="3140201" y="6452544"/>
                  <a:pt x="3161187" y="6476626"/>
                  <a:pt x="3151830" y="6490875"/>
                </a:cubicBezTo>
                <a:cubicBezTo>
                  <a:pt x="3139273" y="6463879"/>
                  <a:pt x="3145036" y="6426594"/>
                  <a:pt x="3121498" y="6405980"/>
                </a:cubicBezTo>
                <a:cubicBezTo>
                  <a:pt x="3118632" y="6447100"/>
                  <a:pt x="3144073" y="6499194"/>
                  <a:pt x="3153486" y="6543695"/>
                </a:cubicBezTo>
                <a:cubicBezTo>
                  <a:pt x="3160742" y="6546900"/>
                  <a:pt x="3162342" y="6540969"/>
                  <a:pt x="3167078" y="6539487"/>
                </a:cubicBezTo>
                <a:cubicBezTo>
                  <a:pt x="3166478" y="6548925"/>
                  <a:pt x="3164697" y="6559883"/>
                  <a:pt x="3176926" y="6562222"/>
                </a:cubicBezTo>
                <a:close/>
                <a:moveTo>
                  <a:pt x="2374824" y="8383423"/>
                </a:moveTo>
                <a:cubicBezTo>
                  <a:pt x="2375765" y="8354914"/>
                  <a:pt x="2365227" y="8338268"/>
                  <a:pt x="2362946" y="8312614"/>
                </a:cubicBezTo>
                <a:cubicBezTo>
                  <a:pt x="2350368" y="8314218"/>
                  <a:pt x="2335427" y="8313992"/>
                  <a:pt x="2331378" y="8323400"/>
                </a:cubicBezTo>
                <a:cubicBezTo>
                  <a:pt x="2345649" y="8339985"/>
                  <a:pt x="2347072" y="8370325"/>
                  <a:pt x="2357204" y="8390714"/>
                </a:cubicBezTo>
                <a:lnTo>
                  <a:pt x="2367937" y="8390541"/>
                </a:lnTo>
                <a:cubicBezTo>
                  <a:pt x="2368335" y="8386331"/>
                  <a:pt x="2368735" y="8382120"/>
                  <a:pt x="2374824" y="8383423"/>
                </a:cubicBezTo>
                <a:close/>
                <a:moveTo>
                  <a:pt x="733287" y="12101068"/>
                </a:moveTo>
                <a:cubicBezTo>
                  <a:pt x="725552" y="12074701"/>
                  <a:pt x="740795" y="12048285"/>
                  <a:pt x="717804" y="12021806"/>
                </a:cubicBezTo>
                <a:cubicBezTo>
                  <a:pt x="700140" y="12045622"/>
                  <a:pt x="710428" y="12090458"/>
                  <a:pt x="733287" y="12101068"/>
                </a:cubicBezTo>
                <a:close/>
                <a:moveTo>
                  <a:pt x="5860985" y="497902"/>
                </a:moveTo>
                <a:cubicBezTo>
                  <a:pt x="5828338" y="544124"/>
                  <a:pt x="5814917" y="599860"/>
                  <a:pt x="5789187" y="651177"/>
                </a:cubicBezTo>
                <a:cubicBezTo>
                  <a:pt x="5774909" y="680033"/>
                  <a:pt x="5753862" y="706918"/>
                  <a:pt x="5738969" y="736012"/>
                </a:cubicBezTo>
                <a:cubicBezTo>
                  <a:pt x="5725018" y="762974"/>
                  <a:pt x="5716132" y="791155"/>
                  <a:pt x="5703034" y="818494"/>
                </a:cubicBezTo>
                <a:cubicBezTo>
                  <a:pt x="5651157" y="925530"/>
                  <a:pt x="5601549" y="1032039"/>
                  <a:pt x="5557007" y="1139767"/>
                </a:cubicBezTo>
                <a:cubicBezTo>
                  <a:pt x="5540903" y="1178519"/>
                  <a:pt x="5522857" y="1215903"/>
                  <a:pt x="5502173" y="1259257"/>
                </a:cubicBezTo>
                <a:cubicBezTo>
                  <a:pt x="5491901" y="1280200"/>
                  <a:pt x="5488339" y="1297483"/>
                  <a:pt x="5469118" y="1314472"/>
                </a:cubicBezTo>
                <a:cubicBezTo>
                  <a:pt x="5394652" y="1266280"/>
                  <a:pt x="5337169" y="1193486"/>
                  <a:pt x="5285195" y="1131279"/>
                </a:cubicBezTo>
                <a:cubicBezTo>
                  <a:pt x="5250721" y="1090565"/>
                  <a:pt x="5228367" y="1054697"/>
                  <a:pt x="5212061" y="1014366"/>
                </a:cubicBezTo>
                <a:cubicBezTo>
                  <a:pt x="5236405" y="955811"/>
                  <a:pt x="5273296" y="902291"/>
                  <a:pt x="5300999" y="844202"/>
                </a:cubicBezTo>
                <a:cubicBezTo>
                  <a:pt x="5327523" y="787630"/>
                  <a:pt x="5350925" y="731208"/>
                  <a:pt x="5377162" y="672980"/>
                </a:cubicBezTo>
                <a:cubicBezTo>
                  <a:pt x="5403776" y="613900"/>
                  <a:pt x="5433422" y="557179"/>
                  <a:pt x="5460085" y="499140"/>
                </a:cubicBezTo>
                <a:cubicBezTo>
                  <a:pt x="5488066" y="438115"/>
                  <a:pt x="5527187" y="387619"/>
                  <a:pt x="5560947" y="329657"/>
                </a:cubicBezTo>
                <a:cubicBezTo>
                  <a:pt x="5584286" y="289516"/>
                  <a:pt x="5586613" y="246206"/>
                  <a:pt x="5633279" y="231660"/>
                </a:cubicBezTo>
                <a:cubicBezTo>
                  <a:pt x="5680897" y="267989"/>
                  <a:pt x="5721912" y="314650"/>
                  <a:pt x="5761222" y="360559"/>
                </a:cubicBezTo>
                <a:cubicBezTo>
                  <a:pt x="5799442" y="405477"/>
                  <a:pt x="5842579" y="448489"/>
                  <a:pt x="5860985" y="497902"/>
                </a:cubicBezTo>
                <a:close/>
                <a:moveTo>
                  <a:pt x="4110736" y="4459523"/>
                </a:moveTo>
                <a:cubicBezTo>
                  <a:pt x="4053497" y="4477396"/>
                  <a:pt x="3996507" y="4480248"/>
                  <a:pt x="3937671" y="4479605"/>
                </a:cubicBezTo>
                <a:cubicBezTo>
                  <a:pt x="3905268" y="4350750"/>
                  <a:pt x="3898561" y="4178206"/>
                  <a:pt x="3859648" y="4048315"/>
                </a:cubicBezTo>
                <a:cubicBezTo>
                  <a:pt x="3859889" y="4045954"/>
                  <a:pt x="3859240" y="4043318"/>
                  <a:pt x="3859343" y="4041402"/>
                </a:cubicBezTo>
                <a:cubicBezTo>
                  <a:pt x="3887037" y="4033884"/>
                  <a:pt x="3894626" y="4063017"/>
                  <a:pt x="3902806" y="4079181"/>
                </a:cubicBezTo>
                <a:cubicBezTo>
                  <a:pt x="3912080" y="4098120"/>
                  <a:pt x="3921283" y="4120446"/>
                  <a:pt x="3930799" y="4137023"/>
                </a:cubicBezTo>
                <a:cubicBezTo>
                  <a:pt x="3986865" y="4236657"/>
                  <a:pt x="4063387" y="4341150"/>
                  <a:pt x="4110736" y="4459523"/>
                </a:cubicBezTo>
                <a:close/>
                <a:moveTo>
                  <a:pt x="4809091" y="2883689"/>
                </a:moveTo>
                <a:cubicBezTo>
                  <a:pt x="4793938" y="2871971"/>
                  <a:pt x="4792856" y="2839687"/>
                  <a:pt x="4772070" y="2839828"/>
                </a:cubicBezTo>
                <a:cubicBezTo>
                  <a:pt x="4781408" y="2853839"/>
                  <a:pt x="4784775" y="2885672"/>
                  <a:pt x="4809091" y="2883689"/>
                </a:cubicBezTo>
                <a:close/>
                <a:moveTo>
                  <a:pt x="4529336" y="3517173"/>
                </a:moveTo>
                <a:cubicBezTo>
                  <a:pt x="4524836" y="3354002"/>
                  <a:pt x="4546627" y="3181023"/>
                  <a:pt x="4518112" y="3027133"/>
                </a:cubicBezTo>
                <a:cubicBezTo>
                  <a:pt x="4410006" y="3083422"/>
                  <a:pt x="4302640" y="3150751"/>
                  <a:pt x="4200038" y="3208452"/>
                </a:cubicBezTo>
                <a:cubicBezTo>
                  <a:pt x="4163819" y="3229173"/>
                  <a:pt x="4133881" y="3258792"/>
                  <a:pt x="4093465" y="3270519"/>
                </a:cubicBezTo>
                <a:cubicBezTo>
                  <a:pt x="4106668" y="3388568"/>
                  <a:pt x="4110757" y="3521465"/>
                  <a:pt x="4109069" y="3638545"/>
                </a:cubicBezTo>
                <a:cubicBezTo>
                  <a:pt x="4108799" y="3680762"/>
                  <a:pt x="4095874" y="3725037"/>
                  <a:pt x="4113424" y="3763905"/>
                </a:cubicBezTo>
                <a:cubicBezTo>
                  <a:pt x="4142693" y="3750825"/>
                  <a:pt x="4176161" y="3729397"/>
                  <a:pt x="4211953" y="3708487"/>
                </a:cubicBezTo>
                <a:cubicBezTo>
                  <a:pt x="4241876" y="3691614"/>
                  <a:pt x="4294457" y="3672001"/>
                  <a:pt x="4308334" y="3647529"/>
                </a:cubicBezTo>
                <a:cubicBezTo>
                  <a:pt x="4337031" y="3596449"/>
                  <a:pt x="4289575" y="3544366"/>
                  <a:pt x="4300755" y="3485547"/>
                </a:cubicBezTo>
                <a:cubicBezTo>
                  <a:pt x="4281141" y="3473310"/>
                  <a:pt x="4273837" y="3490996"/>
                  <a:pt x="4261701" y="3473391"/>
                </a:cubicBezTo>
                <a:cubicBezTo>
                  <a:pt x="4241036" y="3421925"/>
                  <a:pt x="4333964" y="3345668"/>
                  <a:pt x="4346644" y="3426761"/>
                </a:cubicBezTo>
                <a:cubicBezTo>
                  <a:pt x="4342031" y="3439515"/>
                  <a:pt x="4326235" y="3437126"/>
                  <a:pt x="4331436" y="3449625"/>
                </a:cubicBezTo>
                <a:cubicBezTo>
                  <a:pt x="4345138" y="3504136"/>
                  <a:pt x="4347517" y="3562316"/>
                  <a:pt x="4343549" y="3623302"/>
                </a:cubicBezTo>
                <a:cubicBezTo>
                  <a:pt x="4410155" y="3599684"/>
                  <a:pt x="4469890" y="3559257"/>
                  <a:pt x="4529336" y="3517173"/>
                </a:cubicBezTo>
                <a:close/>
                <a:moveTo>
                  <a:pt x="3326709" y="6242852"/>
                </a:moveTo>
                <a:cubicBezTo>
                  <a:pt x="3327365" y="6239058"/>
                  <a:pt x="3328211" y="6234835"/>
                  <a:pt x="3329294" y="6231228"/>
                </a:cubicBezTo>
                <a:cubicBezTo>
                  <a:pt x="3313742" y="6224867"/>
                  <a:pt x="3318460" y="6240740"/>
                  <a:pt x="3305789" y="6229013"/>
                </a:cubicBezTo>
                <a:cubicBezTo>
                  <a:pt x="3298656" y="6241693"/>
                  <a:pt x="3318977" y="6238415"/>
                  <a:pt x="3326709" y="6242852"/>
                </a:cubicBezTo>
                <a:close/>
                <a:moveTo>
                  <a:pt x="2728978" y="7598079"/>
                </a:moveTo>
                <a:cubicBezTo>
                  <a:pt x="2723852" y="7575013"/>
                  <a:pt x="2715466" y="7552763"/>
                  <a:pt x="2714418" y="7528183"/>
                </a:cubicBezTo>
                <a:lnTo>
                  <a:pt x="2716495" y="7512772"/>
                </a:lnTo>
                <a:lnTo>
                  <a:pt x="2719674" y="7489172"/>
                </a:lnTo>
                <a:cubicBezTo>
                  <a:pt x="2724144" y="7475324"/>
                  <a:pt x="2731773" y="7460501"/>
                  <a:pt x="2743887" y="7444308"/>
                </a:cubicBezTo>
                <a:cubicBezTo>
                  <a:pt x="2739228" y="7441512"/>
                  <a:pt x="2741558" y="7436852"/>
                  <a:pt x="2734568" y="7434523"/>
                </a:cubicBezTo>
                <a:cubicBezTo>
                  <a:pt x="2712205" y="7456889"/>
                  <a:pt x="2675864" y="7459685"/>
                  <a:pt x="2658159" y="7489507"/>
                </a:cubicBezTo>
                <a:cubicBezTo>
                  <a:pt x="2632068" y="7533774"/>
                  <a:pt x="2648841" y="7600874"/>
                  <a:pt x="2675864" y="7636754"/>
                </a:cubicBezTo>
                <a:cubicBezTo>
                  <a:pt x="2694501" y="7626969"/>
                  <a:pt x="2712205" y="7613921"/>
                  <a:pt x="2728978" y="7598079"/>
                </a:cubicBezTo>
                <a:close/>
                <a:moveTo>
                  <a:pt x="2031496" y="9176937"/>
                </a:moveTo>
                <a:cubicBezTo>
                  <a:pt x="2026276" y="9185997"/>
                  <a:pt x="2019361" y="9193677"/>
                  <a:pt x="2009985" y="9199248"/>
                </a:cubicBezTo>
                <a:cubicBezTo>
                  <a:pt x="1997189" y="9181836"/>
                  <a:pt x="2016357" y="9166278"/>
                  <a:pt x="2020123" y="9153116"/>
                </a:cubicBezTo>
                <a:cubicBezTo>
                  <a:pt x="2046604" y="9067681"/>
                  <a:pt x="2056900" y="8977140"/>
                  <a:pt x="2025142" y="8914541"/>
                </a:cubicBezTo>
                <a:cubicBezTo>
                  <a:pt x="2019356" y="8903293"/>
                  <a:pt x="1991915" y="8886568"/>
                  <a:pt x="2010742" y="8868302"/>
                </a:cubicBezTo>
                <a:cubicBezTo>
                  <a:pt x="2032119" y="8876725"/>
                  <a:pt x="2050374" y="8907285"/>
                  <a:pt x="2058998" y="8929500"/>
                </a:cubicBezTo>
                <a:cubicBezTo>
                  <a:pt x="2073284" y="8969042"/>
                  <a:pt x="2064582" y="9018878"/>
                  <a:pt x="2053386" y="9077835"/>
                </a:cubicBezTo>
                <a:cubicBezTo>
                  <a:pt x="2047558" y="9110153"/>
                  <a:pt x="2047156" y="9149755"/>
                  <a:pt x="2031496" y="9176937"/>
                </a:cubicBezTo>
                <a:close/>
                <a:moveTo>
                  <a:pt x="3755714" y="5274856"/>
                </a:moveTo>
                <a:cubicBezTo>
                  <a:pt x="3749784" y="5266631"/>
                  <a:pt x="3766222" y="5261229"/>
                  <a:pt x="3755549" y="5252240"/>
                </a:cubicBezTo>
                <a:cubicBezTo>
                  <a:pt x="3744264" y="5256780"/>
                  <a:pt x="3744056" y="5275587"/>
                  <a:pt x="3755714" y="5274856"/>
                </a:cubicBezTo>
                <a:close/>
                <a:moveTo>
                  <a:pt x="2361577" y="8430347"/>
                </a:moveTo>
                <a:lnTo>
                  <a:pt x="2361456" y="8422876"/>
                </a:lnTo>
                <a:lnTo>
                  <a:pt x="2350723" y="8423049"/>
                </a:lnTo>
                <a:lnTo>
                  <a:pt x="2350844" y="8430521"/>
                </a:lnTo>
                <a:close/>
                <a:moveTo>
                  <a:pt x="1527109" y="10323007"/>
                </a:moveTo>
                <a:cubicBezTo>
                  <a:pt x="1516955" y="10315972"/>
                  <a:pt x="1504793" y="10301933"/>
                  <a:pt x="1496906" y="10311701"/>
                </a:cubicBezTo>
                <a:cubicBezTo>
                  <a:pt x="1503508" y="10318696"/>
                  <a:pt x="1515908" y="10333349"/>
                  <a:pt x="1527109" y="10323007"/>
                </a:cubicBezTo>
                <a:close/>
                <a:moveTo>
                  <a:pt x="2378076" y="8400537"/>
                </a:moveTo>
                <a:cubicBezTo>
                  <a:pt x="2380786" y="8398508"/>
                  <a:pt x="2383198" y="8396134"/>
                  <a:pt x="2382404" y="8390308"/>
                </a:cubicBezTo>
                <a:cubicBezTo>
                  <a:pt x="2373048" y="8389057"/>
                  <a:pt x="2362074" y="8403247"/>
                  <a:pt x="2371964" y="8408693"/>
                </a:cubicBezTo>
                <a:cubicBezTo>
                  <a:pt x="2372359" y="8404249"/>
                  <a:pt x="2375366" y="8402566"/>
                  <a:pt x="2378076" y="8400537"/>
                </a:cubicBezTo>
                <a:close/>
                <a:moveTo>
                  <a:pt x="3288501" y="6340870"/>
                </a:moveTo>
                <a:cubicBezTo>
                  <a:pt x="3284513" y="6309489"/>
                  <a:pt x="3278063" y="6279063"/>
                  <a:pt x="3257792" y="6256829"/>
                </a:cubicBezTo>
                <a:cubicBezTo>
                  <a:pt x="3254295" y="6262434"/>
                  <a:pt x="3265120" y="6274877"/>
                  <a:pt x="3253228" y="6275239"/>
                </a:cubicBezTo>
                <a:cubicBezTo>
                  <a:pt x="3252030" y="6267561"/>
                  <a:pt x="3250405" y="6259694"/>
                  <a:pt x="3251669" y="6251060"/>
                </a:cubicBezTo>
                <a:cubicBezTo>
                  <a:pt x="3245317" y="6249275"/>
                  <a:pt x="3238776" y="6247917"/>
                  <a:pt x="3233039" y="6245893"/>
                </a:cubicBezTo>
                <a:cubicBezTo>
                  <a:pt x="3222246" y="6251848"/>
                  <a:pt x="3236001" y="6259968"/>
                  <a:pt x="3234598" y="6270072"/>
                </a:cubicBezTo>
                <a:cubicBezTo>
                  <a:pt x="3229337" y="6269280"/>
                  <a:pt x="3227269" y="6252025"/>
                  <a:pt x="3220654" y="6262379"/>
                </a:cubicBezTo>
                <a:cubicBezTo>
                  <a:pt x="3228228" y="6285642"/>
                  <a:pt x="3227662" y="6313477"/>
                  <a:pt x="3241958" y="6333072"/>
                </a:cubicBezTo>
                <a:cubicBezTo>
                  <a:pt x="3265998" y="6315607"/>
                  <a:pt x="3229845" y="6288909"/>
                  <a:pt x="3240063" y="6279636"/>
                </a:cubicBezTo>
                <a:cubicBezTo>
                  <a:pt x="3250749" y="6293550"/>
                  <a:pt x="3249460" y="6314938"/>
                  <a:pt x="3263601" y="6326803"/>
                </a:cubicBezTo>
                <a:cubicBezTo>
                  <a:pt x="3271956" y="6309048"/>
                  <a:pt x="3251266" y="6291225"/>
                  <a:pt x="3263380" y="6282279"/>
                </a:cubicBezTo>
                <a:cubicBezTo>
                  <a:pt x="3267541" y="6304033"/>
                  <a:pt x="3275584" y="6323928"/>
                  <a:pt x="3288501" y="6340870"/>
                </a:cubicBezTo>
                <a:close/>
                <a:moveTo>
                  <a:pt x="915427" y="11718191"/>
                </a:moveTo>
                <a:cubicBezTo>
                  <a:pt x="903950" y="11738713"/>
                  <a:pt x="887890" y="11756119"/>
                  <a:pt x="866005" y="11760304"/>
                </a:cubicBezTo>
                <a:cubicBezTo>
                  <a:pt x="840906" y="11733306"/>
                  <a:pt x="806665" y="11721257"/>
                  <a:pt x="803193" y="11688935"/>
                </a:cubicBezTo>
                <a:cubicBezTo>
                  <a:pt x="831875" y="11673385"/>
                  <a:pt x="860216" y="11640238"/>
                  <a:pt x="879057" y="11613669"/>
                </a:cubicBezTo>
                <a:cubicBezTo>
                  <a:pt x="898269" y="11634474"/>
                  <a:pt x="917997" y="11657558"/>
                  <a:pt x="937348" y="11657385"/>
                </a:cubicBezTo>
                <a:cubicBezTo>
                  <a:pt x="933797" y="11674032"/>
                  <a:pt x="926904" y="11697670"/>
                  <a:pt x="915427" y="11718191"/>
                </a:cubicBezTo>
                <a:close/>
                <a:moveTo>
                  <a:pt x="1803602" y="9716225"/>
                </a:moveTo>
                <a:cubicBezTo>
                  <a:pt x="1799790" y="9706383"/>
                  <a:pt x="1789546" y="9679930"/>
                  <a:pt x="1777927" y="9694683"/>
                </a:cubicBezTo>
                <a:cubicBezTo>
                  <a:pt x="1779694" y="9701073"/>
                  <a:pt x="1792723" y="9702751"/>
                  <a:pt x="1784647" y="9712950"/>
                </a:cubicBezTo>
                <a:cubicBezTo>
                  <a:pt x="1791425" y="9714925"/>
                  <a:pt x="1799444" y="9721018"/>
                  <a:pt x="1803602" y="9716225"/>
                </a:cubicBezTo>
                <a:close/>
                <a:moveTo>
                  <a:pt x="1160483" y="11172556"/>
                </a:moveTo>
                <a:cubicBezTo>
                  <a:pt x="1109281" y="11176215"/>
                  <a:pt x="1096519" y="11132956"/>
                  <a:pt x="1067310" y="11109744"/>
                </a:cubicBezTo>
                <a:cubicBezTo>
                  <a:pt x="1105029" y="11075907"/>
                  <a:pt x="1156589" y="11137854"/>
                  <a:pt x="1160483" y="11172556"/>
                </a:cubicBezTo>
                <a:close/>
                <a:moveTo>
                  <a:pt x="3862871" y="5062797"/>
                </a:moveTo>
                <a:cubicBezTo>
                  <a:pt x="3845024" y="5100077"/>
                  <a:pt x="3791038" y="5132706"/>
                  <a:pt x="3751308" y="5159946"/>
                </a:cubicBezTo>
                <a:cubicBezTo>
                  <a:pt x="3727444" y="5176423"/>
                  <a:pt x="3698053" y="5196861"/>
                  <a:pt x="3676659" y="5191171"/>
                </a:cubicBezTo>
                <a:cubicBezTo>
                  <a:pt x="3663080" y="5171294"/>
                  <a:pt x="3690212" y="5155624"/>
                  <a:pt x="3698403" y="5138333"/>
                </a:cubicBezTo>
                <a:cubicBezTo>
                  <a:pt x="3648022" y="5076718"/>
                  <a:pt x="3607199" y="5033451"/>
                  <a:pt x="3559807" y="4980166"/>
                </a:cubicBezTo>
                <a:cubicBezTo>
                  <a:pt x="3475516" y="5016333"/>
                  <a:pt x="3356617" y="4996115"/>
                  <a:pt x="3288107" y="4922687"/>
                </a:cubicBezTo>
                <a:cubicBezTo>
                  <a:pt x="3220540" y="4851893"/>
                  <a:pt x="3223115" y="4780194"/>
                  <a:pt x="3243754" y="4717361"/>
                </a:cubicBezTo>
                <a:cubicBezTo>
                  <a:pt x="3258747" y="4673380"/>
                  <a:pt x="3279328" y="4621456"/>
                  <a:pt x="3321399" y="4579643"/>
                </a:cubicBezTo>
                <a:cubicBezTo>
                  <a:pt x="3373861" y="4526681"/>
                  <a:pt x="3445429" y="4489634"/>
                  <a:pt x="3499926" y="4489393"/>
                </a:cubicBezTo>
                <a:cubicBezTo>
                  <a:pt x="3579240" y="4489159"/>
                  <a:pt x="3670236" y="4557494"/>
                  <a:pt x="3711606" y="4625805"/>
                </a:cubicBezTo>
                <a:cubicBezTo>
                  <a:pt x="3751433" y="4691208"/>
                  <a:pt x="3750832" y="4812679"/>
                  <a:pt x="3669254" y="4871628"/>
                </a:cubicBezTo>
                <a:cubicBezTo>
                  <a:pt x="3717933" y="4922966"/>
                  <a:pt x="3764164" y="4977161"/>
                  <a:pt x="3820039" y="5033343"/>
                </a:cubicBezTo>
                <a:cubicBezTo>
                  <a:pt x="3835585" y="5028264"/>
                  <a:pt x="3851915" y="5018447"/>
                  <a:pt x="3866805" y="5023998"/>
                </a:cubicBezTo>
                <a:cubicBezTo>
                  <a:pt x="3870754" y="5037427"/>
                  <a:pt x="3868819" y="5050373"/>
                  <a:pt x="3862871" y="5062797"/>
                </a:cubicBezTo>
                <a:close/>
                <a:moveTo>
                  <a:pt x="772568" y="12061814"/>
                </a:moveTo>
                <a:cubicBezTo>
                  <a:pt x="792584" y="12030368"/>
                  <a:pt x="783558" y="11998839"/>
                  <a:pt x="765530" y="11966903"/>
                </a:cubicBezTo>
                <a:cubicBezTo>
                  <a:pt x="749682" y="11998152"/>
                  <a:pt x="767284" y="12029899"/>
                  <a:pt x="772568" y="12061814"/>
                </a:cubicBezTo>
                <a:close/>
                <a:moveTo>
                  <a:pt x="5247434" y="1936328"/>
                </a:moveTo>
                <a:cubicBezTo>
                  <a:pt x="5183119" y="1906172"/>
                  <a:pt x="5131081" y="1870954"/>
                  <a:pt x="5099456" y="1827959"/>
                </a:cubicBezTo>
                <a:cubicBezTo>
                  <a:pt x="5078452" y="1839333"/>
                  <a:pt x="5058497" y="1859054"/>
                  <a:pt x="5037770" y="1875742"/>
                </a:cubicBezTo>
                <a:cubicBezTo>
                  <a:pt x="5017396" y="1892125"/>
                  <a:pt x="4991688" y="1904480"/>
                  <a:pt x="4983134" y="1926686"/>
                </a:cubicBezTo>
                <a:cubicBezTo>
                  <a:pt x="5015609" y="1989924"/>
                  <a:pt x="5117461" y="2027113"/>
                  <a:pt x="5195367" y="2029475"/>
                </a:cubicBezTo>
                <a:cubicBezTo>
                  <a:pt x="5206869" y="1998551"/>
                  <a:pt x="5225430" y="1961524"/>
                  <a:pt x="5247434" y="1936328"/>
                </a:cubicBezTo>
                <a:close/>
                <a:moveTo>
                  <a:pt x="5429879" y="1527450"/>
                </a:moveTo>
                <a:cubicBezTo>
                  <a:pt x="5387931" y="1462529"/>
                  <a:pt x="5257833" y="1413359"/>
                  <a:pt x="5180204" y="1416311"/>
                </a:cubicBezTo>
                <a:cubicBezTo>
                  <a:pt x="5166164" y="1445727"/>
                  <a:pt x="5154987" y="1481306"/>
                  <a:pt x="5144343" y="1500382"/>
                </a:cubicBezTo>
                <a:cubicBezTo>
                  <a:pt x="5206321" y="1539962"/>
                  <a:pt x="5260116" y="1582917"/>
                  <a:pt x="5304008" y="1630114"/>
                </a:cubicBezTo>
                <a:cubicBezTo>
                  <a:pt x="5344480" y="1592035"/>
                  <a:pt x="5389150" y="1564517"/>
                  <a:pt x="5429879" y="1527450"/>
                </a:cubicBezTo>
                <a:close/>
                <a:moveTo>
                  <a:pt x="3232687" y="6504132"/>
                </a:moveTo>
                <a:cubicBezTo>
                  <a:pt x="3237595" y="6493024"/>
                  <a:pt x="3231900" y="6487443"/>
                  <a:pt x="3226442" y="6482479"/>
                </a:cubicBezTo>
                <a:cubicBezTo>
                  <a:pt x="3221345" y="6494014"/>
                  <a:pt x="3226803" y="6498979"/>
                  <a:pt x="3232687" y="6504132"/>
                </a:cubicBezTo>
                <a:close/>
                <a:moveTo>
                  <a:pt x="770595" y="12084482"/>
                </a:moveTo>
                <a:cubicBezTo>
                  <a:pt x="773064" y="12075485"/>
                  <a:pt x="766373" y="12066598"/>
                  <a:pt x="761094" y="12057764"/>
                </a:cubicBezTo>
                <a:cubicBezTo>
                  <a:pt x="750366" y="12069344"/>
                  <a:pt x="750725" y="12081232"/>
                  <a:pt x="764681" y="12093519"/>
                </a:cubicBezTo>
                <a:cubicBezTo>
                  <a:pt x="767931" y="12090492"/>
                  <a:pt x="769772" y="12087481"/>
                  <a:pt x="770595" y="12084482"/>
                </a:cubicBezTo>
                <a:close/>
                <a:moveTo>
                  <a:pt x="1225066" y="11063283"/>
                </a:moveTo>
                <a:cubicBezTo>
                  <a:pt x="1188619" y="11062864"/>
                  <a:pt x="1162737" y="11048899"/>
                  <a:pt x="1145124" y="11025431"/>
                </a:cubicBezTo>
                <a:cubicBezTo>
                  <a:pt x="1152154" y="11024489"/>
                  <a:pt x="1146343" y="11012309"/>
                  <a:pt x="1151193" y="11009392"/>
                </a:cubicBezTo>
                <a:cubicBezTo>
                  <a:pt x="1180120" y="11017618"/>
                  <a:pt x="1250465" y="11029979"/>
                  <a:pt x="1225066" y="11063283"/>
                </a:cubicBezTo>
                <a:close/>
                <a:moveTo>
                  <a:pt x="5088703" y="2319812"/>
                </a:moveTo>
                <a:cubicBezTo>
                  <a:pt x="5086900" y="2310262"/>
                  <a:pt x="5077560" y="2283653"/>
                  <a:pt x="5061534" y="2293472"/>
                </a:cubicBezTo>
                <a:cubicBezTo>
                  <a:pt x="5067634" y="2303287"/>
                  <a:pt x="5076974" y="2329896"/>
                  <a:pt x="5088703" y="2319812"/>
                </a:cubicBezTo>
                <a:close/>
                <a:moveTo>
                  <a:pt x="3352923" y="6249328"/>
                </a:moveTo>
                <a:cubicBezTo>
                  <a:pt x="3358455" y="6242581"/>
                  <a:pt x="3347629" y="6230138"/>
                  <a:pt x="3343238" y="6238922"/>
                </a:cubicBezTo>
                <a:cubicBezTo>
                  <a:pt x="3349402" y="6241134"/>
                  <a:pt x="3343730" y="6249352"/>
                  <a:pt x="3352923" y="6249328"/>
                </a:cubicBezTo>
                <a:close/>
                <a:moveTo>
                  <a:pt x="2410758" y="8382844"/>
                </a:moveTo>
                <a:lnTo>
                  <a:pt x="2410645" y="8375839"/>
                </a:lnTo>
                <a:lnTo>
                  <a:pt x="2396178" y="8376072"/>
                </a:lnTo>
                <a:lnTo>
                  <a:pt x="2396291" y="8383077"/>
                </a:lnTo>
                <a:close/>
                <a:moveTo>
                  <a:pt x="3639956" y="5604584"/>
                </a:moveTo>
                <a:cubicBezTo>
                  <a:pt x="3641988" y="5601376"/>
                  <a:pt x="3642856" y="5597967"/>
                  <a:pt x="3641945" y="5594252"/>
                </a:cubicBezTo>
                <a:cubicBezTo>
                  <a:pt x="3630801" y="5553634"/>
                  <a:pt x="3596927" y="5483598"/>
                  <a:pt x="3563409" y="5460118"/>
                </a:cubicBezTo>
                <a:cubicBezTo>
                  <a:pt x="3528738" y="5469278"/>
                  <a:pt x="3493523" y="5449639"/>
                  <a:pt x="3462799" y="5462573"/>
                </a:cubicBezTo>
                <a:cubicBezTo>
                  <a:pt x="3456453" y="5465385"/>
                  <a:pt x="3457419" y="5472439"/>
                  <a:pt x="3451366" y="5476899"/>
                </a:cubicBezTo>
                <a:cubicBezTo>
                  <a:pt x="3447346" y="5480221"/>
                  <a:pt x="3439232" y="5476636"/>
                  <a:pt x="3436255" y="5479910"/>
                </a:cubicBezTo>
                <a:cubicBezTo>
                  <a:pt x="3418616" y="5495575"/>
                  <a:pt x="3408738" y="5524861"/>
                  <a:pt x="3388550" y="5543984"/>
                </a:cubicBezTo>
                <a:cubicBezTo>
                  <a:pt x="3408120" y="5599032"/>
                  <a:pt x="3443694" y="5647892"/>
                  <a:pt x="3466342" y="5701749"/>
                </a:cubicBezTo>
                <a:cubicBezTo>
                  <a:pt x="3488937" y="5715300"/>
                  <a:pt x="3505039" y="5711201"/>
                  <a:pt x="3527395" y="5724135"/>
                </a:cubicBezTo>
                <a:cubicBezTo>
                  <a:pt x="3542878" y="5681006"/>
                  <a:pt x="3575187" y="5657553"/>
                  <a:pt x="3606921" y="5630783"/>
                </a:cubicBezTo>
                <a:cubicBezTo>
                  <a:pt x="3617314" y="5621989"/>
                  <a:pt x="3633866" y="5614199"/>
                  <a:pt x="3639956" y="5604584"/>
                </a:cubicBezTo>
                <a:close/>
                <a:moveTo>
                  <a:pt x="5582988" y="1212538"/>
                </a:moveTo>
                <a:cubicBezTo>
                  <a:pt x="5577717" y="1207151"/>
                  <a:pt x="5572745" y="1208013"/>
                  <a:pt x="5568877" y="1214460"/>
                </a:cubicBezTo>
                <a:cubicBezTo>
                  <a:pt x="5571675" y="1216207"/>
                  <a:pt x="5574286" y="1218380"/>
                  <a:pt x="5576897" y="1220553"/>
                </a:cubicBezTo>
                <a:cubicBezTo>
                  <a:pt x="5579069" y="1217944"/>
                  <a:pt x="5581242" y="1215336"/>
                  <a:pt x="5582988" y="1212538"/>
                </a:cubicBezTo>
                <a:close/>
                <a:moveTo>
                  <a:pt x="3786558" y="5280263"/>
                </a:moveTo>
                <a:cubicBezTo>
                  <a:pt x="3792847" y="5266315"/>
                  <a:pt x="3781609" y="5247700"/>
                  <a:pt x="3769951" y="5241160"/>
                </a:cubicBezTo>
                <a:cubicBezTo>
                  <a:pt x="3781400" y="5259236"/>
                  <a:pt x="3769004" y="5274527"/>
                  <a:pt x="3773793" y="5292034"/>
                </a:cubicBezTo>
                <a:cubicBezTo>
                  <a:pt x="3780418" y="5289042"/>
                  <a:pt x="3784462" y="5284912"/>
                  <a:pt x="3786558" y="5280263"/>
                </a:cubicBezTo>
                <a:close/>
                <a:moveTo>
                  <a:pt x="5737775" y="867991"/>
                </a:moveTo>
                <a:cubicBezTo>
                  <a:pt x="5744244" y="859123"/>
                  <a:pt x="5749055" y="850543"/>
                  <a:pt x="5748656" y="842210"/>
                </a:cubicBezTo>
                <a:cubicBezTo>
                  <a:pt x="5741572" y="851315"/>
                  <a:pt x="5733447" y="860470"/>
                  <a:pt x="5737775" y="867991"/>
                </a:cubicBezTo>
                <a:close/>
                <a:moveTo>
                  <a:pt x="748640" y="12164463"/>
                </a:moveTo>
                <a:cubicBezTo>
                  <a:pt x="685433" y="12162036"/>
                  <a:pt x="724303" y="12087919"/>
                  <a:pt x="689678" y="12049670"/>
                </a:cubicBezTo>
                <a:cubicBezTo>
                  <a:pt x="684562" y="12091270"/>
                  <a:pt x="695792" y="12133973"/>
                  <a:pt x="704701" y="12176159"/>
                </a:cubicBezTo>
                <a:cubicBezTo>
                  <a:pt x="719113" y="12180487"/>
                  <a:pt x="733892" y="12179367"/>
                  <a:pt x="748640" y="12164463"/>
                </a:cubicBezTo>
                <a:close/>
                <a:moveTo>
                  <a:pt x="2790478" y="7544958"/>
                </a:moveTo>
                <a:lnTo>
                  <a:pt x="2790509" y="7542289"/>
                </a:lnTo>
                <a:lnTo>
                  <a:pt x="2790871" y="7511219"/>
                </a:lnTo>
                <a:cubicBezTo>
                  <a:pt x="2797467" y="7475353"/>
                  <a:pt x="2820180" y="7434639"/>
                  <a:pt x="2836603" y="7402837"/>
                </a:cubicBezTo>
                <a:cubicBezTo>
                  <a:pt x="2813308" y="7410292"/>
                  <a:pt x="2787683" y="7411224"/>
                  <a:pt x="2766717" y="7427533"/>
                </a:cubicBezTo>
                <a:cubicBezTo>
                  <a:pt x="2754137" y="7447337"/>
                  <a:pt x="2740043" y="7477275"/>
                  <a:pt x="2734045" y="7507040"/>
                </a:cubicBezTo>
                <a:lnTo>
                  <a:pt x="2733544" y="7519572"/>
                </a:lnTo>
                <a:lnTo>
                  <a:pt x="2732319" y="7550266"/>
                </a:lnTo>
                <a:cubicBezTo>
                  <a:pt x="2734569" y="7563772"/>
                  <a:pt x="2740043" y="7575945"/>
                  <a:pt x="2749944" y="7585497"/>
                </a:cubicBezTo>
                <a:cubicBezTo>
                  <a:pt x="2764387" y="7574314"/>
                  <a:pt x="2776967" y="7558005"/>
                  <a:pt x="2790478" y="7544958"/>
                </a:cubicBezTo>
                <a:close/>
                <a:moveTo>
                  <a:pt x="4820164" y="2954376"/>
                </a:moveTo>
                <a:cubicBezTo>
                  <a:pt x="4741156" y="2829630"/>
                  <a:pt x="4510332" y="2747805"/>
                  <a:pt x="4376323" y="2765996"/>
                </a:cubicBezTo>
                <a:cubicBezTo>
                  <a:pt x="4400353" y="2783169"/>
                  <a:pt x="4429827" y="2778925"/>
                  <a:pt x="4458973" y="2786908"/>
                </a:cubicBezTo>
                <a:cubicBezTo>
                  <a:pt x="4552365" y="2811197"/>
                  <a:pt x="4658489" y="2875719"/>
                  <a:pt x="4702088" y="2943647"/>
                </a:cubicBezTo>
                <a:cubicBezTo>
                  <a:pt x="4715800" y="2965343"/>
                  <a:pt x="4715556" y="2991430"/>
                  <a:pt x="4732417" y="3010315"/>
                </a:cubicBezTo>
                <a:cubicBezTo>
                  <a:pt x="4761770" y="2991554"/>
                  <a:pt x="4794634" y="2982832"/>
                  <a:pt x="4820164" y="2954376"/>
                </a:cubicBezTo>
                <a:close/>
                <a:moveTo>
                  <a:pt x="1830237" y="9722895"/>
                </a:moveTo>
                <a:cubicBezTo>
                  <a:pt x="1836418" y="9712369"/>
                  <a:pt x="1830722" y="9706792"/>
                  <a:pt x="1819249" y="9702743"/>
                </a:cubicBezTo>
                <a:cubicBezTo>
                  <a:pt x="1813068" y="9713270"/>
                  <a:pt x="1818576" y="9719273"/>
                  <a:pt x="1830237" y="9722895"/>
                </a:cubicBezTo>
                <a:close/>
                <a:moveTo>
                  <a:pt x="1576744" y="10299572"/>
                </a:moveTo>
                <a:cubicBezTo>
                  <a:pt x="1572753" y="10294751"/>
                  <a:pt x="1573545" y="10289494"/>
                  <a:pt x="1565197" y="10285296"/>
                </a:cubicBezTo>
                <a:cubicBezTo>
                  <a:pt x="1552516" y="10290906"/>
                  <a:pt x="1573729" y="10306396"/>
                  <a:pt x="1576744" y="10299572"/>
                </a:cubicBezTo>
                <a:close/>
                <a:moveTo>
                  <a:pt x="5562024" y="1280766"/>
                </a:moveTo>
                <a:cubicBezTo>
                  <a:pt x="5559430" y="1265855"/>
                  <a:pt x="5533824" y="1254541"/>
                  <a:pt x="5538474" y="1238243"/>
                </a:cubicBezTo>
                <a:cubicBezTo>
                  <a:pt x="5551383" y="1228653"/>
                  <a:pt x="5563140" y="1212435"/>
                  <a:pt x="5568694" y="1197556"/>
                </a:cubicBezTo>
                <a:cubicBezTo>
                  <a:pt x="5571377" y="1190330"/>
                  <a:pt x="5575312" y="1191814"/>
                  <a:pt x="5579266" y="1193688"/>
                </a:cubicBezTo>
                <a:lnTo>
                  <a:pt x="5584553" y="1192934"/>
                </a:lnTo>
                <a:lnTo>
                  <a:pt x="5589950" y="1192164"/>
                </a:lnTo>
                <a:lnTo>
                  <a:pt x="5595550" y="1177834"/>
                </a:lnTo>
                <a:lnTo>
                  <a:pt x="5663639" y="1003596"/>
                </a:lnTo>
                <a:cubicBezTo>
                  <a:pt x="5689997" y="940047"/>
                  <a:pt x="5718326" y="876220"/>
                  <a:pt x="5749155" y="813372"/>
                </a:cubicBezTo>
                <a:cubicBezTo>
                  <a:pt x="5778666" y="753509"/>
                  <a:pt x="5795046" y="689884"/>
                  <a:pt x="5834472" y="636442"/>
                </a:cubicBezTo>
                <a:cubicBezTo>
                  <a:pt x="5826220" y="612404"/>
                  <a:pt x="5825450" y="587593"/>
                  <a:pt x="5849351" y="558899"/>
                </a:cubicBezTo>
                <a:cubicBezTo>
                  <a:pt x="5855282" y="543166"/>
                  <a:pt x="5867137" y="568287"/>
                  <a:pt x="5873217" y="555679"/>
                </a:cubicBezTo>
                <a:cubicBezTo>
                  <a:pt x="5876178" y="525890"/>
                  <a:pt x="5909041" y="501155"/>
                  <a:pt x="5906553" y="470997"/>
                </a:cubicBezTo>
                <a:cubicBezTo>
                  <a:pt x="5905716" y="457883"/>
                  <a:pt x="5889821" y="426898"/>
                  <a:pt x="5881263" y="413941"/>
                </a:cubicBezTo>
                <a:cubicBezTo>
                  <a:pt x="5853545" y="371615"/>
                  <a:pt x="5812879" y="342432"/>
                  <a:pt x="5769570" y="297296"/>
                </a:cubicBezTo>
                <a:cubicBezTo>
                  <a:pt x="5699479" y="225033"/>
                  <a:pt x="5596887" y="110880"/>
                  <a:pt x="5517134" y="59328"/>
                </a:cubicBezTo>
                <a:cubicBezTo>
                  <a:pt x="5478590" y="65748"/>
                  <a:pt x="5436737" y="94667"/>
                  <a:pt x="5404234" y="131286"/>
                </a:cubicBezTo>
                <a:cubicBezTo>
                  <a:pt x="5329495" y="215008"/>
                  <a:pt x="5302821" y="312320"/>
                  <a:pt x="5251078" y="405183"/>
                </a:cubicBezTo>
                <a:cubicBezTo>
                  <a:pt x="5230514" y="442489"/>
                  <a:pt x="5203637" y="474456"/>
                  <a:pt x="5181931" y="509728"/>
                </a:cubicBezTo>
                <a:cubicBezTo>
                  <a:pt x="5135781" y="584160"/>
                  <a:pt x="5099741" y="647255"/>
                  <a:pt x="5078578" y="711316"/>
                </a:cubicBezTo>
                <a:cubicBezTo>
                  <a:pt x="5062026" y="762630"/>
                  <a:pt x="5042448" y="816175"/>
                  <a:pt x="5038390" y="862304"/>
                </a:cubicBezTo>
                <a:cubicBezTo>
                  <a:pt x="5033727" y="913263"/>
                  <a:pt x="5055554" y="928515"/>
                  <a:pt x="5090904" y="973193"/>
                </a:cubicBezTo>
                <a:cubicBezTo>
                  <a:pt x="5142932" y="1039004"/>
                  <a:pt x="5194898" y="1099181"/>
                  <a:pt x="5249099" y="1162384"/>
                </a:cubicBezTo>
                <a:cubicBezTo>
                  <a:pt x="5321634" y="1246433"/>
                  <a:pt x="5391403" y="1342514"/>
                  <a:pt x="5498969" y="1377297"/>
                </a:cubicBezTo>
                <a:cubicBezTo>
                  <a:pt x="5533599" y="1358951"/>
                  <a:pt x="5538462" y="1312158"/>
                  <a:pt x="5562024" y="1280766"/>
                </a:cubicBezTo>
                <a:close/>
                <a:moveTo>
                  <a:pt x="796559" y="12069864"/>
                </a:moveTo>
                <a:cubicBezTo>
                  <a:pt x="810689" y="12033267"/>
                  <a:pt x="810794" y="11996082"/>
                  <a:pt x="797112" y="11958927"/>
                </a:cubicBezTo>
                <a:cubicBezTo>
                  <a:pt x="783409" y="11995713"/>
                  <a:pt x="792495" y="12032878"/>
                  <a:pt x="796559" y="12069864"/>
                </a:cubicBezTo>
                <a:close/>
                <a:moveTo>
                  <a:pt x="1891406" y="9596383"/>
                </a:moveTo>
                <a:cubicBezTo>
                  <a:pt x="1883090" y="9615203"/>
                  <a:pt x="1869894" y="9641580"/>
                  <a:pt x="1846153" y="9641825"/>
                </a:cubicBezTo>
                <a:cubicBezTo>
                  <a:pt x="1828011" y="9623584"/>
                  <a:pt x="1853486" y="9615926"/>
                  <a:pt x="1864674" y="9599908"/>
                </a:cubicBezTo>
                <a:cubicBezTo>
                  <a:pt x="1895286" y="9517835"/>
                  <a:pt x="1907797" y="9439522"/>
                  <a:pt x="1900556" y="9369864"/>
                </a:cubicBezTo>
                <a:cubicBezTo>
                  <a:pt x="1898556" y="9346487"/>
                  <a:pt x="1877231" y="9319172"/>
                  <a:pt x="1897219" y="9298352"/>
                </a:cubicBezTo>
                <a:cubicBezTo>
                  <a:pt x="1913174" y="9306424"/>
                  <a:pt x="1911944" y="9332464"/>
                  <a:pt x="1914115" y="9350805"/>
                </a:cubicBezTo>
                <a:cubicBezTo>
                  <a:pt x="1921248" y="9405591"/>
                  <a:pt x="1922725" y="9524336"/>
                  <a:pt x="1891406" y="9596383"/>
                </a:cubicBezTo>
                <a:close/>
                <a:moveTo>
                  <a:pt x="4565309" y="3547860"/>
                </a:moveTo>
                <a:cubicBezTo>
                  <a:pt x="4560795" y="3562698"/>
                  <a:pt x="4544160" y="3547187"/>
                  <a:pt x="4534873" y="3549714"/>
                </a:cubicBezTo>
                <a:cubicBezTo>
                  <a:pt x="4475138" y="3590141"/>
                  <a:pt x="4410153" y="3617025"/>
                  <a:pt x="4349275" y="3655416"/>
                </a:cubicBezTo>
                <a:cubicBezTo>
                  <a:pt x="4331488" y="3689893"/>
                  <a:pt x="4330013" y="3724436"/>
                  <a:pt x="4313458" y="3758437"/>
                </a:cubicBezTo>
                <a:cubicBezTo>
                  <a:pt x="4300586" y="3786414"/>
                  <a:pt x="4276329" y="3812421"/>
                  <a:pt x="4266874" y="3841908"/>
                </a:cubicBezTo>
                <a:cubicBezTo>
                  <a:pt x="4254692" y="3879881"/>
                  <a:pt x="4264903" y="3922648"/>
                  <a:pt x="4254567" y="3959907"/>
                </a:cubicBezTo>
                <a:cubicBezTo>
                  <a:pt x="4243616" y="3997404"/>
                  <a:pt x="4220462" y="4046341"/>
                  <a:pt x="4203280" y="4075984"/>
                </a:cubicBezTo>
                <a:cubicBezTo>
                  <a:pt x="4197284" y="4086086"/>
                  <a:pt x="4191250" y="4099743"/>
                  <a:pt x="4178068" y="4099529"/>
                </a:cubicBezTo>
                <a:cubicBezTo>
                  <a:pt x="4153238" y="4087538"/>
                  <a:pt x="4195103" y="4049418"/>
                  <a:pt x="4188747" y="4030287"/>
                </a:cubicBezTo>
                <a:cubicBezTo>
                  <a:pt x="4169395" y="4027858"/>
                  <a:pt x="4168609" y="4072397"/>
                  <a:pt x="4145677" y="4060734"/>
                </a:cubicBezTo>
                <a:cubicBezTo>
                  <a:pt x="4136053" y="4043220"/>
                  <a:pt x="4158501" y="4014373"/>
                  <a:pt x="4166359" y="3990811"/>
                </a:cubicBezTo>
                <a:cubicBezTo>
                  <a:pt x="4132242" y="3981348"/>
                  <a:pt x="4130874" y="4057254"/>
                  <a:pt x="4091846" y="4036948"/>
                </a:cubicBezTo>
                <a:cubicBezTo>
                  <a:pt x="4085843" y="4007773"/>
                  <a:pt x="4128585" y="3979222"/>
                  <a:pt x="4144587" y="3951098"/>
                </a:cubicBezTo>
                <a:cubicBezTo>
                  <a:pt x="4118323" y="3952755"/>
                  <a:pt x="4097516" y="4011401"/>
                  <a:pt x="4073229" y="3988938"/>
                </a:cubicBezTo>
                <a:cubicBezTo>
                  <a:pt x="4101601" y="3922413"/>
                  <a:pt x="4166438" y="3875061"/>
                  <a:pt x="4220655" y="3845969"/>
                </a:cubicBezTo>
                <a:cubicBezTo>
                  <a:pt x="4243055" y="3798739"/>
                  <a:pt x="4251669" y="3756129"/>
                  <a:pt x="4276721" y="3707520"/>
                </a:cubicBezTo>
                <a:cubicBezTo>
                  <a:pt x="4242490" y="3708717"/>
                  <a:pt x="4211019" y="3732558"/>
                  <a:pt x="4183660" y="3750563"/>
                </a:cubicBezTo>
                <a:cubicBezTo>
                  <a:pt x="4154691" y="3769898"/>
                  <a:pt x="4128437" y="3793491"/>
                  <a:pt x="4101365" y="3813154"/>
                </a:cubicBezTo>
                <a:cubicBezTo>
                  <a:pt x="4082340" y="3808829"/>
                  <a:pt x="4057296" y="3805414"/>
                  <a:pt x="4045649" y="3793637"/>
                </a:cubicBezTo>
                <a:cubicBezTo>
                  <a:pt x="4056514" y="3741310"/>
                  <a:pt x="4047673" y="3696599"/>
                  <a:pt x="4050960" y="3647554"/>
                </a:cubicBezTo>
                <a:cubicBezTo>
                  <a:pt x="4007647" y="3620766"/>
                  <a:pt x="3954055" y="3597596"/>
                  <a:pt x="3911358" y="3570570"/>
                </a:cubicBezTo>
                <a:cubicBezTo>
                  <a:pt x="3894531" y="3481524"/>
                  <a:pt x="3915030" y="3377346"/>
                  <a:pt x="3891380" y="3289875"/>
                </a:cubicBezTo>
                <a:cubicBezTo>
                  <a:pt x="3904252" y="3261897"/>
                  <a:pt x="3893963" y="3243579"/>
                  <a:pt x="3892245" y="3220886"/>
                </a:cubicBezTo>
                <a:cubicBezTo>
                  <a:pt x="3908447" y="3196931"/>
                  <a:pt x="3905972" y="3193287"/>
                  <a:pt x="3904115" y="3172063"/>
                </a:cubicBezTo>
                <a:cubicBezTo>
                  <a:pt x="4011121" y="3075502"/>
                  <a:pt x="4138175" y="3030645"/>
                  <a:pt x="4261749" y="2978640"/>
                </a:cubicBezTo>
                <a:cubicBezTo>
                  <a:pt x="4294431" y="3001752"/>
                  <a:pt x="4358896" y="3011873"/>
                  <a:pt x="4392922" y="3041189"/>
                </a:cubicBezTo>
                <a:cubicBezTo>
                  <a:pt x="4435777" y="3019318"/>
                  <a:pt x="4480064" y="3001141"/>
                  <a:pt x="4519049" y="2968381"/>
                </a:cubicBezTo>
                <a:cubicBezTo>
                  <a:pt x="4540099" y="2966969"/>
                  <a:pt x="4555076" y="2982767"/>
                  <a:pt x="4567151" y="2994734"/>
                </a:cubicBezTo>
                <a:cubicBezTo>
                  <a:pt x="4558448" y="3039855"/>
                  <a:pt x="4563882" y="3087652"/>
                  <a:pt x="4565421" y="3132709"/>
                </a:cubicBezTo>
                <a:cubicBezTo>
                  <a:pt x="4568965" y="3219457"/>
                  <a:pt x="4571980" y="3303932"/>
                  <a:pt x="4572507" y="3397508"/>
                </a:cubicBezTo>
                <a:cubicBezTo>
                  <a:pt x="4572638" y="3448063"/>
                  <a:pt x="4574604" y="3493308"/>
                  <a:pt x="4565309" y="3547860"/>
                </a:cubicBezTo>
                <a:close/>
                <a:moveTo>
                  <a:pt x="3796891" y="5287202"/>
                </a:moveTo>
                <a:cubicBezTo>
                  <a:pt x="3770392" y="5328254"/>
                  <a:pt x="3718884" y="5309260"/>
                  <a:pt x="3719123" y="5262838"/>
                </a:cubicBezTo>
                <a:cubicBezTo>
                  <a:pt x="3719242" y="5239626"/>
                  <a:pt x="3744271" y="5191708"/>
                  <a:pt x="3780154" y="5219755"/>
                </a:cubicBezTo>
                <a:cubicBezTo>
                  <a:pt x="3801471" y="5236265"/>
                  <a:pt x="3810361" y="5266598"/>
                  <a:pt x="3796891" y="5287202"/>
                </a:cubicBezTo>
                <a:close/>
                <a:moveTo>
                  <a:pt x="1676556" y="10089836"/>
                </a:moveTo>
                <a:cubicBezTo>
                  <a:pt x="1571415" y="9983743"/>
                  <a:pt x="1435162" y="9882254"/>
                  <a:pt x="1318608" y="9777745"/>
                </a:cubicBezTo>
                <a:cubicBezTo>
                  <a:pt x="1248424" y="9843070"/>
                  <a:pt x="1199330" y="9912618"/>
                  <a:pt x="1150253" y="9969430"/>
                </a:cubicBezTo>
                <a:cubicBezTo>
                  <a:pt x="1261785" y="10073759"/>
                  <a:pt x="1401059" y="10190346"/>
                  <a:pt x="1512092" y="10284260"/>
                </a:cubicBezTo>
                <a:cubicBezTo>
                  <a:pt x="1552340" y="10239348"/>
                  <a:pt x="1624159" y="10164550"/>
                  <a:pt x="1664536" y="10113578"/>
                </a:cubicBezTo>
                <a:cubicBezTo>
                  <a:pt x="1671242" y="10105327"/>
                  <a:pt x="1668581" y="10102113"/>
                  <a:pt x="1676556" y="10089836"/>
                </a:cubicBezTo>
                <a:close/>
                <a:moveTo>
                  <a:pt x="5306477" y="1874787"/>
                </a:moveTo>
                <a:cubicBezTo>
                  <a:pt x="5290603" y="1856427"/>
                  <a:pt x="5275339" y="1838775"/>
                  <a:pt x="5251270" y="1810224"/>
                </a:cubicBezTo>
                <a:cubicBezTo>
                  <a:pt x="5243380" y="1800386"/>
                  <a:pt x="5206890" y="1756044"/>
                  <a:pt x="5200661" y="1755260"/>
                </a:cubicBezTo>
                <a:cubicBezTo>
                  <a:pt x="5187898" y="1753339"/>
                  <a:pt x="5170433" y="1775227"/>
                  <a:pt x="5159587" y="1783370"/>
                </a:cubicBezTo>
                <a:cubicBezTo>
                  <a:pt x="5143143" y="1795738"/>
                  <a:pt x="5127432" y="1802535"/>
                  <a:pt x="5119564" y="1819828"/>
                </a:cubicBezTo>
                <a:cubicBezTo>
                  <a:pt x="5157332" y="1855661"/>
                  <a:pt x="5201567" y="1888987"/>
                  <a:pt x="5264851" y="1915097"/>
                </a:cubicBezTo>
                <a:cubicBezTo>
                  <a:pt x="5277632" y="1898493"/>
                  <a:pt x="5293744" y="1890733"/>
                  <a:pt x="5306477" y="1874787"/>
                </a:cubicBezTo>
                <a:close/>
                <a:moveTo>
                  <a:pt x="1571651" y="10328416"/>
                </a:moveTo>
                <a:cubicBezTo>
                  <a:pt x="1563342" y="10320667"/>
                  <a:pt x="1555521" y="10318741"/>
                  <a:pt x="1550146" y="10328598"/>
                </a:cubicBezTo>
                <a:cubicBezTo>
                  <a:pt x="1557828" y="10331992"/>
                  <a:pt x="1566276" y="10338273"/>
                  <a:pt x="1571651" y="10328416"/>
                </a:cubicBezTo>
                <a:close/>
                <a:moveTo>
                  <a:pt x="764351" y="12156614"/>
                </a:moveTo>
                <a:cubicBezTo>
                  <a:pt x="760549" y="12151365"/>
                  <a:pt x="762324" y="12140418"/>
                  <a:pt x="752717" y="12144844"/>
                </a:cubicBezTo>
                <a:cubicBezTo>
                  <a:pt x="756519" y="12150094"/>
                  <a:pt x="754317" y="12160851"/>
                  <a:pt x="764351" y="12156614"/>
                </a:cubicBezTo>
                <a:close/>
                <a:moveTo>
                  <a:pt x="4866031" y="2874647"/>
                </a:moveTo>
                <a:cubicBezTo>
                  <a:pt x="4863951" y="2872779"/>
                  <a:pt x="4856313" y="2859662"/>
                  <a:pt x="4851473" y="2867848"/>
                </a:cubicBezTo>
                <a:cubicBezTo>
                  <a:pt x="4853242" y="2870062"/>
                  <a:pt x="4861228" y="2883489"/>
                  <a:pt x="4866031" y="2874647"/>
                </a:cubicBezTo>
                <a:close/>
                <a:moveTo>
                  <a:pt x="5317542" y="1859050"/>
                </a:moveTo>
                <a:cubicBezTo>
                  <a:pt x="5315309" y="1857895"/>
                  <a:pt x="5313430" y="1856435"/>
                  <a:pt x="5315595" y="1853945"/>
                </a:cubicBezTo>
                <a:cubicBezTo>
                  <a:pt x="5313010" y="1853096"/>
                  <a:pt x="5310778" y="1851941"/>
                  <a:pt x="5308545" y="1850786"/>
                </a:cubicBezTo>
                <a:cubicBezTo>
                  <a:pt x="5299465" y="1857404"/>
                  <a:pt x="5316006" y="1866547"/>
                  <a:pt x="5317542" y="1859050"/>
                </a:cubicBezTo>
                <a:close/>
                <a:moveTo>
                  <a:pt x="5608352" y="1201314"/>
                </a:moveTo>
                <a:lnTo>
                  <a:pt x="5645347" y="1109457"/>
                </a:lnTo>
                <a:lnTo>
                  <a:pt x="5669446" y="1049623"/>
                </a:lnTo>
                <a:cubicBezTo>
                  <a:pt x="5689795" y="999094"/>
                  <a:pt x="5708954" y="948805"/>
                  <a:pt x="5723402" y="899365"/>
                </a:cubicBezTo>
                <a:cubicBezTo>
                  <a:pt x="5702026" y="943704"/>
                  <a:pt x="5681248" y="990730"/>
                  <a:pt x="5662156" y="1036970"/>
                </a:cubicBezTo>
                <a:lnTo>
                  <a:pt x="5621856" y="1141712"/>
                </a:lnTo>
                <a:lnTo>
                  <a:pt x="5611024" y="1169867"/>
                </a:lnTo>
                <a:cubicBezTo>
                  <a:pt x="5606362" y="1181572"/>
                  <a:pt x="5590576" y="1196519"/>
                  <a:pt x="5602260" y="1209328"/>
                </a:cubicBezTo>
                <a:cubicBezTo>
                  <a:pt x="5604006" y="1206531"/>
                  <a:pt x="5606179" y="1203923"/>
                  <a:pt x="5608352" y="1201314"/>
                </a:cubicBezTo>
                <a:close/>
                <a:moveTo>
                  <a:pt x="4847873" y="2923494"/>
                </a:moveTo>
                <a:cubicBezTo>
                  <a:pt x="4832534" y="2902215"/>
                  <a:pt x="4827352" y="2861242"/>
                  <a:pt x="4801188" y="2853424"/>
                </a:cubicBezTo>
                <a:cubicBezTo>
                  <a:pt x="4821722" y="2873099"/>
                  <a:pt x="4817518" y="2917555"/>
                  <a:pt x="4847873" y="2923494"/>
                </a:cubicBezTo>
                <a:close/>
                <a:moveTo>
                  <a:pt x="5848200" y="661944"/>
                </a:moveTo>
                <a:cubicBezTo>
                  <a:pt x="5851474" y="654533"/>
                  <a:pt x="5853375" y="647343"/>
                  <a:pt x="5851821" y="641049"/>
                </a:cubicBezTo>
                <a:cubicBezTo>
                  <a:pt x="5817760" y="680038"/>
                  <a:pt x="5785661" y="746914"/>
                  <a:pt x="5773466" y="797604"/>
                </a:cubicBezTo>
                <a:cubicBezTo>
                  <a:pt x="5795638" y="758969"/>
                  <a:pt x="5819932" y="716684"/>
                  <a:pt x="5836339" y="684169"/>
                </a:cubicBezTo>
                <a:cubicBezTo>
                  <a:pt x="5840277" y="676987"/>
                  <a:pt x="5844925" y="669355"/>
                  <a:pt x="5848200" y="661944"/>
                </a:cubicBezTo>
                <a:close/>
                <a:moveTo>
                  <a:pt x="5577882" y="1276047"/>
                </a:moveTo>
                <a:cubicBezTo>
                  <a:pt x="5583408" y="1269312"/>
                  <a:pt x="5585431" y="1263579"/>
                  <a:pt x="5582671" y="1258281"/>
                </a:cubicBezTo>
                <a:cubicBezTo>
                  <a:pt x="5577145" y="1265015"/>
                  <a:pt x="5572422" y="1271086"/>
                  <a:pt x="5577882" y="1276047"/>
                </a:cubicBezTo>
                <a:close/>
                <a:moveTo>
                  <a:pt x="5766869" y="851787"/>
                </a:moveTo>
                <a:cubicBezTo>
                  <a:pt x="5753284" y="855980"/>
                  <a:pt x="5766869" y="851787"/>
                  <a:pt x="5766869" y="851787"/>
                </a:cubicBezTo>
                <a:close/>
                <a:moveTo>
                  <a:pt x="2445998" y="8368262"/>
                </a:moveTo>
                <a:cubicBezTo>
                  <a:pt x="2451267" y="8347624"/>
                  <a:pt x="2461270" y="8331114"/>
                  <a:pt x="2466080" y="8310951"/>
                </a:cubicBezTo>
                <a:cubicBezTo>
                  <a:pt x="2441248" y="8305279"/>
                  <a:pt x="2402959" y="8304495"/>
                  <a:pt x="2373619" y="8308705"/>
                </a:cubicBezTo>
                <a:cubicBezTo>
                  <a:pt x="2376796" y="8332009"/>
                  <a:pt x="2382260" y="8352474"/>
                  <a:pt x="2392331" y="8369128"/>
                </a:cubicBezTo>
                <a:cubicBezTo>
                  <a:pt x="2408529" y="8360458"/>
                  <a:pt x="2427332" y="8368563"/>
                  <a:pt x="2445998" y="8368262"/>
                </a:cubicBezTo>
                <a:close/>
                <a:moveTo>
                  <a:pt x="5096597" y="2380129"/>
                </a:moveTo>
                <a:cubicBezTo>
                  <a:pt x="5068568" y="2362058"/>
                  <a:pt x="5098316" y="2363590"/>
                  <a:pt x="5082855" y="2346651"/>
                </a:cubicBezTo>
                <a:cubicBezTo>
                  <a:pt x="5070990" y="2368956"/>
                  <a:pt x="5046210" y="2326728"/>
                  <a:pt x="5025467" y="2330674"/>
                </a:cubicBezTo>
                <a:cubicBezTo>
                  <a:pt x="5036693" y="2351310"/>
                  <a:pt x="5074649" y="2391358"/>
                  <a:pt x="5096597" y="2380129"/>
                </a:cubicBezTo>
                <a:close/>
                <a:moveTo>
                  <a:pt x="928222" y="11821525"/>
                </a:moveTo>
                <a:cubicBezTo>
                  <a:pt x="923567" y="11815898"/>
                  <a:pt x="927914" y="11810678"/>
                  <a:pt x="920558" y="11805388"/>
                </a:cubicBezTo>
                <a:cubicBezTo>
                  <a:pt x="917770" y="11808236"/>
                  <a:pt x="915169" y="11810658"/>
                  <a:pt x="912380" y="11813505"/>
                </a:cubicBezTo>
                <a:cubicBezTo>
                  <a:pt x="917225" y="11818706"/>
                  <a:pt x="912878" y="11823925"/>
                  <a:pt x="920233" y="11829216"/>
                </a:cubicBezTo>
                <a:cubicBezTo>
                  <a:pt x="923022" y="11826367"/>
                  <a:pt x="925434" y="11824373"/>
                  <a:pt x="928222" y="11821525"/>
                </a:cubicBezTo>
                <a:close/>
                <a:moveTo>
                  <a:pt x="1590308" y="10325446"/>
                </a:moveTo>
                <a:cubicBezTo>
                  <a:pt x="1587936" y="10323887"/>
                  <a:pt x="1585564" y="10322329"/>
                  <a:pt x="1583379" y="10320345"/>
                </a:cubicBezTo>
                <a:cubicBezTo>
                  <a:pt x="1581822" y="10322715"/>
                  <a:pt x="1579838" y="10324896"/>
                  <a:pt x="1577665" y="10327505"/>
                </a:cubicBezTo>
                <a:cubicBezTo>
                  <a:pt x="1580465" y="10329251"/>
                  <a:pt x="1582837" y="10330810"/>
                  <a:pt x="1585209" y="10332367"/>
                </a:cubicBezTo>
                <a:cubicBezTo>
                  <a:pt x="1586767" y="10329997"/>
                  <a:pt x="1588563" y="10328242"/>
                  <a:pt x="1590308" y="10325446"/>
                </a:cubicBezTo>
                <a:close/>
                <a:moveTo>
                  <a:pt x="3385923" y="6262378"/>
                </a:moveTo>
                <a:cubicBezTo>
                  <a:pt x="3387713" y="6256019"/>
                  <a:pt x="3388082" y="6250565"/>
                  <a:pt x="3385990" y="6246066"/>
                </a:cubicBezTo>
                <a:cubicBezTo>
                  <a:pt x="3380917" y="6244846"/>
                  <a:pt x="3377413" y="6245851"/>
                  <a:pt x="3373720" y="6247283"/>
                </a:cubicBezTo>
                <a:cubicBezTo>
                  <a:pt x="3369994" y="6256871"/>
                  <a:pt x="3375829" y="6260981"/>
                  <a:pt x="3385923" y="6262378"/>
                </a:cubicBezTo>
                <a:close/>
                <a:moveTo>
                  <a:pt x="852303" y="11999123"/>
                </a:moveTo>
                <a:cubicBezTo>
                  <a:pt x="852358" y="11960897"/>
                  <a:pt x="861604" y="11922651"/>
                  <a:pt x="848488" y="11884216"/>
                </a:cubicBezTo>
                <a:cubicBezTo>
                  <a:pt x="832839" y="11919632"/>
                  <a:pt x="830742" y="11976336"/>
                  <a:pt x="852303" y="11999123"/>
                </a:cubicBezTo>
                <a:close/>
                <a:moveTo>
                  <a:pt x="5814013" y="769765"/>
                </a:moveTo>
                <a:lnTo>
                  <a:pt x="5811462" y="765133"/>
                </a:lnTo>
                <a:lnTo>
                  <a:pt x="5809095" y="760837"/>
                </a:lnTo>
                <a:cubicBezTo>
                  <a:pt x="5805409" y="764561"/>
                  <a:pt x="5804268" y="768008"/>
                  <a:pt x="5804371" y="771240"/>
                </a:cubicBezTo>
                <a:lnTo>
                  <a:pt x="5804972" y="773243"/>
                </a:lnTo>
                <a:lnTo>
                  <a:pt x="5807105" y="780349"/>
                </a:lnTo>
                <a:cubicBezTo>
                  <a:pt x="5810270" y="776650"/>
                  <a:pt x="5813127" y="773069"/>
                  <a:pt x="5814013" y="769765"/>
                </a:cubicBezTo>
                <a:close/>
                <a:moveTo>
                  <a:pt x="1851644" y="9742553"/>
                </a:moveTo>
                <a:cubicBezTo>
                  <a:pt x="1838277" y="9738176"/>
                  <a:pt x="1823430" y="9729066"/>
                  <a:pt x="1816733" y="9741914"/>
                </a:cubicBezTo>
                <a:cubicBezTo>
                  <a:pt x="1830101" y="9746291"/>
                  <a:pt x="1844948" y="9755400"/>
                  <a:pt x="1851644" y="9742553"/>
                </a:cubicBezTo>
                <a:close/>
                <a:moveTo>
                  <a:pt x="1857300" y="9729753"/>
                </a:moveTo>
                <a:cubicBezTo>
                  <a:pt x="1866934" y="9717184"/>
                  <a:pt x="1848246" y="9706377"/>
                  <a:pt x="1842542" y="9718134"/>
                </a:cubicBezTo>
                <a:cubicBezTo>
                  <a:pt x="1851027" y="9720863"/>
                  <a:pt x="1849241" y="9727213"/>
                  <a:pt x="1857300" y="9729753"/>
                </a:cubicBezTo>
                <a:close/>
                <a:moveTo>
                  <a:pt x="5119562" y="2349729"/>
                </a:moveTo>
                <a:cubicBezTo>
                  <a:pt x="5109478" y="2338653"/>
                  <a:pt x="5099090" y="2329233"/>
                  <a:pt x="5089248" y="2333344"/>
                </a:cubicBezTo>
                <a:cubicBezTo>
                  <a:pt x="5089741" y="2343574"/>
                  <a:pt x="5109259" y="2366397"/>
                  <a:pt x="5119562" y="2349729"/>
                </a:cubicBezTo>
                <a:close/>
                <a:moveTo>
                  <a:pt x="5698207" y="1040664"/>
                </a:moveTo>
                <a:lnTo>
                  <a:pt x="5697300" y="1038120"/>
                </a:lnTo>
                <a:lnTo>
                  <a:pt x="5694106" y="1029166"/>
                </a:lnTo>
                <a:cubicBezTo>
                  <a:pt x="5688777" y="1029105"/>
                  <a:pt x="5687416" y="1034494"/>
                  <a:pt x="5688581" y="1038641"/>
                </a:cubicBezTo>
                <a:lnTo>
                  <a:pt x="5695813" y="1040161"/>
                </a:lnTo>
                <a:close/>
                <a:moveTo>
                  <a:pt x="5633100" y="1190327"/>
                </a:moveTo>
                <a:cubicBezTo>
                  <a:pt x="5629636" y="1187777"/>
                  <a:pt x="5631759" y="1184127"/>
                  <a:pt x="5627253" y="1181626"/>
                </a:cubicBezTo>
                <a:cubicBezTo>
                  <a:pt x="5625883" y="1183570"/>
                  <a:pt x="5624514" y="1185514"/>
                  <a:pt x="5622719" y="1187270"/>
                </a:cubicBezTo>
                <a:cubicBezTo>
                  <a:pt x="5624675" y="1193232"/>
                  <a:pt x="5627474" y="1194979"/>
                  <a:pt x="5633100" y="1190327"/>
                </a:cubicBezTo>
                <a:close/>
                <a:moveTo>
                  <a:pt x="5842113" y="721897"/>
                </a:moveTo>
                <a:cubicBezTo>
                  <a:pt x="5838223" y="719158"/>
                  <a:pt x="5837269" y="716697"/>
                  <a:pt x="5836266" y="713195"/>
                </a:cubicBezTo>
                <a:cubicBezTo>
                  <a:pt x="5834094" y="715804"/>
                  <a:pt x="5831733" y="718839"/>
                  <a:pt x="5829986" y="721636"/>
                </a:cubicBezTo>
                <a:cubicBezTo>
                  <a:pt x="5834492" y="724137"/>
                  <a:pt x="5839098" y="728721"/>
                  <a:pt x="5842113" y="721897"/>
                </a:cubicBezTo>
                <a:close/>
                <a:moveTo>
                  <a:pt x="2402035" y="8507703"/>
                </a:moveTo>
                <a:cubicBezTo>
                  <a:pt x="2400003" y="8497459"/>
                  <a:pt x="2393846" y="8491953"/>
                  <a:pt x="2384015" y="8490243"/>
                </a:cubicBezTo>
                <a:cubicBezTo>
                  <a:pt x="2383285" y="8502867"/>
                  <a:pt x="2388983" y="8508847"/>
                  <a:pt x="2402035" y="8507703"/>
                </a:cubicBezTo>
                <a:close/>
                <a:moveTo>
                  <a:pt x="895986" y="11916422"/>
                </a:moveTo>
                <a:cubicBezTo>
                  <a:pt x="885333" y="11898966"/>
                  <a:pt x="910262" y="11861020"/>
                  <a:pt x="884574" y="11856810"/>
                </a:cubicBezTo>
                <a:cubicBezTo>
                  <a:pt x="888120" y="11874186"/>
                  <a:pt x="875935" y="11912154"/>
                  <a:pt x="895986" y="11916422"/>
                </a:cubicBezTo>
                <a:close/>
                <a:moveTo>
                  <a:pt x="5621338" y="1223875"/>
                </a:moveTo>
                <a:cubicBezTo>
                  <a:pt x="5610796" y="1213100"/>
                  <a:pt x="5602692" y="1231441"/>
                  <a:pt x="5615872" y="1236245"/>
                </a:cubicBezTo>
                <a:cubicBezTo>
                  <a:pt x="5619653" y="1232307"/>
                  <a:pt x="5621726" y="1227615"/>
                  <a:pt x="5621338" y="1223875"/>
                </a:cubicBezTo>
                <a:close/>
                <a:moveTo>
                  <a:pt x="868043" y="11983128"/>
                </a:moveTo>
                <a:cubicBezTo>
                  <a:pt x="880415" y="11944734"/>
                  <a:pt x="875687" y="11906944"/>
                  <a:pt x="872804" y="11868439"/>
                </a:cubicBezTo>
                <a:cubicBezTo>
                  <a:pt x="858535" y="11906506"/>
                  <a:pt x="861418" y="11945009"/>
                  <a:pt x="868043" y="11983128"/>
                </a:cubicBezTo>
                <a:close/>
                <a:moveTo>
                  <a:pt x="2497640" y="8299698"/>
                </a:moveTo>
                <a:lnTo>
                  <a:pt x="2497519" y="8292226"/>
                </a:lnTo>
                <a:lnTo>
                  <a:pt x="2490519" y="8292339"/>
                </a:lnTo>
                <a:lnTo>
                  <a:pt x="2490640" y="8299811"/>
                </a:lnTo>
                <a:close/>
                <a:moveTo>
                  <a:pt x="5901124" y="597578"/>
                </a:moveTo>
                <a:cubicBezTo>
                  <a:pt x="5905796" y="590466"/>
                  <a:pt x="5905070" y="584028"/>
                  <a:pt x="5898331" y="578501"/>
                </a:cubicBezTo>
                <a:cubicBezTo>
                  <a:pt x="5893658" y="585613"/>
                  <a:pt x="5894384" y="592051"/>
                  <a:pt x="5901124" y="597578"/>
                </a:cubicBezTo>
                <a:close/>
                <a:moveTo>
                  <a:pt x="3566613" y="5883726"/>
                </a:moveTo>
                <a:cubicBezTo>
                  <a:pt x="3562793" y="5834615"/>
                  <a:pt x="3559159" y="5785083"/>
                  <a:pt x="3538533" y="5742822"/>
                </a:cubicBezTo>
                <a:lnTo>
                  <a:pt x="3478751" y="5716407"/>
                </a:lnTo>
                <a:cubicBezTo>
                  <a:pt x="3429193" y="5741934"/>
                  <a:pt x="3372720" y="5749612"/>
                  <a:pt x="3326214" y="5782096"/>
                </a:cubicBezTo>
                <a:cubicBezTo>
                  <a:pt x="3346323" y="5844010"/>
                  <a:pt x="3385031" y="5914654"/>
                  <a:pt x="3458380" y="5945020"/>
                </a:cubicBezTo>
                <a:cubicBezTo>
                  <a:pt x="3495775" y="5927381"/>
                  <a:pt x="3533988" y="5913670"/>
                  <a:pt x="3566613" y="5883726"/>
                </a:cubicBezTo>
                <a:close/>
                <a:moveTo>
                  <a:pt x="5794843" y="842735"/>
                </a:moveTo>
                <a:cubicBezTo>
                  <a:pt x="5777412" y="823308"/>
                  <a:pt x="5796274" y="807172"/>
                  <a:pt x="5791685" y="789850"/>
                </a:cubicBezTo>
                <a:cubicBezTo>
                  <a:pt x="5782517" y="799054"/>
                  <a:pt x="5786658" y="807001"/>
                  <a:pt x="5776448" y="816255"/>
                </a:cubicBezTo>
                <a:cubicBezTo>
                  <a:pt x="5783237" y="822823"/>
                  <a:pt x="5783403" y="852465"/>
                  <a:pt x="5794843" y="842735"/>
                </a:cubicBezTo>
                <a:close/>
                <a:moveTo>
                  <a:pt x="5829481" y="767805"/>
                </a:moveTo>
                <a:cubicBezTo>
                  <a:pt x="5827291" y="763524"/>
                  <a:pt x="5826973" y="759050"/>
                  <a:pt x="5826009" y="754737"/>
                </a:cubicBezTo>
                <a:lnTo>
                  <a:pt x="5823323" y="750309"/>
                </a:lnTo>
                <a:lnTo>
                  <a:pt x="5818668" y="742635"/>
                </a:lnTo>
                <a:cubicBezTo>
                  <a:pt x="5812828" y="747192"/>
                  <a:pt x="5812892" y="753975"/>
                  <a:pt x="5815735" y="759374"/>
                </a:cubicBezTo>
                <a:lnTo>
                  <a:pt x="5815960" y="759511"/>
                </a:lnTo>
                <a:close/>
                <a:moveTo>
                  <a:pt x="2893437" y="7413700"/>
                </a:moveTo>
                <a:cubicBezTo>
                  <a:pt x="2899938" y="7400653"/>
                  <a:pt x="2904277" y="7386993"/>
                  <a:pt x="2905092" y="7372549"/>
                </a:cubicBezTo>
                <a:cubicBezTo>
                  <a:pt x="2866421" y="7396313"/>
                  <a:pt x="2796069" y="7463413"/>
                  <a:pt x="2813308" y="7519329"/>
                </a:cubicBezTo>
                <a:cubicBezTo>
                  <a:pt x="2834973" y="7486478"/>
                  <a:pt x="2873934" y="7452841"/>
                  <a:pt x="2893437" y="7413700"/>
                </a:cubicBezTo>
                <a:close/>
                <a:moveTo>
                  <a:pt x="3895464" y="5146256"/>
                </a:moveTo>
                <a:cubicBezTo>
                  <a:pt x="3889445" y="5135037"/>
                  <a:pt x="3865568" y="5143599"/>
                  <a:pt x="3871459" y="5155856"/>
                </a:cubicBezTo>
                <a:cubicBezTo>
                  <a:pt x="3879576" y="5153441"/>
                  <a:pt x="3886898" y="5155769"/>
                  <a:pt x="3895464" y="5146256"/>
                </a:cubicBezTo>
                <a:close/>
                <a:moveTo>
                  <a:pt x="3874326" y="5194465"/>
                </a:moveTo>
                <a:cubicBezTo>
                  <a:pt x="3870511" y="5189392"/>
                  <a:pt x="3881324" y="5173624"/>
                  <a:pt x="3869198" y="5175990"/>
                </a:cubicBezTo>
                <a:cubicBezTo>
                  <a:pt x="3869289" y="5180416"/>
                  <a:pt x="3863684" y="5196796"/>
                  <a:pt x="3874326" y="5194465"/>
                </a:cubicBezTo>
                <a:close/>
                <a:moveTo>
                  <a:pt x="3255977" y="6599193"/>
                </a:moveTo>
                <a:cubicBezTo>
                  <a:pt x="3259466" y="6562435"/>
                  <a:pt x="3243217" y="6536871"/>
                  <a:pt x="3232031" y="6507928"/>
                </a:cubicBezTo>
                <a:cubicBezTo>
                  <a:pt x="3229880" y="6524340"/>
                  <a:pt x="3244751" y="6547252"/>
                  <a:pt x="3234582" y="6557568"/>
                </a:cubicBezTo>
                <a:cubicBezTo>
                  <a:pt x="3208157" y="6458058"/>
                  <a:pt x="3198393" y="6348548"/>
                  <a:pt x="3161603" y="6255182"/>
                </a:cubicBezTo>
                <a:cubicBezTo>
                  <a:pt x="3179396" y="6269172"/>
                  <a:pt x="3176817" y="6311950"/>
                  <a:pt x="3198616" y="6313410"/>
                </a:cubicBezTo>
                <a:cubicBezTo>
                  <a:pt x="3185403" y="6290210"/>
                  <a:pt x="3194153" y="6254244"/>
                  <a:pt x="3170574" y="6237188"/>
                </a:cubicBezTo>
                <a:cubicBezTo>
                  <a:pt x="3162809" y="6240906"/>
                  <a:pt x="3154569" y="6243393"/>
                  <a:pt x="3150367" y="6251750"/>
                </a:cubicBezTo>
                <a:cubicBezTo>
                  <a:pt x="3158391" y="6342108"/>
                  <a:pt x="3196265" y="6431867"/>
                  <a:pt x="3206826" y="6509558"/>
                </a:cubicBezTo>
                <a:cubicBezTo>
                  <a:pt x="3199276" y="6500094"/>
                  <a:pt x="3204381" y="6466603"/>
                  <a:pt x="3188566" y="6472382"/>
                </a:cubicBezTo>
                <a:cubicBezTo>
                  <a:pt x="3194705" y="6487350"/>
                  <a:pt x="3203001" y="6517060"/>
                  <a:pt x="3198471" y="6527314"/>
                </a:cubicBezTo>
                <a:cubicBezTo>
                  <a:pt x="3191381" y="6483328"/>
                  <a:pt x="3173622" y="6434629"/>
                  <a:pt x="3162452" y="6388330"/>
                </a:cubicBezTo>
                <a:cubicBezTo>
                  <a:pt x="3155773" y="6361888"/>
                  <a:pt x="3153254" y="6330646"/>
                  <a:pt x="3143783" y="6307056"/>
                </a:cubicBezTo>
                <a:cubicBezTo>
                  <a:pt x="3140164" y="6296776"/>
                  <a:pt x="3132171" y="6277924"/>
                  <a:pt x="3119753" y="6276012"/>
                </a:cubicBezTo>
                <a:cubicBezTo>
                  <a:pt x="3137166" y="6370519"/>
                  <a:pt x="3179571" y="6450024"/>
                  <a:pt x="3193103" y="6546390"/>
                </a:cubicBezTo>
                <a:cubicBezTo>
                  <a:pt x="3197526" y="6556004"/>
                  <a:pt x="3204059" y="6552763"/>
                  <a:pt x="3206390" y="6557878"/>
                </a:cubicBezTo>
                <a:cubicBezTo>
                  <a:pt x="3210920" y="6574178"/>
                  <a:pt x="3209770" y="6594096"/>
                  <a:pt x="3231199" y="6601012"/>
                </a:cubicBezTo>
                <a:cubicBezTo>
                  <a:pt x="3239801" y="6588471"/>
                  <a:pt x="3219784" y="6576052"/>
                  <a:pt x="3230486" y="6572610"/>
                </a:cubicBezTo>
                <a:cubicBezTo>
                  <a:pt x="3246597" y="6573090"/>
                  <a:pt x="3234647" y="6594364"/>
                  <a:pt x="3255977" y="6599193"/>
                </a:cubicBezTo>
                <a:close/>
                <a:moveTo>
                  <a:pt x="711400" y="12359238"/>
                </a:moveTo>
                <a:cubicBezTo>
                  <a:pt x="711097" y="12348390"/>
                  <a:pt x="701896" y="12339224"/>
                  <a:pt x="691211" y="12347257"/>
                </a:cubicBezTo>
                <a:cubicBezTo>
                  <a:pt x="700888" y="12357654"/>
                  <a:pt x="696124" y="12367283"/>
                  <a:pt x="711400" y="12359238"/>
                </a:cubicBezTo>
                <a:close/>
                <a:moveTo>
                  <a:pt x="5929894" y="549257"/>
                </a:moveTo>
                <a:cubicBezTo>
                  <a:pt x="5931189" y="546850"/>
                  <a:pt x="5931822" y="543975"/>
                  <a:pt x="5931161" y="539987"/>
                </a:cubicBezTo>
                <a:cubicBezTo>
                  <a:pt x="5922924" y="542466"/>
                  <a:pt x="5916279" y="556353"/>
                  <a:pt x="5907476" y="560111"/>
                </a:cubicBezTo>
                <a:cubicBezTo>
                  <a:pt x="5909195" y="565458"/>
                  <a:pt x="5915696" y="570370"/>
                  <a:pt x="5917414" y="575717"/>
                </a:cubicBezTo>
                <a:cubicBezTo>
                  <a:pt x="5916167" y="559490"/>
                  <a:pt x="5926010" y="556479"/>
                  <a:pt x="5929894" y="549257"/>
                </a:cubicBezTo>
                <a:close/>
                <a:moveTo>
                  <a:pt x="831813" y="12088811"/>
                </a:moveTo>
                <a:cubicBezTo>
                  <a:pt x="838040" y="12075856"/>
                  <a:pt x="830015" y="12062843"/>
                  <a:pt x="824229" y="12049959"/>
                </a:cubicBezTo>
                <a:cubicBezTo>
                  <a:pt x="835173" y="12007874"/>
                  <a:pt x="833798" y="11965957"/>
                  <a:pt x="824890" y="11923769"/>
                </a:cubicBezTo>
                <a:cubicBezTo>
                  <a:pt x="801383" y="11982744"/>
                  <a:pt x="811752" y="12042407"/>
                  <a:pt x="820226" y="12101741"/>
                </a:cubicBezTo>
                <a:cubicBezTo>
                  <a:pt x="826079" y="12097442"/>
                  <a:pt x="829738" y="12093130"/>
                  <a:pt x="831813" y="12088811"/>
                </a:cubicBezTo>
                <a:close/>
                <a:moveTo>
                  <a:pt x="4881688" y="2926271"/>
                </a:moveTo>
                <a:cubicBezTo>
                  <a:pt x="4868410" y="2918744"/>
                  <a:pt x="4869399" y="2906477"/>
                  <a:pt x="4859376" y="2898112"/>
                </a:cubicBezTo>
                <a:cubicBezTo>
                  <a:pt x="4858253" y="2914016"/>
                  <a:pt x="4866791" y="2925432"/>
                  <a:pt x="4876643" y="2936780"/>
                </a:cubicBezTo>
                <a:cubicBezTo>
                  <a:pt x="4878439" y="2933382"/>
                  <a:pt x="4879890" y="2929671"/>
                  <a:pt x="4881688" y="2926271"/>
                </a:cubicBezTo>
                <a:close/>
                <a:moveTo>
                  <a:pt x="3625193" y="5771936"/>
                </a:moveTo>
                <a:cubicBezTo>
                  <a:pt x="3608302" y="5763961"/>
                  <a:pt x="3609689" y="5731943"/>
                  <a:pt x="3588186" y="5736716"/>
                </a:cubicBezTo>
                <a:cubicBezTo>
                  <a:pt x="3594612" y="5748739"/>
                  <a:pt x="3610720" y="5783900"/>
                  <a:pt x="3625193" y="5771936"/>
                </a:cubicBezTo>
                <a:close/>
                <a:moveTo>
                  <a:pt x="3634313" y="5761692"/>
                </a:moveTo>
                <a:cubicBezTo>
                  <a:pt x="3625385" y="5754175"/>
                  <a:pt x="3618733" y="5728802"/>
                  <a:pt x="3603960" y="5734514"/>
                </a:cubicBezTo>
                <a:cubicBezTo>
                  <a:pt x="3617388" y="5739932"/>
                  <a:pt x="3621388" y="5766687"/>
                  <a:pt x="3634313" y="5761692"/>
                </a:cubicBezTo>
                <a:close/>
                <a:moveTo>
                  <a:pt x="2764358" y="7732592"/>
                </a:moveTo>
                <a:cubicBezTo>
                  <a:pt x="2765523" y="7730997"/>
                  <a:pt x="2765086" y="7728551"/>
                  <a:pt x="2762057" y="7724823"/>
                </a:cubicBezTo>
                <a:cubicBezTo>
                  <a:pt x="2728512" y="7719231"/>
                  <a:pt x="2693569" y="7711310"/>
                  <a:pt x="2655830" y="7692205"/>
                </a:cubicBezTo>
                <a:cubicBezTo>
                  <a:pt x="2642318" y="7694069"/>
                  <a:pt x="2635795" y="7715037"/>
                  <a:pt x="2625080" y="7723891"/>
                </a:cubicBezTo>
                <a:cubicBezTo>
                  <a:pt x="2653034" y="7742996"/>
                  <a:pt x="2708012" y="7741132"/>
                  <a:pt x="2737364" y="7735540"/>
                </a:cubicBezTo>
                <a:cubicBezTo>
                  <a:pt x="2742955" y="7734492"/>
                  <a:pt x="2760864" y="7737375"/>
                  <a:pt x="2764358" y="7732592"/>
                </a:cubicBezTo>
                <a:close/>
                <a:moveTo>
                  <a:pt x="5162452" y="2305489"/>
                </a:moveTo>
                <a:cubicBezTo>
                  <a:pt x="5146467" y="2297144"/>
                  <a:pt x="5130618" y="2276578"/>
                  <a:pt x="5115241" y="2285726"/>
                </a:cubicBezTo>
                <a:cubicBezTo>
                  <a:pt x="5127411" y="2303376"/>
                  <a:pt x="5139926" y="2301205"/>
                  <a:pt x="5152704" y="2315544"/>
                </a:cubicBezTo>
                <a:close/>
                <a:moveTo>
                  <a:pt x="2137020" y="9153243"/>
                </a:moveTo>
                <a:cubicBezTo>
                  <a:pt x="2130393" y="9176320"/>
                  <a:pt x="2120432" y="9196267"/>
                  <a:pt x="2109264" y="9213896"/>
                </a:cubicBezTo>
                <a:lnTo>
                  <a:pt x="2108987" y="9214266"/>
                </a:lnTo>
                <a:close/>
                <a:moveTo>
                  <a:pt x="2529321" y="8266956"/>
                </a:moveTo>
                <a:cubicBezTo>
                  <a:pt x="2553248" y="8187630"/>
                  <a:pt x="2591868" y="8122078"/>
                  <a:pt x="2614365" y="8040905"/>
                </a:cubicBezTo>
                <a:cubicBezTo>
                  <a:pt x="2604535" y="8039196"/>
                  <a:pt x="2599296" y="8032741"/>
                  <a:pt x="2589458" y="8030564"/>
                </a:cubicBezTo>
                <a:cubicBezTo>
                  <a:pt x="2565102" y="8112234"/>
                  <a:pt x="2529365" y="8182876"/>
                  <a:pt x="2500741" y="8260411"/>
                </a:cubicBezTo>
                <a:cubicBezTo>
                  <a:pt x="2509193" y="8263545"/>
                  <a:pt x="2516276" y="8268568"/>
                  <a:pt x="2529321" y="8266956"/>
                </a:cubicBezTo>
                <a:close/>
                <a:moveTo>
                  <a:pt x="3676610" y="5676361"/>
                </a:moveTo>
                <a:cubicBezTo>
                  <a:pt x="3667114" y="5670127"/>
                  <a:pt x="3670119" y="5658707"/>
                  <a:pt x="3658590" y="5653612"/>
                </a:cubicBezTo>
                <a:cubicBezTo>
                  <a:pt x="3653638" y="5663663"/>
                  <a:pt x="3674486" y="5680012"/>
                  <a:pt x="3676610" y="5676361"/>
                </a:cubicBezTo>
                <a:close/>
                <a:moveTo>
                  <a:pt x="5628858" y="1258806"/>
                </a:moveTo>
                <a:cubicBezTo>
                  <a:pt x="5641369" y="1240883"/>
                  <a:pt x="5633138" y="1226030"/>
                  <a:pt x="5626565" y="1210891"/>
                </a:cubicBezTo>
                <a:cubicBezTo>
                  <a:pt x="5621726" y="1227615"/>
                  <a:pt x="5624984" y="1243330"/>
                  <a:pt x="5628858" y="1258806"/>
                </a:cubicBezTo>
                <a:close/>
                <a:moveTo>
                  <a:pt x="2490834" y="8362517"/>
                </a:moveTo>
                <a:cubicBezTo>
                  <a:pt x="2497501" y="8348980"/>
                  <a:pt x="2501396" y="8330000"/>
                  <a:pt x="2504926" y="8317331"/>
                </a:cubicBezTo>
                <a:cubicBezTo>
                  <a:pt x="2496948" y="8314657"/>
                  <a:pt x="2491272" y="8310077"/>
                  <a:pt x="2480546" y="8310717"/>
                </a:cubicBezTo>
                <a:cubicBezTo>
                  <a:pt x="2473418" y="8331852"/>
                  <a:pt x="2462971" y="8349771"/>
                  <a:pt x="2460111" y="8375041"/>
                </a:cubicBezTo>
                <a:cubicBezTo>
                  <a:pt x="2474729" y="8384147"/>
                  <a:pt x="2484168" y="8376054"/>
                  <a:pt x="2490834" y="8362517"/>
                </a:cubicBezTo>
                <a:close/>
                <a:moveTo>
                  <a:pt x="5589431" y="1351502"/>
                </a:moveTo>
                <a:cubicBezTo>
                  <a:pt x="5579804" y="1346739"/>
                  <a:pt x="5587791" y="1339052"/>
                  <a:pt x="5581666" y="1333287"/>
                </a:cubicBezTo>
                <a:cubicBezTo>
                  <a:pt x="5574244" y="1339694"/>
                  <a:pt x="5577475" y="1363553"/>
                  <a:pt x="5589431" y="1351502"/>
                </a:cubicBezTo>
                <a:close/>
                <a:moveTo>
                  <a:pt x="5645404" y="1224823"/>
                </a:moveTo>
                <a:cubicBezTo>
                  <a:pt x="5654938" y="1210172"/>
                  <a:pt x="5647439" y="1184428"/>
                  <a:pt x="5636581" y="1180140"/>
                </a:cubicBezTo>
                <a:cubicBezTo>
                  <a:pt x="5641259" y="1194952"/>
                  <a:pt x="5634097" y="1211160"/>
                  <a:pt x="5645404" y="1224823"/>
                </a:cubicBezTo>
                <a:close/>
                <a:moveTo>
                  <a:pt x="5696338" y="1110701"/>
                </a:moveTo>
                <a:cubicBezTo>
                  <a:pt x="5703788" y="1096149"/>
                  <a:pt x="5702114" y="1069920"/>
                  <a:pt x="5687327" y="1066445"/>
                </a:cubicBezTo>
                <a:cubicBezTo>
                  <a:pt x="5693235" y="1080781"/>
                  <a:pt x="5690430" y="1096365"/>
                  <a:pt x="5696338" y="1110701"/>
                </a:cubicBezTo>
                <a:close/>
                <a:moveTo>
                  <a:pt x="5825245" y="818953"/>
                </a:moveTo>
                <a:cubicBezTo>
                  <a:pt x="5832955" y="814202"/>
                  <a:pt x="5824963" y="799965"/>
                  <a:pt x="5818345" y="805708"/>
                </a:cubicBezTo>
                <a:cubicBezTo>
                  <a:pt x="5823754" y="809627"/>
                  <a:pt x="5816094" y="815419"/>
                  <a:pt x="5825245" y="818953"/>
                </a:cubicBezTo>
                <a:close/>
                <a:moveTo>
                  <a:pt x="5840045" y="787767"/>
                </a:moveTo>
                <a:cubicBezTo>
                  <a:pt x="5847306" y="773642"/>
                  <a:pt x="5840284" y="749127"/>
                  <a:pt x="5829049" y="745693"/>
                </a:cubicBezTo>
                <a:cubicBezTo>
                  <a:pt x="5838460" y="759027"/>
                  <a:pt x="5824431" y="775770"/>
                  <a:pt x="5840045" y="787767"/>
                </a:cubicBezTo>
                <a:close/>
                <a:moveTo>
                  <a:pt x="5785818" y="911649"/>
                </a:moveTo>
                <a:cubicBezTo>
                  <a:pt x="5779306" y="902144"/>
                  <a:pt x="5784838" y="878079"/>
                  <a:pt x="5773087" y="876966"/>
                </a:cubicBezTo>
                <a:cubicBezTo>
                  <a:pt x="5779223" y="887324"/>
                  <a:pt x="5773879" y="910962"/>
                  <a:pt x="5785818" y="911649"/>
                </a:cubicBezTo>
                <a:close/>
                <a:moveTo>
                  <a:pt x="5805656" y="867905"/>
                </a:moveTo>
                <a:cubicBezTo>
                  <a:pt x="5803938" y="862558"/>
                  <a:pt x="5805535" y="856636"/>
                  <a:pt x="5800691" y="851436"/>
                </a:cubicBezTo>
                <a:cubicBezTo>
                  <a:pt x="5790946" y="857327"/>
                  <a:pt x="5797093" y="872278"/>
                  <a:pt x="5805656" y="867905"/>
                </a:cubicBezTo>
                <a:close/>
                <a:moveTo>
                  <a:pt x="5615549" y="1299317"/>
                </a:moveTo>
                <a:cubicBezTo>
                  <a:pt x="5624695" y="1280927"/>
                  <a:pt x="5623282" y="1264499"/>
                  <a:pt x="5610645" y="1249229"/>
                </a:cubicBezTo>
                <a:cubicBezTo>
                  <a:pt x="5601500" y="1267620"/>
                  <a:pt x="5606654" y="1283662"/>
                  <a:pt x="5615549" y="1299317"/>
                </a:cubicBezTo>
                <a:close/>
                <a:moveTo>
                  <a:pt x="5794964" y="893259"/>
                </a:moveTo>
                <a:cubicBezTo>
                  <a:pt x="5792359" y="873755"/>
                  <a:pt x="5789943" y="853825"/>
                  <a:pt x="5779241" y="835332"/>
                </a:cubicBezTo>
                <a:cubicBezTo>
                  <a:pt x="5773697" y="854804"/>
                  <a:pt x="5786794" y="884042"/>
                  <a:pt x="5794964" y="893259"/>
                </a:cubicBezTo>
                <a:close/>
                <a:moveTo>
                  <a:pt x="3689739" y="5658198"/>
                </a:moveTo>
                <a:cubicBezTo>
                  <a:pt x="3685231" y="5655694"/>
                  <a:pt x="3683976" y="5646982"/>
                  <a:pt x="3677782" y="5652915"/>
                </a:cubicBezTo>
                <a:cubicBezTo>
                  <a:pt x="3682103" y="5655842"/>
                  <a:pt x="3683545" y="5664129"/>
                  <a:pt x="3689739" y="5658198"/>
                </a:cubicBezTo>
                <a:close/>
                <a:moveTo>
                  <a:pt x="3278703" y="6589318"/>
                </a:moveTo>
                <a:cubicBezTo>
                  <a:pt x="3301397" y="6561046"/>
                  <a:pt x="3278057" y="6518051"/>
                  <a:pt x="3269850" y="6485828"/>
                </a:cubicBezTo>
                <a:cubicBezTo>
                  <a:pt x="3261259" y="6449860"/>
                  <a:pt x="3258297" y="6409230"/>
                  <a:pt x="3236409" y="6383728"/>
                </a:cubicBezTo>
                <a:cubicBezTo>
                  <a:pt x="3234897" y="6440255"/>
                  <a:pt x="3267306" y="6493895"/>
                  <a:pt x="3258580" y="6543659"/>
                </a:cubicBezTo>
                <a:cubicBezTo>
                  <a:pt x="3251860" y="6467666"/>
                  <a:pt x="3222135" y="6404487"/>
                  <a:pt x="3223984" y="6324109"/>
                </a:cubicBezTo>
                <a:cubicBezTo>
                  <a:pt x="3209597" y="6307028"/>
                  <a:pt x="3215942" y="6277660"/>
                  <a:pt x="3195449" y="6264009"/>
                </a:cubicBezTo>
                <a:cubicBezTo>
                  <a:pt x="3190696" y="6309400"/>
                  <a:pt x="3223975" y="6346063"/>
                  <a:pt x="3206944" y="6388072"/>
                </a:cubicBezTo>
                <a:cubicBezTo>
                  <a:pt x="3236907" y="6451867"/>
                  <a:pt x="3232695" y="6535286"/>
                  <a:pt x="3278703" y="6589318"/>
                </a:cubicBezTo>
                <a:close/>
                <a:moveTo>
                  <a:pt x="5671949" y="1172826"/>
                </a:moveTo>
                <a:cubicBezTo>
                  <a:pt x="5681710" y="1154198"/>
                  <a:pt x="5670115" y="1138878"/>
                  <a:pt x="5666618" y="1122549"/>
                </a:cubicBezTo>
                <a:cubicBezTo>
                  <a:pt x="5658514" y="1140890"/>
                  <a:pt x="5664284" y="1156694"/>
                  <a:pt x="5671949" y="1172826"/>
                </a:cubicBezTo>
                <a:close/>
                <a:moveTo>
                  <a:pt x="5709829" y="1087093"/>
                </a:moveTo>
                <a:cubicBezTo>
                  <a:pt x="5719075" y="1070786"/>
                  <a:pt x="5711083" y="1056549"/>
                  <a:pt x="5705790" y="1041975"/>
                </a:cubicBezTo>
                <a:cubicBezTo>
                  <a:pt x="5700713" y="1058085"/>
                  <a:pt x="5707236" y="1072183"/>
                  <a:pt x="5709829" y="1087093"/>
                </a:cubicBezTo>
                <a:close/>
                <a:moveTo>
                  <a:pt x="5663429" y="1195572"/>
                </a:moveTo>
                <a:cubicBezTo>
                  <a:pt x="5657959" y="1186017"/>
                  <a:pt x="5662876" y="1162190"/>
                  <a:pt x="5650937" y="1161503"/>
                </a:cubicBezTo>
                <a:cubicBezTo>
                  <a:pt x="5651624" y="1171493"/>
                  <a:pt x="5650875" y="1195122"/>
                  <a:pt x="5663429" y="1195572"/>
                </a:cubicBezTo>
                <a:close/>
                <a:moveTo>
                  <a:pt x="5688495" y="1138843"/>
                </a:moveTo>
                <a:cubicBezTo>
                  <a:pt x="5689681" y="1119995"/>
                  <a:pt x="5685707" y="1102435"/>
                  <a:pt x="5678181" y="1084835"/>
                </a:cubicBezTo>
                <a:cubicBezTo>
                  <a:pt x="5671923" y="1102462"/>
                  <a:pt x="5673746" y="1131816"/>
                  <a:pt x="5688495" y="1138843"/>
                </a:cubicBezTo>
                <a:close/>
                <a:moveTo>
                  <a:pt x="5394232" y="1805080"/>
                </a:moveTo>
                <a:cubicBezTo>
                  <a:pt x="5373309" y="1755915"/>
                  <a:pt x="5352434" y="1706093"/>
                  <a:pt x="5309076" y="1665221"/>
                </a:cubicBezTo>
                <a:cubicBezTo>
                  <a:pt x="5284018" y="1686888"/>
                  <a:pt x="5257529" y="1705472"/>
                  <a:pt x="5233082" y="1727844"/>
                </a:cubicBezTo>
                <a:cubicBezTo>
                  <a:pt x="5271576" y="1767369"/>
                  <a:pt x="5299156" y="1811394"/>
                  <a:pt x="5342400" y="1849280"/>
                </a:cubicBezTo>
                <a:cubicBezTo>
                  <a:pt x="5356879" y="1827505"/>
                  <a:pt x="5381490" y="1830289"/>
                  <a:pt x="5394232" y="1805080"/>
                </a:cubicBezTo>
                <a:close/>
                <a:moveTo>
                  <a:pt x="5782775" y="926618"/>
                </a:moveTo>
                <a:cubicBezTo>
                  <a:pt x="5758010" y="911088"/>
                  <a:pt x="5778674" y="875866"/>
                  <a:pt x="5755113" y="868004"/>
                </a:cubicBezTo>
                <a:cubicBezTo>
                  <a:pt x="5762800" y="893322"/>
                  <a:pt x="5759501" y="920414"/>
                  <a:pt x="5773202" y="944820"/>
                </a:cubicBezTo>
                <a:cubicBezTo>
                  <a:pt x="5781666" y="938364"/>
                  <a:pt x="5774738" y="933263"/>
                  <a:pt x="5782775" y="926618"/>
                </a:cubicBezTo>
                <a:close/>
                <a:moveTo>
                  <a:pt x="5734202" y="1037705"/>
                </a:moveTo>
                <a:cubicBezTo>
                  <a:pt x="5746584" y="1025843"/>
                  <a:pt x="5741302" y="1015862"/>
                  <a:pt x="5731664" y="1006506"/>
                </a:cubicBezTo>
                <a:lnTo>
                  <a:pt x="5729291" y="994192"/>
                </a:lnTo>
                <a:lnTo>
                  <a:pt x="5722215" y="957468"/>
                </a:lnTo>
                <a:cubicBezTo>
                  <a:pt x="5717370" y="971896"/>
                  <a:pt x="5718693" y="985353"/>
                  <a:pt x="5722064" y="998504"/>
                </a:cubicBezTo>
                <a:lnTo>
                  <a:pt x="5723283" y="1002442"/>
                </a:lnTo>
                <a:close/>
                <a:moveTo>
                  <a:pt x="5871828" y="727379"/>
                </a:moveTo>
                <a:cubicBezTo>
                  <a:pt x="5860006" y="716038"/>
                  <a:pt x="5868326" y="689125"/>
                  <a:pt x="5851504" y="686791"/>
                </a:cubicBezTo>
                <a:cubicBezTo>
                  <a:pt x="5864318" y="697041"/>
                  <a:pt x="5850245" y="734665"/>
                  <a:pt x="5871828" y="727379"/>
                </a:cubicBezTo>
                <a:close/>
                <a:moveTo>
                  <a:pt x="5877482" y="714583"/>
                </a:moveTo>
                <a:cubicBezTo>
                  <a:pt x="5892403" y="694666"/>
                  <a:pt x="5869773" y="680079"/>
                  <a:pt x="5869540" y="662133"/>
                </a:cubicBezTo>
                <a:cubicBezTo>
                  <a:pt x="5864374" y="680752"/>
                  <a:pt x="5871662" y="697737"/>
                  <a:pt x="5877482" y="714583"/>
                </a:cubicBezTo>
                <a:close/>
                <a:moveTo>
                  <a:pt x="5860629" y="753066"/>
                </a:moveTo>
                <a:cubicBezTo>
                  <a:pt x="5864323" y="742702"/>
                  <a:pt x="5851615" y="728389"/>
                  <a:pt x="5848643" y="718664"/>
                </a:cubicBezTo>
                <a:cubicBezTo>
                  <a:pt x="5840816" y="734069"/>
                  <a:pt x="5847340" y="748166"/>
                  <a:pt x="5850499" y="761797"/>
                </a:cubicBezTo>
                <a:cubicBezTo>
                  <a:pt x="5856344" y="759537"/>
                  <a:pt x="5859397" y="756521"/>
                  <a:pt x="5860629" y="753066"/>
                </a:cubicBezTo>
                <a:close/>
                <a:moveTo>
                  <a:pt x="5768839" y="962775"/>
                </a:moveTo>
                <a:cubicBezTo>
                  <a:pt x="5775508" y="958074"/>
                  <a:pt x="5767327" y="944263"/>
                  <a:pt x="5762128" y="949103"/>
                </a:cubicBezTo>
                <a:cubicBezTo>
                  <a:pt x="5767538" y="953023"/>
                  <a:pt x="5759877" y="958815"/>
                  <a:pt x="5768839" y="962775"/>
                </a:cubicBezTo>
                <a:close/>
                <a:moveTo>
                  <a:pt x="3607630" y="5854426"/>
                </a:moveTo>
                <a:cubicBezTo>
                  <a:pt x="3605085" y="5840549"/>
                  <a:pt x="3585401" y="5835429"/>
                  <a:pt x="3578865" y="5855996"/>
                </a:cubicBezTo>
                <a:cubicBezTo>
                  <a:pt x="3590821" y="5861279"/>
                  <a:pt x="3600015" y="5861264"/>
                  <a:pt x="3607630" y="5854426"/>
                </a:cubicBezTo>
                <a:close/>
                <a:moveTo>
                  <a:pt x="3704138" y="5636005"/>
                </a:moveTo>
                <a:cubicBezTo>
                  <a:pt x="3695858" y="5585438"/>
                  <a:pt x="3677544" y="5539098"/>
                  <a:pt x="3669879" y="5488294"/>
                </a:cubicBezTo>
                <a:cubicBezTo>
                  <a:pt x="3639851" y="5459223"/>
                  <a:pt x="3625215" y="5424196"/>
                  <a:pt x="3591494" y="5396553"/>
                </a:cubicBezTo>
                <a:cubicBezTo>
                  <a:pt x="3578387" y="5480508"/>
                  <a:pt x="3645111" y="5533953"/>
                  <a:pt x="3654165" y="5609337"/>
                </a:cubicBezTo>
                <a:cubicBezTo>
                  <a:pt x="3671823" y="5620198"/>
                  <a:pt x="3680864" y="5634390"/>
                  <a:pt x="3695018" y="5646251"/>
                </a:cubicBezTo>
                <a:cubicBezTo>
                  <a:pt x="3697279" y="5641133"/>
                  <a:pt x="3702592" y="5642969"/>
                  <a:pt x="3704138" y="5636005"/>
                </a:cubicBezTo>
                <a:close/>
                <a:moveTo>
                  <a:pt x="919681" y="11940152"/>
                </a:moveTo>
                <a:cubicBezTo>
                  <a:pt x="913443" y="11905775"/>
                  <a:pt x="927911" y="11871878"/>
                  <a:pt x="912671" y="11837094"/>
                </a:cubicBezTo>
                <a:cubicBezTo>
                  <a:pt x="902273" y="11868710"/>
                  <a:pt x="897277" y="11921583"/>
                  <a:pt x="919681" y="11940152"/>
                </a:cubicBezTo>
                <a:close/>
                <a:moveTo>
                  <a:pt x="1648672" y="10291111"/>
                </a:moveTo>
                <a:cubicBezTo>
                  <a:pt x="1649275" y="10289186"/>
                  <a:pt x="1648954" y="10287388"/>
                  <a:pt x="1647103" y="10285806"/>
                </a:cubicBezTo>
                <a:cubicBezTo>
                  <a:pt x="1639893" y="10300969"/>
                  <a:pt x="1616518" y="10292680"/>
                  <a:pt x="1634655" y="10309359"/>
                </a:cubicBezTo>
                <a:cubicBezTo>
                  <a:pt x="1636738" y="10303780"/>
                  <a:pt x="1646864" y="10296882"/>
                  <a:pt x="1648672" y="10291111"/>
                </a:cubicBezTo>
                <a:close/>
                <a:moveTo>
                  <a:pt x="5729412" y="1055471"/>
                </a:moveTo>
                <a:cubicBezTo>
                  <a:pt x="5726752" y="1052257"/>
                  <a:pt x="5727046" y="1036583"/>
                  <a:pt x="5717729" y="1042662"/>
                </a:cubicBezTo>
                <a:cubicBezTo>
                  <a:pt x="5722384" y="1048288"/>
                  <a:pt x="5717922" y="1064159"/>
                  <a:pt x="5729412" y="1055471"/>
                </a:cubicBezTo>
                <a:close/>
                <a:moveTo>
                  <a:pt x="5760320" y="985520"/>
                </a:moveTo>
                <a:lnTo>
                  <a:pt x="5755838" y="957740"/>
                </a:lnTo>
                <a:lnTo>
                  <a:pt x="5754231" y="947781"/>
                </a:lnTo>
                <a:cubicBezTo>
                  <a:pt x="5749886" y="935537"/>
                  <a:pt x="5744918" y="923402"/>
                  <a:pt x="5744414" y="910689"/>
                </a:cubicBezTo>
                <a:cubicBezTo>
                  <a:pt x="5742740" y="923714"/>
                  <a:pt x="5743611" y="936461"/>
                  <a:pt x="5746454" y="948933"/>
                </a:cubicBezTo>
                <a:lnTo>
                  <a:pt x="5751861" y="963200"/>
                </a:lnTo>
                <a:close/>
                <a:moveTo>
                  <a:pt x="5201547" y="2251069"/>
                </a:moveTo>
                <a:cubicBezTo>
                  <a:pt x="5190447" y="2238356"/>
                  <a:pt x="5179220" y="2238526"/>
                  <a:pt x="5168205" y="2251902"/>
                </a:cubicBezTo>
                <a:cubicBezTo>
                  <a:pt x="5179567" y="2260317"/>
                  <a:pt x="5190720" y="2255525"/>
                  <a:pt x="5201547" y="2251069"/>
                </a:cubicBezTo>
                <a:close/>
                <a:moveTo>
                  <a:pt x="5749439" y="1011301"/>
                </a:moveTo>
                <a:cubicBezTo>
                  <a:pt x="5745925" y="1007709"/>
                  <a:pt x="5751978" y="1003246"/>
                  <a:pt x="5754666" y="998316"/>
                </a:cubicBezTo>
                <a:lnTo>
                  <a:pt x="5745159" y="972403"/>
                </a:lnTo>
                <a:lnTo>
                  <a:pt x="5743616" y="968198"/>
                </a:lnTo>
                <a:cubicBezTo>
                  <a:pt x="5741589" y="957489"/>
                  <a:pt x="5739505" y="947774"/>
                  <a:pt x="5732225" y="944048"/>
                </a:cubicBezTo>
                <a:cubicBezTo>
                  <a:pt x="5735021" y="954460"/>
                  <a:pt x="5735174" y="968547"/>
                  <a:pt x="5736702" y="981394"/>
                </a:cubicBezTo>
                <a:lnTo>
                  <a:pt x="5737407" y="983048"/>
                </a:lnTo>
                <a:close/>
                <a:moveTo>
                  <a:pt x="2445525" y="8489521"/>
                </a:moveTo>
                <a:cubicBezTo>
                  <a:pt x="2455653" y="8473090"/>
                  <a:pt x="2452088" y="8441967"/>
                  <a:pt x="2446804" y="8418230"/>
                </a:cubicBezTo>
                <a:cubicBezTo>
                  <a:pt x="2431254" y="8409138"/>
                  <a:pt x="2401854" y="8409612"/>
                  <a:pt x="2386137" y="8419208"/>
                </a:cubicBezTo>
                <a:cubicBezTo>
                  <a:pt x="2373718" y="8459580"/>
                  <a:pt x="2402005" y="8505835"/>
                  <a:pt x="2430389" y="8500239"/>
                </a:cubicBezTo>
                <a:cubicBezTo>
                  <a:pt x="2437251" y="8498843"/>
                  <a:pt x="2442149" y="8494999"/>
                  <a:pt x="2445525" y="8489521"/>
                </a:cubicBezTo>
                <a:close/>
                <a:moveTo>
                  <a:pt x="5608332" y="1331815"/>
                </a:moveTo>
                <a:cubicBezTo>
                  <a:pt x="5608676" y="1317182"/>
                  <a:pt x="5604475" y="1303601"/>
                  <a:pt x="5597148" y="1290167"/>
                </a:cubicBezTo>
                <a:cubicBezTo>
                  <a:pt x="5584655" y="1295353"/>
                  <a:pt x="5594847" y="1338092"/>
                  <a:pt x="5608332" y="1331815"/>
                </a:cubicBezTo>
                <a:close/>
                <a:moveTo>
                  <a:pt x="5159843" y="2349121"/>
                </a:moveTo>
                <a:cubicBezTo>
                  <a:pt x="5155241" y="2329706"/>
                  <a:pt x="5139884" y="2298564"/>
                  <a:pt x="5115567" y="2306197"/>
                </a:cubicBezTo>
                <a:cubicBezTo>
                  <a:pt x="5125190" y="2329829"/>
                  <a:pt x="5125945" y="2335763"/>
                  <a:pt x="5146741" y="2355924"/>
                </a:cubicBezTo>
                <a:cubicBezTo>
                  <a:pt x="5150965" y="2351567"/>
                  <a:pt x="5155315" y="2355134"/>
                  <a:pt x="5159843" y="2349121"/>
                </a:cubicBezTo>
                <a:close/>
                <a:moveTo>
                  <a:pt x="875673" y="12046680"/>
                </a:moveTo>
                <a:cubicBezTo>
                  <a:pt x="867176" y="12039355"/>
                  <a:pt x="875927" y="12012621"/>
                  <a:pt x="863908" y="12019041"/>
                </a:cubicBezTo>
                <a:cubicBezTo>
                  <a:pt x="865259" y="12029838"/>
                  <a:pt x="852816" y="12058000"/>
                  <a:pt x="875673" y="12046680"/>
                </a:cubicBezTo>
                <a:close/>
                <a:moveTo>
                  <a:pt x="5964545" y="534856"/>
                </a:moveTo>
                <a:cubicBezTo>
                  <a:pt x="5959135" y="530936"/>
                  <a:pt x="5966368" y="524956"/>
                  <a:pt x="5957832" y="521184"/>
                </a:cubicBezTo>
                <a:cubicBezTo>
                  <a:pt x="5947035" y="522531"/>
                  <a:pt x="5928284" y="545344"/>
                  <a:pt x="5949125" y="544356"/>
                </a:cubicBezTo>
                <a:cubicBezTo>
                  <a:pt x="5945916" y="529683"/>
                  <a:pt x="5954590" y="531987"/>
                  <a:pt x="5964545" y="534856"/>
                </a:cubicBezTo>
                <a:close/>
                <a:moveTo>
                  <a:pt x="939658" y="11912258"/>
                </a:moveTo>
                <a:cubicBezTo>
                  <a:pt x="920401" y="11902730"/>
                  <a:pt x="953687" y="11873577"/>
                  <a:pt x="927733" y="11876899"/>
                </a:cubicBezTo>
                <a:cubicBezTo>
                  <a:pt x="936945" y="11886070"/>
                  <a:pt x="918280" y="11928313"/>
                  <a:pt x="939658" y="11912258"/>
                </a:cubicBezTo>
                <a:close/>
                <a:moveTo>
                  <a:pt x="5921637" y="637740"/>
                </a:moveTo>
                <a:cubicBezTo>
                  <a:pt x="5933332" y="615888"/>
                  <a:pt x="5920545" y="597493"/>
                  <a:pt x="5910270" y="579188"/>
                </a:cubicBezTo>
                <a:cubicBezTo>
                  <a:pt x="5906245" y="599841"/>
                  <a:pt x="5911976" y="619197"/>
                  <a:pt x="5921637" y="637740"/>
                </a:cubicBezTo>
                <a:close/>
                <a:moveTo>
                  <a:pt x="5916409" y="650724"/>
                </a:moveTo>
                <a:cubicBezTo>
                  <a:pt x="5904953" y="633937"/>
                  <a:pt x="5906139" y="615089"/>
                  <a:pt x="5891557" y="598449"/>
                </a:cubicBezTo>
                <a:cubicBezTo>
                  <a:pt x="5878919" y="622434"/>
                  <a:pt x="5899239" y="641098"/>
                  <a:pt x="5893845" y="663695"/>
                </a:cubicBezTo>
                <a:cubicBezTo>
                  <a:pt x="5881030" y="653445"/>
                  <a:pt x="5889999" y="640074"/>
                  <a:pt x="5876757" y="629635"/>
                </a:cubicBezTo>
                <a:cubicBezTo>
                  <a:pt x="5874867" y="651232"/>
                  <a:pt x="5879606" y="671678"/>
                  <a:pt x="5890546" y="690787"/>
                </a:cubicBezTo>
                <a:cubicBezTo>
                  <a:pt x="5904487" y="676554"/>
                  <a:pt x="5903084" y="664719"/>
                  <a:pt x="5916409" y="650724"/>
                </a:cubicBezTo>
                <a:close/>
                <a:moveTo>
                  <a:pt x="1686115" y="10226267"/>
                </a:moveTo>
                <a:cubicBezTo>
                  <a:pt x="1689363" y="10218304"/>
                  <a:pt x="1689456" y="10210731"/>
                  <a:pt x="1684562" y="10204491"/>
                </a:cubicBezTo>
                <a:cubicBezTo>
                  <a:pt x="1676829" y="10200055"/>
                  <a:pt x="1671703" y="10215121"/>
                  <a:pt x="1663782" y="10211111"/>
                </a:cubicBezTo>
                <a:cubicBezTo>
                  <a:pt x="1661805" y="10235214"/>
                  <a:pt x="1602742" y="10258050"/>
                  <a:pt x="1621278" y="10283061"/>
                </a:cubicBezTo>
                <a:cubicBezTo>
                  <a:pt x="1638247" y="10277560"/>
                  <a:pt x="1676373" y="10250156"/>
                  <a:pt x="1686115" y="10226267"/>
                </a:cubicBezTo>
                <a:close/>
                <a:moveTo>
                  <a:pt x="1663926" y="10278903"/>
                </a:moveTo>
                <a:cubicBezTo>
                  <a:pt x="1667623" y="10274866"/>
                  <a:pt x="1669680" y="10268767"/>
                  <a:pt x="1666052" y="10267164"/>
                </a:cubicBezTo>
                <a:cubicBezTo>
                  <a:pt x="1661807" y="10274463"/>
                  <a:pt x="1656258" y="10272011"/>
                  <a:pt x="1651964" y="10278268"/>
                </a:cubicBezTo>
                <a:cubicBezTo>
                  <a:pt x="1654893" y="10284914"/>
                  <a:pt x="1660229" y="10282940"/>
                  <a:pt x="1663926" y="10278903"/>
                </a:cubicBezTo>
                <a:close/>
                <a:moveTo>
                  <a:pt x="3916423" y="5183828"/>
                </a:moveTo>
                <a:cubicBezTo>
                  <a:pt x="3921354" y="5178097"/>
                  <a:pt x="3914216" y="5148451"/>
                  <a:pt x="3899242" y="5156794"/>
                </a:cubicBezTo>
                <a:cubicBezTo>
                  <a:pt x="3899678" y="5163573"/>
                  <a:pt x="3911844" y="5184975"/>
                  <a:pt x="3916423" y="5183828"/>
                </a:cubicBezTo>
                <a:close/>
                <a:moveTo>
                  <a:pt x="3673872" y="5736848"/>
                </a:moveTo>
                <a:cubicBezTo>
                  <a:pt x="3655928" y="5706997"/>
                  <a:pt x="3635147" y="5678946"/>
                  <a:pt x="3600208" y="5656371"/>
                </a:cubicBezTo>
                <a:cubicBezTo>
                  <a:pt x="3597670" y="5664426"/>
                  <a:pt x="3591979" y="5663443"/>
                  <a:pt x="3589391" y="5670457"/>
                </a:cubicBezTo>
                <a:cubicBezTo>
                  <a:pt x="3588748" y="5678842"/>
                  <a:pt x="3604671" y="5697094"/>
                  <a:pt x="3607599" y="5692779"/>
                </a:cubicBezTo>
                <a:cubicBezTo>
                  <a:pt x="3607349" y="5687569"/>
                  <a:pt x="3596262" y="5669923"/>
                  <a:pt x="3608582" y="5669761"/>
                </a:cubicBezTo>
                <a:cubicBezTo>
                  <a:pt x="3629204" y="5690087"/>
                  <a:pt x="3646365" y="5729794"/>
                  <a:pt x="3673872" y="5736848"/>
                </a:cubicBezTo>
                <a:close/>
                <a:moveTo>
                  <a:pt x="746866" y="12363175"/>
                </a:moveTo>
                <a:cubicBezTo>
                  <a:pt x="738765" y="12359595"/>
                  <a:pt x="730867" y="12338250"/>
                  <a:pt x="723167" y="12347603"/>
                </a:cubicBezTo>
                <a:cubicBezTo>
                  <a:pt x="726874" y="12355362"/>
                  <a:pt x="727030" y="12363083"/>
                  <a:pt x="730737" y="12370842"/>
                </a:cubicBezTo>
                <a:cubicBezTo>
                  <a:pt x="736362" y="12366186"/>
                  <a:pt x="741577" y="12370531"/>
                  <a:pt x="746866" y="12363175"/>
                </a:cubicBezTo>
                <a:close/>
                <a:moveTo>
                  <a:pt x="5949057" y="595306"/>
                </a:moveTo>
                <a:cubicBezTo>
                  <a:pt x="5936015" y="589034"/>
                  <a:pt x="5940399" y="580265"/>
                  <a:pt x="5931714" y="573369"/>
                </a:cubicBezTo>
                <a:cubicBezTo>
                  <a:pt x="5927341" y="586731"/>
                  <a:pt x="5929219" y="599796"/>
                  <a:pt x="5937301" y="611524"/>
                </a:cubicBezTo>
                <a:cubicBezTo>
                  <a:pt x="5941219" y="606118"/>
                  <a:pt x="5945327" y="600285"/>
                  <a:pt x="5949057" y="595306"/>
                </a:cubicBezTo>
                <a:close/>
                <a:moveTo>
                  <a:pt x="3630593" y="5845194"/>
                </a:moveTo>
                <a:cubicBezTo>
                  <a:pt x="3618540" y="5820493"/>
                  <a:pt x="3604639" y="5796508"/>
                  <a:pt x="3580464" y="5776139"/>
                </a:cubicBezTo>
                <a:cubicBezTo>
                  <a:pt x="3576707" y="5789263"/>
                  <a:pt x="3591675" y="5805057"/>
                  <a:pt x="3599813" y="5817828"/>
                </a:cubicBezTo>
                <a:cubicBezTo>
                  <a:pt x="3607898" y="5829561"/>
                  <a:pt x="3618732" y="5859332"/>
                  <a:pt x="3630593" y="5845194"/>
                </a:cubicBezTo>
                <a:close/>
                <a:moveTo>
                  <a:pt x="5957510" y="584257"/>
                </a:moveTo>
                <a:cubicBezTo>
                  <a:pt x="5953004" y="581756"/>
                  <a:pt x="5947921" y="575942"/>
                  <a:pt x="5944518" y="579026"/>
                </a:cubicBezTo>
                <a:cubicBezTo>
                  <a:pt x="5950493" y="581666"/>
                  <a:pt x="5949722" y="596110"/>
                  <a:pt x="5957510" y="584257"/>
                </a:cubicBezTo>
                <a:close/>
                <a:moveTo>
                  <a:pt x="3412226" y="6346002"/>
                </a:moveTo>
                <a:cubicBezTo>
                  <a:pt x="3399300" y="6324461"/>
                  <a:pt x="3403084" y="6293961"/>
                  <a:pt x="3376953" y="6280372"/>
                </a:cubicBezTo>
                <a:cubicBezTo>
                  <a:pt x="3381204" y="6299613"/>
                  <a:pt x="3390173" y="6361281"/>
                  <a:pt x="3412226" y="6346002"/>
                </a:cubicBezTo>
                <a:close/>
                <a:moveTo>
                  <a:pt x="1972295" y="9607207"/>
                </a:moveTo>
                <a:cubicBezTo>
                  <a:pt x="1970057" y="9615464"/>
                  <a:pt x="1965717" y="9622091"/>
                  <a:pt x="1954606" y="9622283"/>
                </a:cubicBezTo>
                <a:cubicBezTo>
                  <a:pt x="1932339" y="9600711"/>
                  <a:pt x="1969526" y="9559498"/>
                  <a:pt x="1979124" y="9533131"/>
                </a:cubicBezTo>
                <a:lnTo>
                  <a:pt x="1987792" y="9497747"/>
                </a:lnTo>
                <a:lnTo>
                  <a:pt x="1895254" y="9711382"/>
                </a:lnTo>
                <a:lnTo>
                  <a:pt x="1882451" y="9707410"/>
                </a:lnTo>
                <a:lnTo>
                  <a:pt x="1998109" y="9455634"/>
                </a:lnTo>
                <a:lnTo>
                  <a:pt x="1998351" y="9454648"/>
                </a:lnTo>
                <a:cubicBezTo>
                  <a:pt x="2001620" y="9429692"/>
                  <a:pt x="2002057" y="9405781"/>
                  <a:pt x="2000579" y="9382427"/>
                </a:cubicBezTo>
                <a:cubicBezTo>
                  <a:pt x="1998715" y="9357627"/>
                  <a:pt x="1988990" y="9330885"/>
                  <a:pt x="2000668" y="9312579"/>
                </a:cubicBezTo>
                <a:cubicBezTo>
                  <a:pt x="2010578" y="9329327"/>
                  <a:pt x="2016803" y="9347957"/>
                  <a:pt x="2019886" y="9368130"/>
                </a:cubicBezTo>
                <a:lnTo>
                  <a:pt x="2020107" y="9407748"/>
                </a:lnTo>
                <a:lnTo>
                  <a:pt x="2071840" y="9295130"/>
                </a:lnTo>
                <a:lnTo>
                  <a:pt x="2073836" y="9299107"/>
                </a:lnTo>
                <a:lnTo>
                  <a:pt x="2020192" y="9422951"/>
                </a:lnTo>
                <a:lnTo>
                  <a:pt x="2020247" y="9432949"/>
                </a:lnTo>
                <a:cubicBezTo>
                  <a:pt x="2014924" y="9478805"/>
                  <a:pt x="1999193" y="9529498"/>
                  <a:pt x="1977378" y="9582352"/>
                </a:cubicBezTo>
                <a:cubicBezTo>
                  <a:pt x="1974670" y="9589062"/>
                  <a:pt x="1974533" y="9598949"/>
                  <a:pt x="1972295" y="9607207"/>
                </a:cubicBezTo>
                <a:close/>
                <a:moveTo>
                  <a:pt x="5968212" y="572050"/>
                </a:moveTo>
                <a:cubicBezTo>
                  <a:pt x="5970569" y="564441"/>
                  <a:pt x="5960411" y="554313"/>
                  <a:pt x="5956092" y="545905"/>
                </a:cubicBezTo>
                <a:cubicBezTo>
                  <a:pt x="5950388" y="557659"/>
                  <a:pt x="5956335" y="568444"/>
                  <a:pt x="5961002" y="578663"/>
                </a:cubicBezTo>
                <a:cubicBezTo>
                  <a:pt x="5965249" y="576843"/>
                  <a:pt x="5967426" y="574587"/>
                  <a:pt x="5968212" y="572050"/>
                </a:cubicBezTo>
                <a:close/>
                <a:moveTo>
                  <a:pt x="5373998" y="1920064"/>
                </a:moveTo>
                <a:cubicBezTo>
                  <a:pt x="5362350" y="1907306"/>
                  <a:pt x="5347400" y="1880743"/>
                  <a:pt x="5328875" y="1880718"/>
                </a:cubicBezTo>
                <a:cubicBezTo>
                  <a:pt x="5340218" y="1893123"/>
                  <a:pt x="5361636" y="1917179"/>
                  <a:pt x="5373998" y="1920064"/>
                </a:cubicBezTo>
                <a:close/>
                <a:moveTo>
                  <a:pt x="975157" y="11876944"/>
                </a:moveTo>
                <a:cubicBezTo>
                  <a:pt x="971355" y="11871693"/>
                  <a:pt x="973557" y="11860936"/>
                  <a:pt x="963523" y="11865172"/>
                </a:cubicBezTo>
                <a:cubicBezTo>
                  <a:pt x="967940" y="11870184"/>
                  <a:pt x="965738" y="11880942"/>
                  <a:pt x="975157" y="11876944"/>
                </a:cubicBezTo>
                <a:close/>
                <a:moveTo>
                  <a:pt x="3675272" y="5766023"/>
                </a:moveTo>
                <a:cubicBezTo>
                  <a:pt x="3652667" y="5747876"/>
                  <a:pt x="3642152" y="5694279"/>
                  <a:pt x="3608289" y="5702769"/>
                </a:cubicBezTo>
                <a:cubicBezTo>
                  <a:pt x="3617129" y="5712794"/>
                  <a:pt x="3627640" y="5727125"/>
                  <a:pt x="3639141" y="5740370"/>
                </a:cubicBezTo>
                <a:cubicBezTo>
                  <a:pt x="3648647" y="5751199"/>
                  <a:pt x="3660425" y="5778832"/>
                  <a:pt x="3675272" y="5766023"/>
                </a:cubicBezTo>
                <a:close/>
                <a:moveTo>
                  <a:pt x="3315800" y="6587326"/>
                </a:moveTo>
                <a:cubicBezTo>
                  <a:pt x="3317156" y="6549625"/>
                  <a:pt x="3304443" y="6514900"/>
                  <a:pt x="3295712" y="6480402"/>
                </a:cubicBezTo>
                <a:cubicBezTo>
                  <a:pt x="3286791" y="6446332"/>
                  <a:pt x="3284117" y="6407361"/>
                  <a:pt x="3262081" y="6378731"/>
                </a:cubicBezTo>
                <a:cubicBezTo>
                  <a:pt x="3261137" y="6380867"/>
                  <a:pt x="3260585" y="6383559"/>
                  <a:pt x="3259665" y="6385642"/>
                </a:cubicBezTo>
                <a:lnTo>
                  <a:pt x="3255083" y="6388865"/>
                </a:lnTo>
                <a:lnTo>
                  <a:pt x="3255038" y="6388824"/>
                </a:lnTo>
                <a:lnTo>
                  <a:pt x="3254775" y="6373332"/>
                </a:lnTo>
                <a:cubicBezTo>
                  <a:pt x="3254126" y="6368450"/>
                  <a:pt x="3252105" y="6364365"/>
                  <a:pt x="3246274" y="6362554"/>
                </a:cubicBezTo>
                <a:cubicBezTo>
                  <a:pt x="3243163" y="6371904"/>
                  <a:pt x="3246007" y="6379033"/>
                  <a:pt x="3250121" y="6384297"/>
                </a:cubicBezTo>
                <a:lnTo>
                  <a:pt x="3255038" y="6388824"/>
                </a:lnTo>
                <a:lnTo>
                  <a:pt x="3255039" y="6388896"/>
                </a:lnTo>
                <a:lnTo>
                  <a:pt x="3255083" y="6388865"/>
                </a:lnTo>
                <a:lnTo>
                  <a:pt x="3261588" y="6394854"/>
                </a:lnTo>
                <a:cubicBezTo>
                  <a:pt x="3283730" y="6456724"/>
                  <a:pt x="3280026" y="6533220"/>
                  <a:pt x="3315800" y="6587326"/>
                </a:cubicBezTo>
                <a:close/>
                <a:moveTo>
                  <a:pt x="2486750" y="8463829"/>
                </a:moveTo>
                <a:cubicBezTo>
                  <a:pt x="2493449" y="8445037"/>
                  <a:pt x="2483769" y="8423706"/>
                  <a:pt x="2471477" y="8414095"/>
                </a:cubicBezTo>
                <a:cubicBezTo>
                  <a:pt x="2480548" y="8426560"/>
                  <a:pt x="2479517" y="8449466"/>
                  <a:pt x="2486750" y="8463829"/>
                </a:cubicBezTo>
                <a:close/>
                <a:moveTo>
                  <a:pt x="5196225" y="2331730"/>
                </a:moveTo>
                <a:lnTo>
                  <a:pt x="5179453" y="2315470"/>
                </a:lnTo>
                <a:cubicBezTo>
                  <a:pt x="5164077" y="2324619"/>
                  <a:pt x="5171761" y="2350923"/>
                  <a:pt x="5179978" y="2348487"/>
                </a:cubicBezTo>
                <a:cubicBezTo>
                  <a:pt x="5172850" y="2336375"/>
                  <a:pt x="5192388" y="2339713"/>
                  <a:pt x="5196225" y="2331730"/>
                </a:cubicBezTo>
                <a:close/>
                <a:moveTo>
                  <a:pt x="3936164" y="5186039"/>
                </a:moveTo>
                <a:cubicBezTo>
                  <a:pt x="3930167" y="5209372"/>
                  <a:pt x="3909840" y="5232269"/>
                  <a:pt x="3883038" y="5228502"/>
                </a:cubicBezTo>
                <a:cubicBezTo>
                  <a:pt x="3803291" y="5191201"/>
                  <a:pt x="3891305" y="5073426"/>
                  <a:pt x="3937091" y="5163534"/>
                </a:cubicBezTo>
                <a:cubicBezTo>
                  <a:pt x="3938569" y="5170436"/>
                  <a:pt x="3938162" y="5178263"/>
                  <a:pt x="3936164" y="5186039"/>
                </a:cubicBezTo>
                <a:close/>
                <a:moveTo>
                  <a:pt x="3705931" y="5708183"/>
                </a:moveTo>
                <a:cubicBezTo>
                  <a:pt x="3700280" y="5703647"/>
                  <a:pt x="3707744" y="5693686"/>
                  <a:pt x="3693287" y="5692906"/>
                </a:cubicBezTo>
                <a:cubicBezTo>
                  <a:pt x="3684681" y="5700832"/>
                  <a:pt x="3699223" y="5716437"/>
                  <a:pt x="3705931" y="5708183"/>
                </a:cubicBezTo>
                <a:close/>
                <a:moveTo>
                  <a:pt x="5228842" y="2264527"/>
                </a:moveTo>
                <a:lnTo>
                  <a:pt x="5221798" y="2257698"/>
                </a:lnTo>
                <a:lnTo>
                  <a:pt x="5215299" y="2264401"/>
                </a:lnTo>
                <a:lnTo>
                  <a:pt x="5222343" y="2271230"/>
                </a:lnTo>
                <a:close/>
                <a:moveTo>
                  <a:pt x="6002967" y="517166"/>
                </a:moveTo>
                <a:cubicBezTo>
                  <a:pt x="6003172" y="504002"/>
                  <a:pt x="5989814" y="504217"/>
                  <a:pt x="5980835" y="512995"/>
                </a:cubicBezTo>
                <a:cubicBezTo>
                  <a:pt x="5988279" y="515774"/>
                  <a:pt x="5996537" y="522482"/>
                  <a:pt x="6002967" y="517166"/>
                </a:cubicBezTo>
                <a:close/>
                <a:moveTo>
                  <a:pt x="5225802" y="2281085"/>
                </a:moveTo>
                <a:cubicBezTo>
                  <a:pt x="5216840" y="2278248"/>
                  <a:pt x="5207396" y="2265841"/>
                  <a:pt x="5198843" y="2267952"/>
                </a:cubicBezTo>
                <a:cubicBezTo>
                  <a:pt x="5204294" y="2278438"/>
                  <a:pt x="5212449" y="2292846"/>
                  <a:pt x="5225802" y="2281085"/>
                </a:cubicBezTo>
                <a:close/>
                <a:moveTo>
                  <a:pt x="5991404" y="554880"/>
                </a:moveTo>
                <a:cubicBezTo>
                  <a:pt x="5979393" y="543965"/>
                  <a:pt x="5983340" y="530415"/>
                  <a:pt x="5971944" y="519263"/>
                </a:cubicBezTo>
                <a:cubicBezTo>
                  <a:pt x="5966867" y="535372"/>
                  <a:pt x="5972160" y="549946"/>
                  <a:pt x="5980767" y="563945"/>
                </a:cubicBezTo>
                <a:cubicBezTo>
                  <a:pt x="5984170" y="560860"/>
                  <a:pt x="5988389" y="561705"/>
                  <a:pt x="5991404" y="554880"/>
                </a:cubicBezTo>
                <a:close/>
                <a:moveTo>
                  <a:pt x="3696277" y="5750826"/>
                </a:moveTo>
                <a:cubicBezTo>
                  <a:pt x="3700235" y="5741867"/>
                  <a:pt x="3694533" y="5736291"/>
                  <a:pt x="3702800" y="5725666"/>
                </a:cubicBezTo>
                <a:cubicBezTo>
                  <a:pt x="3674406" y="5704451"/>
                  <a:pt x="3672290" y="5673431"/>
                  <a:pt x="3639209" y="5654736"/>
                </a:cubicBezTo>
                <a:cubicBezTo>
                  <a:pt x="3645823" y="5683663"/>
                  <a:pt x="3675021" y="5704213"/>
                  <a:pt x="3691295" y="5729759"/>
                </a:cubicBezTo>
                <a:cubicBezTo>
                  <a:pt x="3689609" y="5738195"/>
                  <a:pt x="3685035" y="5747391"/>
                  <a:pt x="3696277" y="5750826"/>
                </a:cubicBezTo>
                <a:close/>
                <a:moveTo>
                  <a:pt x="3694447" y="5761140"/>
                </a:moveTo>
                <a:cubicBezTo>
                  <a:pt x="3694014" y="5760280"/>
                  <a:pt x="3692859" y="5757984"/>
                  <a:pt x="3690548" y="5753395"/>
                </a:cubicBezTo>
                <a:cubicBezTo>
                  <a:pt x="3690548" y="5753395"/>
                  <a:pt x="3695746" y="5763724"/>
                  <a:pt x="3694447" y="5761140"/>
                </a:cubicBezTo>
                <a:close/>
                <a:moveTo>
                  <a:pt x="3650924" y="5863867"/>
                </a:moveTo>
                <a:cubicBezTo>
                  <a:pt x="3631292" y="5859783"/>
                  <a:pt x="3620386" y="5876381"/>
                  <a:pt x="3600654" y="5870213"/>
                </a:cubicBezTo>
                <a:cubicBezTo>
                  <a:pt x="3549495" y="5936328"/>
                  <a:pt x="3465896" y="5918768"/>
                  <a:pt x="3424327" y="6010538"/>
                </a:cubicBezTo>
                <a:cubicBezTo>
                  <a:pt x="3513484" y="5995884"/>
                  <a:pt x="3588669" y="5947010"/>
                  <a:pt x="3650924" y="5863867"/>
                </a:cubicBezTo>
                <a:close/>
                <a:moveTo>
                  <a:pt x="2930718" y="7495565"/>
                </a:moveTo>
                <a:cubicBezTo>
                  <a:pt x="2928854" y="7460617"/>
                  <a:pt x="2940036" y="7421475"/>
                  <a:pt x="2923729" y="7391653"/>
                </a:cubicBezTo>
                <a:cubicBezTo>
                  <a:pt x="2902297" y="7453161"/>
                  <a:pt x="2853842" y="7481586"/>
                  <a:pt x="2838001" y="7527251"/>
                </a:cubicBezTo>
                <a:cubicBezTo>
                  <a:pt x="2870149" y="7520728"/>
                  <a:pt x="2906024" y="7525853"/>
                  <a:pt x="2930718" y="7495565"/>
                </a:cubicBezTo>
                <a:close/>
                <a:moveTo>
                  <a:pt x="5369004" y="1979914"/>
                </a:moveTo>
                <a:cubicBezTo>
                  <a:pt x="5334319" y="1965479"/>
                  <a:pt x="5302401" y="1958524"/>
                  <a:pt x="5266332" y="1940349"/>
                </a:cubicBezTo>
                <a:cubicBezTo>
                  <a:pt x="5245347" y="1956026"/>
                  <a:pt x="5219613" y="1996170"/>
                  <a:pt x="5215514" y="2029948"/>
                </a:cubicBezTo>
                <a:cubicBezTo>
                  <a:pt x="5271985" y="2026780"/>
                  <a:pt x="5321186" y="2005217"/>
                  <a:pt x="5369004" y="1979914"/>
                </a:cubicBezTo>
                <a:close/>
                <a:moveTo>
                  <a:pt x="3668449" y="5835862"/>
                </a:moveTo>
                <a:cubicBezTo>
                  <a:pt x="3677025" y="5817212"/>
                  <a:pt x="3664375" y="5790395"/>
                  <a:pt x="3647410" y="5786342"/>
                </a:cubicBezTo>
                <a:cubicBezTo>
                  <a:pt x="3654554" y="5800207"/>
                  <a:pt x="3677271" y="5825031"/>
                  <a:pt x="3651908" y="5840847"/>
                </a:cubicBezTo>
                <a:cubicBezTo>
                  <a:pt x="3632533" y="5807304"/>
                  <a:pt x="3608473" y="5776280"/>
                  <a:pt x="3579064" y="5746965"/>
                </a:cubicBezTo>
                <a:cubicBezTo>
                  <a:pt x="3595699" y="5784398"/>
                  <a:pt x="3627722" y="5815884"/>
                  <a:pt x="3652170" y="5850649"/>
                </a:cubicBezTo>
                <a:cubicBezTo>
                  <a:pt x="3660372" y="5847392"/>
                  <a:pt x="3665591" y="5842079"/>
                  <a:pt x="3668449" y="5835862"/>
                </a:cubicBezTo>
                <a:close/>
                <a:moveTo>
                  <a:pt x="5386030" y="1950384"/>
                </a:moveTo>
                <a:cubicBezTo>
                  <a:pt x="5362447" y="1928817"/>
                  <a:pt x="5338512" y="1907556"/>
                  <a:pt x="5319022" y="1884302"/>
                </a:cubicBezTo>
                <a:cubicBezTo>
                  <a:pt x="5305753" y="1893923"/>
                  <a:pt x="5291569" y="1902485"/>
                  <a:pt x="5282194" y="1922315"/>
                </a:cubicBezTo>
                <a:cubicBezTo>
                  <a:pt x="5296694" y="1927671"/>
                  <a:pt x="5311614" y="1936366"/>
                  <a:pt x="5327430" y="1941819"/>
                </a:cubicBezTo>
                <a:cubicBezTo>
                  <a:pt x="5350038" y="1949419"/>
                  <a:pt x="5376453" y="1959282"/>
                  <a:pt x="5386030" y="1950384"/>
                </a:cubicBezTo>
                <a:close/>
                <a:moveTo>
                  <a:pt x="4286318" y="4442122"/>
                </a:moveTo>
                <a:cubicBezTo>
                  <a:pt x="4286995" y="4442400"/>
                  <a:pt x="4286648" y="4441744"/>
                  <a:pt x="4284428" y="4439837"/>
                </a:cubicBezTo>
                <a:cubicBezTo>
                  <a:pt x="4281792" y="4434140"/>
                  <a:pt x="4281012" y="4425596"/>
                  <a:pt x="4275491" y="4422913"/>
                </a:cubicBezTo>
                <a:cubicBezTo>
                  <a:pt x="4273037" y="4432044"/>
                  <a:pt x="4284286" y="4441288"/>
                  <a:pt x="4286318" y="4442122"/>
                </a:cubicBezTo>
                <a:close/>
                <a:moveTo>
                  <a:pt x="6011607" y="544944"/>
                </a:moveTo>
                <a:cubicBezTo>
                  <a:pt x="6002694" y="542025"/>
                  <a:pt x="6003365" y="525499"/>
                  <a:pt x="5992768" y="531012"/>
                </a:cubicBezTo>
                <a:cubicBezTo>
                  <a:pt x="5997324" y="534555"/>
                  <a:pt x="6004435" y="556559"/>
                  <a:pt x="6011607" y="544944"/>
                </a:cubicBezTo>
                <a:close/>
                <a:moveTo>
                  <a:pt x="1028484" y="11832021"/>
                </a:moveTo>
                <a:cubicBezTo>
                  <a:pt x="1034905" y="11807748"/>
                  <a:pt x="1031003" y="11767869"/>
                  <a:pt x="1007530" y="11758646"/>
                </a:cubicBezTo>
                <a:cubicBezTo>
                  <a:pt x="1013568" y="11788854"/>
                  <a:pt x="1003736" y="11819190"/>
                  <a:pt x="1018965" y="11849379"/>
                </a:cubicBezTo>
                <a:cubicBezTo>
                  <a:pt x="1023056" y="11846469"/>
                  <a:pt x="1026344" y="11840112"/>
                  <a:pt x="1028484" y="11832021"/>
                </a:cubicBezTo>
                <a:close/>
                <a:moveTo>
                  <a:pt x="5236516" y="2310976"/>
                </a:moveTo>
                <a:cubicBezTo>
                  <a:pt x="5221474" y="2299644"/>
                  <a:pt x="5206705" y="2284676"/>
                  <a:pt x="5192670" y="2295125"/>
                </a:cubicBezTo>
                <a:cubicBezTo>
                  <a:pt x="5207104" y="2309769"/>
                  <a:pt x="5221873" y="2324737"/>
                  <a:pt x="5236516" y="2310976"/>
                </a:cubicBezTo>
                <a:close/>
                <a:moveTo>
                  <a:pt x="2904161" y="7590623"/>
                </a:moveTo>
                <a:cubicBezTo>
                  <a:pt x="2913479" y="7566859"/>
                  <a:pt x="2930252" y="7541230"/>
                  <a:pt x="2914877" y="7524921"/>
                </a:cubicBezTo>
                <a:cubicBezTo>
                  <a:pt x="2898104" y="7533775"/>
                  <a:pt x="2878535" y="7534241"/>
                  <a:pt x="2861763" y="7544492"/>
                </a:cubicBezTo>
                <a:cubicBezTo>
                  <a:pt x="2873410" y="7560801"/>
                  <a:pt x="2888785" y="7575712"/>
                  <a:pt x="2904161" y="7590623"/>
                </a:cubicBezTo>
                <a:close/>
                <a:moveTo>
                  <a:pt x="2882729" y="7640948"/>
                </a:moveTo>
                <a:cubicBezTo>
                  <a:pt x="2883195" y="7637686"/>
                  <a:pt x="2881797" y="7634891"/>
                  <a:pt x="2877138" y="7633027"/>
                </a:cubicBezTo>
                <a:cubicBezTo>
                  <a:pt x="2839399" y="7647006"/>
                  <a:pt x="2794206" y="7641414"/>
                  <a:pt x="2758330" y="7651199"/>
                </a:cubicBezTo>
                <a:cubicBezTo>
                  <a:pt x="2782092" y="7668906"/>
                  <a:pt x="2820296" y="7678226"/>
                  <a:pt x="2831013" y="7685215"/>
                </a:cubicBezTo>
                <a:cubicBezTo>
                  <a:pt x="2803058" y="7714106"/>
                  <a:pt x="2742489" y="7657723"/>
                  <a:pt x="2716864" y="7639084"/>
                </a:cubicBezTo>
                <a:cubicBezTo>
                  <a:pt x="2695432" y="7639084"/>
                  <a:pt x="2679125" y="7657723"/>
                  <a:pt x="2663284" y="7677760"/>
                </a:cubicBezTo>
                <a:cubicBezTo>
                  <a:pt x="2687977" y="7689875"/>
                  <a:pt x="2726648" y="7708514"/>
                  <a:pt x="2758796" y="7713640"/>
                </a:cubicBezTo>
                <a:cubicBezTo>
                  <a:pt x="2767648" y="7714572"/>
                  <a:pt x="2776501" y="7708980"/>
                  <a:pt x="2783023" y="7712242"/>
                </a:cubicBezTo>
                <a:cubicBezTo>
                  <a:pt x="2786751" y="7714106"/>
                  <a:pt x="2786751" y="7725755"/>
                  <a:pt x="2790478" y="7725755"/>
                </a:cubicBezTo>
                <a:cubicBezTo>
                  <a:pt x="2816569" y="7725755"/>
                  <a:pt x="2867354" y="7683351"/>
                  <a:pt x="2882729" y="7640948"/>
                </a:cubicBezTo>
                <a:close/>
                <a:moveTo>
                  <a:pt x="5408244" y="1926857"/>
                </a:moveTo>
                <a:cubicBezTo>
                  <a:pt x="5419307" y="1888292"/>
                  <a:pt x="5405464" y="1860155"/>
                  <a:pt x="5395713" y="1830331"/>
                </a:cubicBezTo>
                <a:cubicBezTo>
                  <a:pt x="5379859" y="1839103"/>
                  <a:pt x="5362928" y="1844487"/>
                  <a:pt x="5349889" y="1860081"/>
                </a:cubicBezTo>
                <a:cubicBezTo>
                  <a:pt x="5371143" y="1881809"/>
                  <a:pt x="5385273" y="1905996"/>
                  <a:pt x="5408244" y="1926857"/>
                </a:cubicBezTo>
                <a:close/>
                <a:moveTo>
                  <a:pt x="2898104" y="7611126"/>
                </a:moveTo>
                <a:cubicBezTo>
                  <a:pt x="2860831" y="7581769"/>
                  <a:pt x="2851047" y="7523989"/>
                  <a:pt x="2807717" y="7549152"/>
                </a:cubicBezTo>
                <a:cubicBezTo>
                  <a:pt x="2800728" y="7552414"/>
                  <a:pt x="2794206" y="7572916"/>
                  <a:pt x="2785819" y="7580372"/>
                </a:cubicBezTo>
                <a:cubicBezTo>
                  <a:pt x="2768114" y="7597147"/>
                  <a:pt x="2743887" y="7602273"/>
                  <a:pt x="2730841" y="7622775"/>
                </a:cubicBezTo>
                <a:cubicBezTo>
                  <a:pt x="2793740" y="7642346"/>
                  <a:pt x="2845456" y="7624639"/>
                  <a:pt x="2898104" y="7611126"/>
                </a:cubicBezTo>
                <a:close/>
                <a:moveTo>
                  <a:pt x="1755647" y="10197161"/>
                </a:moveTo>
                <a:cubicBezTo>
                  <a:pt x="1776567" y="10132495"/>
                  <a:pt x="1733269" y="10074627"/>
                  <a:pt x="1684191" y="10035611"/>
                </a:cubicBezTo>
                <a:cubicBezTo>
                  <a:pt x="1756550" y="10102753"/>
                  <a:pt x="1750421" y="10210143"/>
                  <a:pt x="1675964" y="10290912"/>
                </a:cubicBezTo>
                <a:cubicBezTo>
                  <a:pt x="1632450" y="10337440"/>
                  <a:pt x="1577068" y="10354257"/>
                  <a:pt x="1524755" y="10347962"/>
                </a:cubicBezTo>
                <a:cubicBezTo>
                  <a:pt x="1522871" y="10352227"/>
                  <a:pt x="1561034" y="10363992"/>
                  <a:pt x="1573915" y="10362547"/>
                </a:cubicBezTo>
                <a:cubicBezTo>
                  <a:pt x="1628378" y="10357047"/>
                  <a:pt x="1736750" y="10256094"/>
                  <a:pt x="1755647" y="10197161"/>
                </a:cubicBezTo>
                <a:close/>
                <a:moveTo>
                  <a:pt x="4027076" y="5064064"/>
                </a:moveTo>
                <a:cubicBezTo>
                  <a:pt x="4027637" y="5057416"/>
                  <a:pt x="4019980" y="5049749"/>
                  <a:pt x="4014377" y="5042338"/>
                </a:cubicBezTo>
                <a:cubicBezTo>
                  <a:pt x="4002478" y="5046109"/>
                  <a:pt x="4022450" y="5066218"/>
                  <a:pt x="4027076" y="5064064"/>
                </a:cubicBezTo>
                <a:close/>
                <a:moveTo>
                  <a:pt x="5627025" y="1443054"/>
                </a:moveTo>
                <a:cubicBezTo>
                  <a:pt x="5615729" y="1433985"/>
                  <a:pt x="5621860" y="1422419"/>
                  <a:pt x="5610802" y="1413965"/>
                </a:cubicBezTo>
                <a:cubicBezTo>
                  <a:pt x="5603103" y="1423308"/>
                  <a:pt x="5612220" y="1452316"/>
                  <a:pt x="5627025" y="1443054"/>
                </a:cubicBezTo>
                <a:close/>
                <a:moveTo>
                  <a:pt x="6027825" y="552110"/>
                </a:moveTo>
                <a:cubicBezTo>
                  <a:pt x="6035574" y="543808"/>
                  <a:pt x="6021130" y="525701"/>
                  <a:pt x="6012040" y="527802"/>
                </a:cubicBezTo>
                <a:cubicBezTo>
                  <a:pt x="6017649" y="535888"/>
                  <a:pt x="6016390" y="544508"/>
                  <a:pt x="6027825" y="552110"/>
                </a:cubicBezTo>
                <a:close/>
                <a:moveTo>
                  <a:pt x="3713183" y="5819990"/>
                </a:moveTo>
                <a:cubicBezTo>
                  <a:pt x="3654005" y="5958544"/>
                  <a:pt x="3518802" y="6036983"/>
                  <a:pt x="3393384" y="6049382"/>
                </a:cubicBezTo>
                <a:cubicBezTo>
                  <a:pt x="3255882" y="6062562"/>
                  <a:pt x="3089486" y="5970176"/>
                  <a:pt x="3011105" y="5861102"/>
                </a:cubicBezTo>
                <a:cubicBezTo>
                  <a:pt x="2993890" y="5837688"/>
                  <a:pt x="2983999" y="5805783"/>
                  <a:pt x="2956899" y="5789724"/>
                </a:cubicBezTo>
                <a:cubicBezTo>
                  <a:pt x="2975942" y="5768571"/>
                  <a:pt x="2955449" y="5742181"/>
                  <a:pt x="2949802" y="5720308"/>
                </a:cubicBezTo>
                <a:cubicBezTo>
                  <a:pt x="2943626" y="5696165"/>
                  <a:pt x="2945554" y="5671011"/>
                  <a:pt x="2932897" y="5651141"/>
                </a:cubicBezTo>
                <a:cubicBezTo>
                  <a:pt x="2949796" y="5624446"/>
                  <a:pt x="2933696" y="5611214"/>
                  <a:pt x="2936062" y="5590842"/>
                </a:cubicBezTo>
                <a:cubicBezTo>
                  <a:pt x="2972536" y="5471329"/>
                  <a:pt x="3019845" y="5381584"/>
                  <a:pt x="3090370" y="5327083"/>
                </a:cubicBezTo>
                <a:cubicBezTo>
                  <a:pt x="3101249" y="5318635"/>
                  <a:pt x="3118446" y="5315523"/>
                  <a:pt x="3132262" y="5307355"/>
                </a:cubicBezTo>
                <a:cubicBezTo>
                  <a:pt x="3167990" y="5285405"/>
                  <a:pt x="3198843" y="5266402"/>
                  <a:pt x="3246489" y="5253288"/>
                </a:cubicBezTo>
                <a:cubicBezTo>
                  <a:pt x="3258660" y="5250001"/>
                  <a:pt x="3276910" y="5251435"/>
                  <a:pt x="3290602" y="5249324"/>
                </a:cubicBezTo>
                <a:cubicBezTo>
                  <a:pt x="3522650" y="5216225"/>
                  <a:pt x="3713598" y="5441325"/>
                  <a:pt x="3731183" y="5629086"/>
                </a:cubicBezTo>
                <a:cubicBezTo>
                  <a:pt x="3736784" y="5689181"/>
                  <a:pt x="3742298" y="5751785"/>
                  <a:pt x="3713183" y="5819990"/>
                </a:cubicBezTo>
                <a:close/>
                <a:moveTo>
                  <a:pt x="3450019" y="6416321"/>
                </a:moveTo>
                <a:cubicBezTo>
                  <a:pt x="3442691" y="6371719"/>
                  <a:pt x="3441469" y="6323688"/>
                  <a:pt x="3410143" y="6292994"/>
                </a:cubicBezTo>
                <a:cubicBezTo>
                  <a:pt x="3409124" y="6333397"/>
                  <a:pt x="3432916" y="6363826"/>
                  <a:pt x="3442690" y="6398273"/>
                </a:cubicBezTo>
                <a:cubicBezTo>
                  <a:pt x="3444692" y="6405286"/>
                  <a:pt x="3434285" y="6414986"/>
                  <a:pt x="3450019" y="6416321"/>
                </a:cubicBezTo>
                <a:close/>
                <a:moveTo>
                  <a:pt x="5498350" y="1783543"/>
                </a:moveTo>
                <a:cubicBezTo>
                  <a:pt x="5512023" y="1695210"/>
                  <a:pt x="5503565" y="1615523"/>
                  <a:pt x="5447061" y="1555168"/>
                </a:cubicBezTo>
                <a:cubicBezTo>
                  <a:pt x="5404671" y="1583182"/>
                  <a:pt x="5364743" y="1618323"/>
                  <a:pt x="5325635" y="1655839"/>
                </a:cubicBezTo>
                <a:cubicBezTo>
                  <a:pt x="5359912" y="1703329"/>
                  <a:pt x="5397319" y="1748730"/>
                  <a:pt x="5406080" y="1805942"/>
                </a:cubicBezTo>
                <a:cubicBezTo>
                  <a:pt x="5436766" y="1797919"/>
                  <a:pt x="5470783" y="1798741"/>
                  <a:pt x="5498350" y="1783543"/>
                </a:cubicBezTo>
                <a:close/>
                <a:moveTo>
                  <a:pt x="1048739" y="11873475"/>
                </a:moveTo>
                <a:cubicBezTo>
                  <a:pt x="1053019" y="11865541"/>
                  <a:pt x="1054244" y="11857571"/>
                  <a:pt x="1050519" y="11849550"/>
                </a:cubicBezTo>
                <a:cubicBezTo>
                  <a:pt x="1036218" y="11873832"/>
                  <a:pt x="966814" y="11916607"/>
                  <a:pt x="979006" y="11944435"/>
                </a:cubicBezTo>
                <a:cubicBezTo>
                  <a:pt x="995581" y="11920775"/>
                  <a:pt x="1035902" y="11897281"/>
                  <a:pt x="1048739" y="11873475"/>
                </a:cubicBezTo>
                <a:close/>
                <a:moveTo>
                  <a:pt x="2058939" y="9587907"/>
                </a:moveTo>
                <a:cubicBezTo>
                  <a:pt x="2098163" y="9504021"/>
                  <a:pt x="2111211" y="9400666"/>
                  <a:pt x="2088713" y="9328772"/>
                </a:cubicBezTo>
                <a:lnTo>
                  <a:pt x="2073836" y="9299107"/>
                </a:lnTo>
                <a:lnTo>
                  <a:pt x="2137020" y="9153243"/>
                </a:lnTo>
                <a:cubicBezTo>
                  <a:pt x="2166630" y="9051597"/>
                  <a:pt x="2133078" y="8961306"/>
                  <a:pt x="2099657" y="8886880"/>
                </a:cubicBezTo>
                <a:cubicBezTo>
                  <a:pt x="2074851" y="8831048"/>
                  <a:pt x="2078056" y="8823795"/>
                  <a:pt x="2022373" y="8812450"/>
                </a:cubicBezTo>
                <a:cubicBezTo>
                  <a:pt x="1979344" y="8803636"/>
                  <a:pt x="1937694" y="8797471"/>
                  <a:pt x="1900549" y="8793806"/>
                </a:cubicBezTo>
                <a:cubicBezTo>
                  <a:pt x="1765667" y="8781631"/>
                  <a:pt x="1630802" y="8756715"/>
                  <a:pt x="1507502" y="8755266"/>
                </a:cubicBezTo>
                <a:cubicBezTo>
                  <a:pt x="1490354" y="8754828"/>
                  <a:pt x="1451353" y="8747284"/>
                  <a:pt x="1444826" y="8772445"/>
                </a:cubicBezTo>
                <a:cubicBezTo>
                  <a:pt x="1429068" y="8779250"/>
                  <a:pt x="1447567" y="8790483"/>
                  <a:pt x="1449850" y="8794551"/>
                </a:cubicBezTo>
                <a:cubicBezTo>
                  <a:pt x="1487064" y="8860392"/>
                  <a:pt x="1519489" y="8935270"/>
                  <a:pt x="1514986" y="9018929"/>
                </a:cubicBezTo>
                <a:lnTo>
                  <a:pt x="1514343" y="9023383"/>
                </a:lnTo>
                <a:lnTo>
                  <a:pt x="1507595" y="9070176"/>
                </a:lnTo>
                <a:cubicBezTo>
                  <a:pt x="1499371" y="9105040"/>
                  <a:pt x="1484210" y="9141301"/>
                  <a:pt x="1460055" y="9178942"/>
                </a:cubicBezTo>
                <a:cubicBezTo>
                  <a:pt x="1561445" y="9189577"/>
                  <a:pt x="1663682" y="9202626"/>
                  <a:pt x="1766230" y="9216703"/>
                </a:cubicBezTo>
                <a:lnTo>
                  <a:pt x="1996897" y="9249605"/>
                </a:lnTo>
                <a:lnTo>
                  <a:pt x="2074265" y="9260641"/>
                </a:lnTo>
                <a:lnTo>
                  <a:pt x="2108987" y="9214266"/>
                </a:lnTo>
                <a:lnTo>
                  <a:pt x="2071840" y="9295130"/>
                </a:lnTo>
                <a:lnTo>
                  <a:pt x="2065028" y="9281546"/>
                </a:lnTo>
                <a:cubicBezTo>
                  <a:pt x="2041618" y="9276811"/>
                  <a:pt x="2021593" y="9281730"/>
                  <a:pt x="1992991" y="9264504"/>
                </a:cubicBezTo>
                <a:cubicBezTo>
                  <a:pt x="1900722" y="9265547"/>
                  <a:pt x="1797672" y="9233273"/>
                  <a:pt x="1700171" y="9225377"/>
                </a:cubicBezTo>
                <a:cubicBezTo>
                  <a:pt x="1619869" y="9218960"/>
                  <a:pt x="1541939" y="9214102"/>
                  <a:pt x="1462935" y="9195511"/>
                </a:cubicBezTo>
                <a:cubicBezTo>
                  <a:pt x="1457073" y="9221476"/>
                  <a:pt x="1472755" y="9243702"/>
                  <a:pt x="1472778" y="9274817"/>
                </a:cubicBezTo>
                <a:cubicBezTo>
                  <a:pt x="1473642" y="9362902"/>
                  <a:pt x="1425297" y="9474628"/>
                  <a:pt x="1364821" y="9542239"/>
                </a:cubicBezTo>
                <a:cubicBezTo>
                  <a:pt x="1478680" y="9599686"/>
                  <a:pt x="1595313" y="9605838"/>
                  <a:pt x="1701897" y="9650892"/>
                </a:cubicBezTo>
                <a:cubicBezTo>
                  <a:pt x="1714699" y="9656548"/>
                  <a:pt x="1720692" y="9646449"/>
                  <a:pt x="1732968" y="9649833"/>
                </a:cubicBezTo>
                <a:cubicBezTo>
                  <a:pt x="1761788" y="9669450"/>
                  <a:pt x="1795078" y="9680972"/>
                  <a:pt x="1829205" y="9690889"/>
                </a:cubicBezTo>
                <a:lnTo>
                  <a:pt x="1882451" y="9707410"/>
                </a:lnTo>
                <a:lnTo>
                  <a:pt x="1869675" y="9735221"/>
                </a:lnTo>
                <a:lnTo>
                  <a:pt x="1864020" y="9748021"/>
                </a:lnTo>
                <a:cubicBezTo>
                  <a:pt x="1873031" y="9753021"/>
                  <a:pt x="1879183" y="9750641"/>
                  <a:pt x="1882477" y="9740878"/>
                </a:cubicBezTo>
                <a:lnTo>
                  <a:pt x="1895254" y="9711382"/>
                </a:lnTo>
                <a:lnTo>
                  <a:pt x="1930465" y="9722308"/>
                </a:lnTo>
                <a:cubicBezTo>
                  <a:pt x="1985379" y="9702783"/>
                  <a:pt x="2029521" y="9650821"/>
                  <a:pt x="2058939" y="9587907"/>
                </a:cubicBezTo>
                <a:close/>
                <a:moveTo>
                  <a:pt x="5649528" y="1463703"/>
                </a:moveTo>
                <a:cubicBezTo>
                  <a:pt x="5645110" y="1458692"/>
                  <a:pt x="5646707" y="1452770"/>
                  <a:pt x="5640017" y="1448285"/>
                </a:cubicBezTo>
                <a:cubicBezTo>
                  <a:pt x="5632457" y="1456160"/>
                  <a:pt x="5641779" y="1472004"/>
                  <a:pt x="5649528" y="1463703"/>
                </a:cubicBezTo>
                <a:close/>
                <a:moveTo>
                  <a:pt x="4049030" y="5089252"/>
                </a:moveTo>
                <a:cubicBezTo>
                  <a:pt x="4033556" y="5109932"/>
                  <a:pt x="4005131" y="5118173"/>
                  <a:pt x="3983975" y="5088941"/>
                </a:cubicBezTo>
                <a:cubicBezTo>
                  <a:pt x="3973676" y="5075282"/>
                  <a:pt x="3972252" y="5042567"/>
                  <a:pt x="3983212" y="5030703"/>
                </a:cubicBezTo>
                <a:cubicBezTo>
                  <a:pt x="4010079" y="5000243"/>
                  <a:pt x="4047943" y="5027820"/>
                  <a:pt x="4059439" y="5065350"/>
                </a:cubicBezTo>
                <a:cubicBezTo>
                  <a:pt x="4057907" y="5074082"/>
                  <a:pt x="4054188" y="5082357"/>
                  <a:pt x="4049030" y="5089252"/>
                </a:cubicBezTo>
                <a:close/>
                <a:moveTo>
                  <a:pt x="5470132" y="1877434"/>
                </a:moveTo>
                <a:cubicBezTo>
                  <a:pt x="5480507" y="1856354"/>
                  <a:pt x="5487817" y="1833065"/>
                  <a:pt x="5491178" y="1809489"/>
                </a:cubicBezTo>
                <a:cubicBezTo>
                  <a:pt x="5461893" y="1802725"/>
                  <a:pt x="5441776" y="1820119"/>
                  <a:pt x="5415467" y="1822505"/>
                </a:cubicBezTo>
                <a:cubicBezTo>
                  <a:pt x="5422815" y="1858110"/>
                  <a:pt x="5419603" y="1897908"/>
                  <a:pt x="5430690" y="1932130"/>
                </a:cubicBezTo>
                <a:cubicBezTo>
                  <a:pt x="5446314" y="1917387"/>
                  <a:pt x="5459756" y="1898514"/>
                  <a:pt x="5470132" y="1877434"/>
                </a:cubicBezTo>
                <a:close/>
                <a:moveTo>
                  <a:pt x="6054501" y="555230"/>
                </a:moveTo>
                <a:cubicBezTo>
                  <a:pt x="6048576" y="553632"/>
                  <a:pt x="6049347" y="539188"/>
                  <a:pt x="6041072" y="545218"/>
                </a:cubicBezTo>
                <a:cubicBezTo>
                  <a:pt x="6042840" y="551607"/>
                  <a:pt x="6045284" y="563393"/>
                  <a:pt x="6054501" y="555230"/>
                </a:cubicBezTo>
                <a:close/>
                <a:moveTo>
                  <a:pt x="1082504" y="11810642"/>
                </a:moveTo>
                <a:cubicBezTo>
                  <a:pt x="1070016" y="11798495"/>
                  <a:pt x="1083871" y="11786766"/>
                  <a:pt x="1063235" y="11774587"/>
                </a:cubicBezTo>
                <a:cubicBezTo>
                  <a:pt x="1049042" y="11783617"/>
                  <a:pt x="1073444" y="11826529"/>
                  <a:pt x="1082504" y="11810642"/>
                </a:cubicBezTo>
                <a:close/>
                <a:moveTo>
                  <a:pt x="2928410" y="7633485"/>
                </a:moveTo>
                <a:cubicBezTo>
                  <a:pt x="2912576" y="7664742"/>
                  <a:pt x="2889601" y="7692787"/>
                  <a:pt x="2871081" y="7725289"/>
                </a:cubicBezTo>
                <a:cubicBezTo>
                  <a:pt x="2799330" y="7765362"/>
                  <a:pt x="2729443" y="7810096"/>
                  <a:pt x="2626477" y="7748121"/>
                </a:cubicBezTo>
                <a:cubicBezTo>
                  <a:pt x="2573363" y="7835724"/>
                  <a:pt x="2502545" y="7864148"/>
                  <a:pt x="2454090" y="7966662"/>
                </a:cubicBezTo>
                <a:cubicBezTo>
                  <a:pt x="2425669" y="7953615"/>
                  <a:pt x="2410760" y="7936374"/>
                  <a:pt x="2410294" y="7914939"/>
                </a:cubicBezTo>
                <a:cubicBezTo>
                  <a:pt x="2455022" y="7854829"/>
                  <a:pt x="2529102" y="7803572"/>
                  <a:pt x="2585011" y="7745326"/>
                </a:cubicBezTo>
                <a:cubicBezTo>
                  <a:pt x="2580352" y="7712708"/>
                  <a:pt x="2558454" y="7695932"/>
                  <a:pt x="2554727" y="7667508"/>
                </a:cubicBezTo>
                <a:cubicBezTo>
                  <a:pt x="2548204" y="7618115"/>
                  <a:pt x="2568238" y="7549617"/>
                  <a:pt x="2587806" y="7514204"/>
                </a:cubicBezTo>
                <a:cubicBezTo>
                  <a:pt x="2616227" y="7463413"/>
                  <a:pt x="2667478" y="7420077"/>
                  <a:pt x="2718262" y="7402371"/>
                </a:cubicBezTo>
                <a:cubicBezTo>
                  <a:pt x="2779296" y="7381402"/>
                  <a:pt x="2849649" y="7392119"/>
                  <a:pt x="2897638" y="7359035"/>
                </a:cubicBezTo>
                <a:cubicBezTo>
                  <a:pt x="2904160" y="7348784"/>
                  <a:pt x="2908819" y="7333407"/>
                  <a:pt x="2917672" y="7331543"/>
                </a:cubicBezTo>
                <a:cubicBezTo>
                  <a:pt x="2919536" y="7332475"/>
                  <a:pt x="2922331" y="7333873"/>
                  <a:pt x="2925127" y="7335271"/>
                </a:cubicBezTo>
                <a:cubicBezTo>
                  <a:pt x="2940502" y="7353444"/>
                  <a:pt x="2953081" y="7383266"/>
                  <a:pt x="2957274" y="7409360"/>
                </a:cubicBezTo>
                <a:cubicBezTo>
                  <a:pt x="2965195" y="7461083"/>
                  <a:pt x="2959138" y="7541230"/>
                  <a:pt x="2941433" y="7600874"/>
                </a:cubicBezTo>
                <a:cubicBezTo>
                  <a:pt x="2938172" y="7612291"/>
                  <a:pt x="2933688" y="7623066"/>
                  <a:pt x="2928410" y="7633485"/>
                </a:cubicBezTo>
                <a:close/>
                <a:moveTo>
                  <a:pt x="6068431" y="536404"/>
                </a:moveTo>
                <a:cubicBezTo>
                  <a:pt x="6066912" y="535224"/>
                  <a:pt x="6065582" y="533616"/>
                  <a:pt x="6067993" y="531623"/>
                </a:cubicBezTo>
                <a:cubicBezTo>
                  <a:pt x="6066048" y="530253"/>
                  <a:pt x="6064529" y="529072"/>
                  <a:pt x="6062583" y="527703"/>
                </a:cubicBezTo>
                <a:cubicBezTo>
                  <a:pt x="6053355" y="531273"/>
                  <a:pt x="6065792" y="542376"/>
                  <a:pt x="6068431" y="536404"/>
                </a:cubicBezTo>
                <a:close/>
                <a:moveTo>
                  <a:pt x="5415328" y="2016370"/>
                </a:moveTo>
                <a:cubicBezTo>
                  <a:pt x="5408937" y="2013258"/>
                  <a:pt x="5415175" y="2004779"/>
                  <a:pt x="5404339" y="2003660"/>
                </a:cubicBezTo>
                <a:cubicBezTo>
                  <a:pt x="5346152" y="2030523"/>
                  <a:pt x="5263479" y="2071156"/>
                  <a:pt x="5180241" y="2064767"/>
                </a:cubicBezTo>
                <a:cubicBezTo>
                  <a:pt x="5154618" y="2062240"/>
                  <a:pt x="5121918" y="2061515"/>
                  <a:pt x="5101495" y="2055727"/>
                </a:cubicBezTo>
                <a:cubicBezTo>
                  <a:pt x="5039565" y="2038317"/>
                  <a:pt x="4993889" y="1988344"/>
                  <a:pt x="4948766" y="1948998"/>
                </a:cubicBezTo>
                <a:cubicBezTo>
                  <a:pt x="4943957" y="1937730"/>
                  <a:pt x="4931375" y="1942438"/>
                  <a:pt x="4920825" y="1937370"/>
                </a:cubicBezTo>
                <a:cubicBezTo>
                  <a:pt x="4925346" y="1929759"/>
                  <a:pt x="4925775" y="1923835"/>
                  <a:pt x="4924839" y="1918473"/>
                </a:cubicBezTo>
                <a:cubicBezTo>
                  <a:pt x="4857765" y="1848746"/>
                  <a:pt x="4834270" y="1711721"/>
                  <a:pt x="4872353" y="1615240"/>
                </a:cubicBezTo>
                <a:cubicBezTo>
                  <a:pt x="4874403" y="1609765"/>
                  <a:pt x="4894444" y="1597990"/>
                  <a:pt x="4879219" y="1588941"/>
                </a:cubicBezTo>
                <a:cubicBezTo>
                  <a:pt x="4876967" y="1583484"/>
                  <a:pt x="4868601" y="1580228"/>
                  <a:pt x="4859930" y="1576620"/>
                </a:cubicBezTo>
                <a:cubicBezTo>
                  <a:pt x="4810905" y="1659732"/>
                  <a:pt x="4803479" y="1730323"/>
                  <a:pt x="4815169" y="1797343"/>
                </a:cubicBezTo>
                <a:cubicBezTo>
                  <a:pt x="4838645" y="1930065"/>
                  <a:pt x="4964885" y="2055379"/>
                  <a:pt x="5095373" y="2090020"/>
                </a:cubicBezTo>
                <a:cubicBezTo>
                  <a:pt x="5169360" y="2109962"/>
                  <a:pt x="5273164" y="2097336"/>
                  <a:pt x="5340546" y="2066839"/>
                </a:cubicBezTo>
                <a:cubicBezTo>
                  <a:pt x="5362771" y="2056878"/>
                  <a:pt x="5402757" y="2034644"/>
                  <a:pt x="5415328" y="2016370"/>
                </a:cubicBezTo>
                <a:close/>
                <a:moveTo>
                  <a:pt x="5882174" y="966913"/>
                </a:moveTo>
                <a:cubicBezTo>
                  <a:pt x="5884369" y="961741"/>
                  <a:pt x="5884771" y="956359"/>
                  <a:pt x="5880327" y="954217"/>
                </a:cubicBezTo>
                <a:cubicBezTo>
                  <a:pt x="5878225" y="965482"/>
                  <a:pt x="5862991" y="969869"/>
                  <a:pt x="5873257" y="978351"/>
                </a:cubicBezTo>
                <a:cubicBezTo>
                  <a:pt x="5875989" y="977047"/>
                  <a:pt x="5879979" y="972085"/>
                  <a:pt x="5882174" y="966913"/>
                </a:cubicBezTo>
                <a:close/>
                <a:moveTo>
                  <a:pt x="926785" y="12186756"/>
                </a:moveTo>
                <a:cubicBezTo>
                  <a:pt x="890815" y="12219994"/>
                  <a:pt x="821184" y="12286978"/>
                  <a:pt x="772397" y="12317112"/>
                </a:cubicBezTo>
                <a:cubicBezTo>
                  <a:pt x="755542" y="12302499"/>
                  <a:pt x="743260" y="12287861"/>
                  <a:pt x="745120" y="12273329"/>
                </a:cubicBezTo>
                <a:cubicBezTo>
                  <a:pt x="807769" y="12241643"/>
                  <a:pt x="833839" y="12176907"/>
                  <a:pt x="872314" y="12139146"/>
                </a:cubicBezTo>
                <a:cubicBezTo>
                  <a:pt x="896643" y="12167808"/>
                  <a:pt x="914184" y="12164812"/>
                  <a:pt x="926785" y="12186756"/>
                </a:cubicBezTo>
                <a:close/>
                <a:moveTo>
                  <a:pt x="5862528" y="1018084"/>
                </a:moveTo>
                <a:cubicBezTo>
                  <a:pt x="5864260" y="1005220"/>
                  <a:pt x="5872615" y="998511"/>
                  <a:pt x="5862507" y="987230"/>
                </a:cubicBezTo>
                <a:cubicBezTo>
                  <a:pt x="5855471" y="999902"/>
                  <a:pt x="5853235" y="1011468"/>
                  <a:pt x="5862528" y="1018084"/>
                </a:cubicBezTo>
                <a:close/>
                <a:moveTo>
                  <a:pt x="5902968" y="926560"/>
                </a:moveTo>
                <a:cubicBezTo>
                  <a:pt x="5893506" y="919511"/>
                  <a:pt x="5876976" y="948790"/>
                  <a:pt x="5887534" y="954172"/>
                </a:cubicBezTo>
                <a:cubicBezTo>
                  <a:pt x="5891166" y="941072"/>
                  <a:pt x="5897823" y="935764"/>
                  <a:pt x="5902968" y="926560"/>
                </a:cubicBezTo>
                <a:close/>
                <a:moveTo>
                  <a:pt x="5846894" y="1068921"/>
                </a:moveTo>
                <a:cubicBezTo>
                  <a:pt x="5850270" y="1059653"/>
                  <a:pt x="5853212" y="1038357"/>
                  <a:pt x="5845414" y="1041368"/>
                </a:cubicBezTo>
                <a:cubicBezTo>
                  <a:pt x="5849606" y="1048958"/>
                  <a:pt x="5838069" y="1062870"/>
                  <a:pt x="5846894" y="1068921"/>
                </a:cubicBezTo>
                <a:close/>
                <a:moveTo>
                  <a:pt x="5280791" y="2353901"/>
                </a:moveTo>
                <a:cubicBezTo>
                  <a:pt x="5275404" y="2347377"/>
                  <a:pt x="5253832" y="2340767"/>
                  <a:pt x="5260321" y="2354210"/>
                </a:cubicBezTo>
                <a:cubicBezTo>
                  <a:pt x="5267102" y="2344530"/>
                  <a:pt x="5274126" y="2370844"/>
                  <a:pt x="5280791" y="2353901"/>
                </a:cubicBezTo>
                <a:close/>
                <a:moveTo>
                  <a:pt x="5918195" y="914055"/>
                </a:moveTo>
                <a:cubicBezTo>
                  <a:pt x="5920063" y="911249"/>
                  <a:pt x="5919826" y="907110"/>
                  <a:pt x="5915750" y="904950"/>
                </a:cubicBezTo>
                <a:cubicBezTo>
                  <a:pt x="5911595" y="910288"/>
                  <a:pt x="5904813" y="906932"/>
                  <a:pt x="5908006" y="915158"/>
                </a:cubicBezTo>
                <a:cubicBezTo>
                  <a:pt x="5912352" y="918333"/>
                  <a:pt x="5916326" y="916861"/>
                  <a:pt x="5918195" y="914055"/>
                </a:cubicBezTo>
                <a:close/>
                <a:moveTo>
                  <a:pt x="2630212" y="8357817"/>
                </a:moveTo>
                <a:cubicBezTo>
                  <a:pt x="2594083" y="8346255"/>
                  <a:pt x="2562530" y="8329014"/>
                  <a:pt x="2522712" y="8320314"/>
                </a:cubicBezTo>
                <a:cubicBezTo>
                  <a:pt x="2508584" y="8341561"/>
                  <a:pt x="2502051" y="8370628"/>
                  <a:pt x="2488398" y="8392335"/>
                </a:cubicBezTo>
                <a:cubicBezTo>
                  <a:pt x="2518626" y="8443229"/>
                  <a:pt x="2501880" y="8533652"/>
                  <a:pt x="2445082" y="8542976"/>
                </a:cubicBezTo>
                <a:cubicBezTo>
                  <a:pt x="2450502" y="8589600"/>
                  <a:pt x="2447266" y="8620480"/>
                  <a:pt x="2450706" y="8660130"/>
                </a:cubicBezTo>
                <a:cubicBezTo>
                  <a:pt x="2429811" y="8667006"/>
                  <a:pt x="2408427" y="8672489"/>
                  <a:pt x="2386885" y="8668165"/>
                </a:cubicBezTo>
                <a:cubicBezTo>
                  <a:pt x="2362091" y="8635868"/>
                  <a:pt x="2384844" y="8570572"/>
                  <a:pt x="2384822" y="8540211"/>
                </a:cubicBezTo>
                <a:cubicBezTo>
                  <a:pt x="2364559" y="8528392"/>
                  <a:pt x="2345222" y="8516093"/>
                  <a:pt x="2334142" y="8494784"/>
                </a:cubicBezTo>
                <a:cubicBezTo>
                  <a:pt x="2330251" y="8456077"/>
                  <a:pt x="2335368" y="8426099"/>
                  <a:pt x="2350437" y="8405303"/>
                </a:cubicBezTo>
                <a:cubicBezTo>
                  <a:pt x="2342519" y="8377404"/>
                  <a:pt x="2332297" y="8351412"/>
                  <a:pt x="2324378" y="8323512"/>
                </a:cubicBezTo>
                <a:cubicBezTo>
                  <a:pt x="2282054" y="8333070"/>
                  <a:pt x="2249689" y="8352276"/>
                  <a:pt x="2221583" y="8375151"/>
                </a:cubicBezTo>
                <a:cubicBezTo>
                  <a:pt x="2198182" y="8371325"/>
                  <a:pt x="2186003" y="8339758"/>
                  <a:pt x="2188577" y="8325703"/>
                </a:cubicBezTo>
                <a:cubicBezTo>
                  <a:pt x="2193319" y="8301336"/>
                  <a:pt x="2262446" y="8274998"/>
                  <a:pt x="2302000" y="8267353"/>
                </a:cubicBezTo>
                <a:cubicBezTo>
                  <a:pt x="2280013" y="8206517"/>
                  <a:pt x="2260028" y="8125095"/>
                  <a:pt x="2237936" y="8057720"/>
                </a:cubicBezTo>
                <a:cubicBezTo>
                  <a:pt x="2233533" y="8045179"/>
                  <a:pt x="2220752" y="8034174"/>
                  <a:pt x="2226570" y="8018666"/>
                </a:cubicBezTo>
                <a:cubicBezTo>
                  <a:pt x="2234353" y="8009199"/>
                  <a:pt x="2244386" y="8023517"/>
                  <a:pt x="2251251" y="8014998"/>
                </a:cubicBezTo>
                <a:cubicBezTo>
                  <a:pt x="2254645" y="7993924"/>
                  <a:pt x="2232546" y="7984004"/>
                  <a:pt x="2247291" y="7972088"/>
                </a:cubicBezTo>
                <a:cubicBezTo>
                  <a:pt x="2274290" y="7967449"/>
                  <a:pt x="2270053" y="7994142"/>
                  <a:pt x="2276390" y="8010856"/>
                </a:cubicBezTo>
                <a:cubicBezTo>
                  <a:pt x="2283030" y="8017289"/>
                  <a:pt x="2282427" y="8008890"/>
                  <a:pt x="2294124" y="8010570"/>
                </a:cubicBezTo>
                <a:cubicBezTo>
                  <a:pt x="2317812" y="8090064"/>
                  <a:pt x="2337368" y="8173828"/>
                  <a:pt x="2358753" y="8255227"/>
                </a:cubicBezTo>
                <a:cubicBezTo>
                  <a:pt x="2401626" y="8250799"/>
                  <a:pt x="2443167" y="8250596"/>
                  <a:pt x="2483414" y="8256953"/>
                </a:cubicBezTo>
                <a:cubicBezTo>
                  <a:pt x="2519964" y="8178824"/>
                  <a:pt x="2556716" y="8084342"/>
                  <a:pt x="2582059" y="8005926"/>
                </a:cubicBezTo>
                <a:cubicBezTo>
                  <a:pt x="2586650" y="8001181"/>
                  <a:pt x="2602050" y="8000932"/>
                  <a:pt x="2606792" y="8005527"/>
                </a:cubicBezTo>
                <a:cubicBezTo>
                  <a:pt x="2613619" y="7994674"/>
                  <a:pt x="2610480" y="7973704"/>
                  <a:pt x="2623953" y="7969750"/>
                </a:cubicBezTo>
                <a:cubicBezTo>
                  <a:pt x="2644020" y="7969426"/>
                  <a:pt x="2631872" y="7997649"/>
                  <a:pt x="2628259" y="8005181"/>
                </a:cubicBezTo>
                <a:cubicBezTo>
                  <a:pt x="2627529" y="8017804"/>
                  <a:pt x="2645173" y="8011915"/>
                  <a:pt x="2643072" y="8026429"/>
                </a:cubicBezTo>
                <a:cubicBezTo>
                  <a:pt x="2610775" y="8107760"/>
                  <a:pt x="2577515" y="8187238"/>
                  <a:pt x="2543321" y="8266731"/>
                </a:cubicBezTo>
                <a:cubicBezTo>
                  <a:pt x="2573015" y="8284469"/>
                  <a:pt x="2612810" y="8291768"/>
                  <a:pt x="2647554" y="8304287"/>
                </a:cubicBezTo>
                <a:cubicBezTo>
                  <a:pt x="2644619" y="8324887"/>
                  <a:pt x="2638845" y="8343198"/>
                  <a:pt x="2630212" y="8357817"/>
                </a:cubicBezTo>
                <a:close/>
                <a:moveTo>
                  <a:pt x="2085760" y="9591598"/>
                </a:moveTo>
                <a:cubicBezTo>
                  <a:pt x="2078999" y="9608139"/>
                  <a:pt x="2071137" y="9624416"/>
                  <a:pt x="2062102" y="9640247"/>
                </a:cubicBezTo>
                <a:cubicBezTo>
                  <a:pt x="2032615" y="9691977"/>
                  <a:pt x="1990651" y="9714228"/>
                  <a:pt x="1950176" y="9745805"/>
                </a:cubicBezTo>
                <a:cubicBezTo>
                  <a:pt x="1937324" y="9739107"/>
                  <a:pt x="1929287" y="9745754"/>
                  <a:pt x="1914579" y="9735176"/>
                </a:cubicBezTo>
                <a:cubicBezTo>
                  <a:pt x="1902523" y="9745147"/>
                  <a:pt x="1894090" y="9765386"/>
                  <a:pt x="1881846" y="9775783"/>
                </a:cubicBezTo>
                <a:cubicBezTo>
                  <a:pt x="1677287" y="9743529"/>
                  <a:pt x="1455426" y="9663858"/>
                  <a:pt x="1255151" y="9598824"/>
                </a:cubicBezTo>
                <a:cubicBezTo>
                  <a:pt x="1261956" y="9570726"/>
                  <a:pt x="1293649" y="9552096"/>
                  <a:pt x="1312581" y="9524256"/>
                </a:cubicBezTo>
                <a:cubicBezTo>
                  <a:pt x="1332692" y="9494900"/>
                  <a:pt x="1352555" y="9460334"/>
                  <a:pt x="1369680" y="9429657"/>
                </a:cubicBezTo>
                <a:cubicBezTo>
                  <a:pt x="1419020" y="9338768"/>
                  <a:pt x="1408409" y="9234648"/>
                  <a:pt x="1377669" y="9172625"/>
                </a:cubicBezTo>
                <a:cubicBezTo>
                  <a:pt x="1411546" y="9155978"/>
                  <a:pt x="1423974" y="9101300"/>
                  <a:pt x="1425736" y="9063837"/>
                </a:cubicBezTo>
                <a:cubicBezTo>
                  <a:pt x="1429797" y="8995774"/>
                  <a:pt x="1411212" y="8925863"/>
                  <a:pt x="1385771" y="8861081"/>
                </a:cubicBezTo>
                <a:cubicBezTo>
                  <a:pt x="1374624" y="8833210"/>
                  <a:pt x="1360945" y="8796062"/>
                  <a:pt x="1346294" y="8769193"/>
                </a:cubicBezTo>
                <a:cubicBezTo>
                  <a:pt x="1330453" y="8739247"/>
                  <a:pt x="1292065" y="8709538"/>
                  <a:pt x="1318884" y="8671926"/>
                </a:cubicBezTo>
                <a:cubicBezTo>
                  <a:pt x="1374227" y="8658646"/>
                  <a:pt x="1431051" y="8672026"/>
                  <a:pt x="1487427" y="8676029"/>
                </a:cubicBezTo>
                <a:cubicBezTo>
                  <a:pt x="1647317" y="8687016"/>
                  <a:pt x="1829128" y="8693412"/>
                  <a:pt x="2008262" y="8731259"/>
                </a:cubicBezTo>
                <a:cubicBezTo>
                  <a:pt x="2040100" y="8755015"/>
                  <a:pt x="2027850" y="8804672"/>
                  <a:pt x="2077200" y="8801491"/>
                </a:cubicBezTo>
                <a:cubicBezTo>
                  <a:pt x="2152870" y="8916511"/>
                  <a:pt x="2221673" y="9115181"/>
                  <a:pt x="2091334" y="9268183"/>
                </a:cubicBezTo>
                <a:cubicBezTo>
                  <a:pt x="2126536" y="9347093"/>
                  <a:pt x="2133092" y="9475809"/>
                  <a:pt x="2085760" y="9591598"/>
                </a:cubicBezTo>
                <a:close/>
                <a:moveTo>
                  <a:pt x="6077686" y="563945"/>
                </a:moveTo>
                <a:cubicBezTo>
                  <a:pt x="6072327" y="561067"/>
                  <a:pt x="6073784" y="556613"/>
                  <a:pt x="6068613" y="553308"/>
                </a:cubicBezTo>
                <a:cubicBezTo>
                  <a:pt x="6062283" y="560708"/>
                  <a:pt x="6071783" y="571533"/>
                  <a:pt x="6077686" y="563945"/>
                </a:cubicBezTo>
                <a:close/>
                <a:moveTo>
                  <a:pt x="3415970" y="6589200"/>
                </a:moveTo>
                <a:cubicBezTo>
                  <a:pt x="3417004" y="6584551"/>
                  <a:pt x="3419459" y="6578996"/>
                  <a:pt x="3415191" y="6577110"/>
                </a:cubicBezTo>
                <a:cubicBezTo>
                  <a:pt x="3413590" y="6583042"/>
                  <a:pt x="3404956" y="6577184"/>
                  <a:pt x="3404973" y="6586384"/>
                </a:cubicBezTo>
                <a:cubicBezTo>
                  <a:pt x="3408576" y="6587465"/>
                  <a:pt x="3412178" y="6588546"/>
                  <a:pt x="3415970" y="6589200"/>
                </a:cubicBezTo>
                <a:close/>
                <a:moveTo>
                  <a:pt x="1509608" y="10909022"/>
                </a:moveTo>
                <a:lnTo>
                  <a:pt x="1506450" y="10898309"/>
                </a:lnTo>
                <a:cubicBezTo>
                  <a:pt x="1505398" y="10894738"/>
                  <a:pt x="1507854" y="10903071"/>
                  <a:pt x="1509608" y="10909022"/>
                </a:cubicBezTo>
                <a:close/>
                <a:moveTo>
                  <a:pt x="5676814" y="1483916"/>
                </a:moveTo>
                <a:cubicBezTo>
                  <a:pt x="5673815" y="1478002"/>
                  <a:pt x="5675362" y="1471039"/>
                  <a:pt x="5664265" y="1466136"/>
                </a:cubicBezTo>
                <a:cubicBezTo>
                  <a:pt x="5655902" y="1474676"/>
                  <a:pt x="5666792" y="1492743"/>
                  <a:pt x="5676814" y="1483916"/>
                </a:cubicBezTo>
                <a:close/>
                <a:moveTo>
                  <a:pt x="3408205" y="6619473"/>
                </a:moveTo>
                <a:cubicBezTo>
                  <a:pt x="3404356" y="6613176"/>
                  <a:pt x="3395254" y="6610687"/>
                  <a:pt x="3391905" y="6619421"/>
                </a:cubicBezTo>
                <a:cubicBezTo>
                  <a:pt x="3395754" y="6625717"/>
                  <a:pt x="3404430" y="6628018"/>
                  <a:pt x="3408205" y="6619473"/>
                </a:cubicBezTo>
                <a:close/>
                <a:moveTo>
                  <a:pt x="3458092" y="6507722"/>
                </a:moveTo>
                <a:cubicBezTo>
                  <a:pt x="3460636" y="6499654"/>
                  <a:pt x="3456337" y="6479370"/>
                  <a:pt x="3447160" y="6488593"/>
                </a:cubicBezTo>
                <a:cubicBezTo>
                  <a:pt x="3452618" y="6493558"/>
                  <a:pt x="3449556" y="6503950"/>
                  <a:pt x="3458092" y="6507722"/>
                </a:cubicBezTo>
                <a:close/>
                <a:moveTo>
                  <a:pt x="1101962" y="11846270"/>
                </a:moveTo>
                <a:cubicBezTo>
                  <a:pt x="1047091" y="11904647"/>
                  <a:pt x="964290" y="11973122"/>
                  <a:pt x="899533" y="12038862"/>
                </a:cubicBezTo>
                <a:cubicBezTo>
                  <a:pt x="843331" y="12095630"/>
                  <a:pt x="795082" y="12170192"/>
                  <a:pt x="716625" y="12211518"/>
                </a:cubicBezTo>
                <a:cubicBezTo>
                  <a:pt x="670191" y="12188451"/>
                  <a:pt x="643911" y="12132470"/>
                  <a:pt x="602706" y="12096413"/>
                </a:cubicBezTo>
                <a:cubicBezTo>
                  <a:pt x="632862" y="12023546"/>
                  <a:pt x="708907" y="11984215"/>
                  <a:pt x="773257" y="11927476"/>
                </a:cubicBezTo>
                <a:cubicBezTo>
                  <a:pt x="848436" y="11861243"/>
                  <a:pt x="933494" y="11743783"/>
                  <a:pt x="1031556" y="11719280"/>
                </a:cubicBezTo>
                <a:cubicBezTo>
                  <a:pt x="1081593" y="11743429"/>
                  <a:pt x="1120051" y="11800712"/>
                  <a:pt x="1101962" y="11846270"/>
                </a:cubicBezTo>
                <a:close/>
                <a:moveTo>
                  <a:pt x="5944643" y="894045"/>
                </a:moveTo>
                <a:cubicBezTo>
                  <a:pt x="5934988" y="889061"/>
                  <a:pt x="5931249" y="899962"/>
                  <a:pt x="5924282" y="901905"/>
                </a:cubicBezTo>
                <a:cubicBezTo>
                  <a:pt x="5932930" y="904291"/>
                  <a:pt x="5939861" y="901615"/>
                  <a:pt x="5944643" y="894045"/>
                </a:cubicBezTo>
                <a:close/>
                <a:moveTo>
                  <a:pt x="4335037" y="4538491"/>
                </a:moveTo>
                <a:cubicBezTo>
                  <a:pt x="4293622" y="4474907"/>
                  <a:pt x="4244926" y="4415914"/>
                  <a:pt x="4199839" y="4353149"/>
                </a:cubicBezTo>
                <a:cubicBezTo>
                  <a:pt x="4154475" y="4291277"/>
                  <a:pt x="4109970" y="4228205"/>
                  <a:pt x="4066909" y="4163626"/>
                </a:cubicBezTo>
                <a:cubicBezTo>
                  <a:pt x="4001546" y="4065297"/>
                  <a:pt x="3943048" y="3963718"/>
                  <a:pt x="3882046" y="3862342"/>
                </a:cubicBezTo>
                <a:cubicBezTo>
                  <a:pt x="3862728" y="3830003"/>
                  <a:pt x="3843725" y="3791902"/>
                  <a:pt x="3810912" y="3770045"/>
                </a:cubicBezTo>
                <a:cubicBezTo>
                  <a:pt x="3813403" y="3782535"/>
                  <a:pt x="3818066" y="3786417"/>
                  <a:pt x="3813901" y="3798316"/>
                </a:cubicBezTo>
                <a:cubicBezTo>
                  <a:pt x="3805357" y="3799095"/>
                  <a:pt x="3796812" y="3799873"/>
                  <a:pt x="3793514" y="3804226"/>
                </a:cubicBezTo>
                <a:cubicBezTo>
                  <a:pt x="3794189" y="3814690"/>
                  <a:pt x="3795756" y="3825429"/>
                  <a:pt x="3796876" y="3836031"/>
                </a:cubicBezTo>
                <a:cubicBezTo>
                  <a:pt x="3817717" y="3823912"/>
                  <a:pt x="3836950" y="3839132"/>
                  <a:pt x="3828142" y="3861317"/>
                </a:cubicBezTo>
                <a:cubicBezTo>
                  <a:pt x="3817952" y="3861099"/>
                  <a:pt x="3803185" y="3840910"/>
                  <a:pt x="3799119" y="3857234"/>
                </a:cubicBezTo>
                <a:cubicBezTo>
                  <a:pt x="3803184" y="3874117"/>
                  <a:pt x="3832366" y="3858715"/>
                  <a:pt x="3833546" y="3878613"/>
                </a:cubicBezTo>
                <a:cubicBezTo>
                  <a:pt x="3819440" y="3881581"/>
                  <a:pt x="3796062" y="3892428"/>
                  <a:pt x="3809452" y="3917074"/>
                </a:cubicBezTo>
                <a:cubicBezTo>
                  <a:pt x="3831591" y="3910240"/>
                  <a:pt x="3853919" y="3918603"/>
                  <a:pt x="3847177" y="3934101"/>
                </a:cubicBezTo>
                <a:cubicBezTo>
                  <a:pt x="3836469" y="3937141"/>
                  <a:pt x="3837958" y="3924416"/>
                  <a:pt x="3825531" y="3929855"/>
                </a:cubicBezTo>
                <a:cubicBezTo>
                  <a:pt x="3824284" y="3940214"/>
                  <a:pt x="3808704" y="3943214"/>
                  <a:pt x="3806939" y="3956831"/>
                </a:cubicBezTo>
                <a:cubicBezTo>
                  <a:pt x="3804729" y="3970310"/>
                  <a:pt x="3816592" y="3979347"/>
                  <a:pt x="3818565" y="3995095"/>
                </a:cubicBezTo>
                <a:cubicBezTo>
                  <a:pt x="3819450" y="4001717"/>
                  <a:pt x="3813784" y="4005827"/>
                  <a:pt x="3813364" y="4013511"/>
                </a:cubicBezTo>
                <a:cubicBezTo>
                  <a:pt x="3811659" y="4036425"/>
                  <a:pt x="3820013" y="4053656"/>
                  <a:pt x="3828964" y="4057886"/>
                </a:cubicBezTo>
                <a:cubicBezTo>
                  <a:pt x="3830360" y="4067596"/>
                  <a:pt x="3818832" y="4066965"/>
                  <a:pt x="3820537" y="4077258"/>
                </a:cubicBezTo>
                <a:cubicBezTo>
                  <a:pt x="3834969" y="4089042"/>
                  <a:pt x="3838498" y="4061808"/>
                  <a:pt x="3848577" y="4070294"/>
                </a:cubicBezTo>
                <a:cubicBezTo>
                  <a:pt x="3852642" y="4087177"/>
                  <a:pt x="3858498" y="4098265"/>
                  <a:pt x="3841782" y="4103356"/>
                </a:cubicBezTo>
                <a:cubicBezTo>
                  <a:pt x="3836812" y="4098890"/>
                  <a:pt x="3836721" y="4088118"/>
                  <a:pt x="3825566" y="4091021"/>
                </a:cubicBezTo>
                <a:cubicBezTo>
                  <a:pt x="3829382" y="4116617"/>
                  <a:pt x="3824319" y="4134587"/>
                  <a:pt x="3830089" y="4161763"/>
                </a:cubicBezTo>
                <a:cubicBezTo>
                  <a:pt x="3843807" y="4167955"/>
                  <a:pt x="3850292" y="4167517"/>
                  <a:pt x="3861900" y="4158405"/>
                </a:cubicBezTo>
                <a:cubicBezTo>
                  <a:pt x="3868168" y="4168156"/>
                  <a:pt x="3868568" y="4179511"/>
                  <a:pt x="3857892" y="4184026"/>
                </a:cubicBezTo>
                <a:cubicBezTo>
                  <a:pt x="3847636" y="4180859"/>
                  <a:pt x="3842115" y="4178176"/>
                  <a:pt x="3832777" y="4183105"/>
                </a:cubicBezTo>
                <a:cubicBezTo>
                  <a:pt x="3820736" y="4212593"/>
                  <a:pt x="3852468" y="4218977"/>
                  <a:pt x="3847765" y="4253174"/>
                </a:cubicBezTo>
                <a:cubicBezTo>
                  <a:pt x="3859569" y="4252914"/>
                  <a:pt x="3853785" y="4238430"/>
                  <a:pt x="3863943" y="4237173"/>
                </a:cubicBezTo>
                <a:cubicBezTo>
                  <a:pt x="3872861" y="4239928"/>
                  <a:pt x="3888829" y="4260975"/>
                  <a:pt x="3874376" y="4268231"/>
                </a:cubicBezTo>
                <a:cubicBezTo>
                  <a:pt x="3872939" y="4263393"/>
                  <a:pt x="3868618" y="4261569"/>
                  <a:pt x="3869484" y="4254023"/>
                </a:cubicBezTo>
                <a:cubicBezTo>
                  <a:pt x="3858703" y="4260460"/>
                  <a:pt x="3851896" y="4273007"/>
                  <a:pt x="3834748" y="4265267"/>
                </a:cubicBezTo>
                <a:cubicBezTo>
                  <a:pt x="3836040" y="4276898"/>
                  <a:pt x="3847981" y="4276193"/>
                  <a:pt x="3848414" y="4289023"/>
                </a:cubicBezTo>
                <a:cubicBezTo>
                  <a:pt x="3830734" y="4297235"/>
                  <a:pt x="3842845" y="4330767"/>
                  <a:pt x="3850484" y="4342405"/>
                </a:cubicBezTo>
                <a:cubicBezTo>
                  <a:pt x="3864518" y="4342833"/>
                  <a:pt x="3846039" y="4328334"/>
                  <a:pt x="3859219" y="4323616"/>
                </a:cubicBezTo>
                <a:cubicBezTo>
                  <a:pt x="3871495" y="4331315"/>
                  <a:pt x="3875706" y="4308198"/>
                  <a:pt x="3884472" y="4324093"/>
                </a:cubicBezTo>
                <a:cubicBezTo>
                  <a:pt x="3886787" y="4341900"/>
                  <a:pt x="3860268" y="4337613"/>
                  <a:pt x="3863028" y="4355559"/>
                </a:cubicBezTo>
                <a:cubicBezTo>
                  <a:pt x="3856982" y="4362482"/>
                  <a:pt x="3856202" y="4353938"/>
                  <a:pt x="3844910" y="4357287"/>
                </a:cubicBezTo>
                <a:cubicBezTo>
                  <a:pt x="3845827" y="4398592"/>
                  <a:pt x="3849996" y="4413555"/>
                  <a:pt x="3853550" y="4460555"/>
                </a:cubicBezTo>
                <a:cubicBezTo>
                  <a:pt x="3863189" y="4462557"/>
                  <a:pt x="3870115" y="4468600"/>
                  <a:pt x="3873603" y="4479446"/>
                </a:cubicBezTo>
                <a:cubicBezTo>
                  <a:pt x="3871524" y="4482223"/>
                  <a:pt x="3867413" y="4483275"/>
                  <a:pt x="3863304" y="4484322"/>
                </a:cubicBezTo>
                <a:lnTo>
                  <a:pt x="3853251" y="4489079"/>
                </a:lnTo>
                <a:lnTo>
                  <a:pt x="3853005" y="4489199"/>
                </a:lnTo>
                <a:cubicBezTo>
                  <a:pt x="3857826" y="4506800"/>
                  <a:pt x="3850920" y="4514923"/>
                  <a:pt x="3854403" y="4532113"/>
                </a:cubicBezTo>
                <a:lnTo>
                  <a:pt x="3858169" y="4532319"/>
                </a:lnTo>
                <a:lnTo>
                  <a:pt x="3868091" y="4532864"/>
                </a:lnTo>
                <a:cubicBezTo>
                  <a:pt x="3872898" y="4530745"/>
                  <a:pt x="3877275" y="4528435"/>
                  <a:pt x="3879210" y="4532451"/>
                </a:cubicBezTo>
                <a:cubicBezTo>
                  <a:pt x="3881229" y="4536983"/>
                  <a:pt x="3885103" y="4538671"/>
                  <a:pt x="3884685" y="4546351"/>
                </a:cubicBezTo>
                <a:cubicBezTo>
                  <a:pt x="3879897" y="4546827"/>
                  <a:pt x="3874699" y="4547052"/>
                  <a:pt x="3870233" y="4547871"/>
                </a:cubicBezTo>
                <a:lnTo>
                  <a:pt x="3860496" y="4552785"/>
                </a:lnTo>
                <a:lnTo>
                  <a:pt x="3860178" y="4552944"/>
                </a:lnTo>
                <a:cubicBezTo>
                  <a:pt x="3865825" y="4567872"/>
                  <a:pt x="3854420" y="4579489"/>
                  <a:pt x="3864498" y="4587977"/>
                </a:cubicBezTo>
                <a:cubicBezTo>
                  <a:pt x="3871998" y="4600064"/>
                  <a:pt x="3889181" y="4576067"/>
                  <a:pt x="3892329" y="4584854"/>
                </a:cubicBezTo>
                <a:cubicBezTo>
                  <a:pt x="3892184" y="4591646"/>
                  <a:pt x="3897365" y="4592268"/>
                  <a:pt x="3897804" y="4598755"/>
                </a:cubicBezTo>
                <a:cubicBezTo>
                  <a:pt x="3893060" y="4604619"/>
                  <a:pt x="3880057" y="4604020"/>
                  <a:pt x="3869900" y="4605276"/>
                </a:cubicBezTo>
                <a:cubicBezTo>
                  <a:pt x="3870647" y="4612345"/>
                  <a:pt x="3871394" y="4619413"/>
                  <a:pt x="3872006" y="4626920"/>
                </a:cubicBezTo>
                <a:cubicBezTo>
                  <a:pt x="4033100" y="4595623"/>
                  <a:pt x="4184572" y="4576493"/>
                  <a:pt x="4335037" y="4538491"/>
                </a:cubicBezTo>
                <a:close/>
                <a:moveTo>
                  <a:pt x="5873455" y="1070614"/>
                </a:moveTo>
                <a:cubicBezTo>
                  <a:pt x="5871879" y="1056289"/>
                  <a:pt x="5884732" y="1036144"/>
                  <a:pt x="5868860" y="1027338"/>
                </a:cubicBezTo>
                <a:cubicBezTo>
                  <a:pt x="5863867" y="1042706"/>
                  <a:pt x="5859175" y="1070402"/>
                  <a:pt x="5873455" y="1070614"/>
                </a:cubicBezTo>
                <a:close/>
                <a:moveTo>
                  <a:pt x="5930389" y="949077"/>
                </a:moveTo>
                <a:cubicBezTo>
                  <a:pt x="5932730" y="939711"/>
                  <a:pt x="5933472" y="930713"/>
                  <a:pt x="5923816" y="925730"/>
                </a:cubicBezTo>
                <a:cubicBezTo>
                  <a:pt x="5918743" y="936400"/>
                  <a:pt x="5922766" y="943558"/>
                  <a:pt x="5930389" y="949077"/>
                </a:cubicBezTo>
                <a:close/>
                <a:moveTo>
                  <a:pt x="6103482" y="574833"/>
                </a:moveTo>
                <a:cubicBezTo>
                  <a:pt x="6098399" y="569018"/>
                  <a:pt x="6089404" y="551279"/>
                  <a:pt x="6081167" y="553757"/>
                </a:cubicBezTo>
                <a:cubicBezTo>
                  <a:pt x="6086111" y="561040"/>
                  <a:pt x="6091376" y="583758"/>
                  <a:pt x="6103482" y="574833"/>
                </a:cubicBezTo>
                <a:close/>
                <a:moveTo>
                  <a:pt x="5311210" y="2376889"/>
                </a:moveTo>
                <a:cubicBezTo>
                  <a:pt x="5302814" y="2368099"/>
                  <a:pt x="5295089" y="2359959"/>
                  <a:pt x="5287280" y="2367343"/>
                </a:cubicBezTo>
                <a:cubicBezTo>
                  <a:pt x="5295341" y="2375808"/>
                  <a:pt x="5303317" y="2378990"/>
                  <a:pt x="5311210" y="2376889"/>
                </a:cubicBezTo>
                <a:close/>
                <a:moveTo>
                  <a:pt x="3445368" y="6601169"/>
                </a:moveTo>
                <a:cubicBezTo>
                  <a:pt x="3450022" y="6580245"/>
                  <a:pt x="3439402" y="6576574"/>
                  <a:pt x="3455489" y="6563255"/>
                </a:cubicBezTo>
                <a:cubicBezTo>
                  <a:pt x="3438624" y="6511376"/>
                  <a:pt x="3437427" y="6450589"/>
                  <a:pt x="3417912" y="6400092"/>
                </a:cubicBezTo>
                <a:cubicBezTo>
                  <a:pt x="3413028" y="6398445"/>
                  <a:pt x="3407957" y="6397225"/>
                  <a:pt x="3402885" y="6396005"/>
                </a:cubicBezTo>
                <a:cubicBezTo>
                  <a:pt x="3390772" y="6351843"/>
                  <a:pt x="3377050" y="6309013"/>
                  <a:pt x="3350927" y="6273469"/>
                </a:cubicBezTo>
                <a:cubicBezTo>
                  <a:pt x="3353758" y="6320169"/>
                  <a:pt x="3382244" y="6352671"/>
                  <a:pt x="3385690" y="6399132"/>
                </a:cubicBezTo>
                <a:cubicBezTo>
                  <a:pt x="3373971" y="6389869"/>
                  <a:pt x="3380216" y="6411522"/>
                  <a:pt x="3371680" y="6407751"/>
                </a:cubicBezTo>
                <a:cubicBezTo>
                  <a:pt x="3364565" y="6376521"/>
                  <a:pt x="3362137" y="6342766"/>
                  <a:pt x="3352182" y="6313345"/>
                </a:cubicBezTo>
                <a:cubicBezTo>
                  <a:pt x="3345042" y="6294870"/>
                  <a:pt x="3334571" y="6267774"/>
                  <a:pt x="3314135" y="6259766"/>
                </a:cubicBezTo>
                <a:cubicBezTo>
                  <a:pt x="3313288" y="6317097"/>
                  <a:pt x="3365912" y="6360775"/>
                  <a:pt x="3358089" y="6411959"/>
                </a:cubicBezTo>
                <a:cubicBezTo>
                  <a:pt x="3355274" y="6401012"/>
                  <a:pt x="3354068" y="6388735"/>
                  <a:pt x="3346378" y="6380741"/>
                </a:cubicBezTo>
                <a:cubicBezTo>
                  <a:pt x="3338999" y="6388204"/>
                  <a:pt x="3352188" y="6397607"/>
                  <a:pt x="3342282" y="6395783"/>
                </a:cubicBezTo>
                <a:cubicBezTo>
                  <a:pt x="3329127" y="6351671"/>
                  <a:pt x="3309628" y="6310373"/>
                  <a:pt x="3295668" y="6266927"/>
                </a:cubicBezTo>
                <a:cubicBezTo>
                  <a:pt x="3300502" y="6267530"/>
                  <a:pt x="3306477" y="6270170"/>
                  <a:pt x="3308176" y="6266325"/>
                </a:cubicBezTo>
                <a:cubicBezTo>
                  <a:pt x="3300585" y="6260417"/>
                  <a:pt x="3288733" y="6257224"/>
                  <a:pt x="3281724" y="6259233"/>
                </a:cubicBezTo>
                <a:cubicBezTo>
                  <a:pt x="3300640" y="6345722"/>
                  <a:pt x="3341945" y="6419635"/>
                  <a:pt x="3352152" y="6511979"/>
                </a:cubicBezTo>
                <a:cubicBezTo>
                  <a:pt x="3344897" y="6508773"/>
                  <a:pt x="3343297" y="6514705"/>
                  <a:pt x="3338561" y="6516187"/>
                </a:cubicBezTo>
                <a:cubicBezTo>
                  <a:pt x="3320137" y="6466683"/>
                  <a:pt x="3331383" y="6395052"/>
                  <a:pt x="3290955" y="6361870"/>
                </a:cubicBezTo>
                <a:cubicBezTo>
                  <a:pt x="3292702" y="6385622"/>
                  <a:pt x="3304176" y="6389670"/>
                  <a:pt x="3288040" y="6401945"/>
                </a:cubicBezTo>
                <a:cubicBezTo>
                  <a:pt x="3294975" y="6411648"/>
                  <a:pt x="3292636" y="6401934"/>
                  <a:pt x="3300548" y="6401344"/>
                </a:cubicBezTo>
                <a:cubicBezTo>
                  <a:pt x="3301474" y="6443117"/>
                  <a:pt x="3339743" y="6514667"/>
                  <a:pt x="3318781" y="6530938"/>
                </a:cubicBezTo>
                <a:cubicBezTo>
                  <a:pt x="3327907" y="6547226"/>
                  <a:pt x="3315259" y="6575852"/>
                  <a:pt x="3336975" y="6584426"/>
                </a:cubicBezTo>
                <a:cubicBezTo>
                  <a:pt x="3344116" y="6576346"/>
                  <a:pt x="3329835" y="6565952"/>
                  <a:pt x="3341728" y="6565588"/>
                </a:cubicBezTo>
                <a:cubicBezTo>
                  <a:pt x="3345331" y="6566670"/>
                  <a:pt x="3347079" y="6563868"/>
                  <a:pt x="3350206" y="6563717"/>
                </a:cubicBezTo>
                <a:cubicBezTo>
                  <a:pt x="3360826" y="6567388"/>
                  <a:pt x="3350287" y="6583159"/>
                  <a:pt x="3365167" y="6584116"/>
                </a:cubicBezTo>
                <a:cubicBezTo>
                  <a:pt x="3372587" y="6573095"/>
                  <a:pt x="3361310" y="6573220"/>
                  <a:pt x="3361630" y="6566722"/>
                </a:cubicBezTo>
                <a:cubicBezTo>
                  <a:pt x="3373022" y="6577884"/>
                  <a:pt x="3375271" y="6563558"/>
                  <a:pt x="3387492" y="6561297"/>
                </a:cubicBezTo>
                <a:cubicBezTo>
                  <a:pt x="3381607" y="6556144"/>
                  <a:pt x="3382018" y="6547133"/>
                  <a:pt x="3385506" y="6536930"/>
                </a:cubicBezTo>
                <a:cubicBezTo>
                  <a:pt x="3401231" y="6533665"/>
                  <a:pt x="3396742" y="6540362"/>
                  <a:pt x="3407271" y="6546547"/>
                </a:cubicBezTo>
                <a:cubicBezTo>
                  <a:pt x="3420847" y="6533139"/>
                  <a:pt x="3408635" y="6513445"/>
                  <a:pt x="3413600" y="6507979"/>
                </a:cubicBezTo>
                <a:cubicBezTo>
                  <a:pt x="3446076" y="6518754"/>
                  <a:pt x="3443374" y="6572201"/>
                  <a:pt x="3425532" y="6583722"/>
                </a:cubicBezTo>
                <a:cubicBezTo>
                  <a:pt x="3434568" y="6575970"/>
                  <a:pt x="3432007" y="6601393"/>
                  <a:pt x="3445368" y="6601169"/>
                </a:cubicBezTo>
                <a:close/>
                <a:moveTo>
                  <a:pt x="1296270" y="11468953"/>
                </a:moveTo>
                <a:cubicBezTo>
                  <a:pt x="1282813" y="11449739"/>
                  <a:pt x="1286820" y="11397930"/>
                  <a:pt x="1259332" y="11400073"/>
                </a:cubicBezTo>
                <a:cubicBezTo>
                  <a:pt x="1267526" y="11418491"/>
                  <a:pt x="1250870" y="11494309"/>
                  <a:pt x="1296270" y="11468953"/>
                </a:cubicBezTo>
                <a:close/>
                <a:moveTo>
                  <a:pt x="5703235" y="1499158"/>
                </a:moveTo>
                <a:cubicBezTo>
                  <a:pt x="5698818" y="1494148"/>
                  <a:pt x="5700415" y="1488226"/>
                  <a:pt x="5693536" y="1484167"/>
                </a:cubicBezTo>
                <a:cubicBezTo>
                  <a:pt x="5684596" y="1489393"/>
                  <a:pt x="5695952" y="1504097"/>
                  <a:pt x="5703235" y="1499158"/>
                </a:cubicBezTo>
                <a:close/>
                <a:moveTo>
                  <a:pt x="3529440" y="6421284"/>
                </a:moveTo>
                <a:cubicBezTo>
                  <a:pt x="3529071" y="6400183"/>
                  <a:pt x="3523212" y="6382275"/>
                  <a:pt x="3511295" y="6368839"/>
                </a:cubicBezTo>
                <a:cubicBezTo>
                  <a:pt x="3511615" y="6388896"/>
                  <a:pt x="3516481" y="6407898"/>
                  <a:pt x="3529440" y="6421284"/>
                </a:cubicBezTo>
                <a:close/>
                <a:moveTo>
                  <a:pt x="5912070" y="1029573"/>
                </a:moveTo>
                <a:cubicBezTo>
                  <a:pt x="5916515" y="1008941"/>
                  <a:pt x="5917927" y="989480"/>
                  <a:pt x="5905175" y="975238"/>
                </a:cubicBezTo>
                <a:cubicBezTo>
                  <a:pt x="5903631" y="994999"/>
                  <a:pt x="5894854" y="1017303"/>
                  <a:pt x="5912070" y="1029573"/>
                </a:cubicBezTo>
                <a:close/>
                <a:moveTo>
                  <a:pt x="5929704" y="989662"/>
                </a:moveTo>
                <a:cubicBezTo>
                  <a:pt x="5924743" y="981373"/>
                  <a:pt x="5929012" y="969271"/>
                  <a:pt x="5921451" y="961986"/>
                </a:cubicBezTo>
                <a:cubicBezTo>
                  <a:pt x="5909922" y="966934"/>
                  <a:pt x="5917327" y="1001410"/>
                  <a:pt x="5929704" y="989662"/>
                </a:cubicBezTo>
                <a:close/>
                <a:moveTo>
                  <a:pt x="5959934" y="921245"/>
                </a:moveTo>
                <a:cubicBezTo>
                  <a:pt x="5954248" y="916222"/>
                  <a:pt x="5964459" y="905311"/>
                  <a:pt x="5950542" y="903465"/>
                </a:cubicBezTo>
                <a:cubicBezTo>
                  <a:pt x="5948792" y="909866"/>
                  <a:pt x="5956707" y="924481"/>
                  <a:pt x="5959934" y="921245"/>
                </a:cubicBezTo>
                <a:close/>
                <a:moveTo>
                  <a:pt x="4355162" y="4553986"/>
                </a:moveTo>
                <a:cubicBezTo>
                  <a:pt x="4239400" y="4579269"/>
                  <a:pt x="4108721" y="4597498"/>
                  <a:pt x="3979204" y="4621455"/>
                </a:cubicBezTo>
                <a:cubicBezTo>
                  <a:pt x="3941863" y="4628481"/>
                  <a:pt x="3904215" y="4634921"/>
                  <a:pt x="3871298" y="4648187"/>
                </a:cubicBezTo>
                <a:cubicBezTo>
                  <a:pt x="3855729" y="4638498"/>
                  <a:pt x="3842062" y="4647951"/>
                  <a:pt x="3821302" y="4650326"/>
                </a:cubicBezTo>
                <a:cubicBezTo>
                  <a:pt x="3818943" y="4610526"/>
                  <a:pt x="3820863" y="4577429"/>
                  <a:pt x="3806038" y="4547942"/>
                </a:cubicBezTo>
                <a:cubicBezTo>
                  <a:pt x="3821334" y="4525313"/>
                  <a:pt x="3799188" y="4472085"/>
                  <a:pt x="3799746" y="4430748"/>
                </a:cubicBezTo>
                <a:cubicBezTo>
                  <a:pt x="3784546" y="4430934"/>
                  <a:pt x="3786965" y="4413616"/>
                  <a:pt x="3801411" y="4412707"/>
                </a:cubicBezTo>
                <a:cubicBezTo>
                  <a:pt x="3785328" y="4339857"/>
                  <a:pt x="3785887" y="4265313"/>
                  <a:pt x="3775575" y="4186432"/>
                </a:cubicBezTo>
                <a:cubicBezTo>
                  <a:pt x="3768835" y="4135515"/>
                  <a:pt x="3766725" y="4087005"/>
                  <a:pt x="3764490" y="4026248"/>
                </a:cubicBezTo>
                <a:cubicBezTo>
                  <a:pt x="3761195" y="3930979"/>
                  <a:pt x="3756804" y="3799722"/>
                  <a:pt x="3743614" y="3684304"/>
                </a:cubicBezTo>
                <a:cubicBezTo>
                  <a:pt x="3818390" y="3674686"/>
                  <a:pt x="3843562" y="3751319"/>
                  <a:pt x="3875621" y="3805662"/>
                </a:cubicBezTo>
                <a:cubicBezTo>
                  <a:pt x="3940630" y="3914625"/>
                  <a:pt x="4011199" y="4021399"/>
                  <a:pt x="4076490" y="4123122"/>
                </a:cubicBezTo>
                <a:cubicBezTo>
                  <a:pt x="4171617" y="4272155"/>
                  <a:pt x="4268449" y="4398274"/>
                  <a:pt x="4365117" y="4517017"/>
                </a:cubicBezTo>
                <a:cubicBezTo>
                  <a:pt x="4363418" y="4533586"/>
                  <a:pt x="4343516" y="4534761"/>
                  <a:pt x="4355162" y="4553986"/>
                </a:cubicBezTo>
                <a:close/>
                <a:moveTo>
                  <a:pt x="3515717" y="6458115"/>
                </a:moveTo>
                <a:cubicBezTo>
                  <a:pt x="3512550" y="6408714"/>
                  <a:pt x="3510425" y="6359262"/>
                  <a:pt x="3472894" y="6329913"/>
                </a:cubicBezTo>
                <a:cubicBezTo>
                  <a:pt x="3472155" y="6367375"/>
                  <a:pt x="3491769" y="6393404"/>
                  <a:pt x="3504662" y="6423102"/>
                </a:cubicBezTo>
                <a:cubicBezTo>
                  <a:pt x="3497160" y="6441235"/>
                  <a:pt x="3508970" y="6447985"/>
                  <a:pt x="3515717" y="6458115"/>
                </a:cubicBezTo>
                <a:close/>
                <a:moveTo>
                  <a:pt x="5054243" y="2980243"/>
                </a:moveTo>
                <a:cubicBezTo>
                  <a:pt x="5030266" y="2896726"/>
                  <a:pt x="4989268" y="2803571"/>
                  <a:pt x="4907280" y="2758197"/>
                </a:cubicBezTo>
                <a:cubicBezTo>
                  <a:pt x="4745973" y="2667966"/>
                  <a:pt x="4619896" y="2686388"/>
                  <a:pt x="4499484" y="2718031"/>
                </a:cubicBezTo>
                <a:cubicBezTo>
                  <a:pt x="4488749" y="2720926"/>
                  <a:pt x="4471246" y="2714620"/>
                  <a:pt x="4468078" y="2729314"/>
                </a:cubicBezTo>
                <a:cubicBezTo>
                  <a:pt x="4572548" y="2720324"/>
                  <a:pt x="4672571" y="2726756"/>
                  <a:pt x="4776053" y="2785151"/>
                </a:cubicBezTo>
                <a:cubicBezTo>
                  <a:pt x="4816198" y="2807389"/>
                  <a:pt x="4863011" y="2843127"/>
                  <a:pt x="4892740" y="2874182"/>
                </a:cubicBezTo>
                <a:cubicBezTo>
                  <a:pt x="4909877" y="2892062"/>
                  <a:pt x="4916216" y="2917790"/>
                  <a:pt x="4936670" y="2929879"/>
                </a:cubicBezTo>
                <a:cubicBezTo>
                  <a:pt x="4970402" y="2949496"/>
                  <a:pt x="5035596" y="2946604"/>
                  <a:pt x="5050648" y="2987042"/>
                </a:cubicBezTo>
                <a:cubicBezTo>
                  <a:pt x="5052169" y="2984650"/>
                  <a:pt x="5053032" y="2982292"/>
                  <a:pt x="5054243" y="2980243"/>
                </a:cubicBezTo>
                <a:close/>
                <a:moveTo>
                  <a:pt x="3472379" y="6575824"/>
                </a:moveTo>
                <a:cubicBezTo>
                  <a:pt x="3479118" y="6554801"/>
                  <a:pt x="3474686" y="6540587"/>
                  <a:pt x="3459462" y="6532328"/>
                </a:cubicBezTo>
                <a:cubicBezTo>
                  <a:pt x="3454947" y="6551781"/>
                  <a:pt x="3458575" y="6566661"/>
                  <a:pt x="3472379" y="6575824"/>
                </a:cubicBezTo>
                <a:close/>
                <a:moveTo>
                  <a:pt x="1543519" y="10943957"/>
                </a:moveTo>
                <a:cubicBezTo>
                  <a:pt x="1539578" y="10940176"/>
                  <a:pt x="1540409" y="10931369"/>
                  <a:pt x="1532699" y="10936117"/>
                </a:cubicBezTo>
                <a:cubicBezTo>
                  <a:pt x="1536829" y="10939471"/>
                  <a:pt x="1536613" y="10948041"/>
                  <a:pt x="1543519" y="10943957"/>
                </a:cubicBezTo>
                <a:close/>
                <a:moveTo>
                  <a:pt x="3514074" y="6494157"/>
                </a:moveTo>
                <a:cubicBezTo>
                  <a:pt x="3507057" y="6491568"/>
                  <a:pt x="3514714" y="6481163"/>
                  <a:pt x="3505662" y="6479717"/>
                </a:cubicBezTo>
                <a:cubicBezTo>
                  <a:pt x="3499375" y="6488174"/>
                  <a:pt x="3507836" y="6503657"/>
                  <a:pt x="3514074" y="6494157"/>
                </a:cubicBezTo>
                <a:close/>
                <a:moveTo>
                  <a:pt x="5927694" y="1033248"/>
                </a:moveTo>
                <a:lnTo>
                  <a:pt x="5921982" y="1030724"/>
                </a:lnTo>
                <a:lnTo>
                  <a:pt x="5919595" y="1036126"/>
                </a:lnTo>
                <a:lnTo>
                  <a:pt x="5925307" y="1038649"/>
                </a:lnTo>
                <a:close/>
                <a:moveTo>
                  <a:pt x="5945556" y="998146"/>
                </a:moveTo>
                <a:cubicBezTo>
                  <a:pt x="5949703" y="985520"/>
                  <a:pt x="5946973" y="965013"/>
                  <a:pt x="5937914" y="955630"/>
                </a:cubicBezTo>
                <a:cubicBezTo>
                  <a:pt x="5930241" y="967304"/>
                  <a:pt x="5931252" y="994292"/>
                  <a:pt x="5939096" y="1007441"/>
                </a:cubicBezTo>
                <a:cubicBezTo>
                  <a:pt x="5942027" y="1005688"/>
                  <a:pt x="5944174" y="1002355"/>
                  <a:pt x="5945556" y="998146"/>
                </a:cubicBezTo>
                <a:close/>
                <a:moveTo>
                  <a:pt x="5882535" y="1142772"/>
                </a:moveTo>
                <a:cubicBezTo>
                  <a:pt x="5882772" y="1132476"/>
                  <a:pt x="5890242" y="1119636"/>
                  <a:pt x="5878482" y="1113723"/>
                </a:cubicBezTo>
                <a:cubicBezTo>
                  <a:pt x="5869058" y="1119601"/>
                  <a:pt x="5873410" y="1136588"/>
                  <a:pt x="5882535" y="1142772"/>
                </a:cubicBezTo>
                <a:close/>
                <a:moveTo>
                  <a:pt x="3491502" y="6564869"/>
                </a:moveTo>
                <a:cubicBezTo>
                  <a:pt x="3492824" y="6535324"/>
                  <a:pt x="3482361" y="6512827"/>
                  <a:pt x="3475541" y="6487856"/>
                </a:cubicBezTo>
                <a:cubicBezTo>
                  <a:pt x="3480876" y="6476936"/>
                  <a:pt x="3493483" y="6478421"/>
                  <a:pt x="3494730" y="6460588"/>
                </a:cubicBezTo>
                <a:cubicBezTo>
                  <a:pt x="3484776" y="6404613"/>
                  <a:pt x="3481545" y="6344970"/>
                  <a:pt x="3438457" y="6308569"/>
                </a:cubicBezTo>
                <a:cubicBezTo>
                  <a:pt x="3444874" y="6347151"/>
                  <a:pt x="3466344" y="6377063"/>
                  <a:pt x="3469732" y="6417882"/>
                </a:cubicBezTo>
                <a:cubicBezTo>
                  <a:pt x="3468329" y="6427986"/>
                  <a:pt x="3454426" y="6416736"/>
                  <a:pt x="3454401" y="6429492"/>
                </a:cubicBezTo>
                <a:cubicBezTo>
                  <a:pt x="3468221" y="6474408"/>
                  <a:pt x="3466512" y="6526762"/>
                  <a:pt x="3491502" y="6564869"/>
                </a:cubicBezTo>
                <a:close/>
                <a:moveTo>
                  <a:pt x="1521503" y="11024958"/>
                </a:moveTo>
                <a:cubicBezTo>
                  <a:pt x="1517977" y="11016774"/>
                  <a:pt x="1532869" y="11005004"/>
                  <a:pt x="1514378" y="10998364"/>
                </a:cubicBezTo>
                <a:cubicBezTo>
                  <a:pt x="1497402" y="11010231"/>
                  <a:pt x="1509309" y="11036391"/>
                  <a:pt x="1521503" y="11024958"/>
                </a:cubicBezTo>
                <a:close/>
                <a:moveTo>
                  <a:pt x="5910920" y="1093982"/>
                </a:moveTo>
                <a:cubicBezTo>
                  <a:pt x="5919088" y="1080376"/>
                  <a:pt x="5910616" y="1069459"/>
                  <a:pt x="5907540" y="1078860"/>
                </a:cubicBezTo>
                <a:cubicBezTo>
                  <a:pt x="5902366" y="1066173"/>
                  <a:pt x="5907565" y="1064166"/>
                  <a:pt x="5906193" y="1051006"/>
                </a:cubicBezTo>
                <a:cubicBezTo>
                  <a:pt x="5896802" y="1045423"/>
                  <a:pt x="5889862" y="1044867"/>
                  <a:pt x="5882151" y="1043612"/>
                </a:cubicBezTo>
                <a:cubicBezTo>
                  <a:pt x="5876610" y="1065911"/>
                  <a:pt x="5870838" y="1077349"/>
                  <a:pt x="5883033" y="1095290"/>
                </a:cubicBezTo>
                <a:cubicBezTo>
                  <a:pt x="5892227" y="1078550"/>
                  <a:pt x="5887547" y="1063929"/>
                  <a:pt x="5894955" y="1052856"/>
                </a:cubicBezTo>
                <a:cubicBezTo>
                  <a:pt x="5897706" y="1058016"/>
                  <a:pt x="5896124" y="1064849"/>
                  <a:pt x="5893110" y="1072484"/>
                </a:cubicBezTo>
                <a:cubicBezTo>
                  <a:pt x="5904808" y="1080164"/>
                  <a:pt x="5893224" y="1065720"/>
                  <a:pt x="5901642" y="1069439"/>
                </a:cubicBezTo>
                <a:cubicBezTo>
                  <a:pt x="5904366" y="1077099"/>
                  <a:pt x="5907284" y="1082692"/>
                  <a:pt x="5898116" y="1084739"/>
                </a:cubicBezTo>
                <a:cubicBezTo>
                  <a:pt x="5905561" y="1086593"/>
                  <a:pt x="5902175" y="1092629"/>
                  <a:pt x="5910920" y="1093982"/>
                </a:cubicBezTo>
                <a:close/>
                <a:moveTo>
                  <a:pt x="5726858" y="1512655"/>
                </a:moveTo>
                <a:cubicBezTo>
                  <a:pt x="5723771" y="1509252"/>
                  <a:pt x="5724613" y="1505035"/>
                  <a:pt x="5718212" y="1502207"/>
                </a:cubicBezTo>
                <a:cubicBezTo>
                  <a:pt x="5708179" y="1506441"/>
                  <a:pt x="5724408" y="1518200"/>
                  <a:pt x="5726858" y="1512655"/>
                </a:cubicBezTo>
                <a:close/>
                <a:moveTo>
                  <a:pt x="1543233" y="10981549"/>
                </a:moveTo>
                <a:cubicBezTo>
                  <a:pt x="1535878" y="10976260"/>
                  <a:pt x="1545948" y="10968477"/>
                  <a:pt x="1534048" y="10964238"/>
                </a:cubicBezTo>
                <a:cubicBezTo>
                  <a:pt x="1526349" y="10973580"/>
                  <a:pt x="1531417" y="10992129"/>
                  <a:pt x="1543233" y="10981549"/>
                </a:cubicBezTo>
                <a:close/>
                <a:moveTo>
                  <a:pt x="5515785" y="2013425"/>
                </a:moveTo>
                <a:cubicBezTo>
                  <a:pt x="5488114" y="2039201"/>
                  <a:pt x="5456034" y="2052747"/>
                  <a:pt x="5427638" y="2074832"/>
                </a:cubicBezTo>
                <a:cubicBezTo>
                  <a:pt x="5405030" y="2067232"/>
                  <a:pt x="5415007" y="2057371"/>
                  <a:pt x="5415560" y="2045170"/>
                </a:cubicBezTo>
                <a:cubicBezTo>
                  <a:pt x="5386055" y="2046000"/>
                  <a:pt x="5366636" y="2072047"/>
                  <a:pt x="5341634" y="2083792"/>
                </a:cubicBezTo>
                <a:cubicBezTo>
                  <a:pt x="5321431" y="2093239"/>
                  <a:pt x="5294722" y="2096589"/>
                  <a:pt x="5267564" y="2101560"/>
                </a:cubicBezTo>
                <a:cubicBezTo>
                  <a:pt x="5189383" y="2116713"/>
                  <a:pt x="5098466" y="2124984"/>
                  <a:pt x="4984440" y="2059449"/>
                </a:cubicBezTo>
                <a:cubicBezTo>
                  <a:pt x="4979671" y="2056786"/>
                  <a:pt x="4972106" y="2051604"/>
                  <a:pt x="4968700" y="2048378"/>
                </a:cubicBezTo>
                <a:cubicBezTo>
                  <a:pt x="4895807" y="1990469"/>
                  <a:pt x="4819069" y="1898865"/>
                  <a:pt x="4802072" y="1800029"/>
                </a:cubicBezTo>
                <a:cubicBezTo>
                  <a:pt x="4789915" y="1730329"/>
                  <a:pt x="4800164" y="1657296"/>
                  <a:pt x="4845783" y="1570958"/>
                </a:cubicBezTo>
                <a:cubicBezTo>
                  <a:pt x="4760146" y="1515429"/>
                  <a:pt x="4727897" y="1682144"/>
                  <a:pt x="4670187" y="1702426"/>
                </a:cubicBezTo>
                <a:cubicBezTo>
                  <a:pt x="4642632" y="1754017"/>
                  <a:pt x="4614257" y="1803233"/>
                  <a:pt x="4569605" y="1812224"/>
                </a:cubicBezTo>
                <a:cubicBezTo>
                  <a:pt x="4593117" y="1784490"/>
                  <a:pt x="4567636" y="1757161"/>
                  <a:pt x="4569265" y="1725518"/>
                </a:cubicBezTo>
                <a:cubicBezTo>
                  <a:pt x="4570094" y="1718631"/>
                  <a:pt x="4578259" y="1710954"/>
                  <a:pt x="4579985" y="1700823"/>
                </a:cubicBezTo>
                <a:cubicBezTo>
                  <a:pt x="4585163" y="1670432"/>
                  <a:pt x="4581868" y="1624536"/>
                  <a:pt x="4598273" y="1580735"/>
                </a:cubicBezTo>
                <a:cubicBezTo>
                  <a:pt x="4603623" y="1566236"/>
                  <a:pt x="4611606" y="1551930"/>
                  <a:pt x="4617452" y="1535151"/>
                </a:cubicBezTo>
                <a:cubicBezTo>
                  <a:pt x="4635296" y="1485169"/>
                  <a:pt x="4672267" y="1445181"/>
                  <a:pt x="4697657" y="1396079"/>
                </a:cubicBezTo>
                <a:cubicBezTo>
                  <a:pt x="4702321" y="1386493"/>
                  <a:pt x="4702568" y="1373939"/>
                  <a:pt x="4707327" y="1363037"/>
                </a:cubicBezTo>
                <a:cubicBezTo>
                  <a:pt x="4738801" y="1293865"/>
                  <a:pt x="4791749" y="1238829"/>
                  <a:pt x="4839242" y="1208870"/>
                </a:cubicBezTo>
                <a:cubicBezTo>
                  <a:pt x="4854945" y="1234165"/>
                  <a:pt x="4845437" y="1269535"/>
                  <a:pt x="4841529" y="1300680"/>
                </a:cubicBezTo>
                <a:cubicBezTo>
                  <a:pt x="4831889" y="1374418"/>
                  <a:pt x="4803440" y="1452081"/>
                  <a:pt x="4810523" y="1518765"/>
                </a:cubicBezTo>
                <a:cubicBezTo>
                  <a:pt x="4834629" y="1533092"/>
                  <a:pt x="4849987" y="1526600"/>
                  <a:pt x="4872404" y="1536834"/>
                </a:cubicBezTo>
                <a:cubicBezTo>
                  <a:pt x="4885298" y="1500387"/>
                  <a:pt x="4908182" y="1490473"/>
                  <a:pt x="4926610" y="1468986"/>
                </a:cubicBezTo>
                <a:cubicBezTo>
                  <a:pt x="4927353" y="1454152"/>
                  <a:pt x="4909705" y="1446581"/>
                  <a:pt x="4904286" y="1434608"/>
                </a:cubicBezTo>
                <a:cubicBezTo>
                  <a:pt x="4914263" y="1424747"/>
                  <a:pt x="4924899" y="1414934"/>
                  <a:pt x="4936708" y="1407191"/>
                </a:cubicBezTo>
                <a:cubicBezTo>
                  <a:pt x="4953403" y="1427926"/>
                  <a:pt x="4967941" y="1441887"/>
                  <a:pt x="4985370" y="1457051"/>
                </a:cubicBezTo>
                <a:cubicBezTo>
                  <a:pt x="5012306" y="1414017"/>
                  <a:pt x="5057511" y="1415653"/>
                  <a:pt x="5089771" y="1385909"/>
                </a:cubicBezTo>
                <a:cubicBezTo>
                  <a:pt x="5108239" y="1395855"/>
                  <a:pt x="5117139" y="1382607"/>
                  <a:pt x="5130025" y="1378251"/>
                </a:cubicBezTo>
                <a:cubicBezTo>
                  <a:pt x="5192353" y="1371870"/>
                  <a:pt x="5249150" y="1373357"/>
                  <a:pt x="5333106" y="1415529"/>
                </a:cubicBezTo>
                <a:cubicBezTo>
                  <a:pt x="5481845" y="1490538"/>
                  <a:pt x="5558208" y="1655893"/>
                  <a:pt x="5532091" y="1801879"/>
                </a:cubicBezTo>
                <a:cubicBezTo>
                  <a:pt x="5527886" y="1823409"/>
                  <a:pt x="5518893" y="1860801"/>
                  <a:pt x="5504185" y="1876604"/>
                </a:cubicBezTo>
                <a:cubicBezTo>
                  <a:pt x="5485900" y="1896116"/>
                  <a:pt x="5470002" y="1951203"/>
                  <a:pt x="5441167" y="1965646"/>
                </a:cubicBezTo>
                <a:cubicBezTo>
                  <a:pt x="5441397" y="1994446"/>
                  <a:pt x="5509573" y="1994115"/>
                  <a:pt x="5515785" y="2013425"/>
                </a:cubicBezTo>
                <a:close/>
                <a:moveTo>
                  <a:pt x="4973954" y="3246436"/>
                </a:moveTo>
                <a:cubicBezTo>
                  <a:pt x="4979589" y="3230039"/>
                  <a:pt x="4980338" y="3213330"/>
                  <a:pt x="4974879" y="3197785"/>
                </a:cubicBezTo>
                <a:cubicBezTo>
                  <a:pt x="4967091" y="3175765"/>
                  <a:pt x="4944012" y="3170091"/>
                  <a:pt x="4941453" y="3147127"/>
                </a:cubicBezTo>
                <a:cubicBezTo>
                  <a:pt x="4982511" y="3125086"/>
                  <a:pt x="5030628" y="3123785"/>
                  <a:pt x="5054304" y="3054834"/>
                </a:cubicBezTo>
                <a:cubicBezTo>
                  <a:pt x="5053780" y="2971689"/>
                  <a:pt x="4939551" y="2934343"/>
                  <a:pt x="4873235" y="2953137"/>
                </a:cubicBezTo>
                <a:cubicBezTo>
                  <a:pt x="4860872" y="2956450"/>
                  <a:pt x="4851291" y="2968525"/>
                  <a:pt x="4842325" y="2973634"/>
                </a:cubicBezTo>
                <a:cubicBezTo>
                  <a:pt x="4835574" y="2976972"/>
                  <a:pt x="4827881" y="2975081"/>
                  <a:pt x="4822411" y="2977689"/>
                </a:cubicBezTo>
                <a:cubicBezTo>
                  <a:pt x="4790595" y="2993615"/>
                  <a:pt x="4765554" y="3025015"/>
                  <a:pt x="4736461" y="3030231"/>
                </a:cubicBezTo>
                <a:cubicBezTo>
                  <a:pt x="4755959" y="3079666"/>
                  <a:pt x="4747579" y="3162968"/>
                  <a:pt x="4784615" y="3219371"/>
                </a:cubicBezTo>
                <a:cubicBezTo>
                  <a:pt x="4815889" y="3266846"/>
                  <a:pt x="4895110" y="3316000"/>
                  <a:pt x="4943719" y="3293219"/>
                </a:cubicBezTo>
                <a:cubicBezTo>
                  <a:pt x="4957800" y="3278919"/>
                  <a:pt x="4968320" y="3262833"/>
                  <a:pt x="4973954" y="3246436"/>
                </a:cubicBezTo>
                <a:close/>
                <a:moveTo>
                  <a:pt x="3545279" y="6482412"/>
                </a:moveTo>
                <a:cubicBezTo>
                  <a:pt x="3548906" y="6470737"/>
                  <a:pt x="3547044" y="6462254"/>
                  <a:pt x="3540306" y="6456724"/>
                </a:cubicBezTo>
                <a:cubicBezTo>
                  <a:pt x="3539082" y="6461801"/>
                  <a:pt x="3532443" y="6458357"/>
                  <a:pt x="3530744" y="6462202"/>
                </a:cubicBezTo>
                <a:cubicBezTo>
                  <a:pt x="3538902" y="6466828"/>
                  <a:pt x="3528364" y="6482598"/>
                  <a:pt x="3545279" y="6482412"/>
                </a:cubicBezTo>
                <a:close/>
                <a:moveTo>
                  <a:pt x="1570746" y="10958535"/>
                </a:moveTo>
                <a:cubicBezTo>
                  <a:pt x="1565613" y="10951680"/>
                  <a:pt x="1567347" y="10944290"/>
                  <a:pt x="1558712" y="10938436"/>
                </a:cubicBezTo>
                <a:cubicBezTo>
                  <a:pt x="1549445" y="10945555"/>
                  <a:pt x="1562471" y="10964563"/>
                  <a:pt x="1570746" y="10958535"/>
                </a:cubicBezTo>
                <a:close/>
                <a:moveTo>
                  <a:pt x="3519761" y="6548247"/>
                </a:moveTo>
                <a:cubicBezTo>
                  <a:pt x="3515255" y="6545745"/>
                  <a:pt x="3513777" y="6541007"/>
                  <a:pt x="3506005" y="6540127"/>
                </a:cubicBezTo>
                <a:cubicBezTo>
                  <a:pt x="3500908" y="6551662"/>
                  <a:pt x="3506177" y="6557054"/>
                  <a:pt x="3512061" y="6562208"/>
                </a:cubicBezTo>
                <a:cubicBezTo>
                  <a:pt x="3513186" y="6555045"/>
                  <a:pt x="3518636" y="6555410"/>
                  <a:pt x="3519761" y="6548247"/>
                </a:cubicBezTo>
                <a:close/>
                <a:moveTo>
                  <a:pt x="5897826" y="1169972"/>
                </a:moveTo>
                <a:cubicBezTo>
                  <a:pt x="5892511" y="1166548"/>
                  <a:pt x="5895862" y="1159779"/>
                  <a:pt x="5890247" y="1156222"/>
                </a:cubicBezTo>
                <a:cubicBezTo>
                  <a:pt x="5886127" y="1162292"/>
                  <a:pt x="5891938" y="1175978"/>
                  <a:pt x="5897826" y="1169972"/>
                </a:cubicBezTo>
                <a:close/>
                <a:moveTo>
                  <a:pt x="5948209" y="1055942"/>
                </a:moveTo>
                <a:lnTo>
                  <a:pt x="5948035" y="1053897"/>
                </a:lnTo>
                <a:lnTo>
                  <a:pt x="5945482" y="1023892"/>
                </a:lnTo>
                <a:cubicBezTo>
                  <a:pt x="5942520" y="1026529"/>
                  <a:pt x="5941095" y="1032804"/>
                  <a:pt x="5941464" y="1039288"/>
                </a:cubicBezTo>
                <a:lnTo>
                  <a:pt x="5947271" y="1053625"/>
                </a:lnTo>
                <a:close/>
                <a:moveTo>
                  <a:pt x="5904731" y="1169795"/>
                </a:moveTo>
                <a:cubicBezTo>
                  <a:pt x="5913084" y="1150890"/>
                  <a:pt x="5899476" y="1140215"/>
                  <a:pt x="5897131" y="1125191"/>
                </a:cubicBezTo>
                <a:cubicBezTo>
                  <a:pt x="5885921" y="1136736"/>
                  <a:pt x="5895791" y="1158313"/>
                  <a:pt x="5904731" y="1169795"/>
                </a:cubicBezTo>
                <a:close/>
                <a:moveTo>
                  <a:pt x="1397841" y="11381159"/>
                </a:moveTo>
                <a:cubicBezTo>
                  <a:pt x="1384444" y="11367584"/>
                  <a:pt x="1399993" y="11347410"/>
                  <a:pt x="1371908" y="11337042"/>
                </a:cubicBezTo>
                <a:cubicBezTo>
                  <a:pt x="1354552" y="11354376"/>
                  <a:pt x="1385866" y="11388624"/>
                  <a:pt x="1397841" y="11381159"/>
                </a:cubicBezTo>
                <a:close/>
                <a:moveTo>
                  <a:pt x="5755264" y="1525716"/>
                </a:moveTo>
                <a:cubicBezTo>
                  <a:pt x="5753507" y="1523920"/>
                  <a:pt x="5752415" y="1522927"/>
                  <a:pt x="5754399" y="1520745"/>
                </a:cubicBezTo>
                <a:cubicBezTo>
                  <a:pt x="5752454" y="1519376"/>
                  <a:pt x="5750935" y="1518195"/>
                  <a:pt x="5749178" y="1516399"/>
                </a:cubicBezTo>
                <a:cubicBezTo>
                  <a:pt x="5739761" y="1520395"/>
                  <a:pt x="5752198" y="1531498"/>
                  <a:pt x="5755264" y="1525716"/>
                </a:cubicBezTo>
                <a:close/>
                <a:moveTo>
                  <a:pt x="3529107" y="6565335"/>
                </a:moveTo>
                <a:cubicBezTo>
                  <a:pt x="3516678" y="6586972"/>
                  <a:pt x="3500722" y="6607498"/>
                  <a:pt x="3480232" y="6622701"/>
                </a:cubicBezTo>
                <a:cubicBezTo>
                  <a:pt x="3459410" y="6637502"/>
                  <a:pt x="3437948" y="6638742"/>
                  <a:pt x="3413769" y="6657678"/>
                </a:cubicBezTo>
                <a:cubicBezTo>
                  <a:pt x="3370837" y="6655560"/>
                  <a:pt x="3336834" y="6665559"/>
                  <a:pt x="3292802" y="6657849"/>
                </a:cubicBezTo>
                <a:cubicBezTo>
                  <a:pt x="3211468" y="6643360"/>
                  <a:pt x="3120327" y="6602579"/>
                  <a:pt x="3072726" y="6559078"/>
                </a:cubicBezTo>
                <a:cubicBezTo>
                  <a:pt x="3032717" y="6521484"/>
                  <a:pt x="3016853" y="6473111"/>
                  <a:pt x="2983861" y="6438107"/>
                </a:cubicBezTo>
                <a:cubicBezTo>
                  <a:pt x="2978248" y="6398859"/>
                  <a:pt x="2954317" y="6369902"/>
                  <a:pt x="2956846" y="6326081"/>
                </a:cubicBezTo>
                <a:cubicBezTo>
                  <a:pt x="2932593" y="6330174"/>
                  <a:pt x="2908767" y="6334456"/>
                  <a:pt x="2876341" y="6324724"/>
                </a:cubicBezTo>
                <a:cubicBezTo>
                  <a:pt x="2868929" y="6313790"/>
                  <a:pt x="2887019" y="6307484"/>
                  <a:pt x="2879846" y="6297166"/>
                </a:cubicBezTo>
                <a:cubicBezTo>
                  <a:pt x="2834476" y="6283247"/>
                  <a:pt x="2799046" y="6262996"/>
                  <a:pt x="2765085" y="6242884"/>
                </a:cubicBezTo>
                <a:cubicBezTo>
                  <a:pt x="2743434" y="6244553"/>
                  <a:pt x="2733995" y="6265915"/>
                  <a:pt x="2712401" y="6273226"/>
                </a:cubicBezTo>
                <a:cubicBezTo>
                  <a:pt x="2630952" y="6300560"/>
                  <a:pt x="2509732" y="6237808"/>
                  <a:pt x="2479161" y="6178851"/>
                </a:cubicBezTo>
                <a:cubicBezTo>
                  <a:pt x="2310117" y="6134290"/>
                  <a:pt x="2374147" y="5954741"/>
                  <a:pt x="2269572" y="5872789"/>
                </a:cubicBezTo>
                <a:cubicBezTo>
                  <a:pt x="2249440" y="5875639"/>
                  <a:pt x="2224399" y="5863043"/>
                  <a:pt x="2219681" y="5847170"/>
                </a:cubicBezTo>
                <a:cubicBezTo>
                  <a:pt x="2221610" y="5839341"/>
                  <a:pt x="2223777" y="5832128"/>
                  <a:pt x="2226132" y="5824487"/>
                </a:cubicBezTo>
                <a:cubicBezTo>
                  <a:pt x="2270337" y="5822571"/>
                  <a:pt x="2299447" y="5859434"/>
                  <a:pt x="2314843" y="5884621"/>
                </a:cubicBezTo>
                <a:cubicBezTo>
                  <a:pt x="2331569" y="5911416"/>
                  <a:pt x="2343050" y="5946618"/>
                  <a:pt x="2354432" y="5979734"/>
                </a:cubicBezTo>
                <a:cubicBezTo>
                  <a:pt x="2375868" y="6044357"/>
                  <a:pt x="2380552" y="6121494"/>
                  <a:pt x="2462337" y="6149970"/>
                </a:cubicBezTo>
                <a:cubicBezTo>
                  <a:pt x="2469650" y="6132264"/>
                  <a:pt x="2445013" y="6106058"/>
                  <a:pt x="2465433" y="6078313"/>
                </a:cubicBezTo>
                <a:cubicBezTo>
                  <a:pt x="2481011" y="6071919"/>
                  <a:pt x="2499773" y="6071017"/>
                  <a:pt x="2516540" y="6067702"/>
                </a:cubicBezTo>
                <a:cubicBezTo>
                  <a:pt x="2572341" y="6085718"/>
                  <a:pt x="2556392" y="6177229"/>
                  <a:pt x="2500147" y="6176379"/>
                </a:cubicBezTo>
                <a:cubicBezTo>
                  <a:pt x="2533943" y="6237271"/>
                  <a:pt x="2687976" y="6286946"/>
                  <a:pt x="2736959" y="6226882"/>
                </a:cubicBezTo>
                <a:cubicBezTo>
                  <a:pt x="2725355" y="6202350"/>
                  <a:pt x="2698648" y="6185443"/>
                  <a:pt x="2709573" y="6146864"/>
                </a:cubicBezTo>
                <a:cubicBezTo>
                  <a:pt x="2726078" y="6129134"/>
                  <a:pt x="2765621" y="6143542"/>
                  <a:pt x="2778588" y="6161527"/>
                </a:cubicBezTo>
                <a:cubicBezTo>
                  <a:pt x="2782929" y="6178255"/>
                  <a:pt x="2777709" y="6200460"/>
                  <a:pt x="2769837" y="6224047"/>
                </a:cubicBezTo>
                <a:cubicBezTo>
                  <a:pt x="2806310" y="6244248"/>
                  <a:pt x="2845433" y="6263066"/>
                  <a:pt x="2893315" y="6277072"/>
                </a:cubicBezTo>
                <a:cubicBezTo>
                  <a:pt x="2910640" y="6267876"/>
                  <a:pt x="2913661" y="6234486"/>
                  <a:pt x="2931036" y="6226332"/>
                </a:cubicBezTo>
                <a:cubicBezTo>
                  <a:pt x="2952630" y="6219022"/>
                  <a:pt x="2955428" y="6247323"/>
                  <a:pt x="2972212" y="6253207"/>
                </a:cubicBezTo>
                <a:cubicBezTo>
                  <a:pt x="3053852" y="6172337"/>
                  <a:pt x="3229077" y="6175203"/>
                  <a:pt x="3376141" y="6223330"/>
                </a:cubicBezTo>
                <a:cubicBezTo>
                  <a:pt x="3446592" y="6246288"/>
                  <a:pt x="3531577" y="6316010"/>
                  <a:pt x="3552536" y="6379401"/>
                </a:cubicBezTo>
                <a:cubicBezTo>
                  <a:pt x="3564395" y="6413748"/>
                  <a:pt x="3568604" y="6463100"/>
                  <a:pt x="3556826" y="6501302"/>
                </a:cubicBezTo>
                <a:cubicBezTo>
                  <a:pt x="3550440" y="6520949"/>
                  <a:pt x="3541537" y="6543697"/>
                  <a:pt x="3529107" y="6565335"/>
                </a:cubicBezTo>
                <a:close/>
                <a:moveTo>
                  <a:pt x="4985972" y="3273729"/>
                </a:moveTo>
                <a:cubicBezTo>
                  <a:pt x="4979036" y="3287128"/>
                  <a:pt x="4969260" y="3300161"/>
                  <a:pt x="4956631" y="3312319"/>
                </a:cubicBezTo>
                <a:cubicBezTo>
                  <a:pt x="4872016" y="3352905"/>
                  <a:pt x="4763416" y="3248581"/>
                  <a:pt x="4742783" y="3178082"/>
                </a:cubicBezTo>
                <a:cubicBezTo>
                  <a:pt x="4727092" y="3125797"/>
                  <a:pt x="4740174" y="3062374"/>
                  <a:pt x="4701196" y="3031160"/>
                </a:cubicBezTo>
                <a:cubicBezTo>
                  <a:pt x="4704755" y="3023705"/>
                  <a:pt x="4707690" y="3016944"/>
                  <a:pt x="4711249" y="3009489"/>
                </a:cubicBezTo>
                <a:cubicBezTo>
                  <a:pt x="4673025" y="2918825"/>
                  <a:pt x="4582823" y="2843534"/>
                  <a:pt x="4459273" y="2804715"/>
                </a:cubicBezTo>
                <a:cubicBezTo>
                  <a:pt x="4423333" y="2793140"/>
                  <a:pt x="4381620" y="2790792"/>
                  <a:pt x="4344755" y="2786529"/>
                </a:cubicBezTo>
                <a:cubicBezTo>
                  <a:pt x="4305880" y="2781715"/>
                  <a:pt x="4260155" y="2784536"/>
                  <a:pt x="4235247" y="2757177"/>
                </a:cubicBezTo>
                <a:cubicBezTo>
                  <a:pt x="4274684" y="2741828"/>
                  <a:pt x="4321691" y="2738276"/>
                  <a:pt x="4371667" y="2728623"/>
                </a:cubicBezTo>
                <a:cubicBezTo>
                  <a:pt x="4495102" y="2704077"/>
                  <a:pt x="4641942" y="2642278"/>
                  <a:pt x="4787461" y="2684519"/>
                </a:cubicBezTo>
                <a:cubicBezTo>
                  <a:pt x="4949442" y="2732135"/>
                  <a:pt x="5027021" y="2824288"/>
                  <a:pt x="5065595" y="2945962"/>
                </a:cubicBezTo>
                <a:cubicBezTo>
                  <a:pt x="5079402" y="2987785"/>
                  <a:pt x="5093119" y="3040179"/>
                  <a:pt x="5057510" y="3095916"/>
                </a:cubicBezTo>
                <a:cubicBezTo>
                  <a:pt x="5036488" y="3128417"/>
                  <a:pt x="5004042" y="3138766"/>
                  <a:pt x="4972020" y="3157013"/>
                </a:cubicBezTo>
                <a:cubicBezTo>
                  <a:pt x="5002020" y="3190035"/>
                  <a:pt x="5006779" y="3233529"/>
                  <a:pt x="4985972" y="3273729"/>
                </a:cubicBezTo>
                <a:close/>
                <a:moveTo>
                  <a:pt x="5966672" y="1060513"/>
                </a:moveTo>
                <a:cubicBezTo>
                  <a:pt x="5959939" y="1027769"/>
                  <a:pt x="5968502" y="988872"/>
                  <a:pt x="5953538" y="959306"/>
                </a:cubicBezTo>
                <a:cubicBezTo>
                  <a:pt x="5950839" y="978019"/>
                  <a:pt x="5951464" y="995511"/>
                  <a:pt x="5953102" y="1012644"/>
                </a:cubicBezTo>
                <a:lnTo>
                  <a:pt x="5958038" y="1057448"/>
                </a:lnTo>
                <a:lnTo>
                  <a:pt x="5958741" y="1063823"/>
                </a:lnTo>
                <a:cubicBezTo>
                  <a:pt x="5962180" y="1064984"/>
                  <a:pt x="5965753" y="1065845"/>
                  <a:pt x="5966672" y="1060513"/>
                </a:cubicBezTo>
                <a:close/>
                <a:moveTo>
                  <a:pt x="5397936" y="2368645"/>
                </a:moveTo>
                <a:cubicBezTo>
                  <a:pt x="5367528" y="2346317"/>
                  <a:pt x="5336900" y="2330927"/>
                  <a:pt x="5307215" y="2333357"/>
                </a:cubicBezTo>
                <a:cubicBezTo>
                  <a:pt x="5337624" y="2355685"/>
                  <a:pt x="5367811" y="2364146"/>
                  <a:pt x="5397936" y="2368645"/>
                </a:cubicBezTo>
                <a:close/>
                <a:moveTo>
                  <a:pt x="5937470" y="1150187"/>
                </a:moveTo>
                <a:cubicBezTo>
                  <a:pt x="5940667" y="1125059"/>
                  <a:pt x="5947762" y="1086231"/>
                  <a:pt x="5932420" y="1076224"/>
                </a:cubicBezTo>
                <a:cubicBezTo>
                  <a:pt x="5936329" y="1077951"/>
                  <a:pt x="5932581" y="1085620"/>
                  <a:pt x="5928708" y="1084626"/>
                </a:cubicBezTo>
                <a:cubicBezTo>
                  <a:pt x="5930537" y="1070729"/>
                  <a:pt x="5937263" y="1054692"/>
                  <a:pt x="5925361" y="1045847"/>
                </a:cubicBezTo>
                <a:cubicBezTo>
                  <a:pt x="5907699" y="1076061"/>
                  <a:pt x="5940178" y="1105834"/>
                  <a:pt x="5927371" y="1142139"/>
                </a:cubicBezTo>
                <a:cubicBezTo>
                  <a:pt x="5932314" y="1143964"/>
                  <a:pt x="5935825" y="1146591"/>
                  <a:pt x="5937470" y="1150187"/>
                </a:cubicBezTo>
                <a:close/>
                <a:moveTo>
                  <a:pt x="6056136" y="881617"/>
                </a:moveTo>
                <a:cubicBezTo>
                  <a:pt x="6049920" y="877795"/>
                  <a:pt x="6044915" y="877735"/>
                  <a:pt x="6042192" y="882271"/>
                </a:cubicBezTo>
                <a:cubicBezTo>
                  <a:pt x="6047869" y="884062"/>
                  <a:pt x="6047048" y="888361"/>
                  <a:pt x="6052291" y="890319"/>
                </a:cubicBezTo>
                <a:close/>
                <a:moveTo>
                  <a:pt x="5924222" y="1195622"/>
                </a:moveTo>
                <a:cubicBezTo>
                  <a:pt x="5920834" y="1189463"/>
                  <a:pt x="5912477" y="1171783"/>
                  <a:pt x="5902699" y="1182526"/>
                </a:cubicBezTo>
                <a:cubicBezTo>
                  <a:pt x="5908518" y="1187249"/>
                  <a:pt x="5916743" y="1205230"/>
                  <a:pt x="5924222" y="1195622"/>
                </a:cubicBezTo>
                <a:close/>
                <a:moveTo>
                  <a:pt x="5385149" y="2416063"/>
                </a:moveTo>
                <a:cubicBezTo>
                  <a:pt x="5354993" y="2409583"/>
                  <a:pt x="5324837" y="2382298"/>
                  <a:pt x="5294639" y="2393982"/>
                </a:cubicBezTo>
                <a:cubicBezTo>
                  <a:pt x="5322930" y="2407755"/>
                  <a:pt x="5368872" y="2430840"/>
                  <a:pt x="5385149" y="2416063"/>
                </a:cubicBezTo>
                <a:close/>
                <a:moveTo>
                  <a:pt x="6183866" y="613409"/>
                </a:moveTo>
                <a:cubicBezTo>
                  <a:pt x="6170952" y="601075"/>
                  <a:pt x="6164257" y="574666"/>
                  <a:pt x="6143833" y="571250"/>
                </a:cubicBezTo>
                <a:cubicBezTo>
                  <a:pt x="6154712" y="584723"/>
                  <a:pt x="6161706" y="617382"/>
                  <a:pt x="6183866" y="613409"/>
                </a:cubicBezTo>
                <a:close/>
                <a:moveTo>
                  <a:pt x="5961768" y="1125741"/>
                </a:moveTo>
                <a:cubicBezTo>
                  <a:pt x="5963395" y="1124498"/>
                  <a:pt x="5963713" y="1122509"/>
                  <a:pt x="5961135" y="1119398"/>
                </a:cubicBezTo>
                <a:cubicBezTo>
                  <a:pt x="5959411" y="1123299"/>
                  <a:pt x="5955132" y="1119973"/>
                  <a:pt x="5952771" y="1122876"/>
                </a:cubicBezTo>
                <a:cubicBezTo>
                  <a:pt x="5954575" y="1123672"/>
                  <a:pt x="5956246" y="1124770"/>
                  <a:pt x="5954584" y="1126904"/>
                </a:cubicBezTo>
                <a:cubicBezTo>
                  <a:pt x="5940221" y="1126476"/>
                  <a:pt x="5956887" y="1129469"/>
                  <a:pt x="5961768" y="1125741"/>
                </a:cubicBezTo>
                <a:close/>
                <a:moveTo>
                  <a:pt x="5789268" y="1542269"/>
                </a:moveTo>
                <a:cubicBezTo>
                  <a:pt x="5788065" y="1534601"/>
                  <a:pt x="5777157" y="1529271"/>
                  <a:pt x="5771055" y="1532693"/>
                </a:cubicBezTo>
                <a:cubicBezTo>
                  <a:pt x="5771304" y="1537901"/>
                  <a:pt x="5782827" y="1542992"/>
                  <a:pt x="5789268" y="1542269"/>
                </a:cubicBezTo>
                <a:close/>
                <a:moveTo>
                  <a:pt x="5965938" y="1147321"/>
                </a:moveTo>
                <a:cubicBezTo>
                  <a:pt x="5966703" y="1142884"/>
                  <a:pt x="5958065" y="1136512"/>
                  <a:pt x="5955745" y="1147861"/>
                </a:cubicBezTo>
                <a:lnTo>
                  <a:pt x="5961457" y="1150385"/>
                </a:lnTo>
                <a:cubicBezTo>
                  <a:pt x="5964384" y="1150064"/>
                  <a:pt x="5965683" y="1148800"/>
                  <a:pt x="5965938" y="1147321"/>
                </a:cubicBezTo>
                <a:close/>
                <a:moveTo>
                  <a:pt x="5953079" y="1183984"/>
                </a:moveTo>
                <a:cubicBezTo>
                  <a:pt x="5955208" y="1170220"/>
                  <a:pt x="5957735" y="1155555"/>
                  <a:pt x="5945833" y="1146710"/>
                </a:cubicBezTo>
                <a:cubicBezTo>
                  <a:pt x="5945605" y="1160238"/>
                  <a:pt x="5940612" y="1175606"/>
                  <a:pt x="5953079" y="1183984"/>
                </a:cubicBezTo>
                <a:close/>
                <a:moveTo>
                  <a:pt x="5979464" y="1124269"/>
                </a:moveTo>
                <a:cubicBezTo>
                  <a:pt x="5992731" y="1085297"/>
                  <a:pt x="5982736" y="1055058"/>
                  <a:pt x="5972175" y="1025285"/>
                </a:cubicBezTo>
                <a:cubicBezTo>
                  <a:pt x="5963514" y="1053020"/>
                  <a:pt x="5979953" y="1073555"/>
                  <a:pt x="5976737" y="1092219"/>
                </a:cubicBezTo>
                <a:lnTo>
                  <a:pt x="5952897" y="1092022"/>
                </a:lnTo>
                <a:lnTo>
                  <a:pt x="5952750" y="1092021"/>
                </a:lnTo>
                <a:lnTo>
                  <a:pt x="5952877" y="1091617"/>
                </a:lnTo>
                <a:lnTo>
                  <a:pt x="5956543" y="1079979"/>
                </a:lnTo>
                <a:cubicBezTo>
                  <a:pt x="5956158" y="1076581"/>
                  <a:pt x="5954366" y="1073726"/>
                  <a:pt x="5951889" y="1071197"/>
                </a:cubicBezTo>
                <a:cubicBezTo>
                  <a:pt x="5948044" y="1079900"/>
                  <a:pt x="5941865" y="1089005"/>
                  <a:pt x="5952750" y="1092021"/>
                </a:cubicBezTo>
                <a:cubicBezTo>
                  <a:pt x="5953184" y="1104049"/>
                  <a:pt x="5943512" y="1104796"/>
                  <a:pt x="5953911" y="1112978"/>
                </a:cubicBezTo>
                <a:cubicBezTo>
                  <a:pt x="5964052" y="1112796"/>
                  <a:pt x="5959780" y="1100507"/>
                  <a:pt x="5972892" y="1100921"/>
                </a:cubicBezTo>
                <a:cubicBezTo>
                  <a:pt x="5972584" y="1109751"/>
                  <a:pt x="5970542" y="1119250"/>
                  <a:pt x="5979464" y="1124269"/>
                </a:cubicBezTo>
                <a:close/>
                <a:moveTo>
                  <a:pt x="1227700" y="11887433"/>
                </a:moveTo>
                <a:cubicBezTo>
                  <a:pt x="1182859" y="11804362"/>
                  <a:pt x="1097091" y="11734326"/>
                  <a:pt x="1019507" y="11660765"/>
                </a:cubicBezTo>
                <a:cubicBezTo>
                  <a:pt x="964876" y="11609078"/>
                  <a:pt x="910433" y="11556965"/>
                  <a:pt x="854343" y="11509735"/>
                </a:cubicBezTo>
                <a:cubicBezTo>
                  <a:pt x="793702" y="11458963"/>
                  <a:pt x="742235" y="11403574"/>
                  <a:pt x="689179" y="11358704"/>
                </a:cubicBezTo>
                <a:cubicBezTo>
                  <a:pt x="650490" y="11326305"/>
                  <a:pt x="581034" y="11296637"/>
                  <a:pt x="583206" y="11267497"/>
                </a:cubicBezTo>
                <a:cubicBezTo>
                  <a:pt x="504944" y="11290055"/>
                  <a:pt x="444061" y="11366715"/>
                  <a:pt x="376813" y="11432401"/>
                </a:cubicBezTo>
                <a:cubicBezTo>
                  <a:pt x="285606" y="11521169"/>
                  <a:pt x="169470" y="11594843"/>
                  <a:pt x="138165" y="11692224"/>
                </a:cubicBezTo>
                <a:cubicBezTo>
                  <a:pt x="319738" y="11885705"/>
                  <a:pt x="606482" y="12197587"/>
                  <a:pt x="790130" y="12359844"/>
                </a:cubicBezTo>
                <a:cubicBezTo>
                  <a:pt x="925674" y="12206490"/>
                  <a:pt x="1119209" y="12052231"/>
                  <a:pt x="1227700" y="11887433"/>
                </a:cubicBezTo>
                <a:close/>
                <a:moveTo>
                  <a:pt x="6209661" y="624296"/>
                </a:moveTo>
                <a:cubicBezTo>
                  <a:pt x="6200123" y="617023"/>
                  <a:pt x="6201160" y="595050"/>
                  <a:pt x="6184111" y="596693"/>
                </a:cubicBezTo>
                <a:cubicBezTo>
                  <a:pt x="6194880" y="603491"/>
                  <a:pt x="6196752" y="633886"/>
                  <a:pt x="6209661" y="624296"/>
                </a:cubicBezTo>
                <a:close/>
                <a:moveTo>
                  <a:pt x="5957301" y="1213466"/>
                </a:moveTo>
                <a:cubicBezTo>
                  <a:pt x="5960978" y="1204331"/>
                  <a:pt x="5962754" y="1195432"/>
                  <a:pt x="5953434" y="1191314"/>
                </a:cubicBezTo>
                <a:cubicBezTo>
                  <a:pt x="5949757" y="1200449"/>
                  <a:pt x="5950280" y="1208212"/>
                  <a:pt x="5957301" y="1213466"/>
                </a:cubicBezTo>
                <a:close/>
                <a:moveTo>
                  <a:pt x="1361550" y="11619243"/>
                </a:moveTo>
                <a:cubicBezTo>
                  <a:pt x="1334238" y="11594419"/>
                  <a:pt x="1337797" y="11533226"/>
                  <a:pt x="1292901" y="11529718"/>
                </a:cubicBezTo>
                <a:cubicBezTo>
                  <a:pt x="1303578" y="11556379"/>
                  <a:pt x="1325702" y="11634531"/>
                  <a:pt x="1361550" y="11619243"/>
                </a:cubicBezTo>
                <a:close/>
                <a:moveTo>
                  <a:pt x="1377893" y="11593806"/>
                </a:moveTo>
                <a:cubicBezTo>
                  <a:pt x="1355546" y="11563521"/>
                  <a:pt x="1351091" y="11500829"/>
                  <a:pt x="1317415" y="11491563"/>
                </a:cubicBezTo>
                <a:cubicBezTo>
                  <a:pt x="1347815" y="11519793"/>
                  <a:pt x="1332847" y="11587170"/>
                  <a:pt x="1377893" y="11593806"/>
                </a:cubicBezTo>
                <a:close/>
                <a:moveTo>
                  <a:pt x="5445461" y="2408218"/>
                </a:moveTo>
                <a:cubicBezTo>
                  <a:pt x="5370057" y="2484652"/>
                  <a:pt x="5291148" y="2382145"/>
                  <a:pt x="5214077" y="2395198"/>
                </a:cubicBezTo>
                <a:cubicBezTo>
                  <a:pt x="5203134" y="2413196"/>
                  <a:pt x="5217285" y="2430816"/>
                  <a:pt x="5208324" y="2448785"/>
                </a:cubicBezTo>
                <a:cubicBezTo>
                  <a:pt x="5182979" y="2454121"/>
                  <a:pt x="5156838" y="2450883"/>
                  <a:pt x="5130696" y="2426839"/>
                </a:cubicBezTo>
                <a:cubicBezTo>
                  <a:pt x="5112604" y="2431405"/>
                  <a:pt x="5085719" y="2443700"/>
                  <a:pt x="5077848" y="2467927"/>
                </a:cubicBezTo>
                <a:cubicBezTo>
                  <a:pt x="5033300" y="2449445"/>
                  <a:pt x="4967265" y="2429636"/>
                  <a:pt x="4942411" y="2382786"/>
                </a:cubicBezTo>
                <a:cubicBezTo>
                  <a:pt x="4962211" y="2361021"/>
                  <a:pt x="4982136" y="2347180"/>
                  <a:pt x="5001863" y="2341598"/>
                </a:cubicBezTo>
                <a:cubicBezTo>
                  <a:pt x="5021074" y="2303660"/>
                  <a:pt x="5001294" y="2243523"/>
                  <a:pt x="5060798" y="2226443"/>
                </a:cubicBezTo>
                <a:cubicBezTo>
                  <a:pt x="5082045" y="2233388"/>
                  <a:pt x="5103532" y="2255520"/>
                  <a:pt x="5124674" y="2255861"/>
                </a:cubicBezTo>
                <a:cubicBezTo>
                  <a:pt x="5165132" y="2204062"/>
                  <a:pt x="5271909" y="2189901"/>
                  <a:pt x="5302150" y="2243275"/>
                </a:cubicBezTo>
                <a:cubicBezTo>
                  <a:pt x="5314718" y="2265212"/>
                  <a:pt x="5289887" y="2282099"/>
                  <a:pt x="5296607" y="2310069"/>
                </a:cubicBezTo>
                <a:cubicBezTo>
                  <a:pt x="5344792" y="2328826"/>
                  <a:pt x="5427556" y="2341448"/>
                  <a:pt x="5445461" y="2408218"/>
                </a:cubicBezTo>
                <a:close/>
                <a:moveTo>
                  <a:pt x="1487871" y="11366847"/>
                </a:moveTo>
                <a:cubicBezTo>
                  <a:pt x="1495196" y="11336406"/>
                  <a:pt x="1477885" y="11310897"/>
                  <a:pt x="1448349" y="11287641"/>
                </a:cubicBezTo>
                <a:cubicBezTo>
                  <a:pt x="1434013" y="11320087"/>
                  <a:pt x="1473449" y="11340574"/>
                  <a:pt x="1487871" y="11366847"/>
                </a:cubicBezTo>
                <a:close/>
                <a:moveTo>
                  <a:pt x="1258926" y="11903271"/>
                </a:moveTo>
                <a:cubicBezTo>
                  <a:pt x="1207841" y="11953141"/>
                  <a:pt x="1158855" y="12012101"/>
                  <a:pt x="1107876" y="12068650"/>
                </a:cubicBezTo>
                <a:cubicBezTo>
                  <a:pt x="992455" y="12197225"/>
                  <a:pt x="867455" y="12290959"/>
                  <a:pt x="789951" y="12391394"/>
                </a:cubicBezTo>
                <a:cubicBezTo>
                  <a:pt x="760808" y="12401985"/>
                  <a:pt x="732279" y="12385808"/>
                  <a:pt x="703046" y="12398909"/>
                </a:cubicBezTo>
                <a:cubicBezTo>
                  <a:pt x="562998" y="12236020"/>
                  <a:pt x="335315" y="12043083"/>
                  <a:pt x="161081" y="11850293"/>
                </a:cubicBezTo>
                <a:cubicBezTo>
                  <a:pt x="139735" y="11827088"/>
                  <a:pt x="123170" y="11803444"/>
                  <a:pt x="102160" y="11782937"/>
                </a:cubicBezTo>
                <a:cubicBezTo>
                  <a:pt x="67588" y="11749296"/>
                  <a:pt x="16926" y="11719770"/>
                  <a:pt x="0" y="11679641"/>
                </a:cubicBezTo>
                <a:cubicBezTo>
                  <a:pt x="49125" y="11619212"/>
                  <a:pt x="110845" y="11560268"/>
                  <a:pt x="174739" y="11498711"/>
                </a:cubicBezTo>
                <a:cubicBezTo>
                  <a:pt x="269161" y="11407282"/>
                  <a:pt x="395580" y="11312645"/>
                  <a:pt x="480563" y="11211432"/>
                </a:cubicBezTo>
                <a:cubicBezTo>
                  <a:pt x="498053" y="11197224"/>
                  <a:pt x="515004" y="11224609"/>
                  <a:pt x="531855" y="11223383"/>
                </a:cubicBezTo>
                <a:cubicBezTo>
                  <a:pt x="544270" y="11229888"/>
                  <a:pt x="576538" y="11219148"/>
                  <a:pt x="575275" y="11227772"/>
                </a:cubicBezTo>
                <a:cubicBezTo>
                  <a:pt x="641460" y="11280993"/>
                  <a:pt x="697420" y="11334287"/>
                  <a:pt x="775996" y="11406757"/>
                </a:cubicBezTo>
                <a:cubicBezTo>
                  <a:pt x="945194" y="11563651"/>
                  <a:pt x="1173992" y="11718309"/>
                  <a:pt x="1258926" y="11903271"/>
                </a:cubicBezTo>
                <a:close/>
                <a:moveTo>
                  <a:pt x="5999873" y="1182809"/>
                </a:moveTo>
                <a:cubicBezTo>
                  <a:pt x="6002279" y="1167682"/>
                  <a:pt x="5994748" y="1145996"/>
                  <a:pt x="6015363" y="1136544"/>
                </a:cubicBezTo>
                <a:cubicBezTo>
                  <a:pt x="6013390" y="1123119"/>
                  <a:pt x="6019648" y="1106516"/>
                  <a:pt x="6009010" y="1096436"/>
                </a:cubicBezTo>
                <a:cubicBezTo>
                  <a:pt x="6005996" y="1104070"/>
                  <a:pt x="6000648" y="1112108"/>
                  <a:pt x="6003265" y="1117569"/>
                </a:cubicBezTo>
                <a:cubicBezTo>
                  <a:pt x="5994910" y="1112084"/>
                  <a:pt x="5989950" y="1115990"/>
                  <a:pt x="5984990" y="1119895"/>
                </a:cubicBezTo>
                <a:cubicBezTo>
                  <a:pt x="5990747" y="1126384"/>
                  <a:pt x="5991870" y="1134413"/>
                  <a:pt x="5991863" y="1143376"/>
                </a:cubicBezTo>
                <a:cubicBezTo>
                  <a:pt x="5986293" y="1143784"/>
                  <a:pt x="5983676" y="1150518"/>
                  <a:pt x="5979787" y="1155256"/>
                </a:cubicBezTo>
                <a:cubicBezTo>
                  <a:pt x="5989743" y="1160372"/>
                  <a:pt x="5975908" y="1175420"/>
                  <a:pt x="5976934" y="1184482"/>
                </a:cubicBezTo>
                <a:cubicBezTo>
                  <a:pt x="5987244" y="1184733"/>
                  <a:pt x="5988986" y="1187296"/>
                  <a:pt x="5992745" y="1195054"/>
                </a:cubicBezTo>
                <a:cubicBezTo>
                  <a:pt x="5997165" y="1192166"/>
                  <a:pt x="5999071" y="1187852"/>
                  <a:pt x="5999873" y="1182809"/>
                </a:cubicBezTo>
                <a:close/>
                <a:moveTo>
                  <a:pt x="6088086" y="994725"/>
                </a:moveTo>
                <a:cubicBezTo>
                  <a:pt x="6091039" y="988856"/>
                  <a:pt x="6090091" y="972297"/>
                  <a:pt x="6081701" y="978274"/>
                </a:cubicBezTo>
                <a:cubicBezTo>
                  <a:pt x="6085618" y="983233"/>
                  <a:pt x="6081870" y="990902"/>
                  <a:pt x="6088086" y="994725"/>
                </a:cubicBezTo>
                <a:close/>
                <a:moveTo>
                  <a:pt x="6127200" y="906202"/>
                </a:moveTo>
                <a:cubicBezTo>
                  <a:pt x="6123176" y="899044"/>
                  <a:pt x="6103334" y="890277"/>
                  <a:pt x="6097314" y="896583"/>
                </a:cubicBezTo>
                <a:cubicBezTo>
                  <a:pt x="6108499" y="899732"/>
                  <a:pt x="6117855" y="916778"/>
                  <a:pt x="6127200" y="906202"/>
                </a:cubicBezTo>
                <a:close/>
                <a:moveTo>
                  <a:pt x="6244530" y="645821"/>
                </a:moveTo>
                <a:cubicBezTo>
                  <a:pt x="6234753" y="637932"/>
                  <a:pt x="6232425" y="615492"/>
                  <a:pt x="6215753" y="616282"/>
                </a:cubicBezTo>
                <a:cubicBezTo>
                  <a:pt x="6227237" y="624925"/>
                  <a:pt x="6224465" y="654288"/>
                  <a:pt x="6244530" y="645821"/>
                </a:cubicBezTo>
                <a:close/>
                <a:moveTo>
                  <a:pt x="6000456" y="1208504"/>
                </a:moveTo>
                <a:cubicBezTo>
                  <a:pt x="5996548" y="1206777"/>
                  <a:pt x="5994673" y="1204514"/>
                  <a:pt x="5993365" y="1201784"/>
                </a:cubicBezTo>
                <a:cubicBezTo>
                  <a:pt x="5984011" y="1209128"/>
                  <a:pt x="5989600" y="1215184"/>
                  <a:pt x="5994092" y="1222908"/>
                </a:cubicBezTo>
                <a:close/>
                <a:moveTo>
                  <a:pt x="6080332" y="1059444"/>
                </a:moveTo>
                <a:cubicBezTo>
                  <a:pt x="6083705" y="1025786"/>
                  <a:pt x="6074081" y="997145"/>
                  <a:pt x="6074121" y="964524"/>
                </a:cubicBezTo>
                <a:cubicBezTo>
                  <a:pt x="6076359" y="965154"/>
                  <a:pt x="6079834" y="967048"/>
                  <a:pt x="6081027" y="964347"/>
                </a:cubicBezTo>
                <a:cubicBezTo>
                  <a:pt x="6079442" y="946790"/>
                  <a:pt x="6082057" y="927860"/>
                  <a:pt x="6068775" y="914818"/>
                </a:cubicBezTo>
                <a:cubicBezTo>
                  <a:pt x="6061561" y="923826"/>
                  <a:pt x="6073278" y="937969"/>
                  <a:pt x="6060210" y="941521"/>
                </a:cubicBezTo>
                <a:cubicBezTo>
                  <a:pt x="6062588" y="932887"/>
                  <a:pt x="6059899" y="925961"/>
                  <a:pt x="6052445" y="920874"/>
                </a:cubicBezTo>
                <a:cubicBezTo>
                  <a:pt x="6045541" y="933246"/>
                  <a:pt x="6061555" y="944984"/>
                  <a:pt x="6044049" y="948009"/>
                </a:cubicBezTo>
                <a:cubicBezTo>
                  <a:pt x="6041360" y="941082"/>
                  <a:pt x="6049069" y="930142"/>
                  <a:pt x="6035983" y="927229"/>
                </a:cubicBezTo>
                <a:cubicBezTo>
                  <a:pt x="6023704" y="950138"/>
                  <a:pt x="6037245" y="983738"/>
                  <a:pt x="6029661" y="1003342"/>
                </a:cubicBezTo>
                <a:cubicBezTo>
                  <a:pt x="6028180" y="963593"/>
                  <a:pt x="6026831" y="923544"/>
                  <a:pt x="6007455" y="890953"/>
                </a:cubicBezTo>
                <a:cubicBezTo>
                  <a:pt x="6002435" y="908820"/>
                  <a:pt x="6015743" y="919362"/>
                  <a:pt x="6011289" y="936762"/>
                </a:cubicBezTo>
                <a:cubicBezTo>
                  <a:pt x="6005842" y="933638"/>
                  <a:pt x="6003853" y="938139"/>
                  <a:pt x="5999919" y="938911"/>
                </a:cubicBezTo>
                <a:cubicBezTo>
                  <a:pt x="5996601" y="922023"/>
                  <a:pt x="6002682" y="901755"/>
                  <a:pt x="5987799" y="889082"/>
                </a:cubicBezTo>
                <a:cubicBezTo>
                  <a:pt x="5978712" y="908022"/>
                  <a:pt x="5994808" y="936653"/>
                  <a:pt x="5994174" y="960045"/>
                </a:cubicBezTo>
                <a:cubicBezTo>
                  <a:pt x="5987153" y="954791"/>
                  <a:pt x="5993863" y="944485"/>
                  <a:pt x="5985975" y="939565"/>
                </a:cubicBezTo>
                <a:cubicBezTo>
                  <a:pt x="5979858" y="946905"/>
                  <a:pt x="5987304" y="960955"/>
                  <a:pt x="5980231" y="960699"/>
                </a:cubicBezTo>
                <a:cubicBezTo>
                  <a:pt x="5978106" y="941110"/>
                  <a:pt x="5982804" y="892255"/>
                  <a:pt x="5966112" y="899944"/>
                </a:cubicBezTo>
                <a:cubicBezTo>
                  <a:pt x="5981695" y="936240"/>
                  <a:pt x="5951754" y="977168"/>
                  <a:pt x="5974207" y="1012554"/>
                </a:cubicBezTo>
                <a:cubicBezTo>
                  <a:pt x="5983320" y="991115"/>
                  <a:pt x="5968739" y="978575"/>
                  <a:pt x="5974519" y="958175"/>
                </a:cubicBezTo>
                <a:cubicBezTo>
                  <a:pt x="5979400" y="961766"/>
                  <a:pt x="5975917" y="968835"/>
                  <a:pt x="5986129" y="970120"/>
                </a:cubicBezTo>
                <a:cubicBezTo>
                  <a:pt x="5984054" y="991081"/>
                  <a:pt x="5988231" y="1016598"/>
                  <a:pt x="5989366" y="1040054"/>
                </a:cubicBezTo>
                <a:cubicBezTo>
                  <a:pt x="5989972" y="1048033"/>
                  <a:pt x="5988716" y="1057789"/>
                  <a:pt x="5989295" y="1066339"/>
                </a:cubicBezTo>
                <a:lnTo>
                  <a:pt x="5997917" y="1081347"/>
                </a:lnTo>
                <a:lnTo>
                  <a:pt x="5997880" y="1081358"/>
                </a:lnTo>
                <a:cubicBezTo>
                  <a:pt x="5997509" y="1082007"/>
                  <a:pt x="5998071" y="1083174"/>
                  <a:pt x="6000238" y="1085387"/>
                </a:cubicBezTo>
                <a:lnTo>
                  <a:pt x="5997917" y="1081347"/>
                </a:lnTo>
                <a:lnTo>
                  <a:pt x="6001120" y="1080441"/>
                </a:lnTo>
                <a:cubicBezTo>
                  <a:pt x="6004251" y="1080166"/>
                  <a:pt x="6008429" y="1079860"/>
                  <a:pt x="6008282" y="1075312"/>
                </a:cubicBezTo>
                <a:cubicBezTo>
                  <a:pt x="6010669" y="1069910"/>
                  <a:pt x="6002057" y="1068257"/>
                  <a:pt x="6007175" y="1061552"/>
                </a:cubicBezTo>
                <a:cubicBezTo>
                  <a:pt x="6002162" y="1058261"/>
                  <a:pt x="6000040" y="1063062"/>
                  <a:pt x="5996238" y="1063534"/>
                </a:cubicBezTo>
                <a:cubicBezTo>
                  <a:pt x="5997446" y="1030712"/>
                  <a:pt x="6000518" y="996921"/>
                  <a:pt x="5994360" y="966942"/>
                </a:cubicBezTo>
                <a:cubicBezTo>
                  <a:pt x="6002593" y="975959"/>
                  <a:pt x="6000408" y="958136"/>
                  <a:pt x="6006791" y="962392"/>
                </a:cubicBezTo>
                <a:cubicBezTo>
                  <a:pt x="6008839" y="1001673"/>
                  <a:pt x="6005555" y="1043262"/>
                  <a:pt x="6020900" y="1077659"/>
                </a:cubicBezTo>
                <a:cubicBezTo>
                  <a:pt x="6028181" y="1045727"/>
                  <a:pt x="6018097" y="1007557"/>
                  <a:pt x="6020402" y="985263"/>
                </a:cubicBezTo>
                <a:cubicBezTo>
                  <a:pt x="6024399" y="994920"/>
                  <a:pt x="6019514" y="1024682"/>
                  <a:pt x="6034667" y="1015596"/>
                </a:cubicBezTo>
                <a:cubicBezTo>
                  <a:pt x="6032794" y="1025528"/>
                  <a:pt x="6034421" y="1022660"/>
                  <a:pt x="6026623" y="1025671"/>
                </a:cubicBezTo>
                <a:cubicBezTo>
                  <a:pt x="6029347" y="1033330"/>
                  <a:pt x="6037365" y="1025755"/>
                  <a:pt x="6035528" y="1036420"/>
                </a:cubicBezTo>
                <a:cubicBezTo>
                  <a:pt x="6026122" y="1048762"/>
                  <a:pt x="6043295" y="1069262"/>
                  <a:pt x="6040742" y="1086426"/>
                </a:cubicBezTo>
                <a:cubicBezTo>
                  <a:pt x="6047550" y="1087282"/>
                  <a:pt x="6058595" y="1099694"/>
                  <a:pt x="6060397" y="1088296"/>
                </a:cubicBezTo>
                <a:cubicBezTo>
                  <a:pt x="6045401" y="1082387"/>
                  <a:pt x="6047359" y="1043799"/>
                  <a:pt x="6044411" y="1016315"/>
                </a:cubicBezTo>
                <a:cubicBezTo>
                  <a:pt x="6041499" y="989563"/>
                  <a:pt x="6035528" y="966481"/>
                  <a:pt x="6034137" y="946857"/>
                </a:cubicBezTo>
                <a:cubicBezTo>
                  <a:pt x="6062417" y="978003"/>
                  <a:pt x="6040575" y="1028249"/>
                  <a:pt x="6062056" y="1061770"/>
                </a:cubicBezTo>
                <a:cubicBezTo>
                  <a:pt x="6069354" y="1024108"/>
                  <a:pt x="6049623" y="984186"/>
                  <a:pt x="6058179" y="954252"/>
                </a:cubicBezTo>
                <a:cubicBezTo>
                  <a:pt x="6076883" y="985112"/>
                  <a:pt x="6055129" y="1031093"/>
                  <a:pt x="6080332" y="1059444"/>
                </a:cubicBezTo>
                <a:close/>
                <a:moveTo>
                  <a:pt x="6011042" y="1223582"/>
                </a:moveTo>
                <a:cubicBezTo>
                  <a:pt x="6017186" y="1213744"/>
                  <a:pt x="6009695" y="1195729"/>
                  <a:pt x="6001782" y="1205503"/>
                </a:cubicBezTo>
                <a:cubicBezTo>
                  <a:pt x="6006169" y="1211028"/>
                  <a:pt x="6000590" y="1220399"/>
                  <a:pt x="6011042" y="1223582"/>
                </a:cubicBezTo>
                <a:close/>
                <a:moveTo>
                  <a:pt x="1781528" y="10797828"/>
                </a:moveTo>
                <a:cubicBezTo>
                  <a:pt x="1769544" y="10778771"/>
                  <a:pt x="1768356" y="10758368"/>
                  <a:pt x="1753860" y="10739220"/>
                </a:cubicBezTo>
                <a:cubicBezTo>
                  <a:pt x="1744816" y="10759690"/>
                  <a:pt x="1762045" y="10792279"/>
                  <a:pt x="1781528" y="10797828"/>
                </a:cubicBezTo>
                <a:close/>
                <a:moveTo>
                  <a:pt x="1369674" y="11732544"/>
                </a:moveTo>
                <a:cubicBezTo>
                  <a:pt x="1348528" y="11687991"/>
                  <a:pt x="1326954" y="11643249"/>
                  <a:pt x="1302491" y="11599271"/>
                </a:cubicBezTo>
                <a:cubicBezTo>
                  <a:pt x="1296176" y="11615872"/>
                  <a:pt x="1303092" y="11655668"/>
                  <a:pt x="1314236" y="11678963"/>
                </a:cubicBezTo>
                <a:cubicBezTo>
                  <a:pt x="1325808" y="11702445"/>
                  <a:pt x="1354581" y="11744755"/>
                  <a:pt x="1369674" y="11732544"/>
                </a:cubicBezTo>
                <a:close/>
                <a:moveTo>
                  <a:pt x="6010522" y="1240210"/>
                </a:moveTo>
                <a:cubicBezTo>
                  <a:pt x="6002687" y="1230292"/>
                  <a:pt x="5994191" y="1234070"/>
                  <a:pt x="5986535" y="1240012"/>
                </a:cubicBezTo>
                <a:cubicBezTo>
                  <a:pt x="5996491" y="1245129"/>
                  <a:pt x="6004466" y="1245783"/>
                  <a:pt x="6010522" y="1240210"/>
                </a:cubicBezTo>
                <a:close/>
                <a:moveTo>
                  <a:pt x="6091268" y="1057462"/>
                </a:moveTo>
                <a:cubicBezTo>
                  <a:pt x="6100135" y="1043088"/>
                  <a:pt x="6094879" y="1013507"/>
                  <a:pt x="6086761" y="997726"/>
                </a:cubicBezTo>
                <a:cubicBezTo>
                  <a:pt x="6087020" y="1018284"/>
                  <a:pt x="6081779" y="1040716"/>
                  <a:pt x="6091268" y="1057462"/>
                </a:cubicBezTo>
                <a:close/>
                <a:moveTo>
                  <a:pt x="6048672" y="1174910"/>
                </a:moveTo>
                <a:cubicBezTo>
                  <a:pt x="6051302" y="1164841"/>
                  <a:pt x="6046187" y="1150342"/>
                  <a:pt x="6056054" y="1144480"/>
                </a:cubicBezTo>
                <a:cubicBezTo>
                  <a:pt x="6050837" y="1140023"/>
                  <a:pt x="6051119" y="1133691"/>
                  <a:pt x="6041437" y="1131207"/>
                </a:cubicBezTo>
                <a:cubicBezTo>
                  <a:pt x="6036055" y="1150707"/>
                  <a:pt x="6036437" y="1167733"/>
                  <a:pt x="6042619" y="1183018"/>
                </a:cubicBezTo>
                <a:cubicBezTo>
                  <a:pt x="6046059" y="1181130"/>
                  <a:pt x="6047796" y="1178267"/>
                  <a:pt x="6048672" y="1174910"/>
                </a:cubicBezTo>
                <a:close/>
                <a:moveTo>
                  <a:pt x="6083245" y="1098391"/>
                </a:moveTo>
                <a:cubicBezTo>
                  <a:pt x="6089204" y="1093851"/>
                  <a:pt x="6087539" y="1071595"/>
                  <a:pt x="6077812" y="1065146"/>
                </a:cubicBezTo>
                <a:cubicBezTo>
                  <a:pt x="6074613" y="1078079"/>
                  <a:pt x="6076613" y="1089005"/>
                  <a:pt x="6083245" y="1098391"/>
                </a:cubicBezTo>
                <a:close/>
                <a:moveTo>
                  <a:pt x="1898008" y="10573300"/>
                </a:moveTo>
                <a:cubicBezTo>
                  <a:pt x="1902417" y="10559080"/>
                  <a:pt x="1898533" y="10543697"/>
                  <a:pt x="1881620" y="10528578"/>
                </a:cubicBezTo>
                <a:cubicBezTo>
                  <a:pt x="1825552" y="10478829"/>
                  <a:pt x="1770540" y="10568699"/>
                  <a:pt x="1762263" y="10631305"/>
                </a:cubicBezTo>
                <a:cubicBezTo>
                  <a:pt x="1796909" y="10648142"/>
                  <a:pt x="1884779" y="10615957"/>
                  <a:pt x="1898008" y="10573300"/>
                </a:cubicBezTo>
                <a:close/>
                <a:moveTo>
                  <a:pt x="6032023" y="1222452"/>
                </a:moveTo>
                <a:cubicBezTo>
                  <a:pt x="6023206" y="1207437"/>
                  <a:pt x="6025254" y="1176780"/>
                  <a:pt x="6034854" y="1162371"/>
                </a:cubicBezTo>
                <a:cubicBezTo>
                  <a:pt x="6019245" y="1140769"/>
                  <a:pt x="6045129" y="1104145"/>
                  <a:pt x="6025472" y="1090080"/>
                </a:cubicBezTo>
                <a:cubicBezTo>
                  <a:pt x="6027318" y="1140391"/>
                  <a:pt x="6003628" y="1185875"/>
                  <a:pt x="6026498" y="1226825"/>
                </a:cubicBezTo>
                <a:cubicBezTo>
                  <a:pt x="6029168" y="1227287"/>
                  <a:pt x="6030865" y="1225885"/>
                  <a:pt x="6032023" y="1222452"/>
                </a:cubicBezTo>
                <a:close/>
                <a:moveTo>
                  <a:pt x="1433758" y="11647576"/>
                </a:moveTo>
                <a:cubicBezTo>
                  <a:pt x="1428173" y="11609389"/>
                  <a:pt x="1409767" y="11560943"/>
                  <a:pt x="1389196" y="11519707"/>
                </a:cubicBezTo>
                <a:cubicBezTo>
                  <a:pt x="1369907" y="11479037"/>
                  <a:pt x="1339187" y="11435357"/>
                  <a:pt x="1316235" y="11409907"/>
                </a:cubicBezTo>
                <a:cubicBezTo>
                  <a:pt x="1346422" y="11490602"/>
                  <a:pt x="1377891" y="11571863"/>
                  <a:pt x="1433758" y="11647576"/>
                </a:cubicBezTo>
                <a:close/>
                <a:moveTo>
                  <a:pt x="6038409" y="1238902"/>
                </a:moveTo>
                <a:cubicBezTo>
                  <a:pt x="6032538" y="1239178"/>
                  <a:pt x="6013378" y="1235374"/>
                  <a:pt x="6018940" y="1243929"/>
                </a:cubicBezTo>
                <a:cubicBezTo>
                  <a:pt x="6024501" y="1240289"/>
                  <a:pt x="6033016" y="1242975"/>
                  <a:pt x="6038409" y="1238902"/>
                </a:cubicBezTo>
                <a:close/>
                <a:moveTo>
                  <a:pt x="6102714" y="1093364"/>
                </a:moveTo>
                <a:cubicBezTo>
                  <a:pt x="6104729" y="1086364"/>
                  <a:pt x="6106877" y="1079064"/>
                  <a:pt x="6096328" y="1076913"/>
                </a:cubicBezTo>
                <a:cubicBezTo>
                  <a:pt x="6094313" y="1083914"/>
                  <a:pt x="6092298" y="1090914"/>
                  <a:pt x="6102714" y="1093364"/>
                </a:cubicBezTo>
                <a:close/>
                <a:moveTo>
                  <a:pt x="6070343" y="1170352"/>
                </a:moveTo>
                <a:cubicBezTo>
                  <a:pt x="6073048" y="1157862"/>
                  <a:pt x="6065225" y="1143242"/>
                  <a:pt x="6061092" y="1133077"/>
                </a:cubicBezTo>
                <a:cubicBezTo>
                  <a:pt x="6057107" y="1151042"/>
                  <a:pt x="6054156" y="1169106"/>
                  <a:pt x="6063601" y="1181887"/>
                </a:cubicBezTo>
                <a:cubicBezTo>
                  <a:pt x="6067369" y="1178441"/>
                  <a:pt x="6069441" y="1174515"/>
                  <a:pt x="6070343" y="1170352"/>
                </a:cubicBezTo>
                <a:close/>
                <a:moveTo>
                  <a:pt x="6294812" y="675175"/>
                </a:moveTo>
                <a:cubicBezTo>
                  <a:pt x="6277237" y="674546"/>
                  <a:pt x="6269915" y="643782"/>
                  <a:pt x="6256025" y="659056"/>
                </a:cubicBezTo>
                <a:cubicBezTo>
                  <a:pt x="6268879" y="665755"/>
                  <a:pt x="6283411" y="681353"/>
                  <a:pt x="6294812" y="675175"/>
                </a:cubicBezTo>
                <a:close/>
                <a:moveTo>
                  <a:pt x="1809188" y="10834517"/>
                </a:moveTo>
                <a:cubicBezTo>
                  <a:pt x="1808800" y="10830777"/>
                  <a:pt x="1798385" y="10813942"/>
                  <a:pt x="1791440" y="10821577"/>
                </a:cubicBezTo>
                <a:cubicBezTo>
                  <a:pt x="1792016" y="10824891"/>
                  <a:pt x="1802244" y="10842153"/>
                  <a:pt x="1809188" y="10834517"/>
                </a:cubicBezTo>
                <a:close/>
                <a:moveTo>
                  <a:pt x="6059910" y="1221144"/>
                </a:moveTo>
                <a:cubicBezTo>
                  <a:pt x="6062464" y="1216175"/>
                  <a:pt x="6063286" y="1211876"/>
                  <a:pt x="6061941" y="1208413"/>
                </a:cubicBezTo>
                <a:cubicBezTo>
                  <a:pt x="6058166" y="1206386"/>
                  <a:pt x="6055399" y="1206956"/>
                  <a:pt x="6052331" y="1207394"/>
                </a:cubicBezTo>
                <a:cubicBezTo>
                  <a:pt x="6047982" y="1214798"/>
                  <a:pt x="6051996" y="1218723"/>
                  <a:pt x="6059910" y="1221144"/>
                </a:cubicBezTo>
                <a:close/>
                <a:moveTo>
                  <a:pt x="6133453" y="1062830"/>
                </a:moveTo>
                <a:cubicBezTo>
                  <a:pt x="6143725" y="1050154"/>
                  <a:pt x="6128137" y="1047211"/>
                  <a:pt x="6126713" y="1039050"/>
                </a:cubicBezTo>
                <a:cubicBezTo>
                  <a:pt x="6125772" y="1013528"/>
                  <a:pt x="6122497" y="988409"/>
                  <a:pt x="6118958" y="963891"/>
                </a:cubicBezTo>
                <a:cubicBezTo>
                  <a:pt x="6120814" y="959690"/>
                  <a:pt x="6134961" y="960202"/>
                  <a:pt x="6122670" y="955489"/>
                </a:cubicBezTo>
                <a:cubicBezTo>
                  <a:pt x="6121731" y="942162"/>
                  <a:pt x="6117305" y="969258"/>
                  <a:pt x="6111920" y="964368"/>
                </a:cubicBezTo>
                <a:cubicBezTo>
                  <a:pt x="6108107" y="949413"/>
                  <a:pt x="6110925" y="931649"/>
                  <a:pt x="6101180" y="918735"/>
                </a:cubicBezTo>
                <a:cubicBezTo>
                  <a:pt x="6096578" y="954362"/>
                  <a:pt x="6096697" y="984183"/>
                  <a:pt x="6099159" y="1016833"/>
                </a:cubicBezTo>
                <a:cubicBezTo>
                  <a:pt x="6099797" y="1030027"/>
                  <a:pt x="6095980" y="1048425"/>
                  <a:pt x="6107918" y="1058004"/>
                </a:cubicBezTo>
                <a:cubicBezTo>
                  <a:pt x="6117208" y="1040230"/>
                  <a:pt x="6101544" y="999237"/>
                  <a:pt x="6107068" y="982668"/>
                </a:cubicBezTo>
                <a:cubicBezTo>
                  <a:pt x="6126850" y="1005396"/>
                  <a:pt x="6103274" y="1044116"/>
                  <a:pt x="6133453" y="1062830"/>
                </a:cubicBezTo>
                <a:close/>
                <a:moveTo>
                  <a:pt x="6148700" y="1028321"/>
                </a:moveTo>
                <a:cubicBezTo>
                  <a:pt x="6152624" y="1012122"/>
                  <a:pt x="6151727" y="978370"/>
                  <a:pt x="6141132" y="960060"/>
                </a:cubicBezTo>
                <a:cubicBezTo>
                  <a:pt x="6132637" y="976033"/>
                  <a:pt x="6147839" y="995303"/>
                  <a:pt x="6139122" y="1003645"/>
                </a:cubicBezTo>
                <a:cubicBezTo>
                  <a:pt x="6135416" y="990889"/>
                  <a:pt x="6140743" y="964192"/>
                  <a:pt x="6125863" y="963714"/>
                </a:cubicBezTo>
                <a:cubicBezTo>
                  <a:pt x="6128112" y="991966"/>
                  <a:pt x="6127329" y="1021389"/>
                  <a:pt x="6136811" y="1047098"/>
                </a:cubicBezTo>
                <a:cubicBezTo>
                  <a:pt x="6145739" y="1030958"/>
                  <a:pt x="6136039" y="1022010"/>
                  <a:pt x="6140502" y="1007842"/>
                </a:cubicBezTo>
                <a:cubicBezTo>
                  <a:pt x="6147222" y="1012963"/>
                  <a:pt x="6140813" y="1023402"/>
                  <a:pt x="6148700" y="1028321"/>
                </a:cubicBezTo>
                <a:close/>
                <a:moveTo>
                  <a:pt x="1592765" y="11344307"/>
                </a:moveTo>
                <a:cubicBezTo>
                  <a:pt x="1578471" y="11311967"/>
                  <a:pt x="1574983" y="11278277"/>
                  <a:pt x="1534255" y="11252628"/>
                </a:cubicBezTo>
                <a:cubicBezTo>
                  <a:pt x="1530345" y="11284579"/>
                  <a:pt x="1564830" y="11337066"/>
                  <a:pt x="1592765" y="11344307"/>
                </a:cubicBezTo>
                <a:close/>
                <a:moveTo>
                  <a:pt x="6075179" y="1217489"/>
                </a:moveTo>
                <a:cubicBezTo>
                  <a:pt x="6085001" y="1210711"/>
                  <a:pt x="6084079" y="1191653"/>
                  <a:pt x="6076351" y="1183934"/>
                </a:cubicBezTo>
                <a:cubicBezTo>
                  <a:pt x="6058641" y="1185793"/>
                  <a:pt x="6071385" y="1208998"/>
                  <a:pt x="6075179" y="1217489"/>
                </a:cubicBezTo>
                <a:close/>
                <a:moveTo>
                  <a:pt x="6103076" y="1161670"/>
                </a:moveTo>
                <a:cubicBezTo>
                  <a:pt x="6106682" y="1151069"/>
                  <a:pt x="6099466" y="1135686"/>
                  <a:pt x="6099510" y="1139650"/>
                </a:cubicBezTo>
                <a:cubicBezTo>
                  <a:pt x="6094241" y="1140192"/>
                  <a:pt x="6092961" y="1159353"/>
                  <a:pt x="6103076" y="1161670"/>
                </a:cubicBezTo>
                <a:close/>
                <a:moveTo>
                  <a:pt x="6113153" y="1138864"/>
                </a:moveTo>
                <a:cubicBezTo>
                  <a:pt x="6124079" y="1121454"/>
                  <a:pt x="6103080" y="1116121"/>
                  <a:pt x="6105907" y="1101589"/>
                </a:cubicBezTo>
                <a:cubicBezTo>
                  <a:pt x="6095782" y="1096040"/>
                  <a:pt x="6089319" y="1099282"/>
                  <a:pt x="6083733" y="1105421"/>
                </a:cubicBezTo>
                <a:cubicBezTo>
                  <a:pt x="6096951" y="1108034"/>
                  <a:pt x="6072991" y="1117532"/>
                  <a:pt x="6086219" y="1123377"/>
                </a:cubicBezTo>
                <a:cubicBezTo>
                  <a:pt x="6094981" y="1118999"/>
                  <a:pt x="6088914" y="1109145"/>
                  <a:pt x="6096350" y="1107768"/>
                </a:cubicBezTo>
                <a:cubicBezTo>
                  <a:pt x="6106917" y="1116382"/>
                  <a:pt x="6100721" y="1131219"/>
                  <a:pt x="6113153" y="1138864"/>
                </a:cubicBezTo>
                <a:close/>
                <a:moveTo>
                  <a:pt x="6179977" y="987624"/>
                </a:moveTo>
                <a:lnTo>
                  <a:pt x="6171560" y="983905"/>
                </a:lnTo>
                <a:cubicBezTo>
                  <a:pt x="6163638" y="990448"/>
                  <a:pt x="6180774" y="998019"/>
                  <a:pt x="6179977" y="987624"/>
                </a:cubicBezTo>
                <a:close/>
                <a:moveTo>
                  <a:pt x="6090968" y="1197207"/>
                </a:moveTo>
                <a:cubicBezTo>
                  <a:pt x="6096493" y="1192834"/>
                  <a:pt x="6101973" y="1172301"/>
                  <a:pt x="6086914" y="1168158"/>
                </a:cubicBezTo>
                <a:cubicBezTo>
                  <a:pt x="6079090" y="1173668"/>
                  <a:pt x="6087041" y="1189016"/>
                  <a:pt x="6090968" y="1197207"/>
                </a:cubicBezTo>
                <a:close/>
                <a:moveTo>
                  <a:pt x="6169037" y="1040849"/>
                </a:moveTo>
                <a:cubicBezTo>
                  <a:pt x="6171483" y="1038567"/>
                  <a:pt x="6172893" y="1035783"/>
                  <a:pt x="6171061" y="1031387"/>
                </a:cubicBezTo>
                <a:cubicBezTo>
                  <a:pt x="6163466" y="1023368"/>
                  <a:pt x="6156289" y="1045303"/>
                  <a:pt x="6160798" y="1047296"/>
                </a:cubicBezTo>
                <a:cubicBezTo>
                  <a:pt x="6163110" y="1044910"/>
                  <a:pt x="6166591" y="1043131"/>
                  <a:pt x="6169037" y="1040849"/>
                </a:cubicBezTo>
                <a:close/>
                <a:moveTo>
                  <a:pt x="6097353" y="1213658"/>
                </a:moveTo>
                <a:cubicBezTo>
                  <a:pt x="6091173" y="1210568"/>
                  <a:pt x="6087273" y="1212073"/>
                  <a:pt x="6085090" y="1218641"/>
                </a:cubicBezTo>
                <a:cubicBezTo>
                  <a:pt x="6091678" y="1224062"/>
                  <a:pt x="6093154" y="1215030"/>
                  <a:pt x="6097353" y="1213658"/>
                </a:cubicBezTo>
                <a:close/>
                <a:moveTo>
                  <a:pt x="6328816" y="691729"/>
                </a:moveTo>
                <a:cubicBezTo>
                  <a:pt x="6317471" y="681617"/>
                  <a:pt x="6311779" y="658710"/>
                  <a:pt x="6294818" y="657844"/>
                </a:cubicBezTo>
                <a:cubicBezTo>
                  <a:pt x="6304645" y="666774"/>
                  <a:pt x="6311639" y="699433"/>
                  <a:pt x="6328816" y="691729"/>
                </a:cubicBezTo>
                <a:close/>
                <a:moveTo>
                  <a:pt x="1870362" y="10803438"/>
                </a:moveTo>
                <a:cubicBezTo>
                  <a:pt x="1864337" y="10799757"/>
                  <a:pt x="1857924" y="10792335"/>
                  <a:pt x="1853529" y="10796510"/>
                </a:cubicBezTo>
                <a:cubicBezTo>
                  <a:pt x="1861826" y="10799667"/>
                  <a:pt x="1860641" y="10818512"/>
                  <a:pt x="1870362" y="10803438"/>
                </a:cubicBezTo>
                <a:close/>
                <a:moveTo>
                  <a:pt x="6123706" y="1177600"/>
                </a:moveTo>
                <a:cubicBezTo>
                  <a:pt x="6108984" y="1174323"/>
                  <a:pt x="6114785" y="1184777"/>
                  <a:pt x="6113009" y="1193676"/>
                </a:cubicBezTo>
                <a:cubicBezTo>
                  <a:pt x="6108978" y="1195481"/>
                  <a:pt x="6102222" y="1189627"/>
                  <a:pt x="6100579" y="1198226"/>
                </a:cubicBezTo>
                <a:cubicBezTo>
                  <a:pt x="6100623" y="1202191"/>
                  <a:pt x="6100801" y="1205856"/>
                  <a:pt x="6102746" y="1209585"/>
                </a:cubicBezTo>
                <a:cubicBezTo>
                  <a:pt x="6111402" y="1203008"/>
                  <a:pt x="6118244" y="1192402"/>
                  <a:pt x="6123706" y="1177600"/>
                </a:cubicBezTo>
                <a:close/>
                <a:moveTo>
                  <a:pt x="6355238" y="706971"/>
                </a:moveTo>
                <a:cubicBezTo>
                  <a:pt x="6346254" y="693825"/>
                  <a:pt x="6342668" y="680005"/>
                  <a:pt x="6329942" y="667245"/>
                </a:cubicBezTo>
                <a:cubicBezTo>
                  <a:pt x="6328883" y="680033"/>
                  <a:pt x="6344430" y="703725"/>
                  <a:pt x="6355238" y="706971"/>
                </a:cubicBezTo>
                <a:close/>
                <a:moveTo>
                  <a:pt x="1542713" y="11618154"/>
                </a:moveTo>
                <a:cubicBezTo>
                  <a:pt x="1517360" y="11516122"/>
                  <a:pt x="1468601" y="11418547"/>
                  <a:pt x="1407240" y="11324078"/>
                </a:cubicBezTo>
                <a:cubicBezTo>
                  <a:pt x="1388565" y="11366344"/>
                  <a:pt x="1428601" y="11421284"/>
                  <a:pt x="1449658" y="11468348"/>
                </a:cubicBezTo>
                <a:cubicBezTo>
                  <a:pt x="1473577" y="11522801"/>
                  <a:pt x="1499719" y="11575685"/>
                  <a:pt x="1521819" y="11622700"/>
                </a:cubicBezTo>
                <a:cubicBezTo>
                  <a:pt x="1529983" y="11627328"/>
                  <a:pt x="1538285" y="11630486"/>
                  <a:pt x="1542713" y="11618154"/>
                </a:cubicBezTo>
                <a:close/>
                <a:moveTo>
                  <a:pt x="1579272" y="11560827"/>
                </a:moveTo>
                <a:cubicBezTo>
                  <a:pt x="1545013" y="11482415"/>
                  <a:pt x="1501659" y="11406108"/>
                  <a:pt x="1447310" y="11331577"/>
                </a:cubicBezTo>
                <a:cubicBezTo>
                  <a:pt x="1454320" y="11412746"/>
                  <a:pt x="1528746" y="11478800"/>
                  <a:pt x="1556411" y="11554808"/>
                </a:cubicBezTo>
                <a:cubicBezTo>
                  <a:pt x="1564336" y="11558821"/>
                  <a:pt x="1573741" y="11567569"/>
                  <a:pt x="1579272" y="11560827"/>
                </a:cubicBezTo>
                <a:close/>
                <a:moveTo>
                  <a:pt x="6381033" y="717859"/>
                </a:moveTo>
                <a:cubicBezTo>
                  <a:pt x="6377192" y="716162"/>
                  <a:pt x="6373628" y="711528"/>
                  <a:pt x="6370652" y="714801"/>
                </a:cubicBezTo>
                <a:cubicBezTo>
                  <a:pt x="6372171" y="715982"/>
                  <a:pt x="6373689" y="717163"/>
                  <a:pt x="6371278" y="719157"/>
                </a:cubicBezTo>
                <a:cubicBezTo>
                  <a:pt x="6374931" y="721280"/>
                  <a:pt x="6378157" y="723215"/>
                  <a:pt x="6381033" y="717859"/>
                </a:cubicBezTo>
                <a:close/>
                <a:moveTo>
                  <a:pt x="1237777" y="12364659"/>
                </a:moveTo>
                <a:cubicBezTo>
                  <a:pt x="1234225" y="12359411"/>
                  <a:pt x="1228445" y="12354845"/>
                  <a:pt x="1217891" y="12352516"/>
                </a:cubicBezTo>
                <a:cubicBezTo>
                  <a:pt x="1206130" y="12363126"/>
                  <a:pt x="1235961" y="12372424"/>
                  <a:pt x="1237777" y="12364659"/>
                </a:cubicBezTo>
                <a:close/>
                <a:moveTo>
                  <a:pt x="1521584" y="11749146"/>
                </a:moveTo>
                <a:cubicBezTo>
                  <a:pt x="1511285" y="11743575"/>
                  <a:pt x="1499646" y="11731798"/>
                  <a:pt x="1491841" y="11739066"/>
                </a:cubicBezTo>
                <a:cubicBezTo>
                  <a:pt x="1506072" y="11743823"/>
                  <a:pt x="1506999" y="11776380"/>
                  <a:pt x="1521584" y="11749146"/>
                </a:cubicBezTo>
                <a:close/>
                <a:moveTo>
                  <a:pt x="1493448" y="11820910"/>
                </a:moveTo>
                <a:cubicBezTo>
                  <a:pt x="1468777" y="11790109"/>
                  <a:pt x="1467651" y="11753382"/>
                  <a:pt x="1428671" y="11724932"/>
                </a:cubicBezTo>
                <a:cubicBezTo>
                  <a:pt x="1421316" y="11763526"/>
                  <a:pt x="1434428" y="11797385"/>
                  <a:pt x="1472555" y="11825456"/>
                </a:cubicBezTo>
                <a:cubicBezTo>
                  <a:pt x="1480241" y="11828852"/>
                  <a:pt x="1486963" y="11825190"/>
                  <a:pt x="1493448" y="11820910"/>
                </a:cubicBezTo>
                <a:close/>
                <a:moveTo>
                  <a:pt x="5992726" y="1642872"/>
                </a:moveTo>
                <a:cubicBezTo>
                  <a:pt x="5985570" y="1641749"/>
                  <a:pt x="5989705" y="1627773"/>
                  <a:pt x="5982095" y="1634606"/>
                </a:cubicBezTo>
                <a:cubicBezTo>
                  <a:pt x="5983048" y="1637066"/>
                  <a:pt x="5987200" y="1649607"/>
                  <a:pt x="5992726" y="1642872"/>
                </a:cubicBezTo>
                <a:close/>
                <a:moveTo>
                  <a:pt x="6214737" y="1149675"/>
                </a:moveTo>
                <a:cubicBezTo>
                  <a:pt x="6194647" y="1135777"/>
                  <a:pt x="6163513" y="1121662"/>
                  <a:pt x="6141860" y="1121062"/>
                </a:cubicBezTo>
                <a:cubicBezTo>
                  <a:pt x="6156602" y="1142998"/>
                  <a:pt x="6189406" y="1158210"/>
                  <a:pt x="6214737" y="1149675"/>
                </a:cubicBezTo>
                <a:close/>
                <a:moveTo>
                  <a:pt x="1955498" y="10854146"/>
                </a:moveTo>
                <a:cubicBezTo>
                  <a:pt x="1953296" y="10860917"/>
                  <a:pt x="1949517" y="10867466"/>
                  <a:pt x="1943913" y="10873655"/>
                </a:cubicBezTo>
                <a:cubicBezTo>
                  <a:pt x="1915331" y="10904862"/>
                  <a:pt x="1852232" y="10904507"/>
                  <a:pt x="1812367" y="10874659"/>
                </a:cubicBezTo>
                <a:cubicBezTo>
                  <a:pt x="1769087" y="10843304"/>
                  <a:pt x="1744207" y="10781849"/>
                  <a:pt x="1726452" y="10746988"/>
                </a:cubicBezTo>
                <a:cubicBezTo>
                  <a:pt x="1737746" y="10716808"/>
                  <a:pt x="1749468" y="10686817"/>
                  <a:pt x="1747931" y="10659123"/>
                </a:cubicBezTo>
                <a:cubicBezTo>
                  <a:pt x="1690158" y="10647868"/>
                  <a:pt x="1642755" y="10635079"/>
                  <a:pt x="1591267" y="10598057"/>
                </a:cubicBezTo>
                <a:cubicBezTo>
                  <a:pt x="1533087" y="10556550"/>
                  <a:pt x="1486164" y="10488413"/>
                  <a:pt x="1424781" y="10454156"/>
                </a:cubicBezTo>
                <a:cubicBezTo>
                  <a:pt x="1335695" y="10404089"/>
                  <a:pt x="1260920" y="10452095"/>
                  <a:pt x="1176693" y="10451070"/>
                </a:cubicBezTo>
                <a:cubicBezTo>
                  <a:pt x="1272805" y="10564897"/>
                  <a:pt x="1249683" y="10696892"/>
                  <a:pt x="1371935" y="10806977"/>
                </a:cubicBezTo>
                <a:cubicBezTo>
                  <a:pt x="1387111" y="10814192"/>
                  <a:pt x="1415851" y="10808031"/>
                  <a:pt x="1423351" y="10833772"/>
                </a:cubicBezTo>
                <a:cubicBezTo>
                  <a:pt x="1478872" y="10815488"/>
                  <a:pt x="1610180" y="10909696"/>
                  <a:pt x="1614807" y="10980042"/>
                </a:cubicBezTo>
                <a:cubicBezTo>
                  <a:pt x="1617796" y="11020611"/>
                  <a:pt x="1587911" y="11042068"/>
                  <a:pt x="1564174" y="11078473"/>
                </a:cubicBezTo>
                <a:cubicBezTo>
                  <a:pt x="1526145" y="11082569"/>
                  <a:pt x="1486873" y="11043299"/>
                  <a:pt x="1484609" y="11009166"/>
                </a:cubicBezTo>
                <a:cubicBezTo>
                  <a:pt x="1494557" y="10990115"/>
                  <a:pt x="1507112" y="10990565"/>
                  <a:pt x="1516921" y="10972981"/>
                </a:cubicBezTo>
                <a:cubicBezTo>
                  <a:pt x="1506476" y="10925041"/>
                  <a:pt x="1410336" y="10915183"/>
                  <a:pt x="1412246" y="10863526"/>
                </a:cubicBezTo>
                <a:cubicBezTo>
                  <a:pt x="1399391" y="10856827"/>
                  <a:pt x="1388067" y="10855902"/>
                  <a:pt x="1375114" y="10847119"/>
                </a:cubicBezTo>
                <a:cubicBezTo>
                  <a:pt x="1373438" y="10820894"/>
                  <a:pt x="1341200" y="10810728"/>
                  <a:pt x="1326240" y="10794942"/>
                </a:cubicBezTo>
                <a:cubicBezTo>
                  <a:pt x="1240177" y="10703396"/>
                  <a:pt x="1242863" y="10563391"/>
                  <a:pt x="1166495" y="10464914"/>
                </a:cubicBezTo>
                <a:cubicBezTo>
                  <a:pt x="1131685" y="10449024"/>
                  <a:pt x="1100499" y="10404152"/>
                  <a:pt x="1070822" y="10395117"/>
                </a:cubicBezTo>
                <a:cubicBezTo>
                  <a:pt x="1052331" y="10388477"/>
                  <a:pt x="1079252" y="10374885"/>
                  <a:pt x="1063887" y="10368096"/>
                </a:cubicBezTo>
                <a:cubicBezTo>
                  <a:pt x="1045761" y="10356010"/>
                  <a:pt x="1010797" y="10354323"/>
                  <a:pt x="989135" y="10329460"/>
                </a:cubicBezTo>
                <a:cubicBezTo>
                  <a:pt x="939584" y="10271887"/>
                  <a:pt x="991282" y="10182591"/>
                  <a:pt x="913348" y="10121142"/>
                </a:cubicBezTo>
                <a:cubicBezTo>
                  <a:pt x="865600" y="10083734"/>
                  <a:pt x="806819" y="10086306"/>
                  <a:pt x="757410" y="10066514"/>
                </a:cubicBezTo>
                <a:cubicBezTo>
                  <a:pt x="738254" y="10059069"/>
                  <a:pt x="702029" y="10026753"/>
                  <a:pt x="692129" y="10007597"/>
                </a:cubicBezTo>
                <a:cubicBezTo>
                  <a:pt x="668852" y="9962142"/>
                  <a:pt x="667865" y="9850076"/>
                  <a:pt x="704981" y="9783392"/>
                </a:cubicBezTo>
                <a:cubicBezTo>
                  <a:pt x="725542" y="9746093"/>
                  <a:pt x="763718" y="9705873"/>
                  <a:pt x="794568" y="9691469"/>
                </a:cubicBezTo>
                <a:cubicBezTo>
                  <a:pt x="834786" y="9672030"/>
                  <a:pt x="957081" y="9665409"/>
                  <a:pt x="1003423" y="9747561"/>
                </a:cubicBezTo>
                <a:cubicBezTo>
                  <a:pt x="1015447" y="9763067"/>
                  <a:pt x="1020112" y="9734036"/>
                  <a:pt x="1031558" y="9746230"/>
                </a:cubicBezTo>
                <a:cubicBezTo>
                  <a:pt x="1051364" y="9767214"/>
                  <a:pt x="1074484" y="9787623"/>
                  <a:pt x="1088275" y="9809519"/>
                </a:cubicBezTo>
                <a:cubicBezTo>
                  <a:pt x="1159148" y="9754181"/>
                  <a:pt x="1236104" y="9668910"/>
                  <a:pt x="1311526" y="9691021"/>
                </a:cubicBezTo>
                <a:cubicBezTo>
                  <a:pt x="1330393" y="9696809"/>
                  <a:pt x="1360658" y="9713750"/>
                  <a:pt x="1379349" y="9724557"/>
                </a:cubicBezTo>
                <a:cubicBezTo>
                  <a:pt x="1444057" y="9762832"/>
                  <a:pt x="1486014" y="9814501"/>
                  <a:pt x="1542370" y="9865908"/>
                </a:cubicBezTo>
                <a:cubicBezTo>
                  <a:pt x="1652283" y="9966973"/>
                  <a:pt x="1815497" y="10090569"/>
                  <a:pt x="1772481" y="10204089"/>
                </a:cubicBezTo>
                <a:cubicBezTo>
                  <a:pt x="1764290" y="10224936"/>
                  <a:pt x="1728282" y="10279878"/>
                  <a:pt x="1700641" y="10308952"/>
                </a:cubicBezTo>
                <a:cubicBezTo>
                  <a:pt x="1652733" y="10359654"/>
                  <a:pt x="1558237" y="10401495"/>
                  <a:pt x="1492436" y="10362226"/>
                </a:cubicBezTo>
                <a:cubicBezTo>
                  <a:pt x="1399121" y="10306724"/>
                  <a:pt x="1262707" y="10197517"/>
                  <a:pt x="1188468" y="10117312"/>
                </a:cubicBezTo>
                <a:cubicBezTo>
                  <a:pt x="1157404" y="10083707"/>
                  <a:pt x="1122034" y="10051768"/>
                  <a:pt x="1102455" y="10026807"/>
                </a:cubicBezTo>
                <a:cubicBezTo>
                  <a:pt x="1079739" y="9997401"/>
                  <a:pt x="1051723" y="9931501"/>
                  <a:pt x="1050397" y="9912566"/>
                </a:cubicBezTo>
                <a:cubicBezTo>
                  <a:pt x="1049586" y="9891309"/>
                  <a:pt x="1057019" y="9889496"/>
                  <a:pt x="1064234" y="9857003"/>
                </a:cubicBezTo>
                <a:cubicBezTo>
                  <a:pt x="1044428" y="9836020"/>
                  <a:pt x="1020266" y="9815659"/>
                  <a:pt x="995489" y="9795536"/>
                </a:cubicBezTo>
                <a:cubicBezTo>
                  <a:pt x="988925" y="9784991"/>
                  <a:pt x="996474" y="9772524"/>
                  <a:pt x="993225" y="9761405"/>
                </a:cubicBezTo>
                <a:cubicBezTo>
                  <a:pt x="882108" y="9652672"/>
                  <a:pt x="745854" y="9703587"/>
                  <a:pt x="704702" y="9842906"/>
                </a:cubicBezTo>
                <a:cubicBezTo>
                  <a:pt x="687788" y="9899657"/>
                  <a:pt x="695171" y="9992629"/>
                  <a:pt x="728834" y="10023814"/>
                </a:cubicBezTo>
                <a:cubicBezTo>
                  <a:pt x="772325" y="10063928"/>
                  <a:pt x="847441" y="10057870"/>
                  <a:pt x="902520" y="10091382"/>
                </a:cubicBezTo>
                <a:cubicBezTo>
                  <a:pt x="973543" y="10134995"/>
                  <a:pt x="977447" y="10181576"/>
                  <a:pt x="984789" y="10238850"/>
                </a:cubicBezTo>
                <a:cubicBezTo>
                  <a:pt x="988560" y="10269570"/>
                  <a:pt x="986506" y="10300775"/>
                  <a:pt x="1002559" y="10317552"/>
                </a:cubicBezTo>
                <a:cubicBezTo>
                  <a:pt x="1030485" y="10346712"/>
                  <a:pt x="1084217" y="10352102"/>
                  <a:pt x="1104769" y="10349460"/>
                </a:cubicBezTo>
                <a:cubicBezTo>
                  <a:pt x="1129723" y="10364564"/>
                  <a:pt x="1157445" y="10406886"/>
                  <a:pt x="1187798" y="10421316"/>
                </a:cubicBezTo>
                <a:cubicBezTo>
                  <a:pt x="1223889" y="10437772"/>
                  <a:pt x="1274492" y="10404063"/>
                  <a:pt x="1320253" y="10404402"/>
                </a:cubicBezTo>
                <a:cubicBezTo>
                  <a:pt x="1353886" y="10404482"/>
                  <a:pt x="1402231" y="10415139"/>
                  <a:pt x="1430788" y="10431324"/>
                </a:cubicBezTo>
                <a:cubicBezTo>
                  <a:pt x="1472626" y="10454398"/>
                  <a:pt x="1502759" y="10494727"/>
                  <a:pt x="1539837" y="10527420"/>
                </a:cubicBezTo>
                <a:cubicBezTo>
                  <a:pt x="1602030" y="10582934"/>
                  <a:pt x="1665796" y="10623342"/>
                  <a:pt x="1744033" y="10634463"/>
                </a:cubicBezTo>
                <a:cubicBezTo>
                  <a:pt x="1767448" y="10582624"/>
                  <a:pt x="1757345" y="10520052"/>
                  <a:pt x="1820237" y="10494320"/>
                </a:cubicBezTo>
                <a:cubicBezTo>
                  <a:pt x="1869595" y="10473822"/>
                  <a:pt x="1937597" y="10541588"/>
                  <a:pt x="1919192" y="10589015"/>
                </a:cubicBezTo>
                <a:cubicBezTo>
                  <a:pt x="1890801" y="10659045"/>
                  <a:pt x="1807038" y="10654657"/>
                  <a:pt x="1762696" y="10653414"/>
                </a:cubicBezTo>
                <a:cubicBezTo>
                  <a:pt x="1777571" y="10710957"/>
                  <a:pt x="1776865" y="10770283"/>
                  <a:pt x="1841507" y="10820253"/>
                </a:cubicBezTo>
                <a:cubicBezTo>
                  <a:pt x="1861195" y="10812640"/>
                  <a:pt x="1828974" y="10789738"/>
                  <a:pt x="1831589" y="10774583"/>
                </a:cubicBezTo>
                <a:cubicBezTo>
                  <a:pt x="1824826" y="10759871"/>
                  <a:pt x="1840400" y="10736169"/>
                  <a:pt x="1855631" y="10727098"/>
                </a:cubicBezTo>
                <a:cubicBezTo>
                  <a:pt x="1909112" y="10748498"/>
                  <a:pt x="1970917" y="10806749"/>
                  <a:pt x="1955498" y="10854146"/>
                </a:cubicBezTo>
                <a:close/>
                <a:moveTo>
                  <a:pt x="6431088" y="751191"/>
                </a:moveTo>
                <a:cubicBezTo>
                  <a:pt x="6426571" y="744097"/>
                  <a:pt x="6426599" y="735953"/>
                  <a:pt x="6418767" y="729434"/>
                </a:cubicBezTo>
                <a:cubicBezTo>
                  <a:pt x="6413668" y="736357"/>
                  <a:pt x="6422663" y="754096"/>
                  <a:pt x="6431088" y="751191"/>
                </a:cubicBezTo>
                <a:close/>
                <a:moveTo>
                  <a:pt x="1564049" y="11767399"/>
                </a:moveTo>
                <a:cubicBezTo>
                  <a:pt x="1485584" y="11634245"/>
                  <a:pt x="1458506" y="11461032"/>
                  <a:pt x="1342655" y="11354734"/>
                </a:cubicBezTo>
                <a:cubicBezTo>
                  <a:pt x="1319689" y="11385918"/>
                  <a:pt x="1355373" y="11424137"/>
                  <a:pt x="1369705" y="11452923"/>
                </a:cubicBezTo>
                <a:cubicBezTo>
                  <a:pt x="1421951" y="11562245"/>
                  <a:pt x="1484784" y="11678796"/>
                  <a:pt x="1549611" y="11775817"/>
                </a:cubicBezTo>
                <a:cubicBezTo>
                  <a:pt x="1555540" y="11777416"/>
                  <a:pt x="1560038" y="11775322"/>
                  <a:pt x="1564049" y="11767399"/>
                </a:cubicBezTo>
                <a:close/>
                <a:moveTo>
                  <a:pt x="1283620" y="12410566"/>
                </a:moveTo>
                <a:cubicBezTo>
                  <a:pt x="1283401" y="12408986"/>
                  <a:pt x="1281813" y="12406957"/>
                  <a:pt x="1278055" y="12403988"/>
                </a:cubicBezTo>
                <a:cubicBezTo>
                  <a:pt x="1273563" y="12406822"/>
                  <a:pt x="1250260" y="12419206"/>
                  <a:pt x="1270136" y="12425896"/>
                </a:cubicBezTo>
                <a:cubicBezTo>
                  <a:pt x="1272595" y="12416010"/>
                  <a:pt x="1284274" y="12415308"/>
                  <a:pt x="1283620" y="12410566"/>
                </a:cubicBezTo>
                <a:close/>
                <a:moveTo>
                  <a:pt x="1548384" y="11820180"/>
                </a:moveTo>
                <a:cubicBezTo>
                  <a:pt x="1522872" y="11815541"/>
                  <a:pt x="1524874" y="11778665"/>
                  <a:pt x="1503525" y="11791174"/>
                </a:cubicBezTo>
                <a:cubicBezTo>
                  <a:pt x="1513417" y="11805751"/>
                  <a:pt x="1510042" y="11822630"/>
                  <a:pt x="1529458" y="11835291"/>
                </a:cubicBezTo>
                <a:cubicBezTo>
                  <a:pt x="1535127" y="11827079"/>
                  <a:pt x="1543290" y="11831707"/>
                  <a:pt x="1548384" y="11820180"/>
                </a:cubicBezTo>
                <a:close/>
                <a:moveTo>
                  <a:pt x="1276036" y="12436705"/>
                </a:moveTo>
                <a:cubicBezTo>
                  <a:pt x="1277101" y="12434296"/>
                  <a:pt x="1276744" y="12431256"/>
                  <a:pt x="1274079" y="12427321"/>
                </a:cubicBezTo>
                <a:cubicBezTo>
                  <a:pt x="1267079" y="12430240"/>
                  <a:pt x="1243049" y="12436415"/>
                  <a:pt x="1252028" y="12448578"/>
                </a:cubicBezTo>
                <a:cubicBezTo>
                  <a:pt x="1256858" y="12445494"/>
                  <a:pt x="1272842" y="12443934"/>
                  <a:pt x="1276036" y="12436705"/>
                </a:cubicBezTo>
                <a:close/>
                <a:moveTo>
                  <a:pt x="1637104" y="11625161"/>
                </a:moveTo>
                <a:cubicBezTo>
                  <a:pt x="1648721" y="11605800"/>
                  <a:pt x="1643225" y="11565101"/>
                  <a:pt x="1636112" y="11543078"/>
                </a:cubicBezTo>
                <a:cubicBezTo>
                  <a:pt x="1608050" y="11458729"/>
                  <a:pt x="1531714" y="11365808"/>
                  <a:pt x="1486879" y="11284764"/>
                </a:cubicBezTo>
                <a:cubicBezTo>
                  <a:pt x="1509524" y="11404480"/>
                  <a:pt x="1573716" y="11514487"/>
                  <a:pt x="1637104" y="11625161"/>
                </a:cubicBezTo>
                <a:close/>
                <a:moveTo>
                  <a:pt x="6248543" y="1188643"/>
                </a:moveTo>
                <a:cubicBezTo>
                  <a:pt x="6239921" y="1171562"/>
                  <a:pt x="6203314" y="1156823"/>
                  <a:pt x="6184518" y="1163581"/>
                </a:cubicBezTo>
                <a:cubicBezTo>
                  <a:pt x="6193291" y="1186826"/>
                  <a:pt x="6226104" y="1193074"/>
                  <a:pt x="6248543" y="1188643"/>
                </a:cubicBezTo>
                <a:close/>
                <a:moveTo>
                  <a:pt x="1282261" y="12459507"/>
                </a:moveTo>
                <a:cubicBezTo>
                  <a:pt x="1284953" y="12452058"/>
                  <a:pt x="1282715" y="12447286"/>
                  <a:pt x="1278091" y="12443633"/>
                </a:cubicBezTo>
                <a:cubicBezTo>
                  <a:pt x="1276032" y="12449328"/>
                  <a:pt x="1272574" y="12452042"/>
                  <a:pt x="1269116" y="12454755"/>
                </a:cubicBezTo>
                <a:close/>
                <a:moveTo>
                  <a:pt x="1682450" y="11554877"/>
                </a:moveTo>
                <a:cubicBezTo>
                  <a:pt x="1636087" y="11489998"/>
                  <a:pt x="1622492" y="11389078"/>
                  <a:pt x="1555039" y="11346518"/>
                </a:cubicBezTo>
                <a:cubicBezTo>
                  <a:pt x="1584213" y="11419110"/>
                  <a:pt x="1628689" y="11488259"/>
                  <a:pt x="1661556" y="11559423"/>
                </a:cubicBezTo>
                <a:cubicBezTo>
                  <a:pt x="1669908" y="11563624"/>
                  <a:pt x="1678022" y="11567208"/>
                  <a:pt x="1682450" y="11554877"/>
                </a:cubicBezTo>
                <a:close/>
                <a:moveTo>
                  <a:pt x="6056017" y="1664719"/>
                </a:moveTo>
                <a:cubicBezTo>
                  <a:pt x="6051938" y="1662407"/>
                  <a:pt x="6055834" y="1647815"/>
                  <a:pt x="6046944" y="1654083"/>
                </a:cubicBezTo>
                <a:cubicBezTo>
                  <a:pt x="6051023" y="1656395"/>
                  <a:pt x="6047127" y="1670987"/>
                  <a:pt x="6056017" y="1664719"/>
                </a:cubicBezTo>
                <a:close/>
                <a:moveTo>
                  <a:pt x="1603442" y="11747554"/>
                </a:moveTo>
                <a:cubicBezTo>
                  <a:pt x="1586746" y="11721806"/>
                  <a:pt x="1576333" y="11665667"/>
                  <a:pt x="1541486" y="11662517"/>
                </a:cubicBezTo>
                <a:cubicBezTo>
                  <a:pt x="1558570" y="11692007"/>
                  <a:pt x="1551632" y="11726192"/>
                  <a:pt x="1582548" y="11752099"/>
                </a:cubicBezTo>
                <a:cubicBezTo>
                  <a:pt x="1590851" y="11755257"/>
                  <a:pt x="1597146" y="11751406"/>
                  <a:pt x="1603442" y="11747554"/>
                </a:cubicBezTo>
                <a:close/>
                <a:moveTo>
                  <a:pt x="6247339" y="1245855"/>
                </a:moveTo>
                <a:cubicBezTo>
                  <a:pt x="6243129" y="1231801"/>
                  <a:pt x="6231686" y="1220289"/>
                  <a:pt x="6218811" y="1209579"/>
                </a:cubicBezTo>
                <a:cubicBezTo>
                  <a:pt x="6206788" y="1216461"/>
                  <a:pt x="6226736" y="1227427"/>
                  <a:pt x="6223165" y="1238761"/>
                </a:cubicBezTo>
                <a:cubicBezTo>
                  <a:pt x="6192254" y="1232276"/>
                  <a:pt x="6211373" y="1186566"/>
                  <a:pt x="6176473" y="1173656"/>
                </a:cubicBezTo>
                <a:cubicBezTo>
                  <a:pt x="6169658" y="1193958"/>
                  <a:pt x="6183338" y="1206100"/>
                  <a:pt x="6181855" y="1224095"/>
                </a:cubicBezTo>
                <a:cubicBezTo>
                  <a:pt x="6148819" y="1198021"/>
                  <a:pt x="6182499" y="1146191"/>
                  <a:pt x="6132134" y="1126807"/>
                </a:cubicBezTo>
                <a:cubicBezTo>
                  <a:pt x="6122812" y="1168238"/>
                  <a:pt x="6157409" y="1238759"/>
                  <a:pt x="6227871" y="1250882"/>
                </a:cubicBezTo>
                <a:cubicBezTo>
                  <a:pt x="6230842" y="1251478"/>
                  <a:pt x="6241284" y="1251429"/>
                  <a:pt x="6247339" y="1245855"/>
                </a:cubicBezTo>
                <a:close/>
                <a:moveTo>
                  <a:pt x="6465957" y="772715"/>
                </a:moveTo>
                <a:cubicBezTo>
                  <a:pt x="6457122" y="762694"/>
                  <a:pt x="6455549" y="738548"/>
                  <a:pt x="6436742" y="738395"/>
                </a:cubicBezTo>
                <a:cubicBezTo>
                  <a:pt x="6444961" y="748654"/>
                  <a:pt x="6448381" y="772087"/>
                  <a:pt x="6465957" y="772715"/>
                </a:cubicBezTo>
                <a:close/>
                <a:moveTo>
                  <a:pt x="6273226" y="1233622"/>
                </a:moveTo>
                <a:cubicBezTo>
                  <a:pt x="6269970" y="1214967"/>
                  <a:pt x="6252170" y="1196701"/>
                  <a:pt x="6228369" y="1203400"/>
                </a:cubicBezTo>
                <a:cubicBezTo>
                  <a:pt x="6238874" y="1213781"/>
                  <a:pt x="6255446" y="1234015"/>
                  <a:pt x="6273226" y="1233622"/>
                </a:cubicBezTo>
                <a:close/>
                <a:moveTo>
                  <a:pt x="1647297" y="11754428"/>
                </a:moveTo>
                <a:cubicBezTo>
                  <a:pt x="1668246" y="11719290"/>
                  <a:pt x="1678416" y="11678368"/>
                  <a:pt x="1661070" y="11658713"/>
                </a:cubicBezTo>
                <a:cubicBezTo>
                  <a:pt x="1640122" y="11723449"/>
                  <a:pt x="1601081" y="11772534"/>
                  <a:pt x="1568850" y="11815445"/>
                </a:cubicBezTo>
                <a:cubicBezTo>
                  <a:pt x="1594620" y="11818923"/>
                  <a:pt x="1626348" y="11789567"/>
                  <a:pt x="1647297" y="11754428"/>
                </a:cubicBezTo>
                <a:close/>
                <a:moveTo>
                  <a:pt x="1345330" y="12448123"/>
                </a:moveTo>
                <a:cubicBezTo>
                  <a:pt x="1345330" y="12448123"/>
                  <a:pt x="1333870" y="12429119"/>
                  <a:pt x="1345330" y="12448123"/>
                </a:cubicBezTo>
                <a:close/>
                <a:moveTo>
                  <a:pt x="6496480" y="799456"/>
                </a:moveTo>
                <a:cubicBezTo>
                  <a:pt x="6485899" y="792232"/>
                  <a:pt x="6487789" y="770636"/>
                  <a:pt x="6475285" y="771229"/>
                </a:cubicBezTo>
                <a:cubicBezTo>
                  <a:pt x="6480656" y="778700"/>
                  <a:pt x="6483570" y="809047"/>
                  <a:pt x="6496480" y="799456"/>
                </a:cubicBezTo>
                <a:close/>
                <a:moveTo>
                  <a:pt x="1788320" y="11460818"/>
                </a:moveTo>
                <a:cubicBezTo>
                  <a:pt x="1774902" y="11438049"/>
                  <a:pt x="1757550" y="11416095"/>
                  <a:pt x="1761709" y="11389356"/>
                </a:cubicBezTo>
                <a:cubicBezTo>
                  <a:pt x="1724358" y="11368771"/>
                  <a:pt x="1731103" y="11291127"/>
                  <a:pt x="1688998" y="11306712"/>
                </a:cubicBezTo>
                <a:cubicBezTo>
                  <a:pt x="1724892" y="11353699"/>
                  <a:pt x="1740859" y="11434234"/>
                  <a:pt x="1788320" y="11460818"/>
                </a:cubicBezTo>
                <a:close/>
                <a:moveTo>
                  <a:pt x="6300780" y="1255839"/>
                </a:moveTo>
                <a:lnTo>
                  <a:pt x="6296935" y="1264541"/>
                </a:lnTo>
                <a:cubicBezTo>
                  <a:pt x="6247794" y="1276543"/>
                  <a:pt x="6154414" y="1252858"/>
                  <a:pt x="6131285" y="1191350"/>
                </a:cubicBezTo>
                <a:cubicBezTo>
                  <a:pt x="6105959" y="1236469"/>
                  <a:pt x="6041065" y="1269486"/>
                  <a:pt x="5990215" y="1255268"/>
                </a:cubicBezTo>
                <a:cubicBezTo>
                  <a:pt x="5920265" y="1235479"/>
                  <a:pt x="5832287" y="1141014"/>
                  <a:pt x="5829758" y="1061349"/>
                </a:cubicBezTo>
                <a:cubicBezTo>
                  <a:pt x="5829597" y="1051953"/>
                  <a:pt x="5836094" y="1037250"/>
                  <a:pt x="5837348" y="1020588"/>
                </a:cubicBezTo>
                <a:cubicBezTo>
                  <a:pt x="5840686" y="986196"/>
                  <a:pt x="5830832" y="958888"/>
                  <a:pt x="5868903" y="949169"/>
                </a:cubicBezTo>
                <a:cubicBezTo>
                  <a:pt x="5877567" y="933629"/>
                  <a:pt x="5883708" y="911595"/>
                  <a:pt x="5898614" y="897379"/>
                </a:cubicBezTo>
                <a:cubicBezTo>
                  <a:pt x="5943029" y="854596"/>
                  <a:pt x="6068900" y="853542"/>
                  <a:pt x="6139143" y="894622"/>
                </a:cubicBezTo>
                <a:cubicBezTo>
                  <a:pt x="6164874" y="909578"/>
                  <a:pt x="6185134" y="936104"/>
                  <a:pt x="6192573" y="959117"/>
                </a:cubicBezTo>
                <a:cubicBezTo>
                  <a:pt x="6206168" y="999914"/>
                  <a:pt x="6181322" y="1061027"/>
                  <a:pt x="6137151" y="1084550"/>
                </a:cubicBezTo>
                <a:cubicBezTo>
                  <a:pt x="6157860" y="1092982"/>
                  <a:pt x="6180230" y="1099280"/>
                  <a:pt x="6202617" y="1099846"/>
                </a:cubicBezTo>
                <a:cubicBezTo>
                  <a:pt x="6225738" y="1100378"/>
                  <a:pt x="6246753" y="1087785"/>
                  <a:pt x="6267815" y="1091353"/>
                </a:cubicBezTo>
                <a:cubicBezTo>
                  <a:pt x="6270619" y="1103710"/>
                  <a:pt x="6255457" y="1109564"/>
                  <a:pt x="6252700" y="1125562"/>
                </a:cubicBezTo>
                <a:cubicBezTo>
                  <a:pt x="6236590" y="1127052"/>
                  <a:pt x="6222799" y="1133869"/>
                  <a:pt x="6203664" y="1127567"/>
                </a:cubicBezTo>
                <a:cubicBezTo>
                  <a:pt x="6222880" y="1150763"/>
                  <a:pt x="6244800" y="1162958"/>
                  <a:pt x="6261107" y="1183793"/>
                </a:cubicBezTo>
                <a:cubicBezTo>
                  <a:pt x="6278687" y="1206624"/>
                  <a:pt x="6285931" y="1231704"/>
                  <a:pt x="6300780" y="1255839"/>
                </a:cubicBezTo>
                <a:close/>
                <a:moveTo>
                  <a:pt x="6138913" y="1634116"/>
                </a:moveTo>
                <a:lnTo>
                  <a:pt x="6135010" y="1623114"/>
                </a:lnTo>
                <a:lnTo>
                  <a:pt x="6134597" y="1621949"/>
                </a:lnTo>
                <a:lnTo>
                  <a:pt x="6130537" y="1627602"/>
                </a:lnTo>
                <a:lnTo>
                  <a:pt x="6125980" y="1633946"/>
                </a:lnTo>
                <a:cubicBezTo>
                  <a:pt x="6124391" y="1637832"/>
                  <a:pt x="6124979" y="1641406"/>
                  <a:pt x="6130433" y="1644070"/>
                </a:cubicBezTo>
                <a:cubicBezTo>
                  <a:pt x="6134382" y="1641482"/>
                  <a:pt x="6137714" y="1637983"/>
                  <a:pt x="6138913" y="1634116"/>
                </a:cubicBezTo>
                <a:close/>
                <a:moveTo>
                  <a:pt x="6131054" y="1665756"/>
                </a:moveTo>
                <a:cubicBezTo>
                  <a:pt x="6120950" y="1659762"/>
                  <a:pt x="6116671" y="1653283"/>
                  <a:pt x="6111350" y="1646854"/>
                </a:cubicBezTo>
                <a:cubicBezTo>
                  <a:pt x="6103839" y="1655771"/>
                  <a:pt x="6114182" y="1662380"/>
                  <a:pt x="6110224" y="1671337"/>
                </a:cubicBezTo>
                <a:cubicBezTo>
                  <a:pt x="6105718" y="1668836"/>
                  <a:pt x="6101251" y="1662784"/>
                  <a:pt x="6097232" y="1666107"/>
                </a:cubicBezTo>
                <a:cubicBezTo>
                  <a:pt x="6102525" y="1680680"/>
                  <a:pt x="6122850" y="1682014"/>
                  <a:pt x="6131054" y="1665756"/>
                </a:cubicBezTo>
                <a:close/>
                <a:moveTo>
                  <a:pt x="6434774" y="985290"/>
                </a:moveTo>
                <a:cubicBezTo>
                  <a:pt x="6446359" y="956761"/>
                  <a:pt x="6449032" y="925315"/>
                  <a:pt x="6458355" y="901905"/>
                </a:cubicBezTo>
                <a:cubicBezTo>
                  <a:pt x="6467351" y="880390"/>
                  <a:pt x="6480537" y="867863"/>
                  <a:pt x="6482727" y="852517"/>
                </a:cubicBezTo>
                <a:cubicBezTo>
                  <a:pt x="6489879" y="792461"/>
                  <a:pt x="6413684" y="762874"/>
                  <a:pt x="6353686" y="731266"/>
                </a:cubicBezTo>
                <a:cubicBezTo>
                  <a:pt x="6226194" y="664228"/>
                  <a:pt x="6116058" y="584468"/>
                  <a:pt x="6005260" y="565081"/>
                </a:cubicBezTo>
                <a:cubicBezTo>
                  <a:pt x="5942400" y="604600"/>
                  <a:pt x="5918111" y="668809"/>
                  <a:pt x="5888112" y="722848"/>
                </a:cubicBezTo>
                <a:cubicBezTo>
                  <a:pt x="5839623" y="809502"/>
                  <a:pt x="5803965" y="893668"/>
                  <a:pt x="5769460" y="984461"/>
                </a:cubicBezTo>
                <a:cubicBezTo>
                  <a:pt x="5733309" y="1080134"/>
                  <a:pt x="5684293" y="1164515"/>
                  <a:pt x="5646889" y="1251478"/>
                </a:cubicBezTo>
                <a:cubicBezTo>
                  <a:pt x="5646135" y="1253184"/>
                  <a:pt x="5650314" y="1257580"/>
                  <a:pt x="5648379" y="1260804"/>
                </a:cubicBezTo>
                <a:cubicBezTo>
                  <a:pt x="5646257" y="1264454"/>
                  <a:pt x="5642366" y="1261715"/>
                  <a:pt x="5639677" y="1266645"/>
                </a:cubicBezTo>
                <a:cubicBezTo>
                  <a:pt x="5632605" y="1280344"/>
                  <a:pt x="5639882" y="1292735"/>
                  <a:pt x="5637243" y="1298707"/>
                </a:cubicBezTo>
                <a:cubicBezTo>
                  <a:pt x="5635547" y="1302545"/>
                  <a:pt x="5627111" y="1300857"/>
                  <a:pt x="5625742" y="1302801"/>
                </a:cubicBezTo>
                <a:cubicBezTo>
                  <a:pt x="5616635" y="1317640"/>
                  <a:pt x="5622821" y="1329040"/>
                  <a:pt x="5620709" y="1337283"/>
                </a:cubicBezTo>
                <a:cubicBezTo>
                  <a:pt x="5619777" y="1344009"/>
                  <a:pt x="5614340" y="1348234"/>
                  <a:pt x="5613736" y="1353065"/>
                </a:cubicBezTo>
                <a:cubicBezTo>
                  <a:pt x="5609594" y="1384372"/>
                  <a:pt x="5630102" y="1402610"/>
                  <a:pt x="5660664" y="1425800"/>
                </a:cubicBezTo>
                <a:cubicBezTo>
                  <a:pt x="5732180" y="1479830"/>
                  <a:pt x="5809577" y="1517086"/>
                  <a:pt x="5892710" y="1556367"/>
                </a:cubicBezTo>
                <a:cubicBezTo>
                  <a:pt x="5957631" y="1586072"/>
                  <a:pt x="6033709" y="1626313"/>
                  <a:pt x="6091020" y="1623597"/>
                </a:cubicBezTo>
                <a:cubicBezTo>
                  <a:pt x="6099971" y="1622964"/>
                  <a:pt x="6108563" y="1610446"/>
                  <a:pt x="6119432" y="1619327"/>
                </a:cubicBezTo>
                <a:cubicBezTo>
                  <a:pt x="6163674" y="1579229"/>
                  <a:pt x="6172793" y="1529728"/>
                  <a:pt x="6193624" y="1484893"/>
                </a:cubicBezTo>
                <a:cubicBezTo>
                  <a:pt x="6207481" y="1455839"/>
                  <a:pt x="6227978" y="1430230"/>
                  <a:pt x="6243870" y="1400036"/>
                </a:cubicBezTo>
                <a:cubicBezTo>
                  <a:pt x="6272687" y="1347514"/>
                  <a:pt x="6293246" y="1288284"/>
                  <a:pt x="6321349" y="1233917"/>
                </a:cubicBezTo>
                <a:cubicBezTo>
                  <a:pt x="6350017" y="1178271"/>
                  <a:pt x="6368969" y="1120370"/>
                  <a:pt x="6393430" y="1068472"/>
                </a:cubicBezTo>
                <a:cubicBezTo>
                  <a:pt x="6408091" y="1038754"/>
                  <a:pt x="6423090" y="1011735"/>
                  <a:pt x="6434774" y="985290"/>
                </a:cubicBezTo>
                <a:close/>
                <a:moveTo>
                  <a:pt x="6208106" y="1499449"/>
                </a:moveTo>
                <a:cubicBezTo>
                  <a:pt x="6202597" y="1493446"/>
                  <a:pt x="6222562" y="1482895"/>
                  <a:pt x="6212269" y="1477328"/>
                </a:cubicBezTo>
                <a:cubicBezTo>
                  <a:pt x="6212330" y="1482962"/>
                  <a:pt x="6193906" y="1503881"/>
                  <a:pt x="6208106" y="1499449"/>
                </a:cubicBezTo>
                <a:close/>
                <a:moveTo>
                  <a:pt x="6158845" y="1639801"/>
                </a:moveTo>
                <a:cubicBezTo>
                  <a:pt x="6154955" y="1637062"/>
                  <a:pt x="6153574" y="1634413"/>
                  <a:pt x="6152998" y="1631099"/>
                </a:cubicBezTo>
                <a:cubicBezTo>
                  <a:pt x="6144207" y="1639450"/>
                  <a:pt x="6144367" y="1647168"/>
                  <a:pt x="6148647" y="1653647"/>
                </a:cubicBezTo>
                <a:cubicBezTo>
                  <a:pt x="6152188" y="1649094"/>
                  <a:pt x="6155304" y="1644353"/>
                  <a:pt x="6158845" y="1639801"/>
                </a:cubicBezTo>
                <a:close/>
                <a:moveTo>
                  <a:pt x="6168856" y="1626381"/>
                </a:moveTo>
                <a:cubicBezTo>
                  <a:pt x="6165580" y="1623404"/>
                  <a:pt x="6167514" y="1620180"/>
                  <a:pt x="6162581" y="1617491"/>
                </a:cubicBezTo>
                <a:cubicBezTo>
                  <a:pt x="6161212" y="1619435"/>
                  <a:pt x="6160032" y="1620952"/>
                  <a:pt x="6158663" y="1622896"/>
                </a:cubicBezTo>
                <a:cubicBezTo>
                  <a:pt x="6162127" y="1625446"/>
                  <a:pt x="6160004" y="1629097"/>
                  <a:pt x="6164937" y="1631786"/>
                </a:cubicBezTo>
                <a:cubicBezTo>
                  <a:pt x="6166306" y="1629842"/>
                  <a:pt x="6167675" y="1627898"/>
                  <a:pt x="6168856" y="1626381"/>
                </a:cubicBezTo>
                <a:close/>
                <a:moveTo>
                  <a:pt x="6186017" y="1592844"/>
                </a:moveTo>
                <a:cubicBezTo>
                  <a:pt x="6187203" y="1588031"/>
                  <a:pt x="6187139" y="1583415"/>
                  <a:pt x="6186530" y="1578876"/>
                </a:cubicBezTo>
                <a:lnTo>
                  <a:pt x="6185465" y="1572487"/>
                </a:lnTo>
                <a:lnTo>
                  <a:pt x="6181988" y="1551634"/>
                </a:lnTo>
                <a:cubicBezTo>
                  <a:pt x="6180045" y="1561226"/>
                  <a:pt x="6177581" y="1570844"/>
                  <a:pt x="6176337" y="1580299"/>
                </a:cubicBezTo>
                <a:lnTo>
                  <a:pt x="6176413" y="1581570"/>
                </a:lnTo>
                <a:lnTo>
                  <a:pt x="6178002" y="1607990"/>
                </a:lnTo>
                <a:cubicBezTo>
                  <a:pt x="6182394" y="1602666"/>
                  <a:pt x="6184831" y="1597657"/>
                  <a:pt x="6186017" y="1592844"/>
                </a:cubicBezTo>
                <a:close/>
                <a:moveTo>
                  <a:pt x="6203865" y="1567928"/>
                </a:moveTo>
                <a:cubicBezTo>
                  <a:pt x="6201015" y="1565139"/>
                  <a:pt x="6201332" y="1558652"/>
                  <a:pt x="6195656" y="1562261"/>
                </a:cubicBezTo>
                <a:cubicBezTo>
                  <a:pt x="6198693" y="1564623"/>
                  <a:pt x="6198189" y="1571537"/>
                  <a:pt x="6203865" y="1567928"/>
                </a:cubicBezTo>
                <a:close/>
                <a:moveTo>
                  <a:pt x="6219352" y="1536918"/>
                </a:moveTo>
                <a:cubicBezTo>
                  <a:pt x="6221660" y="1531693"/>
                  <a:pt x="6221907" y="1525939"/>
                  <a:pt x="6216120" y="1522872"/>
                </a:cubicBezTo>
                <a:cubicBezTo>
                  <a:pt x="6209652" y="1531740"/>
                  <a:pt x="6209624" y="1539884"/>
                  <a:pt x="6210211" y="1547791"/>
                </a:cubicBezTo>
                <a:cubicBezTo>
                  <a:pt x="6212672" y="1546839"/>
                  <a:pt x="6217043" y="1542143"/>
                  <a:pt x="6219352" y="1536918"/>
                </a:cubicBezTo>
                <a:close/>
                <a:moveTo>
                  <a:pt x="6507158" y="887272"/>
                </a:moveTo>
                <a:cubicBezTo>
                  <a:pt x="6502126" y="882500"/>
                  <a:pt x="6507275" y="876618"/>
                  <a:pt x="6502431" y="871419"/>
                </a:cubicBezTo>
                <a:cubicBezTo>
                  <a:pt x="6497232" y="876259"/>
                  <a:pt x="6503617" y="891825"/>
                  <a:pt x="6507158" y="887272"/>
                </a:cubicBezTo>
                <a:close/>
                <a:moveTo>
                  <a:pt x="6404170" y="1122669"/>
                </a:moveTo>
                <a:cubicBezTo>
                  <a:pt x="6400091" y="1120356"/>
                  <a:pt x="6403987" y="1105765"/>
                  <a:pt x="6395097" y="1112032"/>
                </a:cubicBezTo>
                <a:cubicBezTo>
                  <a:pt x="6399176" y="1114344"/>
                  <a:pt x="6394853" y="1128748"/>
                  <a:pt x="6404170" y="1122669"/>
                </a:cubicBezTo>
                <a:close/>
                <a:moveTo>
                  <a:pt x="6368036" y="1205604"/>
                </a:moveTo>
                <a:cubicBezTo>
                  <a:pt x="6374326" y="1201757"/>
                  <a:pt x="6369699" y="1187986"/>
                  <a:pt x="6363696" y="1193491"/>
                </a:cubicBezTo>
                <a:cubicBezTo>
                  <a:pt x="6367021" y="1197509"/>
                  <a:pt x="6365137" y="1201774"/>
                  <a:pt x="6368036" y="1205604"/>
                </a:cubicBezTo>
                <a:close/>
                <a:moveTo>
                  <a:pt x="1826486" y="11485335"/>
                </a:moveTo>
                <a:cubicBezTo>
                  <a:pt x="1826711" y="11459410"/>
                  <a:pt x="1809864" y="11408592"/>
                  <a:pt x="1786964" y="11406129"/>
                </a:cubicBezTo>
                <a:cubicBezTo>
                  <a:pt x="1800670" y="11430555"/>
                  <a:pt x="1813335" y="11455031"/>
                  <a:pt x="1809464" y="11483428"/>
                </a:cubicBezTo>
                <a:cubicBezTo>
                  <a:pt x="1791867" y="11478203"/>
                  <a:pt x="1781929" y="11506470"/>
                  <a:pt x="1763189" y="11499211"/>
                </a:cubicBezTo>
                <a:cubicBezTo>
                  <a:pt x="1730530" y="11414872"/>
                  <a:pt x="1694125" y="11330919"/>
                  <a:pt x="1622806" y="11255524"/>
                </a:cubicBezTo>
                <a:cubicBezTo>
                  <a:pt x="1633839" y="11355310"/>
                  <a:pt x="1728257" y="11437341"/>
                  <a:pt x="1738864" y="11536940"/>
                </a:cubicBezTo>
                <a:cubicBezTo>
                  <a:pt x="1665111" y="11454345"/>
                  <a:pt x="1653072" y="11329109"/>
                  <a:pt x="1570453" y="11266581"/>
                </a:cubicBezTo>
                <a:cubicBezTo>
                  <a:pt x="1617087" y="11367810"/>
                  <a:pt x="1646572" y="11473198"/>
                  <a:pt x="1718459" y="11569257"/>
                </a:cubicBezTo>
                <a:cubicBezTo>
                  <a:pt x="1757246" y="11554247"/>
                  <a:pt x="1794405" y="11531374"/>
                  <a:pt x="1826486" y="11485335"/>
                </a:cubicBezTo>
                <a:close/>
                <a:moveTo>
                  <a:pt x="6233901" y="1510337"/>
                </a:moveTo>
                <a:cubicBezTo>
                  <a:pt x="6229395" y="1507836"/>
                  <a:pt x="6224313" y="1502022"/>
                  <a:pt x="6220910" y="1505106"/>
                </a:cubicBezTo>
                <a:cubicBezTo>
                  <a:pt x="6225942" y="1509879"/>
                  <a:pt x="6221031" y="1516376"/>
                  <a:pt x="6226064" y="1521148"/>
                </a:cubicBezTo>
                <a:cubicBezTo>
                  <a:pt x="6228613" y="1517686"/>
                  <a:pt x="6231163" y="1514225"/>
                  <a:pt x="6233901" y="1510337"/>
                </a:cubicBezTo>
                <a:close/>
                <a:moveTo>
                  <a:pt x="6255657" y="1476106"/>
                </a:moveTo>
                <a:cubicBezTo>
                  <a:pt x="6253900" y="1474310"/>
                  <a:pt x="6252382" y="1473130"/>
                  <a:pt x="6254793" y="1471136"/>
                </a:cubicBezTo>
                <a:cubicBezTo>
                  <a:pt x="6252847" y="1469767"/>
                  <a:pt x="6250902" y="1468398"/>
                  <a:pt x="6249572" y="1466790"/>
                </a:cubicBezTo>
                <a:cubicBezTo>
                  <a:pt x="6240154" y="1470786"/>
                  <a:pt x="6252592" y="1481889"/>
                  <a:pt x="6255657" y="1476106"/>
                </a:cubicBezTo>
                <a:close/>
                <a:moveTo>
                  <a:pt x="6264803" y="1457716"/>
                </a:moveTo>
                <a:cubicBezTo>
                  <a:pt x="6274326" y="1438473"/>
                  <a:pt x="6264782" y="1409276"/>
                  <a:pt x="6261207" y="1400049"/>
                </a:cubicBezTo>
                <a:cubicBezTo>
                  <a:pt x="6264616" y="1418888"/>
                  <a:pt x="6247899" y="1440561"/>
                  <a:pt x="6264803" y="1457716"/>
                </a:cubicBezTo>
                <a:close/>
                <a:moveTo>
                  <a:pt x="6285268" y="1418327"/>
                </a:moveTo>
                <a:cubicBezTo>
                  <a:pt x="6282386" y="1401760"/>
                  <a:pt x="6281161" y="1384905"/>
                  <a:pt x="6280790" y="1368427"/>
                </a:cubicBezTo>
                <a:cubicBezTo>
                  <a:pt x="6271733" y="1384308"/>
                  <a:pt x="6269548" y="1421578"/>
                  <a:pt x="6285268" y="1418327"/>
                </a:cubicBezTo>
                <a:close/>
                <a:moveTo>
                  <a:pt x="1386172" y="12511931"/>
                </a:moveTo>
                <a:cubicBezTo>
                  <a:pt x="1386484" y="12487770"/>
                  <a:pt x="1364883" y="12473521"/>
                  <a:pt x="1352071" y="12455514"/>
                </a:cubicBezTo>
                <a:cubicBezTo>
                  <a:pt x="1327407" y="12463442"/>
                  <a:pt x="1299629" y="12466280"/>
                  <a:pt x="1281521" y="12488963"/>
                </a:cubicBezTo>
                <a:cubicBezTo>
                  <a:pt x="1314345" y="12502315"/>
                  <a:pt x="1323949" y="12466155"/>
                  <a:pt x="1354498" y="12476208"/>
                </a:cubicBezTo>
                <a:cubicBezTo>
                  <a:pt x="1334517" y="12497222"/>
                  <a:pt x="1298868" y="12484830"/>
                  <a:pt x="1282523" y="12513600"/>
                </a:cubicBezTo>
                <a:cubicBezTo>
                  <a:pt x="1317417" y="12526708"/>
                  <a:pt x="1343080" y="12479016"/>
                  <a:pt x="1367432" y="12495249"/>
                </a:cubicBezTo>
                <a:cubicBezTo>
                  <a:pt x="1347086" y="12513159"/>
                  <a:pt x="1317787" y="12511980"/>
                  <a:pt x="1296444" y="12528539"/>
                </a:cubicBezTo>
                <a:cubicBezTo>
                  <a:pt x="1325662" y="12550496"/>
                  <a:pt x="1351045" y="12502206"/>
                  <a:pt x="1386172" y="12511931"/>
                </a:cubicBezTo>
                <a:close/>
                <a:moveTo>
                  <a:pt x="6500373" y="941882"/>
                </a:moveTo>
                <a:cubicBezTo>
                  <a:pt x="6503277" y="928381"/>
                  <a:pt x="6499143" y="903103"/>
                  <a:pt x="6489804" y="899997"/>
                </a:cubicBezTo>
                <a:cubicBezTo>
                  <a:pt x="6496278" y="913053"/>
                  <a:pt x="6487220" y="928933"/>
                  <a:pt x="6500373" y="941882"/>
                </a:cubicBezTo>
                <a:close/>
                <a:moveTo>
                  <a:pt x="6335773" y="1315422"/>
                </a:moveTo>
                <a:cubicBezTo>
                  <a:pt x="6336425" y="1313225"/>
                  <a:pt x="6335911" y="1311214"/>
                  <a:pt x="6332710" y="1309799"/>
                </a:cubicBezTo>
                <a:cubicBezTo>
                  <a:pt x="6328741" y="1314164"/>
                  <a:pt x="6329556" y="1318092"/>
                  <a:pt x="6331839" y="1322160"/>
                </a:cubicBezTo>
                <a:cubicBezTo>
                  <a:pt x="6333302" y="1320002"/>
                  <a:pt x="6335121" y="1317620"/>
                  <a:pt x="6335773" y="1315422"/>
                </a:cubicBezTo>
                <a:close/>
                <a:moveTo>
                  <a:pt x="6477053" y="995813"/>
                </a:moveTo>
                <a:cubicBezTo>
                  <a:pt x="6484127" y="982115"/>
                  <a:pt x="6474577" y="970249"/>
                  <a:pt x="6471468" y="957659"/>
                </a:cubicBezTo>
                <a:cubicBezTo>
                  <a:pt x="6467521" y="971209"/>
                  <a:pt x="6469399" y="984275"/>
                  <a:pt x="6477053" y="995813"/>
                </a:cubicBezTo>
                <a:close/>
                <a:moveTo>
                  <a:pt x="6358146" y="1269548"/>
                </a:moveTo>
                <a:cubicBezTo>
                  <a:pt x="6362469" y="1255145"/>
                  <a:pt x="6355807" y="1242515"/>
                  <a:pt x="6354544" y="1229212"/>
                </a:cubicBezTo>
                <a:cubicBezTo>
                  <a:pt x="6351878" y="1243328"/>
                  <a:pt x="6351484" y="1256919"/>
                  <a:pt x="6358146" y="1269548"/>
                </a:cubicBezTo>
                <a:close/>
                <a:moveTo>
                  <a:pt x="6463307" y="1031543"/>
                </a:moveTo>
                <a:cubicBezTo>
                  <a:pt x="6471450" y="1009651"/>
                  <a:pt x="6461739" y="990067"/>
                  <a:pt x="6458897" y="969948"/>
                </a:cubicBezTo>
                <a:cubicBezTo>
                  <a:pt x="6448033" y="982991"/>
                  <a:pt x="6456157" y="1013090"/>
                  <a:pt x="6463307" y="1031543"/>
                </a:cubicBezTo>
                <a:close/>
                <a:moveTo>
                  <a:pt x="6452426" y="1057324"/>
                </a:moveTo>
                <a:cubicBezTo>
                  <a:pt x="6458529" y="1053903"/>
                  <a:pt x="6454328" y="1040321"/>
                  <a:pt x="6448563" y="1046441"/>
                </a:cubicBezTo>
                <a:cubicBezTo>
                  <a:pt x="6451650" y="1049844"/>
                  <a:pt x="6449339" y="1053921"/>
                  <a:pt x="6452426" y="1057324"/>
                </a:cubicBezTo>
                <a:close/>
                <a:moveTo>
                  <a:pt x="6356411" y="1276939"/>
                </a:moveTo>
                <a:cubicBezTo>
                  <a:pt x="6351528" y="1275291"/>
                  <a:pt x="6344916" y="1263703"/>
                  <a:pt x="6341235" y="1269723"/>
                </a:cubicBezTo>
                <a:cubicBezTo>
                  <a:pt x="6347837" y="1276718"/>
                  <a:pt x="6338669" y="1285923"/>
                  <a:pt x="6344655" y="1293156"/>
                </a:cubicBezTo>
                <a:cubicBezTo>
                  <a:pt x="6354836" y="1292047"/>
                  <a:pt x="6349039" y="1284387"/>
                  <a:pt x="6356411" y="1276939"/>
                </a:cubicBezTo>
                <a:close/>
                <a:moveTo>
                  <a:pt x="1378024" y="12546078"/>
                </a:moveTo>
                <a:cubicBezTo>
                  <a:pt x="1381156" y="12542938"/>
                  <a:pt x="1382940" y="12539372"/>
                  <a:pt x="1382634" y="12535422"/>
                </a:cubicBezTo>
                <a:cubicBezTo>
                  <a:pt x="1367330" y="12546238"/>
                  <a:pt x="1345032" y="12542140"/>
                  <a:pt x="1333486" y="12561745"/>
                </a:cubicBezTo>
                <a:cubicBezTo>
                  <a:pt x="1347098" y="12561093"/>
                  <a:pt x="1368626" y="12555500"/>
                  <a:pt x="1378024" y="12546078"/>
                </a:cubicBezTo>
                <a:close/>
                <a:moveTo>
                  <a:pt x="6447672" y="1072557"/>
                </a:moveTo>
                <a:cubicBezTo>
                  <a:pt x="6447623" y="1069349"/>
                  <a:pt x="6445864" y="1066405"/>
                  <a:pt x="6443535" y="1063592"/>
                </a:cubicBezTo>
                <a:cubicBezTo>
                  <a:pt x="6433780" y="1064889"/>
                  <a:pt x="6439777" y="1076715"/>
                  <a:pt x="6441545" y="1083104"/>
                </a:cubicBezTo>
                <a:cubicBezTo>
                  <a:pt x="6446060" y="1079236"/>
                  <a:pt x="6447721" y="1075765"/>
                  <a:pt x="6447672" y="1072557"/>
                </a:cubicBezTo>
                <a:close/>
                <a:moveTo>
                  <a:pt x="6431718" y="1113429"/>
                </a:moveTo>
                <a:cubicBezTo>
                  <a:pt x="6439655" y="1104700"/>
                  <a:pt x="6438452" y="1097032"/>
                  <a:pt x="6428110" y="1090423"/>
                </a:cubicBezTo>
                <a:cubicBezTo>
                  <a:pt x="6423299" y="1099003"/>
                  <a:pt x="6424928" y="1106860"/>
                  <a:pt x="6431718" y="1113429"/>
                </a:cubicBezTo>
                <a:close/>
                <a:moveTo>
                  <a:pt x="6377302" y="1237738"/>
                </a:moveTo>
                <a:cubicBezTo>
                  <a:pt x="6374265" y="1235376"/>
                  <a:pt x="6376388" y="1231726"/>
                  <a:pt x="6371455" y="1229037"/>
                </a:cubicBezTo>
                <a:cubicBezTo>
                  <a:pt x="6370086" y="1230981"/>
                  <a:pt x="6368717" y="1232925"/>
                  <a:pt x="6367348" y="1234869"/>
                </a:cubicBezTo>
                <a:cubicBezTo>
                  <a:pt x="6370385" y="1237231"/>
                  <a:pt x="6368262" y="1240881"/>
                  <a:pt x="6373383" y="1243144"/>
                </a:cubicBezTo>
                <a:cubicBezTo>
                  <a:pt x="6374564" y="1241626"/>
                  <a:pt x="6375933" y="1239682"/>
                  <a:pt x="6377302" y="1237738"/>
                </a:cubicBezTo>
                <a:close/>
                <a:moveTo>
                  <a:pt x="6409211" y="1167974"/>
                </a:moveTo>
                <a:cubicBezTo>
                  <a:pt x="6411758" y="1161198"/>
                  <a:pt x="6411661" y="1154782"/>
                  <a:pt x="6405655" y="1149325"/>
                </a:cubicBezTo>
                <a:cubicBezTo>
                  <a:pt x="6396338" y="1155404"/>
                  <a:pt x="6409750" y="1178154"/>
                  <a:pt x="6393909" y="1170135"/>
                </a:cubicBezTo>
                <a:cubicBezTo>
                  <a:pt x="6389237" y="1177247"/>
                  <a:pt x="6389963" y="1183685"/>
                  <a:pt x="6396891" y="1188786"/>
                </a:cubicBezTo>
                <a:cubicBezTo>
                  <a:pt x="6401469" y="1181887"/>
                  <a:pt x="6406663" y="1174750"/>
                  <a:pt x="6409211" y="1167974"/>
                </a:cubicBezTo>
                <a:close/>
                <a:moveTo>
                  <a:pt x="6427355" y="1131383"/>
                </a:moveTo>
                <a:cubicBezTo>
                  <a:pt x="6410985" y="1119944"/>
                  <a:pt x="6417718" y="1097780"/>
                  <a:pt x="6414285" y="1084171"/>
                </a:cubicBezTo>
                <a:lnTo>
                  <a:pt x="6410004" y="1078833"/>
                </a:lnTo>
                <a:lnTo>
                  <a:pt x="6406233" y="1074129"/>
                </a:lnTo>
                <a:lnTo>
                  <a:pt x="6407355" y="1084733"/>
                </a:lnTo>
                <a:lnTo>
                  <a:pt x="6409856" y="1108358"/>
                </a:lnTo>
                <a:cubicBezTo>
                  <a:pt x="6411186" y="1119778"/>
                  <a:pt x="6413451" y="1131103"/>
                  <a:pt x="6419091" y="1142006"/>
                </a:cubicBezTo>
                <a:cubicBezTo>
                  <a:pt x="6421640" y="1138545"/>
                  <a:pt x="6424190" y="1135083"/>
                  <a:pt x="6427355" y="1131383"/>
                </a:cubicBezTo>
                <a:close/>
                <a:moveTo>
                  <a:pt x="6399186" y="1210000"/>
                </a:moveTo>
                <a:cubicBezTo>
                  <a:pt x="6366422" y="1278813"/>
                  <a:pt x="6331473" y="1347233"/>
                  <a:pt x="6295211" y="1416603"/>
                </a:cubicBezTo>
                <a:cubicBezTo>
                  <a:pt x="6257913" y="1488319"/>
                  <a:pt x="6225875" y="1560829"/>
                  <a:pt x="6185766" y="1626205"/>
                </a:cubicBezTo>
                <a:cubicBezTo>
                  <a:pt x="6175290" y="1642988"/>
                  <a:pt x="6143879" y="1680599"/>
                  <a:pt x="6131674" y="1687442"/>
                </a:cubicBezTo>
                <a:cubicBezTo>
                  <a:pt x="6120888" y="1693382"/>
                  <a:pt x="6094211" y="1690261"/>
                  <a:pt x="6085232" y="1699039"/>
                </a:cubicBezTo>
                <a:cubicBezTo>
                  <a:pt x="6058383" y="1683608"/>
                  <a:pt x="6023360" y="1676289"/>
                  <a:pt x="5985326" y="1658465"/>
                </a:cubicBezTo>
                <a:cubicBezTo>
                  <a:pt x="5918460" y="1627391"/>
                  <a:pt x="5842044" y="1584451"/>
                  <a:pt x="5771049" y="1550023"/>
                </a:cubicBezTo>
                <a:cubicBezTo>
                  <a:pt x="5696828" y="1513660"/>
                  <a:pt x="5610380" y="1474954"/>
                  <a:pt x="5577424" y="1401766"/>
                </a:cubicBezTo>
                <a:cubicBezTo>
                  <a:pt x="5561042" y="1364959"/>
                  <a:pt x="5571761" y="1331460"/>
                  <a:pt x="5572655" y="1289031"/>
                </a:cubicBezTo>
                <a:cubicBezTo>
                  <a:pt x="5550273" y="1318907"/>
                  <a:pt x="5540084" y="1376601"/>
                  <a:pt x="5500453" y="1403953"/>
                </a:cubicBezTo>
                <a:cubicBezTo>
                  <a:pt x="5464099" y="1395027"/>
                  <a:pt x="5422607" y="1396576"/>
                  <a:pt x="5388126" y="1378792"/>
                </a:cubicBezTo>
                <a:cubicBezTo>
                  <a:pt x="5324336" y="1346528"/>
                  <a:pt x="5254085" y="1266547"/>
                  <a:pt x="5211042" y="1213882"/>
                </a:cubicBezTo>
                <a:cubicBezTo>
                  <a:pt x="5196648" y="1196816"/>
                  <a:pt x="5187403" y="1173869"/>
                  <a:pt x="5173624" y="1156565"/>
                </a:cubicBezTo>
                <a:cubicBezTo>
                  <a:pt x="5110290" y="1077091"/>
                  <a:pt x="5030593" y="1009251"/>
                  <a:pt x="5005498" y="934437"/>
                </a:cubicBezTo>
                <a:cubicBezTo>
                  <a:pt x="4996292" y="907938"/>
                  <a:pt x="4998627" y="873793"/>
                  <a:pt x="4988728" y="854635"/>
                </a:cubicBezTo>
                <a:cubicBezTo>
                  <a:pt x="4994826" y="790036"/>
                  <a:pt x="5035883" y="705196"/>
                  <a:pt x="5066779" y="630652"/>
                </a:cubicBezTo>
                <a:cubicBezTo>
                  <a:pt x="5080249" y="597858"/>
                  <a:pt x="5094056" y="567764"/>
                  <a:pt x="5111178" y="537094"/>
                </a:cubicBezTo>
                <a:cubicBezTo>
                  <a:pt x="5129054" y="504717"/>
                  <a:pt x="5149968" y="474703"/>
                  <a:pt x="5169262" y="441425"/>
                </a:cubicBezTo>
                <a:cubicBezTo>
                  <a:pt x="5187991" y="409426"/>
                  <a:pt x="5202115" y="372843"/>
                  <a:pt x="5219753" y="339852"/>
                </a:cubicBezTo>
                <a:cubicBezTo>
                  <a:pt x="5255732" y="271122"/>
                  <a:pt x="5298816" y="202472"/>
                  <a:pt x="5339390" y="133733"/>
                </a:cubicBezTo>
                <a:cubicBezTo>
                  <a:pt x="5358308" y="101308"/>
                  <a:pt x="5387092" y="74262"/>
                  <a:pt x="5397474" y="38064"/>
                </a:cubicBezTo>
                <a:cubicBezTo>
                  <a:pt x="5418353" y="33525"/>
                  <a:pt x="5421990" y="9132"/>
                  <a:pt x="5442858" y="0"/>
                </a:cubicBezTo>
                <a:cubicBezTo>
                  <a:pt x="5531468" y="31504"/>
                  <a:pt x="5613005" y="115962"/>
                  <a:pt x="5685845" y="188930"/>
                </a:cubicBezTo>
                <a:cubicBezTo>
                  <a:pt x="5784186" y="288460"/>
                  <a:pt x="5903019" y="379711"/>
                  <a:pt x="5928430" y="487291"/>
                </a:cubicBezTo>
                <a:cubicBezTo>
                  <a:pt x="5907655" y="515837"/>
                  <a:pt x="5887923" y="544334"/>
                  <a:pt x="5882728" y="571097"/>
                </a:cubicBezTo>
                <a:cubicBezTo>
                  <a:pt x="5900997" y="564385"/>
                  <a:pt x="5903692" y="542125"/>
                  <a:pt x="5919665" y="526751"/>
                </a:cubicBezTo>
                <a:cubicBezTo>
                  <a:pt x="5941454" y="506300"/>
                  <a:pt x="5989721" y="484803"/>
                  <a:pt x="6008438" y="487466"/>
                </a:cubicBezTo>
                <a:cubicBezTo>
                  <a:pt x="6018958" y="489055"/>
                  <a:pt x="6032537" y="502192"/>
                  <a:pt x="6050462" y="510112"/>
                </a:cubicBezTo>
                <a:cubicBezTo>
                  <a:pt x="6082471" y="524255"/>
                  <a:pt x="6137703" y="543561"/>
                  <a:pt x="6171618" y="562624"/>
                </a:cubicBezTo>
                <a:cubicBezTo>
                  <a:pt x="6201642" y="578949"/>
                  <a:pt x="6227847" y="602763"/>
                  <a:pt x="6259767" y="619416"/>
                </a:cubicBezTo>
                <a:cubicBezTo>
                  <a:pt x="6315925" y="649327"/>
                  <a:pt x="6367516" y="671102"/>
                  <a:pt x="6432447" y="705400"/>
                </a:cubicBezTo>
                <a:cubicBezTo>
                  <a:pt x="6462471" y="721724"/>
                  <a:pt x="6495511" y="731225"/>
                  <a:pt x="6515880" y="750930"/>
                </a:cubicBezTo>
                <a:cubicBezTo>
                  <a:pt x="6525945" y="760476"/>
                  <a:pt x="6544967" y="791312"/>
                  <a:pt x="6547450" y="799546"/>
                </a:cubicBezTo>
                <a:cubicBezTo>
                  <a:pt x="6557631" y="837691"/>
                  <a:pt x="6509208" y="951903"/>
                  <a:pt x="6490045" y="1001044"/>
                </a:cubicBezTo>
                <a:cubicBezTo>
                  <a:pt x="6462527" y="1071983"/>
                  <a:pt x="6431950" y="1141188"/>
                  <a:pt x="6399186" y="1210000"/>
                </a:cubicBezTo>
                <a:close/>
                <a:moveTo>
                  <a:pt x="1405282" y="12513885"/>
                </a:moveTo>
                <a:cubicBezTo>
                  <a:pt x="1400900" y="12512301"/>
                  <a:pt x="1401291" y="12508480"/>
                  <a:pt x="1398102" y="12506336"/>
                </a:cubicBezTo>
                <a:cubicBezTo>
                  <a:pt x="1396519" y="12510717"/>
                  <a:pt x="1392258" y="12510169"/>
                  <a:pt x="1390553" y="12513515"/>
                </a:cubicBezTo>
                <a:cubicBezTo>
                  <a:pt x="1394935" y="12515099"/>
                  <a:pt x="1394106" y="12518762"/>
                  <a:pt x="1397732" y="12521064"/>
                </a:cubicBezTo>
                <a:cubicBezTo>
                  <a:pt x="1399316" y="12516683"/>
                  <a:pt x="1403138" y="12517074"/>
                  <a:pt x="1405282" y="12513885"/>
                </a:cubicBezTo>
                <a:close/>
                <a:moveTo>
                  <a:pt x="1878349" y="11446507"/>
                </a:moveTo>
                <a:cubicBezTo>
                  <a:pt x="1838945" y="11544930"/>
                  <a:pt x="1761839" y="11593526"/>
                  <a:pt x="1687490" y="11603539"/>
                </a:cubicBezTo>
                <a:cubicBezTo>
                  <a:pt x="1712720" y="11672349"/>
                  <a:pt x="1700583" y="11755265"/>
                  <a:pt x="1636508" y="11822887"/>
                </a:cubicBezTo>
                <a:cubicBezTo>
                  <a:pt x="1587566" y="11874743"/>
                  <a:pt x="1501398" y="11878003"/>
                  <a:pt x="1452590" y="11884503"/>
                </a:cubicBezTo>
                <a:cubicBezTo>
                  <a:pt x="1427094" y="11845172"/>
                  <a:pt x="1396238" y="11824905"/>
                  <a:pt x="1366543" y="11793924"/>
                </a:cubicBezTo>
                <a:cubicBezTo>
                  <a:pt x="1251792" y="11671273"/>
                  <a:pt x="1251389" y="11513928"/>
                  <a:pt x="1225039" y="11369102"/>
                </a:cubicBezTo>
                <a:cubicBezTo>
                  <a:pt x="1236684" y="11341589"/>
                  <a:pt x="1261890" y="11357319"/>
                  <a:pt x="1274997" y="11347292"/>
                </a:cubicBezTo>
                <a:cubicBezTo>
                  <a:pt x="1279446" y="11344154"/>
                  <a:pt x="1269619" y="11295929"/>
                  <a:pt x="1297795" y="11325727"/>
                </a:cubicBezTo>
                <a:cubicBezTo>
                  <a:pt x="1315857" y="11305642"/>
                  <a:pt x="1285498" y="11295800"/>
                  <a:pt x="1303133" y="11275527"/>
                </a:cubicBezTo>
                <a:cubicBezTo>
                  <a:pt x="1328844" y="11284335"/>
                  <a:pt x="1321676" y="11300559"/>
                  <a:pt x="1343882" y="11310371"/>
                </a:cubicBezTo>
                <a:cubicBezTo>
                  <a:pt x="1370287" y="11311832"/>
                  <a:pt x="1365975" y="11291557"/>
                  <a:pt x="1379151" y="11269823"/>
                </a:cubicBezTo>
                <a:cubicBezTo>
                  <a:pt x="1437922" y="11288137"/>
                  <a:pt x="1477677" y="11218954"/>
                  <a:pt x="1534004" y="11225471"/>
                </a:cubicBezTo>
                <a:cubicBezTo>
                  <a:pt x="1542036" y="11214223"/>
                  <a:pt x="1534578" y="11206846"/>
                  <a:pt x="1543653" y="11195546"/>
                </a:cubicBezTo>
                <a:cubicBezTo>
                  <a:pt x="1617819" y="11229847"/>
                  <a:pt x="1742954" y="11228496"/>
                  <a:pt x="1823460" y="11321218"/>
                </a:cubicBezTo>
                <a:cubicBezTo>
                  <a:pt x="1857536" y="11360768"/>
                  <a:pt x="1852714" y="11408646"/>
                  <a:pt x="1878349" y="11446507"/>
                </a:cubicBezTo>
                <a:close/>
                <a:moveTo>
                  <a:pt x="1517398" y="12307082"/>
                </a:moveTo>
                <a:cubicBezTo>
                  <a:pt x="1498803" y="12324236"/>
                  <a:pt x="1517398" y="12307082"/>
                  <a:pt x="1517398" y="12307082"/>
                </a:cubicBezTo>
                <a:close/>
                <a:moveTo>
                  <a:pt x="1437730" y="12559798"/>
                </a:moveTo>
                <a:cubicBezTo>
                  <a:pt x="1418921" y="12569347"/>
                  <a:pt x="1396232" y="12569070"/>
                  <a:pt x="1380257" y="12583112"/>
                </a:cubicBezTo>
                <a:cubicBezTo>
                  <a:pt x="1401157" y="12584227"/>
                  <a:pt x="1438126" y="12579261"/>
                  <a:pt x="1437730" y="12559798"/>
                </a:cubicBezTo>
                <a:close/>
                <a:moveTo>
                  <a:pt x="1574999" y="12281690"/>
                </a:moveTo>
                <a:cubicBezTo>
                  <a:pt x="1577315" y="12279590"/>
                  <a:pt x="1579028" y="12276137"/>
                  <a:pt x="1579731" y="12270422"/>
                </a:cubicBezTo>
                <a:cubicBezTo>
                  <a:pt x="1566095" y="12261514"/>
                  <a:pt x="1560684" y="12270998"/>
                  <a:pt x="1548045" y="12263445"/>
                </a:cubicBezTo>
                <a:cubicBezTo>
                  <a:pt x="1546778" y="12272438"/>
                  <a:pt x="1532365" y="12287622"/>
                  <a:pt x="1548863" y="12288611"/>
                </a:cubicBezTo>
                <a:cubicBezTo>
                  <a:pt x="1555672" y="12282119"/>
                  <a:pt x="1568050" y="12287993"/>
                  <a:pt x="1574999" y="12281690"/>
                </a:cubicBezTo>
                <a:close/>
                <a:moveTo>
                  <a:pt x="1489915" y="12481767"/>
                </a:moveTo>
                <a:lnTo>
                  <a:pt x="1490707" y="12479879"/>
                </a:lnTo>
                <a:lnTo>
                  <a:pt x="1456936" y="12470106"/>
                </a:lnTo>
                <a:lnTo>
                  <a:pt x="1481723" y="12486686"/>
                </a:lnTo>
                <a:cubicBezTo>
                  <a:pt x="1485865" y="12484826"/>
                  <a:pt x="1488405" y="12483288"/>
                  <a:pt x="1489915" y="12481767"/>
                </a:cubicBezTo>
                <a:close/>
                <a:moveTo>
                  <a:pt x="1475724" y="12549258"/>
                </a:moveTo>
                <a:cubicBezTo>
                  <a:pt x="1461740" y="12542716"/>
                  <a:pt x="1439404" y="12540091"/>
                  <a:pt x="1433931" y="12529196"/>
                </a:cubicBezTo>
                <a:cubicBezTo>
                  <a:pt x="1424312" y="12536617"/>
                  <a:pt x="1412856" y="12540898"/>
                  <a:pt x="1403116" y="12547285"/>
                </a:cubicBezTo>
                <a:cubicBezTo>
                  <a:pt x="1392062" y="12553197"/>
                  <a:pt x="1348811" y="12561836"/>
                  <a:pt x="1364156" y="12572833"/>
                </a:cubicBezTo>
                <a:cubicBezTo>
                  <a:pt x="1393697" y="12576081"/>
                  <a:pt x="1408654" y="12549782"/>
                  <a:pt x="1436358" y="12549889"/>
                </a:cubicBezTo>
                <a:cubicBezTo>
                  <a:pt x="1452981" y="12562834"/>
                  <a:pt x="1463049" y="12561024"/>
                  <a:pt x="1475724" y="12549258"/>
                </a:cubicBezTo>
                <a:close/>
                <a:moveTo>
                  <a:pt x="1599830" y="12336880"/>
                </a:moveTo>
                <a:cubicBezTo>
                  <a:pt x="1572645" y="12327053"/>
                  <a:pt x="1535450" y="12355888"/>
                  <a:pt x="1552241" y="12373896"/>
                </a:cubicBezTo>
                <a:cubicBezTo>
                  <a:pt x="1558151" y="12339721"/>
                  <a:pt x="1589329" y="12360442"/>
                  <a:pt x="1599830" y="12336880"/>
                </a:cubicBezTo>
                <a:close/>
                <a:moveTo>
                  <a:pt x="1619731" y="12309255"/>
                </a:moveTo>
                <a:cubicBezTo>
                  <a:pt x="1615067" y="12307071"/>
                  <a:pt x="1614903" y="12302039"/>
                  <a:pt x="1614142" y="12297287"/>
                </a:cubicBezTo>
                <a:cubicBezTo>
                  <a:pt x="1606568" y="12293553"/>
                  <a:pt x="1603185" y="12298797"/>
                  <a:pt x="1595452" y="12295504"/>
                </a:cubicBezTo>
                <a:cubicBezTo>
                  <a:pt x="1587452" y="12308033"/>
                  <a:pt x="1593952" y="12313367"/>
                  <a:pt x="1589856" y="12323327"/>
                </a:cubicBezTo>
                <a:cubicBezTo>
                  <a:pt x="1603208" y="12326163"/>
                  <a:pt x="1613365" y="12321379"/>
                  <a:pt x="1619731" y="12309255"/>
                </a:cubicBezTo>
                <a:close/>
                <a:moveTo>
                  <a:pt x="1585493" y="12445110"/>
                </a:moveTo>
                <a:cubicBezTo>
                  <a:pt x="1566696" y="12458709"/>
                  <a:pt x="1519751" y="12454174"/>
                  <a:pt x="1515982" y="12474200"/>
                </a:cubicBezTo>
                <a:cubicBezTo>
                  <a:pt x="1535497" y="12461358"/>
                  <a:pt x="1584240" y="12470522"/>
                  <a:pt x="1585493" y="12445110"/>
                </a:cubicBezTo>
                <a:close/>
                <a:moveTo>
                  <a:pt x="1630522" y="12347975"/>
                </a:moveTo>
                <a:cubicBezTo>
                  <a:pt x="1607086" y="12341493"/>
                  <a:pt x="1593709" y="12356555"/>
                  <a:pt x="1578338" y="12368905"/>
                </a:cubicBezTo>
                <a:cubicBezTo>
                  <a:pt x="1598580" y="12367766"/>
                  <a:pt x="1617584" y="12363195"/>
                  <a:pt x="1630522" y="12347975"/>
                </a:cubicBezTo>
                <a:close/>
                <a:moveTo>
                  <a:pt x="1551726" y="12556915"/>
                </a:moveTo>
                <a:cubicBezTo>
                  <a:pt x="1531301" y="12554487"/>
                  <a:pt x="1511716" y="12553847"/>
                  <a:pt x="1490452" y="12549628"/>
                </a:cubicBezTo>
                <a:cubicBezTo>
                  <a:pt x="1474239" y="12584885"/>
                  <a:pt x="1415854" y="12568238"/>
                  <a:pt x="1408906" y="12598421"/>
                </a:cubicBezTo>
                <a:cubicBezTo>
                  <a:pt x="1437983" y="12608437"/>
                  <a:pt x="1449692" y="12570562"/>
                  <a:pt x="1474773" y="12593003"/>
                </a:cubicBezTo>
                <a:cubicBezTo>
                  <a:pt x="1483489" y="12551074"/>
                  <a:pt x="1529237" y="12578014"/>
                  <a:pt x="1551726" y="12556915"/>
                </a:cubicBezTo>
                <a:close/>
                <a:moveTo>
                  <a:pt x="1621957" y="12399097"/>
                </a:moveTo>
                <a:cubicBezTo>
                  <a:pt x="1561910" y="12404749"/>
                  <a:pt x="1513319" y="12434937"/>
                  <a:pt x="1454270" y="12441944"/>
                </a:cubicBezTo>
                <a:cubicBezTo>
                  <a:pt x="1500857" y="12398099"/>
                  <a:pt x="1577940" y="12418006"/>
                  <a:pt x="1625365" y="12375956"/>
                </a:cubicBezTo>
                <a:cubicBezTo>
                  <a:pt x="1574671" y="12368076"/>
                  <a:pt x="1516727" y="12411795"/>
                  <a:pt x="1459268" y="12414403"/>
                </a:cubicBezTo>
                <a:cubicBezTo>
                  <a:pt x="1470496" y="12402544"/>
                  <a:pt x="1467581" y="12395521"/>
                  <a:pt x="1471991" y="12379209"/>
                </a:cubicBezTo>
                <a:cubicBezTo>
                  <a:pt x="1456562" y="12371144"/>
                  <a:pt x="1445262" y="12391433"/>
                  <a:pt x="1438117" y="12376912"/>
                </a:cubicBezTo>
                <a:cubicBezTo>
                  <a:pt x="1456978" y="12343936"/>
                  <a:pt x="1472804" y="12302900"/>
                  <a:pt x="1506659" y="12283304"/>
                </a:cubicBezTo>
                <a:cubicBezTo>
                  <a:pt x="1435652" y="12286361"/>
                  <a:pt x="1412666" y="12382603"/>
                  <a:pt x="1438959" y="12443007"/>
                </a:cubicBezTo>
                <a:lnTo>
                  <a:pt x="1447351" y="12455951"/>
                </a:lnTo>
                <a:lnTo>
                  <a:pt x="1491661" y="12470124"/>
                </a:lnTo>
                <a:lnTo>
                  <a:pt x="1491264" y="12460291"/>
                </a:lnTo>
                <a:cubicBezTo>
                  <a:pt x="1482332" y="12452088"/>
                  <a:pt x="1469518" y="12473819"/>
                  <a:pt x="1468189" y="12456924"/>
                </a:cubicBezTo>
                <a:cubicBezTo>
                  <a:pt x="1511196" y="12420241"/>
                  <a:pt x="1581465" y="12441166"/>
                  <a:pt x="1621957" y="12399097"/>
                </a:cubicBezTo>
                <a:close/>
                <a:moveTo>
                  <a:pt x="1912240" y="11792477"/>
                </a:moveTo>
                <a:cubicBezTo>
                  <a:pt x="1911810" y="11791544"/>
                  <a:pt x="1910665" y="11789057"/>
                  <a:pt x="1908375" y="11784082"/>
                </a:cubicBezTo>
                <a:cubicBezTo>
                  <a:pt x="1908375" y="11784082"/>
                  <a:pt x="1913528" y="11795275"/>
                  <a:pt x="1912240" y="11792477"/>
                </a:cubicBezTo>
                <a:close/>
                <a:moveTo>
                  <a:pt x="1578226" y="12552129"/>
                </a:moveTo>
                <a:cubicBezTo>
                  <a:pt x="1567310" y="12546697"/>
                  <a:pt x="1558911" y="12546633"/>
                  <a:pt x="1556107" y="12558499"/>
                </a:cubicBezTo>
                <a:cubicBezTo>
                  <a:pt x="1567024" y="12563932"/>
                  <a:pt x="1575582" y="12563557"/>
                  <a:pt x="1578226" y="12552129"/>
                </a:cubicBezTo>
                <a:close/>
                <a:moveTo>
                  <a:pt x="6673912" y="1034234"/>
                </a:moveTo>
                <a:cubicBezTo>
                  <a:pt x="6654957" y="1026369"/>
                  <a:pt x="6636931" y="1064859"/>
                  <a:pt x="6636289" y="1077848"/>
                </a:cubicBezTo>
                <a:cubicBezTo>
                  <a:pt x="6650670" y="1068377"/>
                  <a:pt x="6663574" y="1054169"/>
                  <a:pt x="6673912" y="1034234"/>
                </a:cubicBezTo>
                <a:close/>
                <a:moveTo>
                  <a:pt x="1649810" y="12425418"/>
                </a:moveTo>
                <a:cubicBezTo>
                  <a:pt x="1634472" y="12454091"/>
                  <a:pt x="1608423" y="12479223"/>
                  <a:pt x="1579071" y="12495073"/>
                </a:cubicBezTo>
                <a:lnTo>
                  <a:pt x="1574598" y="12496653"/>
                </a:lnTo>
                <a:lnTo>
                  <a:pt x="1609198" y="12507720"/>
                </a:lnTo>
                <a:lnTo>
                  <a:pt x="1601883" y="12512049"/>
                </a:lnTo>
                <a:lnTo>
                  <a:pt x="1562925" y="12500775"/>
                </a:lnTo>
                <a:lnTo>
                  <a:pt x="1533492" y="12511171"/>
                </a:lnTo>
                <a:cubicBezTo>
                  <a:pt x="1518091" y="12513737"/>
                  <a:pt x="1502790" y="12513266"/>
                  <a:pt x="1488515" y="12509039"/>
                </a:cubicBezTo>
                <a:cubicBezTo>
                  <a:pt x="1462129" y="12501117"/>
                  <a:pt x="1442483" y="12484750"/>
                  <a:pt x="1429441" y="12463808"/>
                </a:cubicBezTo>
                <a:lnTo>
                  <a:pt x="1428636" y="12461917"/>
                </a:lnTo>
                <a:lnTo>
                  <a:pt x="1377121" y="12447011"/>
                </a:lnTo>
                <a:lnTo>
                  <a:pt x="1367356" y="12430363"/>
                </a:lnTo>
                <a:lnTo>
                  <a:pt x="1422747" y="12448081"/>
                </a:lnTo>
                <a:lnTo>
                  <a:pt x="1414814" y="12429445"/>
                </a:lnTo>
                <a:cubicBezTo>
                  <a:pt x="1398634" y="12368064"/>
                  <a:pt x="1423307" y="12290167"/>
                  <a:pt x="1486713" y="12256196"/>
                </a:cubicBezTo>
                <a:cubicBezTo>
                  <a:pt x="1526561" y="12255678"/>
                  <a:pt x="1545435" y="12239123"/>
                  <a:pt x="1588886" y="12258809"/>
                </a:cubicBezTo>
                <a:cubicBezTo>
                  <a:pt x="1632337" y="12278495"/>
                  <a:pt x="1661274" y="12334221"/>
                  <a:pt x="1664009" y="12365055"/>
                </a:cubicBezTo>
                <a:cubicBezTo>
                  <a:pt x="1665500" y="12385614"/>
                  <a:pt x="1660035" y="12406302"/>
                  <a:pt x="1649810" y="12425418"/>
                </a:cubicBezTo>
                <a:close/>
                <a:moveTo>
                  <a:pt x="1642204" y="12576735"/>
                </a:moveTo>
                <a:cubicBezTo>
                  <a:pt x="1643202" y="12574873"/>
                  <a:pt x="1642819" y="12572507"/>
                  <a:pt x="1640276" y="12569606"/>
                </a:cubicBezTo>
                <a:cubicBezTo>
                  <a:pt x="1633238" y="12573997"/>
                  <a:pt x="1621287" y="12568686"/>
                  <a:pt x="1617011" y="12580516"/>
                </a:cubicBezTo>
                <a:cubicBezTo>
                  <a:pt x="1623793" y="12583339"/>
                  <a:pt x="1639210" y="12582317"/>
                  <a:pt x="1642204" y="12576735"/>
                </a:cubicBezTo>
                <a:close/>
                <a:moveTo>
                  <a:pt x="1664769" y="12597780"/>
                </a:moveTo>
                <a:cubicBezTo>
                  <a:pt x="1653853" y="12592348"/>
                  <a:pt x="1648093" y="12598687"/>
                  <a:pt x="1645289" y="12610554"/>
                </a:cubicBezTo>
                <a:cubicBezTo>
                  <a:pt x="1656644" y="12616145"/>
                  <a:pt x="1660008" y="12605471"/>
                  <a:pt x="1664769" y="12597780"/>
                </a:cubicBezTo>
                <a:close/>
                <a:moveTo>
                  <a:pt x="6705420" y="1234483"/>
                </a:moveTo>
                <a:cubicBezTo>
                  <a:pt x="6707846" y="1230577"/>
                  <a:pt x="6708772" y="1224733"/>
                  <a:pt x="6705384" y="1223746"/>
                </a:cubicBezTo>
                <a:cubicBezTo>
                  <a:pt x="6705811" y="1223935"/>
                  <a:pt x="6697591" y="1235617"/>
                  <a:pt x="6696451" y="1233582"/>
                </a:cubicBezTo>
                <a:cubicBezTo>
                  <a:pt x="6699066" y="1240353"/>
                  <a:pt x="6702993" y="1238387"/>
                  <a:pt x="6705420" y="1234483"/>
                </a:cubicBezTo>
                <a:close/>
                <a:moveTo>
                  <a:pt x="1979077" y="11949711"/>
                </a:moveTo>
                <a:cubicBezTo>
                  <a:pt x="1967844" y="11928746"/>
                  <a:pt x="1960158" y="11907612"/>
                  <a:pt x="1953602" y="11897329"/>
                </a:cubicBezTo>
                <a:cubicBezTo>
                  <a:pt x="1937419" y="11871518"/>
                  <a:pt x="1950655" y="11899799"/>
                  <a:pt x="1957153" y="11915292"/>
                </a:cubicBezTo>
                <a:cubicBezTo>
                  <a:pt x="1961025" y="11923254"/>
                  <a:pt x="1958660" y="11948241"/>
                  <a:pt x="1979077" y="11949711"/>
                </a:cubicBezTo>
                <a:close/>
                <a:moveTo>
                  <a:pt x="6841892" y="956331"/>
                </a:moveTo>
                <a:cubicBezTo>
                  <a:pt x="6826403" y="982158"/>
                  <a:pt x="6759348" y="1039312"/>
                  <a:pt x="6784772" y="1064839"/>
                </a:cubicBezTo>
                <a:cubicBezTo>
                  <a:pt x="6803568" y="1033837"/>
                  <a:pt x="6833276" y="986215"/>
                  <a:pt x="6841892" y="956331"/>
                </a:cubicBezTo>
                <a:close/>
                <a:moveTo>
                  <a:pt x="6893902" y="850158"/>
                </a:moveTo>
                <a:cubicBezTo>
                  <a:pt x="6902737" y="838237"/>
                  <a:pt x="6894536" y="832571"/>
                  <a:pt x="6901714" y="820939"/>
                </a:cubicBezTo>
                <a:cubicBezTo>
                  <a:pt x="6884564" y="815913"/>
                  <a:pt x="6867601" y="810461"/>
                  <a:pt x="6858487" y="825321"/>
                </a:cubicBezTo>
                <a:cubicBezTo>
                  <a:pt x="6861767" y="832896"/>
                  <a:pt x="6877630" y="832759"/>
                  <a:pt x="6887055" y="833349"/>
                </a:cubicBezTo>
                <a:cubicBezTo>
                  <a:pt x="6889810" y="838651"/>
                  <a:pt x="6882107" y="848009"/>
                  <a:pt x="6893902" y="850158"/>
                </a:cubicBezTo>
                <a:close/>
                <a:moveTo>
                  <a:pt x="6924115" y="822158"/>
                </a:moveTo>
                <a:lnTo>
                  <a:pt x="6916864" y="818955"/>
                </a:lnTo>
                <a:lnTo>
                  <a:pt x="6911769" y="830487"/>
                </a:lnTo>
                <a:lnTo>
                  <a:pt x="6919019" y="833690"/>
                </a:lnTo>
                <a:close/>
                <a:moveTo>
                  <a:pt x="6857561" y="984000"/>
                </a:moveTo>
                <a:cubicBezTo>
                  <a:pt x="6858514" y="979787"/>
                  <a:pt x="6857776" y="975473"/>
                  <a:pt x="6854276" y="970991"/>
                </a:cubicBezTo>
                <a:cubicBezTo>
                  <a:pt x="6848097" y="986128"/>
                  <a:pt x="6826391" y="1004103"/>
                  <a:pt x="6832197" y="1020962"/>
                </a:cubicBezTo>
                <a:cubicBezTo>
                  <a:pt x="6836615" y="1008366"/>
                  <a:pt x="6854700" y="996639"/>
                  <a:pt x="6857561" y="984000"/>
                </a:cubicBezTo>
                <a:close/>
                <a:moveTo>
                  <a:pt x="6735704" y="1260115"/>
                </a:moveTo>
                <a:cubicBezTo>
                  <a:pt x="6717618" y="1261823"/>
                  <a:pt x="6714756" y="1249838"/>
                  <a:pt x="6699474" y="1257890"/>
                </a:cubicBezTo>
                <a:cubicBezTo>
                  <a:pt x="6706396" y="1262991"/>
                  <a:pt x="6696281" y="1274346"/>
                  <a:pt x="6710160" y="1276394"/>
                </a:cubicBezTo>
                <a:cubicBezTo>
                  <a:pt x="6721766" y="1278970"/>
                  <a:pt x="6727238" y="1266584"/>
                  <a:pt x="6735704" y="1260115"/>
                </a:cubicBezTo>
                <a:close/>
                <a:moveTo>
                  <a:pt x="6775866" y="1179440"/>
                </a:moveTo>
                <a:cubicBezTo>
                  <a:pt x="6776940" y="1177100"/>
                  <a:pt x="6776880" y="1174425"/>
                  <a:pt x="6774956" y="1171277"/>
                </a:cubicBezTo>
                <a:cubicBezTo>
                  <a:pt x="6768903" y="1175749"/>
                  <a:pt x="6748272" y="1185522"/>
                  <a:pt x="6755202" y="1195220"/>
                </a:cubicBezTo>
                <a:cubicBezTo>
                  <a:pt x="6759207" y="1190481"/>
                  <a:pt x="6772644" y="1186463"/>
                  <a:pt x="6775866" y="1179440"/>
                </a:cubicBezTo>
                <a:close/>
                <a:moveTo>
                  <a:pt x="1726182" y="12632009"/>
                </a:moveTo>
                <a:cubicBezTo>
                  <a:pt x="1726886" y="12629461"/>
                  <a:pt x="1726383" y="12626741"/>
                  <a:pt x="1724089" y="12624177"/>
                </a:cubicBezTo>
                <a:cubicBezTo>
                  <a:pt x="1717295" y="12630639"/>
                  <a:pt x="1708981" y="12633082"/>
                  <a:pt x="1703026" y="12641333"/>
                </a:cubicBezTo>
                <a:cubicBezTo>
                  <a:pt x="1711095" y="12645736"/>
                  <a:pt x="1724069" y="12639651"/>
                  <a:pt x="1726182" y="12632009"/>
                </a:cubicBezTo>
                <a:close/>
                <a:moveTo>
                  <a:pt x="6764645" y="1236148"/>
                </a:moveTo>
                <a:cubicBezTo>
                  <a:pt x="6769141" y="1234050"/>
                  <a:pt x="6766993" y="1223912"/>
                  <a:pt x="6765902" y="1222920"/>
                </a:cubicBezTo>
                <a:cubicBezTo>
                  <a:pt x="6753854" y="1210960"/>
                  <a:pt x="6754613" y="1240393"/>
                  <a:pt x="6764645" y="1236148"/>
                </a:cubicBezTo>
                <a:close/>
                <a:moveTo>
                  <a:pt x="6932287" y="867118"/>
                </a:moveTo>
                <a:cubicBezTo>
                  <a:pt x="6927358" y="864430"/>
                  <a:pt x="6929434" y="859732"/>
                  <a:pt x="6922470" y="858186"/>
                </a:cubicBezTo>
                <a:lnTo>
                  <a:pt x="6919073" y="865874"/>
                </a:lnTo>
                <a:cubicBezTo>
                  <a:pt x="6923764" y="867947"/>
                  <a:pt x="6922115" y="872833"/>
                  <a:pt x="6928890" y="874806"/>
                </a:cubicBezTo>
                <a:close/>
                <a:moveTo>
                  <a:pt x="6726719" y="1353137"/>
                </a:moveTo>
                <a:cubicBezTo>
                  <a:pt x="6717000" y="1346290"/>
                  <a:pt x="6724080" y="1332573"/>
                  <a:pt x="6710481" y="1327585"/>
                </a:cubicBezTo>
                <a:cubicBezTo>
                  <a:pt x="6705763" y="1338262"/>
                  <a:pt x="6718392" y="1358136"/>
                  <a:pt x="6726719" y="1353137"/>
                </a:cubicBezTo>
                <a:close/>
                <a:moveTo>
                  <a:pt x="6957137" y="831644"/>
                </a:moveTo>
                <a:lnTo>
                  <a:pt x="6937944" y="823164"/>
                </a:lnTo>
                <a:cubicBezTo>
                  <a:pt x="6928599" y="842007"/>
                  <a:pt x="6937828" y="838427"/>
                  <a:pt x="6952042" y="843176"/>
                </a:cubicBezTo>
                <a:close/>
                <a:moveTo>
                  <a:pt x="6745470" y="1352233"/>
                </a:moveTo>
                <a:cubicBezTo>
                  <a:pt x="6754109" y="1336141"/>
                  <a:pt x="6751674" y="1324346"/>
                  <a:pt x="6743892" y="1314270"/>
                </a:cubicBezTo>
                <a:cubicBezTo>
                  <a:pt x="6730266" y="1322033"/>
                  <a:pt x="6731772" y="1345160"/>
                  <a:pt x="6745470" y="1352233"/>
                </a:cubicBezTo>
                <a:close/>
                <a:moveTo>
                  <a:pt x="6948525" y="892670"/>
                </a:moveTo>
                <a:cubicBezTo>
                  <a:pt x="6955367" y="878337"/>
                  <a:pt x="6951940" y="867634"/>
                  <a:pt x="6945060" y="858978"/>
                </a:cubicBezTo>
                <a:cubicBezTo>
                  <a:pt x="6936559" y="873600"/>
                  <a:pt x="6934450" y="886451"/>
                  <a:pt x="6948525" y="892670"/>
                </a:cubicBezTo>
                <a:close/>
                <a:moveTo>
                  <a:pt x="6963437" y="890070"/>
                </a:moveTo>
                <a:cubicBezTo>
                  <a:pt x="6968385" y="875411"/>
                  <a:pt x="6967985" y="862472"/>
                  <a:pt x="6956133" y="854683"/>
                </a:cubicBezTo>
                <a:cubicBezTo>
                  <a:pt x="6953835" y="867961"/>
                  <a:pt x="6958730" y="878802"/>
                  <a:pt x="6963437" y="890070"/>
                </a:cubicBezTo>
                <a:close/>
                <a:moveTo>
                  <a:pt x="1820522" y="12575316"/>
                </a:moveTo>
                <a:lnTo>
                  <a:pt x="1764534" y="12559115"/>
                </a:lnTo>
                <a:lnTo>
                  <a:pt x="1750202" y="12552823"/>
                </a:lnTo>
                <a:close/>
                <a:moveTo>
                  <a:pt x="2053705" y="12062648"/>
                </a:moveTo>
                <a:cubicBezTo>
                  <a:pt x="2047312" y="12037777"/>
                  <a:pt x="2035958" y="12009099"/>
                  <a:pt x="2014353" y="12001989"/>
                </a:cubicBezTo>
                <a:cubicBezTo>
                  <a:pt x="2025958" y="12026917"/>
                  <a:pt x="2037767" y="12052264"/>
                  <a:pt x="2053705" y="12062648"/>
                </a:cubicBezTo>
                <a:close/>
                <a:moveTo>
                  <a:pt x="6845817" y="1239342"/>
                </a:moveTo>
                <a:cubicBezTo>
                  <a:pt x="6845730" y="1215310"/>
                  <a:pt x="6884379" y="1162451"/>
                  <a:pt x="6869700" y="1134525"/>
                </a:cubicBezTo>
                <a:cubicBezTo>
                  <a:pt x="6856475" y="1155226"/>
                  <a:pt x="6823843" y="1238311"/>
                  <a:pt x="6845817" y="1239342"/>
                </a:cubicBezTo>
                <a:close/>
                <a:moveTo>
                  <a:pt x="6925831" y="1058250"/>
                </a:moveTo>
                <a:cubicBezTo>
                  <a:pt x="6913364" y="1050700"/>
                  <a:pt x="6895644" y="1073499"/>
                  <a:pt x="6900728" y="1083913"/>
                </a:cubicBezTo>
                <a:cubicBezTo>
                  <a:pt x="6903657" y="1079592"/>
                  <a:pt x="6909013" y="1082469"/>
                  <a:pt x="6913942" y="1085158"/>
                </a:cubicBezTo>
                <a:close/>
                <a:moveTo>
                  <a:pt x="6973576" y="950193"/>
                </a:moveTo>
                <a:cubicBezTo>
                  <a:pt x="6959978" y="931933"/>
                  <a:pt x="6944642" y="914437"/>
                  <a:pt x="6925461" y="898433"/>
                </a:cubicBezTo>
                <a:lnTo>
                  <a:pt x="6908815" y="888421"/>
                </a:lnTo>
                <a:lnTo>
                  <a:pt x="6854275" y="855621"/>
                </a:lnTo>
                <a:cubicBezTo>
                  <a:pt x="6804514" y="889788"/>
                  <a:pt x="6762363" y="943652"/>
                  <a:pt x="6721589" y="1000168"/>
                </a:cubicBezTo>
                <a:cubicBezTo>
                  <a:pt x="6745424" y="1009678"/>
                  <a:pt x="6743658" y="1029827"/>
                  <a:pt x="6768535" y="1039288"/>
                </a:cubicBezTo>
                <a:cubicBezTo>
                  <a:pt x="6801005" y="1001565"/>
                  <a:pt x="6831229" y="893934"/>
                  <a:pt x="6869577" y="945591"/>
                </a:cubicBezTo>
                <a:cubicBezTo>
                  <a:pt x="6869117" y="953555"/>
                  <a:pt x="6855310" y="966343"/>
                  <a:pt x="6863651" y="970539"/>
                </a:cubicBezTo>
                <a:cubicBezTo>
                  <a:pt x="6865986" y="964679"/>
                  <a:pt x="6870929" y="960992"/>
                  <a:pt x="6875852" y="960232"/>
                </a:cubicBezTo>
                <a:lnTo>
                  <a:pt x="6876270" y="960484"/>
                </a:lnTo>
                <a:lnTo>
                  <a:pt x="6887939" y="967487"/>
                </a:lnTo>
                <a:cubicBezTo>
                  <a:pt x="6877356" y="982210"/>
                  <a:pt x="6866750" y="997560"/>
                  <a:pt x="6855830" y="1012325"/>
                </a:cubicBezTo>
                <a:lnTo>
                  <a:pt x="6849241" y="1020333"/>
                </a:lnTo>
                <a:lnTo>
                  <a:pt x="6821832" y="1053648"/>
                </a:lnTo>
                <a:cubicBezTo>
                  <a:pt x="6799379" y="1077930"/>
                  <a:pt x="6774325" y="1104636"/>
                  <a:pt x="6745452" y="1112298"/>
                </a:cubicBezTo>
                <a:cubicBezTo>
                  <a:pt x="6723726" y="1089936"/>
                  <a:pt x="6719416" y="1060465"/>
                  <a:pt x="6689692" y="1041206"/>
                </a:cubicBezTo>
                <a:cubicBezTo>
                  <a:pt x="6673531" y="1061632"/>
                  <a:pt x="6657984" y="1081818"/>
                  <a:pt x="6643152" y="1103852"/>
                </a:cubicBezTo>
                <a:cubicBezTo>
                  <a:pt x="6685006" y="1127960"/>
                  <a:pt x="6703908" y="1161326"/>
                  <a:pt x="6700663" y="1203283"/>
                </a:cubicBezTo>
                <a:cubicBezTo>
                  <a:pt x="6728593" y="1197756"/>
                  <a:pt x="6750669" y="1174329"/>
                  <a:pt x="6772375" y="1156354"/>
                </a:cubicBezTo>
                <a:lnTo>
                  <a:pt x="6798361" y="1132996"/>
                </a:lnTo>
                <a:lnTo>
                  <a:pt x="6873847" y="1065144"/>
                </a:lnTo>
                <a:cubicBezTo>
                  <a:pt x="6906682" y="1032943"/>
                  <a:pt x="6938376" y="998706"/>
                  <a:pt x="6968481" y="961725"/>
                </a:cubicBezTo>
                <a:close/>
                <a:moveTo>
                  <a:pt x="1876701" y="12486203"/>
                </a:moveTo>
                <a:cubicBezTo>
                  <a:pt x="1890749" y="12450597"/>
                  <a:pt x="1901748" y="12410235"/>
                  <a:pt x="1914585" y="12368556"/>
                </a:cubicBezTo>
                <a:cubicBezTo>
                  <a:pt x="1927404" y="12327614"/>
                  <a:pt x="1946194" y="12266041"/>
                  <a:pt x="1939944" y="12244958"/>
                </a:cubicBezTo>
                <a:cubicBezTo>
                  <a:pt x="1933536" y="12224312"/>
                  <a:pt x="1888348" y="12198564"/>
                  <a:pt x="1850973" y="12178614"/>
                </a:cubicBezTo>
                <a:cubicBezTo>
                  <a:pt x="1771441" y="12135496"/>
                  <a:pt x="1695239" y="12106464"/>
                  <a:pt x="1635164" y="12080784"/>
                </a:cubicBezTo>
                <a:cubicBezTo>
                  <a:pt x="1565171" y="12051024"/>
                  <a:pt x="1532151" y="12039583"/>
                  <a:pt x="1455690" y="12020860"/>
                </a:cubicBezTo>
                <a:cubicBezTo>
                  <a:pt x="1355215" y="11995933"/>
                  <a:pt x="1324454" y="12000171"/>
                  <a:pt x="1271482" y="12067221"/>
                </a:cubicBezTo>
                <a:cubicBezTo>
                  <a:pt x="1219107" y="12133991"/>
                  <a:pt x="1216301" y="12228092"/>
                  <a:pt x="1190600" y="12318376"/>
                </a:cubicBezTo>
                <a:cubicBezTo>
                  <a:pt x="1225404" y="12346810"/>
                  <a:pt x="1289364" y="12364482"/>
                  <a:pt x="1334315" y="12370328"/>
                </a:cubicBezTo>
                <a:cubicBezTo>
                  <a:pt x="1332376" y="12230421"/>
                  <a:pt x="1478977" y="12167493"/>
                  <a:pt x="1588336" y="12196623"/>
                </a:cubicBezTo>
                <a:cubicBezTo>
                  <a:pt x="1689212" y="12223180"/>
                  <a:pt x="1765502" y="12319123"/>
                  <a:pt x="1715717" y="12429434"/>
                </a:cubicBezTo>
                <a:cubicBezTo>
                  <a:pt x="1698395" y="12467757"/>
                  <a:pt x="1674925" y="12475125"/>
                  <a:pt x="1646575" y="12512436"/>
                </a:cubicBezTo>
                <a:cubicBezTo>
                  <a:pt x="1677893" y="12518307"/>
                  <a:pt x="1707626" y="12533018"/>
                  <a:pt x="1736406" y="12546765"/>
                </a:cubicBezTo>
                <a:lnTo>
                  <a:pt x="1750202" y="12552823"/>
                </a:lnTo>
                <a:lnTo>
                  <a:pt x="1609198" y="12507720"/>
                </a:lnTo>
                <a:lnTo>
                  <a:pt x="1644024" y="12487114"/>
                </a:lnTo>
                <a:cubicBezTo>
                  <a:pt x="1671556" y="12466972"/>
                  <a:pt x="1693128" y="12439845"/>
                  <a:pt x="1704738" y="12391282"/>
                </a:cubicBezTo>
                <a:cubicBezTo>
                  <a:pt x="1714537" y="12353211"/>
                  <a:pt x="1703511" y="12311080"/>
                  <a:pt x="1691733" y="12292952"/>
                </a:cubicBezTo>
                <a:cubicBezTo>
                  <a:pt x="1622750" y="12187760"/>
                  <a:pt x="1388293" y="12163445"/>
                  <a:pt x="1353727" y="12342667"/>
                </a:cubicBezTo>
                <a:cubicBezTo>
                  <a:pt x="1349066" y="12366867"/>
                  <a:pt x="1351223" y="12392076"/>
                  <a:pt x="1358988" y="12416100"/>
                </a:cubicBezTo>
                <a:lnTo>
                  <a:pt x="1367356" y="12430363"/>
                </a:lnTo>
                <a:lnTo>
                  <a:pt x="1344486" y="12423048"/>
                </a:lnTo>
                <a:cubicBezTo>
                  <a:pt x="1334883" y="12418092"/>
                  <a:pt x="1327799" y="12418502"/>
                  <a:pt x="1323792" y="12425476"/>
                </a:cubicBezTo>
                <a:cubicBezTo>
                  <a:pt x="1329451" y="12429007"/>
                  <a:pt x="1330338" y="12434778"/>
                  <a:pt x="1339735" y="12436192"/>
                </a:cubicBezTo>
                <a:lnTo>
                  <a:pt x="1377121" y="12447011"/>
                </a:lnTo>
                <a:lnTo>
                  <a:pt x="1397893" y="12482420"/>
                </a:lnTo>
                <a:cubicBezTo>
                  <a:pt x="1433428" y="12521336"/>
                  <a:pt x="1486546" y="12546730"/>
                  <a:pt x="1547556" y="12541042"/>
                </a:cubicBezTo>
                <a:cubicBezTo>
                  <a:pt x="1565279" y="12530729"/>
                  <a:pt x="1582514" y="12522283"/>
                  <a:pt x="1598758" y="12513898"/>
                </a:cubicBezTo>
                <a:lnTo>
                  <a:pt x="1601883" y="12512049"/>
                </a:lnTo>
                <a:lnTo>
                  <a:pt x="1764534" y="12559115"/>
                </a:lnTo>
                <a:lnTo>
                  <a:pt x="1778940" y="12565440"/>
                </a:lnTo>
                <a:cubicBezTo>
                  <a:pt x="1792934" y="12570606"/>
                  <a:pt x="1806768" y="12574307"/>
                  <a:pt x="1820522" y="12575316"/>
                </a:cubicBezTo>
                <a:cubicBezTo>
                  <a:pt x="1845556" y="12552659"/>
                  <a:pt x="1862654" y="12521809"/>
                  <a:pt x="1876701" y="12486203"/>
                </a:cubicBezTo>
                <a:close/>
                <a:moveTo>
                  <a:pt x="6869648" y="1217711"/>
                </a:moveTo>
                <a:cubicBezTo>
                  <a:pt x="6883137" y="1184874"/>
                  <a:pt x="6897857" y="1151560"/>
                  <a:pt x="6891421" y="1125745"/>
                </a:cubicBezTo>
                <a:cubicBezTo>
                  <a:pt x="6880468" y="1145919"/>
                  <a:pt x="6857774" y="1196129"/>
                  <a:pt x="6869648" y="1217711"/>
                </a:cubicBezTo>
                <a:close/>
                <a:moveTo>
                  <a:pt x="6992500" y="939666"/>
                </a:moveTo>
                <a:cubicBezTo>
                  <a:pt x="6984604" y="918311"/>
                  <a:pt x="6988586" y="891993"/>
                  <a:pt x="6976194" y="872735"/>
                </a:cubicBezTo>
                <a:cubicBezTo>
                  <a:pt x="6973485" y="895020"/>
                  <a:pt x="6967842" y="948170"/>
                  <a:pt x="6992500" y="939666"/>
                </a:cubicBezTo>
                <a:close/>
                <a:moveTo>
                  <a:pt x="6791585" y="1404769"/>
                </a:moveTo>
                <a:cubicBezTo>
                  <a:pt x="6796782" y="1368780"/>
                  <a:pt x="6811396" y="1328782"/>
                  <a:pt x="6796291" y="1300668"/>
                </a:cubicBezTo>
                <a:cubicBezTo>
                  <a:pt x="6781370" y="1298670"/>
                  <a:pt x="6796713" y="1327400"/>
                  <a:pt x="6779948" y="1326118"/>
                </a:cubicBezTo>
                <a:cubicBezTo>
                  <a:pt x="6772021" y="1286371"/>
                  <a:pt x="6813123" y="1227959"/>
                  <a:pt x="6803966" y="1188690"/>
                </a:cubicBezTo>
                <a:cubicBezTo>
                  <a:pt x="6789107" y="1223473"/>
                  <a:pt x="6741136" y="1308969"/>
                  <a:pt x="6782718" y="1340615"/>
                </a:cubicBezTo>
                <a:cubicBezTo>
                  <a:pt x="6784176" y="1362699"/>
                  <a:pt x="6766750" y="1391754"/>
                  <a:pt x="6791585" y="1404769"/>
                </a:cubicBezTo>
                <a:close/>
                <a:moveTo>
                  <a:pt x="1898427" y="12495481"/>
                </a:moveTo>
                <a:cubicBezTo>
                  <a:pt x="1875489" y="12552086"/>
                  <a:pt x="1831872" y="12598739"/>
                  <a:pt x="1799933" y="12632274"/>
                </a:cubicBezTo>
                <a:cubicBezTo>
                  <a:pt x="1786957" y="12632537"/>
                  <a:pt x="1774662" y="12635028"/>
                  <a:pt x="1757928" y="12626501"/>
                </a:cubicBezTo>
                <a:cubicBezTo>
                  <a:pt x="1740908" y="12635211"/>
                  <a:pt x="1738917" y="12655793"/>
                  <a:pt x="1715959" y="12660374"/>
                </a:cubicBezTo>
                <a:cubicBezTo>
                  <a:pt x="1686316" y="12666998"/>
                  <a:pt x="1656343" y="12645760"/>
                  <a:pt x="1616835" y="12634450"/>
                </a:cubicBezTo>
                <a:cubicBezTo>
                  <a:pt x="1610437" y="12619257"/>
                  <a:pt x="1628819" y="12615003"/>
                  <a:pt x="1630931" y="12595455"/>
                </a:cubicBezTo>
                <a:cubicBezTo>
                  <a:pt x="1559475" y="12571111"/>
                  <a:pt x="1508260" y="12662080"/>
                  <a:pt x="1439613" y="12649153"/>
                </a:cubicBezTo>
                <a:cubicBezTo>
                  <a:pt x="1417752" y="12645214"/>
                  <a:pt x="1381058" y="12627492"/>
                  <a:pt x="1352858" y="12617793"/>
                </a:cubicBezTo>
                <a:cubicBezTo>
                  <a:pt x="1328163" y="12609361"/>
                  <a:pt x="1278287" y="12588359"/>
                  <a:pt x="1264890" y="12576085"/>
                </a:cubicBezTo>
                <a:cubicBezTo>
                  <a:pt x="1234309" y="12549673"/>
                  <a:pt x="1252887" y="12502391"/>
                  <a:pt x="1236930" y="12462936"/>
                </a:cubicBezTo>
                <a:cubicBezTo>
                  <a:pt x="1208085" y="12449537"/>
                  <a:pt x="1189662" y="12431978"/>
                  <a:pt x="1164836" y="12417058"/>
                </a:cubicBezTo>
                <a:cubicBezTo>
                  <a:pt x="1163664" y="12387407"/>
                  <a:pt x="1171283" y="12353998"/>
                  <a:pt x="1162954" y="12327703"/>
                </a:cubicBezTo>
                <a:cubicBezTo>
                  <a:pt x="1187150" y="12262140"/>
                  <a:pt x="1191702" y="12186504"/>
                  <a:pt x="1217651" y="12121575"/>
                </a:cubicBezTo>
                <a:cubicBezTo>
                  <a:pt x="1242648" y="12059275"/>
                  <a:pt x="1297848" y="11991544"/>
                  <a:pt x="1351409" y="11983164"/>
                </a:cubicBezTo>
                <a:cubicBezTo>
                  <a:pt x="1375682" y="11979058"/>
                  <a:pt x="1421435" y="11988167"/>
                  <a:pt x="1454687" y="11996224"/>
                </a:cubicBezTo>
                <a:cubicBezTo>
                  <a:pt x="1503629" y="12007476"/>
                  <a:pt x="1559275" y="12027591"/>
                  <a:pt x="1599986" y="12043794"/>
                </a:cubicBezTo>
                <a:cubicBezTo>
                  <a:pt x="1728412" y="12094182"/>
                  <a:pt x="1873220" y="12155445"/>
                  <a:pt x="1962592" y="12223421"/>
                </a:cubicBezTo>
                <a:cubicBezTo>
                  <a:pt x="1963883" y="12295224"/>
                  <a:pt x="1933171" y="12408962"/>
                  <a:pt x="1898427" y="12495481"/>
                </a:cubicBezTo>
                <a:close/>
                <a:moveTo>
                  <a:pt x="6903243" y="1172828"/>
                </a:moveTo>
                <a:cubicBezTo>
                  <a:pt x="6917880" y="1146624"/>
                  <a:pt x="6912214" y="1128296"/>
                  <a:pt x="6924627" y="1103662"/>
                </a:cubicBezTo>
                <a:cubicBezTo>
                  <a:pt x="6925095" y="1100295"/>
                  <a:pt x="6923103" y="1097883"/>
                  <a:pt x="6918649" y="1096426"/>
                </a:cubicBezTo>
                <a:cubicBezTo>
                  <a:pt x="6911569" y="1110143"/>
                  <a:pt x="6887070" y="1157514"/>
                  <a:pt x="6903243" y="1172828"/>
                </a:cubicBezTo>
                <a:close/>
                <a:moveTo>
                  <a:pt x="6800146" y="1426930"/>
                </a:moveTo>
                <a:cubicBezTo>
                  <a:pt x="6792272" y="1419366"/>
                  <a:pt x="6784210" y="1412231"/>
                  <a:pt x="6772408" y="1405485"/>
                </a:cubicBezTo>
                <a:cubicBezTo>
                  <a:pt x="6762398" y="1423523"/>
                  <a:pt x="6777801" y="1431350"/>
                  <a:pt x="6795051" y="1438461"/>
                </a:cubicBezTo>
                <a:close/>
                <a:moveTo>
                  <a:pt x="6928535" y="1146737"/>
                </a:moveTo>
                <a:cubicBezTo>
                  <a:pt x="6946764" y="1117016"/>
                  <a:pt x="6963956" y="1060802"/>
                  <a:pt x="6951549" y="1032348"/>
                </a:cubicBezTo>
                <a:cubicBezTo>
                  <a:pt x="6944895" y="1046254"/>
                  <a:pt x="6935271" y="1068036"/>
                  <a:pt x="6929246" y="1089750"/>
                </a:cubicBezTo>
                <a:lnTo>
                  <a:pt x="6925372" y="1111876"/>
                </a:lnTo>
                <a:lnTo>
                  <a:pt x="6923727" y="1121275"/>
                </a:lnTo>
                <a:cubicBezTo>
                  <a:pt x="6923335" y="1131104"/>
                  <a:pt x="6924664" y="1139922"/>
                  <a:pt x="6928535" y="1146737"/>
                </a:cubicBezTo>
                <a:close/>
                <a:moveTo>
                  <a:pt x="6960431" y="1105699"/>
                </a:moveTo>
                <a:cubicBezTo>
                  <a:pt x="6963043" y="1081328"/>
                  <a:pt x="6978574" y="1051946"/>
                  <a:pt x="6970300" y="1031445"/>
                </a:cubicBezTo>
                <a:cubicBezTo>
                  <a:pt x="6965843" y="1056530"/>
                  <a:pt x="6948277" y="1087056"/>
                  <a:pt x="6960431" y="1105699"/>
                </a:cubicBezTo>
                <a:close/>
                <a:moveTo>
                  <a:pt x="7035981" y="945095"/>
                </a:moveTo>
                <a:cubicBezTo>
                  <a:pt x="7042971" y="933890"/>
                  <a:pt x="7030889" y="930083"/>
                  <a:pt x="7027420" y="922935"/>
                </a:cubicBezTo>
                <a:cubicBezTo>
                  <a:pt x="7023506" y="932947"/>
                  <a:pt x="7026360" y="940334"/>
                  <a:pt x="7035981" y="945095"/>
                </a:cubicBezTo>
                <a:close/>
                <a:moveTo>
                  <a:pt x="6898979" y="1286313"/>
                </a:moveTo>
                <a:cubicBezTo>
                  <a:pt x="6907720" y="1245763"/>
                  <a:pt x="6924033" y="1201922"/>
                  <a:pt x="6914506" y="1168105"/>
                </a:cubicBezTo>
                <a:cubicBezTo>
                  <a:pt x="6901884" y="1210514"/>
                  <a:pt x="6878379" y="1256792"/>
                  <a:pt x="6898979" y="1286313"/>
                </a:cubicBezTo>
                <a:close/>
                <a:moveTo>
                  <a:pt x="7035419" y="977518"/>
                </a:moveTo>
                <a:cubicBezTo>
                  <a:pt x="7030818" y="972933"/>
                  <a:pt x="7028251" y="967204"/>
                  <a:pt x="7023461" y="963046"/>
                </a:cubicBezTo>
                <a:cubicBezTo>
                  <a:pt x="7015479" y="975344"/>
                  <a:pt x="7018192" y="984200"/>
                  <a:pt x="7024786" y="991198"/>
                </a:cubicBezTo>
                <a:cubicBezTo>
                  <a:pt x="7028519" y="986211"/>
                  <a:pt x="7033728" y="985960"/>
                  <a:pt x="7035419" y="977518"/>
                </a:cubicBezTo>
                <a:close/>
                <a:moveTo>
                  <a:pt x="6854700" y="1428062"/>
                </a:moveTo>
                <a:cubicBezTo>
                  <a:pt x="6863857" y="1409647"/>
                  <a:pt x="6859078" y="1383542"/>
                  <a:pt x="6841418" y="1385438"/>
                </a:cubicBezTo>
                <a:cubicBezTo>
                  <a:pt x="6835707" y="1397209"/>
                  <a:pt x="6845993" y="1402774"/>
                  <a:pt x="6837206" y="1415738"/>
                </a:cubicBezTo>
                <a:cubicBezTo>
                  <a:pt x="6832926" y="1404658"/>
                  <a:pt x="6828774" y="1414054"/>
                  <a:pt x="6820153" y="1412798"/>
                </a:cubicBezTo>
                <a:cubicBezTo>
                  <a:pt x="6830397" y="1364233"/>
                  <a:pt x="6835291" y="1317390"/>
                  <a:pt x="6836306" y="1272405"/>
                </a:cubicBezTo>
                <a:cubicBezTo>
                  <a:pt x="6836657" y="1284301"/>
                  <a:pt x="6856582" y="1277280"/>
                  <a:pt x="6853800" y="1284729"/>
                </a:cubicBezTo>
                <a:cubicBezTo>
                  <a:pt x="6849071" y="1317352"/>
                  <a:pt x="6843538" y="1350641"/>
                  <a:pt x="6848653" y="1379447"/>
                </a:cubicBezTo>
                <a:cubicBezTo>
                  <a:pt x="6864252" y="1333759"/>
                  <a:pt x="6864897" y="1294226"/>
                  <a:pt x="6867576" y="1253550"/>
                </a:cubicBezTo>
                <a:cubicBezTo>
                  <a:pt x="6873547" y="1256188"/>
                  <a:pt x="6880609" y="1259819"/>
                  <a:pt x="6882300" y="1251378"/>
                </a:cubicBezTo>
                <a:cubicBezTo>
                  <a:pt x="6871679" y="1243112"/>
                  <a:pt x="6870094" y="1258236"/>
                  <a:pt x="6859899" y="1250158"/>
                </a:cubicBezTo>
                <a:cubicBezTo>
                  <a:pt x="6851581" y="1259755"/>
                  <a:pt x="6860915" y="1262859"/>
                  <a:pt x="6854630" y="1271313"/>
                </a:cubicBezTo>
                <a:cubicBezTo>
                  <a:pt x="6846240" y="1266074"/>
                  <a:pt x="6853845" y="1254630"/>
                  <a:pt x="6840722" y="1250874"/>
                </a:cubicBezTo>
                <a:cubicBezTo>
                  <a:pt x="6827300" y="1267405"/>
                  <a:pt x="6825217" y="1267505"/>
                  <a:pt x="6818012" y="1291888"/>
                </a:cubicBezTo>
                <a:cubicBezTo>
                  <a:pt x="6795754" y="1262655"/>
                  <a:pt x="6847889" y="1203502"/>
                  <a:pt x="6846548" y="1166155"/>
                </a:cubicBezTo>
                <a:cubicBezTo>
                  <a:pt x="6821015" y="1160489"/>
                  <a:pt x="6822684" y="1195939"/>
                  <a:pt x="6816177" y="1212973"/>
                </a:cubicBezTo>
                <a:cubicBezTo>
                  <a:pt x="6808209" y="1234466"/>
                  <a:pt x="6800766" y="1258233"/>
                  <a:pt x="6792840" y="1276172"/>
                </a:cubicBezTo>
                <a:cubicBezTo>
                  <a:pt x="6805307" y="1283722"/>
                  <a:pt x="6803270" y="1311409"/>
                  <a:pt x="6820152" y="1297428"/>
                </a:cubicBezTo>
                <a:cubicBezTo>
                  <a:pt x="6810147" y="1346608"/>
                  <a:pt x="6801749" y="1394457"/>
                  <a:pt x="6809963" y="1435861"/>
                </a:cubicBezTo>
                <a:cubicBezTo>
                  <a:pt x="6816024" y="1435987"/>
                  <a:pt x="6816805" y="1421528"/>
                  <a:pt x="6824433" y="1423878"/>
                </a:cubicBezTo>
                <a:cubicBezTo>
                  <a:pt x="6817493" y="1436125"/>
                  <a:pt x="6820821" y="1444743"/>
                  <a:pt x="6831107" y="1450308"/>
                </a:cubicBezTo>
                <a:cubicBezTo>
                  <a:pt x="6845257" y="1444820"/>
                  <a:pt x="6833636" y="1433049"/>
                  <a:pt x="6839346" y="1421278"/>
                </a:cubicBezTo>
                <a:cubicBezTo>
                  <a:pt x="6842814" y="1428426"/>
                  <a:pt x="6847080" y="1430311"/>
                  <a:pt x="6854700" y="1428062"/>
                </a:cubicBezTo>
                <a:close/>
                <a:moveTo>
                  <a:pt x="7050269" y="1022940"/>
                </a:moveTo>
                <a:cubicBezTo>
                  <a:pt x="7051094" y="1021071"/>
                  <a:pt x="7051256" y="1018973"/>
                  <a:pt x="7052524" y="1012642"/>
                </a:cubicBezTo>
                <a:cubicBezTo>
                  <a:pt x="7035366" y="1003019"/>
                  <a:pt x="7036397" y="1024914"/>
                  <a:pt x="7044032" y="1031862"/>
                </a:cubicBezTo>
                <a:cubicBezTo>
                  <a:pt x="7047954" y="1026448"/>
                  <a:pt x="7049443" y="1024809"/>
                  <a:pt x="7050269" y="1022940"/>
                </a:cubicBezTo>
                <a:close/>
                <a:moveTo>
                  <a:pt x="6863687" y="1450410"/>
                </a:moveTo>
                <a:cubicBezTo>
                  <a:pt x="6874191" y="1416254"/>
                  <a:pt x="6877738" y="1385151"/>
                  <a:pt x="6872246" y="1357200"/>
                </a:cubicBezTo>
                <a:cubicBezTo>
                  <a:pt x="6869929" y="1387826"/>
                  <a:pt x="6855119" y="1423653"/>
                  <a:pt x="6863687" y="1450410"/>
                </a:cubicBezTo>
                <a:close/>
                <a:moveTo>
                  <a:pt x="6971269" y="1216157"/>
                </a:moveTo>
                <a:cubicBezTo>
                  <a:pt x="6974503" y="1196146"/>
                  <a:pt x="6989615" y="1171173"/>
                  <a:pt x="6963508" y="1162190"/>
                </a:cubicBezTo>
                <a:cubicBezTo>
                  <a:pt x="6955778" y="1184299"/>
                  <a:pt x="6944357" y="1207840"/>
                  <a:pt x="6971269" y="1216157"/>
                </a:cubicBezTo>
                <a:close/>
                <a:moveTo>
                  <a:pt x="6870429" y="1518221"/>
                </a:moveTo>
                <a:cubicBezTo>
                  <a:pt x="6870915" y="1497506"/>
                  <a:pt x="6874289" y="1476025"/>
                  <a:pt x="6853055" y="1464090"/>
                </a:cubicBezTo>
                <a:cubicBezTo>
                  <a:pt x="6849492" y="1485998"/>
                  <a:pt x="6856150" y="1503234"/>
                  <a:pt x="6870429" y="1518221"/>
                </a:cubicBezTo>
                <a:close/>
                <a:moveTo>
                  <a:pt x="6952330" y="1332858"/>
                </a:moveTo>
                <a:cubicBezTo>
                  <a:pt x="6960898" y="1301930"/>
                  <a:pt x="6975191" y="1268428"/>
                  <a:pt x="6957493" y="1247336"/>
                </a:cubicBezTo>
                <a:cubicBezTo>
                  <a:pt x="6948385" y="1266794"/>
                  <a:pt x="6936149" y="1312947"/>
                  <a:pt x="6952330" y="1332858"/>
                </a:cubicBezTo>
                <a:close/>
                <a:moveTo>
                  <a:pt x="2146466" y="12232057"/>
                </a:moveTo>
                <a:cubicBezTo>
                  <a:pt x="2138220" y="12223631"/>
                  <a:pt x="2137516" y="12193402"/>
                  <a:pt x="2122387" y="12203869"/>
                </a:cubicBezTo>
                <a:cubicBezTo>
                  <a:pt x="2129113" y="12217697"/>
                  <a:pt x="2135407" y="12232772"/>
                  <a:pt x="2146466" y="12232057"/>
                </a:cubicBezTo>
                <a:close/>
                <a:moveTo>
                  <a:pt x="7057263" y="1157672"/>
                </a:moveTo>
                <a:cubicBezTo>
                  <a:pt x="7057161" y="1124445"/>
                  <a:pt x="7082709" y="1081622"/>
                  <a:pt x="7060270" y="1057414"/>
                </a:cubicBezTo>
                <a:cubicBezTo>
                  <a:pt x="7058715" y="1090929"/>
                  <a:pt x="7038704" y="1131605"/>
                  <a:pt x="7057263" y="1157672"/>
                </a:cubicBezTo>
                <a:close/>
                <a:moveTo>
                  <a:pt x="6946930" y="1417765"/>
                </a:moveTo>
                <a:cubicBezTo>
                  <a:pt x="6955939" y="1396221"/>
                  <a:pt x="6953686" y="1379401"/>
                  <a:pt x="6953655" y="1361010"/>
                </a:cubicBezTo>
                <a:lnTo>
                  <a:pt x="6934463" y="1352530"/>
                </a:lnTo>
                <a:cubicBezTo>
                  <a:pt x="6936082" y="1329252"/>
                  <a:pt x="6948529" y="1296466"/>
                  <a:pt x="6929861" y="1290259"/>
                </a:cubicBezTo>
                <a:cubicBezTo>
                  <a:pt x="6931925" y="1249822"/>
                  <a:pt x="6966834" y="1197352"/>
                  <a:pt x="6936906" y="1169324"/>
                </a:cubicBezTo>
                <a:cubicBezTo>
                  <a:pt x="6923251" y="1216381"/>
                  <a:pt x="6907445" y="1279844"/>
                  <a:pt x="6928415" y="1303914"/>
                </a:cubicBezTo>
                <a:cubicBezTo>
                  <a:pt x="6925747" y="1322644"/>
                  <a:pt x="6920241" y="1343183"/>
                  <a:pt x="6916154" y="1362817"/>
                </a:cubicBezTo>
                <a:cubicBezTo>
                  <a:pt x="6897987" y="1345091"/>
                  <a:pt x="6917776" y="1312996"/>
                  <a:pt x="6905384" y="1293738"/>
                </a:cubicBezTo>
                <a:cubicBezTo>
                  <a:pt x="6889819" y="1331273"/>
                  <a:pt x="6894179" y="1361786"/>
                  <a:pt x="6881928" y="1398743"/>
                </a:cubicBezTo>
                <a:cubicBezTo>
                  <a:pt x="6893040" y="1417436"/>
                  <a:pt x="6906850" y="1435790"/>
                  <a:pt x="6911006" y="1457535"/>
                </a:cubicBezTo>
                <a:cubicBezTo>
                  <a:pt x="6924544" y="1425741"/>
                  <a:pt x="6911032" y="1387100"/>
                  <a:pt x="6934904" y="1361914"/>
                </a:cubicBezTo>
                <a:cubicBezTo>
                  <a:pt x="6938913" y="1380531"/>
                  <a:pt x="6931232" y="1403682"/>
                  <a:pt x="6946930" y="1417765"/>
                </a:cubicBezTo>
                <a:close/>
                <a:moveTo>
                  <a:pt x="6885851" y="1566384"/>
                </a:moveTo>
                <a:cubicBezTo>
                  <a:pt x="6892309" y="1548308"/>
                  <a:pt x="6893282" y="1506878"/>
                  <a:pt x="6880178" y="1485773"/>
                </a:cubicBezTo>
                <a:cubicBezTo>
                  <a:pt x="6872226" y="1516462"/>
                  <a:pt x="6879227" y="1540996"/>
                  <a:pt x="6885851" y="1566384"/>
                </a:cubicBezTo>
                <a:close/>
                <a:moveTo>
                  <a:pt x="6986435" y="1338738"/>
                </a:moveTo>
                <a:cubicBezTo>
                  <a:pt x="6979370" y="1303966"/>
                  <a:pt x="6995493" y="1260552"/>
                  <a:pt x="6985162" y="1227401"/>
                </a:cubicBezTo>
                <a:cubicBezTo>
                  <a:pt x="6972017" y="1267536"/>
                  <a:pt x="6956391" y="1325974"/>
                  <a:pt x="6986435" y="1338738"/>
                </a:cubicBezTo>
                <a:close/>
                <a:moveTo>
                  <a:pt x="7088718" y="1107249"/>
                </a:moveTo>
                <a:cubicBezTo>
                  <a:pt x="7085626" y="1099246"/>
                  <a:pt x="7076432" y="1094674"/>
                  <a:pt x="7073994" y="1109421"/>
                </a:cubicBezTo>
                <a:cubicBezTo>
                  <a:pt x="7080629" y="1112864"/>
                  <a:pt x="7084936" y="1111193"/>
                  <a:pt x="7088718" y="1107249"/>
                </a:cubicBezTo>
                <a:close/>
                <a:moveTo>
                  <a:pt x="7099097" y="1083758"/>
                </a:moveTo>
                <a:cubicBezTo>
                  <a:pt x="7091986" y="1079084"/>
                  <a:pt x="7096375" y="1070304"/>
                  <a:pt x="7088838" y="1065442"/>
                </a:cubicBezTo>
                <a:cubicBezTo>
                  <a:pt x="7083358" y="1073230"/>
                  <a:pt x="7090918" y="1091885"/>
                  <a:pt x="7099097" y="1083758"/>
                </a:cubicBezTo>
                <a:close/>
                <a:moveTo>
                  <a:pt x="6900307" y="1545206"/>
                </a:moveTo>
                <a:cubicBezTo>
                  <a:pt x="6910788" y="1497256"/>
                  <a:pt x="6904043" y="1455990"/>
                  <a:pt x="6886650" y="1419207"/>
                </a:cubicBezTo>
                <a:cubicBezTo>
                  <a:pt x="6877124" y="1443075"/>
                  <a:pt x="6873323" y="1464367"/>
                  <a:pt x="6882065" y="1481502"/>
                </a:cubicBezTo>
                <a:cubicBezTo>
                  <a:pt x="6884567" y="1476992"/>
                  <a:pt x="6886881" y="1472910"/>
                  <a:pt x="6892950" y="1477633"/>
                </a:cubicBezTo>
                <a:cubicBezTo>
                  <a:pt x="6894645" y="1500333"/>
                  <a:pt x="6890803" y="1525181"/>
                  <a:pt x="6900307" y="1545206"/>
                </a:cubicBezTo>
                <a:close/>
                <a:moveTo>
                  <a:pt x="6887870" y="1594842"/>
                </a:moveTo>
                <a:cubicBezTo>
                  <a:pt x="6890261" y="1591305"/>
                  <a:pt x="6890857" y="1586208"/>
                  <a:pt x="6886735" y="1585152"/>
                </a:cubicBezTo>
                <a:cubicBezTo>
                  <a:pt x="6885603" y="1587715"/>
                  <a:pt x="6884232" y="1589662"/>
                  <a:pt x="6881624" y="1587489"/>
                </a:cubicBezTo>
                <a:lnTo>
                  <a:pt x="6878228" y="1595176"/>
                </a:lnTo>
                <a:cubicBezTo>
                  <a:pt x="6881291" y="1600358"/>
                  <a:pt x="6885478" y="1598380"/>
                  <a:pt x="6887870" y="1594842"/>
                </a:cubicBezTo>
                <a:close/>
                <a:moveTo>
                  <a:pt x="6950701" y="1493452"/>
                </a:moveTo>
                <a:cubicBezTo>
                  <a:pt x="6952713" y="1478515"/>
                  <a:pt x="6963764" y="1460426"/>
                  <a:pt x="6944670" y="1454032"/>
                </a:cubicBezTo>
                <a:cubicBezTo>
                  <a:pt x="6941427" y="1469445"/>
                  <a:pt x="6944526" y="1482045"/>
                  <a:pt x="6950701" y="1493452"/>
                </a:cubicBezTo>
                <a:close/>
                <a:moveTo>
                  <a:pt x="2046048" y="12610361"/>
                </a:moveTo>
                <a:cubicBezTo>
                  <a:pt x="2043631" y="12608664"/>
                  <a:pt x="2040634" y="12607283"/>
                  <a:pt x="2037636" y="12605902"/>
                </a:cubicBezTo>
                <a:cubicBezTo>
                  <a:pt x="2036254" y="12608905"/>
                  <a:pt x="2034872" y="12611909"/>
                  <a:pt x="2033490" y="12614913"/>
                </a:cubicBezTo>
                <a:cubicBezTo>
                  <a:pt x="2036040" y="12616161"/>
                  <a:pt x="2039485" y="12617675"/>
                  <a:pt x="2042035" y="12618923"/>
                </a:cubicBezTo>
                <a:cubicBezTo>
                  <a:pt x="2043417" y="12615920"/>
                  <a:pt x="2044799" y="12612916"/>
                  <a:pt x="2046048" y="12610361"/>
                </a:cubicBezTo>
                <a:close/>
                <a:moveTo>
                  <a:pt x="6993672" y="1448117"/>
                </a:moveTo>
                <a:lnTo>
                  <a:pt x="6994871" y="1441327"/>
                </a:lnTo>
                <a:lnTo>
                  <a:pt x="6995836" y="1435864"/>
                </a:lnTo>
                <a:cubicBezTo>
                  <a:pt x="6995741" y="1432185"/>
                  <a:pt x="6994138" y="1429179"/>
                  <a:pt x="6988950" y="1427653"/>
                </a:cubicBezTo>
                <a:cubicBezTo>
                  <a:pt x="6987021" y="1435479"/>
                  <a:pt x="6983058" y="1444448"/>
                  <a:pt x="6993672" y="1448117"/>
                </a:cubicBezTo>
                <a:close/>
                <a:moveTo>
                  <a:pt x="6875289" y="1736814"/>
                </a:moveTo>
                <a:cubicBezTo>
                  <a:pt x="6850985" y="1672985"/>
                  <a:pt x="6822752" y="1609973"/>
                  <a:pt x="6798022" y="1545955"/>
                </a:cubicBezTo>
                <a:cubicBezTo>
                  <a:pt x="6773292" y="1481938"/>
                  <a:pt x="6746995" y="1415697"/>
                  <a:pt x="6706269" y="1357885"/>
                </a:cubicBezTo>
                <a:cubicBezTo>
                  <a:pt x="6719499" y="1426009"/>
                  <a:pt x="6756772" y="1485869"/>
                  <a:pt x="6777573" y="1550702"/>
                </a:cubicBezTo>
                <a:cubicBezTo>
                  <a:pt x="6744947" y="1523015"/>
                  <a:pt x="6756190" y="1477955"/>
                  <a:pt x="6725599" y="1449123"/>
                </a:cubicBezTo>
                <a:cubicBezTo>
                  <a:pt x="6725289" y="1433672"/>
                  <a:pt x="6717362" y="1393925"/>
                  <a:pt x="6698913" y="1405683"/>
                </a:cubicBezTo>
                <a:cubicBezTo>
                  <a:pt x="6708727" y="1441159"/>
                  <a:pt x="6736809" y="1469902"/>
                  <a:pt x="6741700" y="1507287"/>
                </a:cubicBezTo>
                <a:cubicBezTo>
                  <a:pt x="6724403" y="1499133"/>
                  <a:pt x="6727407" y="1483104"/>
                  <a:pt x="6721183" y="1470655"/>
                </a:cubicBezTo>
                <a:cubicBezTo>
                  <a:pt x="6710464" y="1460303"/>
                  <a:pt x="6712725" y="1481722"/>
                  <a:pt x="6702005" y="1471370"/>
                </a:cubicBezTo>
                <a:cubicBezTo>
                  <a:pt x="6690486" y="1435141"/>
                  <a:pt x="6684125" y="1397617"/>
                  <a:pt x="6672606" y="1361388"/>
                </a:cubicBezTo>
                <a:cubicBezTo>
                  <a:pt x="6661135" y="1326201"/>
                  <a:pt x="6641331" y="1291416"/>
                  <a:pt x="6642591" y="1251644"/>
                </a:cubicBezTo>
                <a:cubicBezTo>
                  <a:pt x="6660493" y="1281505"/>
                  <a:pt x="6669831" y="1315750"/>
                  <a:pt x="6699849" y="1341264"/>
                </a:cubicBezTo>
                <a:cubicBezTo>
                  <a:pt x="6692741" y="1310048"/>
                  <a:pt x="6678440" y="1281267"/>
                  <a:pt x="6659832" y="1254157"/>
                </a:cubicBezTo>
                <a:cubicBezTo>
                  <a:pt x="6670710" y="1245691"/>
                  <a:pt x="6665116" y="1242199"/>
                  <a:pt x="6675559" y="1228946"/>
                </a:cubicBezTo>
                <a:cubicBezTo>
                  <a:pt x="6661685" y="1200354"/>
                  <a:pt x="6594980" y="1154035"/>
                  <a:pt x="6565956" y="1185113"/>
                </a:cubicBezTo>
                <a:cubicBezTo>
                  <a:pt x="6613537" y="1379701"/>
                  <a:pt x="6745215" y="1542021"/>
                  <a:pt x="6825215" y="1724388"/>
                </a:cubicBezTo>
                <a:cubicBezTo>
                  <a:pt x="6839749" y="1722642"/>
                  <a:pt x="6856047" y="1727291"/>
                  <a:pt x="6875289" y="1736814"/>
                </a:cubicBezTo>
                <a:close/>
                <a:moveTo>
                  <a:pt x="7042742" y="1368211"/>
                </a:moveTo>
                <a:lnTo>
                  <a:pt x="7042877" y="1366599"/>
                </a:lnTo>
                <a:lnTo>
                  <a:pt x="7045318" y="1337540"/>
                </a:lnTo>
                <a:cubicBezTo>
                  <a:pt x="7050823" y="1308099"/>
                  <a:pt x="7061647" y="1281870"/>
                  <a:pt x="7046579" y="1254538"/>
                </a:cubicBezTo>
                <a:cubicBezTo>
                  <a:pt x="7037283" y="1274423"/>
                  <a:pt x="7035328" y="1294999"/>
                  <a:pt x="7034317" y="1313440"/>
                </a:cubicBezTo>
                <a:cubicBezTo>
                  <a:pt x="7033880" y="1321926"/>
                  <a:pt x="7033885" y="1332010"/>
                  <a:pt x="7035050" y="1341777"/>
                </a:cubicBezTo>
                <a:lnTo>
                  <a:pt x="7042542" y="1367525"/>
                </a:lnTo>
                <a:close/>
                <a:moveTo>
                  <a:pt x="2057596" y="12653324"/>
                </a:moveTo>
                <a:cubicBezTo>
                  <a:pt x="2039390" y="12647411"/>
                  <a:pt x="2034056" y="12637527"/>
                  <a:pt x="2027247" y="12627690"/>
                </a:cubicBezTo>
                <a:cubicBezTo>
                  <a:pt x="2013093" y="12642502"/>
                  <a:pt x="2048169" y="12658810"/>
                  <a:pt x="2057596" y="12653324"/>
                </a:cubicBezTo>
                <a:close/>
                <a:moveTo>
                  <a:pt x="6911839" y="1674859"/>
                </a:moveTo>
                <a:lnTo>
                  <a:pt x="6904162" y="1671467"/>
                </a:lnTo>
                <a:lnTo>
                  <a:pt x="6900765" y="1679155"/>
                </a:lnTo>
                <a:lnTo>
                  <a:pt x="6908442" y="1682547"/>
                </a:lnTo>
                <a:close/>
                <a:moveTo>
                  <a:pt x="7140065" y="1231012"/>
                </a:moveTo>
                <a:cubicBezTo>
                  <a:pt x="7132241" y="1224492"/>
                  <a:pt x="7135491" y="1213677"/>
                  <a:pt x="7127666" y="1207156"/>
                </a:cubicBezTo>
                <a:cubicBezTo>
                  <a:pt x="7115000" y="1221979"/>
                  <a:pt x="7127776" y="1244981"/>
                  <a:pt x="7140065" y="1231012"/>
                </a:cubicBezTo>
                <a:close/>
                <a:moveTo>
                  <a:pt x="6988671" y="1582741"/>
                </a:moveTo>
                <a:cubicBezTo>
                  <a:pt x="6992642" y="1573752"/>
                  <a:pt x="6987206" y="1561395"/>
                  <a:pt x="6977893" y="1556514"/>
                </a:cubicBezTo>
                <a:cubicBezTo>
                  <a:pt x="6971665" y="1570609"/>
                  <a:pt x="6967898" y="1583748"/>
                  <a:pt x="6981358" y="1590206"/>
                </a:cubicBezTo>
                <a:cubicBezTo>
                  <a:pt x="6984977" y="1588359"/>
                  <a:pt x="6987347" y="1585737"/>
                  <a:pt x="6988671" y="1582741"/>
                </a:cubicBezTo>
                <a:close/>
                <a:moveTo>
                  <a:pt x="7056907" y="1429603"/>
                </a:moveTo>
                <a:cubicBezTo>
                  <a:pt x="7085116" y="1363452"/>
                  <a:pt x="7064911" y="1315728"/>
                  <a:pt x="7084081" y="1252730"/>
                </a:cubicBezTo>
                <a:cubicBezTo>
                  <a:pt x="7070968" y="1227027"/>
                  <a:pt x="7087575" y="1189442"/>
                  <a:pt x="7067506" y="1166792"/>
                </a:cubicBezTo>
                <a:cubicBezTo>
                  <a:pt x="7057056" y="1204289"/>
                  <a:pt x="7063136" y="1251101"/>
                  <a:pt x="7064791" y="1296244"/>
                </a:cubicBezTo>
                <a:lnTo>
                  <a:pt x="7064653" y="1306419"/>
                </a:lnTo>
                <a:lnTo>
                  <a:pt x="7064195" y="1340425"/>
                </a:lnTo>
                <a:cubicBezTo>
                  <a:pt x="7043496" y="1366503"/>
                  <a:pt x="7051325" y="1404164"/>
                  <a:pt x="7056907" y="1429603"/>
                </a:cubicBezTo>
                <a:close/>
                <a:moveTo>
                  <a:pt x="6924118" y="1740521"/>
                </a:moveTo>
                <a:cubicBezTo>
                  <a:pt x="6928220" y="1730082"/>
                  <a:pt x="6925367" y="1722696"/>
                  <a:pt x="6915746" y="1717934"/>
                </a:cubicBezTo>
                <a:cubicBezTo>
                  <a:pt x="6911832" y="1727946"/>
                  <a:pt x="6914686" y="1735333"/>
                  <a:pt x="6924118" y="1740521"/>
                </a:cubicBezTo>
                <a:close/>
                <a:moveTo>
                  <a:pt x="7101508" y="1339045"/>
                </a:moveTo>
                <a:cubicBezTo>
                  <a:pt x="7108237" y="1313431"/>
                  <a:pt x="7093068" y="1275078"/>
                  <a:pt x="7116914" y="1262643"/>
                </a:cubicBezTo>
                <a:cubicBezTo>
                  <a:pt x="7112512" y="1235684"/>
                  <a:pt x="7110761" y="1207344"/>
                  <a:pt x="7102054" y="1182056"/>
                </a:cubicBezTo>
                <a:cubicBezTo>
                  <a:pt x="7105665" y="1161191"/>
                  <a:pt x="7103381" y="1125979"/>
                  <a:pt x="7086378" y="1124082"/>
                </a:cubicBezTo>
                <a:cubicBezTo>
                  <a:pt x="7093485" y="1155299"/>
                  <a:pt x="7087484" y="1191955"/>
                  <a:pt x="7097857" y="1221551"/>
                </a:cubicBezTo>
                <a:cubicBezTo>
                  <a:pt x="7082948" y="1255292"/>
                  <a:pt x="7089282" y="1305566"/>
                  <a:pt x="7101508" y="1339045"/>
                </a:cubicBezTo>
                <a:close/>
                <a:moveTo>
                  <a:pt x="7006461" y="1564543"/>
                </a:moveTo>
                <a:cubicBezTo>
                  <a:pt x="7015840" y="1537547"/>
                  <a:pt x="7016179" y="1513704"/>
                  <a:pt x="7010793" y="1492437"/>
                </a:cubicBezTo>
                <a:cubicBezTo>
                  <a:pt x="7008446" y="1504672"/>
                  <a:pt x="6983094" y="1551666"/>
                  <a:pt x="7006461" y="1564543"/>
                </a:cubicBezTo>
                <a:close/>
                <a:moveTo>
                  <a:pt x="7043049" y="1513859"/>
                </a:moveTo>
                <a:lnTo>
                  <a:pt x="7047959" y="1487641"/>
                </a:lnTo>
                <a:lnTo>
                  <a:pt x="7048428" y="1485136"/>
                </a:lnTo>
                <a:cubicBezTo>
                  <a:pt x="7050041" y="1465621"/>
                  <a:pt x="7047771" y="1446241"/>
                  <a:pt x="7041995" y="1432203"/>
                </a:cubicBezTo>
                <a:cubicBezTo>
                  <a:pt x="7036047" y="1443357"/>
                  <a:pt x="7046026" y="1464613"/>
                  <a:pt x="7030359" y="1468921"/>
                </a:cubicBezTo>
                <a:cubicBezTo>
                  <a:pt x="7037228" y="1441838"/>
                  <a:pt x="7036714" y="1417618"/>
                  <a:pt x="7041926" y="1390823"/>
                </a:cubicBezTo>
                <a:lnTo>
                  <a:pt x="7035583" y="1386756"/>
                </a:lnTo>
                <a:lnTo>
                  <a:pt x="7033287" y="1385283"/>
                </a:lnTo>
                <a:cubicBezTo>
                  <a:pt x="7029853" y="1384978"/>
                  <a:pt x="7026384" y="1384466"/>
                  <a:pt x="7024432" y="1378499"/>
                </a:cubicBezTo>
                <a:cubicBezTo>
                  <a:pt x="7033562" y="1315149"/>
                  <a:pt x="7016852" y="1261822"/>
                  <a:pt x="7025366" y="1198711"/>
                </a:cubicBezTo>
                <a:cubicBezTo>
                  <a:pt x="7024113" y="1185395"/>
                  <a:pt x="7006566" y="1198572"/>
                  <a:pt x="7007872" y="1186386"/>
                </a:cubicBezTo>
                <a:cubicBezTo>
                  <a:pt x="7008396" y="1130975"/>
                  <a:pt x="7051868" y="1074121"/>
                  <a:pt x="7028251" y="1024889"/>
                </a:cubicBezTo>
                <a:cubicBezTo>
                  <a:pt x="7016955" y="1037765"/>
                  <a:pt x="7027361" y="1059209"/>
                  <a:pt x="7011267" y="1063328"/>
                </a:cubicBezTo>
                <a:cubicBezTo>
                  <a:pt x="7011565" y="1043041"/>
                  <a:pt x="7024167" y="1017980"/>
                  <a:pt x="7010316" y="1003181"/>
                </a:cubicBezTo>
                <a:cubicBezTo>
                  <a:pt x="6995754" y="1017677"/>
                  <a:pt x="6999163" y="1045728"/>
                  <a:pt x="6994657" y="1069772"/>
                </a:cubicBezTo>
                <a:cubicBezTo>
                  <a:pt x="6988459" y="1102258"/>
                  <a:pt x="6964568" y="1144792"/>
                  <a:pt x="6989936" y="1164678"/>
                </a:cubicBezTo>
                <a:cubicBezTo>
                  <a:pt x="7008018" y="1131829"/>
                  <a:pt x="6982424" y="1089381"/>
                  <a:pt x="7017673" y="1070753"/>
                </a:cubicBezTo>
                <a:cubicBezTo>
                  <a:pt x="6982018" y="1187215"/>
                  <a:pt x="7012568" y="1277286"/>
                  <a:pt x="7015057" y="1378951"/>
                </a:cubicBezTo>
                <a:cubicBezTo>
                  <a:pt x="7011988" y="1384742"/>
                  <a:pt x="7003926" y="1377606"/>
                  <a:pt x="7001858" y="1386902"/>
                </a:cubicBezTo>
                <a:lnTo>
                  <a:pt x="6996960" y="1446153"/>
                </a:lnTo>
                <a:lnTo>
                  <a:pt x="6995289" y="1466379"/>
                </a:lnTo>
                <a:lnTo>
                  <a:pt x="6994051" y="1501533"/>
                </a:lnTo>
                <a:lnTo>
                  <a:pt x="6992552" y="1544104"/>
                </a:lnTo>
                <a:cubicBezTo>
                  <a:pt x="6998080" y="1521787"/>
                  <a:pt x="7001607" y="1500247"/>
                  <a:pt x="7004466" y="1478921"/>
                </a:cubicBezTo>
                <a:lnTo>
                  <a:pt x="7005627" y="1469543"/>
                </a:lnTo>
                <a:lnTo>
                  <a:pt x="7005951" y="1466917"/>
                </a:lnTo>
                <a:lnTo>
                  <a:pt x="7012370" y="1415029"/>
                </a:lnTo>
                <a:lnTo>
                  <a:pt x="7017974" y="1435419"/>
                </a:lnTo>
                <a:lnTo>
                  <a:pt x="7022732" y="1452725"/>
                </a:lnTo>
                <a:cubicBezTo>
                  <a:pt x="7022423" y="1466691"/>
                  <a:pt x="7019678" y="1481558"/>
                  <a:pt x="7018470" y="1495829"/>
                </a:cubicBezTo>
                <a:cubicBezTo>
                  <a:pt x="7025581" y="1500502"/>
                  <a:pt x="7028412" y="1494095"/>
                  <a:pt x="7033383" y="1493229"/>
                </a:cubicBezTo>
                <a:cubicBezTo>
                  <a:pt x="7030342" y="1501840"/>
                  <a:pt x="7027255" y="1510558"/>
                  <a:pt x="7026244" y="1518470"/>
                </a:cubicBezTo>
                <a:lnTo>
                  <a:pt x="7029414" y="1530634"/>
                </a:lnTo>
                <a:lnTo>
                  <a:pt x="7031564" y="1538879"/>
                </a:lnTo>
                <a:cubicBezTo>
                  <a:pt x="7036441" y="1531590"/>
                  <a:pt x="7040254" y="1523033"/>
                  <a:pt x="7043049" y="1513859"/>
                </a:cubicBezTo>
                <a:close/>
                <a:moveTo>
                  <a:pt x="7168634" y="1239041"/>
                </a:moveTo>
                <a:cubicBezTo>
                  <a:pt x="7138446" y="1196605"/>
                  <a:pt x="7127349" y="1129422"/>
                  <a:pt x="7098267" y="1097174"/>
                </a:cubicBezTo>
                <a:cubicBezTo>
                  <a:pt x="7106450" y="1120188"/>
                  <a:pt x="7118947" y="1146130"/>
                  <a:pt x="7129738" y="1171317"/>
                </a:cubicBezTo>
                <a:cubicBezTo>
                  <a:pt x="7139865" y="1195700"/>
                  <a:pt x="7146029" y="1229053"/>
                  <a:pt x="7168634" y="1239041"/>
                </a:cubicBezTo>
                <a:close/>
                <a:moveTo>
                  <a:pt x="2120332" y="12689584"/>
                </a:moveTo>
                <a:cubicBezTo>
                  <a:pt x="2118229" y="12688470"/>
                  <a:pt x="2115365" y="12686641"/>
                  <a:pt x="2118356" y="12683141"/>
                </a:cubicBezTo>
                <a:cubicBezTo>
                  <a:pt x="2115359" y="12681760"/>
                  <a:pt x="2112495" y="12679930"/>
                  <a:pt x="2109811" y="12679130"/>
                </a:cubicBezTo>
                <a:cubicBezTo>
                  <a:pt x="2097927" y="12686324"/>
                  <a:pt x="2118109" y="12698680"/>
                  <a:pt x="2120332" y="12689584"/>
                </a:cubicBezTo>
                <a:close/>
                <a:moveTo>
                  <a:pt x="6954826" y="1754090"/>
                </a:moveTo>
                <a:cubicBezTo>
                  <a:pt x="6955709" y="1715172"/>
                  <a:pt x="6968092" y="1672148"/>
                  <a:pt x="6944177" y="1643204"/>
                </a:cubicBezTo>
                <a:lnTo>
                  <a:pt x="6944345" y="1638898"/>
                </a:lnTo>
                <a:lnTo>
                  <a:pt x="6945324" y="1613783"/>
                </a:lnTo>
                <a:cubicBezTo>
                  <a:pt x="6946906" y="1603571"/>
                  <a:pt x="6948617" y="1593351"/>
                  <a:pt x="6947253" y="1584326"/>
                </a:cubicBezTo>
                <a:cubicBezTo>
                  <a:pt x="6954979" y="1588760"/>
                  <a:pt x="6956628" y="1583873"/>
                  <a:pt x="6960025" y="1576186"/>
                </a:cubicBezTo>
                <a:cubicBezTo>
                  <a:pt x="6978478" y="1537885"/>
                  <a:pt x="6958265" y="1485563"/>
                  <a:pt x="6983855" y="1439185"/>
                </a:cubicBezTo>
                <a:cubicBezTo>
                  <a:pt x="6974343" y="1414563"/>
                  <a:pt x="6988259" y="1381914"/>
                  <a:pt x="6972406" y="1360106"/>
                </a:cubicBezTo>
                <a:cubicBezTo>
                  <a:pt x="6955377" y="1428644"/>
                  <a:pt x="6965588" y="1503602"/>
                  <a:pt x="6942531" y="1563862"/>
                </a:cubicBezTo>
                <a:cubicBezTo>
                  <a:pt x="6939851" y="1546852"/>
                  <a:pt x="6947818" y="1525359"/>
                  <a:pt x="6932219" y="1513362"/>
                </a:cubicBezTo>
                <a:cubicBezTo>
                  <a:pt x="6924712" y="1526891"/>
                  <a:pt x="6938292" y="1549227"/>
                  <a:pt x="6923338" y="1555382"/>
                </a:cubicBezTo>
                <a:cubicBezTo>
                  <a:pt x="6923538" y="1533008"/>
                  <a:pt x="6929037" y="1507872"/>
                  <a:pt x="6931082" y="1484783"/>
                </a:cubicBezTo>
                <a:cubicBezTo>
                  <a:pt x="6933366" y="1462309"/>
                  <a:pt x="6939612" y="1430867"/>
                  <a:pt x="6929689" y="1415252"/>
                </a:cubicBezTo>
                <a:cubicBezTo>
                  <a:pt x="6923998" y="1467359"/>
                  <a:pt x="6903968" y="1525383"/>
                  <a:pt x="6910581" y="1572717"/>
                </a:cubicBezTo>
                <a:cubicBezTo>
                  <a:pt x="6915337" y="1585028"/>
                  <a:pt x="6924697" y="1575380"/>
                  <a:pt x="6928502" y="1585229"/>
                </a:cubicBezTo>
                <a:cubicBezTo>
                  <a:pt x="6925781" y="1600618"/>
                  <a:pt x="6925674" y="1614992"/>
                  <a:pt x="6928158" y="1628405"/>
                </a:cubicBezTo>
                <a:lnTo>
                  <a:pt x="6938730" y="1654417"/>
                </a:lnTo>
                <a:lnTo>
                  <a:pt x="6943362" y="1665816"/>
                </a:lnTo>
                <a:cubicBezTo>
                  <a:pt x="6950323" y="1693905"/>
                  <a:pt x="6941525" y="1728814"/>
                  <a:pt x="6954826" y="1754090"/>
                </a:cubicBezTo>
                <a:close/>
                <a:moveTo>
                  <a:pt x="7040124" y="1561039"/>
                </a:moveTo>
                <a:cubicBezTo>
                  <a:pt x="7025378" y="1549419"/>
                  <a:pt x="7002324" y="1583134"/>
                  <a:pt x="7023125" y="1590283"/>
                </a:cubicBezTo>
                <a:cubicBezTo>
                  <a:pt x="7028556" y="1581452"/>
                  <a:pt x="7019649" y="1578537"/>
                  <a:pt x="7027352" y="1569179"/>
                </a:cubicBezTo>
                <a:cubicBezTo>
                  <a:pt x="7034414" y="1572809"/>
                  <a:pt x="7038007" y="1569293"/>
                  <a:pt x="7040124" y="1561039"/>
                </a:cubicBezTo>
                <a:close/>
                <a:moveTo>
                  <a:pt x="7098248" y="1429491"/>
                </a:moveTo>
                <a:cubicBezTo>
                  <a:pt x="7097917" y="1415818"/>
                  <a:pt x="7100355" y="1401070"/>
                  <a:pt x="7101640" y="1386770"/>
                </a:cubicBezTo>
                <a:lnTo>
                  <a:pt x="7099914" y="1367188"/>
                </a:lnTo>
                <a:lnTo>
                  <a:pt x="7098111" y="1346732"/>
                </a:lnTo>
                <a:cubicBezTo>
                  <a:pt x="7082353" y="1353553"/>
                  <a:pt x="7086395" y="1364018"/>
                  <a:pt x="7073450" y="1381779"/>
                </a:cubicBezTo>
                <a:cubicBezTo>
                  <a:pt x="7074027" y="1387395"/>
                  <a:pt x="7079787" y="1391088"/>
                  <a:pt x="7084340" y="1395206"/>
                </a:cubicBezTo>
                <a:lnTo>
                  <a:pt x="7086561" y="1398147"/>
                </a:lnTo>
                <a:lnTo>
                  <a:pt x="7089466" y="1401993"/>
                </a:lnTo>
                <a:cubicBezTo>
                  <a:pt x="7090340" y="1404557"/>
                  <a:pt x="7090113" y="1407520"/>
                  <a:pt x="7087989" y="1411175"/>
                </a:cubicBezTo>
                <a:lnTo>
                  <a:pt x="7085472" y="1412152"/>
                </a:lnTo>
                <a:lnTo>
                  <a:pt x="7083135" y="1408979"/>
                </a:lnTo>
                <a:lnTo>
                  <a:pt x="7083848" y="1404436"/>
                </a:lnTo>
                <a:lnTo>
                  <a:pt x="7084139" y="1402583"/>
                </a:lnTo>
                <a:cubicBezTo>
                  <a:pt x="7082890" y="1399351"/>
                  <a:pt x="7080367" y="1397853"/>
                  <a:pt x="7078172" y="1402244"/>
                </a:cubicBezTo>
                <a:lnTo>
                  <a:pt x="7082349" y="1407912"/>
                </a:lnTo>
                <a:lnTo>
                  <a:pt x="7083135" y="1408979"/>
                </a:lnTo>
                <a:lnTo>
                  <a:pt x="7082452" y="1413323"/>
                </a:lnTo>
                <a:lnTo>
                  <a:pt x="7085472" y="1412152"/>
                </a:lnTo>
                <a:close/>
                <a:moveTo>
                  <a:pt x="6975837" y="1716919"/>
                </a:moveTo>
                <a:cubicBezTo>
                  <a:pt x="6975184" y="1694169"/>
                  <a:pt x="6979830" y="1668656"/>
                  <a:pt x="6979981" y="1645240"/>
                </a:cubicBezTo>
                <a:cubicBezTo>
                  <a:pt x="6957784" y="1652789"/>
                  <a:pt x="6974708" y="1635253"/>
                  <a:pt x="6956508" y="1625680"/>
                </a:cubicBezTo>
                <a:cubicBezTo>
                  <a:pt x="6941815" y="1646244"/>
                  <a:pt x="6968956" y="1650579"/>
                  <a:pt x="6966378" y="1666796"/>
                </a:cubicBezTo>
                <a:cubicBezTo>
                  <a:pt x="6965269" y="1683152"/>
                  <a:pt x="6960827" y="1717434"/>
                  <a:pt x="6975837" y="1716919"/>
                </a:cubicBezTo>
                <a:close/>
                <a:moveTo>
                  <a:pt x="7163418" y="1292379"/>
                </a:moveTo>
                <a:cubicBezTo>
                  <a:pt x="7167275" y="1276727"/>
                  <a:pt x="7159681" y="1266225"/>
                  <a:pt x="7147354" y="1257204"/>
                </a:cubicBezTo>
                <a:cubicBezTo>
                  <a:pt x="7141602" y="1272530"/>
                  <a:pt x="7149121" y="1294740"/>
                  <a:pt x="7163418" y="1292379"/>
                </a:cubicBezTo>
                <a:close/>
                <a:moveTo>
                  <a:pt x="6991991" y="1691896"/>
                </a:moveTo>
                <a:cubicBezTo>
                  <a:pt x="6997096" y="1671691"/>
                  <a:pt x="7001538" y="1651830"/>
                  <a:pt x="7003442" y="1632954"/>
                </a:cubicBezTo>
                <a:lnTo>
                  <a:pt x="7000870" y="1596812"/>
                </a:lnTo>
                <a:lnTo>
                  <a:pt x="6999667" y="1579919"/>
                </a:lnTo>
                <a:lnTo>
                  <a:pt x="6990590" y="1620645"/>
                </a:lnTo>
                <a:lnTo>
                  <a:pt x="6986370" y="1639576"/>
                </a:lnTo>
                <a:cubicBezTo>
                  <a:pt x="6984572" y="1658500"/>
                  <a:pt x="6985928" y="1676200"/>
                  <a:pt x="6991991" y="1691896"/>
                </a:cubicBezTo>
                <a:close/>
                <a:moveTo>
                  <a:pt x="7049926" y="1560776"/>
                </a:moveTo>
                <a:cubicBezTo>
                  <a:pt x="7055063" y="1545689"/>
                  <a:pt x="7057124" y="1531796"/>
                  <a:pt x="7047922" y="1522625"/>
                </a:cubicBezTo>
                <a:cubicBezTo>
                  <a:pt x="7041555" y="1538189"/>
                  <a:pt x="7038452" y="1552133"/>
                  <a:pt x="7049926" y="1560776"/>
                </a:cubicBezTo>
                <a:close/>
                <a:moveTo>
                  <a:pt x="2146283" y="12702197"/>
                </a:moveTo>
                <a:cubicBezTo>
                  <a:pt x="2143946" y="12693694"/>
                  <a:pt x="2128912" y="12685310"/>
                  <a:pt x="2122756" y="12696162"/>
                </a:cubicBezTo>
                <a:cubicBezTo>
                  <a:pt x="2130313" y="12696950"/>
                  <a:pt x="2142898" y="12711923"/>
                  <a:pt x="2146283" y="12702197"/>
                </a:cubicBezTo>
                <a:close/>
                <a:moveTo>
                  <a:pt x="7048738" y="1615383"/>
                </a:moveTo>
                <a:cubicBezTo>
                  <a:pt x="7054497" y="1604655"/>
                  <a:pt x="7056139" y="1595171"/>
                  <a:pt x="7051251" y="1588927"/>
                </a:cubicBezTo>
                <a:cubicBezTo>
                  <a:pt x="7046722" y="1599178"/>
                  <a:pt x="7039117" y="1610621"/>
                  <a:pt x="7048738" y="1615383"/>
                </a:cubicBezTo>
                <a:close/>
                <a:moveTo>
                  <a:pt x="7115353" y="1464616"/>
                </a:moveTo>
                <a:lnTo>
                  <a:pt x="7107676" y="1461224"/>
                </a:lnTo>
                <a:lnTo>
                  <a:pt x="7104091" y="1469339"/>
                </a:lnTo>
                <a:lnTo>
                  <a:pt x="7111768" y="1472731"/>
                </a:lnTo>
                <a:close/>
                <a:moveTo>
                  <a:pt x="7116863" y="1461199"/>
                </a:moveTo>
                <a:cubicBezTo>
                  <a:pt x="7116848" y="1452003"/>
                  <a:pt x="7125136" y="1424015"/>
                  <a:pt x="7111888" y="1430924"/>
                </a:cubicBezTo>
                <a:cubicBezTo>
                  <a:pt x="7117531" y="1435459"/>
                  <a:pt x="7108771" y="1435673"/>
                  <a:pt x="7106793" y="1442456"/>
                </a:cubicBezTo>
                <a:cubicBezTo>
                  <a:pt x="7126929" y="1448800"/>
                  <a:pt x="7100754" y="1456123"/>
                  <a:pt x="7116863" y="1461199"/>
                </a:cubicBezTo>
                <a:close/>
                <a:moveTo>
                  <a:pt x="7200090" y="1303988"/>
                </a:moveTo>
                <a:cubicBezTo>
                  <a:pt x="7190945" y="1300458"/>
                  <a:pt x="7191333" y="1277657"/>
                  <a:pt x="7180644" y="1285696"/>
                </a:cubicBezTo>
                <a:cubicBezTo>
                  <a:pt x="7186902" y="1289993"/>
                  <a:pt x="7186514" y="1312794"/>
                  <a:pt x="7200090" y="1303988"/>
                </a:cubicBezTo>
                <a:close/>
                <a:moveTo>
                  <a:pt x="7047026" y="1657763"/>
                </a:moveTo>
                <a:cubicBezTo>
                  <a:pt x="7050954" y="1645843"/>
                  <a:pt x="7050327" y="1631400"/>
                  <a:pt x="7045341" y="1623071"/>
                </a:cubicBezTo>
                <a:cubicBezTo>
                  <a:pt x="7041744" y="1653132"/>
                  <a:pt x="7023847" y="1654413"/>
                  <a:pt x="7021374" y="1677313"/>
                </a:cubicBezTo>
                <a:cubicBezTo>
                  <a:pt x="7034613" y="1679078"/>
                  <a:pt x="7043098" y="1669682"/>
                  <a:pt x="7047026" y="1657763"/>
                </a:cubicBezTo>
                <a:close/>
                <a:moveTo>
                  <a:pt x="7077169" y="1615502"/>
                </a:moveTo>
                <a:cubicBezTo>
                  <a:pt x="7078389" y="1605385"/>
                  <a:pt x="7076100" y="1595567"/>
                  <a:pt x="7070002" y="1588024"/>
                </a:cubicBezTo>
                <a:cubicBezTo>
                  <a:pt x="7064069" y="1608374"/>
                  <a:pt x="7048908" y="1632304"/>
                  <a:pt x="7063277" y="1644779"/>
                </a:cubicBezTo>
                <a:cubicBezTo>
                  <a:pt x="7071218" y="1636036"/>
                  <a:pt x="7075948" y="1625619"/>
                  <a:pt x="7077169" y="1615502"/>
                </a:cubicBezTo>
                <a:close/>
                <a:moveTo>
                  <a:pt x="7090893" y="1592660"/>
                </a:moveTo>
                <a:cubicBezTo>
                  <a:pt x="7106787" y="1553228"/>
                  <a:pt x="7101574" y="1522338"/>
                  <a:pt x="7110700" y="1485531"/>
                </a:cubicBezTo>
                <a:cubicBezTo>
                  <a:pt x="7081845" y="1475845"/>
                  <a:pt x="7093972" y="1449553"/>
                  <a:pt x="7083335" y="1432091"/>
                </a:cubicBezTo>
                <a:cubicBezTo>
                  <a:pt x="7074304" y="1439842"/>
                  <a:pt x="7087680" y="1453409"/>
                  <a:pt x="7074843" y="1451311"/>
                </a:cubicBezTo>
                <a:cubicBezTo>
                  <a:pt x="7078100" y="1445092"/>
                  <a:pt x="7076625" y="1440357"/>
                  <a:pt x="7072262" y="1436387"/>
                </a:cubicBezTo>
                <a:cubicBezTo>
                  <a:pt x="7059255" y="1475053"/>
                  <a:pt x="7055855" y="1509284"/>
                  <a:pt x="7069681" y="1536833"/>
                </a:cubicBezTo>
                <a:cubicBezTo>
                  <a:pt x="7072006" y="1510805"/>
                  <a:pt x="7077520" y="1494864"/>
                  <a:pt x="7099011" y="1490066"/>
                </a:cubicBezTo>
                <a:cubicBezTo>
                  <a:pt x="7093576" y="1525440"/>
                  <a:pt x="7078298" y="1564634"/>
                  <a:pt x="7090893" y="1592660"/>
                </a:cubicBezTo>
                <a:close/>
                <a:moveTo>
                  <a:pt x="7150716" y="1457268"/>
                </a:moveTo>
                <a:cubicBezTo>
                  <a:pt x="7142400" y="1440322"/>
                  <a:pt x="7151311" y="1416693"/>
                  <a:pt x="7155300" y="1394973"/>
                </a:cubicBezTo>
                <a:cubicBezTo>
                  <a:pt x="7132671" y="1370043"/>
                  <a:pt x="7143610" y="1332091"/>
                  <a:pt x="7136386" y="1301333"/>
                </a:cubicBezTo>
                <a:lnTo>
                  <a:pt x="7131864" y="1293115"/>
                </a:lnTo>
                <a:lnTo>
                  <a:pt x="7121194" y="1273722"/>
                </a:lnTo>
                <a:cubicBezTo>
                  <a:pt x="7119050" y="1294726"/>
                  <a:pt x="7117363" y="1312103"/>
                  <a:pt x="7116520" y="1328576"/>
                </a:cubicBezTo>
                <a:lnTo>
                  <a:pt x="7116520" y="1328688"/>
                </a:lnTo>
                <a:lnTo>
                  <a:pt x="7116915" y="1378013"/>
                </a:lnTo>
                <a:cubicBezTo>
                  <a:pt x="7149869" y="1403804"/>
                  <a:pt x="7137554" y="1430523"/>
                  <a:pt x="7132217" y="1467983"/>
                </a:cubicBezTo>
                <a:cubicBezTo>
                  <a:pt x="7142076" y="1473360"/>
                  <a:pt x="7147466" y="1468084"/>
                  <a:pt x="7150716" y="1457268"/>
                </a:cubicBezTo>
                <a:close/>
                <a:moveTo>
                  <a:pt x="7166001" y="1422673"/>
                </a:moveTo>
                <a:cubicBezTo>
                  <a:pt x="7166518" y="1420349"/>
                  <a:pt x="7176101" y="1402122"/>
                  <a:pt x="7161026" y="1392398"/>
                </a:cubicBezTo>
                <a:cubicBezTo>
                  <a:pt x="7150269" y="1416743"/>
                  <a:pt x="7162340" y="1442496"/>
                  <a:pt x="7166001" y="1422673"/>
                </a:cubicBezTo>
                <a:close/>
                <a:moveTo>
                  <a:pt x="7115743" y="1557186"/>
                </a:moveTo>
                <a:cubicBezTo>
                  <a:pt x="7124858" y="1542325"/>
                  <a:pt x="7135871" y="1501248"/>
                  <a:pt x="7125612" y="1482931"/>
                </a:cubicBezTo>
                <a:cubicBezTo>
                  <a:pt x="7116924" y="1497981"/>
                  <a:pt x="7112678" y="1536433"/>
                  <a:pt x="7115743" y="1557186"/>
                </a:cubicBezTo>
                <a:close/>
                <a:moveTo>
                  <a:pt x="2485384" y="12069057"/>
                </a:moveTo>
                <a:cubicBezTo>
                  <a:pt x="2505211" y="12003344"/>
                  <a:pt x="2476532" y="11891133"/>
                  <a:pt x="2415534" y="11843442"/>
                </a:cubicBezTo>
                <a:cubicBezTo>
                  <a:pt x="2403330" y="11834321"/>
                  <a:pt x="2373639" y="11823322"/>
                  <a:pt x="2351426" y="11814916"/>
                </a:cubicBezTo>
                <a:cubicBezTo>
                  <a:pt x="2299747" y="11793842"/>
                  <a:pt x="2229693" y="11776515"/>
                  <a:pt x="2172713" y="11806303"/>
                </a:cubicBezTo>
                <a:cubicBezTo>
                  <a:pt x="2245627" y="11933862"/>
                  <a:pt x="2310389" y="12063829"/>
                  <a:pt x="2359554" y="12190477"/>
                </a:cubicBezTo>
                <a:cubicBezTo>
                  <a:pt x="2414858" y="12161504"/>
                  <a:pt x="2470727" y="12117719"/>
                  <a:pt x="2485384" y="12069057"/>
                </a:cubicBezTo>
                <a:close/>
                <a:moveTo>
                  <a:pt x="2198497" y="12728003"/>
                </a:moveTo>
                <a:cubicBezTo>
                  <a:pt x="2189992" y="12720589"/>
                  <a:pt x="2171499" y="12700929"/>
                  <a:pt x="2161905" y="12715147"/>
                </a:cubicBezTo>
                <a:cubicBezTo>
                  <a:pt x="2176092" y="12724741"/>
                  <a:pt x="2183168" y="12733682"/>
                  <a:pt x="2198497" y="12728003"/>
                </a:cubicBezTo>
                <a:close/>
                <a:moveTo>
                  <a:pt x="7197136" y="1436430"/>
                </a:moveTo>
                <a:cubicBezTo>
                  <a:pt x="7192108" y="1431656"/>
                  <a:pt x="7189780" y="1426543"/>
                  <a:pt x="7184752" y="1421769"/>
                </a:cubicBezTo>
                <a:cubicBezTo>
                  <a:pt x="7173456" y="1434645"/>
                  <a:pt x="7189153" y="1448728"/>
                  <a:pt x="7197136" y="1436430"/>
                </a:cubicBezTo>
                <a:close/>
                <a:moveTo>
                  <a:pt x="2496243" y="12090189"/>
                </a:moveTo>
                <a:cubicBezTo>
                  <a:pt x="2473919" y="12142385"/>
                  <a:pt x="2429194" y="12186721"/>
                  <a:pt x="2361398" y="12214501"/>
                </a:cubicBezTo>
                <a:cubicBezTo>
                  <a:pt x="2287762" y="12075872"/>
                  <a:pt x="2211957" y="11904031"/>
                  <a:pt x="2140965" y="11771902"/>
                </a:cubicBezTo>
                <a:cubicBezTo>
                  <a:pt x="2272351" y="11699178"/>
                  <a:pt x="2444727" y="11778884"/>
                  <a:pt x="2496679" y="11918715"/>
                </a:cubicBezTo>
                <a:cubicBezTo>
                  <a:pt x="2518490" y="11977936"/>
                  <a:pt x="2518567" y="12037992"/>
                  <a:pt x="2496243" y="12090189"/>
                </a:cubicBezTo>
                <a:close/>
                <a:moveTo>
                  <a:pt x="2224448" y="12740616"/>
                </a:moveTo>
                <a:cubicBezTo>
                  <a:pt x="2221897" y="12739368"/>
                  <a:pt x="2219033" y="12737538"/>
                  <a:pt x="2215902" y="12736605"/>
                </a:cubicBezTo>
                <a:cubicBezTo>
                  <a:pt x="2213672" y="12740820"/>
                  <a:pt x="2210093" y="12739754"/>
                  <a:pt x="2207236" y="12742805"/>
                </a:cubicBezTo>
                <a:cubicBezTo>
                  <a:pt x="2214573" y="12745968"/>
                  <a:pt x="2222271" y="12751189"/>
                  <a:pt x="2224448" y="12740616"/>
                </a:cubicBezTo>
                <a:close/>
                <a:moveTo>
                  <a:pt x="7228659" y="1427386"/>
                </a:moveTo>
                <a:cubicBezTo>
                  <a:pt x="7218687" y="1410729"/>
                  <a:pt x="7218370" y="1390679"/>
                  <a:pt x="7205322" y="1375215"/>
                </a:cubicBezTo>
                <a:cubicBezTo>
                  <a:pt x="7199619" y="1391583"/>
                  <a:pt x="7200392" y="1372527"/>
                  <a:pt x="7188269" y="1372275"/>
                </a:cubicBezTo>
                <a:cubicBezTo>
                  <a:pt x="7184706" y="1394183"/>
                  <a:pt x="7188715" y="1412800"/>
                  <a:pt x="7200533" y="1428742"/>
                </a:cubicBezTo>
                <a:cubicBezTo>
                  <a:pt x="7208614" y="1418529"/>
                  <a:pt x="7198543" y="1399786"/>
                  <a:pt x="7208345" y="1399523"/>
                </a:cubicBezTo>
                <a:cubicBezTo>
                  <a:pt x="7212150" y="1409372"/>
                  <a:pt x="7209554" y="1442937"/>
                  <a:pt x="7228659" y="1427386"/>
                </a:cubicBezTo>
                <a:close/>
                <a:moveTo>
                  <a:pt x="7024365" y="1923023"/>
                </a:moveTo>
                <a:cubicBezTo>
                  <a:pt x="7023973" y="1916822"/>
                  <a:pt x="7017827" y="1910881"/>
                  <a:pt x="7010656" y="1904760"/>
                </a:cubicBezTo>
                <a:cubicBezTo>
                  <a:pt x="7007306" y="1908189"/>
                  <a:pt x="7003510" y="1911751"/>
                  <a:pt x="7000293" y="1915626"/>
                </a:cubicBezTo>
                <a:cubicBezTo>
                  <a:pt x="7008350" y="1926343"/>
                  <a:pt x="7016734" y="1926758"/>
                  <a:pt x="7024365" y="1923023"/>
                </a:cubicBezTo>
                <a:close/>
                <a:moveTo>
                  <a:pt x="2242045" y="12760009"/>
                </a:moveTo>
                <a:cubicBezTo>
                  <a:pt x="2246859" y="12748758"/>
                  <a:pt x="2244076" y="12740121"/>
                  <a:pt x="2233247" y="12733967"/>
                </a:cubicBezTo>
                <a:cubicBezTo>
                  <a:pt x="2228433" y="12745219"/>
                  <a:pt x="2231217" y="12753855"/>
                  <a:pt x="2242045" y="12760009"/>
                </a:cubicBezTo>
                <a:close/>
                <a:moveTo>
                  <a:pt x="7050591" y="1890415"/>
                </a:moveTo>
                <a:cubicBezTo>
                  <a:pt x="7046583" y="1886751"/>
                  <a:pt x="7046097" y="1883494"/>
                  <a:pt x="7045032" y="1879925"/>
                </a:cubicBezTo>
                <a:cubicBezTo>
                  <a:pt x="7038379" y="1885311"/>
                  <a:pt x="7035562" y="1890525"/>
                  <a:pt x="7040103" y="1895974"/>
                </a:cubicBezTo>
                <a:cubicBezTo>
                  <a:pt x="7041621" y="1894549"/>
                  <a:pt x="7043586" y="1892991"/>
                  <a:pt x="7045410" y="1895848"/>
                </a:cubicBezTo>
                <a:cubicBezTo>
                  <a:pt x="7047241" y="1893844"/>
                  <a:pt x="7048760" y="1892419"/>
                  <a:pt x="7050591" y="1890415"/>
                </a:cubicBezTo>
                <a:close/>
                <a:moveTo>
                  <a:pt x="7063544" y="1876831"/>
                </a:moveTo>
                <a:cubicBezTo>
                  <a:pt x="7059935" y="1874506"/>
                  <a:pt x="7056286" y="1868792"/>
                  <a:pt x="7053250" y="1871642"/>
                </a:cubicBezTo>
                <a:cubicBezTo>
                  <a:pt x="7054228" y="1873293"/>
                  <a:pt x="7055787" y="1875258"/>
                  <a:pt x="7053376" y="1876949"/>
                </a:cubicBezTo>
                <a:cubicBezTo>
                  <a:pt x="7056672" y="1879853"/>
                  <a:pt x="7060281" y="1882178"/>
                  <a:pt x="7063544" y="1876831"/>
                </a:cubicBezTo>
                <a:close/>
                <a:moveTo>
                  <a:pt x="7255971" y="1448642"/>
                </a:moveTo>
                <a:cubicBezTo>
                  <a:pt x="7252868" y="1462586"/>
                  <a:pt x="7242821" y="1457636"/>
                  <a:pt x="7235963" y="1462774"/>
                </a:cubicBezTo>
                <a:cubicBezTo>
                  <a:pt x="7191064" y="1515935"/>
                  <a:pt x="7145599" y="1570377"/>
                  <a:pt x="7100322" y="1624392"/>
                </a:cubicBezTo>
                <a:cubicBezTo>
                  <a:pt x="7054570" y="1677176"/>
                  <a:pt x="7001461" y="1720073"/>
                  <a:pt x="6957834" y="1769202"/>
                </a:cubicBezTo>
                <a:cubicBezTo>
                  <a:pt x="6945923" y="1782316"/>
                  <a:pt x="6936528" y="1800116"/>
                  <a:pt x="6929791" y="1821133"/>
                </a:cubicBezTo>
                <a:cubicBezTo>
                  <a:pt x="6906179" y="1803042"/>
                  <a:pt x="6890519" y="1754263"/>
                  <a:pt x="6838055" y="1757628"/>
                </a:cubicBezTo>
                <a:cubicBezTo>
                  <a:pt x="6830925" y="1770302"/>
                  <a:pt x="6852284" y="1771572"/>
                  <a:pt x="6839807" y="1785968"/>
                </a:cubicBezTo>
                <a:cubicBezTo>
                  <a:pt x="6830514" y="1779309"/>
                  <a:pt x="6824977" y="1781457"/>
                  <a:pt x="6822769" y="1792223"/>
                </a:cubicBezTo>
                <a:cubicBezTo>
                  <a:pt x="6802750" y="1770615"/>
                  <a:pt x="6792329" y="1739976"/>
                  <a:pt x="6779594" y="1713419"/>
                </a:cubicBezTo>
                <a:cubicBezTo>
                  <a:pt x="6743668" y="1637819"/>
                  <a:pt x="6709344" y="1556290"/>
                  <a:pt x="6666643" y="1478717"/>
                </a:cubicBezTo>
                <a:cubicBezTo>
                  <a:pt x="6610076" y="1377151"/>
                  <a:pt x="6554313" y="1274918"/>
                  <a:pt x="6525004" y="1162424"/>
                </a:cubicBezTo>
                <a:cubicBezTo>
                  <a:pt x="6575723" y="1135317"/>
                  <a:pt x="6612273" y="1073362"/>
                  <a:pt x="6652579" y="1020214"/>
                </a:cubicBezTo>
                <a:cubicBezTo>
                  <a:pt x="6639761" y="1000767"/>
                  <a:pt x="6605245" y="1003894"/>
                  <a:pt x="6592434" y="989045"/>
                </a:cubicBezTo>
                <a:cubicBezTo>
                  <a:pt x="6598884" y="966371"/>
                  <a:pt x="6619938" y="983330"/>
                  <a:pt x="6631620" y="974198"/>
                </a:cubicBezTo>
                <a:cubicBezTo>
                  <a:pt x="6639636" y="953747"/>
                  <a:pt x="6604825" y="950618"/>
                  <a:pt x="6619798" y="927115"/>
                </a:cubicBezTo>
                <a:cubicBezTo>
                  <a:pt x="6642772" y="931651"/>
                  <a:pt x="6660897" y="952932"/>
                  <a:pt x="6685732" y="965947"/>
                </a:cubicBezTo>
                <a:cubicBezTo>
                  <a:pt x="6702588" y="964716"/>
                  <a:pt x="6711983" y="946916"/>
                  <a:pt x="6722098" y="935561"/>
                </a:cubicBezTo>
                <a:cubicBezTo>
                  <a:pt x="6768473" y="887136"/>
                  <a:pt x="6818845" y="821589"/>
                  <a:pt x="6873773" y="790726"/>
                </a:cubicBezTo>
                <a:cubicBezTo>
                  <a:pt x="6915554" y="799998"/>
                  <a:pt x="6958265" y="797940"/>
                  <a:pt x="6995065" y="830025"/>
                </a:cubicBezTo>
                <a:cubicBezTo>
                  <a:pt x="7012280" y="845288"/>
                  <a:pt x="7028024" y="886957"/>
                  <a:pt x="7046171" y="922032"/>
                </a:cubicBezTo>
                <a:cubicBezTo>
                  <a:pt x="7079424" y="985221"/>
                  <a:pt x="7100316" y="1047542"/>
                  <a:pt x="7127277" y="1114587"/>
                </a:cubicBezTo>
                <a:cubicBezTo>
                  <a:pt x="7141068" y="1150289"/>
                  <a:pt x="7161243" y="1179622"/>
                  <a:pt x="7172845" y="1208741"/>
                </a:cubicBezTo>
                <a:cubicBezTo>
                  <a:pt x="7179216" y="1224318"/>
                  <a:pt x="7176877" y="1241152"/>
                  <a:pt x="7184856" y="1255397"/>
                </a:cubicBezTo>
                <a:cubicBezTo>
                  <a:pt x="7189227" y="1263965"/>
                  <a:pt x="7199085" y="1269342"/>
                  <a:pt x="7202792" y="1277105"/>
                </a:cubicBezTo>
                <a:cubicBezTo>
                  <a:pt x="7229401" y="1332254"/>
                  <a:pt x="7236710" y="1398783"/>
                  <a:pt x="7255971" y="1448642"/>
                </a:cubicBezTo>
                <a:close/>
                <a:moveTo>
                  <a:pt x="7062312" y="1908755"/>
                </a:moveTo>
                <a:cubicBezTo>
                  <a:pt x="7063540" y="1904500"/>
                  <a:pt x="7063432" y="1900068"/>
                  <a:pt x="7061332" y="1895471"/>
                </a:cubicBezTo>
                <a:cubicBezTo>
                  <a:pt x="7052301" y="1910800"/>
                  <a:pt x="7017759" y="1926937"/>
                  <a:pt x="7032900" y="1941857"/>
                </a:cubicBezTo>
                <a:cubicBezTo>
                  <a:pt x="7042915" y="1932674"/>
                  <a:pt x="7058626" y="1921517"/>
                  <a:pt x="7062312" y="1908755"/>
                </a:cubicBezTo>
                <a:close/>
                <a:moveTo>
                  <a:pt x="7054507" y="1957278"/>
                </a:moveTo>
                <a:cubicBezTo>
                  <a:pt x="7051791" y="1954687"/>
                  <a:pt x="7049074" y="1952096"/>
                  <a:pt x="7046357" y="1949505"/>
                </a:cubicBezTo>
                <a:cubicBezTo>
                  <a:pt x="7043767" y="1952221"/>
                  <a:pt x="7041176" y="1954938"/>
                  <a:pt x="7038586" y="1957655"/>
                </a:cubicBezTo>
                <a:cubicBezTo>
                  <a:pt x="7041302" y="1960246"/>
                  <a:pt x="7044019" y="1962837"/>
                  <a:pt x="7046735" y="1965428"/>
                </a:cubicBezTo>
                <a:cubicBezTo>
                  <a:pt x="7049326" y="1962711"/>
                  <a:pt x="7051916" y="1959995"/>
                  <a:pt x="7054507" y="1957278"/>
                </a:cubicBezTo>
                <a:close/>
                <a:moveTo>
                  <a:pt x="2278771" y="12772418"/>
                </a:moveTo>
                <a:cubicBezTo>
                  <a:pt x="2271160" y="12765270"/>
                  <a:pt x="2270140" y="12737643"/>
                  <a:pt x="2254858" y="12744799"/>
                </a:cubicBezTo>
                <a:cubicBezTo>
                  <a:pt x="2273244" y="12751741"/>
                  <a:pt x="2252815" y="12754924"/>
                  <a:pt x="2250591" y="12764020"/>
                </a:cubicBezTo>
                <a:cubicBezTo>
                  <a:pt x="2259490" y="12765208"/>
                  <a:pt x="2274044" y="12781744"/>
                  <a:pt x="2278771" y="12772418"/>
                </a:cubicBezTo>
                <a:close/>
                <a:moveTo>
                  <a:pt x="7076230" y="1931359"/>
                </a:moveTo>
                <a:cubicBezTo>
                  <a:pt x="7079330" y="1923631"/>
                  <a:pt x="7078137" y="1915969"/>
                  <a:pt x="7069608" y="1908552"/>
                </a:cubicBezTo>
                <a:cubicBezTo>
                  <a:pt x="7062188" y="1919512"/>
                  <a:pt x="7066856" y="1930268"/>
                  <a:pt x="7065189" y="1940970"/>
                </a:cubicBezTo>
                <a:cubicBezTo>
                  <a:pt x="7056860" y="1934223"/>
                  <a:pt x="7045824" y="1947720"/>
                  <a:pt x="7057098" y="1954561"/>
                </a:cubicBezTo>
                <a:cubicBezTo>
                  <a:pt x="7065738" y="1946881"/>
                  <a:pt x="7073130" y="1939087"/>
                  <a:pt x="7076230" y="1931359"/>
                </a:cubicBezTo>
                <a:close/>
                <a:moveTo>
                  <a:pt x="7091668" y="1918978"/>
                </a:moveTo>
                <a:cubicBezTo>
                  <a:pt x="7096816" y="1905293"/>
                  <a:pt x="7095766" y="1892000"/>
                  <a:pt x="7082628" y="1878912"/>
                </a:cubicBezTo>
                <a:cubicBezTo>
                  <a:pt x="7073464" y="1893794"/>
                  <a:pt x="7078484" y="1907361"/>
                  <a:pt x="7083324" y="1921953"/>
                </a:cubicBezTo>
                <a:cubicBezTo>
                  <a:pt x="7086087" y="1923072"/>
                  <a:pt x="7088897" y="1922720"/>
                  <a:pt x="7091668" y="1918978"/>
                </a:cubicBezTo>
                <a:close/>
                <a:moveTo>
                  <a:pt x="7102030" y="1908111"/>
                </a:moveTo>
                <a:cubicBezTo>
                  <a:pt x="7113598" y="1896398"/>
                  <a:pt x="7107193" y="1884703"/>
                  <a:pt x="7098424" y="1873227"/>
                </a:cubicBezTo>
                <a:cubicBezTo>
                  <a:pt x="7091718" y="1884947"/>
                  <a:pt x="7103429" y="1896516"/>
                  <a:pt x="7102030" y="1908111"/>
                </a:cubicBezTo>
                <a:close/>
                <a:moveTo>
                  <a:pt x="2592869" y="12146373"/>
                </a:moveTo>
                <a:cubicBezTo>
                  <a:pt x="2600177" y="12133815"/>
                  <a:pt x="2604864" y="12120266"/>
                  <a:pt x="2603476" y="12104619"/>
                </a:cubicBezTo>
                <a:cubicBezTo>
                  <a:pt x="2587874" y="12101325"/>
                  <a:pt x="2566240" y="12115473"/>
                  <a:pt x="2553441" y="12104080"/>
                </a:cubicBezTo>
                <a:cubicBezTo>
                  <a:pt x="2558776" y="12074541"/>
                  <a:pt x="2596907" y="12095377"/>
                  <a:pt x="2615956" y="12088704"/>
                </a:cubicBezTo>
                <a:cubicBezTo>
                  <a:pt x="2613493" y="12066584"/>
                  <a:pt x="2632420" y="12052197"/>
                  <a:pt x="2620407" y="12026431"/>
                </a:cubicBezTo>
                <a:cubicBezTo>
                  <a:pt x="2608004" y="12016918"/>
                  <a:pt x="2585245" y="12038351"/>
                  <a:pt x="2576505" y="12018248"/>
                </a:cubicBezTo>
                <a:cubicBezTo>
                  <a:pt x="2587786" y="11997734"/>
                  <a:pt x="2607107" y="12022536"/>
                  <a:pt x="2626860" y="12008784"/>
                </a:cubicBezTo>
                <a:cubicBezTo>
                  <a:pt x="2620322" y="11978283"/>
                  <a:pt x="2619595" y="11950137"/>
                  <a:pt x="2601626" y="11916387"/>
                </a:cubicBezTo>
                <a:cubicBezTo>
                  <a:pt x="2586455" y="11911846"/>
                  <a:pt x="2572240" y="11933788"/>
                  <a:pt x="2563528" y="11929733"/>
                </a:cubicBezTo>
                <a:cubicBezTo>
                  <a:pt x="2550269" y="11903537"/>
                  <a:pt x="2580440" y="11909072"/>
                  <a:pt x="2597870" y="11898005"/>
                </a:cubicBezTo>
                <a:lnTo>
                  <a:pt x="2572395" y="11845623"/>
                </a:lnTo>
                <a:cubicBezTo>
                  <a:pt x="2554604" y="11851684"/>
                  <a:pt x="2530563" y="11875812"/>
                  <a:pt x="2524194" y="11848857"/>
                </a:cubicBezTo>
                <a:lnTo>
                  <a:pt x="2564446" y="11829280"/>
                </a:lnTo>
                <a:cubicBezTo>
                  <a:pt x="2547304" y="11796163"/>
                  <a:pt x="2522480" y="11760047"/>
                  <a:pt x="2491332" y="11730115"/>
                </a:cubicBezTo>
                <a:cubicBezTo>
                  <a:pt x="2475159" y="11740571"/>
                  <a:pt x="2472077" y="11773678"/>
                  <a:pt x="2453117" y="11753882"/>
                </a:cubicBezTo>
                <a:cubicBezTo>
                  <a:pt x="2445385" y="11736915"/>
                  <a:pt x="2465487" y="11729211"/>
                  <a:pt x="2475201" y="11718269"/>
                </a:cubicBezTo>
                <a:cubicBezTo>
                  <a:pt x="2456311" y="11692220"/>
                  <a:pt x="2432249" y="11681124"/>
                  <a:pt x="2407756" y="11671273"/>
                </a:cubicBezTo>
                <a:cubicBezTo>
                  <a:pt x="2395765" y="11680732"/>
                  <a:pt x="2393545" y="11711346"/>
                  <a:pt x="2375248" y="11706773"/>
                </a:cubicBezTo>
                <a:cubicBezTo>
                  <a:pt x="2365046" y="11686863"/>
                  <a:pt x="2384550" y="11676859"/>
                  <a:pt x="2381621" y="11659111"/>
                </a:cubicBezTo>
                <a:cubicBezTo>
                  <a:pt x="2363371" y="11650369"/>
                  <a:pt x="2343839" y="11644323"/>
                  <a:pt x="2321902" y="11648255"/>
                </a:cubicBezTo>
                <a:cubicBezTo>
                  <a:pt x="2309888" y="11659798"/>
                  <a:pt x="2319886" y="11679290"/>
                  <a:pt x="2295206" y="11686111"/>
                </a:cubicBezTo>
                <a:cubicBezTo>
                  <a:pt x="2282488" y="11667425"/>
                  <a:pt x="2300099" y="11658859"/>
                  <a:pt x="2293408" y="11641905"/>
                </a:cubicBezTo>
                <a:cubicBezTo>
                  <a:pt x="2276911" y="11644229"/>
                  <a:pt x="2263861" y="11636584"/>
                  <a:pt x="2245208" y="11645138"/>
                </a:cubicBezTo>
                <a:cubicBezTo>
                  <a:pt x="2232763" y="11657927"/>
                  <a:pt x="2250645" y="11680838"/>
                  <a:pt x="2226781" y="11689335"/>
                </a:cubicBezTo>
                <a:cubicBezTo>
                  <a:pt x="2211990" y="11669584"/>
                  <a:pt x="2225862" y="11659728"/>
                  <a:pt x="2213564" y="11640837"/>
                </a:cubicBezTo>
                <a:cubicBezTo>
                  <a:pt x="2194084" y="11648757"/>
                  <a:pt x="2180649" y="11638191"/>
                  <a:pt x="2159219" y="11652759"/>
                </a:cubicBezTo>
                <a:cubicBezTo>
                  <a:pt x="2154047" y="11667710"/>
                  <a:pt x="2161961" y="11687179"/>
                  <a:pt x="2158454" y="11702357"/>
                </a:cubicBezTo>
                <a:cubicBezTo>
                  <a:pt x="2135568" y="11697943"/>
                  <a:pt x="2140327" y="11664019"/>
                  <a:pt x="2130824" y="11656206"/>
                </a:cubicBezTo>
                <a:cubicBezTo>
                  <a:pt x="2106278" y="11669698"/>
                  <a:pt x="2086699" y="11667820"/>
                  <a:pt x="2068629" y="11661582"/>
                </a:cubicBezTo>
                <a:cubicBezTo>
                  <a:pt x="2051440" y="11632633"/>
                  <a:pt x="2040476" y="11587703"/>
                  <a:pt x="2017457" y="11576617"/>
                </a:cubicBezTo>
                <a:cubicBezTo>
                  <a:pt x="1960240" y="11602889"/>
                  <a:pt x="1911125" y="11631958"/>
                  <a:pt x="1875717" y="11665759"/>
                </a:cubicBezTo>
                <a:cubicBezTo>
                  <a:pt x="1878179" y="11687879"/>
                  <a:pt x="1899154" y="11713950"/>
                  <a:pt x="1913130" y="11732026"/>
                </a:cubicBezTo>
                <a:cubicBezTo>
                  <a:pt x="1935772" y="11721014"/>
                  <a:pt x="1961594" y="11686692"/>
                  <a:pt x="1985667" y="11696747"/>
                </a:cubicBezTo>
                <a:cubicBezTo>
                  <a:pt x="1986214" y="11722390"/>
                  <a:pt x="1935451" y="11731016"/>
                  <a:pt x="1916885" y="11750408"/>
                </a:cubicBezTo>
                <a:cubicBezTo>
                  <a:pt x="1924093" y="11776957"/>
                  <a:pt x="1947303" y="11826812"/>
                  <a:pt x="1969873" y="11859361"/>
                </a:cubicBezTo>
                <a:cubicBezTo>
                  <a:pt x="2003324" y="11851384"/>
                  <a:pt x="2029356" y="11798306"/>
                  <a:pt x="2054670" y="11827967"/>
                </a:cubicBezTo>
                <a:cubicBezTo>
                  <a:pt x="2036523" y="11847156"/>
                  <a:pt x="1992614" y="11858147"/>
                  <a:pt x="1979656" y="11879476"/>
                </a:cubicBezTo>
                <a:cubicBezTo>
                  <a:pt x="1999967" y="11927633"/>
                  <a:pt x="2026526" y="11957725"/>
                  <a:pt x="2046621" y="12006504"/>
                </a:cubicBezTo>
                <a:cubicBezTo>
                  <a:pt x="2062186" y="12012925"/>
                  <a:pt x="2108275" y="11956310"/>
                  <a:pt x="2133035" y="11979505"/>
                </a:cubicBezTo>
                <a:cubicBezTo>
                  <a:pt x="2128335" y="12008217"/>
                  <a:pt x="2065250" y="12000036"/>
                  <a:pt x="2058237" y="12030391"/>
                </a:cubicBezTo>
                <a:cubicBezTo>
                  <a:pt x="2087550" y="12093860"/>
                  <a:pt x="2115838" y="12137101"/>
                  <a:pt x="2141098" y="12190105"/>
                </a:cubicBezTo>
                <a:cubicBezTo>
                  <a:pt x="2173267" y="12184824"/>
                  <a:pt x="2206439" y="12127237"/>
                  <a:pt x="2225154" y="12168916"/>
                </a:cubicBezTo>
                <a:cubicBezTo>
                  <a:pt x="2197492" y="12181333"/>
                  <a:pt x="2171485" y="12195017"/>
                  <a:pt x="2150880" y="12210220"/>
                </a:cubicBezTo>
                <a:cubicBezTo>
                  <a:pt x="2179914" y="12261389"/>
                  <a:pt x="2207643" y="12317337"/>
                  <a:pt x="2239466" y="12361450"/>
                </a:cubicBezTo>
                <a:cubicBezTo>
                  <a:pt x="2271862" y="12354503"/>
                  <a:pt x="2293295" y="12302627"/>
                  <a:pt x="2313721" y="12340363"/>
                </a:cubicBezTo>
                <a:cubicBezTo>
                  <a:pt x="2292937" y="12353063"/>
                  <a:pt x="2274226" y="12366827"/>
                  <a:pt x="2253441" y="12379526"/>
                </a:cubicBezTo>
                <a:cubicBezTo>
                  <a:pt x="2274695" y="12417897"/>
                  <a:pt x="2299386" y="12447343"/>
                  <a:pt x="2324303" y="12475123"/>
                </a:cubicBezTo>
                <a:cubicBezTo>
                  <a:pt x="2374030" y="12447312"/>
                  <a:pt x="2422092" y="12419273"/>
                  <a:pt x="2468081" y="12390171"/>
                </a:cubicBezTo>
                <a:cubicBezTo>
                  <a:pt x="2470132" y="12356011"/>
                  <a:pt x="2430033" y="12324731"/>
                  <a:pt x="2422837" y="12297141"/>
                </a:cubicBezTo>
                <a:lnTo>
                  <a:pt x="2471056" y="12273690"/>
                </a:lnTo>
                <a:cubicBezTo>
                  <a:pt x="2460947" y="12245443"/>
                  <a:pt x="2432534" y="12269108"/>
                  <a:pt x="2421563" y="12243353"/>
                </a:cubicBezTo>
                <a:cubicBezTo>
                  <a:pt x="2444240" y="12229215"/>
                  <a:pt x="2470392" y="12258468"/>
                  <a:pt x="2495276" y="12252065"/>
                </a:cubicBezTo>
                <a:cubicBezTo>
                  <a:pt x="2520160" y="12245664"/>
                  <a:pt x="2536053" y="12222907"/>
                  <a:pt x="2550484" y="12200344"/>
                </a:cubicBezTo>
                <a:cubicBezTo>
                  <a:pt x="2534138" y="12189121"/>
                  <a:pt x="2510693" y="12197415"/>
                  <a:pt x="2496479" y="12182046"/>
                </a:cubicBezTo>
                <a:cubicBezTo>
                  <a:pt x="2524799" y="12166718"/>
                  <a:pt x="2539519" y="12192722"/>
                  <a:pt x="2566534" y="12182174"/>
                </a:cubicBezTo>
                <a:cubicBezTo>
                  <a:pt x="2575631" y="12170495"/>
                  <a:pt x="2585561" y="12158931"/>
                  <a:pt x="2592869" y="12146373"/>
                </a:cubicBezTo>
                <a:close/>
                <a:moveTo>
                  <a:pt x="7125472" y="1888968"/>
                </a:moveTo>
                <a:cubicBezTo>
                  <a:pt x="7125705" y="1881609"/>
                  <a:pt x="7116443" y="1871738"/>
                  <a:pt x="7109165" y="1878283"/>
                </a:cubicBezTo>
                <a:cubicBezTo>
                  <a:pt x="7108931" y="1885642"/>
                  <a:pt x="7118639" y="1895380"/>
                  <a:pt x="7125472" y="1888968"/>
                </a:cubicBezTo>
                <a:close/>
                <a:moveTo>
                  <a:pt x="2322320" y="12804424"/>
                </a:moveTo>
                <a:cubicBezTo>
                  <a:pt x="2322320" y="12804424"/>
                  <a:pt x="2312947" y="12783578"/>
                  <a:pt x="2322320" y="12804424"/>
                </a:cubicBezTo>
                <a:close/>
                <a:moveTo>
                  <a:pt x="7106137" y="1996784"/>
                </a:moveTo>
                <a:cubicBezTo>
                  <a:pt x="7094518" y="1982271"/>
                  <a:pt x="7104395" y="1968148"/>
                  <a:pt x="7094694" y="1953548"/>
                </a:cubicBezTo>
                <a:cubicBezTo>
                  <a:pt x="7080403" y="1967531"/>
                  <a:pt x="7096775" y="1994719"/>
                  <a:pt x="7082184" y="1999558"/>
                </a:cubicBezTo>
                <a:cubicBezTo>
                  <a:pt x="7078582" y="1992371"/>
                  <a:pt x="7088247" y="1971022"/>
                  <a:pt x="7076247" y="1973145"/>
                </a:cubicBezTo>
                <a:cubicBezTo>
                  <a:pt x="7073869" y="1983087"/>
                  <a:pt x="7079900" y="2006557"/>
                  <a:pt x="7069105" y="2007834"/>
                </a:cubicBezTo>
                <a:cubicBezTo>
                  <a:pt x="7063100" y="1997477"/>
                  <a:pt x="7073329" y="1986164"/>
                  <a:pt x="7062909" y="1975667"/>
                </a:cubicBezTo>
                <a:cubicBezTo>
                  <a:pt x="7046167" y="1987951"/>
                  <a:pt x="7064817" y="2013001"/>
                  <a:pt x="7044966" y="2016494"/>
                </a:cubicBezTo>
                <a:cubicBezTo>
                  <a:pt x="7045113" y="2007217"/>
                  <a:pt x="7048337" y="1998480"/>
                  <a:pt x="7039342" y="1989502"/>
                </a:cubicBezTo>
                <a:cubicBezTo>
                  <a:pt x="7019649" y="2006554"/>
                  <a:pt x="7028177" y="2030250"/>
                  <a:pt x="7050910" y="2038045"/>
                </a:cubicBezTo>
                <a:cubicBezTo>
                  <a:pt x="7069271" y="2016531"/>
                  <a:pt x="7087870" y="2015355"/>
                  <a:pt x="7106137" y="1996784"/>
                </a:cubicBezTo>
                <a:close/>
                <a:moveTo>
                  <a:pt x="2639517" y="12107299"/>
                </a:moveTo>
                <a:cubicBezTo>
                  <a:pt x="2638556" y="12099994"/>
                  <a:pt x="2640291" y="12093968"/>
                  <a:pt x="2639954" y="12086877"/>
                </a:cubicBezTo>
                <a:cubicBezTo>
                  <a:pt x="2627434" y="12087786"/>
                  <a:pt x="2628650" y="12109475"/>
                  <a:pt x="2639517" y="12107299"/>
                </a:cubicBezTo>
                <a:close/>
                <a:moveTo>
                  <a:pt x="7137857" y="1958163"/>
                </a:moveTo>
                <a:cubicBezTo>
                  <a:pt x="7128516" y="1941513"/>
                  <a:pt x="7135471" y="1912711"/>
                  <a:pt x="7120542" y="1905017"/>
                </a:cubicBezTo>
                <a:cubicBezTo>
                  <a:pt x="7115480" y="1920620"/>
                  <a:pt x="7134630" y="1939203"/>
                  <a:pt x="7119345" y="1961257"/>
                </a:cubicBezTo>
                <a:cubicBezTo>
                  <a:pt x="7110623" y="1948310"/>
                  <a:pt x="7121586" y="1923171"/>
                  <a:pt x="7107590" y="1918600"/>
                </a:cubicBezTo>
                <a:cubicBezTo>
                  <a:pt x="7095129" y="1930579"/>
                  <a:pt x="7100509" y="1942095"/>
                  <a:pt x="7110749" y="1953617"/>
                </a:cubicBezTo>
                <a:cubicBezTo>
                  <a:pt x="7110821" y="1965259"/>
                  <a:pt x="7100725" y="1977018"/>
                  <a:pt x="7108915" y="1988181"/>
                </a:cubicBezTo>
                <a:cubicBezTo>
                  <a:pt x="7116766" y="1986810"/>
                  <a:pt x="7123972" y="1968624"/>
                  <a:pt x="7137857" y="1958163"/>
                </a:cubicBezTo>
                <a:close/>
                <a:moveTo>
                  <a:pt x="7149826" y="1940569"/>
                </a:moveTo>
                <a:cubicBezTo>
                  <a:pt x="7152794" y="1928226"/>
                  <a:pt x="7140338" y="1909072"/>
                  <a:pt x="7150122" y="1896677"/>
                </a:cubicBezTo>
                <a:cubicBezTo>
                  <a:pt x="7155735" y="1900833"/>
                  <a:pt x="7152785" y="1905601"/>
                  <a:pt x="7158398" y="1909758"/>
                </a:cubicBezTo>
                <a:cubicBezTo>
                  <a:pt x="7165904" y="1900715"/>
                  <a:pt x="7156462" y="1891870"/>
                  <a:pt x="7152328" y="1882899"/>
                </a:cubicBezTo>
                <a:cubicBezTo>
                  <a:pt x="7121715" y="1895920"/>
                  <a:pt x="7143787" y="1929182"/>
                  <a:pt x="7140322" y="1950139"/>
                </a:cubicBezTo>
                <a:cubicBezTo>
                  <a:pt x="7146134" y="1948040"/>
                  <a:pt x="7148837" y="1944683"/>
                  <a:pt x="7149826" y="1940569"/>
                </a:cubicBezTo>
                <a:close/>
                <a:moveTo>
                  <a:pt x="2627812" y="12191279"/>
                </a:moveTo>
                <a:cubicBezTo>
                  <a:pt x="2603134" y="12237857"/>
                  <a:pt x="2563520" y="12278983"/>
                  <a:pt x="2504818" y="12312196"/>
                </a:cubicBezTo>
                <a:cubicBezTo>
                  <a:pt x="2491593" y="12320183"/>
                  <a:pt x="2478728" y="12333176"/>
                  <a:pt x="2460694" y="12323810"/>
                </a:cubicBezTo>
                <a:cubicBezTo>
                  <a:pt x="2464379" y="12348445"/>
                  <a:pt x="2493482" y="12393362"/>
                  <a:pt x="2495613" y="12426525"/>
                </a:cubicBezTo>
                <a:cubicBezTo>
                  <a:pt x="2408015" y="12466019"/>
                  <a:pt x="2364099" y="12496185"/>
                  <a:pt x="2301578" y="12530738"/>
                </a:cubicBezTo>
                <a:cubicBezTo>
                  <a:pt x="2264735" y="12488030"/>
                  <a:pt x="2237774" y="12437926"/>
                  <a:pt x="2207063" y="12387573"/>
                </a:cubicBezTo>
                <a:cubicBezTo>
                  <a:pt x="2174915" y="12335328"/>
                  <a:pt x="2133642" y="12260057"/>
                  <a:pt x="2092478" y="12193542"/>
                </a:cubicBezTo>
                <a:cubicBezTo>
                  <a:pt x="2062582" y="12144866"/>
                  <a:pt x="2030195" y="12095327"/>
                  <a:pt x="2000119" y="12044147"/>
                </a:cubicBezTo>
                <a:cubicBezTo>
                  <a:pt x="1933626" y="11930880"/>
                  <a:pt x="1893782" y="11783925"/>
                  <a:pt x="1833427" y="11681145"/>
                </a:cubicBezTo>
                <a:cubicBezTo>
                  <a:pt x="1836071" y="11668460"/>
                  <a:pt x="1852004" y="11660711"/>
                  <a:pt x="1845925" y="11645013"/>
                </a:cubicBezTo>
                <a:cubicBezTo>
                  <a:pt x="1900567" y="11625174"/>
                  <a:pt x="1959619" y="11565365"/>
                  <a:pt x="2029838" y="11550905"/>
                </a:cubicBezTo>
                <a:cubicBezTo>
                  <a:pt x="2051937" y="11569693"/>
                  <a:pt x="2062376" y="11624205"/>
                  <a:pt x="2084883" y="11643831"/>
                </a:cubicBezTo>
                <a:cubicBezTo>
                  <a:pt x="2118385" y="11649819"/>
                  <a:pt x="2143409" y="11630913"/>
                  <a:pt x="2171397" y="11626628"/>
                </a:cubicBezTo>
                <a:cubicBezTo>
                  <a:pt x="2187475" y="11624508"/>
                  <a:pt x="2207892" y="11625979"/>
                  <a:pt x="2225625" y="11625127"/>
                </a:cubicBezTo>
                <a:cubicBezTo>
                  <a:pt x="2316383" y="11619850"/>
                  <a:pt x="2386584" y="11625607"/>
                  <a:pt x="2461663" y="11679773"/>
                </a:cubicBezTo>
                <a:cubicBezTo>
                  <a:pt x="2540050" y="11736475"/>
                  <a:pt x="2612072" y="11784354"/>
                  <a:pt x="2645947" y="11924367"/>
                </a:cubicBezTo>
                <a:cubicBezTo>
                  <a:pt x="2668582" y="12020879"/>
                  <a:pt x="2668942" y="12113651"/>
                  <a:pt x="2627812" y="12191279"/>
                </a:cubicBezTo>
                <a:close/>
                <a:moveTo>
                  <a:pt x="7178272" y="1894535"/>
                </a:moveTo>
                <a:cubicBezTo>
                  <a:pt x="7177313" y="1890508"/>
                  <a:pt x="7173573" y="1886521"/>
                  <a:pt x="7168249" y="1882521"/>
                </a:cubicBezTo>
                <a:cubicBezTo>
                  <a:pt x="7159139" y="1891071"/>
                  <a:pt x="7171571" y="1898539"/>
                  <a:pt x="7171603" y="1906790"/>
                </a:cubicBezTo>
                <a:cubicBezTo>
                  <a:pt x="7177407" y="1902628"/>
                  <a:pt x="7179230" y="1898561"/>
                  <a:pt x="7178272" y="1894535"/>
                </a:cubicBezTo>
                <a:close/>
                <a:moveTo>
                  <a:pt x="7533321" y="1290351"/>
                </a:moveTo>
                <a:cubicBezTo>
                  <a:pt x="7558528" y="1263433"/>
                  <a:pt x="7525043" y="1230927"/>
                  <a:pt x="7505639" y="1219278"/>
                </a:cubicBezTo>
                <a:cubicBezTo>
                  <a:pt x="7517726" y="1242764"/>
                  <a:pt x="7505728" y="1267112"/>
                  <a:pt x="7533321" y="1290351"/>
                </a:cubicBezTo>
                <a:close/>
                <a:moveTo>
                  <a:pt x="2437270" y="12866491"/>
                </a:moveTo>
                <a:cubicBezTo>
                  <a:pt x="2441457" y="12854077"/>
                  <a:pt x="2435115" y="12826327"/>
                  <a:pt x="2421709" y="12832091"/>
                </a:cubicBezTo>
                <a:cubicBezTo>
                  <a:pt x="2435849" y="12840208"/>
                  <a:pt x="2414057" y="12861037"/>
                  <a:pt x="2437270" y="12866491"/>
                </a:cubicBezTo>
                <a:close/>
                <a:moveTo>
                  <a:pt x="7558124" y="1278277"/>
                </a:moveTo>
                <a:cubicBezTo>
                  <a:pt x="7549228" y="1275920"/>
                  <a:pt x="7557232" y="1258808"/>
                  <a:pt x="7545980" y="1266006"/>
                </a:cubicBezTo>
                <a:cubicBezTo>
                  <a:pt x="7546626" y="1268649"/>
                  <a:pt x="7549838" y="1285820"/>
                  <a:pt x="7558124" y="1278277"/>
                </a:cubicBezTo>
                <a:close/>
                <a:moveTo>
                  <a:pt x="7611201" y="1219837"/>
                </a:moveTo>
                <a:cubicBezTo>
                  <a:pt x="7605661" y="1206282"/>
                  <a:pt x="7577043" y="1189966"/>
                  <a:pt x="7561513" y="1194832"/>
                </a:cubicBezTo>
                <a:cubicBezTo>
                  <a:pt x="7565724" y="1210359"/>
                  <a:pt x="7596633" y="1230317"/>
                  <a:pt x="7611201" y="1219837"/>
                </a:cubicBezTo>
                <a:close/>
                <a:moveTo>
                  <a:pt x="2463220" y="12879103"/>
                </a:moveTo>
                <a:cubicBezTo>
                  <a:pt x="2472374" y="12869633"/>
                  <a:pt x="2456565" y="12850773"/>
                  <a:pt x="2452639" y="12857409"/>
                </a:cubicBezTo>
                <a:cubicBezTo>
                  <a:pt x="2460070" y="12863527"/>
                  <a:pt x="2447611" y="12875916"/>
                  <a:pt x="2463220" y="12879103"/>
                </a:cubicBezTo>
                <a:close/>
                <a:moveTo>
                  <a:pt x="7149089" y="2327305"/>
                </a:moveTo>
                <a:cubicBezTo>
                  <a:pt x="7144049" y="2347602"/>
                  <a:pt x="7123249" y="2367948"/>
                  <a:pt x="7103192" y="2370283"/>
                </a:cubicBezTo>
                <a:cubicBezTo>
                  <a:pt x="7094845" y="2348933"/>
                  <a:pt x="7117333" y="2298434"/>
                  <a:pt x="7148264" y="2307694"/>
                </a:cubicBezTo>
                <a:cubicBezTo>
                  <a:pt x="7150697" y="2313780"/>
                  <a:pt x="7150768" y="2320540"/>
                  <a:pt x="7149089" y="2327305"/>
                </a:cubicBezTo>
                <a:close/>
                <a:moveTo>
                  <a:pt x="2517544" y="12910905"/>
                </a:moveTo>
                <a:cubicBezTo>
                  <a:pt x="2527539" y="12895343"/>
                  <a:pt x="2518407" y="12886767"/>
                  <a:pt x="2513206" y="12876434"/>
                </a:cubicBezTo>
                <a:cubicBezTo>
                  <a:pt x="2502764" y="12891863"/>
                  <a:pt x="2512344" y="12900573"/>
                  <a:pt x="2517544" y="12910905"/>
                </a:cubicBezTo>
                <a:close/>
                <a:moveTo>
                  <a:pt x="7663262" y="1297638"/>
                </a:moveTo>
                <a:cubicBezTo>
                  <a:pt x="7660381" y="1280138"/>
                  <a:pt x="7650326" y="1246106"/>
                  <a:pt x="7629581" y="1238409"/>
                </a:cubicBezTo>
                <a:cubicBezTo>
                  <a:pt x="7642027" y="1256289"/>
                  <a:pt x="7639547" y="1290254"/>
                  <a:pt x="7663262" y="1297638"/>
                </a:cubicBezTo>
                <a:close/>
                <a:moveTo>
                  <a:pt x="7700662" y="1273094"/>
                </a:moveTo>
                <a:cubicBezTo>
                  <a:pt x="7700683" y="1269136"/>
                  <a:pt x="7693187" y="1250952"/>
                  <a:pt x="7685236" y="1257508"/>
                </a:cubicBezTo>
                <a:cubicBezTo>
                  <a:pt x="7685548" y="1261138"/>
                  <a:pt x="7692712" y="1279650"/>
                  <a:pt x="7700662" y="1273094"/>
                </a:cubicBezTo>
                <a:close/>
                <a:moveTo>
                  <a:pt x="7340264" y="2105200"/>
                </a:moveTo>
                <a:cubicBezTo>
                  <a:pt x="7341067" y="2094915"/>
                  <a:pt x="7320746" y="2090318"/>
                  <a:pt x="7311692" y="2083179"/>
                </a:cubicBezTo>
                <a:cubicBezTo>
                  <a:pt x="7308403" y="2075414"/>
                  <a:pt x="7311760" y="2067123"/>
                  <a:pt x="7303164" y="2059483"/>
                </a:cubicBezTo>
                <a:cubicBezTo>
                  <a:pt x="7252704" y="2043438"/>
                  <a:pt x="7201847" y="1993496"/>
                  <a:pt x="7151188" y="1960503"/>
                </a:cubicBezTo>
                <a:cubicBezTo>
                  <a:pt x="7140380" y="1971503"/>
                  <a:pt x="7129125" y="1982636"/>
                  <a:pt x="7125096" y="1993557"/>
                </a:cubicBezTo>
                <a:cubicBezTo>
                  <a:pt x="7180885" y="2055148"/>
                  <a:pt x="7205383" y="2137252"/>
                  <a:pt x="7265310" y="2175255"/>
                </a:cubicBezTo>
                <a:cubicBezTo>
                  <a:pt x="7280447" y="2162477"/>
                  <a:pt x="7246347" y="2150784"/>
                  <a:pt x="7259120" y="2138226"/>
                </a:cubicBezTo>
                <a:cubicBezTo>
                  <a:pt x="7272265" y="2146453"/>
                  <a:pt x="7285247" y="2173679"/>
                  <a:pt x="7297355" y="2158890"/>
                </a:cubicBezTo>
                <a:cubicBezTo>
                  <a:pt x="7279490" y="2146241"/>
                  <a:pt x="7256058" y="2127963"/>
                  <a:pt x="7266835" y="2108712"/>
                </a:cubicBezTo>
                <a:cubicBezTo>
                  <a:pt x="7285160" y="2111505"/>
                  <a:pt x="7293681" y="2140063"/>
                  <a:pt x="7307591" y="2142716"/>
                </a:cubicBezTo>
                <a:cubicBezTo>
                  <a:pt x="7310808" y="2138840"/>
                  <a:pt x="7314604" y="2135278"/>
                  <a:pt x="7317820" y="2131403"/>
                </a:cubicBezTo>
                <a:cubicBezTo>
                  <a:pt x="7313693" y="2117570"/>
                  <a:pt x="7265650" y="2094973"/>
                  <a:pt x="7284903" y="2073192"/>
                </a:cubicBezTo>
                <a:cubicBezTo>
                  <a:pt x="7300045" y="2088112"/>
                  <a:pt x="7315632" y="2102899"/>
                  <a:pt x="7331219" y="2117686"/>
                </a:cubicBezTo>
                <a:cubicBezTo>
                  <a:pt x="7337381" y="2112689"/>
                  <a:pt x="7339996" y="2108629"/>
                  <a:pt x="7340264" y="2105200"/>
                </a:cubicBezTo>
                <a:close/>
                <a:moveTo>
                  <a:pt x="7640818" y="1430795"/>
                </a:moveTo>
                <a:lnTo>
                  <a:pt x="7634006" y="1415369"/>
                </a:lnTo>
                <a:lnTo>
                  <a:pt x="7632623" y="1412236"/>
                </a:lnTo>
                <a:cubicBezTo>
                  <a:pt x="7628902" y="1405990"/>
                  <a:pt x="7623820" y="1399695"/>
                  <a:pt x="7616265" y="1393387"/>
                </a:cubicBezTo>
                <a:cubicBezTo>
                  <a:pt x="7610038" y="1401519"/>
                  <a:pt x="7623438" y="1418291"/>
                  <a:pt x="7633170" y="1426321"/>
                </a:cubicBezTo>
                <a:lnTo>
                  <a:pt x="7638645" y="1429524"/>
                </a:lnTo>
                <a:close/>
                <a:moveTo>
                  <a:pt x="2878926" y="12212844"/>
                </a:moveTo>
                <a:cubicBezTo>
                  <a:pt x="2880722" y="12209410"/>
                  <a:pt x="2881767" y="12205891"/>
                  <a:pt x="2881485" y="12202199"/>
                </a:cubicBezTo>
                <a:cubicBezTo>
                  <a:pt x="2872508" y="12210972"/>
                  <a:pt x="2843141" y="12230099"/>
                  <a:pt x="2858003" y="12243800"/>
                </a:cubicBezTo>
                <a:cubicBezTo>
                  <a:pt x="2861385" y="12232682"/>
                  <a:pt x="2873537" y="12223147"/>
                  <a:pt x="2878926" y="12212844"/>
                </a:cubicBezTo>
                <a:close/>
                <a:moveTo>
                  <a:pt x="7202041" y="2439077"/>
                </a:moveTo>
                <a:cubicBezTo>
                  <a:pt x="7197818" y="2449755"/>
                  <a:pt x="7191338" y="2460739"/>
                  <a:pt x="7180121" y="2472402"/>
                </a:cubicBezTo>
                <a:cubicBezTo>
                  <a:pt x="7165630" y="2435143"/>
                  <a:pt x="7181295" y="2397202"/>
                  <a:pt x="7208959" y="2359106"/>
                </a:cubicBezTo>
                <a:cubicBezTo>
                  <a:pt x="7216962" y="2371395"/>
                  <a:pt x="7213340" y="2391555"/>
                  <a:pt x="7210416" y="2407593"/>
                </a:cubicBezTo>
                <a:cubicBezTo>
                  <a:pt x="7208229" y="2418030"/>
                  <a:pt x="7206264" y="2428400"/>
                  <a:pt x="7202041" y="2439077"/>
                </a:cubicBezTo>
                <a:close/>
                <a:moveTo>
                  <a:pt x="7662763" y="1396602"/>
                </a:moveTo>
                <a:cubicBezTo>
                  <a:pt x="7664269" y="1359663"/>
                  <a:pt x="7592295" y="1305509"/>
                  <a:pt x="7620142" y="1278605"/>
                </a:cubicBezTo>
                <a:cubicBezTo>
                  <a:pt x="7623716" y="1289511"/>
                  <a:pt x="7634139" y="1315957"/>
                  <a:pt x="7650633" y="1316045"/>
                </a:cubicBezTo>
                <a:cubicBezTo>
                  <a:pt x="7629003" y="1287559"/>
                  <a:pt x="7637398" y="1258244"/>
                  <a:pt x="7614121" y="1229420"/>
                </a:cubicBezTo>
                <a:cubicBezTo>
                  <a:pt x="7599215" y="1241547"/>
                  <a:pt x="7622575" y="1253876"/>
                  <a:pt x="7613936" y="1266367"/>
                </a:cubicBezTo>
                <a:cubicBezTo>
                  <a:pt x="7608697" y="1258421"/>
                  <a:pt x="7606566" y="1223112"/>
                  <a:pt x="7589352" y="1234897"/>
                </a:cubicBezTo>
                <a:cubicBezTo>
                  <a:pt x="7589236" y="1257988"/>
                  <a:pt x="7609575" y="1280529"/>
                  <a:pt x="7589007" y="1303512"/>
                </a:cubicBezTo>
                <a:cubicBezTo>
                  <a:pt x="7594195" y="1321354"/>
                  <a:pt x="7601525" y="1306877"/>
                  <a:pt x="7613656" y="1321787"/>
                </a:cubicBezTo>
                <a:cubicBezTo>
                  <a:pt x="7630694" y="1344969"/>
                  <a:pt x="7644021" y="1384297"/>
                  <a:pt x="7662763" y="1396602"/>
                </a:cubicBezTo>
                <a:close/>
                <a:moveTo>
                  <a:pt x="7681329" y="1378227"/>
                </a:moveTo>
                <a:cubicBezTo>
                  <a:pt x="7687367" y="1358466"/>
                  <a:pt x="7678886" y="1339287"/>
                  <a:pt x="7660184" y="1319065"/>
                </a:cubicBezTo>
                <a:cubicBezTo>
                  <a:pt x="7647228" y="1337140"/>
                  <a:pt x="7666191" y="1370889"/>
                  <a:pt x="7681329" y="1378227"/>
                </a:cubicBezTo>
                <a:close/>
                <a:moveTo>
                  <a:pt x="2888306" y="12257189"/>
                </a:moveTo>
                <a:cubicBezTo>
                  <a:pt x="2882093" y="12253934"/>
                  <a:pt x="2890217" y="12244785"/>
                  <a:pt x="2879458" y="12242579"/>
                </a:cubicBezTo>
                <a:cubicBezTo>
                  <a:pt x="2871661" y="12249834"/>
                  <a:pt x="2882128" y="12267708"/>
                  <a:pt x="2888306" y="12257189"/>
                </a:cubicBezTo>
                <a:close/>
                <a:moveTo>
                  <a:pt x="7700462" y="1378328"/>
                </a:moveTo>
                <a:lnTo>
                  <a:pt x="7697306" y="1344128"/>
                </a:lnTo>
                <a:lnTo>
                  <a:pt x="7697336" y="1344003"/>
                </a:lnTo>
                <a:lnTo>
                  <a:pt x="7697290" y="1343953"/>
                </a:lnTo>
                <a:lnTo>
                  <a:pt x="7694245" y="1310956"/>
                </a:lnTo>
                <a:cubicBezTo>
                  <a:pt x="7687475" y="1287952"/>
                  <a:pt x="7675131" y="1266196"/>
                  <a:pt x="7654589" y="1251077"/>
                </a:cubicBezTo>
                <a:cubicBezTo>
                  <a:pt x="7668578" y="1273666"/>
                  <a:pt x="7668427" y="1303603"/>
                  <a:pt x="7680379" y="1325439"/>
                </a:cubicBezTo>
                <a:lnTo>
                  <a:pt x="7697290" y="1343953"/>
                </a:lnTo>
                <a:lnTo>
                  <a:pt x="7697306" y="1344128"/>
                </a:lnTo>
                <a:lnTo>
                  <a:pt x="7691314" y="1368919"/>
                </a:lnTo>
                <a:cubicBezTo>
                  <a:pt x="7691228" y="1377785"/>
                  <a:pt x="7693671" y="1384066"/>
                  <a:pt x="7700462" y="1378328"/>
                </a:cubicBezTo>
                <a:close/>
                <a:moveTo>
                  <a:pt x="2916171" y="12206824"/>
                </a:moveTo>
                <a:cubicBezTo>
                  <a:pt x="2910673" y="12205415"/>
                  <a:pt x="2903982" y="12200929"/>
                  <a:pt x="2901057" y="12205242"/>
                </a:cubicBezTo>
                <a:cubicBezTo>
                  <a:pt x="2903856" y="12206988"/>
                  <a:pt x="2905801" y="12208358"/>
                  <a:pt x="2903253" y="12211817"/>
                </a:cubicBezTo>
                <a:cubicBezTo>
                  <a:pt x="2909178" y="12213416"/>
                  <a:pt x="2914488" y="12215253"/>
                  <a:pt x="2916171" y="12206824"/>
                </a:cubicBezTo>
                <a:close/>
                <a:moveTo>
                  <a:pt x="7671734" y="1449433"/>
                </a:moveTo>
                <a:cubicBezTo>
                  <a:pt x="7664354" y="1408157"/>
                  <a:pt x="7628605" y="1366731"/>
                  <a:pt x="7604403" y="1325036"/>
                </a:cubicBezTo>
                <a:cubicBezTo>
                  <a:pt x="7597240" y="1339019"/>
                  <a:pt x="7601784" y="1353723"/>
                  <a:pt x="7610452" y="1368449"/>
                </a:cubicBezTo>
                <a:lnTo>
                  <a:pt x="7625694" y="1390004"/>
                </a:lnTo>
                <a:lnTo>
                  <a:pt x="7641242" y="1411993"/>
                </a:lnTo>
                <a:cubicBezTo>
                  <a:pt x="7651716" y="1428543"/>
                  <a:pt x="7657521" y="1454965"/>
                  <a:pt x="7671734" y="1449433"/>
                </a:cubicBezTo>
                <a:close/>
                <a:moveTo>
                  <a:pt x="7665703" y="1467875"/>
                </a:moveTo>
                <a:cubicBezTo>
                  <a:pt x="7651559" y="1459552"/>
                  <a:pt x="7659928" y="1435515"/>
                  <a:pt x="7641116" y="1437064"/>
                </a:cubicBezTo>
                <a:cubicBezTo>
                  <a:pt x="7648334" y="1445020"/>
                  <a:pt x="7650465" y="1480330"/>
                  <a:pt x="7665703" y="1467875"/>
                </a:cubicBezTo>
                <a:close/>
                <a:moveTo>
                  <a:pt x="7662500" y="1514372"/>
                </a:moveTo>
                <a:cubicBezTo>
                  <a:pt x="7661303" y="1489954"/>
                  <a:pt x="7649553" y="1464820"/>
                  <a:pt x="7625597" y="1439951"/>
                </a:cubicBezTo>
                <a:cubicBezTo>
                  <a:pt x="7608662" y="1461964"/>
                  <a:pt x="7648323" y="1512648"/>
                  <a:pt x="7662500" y="1514372"/>
                </a:cubicBezTo>
                <a:close/>
                <a:moveTo>
                  <a:pt x="2916653" y="12264618"/>
                </a:moveTo>
                <a:cubicBezTo>
                  <a:pt x="2920596" y="12251074"/>
                  <a:pt x="2916116" y="12240432"/>
                  <a:pt x="2904681" y="12232831"/>
                </a:cubicBezTo>
                <a:cubicBezTo>
                  <a:pt x="2900737" y="12246375"/>
                  <a:pt x="2905217" y="12257018"/>
                  <a:pt x="2916653" y="12264618"/>
                </a:cubicBezTo>
                <a:close/>
                <a:moveTo>
                  <a:pt x="2822317" y="12489479"/>
                </a:moveTo>
                <a:cubicBezTo>
                  <a:pt x="2824027" y="12464825"/>
                  <a:pt x="2809139" y="12446560"/>
                  <a:pt x="2804275" y="12424085"/>
                </a:cubicBezTo>
                <a:cubicBezTo>
                  <a:pt x="2798690" y="12450581"/>
                  <a:pt x="2798824" y="12474524"/>
                  <a:pt x="2822317" y="12489479"/>
                </a:cubicBezTo>
                <a:close/>
                <a:moveTo>
                  <a:pt x="7677721" y="1505216"/>
                </a:moveTo>
                <a:cubicBezTo>
                  <a:pt x="7688045" y="1485807"/>
                  <a:pt x="7686166" y="1466004"/>
                  <a:pt x="7687585" y="1446218"/>
                </a:cubicBezTo>
                <a:cubicBezTo>
                  <a:pt x="7681876" y="1466311"/>
                  <a:pt x="7676169" y="1485744"/>
                  <a:pt x="7677721" y="1505216"/>
                </a:cubicBezTo>
                <a:close/>
                <a:moveTo>
                  <a:pt x="7649682" y="1570386"/>
                </a:moveTo>
                <a:cubicBezTo>
                  <a:pt x="7645451" y="1558817"/>
                  <a:pt x="7651774" y="1547964"/>
                  <a:pt x="7640618" y="1536029"/>
                </a:cubicBezTo>
                <a:cubicBezTo>
                  <a:pt x="7626106" y="1535292"/>
                  <a:pt x="7628188" y="1580498"/>
                  <a:pt x="7649682" y="1570386"/>
                </a:cubicBezTo>
                <a:close/>
                <a:moveTo>
                  <a:pt x="2918893" y="12306883"/>
                </a:moveTo>
                <a:cubicBezTo>
                  <a:pt x="2893411" y="12289509"/>
                  <a:pt x="2873916" y="12279367"/>
                  <a:pt x="2848396" y="12265543"/>
                </a:cubicBezTo>
                <a:cubicBezTo>
                  <a:pt x="2860947" y="12283319"/>
                  <a:pt x="2893556" y="12327282"/>
                  <a:pt x="2918893" y="12306883"/>
                </a:cubicBezTo>
                <a:close/>
                <a:moveTo>
                  <a:pt x="7674517" y="1551713"/>
                </a:moveTo>
                <a:cubicBezTo>
                  <a:pt x="7682806" y="1543510"/>
                  <a:pt x="7682544" y="1529983"/>
                  <a:pt x="7671329" y="1529924"/>
                </a:cubicBezTo>
                <a:cubicBezTo>
                  <a:pt x="7662383" y="1537464"/>
                  <a:pt x="7665646" y="1544739"/>
                  <a:pt x="7674517" y="1551713"/>
                </a:cubicBezTo>
                <a:close/>
                <a:moveTo>
                  <a:pt x="7504558" y="1937429"/>
                </a:moveTo>
                <a:cubicBezTo>
                  <a:pt x="7490260" y="1959871"/>
                  <a:pt x="7464147" y="1979296"/>
                  <a:pt x="7443363" y="1977500"/>
                </a:cubicBezTo>
                <a:cubicBezTo>
                  <a:pt x="7442212" y="1952639"/>
                  <a:pt x="7481480" y="1887121"/>
                  <a:pt x="7514283" y="1914655"/>
                </a:cubicBezTo>
                <a:cubicBezTo>
                  <a:pt x="7512778" y="1922133"/>
                  <a:pt x="7509324" y="1929949"/>
                  <a:pt x="7504558" y="1937429"/>
                </a:cubicBezTo>
                <a:close/>
                <a:moveTo>
                  <a:pt x="2862924" y="12444917"/>
                </a:moveTo>
                <a:cubicBezTo>
                  <a:pt x="2870711" y="12437687"/>
                  <a:pt x="2860468" y="12420456"/>
                  <a:pt x="2854064" y="12430331"/>
                </a:cubicBezTo>
                <a:cubicBezTo>
                  <a:pt x="2859476" y="12434247"/>
                  <a:pt x="2858127" y="12440764"/>
                  <a:pt x="2862924" y="12444917"/>
                </a:cubicBezTo>
                <a:close/>
                <a:moveTo>
                  <a:pt x="7665108" y="1585972"/>
                </a:moveTo>
                <a:cubicBezTo>
                  <a:pt x="7660834" y="1582981"/>
                  <a:pt x="7656578" y="1576690"/>
                  <a:pt x="7652934" y="1579640"/>
                </a:cubicBezTo>
                <a:cubicBezTo>
                  <a:pt x="7654244" y="1581626"/>
                  <a:pt x="7655881" y="1583944"/>
                  <a:pt x="7652572" y="1585906"/>
                </a:cubicBezTo>
                <a:cubicBezTo>
                  <a:pt x="7656843" y="1589557"/>
                  <a:pt x="7660788" y="1592217"/>
                  <a:pt x="7665108" y="1585972"/>
                </a:cubicBezTo>
                <a:close/>
                <a:moveTo>
                  <a:pt x="2946644" y="12267169"/>
                </a:moveTo>
                <a:cubicBezTo>
                  <a:pt x="2945654" y="12250935"/>
                  <a:pt x="2943623" y="12234750"/>
                  <a:pt x="2929715" y="12223509"/>
                </a:cubicBezTo>
                <a:cubicBezTo>
                  <a:pt x="2916042" y="12230208"/>
                  <a:pt x="2933248" y="12270932"/>
                  <a:pt x="2946644" y="12267169"/>
                </a:cubicBezTo>
                <a:close/>
                <a:moveTo>
                  <a:pt x="2861587" y="12506830"/>
                </a:moveTo>
                <a:cubicBezTo>
                  <a:pt x="2849958" y="12525067"/>
                  <a:pt x="2861587" y="12506830"/>
                  <a:pt x="2861587" y="12506830"/>
                </a:cubicBezTo>
                <a:close/>
                <a:moveTo>
                  <a:pt x="7665942" y="1647563"/>
                </a:moveTo>
                <a:cubicBezTo>
                  <a:pt x="7666215" y="1636245"/>
                  <a:pt x="7655275" y="1622455"/>
                  <a:pt x="7646087" y="1629087"/>
                </a:cubicBezTo>
                <a:cubicBezTo>
                  <a:pt x="7656265" y="1638708"/>
                  <a:pt x="7648301" y="1647903"/>
                  <a:pt x="7661450" y="1657209"/>
                </a:cubicBezTo>
                <a:cubicBezTo>
                  <a:pt x="7664514" y="1654834"/>
                  <a:pt x="7665851" y="1651336"/>
                  <a:pt x="7665942" y="1647563"/>
                </a:cubicBezTo>
                <a:close/>
                <a:moveTo>
                  <a:pt x="3033987" y="12135979"/>
                </a:moveTo>
                <a:cubicBezTo>
                  <a:pt x="3036694" y="12127825"/>
                  <a:pt x="3036418" y="12119763"/>
                  <a:pt x="3030415" y="12112500"/>
                </a:cubicBezTo>
                <a:cubicBezTo>
                  <a:pt x="3016120" y="12120528"/>
                  <a:pt x="3009944" y="12149563"/>
                  <a:pt x="3019661" y="12160004"/>
                </a:cubicBezTo>
                <a:cubicBezTo>
                  <a:pt x="3025590" y="12152377"/>
                  <a:pt x="3031280" y="12144132"/>
                  <a:pt x="3033987" y="12135979"/>
                </a:cubicBezTo>
                <a:close/>
                <a:moveTo>
                  <a:pt x="2978499" y="12296900"/>
                </a:moveTo>
                <a:cubicBezTo>
                  <a:pt x="2940982" y="12374313"/>
                  <a:pt x="2820418" y="12311400"/>
                  <a:pt x="2832468" y="12242709"/>
                </a:cubicBezTo>
                <a:cubicBezTo>
                  <a:pt x="2837695" y="12212406"/>
                  <a:pt x="2871359" y="12169699"/>
                  <a:pt x="2905895" y="12171200"/>
                </a:cubicBezTo>
                <a:cubicBezTo>
                  <a:pt x="2949005" y="12172923"/>
                  <a:pt x="2975374" y="12221772"/>
                  <a:pt x="2988865" y="12254740"/>
                </a:cubicBezTo>
                <a:cubicBezTo>
                  <a:pt x="2987524" y="12271918"/>
                  <a:pt x="2983859" y="12285841"/>
                  <a:pt x="2978499" y="12296900"/>
                </a:cubicBezTo>
                <a:close/>
                <a:moveTo>
                  <a:pt x="2892026" y="12498253"/>
                </a:moveTo>
                <a:cubicBezTo>
                  <a:pt x="2892477" y="12496817"/>
                  <a:pt x="2891695" y="12494979"/>
                  <a:pt x="2888857" y="12492454"/>
                </a:cubicBezTo>
                <a:cubicBezTo>
                  <a:pt x="2884981" y="12494298"/>
                  <a:pt x="2865532" y="12497902"/>
                  <a:pt x="2876886" y="12508000"/>
                </a:cubicBezTo>
                <a:cubicBezTo>
                  <a:pt x="2878219" y="12503252"/>
                  <a:pt x="2890673" y="12502562"/>
                  <a:pt x="2892026" y="12498253"/>
                </a:cubicBezTo>
                <a:close/>
                <a:moveTo>
                  <a:pt x="2917136" y="12485838"/>
                </a:moveTo>
                <a:cubicBezTo>
                  <a:pt x="2907978" y="12508986"/>
                  <a:pt x="2889364" y="12527678"/>
                  <a:pt x="2860544" y="12532285"/>
                </a:cubicBezTo>
                <a:cubicBezTo>
                  <a:pt x="2738157" y="12497518"/>
                  <a:pt x="2791937" y="12326149"/>
                  <a:pt x="2887585" y="12377557"/>
                </a:cubicBezTo>
                <a:cubicBezTo>
                  <a:pt x="2921391" y="12396305"/>
                  <a:pt x="2932398" y="12447260"/>
                  <a:pt x="2917136" y="12485838"/>
                </a:cubicBezTo>
                <a:close/>
                <a:moveTo>
                  <a:pt x="7343043" y="2471901"/>
                </a:moveTo>
                <a:cubicBezTo>
                  <a:pt x="7339187" y="2483036"/>
                  <a:pt x="7333854" y="2492777"/>
                  <a:pt x="7327884" y="2499146"/>
                </a:cubicBezTo>
                <a:cubicBezTo>
                  <a:pt x="7291880" y="2462559"/>
                  <a:pt x="7316517" y="2424781"/>
                  <a:pt x="7315230" y="2387493"/>
                </a:cubicBezTo>
                <a:cubicBezTo>
                  <a:pt x="7352896" y="2392555"/>
                  <a:pt x="7354613" y="2438498"/>
                  <a:pt x="7343043" y="2471901"/>
                </a:cubicBezTo>
                <a:close/>
                <a:moveTo>
                  <a:pt x="2850154" y="12662891"/>
                </a:moveTo>
                <a:cubicBezTo>
                  <a:pt x="2836226" y="12644521"/>
                  <a:pt x="2845319" y="12616980"/>
                  <a:pt x="2838367" y="12595584"/>
                </a:cubicBezTo>
                <a:cubicBezTo>
                  <a:pt x="2808016" y="12613223"/>
                  <a:pt x="2827396" y="12677268"/>
                  <a:pt x="2850154" y="12662891"/>
                </a:cubicBezTo>
                <a:close/>
                <a:moveTo>
                  <a:pt x="2733496" y="12940067"/>
                </a:moveTo>
                <a:cubicBezTo>
                  <a:pt x="2739065" y="12928735"/>
                  <a:pt x="2742950" y="12916109"/>
                  <a:pt x="2748652" y="12900243"/>
                </a:cubicBezTo>
                <a:cubicBezTo>
                  <a:pt x="2632788" y="12790575"/>
                  <a:pt x="2452957" y="12759918"/>
                  <a:pt x="2319379" y="12711329"/>
                </a:cubicBezTo>
                <a:cubicBezTo>
                  <a:pt x="2271738" y="12694693"/>
                  <a:pt x="2232989" y="12674363"/>
                  <a:pt x="2189506" y="12658478"/>
                </a:cubicBezTo>
                <a:cubicBezTo>
                  <a:pt x="2170092" y="12651716"/>
                  <a:pt x="2143608" y="12640897"/>
                  <a:pt x="2124346" y="12648331"/>
                </a:cubicBezTo>
                <a:cubicBezTo>
                  <a:pt x="2135362" y="12660396"/>
                  <a:pt x="2146825" y="12672595"/>
                  <a:pt x="2161325" y="12682771"/>
                </a:cubicBezTo>
                <a:cubicBezTo>
                  <a:pt x="2173356" y="12684892"/>
                  <a:pt x="2180093" y="12673725"/>
                  <a:pt x="2191542" y="12676162"/>
                </a:cubicBezTo>
                <a:cubicBezTo>
                  <a:pt x="2199306" y="12697505"/>
                  <a:pt x="2227200" y="12692155"/>
                  <a:pt x="2224508" y="12719165"/>
                </a:cubicBezTo>
                <a:cubicBezTo>
                  <a:pt x="2245165" y="12718489"/>
                  <a:pt x="2243916" y="12721046"/>
                  <a:pt x="2259004" y="12735788"/>
                </a:cubicBezTo>
                <a:cubicBezTo>
                  <a:pt x="2262750" y="12728121"/>
                  <a:pt x="2268158" y="12726318"/>
                  <a:pt x="2274240" y="12727154"/>
                </a:cubicBezTo>
                <a:cubicBezTo>
                  <a:pt x="2293627" y="12747081"/>
                  <a:pt x="2281595" y="12777650"/>
                  <a:pt x="2304781" y="12796271"/>
                </a:cubicBezTo>
                <a:cubicBezTo>
                  <a:pt x="2321760" y="12786692"/>
                  <a:pt x="2293833" y="12767635"/>
                  <a:pt x="2293814" y="12752992"/>
                </a:cubicBezTo>
                <a:cubicBezTo>
                  <a:pt x="2297072" y="12748596"/>
                  <a:pt x="2301946" y="12748585"/>
                  <a:pt x="2306819" y="12748573"/>
                </a:cubicBezTo>
                <a:cubicBezTo>
                  <a:pt x="2310731" y="12764864"/>
                  <a:pt x="2321954" y="12764793"/>
                  <a:pt x="2339399" y="12769992"/>
                </a:cubicBezTo>
                <a:cubicBezTo>
                  <a:pt x="2348364" y="12787302"/>
                  <a:pt x="2338917" y="12810834"/>
                  <a:pt x="2361335" y="12823857"/>
                </a:cubicBezTo>
                <a:cubicBezTo>
                  <a:pt x="2369982" y="12803014"/>
                  <a:pt x="2345734" y="12792861"/>
                  <a:pt x="2354514" y="12771569"/>
                </a:cubicBezTo>
                <a:cubicBezTo>
                  <a:pt x="2370905" y="12757424"/>
                  <a:pt x="2358286" y="12783427"/>
                  <a:pt x="2367325" y="12789048"/>
                </a:cubicBezTo>
                <a:cubicBezTo>
                  <a:pt x="2368981" y="12790029"/>
                  <a:pt x="2389637" y="12789354"/>
                  <a:pt x="2389190" y="12789221"/>
                </a:cubicBezTo>
                <a:cubicBezTo>
                  <a:pt x="2400433" y="12803793"/>
                  <a:pt x="2390003" y="12828985"/>
                  <a:pt x="2409030" y="12846853"/>
                </a:cubicBezTo>
                <a:cubicBezTo>
                  <a:pt x="2423778" y="12841490"/>
                  <a:pt x="2393168" y="12821634"/>
                  <a:pt x="2408704" y="12803819"/>
                </a:cubicBezTo>
                <a:cubicBezTo>
                  <a:pt x="2435996" y="12816831"/>
                  <a:pt x="2443073" y="12825771"/>
                  <a:pt x="2456652" y="12848846"/>
                </a:cubicBezTo>
                <a:cubicBezTo>
                  <a:pt x="2459817" y="12841494"/>
                  <a:pt x="2465358" y="12839243"/>
                  <a:pt x="2471440" y="12840079"/>
                </a:cubicBezTo>
                <a:cubicBezTo>
                  <a:pt x="2479465" y="12855644"/>
                  <a:pt x="2467760" y="12896558"/>
                  <a:pt x="2500394" y="12891645"/>
                </a:cubicBezTo>
                <a:cubicBezTo>
                  <a:pt x="2494379" y="12874239"/>
                  <a:pt x="2479024" y="12860392"/>
                  <a:pt x="2488785" y="12837441"/>
                </a:cubicBezTo>
                <a:cubicBezTo>
                  <a:pt x="2513848" y="12854668"/>
                  <a:pt x="2498578" y="12871587"/>
                  <a:pt x="2532647" y="12870029"/>
                </a:cubicBezTo>
                <a:cubicBezTo>
                  <a:pt x="2542955" y="12887739"/>
                  <a:pt x="2525375" y="12915679"/>
                  <a:pt x="2552354" y="12928110"/>
                </a:cubicBezTo>
                <a:cubicBezTo>
                  <a:pt x="2563504" y="12907036"/>
                  <a:pt x="2523814" y="12884962"/>
                  <a:pt x="2553751" y="12869487"/>
                </a:cubicBezTo>
                <a:cubicBezTo>
                  <a:pt x="2572377" y="12888700"/>
                  <a:pt x="2556366" y="12919548"/>
                  <a:pt x="2574098" y="12938493"/>
                </a:cubicBezTo>
                <a:cubicBezTo>
                  <a:pt x="2585970" y="12921537"/>
                  <a:pt x="2557636" y="12898944"/>
                  <a:pt x="2582125" y="12888676"/>
                </a:cubicBezTo>
                <a:cubicBezTo>
                  <a:pt x="2594756" y="12905127"/>
                  <a:pt x="2574652" y="12951344"/>
                  <a:pt x="2606485" y="12949120"/>
                </a:cubicBezTo>
                <a:cubicBezTo>
                  <a:pt x="2606906" y="12929729"/>
                  <a:pt x="2585536" y="12898476"/>
                  <a:pt x="2605906" y="12884053"/>
                </a:cubicBezTo>
                <a:cubicBezTo>
                  <a:pt x="2620780" y="12906051"/>
                  <a:pt x="2602760" y="12938740"/>
                  <a:pt x="2623889" y="12957723"/>
                </a:cubicBezTo>
                <a:cubicBezTo>
                  <a:pt x="2634319" y="12932531"/>
                  <a:pt x="2613577" y="12902441"/>
                  <a:pt x="2631977" y="12886455"/>
                </a:cubicBezTo>
                <a:cubicBezTo>
                  <a:pt x="2650697" y="12908623"/>
                  <a:pt x="2617708" y="12949049"/>
                  <a:pt x="2652070" y="12966120"/>
                </a:cubicBezTo>
                <a:cubicBezTo>
                  <a:pt x="2658881" y="12943265"/>
                  <a:pt x="2641289" y="12928752"/>
                  <a:pt x="2655697" y="12903283"/>
                </a:cubicBezTo>
                <a:cubicBezTo>
                  <a:pt x="2677047" y="12919891"/>
                  <a:pt x="2649460" y="12953632"/>
                  <a:pt x="2671257" y="12970374"/>
                </a:cubicBezTo>
                <a:cubicBezTo>
                  <a:pt x="2682408" y="12949300"/>
                  <a:pt x="2657025" y="12926610"/>
                  <a:pt x="2677308" y="12914114"/>
                </a:cubicBezTo>
                <a:cubicBezTo>
                  <a:pt x="2694452" y="12928493"/>
                  <a:pt x="2671865" y="12956893"/>
                  <a:pt x="2693256" y="12970098"/>
                </a:cubicBezTo>
                <a:cubicBezTo>
                  <a:pt x="2704813" y="12952562"/>
                  <a:pt x="2676927" y="12930102"/>
                  <a:pt x="2701282" y="12920282"/>
                </a:cubicBezTo>
                <a:cubicBezTo>
                  <a:pt x="2712792" y="12933958"/>
                  <a:pt x="2694671" y="12958810"/>
                  <a:pt x="2708237" y="12972123"/>
                </a:cubicBezTo>
                <a:cubicBezTo>
                  <a:pt x="2720675" y="12961437"/>
                  <a:pt x="2727928" y="12951400"/>
                  <a:pt x="2733496" y="12940067"/>
                </a:cubicBezTo>
                <a:close/>
                <a:moveTo>
                  <a:pt x="7457732" y="2276259"/>
                </a:moveTo>
                <a:cubicBezTo>
                  <a:pt x="7511824" y="2187228"/>
                  <a:pt x="7502651" y="2086459"/>
                  <a:pt x="7401168" y="2011775"/>
                </a:cubicBezTo>
                <a:cubicBezTo>
                  <a:pt x="7346329" y="1971283"/>
                  <a:pt x="7287449" y="1979132"/>
                  <a:pt x="7236943" y="1964559"/>
                </a:cubicBezTo>
                <a:cubicBezTo>
                  <a:pt x="7223971" y="1960168"/>
                  <a:pt x="7213058" y="1951276"/>
                  <a:pt x="7201871" y="1946353"/>
                </a:cubicBezTo>
                <a:cubicBezTo>
                  <a:pt x="7193002" y="1942682"/>
                  <a:pt x="7177195" y="1925531"/>
                  <a:pt x="7164461" y="1941479"/>
                </a:cubicBezTo>
                <a:cubicBezTo>
                  <a:pt x="7168136" y="1960306"/>
                  <a:pt x="7193272" y="1971272"/>
                  <a:pt x="7210651" y="1980665"/>
                </a:cubicBezTo>
                <a:cubicBezTo>
                  <a:pt x="7263188" y="2010182"/>
                  <a:pt x="7337299" y="2046868"/>
                  <a:pt x="7373493" y="2090008"/>
                </a:cubicBezTo>
                <a:cubicBezTo>
                  <a:pt x="7365369" y="2095348"/>
                  <a:pt x="7357579" y="2085524"/>
                  <a:pt x="7349487" y="2099115"/>
                </a:cubicBezTo>
                <a:cubicBezTo>
                  <a:pt x="7356809" y="2123657"/>
                  <a:pt x="7329619" y="2144890"/>
                  <a:pt x="7310427" y="2155476"/>
                </a:cubicBezTo>
                <a:cubicBezTo>
                  <a:pt x="7311863" y="2179831"/>
                  <a:pt x="7280519" y="2174118"/>
                  <a:pt x="7284585" y="2199146"/>
                </a:cubicBezTo>
                <a:cubicBezTo>
                  <a:pt x="7268092" y="2194348"/>
                  <a:pt x="7266372" y="2211383"/>
                  <a:pt x="7252674" y="2215956"/>
                </a:cubicBezTo>
                <a:cubicBezTo>
                  <a:pt x="7182755" y="2149349"/>
                  <a:pt x="7164277" y="2067879"/>
                  <a:pt x="7104112" y="2009537"/>
                </a:cubicBezTo>
                <a:cubicBezTo>
                  <a:pt x="7098617" y="2015550"/>
                  <a:pt x="7093436" y="2020983"/>
                  <a:pt x="7088122" y="2025971"/>
                </a:cubicBezTo>
                <a:cubicBezTo>
                  <a:pt x="7167458" y="2088311"/>
                  <a:pt x="7107112" y="2184067"/>
                  <a:pt x="7170465" y="2257979"/>
                </a:cubicBezTo>
                <a:cubicBezTo>
                  <a:pt x="7222466" y="2318270"/>
                  <a:pt x="7268054" y="2311471"/>
                  <a:pt x="7327683" y="2340330"/>
                </a:cubicBezTo>
                <a:cubicBezTo>
                  <a:pt x="7380262" y="2340678"/>
                  <a:pt x="7426976" y="2326254"/>
                  <a:pt x="7457732" y="2276259"/>
                </a:cubicBezTo>
                <a:close/>
                <a:moveTo>
                  <a:pt x="7594027" y="1980482"/>
                </a:moveTo>
                <a:cubicBezTo>
                  <a:pt x="7568550" y="2003694"/>
                  <a:pt x="7543010" y="2046440"/>
                  <a:pt x="7516407" y="2028034"/>
                </a:cubicBezTo>
                <a:cubicBezTo>
                  <a:pt x="7521015" y="2023732"/>
                  <a:pt x="7525271" y="2016607"/>
                  <a:pt x="7530215" y="2020011"/>
                </a:cubicBezTo>
                <a:cubicBezTo>
                  <a:pt x="7534387" y="2010960"/>
                  <a:pt x="7517340" y="2017998"/>
                  <a:pt x="7513314" y="2009442"/>
                </a:cubicBezTo>
                <a:cubicBezTo>
                  <a:pt x="7523595" y="1978079"/>
                  <a:pt x="7555571" y="1978296"/>
                  <a:pt x="7574854" y="1962297"/>
                </a:cubicBezTo>
                <a:cubicBezTo>
                  <a:pt x="7581184" y="1968702"/>
                  <a:pt x="7587380" y="1974659"/>
                  <a:pt x="7594027" y="1980482"/>
                </a:cubicBezTo>
                <a:close/>
                <a:moveTo>
                  <a:pt x="7673377" y="1843661"/>
                </a:moveTo>
                <a:cubicBezTo>
                  <a:pt x="7676789" y="1821246"/>
                  <a:pt x="7672111" y="1767449"/>
                  <a:pt x="7670470" y="1765791"/>
                </a:cubicBezTo>
                <a:cubicBezTo>
                  <a:pt x="7669691" y="1789539"/>
                  <a:pt x="7656293" y="1829715"/>
                  <a:pt x="7673377" y="1843661"/>
                </a:cubicBezTo>
                <a:close/>
                <a:moveTo>
                  <a:pt x="3097048" y="12209566"/>
                </a:moveTo>
                <a:cubicBezTo>
                  <a:pt x="3057540" y="12207478"/>
                  <a:pt x="3047625" y="12192852"/>
                  <a:pt x="3022049" y="12166182"/>
                </a:cubicBezTo>
                <a:cubicBezTo>
                  <a:pt x="3016919" y="12195166"/>
                  <a:pt x="3047987" y="12209406"/>
                  <a:pt x="3080719" y="12223356"/>
                </a:cubicBezTo>
                <a:cubicBezTo>
                  <a:pt x="3084507" y="12214783"/>
                  <a:pt x="3095171" y="12223081"/>
                  <a:pt x="3097048" y="12209566"/>
                </a:cubicBezTo>
                <a:close/>
                <a:moveTo>
                  <a:pt x="7660294" y="1886807"/>
                </a:moveTo>
                <a:cubicBezTo>
                  <a:pt x="7623011" y="1691314"/>
                  <a:pt x="7623007" y="1495689"/>
                  <a:pt x="7573189" y="1300129"/>
                </a:cubicBezTo>
                <a:cubicBezTo>
                  <a:pt x="7502192" y="1313938"/>
                  <a:pt x="7430765" y="1347868"/>
                  <a:pt x="7359067" y="1370250"/>
                </a:cubicBezTo>
                <a:cubicBezTo>
                  <a:pt x="7478607" y="1542757"/>
                  <a:pt x="7544380" y="1714649"/>
                  <a:pt x="7654356" y="1886776"/>
                </a:cubicBezTo>
                <a:cubicBezTo>
                  <a:pt x="7651041" y="1890057"/>
                  <a:pt x="7655974" y="1893052"/>
                  <a:pt x="7660294" y="1886807"/>
                </a:cubicBezTo>
                <a:close/>
                <a:moveTo>
                  <a:pt x="2787667" y="12919676"/>
                </a:moveTo>
                <a:cubicBezTo>
                  <a:pt x="2763133" y="12895775"/>
                  <a:pt x="2727632" y="12964241"/>
                  <a:pt x="2749424" y="12976101"/>
                </a:cubicBezTo>
                <a:cubicBezTo>
                  <a:pt x="2768291" y="12974893"/>
                  <a:pt x="2774995" y="12939320"/>
                  <a:pt x="2787667" y="12919676"/>
                </a:cubicBezTo>
                <a:close/>
                <a:moveTo>
                  <a:pt x="3111417" y="12189787"/>
                </a:moveTo>
                <a:cubicBezTo>
                  <a:pt x="3118787" y="12163842"/>
                  <a:pt x="3107357" y="12126004"/>
                  <a:pt x="3082777" y="12124878"/>
                </a:cubicBezTo>
                <a:cubicBezTo>
                  <a:pt x="3098357" y="12144056"/>
                  <a:pt x="3088426" y="12173481"/>
                  <a:pt x="3111417" y="12189787"/>
                </a:cubicBezTo>
                <a:close/>
                <a:moveTo>
                  <a:pt x="7504543" y="2252998"/>
                </a:moveTo>
                <a:cubicBezTo>
                  <a:pt x="7493499" y="2276035"/>
                  <a:pt x="7476898" y="2298968"/>
                  <a:pt x="7450396" y="2321696"/>
                </a:cubicBezTo>
                <a:cubicBezTo>
                  <a:pt x="7414941" y="2352684"/>
                  <a:pt x="7371883" y="2367962"/>
                  <a:pt x="7339060" y="2367064"/>
                </a:cubicBezTo>
                <a:cubicBezTo>
                  <a:pt x="7280641" y="2365057"/>
                  <a:pt x="7174960" y="2325155"/>
                  <a:pt x="7133055" y="2253105"/>
                </a:cubicBezTo>
                <a:cubicBezTo>
                  <a:pt x="7117529" y="2227123"/>
                  <a:pt x="7115934" y="2189210"/>
                  <a:pt x="7112455" y="2159634"/>
                </a:cubicBezTo>
                <a:cubicBezTo>
                  <a:pt x="7106992" y="2113641"/>
                  <a:pt x="7117876" y="2081723"/>
                  <a:pt x="7074982" y="2045442"/>
                </a:cubicBezTo>
                <a:cubicBezTo>
                  <a:pt x="7063529" y="2039626"/>
                  <a:pt x="7052307" y="2059010"/>
                  <a:pt x="7040674" y="2054220"/>
                </a:cubicBezTo>
                <a:cubicBezTo>
                  <a:pt x="7016976" y="2035050"/>
                  <a:pt x="7008175" y="2015323"/>
                  <a:pt x="7023100" y="1995320"/>
                </a:cubicBezTo>
                <a:cubicBezTo>
                  <a:pt x="7009024" y="1983969"/>
                  <a:pt x="7001281" y="1972673"/>
                  <a:pt x="6992958" y="1961064"/>
                </a:cubicBezTo>
                <a:cubicBezTo>
                  <a:pt x="6993505" y="1953126"/>
                  <a:pt x="6994944" y="1944922"/>
                  <a:pt x="7006105" y="1936732"/>
                </a:cubicBezTo>
                <a:cubicBezTo>
                  <a:pt x="6997689" y="1928066"/>
                  <a:pt x="6984412" y="1919394"/>
                  <a:pt x="6984246" y="1910696"/>
                </a:cubicBezTo>
                <a:cubicBezTo>
                  <a:pt x="7006043" y="1887670"/>
                  <a:pt x="7027973" y="1865091"/>
                  <a:pt x="7049770" y="1842065"/>
                </a:cubicBezTo>
                <a:cubicBezTo>
                  <a:pt x="7058913" y="1841767"/>
                  <a:pt x="7067768" y="1855161"/>
                  <a:pt x="7076943" y="1863114"/>
                </a:cubicBezTo>
                <a:cubicBezTo>
                  <a:pt x="7086532" y="1862683"/>
                  <a:pt x="7096362" y="1850031"/>
                  <a:pt x="7106264" y="1849020"/>
                </a:cubicBezTo>
                <a:cubicBezTo>
                  <a:pt x="7115260" y="1857999"/>
                  <a:pt x="7124122" y="1866531"/>
                  <a:pt x="7133563" y="1875377"/>
                </a:cubicBezTo>
                <a:cubicBezTo>
                  <a:pt x="7145876" y="1872675"/>
                  <a:pt x="7158423" y="1862614"/>
                  <a:pt x="7170462" y="1863882"/>
                </a:cubicBezTo>
                <a:cubicBezTo>
                  <a:pt x="7179903" y="1872727"/>
                  <a:pt x="7188766" y="1881259"/>
                  <a:pt x="7198208" y="1890105"/>
                </a:cubicBezTo>
                <a:cubicBezTo>
                  <a:pt x="7194538" y="1898975"/>
                  <a:pt x="7189975" y="1908111"/>
                  <a:pt x="7182470" y="1917154"/>
                </a:cubicBezTo>
                <a:cubicBezTo>
                  <a:pt x="7248891" y="1936211"/>
                  <a:pt x="7352233" y="1929188"/>
                  <a:pt x="7424930" y="1987192"/>
                </a:cubicBezTo>
                <a:cubicBezTo>
                  <a:pt x="7491302" y="2040280"/>
                  <a:pt x="7521779" y="2119627"/>
                  <a:pt x="7525342" y="2183680"/>
                </a:cubicBezTo>
                <a:cubicBezTo>
                  <a:pt x="7521072" y="2206822"/>
                  <a:pt x="7515586" y="2229962"/>
                  <a:pt x="7504543" y="2252998"/>
                </a:cubicBezTo>
                <a:close/>
                <a:moveTo>
                  <a:pt x="3128878" y="12210953"/>
                </a:moveTo>
                <a:cubicBezTo>
                  <a:pt x="3123411" y="12220701"/>
                  <a:pt x="3115554" y="12230230"/>
                  <a:pt x="3104945" y="12239183"/>
                </a:cubicBezTo>
                <a:cubicBezTo>
                  <a:pt x="3035596" y="12244402"/>
                  <a:pt x="2965726" y="12172034"/>
                  <a:pt x="3016836" y="12095742"/>
                </a:cubicBezTo>
                <a:cubicBezTo>
                  <a:pt x="3088324" y="12063674"/>
                  <a:pt x="3167146" y="12142712"/>
                  <a:pt x="3128878" y="12210953"/>
                </a:cubicBezTo>
                <a:close/>
                <a:moveTo>
                  <a:pt x="2924812" y="12684481"/>
                </a:moveTo>
                <a:cubicBezTo>
                  <a:pt x="2909967" y="12703667"/>
                  <a:pt x="2885057" y="12706308"/>
                  <a:pt x="2865270" y="12700620"/>
                </a:cubicBezTo>
                <a:cubicBezTo>
                  <a:pt x="2779497" y="12675446"/>
                  <a:pt x="2799450" y="12543267"/>
                  <a:pt x="2884680" y="12574308"/>
                </a:cubicBezTo>
                <a:cubicBezTo>
                  <a:pt x="2913073" y="12584308"/>
                  <a:pt x="2941831" y="12630610"/>
                  <a:pt x="2935741" y="12659477"/>
                </a:cubicBezTo>
                <a:cubicBezTo>
                  <a:pt x="2933591" y="12669853"/>
                  <a:pt x="2929761" y="12678087"/>
                  <a:pt x="2924812" y="12684481"/>
                </a:cubicBezTo>
                <a:close/>
                <a:moveTo>
                  <a:pt x="7697320" y="1936817"/>
                </a:moveTo>
                <a:cubicBezTo>
                  <a:pt x="7720011" y="1885474"/>
                  <a:pt x="7736121" y="1830798"/>
                  <a:pt x="7757198" y="1772519"/>
                </a:cubicBezTo>
                <a:cubicBezTo>
                  <a:pt x="7776265" y="1720168"/>
                  <a:pt x="7799623" y="1667509"/>
                  <a:pt x="7817042" y="1614819"/>
                </a:cubicBezTo>
                <a:cubicBezTo>
                  <a:pt x="7867631" y="1461028"/>
                  <a:pt x="7945189" y="1323215"/>
                  <a:pt x="7964722" y="1178496"/>
                </a:cubicBezTo>
                <a:cubicBezTo>
                  <a:pt x="7884088" y="1206439"/>
                  <a:pt x="7803341" y="1256814"/>
                  <a:pt x="7722515" y="1257375"/>
                </a:cubicBezTo>
                <a:cubicBezTo>
                  <a:pt x="7693333" y="1483856"/>
                  <a:pt x="7680977" y="1710095"/>
                  <a:pt x="7691382" y="1936786"/>
                </a:cubicBezTo>
                <a:cubicBezTo>
                  <a:pt x="7693354" y="1938116"/>
                  <a:pt x="7695655" y="1939777"/>
                  <a:pt x="7697320" y="1936817"/>
                </a:cubicBezTo>
                <a:close/>
                <a:moveTo>
                  <a:pt x="7636224" y="2078746"/>
                </a:moveTo>
                <a:cubicBezTo>
                  <a:pt x="7604000" y="2099078"/>
                  <a:pt x="7570976" y="2102112"/>
                  <a:pt x="7537820" y="2099826"/>
                </a:cubicBezTo>
                <a:cubicBezTo>
                  <a:pt x="7539867" y="2095317"/>
                  <a:pt x="7540001" y="2090893"/>
                  <a:pt x="7535151" y="2086007"/>
                </a:cubicBezTo>
                <a:cubicBezTo>
                  <a:pt x="7566841" y="2059014"/>
                  <a:pt x="7612018" y="2028485"/>
                  <a:pt x="7636224" y="2078746"/>
                </a:cubicBezTo>
                <a:close/>
                <a:moveTo>
                  <a:pt x="7471260" y="2466032"/>
                </a:moveTo>
                <a:cubicBezTo>
                  <a:pt x="7468971" y="2472551"/>
                  <a:pt x="7463394" y="2476825"/>
                  <a:pt x="7452938" y="2477395"/>
                </a:cubicBezTo>
                <a:cubicBezTo>
                  <a:pt x="7429610" y="2449389"/>
                  <a:pt x="7423445" y="2420633"/>
                  <a:pt x="7429875" y="2392005"/>
                </a:cubicBezTo>
                <a:cubicBezTo>
                  <a:pt x="7435153" y="2396743"/>
                  <a:pt x="7440652" y="2384418"/>
                  <a:pt x="7446019" y="2386217"/>
                </a:cubicBezTo>
                <a:cubicBezTo>
                  <a:pt x="7455399" y="2406729"/>
                  <a:pt x="7478126" y="2446478"/>
                  <a:pt x="7471260" y="2466032"/>
                </a:cubicBezTo>
                <a:close/>
                <a:moveTo>
                  <a:pt x="2848835" y="12986941"/>
                </a:moveTo>
                <a:cubicBezTo>
                  <a:pt x="2853737" y="12974984"/>
                  <a:pt x="2856849" y="12961273"/>
                  <a:pt x="2859203" y="12949288"/>
                </a:cubicBezTo>
                <a:cubicBezTo>
                  <a:pt x="2842285" y="12937416"/>
                  <a:pt x="2829006" y="12937851"/>
                  <a:pt x="2813617" y="12932289"/>
                </a:cubicBezTo>
                <a:cubicBezTo>
                  <a:pt x="2806760" y="12953666"/>
                  <a:pt x="2801378" y="12974994"/>
                  <a:pt x="2792779" y="12997316"/>
                </a:cubicBezTo>
                <a:cubicBezTo>
                  <a:pt x="2804188" y="13003156"/>
                  <a:pt x="2815731" y="13008548"/>
                  <a:pt x="2827721" y="13014073"/>
                </a:cubicBezTo>
                <a:cubicBezTo>
                  <a:pt x="2837239" y="13009102"/>
                  <a:pt x="2843932" y="12998898"/>
                  <a:pt x="2848835" y="12986941"/>
                </a:cubicBezTo>
                <a:close/>
                <a:moveTo>
                  <a:pt x="7700260" y="2008089"/>
                </a:moveTo>
                <a:lnTo>
                  <a:pt x="7693960" y="2014324"/>
                </a:lnTo>
                <a:cubicBezTo>
                  <a:pt x="7673594" y="1997061"/>
                  <a:pt x="7662193" y="1968300"/>
                  <a:pt x="7651090" y="1945809"/>
                </a:cubicBezTo>
                <a:cubicBezTo>
                  <a:pt x="7579903" y="1800939"/>
                  <a:pt x="7480367" y="1651961"/>
                  <a:pt x="7386135" y="1497732"/>
                </a:cubicBezTo>
                <a:cubicBezTo>
                  <a:pt x="7360945" y="1455702"/>
                  <a:pt x="7338716" y="1415337"/>
                  <a:pt x="7297048" y="1369921"/>
                </a:cubicBezTo>
                <a:cubicBezTo>
                  <a:pt x="7363532" y="1334975"/>
                  <a:pt x="7429890" y="1325101"/>
                  <a:pt x="7495980" y="1303019"/>
                </a:cubicBezTo>
                <a:cubicBezTo>
                  <a:pt x="7501069" y="1275005"/>
                  <a:pt x="7489330" y="1247892"/>
                  <a:pt x="7480899" y="1218817"/>
                </a:cubicBezTo>
                <a:cubicBezTo>
                  <a:pt x="7473443" y="1192716"/>
                  <a:pt x="7457417" y="1165250"/>
                  <a:pt x="7462831" y="1138227"/>
                </a:cubicBezTo>
                <a:cubicBezTo>
                  <a:pt x="7512008" y="1133540"/>
                  <a:pt x="7560297" y="1174372"/>
                  <a:pt x="7611294" y="1201364"/>
                </a:cubicBezTo>
                <a:cubicBezTo>
                  <a:pt x="7625772" y="1208698"/>
                  <a:pt x="7643894" y="1213083"/>
                  <a:pt x="7660683" y="1220100"/>
                </a:cubicBezTo>
                <a:cubicBezTo>
                  <a:pt x="7677800" y="1227448"/>
                  <a:pt x="7691267" y="1239066"/>
                  <a:pt x="7707088" y="1241789"/>
                </a:cubicBezTo>
                <a:cubicBezTo>
                  <a:pt x="7763112" y="1253302"/>
                  <a:pt x="7814103" y="1215965"/>
                  <a:pt x="7868320" y="1193160"/>
                </a:cubicBezTo>
                <a:cubicBezTo>
                  <a:pt x="7888153" y="1185348"/>
                  <a:pt x="7910926" y="1183160"/>
                  <a:pt x="7930431" y="1175016"/>
                </a:cubicBezTo>
                <a:cubicBezTo>
                  <a:pt x="7949935" y="1166872"/>
                  <a:pt x="7966519" y="1149146"/>
                  <a:pt x="7989919" y="1153558"/>
                </a:cubicBezTo>
                <a:cubicBezTo>
                  <a:pt x="7980949" y="1297013"/>
                  <a:pt x="7895178" y="1427855"/>
                  <a:pt x="7848271" y="1571439"/>
                </a:cubicBezTo>
                <a:cubicBezTo>
                  <a:pt x="7824488" y="1642899"/>
                  <a:pt x="7798734" y="1713029"/>
                  <a:pt x="7772654" y="1782168"/>
                </a:cubicBezTo>
                <a:cubicBezTo>
                  <a:pt x="7743892" y="1859870"/>
                  <a:pt x="7709557" y="1930614"/>
                  <a:pt x="7700260" y="2008089"/>
                </a:cubicBezTo>
                <a:close/>
                <a:moveTo>
                  <a:pt x="7644182" y="2157613"/>
                </a:moveTo>
                <a:cubicBezTo>
                  <a:pt x="7641691" y="2160767"/>
                  <a:pt x="7638346" y="2163935"/>
                  <a:pt x="7634888" y="2167137"/>
                </a:cubicBezTo>
                <a:cubicBezTo>
                  <a:pt x="7607855" y="2163630"/>
                  <a:pt x="7580876" y="2158661"/>
                  <a:pt x="7553765" y="2153249"/>
                </a:cubicBezTo>
                <a:cubicBezTo>
                  <a:pt x="7569065" y="2120718"/>
                  <a:pt x="7616113" y="2128860"/>
                  <a:pt x="7648352" y="2148172"/>
                </a:cubicBezTo>
                <a:cubicBezTo>
                  <a:pt x="7648310" y="2151319"/>
                  <a:pt x="7646673" y="2154459"/>
                  <a:pt x="7644182" y="2157613"/>
                </a:cubicBezTo>
                <a:close/>
                <a:moveTo>
                  <a:pt x="2865956" y="13000581"/>
                </a:moveTo>
                <a:cubicBezTo>
                  <a:pt x="2869590" y="12992882"/>
                  <a:pt x="2870741" y="12984930"/>
                  <a:pt x="2865905" y="12979098"/>
                </a:cubicBezTo>
                <a:cubicBezTo>
                  <a:pt x="2862927" y="12992360"/>
                  <a:pt x="2843725" y="13011034"/>
                  <a:pt x="2851115" y="13020555"/>
                </a:cubicBezTo>
                <a:cubicBezTo>
                  <a:pt x="2856206" y="13015730"/>
                  <a:pt x="2862322" y="13008281"/>
                  <a:pt x="2865956" y="13000581"/>
                </a:cubicBezTo>
                <a:close/>
                <a:moveTo>
                  <a:pt x="3202535" y="12292342"/>
                </a:moveTo>
                <a:cubicBezTo>
                  <a:pt x="3206506" y="12275309"/>
                  <a:pt x="3196197" y="12264153"/>
                  <a:pt x="3189940" y="12250724"/>
                </a:cubicBezTo>
                <a:cubicBezTo>
                  <a:pt x="3183519" y="12268706"/>
                  <a:pt x="3182612" y="12284554"/>
                  <a:pt x="3202535" y="12292342"/>
                </a:cubicBezTo>
                <a:close/>
                <a:moveTo>
                  <a:pt x="7582170" y="2386786"/>
                </a:moveTo>
                <a:cubicBezTo>
                  <a:pt x="7544670" y="2396996"/>
                  <a:pt x="7494907" y="2330088"/>
                  <a:pt x="7501931" y="2299598"/>
                </a:cubicBezTo>
                <a:cubicBezTo>
                  <a:pt x="7536693" y="2291674"/>
                  <a:pt x="7573225" y="2360082"/>
                  <a:pt x="7582170" y="2386786"/>
                </a:cubicBezTo>
                <a:close/>
                <a:moveTo>
                  <a:pt x="7655111" y="2228376"/>
                </a:moveTo>
                <a:cubicBezTo>
                  <a:pt x="7639397" y="2268824"/>
                  <a:pt x="7600002" y="2225006"/>
                  <a:pt x="7574503" y="2240829"/>
                </a:cubicBezTo>
                <a:cubicBezTo>
                  <a:pt x="7574496" y="2219569"/>
                  <a:pt x="7556574" y="2229749"/>
                  <a:pt x="7542125" y="2220529"/>
                </a:cubicBezTo>
                <a:cubicBezTo>
                  <a:pt x="7540089" y="2215338"/>
                  <a:pt x="7551959" y="2209380"/>
                  <a:pt x="7547105" y="2204546"/>
                </a:cubicBezTo>
                <a:cubicBezTo>
                  <a:pt x="7583384" y="2210151"/>
                  <a:pt x="7619253" y="2206214"/>
                  <a:pt x="7655111" y="2228376"/>
                </a:cubicBezTo>
                <a:close/>
                <a:moveTo>
                  <a:pt x="2908425" y="13015372"/>
                </a:moveTo>
                <a:cubicBezTo>
                  <a:pt x="2914801" y="12998060"/>
                  <a:pt x="2912806" y="12976973"/>
                  <a:pt x="2896122" y="12972488"/>
                </a:cubicBezTo>
                <a:cubicBezTo>
                  <a:pt x="2878029" y="12984174"/>
                  <a:pt x="2880485" y="13015158"/>
                  <a:pt x="2870496" y="13035602"/>
                </a:cubicBezTo>
                <a:cubicBezTo>
                  <a:pt x="2887300" y="13046221"/>
                  <a:pt x="2902048" y="13032684"/>
                  <a:pt x="2908425" y="13015372"/>
                </a:cubicBezTo>
                <a:close/>
                <a:moveTo>
                  <a:pt x="3250555" y="12313559"/>
                </a:moveTo>
                <a:lnTo>
                  <a:pt x="3237382" y="12307739"/>
                </a:lnTo>
                <a:cubicBezTo>
                  <a:pt x="3224951" y="12317480"/>
                  <a:pt x="3251298" y="12329121"/>
                  <a:pt x="3250555" y="12313559"/>
                </a:cubicBezTo>
                <a:close/>
                <a:moveTo>
                  <a:pt x="3303851" y="12314916"/>
                </a:moveTo>
                <a:cubicBezTo>
                  <a:pt x="3276277" y="12351836"/>
                  <a:pt x="3194593" y="12341642"/>
                  <a:pt x="3170298" y="12283684"/>
                </a:cubicBezTo>
                <a:cubicBezTo>
                  <a:pt x="3150067" y="12182329"/>
                  <a:pt x="3283546" y="12176817"/>
                  <a:pt x="3309260" y="12262315"/>
                </a:cubicBezTo>
                <a:cubicBezTo>
                  <a:pt x="3316222" y="12285068"/>
                  <a:pt x="3313043" y="12302609"/>
                  <a:pt x="3303851" y="12314916"/>
                </a:cubicBezTo>
                <a:close/>
                <a:moveTo>
                  <a:pt x="7842363" y="2053651"/>
                </a:moveTo>
                <a:cubicBezTo>
                  <a:pt x="7838527" y="2051956"/>
                  <a:pt x="7838806" y="2049018"/>
                  <a:pt x="7836626" y="2047034"/>
                </a:cubicBezTo>
                <a:cubicBezTo>
                  <a:pt x="7835117" y="2050449"/>
                  <a:pt x="7832182" y="2050173"/>
                  <a:pt x="7830009" y="2052785"/>
                </a:cubicBezTo>
                <a:cubicBezTo>
                  <a:pt x="7833419" y="2054292"/>
                  <a:pt x="7832951" y="2057657"/>
                  <a:pt x="7835131" y="2059640"/>
                </a:cubicBezTo>
                <a:cubicBezTo>
                  <a:pt x="7836829" y="2055798"/>
                  <a:pt x="7840190" y="2056263"/>
                  <a:pt x="7842363" y="2053651"/>
                </a:cubicBezTo>
                <a:close/>
                <a:moveTo>
                  <a:pt x="3228838" y="12533847"/>
                </a:moveTo>
                <a:cubicBezTo>
                  <a:pt x="3229026" y="12533421"/>
                  <a:pt x="3224363" y="12532381"/>
                  <a:pt x="3224123" y="12531764"/>
                </a:cubicBezTo>
                <a:cubicBezTo>
                  <a:pt x="3209793" y="12500425"/>
                  <a:pt x="3223451" y="12556475"/>
                  <a:pt x="3228838" y="12533847"/>
                </a:cubicBezTo>
                <a:close/>
                <a:moveTo>
                  <a:pt x="3195473" y="12644143"/>
                </a:moveTo>
                <a:cubicBezTo>
                  <a:pt x="3208821" y="12587267"/>
                  <a:pt x="3207971" y="12535855"/>
                  <a:pt x="3171506" y="12497799"/>
                </a:cubicBezTo>
                <a:cubicBezTo>
                  <a:pt x="3101426" y="12526546"/>
                  <a:pt x="3097793" y="12640281"/>
                  <a:pt x="3195473" y="12644143"/>
                </a:cubicBezTo>
                <a:close/>
                <a:moveTo>
                  <a:pt x="7980193" y="1823140"/>
                </a:moveTo>
                <a:cubicBezTo>
                  <a:pt x="7982455" y="1812977"/>
                  <a:pt x="7981855" y="1800211"/>
                  <a:pt x="7982179" y="1796017"/>
                </a:cubicBezTo>
                <a:cubicBezTo>
                  <a:pt x="7971964" y="1800688"/>
                  <a:pt x="7967738" y="1821782"/>
                  <a:pt x="7961039" y="1834639"/>
                </a:cubicBezTo>
                <a:cubicBezTo>
                  <a:pt x="7972809" y="1840860"/>
                  <a:pt x="7977932" y="1833302"/>
                  <a:pt x="7980193" y="1823140"/>
                </a:cubicBezTo>
                <a:close/>
                <a:moveTo>
                  <a:pt x="7953540" y="1910414"/>
                </a:moveTo>
                <a:cubicBezTo>
                  <a:pt x="7957781" y="1898511"/>
                  <a:pt x="7949724" y="1891379"/>
                  <a:pt x="7948856" y="1881812"/>
                </a:cubicBezTo>
                <a:cubicBezTo>
                  <a:pt x="7941116" y="1894719"/>
                  <a:pt x="7942220" y="1904902"/>
                  <a:pt x="7953540" y="1910414"/>
                </a:cubicBezTo>
                <a:close/>
                <a:moveTo>
                  <a:pt x="7974869" y="1871365"/>
                </a:moveTo>
                <a:cubicBezTo>
                  <a:pt x="7964066" y="1863530"/>
                  <a:pt x="7970479" y="1849016"/>
                  <a:pt x="7957832" y="1841896"/>
                </a:cubicBezTo>
                <a:cubicBezTo>
                  <a:pt x="7950468" y="1853950"/>
                  <a:pt x="7949631" y="1862764"/>
                  <a:pt x="7948227" y="1872859"/>
                </a:cubicBezTo>
                <a:cubicBezTo>
                  <a:pt x="7956269" y="1870800"/>
                  <a:pt x="7970678" y="1884310"/>
                  <a:pt x="7974869" y="1871365"/>
                </a:cubicBezTo>
                <a:close/>
                <a:moveTo>
                  <a:pt x="3238139" y="12595117"/>
                </a:moveTo>
                <a:cubicBezTo>
                  <a:pt x="3235568" y="12593981"/>
                  <a:pt x="3233373" y="12591990"/>
                  <a:pt x="3235740" y="12588954"/>
                </a:cubicBezTo>
                <a:lnTo>
                  <a:pt x="3226739" y="12584977"/>
                </a:lnTo>
                <a:cubicBezTo>
                  <a:pt x="3215164" y="12592621"/>
                  <a:pt x="3236081" y="12604415"/>
                  <a:pt x="3238139" y="12595117"/>
                </a:cubicBezTo>
                <a:close/>
                <a:moveTo>
                  <a:pt x="8125155" y="1561210"/>
                </a:moveTo>
                <a:cubicBezTo>
                  <a:pt x="8123462" y="1538522"/>
                  <a:pt x="8112427" y="1503541"/>
                  <a:pt x="8097270" y="1496335"/>
                </a:cubicBezTo>
                <a:cubicBezTo>
                  <a:pt x="8107858" y="1517340"/>
                  <a:pt x="8103500" y="1544498"/>
                  <a:pt x="8125155" y="1561210"/>
                </a:cubicBezTo>
                <a:close/>
                <a:moveTo>
                  <a:pt x="8005145" y="1862801"/>
                </a:moveTo>
                <a:cubicBezTo>
                  <a:pt x="8001727" y="1856699"/>
                  <a:pt x="8002543" y="1834099"/>
                  <a:pt x="7987884" y="1841909"/>
                </a:cubicBezTo>
                <a:cubicBezTo>
                  <a:pt x="7996032" y="1846529"/>
                  <a:pt x="7992568" y="1870511"/>
                  <a:pt x="8005145" y="1862801"/>
                </a:cubicBezTo>
                <a:close/>
                <a:moveTo>
                  <a:pt x="8014765" y="1841030"/>
                </a:moveTo>
                <a:cubicBezTo>
                  <a:pt x="8029443" y="1815880"/>
                  <a:pt x="8004581" y="1806426"/>
                  <a:pt x="7998165" y="1789815"/>
                </a:cubicBezTo>
                <a:cubicBezTo>
                  <a:pt x="7997203" y="1809289"/>
                  <a:pt x="8000355" y="1827520"/>
                  <a:pt x="8014765" y="1841030"/>
                </a:cubicBezTo>
                <a:close/>
                <a:moveTo>
                  <a:pt x="3246307" y="12671707"/>
                </a:moveTo>
                <a:cubicBezTo>
                  <a:pt x="3174447" y="12681295"/>
                  <a:pt x="3080769" y="12626635"/>
                  <a:pt x="3099245" y="12554672"/>
                </a:cubicBezTo>
                <a:cubicBezTo>
                  <a:pt x="3108526" y="12517434"/>
                  <a:pt x="3141947" y="12489332"/>
                  <a:pt x="3174442" y="12467964"/>
                </a:cubicBezTo>
                <a:cubicBezTo>
                  <a:pt x="3190472" y="12482703"/>
                  <a:pt x="3202200" y="12478188"/>
                  <a:pt x="3226735" y="12491069"/>
                </a:cubicBezTo>
                <a:cubicBezTo>
                  <a:pt x="3258105" y="12540655"/>
                  <a:pt x="3277847" y="12609600"/>
                  <a:pt x="3246307" y="12671707"/>
                </a:cubicBezTo>
                <a:close/>
                <a:moveTo>
                  <a:pt x="7965189" y="2002812"/>
                </a:moveTo>
                <a:cubicBezTo>
                  <a:pt x="7957075" y="1990042"/>
                  <a:pt x="7957144" y="1973745"/>
                  <a:pt x="7943685" y="1962696"/>
                </a:cubicBezTo>
                <a:cubicBezTo>
                  <a:pt x="7942904" y="1977148"/>
                  <a:pt x="7947777" y="2005323"/>
                  <a:pt x="7965189" y="2002812"/>
                </a:cubicBezTo>
                <a:close/>
                <a:moveTo>
                  <a:pt x="7987823" y="1951583"/>
                </a:moveTo>
                <a:cubicBezTo>
                  <a:pt x="7995731" y="1924463"/>
                  <a:pt x="7978618" y="1906697"/>
                  <a:pt x="7963349" y="1888215"/>
                </a:cubicBezTo>
                <a:cubicBezTo>
                  <a:pt x="7965090" y="1911945"/>
                  <a:pt x="7973170" y="1932863"/>
                  <a:pt x="7987823" y="1951583"/>
                </a:cubicBezTo>
                <a:close/>
                <a:moveTo>
                  <a:pt x="8125959" y="1649326"/>
                </a:moveTo>
                <a:cubicBezTo>
                  <a:pt x="8132855" y="1640638"/>
                  <a:pt x="8121493" y="1638679"/>
                  <a:pt x="8119970" y="1632904"/>
                </a:cubicBezTo>
                <a:cubicBezTo>
                  <a:pt x="8115533" y="1640638"/>
                  <a:pt x="8117672" y="1646175"/>
                  <a:pt x="8125959" y="1649326"/>
                </a:cubicBezTo>
                <a:close/>
                <a:moveTo>
                  <a:pt x="3341451" y="12485012"/>
                </a:moveTo>
                <a:cubicBezTo>
                  <a:pt x="3346308" y="12468235"/>
                  <a:pt x="3340916" y="12456135"/>
                  <a:pt x="3332818" y="12444374"/>
                </a:cubicBezTo>
                <a:cubicBezTo>
                  <a:pt x="3326300" y="12461440"/>
                  <a:pt x="3325951" y="12476117"/>
                  <a:pt x="3341451" y="12485012"/>
                </a:cubicBezTo>
                <a:close/>
                <a:moveTo>
                  <a:pt x="7947914" y="2061510"/>
                </a:moveTo>
                <a:cubicBezTo>
                  <a:pt x="7958854" y="2036750"/>
                  <a:pt x="7938862" y="2024345"/>
                  <a:pt x="7938120" y="2004117"/>
                </a:cubicBezTo>
                <a:cubicBezTo>
                  <a:pt x="7952688" y="1998819"/>
                  <a:pt x="7939906" y="1966638"/>
                  <a:pt x="7926001" y="1972741"/>
                </a:cubicBezTo>
                <a:cubicBezTo>
                  <a:pt x="7932851" y="1994136"/>
                  <a:pt x="7927829" y="2020491"/>
                  <a:pt x="7940023" y="2040165"/>
                </a:cubicBezTo>
                <a:cubicBezTo>
                  <a:pt x="7933226" y="2050938"/>
                  <a:pt x="7935839" y="2057706"/>
                  <a:pt x="7947914" y="2061510"/>
                </a:cubicBezTo>
                <a:close/>
                <a:moveTo>
                  <a:pt x="3082801" y="13074960"/>
                </a:moveTo>
                <a:cubicBezTo>
                  <a:pt x="3059982" y="13063280"/>
                  <a:pt x="3038218" y="13038253"/>
                  <a:pt x="3011013" y="13023316"/>
                </a:cubicBezTo>
                <a:cubicBezTo>
                  <a:pt x="2997633" y="13015913"/>
                  <a:pt x="2975028" y="12996979"/>
                  <a:pt x="2958858" y="13008749"/>
                </a:cubicBezTo>
                <a:cubicBezTo>
                  <a:pt x="2988927" y="13025517"/>
                  <a:pt x="3043291" y="13053915"/>
                  <a:pt x="3074135" y="13081160"/>
                </a:cubicBezTo>
                <a:cubicBezTo>
                  <a:pt x="3077847" y="13081778"/>
                  <a:pt x="3081332" y="13079889"/>
                  <a:pt x="3082801" y="13074960"/>
                </a:cubicBezTo>
                <a:close/>
                <a:moveTo>
                  <a:pt x="8159235" y="1593616"/>
                </a:moveTo>
                <a:cubicBezTo>
                  <a:pt x="8136100" y="1598702"/>
                  <a:pt x="8159235" y="1593616"/>
                  <a:pt x="8159235" y="1593616"/>
                </a:cubicBezTo>
                <a:close/>
                <a:moveTo>
                  <a:pt x="7967107" y="2048050"/>
                </a:moveTo>
                <a:cubicBezTo>
                  <a:pt x="7968462" y="2036913"/>
                  <a:pt x="7957210" y="2015104"/>
                  <a:pt x="7949643" y="2018393"/>
                </a:cubicBezTo>
                <a:cubicBezTo>
                  <a:pt x="7959216" y="2026705"/>
                  <a:pt x="7947269" y="2043367"/>
                  <a:pt x="7967107" y="2048050"/>
                </a:cubicBezTo>
                <a:close/>
                <a:moveTo>
                  <a:pt x="8148562" y="1637373"/>
                </a:moveTo>
                <a:cubicBezTo>
                  <a:pt x="8153187" y="1629212"/>
                  <a:pt x="8153934" y="1622909"/>
                  <a:pt x="8147918" y="1619230"/>
                </a:cubicBezTo>
                <a:cubicBezTo>
                  <a:pt x="8139498" y="1622143"/>
                  <a:pt x="8136299" y="1633996"/>
                  <a:pt x="8148562" y="1637373"/>
                </a:cubicBezTo>
                <a:close/>
                <a:moveTo>
                  <a:pt x="3106582" y="13070336"/>
                </a:moveTo>
                <a:cubicBezTo>
                  <a:pt x="3076093" y="13040269"/>
                  <a:pt x="3030496" y="12980816"/>
                  <a:pt x="2978687" y="12991238"/>
                </a:cubicBezTo>
                <a:cubicBezTo>
                  <a:pt x="3033085" y="13011352"/>
                  <a:pt x="3064983" y="13057939"/>
                  <a:pt x="3106582" y="13070336"/>
                </a:cubicBezTo>
                <a:close/>
                <a:moveTo>
                  <a:pt x="3379080" y="12470440"/>
                </a:moveTo>
                <a:cubicBezTo>
                  <a:pt x="3383140" y="12458936"/>
                  <a:pt x="3380226" y="12450489"/>
                  <a:pt x="3369481" y="12444718"/>
                </a:cubicBezTo>
                <a:cubicBezTo>
                  <a:pt x="3364804" y="12456461"/>
                  <a:pt x="3368335" y="12464670"/>
                  <a:pt x="3379080" y="12470440"/>
                </a:cubicBezTo>
                <a:close/>
                <a:moveTo>
                  <a:pt x="8145750" y="1684093"/>
                </a:moveTo>
                <a:cubicBezTo>
                  <a:pt x="8134758" y="1676686"/>
                  <a:pt x="8127693" y="1668461"/>
                  <a:pt x="8121243" y="1659999"/>
                </a:cubicBezTo>
                <a:cubicBezTo>
                  <a:pt x="8108297" y="1673158"/>
                  <a:pt x="8132978" y="1687634"/>
                  <a:pt x="8120582" y="1690321"/>
                </a:cubicBezTo>
                <a:cubicBezTo>
                  <a:pt x="8106663" y="1687232"/>
                  <a:pt x="8104992" y="1678331"/>
                  <a:pt x="8098214" y="1671764"/>
                </a:cubicBezTo>
                <a:cubicBezTo>
                  <a:pt x="8089104" y="1686617"/>
                  <a:pt x="8108466" y="1690070"/>
                  <a:pt x="8101627" y="1704396"/>
                </a:cubicBezTo>
                <a:cubicBezTo>
                  <a:pt x="8093200" y="1702714"/>
                  <a:pt x="8080021" y="1688727"/>
                  <a:pt x="8074117" y="1696323"/>
                </a:cubicBezTo>
                <a:cubicBezTo>
                  <a:pt x="8075606" y="1710248"/>
                  <a:pt x="8087122" y="1719928"/>
                  <a:pt x="8083266" y="1735573"/>
                </a:cubicBezTo>
                <a:cubicBezTo>
                  <a:pt x="8065813" y="1741637"/>
                  <a:pt x="8064426" y="1703267"/>
                  <a:pt x="8046169" y="1709997"/>
                </a:cubicBezTo>
                <a:cubicBezTo>
                  <a:pt x="8049552" y="1724248"/>
                  <a:pt x="8064779" y="1746283"/>
                  <a:pt x="8052112" y="1756503"/>
                </a:cubicBezTo>
                <a:cubicBezTo>
                  <a:pt x="8041365" y="1754307"/>
                  <a:pt x="8039959" y="1733275"/>
                  <a:pt x="8028235" y="1741362"/>
                </a:cubicBezTo>
                <a:cubicBezTo>
                  <a:pt x="8031192" y="1755424"/>
                  <a:pt x="8038452" y="1767817"/>
                  <a:pt x="8035261" y="1784265"/>
                </a:cubicBezTo>
                <a:cubicBezTo>
                  <a:pt x="8020915" y="1780988"/>
                  <a:pt x="8024778" y="1769938"/>
                  <a:pt x="8012893" y="1765707"/>
                </a:cubicBezTo>
                <a:cubicBezTo>
                  <a:pt x="8012496" y="1783901"/>
                  <a:pt x="8018674" y="1799897"/>
                  <a:pt x="8031189" y="1813080"/>
                </a:cubicBezTo>
                <a:cubicBezTo>
                  <a:pt x="8063753" y="1755524"/>
                  <a:pt x="8105345" y="1721347"/>
                  <a:pt x="8145750" y="1684093"/>
                </a:cubicBezTo>
                <a:close/>
                <a:moveTo>
                  <a:pt x="8176495" y="1614509"/>
                </a:moveTo>
                <a:lnTo>
                  <a:pt x="8161577" y="1607917"/>
                </a:lnTo>
                <a:cubicBezTo>
                  <a:pt x="8155960" y="1617171"/>
                  <a:pt x="8165099" y="1620699"/>
                  <a:pt x="8171591" y="1625608"/>
                </a:cubicBezTo>
                <a:close/>
                <a:moveTo>
                  <a:pt x="8164517" y="1670445"/>
                </a:moveTo>
                <a:cubicBezTo>
                  <a:pt x="8149459" y="1665322"/>
                  <a:pt x="8156724" y="1651184"/>
                  <a:pt x="8140010" y="1646351"/>
                </a:cubicBezTo>
                <a:cubicBezTo>
                  <a:pt x="8138426" y="1661468"/>
                  <a:pt x="8143178" y="1673773"/>
                  <a:pt x="8154694" y="1683453"/>
                </a:cubicBezTo>
                <a:cubicBezTo>
                  <a:pt x="8157621" y="1679134"/>
                  <a:pt x="8162826" y="1678882"/>
                  <a:pt x="8164517" y="1670445"/>
                </a:cubicBezTo>
                <a:close/>
                <a:moveTo>
                  <a:pt x="7998418" y="2065967"/>
                </a:moveTo>
                <a:cubicBezTo>
                  <a:pt x="7998421" y="2008310"/>
                  <a:pt x="7985511" y="1955664"/>
                  <a:pt x="7943088" y="1914469"/>
                </a:cubicBezTo>
                <a:cubicBezTo>
                  <a:pt x="7938619" y="1961478"/>
                  <a:pt x="7986841" y="1988397"/>
                  <a:pt x="7991834" y="2032443"/>
                </a:cubicBezTo>
                <a:cubicBezTo>
                  <a:pt x="7978405" y="2039776"/>
                  <a:pt x="7988656" y="2058082"/>
                  <a:pt x="7998418" y="2065967"/>
                </a:cubicBezTo>
                <a:close/>
                <a:moveTo>
                  <a:pt x="3387474" y="12510461"/>
                </a:moveTo>
                <a:cubicBezTo>
                  <a:pt x="3330406" y="12653508"/>
                  <a:pt x="3230396" y="12382242"/>
                  <a:pt x="3342623" y="12386311"/>
                </a:cubicBezTo>
                <a:cubicBezTo>
                  <a:pt x="3395482" y="12388186"/>
                  <a:pt x="3407316" y="12460925"/>
                  <a:pt x="3387474" y="12510461"/>
                </a:cubicBezTo>
                <a:close/>
                <a:moveTo>
                  <a:pt x="8213387" y="1600195"/>
                </a:moveTo>
                <a:lnTo>
                  <a:pt x="8202305" y="1595298"/>
                </a:lnTo>
                <a:lnTo>
                  <a:pt x="8199098" y="1602555"/>
                </a:lnTo>
                <a:cubicBezTo>
                  <a:pt x="8203598" y="1605054"/>
                  <a:pt x="8201712" y="1609323"/>
                  <a:pt x="8208483" y="1611294"/>
                </a:cubicBezTo>
                <a:close/>
                <a:moveTo>
                  <a:pt x="3119852" y="13130403"/>
                </a:moveTo>
                <a:cubicBezTo>
                  <a:pt x="3060021" y="13092568"/>
                  <a:pt x="3023883" y="13052035"/>
                  <a:pt x="2952675" y="13032766"/>
                </a:cubicBezTo>
                <a:cubicBezTo>
                  <a:pt x="2950825" y="13053684"/>
                  <a:pt x="2982102" y="13071300"/>
                  <a:pt x="3003179" y="13083924"/>
                </a:cubicBezTo>
                <a:cubicBezTo>
                  <a:pt x="3034951" y="13103150"/>
                  <a:pt x="3075569" y="13117206"/>
                  <a:pt x="3106847" y="13134821"/>
                </a:cubicBezTo>
                <a:cubicBezTo>
                  <a:pt x="3109925" y="13129396"/>
                  <a:pt x="3116594" y="13134799"/>
                  <a:pt x="3119852" y="13130403"/>
                </a:cubicBezTo>
                <a:close/>
                <a:moveTo>
                  <a:pt x="8190956" y="1660187"/>
                </a:moveTo>
                <a:cubicBezTo>
                  <a:pt x="8179825" y="1654248"/>
                  <a:pt x="8178154" y="1645346"/>
                  <a:pt x="8170097" y="1638214"/>
                </a:cubicBezTo>
                <a:cubicBezTo>
                  <a:pt x="8156095" y="1642232"/>
                  <a:pt x="8177934" y="1685047"/>
                  <a:pt x="8190956" y="1660187"/>
                </a:cubicBezTo>
                <a:close/>
                <a:moveTo>
                  <a:pt x="8219171" y="1650378"/>
                </a:moveTo>
                <a:cubicBezTo>
                  <a:pt x="8223660" y="1638920"/>
                  <a:pt x="8202151" y="1617553"/>
                  <a:pt x="8186948" y="1610453"/>
                </a:cubicBezTo>
                <a:cubicBezTo>
                  <a:pt x="8182247" y="1630317"/>
                  <a:pt x="8194148" y="1643738"/>
                  <a:pt x="8204819" y="1657638"/>
                </a:cubicBezTo>
                <a:cubicBezTo>
                  <a:pt x="8213289" y="1656915"/>
                  <a:pt x="8217674" y="1654197"/>
                  <a:pt x="8219171" y="1650378"/>
                </a:cubicBezTo>
                <a:close/>
                <a:moveTo>
                  <a:pt x="8134199" y="1844520"/>
                </a:moveTo>
                <a:cubicBezTo>
                  <a:pt x="8132897" y="1850941"/>
                  <a:pt x="8128003" y="1849278"/>
                  <a:pt x="8125971" y="1853877"/>
                </a:cubicBezTo>
                <a:cubicBezTo>
                  <a:pt x="8097841" y="1839949"/>
                  <a:pt x="8080532" y="1832801"/>
                  <a:pt x="8061091" y="1821213"/>
                </a:cubicBezTo>
                <a:cubicBezTo>
                  <a:pt x="8072779" y="1799392"/>
                  <a:pt x="8127073" y="1829378"/>
                  <a:pt x="8134199" y="1844520"/>
                </a:cubicBezTo>
                <a:close/>
                <a:moveTo>
                  <a:pt x="8013683" y="2199761"/>
                </a:moveTo>
                <a:cubicBezTo>
                  <a:pt x="7993858" y="2173143"/>
                  <a:pt x="7990822" y="2139657"/>
                  <a:pt x="7968538" y="2113993"/>
                </a:cubicBezTo>
                <a:cubicBezTo>
                  <a:pt x="7969319" y="2099542"/>
                  <a:pt x="7958514" y="2060581"/>
                  <a:pt x="7948732" y="2070035"/>
                </a:cubicBezTo>
                <a:cubicBezTo>
                  <a:pt x="7949379" y="2119304"/>
                  <a:pt x="7983040" y="2156118"/>
                  <a:pt x="8006437" y="2196559"/>
                </a:cubicBezTo>
                <a:cubicBezTo>
                  <a:pt x="8004739" y="2200402"/>
                  <a:pt x="8010755" y="2204080"/>
                  <a:pt x="8013683" y="2199761"/>
                </a:cubicBezTo>
                <a:close/>
                <a:moveTo>
                  <a:pt x="8040154" y="2150228"/>
                </a:moveTo>
                <a:cubicBezTo>
                  <a:pt x="8018205" y="2127264"/>
                  <a:pt x="8015316" y="2096904"/>
                  <a:pt x="8000746" y="2071077"/>
                </a:cubicBezTo>
                <a:cubicBezTo>
                  <a:pt x="7999112" y="2085152"/>
                  <a:pt x="7993808" y="2083319"/>
                  <a:pt x="7993265" y="2098386"/>
                </a:cubicBezTo>
                <a:cubicBezTo>
                  <a:pt x="8003837" y="2110200"/>
                  <a:pt x="8024510" y="2163726"/>
                  <a:pt x="8040154" y="2150228"/>
                </a:cubicBezTo>
                <a:close/>
                <a:moveTo>
                  <a:pt x="8127529" y="1990324"/>
                </a:moveTo>
                <a:cubicBezTo>
                  <a:pt x="8111530" y="2013965"/>
                  <a:pt x="8080075" y="1996040"/>
                  <a:pt x="8061241" y="2012387"/>
                </a:cubicBezTo>
                <a:cubicBezTo>
                  <a:pt x="8048349" y="2010718"/>
                  <a:pt x="8058156" y="1999948"/>
                  <a:pt x="8051534" y="1995512"/>
                </a:cubicBezTo>
                <a:cubicBezTo>
                  <a:pt x="8074012" y="1990340"/>
                  <a:pt x="8104778" y="1968693"/>
                  <a:pt x="8127529" y="1990324"/>
                </a:cubicBezTo>
                <a:close/>
                <a:moveTo>
                  <a:pt x="3185205" y="13184032"/>
                </a:moveTo>
                <a:cubicBezTo>
                  <a:pt x="3131782" y="13157378"/>
                  <a:pt x="3057703" y="13131399"/>
                  <a:pt x="3005348" y="13101160"/>
                </a:cubicBezTo>
                <a:cubicBezTo>
                  <a:pt x="2987316" y="13091394"/>
                  <a:pt x="2972616" y="13065545"/>
                  <a:pt x="2953000" y="13075801"/>
                </a:cubicBezTo>
                <a:cubicBezTo>
                  <a:pt x="2996888" y="13127914"/>
                  <a:pt x="3117066" y="13187147"/>
                  <a:pt x="3176405" y="13190681"/>
                </a:cubicBezTo>
                <a:cubicBezTo>
                  <a:pt x="3180565" y="13191432"/>
                  <a:pt x="3183469" y="13189858"/>
                  <a:pt x="3185205" y="13184032"/>
                </a:cubicBezTo>
                <a:close/>
                <a:moveTo>
                  <a:pt x="8242186" y="1761363"/>
                </a:moveTo>
                <a:cubicBezTo>
                  <a:pt x="8238820" y="1765553"/>
                  <a:pt x="8233370" y="1764177"/>
                  <a:pt x="8230045" y="1769418"/>
                </a:cubicBezTo>
                <a:cubicBezTo>
                  <a:pt x="8216449" y="1745347"/>
                  <a:pt x="8196300" y="1723541"/>
                  <a:pt x="8198647" y="1693096"/>
                </a:cubicBezTo>
                <a:cubicBezTo>
                  <a:pt x="8225078" y="1710967"/>
                  <a:pt x="8227405" y="1738833"/>
                  <a:pt x="8242186" y="1761363"/>
                </a:cubicBezTo>
                <a:close/>
                <a:moveTo>
                  <a:pt x="8038189" y="2223856"/>
                </a:moveTo>
                <a:cubicBezTo>
                  <a:pt x="8045504" y="2210760"/>
                  <a:pt x="8044825" y="2200765"/>
                  <a:pt x="8033505" y="2195253"/>
                </a:cubicBezTo>
                <a:cubicBezTo>
                  <a:pt x="8026191" y="2208349"/>
                  <a:pt x="8030747" y="2216485"/>
                  <a:pt x="8038189" y="2223856"/>
                </a:cubicBezTo>
                <a:close/>
                <a:moveTo>
                  <a:pt x="8307998" y="1632814"/>
                </a:moveTo>
                <a:cubicBezTo>
                  <a:pt x="8294121" y="1626172"/>
                  <a:pt x="8296419" y="1612900"/>
                  <a:pt x="8279893" y="1607640"/>
                </a:cubicBezTo>
                <a:cubicBezTo>
                  <a:pt x="8273144" y="1619455"/>
                  <a:pt x="8296916" y="1627917"/>
                  <a:pt x="8281356" y="1634308"/>
                </a:cubicBezTo>
                <a:cubicBezTo>
                  <a:pt x="8265110" y="1626109"/>
                  <a:pt x="8261467" y="1597457"/>
                  <a:pt x="8243440" y="1600207"/>
                </a:cubicBezTo>
                <a:cubicBezTo>
                  <a:pt x="8248758" y="1611231"/>
                  <a:pt x="8257577" y="1621250"/>
                  <a:pt x="8254287" y="1635615"/>
                </a:cubicBezTo>
                <a:cubicBezTo>
                  <a:pt x="8239564" y="1633191"/>
                  <a:pt x="8238675" y="1609837"/>
                  <a:pt x="8222549" y="1617509"/>
                </a:cubicBezTo>
                <a:cubicBezTo>
                  <a:pt x="8228859" y="1627441"/>
                  <a:pt x="8228595" y="1639570"/>
                  <a:pt x="8240439" y="1647354"/>
                </a:cubicBezTo>
                <a:cubicBezTo>
                  <a:pt x="8261533" y="1638816"/>
                  <a:pt x="8289518" y="1648120"/>
                  <a:pt x="8307998" y="1632814"/>
                </a:cubicBezTo>
                <a:close/>
                <a:moveTo>
                  <a:pt x="8066123" y="2200991"/>
                </a:moveTo>
                <a:cubicBezTo>
                  <a:pt x="8063935" y="2194412"/>
                  <a:pt x="8059594" y="2173105"/>
                  <a:pt x="8048862" y="2180099"/>
                </a:cubicBezTo>
                <a:cubicBezTo>
                  <a:pt x="8056772" y="2184104"/>
                  <a:pt x="8053120" y="2208512"/>
                  <a:pt x="8066123" y="2200991"/>
                </a:cubicBezTo>
                <a:close/>
                <a:moveTo>
                  <a:pt x="8342125" y="1635136"/>
                </a:moveTo>
                <a:cubicBezTo>
                  <a:pt x="8331027" y="1621048"/>
                  <a:pt x="8327120" y="1604525"/>
                  <a:pt x="8302496" y="1595686"/>
                </a:cubicBezTo>
                <a:cubicBezTo>
                  <a:pt x="8301534" y="1615160"/>
                  <a:pt x="8315139" y="1629336"/>
                  <a:pt x="8329737" y="1642419"/>
                </a:cubicBezTo>
                <a:cubicBezTo>
                  <a:pt x="8332615" y="1637058"/>
                  <a:pt x="8340246" y="1644001"/>
                  <a:pt x="8342125" y="1635136"/>
                </a:cubicBezTo>
                <a:close/>
                <a:moveTo>
                  <a:pt x="8081463" y="2234301"/>
                </a:moveTo>
                <a:cubicBezTo>
                  <a:pt x="8076487" y="2230572"/>
                  <a:pt x="8073097" y="2211726"/>
                  <a:pt x="8066767" y="2219134"/>
                </a:cubicBezTo>
                <a:cubicBezTo>
                  <a:pt x="8073349" y="2221532"/>
                  <a:pt x="8070402" y="2243191"/>
                  <a:pt x="8081463" y="2234301"/>
                </a:cubicBezTo>
                <a:close/>
                <a:moveTo>
                  <a:pt x="3430268" y="12772731"/>
                </a:moveTo>
                <a:cubicBezTo>
                  <a:pt x="3435289" y="12762124"/>
                  <a:pt x="3438643" y="12751578"/>
                  <a:pt x="3439526" y="12741503"/>
                </a:cubicBezTo>
                <a:cubicBezTo>
                  <a:pt x="3443193" y="12695138"/>
                  <a:pt x="3434273" y="12625345"/>
                  <a:pt x="3432695" y="12556243"/>
                </a:cubicBezTo>
                <a:cubicBezTo>
                  <a:pt x="3431361" y="12492354"/>
                  <a:pt x="3427986" y="12425010"/>
                  <a:pt x="3413986" y="12375944"/>
                </a:cubicBezTo>
                <a:cubicBezTo>
                  <a:pt x="3383232" y="12272511"/>
                  <a:pt x="3295851" y="12141504"/>
                  <a:pt x="3190824" y="12079275"/>
                </a:cubicBezTo>
                <a:cubicBezTo>
                  <a:pt x="3116084" y="12035020"/>
                  <a:pt x="3073049" y="12038977"/>
                  <a:pt x="3018417" y="12044957"/>
                </a:cubicBezTo>
                <a:cubicBezTo>
                  <a:pt x="2991196" y="12047733"/>
                  <a:pt x="2962639" y="12044304"/>
                  <a:pt x="2937885" y="12050723"/>
                </a:cubicBezTo>
                <a:cubicBezTo>
                  <a:pt x="2849427" y="12074428"/>
                  <a:pt x="2774584" y="12143455"/>
                  <a:pt x="2730455" y="12261787"/>
                </a:cubicBezTo>
                <a:cubicBezTo>
                  <a:pt x="2692168" y="12362282"/>
                  <a:pt x="2707072" y="12443908"/>
                  <a:pt x="2730037" y="12532669"/>
                </a:cubicBezTo>
                <a:cubicBezTo>
                  <a:pt x="2745233" y="12589410"/>
                  <a:pt x="2759821" y="12650988"/>
                  <a:pt x="2786885" y="12698170"/>
                </a:cubicBezTo>
                <a:cubicBezTo>
                  <a:pt x="2823257" y="12761205"/>
                  <a:pt x="2875602" y="12835381"/>
                  <a:pt x="2959172" y="12863117"/>
                </a:cubicBezTo>
                <a:cubicBezTo>
                  <a:pt x="3011136" y="12818183"/>
                  <a:pt x="3031240" y="12717312"/>
                  <a:pt x="3099827" y="12732813"/>
                </a:cubicBezTo>
                <a:cubicBezTo>
                  <a:pt x="3139472" y="12741141"/>
                  <a:pt x="3152177" y="12780447"/>
                  <a:pt x="3190908" y="12809301"/>
                </a:cubicBezTo>
                <a:cubicBezTo>
                  <a:pt x="3245852" y="12849912"/>
                  <a:pt x="3301373" y="12867298"/>
                  <a:pt x="3361730" y="12858743"/>
                </a:cubicBezTo>
                <a:cubicBezTo>
                  <a:pt x="3385133" y="12836923"/>
                  <a:pt x="3415204" y="12804553"/>
                  <a:pt x="3430268" y="12772731"/>
                </a:cubicBezTo>
                <a:close/>
                <a:moveTo>
                  <a:pt x="8371109" y="1647943"/>
                </a:moveTo>
                <a:cubicBezTo>
                  <a:pt x="8375202" y="1632913"/>
                  <a:pt x="8357893" y="1610979"/>
                  <a:pt x="8342563" y="1613389"/>
                </a:cubicBezTo>
                <a:cubicBezTo>
                  <a:pt x="8352898" y="1624589"/>
                  <a:pt x="8352781" y="1639845"/>
                  <a:pt x="8371109" y="1647943"/>
                </a:cubicBezTo>
                <a:close/>
                <a:moveTo>
                  <a:pt x="3438554" y="12814073"/>
                </a:moveTo>
                <a:cubicBezTo>
                  <a:pt x="3408352" y="12877811"/>
                  <a:pt x="3351851" y="12928398"/>
                  <a:pt x="3262919" y="12893188"/>
                </a:cubicBezTo>
                <a:cubicBezTo>
                  <a:pt x="3195261" y="12866356"/>
                  <a:pt x="3158072" y="12794792"/>
                  <a:pt x="3099158" y="12758552"/>
                </a:cubicBezTo>
                <a:cubicBezTo>
                  <a:pt x="3036544" y="12776830"/>
                  <a:pt x="3027705" y="12904118"/>
                  <a:pt x="2947660" y="12889170"/>
                </a:cubicBezTo>
                <a:cubicBezTo>
                  <a:pt x="2848298" y="12845267"/>
                  <a:pt x="2788582" y="12752009"/>
                  <a:pt x="2751853" y="12672481"/>
                </a:cubicBezTo>
                <a:cubicBezTo>
                  <a:pt x="2715837" y="12594799"/>
                  <a:pt x="2680907" y="12455829"/>
                  <a:pt x="2684220" y="12366427"/>
                </a:cubicBezTo>
                <a:cubicBezTo>
                  <a:pt x="2685376" y="12319974"/>
                  <a:pt x="2707951" y="12253885"/>
                  <a:pt x="2731491" y="12199456"/>
                </a:cubicBezTo>
                <a:cubicBezTo>
                  <a:pt x="2769750" y="12111711"/>
                  <a:pt x="2813118" y="12079315"/>
                  <a:pt x="2886462" y="12049442"/>
                </a:cubicBezTo>
                <a:cubicBezTo>
                  <a:pt x="2975751" y="12012322"/>
                  <a:pt x="3045717" y="11972789"/>
                  <a:pt x="3167367" y="12037771"/>
                </a:cubicBezTo>
                <a:cubicBezTo>
                  <a:pt x="3277217" y="12096006"/>
                  <a:pt x="3390709" y="12240591"/>
                  <a:pt x="3428544" y="12330307"/>
                </a:cubicBezTo>
                <a:cubicBezTo>
                  <a:pt x="3453212" y="12388682"/>
                  <a:pt x="3458357" y="12467017"/>
                  <a:pt x="3464068" y="12544070"/>
                </a:cubicBezTo>
                <a:cubicBezTo>
                  <a:pt x="3470066" y="12622782"/>
                  <a:pt x="3480553" y="12725939"/>
                  <a:pt x="3438554" y="12814073"/>
                </a:cubicBezTo>
                <a:close/>
                <a:moveTo>
                  <a:pt x="8108296" y="2263506"/>
                </a:moveTo>
                <a:cubicBezTo>
                  <a:pt x="8113815" y="2252168"/>
                  <a:pt x="8098924" y="2232832"/>
                  <a:pt x="8094243" y="2235356"/>
                </a:cubicBezTo>
                <a:cubicBezTo>
                  <a:pt x="8099463" y="2244296"/>
                  <a:pt x="8094657" y="2257479"/>
                  <a:pt x="8108296" y="2263506"/>
                </a:cubicBezTo>
                <a:close/>
                <a:moveTo>
                  <a:pt x="3270328" y="13213606"/>
                </a:moveTo>
                <a:cubicBezTo>
                  <a:pt x="3268524" y="13214960"/>
                  <a:pt x="3265687" y="13216310"/>
                  <a:pt x="3262922" y="13222318"/>
                </a:cubicBezTo>
                <a:cubicBezTo>
                  <a:pt x="3233333" y="13230090"/>
                  <a:pt x="3191199" y="13219486"/>
                  <a:pt x="3148805" y="13214658"/>
                </a:cubicBezTo>
                <a:cubicBezTo>
                  <a:pt x="3071440" y="13206242"/>
                  <a:pt x="2969933" y="13200390"/>
                  <a:pt x="2903787" y="13121639"/>
                </a:cubicBezTo>
                <a:cubicBezTo>
                  <a:pt x="2886770" y="13101930"/>
                  <a:pt x="2883713" y="13089309"/>
                  <a:pt x="2879875" y="13061329"/>
                </a:cubicBezTo>
                <a:cubicBezTo>
                  <a:pt x="2841807" y="13048521"/>
                  <a:pt x="2776288" y="13003624"/>
                  <a:pt x="2745023" y="12995772"/>
                </a:cubicBezTo>
                <a:cubicBezTo>
                  <a:pt x="2723419" y="12989821"/>
                  <a:pt x="2699150" y="12997715"/>
                  <a:pt x="2675984" y="12993739"/>
                </a:cubicBezTo>
                <a:cubicBezTo>
                  <a:pt x="2602191" y="12981507"/>
                  <a:pt x="2523252" y="12932612"/>
                  <a:pt x="2441862" y="12890305"/>
                </a:cubicBezTo>
                <a:cubicBezTo>
                  <a:pt x="2336132" y="12834888"/>
                  <a:pt x="2237097" y="12771710"/>
                  <a:pt x="2138124" y="12719771"/>
                </a:cubicBezTo>
                <a:cubicBezTo>
                  <a:pt x="2086757" y="12692753"/>
                  <a:pt x="2031558" y="12675329"/>
                  <a:pt x="1990460" y="12636733"/>
                </a:cubicBezTo>
                <a:cubicBezTo>
                  <a:pt x="1986898" y="12547356"/>
                  <a:pt x="2095747" y="12593943"/>
                  <a:pt x="2128420" y="12618317"/>
                </a:cubicBezTo>
                <a:cubicBezTo>
                  <a:pt x="2133253" y="12621710"/>
                  <a:pt x="2135049" y="12627124"/>
                  <a:pt x="2143595" y="12631134"/>
                </a:cubicBezTo>
                <a:cubicBezTo>
                  <a:pt x="2220498" y="12662347"/>
                  <a:pt x="2318939" y="12683387"/>
                  <a:pt x="2414175" y="12715182"/>
                </a:cubicBezTo>
                <a:cubicBezTo>
                  <a:pt x="2505073" y="12745197"/>
                  <a:pt x="2605623" y="12772234"/>
                  <a:pt x="2689796" y="12823177"/>
                </a:cubicBezTo>
                <a:cubicBezTo>
                  <a:pt x="2720493" y="12841107"/>
                  <a:pt x="2739846" y="12869319"/>
                  <a:pt x="2770010" y="12889042"/>
                </a:cubicBezTo>
                <a:cubicBezTo>
                  <a:pt x="2794758" y="12905687"/>
                  <a:pt x="2820742" y="12910015"/>
                  <a:pt x="2846198" y="12921017"/>
                </a:cubicBezTo>
                <a:cubicBezTo>
                  <a:pt x="2871655" y="12932019"/>
                  <a:pt x="2894527" y="12950056"/>
                  <a:pt x="2915504" y="12954843"/>
                </a:cubicBezTo>
                <a:cubicBezTo>
                  <a:pt x="2941982" y="12960782"/>
                  <a:pt x="2972907" y="12948529"/>
                  <a:pt x="2986907" y="12952214"/>
                </a:cubicBezTo>
                <a:cubicBezTo>
                  <a:pt x="3017591" y="12960381"/>
                  <a:pt x="3080020" y="13000941"/>
                  <a:pt x="3099761" y="13018047"/>
                </a:cubicBezTo>
                <a:cubicBezTo>
                  <a:pt x="3122860" y="13038592"/>
                  <a:pt x="3133187" y="13070946"/>
                  <a:pt x="3152047" y="13097546"/>
                </a:cubicBezTo>
                <a:cubicBezTo>
                  <a:pt x="3182329" y="13139749"/>
                  <a:pt x="3207003" y="13168083"/>
                  <a:pt x="3269106" y="13198300"/>
                </a:cubicBezTo>
                <a:cubicBezTo>
                  <a:pt x="3273131" y="13199500"/>
                  <a:pt x="3272330" y="13202189"/>
                  <a:pt x="3271529" y="13204877"/>
                </a:cubicBezTo>
                <a:cubicBezTo>
                  <a:pt x="3272901" y="13210897"/>
                  <a:pt x="3272131" y="13212254"/>
                  <a:pt x="3270328" y="13213606"/>
                </a:cubicBezTo>
                <a:close/>
                <a:moveTo>
                  <a:pt x="8279845" y="1940399"/>
                </a:moveTo>
                <a:cubicBezTo>
                  <a:pt x="8275950" y="1937663"/>
                  <a:pt x="8274306" y="1929833"/>
                  <a:pt x="8268743" y="1935494"/>
                </a:cubicBezTo>
                <a:cubicBezTo>
                  <a:pt x="8272825" y="1937805"/>
                  <a:pt x="8274469" y="1945635"/>
                  <a:pt x="8279845" y="1940399"/>
                </a:cubicBezTo>
                <a:close/>
                <a:moveTo>
                  <a:pt x="8413096" y="1653228"/>
                </a:moveTo>
                <a:cubicBezTo>
                  <a:pt x="8401056" y="1641275"/>
                  <a:pt x="8388707" y="1613878"/>
                  <a:pt x="8373042" y="1613590"/>
                </a:cubicBezTo>
                <a:cubicBezTo>
                  <a:pt x="8383426" y="1625832"/>
                  <a:pt x="8392338" y="1664466"/>
                  <a:pt x="8413096" y="1653228"/>
                </a:cubicBezTo>
                <a:close/>
                <a:moveTo>
                  <a:pt x="8129800" y="2303622"/>
                </a:moveTo>
                <a:cubicBezTo>
                  <a:pt x="8117277" y="2285843"/>
                  <a:pt x="8093973" y="2274015"/>
                  <a:pt x="8075679" y="2257768"/>
                </a:cubicBezTo>
                <a:cubicBezTo>
                  <a:pt x="8062171" y="2245677"/>
                  <a:pt x="8053889" y="2215995"/>
                  <a:pt x="8037310" y="2236223"/>
                </a:cubicBezTo>
                <a:cubicBezTo>
                  <a:pt x="8056422" y="2260995"/>
                  <a:pt x="8091264" y="2296289"/>
                  <a:pt x="8129800" y="2303622"/>
                </a:cubicBezTo>
                <a:close/>
                <a:moveTo>
                  <a:pt x="8136213" y="2289107"/>
                </a:moveTo>
                <a:cubicBezTo>
                  <a:pt x="8136213" y="2289107"/>
                  <a:pt x="8134613" y="2289484"/>
                  <a:pt x="8132614" y="2289956"/>
                </a:cubicBezTo>
                <a:lnTo>
                  <a:pt x="8129606" y="2290666"/>
                </a:lnTo>
                <a:lnTo>
                  <a:pt x="8125415" y="2291655"/>
                </a:lnTo>
                <a:cubicBezTo>
                  <a:pt x="8124216" y="2291938"/>
                  <a:pt x="8125015" y="2291749"/>
                  <a:pt x="8126615" y="2291372"/>
                </a:cubicBezTo>
                <a:lnTo>
                  <a:pt x="8129606" y="2290666"/>
                </a:lnTo>
                <a:close/>
                <a:moveTo>
                  <a:pt x="8197116" y="2160027"/>
                </a:moveTo>
                <a:cubicBezTo>
                  <a:pt x="8188851" y="2175796"/>
                  <a:pt x="8175736" y="2190504"/>
                  <a:pt x="8167571" y="2196066"/>
                </a:cubicBezTo>
                <a:cubicBezTo>
                  <a:pt x="8148194" y="2178845"/>
                  <a:pt x="8188766" y="2138700"/>
                  <a:pt x="8197558" y="2117625"/>
                </a:cubicBezTo>
                <a:cubicBezTo>
                  <a:pt x="8208795" y="2127429"/>
                  <a:pt x="8205381" y="2144259"/>
                  <a:pt x="8197116" y="2160027"/>
                </a:cubicBezTo>
                <a:close/>
                <a:moveTo>
                  <a:pt x="8157307" y="2280569"/>
                </a:moveTo>
                <a:cubicBezTo>
                  <a:pt x="8152652" y="2270348"/>
                  <a:pt x="8144735" y="2261748"/>
                  <a:pt x="8139654" y="2251339"/>
                </a:cubicBezTo>
                <a:cubicBezTo>
                  <a:pt x="8148248" y="2238808"/>
                  <a:pt x="8141044" y="2232053"/>
                  <a:pt x="8127928" y="2228299"/>
                </a:cubicBezTo>
                <a:cubicBezTo>
                  <a:pt x="8129236" y="2247246"/>
                  <a:pt x="8139272" y="2278723"/>
                  <a:pt x="8157307" y="2280569"/>
                </a:cubicBezTo>
                <a:close/>
                <a:moveTo>
                  <a:pt x="8443778" y="1662193"/>
                </a:moveTo>
                <a:cubicBezTo>
                  <a:pt x="8436378" y="1651269"/>
                  <a:pt x="8424931" y="1625292"/>
                  <a:pt x="8406289" y="1628280"/>
                </a:cubicBezTo>
                <a:cubicBezTo>
                  <a:pt x="8424379" y="1635763"/>
                  <a:pt x="8420832" y="1666851"/>
                  <a:pt x="8443778" y="1662193"/>
                </a:cubicBezTo>
                <a:close/>
                <a:moveTo>
                  <a:pt x="8424558" y="1717207"/>
                </a:moveTo>
                <a:cubicBezTo>
                  <a:pt x="8420135" y="1735664"/>
                  <a:pt x="8399333" y="1756493"/>
                  <a:pt x="8390249" y="1772748"/>
                </a:cubicBezTo>
                <a:cubicBezTo>
                  <a:pt x="8371346" y="1750118"/>
                  <a:pt x="8404902" y="1715485"/>
                  <a:pt x="8422482" y="1699797"/>
                </a:cubicBezTo>
                <a:cubicBezTo>
                  <a:pt x="8425688" y="1705165"/>
                  <a:pt x="8426033" y="1711054"/>
                  <a:pt x="8424558" y="1717207"/>
                </a:cubicBezTo>
                <a:close/>
                <a:moveTo>
                  <a:pt x="8166456" y="2319818"/>
                </a:moveTo>
                <a:cubicBezTo>
                  <a:pt x="8160014" y="2315951"/>
                  <a:pt x="8138491" y="2293175"/>
                  <a:pt x="8132127" y="2308731"/>
                </a:cubicBezTo>
                <a:cubicBezTo>
                  <a:pt x="8142447" y="2310740"/>
                  <a:pt x="8158848" y="2326661"/>
                  <a:pt x="8166456" y="2319818"/>
                </a:cubicBezTo>
                <a:close/>
                <a:moveTo>
                  <a:pt x="8172870" y="2305303"/>
                </a:moveTo>
                <a:cubicBezTo>
                  <a:pt x="8166140" y="2299779"/>
                  <a:pt x="8158495" y="2283645"/>
                  <a:pt x="8150705" y="2295510"/>
                </a:cubicBezTo>
                <a:cubicBezTo>
                  <a:pt x="8157861" y="2301223"/>
                  <a:pt x="8165268" y="2316742"/>
                  <a:pt x="8172870" y="2305303"/>
                </a:cubicBezTo>
                <a:close/>
                <a:moveTo>
                  <a:pt x="8188430" y="2298912"/>
                </a:moveTo>
                <a:cubicBezTo>
                  <a:pt x="8191901" y="2279526"/>
                  <a:pt x="8175954" y="2251050"/>
                  <a:pt x="8157968" y="2250246"/>
                </a:cubicBezTo>
                <a:cubicBezTo>
                  <a:pt x="8168737" y="2266230"/>
                  <a:pt x="8170283" y="2285792"/>
                  <a:pt x="8188430" y="2298912"/>
                </a:cubicBezTo>
                <a:close/>
                <a:moveTo>
                  <a:pt x="8493230" y="1688635"/>
                </a:moveTo>
                <a:cubicBezTo>
                  <a:pt x="8478255" y="1676406"/>
                  <a:pt x="8471342" y="1644778"/>
                  <a:pt x="8446355" y="1645983"/>
                </a:cubicBezTo>
                <a:cubicBezTo>
                  <a:pt x="8465872" y="1657158"/>
                  <a:pt x="8467628" y="1690079"/>
                  <a:pt x="8493230" y="1688635"/>
                </a:cubicBezTo>
                <a:close/>
                <a:moveTo>
                  <a:pt x="3722025" y="12494288"/>
                </a:moveTo>
                <a:cubicBezTo>
                  <a:pt x="3726211" y="12483370"/>
                  <a:pt x="3726647" y="12468243"/>
                  <a:pt x="3733664" y="12457555"/>
                </a:cubicBezTo>
                <a:cubicBezTo>
                  <a:pt x="3712859" y="12455001"/>
                  <a:pt x="3691790" y="12491143"/>
                  <a:pt x="3687882" y="12505758"/>
                </a:cubicBezTo>
                <a:cubicBezTo>
                  <a:pt x="3709902" y="12511913"/>
                  <a:pt x="3717839" y="12505205"/>
                  <a:pt x="3722025" y="12494288"/>
                </a:cubicBezTo>
                <a:close/>
                <a:moveTo>
                  <a:pt x="3700051" y="12555565"/>
                </a:moveTo>
                <a:cubicBezTo>
                  <a:pt x="3697007" y="12548601"/>
                  <a:pt x="3697057" y="12523089"/>
                  <a:pt x="3681201" y="12532425"/>
                </a:cubicBezTo>
                <a:cubicBezTo>
                  <a:pt x="3683629" y="12539627"/>
                  <a:pt x="3687888" y="12563468"/>
                  <a:pt x="3700051" y="12555565"/>
                </a:cubicBezTo>
                <a:close/>
                <a:moveTo>
                  <a:pt x="8218673" y="2329624"/>
                </a:moveTo>
                <a:cubicBezTo>
                  <a:pt x="8201058" y="2323371"/>
                  <a:pt x="8183393" y="2316076"/>
                  <a:pt x="8169866" y="2321325"/>
                </a:cubicBezTo>
                <a:cubicBezTo>
                  <a:pt x="8179209" y="2333617"/>
                  <a:pt x="8209465" y="2342393"/>
                  <a:pt x="8218673" y="2329624"/>
                </a:cubicBezTo>
                <a:close/>
                <a:moveTo>
                  <a:pt x="8231265" y="2331105"/>
                </a:moveTo>
                <a:cubicBezTo>
                  <a:pt x="8239312" y="2302515"/>
                  <a:pt x="8215908" y="2257478"/>
                  <a:pt x="8192298" y="2261333"/>
                </a:cubicBezTo>
                <a:cubicBezTo>
                  <a:pt x="8214100" y="2281171"/>
                  <a:pt x="8204732" y="2312749"/>
                  <a:pt x="8231265" y="2331105"/>
                </a:cubicBezTo>
                <a:close/>
                <a:moveTo>
                  <a:pt x="3728837" y="12523853"/>
                </a:moveTo>
                <a:lnTo>
                  <a:pt x="3720744" y="12520277"/>
                </a:lnTo>
                <a:lnTo>
                  <a:pt x="3716968" y="12528823"/>
                </a:lnTo>
                <a:lnTo>
                  <a:pt x="3725061" y="12532399"/>
                </a:lnTo>
                <a:close/>
                <a:moveTo>
                  <a:pt x="3753607" y="12490879"/>
                </a:moveTo>
                <a:cubicBezTo>
                  <a:pt x="3758138" y="12480626"/>
                  <a:pt x="3750818" y="12457985"/>
                  <a:pt x="3740074" y="12464984"/>
                </a:cubicBezTo>
                <a:cubicBezTo>
                  <a:pt x="3743217" y="12474033"/>
                  <a:pt x="3743898" y="12484036"/>
                  <a:pt x="3753607" y="12490879"/>
                </a:cubicBezTo>
                <a:close/>
                <a:moveTo>
                  <a:pt x="8256180" y="2324255"/>
                </a:moveTo>
                <a:cubicBezTo>
                  <a:pt x="8264863" y="2309213"/>
                  <a:pt x="8252404" y="2301667"/>
                  <a:pt x="8244076" y="2292885"/>
                </a:cubicBezTo>
                <a:cubicBezTo>
                  <a:pt x="8241541" y="2305541"/>
                  <a:pt x="8245376" y="2316420"/>
                  <a:pt x="8256180" y="2324255"/>
                </a:cubicBezTo>
                <a:close/>
                <a:moveTo>
                  <a:pt x="3747434" y="12537178"/>
                </a:moveTo>
                <a:cubicBezTo>
                  <a:pt x="3749207" y="12521619"/>
                  <a:pt x="3745063" y="12509063"/>
                  <a:pt x="3735961" y="12497382"/>
                </a:cubicBezTo>
                <a:cubicBezTo>
                  <a:pt x="3726185" y="12516043"/>
                  <a:pt x="3730552" y="12529207"/>
                  <a:pt x="3747434" y="12537178"/>
                </a:cubicBezTo>
                <a:close/>
                <a:moveTo>
                  <a:pt x="3797198" y="12436091"/>
                </a:moveTo>
                <a:cubicBezTo>
                  <a:pt x="3788811" y="12435449"/>
                  <a:pt x="3774950" y="12420643"/>
                  <a:pt x="3770558" y="12429427"/>
                </a:cubicBezTo>
                <a:cubicBezTo>
                  <a:pt x="3772035" y="12434165"/>
                  <a:pt x="3794242" y="12453170"/>
                  <a:pt x="3797198" y="12436091"/>
                </a:cubicBezTo>
                <a:close/>
                <a:moveTo>
                  <a:pt x="8535844" y="1712055"/>
                </a:moveTo>
                <a:cubicBezTo>
                  <a:pt x="8520494" y="1700681"/>
                  <a:pt x="8514022" y="1669248"/>
                  <a:pt x="8492397" y="1670919"/>
                </a:cubicBezTo>
                <a:cubicBezTo>
                  <a:pt x="8505617" y="1681352"/>
                  <a:pt x="8515940" y="1723671"/>
                  <a:pt x="8535844" y="1712055"/>
                </a:cubicBezTo>
                <a:close/>
                <a:moveTo>
                  <a:pt x="3712548" y="12639219"/>
                </a:moveTo>
                <a:cubicBezTo>
                  <a:pt x="3717226" y="12632094"/>
                  <a:pt x="3710399" y="12629078"/>
                  <a:pt x="3709299" y="12623485"/>
                </a:cubicBezTo>
                <a:cubicBezTo>
                  <a:pt x="3702372" y="12618382"/>
                  <a:pt x="3699351" y="12625219"/>
                  <a:pt x="3693762" y="12626323"/>
                </a:cubicBezTo>
                <a:cubicBezTo>
                  <a:pt x="3679391" y="12609250"/>
                  <a:pt x="3692484" y="12563455"/>
                  <a:pt x="3668552" y="12561052"/>
                </a:cubicBezTo>
                <a:cubicBezTo>
                  <a:pt x="3676734" y="12579477"/>
                  <a:pt x="3680606" y="12599573"/>
                  <a:pt x="3675435" y="12622821"/>
                </a:cubicBezTo>
                <a:close/>
                <a:moveTo>
                  <a:pt x="8283058" y="2323375"/>
                </a:moveTo>
                <a:cubicBezTo>
                  <a:pt x="8289785" y="2297773"/>
                  <a:pt x="8282685" y="2266573"/>
                  <a:pt x="8257091" y="2263429"/>
                </a:cubicBezTo>
                <a:cubicBezTo>
                  <a:pt x="8259383" y="2285872"/>
                  <a:pt x="8263110" y="2307418"/>
                  <a:pt x="8283058" y="2323375"/>
                </a:cubicBezTo>
                <a:close/>
                <a:moveTo>
                  <a:pt x="8287097" y="2333834"/>
                </a:moveTo>
                <a:cubicBezTo>
                  <a:pt x="8280542" y="2318692"/>
                  <a:pt x="8247341" y="2331575"/>
                  <a:pt x="8249578" y="2339196"/>
                </a:cubicBezTo>
                <a:cubicBezTo>
                  <a:pt x="8260831" y="2334475"/>
                  <a:pt x="8279644" y="2348399"/>
                  <a:pt x="8287097" y="2333834"/>
                </a:cubicBezTo>
                <a:close/>
                <a:moveTo>
                  <a:pt x="8436549" y="2022323"/>
                </a:moveTo>
                <a:cubicBezTo>
                  <a:pt x="8408366" y="2009870"/>
                  <a:pt x="8380903" y="1999258"/>
                  <a:pt x="8356088" y="1995398"/>
                </a:cubicBezTo>
                <a:cubicBezTo>
                  <a:pt x="8374390" y="2015155"/>
                  <a:pt x="8404219" y="2014635"/>
                  <a:pt x="8429517" y="2027842"/>
                </a:cubicBezTo>
                <a:cubicBezTo>
                  <a:pt x="8432693" y="2028738"/>
                  <a:pt x="8435099" y="2026757"/>
                  <a:pt x="8436549" y="2022323"/>
                </a:cubicBezTo>
                <a:close/>
                <a:moveTo>
                  <a:pt x="3828171" y="12454883"/>
                </a:moveTo>
                <a:cubicBezTo>
                  <a:pt x="3823287" y="12453236"/>
                  <a:pt x="3816838" y="12449364"/>
                  <a:pt x="3813907" y="12453688"/>
                </a:cubicBezTo>
                <a:cubicBezTo>
                  <a:pt x="3816467" y="12454819"/>
                  <a:pt x="3818839" y="12456378"/>
                  <a:pt x="3816475" y="12459419"/>
                </a:cubicBezTo>
                <a:cubicBezTo>
                  <a:pt x="3821596" y="12461681"/>
                  <a:pt x="3826242" y="12462713"/>
                  <a:pt x="3828171" y="12454883"/>
                </a:cubicBezTo>
                <a:close/>
                <a:moveTo>
                  <a:pt x="8309904" y="2330645"/>
                </a:moveTo>
                <a:cubicBezTo>
                  <a:pt x="8300904" y="2325648"/>
                  <a:pt x="8293993" y="2325145"/>
                  <a:pt x="8290507" y="2335341"/>
                </a:cubicBezTo>
                <a:cubicBezTo>
                  <a:pt x="8299935" y="2340526"/>
                  <a:pt x="8307271" y="2341217"/>
                  <a:pt x="8309904" y="2330645"/>
                </a:cubicBezTo>
                <a:close/>
                <a:moveTo>
                  <a:pt x="3752503" y="12649660"/>
                </a:moveTo>
                <a:cubicBezTo>
                  <a:pt x="3757985" y="12639635"/>
                  <a:pt x="3753653" y="12625847"/>
                  <a:pt x="3745681" y="12619644"/>
                </a:cubicBezTo>
                <a:cubicBezTo>
                  <a:pt x="3737030" y="12631142"/>
                  <a:pt x="3747034" y="12635052"/>
                  <a:pt x="3738572" y="12646122"/>
                </a:cubicBezTo>
                <a:cubicBezTo>
                  <a:pt x="3733542" y="12641347"/>
                  <a:pt x="3730973" y="12635616"/>
                  <a:pt x="3725942" y="12630839"/>
                </a:cubicBezTo>
                <a:cubicBezTo>
                  <a:pt x="3723398" y="12638907"/>
                  <a:pt x="3717283" y="12637738"/>
                  <a:pt x="3714500" y="12645190"/>
                </a:cubicBezTo>
                <a:lnTo>
                  <a:pt x="3743521" y="12658013"/>
                </a:lnTo>
                <a:cubicBezTo>
                  <a:pt x="3747758" y="12655927"/>
                  <a:pt x="3750675" y="12653003"/>
                  <a:pt x="3752503" y="12649660"/>
                </a:cubicBezTo>
                <a:close/>
                <a:moveTo>
                  <a:pt x="8316941" y="2325080"/>
                </a:moveTo>
                <a:cubicBezTo>
                  <a:pt x="8323312" y="2314119"/>
                  <a:pt x="8308574" y="2297912"/>
                  <a:pt x="8301825" y="2309727"/>
                </a:cubicBezTo>
                <a:cubicBezTo>
                  <a:pt x="8308505" y="2314209"/>
                  <a:pt x="8307807" y="2321554"/>
                  <a:pt x="8316941" y="2325080"/>
                </a:cubicBezTo>
                <a:close/>
                <a:moveTo>
                  <a:pt x="8328259" y="2299466"/>
                </a:moveTo>
                <a:cubicBezTo>
                  <a:pt x="8323609" y="2289248"/>
                  <a:pt x="8313610" y="2280748"/>
                  <a:pt x="8321442" y="2265329"/>
                </a:cubicBezTo>
                <a:cubicBezTo>
                  <a:pt x="8308424" y="2263659"/>
                  <a:pt x="8296260" y="2262367"/>
                  <a:pt x="8288182" y="2272574"/>
                </a:cubicBezTo>
                <a:cubicBezTo>
                  <a:pt x="8292599" y="2282179"/>
                  <a:pt x="8323732" y="2309712"/>
                  <a:pt x="8328259" y="2299466"/>
                </a:cubicBezTo>
                <a:close/>
                <a:moveTo>
                  <a:pt x="8365847" y="2214718"/>
                </a:moveTo>
                <a:cubicBezTo>
                  <a:pt x="8364206" y="2223117"/>
                  <a:pt x="8359376" y="2223518"/>
                  <a:pt x="8355582" y="2227418"/>
                </a:cubicBezTo>
                <a:cubicBezTo>
                  <a:pt x="8345332" y="2199063"/>
                  <a:pt x="8320556" y="2160235"/>
                  <a:pt x="8336274" y="2131694"/>
                </a:cubicBezTo>
                <a:cubicBezTo>
                  <a:pt x="8356404" y="2151741"/>
                  <a:pt x="8348588" y="2189349"/>
                  <a:pt x="8365847" y="2214718"/>
                </a:cubicBezTo>
                <a:close/>
                <a:moveTo>
                  <a:pt x="3792392" y="12591257"/>
                </a:moveTo>
                <a:cubicBezTo>
                  <a:pt x="3785957" y="12538878"/>
                  <a:pt x="3794142" y="12477638"/>
                  <a:pt x="3756990" y="12438242"/>
                </a:cubicBezTo>
                <a:cubicBezTo>
                  <a:pt x="3757308" y="12494047"/>
                  <a:pt x="3773219" y="12543463"/>
                  <a:pt x="3792392" y="12591257"/>
                </a:cubicBezTo>
                <a:close/>
                <a:moveTo>
                  <a:pt x="8292064" y="2411071"/>
                </a:moveTo>
                <a:lnTo>
                  <a:pt x="8280990" y="2406177"/>
                </a:lnTo>
                <a:cubicBezTo>
                  <a:pt x="8271357" y="2414165"/>
                  <a:pt x="8293077" y="2423762"/>
                  <a:pt x="8292064" y="2411071"/>
                </a:cubicBezTo>
                <a:close/>
                <a:moveTo>
                  <a:pt x="3816735" y="12558094"/>
                </a:moveTo>
                <a:cubicBezTo>
                  <a:pt x="3823876" y="12523460"/>
                  <a:pt x="3817295" y="12494507"/>
                  <a:pt x="3802465" y="12468038"/>
                </a:cubicBezTo>
                <a:cubicBezTo>
                  <a:pt x="3802521" y="12500236"/>
                  <a:pt x="3799262" y="12533011"/>
                  <a:pt x="3816735" y="12558094"/>
                </a:cubicBezTo>
                <a:close/>
                <a:moveTo>
                  <a:pt x="8661676" y="1654071"/>
                </a:moveTo>
                <a:cubicBezTo>
                  <a:pt x="8646911" y="1650608"/>
                  <a:pt x="8637322" y="1659635"/>
                  <a:pt x="8625881" y="1664783"/>
                </a:cubicBezTo>
                <a:cubicBezTo>
                  <a:pt x="8642545" y="1673166"/>
                  <a:pt x="8654272" y="1669675"/>
                  <a:pt x="8661676" y="1654071"/>
                </a:cubicBezTo>
                <a:close/>
                <a:moveTo>
                  <a:pt x="8572828" y="1862923"/>
                </a:moveTo>
                <a:cubicBezTo>
                  <a:pt x="8561976" y="1872931"/>
                  <a:pt x="8549807" y="1879221"/>
                  <a:pt x="8536715" y="1883095"/>
                </a:cubicBezTo>
                <a:lnTo>
                  <a:pt x="8502685" y="1887733"/>
                </a:lnTo>
                <a:lnTo>
                  <a:pt x="8495052" y="1888772"/>
                </a:lnTo>
                <a:lnTo>
                  <a:pt x="8502917" y="1875095"/>
                </a:lnTo>
                <a:lnTo>
                  <a:pt x="8505773" y="1870129"/>
                </a:lnTo>
                <a:cubicBezTo>
                  <a:pt x="8523730" y="1857036"/>
                  <a:pt x="8559080" y="1859107"/>
                  <a:pt x="8572828" y="1862923"/>
                </a:cubicBezTo>
                <a:close/>
                <a:moveTo>
                  <a:pt x="8393051" y="2301562"/>
                </a:moveTo>
                <a:cubicBezTo>
                  <a:pt x="8397246" y="2290914"/>
                  <a:pt x="8397339" y="2281771"/>
                  <a:pt x="8395356" y="2273433"/>
                </a:cubicBezTo>
                <a:lnTo>
                  <a:pt x="8392222" y="2266236"/>
                </a:lnTo>
                <a:lnTo>
                  <a:pt x="8385208" y="2250133"/>
                </a:lnTo>
                <a:cubicBezTo>
                  <a:pt x="8364427" y="2247585"/>
                  <a:pt x="8350397" y="2264347"/>
                  <a:pt x="8328485" y="2259767"/>
                </a:cubicBezTo>
                <a:cubicBezTo>
                  <a:pt x="8332637" y="2281501"/>
                  <a:pt x="8333708" y="2304425"/>
                  <a:pt x="8354462" y="2319718"/>
                </a:cubicBezTo>
                <a:cubicBezTo>
                  <a:pt x="8379330" y="2302643"/>
                  <a:pt x="8340764" y="2276928"/>
                  <a:pt x="8362793" y="2261660"/>
                </a:cubicBezTo>
                <a:cubicBezTo>
                  <a:pt x="8368317" y="2268183"/>
                  <a:pt x="8370098" y="2278282"/>
                  <a:pt x="8373388" y="2286687"/>
                </a:cubicBezTo>
                <a:lnTo>
                  <a:pt x="8380419" y="2292006"/>
                </a:lnTo>
                <a:close/>
                <a:moveTo>
                  <a:pt x="8317980" y="2501084"/>
                </a:moveTo>
                <a:cubicBezTo>
                  <a:pt x="8322450" y="2485204"/>
                  <a:pt x="8315669" y="2474045"/>
                  <a:pt x="8309077" y="2462460"/>
                </a:cubicBezTo>
                <a:cubicBezTo>
                  <a:pt x="8302338" y="2478868"/>
                  <a:pt x="8314273" y="2488733"/>
                  <a:pt x="8317980" y="2501084"/>
                </a:cubicBezTo>
                <a:close/>
                <a:moveTo>
                  <a:pt x="8413943" y="2284260"/>
                </a:moveTo>
                <a:cubicBezTo>
                  <a:pt x="8418826" y="2274937"/>
                  <a:pt x="8416531" y="2268311"/>
                  <a:pt x="8412571" y="2262287"/>
                </a:cubicBezTo>
                <a:lnTo>
                  <a:pt x="8401909" y="2245084"/>
                </a:lnTo>
                <a:lnTo>
                  <a:pt x="8401194" y="2243931"/>
                </a:lnTo>
                <a:lnTo>
                  <a:pt x="8401479" y="2246025"/>
                </a:lnTo>
                <a:lnTo>
                  <a:pt x="8404111" y="2265438"/>
                </a:lnTo>
                <a:cubicBezTo>
                  <a:pt x="8406943" y="2271856"/>
                  <a:pt x="8410928" y="2277825"/>
                  <a:pt x="8413943" y="2284260"/>
                </a:cubicBezTo>
                <a:close/>
                <a:moveTo>
                  <a:pt x="8617844" y="1822783"/>
                </a:moveTo>
                <a:cubicBezTo>
                  <a:pt x="8627897" y="1805794"/>
                  <a:pt x="8610897" y="1799303"/>
                  <a:pt x="8612532" y="1785228"/>
                </a:cubicBezTo>
                <a:cubicBezTo>
                  <a:pt x="8573183" y="1773965"/>
                  <a:pt x="8585980" y="1726554"/>
                  <a:pt x="8552238" y="1723381"/>
                </a:cubicBezTo>
                <a:cubicBezTo>
                  <a:pt x="8559554" y="1741411"/>
                  <a:pt x="8569679" y="1758258"/>
                  <a:pt x="8581118" y="1774601"/>
                </a:cubicBezTo>
                <a:lnTo>
                  <a:pt x="8603780" y="1804332"/>
                </a:lnTo>
                <a:close/>
                <a:moveTo>
                  <a:pt x="8700893" y="1654054"/>
                </a:moveTo>
                <a:cubicBezTo>
                  <a:pt x="8698414" y="1641225"/>
                  <a:pt x="8665916" y="1642170"/>
                  <a:pt x="8674263" y="1655551"/>
                </a:cubicBezTo>
                <a:cubicBezTo>
                  <a:pt x="8679926" y="1647340"/>
                  <a:pt x="8697127" y="1667184"/>
                  <a:pt x="8700893" y="1654054"/>
                </a:cubicBezTo>
                <a:close/>
                <a:moveTo>
                  <a:pt x="8414588" y="2302403"/>
                </a:moveTo>
                <a:cubicBezTo>
                  <a:pt x="8398789" y="2308179"/>
                  <a:pt x="8378764" y="2303923"/>
                  <a:pt x="8367242" y="2320773"/>
                </a:cubicBezTo>
                <a:cubicBezTo>
                  <a:pt x="8387081" y="2325456"/>
                  <a:pt x="8402640" y="2319065"/>
                  <a:pt x="8414588" y="2302403"/>
                </a:cubicBezTo>
                <a:close/>
                <a:moveTo>
                  <a:pt x="8691713" y="1685198"/>
                </a:moveTo>
                <a:cubicBezTo>
                  <a:pt x="8674030" y="1690648"/>
                  <a:pt x="8675385" y="1679514"/>
                  <a:pt x="8658910" y="1670704"/>
                </a:cubicBezTo>
                <a:cubicBezTo>
                  <a:pt x="8647959" y="1686271"/>
                  <a:pt x="8687618" y="1700224"/>
                  <a:pt x="8691713" y="1685198"/>
                </a:cubicBezTo>
                <a:close/>
                <a:moveTo>
                  <a:pt x="3915116" y="12513216"/>
                </a:moveTo>
                <a:cubicBezTo>
                  <a:pt x="3907060" y="12510677"/>
                  <a:pt x="3908234" y="12504558"/>
                  <a:pt x="3900362" y="12501590"/>
                </a:cubicBezTo>
                <a:cubicBezTo>
                  <a:pt x="3851782" y="12548045"/>
                  <a:pt x="3785816" y="12598055"/>
                  <a:pt x="3762365" y="12681148"/>
                </a:cubicBezTo>
                <a:cubicBezTo>
                  <a:pt x="3802205" y="12675260"/>
                  <a:pt x="3821150" y="12616220"/>
                  <a:pt x="3847899" y="12576460"/>
                </a:cubicBezTo>
                <a:cubicBezTo>
                  <a:pt x="3873366" y="12562690"/>
                  <a:pt x="3892458" y="12533335"/>
                  <a:pt x="3915116" y="12513216"/>
                </a:cubicBezTo>
                <a:close/>
                <a:moveTo>
                  <a:pt x="8337994" y="2505336"/>
                </a:moveTo>
                <a:cubicBezTo>
                  <a:pt x="8346687" y="2463773"/>
                  <a:pt x="8322376" y="2434667"/>
                  <a:pt x="8304211" y="2403173"/>
                </a:cubicBezTo>
                <a:cubicBezTo>
                  <a:pt x="8312969" y="2438672"/>
                  <a:pt x="8322101" y="2473317"/>
                  <a:pt x="8337994" y="2505336"/>
                </a:cubicBezTo>
                <a:close/>
                <a:moveTo>
                  <a:pt x="8705554" y="1673458"/>
                </a:moveTo>
                <a:cubicBezTo>
                  <a:pt x="8697267" y="1665715"/>
                  <a:pt x="8676337" y="1650856"/>
                  <a:pt x="8669548" y="1666222"/>
                </a:cubicBezTo>
                <a:cubicBezTo>
                  <a:pt x="8680665" y="1667563"/>
                  <a:pt x="8700231" y="1688961"/>
                  <a:pt x="8705554" y="1673458"/>
                </a:cubicBezTo>
                <a:close/>
                <a:moveTo>
                  <a:pt x="8441888" y="2270585"/>
                </a:moveTo>
                <a:cubicBezTo>
                  <a:pt x="8439451" y="2254201"/>
                  <a:pt x="8443586" y="2235619"/>
                  <a:pt x="8427003" y="2224720"/>
                </a:cubicBezTo>
                <a:cubicBezTo>
                  <a:pt x="8411312" y="2237176"/>
                  <a:pt x="8422900" y="2261685"/>
                  <a:pt x="8431249" y="2275069"/>
                </a:cubicBezTo>
                <a:cubicBezTo>
                  <a:pt x="8435887" y="2276098"/>
                  <a:pt x="8438674" y="2273247"/>
                  <a:pt x="8441888" y="2270585"/>
                </a:cubicBezTo>
                <a:close/>
                <a:moveTo>
                  <a:pt x="8536061" y="2083543"/>
                </a:moveTo>
                <a:cubicBezTo>
                  <a:pt x="8502566" y="2090055"/>
                  <a:pt x="8472802" y="2062697"/>
                  <a:pt x="8437470" y="2049115"/>
                </a:cubicBezTo>
                <a:cubicBezTo>
                  <a:pt x="8389562" y="2030484"/>
                  <a:pt x="8322533" y="2021672"/>
                  <a:pt x="8292056" y="1971672"/>
                </a:cubicBezTo>
                <a:cubicBezTo>
                  <a:pt x="8277849" y="1971484"/>
                  <a:pt x="8263830" y="1970871"/>
                  <a:pt x="8247041" y="1964975"/>
                </a:cubicBezTo>
                <a:cubicBezTo>
                  <a:pt x="8240117" y="1951768"/>
                  <a:pt x="8226186" y="1927853"/>
                  <a:pt x="8242656" y="1914834"/>
                </a:cubicBezTo>
                <a:cubicBezTo>
                  <a:pt x="8218061" y="1878090"/>
                  <a:pt x="8215780" y="1832429"/>
                  <a:pt x="8226831" y="1782005"/>
                </a:cubicBezTo>
                <a:cubicBezTo>
                  <a:pt x="8262137" y="1799127"/>
                  <a:pt x="8283511" y="1846626"/>
                  <a:pt x="8265012" y="1894268"/>
                </a:cubicBezTo>
                <a:cubicBezTo>
                  <a:pt x="8294883" y="1902899"/>
                  <a:pt x="8311396" y="1932522"/>
                  <a:pt x="8309536" y="1962144"/>
                </a:cubicBezTo>
                <a:cubicBezTo>
                  <a:pt x="8351706" y="1978747"/>
                  <a:pt x="8394759" y="1984070"/>
                  <a:pt x="8431824" y="2002984"/>
                </a:cubicBezTo>
                <a:cubicBezTo>
                  <a:pt x="8468030" y="2021518"/>
                  <a:pt x="8491291" y="2056659"/>
                  <a:pt x="8528575" y="2071610"/>
                </a:cubicBezTo>
                <a:cubicBezTo>
                  <a:pt x="8537437" y="2073496"/>
                  <a:pt x="8530510" y="2081091"/>
                  <a:pt x="8536061" y="2083543"/>
                </a:cubicBezTo>
                <a:close/>
                <a:moveTo>
                  <a:pt x="8713436" y="1694796"/>
                </a:moveTo>
                <a:cubicBezTo>
                  <a:pt x="8708989" y="1693341"/>
                  <a:pt x="8703591" y="1689425"/>
                  <a:pt x="8701279" y="1693506"/>
                </a:cubicBezTo>
                <a:cubicBezTo>
                  <a:pt x="8703221" y="1694874"/>
                  <a:pt x="8704736" y="1696053"/>
                  <a:pt x="8702989" y="1698852"/>
                </a:cubicBezTo>
                <a:cubicBezTo>
                  <a:pt x="8707438" y="1700308"/>
                  <a:pt x="8711886" y="1701763"/>
                  <a:pt x="8713436" y="1694796"/>
                </a:cubicBezTo>
                <a:close/>
                <a:moveTo>
                  <a:pt x="8467697" y="2251374"/>
                </a:moveTo>
                <a:cubicBezTo>
                  <a:pt x="8462561" y="2235329"/>
                  <a:pt x="8468680" y="2214561"/>
                  <a:pt x="8449404" y="2204003"/>
                </a:cubicBezTo>
                <a:cubicBezTo>
                  <a:pt x="8447421" y="2206188"/>
                  <a:pt x="8446386" y="2210833"/>
                  <a:pt x="8442788" y="2209754"/>
                </a:cubicBezTo>
                <a:cubicBezTo>
                  <a:pt x="8446548" y="2223151"/>
                  <a:pt x="8447604" y="2263416"/>
                  <a:pt x="8467697" y="2251374"/>
                </a:cubicBezTo>
                <a:close/>
                <a:moveTo>
                  <a:pt x="8482221" y="2218503"/>
                </a:moveTo>
                <a:cubicBezTo>
                  <a:pt x="8475347" y="2209853"/>
                  <a:pt x="8487957" y="2193995"/>
                  <a:pt x="8468785" y="2190116"/>
                </a:cubicBezTo>
                <a:cubicBezTo>
                  <a:pt x="8466339" y="2200260"/>
                  <a:pt x="8474892" y="2222408"/>
                  <a:pt x="8482221" y="2218503"/>
                </a:cubicBezTo>
                <a:close/>
                <a:moveTo>
                  <a:pt x="8365930" y="2491662"/>
                </a:moveTo>
                <a:cubicBezTo>
                  <a:pt x="8354108" y="2461951"/>
                  <a:pt x="8349852" y="2428951"/>
                  <a:pt x="8325736" y="2404012"/>
                </a:cubicBezTo>
                <a:cubicBezTo>
                  <a:pt x="8330798" y="2436347"/>
                  <a:pt x="8339360" y="2467678"/>
                  <a:pt x="8355056" y="2495529"/>
                </a:cubicBezTo>
                <a:cubicBezTo>
                  <a:pt x="8357130" y="2490835"/>
                  <a:pt x="8363381" y="2495126"/>
                  <a:pt x="8365930" y="2491662"/>
                </a:cubicBezTo>
                <a:close/>
                <a:moveTo>
                  <a:pt x="8625653" y="1913484"/>
                </a:moveTo>
                <a:cubicBezTo>
                  <a:pt x="8622313" y="1895680"/>
                  <a:pt x="8624505" y="1875729"/>
                  <a:pt x="8614402" y="1860550"/>
                </a:cubicBezTo>
                <a:cubicBezTo>
                  <a:pt x="8614143" y="1877273"/>
                  <a:pt x="8605698" y="1924056"/>
                  <a:pt x="8625653" y="1913484"/>
                </a:cubicBezTo>
                <a:close/>
                <a:moveTo>
                  <a:pt x="8570401" y="2045252"/>
                </a:moveTo>
                <a:cubicBezTo>
                  <a:pt x="8579048" y="2028042"/>
                  <a:pt x="8586301" y="2009753"/>
                  <a:pt x="8591701" y="1990326"/>
                </a:cubicBezTo>
                <a:cubicBezTo>
                  <a:pt x="8598631" y="1965707"/>
                  <a:pt x="8599760" y="1938940"/>
                  <a:pt x="8596796" y="1912030"/>
                </a:cubicBezTo>
                <a:lnTo>
                  <a:pt x="8582005" y="1851873"/>
                </a:lnTo>
                <a:lnTo>
                  <a:pt x="8577336" y="1832884"/>
                </a:lnTo>
                <a:cubicBezTo>
                  <a:pt x="8558456" y="1782510"/>
                  <a:pt x="8530043" y="1739597"/>
                  <a:pt x="8505759" y="1720193"/>
                </a:cubicBezTo>
                <a:cubicBezTo>
                  <a:pt x="8383516" y="1623321"/>
                  <a:pt x="8227995" y="1648999"/>
                  <a:pt x="8158544" y="1694339"/>
                </a:cubicBezTo>
                <a:cubicBezTo>
                  <a:pt x="8106303" y="1728403"/>
                  <a:pt x="8019612" y="1824292"/>
                  <a:pt x="8007251" y="1907613"/>
                </a:cubicBezTo>
                <a:cubicBezTo>
                  <a:pt x="7993389" y="1998944"/>
                  <a:pt x="8019574" y="2125318"/>
                  <a:pt x="8079341" y="2180299"/>
                </a:cubicBezTo>
                <a:cubicBezTo>
                  <a:pt x="8107495" y="2206515"/>
                  <a:pt x="8142594" y="2225085"/>
                  <a:pt x="8180571" y="2238293"/>
                </a:cubicBezTo>
                <a:cubicBezTo>
                  <a:pt x="8236402" y="2258369"/>
                  <a:pt x="8336995" y="2254343"/>
                  <a:pt x="8382865" y="2235832"/>
                </a:cubicBezTo>
                <a:lnTo>
                  <a:pt x="8415816" y="2214721"/>
                </a:lnTo>
                <a:lnTo>
                  <a:pt x="8423106" y="2210050"/>
                </a:lnTo>
                <a:cubicBezTo>
                  <a:pt x="8437623" y="2198670"/>
                  <a:pt x="8452805" y="2185352"/>
                  <a:pt x="8467337" y="2172639"/>
                </a:cubicBezTo>
                <a:lnTo>
                  <a:pt x="8497993" y="2143220"/>
                </a:lnTo>
                <a:lnTo>
                  <a:pt x="8505462" y="2136052"/>
                </a:lnTo>
                <a:cubicBezTo>
                  <a:pt x="8530235" y="2109782"/>
                  <a:pt x="8553107" y="2079674"/>
                  <a:pt x="8570401" y="2045252"/>
                </a:cubicBezTo>
                <a:close/>
                <a:moveTo>
                  <a:pt x="3875229" y="12681991"/>
                </a:moveTo>
                <a:cubicBezTo>
                  <a:pt x="3866737" y="12674664"/>
                  <a:pt x="3868329" y="12664132"/>
                  <a:pt x="3867647" y="12654128"/>
                </a:cubicBezTo>
                <a:cubicBezTo>
                  <a:pt x="3860343" y="12649880"/>
                  <a:pt x="3856609" y="12654868"/>
                  <a:pt x="3849543" y="12651235"/>
                </a:cubicBezTo>
                <a:cubicBezTo>
                  <a:pt x="3850802" y="12638003"/>
                  <a:pt x="3852633" y="12628088"/>
                  <a:pt x="3864080" y="12618336"/>
                </a:cubicBezTo>
                <a:cubicBezTo>
                  <a:pt x="3869824" y="12624959"/>
                  <a:pt x="3870414" y="12637477"/>
                  <a:pt x="3880296" y="12625501"/>
                </a:cubicBezTo>
                <a:cubicBezTo>
                  <a:pt x="3878524" y="12614505"/>
                  <a:pt x="3875948" y="12604174"/>
                  <a:pt x="3856753" y="12600289"/>
                </a:cubicBezTo>
                <a:cubicBezTo>
                  <a:pt x="3842840" y="12610995"/>
                  <a:pt x="3834115" y="12634205"/>
                  <a:pt x="3820967" y="12647802"/>
                </a:cubicBezTo>
                <a:cubicBezTo>
                  <a:pt x="3833828" y="12659102"/>
                  <a:pt x="3851831" y="12686462"/>
                  <a:pt x="3875229" y="12681991"/>
                </a:cubicBezTo>
                <a:close/>
                <a:moveTo>
                  <a:pt x="8381294" y="2485697"/>
                </a:moveTo>
                <a:lnTo>
                  <a:pt x="8374052" y="2482497"/>
                </a:lnTo>
                <a:lnTo>
                  <a:pt x="8370846" y="2489752"/>
                </a:lnTo>
                <a:lnTo>
                  <a:pt x="8378088" y="2492953"/>
                </a:lnTo>
                <a:close/>
                <a:moveTo>
                  <a:pt x="8744768" y="1673439"/>
                </a:moveTo>
                <a:cubicBezTo>
                  <a:pt x="8740885" y="1670704"/>
                  <a:pt x="8743386" y="1666197"/>
                  <a:pt x="8745837" y="1660648"/>
                </a:cubicBezTo>
                <a:cubicBezTo>
                  <a:pt x="8727848" y="1650659"/>
                  <a:pt x="8713419" y="1649895"/>
                  <a:pt x="8703217" y="1659162"/>
                </a:cubicBezTo>
                <a:cubicBezTo>
                  <a:pt x="8708383" y="1667056"/>
                  <a:pt x="8737595" y="1685064"/>
                  <a:pt x="8744768" y="1673439"/>
                </a:cubicBezTo>
                <a:close/>
                <a:moveTo>
                  <a:pt x="8509290" y="2217197"/>
                </a:moveTo>
                <a:cubicBezTo>
                  <a:pt x="8514557" y="2196053"/>
                  <a:pt x="8510791" y="2178061"/>
                  <a:pt x="8497610" y="2164074"/>
                </a:cubicBezTo>
                <a:cubicBezTo>
                  <a:pt x="8477614" y="2178199"/>
                  <a:pt x="8496887" y="2215289"/>
                  <a:pt x="8509290" y="2217197"/>
                </a:cubicBezTo>
                <a:close/>
                <a:moveTo>
                  <a:pt x="8397274" y="2479493"/>
                </a:moveTo>
                <a:cubicBezTo>
                  <a:pt x="8399469" y="2459547"/>
                  <a:pt x="8387598" y="2428794"/>
                  <a:pt x="8373449" y="2425093"/>
                </a:cubicBezTo>
                <a:cubicBezTo>
                  <a:pt x="8386904" y="2440731"/>
                  <a:pt x="8382965" y="2463478"/>
                  <a:pt x="8397274" y="2479493"/>
                </a:cubicBezTo>
                <a:close/>
                <a:moveTo>
                  <a:pt x="8405384" y="2461140"/>
                </a:moveTo>
                <a:cubicBezTo>
                  <a:pt x="8412186" y="2454963"/>
                  <a:pt x="8403366" y="2440353"/>
                  <a:pt x="8397702" y="2448563"/>
                </a:cubicBezTo>
                <a:cubicBezTo>
                  <a:pt x="8405323" y="2450910"/>
                  <a:pt x="8402682" y="2456886"/>
                  <a:pt x="8405384" y="2461140"/>
                </a:cubicBezTo>
                <a:close/>
                <a:moveTo>
                  <a:pt x="8734283" y="1716761"/>
                </a:moveTo>
                <a:cubicBezTo>
                  <a:pt x="8729646" y="1715732"/>
                  <a:pt x="8724247" y="1711816"/>
                  <a:pt x="8721509" y="1715708"/>
                </a:cubicBezTo>
                <a:cubicBezTo>
                  <a:pt x="8723877" y="1717264"/>
                  <a:pt x="8726007" y="1718206"/>
                  <a:pt x="8723646" y="1721244"/>
                </a:cubicBezTo>
                <a:cubicBezTo>
                  <a:pt x="8728710" y="1722461"/>
                  <a:pt x="8732732" y="1723728"/>
                  <a:pt x="8734283" y="1716761"/>
                </a:cubicBezTo>
                <a:close/>
                <a:moveTo>
                  <a:pt x="8747735" y="1696687"/>
                </a:moveTo>
                <a:cubicBezTo>
                  <a:pt x="8740402" y="1695998"/>
                  <a:pt x="8737114" y="1679240"/>
                  <a:pt x="8729416" y="1688593"/>
                </a:cubicBezTo>
                <a:cubicBezTo>
                  <a:pt x="8730603" y="1691668"/>
                  <a:pt x="8743110" y="1704847"/>
                  <a:pt x="8747735" y="1696687"/>
                </a:cubicBezTo>
                <a:close/>
                <a:moveTo>
                  <a:pt x="8521643" y="2218063"/>
                </a:moveTo>
                <a:cubicBezTo>
                  <a:pt x="8514846" y="2228836"/>
                  <a:pt x="8503345" y="2228347"/>
                  <a:pt x="8491794" y="2226815"/>
                </a:cubicBezTo>
                <a:cubicBezTo>
                  <a:pt x="8481401" y="2267634"/>
                  <a:pt x="8439994" y="2270259"/>
                  <a:pt x="8434407" y="2297894"/>
                </a:cubicBezTo>
                <a:cubicBezTo>
                  <a:pt x="8462292" y="2273988"/>
                  <a:pt x="8509495" y="2257087"/>
                  <a:pt x="8521643" y="2218063"/>
                </a:cubicBezTo>
                <a:close/>
                <a:moveTo>
                  <a:pt x="8529565" y="2200134"/>
                </a:moveTo>
                <a:cubicBezTo>
                  <a:pt x="8533373" y="2183447"/>
                  <a:pt x="8529802" y="2169623"/>
                  <a:pt x="8517006" y="2159377"/>
                </a:cubicBezTo>
                <a:cubicBezTo>
                  <a:pt x="8517505" y="2174395"/>
                  <a:pt x="8518617" y="2189173"/>
                  <a:pt x="8529565" y="2200134"/>
                </a:cubicBezTo>
                <a:close/>
                <a:moveTo>
                  <a:pt x="3894081" y="12705130"/>
                </a:moveTo>
                <a:cubicBezTo>
                  <a:pt x="3902584" y="12690503"/>
                  <a:pt x="3893850" y="12682558"/>
                  <a:pt x="3888386" y="12672994"/>
                </a:cubicBezTo>
                <a:cubicBezTo>
                  <a:pt x="3885848" y="12685662"/>
                  <a:pt x="3876115" y="12700767"/>
                  <a:pt x="3894081" y="12705130"/>
                </a:cubicBezTo>
                <a:close/>
                <a:moveTo>
                  <a:pt x="8547047" y="2181325"/>
                </a:moveTo>
                <a:cubicBezTo>
                  <a:pt x="8554395" y="2160080"/>
                  <a:pt x="8548218" y="2144085"/>
                  <a:pt x="8538965" y="2129281"/>
                </a:cubicBezTo>
                <a:cubicBezTo>
                  <a:pt x="8517787" y="2144926"/>
                  <a:pt x="8535998" y="2168279"/>
                  <a:pt x="8547047" y="2181325"/>
                </a:cubicBezTo>
                <a:close/>
                <a:moveTo>
                  <a:pt x="8566476" y="2137354"/>
                </a:moveTo>
                <a:cubicBezTo>
                  <a:pt x="8566494" y="2120014"/>
                  <a:pt x="8557766" y="2107483"/>
                  <a:pt x="8573312" y="2091902"/>
                </a:cubicBezTo>
                <a:cubicBezTo>
                  <a:pt x="8560049" y="2085022"/>
                  <a:pt x="8556382" y="2100239"/>
                  <a:pt x="8548585" y="2107509"/>
                </a:cubicBezTo>
                <a:cubicBezTo>
                  <a:pt x="8553568" y="2115834"/>
                  <a:pt x="8550677" y="2143130"/>
                  <a:pt x="8566476" y="2137354"/>
                </a:cubicBezTo>
                <a:close/>
                <a:moveTo>
                  <a:pt x="8602125" y="2056671"/>
                </a:moveTo>
                <a:cubicBezTo>
                  <a:pt x="8597994" y="2048722"/>
                  <a:pt x="8592914" y="2038314"/>
                  <a:pt x="8585510" y="2053921"/>
                </a:cubicBezTo>
                <a:cubicBezTo>
                  <a:pt x="8594698" y="2058491"/>
                  <a:pt x="8593998" y="2065836"/>
                  <a:pt x="8602125" y="2056671"/>
                </a:cubicBezTo>
                <a:close/>
                <a:moveTo>
                  <a:pt x="8650601" y="1946957"/>
                </a:moveTo>
                <a:cubicBezTo>
                  <a:pt x="8649110" y="1933033"/>
                  <a:pt x="8662001" y="1914237"/>
                  <a:pt x="8641451" y="1907708"/>
                </a:cubicBezTo>
                <a:cubicBezTo>
                  <a:pt x="8635325" y="1923880"/>
                  <a:pt x="8638043" y="1937327"/>
                  <a:pt x="8650601" y="1946957"/>
                </a:cubicBezTo>
                <a:close/>
                <a:moveTo>
                  <a:pt x="8592518" y="2087632"/>
                </a:moveTo>
                <a:cubicBezTo>
                  <a:pt x="8586970" y="2080589"/>
                  <a:pt x="8594145" y="2068962"/>
                  <a:pt x="8580794" y="2064594"/>
                </a:cubicBezTo>
                <a:cubicBezTo>
                  <a:pt x="8571299" y="2075705"/>
                  <a:pt x="8584861" y="2093434"/>
                  <a:pt x="8592518" y="2087632"/>
                </a:cubicBezTo>
                <a:close/>
                <a:moveTo>
                  <a:pt x="8648857" y="1980883"/>
                </a:moveTo>
                <a:cubicBezTo>
                  <a:pt x="8650259" y="1970788"/>
                  <a:pt x="8653746" y="1960593"/>
                  <a:pt x="8642047" y="1955934"/>
                </a:cubicBezTo>
                <a:cubicBezTo>
                  <a:pt x="8628333" y="1961610"/>
                  <a:pt x="8633658" y="1977229"/>
                  <a:pt x="8648857" y="1980883"/>
                </a:cubicBezTo>
                <a:close/>
                <a:moveTo>
                  <a:pt x="8577355" y="2163464"/>
                </a:moveTo>
                <a:cubicBezTo>
                  <a:pt x="8581317" y="2155648"/>
                  <a:pt x="8581398" y="2146244"/>
                  <a:pt x="8572213" y="2143972"/>
                </a:cubicBezTo>
                <a:cubicBezTo>
                  <a:pt x="8566748" y="2160946"/>
                  <a:pt x="8558985" y="2160067"/>
                  <a:pt x="8559198" y="2173428"/>
                </a:cubicBezTo>
                <a:cubicBezTo>
                  <a:pt x="8565547" y="2177509"/>
                  <a:pt x="8573393" y="2171280"/>
                  <a:pt x="8577355" y="2163464"/>
                </a:cubicBezTo>
                <a:close/>
                <a:moveTo>
                  <a:pt x="8425804" y="2514035"/>
                </a:moveTo>
                <a:cubicBezTo>
                  <a:pt x="8437132" y="2497614"/>
                  <a:pt x="8426523" y="2489356"/>
                  <a:pt x="8418799" y="2480331"/>
                </a:cubicBezTo>
                <a:cubicBezTo>
                  <a:pt x="8413616" y="2494366"/>
                  <a:pt x="8413350" y="2506493"/>
                  <a:pt x="8425804" y="2514035"/>
                </a:cubicBezTo>
                <a:close/>
                <a:moveTo>
                  <a:pt x="8593117" y="2135860"/>
                </a:moveTo>
                <a:cubicBezTo>
                  <a:pt x="8595143" y="2130122"/>
                  <a:pt x="8599202" y="2123241"/>
                  <a:pt x="8590775" y="2121558"/>
                </a:cubicBezTo>
                <a:cubicBezTo>
                  <a:pt x="8587522" y="2127775"/>
                  <a:pt x="8588995" y="2132508"/>
                  <a:pt x="8593117" y="2135860"/>
                </a:cubicBezTo>
                <a:close/>
                <a:moveTo>
                  <a:pt x="8631077" y="2060470"/>
                </a:moveTo>
                <a:cubicBezTo>
                  <a:pt x="8637411" y="2044836"/>
                  <a:pt x="8641055" y="2030246"/>
                  <a:pt x="8636044" y="2019103"/>
                </a:cubicBezTo>
                <a:cubicBezTo>
                  <a:pt x="8625649" y="2028796"/>
                  <a:pt x="8623252" y="2039983"/>
                  <a:pt x="8623661" y="2057512"/>
                </a:cubicBezTo>
                <a:cubicBezTo>
                  <a:pt x="8615862" y="2064781"/>
                  <a:pt x="8590459" y="2101520"/>
                  <a:pt x="8609968" y="2108099"/>
                </a:cubicBezTo>
                <a:cubicBezTo>
                  <a:pt x="8615718" y="2092781"/>
                  <a:pt x="8624744" y="2076104"/>
                  <a:pt x="8631077" y="2060470"/>
                </a:cubicBezTo>
                <a:close/>
                <a:moveTo>
                  <a:pt x="3922674" y="12717764"/>
                </a:moveTo>
                <a:cubicBezTo>
                  <a:pt x="3915043" y="12715413"/>
                  <a:pt x="3918983" y="12692642"/>
                  <a:pt x="3910044" y="12702480"/>
                </a:cubicBezTo>
                <a:cubicBezTo>
                  <a:pt x="3914174" y="12705837"/>
                  <a:pt x="3910847" y="12728370"/>
                  <a:pt x="3922674" y="12717764"/>
                </a:cubicBezTo>
                <a:close/>
                <a:moveTo>
                  <a:pt x="8781368" y="1728893"/>
                </a:moveTo>
                <a:cubicBezTo>
                  <a:pt x="8771669" y="1726648"/>
                  <a:pt x="8776531" y="1719103"/>
                  <a:pt x="8764985" y="1717573"/>
                </a:cubicBezTo>
                <a:cubicBezTo>
                  <a:pt x="8754117" y="1726035"/>
                  <a:pt x="8779581" y="1735245"/>
                  <a:pt x="8781368" y="1728893"/>
                </a:cubicBezTo>
                <a:close/>
                <a:moveTo>
                  <a:pt x="8801421" y="1693880"/>
                </a:moveTo>
                <a:cubicBezTo>
                  <a:pt x="8790109" y="1688372"/>
                  <a:pt x="8771489" y="1669432"/>
                  <a:pt x="8757542" y="1674492"/>
                </a:cubicBezTo>
                <a:cubicBezTo>
                  <a:pt x="8767815" y="1680052"/>
                  <a:pt x="8791462" y="1708355"/>
                  <a:pt x="8801421" y="1693880"/>
                </a:cubicBezTo>
                <a:close/>
                <a:moveTo>
                  <a:pt x="8447753" y="2515061"/>
                </a:moveTo>
                <a:cubicBezTo>
                  <a:pt x="8456806" y="2463455"/>
                  <a:pt x="8433711" y="2424682"/>
                  <a:pt x="8412889" y="2385383"/>
                </a:cubicBezTo>
                <a:cubicBezTo>
                  <a:pt x="8404409" y="2409184"/>
                  <a:pt x="8422839" y="2428551"/>
                  <a:pt x="8428404" y="2449375"/>
                </a:cubicBezTo>
                <a:cubicBezTo>
                  <a:pt x="8434157" y="2469773"/>
                  <a:pt x="8428193" y="2498256"/>
                  <a:pt x="8447753" y="2515061"/>
                </a:cubicBezTo>
                <a:close/>
                <a:moveTo>
                  <a:pt x="8464161" y="2477927"/>
                </a:moveTo>
                <a:cubicBezTo>
                  <a:pt x="8457988" y="2461936"/>
                  <a:pt x="8456614" y="2428170"/>
                  <a:pt x="8443127" y="2425271"/>
                </a:cubicBezTo>
                <a:cubicBezTo>
                  <a:pt x="8455634" y="2438450"/>
                  <a:pt x="8445757" y="2476939"/>
                  <a:pt x="8464161" y="2477927"/>
                </a:cubicBezTo>
                <a:close/>
                <a:moveTo>
                  <a:pt x="8813805" y="1686598"/>
                </a:moveTo>
                <a:cubicBezTo>
                  <a:pt x="8796276" y="1668650"/>
                  <a:pt x="8765919" y="1644014"/>
                  <a:pt x="8745635" y="1651886"/>
                </a:cubicBezTo>
                <a:cubicBezTo>
                  <a:pt x="8761215" y="1663872"/>
                  <a:pt x="8798664" y="1683989"/>
                  <a:pt x="8813805" y="1686598"/>
                </a:cubicBezTo>
                <a:close/>
                <a:moveTo>
                  <a:pt x="8795411" y="1757034"/>
                </a:moveTo>
                <a:cubicBezTo>
                  <a:pt x="8781914" y="1744948"/>
                  <a:pt x="8761262" y="1727151"/>
                  <a:pt x="8743663" y="1725497"/>
                </a:cubicBezTo>
                <a:cubicBezTo>
                  <a:pt x="8744310" y="1748229"/>
                  <a:pt x="8779385" y="1762196"/>
                  <a:pt x="8795411" y="1757034"/>
                </a:cubicBezTo>
                <a:close/>
                <a:moveTo>
                  <a:pt x="8478218" y="2484139"/>
                </a:moveTo>
                <a:cubicBezTo>
                  <a:pt x="8484214" y="2442915"/>
                  <a:pt x="8471533" y="2408234"/>
                  <a:pt x="8451474" y="2376414"/>
                </a:cubicBezTo>
                <a:cubicBezTo>
                  <a:pt x="8440000" y="2389710"/>
                  <a:pt x="8455217" y="2411738"/>
                  <a:pt x="8459736" y="2428018"/>
                </a:cubicBezTo>
                <a:cubicBezTo>
                  <a:pt x="8464826" y="2447613"/>
                  <a:pt x="8464057" y="2471250"/>
                  <a:pt x="8478218" y="2484139"/>
                </a:cubicBezTo>
                <a:close/>
                <a:moveTo>
                  <a:pt x="3948362" y="12748520"/>
                </a:moveTo>
                <a:cubicBezTo>
                  <a:pt x="3959754" y="12733126"/>
                  <a:pt x="3944104" y="12698124"/>
                  <a:pt x="3929103" y="12681282"/>
                </a:cubicBezTo>
                <a:cubicBezTo>
                  <a:pt x="3924505" y="12707849"/>
                  <a:pt x="3927106" y="12731978"/>
                  <a:pt x="3948362" y="12748520"/>
                </a:cubicBezTo>
                <a:close/>
                <a:moveTo>
                  <a:pt x="8743311" y="1904914"/>
                </a:moveTo>
                <a:cubicBezTo>
                  <a:pt x="8743912" y="1895487"/>
                  <a:pt x="8749855" y="1884338"/>
                  <a:pt x="8741852" y="1878251"/>
                </a:cubicBezTo>
                <a:cubicBezTo>
                  <a:pt x="8732446" y="1882258"/>
                  <a:pt x="8738996" y="1897396"/>
                  <a:pt x="8743311" y="1904914"/>
                </a:cubicBezTo>
                <a:close/>
                <a:moveTo>
                  <a:pt x="8809694" y="1754672"/>
                </a:moveTo>
                <a:cubicBezTo>
                  <a:pt x="8798673" y="1755414"/>
                  <a:pt x="8799074" y="1737226"/>
                  <a:pt x="8791377" y="1746579"/>
                </a:cubicBezTo>
                <a:cubicBezTo>
                  <a:pt x="8792564" y="1749654"/>
                  <a:pt x="8804644" y="1762643"/>
                  <a:pt x="8809694" y="1754672"/>
                </a:cubicBezTo>
                <a:close/>
                <a:moveTo>
                  <a:pt x="8812900" y="1747416"/>
                </a:moveTo>
                <a:cubicBezTo>
                  <a:pt x="8822106" y="1734649"/>
                  <a:pt x="8801658" y="1725614"/>
                  <a:pt x="8797991" y="1740829"/>
                </a:cubicBezTo>
                <a:close/>
                <a:moveTo>
                  <a:pt x="8559714" y="2349247"/>
                </a:moveTo>
                <a:cubicBezTo>
                  <a:pt x="8553980" y="2342632"/>
                  <a:pt x="8558081" y="2332201"/>
                  <a:pt x="8563787" y="2320438"/>
                </a:cubicBezTo>
                <a:cubicBezTo>
                  <a:pt x="8533394" y="2303948"/>
                  <a:pt x="8550405" y="2355337"/>
                  <a:pt x="8559714" y="2349247"/>
                </a:cubicBezTo>
                <a:close/>
                <a:moveTo>
                  <a:pt x="8467934" y="2567341"/>
                </a:moveTo>
                <a:cubicBezTo>
                  <a:pt x="8462102" y="2558643"/>
                  <a:pt x="8469177" y="2544933"/>
                  <a:pt x="8459233" y="2537478"/>
                </a:cubicBezTo>
                <a:cubicBezTo>
                  <a:pt x="8459861" y="2546429"/>
                  <a:pt x="8453420" y="2573682"/>
                  <a:pt x="8467934" y="2567341"/>
                </a:cubicBezTo>
                <a:close/>
                <a:moveTo>
                  <a:pt x="8508481" y="2475574"/>
                </a:moveTo>
                <a:cubicBezTo>
                  <a:pt x="8493719" y="2440993"/>
                  <a:pt x="8499853" y="2398300"/>
                  <a:pt x="8472987" y="2368064"/>
                </a:cubicBezTo>
                <a:cubicBezTo>
                  <a:pt x="8465192" y="2375333"/>
                  <a:pt x="8472929" y="2393545"/>
                  <a:pt x="8476595" y="2409450"/>
                </a:cubicBezTo>
                <a:cubicBezTo>
                  <a:pt x="8483738" y="2441684"/>
                  <a:pt x="8488739" y="2463790"/>
                  <a:pt x="8508481" y="2475574"/>
                </a:cubicBezTo>
                <a:close/>
                <a:moveTo>
                  <a:pt x="8521305" y="2446550"/>
                </a:moveTo>
                <a:cubicBezTo>
                  <a:pt x="8518135" y="2414540"/>
                  <a:pt x="8496717" y="2389262"/>
                  <a:pt x="8500923" y="2354390"/>
                </a:cubicBezTo>
                <a:cubicBezTo>
                  <a:pt x="8475124" y="2373600"/>
                  <a:pt x="8510811" y="2418446"/>
                  <a:pt x="8507021" y="2448911"/>
                </a:cubicBezTo>
                <a:cubicBezTo>
                  <a:pt x="8513413" y="2451736"/>
                  <a:pt x="8517715" y="2450065"/>
                  <a:pt x="8521305" y="2446550"/>
                </a:cubicBezTo>
                <a:close/>
                <a:moveTo>
                  <a:pt x="3994824" y="12710320"/>
                </a:moveTo>
                <a:cubicBezTo>
                  <a:pt x="3986142" y="12703420"/>
                  <a:pt x="4001277" y="12687637"/>
                  <a:pt x="3981703" y="12684607"/>
                </a:cubicBezTo>
                <a:cubicBezTo>
                  <a:pt x="3977361" y="12694433"/>
                  <a:pt x="3984508" y="12717508"/>
                  <a:pt x="3994824" y="12710320"/>
                </a:cubicBezTo>
                <a:close/>
                <a:moveTo>
                  <a:pt x="8510706" y="2497473"/>
                </a:moveTo>
                <a:cubicBezTo>
                  <a:pt x="8511038" y="2494559"/>
                  <a:pt x="8510559" y="2491032"/>
                  <a:pt x="8512327" y="2486456"/>
                </a:cubicBezTo>
                <a:cubicBezTo>
                  <a:pt x="8498562" y="2486496"/>
                  <a:pt x="8499597" y="2481851"/>
                  <a:pt x="8486767" y="2475162"/>
                </a:cubicBezTo>
                <a:cubicBezTo>
                  <a:pt x="8483854" y="2488669"/>
                  <a:pt x="8491767" y="2497268"/>
                  <a:pt x="8504218" y="2504809"/>
                </a:cubicBezTo>
                <a:cubicBezTo>
                  <a:pt x="8509229" y="2502687"/>
                  <a:pt x="8510373" y="2500387"/>
                  <a:pt x="8510706" y="2497473"/>
                </a:cubicBezTo>
                <a:close/>
                <a:moveTo>
                  <a:pt x="8549018" y="2413646"/>
                </a:moveTo>
                <a:cubicBezTo>
                  <a:pt x="8551141" y="2406677"/>
                  <a:pt x="8549687" y="2397872"/>
                  <a:pt x="8543936" y="2395331"/>
                </a:cubicBezTo>
                <a:lnTo>
                  <a:pt x="8532621" y="2420941"/>
                </a:lnTo>
                <a:cubicBezTo>
                  <a:pt x="8541189" y="2425747"/>
                  <a:pt x="8546893" y="2420615"/>
                  <a:pt x="8549018" y="2413646"/>
                </a:cubicBezTo>
                <a:close/>
                <a:moveTo>
                  <a:pt x="8814132" y="1813770"/>
                </a:moveTo>
                <a:cubicBezTo>
                  <a:pt x="8820118" y="1799069"/>
                  <a:pt x="8803980" y="1792959"/>
                  <a:pt x="8791338" y="1785843"/>
                </a:cubicBezTo>
                <a:cubicBezTo>
                  <a:pt x="8785080" y="1776957"/>
                  <a:pt x="8803672" y="1777519"/>
                  <a:pt x="8788811" y="1771972"/>
                </a:cubicBezTo>
                <a:cubicBezTo>
                  <a:pt x="8785339" y="1791356"/>
                  <a:pt x="8741621" y="1753163"/>
                  <a:pt x="8732988" y="1769244"/>
                </a:cubicBezTo>
                <a:cubicBezTo>
                  <a:pt x="8731697" y="1759491"/>
                  <a:pt x="8710097" y="1739234"/>
                  <a:pt x="8701882" y="1750909"/>
                </a:cubicBezTo>
                <a:cubicBezTo>
                  <a:pt x="8725621" y="1776702"/>
                  <a:pt x="8775670" y="1812080"/>
                  <a:pt x="8814132" y="1813770"/>
                </a:cubicBezTo>
                <a:close/>
                <a:moveTo>
                  <a:pt x="8833557" y="1769807"/>
                </a:moveTo>
                <a:cubicBezTo>
                  <a:pt x="8840304" y="1757994"/>
                  <a:pt x="8823015" y="1740662"/>
                  <a:pt x="8814799" y="1752336"/>
                </a:cubicBezTo>
                <a:cubicBezTo>
                  <a:pt x="8821526" y="1757859"/>
                  <a:pt x="8821300" y="1766432"/>
                  <a:pt x="8833557" y="1769807"/>
                </a:cubicBezTo>
                <a:close/>
                <a:moveTo>
                  <a:pt x="8841666" y="1751454"/>
                </a:moveTo>
                <a:cubicBezTo>
                  <a:pt x="8846855" y="1742013"/>
                  <a:pt x="8841837" y="1737245"/>
                  <a:pt x="8831660" y="1733769"/>
                </a:cubicBezTo>
                <a:cubicBezTo>
                  <a:pt x="8826660" y="1742783"/>
                  <a:pt x="8835606" y="1746736"/>
                  <a:pt x="8841666" y="1751454"/>
                </a:cubicBezTo>
                <a:close/>
                <a:moveTo>
                  <a:pt x="8664291" y="2162715"/>
                </a:moveTo>
                <a:cubicBezTo>
                  <a:pt x="8641274" y="2152545"/>
                  <a:pt x="8633628" y="2136411"/>
                  <a:pt x="8610612" y="2126242"/>
                </a:cubicBezTo>
                <a:cubicBezTo>
                  <a:pt x="8595656" y="2154330"/>
                  <a:pt x="8641758" y="2158372"/>
                  <a:pt x="8659387" y="2173815"/>
                </a:cubicBezTo>
                <a:close/>
                <a:moveTo>
                  <a:pt x="8538114" y="2458058"/>
                </a:moveTo>
                <a:cubicBezTo>
                  <a:pt x="8534279" y="2456364"/>
                  <a:pt x="8534746" y="2452999"/>
                  <a:pt x="8532380" y="2451443"/>
                </a:cubicBezTo>
                <a:cubicBezTo>
                  <a:pt x="8530356" y="2457181"/>
                  <a:pt x="8526296" y="2464060"/>
                  <a:pt x="8534719" y="2465741"/>
                </a:cubicBezTo>
                <a:close/>
                <a:moveTo>
                  <a:pt x="8781030" y="1917499"/>
                </a:moveTo>
                <a:cubicBezTo>
                  <a:pt x="8786211" y="1903464"/>
                  <a:pt x="8769957" y="1881487"/>
                  <a:pt x="8756336" y="1884651"/>
                </a:cubicBezTo>
                <a:cubicBezTo>
                  <a:pt x="8762315" y="1896476"/>
                  <a:pt x="8770137" y="1907584"/>
                  <a:pt x="8781030" y="1917499"/>
                </a:cubicBezTo>
                <a:close/>
                <a:moveTo>
                  <a:pt x="8825738" y="1832879"/>
                </a:moveTo>
                <a:cubicBezTo>
                  <a:pt x="8827004" y="1826121"/>
                  <a:pt x="8817308" y="1816959"/>
                  <a:pt x="8804956" y="1813796"/>
                </a:cubicBezTo>
                <a:cubicBezTo>
                  <a:pt x="8798070" y="1827079"/>
                  <a:pt x="8813685" y="1830917"/>
                  <a:pt x="8820507" y="1838523"/>
                </a:cubicBezTo>
                <a:cubicBezTo>
                  <a:pt x="8823675" y="1837117"/>
                  <a:pt x="8825317" y="1835132"/>
                  <a:pt x="8825738" y="1832879"/>
                </a:cubicBezTo>
                <a:close/>
                <a:moveTo>
                  <a:pt x="8849501" y="1802869"/>
                </a:moveTo>
                <a:cubicBezTo>
                  <a:pt x="8858133" y="1786787"/>
                  <a:pt x="8848327" y="1777864"/>
                  <a:pt x="8833759" y="1778569"/>
                </a:cubicBezTo>
                <a:cubicBezTo>
                  <a:pt x="8829521" y="1790471"/>
                  <a:pt x="8835113" y="1798553"/>
                  <a:pt x="8849501" y="1802869"/>
                </a:cubicBezTo>
                <a:close/>
                <a:moveTo>
                  <a:pt x="4025797" y="12729112"/>
                </a:moveTo>
                <a:cubicBezTo>
                  <a:pt x="4025797" y="12729112"/>
                  <a:pt x="4023948" y="12728104"/>
                  <a:pt x="4021637" y="12726843"/>
                </a:cubicBezTo>
                <a:lnTo>
                  <a:pt x="4018394" y="12725075"/>
                </a:lnTo>
                <a:lnTo>
                  <a:pt x="4014699" y="12723060"/>
                </a:lnTo>
                <a:cubicBezTo>
                  <a:pt x="4012850" y="12722051"/>
                  <a:pt x="4011924" y="12721547"/>
                  <a:pt x="4013312" y="12722303"/>
                </a:cubicBezTo>
                <a:lnTo>
                  <a:pt x="4018394" y="12725075"/>
                </a:lnTo>
                <a:close/>
                <a:moveTo>
                  <a:pt x="8814484" y="1892488"/>
                </a:moveTo>
                <a:cubicBezTo>
                  <a:pt x="8823111" y="1871813"/>
                  <a:pt x="8788716" y="1867839"/>
                  <a:pt x="8794268" y="1848356"/>
                </a:cubicBezTo>
                <a:cubicBezTo>
                  <a:pt x="8797438" y="1849246"/>
                  <a:pt x="8799850" y="1847251"/>
                  <a:pt x="8801308" y="1842794"/>
                </a:cubicBezTo>
                <a:cubicBezTo>
                  <a:pt x="8809828" y="1846558"/>
                  <a:pt x="8808941" y="1854329"/>
                  <a:pt x="8821337" y="1856235"/>
                </a:cubicBezTo>
                <a:cubicBezTo>
                  <a:pt x="8821305" y="1833263"/>
                  <a:pt x="8790917" y="1821368"/>
                  <a:pt x="8774289" y="1804838"/>
                </a:cubicBezTo>
                <a:cubicBezTo>
                  <a:pt x="8764239" y="1821824"/>
                  <a:pt x="8800710" y="1821103"/>
                  <a:pt x="8795149" y="1835991"/>
                </a:cubicBezTo>
                <a:cubicBezTo>
                  <a:pt x="8780106" y="1835466"/>
                  <a:pt x="8776672" y="1815584"/>
                  <a:pt x="8766180" y="1823191"/>
                </a:cubicBezTo>
                <a:cubicBezTo>
                  <a:pt x="8770782" y="1832367"/>
                  <a:pt x="8788906" y="1836294"/>
                  <a:pt x="8790435" y="1846662"/>
                </a:cubicBezTo>
                <a:cubicBezTo>
                  <a:pt x="8783338" y="1846587"/>
                  <a:pt x="8771019" y="1832982"/>
                  <a:pt x="8767010" y="1840903"/>
                </a:cubicBezTo>
                <a:cubicBezTo>
                  <a:pt x="8789597" y="1855475"/>
                  <a:pt x="8786367" y="1880065"/>
                  <a:pt x="8814484" y="1892488"/>
                </a:cubicBezTo>
                <a:close/>
                <a:moveTo>
                  <a:pt x="8811919" y="1917883"/>
                </a:moveTo>
                <a:cubicBezTo>
                  <a:pt x="8798771" y="1886566"/>
                  <a:pt x="8760684" y="1848311"/>
                  <a:pt x="8731001" y="1833665"/>
                </a:cubicBezTo>
                <a:cubicBezTo>
                  <a:pt x="8744566" y="1855984"/>
                  <a:pt x="8760346" y="1876730"/>
                  <a:pt x="8787429" y="1893798"/>
                </a:cubicBezTo>
                <a:cubicBezTo>
                  <a:pt x="8794538" y="1903061"/>
                  <a:pt x="8786708" y="1918477"/>
                  <a:pt x="8804881" y="1923446"/>
                </a:cubicBezTo>
                <a:cubicBezTo>
                  <a:pt x="8808241" y="1923910"/>
                  <a:pt x="8810460" y="1922340"/>
                  <a:pt x="8811919" y="1917883"/>
                </a:cubicBezTo>
                <a:close/>
                <a:moveTo>
                  <a:pt x="8800805" y="1952254"/>
                </a:moveTo>
                <a:cubicBezTo>
                  <a:pt x="8807839" y="1942098"/>
                  <a:pt x="8794521" y="1924990"/>
                  <a:pt x="8783984" y="1931558"/>
                </a:cubicBezTo>
                <a:cubicBezTo>
                  <a:pt x="8791561" y="1937456"/>
                  <a:pt x="8785239" y="1949457"/>
                  <a:pt x="8800805" y="1952254"/>
                </a:cubicBezTo>
                <a:close/>
                <a:moveTo>
                  <a:pt x="8851974" y="1838740"/>
                </a:moveTo>
                <a:cubicBezTo>
                  <a:pt x="8853102" y="1838513"/>
                  <a:pt x="8853144" y="1836108"/>
                  <a:pt x="8850768" y="1829957"/>
                </a:cubicBezTo>
                <a:cubicBezTo>
                  <a:pt x="8850007" y="1827070"/>
                  <a:pt x="8853507" y="1826066"/>
                  <a:pt x="8848633" y="1824423"/>
                </a:cubicBezTo>
                <a:cubicBezTo>
                  <a:pt x="8835464" y="1820517"/>
                  <a:pt x="8848595" y="1839423"/>
                  <a:pt x="8851974" y="1838740"/>
                </a:cubicBezTo>
                <a:close/>
                <a:moveTo>
                  <a:pt x="8705427" y="2198749"/>
                </a:moveTo>
                <a:cubicBezTo>
                  <a:pt x="8695763" y="2192949"/>
                  <a:pt x="8681078" y="2213503"/>
                  <a:pt x="8686863" y="2221162"/>
                </a:cubicBezTo>
                <a:cubicBezTo>
                  <a:pt x="8693430" y="2214369"/>
                  <a:pt x="8701711" y="2212925"/>
                  <a:pt x="8705427" y="2198749"/>
                </a:cubicBezTo>
                <a:close/>
                <a:moveTo>
                  <a:pt x="4029094" y="12799001"/>
                </a:moveTo>
                <a:cubicBezTo>
                  <a:pt x="4018909" y="12773562"/>
                  <a:pt x="4016302" y="12744834"/>
                  <a:pt x="4005312" y="12720061"/>
                </a:cubicBezTo>
                <a:cubicBezTo>
                  <a:pt x="3988339" y="12741160"/>
                  <a:pt x="4015102" y="12763709"/>
                  <a:pt x="3995979" y="12774666"/>
                </a:cubicBezTo>
                <a:cubicBezTo>
                  <a:pt x="3976595" y="12718098"/>
                  <a:pt x="3967916" y="12658087"/>
                  <a:pt x="3896447" y="12622424"/>
                </a:cubicBezTo>
                <a:cubicBezTo>
                  <a:pt x="3886261" y="12650096"/>
                  <a:pt x="3917743" y="12661964"/>
                  <a:pt x="3922947" y="12683669"/>
                </a:cubicBezTo>
                <a:cubicBezTo>
                  <a:pt x="3927624" y="12676543"/>
                  <a:pt x="3920673" y="12657641"/>
                  <a:pt x="3933897" y="12658888"/>
                </a:cubicBezTo>
                <a:cubicBezTo>
                  <a:pt x="3955227" y="12690272"/>
                  <a:pt x="3967133" y="12725662"/>
                  <a:pt x="3965071" y="12766116"/>
                </a:cubicBezTo>
                <a:cubicBezTo>
                  <a:pt x="3991284" y="12772592"/>
                  <a:pt x="4006753" y="12812620"/>
                  <a:pt x="4029094" y="12799001"/>
                </a:cubicBezTo>
                <a:close/>
                <a:moveTo>
                  <a:pt x="8820632" y="1956933"/>
                </a:moveTo>
                <a:cubicBezTo>
                  <a:pt x="8830853" y="1925738"/>
                  <a:pt x="8862771" y="1885765"/>
                  <a:pt x="8838146" y="1867743"/>
                </a:cubicBezTo>
                <a:cubicBezTo>
                  <a:pt x="8841602" y="1901409"/>
                  <a:pt x="8790556" y="1929360"/>
                  <a:pt x="8820632" y="1956933"/>
                </a:cubicBezTo>
                <a:close/>
                <a:moveTo>
                  <a:pt x="8717288" y="2203121"/>
                </a:moveTo>
                <a:cubicBezTo>
                  <a:pt x="8710761" y="2218741"/>
                  <a:pt x="8701473" y="2233357"/>
                  <a:pt x="8689835" y="2244415"/>
                </a:cubicBezTo>
                <a:cubicBezTo>
                  <a:pt x="8679626" y="2253681"/>
                  <a:pt x="8659308" y="2243173"/>
                  <a:pt x="8663601" y="2263438"/>
                </a:cubicBezTo>
                <a:cubicBezTo>
                  <a:pt x="8650232" y="2249878"/>
                  <a:pt x="8643182" y="2250844"/>
                  <a:pt x="8630150" y="2239984"/>
                </a:cubicBezTo>
                <a:cubicBezTo>
                  <a:pt x="8628423" y="2225444"/>
                  <a:pt x="8648656" y="2211933"/>
                  <a:pt x="8655113" y="2193867"/>
                </a:cubicBezTo>
                <a:cubicBezTo>
                  <a:pt x="8649394" y="2169910"/>
                  <a:pt x="8614375" y="2170764"/>
                  <a:pt x="8597786" y="2155271"/>
                </a:cubicBezTo>
                <a:cubicBezTo>
                  <a:pt x="8555428" y="2213091"/>
                  <a:pt x="8508239" y="2270308"/>
                  <a:pt x="8452308" y="2305804"/>
                </a:cubicBezTo>
                <a:cubicBezTo>
                  <a:pt x="8374918" y="2355289"/>
                  <a:pt x="8234314" y="2382966"/>
                  <a:pt x="8114443" y="2318777"/>
                </a:cubicBezTo>
                <a:cubicBezTo>
                  <a:pt x="8002892" y="2258773"/>
                  <a:pt x="7968389" y="2168523"/>
                  <a:pt x="7928909" y="2074543"/>
                </a:cubicBezTo>
                <a:cubicBezTo>
                  <a:pt x="7892912" y="2085680"/>
                  <a:pt x="7849597" y="2078788"/>
                  <a:pt x="7809748" y="2079039"/>
                </a:cubicBezTo>
                <a:cubicBezTo>
                  <a:pt x="7815833" y="2066421"/>
                  <a:pt x="7810236" y="2058335"/>
                  <a:pt x="7809983" y="2048529"/>
                </a:cubicBezTo>
                <a:cubicBezTo>
                  <a:pt x="7837581" y="2022965"/>
                  <a:pt x="7875683" y="2025513"/>
                  <a:pt x="7916350" y="2033787"/>
                </a:cubicBezTo>
                <a:cubicBezTo>
                  <a:pt x="7911014" y="1982447"/>
                  <a:pt x="7914453" y="1913553"/>
                  <a:pt x="7939707" y="1842562"/>
                </a:cubicBezTo>
                <a:cubicBezTo>
                  <a:pt x="7977493" y="1736289"/>
                  <a:pt x="8065141" y="1647456"/>
                  <a:pt x="8134508" y="1609224"/>
                </a:cubicBezTo>
                <a:cubicBezTo>
                  <a:pt x="8110678" y="1563997"/>
                  <a:pt x="8069205" y="1525263"/>
                  <a:pt x="8085341" y="1464531"/>
                </a:cubicBezTo>
                <a:cubicBezTo>
                  <a:pt x="8156018" y="1476370"/>
                  <a:pt x="8136921" y="1549571"/>
                  <a:pt x="8171385" y="1585719"/>
                </a:cubicBezTo>
                <a:cubicBezTo>
                  <a:pt x="8213414" y="1587451"/>
                  <a:pt x="8252947" y="1567160"/>
                  <a:pt x="8299525" y="1572433"/>
                </a:cubicBezTo>
                <a:cubicBezTo>
                  <a:pt x="8366031" y="1579878"/>
                  <a:pt x="8453927" y="1616163"/>
                  <a:pt x="8510960" y="1648506"/>
                </a:cubicBezTo>
                <a:cubicBezTo>
                  <a:pt x="8530224" y="1659059"/>
                  <a:pt x="8553101" y="1670697"/>
                  <a:pt x="8569968" y="1683253"/>
                </a:cubicBezTo>
                <a:cubicBezTo>
                  <a:pt x="8628527" y="1725964"/>
                  <a:pt x="8681964" y="1819478"/>
                  <a:pt x="8673425" y="1895303"/>
                </a:cubicBezTo>
                <a:cubicBezTo>
                  <a:pt x="8668243" y="1940466"/>
                  <a:pt x="8671301" y="1987739"/>
                  <a:pt x="8650097" y="2047253"/>
                </a:cubicBezTo>
                <a:cubicBezTo>
                  <a:pt x="8641758" y="2069590"/>
                  <a:pt x="8629770" y="2089805"/>
                  <a:pt x="8621050" y="2112995"/>
                </a:cubicBezTo>
                <a:cubicBezTo>
                  <a:pt x="8623779" y="2131038"/>
                  <a:pt x="8652139" y="2139488"/>
                  <a:pt x="8664088" y="2153951"/>
                </a:cubicBezTo>
                <a:cubicBezTo>
                  <a:pt x="8674624" y="2142789"/>
                  <a:pt x="8668711" y="2114665"/>
                  <a:pt x="8690132" y="2104230"/>
                </a:cubicBezTo>
                <a:cubicBezTo>
                  <a:pt x="8731582" y="2100349"/>
                  <a:pt x="8736873" y="2156262"/>
                  <a:pt x="8717288" y="2203121"/>
                </a:cubicBezTo>
                <a:close/>
                <a:moveTo>
                  <a:pt x="4054592" y="12830184"/>
                </a:moveTo>
                <a:cubicBezTo>
                  <a:pt x="4053830" y="12800738"/>
                  <a:pt x="4053496" y="12771481"/>
                  <a:pt x="4030999" y="12750817"/>
                </a:cubicBezTo>
                <a:cubicBezTo>
                  <a:pt x="4033183" y="12779359"/>
                  <a:pt x="4026319" y="12811052"/>
                  <a:pt x="4054592" y="12830184"/>
                </a:cubicBezTo>
                <a:close/>
                <a:moveTo>
                  <a:pt x="8936666" y="1793429"/>
                </a:moveTo>
                <a:cubicBezTo>
                  <a:pt x="8930605" y="1788710"/>
                  <a:pt x="8934565" y="1779747"/>
                  <a:pt x="8921742" y="1777652"/>
                </a:cubicBezTo>
                <a:cubicBezTo>
                  <a:pt x="8915040" y="1785914"/>
                  <a:pt x="8930528" y="1800409"/>
                  <a:pt x="8936666" y="1793429"/>
                </a:cubicBezTo>
                <a:close/>
                <a:moveTo>
                  <a:pt x="8874117" y="1945364"/>
                </a:moveTo>
                <a:cubicBezTo>
                  <a:pt x="8880529" y="1930853"/>
                  <a:pt x="8881787" y="1917634"/>
                  <a:pt x="8877561" y="1907605"/>
                </a:cubicBezTo>
                <a:cubicBezTo>
                  <a:pt x="8869923" y="1922595"/>
                  <a:pt x="8873154" y="1933716"/>
                  <a:pt x="8874117" y="1945364"/>
                </a:cubicBezTo>
                <a:close/>
                <a:moveTo>
                  <a:pt x="4083868" y="12852822"/>
                </a:moveTo>
                <a:cubicBezTo>
                  <a:pt x="4094135" y="12818036"/>
                  <a:pt x="4069254" y="12786615"/>
                  <a:pt x="4061482" y="12759179"/>
                </a:cubicBezTo>
                <a:cubicBezTo>
                  <a:pt x="4057952" y="12746384"/>
                  <a:pt x="4065866" y="12719240"/>
                  <a:pt x="4040061" y="12730308"/>
                </a:cubicBezTo>
                <a:cubicBezTo>
                  <a:pt x="4050895" y="12747352"/>
                  <a:pt x="4054154" y="12767686"/>
                  <a:pt x="4064608" y="12785583"/>
                </a:cubicBezTo>
                <a:cubicBezTo>
                  <a:pt x="4066781" y="12809525"/>
                  <a:pt x="4065262" y="12834898"/>
                  <a:pt x="4083868" y="12852822"/>
                </a:cubicBezTo>
                <a:close/>
                <a:moveTo>
                  <a:pt x="9020902" y="1683330"/>
                </a:moveTo>
                <a:cubicBezTo>
                  <a:pt x="9011482" y="1711951"/>
                  <a:pt x="8987988" y="1739972"/>
                  <a:pt x="8965193" y="1734452"/>
                </a:cubicBezTo>
                <a:cubicBezTo>
                  <a:pt x="8968661" y="1706148"/>
                  <a:pt x="8989646" y="1659793"/>
                  <a:pt x="9025084" y="1655728"/>
                </a:cubicBezTo>
                <a:cubicBezTo>
                  <a:pt x="9025620" y="1664183"/>
                  <a:pt x="9024042" y="1673789"/>
                  <a:pt x="9020902" y="1683330"/>
                </a:cubicBezTo>
                <a:close/>
                <a:moveTo>
                  <a:pt x="8727825" y="2375572"/>
                </a:moveTo>
                <a:cubicBezTo>
                  <a:pt x="8676923" y="2375528"/>
                  <a:pt x="8621288" y="2403491"/>
                  <a:pt x="8598650" y="2450115"/>
                </a:cubicBezTo>
                <a:cubicBezTo>
                  <a:pt x="8620828" y="2442569"/>
                  <a:pt x="8636790" y="2427176"/>
                  <a:pt x="8657680" y="2414469"/>
                </a:cubicBezTo>
                <a:cubicBezTo>
                  <a:pt x="8681219" y="2400382"/>
                  <a:pt x="8710392" y="2390826"/>
                  <a:pt x="8727825" y="2375572"/>
                </a:cubicBezTo>
                <a:close/>
                <a:moveTo>
                  <a:pt x="4132944" y="12874506"/>
                </a:moveTo>
                <a:cubicBezTo>
                  <a:pt x="4112266" y="12834729"/>
                  <a:pt x="4126672" y="12781343"/>
                  <a:pt x="4079145" y="12752683"/>
                </a:cubicBezTo>
                <a:cubicBezTo>
                  <a:pt x="4097601" y="12794033"/>
                  <a:pt x="4081586" y="12848749"/>
                  <a:pt x="4125516" y="12880927"/>
                </a:cubicBezTo>
                <a:cubicBezTo>
                  <a:pt x="4128881" y="12881392"/>
                  <a:pt x="4131722" y="12879583"/>
                  <a:pt x="4132944" y="12874506"/>
                </a:cubicBezTo>
                <a:close/>
                <a:moveTo>
                  <a:pt x="4036323" y="13173202"/>
                </a:moveTo>
                <a:cubicBezTo>
                  <a:pt x="3867269" y="13127615"/>
                  <a:pt x="3683174" y="13095298"/>
                  <a:pt x="3512849" y="13080301"/>
                </a:cubicBezTo>
                <a:cubicBezTo>
                  <a:pt x="3470833" y="13168467"/>
                  <a:pt x="3432110" y="13242257"/>
                  <a:pt x="3388370" y="13347024"/>
                </a:cubicBezTo>
                <a:cubicBezTo>
                  <a:pt x="3537717" y="13453355"/>
                  <a:pt x="3660265" y="13593806"/>
                  <a:pt x="3810350" y="13684632"/>
                </a:cubicBezTo>
                <a:cubicBezTo>
                  <a:pt x="3845163" y="13510044"/>
                  <a:pt x="3979207" y="13326702"/>
                  <a:pt x="4036323" y="13173202"/>
                </a:cubicBezTo>
                <a:close/>
                <a:moveTo>
                  <a:pt x="4169056" y="12904761"/>
                </a:moveTo>
                <a:cubicBezTo>
                  <a:pt x="4162509" y="12872248"/>
                  <a:pt x="4154301" y="12840024"/>
                  <a:pt x="4136487" y="12812235"/>
                </a:cubicBezTo>
                <a:cubicBezTo>
                  <a:pt x="4150643" y="12806744"/>
                  <a:pt x="4144505" y="12791777"/>
                  <a:pt x="4127205" y="12788219"/>
                </a:cubicBezTo>
                <a:cubicBezTo>
                  <a:pt x="4123905" y="12824550"/>
                  <a:pt x="4146266" y="12851283"/>
                  <a:pt x="4136194" y="12890241"/>
                </a:cubicBezTo>
                <a:cubicBezTo>
                  <a:pt x="4143310" y="12894916"/>
                  <a:pt x="4158362" y="12912803"/>
                  <a:pt x="4169056" y="12904761"/>
                </a:cubicBezTo>
                <a:close/>
                <a:moveTo>
                  <a:pt x="9116090" y="1730251"/>
                </a:moveTo>
                <a:cubicBezTo>
                  <a:pt x="9107341" y="1762675"/>
                  <a:pt x="9055587" y="1781138"/>
                  <a:pt x="9027688" y="1758227"/>
                </a:cubicBezTo>
                <a:cubicBezTo>
                  <a:pt x="9036251" y="1726224"/>
                  <a:pt x="9088669" y="1708558"/>
                  <a:pt x="9116090" y="1730251"/>
                </a:cubicBezTo>
                <a:close/>
                <a:moveTo>
                  <a:pt x="4210571" y="12854672"/>
                </a:moveTo>
                <a:cubicBezTo>
                  <a:pt x="4195577" y="12842430"/>
                  <a:pt x="4171932" y="12815130"/>
                  <a:pt x="4154589" y="12815127"/>
                </a:cubicBezTo>
                <a:cubicBezTo>
                  <a:pt x="4160146" y="12822179"/>
                  <a:pt x="4163240" y="12830185"/>
                  <a:pt x="4163634" y="12838529"/>
                </a:cubicBezTo>
                <a:cubicBezTo>
                  <a:pt x="4173409" y="12846423"/>
                  <a:pt x="4175140" y="12834421"/>
                  <a:pt x="4183676" y="12838192"/>
                </a:cubicBezTo>
                <a:cubicBezTo>
                  <a:pt x="4188196" y="12849894"/>
                  <a:pt x="4197029" y="12859924"/>
                  <a:pt x="4203208" y="12871336"/>
                </a:cubicBezTo>
                <a:close/>
                <a:moveTo>
                  <a:pt x="4021359" y="13305605"/>
                </a:moveTo>
                <a:cubicBezTo>
                  <a:pt x="4022995" y="13300311"/>
                  <a:pt x="4022265" y="13295042"/>
                  <a:pt x="4017566" y="13289519"/>
                </a:cubicBezTo>
                <a:cubicBezTo>
                  <a:pt x="4006083" y="13307425"/>
                  <a:pt x="3967342" y="13340865"/>
                  <a:pt x="3985851" y="13361298"/>
                </a:cubicBezTo>
                <a:cubicBezTo>
                  <a:pt x="3990216" y="13337566"/>
                  <a:pt x="4016445" y="13321483"/>
                  <a:pt x="4021359" y="13305605"/>
                </a:cubicBezTo>
                <a:close/>
                <a:moveTo>
                  <a:pt x="8888818" y="2321017"/>
                </a:moveTo>
                <a:cubicBezTo>
                  <a:pt x="8891499" y="2317292"/>
                  <a:pt x="8893025" y="2313120"/>
                  <a:pt x="8892817" y="2308691"/>
                </a:cubicBezTo>
                <a:cubicBezTo>
                  <a:pt x="8880113" y="2322464"/>
                  <a:pt x="8860619" y="2320483"/>
                  <a:pt x="8849102" y="2337331"/>
                </a:cubicBezTo>
                <a:cubicBezTo>
                  <a:pt x="8862338" y="2339353"/>
                  <a:pt x="8880777" y="2332196"/>
                  <a:pt x="8888818" y="2321017"/>
                </a:cubicBezTo>
                <a:close/>
                <a:moveTo>
                  <a:pt x="3937195" y="13530281"/>
                </a:moveTo>
                <a:cubicBezTo>
                  <a:pt x="3937195" y="13530281"/>
                  <a:pt x="3922216" y="13553792"/>
                  <a:pt x="3937195" y="13530281"/>
                </a:cubicBezTo>
                <a:close/>
                <a:moveTo>
                  <a:pt x="4204552" y="12935254"/>
                </a:moveTo>
                <a:cubicBezTo>
                  <a:pt x="4193374" y="12910909"/>
                  <a:pt x="4199260" y="12862952"/>
                  <a:pt x="4170347" y="12856816"/>
                </a:cubicBezTo>
                <a:cubicBezTo>
                  <a:pt x="4178634" y="12881927"/>
                  <a:pt x="4163138" y="12934318"/>
                  <a:pt x="4204552" y="12935254"/>
                </a:cubicBezTo>
                <a:close/>
                <a:moveTo>
                  <a:pt x="9036546" y="2004338"/>
                </a:moveTo>
                <a:cubicBezTo>
                  <a:pt x="9002176" y="1985565"/>
                  <a:pt x="8955945" y="1943618"/>
                  <a:pt x="8991453" y="1903971"/>
                </a:cubicBezTo>
                <a:cubicBezTo>
                  <a:pt x="9016772" y="1926943"/>
                  <a:pt x="9048294" y="1964952"/>
                  <a:pt x="9036546" y="2004338"/>
                </a:cubicBezTo>
                <a:close/>
                <a:moveTo>
                  <a:pt x="8925015" y="2265781"/>
                </a:moveTo>
                <a:cubicBezTo>
                  <a:pt x="8949414" y="2194427"/>
                  <a:pt x="8911121" y="2147409"/>
                  <a:pt x="8891694" y="2093422"/>
                </a:cubicBezTo>
                <a:cubicBezTo>
                  <a:pt x="8898829" y="2152181"/>
                  <a:pt x="8920715" y="2205214"/>
                  <a:pt x="8925015" y="2265781"/>
                </a:cubicBezTo>
                <a:close/>
                <a:moveTo>
                  <a:pt x="3896788" y="13652607"/>
                </a:moveTo>
                <a:cubicBezTo>
                  <a:pt x="3906540" y="13634574"/>
                  <a:pt x="3913696" y="13614629"/>
                  <a:pt x="3913668" y="13598530"/>
                </a:cubicBezTo>
                <a:lnTo>
                  <a:pt x="3891908" y="13588915"/>
                </a:lnTo>
                <a:cubicBezTo>
                  <a:pt x="3873497" y="13628273"/>
                  <a:pt x="3859586" y="13665534"/>
                  <a:pt x="3864325" y="13695204"/>
                </a:cubicBezTo>
                <a:cubicBezTo>
                  <a:pt x="3874686" y="13686760"/>
                  <a:pt x="3887034" y="13670640"/>
                  <a:pt x="3896788" y="13652607"/>
                </a:cubicBezTo>
                <a:close/>
                <a:moveTo>
                  <a:pt x="3982908" y="13471836"/>
                </a:moveTo>
                <a:cubicBezTo>
                  <a:pt x="3972002" y="13466506"/>
                  <a:pt x="3982688" y="13453865"/>
                  <a:pt x="3965629" y="13450923"/>
                </a:cubicBezTo>
                <a:cubicBezTo>
                  <a:pt x="3961188" y="13458664"/>
                  <a:pt x="3952515" y="13456365"/>
                  <a:pt x="3947598" y="13462874"/>
                </a:cubicBezTo>
                <a:cubicBezTo>
                  <a:pt x="3948563" y="13465598"/>
                  <a:pt x="3950838" y="13468454"/>
                  <a:pt x="3953813" y="13470973"/>
                </a:cubicBezTo>
                <a:lnTo>
                  <a:pt x="3957760" y="13473277"/>
                </a:lnTo>
                <a:lnTo>
                  <a:pt x="3964221" y="13477048"/>
                </a:lnTo>
                <a:cubicBezTo>
                  <a:pt x="3971741" y="13479796"/>
                  <a:pt x="3979604" y="13479313"/>
                  <a:pt x="3982908" y="13471836"/>
                </a:cubicBezTo>
                <a:close/>
                <a:moveTo>
                  <a:pt x="4240781" y="12897129"/>
                </a:moveTo>
                <a:cubicBezTo>
                  <a:pt x="4250943" y="12882214"/>
                  <a:pt x="4247135" y="12872360"/>
                  <a:pt x="4229356" y="12867568"/>
                </a:cubicBezTo>
                <a:cubicBezTo>
                  <a:pt x="4226204" y="12880475"/>
                  <a:pt x="4229586" y="12890141"/>
                  <a:pt x="4240781" y="12897129"/>
                </a:cubicBezTo>
                <a:close/>
                <a:moveTo>
                  <a:pt x="4087687" y="13262541"/>
                </a:moveTo>
                <a:cubicBezTo>
                  <a:pt x="4093252" y="13250955"/>
                  <a:pt x="4095236" y="13233193"/>
                  <a:pt x="4100213" y="13221348"/>
                </a:cubicBezTo>
                <a:cubicBezTo>
                  <a:pt x="4074137" y="13208805"/>
                  <a:pt x="4070185" y="13253530"/>
                  <a:pt x="4053674" y="13266662"/>
                </a:cubicBezTo>
                <a:cubicBezTo>
                  <a:pt x="4072976" y="13279531"/>
                  <a:pt x="4082122" y="13274125"/>
                  <a:pt x="4087687" y="13262541"/>
                </a:cubicBezTo>
                <a:close/>
                <a:moveTo>
                  <a:pt x="4030437" y="13394276"/>
                </a:moveTo>
                <a:cubicBezTo>
                  <a:pt x="4003883" y="13380501"/>
                  <a:pt x="3983279" y="13382121"/>
                  <a:pt x="3975044" y="13415762"/>
                </a:cubicBezTo>
                <a:cubicBezTo>
                  <a:pt x="3986442" y="13431522"/>
                  <a:pt x="4024432" y="13430945"/>
                  <a:pt x="4030437" y="13394276"/>
                </a:cubicBezTo>
                <a:close/>
                <a:moveTo>
                  <a:pt x="8943993" y="2275123"/>
                </a:moveTo>
                <a:cubicBezTo>
                  <a:pt x="8937308" y="2293277"/>
                  <a:pt x="8927920" y="2309917"/>
                  <a:pt x="8916870" y="2323400"/>
                </a:cubicBezTo>
                <a:cubicBezTo>
                  <a:pt x="8877017" y="2372111"/>
                  <a:pt x="8807777" y="2350190"/>
                  <a:pt x="8751059" y="2381756"/>
                </a:cubicBezTo>
                <a:cubicBezTo>
                  <a:pt x="8706038" y="2422572"/>
                  <a:pt x="8651874" y="2455267"/>
                  <a:pt x="8598613" y="2489380"/>
                </a:cubicBezTo>
                <a:cubicBezTo>
                  <a:pt x="8581601" y="2500229"/>
                  <a:pt x="8564596" y="2515672"/>
                  <a:pt x="8548096" y="2524197"/>
                </a:cubicBezTo>
                <a:cubicBezTo>
                  <a:pt x="8544032" y="2526482"/>
                  <a:pt x="8534709" y="2523383"/>
                  <a:pt x="8524875" y="2527200"/>
                </a:cubicBezTo>
                <a:cubicBezTo>
                  <a:pt x="8511354" y="2532450"/>
                  <a:pt x="8498656" y="2550816"/>
                  <a:pt x="8476924" y="2536622"/>
                </a:cubicBezTo>
                <a:cubicBezTo>
                  <a:pt x="8470524" y="2560323"/>
                  <a:pt x="8491783" y="2573287"/>
                  <a:pt x="8479853" y="2599135"/>
                </a:cubicBezTo>
                <a:cubicBezTo>
                  <a:pt x="8461514" y="2608377"/>
                  <a:pt x="8438236" y="2605744"/>
                  <a:pt x="8409973" y="2590195"/>
                </a:cubicBezTo>
                <a:cubicBezTo>
                  <a:pt x="8400917" y="2574970"/>
                  <a:pt x="8409920" y="2553441"/>
                  <a:pt x="8396797" y="2540500"/>
                </a:cubicBezTo>
                <a:cubicBezTo>
                  <a:pt x="8359460" y="2531655"/>
                  <a:pt x="8317603" y="2533057"/>
                  <a:pt x="8291552" y="2511344"/>
                </a:cubicBezTo>
                <a:cubicBezTo>
                  <a:pt x="8260528" y="2485903"/>
                  <a:pt x="8252276" y="2434302"/>
                  <a:pt x="8262677" y="2398086"/>
                </a:cubicBezTo>
                <a:cubicBezTo>
                  <a:pt x="8283559" y="2380785"/>
                  <a:pt x="8304058" y="2395454"/>
                  <a:pt x="8325723" y="2394823"/>
                </a:cubicBezTo>
                <a:lnTo>
                  <a:pt x="8331227" y="2393624"/>
                </a:lnTo>
                <a:lnTo>
                  <a:pt x="8398405" y="2378983"/>
                </a:lnTo>
                <a:cubicBezTo>
                  <a:pt x="8409634" y="2376038"/>
                  <a:pt x="8422356" y="2373751"/>
                  <a:pt x="8434515" y="2371153"/>
                </a:cubicBezTo>
                <a:lnTo>
                  <a:pt x="8458725" y="2363977"/>
                </a:lnTo>
                <a:lnTo>
                  <a:pt x="8467254" y="2361450"/>
                </a:lnTo>
                <a:cubicBezTo>
                  <a:pt x="8507057" y="2342816"/>
                  <a:pt x="8535574" y="2305931"/>
                  <a:pt x="8574900" y="2286067"/>
                </a:cubicBezTo>
                <a:cubicBezTo>
                  <a:pt x="8621222" y="2326430"/>
                  <a:pt x="8576788" y="2410867"/>
                  <a:pt x="8575428" y="2453119"/>
                </a:cubicBezTo>
                <a:cubicBezTo>
                  <a:pt x="8601704" y="2435140"/>
                  <a:pt x="8608898" y="2406179"/>
                  <a:pt x="8629591" y="2389305"/>
                </a:cubicBezTo>
                <a:cubicBezTo>
                  <a:pt x="8657943" y="2366631"/>
                  <a:pt x="8700976" y="2359118"/>
                  <a:pt x="8739140" y="2349962"/>
                </a:cubicBezTo>
                <a:cubicBezTo>
                  <a:pt x="8756870" y="2345553"/>
                  <a:pt x="8776872" y="2340616"/>
                  <a:pt x="8793905" y="2343551"/>
                </a:cubicBezTo>
                <a:cubicBezTo>
                  <a:pt x="8831536" y="2327529"/>
                  <a:pt x="8866416" y="2306209"/>
                  <a:pt x="8900486" y="2280961"/>
                </a:cubicBezTo>
                <a:cubicBezTo>
                  <a:pt x="8910094" y="2187767"/>
                  <a:pt x="8864988" y="2106620"/>
                  <a:pt x="8855726" y="2015802"/>
                </a:cubicBezTo>
                <a:cubicBezTo>
                  <a:pt x="8849582" y="1955950"/>
                  <a:pt x="8869225" y="1898820"/>
                  <a:pt x="8884437" y="1822897"/>
                </a:cubicBezTo>
                <a:cubicBezTo>
                  <a:pt x="8853111" y="1813137"/>
                  <a:pt x="8866265" y="1849048"/>
                  <a:pt x="8863504" y="1870274"/>
                </a:cubicBezTo>
                <a:cubicBezTo>
                  <a:pt x="8856016" y="1924103"/>
                  <a:pt x="8822663" y="1986909"/>
                  <a:pt x="8780312" y="2009008"/>
                </a:cubicBezTo>
                <a:cubicBezTo>
                  <a:pt x="8766462" y="2016153"/>
                  <a:pt x="8743584" y="2026450"/>
                  <a:pt x="8732361" y="2018430"/>
                </a:cubicBezTo>
                <a:cubicBezTo>
                  <a:pt x="8715741" y="2006496"/>
                  <a:pt x="8728343" y="1954927"/>
                  <a:pt x="8728161" y="1928829"/>
                </a:cubicBezTo>
                <a:lnTo>
                  <a:pt x="8725484" y="1906334"/>
                </a:lnTo>
                <a:lnTo>
                  <a:pt x="8716032" y="1826924"/>
                </a:lnTo>
                <a:cubicBezTo>
                  <a:pt x="8711763" y="1811519"/>
                  <a:pt x="8706204" y="1796659"/>
                  <a:pt x="8699102" y="1781979"/>
                </a:cubicBezTo>
                <a:lnTo>
                  <a:pt x="8675454" y="1742364"/>
                </a:lnTo>
                <a:lnTo>
                  <a:pt x="8672914" y="1738110"/>
                </a:lnTo>
                <a:cubicBezTo>
                  <a:pt x="8636133" y="1718797"/>
                  <a:pt x="8614524" y="1693945"/>
                  <a:pt x="8599258" y="1666283"/>
                </a:cubicBezTo>
                <a:cubicBezTo>
                  <a:pt x="8643239" y="1630110"/>
                  <a:pt x="8736545" y="1613690"/>
                  <a:pt x="8801459" y="1654615"/>
                </a:cubicBezTo>
                <a:cubicBezTo>
                  <a:pt x="8840378" y="1679463"/>
                  <a:pt x="8851368" y="1722581"/>
                  <a:pt x="8858476" y="1762962"/>
                </a:cubicBezTo>
                <a:cubicBezTo>
                  <a:pt x="8895085" y="1760772"/>
                  <a:pt x="8948470" y="1747119"/>
                  <a:pt x="8956683" y="1797682"/>
                </a:cubicBezTo>
                <a:cubicBezTo>
                  <a:pt x="8947832" y="1826931"/>
                  <a:pt x="8923598" y="1817243"/>
                  <a:pt x="8907863" y="1828656"/>
                </a:cubicBezTo>
                <a:cubicBezTo>
                  <a:pt x="8884308" y="1926911"/>
                  <a:pt x="8877831" y="2024548"/>
                  <a:pt x="8919596" y="2119014"/>
                </a:cubicBezTo>
                <a:cubicBezTo>
                  <a:pt x="8933785" y="2150281"/>
                  <a:pt x="8954785" y="2179966"/>
                  <a:pt x="8954891" y="2217763"/>
                </a:cubicBezTo>
                <a:cubicBezTo>
                  <a:pt x="8954658" y="2237302"/>
                  <a:pt x="8950678" y="2256969"/>
                  <a:pt x="8943993" y="2275123"/>
                </a:cubicBezTo>
                <a:close/>
                <a:moveTo>
                  <a:pt x="9144136" y="1831654"/>
                </a:moveTo>
                <a:cubicBezTo>
                  <a:pt x="9141829" y="1836001"/>
                  <a:pt x="9139080" y="1839897"/>
                  <a:pt x="9136788" y="1844506"/>
                </a:cubicBezTo>
                <a:cubicBezTo>
                  <a:pt x="9110572" y="1845699"/>
                  <a:pt x="9069534" y="1836255"/>
                  <a:pt x="9043553" y="1825286"/>
                </a:cubicBezTo>
                <a:cubicBezTo>
                  <a:pt x="9035145" y="1774553"/>
                  <a:pt x="9123276" y="1805316"/>
                  <a:pt x="9148828" y="1816095"/>
                </a:cubicBezTo>
                <a:cubicBezTo>
                  <a:pt x="9148303" y="1822507"/>
                  <a:pt x="9146441" y="1827306"/>
                  <a:pt x="9144136" y="1831654"/>
                </a:cubicBezTo>
                <a:close/>
                <a:moveTo>
                  <a:pt x="4233638" y="12958319"/>
                </a:moveTo>
                <a:cubicBezTo>
                  <a:pt x="4226261" y="12939228"/>
                  <a:pt x="4233862" y="12896626"/>
                  <a:pt x="4212251" y="12894737"/>
                </a:cubicBezTo>
                <a:cubicBezTo>
                  <a:pt x="4217159" y="12910183"/>
                  <a:pt x="4217519" y="12926684"/>
                  <a:pt x="4208885" y="12947383"/>
                </a:cubicBezTo>
                <a:cubicBezTo>
                  <a:pt x="4221632" y="12947397"/>
                  <a:pt x="4223042" y="12968447"/>
                  <a:pt x="4233638" y="12958319"/>
                </a:cubicBezTo>
                <a:close/>
                <a:moveTo>
                  <a:pt x="9117073" y="1944229"/>
                </a:moveTo>
                <a:cubicBezTo>
                  <a:pt x="9073296" y="1935124"/>
                  <a:pt x="9059052" y="1902211"/>
                  <a:pt x="9023788" y="1886630"/>
                </a:cubicBezTo>
                <a:cubicBezTo>
                  <a:pt x="9023309" y="1872597"/>
                  <a:pt x="9031600" y="1870117"/>
                  <a:pt x="9035385" y="1861551"/>
                </a:cubicBezTo>
                <a:cubicBezTo>
                  <a:pt x="9077889" y="1874700"/>
                  <a:pt x="9129788" y="1899167"/>
                  <a:pt x="9117073" y="1944229"/>
                </a:cubicBezTo>
                <a:close/>
                <a:moveTo>
                  <a:pt x="4277039" y="12903957"/>
                </a:moveTo>
                <a:cubicBezTo>
                  <a:pt x="4273805" y="12897422"/>
                  <a:pt x="4263990" y="12893085"/>
                  <a:pt x="4260330" y="12886362"/>
                </a:cubicBezTo>
                <a:cubicBezTo>
                  <a:pt x="4253059" y="12900512"/>
                  <a:pt x="4256866" y="12910364"/>
                  <a:pt x="4271753" y="12915921"/>
                </a:cubicBezTo>
                <a:close/>
                <a:moveTo>
                  <a:pt x="4267005" y="12992468"/>
                </a:moveTo>
                <a:cubicBezTo>
                  <a:pt x="4280115" y="12955875"/>
                  <a:pt x="4251333" y="12917113"/>
                  <a:pt x="4233165" y="12903977"/>
                </a:cubicBezTo>
                <a:cubicBezTo>
                  <a:pt x="4243480" y="12923346"/>
                  <a:pt x="4242337" y="12947864"/>
                  <a:pt x="4242424" y="12971904"/>
                </a:cubicBezTo>
                <a:cubicBezTo>
                  <a:pt x="4250065" y="12978856"/>
                  <a:pt x="4261401" y="12984374"/>
                  <a:pt x="4267005" y="12992468"/>
                </a:cubicBezTo>
                <a:close/>
                <a:moveTo>
                  <a:pt x="4308202" y="12922323"/>
                </a:moveTo>
                <a:cubicBezTo>
                  <a:pt x="4291829" y="12907428"/>
                  <a:pt x="4284679" y="12937464"/>
                  <a:pt x="4300840" y="12938987"/>
                </a:cubicBezTo>
                <a:close/>
                <a:moveTo>
                  <a:pt x="4143032" y="13332189"/>
                </a:moveTo>
                <a:lnTo>
                  <a:pt x="4126040" y="13324237"/>
                </a:lnTo>
                <a:lnTo>
                  <a:pt x="4123487" y="13323043"/>
                </a:lnTo>
                <a:cubicBezTo>
                  <a:pt x="4117147" y="13320368"/>
                  <a:pt x="4111982" y="13320512"/>
                  <a:pt x="4111006" y="13330804"/>
                </a:cubicBezTo>
                <a:lnTo>
                  <a:pt x="4120202" y="13334551"/>
                </a:lnTo>
                <a:lnTo>
                  <a:pt x="4129534" y="13338353"/>
                </a:lnTo>
                <a:cubicBezTo>
                  <a:pt x="4135168" y="13339310"/>
                  <a:pt x="4139961" y="13337982"/>
                  <a:pt x="4143032" y="13332189"/>
                </a:cubicBezTo>
                <a:close/>
                <a:moveTo>
                  <a:pt x="4007747" y="13653375"/>
                </a:moveTo>
                <a:cubicBezTo>
                  <a:pt x="4000128" y="13629071"/>
                  <a:pt x="4004200" y="13600230"/>
                  <a:pt x="3980151" y="13581944"/>
                </a:cubicBezTo>
                <a:cubicBezTo>
                  <a:pt x="3972747" y="13602164"/>
                  <a:pt x="3994656" y="13672614"/>
                  <a:pt x="4007747" y="13653375"/>
                </a:cubicBezTo>
                <a:close/>
                <a:moveTo>
                  <a:pt x="4294140" y="13009564"/>
                </a:moveTo>
                <a:cubicBezTo>
                  <a:pt x="4298965" y="12979013"/>
                  <a:pt x="4288832" y="12954618"/>
                  <a:pt x="4280354" y="12929935"/>
                </a:cubicBezTo>
                <a:cubicBezTo>
                  <a:pt x="4273869" y="12960774"/>
                  <a:pt x="4273113" y="12989039"/>
                  <a:pt x="4294140" y="13009564"/>
                </a:cubicBezTo>
                <a:close/>
                <a:moveTo>
                  <a:pt x="4339429" y="12950930"/>
                </a:moveTo>
                <a:cubicBezTo>
                  <a:pt x="4334448" y="12947197"/>
                  <a:pt x="4334390" y="12941554"/>
                  <a:pt x="4325101" y="12939492"/>
                </a:cubicBezTo>
                <a:lnTo>
                  <a:pt x="4319626" y="12951884"/>
                </a:lnTo>
                <a:cubicBezTo>
                  <a:pt x="4328636" y="12956886"/>
                  <a:pt x="4335366" y="12957816"/>
                  <a:pt x="4339429" y="12950930"/>
                </a:cubicBezTo>
                <a:close/>
                <a:moveTo>
                  <a:pt x="4180793" y="13335596"/>
                </a:moveTo>
                <a:cubicBezTo>
                  <a:pt x="4164580" y="13328432"/>
                  <a:pt x="4144447" y="13300131"/>
                  <a:pt x="4128846" y="13319281"/>
                </a:cubicBezTo>
                <a:cubicBezTo>
                  <a:pt x="4145288" y="13322461"/>
                  <a:pt x="4169772" y="13345535"/>
                  <a:pt x="4180793" y="13335596"/>
                </a:cubicBezTo>
                <a:close/>
                <a:moveTo>
                  <a:pt x="4325555" y="13037744"/>
                </a:moveTo>
                <a:cubicBezTo>
                  <a:pt x="4332418" y="13006050"/>
                  <a:pt x="4319962" y="12981140"/>
                  <a:pt x="4307929" y="12956418"/>
                </a:cubicBezTo>
                <a:cubicBezTo>
                  <a:pt x="4298418" y="12989495"/>
                  <a:pt x="4297333" y="13019656"/>
                  <a:pt x="4325555" y="13037744"/>
                </a:cubicBezTo>
                <a:close/>
                <a:moveTo>
                  <a:pt x="4352740" y="12976217"/>
                </a:moveTo>
                <a:cubicBezTo>
                  <a:pt x="4361964" y="12968037"/>
                  <a:pt x="4347013" y="12952238"/>
                  <a:pt x="4340110" y="12960934"/>
                </a:cubicBezTo>
                <a:cubicBezTo>
                  <a:pt x="4348218" y="12964517"/>
                  <a:pt x="4340749" y="12974494"/>
                  <a:pt x="4352740" y="12976217"/>
                </a:cubicBezTo>
                <a:close/>
                <a:moveTo>
                  <a:pt x="4050089" y="13705277"/>
                </a:moveTo>
                <a:cubicBezTo>
                  <a:pt x="4037539" y="13678284"/>
                  <a:pt x="4052066" y="13640785"/>
                  <a:pt x="4022283" y="13620476"/>
                </a:cubicBezTo>
                <a:cubicBezTo>
                  <a:pt x="4026498" y="13647872"/>
                  <a:pt x="4025448" y="13701029"/>
                  <a:pt x="4050089" y="13705277"/>
                </a:cubicBezTo>
                <a:close/>
                <a:moveTo>
                  <a:pt x="4155312" y="13482135"/>
                </a:moveTo>
                <a:cubicBezTo>
                  <a:pt x="4125354" y="13471452"/>
                  <a:pt x="4092734" y="13452953"/>
                  <a:pt x="4071578" y="13465053"/>
                </a:cubicBezTo>
                <a:cubicBezTo>
                  <a:pt x="4101107" y="13475548"/>
                  <a:pt x="4137438" y="13501814"/>
                  <a:pt x="4155312" y="13482135"/>
                </a:cubicBezTo>
                <a:close/>
                <a:moveTo>
                  <a:pt x="4073453" y="13682407"/>
                </a:moveTo>
                <a:cubicBezTo>
                  <a:pt x="4066184" y="13670003"/>
                  <a:pt x="4074302" y="13651631"/>
                  <a:pt x="4058229" y="13642997"/>
                </a:cubicBezTo>
                <a:cubicBezTo>
                  <a:pt x="4055929" y="13656280"/>
                  <a:pt x="4059019" y="13690838"/>
                  <a:pt x="4073453" y="13682407"/>
                </a:cubicBezTo>
                <a:close/>
                <a:moveTo>
                  <a:pt x="4354577" y="13050567"/>
                </a:moveTo>
                <a:cubicBezTo>
                  <a:pt x="4346246" y="13029013"/>
                  <a:pt x="4357188" y="12999632"/>
                  <a:pt x="4335317" y="12983329"/>
                </a:cubicBezTo>
                <a:cubicBezTo>
                  <a:pt x="4333649" y="13005572"/>
                  <a:pt x="4331800" y="13059399"/>
                  <a:pt x="4354577" y="13050567"/>
                </a:cubicBezTo>
                <a:close/>
                <a:moveTo>
                  <a:pt x="4376234" y="13080053"/>
                </a:moveTo>
                <a:cubicBezTo>
                  <a:pt x="4390508" y="13059293"/>
                  <a:pt x="4377994" y="13002185"/>
                  <a:pt x="4359643" y="12994077"/>
                </a:cubicBezTo>
                <a:cubicBezTo>
                  <a:pt x="4367652" y="13022129"/>
                  <a:pt x="4358187" y="13056248"/>
                  <a:pt x="4376234" y="13080053"/>
                </a:cubicBezTo>
                <a:close/>
                <a:moveTo>
                  <a:pt x="4414676" y="13159541"/>
                </a:moveTo>
                <a:cubicBezTo>
                  <a:pt x="4414413" y="13148341"/>
                  <a:pt x="4402694" y="13131578"/>
                  <a:pt x="4407717" y="13118476"/>
                </a:cubicBezTo>
                <a:cubicBezTo>
                  <a:pt x="4366933" y="13099946"/>
                  <a:pt x="4336453" y="13065030"/>
                  <a:pt x="4301294" y="13037238"/>
                </a:cubicBezTo>
                <a:cubicBezTo>
                  <a:pt x="4244402" y="12991673"/>
                  <a:pt x="4199857" y="12959735"/>
                  <a:pt x="4143161" y="12918343"/>
                </a:cubicBezTo>
                <a:cubicBezTo>
                  <a:pt x="4047041" y="12847274"/>
                  <a:pt x="3947877" y="12769243"/>
                  <a:pt x="3855933" y="12702573"/>
                </a:cubicBezTo>
                <a:cubicBezTo>
                  <a:pt x="3843171" y="12693361"/>
                  <a:pt x="3823839" y="12664391"/>
                  <a:pt x="3808130" y="12676856"/>
                </a:cubicBezTo>
                <a:cubicBezTo>
                  <a:pt x="3798782" y="12669151"/>
                  <a:pt x="3803049" y="12697592"/>
                  <a:pt x="3793086" y="12690126"/>
                </a:cubicBezTo>
                <a:cubicBezTo>
                  <a:pt x="3785920" y="12710961"/>
                  <a:pt x="3811986" y="12714308"/>
                  <a:pt x="3822611" y="12722577"/>
                </a:cubicBezTo>
                <a:cubicBezTo>
                  <a:pt x="3860141" y="12751926"/>
                  <a:pt x="3900939" y="12779656"/>
                  <a:pt x="3941409" y="12809283"/>
                </a:cubicBezTo>
                <a:cubicBezTo>
                  <a:pt x="4099679" y="12926707"/>
                  <a:pt x="4236610" y="13061258"/>
                  <a:pt x="4410077" y="13168545"/>
                </a:cubicBezTo>
                <a:cubicBezTo>
                  <a:pt x="4413580" y="13166390"/>
                  <a:pt x="4414764" y="13163274"/>
                  <a:pt x="4414676" y="13159541"/>
                </a:cubicBezTo>
                <a:close/>
                <a:moveTo>
                  <a:pt x="4140086" y="13784364"/>
                </a:moveTo>
                <a:cubicBezTo>
                  <a:pt x="4114495" y="13777653"/>
                  <a:pt x="4122753" y="13757811"/>
                  <a:pt x="4103503" y="13748283"/>
                </a:cubicBezTo>
                <a:cubicBezTo>
                  <a:pt x="4081746" y="13769822"/>
                  <a:pt x="4134906" y="13803013"/>
                  <a:pt x="4140086" y="13784364"/>
                </a:cubicBezTo>
                <a:close/>
                <a:moveTo>
                  <a:pt x="4142541" y="13778810"/>
                </a:moveTo>
                <a:cubicBezTo>
                  <a:pt x="4147120" y="13769599"/>
                  <a:pt x="4144503" y="13762825"/>
                  <a:pt x="4138621" y="13757672"/>
                </a:cubicBezTo>
                <a:cubicBezTo>
                  <a:pt x="4134657" y="13766645"/>
                  <a:pt x="4136657" y="13773657"/>
                  <a:pt x="4142541" y="13778810"/>
                </a:cubicBezTo>
                <a:close/>
                <a:moveTo>
                  <a:pt x="9340265" y="2017050"/>
                </a:moveTo>
                <a:cubicBezTo>
                  <a:pt x="9321098" y="1980401"/>
                  <a:pt x="9329895" y="1933050"/>
                  <a:pt x="9327063" y="1890297"/>
                </a:cubicBezTo>
                <a:cubicBezTo>
                  <a:pt x="9343463" y="1925211"/>
                  <a:pt x="9332727" y="1975804"/>
                  <a:pt x="9340265" y="2017050"/>
                </a:cubicBezTo>
                <a:close/>
                <a:moveTo>
                  <a:pt x="4445797" y="13110789"/>
                </a:moveTo>
                <a:cubicBezTo>
                  <a:pt x="4414168" y="13095792"/>
                  <a:pt x="4436241" y="13036603"/>
                  <a:pt x="4407195" y="13009981"/>
                </a:cubicBezTo>
                <a:cubicBezTo>
                  <a:pt x="4400233" y="13039589"/>
                  <a:pt x="4418750" y="13060026"/>
                  <a:pt x="4410557" y="13090111"/>
                </a:cubicBezTo>
                <a:cubicBezTo>
                  <a:pt x="4397911" y="13065629"/>
                  <a:pt x="4409886" y="13031597"/>
                  <a:pt x="4386774" y="13011171"/>
                </a:cubicBezTo>
                <a:cubicBezTo>
                  <a:pt x="4384123" y="13039109"/>
                  <a:pt x="4403253" y="13059308"/>
                  <a:pt x="4390564" y="13091491"/>
                </a:cubicBezTo>
                <a:cubicBezTo>
                  <a:pt x="4409391" y="13100832"/>
                  <a:pt x="4414299" y="13116278"/>
                  <a:pt x="4440322" y="13123180"/>
                </a:cubicBezTo>
                <a:close/>
                <a:moveTo>
                  <a:pt x="4458174" y="13116257"/>
                </a:moveTo>
                <a:cubicBezTo>
                  <a:pt x="4458002" y="13099328"/>
                  <a:pt x="4466020" y="13078870"/>
                  <a:pt x="4449846" y="13068149"/>
                </a:cubicBezTo>
                <a:cubicBezTo>
                  <a:pt x="4446513" y="13086082"/>
                  <a:pt x="4449573" y="13102244"/>
                  <a:pt x="4458174" y="13116257"/>
                </a:cubicBezTo>
                <a:close/>
                <a:moveTo>
                  <a:pt x="9358626" y="2029658"/>
                </a:moveTo>
                <a:cubicBezTo>
                  <a:pt x="9348085" y="1993629"/>
                  <a:pt x="9336953" y="1943967"/>
                  <a:pt x="9345487" y="1909681"/>
                </a:cubicBezTo>
                <a:cubicBezTo>
                  <a:pt x="9355871" y="1927641"/>
                  <a:pt x="9350196" y="1950848"/>
                  <a:pt x="9353000" y="1972143"/>
                </a:cubicBezTo>
                <a:cubicBezTo>
                  <a:pt x="9355140" y="1992632"/>
                  <a:pt x="9368785" y="2013575"/>
                  <a:pt x="9358626" y="2029658"/>
                </a:cubicBezTo>
                <a:close/>
                <a:moveTo>
                  <a:pt x="9304463" y="2222887"/>
                </a:moveTo>
                <a:cubicBezTo>
                  <a:pt x="9306341" y="2192102"/>
                  <a:pt x="9299559" y="2163610"/>
                  <a:pt x="9282648" y="2137272"/>
                </a:cubicBezTo>
                <a:cubicBezTo>
                  <a:pt x="9212495" y="2189900"/>
                  <a:pt x="9172304" y="2284320"/>
                  <a:pt x="9125270" y="2366540"/>
                </a:cubicBezTo>
                <a:cubicBezTo>
                  <a:pt x="9069368" y="2464217"/>
                  <a:pt x="9039178" y="2540621"/>
                  <a:pt x="9009394" y="2629952"/>
                </a:cubicBezTo>
                <a:cubicBezTo>
                  <a:pt x="8985532" y="2698954"/>
                  <a:pt x="8968922" y="2771160"/>
                  <a:pt x="8991286" y="2824383"/>
                </a:cubicBezTo>
                <a:cubicBezTo>
                  <a:pt x="9005045" y="2815165"/>
                  <a:pt x="9031204" y="2803268"/>
                  <a:pt x="9034052" y="2784130"/>
                </a:cubicBezTo>
                <a:cubicBezTo>
                  <a:pt x="9031263" y="2786977"/>
                  <a:pt x="9027286" y="2786750"/>
                  <a:pt x="9023924" y="2786284"/>
                </a:cubicBezTo>
                <a:cubicBezTo>
                  <a:pt x="8999190" y="2731504"/>
                  <a:pt x="9010999" y="2650547"/>
                  <a:pt x="9035366" y="2574630"/>
                </a:cubicBezTo>
                <a:cubicBezTo>
                  <a:pt x="9061995" y="2493593"/>
                  <a:pt x="9116836" y="2408705"/>
                  <a:pt x="9156568" y="2344165"/>
                </a:cubicBezTo>
                <a:cubicBezTo>
                  <a:pt x="9194127" y="2282235"/>
                  <a:pt x="9220002" y="2202905"/>
                  <a:pt x="9275193" y="2195677"/>
                </a:cubicBezTo>
                <a:cubicBezTo>
                  <a:pt x="9284617" y="2196271"/>
                  <a:pt x="9298573" y="2213145"/>
                  <a:pt x="9304463" y="2222887"/>
                </a:cubicBezTo>
                <a:close/>
                <a:moveTo>
                  <a:pt x="9236794" y="2389181"/>
                </a:moveTo>
                <a:cubicBezTo>
                  <a:pt x="9239514" y="2382504"/>
                  <a:pt x="9241361" y="2375512"/>
                  <a:pt x="9241843" y="2368076"/>
                </a:cubicBezTo>
                <a:cubicBezTo>
                  <a:pt x="9203392" y="2411255"/>
                  <a:pt x="9170317" y="2466498"/>
                  <a:pt x="9146247" y="2526740"/>
                </a:cubicBezTo>
                <a:cubicBezTo>
                  <a:pt x="9129809" y="2567408"/>
                  <a:pt x="9108727" y="2607044"/>
                  <a:pt x="9116075" y="2634256"/>
                </a:cubicBezTo>
                <a:cubicBezTo>
                  <a:pt x="9131384" y="2596149"/>
                  <a:pt x="9138468" y="2565115"/>
                  <a:pt x="9156812" y="2529369"/>
                </a:cubicBezTo>
                <a:cubicBezTo>
                  <a:pt x="9175721" y="2492342"/>
                  <a:pt x="9186614" y="2471150"/>
                  <a:pt x="9202041" y="2444312"/>
                </a:cubicBezTo>
                <a:cubicBezTo>
                  <a:pt x="9212619" y="2426423"/>
                  <a:pt x="9228635" y="2409215"/>
                  <a:pt x="9236794" y="2389181"/>
                </a:cubicBezTo>
                <a:close/>
                <a:moveTo>
                  <a:pt x="4306884" y="13555745"/>
                </a:moveTo>
                <a:cubicBezTo>
                  <a:pt x="4302126" y="13543428"/>
                  <a:pt x="4284780" y="13538829"/>
                  <a:pt x="4279790" y="13557050"/>
                </a:cubicBezTo>
                <a:cubicBezTo>
                  <a:pt x="4292022" y="13563988"/>
                  <a:pt x="4300836" y="13564818"/>
                  <a:pt x="4306884" y="13555745"/>
                </a:cubicBezTo>
                <a:close/>
                <a:moveTo>
                  <a:pt x="4372391" y="13407485"/>
                </a:moveTo>
                <a:cubicBezTo>
                  <a:pt x="4408465" y="13335077"/>
                  <a:pt x="4288883" y="13355268"/>
                  <a:pt x="4254100" y="13348581"/>
                </a:cubicBezTo>
                <a:cubicBezTo>
                  <a:pt x="4247731" y="13364151"/>
                  <a:pt x="4253908" y="13375561"/>
                  <a:pt x="4248392" y="13391508"/>
                </a:cubicBezTo>
                <a:cubicBezTo>
                  <a:pt x="4292710" y="13405472"/>
                  <a:pt x="4327649" y="13393333"/>
                  <a:pt x="4372391" y="13407485"/>
                </a:cubicBezTo>
                <a:close/>
                <a:moveTo>
                  <a:pt x="4548035" y="13025531"/>
                </a:moveTo>
                <a:cubicBezTo>
                  <a:pt x="4552019" y="13018083"/>
                  <a:pt x="4554433" y="13008649"/>
                  <a:pt x="4554721" y="12997030"/>
                </a:cubicBezTo>
                <a:cubicBezTo>
                  <a:pt x="4493449" y="12938295"/>
                  <a:pt x="4418214" y="12889222"/>
                  <a:pt x="4350605" y="12837900"/>
                </a:cubicBezTo>
                <a:cubicBezTo>
                  <a:pt x="4315493" y="12811152"/>
                  <a:pt x="4278056" y="12779289"/>
                  <a:pt x="4252292" y="12760246"/>
                </a:cubicBezTo>
                <a:cubicBezTo>
                  <a:pt x="4222402" y="12737846"/>
                  <a:pt x="4189729" y="12722900"/>
                  <a:pt x="4161074" y="12700025"/>
                </a:cubicBezTo>
                <a:cubicBezTo>
                  <a:pt x="4133980" y="12679372"/>
                  <a:pt x="4110763" y="12652261"/>
                  <a:pt x="4083670" y="12631609"/>
                </a:cubicBezTo>
                <a:cubicBezTo>
                  <a:pt x="4057672" y="12611951"/>
                  <a:pt x="4030499" y="12598413"/>
                  <a:pt x="4004639" y="12577284"/>
                </a:cubicBezTo>
                <a:cubicBezTo>
                  <a:pt x="3982670" y="12558895"/>
                  <a:pt x="3962487" y="12534146"/>
                  <a:pt x="3933901" y="12526112"/>
                </a:cubicBezTo>
                <a:cubicBezTo>
                  <a:pt x="3912842" y="12540299"/>
                  <a:pt x="3879293" y="12564286"/>
                  <a:pt x="3872652" y="12587397"/>
                </a:cubicBezTo>
                <a:cubicBezTo>
                  <a:pt x="4002147" y="12670658"/>
                  <a:pt x="4157677" y="12791978"/>
                  <a:pt x="4276292" y="12883711"/>
                </a:cubicBezTo>
                <a:cubicBezTo>
                  <a:pt x="4323787" y="12920527"/>
                  <a:pt x="4372455" y="12951223"/>
                  <a:pt x="4413687" y="12983740"/>
                </a:cubicBezTo>
                <a:cubicBezTo>
                  <a:pt x="4436701" y="13002080"/>
                  <a:pt x="4454763" y="13035084"/>
                  <a:pt x="4484866" y="13044299"/>
                </a:cubicBezTo>
                <a:cubicBezTo>
                  <a:pt x="4510006" y="13052343"/>
                  <a:pt x="4536084" y="13047875"/>
                  <a:pt x="4548035" y="13025531"/>
                </a:cubicBezTo>
                <a:close/>
                <a:moveTo>
                  <a:pt x="9405502" y="2052623"/>
                </a:moveTo>
                <a:cubicBezTo>
                  <a:pt x="9391040" y="2046233"/>
                  <a:pt x="9405330" y="2025397"/>
                  <a:pt x="9385235" y="2028300"/>
                </a:cubicBezTo>
                <a:cubicBezTo>
                  <a:pt x="9376935" y="1996458"/>
                  <a:pt x="9374781" y="1962209"/>
                  <a:pt x="9366670" y="1929938"/>
                </a:cubicBezTo>
                <a:cubicBezTo>
                  <a:pt x="9357900" y="1967045"/>
                  <a:pt x="9384163" y="2004262"/>
                  <a:pt x="9371097" y="2033835"/>
                </a:cubicBezTo>
                <a:cubicBezTo>
                  <a:pt x="9361053" y="1990977"/>
                  <a:pt x="9355928" y="1946195"/>
                  <a:pt x="9356950" y="1899005"/>
                </a:cubicBezTo>
                <a:cubicBezTo>
                  <a:pt x="9397217" y="1918334"/>
                  <a:pt x="9368200" y="1978255"/>
                  <a:pt x="9392432" y="2012013"/>
                </a:cubicBezTo>
                <a:cubicBezTo>
                  <a:pt x="9394669" y="1987389"/>
                  <a:pt x="9384233" y="1968434"/>
                  <a:pt x="9387699" y="1943328"/>
                </a:cubicBezTo>
                <a:cubicBezTo>
                  <a:pt x="9404368" y="1975794"/>
                  <a:pt x="9402169" y="2015291"/>
                  <a:pt x="9405502" y="2052623"/>
                </a:cubicBezTo>
                <a:close/>
                <a:moveTo>
                  <a:pt x="9273546" y="2358628"/>
                </a:moveTo>
                <a:cubicBezTo>
                  <a:pt x="9279075" y="2308041"/>
                  <a:pt x="9316643" y="2250704"/>
                  <a:pt x="9273853" y="2211402"/>
                </a:cubicBezTo>
                <a:cubicBezTo>
                  <a:pt x="9234751" y="2214521"/>
                  <a:pt x="9218421" y="2261865"/>
                  <a:pt x="9195871" y="2301362"/>
                </a:cubicBezTo>
                <a:cubicBezTo>
                  <a:pt x="9170823" y="2345365"/>
                  <a:pt x="9136161" y="2389198"/>
                  <a:pt x="9110457" y="2436990"/>
                </a:cubicBezTo>
                <a:cubicBezTo>
                  <a:pt x="9073383" y="2504744"/>
                  <a:pt x="9047498" y="2579480"/>
                  <a:pt x="9036295" y="2633679"/>
                </a:cubicBezTo>
                <a:cubicBezTo>
                  <a:pt x="9025787" y="2680537"/>
                  <a:pt x="9009277" y="2732901"/>
                  <a:pt x="9032357" y="2766044"/>
                </a:cubicBezTo>
                <a:cubicBezTo>
                  <a:pt x="9065895" y="2751288"/>
                  <a:pt x="9104465" y="2697454"/>
                  <a:pt x="9124416" y="2660378"/>
                </a:cubicBezTo>
                <a:cubicBezTo>
                  <a:pt x="9113326" y="2655477"/>
                  <a:pt x="9103625" y="2657820"/>
                  <a:pt x="9092755" y="2644348"/>
                </a:cubicBezTo>
                <a:cubicBezTo>
                  <a:pt x="9107872" y="2628592"/>
                  <a:pt x="9102806" y="2605448"/>
                  <a:pt x="9109909" y="2583601"/>
                </a:cubicBezTo>
                <a:cubicBezTo>
                  <a:pt x="9134425" y="2510809"/>
                  <a:pt x="9176588" y="2431536"/>
                  <a:pt x="9232619" y="2349723"/>
                </a:cubicBezTo>
                <a:cubicBezTo>
                  <a:pt x="9245683" y="2347847"/>
                  <a:pt x="9256365" y="2361745"/>
                  <a:pt x="9273546" y="2358628"/>
                </a:cubicBezTo>
                <a:close/>
                <a:moveTo>
                  <a:pt x="9158978" y="2631167"/>
                </a:moveTo>
                <a:cubicBezTo>
                  <a:pt x="9154814" y="2600760"/>
                  <a:pt x="9173266" y="2564532"/>
                  <a:pt x="9181118" y="2531272"/>
                </a:cubicBezTo>
                <a:cubicBezTo>
                  <a:pt x="9186477" y="2561187"/>
                  <a:pt x="9173435" y="2596234"/>
                  <a:pt x="9158978" y="2631167"/>
                </a:cubicBezTo>
                <a:close/>
                <a:moveTo>
                  <a:pt x="9295101" y="2364073"/>
                </a:moveTo>
                <a:cubicBezTo>
                  <a:pt x="9303317" y="2330480"/>
                  <a:pt x="9317087" y="2282004"/>
                  <a:pt x="9305870" y="2261241"/>
                </a:cubicBezTo>
                <a:cubicBezTo>
                  <a:pt x="9310341" y="2293811"/>
                  <a:pt x="9282584" y="2333557"/>
                  <a:pt x="9295101" y="2364073"/>
                </a:cubicBezTo>
                <a:close/>
                <a:moveTo>
                  <a:pt x="4415702" y="13413344"/>
                </a:moveTo>
                <a:cubicBezTo>
                  <a:pt x="4422595" y="13400049"/>
                  <a:pt x="4414908" y="13392056"/>
                  <a:pt x="4408878" y="13383775"/>
                </a:cubicBezTo>
                <a:cubicBezTo>
                  <a:pt x="4394912" y="13388838"/>
                  <a:pt x="4400956" y="13406318"/>
                  <a:pt x="4415702" y="13413344"/>
                </a:cubicBezTo>
                <a:close/>
                <a:moveTo>
                  <a:pt x="9426025" y="2077430"/>
                </a:moveTo>
                <a:cubicBezTo>
                  <a:pt x="9409418" y="2041393"/>
                  <a:pt x="9407184" y="2000431"/>
                  <a:pt x="9404906" y="1958424"/>
                </a:cubicBezTo>
                <a:cubicBezTo>
                  <a:pt x="9421436" y="1973928"/>
                  <a:pt x="9413804" y="1999255"/>
                  <a:pt x="9417379" y="2018773"/>
                </a:cubicBezTo>
                <a:cubicBezTo>
                  <a:pt x="9420530" y="2038102"/>
                  <a:pt x="9432614" y="2056767"/>
                  <a:pt x="9426025" y="2077430"/>
                </a:cubicBezTo>
                <a:close/>
                <a:moveTo>
                  <a:pt x="9190774" y="2660955"/>
                </a:moveTo>
                <a:cubicBezTo>
                  <a:pt x="9185382" y="2654988"/>
                  <a:pt x="9187719" y="2646291"/>
                  <a:pt x="9188460" y="2638937"/>
                </a:cubicBezTo>
                <a:cubicBezTo>
                  <a:pt x="9182730" y="2634869"/>
                  <a:pt x="9179595" y="2644238"/>
                  <a:pt x="9172713" y="2637100"/>
                </a:cubicBezTo>
                <a:cubicBezTo>
                  <a:pt x="9185709" y="2611093"/>
                  <a:pt x="9171055" y="2579526"/>
                  <a:pt x="9192152" y="2560170"/>
                </a:cubicBezTo>
                <a:cubicBezTo>
                  <a:pt x="9203636" y="2563708"/>
                  <a:pt x="9189980" y="2573037"/>
                  <a:pt x="9193273" y="2578076"/>
                </a:cubicBezTo>
                <a:cubicBezTo>
                  <a:pt x="9197389" y="2577847"/>
                  <a:pt x="9201422" y="2575532"/>
                  <a:pt x="9205035" y="2573032"/>
                </a:cubicBezTo>
                <a:cubicBezTo>
                  <a:pt x="9212650" y="2583054"/>
                  <a:pt x="9201596" y="2595580"/>
                  <a:pt x="9199802" y="2607590"/>
                </a:cubicBezTo>
                <a:cubicBezTo>
                  <a:pt x="9196049" y="2627440"/>
                  <a:pt x="9200042" y="2650200"/>
                  <a:pt x="9190774" y="2660955"/>
                </a:cubicBezTo>
                <a:close/>
                <a:moveTo>
                  <a:pt x="9445057" y="2090335"/>
                </a:moveTo>
                <a:cubicBezTo>
                  <a:pt x="9426888" y="2055533"/>
                  <a:pt x="9431116" y="2012605"/>
                  <a:pt x="9422607" y="1974347"/>
                </a:cubicBezTo>
                <a:cubicBezTo>
                  <a:pt x="9441800" y="1979223"/>
                  <a:pt x="9434956" y="2009667"/>
                  <a:pt x="9437605" y="2027830"/>
                </a:cubicBezTo>
                <a:cubicBezTo>
                  <a:pt x="9440577" y="2048709"/>
                  <a:pt x="9452157" y="2070817"/>
                  <a:pt x="9445057" y="2090335"/>
                </a:cubicBezTo>
                <a:close/>
                <a:moveTo>
                  <a:pt x="4255924" y="13848823"/>
                </a:moveTo>
                <a:cubicBezTo>
                  <a:pt x="4234890" y="13819103"/>
                  <a:pt x="4230848" y="13782081"/>
                  <a:pt x="4205932" y="13754220"/>
                </a:cubicBezTo>
                <a:cubicBezTo>
                  <a:pt x="4189805" y="13771095"/>
                  <a:pt x="4174204" y="13790247"/>
                  <a:pt x="4160218" y="13812665"/>
                </a:cubicBezTo>
                <a:cubicBezTo>
                  <a:pt x="4186261" y="13833364"/>
                  <a:pt x="4236378" y="13859593"/>
                  <a:pt x="4255924" y="13848823"/>
                </a:cubicBezTo>
                <a:close/>
                <a:moveTo>
                  <a:pt x="9209804" y="2680611"/>
                </a:moveTo>
                <a:cubicBezTo>
                  <a:pt x="9201353" y="2667269"/>
                  <a:pt x="9211074" y="2645268"/>
                  <a:pt x="9213329" y="2628565"/>
                </a:cubicBezTo>
                <a:cubicBezTo>
                  <a:pt x="9216201" y="2611629"/>
                  <a:pt x="9212612" y="2587287"/>
                  <a:pt x="9228969" y="2583895"/>
                </a:cubicBezTo>
                <a:cubicBezTo>
                  <a:pt x="9225952" y="2613915"/>
                  <a:pt x="9221559" y="2657486"/>
                  <a:pt x="9209804" y="2680611"/>
                </a:cubicBezTo>
                <a:close/>
                <a:moveTo>
                  <a:pt x="4622534" y="13110234"/>
                </a:moveTo>
                <a:cubicBezTo>
                  <a:pt x="4597519" y="13084882"/>
                  <a:pt x="4595249" y="13032300"/>
                  <a:pt x="4564192" y="13020621"/>
                </a:cubicBezTo>
                <a:cubicBezTo>
                  <a:pt x="4566768" y="13030951"/>
                  <a:pt x="4563190" y="13043669"/>
                  <a:pt x="4557765" y="13057104"/>
                </a:cubicBezTo>
                <a:cubicBezTo>
                  <a:pt x="4539198" y="13062178"/>
                  <a:pt x="4516349" y="13056168"/>
                  <a:pt x="4502256" y="13071900"/>
                </a:cubicBezTo>
                <a:cubicBezTo>
                  <a:pt x="4495853" y="13095627"/>
                  <a:pt x="4518195" y="13108561"/>
                  <a:pt x="4509141" y="13133670"/>
                </a:cubicBezTo>
                <a:cubicBezTo>
                  <a:pt x="4480767" y="13139007"/>
                  <a:pt x="4445304" y="13126913"/>
                  <a:pt x="4427927" y="13161622"/>
                </a:cubicBezTo>
                <a:cubicBezTo>
                  <a:pt x="4460928" y="13201226"/>
                  <a:pt x="4520244" y="13169727"/>
                  <a:pt x="4567755" y="13189188"/>
                </a:cubicBezTo>
                <a:cubicBezTo>
                  <a:pt x="4584762" y="13159933"/>
                  <a:pt x="4602959" y="13133758"/>
                  <a:pt x="4622534" y="13110234"/>
                </a:cubicBezTo>
                <a:close/>
                <a:moveTo>
                  <a:pt x="9231887" y="2681282"/>
                </a:moveTo>
                <a:cubicBezTo>
                  <a:pt x="9230438" y="2685296"/>
                  <a:pt x="9228230" y="2688862"/>
                  <a:pt x="9224811" y="2691732"/>
                </a:cubicBezTo>
                <a:cubicBezTo>
                  <a:pt x="9217424" y="2678677"/>
                  <a:pt x="9226843" y="2659648"/>
                  <a:pt x="9229743" y="2643923"/>
                </a:cubicBezTo>
                <a:cubicBezTo>
                  <a:pt x="9232920" y="2629867"/>
                  <a:pt x="9229999" y="2608993"/>
                  <a:pt x="9243842" y="2601711"/>
                </a:cubicBezTo>
                <a:cubicBezTo>
                  <a:pt x="9255292" y="2612439"/>
                  <a:pt x="9239671" y="2627181"/>
                  <a:pt x="9236644" y="2639758"/>
                </a:cubicBezTo>
                <a:cubicBezTo>
                  <a:pt x="9233755" y="2653168"/>
                  <a:pt x="9236234" y="2669241"/>
                  <a:pt x="9231887" y="2681282"/>
                </a:cubicBezTo>
                <a:close/>
                <a:moveTo>
                  <a:pt x="9478136" y="2127439"/>
                </a:moveTo>
                <a:cubicBezTo>
                  <a:pt x="9469630" y="2116485"/>
                  <a:pt x="9472274" y="2101205"/>
                  <a:pt x="9468295" y="2088139"/>
                </a:cubicBezTo>
                <a:cubicBezTo>
                  <a:pt x="9458805" y="2087544"/>
                  <a:pt x="9471226" y="2101256"/>
                  <a:pt x="9463180" y="2109009"/>
                </a:cubicBezTo>
                <a:cubicBezTo>
                  <a:pt x="9447574" y="2072302"/>
                  <a:pt x="9440642" y="2032231"/>
                  <a:pt x="9445907" y="1987784"/>
                </a:cubicBezTo>
                <a:cubicBezTo>
                  <a:pt x="9462786" y="2015801"/>
                  <a:pt x="9446214" y="2056795"/>
                  <a:pt x="9466379" y="2083181"/>
                </a:cubicBezTo>
                <a:cubicBezTo>
                  <a:pt x="9470289" y="2054583"/>
                  <a:pt x="9453137" y="2034154"/>
                  <a:pt x="9462812" y="2002963"/>
                </a:cubicBezTo>
                <a:cubicBezTo>
                  <a:pt x="9472713" y="2021216"/>
                  <a:pt x="9472512" y="2043743"/>
                  <a:pt x="9475120" y="2063399"/>
                </a:cubicBezTo>
                <a:cubicBezTo>
                  <a:pt x="9477777" y="2084105"/>
                  <a:pt x="9482582" y="2105760"/>
                  <a:pt x="9478136" y="2127439"/>
                </a:cubicBezTo>
                <a:close/>
                <a:moveTo>
                  <a:pt x="4404457" y="13631540"/>
                </a:moveTo>
                <a:cubicBezTo>
                  <a:pt x="4378981" y="13609559"/>
                  <a:pt x="4366429" y="13582565"/>
                  <a:pt x="4336647" y="13562256"/>
                </a:cubicBezTo>
                <a:cubicBezTo>
                  <a:pt x="4315246" y="13569142"/>
                  <a:pt x="4299890" y="13593508"/>
                  <a:pt x="4288907" y="13626445"/>
                </a:cubicBezTo>
                <a:cubicBezTo>
                  <a:pt x="4331279" y="13639039"/>
                  <a:pt x="4369745" y="13639694"/>
                  <a:pt x="4404457" y="13631540"/>
                </a:cubicBezTo>
                <a:close/>
                <a:moveTo>
                  <a:pt x="9243951" y="2713688"/>
                </a:moveTo>
                <a:cubicBezTo>
                  <a:pt x="9231419" y="2686333"/>
                  <a:pt x="9247713" y="2652940"/>
                  <a:pt x="9256310" y="2620712"/>
                </a:cubicBezTo>
                <a:cubicBezTo>
                  <a:pt x="9267608" y="2648537"/>
                  <a:pt x="9246139" y="2683196"/>
                  <a:pt x="9243951" y="2713688"/>
                </a:cubicBezTo>
                <a:close/>
                <a:moveTo>
                  <a:pt x="4617788" y="13186782"/>
                </a:moveTo>
                <a:cubicBezTo>
                  <a:pt x="4608965" y="13181352"/>
                  <a:pt x="4602047" y="13180848"/>
                  <a:pt x="4597982" y="13187733"/>
                </a:cubicBezTo>
                <a:cubicBezTo>
                  <a:pt x="4605854" y="13190701"/>
                  <a:pt x="4612962" y="13190778"/>
                  <a:pt x="4617788" y="13186782"/>
                </a:cubicBezTo>
                <a:close/>
                <a:moveTo>
                  <a:pt x="9500711" y="2137421"/>
                </a:moveTo>
                <a:cubicBezTo>
                  <a:pt x="9487612" y="2121465"/>
                  <a:pt x="9489305" y="2094250"/>
                  <a:pt x="9485829" y="2072886"/>
                </a:cubicBezTo>
                <a:cubicBezTo>
                  <a:pt x="9482786" y="2051713"/>
                  <a:pt x="9472695" y="2028952"/>
                  <a:pt x="9481510" y="2012510"/>
                </a:cubicBezTo>
                <a:cubicBezTo>
                  <a:pt x="9495773" y="2030505"/>
                  <a:pt x="9489514" y="2055194"/>
                  <a:pt x="9492745" y="2075942"/>
                </a:cubicBezTo>
                <a:cubicBezTo>
                  <a:pt x="9495488" y="2095457"/>
                  <a:pt x="9506763" y="2116708"/>
                  <a:pt x="9500711" y="2137421"/>
                </a:cubicBezTo>
                <a:close/>
                <a:moveTo>
                  <a:pt x="9272225" y="2715861"/>
                </a:moveTo>
                <a:cubicBezTo>
                  <a:pt x="9270032" y="2718464"/>
                  <a:pt x="9267111" y="2715642"/>
                  <a:pt x="9263872" y="2714721"/>
                </a:cubicBezTo>
                <a:cubicBezTo>
                  <a:pt x="9255203" y="2696601"/>
                  <a:pt x="9257100" y="2654570"/>
                  <a:pt x="9272032" y="2647899"/>
                </a:cubicBezTo>
                <a:cubicBezTo>
                  <a:pt x="9279569" y="2668581"/>
                  <a:pt x="9265067" y="2694325"/>
                  <a:pt x="9272225" y="2715861"/>
                </a:cubicBezTo>
                <a:close/>
                <a:moveTo>
                  <a:pt x="9537965" y="2149813"/>
                </a:moveTo>
                <a:cubicBezTo>
                  <a:pt x="9529355" y="2161318"/>
                  <a:pt x="9525696" y="2143371"/>
                  <a:pt x="9524965" y="2135904"/>
                </a:cubicBezTo>
                <a:cubicBezTo>
                  <a:pt x="9517699" y="2135245"/>
                  <a:pt x="9514724" y="2143116"/>
                  <a:pt x="9510388" y="2133546"/>
                </a:cubicBezTo>
                <a:cubicBezTo>
                  <a:pt x="9512412" y="2093616"/>
                  <a:pt x="9495709" y="2060721"/>
                  <a:pt x="9504445" y="2018144"/>
                </a:cubicBezTo>
                <a:cubicBezTo>
                  <a:pt x="9519718" y="2041732"/>
                  <a:pt x="9505891" y="2076447"/>
                  <a:pt x="9517082" y="2101293"/>
                </a:cubicBezTo>
                <a:cubicBezTo>
                  <a:pt x="9530341" y="2087249"/>
                  <a:pt x="9510286" y="2063079"/>
                  <a:pt x="9520706" y="2040638"/>
                </a:cubicBezTo>
                <a:cubicBezTo>
                  <a:pt x="9532716" y="2075031"/>
                  <a:pt x="9528018" y="2115310"/>
                  <a:pt x="9537965" y="2149813"/>
                </a:cubicBezTo>
                <a:close/>
                <a:moveTo>
                  <a:pt x="4666547" y="13188410"/>
                </a:moveTo>
                <a:cubicBezTo>
                  <a:pt x="4660934" y="13175715"/>
                  <a:pt x="4641509" y="13175814"/>
                  <a:pt x="4636321" y="13189864"/>
                </a:cubicBezTo>
                <a:cubicBezTo>
                  <a:pt x="4648509" y="13195759"/>
                  <a:pt x="4658930" y="13195258"/>
                  <a:pt x="4666547" y="13188410"/>
                </a:cubicBezTo>
                <a:close/>
                <a:moveTo>
                  <a:pt x="9291765" y="2732566"/>
                </a:moveTo>
                <a:cubicBezTo>
                  <a:pt x="9284643" y="2708544"/>
                  <a:pt x="9285526" y="2682458"/>
                  <a:pt x="9295264" y="2654684"/>
                </a:cubicBezTo>
                <a:cubicBezTo>
                  <a:pt x="9305392" y="2658141"/>
                  <a:pt x="9301959" y="2673935"/>
                  <a:pt x="9301587" y="2683954"/>
                </a:cubicBezTo>
                <a:cubicBezTo>
                  <a:pt x="9300935" y="2701486"/>
                  <a:pt x="9301038" y="2721898"/>
                  <a:pt x="9291765" y="2732566"/>
                </a:cubicBezTo>
                <a:close/>
                <a:moveTo>
                  <a:pt x="4554903" y="13454933"/>
                </a:moveTo>
                <a:cubicBezTo>
                  <a:pt x="4522513" y="13432451"/>
                  <a:pt x="4487916" y="13367630"/>
                  <a:pt x="4451785" y="13376688"/>
                </a:cubicBezTo>
                <a:cubicBezTo>
                  <a:pt x="4490383" y="13397828"/>
                  <a:pt x="4515765" y="13448875"/>
                  <a:pt x="4554903" y="13454933"/>
                </a:cubicBezTo>
                <a:close/>
                <a:moveTo>
                  <a:pt x="4548674" y="13482375"/>
                </a:moveTo>
                <a:cubicBezTo>
                  <a:pt x="4550670" y="13480383"/>
                  <a:pt x="4550724" y="13477088"/>
                  <a:pt x="4547540" y="13471596"/>
                </a:cubicBezTo>
                <a:cubicBezTo>
                  <a:pt x="4540023" y="13480531"/>
                  <a:pt x="4500968" y="13467361"/>
                  <a:pt x="4513274" y="13489139"/>
                </a:cubicBezTo>
                <a:cubicBezTo>
                  <a:pt x="4519232" y="13482580"/>
                  <a:pt x="4542689" y="13488348"/>
                  <a:pt x="4548674" y="13482375"/>
                </a:cubicBezTo>
                <a:close/>
                <a:moveTo>
                  <a:pt x="9569493" y="2170060"/>
                </a:moveTo>
                <a:cubicBezTo>
                  <a:pt x="9556378" y="2159690"/>
                  <a:pt x="9566998" y="2147096"/>
                  <a:pt x="9546507" y="2152278"/>
                </a:cubicBezTo>
                <a:cubicBezTo>
                  <a:pt x="9541238" y="2118428"/>
                  <a:pt x="9530045" y="2072809"/>
                  <a:pt x="9541462" y="2041247"/>
                </a:cubicBezTo>
                <a:cubicBezTo>
                  <a:pt x="9550350" y="2072629"/>
                  <a:pt x="9543164" y="2110635"/>
                  <a:pt x="9555295" y="2140400"/>
                </a:cubicBezTo>
                <a:cubicBezTo>
                  <a:pt x="9564033" y="2118331"/>
                  <a:pt x="9542408" y="2084881"/>
                  <a:pt x="9556034" y="2051753"/>
                </a:cubicBezTo>
                <a:cubicBezTo>
                  <a:pt x="9560318" y="2091269"/>
                  <a:pt x="9573154" y="2127445"/>
                  <a:pt x="9569493" y="2170060"/>
                </a:cubicBezTo>
                <a:close/>
                <a:moveTo>
                  <a:pt x="9314832" y="2751752"/>
                </a:moveTo>
                <a:cubicBezTo>
                  <a:pt x="9303811" y="2742288"/>
                  <a:pt x="9309008" y="2719058"/>
                  <a:pt x="9311231" y="2703703"/>
                </a:cubicBezTo>
                <a:cubicBezTo>
                  <a:pt x="9314256" y="2687682"/>
                  <a:pt x="9317048" y="2666453"/>
                  <a:pt x="9328358" y="2663792"/>
                </a:cubicBezTo>
                <a:cubicBezTo>
                  <a:pt x="9324666" y="2692792"/>
                  <a:pt x="9320974" y="2721792"/>
                  <a:pt x="9314832" y="2751752"/>
                </a:cubicBezTo>
                <a:close/>
                <a:moveTo>
                  <a:pt x="4697518" y="13207201"/>
                </a:moveTo>
                <a:cubicBezTo>
                  <a:pt x="4695350" y="13214414"/>
                  <a:pt x="4690231" y="13212152"/>
                  <a:pt x="4687777" y="13217706"/>
                </a:cubicBezTo>
                <a:cubicBezTo>
                  <a:pt x="4593846" y="13206333"/>
                  <a:pt x="4504008" y="13206472"/>
                  <a:pt x="4411503" y="13198794"/>
                </a:cubicBezTo>
                <a:cubicBezTo>
                  <a:pt x="4325175" y="13118264"/>
                  <a:pt x="4219884" y="13061018"/>
                  <a:pt x="4128351" y="12985338"/>
                </a:cubicBezTo>
                <a:cubicBezTo>
                  <a:pt x="4100069" y="12961606"/>
                  <a:pt x="4077659" y="12933830"/>
                  <a:pt x="4048574" y="12910766"/>
                </a:cubicBezTo>
                <a:cubicBezTo>
                  <a:pt x="3990829" y="12864824"/>
                  <a:pt x="3931238" y="12819599"/>
                  <a:pt x="3871844" y="12778546"/>
                </a:cubicBezTo>
                <a:cubicBezTo>
                  <a:pt x="3823029" y="12744721"/>
                  <a:pt x="3763857" y="12721640"/>
                  <a:pt x="3740188" y="12675945"/>
                </a:cubicBezTo>
                <a:cubicBezTo>
                  <a:pt x="3680392" y="12648504"/>
                  <a:pt x="3632495" y="12616105"/>
                  <a:pt x="3614744" y="12572004"/>
                </a:cubicBezTo>
                <a:cubicBezTo>
                  <a:pt x="3648035" y="12533603"/>
                  <a:pt x="3708980" y="12403751"/>
                  <a:pt x="3763418" y="12401760"/>
                </a:cubicBezTo>
                <a:cubicBezTo>
                  <a:pt x="3790314" y="12400876"/>
                  <a:pt x="3834163" y="12440168"/>
                  <a:pt x="3872722" y="12464864"/>
                </a:cubicBezTo>
                <a:cubicBezTo>
                  <a:pt x="4065355" y="12588790"/>
                  <a:pt x="4196378" y="12704388"/>
                  <a:pt x="4372297" y="12832675"/>
                </a:cubicBezTo>
                <a:cubicBezTo>
                  <a:pt x="4406078" y="12857814"/>
                  <a:pt x="4440850" y="12881860"/>
                  <a:pt x="4472308" y="12906484"/>
                </a:cubicBezTo>
                <a:cubicBezTo>
                  <a:pt x="4507040" y="12934087"/>
                  <a:pt x="4545358" y="12953570"/>
                  <a:pt x="4567814" y="12977791"/>
                </a:cubicBezTo>
                <a:cubicBezTo>
                  <a:pt x="4593780" y="13005606"/>
                  <a:pt x="4608025" y="13050712"/>
                  <a:pt x="4627328" y="13087840"/>
                </a:cubicBezTo>
                <a:cubicBezTo>
                  <a:pt x="4650054" y="13131075"/>
                  <a:pt x="4673007" y="13170326"/>
                  <a:pt x="4697518" y="13207201"/>
                </a:cubicBezTo>
                <a:close/>
                <a:moveTo>
                  <a:pt x="9404300" y="2580957"/>
                </a:moveTo>
                <a:cubicBezTo>
                  <a:pt x="9398626" y="2571821"/>
                  <a:pt x="9370517" y="2548691"/>
                  <a:pt x="9360245" y="2556902"/>
                </a:cubicBezTo>
                <a:cubicBezTo>
                  <a:pt x="9366874" y="2568501"/>
                  <a:pt x="9393159" y="2584195"/>
                  <a:pt x="9404300" y="2580957"/>
                </a:cubicBezTo>
                <a:close/>
                <a:moveTo>
                  <a:pt x="9331922" y="2757055"/>
                </a:moveTo>
                <a:cubicBezTo>
                  <a:pt x="9325798" y="2734038"/>
                  <a:pt x="9331676" y="2709216"/>
                  <a:pt x="9341234" y="2682972"/>
                </a:cubicBezTo>
                <a:cubicBezTo>
                  <a:pt x="9348295" y="2703864"/>
                  <a:pt x="9342362" y="2740341"/>
                  <a:pt x="9331922" y="2757055"/>
                </a:cubicBezTo>
                <a:close/>
                <a:moveTo>
                  <a:pt x="9598739" y="2164943"/>
                </a:moveTo>
                <a:cubicBezTo>
                  <a:pt x="9596632" y="2168563"/>
                  <a:pt x="9591664" y="2164851"/>
                  <a:pt x="9587650" y="2163583"/>
                </a:cubicBezTo>
                <a:cubicBezTo>
                  <a:pt x="9579866" y="2128284"/>
                  <a:pt x="9571469" y="2093221"/>
                  <a:pt x="9574280" y="2053500"/>
                </a:cubicBezTo>
                <a:cubicBezTo>
                  <a:pt x="9590737" y="2087574"/>
                  <a:pt x="9583506" y="2130398"/>
                  <a:pt x="9598739" y="2164943"/>
                </a:cubicBezTo>
                <a:close/>
                <a:moveTo>
                  <a:pt x="9425495" y="2560744"/>
                </a:moveTo>
                <a:cubicBezTo>
                  <a:pt x="9438191" y="2537794"/>
                  <a:pt x="9447190" y="2516271"/>
                  <a:pt x="9434850" y="2499089"/>
                </a:cubicBezTo>
                <a:cubicBezTo>
                  <a:pt x="9427056" y="2510945"/>
                  <a:pt x="9416715" y="2543604"/>
                  <a:pt x="9425495" y="2560744"/>
                </a:cubicBezTo>
                <a:close/>
                <a:moveTo>
                  <a:pt x="9416780" y="2614011"/>
                </a:moveTo>
                <a:cubicBezTo>
                  <a:pt x="9401613" y="2603229"/>
                  <a:pt x="9368858" y="2613746"/>
                  <a:pt x="9351308" y="2631491"/>
                </a:cubicBezTo>
                <a:cubicBezTo>
                  <a:pt x="9375731" y="2643302"/>
                  <a:pt x="9407631" y="2632407"/>
                  <a:pt x="9416780" y="2614011"/>
                </a:cubicBezTo>
                <a:close/>
                <a:moveTo>
                  <a:pt x="4624686" y="13459722"/>
                </a:moveTo>
                <a:cubicBezTo>
                  <a:pt x="4605734" y="13456455"/>
                  <a:pt x="4588354" y="13460011"/>
                  <a:pt x="4574208" y="13470101"/>
                </a:cubicBezTo>
                <a:cubicBezTo>
                  <a:pt x="4594776" y="13476637"/>
                  <a:pt x="4610540" y="13469813"/>
                  <a:pt x="4624686" y="13459722"/>
                </a:cubicBezTo>
                <a:close/>
                <a:moveTo>
                  <a:pt x="9617962" y="2162147"/>
                </a:moveTo>
                <a:cubicBezTo>
                  <a:pt x="9615837" y="2165799"/>
                  <a:pt x="9610655" y="2162489"/>
                  <a:pt x="9606619" y="2161216"/>
                </a:cubicBezTo>
                <a:cubicBezTo>
                  <a:pt x="9604718" y="2143542"/>
                  <a:pt x="9602478" y="2123167"/>
                  <a:pt x="9600714" y="2104024"/>
                </a:cubicBezTo>
                <a:cubicBezTo>
                  <a:pt x="9599241" y="2086538"/>
                  <a:pt x="9594007" y="2064841"/>
                  <a:pt x="9604645" y="2051176"/>
                </a:cubicBezTo>
                <a:cubicBezTo>
                  <a:pt x="9611953" y="2068179"/>
                  <a:pt x="9609642" y="2089604"/>
                  <a:pt x="9610550" y="2108369"/>
                </a:cubicBezTo>
                <a:cubicBezTo>
                  <a:pt x="9611884" y="2127324"/>
                  <a:pt x="9612741" y="2145047"/>
                  <a:pt x="9617962" y="2162147"/>
                </a:cubicBezTo>
                <a:close/>
                <a:moveTo>
                  <a:pt x="9352459" y="2768377"/>
                </a:moveTo>
                <a:cubicBezTo>
                  <a:pt x="9341525" y="2751280"/>
                  <a:pt x="9343731" y="2718013"/>
                  <a:pt x="9356305" y="2703125"/>
                </a:cubicBezTo>
                <a:cubicBezTo>
                  <a:pt x="9364057" y="2722905"/>
                  <a:pt x="9355297" y="2746122"/>
                  <a:pt x="9352459" y="2768377"/>
                </a:cubicBezTo>
                <a:close/>
                <a:moveTo>
                  <a:pt x="9645359" y="2145947"/>
                </a:moveTo>
                <a:cubicBezTo>
                  <a:pt x="9632697" y="2131162"/>
                  <a:pt x="9644302" y="2107186"/>
                  <a:pt x="9630605" y="2092455"/>
                </a:cubicBezTo>
                <a:cubicBezTo>
                  <a:pt x="9623983" y="2116589"/>
                  <a:pt x="9639181" y="2132495"/>
                  <a:pt x="9628467" y="2157885"/>
                </a:cubicBezTo>
                <a:cubicBezTo>
                  <a:pt x="9618862" y="2141898"/>
                  <a:pt x="9622940" y="2121234"/>
                  <a:pt x="9621373" y="2104204"/>
                </a:cubicBezTo>
                <a:cubicBezTo>
                  <a:pt x="9620372" y="2085891"/>
                  <a:pt x="9613967" y="2067233"/>
                  <a:pt x="9619170" y="2048598"/>
                </a:cubicBezTo>
                <a:cubicBezTo>
                  <a:pt x="9633064" y="2058311"/>
                  <a:pt x="9625025" y="2059354"/>
                  <a:pt x="9641569" y="2058495"/>
                </a:cubicBezTo>
                <a:cubicBezTo>
                  <a:pt x="9638553" y="2089329"/>
                  <a:pt x="9652655" y="2113430"/>
                  <a:pt x="9645359" y="2145947"/>
                </a:cubicBezTo>
                <a:close/>
                <a:moveTo>
                  <a:pt x="9663783" y="2119517"/>
                </a:moveTo>
                <a:cubicBezTo>
                  <a:pt x="9646017" y="2102397"/>
                  <a:pt x="9642960" y="2066028"/>
                  <a:pt x="9652201" y="2047452"/>
                </a:cubicBezTo>
                <a:cubicBezTo>
                  <a:pt x="9657994" y="2070610"/>
                  <a:pt x="9663786" y="2093769"/>
                  <a:pt x="9663783" y="2119517"/>
                </a:cubicBezTo>
                <a:close/>
                <a:moveTo>
                  <a:pt x="9672675" y="2131121"/>
                </a:moveTo>
                <a:cubicBezTo>
                  <a:pt x="9690470" y="2090957"/>
                  <a:pt x="9686996" y="2039462"/>
                  <a:pt x="9694951" y="2012790"/>
                </a:cubicBezTo>
                <a:cubicBezTo>
                  <a:pt x="9708335" y="1969793"/>
                  <a:pt x="9733830" y="1952527"/>
                  <a:pt x="9745830" y="1906881"/>
                </a:cubicBezTo>
                <a:cubicBezTo>
                  <a:pt x="9761158" y="1847930"/>
                  <a:pt x="9729529" y="1777403"/>
                  <a:pt x="9664508" y="1746635"/>
                </a:cubicBezTo>
                <a:cubicBezTo>
                  <a:pt x="9596257" y="1713932"/>
                  <a:pt x="9519998" y="1714372"/>
                  <a:pt x="9462734" y="1727282"/>
                </a:cubicBezTo>
                <a:cubicBezTo>
                  <a:pt x="9430478" y="1734428"/>
                  <a:pt x="9390874" y="1740875"/>
                  <a:pt x="9374835" y="1750601"/>
                </a:cubicBezTo>
                <a:cubicBezTo>
                  <a:pt x="9362439" y="1757861"/>
                  <a:pt x="9359728" y="1770929"/>
                  <a:pt x="9349191" y="1782067"/>
                </a:cubicBezTo>
                <a:cubicBezTo>
                  <a:pt x="9335866" y="1796049"/>
                  <a:pt x="9315542" y="1799297"/>
                  <a:pt x="9317304" y="1818417"/>
                </a:cubicBezTo>
                <a:cubicBezTo>
                  <a:pt x="9325836" y="1834924"/>
                  <a:pt x="9339292" y="1849530"/>
                  <a:pt x="9332865" y="1872164"/>
                </a:cubicBezTo>
                <a:cubicBezTo>
                  <a:pt x="9327641" y="1885141"/>
                  <a:pt x="9315632" y="1878816"/>
                  <a:pt x="9311741" y="1893400"/>
                </a:cubicBezTo>
                <a:cubicBezTo>
                  <a:pt x="9312551" y="1927383"/>
                  <a:pt x="9326137" y="1970578"/>
                  <a:pt x="9321041" y="1994820"/>
                </a:cubicBezTo>
                <a:cubicBezTo>
                  <a:pt x="9304872" y="1975958"/>
                  <a:pt x="9318580" y="1931066"/>
                  <a:pt x="9298745" y="1922812"/>
                </a:cubicBezTo>
                <a:cubicBezTo>
                  <a:pt x="9296286" y="1941086"/>
                  <a:pt x="9311288" y="1966056"/>
                  <a:pt x="9301230" y="1978424"/>
                </a:cubicBezTo>
                <a:cubicBezTo>
                  <a:pt x="9285110" y="1960603"/>
                  <a:pt x="9288874" y="1934754"/>
                  <a:pt x="9279098" y="1914131"/>
                </a:cubicBezTo>
                <a:cubicBezTo>
                  <a:pt x="9251550" y="1975324"/>
                  <a:pt x="9334611" y="2016100"/>
                  <a:pt x="9373394" y="2053106"/>
                </a:cubicBezTo>
                <a:cubicBezTo>
                  <a:pt x="9412604" y="2090301"/>
                  <a:pt x="9444630" y="2134511"/>
                  <a:pt x="9483511" y="2156275"/>
                </a:cubicBezTo>
                <a:cubicBezTo>
                  <a:pt x="9543848" y="2189558"/>
                  <a:pt x="9617217" y="2189878"/>
                  <a:pt x="9646581" y="2166170"/>
                </a:cubicBezTo>
                <a:cubicBezTo>
                  <a:pt x="9658449" y="2156639"/>
                  <a:pt x="9666744" y="2144510"/>
                  <a:pt x="9672675" y="2131121"/>
                </a:cubicBezTo>
                <a:close/>
                <a:moveTo>
                  <a:pt x="9740409" y="1997721"/>
                </a:moveTo>
                <a:cubicBezTo>
                  <a:pt x="9738120" y="1993653"/>
                  <a:pt x="9733748" y="1989683"/>
                  <a:pt x="9725684" y="1987139"/>
                </a:cubicBezTo>
                <a:cubicBezTo>
                  <a:pt x="9717420" y="1997753"/>
                  <a:pt x="9736265" y="2007098"/>
                  <a:pt x="9740409" y="1997721"/>
                </a:cubicBezTo>
                <a:close/>
                <a:moveTo>
                  <a:pt x="9425923" y="2720557"/>
                </a:moveTo>
                <a:cubicBezTo>
                  <a:pt x="9423186" y="2694358"/>
                  <a:pt x="9440320" y="2663680"/>
                  <a:pt x="9425589" y="2640342"/>
                </a:cubicBezTo>
                <a:cubicBezTo>
                  <a:pt x="9410681" y="2669454"/>
                  <a:pt x="9409858" y="2695609"/>
                  <a:pt x="9417711" y="2719478"/>
                </a:cubicBezTo>
                <a:cubicBezTo>
                  <a:pt x="9415449" y="2724598"/>
                  <a:pt x="9422276" y="2723025"/>
                  <a:pt x="9425923" y="2720557"/>
                </a:cubicBezTo>
                <a:close/>
                <a:moveTo>
                  <a:pt x="9502593" y="2558600"/>
                </a:moveTo>
                <a:cubicBezTo>
                  <a:pt x="9475529" y="2552762"/>
                  <a:pt x="9454383" y="2574018"/>
                  <a:pt x="9432557" y="2589873"/>
                </a:cubicBezTo>
                <a:cubicBezTo>
                  <a:pt x="9459859" y="2596326"/>
                  <a:pt x="9481447" y="2579855"/>
                  <a:pt x="9502593" y="2558600"/>
                </a:cubicBezTo>
                <a:close/>
                <a:moveTo>
                  <a:pt x="9388077" y="2820091"/>
                </a:moveTo>
                <a:cubicBezTo>
                  <a:pt x="9378046" y="2800239"/>
                  <a:pt x="9386427" y="2775673"/>
                  <a:pt x="9394205" y="2751353"/>
                </a:cubicBezTo>
                <a:cubicBezTo>
                  <a:pt x="9404650" y="2771388"/>
                  <a:pt x="9389177" y="2797448"/>
                  <a:pt x="9388077" y="2820091"/>
                </a:cubicBezTo>
                <a:close/>
                <a:moveTo>
                  <a:pt x="9769470" y="1967765"/>
                </a:moveTo>
                <a:lnTo>
                  <a:pt x="9756229" y="1961914"/>
                </a:lnTo>
                <a:lnTo>
                  <a:pt x="9753404" y="1968308"/>
                </a:lnTo>
                <a:lnTo>
                  <a:pt x="9766644" y="1974158"/>
                </a:lnTo>
                <a:close/>
                <a:moveTo>
                  <a:pt x="4708001" y="13450063"/>
                </a:moveTo>
                <a:lnTo>
                  <a:pt x="4703093" y="13461171"/>
                </a:lnTo>
                <a:cubicBezTo>
                  <a:pt x="4616122" y="13495260"/>
                  <a:pt x="4462514" y="13560164"/>
                  <a:pt x="4394981" y="13430233"/>
                </a:cubicBezTo>
                <a:cubicBezTo>
                  <a:pt x="4311832" y="13425667"/>
                  <a:pt x="4224084" y="13416515"/>
                  <a:pt x="4119506" y="13400437"/>
                </a:cubicBezTo>
                <a:cubicBezTo>
                  <a:pt x="4112561" y="13399411"/>
                  <a:pt x="4103658" y="13397138"/>
                  <a:pt x="4094068" y="13395110"/>
                </a:cubicBezTo>
                <a:lnTo>
                  <a:pt x="4086477" y="13394124"/>
                </a:lnTo>
                <a:lnTo>
                  <a:pt x="4064525" y="13391273"/>
                </a:lnTo>
                <a:cubicBezTo>
                  <a:pt x="4045175" y="13391213"/>
                  <a:pt x="4028216" y="13398147"/>
                  <a:pt x="4023900" y="13424071"/>
                </a:cubicBezTo>
                <a:lnTo>
                  <a:pt x="4062115" y="13437160"/>
                </a:lnTo>
                <a:lnTo>
                  <a:pt x="4095481" y="13448589"/>
                </a:lnTo>
                <a:cubicBezTo>
                  <a:pt x="4173056" y="13474655"/>
                  <a:pt x="4264885" y="13503356"/>
                  <a:pt x="4337424" y="13516639"/>
                </a:cubicBezTo>
                <a:cubicBezTo>
                  <a:pt x="4369156" y="13569471"/>
                  <a:pt x="4429816" y="13611083"/>
                  <a:pt x="4462588" y="13663863"/>
                </a:cubicBezTo>
                <a:cubicBezTo>
                  <a:pt x="4436895" y="13681619"/>
                  <a:pt x="4399062" y="13663371"/>
                  <a:pt x="4365279" y="13660190"/>
                </a:cubicBezTo>
                <a:cubicBezTo>
                  <a:pt x="4333204" y="13657763"/>
                  <a:pt x="4296576" y="13651793"/>
                  <a:pt x="4274581" y="13672714"/>
                </a:cubicBezTo>
                <a:cubicBezTo>
                  <a:pt x="4256008" y="13634250"/>
                  <a:pt x="4169408" y="13583539"/>
                  <a:pt x="4090612" y="13545684"/>
                </a:cubicBezTo>
                <a:lnTo>
                  <a:pt x="4018768" y="13513729"/>
                </a:lnTo>
                <a:lnTo>
                  <a:pt x="4017225" y="13513043"/>
                </a:lnTo>
                <a:cubicBezTo>
                  <a:pt x="3998263" y="13505175"/>
                  <a:pt x="3988432" y="13518194"/>
                  <a:pt x="3971464" y="13512740"/>
                </a:cubicBezTo>
                <a:cubicBezTo>
                  <a:pt x="3974806" y="13513834"/>
                  <a:pt x="3964708" y="13494051"/>
                  <a:pt x="3952946" y="13490051"/>
                </a:cubicBezTo>
                <a:lnTo>
                  <a:pt x="3951763" y="13490311"/>
                </a:lnTo>
                <a:lnTo>
                  <a:pt x="3941064" y="13492668"/>
                </a:lnTo>
                <a:cubicBezTo>
                  <a:pt x="3938454" y="13497133"/>
                  <a:pt x="3938381" y="13501410"/>
                  <a:pt x="3939955" y="13505241"/>
                </a:cubicBezTo>
                <a:lnTo>
                  <a:pt x="3944645" y="13510534"/>
                </a:lnTo>
                <a:lnTo>
                  <a:pt x="3948729" y="13515143"/>
                </a:lnTo>
                <a:cubicBezTo>
                  <a:pt x="3956685" y="13520509"/>
                  <a:pt x="3967669" y="13523064"/>
                  <a:pt x="3974557" y="13520745"/>
                </a:cubicBezTo>
                <a:cubicBezTo>
                  <a:pt x="3978959" y="13533286"/>
                  <a:pt x="3986182" y="13543915"/>
                  <a:pt x="3995209" y="13553385"/>
                </a:cubicBezTo>
                <a:lnTo>
                  <a:pt x="3995967" y="13554004"/>
                </a:lnTo>
                <a:lnTo>
                  <a:pt x="4026678" y="13579074"/>
                </a:lnTo>
                <a:cubicBezTo>
                  <a:pt x="4049907" y="13594892"/>
                  <a:pt x="4076268" y="13609092"/>
                  <a:pt x="4097617" y="13627717"/>
                </a:cubicBezTo>
                <a:cubicBezTo>
                  <a:pt x="4140930" y="13664729"/>
                  <a:pt x="4164941" y="13717723"/>
                  <a:pt x="4234654" y="13734227"/>
                </a:cubicBezTo>
                <a:cubicBezTo>
                  <a:pt x="4246544" y="13791569"/>
                  <a:pt x="4279787" y="13840984"/>
                  <a:pt x="4309339" y="13891831"/>
                </a:cubicBezTo>
                <a:cubicBezTo>
                  <a:pt x="4289871" y="13922040"/>
                  <a:pt x="4260350" y="13889591"/>
                  <a:pt x="4235841" y="13879272"/>
                </a:cubicBezTo>
                <a:cubicBezTo>
                  <a:pt x="4134770" y="13835636"/>
                  <a:pt x="4100601" y="13797558"/>
                  <a:pt x="4038007" y="13732622"/>
                </a:cubicBezTo>
                <a:cubicBezTo>
                  <a:pt x="4000660" y="13693651"/>
                  <a:pt x="3963698" y="13658425"/>
                  <a:pt x="3934039" y="13627447"/>
                </a:cubicBezTo>
                <a:cubicBezTo>
                  <a:pt x="3891974" y="13656864"/>
                  <a:pt x="3876265" y="13753590"/>
                  <a:pt x="3836530" y="13788121"/>
                </a:cubicBezTo>
                <a:cubicBezTo>
                  <a:pt x="3803051" y="13769243"/>
                  <a:pt x="3796040" y="13740102"/>
                  <a:pt x="3800722" y="13706423"/>
                </a:cubicBezTo>
                <a:cubicBezTo>
                  <a:pt x="3624218" y="13595753"/>
                  <a:pt x="3519295" y="13456961"/>
                  <a:pt x="3334811" y="13349404"/>
                </a:cubicBezTo>
                <a:cubicBezTo>
                  <a:pt x="3350857" y="13255380"/>
                  <a:pt x="3429424" y="13127191"/>
                  <a:pt x="3462521" y="13031509"/>
                </a:cubicBezTo>
                <a:cubicBezTo>
                  <a:pt x="3474256" y="13023417"/>
                  <a:pt x="3494933" y="13036638"/>
                  <a:pt x="3504576" y="13024046"/>
                </a:cubicBezTo>
                <a:cubicBezTo>
                  <a:pt x="3523375" y="13028777"/>
                  <a:pt x="3522922" y="13041345"/>
                  <a:pt x="3533121" y="13049426"/>
                </a:cubicBezTo>
                <a:cubicBezTo>
                  <a:pt x="3699824" y="13080697"/>
                  <a:pt x="3855541" y="13082601"/>
                  <a:pt x="4038137" y="13154088"/>
                </a:cubicBezTo>
                <a:cubicBezTo>
                  <a:pt x="4066206" y="13169043"/>
                  <a:pt x="4071153" y="13123226"/>
                  <a:pt x="4098886" y="13135479"/>
                </a:cubicBezTo>
                <a:cubicBezTo>
                  <a:pt x="4147771" y="13162185"/>
                  <a:pt x="4126258" y="13215492"/>
                  <a:pt x="4096982" y="13272519"/>
                </a:cubicBezTo>
                <a:cubicBezTo>
                  <a:pt x="4195039" y="13269884"/>
                  <a:pt x="4302795" y="13344562"/>
                  <a:pt x="4412748" y="13346162"/>
                </a:cubicBezTo>
                <a:cubicBezTo>
                  <a:pt x="4442214" y="13346415"/>
                  <a:pt x="4466537" y="13330607"/>
                  <a:pt x="4489897" y="13334290"/>
                </a:cubicBezTo>
                <a:cubicBezTo>
                  <a:pt x="4568180" y="13346409"/>
                  <a:pt x="4613322" y="13404655"/>
                  <a:pt x="4693625" y="13437583"/>
                </a:cubicBezTo>
                <a:cubicBezTo>
                  <a:pt x="4703596" y="13423094"/>
                  <a:pt x="4698383" y="13449898"/>
                  <a:pt x="4708001" y="13450063"/>
                </a:cubicBezTo>
                <a:close/>
                <a:moveTo>
                  <a:pt x="9408892" y="2827048"/>
                </a:moveTo>
                <a:cubicBezTo>
                  <a:pt x="9400434" y="2804139"/>
                  <a:pt x="9405696" y="2778211"/>
                  <a:pt x="9414482" y="2751318"/>
                </a:cubicBezTo>
                <a:cubicBezTo>
                  <a:pt x="9420782" y="2773273"/>
                  <a:pt x="9419317" y="2810464"/>
                  <a:pt x="9408892" y="2827048"/>
                </a:cubicBezTo>
                <a:close/>
                <a:moveTo>
                  <a:pt x="9813010" y="1913127"/>
                </a:moveTo>
                <a:lnTo>
                  <a:pt x="9806603" y="1910296"/>
                </a:lnTo>
                <a:lnTo>
                  <a:pt x="9803777" y="1916690"/>
                </a:lnTo>
                <a:lnTo>
                  <a:pt x="9810185" y="1919521"/>
                </a:lnTo>
                <a:close/>
                <a:moveTo>
                  <a:pt x="9802515" y="1955363"/>
                </a:moveTo>
                <a:cubicBezTo>
                  <a:pt x="9796349" y="1953148"/>
                  <a:pt x="9787365" y="1944593"/>
                  <a:pt x="9786450" y="1955907"/>
                </a:cubicBezTo>
                <a:cubicBezTo>
                  <a:pt x="9793762" y="1960157"/>
                  <a:pt x="9799214" y="1960527"/>
                  <a:pt x="9802515" y="1955363"/>
                </a:cubicBezTo>
                <a:close/>
                <a:moveTo>
                  <a:pt x="9831332" y="1890144"/>
                </a:moveTo>
                <a:cubicBezTo>
                  <a:pt x="9824775" y="1884191"/>
                  <a:pt x="9812391" y="1896041"/>
                  <a:pt x="9818848" y="1899913"/>
                </a:cubicBezTo>
                <a:cubicBezTo>
                  <a:pt x="9821674" y="1893519"/>
                  <a:pt x="9829701" y="1899614"/>
                  <a:pt x="9831332" y="1890144"/>
                </a:cubicBezTo>
                <a:close/>
                <a:moveTo>
                  <a:pt x="9501169" y="2654357"/>
                </a:moveTo>
                <a:cubicBezTo>
                  <a:pt x="9486329" y="2641681"/>
                  <a:pt x="9467554" y="2599726"/>
                  <a:pt x="9442685" y="2613217"/>
                </a:cubicBezTo>
                <a:cubicBezTo>
                  <a:pt x="9422003" y="2631108"/>
                  <a:pt x="9481344" y="2672627"/>
                  <a:pt x="9501169" y="2654357"/>
                </a:cubicBezTo>
                <a:close/>
                <a:moveTo>
                  <a:pt x="9869545" y="1829078"/>
                </a:moveTo>
                <a:cubicBezTo>
                  <a:pt x="9844725" y="1834415"/>
                  <a:pt x="9829029" y="1864163"/>
                  <a:pt x="9810366" y="1884447"/>
                </a:cubicBezTo>
                <a:cubicBezTo>
                  <a:pt x="9834042" y="1877077"/>
                  <a:pt x="9850934" y="1850405"/>
                  <a:pt x="9869545" y="1829078"/>
                </a:cubicBezTo>
                <a:close/>
                <a:moveTo>
                  <a:pt x="9432792" y="2830861"/>
                </a:moveTo>
                <a:cubicBezTo>
                  <a:pt x="9425378" y="2810320"/>
                  <a:pt x="9426955" y="2773948"/>
                  <a:pt x="9442468" y="2756937"/>
                </a:cubicBezTo>
                <a:cubicBezTo>
                  <a:pt x="9447469" y="2763716"/>
                  <a:pt x="9443654" y="2775741"/>
                  <a:pt x="9442699" y="2782428"/>
                </a:cubicBezTo>
                <a:cubicBezTo>
                  <a:pt x="9440497" y="2798720"/>
                  <a:pt x="9440258" y="2812833"/>
                  <a:pt x="9432792" y="2830861"/>
                </a:cubicBezTo>
                <a:close/>
                <a:moveTo>
                  <a:pt x="9783043" y="2073037"/>
                </a:moveTo>
                <a:lnTo>
                  <a:pt x="9780244" y="2076543"/>
                </a:lnTo>
                <a:lnTo>
                  <a:pt x="9775985" y="2068783"/>
                </a:lnTo>
                <a:lnTo>
                  <a:pt x="9775796" y="2069272"/>
                </a:lnTo>
                <a:cubicBezTo>
                  <a:pt x="9775332" y="2072633"/>
                  <a:pt x="9776253" y="2075460"/>
                  <a:pt x="9779790" y="2077278"/>
                </a:cubicBezTo>
                <a:close/>
                <a:moveTo>
                  <a:pt x="9913170" y="1791507"/>
                </a:moveTo>
                <a:cubicBezTo>
                  <a:pt x="9913977" y="1789897"/>
                  <a:pt x="9913847" y="1788024"/>
                  <a:pt x="9912170" y="1785755"/>
                </a:cubicBezTo>
                <a:cubicBezTo>
                  <a:pt x="9908679" y="1791345"/>
                  <a:pt x="9889435" y="1790994"/>
                  <a:pt x="9897100" y="1802533"/>
                </a:cubicBezTo>
                <a:cubicBezTo>
                  <a:pt x="9899897" y="1798801"/>
                  <a:pt x="9910749" y="1796336"/>
                  <a:pt x="9913170" y="1791507"/>
                </a:cubicBezTo>
                <a:close/>
                <a:moveTo>
                  <a:pt x="9450992" y="2845651"/>
                </a:moveTo>
                <a:cubicBezTo>
                  <a:pt x="9440737" y="2817898"/>
                  <a:pt x="9444455" y="2775117"/>
                  <a:pt x="9459343" y="2750901"/>
                </a:cubicBezTo>
                <a:cubicBezTo>
                  <a:pt x="9461664" y="2781206"/>
                  <a:pt x="9453046" y="2813745"/>
                  <a:pt x="9450992" y="2845651"/>
                </a:cubicBezTo>
                <a:close/>
                <a:moveTo>
                  <a:pt x="9863957" y="1912202"/>
                </a:moveTo>
                <a:cubicBezTo>
                  <a:pt x="9856971" y="1906059"/>
                  <a:pt x="9855526" y="1897778"/>
                  <a:pt x="9845652" y="1892396"/>
                </a:cubicBezTo>
                <a:cubicBezTo>
                  <a:pt x="9839010" y="1906274"/>
                  <a:pt x="9824625" y="1898390"/>
                  <a:pt x="9817934" y="1911227"/>
                </a:cubicBezTo>
                <a:cubicBezTo>
                  <a:pt x="9831336" y="1907469"/>
                  <a:pt x="9837318" y="1927434"/>
                  <a:pt x="9846813" y="1916345"/>
                </a:cubicBezTo>
                <a:cubicBezTo>
                  <a:pt x="9841874" y="1913654"/>
                  <a:pt x="9835092" y="1911676"/>
                  <a:pt x="9839813" y="1905610"/>
                </a:cubicBezTo>
                <a:cubicBezTo>
                  <a:pt x="9845894" y="1910335"/>
                  <a:pt x="9857352" y="1922530"/>
                  <a:pt x="9863957" y="1912202"/>
                </a:cubicBezTo>
                <a:close/>
                <a:moveTo>
                  <a:pt x="9531405" y="2673837"/>
                </a:moveTo>
                <a:cubicBezTo>
                  <a:pt x="9506484" y="2686285"/>
                  <a:pt x="9475835" y="2671212"/>
                  <a:pt x="9444809" y="2656994"/>
                </a:cubicBezTo>
                <a:cubicBezTo>
                  <a:pt x="9436162" y="2685812"/>
                  <a:pt x="9454632" y="2721512"/>
                  <a:pt x="9421352" y="2747096"/>
                </a:cubicBezTo>
                <a:cubicBezTo>
                  <a:pt x="9407669" y="2741050"/>
                  <a:pt x="9407829" y="2731431"/>
                  <a:pt x="9398271" y="2724148"/>
                </a:cubicBezTo>
                <a:cubicBezTo>
                  <a:pt x="9404262" y="2696706"/>
                  <a:pt x="9401578" y="2671551"/>
                  <a:pt x="9406149" y="2645012"/>
                </a:cubicBezTo>
                <a:cubicBezTo>
                  <a:pt x="9381492" y="2649927"/>
                  <a:pt x="9340664" y="2657896"/>
                  <a:pt x="9324723" y="2626884"/>
                </a:cubicBezTo>
                <a:cubicBezTo>
                  <a:pt x="9344840" y="2610273"/>
                  <a:pt x="9367548" y="2603987"/>
                  <a:pt x="9390018" y="2597086"/>
                </a:cubicBezTo>
                <a:cubicBezTo>
                  <a:pt x="9378571" y="2576729"/>
                  <a:pt x="9328671" y="2565901"/>
                  <a:pt x="9331307" y="2542586"/>
                </a:cubicBezTo>
                <a:cubicBezTo>
                  <a:pt x="9353561" y="2526920"/>
                  <a:pt x="9384058" y="2538865"/>
                  <a:pt x="9407992" y="2562189"/>
                </a:cubicBezTo>
                <a:cubicBezTo>
                  <a:pt x="9419189" y="2529908"/>
                  <a:pt x="9408870" y="2489650"/>
                  <a:pt x="9427109" y="2464560"/>
                </a:cubicBezTo>
                <a:cubicBezTo>
                  <a:pt x="9444138" y="2479224"/>
                  <a:pt x="9457081" y="2491572"/>
                  <a:pt x="9457939" y="2509291"/>
                </a:cubicBezTo>
                <a:cubicBezTo>
                  <a:pt x="9459277" y="2528241"/>
                  <a:pt x="9440582" y="2543950"/>
                  <a:pt x="9444484" y="2564034"/>
                </a:cubicBezTo>
                <a:cubicBezTo>
                  <a:pt x="9470159" y="2549879"/>
                  <a:pt x="9506195" y="2525002"/>
                  <a:pt x="9530256" y="2542264"/>
                </a:cubicBezTo>
                <a:cubicBezTo>
                  <a:pt x="9521951" y="2573783"/>
                  <a:pt x="9489685" y="2590125"/>
                  <a:pt x="9468411" y="2600105"/>
                </a:cubicBezTo>
                <a:cubicBezTo>
                  <a:pt x="9465408" y="2611528"/>
                  <a:pt x="9484385" y="2610222"/>
                  <a:pt x="9491492" y="2623053"/>
                </a:cubicBezTo>
                <a:cubicBezTo>
                  <a:pt x="9502804" y="2644880"/>
                  <a:pt x="9521153" y="2656557"/>
                  <a:pt x="9531405" y="2673837"/>
                </a:cubicBezTo>
                <a:close/>
                <a:moveTo>
                  <a:pt x="9851554" y="1949518"/>
                </a:moveTo>
                <a:cubicBezTo>
                  <a:pt x="9837384" y="1950390"/>
                  <a:pt x="9837331" y="1932026"/>
                  <a:pt x="9833225" y="1937853"/>
                </a:cubicBezTo>
                <a:cubicBezTo>
                  <a:pt x="9838616" y="1949915"/>
                  <a:pt x="9825049" y="1945959"/>
                  <a:pt x="9821760" y="1955714"/>
                </a:cubicBezTo>
                <a:cubicBezTo>
                  <a:pt x="9837572" y="1949964"/>
                  <a:pt x="9835703" y="1958818"/>
                  <a:pt x="9851554" y="1949518"/>
                </a:cubicBezTo>
                <a:close/>
                <a:moveTo>
                  <a:pt x="9901841" y="1835706"/>
                </a:moveTo>
                <a:cubicBezTo>
                  <a:pt x="9897946" y="1832966"/>
                  <a:pt x="9897506" y="1828186"/>
                  <a:pt x="9890535" y="1826634"/>
                </a:cubicBezTo>
                <a:cubicBezTo>
                  <a:pt x="9881027" y="1833132"/>
                  <a:pt x="9900247" y="1841624"/>
                  <a:pt x="9901841" y="1835706"/>
                </a:cubicBezTo>
                <a:close/>
                <a:moveTo>
                  <a:pt x="9891512" y="1885657"/>
                </a:moveTo>
                <a:cubicBezTo>
                  <a:pt x="9888697" y="1879318"/>
                  <a:pt x="9881009" y="1875921"/>
                  <a:pt x="9876953" y="1882790"/>
                </a:cubicBezTo>
                <a:cubicBezTo>
                  <a:pt x="9879341" y="1888940"/>
                  <a:pt x="9887456" y="1892525"/>
                  <a:pt x="9891512" y="1885657"/>
                </a:cubicBezTo>
                <a:close/>
                <a:moveTo>
                  <a:pt x="4895472" y="13222554"/>
                </a:moveTo>
                <a:lnTo>
                  <a:pt x="4886937" y="13218783"/>
                </a:lnTo>
                <a:lnTo>
                  <a:pt x="4883168" y="13227313"/>
                </a:lnTo>
                <a:lnTo>
                  <a:pt x="4891703" y="13231084"/>
                </a:lnTo>
                <a:close/>
                <a:moveTo>
                  <a:pt x="9874618" y="1959709"/>
                </a:moveTo>
                <a:lnTo>
                  <a:pt x="9867784" y="1956689"/>
                </a:lnTo>
                <a:lnTo>
                  <a:pt x="9864770" y="1963509"/>
                </a:lnTo>
                <a:lnTo>
                  <a:pt x="9871605" y="1966529"/>
                </a:lnTo>
                <a:close/>
                <a:moveTo>
                  <a:pt x="4720752" y="13630687"/>
                </a:moveTo>
                <a:lnTo>
                  <a:pt x="4711789" y="13626727"/>
                </a:lnTo>
                <a:lnTo>
                  <a:pt x="4708020" y="13635258"/>
                </a:lnTo>
                <a:lnTo>
                  <a:pt x="4716982" y="13639218"/>
                </a:lnTo>
                <a:close/>
                <a:moveTo>
                  <a:pt x="9884765" y="1944832"/>
                </a:moveTo>
                <a:cubicBezTo>
                  <a:pt x="9887902" y="1931953"/>
                  <a:pt x="9875843" y="1924586"/>
                  <a:pt x="9865868" y="1917122"/>
                </a:cubicBezTo>
                <a:cubicBezTo>
                  <a:pt x="9857843" y="1928352"/>
                  <a:pt x="9870932" y="1931078"/>
                  <a:pt x="9867028" y="1941071"/>
                </a:cubicBezTo>
                <a:cubicBezTo>
                  <a:pt x="9874867" y="1947591"/>
                  <a:pt x="9877215" y="1939968"/>
                  <a:pt x="9884765" y="1944832"/>
                </a:cubicBezTo>
                <a:close/>
                <a:moveTo>
                  <a:pt x="9914899" y="1876630"/>
                </a:moveTo>
                <a:cubicBezTo>
                  <a:pt x="9920462" y="1866351"/>
                  <a:pt x="9918024" y="1859160"/>
                  <a:pt x="9909243" y="1854770"/>
                </a:cubicBezTo>
                <a:cubicBezTo>
                  <a:pt x="9898969" y="1858382"/>
                  <a:pt x="9887551" y="1859961"/>
                  <a:pt x="9879614" y="1868681"/>
                </a:cubicBezTo>
                <a:cubicBezTo>
                  <a:pt x="9899336" y="1870262"/>
                  <a:pt x="9894364" y="1888445"/>
                  <a:pt x="9910568" y="1886434"/>
                </a:cubicBezTo>
                <a:cubicBezTo>
                  <a:pt x="9910592" y="1878293"/>
                  <a:pt x="9901571" y="1873288"/>
                  <a:pt x="9900176" y="1866048"/>
                </a:cubicBezTo>
                <a:cubicBezTo>
                  <a:pt x="9910463" y="1867027"/>
                  <a:pt x="9906219" y="1874323"/>
                  <a:pt x="9914899" y="1876630"/>
                </a:cubicBezTo>
                <a:close/>
                <a:moveTo>
                  <a:pt x="9898920" y="1939368"/>
                </a:moveTo>
                <a:cubicBezTo>
                  <a:pt x="9903252" y="1929564"/>
                  <a:pt x="9895275" y="1924511"/>
                  <a:pt x="9897760" y="1915420"/>
                </a:cubicBezTo>
                <a:cubicBezTo>
                  <a:pt x="9873189" y="1908639"/>
                  <a:pt x="9877972" y="1890882"/>
                  <a:pt x="9862634" y="1880539"/>
                </a:cubicBezTo>
                <a:cubicBezTo>
                  <a:pt x="9868310" y="1876934"/>
                  <a:pt x="9875608" y="1876591"/>
                  <a:pt x="9881096" y="1873412"/>
                </a:cubicBezTo>
                <a:cubicBezTo>
                  <a:pt x="9867530" y="1869456"/>
                  <a:pt x="9870947" y="1870966"/>
                  <a:pt x="9858459" y="1863410"/>
                </a:cubicBezTo>
                <a:cubicBezTo>
                  <a:pt x="9858775" y="1874249"/>
                  <a:pt x="9852924" y="1882872"/>
                  <a:pt x="9838489" y="1873946"/>
                </a:cubicBezTo>
                <a:cubicBezTo>
                  <a:pt x="9834083" y="1890850"/>
                  <a:pt x="9849520" y="1885953"/>
                  <a:pt x="9859808" y="1886933"/>
                </a:cubicBezTo>
                <a:cubicBezTo>
                  <a:pt x="9856445" y="1903788"/>
                  <a:pt x="9885462" y="1907438"/>
                  <a:pt x="9877790" y="1925956"/>
                </a:cubicBezTo>
                <a:cubicBezTo>
                  <a:pt x="9893805" y="1924371"/>
                  <a:pt x="9885064" y="1933756"/>
                  <a:pt x="9898920" y="1939368"/>
                </a:cubicBezTo>
                <a:close/>
                <a:moveTo>
                  <a:pt x="4894121" y="13272937"/>
                </a:moveTo>
                <a:cubicBezTo>
                  <a:pt x="4899160" y="13260379"/>
                  <a:pt x="4897620" y="13250012"/>
                  <a:pt x="4879896" y="13246260"/>
                </a:cubicBezTo>
                <a:cubicBezTo>
                  <a:pt x="4873627" y="13259294"/>
                  <a:pt x="4884583" y="13265665"/>
                  <a:pt x="4894121" y="13272937"/>
                </a:cubicBezTo>
                <a:close/>
                <a:moveTo>
                  <a:pt x="9913826" y="1914876"/>
                </a:moveTo>
                <a:lnTo>
                  <a:pt x="9906993" y="1911857"/>
                </a:lnTo>
                <a:lnTo>
                  <a:pt x="9904167" y="1918251"/>
                </a:lnTo>
                <a:lnTo>
                  <a:pt x="9911000" y="1921270"/>
                </a:lnTo>
                <a:close/>
                <a:moveTo>
                  <a:pt x="9939628" y="1856478"/>
                </a:moveTo>
                <a:lnTo>
                  <a:pt x="9923399" y="1849307"/>
                </a:lnTo>
                <a:cubicBezTo>
                  <a:pt x="9914382" y="1861626"/>
                  <a:pt x="9935587" y="1867939"/>
                  <a:pt x="9939628" y="1856478"/>
                </a:cubicBezTo>
                <a:close/>
                <a:moveTo>
                  <a:pt x="4713320" y="13693678"/>
                </a:moveTo>
                <a:cubicBezTo>
                  <a:pt x="4709052" y="13691793"/>
                  <a:pt x="4709706" y="13688003"/>
                  <a:pt x="4706670" y="13685642"/>
                </a:cubicBezTo>
                <a:cubicBezTo>
                  <a:pt x="4704081" y="13692655"/>
                  <a:pt x="4699221" y="13700194"/>
                  <a:pt x="4709551" y="13702209"/>
                </a:cubicBezTo>
                <a:close/>
                <a:moveTo>
                  <a:pt x="4883312" y="13308945"/>
                </a:moveTo>
                <a:cubicBezTo>
                  <a:pt x="4888389" y="13292836"/>
                  <a:pt x="4883811" y="13280108"/>
                  <a:pt x="4868589" y="13271852"/>
                </a:cubicBezTo>
                <a:cubicBezTo>
                  <a:pt x="4866399" y="13287198"/>
                  <a:pt x="4870975" y="13299926"/>
                  <a:pt x="4883312" y="13308945"/>
                </a:cubicBezTo>
                <a:close/>
                <a:moveTo>
                  <a:pt x="9957525" y="1833307"/>
                </a:moveTo>
                <a:cubicBezTo>
                  <a:pt x="9946144" y="1831335"/>
                  <a:pt x="9939098" y="1836883"/>
                  <a:pt x="9930152" y="1824779"/>
                </a:cubicBezTo>
                <a:cubicBezTo>
                  <a:pt x="9929701" y="1832731"/>
                  <a:pt x="9910481" y="1824239"/>
                  <a:pt x="9919413" y="1831752"/>
                </a:cubicBezTo>
                <a:cubicBezTo>
                  <a:pt x="9929877" y="1827714"/>
                  <a:pt x="9927028" y="1842249"/>
                  <a:pt x="9940543" y="1845164"/>
                </a:cubicBezTo>
                <a:cubicBezTo>
                  <a:pt x="9944310" y="1836639"/>
                  <a:pt x="9953996" y="1842447"/>
                  <a:pt x="9957525" y="1833307"/>
                </a:cubicBezTo>
                <a:close/>
                <a:moveTo>
                  <a:pt x="9490049" y="2892134"/>
                </a:moveTo>
                <a:cubicBezTo>
                  <a:pt x="9480491" y="2884850"/>
                  <a:pt x="9489758" y="2873128"/>
                  <a:pt x="9486413" y="2864507"/>
                </a:cubicBezTo>
                <a:cubicBezTo>
                  <a:pt x="9453675" y="2849531"/>
                  <a:pt x="9460047" y="2803876"/>
                  <a:pt x="9474030" y="2764134"/>
                </a:cubicBezTo>
                <a:cubicBezTo>
                  <a:pt x="9481174" y="2773414"/>
                  <a:pt x="9480734" y="2768627"/>
                  <a:pt x="9492140" y="2775198"/>
                </a:cubicBezTo>
                <a:cubicBezTo>
                  <a:pt x="9487464" y="2799663"/>
                  <a:pt x="9477192" y="2825227"/>
                  <a:pt x="9484940" y="2847019"/>
                </a:cubicBezTo>
                <a:cubicBezTo>
                  <a:pt x="9492522" y="2826389"/>
                  <a:pt x="9487125" y="2796962"/>
                  <a:pt x="9504026" y="2783001"/>
                </a:cubicBezTo>
                <a:cubicBezTo>
                  <a:pt x="9517861" y="2792175"/>
                  <a:pt x="9507033" y="2806269"/>
                  <a:pt x="9502230" y="2819453"/>
                </a:cubicBezTo>
                <a:cubicBezTo>
                  <a:pt x="9496649" y="2842498"/>
                  <a:pt x="9502675" y="2876284"/>
                  <a:pt x="9490049" y="2892134"/>
                </a:cubicBezTo>
                <a:close/>
                <a:moveTo>
                  <a:pt x="9930807" y="1903019"/>
                </a:moveTo>
                <a:lnTo>
                  <a:pt x="9917566" y="1897168"/>
                </a:lnTo>
                <a:cubicBezTo>
                  <a:pt x="9912945" y="1905316"/>
                  <a:pt x="9917556" y="1909901"/>
                  <a:pt x="9926475" y="1912823"/>
                </a:cubicBezTo>
                <a:close/>
                <a:moveTo>
                  <a:pt x="4743980" y="13642305"/>
                </a:moveTo>
                <a:cubicBezTo>
                  <a:pt x="4743506" y="13641378"/>
                  <a:pt x="4742238" y="13638906"/>
                  <a:pt x="4739704" y="13633964"/>
                </a:cubicBezTo>
                <a:cubicBezTo>
                  <a:pt x="4739704" y="13633964"/>
                  <a:pt x="4745403" y="13645084"/>
                  <a:pt x="4743980" y="13642305"/>
                </a:cubicBezTo>
                <a:close/>
                <a:moveTo>
                  <a:pt x="9983333" y="1809556"/>
                </a:moveTo>
                <a:cubicBezTo>
                  <a:pt x="9981235" y="1805062"/>
                  <a:pt x="9976675" y="1801519"/>
                  <a:pt x="9968610" y="1798974"/>
                </a:cubicBezTo>
                <a:cubicBezTo>
                  <a:pt x="9965973" y="1804942"/>
                  <a:pt x="9964944" y="1809582"/>
                  <a:pt x="9966189" y="1813699"/>
                </a:cubicBezTo>
                <a:cubicBezTo>
                  <a:pt x="9955184" y="1810874"/>
                  <a:pt x="9956577" y="1800790"/>
                  <a:pt x="9946541" y="1805017"/>
                </a:cubicBezTo>
                <a:cubicBezTo>
                  <a:pt x="9939320" y="1815583"/>
                  <a:pt x="9952032" y="1819162"/>
                  <a:pt x="9962045" y="1823076"/>
                </a:cubicBezTo>
                <a:lnTo>
                  <a:pt x="9966189" y="1813699"/>
                </a:lnTo>
                <a:cubicBezTo>
                  <a:pt x="9974354" y="1818325"/>
                  <a:pt x="9980421" y="1818458"/>
                  <a:pt x="9983333" y="1809556"/>
                </a:cubicBezTo>
                <a:close/>
                <a:moveTo>
                  <a:pt x="9977567" y="1839360"/>
                </a:moveTo>
                <a:cubicBezTo>
                  <a:pt x="9979654" y="1836079"/>
                  <a:pt x="9979368" y="1831240"/>
                  <a:pt x="9974858" y="1828738"/>
                </a:cubicBezTo>
                <a:cubicBezTo>
                  <a:pt x="9971932" y="1833049"/>
                  <a:pt x="9967334" y="1833056"/>
                  <a:pt x="9966030" y="1840631"/>
                </a:cubicBezTo>
                <a:cubicBezTo>
                  <a:pt x="9971017" y="1844363"/>
                  <a:pt x="9975479" y="1842641"/>
                  <a:pt x="9977567" y="1839360"/>
                </a:cubicBezTo>
                <a:close/>
                <a:moveTo>
                  <a:pt x="9963614" y="1890002"/>
                </a:moveTo>
                <a:cubicBezTo>
                  <a:pt x="9960560" y="1883049"/>
                  <a:pt x="9947320" y="1877198"/>
                  <a:pt x="9944370" y="1889651"/>
                </a:cubicBezTo>
                <a:cubicBezTo>
                  <a:pt x="9951103" y="1890588"/>
                  <a:pt x="9962134" y="1902595"/>
                  <a:pt x="9963614" y="1890002"/>
                </a:cubicBezTo>
                <a:close/>
                <a:moveTo>
                  <a:pt x="4960483" y="13215083"/>
                </a:moveTo>
                <a:cubicBezTo>
                  <a:pt x="4954935" y="13212631"/>
                  <a:pt x="4956771" y="13207324"/>
                  <a:pt x="4949566" y="13205161"/>
                </a:cubicBezTo>
                <a:lnTo>
                  <a:pt x="4945797" y="13213692"/>
                </a:lnTo>
                <a:cubicBezTo>
                  <a:pt x="4951156" y="13216569"/>
                  <a:pt x="4949321" y="13221876"/>
                  <a:pt x="4956714" y="13223613"/>
                </a:cubicBezTo>
                <a:close/>
                <a:moveTo>
                  <a:pt x="9720801" y="2456304"/>
                </a:moveTo>
                <a:cubicBezTo>
                  <a:pt x="9567708" y="2424354"/>
                  <a:pt x="9405599" y="2404737"/>
                  <a:pt x="9261651" y="2376318"/>
                </a:cubicBezTo>
                <a:cubicBezTo>
                  <a:pt x="9211255" y="2458071"/>
                  <a:pt x="9146643" y="2556999"/>
                  <a:pt x="9126183" y="2644841"/>
                </a:cubicBezTo>
                <a:cubicBezTo>
                  <a:pt x="9205723" y="2688654"/>
                  <a:pt x="9279915" y="2756109"/>
                  <a:pt x="9363589" y="2807867"/>
                </a:cubicBezTo>
                <a:cubicBezTo>
                  <a:pt x="9370256" y="2781238"/>
                  <a:pt x="9366579" y="2743410"/>
                  <a:pt x="9379040" y="2724441"/>
                </a:cubicBezTo>
                <a:cubicBezTo>
                  <a:pt x="9386059" y="2753547"/>
                  <a:pt x="9371407" y="2787865"/>
                  <a:pt x="9379281" y="2817350"/>
                </a:cubicBezTo>
                <a:cubicBezTo>
                  <a:pt x="9422726" y="2852862"/>
                  <a:pt x="9480792" y="2884128"/>
                  <a:pt x="9509694" y="2916784"/>
                </a:cubicBezTo>
                <a:cubicBezTo>
                  <a:pt x="9512432" y="2912895"/>
                  <a:pt x="9516082" y="2915018"/>
                  <a:pt x="9518533" y="2909471"/>
                </a:cubicBezTo>
                <a:cubicBezTo>
                  <a:pt x="9517633" y="2864203"/>
                  <a:pt x="9543855" y="2792164"/>
                  <a:pt x="9574104" y="2721395"/>
                </a:cubicBezTo>
                <a:cubicBezTo>
                  <a:pt x="9613590" y="2629722"/>
                  <a:pt x="9659841" y="2535429"/>
                  <a:pt x="9720801" y="2456304"/>
                </a:cubicBezTo>
                <a:close/>
                <a:moveTo>
                  <a:pt x="9979088" y="1881555"/>
                </a:moveTo>
                <a:cubicBezTo>
                  <a:pt x="9973761" y="1875125"/>
                  <a:pt x="9970969" y="1860645"/>
                  <a:pt x="9958849" y="1864970"/>
                </a:cubicBezTo>
                <a:cubicBezTo>
                  <a:pt x="9954140" y="1875627"/>
                  <a:pt x="9963399" y="1881246"/>
                  <a:pt x="9967922" y="1888339"/>
                </a:cubicBezTo>
                <a:cubicBezTo>
                  <a:pt x="9970848" y="1884028"/>
                  <a:pt x="9975923" y="1885251"/>
                  <a:pt x="9979088" y="1881555"/>
                </a:cubicBezTo>
                <a:close/>
                <a:moveTo>
                  <a:pt x="9973841" y="1902673"/>
                </a:moveTo>
                <a:lnTo>
                  <a:pt x="9967007" y="1899653"/>
                </a:lnTo>
                <a:lnTo>
                  <a:pt x="9962675" y="1909457"/>
                </a:lnTo>
                <a:lnTo>
                  <a:pt x="9969509" y="1912477"/>
                </a:lnTo>
                <a:close/>
                <a:moveTo>
                  <a:pt x="9966849" y="1926586"/>
                </a:moveTo>
                <a:cubicBezTo>
                  <a:pt x="9947282" y="1945452"/>
                  <a:pt x="9925139" y="1958595"/>
                  <a:pt x="9901991" y="1968237"/>
                </a:cubicBezTo>
                <a:cubicBezTo>
                  <a:pt x="9920218" y="1977819"/>
                  <a:pt x="9959365" y="1944677"/>
                  <a:pt x="9966849" y="1926586"/>
                </a:cubicBezTo>
                <a:close/>
                <a:moveTo>
                  <a:pt x="9991333" y="1871171"/>
                </a:moveTo>
                <a:cubicBezTo>
                  <a:pt x="9987439" y="1868432"/>
                  <a:pt x="9987237" y="1864267"/>
                  <a:pt x="9979411" y="1862337"/>
                </a:cubicBezTo>
                <a:cubicBezTo>
                  <a:pt x="9972379" y="1872476"/>
                  <a:pt x="9986574" y="1880787"/>
                  <a:pt x="9991333" y="1871171"/>
                </a:cubicBezTo>
                <a:close/>
                <a:moveTo>
                  <a:pt x="9997148" y="1866098"/>
                </a:moveTo>
                <a:lnTo>
                  <a:pt x="9996182" y="1852035"/>
                </a:lnTo>
                <a:lnTo>
                  <a:pt x="9996084" y="1850599"/>
                </a:lnTo>
                <a:cubicBezTo>
                  <a:pt x="9992648" y="1846533"/>
                  <a:pt x="9987057" y="1843299"/>
                  <a:pt x="9982095" y="1840087"/>
                </a:cubicBezTo>
                <a:cubicBezTo>
                  <a:pt x="9983057" y="1844843"/>
                  <a:pt x="9983771" y="1849871"/>
                  <a:pt x="9985769" y="1854447"/>
                </a:cubicBezTo>
                <a:lnTo>
                  <a:pt x="9993971" y="1862845"/>
                </a:lnTo>
                <a:close/>
                <a:moveTo>
                  <a:pt x="9985071" y="1895598"/>
                </a:moveTo>
                <a:cubicBezTo>
                  <a:pt x="9987047" y="1892714"/>
                  <a:pt x="9987474" y="1888572"/>
                  <a:pt x="9983988" y="1887796"/>
                </a:cubicBezTo>
                <a:cubicBezTo>
                  <a:pt x="9983234" y="1889501"/>
                  <a:pt x="9981866" y="1891443"/>
                  <a:pt x="9979680" y="1889459"/>
                </a:cubicBezTo>
                <a:lnTo>
                  <a:pt x="9976854" y="1895852"/>
                </a:lnTo>
                <a:cubicBezTo>
                  <a:pt x="9979568" y="1900108"/>
                  <a:pt x="9983095" y="1898482"/>
                  <a:pt x="9985071" y="1895598"/>
                </a:cubicBezTo>
                <a:close/>
                <a:moveTo>
                  <a:pt x="10015127" y="1842757"/>
                </a:moveTo>
                <a:cubicBezTo>
                  <a:pt x="10015045" y="1839711"/>
                  <a:pt x="10013607" y="1837007"/>
                  <a:pt x="10011412" y="1834827"/>
                </a:cubicBezTo>
                <a:lnTo>
                  <a:pt x="10000388" y="1831480"/>
                </a:lnTo>
                <a:lnTo>
                  <a:pt x="9993913" y="1829515"/>
                </a:lnTo>
                <a:cubicBezTo>
                  <a:pt x="9991584" y="1835364"/>
                  <a:pt x="9992747" y="1839953"/>
                  <a:pt x="9996010" y="1843688"/>
                </a:cubicBezTo>
                <a:lnTo>
                  <a:pt x="9997680" y="1844715"/>
                </a:lnTo>
                <a:lnTo>
                  <a:pt x="10010712" y="1852731"/>
                </a:lnTo>
                <a:cubicBezTo>
                  <a:pt x="10013936" y="1849188"/>
                  <a:pt x="10015209" y="1845802"/>
                  <a:pt x="10015127" y="1842757"/>
                </a:cubicBezTo>
                <a:close/>
                <a:moveTo>
                  <a:pt x="10006971" y="1870439"/>
                </a:moveTo>
                <a:cubicBezTo>
                  <a:pt x="9998191" y="1866050"/>
                  <a:pt x="9994424" y="1874575"/>
                  <a:pt x="9989991" y="1882296"/>
                </a:cubicBezTo>
                <a:cubicBezTo>
                  <a:pt x="9999199" y="1886875"/>
                  <a:pt x="10003393" y="1878538"/>
                  <a:pt x="10006971" y="1870439"/>
                </a:cubicBezTo>
                <a:close/>
                <a:moveTo>
                  <a:pt x="10034873" y="1816534"/>
                </a:moveTo>
                <a:cubicBezTo>
                  <a:pt x="10025904" y="1812571"/>
                  <a:pt x="10019783" y="1794073"/>
                  <a:pt x="10006721" y="1800529"/>
                </a:cubicBezTo>
                <a:cubicBezTo>
                  <a:pt x="10018014" y="1805009"/>
                  <a:pt x="10024387" y="1828714"/>
                  <a:pt x="10034873" y="1816534"/>
                </a:cubicBezTo>
                <a:close/>
                <a:moveTo>
                  <a:pt x="9701007" y="2583073"/>
                </a:moveTo>
                <a:cubicBezTo>
                  <a:pt x="9703084" y="2577959"/>
                  <a:pt x="9703667" y="2572385"/>
                  <a:pt x="9701807" y="2566209"/>
                </a:cubicBezTo>
                <a:cubicBezTo>
                  <a:pt x="9638279" y="2639611"/>
                  <a:pt x="9590282" y="2736702"/>
                  <a:pt x="9574346" y="2814305"/>
                </a:cubicBezTo>
                <a:cubicBezTo>
                  <a:pt x="9583491" y="2817835"/>
                  <a:pt x="9591437" y="2813698"/>
                  <a:pt x="9597855" y="2803786"/>
                </a:cubicBezTo>
                <a:cubicBezTo>
                  <a:pt x="9595775" y="2760035"/>
                  <a:pt x="9626320" y="2717441"/>
                  <a:pt x="9650081" y="2668281"/>
                </a:cubicBezTo>
                <a:cubicBezTo>
                  <a:pt x="9658047" y="2651405"/>
                  <a:pt x="9658247" y="2633646"/>
                  <a:pt x="9667641" y="2620460"/>
                </a:cubicBezTo>
                <a:cubicBezTo>
                  <a:pt x="9675111" y="2609611"/>
                  <a:pt x="9694779" y="2598415"/>
                  <a:pt x="9701007" y="2583073"/>
                </a:cubicBezTo>
                <a:close/>
                <a:moveTo>
                  <a:pt x="4767509" y="13778797"/>
                </a:moveTo>
                <a:cubicBezTo>
                  <a:pt x="4771844" y="13768987"/>
                  <a:pt x="4765721" y="13763223"/>
                  <a:pt x="4774550" y="13751321"/>
                </a:cubicBezTo>
                <a:cubicBezTo>
                  <a:pt x="4735393" y="13736059"/>
                  <a:pt x="4751934" y="13680152"/>
                  <a:pt x="4716591" y="13674731"/>
                </a:cubicBezTo>
                <a:cubicBezTo>
                  <a:pt x="4733910" y="13709403"/>
                  <a:pt x="4732349" y="13751027"/>
                  <a:pt x="4767509" y="13778797"/>
                </a:cubicBezTo>
                <a:close/>
                <a:moveTo>
                  <a:pt x="9634291" y="2764879"/>
                </a:moveTo>
                <a:cubicBezTo>
                  <a:pt x="9634558" y="2762256"/>
                  <a:pt x="9633558" y="2759902"/>
                  <a:pt x="9630950" y="2757730"/>
                </a:cubicBezTo>
                <a:cubicBezTo>
                  <a:pt x="9628311" y="2763702"/>
                  <a:pt x="9626902" y="2769199"/>
                  <a:pt x="9630036" y="2773643"/>
                </a:cubicBezTo>
                <a:cubicBezTo>
                  <a:pt x="9632491" y="2770394"/>
                  <a:pt x="9634024" y="2767502"/>
                  <a:pt x="9634291" y="2764879"/>
                </a:cubicBezTo>
                <a:close/>
                <a:moveTo>
                  <a:pt x="9571769" y="2918207"/>
                </a:moveTo>
                <a:cubicBezTo>
                  <a:pt x="9582662" y="2897014"/>
                  <a:pt x="9573915" y="2879892"/>
                  <a:pt x="9579223" y="2859801"/>
                </a:cubicBezTo>
                <a:cubicBezTo>
                  <a:pt x="9568141" y="2881420"/>
                  <a:pt x="9564678" y="2900796"/>
                  <a:pt x="9571769" y="2918207"/>
                </a:cubicBezTo>
                <a:close/>
                <a:moveTo>
                  <a:pt x="10061354" y="1828235"/>
                </a:moveTo>
                <a:lnTo>
                  <a:pt x="10054520" y="1825215"/>
                </a:lnTo>
                <a:lnTo>
                  <a:pt x="10050188" y="1835019"/>
                </a:lnTo>
                <a:lnTo>
                  <a:pt x="10057022" y="1838039"/>
                </a:lnTo>
                <a:close/>
                <a:moveTo>
                  <a:pt x="4946842" y="13419095"/>
                </a:moveTo>
                <a:cubicBezTo>
                  <a:pt x="4942138" y="13412428"/>
                  <a:pt x="4936203" y="13406237"/>
                  <a:pt x="4941580" y="13396377"/>
                </a:cubicBezTo>
                <a:cubicBezTo>
                  <a:pt x="4892996" y="13380519"/>
                  <a:pt x="4898315" y="13325771"/>
                  <a:pt x="4858705" y="13318465"/>
                </a:cubicBezTo>
                <a:cubicBezTo>
                  <a:pt x="4868939" y="13340321"/>
                  <a:pt x="4896822" y="13355700"/>
                  <a:pt x="4890873" y="13384169"/>
                </a:cubicBezTo>
                <a:cubicBezTo>
                  <a:pt x="4918936" y="13394529"/>
                  <a:pt x="4920735" y="13414696"/>
                  <a:pt x="4936922" y="13430005"/>
                </a:cubicBezTo>
                <a:cubicBezTo>
                  <a:pt x="4939798" y="13424648"/>
                  <a:pt x="4945295" y="13426058"/>
                  <a:pt x="4946842" y="13419095"/>
                </a:cubicBezTo>
                <a:close/>
                <a:moveTo>
                  <a:pt x="9866347" y="2289560"/>
                </a:moveTo>
                <a:cubicBezTo>
                  <a:pt x="9866769" y="2289578"/>
                  <a:pt x="9866161" y="2288813"/>
                  <a:pt x="9864041" y="2286881"/>
                </a:cubicBezTo>
                <a:cubicBezTo>
                  <a:pt x="9838336" y="2270803"/>
                  <a:pt x="9798960" y="2240010"/>
                  <a:pt x="9761087" y="2239110"/>
                </a:cubicBezTo>
                <a:cubicBezTo>
                  <a:pt x="9767590" y="2239104"/>
                  <a:pt x="9828918" y="2268436"/>
                  <a:pt x="9847854" y="2278628"/>
                </a:cubicBezTo>
                <a:cubicBezTo>
                  <a:pt x="9854565" y="2282413"/>
                  <a:pt x="9865084" y="2289508"/>
                  <a:pt x="9866347" y="2289560"/>
                </a:cubicBezTo>
                <a:close/>
                <a:moveTo>
                  <a:pt x="9775434" y="2507596"/>
                </a:moveTo>
                <a:cubicBezTo>
                  <a:pt x="9777073" y="2501436"/>
                  <a:pt x="9775875" y="2494915"/>
                  <a:pt x="9769879" y="2491756"/>
                </a:cubicBezTo>
                <a:cubicBezTo>
                  <a:pt x="9760624" y="2503474"/>
                  <a:pt x="9765186" y="2511608"/>
                  <a:pt x="9763975" y="2521272"/>
                </a:cubicBezTo>
                <a:cubicBezTo>
                  <a:pt x="9769322" y="2519555"/>
                  <a:pt x="9773796" y="2513756"/>
                  <a:pt x="9775434" y="2507596"/>
                </a:cubicBezTo>
                <a:close/>
                <a:moveTo>
                  <a:pt x="4804419" y="13764518"/>
                </a:moveTo>
                <a:lnTo>
                  <a:pt x="4787351" y="13756977"/>
                </a:lnTo>
                <a:cubicBezTo>
                  <a:pt x="4781597" y="13767690"/>
                  <a:pt x="4787721" y="13773454"/>
                  <a:pt x="4792614" y="13779694"/>
                </a:cubicBezTo>
                <a:cubicBezTo>
                  <a:pt x="4796771" y="13774903"/>
                  <a:pt x="4802595" y="13774418"/>
                  <a:pt x="4804419" y="13764518"/>
                </a:cubicBezTo>
                <a:close/>
                <a:moveTo>
                  <a:pt x="9684705" y="2720293"/>
                </a:moveTo>
                <a:cubicBezTo>
                  <a:pt x="9692356" y="2687980"/>
                  <a:pt x="9697972" y="2656808"/>
                  <a:pt x="9692419" y="2627839"/>
                </a:cubicBezTo>
                <a:cubicBezTo>
                  <a:pt x="9682648" y="2641878"/>
                  <a:pt x="9681456" y="2660728"/>
                  <a:pt x="9679402" y="2674608"/>
                </a:cubicBezTo>
                <a:cubicBezTo>
                  <a:pt x="9677774" y="2688676"/>
                  <a:pt x="9672277" y="2709193"/>
                  <a:pt x="9684705" y="2720293"/>
                </a:cubicBezTo>
                <a:close/>
                <a:moveTo>
                  <a:pt x="9605791" y="2931199"/>
                </a:moveTo>
                <a:lnTo>
                  <a:pt x="9609450" y="2914181"/>
                </a:lnTo>
                <a:lnTo>
                  <a:pt x="9622696" y="2852558"/>
                </a:lnTo>
                <a:cubicBezTo>
                  <a:pt x="9627282" y="2826604"/>
                  <a:pt x="9629880" y="2801109"/>
                  <a:pt x="9627675" y="2776679"/>
                </a:cubicBezTo>
                <a:cubicBezTo>
                  <a:pt x="9620620" y="2799567"/>
                  <a:pt x="9616691" y="2822306"/>
                  <a:pt x="9614606" y="2844331"/>
                </a:cubicBezTo>
                <a:cubicBezTo>
                  <a:pt x="9595411" y="2857776"/>
                  <a:pt x="9602194" y="2886268"/>
                  <a:pt x="9597213" y="2904464"/>
                </a:cubicBezTo>
                <a:cubicBezTo>
                  <a:pt x="9596804" y="2912313"/>
                  <a:pt x="9588727" y="2921939"/>
                  <a:pt x="9589715" y="2929546"/>
                </a:cubicBezTo>
                <a:lnTo>
                  <a:pt x="9590216" y="2930281"/>
                </a:lnTo>
                <a:lnTo>
                  <a:pt x="9594344" y="2936340"/>
                </a:lnTo>
                <a:cubicBezTo>
                  <a:pt x="9598798" y="2937797"/>
                  <a:pt x="9602915" y="2936557"/>
                  <a:pt x="9605791" y="2931199"/>
                </a:cubicBezTo>
                <a:close/>
                <a:moveTo>
                  <a:pt x="5078289" y="13180468"/>
                </a:moveTo>
                <a:lnTo>
                  <a:pt x="5069328" y="13176509"/>
                </a:lnTo>
                <a:cubicBezTo>
                  <a:pt x="5067443" y="13180774"/>
                  <a:pt x="5064080" y="13180307"/>
                  <a:pt x="5061292" y="13183154"/>
                </a:cubicBezTo>
                <a:cubicBezTo>
                  <a:pt x="5068307" y="13185744"/>
                  <a:pt x="5076038" y="13190179"/>
                  <a:pt x="5078289" y="13180468"/>
                </a:cubicBezTo>
                <a:close/>
                <a:moveTo>
                  <a:pt x="10099061" y="1821459"/>
                </a:moveTo>
                <a:cubicBezTo>
                  <a:pt x="10033675" y="1860839"/>
                  <a:pt x="9989085" y="1945582"/>
                  <a:pt x="9916902" y="1978392"/>
                </a:cubicBezTo>
                <a:cubicBezTo>
                  <a:pt x="9860243" y="2003797"/>
                  <a:pt x="9819005" y="2002388"/>
                  <a:pt x="9744821" y="2015464"/>
                </a:cubicBezTo>
                <a:cubicBezTo>
                  <a:pt x="9771692" y="2030903"/>
                  <a:pt x="9791978" y="2031205"/>
                  <a:pt x="9814073" y="2034345"/>
                </a:cubicBezTo>
                <a:cubicBezTo>
                  <a:pt x="9806062" y="2050165"/>
                  <a:pt x="9792717" y="2089613"/>
                  <a:pt x="9787543" y="2103630"/>
                </a:cubicBezTo>
                <a:cubicBezTo>
                  <a:pt x="9757481" y="2082705"/>
                  <a:pt x="9746310" y="2054843"/>
                  <a:pt x="9707442" y="2037669"/>
                </a:cubicBezTo>
                <a:cubicBezTo>
                  <a:pt x="9699864" y="2088326"/>
                  <a:pt x="9692262" y="2147124"/>
                  <a:pt x="9656996" y="2178414"/>
                </a:cubicBezTo>
                <a:cubicBezTo>
                  <a:pt x="9625321" y="2206196"/>
                  <a:pt x="9532283" y="2205337"/>
                  <a:pt x="9474255" y="2167980"/>
                </a:cubicBezTo>
                <a:cubicBezTo>
                  <a:pt x="9437120" y="2143420"/>
                  <a:pt x="9402582" y="2099119"/>
                  <a:pt x="9359238" y="2058570"/>
                </a:cubicBezTo>
                <a:cubicBezTo>
                  <a:pt x="9313709" y="2016035"/>
                  <a:pt x="9260620" y="1981370"/>
                  <a:pt x="9258188" y="1944122"/>
                </a:cubicBezTo>
                <a:cubicBezTo>
                  <a:pt x="9255923" y="1914590"/>
                  <a:pt x="9281328" y="1882509"/>
                  <a:pt x="9294138" y="1870847"/>
                </a:cubicBezTo>
                <a:cubicBezTo>
                  <a:pt x="9288253" y="1835640"/>
                  <a:pt x="9320036" y="1779884"/>
                  <a:pt x="9327042" y="1760562"/>
                </a:cubicBezTo>
                <a:cubicBezTo>
                  <a:pt x="9399084" y="1711896"/>
                  <a:pt x="9541068" y="1674772"/>
                  <a:pt x="9658612" y="1724161"/>
                </a:cubicBezTo>
                <a:cubicBezTo>
                  <a:pt x="9736912" y="1757228"/>
                  <a:pt x="9782459" y="1839001"/>
                  <a:pt x="9748497" y="1927419"/>
                </a:cubicBezTo>
                <a:cubicBezTo>
                  <a:pt x="9764123" y="1922096"/>
                  <a:pt x="9772975" y="1902062"/>
                  <a:pt x="9784880" y="1888981"/>
                </a:cubicBezTo>
                <a:cubicBezTo>
                  <a:pt x="9833069" y="1835379"/>
                  <a:pt x="9898634" y="1743601"/>
                  <a:pt x="9974607" y="1758828"/>
                </a:cubicBezTo>
                <a:cubicBezTo>
                  <a:pt x="10015344" y="1767147"/>
                  <a:pt x="10055671" y="1797193"/>
                  <a:pt x="10099061" y="1821459"/>
                </a:cubicBezTo>
                <a:close/>
                <a:moveTo>
                  <a:pt x="5057867" y="13238229"/>
                </a:moveTo>
                <a:cubicBezTo>
                  <a:pt x="5047040" y="13225798"/>
                  <a:pt x="5049319" y="13207942"/>
                  <a:pt x="5028649" y="13199319"/>
                </a:cubicBezTo>
                <a:cubicBezTo>
                  <a:pt x="5016000" y="13218711"/>
                  <a:pt x="5044184" y="13240340"/>
                  <a:pt x="5057867" y="13238229"/>
                </a:cubicBezTo>
                <a:close/>
                <a:moveTo>
                  <a:pt x="9623281" y="2917001"/>
                </a:moveTo>
                <a:lnTo>
                  <a:pt x="9630064" y="2896927"/>
                </a:lnTo>
                <a:lnTo>
                  <a:pt x="9641721" y="2862430"/>
                </a:lnTo>
                <a:cubicBezTo>
                  <a:pt x="9645632" y="2844782"/>
                  <a:pt x="9648353" y="2827373"/>
                  <a:pt x="9653026" y="2809297"/>
                </a:cubicBezTo>
                <a:cubicBezTo>
                  <a:pt x="9625988" y="2785112"/>
                  <a:pt x="9661392" y="2756903"/>
                  <a:pt x="9656226" y="2731675"/>
                </a:cubicBezTo>
                <a:cubicBezTo>
                  <a:pt x="9669907" y="2707635"/>
                  <a:pt x="9680840" y="2682891"/>
                  <a:pt x="9673402" y="2658189"/>
                </a:cubicBezTo>
                <a:cubicBezTo>
                  <a:pt x="9666189" y="2673359"/>
                  <a:pt x="9670563" y="2681920"/>
                  <a:pt x="9655436" y="2693083"/>
                </a:cubicBezTo>
                <a:cubicBezTo>
                  <a:pt x="9655185" y="2731725"/>
                  <a:pt x="9625592" y="2776778"/>
                  <a:pt x="9638782" y="2812691"/>
                </a:cubicBezTo>
                <a:cubicBezTo>
                  <a:pt x="9635782" y="2838518"/>
                  <a:pt x="9622214" y="2866846"/>
                  <a:pt x="9620379" y="2892470"/>
                </a:cubicBezTo>
                <a:lnTo>
                  <a:pt x="9620477" y="2893300"/>
                </a:lnTo>
                <a:lnTo>
                  <a:pt x="9621731" y="2903902"/>
                </a:lnTo>
                <a:close/>
                <a:moveTo>
                  <a:pt x="9713352" y="2721223"/>
                </a:moveTo>
                <a:cubicBezTo>
                  <a:pt x="9712710" y="2685755"/>
                  <a:pt x="9720162" y="2649276"/>
                  <a:pt x="9717675" y="2614523"/>
                </a:cubicBezTo>
                <a:cubicBezTo>
                  <a:pt x="9708568" y="2629365"/>
                  <a:pt x="9711978" y="2652798"/>
                  <a:pt x="9710221" y="2672928"/>
                </a:cubicBezTo>
                <a:cubicBezTo>
                  <a:pt x="9708177" y="2691401"/>
                  <a:pt x="9693137" y="2721979"/>
                  <a:pt x="9713352" y="2721223"/>
                </a:cubicBezTo>
                <a:close/>
                <a:moveTo>
                  <a:pt x="9806242" y="2514452"/>
                </a:moveTo>
                <a:cubicBezTo>
                  <a:pt x="9816629" y="2500174"/>
                  <a:pt x="9815043" y="2488765"/>
                  <a:pt x="9803328" y="2479510"/>
                </a:cubicBezTo>
                <a:cubicBezTo>
                  <a:pt x="9783221" y="2486943"/>
                  <a:pt x="9797653" y="2505048"/>
                  <a:pt x="9806242" y="2514452"/>
                </a:cubicBezTo>
                <a:close/>
                <a:moveTo>
                  <a:pt x="9789950" y="2580169"/>
                </a:moveTo>
                <a:cubicBezTo>
                  <a:pt x="9786509" y="2564882"/>
                  <a:pt x="9796886" y="2546011"/>
                  <a:pt x="9786819" y="2531875"/>
                </a:cubicBezTo>
                <a:cubicBezTo>
                  <a:pt x="9781313" y="2547798"/>
                  <a:pt x="9779336" y="2576500"/>
                  <a:pt x="9789950" y="2580169"/>
                </a:cubicBezTo>
                <a:close/>
                <a:moveTo>
                  <a:pt x="4969280" y="13495283"/>
                </a:moveTo>
                <a:cubicBezTo>
                  <a:pt x="4971094" y="13480790"/>
                  <a:pt x="4977590" y="13463778"/>
                  <a:pt x="4967715" y="13453808"/>
                </a:cubicBezTo>
                <a:cubicBezTo>
                  <a:pt x="4961596" y="13469966"/>
                  <a:pt x="4962054" y="13483934"/>
                  <a:pt x="4969280" y="13495283"/>
                </a:cubicBezTo>
                <a:close/>
                <a:moveTo>
                  <a:pt x="9642038" y="2920699"/>
                </a:moveTo>
                <a:cubicBezTo>
                  <a:pt x="9631573" y="2920155"/>
                  <a:pt x="9625312" y="2937785"/>
                  <a:pt x="9612696" y="2927111"/>
                </a:cubicBezTo>
                <a:cubicBezTo>
                  <a:pt x="9607359" y="2933422"/>
                  <a:pt x="9605950" y="2938918"/>
                  <a:pt x="9606197" y="2944126"/>
                </a:cubicBezTo>
                <a:cubicBezTo>
                  <a:pt x="9619132" y="2948312"/>
                  <a:pt x="9640638" y="2930789"/>
                  <a:pt x="9642038" y="2920699"/>
                </a:cubicBezTo>
                <a:close/>
                <a:moveTo>
                  <a:pt x="9806150" y="2560812"/>
                </a:moveTo>
                <a:cubicBezTo>
                  <a:pt x="9810118" y="2556446"/>
                  <a:pt x="9811835" y="2539868"/>
                  <a:pt x="9802947" y="2546139"/>
                </a:cubicBezTo>
                <a:cubicBezTo>
                  <a:pt x="9808352" y="2550058"/>
                  <a:pt x="9798899" y="2557608"/>
                  <a:pt x="9806150" y="2560812"/>
                </a:cubicBezTo>
                <a:close/>
                <a:moveTo>
                  <a:pt x="9668416" y="2878305"/>
                </a:moveTo>
                <a:lnTo>
                  <a:pt x="9674106" y="2860061"/>
                </a:lnTo>
                <a:lnTo>
                  <a:pt x="9688299" y="2814556"/>
                </a:lnTo>
                <a:cubicBezTo>
                  <a:pt x="9694446" y="2793434"/>
                  <a:pt x="9699611" y="2772515"/>
                  <a:pt x="9702290" y="2752028"/>
                </a:cubicBezTo>
                <a:cubicBezTo>
                  <a:pt x="9691031" y="2756742"/>
                  <a:pt x="9687857" y="2755849"/>
                  <a:pt x="9677512" y="2744649"/>
                </a:cubicBezTo>
                <a:cubicBezTo>
                  <a:pt x="9663713" y="2757419"/>
                  <a:pt x="9675517" y="2764164"/>
                  <a:pt x="9666261" y="2775882"/>
                </a:cubicBezTo>
                <a:cubicBezTo>
                  <a:pt x="9660478" y="2772817"/>
                  <a:pt x="9664884" y="2751308"/>
                  <a:pt x="9656343" y="2764870"/>
                </a:cubicBezTo>
                <a:cubicBezTo>
                  <a:pt x="9648942" y="2780467"/>
                  <a:pt x="9655170" y="2792907"/>
                  <a:pt x="9659931" y="2805209"/>
                </a:cubicBezTo>
                <a:cubicBezTo>
                  <a:pt x="9658954" y="2830782"/>
                  <a:pt x="9645362" y="2860247"/>
                  <a:pt x="9641547" y="2884781"/>
                </a:cubicBezTo>
                <a:lnTo>
                  <a:pt x="9641577" y="2887289"/>
                </a:lnTo>
                <a:lnTo>
                  <a:pt x="9641820" y="2907346"/>
                </a:lnTo>
                <a:lnTo>
                  <a:pt x="9657594" y="2873883"/>
                </a:lnTo>
                <a:lnTo>
                  <a:pt x="9658098" y="2872814"/>
                </a:lnTo>
                <a:cubicBezTo>
                  <a:pt x="9669521" y="2837873"/>
                  <a:pt x="9669572" y="2802712"/>
                  <a:pt x="9686953" y="2776356"/>
                </a:cubicBezTo>
                <a:cubicBezTo>
                  <a:pt x="9686064" y="2792790"/>
                  <a:pt x="9680632" y="2810276"/>
                  <a:pt x="9675821" y="2827654"/>
                </a:cubicBezTo>
                <a:lnTo>
                  <a:pt x="9670662" y="2862944"/>
                </a:lnTo>
                <a:close/>
                <a:moveTo>
                  <a:pt x="4880437" y="13721967"/>
                </a:moveTo>
                <a:cubicBezTo>
                  <a:pt x="4906062" y="13667631"/>
                  <a:pt x="4847265" y="13611710"/>
                  <a:pt x="4784649" y="13613038"/>
                </a:cubicBezTo>
                <a:cubicBezTo>
                  <a:pt x="4701162" y="13679640"/>
                  <a:pt x="4786523" y="13787709"/>
                  <a:pt x="4864051" y="13744984"/>
                </a:cubicBezTo>
                <a:cubicBezTo>
                  <a:pt x="4871393" y="13737458"/>
                  <a:pt x="4876776" y="13729729"/>
                  <a:pt x="4880437" y="13721967"/>
                </a:cubicBezTo>
                <a:close/>
                <a:moveTo>
                  <a:pt x="4906508" y="13671979"/>
                </a:moveTo>
                <a:cubicBezTo>
                  <a:pt x="4908638" y="13650999"/>
                  <a:pt x="4895200" y="13636394"/>
                  <a:pt x="4883609" y="13621076"/>
                </a:cubicBezTo>
                <a:cubicBezTo>
                  <a:pt x="4877361" y="13643297"/>
                  <a:pt x="4896146" y="13656184"/>
                  <a:pt x="4906508" y="13671979"/>
                </a:cubicBezTo>
                <a:close/>
                <a:moveTo>
                  <a:pt x="9666619" y="2901986"/>
                </a:moveTo>
                <a:cubicBezTo>
                  <a:pt x="9663108" y="2898395"/>
                  <a:pt x="9663336" y="2894417"/>
                  <a:pt x="9656512" y="2891402"/>
                </a:cubicBezTo>
                <a:cubicBezTo>
                  <a:pt x="9652554" y="2900361"/>
                  <a:pt x="9647316" y="2908754"/>
                  <a:pt x="9648704" y="2915996"/>
                </a:cubicBezTo>
                <a:cubicBezTo>
                  <a:pt x="9654993" y="2912146"/>
                  <a:pt x="9661094" y="2908723"/>
                  <a:pt x="9666619" y="2901986"/>
                </a:cubicBezTo>
                <a:close/>
                <a:moveTo>
                  <a:pt x="9804600" y="2589702"/>
                </a:moveTo>
                <a:cubicBezTo>
                  <a:pt x="9802319" y="2585635"/>
                  <a:pt x="9811416" y="2566199"/>
                  <a:pt x="9798788" y="2572857"/>
                </a:cubicBezTo>
                <a:cubicBezTo>
                  <a:pt x="9801308" y="2577539"/>
                  <a:pt x="9791972" y="2596360"/>
                  <a:pt x="9804600" y="2589702"/>
                </a:cubicBezTo>
                <a:close/>
                <a:moveTo>
                  <a:pt x="5090164" y="13268423"/>
                </a:moveTo>
                <a:cubicBezTo>
                  <a:pt x="5092069" y="13256049"/>
                  <a:pt x="5084084" y="13243823"/>
                  <a:pt x="5072624" y="13249847"/>
                </a:cubicBezTo>
                <a:cubicBezTo>
                  <a:pt x="5079373" y="13259966"/>
                  <a:pt x="5065541" y="13258952"/>
                  <a:pt x="5067657" y="13272633"/>
                </a:cubicBezTo>
                <a:lnTo>
                  <a:pt x="5084725" y="13280174"/>
                </a:lnTo>
                <a:cubicBezTo>
                  <a:pt x="5087795" y="13276687"/>
                  <a:pt x="5089529" y="13272547"/>
                  <a:pt x="5090164" y="13268423"/>
                </a:cubicBezTo>
                <a:close/>
                <a:moveTo>
                  <a:pt x="9675437" y="2907412"/>
                </a:moveTo>
                <a:cubicBezTo>
                  <a:pt x="9652015" y="2937346"/>
                  <a:pt x="9593210" y="2982750"/>
                  <a:pt x="9562184" y="2953744"/>
                </a:cubicBezTo>
                <a:cubicBezTo>
                  <a:pt x="9546057" y="2939479"/>
                  <a:pt x="9555693" y="2883058"/>
                  <a:pt x="9561349" y="2848335"/>
                </a:cubicBezTo>
                <a:cubicBezTo>
                  <a:pt x="9567750" y="2807311"/>
                  <a:pt x="9575004" y="2766664"/>
                  <a:pt x="9585501" y="2737139"/>
                </a:cubicBezTo>
                <a:cubicBezTo>
                  <a:pt x="9608280" y="2671738"/>
                  <a:pt x="9660381" y="2612663"/>
                  <a:pt x="9703148" y="2550485"/>
                </a:cubicBezTo>
                <a:cubicBezTo>
                  <a:pt x="9737750" y="2501016"/>
                  <a:pt x="9768276" y="2449235"/>
                  <a:pt x="9808538" y="2457337"/>
                </a:cubicBezTo>
                <a:cubicBezTo>
                  <a:pt x="9821145" y="2463417"/>
                  <a:pt x="9816173" y="2486206"/>
                  <a:pt x="9829614" y="2483476"/>
                </a:cubicBezTo>
                <a:cubicBezTo>
                  <a:pt x="9825878" y="2440013"/>
                  <a:pt x="9796558" y="2411761"/>
                  <a:pt x="9758119" y="2437609"/>
                </a:cubicBezTo>
                <a:cubicBezTo>
                  <a:pt x="9750838" y="2442550"/>
                  <a:pt x="9752841" y="2449554"/>
                  <a:pt x="9746462" y="2455914"/>
                </a:cubicBezTo>
                <a:cubicBezTo>
                  <a:pt x="9739092" y="2463366"/>
                  <a:pt x="9729530" y="2464240"/>
                  <a:pt x="9726176" y="2468367"/>
                </a:cubicBezTo>
                <a:cubicBezTo>
                  <a:pt x="9653908" y="2551164"/>
                  <a:pt x="9603806" y="2683018"/>
                  <a:pt x="9567534" y="2772032"/>
                </a:cubicBezTo>
                <a:cubicBezTo>
                  <a:pt x="9559479" y="2791418"/>
                  <a:pt x="9548010" y="2809297"/>
                  <a:pt x="9541135" y="2827165"/>
                </a:cubicBezTo>
                <a:cubicBezTo>
                  <a:pt x="9520370" y="2882238"/>
                  <a:pt x="9518002" y="2972975"/>
                  <a:pt x="9553274" y="2994679"/>
                </a:cubicBezTo>
                <a:cubicBezTo>
                  <a:pt x="9596937" y="3021620"/>
                  <a:pt x="9650298" y="2953924"/>
                  <a:pt x="9675437" y="2907412"/>
                </a:cubicBezTo>
                <a:close/>
                <a:moveTo>
                  <a:pt x="9762523" y="2710315"/>
                </a:moveTo>
                <a:cubicBezTo>
                  <a:pt x="9757707" y="2648528"/>
                  <a:pt x="9777074" y="2581619"/>
                  <a:pt x="9758817" y="2522562"/>
                </a:cubicBezTo>
                <a:cubicBezTo>
                  <a:pt x="9749581" y="2543466"/>
                  <a:pt x="9742755" y="2562376"/>
                  <a:pt x="9739322" y="2573607"/>
                </a:cubicBezTo>
                <a:cubicBezTo>
                  <a:pt x="9730236" y="2575711"/>
                  <a:pt x="9731784" y="2568746"/>
                  <a:pt x="9724246" y="2563886"/>
                </a:cubicBezTo>
                <a:cubicBezTo>
                  <a:pt x="9720565" y="2569908"/>
                  <a:pt x="9716696" y="2576357"/>
                  <a:pt x="9713204" y="2581953"/>
                </a:cubicBezTo>
                <a:cubicBezTo>
                  <a:pt x="9745964" y="2625492"/>
                  <a:pt x="9705182" y="2685488"/>
                  <a:pt x="9723459" y="2731807"/>
                </a:cubicBezTo>
                <a:cubicBezTo>
                  <a:pt x="9742329" y="2698332"/>
                  <a:pt x="9724824" y="2659494"/>
                  <a:pt x="9742859" y="2634828"/>
                </a:cubicBezTo>
                <a:cubicBezTo>
                  <a:pt x="9738205" y="2651129"/>
                  <a:pt x="9739712" y="2669641"/>
                  <a:pt x="9739274" y="2686784"/>
                </a:cubicBezTo>
                <a:cubicBezTo>
                  <a:pt x="9738787" y="2702886"/>
                  <a:pt x="9728896" y="2727580"/>
                  <a:pt x="9748237" y="2739186"/>
                </a:cubicBezTo>
                <a:cubicBezTo>
                  <a:pt x="9754688" y="2699204"/>
                  <a:pt x="9748124" y="2662140"/>
                  <a:pt x="9755378" y="2621493"/>
                </a:cubicBezTo>
                <a:cubicBezTo>
                  <a:pt x="9750627" y="2613786"/>
                  <a:pt x="9748972" y="2592148"/>
                  <a:pt x="9758673" y="2589806"/>
                </a:cubicBezTo>
                <a:cubicBezTo>
                  <a:pt x="9760694" y="2627922"/>
                  <a:pt x="9751198" y="2682875"/>
                  <a:pt x="9762523" y="2710315"/>
                </a:cubicBezTo>
                <a:close/>
                <a:moveTo>
                  <a:pt x="9782482" y="2665721"/>
                </a:moveTo>
                <a:cubicBezTo>
                  <a:pt x="9785307" y="2658173"/>
                  <a:pt x="9787158" y="2648793"/>
                  <a:pt x="9791552" y="2644615"/>
                </a:cubicBezTo>
                <a:cubicBezTo>
                  <a:pt x="9786811" y="2641501"/>
                  <a:pt x="9786257" y="2625449"/>
                  <a:pt x="9778410" y="2631670"/>
                </a:cubicBezTo>
                <a:cubicBezTo>
                  <a:pt x="9776266" y="2648059"/>
                  <a:pt x="9783258" y="2663387"/>
                  <a:pt x="9767565" y="2675829"/>
                </a:cubicBezTo>
                <a:cubicBezTo>
                  <a:pt x="9775857" y="2678983"/>
                  <a:pt x="9779657" y="2673268"/>
                  <a:pt x="9782482" y="2665721"/>
                </a:cubicBezTo>
                <a:close/>
                <a:moveTo>
                  <a:pt x="5068570" y="13339820"/>
                </a:moveTo>
                <a:cubicBezTo>
                  <a:pt x="5078289" y="13302821"/>
                  <a:pt x="5059627" y="13261948"/>
                  <a:pt x="5024488" y="13243363"/>
                </a:cubicBezTo>
                <a:cubicBezTo>
                  <a:pt x="4961087" y="13210252"/>
                  <a:pt x="4898505" y="13264169"/>
                  <a:pt x="4896111" y="13314600"/>
                </a:cubicBezTo>
                <a:cubicBezTo>
                  <a:pt x="4894073" y="13354995"/>
                  <a:pt x="4960732" y="13403820"/>
                  <a:pt x="5006663" y="13399133"/>
                </a:cubicBezTo>
                <a:cubicBezTo>
                  <a:pt x="5024136" y="13397678"/>
                  <a:pt x="5060360" y="13373408"/>
                  <a:pt x="5068570" y="13339820"/>
                </a:cubicBezTo>
                <a:close/>
                <a:moveTo>
                  <a:pt x="9735239" y="2785389"/>
                </a:moveTo>
                <a:cubicBezTo>
                  <a:pt x="9737862" y="2777306"/>
                  <a:pt x="9739032" y="2769537"/>
                  <a:pt x="9738058" y="2762223"/>
                </a:cubicBezTo>
                <a:cubicBezTo>
                  <a:pt x="9726354" y="2757562"/>
                  <a:pt x="9721274" y="2773674"/>
                  <a:pt x="9714143" y="2759815"/>
                </a:cubicBezTo>
                <a:cubicBezTo>
                  <a:pt x="9706921" y="2770391"/>
                  <a:pt x="9706295" y="2787961"/>
                  <a:pt x="9718824" y="2779220"/>
                </a:cubicBezTo>
                <a:cubicBezTo>
                  <a:pt x="9713079" y="2800010"/>
                  <a:pt x="9698496" y="2822631"/>
                  <a:pt x="9692943" y="2843147"/>
                </a:cubicBezTo>
                <a:lnTo>
                  <a:pt x="9692824" y="2844394"/>
                </a:lnTo>
                <a:lnTo>
                  <a:pt x="9691063" y="2862816"/>
                </a:lnTo>
                <a:lnTo>
                  <a:pt x="9713138" y="2827390"/>
                </a:lnTo>
                <a:lnTo>
                  <a:pt x="9723700" y="2810439"/>
                </a:lnTo>
                <a:cubicBezTo>
                  <a:pt x="9728538" y="2801869"/>
                  <a:pt x="9732615" y="2793472"/>
                  <a:pt x="9735239" y="2785389"/>
                </a:cubicBezTo>
                <a:close/>
                <a:moveTo>
                  <a:pt x="4916536" y="13706997"/>
                </a:moveTo>
                <a:cubicBezTo>
                  <a:pt x="4910939" y="13703504"/>
                  <a:pt x="4912912" y="13696730"/>
                  <a:pt x="4907693" y="13692384"/>
                </a:cubicBezTo>
                <a:cubicBezTo>
                  <a:pt x="4900133" y="13700259"/>
                  <a:pt x="4910544" y="13717095"/>
                  <a:pt x="4916536" y="13706997"/>
                </a:cubicBezTo>
                <a:close/>
                <a:moveTo>
                  <a:pt x="5043181" y="13420368"/>
                </a:moveTo>
                <a:cubicBezTo>
                  <a:pt x="5035074" y="13416785"/>
                  <a:pt x="5043149" y="13406588"/>
                  <a:pt x="5029883" y="13404295"/>
                </a:cubicBezTo>
                <a:cubicBezTo>
                  <a:pt x="5023991" y="13416476"/>
                  <a:pt x="5034452" y="13434353"/>
                  <a:pt x="5043181" y="13420368"/>
                </a:cubicBezTo>
                <a:close/>
                <a:moveTo>
                  <a:pt x="9752880" y="2785790"/>
                </a:moveTo>
                <a:cubicBezTo>
                  <a:pt x="9756195" y="2780307"/>
                  <a:pt x="9757782" y="2775272"/>
                  <a:pt x="9753324" y="2771518"/>
                </a:cubicBezTo>
                <a:cubicBezTo>
                  <a:pt x="9745298" y="2782759"/>
                  <a:pt x="9739118" y="2793285"/>
                  <a:pt x="9742073" y="2802750"/>
                </a:cubicBezTo>
                <a:cubicBezTo>
                  <a:pt x="9744524" y="2797204"/>
                  <a:pt x="9749565" y="2791273"/>
                  <a:pt x="9752880" y="2785790"/>
                </a:cubicBezTo>
                <a:close/>
                <a:moveTo>
                  <a:pt x="9817816" y="2646468"/>
                </a:moveTo>
                <a:cubicBezTo>
                  <a:pt x="9830416" y="2612327"/>
                  <a:pt x="9836229" y="2578692"/>
                  <a:pt x="9829659" y="2550294"/>
                </a:cubicBezTo>
                <a:cubicBezTo>
                  <a:pt x="9822436" y="2571833"/>
                  <a:pt x="9815608" y="2595075"/>
                  <a:pt x="9808310" y="2617792"/>
                </a:cubicBezTo>
                <a:lnTo>
                  <a:pt x="9784345" y="2681617"/>
                </a:lnTo>
                <a:lnTo>
                  <a:pt x="9784150" y="2682137"/>
                </a:lnTo>
                <a:cubicBezTo>
                  <a:pt x="9776515" y="2699415"/>
                  <a:pt x="9763235" y="2716493"/>
                  <a:pt x="9761921" y="2731472"/>
                </a:cubicBezTo>
                <a:lnTo>
                  <a:pt x="9764032" y="2740486"/>
                </a:lnTo>
                <a:lnTo>
                  <a:pt x="9765249" y="2745682"/>
                </a:lnTo>
                <a:cubicBezTo>
                  <a:pt x="9785828" y="2715258"/>
                  <a:pt x="9805216" y="2680609"/>
                  <a:pt x="9817816" y="2646468"/>
                </a:cubicBezTo>
                <a:close/>
                <a:moveTo>
                  <a:pt x="5069993" y="13406724"/>
                </a:moveTo>
                <a:cubicBezTo>
                  <a:pt x="5072207" y="13401712"/>
                  <a:pt x="5073035" y="13396088"/>
                  <a:pt x="5071487" y="13392089"/>
                </a:cubicBezTo>
                <a:cubicBezTo>
                  <a:pt x="5063995" y="13388269"/>
                  <a:pt x="5057881" y="13387098"/>
                  <a:pt x="5052107" y="13388625"/>
                </a:cubicBezTo>
                <a:cubicBezTo>
                  <a:pt x="5047306" y="13401798"/>
                  <a:pt x="5054948" y="13408743"/>
                  <a:pt x="5060179" y="13417681"/>
                </a:cubicBezTo>
                <a:cubicBezTo>
                  <a:pt x="5064177" y="13416134"/>
                  <a:pt x="5067779" y="13411735"/>
                  <a:pt x="5069993" y="13406724"/>
                </a:cubicBezTo>
                <a:close/>
                <a:moveTo>
                  <a:pt x="5096982" y="13357472"/>
                </a:moveTo>
                <a:cubicBezTo>
                  <a:pt x="5102547" y="13347185"/>
                  <a:pt x="5096424" y="13341422"/>
                  <a:pt x="5091719" y="13334755"/>
                </a:cubicBezTo>
                <a:cubicBezTo>
                  <a:pt x="5086154" y="13345041"/>
                  <a:pt x="5092278" y="13350805"/>
                  <a:pt x="5096982" y="13357472"/>
                </a:cubicBezTo>
                <a:close/>
                <a:moveTo>
                  <a:pt x="9785463" y="2766851"/>
                </a:moveTo>
                <a:cubicBezTo>
                  <a:pt x="9769146" y="2753013"/>
                  <a:pt x="9774789" y="2779472"/>
                  <a:pt x="9785463" y="2766851"/>
                </a:cubicBezTo>
                <a:close/>
                <a:moveTo>
                  <a:pt x="5117321" y="13346067"/>
                </a:moveTo>
                <a:cubicBezTo>
                  <a:pt x="5116913" y="13333141"/>
                  <a:pt x="5128192" y="13315693"/>
                  <a:pt x="5113634" y="13308242"/>
                </a:cubicBezTo>
                <a:cubicBezTo>
                  <a:pt x="5113428" y="13321406"/>
                  <a:pt x="5102764" y="13338615"/>
                  <a:pt x="5117321" y="13346067"/>
                </a:cubicBezTo>
                <a:close/>
                <a:moveTo>
                  <a:pt x="5156009" y="13281593"/>
                </a:moveTo>
                <a:cubicBezTo>
                  <a:pt x="5139197" y="13261929"/>
                  <a:pt x="5137149" y="13236553"/>
                  <a:pt x="5117261" y="13218079"/>
                </a:cubicBezTo>
                <a:cubicBezTo>
                  <a:pt x="5114466" y="13238256"/>
                  <a:pt x="5141167" y="13294407"/>
                  <a:pt x="5156009" y="13281593"/>
                </a:cubicBezTo>
                <a:close/>
                <a:moveTo>
                  <a:pt x="5192823" y="13348329"/>
                </a:moveTo>
                <a:cubicBezTo>
                  <a:pt x="5174326" y="13337097"/>
                  <a:pt x="5175915" y="13287329"/>
                  <a:pt x="5152926" y="13300113"/>
                </a:cubicBezTo>
                <a:cubicBezTo>
                  <a:pt x="5167971" y="13313387"/>
                  <a:pt x="5173643" y="13349030"/>
                  <a:pt x="5192823" y="13348329"/>
                </a:cubicBezTo>
                <a:close/>
                <a:moveTo>
                  <a:pt x="10024429" y="2421436"/>
                </a:moveTo>
                <a:cubicBezTo>
                  <a:pt x="10029660" y="2412928"/>
                  <a:pt x="10020012" y="2395664"/>
                  <a:pt x="10024504" y="2390438"/>
                </a:cubicBezTo>
                <a:cubicBezTo>
                  <a:pt x="9987067" y="2376380"/>
                  <a:pt x="9966356" y="2362875"/>
                  <a:pt x="9937566" y="2350482"/>
                </a:cubicBezTo>
                <a:cubicBezTo>
                  <a:pt x="9941340" y="2404474"/>
                  <a:pt x="9936029" y="2463462"/>
                  <a:pt x="9959882" y="2507225"/>
                </a:cubicBezTo>
                <a:cubicBezTo>
                  <a:pt x="9985459" y="2500874"/>
                  <a:pt x="10003538" y="2452955"/>
                  <a:pt x="10024429" y="2421436"/>
                </a:cubicBezTo>
                <a:close/>
                <a:moveTo>
                  <a:pt x="10118957" y="2279649"/>
                </a:moveTo>
                <a:cubicBezTo>
                  <a:pt x="10119500" y="2252466"/>
                  <a:pt x="10118032" y="2226558"/>
                  <a:pt x="10093601" y="2212489"/>
                </a:cubicBezTo>
                <a:cubicBezTo>
                  <a:pt x="10076237" y="2214178"/>
                  <a:pt x="10070197" y="2237482"/>
                  <a:pt x="10053336" y="2240477"/>
                </a:cubicBezTo>
                <a:cubicBezTo>
                  <a:pt x="10052736" y="2233716"/>
                  <a:pt x="10048110" y="2229502"/>
                  <a:pt x="10038960" y="2226531"/>
                </a:cubicBezTo>
                <a:cubicBezTo>
                  <a:pt x="10027962" y="2244752"/>
                  <a:pt x="10022959" y="2274650"/>
                  <a:pt x="10010016" y="2289123"/>
                </a:cubicBezTo>
                <a:cubicBezTo>
                  <a:pt x="10002509" y="2286518"/>
                  <a:pt x="9994733" y="2284517"/>
                  <a:pt x="9987226" y="2281913"/>
                </a:cubicBezTo>
                <a:cubicBezTo>
                  <a:pt x="9973679" y="2302614"/>
                  <a:pt x="9957418" y="2318864"/>
                  <a:pt x="9946148" y="2344181"/>
                </a:cubicBezTo>
                <a:cubicBezTo>
                  <a:pt x="9960294" y="2343231"/>
                  <a:pt x="9973094" y="2358283"/>
                  <a:pt x="9993506" y="2361912"/>
                </a:cubicBezTo>
                <a:cubicBezTo>
                  <a:pt x="10024924" y="2321345"/>
                  <a:pt x="10064551" y="2295600"/>
                  <a:pt x="10113390" y="2287286"/>
                </a:cubicBezTo>
                <a:cubicBezTo>
                  <a:pt x="10114564" y="2283837"/>
                  <a:pt x="10118452" y="2284838"/>
                  <a:pt x="10118957" y="2279649"/>
                </a:cubicBezTo>
                <a:close/>
                <a:moveTo>
                  <a:pt x="10042816" y="2531052"/>
                </a:moveTo>
                <a:cubicBezTo>
                  <a:pt x="10052460" y="2506266"/>
                  <a:pt x="10029914" y="2469149"/>
                  <a:pt x="10022881" y="2446008"/>
                </a:cubicBezTo>
                <a:cubicBezTo>
                  <a:pt x="10014059" y="2469884"/>
                  <a:pt x="9999408" y="2482517"/>
                  <a:pt x="9992864" y="2511011"/>
                </a:cubicBezTo>
                <a:cubicBezTo>
                  <a:pt x="10000470" y="2525565"/>
                  <a:pt x="10001537" y="2542636"/>
                  <a:pt x="10020674" y="2550752"/>
                </a:cubicBezTo>
                <a:cubicBezTo>
                  <a:pt x="10032809" y="2546205"/>
                  <a:pt x="10039601" y="2539314"/>
                  <a:pt x="10042816" y="2531052"/>
                </a:cubicBezTo>
                <a:close/>
                <a:moveTo>
                  <a:pt x="10171784" y="2271298"/>
                </a:moveTo>
                <a:cubicBezTo>
                  <a:pt x="10176580" y="2262958"/>
                  <a:pt x="10176250" y="2242606"/>
                  <a:pt x="10167973" y="2232805"/>
                </a:cubicBezTo>
                <a:cubicBezTo>
                  <a:pt x="10146189" y="2221712"/>
                  <a:pt x="10121377" y="2254741"/>
                  <a:pt x="10130352" y="2283253"/>
                </a:cubicBezTo>
                <a:cubicBezTo>
                  <a:pt x="10143761" y="2279090"/>
                  <a:pt x="10162664" y="2285299"/>
                  <a:pt x="10171784" y="2271298"/>
                </a:cubicBezTo>
                <a:close/>
                <a:moveTo>
                  <a:pt x="10159367" y="2330024"/>
                </a:moveTo>
                <a:cubicBezTo>
                  <a:pt x="10139524" y="2329172"/>
                  <a:pt x="10121289" y="2331198"/>
                  <a:pt x="10102653" y="2332504"/>
                </a:cubicBezTo>
                <a:lnTo>
                  <a:pt x="10083793" y="2331918"/>
                </a:lnTo>
                <a:lnTo>
                  <a:pt x="10043525" y="2330667"/>
                </a:lnTo>
                <a:cubicBezTo>
                  <a:pt x="10029075" y="2341226"/>
                  <a:pt x="10013620" y="2349173"/>
                  <a:pt x="10003829" y="2367928"/>
                </a:cubicBezTo>
                <a:lnTo>
                  <a:pt x="10046594" y="2388012"/>
                </a:lnTo>
                <a:lnTo>
                  <a:pt x="10085069" y="2406081"/>
                </a:lnTo>
                <a:cubicBezTo>
                  <a:pt x="10100190" y="2390769"/>
                  <a:pt x="10122313" y="2389745"/>
                  <a:pt x="10138540" y="2376005"/>
                </a:cubicBezTo>
                <a:cubicBezTo>
                  <a:pt x="10143573" y="2356585"/>
                  <a:pt x="10151553" y="2343522"/>
                  <a:pt x="10159367" y="2330024"/>
                </a:cubicBezTo>
                <a:close/>
                <a:moveTo>
                  <a:pt x="9908037" y="2899026"/>
                </a:moveTo>
                <a:cubicBezTo>
                  <a:pt x="9887444" y="2900635"/>
                  <a:pt x="9908037" y="2899026"/>
                  <a:pt x="9908037" y="2899026"/>
                </a:cubicBezTo>
                <a:close/>
                <a:moveTo>
                  <a:pt x="9881159" y="2974854"/>
                </a:moveTo>
                <a:cubicBezTo>
                  <a:pt x="9888362" y="2955090"/>
                  <a:pt x="9872850" y="2940588"/>
                  <a:pt x="9872008" y="2922879"/>
                </a:cubicBezTo>
                <a:cubicBezTo>
                  <a:pt x="9876328" y="2917139"/>
                  <a:pt x="9881092" y="2908664"/>
                  <a:pt x="9882998" y="2899881"/>
                </a:cubicBezTo>
                <a:lnTo>
                  <a:pt x="9880792" y="2890993"/>
                </a:lnTo>
                <a:lnTo>
                  <a:pt x="9876832" y="2875040"/>
                </a:lnTo>
                <a:cubicBezTo>
                  <a:pt x="9864172" y="2911768"/>
                  <a:pt x="9861214" y="2946154"/>
                  <a:pt x="9881159" y="2974854"/>
                </a:cubicBezTo>
                <a:close/>
                <a:moveTo>
                  <a:pt x="9899126" y="2939960"/>
                </a:moveTo>
                <a:cubicBezTo>
                  <a:pt x="9891022" y="2936379"/>
                  <a:pt x="9896171" y="2930496"/>
                  <a:pt x="9886410" y="2927203"/>
                </a:cubicBezTo>
                <a:cubicBezTo>
                  <a:pt x="9876867" y="2937264"/>
                  <a:pt x="9887768" y="2942590"/>
                  <a:pt x="9888541" y="2950070"/>
                </a:cubicBezTo>
                <a:cubicBezTo>
                  <a:pt x="9892132" y="2946558"/>
                  <a:pt x="9896537" y="2946974"/>
                  <a:pt x="9899126" y="2939960"/>
                </a:cubicBezTo>
                <a:close/>
                <a:moveTo>
                  <a:pt x="9908848" y="2924879"/>
                </a:moveTo>
                <a:cubicBezTo>
                  <a:pt x="9902867" y="2917648"/>
                  <a:pt x="9902044" y="2909126"/>
                  <a:pt x="9893365" y="2902231"/>
                </a:cubicBezTo>
                <a:cubicBezTo>
                  <a:pt x="9886045" y="2910724"/>
                  <a:pt x="9898362" y="2937073"/>
                  <a:pt x="9908848" y="2924879"/>
                </a:cubicBezTo>
                <a:close/>
                <a:moveTo>
                  <a:pt x="10116062" y="2482685"/>
                </a:moveTo>
                <a:cubicBezTo>
                  <a:pt x="10122501" y="2471465"/>
                  <a:pt x="10126435" y="2459586"/>
                  <a:pt x="10123405" y="2443270"/>
                </a:cubicBezTo>
                <a:cubicBezTo>
                  <a:pt x="10108173" y="2434898"/>
                  <a:pt x="10095328" y="2427856"/>
                  <a:pt x="10082073" y="2420721"/>
                </a:cubicBezTo>
                <a:lnTo>
                  <a:pt x="10039718" y="2398381"/>
                </a:lnTo>
                <a:lnTo>
                  <a:pt x="10038279" y="2397622"/>
                </a:lnTo>
                <a:lnTo>
                  <a:pt x="10038204" y="2400664"/>
                </a:lnTo>
                <a:lnTo>
                  <a:pt x="10037428" y="2432291"/>
                </a:lnTo>
                <a:cubicBezTo>
                  <a:pt x="10038526" y="2443106"/>
                  <a:pt x="10040510" y="2453456"/>
                  <a:pt x="10041882" y="2464167"/>
                </a:cubicBezTo>
                <a:cubicBezTo>
                  <a:pt x="10073822" y="2474347"/>
                  <a:pt x="10077469" y="2499416"/>
                  <a:pt x="10093688" y="2518147"/>
                </a:cubicBezTo>
                <a:lnTo>
                  <a:pt x="10112760" y="2487918"/>
                </a:lnTo>
                <a:close/>
                <a:moveTo>
                  <a:pt x="5269584" y="13464323"/>
                </a:moveTo>
                <a:cubicBezTo>
                  <a:pt x="5255848" y="13443470"/>
                  <a:pt x="5246564" y="13402152"/>
                  <a:pt x="5222540" y="13397655"/>
                </a:cubicBezTo>
                <a:cubicBezTo>
                  <a:pt x="5242616" y="13415703"/>
                  <a:pt x="5242673" y="13460590"/>
                  <a:pt x="5269584" y="13464323"/>
                </a:cubicBezTo>
                <a:close/>
                <a:moveTo>
                  <a:pt x="10200668" y="2308629"/>
                </a:moveTo>
                <a:cubicBezTo>
                  <a:pt x="10204995" y="2296474"/>
                  <a:pt x="10207479" y="2286027"/>
                  <a:pt x="10199670" y="2280043"/>
                </a:cubicBezTo>
                <a:cubicBezTo>
                  <a:pt x="10174051" y="2289532"/>
                  <a:pt x="10137158" y="2292402"/>
                  <a:pt x="10107938" y="2299484"/>
                </a:cubicBezTo>
                <a:lnTo>
                  <a:pt x="10104526" y="2300652"/>
                </a:lnTo>
                <a:lnTo>
                  <a:pt x="10081978" y="2308371"/>
                </a:lnTo>
                <a:cubicBezTo>
                  <a:pt x="10078223" y="2310316"/>
                  <a:pt x="10058412" y="2313448"/>
                  <a:pt x="10068902" y="2319898"/>
                </a:cubicBezTo>
                <a:lnTo>
                  <a:pt x="10092010" y="2319529"/>
                </a:lnTo>
                <a:lnTo>
                  <a:pt x="10137097" y="2318805"/>
                </a:lnTo>
                <a:cubicBezTo>
                  <a:pt x="10158708" y="2316292"/>
                  <a:pt x="10179551" y="2312264"/>
                  <a:pt x="10200668" y="2308629"/>
                </a:cubicBezTo>
                <a:close/>
                <a:moveTo>
                  <a:pt x="9939719" y="2902316"/>
                </a:moveTo>
                <a:cubicBezTo>
                  <a:pt x="9933422" y="2879647"/>
                  <a:pt x="9918653" y="2858845"/>
                  <a:pt x="9894798" y="2840146"/>
                </a:cubicBezTo>
                <a:cubicBezTo>
                  <a:pt x="9876346" y="2869216"/>
                  <a:pt x="9922351" y="2883934"/>
                  <a:pt x="9932814" y="2906404"/>
                </a:cubicBezTo>
                <a:cubicBezTo>
                  <a:pt x="9935562" y="2907108"/>
                  <a:pt x="9938022" y="2906155"/>
                  <a:pt x="9939719" y="2902316"/>
                </a:cubicBezTo>
                <a:close/>
                <a:moveTo>
                  <a:pt x="10095084" y="2562065"/>
                </a:moveTo>
                <a:cubicBezTo>
                  <a:pt x="10078464" y="2540991"/>
                  <a:pt x="10082193" y="2509086"/>
                  <a:pt x="10058332" y="2491300"/>
                </a:cubicBezTo>
                <a:cubicBezTo>
                  <a:pt x="10063988" y="2521589"/>
                  <a:pt x="10043363" y="2565494"/>
                  <a:pt x="10076878" y="2581063"/>
                </a:cubicBezTo>
                <a:cubicBezTo>
                  <a:pt x="10085559" y="2580217"/>
                  <a:pt x="10089954" y="2569535"/>
                  <a:pt x="10095084" y="2562065"/>
                </a:cubicBezTo>
                <a:close/>
                <a:moveTo>
                  <a:pt x="9941393" y="2933140"/>
                </a:moveTo>
                <a:cubicBezTo>
                  <a:pt x="9938497" y="2929311"/>
                  <a:pt x="9937872" y="2924956"/>
                  <a:pt x="9941176" y="2919787"/>
                </a:cubicBezTo>
                <a:cubicBezTo>
                  <a:pt x="9932893" y="2921226"/>
                  <a:pt x="9921169" y="2907378"/>
                  <a:pt x="9912985" y="2910900"/>
                </a:cubicBezTo>
                <a:cubicBezTo>
                  <a:pt x="9924977" y="2917219"/>
                  <a:pt x="9929529" y="2942685"/>
                  <a:pt x="9941393" y="2933140"/>
                </a:cubicBezTo>
                <a:close/>
                <a:moveTo>
                  <a:pt x="9972356" y="2864216"/>
                </a:moveTo>
                <a:cubicBezTo>
                  <a:pt x="9968360" y="2854802"/>
                  <a:pt x="9964363" y="2845388"/>
                  <a:pt x="9950853" y="2837889"/>
                </a:cubicBezTo>
                <a:cubicBezTo>
                  <a:pt x="9948551" y="2846560"/>
                  <a:pt x="9966979" y="2874078"/>
                  <a:pt x="9972356" y="2864216"/>
                </a:cubicBezTo>
                <a:close/>
                <a:moveTo>
                  <a:pt x="9920152" y="2986983"/>
                </a:moveTo>
                <a:cubicBezTo>
                  <a:pt x="9912038" y="2978809"/>
                  <a:pt x="9905354" y="2952400"/>
                  <a:pt x="9893679" y="2961519"/>
                </a:cubicBezTo>
                <a:cubicBezTo>
                  <a:pt x="9893271" y="2970517"/>
                  <a:pt x="9916412" y="2987370"/>
                  <a:pt x="9920152" y="2986983"/>
                </a:cubicBezTo>
                <a:close/>
                <a:moveTo>
                  <a:pt x="9929447" y="2971714"/>
                </a:moveTo>
                <a:cubicBezTo>
                  <a:pt x="9925976" y="2964571"/>
                  <a:pt x="9918786" y="2945077"/>
                  <a:pt x="9906436" y="2948799"/>
                </a:cubicBezTo>
                <a:cubicBezTo>
                  <a:pt x="9914639" y="2954463"/>
                  <a:pt x="9917286" y="2975009"/>
                  <a:pt x="9929447" y="2971714"/>
                </a:cubicBezTo>
                <a:close/>
                <a:moveTo>
                  <a:pt x="5286759" y="13517794"/>
                </a:moveTo>
                <a:cubicBezTo>
                  <a:pt x="5290141" y="13505524"/>
                  <a:pt x="5282833" y="13479354"/>
                  <a:pt x="5270579" y="13485156"/>
                </a:cubicBezTo>
                <a:cubicBezTo>
                  <a:pt x="5279789" y="13494323"/>
                  <a:pt x="5277123" y="13508439"/>
                  <a:pt x="5286759" y="13517794"/>
                </a:cubicBezTo>
                <a:close/>
                <a:moveTo>
                  <a:pt x="5022658" y="14127063"/>
                </a:moveTo>
                <a:lnTo>
                  <a:pt x="5014124" y="14123292"/>
                </a:lnTo>
                <a:lnTo>
                  <a:pt x="5010354" y="14131822"/>
                </a:lnTo>
                <a:lnTo>
                  <a:pt x="5018889" y="14135593"/>
                </a:lnTo>
                <a:close/>
                <a:moveTo>
                  <a:pt x="10141805" y="2580416"/>
                </a:moveTo>
                <a:cubicBezTo>
                  <a:pt x="10143565" y="2578490"/>
                  <a:pt x="10145091" y="2576279"/>
                  <a:pt x="10145327" y="2571693"/>
                </a:cubicBezTo>
                <a:cubicBezTo>
                  <a:pt x="10125186" y="2554472"/>
                  <a:pt x="10126702" y="2525917"/>
                  <a:pt x="10113199" y="2505141"/>
                </a:cubicBezTo>
                <a:cubicBezTo>
                  <a:pt x="10111706" y="2512959"/>
                  <a:pt x="10109240" y="2518902"/>
                  <a:pt x="10106088" y="2523550"/>
                </a:cubicBezTo>
                <a:lnTo>
                  <a:pt x="10103735" y="2525778"/>
                </a:lnTo>
                <a:lnTo>
                  <a:pt x="10094857" y="2534181"/>
                </a:lnTo>
                <a:lnTo>
                  <a:pt x="10098257" y="2548754"/>
                </a:lnTo>
                <a:lnTo>
                  <a:pt x="10098707" y="2550680"/>
                </a:lnTo>
                <a:cubicBezTo>
                  <a:pt x="10119757" y="2552067"/>
                  <a:pt x="10114956" y="2579889"/>
                  <a:pt x="10136876" y="2587434"/>
                </a:cubicBezTo>
                <a:cubicBezTo>
                  <a:pt x="10138050" y="2583985"/>
                  <a:pt x="10140045" y="2582343"/>
                  <a:pt x="10141805" y="2580416"/>
                </a:cubicBezTo>
                <a:close/>
                <a:moveTo>
                  <a:pt x="10033641" y="2827047"/>
                </a:moveTo>
                <a:cubicBezTo>
                  <a:pt x="10030318" y="2823029"/>
                  <a:pt x="10029029" y="2817870"/>
                  <a:pt x="10025468" y="2813237"/>
                </a:cubicBezTo>
                <a:cubicBezTo>
                  <a:pt x="10018613" y="2818367"/>
                  <a:pt x="10011322" y="2818715"/>
                  <a:pt x="10006045" y="2830661"/>
                </a:cubicBezTo>
                <a:cubicBezTo>
                  <a:pt x="10014337" y="2833815"/>
                  <a:pt x="10009426" y="2840313"/>
                  <a:pt x="10019375" y="2843179"/>
                </a:cubicBezTo>
                <a:cubicBezTo>
                  <a:pt x="10025268" y="2830996"/>
                  <a:pt x="10022521" y="2830292"/>
                  <a:pt x="10033641" y="2827047"/>
                </a:cubicBezTo>
                <a:close/>
                <a:moveTo>
                  <a:pt x="10247985" y="2354847"/>
                </a:moveTo>
                <a:cubicBezTo>
                  <a:pt x="10258452" y="2324844"/>
                  <a:pt x="10210181" y="2335936"/>
                  <a:pt x="10203481" y="2318535"/>
                </a:cubicBezTo>
                <a:cubicBezTo>
                  <a:pt x="10194128" y="2324134"/>
                  <a:pt x="10181994" y="2323810"/>
                  <a:pt x="10172574" y="2327936"/>
                </a:cubicBezTo>
                <a:cubicBezTo>
                  <a:pt x="10166839" y="2341633"/>
                  <a:pt x="10157653" y="2347667"/>
                  <a:pt x="10154028" y="2365546"/>
                </a:cubicBezTo>
                <a:cubicBezTo>
                  <a:pt x="10184197" y="2359426"/>
                  <a:pt x="10215203" y="2355481"/>
                  <a:pt x="10247985" y="2354847"/>
                </a:cubicBezTo>
                <a:close/>
                <a:moveTo>
                  <a:pt x="10026593" y="2898379"/>
                </a:moveTo>
                <a:cubicBezTo>
                  <a:pt x="10017150" y="2888598"/>
                  <a:pt x="10016982" y="2876286"/>
                  <a:pt x="9999069" y="2868371"/>
                </a:cubicBezTo>
                <a:cubicBezTo>
                  <a:pt x="9997669" y="2878460"/>
                  <a:pt x="10017426" y="2907586"/>
                  <a:pt x="10026593" y="2898379"/>
                </a:cubicBezTo>
                <a:close/>
                <a:moveTo>
                  <a:pt x="10062983" y="2820635"/>
                </a:moveTo>
                <a:cubicBezTo>
                  <a:pt x="10060741" y="2813016"/>
                  <a:pt x="10059037" y="2790337"/>
                  <a:pt x="10045565" y="2801211"/>
                </a:cubicBezTo>
                <a:cubicBezTo>
                  <a:pt x="10061337" y="2803591"/>
                  <a:pt x="10049640" y="2825448"/>
                  <a:pt x="10062983" y="2820635"/>
                </a:cubicBezTo>
                <a:close/>
                <a:moveTo>
                  <a:pt x="5285006" y="13660274"/>
                </a:moveTo>
                <a:cubicBezTo>
                  <a:pt x="5280391" y="13651098"/>
                  <a:pt x="5271238" y="13625643"/>
                  <a:pt x="5259404" y="13648962"/>
                </a:cubicBezTo>
                <a:cubicBezTo>
                  <a:pt x="5273186" y="13648935"/>
                  <a:pt x="5280999" y="13668190"/>
                  <a:pt x="5285006" y="13660274"/>
                </a:cubicBezTo>
                <a:close/>
                <a:moveTo>
                  <a:pt x="10267249" y="2391886"/>
                </a:moveTo>
                <a:cubicBezTo>
                  <a:pt x="10239159" y="2398206"/>
                  <a:pt x="10192431" y="2404207"/>
                  <a:pt x="10166461" y="2375745"/>
                </a:cubicBezTo>
                <a:cubicBezTo>
                  <a:pt x="10144771" y="2389589"/>
                  <a:pt x="10118088" y="2394368"/>
                  <a:pt x="10098408" y="2413433"/>
                </a:cubicBezTo>
                <a:cubicBezTo>
                  <a:pt x="10122236" y="2427237"/>
                  <a:pt x="10146936" y="2440704"/>
                  <a:pt x="10169894" y="2454843"/>
                </a:cubicBezTo>
                <a:cubicBezTo>
                  <a:pt x="10190811" y="2446789"/>
                  <a:pt x="10210892" y="2436561"/>
                  <a:pt x="10235194" y="2434697"/>
                </a:cubicBezTo>
                <a:cubicBezTo>
                  <a:pt x="10246393" y="2420895"/>
                  <a:pt x="10257424" y="2406658"/>
                  <a:pt x="10267249" y="2391886"/>
                </a:cubicBezTo>
                <a:close/>
                <a:moveTo>
                  <a:pt x="10276438" y="2372864"/>
                </a:moveTo>
                <a:cubicBezTo>
                  <a:pt x="10243390" y="2367606"/>
                  <a:pt x="10207527" y="2358936"/>
                  <a:pt x="10185366" y="2375459"/>
                </a:cubicBezTo>
                <a:cubicBezTo>
                  <a:pt x="10216267" y="2392034"/>
                  <a:pt x="10254982" y="2388617"/>
                  <a:pt x="10276438" y="2372864"/>
                </a:cubicBezTo>
                <a:close/>
                <a:moveTo>
                  <a:pt x="10185044" y="2583875"/>
                </a:moveTo>
                <a:cubicBezTo>
                  <a:pt x="10162053" y="2572246"/>
                  <a:pt x="10162029" y="2535792"/>
                  <a:pt x="10135348" y="2534076"/>
                </a:cubicBezTo>
                <a:cubicBezTo>
                  <a:pt x="10148415" y="2555020"/>
                  <a:pt x="10161917" y="2575795"/>
                  <a:pt x="10178572" y="2594358"/>
                </a:cubicBezTo>
                <a:cubicBezTo>
                  <a:pt x="10180785" y="2591008"/>
                  <a:pt x="10184003" y="2590269"/>
                  <a:pt x="10185044" y="2583875"/>
                </a:cubicBezTo>
                <a:close/>
                <a:moveTo>
                  <a:pt x="10103764" y="2782564"/>
                </a:moveTo>
                <a:cubicBezTo>
                  <a:pt x="10103764" y="2782564"/>
                  <a:pt x="10088407" y="2797705"/>
                  <a:pt x="10103764" y="2782564"/>
                </a:cubicBezTo>
                <a:close/>
                <a:moveTo>
                  <a:pt x="10085152" y="2825841"/>
                </a:moveTo>
                <a:cubicBezTo>
                  <a:pt x="10079260" y="2816099"/>
                  <a:pt x="10076227" y="2791813"/>
                  <a:pt x="10064532" y="2791745"/>
                </a:cubicBezTo>
                <a:cubicBezTo>
                  <a:pt x="10074778" y="2800861"/>
                  <a:pt x="10071185" y="2826299"/>
                  <a:pt x="10085152" y="2825841"/>
                </a:cubicBezTo>
                <a:close/>
                <a:moveTo>
                  <a:pt x="10063818" y="2926044"/>
                </a:moveTo>
                <a:cubicBezTo>
                  <a:pt x="10053998" y="2917117"/>
                  <a:pt x="10050965" y="2892831"/>
                  <a:pt x="10033497" y="2894290"/>
                </a:cubicBezTo>
                <a:cubicBezTo>
                  <a:pt x="10044546" y="2902742"/>
                  <a:pt x="10046538" y="2927078"/>
                  <a:pt x="10063818" y="2926044"/>
                </a:cubicBezTo>
                <a:close/>
                <a:moveTo>
                  <a:pt x="5326219" y="13683582"/>
                </a:moveTo>
                <a:cubicBezTo>
                  <a:pt x="5316692" y="13680902"/>
                  <a:pt x="5312596" y="13691328"/>
                  <a:pt x="5305879" y="13694988"/>
                </a:cubicBezTo>
                <a:cubicBezTo>
                  <a:pt x="5276198" y="13681364"/>
                  <a:pt x="5244910" y="13669069"/>
                  <a:pt x="5234299" y="13648067"/>
                </a:cubicBezTo>
                <a:cubicBezTo>
                  <a:pt x="5233520" y="13618664"/>
                  <a:pt x="5268351" y="13626406"/>
                  <a:pt x="5282517" y="13608195"/>
                </a:cubicBezTo>
                <a:cubicBezTo>
                  <a:pt x="5283281" y="13488728"/>
                  <a:pt x="5187653" y="13406202"/>
                  <a:pt x="5140623" y="13304872"/>
                </a:cubicBezTo>
                <a:cubicBezTo>
                  <a:pt x="5152980" y="13384254"/>
                  <a:pt x="5077282" y="13460924"/>
                  <a:pt x="5007079" y="13455906"/>
                </a:cubicBezTo>
                <a:cubicBezTo>
                  <a:pt x="5004348" y="13503640"/>
                  <a:pt x="4974802" y="13588978"/>
                  <a:pt x="4933081" y="13611838"/>
                </a:cubicBezTo>
                <a:cubicBezTo>
                  <a:pt x="4931805" y="13633195"/>
                  <a:pt x="4955562" y="13645221"/>
                  <a:pt x="4959028" y="13669695"/>
                </a:cubicBezTo>
                <a:cubicBezTo>
                  <a:pt x="4967015" y="13723184"/>
                  <a:pt x="4931968" y="13785189"/>
                  <a:pt x="4885920" y="13800529"/>
                </a:cubicBezTo>
                <a:cubicBezTo>
                  <a:pt x="4915604" y="13836076"/>
                  <a:pt x="4950292" y="13884540"/>
                  <a:pt x="4990665" y="13933986"/>
                </a:cubicBezTo>
                <a:cubicBezTo>
                  <a:pt x="5042581" y="13997709"/>
                  <a:pt x="5124146" y="14061277"/>
                  <a:pt x="5076245" y="14155838"/>
                </a:cubicBezTo>
                <a:cubicBezTo>
                  <a:pt x="5033788" y="14167667"/>
                  <a:pt x="4933423" y="14125870"/>
                  <a:pt x="4955463" y="14071373"/>
                </a:cubicBezTo>
                <a:cubicBezTo>
                  <a:pt x="4982075" y="14068857"/>
                  <a:pt x="5000892" y="14095524"/>
                  <a:pt x="5028002" y="14103424"/>
                </a:cubicBezTo>
                <a:cubicBezTo>
                  <a:pt x="5035103" y="14081582"/>
                  <a:pt x="5020204" y="14049508"/>
                  <a:pt x="5003182" y="14021085"/>
                </a:cubicBezTo>
                <a:cubicBezTo>
                  <a:pt x="4974657" y="13974835"/>
                  <a:pt x="4946214" y="13943404"/>
                  <a:pt x="4898746" y="13898470"/>
                </a:cubicBezTo>
                <a:cubicBezTo>
                  <a:pt x="4865470" y="13866435"/>
                  <a:pt x="4844547" y="13830680"/>
                  <a:pt x="4802062" y="13850653"/>
                </a:cubicBezTo>
                <a:cubicBezTo>
                  <a:pt x="4788823" y="13840215"/>
                  <a:pt x="4783820" y="13827299"/>
                  <a:pt x="4771196" y="13816623"/>
                </a:cubicBezTo>
                <a:cubicBezTo>
                  <a:pt x="4685134" y="13794400"/>
                  <a:pt x="4648316" y="13705741"/>
                  <a:pt x="4688995" y="13621754"/>
                </a:cubicBezTo>
                <a:cubicBezTo>
                  <a:pt x="4732452" y="13530328"/>
                  <a:pt x="4829822" y="13526958"/>
                  <a:pt x="4911248" y="13591995"/>
                </a:cubicBezTo>
                <a:cubicBezTo>
                  <a:pt x="4943688" y="13549740"/>
                  <a:pt x="4956894" y="13485222"/>
                  <a:pt x="4944069" y="13448457"/>
                </a:cubicBezTo>
                <a:cubicBezTo>
                  <a:pt x="4732612" y="13415693"/>
                  <a:pt x="4862555" y="13080048"/>
                  <a:pt x="5035689" y="13171841"/>
                </a:cubicBezTo>
                <a:cubicBezTo>
                  <a:pt x="5105004" y="13140782"/>
                  <a:pt x="5120362" y="13186822"/>
                  <a:pt x="5160856" y="13247537"/>
                </a:cubicBezTo>
                <a:cubicBezTo>
                  <a:pt x="5181103" y="13277896"/>
                  <a:pt x="5196418" y="13305564"/>
                  <a:pt x="5210780" y="13330773"/>
                </a:cubicBezTo>
                <a:cubicBezTo>
                  <a:pt x="5239128" y="13382044"/>
                  <a:pt x="5287829" y="13448424"/>
                  <a:pt x="5306601" y="13495973"/>
                </a:cubicBezTo>
                <a:cubicBezTo>
                  <a:pt x="5327755" y="13549673"/>
                  <a:pt x="5345349" y="13620663"/>
                  <a:pt x="5326219" y="13683582"/>
                </a:cubicBezTo>
                <a:close/>
                <a:moveTo>
                  <a:pt x="10134302" y="2827672"/>
                </a:moveTo>
                <a:cubicBezTo>
                  <a:pt x="10147090" y="2806806"/>
                  <a:pt x="10117521" y="2795271"/>
                  <a:pt x="10129882" y="2774218"/>
                </a:cubicBezTo>
                <a:cubicBezTo>
                  <a:pt x="10119874" y="2765717"/>
                  <a:pt x="10112454" y="2772127"/>
                  <a:pt x="10104647" y="2774796"/>
                </a:cubicBezTo>
                <a:cubicBezTo>
                  <a:pt x="10123949" y="2789953"/>
                  <a:pt x="10113959" y="2812564"/>
                  <a:pt x="10134302" y="2827672"/>
                </a:cubicBezTo>
                <a:close/>
                <a:moveTo>
                  <a:pt x="10131673" y="2838238"/>
                </a:moveTo>
                <a:cubicBezTo>
                  <a:pt x="10130006" y="2833932"/>
                  <a:pt x="10125831" y="2829538"/>
                  <a:pt x="10118768" y="2825907"/>
                </a:cubicBezTo>
                <a:cubicBezTo>
                  <a:pt x="10105238" y="2831147"/>
                  <a:pt x="10084356" y="2853024"/>
                  <a:pt x="10074567" y="2835951"/>
                </a:cubicBezTo>
                <a:cubicBezTo>
                  <a:pt x="10068803" y="2842073"/>
                  <a:pt x="10060570" y="2844554"/>
                  <a:pt x="10063099" y="2853830"/>
                </a:cubicBezTo>
                <a:cubicBezTo>
                  <a:pt x="10087917" y="2857657"/>
                  <a:pt x="10108481" y="2842268"/>
                  <a:pt x="10131673" y="2838238"/>
                </a:cubicBezTo>
                <a:close/>
                <a:moveTo>
                  <a:pt x="10241986" y="2610903"/>
                </a:moveTo>
                <a:cubicBezTo>
                  <a:pt x="10244167" y="2603570"/>
                  <a:pt x="10246783" y="2596069"/>
                  <a:pt x="10248796" y="2588301"/>
                </a:cubicBezTo>
                <a:cubicBezTo>
                  <a:pt x="10222794" y="2555854"/>
                  <a:pt x="10202390" y="2519754"/>
                  <a:pt x="10189931" y="2479596"/>
                </a:cubicBezTo>
                <a:cubicBezTo>
                  <a:pt x="10167810" y="2474126"/>
                  <a:pt x="10151692" y="2454357"/>
                  <a:pt x="10135838" y="2453468"/>
                </a:cubicBezTo>
                <a:cubicBezTo>
                  <a:pt x="10133285" y="2475430"/>
                  <a:pt x="10131872" y="2496454"/>
                  <a:pt x="10130894" y="2517310"/>
                </a:cubicBezTo>
                <a:cubicBezTo>
                  <a:pt x="10167159" y="2528323"/>
                  <a:pt x="10173822" y="2554728"/>
                  <a:pt x="10190610" y="2576237"/>
                </a:cubicBezTo>
                <a:cubicBezTo>
                  <a:pt x="10190042" y="2566965"/>
                  <a:pt x="10198019" y="2573385"/>
                  <a:pt x="10203381" y="2574317"/>
                </a:cubicBezTo>
                <a:cubicBezTo>
                  <a:pt x="10215781" y="2587026"/>
                  <a:pt x="10218055" y="2604632"/>
                  <a:pt x="10241986" y="2610903"/>
                </a:cubicBezTo>
                <a:close/>
                <a:moveTo>
                  <a:pt x="10096957" y="2946805"/>
                </a:moveTo>
                <a:cubicBezTo>
                  <a:pt x="10086343" y="2943136"/>
                  <a:pt x="10091443" y="2936211"/>
                  <a:pt x="10080403" y="2932352"/>
                </a:cubicBezTo>
                <a:cubicBezTo>
                  <a:pt x="10069481" y="2939764"/>
                  <a:pt x="10091917" y="2959366"/>
                  <a:pt x="10096957" y="2946805"/>
                </a:cubicBezTo>
                <a:close/>
                <a:moveTo>
                  <a:pt x="10173572" y="2791291"/>
                </a:moveTo>
                <a:cubicBezTo>
                  <a:pt x="10173276" y="2785615"/>
                  <a:pt x="10166990" y="2779651"/>
                  <a:pt x="10153797" y="2776627"/>
                </a:cubicBezTo>
                <a:cubicBezTo>
                  <a:pt x="10148470" y="2787530"/>
                  <a:pt x="10154689" y="2795377"/>
                  <a:pt x="10157406" y="2804226"/>
                </a:cubicBezTo>
                <a:cubicBezTo>
                  <a:pt x="10168174" y="2802355"/>
                  <a:pt x="10173868" y="2796967"/>
                  <a:pt x="10173572" y="2791291"/>
                </a:cubicBezTo>
                <a:close/>
                <a:moveTo>
                  <a:pt x="10333907" y="2437652"/>
                </a:moveTo>
                <a:cubicBezTo>
                  <a:pt x="10329853" y="2429722"/>
                  <a:pt x="10308166" y="2430579"/>
                  <a:pt x="10308303" y="2420537"/>
                </a:cubicBezTo>
                <a:cubicBezTo>
                  <a:pt x="10304451" y="2410531"/>
                  <a:pt x="10318936" y="2390968"/>
                  <a:pt x="10310625" y="2383678"/>
                </a:cubicBezTo>
                <a:cubicBezTo>
                  <a:pt x="10305967" y="2381976"/>
                  <a:pt x="10301476" y="2380708"/>
                  <a:pt x="10296381" y="2379173"/>
                </a:cubicBezTo>
                <a:cubicBezTo>
                  <a:pt x="10280992" y="2395087"/>
                  <a:pt x="10267545" y="2414749"/>
                  <a:pt x="10252155" y="2430664"/>
                </a:cubicBezTo>
                <a:lnTo>
                  <a:pt x="10306699" y="2438998"/>
                </a:lnTo>
                <a:lnTo>
                  <a:pt x="10329247" y="2442443"/>
                </a:lnTo>
                <a:cubicBezTo>
                  <a:pt x="10331761" y="2442474"/>
                  <a:pt x="10333336" y="2441368"/>
                  <a:pt x="10333907" y="2437652"/>
                </a:cubicBezTo>
                <a:close/>
                <a:moveTo>
                  <a:pt x="10330077" y="2470595"/>
                </a:moveTo>
                <a:cubicBezTo>
                  <a:pt x="10330547" y="2467916"/>
                  <a:pt x="10331889" y="2464902"/>
                  <a:pt x="10332795" y="2462056"/>
                </a:cubicBezTo>
                <a:cubicBezTo>
                  <a:pt x="10327097" y="2460254"/>
                  <a:pt x="10331523" y="2453555"/>
                  <a:pt x="10322775" y="2452926"/>
                </a:cubicBezTo>
                <a:cubicBezTo>
                  <a:pt x="10319062" y="2453357"/>
                  <a:pt x="10313687" y="2452554"/>
                  <a:pt x="10307448" y="2451296"/>
                </a:cubicBezTo>
                <a:lnTo>
                  <a:pt x="10305664" y="2450916"/>
                </a:lnTo>
                <a:lnTo>
                  <a:pt x="10286941" y="2446930"/>
                </a:lnTo>
                <a:cubicBezTo>
                  <a:pt x="10272607" y="2444144"/>
                  <a:pt x="10258019" y="2442643"/>
                  <a:pt x="10249571" y="2448643"/>
                </a:cubicBezTo>
                <a:cubicBezTo>
                  <a:pt x="10265374" y="2453298"/>
                  <a:pt x="10278159" y="2458240"/>
                  <a:pt x="10290665" y="2462292"/>
                </a:cubicBezTo>
                <a:lnTo>
                  <a:pt x="10304423" y="2465190"/>
                </a:lnTo>
                <a:close/>
                <a:moveTo>
                  <a:pt x="10188898" y="2807082"/>
                </a:moveTo>
                <a:cubicBezTo>
                  <a:pt x="10191658" y="2802278"/>
                  <a:pt x="10192712" y="2797007"/>
                  <a:pt x="10191043" y="2791554"/>
                </a:cubicBezTo>
                <a:cubicBezTo>
                  <a:pt x="10184177" y="2814015"/>
                  <a:pt x="10159211" y="2807063"/>
                  <a:pt x="10145481" y="2830061"/>
                </a:cubicBezTo>
                <a:cubicBezTo>
                  <a:pt x="10156990" y="2831705"/>
                  <a:pt x="10180618" y="2821494"/>
                  <a:pt x="10188898" y="2807082"/>
                </a:cubicBezTo>
                <a:close/>
                <a:moveTo>
                  <a:pt x="10286869" y="2606610"/>
                </a:moveTo>
                <a:cubicBezTo>
                  <a:pt x="10289049" y="2599277"/>
                  <a:pt x="10291668" y="2591776"/>
                  <a:pt x="10294115" y="2583840"/>
                </a:cubicBezTo>
                <a:cubicBezTo>
                  <a:pt x="10291738" y="2573767"/>
                  <a:pt x="10257989" y="2556290"/>
                  <a:pt x="10246757" y="2566109"/>
                </a:cubicBezTo>
                <a:cubicBezTo>
                  <a:pt x="10259222" y="2580291"/>
                  <a:pt x="10264447" y="2597760"/>
                  <a:pt x="10286869" y="2606610"/>
                </a:cubicBezTo>
                <a:close/>
                <a:moveTo>
                  <a:pt x="10341604" y="2483639"/>
                </a:moveTo>
                <a:cubicBezTo>
                  <a:pt x="10333560" y="2482241"/>
                  <a:pt x="10326387" y="2482130"/>
                  <a:pt x="10318888" y="2481334"/>
                </a:cubicBezTo>
                <a:lnTo>
                  <a:pt x="10303372" y="2477297"/>
                </a:lnTo>
                <a:lnTo>
                  <a:pt x="10294211" y="2474913"/>
                </a:lnTo>
                <a:lnTo>
                  <a:pt x="10302346" y="2489101"/>
                </a:lnTo>
                <a:lnTo>
                  <a:pt x="10304681" y="2493172"/>
                </a:lnTo>
                <a:cubicBezTo>
                  <a:pt x="10310520" y="2498104"/>
                  <a:pt x="10317985" y="2502223"/>
                  <a:pt x="10324906" y="2506551"/>
                </a:cubicBezTo>
                <a:cubicBezTo>
                  <a:pt x="10328529" y="2495166"/>
                  <a:pt x="10335100" y="2490139"/>
                  <a:pt x="10341604" y="2483639"/>
                </a:cubicBezTo>
                <a:close/>
                <a:moveTo>
                  <a:pt x="10131842" y="2964769"/>
                </a:moveTo>
                <a:cubicBezTo>
                  <a:pt x="10129889" y="2958807"/>
                  <a:pt x="10111628" y="2943600"/>
                  <a:pt x="10104724" y="2947688"/>
                </a:cubicBezTo>
                <a:cubicBezTo>
                  <a:pt x="10106251" y="2953461"/>
                  <a:pt x="10124512" y="2968668"/>
                  <a:pt x="10131842" y="2964769"/>
                </a:cubicBezTo>
                <a:close/>
                <a:moveTo>
                  <a:pt x="5276929" y="13954144"/>
                </a:moveTo>
                <a:cubicBezTo>
                  <a:pt x="5265663" y="13950179"/>
                  <a:pt x="5261026" y="13928370"/>
                  <a:pt x="5248579" y="13935147"/>
                </a:cubicBezTo>
                <a:cubicBezTo>
                  <a:pt x="5255215" y="13940605"/>
                  <a:pt x="5264482" y="13960921"/>
                  <a:pt x="5276929" y="13954144"/>
                </a:cubicBezTo>
                <a:close/>
                <a:moveTo>
                  <a:pt x="10331794" y="2573829"/>
                </a:moveTo>
                <a:lnTo>
                  <a:pt x="10296781" y="2553153"/>
                </a:lnTo>
                <a:lnTo>
                  <a:pt x="10267920" y="2536109"/>
                </a:lnTo>
                <a:cubicBezTo>
                  <a:pt x="10248411" y="2522640"/>
                  <a:pt x="10229895" y="2508665"/>
                  <a:pt x="10210006" y="2495343"/>
                </a:cubicBezTo>
                <a:cubicBezTo>
                  <a:pt x="10213418" y="2518505"/>
                  <a:pt x="10225212" y="2537441"/>
                  <a:pt x="10240928" y="2554867"/>
                </a:cubicBezTo>
                <a:cubicBezTo>
                  <a:pt x="10255981" y="2544576"/>
                  <a:pt x="10271825" y="2554210"/>
                  <a:pt x="10287341" y="2563971"/>
                </a:cubicBezTo>
                <a:lnTo>
                  <a:pt x="10295463" y="2568321"/>
                </a:lnTo>
                <a:lnTo>
                  <a:pt x="10310232" y="2576231"/>
                </a:lnTo>
                <a:cubicBezTo>
                  <a:pt x="10317687" y="2578699"/>
                  <a:pt x="10324921" y="2578723"/>
                  <a:pt x="10331794" y="2573829"/>
                </a:cubicBezTo>
                <a:close/>
                <a:moveTo>
                  <a:pt x="10346377" y="2566218"/>
                </a:moveTo>
                <a:cubicBezTo>
                  <a:pt x="10336760" y="2552937"/>
                  <a:pt x="10334184" y="2531951"/>
                  <a:pt x="10321283" y="2517937"/>
                </a:cubicBezTo>
                <a:cubicBezTo>
                  <a:pt x="10317781" y="2514040"/>
                  <a:pt x="10312386" y="2510748"/>
                  <a:pt x="10306742" y="2507301"/>
                </a:cubicBezTo>
                <a:lnTo>
                  <a:pt x="10301118" y="2503242"/>
                </a:lnTo>
                <a:lnTo>
                  <a:pt x="10290719" y="2495738"/>
                </a:lnTo>
                <a:cubicBezTo>
                  <a:pt x="10281570" y="2486272"/>
                  <a:pt x="10276982" y="2473054"/>
                  <a:pt x="10268738" y="2467237"/>
                </a:cubicBezTo>
                <a:cubicBezTo>
                  <a:pt x="10256372" y="2458511"/>
                  <a:pt x="10237467" y="2458797"/>
                  <a:pt x="10224967" y="2447126"/>
                </a:cubicBezTo>
                <a:cubicBezTo>
                  <a:pt x="10213100" y="2452693"/>
                  <a:pt x="10187357" y="2452115"/>
                  <a:pt x="10187421" y="2466576"/>
                </a:cubicBezTo>
                <a:cubicBezTo>
                  <a:pt x="10216311" y="2481178"/>
                  <a:pt x="10241512" y="2500821"/>
                  <a:pt x="10266760" y="2519448"/>
                </a:cubicBezTo>
                <a:lnTo>
                  <a:pt x="10298110" y="2537864"/>
                </a:lnTo>
                <a:close/>
                <a:moveTo>
                  <a:pt x="10373185" y="2590362"/>
                </a:moveTo>
                <a:cubicBezTo>
                  <a:pt x="10358734" y="2607414"/>
                  <a:pt x="10324918" y="2588465"/>
                  <a:pt x="10303699" y="2593137"/>
                </a:cubicBezTo>
                <a:cubicBezTo>
                  <a:pt x="10299306" y="2603820"/>
                  <a:pt x="10303793" y="2618076"/>
                  <a:pt x="10293736" y="2624446"/>
                </a:cubicBezTo>
                <a:cubicBezTo>
                  <a:pt x="10278016" y="2620008"/>
                  <a:pt x="10269371" y="2611848"/>
                  <a:pt x="10259418" y="2604192"/>
                </a:cubicBezTo>
                <a:cubicBezTo>
                  <a:pt x="10247149" y="2607417"/>
                  <a:pt x="10255323" y="2624749"/>
                  <a:pt x="10242417" y="2630217"/>
                </a:cubicBezTo>
                <a:cubicBezTo>
                  <a:pt x="10218955" y="2621268"/>
                  <a:pt x="10213731" y="2603799"/>
                  <a:pt x="10197947" y="2591394"/>
                </a:cubicBezTo>
                <a:cubicBezTo>
                  <a:pt x="10190605" y="2595719"/>
                  <a:pt x="10186445" y="2608310"/>
                  <a:pt x="10178835" y="2613238"/>
                </a:cubicBezTo>
                <a:cubicBezTo>
                  <a:pt x="10168010" y="2605917"/>
                  <a:pt x="10162851" y="2596415"/>
                  <a:pt x="10155948" y="2587584"/>
                </a:cubicBezTo>
                <a:cubicBezTo>
                  <a:pt x="10145893" y="2587459"/>
                  <a:pt x="10143174" y="2602492"/>
                  <a:pt x="10134457" y="2605847"/>
                </a:cubicBezTo>
                <a:cubicBezTo>
                  <a:pt x="10117834" y="2597762"/>
                  <a:pt x="10114050" y="2582735"/>
                  <a:pt x="10105104" y="2571194"/>
                </a:cubicBezTo>
                <a:cubicBezTo>
                  <a:pt x="10094577" y="2580243"/>
                  <a:pt x="10089209" y="2598793"/>
                  <a:pt x="10074293" y="2599041"/>
                </a:cubicBezTo>
                <a:cubicBezTo>
                  <a:pt x="10053446" y="2589085"/>
                  <a:pt x="10053987" y="2568397"/>
                  <a:pt x="10041690" y="2554650"/>
                </a:cubicBezTo>
                <a:cubicBezTo>
                  <a:pt x="10032840" y="2555059"/>
                  <a:pt x="10031028" y="2567246"/>
                  <a:pt x="10022010" y="2567221"/>
                </a:cubicBezTo>
                <a:cubicBezTo>
                  <a:pt x="9993957" y="2558041"/>
                  <a:pt x="9991316" y="2535583"/>
                  <a:pt x="9981768" y="2517280"/>
                </a:cubicBezTo>
                <a:cubicBezTo>
                  <a:pt x="9971579" y="2514210"/>
                  <a:pt x="9968057" y="2524557"/>
                  <a:pt x="9956695" y="2518442"/>
                </a:cubicBezTo>
                <a:cubicBezTo>
                  <a:pt x="9912897" y="2474865"/>
                  <a:pt x="9931454" y="2398291"/>
                  <a:pt x="9919435" y="2338482"/>
                </a:cubicBezTo>
                <a:cubicBezTo>
                  <a:pt x="9859614" y="2300075"/>
                  <a:pt x="9813064" y="2267547"/>
                  <a:pt x="9724313" y="2246273"/>
                </a:cubicBezTo>
                <a:cubicBezTo>
                  <a:pt x="9727201" y="2231676"/>
                  <a:pt x="9727905" y="2230905"/>
                  <a:pt x="9729616" y="2219756"/>
                </a:cubicBezTo>
                <a:cubicBezTo>
                  <a:pt x="9816392" y="2226805"/>
                  <a:pt x="9884423" y="2280034"/>
                  <a:pt x="9938077" y="2319317"/>
                </a:cubicBezTo>
                <a:cubicBezTo>
                  <a:pt x="9956247" y="2309324"/>
                  <a:pt x="9968186" y="2285747"/>
                  <a:pt x="9982302" y="2267825"/>
                </a:cubicBezTo>
                <a:cubicBezTo>
                  <a:pt x="9989576" y="2268521"/>
                  <a:pt x="9996950" y="2268180"/>
                  <a:pt x="10006000" y="2272188"/>
                </a:cubicBezTo>
                <a:cubicBezTo>
                  <a:pt x="10019109" y="2258150"/>
                  <a:pt x="10024279" y="2228688"/>
                  <a:pt x="10035109" y="2210032"/>
                </a:cubicBezTo>
                <a:cubicBezTo>
                  <a:pt x="10047579" y="2211225"/>
                  <a:pt x="10046772" y="2219528"/>
                  <a:pt x="10055921" y="2222499"/>
                </a:cubicBezTo>
                <a:cubicBezTo>
                  <a:pt x="10071241" y="2218099"/>
                  <a:pt x="10076677" y="2194527"/>
                  <a:pt x="10094844" y="2197523"/>
                </a:cubicBezTo>
                <a:cubicBezTo>
                  <a:pt x="10110162" y="2199618"/>
                  <a:pt x="10118471" y="2213403"/>
                  <a:pt x="10118466" y="2232885"/>
                </a:cubicBezTo>
                <a:cubicBezTo>
                  <a:pt x="10138811" y="2235041"/>
                  <a:pt x="10152360" y="2207848"/>
                  <a:pt x="10170560" y="2214827"/>
                </a:cubicBezTo>
                <a:cubicBezTo>
                  <a:pt x="10190735" y="2223043"/>
                  <a:pt x="10182987" y="2244507"/>
                  <a:pt x="10181238" y="2271155"/>
                </a:cubicBezTo>
                <a:cubicBezTo>
                  <a:pt x="10192733" y="2273722"/>
                  <a:pt x="10205742" y="2260722"/>
                  <a:pt x="10212913" y="2268950"/>
                </a:cubicBezTo>
                <a:cubicBezTo>
                  <a:pt x="10213378" y="2285754"/>
                  <a:pt x="10213575" y="2303161"/>
                  <a:pt x="10223292" y="2315403"/>
                </a:cubicBezTo>
                <a:cubicBezTo>
                  <a:pt x="10250544" y="2313403"/>
                  <a:pt x="10263242" y="2335987"/>
                  <a:pt x="10262969" y="2356072"/>
                </a:cubicBezTo>
                <a:cubicBezTo>
                  <a:pt x="10286565" y="2361473"/>
                  <a:pt x="10312575" y="2361449"/>
                  <a:pt x="10328493" y="2376799"/>
                </a:cubicBezTo>
                <a:cubicBezTo>
                  <a:pt x="10331138" y="2386270"/>
                  <a:pt x="10320240" y="2403453"/>
                  <a:pt x="10323322" y="2412757"/>
                </a:cubicBezTo>
                <a:cubicBezTo>
                  <a:pt x="10329889" y="2420717"/>
                  <a:pt x="10347453" y="2423446"/>
                  <a:pt x="10350869" y="2433619"/>
                </a:cubicBezTo>
                <a:cubicBezTo>
                  <a:pt x="10346744" y="2443699"/>
                  <a:pt x="10342117" y="2445980"/>
                  <a:pt x="10343623" y="2456389"/>
                </a:cubicBezTo>
                <a:cubicBezTo>
                  <a:pt x="10345128" y="2466798"/>
                  <a:pt x="10361922" y="2468825"/>
                  <a:pt x="10364567" y="2478295"/>
                </a:cubicBezTo>
                <a:cubicBezTo>
                  <a:pt x="10360909" y="2492191"/>
                  <a:pt x="10348876" y="2490829"/>
                  <a:pt x="10342774" y="2499673"/>
                </a:cubicBezTo>
                <a:cubicBezTo>
                  <a:pt x="10333279" y="2534797"/>
                  <a:pt x="10359551" y="2560146"/>
                  <a:pt x="10373185" y="2590362"/>
                </a:cubicBezTo>
                <a:close/>
                <a:moveTo>
                  <a:pt x="5583716" y="13547091"/>
                </a:moveTo>
                <a:cubicBezTo>
                  <a:pt x="5586048" y="13542823"/>
                  <a:pt x="5587379" y="13538943"/>
                  <a:pt x="5583629" y="13537032"/>
                </a:cubicBezTo>
                <a:cubicBezTo>
                  <a:pt x="5582933" y="13544384"/>
                  <a:pt x="5570298" y="13555651"/>
                  <a:pt x="5577797" y="13559475"/>
                </a:cubicBezTo>
                <a:cubicBezTo>
                  <a:pt x="5578050" y="13556013"/>
                  <a:pt x="5581383" y="13551358"/>
                  <a:pt x="5583716" y="13547091"/>
                </a:cubicBezTo>
                <a:close/>
                <a:moveTo>
                  <a:pt x="10223500" y="3052689"/>
                </a:moveTo>
                <a:cubicBezTo>
                  <a:pt x="10178331" y="3007236"/>
                  <a:pt x="10069096" y="2914099"/>
                  <a:pt x="10029174" y="3000990"/>
                </a:cubicBezTo>
                <a:cubicBezTo>
                  <a:pt x="10064761" y="3060056"/>
                  <a:pt x="10147052" y="3060722"/>
                  <a:pt x="10199702" y="3083476"/>
                </a:cubicBezTo>
                <a:cubicBezTo>
                  <a:pt x="10213053" y="3083256"/>
                  <a:pt x="10211031" y="3067065"/>
                  <a:pt x="10223500" y="3052689"/>
                </a:cubicBezTo>
                <a:close/>
                <a:moveTo>
                  <a:pt x="5621043" y="13470841"/>
                </a:moveTo>
                <a:cubicBezTo>
                  <a:pt x="5623496" y="13465288"/>
                  <a:pt x="5627182" y="13459257"/>
                  <a:pt x="5618740" y="13457569"/>
                </a:cubicBezTo>
                <a:cubicBezTo>
                  <a:pt x="5615859" y="13462934"/>
                  <a:pt x="5617338" y="13467672"/>
                  <a:pt x="5621043" y="13470841"/>
                </a:cubicBezTo>
                <a:close/>
                <a:moveTo>
                  <a:pt x="5566789" y="13601717"/>
                </a:moveTo>
                <a:cubicBezTo>
                  <a:pt x="5571891" y="13586993"/>
                  <a:pt x="5574527" y="13572074"/>
                  <a:pt x="5572870" y="13561384"/>
                </a:cubicBezTo>
                <a:cubicBezTo>
                  <a:pt x="5562636" y="13588010"/>
                  <a:pt x="5541556" y="13619546"/>
                  <a:pt x="5545914" y="13640875"/>
                </a:cubicBezTo>
                <a:cubicBezTo>
                  <a:pt x="5554120" y="13630969"/>
                  <a:pt x="5561687" y="13616441"/>
                  <a:pt x="5566789" y="13601717"/>
                </a:cubicBezTo>
                <a:close/>
                <a:moveTo>
                  <a:pt x="5543544" y="13658658"/>
                </a:moveTo>
                <a:cubicBezTo>
                  <a:pt x="5545960" y="13651747"/>
                  <a:pt x="5545731" y="13643602"/>
                  <a:pt x="5540987" y="13642783"/>
                </a:cubicBezTo>
                <a:cubicBezTo>
                  <a:pt x="5534987" y="13652897"/>
                  <a:pt x="5541740" y="13663030"/>
                  <a:pt x="5530228" y="13667135"/>
                </a:cubicBezTo>
                <a:cubicBezTo>
                  <a:pt x="5536068" y="13671247"/>
                  <a:pt x="5541129" y="13665568"/>
                  <a:pt x="5543544" y="13658658"/>
                </a:cubicBezTo>
                <a:close/>
                <a:moveTo>
                  <a:pt x="10205868" y="3134131"/>
                </a:moveTo>
                <a:cubicBezTo>
                  <a:pt x="10204421" y="3121254"/>
                  <a:pt x="10202973" y="3108377"/>
                  <a:pt x="10200107" y="3096403"/>
                </a:cubicBezTo>
                <a:lnTo>
                  <a:pt x="10197929" y="3096678"/>
                </a:lnTo>
                <a:lnTo>
                  <a:pt x="10098598" y="3109234"/>
                </a:lnTo>
                <a:cubicBezTo>
                  <a:pt x="10065614" y="3117542"/>
                  <a:pt x="10034328" y="3133548"/>
                  <a:pt x="10007270" y="3168249"/>
                </a:cubicBezTo>
                <a:cubicBezTo>
                  <a:pt x="10008975" y="3190928"/>
                  <a:pt x="10020628" y="3216473"/>
                  <a:pt x="10051328" y="3225449"/>
                </a:cubicBezTo>
                <a:cubicBezTo>
                  <a:pt x="10089229" y="3236586"/>
                  <a:pt x="10179590" y="3156684"/>
                  <a:pt x="10205868" y="3134131"/>
                </a:cubicBezTo>
                <a:close/>
                <a:moveTo>
                  <a:pt x="5581413" y="13635625"/>
                </a:moveTo>
                <a:cubicBezTo>
                  <a:pt x="5568799" y="13634136"/>
                  <a:pt x="5581623" y="13622441"/>
                  <a:pt x="5577204" y="13617425"/>
                </a:cubicBezTo>
                <a:cubicBezTo>
                  <a:pt x="5615202" y="13559152"/>
                  <a:pt x="5639017" y="13497166"/>
                  <a:pt x="5660279" y="13438647"/>
                </a:cubicBezTo>
                <a:cubicBezTo>
                  <a:pt x="5634962" y="13438183"/>
                  <a:pt x="5628869" y="13472767"/>
                  <a:pt x="5619053" y="13494983"/>
                </a:cubicBezTo>
                <a:cubicBezTo>
                  <a:pt x="5571525" y="13599086"/>
                  <a:pt x="5536849" y="13705293"/>
                  <a:pt x="5491795" y="13791087"/>
                </a:cubicBezTo>
                <a:cubicBezTo>
                  <a:pt x="5489688" y="13803942"/>
                  <a:pt x="5476241" y="13789320"/>
                  <a:pt x="5473995" y="13803646"/>
                </a:cubicBezTo>
                <a:cubicBezTo>
                  <a:pt x="5501714" y="13819469"/>
                  <a:pt x="5514850" y="13774720"/>
                  <a:pt x="5524199" y="13755873"/>
                </a:cubicBezTo>
                <a:cubicBezTo>
                  <a:pt x="5545916" y="13711342"/>
                  <a:pt x="5566701" y="13651592"/>
                  <a:pt x="5581413" y="13635625"/>
                </a:cubicBezTo>
                <a:close/>
                <a:moveTo>
                  <a:pt x="10268773" y="3034449"/>
                </a:moveTo>
                <a:cubicBezTo>
                  <a:pt x="10259403" y="2991046"/>
                  <a:pt x="10285836" y="2883918"/>
                  <a:pt x="10226698" y="2860848"/>
                </a:cubicBezTo>
                <a:cubicBezTo>
                  <a:pt x="10194997" y="2848370"/>
                  <a:pt x="10182903" y="2883819"/>
                  <a:pt x="10183476" y="2909058"/>
                </a:cubicBezTo>
                <a:cubicBezTo>
                  <a:pt x="10184467" y="2929892"/>
                  <a:pt x="10200138" y="2952113"/>
                  <a:pt x="10208994" y="2975912"/>
                </a:cubicBezTo>
                <a:cubicBezTo>
                  <a:pt x="10218564" y="3001557"/>
                  <a:pt x="10218433" y="3029544"/>
                  <a:pt x="10237071" y="3043897"/>
                </a:cubicBezTo>
                <a:cubicBezTo>
                  <a:pt x="10247526" y="3039849"/>
                  <a:pt x="10258794" y="3039728"/>
                  <a:pt x="10268773" y="3034449"/>
                </a:cubicBezTo>
                <a:close/>
                <a:moveTo>
                  <a:pt x="5595590" y="13612783"/>
                </a:moveTo>
                <a:cubicBezTo>
                  <a:pt x="5586562" y="13603177"/>
                  <a:pt x="5577798" y="13629942"/>
                  <a:pt x="5582923" y="13632207"/>
                </a:cubicBezTo>
                <a:cubicBezTo>
                  <a:pt x="5588465" y="13630060"/>
                  <a:pt x="5592052" y="13621943"/>
                  <a:pt x="5595590" y="13612783"/>
                </a:cubicBezTo>
                <a:close/>
                <a:moveTo>
                  <a:pt x="10225220" y="3150330"/>
                </a:moveTo>
                <a:cubicBezTo>
                  <a:pt x="10233385" y="3115695"/>
                  <a:pt x="10220176" y="3070596"/>
                  <a:pt x="10262275" y="3051465"/>
                </a:cubicBezTo>
                <a:lnTo>
                  <a:pt x="10246929" y="3053637"/>
                </a:lnTo>
                <a:lnTo>
                  <a:pt x="10239784" y="3054649"/>
                </a:lnTo>
                <a:cubicBezTo>
                  <a:pt x="10233557" y="3058232"/>
                  <a:pt x="10228510" y="3063921"/>
                  <a:pt x="10224372" y="3070474"/>
                </a:cubicBezTo>
                <a:lnTo>
                  <a:pt x="10222501" y="3075094"/>
                </a:lnTo>
                <a:lnTo>
                  <a:pt x="10208280" y="3110211"/>
                </a:lnTo>
                <a:cubicBezTo>
                  <a:pt x="10213834" y="3117255"/>
                  <a:pt x="10208884" y="3127305"/>
                  <a:pt x="10223525" y="3132244"/>
                </a:cubicBezTo>
                <a:cubicBezTo>
                  <a:pt x="10227323" y="3137492"/>
                  <a:pt x="10213564" y="3146710"/>
                  <a:pt x="10225220" y="3150330"/>
                </a:cubicBezTo>
                <a:close/>
                <a:moveTo>
                  <a:pt x="5677789" y="13446384"/>
                </a:moveTo>
                <a:lnTo>
                  <a:pt x="5670529" y="13443176"/>
                </a:lnTo>
                <a:lnTo>
                  <a:pt x="5665999" y="13453430"/>
                </a:lnTo>
                <a:lnTo>
                  <a:pt x="5673259" y="13456637"/>
                </a:lnTo>
                <a:close/>
                <a:moveTo>
                  <a:pt x="5550160" y="13749537"/>
                </a:moveTo>
                <a:cubicBezTo>
                  <a:pt x="5559430" y="13729568"/>
                  <a:pt x="5566819" y="13709090"/>
                  <a:pt x="5572081" y="13685628"/>
                </a:cubicBezTo>
                <a:cubicBezTo>
                  <a:pt x="5558431" y="13710744"/>
                  <a:pt x="5527346" y="13764923"/>
                  <a:pt x="5516961" y="13810376"/>
                </a:cubicBezTo>
                <a:cubicBezTo>
                  <a:pt x="5529742" y="13788961"/>
                  <a:pt x="5540891" y="13769504"/>
                  <a:pt x="5550160" y="13749537"/>
                </a:cubicBezTo>
                <a:close/>
                <a:moveTo>
                  <a:pt x="10263066" y="3090057"/>
                </a:moveTo>
                <a:cubicBezTo>
                  <a:pt x="10268403" y="3083747"/>
                  <a:pt x="10269812" y="3078250"/>
                  <a:pt x="10269564" y="3073042"/>
                </a:cubicBezTo>
                <a:cubicBezTo>
                  <a:pt x="10259507" y="3063499"/>
                  <a:pt x="10250657" y="3088143"/>
                  <a:pt x="10263066" y="3090057"/>
                </a:cubicBezTo>
                <a:close/>
                <a:moveTo>
                  <a:pt x="10226949" y="3196603"/>
                </a:moveTo>
                <a:cubicBezTo>
                  <a:pt x="10231461" y="3186104"/>
                  <a:pt x="10234031" y="3175384"/>
                  <a:pt x="10231219" y="3166749"/>
                </a:cubicBezTo>
                <a:cubicBezTo>
                  <a:pt x="10220705" y="3165162"/>
                  <a:pt x="10218136" y="3159438"/>
                  <a:pt x="10211868" y="3150550"/>
                </a:cubicBezTo>
                <a:cubicBezTo>
                  <a:pt x="10189428" y="3174799"/>
                  <a:pt x="10151625" y="3187670"/>
                  <a:pt x="10124850" y="3221731"/>
                </a:cubicBezTo>
                <a:cubicBezTo>
                  <a:pt x="10098879" y="3255127"/>
                  <a:pt x="10082954" y="3315398"/>
                  <a:pt x="10108217" y="3328601"/>
                </a:cubicBezTo>
                <a:cubicBezTo>
                  <a:pt x="10141873" y="3347040"/>
                  <a:pt x="10187061" y="3265535"/>
                  <a:pt x="10211029" y="3225135"/>
                </a:cubicBezTo>
                <a:cubicBezTo>
                  <a:pt x="10215984" y="3217381"/>
                  <a:pt x="10222438" y="3207103"/>
                  <a:pt x="10226949" y="3196603"/>
                </a:cubicBezTo>
                <a:close/>
                <a:moveTo>
                  <a:pt x="5587227" y="13708532"/>
                </a:moveTo>
                <a:cubicBezTo>
                  <a:pt x="5589378" y="13705397"/>
                  <a:pt x="5589843" y="13700880"/>
                  <a:pt x="5586143" y="13700011"/>
                </a:cubicBezTo>
                <a:cubicBezTo>
                  <a:pt x="5584772" y="13701958"/>
                  <a:pt x="5583829" y="13704094"/>
                  <a:pt x="5581217" y="13701919"/>
                </a:cubicBezTo>
                <a:lnTo>
                  <a:pt x="5578196" y="13708754"/>
                </a:lnTo>
                <a:cubicBezTo>
                  <a:pt x="5581240" y="13713418"/>
                  <a:pt x="5585077" y="13711667"/>
                  <a:pt x="5587227" y="13708532"/>
                </a:cubicBezTo>
                <a:close/>
                <a:moveTo>
                  <a:pt x="10257956" y="3145609"/>
                </a:moveTo>
                <a:cubicBezTo>
                  <a:pt x="10261952" y="3140172"/>
                  <a:pt x="10263628" y="3132627"/>
                  <a:pt x="10259313" y="3129701"/>
                </a:cubicBezTo>
                <a:cubicBezTo>
                  <a:pt x="10252409" y="3133789"/>
                  <a:pt x="10240486" y="3137699"/>
                  <a:pt x="10242687" y="3148870"/>
                </a:cubicBezTo>
                <a:cubicBezTo>
                  <a:pt x="10247647" y="3154376"/>
                  <a:pt x="10253961" y="3151046"/>
                  <a:pt x="10257956" y="3145609"/>
                </a:cubicBezTo>
                <a:close/>
                <a:moveTo>
                  <a:pt x="5665079" y="13545766"/>
                </a:moveTo>
                <a:cubicBezTo>
                  <a:pt x="5681636" y="13507571"/>
                  <a:pt x="5696017" y="13469246"/>
                  <a:pt x="5707538" y="13434508"/>
                </a:cubicBezTo>
                <a:cubicBezTo>
                  <a:pt x="5685619" y="13426354"/>
                  <a:pt x="5675085" y="13468678"/>
                  <a:pt x="5677675" y="13483609"/>
                </a:cubicBezTo>
                <a:cubicBezTo>
                  <a:pt x="5642917" y="13526462"/>
                  <a:pt x="5632410" y="13604542"/>
                  <a:pt x="5593486" y="13674150"/>
                </a:cubicBezTo>
                <a:cubicBezTo>
                  <a:pt x="5603259" y="13677447"/>
                  <a:pt x="5605694" y="13662693"/>
                  <a:pt x="5609569" y="13656235"/>
                </a:cubicBezTo>
                <a:cubicBezTo>
                  <a:pt x="5629790" y="13622022"/>
                  <a:pt x="5648522" y="13583960"/>
                  <a:pt x="5665079" y="13545766"/>
                </a:cubicBezTo>
                <a:close/>
                <a:moveTo>
                  <a:pt x="10285047" y="3095690"/>
                </a:moveTo>
                <a:cubicBezTo>
                  <a:pt x="10277558" y="3091871"/>
                  <a:pt x="10287012" y="3084320"/>
                  <a:pt x="10281606" y="3080402"/>
                </a:cubicBezTo>
                <a:cubicBezTo>
                  <a:pt x="10273948" y="3086196"/>
                  <a:pt x="10277200" y="3101911"/>
                  <a:pt x="10285047" y="3095690"/>
                </a:cubicBezTo>
                <a:close/>
                <a:moveTo>
                  <a:pt x="10281462" y="3147646"/>
                </a:moveTo>
                <a:cubicBezTo>
                  <a:pt x="10277336" y="3144293"/>
                  <a:pt x="10279409" y="3139600"/>
                  <a:pt x="10275898" y="3136009"/>
                </a:cubicBezTo>
                <a:cubicBezTo>
                  <a:pt x="10261555" y="3137320"/>
                  <a:pt x="10271354" y="3158986"/>
                  <a:pt x="10281462" y="3147646"/>
                </a:cubicBezTo>
                <a:close/>
                <a:moveTo>
                  <a:pt x="5729069" y="13460871"/>
                </a:moveTo>
                <a:cubicBezTo>
                  <a:pt x="5718333" y="13450510"/>
                  <a:pt x="5706530" y="13474912"/>
                  <a:pt x="5711664" y="13481776"/>
                </a:cubicBezTo>
                <a:cubicBezTo>
                  <a:pt x="5718051" y="13475408"/>
                  <a:pt x="5725918" y="13473777"/>
                  <a:pt x="5729069" y="13460871"/>
                </a:cubicBezTo>
                <a:close/>
                <a:moveTo>
                  <a:pt x="10294656" y="3139708"/>
                </a:moveTo>
                <a:cubicBezTo>
                  <a:pt x="10307344" y="3116759"/>
                  <a:pt x="10304985" y="3097870"/>
                  <a:pt x="10294342" y="3080420"/>
                </a:cubicBezTo>
                <a:cubicBezTo>
                  <a:pt x="10290502" y="3100649"/>
                  <a:pt x="10289786" y="3120729"/>
                  <a:pt x="10294656" y="3139708"/>
                </a:cubicBezTo>
                <a:close/>
                <a:moveTo>
                  <a:pt x="10314556" y="3101590"/>
                </a:moveTo>
                <a:cubicBezTo>
                  <a:pt x="10320925" y="3090636"/>
                  <a:pt x="10317593" y="3082025"/>
                  <a:pt x="10310948" y="3073990"/>
                </a:cubicBezTo>
                <a:cubicBezTo>
                  <a:pt x="10303537" y="3084993"/>
                  <a:pt x="10306681" y="3094031"/>
                  <a:pt x="10314556" y="3101590"/>
                </a:cubicBezTo>
                <a:close/>
                <a:moveTo>
                  <a:pt x="5402546" y="14219086"/>
                </a:moveTo>
                <a:cubicBezTo>
                  <a:pt x="5407456" y="14185434"/>
                  <a:pt x="5414668" y="14150338"/>
                  <a:pt x="5433003" y="14112219"/>
                </a:cubicBezTo>
                <a:cubicBezTo>
                  <a:pt x="5430866" y="14098748"/>
                  <a:pt x="5409770" y="14092652"/>
                  <a:pt x="5400701" y="14082117"/>
                </a:cubicBezTo>
                <a:cubicBezTo>
                  <a:pt x="5382166" y="14110454"/>
                  <a:pt x="5385144" y="14165382"/>
                  <a:pt x="5391330" y="14194615"/>
                </a:cubicBezTo>
                <a:cubicBezTo>
                  <a:pt x="5392879" y="14202040"/>
                  <a:pt x="5387883" y="14231499"/>
                  <a:pt x="5402546" y="14219086"/>
                </a:cubicBezTo>
                <a:close/>
                <a:moveTo>
                  <a:pt x="10397195" y="2951478"/>
                </a:moveTo>
                <a:cubicBezTo>
                  <a:pt x="10409627" y="2918728"/>
                  <a:pt x="10402507" y="2887537"/>
                  <a:pt x="10390050" y="2862657"/>
                </a:cubicBezTo>
                <a:cubicBezTo>
                  <a:pt x="10317341" y="2870303"/>
                  <a:pt x="10291671" y="2980319"/>
                  <a:pt x="10282561" y="3039012"/>
                </a:cubicBezTo>
                <a:cubicBezTo>
                  <a:pt x="10288919" y="3045390"/>
                  <a:pt x="10302806" y="3052036"/>
                  <a:pt x="10313766" y="3062997"/>
                </a:cubicBezTo>
                <a:cubicBezTo>
                  <a:pt x="10335670" y="3031883"/>
                  <a:pt x="10380101" y="2995935"/>
                  <a:pt x="10397195" y="2951478"/>
                </a:cubicBezTo>
                <a:close/>
                <a:moveTo>
                  <a:pt x="5506098" y="14091106"/>
                </a:moveTo>
                <a:cubicBezTo>
                  <a:pt x="5513170" y="14077857"/>
                  <a:pt x="5516788" y="14060890"/>
                  <a:pt x="5517422" y="14046198"/>
                </a:cubicBezTo>
                <a:cubicBezTo>
                  <a:pt x="5475751" y="14036791"/>
                  <a:pt x="5438072" y="14040351"/>
                  <a:pt x="5406342" y="14061499"/>
                </a:cubicBezTo>
                <a:cubicBezTo>
                  <a:pt x="5426286" y="14079734"/>
                  <a:pt x="5450405" y="14096954"/>
                  <a:pt x="5474048" y="14113716"/>
                </a:cubicBezTo>
                <a:cubicBezTo>
                  <a:pt x="5488500" y="14113890"/>
                  <a:pt x="5499026" y="14104357"/>
                  <a:pt x="5506098" y="14091106"/>
                </a:cubicBezTo>
                <a:close/>
                <a:moveTo>
                  <a:pt x="10690961" y="2397887"/>
                </a:moveTo>
                <a:cubicBezTo>
                  <a:pt x="10684229" y="2392356"/>
                  <a:pt x="10662280" y="2373964"/>
                  <a:pt x="10656564" y="2390361"/>
                </a:cubicBezTo>
                <a:cubicBezTo>
                  <a:pt x="10668409" y="2393549"/>
                  <a:pt x="10684339" y="2408259"/>
                  <a:pt x="10690961" y="2397887"/>
                </a:cubicBezTo>
                <a:close/>
                <a:moveTo>
                  <a:pt x="10364446" y="3162896"/>
                </a:moveTo>
                <a:cubicBezTo>
                  <a:pt x="10355718" y="3154960"/>
                  <a:pt x="10345969" y="3134335"/>
                  <a:pt x="10330633" y="3136738"/>
                </a:cubicBezTo>
                <a:cubicBezTo>
                  <a:pt x="10345135" y="3143145"/>
                  <a:pt x="10351571" y="3164345"/>
                  <a:pt x="10364446" y="3162896"/>
                </a:cubicBezTo>
                <a:close/>
                <a:moveTo>
                  <a:pt x="5809837" y="13475622"/>
                </a:moveTo>
                <a:cubicBezTo>
                  <a:pt x="5802041" y="13465540"/>
                  <a:pt x="5790451" y="13454802"/>
                  <a:pt x="5778234" y="13461658"/>
                </a:cubicBezTo>
                <a:cubicBezTo>
                  <a:pt x="5778453" y="13453075"/>
                  <a:pt x="5773130" y="13446638"/>
                  <a:pt x="5762264" y="13442348"/>
                </a:cubicBezTo>
                <a:cubicBezTo>
                  <a:pt x="5754506" y="13450664"/>
                  <a:pt x="5758638" y="13454022"/>
                  <a:pt x="5745151" y="13442957"/>
                </a:cubicBezTo>
                <a:cubicBezTo>
                  <a:pt x="5731163" y="13465372"/>
                  <a:pt x="5761219" y="13464354"/>
                  <a:pt x="5779057" y="13470192"/>
                </a:cubicBezTo>
                <a:cubicBezTo>
                  <a:pt x="5786268" y="13472357"/>
                  <a:pt x="5805176" y="13491946"/>
                  <a:pt x="5809837" y="13475622"/>
                </a:cubicBezTo>
                <a:close/>
                <a:moveTo>
                  <a:pt x="10275374" y="3384101"/>
                </a:moveTo>
                <a:cubicBezTo>
                  <a:pt x="10284761" y="3344397"/>
                  <a:pt x="10289981" y="3304891"/>
                  <a:pt x="10289855" y="3267103"/>
                </a:cubicBezTo>
                <a:cubicBezTo>
                  <a:pt x="10290492" y="3232201"/>
                  <a:pt x="10295088" y="3188340"/>
                  <a:pt x="10267197" y="3163778"/>
                </a:cubicBezTo>
                <a:cubicBezTo>
                  <a:pt x="10245374" y="3165864"/>
                  <a:pt x="10238537" y="3202106"/>
                  <a:pt x="10231075" y="3233992"/>
                </a:cubicBezTo>
                <a:cubicBezTo>
                  <a:pt x="10224646" y="3261236"/>
                  <a:pt x="10214912" y="3293648"/>
                  <a:pt x="10213443" y="3315435"/>
                </a:cubicBezTo>
                <a:cubicBezTo>
                  <a:pt x="10210484" y="3349821"/>
                  <a:pt x="10227780" y="3401825"/>
                  <a:pt x="10275374" y="3384101"/>
                </a:cubicBezTo>
                <a:close/>
                <a:moveTo>
                  <a:pt x="10740333" y="2363445"/>
                </a:moveTo>
                <a:cubicBezTo>
                  <a:pt x="10706877" y="2349174"/>
                  <a:pt x="10698470" y="2325514"/>
                  <a:pt x="10688216" y="2302571"/>
                </a:cubicBezTo>
                <a:cubicBezTo>
                  <a:pt x="10677163" y="2334511"/>
                  <a:pt x="10701196" y="2352801"/>
                  <a:pt x="10734085" y="2368355"/>
                </a:cubicBezTo>
                <a:cubicBezTo>
                  <a:pt x="10737022" y="2368631"/>
                  <a:pt x="10739247" y="2367056"/>
                  <a:pt x="10740333" y="2363445"/>
                </a:cubicBezTo>
                <a:close/>
                <a:moveTo>
                  <a:pt x="10709740" y="2450999"/>
                </a:moveTo>
                <a:cubicBezTo>
                  <a:pt x="10715943" y="2442296"/>
                  <a:pt x="10715860" y="2430369"/>
                  <a:pt x="10703158" y="2422200"/>
                </a:cubicBezTo>
                <a:cubicBezTo>
                  <a:pt x="10693792" y="2436473"/>
                  <a:pt x="10711701" y="2439783"/>
                  <a:pt x="10699873" y="2455014"/>
                </a:cubicBezTo>
                <a:cubicBezTo>
                  <a:pt x="10696461" y="2453507"/>
                  <a:pt x="10695090" y="2455458"/>
                  <a:pt x="10692152" y="2455183"/>
                </a:cubicBezTo>
                <a:cubicBezTo>
                  <a:pt x="10686085" y="2450456"/>
                  <a:pt x="10686173" y="2443335"/>
                  <a:pt x="10675607" y="2440712"/>
                </a:cubicBezTo>
                <a:cubicBezTo>
                  <a:pt x="10667517" y="2450946"/>
                  <a:pt x="10678083" y="2453569"/>
                  <a:pt x="10678610" y="2460451"/>
                </a:cubicBezTo>
                <a:cubicBezTo>
                  <a:pt x="10691049" y="2465180"/>
                  <a:pt x="10703537" y="2459702"/>
                  <a:pt x="10709740" y="2450999"/>
                </a:cubicBezTo>
                <a:close/>
                <a:moveTo>
                  <a:pt x="10783519" y="2299163"/>
                </a:moveTo>
                <a:cubicBezTo>
                  <a:pt x="10776642" y="2290498"/>
                  <a:pt x="10774689" y="2279919"/>
                  <a:pt x="10760853" y="2274316"/>
                </a:cubicBezTo>
                <a:cubicBezTo>
                  <a:pt x="10756359" y="2281025"/>
                  <a:pt x="10748168" y="2284566"/>
                  <a:pt x="10756843" y="2291468"/>
                </a:cubicBezTo>
                <a:cubicBezTo>
                  <a:pt x="10768332" y="2268927"/>
                  <a:pt x="10769932" y="2307991"/>
                  <a:pt x="10783519" y="2299163"/>
                </a:cubicBezTo>
                <a:close/>
                <a:moveTo>
                  <a:pt x="10771909" y="2339353"/>
                </a:moveTo>
                <a:lnTo>
                  <a:pt x="10772034" y="2338927"/>
                </a:lnTo>
                <a:cubicBezTo>
                  <a:pt x="10771862" y="2335423"/>
                  <a:pt x="10770642" y="2332055"/>
                  <a:pt x="10768851" y="2329185"/>
                </a:cubicBezTo>
                <a:lnTo>
                  <a:pt x="10756818" y="2321915"/>
                </a:lnTo>
                <a:close/>
                <a:moveTo>
                  <a:pt x="10768930" y="2349486"/>
                </a:moveTo>
                <a:lnTo>
                  <a:pt x="10771695" y="2340080"/>
                </a:lnTo>
                <a:lnTo>
                  <a:pt x="10768072" y="2348279"/>
                </a:lnTo>
                <a:close/>
                <a:moveTo>
                  <a:pt x="5856585" y="13500363"/>
                </a:moveTo>
                <a:cubicBezTo>
                  <a:pt x="5852265" y="13497433"/>
                  <a:pt x="5852445" y="13492406"/>
                  <a:pt x="5844430" y="13490907"/>
                </a:cubicBezTo>
                <a:cubicBezTo>
                  <a:pt x="5836343" y="13501121"/>
                  <a:pt x="5851817" y="13510000"/>
                  <a:pt x="5856585" y="13500363"/>
                </a:cubicBezTo>
                <a:close/>
                <a:moveTo>
                  <a:pt x="5496657" y="14332282"/>
                </a:moveTo>
                <a:cubicBezTo>
                  <a:pt x="5481915" y="14294834"/>
                  <a:pt x="5486590" y="14249536"/>
                  <a:pt x="5476079" y="14213867"/>
                </a:cubicBezTo>
                <a:cubicBezTo>
                  <a:pt x="5458857" y="14237983"/>
                  <a:pt x="5450314" y="14276368"/>
                  <a:pt x="5443543" y="14287224"/>
                </a:cubicBezTo>
                <a:cubicBezTo>
                  <a:pt x="5414092" y="14259861"/>
                  <a:pt x="5469235" y="14198162"/>
                  <a:pt x="5487351" y="14172164"/>
                </a:cubicBezTo>
                <a:cubicBezTo>
                  <a:pt x="5486917" y="14150736"/>
                  <a:pt x="5467951" y="14134810"/>
                  <a:pt x="5447597" y="14119379"/>
                </a:cubicBezTo>
                <a:cubicBezTo>
                  <a:pt x="5435985" y="14144313"/>
                  <a:pt x="5418134" y="14183354"/>
                  <a:pt x="5413661" y="14215599"/>
                </a:cubicBezTo>
                <a:cubicBezTo>
                  <a:pt x="5412908" y="14224468"/>
                  <a:pt x="5418679" y="14233205"/>
                  <a:pt x="5415550" y="14239793"/>
                </a:cubicBezTo>
                <a:cubicBezTo>
                  <a:pt x="5413761" y="14243557"/>
                  <a:pt x="5402114" y="14243794"/>
                  <a:pt x="5402190" y="14247520"/>
                </a:cubicBezTo>
                <a:cubicBezTo>
                  <a:pt x="5402719" y="14273605"/>
                  <a:pt x="5446143" y="14323520"/>
                  <a:pt x="5488850" y="14338032"/>
                </a:cubicBezTo>
                <a:cubicBezTo>
                  <a:pt x="5492121" y="14338432"/>
                  <a:pt x="5494887" y="14336978"/>
                  <a:pt x="5496657" y="14332282"/>
                </a:cubicBezTo>
                <a:close/>
                <a:moveTo>
                  <a:pt x="5605856" y="14086346"/>
                </a:moveTo>
                <a:cubicBezTo>
                  <a:pt x="5589239" y="14071305"/>
                  <a:pt x="5560043" y="14056518"/>
                  <a:pt x="5538053" y="14052304"/>
                </a:cubicBezTo>
                <a:cubicBezTo>
                  <a:pt x="5532708" y="14064528"/>
                  <a:pt x="5521810" y="14078729"/>
                  <a:pt x="5524794" y="14087989"/>
                </a:cubicBezTo>
                <a:cubicBezTo>
                  <a:pt x="5553297" y="14091606"/>
                  <a:pt x="5577837" y="14083652"/>
                  <a:pt x="5605856" y="14086346"/>
                </a:cubicBezTo>
                <a:close/>
                <a:moveTo>
                  <a:pt x="10732222" y="2499482"/>
                </a:moveTo>
                <a:cubicBezTo>
                  <a:pt x="10718331" y="2488230"/>
                  <a:pt x="10711340" y="2508667"/>
                  <a:pt x="10726739" y="2511891"/>
                </a:cubicBezTo>
                <a:close/>
                <a:moveTo>
                  <a:pt x="5887668" y="13468140"/>
                </a:moveTo>
                <a:cubicBezTo>
                  <a:pt x="5876087" y="13462002"/>
                  <a:pt x="5860833" y="13444540"/>
                  <a:pt x="5855189" y="13466556"/>
                </a:cubicBezTo>
                <a:lnTo>
                  <a:pt x="5882949" y="13478821"/>
                </a:lnTo>
                <a:close/>
                <a:moveTo>
                  <a:pt x="10762780" y="2455469"/>
                </a:moveTo>
                <a:lnTo>
                  <a:pt x="10761044" y="2449247"/>
                </a:lnTo>
                <a:cubicBezTo>
                  <a:pt x="10761361" y="2446510"/>
                  <a:pt x="10761394" y="2443839"/>
                  <a:pt x="10757367" y="2442572"/>
                </a:cubicBezTo>
                <a:cubicBezTo>
                  <a:pt x="10753250" y="2446122"/>
                  <a:pt x="10752662" y="2451489"/>
                  <a:pt x="10754104" y="2455003"/>
                </a:cubicBezTo>
                <a:lnTo>
                  <a:pt x="10762162" y="2456193"/>
                </a:lnTo>
                <a:close/>
                <a:moveTo>
                  <a:pt x="5880928" y="13511119"/>
                </a:moveTo>
                <a:cubicBezTo>
                  <a:pt x="5878406" y="13506430"/>
                  <a:pt x="5873609" y="13502268"/>
                  <a:pt x="5865356" y="13500153"/>
                </a:cubicBezTo>
                <a:cubicBezTo>
                  <a:pt x="5855849" y="13511271"/>
                  <a:pt x="5875971" y="13521183"/>
                  <a:pt x="5880928" y="13511119"/>
                </a:cubicBezTo>
                <a:close/>
                <a:moveTo>
                  <a:pt x="10515110" y="3051509"/>
                </a:moveTo>
                <a:cubicBezTo>
                  <a:pt x="10508405" y="3037838"/>
                  <a:pt x="10497355" y="3029387"/>
                  <a:pt x="10485651" y="3024725"/>
                </a:cubicBezTo>
                <a:cubicBezTo>
                  <a:pt x="10464752" y="3015491"/>
                  <a:pt x="10414866" y="3024554"/>
                  <a:pt x="10386903" y="3033614"/>
                </a:cubicBezTo>
                <a:cubicBezTo>
                  <a:pt x="10360596" y="3042387"/>
                  <a:pt x="10335251" y="3058213"/>
                  <a:pt x="10321076" y="3071836"/>
                </a:cubicBezTo>
                <a:cubicBezTo>
                  <a:pt x="10351317" y="3110693"/>
                  <a:pt x="10383199" y="3096225"/>
                  <a:pt x="10425991" y="3091677"/>
                </a:cubicBezTo>
                <a:cubicBezTo>
                  <a:pt x="10464240" y="3088181"/>
                  <a:pt x="10500744" y="3087483"/>
                  <a:pt x="10515110" y="3051509"/>
                </a:cubicBezTo>
                <a:close/>
                <a:moveTo>
                  <a:pt x="5899125" y="13506904"/>
                </a:moveTo>
                <a:cubicBezTo>
                  <a:pt x="5897120" y="13499891"/>
                  <a:pt x="5886424" y="13485973"/>
                  <a:pt x="5878626" y="13497846"/>
                </a:cubicBezTo>
                <a:cubicBezTo>
                  <a:pt x="5880820" y="13504433"/>
                  <a:pt x="5891705" y="13517923"/>
                  <a:pt x="5899125" y="13506904"/>
                </a:cubicBezTo>
                <a:close/>
                <a:moveTo>
                  <a:pt x="10412435" y="3302779"/>
                </a:moveTo>
                <a:cubicBezTo>
                  <a:pt x="10416950" y="3296744"/>
                  <a:pt x="10419088" y="3289020"/>
                  <a:pt x="10419569" y="3281584"/>
                </a:cubicBezTo>
                <a:cubicBezTo>
                  <a:pt x="10420403" y="3272774"/>
                  <a:pt x="10408879" y="3241167"/>
                  <a:pt x="10399427" y="3226793"/>
                </a:cubicBezTo>
                <a:cubicBezTo>
                  <a:pt x="10377716" y="3191705"/>
                  <a:pt x="10333379" y="3159367"/>
                  <a:pt x="10316419" y="3131987"/>
                </a:cubicBezTo>
                <a:cubicBezTo>
                  <a:pt x="10284606" y="3156683"/>
                  <a:pt x="10289724" y="3158945"/>
                  <a:pt x="10306168" y="3188646"/>
                </a:cubicBezTo>
                <a:cubicBezTo>
                  <a:pt x="10330884" y="3234240"/>
                  <a:pt x="10339183" y="3285838"/>
                  <a:pt x="10391039" y="3313850"/>
                </a:cubicBezTo>
                <a:cubicBezTo>
                  <a:pt x="10401028" y="3313164"/>
                  <a:pt x="10407920" y="3308816"/>
                  <a:pt x="10412435" y="3302779"/>
                </a:cubicBezTo>
                <a:close/>
                <a:moveTo>
                  <a:pt x="10835784" y="2367773"/>
                </a:moveTo>
                <a:cubicBezTo>
                  <a:pt x="10818250" y="2359003"/>
                  <a:pt x="10836607" y="2335916"/>
                  <a:pt x="10824612" y="2324991"/>
                </a:cubicBezTo>
                <a:cubicBezTo>
                  <a:pt x="10821969" y="2335586"/>
                  <a:pt x="10814151" y="2333666"/>
                  <a:pt x="10811796" y="2345922"/>
                </a:cubicBezTo>
                <a:cubicBezTo>
                  <a:pt x="10829466" y="2348616"/>
                  <a:pt x="10821112" y="2380214"/>
                  <a:pt x="10835784" y="2367773"/>
                </a:cubicBezTo>
                <a:close/>
                <a:moveTo>
                  <a:pt x="10473337" y="3198835"/>
                </a:moveTo>
                <a:cubicBezTo>
                  <a:pt x="10476278" y="3184391"/>
                  <a:pt x="10470415" y="3165356"/>
                  <a:pt x="10457986" y="3154255"/>
                </a:cubicBezTo>
                <a:cubicBezTo>
                  <a:pt x="10448333" y="3145528"/>
                  <a:pt x="10437758" y="3139103"/>
                  <a:pt x="10426774" y="3134091"/>
                </a:cubicBezTo>
                <a:lnTo>
                  <a:pt x="10424583" y="3133330"/>
                </a:lnTo>
                <a:lnTo>
                  <a:pt x="10393108" y="3122402"/>
                </a:lnTo>
                <a:cubicBezTo>
                  <a:pt x="10370528" y="3116250"/>
                  <a:pt x="10348361" y="3112192"/>
                  <a:pt x="10330705" y="3103116"/>
                </a:cubicBezTo>
                <a:cubicBezTo>
                  <a:pt x="10328908" y="3126797"/>
                  <a:pt x="10353398" y="3132519"/>
                  <a:pt x="10369199" y="3148679"/>
                </a:cubicBezTo>
                <a:cubicBezTo>
                  <a:pt x="10380610" y="3160349"/>
                  <a:pt x="10390015" y="3174831"/>
                  <a:pt x="10400198" y="3187552"/>
                </a:cubicBezTo>
                <a:lnTo>
                  <a:pt x="10422160" y="3204988"/>
                </a:lnTo>
                <a:lnTo>
                  <a:pt x="10435862" y="3215866"/>
                </a:lnTo>
                <a:cubicBezTo>
                  <a:pt x="10458651" y="3223131"/>
                  <a:pt x="10470396" y="3213279"/>
                  <a:pt x="10473337" y="3198835"/>
                </a:cubicBezTo>
                <a:close/>
                <a:moveTo>
                  <a:pt x="10779990" y="2520588"/>
                </a:moveTo>
                <a:cubicBezTo>
                  <a:pt x="10780600" y="2515743"/>
                  <a:pt x="10778604" y="2508724"/>
                  <a:pt x="10775555" y="2503222"/>
                </a:cubicBezTo>
                <a:lnTo>
                  <a:pt x="10774834" y="2502667"/>
                </a:lnTo>
                <a:lnTo>
                  <a:pt x="10771616" y="2514459"/>
                </a:lnTo>
                <a:close/>
                <a:moveTo>
                  <a:pt x="10827329" y="2416907"/>
                </a:moveTo>
                <a:cubicBezTo>
                  <a:pt x="10828971" y="2412326"/>
                  <a:pt x="10830211" y="2407504"/>
                  <a:pt x="10831604" y="2403772"/>
                </a:cubicBezTo>
                <a:cubicBezTo>
                  <a:pt x="10808414" y="2376649"/>
                  <a:pt x="10755726" y="2362063"/>
                  <a:pt x="10738324" y="2392220"/>
                </a:cubicBezTo>
                <a:cubicBezTo>
                  <a:pt x="10741512" y="2406926"/>
                  <a:pt x="10742620" y="2426338"/>
                  <a:pt x="10757644" y="2435022"/>
                </a:cubicBezTo>
                <a:cubicBezTo>
                  <a:pt x="10775037" y="2445265"/>
                  <a:pt x="10814627" y="2434117"/>
                  <a:pt x="10820639" y="2428590"/>
                </a:cubicBezTo>
                <a:cubicBezTo>
                  <a:pt x="10823643" y="2425826"/>
                  <a:pt x="10825688" y="2421488"/>
                  <a:pt x="10827329" y="2416907"/>
                </a:cubicBezTo>
                <a:close/>
                <a:moveTo>
                  <a:pt x="10795453" y="2493665"/>
                </a:moveTo>
                <a:cubicBezTo>
                  <a:pt x="10795580" y="2478379"/>
                  <a:pt x="10805794" y="2459877"/>
                  <a:pt x="10787692" y="2452391"/>
                </a:cubicBezTo>
                <a:cubicBezTo>
                  <a:pt x="10784249" y="2468258"/>
                  <a:pt x="10787578" y="2481492"/>
                  <a:pt x="10795453" y="2493665"/>
                </a:cubicBezTo>
                <a:close/>
                <a:moveTo>
                  <a:pt x="5584718" y="14288229"/>
                </a:moveTo>
                <a:cubicBezTo>
                  <a:pt x="5586900" y="14280590"/>
                  <a:pt x="5585616" y="14271878"/>
                  <a:pt x="5579107" y="14261175"/>
                </a:cubicBezTo>
                <a:cubicBezTo>
                  <a:pt x="5575704" y="14254253"/>
                  <a:pt x="5555073" y="14248148"/>
                  <a:pt x="5547449" y="14239915"/>
                </a:cubicBezTo>
                <a:cubicBezTo>
                  <a:pt x="5530319" y="14222554"/>
                  <a:pt x="5524703" y="14198435"/>
                  <a:pt x="5503940" y="14185808"/>
                </a:cubicBezTo>
                <a:cubicBezTo>
                  <a:pt x="5485648" y="14249090"/>
                  <a:pt x="5504400" y="14300437"/>
                  <a:pt x="5518978" y="14352800"/>
                </a:cubicBezTo>
                <a:cubicBezTo>
                  <a:pt x="5540423" y="14324404"/>
                  <a:pt x="5578169" y="14311144"/>
                  <a:pt x="5584718" y="14288229"/>
                </a:cubicBezTo>
                <a:close/>
                <a:moveTo>
                  <a:pt x="10864480" y="2346291"/>
                </a:moveTo>
                <a:cubicBezTo>
                  <a:pt x="10870616" y="2338190"/>
                  <a:pt x="10868529" y="2319335"/>
                  <a:pt x="10863018" y="2315366"/>
                </a:cubicBezTo>
                <a:cubicBezTo>
                  <a:pt x="10851420" y="2322004"/>
                  <a:pt x="10866022" y="2335105"/>
                  <a:pt x="10855426" y="2349858"/>
                </a:cubicBezTo>
                <a:cubicBezTo>
                  <a:pt x="10859476" y="2350496"/>
                  <a:pt x="10862435" y="2348991"/>
                  <a:pt x="10864480" y="2346291"/>
                </a:cubicBezTo>
                <a:close/>
                <a:moveTo>
                  <a:pt x="10487373" y="3214661"/>
                </a:moveTo>
                <a:cubicBezTo>
                  <a:pt x="10472884" y="3237068"/>
                  <a:pt x="10450524" y="3236622"/>
                  <a:pt x="10428484" y="3225354"/>
                </a:cubicBezTo>
                <a:lnTo>
                  <a:pt x="10421642" y="3220294"/>
                </a:lnTo>
                <a:lnTo>
                  <a:pt x="10396688" y="3201840"/>
                </a:lnTo>
                <a:cubicBezTo>
                  <a:pt x="10386853" y="3192300"/>
                  <a:pt x="10378121" y="3181558"/>
                  <a:pt x="10371518" y="3171120"/>
                </a:cubicBezTo>
                <a:cubicBezTo>
                  <a:pt x="10370665" y="3170743"/>
                  <a:pt x="10369812" y="3170366"/>
                  <a:pt x="10368721" y="3169374"/>
                </a:cubicBezTo>
                <a:cubicBezTo>
                  <a:pt x="10381119" y="3188619"/>
                  <a:pt x="10401668" y="3211338"/>
                  <a:pt x="10415942" y="3236576"/>
                </a:cubicBezTo>
                <a:lnTo>
                  <a:pt x="10420667" y="3249137"/>
                </a:lnTo>
                <a:lnTo>
                  <a:pt x="10430845" y="3276201"/>
                </a:lnTo>
                <a:cubicBezTo>
                  <a:pt x="10433043" y="3289959"/>
                  <a:pt x="10431868" y="3304227"/>
                  <a:pt x="10425518" y="3318886"/>
                </a:cubicBezTo>
                <a:cubicBezTo>
                  <a:pt x="10353621" y="3352386"/>
                  <a:pt x="10319069" y="3244827"/>
                  <a:pt x="10301416" y="3202864"/>
                </a:cubicBezTo>
                <a:cubicBezTo>
                  <a:pt x="10296184" y="3259701"/>
                  <a:pt x="10312248" y="3334106"/>
                  <a:pt x="10277694" y="3406542"/>
                </a:cubicBezTo>
                <a:cubicBezTo>
                  <a:pt x="10189342" y="3405747"/>
                  <a:pt x="10193496" y="3308661"/>
                  <a:pt x="10216810" y="3250125"/>
                </a:cubicBezTo>
                <a:cubicBezTo>
                  <a:pt x="10180146" y="3286955"/>
                  <a:pt x="10150888" y="3356633"/>
                  <a:pt x="10104516" y="3347361"/>
                </a:cubicBezTo>
                <a:cubicBezTo>
                  <a:pt x="10069176" y="3315429"/>
                  <a:pt x="10086459" y="3270546"/>
                  <a:pt x="10105210" y="3225801"/>
                </a:cubicBezTo>
                <a:cubicBezTo>
                  <a:pt x="10061641" y="3266719"/>
                  <a:pt x="9984928" y="3216507"/>
                  <a:pt x="9994533" y="3168230"/>
                </a:cubicBezTo>
                <a:cubicBezTo>
                  <a:pt x="10006530" y="3108773"/>
                  <a:pt x="10105973" y="3092543"/>
                  <a:pt x="10151414" y="3086615"/>
                </a:cubicBezTo>
                <a:cubicBezTo>
                  <a:pt x="10121131" y="3073235"/>
                  <a:pt x="10000385" y="3045379"/>
                  <a:pt x="10018641" y="2990217"/>
                </a:cubicBezTo>
                <a:cubicBezTo>
                  <a:pt x="10026876" y="2965811"/>
                  <a:pt x="10049779" y="2960124"/>
                  <a:pt x="10069361" y="2950419"/>
                </a:cubicBezTo>
                <a:cubicBezTo>
                  <a:pt x="10040934" y="2918993"/>
                  <a:pt x="9973813" y="2881687"/>
                  <a:pt x="9937450" y="2858992"/>
                </a:cubicBezTo>
                <a:cubicBezTo>
                  <a:pt x="9950351" y="2915172"/>
                  <a:pt x="9948393" y="2974986"/>
                  <a:pt x="9948706" y="3034273"/>
                </a:cubicBezTo>
                <a:cubicBezTo>
                  <a:pt x="9870067" y="3013804"/>
                  <a:pt x="9823581" y="2927487"/>
                  <a:pt x="9879056" y="2851547"/>
                </a:cubicBezTo>
                <a:cubicBezTo>
                  <a:pt x="9877896" y="2840326"/>
                  <a:pt x="9872431" y="2830773"/>
                  <a:pt x="9870041" y="2820029"/>
                </a:cubicBezTo>
                <a:cubicBezTo>
                  <a:pt x="9852455" y="2810219"/>
                  <a:pt x="9835595" y="2802515"/>
                  <a:pt x="9818914" y="2795272"/>
                </a:cubicBezTo>
                <a:lnTo>
                  <a:pt x="9774709" y="2775853"/>
                </a:lnTo>
                <a:lnTo>
                  <a:pt x="9768857" y="2773282"/>
                </a:lnTo>
                <a:lnTo>
                  <a:pt x="9761399" y="2786994"/>
                </a:lnTo>
                <a:lnTo>
                  <a:pt x="9731514" y="2841936"/>
                </a:lnTo>
                <a:cubicBezTo>
                  <a:pt x="9718053" y="2869515"/>
                  <a:pt x="9703048" y="2899726"/>
                  <a:pt x="9684899" y="2926380"/>
                </a:cubicBezTo>
                <a:cubicBezTo>
                  <a:pt x="9654215" y="2970442"/>
                  <a:pt x="9596749" y="3022046"/>
                  <a:pt x="9568330" y="3017138"/>
                </a:cubicBezTo>
                <a:cubicBezTo>
                  <a:pt x="9528732" y="3009840"/>
                  <a:pt x="9526365" y="2964433"/>
                  <a:pt x="9514186" y="2936616"/>
                </a:cubicBezTo>
                <a:cubicBezTo>
                  <a:pt x="9406757" y="2846317"/>
                  <a:pt x="9270512" y="2764701"/>
                  <a:pt x="9140971" y="2674831"/>
                </a:cubicBezTo>
                <a:cubicBezTo>
                  <a:pt x="9119333" y="2720340"/>
                  <a:pt x="9083234" y="2755890"/>
                  <a:pt x="9050636" y="2790438"/>
                </a:cubicBezTo>
                <a:cubicBezTo>
                  <a:pt x="9028762" y="2813407"/>
                  <a:pt x="9010261" y="2841435"/>
                  <a:pt x="8982853" y="2844623"/>
                </a:cubicBezTo>
                <a:cubicBezTo>
                  <a:pt x="8962630" y="2818860"/>
                  <a:pt x="8967851" y="2779355"/>
                  <a:pt x="8972505" y="2741129"/>
                </a:cubicBezTo>
                <a:cubicBezTo>
                  <a:pt x="8980932" y="2672446"/>
                  <a:pt x="9002531" y="2608563"/>
                  <a:pt x="9032236" y="2526335"/>
                </a:cubicBezTo>
                <a:cubicBezTo>
                  <a:pt x="9052762" y="2470647"/>
                  <a:pt x="9078764" y="2429106"/>
                  <a:pt x="9112534" y="2366521"/>
                </a:cubicBezTo>
                <a:cubicBezTo>
                  <a:pt x="9150550" y="2296634"/>
                  <a:pt x="9183170" y="2227423"/>
                  <a:pt x="9228268" y="2170354"/>
                </a:cubicBezTo>
                <a:cubicBezTo>
                  <a:pt x="9244983" y="2148675"/>
                  <a:pt x="9263495" y="2125240"/>
                  <a:pt x="9289573" y="2120445"/>
                </a:cubicBezTo>
                <a:cubicBezTo>
                  <a:pt x="9315381" y="2145106"/>
                  <a:pt x="9315418" y="2185405"/>
                  <a:pt x="9319324" y="2219255"/>
                </a:cubicBezTo>
                <a:cubicBezTo>
                  <a:pt x="9324587" y="2268492"/>
                  <a:pt x="9322550" y="2313483"/>
                  <a:pt x="9308888" y="2368635"/>
                </a:cubicBezTo>
                <a:cubicBezTo>
                  <a:pt x="9450980" y="2393175"/>
                  <a:pt x="9593500" y="2417903"/>
                  <a:pt x="9735066" y="2440171"/>
                </a:cubicBezTo>
                <a:cubicBezTo>
                  <a:pt x="9752645" y="2423462"/>
                  <a:pt x="9771701" y="2411486"/>
                  <a:pt x="9791619" y="2404480"/>
                </a:cubicBezTo>
                <a:cubicBezTo>
                  <a:pt x="9813640" y="2406561"/>
                  <a:pt x="9837851" y="2437145"/>
                  <a:pt x="9843444" y="2462562"/>
                </a:cubicBezTo>
                <a:cubicBezTo>
                  <a:pt x="9845357" y="2472075"/>
                  <a:pt x="9840089" y="2488614"/>
                  <a:pt x="9840742" y="2506750"/>
                </a:cubicBezTo>
                <a:cubicBezTo>
                  <a:pt x="9840939" y="2532841"/>
                  <a:pt x="9846373" y="2550540"/>
                  <a:pt x="9844070" y="2581136"/>
                </a:cubicBezTo>
                <a:cubicBezTo>
                  <a:pt x="9841269" y="2623241"/>
                  <a:pt x="9817210" y="2688076"/>
                  <a:pt x="9778174" y="2745274"/>
                </a:cubicBezTo>
                <a:cubicBezTo>
                  <a:pt x="9832104" y="2768593"/>
                  <a:pt x="9919580" y="2803674"/>
                  <a:pt x="9977565" y="2842043"/>
                </a:cubicBezTo>
                <a:cubicBezTo>
                  <a:pt x="9996463" y="2822348"/>
                  <a:pt x="10020757" y="2801978"/>
                  <a:pt x="10045586" y="2788473"/>
                </a:cubicBezTo>
                <a:cubicBezTo>
                  <a:pt x="10066914" y="2775971"/>
                  <a:pt x="10097655" y="2759469"/>
                  <a:pt x="10118724" y="2759090"/>
                </a:cubicBezTo>
                <a:cubicBezTo>
                  <a:pt x="10134347" y="2758344"/>
                  <a:pt x="10154115" y="2770138"/>
                  <a:pt x="10171692" y="2775355"/>
                </a:cubicBezTo>
                <a:cubicBezTo>
                  <a:pt x="10188654" y="2780810"/>
                  <a:pt x="10205844" y="2782286"/>
                  <a:pt x="10219502" y="2792910"/>
                </a:cubicBezTo>
                <a:cubicBezTo>
                  <a:pt x="10174553" y="2853105"/>
                  <a:pt x="10115216" y="2847793"/>
                  <a:pt x="10061144" y="2869793"/>
                </a:cubicBezTo>
                <a:cubicBezTo>
                  <a:pt x="10046414" y="2867364"/>
                  <a:pt x="10030305" y="2862286"/>
                  <a:pt x="10016100" y="2862129"/>
                </a:cubicBezTo>
                <a:cubicBezTo>
                  <a:pt x="10078609" y="2912183"/>
                  <a:pt x="10149399" y="2960799"/>
                  <a:pt x="10202018" y="3013622"/>
                </a:cubicBezTo>
                <a:cubicBezTo>
                  <a:pt x="10212673" y="2991815"/>
                  <a:pt x="10179793" y="2958930"/>
                  <a:pt x="10173297" y="2932095"/>
                </a:cubicBezTo>
                <a:cubicBezTo>
                  <a:pt x="10167278" y="2906490"/>
                  <a:pt x="10176793" y="2882649"/>
                  <a:pt x="10184452" y="2854929"/>
                </a:cubicBezTo>
                <a:cubicBezTo>
                  <a:pt x="10260269" y="2816022"/>
                  <a:pt x="10283174" y="2924554"/>
                  <a:pt x="10283131" y="2971956"/>
                </a:cubicBezTo>
                <a:cubicBezTo>
                  <a:pt x="10286973" y="2929802"/>
                  <a:pt x="10350871" y="2829029"/>
                  <a:pt x="10394614" y="2848866"/>
                </a:cubicBezTo>
                <a:cubicBezTo>
                  <a:pt x="10408927" y="2855700"/>
                  <a:pt x="10420600" y="2890432"/>
                  <a:pt x="10420589" y="2907764"/>
                </a:cubicBezTo>
                <a:cubicBezTo>
                  <a:pt x="10420050" y="2944749"/>
                  <a:pt x="10391697" y="2993920"/>
                  <a:pt x="10364060" y="3023011"/>
                </a:cubicBezTo>
                <a:cubicBezTo>
                  <a:pt x="10376905" y="3029706"/>
                  <a:pt x="10397954" y="3020140"/>
                  <a:pt x="10419490" y="3016398"/>
                </a:cubicBezTo>
                <a:cubicBezTo>
                  <a:pt x="10451341" y="3010075"/>
                  <a:pt x="10507327" y="2997589"/>
                  <a:pt x="10529354" y="3048114"/>
                </a:cubicBezTo>
                <a:cubicBezTo>
                  <a:pt x="10519307" y="3100274"/>
                  <a:pt x="10476717" y="3102777"/>
                  <a:pt x="10437963" y="3105684"/>
                </a:cubicBezTo>
                <a:lnTo>
                  <a:pt x="10425460" y="3107378"/>
                </a:lnTo>
                <a:lnTo>
                  <a:pt x="10401836" y="3110579"/>
                </a:lnTo>
                <a:lnTo>
                  <a:pt x="10424955" y="3122310"/>
                </a:lnTo>
                <a:lnTo>
                  <a:pt x="10441696" y="3130804"/>
                </a:lnTo>
                <a:cubicBezTo>
                  <a:pt x="10479575" y="3153564"/>
                  <a:pt x="10507336" y="3183326"/>
                  <a:pt x="10487373" y="3214661"/>
                </a:cubicBezTo>
                <a:close/>
                <a:moveTo>
                  <a:pt x="10856770" y="2414892"/>
                </a:moveTo>
                <a:cubicBezTo>
                  <a:pt x="10854819" y="2408915"/>
                  <a:pt x="10845581" y="2407902"/>
                  <a:pt x="10839663" y="2410913"/>
                </a:cubicBezTo>
                <a:cubicBezTo>
                  <a:pt x="10841611" y="2416888"/>
                  <a:pt x="10852940" y="2422406"/>
                  <a:pt x="10856770" y="2414892"/>
                </a:cubicBezTo>
                <a:close/>
                <a:moveTo>
                  <a:pt x="10826291" y="2491948"/>
                </a:moveTo>
                <a:cubicBezTo>
                  <a:pt x="10831532" y="2474318"/>
                  <a:pt x="10826306" y="2460757"/>
                  <a:pt x="10810807" y="2450841"/>
                </a:cubicBezTo>
                <a:cubicBezTo>
                  <a:pt x="10809259" y="2467034"/>
                  <a:pt x="10811405" y="2481791"/>
                  <a:pt x="10826291" y="2491948"/>
                </a:cubicBezTo>
                <a:close/>
                <a:moveTo>
                  <a:pt x="10825544" y="2502870"/>
                </a:moveTo>
                <a:lnTo>
                  <a:pt x="10819146" y="2500043"/>
                </a:lnTo>
                <a:lnTo>
                  <a:pt x="10816310" y="2506461"/>
                </a:lnTo>
                <a:lnTo>
                  <a:pt x="10822708" y="2509288"/>
                </a:lnTo>
                <a:close/>
                <a:moveTo>
                  <a:pt x="5961907" y="13534643"/>
                </a:moveTo>
                <a:cubicBezTo>
                  <a:pt x="5959285" y="13527869"/>
                  <a:pt x="5940581" y="13517051"/>
                  <a:pt x="5936051" y="13527305"/>
                </a:cubicBezTo>
                <a:cubicBezTo>
                  <a:pt x="5942370" y="13532649"/>
                  <a:pt x="5943948" y="13539475"/>
                  <a:pt x="5948606" y="13545106"/>
                </a:cubicBezTo>
                <a:cubicBezTo>
                  <a:pt x="5951626" y="13538271"/>
                  <a:pt x="5960316" y="13545175"/>
                  <a:pt x="5961907" y="13534643"/>
                </a:cubicBezTo>
                <a:close/>
                <a:moveTo>
                  <a:pt x="5605507" y="14367823"/>
                </a:moveTo>
                <a:cubicBezTo>
                  <a:pt x="5596315" y="14351233"/>
                  <a:pt x="5595453" y="14331678"/>
                  <a:pt x="5584861" y="14315115"/>
                </a:cubicBezTo>
                <a:cubicBezTo>
                  <a:pt x="5568792" y="14327091"/>
                  <a:pt x="5554195" y="14342765"/>
                  <a:pt x="5539599" y="14358439"/>
                </a:cubicBezTo>
                <a:cubicBezTo>
                  <a:pt x="5563548" y="14367274"/>
                  <a:pt x="5589513" y="14383525"/>
                  <a:pt x="5605507" y="14367823"/>
                </a:cubicBezTo>
                <a:close/>
                <a:moveTo>
                  <a:pt x="10841474" y="2517580"/>
                </a:moveTo>
                <a:cubicBezTo>
                  <a:pt x="10831717" y="2518894"/>
                  <a:pt x="10818685" y="2512625"/>
                  <a:pt x="10810828" y="2518870"/>
                </a:cubicBezTo>
                <a:cubicBezTo>
                  <a:pt x="10814055" y="2525411"/>
                  <a:pt x="10817709" y="2532139"/>
                  <a:pt x="10830169" y="2535088"/>
                </a:cubicBezTo>
                <a:cubicBezTo>
                  <a:pt x="10835283" y="2532744"/>
                  <a:pt x="10838497" y="2525470"/>
                  <a:pt x="10841474" y="2517580"/>
                </a:cubicBezTo>
                <a:close/>
                <a:moveTo>
                  <a:pt x="5692232" y="14185719"/>
                </a:moveTo>
                <a:cubicBezTo>
                  <a:pt x="5669417" y="14163813"/>
                  <a:pt x="5665883" y="14127535"/>
                  <a:pt x="5635707" y="14110439"/>
                </a:cubicBezTo>
                <a:cubicBezTo>
                  <a:pt x="5590920" y="14085251"/>
                  <a:pt x="5524174" y="14103380"/>
                  <a:pt x="5488849" y="14131125"/>
                </a:cubicBezTo>
                <a:cubicBezTo>
                  <a:pt x="5499010" y="14149559"/>
                  <a:pt x="5512414" y="14166996"/>
                  <a:pt x="5528594" y="14183444"/>
                </a:cubicBezTo>
                <a:cubicBezTo>
                  <a:pt x="5551551" y="14177852"/>
                  <a:pt x="5573626" y="14169016"/>
                  <a:pt x="5598180" y="14167470"/>
                </a:cubicBezTo>
                <a:lnTo>
                  <a:pt x="5613630" y="14169234"/>
                </a:lnTo>
                <a:lnTo>
                  <a:pt x="5637290" y="14171935"/>
                </a:lnTo>
                <a:cubicBezTo>
                  <a:pt x="5651225" y="14176122"/>
                  <a:pt x="5666203" y="14183451"/>
                  <a:pt x="5682637" y="14195234"/>
                </a:cubicBezTo>
                <a:cubicBezTo>
                  <a:pt x="5685338" y="14190519"/>
                  <a:pt x="5690044" y="14192754"/>
                  <a:pt x="5692232" y="14185719"/>
                </a:cubicBezTo>
                <a:close/>
                <a:moveTo>
                  <a:pt x="10866171" y="2487066"/>
                </a:moveTo>
                <a:cubicBezTo>
                  <a:pt x="10847730" y="2472269"/>
                  <a:pt x="10849414" y="2449999"/>
                  <a:pt x="10837741" y="2432567"/>
                </a:cubicBezTo>
                <a:cubicBezTo>
                  <a:pt x="10826192" y="2440250"/>
                  <a:pt x="10836835" y="2471547"/>
                  <a:pt x="10849067" y="2483089"/>
                </a:cubicBezTo>
                <a:cubicBezTo>
                  <a:pt x="10851248" y="2485075"/>
                  <a:pt x="10864711" y="2496138"/>
                  <a:pt x="10866171" y="2487066"/>
                </a:cubicBezTo>
                <a:close/>
                <a:moveTo>
                  <a:pt x="10916429" y="2406434"/>
                </a:moveTo>
                <a:cubicBezTo>
                  <a:pt x="10922562" y="2391093"/>
                  <a:pt x="10888558" y="2357081"/>
                  <a:pt x="10868858" y="2378295"/>
                </a:cubicBezTo>
                <a:cubicBezTo>
                  <a:pt x="10893444" y="2376884"/>
                  <a:pt x="10921034" y="2399815"/>
                  <a:pt x="10894899" y="2412816"/>
                </a:cubicBezTo>
                <a:cubicBezTo>
                  <a:pt x="10907880" y="2414588"/>
                  <a:pt x="10914384" y="2411549"/>
                  <a:pt x="10916429" y="2406434"/>
                </a:cubicBezTo>
                <a:close/>
                <a:moveTo>
                  <a:pt x="6002728" y="13535830"/>
                </a:moveTo>
                <a:cubicBezTo>
                  <a:pt x="6011820" y="13507167"/>
                  <a:pt x="5965826" y="13480717"/>
                  <a:pt x="5950626" y="13512809"/>
                </a:cubicBezTo>
                <a:cubicBezTo>
                  <a:pt x="5973489" y="13518826"/>
                  <a:pt x="5985377" y="13535822"/>
                  <a:pt x="6002728" y="13535830"/>
                </a:cubicBezTo>
                <a:close/>
                <a:moveTo>
                  <a:pt x="10884936" y="2495357"/>
                </a:moveTo>
                <a:cubicBezTo>
                  <a:pt x="10891747" y="2484558"/>
                  <a:pt x="10889562" y="2477967"/>
                  <a:pt x="10884062" y="2471956"/>
                </a:cubicBezTo>
                <a:cubicBezTo>
                  <a:pt x="10879713" y="2481798"/>
                  <a:pt x="10873091" y="2492169"/>
                  <a:pt x="10884936" y="2495357"/>
                </a:cubicBezTo>
                <a:close/>
                <a:moveTo>
                  <a:pt x="5994272" y="13573453"/>
                </a:moveTo>
                <a:cubicBezTo>
                  <a:pt x="5998653" y="13560072"/>
                  <a:pt x="5977708" y="13541625"/>
                  <a:pt x="5970646" y="13542590"/>
                </a:cubicBezTo>
                <a:cubicBezTo>
                  <a:pt x="5983984" y="13550526"/>
                  <a:pt x="5976195" y="13566999"/>
                  <a:pt x="5994272" y="13573453"/>
                </a:cubicBezTo>
                <a:close/>
                <a:moveTo>
                  <a:pt x="10671254" y="3039513"/>
                </a:moveTo>
                <a:cubicBezTo>
                  <a:pt x="10668821" y="3027727"/>
                  <a:pt x="10668847" y="3014987"/>
                  <a:pt x="10655547" y="3011661"/>
                </a:cubicBezTo>
                <a:cubicBezTo>
                  <a:pt x="10640662" y="3023446"/>
                  <a:pt x="10657715" y="3035571"/>
                  <a:pt x="10671254" y="3039513"/>
                </a:cubicBezTo>
                <a:close/>
                <a:moveTo>
                  <a:pt x="6028468" y="13580393"/>
                </a:moveTo>
                <a:lnTo>
                  <a:pt x="6021635" y="13577374"/>
                </a:lnTo>
                <a:cubicBezTo>
                  <a:pt x="6020125" y="13580792"/>
                  <a:pt x="6016758" y="13580325"/>
                  <a:pt x="6015198" y="13582700"/>
                </a:cubicBezTo>
                <a:cubicBezTo>
                  <a:pt x="6020512" y="13584537"/>
                  <a:pt x="6026967" y="13588411"/>
                  <a:pt x="6028468" y="13580393"/>
                </a:cubicBezTo>
                <a:close/>
                <a:moveTo>
                  <a:pt x="10687670" y="3038095"/>
                </a:moveTo>
                <a:cubicBezTo>
                  <a:pt x="10691147" y="3023310"/>
                  <a:pt x="10683895" y="3015515"/>
                  <a:pt x="10672389" y="3010431"/>
                </a:cubicBezTo>
                <a:cubicBezTo>
                  <a:pt x="10674395" y="3022029"/>
                  <a:pt x="10674557" y="3034342"/>
                  <a:pt x="10687670" y="3038095"/>
                </a:cubicBezTo>
                <a:close/>
                <a:moveTo>
                  <a:pt x="10699982" y="3015993"/>
                </a:moveTo>
                <a:cubicBezTo>
                  <a:pt x="10710097" y="3009241"/>
                  <a:pt x="10703829" y="2995760"/>
                  <a:pt x="10692470" y="2993802"/>
                </a:cubicBezTo>
                <a:cubicBezTo>
                  <a:pt x="10691682" y="3003654"/>
                  <a:pt x="10692689" y="3011750"/>
                  <a:pt x="10699982" y="3015993"/>
                </a:cubicBezTo>
                <a:close/>
                <a:moveTo>
                  <a:pt x="10677454" y="3069285"/>
                </a:moveTo>
                <a:cubicBezTo>
                  <a:pt x="10671447" y="3070201"/>
                  <a:pt x="10670990" y="3051637"/>
                  <a:pt x="10666514" y="3062921"/>
                </a:cubicBezTo>
                <a:cubicBezTo>
                  <a:pt x="10670489" y="3063147"/>
                  <a:pt x="10670945" y="3081711"/>
                  <a:pt x="10677454" y="3069285"/>
                </a:cubicBezTo>
                <a:close/>
                <a:moveTo>
                  <a:pt x="5725980" y="14287091"/>
                </a:moveTo>
                <a:cubicBezTo>
                  <a:pt x="5718053" y="14263951"/>
                  <a:pt x="5716602" y="14238350"/>
                  <a:pt x="5699871" y="14217719"/>
                </a:cubicBezTo>
                <a:cubicBezTo>
                  <a:pt x="5679817" y="14205543"/>
                  <a:pt x="5649599" y="14192059"/>
                  <a:pt x="5619717" y="14186664"/>
                </a:cubicBezTo>
                <a:lnTo>
                  <a:pt x="5607177" y="14186418"/>
                </a:lnTo>
                <a:lnTo>
                  <a:pt x="5576464" y="14185815"/>
                </a:lnTo>
                <a:cubicBezTo>
                  <a:pt x="5563007" y="14188339"/>
                  <a:pt x="5550947" y="14194059"/>
                  <a:pt x="5541597" y="14204151"/>
                </a:cubicBezTo>
                <a:cubicBezTo>
                  <a:pt x="5553071" y="14218365"/>
                  <a:pt x="5569632" y="14230610"/>
                  <a:pt x="5582950" y="14243855"/>
                </a:cubicBezTo>
                <a:lnTo>
                  <a:pt x="5585619" y="14243831"/>
                </a:lnTo>
                <a:lnTo>
                  <a:pt x="5616690" y="14243564"/>
                </a:lnTo>
                <a:cubicBezTo>
                  <a:pt x="5652684" y="14249433"/>
                  <a:pt x="5693851" y="14271315"/>
                  <a:pt x="5725980" y="14287091"/>
                </a:cubicBezTo>
                <a:close/>
                <a:moveTo>
                  <a:pt x="6069694" y="13524057"/>
                </a:moveTo>
                <a:cubicBezTo>
                  <a:pt x="6062622" y="13520422"/>
                  <a:pt x="6057269" y="13522141"/>
                  <a:pt x="6054725" y="13530210"/>
                </a:cubicBezTo>
                <a:cubicBezTo>
                  <a:pt x="6062223" y="13534033"/>
                  <a:pt x="6067150" y="13532125"/>
                  <a:pt x="6069694" y="13524057"/>
                </a:cubicBezTo>
                <a:close/>
                <a:moveTo>
                  <a:pt x="10727278" y="2984189"/>
                </a:moveTo>
                <a:cubicBezTo>
                  <a:pt x="10718936" y="2975402"/>
                  <a:pt x="10716503" y="2963617"/>
                  <a:pt x="10703342" y="2958821"/>
                </a:cubicBezTo>
                <a:cubicBezTo>
                  <a:pt x="10698643" y="2978677"/>
                  <a:pt x="10714728" y="3005676"/>
                  <a:pt x="10727278" y="2984189"/>
                </a:cubicBezTo>
                <a:close/>
                <a:moveTo>
                  <a:pt x="10747486" y="2941388"/>
                </a:moveTo>
                <a:cubicBezTo>
                  <a:pt x="10749085" y="2940237"/>
                  <a:pt x="10749889" y="2938201"/>
                  <a:pt x="10748961" y="2935114"/>
                </a:cubicBezTo>
                <a:cubicBezTo>
                  <a:pt x="10745363" y="2934034"/>
                  <a:pt x="10741151" y="2933193"/>
                  <a:pt x="10736939" y="2932352"/>
                </a:cubicBezTo>
                <a:cubicBezTo>
                  <a:pt x="10730742" y="2940325"/>
                  <a:pt x="10742690" y="2944839"/>
                  <a:pt x="10747486" y="2941388"/>
                </a:cubicBezTo>
                <a:close/>
                <a:moveTo>
                  <a:pt x="10741220" y="2974537"/>
                </a:moveTo>
                <a:cubicBezTo>
                  <a:pt x="10751145" y="2968212"/>
                  <a:pt x="10745066" y="2954305"/>
                  <a:pt x="10733281" y="2952158"/>
                </a:cubicBezTo>
                <a:cubicBezTo>
                  <a:pt x="10728854" y="2964483"/>
                  <a:pt x="10735155" y="2969818"/>
                  <a:pt x="10741220" y="2974537"/>
                </a:cubicBezTo>
                <a:close/>
                <a:moveTo>
                  <a:pt x="10671052" y="3146024"/>
                </a:moveTo>
                <a:cubicBezTo>
                  <a:pt x="10674257" y="3138770"/>
                  <a:pt x="10664154" y="3123594"/>
                  <a:pt x="10661424" y="3132079"/>
                </a:cubicBezTo>
                <a:cubicBezTo>
                  <a:pt x="10670415" y="3132481"/>
                  <a:pt x="10663242" y="3144103"/>
                  <a:pt x="10671052" y="3146024"/>
                </a:cubicBezTo>
                <a:close/>
                <a:moveTo>
                  <a:pt x="10664623" y="3177867"/>
                </a:moveTo>
                <a:cubicBezTo>
                  <a:pt x="10666101" y="3156077"/>
                  <a:pt x="10649458" y="3134953"/>
                  <a:pt x="10648428" y="3113076"/>
                </a:cubicBezTo>
                <a:cubicBezTo>
                  <a:pt x="10647938" y="3102658"/>
                  <a:pt x="10653089" y="3070250"/>
                  <a:pt x="10660145" y="3073878"/>
                </a:cubicBezTo>
                <a:cubicBezTo>
                  <a:pt x="10657663" y="3061050"/>
                  <a:pt x="10654944" y="3047608"/>
                  <a:pt x="10646602" y="3038821"/>
                </a:cubicBezTo>
                <a:cubicBezTo>
                  <a:pt x="10634901" y="3087206"/>
                  <a:pt x="10637715" y="3129254"/>
                  <a:pt x="10647841" y="3158210"/>
                </a:cubicBezTo>
                <a:cubicBezTo>
                  <a:pt x="10650692" y="3165591"/>
                  <a:pt x="10657646" y="3193656"/>
                  <a:pt x="10664623" y="3177867"/>
                </a:cubicBezTo>
                <a:close/>
                <a:moveTo>
                  <a:pt x="6066477" y="13597187"/>
                </a:moveTo>
                <a:cubicBezTo>
                  <a:pt x="6055552" y="13587255"/>
                  <a:pt x="6058792" y="13571835"/>
                  <a:pt x="6034508" y="13566722"/>
                </a:cubicBezTo>
                <a:cubicBezTo>
                  <a:pt x="6033166" y="13582469"/>
                  <a:pt x="6041060" y="13594638"/>
                  <a:pt x="6054925" y="13604849"/>
                </a:cubicBezTo>
                <a:cubicBezTo>
                  <a:pt x="6057806" y="13599483"/>
                  <a:pt x="6065214" y="13605821"/>
                  <a:pt x="6066477" y="13597187"/>
                </a:cubicBezTo>
                <a:close/>
                <a:moveTo>
                  <a:pt x="10769530" y="2955423"/>
                </a:moveTo>
                <a:cubicBezTo>
                  <a:pt x="10773104" y="2942721"/>
                  <a:pt x="10768786" y="2935203"/>
                  <a:pt x="10757805" y="2932391"/>
                </a:cubicBezTo>
                <a:cubicBezTo>
                  <a:pt x="10757869" y="2942620"/>
                  <a:pt x="10757130" y="2953515"/>
                  <a:pt x="10769530" y="2955423"/>
                </a:cubicBezTo>
                <a:close/>
                <a:moveTo>
                  <a:pt x="6227372" y="13242897"/>
                </a:moveTo>
                <a:cubicBezTo>
                  <a:pt x="6228709" y="13240305"/>
                  <a:pt x="6228449" y="13237136"/>
                  <a:pt x="6225380" y="13234253"/>
                </a:cubicBezTo>
                <a:cubicBezTo>
                  <a:pt x="6222693" y="13239176"/>
                  <a:pt x="6216689" y="13244669"/>
                  <a:pt x="6219784" y="13248073"/>
                </a:cubicBezTo>
                <a:cubicBezTo>
                  <a:pt x="6223102" y="13247502"/>
                  <a:pt x="6226035" y="13245489"/>
                  <a:pt x="6227372" y="13242897"/>
                </a:cubicBezTo>
                <a:close/>
                <a:moveTo>
                  <a:pt x="6246779" y="13210104"/>
                </a:moveTo>
                <a:cubicBezTo>
                  <a:pt x="6253689" y="13206029"/>
                  <a:pt x="6248186" y="13191887"/>
                  <a:pt x="6241994" y="13197806"/>
                </a:cubicBezTo>
                <a:cubicBezTo>
                  <a:pt x="6245944" y="13201588"/>
                  <a:pt x="6243873" y="13206274"/>
                  <a:pt x="6246779" y="13210104"/>
                </a:cubicBezTo>
                <a:close/>
                <a:moveTo>
                  <a:pt x="5738927" y="14373971"/>
                </a:moveTo>
                <a:cubicBezTo>
                  <a:pt x="5676997" y="14353790"/>
                  <a:pt x="5647596" y="14305922"/>
                  <a:pt x="5601617" y="14291009"/>
                </a:cubicBezTo>
                <a:cubicBezTo>
                  <a:pt x="5608793" y="14323020"/>
                  <a:pt x="5604396" y="14358991"/>
                  <a:pt x="5635178" y="14383066"/>
                </a:cubicBezTo>
                <a:cubicBezTo>
                  <a:pt x="5670081" y="14380493"/>
                  <a:pt x="5709441" y="14390880"/>
                  <a:pt x="5738927" y="14373971"/>
                </a:cubicBezTo>
                <a:close/>
                <a:moveTo>
                  <a:pt x="6266971" y="13180234"/>
                </a:moveTo>
                <a:cubicBezTo>
                  <a:pt x="6268701" y="13171548"/>
                  <a:pt x="6260754" y="13164599"/>
                  <a:pt x="6258165" y="13156582"/>
                </a:cubicBezTo>
                <a:cubicBezTo>
                  <a:pt x="6255169" y="13167987"/>
                  <a:pt x="6251370" y="13180056"/>
                  <a:pt x="6261457" y="13189605"/>
                </a:cubicBezTo>
                <a:cubicBezTo>
                  <a:pt x="6264742" y="13186219"/>
                  <a:pt x="6266394" y="13183130"/>
                  <a:pt x="6266971" y="13180234"/>
                </a:cubicBezTo>
                <a:close/>
                <a:moveTo>
                  <a:pt x="10595368" y="3386480"/>
                </a:moveTo>
                <a:cubicBezTo>
                  <a:pt x="10595459" y="3383970"/>
                  <a:pt x="10596164" y="3381221"/>
                  <a:pt x="10596255" y="3378711"/>
                </a:cubicBezTo>
                <a:cubicBezTo>
                  <a:pt x="10593935" y="3378196"/>
                  <a:pt x="10591190" y="3377493"/>
                  <a:pt x="10588871" y="3376979"/>
                </a:cubicBezTo>
                <a:cubicBezTo>
                  <a:pt x="10588165" y="3379727"/>
                  <a:pt x="10587649" y="3382049"/>
                  <a:pt x="10587370" y="3384986"/>
                </a:cubicBezTo>
                <a:cubicBezTo>
                  <a:pt x="10589689" y="3385501"/>
                  <a:pt x="10592434" y="3386204"/>
                  <a:pt x="10595368" y="3386480"/>
                </a:cubicBezTo>
                <a:close/>
                <a:moveTo>
                  <a:pt x="10792553" y="2943663"/>
                </a:moveTo>
                <a:cubicBezTo>
                  <a:pt x="10795611" y="2933283"/>
                  <a:pt x="10794227" y="2926041"/>
                  <a:pt x="10783958" y="2925074"/>
                </a:cubicBezTo>
                <a:cubicBezTo>
                  <a:pt x="10780899" y="2935454"/>
                  <a:pt x="10781857" y="2942508"/>
                  <a:pt x="10792553" y="2943663"/>
                </a:cubicBezTo>
                <a:close/>
                <a:moveTo>
                  <a:pt x="6096257" y="13577155"/>
                </a:moveTo>
                <a:cubicBezTo>
                  <a:pt x="6101294" y="13559977"/>
                  <a:pt x="6091552" y="13548524"/>
                  <a:pt x="6070725" y="13541364"/>
                </a:cubicBezTo>
                <a:cubicBezTo>
                  <a:pt x="6065519" y="13546212"/>
                  <a:pt x="6046091" y="13550905"/>
                  <a:pt x="6052893" y="13562080"/>
                </a:cubicBezTo>
                <a:cubicBezTo>
                  <a:pt x="6063551" y="13557598"/>
                  <a:pt x="6082500" y="13573630"/>
                  <a:pt x="6096257" y="13577155"/>
                </a:cubicBezTo>
                <a:close/>
                <a:moveTo>
                  <a:pt x="9851810" y="5078558"/>
                </a:moveTo>
                <a:cubicBezTo>
                  <a:pt x="9857241" y="5069736"/>
                  <a:pt x="9857744" y="5062817"/>
                  <a:pt x="9850858" y="5058754"/>
                </a:cubicBezTo>
                <a:cubicBezTo>
                  <a:pt x="9847891" y="5066625"/>
                  <a:pt x="9847814" y="5073732"/>
                  <a:pt x="9851810" y="5078558"/>
                </a:cubicBezTo>
                <a:close/>
                <a:moveTo>
                  <a:pt x="6316865" y="13079670"/>
                </a:moveTo>
                <a:cubicBezTo>
                  <a:pt x="6318792" y="13076321"/>
                  <a:pt x="6318862" y="13072406"/>
                  <a:pt x="6314963" y="13069665"/>
                </a:cubicBezTo>
                <a:cubicBezTo>
                  <a:pt x="6309198" y="13075773"/>
                  <a:pt x="6300100" y="13077863"/>
                  <a:pt x="6307622" y="13086279"/>
                </a:cubicBezTo>
                <a:cubicBezTo>
                  <a:pt x="6311154" y="13085802"/>
                  <a:pt x="6314938" y="13083019"/>
                  <a:pt x="6316865" y="13079670"/>
                </a:cubicBezTo>
                <a:close/>
                <a:moveTo>
                  <a:pt x="6291260" y="13140656"/>
                </a:moveTo>
                <a:cubicBezTo>
                  <a:pt x="6296119" y="13133129"/>
                  <a:pt x="6295146" y="13126080"/>
                  <a:pt x="6287776" y="13120787"/>
                </a:cubicBezTo>
                <a:cubicBezTo>
                  <a:pt x="6282918" y="13128314"/>
                  <a:pt x="6284079" y="13134938"/>
                  <a:pt x="6291260" y="13140656"/>
                </a:cubicBezTo>
                <a:close/>
                <a:moveTo>
                  <a:pt x="5757650" y="14354951"/>
                </a:moveTo>
                <a:cubicBezTo>
                  <a:pt x="5733106" y="14316771"/>
                  <a:pt x="5664594" y="14247792"/>
                  <a:pt x="5609036" y="14266161"/>
                </a:cubicBezTo>
                <a:cubicBezTo>
                  <a:pt x="5653417" y="14294154"/>
                  <a:pt x="5699815" y="14352862"/>
                  <a:pt x="5757650" y="14354951"/>
                </a:cubicBezTo>
                <a:close/>
                <a:moveTo>
                  <a:pt x="6087800" y="13614778"/>
                </a:moveTo>
                <a:cubicBezTo>
                  <a:pt x="6091992" y="13601824"/>
                  <a:pt x="6084485" y="13593400"/>
                  <a:pt x="6071007" y="13586934"/>
                </a:cubicBezTo>
                <a:cubicBezTo>
                  <a:pt x="6066625" y="13600317"/>
                  <a:pt x="6069822" y="13610410"/>
                  <a:pt x="6087800" y="13614778"/>
                </a:cubicBezTo>
                <a:close/>
                <a:moveTo>
                  <a:pt x="10557825" y="3515256"/>
                </a:moveTo>
                <a:cubicBezTo>
                  <a:pt x="10559408" y="3500144"/>
                  <a:pt x="10567893" y="3480941"/>
                  <a:pt x="10562199" y="3470774"/>
                </a:cubicBezTo>
                <a:cubicBezTo>
                  <a:pt x="10552265" y="3472506"/>
                  <a:pt x="10549762" y="3503533"/>
                  <a:pt x="10557825" y="3515256"/>
                </a:cubicBezTo>
                <a:close/>
                <a:moveTo>
                  <a:pt x="6346313" y="13056532"/>
                </a:moveTo>
                <a:cubicBezTo>
                  <a:pt x="6342297" y="13047120"/>
                  <a:pt x="6330818" y="13060378"/>
                  <a:pt x="6337231" y="13063211"/>
                </a:cubicBezTo>
                <a:cubicBezTo>
                  <a:pt x="6340396" y="13059517"/>
                  <a:pt x="6343866" y="13062070"/>
                  <a:pt x="6346313" y="13056532"/>
                </a:cubicBezTo>
                <a:close/>
                <a:moveTo>
                  <a:pt x="9859485" y="5112044"/>
                </a:moveTo>
                <a:cubicBezTo>
                  <a:pt x="9859291" y="5105838"/>
                  <a:pt x="9855754" y="5099684"/>
                  <a:pt x="9848729" y="5097090"/>
                </a:cubicBezTo>
                <a:cubicBezTo>
                  <a:pt x="9842833" y="5109278"/>
                  <a:pt x="9843335" y="5119701"/>
                  <a:pt x="9850183" y="5127318"/>
                </a:cubicBezTo>
                <a:cubicBezTo>
                  <a:pt x="9856530" y="5124511"/>
                  <a:pt x="9859679" y="5118251"/>
                  <a:pt x="9859485" y="5112044"/>
                </a:cubicBezTo>
                <a:close/>
                <a:moveTo>
                  <a:pt x="10633963" y="3377520"/>
                </a:moveTo>
                <a:cubicBezTo>
                  <a:pt x="10636832" y="3367567"/>
                  <a:pt x="10635448" y="3360325"/>
                  <a:pt x="10625179" y="3359358"/>
                </a:cubicBezTo>
                <a:cubicBezTo>
                  <a:pt x="10622310" y="3369311"/>
                  <a:pt x="10628751" y="3373177"/>
                  <a:pt x="10633963" y="3377520"/>
                </a:cubicBezTo>
                <a:close/>
                <a:moveTo>
                  <a:pt x="10558082" y="3556173"/>
                </a:moveTo>
                <a:cubicBezTo>
                  <a:pt x="10558828" y="3549873"/>
                  <a:pt x="10560993" y="3542668"/>
                  <a:pt x="10552240" y="3542881"/>
                </a:cubicBezTo>
                <a:cubicBezTo>
                  <a:pt x="10550879" y="3549420"/>
                  <a:pt x="10553157" y="3553487"/>
                  <a:pt x="10558082" y="3556173"/>
                </a:cubicBezTo>
                <a:close/>
                <a:moveTo>
                  <a:pt x="9970443" y="4910618"/>
                </a:moveTo>
                <a:cubicBezTo>
                  <a:pt x="9952510" y="4907285"/>
                  <a:pt x="9936347" y="4910346"/>
                  <a:pt x="9922334" y="4918946"/>
                </a:cubicBezTo>
                <a:cubicBezTo>
                  <a:pt x="9939262" y="4918775"/>
                  <a:pt x="9959721" y="4926794"/>
                  <a:pt x="9970443" y="4910618"/>
                </a:cubicBezTo>
                <a:close/>
                <a:moveTo>
                  <a:pt x="5798902" y="14366697"/>
                </a:moveTo>
                <a:cubicBezTo>
                  <a:pt x="5798008" y="14368580"/>
                  <a:pt x="5796667" y="14371403"/>
                  <a:pt x="5795326" y="14374226"/>
                </a:cubicBezTo>
                <a:cubicBezTo>
                  <a:pt x="5777469" y="14389966"/>
                  <a:pt x="5747908" y="14403148"/>
                  <a:pt x="5721904" y="14407869"/>
                </a:cubicBezTo>
                <a:cubicBezTo>
                  <a:pt x="5670352" y="14416836"/>
                  <a:pt x="5590099" y="14412406"/>
                  <a:pt x="5530105" y="14395913"/>
                </a:cubicBezTo>
                <a:cubicBezTo>
                  <a:pt x="5484185" y="14383796"/>
                  <a:pt x="5448117" y="14351906"/>
                  <a:pt x="5404290" y="14328097"/>
                </a:cubicBezTo>
                <a:cubicBezTo>
                  <a:pt x="5362770" y="14257173"/>
                  <a:pt x="5316629" y="14188208"/>
                  <a:pt x="5376504" y="14084006"/>
                </a:cubicBezTo>
                <a:cubicBezTo>
                  <a:pt x="5287842" y="14032679"/>
                  <a:pt x="5257988" y="13962451"/>
                  <a:pt x="5154513" y="13916084"/>
                </a:cubicBezTo>
                <a:cubicBezTo>
                  <a:pt x="5166981" y="13887405"/>
                  <a:pt x="5183917" y="13872149"/>
                  <a:pt x="5205338" y="13871249"/>
                </a:cubicBezTo>
                <a:cubicBezTo>
                  <a:pt x="5266342" y="13914749"/>
                  <a:pt x="5319091" y="13987774"/>
                  <a:pt x="5378458" y="14042491"/>
                </a:cubicBezTo>
                <a:cubicBezTo>
                  <a:pt x="5410975" y="14037172"/>
                  <a:pt x="5427303" y="14014939"/>
                  <a:pt x="5455645" y="14010636"/>
                </a:cubicBezTo>
                <a:cubicBezTo>
                  <a:pt x="5504896" y="14003113"/>
                  <a:pt x="5573787" y="14021755"/>
                  <a:pt x="5609590" y="14040601"/>
                </a:cubicBezTo>
                <a:cubicBezTo>
                  <a:pt x="5660947" y="14067986"/>
                  <a:pt x="5705314" y="14118349"/>
                  <a:pt x="5724047" y="14168763"/>
                </a:cubicBezTo>
                <a:cubicBezTo>
                  <a:pt x="5746248" y="14229361"/>
                  <a:pt x="5736959" y="14299916"/>
                  <a:pt x="5771009" y="14347224"/>
                </a:cubicBezTo>
                <a:cubicBezTo>
                  <a:pt x="5781391" y="14353538"/>
                  <a:pt x="5796859" y="14357885"/>
                  <a:pt x="5798902" y="14366697"/>
                </a:cubicBezTo>
                <a:close/>
                <a:moveTo>
                  <a:pt x="10855799" y="2935395"/>
                </a:moveTo>
                <a:cubicBezTo>
                  <a:pt x="10859898" y="2924965"/>
                  <a:pt x="10846246" y="2909752"/>
                  <a:pt x="10838361" y="2919529"/>
                </a:cubicBezTo>
                <a:cubicBezTo>
                  <a:pt x="10844425" y="2924249"/>
                  <a:pt x="10840612" y="2936335"/>
                  <a:pt x="10855799" y="2935395"/>
                </a:cubicBezTo>
                <a:close/>
                <a:moveTo>
                  <a:pt x="6139902" y="13637799"/>
                </a:moveTo>
                <a:cubicBezTo>
                  <a:pt x="6142674" y="13625749"/>
                  <a:pt x="6139239" y="13615040"/>
                  <a:pt x="6123110" y="13609955"/>
                </a:cubicBezTo>
                <a:cubicBezTo>
                  <a:pt x="6120575" y="13622623"/>
                  <a:pt x="6123772" y="13632716"/>
                  <a:pt x="6139902" y="13637799"/>
                </a:cubicBezTo>
                <a:close/>
                <a:moveTo>
                  <a:pt x="10742434" y="3221938"/>
                </a:moveTo>
                <a:cubicBezTo>
                  <a:pt x="10756813" y="3190548"/>
                  <a:pt x="10761504" y="3166098"/>
                  <a:pt x="10764238" y="3131092"/>
                </a:cubicBezTo>
                <a:cubicBezTo>
                  <a:pt x="10737998" y="3114398"/>
                  <a:pt x="10702582" y="3071206"/>
                  <a:pt x="10727893" y="3041586"/>
                </a:cubicBezTo>
                <a:cubicBezTo>
                  <a:pt x="10763429" y="3043006"/>
                  <a:pt x="10744073" y="3097190"/>
                  <a:pt x="10771979" y="3091668"/>
                </a:cubicBezTo>
                <a:cubicBezTo>
                  <a:pt x="10778190" y="3041877"/>
                  <a:pt x="10794217" y="3005605"/>
                  <a:pt x="10802181" y="2957608"/>
                </a:cubicBezTo>
                <a:cubicBezTo>
                  <a:pt x="10687292" y="2981313"/>
                  <a:pt x="10641547" y="3157469"/>
                  <a:pt x="10742434" y="3221938"/>
                </a:cubicBezTo>
                <a:close/>
                <a:moveTo>
                  <a:pt x="6375166" y="13116123"/>
                </a:moveTo>
                <a:cubicBezTo>
                  <a:pt x="6381377" y="13102065"/>
                  <a:pt x="6367682" y="13091430"/>
                  <a:pt x="6360622" y="13079656"/>
                </a:cubicBezTo>
                <a:cubicBezTo>
                  <a:pt x="6358344" y="13092905"/>
                  <a:pt x="6367063" y="13104395"/>
                  <a:pt x="6375166" y="13116123"/>
                </a:cubicBezTo>
                <a:close/>
                <a:moveTo>
                  <a:pt x="10789546" y="3127993"/>
                </a:moveTo>
                <a:cubicBezTo>
                  <a:pt x="10801157" y="3082118"/>
                  <a:pt x="10798637" y="3046322"/>
                  <a:pt x="10809822" y="3000258"/>
                </a:cubicBezTo>
                <a:cubicBezTo>
                  <a:pt x="10797897" y="2999580"/>
                  <a:pt x="10798689" y="3020842"/>
                  <a:pt x="10794508" y="3038376"/>
                </a:cubicBezTo>
                <a:cubicBezTo>
                  <a:pt x="10785438" y="3076193"/>
                  <a:pt x="10769091" y="3118955"/>
                  <a:pt x="10789546" y="3127993"/>
                </a:cubicBezTo>
                <a:close/>
                <a:moveTo>
                  <a:pt x="10736194" y="3253354"/>
                </a:moveTo>
                <a:cubicBezTo>
                  <a:pt x="10739229" y="3229193"/>
                  <a:pt x="10722462" y="3218724"/>
                  <a:pt x="10708342" y="3206875"/>
                </a:cubicBezTo>
                <a:cubicBezTo>
                  <a:pt x="10709323" y="3227710"/>
                  <a:pt x="10719615" y="3242459"/>
                  <a:pt x="10736194" y="3253354"/>
                </a:cubicBezTo>
                <a:close/>
                <a:moveTo>
                  <a:pt x="10044514" y="4820415"/>
                </a:moveTo>
                <a:cubicBezTo>
                  <a:pt x="10016463" y="4828424"/>
                  <a:pt x="9982343" y="4818960"/>
                  <a:pt x="9958538" y="4837007"/>
                </a:cubicBezTo>
                <a:cubicBezTo>
                  <a:pt x="9979298" y="4851280"/>
                  <a:pt x="10036406" y="4838766"/>
                  <a:pt x="10044514" y="4820415"/>
                </a:cubicBezTo>
                <a:close/>
                <a:moveTo>
                  <a:pt x="10055262" y="4796089"/>
                </a:moveTo>
                <a:cubicBezTo>
                  <a:pt x="10033018" y="4794423"/>
                  <a:pt x="9979192" y="4792573"/>
                  <a:pt x="9988024" y="4815349"/>
                </a:cubicBezTo>
                <a:cubicBezTo>
                  <a:pt x="10009579" y="4807019"/>
                  <a:pt x="10038960" y="4817961"/>
                  <a:pt x="10055262" y="4796089"/>
                </a:cubicBezTo>
                <a:close/>
                <a:moveTo>
                  <a:pt x="10700680" y="3343259"/>
                </a:moveTo>
                <a:cubicBezTo>
                  <a:pt x="10700427" y="3333727"/>
                  <a:pt x="10688204" y="3324214"/>
                  <a:pt x="10678013" y="3320476"/>
                </a:cubicBezTo>
                <a:cubicBezTo>
                  <a:pt x="10677470" y="3335538"/>
                  <a:pt x="10678345" y="3349696"/>
                  <a:pt x="10696424" y="3352584"/>
                </a:cubicBezTo>
                <a:cubicBezTo>
                  <a:pt x="10699518" y="3349615"/>
                  <a:pt x="10700764" y="3346436"/>
                  <a:pt x="10700680" y="3343259"/>
                </a:cubicBezTo>
                <a:close/>
                <a:moveTo>
                  <a:pt x="10028610" y="4867968"/>
                </a:moveTo>
                <a:cubicBezTo>
                  <a:pt x="9999002" y="4861006"/>
                  <a:pt x="9978565" y="4879521"/>
                  <a:pt x="9948480" y="4871329"/>
                </a:cubicBezTo>
                <a:cubicBezTo>
                  <a:pt x="9972963" y="4858683"/>
                  <a:pt x="10006994" y="4870659"/>
                  <a:pt x="10027419" y="4847548"/>
                </a:cubicBezTo>
                <a:cubicBezTo>
                  <a:pt x="9999482" y="4844896"/>
                  <a:pt x="9979284" y="4864026"/>
                  <a:pt x="9947100" y="4851336"/>
                </a:cubicBezTo>
                <a:cubicBezTo>
                  <a:pt x="9937760" y="4870163"/>
                  <a:pt x="9922314" y="4875071"/>
                  <a:pt x="9915411" y="4901095"/>
                </a:cubicBezTo>
                <a:lnTo>
                  <a:pt x="9927802" y="4906570"/>
                </a:lnTo>
                <a:cubicBezTo>
                  <a:pt x="9942799" y="4874940"/>
                  <a:pt x="10001989" y="4897012"/>
                  <a:pt x="10028610" y="4867968"/>
                </a:cubicBezTo>
                <a:close/>
                <a:moveTo>
                  <a:pt x="10819228" y="3080412"/>
                </a:moveTo>
                <a:cubicBezTo>
                  <a:pt x="10833034" y="3045708"/>
                  <a:pt x="10843951" y="2980655"/>
                  <a:pt x="10848773" y="2950142"/>
                </a:cubicBezTo>
                <a:cubicBezTo>
                  <a:pt x="10843520" y="2949351"/>
                  <a:pt x="10838029" y="2947946"/>
                  <a:pt x="10832776" y="2947154"/>
                </a:cubicBezTo>
                <a:cubicBezTo>
                  <a:pt x="10825943" y="2992590"/>
                  <a:pt x="10825748" y="3046059"/>
                  <a:pt x="10819228" y="3080412"/>
                </a:cubicBezTo>
                <a:close/>
                <a:moveTo>
                  <a:pt x="10778803" y="3183432"/>
                </a:moveTo>
                <a:cubicBezTo>
                  <a:pt x="10777985" y="3174910"/>
                  <a:pt x="10790493" y="3156974"/>
                  <a:pt x="10775307" y="3157915"/>
                </a:cubicBezTo>
                <a:cubicBezTo>
                  <a:pt x="10772297" y="3169337"/>
                  <a:pt x="10772313" y="3178524"/>
                  <a:pt x="10778803" y="3183432"/>
                </a:cubicBezTo>
                <a:close/>
                <a:moveTo>
                  <a:pt x="10082173" y="4768703"/>
                </a:moveTo>
                <a:cubicBezTo>
                  <a:pt x="10049097" y="4759189"/>
                  <a:pt x="10018935" y="4758105"/>
                  <a:pt x="10000847" y="4786329"/>
                </a:cubicBezTo>
                <a:cubicBezTo>
                  <a:pt x="10032541" y="4793191"/>
                  <a:pt x="10057451" y="4780734"/>
                  <a:pt x="10082173" y="4768703"/>
                </a:cubicBezTo>
                <a:close/>
                <a:moveTo>
                  <a:pt x="10796829" y="3154163"/>
                </a:moveTo>
                <a:cubicBezTo>
                  <a:pt x="10802858" y="3109393"/>
                  <a:pt x="10821461" y="3056916"/>
                  <a:pt x="10814589" y="3021747"/>
                </a:cubicBezTo>
                <a:cubicBezTo>
                  <a:pt x="10813288" y="3065036"/>
                  <a:pt x="10791620" y="3123299"/>
                  <a:pt x="10796829" y="3154163"/>
                </a:cubicBezTo>
                <a:close/>
                <a:moveTo>
                  <a:pt x="6167265" y="13641720"/>
                </a:moveTo>
                <a:cubicBezTo>
                  <a:pt x="6155406" y="13638523"/>
                  <a:pt x="6164297" y="13627643"/>
                  <a:pt x="6149359" y="13625638"/>
                </a:cubicBezTo>
                <a:cubicBezTo>
                  <a:pt x="6144302" y="13633617"/>
                  <a:pt x="6158384" y="13657200"/>
                  <a:pt x="6167265" y="13641720"/>
                </a:cubicBezTo>
                <a:close/>
                <a:moveTo>
                  <a:pt x="10716864" y="3352434"/>
                </a:moveTo>
                <a:cubicBezTo>
                  <a:pt x="10721827" y="3349271"/>
                  <a:pt x="10722741" y="3344320"/>
                  <a:pt x="10720942" y="3339890"/>
                </a:cubicBezTo>
                <a:lnTo>
                  <a:pt x="10719511" y="3338787"/>
                </a:lnTo>
                <a:lnTo>
                  <a:pt x="10708737" y="3330481"/>
                </a:lnTo>
                <a:cubicBezTo>
                  <a:pt x="10706617" y="3336430"/>
                  <a:pt x="10707027" y="3340692"/>
                  <a:pt x="10708777" y="3344079"/>
                </a:cubicBezTo>
                <a:lnTo>
                  <a:pt x="10716839" y="3352408"/>
                </a:lnTo>
                <a:close/>
                <a:moveTo>
                  <a:pt x="6596832" y="12679246"/>
                </a:moveTo>
                <a:cubicBezTo>
                  <a:pt x="6595879" y="12676790"/>
                  <a:pt x="6590873" y="12663892"/>
                  <a:pt x="6585166" y="12671039"/>
                </a:cubicBezTo>
                <a:cubicBezTo>
                  <a:pt x="6586922" y="12672833"/>
                  <a:pt x="6591314" y="12685967"/>
                  <a:pt x="6596832" y="12679246"/>
                </a:cubicBezTo>
                <a:close/>
                <a:moveTo>
                  <a:pt x="10076344" y="4813247"/>
                </a:moveTo>
                <a:cubicBezTo>
                  <a:pt x="10080229" y="4809799"/>
                  <a:pt x="10082005" y="4804335"/>
                  <a:pt x="10077657" y="4800883"/>
                </a:cubicBezTo>
                <a:cubicBezTo>
                  <a:pt x="10074074" y="4808992"/>
                  <a:pt x="10064097" y="4801523"/>
                  <a:pt x="10062373" y="4813514"/>
                </a:cubicBezTo>
                <a:cubicBezTo>
                  <a:pt x="10066464" y="4818127"/>
                  <a:pt x="10072458" y="4816695"/>
                  <a:pt x="10076344" y="4813247"/>
                </a:cubicBezTo>
                <a:close/>
                <a:moveTo>
                  <a:pt x="10108656" y="4741128"/>
                </a:moveTo>
                <a:cubicBezTo>
                  <a:pt x="10077816" y="4734643"/>
                  <a:pt x="10049552" y="4733886"/>
                  <a:pt x="10029027" y="4754913"/>
                </a:cubicBezTo>
                <a:cubicBezTo>
                  <a:pt x="10059578" y="4759740"/>
                  <a:pt x="10083972" y="4749605"/>
                  <a:pt x="10108656" y="4741128"/>
                </a:cubicBezTo>
                <a:close/>
                <a:moveTo>
                  <a:pt x="6196014" y="13604381"/>
                </a:moveTo>
                <a:cubicBezTo>
                  <a:pt x="6190851" y="13583718"/>
                  <a:pt x="6158026" y="13574831"/>
                  <a:pt x="6146452" y="13595249"/>
                </a:cubicBezTo>
                <a:cubicBezTo>
                  <a:pt x="6162910" y="13598435"/>
                  <a:pt x="6187946" y="13623795"/>
                  <a:pt x="6196014" y="13604381"/>
                </a:cubicBezTo>
                <a:close/>
                <a:moveTo>
                  <a:pt x="10134614" y="4693937"/>
                </a:moveTo>
                <a:cubicBezTo>
                  <a:pt x="10115246" y="4704253"/>
                  <a:pt x="10090727" y="4703111"/>
                  <a:pt x="10066685" y="4703200"/>
                </a:cubicBezTo>
                <a:cubicBezTo>
                  <a:pt x="10059735" y="4710841"/>
                  <a:pt x="10054216" y="4722175"/>
                  <a:pt x="10046122" y="4727780"/>
                </a:cubicBezTo>
                <a:cubicBezTo>
                  <a:pt x="10082717" y="4740889"/>
                  <a:pt x="10121478" y="4712107"/>
                  <a:pt x="10134614" y="4693937"/>
                </a:cubicBezTo>
                <a:close/>
                <a:moveTo>
                  <a:pt x="10143853" y="4673026"/>
                </a:moveTo>
                <a:cubicBezTo>
                  <a:pt x="10128407" y="4677933"/>
                  <a:pt x="10111906" y="4678293"/>
                  <a:pt x="10091209" y="4669658"/>
                </a:cubicBezTo>
                <a:cubicBezTo>
                  <a:pt x="10091195" y="4682404"/>
                  <a:pt x="10070144" y="4683815"/>
                  <a:pt x="10080272" y="4694411"/>
                </a:cubicBezTo>
                <a:cubicBezTo>
                  <a:pt x="10099363" y="4687033"/>
                  <a:pt x="10141966" y="4694635"/>
                  <a:pt x="10143853" y="4673026"/>
                </a:cubicBezTo>
                <a:close/>
                <a:moveTo>
                  <a:pt x="10750103" y="3309485"/>
                </a:moveTo>
                <a:cubicBezTo>
                  <a:pt x="10750793" y="3297548"/>
                  <a:pt x="10760179" y="3279763"/>
                  <a:pt x="10748345" y="3276575"/>
                </a:cubicBezTo>
                <a:cubicBezTo>
                  <a:pt x="10741304" y="3282135"/>
                  <a:pt x="10731982" y="3310149"/>
                  <a:pt x="10750103" y="3309485"/>
                </a:cubicBezTo>
                <a:close/>
                <a:moveTo>
                  <a:pt x="10099099" y="4785873"/>
                </a:moveTo>
                <a:lnTo>
                  <a:pt x="10086708" y="4780399"/>
                </a:lnTo>
                <a:cubicBezTo>
                  <a:pt x="10081705" y="4789410"/>
                  <a:pt x="10080774" y="4796140"/>
                  <a:pt x="10087661" y="4800203"/>
                </a:cubicBezTo>
                <a:cubicBezTo>
                  <a:pt x="10091394" y="4795221"/>
                  <a:pt x="10097037" y="4795164"/>
                  <a:pt x="10099099" y="4785873"/>
                </a:cubicBezTo>
                <a:close/>
                <a:moveTo>
                  <a:pt x="10914961" y="2946744"/>
                </a:moveTo>
                <a:lnTo>
                  <a:pt x="10912075" y="2940351"/>
                </a:lnTo>
                <a:lnTo>
                  <a:pt x="10909459" y="2934558"/>
                </a:lnTo>
                <a:cubicBezTo>
                  <a:pt x="10908541" y="2932527"/>
                  <a:pt x="10908083" y="2931511"/>
                  <a:pt x="10908771" y="2933035"/>
                </a:cubicBezTo>
                <a:lnTo>
                  <a:pt x="10912075" y="2940351"/>
                </a:lnTo>
                <a:lnTo>
                  <a:pt x="10912898" y="2942174"/>
                </a:lnTo>
                <a:cubicBezTo>
                  <a:pt x="10914044" y="2944713"/>
                  <a:pt x="10914961" y="2946744"/>
                  <a:pt x="10914961" y="2946744"/>
                </a:cubicBezTo>
                <a:close/>
                <a:moveTo>
                  <a:pt x="10792416" y="3230362"/>
                </a:moveTo>
                <a:cubicBezTo>
                  <a:pt x="10794693" y="3212672"/>
                  <a:pt x="10780327" y="3189206"/>
                  <a:pt x="10798032" y="3166426"/>
                </a:cubicBezTo>
                <a:cubicBezTo>
                  <a:pt x="10783739" y="3164191"/>
                  <a:pt x="10785866" y="3191654"/>
                  <a:pt x="10782718" y="3204544"/>
                </a:cubicBezTo>
                <a:cubicBezTo>
                  <a:pt x="10778815" y="3219141"/>
                  <a:pt x="10761396" y="3243578"/>
                  <a:pt x="10782786" y="3245888"/>
                </a:cubicBezTo>
                <a:cubicBezTo>
                  <a:pt x="10789048" y="3241514"/>
                  <a:pt x="10791657" y="3236259"/>
                  <a:pt x="10792416" y="3230362"/>
                </a:cubicBezTo>
                <a:close/>
                <a:moveTo>
                  <a:pt x="10742172" y="3349335"/>
                </a:moveTo>
                <a:cubicBezTo>
                  <a:pt x="10742919" y="3343034"/>
                  <a:pt x="10745084" y="3335830"/>
                  <a:pt x="10736331" y="3336043"/>
                </a:cubicBezTo>
                <a:cubicBezTo>
                  <a:pt x="10734969" y="3342582"/>
                  <a:pt x="10737673" y="3346837"/>
                  <a:pt x="10742172" y="3349335"/>
                </a:cubicBezTo>
                <a:close/>
                <a:moveTo>
                  <a:pt x="10116268" y="4768975"/>
                </a:moveTo>
                <a:cubicBezTo>
                  <a:pt x="10131163" y="4752602"/>
                  <a:pt x="10101128" y="4745453"/>
                  <a:pt x="10099605" y="4761613"/>
                </a:cubicBezTo>
                <a:close/>
                <a:moveTo>
                  <a:pt x="6628126" y="12666105"/>
                </a:moveTo>
                <a:cubicBezTo>
                  <a:pt x="6623284" y="12660913"/>
                  <a:pt x="6625491" y="12654764"/>
                  <a:pt x="6617952" y="12649906"/>
                </a:cubicBezTo>
                <a:cubicBezTo>
                  <a:pt x="6604105" y="12657018"/>
                  <a:pt x="6622934" y="12670934"/>
                  <a:pt x="6628126" y="12666105"/>
                </a:cubicBezTo>
                <a:close/>
                <a:moveTo>
                  <a:pt x="6487242" y="12985242"/>
                </a:moveTo>
                <a:cubicBezTo>
                  <a:pt x="6470379" y="12976256"/>
                  <a:pt x="6484939" y="12961702"/>
                  <a:pt x="6471573" y="12951702"/>
                </a:cubicBezTo>
                <a:cubicBezTo>
                  <a:pt x="6468305" y="12967149"/>
                  <a:pt x="6467919" y="12981823"/>
                  <a:pt x="6481378" y="12993913"/>
                </a:cubicBezTo>
                <a:cubicBezTo>
                  <a:pt x="6483128" y="12991102"/>
                  <a:pt x="6485492" y="12988052"/>
                  <a:pt x="6487242" y="12985242"/>
                </a:cubicBezTo>
                <a:close/>
                <a:moveTo>
                  <a:pt x="10181774" y="4631121"/>
                </a:moveTo>
                <a:cubicBezTo>
                  <a:pt x="10156664" y="4639409"/>
                  <a:pt x="10104272" y="4623911"/>
                  <a:pt x="10103337" y="4665325"/>
                </a:cubicBezTo>
                <a:cubicBezTo>
                  <a:pt x="10127681" y="4654148"/>
                  <a:pt x="10175638" y="4660035"/>
                  <a:pt x="10181774" y="4631121"/>
                </a:cubicBezTo>
                <a:close/>
                <a:moveTo>
                  <a:pt x="6499365" y="12973436"/>
                </a:moveTo>
                <a:cubicBezTo>
                  <a:pt x="6500975" y="12969684"/>
                  <a:pt x="6492580" y="12963671"/>
                  <a:pt x="6493115" y="12958149"/>
                </a:cubicBezTo>
                <a:cubicBezTo>
                  <a:pt x="6490901" y="12945909"/>
                  <a:pt x="6497760" y="12931536"/>
                  <a:pt x="6484158" y="12920920"/>
                </a:cubicBezTo>
                <a:cubicBezTo>
                  <a:pt x="6473232" y="12942198"/>
                  <a:pt x="6492454" y="12957345"/>
                  <a:pt x="6493719" y="12976332"/>
                </a:cubicBezTo>
                <a:cubicBezTo>
                  <a:pt x="6497180" y="12975685"/>
                  <a:pt x="6498829" y="12974686"/>
                  <a:pt x="6499365" y="12973436"/>
                </a:cubicBezTo>
                <a:close/>
                <a:moveTo>
                  <a:pt x="6513440" y="12942048"/>
                </a:moveTo>
                <a:cubicBezTo>
                  <a:pt x="6504896" y="12928036"/>
                  <a:pt x="6519080" y="12909733"/>
                  <a:pt x="6500613" y="12897479"/>
                </a:cubicBezTo>
                <a:cubicBezTo>
                  <a:pt x="6491864" y="12911529"/>
                  <a:pt x="6500396" y="12948570"/>
                  <a:pt x="6513440" y="12942048"/>
                </a:cubicBezTo>
                <a:close/>
                <a:moveTo>
                  <a:pt x="6522759" y="12922108"/>
                </a:moveTo>
                <a:cubicBezTo>
                  <a:pt x="6532264" y="12906345"/>
                  <a:pt x="6530429" y="12893249"/>
                  <a:pt x="6521127" y="12880950"/>
                </a:cubicBezTo>
                <a:cubicBezTo>
                  <a:pt x="6508929" y="12897058"/>
                  <a:pt x="6518844" y="12909117"/>
                  <a:pt x="6522759" y="12922108"/>
                </a:cubicBezTo>
                <a:close/>
                <a:moveTo>
                  <a:pt x="10608011" y="3677184"/>
                </a:moveTo>
                <a:cubicBezTo>
                  <a:pt x="10613791" y="3653725"/>
                  <a:pt x="10591877" y="3649143"/>
                  <a:pt x="10602526" y="3622736"/>
                </a:cubicBezTo>
                <a:cubicBezTo>
                  <a:pt x="10580393" y="3600205"/>
                  <a:pt x="10562453" y="3595849"/>
                  <a:pt x="10546655" y="3570507"/>
                </a:cubicBezTo>
                <a:cubicBezTo>
                  <a:pt x="10555386" y="3614148"/>
                  <a:pt x="10578674" y="3647900"/>
                  <a:pt x="10608011" y="3677184"/>
                </a:cubicBezTo>
                <a:close/>
                <a:moveTo>
                  <a:pt x="10769042" y="3317342"/>
                </a:moveTo>
                <a:cubicBezTo>
                  <a:pt x="10775468" y="3312021"/>
                  <a:pt x="10784978" y="3283580"/>
                  <a:pt x="10766857" y="3284244"/>
                </a:cubicBezTo>
                <a:cubicBezTo>
                  <a:pt x="10760243" y="3289993"/>
                  <a:pt x="10750921" y="3318007"/>
                  <a:pt x="10769042" y="3317342"/>
                </a:cubicBezTo>
                <a:close/>
                <a:moveTo>
                  <a:pt x="10017971" y="5024964"/>
                </a:moveTo>
                <a:cubicBezTo>
                  <a:pt x="10007640" y="5027541"/>
                  <a:pt x="9994922" y="5023962"/>
                  <a:pt x="9981488" y="5018536"/>
                </a:cubicBezTo>
                <a:cubicBezTo>
                  <a:pt x="9976414" y="4999971"/>
                  <a:pt x="9982424" y="4977122"/>
                  <a:pt x="9966691" y="4963030"/>
                </a:cubicBezTo>
                <a:cubicBezTo>
                  <a:pt x="9942965" y="4956627"/>
                  <a:pt x="9930030" y="4978966"/>
                  <a:pt x="9904921" y="4969913"/>
                </a:cubicBezTo>
                <a:cubicBezTo>
                  <a:pt x="9899584" y="4941540"/>
                  <a:pt x="9911678" y="4906077"/>
                  <a:pt x="9876969" y="4888701"/>
                </a:cubicBezTo>
                <a:cubicBezTo>
                  <a:pt x="9837365" y="4921700"/>
                  <a:pt x="9868864" y="4981016"/>
                  <a:pt x="9849404" y="5028527"/>
                </a:cubicBezTo>
                <a:cubicBezTo>
                  <a:pt x="9878658" y="5045533"/>
                  <a:pt x="9904834" y="5063730"/>
                  <a:pt x="9928358" y="5083305"/>
                </a:cubicBezTo>
                <a:cubicBezTo>
                  <a:pt x="9953709" y="5058291"/>
                  <a:pt x="10006292" y="5056020"/>
                  <a:pt x="10017971" y="5024964"/>
                </a:cubicBezTo>
                <a:close/>
                <a:moveTo>
                  <a:pt x="10152230" y="4721104"/>
                </a:moveTo>
                <a:cubicBezTo>
                  <a:pt x="10138080" y="4713832"/>
                  <a:pt x="10128226" y="4717640"/>
                  <a:pt x="10122670" y="4732527"/>
                </a:cubicBezTo>
                <a:lnTo>
                  <a:pt x="10134633" y="4737813"/>
                </a:lnTo>
                <a:cubicBezTo>
                  <a:pt x="10141169" y="4734580"/>
                  <a:pt x="10145506" y="4724764"/>
                  <a:pt x="10152230" y="4721104"/>
                </a:cubicBezTo>
                <a:close/>
                <a:moveTo>
                  <a:pt x="6405586" y="13203389"/>
                </a:moveTo>
                <a:cubicBezTo>
                  <a:pt x="6395826" y="13179221"/>
                  <a:pt x="6391424" y="13140617"/>
                  <a:pt x="6376481" y="13125867"/>
                </a:cubicBezTo>
                <a:cubicBezTo>
                  <a:pt x="6388326" y="13149940"/>
                  <a:pt x="6387752" y="13189400"/>
                  <a:pt x="6405586" y="13203389"/>
                </a:cubicBezTo>
                <a:close/>
                <a:moveTo>
                  <a:pt x="10688131" y="3512549"/>
                </a:moveTo>
                <a:cubicBezTo>
                  <a:pt x="10689623" y="3508108"/>
                  <a:pt x="10689861" y="3503464"/>
                  <a:pt x="10688292" y="3498945"/>
                </a:cubicBezTo>
                <a:lnTo>
                  <a:pt x="10688053" y="3499147"/>
                </a:lnTo>
                <a:lnTo>
                  <a:pt x="10669405" y="3514891"/>
                </a:lnTo>
                <a:cubicBezTo>
                  <a:pt x="10663275" y="3520407"/>
                  <a:pt x="10658010" y="3527134"/>
                  <a:pt x="10655710" y="3538104"/>
                </a:cubicBezTo>
                <a:cubicBezTo>
                  <a:pt x="10663824" y="3537609"/>
                  <a:pt x="10673538" y="3532337"/>
                  <a:pt x="10680440" y="3524931"/>
                </a:cubicBezTo>
                <a:lnTo>
                  <a:pt x="10684174" y="3518919"/>
                </a:lnTo>
                <a:close/>
                <a:moveTo>
                  <a:pt x="10717481" y="3449185"/>
                </a:moveTo>
                <a:cubicBezTo>
                  <a:pt x="10723186" y="3443243"/>
                  <a:pt x="10723608" y="3424781"/>
                  <a:pt x="10719773" y="3423086"/>
                </a:cubicBezTo>
                <a:cubicBezTo>
                  <a:pt x="10720033" y="3437482"/>
                  <a:pt x="10710617" y="3436892"/>
                  <a:pt x="10709976" y="3449870"/>
                </a:cubicBezTo>
                <a:cubicBezTo>
                  <a:pt x="10713090" y="3451756"/>
                  <a:pt x="10715579" y="3451166"/>
                  <a:pt x="10717481" y="3449185"/>
                </a:cubicBezTo>
                <a:close/>
                <a:moveTo>
                  <a:pt x="10171022" y="4690131"/>
                </a:moveTo>
                <a:cubicBezTo>
                  <a:pt x="10158115" y="4686978"/>
                  <a:pt x="10148451" y="4690359"/>
                  <a:pt x="10141462" y="4701554"/>
                </a:cubicBezTo>
                <a:cubicBezTo>
                  <a:pt x="10156378" y="4711715"/>
                  <a:pt x="10166231" y="4707907"/>
                  <a:pt x="10171022" y="4690131"/>
                </a:cubicBezTo>
                <a:close/>
                <a:moveTo>
                  <a:pt x="11089439" y="2630346"/>
                </a:moveTo>
                <a:cubicBezTo>
                  <a:pt x="11070090" y="2661445"/>
                  <a:pt x="11033496" y="2672025"/>
                  <a:pt x="11002020" y="2657354"/>
                </a:cubicBezTo>
                <a:cubicBezTo>
                  <a:pt x="10971600" y="2642894"/>
                  <a:pt x="10942029" y="2598747"/>
                  <a:pt x="10962281" y="2567953"/>
                </a:cubicBezTo>
                <a:cubicBezTo>
                  <a:pt x="10976679" y="2545781"/>
                  <a:pt x="11013792" y="2547403"/>
                  <a:pt x="11030450" y="2575654"/>
                </a:cubicBezTo>
                <a:cubicBezTo>
                  <a:pt x="11024901" y="2590526"/>
                  <a:pt x="11027091" y="2592513"/>
                  <a:pt x="11017830" y="2604216"/>
                </a:cubicBezTo>
                <a:cubicBezTo>
                  <a:pt x="10998583" y="2595711"/>
                  <a:pt x="11001326" y="2579090"/>
                  <a:pt x="10983738" y="2570300"/>
                </a:cubicBezTo>
                <a:cubicBezTo>
                  <a:pt x="10951949" y="2613321"/>
                  <a:pt x="11001714" y="2651104"/>
                  <a:pt x="11037050" y="2646336"/>
                </a:cubicBezTo>
                <a:cubicBezTo>
                  <a:pt x="11101083" y="2637943"/>
                  <a:pt x="11079348" y="2540193"/>
                  <a:pt x="11055333" y="2511239"/>
                </a:cubicBezTo>
                <a:cubicBezTo>
                  <a:pt x="11047139" y="2502014"/>
                  <a:pt x="11029246" y="2486974"/>
                  <a:pt x="11019734" y="2480733"/>
                </a:cubicBezTo>
                <a:cubicBezTo>
                  <a:pt x="10984102" y="2458111"/>
                  <a:pt x="10921421" y="2447898"/>
                  <a:pt x="10881318" y="2427098"/>
                </a:cubicBezTo>
                <a:lnTo>
                  <a:pt x="10879325" y="2425466"/>
                </a:lnTo>
                <a:lnTo>
                  <a:pt x="10867815" y="2423352"/>
                </a:lnTo>
                <a:cubicBezTo>
                  <a:pt x="10874094" y="2450675"/>
                  <a:pt x="10908262" y="2466795"/>
                  <a:pt x="10902229" y="2498907"/>
                </a:cubicBezTo>
                <a:cubicBezTo>
                  <a:pt x="10890591" y="2513710"/>
                  <a:pt x="10872115" y="2511684"/>
                  <a:pt x="10851455" y="2503067"/>
                </a:cubicBezTo>
                <a:cubicBezTo>
                  <a:pt x="10854506" y="2523849"/>
                  <a:pt x="10846622" y="2552075"/>
                  <a:pt x="10823174" y="2550920"/>
                </a:cubicBezTo>
                <a:cubicBezTo>
                  <a:pt x="10805780" y="2540677"/>
                  <a:pt x="10809553" y="2522910"/>
                  <a:pt x="10799354" y="2510221"/>
                </a:cubicBezTo>
                <a:cubicBezTo>
                  <a:pt x="10791355" y="2517938"/>
                  <a:pt x="10790657" y="2529904"/>
                  <a:pt x="10777492" y="2534315"/>
                </a:cubicBezTo>
                <a:lnTo>
                  <a:pt x="10768094" y="2527371"/>
                </a:lnTo>
                <a:lnTo>
                  <a:pt x="10767289" y="2530320"/>
                </a:lnTo>
                <a:cubicBezTo>
                  <a:pt x="10762287" y="2541785"/>
                  <a:pt x="10755634" y="2553094"/>
                  <a:pt x="10746593" y="2568945"/>
                </a:cubicBezTo>
                <a:cubicBezTo>
                  <a:pt x="10741414" y="2578360"/>
                  <a:pt x="10738516" y="2591837"/>
                  <a:pt x="10733613" y="2598321"/>
                </a:cubicBezTo>
                <a:cubicBezTo>
                  <a:pt x="10720172" y="2613755"/>
                  <a:pt x="10704863" y="2620730"/>
                  <a:pt x="10695960" y="2635116"/>
                </a:cubicBezTo>
                <a:cubicBezTo>
                  <a:pt x="10676599" y="2666252"/>
                  <a:pt x="10659425" y="2738556"/>
                  <a:pt x="10713620" y="2768099"/>
                </a:cubicBezTo>
                <a:cubicBezTo>
                  <a:pt x="10740810" y="2782657"/>
                  <a:pt x="10817175" y="2752790"/>
                  <a:pt x="10813858" y="2714178"/>
                </a:cubicBezTo>
                <a:cubicBezTo>
                  <a:pt x="10811568" y="2688231"/>
                  <a:pt x="10753855" y="2650519"/>
                  <a:pt x="10755752" y="2707332"/>
                </a:cubicBezTo>
                <a:cubicBezTo>
                  <a:pt x="10766093" y="2718516"/>
                  <a:pt x="10773682" y="2689811"/>
                  <a:pt x="10785414" y="2708225"/>
                </a:cubicBezTo>
                <a:cubicBezTo>
                  <a:pt x="10783004" y="2727515"/>
                  <a:pt x="10756990" y="2728742"/>
                  <a:pt x="10743977" y="2727063"/>
                </a:cubicBezTo>
                <a:cubicBezTo>
                  <a:pt x="10724409" y="2697554"/>
                  <a:pt x="10746983" y="2663766"/>
                  <a:pt x="10782500" y="2660631"/>
                </a:cubicBezTo>
                <a:cubicBezTo>
                  <a:pt x="10814881" y="2670358"/>
                  <a:pt x="10838922" y="2706742"/>
                  <a:pt x="10834726" y="2738449"/>
                </a:cubicBezTo>
                <a:cubicBezTo>
                  <a:pt x="10833328" y="2749018"/>
                  <a:pt x="10828792" y="2759068"/>
                  <a:pt x="10820382" y="2767438"/>
                </a:cubicBezTo>
                <a:cubicBezTo>
                  <a:pt x="10791506" y="2795897"/>
                  <a:pt x="10741271" y="2796600"/>
                  <a:pt x="10708288" y="2791695"/>
                </a:cubicBezTo>
                <a:cubicBezTo>
                  <a:pt x="10656841" y="2745556"/>
                  <a:pt x="10643663" y="2679687"/>
                  <a:pt x="10670937" y="2635254"/>
                </a:cubicBezTo>
                <a:cubicBezTo>
                  <a:pt x="10634154" y="2642409"/>
                  <a:pt x="10578955" y="2643972"/>
                  <a:pt x="10544608" y="2623707"/>
                </a:cubicBezTo>
                <a:cubicBezTo>
                  <a:pt x="10490366" y="2593126"/>
                  <a:pt x="10478028" y="2523049"/>
                  <a:pt x="10527792" y="2486517"/>
                </a:cubicBezTo>
                <a:cubicBezTo>
                  <a:pt x="10570709" y="2455102"/>
                  <a:pt x="10629153" y="2464642"/>
                  <a:pt x="10659107" y="2523674"/>
                </a:cubicBezTo>
                <a:cubicBezTo>
                  <a:pt x="10668628" y="2565537"/>
                  <a:pt x="10607695" y="2599678"/>
                  <a:pt x="10570124" y="2594781"/>
                </a:cubicBezTo>
                <a:cubicBezTo>
                  <a:pt x="10534145" y="2583973"/>
                  <a:pt x="10531834" y="2531556"/>
                  <a:pt x="10561221" y="2518080"/>
                </a:cubicBezTo>
                <a:cubicBezTo>
                  <a:pt x="10572230" y="2512767"/>
                  <a:pt x="10590119" y="2516091"/>
                  <a:pt x="10601951" y="2536585"/>
                </a:cubicBezTo>
                <a:cubicBezTo>
                  <a:pt x="10594176" y="2548416"/>
                  <a:pt x="10562969" y="2571774"/>
                  <a:pt x="10562760" y="2545729"/>
                </a:cubicBezTo>
                <a:cubicBezTo>
                  <a:pt x="10538267" y="2604622"/>
                  <a:pt x="10658497" y="2580397"/>
                  <a:pt x="10644163" y="2525213"/>
                </a:cubicBezTo>
                <a:cubicBezTo>
                  <a:pt x="10636043" y="2495165"/>
                  <a:pt x="10595491" y="2471650"/>
                  <a:pt x="10568787" y="2480205"/>
                </a:cubicBezTo>
                <a:cubicBezTo>
                  <a:pt x="10482105" y="2508057"/>
                  <a:pt x="10513194" y="2603721"/>
                  <a:pt x="10576914" y="2623225"/>
                </a:cubicBezTo>
                <a:cubicBezTo>
                  <a:pt x="10637037" y="2641648"/>
                  <a:pt x="10729386" y="2610193"/>
                  <a:pt x="10749708" y="2529612"/>
                </a:cubicBezTo>
                <a:cubicBezTo>
                  <a:pt x="10753033" y="2516324"/>
                  <a:pt x="10751051" y="2500055"/>
                  <a:pt x="10752004" y="2484638"/>
                </a:cubicBezTo>
                <a:lnTo>
                  <a:pt x="10753721" y="2476534"/>
                </a:lnTo>
                <a:lnTo>
                  <a:pt x="10749378" y="2484807"/>
                </a:lnTo>
                <a:cubicBezTo>
                  <a:pt x="10744545" y="2501155"/>
                  <a:pt x="10742916" y="2525175"/>
                  <a:pt x="10724478" y="2526235"/>
                </a:cubicBezTo>
                <a:cubicBezTo>
                  <a:pt x="10698700" y="2515356"/>
                  <a:pt x="10712506" y="2488725"/>
                  <a:pt x="10717316" y="2466301"/>
                </a:cubicBezTo>
                <a:cubicBezTo>
                  <a:pt x="10697240" y="2474819"/>
                  <a:pt x="10667684" y="2477103"/>
                  <a:pt x="10660741" y="2448976"/>
                </a:cubicBezTo>
                <a:cubicBezTo>
                  <a:pt x="10666317" y="2434050"/>
                  <a:pt x="10672841" y="2421590"/>
                  <a:pt x="10682453" y="2417143"/>
                </a:cubicBezTo>
                <a:cubicBezTo>
                  <a:pt x="10624269" y="2401152"/>
                  <a:pt x="10641117" y="2336484"/>
                  <a:pt x="10703289" y="2361909"/>
                </a:cubicBezTo>
                <a:cubicBezTo>
                  <a:pt x="10692609" y="2338778"/>
                  <a:pt x="10665546" y="2322729"/>
                  <a:pt x="10678257" y="2290500"/>
                </a:cubicBezTo>
                <a:cubicBezTo>
                  <a:pt x="10681243" y="2291819"/>
                  <a:pt x="10682518" y="2287779"/>
                  <a:pt x="10684079" y="2285400"/>
                </a:cubicBezTo>
                <a:lnTo>
                  <a:pt x="10700981" y="2291680"/>
                </a:lnTo>
                <a:lnTo>
                  <a:pt x="10688641" y="2275943"/>
                </a:lnTo>
                <a:cubicBezTo>
                  <a:pt x="10662421" y="2243544"/>
                  <a:pt x="10631721" y="2213048"/>
                  <a:pt x="10586707" y="2205125"/>
                </a:cubicBezTo>
                <a:cubicBezTo>
                  <a:pt x="10552316" y="2198586"/>
                  <a:pt x="10500554" y="2200157"/>
                  <a:pt x="10485449" y="2220471"/>
                </a:cubicBezTo>
                <a:cubicBezTo>
                  <a:pt x="10472141" y="2239033"/>
                  <a:pt x="10474057" y="2273996"/>
                  <a:pt x="10477006" y="2291593"/>
                </a:cubicBezTo>
                <a:cubicBezTo>
                  <a:pt x="10492910" y="2386203"/>
                  <a:pt x="10624859" y="2391547"/>
                  <a:pt x="10614913" y="2277674"/>
                </a:cubicBezTo>
                <a:cubicBezTo>
                  <a:pt x="10597675" y="2254272"/>
                  <a:pt x="10545722" y="2226225"/>
                  <a:pt x="10527418" y="2253781"/>
                </a:cubicBezTo>
                <a:cubicBezTo>
                  <a:pt x="10519445" y="2266044"/>
                  <a:pt x="10522577" y="2295943"/>
                  <a:pt x="10545106" y="2299278"/>
                </a:cubicBezTo>
                <a:cubicBezTo>
                  <a:pt x="10556039" y="2279157"/>
                  <a:pt x="10517543" y="2278443"/>
                  <a:pt x="10538563" y="2255141"/>
                </a:cubicBezTo>
                <a:cubicBezTo>
                  <a:pt x="10575813" y="2251741"/>
                  <a:pt x="10575376" y="2307051"/>
                  <a:pt x="10545868" y="2314891"/>
                </a:cubicBezTo>
                <a:cubicBezTo>
                  <a:pt x="10513874" y="2301773"/>
                  <a:pt x="10496678" y="2262095"/>
                  <a:pt x="10520486" y="2235952"/>
                </a:cubicBezTo>
                <a:cubicBezTo>
                  <a:pt x="10538290" y="2215303"/>
                  <a:pt x="10601873" y="2233213"/>
                  <a:pt x="10623551" y="2266214"/>
                </a:cubicBezTo>
                <a:cubicBezTo>
                  <a:pt x="10659611" y="2319828"/>
                  <a:pt x="10601317" y="2397439"/>
                  <a:pt x="10534173" y="2392214"/>
                </a:cubicBezTo>
                <a:cubicBezTo>
                  <a:pt x="10491599" y="2376458"/>
                  <a:pt x="10482560" y="2366863"/>
                  <a:pt x="10464026" y="2338306"/>
                </a:cubicBezTo>
                <a:cubicBezTo>
                  <a:pt x="10442400" y="2306346"/>
                  <a:pt x="10412097" y="2259349"/>
                  <a:pt x="10450841" y="2205179"/>
                </a:cubicBezTo>
                <a:cubicBezTo>
                  <a:pt x="10486095" y="2156597"/>
                  <a:pt x="10577991" y="2163593"/>
                  <a:pt x="10648587" y="2209552"/>
                </a:cubicBezTo>
                <a:cubicBezTo>
                  <a:pt x="10638191" y="2176444"/>
                  <a:pt x="10633098" y="2140586"/>
                  <a:pt x="10658402" y="2093717"/>
                </a:cubicBezTo>
                <a:cubicBezTo>
                  <a:pt x="10673876" y="2085278"/>
                  <a:pt x="10688257" y="2075847"/>
                  <a:pt x="10705268" y="2073179"/>
                </a:cubicBezTo>
                <a:cubicBezTo>
                  <a:pt x="10773412" y="2094632"/>
                  <a:pt x="10807026" y="2153785"/>
                  <a:pt x="10761156" y="2203278"/>
                </a:cubicBezTo>
                <a:cubicBezTo>
                  <a:pt x="10729663" y="2213296"/>
                  <a:pt x="10690076" y="2168817"/>
                  <a:pt x="10720655" y="2140064"/>
                </a:cubicBezTo>
                <a:lnTo>
                  <a:pt x="10746291" y="2151391"/>
                </a:lnTo>
                <a:cubicBezTo>
                  <a:pt x="10755670" y="2163682"/>
                  <a:pt x="10735032" y="2173404"/>
                  <a:pt x="10738343" y="2185560"/>
                </a:cubicBezTo>
                <a:cubicBezTo>
                  <a:pt x="10789317" y="2189242"/>
                  <a:pt x="10754818" y="2120533"/>
                  <a:pt x="10734584" y="2108537"/>
                </a:cubicBezTo>
                <a:cubicBezTo>
                  <a:pt x="10715871" y="2097723"/>
                  <a:pt x="10694263" y="2100397"/>
                  <a:pt x="10677202" y="2102024"/>
                </a:cubicBezTo>
                <a:cubicBezTo>
                  <a:pt x="10627822" y="2169571"/>
                  <a:pt x="10678428" y="2233176"/>
                  <a:pt x="10727365" y="2287881"/>
                </a:cubicBezTo>
                <a:lnTo>
                  <a:pt x="10748466" y="2312264"/>
                </a:lnTo>
                <a:lnTo>
                  <a:pt x="10749067" y="2304470"/>
                </a:lnTo>
                <a:cubicBezTo>
                  <a:pt x="10747525" y="2287894"/>
                  <a:pt x="10740636" y="2271905"/>
                  <a:pt x="10756715" y="2257145"/>
                </a:cubicBezTo>
                <a:cubicBezTo>
                  <a:pt x="10760175" y="2259697"/>
                  <a:pt x="10762449" y="2259168"/>
                  <a:pt x="10764436" y="2256977"/>
                </a:cubicBezTo>
                <a:cubicBezTo>
                  <a:pt x="10794344" y="2275817"/>
                  <a:pt x="10793474" y="2306630"/>
                  <a:pt x="10806145" y="2332175"/>
                </a:cubicBezTo>
                <a:cubicBezTo>
                  <a:pt x="10822000" y="2318211"/>
                  <a:pt x="10838119" y="2282884"/>
                  <a:pt x="10866413" y="2298454"/>
                </a:cubicBezTo>
                <a:cubicBezTo>
                  <a:pt x="10885038" y="2308218"/>
                  <a:pt x="10886383" y="2328247"/>
                  <a:pt x="10869693" y="2360253"/>
                </a:cubicBezTo>
                <a:cubicBezTo>
                  <a:pt x="10920879" y="2354740"/>
                  <a:pt x="10937703" y="2391382"/>
                  <a:pt x="10924153" y="2413004"/>
                </a:cubicBezTo>
                <a:lnTo>
                  <a:pt x="10915806" y="2420618"/>
                </a:lnTo>
                <a:lnTo>
                  <a:pt x="10952070" y="2430798"/>
                </a:lnTo>
                <a:cubicBezTo>
                  <a:pt x="11009803" y="2441093"/>
                  <a:pt x="11070963" y="2433054"/>
                  <a:pt x="11087150" y="2379064"/>
                </a:cubicBezTo>
                <a:cubicBezTo>
                  <a:pt x="11094378" y="2355762"/>
                  <a:pt x="11078972" y="2318893"/>
                  <a:pt x="11048176" y="2305286"/>
                </a:cubicBezTo>
                <a:cubicBezTo>
                  <a:pt x="11038339" y="2300940"/>
                  <a:pt x="10998525" y="2286915"/>
                  <a:pt x="10996171" y="2320012"/>
                </a:cubicBezTo>
                <a:cubicBezTo>
                  <a:pt x="10998697" y="2337434"/>
                  <a:pt x="11012785" y="2321749"/>
                  <a:pt x="11024232" y="2324768"/>
                </a:cubicBezTo>
                <a:cubicBezTo>
                  <a:pt x="11066658" y="2353705"/>
                  <a:pt x="11019730" y="2382394"/>
                  <a:pt x="10991473" y="2347999"/>
                </a:cubicBezTo>
                <a:cubicBezTo>
                  <a:pt x="10980988" y="2334704"/>
                  <a:pt x="10977696" y="2301659"/>
                  <a:pt x="10980007" y="2297585"/>
                </a:cubicBezTo>
                <a:cubicBezTo>
                  <a:pt x="10985470" y="2285223"/>
                  <a:pt x="11009787" y="2277625"/>
                  <a:pt x="11025597" y="2280024"/>
                </a:cubicBezTo>
                <a:cubicBezTo>
                  <a:pt x="11076261" y="2289162"/>
                  <a:pt x="11124393" y="2349153"/>
                  <a:pt x="11118036" y="2377425"/>
                </a:cubicBezTo>
                <a:cubicBezTo>
                  <a:pt x="11112295" y="2405460"/>
                  <a:pt x="11081436" y="2429020"/>
                  <a:pt x="11060780" y="2438745"/>
                </a:cubicBezTo>
                <a:cubicBezTo>
                  <a:pt x="11043204" y="2447284"/>
                  <a:pt x="11027668" y="2441949"/>
                  <a:pt x="11005780" y="2452149"/>
                </a:cubicBezTo>
                <a:cubicBezTo>
                  <a:pt x="11039943" y="2478963"/>
                  <a:pt x="11079564" y="2506150"/>
                  <a:pt x="11093738" y="2543493"/>
                </a:cubicBezTo>
                <a:cubicBezTo>
                  <a:pt x="11098097" y="2555610"/>
                  <a:pt x="11103685" y="2579988"/>
                  <a:pt x="11102209" y="2592584"/>
                </a:cubicBezTo>
                <a:cubicBezTo>
                  <a:pt x="11100421" y="2607334"/>
                  <a:pt x="11095888" y="2619980"/>
                  <a:pt x="11089439" y="2630346"/>
                </a:cubicBezTo>
                <a:close/>
                <a:moveTo>
                  <a:pt x="6215524" y="13663043"/>
                </a:moveTo>
                <a:cubicBezTo>
                  <a:pt x="6209635" y="13657888"/>
                  <a:pt x="6208762" y="13648311"/>
                  <a:pt x="6199951" y="13652077"/>
                </a:cubicBezTo>
                <a:cubicBezTo>
                  <a:pt x="6196603" y="13660810"/>
                  <a:pt x="6198609" y="13667824"/>
                  <a:pt x="6207388" y="13672214"/>
                </a:cubicBezTo>
                <a:cubicBezTo>
                  <a:pt x="6209465" y="13667514"/>
                  <a:pt x="6213924" y="13668974"/>
                  <a:pt x="6215524" y="13663043"/>
                </a:cubicBezTo>
                <a:close/>
                <a:moveTo>
                  <a:pt x="10364272" y="4281203"/>
                </a:moveTo>
                <a:cubicBezTo>
                  <a:pt x="10365378" y="4276982"/>
                  <a:pt x="10364852" y="4272828"/>
                  <a:pt x="10361736" y="4268901"/>
                </a:cubicBezTo>
                <a:cubicBezTo>
                  <a:pt x="10369441" y="4259553"/>
                  <a:pt x="10341000" y="4263820"/>
                  <a:pt x="10348466" y="4253857"/>
                </a:cubicBezTo>
                <a:cubicBezTo>
                  <a:pt x="10327631" y="4246691"/>
                  <a:pt x="10324284" y="4272757"/>
                  <a:pt x="10316014" y="4283385"/>
                </a:cubicBezTo>
                <a:cubicBezTo>
                  <a:pt x="10286664" y="4320915"/>
                  <a:pt x="10258935" y="4361712"/>
                  <a:pt x="10229308" y="4402181"/>
                </a:cubicBezTo>
                <a:cubicBezTo>
                  <a:pt x="10111883" y="4560453"/>
                  <a:pt x="9977332" y="4697385"/>
                  <a:pt x="9870047" y="4870850"/>
                </a:cubicBezTo>
                <a:cubicBezTo>
                  <a:pt x="9878666" y="4884860"/>
                  <a:pt x="9902648" y="4861790"/>
                  <a:pt x="9920116" y="4868488"/>
                </a:cubicBezTo>
                <a:cubicBezTo>
                  <a:pt x="9938645" y="4827707"/>
                  <a:pt x="9973562" y="4797227"/>
                  <a:pt x="10001353" y="4762068"/>
                </a:cubicBezTo>
                <a:cubicBezTo>
                  <a:pt x="10046917" y="4705177"/>
                  <a:pt x="10078856" y="4660630"/>
                  <a:pt x="10120248" y="4603936"/>
                </a:cubicBezTo>
                <a:cubicBezTo>
                  <a:pt x="10191316" y="4507815"/>
                  <a:pt x="10269348" y="4408650"/>
                  <a:pt x="10336017" y="4316707"/>
                </a:cubicBezTo>
                <a:cubicBezTo>
                  <a:pt x="10342927" y="4307136"/>
                  <a:pt x="10360950" y="4293867"/>
                  <a:pt x="10364272" y="4281203"/>
                </a:cubicBezTo>
                <a:close/>
                <a:moveTo>
                  <a:pt x="10632663" y="3677875"/>
                </a:moveTo>
                <a:cubicBezTo>
                  <a:pt x="10632402" y="3663479"/>
                  <a:pt x="10625825" y="3634560"/>
                  <a:pt x="10611498" y="3640471"/>
                </a:cubicBezTo>
                <a:cubicBezTo>
                  <a:pt x="10618758" y="3652860"/>
                  <a:pt x="10615100" y="3672665"/>
                  <a:pt x="10632663" y="3677875"/>
                </a:cubicBezTo>
                <a:close/>
                <a:moveTo>
                  <a:pt x="10219005" y="4629319"/>
                </a:moveTo>
                <a:cubicBezTo>
                  <a:pt x="10221755" y="4624430"/>
                  <a:pt x="10223462" y="4619700"/>
                  <a:pt x="10223463" y="4615365"/>
                </a:cubicBezTo>
                <a:cubicBezTo>
                  <a:pt x="10216412" y="4620921"/>
                  <a:pt x="10208406" y="4624014"/>
                  <a:pt x="10200061" y="4624408"/>
                </a:cubicBezTo>
                <a:cubicBezTo>
                  <a:pt x="10192167" y="4634183"/>
                  <a:pt x="10204169" y="4635915"/>
                  <a:pt x="10200398" y="4644450"/>
                </a:cubicBezTo>
                <a:cubicBezTo>
                  <a:pt x="10188697" y="4648972"/>
                  <a:pt x="10178667" y="4657802"/>
                  <a:pt x="10167255" y="4663982"/>
                </a:cubicBezTo>
                <a:lnTo>
                  <a:pt x="10183919" y="4671345"/>
                </a:lnTo>
                <a:cubicBezTo>
                  <a:pt x="10193100" y="4660099"/>
                  <a:pt x="10210752" y="4643988"/>
                  <a:pt x="10219005" y="4629319"/>
                </a:cubicBezTo>
                <a:close/>
                <a:moveTo>
                  <a:pt x="6576552" y="12876262"/>
                </a:moveTo>
                <a:cubicBezTo>
                  <a:pt x="6532640" y="12910094"/>
                  <a:pt x="6528504" y="12957405"/>
                  <a:pt x="6484769" y="13013838"/>
                </a:cubicBezTo>
                <a:cubicBezTo>
                  <a:pt x="6467860" y="13003807"/>
                  <a:pt x="6464181" y="12991433"/>
                  <a:pt x="6445854" y="12982311"/>
                </a:cubicBezTo>
                <a:cubicBezTo>
                  <a:pt x="6438595" y="12950439"/>
                  <a:pt x="6493966" y="12869972"/>
                  <a:pt x="6523421" y="12834359"/>
                </a:cubicBezTo>
                <a:cubicBezTo>
                  <a:pt x="6547088" y="12841745"/>
                  <a:pt x="6568106" y="12855127"/>
                  <a:pt x="6576552" y="12876262"/>
                </a:cubicBezTo>
                <a:close/>
                <a:moveTo>
                  <a:pt x="10338204" y="4375489"/>
                </a:moveTo>
                <a:cubicBezTo>
                  <a:pt x="10338992" y="4374482"/>
                  <a:pt x="10338570" y="4373052"/>
                  <a:pt x="10336110" y="4370818"/>
                </a:cubicBezTo>
                <a:cubicBezTo>
                  <a:pt x="10332754" y="4374946"/>
                  <a:pt x="10310221" y="4371621"/>
                  <a:pt x="10320827" y="4383448"/>
                </a:cubicBezTo>
                <a:cubicBezTo>
                  <a:pt x="10322590" y="4377724"/>
                  <a:pt x="10335840" y="4378509"/>
                  <a:pt x="10338204" y="4375489"/>
                </a:cubicBezTo>
                <a:close/>
                <a:moveTo>
                  <a:pt x="10287773" y="4491774"/>
                </a:moveTo>
                <a:cubicBezTo>
                  <a:pt x="10259232" y="4493956"/>
                  <a:pt x="10227538" y="4487093"/>
                  <a:pt x="10208407" y="4515367"/>
                </a:cubicBezTo>
                <a:cubicBezTo>
                  <a:pt x="10237853" y="4514605"/>
                  <a:pt x="10267110" y="4514270"/>
                  <a:pt x="10287773" y="4491774"/>
                </a:cubicBezTo>
                <a:close/>
                <a:moveTo>
                  <a:pt x="6657332" y="12717681"/>
                </a:moveTo>
                <a:cubicBezTo>
                  <a:pt x="6647785" y="12705831"/>
                  <a:pt x="6647005" y="12681062"/>
                  <a:pt x="6627927" y="12679247"/>
                </a:cubicBezTo>
                <a:cubicBezTo>
                  <a:pt x="6626461" y="12696409"/>
                  <a:pt x="6633085" y="12712565"/>
                  <a:pt x="6646521" y="12727152"/>
                </a:cubicBezTo>
                <a:cubicBezTo>
                  <a:pt x="6649769" y="12720955"/>
                  <a:pt x="6654460" y="12723027"/>
                  <a:pt x="6657332" y="12717681"/>
                </a:cubicBezTo>
                <a:close/>
                <a:moveTo>
                  <a:pt x="10727483" y="3507080"/>
                </a:moveTo>
                <a:cubicBezTo>
                  <a:pt x="10737521" y="3454390"/>
                  <a:pt x="10743999" y="3423589"/>
                  <a:pt x="10759739" y="3385659"/>
                </a:cubicBezTo>
                <a:cubicBezTo>
                  <a:pt x="10761101" y="3379120"/>
                  <a:pt x="10758397" y="3374865"/>
                  <a:pt x="10754086" y="3371940"/>
                </a:cubicBezTo>
                <a:cubicBezTo>
                  <a:pt x="10730004" y="3401084"/>
                  <a:pt x="10720136" y="3470681"/>
                  <a:pt x="10727483" y="3507080"/>
                </a:cubicBezTo>
                <a:close/>
                <a:moveTo>
                  <a:pt x="10250373" y="4587978"/>
                </a:moveTo>
                <a:cubicBezTo>
                  <a:pt x="10214041" y="4584677"/>
                  <a:pt x="10187307" y="4607041"/>
                  <a:pt x="10148350" y="4596969"/>
                </a:cubicBezTo>
                <a:cubicBezTo>
                  <a:pt x="10143674" y="4604084"/>
                  <a:pt x="10125788" y="4619136"/>
                  <a:pt x="10133830" y="4629830"/>
                </a:cubicBezTo>
                <a:cubicBezTo>
                  <a:pt x="10166343" y="4623282"/>
                  <a:pt x="10198567" y="4615076"/>
                  <a:pt x="10226355" y="4597260"/>
                </a:cubicBezTo>
                <a:cubicBezTo>
                  <a:pt x="10231846" y="4611417"/>
                  <a:pt x="10246814" y="4605279"/>
                  <a:pt x="10250373" y="4587978"/>
                </a:cubicBezTo>
                <a:close/>
                <a:moveTo>
                  <a:pt x="10418951" y="4206446"/>
                </a:moveTo>
                <a:cubicBezTo>
                  <a:pt x="10407452" y="4197795"/>
                  <a:pt x="10403543" y="4207800"/>
                  <a:pt x="10392472" y="4199338"/>
                </a:cubicBezTo>
                <a:cubicBezTo>
                  <a:pt x="10397248" y="4194307"/>
                  <a:pt x="10402979" y="4191738"/>
                  <a:pt x="10407756" y="4186707"/>
                </a:cubicBezTo>
                <a:cubicBezTo>
                  <a:pt x="10399688" y="4184163"/>
                  <a:pt x="10400857" y="4178048"/>
                  <a:pt x="10393405" y="4175266"/>
                </a:cubicBezTo>
                <a:lnTo>
                  <a:pt x="10380583" y="4204286"/>
                </a:lnTo>
                <a:cubicBezTo>
                  <a:pt x="10388925" y="4221234"/>
                  <a:pt x="10410680" y="4217074"/>
                  <a:pt x="10418951" y="4206446"/>
                </a:cubicBezTo>
                <a:close/>
                <a:moveTo>
                  <a:pt x="9182654" y="7009665"/>
                </a:moveTo>
                <a:cubicBezTo>
                  <a:pt x="9181103" y="7001365"/>
                  <a:pt x="9179092" y="6993087"/>
                  <a:pt x="9170049" y="6990954"/>
                </a:cubicBezTo>
                <a:cubicBezTo>
                  <a:pt x="9161733" y="6998582"/>
                  <a:pt x="9169668" y="7011095"/>
                  <a:pt x="9182654" y="7009665"/>
                </a:cubicBezTo>
                <a:close/>
                <a:moveTo>
                  <a:pt x="10672399" y="3644428"/>
                </a:moveTo>
                <a:cubicBezTo>
                  <a:pt x="10664200" y="3607652"/>
                  <a:pt x="10693988" y="3566748"/>
                  <a:pt x="10681018" y="3535005"/>
                </a:cubicBezTo>
                <a:cubicBezTo>
                  <a:pt x="10660322" y="3551873"/>
                  <a:pt x="10649730" y="3583916"/>
                  <a:pt x="10618029" y="3584191"/>
                </a:cubicBezTo>
                <a:cubicBezTo>
                  <a:pt x="10589273" y="3562815"/>
                  <a:pt x="10610089" y="3504175"/>
                  <a:pt x="10651795" y="3516992"/>
                </a:cubicBezTo>
                <a:lnTo>
                  <a:pt x="10692311" y="3477440"/>
                </a:lnTo>
                <a:lnTo>
                  <a:pt x="10697475" y="3472399"/>
                </a:lnTo>
                <a:cubicBezTo>
                  <a:pt x="10701724" y="3438573"/>
                  <a:pt x="10717080" y="3396903"/>
                  <a:pt x="10713862" y="3368449"/>
                </a:cubicBezTo>
                <a:lnTo>
                  <a:pt x="10713690" y="3368464"/>
                </a:lnTo>
                <a:lnTo>
                  <a:pt x="10681075" y="3371168"/>
                </a:lnTo>
                <a:cubicBezTo>
                  <a:pt x="10605572" y="3391522"/>
                  <a:pt x="10541328" y="3503887"/>
                  <a:pt x="10577805" y="3580700"/>
                </a:cubicBezTo>
                <a:cubicBezTo>
                  <a:pt x="10593570" y="3614188"/>
                  <a:pt x="10631267" y="3634924"/>
                  <a:pt x="10672399" y="3644428"/>
                </a:cubicBezTo>
                <a:close/>
                <a:moveTo>
                  <a:pt x="6644818" y="12761001"/>
                </a:moveTo>
                <a:cubicBezTo>
                  <a:pt x="6652369" y="12753142"/>
                  <a:pt x="6642144" y="12735904"/>
                  <a:pt x="6633352" y="12739652"/>
                </a:cubicBezTo>
                <a:cubicBezTo>
                  <a:pt x="6634983" y="12747496"/>
                  <a:pt x="6640302" y="12753918"/>
                  <a:pt x="6644818" y="12761001"/>
                </a:cubicBezTo>
                <a:close/>
                <a:moveTo>
                  <a:pt x="6419952" y="13270327"/>
                </a:moveTo>
                <a:cubicBezTo>
                  <a:pt x="6417336" y="13268152"/>
                  <a:pt x="6418038" y="13265407"/>
                  <a:pt x="6416277" y="13263611"/>
                </a:cubicBezTo>
                <a:cubicBezTo>
                  <a:pt x="6413351" y="13267920"/>
                  <a:pt x="6408818" y="13273553"/>
                  <a:pt x="6415658" y="13276575"/>
                </a:cubicBezTo>
                <a:cubicBezTo>
                  <a:pt x="6417215" y="13274209"/>
                  <a:pt x="6418584" y="13272267"/>
                  <a:pt x="6419952" y="13270327"/>
                </a:cubicBezTo>
                <a:close/>
                <a:moveTo>
                  <a:pt x="10835599" y="3283568"/>
                </a:moveTo>
                <a:cubicBezTo>
                  <a:pt x="10837022" y="3282220"/>
                  <a:pt x="10838250" y="3280595"/>
                  <a:pt x="10838291" y="3277043"/>
                </a:cubicBezTo>
                <a:lnTo>
                  <a:pt x="10824780" y="3271794"/>
                </a:lnTo>
                <a:lnTo>
                  <a:pt x="10819164" y="3269612"/>
                </a:lnTo>
                <a:lnTo>
                  <a:pt x="10821952" y="3273786"/>
                </a:lnTo>
                <a:lnTo>
                  <a:pt x="10831733" y="3288427"/>
                </a:lnTo>
                <a:cubicBezTo>
                  <a:pt x="10832557" y="3285986"/>
                  <a:pt x="10834176" y="3284916"/>
                  <a:pt x="10835599" y="3283568"/>
                </a:cubicBezTo>
                <a:close/>
                <a:moveTo>
                  <a:pt x="10365596" y="4349160"/>
                </a:moveTo>
                <a:cubicBezTo>
                  <a:pt x="10352929" y="4346623"/>
                  <a:pt x="10337824" y="4336889"/>
                  <a:pt x="10333461" y="4354854"/>
                </a:cubicBezTo>
                <a:cubicBezTo>
                  <a:pt x="10348088" y="4363358"/>
                  <a:pt x="10356032" y="4354626"/>
                  <a:pt x="10365596" y="4349160"/>
                </a:cubicBezTo>
                <a:close/>
                <a:moveTo>
                  <a:pt x="10658944" y="3691018"/>
                </a:moveTo>
                <a:cubicBezTo>
                  <a:pt x="10659717" y="3671977"/>
                  <a:pt x="10662334" y="3652222"/>
                  <a:pt x="10638247" y="3650250"/>
                </a:cubicBezTo>
                <a:cubicBezTo>
                  <a:pt x="10639081" y="3667960"/>
                  <a:pt x="10646579" y="3680963"/>
                  <a:pt x="10658944" y="3691018"/>
                </a:cubicBezTo>
                <a:close/>
                <a:moveTo>
                  <a:pt x="10285907" y="4539918"/>
                </a:moveTo>
                <a:cubicBezTo>
                  <a:pt x="10244558" y="4558374"/>
                  <a:pt x="10189841" y="4542360"/>
                  <a:pt x="10157663" y="4586292"/>
                </a:cubicBezTo>
                <a:cubicBezTo>
                  <a:pt x="10157198" y="4589657"/>
                  <a:pt x="10159007" y="4592496"/>
                  <a:pt x="10164084" y="4593719"/>
                </a:cubicBezTo>
                <a:cubicBezTo>
                  <a:pt x="10203863" y="4573039"/>
                  <a:pt x="10257247" y="4587445"/>
                  <a:pt x="10285907" y="4539918"/>
                </a:cubicBezTo>
                <a:close/>
                <a:moveTo>
                  <a:pt x="10314585" y="4477208"/>
                </a:moveTo>
                <a:lnTo>
                  <a:pt x="10309478" y="4486572"/>
                </a:lnTo>
                <a:cubicBezTo>
                  <a:pt x="10309478" y="4486572"/>
                  <a:pt x="10310487" y="4484722"/>
                  <a:pt x="10311747" y="4482410"/>
                </a:cubicBezTo>
                <a:close/>
                <a:moveTo>
                  <a:pt x="9180615" y="7045371"/>
                </a:moveTo>
                <a:cubicBezTo>
                  <a:pt x="9167012" y="7038423"/>
                  <a:pt x="9172268" y="7014644"/>
                  <a:pt x="9150743" y="7014365"/>
                </a:cubicBezTo>
                <a:cubicBezTo>
                  <a:pt x="9147967" y="7033751"/>
                  <a:pt x="9173001" y="7056227"/>
                  <a:pt x="9180615" y="7045371"/>
                </a:cubicBezTo>
                <a:close/>
                <a:moveTo>
                  <a:pt x="10357309" y="4389876"/>
                </a:moveTo>
                <a:cubicBezTo>
                  <a:pt x="10330742" y="4385278"/>
                  <a:pt x="10306612" y="4387879"/>
                  <a:pt x="10290071" y="4409135"/>
                </a:cubicBezTo>
                <a:cubicBezTo>
                  <a:pt x="10305465" y="4420528"/>
                  <a:pt x="10340467" y="4404878"/>
                  <a:pt x="10357309" y="4389876"/>
                </a:cubicBezTo>
                <a:close/>
                <a:moveTo>
                  <a:pt x="6269250" y="13645421"/>
                </a:moveTo>
                <a:cubicBezTo>
                  <a:pt x="6279425" y="13613151"/>
                  <a:pt x="6234016" y="13594620"/>
                  <a:pt x="6217148" y="13622400"/>
                </a:cubicBezTo>
                <a:cubicBezTo>
                  <a:pt x="6225370" y="13632671"/>
                  <a:pt x="6255692" y="13646069"/>
                  <a:pt x="6269250" y="13645421"/>
                </a:cubicBezTo>
                <a:close/>
                <a:moveTo>
                  <a:pt x="10696923" y="3624660"/>
                </a:moveTo>
                <a:cubicBezTo>
                  <a:pt x="10697458" y="3605005"/>
                  <a:pt x="10706082" y="3584333"/>
                  <a:pt x="10708511" y="3565004"/>
                </a:cubicBezTo>
                <a:cubicBezTo>
                  <a:pt x="10709766" y="3551787"/>
                  <a:pt x="10714555" y="3529421"/>
                  <a:pt x="10704886" y="3519028"/>
                </a:cubicBezTo>
                <a:cubicBezTo>
                  <a:pt x="10702488" y="3556732"/>
                  <a:pt x="10669774" y="3601953"/>
                  <a:pt x="10696923" y="3624660"/>
                </a:cubicBezTo>
                <a:close/>
                <a:moveTo>
                  <a:pt x="6541340" y="13037027"/>
                </a:moveTo>
                <a:cubicBezTo>
                  <a:pt x="6532776" y="13026591"/>
                  <a:pt x="6552880" y="13010910"/>
                  <a:pt x="6550492" y="12999110"/>
                </a:cubicBezTo>
                <a:cubicBezTo>
                  <a:pt x="6535725" y="13008448"/>
                  <a:pt x="6536938" y="13017171"/>
                  <a:pt x="6527584" y="13031460"/>
                </a:cubicBezTo>
                <a:cubicBezTo>
                  <a:pt x="6532293" y="13034565"/>
                  <a:pt x="6537942" y="13040131"/>
                  <a:pt x="6541340" y="13037027"/>
                </a:cubicBezTo>
                <a:close/>
                <a:moveTo>
                  <a:pt x="10477550" y="4129301"/>
                </a:moveTo>
                <a:cubicBezTo>
                  <a:pt x="10459125" y="4137482"/>
                  <a:pt x="10439029" y="4141355"/>
                  <a:pt x="10415780" y="4136184"/>
                </a:cubicBezTo>
                <a:lnTo>
                  <a:pt x="10399375" y="4173313"/>
                </a:lnTo>
                <a:cubicBezTo>
                  <a:pt x="10406500" y="4177991"/>
                  <a:pt x="10409517" y="4171163"/>
                  <a:pt x="10415110" y="4170063"/>
                </a:cubicBezTo>
                <a:cubicBezTo>
                  <a:pt x="10420213" y="4163137"/>
                  <a:pt x="10413377" y="4160116"/>
                  <a:pt x="10412271" y="4154527"/>
                </a:cubicBezTo>
                <a:cubicBezTo>
                  <a:pt x="10429352" y="4140140"/>
                  <a:pt x="10475146" y="4153233"/>
                  <a:pt x="10477550" y="4129301"/>
                </a:cubicBezTo>
                <a:close/>
                <a:moveTo>
                  <a:pt x="6260397" y="13674699"/>
                </a:moveTo>
                <a:cubicBezTo>
                  <a:pt x="6249185" y="13663108"/>
                  <a:pt x="6249173" y="13680464"/>
                  <a:pt x="6241773" y="13678726"/>
                </a:cubicBezTo>
                <a:cubicBezTo>
                  <a:pt x="6241278" y="13668295"/>
                  <a:pt x="6232588" y="13661391"/>
                  <a:pt x="6223471" y="13654299"/>
                </a:cubicBezTo>
                <a:cubicBezTo>
                  <a:pt x="6214094" y="13659347"/>
                  <a:pt x="6222614" y="13675878"/>
                  <a:pt x="6231731" y="13682970"/>
                </a:cubicBezTo>
                <a:cubicBezTo>
                  <a:pt x="6242111" y="13681428"/>
                  <a:pt x="6255449" y="13689365"/>
                  <a:pt x="6260397" y="13674699"/>
                </a:cubicBezTo>
                <a:close/>
                <a:moveTo>
                  <a:pt x="10310240" y="4514573"/>
                </a:moveTo>
                <a:cubicBezTo>
                  <a:pt x="10311428" y="4511631"/>
                  <a:pt x="10311049" y="4507287"/>
                  <a:pt x="10308282" y="4500836"/>
                </a:cubicBezTo>
                <a:cubicBezTo>
                  <a:pt x="10291239" y="4511669"/>
                  <a:pt x="10270905" y="4514926"/>
                  <a:pt x="10253007" y="4525381"/>
                </a:cubicBezTo>
                <a:cubicBezTo>
                  <a:pt x="10229066" y="4527556"/>
                  <a:pt x="10203693" y="4526036"/>
                  <a:pt x="10185769" y="4544641"/>
                </a:cubicBezTo>
                <a:cubicBezTo>
                  <a:pt x="10220555" y="4554910"/>
                  <a:pt x="10251976" y="4530027"/>
                  <a:pt x="10279412" y="4522256"/>
                </a:cubicBezTo>
                <a:cubicBezTo>
                  <a:pt x="10289008" y="4519609"/>
                  <a:pt x="10306675" y="4523399"/>
                  <a:pt x="10310240" y="4514573"/>
                </a:cubicBezTo>
                <a:close/>
                <a:moveTo>
                  <a:pt x="10822201" y="3360723"/>
                </a:moveTo>
                <a:cubicBezTo>
                  <a:pt x="10807900" y="3353894"/>
                  <a:pt x="10802108" y="3341644"/>
                  <a:pt x="10780767" y="3340375"/>
                </a:cubicBezTo>
                <a:cubicBezTo>
                  <a:pt x="10782830" y="3357608"/>
                  <a:pt x="10801245" y="3363194"/>
                  <a:pt x="10815643" y="3372106"/>
                </a:cubicBezTo>
                <a:cubicBezTo>
                  <a:pt x="10816627" y="3366421"/>
                  <a:pt x="10819414" y="3363571"/>
                  <a:pt x="10822201" y="3360723"/>
                </a:cubicBezTo>
                <a:close/>
                <a:moveTo>
                  <a:pt x="9144267" y="7160786"/>
                </a:moveTo>
                <a:cubicBezTo>
                  <a:pt x="9146388" y="7151504"/>
                  <a:pt x="9142260" y="7147833"/>
                  <a:pt x="9138132" y="7144162"/>
                </a:cubicBezTo>
                <a:lnTo>
                  <a:pt x="9137739" y="7143107"/>
                </a:lnTo>
                <a:lnTo>
                  <a:pt x="9131993" y="7127547"/>
                </a:lnTo>
                <a:lnTo>
                  <a:pt x="9139003" y="7126564"/>
                </a:lnTo>
                <a:lnTo>
                  <a:pt x="9141711" y="7126183"/>
                </a:lnTo>
                <a:cubicBezTo>
                  <a:pt x="9144999" y="7127986"/>
                  <a:pt x="9148060" y="7129864"/>
                  <a:pt x="9150057" y="7125276"/>
                </a:cubicBezTo>
                <a:lnTo>
                  <a:pt x="9139860" y="7115351"/>
                </a:lnTo>
                <a:lnTo>
                  <a:pt x="9138723" y="7114244"/>
                </a:lnTo>
                <a:cubicBezTo>
                  <a:pt x="9137312" y="7111746"/>
                  <a:pt x="9136474" y="7109104"/>
                  <a:pt x="9136712" y="7106595"/>
                </a:cubicBezTo>
                <a:lnTo>
                  <a:pt x="9141039" y="7099922"/>
                </a:lnTo>
                <a:lnTo>
                  <a:pt x="9141157" y="7099741"/>
                </a:lnTo>
                <a:cubicBezTo>
                  <a:pt x="9152247" y="7097985"/>
                  <a:pt x="9154862" y="7120712"/>
                  <a:pt x="9165625" y="7108224"/>
                </a:cubicBezTo>
                <a:cubicBezTo>
                  <a:pt x="9157724" y="7096176"/>
                  <a:pt x="9147202" y="7086667"/>
                  <a:pt x="9143244" y="7071053"/>
                </a:cubicBezTo>
                <a:cubicBezTo>
                  <a:pt x="9152647" y="7059134"/>
                  <a:pt x="9151684" y="7046108"/>
                  <a:pt x="9134102" y="7042265"/>
                </a:cubicBezTo>
                <a:cubicBezTo>
                  <a:pt x="9121702" y="7064227"/>
                  <a:pt x="9112726" y="7113533"/>
                  <a:pt x="9116201" y="7147888"/>
                </a:cubicBezTo>
                <a:cubicBezTo>
                  <a:pt x="9117457" y="7158554"/>
                  <a:pt x="9107326" y="7185970"/>
                  <a:pt x="9131727" y="7180893"/>
                </a:cubicBezTo>
                <a:cubicBezTo>
                  <a:pt x="9132559" y="7166790"/>
                  <a:pt x="9111413" y="7159001"/>
                  <a:pt x="9123934" y="7144978"/>
                </a:cubicBezTo>
                <a:lnTo>
                  <a:pt x="9136831" y="7155003"/>
                </a:lnTo>
                <a:close/>
                <a:moveTo>
                  <a:pt x="9206742" y="7025659"/>
                </a:moveTo>
                <a:cubicBezTo>
                  <a:pt x="9208704" y="7014294"/>
                  <a:pt x="9203609" y="7008588"/>
                  <a:pt x="9194139" y="7006945"/>
                </a:cubicBezTo>
                <a:cubicBezTo>
                  <a:pt x="9195258" y="7015750"/>
                  <a:pt x="9195514" y="7025557"/>
                  <a:pt x="9206742" y="7025659"/>
                </a:cubicBezTo>
                <a:close/>
                <a:moveTo>
                  <a:pt x="11093309" y="2759597"/>
                </a:moveTo>
                <a:cubicBezTo>
                  <a:pt x="11093701" y="2741387"/>
                  <a:pt x="11116816" y="2708706"/>
                  <a:pt x="11099927" y="2700733"/>
                </a:cubicBezTo>
                <a:cubicBezTo>
                  <a:pt x="11081859" y="2720836"/>
                  <a:pt x="11085499" y="2740316"/>
                  <a:pt x="11093309" y="2759597"/>
                </a:cubicBezTo>
                <a:close/>
                <a:moveTo>
                  <a:pt x="6416614" y="13353625"/>
                </a:moveTo>
                <a:cubicBezTo>
                  <a:pt x="6417551" y="13350348"/>
                  <a:pt x="6416684" y="13346528"/>
                  <a:pt x="6412478" y="13343906"/>
                </a:cubicBezTo>
                <a:cubicBezTo>
                  <a:pt x="6406713" y="13350014"/>
                  <a:pt x="6405310" y="13355504"/>
                  <a:pt x="6409926" y="13360089"/>
                </a:cubicBezTo>
                <a:cubicBezTo>
                  <a:pt x="6412936" y="13359637"/>
                  <a:pt x="6415677" y="13356902"/>
                  <a:pt x="6416614" y="13353625"/>
                </a:cubicBezTo>
                <a:close/>
                <a:moveTo>
                  <a:pt x="10353985" y="4442476"/>
                </a:moveTo>
                <a:cubicBezTo>
                  <a:pt x="10344157" y="4438134"/>
                  <a:pt x="10321083" y="4445282"/>
                  <a:pt x="10328270" y="4455598"/>
                </a:cubicBezTo>
                <a:cubicBezTo>
                  <a:pt x="10335171" y="4446915"/>
                  <a:pt x="10350954" y="4462050"/>
                  <a:pt x="10353985" y="4442476"/>
                </a:cubicBezTo>
                <a:close/>
                <a:moveTo>
                  <a:pt x="9197195" y="7060986"/>
                </a:moveTo>
                <a:cubicBezTo>
                  <a:pt x="9199075" y="7042134"/>
                  <a:pt x="9188262" y="7034981"/>
                  <a:pt x="9178345" y="7027293"/>
                </a:cubicBezTo>
                <a:cubicBezTo>
                  <a:pt x="9183026" y="7040048"/>
                  <a:pt x="9182403" y="7056935"/>
                  <a:pt x="9197195" y="7060986"/>
                </a:cubicBezTo>
                <a:close/>
                <a:moveTo>
                  <a:pt x="9230594" y="6987884"/>
                </a:moveTo>
                <a:cubicBezTo>
                  <a:pt x="9233041" y="6970399"/>
                  <a:pt x="9223624" y="6963140"/>
                  <a:pt x="9211552" y="6957952"/>
                </a:cubicBezTo>
                <a:cubicBezTo>
                  <a:pt x="9214838" y="6970810"/>
                  <a:pt x="9213716" y="6987268"/>
                  <a:pt x="9230594" y="6987884"/>
                </a:cubicBezTo>
                <a:close/>
                <a:moveTo>
                  <a:pt x="10688465" y="3688760"/>
                </a:moveTo>
                <a:cubicBezTo>
                  <a:pt x="10690204" y="3681367"/>
                  <a:pt x="10685704" y="3678869"/>
                  <a:pt x="10687254" y="3671903"/>
                </a:cubicBezTo>
                <a:cubicBezTo>
                  <a:pt x="10676125" y="3665966"/>
                  <a:pt x="10678845" y="3679409"/>
                  <a:pt x="10676443" y="3685998"/>
                </a:cubicBezTo>
                <a:cubicBezTo>
                  <a:pt x="10680466" y="3687266"/>
                  <a:pt x="10684253" y="3687919"/>
                  <a:pt x="10688465" y="3688760"/>
                </a:cubicBezTo>
                <a:close/>
                <a:moveTo>
                  <a:pt x="6610365" y="12925395"/>
                </a:moveTo>
                <a:cubicBezTo>
                  <a:pt x="6611577" y="12922220"/>
                  <a:pt x="6611346" y="12919303"/>
                  <a:pt x="6608215" y="12916640"/>
                </a:cubicBezTo>
                <a:cubicBezTo>
                  <a:pt x="6605801" y="12923249"/>
                  <a:pt x="6591836" y="12931919"/>
                  <a:pt x="6603851" y="12935693"/>
                </a:cubicBezTo>
                <a:cubicBezTo>
                  <a:pt x="6606496" y="12932001"/>
                  <a:pt x="6609152" y="12928568"/>
                  <a:pt x="6610365" y="12925395"/>
                </a:cubicBezTo>
                <a:close/>
                <a:moveTo>
                  <a:pt x="6567615" y="13024585"/>
                </a:moveTo>
                <a:cubicBezTo>
                  <a:pt x="6564366" y="13021615"/>
                  <a:pt x="6564895" y="13014684"/>
                  <a:pt x="6558809" y="13018136"/>
                </a:cubicBezTo>
                <a:cubicBezTo>
                  <a:pt x="6562057" y="13021106"/>
                  <a:pt x="6561764" y="13028652"/>
                  <a:pt x="6567615" y="13024585"/>
                </a:cubicBezTo>
                <a:close/>
                <a:moveTo>
                  <a:pt x="6262190" y="13716853"/>
                </a:moveTo>
                <a:cubicBezTo>
                  <a:pt x="6259146" y="13712189"/>
                  <a:pt x="6255369" y="13714094"/>
                  <a:pt x="6253301" y="13717329"/>
                </a:cubicBezTo>
                <a:lnTo>
                  <a:pt x="6254576" y="13725206"/>
                </a:lnTo>
                <a:lnTo>
                  <a:pt x="6254670" y="13725785"/>
                </a:lnTo>
                <a:lnTo>
                  <a:pt x="6255531" y="13724978"/>
                </a:lnTo>
                <a:lnTo>
                  <a:pt x="6258698" y="13722012"/>
                </a:lnTo>
                <a:cubicBezTo>
                  <a:pt x="6260195" y="13721077"/>
                  <a:pt x="6261603" y="13719913"/>
                  <a:pt x="6262190" y="13716853"/>
                </a:cubicBezTo>
                <a:close/>
                <a:moveTo>
                  <a:pt x="6579102" y="13002027"/>
                </a:moveTo>
                <a:cubicBezTo>
                  <a:pt x="6576467" y="12998816"/>
                  <a:pt x="6576160" y="12982306"/>
                  <a:pt x="6566676" y="12988861"/>
                </a:cubicBezTo>
                <a:cubicBezTo>
                  <a:pt x="6569500" y="12991645"/>
                  <a:pt x="6569193" y="13008396"/>
                  <a:pt x="6579102" y="13002027"/>
                </a:cubicBezTo>
                <a:close/>
                <a:moveTo>
                  <a:pt x="11066795" y="2848479"/>
                </a:moveTo>
                <a:cubicBezTo>
                  <a:pt x="11057492" y="2841815"/>
                  <a:pt x="11044867" y="2857684"/>
                  <a:pt x="11054309" y="2862878"/>
                </a:cubicBezTo>
                <a:cubicBezTo>
                  <a:pt x="11056426" y="2854621"/>
                  <a:pt x="11067149" y="2860381"/>
                  <a:pt x="11066795" y="2848479"/>
                </a:cubicBezTo>
                <a:close/>
                <a:moveTo>
                  <a:pt x="11140993" y="2682175"/>
                </a:moveTo>
                <a:lnTo>
                  <a:pt x="11136772" y="2683481"/>
                </a:lnTo>
                <a:lnTo>
                  <a:pt x="11133345" y="2684541"/>
                </a:lnTo>
                <a:cubicBezTo>
                  <a:pt x="11131221" y="2685198"/>
                  <a:pt x="11129522" y="2685724"/>
                  <a:pt x="11129522" y="2685724"/>
                </a:cubicBezTo>
                <a:lnTo>
                  <a:pt x="11136772" y="2683481"/>
                </a:lnTo>
                <a:lnTo>
                  <a:pt x="11139718" y="2682570"/>
                </a:lnTo>
                <a:cubicBezTo>
                  <a:pt x="11141417" y="2682044"/>
                  <a:pt x="11142267" y="2681781"/>
                  <a:pt x="11140993" y="2682175"/>
                </a:cubicBezTo>
                <a:close/>
                <a:moveTo>
                  <a:pt x="10612559" y="3880737"/>
                </a:moveTo>
                <a:lnTo>
                  <a:pt x="10598491" y="3874521"/>
                </a:lnTo>
                <a:cubicBezTo>
                  <a:pt x="10592971" y="3885862"/>
                  <a:pt x="10608653" y="3895343"/>
                  <a:pt x="10612559" y="3880737"/>
                </a:cubicBezTo>
                <a:close/>
                <a:moveTo>
                  <a:pt x="6569298" y="13034539"/>
                </a:moveTo>
                <a:cubicBezTo>
                  <a:pt x="6567367" y="13033175"/>
                  <a:pt x="6565247" y="13032238"/>
                  <a:pt x="6563505" y="13030445"/>
                </a:cubicBezTo>
                <a:cubicBezTo>
                  <a:pt x="6561144" y="13033496"/>
                  <a:pt x="6559396" y="13036305"/>
                  <a:pt x="6557034" y="13039356"/>
                </a:cubicBezTo>
                <a:cubicBezTo>
                  <a:pt x="6558965" y="13040721"/>
                  <a:pt x="6560896" y="13042085"/>
                  <a:pt x="6562827" y="13043450"/>
                </a:cubicBezTo>
                <a:cubicBezTo>
                  <a:pt x="6564999" y="13040828"/>
                  <a:pt x="6566936" y="13037590"/>
                  <a:pt x="6569298" y="13034539"/>
                </a:cubicBezTo>
                <a:close/>
                <a:moveTo>
                  <a:pt x="9190491" y="7103111"/>
                </a:moveTo>
                <a:cubicBezTo>
                  <a:pt x="9191630" y="7080577"/>
                  <a:pt x="9163757" y="7038665"/>
                  <a:pt x="9151528" y="7050331"/>
                </a:cubicBezTo>
                <a:cubicBezTo>
                  <a:pt x="9168936" y="7064479"/>
                  <a:pt x="9169174" y="7092994"/>
                  <a:pt x="9190491" y="7103111"/>
                </a:cubicBezTo>
                <a:close/>
                <a:moveTo>
                  <a:pt x="10725670" y="3630620"/>
                </a:moveTo>
                <a:cubicBezTo>
                  <a:pt x="10732549" y="3607216"/>
                  <a:pt x="10732853" y="3571296"/>
                  <a:pt x="10736821" y="3545889"/>
                </a:cubicBezTo>
                <a:cubicBezTo>
                  <a:pt x="10740980" y="3514574"/>
                  <a:pt x="10753616" y="3459461"/>
                  <a:pt x="10739038" y="3513206"/>
                </a:cubicBezTo>
                <a:cubicBezTo>
                  <a:pt x="10724708" y="3545638"/>
                  <a:pt x="10717909" y="3582928"/>
                  <a:pt x="10715496" y="3611444"/>
                </a:cubicBezTo>
                <a:cubicBezTo>
                  <a:pt x="10714568" y="3622766"/>
                  <a:pt x="10702108" y="3641743"/>
                  <a:pt x="10716220" y="3648998"/>
                </a:cubicBezTo>
                <a:cubicBezTo>
                  <a:pt x="10720353" y="3644831"/>
                  <a:pt x="10723377" y="3638421"/>
                  <a:pt x="10725670" y="3630620"/>
                </a:cubicBezTo>
                <a:close/>
                <a:moveTo>
                  <a:pt x="11012557" y="2994456"/>
                </a:moveTo>
                <a:cubicBezTo>
                  <a:pt x="11017844" y="2987101"/>
                  <a:pt x="11005994" y="2974725"/>
                  <a:pt x="11002461" y="2983875"/>
                </a:cubicBezTo>
                <a:cubicBezTo>
                  <a:pt x="11008001" y="2986323"/>
                  <a:pt x="11007869" y="2992385"/>
                  <a:pt x="11012557" y="2994456"/>
                </a:cubicBezTo>
                <a:close/>
                <a:moveTo>
                  <a:pt x="11061919" y="2885645"/>
                </a:moveTo>
                <a:cubicBezTo>
                  <a:pt x="11064004" y="2882225"/>
                  <a:pt x="11064672" y="2878691"/>
                  <a:pt x="11059787" y="2877043"/>
                </a:cubicBezTo>
                <a:cubicBezTo>
                  <a:pt x="11057801" y="2879229"/>
                  <a:pt x="11045356" y="2890071"/>
                  <a:pt x="11055553" y="2893555"/>
                </a:cubicBezTo>
                <a:cubicBezTo>
                  <a:pt x="11056333" y="2892368"/>
                  <a:pt x="11059834" y="2889064"/>
                  <a:pt x="11061919" y="2885645"/>
                </a:cubicBezTo>
                <a:close/>
                <a:moveTo>
                  <a:pt x="6605631" y="12976393"/>
                </a:moveTo>
                <a:cubicBezTo>
                  <a:pt x="6599180" y="12971496"/>
                  <a:pt x="6606799" y="12950812"/>
                  <a:pt x="6594112" y="12955440"/>
                </a:cubicBezTo>
                <a:cubicBezTo>
                  <a:pt x="6597262" y="12960926"/>
                  <a:pt x="6595207" y="12980488"/>
                  <a:pt x="6605631" y="12976393"/>
                </a:cubicBezTo>
                <a:close/>
                <a:moveTo>
                  <a:pt x="8376653" y="8968866"/>
                </a:moveTo>
                <a:cubicBezTo>
                  <a:pt x="8362750" y="8955560"/>
                  <a:pt x="8349695" y="8942630"/>
                  <a:pt x="8329657" y="8931730"/>
                </a:cubicBezTo>
                <a:cubicBezTo>
                  <a:pt x="8326621" y="8947784"/>
                  <a:pt x="8359275" y="8985235"/>
                  <a:pt x="8376653" y="8968866"/>
                </a:cubicBezTo>
                <a:close/>
                <a:moveTo>
                  <a:pt x="6594796" y="13004357"/>
                </a:moveTo>
                <a:cubicBezTo>
                  <a:pt x="6588117" y="12994241"/>
                  <a:pt x="6597327" y="12981424"/>
                  <a:pt x="6586734" y="12972138"/>
                </a:cubicBezTo>
                <a:cubicBezTo>
                  <a:pt x="6576630" y="12983537"/>
                  <a:pt x="6586499" y="13004784"/>
                  <a:pt x="6594796" y="13004357"/>
                </a:cubicBezTo>
                <a:close/>
                <a:moveTo>
                  <a:pt x="6705477" y="12755237"/>
                </a:moveTo>
                <a:lnTo>
                  <a:pt x="6705481" y="12754964"/>
                </a:lnTo>
                <a:lnTo>
                  <a:pt x="6705732" y="12736777"/>
                </a:lnTo>
                <a:cubicBezTo>
                  <a:pt x="6702442" y="12732397"/>
                  <a:pt x="6696368" y="12730858"/>
                  <a:pt x="6689282" y="12735360"/>
                </a:cubicBezTo>
                <a:cubicBezTo>
                  <a:pt x="6691634" y="12738689"/>
                  <a:pt x="6692804" y="12742386"/>
                  <a:pt x="6694825" y="12745887"/>
                </a:cubicBezTo>
                <a:lnTo>
                  <a:pt x="6705112" y="12754917"/>
                </a:lnTo>
                <a:close/>
                <a:moveTo>
                  <a:pt x="10416167" y="4357222"/>
                </a:moveTo>
                <a:cubicBezTo>
                  <a:pt x="10388494" y="4347035"/>
                  <a:pt x="10376627" y="4378518"/>
                  <a:pt x="10354922" y="4383720"/>
                </a:cubicBezTo>
                <a:cubicBezTo>
                  <a:pt x="10362047" y="4388399"/>
                  <a:pt x="10380950" y="4381448"/>
                  <a:pt x="10379704" y="4394670"/>
                </a:cubicBezTo>
                <a:cubicBezTo>
                  <a:pt x="10348320" y="4415999"/>
                  <a:pt x="10312929" y="4427906"/>
                  <a:pt x="10272475" y="4425845"/>
                </a:cubicBezTo>
                <a:cubicBezTo>
                  <a:pt x="10265999" y="4452058"/>
                  <a:pt x="10225970" y="4467527"/>
                  <a:pt x="10239590" y="4489868"/>
                </a:cubicBezTo>
                <a:cubicBezTo>
                  <a:pt x="10265028" y="4479684"/>
                  <a:pt x="10293757" y="4477075"/>
                  <a:pt x="10318529" y="4466087"/>
                </a:cubicBezTo>
                <a:cubicBezTo>
                  <a:pt x="10297431" y="4449113"/>
                  <a:pt x="10274881" y="4475876"/>
                  <a:pt x="10263925" y="4456753"/>
                </a:cubicBezTo>
                <a:cubicBezTo>
                  <a:pt x="10320493" y="4437370"/>
                  <a:pt x="10380504" y="4428689"/>
                  <a:pt x="10416167" y="4357222"/>
                </a:cubicBezTo>
                <a:close/>
                <a:moveTo>
                  <a:pt x="10507479" y="4151156"/>
                </a:moveTo>
                <a:cubicBezTo>
                  <a:pt x="10508666" y="4148883"/>
                  <a:pt x="10508511" y="4145913"/>
                  <a:pt x="10506177" y="4141949"/>
                </a:cubicBezTo>
                <a:cubicBezTo>
                  <a:pt x="10498975" y="4144378"/>
                  <a:pt x="10475134" y="4148637"/>
                  <a:pt x="10483038" y="4160800"/>
                </a:cubicBezTo>
                <a:cubicBezTo>
                  <a:pt x="10488260" y="4158517"/>
                  <a:pt x="10503916" y="4157974"/>
                  <a:pt x="10507479" y="4151156"/>
                </a:cubicBezTo>
                <a:close/>
                <a:moveTo>
                  <a:pt x="9188456" y="7138810"/>
                </a:moveTo>
                <a:cubicBezTo>
                  <a:pt x="9186271" y="7128211"/>
                  <a:pt x="9193846" y="7129525"/>
                  <a:pt x="9193228" y="7121149"/>
                </a:cubicBezTo>
                <a:cubicBezTo>
                  <a:pt x="9182017" y="7114965"/>
                  <a:pt x="9178300" y="7102609"/>
                  <a:pt x="9165799" y="7097918"/>
                </a:cubicBezTo>
                <a:cubicBezTo>
                  <a:pt x="9171584" y="7112927"/>
                  <a:pt x="9172959" y="7131535"/>
                  <a:pt x="9188456" y="7138810"/>
                </a:cubicBezTo>
                <a:close/>
                <a:moveTo>
                  <a:pt x="10438303" y="4317524"/>
                </a:moveTo>
                <a:cubicBezTo>
                  <a:pt x="10427597" y="4303612"/>
                  <a:pt x="10404386" y="4294887"/>
                  <a:pt x="10390790" y="4281739"/>
                </a:cubicBezTo>
                <a:cubicBezTo>
                  <a:pt x="10379490" y="4294599"/>
                  <a:pt x="10352129" y="4312604"/>
                  <a:pt x="10356600" y="4336003"/>
                </a:cubicBezTo>
                <a:cubicBezTo>
                  <a:pt x="10363927" y="4327509"/>
                  <a:pt x="10374459" y="4329102"/>
                  <a:pt x="10384463" y="4328421"/>
                </a:cubicBezTo>
                <a:cubicBezTo>
                  <a:pt x="10388711" y="4321117"/>
                  <a:pt x="10383722" y="4317382"/>
                  <a:pt x="10387355" y="4310316"/>
                </a:cubicBezTo>
                <a:cubicBezTo>
                  <a:pt x="10400589" y="4311572"/>
                  <a:pt x="10410504" y="4313403"/>
                  <a:pt x="10420255" y="4324852"/>
                </a:cubicBezTo>
                <a:cubicBezTo>
                  <a:pt x="10413631" y="4330597"/>
                  <a:pt x="10401114" y="4331188"/>
                  <a:pt x="10413090" y="4341070"/>
                </a:cubicBezTo>
                <a:cubicBezTo>
                  <a:pt x="10424086" y="4339297"/>
                  <a:pt x="10434417" y="4336721"/>
                  <a:pt x="10438303" y="4317524"/>
                </a:cubicBezTo>
                <a:close/>
                <a:moveTo>
                  <a:pt x="10849923" y="3386743"/>
                </a:moveTo>
                <a:cubicBezTo>
                  <a:pt x="10843531" y="3383918"/>
                  <a:pt x="10835740" y="3364664"/>
                  <a:pt x="10827617" y="3373826"/>
                </a:cubicBezTo>
                <a:cubicBezTo>
                  <a:pt x="10834435" y="3376839"/>
                  <a:pt x="10841612" y="3396332"/>
                  <a:pt x="10849923" y="3386743"/>
                </a:cubicBezTo>
                <a:close/>
                <a:moveTo>
                  <a:pt x="6909939" y="12309949"/>
                </a:moveTo>
                <a:cubicBezTo>
                  <a:pt x="6899526" y="12305857"/>
                  <a:pt x="6910200" y="12297834"/>
                  <a:pt x="6899786" y="12293743"/>
                </a:cubicBezTo>
                <a:cubicBezTo>
                  <a:pt x="6895634" y="12298532"/>
                  <a:pt x="6893987" y="12303410"/>
                  <a:pt x="6894184" y="12307574"/>
                </a:cubicBezTo>
                <a:cubicBezTo>
                  <a:pt x="6900198" y="12311250"/>
                  <a:pt x="6905261" y="12312468"/>
                  <a:pt x="6909939" y="12309949"/>
                </a:cubicBezTo>
                <a:close/>
                <a:moveTo>
                  <a:pt x="6013736" y="14345270"/>
                </a:moveTo>
                <a:cubicBezTo>
                  <a:pt x="6000422" y="14337345"/>
                  <a:pt x="5987463" y="14377053"/>
                  <a:pt x="5998262" y="14380293"/>
                </a:cubicBezTo>
                <a:close/>
                <a:moveTo>
                  <a:pt x="6725971" y="12738849"/>
                </a:moveTo>
                <a:cubicBezTo>
                  <a:pt x="6724265" y="12738096"/>
                  <a:pt x="6721894" y="12736540"/>
                  <a:pt x="6719949" y="12735172"/>
                </a:cubicBezTo>
                <a:cubicBezTo>
                  <a:pt x="6718582" y="12737112"/>
                  <a:pt x="6717216" y="12739052"/>
                  <a:pt x="6715849" y="12740992"/>
                </a:cubicBezTo>
                <a:cubicBezTo>
                  <a:pt x="6717793" y="12742361"/>
                  <a:pt x="6719925" y="12743303"/>
                  <a:pt x="6721682" y="12745096"/>
                </a:cubicBezTo>
                <a:cubicBezTo>
                  <a:pt x="6723049" y="12743156"/>
                  <a:pt x="6724416" y="12741216"/>
                  <a:pt x="6725971" y="12738849"/>
                </a:cubicBezTo>
                <a:close/>
                <a:moveTo>
                  <a:pt x="11026397" y="3009242"/>
                </a:moveTo>
                <a:cubicBezTo>
                  <a:pt x="11027144" y="3002942"/>
                  <a:pt x="11029308" y="2995737"/>
                  <a:pt x="11020981" y="2996139"/>
                </a:cubicBezTo>
                <a:cubicBezTo>
                  <a:pt x="11019006" y="3002916"/>
                  <a:pt x="11021898" y="3006745"/>
                  <a:pt x="11026397" y="3009242"/>
                </a:cubicBezTo>
                <a:close/>
                <a:moveTo>
                  <a:pt x="6300709" y="13704766"/>
                </a:moveTo>
                <a:lnTo>
                  <a:pt x="6287043" y="13698728"/>
                </a:lnTo>
                <a:cubicBezTo>
                  <a:pt x="6281797" y="13707133"/>
                  <a:pt x="6286644" y="13712339"/>
                  <a:pt x="6295989" y="13715447"/>
                </a:cubicBezTo>
                <a:close/>
                <a:moveTo>
                  <a:pt x="10727844" y="3696468"/>
                </a:moveTo>
                <a:cubicBezTo>
                  <a:pt x="10730853" y="3685047"/>
                  <a:pt x="10732444" y="3674529"/>
                  <a:pt x="10719905" y="3674089"/>
                </a:cubicBezTo>
                <a:cubicBezTo>
                  <a:pt x="10715667" y="3685987"/>
                  <a:pt x="10721542" y="3691134"/>
                  <a:pt x="10727844" y="3696468"/>
                </a:cubicBezTo>
                <a:close/>
                <a:moveTo>
                  <a:pt x="6835160" y="12508755"/>
                </a:moveTo>
                <a:cubicBezTo>
                  <a:pt x="6830348" y="12490871"/>
                  <a:pt x="6823193" y="12480592"/>
                  <a:pt x="6810368" y="12469335"/>
                </a:cubicBezTo>
                <a:cubicBezTo>
                  <a:pt x="6796469" y="12483526"/>
                  <a:pt x="6818460" y="12516626"/>
                  <a:pt x="6835160" y="12508755"/>
                </a:cubicBezTo>
                <a:close/>
                <a:moveTo>
                  <a:pt x="7108390" y="11898349"/>
                </a:moveTo>
                <a:cubicBezTo>
                  <a:pt x="7069252" y="11914863"/>
                  <a:pt x="7018981" y="11865240"/>
                  <a:pt x="7015567" y="11822991"/>
                </a:cubicBezTo>
                <a:cubicBezTo>
                  <a:pt x="7067251" y="11815823"/>
                  <a:pt x="7080453" y="11871356"/>
                  <a:pt x="7108390" y="11898349"/>
                </a:cubicBezTo>
                <a:close/>
                <a:moveTo>
                  <a:pt x="10518324" y="4181492"/>
                </a:moveTo>
                <a:lnTo>
                  <a:pt x="10509779" y="4177716"/>
                </a:lnTo>
                <a:lnTo>
                  <a:pt x="10506196" y="4185825"/>
                </a:lnTo>
                <a:lnTo>
                  <a:pt x="10514742" y="4189601"/>
                </a:lnTo>
                <a:close/>
                <a:moveTo>
                  <a:pt x="6648154" y="12940939"/>
                </a:moveTo>
                <a:cubicBezTo>
                  <a:pt x="6646165" y="12947736"/>
                  <a:pt x="6632245" y="12957449"/>
                  <a:pt x="6627607" y="12970240"/>
                </a:cubicBezTo>
                <a:cubicBezTo>
                  <a:pt x="6626282" y="12973237"/>
                  <a:pt x="6629857" y="12978910"/>
                  <a:pt x="6626928" y="12983245"/>
                </a:cubicBezTo>
                <a:cubicBezTo>
                  <a:pt x="6609772" y="13014044"/>
                  <a:pt x="6581723" y="13047705"/>
                  <a:pt x="6556290" y="13065125"/>
                </a:cubicBezTo>
                <a:cubicBezTo>
                  <a:pt x="6455427" y="13054845"/>
                  <a:pt x="6597054" y="12908639"/>
                  <a:pt x="6629376" y="12887099"/>
                </a:cubicBezTo>
                <a:cubicBezTo>
                  <a:pt x="6650151" y="12896279"/>
                  <a:pt x="6652655" y="12925018"/>
                  <a:pt x="6648154" y="12940939"/>
                </a:cubicBezTo>
                <a:close/>
                <a:moveTo>
                  <a:pt x="6472196" y="13346361"/>
                </a:moveTo>
                <a:cubicBezTo>
                  <a:pt x="6480614" y="13326152"/>
                  <a:pt x="6476805" y="13308176"/>
                  <a:pt x="6467353" y="13290251"/>
                </a:cubicBezTo>
                <a:cubicBezTo>
                  <a:pt x="6458130" y="13311125"/>
                  <a:pt x="6462367" y="13329290"/>
                  <a:pt x="6472196" y="13346361"/>
                </a:cubicBezTo>
                <a:close/>
                <a:moveTo>
                  <a:pt x="6713509" y="12800511"/>
                </a:moveTo>
                <a:cubicBezTo>
                  <a:pt x="6724858" y="12780593"/>
                  <a:pt x="6702955" y="12750561"/>
                  <a:pt x="6681945" y="12751963"/>
                </a:cubicBezTo>
                <a:cubicBezTo>
                  <a:pt x="6679047" y="12748139"/>
                  <a:pt x="6680395" y="12743646"/>
                  <a:pt x="6681253" y="12739254"/>
                </a:cubicBezTo>
                <a:lnTo>
                  <a:pt x="6680290" y="12736049"/>
                </a:lnTo>
                <a:lnTo>
                  <a:pt x="6677615" y="12727153"/>
                </a:lnTo>
                <a:cubicBezTo>
                  <a:pt x="6673962" y="12728210"/>
                  <a:pt x="6672548" y="12729970"/>
                  <a:pt x="6672381" y="12732186"/>
                </a:cubicBezTo>
                <a:lnTo>
                  <a:pt x="6673649" y="12736559"/>
                </a:lnTo>
                <a:lnTo>
                  <a:pt x="6674634" y="12739956"/>
                </a:lnTo>
                <a:cubicBezTo>
                  <a:pt x="6677313" y="12745719"/>
                  <a:pt x="6681024" y="12752319"/>
                  <a:pt x="6677844" y="12757784"/>
                </a:cubicBezTo>
                <a:cubicBezTo>
                  <a:pt x="6702329" y="12763514"/>
                  <a:pt x="6692598" y="12786692"/>
                  <a:pt x="6713509" y="12800511"/>
                </a:cubicBezTo>
                <a:close/>
                <a:moveTo>
                  <a:pt x="6930012" y="12319837"/>
                </a:moveTo>
                <a:cubicBezTo>
                  <a:pt x="6920639" y="12315695"/>
                  <a:pt x="6923299" y="12296997"/>
                  <a:pt x="6911437" y="12301948"/>
                </a:cubicBezTo>
                <a:cubicBezTo>
                  <a:pt x="6914379" y="12306815"/>
                  <a:pt x="6917880" y="12332312"/>
                  <a:pt x="6930012" y="12319837"/>
                </a:cubicBezTo>
                <a:close/>
                <a:moveTo>
                  <a:pt x="6492436" y="13311304"/>
                </a:moveTo>
                <a:cubicBezTo>
                  <a:pt x="6494439" y="13302379"/>
                  <a:pt x="6489162" y="13288305"/>
                  <a:pt x="6483585" y="13280113"/>
                </a:cubicBezTo>
                <a:cubicBezTo>
                  <a:pt x="6477989" y="13293933"/>
                  <a:pt x="6478413" y="13306849"/>
                  <a:pt x="6487748" y="13318102"/>
                </a:cubicBezTo>
                <a:cubicBezTo>
                  <a:pt x="6490292" y="13316680"/>
                  <a:pt x="6491769" y="13314278"/>
                  <a:pt x="6492436" y="13311304"/>
                </a:cubicBezTo>
                <a:close/>
                <a:moveTo>
                  <a:pt x="6501555" y="13292635"/>
                </a:moveTo>
                <a:cubicBezTo>
                  <a:pt x="6504704" y="13284353"/>
                  <a:pt x="6509511" y="13275785"/>
                  <a:pt x="6500004" y="13269547"/>
                </a:cubicBezTo>
                <a:cubicBezTo>
                  <a:pt x="6496240" y="13278067"/>
                  <a:pt x="6491621" y="13286209"/>
                  <a:pt x="6501555" y="13292635"/>
                </a:cubicBezTo>
                <a:close/>
                <a:moveTo>
                  <a:pt x="9186295" y="7217082"/>
                </a:moveTo>
                <a:cubicBezTo>
                  <a:pt x="9194977" y="7195390"/>
                  <a:pt x="9171042" y="7175180"/>
                  <a:pt x="9158353" y="7161614"/>
                </a:cubicBezTo>
                <a:cubicBezTo>
                  <a:pt x="9163724" y="7183667"/>
                  <a:pt x="9173003" y="7201693"/>
                  <a:pt x="9186295" y="7217082"/>
                </a:cubicBezTo>
                <a:close/>
                <a:moveTo>
                  <a:pt x="9316377" y="6940373"/>
                </a:moveTo>
                <a:cubicBezTo>
                  <a:pt x="9315137" y="6923631"/>
                  <a:pt x="9305118" y="6914543"/>
                  <a:pt x="9289828" y="6910059"/>
                </a:cubicBezTo>
                <a:cubicBezTo>
                  <a:pt x="9284521" y="6926826"/>
                  <a:pt x="9290237" y="6940902"/>
                  <a:pt x="9280249" y="6944914"/>
                </a:cubicBezTo>
                <a:cubicBezTo>
                  <a:pt x="9270847" y="6944205"/>
                  <a:pt x="9272845" y="6933302"/>
                  <a:pt x="9263047" y="6933556"/>
                </a:cubicBezTo>
                <a:cubicBezTo>
                  <a:pt x="9261908" y="6943466"/>
                  <a:pt x="9276750" y="6954531"/>
                  <a:pt x="9261577" y="6957995"/>
                </a:cubicBezTo>
                <a:cubicBezTo>
                  <a:pt x="9246631" y="6958163"/>
                  <a:pt x="9242296" y="6937431"/>
                  <a:pt x="9229791" y="6945375"/>
                </a:cubicBezTo>
                <a:cubicBezTo>
                  <a:pt x="9230650" y="6957007"/>
                  <a:pt x="9239399" y="6961503"/>
                  <a:pt x="9242442" y="6971108"/>
                </a:cubicBezTo>
                <a:cubicBezTo>
                  <a:pt x="9267932" y="6961734"/>
                  <a:pt x="9287859" y="6946693"/>
                  <a:pt x="9316377" y="6940373"/>
                </a:cubicBezTo>
                <a:close/>
                <a:moveTo>
                  <a:pt x="6034528" y="14368599"/>
                </a:moveTo>
                <a:cubicBezTo>
                  <a:pt x="6037592" y="14360692"/>
                  <a:pt x="6031318" y="14349592"/>
                  <a:pt x="6023109" y="14344816"/>
                </a:cubicBezTo>
                <a:cubicBezTo>
                  <a:pt x="6014561" y="14358397"/>
                  <a:pt x="6023472" y="14365907"/>
                  <a:pt x="6028078" y="14375089"/>
                </a:cubicBezTo>
                <a:cubicBezTo>
                  <a:pt x="6031449" y="14373515"/>
                  <a:pt x="6033507" y="14371235"/>
                  <a:pt x="6034528" y="14368599"/>
                </a:cubicBezTo>
                <a:close/>
                <a:moveTo>
                  <a:pt x="10976544" y="3186788"/>
                </a:moveTo>
                <a:lnTo>
                  <a:pt x="10986845" y="3157661"/>
                </a:lnTo>
                <a:lnTo>
                  <a:pt x="10994957" y="3134722"/>
                </a:lnTo>
                <a:cubicBezTo>
                  <a:pt x="11002639" y="3098460"/>
                  <a:pt x="11000460" y="3061028"/>
                  <a:pt x="10984375" y="3034030"/>
                </a:cubicBezTo>
                <a:cubicBezTo>
                  <a:pt x="10960318" y="2992797"/>
                  <a:pt x="10921196" y="2968370"/>
                  <a:pt x="10873000" y="2950646"/>
                </a:cubicBezTo>
                <a:cubicBezTo>
                  <a:pt x="10842051" y="3033370"/>
                  <a:pt x="10814998" y="3154540"/>
                  <a:pt x="10801725" y="3253746"/>
                </a:cubicBezTo>
                <a:lnTo>
                  <a:pt x="10842509" y="3259308"/>
                </a:lnTo>
                <a:lnTo>
                  <a:pt x="10845036" y="3259653"/>
                </a:lnTo>
                <a:cubicBezTo>
                  <a:pt x="10886447" y="3261788"/>
                  <a:pt x="10921678" y="3252299"/>
                  <a:pt x="10946373" y="3228399"/>
                </a:cubicBezTo>
                <a:cubicBezTo>
                  <a:pt x="10958053" y="3217238"/>
                  <a:pt x="10968278" y="3202884"/>
                  <a:pt x="10976544" y="3186788"/>
                </a:cubicBezTo>
                <a:close/>
                <a:moveTo>
                  <a:pt x="6525759" y="13270235"/>
                </a:moveTo>
                <a:cubicBezTo>
                  <a:pt x="6530857" y="13263323"/>
                  <a:pt x="6528468" y="13244447"/>
                  <a:pt x="6519044" y="13248429"/>
                </a:cubicBezTo>
                <a:cubicBezTo>
                  <a:pt x="6524805" y="13255048"/>
                  <a:pt x="6520425" y="13263805"/>
                  <a:pt x="6525759" y="13270235"/>
                </a:cubicBezTo>
                <a:close/>
                <a:moveTo>
                  <a:pt x="10879931" y="3421424"/>
                </a:moveTo>
                <a:cubicBezTo>
                  <a:pt x="10871269" y="3419126"/>
                  <a:pt x="10869477" y="3394362"/>
                  <a:pt x="10858707" y="3404905"/>
                </a:cubicBezTo>
                <a:cubicBezTo>
                  <a:pt x="10863115" y="3409913"/>
                  <a:pt x="10867932" y="3432443"/>
                  <a:pt x="10879931" y="3421424"/>
                </a:cubicBezTo>
                <a:close/>
                <a:moveTo>
                  <a:pt x="8417430" y="8997116"/>
                </a:moveTo>
                <a:cubicBezTo>
                  <a:pt x="8386556" y="9018776"/>
                  <a:pt x="8258697" y="8940795"/>
                  <a:pt x="8258360" y="8900228"/>
                </a:cubicBezTo>
                <a:cubicBezTo>
                  <a:pt x="8317714" y="8892174"/>
                  <a:pt x="8382013" y="8939514"/>
                  <a:pt x="8420941" y="8977691"/>
                </a:cubicBezTo>
                <a:cubicBezTo>
                  <a:pt x="8418339" y="8984727"/>
                  <a:pt x="8411253" y="8993875"/>
                  <a:pt x="8417430" y="8997116"/>
                </a:cubicBezTo>
                <a:close/>
                <a:moveTo>
                  <a:pt x="6764715" y="12738986"/>
                </a:moveTo>
                <a:cubicBezTo>
                  <a:pt x="6765366" y="12736792"/>
                  <a:pt x="6764697" y="12734844"/>
                  <a:pt x="6760978" y="12733455"/>
                </a:cubicBezTo>
                <a:cubicBezTo>
                  <a:pt x="6757442" y="12737999"/>
                  <a:pt x="6758069" y="12742346"/>
                  <a:pt x="6760541" y="12745982"/>
                </a:cubicBezTo>
                <a:cubicBezTo>
                  <a:pt x="6762096" y="12743617"/>
                  <a:pt x="6764065" y="12741179"/>
                  <a:pt x="6764715" y="12738986"/>
                </a:cubicBezTo>
                <a:close/>
                <a:moveTo>
                  <a:pt x="6948560" y="12323956"/>
                </a:moveTo>
                <a:cubicBezTo>
                  <a:pt x="6939268" y="12312716"/>
                  <a:pt x="6944256" y="12299122"/>
                  <a:pt x="6929574" y="12288559"/>
                </a:cubicBezTo>
                <a:cubicBezTo>
                  <a:pt x="6926331" y="12299356"/>
                  <a:pt x="6932733" y="12333269"/>
                  <a:pt x="6948560" y="12323956"/>
                </a:cubicBezTo>
                <a:close/>
                <a:moveTo>
                  <a:pt x="9759304" y="5963383"/>
                </a:moveTo>
                <a:lnTo>
                  <a:pt x="9750119" y="5958805"/>
                </a:lnTo>
                <a:lnTo>
                  <a:pt x="9740731" y="5977645"/>
                </a:lnTo>
                <a:lnTo>
                  <a:pt x="9749916" y="5982222"/>
                </a:lnTo>
                <a:close/>
                <a:moveTo>
                  <a:pt x="10541220" y="4196710"/>
                </a:moveTo>
                <a:cubicBezTo>
                  <a:pt x="10522559" y="4186934"/>
                  <a:pt x="10509388" y="4191316"/>
                  <a:pt x="10501418" y="4208198"/>
                </a:cubicBezTo>
                <a:cubicBezTo>
                  <a:pt x="10516976" y="4209972"/>
                  <a:pt x="10529531" y="4205827"/>
                  <a:pt x="10541220" y="4196710"/>
                </a:cubicBezTo>
                <a:close/>
                <a:moveTo>
                  <a:pt x="9640942" y="6235782"/>
                </a:moveTo>
                <a:cubicBezTo>
                  <a:pt x="9630476" y="6227444"/>
                  <a:pt x="9613695" y="6201389"/>
                  <a:pt x="9596377" y="6207850"/>
                </a:cubicBezTo>
                <a:cubicBezTo>
                  <a:pt x="9604757" y="6217229"/>
                  <a:pt x="9622997" y="6242451"/>
                  <a:pt x="9640942" y="6235782"/>
                </a:cubicBezTo>
                <a:close/>
                <a:moveTo>
                  <a:pt x="9334855" y="6931056"/>
                </a:moveTo>
                <a:cubicBezTo>
                  <a:pt x="9337008" y="6915932"/>
                  <a:pt x="9323783" y="6914102"/>
                  <a:pt x="9318445" y="6905144"/>
                </a:cubicBezTo>
                <a:cubicBezTo>
                  <a:pt x="9313349" y="6912065"/>
                  <a:pt x="9320338" y="6930727"/>
                  <a:pt x="9334855" y="6931056"/>
                </a:cubicBezTo>
                <a:close/>
                <a:moveTo>
                  <a:pt x="6738333" y="12808935"/>
                </a:moveTo>
                <a:cubicBezTo>
                  <a:pt x="6739793" y="12798132"/>
                  <a:pt x="6739077" y="12787638"/>
                  <a:pt x="6735434" y="12777569"/>
                </a:cubicBezTo>
                <a:lnTo>
                  <a:pt x="6720769" y="12756913"/>
                </a:lnTo>
                <a:lnTo>
                  <a:pt x="6714971" y="12748746"/>
                </a:lnTo>
                <a:lnTo>
                  <a:pt x="6715599" y="12756253"/>
                </a:lnTo>
                <a:lnTo>
                  <a:pt x="6717880" y="12783552"/>
                </a:lnTo>
                <a:cubicBezTo>
                  <a:pt x="6721646" y="12795075"/>
                  <a:pt x="6728335" y="12805026"/>
                  <a:pt x="6738333" y="12808935"/>
                </a:cubicBezTo>
                <a:close/>
                <a:moveTo>
                  <a:pt x="7169697" y="11838744"/>
                </a:moveTo>
                <a:cubicBezTo>
                  <a:pt x="7124093" y="11827775"/>
                  <a:pt x="7083213" y="11790173"/>
                  <a:pt x="7088004" y="11754188"/>
                </a:cubicBezTo>
                <a:cubicBezTo>
                  <a:pt x="7123863" y="11755691"/>
                  <a:pt x="7174339" y="11804148"/>
                  <a:pt x="7169697" y="11838744"/>
                </a:cubicBezTo>
                <a:close/>
                <a:moveTo>
                  <a:pt x="7886165" y="10218946"/>
                </a:moveTo>
                <a:cubicBezTo>
                  <a:pt x="7886137" y="10213982"/>
                  <a:pt x="7886110" y="10209017"/>
                  <a:pt x="7886129" y="10204712"/>
                </a:cubicBezTo>
                <a:cubicBezTo>
                  <a:pt x="7883801" y="10204557"/>
                  <a:pt x="7881473" y="10204403"/>
                  <a:pt x="7879192" y="10204908"/>
                </a:cubicBezTo>
                <a:cubicBezTo>
                  <a:pt x="7879173" y="10209213"/>
                  <a:pt x="7879201" y="10214177"/>
                  <a:pt x="7878875" y="10218837"/>
                </a:cubicBezTo>
                <a:cubicBezTo>
                  <a:pt x="7881509" y="10218638"/>
                  <a:pt x="7884142" y="10218437"/>
                  <a:pt x="7886165" y="10218946"/>
                </a:cubicBezTo>
                <a:close/>
                <a:moveTo>
                  <a:pt x="6328385" y="13746101"/>
                </a:moveTo>
                <a:cubicBezTo>
                  <a:pt x="6306326" y="13739418"/>
                  <a:pt x="6295541" y="13728014"/>
                  <a:pt x="6277793" y="13719662"/>
                </a:cubicBezTo>
                <a:cubicBezTo>
                  <a:pt x="6268565" y="13727840"/>
                  <a:pt x="6262673" y="13744640"/>
                  <a:pt x="6255877" y="13760020"/>
                </a:cubicBezTo>
                <a:cubicBezTo>
                  <a:pt x="6244033" y="13763722"/>
                  <a:pt x="6228132" y="13760143"/>
                  <a:pt x="6217358" y="13751745"/>
                </a:cubicBezTo>
                <a:lnTo>
                  <a:pt x="6206745" y="13736628"/>
                </a:lnTo>
                <a:lnTo>
                  <a:pt x="6206193" y="13735841"/>
                </a:lnTo>
                <a:cubicBezTo>
                  <a:pt x="6204518" y="13729540"/>
                  <a:pt x="6205274" y="13722342"/>
                  <a:pt x="6209608" y="13714555"/>
                </a:cubicBezTo>
                <a:cubicBezTo>
                  <a:pt x="6217834" y="13702871"/>
                  <a:pt x="6238500" y="13724257"/>
                  <a:pt x="6245107" y="13709305"/>
                </a:cubicBezTo>
                <a:cubicBezTo>
                  <a:pt x="6229525" y="13693740"/>
                  <a:pt x="6208589" y="13679893"/>
                  <a:pt x="6179338" y="13680246"/>
                </a:cubicBezTo>
                <a:cubicBezTo>
                  <a:pt x="6161260" y="13695746"/>
                  <a:pt x="6175214" y="13703444"/>
                  <a:pt x="6169182" y="13721715"/>
                </a:cubicBezTo>
                <a:cubicBezTo>
                  <a:pt x="6142374" y="13733869"/>
                  <a:pt x="6113812" y="13700313"/>
                  <a:pt x="6124612" y="13672405"/>
                </a:cubicBezTo>
                <a:cubicBezTo>
                  <a:pt x="6142004" y="13668855"/>
                  <a:pt x="6154913" y="13698558"/>
                  <a:pt x="6165245" y="13674019"/>
                </a:cubicBezTo>
                <a:cubicBezTo>
                  <a:pt x="6162853" y="13663259"/>
                  <a:pt x="6122609" y="13643435"/>
                  <a:pt x="6100987" y="13641541"/>
                </a:cubicBezTo>
                <a:cubicBezTo>
                  <a:pt x="6083236" y="13655144"/>
                  <a:pt x="6091001" y="13673383"/>
                  <a:pt x="6083073" y="13691326"/>
                </a:cubicBezTo>
                <a:cubicBezTo>
                  <a:pt x="6050861" y="13704157"/>
                  <a:pt x="6021148" y="13663965"/>
                  <a:pt x="6029385" y="13634925"/>
                </a:cubicBezTo>
                <a:cubicBezTo>
                  <a:pt x="6045873" y="13629955"/>
                  <a:pt x="6077852" y="13665020"/>
                  <a:pt x="6083477" y="13633804"/>
                </a:cubicBezTo>
                <a:cubicBezTo>
                  <a:pt x="6068699" y="13617573"/>
                  <a:pt x="6031941" y="13609502"/>
                  <a:pt x="6008969" y="13596799"/>
                </a:cubicBezTo>
                <a:cubicBezTo>
                  <a:pt x="5992171" y="13612866"/>
                  <a:pt x="5985218" y="13620516"/>
                  <a:pt x="5988959" y="13642084"/>
                </a:cubicBezTo>
                <a:cubicBezTo>
                  <a:pt x="5963769" y="13657506"/>
                  <a:pt x="5921273" y="13625453"/>
                  <a:pt x="5935857" y="13593600"/>
                </a:cubicBezTo>
                <a:cubicBezTo>
                  <a:pt x="5954391" y="13592087"/>
                  <a:pt x="5985029" y="13620943"/>
                  <a:pt x="5991459" y="13589062"/>
                </a:cubicBezTo>
                <a:cubicBezTo>
                  <a:pt x="5960719" y="13580075"/>
                  <a:pt x="5941423" y="13556741"/>
                  <a:pt x="5915011" y="13555284"/>
                </a:cubicBezTo>
                <a:cubicBezTo>
                  <a:pt x="5901185" y="13563472"/>
                  <a:pt x="5889809" y="13588062"/>
                  <a:pt x="5893681" y="13603560"/>
                </a:cubicBezTo>
                <a:cubicBezTo>
                  <a:pt x="5865829" y="13615763"/>
                  <a:pt x="5823948" y="13583472"/>
                  <a:pt x="5847442" y="13549939"/>
                </a:cubicBezTo>
                <a:cubicBezTo>
                  <a:pt x="5864178" y="13550185"/>
                  <a:pt x="5877922" y="13571066"/>
                  <a:pt x="5887678" y="13543207"/>
                </a:cubicBezTo>
                <a:cubicBezTo>
                  <a:pt x="5885326" y="13528892"/>
                  <a:pt x="5848320" y="13515604"/>
                  <a:pt x="5833670" y="13515259"/>
                </a:cubicBezTo>
                <a:cubicBezTo>
                  <a:pt x="5818949" y="13526626"/>
                  <a:pt x="5812091" y="13558319"/>
                  <a:pt x="5795226" y="13564142"/>
                </a:cubicBezTo>
                <a:cubicBezTo>
                  <a:pt x="5770078" y="13554053"/>
                  <a:pt x="5744503" y="13543774"/>
                  <a:pt x="5752184" y="13520615"/>
                </a:cubicBezTo>
                <a:cubicBezTo>
                  <a:pt x="5766051" y="13508870"/>
                  <a:pt x="5792768" y="13521186"/>
                  <a:pt x="5800474" y="13533781"/>
                </a:cubicBezTo>
                <a:lnTo>
                  <a:pt x="5812743" y="13506012"/>
                </a:lnTo>
                <a:cubicBezTo>
                  <a:pt x="5795979" y="13491967"/>
                  <a:pt x="5771358" y="13484152"/>
                  <a:pt x="5745464" y="13480371"/>
                </a:cubicBezTo>
                <a:cubicBezTo>
                  <a:pt x="5733723" y="13488459"/>
                  <a:pt x="5724743" y="13501853"/>
                  <a:pt x="5717592" y="13505330"/>
                </a:cubicBezTo>
                <a:cubicBezTo>
                  <a:pt x="5702672" y="13512526"/>
                  <a:pt x="5683486" y="13566345"/>
                  <a:pt x="5670929" y="13592455"/>
                </a:cubicBezTo>
                <a:cubicBezTo>
                  <a:pt x="5653791" y="13627776"/>
                  <a:pt x="5635809" y="13667319"/>
                  <a:pt x="5616923" y="13705441"/>
                </a:cubicBezTo>
                <a:cubicBezTo>
                  <a:pt x="5596527" y="13746981"/>
                  <a:pt x="5568899" y="13799112"/>
                  <a:pt x="5560294" y="13833607"/>
                </a:cubicBezTo>
                <a:cubicBezTo>
                  <a:pt x="5557193" y="13847556"/>
                  <a:pt x="5570123" y="13864502"/>
                  <a:pt x="5555254" y="13872740"/>
                </a:cubicBezTo>
                <a:lnTo>
                  <a:pt x="5577471" y="13886892"/>
                </a:lnTo>
                <a:lnTo>
                  <a:pt x="5659619" y="13939215"/>
                </a:lnTo>
                <a:cubicBezTo>
                  <a:pt x="5697194" y="13958434"/>
                  <a:pt x="5736591" y="13975842"/>
                  <a:pt x="5774915" y="13994818"/>
                </a:cubicBezTo>
                <a:cubicBezTo>
                  <a:pt x="5822231" y="14018277"/>
                  <a:pt x="5866148" y="14049425"/>
                  <a:pt x="5912599" y="14067907"/>
                </a:cubicBezTo>
                <a:cubicBezTo>
                  <a:pt x="5975468" y="14093133"/>
                  <a:pt x="6041775" y="14107111"/>
                  <a:pt x="6106999" y="14124695"/>
                </a:cubicBezTo>
                <a:cubicBezTo>
                  <a:pt x="6203749" y="14048979"/>
                  <a:pt x="6259817" y="13878183"/>
                  <a:pt x="6328385" y="13746101"/>
                </a:cubicBezTo>
                <a:close/>
                <a:moveTo>
                  <a:pt x="6057642" y="14360075"/>
                </a:moveTo>
                <a:cubicBezTo>
                  <a:pt x="6051939" y="14345304"/>
                  <a:pt x="6057308" y="14326235"/>
                  <a:pt x="6040533" y="14315761"/>
                </a:cubicBezTo>
                <a:cubicBezTo>
                  <a:pt x="6034453" y="14332982"/>
                  <a:pt x="6045146" y="14360680"/>
                  <a:pt x="6057642" y="14360075"/>
                </a:cubicBezTo>
                <a:close/>
                <a:moveTo>
                  <a:pt x="9606135" y="6340208"/>
                </a:moveTo>
                <a:cubicBezTo>
                  <a:pt x="9594009" y="6336248"/>
                  <a:pt x="9600458" y="6326452"/>
                  <a:pt x="9585413" y="6324158"/>
                </a:cubicBezTo>
                <a:cubicBezTo>
                  <a:pt x="9571031" y="6335205"/>
                  <a:pt x="9600756" y="6359385"/>
                  <a:pt x="9606135" y="6340208"/>
                </a:cubicBezTo>
                <a:close/>
                <a:moveTo>
                  <a:pt x="9620053" y="6312278"/>
                </a:moveTo>
                <a:cubicBezTo>
                  <a:pt x="9600276" y="6336248"/>
                  <a:pt x="9620053" y="6312278"/>
                  <a:pt x="9620053" y="6312278"/>
                </a:cubicBezTo>
                <a:close/>
                <a:moveTo>
                  <a:pt x="6758639" y="12792973"/>
                </a:moveTo>
                <a:cubicBezTo>
                  <a:pt x="6753414" y="12786340"/>
                  <a:pt x="6752071" y="12775824"/>
                  <a:pt x="6749436" y="12766645"/>
                </a:cubicBezTo>
                <a:lnTo>
                  <a:pt x="6746468" y="12760189"/>
                </a:lnTo>
                <a:lnTo>
                  <a:pt x="6743868" y="12754532"/>
                </a:lnTo>
                <a:cubicBezTo>
                  <a:pt x="6741258" y="12751265"/>
                  <a:pt x="6737678" y="12748983"/>
                  <a:pt x="6732482" y="12748341"/>
                </a:cubicBezTo>
                <a:lnTo>
                  <a:pt x="6735035" y="12758732"/>
                </a:lnTo>
                <a:lnTo>
                  <a:pt x="6739724" y="12777810"/>
                </a:lnTo>
                <a:cubicBezTo>
                  <a:pt x="6743267" y="12787962"/>
                  <a:pt x="6748755" y="12795730"/>
                  <a:pt x="6758639" y="12792973"/>
                </a:cubicBezTo>
                <a:close/>
                <a:moveTo>
                  <a:pt x="6077632" y="14336746"/>
                </a:moveTo>
                <a:cubicBezTo>
                  <a:pt x="6083335" y="14320378"/>
                  <a:pt x="6073047" y="14310217"/>
                  <a:pt x="6077332" y="14294754"/>
                </a:cubicBezTo>
                <a:cubicBezTo>
                  <a:pt x="6063403" y="14287068"/>
                  <a:pt x="6056078" y="14295573"/>
                  <a:pt x="6047327" y="14300385"/>
                </a:cubicBezTo>
                <a:cubicBezTo>
                  <a:pt x="6066463" y="14307819"/>
                  <a:pt x="6060592" y="14338406"/>
                  <a:pt x="6077632" y="14336746"/>
                </a:cubicBezTo>
                <a:close/>
                <a:moveTo>
                  <a:pt x="8366853" y="9157352"/>
                </a:moveTo>
                <a:cubicBezTo>
                  <a:pt x="8353618" y="9145871"/>
                  <a:pt x="8328081" y="9153024"/>
                  <a:pt x="8336777" y="9165571"/>
                </a:cubicBezTo>
                <a:cubicBezTo>
                  <a:pt x="8345716" y="9160303"/>
                  <a:pt x="8360086" y="9169213"/>
                  <a:pt x="8366853" y="9157352"/>
                </a:cubicBezTo>
                <a:close/>
                <a:moveTo>
                  <a:pt x="6840364" y="12613227"/>
                </a:moveTo>
                <a:cubicBezTo>
                  <a:pt x="6838799" y="12611012"/>
                  <a:pt x="6833999" y="12597706"/>
                  <a:pt x="6828914" y="12604610"/>
                </a:cubicBezTo>
                <a:cubicBezTo>
                  <a:pt x="6836041" y="12623009"/>
                  <a:pt x="6818011" y="12607417"/>
                  <a:pt x="6811058" y="12623154"/>
                </a:cubicBezTo>
                <a:cubicBezTo>
                  <a:pt x="6824319" y="12639179"/>
                  <a:pt x="6830450" y="12614947"/>
                  <a:pt x="6840364" y="12613227"/>
                </a:cubicBezTo>
                <a:close/>
                <a:moveTo>
                  <a:pt x="9356809" y="6918213"/>
                </a:moveTo>
                <a:cubicBezTo>
                  <a:pt x="9356775" y="6917747"/>
                  <a:pt x="9353520" y="6917989"/>
                  <a:pt x="9353054" y="6918025"/>
                </a:cubicBezTo>
                <a:cubicBezTo>
                  <a:pt x="9335338" y="6899687"/>
                  <a:pt x="9358582" y="6935853"/>
                  <a:pt x="9356809" y="6918213"/>
                </a:cubicBezTo>
                <a:close/>
                <a:moveTo>
                  <a:pt x="9191450" y="7299495"/>
                </a:moveTo>
                <a:cubicBezTo>
                  <a:pt x="9179182" y="7288475"/>
                  <a:pt x="9168779" y="7275795"/>
                  <a:pt x="9158815" y="7262733"/>
                </a:cubicBezTo>
                <a:lnTo>
                  <a:pt x="9131333" y="7226952"/>
                </a:lnTo>
                <a:lnTo>
                  <a:pt x="9128813" y="7223672"/>
                </a:lnTo>
                <a:cubicBezTo>
                  <a:pt x="9129882" y="7212834"/>
                  <a:pt x="9132708" y="7200463"/>
                  <a:pt x="9119690" y="7201424"/>
                </a:cubicBezTo>
                <a:lnTo>
                  <a:pt x="9130769" y="7234315"/>
                </a:lnTo>
                <a:lnTo>
                  <a:pt x="9141697" y="7266746"/>
                </a:lnTo>
                <a:cubicBezTo>
                  <a:pt x="9153241" y="7285363"/>
                  <a:pt x="9169409" y="7298552"/>
                  <a:pt x="9191450" y="7299495"/>
                </a:cubicBezTo>
                <a:close/>
                <a:moveTo>
                  <a:pt x="6850482" y="12598382"/>
                </a:moveTo>
                <a:cubicBezTo>
                  <a:pt x="6855992" y="12591667"/>
                  <a:pt x="6852390" y="12586008"/>
                  <a:pt x="6850252" y="12580488"/>
                </a:cubicBezTo>
                <a:cubicBezTo>
                  <a:pt x="6843515" y="12587679"/>
                  <a:pt x="6842161" y="12594197"/>
                  <a:pt x="6850482" y="12598382"/>
                </a:cubicBezTo>
                <a:close/>
                <a:moveTo>
                  <a:pt x="8509497" y="8844730"/>
                </a:moveTo>
                <a:cubicBezTo>
                  <a:pt x="8500584" y="8859149"/>
                  <a:pt x="8485370" y="8859056"/>
                  <a:pt x="8473614" y="8866100"/>
                </a:cubicBezTo>
                <a:cubicBezTo>
                  <a:pt x="8437094" y="8824468"/>
                  <a:pt x="8382562" y="8771816"/>
                  <a:pt x="8405937" y="8718912"/>
                </a:cubicBezTo>
                <a:cubicBezTo>
                  <a:pt x="8430543" y="8710407"/>
                  <a:pt x="8445226" y="8743921"/>
                  <a:pt x="8460131" y="8764275"/>
                </a:cubicBezTo>
                <a:cubicBezTo>
                  <a:pt x="8480146" y="8791476"/>
                  <a:pt x="8501104" y="8816544"/>
                  <a:pt x="8509497" y="8844730"/>
                </a:cubicBezTo>
                <a:close/>
                <a:moveTo>
                  <a:pt x="6334312" y="13769655"/>
                </a:moveTo>
                <a:cubicBezTo>
                  <a:pt x="6291236" y="13848663"/>
                  <a:pt x="6266317" y="13927011"/>
                  <a:pt x="6228207" y="14000554"/>
                </a:cubicBezTo>
                <a:cubicBezTo>
                  <a:pt x="6201007" y="14052874"/>
                  <a:pt x="6148325" y="14140913"/>
                  <a:pt x="6109936" y="14146929"/>
                </a:cubicBezTo>
                <a:cubicBezTo>
                  <a:pt x="6079413" y="14151315"/>
                  <a:pt x="5988794" y="14118424"/>
                  <a:pt x="5949702" y="14105237"/>
                </a:cubicBezTo>
                <a:cubicBezTo>
                  <a:pt x="5867297" y="14078018"/>
                  <a:pt x="5802592" y="14036152"/>
                  <a:pt x="5720583" y="13995322"/>
                </a:cubicBezTo>
                <a:cubicBezTo>
                  <a:pt x="5659364" y="13965208"/>
                  <a:pt x="5593873" y="13933208"/>
                  <a:pt x="5541077" y="13895582"/>
                </a:cubicBezTo>
                <a:cubicBezTo>
                  <a:pt x="5539678" y="13883731"/>
                  <a:pt x="5538895" y="13871640"/>
                  <a:pt x="5541191" y="13858357"/>
                </a:cubicBezTo>
                <a:cubicBezTo>
                  <a:pt x="5513333" y="13844006"/>
                  <a:pt x="5476047" y="13833659"/>
                  <a:pt x="5456006" y="13816634"/>
                </a:cubicBezTo>
                <a:cubicBezTo>
                  <a:pt x="5440018" y="13788123"/>
                  <a:pt x="5459725" y="13780491"/>
                  <a:pt x="5478431" y="13747395"/>
                </a:cubicBezTo>
                <a:cubicBezTo>
                  <a:pt x="5521656" y="13671518"/>
                  <a:pt x="5559868" y="13485683"/>
                  <a:pt x="5617740" y="13432107"/>
                </a:cubicBezTo>
                <a:cubicBezTo>
                  <a:pt x="5639554" y="13411618"/>
                  <a:pt x="5678231" y="13407261"/>
                  <a:pt x="5697798" y="13401098"/>
                </a:cubicBezTo>
                <a:lnTo>
                  <a:pt x="5732391" y="13416383"/>
                </a:lnTo>
                <a:cubicBezTo>
                  <a:pt x="5753069" y="13420414"/>
                  <a:pt x="5767892" y="13389177"/>
                  <a:pt x="5792127" y="13393246"/>
                </a:cubicBezTo>
                <a:cubicBezTo>
                  <a:pt x="5819728" y="13397782"/>
                  <a:pt x="5833563" y="13416150"/>
                  <a:pt x="5841813" y="13440220"/>
                </a:cubicBezTo>
                <a:cubicBezTo>
                  <a:pt x="5879131" y="13420454"/>
                  <a:pt x="5937591" y="13445263"/>
                  <a:pt x="5930811" y="13491799"/>
                </a:cubicBezTo>
                <a:cubicBezTo>
                  <a:pt x="5944995" y="13495512"/>
                  <a:pt x="5947550" y="13470089"/>
                  <a:pt x="5960591" y="13471765"/>
                </a:cubicBezTo>
                <a:cubicBezTo>
                  <a:pt x="5994624" y="13444422"/>
                  <a:pt x="6031656" y="13493464"/>
                  <a:pt x="6028872" y="13522871"/>
                </a:cubicBezTo>
                <a:cubicBezTo>
                  <a:pt x="6066332" y="13479679"/>
                  <a:pt x="6127183" y="13515247"/>
                  <a:pt x="6126244" y="13565894"/>
                </a:cubicBezTo>
                <a:cubicBezTo>
                  <a:pt x="6150778" y="13554267"/>
                  <a:pt x="6204126" y="13537499"/>
                  <a:pt x="6210398" y="13590311"/>
                </a:cubicBezTo>
                <a:cubicBezTo>
                  <a:pt x="6258612" y="13566680"/>
                  <a:pt x="6307593" y="13616406"/>
                  <a:pt x="6293989" y="13664522"/>
                </a:cubicBezTo>
                <a:cubicBezTo>
                  <a:pt x="6316048" y="13671205"/>
                  <a:pt x="6319632" y="13685043"/>
                  <a:pt x="6339228" y="13692680"/>
                </a:cubicBezTo>
                <a:cubicBezTo>
                  <a:pt x="6346446" y="13721400"/>
                  <a:pt x="6352780" y="13735944"/>
                  <a:pt x="6334312" y="13769655"/>
                </a:cubicBezTo>
                <a:close/>
                <a:moveTo>
                  <a:pt x="11028658" y="3145915"/>
                </a:moveTo>
                <a:cubicBezTo>
                  <a:pt x="11028937" y="3142978"/>
                  <a:pt x="11029643" y="3140229"/>
                  <a:pt x="11029733" y="3137719"/>
                </a:cubicBezTo>
                <a:cubicBezTo>
                  <a:pt x="11025947" y="3137066"/>
                  <a:pt x="11025988" y="3133514"/>
                  <a:pt x="11023005" y="3132196"/>
                </a:cubicBezTo>
                <a:cubicBezTo>
                  <a:pt x="11022258" y="3138497"/>
                  <a:pt x="11019479" y="3145939"/>
                  <a:pt x="11028658" y="3145915"/>
                </a:cubicBezTo>
                <a:close/>
                <a:moveTo>
                  <a:pt x="6770504" y="12788040"/>
                </a:moveTo>
                <a:cubicBezTo>
                  <a:pt x="6771789" y="12782247"/>
                  <a:pt x="6770958" y="12776918"/>
                  <a:pt x="6768571" y="12771793"/>
                </a:cubicBezTo>
                <a:lnTo>
                  <a:pt x="6761288" y="12762079"/>
                </a:lnTo>
                <a:lnTo>
                  <a:pt x="6757305" y="12756766"/>
                </a:lnTo>
                <a:lnTo>
                  <a:pt x="6757646" y="12761614"/>
                </a:lnTo>
                <a:lnTo>
                  <a:pt x="6758477" y="12773438"/>
                </a:lnTo>
                <a:cubicBezTo>
                  <a:pt x="6760763" y="12778647"/>
                  <a:pt x="6764859" y="12783510"/>
                  <a:pt x="6770504" y="12788040"/>
                </a:cubicBezTo>
                <a:close/>
                <a:moveTo>
                  <a:pt x="6575274" y="13243744"/>
                </a:moveTo>
                <a:cubicBezTo>
                  <a:pt x="6569181" y="13264472"/>
                  <a:pt x="6540823" y="13278928"/>
                  <a:pt x="6523204" y="13299146"/>
                </a:cubicBezTo>
                <a:cubicBezTo>
                  <a:pt x="6489898" y="13336363"/>
                  <a:pt x="6466970" y="13384785"/>
                  <a:pt x="6439844" y="13398766"/>
                </a:cubicBezTo>
                <a:cubicBezTo>
                  <a:pt x="6388153" y="13372362"/>
                  <a:pt x="6379650" y="13314127"/>
                  <a:pt x="6370187" y="13266159"/>
                </a:cubicBezTo>
                <a:cubicBezTo>
                  <a:pt x="6360383" y="13215494"/>
                  <a:pt x="6361902" y="13161176"/>
                  <a:pt x="6334054" y="13117813"/>
                </a:cubicBezTo>
                <a:cubicBezTo>
                  <a:pt x="6296288" y="13140841"/>
                  <a:pt x="6270055" y="13207150"/>
                  <a:pt x="6228672" y="13267275"/>
                </a:cubicBezTo>
                <a:cubicBezTo>
                  <a:pt x="6214357" y="13269606"/>
                  <a:pt x="6198183" y="13255331"/>
                  <a:pt x="6188181" y="13243274"/>
                </a:cubicBezTo>
                <a:cubicBezTo>
                  <a:pt x="6203472" y="13167039"/>
                  <a:pt x="6274945" y="13072349"/>
                  <a:pt x="6345190" y="13033633"/>
                </a:cubicBezTo>
                <a:cubicBezTo>
                  <a:pt x="6410859" y="13110508"/>
                  <a:pt x="6409366" y="13199460"/>
                  <a:pt x="6432330" y="13283942"/>
                </a:cubicBezTo>
                <a:cubicBezTo>
                  <a:pt x="6479032" y="13293885"/>
                  <a:pt x="6492370" y="13229006"/>
                  <a:pt x="6523519" y="13198982"/>
                </a:cubicBezTo>
                <a:cubicBezTo>
                  <a:pt x="6556047" y="13197061"/>
                  <a:pt x="6583575" y="13216862"/>
                  <a:pt x="6575274" y="13243744"/>
                </a:cubicBezTo>
                <a:close/>
                <a:moveTo>
                  <a:pt x="10901054" y="3462380"/>
                </a:moveTo>
                <a:cubicBezTo>
                  <a:pt x="10895130" y="3456192"/>
                  <a:pt x="10890593" y="3430725"/>
                  <a:pt x="10876274" y="3441230"/>
                </a:cubicBezTo>
                <a:cubicBezTo>
                  <a:pt x="10885935" y="3447029"/>
                  <a:pt x="10887931" y="3480554"/>
                  <a:pt x="10901054" y="3462380"/>
                </a:cubicBezTo>
                <a:close/>
                <a:moveTo>
                  <a:pt x="8171273" y="9642371"/>
                </a:moveTo>
                <a:cubicBezTo>
                  <a:pt x="8174479" y="9633171"/>
                  <a:pt x="8168139" y="9628689"/>
                  <a:pt x="8163684" y="9623823"/>
                </a:cubicBezTo>
                <a:cubicBezTo>
                  <a:pt x="8161128" y="9628848"/>
                  <a:pt x="8155941" y="9630021"/>
                  <a:pt x="8155572" y="9638412"/>
                </a:cubicBezTo>
                <a:cubicBezTo>
                  <a:pt x="8161103" y="9640056"/>
                  <a:pt x="8166188" y="9641213"/>
                  <a:pt x="8171273" y="9642371"/>
                </a:cubicBezTo>
                <a:close/>
                <a:moveTo>
                  <a:pt x="7059304" y="12160901"/>
                </a:moveTo>
                <a:cubicBezTo>
                  <a:pt x="7052864" y="12157036"/>
                  <a:pt x="7055574" y="12139379"/>
                  <a:pt x="7048914" y="12144080"/>
                </a:cubicBezTo>
                <a:cubicBezTo>
                  <a:pt x="7049963" y="12148620"/>
                  <a:pt x="7047254" y="12166277"/>
                  <a:pt x="7059304" y="12160901"/>
                </a:cubicBezTo>
                <a:close/>
                <a:moveTo>
                  <a:pt x="10573966" y="4208110"/>
                </a:moveTo>
                <a:cubicBezTo>
                  <a:pt x="10575265" y="4205982"/>
                  <a:pt x="10575368" y="4203509"/>
                  <a:pt x="10573619" y="4200823"/>
                </a:cubicBezTo>
                <a:cubicBezTo>
                  <a:pt x="10564570" y="4203966"/>
                  <a:pt x="10554566" y="4204647"/>
                  <a:pt x="10547715" y="4214372"/>
                </a:cubicBezTo>
                <a:cubicBezTo>
                  <a:pt x="10555406" y="4217770"/>
                  <a:pt x="10570068" y="4214493"/>
                  <a:pt x="10573966" y="4208110"/>
                </a:cubicBezTo>
                <a:close/>
                <a:moveTo>
                  <a:pt x="10581047" y="4194413"/>
                </a:moveTo>
                <a:cubicBezTo>
                  <a:pt x="10583600" y="4173608"/>
                  <a:pt x="10547459" y="4152538"/>
                  <a:pt x="10532844" y="4148631"/>
                </a:cubicBezTo>
                <a:cubicBezTo>
                  <a:pt x="10520535" y="4192671"/>
                  <a:pt x="10559671" y="4180378"/>
                  <a:pt x="10581047" y="4194413"/>
                </a:cubicBezTo>
                <a:close/>
                <a:moveTo>
                  <a:pt x="7889569" y="10293514"/>
                </a:moveTo>
                <a:cubicBezTo>
                  <a:pt x="7887728" y="10286370"/>
                  <a:pt x="7893828" y="10270014"/>
                  <a:pt x="7886138" y="10268943"/>
                </a:cubicBezTo>
                <a:cubicBezTo>
                  <a:pt x="7879629" y="10275066"/>
                  <a:pt x="7884226" y="10288291"/>
                  <a:pt x="7889569" y="10293514"/>
                </a:cubicBezTo>
                <a:close/>
                <a:moveTo>
                  <a:pt x="6995151" y="12325687"/>
                </a:moveTo>
                <a:cubicBezTo>
                  <a:pt x="6984106" y="12312654"/>
                  <a:pt x="6982726" y="12283507"/>
                  <a:pt x="6966685" y="12279477"/>
                </a:cubicBezTo>
                <a:cubicBezTo>
                  <a:pt x="6974281" y="12294554"/>
                  <a:pt x="6983532" y="12309343"/>
                  <a:pt x="6982427" y="12325671"/>
                </a:cubicBezTo>
                <a:cubicBezTo>
                  <a:pt x="6956269" y="12323795"/>
                  <a:pt x="6958100" y="12291991"/>
                  <a:pt x="6942723" y="12288763"/>
                </a:cubicBezTo>
                <a:cubicBezTo>
                  <a:pt x="6944897" y="12312655"/>
                  <a:pt x="6968232" y="12347426"/>
                  <a:pt x="6995151" y="12325687"/>
                </a:cubicBezTo>
                <a:close/>
                <a:moveTo>
                  <a:pt x="10840616" y="3623374"/>
                </a:moveTo>
                <a:cubicBezTo>
                  <a:pt x="10802218" y="3636501"/>
                  <a:pt x="10769843" y="3657900"/>
                  <a:pt x="10729405" y="3667575"/>
                </a:cubicBezTo>
                <a:cubicBezTo>
                  <a:pt x="10748804" y="3667475"/>
                  <a:pt x="10750573" y="3678458"/>
                  <a:pt x="10758628" y="3685587"/>
                </a:cubicBezTo>
                <a:cubicBezTo>
                  <a:pt x="10764876" y="3658765"/>
                  <a:pt x="10771552" y="3689768"/>
                  <a:pt x="10782435" y="3690496"/>
                </a:cubicBezTo>
                <a:cubicBezTo>
                  <a:pt x="10788190" y="3679778"/>
                  <a:pt x="10778774" y="3679187"/>
                  <a:pt x="10782496" y="3669611"/>
                </a:cubicBezTo>
                <a:cubicBezTo>
                  <a:pt x="10791241" y="3664804"/>
                  <a:pt x="10787372" y="3671255"/>
                  <a:pt x="10798304" y="3673025"/>
                </a:cubicBezTo>
                <a:cubicBezTo>
                  <a:pt x="10800235" y="3638685"/>
                  <a:pt x="10836695" y="3655305"/>
                  <a:pt x="10840616" y="3623374"/>
                </a:cubicBezTo>
                <a:close/>
                <a:moveTo>
                  <a:pt x="6920902" y="12498857"/>
                </a:moveTo>
                <a:cubicBezTo>
                  <a:pt x="6926450" y="12488600"/>
                  <a:pt x="6920621" y="12479925"/>
                  <a:pt x="6918522" y="12470865"/>
                </a:cubicBezTo>
                <a:cubicBezTo>
                  <a:pt x="6908867" y="12482356"/>
                  <a:pt x="6908275" y="12491753"/>
                  <a:pt x="6920902" y="12498857"/>
                </a:cubicBezTo>
                <a:close/>
                <a:moveTo>
                  <a:pt x="8155419" y="9705659"/>
                </a:moveTo>
                <a:cubicBezTo>
                  <a:pt x="8143999" y="9689278"/>
                  <a:pt x="8175596" y="9671517"/>
                  <a:pt x="8152080" y="9654138"/>
                </a:cubicBezTo>
                <a:cubicBezTo>
                  <a:pt x="8142489" y="9670530"/>
                  <a:pt x="8127557" y="9712842"/>
                  <a:pt x="8155419" y="9705659"/>
                </a:cubicBezTo>
                <a:close/>
                <a:moveTo>
                  <a:pt x="10866512" y="3575140"/>
                </a:moveTo>
                <a:cubicBezTo>
                  <a:pt x="10874899" y="3553853"/>
                  <a:pt x="10870448" y="3494761"/>
                  <a:pt x="10863116" y="3467549"/>
                </a:cubicBezTo>
                <a:cubicBezTo>
                  <a:pt x="10853024" y="3430447"/>
                  <a:pt x="10804198" y="3403773"/>
                  <a:pt x="10776393" y="3384857"/>
                </a:cubicBezTo>
                <a:cubicBezTo>
                  <a:pt x="10758952" y="3453148"/>
                  <a:pt x="10751170" y="3553760"/>
                  <a:pt x="10733489" y="3647957"/>
                </a:cubicBezTo>
                <a:cubicBezTo>
                  <a:pt x="10774074" y="3641407"/>
                  <a:pt x="10852001" y="3612593"/>
                  <a:pt x="10866512" y="3575140"/>
                </a:cubicBezTo>
                <a:close/>
                <a:moveTo>
                  <a:pt x="6798563" y="12785681"/>
                </a:moveTo>
                <a:lnTo>
                  <a:pt x="6792335" y="12766037"/>
                </a:lnTo>
                <a:lnTo>
                  <a:pt x="6791668" y="12763934"/>
                </a:lnTo>
                <a:cubicBezTo>
                  <a:pt x="6789228" y="12756623"/>
                  <a:pt x="6785232" y="12749515"/>
                  <a:pt x="6775441" y="12743408"/>
                </a:cubicBezTo>
                <a:lnTo>
                  <a:pt x="6774961" y="12763822"/>
                </a:lnTo>
                <a:lnTo>
                  <a:pt x="6774861" y="12768084"/>
                </a:lnTo>
                <a:cubicBezTo>
                  <a:pt x="6776185" y="12776048"/>
                  <a:pt x="6779579" y="12783653"/>
                  <a:pt x="6786698" y="12790615"/>
                </a:cubicBezTo>
                <a:cubicBezTo>
                  <a:pt x="6790285" y="12787111"/>
                  <a:pt x="6794550" y="12788995"/>
                  <a:pt x="6798563" y="12785681"/>
                </a:cubicBezTo>
                <a:close/>
                <a:moveTo>
                  <a:pt x="8140974" y="9747525"/>
                </a:moveTo>
                <a:cubicBezTo>
                  <a:pt x="8141542" y="9745215"/>
                  <a:pt x="8142131" y="9742438"/>
                  <a:pt x="8143186" y="9739683"/>
                </a:cubicBezTo>
                <a:cubicBezTo>
                  <a:pt x="8138101" y="9738525"/>
                  <a:pt x="8138792" y="9733419"/>
                  <a:pt x="8132268" y="9733132"/>
                </a:cubicBezTo>
                <a:cubicBezTo>
                  <a:pt x="8131172" y="9736820"/>
                  <a:pt x="8130056" y="9740974"/>
                  <a:pt x="8129426" y="9744683"/>
                </a:cubicBezTo>
                <a:cubicBezTo>
                  <a:pt x="8133113" y="9745779"/>
                  <a:pt x="8137287" y="9746430"/>
                  <a:pt x="8140974" y="9747525"/>
                </a:cubicBezTo>
                <a:close/>
                <a:moveTo>
                  <a:pt x="6046807" y="14489547"/>
                </a:moveTo>
                <a:cubicBezTo>
                  <a:pt x="6051889" y="14468820"/>
                  <a:pt x="6046891" y="14451298"/>
                  <a:pt x="6021597" y="14441653"/>
                </a:cubicBezTo>
                <a:cubicBezTo>
                  <a:pt x="6011596" y="14464289"/>
                  <a:pt x="6031165" y="14476510"/>
                  <a:pt x="6046807" y="14489547"/>
                </a:cubicBezTo>
                <a:close/>
                <a:moveTo>
                  <a:pt x="9058431" y="7675581"/>
                </a:moveTo>
                <a:cubicBezTo>
                  <a:pt x="9060067" y="7666107"/>
                  <a:pt x="9058227" y="7660159"/>
                  <a:pt x="9048893" y="7660384"/>
                </a:cubicBezTo>
                <a:cubicBezTo>
                  <a:pt x="9045068" y="7671894"/>
                  <a:pt x="9053505" y="7672206"/>
                  <a:pt x="9058431" y="7675581"/>
                </a:cubicBezTo>
                <a:close/>
                <a:moveTo>
                  <a:pt x="9622589" y="6400448"/>
                </a:moveTo>
                <a:cubicBezTo>
                  <a:pt x="9611076" y="6391068"/>
                  <a:pt x="9612030" y="6357717"/>
                  <a:pt x="9587615" y="6365846"/>
                </a:cubicBezTo>
                <a:cubicBezTo>
                  <a:pt x="9601840" y="6373976"/>
                  <a:pt x="9598174" y="6408576"/>
                  <a:pt x="9622589" y="6400448"/>
                </a:cubicBezTo>
                <a:close/>
                <a:moveTo>
                  <a:pt x="8804413" y="8253229"/>
                </a:moveTo>
                <a:lnTo>
                  <a:pt x="8798022" y="8250405"/>
                </a:lnTo>
                <a:lnTo>
                  <a:pt x="8795200" y="8256793"/>
                </a:lnTo>
                <a:lnTo>
                  <a:pt x="8801591" y="8259617"/>
                </a:lnTo>
                <a:close/>
                <a:moveTo>
                  <a:pt x="10190200" y="5117747"/>
                </a:moveTo>
                <a:cubicBezTo>
                  <a:pt x="10188799" y="5103967"/>
                  <a:pt x="10177902" y="5101116"/>
                  <a:pt x="10169134" y="5096387"/>
                </a:cubicBezTo>
                <a:cubicBezTo>
                  <a:pt x="10174871" y="5113698"/>
                  <a:pt x="10166153" y="5119242"/>
                  <a:pt x="10168343" y="5134267"/>
                </a:cubicBezTo>
                <a:cubicBezTo>
                  <a:pt x="10182977" y="5134742"/>
                  <a:pt x="10179541" y="5120509"/>
                  <a:pt x="10190200" y="5117747"/>
                </a:cubicBezTo>
                <a:close/>
                <a:moveTo>
                  <a:pt x="9716323" y="6191937"/>
                </a:moveTo>
                <a:cubicBezTo>
                  <a:pt x="9705045" y="6169576"/>
                  <a:pt x="9686665" y="6149956"/>
                  <a:pt x="9671836" y="6129488"/>
                </a:cubicBezTo>
                <a:cubicBezTo>
                  <a:pt x="9672255" y="6152714"/>
                  <a:pt x="9687503" y="6191174"/>
                  <a:pt x="9716323" y="6191937"/>
                </a:cubicBezTo>
                <a:close/>
                <a:moveTo>
                  <a:pt x="6915985" y="12530361"/>
                </a:moveTo>
                <a:cubicBezTo>
                  <a:pt x="6921164" y="12521498"/>
                  <a:pt x="6915422" y="12508381"/>
                  <a:pt x="6905417" y="12501674"/>
                </a:cubicBezTo>
                <a:cubicBezTo>
                  <a:pt x="6895437" y="12515055"/>
                  <a:pt x="6904907" y="12525848"/>
                  <a:pt x="6906918" y="12537411"/>
                </a:cubicBezTo>
                <a:cubicBezTo>
                  <a:pt x="6911318" y="12535797"/>
                  <a:pt x="6914258" y="12533315"/>
                  <a:pt x="6915985" y="12530361"/>
                </a:cubicBezTo>
                <a:close/>
                <a:moveTo>
                  <a:pt x="10893445" y="3529819"/>
                </a:moveTo>
                <a:cubicBezTo>
                  <a:pt x="10894522" y="3521114"/>
                  <a:pt x="10893161" y="3503012"/>
                  <a:pt x="10901779" y="3499934"/>
                </a:cubicBezTo>
                <a:cubicBezTo>
                  <a:pt x="10891740" y="3494988"/>
                  <a:pt x="10889406" y="3485286"/>
                  <a:pt x="10881399" y="3479198"/>
                </a:cubicBezTo>
                <a:cubicBezTo>
                  <a:pt x="10880725" y="3500322"/>
                  <a:pt x="10878017" y="3522588"/>
                  <a:pt x="10891096" y="3534487"/>
                </a:cubicBezTo>
                <a:cubicBezTo>
                  <a:pt x="10892456" y="3534578"/>
                  <a:pt x="10893086" y="3532721"/>
                  <a:pt x="10893445" y="3529819"/>
                </a:cubicBezTo>
                <a:close/>
                <a:moveTo>
                  <a:pt x="6079706" y="14425467"/>
                </a:moveTo>
                <a:cubicBezTo>
                  <a:pt x="6074241" y="14411312"/>
                  <a:pt x="6074947" y="14408561"/>
                  <a:pt x="6069845" y="14384355"/>
                </a:cubicBezTo>
                <a:cubicBezTo>
                  <a:pt x="6055881" y="14384822"/>
                  <a:pt x="6041077" y="14394106"/>
                  <a:pt x="6043474" y="14414054"/>
                </a:cubicBezTo>
                <a:cubicBezTo>
                  <a:pt x="6060535" y="14426186"/>
                  <a:pt x="6057320" y="14397709"/>
                  <a:pt x="6063051" y="14399731"/>
                </a:cubicBezTo>
                <a:cubicBezTo>
                  <a:pt x="6075555" y="14403724"/>
                  <a:pt x="6063575" y="14433145"/>
                  <a:pt x="6079706" y="14425467"/>
                </a:cubicBezTo>
                <a:close/>
                <a:moveTo>
                  <a:pt x="7006178" y="12329540"/>
                </a:moveTo>
                <a:cubicBezTo>
                  <a:pt x="7011534" y="12310504"/>
                  <a:pt x="6997620" y="12280915"/>
                  <a:pt x="6978359" y="12274953"/>
                </a:cubicBezTo>
                <a:cubicBezTo>
                  <a:pt x="6985914" y="12293579"/>
                  <a:pt x="6995927" y="12311252"/>
                  <a:pt x="7006178" y="12329540"/>
                </a:cubicBezTo>
                <a:close/>
                <a:moveTo>
                  <a:pt x="10512478" y="4394676"/>
                </a:moveTo>
                <a:cubicBezTo>
                  <a:pt x="10498293" y="4373615"/>
                  <a:pt x="10474306" y="4340063"/>
                  <a:pt x="10451195" y="4333422"/>
                </a:cubicBezTo>
                <a:cubicBezTo>
                  <a:pt x="10367932" y="4462921"/>
                  <a:pt x="10246611" y="4618452"/>
                  <a:pt x="10154879" y="4737067"/>
                </a:cubicBezTo>
                <a:cubicBezTo>
                  <a:pt x="10118063" y="4784561"/>
                  <a:pt x="10087367" y="4833229"/>
                  <a:pt x="10054850" y="4874461"/>
                </a:cubicBezTo>
                <a:cubicBezTo>
                  <a:pt x="10036511" y="4897473"/>
                  <a:pt x="10003507" y="4915536"/>
                  <a:pt x="9994291" y="4945640"/>
                </a:cubicBezTo>
                <a:cubicBezTo>
                  <a:pt x="9983567" y="4979158"/>
                  <a:pt x="9995087" y="5014343"/>
                  <a:pt x="10041561" y="5015494"/>
                </a:cubicBezTo>
                <a:cubicBezTo>
                  <a:pt x="10100296" y="4954221"/>
                  <a:pt x="10149369" y="4878987"/>
                  <a:pt x="10200691" y="4811378"/>
                </a:cubicBezTo>
                <a:cubicBezTo>
                  <a:pt x="10227439" y="4776268"/>
                  <a:pt x="10259302" y="4738828"/>
                  <a:pt x="10278345" y="4713066"/>
                </a:cubicBezTo>
                <a:cubicBezTo>
                  <a:pt x="10300744" y="4683177"/>
                  <a:pt x="10315690" y="4650504"/>
                  <a:pt x="10338567" y="4621845"/>
                </a:cubicBezTo>
                <a:cubicBezTo>
                  <a:pt x="10359219" y="4594754"/>
                  <a:pt x="10386329" y="4571537"/>
                  <a:pt x="10406981" y="4544446"/>
                </a:cubicBezTo>
                <a:cubicBezTo>
                  <a:pt x="10426640" y="4518446"/>
                  <a:pt x="10440178" y="4491272"/>
                  <a:pt x="10461308" y="4465412"/>
                </a:cubicBezTo>
                <a:cubicBezTo>
                  <a:pt x="10479696" y="4443442"/>
                  <a:pt x="10504444" y="4423261"/>
                  <a:pt x="10512478" y="4394676"/>
                </a:cubicBezTo>
                <a:close/>
                <a:moveTo>
                  <a:pt x="10570557" y="4263231"/>
                </a:moveTo>
                <a:cubicBezTo>
                  <a:pt x="10538359" y="4263287"/>
                  <a:pt x="10505583" y="4260027"/>
                  <a:pt x="10480497" y="4277507"/>
                </a:cubicBezTo>
                <a:cubicBezTo>
                  <a:pt x="10515131" y="4284649"/>
                  <a:pt x="10544088" y="4278060"/>
                  <a:pt x="10570557" y="4263231"/>
                </a:cubicBezTo>
                <a:close/>
                <a:moveTo>
                  <a:pt x="7082145" y="12158762"/>
                </a:moveTo>
                <a:cubicBezTo>
                  <a:pt x="7085993" y="12143138"/>
                  <a:pt x="7074554" y="12121776"/>
                  <a:pt x="7059504" y="12116655"/>
                </a:cubicBezTo>
                <a:cubicBezTo>
                  <a:pt x="7056768" y="12120542"/>
                  <a:pt x="7053606" y="12124242"/>
                  <a:pt x="7051296" y="12128317"/>
                </a:cubicBezTo>
                <a:cubicBezTo>
                  <a:pt x="7070786" y="12130303"/>
                  <a:pt x="7071624" y="12147999"/>
                  <a:pt x="7082145" y="12158762"/>
                </a:cubicBezTo>
                <a:close/>
                <a:moveTo>
                  <a:pt x="8859390" y="8138022"/>
                </a:moveTo>
                <a:cubicBezTo>
                  <a:pt x="8851422" y="8128395"/>
                  <a:pt x="8843103" y="8150680"/>
                  <a:pt x="8848830" y="8152701"/>
                </a:cubicBezTo>
                <a:cubicBezTo>
                  <a:pt x="8853081" y="8149996"/>
                  <a:pt x="8857044" y="8145638"/>
                  <a:pt x="8859390" y="8138022"/>
                </a:cubicBezTo>
                <a:close/>
                <a:moveTo>
                  <a:pt x="10859853" y="3610962"/>
                </a:moveTo>
                <a:cubicBezTo>
                  <a:pt x="10857107" y="3610258"/>
                  <a:pt x="10854362" y="3609555"/>
                  <a:pt x="10851854" y="3609467"/>
                </a:cubicBezTo>
                <a:cubicBezTo>
                  <a:pt x="10851198" y="3613258"/>
                  <a:pt x="10847649" y="3613220"/>
                  <a:pt x="10846141" y="3616634"/>
                </a:cubicBezTo>
                <a:cubicBezTo>
                  <a:pt x="10852435" y="3617375"/>
                  <a:pt x="10859631" y="3619534"/>
                  <a:pt x="10859853" y="3610962"/>
                </a:cubicBezTo>
                <a:close/>
                <a:moveTo>
                  <a:pt x="10212097" y="5077557"/>
                </a:moveTo>
                <a:cubicBezTo>
                  <a:pt x="10216312" y="5074593"/>
                  <a:pt x="10218864" y="5070349"/>
                  <a:pt x="10217803" y="5063165"/>
                </a:cubicBezTo>
                <a:cubicBezTo>
                  <a:pt x="10210063" y="5065292"/>
                  <a:pt x="10193145" y="5052124"/>
                  <a:pt x="10189886" y="5065724"/>
                </a:cubicBezTo>
                <a:cubicBezTo>
                  <a:pt x="10196875" y="5065994"/>
                  <a:pt x="10195317" y="5076766"/>
                  <a:pt x="10196412" y="5084279"/>
                </a:cubicBezTo>
                <a:cubicBezTo>
                  <a:pt x="10202003" y="5082208"/>
                  <a:pt x="10207881" y="5080522"/>
                  <a:pt x="10212097" y="5077557"/>
                </a:cubicBezTo>
                <a:close/>
                <a:moveTo>
                  <a:pt x="6126382" y="14330209"/>
                </a:moveTo>
                <a:cubicBezTo>
                  <a:pt x="6128157" y="14314658"/>
                  <a:pt x="6123167" y="14301733"/>
                  <a:pt x="6110985" y="14291246"/>
                </a:cubicBezTo>
                <a:cubicBezTo>
                  <a:pt x="6109021" y="14307224"/>
                  <a:pt x="6114437" y="14320338"/>
                  <a:pt x="6126382" y="14330209"/>
                </a:cubicBezTo>
                <a:close/>
                <a:moveTo>
                  <a:pt x="7139410" y="12038221"/>
                </a:moveTo>
                <a:cubicBezTo>
                  <a:pt x="7098539" y="12030039"/>
                  <a:pt x="7078182" y="12005514"/>
                  <a:pt x="7076898" y="11964966"/>
                </a:cubicBezTo>
                <a:cubicBezTo>
                  <a:pt x="7112686" y="11959291"/>
                  <a:pt x="7152925" y="12004013"/>
                  <a:pt x="7139410" y="12038221"/>
                </a:cubicBezTo>
                <a:close/>
                <a:moveTo>
                  <a:pt x="8822886" y="8228131"/>
                </a:moveTo>
                <a:cubicBezTo>
                  <a:pt x="8834464" y="8207547"/>
                  <a:pt x="8838594" y="8175293"/>
                  <a:pt x="8842597" y="8157588"/>
                </a:cubicBezTo>
                <a:cubicBezTo>
                  <a:pt x="8831582" y="8180212"/>
                  <a:pt x="8796078" y="8227142"/>
                  <a:pt x="8808554" y="8243856"/>
                </a:cubicBezTo>
                <a:cubicBezTo>
                  <a:pt x="8814340" y="8240558"/>
                  <a:pt x="8819027" y="8234992"/>
                  <a:pt x="8822886" y="8228131"/>
                </a:cubicBezTo>
                <a:close/>
                <a:moveTo>
                  <a:pt x="9606240" y="6456309"/>
                </a:moveTo>
                <a:cubicBezTo>
                  <a:pt x="9609752" y="6441927"/>
                  <a:pt x="9595681" y="6413578"/>
                  <a:pt x="9578778" y="6419206"/>
                </a:cubicBezTo>
                <a:cubicBezTo>
                  <a:pt x="9587167" y="6431712"/>
                  <a:pt x="9590965" y="6446095"/>
                  <a:pt x="9606240" y="6456309"/>
                </a:cubicBezTo>
                <a:close/>
                <a:moveTo>
                  <a:pt x="9078168" y="7651670"/>
                </a:moveTo>
                <a:cubicBezTo>
                  <a:pt x="9080391" y="7637474"/>
                  <a:pt x="9058541" y="7626458"/>
                  <a:pt x="9073387" y="7612262"/>
                </a:cubicBezTo>
                <a:cubicBezTo>
                  <a:pt x="9082977" y="7609217"/>
                  <a:pt x="9089692" y="7624155"/>
                  <a:pt x="9094980" y="7613474"/>
                </a:cubicBezTo>
                <a:cubicBezTo>
                  <a:pt x="9083943" y="7609612"/>
                  <a:pt x="9088318" y="7592917"/>
                  <a:pt x="9075093" y="7591088"/>
                </a:cubicBezTo>
                <a:cubicBezTo>
                  <a:pt x="9060989" y="7596342"/>
                  <a:pt x="9062777" y="7620533"/>
                  <a:pt x="9054303" y="7632387"/>
                </a:cubicBezTo>
                <a:cubicBezTo>
                  <a:pt x="9058711" y="7641414"/>
                  <a:pt x="9067130" y="7647811"/>
                  <a:pt x="9078168" y="7651670"/>
                </a:cubicBezTo>
                <a:close/>
                <a:moveTo>
                  <a:pt x="10176565" y="5166241"/>
                </a:moveTo>
                <a:cubicBezTo>
                  <a:pt x="10175965" y="5160334"/>
                  <a:pt x="10181803" y="5159067"/>
                  <a:pt x="10179756" y="5151985"/>
                </a:cubicBezTo>
                <a:cubicBezTo>
                  <a:pt x="10176476" y="5152324"/>
                  <a:pt x="10173491" y="5152302"/>
                  <a:pt x="10170210" y="5152641"/>
                </a:cubicBezTo>
                <a:cubicBezTo>
                  <a:pt x="10170810" y="5158548"/>
                  <a:pt x="10164972" y="5159816"/>
                  <a:pt x="10167084" y="5167554"/>
                </a:cubicBezTo>
                <a:cubicBezTo>
                  <a:pt x="10170004" y="5166920"/>
                  <a:pt x="10173284" y="5166581"/>
                  <a:pt x="10176565" y="5166241"/>
                </a:cubicBezTo>
                <a:close/>
                <a:moveTo>
                  <a:pt x="6764970" y="12889398"/>
                </a:moveTo>
                <a:cubicBezTo>
                  <a:pt x="6759262" y="12879244"/>
                  <a:pt x="6763914" y="12867560"/>
                  <a:pt x="6751771" y="12858125"/>
                </a:cubicBezTo>
                <a:cubicBezTo>
                  <a:pt x="6746028" y="12868817"/>
                  <a:pt x="6752715" y="12890599"/>
                  <a:pt x="6764970" y="12889398"/>
                </a:cubicBezTo>
                <a:close/>
                <a:moveTo>
                  <a:pt x="6943962" y="12484646"/>
                </a:moveTo>
                <a:cubicBezTo>
                  <a:pt x="6952965" y="12476933"/>
                  <a:pt x="6945870" y="12472273"/>
                  <a:pt x="6943306" y="12466566"/>
                </a:cubicBezTo>
                <a:cubicBezTo>
                  <a:pt x="6937420" y="12474131"/>
                  <a:pt x="6935829" y="12480036"/>
                  <a:pt x="6943962" y="12484646"/>
                </a:cubicBezTo>
                <a:close/>
                <a:moveTo>
                  <a:pt x="9775617" y="6082305"/>
                </a:moveTo>
                <a:cubicBezTo>
                  <a:pt x="9768726" y="6073123"/>
                  <a:pt x="9778741" y="6058255"/>
                  <a:pt x="9761832" y="6052442"/>
                </a:cubicBezTo>
                <a:cubicBezTo>
                  <a:pt x="9756409" y="6063326"/>
                  <a:pt x="9762886" y="6090070"/>
                  <a:pt x="9775617" y="6082305"/>
                </a:cubicBezTo>
                <a:close/>
                <a:moveTo>
                  <a:pt x="10537002" y="4361134"/>
                </a:moveTo>
                <a:cubicBezTo>
                  <a:pt x="10490546" y="4312553"/>
                  <a:pt x="10440536" y="4246589"/>
                  <a:pt x="10357444" y="4223137"/>
                </a:cubicBezTo>
                <a:cubicBezTo>
                  <a:pt x="10363333" y="4262975"/>
                  <a:pt x="10422372" y="4281920"/>
                  <a:pt x="10462132" y="4308670"/>
                </a:cubicBezTo>
                <a:cubicBezTo>
                  <a:pt x="10475902" y="4334137"/>
                  <a:pt x="10505258" y="4353229"/>
                  <a:pt x="10525375" y="4375890"/>
                </a:cubicBezTo>
                <a:cubicBezTo>
                  <a:pt x="10527915" y="4367831"/>
                  <a:pt x="10534035" y="4369005"/>
                  <a:pt x="10537002" y="4361134"/>
                </a:cubicBezTo>
                <a:close/>
                <a:moveTo>
                  <a:pt x="10600360" y="4217739"/>
                </a:moveTo>
                <a:cubicBezTo>
                  <a:pt x="10544548" y="4218073"/>
                  <a:pt x="10495131" y="4233985"/>
                  <a:pt x="10447334" y="4253163"/>
                </a:cubicBezTo>
                <a:cubicBezTo>
                  <a:pt x="10499716" y="4246723"/>
                  <a:pt x="10560956" y="4254908"/>
                  <a:pt x="10600360" y="4217739"/>
                </a:cubicBezTo>
                <a:close/>
                <a:moveTo>
                  <a:pt x="9055101" y="7725410"/>
                </a:moveTo>
                <a:cubicBezTo>
                  <a:pt x="9053518" y="7716639"/>
                  <a:pt x="9051504" y="7708370"/>
                  <a:pt x="9041999" y="7706265"/>
                </a:cubicBezTo>
                <a:cubicBezTo>
                  <a:pt x="9038777" y="7719601"/>
                  <a:pt x="9044700" y="7723841"/>
                  <a:pt x="9055101" y="7725410"/>
                </a:cubicBezTo>
                <a:close/>
                <a:moveTo>
                  <a:pt x="9126516" y="7565770"/>
                </a:moveTo>
                <a:cubicBezTo>
                  <a:pt x="9118473" y="7564496"/>
                  <a:pt x="9120903" y="7553089"/>
                  <a:pt x="9109745" y="7553912"/>
                </a:cubicBezTo>
                <a:cubicBezTo>
                  <a:pt x="9106713" y="7563491"/>
                  <a:pt x="9122846" y="7573059"/>
                  <a:pt x="9126516" y="7565770"/>
                </a:cubicBezTo>
                <a:close/>
                <a:moveTo>
                  <a:pt x="8936915" y="7997141"/>
                </a:moveTo>
                <a:lnTo>
                  <a:pt x="8927542" y="7993000"/>
                </a:lnTo>
                <a:cubicBezTo>
                  <a:pt x="8918288" y="8000112"/>
                  <a:pt x="8937887" y="8008772"/>
                  <a:pt x="8936915" y="7997141"/>
                </a:cubicBezTo>
                <a:close/>
                <a:moveTo>
                  <a:pt x="8427710" y="9151980"/>
                </a:moveTo>
                <a:lnTo>
                  <a:pt x="8423545" y="9161406"/>
                </a:lnTo>
                <a:cubicBezTo>
                  <a:pt x="8382967" y="9181883"/>
                  <a:pt x="8326929" y="9197066"/>
                  <a:pt x="8278002" y="9166231"/>
                </a:cubicBezTo>
                <a:cubicBezTo>
                  <a:pt x="8309890" y="9119381"/>
                  <a:pt x="8361949" y="9122412"/>
                  <a:pt x="8418496" y="9137155"/>
                </a:cubicBezTo>
                <a:cubicBezTo>
                  <a:pt x="8429228" y="9139336"/>
                  <a:pt x="8421092" y="9148543"/>
                  <a:pt x="8427710" y="9151980"/>
                </a:cubicBezTo>
                <a:close/>
                <a:moveTo>
                  <a:pt x="7030328" y="12319828"/>
                </a:moveTo>
                <a:cubicBezTo>
                  <a:pt x="7018562" y="12300361"/>
                  <a:pt x="7020886" y="12278966"/>
                  <a:pt x="6997110" y="12261326"/>
                </a:cubicBezTo>
                <a:cubicBezTo>
                  <a:pt x="6993606" y="12284237"/>
                  <a:pt x="7012655" y="12303356"/>
                  <a:pt x="7023005" y="12323726"/>
                </a:cubicBezTo>
                <a:cubicBezTo>
                  <a:pt x="7025987" y="12325043"/>
                  <a:pt x="7028019" y="12323903"/>
                  <a:pt x="7030328" y="12319828"/>
                </a:cubicBezTo>
                <a:close/>
                <a:moveTo>
                  <a:pt x="7900227" y="10353957"/>
                </a:moveTo>
                <a:cubicBezTo>
                  <a:pt x="7896078" y="10342353"/>
                  <a:pt x="7897505" y="10307148"/>
                  <a:pt x="7885825" y="10314988"/>
                </a:cubicBezTo>
                <a:cubicBezTo>
                  <a:pt x="7895356" y="10323204"/>
                  <a:pt x="7885151" y="10351459"/>
                  <a:pt x="7900227" y="10353957"/>
                </a:cubicBezTo>
                <a:close/>
                <a:moveTo>
                  <a:pt x="7925177" y="10300743"/>
                </a:moveTo>
                <a:cubicBezTo>
                  <a:pt x="7924348" y="10293853"/>
                  <a:pt x="7929568" y="10292794"/>
                  <a:pt x="7928787" y="10286563"/>
                </a:cubicBezTo>
                <a:cubicBezTo>
                  <a:pt x="7916650" y="10283511"/>
                  <a:pt x="7914853" y="10299871"/>
                  <a:pt x="7925177" y="10300743"/>
                </a:cubicBezTo>
                <a:close/>
                <a:moveTo>
                  <a:pt x="10583711" y="4288937"/>
                </a:moveTo>
                <a:cubicBezTo>
                  <a:pt x="10585358" y="4284053"/>
                  <a:pt x="10589230" y="4277602"/>
                  <a:pt x="10584907" y="4274672"/>
                </a:cubicBezTo>
                <a:cubicBezTo>
                  <a:pt x="10583776" y="4277233"/>
                  <a:pt x="10582217" y="4279605"/>
                  <a:pt x="10579176" y="4277241"/>
                </a:cubicBezTo>
                <a:cubicBezTo>
                  <a:pt x="10576913" y="4282362"/>
                  <a:pt x="10575882" y="4287008"/>
                  <a:pt x="10583711" y="4288937"/>
                </a:cubicBezTo>
                <a:close/>
                <a:moveTo>
                  <a:pt x="10851569" y="3683259"/>
                </a:moveTo>
                <a:cubicBezTo>
                  <a:pt x="10851082" y="3682255"/>
                  <a:pt x="10849782" y="3679577"/>
                  <a:pt x="10847183" y="3674220"/>
                </a:cubicBezTo>
                <a:cubicBezTo>
                  <a:pt x="10847183" y="3674220"/>
                  <a:pt x="10853031" y="3686272"/>
                  <a:pt x="10851569" y="3683259"/>
                </a:cubicBezTo>
                <a:close/>
                <a:moveTo>
                  <a:pt x="10191448" y="5178957"/>
                </a:moveTo>
                <a:cubicBezTo>
                  <a:pt x="10174495" y="5185023"/>
                  <a:pt x="10160367" y="5192785"/>
                  <a:pt x="10162273" y="5214802"/>
                </a:cubicBezTo>
                <a:cubicBezTo>
                  <a:pt x="10180310" y="5209618"/>
                  <a:pt x="10185337" y="5193847"/>
                  <a:pt x="10191448" y="5178957"/>
                </a:cubicBezTo>
                <a:close/>
                <a:moveTo>
                  <a:pt x="9095162" y="7660239"/>
                </a:moveTo>
                <a:cubicBezTo>
                  <a:pt x="9104532" y="7647852"/>
                  <a:pt x="9092928" y="7630000"/>
                  <a:pt x="9079600" y="7626775"/>
                </a:cubicBezTo>
                <a:cubicBezTo>
                  <a:pt x="9082888" y="7639628"/>
                  <a:pt x="9085746" y="7652979"/>
                  <a:pt x="9095162" y="7660239"/>
                </a:cubicBezTo>
                <a:close/>
                <a:moveTo>
                  <a:pt x="6916396" y="12591923"/>
                </a:moveTo>
                <a:cubicBezTo>
                  <a:pt x="6904866" y="12568528"/>
                  <a:pt x="6901784" y="12543275"/>
                  <a:pt x="6888175" y="12519980"/>
                </a:cubicBezTo>
                <a:cubicBezTo>
                  <a:pt x="6883445" y="12516873"/>
                  <a:pt x="6881013" y="12526982"/>
                  <a:pt x="6876333" y="12524914"/>
                </a:cubicBezTo>
                <a:cubicBezTo>
                  <a:pt x="6878478" y="12513153"/>
                  <a:pt x="6870709" y="12503112"/>
                  <a:pt x="6858221" y="12494545"/>
                </a:cubicBezTo>
                <a:cubicBezTo>
                  <a:pt x="6856839" y="12509183"/>
                  <a:pt x="6867181" y="12529512"/>
                  <a:pt x="6883013" y="12533965"/>
                </a:cubicBezTo>
                <a:cubicBezTo>
                  <a:pt x="6881878" y="12553797"/>
                  <a:pt x="6898100" y="12583839"/>
                  <a:pt x="6916396" y="12591923"/>
                </a:cubicBezTo>
                <a:close/>
                <a:moveTo>
                  <a:pt x="10875364" y="3634647"/>
                </a:moveTo>
                <a:cubicBezTo>
                  <a:pt x="10876635" y="3630618"/>
                  <a:pt x="10876865" y="3626639"/>
                  <a:pt x="10878136" y="3622610"/>
                </a:cubicBezTo>
                <a:cubicBezTo>
                  <a:pt x="10875202" y="3622334"/>
                  <a:pt x="10872456" y="3621631"/>
                  <a:pt x="10870137" y="3621116"/>
                </a:cubicBezTo>
                <a:cubicBezTo>
                  <a:pt x="10869481" y="3624907"/>
                  <a:pt x="10868636" y="3629124"/>
                  <a:pt x="10867554" y="3632726"/>
                </a:cubicBezTo>
                <a:cubicBezTo>
                  <a:pt x="10870299" y="3633429"/>
                  <a:pt x="10873045" y="3634132"/>
                  <a:pt x="10875364" y="3634647"/>
                </a:cubicBezTo>
                <a:close/>
                <a:moveTo>
                  <a:pt x="9114329" y="7620786"/>
                </a:moveTo>
                <a:cubicBezTo>
                  <a:pt x="9116640" y="7609652"/>
                  <a:pt x="9099417" y="7591278"/>
                  <a:pt x="9089369" y="7588162"/>
                </a:cubicBezTo>
                <a:cubicBezTo>
                  <a:pt x="9092398" y="7603843"/>
                  <a:pt x="9103280" y="7611926"/>
                  <a:pt x="9104517" y="7628674"/>
                </a:cubicBezTo>
                <a:cubicBezTo>
                  <a:pt x="9110618" y="7627404"/>
                  <a:pt x="9113558" y="7624498"/>
                  <a:pt x="9114329" y="7620786"/>
                </a:cubicBezTo>
                <a:close/>
                <a:moveTo>
                  <a:pt x="8928082" y="8043640"/>
                </a:moveTo>
                <a:cubicBezTo>
                  <a:pt x="8921691" y="8040817"/>
                  <a:pt x="8927586" y="8033239"/>
                  <a:pt x="8917696" y="8031419"/>
                </a:cubicBezTo>
                <a:cubicBezTo>
                  <a:pt x="8910713" y="8038002"/>
                  <a:pt x="8922375" y="8050795"/>
                  <a:pt x="8928082" y="8043640"/>
                </a:cubicBezTo>
                <a:close/>
                <a:moveTo>
                  <a:pt x="9812552" y="6042702"/>
                </a:moveTo>
                <a:cubicBezTo>
                  <a:pt x="9809624" y="6020338"/>
                  <a:pt x="9799599" y="6000710"/>
                  <a:pt x="9784775" y="5982347"/>
                </a:cubicBezTo>
                <a:cubicBezTo>
                  <a:pt x="9782693" y="6002214"/>
                  <a:pt x="9795022" y="6054871"/>
                  <a:pt x="9812552" y="6042702"/>
                </a:cubicBezTo>
                <a:close/>
                <a:moveTo>
                  <a:pt x="10903794" y="3573761"/>
                </a:moveTo>
                <a:cubicBezTo>
                  <a:pt x="10904311" y="3571439"/>
                  <a:pt x="10905016" y="3568690"/>
                  <a:pt x="10905106" y="3566180"/>
                </a:cubicBezTo>
                <a:cubicBezTo>
                  <a:pt x="10902787" y="3565665"/>
                  <a:pt x="10900042" y="3564963"/>
                  <a:pt x="10897534" y="3564875"/>
                </a:cubicBezTo>
                <a:cubicBezTo>
                  <a:pt x="10897017" y="3567196"/>
                  <a:pt x="10896312" y="3569945"/>
                  <a:pt x="10895607" y="3572694"/>
                </a:cubicBezTo>
                <a:cubicBezTo>
                  <a:pt x="10898541" y="3572970"/>
                  <a:pt x="10901286" y="3573673"/>
                  <a:pt x="10903794" y="3573761"/>
                </a:cubicBezTo>
                <a:close/>
                <a:moveTo>
                  <a:pt x="10609370" y="4243144"/>
                </a:moveTo>
                <a:cubicBezTo>
                  <a:pt x="10612054" y="4238081"/>
                  <a:pt x="10613560" y="4233518"/>
                  <a:pt x="10609168" y="4231323"/>
                </a:cubicBezTo>
                <a:cubicBezTo>
                  <a:pt x="10604430" y="4232800"/>
                  <a:pt x="10585425" y="4255008"/>
                  <a:pt x="10602504" y="4257963"/>
                </a:cubicBezTo>
                <a:cubicBezTo>
                  <a:pt x="10602825" y="4253769"/>
                  <a:pt x="10606687" y="4248207"/>
                  <a:pt x="10609370" y="4243144"/>
                </a:cubicBezTo>
                <a:close/>
                <a:moveTo>
                  <a:pt x="9652901" y="6409828"/>
                </a:moveTo>
                <a:cubicBezTo>
                  <a:pt x="9634484" y="6396488"/>
                  <a:pt x="9647162" y="6373143"/>
                  <a:pt x="9618103" y="6363346"/>
                </a:cubicBezTo>
                <a:cubicBezTo>
                  <a:pt x="9611472" y="6382939"/>
                  <a:pt x="9635599" y="6422542"/>
                  <a:pt x="9652901" y="6409828"/>
                </a:cubicBezTo>
                <a:close/>
                <a:moveTo>
                  <a:pt x="8226487" y="9639659"/>
                </a:moveTo>
                <a:cubicBezTo>
                  <a:pt x="8233401" y="9631089"/>
                  <a:pt x="8230333" y="9605266"/>
                  <a:pt x="8210842" y="9602542"/>
                </a:cubicBezTo>
                <a:cubicBezTo>
                  <a:pt x="8211585" y="9617520"/>
                  <a:pt x="8216645" y="9629886"/>
                  <a:pt x="8226487" y="9639659"/>
                </a:cubicBezTo>
                <a:close/>
                <a:moveTo>
                  <a:pt x="6154926" y="14329038"/>
                </a:moveTo>
                <a:cubicBezTo>
                  <a:pt x="6147105" y="14322519"/>
                  <a:pt x="6160384" y="14307457"/>
                  <a:pt x="6142108" y="14304997"/>
                </a:cubicBezTo>
                <a:cubicBezTo>
                  <a:pt x="6136111" y="14315109"/>
                  <a:pt x="6144190" y="14336036"/>
                  <a:pt x="6154926" y="14329038"/>
                </a:cubicBezTo>
                <a:close/>
                <a:moveTo>
                  <a:pt x="9248548" y="7330415"/>
                </a:moveTo>
                <a:cubicBezTo>
                  <a:pt x="9250004" y="7329546"/>
                  <a:pt x="9250813" y="7327850"/>
                  <a:pt x="9250340" y="7324610"/>
                </a:cubicBezTo>
                <a:cubicBezTo>
                  <a:pt x="9223738" y="7299915"/>
                  <a:pt x="9203301" y="7270087"/>
                  <a:pt x="9173652" y="7248421"/>
                </a:cubicBezTo>
                <a:cubicBezTo>
                  <a:pt x="9185271" y="7285449"/>
                  <a:pt x="9214955" y="7307579"/>
                  <a:pt x="9242883" y="7331244"/>
                </a:cubicBezTo>
                <a:cubicBezTo>
                  <a:pt x="9244992" y="7331321"/>
                  <a:pt x="9247094" y="7331281"/>
                  <a:pt x="9248548" y="7330415"/>
                </a:cubicBezTo>
                <a:close/>
                <a:moveTo>
                  <a:pt x="9088684" y="7699072"/>
                </a:moveTo>
                <a:cubicBezTo>
                  <a:pt x="9092646" y="7676797"/>
                  <a:pt x="9080334" y="7668353"/>
                  <a:pt x="9066768" y="7661866"/>
                </a:cubicBezTo>
                <a:cubicBezTo>
                  <a:pt x="9073774" y="7674447"/>
                  <a:pt x="9072859" y="7693692"/>
                  <a:pt x="9088684" y="7699072"/>
                </a:cubicBezTo>
                <a:close/>
                <a:moveTo>
                  <a:pt x="7064881" y="12283117"/>
                </a:moveTo>
                <a:cubicBezTo>
                  <a:pt x="7074546" y="12267004"/>
                  <a:pt x="7056658" y="12237188"/>
                  <a:pt x="7042240" y="12241009"/>
                </a:cubicBezTo>
                <a:cubicBezTo>
                  <a:pt x="7049360" y="12254857"/>
                  <a:pt x="7054212" y="12269230"/>
                  <a:pt x="7064881" y="12283117"/>
                </a:cubicBezTo>
                <a:close/>
                <a:moveTo>
                  <a:pt x="11198339" y="2929580"/>
                </a:moveTo>
                <a:cubicBezTo>
                  <a:pt x="11190843" y="2925757"/>
                  <a:pt x="11199018" y="2913029"/>
                  <a:pt x="11185036" y="2913490"/>
                </a:cubicBezTo>
                <a:cubicBezTo>
                  <a:pt x="11172655" y="2908019"/>
                  <a:pt x="11178438" y="2933043"/>
                  <a:pt x="11164488" y="2925347"/>
                </a:cubicBezTo>
                <a:cubicBezTo>
                  <a:pt x="11164520" y="2917191"/>
                  <a:pt x="11167392" y="2907225"/>
                  <a:pt x="11156251" y="2905877"/>
                </a:cubicBezTo>
                <a:cubicBezTo>
                  <a:pt x="11133222" y="2909490"/>
                  <a:pt x="11091485" y="2871133"/>
                  <a:pt x="11075849" y="2898438"/>
                </a:cubicBezTo>
                <a:cubicBezTo>
                  <a:pt x="11106162" y="2911831"/>
                  <a:pt x="11165845" y="2940755"/>
                  <a:pt x="11198339" y="2929580"/>
                </a:cubicBezTo>
                <a:close/>
                <a:moveTo>
                  <a:pt x="8208063" y="9697697"/>
                </a:moveTo>
                <a:cubicBezTo>
                  <a:pt x="8210833" y="9666526"/>
                  <a:pt x="8191977" y="9649352"/>
                  <a:pt x="8179384" y="9627782"/>
                </a:cubicBezTo>
                <a:cubicBezTo>
                  <a:pt x="8179999" y="9656298"/>
                  <a:pt x="8184445" y="9682648"/>
                  <a:pt x="8208063" y="9697697"/>
                </a:cubicBezTo>
                <a:close/>
                <a:moveTo>
                  <a:pt x="8119284" y="9901164"/>
                </a:moveTo>
                <a:cubicBezTo>
                  <a:pt x="8113451" y="9895770"/>
                  <a:pt x="8109544" y="9889060"/>
                  <a:pt x="8107541" y="9881499"/>
                </a:cubicBezTo>
                <a:cubicBezTo>
                  <a:pt x="8117194" y="9863708"/>
                  <a:pt x="8130554" y="9846547"/>
                  <a:pt x="8112205" y="9828461"/>
                </a:cubicBezTo>
                <a:cubicBezTo>
                  <a:pt x="8105933" y="9854340"/>
                  <a:pt x="8099640" y="9880685"/>
                  <a:pt x="8092901" y="9906543"/>
                </a:cubicBezTo>
                <a:cubicBezTo>
                  <a:pt x="8103153" y="9906994"/>
                  <a:pt x="8116887" y="9913201"/>
                  <a:pt x="8119284" y="9901164"/>
                </a:cubicBezTo>
                <a:close/>
                <a:moveTo>
                  <a:pt x="6776666" y="12941379"/>
                </a:moveTo>
                <a:cubicBezTo>
                  <a:pt x="6766430" y="12936857"/>
                  <a:pt x="6753935" y="12920142"/>
                  <a:pt x="6745331" y="12923464"/>
                </a:cubicBezTo>
                <a:cubicBezTo>
                  <a:pt x="6751654" y="12933381"/>
                  <a:pt x="6764061" y="12952602"/>
                  <a:pt x="6776666" y="12941379"/>
                </a:cubicBezTo>
                <a:close/>
                <a:moveTo>
                  <a:pt x="6082207" y="14514377"/>
                </a:moveTo>
                <a:cubicBezTo>
                  <a:pt x="6087966" y="14503649"/>
                  <a:pt x="6085262" y="14468252"/>
                  <a:pt x="6060394" y="14458796"/>
                </a:cubicBezTo>
                <a:cubicBezTo>
                  <a:pt x="6061988" y="14479408"/>
                  <a:pt x="6057242" y="14502836"/>
                  <a:pt x="6082207" y="14514377"/>
                </a:cubicBezTo>
                <a:close/>
                <a:moveTo>
                  <a:pt x="8222278" y="9671700"/>
                </a:moveTo>
                <a:cubicBezTo>
                  <a:pt x="8218806" y="9644459"/>
                  <a:pt x="8209152" y="9619748"/>
                  <a:pt x="8185089" y="9604213"/>
                </a:cubicBezTo>
                <a:cubicBezTo>
                  <a:pt x="8194276" y="9628903"/>
                  <a:pt x="8195316" y="9658372"/>
                  <a:pt x="8222278" y="9671700"/>
                </a:cubicBezTo>
                <a:close/>
                <a:moveTo>
                  <a:pt x="7053218" y="12318730"/>
                </a:moveTo>
                <a:cubicBezTo>
                  <a:pt x="7031097" y="12300803"/>
                  <a:pt x="7040654" y="12278019"/>
                  <a:pt x="7019761" y="12259615"/>
                </a:cubicBezTo>
                <a:cubicBezTo>
                  <a:pt x="7012432" y="12285422"/>
                  <a:pt x="7034464" y="12305858"/>
                  <a:pt x="7046944" y="12327169"/>
                </a:cubicBezTo>
                <a:cubicBezTo>
                  <a:pt x="7049114" y="12324561"/>
                  <a:pt x="7050859" y="12321765"/>
                  <a:pt x="7053218" y="12318730"/>
                </a:cubicBezTo>
                <a:close/>
                <a:moveTo>
                  <a:pt x="9138100" y="7602335"/>
                </a:moveTo>
                <a:cubicBezTo>
                  <a:pt x="9130369" y="7592617"/>
                  <a:pt x="9116596" y="7570714"/>
                  <a:pt x="9104748" y="7574864"/>
                </a:cubicBezTo>
                <a:cubicBezTo>
                  <a:pt x="9108931" y="7587185"/>
                  <a:pt x="9117454" y="7594974"/>
                  <a:pt x="9120311" y="7608328"/>
                </a:cubicBezTo>
                <a:cubicBezTo>
                  <a:pt x="9128817" y="7609571"/>
                  <a:pt x="9137290" y="7610347"/>
                  <a:pt x="9138100" y="7602335"/>
                </a:cubicBezTo>
                <a:close/>
                <a:moveTo>
                  <a:pt x="7287461" y="11790951"/>
                </a:moveTo>
                <a:cubicBezTo>
                  <a:pt x="7276113" y="11800495"/>
                  <a:pt x="7269129" y="11782438"/>
                  <a:pt x="7263989" y="11773467"/>
                </a:cubicBezTo>
                <a:cubicBezTo>
                  <a:pt x="7216441" y="11766034"/>
                  <a:pt x="7196577" y="11736774"/>
                  <a:pt x="7186008" y="11699620"/>
                </a:cubicBezTo>
                <a:cubicBezTo>
                  <a:pt x="7231632" y="11703106"/>
                  <a:pt x="7276441" y="11744863"/>
                  <a:pt x="7287461" y="11790951"/>
                </a:cubicBezTo>
                <a:close/>
                <a:moveTo>
                  <a:pt x="8893437" y="8156629"/>
                </a:moveTo>
                <a:cubicBezTo>
                  <a:pt x="8891068" y="8155075"/>
                  <a:pt x="8890732" y="8152378"/>
                  <a:pt x="8892851" y="8148733"/>
                </a:cubicBezTo>
                <a:lnTo>
                  <a:pt x="8883478" y="8144592"/>
                </a:lnTo>
                <a:cubicBezTo>
                  <a:pt x="8879475" y="8152498"/>
                  <a:pt x="8876089" y="8160161"/>
                  <a:pt x="8882716" y="8163604"/>
                </a:cubicBezTo>
                <a:cubicBezTo>
                  <a:pt x="8885640" y="8159291"/>
                  <a:pt x="8890703" y="8160510"/>
                  <a:pt x="8893437" y="8156629"/>
                </a:cubicBezTo>
                <a:close/>
                <a:moveTo>
                  <a:pt x="10195077" y="5211407"/>
                </a:moveTo>
                <a:cubicBezTo>
                  <a:pt x="10178296" y="5222427"/>
                  <a:pt x="10145554" y="5242724"/>
                  <a:pt x="10162884" y="5266459"/>
                </a:cubicBezTo>
                <a:cubicBezTo>
                  <a:pt x="10172236" y="5247587"/>
                  <a:pt x="10190489" y="5234759"/>
                  <a:pt x="10195077" y="5211407"/>
                </a:cubicBezTo>
                <a:close/>
                <a:moveTo>
                  <a:pt x="7973719" y="10239611"/>
                </a:moveTo>
                <a:cubicBezTo>
                  <a:pt x="7975879" y="10235144"/>
                  <a:pt x="7976180" y="10230154"/>
                  <a:pt x="7971696" y="10225363"/>
                </a:cubicBezTo>
                <a:cubicBezTo>
                  <a:pt x="7959512" y="10221653"/>
                  <a:pt x="7948954" y="10249604"/>
                  <a:pt x="7964593" y="10250734"/>
                </a:cubicBezTo>
                <a:cubicBezTo>
                  <a:pt x="7967542" y="10248027"/>
                  <a:pt x="7971560" y="10244080"/>
                  <a:pt x="7973719" y="10239611"/>
                </a:cubicBezTo>
                <a:close/>
                <a:moveTo>
                  <a:pt x="8200147" y="9729108"/>
                </a:moveTo>
                <a:cubicBezTo>
                  <a:pt x="8197181" y="9700955"/>
                  <a:pt x="8182724" y="9679303"/>
                  <a:pt x="8167781" y="9658097"/>
                </a:cubicBezTo>
                <a:cubicBezTo>
                  <a:pt x="8165538" y="9687889"/>
                  <a:pt x="8181286" y="9722675"/>
                  <a:pt x="8200147" y="9729108"/>
                </a:cubicBezTo>
                <a:close/>
                <a:moveTo>
                  <a:pt x="10909337" y="3598844"/>
                </a:moveTo>
                <a:cubicBezTo>
                  <a:pt x="10890359" y="3644875"/>
                  <a:pt x="10861595" y="3691171"/>
                  <a:pt x="10837096" y="3725868"/>
                </a:cubicBezTo>
                <a:cubicBezTo>
                  <a:pt x="10824097" y="3733386"/>
                  <a:pt x="10815223" y="3717734"/>
                  <a:pt x="10802159" y="3715023"/>
                </a:cubicBezTo>
                <a:cubicBezTo>
                  <a:pt x="10735093" y="3730784"/>
                  <a:pt x="10631740" y="3720311"/>
                  <a:pt x="10570917" y="3678136"/>
                </a:cubicBezTo>
                <a:cubicBezTo>
                  <a:pt x="10559415" y="3646531"/>
                  <a:pt x="10532593" y="3621929"/>
                  <a:pt x="10523214" y="3586672"/>
                </a:cubicBezTo>
                <a:cubicBezTo>
                  <a:pt x="10497410" y="3490602"/>
                  <a:pt x="10554549" y="3365894"/>
                  <a:pt x="10632495" y="3319746"/>
                </a:cubicBezTo>
                <a:cubicBezTo>
                  <a:pt x="10644879" y="3312467"/>
                  <a:pt x="10659681" y="3307786"/>
                  <a:pt x="10676266" y="3304977"/>
                </a:cubicBezTo>
                <a:lnTo>
                  <a:pt x="10726788" y="3301695"/>
                </a:lnTo>
                <a:lnTo>
                  <a:pt x="10730737" y="3301438"/>
                </a:lnTo>
                <a:cubicBezTo>
                  <a:pt x="10736752" y="3290707"/>
                  <a:pt x="10737395" y="3282192"/>
                  <a:pt x="10734636" y="3275108"/>
                </a:cubicBezTo>
                <a:lnTo>
                  <a:pt x="10732462" y="3272771"/>
                </a:lnTo>
                <a:lnTo>
                  <a:pt x="10718126" y="3257357"/>
                </a:lnTo>
                <a:cubicBezTo>
                  <a:pt x="10702945" y="3247334"/>
                  <a:pt x="10682043" y="3239884"/>
                  <a:pt x="10671189" y="3228713"/>
                </a:cubicBezTo>
                <a:cubicBezTo>
                  <a:pt x="10604265" y="3158848"/>
                  <a:pt x="10611480" y="3001881"/>
                  <a:pt x="10681929" y="2942729"/>
                </a:cubicBezTo>
                <a:cubicBezTo>
                  <a:pt x="10689723" y="2935463"/>
                  <a:pt x="10707697" y="2931673"/>
                  <a:pt x="10726654" y="2922197"/>
                </a:cubicBezTo>
                <a:cubicBezTo>
                  <a:pt x="10755824" y="2908053"/>
                  <a:pt x="10793690" y="2888061"/>
                  <a:pt x="10836791" y="2886192"/>
                </a:cubicBezTo>
                <a:cubicBezTo>
                  <a:pt x="10895079" y="2883384"/>
                  <a:pt x="10960501" y="2903619"/>
                  <a:pt x="11001359" y="2947175"/>
                </a:cubicBezTo>
                <a:cubicBezTo>
                  <a:pt x="11012300" y="2953539"/>
                  <a:pt x="11029100" y="2955862"/>
                  <a:pt x="11039852" y="2962652"/>
                </a:cubicBezTo>
                <a:cubicBezTo>
                  <a:pt x="11072617" y="3033745"/>
                  <a:pt x="11052873" y="3168345"/>
                  <a:pt x="11002175" y="3239283"/>
                </a:cubicBezTo>
                <a:cubicBezTo>
                  <a:pt x="10979469" y="3271075"/>
                  <a:pt x="10945325" y="3281491"/>
                  <a:pt x="10926915" y="3307020"/>
                </a:cubicBezTo>
                <a:cubicBezTo>
                  <a:pt x="10888437" y="3300730"/>
                  <a:pt x="10827796" y="3311170"/>
                  <a:pt x="10784910" y="3299872"/>
                </a:cubicBezTo>
                <a:cubicBezTo>
                  <a:pt x="10779243" y="3334601"/>
                  <a:pt x="10818377" y="3337101"/>
                  <a:pt x="10836143" y="3351071"/>
                </a:cubicBezTo>
                <a:cubicBezTo>
                  <a:pt x="10889204" y="3392368"/>
                  <a:pt x="10944736" y="3468419"/>
                  <a:pt x="10924531" y="3553341"/>
                </a:cubicBezTo>
                <a:cubicBezTo>
                  <a:pt x="10920901" y="3568186"/>
                  <a:pt x="10915663" y="3583500"/>
                  <a:pt x="10909337" y="3598844"/>
                </a:cubicBezTo>
                <a:close/>
                <a:moveTo>
                  <a:pt x="6120202" y="14438766"/>
                </a:moveTo>
                <a:cubicBezTo>
                  <a:pt x="6121754" y="14400654"/>
                  <a:pt x="6107315" y="14368750"/>
                  <a:pt x="6096377" y="14335840"/>
                </a:cubicBezTo>
                <a:cubicBezTo>
                  <a:pt x="6087633" y="14376389"/>
                  <a:pt x="6104533" y="14407338"/>
                  <a:pt x="6120202" y="14438766"/>
                </a:cubicBezTo>
                <a:close/>
                <a:moveTo>
                  <a:pt x="9078502" y="7744728"/>
                </a:moveTo>
                <a:cubicBezTo>
                  <a:pt x="9087630" y="7716459"/>
                  <a:pt x="9071067" y="7694763"/>
                  <a:pt x="9046995" y="7685316"/>
                </a:cubicBezTo>
                <a:cubicBezTo>
                  <a:pt x="9054259" y="7707698"/>
                  <a:pt x="9060663" y="7731079"/>
                  <a:pt x="9078502" y="7744728"/>
                </a:cubicBezTo>
                <a:close/>
                <a:moveTo>
                  <a:pt x="8186960" y="9763557"/>
                </a:moveTo>
                <a:cubicBezTo>
                  <a:pt x="8201417" y="9742708"/>
                  <a:pt x="8173891" y="9720949"/>
                  <a:pt x="8164396" y="9703251"/>
                </a:cubicBezTo>
                <a:cubicBezTo>
                  <a:pt x="8160879" y="9730185"/>
                  <a:pt x="8170798" y="9748836"/>
                  <a:pt x="8186960" y="9763557"/>
                </a:cubicBezTo>
                <a:close/>
                <a:moveTo>
                  <a:pt x="7068323" y="12302983"/>
                </a:moveTo>
                <a:cubicBezTo>
                  <a:pt x="7061588" y="12292873"/>
                  <a:pt x="7057948" y="12268843"/>
                  <a:pt x="7039834" y="12269503"/>
                </a:cubicBezTo>
                <a:cubicBezTo>
                  <a:pt x="7044915" y="12279901"/>
                  <a:pt x="7053093" y="12302879"/>
                  <a:pt x="7068323" y="12302983"/>
                </a:cubicBezTo>
                <a:close/>
                <a:moveTo>
                  <a:pt x="7105246" y="12219418"/>
                </a:moveTo>
                <a:cubicBezTo>
                  <a:pt x="7110292" y="12211456"/>
                  <a:pt x="7109570" y="12205023"/>
                  <a:pt x="7101991" y="12199126"/>
                </a:cubicBezTo>
                <a:cubicBezTo>
                  <a:pt x="7094062" y="12207853"/>
                  <a:pt x="7103484" y="12213035"/>
                  <a:pt x="7105246" y="12219418"/>
                </a:cubicBezTo>
                <a:close/>
                <a:moveTo>
                  <a:pt x="10630824" y="4247179"/>
                </a:moveTo>
                <a:cubicBezTo>
                  <a:pt x="10618985" y="4272673"/>
                  <a:pt x="10592252" y="4304570"/>
                  <a:pt x="10573727" y="4333493"/>
                </a:cubicBezTo>
                <a:cubicBezTo>
                  <a:pt x="10449801" y="4526129"/>
                  <a:pt x="10334201" y="4657153"/>
                  <a:pt x="10205916" y="4833070"/>
                </a:cubicBezTo>
                <a:cubicBezTo>
                  <a:pt x="10180777" y="4866850"/>
                  <a:pt x="10156731" y="4901623"/>
                  <a:pt x="10132107" y="4933080"/>
                </a:cubicBezTo>
                <a:cubicBezTo>
                  <a:pt x="10104505" y="4967812"/>
                  <a:pt x="10085020" y="5006131"/>
                  <a:pt x="10060800" y="5028585"/>
                </a:cubicBezTo>
                <a:cubicBezTo>
                  <a:pt x="10032985" y="5054552"/>
                  <a:pt x="9987879" y="5068798"/>
                  <a:pt x="9950752" y="5088099"/>
                </a:cubicBezTo>
                <a:cubicBezTo>
                  <a:pt x="9907517" y="5110824"/>
                  <a:pt x="9868267" y="5133777"/>
                  <a:pt x="9831391" y="5158291"/>
                </a:cubicBezTo>
                <a:cubicBezTo>
                  <a:pt x="9824177" y="5156124"/>
                  <a:pt x="9826440" y="5151003"/>
                  <a:pt x="9820885" y="5148549"/>
                </a:cubicBezTo>
                <a:cubicBezTo>
                  <a:pt x="9832258" y="5054617"/>
                  <a:pt x="9832119" y="4964780"/>
                  <a:pt x="9839797" y="4872276"/>
                </a:cubicBezTo>
                <a:cubicBezTo>
                  <a:pt x="9920327" y="4785948"/>
                  <a:pt x="9977573" y="4680659"/>
                  <a:pt x="10053253" y="4589127"/>
                </a:cubicBezTo>
                <a:cubicBezTo>
                  <a:pt x="10076984" y="4560846"/>
                  <a:pt x="10104761" y="4538433"/>
                  <a:pt x="10127826" y="4509347"/>
                </a:cubicBezTo>
                <a:cubicBezTo>
                  <a:pt x="10173767" y="4451603"/>
                  <a:pt x="10218992" y="4392012"/>
                  <a:pt x="10260045" y="4332618"/>
                </a:cubicBezTo>
                <a:cubicBezTo>
                  <a:pt x="10293870" y="4283802"/>
                  <a:pt x="10316951" y="4224629"/>
                  <a:pt x="10362649" y="4200953"/>
                </a:cubicBezTo>
                <a:cubicBezTo>
                  <a:pt x="10390091" y="4141156"/>
                  <a:pt x="10422496" y="4093243"/>
                  <a:pt x="10466598" y="4075493"/>
                </a:cubicBezTo>
                <a:cubicBezTo>
                  <a:pt x="10505000" y="4108783"/>
                  <a:pt x="10634851" y="4169728"/>
                  <a:pt x="10636842" y="4224167"/>
                </a:cubicBezTo>
                <a:cubicBezTo>
                  <a:pt x="10637061" y="4230895"/>
                  <a:pt x="10634770" y="4238681"/>
                  <a:pt x="10630824" y="4247179"/>
                </a:cubicBezTo>
                <a:close/>
                <a:moveTo>
                  <a:pt x="7932258" y="10357484"/>
                </a:moveTo>
                <a:cubicBezTo>
                  <a:pt x="7934007" y="10340465"/>
                  <a:pt x="7948559" y="10335718"/>
                  <a:pt x="7946377" y="10314694"/>
                </a:cubicBezTo>
                <a:cubicBezTo>
                  <a:pt x="7934363" y="10317924"/>
                  <a:pt x="7919320" y="10352507"/>
                  <a:pt x="7932258" y="10357484"/>
                </a:cubicBezTo>
                <a:close/>
                <a:moveTo>
                  <a:pt x="7718729" y="10843979"/>
                </a:moveTo>
                <a:cubicBezTo>
                  <a:pt x="7718049" y="10830466"/>
                  <a:pt x="7710574" y="10823407"/>
                  <a:pt x="7700663" y="10819173"/>
                </a:cubicBezTo>
                <a:cubicBezTo>
                  <a:pt x="7700733" y="10833392"/>
                  <a:pt x="7702984" y="10845798"/>
                  <a:pt x="7718729" y="10843979"/>
                </a:cubicBezTo>
                <a:close/>
                <a:moveTo>
                  <a:pt x="10224252" y="5175560"/>
                </a:moveTo>
                <a:cubicBezTo>
                  <a:pt x="10219455" y="5151189"/>
                  <a:pt x="10229903" y="5139829"/>
                  <a:pt x="10228064" y="5118469"/>
                </a:cubicBezTo>
                <a:cubicBezTo>
                  <a:pt x="10187425" y="5126324"/>
                  <a:pt x="10229791" y="5151778"/>
                  <a:pt x="10210474" y="5176988"/>
                </a:cubicBezTo>
                <a:cubicBezTo>
                  <a:pt x="10215067" y="5176512"/>
                  <a:pt x="10219659" y="5176036"/>
                  <a:pt x="10224252" y="5175560"/>
                </a:cubicBezTo>
                <a:close/>
                <a:moveTo>
                  <a:pt x="8182567" y="9799793"/>
                </a:moveTo>
                <a:cubicBezTo>
                  <a:pt x="8181691" y="9766594"/>
                  <a:pt x="8169283" y="9740829"/>
                  <a:pt x="8142991" y="9722861"/>
                </a:cubicBezTo>
                <a:cubicBezTo>
                  <a:pt x="8152015" y="9751280"/>
                  <a:pt x="8152911" y="9784012"/>
                  <a:pt x="8182567" y="9799793"/>
                </a:cubicBezTo>
                <a:close/>
                <a:moveTo>
                  <a:pt x="7083855" y="12287423"/>
                </a:moveTo>
                <a:cubicBezTo>
                  <a:pt x="7088555" y="12272175"/>
                  <a:pt x="7078919" y="12253648"/>
                  <a:pt x="7073076" y="12240366"/>
                </a:cubicBezTo>
                <a:cubicBezTo>
                  <a:pt x="7066095" y="12225051"/>
                  <a:pt x="7056606" y="12209648"/>
                  <a:pt x="7047404" y="12195900"/>
                </a:cubicBezTo>
                <a:cubicBezTo>
                  <a:pt x="7043967" y="12229033"/>
                  <a:pt x="7071358" y="12256933"/>
                  <a:pt x="7083855" y="12287423"/>
                </a:cubicBezTo>
                <a:close/>
                <a:moveTo>
                  <a:pt x="6141903" y="14420788"/>
                </a:moveTo>
                <a:cubicBezTo>
                  <a:pt x="6139814" y="14385152"/>
                  <a:pt x="6128499" y="14353096"/>
                  <a:pt x="6111034" y="14323428"/>
                </a:cubicBezTo>
                <a:cubicBezTo>
                  <a:pt x="6108202" y="14360974"/>
                  <a:pt x="6135698" y="14386395"/>
                  <a:pt x="6141903" y="14420788"/>
                </a:cubicBezTo>
                <a:close/>
                <a:moveTo>
                  <a:pt x="9161384" y="7587790"/>
                </a:moveTo>
                <a:cubicBezTo>
                  <a:pt x="9164948" y="7575792"/>
                  <a:pt x="9138364" y="7555306"/>
                  <a:pt x="9128032" y="7548353"/>
                </a:cubicBezTo>
                <a:cubicBezTo>
                  <a:pt x="9128185" y="7569391"/>
                  <a:pt x="9142391" y="7578163"/>
                  <a:pt x="9146057" y="7596134"/>
                </a:cubicBezTo>
                <a:cubicBezTo>
                  <a:pt x="9155661" y="7594840"/>
                  <a:pt x="9160197" y="7591786"/>
                  <a:pt x="9161384" y="7587790"/>
                </a:cubicBezTo>
                <a:close/>
                <a:moveTo>
                  <a:pt x="9050212" y="7842715"/>
                </a:moveTo>
                <a:cubicBezTo>
                  <a:pt x="9043688" y="7824018"/>
                  <a:pt x="9027091" y="7814483"/>
                  <a:pt x="9025337" y="7790758"/>
                </a:cubicBezTo>
                <a:cubicBezTo>
                  <a:pt x="9041988" y="7794674"/>
                  <a:pt x="9032022" y="7767343"/>
                  <a:pt x="9051738" y="7774771"/>
                </a:cubicBezTo>
                <a:cubicBezTo>
                  <a:pt x="9050637" y="7759886"/>
                  <a:pt x="9044301" y="7750064"/>
                  <a:pt x="9032230" y="7744876"/>
                </a:cubicBezTo>
                <a:cubicBezTo>
                  <a:pt x="9020622" y="7764911"/>
                  <a:pt x="9019101" y="7807591"/>
                  <a:pt x="9022421" y="7833541"/>
                </a:cubicBezTo>
                <a:cubicBezTo>
                  <a:pt x="9030099" y="7836251"/>
                  <a:pt x="9044219" y="7850173"/>
                  <a:pt x="9050212" y="7842715"/>
                </a:cubicBezTo>
                <a:close/>
                <a:moveTo>
                  <a:pt x="9278546" y="7326736"/>
                </a:moveTo>
                <a:cubicBezTo>
                  <a:pt x="9261278" y="7301817"/>
                  <a:pt x="9233933" y="7286066"/>
                  <a:pt x="9226741" y="7251979"/>
                </a:cubicBezTo>
                <a:cubicBezTo>
                  <a:pt x="9201461" y="7251512"/>
                  <a:pt x="9205616" y="7225475"/>
                  <a:pt x="9178614" y="7227005"/>
                </a:cubicBezTo>
                <a:cubicBezTo>
                  <a:pt x="9168869" y="7209015"/>
                  <a:pt x="9162173" y="7187994"/>
                  <a:pt x="9142752" y="7178198"/>
                </a:cubicBezTo>
                <a:cubicBezTo>
                  <a:pt x="9149789" y="7203880"/>
                  <a:pt x="9167438" y="7221285"/>
                  <a:pt x="9177594" y="7244858"/>
                </a:cubicBezTo>
                <a:cubicBezTo>
                  <a:pt x="9187031" y="7246031"/>
                  <a:pt x="9185156" y="7239619"/>
                  <a:pt x="9191681" y="7245687"/>
                </a:cubicBezTo>
                <a:cubicBezTo>
                  <a:pt x="9213149" y="7276844"/>
                  <a:pt x="9241250" y="7302832"/>
                  <a:pt x="9267559" y="7329887"/>
                </a:cubicBezTo>
                <a:cubicBezTo>
                  <a:pt x="9272518" y="7333731"/>
                  <a:pt x="9276272" y="7333921"/>
                  <a:pt x="9278546" y="7326736"/>
                </a:cubicBezTo>
                <a:close/>
                <a:moveTo>
                  <a:pt x="7055140" y="12359327"/>
                </a:moveTo>
                <a:cubicBezTo>
                  <a:pt x="7053198" y="12357960"/>
                  <a:pt x="7051256" y="12356592"/>
                  <a:pt x="7049314" y="12355225"/>
                </a:cubicBezTo>
                <a:cubicBezTo>
                  <a:pt x="7047947" y="12357168"/>
                  <a:pt x="7046579" y="12359112"/>
                  <a:pt x="7045211" y="12361055"/>
                </a:cubicBezTo>
                <a:cubicBezTo>
                  <a:pt x="7046964" y="12362848"/>
                  <a:pt x="7048906" y="12364217"/>
                  <a:pt x="7051036" y="12365158"/>
                </a:cubicBezTo>
                <a:cubicBezTo>
                  <a:pt x="7052216" y="12363640"/>
                  <a:pt x="7053772" y="12361270"/>
                  <a:pt x="7055140" y="12359327"/>
                </a:cubicBezTo>
                <a:close/>
                <a:moveTo>
                  <a:pt x="7968346" y="10293491"/>
                </a:moveTo>
                <a:cubicBezTo>
                  <a:pt x="7966973" y="10283662"/>
                  <a:pt x="7982767" y="10273193"/>
                  <a:pt x="7971919" y="10265077"/>
                </a:cubicBezTo>
                <a:cubicBezTo>
                  <a:pt x="7972280" y="10274651"/>
                  <a:pt x="7956840" y="10285425"/>
                  <a:pt x="7968346" y="10293491"/>
                </a:cubicBezTo>
                <a:close/>
                <a:moveTo>
                  <a:pt x="9075361" y="7790803"/>
                </a:moveTo>
                <a:cubicBezTo>
                  <a:pt x="9077517" y="7763045"/>
                  <a:pt x="9056530" y="7738401"/>
                  <a:pt x="9040153" y="7738209"/>
                </a:cubicBezTo>
                <a:cubicBezTo>
                  <a:pt x="9054375" y="7753528"/>
                  <a:pt x="9057161" y="7778583"/>
                  <a:pt x="9075361" y="7790803"/>
                </a:cubicBezTo>
                <a:close/>
                <a:moveTo>
                  <a:pt x="9041514" y="7870484"/>
                </a:moveTo>
                <a:cubicBezTo>
                  <a:pt x="9036295" y="7869469"/>
                  <a:pt x="9035918" y="7864349"/>
                  <a:pt x="9031131" y="7862833"/>
                </a:cubicBezTo>
                <a:cubicBezTo>
                  <a:pt x="9021709" y="7868211"/>
                  <a:pt x="9038826" y="7884715"/>
                  <a:pt x="9041514" y="7870484"/>
                </a:cubicBezTo>
                <a:close/>
                <a:moveTo>
                  <a:pt x="7344020" y="11716749"/>
                </a:moveTo>
                <a:cubicBezTo>
                  <a:pt x="7306305" y="11694971"/>
                  <a:pt x="7251688" y="11665781"/>
                  <a:pt x="7264756" y="11617701"/>
                </a:cubicBezTo>
                <a:cubicBezTo>
                  <a:pt x="7305629" y="11636084"/>
                  <a:pt x="7358518" y="11668357"/>
                  <a:pt x="7344020" y="11716749"/>
                </a:cubicBezTo>
                <a:close/>
                <a:moveTo>
                  <a:pt x="8170692" y="9846910"/>
                </a:moveTo>
                <a:cubicBezTo>
                  <a:pt x="8179971" y="9805751"/>
                  <a:pt x="8158586" y="9782393"/>
                  <a:pt x="8133328" y="9762135"/>
                </a:cubicBezTo>
                <a:cubicBezTo>
                  <a:pt x="8130179" y="9780678"/>
                  <a:pt x="8144764" y="9788791"/>
                  <a:pt x="8143054" y="9806464"/>
                </a:cubicBezTo>
                <a:cubicBezTo>
                  <a:pt x="8135500" y="9797726"/>
                  <a:pt x="8138972" y="9782465"/>
                  <a:pt x="8120393" y="9780249"/>
                </a:cubicBezTo>
                <a:cubicBezTo>
                  <a:pt x="8110536" y="9802700"/>
                  <a:pt x="8129437" y="9808201"/>
                  <a:pt x="8149798" y="9812365"/>
                </a:cubicBezTo>
                <a:cubicBezTo>
                  <a:pt x="8153399" y="9826067"/>
                  <a:pt x="8156046" y="9840195"/>
                  <a:pt x="8170692" y="9846910"/>
                </a:cubicBezTo>
                <a:close/>
                <a:moveTo>
                  <a:pt x="8150957" y="9892279"/>
                </a:moveTo>
                <a:cubicBezTo>
                  <a:pt x="8141964" y="9884412"/>
                  <a:pt x="8140187" y="9871724"/>
                  <a:pt x="8128317" y="9865598"/>
                </a:cubicBezTo>
                <a:cubicBezTo>
                  <a:pt x="8116339" y="9872545"/>
                  <a:pt x="8138472" y="9900138"/>
                  <a:pt x="8150957" y="9892279"/>
                </a:cubicBezTo>
                <a:close/>
                <a:moveTo>
                  <a:pt x="9842824" y="6063536"/>
                </a:moveTo>
                <a:cubicBezTo>
                  <a:pt x="9838225" y="6034067"/>
                  <a:pt x="9843220" y="5981160"/>
                  <a:pt x="9806064" y="5975187"/>
                </a:cubicBezTo>
                <a:cubicBezTo>
                  <a:pt x="9826944" y="5999180"/>
                  <a:pt x="9816730" y="6054191"/>
                  <a:pt x="9842824" y="6063536"/>
                </a:cubicBezTo>
                <a:close/>
                <a:moveTo>
                  <a:pt x="10189648" y="5282226"/>
                </a:moveTo>
                <a:cubicBezTo>
                  <a:pt x="10192451" y="5276682"/>
                  <a:pt x="10194543" y="5270558"/>
                  <a:pt x="10195393" y="5263426"/>
                </a:cubicBezTo>
                <a:cubicBezTo>
                  <a:pt x="10174848" y="5279809"/>
                  <a:pt x="10149177" y="5291419"/>
                  <a:pt x="10149887" y="5324501"/>
                </a:cubicBezTo>
                <a:cubicBezTo>
                  <a:pt x="10151239" y="5328007"/>
                  <a:pt x="10154063" y="5329704"/>
                  <a:pt x="10159540" y="5328143"/>
                </a:cubicBezTo>
                <a:cubicBezTo>
                  <a:pt x="10166425" y="5310272"/>
                  <a:pt x="10181238" y="5298854"/>
                  <a:pt x="10189648" y="5282226"/>
                </a:cubicBezTo>
                <a:close/>
                <a:moveTo>
                  <a:pt x="9480106" y="6891329"/>
                </a:moveTo>
                <a:cubicBezTo>
                  <a:pt x="9478473" y="6862918"/>
                  <a:pt x="9452763" y="6875574"/>
                  <a:pt x="9439436" y="6859721"/>
                </a:cubicBezTo>
                <a:cubicBezTo>
                  <a:pt x="9429171" y="6872642"/>
                  <a:pt x="9457481" y="6876162"/>
                  <a:pt x="9458976" y="6890086"/>
                </a:cubicBezTo>
                <a:cubicBezTo>
                  <a:pt x="9455205" y="6895978"/>
                  <a:pt x="9446147" y="6899921"/>
                  <a:pt x="9457683" y="6904214"/>
                </a:cubicBezTo>
                <a:cubicBezTo>
                  <a:pt x="9460182" y="6893738"/>
                  <a:pt x="9469877" y="6892085"/>
                  <a:pt x="9480106" y="6891329"/>
                </a:cubicBezTo>
                <a:close/>
                <a:moveTo>
                  <a:pt x="10221216" y="5219082"/>
                </a:moveTo>
                <a:cubicBezTo>
                  <a:pt x="10222749" y="5215007"/>
                  <a:pt x="10223382" y="5210215"/>
                  <a:pt x="10222528" y="5204253"/>
                </a:cubicBezTo>
                <a:cubicBezTo>
                  <a:pt x="10207248" y="5210478"/>
                  <a:pt x="10187932" y="5235685"/>
                  <a:pt x="10198879" y="5248809"/>
                </a:cubicBezTo>
                <a:cubicBezTo>
                  <a:pt x="10203904" y="5237100"/>
                  <a:pt x="10216617" y="5231307"/>
                  <a:pt x="10221216" y="5219082"/>
                </a:cubicBezTo>
                <a:close/>
                <a:moveTo>
                  <a:pt x="6107179" y="14530516"/>
                </a:moveTo>
                <a:cubicBezTo>
                  <a:pt x="6104454" y="14512466"/>
                  <a:pt x="6109487" y="14490696"/>
                  <a:pt x="6093656" y="14478086"/>
                </a:cubicBezTo>
                <a:cubicBezTo>
                  <a:pt x="6090846" y="14498285"/>
                  <a:pt x="6099107" y="14514187"/>
                  <a:pt x="6107179" y="14530516"/>
                </a:cubicBezTo>
                <a:close/>
                <a:moveTo>
                  <a:pt x="7233818" y="11980922"/>
                </a:moveTo>
                <a:cubicBezTo>
                  <a:pt x="7230794" y="11984786"/>
                  <a:pt x="7225988" y="11988205"/>
                  <a:pt x="7219049" y="11990906"/>
                </a:cubicBezTo>
                <a:cubicBezTo>
                  <a:pt x="7190300" y="11976148"/>
                  <a:pt x="7158486" y="11963864"/>
                  <a:pt x="7155277" y="11928487"/>
                </a:cubicBezTo>
                <a:cubicBezTo>
                  <a:pt x="7188812" y="11905103"/>
                  <a:pt x="7254986" y="11953884"/>
                  <a:pt x="7233818" y="11980922"/>
                </a:cubicBezTo>
                <a:close/>
                <a:moveTo>
                  <a:pt x="8161660" y="9882475"/>
                </a:moveTo>
                <a:cubicBezTo>
                  <a:pt x="8168767" y="9848226"/>
                  <a:pt x="8145190" y="9832245"/>
                  <a:pt x="8124491" y="9814522"/>
                </a:cubicBezTo>
                <a:cubicBezTo>
                  <a:pt x="8123139" y="9845288"/>
                  <a:pt x="8139035" y="9866069"/>
                  <a:pt x="8161660" y="9882475"/>
                </a:cubicBezTo>
                <a:close/>
                <a:moveTo>
                  <a:pt x="8844708" y="8337218"/>
                </a:moveTo>
                <a:cubicBezTo>
                  <a:pt x="8842280" y="8330037"/>
                  <a:pt x="8828457" y="8324439"/>
                  <a:pt x="8825695" y="8336453"/>
                </a:cubicBezTo>
                <a:cubicBezTo>
                  <a:pt x="8829075" y="8346093"/>
                  <a:pt x="8839567" y="8343091"/>
                  <a:pt x="8844708" y="8337218"/>
                </a:cubicBezTo>
                <a:close/>
                <a:moveTo>
                  <a:pt x="9699271" y="6410038"/>
                </a:moveTo>
                <a:cubicBezTo>
                  <a:pt x="9698139" y="6377730"/>
                  <a:pt x="9682192" y="6351050"/>
                  <a:pt x="9659567" y="6326245"/>
                </a:cubicBezTo>
                <a:cubicBezTo>
                  <a:pt x="9660489" y="6357927"/>
                  <a:pt x="9670385" y="6387318"/>
                  <a:pt x="9699271" y="6410038"/>
                </a:cubicBezTo>
                <a:close/>
                <a:moveTo>
                  <a:pt x="9474230" y="6919362"/>
                </a:moveTo>
                <a:cubicBezTo>
                  <a:pt x="9474523" y="6917001"/>
                  <a:pt x="9474816" y="6914641"/>
                  <a:pt x="9475109" y="6912282"/>
                </a:cubicBezTo>
                <a:cubicBezTo>
                  <a:pt x="9472750" y="6911988"/>
                  <a:pt x="9470425" y="6912160"/>
                  <a:pt x="9468066" y="6911866"/>
                </a:cubicBezTo>
                <a:cubicBezTo>
                  <a:pt x="9467773" y="6914226"/>
                  <a:pt x="9467481" y="6916586"/>
                  <a:pt x="9467652" y="6918912"/>
                </a:cubicBezTo>
                <a:cubicBezTo>
                  <a:pt x="9469512" y="6918775"/>
                  <a:pt x="9472370" y="6919499"/>
                  <a:pt x="9474230" y="6919362"/>
                </a:cubicBezTo>
                <a:close/>
                <a:moveTo>
                  <a:pt x="9184508" y="7575488"/>
                </a:moveTo>
                <a:cubicBezTo>
                  <a:pt x="9184021" y="7566227"/>
                  <a:pt x="9167694" y="7555244"/>
                  <a:pt x="9159959" y="7550202"/>
                </a:cubicBezTo>
                <a:cubicBezTo>
                  <a:pt x="9159802" y="7567052"/>
                  <a:pt x="9167533" y="7576770"/>
                  <a:pt x="9178811" y="7583889"/>
                </a:cubicBezTo>
                <a:cubicBezTo>
                  <a:pt x="9183073" y="7581470"/>
                  <a:pt x="9184670" y="7578574"/>
                  <a:pt x="9184508" y="7575488"/>
                </a:cubicBezTo>
                <a:close/>
                <a:moveTo>
                  <a:pt x="8651000" y="8783429"/>
                </a:moveTo>
                <a:cubicBezTo>
                  <a:pt x="8644404" y="8795299"/>
                  <a:pt x="8635864" y="8805293"/>
                  <a:pt x="8625781" y="8811903"/>
                </a:cubicBezTo>
                <a:cubicBezTo>
                  <a:pt x="8605976" y="8775682"/>
                  <a:pt x="8598798" y="8694674"/>
                  <a:pt x="8647001" y="8666625"/>
                </a:cubicBezTo>
                <a:cubicBezTo>
                  <a:pt x="8673074" y="8695316"/>
                  <a:pt x="8670787" y="8747817"/>
                  <a:pt x="8651000" y="8783429"/>
                </a:cubicBezTo>
                <a:close/>
                <a:moveTo>
                  <a:pt x="6188201" y="14357524"/>
                </a:moveTo>
                <a:cubicBezTo>
                  <a:pt x="6179996" y="14347262"/>
                  <a:pt x="6198001" y="14326119"/>
                  <a:pt x="6171532" y="14322592"/>
                </a:cubicBezTo>
                <a:cubicBezTo>
                  <a:pt x="6168757" y="14334639"/>
                  <a:pt x="6179227" y="14370915"/>
                  <a:pt x="6188201" y="14357524"/>
                </a:cubicBezTo>
                <a:close/>
                <a:moveTo>
                  <a:pt x="7113419" y="12264306"/>
                </a:moveTo>
                <a:cubicBezTo>
                  <a:pt x="7119128" y="12257146"/>
                  <a:pt x="7115334" y="12251904"/>
                  <a:pt x="7112581" y="12246610"/>
                </a:cubicBezTo>
                <a:cubicBezTo>
                  <a:pt x="7106446" y="12253582"/>
                  <a:pt x="7105087" y="12260115"/>
                  <a:pt x="7113419" y="12264306"/>
                </a:cubicBezTo>
                <a:close/>
                <a:moveTo>
                  <a:pt x="7983545" y="10296558"/>
                </a:moveTo>
                <a:cubicBezTo>
                  <a:pt x="7984912" y="10293723"/>
                  <a:pt x="7985297" y="10289886"/>
                  <a:pt x="7986047" y="10286518"/>
                </a:cubicBezTo>
                <a:cubicBezTo>
                  <a:pt x="7976334" y="10284938"/>
                  <a:pt x="7974128" y="10291065"/>
                  <a:pt x="7975148" y="10300590"/>
                </a:cubicBezTo>
                <a:cubicBezTo>
                  <a:pt x="7979828" y="10301227"/>
                  <a:pt x="7982178" y="10299394"/>
                  <a:pt x="7983545" y="10296558"/>
                </a:cubicBezTo>
                <a:close/>
                <a:moveTo>
                  <a:pt x="9991088" y="5764669"/>
                </a:moveTo>
                <a:cubicBezTo>
                  <a:pt x="9980287" y="5720364"/>
                  <a:pt x="10045539" y="5697031"/>
                  <a:pt x="10013955" y="5663498"/>
                </a:cubicBezTo>
                <a:cubicBezTo>
                  <a:pt x="9995088" y="5702917"/>
                  <a:pt x="9965313" y="5732856"/>
                  <a:pt x="9954692" y="5778384"/>
                </a:cubicBezTo>
                <a:cubicBezTo>
                  <a:pt x="9966645" y="5785104"/>
                  <a:pt x="9977138" y="5761140"/>
                  <a:pt x="9991088" y="5764669"/>
                </a:cubicBezTo>
                <a:close/>
                <a:moveTo>
                  <a:pt x="10179921" y="5337519"/>
                </a:moveTo>
                <a:cubicBezTo>
                  <a:pt x="10181991" y="5333176"/>
                  <a:pt x="10183063" y="5328030"/>
                  <a:pt x="10182397" y="5321467"/>
                </a:cubicBezTo>
                <a:cubicBezTo>
                  <a:pt x="10166823" y="5328053"/>
                  <a:pt x="10132789" y="5361747"/>
                  <a:pt x="10154328" y="5371454"/>
                </a:cubicBezTo>
                <a:cubicBezTo>
                  <a:pt x="10158511" y="5356350"/>
                  <a:pt x="10173709" y="5350548"/>
                  <a:pt x="10179921" y="5337519"/>
                </a:cubicBezTo>
                <a:close/>
                <a:moveTo>
                  <a:pt x="8876153" y="8292561"/>
                </a:moveTo>
                <a:cubicBezTo>
                  <a:pt x="8870188" y="8289926"/>
                  <a:pt x="8876082" y="8282349"/>
                  <a:pt x="8866193" y="8280526"/>
                </a:cubicBezTo>
                <a:lnTo>
                  <a:pt x="8861865" y="8290321"/>
                </a:lnTo>
                <a:cubicBezTo>
                  <a:pt x="8866740" y="8291966"/>
                  <a:pt x="8873230" y="8296871"/>
                  <a:pt x="8876153" y="8292561"/>
                </a:cubicBezTo>
                <a:close/>
                <a:moveTo>
                  <a:pt x="6961702" y="12628096"/>
                </a:moveTo>
                <a:cubicBezTo>
                  <a:pt x="6962830" y="12613296"/>
                  <a:pt x="6943282" y="12592364"/>
                  <a:pt x="6931267" y="12589344"/>
                </a:cubicBezTo>
                <a:cubicBezTo>
                  <a:pt x="6938858" y="12604390"/>
                  <a:pt x="6940880" y="12620532"/>
                  <a:pt x="6947007" y="12635439"/>
                </a:cubicBezTo>
                <a:cubicBezTo>
                  <a:pt x="6948947" y="12636804"/>
                  <a:pt x="6950698" y="12638595"/>
                  <a:pt x="6952638" y="12639960"/>
                </a:cubicBezTo>
                <a:cubicBezTo>
                  <a:pt x="6958653" y="12637280"/>
                  <a:pt x="6961326" y="12633029"/>
                  <a:pt x="6961702" y="12628096"/>
                </a:cubicBezTo>
                <a:close/>
                <a:moveTo>
                  <a:pt x="9509471" y="6865654"/>
                </a:moveTo>
                <a:cubicBezTo>
                  <a:pt x="9510555" y="6863702"/>
                  <a:pt x="9511322" y="6861422"/>
                  <a:pt x="9510814" y="6857719"/>
                </a:cubicBezTo>
                <a:cubicBezTo>
                  <a:pt x="9503840" y="6858234"/>
                  <a:pt x="9503461" y="6853117"/>
                  <a:pt x="9496917" y="6853134"/>
                </a:cubicBezTo>
                <a:cubicBezTo>
                  <a:pt x="9494453" y="6864075"/>
                  <a:pt x="9500342" y="6867850"/>
                  <a:pt x="9506231" y="6871623"/>
                </a:cubicBezTo>
                <a:cubicBezTo>
                  <a:pt x="9506989" y="6869228"/>
                  <a:pt x="9508389" y="6867603"/>
                  <a:pt x="9509471" y="6865654"/>
                </a:cubicBezTo>
                <a:close/>
                <a:moveTo>
                  <a:pt x="9074716" y="7851660"/>
                </a:moveTo>
                <a:cubicBezTo>
                  <a:pt x="9067122" y="7843804"/>
                  <a:pt x="9059618" y="7818162"/>
                  <a:pt x="9048407" y="7824603"/>
                </a:cubicBezTo>
                <a:cubicBezTo>
                  <a:pt x="9055999" y="7832465"/>
                  <a:pt x="9059526" y="7861203"/>
                  <a:pt x="9074716" y="7851660"/>
                </a:cubicBezTo>
                <a:close/>
                <a:moveTo>
                  <a:pt x="9497291" y="6896140"/>
                </a:moveTo>
                <a:cubicBezTo>
                  <a:pt x="9510294" y="6876002"/>
                  <a:pt x="9485052" y="6863366"/>
                  <a:pt x="9479268" y="6848357"/>
                </a:cubicBezTo>
                <a:cubicBezTo>
                  <a:pt x="9470365" y="6848080"/>
                  <a:pt x="9466593" y="6853971"/>
                  <a:pt x="9460790" y="6857674"/>
                </a:cubicBezTo>
                <a:cubicBezTo>
                  <a:pt x="9485707" y="6859575"/>
                  <a:pt x="9481157" y="6886573"/>
                  <a:pt x="9497291" y="6896140"/>
                </a:cubicBezTo>
                <a:close/>
                <a:moveTo>
                  <a:pt x="7985211" y="10319608"/>
                </a:moveTo>
                <a:cubicBezTo>
                  <a:pt x="7988177" y="10315989"/>
                  <a:pt x="7990160" y="10311368"/>
                  <a:pt x="7989307" y="10304149"/>
                </a:cubicBezTo>
                <a:cubicBezTo>
                  <a:pt x="7981597" y="10307384"/>
                  <a:pt x="7970325" y="10325456"/>
                  <a:pt x="7975219" y="10329058"/>
                </a:cubicBezTo>
                <a:cubicBezTo>
                  <a:pt x="7978297" y="10325844"/>
                  <a:pt x="7982245" y="10323227"/>
                  <a:pt x="7985211" y="10319608"/>
                </a:cubicBezTo>
                <a:close/>
                <a:moveTo>
                  <a:pt x="6150080" y="14474939"/>
                </a:moveTo>
                <a:cubicBezTo>
                  <a:pt x="6153037" y="14457868"/>
                  <a:pt x="6143077" y="14445810"/>
                  <a:pt x="6136808" y="14432320"/>
                </a:cubicBezTo>
                <a:cubicBezTo>
                  <a:pt x="6123766" y="14447998"/>
                  <a:pt x="6151485" y="14464840"/>
                  <a:pt x="6138569" y="14469853"/>
                </a:cubicBezTo>
                <a:cubicBezTo>
                  <a:pt x="6128274" y="14455095"/>
                  <a:pt x="6121935" y="14457910"/>
                  <a:pt x="6107432" y="14446907"/>
                </a:cubicBezTo>
                <a:cubicBezTo>
                  <a:pt x="6101219" y="14439057"/>
                  <a:pt x="6102988" y="14418908"/>
                  <a:pt x="6097571" y="14405794"/>
                </a:cubicBezTo>
                <a:cubicBezTo>
                  <a:pt x="6093007" y="14393058"/>
                  <a:pt x="6081510" y="14366027"/>
                  <a:pt x="6073242" y="14376667"/>
                </a:cubicBezTo>
                <a:cubicBezTo>
                  <a:pt x="6078015" y="14402770"/>
                  <a:pt x="6091433" y="14479657"/>
                  <a:pt x="6150080" y="14474939"/>
                </a:cubicBezTo>
                <a:close/>
                <a:moveTo>
                  <a:pt x="7951339" y="10399946"/>
                </a:moveTo>
                <a:cubicBezTo>
                  <a:pt x="7954076" y="10393737"/>
                  <a:pt x="7955163" y="10385874"/>
                  <a:pt x="7953743" y="10375386"/>
                </a:cubicBezTo>
                <a:cubicBezTo>
                  <a:pt x="7942130" y="10379579"/>
                  <a:pt x="7930180" y="10402007"/>
                  <a:pt x="7939033" y="10414579"/>
                </a:cubicBezTo>
                <a:cubicBezTo>
                  <a:pt x="7944214" y="10410709"/>
                  <a:pt x="7948602" y="10406155"/>
                  <a:pt x="7951339" y="10399946"/>
                </a:cubicBezTo>
                <a:close/>
                <a:moveTo>
                  <a:pt x="8201899" y="9838006"/>
                </a:moveTo>
                <a:cubicBezTo>
                  <a:pt x="8202995" y="9834317"/>
                  <a:pt x="8204112" y="9830163"/>
                  <a:pt x="8205207" y="9826475"/>
                </a:cubicBezTo>
                <a:cubicBezTo>
                  <a:pt x="8199170" y="9825742"/>
                  <a:pt x="8190500" y="9821158"/>
                  <a:pt x="8188411" y="9826204"/>
                </a:cubicBezTo>
                <a:cubicBezTo>
                  <a:pt x="8196251" y="9828417"/>
                  <a:pt x="8190674" y="9838447"/>
                  <a:pt x="8201899" y="9838006"/>
                </a:cubicBezTo>
                <a:close/>
                <a:moveTo>
                  <a:pt x="9204332" y="7574987"/>
                </a:moveTo>
                <a:cubicBezTo>
                  <a:pt x="9213805" y="7563995"/>
                  <a:pt x="9190027" y="7539558"/>
                  <a:pt x="9181536" y="7544865"/>
                </a:cubicBezTo>
                <a:cubicBezTo>
                  <a:pt x="9192815" y="7551982"/>
                  <a:pt x="9188713" y="7572402"/>
                  <a:pt x="9204332" y="7574987"/>
                </a:cubicBezTo>
                <a:close/>
                <a:moveTo>
                  <a:pt x="9689922" y="6476869"/>
                </a:moveTo>
                <a:cubicBezTo>
                  <a:pt x="9693327" y="6471215"/>
                  <a:pt x="9695350" y="6466108"/>
                  <a:pt x="9690434" y="6463398"/>
                </a:cubicBezTo>
                <a:cubicBezTo>
                  <a:pt x="9684637" y="6482366"/>
                  <a:pt x="9656218" y="6477571"/>
                  <a:pt x="9681116" y="6493622"/>
                </a:cubicBezTo>
                <a:cubicBezTo>
                  <a:pt x="9681730" y="6488723"/>
                  <a:pt x="9686517" y="6482522"/>
                  <a:pt x="9689922" y="6476869"/>
                </a:cubicBezTo>
                <a:close/>
                <a:moveTo>
                  <a:pt x="8871646" y="8329269"/>
                </a:moveTo>
                <a:cubicBezTo>
                  <a:pt x="8863967" y="8321293"/>
                  <a:pt x="8852661" y="8320373"/>
                  <a:pt x="8846213" y="8333812"/>
                </a:cubicBezTo>
                <a:cubicBezTo>
                  <a:pt x="8856629" y="8337900"/>
                  <a:pt x="8866753" y="8340343"/>
                  <a:pt x="8871646" y="8329269"/>
                </a:cubicBezTo>
                <a:close/>
                <a:moveTo>
                  <a:pt x="7729354" y="10915316"/>
                </a:moveTo>
                <a:cubicBezTo>
                  <a:pt x="7733468" y="10908398"/>
                  <a:pt x="7723773" y="10898193"/>
                  <a:pt x="7722183" y="10907904"/>
                </a:cubicBezTo>
                <a:cubicBezTo>
                  <a:pt x="7726838" y="10908223"/>
                  <a:pt x="7725307" y="10914290"/>
                  <a:pt x="7729354" y="10915316"/>
                </a:cubicBezTo>
                <a:close/>
                <a:moveTo>
                  <a:pt x="7089680" y="12366435"/>
                </a:moveTo>
                <a:cubicBezTo>
                  <a:pt x="7094905" y="12353457"/>
                  <a:pt x="7080090" y="12322450"/>
                  <a:pt x="7063124" y="12329732"/>
                </a:cubicBezTo>
                <a:cubicBezTo>
                  <a:pt x="7056531" y="12344655"/>
                  <a:pt x="7083035" y="12353817"/>
                  <a:pt x="7089680" y="12366435"/>
                </a:cubicBezTo>
                <a:close/>
                <a:moveTo>
                  <a:pt x="7062037" y="12430150"/>
                </a:moveTo>
                <a:cubicBezTo>
                  <a:pt x="7047020" y="12416889"/>
                  <a:pt x="7054317" y="12399221"/>
                  <a:pt x="7046295" y="12383955"/>
                </a:cubicBezTo>
                <a:cubicBezTo>
                  <a:pt x="7037670" y="12400019"/>
                  <a:pt x="7038165" y="12436928"/>
                  <a:pt x="7062037" y="12430150"/>
                </a:cubicBezTo>
                <a:close/>
                <a:moveTo>
                  <a:pt x="10182540" y="5368532"/>
                </a:moveTo>
                <a:cubicBezTo>
                  <a:pt x="10167955" y="5378331"/>
                  <a:pt x="10135240" y="5395644"/>
                  <a:pt x="10149050" y="5414107"/>
                </a:cubicBezTo>
                <a:cubicBezTo>
                  <a:pt x="10157519" y="5396321"/>
                  <a:pt x="10174366" y="5385957"/>
                  <a:pt x="10182540" y="5368532"/>
                </a:cubicBezTo>
                <a:close/>
                <a:moveTo>
                  <a:pt x="7088212" y="12371973"/>
                </a:moveTo>
                <a:cubicBezTo>
                  <a:pt x="7090745" y="12371587"/>
                  <a:pt x="7080612" y="12373129"/>
                  <a:pt x="7080612" y="12373129"/>
                </a:cubicBezTo>
                <a:cubicBezTo>
                  <a:pt x="7085116" y="12372444"/>
                  <a:pt x="7087367" y="12372102"/>
                  <a:pt x="7088212" y="12371973"/>
                </a:cubicBezTo>
                <a:close/>
                <a:moveTo>
                  <a:pt x="8184125" y="9891869"/>
                </a:moveTo>
                <a:cubicBezTo>
                  <a:pt x="8185221" y="9888180"/>
                  <a:pt x="8186317" y="9884492"/>
                  <a:pt x="8187433" y="9880338"/>
                </a:cubicBezTo>
                <a:cubicBezTo>
                  <a:pt x="8183260" y="9879688"/>
                  <a:pt x="8179593" y="9878125"/>
                  <a:pt x="8175420" y="9877475"/>
                </a:cubicBezTo>
                <a:cubicBezTo>
                  <a:pt x="8174790" y="9881184"/>
                  <a:pt x="8173673" y="9885338"/>
                  <a:pt x="8172578" y="9889026"/>
                </a:cubicBezTo>
                <a:cubicBezTo>
                  <a:pt x="8176265" y="9890122"/>
                  <a:pt x="8180418" y="9891238"/>
                  <a:pt x="8184125" y="9891869"/>
                </a:cubicBezTo>
                <a:close/>
                <a:moveTo>
                  <a:pt x="9224897" y="7536983"/>
                </a:moveTo>
                <a:cubicBezTo>
                  <a:pt x="9223142" y="7525887"/>
                  <a:pt x="9212639" y="7510292"/>
                  <a:pt x="9201033" y="7517697"/>
                </a:cubicBezTo>
                <a:cubicBezTo>
                  <a:pt x="9203287" y="7529224"/>
                  <a:pt x="9213895" y="7533584"/>
                  <a:pt x="9224897" y="7536983"/>
                </a:cubicBezTo>
                <a:close/>
                <a:moveTo>
                  <a:pt x="6902660" y="12793512"/>
                </a:moveTo>
                <a:cubicBezTo>
                  <a:pt x="6905344" y="12788592"/>
                  <a:pt x="6896023" y="12772770"/>
                  <a:pt x="6887519" y="12778172"/>
                </a:cubicBezTo>
                <a:cubicBezTo>
                  <a:pt x="6888309" y="12781574"/>
                  <a:pt x="6891110" y="12784465"/>
                  <a:pt x="6892746" y="12787541"/>
                </a:cubicBezTo>
                <a:lnTo>
                  <a:pt x="6891054" y="12797597"/>
                </a:lnTo>
                <a:lnTo>
                  <a:pt x="6890774" y="12797696"/>
                </a:lnTo>
                <a:lnTo>
                  <a:pt x="6878825" y="12779101"/>
                </a:lnTo>
                <a:lnTo>
                  <a:pt x="6876136" y="12776721"/>
                </a:lnTo>
                <a:lnTo>
                  <a:pt x="6864626" y="12766531"/>
                </a:lnTo>
                <a:lnTo>
                  <a:pt x="6868188" y="12775707"/>
                </a:lnTo>
                <a:lnTo>
                  <a:pt x="6870049" y="12780503"/>
                </a:lnTo>
                <a:cubicBezTo>
                  <a:pt x="6871342" y="12785653"/>
                  <a:pt x="6871082" y="12789991"/>
                  <a:pt x="6866159" y="12789597"/>
                </a:cubicBezTo>
                <a:lnTo>
                  <a:pt x="6857798" y="12774383"/>
                </a:lnTo>
                <a:lnTo>
                  <a:pt x="6856233" y="12771537"/>
                </a:lnTo>
                <a:cubicBezTo>
                  <a:pt x="6854162" y="12764832"/>
                  <a:pt x="6851543" y="12759223"/>
                  <a:pt x="6843026" y="12760039"/>
                </a:cubicBezTo>
                <a:lnTo>
                  <a:pt x="6846978" y="12773003"/>
                </a:lnTo>
                <a:lnTo>
                  <a:pt x="6847553" y="12774887"/>
                </a:lnTo>
                <a:cubicBezTo>
                  <a:pt x="6849093" y="12779766"/>
                  <a:pt x="6849959" y="12784728"/>
                  <a:pt x="6848034" y="12790238"/>
                </a:cubicBezTo>
                <a:lnTo>
                  <a:pt x="6836167" y="12771625"/>
                </a:lnTo>
                <a:lnTo>
                  <a:pt x="6833243" y="12767039"/>
                </a:lnTo>
                <a:cubicBezTo>
                  <a:pt x="6830245" y="12758971"/>
                  <a:pt x="6827453" y="12750869"/>
                  <a:pt x="6819694" y="12743624"/>
                </a:cubicBezTo>
                <a:cubicBezTo>
                  <a:pt x="6812050" y="12751696"/>
                  <a:pt x="6815120" y="12758014"/>
                  <a:pt x="6818788" y="12764278"/>
                </a:cubicBezTo>
                <a:lnTo>
                  <a:pt x="6821469" y="12769751"/>
                </a:lnTo>
                <a:lnTo>
                  <a:pt x="6823473" y="12773846"/>
                </a:lnTo>
                <a:cubicBezTo>
                  <a:pt x="6824342" y="12777162"/>
                  <a:pt x="6824094" y="12780679"/>
                  <a:pt x="6821467" y="12784607"/>
                </a:cubicBezTo>
                <a:cubicBezTo>
                  <a:pt x="6816963" y="12782108"/>
                  <a:pt x="6814273" y="12779329"/>
                  <a:pt x="6812582" y="12776395"/>
                </a:cubicBezTo>
                <a:lnTo>
                  <a:pt x="6810024" y="12768292"/>
                </a:lnTo>
                <a:lnTo>
                  <a:pt x="6809698" y="12767257"/>
                </a:lnTo>
                <a:cubicBezTo>
                  <a:pt x="6808692" y="12761025"/>
                  <a:pt x="6808438" y="12754679"/>
                  <a:pt x="6802435" y="12749228"/>
                </a:cubicBezTo>
                <a:lnTo>
                  <a:pt x="6805022" y="12767654"/>
                </a:lnTo>
                <a:lnTo>
                  <a:pt x="6806966" y="12781498"/>
                </a:lnTo>
                <a:cubicBezTo>
                  <a:pt x="6819496" y="12798531"/>
                  <a:pt x="6847745" y="12806449"/>
                  <a:pt x="6871922" y="12804331"/>
                </a:cubicBezTo>
                <a:lnTo>
                  <a:pt x="6890774" y="12797696"/>
                </a:lnTo>
                <a:lnTo>
                  <a:pt x="6890983" y="12798021"/>
                </a:lnTo>
                <a:lnTo>
                  <a:pt x="6891054" y="12797597"/>
                </a:lnTo>
                <a:close/>
                <a:moveTo>
                  <a:pt x="8164856" y="9937259"/>
                </a:moveTo>
                <a:cubicBezTo>
                  <a:pt x="8140019" y="9928696"/>
                  <a:pt x="8141063" y="9904923"/>
                  <a:pt x="8121496" y="9893321"/>
                </a:cubicBezTo>
                <a:cubicBezTo>
                  <a:pt x="8115853" y="9915491"/>
                  <a:pt x="8149216" y="9931902"/>
                  <a:pt x="8142139" y="9944201"/>
                </a:cubicBezTo>
                <a:cubicBezTo>
                  <a:pt x="8128385" y="9938459"/>
                  <a:pt x="8132404" y="9921355"/>
                  <a:pt x="8110522" y="9919927"/>
                </a:cubicBezTo>
                <a:cubicBezTo>
                  <a:pt x="8111101" y="9938634"/>
                  <a:pt x="8131826" y="9945149"/>
                  <a:pt x="8142985" y="9956848"/>
                </a:cubicBezTo>
                <a:cubicBezTo>
                  <a:pt x="8152873" y="9954948"/>
                  <a:pt x="8160150" y="9948728"/>
                  <a:pt x="8164856" y="9937259"/>
                </a:cubicBezTo>
                <a:close/>
                <a:moveTo>
                  <a:pt x="9499404" y="6919197"/>
                </a:moveTo>
                <a:cubicBezTo>
                  <a:pt x="9500004" y="6915470"/>
                  <a:pt x="9500035" y="6911141"/>
                  <a:pt x="9499940" y="6906705"/>
                </a:cubicBezTo>
                <a:cubicBezTo>
                  <a:pt x="9495257" y="6906583"/>
                  <a:pt x="9490573" y="6906462"/>
                  <a:pt x="9485855" y="6905873"/>
                </a:cubicBezTo>
                <a:cubicBezTo>
                  <a:pt x="9483494" y="6918210"/>
                  <a:pt x="9488161" y="6924413"/>
                  <a:pt x="9495444" y="6928085"/>
                </a:cubicBezTo>
                <a:cubicBezTo>
                  <a:pt x="9497631" y="6926052"/>
                  <a:pt x="9498803" y="6922925"/>
                  <a:pt x="9499404" y="6919197"/>
                </a:cubicBezTo>
                <a:close/>
                <a:moveTo>
                  <a:pt x="8246348" y="9761495"/>
                </a:moveTo>
                <a:cubicBezTo>
                  <a:pt x="8237033" y="9750344"/>
                  <a:pt x="8236838" y="9733522"/>
                  <a:pt x="8221747" y="9726320"/>
                </a:cubicBezTo>
                <a:cubicBezTo>
                  <a:pt x="8221112" y="9740770"/>
                  <a:pt x="8236439" y="9763862"/>
                  <a:pt x="8246348" y="9761495"/>
                </a:cubicBezTo>
                <a:close/>
                <a:moveTo>
                  <a:pt x="6132956" y="14545989"/>
                </a:moveTo>
                <a:cubicBezTo>
                  <a:pt x="6135150" y="14526029"/>
                  <a:pt x="6127693" y="14509461"/>
                  <a:pt x="6118817" y="14493797"/>
                </a:cubicBezTo>
                <a:cubicBezTo>
                  <a:pt x="6113547" y="14514952"/>
                  <a:pt x="6118118" y="14532286"/>
                  <a:pt x="6132956" y="14545989"/>
                </a:cubicBezTo>
                <a:close/>
                <a:moveTo>
                  <a:pt x="9987744" y="5826353"/>
                </a:moveTo>
                <a:cubicBezTo>
                  <a:pt x="9986210" y="5811261"/>
                  <a:pt x="9993283" y="5802571"/>
                  <a:pt x="9988429" y="5784175"/>
                </a:cubicBezTo>
                <a:cubicBezTo>
                  <a:pt x="9969870" y="5790738"/>
                  <a:pt x="9961362" y="5804881"/>
                  <a:pt x="9964486" y="5829093"/>
                </a:cubicBezTo>
                <a:cubicBezTo>
                  <a:pt x="9972359" y="5828278"/>
                  <a:pt x="9980232" y="5827462"/>
                  <a:pt x="9987744" y="5826353"/>
                </a:cubicBezTo>
                <a:close/>
                <a:moveTo>
                  <a:pt x="7101968" y="12361673"/>
                </a:moveTo>
                <a:cubicBezTo>
                  <a:pt x="7106817" y="12349547"/>
                  <a:pt x="7102898" y="12328452"/>
                  <a:pt x="7091167" y="12327344"/>
                </a:cubicBezTo>
                <a:cubicBezTo>
                  <a:pt x="7085515" y="12340135"/>
                  <a:pt x="7091071" y="12351763"/>
                  <a:pt x="7101968" y="12361673"/>
                </a:cubicBezTo>
                <a:close/>
                <a:moveTo>
                  <a:pt x="7965713" y="10408264"/>
                </a:moveTo>
                <a:cubicBezTo>
                  <a:pt x="7967091" y="10404067"/>
                  <a:pt x="7967885" y="10399310"/>
                  <a:pt x="7967633" y="10393535"/>
                </a:cubicBezTo>
                <a:cubicBezTo>
                  <a:pt x="7948567" y="10399949"/>
                  <a:pt x="7948095" y="10425479"/>
                  <a:pt x="7939104" y="10443047"/>
                </a:cubicBezTo>
                <a:cubicBezTo>
                  <a:pt x="7942749" y="10443102"/>
                  <a:pt x="7946041" y="10442852"/>
                  <a:pt x="7950039" y="10443210"/>
                </a:cubicBezTo>
                <a:cubicBezTo>
                  <a:pt x="7952195" y="10428396"/>
                  <a:pt x="7961580" y="10420854"/>
                  <a:pt x="7965713" y="10408264"/>
                </a:cubicBezTo>
                <a:close/>
                <a:moveTo>
                  <a:pt x="6980348" y="12638449"/>
                </a:moveTo>
                <a:cubicBezTo>
                  <a:pt x="6979446" y="12643434"/>
                  <a:pt x="6977210" y="12648657"/>
                  <a:pt x="6973309" y="12654177"/>
                </a:cubicBezTo>
                <a:cubicBezTo>
                  <a:pt x="6933665" y="12665635"/>
                  <a:pt x="6902143" y="12616124"/>
                  <a:pt x="6879362" y="12588268"/>
                </a:cubicBezTo>
                <a:cubicBezTo>
                  <a:pt x="6886403" y="12570030"/>
                  <a:pt x="6877723" y="12553994"/>
                  <a:pt x="6870933" y="12538285"/>
                </a:cubicBezTo>
                <a:cubicBezTo>
                  <a:pt x="6867799" y="12551134"/>
                  <a:pt x="6866505" y="12563270"/>
                  <a:pt x="6877202" y="12573589"/>
                </a:cubicBezTo>
                <a:cubicBezTo>
                  <a:pt x="6863718" y="12583389"/>
                  <a:pt x="6870373" y="12561422"/>
                  <a:pt x="6858647" y="12555732"/>
                </a:cubicBezTo>
                <a:cubicBezTo>
                  <a:pt x="6850418" y="12570904"/>
                  <a:pt x="6863055" y="12582588"/>
                  <a:pt x="6870310" y="12594943"/>
                </a:cubicBezTo>
                <a:cubicBezTo>
                  <a:pt x="6848114" y="12635968"/>
                  <a:pt x="6774046" y="12689657"/>
                  <a:pt x="6786274" y="12627452"/>
                </a:cubicBezTo>
                <a:cubicBezTo>
                  <a:pt x="6794351" y="12587305"/>
                  <a:pt x="6848390" y="12572041"/>
                  <a:pt x="6837114" y="12536559"/>
                </a:cubicBezTo>
                <a:cubicBezTo>
                  <a:pt x="6814255" y="12515784"/>
                  <a:pt x="6771260" y="12487637"/>
                  <a:pt x="6806921" y="12449512"/>
                </a:cubicBezTo>
                <a:cubicBezTo>
                  <a:pt x="6842321" y="12440754"/>
                  <a:pt x="6861398" y="12500015"/>
                  <a:pt x="6894830" y="12498013"/>
                </a:cubicBezTo>
                <a:cubicBezTo>
                  <a:pt x="6904492" y="12469240"/>
                  <a:pt x="6922255" y="12431340"/>
                  <a:pt x="6952145" y="12429297"/>
                </a:cubicBezTo>
                <a:cubicBezTo>
                  <a:pt x="6991045" y="12463259"/>
                  <a:pt x="6938229" y="12517188"/>
                  <a:pt x="6916201" y="12548629"/>
                </a:cubicBezTo>
                <a:cubicBezTo>
                  <a:pt x="6927556" y="12580334"/>
                  <a:pt x="6986657" y="12603555"/>
                  <a:pt x="6980348" y="12638449"/>
                </a:cubicBezTo>
                <a:close/>
                <a:moveTo>
                  <a:pt x="9463786" y="7018355"/>
                </a:moveTo>
                <a:cubicBezTo>
                  <a:pt x="9446466" y="6973799"/>
                  <a:pt x="9478140" y="6902703"/>
                  <a:pt x="9423038" y="6890871"/>
                </a:cubicBezTo>
                <a:cubicBezTo>
                  <a:pt x="9426774" y="6909770"/>
                  <a:pt x="9440618" y="6919973"/>
                  <a:pt x="9448298" y="6935305"/>
                </a:cubicBezTo>
                <a:cubicBezTo>
                  <a:pt x="9431730" y="6938872"/>
                  <a:pt x="9423881" y="6908581"/>
                  <a:pt x="9407850" y="6900411"/>
                </a:cubicBezTo>
                <a:cubicBezTo>
                  <a:pt x="9413652" y="6934591"/>
                  <a:pt x="9435174" y="6947503"/>
                  <a:pt x="9445607" y="6974795"/>
                </a:cubicBezTo>
                <a:cubicBezTo>
                  <a:pt x="9451964" y="6991154"/>
                  <a:pt x="9444004" y="7009989"/>
                  <a:pt x="9463786" y="7018355"/>
                </a:cubicBezTo>
                <a:close/>
                <a:moveTo>
                  <a:pt x="10213354" y="5323903"/>
                </a:moveTo>
                <a:cubicBezTo>
                  <a:pt x="10223525" y="5307012"/>
                  <a:pt x="10219435" y="5274116"/>
                  <a:pt x="10214419" y="5261456"/>
                </a:cubicBezTo>
                <a:cubicBezTo>
                  <a:pt x="10206979" y="5286098"/>
                  <a:pt x="10208980" y="5305785"/>
                  <a:pt x="10197936" y="5334115"/>
                </a:cubicBezTo>
                <a:cubicBezTo>
                  <a:pt x="10204989" y="5333384"/>
                  <a:pt x="10209964" y="5329533"/>
                  <a:pt x="10213354" y="5323903"/>
                </a:cubicBezTo>
                <a:close/>
                <a:moveTo>
                  <a:pt x="10173136" y="5416256"/>
                </a:moveTo>
                <a:cubicBezTo>
                  <a:pt x="10151457" y="5421484"/>
                  <a:pt x="10139964" y="5435605"/>
                  <a:pt x="10139541" y="5457531"/>
                </a:cubicBezTo>
                <a:cubicBezTo>
                  <a:pt x="10156949" y="5449430"/>
                  <a:pt x="10168442" y="5435309"/>
                  <a:pt x="10173136" y="5416256"/>
                </a:cubicBezTo>
                <a:close/>
                <a:moveTo>
                  <a:pt x="8887535" y="8328461"/>
                </a:moveTo>
                <a:cubicBezTo>
                  <a:pt x="8890281" y="8324263"/>
                  <a:pt x="8891344" y="8318112"/>
                  <a:pt x="8889917" y="8314426"/>
                </a:cubicBezTo>
                <a:cubicBezTo>
                  <a:pt x="8885657" y="8312543"/>
                  <a:pt x="8881920" y="8312932"/>
                  <a:pt x="8878799" y="8313080"/>
                </a:cubicBezTo>
                <a:cubicBezTo>
                  <a:pt x="8872101" y="8321325"/>
                  <a:pt x="8879722" y="8323670"/>
                  <a:pt x="8875055" y="8330775"/>
                </a:cubicBezTo>
                <a:cubicBezTo>
                  <a:pt x="8880362" y="8334898"/>
                  <a:pt x="8884790" y="8332656"/>
                  <a:pt x="8887535" y="8328461"/>
                </a:cubicBezTo>
                <a:close/>
                <a:moveTo>
                  <a:pt x="7732785" y="10943514"/>
                </a:moveTo>
                <a:cubicBezTo>
                  <a:pt x="7738677" y="10933818"/>
                  <a:pt x="7723658" y="10927644"/>
                  <a:pt x="7722019" y="10936697"/>
                </a:cubicBezTo>
                <a:cubicBezTo>
                  <a:pt x="7727991" y="10936919"/>
                  <a:pt x="7724986" y="10945410"/>
                  <a:pt x="7732785" y="10943514"/>
                </a:cubicBezTo>
                <a:close/>
                <a:moveTo>
                  <a:pt x="6923154" y="12777125"/>
                </a:moveTo>
                <a:cubicBezTo>
                  <a:pt x="6901801" y="12857756"/>
                  <a:pt x="6813879" y="12796010"/>
                  <a:pt x="6763168" y="12804643"/>
                </a:cubicBezTo>
                <a:cubicBezTo>
                  <a:pt x="6753526" y="12842617"/>
                  <a:pt x="6794783" y="12871532"/>
                  <a:pt x="6801460" y="12906030"/>
                </a:cubicBezTo>
                <a:cubicBezTo>
                  <a:pt x="6796971" y="12925418"/>
                  <a:pt x="6802016" y="12952072"/>
                  <a:pt x="6780995" y="12966191"/>
                </a:cubicBezTo>
                <a:cubicBezTo>
                  <a:pt x="6750452" y="12960328"/>
                  <a:pt x="6733089" y="12929250"/>
                  <a:pt x="6718775" y="12905115"/>
                </a:cubicBezTo>
                <a:cubicBezTo>
                  <a:pt x="6703984" y="12879752"/>
                  <a:pt x="6691890" y="12854055"/>
                  <a:pt x="6674879" y="12830256"/>
                </a:cubicBezTo>
                <a:cubicBezTo>
                  <a:pt x="6639954" y="12781241"/>
                  <a:pt x="6611362" y="12729427"/>
                  <a:pt x="6576964" y="12682680"/>
                </a:cubicBezTo>
                <a:cubicBezTo>
                  <a:pt x="6581930" y="12664520"/>
                  <a:pt x="6564881" y="12644266"/>
                  <a:pt x="6576695" y="12620991"/>
                </a:cubicBezTo>
                <a:cubicBezTo>
                  <a:pt x="6595330" y="12583429"/>
                  <a:pt x="6657343" y="12571139"/>
                  <a:pt x="6670379" y="12612009"/>
                </a:cubicBezTo>
                <a:cubicBezTo>
                  <a:pt x="6666593" y="12628655"/>
                  <a:pt x="6658504" y="12646961"/>
                  <a:pt x="6642162" y="12658567"/>
                </a:cubicBezTo>
                <a:cubicBezTo>
                  <a:pt x="6646478" y="12678793"/>
                  <a:pt x="6657569" y="12700994"/>
                  <a:pt x="6674779" y="12711652"/>
                </a:cubicBezTo>
                <a:cubicBezTo>
                  <a:pt x="6698249" y="12726601"/>
                  <a:pt x="6726332" y="12716112"/>
                  <a:pt x="6753601" y="12719001"/>
                </a:cubicBezTo>
                <a:cubicBezTo>
                  <a:pt x="6761792" y="12720076"/>
                  <a:pt x="6769194" y="12726399"/>
                  <a:pt x="6777811" y="12727662"/>
                </a:cubicBezTo>
                <a:cubicBezTo>
                  <a:pt x="6793578" y="12730049"/>
                  <a:pt x="6809947" y="12727614"/>
                  <a:pt x="6824672" y="12730050"/>
                </a:cubicBezTo>
                <a:cubicBezTo>
                  <a:pt x="6856633" y="12735012"/>
                  <a:pt x="6890965" y="12741531"/>
                  <a:pt x="6923154" y="12777125"/>
                </a:cubicBezTo>
                <a:close/>
                <a:moveTo>
                  <a:pt x="8916822" y="8265564"/>
                </a:moveTo>
                <a:cubicBezTo>
                  <a:pt x="8927425" y="8249129"/>
                  <a:pt x="8925659" y="8221144"/>
                  <a:pt x="8905518" y="8208811"/>
                </a:cubicBezTo>
                <a:cubicBezTo>
                  <a:pt x="8899902" y="8213454"/>
                  <a:pt x="8910614" y="8223786"/>
                  <a:pt x="8899686" y="8222011"/>
                </a:cubicBezTo>
                <a:cubicBezTo>
                  <a:pt x="8895354" y="8209917"/>
                  <a:pt x="8895748" y="8196347"/>
                  <a:pt x="8888774" y="8185623"/>
                </a:cubicBezTo>
                <a:cubicBezTo>
                  <a:pt x="8875209" y="8189814"/>
                  <a:pt x="8869326" y="8223874"/>
                  <a:pt x="8873709" y="8237006"/>
                </a:cubicBezTo>
                <a:cubicBezTo>
                  <a:pt x="8863632" y="8235610"/>
                  <a:pt x="8859403" y="8247487"/>
                  <a:pt x="8848275" y="8241553"/>
                </a:cubicBezTo>
                <a:cubicBezTo>
                  <a:pt x="8836933" y="8266070"/>
                  <a:pt x="8858425" y="8275055"/>
                  <a:pt x="8869016" y="8274136"/>
                </a:cubicBezTo>
                <a:cubicBezTo>
                  <a:pt x="8875149" y="8267172"/>
                  <a:pt x="8861493" y="8251976"/>
                  <a:pt x="8873681" y="8245138"/>
                </a:cubicBezTo>
                <a:cubicBezTo>
                  <a:pt x="8870916" y="8257158"/>
                  <a:pt x="8874485" y="8266369"/>
                  <a:pt x="8884810" y="8272968"/>
                </a:cubicBezTo>
                <a:cubicBezTo>
                  <a:pt x="8891208" y="8258487"/>
                  <a:pt x="8877287" y="8250808"/>
                  <a:pt x="8886331" y="8234949"/>
                </a:cubicBezTo>
                <a:cubicBezTo>
                  <a:pt x="8896101" y="8247413"/>
                  <a:pt x="8894201" y="8264391"/>
                  <a:pt x="8902317" y="8277141"/>
                </a:cubicBezTo>
                <a:cubicBezTo>
                  <a:pt x="8908378" y="8275237"/>
                  <a:pt x="8913288" y="8271040"/>
                  <a:pt x="8916822" y="8265564"/>
                </a:cubicBezTo>
                <a:close/>
                <a:moveTo>
                  <a:pt x="9230922" y="7555248"/>
                </a:moveTo>
                <a:cubicBezTo>
                  <a:pt x="9220556" y="7554142"/>
                  <a:pt x="9216442" y="7530126"/>
                  <a:pt x="9202889" y="7542820"/>
                </a:cubicBezTo>
                <a:cubicBezTo>
                  <a:pt x="9211774" y="7549179"/>
                  <a:pt x="9211341" y="7562310"/>
                  <a:pt x="9222810" y="7565670"/>
                </a:cubicBezTo>
                <a:cubicBezTo>
                  <a:pt x="9227390" y="7564398"/>
                  <a:pt x="9230439" y="7561364"/>
                  <a:pt x="9230922" y="7555248"/>
                </a:cubicBezTo>
                <a:close/>
                <a:moveTo>
                  <a:pt x="8046057" y="10243880"/>
                </a:moveTo>
                <a:cubicBezTo>
                  <a:pt x="8047927" y="10238197"/>
                  <a:pt x="8048404" y="10232202"/>
                  <a:pt x="8046523" y="10225640"/>
                </a:cubicBezTo>
                <a:cubicBezTo>
                  <a:pt x="8028830" y="10241883"/>
                  <a:pt x="8017844" y="10263907"/>
                  <a:pt x="8010788" y="10289937"/>
                </a:cubicBezTo>
                <a:cubicBezTo>
                  <a:pt x="8011637" y="10292521"/>
                  <a:pt x="8013402" y="10294042"/>
                  <a:pt x="8017657" y="10293388"/>
                </a:cubicBezTo>
                <a:cubicBezTo>
                  <a:pt x="8022298" y="10275157"/>
                  <a:pt x="8040447" y="10260928"/>
                  <a:pt x="8046057" y="10243880"/>
                </a:cubicBezTo>
                <a:close/>
                <a:moveTo>
                  <a:pt x="7998708" y="10352934"/>
                </a:moveTo>
                <a:cubicBezTo>
                  <a:pt x="8004189" y="10340598"/>
                  <a:pt x="8007080" y="10325645"/>
                  <a:pt x="8007111" y="10307764"/>
                </a:cubicBezTo>
                <a:cubicBezTo>
                  <a:pt x="7982311" y="10317262"/>
                  <a:pt x="7985730" y="10355409"/>
                  <a:pt x="7967732" y="10372006"/>
                </a:cubicBezTo>
                <a:cubicBezTo>
                  <a:pt x="7967502" y="10377983"/>
                  <a:pt x="7970373" y="10381076"/>
                  <a:pt x="7974772" y="10382397"/>
                </a:cubicBezTo>
                <a:cubicBezTo>
                  <a:pt x="7985159" y="10374987"/>
                  <a:pt x="7993228" y="10365269"/>
                  <a:pt x="7998708" y="10352934"/>
                </a:cubicBezTo>
                <a:close/>
                <a:moveTo>
                  <a:pt x="7120105" y="12348284"/>
                </a:moveTo>
                <a:cubicBezTo>
                  <a:pt x="7127165" y="12330001"/>
                  <a:pt x="7113940" y="12314986"/>
                  <a:pt x="7111497" y="12298618"/>
                </a:cubicBezTo>
                <a:cubicBezTo>
                  <a:pt x="7115332" y="12300312"/>
                  <a:pt x="7119502" y="12304703"/>
                  <a:pt x="7122475" y="12301431"/>
                </a:cubicBezTo>
                <a:cubicBezTo>
                  <a:pt x="7115937" y="12295484"/>
                  <a:pt x="7124104" y="12287372"/>
                  <a:pt x="7113642" y="12282240"/>
                </a:cubicBezTo>
                <a:cubicBezTo>
                  <a:pt x="7089541" y="12292994"/>
                  <a:pt x="7096723" y="12338971"/>
                  <a:pt x="7120105" y="12348284"/>
                </a:cubicBezTo>
                <a:close/>
                <a:moveTo>
                  <a:pt x="10205502" y="5366157"/>
                </a:moveTo>
                <a:cubicBezTo>
                  <a:pt x="10205919" y="5360477"/>
                  <a:pt x="10212603" y="5354479"/>
                  <a:pt x="10204397" y="5352013"/>
                </a:cubicBezTo>
                <a:cubicBezTo>
                  <a:pt x="10204274" y="5357330"/>
                  <a:pt x="10197296" y="5363689"/>
                  <a:pt x="10205502" y="5366157"/>
                </a:cubicBezTo>
                <a:close/>
                <a:moveTo>
                  <a:pt x="9326913" y="7354969"/>
                </a:moveTo>
                <a:cubicBezTo>
                  <a:pt x="9313089" y="7313428"/>
                  <a:pt x="9292708" y="7277976"/>
                  <a:pt x="9247266" y="7264028"/>
                </a:cubicBezTo>
                <a:cubicBezTo>
                  <a:pt x="9268544" y="7298944"/>
                  <a:pt x="9283658" y="7338989"/>
                  <a:pt x="9326913" y="7354969"/>
                </a:cubicBezTo>
                <a:close/>
                <a:moveTo>
                  <a:pt x="8270811" y="9746690"/>
                </a:moveTo>
                <a:cubicBezTo>
                  <a:pt x="8266868" y="9730170"/>
                  <a:pt x="8264363" y="9712780"/>
                  <a:pt x="8248422" y="9703673"/>
                </a:cubicBezTo>
                <a:cubicBezTo>
                  <a:pt x="8248555" y="9721893"/>
                  <a:pt x="8261598" y="9733208"/>
                  <a:pt x="8270811" y="9746690"/>
                </a:cubicBezTo>
                <a:close/>
                <a:moveTo>
                  <a:pt x="9489826" y="6989363"/>
                </a:moveTo>
                <a:cubicBezTo>
                  <a:pt x="9496221" y="6974534"/>
                  <a:pt x="9492739" y="6945239"/>
                  <a:pt x="9494341" y="6938456"/>
                </a:cubicBezTo>
                <a:cubicBezTo>
                  <a:pt x="9468822" y="6947354"/>
                  <a:pt x="9482578" y="6975338"/>
                  <a:pt x="9479578" y="6998012"/>
                </a:cubicBezTo>
                <a:cubicBezTo>
                  <a:pt x="9484462" y="6997648"/>
                  <a:pt x="9487691" y="6994312"/>
                  <a:pt x="9489826" y="6989363"/>
                </a:cubicBezTo>
                <a:close/>
                <a:moveTo>
                  <a:pt x="7089031" y="12423222"/>
                </a:moveTo>
                <a:cubicBezTo>
                  <a:pt x="7075807" y="12408206"/>
                  <a:pt x="7072938" y="12391651"/>
                  <a:pt x="7055789" y="12377450"/>
                </a:cubicBezTo>
                <a:cubicBezTo>
                  <a:pt x="7048868" y="12394265"/>
                  <a:pt x="7070720" y="12419718"/>
                  <a:pt x="7089031" y="12423222"/>
                </a:cubicBezTo>
                <a:close/>
                <a:moveTo>
                  <a:pt x="6232093" y="14363134"/>
                </a:moveTo>
                <a:cubicBezTo>
                  <a:pt x="6226977" y="14360874"/>
                  <a:pt x="6228627" y="14355987"/>
                  <a:pt x="6221854" y="14354015"/>
                </a:cubicBezTo>
                <a:lnTo>
                  <a:pt x="6216759" y="14365548"/>
                </a:lnTo>
                <a:lnTo>
                  <a:pt x="6228696" y="14370822"/>
                </a:lnTo>
                <a:close/>
                <a:moveTo>
                  <a:pt x="8267503" y="9758221"/>
                </a:moveTo>
                <a:cubicBezTo>
                  <a:pt x="8245483" y="9749314"/>
                  <a:pt x="8252068" y="9705701"/>
                  <a:pt x="8225239" y="9710594"/>
                </a:cubicBezTo>
                <a:cubicBezTo>
                  <a:pt x="8238461" y="9728456"/>
                  <a:pt x="8244996" y="9749760"/>
                  <a:pt x="8262049" y="9765454"/>
                </a:cubicBezTo>
                <a:cubicBezTo>
                  <a:pt x="8265332" y="9765131"/>
                  <a:pt x="8267278" y="9763348"/>
                  <a:pt x="8267503" y="9758221"/>
                </a:cubicBezTo>
                <a:close/>
                <a:moveTo>
                  <a:pt x="9795273" y="6301376"/>
                </a:moveTo>
                <a:cubicBezTo>
                  <a:pt x="9777310" y="6277778"/>
                  <a:pt x="9752456" y="6235575"/>
                  <a:pt x="9727603" y="6226851"/>
                </a:cubicBezTo>
                <a:cubicBezTo>
                  <a:pt x="9744730" y="6251079"/>
                  <a:pt x="9758516" y="6296659"/>
                  <a:pt x="9795273" y="6301376"/>
                </a:cubicBezTo>
                <a:close/>
                <a:moveTo>
                  <a:pt x="8234418" y="9841769"/>
                </a:moveTo>
                <a:cubicBezTo>
                  <a:pt x="8223525" y="9824010"/>
                  <a:pt x="8219341" y="9802342"/>
                  <a:pt x="8197423" y="9791105"/>
                </a:cubicBezTo>
                <a:cubicBezTo>
                  <a:pt x="8192978" y="9807256"/>
                  <a:pt x="8201889" y="9816988"/>
                  <a:pt x="8213698" y="9824512"/>
                </a:cubicBezTo>
                <a:cubicBezTo>
                  <a:pt x="8215275" y="9831121"/>
                  <a:pt x="8230926" y="9857495"/>
                  <a:pt x="8234418" y="9841769"/>
                </a:cubicBezTo>
                <a:close/>
                <a:moveTo>
                  <a:pt x="9329598" y="7365997"/>
                </a:moveTo>
                <a:cubicBezTo>
                  <a:pt x="9309365" y="7364217"/>
                  <a:pt x="9308954" y="7346006"/>
                  <a:pt x="9291837" y="7342127"/>
                </a:cubicBezTo>
                <a:cubicBezTo>
                  <a:pt x="9291390" y="7348706"/>
                  <a:pt x="9280283" y="7343916"/>
                  <a:pt x="9280403" y="7351857"/>
                </a:cubicBezTo>
                <a:cubicBezTo>
                  <a:pt x="9292387" y="7362197"/>
                  <a:pt x="9313547" y="7389166"/>
                  <a:pt x="9329598" y="7365997"/>
                </a:cubicBezTo>
                <a:close/>
                <a:moveTo>
                  <a:pt x="10176643" y="5454021"/>
                </a:moveTo>
                <a:cubicBezTo>
                  <a:pt x="10157294" y="5459340"/>
                  <a:pt x="10122793" y="5488441"/>
                  <a:pt x="10143809" y="5499528"/>
                </a:cubicBezTo>
                <a:cubicBezTo>
                  <a:pt x="10151622" y="5481809"/>
                  <a:pt x="10168830" y="5471740"/>
                  <a:pt x="10176643" y="5454021"/>
                </a:cubicBezTo>
                <a:close/>
                <a:moveTo>
                  <a:pt x="8249058" y="9816725"/>
                </a:moveTo>
                <a:cubicBezTo>
                  <a:pt x="8247491" y="9788633"/>
                  <a:pt x="8233945" y="9767489"/>
                  <a:pt x="8215597" y="9749402"/>
                </a:cubicBezTo>
                <a:cubicBezTo>
                  <a:pt x="8217144" y="9777960"/>
                  <a:pt x="8229757" y="9799064"/>
                  <a:pt x="8249058" y="9816725"/>
                </a:cubicBezTo>
                <a:close/>
                <a:moveTo>
                  <a:pt x="7956845" y="10482424"/>
                </a:moveTo>
                <a:cubicBezTo>
                  <a:pt x="7954795" y="10476951"/>
                  <a:pt x="7961133" y="10463889"/>
                  <a:pt x="7953232" y="10464489"/>
                </a:cubicBezTo>
                <a:cubicBezTo>
                  <a:pt x="7950436" y="10467018"/>
                  <a:pt x="7944173" y="10485704"/>
                  <a:pt x="7956845" y="10482424"/>
                </a:cubicBezTo>
                <a:close/>
                <a:moveTo>
                  <a:pt x="9842866" y="6215110"/>
                </a:moveTo>
                <a:cubicBezTo>
                  <a:pt x="9836603" y="6211989"/>
                  <a:pt x="9834097" y="6207604"/>
                  <a:pt x="9831591" y="6203220"/>
                </a:cubicBezTo>
                <a:cubicBezTo>
                  <a:pt x="9827209" y="6208876"/>
                  <a:pt x="9820320" y="6209102"/>
                  <a:pt x="9817819" y="6219351"/>
                </a:cubicBezTo>
                <a:lnTo>
                  <a:pt x="9836190" y="6228506"/>
                </a:lnTo>
                <a:close/>
                <a:moveTo>
                  <a:pt x="9744184" y="6441592"/>
                </a:moveTo>
                <a:cubicBezTo>
                  <a:pt x="9718143" y="6495029"/>
                  <a:pt x="9670173" y="6540207"/>
                  <a:pt x="9634632" y="6528221"/>
                </a:cubicBezTo>
                <a:cubicBezTo>
                  <a:pt x="9596166" y="6515297"/>
                  <a:pt x="9528582" y="6394192"/>
                  <a:pt x="9531624" y="6360841"/>
                </a:cubicBezTo>
                <a:cubicBezTo>
                  <a:pt x="9536724" y="6316027"/>
                  <a:pt x="9565691" y="6291432"/>
                  <a:pt x="9603902" y="6287056"/>
                </a:cubicBezTo>
                <a:cubicBezTo>
                  <a:pt x="9599235" y="6260793"/>
                  <a:pt x="9566653" y="6261209"/>
                  <a:pt x="9548026" y="6247243"/>
                </a:cubicBezTo>
                <a:cubicBezTo>
                  <a:pt x="9518099" y="6225565"/>
                  <a:pt x="9494210" y="6197007"/>
                  <a:pt x="9486830" y="6170952"/>
                </a:cubicBezTo>
                <a:cubicBezTo>
                  <a:pt x="9494299" y="6152819"/>
                  <a:pt x="9502831" y="6140938"/>
                  <a:pt x="9512412" y="6131142"/>
                </a:cubicBezTo>
                <a:cubicBezTo>
                  <a:pt x="9608131" y="6151780"/>
                  <a:pt x="9693998" y="6237243"/>
                  <a:pt x="9722171" y="6305403"/>
                </a:cubicBezTo>
                <a:cubicBezTo>
                  <a:pt x="9774341" y="6326457"/>
                  <a:pt x="9770227" y="6388154"/>
                  <a:pt x="9744184" y="6441592"/>
                </a:cubicBezTo>
                <a:close/>
                <a:moveTo>
                  <a:pt x="8965573" y="8204283"/>
                </a:moveTo>
                <a:cubicBezTo>
                  <a:pt x="8953751" y="8183785"/>
                  <a:pt x="8965458" y="8153833"/>
                  <a:pt x="8949760" y="8135190"/>
                </a:cubicBezTo>
                <a:cubicBezTo>
                  <a:pt x="8950851" y="8136178"/>
                  <a:pt x="8935247" y="8136919"/>
                  <a:pt x="8941468" y="8127448"/>
                </a:cubicBezTo>
                <a:cubicBezTo>
                  <a:pt x="8948344" y="8136089"/>
                  <a:pt x="8963849" y="8133269"/>
                  <a:pt x="8968042" y="8146832"/>
                </a:cubicBezTo>
                <a:cubicBezTo>
                  <a:pt x="8977869" y="8121131"/>
                  <a:pt x="8942625" y="8116762"/>
                  <a:pt x="8932589" y="8111815"/>
                </a:cubicBezTo>
                <a:cubicBezTo>
                  <a:pt x="8938364" y="8114880"/>
                  <a:pt x="8942239" y="8113026"/>
                  <a:pt x="8945210" y="8109758"/>
                </a:cubicBezTo>
                <a:cubicBezTo>
                  <a:pt x="8941316" y="8102437"/>
                  <a:pt x="8939879" y="8094163"/>
                  <a:pt x="8941086" y="8084517"/>
                </a:cubicBezTo>
                <a:cubicBezTo>
                  <a:pt x="8935498" y="8081027"/>
                  <a:pt x="8932150" y="8085147"/>
                  <a:pt x="8926372" y="8082088"/>
                </a:cubicBezTo>
                <a:cubicBezTo>
                  <a:pt x="8936002" y="8074123"/>
                  <a:pt x="8929135" y="8070072"/>
                  <a:pt x="8928639" y="8059669"/>
                </a:cubicBezTo>
                <a:lnTo>
                  <a:pt x="8914335" y="8092041"/>
                </a:lnTo>
                <a:cubicBezTo>
                  <a:pt x="8927157" y="8094142"/>
                  <a:pt x="8914268" y="8103720"/>
                  <a:pt x="8914891" y="8108073"/>
                </a:cubicBezTo>
                <a:cubicBezTo>
                  <a:pt x="8916805" y="8117572"/>
                  <a:pt x="8927329" y="8128329"/>
                  <a:pt x="8916620" y="8139889"/>
                </a:cubicBezTo>
                <a:cubicBezTo>
                  <a:pt x="8925290" y="8146775"/>
                  <a:pt x="8926536" y="8133582"/>
                  <a:pt x="8935633" y="8140655"/>
                </a:cubicBezTo>
                <a:cubicBezTo>
                  <a:pt x="8930313" y="8151541"/>
                  <a:pt x="8942006" y="8156197"/>
                  <a:pt x="8940184" y="8166084"/>
                </a:cubicBezTo>
                <a:cubicBezTo>
                  <a:pt x="8959257" y="8172476"/>
                  <a:pt x="8948927" y="8205076"/>
                  <a:pt x="8965573" y="8204283"/>
                </a:cubicBezTo>
                <a:close/>
                <a:moveTo>
                  <a:pt x="7764969" y="10922624"/>
                </a:moveTo>
                <a:cubicBezTo>
                  <a:pt x="7759134" y="10906512"/>
                  <a:pt x="7753651" y="10890704"/>
                  <a:pt x="7739850" y="10883118"/>
                </a:cubicBezTo>
                <a:cubicBezTo>
                  <a:pt x="7746904" y="10897817"/>
                  <a:pt x="7748379" y="10917558"/>
                  <a:pt x="7764969" y="10922624"/>
                </a:cubicBezTo>
                <a:close/>
                <a:moveTo>
                  <a:pt x="8006103" y="10377313"/>
                </a:moveTo>
                <a:cubicBezTo>
                  <a:pt x="8008544" y="10370521"/>
                  <a:pt x="8010275" y="10362981"/>
                  <a:pt x="8010796" y="10354168"/>
                </a:cubicBezTo>
                <a:cubicBezTo>
                  <a:pt x="7988189" y="10371115"/>
                  <a:pt x="7981610" y="10403730"/>
                  <a:pt x="7967875" y="10428943"/>
                </a:cubicBezTo>
                <a:cubicBezTo>
                  <a:pt x="7972178" y="10428947"/>
                  <a:pt x="7972511" y="10433557"/>
                  <a:pt x="7978389" y="10432449"/>
                </a:cubicBezTo>
                <a:cubicBezTo>
                  <a:pt x="7985055" y="10411332"/>
                  <a:pt x="7998778" y="10397688"/>
                  <a:pt x="8006103" y="10377313"/>
                </a:cubicBezTo>
                <a:close/>
                <a:moveTo>
                  <a:pt x="6156418" y="14565544"/>
                </a:moveTo>
                <a:cubicBezTo>
                  <a:pt x="6159941" y="14547192"/>
                  <a:pt x="6157146" y="14514306"/>
                  <a:pt x="6136744" y="14515502"/>
                </a:cubicBezTo>
                <a:cubicBezTo>
                  <a:pt x="6144817" y="14531830"/>
                  <a:pt x="6142006" y="14552030"/>
                  <a:pt x="6156418" y="14565544"/>
                </a:cubicBezTo>
                <a:close/>
                <a:moveTo>
                  <a:pt x="6190387" y="14488665"/>
                </a:moveTo>
                <a:cubicBezTo>
                  <a:pt x="6175920" y="14438371"/>
                  <a:pt x="6164954" y="14387071"/>
                  <a:pt x="6139843" y="14341262"/>
                </a:cubicBezTo>
                <a:cubicBezTo>
                  <a:pt x="6137794" y="14395489"/>
                  <a:pt x="6165268" y="14438259"/>
                  <a:pt x="6177366" y="14486995"/>
                </a:cubicBezTo>
                <a:cubicBezTo>
                  <a:pt x="6182244" y="14488640"/>
                  <a:pt x="6187647" y="14492559"/>
                  <a:pt x="6190387" y="14488665"/>
                </a:cubicBezTo>
                <a:close/>
                <a:moveTo>
                  <a:pt x="8202807" y="9934256"/>
                </a:moveTo>
                <a:cubicBezTo>
                  <a:pt x="8184229" y="9932039"/>
                  <a:pt x="8182431" y="9919817"/>
                  <a:pt x="8165757" y="9916749"/>
                </a:cubicBezTo>
                <a:cubicBezTo>
                  <a:pt x="8159202" y="9938412"/>
                  <a:pt x="8190871" y="9940270"/>
                  <a:pt x="8202807" y="9934256"/>
                </a:cubicBezTo>
                <a:close/>
                <a:moveTo>
                  <a:pt x="9993479" y="5882787"/>
                </a:moveTo>
                <a:cubicBezTo>
                  <a:pt x="10001303" y="5871699"/>
                  <a:pt x="9993292" y="5848325"/>
                  <a:pt x="9993164" y="5830766"/>
                </a:cubicBezTo>
                <a:cubicBezTo>
                  <a:pt x="9963157" y="5838845"/>
                  <a:pt x="9987770" y="5862491"/>
                  <a:pt x="9993479" y="5882787"/>
                </a:cubicBezTo>
                <a:close/>
                <a:moveTo>
                  <a:pt x="8227326" y="9886293"/>
                </a:moveTo>
                <a:cubicBezTo>
                  <a:pt x="8229907" y="9870060"/>
                  <a:pt x="8215686" y="9864298"/>
                  <a:pt x="8211051" y="9852886"/>
                </a:cubicBezTo>
                <a:cubicBezTo>
                  <a:pt x="8203026" y="9854869"/>
                  <a:pt x="8189819" y="9847283"/>
                  <a:pt x="8188334" y="9859828"/>
                </a:cubicBezTo>
                <a:cubicBezTo>
                  <a:pt x="8200871" y="9872054"/>
                  <a:pt x="8207779" y="9874226"/>
                  <a:pt x="8227326" y="9886293"/>
                </a:cubicBezTo>
                <a:close/>
                <a:moveTo>
                  <a:pt x="8057145" y="10271848"/>
                </a:moveTo>
                <a:cubicBezTo>
                  <a:pt x="8033586" y="10275623"/>
                  <a:pt x="8037822" y="10334236"/>
                  <a:pt x="8013913" y="10314862"/>
                </a:cubicBezTo>
                <a:cubicBezTo>
                  <a:pt x="8015000" y="10320739"/>
                  <a:pt x="8002317" y="10337595"/>
                  <a:pt x="8017765" y="10336090"/>
                </a:cubicBezTo>
                <a:cubicBezTo>
                  <a:pt x="8035763" y="10319494"/>
                  <a:pt x="8048772" y="10297978"/>
                  <a:pt x="8057145" y="10271848"/>
                </a:cubicBezTo>
                <a:close/>
                <a:moveTo>
                  <a:pt x="9259318" y="7553617"/>
                </a:moveTo>
                <a:cubicBezTo>
                  <a:pt x="9251397" y="7547654"/>
                  <a:pt x="9247817" y="7537160"/>
                  <a:pt x="9235453" y="7534333"/>
                </a:cubicBezTo>
                <a:cubicBezTo>
                  <a:pt x="9233231" y="7548527"/>
                  <a:pt x="9249828" y="7570689"/>
                  <a:pt x="9259318" y="7553617"/>
                </a:cubicBezTo>
                <a:close/>
                <a:moveTo>
                  <a:pt x="7141013" y="12349368"/>
                </a:moveTo>
                <a:cubicBezTo>
                  <a:pt x="7145942" y="12330144"/>
                  <a:pt x="7138624" y="12312133"/>
                  <a:pt x="7126579" y="12295600"/>
                </a:cubicBezTo>
                <a:cubicBezTo>
                  <a:pt x="7122690" y="12314775"/>
                  <a:pt x="7128353" y="12333074"/>
                  <a:pt x="7141013" y="12349368"/>
                </a:cubicBezTo>
                <a:close/>
                <a:moveTo>
                  <a:pt x="7440846" y="11672280"/>
                </a:moveTo>
                <a:cubicBezTo>
                  <a:pt x="7438419" y="11686197"/>
                  <a:pt x="7430220" y="11692879"/>
                  <a:pt x="7414187" y="11689744"/>
                </a:cubicBezTo>
                <a:cubicBezTo>
                  <a:pt x="7395841" y="11686361"/>
                  <a:pt x="7397481" y="11666689"/>
                  <a:pt x="7387334" y="11656624"/>
                </a:cubicBezTo>
                <a:cubicBezTo>
                  <a:pt x="7370040" y="11643430"/>
                  <a:pt x="7339262" y="11620758"/>
                  <a:pt x="7358649" y="11592592"/>
                </a:cubicBezTo>
                <a:cubicBezTo>
                  <a:pt x="7404138" y="11604554"/>
                  <a:pt x="7416317" y="11643663"/>
                  <a:pt x="7440846" y="11672280"/>
                </a:cubicBezTo>
                <a:close/>
                <a:moveTo>
                  <a:pt x="8966744" y="8220074"/>
                </a:moveTo>
                <a:cubicBezTo>
                  <a:pt x="8963336" y="8218568"/>
                  <a:pt x="8964039" y="8215823"/>
                  <a:pt x="8961244" y="8214082"/>
                </a:cubicBezTo>
                <a:cubicBezTo>
                  <a:pt x="8959600" y="8218954"/>
                  <a:pt x="8955924" y="8224969"/>
                  <a:pt x="8963732" y="8226891"/>
                </a:cubicBezTo>
                <a:close/>
                <a:moveTo>
                  <a:pt x="9479174" y="7062127"/>
                </a:moveTo>
                <a:cubicBezTo>
                  <a:pt x="9479036" y="7060266"/>
                  <a:pt x="9479296" y="7057437"/>
                  <a:pt x="9479158" y="7055577"/>
                </a:cubicBezTo>
                <a:cubicBezTo>
                  <a:pt x="9477262" y="7055253"/>
                  <a:pt x="9474439" y="7054992"/>
                  <a:pt x="9472079" y="7054700"/>
                </a:cubicBezTo>
                <a:cubicBezTo>
                  <a:pt x="9471788" y="7057057"/>
                  <a:pt x="9471960" y="7059383"/>
                  <a:pt x="9471665" y="7061747"/>
                </a:cubicBezTo>
                <a:cubicBezTo>
                  <a:pt x="9474025" y="7062040"/>
                  <a:pt x="9476384" y="7062332"/>
                  <a:pt x="9479174" y="7062127"/>
                </a:cubicBezTo>
                <a:close/>
                <a:moveTo>
                  <a:pt x="9364283" y="7329290"/>
                </a:moveTo>
                <a:cubicBezTo>
                  <a:pt x="9363665" y="7320914"/>
                  <a:pt x="9361720" y="7313573"/>
                  <a:pt x="9354970" y="7310797"/>
                </a:cubicBezTo>
                <a:cubicBezTo>
                  <a:pt x="9346583" y="7317498"/>
                  <a:pt x="9353487" y="7328682"/>
                  <a:pt x="9364283" y="7329290"/>
                </a:cubicBezTo>
                <a:close/>
                <a:moveTo>
                  <a:pt x="8224679" y="9914667"/>
                </a:moveTo>
                <a:cubicBezTo>
                  <a:pt x="8222390" y="9913632"/>
                  <a:pt x="8220080" y="9913064"/>
                  <a:pt x="8221621" y="9909862"/>
                </a:cubicBezTo>
                <a:cubicBezTo>
                  <a:pt x="8218866" y="9908807"/>
                  <a:pt x="8216557" y="9908238"/>
                  <a:pt x="8213781" y="9907650"/>
                </a:cubicBezTo>
                <a:cubicBezTo>
                  <a:pt x="8205004" y="9916138"/>
                  <a:pt x="8224331" y="9922591"/>
                  <a:pt x="8224679" y="9914667"/>
                </a:cubicBezTo>
                <a:close/>
                <a:moveTo>
                  <a:pt x="8515590" y="9258450"/>
                </a:moveTo>
                <a:cubicBezTo>
                  <a:pt x="8491164" y="9313733"/>
                  <a:pt x="8462818" y="9356103"/>
                  <a:pt x="8420648" y="9364409"/>
                </a:cubicBezTo>
                <a:cubicBezTo>
                  <a:pt x="8397163" y="9318962"/>
                  <a:pt x="8467370" y="9239177"/>
                  <a:pt x="8515590" y="9258450"/>
                </a:cubicBezTo>
                <a:close/>
                <a:moveTo>
                  <a:pt x="8937772" y="8312153"/>
                </a:moveTo>
                <a:cubicBezTo>
                  <a:pt x="8935156" y="8305396"/>
                  <a:pt x="8927061" y="8301819"/>
                  <a:pt x="8925150" y="8314211"/>
                </a:cubicBezTo>
                <a:cubicBezTo>
                  <a:pt x="8930501" y="8317084"/>
                  <a:pt x="8934800" y="8315422"/>
                  <a:pt x="8937772" y="8312153"/>
                </a:cubicBezTo>
                <a:close/>
                <a:moveTo>
                  <a:pt x="6233287" y="14433089"/>
                </a:moveTo>
                <a:cubicBezTo>
                  <a:pt x="6234112" y="14415075"/>
                  <a:pt x="6232855" y="14397163"/>
                  <a:pt x="6217877" y="14384930"/>
                </a:cubicBezTo>
                <a:cubicBezTo>
                  <a:pt x="6214403" y="14404325"/>
                  <a:pt x="6219540" y="14420378"/>
                  <a:pt x="6233287" y="14433089"/>
                </a:cubicBezTo>
                <a:close/>
                <a:moveTo>
                  <a:pt x="9472298" y="7103161"/>
                </a:moveTo>
                <a:cubicBezTo>
                  <a:pt x="9473061" y="7096878"/>
                  <a:pt x="9466085" y="7089059"/>
                  <a:pt x="9462124" y="7097061"/>
                </a:cubicBezTo>
                <a:cubicBezTo>
                  <a:pt x="9468231" y="7097557"/>
                  <a:pt x="9463772" y="7106769"/>
                  <a:pt x="9468560" y="7108284"/>
                </a:cubicBezTo>
                <a:cubicBezTo>
                  <a:pt x="9470931" y="7107177"/>
                  <a:pt x="9472046" y="7105251"/>
                  <a:pt x="9472298" y="7103161"/>
                </a:cubicBezTo>
                <a:close/>
                <a:moveTo>
                  <a:pt x="7790183" y="10919116"/>
                </a:moveTo>
                <a:cubicBezTo>
                  <a:pt x="7783101" y="10917321"/>
                  <a:pt x="7786822" y="10905139"/>
                  <a:pt x="7775478" y="10908288"/>
                </a:cubicBezTo>
                <a:cubicBezTo>
                  <a:pt x="7774398" y="10915976"/>
                  <a:pt x="7786215" y="10928010"/>
                  <a:pt x="7790183" y="10919116"/>
                </a:cubicBezTo>
                <a:close/>
                <a:moveTo>
                  <a:pt x="6221650" y="14469807"/>
                </a:moveTo>
                <a:cubicBezTo>
                  <a:pt x="6219337" y="14442750"/>
                  <a:pt x="6218513" y="14398483"/>
                  <a:pt x="6197007" y="14389492"/>
                </a:cubicBezTo>
                <a:cubicBezTo>
                  <a:pt x="6204954" y="14416485"/>
                  <a:pt x="6201402" y="14447588"/>
                  <a:pt x="6221650" y="14469807"/>
                </a:cubicBezTo>
                <a:close/>
                <a:moveTo>
                  <a:pt x="10132588" y="5619273"/>
                </a:moveTo>
                <a:cubicBezTo>
                  <a:pt x="10133112" y="5616887"/>
                  <a:pt x="10132800" y="5613811"/>
                  <a:pt x="10131128" y="5609591"/>
                </a:cubicBezTo>
                <a:cubicBezTo>
                  <a:pt x="10114715" y="5604660"/>
                  <a:pt x="10108359" y="5630184"/>
                  <a:pt x="10119390" y="5634347"/>
                </a:cubicBezTo>
                <a:cubicBezTo>
                  <a:pt x="10121913" y="5627372"/>
                  <a:pt x="10131016" y="5626429"/>
                  <a:pt x="10132588" y="5619273"/>
                </a:cubicBezTo>
                <a:close/>
                <a:moveTo>
                  <a:pt x="9398175" y="7281818"/>
                </a:moveTo>
                <a:lnTo>
                  <a:pt x="9400734" y="7271052"/>
                </a:lnTo>
                <a:lnTo>
                  <a:pt x="9404950" y="7253309"/>
                </a:lnTo>
                <a:cubicBezTo>
                  <a:pt x="9404640" y="7249123"/>
                  <a:pt x="9397891" y="7246348"/>
                  <a:pt x="9398510" y="7242095"/>
                </a:cubicBezTo>
                <a:cubicBezTo>
                  <a:pt x="9398837" y="7240200"/>
                  <a:pt x="9410824" y="7225282"/>
                  <a:pt x="9414716" y="7214705"/>
                </a:cubicBezTo>
                <a:cubicBezTo>
                  <a:pt x="9426894" y="7183402"/>
                  <a:pt x="9428084" y="7167879"/>
                  <a:pt x="9434290" y="7137943"/>
                </a:cubicBezTo>
                <a:cubicBezTo>
                  <a:pt x="9436977" y="7123715"/>
                  <a:pt x="9442457" y="7109273"/>
                  <a:pt x="9444245" y="7095586"/>
                </a:cubicBezTo>
                <a:cubicBezTo>
                  <a:pt x="9454004" y="7025160"/>
                  <a:pt x="9433798" y="6941521"/>
                  <a:pt x="9398963" y="6931936"/>
                </a:cubicBezTo>
                <a:cubicBezTo>
                  <a:pt x="9382741" y="6927524"/>
                  <a:pt x="9359756" y="6939035"/>
                  <a:pt x="9333372" y="6948941"/>
                </a:cubicBezTo>
                <a:cubicBezTo>
                  <a:pt x="9255480" y="6976688"/>
                  <a:pt x="9216249" y="6989881"/>
                  <a:pt x="9206283" y="7082770"/>
                </a:cubicBezTo>
                <a:cubicBezTo>
                  <a:pt x="9200906" y="7136486"/>
                  <a:pt x="9191206" y="7188653"/>
                  <a:pt x="9207474" y="7225341"/>
                </a:cubicBezTo>
                <a:cubicBezTo>
                  <a:pt x="9234162" y="7244886"/>
                  <a:pt x="9261077" y="7248509"/>
                  <a:pt x="9290212" y="7263194"/>
                </a:cubicBezTo>
                <a:cubicBezTo>
                  <a:pt x="9313060" y="7275072"/>
                  <a:pt x="9343538" y="7307897"/>
                  <a:pt x="9376703" y="7301238"/>
                </a:cubicBezTo>
                <a:cubicBezTo>
                  <a:pt x="9386165" y="7299606"/>
                  <a:pt x="9393394" y="7291470"/>
                  <a:pt x="9398175" y="7281818"/>
                </a:cubicBezTo>
                <a:close/>
                <a:moveTo>
                  <a:pt x="11306429" y="2965594"/>
                </a:moveTo>
                <a:cubicBezTo>
                  <a:pt x="11309777" y="2956861"/>
                  <a:pt x="11306402" y="2951795"/>
                  <a:pt x="11297346" y="2950347"/>
                </a:cubicBezTo>
                <a:cubicBezTo>
                  <a:pt x="11270632" y="2959991"/>
                  <a:pt x="11229534" y="2908640"/>
                  <a:pt x="11209538" y="2936571"/>
                </a:cubicBezTo>
                <a:cubicBezTo>
                  <a:pt x="11251411" y="2946902"/>
                  <a:pt x="11264507" y="2954220"/>
                  <a:pt x="11306429" y="2965594"/>
                </a:cubicBezTo>
                <a:close/>
                <a:moveTo>
                  <a:pt x="8968442" y="8260028"/>
                </a:moveTo>
                <a:cubicBezTo>
                  <a:pt x="8963944" y="8257531"/>
                  <a:pt x="8961060" y="8258294"/>
                  <a:pt x="8957326" y="8258679"/>
                </a:cubicBezTo>
                <a:cubicBezTo>
                  <a:pt x="8946056" y="8232319"/>
                  <a:pt x="8950383" y="8200628"/>
                  <a:pt x="8940343" y="8173791"/>
                </a:cubicBezTo>
                <a:cubicBezTo>
                  <a:pt x="8938412" y="8177008"/>
                  <a:pt x="8934864" y="8176971"/>
                  <a:pt x="8931130" y="8177355"/>
                </a:cubicBezTo>
                <a:cubicBezTo>
                  <a:pt x="8931435" y="8166292"/>
                  <a:pt x="8926639" y="8157552"/>
                  <a:pt x="8920188" y="8149102"/>
                </a:cubicBezTo>
                <a:cubicBezTo>
                  <a:pt x="8905665" y="8168139"/>
                  <a:pt x="8925780" y="8196377"/>
                  <a:pt x="8933032" y="8182269"/>
                </a:cubicBezTo>
                <a:cubicBezTo>
                  <a:pt x="8933937" y="8205579"/>
                  <a:pt x="8946681" y="8236667"/>
                  <a:pt x="8934902" y="8256411"/>
                </a:cubicBezTo>
                <a:cubicBezTo>
                  <a:pt x="8944673" y="8268874"/>
                  <a:pt x="8957336" y="8263266"/>
                  <a:pt x="8968442" y="8260028"/>
                </a:cubicBezTo>
                <a:close/>
                <a:moveTo>
                  <a:pt x="9280481" y="7555326"/>
                </a:moveTo>
                <a:cubicBezTo>
                  <a:pt x="9282464" y="7537872"/>
                  <a:pt x="9268672" y="7534679"/>
                  <a:pt x="9257460" y="7528496"/>
                </a:cubicBezTo>
                <a:cubicBezTo>
                  <a:pt x="9259888" y="7542347"/>
                  <a:pt x="9267549" y="7551138"/>
                  <a:pt x="9280481" y="7555326"/>
                </a:cubicBezTo>
                <a:close/>
                <a:moveTo>
                  <a:pt x="7775454" y="10965520"/>
                </a:moveTo>
                <a:cubicBezTo>
                  <a:pt x="7771651" y="10945621"/>
                  <a:pt x="7764450" y="10928947"/>
                  <a:pt x="7747103" y="10922613"/>
                </a:cubicBezTo>
                <a:cubicBezTo>
                  <a:pt x="7753695" y="10939993"/>
                  <a:pt x="7761152" y="10955655"/>
                  <a:pt x="7775454" y="10965520"/>
                </a:cubicBezTo>
                <a:close/>
                <a:moveTo>
                  <a:pt x="8281576" y="9820488"/>
                </a:moveTo>
                <a:cubicBezTo>
                  <a:pt x="8266464" y="9813753"/>
                  <a:pt x="8258317" y="9818533"/>
                  <a:pt x="8257114" y="9835293"/>
                </a:cubicBezTo>
                <a:cubicBezTo>
                  <a:pt x="8270910" y="9840103"/>
                  <a:pt x="8276041" y="9829586"/>
                  <a:pt x="8281576" y="9820488"/>
                </a:cubicBezTo>
                <a:close/>
                <a:moveTo>
                  <a:pt x="9115087" y="7936146"/>
                </a:moveTo>
                <a:cubicBezTo>
                  <a:pt x="9112886" y="7906373"/>
                  <a:pt x="9067755" y="7883982"/>
                  <a:pt x="9045441" y="7860371"/>
                </a:cubicBezTo>
                <a:cubicBezTo>
                  <a:pt x="9058711" y="7894479"/>
                  <a:pt x="9078548" y="7922475"/>
                  <a:pt x="9115087" y="7936146"/>
                </a:cubicBezTo>
                <a:close/>
                <a:moveTo>
                  <a:pt x="7164763" y="12353238"/>
                </a:moveTo>
                <a:cubicBezTo>
                  <a:pt x="7164629" y="12332796"/>
                  <a:pt x="7160734" y="12298971"/>
                  <a:pt x="7138441" y="12290650"/>
                </a:cubicBezTo>
                <a:cubicBezTo>
                  <a:pt x="7146473" y="12310504"/>
                  <a:pt x="7144740" y="12344391"/>
                  <a:pt x="7164763" y="12353238"/>
                </a:cubicBezTo>
                <a:close/>
                <a:moveTo>
                  <a:pt x="9870840" y="6229051"/>
                </a:moveTo>
                <a:cubicBezTo>
                  <a:pt x="9859146" y="6211726"/>
                  <a:pt x="9872081" y="6186815"/>
                  <a:pt x="9845568" y="6175171"/>
                </a:cubicBezTo>
                <a:cubicBezTo>
                  <a:pt x="9833259" y="6197781"/>
                  <a:pt x="9856019" y="6228459"/>
                  <a:pt x="9870840" y="6229051"/>
                </a:cubicBezTo>
                <a:close/>
                <a:moveTo>
                  <a:pt x="7100435" y="12501131"/>
                </a:moveTo>
                <a:cubicBezTo>
                  <a:pt x="7083705" y="12482528"/>
                  <a:pt x="7078557" y="12461908"/>
                  <a:pt x="7056862" y="12444169"/>
                </a:cubicBezTo>
                <a:cubicBezTo>
                  <a:pt x="7050752" y="12464910"/>
                  <a:pt x="7080461" y="12493325"/>
                  <a:pt x="7100435" y="12501131"/>
                </a:cubicBezTo>
                <a:close/>
                <a:moveTo>
                  <a:pt x="8248025" y="9904016"/>
                </a:moveTo>
                <a:cubicBezTo>
                  <a:pt x="8236114" y="9898822"/>
                  <a:pt x="8230701" y="9905123"/>
                  <a:pt x="8225775" y="9910978"/>
                </a:cubicBezTo>
                <a:cubicBezTo>
                  <a:pt x="8230778" y="9914001"/>
                  <a:pt x="8234301" y="9918826"/>
                  <a:pt x="8239284" y="9922314"/>
                </a:cubicBezTo>
                <a:cubicBezTo>
                  <a:pt x="8243642" y="9918769"/>
                  <a:pt x="8247150" y="9913319"/>
                  <a:pt x="8248025" y="9904016"/>
                </a:cubicBezTo>
                <a:close/>
                <a:moveTo>
                  <a:pt x="6175023" y="14597248"/>
                </a:moveTo>
                <a:cubicBezTo>
                  <a:pt x="6149009" y="14581159"/>
                  <a:pt x="6121221" y="14549482"/>
                  <a:pt x="6096548" y="14544197"/>
                </a:cubicBezTo>
                <a:cubicBezTo>
                  <a:pt x="6121667" y="14563463"/>
                  <a:pt x="6137938" y="14585456"/>
                  <a:pt x="6167362" y="14603052"/>
                </a:cubicBezTo>
                <a:cubicBezTo>
                  <a:pt x="6170724" y="14603516"/>
                  <a:pt x="6173562" y="14601707"/>
                  <a:pt x="6175023" y="14597248"/>
                </a:cubicBezTo>
                <a:close/>
                <a:moveTo>
                  <a:pt x="8048035" y="10359327"/>
                </a:moveTo>
                <a:cubicBezTo>
                  <a:pt x="8051268" y="10355398"/>
                  <a:pt x="8053921" y="10350893"/>
                  <a:pt x="8053374" y="10343319"/>
                </a:cubicBezTo>
                <a:cubicBezTo>
                  <a:pt x="8043946" y="10345690"/>
                  <a:pt x="8030651" y="10363255"/>
                  <a:pt x="8039218" y="10371874"/>
                </a:cubicBezTo>
                <a:cubicBezTo>
                  <a:pt x="8040989" y="10366608"/>
                  <a:pt x="8044802" y="10363256"/>
                  <a:pt x="8048035" y="10359327"/>
                </a:cubicBezTo>
                <a:close/>
                <a:moveTo>
                  <a:pt x="7371375" y="11895906"/>
                </a:moveTo>
                <a:cubicBezTo>
                  <a:pt x="7363136" y="11911770"/>
                  <a:pt x="7359022" y="11932728"/>
                  <a:pt x="7342119" y="11937896"/>
                </a:cubicBezTo>
                <a:cubicBezTo>
                  <a:pt x="7300648" y="11919497"/>
                  <a:pt x="7263217" y="11898273"/>
                  <a:pt x="7261002" y="11849190"/>
                </a:cubicBezTo>
                <a:cubicBezTo>
                  <a:pt x="7309881" y="11837680"/>
                  <a:pt x="7329842" y="11886804"/>
                  <a:pt x="7371375" y="11895906"/>
                </a:cubicBezTo>
                <a:close/>
                <a:moveTo>
                  <a:pt x="10157577" y="5592596"/>
                </a:moveTo>
                <a:cubicBezTo>
                  <a:pt x="10144724" y="5557455"/>
                  <a:pt x="10177834" y="5560328"/>
                  <a:pt x="10175166" y="5534079"/>
                </a:cubicBezTo>
                <a:cubicBezTo>
                  <a:pt x="10160276" y="5537610"/>
                  <a:pt x="10163817" y="5556142"/>
                  <a:pt x="10144591" y="5556143"/>
                </a:cubicBezTo>
                <a:cubicBezTo>
                  <a:pt x="10143334" y="5550306"/>
                  <a:pt x="10158536" y="5536796"/>
                  <a:pt x="10147611" y="5536932"/>
                </a:cubicBezTo>
                <a:cubicBezTo>
                  <a:pt x="10134833" y="5548201"/>
                  <a:pt x="10139764" y="5573884"/>
                  <a:pt x="10134148" y="5590380"/>
                </a:cubicBezTo>
                <a:cubicBezTo>
                  <a:pt x="10145607" y="5595493"/>
                  <a:pt x="10143677" y="5599341"/>
                  <a:pt x="10157577" y="5592596"/>
                </a:cubicBezTo>
                <a:close/>
                <a:moveTo>
                  <a:pt x="6216177" y="14513333"/>
                </a:moveTo>
                <a:cubicBezTo>
                  <a:pt x="6204212" y="14458529"/>
                  <a:pt x="6197545" y="14400960"/>
                  <a:pt x="6167129" y="14353318"/>
                </a:cubicBezTo>
                <a:cubicBezTo>
                  <a:pt x="6171426" y="14409329"/>
                  <a:pt x="6190037" y="14476769"/>
                  <a:pt x="6216177" y="14513333"/>
                </a:cubicBezTo>
                <a:close/>
                <a:moveTo>
                  <a:pt x="7999641" y="10479174"/>
                </a:moveTo>
                <a:cubicBezTo>
                  <a:pt x="7999700" y="10466257"/>
                  <a:pt x="8010044" y="10462823"/>
                  <a:pt x="8010456" y="10450210"/>
                </a:cubicBezTo>
                <a:cubicBezTo>
                  <a:pt x="8001584" y="10441944"/>
                  <a:pt x="7981852" y="10439139"/>
                  <a:pt x="7981868" y="10457678"/>
                </a:cubicBezTo>
                <a:cubicBezTo>
                  <a:pt x="8003424" y="10449089"/>
                  <a:pt x="7982360" y="10482804"/>
                  <a:pt x="7999641" y="10479174"/>
                </a:cubicBezTo>
                <a:close/>
                <a:moveTo>
                  <a:pt x="7118784" y="12474586"/>
                </a:moveTo>
                <a:cubicBezTo>
                  <a:pt x="7134442" y="12426470"/>
                  <a:pt x="7084947" y="12389824"/>
                  <a:pt x="7058383" y="12348530"/>
                </a:cubicBezTo>
                <a:cubicBezTo>
                  <a:pt x="7059632" y="12383734"/>
                  <a:pt x="7101400" y="12411361"/>
                  <a:pt x="7113619" y="12444787"/>
                </a:cubicBezTo>
                <a:cubicBezTo>
                  <a:pt x="7101676" y="12456836"/>
                  <a:pt x="7107559" y="12466569"/>
                  <a:pt x="7118784" y="12474586"/>
                </a:cubicBezTo>
                <a:close/>
                <a:moveTo>
                  <a:pt x="9369685" y="7381802"/>
                </a:moveTo>
                <a:cubicBezTo>
                  <a:pt x="9370757" y="7380495"/>
                  <a:pt x="9371700" y="7379021"/>
                  <a:pt x="9371476" y="7375999"/>
                </a:cubicBezTo>
                <a:cubicBezTo>
                  <a:pt x="9361472" y="7373463"/>
                  <a:pt x="9352363" y="7370395"/>
                  <a:pt x="9351141" y="7360196"/>
                </a:cubicBezTo>
                <a:cubicBezTo>
                  <a:pt x="9355825" y="7360315"/>
                  <a:pt x="9359974" y="7359544"/>
                  <a:pt x="9358599" y="7353561"/>
                </a:cubicBezTo>
                <a:cubicBezTo>
                  <a:pt x="9343670" y="7335022"/>
                  <a:pt x="9337888" y="7307382"/>
                  <a:pt x="9312818" y="7297072"/>
                </a:cubicBezTo>
                <a:cubicBezTo>
                  <a:pt x="9317532" y="7322919"/>
                  <a:pt x="9336301" y="7336500"/>
                  <a:pt x="9348077" y="7356679"/>
                </a:cubicBezTo>
                <a:cubicBezTo>
                  <a:pt x="9339175" y="7356400"/>
                  <a:pt x="9333904" y="7361002"/>
                  <a:pt x="9332664" y="7369510"/>
                </a:cubicBezTo>
                <a:cubicBezTo>
                  <a:pt x="9355308" y="7365967"/>
                  <a:pt x="9352000" y="7384454"/>
                  <a:pt x="9367118" y="7386612"/>
                </a:cubicBezTo>
                <a:cubicBezTo>
                  <a:pt x="9367412" y="7384250"/>
                  <a:pt x="9368612" y="7383112"/>
                  <a:pt x="9369685" y="7381802"/>
                </a:cubicBezTo>
                <a:close/>
                <a:moveTo>
                  <a:pt x="9467794" y="7162170"/>
                </a:moveTo>
                <a:cubicBezTo>
                  <a:pt x="9472698" y="7152004"/>
                  <a:pt x="9463083" y="7132191"/>
                  <a:pt x="9452545" y="7131914"/>
                </a:cubicBezTo>
                <a:cubicBezTo>
                  <a:pt x="9445035" y="7144166"/>
                  <a:pt x="9456484" y="7153613"/>
                  <a:pt x="9457548" y="7168037"/>
                </a:cubicBezTo>
                <a:cubicBezTo>
                  <a:pt x="9462913" y="7167873"/>
                  <a:pt x="9466160" y="7165558"/>
                  <a:pt x="9467794" y="7162170"/>
                </a:cubicBezTo>
                <a:close/>
                <a:moveTo>
                  <a:pt x="9004186" y="8213708"/>
                </a:moveTo>
                <a:cubicBezTo>
                  <a:pt x="8994004" y="8166446"/>
                  <a:pt x="8994691" y="8115332"/>
                  <a:pt x="8969343" y="8073580"/>
                </a:cubicBezTo>
                <a:cubicBezTo>
                  <a:pt x="8964846" y="8092978"/>
                  <a:pt x="8988015" y="8110848"/>
                  <a:pt x="8973104" y="8126153"/>
                </a:cubicBezTo>
                <a:cubicBezTo>
                  <a:pt x="8981221" y="8138903"/>
                  <a:pt x="8987116" y="8153221"/>
                  <a:pt x="8980065" y="8171486"/>
                </a:cubicBezTo>
                <a:cubicBezTo>
                  <a:pt x="8991629" y="8182195"/>
                  <a:pt x="8986282" y="8223109"/>
                  <a:pt x="9004186" y="8213708"/>
                </a:cubicBezTo>
                <a:close/>
                <a:moveTo>
                  <a:pt x="6172506" y="14623702"/>
                </a:moveTo>
                <a:cubicBezTo>
                  <a:pt x="6147667" y="14601496"/>
                  <a:pt x="6124582" y="14581086"/>
                  <a:pt x="6099127" y="14559119"/>
                </a:cubicBezTo>
                <a:cubicBezTo>
                  <a:pt x="6078412" y="14540266"/>
                  <a:pt x="6058681" y="14515724"/>
                  <a:pt x="6037686" y="14499811"/>
                </a:cubicBezTo>
                <a:cubicBezTo>
                  <a:pt x="6022520" y="14488004"/>
                  <a:pt x="5999553" y="14483473"/>
                  <a:pt x="5985428" y="14471616"/>
                </a:cubicBezTo>
                <a:cubicBezTo>
                  <a:pt x="5978697" y="14466090"/>
                  <a:pt x="5975552" y="14452448"/>
                  <a:pt x="5969200" y="14446067"/>
                </a:cubicBezTo>
                <a:cubicBezTo>
                  <a:pt x="5958911" y="14435907"/>
                  <a:pt x="5948630" y="14430343"/>
                  <a:pt x="5937637" y="14422933"/>
                </a:cubicBezTo>
                <a:cubicBezTo>
                  <a:pt x="5941773" y="14466621"/>
                  <a:pt x="5983135" y="14489491"/>
                  <a:pt x="6019821" y="14519484"/>
                </a:cubicBezTo>
                <a:cubicBezTo>
                  <a:pt x="6064943" y="14555757"/>
                  <a:pt x="6114524" y="14598083"/>
                  <a:pt x="6164846" y="14629506"/>
                </a:cubicBezTo>
                <a:cubicBezTo>
                  <a:pt x="6168208" y="14629971"/>
                  <a:pt x="6170857" y="14628589"/>
                  <a:pt x="6172506" y="14623702"/>
                </a:cubicBezTo>
                <a:close/>
                <a:moveTo>
                  <a:pt x="9311653" y="7521683"/>
                </a:moveTo>
                <a:cubicBezTo>
                  <a:pt x="9306834" y="7507070"/>
                  <a:pt x="9300688" y="7493491"/>
                  <a:pt x="9281815" y="7491144"/>
                </a:cubicBezTo>
                <a:cubicBezTo>
                  <a:pt x="9281796" y="7509856"/>
                  <a:pt x="9301133" y="7512169"/>
                  <a:pt x="9311653" y="7521683"/>
                </a:cubicBezTo>
                <a:close/>
                <a:moveTo>
                  <a:pt x="9429867" y="7255211"/>
                </a:moveTo>
                <a:cubicBezTo>
                  <a:pt x="9430573" y="7245806"/>
                  <a:pt x="9433002" y="7234402"/>
                  <a:pt x="9424496" y="7233159"/>
                </a:cubicBezTo>
                <a:cubicBezTo>
                  <a:pt x="9421086" y="7237619"/>
                  <a:pt x="9419105" y="7242443"/>
                  <a:pt x="9419725" y="7250815"/>
                </a:cubicBezTo>
                <a:cubicBezTo>
                  <a:pt x="9424407" y="7250940"/>
                  <a:pt x="9427369" y="7253059"/>
                  <a:pt x="9429867" y="7255211"/>
                </a:cubicBezTo>
                <a:close/>
                <a:moveTo>
                  <a:pt x="11422324" y="2747182"/>
                </a:moveTo>
                <a:cubicBezTo>
                  <a:pt x="11403071" y="2742249"/>
                  <a:pt x="11381724" y="2732817"/>
                  <a:pt x="11377449" y="2752886"/>
                </a:cubicBezTo>
                <a:cubicBezTo>
                  <a:pt x="11394231" y="2754173"/>
                  <a:pt x="11411915" y="2756880"/>
                  <a:pt x="11422324" y="2747182"/>
                </a:cubicBezTo>
                <a:close/>
                <a:moveTo>
                  <a:pt x="7768505" y="11018631"/>
                </a:moveTo>
                <a:cubicBezTo>
                  <a:pt x="7766784" y="10995601"/>
                  <a:pt x="7753651" y="10983663"/>
                  <a:pt x="7739908" y="10972433"/>
                </a:cubicBezTo>
                <a:cubicBezTo>
                  <a:pt x="7744419" y="10992943"/>
                  <a:pt x="7755068" y="11007047"/>
                  <a:pt x="7768505" y="11018631"/>
                </a:cubicBezTo>
                <a:close/>
                <a:moveTo>
                  <a:pt x="7117262" y="12495317"/>
                </a:moveTo>
                <a:cubicBezTo>
                  <a:pt x="7118007" y="12489021"/>
                  <a:pt x="7114599" y="12487515"/>
                  <a:pt x="7109716" y="12481281"/>
                </a:cubicBezTo>
                <a:cubicBezTo>
                  <a:pt x="7097106" y="12466027"/>
                  <a:pt x="7082389" y="12437103"/>
                  <a:pt x="7064208" y="12427541"/>
                </a:cubicBezTo>
                <a:cubicBezTo>
                  <a:pt x="7076925" y="12449467"/>
                  <a:pt x="7095862" y="12483823"/>
                  <a:pt x="7117262" y="12495317"/>
                </a:cubicBezTo>
                <a:close/>
                <a:moveTo>
                  <a:pt x="7992593" y="10514474"/>
                </a:moveTo>
                <a:cubicBezTo>
                  <a:pt x="7990772" y="10503024"/>
                  <a:pt x="7998979" y="10502070"/>
                  <a:pt x="7996051" y="10489048"/>
                </a:cubicBezTo>
                <a:cubicBezTo>
                  <a:pt x="7982741" y="10488073"/>
                  <a:pt x="7981127" y="10497797"/>
                  <a:pt x="7978501" y="10507267"/>
                </a:cubicBezTo>
                <a:cubicBezTo>
                  <a:pt x="7985438" y="10507071"/>
                  <a:pt x="7982507" y="10516895"/>
                  <a:pt x="7992593" y="10514474"/>
                </a:cubicBezTo>
                <a:close/>
                <a:moveTo>
                  <a:pt x="8973677" y="8298966"/>
                </a:moveTo>
                <a:cubicBezTo>
                  <a:pt x="8975758" y="8295336"/>
                  <a:pt x="8976753" y="8291066"/>
                  <a:pt x="8976163" y="8286350"/>
                </a:cubicBezTo>
                <a:cubicBezTo>
                  <a:pt x="8962007" y="8299949"/>
                  <a:pt x="8967433" y="8273838"/>
                  <a:pt x="8956406" y="8269981"/>
                </a:cubicBezTo>
                <a:cubicBezTo>
                  <a:pt x="8951739" y="8277085"/>
                  <a:pt x="8963502" y="8291955"/>
                  <a:pt x="8949413" y="8293875"/>
                </a:cubicBezTo>
                <a:cubicBezTo>
                  <a:pt x="8939425" y="8289971"/>
                  <a:pt x="8953582" y="8276373"/>
                  <a:pt x="8943782" y="8272043"/>
                </a:cubicBezTo>
                <a:cubicBezTo>
                  <a:pt x="8932043" y="8288238"/>
                  <a:pt x="8944686" y="8295352"/>
                  <a:pt x="8939090" y="8309171"/>
                </a:cubicBezTo>
                <a:cubicBezTo>
                  <a:pt x="8951411" y="8314997"/>
                  <a:pt x="8967433" y="8309856"/>
                  <a:pt x="8973677" y="8298966"/>
                </a:cubicBezTo>
                <a:close/>
                <a:moveTo>
                  <a:pt x="7814513" y="10925930"/>
                </a:moveTo>
                <a:cubicBezTo>
                  <a:pt x="7804424" y="10910462"/>
                  <a:pt x="7788342" y="10881208"/>
                  <a:pt x="7768590" y="10886961"/>
                </a:cubicBezTo>
                <a:cubicBezTo>
                  <a:pt x="7784405" y="10899361"/>
                  <a:pt x="7789466" y="10922809"/>
                  <a:pt x="7814513" y="10925930"/>
                </a:cubicBezTo>
                <a:close/>
                <a:moveTo>
                  <a:pt x="7286906" y="12124370"/>
                </a:moveTo>
                <a:cubicBezTo>
                  <a:pt x="7237395" y="12111603"/>
                  <a:pt x="7201743" y="12078403"/>
                  <a:pt x="7205875" y="12035474"/>
                </a:cubicBezTo>
                <a:cubicBezTo>
                  <a:pt x="7255023" y="12047269"/>
                  <a:pt x="7282204" y="12076764"/>
                  <a:pt x="7286906" y="12124370"/>
                </a:cubicBezTo>
                <a:close/>
                <a:moveTo>
                  <a:pt x="9877736" y="6261231"/>
                </a:moveTo>
                <a:cubicBezTo>
                  <a:pt x="9883578" y="6251600"/>
                  <a:pt x="9881281" y="6244705"/>
                  <a:pt x="9871051" y="6240130"/>
                </a:cubicBezTo>
                <a:cubicBezTo>
                  <a:pt x="9861452" y="6251026"/>
                  <a:pt x="9876065" y="6254126"/>
                  <a:pt x="9877736" y="6261231"/>
                </a:cubicBezTo>
                <a:close/>
                <a:moveTo>
                  <a:pt x="8051379" y="10395865"/>
                </a:moveTo>
                <a:cubicBezTo>
                  <a:pt x="8057806" y="10384037"/>
                  <a:pt x="8061851" y="10371314"/>
                  <a:pt x="8056701" y="10357303"/>
                </a:cubicBezTo>
                <a:cubicBezTo>
                  <a:pt x="8051173" y="10381562"/>
                  <a:pt x="8025702" y="10404686"/>
                  <a:pt x="8031767" y="10429057"/>
                </a:cubicBezTo>
                <a:cubicBezTo>
                  <a:pt x="8036143" y="10418626"/>
                  <a:pt x="8044952" y="10407693"/>
                  <a:pt x="8051379" y="10395865"/>
                </a:cubicBezTo>
                <a:close/>
                <a:moveTo>
                  <a:pt x="9457697" y="7214337"/>
                </a:moveTo>
                <a:cubicBezTo>
                  <a:pt x="9462536" y="7210236"/>
                  <a:pt x="9464398" y="7197469"/>
                  <a:pt x="9455427" y="7196260"/>
                </a:cubicBezTo>
                <a:cubicBezTo>
                  <a:pt x="9450122" y="7200396"/>
                  <a:pt x="9448761" y="7213591"/>
                  <a:pt x="9457697" y="7214337"/>
                </a:cubicBezTo>
                <a:close/>
                <a:moveTo>
                  <a:pt x="7807777" y="10950905"/>
                </a:moveTo>
                <a:cubicBezTo>
                  <a:pt x="7809573" y="10939525"/>
                  <a:pt x="7798679" y="10922131"/>
                  <a:pt x="7789899" y="10933032"/>
                </a:cubicBezTo>
                <a:cubicBezTo>
                  <a:pt x="7796264" y="10938518"/>
                  <a:pt x="7798623" y="10947939"/>
                  <a:pt x="7807777" y="10950905"/>
                </a:cubicBezTo>
                <a:close/>
                <a:moveTo>
                  <a:pt x="10166670" y="5622945"/>
                </a:moveTo>
                <a:cubicBezTo>
                  <a:pt x="10169112" y="5618838"/>
                  <a:pt x="10169605" y="5614726"/>
                  <a:pt x="10164399" y="5610789"/>
                </a:cubicBezTo>
                <a:cubicBezTo>
                  <a:pt x="10149726" y="5606671"/>
                  <a:pt x="10146356" y="5632218"/>
                  <a:pt x="10157253" y="5635069"/>
                </a:cubicBezTo>
                <a:cubicBezTo>
                  <a:pt x="10159839" y="5631154"/>
                  <a:pt x="10164229" y="5627053"/>
                  <a:pt x="10166670" y="5622945"/>
                </a:cubicBezTo>
                <a:close/>
                <a:moveTo>
                  <a:pt x="7410626" y="11864551"/>
                </a:moveTo>
                <a:cubicBezTo>
                  <a:pt x="7369029" y="11860094"/>
                  <a:pt x="7352525" y="11835230"/>
                  <a:pt x="7346776" y="11801621"/>
                </a:cubicBezTo>
                <a:cubicBezTo>
                  <a:pt x="7387035" y="11788022"/>
                  <a:pt x="7425826" y="11831772"/>
                  <a:pt x="7410626" y="11864551"/>
                </a:cubicBezTo>
                <a:close/>
                <a:moveTo>
                  <a:pt x="11339434" y="2974050"/>
                </a:moveTo>
                <a:cubicBezTo>
                  <a:pt x="11342396" y="2961571"/>
                  <a:pt x="11319530" y="2950957"/>
                  <a:pt x="11318711" y="2968979"/>
                </a:cubicBezTo>
                <a:cubicBezTo>
                  <a:pt x="11325682" y="2970527"/>
                  <a:pt x="11332226" y="2971886"/>
                  <a:pt x="11339434" y="2974050"/>
                </a:cubicBezTo>
                <a:close/>
                <a:moveTo>
                  <a:pt x="6676717" y="13540586"/>
                </a:moveTo>
                <a:cubicBezTo>
                  <a:pt x="6676795" y="13533486"/>
                  <a:pt x="6641827" y="13522621"/>
                  <a:pt x="6644468" y="13538569"/>
                </a:cubicBezTo>
                <a:cubicBezTo>
                  <a:pt x="6643963" y="13545482"/>
                  <a:pt x="6679169" y="13556961"/>
                  <a:pt x="6676717" y="13540586"/>
                </a:cubicBezTo>
                <a:close/>
                <a:moveTo>
                  <a:pt x="9007055" y="8269452"/>
                </a:moveTo>
                <a:cubicBezTo>
                  <a:pt x="8991280" y="8257901"/>
                  <a:pt x="8992328" y="8240544"/>
                  <a:pt x="8996875" y="8222186"/>
                </a:cubicBezTo>
                <a:cubicBezTo>
                  <a:pt x="8988354" y="8218421"/>
                  <a:pt x="8977751" y="8214756"/>
                  <a:pt x="8975373" y="8208613"/>
                </a:cubicBezTo>
                <a:cubicBezTo>
                  <a:pt x="8971986" y="8216279"/>
                  <a:pt x="8977196" y="8220624"/>
                  <a:pt x="8970123" y="8229715"/>
                </a:cubicBezTo>
                <a:cubicBezTo>
                  <a:pt x="8994835" y="8240634"/>
                  <a:pt x="8978816" y="8267668"/>
                  <a:pt x="8993700" y="8282390"/>
                </a:cubicBezTo>
                <a:cubicBezTo>
                  <a:pt x="9000517" y="8285402"/>
                  <a:pt x="9004093" y="8277308"/>
                  <a:pt x="9007055" y="8269452"/>
                </a:cubicBezTo>
                <a:close/>
                <a:moveTo>
                  <a:pt x="6202322" y="14618499"/>
                </a:moveTo>
                <a:cubicBezTo>
                  <a:pt x="6197017" y="14616666"/>
                  <a:pt x="6194550" y="14613023"/>
                  <a:pt x="6192510" y="14609568"/>
                </a:cubicBezTo>
                <a:lnTo>
                  <a:pt x="6187414" y="14621101"/>
                </a:lnTo>
                <a:cubicBezTo>
                  <a:pt x="6193621" y="14624353"/>
                  <a:pt x="6198541" y="14622443"/>
                  <a:pt x="6202322" y="14618499"/>
                </a:cubicBezTo>
                <a:close/>
                <a:moveTo>
                  <a:pt x="6274223" y="14455770"/>
                </a:moveTo>
                <a:cubicBezTo>
                  <a:pt x="6263033" y="14444189"/>
                  <a:pt x="6273203" y="14407333"/>
                  <a:pt x="6252851" y="14409572"/>
                </a:cubicBezTo>
                <a:cubicBezTo>
                  <a:pt x="6256471" y="14424444"/>
                  <a:pt x="6264138" y="14454377"/>
                  <a:pt x="6274223" y="14455770"/>
                </a:cubicBezTo>
                <a:close/>
                <a:moveTo>
                  <a:pt x="10799062" y="4216288"/>
                </a:moveTo>
                <a:cubicBezTo>
                  <a:pt x="10803353" y="4205425"/>
                  <a:pt x="10797237" y="4199661"/>
                  <a:pt x="10793344" y="4192326"/>
                </a:cubicBezTo>
                <a:cubicBezTo>
                  <a:pt x="10788474" y="4195278"/>
                  <a:pt x="10784504" y="4199649"/>
                  <a:pt x="10781583" y="4208566"/>
                </a:cubicBezTo>
                <a:lnTo>
                  <a:pt x="10792177" y="4213246"/>
                </a:lnTo>
                <a:close/>
                <a:moveTo>
                  <a:pt x="9444081" y="7283177"/>
                </a:moveTo>
                <a:cubicBezTo>
                  <a:pt x="9445650" y="7278602"/>
                  <a:pt x="9446635" y="7273387"/>
                  <a:pt x="9446637" y="7267070"/>
                </a:cubicBezTo>
                <a:cubicBezTo>
                  <a:pt x="9437528" y="7264002"/>
                  <a:pt x="9439181" y="7273701"/>
                  <a:pt x="9432137" y="7273287"/>
                </a:cubicBezTo>
                <a:cubicBezTo>
                  <a:pt x="9440847" y="7289953"/>
                  <a:pt x="9408404" y="7306381"/>
                  <a:pt x="9425243" y="7319169"/>
                </a:cubicBezTo>
                <a:cubicBezTo>
                  <a:pt x="9429443" y="7304825"/>
                  <a:pt x="9439376" y="7296897"/>
                  <a:pt x="9444081" y="7283177"/>
                </a:cubicBezTo>
                <a:close/>
                <a:moveTo>
                  <a:pt x="8052770" y="10432863"/>
                </a:moveTo>
                <a:cubicBezTo>
                  <a:pt x="8056126" y="10425200"/>
                  <a:pt x="8058769" y="10416826"/>
                  <a:pt x="8060319" y="10407354"/>
                </a:cubicBezTo>
                <a:cubicBezTo>
                  <a:pt x="8032960" y="10422676"/>
                  <a:pt x="8030244" y="10462944"/>
                  <a:pt x="8006816" y="10482271"/>
                </a:cubicBezTo>
                <a:cubicBezTo>
                  <a:pt x="8006585" y="10488248"/>
                  <a:pt x="8009457" y="10491341"/>
                  <a:pt x="8013550" y="10493017"/>
                </a:cubicBezTo>
                <a:cubicBezTo>
                  <a:pt x="8026213" y="10472438"/>
                  <a:pt x="8042702" y="10455852"/>
                  <a:pt x="8052770" y="10432863"/>
                </a:cubicBezTo>
                <a:close/>
                <a:moveTo>
                  <a:pt x="9157879" y="7939529"/>
                </a:moveTo>
                <a:cubicBezTo>
                  <a:pt x="9140195" y="7909036"/>
                  <a:pt x="9115954" y="7884628"/>
                  <a:pt x="9096119" y="7856629"/>
                </a:cubicBezTo>
                <a:cubicBezTo>
                  <a:pt x="9096241" y="7851940"/>
                  <a:pt x="9096327" y="7846789"/>
                  <a:pt x="9096913" y="7842068"/>
                </a:cubicBezTo>
                <a:cubicBezTo>
                  <a:pt x="9076164" y="7833311"/>
                  <a:pt x="9075292" y="7789873"/>
                  <a:pt x="9050065" y="7796412"/>
                </a:cubicBezTo>
                <a:cubicBezTo>
                  <a:pt x="9060377" y="7815764"/>
                  <a:pt x="9077784" y="7829915"/>
                  <a:pt x="9085477" y="7851802"/>
                </a:cubicBezTo>
                <a:cubicBezTo>
                  <a:pt x="9084599" y="7858882"/>
                  <a:pt x="9073458" y="7853626"/>
                  <a:pt x="9074077" y="7861998"/>
                </a:cubicBezTo>
                <a:cubicBezTo>
                  <a:pt x="9099127" y="7891022"/>
                  <a:pt x="9118050" y="7925636"/>
                  <a:pt x="9153676" y="7945922"/>
                </a:cubicBezTo>
                <a:cubicBezTo>
                  <a:pt x="9156896" y="7945217"/>
                  <a:pt x="9158153" y="7943253"/>
                  <a:pt x="9157879" y="7939529"/>
                </a:cubicBezTo>
                <a:close/>
                <a:moveTo>
                  <a:pt x="9859636" y="6354513"/>
                </a:moveTo>
                <a:cubicBezTo>
                  <a:pt x="9855619" y="6361624"/>
                  <a:pt x="9848323" y="6367045"/>
                  <a:pt x="9837255" y="6368852"/>
                </a:cubicBezTo>
                <a:cubicBezTo>
                  <a:pt x="9785250" y="6332999"/>
                  <a:pt x="9747028" y="6278903"/>
                  <a:pt x="9713819" y="6231491"/>
                </a:cubicBezTo>
                <a:cubicBezTo>
                  <a:pt x="9682699" y="6186165"/>
                  <a:pt x="9631946" y="6136289"/>
                  <a:pt x="9653454" y="6073249"/>
                </a:cubicBezTo>
                <a:cubicBezTo>
                  <a:pt x="9745558" y="6135363"/>
                  <a:pt x="9771251" y="6219831"/>
                  <a:pt x="9820543" y="6296706"/>
                </a:cubicBezTo>
                <a:cubicBezTo>
                  <a:pt x="9854219" y="6296617"/>
                  <a:pt x="9871686" y="6333177"/>
                  <a:pt x="9859636" y="6354513"/>
                </a:cubicBezTo>
                <a:close/>
                <a:moveTo>
                  <a:pt x="9407001" y="7382260"/>
                </a:moveTo>
                <a:cubicBezTo>
                  <a:pt x="9417525" y="7353886"/>
                  <a:pt x="9402788" y="7318959"/>
                  <a:pt x="9376097" y="7312046"/>
                </a:cubicBezTo>
                <a:cubicBezTo>
                  <a:pt x="9376181" y="7344779"/>
                  <a:pt x="9391143" y="7363787"/>
                  <a:pt x="9407001" y="7382260"/>
                </a:cubicBezTo>
                <a:close/>
                <a:moveTo>
                  <a:pt x="11415830" y="2839667"/>
                </a:moveTo>
                <a:cubicBezTo>
                  <a:pt x="11417308" y="2838721"/>
                  <a:pt x="11418187" y="2836730"/>
                  <a:pt x="11418132" y="2833105"/>
                </a:cubicBezTo>
                <a:cubicBezTo>
                  <a:pt x="11407940" y="2829631"/>
                  <a:pt x="11400446" y="2830435"/>
                  <a:pt x="11395461" y="2835947"/>
                </a:cubicBezTo>
                <a:cubicBezTo>
                  <a:pt x="11401579" y="2835950"/>
                  <a:pt x="11411397" y="2842506"/>
                  <a:pt x="11415830" y="2839667"/>
                </a:cubicBezTo>
                <a:close/>
                <a:moveTo>
                  <a:pt x="9360471" y="7492757"/>
                </a:moveTo>
                <a:cubicBezTo>
                  <a:pt x="9361264" y="7489249"/>
                  <a:pt x="9360140" y="7485124"/>
                  <a:pt x="9356671" y="7485612"/>
                </a:cubicBezTo>
                <a:cubicBezTo>
                  <a:pt x="9356842" y="7487939"/>
                  <a:pt x="9356051" y="7489868"/>
                  <a:pt x="9353159" y="7488675"/>
                </a:cubicBezTo>
                <a:cubicBezTo>
                  <a:pt x="9352898" y="7491506"/>
                  <a:pt x="9352606" y="7493864"/>
                  <a:pt x="9352778" y="7496189"/>
                </a:cubicBezTo>
                <a:cubicBezTo>
                  <a:pt x="9356972" y="7499153"/>
                  <a:pt x="9359678" y="7496266"/>
                  <a:pt x="9360471" y="7492757"/>
                </a:cubicBezTo>
                <a:close/>
                <a:moveTo>
                  <a:pt x="9376135" y="7460375"/>
                </a:moveTo>
                <a:cubicBezTo>
                  <a:pt x="9375238" y="7455356"/>
                  <a:pt x="9363395" y="7451670"/>
                  <a:pt x="9365421" y="7464851"/>
                </a:cubicBezTo>
                <a:cubicBezTo>
                  <a:pt x="9367781" y="7465144"/>
                  <a:pt x="9370106" y="7464970"/>
                  <a:pt x="9372464" y="7465267"/>
                </a:cubicBezTo>
                <a:cubicBezTo>
                  <a:pt x="9375517" y="7463871"/>
                  <a:pt x="9376434" y="7462049"/>
                  <a:pt x="9376135" y="7460375"/>
                </a:cubicBezTo>
                <a:close/>
                <a:moveTo>
                  <a:pt x="7814559" y="10997383"/>
                </a:moveTo>
                <a:cubicBezTo>
                  <a:pt x="7814369" y="10968285"/>
                  <a:pt x="7802110" y="10950329"/>
                  <a:pt x="7782848" y="10940497"/>
                </a:cubicBezTo>
                <a:cubicBezTo>
                  <a:pt x="7777871" y="10971298"/>
                  <a:pt x="7801857" y="10973505"/>
                  <a:pt x="7804285" y="10997145"/>
                </a:cubicBezTo>
                <a:cubicBezTo>
                  <a:pt x="7807625" y="10997562"/>
                  <a:pt x="7811219" y="10996967"/>
                  <a:pt x="7814559" y="10997383"/>
                </a:cubicBezTo>
                <a:close/>
                <a:moveTo>
                  <a:pt x="9333381" y="7562640"/>
                </a:moveTo>
                <a:cubicBezTo>
                  <a:pt x="9323017" y="7536278"/>
                  <a:pt x="9299892" y="7520681"/>
                  <a:pt x="9277233" y="7505047"/>
                </a:cubicBezTo>
                <a:cubicBezTo>
                  <a:pt x="9264593" y="7511127"/>
                  <a:pt x="9284945" y="7520850"/>
                  <a:pt x="9275749" y="7522934"/>
                </a:cubicBezTo>
                <a:cubicBezTo>
                  <a:pt x="9267985" y="7512748"/>
                  <a:pt x="9261994" y="7494949"/>
                  <a:pt x="9245273" y="7502732"/>
                </a:cubicBezTo>
                <a:cubicBezTo>
                  <a:pt x="9257703" y="7531749"/>
                  <a:pt x="9291128" y="7522263"/>
                  <a:pt x="9299010" y="7553022"/>
                </a:cubicBezTo>
                <a:cubicBezTo>
                  <a:pt x="9316610" y="7550782"/>
                  <a:pt x="9318433" y="7562812"/>
                  <a:pt x="9333381" y="7562640"/>
                </a:cubicBezTo>
                <a:close/>
                <a:moveTo>
                  <a:pt x="7216556" y="12354720"/>
                </a:moveTo>
                <a:cubicBezTo>
                  <a:pt x="7205314" y="12337523"/>
                  <a:pt x="7206177" y="12294080"/>
                  <a:pt x="7183099" y="12295604"/>
                </a:cubicBezTo>
                <a:cubicBezTo>
                  <a:pt x="7184551" y="12313061"/>
                  <a:pt x="7206879" y="12339743"/>
                  <a:pt x="7197770" y="12349987"/>
                </a:cubicBezTo>
                <a:cubicBezTo>
                  <a:pt x="7177827" y="12334041"/>
                  <a:pt x="7189490" y="12298428"/>
                  <a:pt x="7158972" y="12292587"/>
                </a:cubicBezTo>
                <a:cubicBezTo>
                  <a:pt x="7166250" y="12314147"/>
                  <a:pt x="7167145" y="12337474"/>
                  <a:pt x="7183737" y="12357545"/>
                </a:cubicBezTo>
                <a:cubicBezTo>
                  <a:pt x="7195904" y="12363430"/>
                  <a:pt x="7205824" y="12357112"/>
                  <a:pt x="7216556" y="12354720"/>
                </a:cubicBezTo>
                <a:close/>
                <a:moveTo>
                  <a:pt x="8060188" y="10446764"/>
                </a:moveTo>
                <a:cubicBezTo>
                  <a:pt x="8039997" y="10455913"/>
                  <a:pt x="8040488" y="10481038"/>
                  <a:pt x="8028063" y="10496881"/>
                </a:cubicBezTo>
                <a:cubicBezTo>
                  <a:pt x="8019559" y="10507460"/>
                  <a:pt x="7997222" y="10509818"/>
                  <a:pt x="7999566" y="10528512"/>
                </a:cubicBezTo>
                <a:cubicBezTo>
                  <a:pt x="8004222" y="10528821"/>
                  <a:pt x="8009184" y="10528775"/>
                  <a:pt x="8013487" y="10528779"/>
                </a:cubicBezTo>
                <a:cubicBezTo>
                  <a:pt x="8030466" y="10502658"/>
                  <a:pt x="8052435" y="10481455"/>
                  <a:pt x="8060188" y="10446764"/>
                </a:cubicBezTo>
                <a:close/>
                <a:moveTo>
                  <a:pt x="9037579" y="8236099"/>
                </a:moveTo>
                <a:cubicBezTo>
                  <a:pt x="9043651" y="8223507"/>
                  <a:pt x="9040320" y="8214912"/>
                  <a:pt x="9029619" y="8209164"/>
                </a:cubicBezTo>
                <a:cubicBezTo>
                  <a:pt x="9027421" y="8219901"/>
                  <a:pt x="9026451" y="8230164"/>
                  <a:pt x="9037579" y="8236099"/>
                </a:cubicBezTo>
                <a:close/>
                <a:moveTo>
                  <a:pt x="10795326" y="4260061"/>
                </a:moveTo>
                <a:lnTo>
                  <a:pt x="10793177" y="4253549"/>
                </a:lnTo>
                <a:lnTo>
                  <a:pt x="10790397" y="4245124"/>
                </a:lnTo>
                <a:cubicBezTo>
                  <a:pt x="10785527" y="4248076"/>
                  <a:pt x="10781984" y="4252635"/>
                  <a:pt x="10779251" y="4261125"/>
                </a:cubicBezTo>
                <a:lnTo>
                  <a:pt x="10779895" y="4261332"/>
                </a:lnTo>
                <a:lnTo>
                  <a:pt x="10789782" y="4264518"/>
                </a:lnTo>
                <a:cubicBezTo>
                  <a:pt x="10792476" y="4264097"/>
                  <a:pt x="10794338" y="4262368"/>
                  <a:pt x="10795326" y="4260061"/>
                </a:cubicBezTo>
                <a:close/>
                <a:moveTo>
                  <a:pt x="6238241" y="14578725"/>
                </a:moveTo>
                <a:cubicBezTo>
                  <a:pt x="6225499" y="14574117"/>
                  <a:pt x="6225059" y="14564733"/>
                  <a:pt x="6208816" y="14561129"/>
                </a:cubicBezTo>
                <a:cubicBezTo>
                  <a:pt x="6201932" y="14579018"/>
                  <a:pt x="6190930" y="14598150"/>
                  <a:pt x="6207418" y="14606966"/>
                </a:cubicBezTo>
                <a:cubicBezTo>
                  <a:pt x="6221193" y="14606928"/>
                  <a:pt x="6230692" y="14595810"/>
                  <a:pt x="6238241" y="14578725"/>
                </a:cubicBezTo>
                <a:close/>
                <a:moveTo>
                  <a:pt x="10824465" y="4206077"/>
                </a:moveTo>
                <a:cubicBezTo>
                  <a:pt x="10831453" y="4194874"/>
                  <a:pt x="10815876" y="4192074"/>
                  <a:pt x="10823290" y="4181060"/>
                </a:cubicBezTo>
                <a:cubicBezTo>
                  <a:pt x="10812632" y="4176351"/>
                  <a:pt x="10806678" y="4182907"/>
                  <a:pt x="10799585" y="4187428"/>
                </a:cubicBezTo>
                <a:cubicBezTo>
                  <a:pt x="10810480" y="4192753"/>
                  <a:pt x="10811536" y="4201895"/>
                  <a:pt x="10824465" y="4206077"/>
                </a:cubicBezTo>
                <a:close/>
                <a:moveTo>
                  <a:pt x="8341323" y="9831519"/>
                </a:moveTo>
                <a:cubicBezTo>
                  <a:pt x="8351846" y="9815168"/>
                  <a:pt x="8356701" y="9789694"/>
                  <a:pt x="8365017" y="9770444"/>
                </a:cubicBezTo>
                <a:cubicBezTo>
                  <a:pt x="8340078" y="9764211"/>
                  <a:pt x="8315138" y="9757978"/>
                  <a:pt x="8290199" y="9751745"/>
                </a:cubicBezTo>
                <a:cubicBezTo>
                  <a:pt x="8279435" y="9762948"/>
                  <a:pt x="8273874" y="9783254"/>
                  <a:pt x="8265680" y="9799708"/>
                </a:cubicBezTo>
                <a:cubicBezTo>
                  <a:pt x="8282268" y="9815381"/>
                  <a:pt x="8312272" y="9823238"/>
                  <a:pt x="8341323" y="9831519"/>
                </a:cubicBezTo>
                <a:close/>
                <a:moveTo>
                  <a:pt x="10199242" y="5630723"/>
                </a:moveTo>
                <a:cubicBezTo>
                  <a:pt x="10198909" y="5627441"/>
                  <a:pt x="10198575" y="5624160"/>
                  <a:pt x="10198309" y="5621535"/>
                </a:cubicBezTo>
                <a:cubicBezTo>
                  <a:pt x="10195323" y="5621513"/>
                  <a:pt x="10192043" y="5621852"/>
                  <a:pt x="10188762" y="5622192"/>
                </a:cubicBezTo>
                <a:cubicBezTo>
                  <a:pt x="10189390" y="5625111"/>
                  <a:pt x="10189724" y="5628392"/>
                  <a:pt x="10190057" y="5631673"/>
                </a:cubicBezTo>
                <a:cubicBezTo>
                  <a:pt x="10192976" y="5631039"/>
                  <a:pt x="10196256" y="5630700"/>
                  <a:pt x="10199242" y="5630723"/>
                </a:cubicBezTo>
                <a:close/>
                <a:moveTo>
                  <a:pt x="9399279" y="7442234"/>
                </a:moveTo>
                <a:cubicBezTo>
                  <a:pt x="9401521" y="7421953"/>
                  <a:pt x="9387591" y="7416903"/>
                  <a:pt x="9380186" y="7405291"/>
                </a:cubicBezTo>
                <a:cubicBezTo>
                  <a:pt x="9386229" y="7417473"/>
                  <a:pt x="9383987" y="7437755"/>
                  <a:pt x="9399279" y="7442234"/>
                </a:cubicBezTo>
                <a:close/>
                <a:moveTo>
                  <a:pt x="7943355" y="10739724"/>
                </a:moveTo>
                <a:cubicBezTo>
                  <a:pt x="7946750" y="10735339"/>
                  <a:pt x="7948888" y="10729641"/>
                  <a:pt x="7950243" y="10723421"/>
                </a:cubicBezTo>
                <a:cubicBezTo>
                  <a:pt x="7937179" y="10725705"/>
                  <a:pt x="7926287" y="10730475"/>
                  <a:pt x="7928931" y="10748145"/>
                </a:cubicBezTo>
                <a:cubicBezTo>
                  <a:pt x="7935311" y="10747180"/>
                  <a:pt x="7939961" y="10744109"/>
                  <a:pt x="7943355" y="10739724"/>
                </a:cubicBezTo>
                <a:close/>
                <a:moveTo>
                  <a:pt x="9178781" y="7944072"/>
                </a:moveTo>
                <a:cubicBezTo>
                  <a:pt x="9180850" y="7934091"/>
                  <a:pt x="9165077" y="7923098"/>
                  <a:pt x="9162234" y="7928924"/>
                </a:cubicBezTo>
                <a:cubicBezTo>
                  <a:pt x="9170381" y="7931592"/>
                  <a:pt x="9170639" y="7941394"/>
                  <a:pt x="9178781" y="7944072"/>
                </a:cubicBezTo>
                <a:close/>
                <a:moveTo>
                  <a:pt x="6312531" y="14431346"/>
                </a:moveTo>
                <a:cubicBezTo>
                  <a:pt x="6306940" y="14427855"/>
                  <a:pt x="6298343" y="14409253"/>
                  <a:pt x="6291207" y="14417331"/>
                </a:cubicBezTo>
                <a:cubicBezTo>
                  <a:pt x="6292773" y="14419554"/>
                  <a:pt x="6295598" y="14425269"/>
                  <a:pt x="6299285" y="14429322"/>
                </a:cubicBezTo>
                <a:lnTo>
                  <a:pt x="6302512" y="14429816"/>
                </a:lnTo>
                <a:close/>
                <a:moveTo>
                  <a:pt x="8160407" y="10253443"/>
                </a:moveTo>
                <a:cubicBezTo>
                  <a:pt x="8159716" y="10239943"/>
                  <a:pt x="8155327" y="10230016"/>
                  <a:pt x="8142635" y="10228292"/>
                </a:cubicBezTo>
                <a:cubicBezTo>
                  <a:pt x="8140084" y="10246984"/>
                  <a:pt x="8143351" y="10263933"/>
                  <a:pt x="8160407" y="10253443"/>
                </a:cubicBezTo>
                <a:close/>
                <a:moveTo>
                  <a:pt x="9389460" y="7473832"/>
                </a:moveTo>
                <a:cubicBezTo>
                  <a:pt x="9391923" y="7462893"/>
                  <a:pt x="9386500" y="7459083"/>
                  <a:pt x="9380146" y="7455343"/>
                </a:cubicBezTo>
                <a:cubicBezTo>
                  <a:pt x="9380765" y="7463717"/>
                  <a:pt x="9382675" y="7470592"/>
                  <a:pt x="9389460" y="7473832"/>
                </a:cubicBezTo>
                <a:close/>
                <a:moveTo>
                  <a:pt x="7232310" y="12357094"/>
                </a:moveTo>
                <a:cubicBezTo>
                  <a:pt x="7238985" y="12335074"/>
                  <a:pt x="7226653" y="12316886"/>
                  <a:pt x="7211815" y="12298609"/>
                </a:cubicBezTo>
                <a:cubicBezTo>
                  <a:pt x="7209064" y="12319815"/>
                  <a:pt x="7215202" y="12339344"/>
                  <a:pt x="7232310" y="12357094"/>
                </a:cubicBezTo>
                <a:close/>
                <a:moveTo>
                  <a:pt x="11431382" y="2859573"/>
                </a:moveTo>
                <a:cubicBezTo>
                  <a:pt x="11417602" y="2881187"/>
                  <a:pt x="11389585" y="2888770"/>
                  <a:pt x="11377974" y="2870910"/>
                </a:cubicBezTo>
                <a:cubicBezTo>
                  <a:pt x="11379746" y="2854205"/>
                  <a:pt x="11402536" y="2873019"/>
                  <a:pt x="11406580" y="2860404"/>
                </a:cubicBezTo>
                <a:cubicBezTo>
                  <a:pt x="11394974" y="2848590"/>
                  <a:pt x="11365668" y="2847985"/>
                  <a:pt x="11371998" y="2825580"/>
                </a:cubicBezTo>
                <a:cubicBezTo>
                  <a:pt x="11389647" y="2817948"/>
                  <a:pt x="11424745" y="2812368"/>
                  <a:pt x="11439282" y="2833707"/>
                </a:cubicBezTo>
                <a:cubicBezTo>
                  <a:pt x="11438987" y="2843606"/>
                  <a:pt x="11435975" y="2852369"/>
                  <a:pt x="11431382" y="2859573"/>
                </a:cubicBezTo>
                <a:close/>
                <a:moveTo>
                  <a:pt x="8817814" y="8775332"/>
                </a:moveTo>
                <a:cubicBezTo>
                  <a:pt x="8803848" y="8800697"/>
                  <a:pt x="8783439" y="8824233"/>
                  <a:pt x="8775451" y="8834182"/>
                </a:cubicBezTo>
                <a:cubicBezTo>
                  <a:pt x="8751320" y="8826064"/>
                  <a:pt x="8744362" y="8841810"/>
                  <a:pt x="8724529" y="8827451"/>
                </a:cubicBezTo>
                <a:cubicBezTo>
                  <a:pt x="8754876" y="8780840"/>
                  <a:pt x="8790347" y="8748191"/>
                  <a:pt x="8821523" y="8705513"/>
                </a:cubicBezTo>
                <a:cubicBezTo>
                  <a:pt x="8839303" y="8722777"/>
                  <a:pt x="8831781" y="8749968"/>
                  <a:pt x="8817814" y="8775332"/>
                </a:cubicBezTo>
                <a:close/>
                <a:moveTo>
                  <a:pt x="7832554" y="11007970"/>
                </a:moveTo>
                <a:cubicBezTo>
                  <a:pt x="7831610" y="10999769"/>
                  <a:pt x="7828791" y="10993028"/>
                  <a:pt x="7821964" y="10990222"/>
                </a:cubicBezTo>
                <a:cubicBezTo>
                  <a:pt x="7815777" y="10995970"/>
                  <a:pt x="7819236" y="11011264"/>
                  <a:pt x="7832554" y="11007970"/>
                </a:cubicBezTo>
                <a:close/>
                <a:moveTo>
                  <a:pt x="10799618" y="4299215"/>
                </a:moveTo>
                <a:cubicBezTo>
                  <a:pt x="10785025" y="4290726"/>
                  <a:pt x="10778190" y="4278519"/>
                  <a:pt x="10767902" y="4268359"/>
                </a:cubicBezTo>
                <a:cubicBezTo>
                  <a:pt x="10748810" y="4288505"/>
                  <a:pt x="10787786" y="4300622"/>
                  <a:pt x="10799618" y="4299215"/>
                </a:cubicBezTo>
                <a:close/>
                <a:moveTo>
                  <a:pt x="8059105" y="10502180"/>
                </a:moveTo>
                <a:cubicBezTo>
                  <a:pt x="8060421" y="10498066"/>
                  <a:pt x="8059665" y="10494481"/>
                  <a:pt x="8052939" y="10493005"/>
                </a:cubicBezTo>
                <a:cubicBezTo>
                  <a:pt x="8056897" y="10501975"/>
                  <a:pt x="8041925" y="10510065"/>
                  <a:pt x="8052840" y="10514533"/>
                </a:cubicBezTo>
                <a:cubicBezTo>
                  <a:pt x="8054400" y="10510939"/>
                  <a:pt x="8057789" y="10506294"/>
                  <a:pt x="8059105" y="10502180"/>
                </a:cubicBezTo>
                <a:close/>
                <a:moveTo>
                  <a:pt x="7255188" y="12324908"/>
                </a:moveTo>
                <a:cubicBezTo>
                  <a:pt x="7247619" y="12323601"/>
                  <a:pt x="7251516" y="12309017"/>
                  <a:pt x="7243112" y="12316514"/>
                </a:cubicBezTo>
                <a:cubicBezTo>
                  <a:pt x="7244677" y="12318735"/>
                  <a:pt x="7249667" y="12331641"/>
                  <a:pt x="7255188" y="12324908"/>
                </a:cubicBezTo>
                <a:close/>
                <a:moveTo>
                  <a:pt x="7854041" y="10972316"/>
                </a:moveTo>
                <a:cubicBezTo>
                  <a:pt x="7851791" y="10959911"/>
                  <a:pt x="7838421" y="10940383"/>
                  <a:pt x="7829041" y="10947689"/>
                </a:cubicBezTo>
                <a:cubicBezTo>
                  <a:pt x="7839767" y="10949547"/>
                  <a:pt x="7825634" y="10955217"/>
                  <a:pt x="7828758" y="10961603"/>
                </a:cubicBezTo>
                <a:cubicBezTo>
                  <a:pt x="7845013" y="10957762"/>
                  <a:pt x="7836873" y="10977217"/>
                  <a:pt x="7854041" y="10972316"/>
                </a:cubicBezTo>
                <a:close/>
                <a:moveTo>
                  <a:pt x="10071388" y="5954627"/>
                </a:moveTo>
                <a:cubicBezTo>
                  <a:pt x="10070921" y="5950034"/>
                  <a:pt x="10070455" y="5945440"/>
                  <a:pt x="10069988" y="5940847"/>
                </a:cubicBezTo>
                <a:cubicBezTo>
                  <a:pt x="10065395" y="5941322"/>
                  <a:pt x="10060802" y="5941797"/>
                  <a:pt x="10056210" y="5942273"/>
                </a:cubicBezTo>
                <a:cubicBezTo>
                  <a:pt x="10056382" y="5947229"/>
                  <a:pt x="10056849" y="5951822"/>
                  <a:pt x="10057316" y="5956415"/>
                </a:cubicBezTo>
                <a:cubicBezTo>
                  <a:pt x="10061908" y="5955940"/>
                  <a:pt x="10066501" y="5955465"/>
                  <a:pt x="10071388" y="5954627"/>
                </a:cubicBezTo>
                <a:close/>
                <a:moveTo>
                  <a:pt x="10818310" y="4266134"/>
                </a:moveTo>
                <a:cubicBezTo>
                  <a:pt x="10824257" y="4254981"/>
                  <a:pt x="10822021" y="4247358"/>
                  <a:pt x="10812593" y="4242172"/>
                </a:cubicBezTo>
                <a:cubicBezTo>
                  <a:pt x="10810525" y="4251465"/>
                  <a:pt x="10807464" y="4261852"/>
                  <a:pt x="10818310" y="4266134"/>
                </a:cubicBezTo>
                <a:close/>
                <a:moveTo>
                  <a:pt x="7485774" y="11812858"/>
                </a:moveTo>
                <a:cubicBezTo>
                  <a:pt x="7445496" y="11822774"/>
                  <a:pt x="7415246" y="11792021"/>
                  <a:pt x="7415996" y="11754153"/>
                </a:cubicBezTo>
                <a:cubicBezTo>
                  <a:pt x="7448197" y="11749064"/>
                  <a:pt x="7483219" y="11779381"/>
                  <a:pt x="7485774" y="11812858"/>
                </a:cubicBezTo>
                <a:close/>
                <a:moveTo>
                  <a:pt x="7384481" y="12056530"/>
                </a:moveTo>
                <a:cubicBezTo>
                  <a:pt x="7381742" y="12059720"/>
                  <a:pt x="7378648" y="12062407"/>
                  <a:pt x="7377025" y="12066644"/>
                </a:cubicBezTo>
                <a:cubicBezTo>
                  <a:pt x="7324430" y="12064260"/>
                  <a:pt x="7284349" y="12036747"/>
                  <a:pt x="7299244" y="11993761"/>
                </a:cubicBezTo>
                <a:cubicBezTo>
                  <a:pt x="7343073" y="11999386"/>
                  <a:pt x="7355184" y="12030404"/>
                  <a:pt x="7389804" y="12043401"/>
                </a:cubicBezTo>
                <a:cubicBezTo>
                  <a:pt x="7389603" y="12049649"/>
                  <a:pt x="7387220" y="12053341"/>
                  <a:pt x="7384481" y="12056530"/>
                </a:cubicBezTo>
                <a:close/>
                <a:moveTo>
                  <a:pt x="10874613" y="4158313"/>
                </a:moveTo>
                <a:lnTo>
                  <a:pt x="10867365" y="4155111"/>
                </a:lnTo>
                <a:lnTo>
                  <a:pt x="10864347" y="4161943"/>
                </a:lnTo>
                <a:lnTo>
                  <a:pt x="10871594" y="4165145"/>
                </a:lnTo>
                <a:close/>
                <a:moveTo>
                  <a:pt x="9935980" y="6284506"/>
                </a:moveTo>
                <a:cubicBezTo>
                  <a:pt x="9914896" y="6279748"/>
                  <a:pt x="9917608" y="6274306"/>
                  <a:pt x="9894227" y="6263700"/>
                </a:cubicBezTo>
                <a:cubicBezTo>
                  <a:pt x="9890681" y="6270817"/>
                  <a:pt x="9867304" y="6273799"/>
                  <a:pt x="9878160" y="6284436"/>
                </a:cubicBezTo>
                <a:cubicBezTo>
                  <a:pt x="9897573" y="6285225"/>
                  <a:pt x="9918029" y="6288104"/>
                  <a:pt x="9935980" y="6284506"/>
                </a:cubicBezTo>
                <a:close/>
                <a:moveTo>
                  <a:pt x="7850421" y="11007979"/>
                </a:moveTo>
                <a:cubicBezTo>
                  <a:pt x="7848828" y="10995525"/>
                  <a:pt x="7844447" y="10985592"/>
                  <a:pt x="7832355" y="10983173"/>
                </a:cubicBezTo>
                <a:cubicBezTo>
                  <a:pt x="7834910" y="10995225"/>
                  <a:pt x="7833409" y="11010553"/>
                  <a:pt x="7850421" y="11007979"/>
                </a:cubicBezTo>
                <a:close/>
                <a:moveTo>
                  <a:pt x="8153242" y="10324688"/>
                </a:moveTo>
                <a:cubicBezTo>
                  <a:pt x="8153721" y="10304824"/>
                  <a:pt x="8166777" y="10298259"/>
                  <a:pt x="8171146" y="10281748"/>
                </a:cubicBezTo>
                <a:cubicBezTo>
                  <a:pt x="8153592" y="10285665"/>
                  <a:pt x="8137128" y="10308340"/>
                  <a:pt x="8153242" y="10324688"/>
                </a:cubicBezTo>
                <a:close/>
                <a:moveTo>
                  <a:pt x="7978746" y="10719673"/>
                </a:moveTo>
                <a:cubicBezTo>
                  <a:pt x="7978549" y="10717041"/>
                  <a:pt x="7978755" y="10715372"/>
                  <a:pt x="7978559" y="10712740"/>
                </a:cubicBezTo>
                <a:cubicBezTo>
                  <a:pt x="7976231" y="10712580"/>
                  <a:pt x="7973598" y="10712773"/>
                  <a:pt x="7971271" y="10712614"/>
                </a:cubicBezTo>
                <a:cubicBezTo>
                  <a:pt x="7971467" y="10715246"/>
                  <a:pt x="7971615" y="10717220"/>
                  <a:pt x="7971458" y="10719547"/>
                </a:cubicBezTo>
                <a:cubicBezTo>
                  <a:pt x="7973786" y="10719707"/>
                  <a:pt x="7976114" y="10719867"/>
                  <a:pt x="7978746" y="10719673"/>
                </a:cubicBezTo>
                <a:close/>
                <a:moveTo>
                  <a:pt x="10856703" y="4208072"/>
                </a:moveTo>
                <a:cubicBezTo>
                  <a:pt x="10850777" y="4201881"/>
                  <a:pt x="10851000" y="4193303"/>
                  <a:pt x="10840342" y="4188594"/>
                </a:cubicBezTo>
                <a:cubicBezTo>
                  <a:pt x="10831306" y="4191747"/>
                  <a:pt x="10837519" y="4199596"/>
                  <a:pt x="10836017" y="4207608"/>
                </a:cubicBezTo>
                <a:cubicBezTo>
                  <a:pt x="10844355" y="4211803"/>
                  <a:pt x="10852881" y="4215570"/>
                  <a:pt x="10856703" y="4208072"/>
                </a:cubicBezTo>
                <a:close/>
                <a:moveTo>
                  <a:pt x="8339465" y="9905698"/>
                </a:moveTo>
                <a:cubicBezTo>
                  <a:pt x="8327523" y="9879953"/>
                  <a:pt x="8281833" y="9878413"/>
                  <a:pt x="8251159" y="9875197"/>
                </a:cubicBezTo>
                <a:cubicBezTo>
                  <a:pt x="8249848" y="9905030"/>
                  <a:pt x="8305590" y="9900940"/>
                  <a:pt x="8333566" y="9912444"/>
                </a:cubicBezTo>
                <a:cubicBezTo>
                  <a:pt x="8336828" y="9912587"/>
                  <a:pt x="8338774" y="9910805"/>
                  <a:pt x="8339465" y="9905698"/>
                </a:cubicBezTo>
                <a:close/>
                <a:moveTo>
                  <a:pt x="9393828" y="7520286"/>
                </a:moveTo>
                <a:cubicBezTo>
                  <a:pt x="9387148" y="7505812"/>
                  <a:pt x="9384016" y="7488737"/>
                  <a:pt x="9367691" y="7482928"/>
                </a:cubicBezTo>
                <a:cubicBezTo>
                  <a:pt x="9372116" y="7498504"/>
                  <a:pt x="9378365" y="7513476"/>
                  <a:pt x="9393828" y="7520286"/>
                </a:cubicBezTo>
                <a:close/>
                <a:moveTo>
                  <a:pt x="9982505" y="6202649"/>
                </a:moveTo>
                <a:cubicBezTo>
                  <a:pt x="9963503" y="6176979"/>
                  <a:pt x="9957232" y="6146680"/>
                  <a:pt x="9928839" y="6124168"/>
                </a:cubicBezTo>
                <a:cubicBezTo>
                  <a:pt x="9915485" y="6141553"/>
                  <a:pt x="9953271" y="6161951"/>
                  <a:pt x="9936156" y="6168055"/>
                </a:cubicBezTo>
                <a:cubicBezTo>
                  <a:pt x="9928431" y="6161592"/>
                  <a:pt x="9934482" y="6150498"/>
                  <a:pt x="9917365" y="6147193"/>
                </a:cubicBezTo>
                <a:cubicBezTo>
                  <a:pt x="9921128" y="6167882"/>
                  <a:pt x="9928235" y="6208006"/>
                  <a:pt x="9957041" y="6207728"/>
                </a:cubicBezTo>
                <a:cubicBezTo>
                  <a:pt x="9952864" y="6199375"/>
                  <a:pt x="9938663" y="6175576"/>
                  <a:pt x="9949935" y="6174921"/>
                </a:cubicBezTo>
                <a:cubicBezTo>
                  <a:pt x="9953068" y="6184322"/>
                  <a:pt x="9966017" y="6210633"/>
                  <a:pt x="9982505" y="6202649"/>
                </a:cubicBezTo>
                <a:close/>
                <a:moveTo>
                  <a:pt x="9735210" y="6763891"/>
                </a:moveTo>
                <a:cubicBezTo>
                  <a:pt x="9733856" y="6758741"/>
                  <a:pt x="9742332" y="6739838"/>
                  <a:pt x="9727819" y="6741736"/>
                </a:cubicBezTo>
                <a:cubicBezTo>
                  <a:pt x="9730061" y="6751225"/>
                  <a:pt x="9716253" y="6768351"/>
                  <a:pt x="9735210" y="6763891"/>
                </a:cubicBezTo>
                <a:close/>
                <a:moveTo>
                  <a:pt x="7273525" y="12342182"/>
                </a:moveTo>
                <a:cubicBezTo>
                  <a:pt x="7229653" y="12402292"/>
                  <a:pt x="7168754" y="12362645"/>
                  <a:pt x="7114503" y="12362116"/>
                </a:cubicBezTo>
                <a:cubicBezTo>
                  <a:pt x="7105011" y="12395121"/>
                  <a:pt x="7165221" y="12495105"/>
                  <a:pt x="7114669" y="12524236"/>
                </a:cubicBezTo>
                <a:cubicBezTo>
                  <a:pt x="7072054" y="12549231"/>
                  <a:pt x="7032056" y="12457669"/>
                  <a:pt x="7030117" y="12407892"/>
                </a:cubicBezTo>
                <a:cubicBezTo>
                  <a:pt x="7029172" y="12383525"/>
                  <a:pt x="7038681" y="12359699"/>
                  <a:pt x="7036803" y="12342053"/>
                </a:cubicBezTo>
                <a:cubicBezTo>
                  <a:pt x="6986427" y="12339668"/>
                  <a:pt x="6940306" y="12361075"/>
                  <a:pt x="6883618" y="12322269"/>
                </a:cubicBezTo>
                <a:cubicBezTo>
                  <a:pt x="6885076" y="12317817"/>
                  <a:pt x="6884453" y="12313465"/>
                  <a:pt x="6879291" y="12310166"/>
                </a:cubicBezTo>
                <a:cubicBezTo>
                  <a:pt x="6896151" y="12259905"/>
                  <a:pt x="6941541" y="12242315"/>
                  <a:pt x="6986084" y="12244631"/>
                </a:cubicBezTo>
                <a:lnTo>
                  <a:pt x="7027936" y="12252848"/>
                </a:lnTo>
                <a:lnTo>
                  <a:pt x="7029256" y="12253108"/>
                </a:lnTo>
                <a:lnTo>
                  <a:pt x="7029516" y="12251541"/>
                </a:lnTo>
                <a:lnTo>
                  <a:pt x="7035700" y="12214177"/>
                </a:lnTo>
                <a:cubicBezTo>
                  <a:pt x="7037987" y="12175943"/>
                  <a:pt x="7031629" y="12139119"/>
                  <a:pt x="7051096" y="12097653"/>
                </a:cubicBezTo>
                <a:cubicBezTo>
                  <a:pt x="7118818" y="12118403"/>
                  <a:pt x="7109816" y="12210227"/>
                  <a:pt x="7126379" y="12264936"/>
                </a:cubicBezTo>
                <a:cubicBezTo>
                  <a:pt x="7172651" y="12273152"/>
                  <a:pt x="7263555" y="12272551"/>
                  <a:pt x="7273525" y="12342182"/>
                </a:cubicBezTo>
                <a:close/>
                <a:moveTo>
                  <a:pt x="8070850" y="10539322"/>
                </a:moveTo>
                <a:cubicBezTo>
                  <a:pt x="8013368" y="10554614"/>
                  <a:pt x="7969653" y="10526811"/>
                  <a:pt x="7928396" y="10514714"/>
                </a:cubicBezTo>
                <a:cubicBezTo>
                  <a:pt x="7921593" y="10452654"/>
                  <a:pt x="7888999" y="10395533"/>
                  <a:pt x="7878924" y="10329418"/>
                </a:cubicBezTo>
                <a:cubicBezTo>
                  <a:pt x="7871213" y="10277691"/>
                  <a:pt x="7863217" y="10222013"/>
                  <a:pt x="7871966" y="10169036"/>
                </a:cubicBezTo>
                <a:cubicBezTo>
                  <a:pt x="7901847" y="10188619"/>
                  <a:pt x="7906802" y="10234264"/>
                  <a:pt x="7928953" y="10261387"/>
                </a:cubicBezTo>
                <a:cubicBezTo>
                  <a:pt x="7952790" y="10252292"/>
                  <a:pt x="7948712" y="10214196"/>
                  <a:pt x="7964688" y="10197090"/>
                </a:cubicBezTo>
                <a:cubicBezTo>
                  <a:pt x="7986736" y="10213626"/>
                  <a:pt x="7989870" y="10247821"/>
                  <a:pt x="8000170" y="10275844"/>
                </a:cubicBezTo>
                <a:cubicBezTo>
                  <a:pt x="8029619" y="10257384"/>
                  <a:pt x="8021976" y="10202010"/>
                  <a:pt x="8053943" y="10186338"/>
                </a:cubicBezTo>
                <a:cubicBezTo>
                  <a:pt x="8084349" y="10268126"/>
                  <a:pt x="8088388" y="10424757"/>
                  <a:pt x="8063659" y="10517685"/>
                </a:cubicBezTo>
                <a:cubicBezTo>
                  <a:pt x="8061835" y="10529081"/>
                  <a:pt x="8074202" y="10526155"/>
                  <a:pt x="8070850" y="10539322"/>
                </a:cubicBezTo>
                <a:close/>
                <a:moveTo>
                  <a:pt x="7953708" y="10805209"/>
                </a:moveTo>
                <a:cubicBezTo>
                  <a:pt x="7942559" y="10788826"/>
                  <a:pt x="7947320" y="10763996"/>
                  <a:pt x="7932400" y="10759138"/>
                </a:cubicBezTo>
                <a:cubicBezTo>
                  <a:pt x="7915055" y="10774968"/>
                  <a:pt x="7937118" y="10800143"/>
                  <a:pt x="7953708" y="10805209"/>
                </a:cubicBezTo>
                <a:close/>
                <a:moveTo>
                  <a:pt x="7903657" y="10919048"/>
                </a:moveTo>
                <a:cubicBezTo>
                  <a:pt x="7913685" y="10823037"/>
                  <a:pt x="7906159" y="10700196"/>
                  <a:pt x="7910892" y="10595310"/>
                </a:cubicBezTo>
                <a:cubicBezTo>
                  <a:pt x="7894833" y="10601784"/>
                  <a:pt x="7900807" y="10624171"/>
                  <a:pt x="7900170" y="10637781"/>
                </a:cubicBezTo>
                <a:cubicBezTo>
                  <a:pt x="7895456" y="10734064"/>
                  <a:pt x="7898964" y="10842975"/>
                  <a:pt x="7903657" y="10919048"/>
                </a:cubicBezTo>
                <a:close/>
                <a:moveTo>
                  <a:pt x="9214080" y="7953626"/>
                </a:moveTo>
                <a:cubicBezTo>
                  <a:pt x="9200995" y="7941026"/>
                  <a:pt x="9187500" y="7910212"/>
                  <a:pt x="9170296" y="7911487"/>
                </a:cubicBezTo>
                <a:cubicBezTo>
                  <a:pt x="9190907" y="7918384"/>
                  <a:pt x="9190318" y="7960989"/>
                  <a:pt x="9214080" y="7953626"/>
                </a:cubicBezTo>
                <a:close/>
                <a:moveTo>
                  <a:pt x="7886002" y="10961697"/>
                </a:moveTo>
                <a:cubicBezTo>
                  <a:pt x="7888877" y="10942630"/>
                  <a:pt x="7871365" y="10942924"/>
                  <a:pt x="7861306" y="10936716"/>
                </a:cubicBezTo>
                <a:cubicBezTo>
                  <a:pt x="7864922" y="10949683"/>
                  <a:pt x="7874371" y="10956598"/>
                  <a:pt x="7886002" y="10961697"/>
                </a:cubicBezTo>
                <a:close/>
                <a:moveTo>
                  <a:pt x="7532580" y="11761773"/>
                </a:moveTo>
                <a:cubicBezTo>
                  <a:pt x="7493878" y="11752931"/>
                  <a:pt x="7461389" y="11716579"/>
                  <a:pt x="7476074" y="11679646"/>
                </a:cubicBezTo>
                <a:cubicBezTo>
                  <a:pt x="7510079" y="11693150"/>
                  <a:pt x="7554510" y="11731251"/>
                  <a:pt x="7532580" y="11761773"/>
                </a:cubicBezTo>
                <a:close/>
                <a:moveTo>
                  <a:pt x="6340697" y="14462169"/>
                </a:moveTo>
                <a:cubicBezTo>
                  <a:pt x="6334861" y="14453465"/>
                  <a:pt x="6328243" y="14459219"/>
                  <a:pt x="6318947" y="14447965"/>
                </a:cubicBezTo>
                <a:cubicBezTo>
                  <a:pt x="6289648" y="14481984"/>
                  <a:pt x="6251843" y="14494889"/>
                  <a:pt x="6229246" y="14547184"/>
                </a:cubicBezTo>
                <a:cubicBezTo>
                  <a:pt x="6242127" y="14550323"/>
                  <a:pt x="6239869" y="14560046"/>
                  <a:pt x="6254407" y="14562896"/>
                </a:cubicBezTo>
                <a:cubicBezTo>
                  <a:pt x="6285230" y="14534655"/>
                  <a:pt x="6317241" y="14509491"/>
                  <a:pt x="6340697" y="14462169"/>
                </a:cubicBezTo>
                <a:close/>
                <a:moveTo>
                  <a:pt x="7882311" y="10983141"/>
                </a:moveTo>
                <a:cubicBezTo>
                  <a:pt x="7883036" y="10975148"/>
                  <a:pt x="7881327" y="10969981"/>
                  <a:pt x="7874952" y="10968795"/>
                </a:cubicBezTo>
                <a:cubicBezTo>
                  <a:pt x="7869727" y="10974142"/>
                  <a:pt x="7871173" y="10984621"/>
                  <a:pt x="7882311" y="10983141"/>
                </a:cubicBezTo>
                <a:close/>
                <a:moveTo>
                  <a:pt x="10661874" y="4692959"/>
                </a:moveTo>
                <a:cubicBezTo>
                  <a:pt x="10657746" y="4689605"/>
                  <a:pt x="10657548" y="4685436"/>
                  <a:pt x="10649303" y="4683323"/>
                </a:cubicBezTo>
                <a:cubicBezTo>
                  <a:pt x="10646730" y="4699533"/>
                  <a:pt x="10625712" y="4705553"/>
                  <a:pt x="10644297" y="4714274"/>
                </a:cubicBezTo>
                <a:cubicBezTo>
                  <a:pt x="10647395" y="4700337"/>
                  <a:pt x="10654540" y="4696862"/>
                  <a:pt x="10661874" y="4692959"/>
                </a:cubicBezTo>
                <a:close/>
                <a:moveTo>
                  <a:pt x="10220156" y="5699510"/>
                </a:moveTo>
                <a:cubicBezTo>
                  <a:pt x="10138407" y="5586624"/>
                  <a:pt x="9956085" y="5707286"/>
                  <a:pt x="10014403" y="5857081"/>
                </a:cubicBezTo>
                <a:cubicBezTo>
                  <a:pt x="10073034" y="5817524"/>
                  <a:pt x="10115104" y="5742215"/>
                  <a:pt x="10174975" y="5718113"/>
                </a:cubicBezTo>
                <a:cubicBezTo>
                  <a:pt x="10177376" y="5741737"/>
                  <a:pt x="10150743" y="5747146"/>
                  <a:pt x="10136426" y="5759570"/>
                </a:cubicBezTo>
                <a:cubicBezTo>
                  <a:pt x="10123354" y="5771201"/>
                  <a:pt x="10112194" y="5788603"/>
                  <a:pt x="10098238" y="5801320"/>
                </a:cubicBezTo>
                <a:cubicBezTo>
                  <a:pt x="10072228" y="5825896"/>
                  <a:pt x="10032495" y="5845924"/>
                  <a:pt x="10022158" y="5884460"/>
                </a:cubicBezTo>
                <a:cubicBezTo>
                  <a:pt x="10023147" y="5887673"/>
                  <a:pt x="10026628" y="5889302"/>
                  <a:pt x="10031810" y="5888103"/>
                </a:cubicBezTo>
                <a:cubicBezTo>
                  <a:pt x="10089675" y="5821437"/>
                  <a:pt x="10177830" y="5778824"/>
                  <a:pt x="10220156" y="5699510"/>
                </a:cubicBezTo>
                <a:close/>
                <a:moveTo>
                  <a:pt x="9986895" y="6228353"/>
                </a:moveTo>
                <a:cubicBezTo>
                  <a:pt x="9979379" y="6220427"/>
                  <a:pt x="9975826" y="6204547"/>
                  <a:pt x="9961633" y="6210017"/>
                </a:cubicBezTo>
                <a:cubicBezTo>
                  <a:pt x="9950573" y="6220706"/>
                  <a:pt x="9980221" y="6248022"/>
                  <a:pt x="9986895" y="6228353"/>
                </a:cubicBezTo>
                <a:close/>
                <a:moveTo>
                  <a:pt x="6569037" y="13970071"/>
                </a:moveTo>
                <a:cubicBezTo>
                  <a:pt x="6558849" y="13966589"/>
                  <a:pt x="6551796" y="13967550"/>
                  <a:pt x="6549258" y="13975602"/>
                </a:cubicBezTo>
                <a:cubicBezTo>
                  <a:pt x="6556292" y="13987376"/>
                  <a:pt x="6564654" y="13978837"/>
                  <a:pt x="6569037" y="13970071"/>
                </a:cubicBezTo>
                <a:close/>
                <a:moveTo>
                  <a:pt x="10851850" y="4278409"/>
                </a:moveTo>
                <a:cubicBezTo>
                  <a:pt x="10853934" y="4268827"/>
                  <a:pt x="10847239" y="4255438"/>
                  <a:pt x="10838213" y="4249919"/>
                </a:cubicBezTo>
                <a:cubicBezTo>
                  <a:pt x="10826927" y="4267389"/>
                  <a:pt x="10828983" y="4280036"/>
                  <a:pt x="10846601" y="4286289"/>
                </a:cubicBezTo>
                <a:cubicBezTo>
                  <a:pt x="10849485" y="4284374"/>
                  <a:pt x="10851155" y="4281603"/>
                  <a:pt x="10851850" y="4278409"/>
                </a:cubicBezTo>
                <a:close/>
                <a:moveTo>
                  <a:pt x="8176582" y="10335514"/>
                </a:moveTo>
                <a:cubicBezTo>
                  <a:pt x="8181853" y="10326002"/>
                  <a:pt x="8185369" y="10314593"/>
                  <a:pt x="8188974" y="10303260"/>
                </a:cubicBezTo>
                <a:cubicBezTo>
                  <a:pt x="8173885" y="10317904"/>
                  <a:pt x="8156624" y="10330061"/>
                  <a:pt x="8153659" y="10356385"/>
                </a:cubicBezTo>
                <a:cubicBezTo>
                  <a:pt x="8164284" y="10352641"/>
                  <a:pt x="8171311" y="10345026"/>
                  <a:pt x="8176582" y="10335514"/>
                </a:cubicBezTo>
                <a:close/>
                <a:moveTo>
                  <a:pt x="10676434" y="4678474"/>
                </a:moveTo>
                <a:lnTo>
                  <a:pt x="10666194" y="4673950"/>
                </a:lnTo>
                <a:lnTo>
                  <a:pt x="10662987" y="4681206"/>
                </a:lnTo>
                <a:cubicBezTo>
                  <a:pt x="10667254" y="4683092"/>
                  <a:pt x="10665794" y="4687549"/>
                  <a:pt x="10671719" y="4689146"/>
                </a:cubicBezTo>
                <a:close/>
                <a:moveTo>
                  <a:pt x="9761012" y="6750767"/>
                </a:moveTo>
                <a:cubicBezTo>
                  <a:pt x="9762122" y="6746623"/>
                  <a:pt x="9760422" y="6741808"/>
                  <a:pt x="9755913" y="6736322"/>
                </a:cubicBezTo>
                <a:cubicBezTo>
                  <a:pt x="9742224" y="6741517"/>
                  <a:pt x="9750605" y="6752320"/>
                  <a:pt x="9749257" y="6761183"/>
                </a:cubicBezTo>
                <a:cubicBezTo>
                  <a:pt x="9755984" y="6758383"/>
                  <a:pt x="9759903" y="6754911"/>
                  <a:pt x="9761012" y="6750767"/>
                </a:cubicBezTo>
                <a:close/>
                <a:moveTo>
                  <a:pt x="7882264" y="11004647"/>
                </a:moveTo>
                <a:cubicBezTo>
                  <a:pt x="7882067" y="11002015"/>
                  <a:pt x="7882577" y="10999993"/>
                  <a:pt x="7882381" y="10997361"/>
                </a:cubicBezTo>
                <a:cubicBezTo>
                  <a:pt x="7880357" y="10996848"/>
                  <a:pt x="7878383" y="10996993"/>
                  <a:pt x="7879149" y="10993959"/>
                </a:cubicBezTo>
                <a:cubicBezTo>
                  <a:pt x="7876468" y="10993495"/>
                  <a:pt x="7874189" y="10993993"/>
                  <a:pt x="7871861" y="10993834"/>
                </a:cubicBezTo>
                <a:cubicBezTo>
                  <a:pt x="7871704" y="10996161"/>
                  <a:pt x="7871193" y="10998183"/>
                  <a:pt x="7868158" y="10997414"/>
                </a:cubicBezTo>
                <a:cubicBezTo>
                  <a:pt x="7868001" y="10999741"/>
                  <a:pt x="7868198" y="11002373"/>
                  <a:pt x="7868041" y="11004700"/>
                </a:cubicBezTo>
                <a:cubicBezTo>
                  <a:pt x="7870369" y="11004859"/>
                  <a:pt x="7872039" y="11005068"/>
                  <a:pt x="7871931" y="11008053"/>
                </a:cubicBezTo>
                <a:cubicBezTo>
                  <a:pt x="7873906" y="11007908"/>
                  <a:pt x="7876233" y="11008068"/>
                  <a:pt x="7878866" y="11007874"/>
                </a:cubicBezTo>
                <a:cubicBezTo>
                  <a:pt x="7879022" y="11005547"/>
                  <a:pt x="7879228" y="11003878"/>
                  <a:pt x="7882264" y="11004647"/>
                </a:cubicBezTo>
                <a:close/>
                <a:moveTo>
                  <a:pt x="7983131" y="10780551"/>
                </a:moveTo>
                <a:cubicBezTo>
                  <a:pt x="7987118" y="10774139"/>
                  <a:pt x="7988362" y="10766439"/>
                  <a:pt x="7985587" y="10762507"/>
                </a:cubicBezTo>
                <a:cubicBezTo>
                  <a:pt x="7981207" y="10774738"/>
                  <a:pt x="7967182" y="10777423"/>
                  <a:pt x="7964217" y="10790873"/>
                </a:cubicBezTo>
                <a:cubicBezTo>
                  <a:pt x="7972413" y="10792090"/>
                  <a:pt x="7979143" y="10786965"/>
                  <a:pt x="7983131" y="10780551"/>
                </a:cubicBezTo>
                <a:close/>
                <a:moveTo>
                  <a:pt x="10492539" y="5103292"/>
                </a:moveTo>
                <a:cubicBezTo>
                  <a:pt x="10499208" y="5094582"/>
                  <a:pt x="10497926" y="5074979"/>
                  <a:pt x="10502519" y="5062850"/>
                </a:cubicBezTo>
                <a:cubicBezTo>
                  <a:pt x="10508317" y="5048576"/>
                  <a:pt x="10518291" y="5038697"/>
                  <a:pt x="10514383" y="5026767"/>
                </a:cubicBezTo>
                <a:cubicBezTo>
                  <a:pt x="10516727" y="5014537"/>
                  <a:pt x="10526787" y="5024084"/>
                  <a:pt x="10529132" y="5011855"/>
                </a:cubicBezTo>
                <a:cubicBezTo>
                  <a:pt x="10521779" y="5006566"/>
                  <a:pt x="10527109" y="4995656"/>
                  <a:pt x="10527944" y="4986841"/>
                </a:cubicBezTo>
                <a:cubicBezTo>
                  <a:pt x="10530288" y="4974611"/>
                  <a:pt x="10540775" y="4984347"/>
                  <a:pt x="10542504" y="4972356"/>
                </a:cubicBezTo>
                <a:cubicBezTo>
                  <a:pt x="10530691" y="4939075"/>
                  <a:pt x="10562586" y="4924597"/>
                  <a:pt x="10553850" y="4890124"/>
                </a:cubicBezTo>
                <a:cubicBezTo>
                  <a:pt x="10571036" y="4887005"/>
                  <a:pt x="10583327" y="4851109"/>
                  <a:pt x="10573446" y="4836539"/>
                </a:cubicBezTo>
                <a:cubicBezTo>
                  <a:pt x="10529114" y="4932256"/>
                  <a:pt x="10507974" y="5019343"/>
                  <a:pt x="10482712" y="5107678"/>
                </a:cubicBezTo>
                <a:cubicBezTo>
                  <a:pt x="10487212" y="5107881"/>
                  <a:pt x="10490317" y="5106193"/>
                  <a:pt x="10492539" y="5103292"/>
                </a:cubicBezTo>
                <a:close/>
                <a:moveTo>
                  <a:pt x="9729459" y="6835133"/>
                </a:moveTo>
                <a:cubicBezTo>
                  <a:pt x="9719241" y="6814608"/>
                  <a:pt x="9735381" y="6801529"/>
                  <a:pt x="9723888" y="6780661"/>
                </a:cubicBezTo>
                <a:cubicBezTo>
                  <a:pt x="9704033" y="6791030"/>
                  <a:pt x="9717739" y="6827872"/>
                  <a:pt x="9729459" y="6835133"/>
                </a:cubicBezTo>
                <a:close/>
                <a:moveTo>
                  <a:pt x="10033629" y="6147123"/>
                </a:moveTo>
                <a:cubicBezTo>
                  <a:pt x="10022773" y="6137531"/>
                  <a:pt x="10015877" y="6106396"/>
                  <a:pt x="9998553" y="6111874"/>
                </a:cubicBezTo>
                <a:cubicBezTo>
                  <a:pt x="10010662" y="6121043"/>
                  <a:pt x="10020063" y="6151337"/>
                  <a:pt x="10033629" y="6147123"/>
                </a:cubicBezTo>
                <a:close/>
                <a:moveTo>
                  <a:pt x="9363610" y="7671391"/>
                </a:moveTo>
                <a:lnTo>
                  <a:pt x="9358374" y="7616985"/>
                </a:lnTo>
                <a:cubicBezTo>
                  <a:pt x="9352593" y="7598059"/>
                  <a:pt x="9341866" y="7582599"/>
                  <a:pt x="9322409" y="7572342"/>
                </a:cubicBezTo>
                <a:cubicBezTo>
                  <a:pt x="9313851" y="7576715"/>
                  <a:pt x="9328417" y="7584060"/>
                  <a:pt x="9314298" y="7582764"/>
                </a:cubicBezTo>
                <a:cubicBezTo>
                  <a:pt x="9302967" y="7581262"/>
                  <a:pt x="9304862" y="7568963"/>
                  <a:pt x="9293962" y="7566960"/>
                </a:cubicBezTo>
                <a:cubicBezTo>
                  <a:pt x="9240894" y="7574741"/>
                  <a:pt x="9193278" y="7588698"/>
                  <a:pt x="9154165" y="7612746"/>
                </a:cubicBezTo>
                <a:lnTo>
                  <a:pt x="9134449" y="7627772"/>
                </a:lnTo>
                <a:close/>
                <a:moveTo>
                  <a:pt x="6752291" y="13584171"/>
                </a:moveTo>
                <a:cubicBezTo>
                  <a:pt x="6741577" y="13578418"/>
                  <a:pt x="6735164" y="13549082"/>
                  <a:pt x="6719989" y="13559196"/>
                </a:cubicBezTo>
                <a:cubicBezTo>
                  <a:pt x="6734155" y="13562906"/>
                  <a:pt x="6734278" y="13596090"/>
                  <a:pt x="6752291" y="13584171"/>
                </a:cubicBezTo>
                <a:close/>
                <a:moveTo>
                  <a:pt x="10485165" y="5141874"/>
                </a:moveTo>
                <a:cubicBezTo>
                  <a:pt x="10486268" y="5141613"/>
                  <a:pt x="10486352" y="5139259"/>
                  <a:pt x="10484138" y="5133307"/>
                </a:cubicBezTo>
                <a:cubicBezTo>
                  <a:pt x="10482571" y="5131083"/>
                  <a:pt x="10486262" y="5129654"/>
                  <a:pt x="10482233" y="5128385"/>
                </a:cubicBezTo>
                <a:cubicBezTo>
                  <a:pt x="10469366" y="5124612"/>
                  <a:pt x="10481854" y="5142660"/>
                  <a:pt x="10485165" y="5141874"/>
                </a:cubicBezTo>
                <a:close/>
                <a:moveTo>
                  <a:pt x="10944817" y="4102058"/>
                </a:moveTo>
                <a:cubicBezTo>
                  <a:pt x="10951756" y="4089813"/>
                  <a:pt x="10950889" y="4080243"/>
                  <a:pt x="10939994" y="4074918"/>
                </a:cubicBezTo>
                <a:cubicBezTo>
                  <a:pt x="10933229" y="4077544"/>
                  <a:pt x="10922845" y="4096433"/>
                  <a:pt x="10933076" y="4100953"/>
                </a:cubicBezTo>
                <a:cubicBezTo>
                  <a:pt x="10935201" y="4097299"/>
                  <a:pt x="10939701" y="4099798"/>
                  <a:pt x="10944817" y="4102058"/>
                </a:cubicBezTo>
                <a:close/>
                <a:moveTo>
                  <a:pt x="10017363" y="6202774"/>
                </a:moveTo>
                <a:cubicBezTo>
                  <a:pt x="10028418" y="6172223"/>
                  <a:pt x="10005447" y="6135692"/>
                  <a:pt x="9970797" y="6133057"/>
                </a:cubicBezTo>
                <a:cubicBezTo>
                  <a:pt x="9970805" y="6161281"/>
                  <a:pt x="9989179" y="6184026"/>
                  <a:pt x="10017363" y="6202774"/>
                </a:cubicBezTo>
                <a:close/>
                <a:moveTo>
                  <a:pt x="9361344" y="7689075"/>
                </a:moveTo>
                <a:lnTo>
                  <a:pt x="9238939" y="7669310"/>
                </a:lnTo>
                <a:cubicBezTo>
                  <a:pt x="9220879" y="7665903"/>
                  <a:pt x="9203003" y="7655240"/>
                  <a:pt x="9185605" y="7651844"/>
                </a:cubicBezTo>
                <a:cubicBezTo>
                  <a:pt x="9175015" y="7649854"/>
                  <a:pt x="9158329" y="7646788"/>
                  <a:pt x="9146857" y="7652244"/>
                </a:cubicBezTo>
                <a:lnTo>
                  <a:pt x="9140362" y="7658278"/>
                </a:lnTo>
                <a:lnTo>
                  <a:pt x="9137541" y="7660900"/>
                </a:lnTo>
                <a:cubicBezTo>
                  <a:pt x="9141453" y="7669406"/>
                  <a:pt x="9148766" y="7673710"/>
                  <a:pt x="9157074" y="7676261"/>
                </a:cubicBezTo>
                <a:lnTo>
                  <a:pt x="9164501" y="7677683"/>
                </a:lnTo>
                <a:lnTo>
                  <a:pt x="9182559" y="7681133"/>
                </a:lnTo>
                <a:lnTo>
                  <a:pt x="9352080" y="7709846"/>
                </a:lnTo>
                <a:lnTo>
                  <a:pt x="9353046" y="7695904"/>
                </a:lnTo>
                <a:cubicBezTo>
                  <a:pt x="9353967" y="7692562"/>
                  <a:pt x="9357437" y="7692072"/>
                  <a:pt x="9360394" y="7690977"/>
                </a:cubicBezTo>
                <a:close/>
                <a:moveTo>
                  <a:pt x="9778443" y="6745309"/>
                </a:moveTo>
                <a:cubicBezTo>
                  <a:pt x="9782298" y="6735935"/>
                  <a:pt x="9776354" y="6724401"/>
                  <a:pt x="9765294" y="6725522"/>
                </a:cubicBezTo>
                <a:cubicBezTo>
                  <a:pt x="9766666" y="6734434"/>
                  <a:pt x="9767229" y="6743813"/>
                  <a:pt x="9771149" y="6753414"/>
                </a:cubicBezTo>
                <a:cubicBezTo>
                  <a:pt x="9774785" y="6751318"/>
                  <a:pt x="9777158" y="6748433"/>
                  <a:pt x="9778443" y="6745309"/>
                </a:cubicBezTo>
                <a:close/>
                <a:moveTo>
                  <a:pt x="8213671" y="10288911"/>
                </a:moveTo>
                <a:cubicBezTo>
                  <a:pt x="8205073" y="10288873"/>
                  <a:pt x="8202538" y="10294676"/>
                  <a:pt x="8196012" y="10295809"/>
                </a:cubicBezTo>
                <a:cubicBezTo>
                  <a:pt x="8196460" y="10301726"/>
                  <a:pt x="8194732" y="10309452"/>
                  <a:pt x="8199434" y="10310433"/>
                </a:cubicBezTo>
                <a:cubicBezTo>
                  <a:pt x="8201671" y="10300687"/>
                  <a:pt x="8214314" y="10301754"/>
                  <a:pt x="8213671" y="10288911"/>
                </a:cubicBezTo>
                <a:close/>
                <a:moveTo>
                  <a:pt x="8193391" y="10336485"/>
                </a:moveTo>
                <a:cubicBezTo>
                  <a:pt x="8195510" y="10335009"/>
                  <a:pt x="8197358" y="10333223"/>
                  <a:pt x="8196175" y="10328517"/>
                </a:cubicBezTo>
                <a:cubicBezTo>
                  <a:pt x="8187279" y="10324534"/>
                  <a:pt x="8179876" y="10340274"/>
                  <a:pt x="8188977" y="10342588"/>
                </a:cubicBezTo>
                <a:cubicBezTo>
                  <a:pt x="8188880" y="10339125"/>
                  <a:pt x="8191271" y="10337961"/>
                  <a:pt x="8193391" y="10336485"/>
                </a:cubicBezTo>
                <a:close/>
                <a:moveTo>
                  <a:pt x="10892946" y="4228679"/>
                </a:moveTo>
                <a:cubicBezTo>
                  <a:pt x="10897384" y="4220943"/>
                  <a:pt x="10898369" y="4215254"/>
                  <a:pt x="10897272" y="4209665"/>
                </a:cubicBezTo>
                <a:lnTo>
                  <a:pt x="10887040" y="4205144"/>
                </a:lnTo>
                <a:cubicBezTo>
                  <a:pt x="10880856" y="4215682"/>
                  <a:pt x="10883519" y="4223493"/>
                  <a:pt x="10892946" y="4228679"/>
                </a:cubicBezTo>
                <a:close/>
                <a:moveTo>
                  <a:pt x="11006339" y="3972045"/>
                </a:moveTo>
                <a:cubicBezTo>
                  <a:pt x="11006520" y="3967022"/>
                  <a:pt x="11017757" y="3948509"/>
                  <a:pt x="11003451" y="3941678"/>
                </a:cubicBezTo>
                <a:cubicBezTo>
                  <a:pt x="10992773" y="3954313"/>
                  <a:pt x="10996737" y="3976479"/>
                  <a:pt x="11006339" y="3972045"/>
                </a:cubicBezTo>
                <a:close/>
                <a:moveTo>
                  <a:pt x="9401857" y="7609972"/>
                </a:moveTo>
                <a:cubicBezTo>
                  <a:pt x="9416998" y="7593413"/>
                  <a:pt x="9402140" y="7563172"/>
                  <a:pt x="9399163" y="7541877"/>
                </a:cubicBezTo>
                <a:cubicBezTo>
                  <a:pt x="9371028" y="7528051"/>
                  <a:pt x="9350386" y="7482802"/>
                  <a:pt x="9323503" y="7504903"/>
                </a:cubicBezTo>
                <a:cubicBezTo>
                  <a:pt x="9360163" y="7513887"/>
                  <a:pt x="9372696" y="7544300"/>
                  <a:pt x="9389998" y="7569684"/>
                </a:cubicBezTo>
                <a:cubicBezTo>
                  <a:pt x="9358333" y="7552379"/>
                  <a:pt x="9345457" y="7517312"/>
                  <a:pt x="9312862" y="7500076"/>
                </a:cubicBezTo>
                <a:cubicBezTo>
                  <a:pt x="9319195" y="7535156"/>
                  <a:pt x="9345246" y="7552411"/>
                  <a:pt x="9361222" y="7578828"/>
                </a:cubicBezTo>
                <a:cubicBezTo>
                  <a:pt x="9352817" y="7591612"/>
                  <a:pt x="9373222" y="7608344"/>
                  <a:pt x="9379626" y="7619098"/>
                </a:cubicBezTo>
                <a:cubicBezTo>
                  <a:pt x="9382176" y="7603006"/>
                  <a:pt x="9357021" y="7585217"/>
                  <a:pt x="9375533" y="7576366"/>
                </a:cubicBezTo>
                <a:cubicBezTo>
                  <a:pt x="9388705" y="7583813"/>
                  <a:pt x="9386499" y="7604556"/>
                  <a:pt x="9401857" y="7609972"/>
                </a:cubicBezTo>
                <a:close/>
                <a:moveTo>
                  <a:pt x="7027103" y="12986251"/>
                </a:moveTo>
                <a:cubicBezTo>
                  <a:pt x="7043644" y="12969607"/>
                  <a:pt x="7001894" y="12970526"/>
                  <a:pt x="7008426" y="12984623"/>
                </a:cubicBezTo>
                <a:cubicBezTo>
                  <a:pt x="7011667" y="12991151"/>
                  <a:pt x="7025307" y="12988004"/>
                  <a:pt x="7027103" y="12986251"/>
                </a:cubicBezTo>
                <a:close/>
                <a:moveTo>
                  <a:pt x="7860999" y="11100823"/>
                </a:moveTo>
                <a:cubicBezTo>
                  <a:pt x="7860898" y="11077342"/>
                  <a:pt x="7855128" y="11031122"/>
                  <a:pt x="7836386" y="11014966"/>
                </a:cubicBezTo>
                <a:cubicBezTo>
                  <a:pt x="7814407" y="11044038"/>
                  <a:pt x="7866652" y="11061371"/>
                  <a:pt x="7850126" y="11096990"/>
                </a:cubicBezTo>
                <a:cubicBezTo>
                  <a:pt x="7854781" y="11097310"/>
                  <a:pt x="7855125" y="11101916"/>
                  <a:pt x="7860999" y="11100823"/>
                </a:cubicBezTo>
                <a:close/>
                <a:moveTo>
                  <a:pt x="11542900" y="2768797"/>
                </a:moveTo>
                <a:cubicBezTo>
                  <a:pt x="11536118" y="2766822"/>
                  <a:pt x="11531857" y="2769535"/>
                  <a:pt x="11528500" y="2773669"/>
                </a:cubicBezTo>
                <a:cubicBezTo>
                  <a:pt x="11535471" y="2775217"/>
                  <a:pt x="11542918" y="2777997"/>
                  <a:pt x="11542900" y="2768797"/>
                </a:cubicBezTo>
                <a:close/>
                <a:moveTo>
                  <a:pt x="10869202" y="4300869"/>
                </a:moveTo>
                <a:cubicBezTo>
                  <a:pt x="10875149" y="4289716"/>
                  <a:pt x="10868900" y="4258885"/>
                  <a:pt x="10856572" y="4245271"/>
                </a:cubicBezTo>
                <a:cubicBezTo>
                  <a:pt x="10847474" y="4269322"/>
                  <a:pt x="10854743" y="4286314"/>
                  <a:pt x="10869202" y="4300869"/>
                </a:cubicBezTo>
                <a:close/>
                <a:moveTo>
                  <a:pt x="7025496" y="13004905"/>
                </a:moveTo>
                <a:lnTo>
                  <a:pt x="7014820" y="13000188"/>
                </a:lnTo>
                <a:lnTo>
                  <a:pt x="7010110" y="13010847"/>
                </a:lnTo>
                <a:lnTo>
                  <a:pt x="7020786" y="13015564"/>
                </a:lnTo>
                <a:close/>
                <a:moveTo>
                  <a:pt x="10591738" y="4935947"/>
                </a:moveTo>
                <a:cubicBezTo>
                  <a:pt x="10590561" y="4915529"/>
                  <a:pt x="10590187" y="4894446"/>
                  <a:pt x="10580396" y="4877364"/>
                </a:cubicBezTo>
                <a:cubicBezTo>
                  <a:pt x="10576036" y="4899927"/>
                  <a:pt x="10577640" y="4920534"/>
                  <a:pt x="10591738" y="4935947"/>
                </a:cubicBezTo>
                <a:close/>
                <a:moveTo>
                  <a:pt x="10671519" y="4755384"/>
                </a:moveTo>
                <a:cubicBezTo>
                  <a:pt x="10677555" y="4741724"/>
                  <a:pt x="10673746" y="4731878"/>
                  <a:pt x="10660281" y="4725419"/>
                </a:cubicBezTo>
                <a:cubicBezTo>
                  <a:pt x="10657510" y="4737459"/>
                  <a:pt x="10656020" y="4750066"/>
                  <a:pt x="10671519" y="4755384"/>
                </a:cubicBezTo>
                <a:close/>
                <a:moveTo>
                  <a:pt x="9403904" y="7631338"/>
                </a:moveTo>
                <a:cubicBezTo>
                  <a:pt x="9403767" y="7629476"/>
                  <a:pt x="9404025" y="7626650"/>
                  <a:pt x="9404319" y="7624289"/>
                </a:cubicBezTo>
                <a:cubicBezTo>
                  <a:pt x="9401993" y="7624462"/>
                  <a:pt x="9399635" y="7624168"/>
                  <a:pt x="9397276" y="7623874"/>
                </a:cubicBezTo>
                <a:cubicBezTo>
                  <a:pt x="9396983" y="7626234"/>
                  <a:pt x="9397155" y="7628560"/>
                  <a:pt x="9396430" y="7631422"/>
                </a:cubicBezTo>
                <a:cubicBezTo>
                  <a:pt x="9399220" y="7631215"/>
                  <a:pt x="9401579" y="7631509"/>
                  <a:pt x="9403904" y="7631338"/>
                </a:cubicBezTo>
                <a:close/>
                <a:moveTo>
                  <a:pt x="10516876" y="5114611"/>
                </a:moveTo>
                <a:cubicBezTo>
                  <a:pt x="10519740" y="5100051"/>
                  <a:pt x="10522411" y="5085926"/>
                  <a:pt x="10508659" y="5077808"/>
                </a:cubicBezTo>
                <a:cubicBezTo>
                  <a:pt x="10507030" y="5091884"/>
                  <a:pt x="10503124" y="5106495"/>
                  <a:pt x="10516876" y="5114611"/>
                </a:cubicBezTo>
                <a:close/>
                <a:moveTo>
                  <a:pt x="8228127" y="10296456"/>
                </a:moveTo>
                <a:cubicBezTo>
                  <a:pt x="8217457" y="10295246"/>
                  <a:pt x="8206512" y="10312234"/>
                  <a:pt x="8213840" y="10317321"/>
                </a:cubicBezTo>
                <a:cubicBezTo>
                  <a:pt x="8215773" y="10307927"/>
                  <a:pt x="8228719" y="10308641"/>
                  <a:pt x="8228127" y="10296456"/>
                </a:cubicBezTo>
                <a:close/>
                <a:moveTo>
                  <a:pt x="8245921" y="10260795"/>
                </a:moveTo>
                <a:cubicBezTo>
                  <a:pt x="8243715" y="10244760"/>
                  <a:pt x="8236343" y="10234719"/>
                  <a:pt x="8228010" y="10225078"/>
                </a:cubicBezTo>
                <a:cubicBezTo>
                  <a:pt x="8220358" y="10237530"/>
                  <a:pt x="8218774" y="10251526"/>
                  <a:pt x="8224372" y="10264340"/>
                </a:cubicBezTo>
                <a:cubicBezTo>
                  <a:pt x="8231063" y="10252287"/>
                  <a:pt x="8236572" y="10255193"/>
                  <a:pt x="8245921" y="10260795"/>
                </a:cubicBezTo>
                <a:close/>
                <a:moveTo>
                  <a:pt x="9398318" y="7653793"/>
                </a:moveTo>
                <a:cubicBezTo>
                  <a:pt x="9399868" y="7651047"/>
                  <a:pt x="9399890" y="7646602"/>
                  <a:pt x="9399546" y="7641949"/>
                </a:cubicBezTo>
                <a:cubicBezTo>
                  <a:pt x="9390076" y="7640310"/>
                  <a:pt x="9387698" y="7646099"/>
                  <a:pt x="9387922" y="7655437"/>
                </a:cubicBezTo>
                <a:cubicBezTo>
                  <a:pt x="9393689" y="7657585"/>
                  <a:pt x="9396768" y="7656538"/>
                  <a:pt x="9398318" y="7653793"/>
                </a:cubicBezTo>
                <a:close/>
                <a:moveTo>
                  <a:pt x="10688450" y="4737227"/>
                </a:moveTo>
                <a:cubicBezTo>
                  <a:pt x="10688954" y="4729701"/>
                  <a:pt x="10681614" y="4722727"/>
                  <a:pt x="10675443" y="4728036"/>
                </a:cubicBezTo>
                <a:cubicBezTo>
                  <a:pt x="10681704" y="4732333"/>
                  <a:pt x="10672156" y="4742400"/>
                  <a:pt x="10684996" y="4744502"/>
                </a:cubicBezTo>
                <a:cubicBezTo>
                  <a:pt x="10687242" y="4742305"/>
                  <a:pt x="10688282" y="4739735"/>
                  <a:pt x="10688450" y="4737227"/>
                </a:cubicBezTo>
                <a:close/>
                <a:moveTo>
                  <a:pt x="8196104" y="10388672"/>
                </a:moveTo>
                <a:cubicBezTo>
                  <a:pt x="8184881" y="10384528"/>
                  <a:pt x="8153930" y="10425439"/>
                  <a:pt x="8171111" y="10438405"/>
                </a:cubicBezTo>
                <a:cubicBezTo>
                  <a:pt x="8178010" y="10420389"/>
                  <a:pt x="8190265" y="10407602"/>
                  <a:pt x="8196104" y="10388672"/>
                </a:cubicBezTo>
                <a:close/>
                <a:moveTo>
                  <a:pt x="8221115" y="10339185"/>
                </a:moveTo>
                <a:cubicBezTo>
                  <a:pt x="8225417" y="10331602"/>
                  <a:pt x="8229005" y="10323328"/>
                  <a:pt x="8231444" y="10314062"/>
                </a:cubicBezTo>
                <a:cubicBezTo>
                  <a:pt x="8216669" y="10319760"/>
                  <a:pt x="8195238" y="10351058"/>
                  <a:pt x="8206506" y="10360156"/>
                </a:cubicBezTo>
                <a:cubicBezTo>
                  <a:pt x="8211799" y="10353658"/>
                  <a:pt x="8216814" y="10346768"/>
                  <a:pt x="8221115" y="10339185"/>
                </a:cubicBezTo>
                <a:close/>
                <a:moveTo>
                  <a:pt x="9877576" y="6598051"/>
                </a:moveTo>
                <a:cubicBezTo>
                  <a:pt x="9843538" y="6668443"/>
                  <a:pt x="9788357" y="6578697"/>
                  <a:pt x="9826533" y="6549075"/>
                </a:cubicBezTo>
                <a:cubicBezTo>
                  <a:pt x="9829703" y="6493639"/>
                  <a:pt x="9797226" y="6430378"/>
                  <a:pt x="9824787" y="6379249"/>
                </a:cubicBezTo>
                <a:cubicBezTo>
                  <a:pt x="9862279" y="6426179"/>
                  <a:pt x="9850555" y="6489384"/>
                  <a:pt x="9856767" y="6546880"/>
                </a:cubicBezTo>
                <a:cubicBezTo>
                  <a:pt x="9867596" y="6562738"/>
                  <a:pt x="9878009" y="6578389"/>
                  <a:pt x="9877576" y="6598051"/>
                </a:cubicBezTo>
                <a:close/>
                <a:moveTo>
                  <a:pt x="9264856" y="7989166"/>
                </a:moveTo>
                <a:cubicBezTo>
                  <a:pt x="9255769" y="7980007"/>
                  <a:pt x="9251448" y="7965827"/>
                  <a:pt x="9238345" y="7959311"/>
                </a:cubicBezTo>
                <a:cubicBezTo>
                  <a:pt x="9225189" y="7958412"/>
                  <a:pt x="9237479" y="7972946"/>
                  <a:pt x="9230471" y="7972995"/>
                </a:cubicBezTo>
                <a:cubicBezTo>
                  <a:pt x="9210720" y="7965101"/>
                  <a:pt x="9190146" y="7958663"/>
                  <a:pt x="9171326" y="7950699"/>
                </a:cubicBezTo>
                <a:cubicBezTo>
                  <a:pt x="9167569" y="7963142"/>
                  <a:pt x="9187148" y="7968709"/>
                  <a:pt x="9198321" y="7974436"/>
                </a:cubicBezTo>
                <a:cubicBezTo>
                  <a:pt x="9216679" y="7982428"/>
                  <a:pt x="9236085" y="7985673"/>
                  <a:pt x="9247707" y="7984818"/>
                </a:cubicBezTo>
                <a:cubicBezTo>
                  <a:pt x="9248481" y="7988973"/>
                  <a:pt x="9261793" y="7998273"/>
                  <a:pt x="9264856" y="7989166"/>
                </a:cubicBezTo>
                <a:close/>
                <a:moveTo>
                  <a:pt x="8627637" y="9432285"/>
                </a:moveTo>
                <a:cubicBezTo>
                  <a:pt x="8621130" y="9445759"/>
                  <a:pt x="8613111" y="9458032"/>
                  <a:pt x="8603946" y="9467884"/>
                </a:cubicBezTo>
                <a:cubicBezTo>
                  <a:pt x="8573072" y="9432305"/>
                  <a:pt x="8573738" y="9326486"/>
                  <a:pt x="8635580" y="9311467"/>
                </a:cubicBezTo>
                <a:cubicBezTo>
                  <a:pt x="8653084" y="9340627"/>
                  <a:pt x="8647159" y="9391864"/>
                  <a:pt x="8627637" y="9432285"/>
                </a:cubicBezTo>
                <a:close/>
                <a:moveTo>
                  <a:pt x="7073035" y="12955074"/>
                </a:moveTo>
                <a:cubicBezTo>
                  <a:pt x="7085921" y="12936307"/>
                  <a:pt x="7050024" y="12945926"/>
                  <a:pt x="7046784" y="12956726"/>
                </a:cubicBezTo>
                <a:cubicBezTo>
                  <a:pt x="7061040" y="12970669"/>
                  <a:pt x="7058351" y="12940942"/>
                  <a:pt x="7073035" y="12955074"/>
                </a:cubicBezTo>
                <a:close/>
                <a:moveTo>
                  <a:pt x="10589635" y="4997262"/>
                </a:moveTo>
                <a:cubicBezTo>
                  <a:pt x="10578397" y="4967297"/>
                  <a:pt x="10585190" y="4929992"/>
                  <a:pt x="10564723" y="4903602"/>
                </a:cubicBezTo>
                <a:cubicBezTo>
                  <a:pt x="10558140" y="4927734"/>
                  <a:pt x="10554806" y="4989526"/>
                  <a:pt x="10589635" y="4997262"/>
                </a:cubicBezTo>
                <a:close/>
                <a:moveTo>
                  <a:pt x="10916118" y="4261657"/>
                </a:moveTo>
                <a:lnTo>
                  <a:pt x="10916038" y="4261466"/>
                </a:lnTo>
                <a:lnTo>
                  <a:pt x="10915982" y="4259352"/>
                </a:lnTo>
                <a:lnTo>
                  <a:pt x="10916520" y="4259510"/>
                </a:lnTo>
                <a:close/>
                <a:moveTo>
                  <a:pt x="11474814" y="3003738"/>
                </a:moveTo>
                <a:cubicBezTo>
                  <a:pt x="11439049" y="2989978"/>
                  <a:pt x="11393859" y="2980225"/>
                  <a:pt x="11357627" y="2969833"/>
                </a:cubicBezTo>
                <a:cubicBezTo>
                  <a:pt x="11350494" y="2982511"/>
                  <a:pt x="11371307" y="2985069"/>
                  <a:pt x="11383212" y="2989308"/>
                </a:cubicBezTo>
                <a:cubicBezTo>
                  <a:pt x="11407449" y="2997974"/>
                  <a:pt x="11470571" y="3015651"/>
                  <a:pt x="11474814" y="3003738"/>
                </a:cubicBezTo>
                <a:close/>
                <a:moveTo>
                  <a:pt x="10045135" y="6240131"/>
                </a:moveTo>
                <a:cubicBezTo>
                  <a:pt x="10030729" y="6228248"/>
                  <a:pt x="10018209" y="6241868"/>
                  <a:pt x="10022178" y="6251684"/>
                </a:cubicBezTo>
                <a:cubicBezTo>
                  <a:pt x="10033451" y="6259393"/>
                  <a:pt x="10040338" y="6252895"/>
                  <a:pt x="10045135" y="6240131"/>
                </a:cubicBezTo>
                <a:close/>
                <a:moveTo>
                  <a:pt x="7561692" y="11861263"/>
                </a:moveTo>
                <a:cubicBezTo>
                  <a:pt x="7530555" y="11858396"/>
                  <a:pt x="7513867" y="11873969"/>
                  <a:pt x="7498059" y="11890103"/>
                </a:cubicBezTo>
                <a:cubicBezTo>
                  <a:pt x="7523397" y="11885780"/>
                  <a:pt x="7550391" y="11883512"/>
                  <a:pt x="7561692" y="11861263"/>
                </a:cubicBezTo>
                <a:close/>
                <a:moveTo>
                  <a:pt x="10866347" y="4382288"/>
                </a:moveTo>
                <a:cubicBezTo>
                  <a:pt x="10846744" y="4378220"/>
                  <a:pt x="10838597" y="4404733"/>
                  <a:pt x="10825648" y="4417895"/>
                </a:cubicBezTo>
                <a:cubicBezTo>
                  <a:pt x="10847907" y="4425178"/>
                  <a:pt x="10862449" y="4401491"/>
                  <a:pt x="10866347" y="4382288"/>
                </a:cubicBezTo>
                <a:close/>
                <a:moveTo>
                  <a:pt x="9321343" y="7880496"/>
                </a:moveTo>
                <a:lnTo>
                  <a:pt x="9343049" y="7821189"/>
                </a:lnTo>
                <a:lnTo>
                  <a:pt x="9344678" y="7816739"/>
                </a:lnTo>
                <a:lnTo>
                  <a:pt x="9351033" y="7724980"/>
                </a:lnTo>
                <a:lnTo>
                  <a:pt x="9192711" y="7697217"/>
                </a:lnTo>
                <a:cubicBezTo>
                  <a:pt x="9189831" y="7700279"/>
                  <a:pt x="9192363" y="7701248"/>
                  <a:pt x="9195998" y="7702695"/>
                </a:cubicBezTo>
                <a:lnTo>
                  <a:pt x="9203171" y="7708760"/>
                </a:lnTo>
                <a:lnTo>
                  <a:pt x="9205891" y="7711060"/>
                </a:lnTo>
                <a:cubicBezTo>
                  <a:pt x="9176654" y="7706063"/>
                  <a:pt x="9147215" y="7696103"/>
                  <a:pt x="9117674" y="7690106"/>
                </a:cubicBezTo>
                <a:cubicBezTo>
                  <a:pt x="9118438" y="7679403"/>
                  <a:pt x="9118377" y="7668681"/>
                  <a:pt x="9119057" y="7657977"/>
                </a:cubicBezTo>
                <a:lnTo>
                  <a:pt x="9121731" y="7643307"/>
                </a:lnTo>
                <a:lnTo>
                  <a:pt x="9122967" y="7636521"/>
                </a:lnTo>
                <a:lnTo>
                  <a:pt x="9118000" y="7640306"/>
                </a:lnTo>
                <a:cubicBezTo>
                  <a:pt x="9121836" y="7660606"/>
                  <a:pt x="9116327" y="7661947"/>
                  <a:pt x="9104857" y="7671214"/>
                </a:cubicBezTo>
                <a:cubicBezTo>
                  <a:pt x="9103525" y="7710138"/>
                  <a:pt x="9088644" y="7736497"/>
                  <a:pt x="9087591" y="7766509"/>
                </a:cubicBezTo>
                <a:cubicBezTo>
                  <a:pt x="9087866" y="7770230"/>
                  <a:pt x="9094064" y="7778192"/>
                  <a:pt x="9093616" y="7784774"/>
                </a:cubicBezTo>
                <a:cubicBezTo>
                  <a:pt x="9090884" y="7861692"/>
                  <a:pt x="9170456" y="7882003"/>
                  <a:pt x="9227173" y="7915702"/>
                </a:cubicBezTo>
                <a:cubicBezTo>
                  <a:pt x="9240346" y="7923147"/>
                  <a:pt x="9260201" y="7919809"/>
                  <a:pt x="9276749" y="7922328"/>
                </a:cubicBezTo>
                <a:cubicBezTo>
                  <a:pt x="9295047" y="7913725"/>
                  <a:pt x="9309966" y="7898939"/>
                  <a:pt x="9321343" y="7880496"/>
                </a:cubicBezTo>
                <a:close/>
                <a:moveTo>
                  <a:pt x="8178153" y="10470283"/>
                </a:moveTo>
                <a:cubicBezTo>
                  <a:pt x="8180938" y="10467767"/>
                  <a:pt x="8186268" y="10450857"/>
                  <a:pt x="8178179" y="10448799"/>
                </a:cubicBezTo>
                <a:cubicBezTo>
                  <a:pt x="8174786" y="10452019"/>
                  <a:pt x="8162676" y="10471074"/>
                  <a:pt x="8178153" y="10470283"/>
                </a:cubicBezTo>
                <a:close/>
                <a:moveTo>
                  <a:pt x="8135422" y="10567232"/>
                </a:moveTo>
                <a:cubicBezTo>
                  <a:pt x="8092931" y="10556460"/>
                  <a:pt x="8050441" y="10567853"/>
                  <a:pt x="8017950" y="10566933"/>
                </a:cubicBezTo>
                <a:cubicBezTo>
                  <a:pt x="7988090" y="10565819"/>
                  <a:pt x="7947376" y="10552270"/>
                  <a:pt x="7932203" y="10570587"/>
                </a:cubicBezTo>
                <a:cubicBezTo>
                  <a:pt x="7982571" y="10567217"/>
                  <a:pt x="8071462" y="10583511"/>
                  <a:pt x="8135422" y="10567232"/>
                </a:cubicBezTo>
                <a:close/>
                <a:moveTo>
                  <a:pt x="8192605" y="10438499"/>
                </a:moveTo>
                <a:cubicBezTo>
                  <a:pt x="8192914" y="10433850"/>
                  <a:pt x="8202842" y="10420902"/>
                  <a:pt x="8196217" y="10420721"/>
                </a:cubicBezTo>
                <a:cubicBezTo>
                  <a:pt x="8195201" y="10424761"/>
                  <a:pt x="8181686" y="10434003"/>
                  <a:pt x="8192605" y="10438499"/>
                </a:cubicBezTo>
                <a:close/>
                <a:moveTo>
                  <a:pt x="10705476" y="4753551"/>
                </a:moveTo>
                <a:cubicBezTo>
                  <a:pt x="10706688" y="4743882"/>
                  <a:pt x="10709319" y="4733310"/>
                  <a:pt x="10695954" y="4728935"/>
                </a:cubicBezTo>
                <a:cubicBezTo>
                  <a:pt x="10690435" y="4740272"/>
                  <a:pt x="10700109" y="4746077"/>
                  <a:pt x="10705476" y="4753551"/>
                </a:cubicBezTo>
                <a:close/>
                <a:moveTo>
                  <a:pt x="9763676" y="6889465"/>
                </a:moveTo>
                <a:cubicBezTo>
                  <a:pt x="9763839" y="6885665"/>
                  <a:pt x="9761693" y="6881241"/>
                  <a:pt x="9758054" y="6876332"/>
                </a:cubicBezTo>
                <a:cubicBezTo>
                  <a:pt x="9743433" y="6879908"/>
                  <a:pt x="9760268" y="6892305"/>
                  <a:pt x="9755438" y="6898863"/>
                </a:cubicBezTo>
                <a:cubicBezTo>
                  <a:pt x="9761039" y="6896442"/>
                  <a:pt x="9763513" y="6893264"/>
                  <a:pt x="9763676" y="6889465"/>
                </a:cubicBezTo>
                <a:close/>
                <a:moveTo>
                  <a:pt x="7121577" y="12874091"/>
                </a:moveTo>
                <a:cubicBezTo>
                  <a:pt x="7114933" y="12870646"/>
                  <a:pt x="7117331" y="12864062"/>
                  <a:pt x="7108037" y="12861993"/>
                </a:cubicBezTo>
                <a:cubicBezTo>
                  <a:pt x="7103654" y="12870758"/>
                  <a:pt x="7106279" y="12877524"/>
                  <a:pt x="7111743" y="12882486"/>
                </a:cubicBezTo>
                <a:cubicBezTo>
                  <a:pt x="7114192" y="12876943"/>
                  <a:pt x="7118839" y="12877977"/>
                  <a:pt x="7121577" y="12874091"/>
                </a:cubicBezTo>
                <a:close/>
                <a:moveTo>
                  <a:pt x="8249381" y="10328295"/>
                </a:moveTo>
                <a:cubicBezTo>
                  <a:pt x="8227772" y="10339776"/>
                  <a:pt x="8212628" y="10358060"/>
                  <a:pt x="8207082" y="10385232"/>
                </a:cubicBezTo>
                <a:cubicBezTo>
                  <a:pt x="8228388" y="10374103"/>
                  <a:pt x="8237066" y="10349018"/>
                  <a:pt x="8249381" y="10328295"/>
                </a:cubicBezTo>
                <a:close/>
                <a:moveTo>
                  <a:pt x="7412866" y="12223039"/>
                </a:moveTo>
                <a:cubicBezTo>
                  <a:pt x="7384275" y="12256852"/>
                  <a:pt x="7319252" y="12213009"/>
                  <a:pt x="7326764" y="12173672"/>
                </a:cubicBezTo>
                <a:cubicBezTo>
                  <a:pt x="7365923" y="12164331"/>
                  <a:pt x="7384245" y="12208771"/>
                  <a:pt x="7412866" y="12223039"/>
                </a:cubicBezTo>
                <a:close/>
                <a:moveTo>
                  <a:pt x="7058367" y="13032169"/>
                </a:moveTo>
                <a:cubicBezTo>
                  <a:pt x="7033887" y="13022882"/>
                  <a:pt x="7012270" y="13020975"/>
                  <a:pt x="7000917" y="13045516"/>
                </a:cubicBezTo>
                <a:cubicBezTo>
                  <a:pt x="7022533" y="13047423"/>
                  <a:pt x="7045820" y="13053634"/>
                  <a:pt x="7058367" y="13032169"/>
                </a:cubicBezTo>
                <a:close/>
                <a:moveTo>
                  <a:pt x="10239589" y="5834740"/>
                </a:moveTo>
                <a:cubicBezTo>
                  <a:pt x="10249972" y="5801628"/>
                  <a:pt x="10249332" y="5762645"/>
                  <a:pt x="10232037" y="5721821"/>
                </a:cubicBezTo>
                <a:cubicBezTo>
                  <a:pt x="10172270" y="5789346"/>
                  <a:pt x="10091998" y="5837775"/>
                  <a:pt x="10037975" y="5906364"/>
                </a:cubicBezTo>
                <a:cubicBezTo>
                  <a:pt x="10051288" y="5916673"/>
                  <a:pt x="10065265" y="5923789"/>
                  <a:pt x="10079414" y="5928066"/>
                </a:cubicBezTo>
                <a:lnTo>
                  <a:pt x="10106585" y="5931054"/>
                </a:lnTo>
                <a:lnTo>
                  <a:pt x="10121876" y="5932735"/>
                </a:lnTo>
                <a:cubicBezTo>
                  <a:pt x="10135871" y="5931687"/>
                  <a:pt x="10149541" y="5928154"/>
                  <a:pt x="10162395" y="5922489"/>
                </a:cubicBezTo>
                <a:lnTo>
                  <a:pt x="10179189" y="5911625"/>
                </a:lnTo>
                <a:lnTo>
                  <a:pt x="10198005" y="5899452"/>
                </a:lnTo>
                <a:cubicBezTo>
                  <a:pt x="10208727" y="5889878"/>
                  <a:pt x="10218137" y="5878524"/>
                  <a:pt x="10225740" y="5865746"/>
                </a:cubicBezTo>
                <a:cubicBezTo>
                  <a:pt x="10231442" y="5856162"/>
                  <a:pt x="10236128" y="5845777"/>
                  <a:pt x="10239589" y="5834740"/>
                </a:cubicBezTo>
                <a:close/>
                <a:moveTo>
                  <a:pt x="7480221" y="12081785"/>
                </a:moveTo>
                <a:cubicBezTo>
                  <a:pt x="7483603" y="12075402"/>
                  <a:pt x="7485215" y="12069124"/>
                  <a:pt x="7479323" y="12064974"/>
                </a:cubicBezTo>
                <a:cubicBezTo>
                  <a:pt x="7475744" y="12072097"/>
                  <a:pt x="7457003" y="12089325"/>
                  <a:pt x="7470492" y="12099216"/>
                </a:cubicBezTo>
                <a:cubicBezTo>
                  <a:pt x="7471685" y="12094652"/>
                  <a:pt x="7476838" y="12088167"/>
                  <a:pt x="7480221" y="12081785"/>
                </a:cubicBezTo>
                <a:close/>
                <a:moveTo>
                  <a:pt x="10459632" y="5338811"/>
                </a:moveTo>
                <a:cubicBezTo>
                  <a:pt x="10477235" y="5282811"/>
                  <a:pt x="10504495" y="5223423"/>
                  <a:pt x="10507948" y="5172906"/>
                </a:cubicBezTo>
                <a:cubicBezTo>
                  <a:pt x="10496885" y="5159856"/>
                  <a:pt x="10477506" y="5156394"/>
                  <a:pt x="10466957" y="5162958"/>
                </a:cubicBezTo>
                <a:cubicBezTo>
                  <a:pt x="10449125" y="5222937"/>
                  <a:pt x="10432696" y="5250886"/>
                  <a:pt x="10407579" y="5315811"/>
                </a:cubicBezTo>
                <a:cubicBezTo>
                  <a:pt x="10421052" y="5326867"/>
                  <a:pt x="10441123" y="5344921"/>
                  <a:pt x="10459632" y="5338811"/>
                </a:cubicBezTo>
                <a:close/>
                <a:moveTo>
                  <a:pt x="10856971" y="4440411"/>
                </a:moveTo>
                <a:cubicBezTo>
                  <a:pt x="10849675" y="4436167"/>
                  <a:pt x="10843805" y="4435615"/>
                  <a:pt x="10840311" y="4441216"/>
                </a:cubicBezTo>
                <a:cubicBezTo>
                  <a:pt x="10844434" y="4444569"/>
                  <a:pt x="10844441" y="4449166"/>
                  <a:pt x="10852443" y="4450660"/>
                </a:cubicBezTo>
                <a:close/>
                <a:moveTo>
                  <a:pt x="7896589" y="11143199"/>
                </a:moveTo>
                <a:lnTo>
                  <a:pt x="7895764" y="11135861"/>
                </a:lnTo>
                <a:lnTo>
                  <a:pt x="7895726" y="11135529"/>
                </a:lnTo>
                <a:cubicBezTo>
                  <a:pt x="7894876" y="11133566"/>
                  <a:pt x="7893675" y="11132992"/>
                  <a:pt x="7892757" y="11136202"/>
                </a:cubicBezTo>
                <a:cubicBezTo>
                  <a:pt x="7892139" y="11141210"/>
                  <a:pt x="7895460" y="11150228"/>
                  <a:pt x="7896589" y="11143199"/>
                </a:cubicBezTo>
                <a:close/>
                <a:moveTo>
                  <a:pt x="8082424" y="10724333"/>
                </a:moveTo>
                <a:cubicBezTo>
                  <a:pt x="8083947" y="10721929"/>
                  <a:pt x="8084057" y="10719251"/>
                  <a:pt x="8081656" y="10715950"/>
                </a:cubicBezTo>
                <a:cubicBezTo>
                  <a:pt x="8075603" y="10721361"/>
                  <a:pt x="8056177" y="10729801"/>
                  <a:pt x="8054635" y="10738840"/>
                </a:cubicBezTo>
                <a:lnTo>
                  <a:pt x="8057303" y="10743217"/>
                </a:lnTo>
                <a:lnTo>
                  <a:pt x="8060211" y="10747989"/>
                </a:lnTo>
                <a:lnTo>
                  <a:pt x="8065046" y="10741135"/>
                </a:lnTo>
                <a:lnTo>
                  <a:pt x="8069742" y="10734477"/>
                </a:lnTo>
                <a:cubicBezTo>
                  <a:pt x="8074679" y="10730928"/>
                  <a:pt x="8080141" y="10727939"/>
                  <a:pt x="8082424" y="10724333"/>
                </a:cubicBezTo>
                <a:close/>
                <a:moveTo>
                  <a:pt x="10745395" y="4701291"/>
                </a:moveTo>
                <a:cubicBezTo>
                  <a:pt x="10739323" y="4696568"/>
                  <a:pt x="10748444" y="4686312"/>
                  <a:pt x="10736030" y="4684399"/>
                </a:cubicBezTo>
                <a:cubicBezTo>
                  <a:pt x="10727049" y="4693185"/>
                  <a:pt x="10737167" y="4708370"/>
                  <a:pt x="10745395" y="4701291"/>
                </a:cubicBezTo>
                <a:close/>
                <a:moveTo>
                  <a:pt x="7046913" y="13071954"/>
                </a:moveTo>
                <a:cubicBezTo>
                  <a:pt x="7028274" y="13066776"/>
                  <a:pt x="7010250" y="13061361"/>
                  <a:pt x="6999725" y="13077094"/>
                </a:cubicBezTo>
                <a:cubicBezTo>
                  <a:pt x="7020562" y="13088850"/>
                  <a:pt x="7030899" y="13073542"/>
                  <a:pt x="7046913" y="13071954"/>
                </a:cubicBezTo>
                <a:close/>
                <a:moveTo>
                  <a:pt x="9361036" y="7835642"/>
                </a:moveTo>
                <a:cubicBezTo>
                  <a:pt x="9359288" y="7830978"/>
                  <a:pt x="9357795" y="7829363"/>
                  <a:pt x="9356693" y="7829387"/>
                </a:cubicBezTo>
                <a:lnTo>
                  <a:pt x="9355627" y="7831296"/>
                </a:lnTo>
                <a:lnTo>
                  <a:pt x="9354701" y="7832953"/>
                </a:lnTo>
                <a:cubicBezTo>
                  <a:pt x="9354336" y="7836723"/>
                  <a:pt x="9356084" y="7841387"/>
                  <a:pt x="9361036" y="7835642"/>
                </a:cubicBezTo>
                <a:close/>
                <a:moveTo>
                  <a:pt x="10753963" y="4683577"/>
                </a:moveTo>
                <a:cubicBezTo>
                  <a:pt x="10754348" y="4682831"/>
                  <a:pt x="10753691" y="4681361"/>
                  <a:pt x="10751224" y="4678867"/>
                </a:cubicBezTo>
                <a:cubicBezTo>
                  <a:pt x="10749656" y="4676644"/>
                  <a:pt x="10742978" y="4676754"/>
                  <a:pt x="10743077" y="4678839"/>
                </a:cubicBezTo>
                <a:cubicBezTo>
                  <a:pt x="10742265" y="4681542"/>
                  <a:pt x="10752806" y="4685817"/>
                  <a:pt x="10753963" y="4683577"/>
                </a:cubicBezTo>
                <a:close/>
                <a:moveTo>
                  <a:pt x="11043066" y="4029613"/>
                </a:moveTo>
                <a:cubicBezTo>
                  <a:pt x="11036622" y="4025746"/>
                  <a:pt x="11047413" y="4024389"/>
                  <a:pt x="11042248" y="4021086"/>
                </a:cubicBezTo>
                <a:cubicBezTo>
                  <a:pt x="11037195" y="4029061"/>
                  <a:pt x="11033952" y="4013338"/>
                  <a:pt x="11040570" y="4007585"/>
                </a:cubicBezTo>
                <a:lnTo>
                  <a:pt x="11029912" y="4002876"/>
                </a:lnTo>
                <a:cubicBezTo>
                  <a:pt x="11030730" y="4011404"/>
                  <a:pt x="11034079" y="4033808"/>
                  <a:pt x="11043066" y="4029613"/>
                </a:cubicBezTo>
                <a:close/>
                <a:moveTo>
                  <a:pt x="10951574" y="4245907"/>
                </a:moveTo>
                <a:lnTo>
                  <a:pt x="10952650" y="4238655"/>
                </a:lnTo>
                <a:lnTo>
                  <a:pt x="10953377" y="4233753"/>
                </a:lnTo>
                <a:cubicBezTo>
                  <a:pt x="10952768" y="4230230"/>
                  <a:pt x="10950291" y="4227477"/>
                  <a:pt x="10943970" y="4226215"/>
                </a:cubicBezTo>
                <a:cubicBezTo>
                  <a:pt x="10942083" y="4230485"/>
                  <a:pt x="10941793" y="4234313"/>
                  <a:pt x="10943070" y="4237620"/>
                </a:cubicBezTo>
                <a:lnTo>
                  <a:pt x="10950861" y="4245212"/>
                </a:lnTo>
                <a:close/>
                <a:moveTo>
                  <a:pt x="11023647" y="4082789"/>
                </a:moveTo>
                <a:cubicBezTo>
                  <a:pt x="11040845" y="4062317"/>
                  <a:pt x="11010842" y="4036811"/>
                  <a:pt x="11018375" y="4010537"/>
                </a:cubicBezTo>
                <a:cubicBezTo>
                  <a:pt x="11008045" y="4003932"/>
                  <a:pt x="11002657" y="4009207"/>
                  <a:pt x="10994467" y="4008140"/>
                </a:cubicBezTo>
                <a:cubicBezTo>
                  <a:pt x="10968240" y="4036361"/>
                  <a:pt x="10988109" y="4059431"/>
                  <a:pt x="10979871" y="4088455"/>
                </a:cubicBezTo>
                <a:cubicBezTo>
                  <a:pt x="10988348" y="4091180"/>
                  <a:pt x="10992709" y="4095148"/>
                  <a:pt x="10995414" y="4099405"/>
                </a:cubicBezTo>
                <a:cubicBezTo>
                  <a:pt x="11002939" y="4068535"/>
                  <a:pt x="10985873" y="4051808"/>
                  <a:pt x="10991840" y="4023311"/>
                </a:cubicBezTo>
                <a:cubicBezTo>
                  <a:pt x="11000478" y="4038356"/>
                  <a:pt x="10990583" y="4067669"/>
                  <a:pt x="11017552" y="4059680"/>
                </a:cubicBezTo>
                <a:cubicBezTo>
                  <a:pt x="11017944" y="4068020"/>
                  <a:pt x="11016917" y="4077263"/>
                  <a:pt x="11023647" y="4082789"/>
                </a:cubicBezTo>
                <a:close/>
                <a:moveTo>
                  <a:pt x="8285530" y="10280191"/>
                </a:moveTo>
                <a:cubicBezTo>
                  <a:pt x="8288098" y="10274262"/>
                  <a:pt x="8289306" y="10268391"/>
                  <a:pt x="8284860" y="10264252"/>
                </a:cubicBezTo>
                <a:cubicBezTo>
                  <a:pt x="8277821" y="10271702"/>
                  <a:pt x="8274673" y="10282506"/>
                  <a:pt x="8263694" y="10285946"/>
                </a:cubicBezTo>
                <a:cubicBezTo>
                  <a:pt x="8255858" y="10282879"/>
                  <a:pt x="8258758" y="10268788"/>
                  <a:pt x="8249453" y="10268140"/>
                </a:cubicBezTo>
                <a:cubicBezTo>
                  <a:pt x="8247764" y="10285118"/>
                  <a:pt x="8238742" y="10301305"/>
                  <a:pt x="8242153" y="10324523"/>
                </a:cubicBezTo>
                <a:cubicBezTo>
                  <a:pt x="8250971" y="10310003"/>
                  <a:pt x="8262672" y="10294282"/>
                  <a:pt x="8278045" y="10296473"/>
                </a:cubicBezTo>
                <a:cubicBezTo>
                  <a:pt x="8279036" y="10292105"/>
                  <a:pt x="8282963" y="10286119"/>
                  <a:pt x="8285530" y="10280191"/>
                </a:cubicBezTo>
                <a:close/>
                <a:moveTo>
                  <a:pt x="8263242" y="10330720"/>
                </a:moveTo>
                <a:cubicBezTo>
                  <a:pt x="8264985" y="10326999"/>
                  <a:pt x="8264484" y="10322574"/>
                  <a:pt x="8260111" y="10321569"/>
                </a:cubicBezTo>
                <a:cubicBezTo>
                  <a:pt x="8259951" y="10328190"/>
                  <a:pt x="8250497" y="10325570"/>
                  <a:pt x="8252912" y="10335641"/>
                </a:cubicBezTo>
                <a:cubicBezTo>
                  <a:pt x="8257512" y="10337456"/>
                  <a:pt x="8261499" y="10334440"/>
                  <a:pt x="8263242" y="10330720"/>
                </a:cubicBezTo>
                <a:close/>
                <a:moveTo>
                  <a:pt x="10903882" y="4356639"/>
                </a:moveTo>
                <a:cubicBezTo>
                  <a:pt x="10906460" y="4332802"/>
                  <a:pt x="10888494" y="4302758"/>
                  <a:pt x="10881858" y="4281452"/>
                </a:cubicBezTo>
                <a:cubicBezTo>
                  <a:pt x="10882481" y="4316944"/>
                  <a:pt x="10867667" y="4348166"/>
                  <a:pt x="10893274" y="4377854"/>
                </a:cubicBezTo>
                <a:cubicBezTo>
                  <a:pt x="10899880" y="4371841"/>
                  <a:pt x="10903022" y="4364585"/>
                  <a:pt x="10903882" y="4356639"/>
                </a:cubicBezTo>
                <a:close/>
                <a:moveTo>
                  <a:pt x="10075609" y="6237549"/>
                </a:moveTo>
                <a:cubicBezTo>
                  <a:pt x="10068308" y="6254291"/>
                  <a:pt x="10037005" y="6278409"/>
                  <a:pt x="10021978" y="6286599"/>
                </a:cubicBezTo>
                <a:cubicBezTo>
                  <a:pt x="9971681" y="6313271"/>
                  <a:pt x="9856672" y="6323374"/>
                  <a:pt x="9815322" y="6247373"/>
                </a:cubicBezTo>
                <a:cubicBezTo>
                  <a:pt x="9808430" y="6235054"/>
                  <a:pt x="9803831" y="6208723"/>
                  <a:pt x="9794431" y="6184703"/>
                </a:cubicBezTo>
                <a:cubicBezTo>
                  <a:pt x="9776051" y="6140006"/>
                  <a:pt x="9725299" y="6034759"/>
                  <a:pt x="9724455" y="5998800"/>
                </a:cubicBezTo>
                <a:cubicBezTo>
                  <a:pt x="9723608" y="5955524"/>
                  <a:pt x="9742804" y="5923281"/>
                  <a:pt x="9777869" y="5914624"/>
                </a:cubicBezTo>
                <a:cubicBezTo>
                  <a:pt x="9805008" y="5929194"/>
                  <a:pt x="9831314" y="5947528"/>
                  <a:pt x="9842800" y="5970498"/>
                </a:cubicBezTo>
                <a:cubicBezTo>
                  <a:pt x="9870158" y="6023328"/>
                  <a:pt x="9845961" y="6086526"/>
                  <a:pt x="9854744" y="6145254"/>
                </a:cubicBezTo>
                <a:cubicBezTo>
                  <a:pt x="9883123" y="6114452"/>
                  <a:pt x="9908160" y="6072577"/>
                  <a:pt x="9943016" y="6061203"/>
                </a:cubicBezTo>
                <a:cubicBezTo>
                  <a:pt x="10022125" y="6056204"/>
                  <a:pt x="10098347" y="6183554"/>
                  <a:pt x="10075609" y="6237549"/>
                </a:cubicBezTo>
                <a:close/>
                <a:moveTo>
                  <a:pt x="10931966" y="4299509"/>
                </a:moveTo>
                <a:cubicBezTo>
                  <a:pt x="10940128" y="4282190"/>
                  <a:pt x="10934725" y="4247139"/>
                  <a:pt x="10926883" y="4226831"/>
                </a:cubicBezTo>
                <a:cubicBezTo>
                  <a:pt x="10920534" y="4230534"/>
                  <a:pt x="10917033" y="4235717"/>
                  <a:pt x="10915514" y="4241713"/>
                </a:cubicBezTo>
                <a:lnTo>
                  <a:pt x="10915982" y="4259352"/>
                </a:lnTo>
                <a:lnTo>
                  <a:pt x="10909129" y="4257337"/>
                </a:lnTo>
                <a:cubicBezTo>
                  <a:pt x="10905677" y="4253635"/>
                  <a:pt x="10911825" y="4246207"/>
                  <a:pt x="10907595" y="4242807"/>
                </a:cubicBezTo>
                <a:cubicBezTo>
                  <a:pt x="10903060" y="4248459"/>
                  <a:pt x="10903094" y="4240308"/>
                  <a:pt x="10896937" y="4238098"/>
                </a:cubicBezTo>
                <a:cubicBezTo>
                  <a:pt x="10897253" y="4258142"/>
                  <a:pt x="10899973" y="4302726"/>
                  <a:pt x="10916389" y="4296710"/>
                </a:cubicBezTo>
                <a:cubicBezTo>
                  <a:pt x="10911455" y="4289426"/>
                  <a:pt x="10911495" y="4284722"/>
                  <a:pt x="10912765" y="4279542"/>
                </a:cubicBezTo>
                <a:lnTo>
                  <a:pt x="10916118" y="4261657"/>
                </a:lnTo>
                <a:close/>
                <a:moveTo>
                  <a:pt x="10964229" y="4226490"/>
                </a:moveTo>
                <a:lnTo>
                  <a:pt x="10966218" y="4188940"/>
                </a:lnTo>
                <a:lnTo>
                  <a:pt x="10967092" y="4172443"/>
                </a:lnTo>
                <a:cubicBezTo>
                  <a:pt x="10967348" y="4155140"/>
                  <a:pt x="10964683" y="4138396"/>
                  <a:pt x="10952421" y="4121750"/>
                </a:cubicBezTo>
                <a:cubicBezTo>
                  <a:pt x="10945175" y="4149681"/>
                  <a:pt x="10940124" y="4188790"/>
                  <a:pt x="10956233" y="4198459"/>
                </a:cubicBezTo>
                <a:cubicBezTo>
                  <a:pt x="10956880" y="4203338"/>
                  <a:pt x="10955374" y="4209053"/>
                  <a:pt x="10955459" y="4214194"/>
                </a:cubicBezTo>
                <a:lnTo>
                  <a:pt x="10958256" y="4218115"/>
                </a:lnTo>
                <a:close/>
                <a:moveTo>
                  <a:pt x="9761008" y="6953337"/>
                </a:moveTo>
                <a:cubicBezTo>
                  <a:pt x="9752582" y="6945255"/>
                  <a:pt x="9769047" y="6927137"/>
                  <a:pt x="9751115" y="6927771"/>
                </a:cubicBezTo>
                <a:cubicBezTo>
                  <a:pt x="9748304" y="6933166"/>
                  <a:pt x="9743871" y="6963756"/>
                  <a:pt x="9761008" y="6953337"/>
                </a:cubicBezTo>
                <a:close/>
                <a:moveTo>
                  <a:pt x="8185523" y="10523949"/>
                </a:moveTo>
                <a:cubicBezTo>
                  <a:pt x="8186809" y="10506010"/>
                  <a:pt x="8200887" y="10491109"/>
                  <a:pt x="8192663" y="10474189"/>
                </a:cubicBezTo>
                <a:cubicBezTo>
                  <a:pt x="8199697" y="10471035"/>
                  <a:pt x="8213421" y="10455829"/>
                  <a:pt x="8199618" y="10452533"/>
                </a:cubicBezTo>
                <a:cubicBezTo>
                  <a:pt x="8188116" y="10470883"/>
                  <a:pt x="8161275" y="10500590"/>
                  <a:pt x="8185523" y="10523949"/>
                </a:cubicBezTo>
                <a:close/>
                <a:moveTo>
                  <a:pt x="10953678" y="4259596"/>
                </a:moveTo>
                <a:lnTo>
                  <a:pt x="10949052" y="4251838"/>
                </a:lnTo>
                <a:lnTo>
                  <a:pt x="10946654" y="4247816"/>
                </a:lnTo>
                <a:cubicBezTo>
                  <a:pt x="10943558" y="4250787"/>
                  <a:pt x="10944051" y="4255725"/>
                  <a:pt x="10945950" y="4258925"/>
                </a:cubicBezTo>
                <a:lnTo>
                  <a:pt x="10947091" y="4259024"/>
                </a:lnTo>
                <a:close/>
                <a:moveTo>
                  <a:pt x="8270766" y="10335668"/>
                </a:moveTo>
                <a:cubicBezTo>
                  <a:pt x="8260554" y="10331782"/>
                  <a:pt x="8257659" y="10341576"/>
                  <a:pt x="8253052" y="10346206"/>
                </a:cubicBezTo>
                <a:cubicBezTo>
                  <a:pt x="8234620" y="10364728"/>
                  <a:pt x="8218311" y="10385079"/>
                  <a:pt x="8210345" y="10406477"/>
                </a:cubicBezTo>
                <a:cubicBezTo>
                  <a:pt x="8242171" y="10394586"/>
                  <a:pt x="8252882" y="10361421"/>
                  <a:pt x="8270766" y="10335668"/>
                </a:cubicBezTo>
                <a:close/>
                <a:moveTo>
                  <a:pt x="9345666" y="7906007"/>
                </a:moveTo>
                <a:cubicBezTo>
                  <a:pt x="9348560" y="7894569"/>
                  <a:pt x="9344429" y="7889258"/>
                  <a:pt x="9343810" y="7880884"/>
                </a:cubicBezTo>
                <a:cubicBezTo>
                  <a:pt x="9324506" y="7879038"/>
                  <a:pt x="9338779" y="7901370"/>
                  <a:pt x="9345666" y="7906007"/>
                </a:cubicBezTo>
                <a:close/>
                <a:moveTo>
                  <a:pt x="11084254" y="3973297"/>
                </a:moveTo>
                <a:cubicBezTo>
                  <a:pt x="11077433" y="3970283"/>
                  <a:pt x="11084142" y="3962019"/>
                  <a:pt x="11073631" y="3960437"/>
                </a:cubicBezTo>
                <a:cubicBezTo>
                  <a:pt x="11066021" y="3967282"/>
                  <a:pt x="11078349" y="3980895"/>
                  <a:pt x="11084254" y="3973297"/>
                </a:cubicBezTo>
                <a:close/>
                <a:moveTo>
                  <a:pt x="10453002" y="5410368"/>
                </a:moveTo>
                <a:cubicBezTo>
                  <a:pt x="10445362" y="5403421"/>
                  <a:pt x="10436842" y="5382310"/>
                  <a:pt x="10421222" y="5387653"/>
                </a:cubicBezTo>
                <a:cubicBezTo>
                  <a:pt x="10427820" y="5394650"/>
                  <a:pt x="10441501" y="5414470"/>
                  <a:pt x="10453002" y="5410368"/>
                </a:cubicBezTo>
                <a:close/>
                <a:moveTo>
                  <a:pt x="8291015" y="10303506"/>
                </a:moveTo>
                <a:cubicBezTo>
                  <a:pt x="8292985" y="10300595"/>
                  <a:pt x="8292964" y="10297044"/>
                  <a:pt x="8288615" y="10296368"/>
                </a:cubicBezTo>
                <a:cubicBezTo>
                  <a:pt x="8287698" y="10301722"/>
                  <a:pt x="8282792" y="10302408"/>
                  <a:pt x="8281471" y="10306801"/>
                </a:cubicBezTo>
                <a:cubicBezTo>
                  <a:pt x="8285085" y="10308687"/>
                  <a:pt x="8289046" y="10306417"/>
                  <a:pt x="8291015" y="10303506"/>
                </a:cubicBezTo>
                <a:close/>
                <a:moveTo>
                  <a:pt x="10881068" y="4442382"/>
                </a:moveTo>
                <a:cubicBezTo>
                  <a:pt x="10874624" y="4438514"/>
                  <a:pt x="10878209" y="4430401"/>
                  <a:pt x="10871954" y="4426106"/>
                </a:cubicBezTo>
                <a:cubicBezTo>
                  <a:pt x="10867517" y="4433843"/>
                  <a:pt x="10866343" y="4439959"/>
                  <a:pt x="10867629" y="4445121"/>
                </a:cubicBezTo>
                <a:cubicBezTo>
                  <a:pt x="10873409" y="4448184"/>
                  <a:pt x="10877902" y="4446087"/>
                  <a:pt x="10881068" y="4442382"/>
                </a:cubicBezTo>
                <a:close/>
                <a:moveTo>
                  <a:pt x="11058609" y="4040564"/>
                </a:moveTo>
                <a:cubicBezTo>
                  <a:pt x="11067001" y="4019264"/>
                  <a:pt x="11070047" y="3999684"/>
                  <a:pt x="11057719" y="3986071"/>
                </a:cubicBezTo>
                <a:cubicBezTo>
                  <a:pt x="11047908" y="4008275"/>
                  <a:pt x="11048552" y="4026423"/>
                  <a:pt x="11058609" y="4040564"/>
                </a:cubicBezTo>
                <a:close/>
                <a:moveTo>
                  <a:pt x="10507476" y="5290687"/>
                </a:moveTo>
                <a:cubicBezTo>
                  <a:pt x="10509019" y="5283589"/>
                  <a:pt x="10508221" y="5275583"/>
                  <a:pt x="10507236" y="5268004"/>
                </a:cubicBezTo>
                <a:cubicBezTo>
                  <a:pt x="10523817" y="5269717"/>
                  <a:pt x="10516577" y="5249170"/>
                  <a:pt x="10526749" y="5243460"/>
                </a:cubicBezTo>
                <a:cubicBezTo>
                  <a:pt x="10516096" y="5221406"/>
                  <a:pt x="10548737" y="5200622"/>
                  <a:pt x="10523932" y="5184050"/>
                </a:cubicBezTo>
                <a:cubicBezTo>
                  <a:pt x="10520784" y="5196944"/>
                  <a:pt x="10516981" y="5213632"/>
                  <a:pt x="10512274" y="5228900"/>
                </a:cubicBezTo>
                <a:cubicBezTo>
                  <a:pt x="10503189" y="5257541"/>
                  <a:pt x="10485252" y="5288904"/>
                  <a:pt x="10493673" y="5307932"/>
                </a:cubicBezTo>
                <a:cubicBezTo>
                  <a:pt x="10502048" y="5303981"/>
                  <a:pt x="10505933" y="5297786"/>
                  <a:pt x="10507476" y="5290687"/>
                </a:cubicBezTo>
                <a:close/>
                <a:moveTo>
                  <a:pt x="9340066" y="7937760"/>
                </a:moveTo>
                <a:cubicBezTo>
                  <a:pt x="9338828" y="7921013"/>
                  <a:pt x="9335799" y="7905333"/>
                  <a:pt x="9320939" y="7900350"/>
                </a:cubicBezTo>
                <a:cubicBezTo>
                  <a:pt x="9322641" y="7917064"/>
                  <a:pt x="9328253" y="7929748"/>
                  <a:pt x="9340066" y="7937760"/>
                </a:cubicBezTo>
                <a:close/>
                <a:moveTo>
                  <a:pt x="8319753" y="10251931"/>
                </a:moveTo>
                <a:cubicBezTo>
                  <a:pt x="8325027" y="10245724"/>
                  <a:pt x="8326363" y="10238274"/>
                  <a:pt x="8316812" y="10232191"/>
                </a:cubicBezTo>
                <a:cubicBezTo>
                  <a:pt x="8310326" y="10242576"/>
                  <a:pt x="8300960" y="10249865"/>
                  <a:pt x="8299072" y="10264213"/>
                </a:cubicBezTo>
                <a:cubicBezTo>
                  <a:pt x="8305269" y="10263103"/>
                  <a:pt x="8314479" y="10258139"/>
                  <a:pt x="8319753" y="10251931"/>
                </a:cubicBezTo>
                <a:close/>
                <a:moveTo>
                  <a:pt x="7918111" y="11161135"/>
                </a:moveTo>
                <a:lnTo>
                  <a:pt x="7914788" y="11133700"/>
                </a:lnTo>
                <a:lnTo>
                  <a:pt x="7914656" y="11132608"/>
                </a:lnTo>
                <a:cubicBezTo>
                  <a:pt x="7915528" y="11121048"/>
                  <a:pt x="7916402" y="11109488"/>
                  <a:pt x="7911200" y="11104081"/>
                </a:cubicBezTo>
                <a:cubicBezTo>
                  <a:pt x="7911146" y="11105573"/>
                  <a:pt x="7910776" y="11110294"/>
                  <a:pt x="7910443" y="11116434"/>
                </a:cubicBezTo>
                <a:lnTo>
                  <a:pt x="7909996" y="11134245"/>
                </a:lnTo>
                <a:lnTo>
                  <a:pt x="7909919" y="11137298"/>
                </a:lnTo>
                <a:cubicBezTo>
                  <a:pt x="7910122" y="11151632"/>
                  <a:pt x="7911904" y="11164403"/>
                  <a:pt x="7918111" y="11161135"/>
                </a:cubicBezTo>
                <a:close/>
                <a:moveTo>
                  <a:pt x="10238140" y="5910602"/>
                </a:moveTo>
                <a:cubicBezTo>
                  <a:pt x="10239682" y="5906364"/>
                  <a:pt x="10240299" y="5901374"/>
                  <a:pt x="10239736" y="5895423"/>
                </a:cubicBezTo>
                <a:cubicBezTo>
                  <a:pt x="10210662" y="5912689"/>
                  <a:pt x="10190689" y="5937966"/>
                  <a:pt x="10150479" y="5946771"/>
                </a:cubicBezTo>
                <a:cubicBezTo>
                  <a:pt x="10152030" y="5952247"/>
                  <a:pt x="10151157" y="5959962"/>
                  <a:pt x="10156834" y="5960370"/>
                </a:cubicBezTo>
                <a:cubicBezTo>
                  <a:pt x="10171172" y="5933065"/>
                  <a:pt x="10227341" y="5940269"/>
                  <a:pt x="10238140" y="5910602"/>
                </a:cubicBezTo>
                <a:close/>
                <a:moveTo>
                  <a:pt x="6851953" y="13581316"/>
                </a:moveTo>
                <a:cubicBezTo>
                  <a:pt x="6844939" y="13578727"/>
                  <a:pt x="6834432" y="13559813"/>
                  <a:pt x="6825794" y="13571286"/>
                </a:cubicBezTo>
                <a:cubicBezTo>
                  <a:pt x="6831150" y="13574164"/>
                  <a:pt x="6834097" y="13579033"/>
                  <a:pt x="6831747" y="13586659"/>
                </a:cubicBezTo>
                <a:cubicBezTo>
                  <a:pt x="6817919" y="13585647"/>
                  <a:pt x="6811539" y="13570085"/>
                  <a:pt x="6804141" y="13585675"/>
                </a:cubicBezTo>
                <a:cubicBezTo>
                  <a:pt x="6809747" y="13593758"/>
                  <a:pt x="6827343" y="13586242"/>
                  <a:pt x="6844832" y="13593970"/>
                </a:cubicBezTo>
                <a:cubicBezTo>
                  <a:pt x="6845813" y="13588288"/>
                  <a:pt x="6851686" y="13588843"/>
                  <a:pt x="6851953" y="13581316"/>
                </a:cubicBezTo>
                <a:close/>
                <a:moveTo>
                  <a:pt x="11516901" y="3027441"/>
                </a:moveTo>
                <a:cubicBezTo>
                  <a:pt x="11530758" y="3011095"/>
                  <a:pt x="11493663" y="2995726"/>
                  <a:pt x="11490044" y="3012000"/>
                </a:cubicBezTo>
                <a:cubicBezTo>
                  <a:pt x="11494799" y="3019718"/>
                  <a:pt x="11506466" y="3023341"/>
                  <a:pt x="11516901" y="3027441"/>
                </a:cubicBezTo>
                <a:close/>
                <a:moveTo>
                  <a:pt x="8088965" y="10786946"/>
                </a:moveTo>
                <a:cubicBezTo>
                  <a:pt x="8089278" y="10782287"/>
                  <a:pt x="8093231" y="10781998"/>
                  <a:pt x="8092482" y="10776423"/>
                </a:cubicBezTo>
                <a:cubicBezTo>
                  <a:pt x="8090152" y="10776262"/>
                  <a:pt x="8087516" y="10776455"/>
                  <a:pt x="8085186" y="10776295"/>
                </a:cubicBezTo>
                <a:cubicBezTo>
                  <a:pt x="8084873" y="10780954"/>
                  <a:pt x="8080920" y="10781244"/>
                  <a:pt x="8081669" y="10786818"/>
                </a:cubicBezTo>
                <a:cubicBezTo>
                  <a:pt x="8084000" y="10786979"/>
                  <a:pt x="8086635" y="10786786"/>
                  <a:pt x="8088965" y="10786946"/>
                </a:cubicBezTo>
                <a:close/>
                <a:moveTo>
                  <a:pt x="8121028" y="10715383"/>
                </a:moveTo>
                <a:cubicBezTo>
                  <a:pt x="8107704" y="10714373"/>
                  <a:pt x="8099740" y="10718599"/>
                  <a:pt x="8099921" y="10729845"/>
                </a:cubicBezTo>
                <a:cubicBezTo>
                  <a:pt x="8109704" y="10727804"/>
                  <a:pt x="8115946" y="10722710"/>
                  <a:pt x="8121028" y="10715383"/>
                </a:cubicBezTo>
                <a:close/>
                <a:moveTo>
                  <a:pt x="10638274" y="5018753"/>
                </a:moveTo>
                <a:cubicBezTo>
                  <a:pt x="10615887" y="4956311"/>
                  <a:pt x="10619154" y="4884286"/>
                  <a:pt x="10591657" y="4824177"/>
                </a:cubicBezTo>
                <a:cubicBezTo>
                  <a:pt x="10577264" y="4850981"/>
                  <a:pt x="10593128" y="4872786"/>
                  <a:pt x="10600189" y="4898355"/>
                </a:cubicBezTo>
                <a:cubicBezTo>
                  <a:pt x="10608777" y="4929700"/>
                  <a:pt x="10613386" y="4960818"/>
                  <a:pt x="10618085" y="4989424"/>
                </a:cubicBezTo>
                <a:cubicBezTo>
                  <a:pt x="10620197" y="5003112"/>
                  <a:pt x="10617018" y="5024156"/>
                  <a:pt x="10632050" y="5032839"/>
                </a:cubicBezTo>
                <a:close/>
                <a:moveTo>
                  <a:pt x="9316964" y="8011037"/>
                </a:moveTo>
                <a:cubicBezTo>
                  <a:pt x="9312282" y="7985659"/>
                  <a:pt x="9295804" y="7971440"/>
                  <a:pt x="9288937" y="7948090"/>
                </a:cubicBezTo>
                <a:cubicBezTo>
                  <a:pt x="9292573" y="7940334"/>
                  <a:pt x="9299305" y="7936565"/>
                  <a:pt x="9304540" y="7931501"/>
                </a:cubicBezTo>
                <a:cubicBezTo>
                  <a:pt x="9316197" y="7943736"/>
                  <a:pt x="9319070" y="7963639"/>
                  <a:pt x="9333775" y="7972842"/>
                </a:cubicBezTo>
                <a:cubicBezTo>
                  <a:pt x="9339907" y="7954616"/>
                  <a:pt x="9323536" y="7929159"/>
                  <a:pt x="9309124" y="7917594"/>
                </a:cubicBezTo>
                <a:cubicBezTo>
                  <a:pt x="9292471" y="7926309"/>
                  <a:pt x="9280947" y="7941199"/>
                  <a:pt x="9251038" y="7934986"/>
                </a:cubicBezTo>
                <a:cubicBezTo>
                  <a:pt x="9255652" y="7946805"/>
                  <a:pt x="9261521" y="7956667"/>
                  <a:pt x="9281480" y="7954722"/>
                </a:cubicBezTo>
                <a:cubicBezTo>
                  <a:pt x="9287919" y="7978566"/>
                  <a:pt x="9302639" y="7994320"/>
                  <a:pt x="9316964" y="8011037"/>
                </a:cubicBezTo>
                <a:close/>
                <a:moveTo>
                  <a:pt x="11347983" y="3416737"/>
                </a:moveTo>
                <a:cubicBezTo>
                  <a:pt x="11342812" y="3413432"/>
                  <a:pt x="11337559" y="3395305"/>
                  <a:pt x="11327913" y="3403280"/>
                </a:cubicBezTo>
                <a:cubicBezTo>
                  <a:pt x="11333512" y="3406773"/>
                  <a:pt x="11341226" y="3423948"/>
                  <a:pt x="11347983" y="3416737"/>
                </a:cubicBezTo>
                <a:close/>
                <a:moveTo>
                  <a:pt x="8299160" y="10317747"/>
                </a:moveTo>
                <a:cubicBezTo>
                  <a:pt x="8299728" y="10307790"/>
                  <a:pt x="8315574" y="10294414"/>
                  <a:pt x="8306329" y="10285830"/>
                </a:cubicBezTo>
                <a:cubicBezTo>
                  <a:pt x="8303589" y="10293300"/>
                  <a:pt x="8281616" y="10313070"/>
                  <a:pt x="8299160" y="10317747"/>
                </a:cubicBezTo>
                <a:close/>
                <a:moveTo>
                  <a:pt x="8114043" y="10737090"/>
                </a:moveTo>
                <a:cubicBezTo>
                  <a:pt x="8104681" y="10731484"/>
                  <a:pt x="8092591" y="10746941"/>
                  <a:pt x="8088819" y="10758477"/>
                </a:cubicBezTo>
                <a:cubicBezTo>
                  <a:pt x="8101542" y="10755889"/>
                  <a:pt x="8111383" y="10750200"/>
                  <a:pt x="8114043" y="10737090"/>
                </a:cubicBezTo>
                <a:close/>
                <a:moveTo>
                  <a:pt x="8272897" y="10377657"/>
                </a:moveTo>
                <a:cubicBezTo>
                  <a:pt x="8277768" y="10369202"/>
                  <a:pt x="8281952" y="10360058"/>
                  <a:pt x="8285061" y="10349835"/>
                </a:cubicBezTo>
                <a:cubicBezTo>
                  <a:pt x="8260125" y="10352304"/>
                  <a:pt x="8243087" y="10389232"/>
                  <a:pt x="8228143" y="10410145"/>
                </a:cubicBezTo>
                <a:cubicBezTo>
                  <a:pt x="8220038" y="10420978"/>
                  <a:pt x="8201467" y="10428934"/>
                  <a:pt x="8210403" y="10442166"/>
                </a:cubicBezTo>
                <a:cubicBezTo>
                  <a:pt x="8212237" y="10431458"/>
                  <a:pt x="8215758" y="10447397"/>
                  <a:pt x="8220918" y="10445701"/>
                </a:cubicBezTo>
                <a:cubicBezTo>
                  <a:pt x="8237485" y="10422192"/>
                  <a:pt x="8258285" y="10403023"/>
                  <a:pt x="8272897" y="10377657"/>
                </a:cubicBezTo>
                <a:close/>
                <a:moveTo>
                  <a:pt x="8248804" y="10435252"/>
                </a:moveTo>
                <a:cubicBezTo>
                  <a:pt x="8251408" y="10430354"/>
                  <a:pt x="8252944" y="10425532"/>
                  <a:pt x="8252760" y="10420919"/>
                </a:cubicBezTo>
                <a:cubicBezTo>
                  <a:pt x="8239793" y="10437392"/>
                  <a:pt x="8208365" y="10454543"/>
                  <a:pt x="8214103" y="10477922"/>
                </a:cubicBezTo>
                <a:cubicBezTo>
                  <a:pt x="8223563" y="10465339"/>
                  <a:pt x="8240992" y="10449947"/>
                  <a:pt x="8248804" y="10435252"/>
                </a:cubicBezTo>
                <a:close/>
                <a:moveTo>
                  <a:pt x="10481932" y="5381826"/>
                </a:moveTo>
                <a:cubicBezTo>
                  <a:pt x="10475245" y="5377340"/>
                  <a:pt x="10481211" y="5353448"/>
                  <a:pt x="10465741" y="5361917"/>
                </a:cubicBezTo>
                <a:cubicBezTo>
                  <a:pt x="10467933" y="5368497"/>
                  <a:pt x="10476117" y="5386907"/>
                  <a:pt x="10481932" y="5381826"/>
                </a:cubicBezTo>
                <a:close/>
                <a:moveTo>
                  <a:pt x="10753720" y="4766704"/>
                </a:moveTo>
                <a:cubicBezTo>
                  <a:pt x="10760936" y="4751525"/>
                  <a:pt x="10755232" y="4741352"/>
                  <a:pt x="10748486" y="4731228"/>
                </a:cubicBezTo>
                <a:cubicBezTo>
                  <a:pt x="10744584" y="4745831"/>
                  <a:pt x="10749246" y="4756054"/>
                  <a:pt x="10753720" y="4766704"/>
                </a:cubicBezTo>
                <a:close/>
                <a:moveTo>
                  <a:pt x="10565318" y="5202336"/>
                </a:moveTo>
                <a:cubicBezTo>
                  <a:pt x="10554571" y="5134327"/>
                  <a:pt x="10561909" y="5060011"/>
                  <a:pt x="10535167" y="4998195"/>
                </a:cubicBezTo>
                <a:cubicBezTo>
                  <a:pt x="10526635" y="5042894"/>
                  <a:pt x="10560446" y="5086405"/>
                  <a:pt x="10546544" y="5123639"/>
                </a:cubicBezTo>
                <a:cubicBezTo>
                  <a:pt x="10528452" y="5098799"/>
                  <a:pt x="10544623" y="5061046"/>
                  <a:pt x="10522221" y="5037883"/>
                </a:cubicBezTo>
                <a:cubicBezTo>
                  <a:pt x="10514354" y="5083386"/>
                  <a:pt x="10536224" y="5126221"/>
                  <a:pt x="10546430" y="5160830"/>
                </a:cubicBezTo>
                <a:cubicBezTo>
                  <a:pt x="10550675" y="5175460"/>
                  <a:pt x="10546208" y="5191341"/>
                  <a:pt x="10556982" y="5202735"/>
                </a:cubicBezTo>
                <a:cubicBezTo>
                  <a:pt x="10559731" y="5203439"/>
                  <a:pt x="10563809" y="5205751"/>
                  <a:pt x="10565318" y="5202336"/>
                </a:cubicBezTo>
                <a:close/>
                <a:moveTo>
                  <a:pt x="10586818" y="5153677"/>
                </a:moveTo>
                <a:cubicBezTo>
                  <a:pt x="10593871" y="5126173"/>
                  <a:pt x="10582651" y="5105399"/>
                  <a:pt x="10586625" y="5079094"/>
                </a:cubicBezTo>
                <a:cubicBezTo>
                  <a:pt x="10551651" y="5046295"/>
                  <a:pt x="10577827" y="4990514"/>
                  <a:pt x="10550048" y="4955281"/>
                </a:cubicBezTo>
                <a:cubicBezTo>
                  <a:pt x="10541907" y="4981786"/>
                  <a:pt x="10552997" y="5008624"/>
                  <a:pt x="10559402" y="5037985"/>
                </a:cubicBezTo>
                <a:cubicBezTo>
                  <a:pt x="10565381" y="5067157"/>
                  <a:pt x="10561040" y="5098911"/>
                  <a:pt x="10566632" y="5124342"/>
                </a:cubicBezTo>
                <a:cubicBezTo>
                  <a:pt x="10568731" y="5133442"/>
                  <a:pt x="10575019" y="5151525"/>
                  <a:pt x="10586818" y="5153677"/>
                </a:cubicBezTo>
                <a:close/>
                <a:moveTo>
                  <a:pt x="8454780" y="9980352"/>
                </a:moveTo>
                <a:cubicBezTo>
                  <a:pt x="8456649" y="9969692"/>
                  <a:pt x="8450555" y="9959616"/>
                  <a:pt x="8441456" y="9964821"/>
                </a:cubicBezTo>
                <a:cubicBezTo>
                  <a:pt x="8437743" y="9974933"/>
                  <a:pt x="8447447" y="9977228"/>
                  <a:pt x="8454780" y="9980352"/>
                </a:cubicBezTo>
                <a:close/>
                <a:moveTo>
                  <a:pt x="10967412" y="4294245"/>
                </a:moveTo>
                <a:lnTo>
                  <a:pt x="10966185" y="4289574"/>
                </a:lnTo>
                <a:lnTo>
                  <a:pt x="10962614" y="4275985"/>
                </a:lnTo>
                <a:cubicBezTo>
                  <a:pt x="10962332" y="4269417"/>
                  <a:pt x="10962180" y="4262842"/>
                  <a:pt x="10958598" y="4257687"/>
                </a:cubicBezTo>
                <a:cubicBezTo>
                  <a:pt x="10956383" y="4263854"/>
                  <a:pt x="10953029" y="4267986"/>
                  <a:pt x="10949150" y="4269845"/>
                </a:cubicBezTo>
                <a:cubicBezTo>
                  <a:pt x="10958564" y="4273621"/>
                  <a:pt x="10953838" y="4293830"/>
                  <a:pt x="10958605" y="4297420"/>
                </a:cubicBezTo>
                <a:lnTo>
                  <a:pt x="10965529" y="4294924"/>
                </a:lnTo>
                <a:close/>
                <a:moveTo>
                  <a:pt x="7918134" y="11196861"/>
                </a:moveTo>
                <a:cubicBezTo>
                  <a:pt x="7917692" y="11190939"/>
                  <a:pt x="7920027" y="11164633"/>
                  <a:pt x="7914537" y="11175292"/>
                </a:cubicBezTo>
                <a:cubicBezTo>
                  <a:pt x="7914980" y="11181214"/>
                  <a:pt x="7912341" y="11207873"/>
                  <a:pt x="7918134" y="11196861"/>
                </a:cubicBezTo>
                <a:close/>
                <a:moveTo>
                  <a:pt x="8821633" y="9155485"/>
                </a:moveTo>
                <a:cubicBezTo>
                  <a:pt x="8893224" y="9037261"/>
                  <a:pt x="8741920" y="8956645"/>
                  <a:pt x="8623593" y="8902834"/>
                </a:cubicBezTo>
                <a:cubicBezTo>
                  <a:pt x="8573625" y="8922552"/>
                  <a:pt x="8534005" y="8936140"/>
                  <a:pt x="8507509" y="8984579"/>
                </a:cubicBezTo>
                <a:cubicBezTo>
                  <a:pt x="8465692" y="9061929"/>
                  <a:pt x="8494516" y="9168453"/>
                  <a:pt x="8538017" y="9206023"/>
                </a:cubicBezTo>
                <a:cubicBezTo>
                  <a:pt x="8639852" y="9294854"/>
                  <a:pt x="8774752" y="9231617"/>
                  <a:pt x="8821633" y="9155485"/>
                </a:cubicBezTo>
                <a:close/>
                <a:moveTo>
                  <a:pt x="11001387" y="4226577"/>
                </a:moveTo>
                <a:cubicBezTo>
                  <a:pt x="10997599" y="4210357"/>
                  <a:pt x="10997193" y="4192825"/>
                  <a:pt x="10995634" y="4175740"/>
                </a:cubicBezTo>
                <a:lnTo>
                  <a:pt x="10985066" y="4135583"/>
                </a:lnTo>
                <a:lnTo>
                  <a:pt x="10982962" y="4127588"/>
                </a:lnTo>
                <a:cubicBezTo>
                  <a:pt x="10981235" y="4113045"/>
                  <a:pt x="10983813" y="4096831"/>
                  <a:pt x="10962595" y="4089498"/>
                </a:cubicBezTo>
                <a:cubicBezTo>
                  <a:pt x="10959363" y="4096236"/>
                  <a:pt x="10960639" y="4110070"/>
                  <a:pt x="10964352" y="4123002"/>
                </a:cubicBezTo>
                <a:lnTo>
                  <a:pt x="10977879" y="4146213"/>
                </a:lnTo>
                <a:lnTo>
                  <a:pt x="10980726" y="4151099"/>
                </a:lnTo>
                <a:lnTo>
                  <a:pt x="10981873" y="4161619"/>
                </a:lnTo>
                <a:lnTo>
                  <a:pt x="10983752" y="4178847"/>
                </a:lnTo>
                <a:cubicBezTo>
                  <a:pt x="10982823" y="4190176"/>
                  <a:pt x="10981350" y="4202157"/>
                  <a:pt x="10983517" y="4210515"/>
                </a:cubicBezTo>
                <a:cubicBezTo>
                  <a:pt x="10984992" y="4215249"/>
                  <a:pt x="10991562" y="4239588"/>
                  <a:pt x="11001387" y="4226577"/>
                </a:cubicBezTo>
                <a:close/>
                <a:moveTo>
                  <a:pt x="10911294" y="4432643"/>
                </a:moveTo>
                <a:cubicBezTo>
                  <a:pt x="10910288" y="4429008"/>
                  <a:pt x="10906981" y="4425250"/>
                  <a:pt x="10902291" y="4423178"/>
                </a:cubicBezTo>
                <a:cubicBezTo>
                  <a:pt x="10897476" y="4431769"/>
                  <a:pt x="10896967" y="4438689"/>
                  <a:pt x="10906485" y="4441364"/>
                </a:cubicBezTo>
                <a:cubicBezTo>
                  <a:pt x="10911003" y="4439787"/>
                  <a:pt x="10912299" y="4436277"/>
                  <a:pt x="10911294" y="4432643"/>
                </a:cubicBezTo>
                <a:close/>
                <a:moveTo>
                  <a:pt x="8227067" y="10511880"/>
                </a:moveTo>
                <a:cubicBezTo>
                  <a:pt x="8227556" y="10509873"/>
                  <a:pt x="8227040" y="10507968"/>
                  <a:pt x="8224842" y="10506227"/>
                </a:cubicBezTo>
                <a:cubicBezTo>
                  <a:pt x="8219726" y="10512877"/>
                  <a:pt x="8216428" y="10521709"/>
                  <a:pt x="8203431" y="10520338"/>
                </a:cubicBezTo>
                <a:cubicBezTo>
                  <a:pt x="8210132" y="10499692"/>
                  <a:pt x="8250920" y="10479550"/>
                  <a:pt x="8239105" y="10463221"/>
                </a:cubicBezTo>
                <a:cubicBezTo>
                  <a:pt x="8225879" y="10485000"/>
                  <a:pt x="8198611" y="10491604"/>
                  <a:pt x="8196094" y="10523845"/>
                </a:cubicBezTo>
                <a:cubicBezTo>
                  <a:pt x="8200995" y="10527455"/>
                  <a:pt x="8209239" y="10527188"/>
                  <a:pt x="8213837" y="10531151"/>
                </a:cubicBezTo>
                <a:cubicBezTo>
                  <a:pt x="8215096" y="10524863"/>
                  <a:pt x="8225602" y="10517905"/>
                  <a:pt x="8227067" y="10511880"/>
                </a:cubicBezTo>
                <a:close/>
                <a:moveTo>
                  <a:pt x="10612369" y="5115469"/>
                </a:moveTo>
                <a:cubicBezTo>
                  <a:pt x="10622131" y="5070292"/>
                  <a:pt x="10618356" y="5030360"/>
                  <a:pt x="10603319" y="4995145"/>
                </a:cubicBezTo>
                <a:cubicBezTo>
                  <a:pt x="10600548" y="5007186"/>
                  <a:pt x="10597311" y="5022592"/>
                  <a:pt x="10588333" y="5009441"/>
                </a:cubicBezTo>
                <a:cubicBezTo>
                  <a:pt x="10590363" y="5030236"/>
                  <a:pt x="10594942" y="5069504"/>
                  <a:pt x="10591340" y="5068423"/>
                </a:cubicBezTo>
                <a:cubicBezTo>
                  <a:pt x="10604984" y="5069859"/>
                  <a:pt x="10600930" y="5103272"/>
                  <a:pt x="10612369" y="5115469"/>
                </a:cubicBezTo>
                <a:close/>
                <a:moveTo>
                  <a:pt x="10747412" y="4809835"/>
                </a:moveTo>
                <a:cubicBezTo>
                  <a:pt x="10738891" y="4788723"/>
                  <a:pt x="10743103" y="4763033"/>
                  <a:pt x="10725591" y="4746112"/>
                </a:cubicBezTo>
                <a:cubicBezTo>
                  <a:pt x="10708849" y="4758612"/>
                  <a:pt x="10735493" y="4818343"/>
                  <a:pt x="10747412" y="4809835"/>
                </a:cubicBezTo>
                <a:close/>
                <a:moveTo>
                  <a:pt x="9319616" y="8046221"/>
                </a:moveTo>
                <a:cubicBezTo>
                  <a:pt x="9321678" y="8045154"/>
                  <a:pt x="9322841" y="8043111"/>
                  <a:pt x="9322351" y="8039638"/>
                </a:cubicBezTo>
                <a:cubicBezTo>
                  <a:pt x="9316789" y="8033970"/>
                  <a:pt x="9303045" y="8037795"/>
                  <a:pt x="9297242" y="8041497"/>
                </a:cubicBezTo>
                <a:cubicBezTo>
                  <a:pt x="9299166" y="8043812"/>
                  <a:pt x="9313430" y="8049423"/>
                  <a:pt x="9319616" y="8046221"/>
                </a:cubicBezTo>
                <a:close/>
                <a:moveTo>
                  <a:pt x="10659607" y="5025293"/>
                </a:moveTo>
                <a:cubicBezTo>
                  <a:pt x="10662324" y="5016114"/>
                  <a:pt x="10654858" y="5004014"/>
                  <a:pt x="10657360" y="4994023"/>
                </a:cubicBezTo>
                <a:cubicBezTo>
                  <a:pt x="10672040" y="4968877"/>
                  <a:pt x="10654699" y="4942337"/>
                  <a:pt x="10650337" y="4916431"/>
                </a:cubicBezTo>
                <a:cubicBezTo>
                  <a:pt x="10646887" y="4896539"/>
                  <a:pt x="10649976" y="4878006"/>
                  <a:pt x="10641088" y="4862345"/>
                </a:cubicBezTo>
                <a:cubicBezTo>
                  <a:pt x="10639972" y="4825627"/>
                  <a:pt x="10637172" y="4775411"/>
                  <a:pt x="10615147" y="4751394"/>
                </a:cubicBezTo>
                <a:cubicBezTo>
                  <a:pt x="10600302" y="4812691"/>
                  <a:pt x="10646795" y="4850581"/>
                  <a:pt x="10636257" y="4910210"/>
                </a:cubicBezTo>
                <a:cubicBezTo>
                  <a:pt x="10634182" y="4914905"/>
                  <a:pt x="10628964" y="4910558"/>
                  <a:pt x="10626413" y="4914023"/>
                </a:cubicBezTo>
                <a:cubicBezTo>
                  <a:pt x="10637243" y="4952992"/>
                  <a:pt x="10630418" y="4998445"/>
                  <a:pt x="10652749" y="5033312"/>
                </a:cubicBezTo>
                <a:cubicBezTo>
                  <a:pt x="10656664" y="5031088"/>
                  <a:pt x="10658701" y="5028352"/>
                  <a:pt x="10659607" y="5025293"/>
                </a:cubicBezTo>
                <a:close/>
                <a:moveTo>
                  <a:pt x="10792714" y="4725771"/>
                </a:moveTo>
                <a:cubicBezTo>
                  <a:pt x="10797856" y="4715287"/>
                  <a:pt x="10795803" y="4707238"/>
                  <a:pt x="10796450" y="4698850"/>
                </a:cubicBezTo>
                <a:lnTo>
                  <a:pt x="10764877" y="4684899"/>
                </a:lnTo>
                <a:cubicBezTo>
                  <a:pt x="10759326" y="4704386"/>
                  <a:pt x="10787616" y="4710763"/>
                  <a:pt x="10792714" y="4725771"/>
                </a:cubicBezTo>
                <a:close/>
                <a:moveTo>
                  <a:pt x="11041101" y="4165526"/>
                </a:moveTo>
                <a:cubicBezTo>
                  <a:pt x="11047305" y="4137645"/>
                  <a:pt x="11052021" y="4095836"/>
                  <a:pt x="11033878" y="4087309"/>
                </a:cubicBezTo>
                <a:cubicBezTo>
                  <a:pt x="11040001" y="4097670"/>
                  <a:pt x="11038317" y="4110706"/>
                  <a:pt x="11029065" y="4127033"/>
                </a:cubicBezTo>
                <a:cubicBezTo>
                  <a:pt x="11042609" y="4130976"/>
                  <a:pt x="11034356" y="4150807"/>
                  <a:pt x="11041101" y="4165526"/>
                </a:cubicBezTo>
                <a:close/>
                <a:moveTo>
                  <a:pt x="10967749" y="4331971"/>
                </a:moveTo>
                <a:lnTo>
                  <a:pt x="10961858" y="4324861"/>
                </a:lnTo>
                <a:lnTo>
                  <a:pt x="10956658" y="4318585"/>
                </a:lnTo>
                <a:cubicBezTo>
                  <a:pt x="10953188" y="4324708"/>
                  <a:pt x="10952593" y="4329804"/>
                  <a:pt x="10953765" y="4334213"/>
                </a:cubicBezTo>
                <a:lnTo>
                  <a:pt x="10959637" y="4342974"/>
                </a:lnTo>
                <a:lnTo>
                  <a:pt x="10961481" y="4345725"/>
                </a:lnTo>
                <a:cubicBezTo>
                  <a:pt x="10966376" y="4343294"/>
                  <a:pt x="10968509" y="4337602"/>
                  <a:pt x="10967749" y="4331971"/>
                </a:cubicBezTo>
                <a:close/>
                <a:moveTo>
                  <a:pt x="11065832" y="4111444"/>
                </a:moveTo>
                <a:cubicBezTo>
                  <a:pt x="11067250" y="4097046"/>
                  <a:pt x="11056313" y="4078338"/>
                  <a:pt x="11052083" y="4074938"/>
                </a:cubicBezTo>
                <a:cubicBezTo>
                  <a:pt x="11074425" y="4075113"/>
                  <a:pt x="11050279" y="4040966"/>
                  <a:pt x="11054081" y="4050812"/>
                </a:cubicBezTo>
                <a:cubicBezTo>
                  <a:pt x="11052669" y="4056313"/>
                  <a:pt x="11057408" y="4059427"/>
                  <a:pt x="11056611" y="4064690"/>
                </a:cubicBezTo>
                <a:cubicBezTo>
                  <a:pt x="11046009" y="4065619"/>
                  <a:pt x="11046583" y="4068935"/>
                  <a:pt x="11037623" y="4060383"/>
                </a:cubicBezTo>
                <a:cubicBezTo>
                  <a:pt x="11028126" y="4071498"/>
                  <a:pt x="11048386" y="4071773"/>
                  <a:pt x="11040119" y="4082411"/>
                </a:cubicBezTo>
                <a:cubicBezTo>
                  <a:pt x="11044808" y="4084483"/>
                  <a:pt x="11048736" y="4083666"/>
                  <a:pt x="11052475" y="4083277"/>
                </a:cubicBezTo>
                <a:cubicBezTo>
                  <a:pt x="11052922" y="4097255"/>
                  <a:pt x="11042727" y="4115717"/>
                  <a:pt x="11059591" y="4123679"/>
                </a:cubicBezTo>
                <a:cubicBezTo>
                  <a:pt x="11063515" y="4120564"/>
                  <a:pt x="11065360" y="4116243"/>
                  <a:pt x="11065832" y="4111444"/>
                </a:cubicBezTo>
                <a:close/>
                <a:moveTo>
                  <a:pt x="6367651" y="14756380"/>
                </a:moveTo>
                <a:cubicBezTo>
                  <a:pt x="6319062" y="14712961"/>
                  <a:pt x="6267021" y="14671589"/>
                  <a:pt x="6215972" y="14629124"/>
                </a:cubicBezTo>
                <a:cubicBezTo>
                  <a:pt x="6209780" y="14635066"/>
                  <a:pt x="6203350" y="14640393"/>
                  <a:pt x="6198107" y="14648797"/>
                </a:cubicBezTo>
                <a:cubicBezTo>
                  <a:pt x="6249107" y="14690219"/>
                  <a:pt x="6321207" y="14723098"/>
                  <a:pt x="6362555" y="14767912"/>
                </a:cubicBezTo>
                <a:close/>
                <a:moveTo>
                  <a:pt x="8848903" y="9141029"/>
                </a:moveTo>
                <a:cubicBezTo>
                  <a:pt x="8823361" y="9218434"/>
                  <a:pt x="8704407" y="9283619"/>
                  <a:pt x="8641325" y="9273077"/>
                </a:cubicBezTo>
                <a:cubicBezTo>
                  <a:pt x="8584535" y="9263276"/>
                  <a:pt x="8517655" y="9220983"/>
                  <a:pt x="8490353" y="9168652"/>
                </a:cubicBezTo>
                <a:cubicBezTo>
                  <a:pt x="8472076" y="9135090"/>
                  <a:pt x="8461556" y="9075903"/>
                  <a:pt x="8466600" y="9041432"/>
                </a:cubicBezTo>
                <a:cubicBezTo>
                  <a:pt x="8487481" y="8900801"/>
                  <a:pt x="8621749" y="8828620"/>
                  <a:pt x="8757829" y="8913723"/>
                </a:cubicBezTo>
                <a:cubicBezTo>
                  <a:pt x="8774170" y="8924001"/>
                  <a:pt x="8812319" y="8958697"/>
                  <a:pt x="8819195" y="8967342"/>
                </a:cubicBezTo>
                <a:cubicBezTo>
                  <a:pt x="8846610" y="9004431"/>
                  <a:pt x="8871718" y="9072103"/>
                  <a:pt x="8848903" y="9141029"/>
                </a:cubicBezTo>
                <a:close/>
                <a:moveTo>
                  <a:pt x="8125069" y="10780109"/>
                </a:moveTo>
                <a:cubicBezTo>
                  <a:pt x="8128208" y="10774861"/>
                  <a:pt x="8130455" y="10768797"/>
                  <a:pt x="8131475" y="10761975"/>
                </a:cubicBezTo>
                <a:cubicBezTo>
                  <a:pt x="8109973" y="10771167"/>
                  <a:pt x="8107839" y="10800135"/>
                  <a:pt x="8078448" y="10801295"/>
                </a:cubicBezTo>
                <a:cubicBezTo>
                  <a:pt x="8073236" y="10798034"/>
                  <a:pt x="8067109" y="10795834"/>
                  <a:pt x="8067431" y="10786868"/>
                </a:cubicBezTo>
                <a:cubicBezTo>
                  <a:pt x="8070948" y="10776344"/>
                  <a:pt x="8081596" y="10772584"/>
                  <a:pt x="8078286" y="10754943"/>
                </a:cubicBezTo>
                <a:cubicBezTo>
                  <a:pt x="8063578" y="10761982"/>
                  <a:pt x="8053342" y="10762401"/>
                  <a:pt x="8042571" y="10751268"/>
                </a:cubicBezTo>
                <a:cubicBezTo>
                  <a:pt x="8037395" y="10813658"/>
                  <a:pt x="8103094" y="10816849"/>
                  <a:pt x="8125069" y="10780109"/>
                </a:cubicBezTo>
                <a:close/>
                <a:moveTo>
                  <a:pt x="8294672" y="10400200"/>
                </a:moveTo>
                <a:cubicBezTo>
                  <a:pt x="8297987" y="10394465"/>
                  <a:pt x="8299884" y="10388420"/>
                  <a:pt x="8299387" y="10381846"/>
                </a:cubicBezTo>
                <a:cubicBezTo>
                  <a:pt x="8283735" y="10402149"/>
                  <a:pt x="8249876" y="10422120"/>
                  <a:pt x="8252928" y="10449330"/>
                </a:cubicBezTo>
                <a:cubicBezTo>
                  <a:pt x="8262015" y="10431815"/>
                  <a:pt x="8284725" y="10417404"/>
                  <a:pt x="8294672" y="10400200"/>
                </a:cubicBezTo>
                <a:close/>
                <a:moveTo>
                  <a:pt x="8273796" y="10459157"/>
                </a:moveTo>
                <a:cubicBezTo>
                  <a:pt x="8275366" y="10455883"/>
                  <a:pt x="8275822" y="10452627"/>
                  <a:pt x="8274423" y="10449424"/>
                </a:cubicBezTo>
                <a:cubicBezTo>
                  <a:pt x="8268843" y="10463048"/>
                  <a:pt x="8241166" y="10472986"/>
                  <a:pt x="8249594" y="10488239"/>
                </a:cubicBezTo>
                <a:cubicBezTo>
                  <a:pt x="8254347" y="10478971"/>
                  <a:pt x="8269086" y="10468979"/>
                  <a:pt x="8273796" y="10459157"/>
                </a:cubicBezTo>
                <a:close/>
                <a:moveTo>
                  <a:pt x="6391803" y="14723341"/>
                </a:moveTo>
                <a:cubicBezTo>
                  <a:pt x="6394941" y="14716240"/>
                  <a:pt x="6397638" y="14708116"/>
                  <a:pt x="6400990" y="14701684"/>
                </a:cubicBezTo>
                <a:cubicBezTo>
                  <a:pt x="6351038" y="14664809"/>
                  <a:pt x="6297159" y="14628751"/>
                  <a:pt x="6252317" y="14589539"/>
                </a:cubicBezTo>
                <a:cubicBezTo>
                  <a:pt x="6242294" y="14598384"/>
                  <a:pt x="6233551" y="14607793"/>
                  <a:pt x="6224904" y="14619288"/>
                </a:cubicBezTo>
                <a:cubicBezTo>
                  <a:pt x="6280965" y="14657330"/>
                  <a:pt x="6326995" y="14699620"/>
                  <a:pt x="6379980" y="14738856"/>
                </a:cubicBezTo>
                <a:cubicBezTo>
                  <a:pt x="6385089" y="14736518"/>
                  <a:pt x="6388666" y="14730441"/>
                  <a:pt x="6391803" y="14723341"/>
                </a:cubicBezTo>
                <a:close/>
                <a:moveTo>
                  <a:pt x="10564242" y="5280946"/>
                </a:moveTo>
                <a:cubicBezTo>
                  <a:pt x="10562827" y="5259910"/>
                  <a:pt x="10567915" y="5221849"/>
                  <a:pt x="10540914" y="5220635"/>
                </a:cubicBezTo>
                <a:cubicBezTo>
                  <a:pt x="10551935" y="5237241"/>
                  <a:pt x="10544009" y="5277109"/>
                  <a:pt x="10564242" y="5280946"/>
                </a:cubicBezTo>
                <a:close/>
                <a:moveTo>
                  <a:pt x="10599513" y="5201119"/>
                </a:moveTo>
                <a:cubicBezTo>
                  <a:pt x="10605399" y="5184334"/>
                  <a:pt x="10600826" y="5171601"/>
                  <a:pt x="10592373" y="5160724"/>
                </a:cubicBezTo>
                <a:cubicBezTo>
                  <a:pt x="10586676" y="5177081"/>
                  <a:pt x="10585284" y="5191772"/>
                  <a:pt x="10599513" y="5201119"/>
                </a:cubicBezTo>
                <a:close/>
                <a:moveTo>
                  <a:pt x="10683585" y="5012538"/>
                </a:moveTo>
                <a:cubicBezTo>
                  <a:pt x="10684087" y="5003504"/>
                  <a:pt x="10675695" y="4990900"/>
                  <a:pt x="10675571" y="4981661"/>
                </a:cubicBezTo>
                <a:cubicBezTo>
                  <a:pt x="10680879" y="4983497"/>
                  <a:pt x="10687328" y="4987367"/>
                  <a:pt x="10689017" y="4978929"/>
                </a:cubicBezTo>
                <a:lnTo>
                  <a:pt x="10683775" y="4942872"/>
                </a:lnTo>
                <a:lnTo>
                  <a:pt x="10674640" y="4880039"/>
                </a:lnTo>
                <a:cubicBezTo>
                  <a:pt x="10667641" y="4847547"/>
                  <a:pt x="10659656" y="4815703"/>
                  <a:pt x="10654337" y="4785036"/>
                </a:cubicBezTo>
                <a:cubicBezTo>
                  <a:pt x="10650600" y="4763488"/>
                  <a:pt x="10654713" y="4735713"/>
                  <a:pt x="10632517" y="4721314"/>
                </a:cubicBezTo>
                <a:cubicBezTo>
                  <a:pt x="10627489" y="4765010"/>
                  <a:pt x="10647270" y="4803342"/>
                  <a:pt x="10653743" y="4842936"/>
                </a:cubicBezTo>
                <a:lnTo>
                  <a:pt x="10672544" y="4964620"/>
                </a:lnTo>
                <a:lnTo>
                  <a:pt x="10673032" y="4967785"/>
                </a:lnTo>
                <a:lnTo>
                  <a:pt x="10671251" y="4967123"/>
                </a:lnTo>
                <a:lnTo>
                  <a:pt x="10667126" y="4965590"/>
                </a:lnTo>
                <a:cubicBezTo>
                  <a:pt x="10664447" y="4965649"/>
                  <a:pt x="10669512" y="4971714"/>
                  <a:pt x="10664904" y="4976948"/>
                </a:cubicBezTo>
                <a:lnTo>
                  <a:pt x="10665320" y="4978608"/>
                </a:lnTo>
                <a:lnTo>
                  <a:pt x="10670508" y="4999322"/>
                </a:lnTo>
                <a:cubicBezTo>
                  <a:pt x="10670684" y="5007436"/>
                  <a:pt x="10671422" y="5015287"/>
                  <a:pt x="10679484" y="5020125"/>
                </a:cubicBezTo>
                <a:cubicBezTo>
                  <a:pt x="10682263" y="5018164"/>
                  <a:pt x="10683418" y="5015549"/>
                  <a:pt x="10683585" y="5012538"/>
                </a:cubicBezTo>
                <a:close/>
                <a:moveTo>
                  <a:pt x="10291844" y="5899311"/>
                </a:moveTo>
                <a:cubicBezTo>
                  <a:pt x="10255345" y="5970728"/>
                  <a:pt x="10149009" y="6010582"/>
                  <a:pt x="10075190" y="5992031"/>
                </a:cubicBezTo>
                <a:cubicBezTo>
                  <a:pt x="9979281" y="5968141"/>
                  <a:pt x="9888910" y="5819344"/>
                  <a:pt x="9951042" y="5693552"/>
                </a:cubicBezTo>
                <a:cubicBezTo>
                  <a:pt x="9977104" y="5640125"/>
                  <a:pt x="10027985" y="5596066"/>
                  <a:pt x="10110529" y="5592825"/>
                </a:cubicBezTo>
                <a:cubicBezTo>
                  <a:pt x="10110185" y="5442666"/>
                  <a:pt x="10146047" y="5283454"/>
                  <a:pt x="10154671" y="5139993"/>
                </a:cubicBezTo>
                <a:cubicBezTo>
                  <a:pt x="10157430" y="5101909"/>
                  <a:pt x="10144700" y="5061450"/>
                  <a:pt x="10177366" y="5033864"/>
                </a:cubicBezTo>
                <a:cubicBezTo>
                  <a:pt x="10209781" y="5033162"/>
                  <a:pt x="10229457" y="5047371"/>
                  <a:pt x="10250607" y="5059769"/>
                </a:cubicBezTo>
                <a:cubicBezTo>
                  <a:pt x="10241924" y="5248331"/>
                  <a:pt x="10231437" y="5435419"/>
                  <a:pt x="10186256" y="5594269"/>
                </a:cubicBezTo>
                <a:cubicBezTo>
                  <a:pt x="10206132" y="5610447"/>
                  <a:pt x="10232519" y="5615673"/>
                  <a:pt x="10251350" y="5634611"/>
                </a:cubicBezTo>
                <a:cubicBezTo>
                  <a:pt x="10302650" y="5685997"/>
                  <a:pt x="10337667" y="5812010"/>
                  <a:pt x="10291844" y="5899311"/>
                </a:cubicBezTo>
                <a:close/>
                <a:moveTo>
                  <a:pt x="8483970" y="9996113"/>
                </a:moveTo>
                <a:cubicBezTo>
                  <a:pt x="8482168" y="9994632"/>
                  <a:pt x="8471009" y="9982933"/>
                  <a:pt x="8468249" y="9992620"/>
                </a:cubicBezTo>
                <a:cubicBezTo>
                  <a:pt x="8470517" y="9994121"/>
                  <a:pt x="8480744" y="10005779"/>
                  <a:pt x="8483970" y="9996113"/>
                </a:cubicBezTo>
                <a:close/>
                <a:moveTo>
                  <a:pt x="10946459" y="4425851"/>
                </a:moveTo>
                <a:cubicBezTo>
                  <a:pt x="10932712" y="4413142"/>
                  <a:pt x="10941104" y="4391842"/>
                  <a:pt x="10940461" y="4373695"/>
                </a:cubicBezTo>
                <a:cubicBezTo>
                  <a:pt x="10932770" y="4374379"/>
                  <a:pt x="10929522" y="4370775"/>
                  <a:pt x="10926307" y="4366229"/>
                </a:cubicBezTo>
                <a:lnTo>
                  <a:pt x="10919564" y="4359887"/>
                </a:lnTo>
                <a:lnTo>
                  <a:pt x="10912359" y="4353112"/>
                </a:lnTo>
                <a:cubicBezTo>
                  <a:pt x="10910229" y="4361102"/>
                  <a:pt x="10909818" y="4368449"/>
                  <a:pt x="10910451" y="4375395"/>
                </a:cubicBezTo>
                <a:lnTo>
                  <a:pt x="10912625" y="4385314"/>
                </a:lnTo>
                <a:lnTo>
                  <a:pt x="10914809" y="4395280"/>
                </a:lnTo>
                <a:cubicBezTo>
                  <a:pt x="10918906" y="4408063"/>
                  <a:pt x="10924487" y="4420226"/>
                  <a:pt x="10926165" y="4433727"/>
                </a:cubicBezTo>
                <a:cubicBezTo>
                  <a:pt x="10930553" y="4424948"/>
                  <a:pt x="10942070" y="4434630"/>
                  <a:pt x="10946459" y="4425851"/>
                </a:cubicBezTo>
                <a:close/>
                <a:moveTo>
                  <a:pt x="11033626" y="4228572"/>
                </a:moveTo>
                <a:cubicBezTo>
                  <a:pt x="11041033" y="4212961"/>
                  <a:pt x="11032877" y="4203743"/>
                  <a:pt x="11023491" y="4195002"/>
                </a:cubicBezTo>
                <a:cubicBezTo>
                  <a:pt x="11022441" y="4159323"/>
                  <a:pt x="11031588" y="4136314"/>
                  <a:pt x="11011194" y="4110971"/>
                </a:cubicBezTo>
                <a:cubicBezTo>
                  <a:pt x="11003927" y="4125113"/>
                  <a:pt x="10996259" y="4095186"/>
                  <a:pt x="10988796" y="4105158"/>
                </a:cubicBezTo>
                <a:cubicBezTo>
                  <a:pt x="10995156" y="4116134"/>
                  <a:pt x="10987987" y="4132360"/>
                  <a:pt x="11007261" y="4138325"/>
                </a:cubicBezTo>
                <a:cubicBezTo>
                  <a:pt x="11013510" y="4169157"/>
                  <a:pt x="10998661" y="4208529"/>
                  <a:pt x="11033626" y="4228572"/>
                </a:cubicBezTo>
                <a:close/>
                <a:moveTo>
                  <a:pt x="8462023" y="10049325"/>
                </a:moveTo>
                <a:cubicBezTo>
                  <a:pt x="8462437" y="10029261"/>
                  <a:pt x="8468628" y="10005247"/>
                  <a:pt x="8450336" y="9996503"/>
                </a:cubicBezTo>
                <a:cubicBezTo>
                  <a:pt x="8440196" y="10014740"/>
                  <a:pt x="8462662" y="10024133"/>
                  <a:pt x="8449630" y="10033836"/>
                </a:cubicBezTo>
                <a:cubicBezTo>
                  <a:pt x="8430753" y="10017127"/>
                  <a:pt x="8446413" y="9979517"/>
                  <a:pt x="8419855" y="9967609"/>
                </a:cubicBezTo>
                <a:cubicBezTo>
                  <a:pt x="8415815" y="9985179"/>
                  <a:pt x="8438056" y="9999700"/>
                  <a:pt x="8421090" y="10013900"/>
                </a:cubicBezTo>
                <a:cubicBezTo>
                  <a:pt x="8437436" y="10024426"/>
                  <a:pt x="8439413" y="10043195"/>
                  <a:pt x="8462023" y="10049325"/>
                </a:cubicBezTo>
                <a:close/>
                <a:moveTo>
                  <a:pt x="9000255" y="8833342"/>
                </a:moveTo>
                <a:cubicBezTo>
                  <a:pt x="8968142" y="8887680"/>
                  <a:pt x="8909736" y="8873125"/>
                  <a:pt x="8871239" y="8909811"/>
                </a:cubicBezTo>
                <a:cubicBezTo>
                  <a:pt x="8849872" y="8891677"/>
                  <a:pt x="8832263" y="8916625"/>
                  <a:pt x="8823004" y="8899750"/>
                </a:cubicBezTo>
                <a:cubicBezTo>
                  <a:pt x="8867081" y="8848141"/>
                  <a:pt x="8928720" y="8841624"/>
                  <a:pt x="8984770" y="8821386"/>
                </a:cubicBezTo>
                <a:cubicBezTo>
                  <a:pt x="8992777" y="8823901"/>
                  <a:pt x="8991636" y="8831068"/>
                  <a:pt x="9000255" y="8833342"/>
                </a:cubicBezTo>
                <a:close/>
                <a:moveTo>
                  <a:pt x="11562796" y="3034443"/>
                </a:moveTo>
                <a:cubicBezTo>
                  <a:pt x="11567228" y="3022103"/>
                  <a:pt x="11548492" y="3014845"/>
                  <a:pt x="11539971" y="3020272"/>
                </a:cubicBezTo>
                <a:cubicBezTo>
                  <a:pt x="11532937" y="3035037"/>
                  <a:pt x="11555080" y="3039203"/>
                  <a:pt x="11562796" y="3034443"/>
                </a:cubicBezTo>
                <a:close/>
                <a:moveTo>
                  <a:pt x="6894798" y="13599738"/>
                </a:moveTo>
                <a:cubicBezTo>
                  <a:pt x="6896256" y="13595285"/>
                  <a:pt x="6897098" y="13591070"/>
                  <a:pt x="6898129" y="13586429"/>
                </a:cubicBezTo>
                <a:cubicBezTo>
                  <a:pt x="6894955" y="13585535"/>
                  <a:pt x="6892207" y="13584831"/>
                  <a:pt x="6888844" y="13584365"/>
                </a:cubicBezTo>
                <a:cubicBezTo>
                  <a:pt x="6887813" y="13589006"/>
                  <a:pt x="6886971" y="13593220"/>
                  <a:pt x="6885940" y="13597861"/>
                </a:cubicBezTo>
                <a:cubicBezTo>
                  <a:pt x="6889114" y="13598755"/>
                  <a:pt x="6892050" y="13599033"/>
                  <a:pt x="6894798" y="13599738"/>
                </a:cubicBezTo>
                <a:close/>
                <a:moveTo>
                  <a:pt x="8624649" y="9684703"/>
                </a:moveTo>
                <a:cubicBezTo>
                  <a:pt x="8625217" y="9682393"/>
                  <a:pt x="8625806" y="9679617"/>
                  <a:pt x="8626395" y="9676841"/>
                </a:cubicBezTo>
                <a:cubicBezTo>
                  <a:pt x="8623619" y="9676252"/>
                  <a:pt x="8620864" y="9675196"/>
                  <a:pt x="8618555" y="9674628"/>
                </a:cubicBezTo>
                <a:cubicBezTo>
                  <a:pt x="8617966" y="9677404"/>
                  <a:pt x="8617377" y="9680181"/>
                  <a:pt x="8616808" y="9682491"/>
                </a:cubicBezTo>
                <a:cubicBezTo>
                  <a:pt x="8619098" y="9683526"/>
                  <a:pt x="8621873" y="9684115"/>
                  <a:pt x="8624649" y="9684703"/>
                </a:cubicBezTo>
                <a:close/>
                <a:moveTo>
                  <a:pt x="10969721" y="4379781"/>
                </a:moveTo>
                <a:cubicBezTo>
                  <a:pt x="10973223" y="4370179"/>
                  <a:pt x="10968232" y="4357256"/>
                  <a:pt x="10958462" y="4352557"/>
                </a:cubicBezTo>
                <a:cubicBezTo>
                  <a:pt x="10956163" y="4365832"/>
                  <a:pt x="10955283" y="4378202"/>
                  <a:pt x="10963251" y="4387847"/>
                </a:cubicBezTo>
                <a:cubicBezTo>
                  <a:pt x="10966443" y="4385812"/>
                  <a:pt x="10968554" y="4382981"/>
                  <a:pt x="10969721" y="4379781"/>
                </a:cubicBezTo>
                <a:close/>
                <a:moveTo>
                  <a:pt x="11047790" y="4205739"/>
                </a:moveTo>
                <a:cubicBezTo>
                  <a:pt x="11045973" y="4193708"/>
                  <a:pt x="11051961" y="4179001"/>
                  <a:pt x="11038082" y="4172358"/>
                </a:cubicBezTo>
                <a:cubicBezTo>
                  <a:pt x="11028404" y="4188497"/>
                  <a:pt x="11043939" y="4194851"/>
                  <a:pt x="11047790" y="4205739"/>
                </a:cubicBezTo>
                <a:close/>
                <a:moveTo>
                  <a:pt x="8338073" y="10342688"/>
                </a:moveTo>
                <a:cubicBezTo>
                  <a:pt x="8337700" y="10315945"/>
                  <a:pt x="8339504" y="10287391"/>
                  <a:pt x="8327739" y="10271720"/>
                </a:cubicBezTo>
                <a:cubicBezTo>
                  <a:pt x="8321900" y="10290650"/>
                  <a:pt x="8309097" y="10339831"/>
                  <a:pt x="8338073" y="10342688"/>
                </a:cubicBezTo>
                <a:close/>
                <a:moveTo>
                  <a:pt x="6909050" y="13579021"/>
                </a:moveTo>
                <a:cubicBezTo>
                  <a:pt x="6911201" y="13567230"/>
                  <a:pt x="6916804" y="13553395"/>
                  <a:pt x="6905386" y="13550389"/>
                </a:cubicBezTo>
                <a:cubicBezTo>
                  <a:pt x="6897064" y="13555377"/>
                  <a:pt x="6890917" y="13579673"/>
                  <a:pt x="6909050" y="13579021"/>
                </a:cubicBezTo>
                <a:close/>
                <a:moveTo>
                  <a:pt x="10617485" y="5188145"/>
                </a:moveTo>
                <a:cubicBezTo>
                  <a:pt x="10623084" y="5169701"/>
                  <a:pt x="10620069" y="5154595"/>
                  <a:pt x="10603519" y="5144732"/>
                </a:cubicBezTo>
                <a:cubicBezTo>
                  <a:pt x="10598863" y="5161040"/>
                  <a:pt x="10606086" y="5172394"/>
                  <a:pt x="10605736" y="5187034"/>
                </a:cubicBezTo>
                <a:cubicBezTo>
                  <a:pt x="10610241" y="5189534"/>
                  <a:pt x="10613555" y="5188958"/>
                  <a:pt x="10617485" y="5188145"/>
                </a:cubicBezTo>
                <a:close/>
                <a:moveTo>
                  <a:pt x="10712546" y="4972998"/>
                </a:moveTo>
                <a:lnTo>
                  <a:pt x="10705991" y="4899851"/>
                </a:lnTo>
                <a:lnTo>
                  <a:pt x="10705055" y="4889396"/>
                </a:lnTo>
                <a:cubicBezTo>
                  <a:pt x="10699998" y="4862609"/>
                  <a:pt x="10693352" y="4836968"/>
                  <a:pt x="10688022" y="4812674"/>
                </a:cubicBezTo>
                <a:cubicBezTo>
                  <a:pt x="10684343" y="4796764"/>
                  <a:pt x="10684248" y="4772742"/>
                  <a:pt x="10668501" y="4762213"/>
                </a:cubicBezTo>
                <a:cubicBezTo>
                  <a:pt x="10654674" y="4787736"/>
                  <a:pt x="10672213" y="4818445"/>
                  <a:pt x="10677667" y="4845344"/>
                </a:cubicBezTo>
                <a:lnTo>
                  <a:pt x="10691134" y="4928622"/>
                </a:lnTo>
                <a:lnTo>
                  <a:pt x="10692150" y="4934906"/>
                </a:lnTo>
                <a:cubicBezTo>
                  <a:pt x="10708650" y="4943727"/>
                  <a:pt x="10702386" y="4961367"/>
                  <a:pt x="10712546" y="4972998"/>
                </a:cubicBezTo>
                <a:close/>
                <a:moveTo>
                  <a:pt x="10812319" y="4747188"/>
                </a:moveTo>
                <a:cubicBezTo>
                  <a:pt x="10810495" y="4735157"/>
                  <a:pt x="10816481" y="4720456"/>
                  <a:pt x="10802163" y="4713619"/>
                </a:cubicBezTo>
                <a:cubicBezTo>
                  <a:pt x="10796832" y="4724529"/>
                  <a:pt x="10806030" y="4729103"/>
                  <a:pt x="10798239" y="4740967"/>
                </a:cubicBezTo>
                <a:close/>
                <a:moveTo>
                  <a:pt x="6889202" y="13626826"/>
                </a:moveTo>
                <a:cubicBezTo>
                  <a:pt x="6890302" y="13621451"/>
                  <a:pt x="6886974" y="13615138"/>
                  <a:pt x="6877788" y="13615157"/>
                </a:cubicBezTo>
                <a:cubicBezTo>
                  <a:pt x="6876619" y="13621266"/>
                  <a:pt x="6875449" y="13627375"/>
                  <a:pt x="6874041" y="13632869"/>
                </a:cubicBezTo>
                <a:cubicBezTo>
                  <a:pt x="6882572" y="13636638"/>
                  <a:pt x="6888102" y="13632201"/>
                  <a:pt x="6889202" y="13626826"/>
                </a:cubicBezTo>
                <a:close/>
                <a:moveTo>
                  <a:pt x="10512331" y="5428531"/>
                </a:moveTo>
                <a:cubicBezTo>
                  <a:pt x="10513278" y="5417135"/>
                  <a:pt x="10502423" y="5402101"/>
                  <a:pt x="10492994" y="5394875"/>
                </a:cubicBezTo>
                <a:cubicBezTo>
                  <a:pt x="10487516" y="5402658"/>
                  <a:pt x="10496188" y="5404960"/>
                  <a:pt x="10488676" y="5413884"/>
                </a:cubicBezTo>
                <a:cubicBezTo>
                  <a:pt x="10507817" y="5416729"/>
                  <a:pt x="10496006" y="5431917"/>
                  <a:pt x="10506960" y="5438289"/>
                </a:cubicBezTo>
                <a:cubicBezTo>
                  <a:pt x="10510388" y="5435724"/>
                  <a:pt x="10512015" y="5432329"/>
                  <a:pt x="10512331" y="5428531"/>
                </a:cubicBezTo>
                <a:close/>
                <a:moveTo>
                  <a:pt x="8282157" y="10478499"/>
                </a:moveTo>
                <a:cubicBezTo>
                  <a:pt x="8286524" y="10472259"/>
                  <a:pt x="8289994" y="10465150"/>
                  <a:pt x="8291812" y="10456426"/>
                </a:cubicBezTo>
                <a:cubicBezTo>
                  <a:pt x="8270292" y="10477815"/>
                  <a:pt x="8231213" y="10507418"/>
                  <a:pt x="8228049" y="10531112"/>
                </a:cubicBezTo>
                <a:cubicBezTo>
                  <a:pt x="8231690" y="10531179"/>
                  <a:pt x="8235331" y="10531245"/>
                  <a:pt x="8238973" y="10531312"/>
                </a:cubicBezTo>
                <a:cubicBezTo>
                  <a:pt x="8247876" y="10508110"/>
                  <a:pt x="8269055" y="10497218"/>
                  <a:pt x="8282157" y="10478499"/>
                </a:cubicBezTo>
                <a:close/>
                <a:moveTo>
                  <a:pt x="8152836" y="10772994"/>
                </a:moveTo>
                <a:cubicBezTo>
                  <a:pt x="8146180" y="10807923"/>
                  <a:pt x="8107080" y="10825359"/>
                  <a:pt x="8067462" y="10822632"/>
                </a:cubicBezTo>
                <a:cubicBezTo>
                  <a:pt x="8042725" y="10801925"/>
                  <a:pt x="8024931" y="10781041"/>
                  <a:pt x="8028333" y="10751318"/>
                </a:cubicBezTo>
                <a:lnTo>
                  <a:pt x="8028505" y="10750963"/>
                </a:lnTo>
                <a:lnTo>
                  <a:pt x="8039354" y="10728565"/>
                </a:lnTo>
                <a:cubicBezTo>
                  <a:pt x="8057617" y="10706472"/>
                  <a:pt x="8093821" y="10688234"/>
                  <a:pt x="8113881" y="10690738"/>
                </a:cubicBezTo>
                <a:cubicBezTo>
                  <a:pt x="8121074" y="10691701"/>
                  <a:pt x="8127547" y="10695201"/>
                  <a:pt x="8133099" y="10700440"/>
                </a:cubicBezTo>
                <a:lnTo>
                  <a:pt x="8145975" y="10719367"/>
                </a:lnTo>
                <a:lnTo>
                  <a:pt x="8146796" y="10720574"/>
                </a:lnTo>
                <a:cubicBezTo>
                  <a:pt x="8153820" y="10736411"/>
                  <a:pt x="8156366" y="10756011"/>
                  <a:pt x="8152836" y="10772994"/>
                </a:cubicBezTo>
                <a:close/>
                <a:moveTo>
                  <a:pt x="11132722" y="4031970"/>
                </a:moveTo>
                <a:cubicBezTo>
                  <a:pt x="11137823" y="4025037"/>
                  <a:pt x="11130981" y="4008234"/>
                  <a:pt x="11123797" y="4015267"/>
                </a:cubicBezTo>
                <a:cubicBezTo>
                  <a:pt x="11126788" y="4021182"/>
                  <a:pt x="11126278" y="4028102"/>
                  <a:pt x="11132722" y="4031970"/>
                </a:cubicBezTo>
                <a:close/>
                <a:moveTo>
                  <a:pt x="8653249" y="9648772"/>
                </a:moveTo>
                <a:cubicBezTo>
                  <a:pt x="8656286" y="9644760"/>
                  <a:pt x="8656795" y="9638477"/>
                  <a:pt x="8653971" y="9633683"/>
                </a:cubicBezTo>
                <a:cubicBezTo>
                  <a:pt x="8642039" y="9628955"/>
                  <a:pt x="8642295" y="9644379"/>
                  <a:pt x="8637369" y="9650234"/>
                </a:cubicBezTo>
                <a:cubicBezTo>
                  <a:pt x="8644651" y="9654524"/>
                  <a:pt x="8650213" y="9652783"/>
                  <a:pt x="8653249" y="9648772"/>
                </a:cubicBezTo>
                <a:close/>
                <a:moveTo>
                  <a:pt x="10524537" y="5416973"/>
                </a:moveTo>
                <a:cubicBezTo>
                  <a:pt x="10531318" y="5397011"/>
                  <a:pt x="10518835" y="5384868"/>
                  <a:pt x="10507159" y="5372051"/>
                </a:cubicBezTo>
                <a:cubicBezTo>
                  <a:pt x="10503028" y="5390635"/>
                  <a:pt x="10510398" y="5405117"/>
                  <a:pt x="10524537" y="5416973"/>
                </a:cubicBezTo>
                <a:close/>
                <a:moveTo>
                  <a:pt x="10826878" y="4732703"/>
                </a:moveTo>
                <a:cubicBezTo>
                  <a:pt x="10835662" y="4719747"/>
                  <a:pt x="10832141" y="4711559"/>
                  <a:pt x="10817356" y="4708087"/>
                </a:cubicBezTo>
                <a:cubicBezTo>
                  <a:pt x="10814298" y="4718471"/>
                  <a:pt x="10817204" y="4726897"/>
                  <a:pt x="10826878" y="4732703"/>
                </a:cubicBezTo>
                <a:close/>
                <a:moveTo>
                  <a:pt x="10066821" y="6455440"/>
                </a:moveTo>
                <a:cubicBezTo>
                  <a:pt x="10065259" y="6462231"/>
                  <a:pt x="10062174" y="6468553"/>
                  <a:pt x="10057931" y="6473672"/>
                </a:cubicBezTo>
                <a:cubicBezTo>
                  <a:pt x="10025343" y="6476371"/>
                  <a:pt x="9989490" y="6451139"/>
                  <a:pt x="9958012" y="6429667"/>
                </a:cubicBezTo>
                <a:cubicBezTo>
                  <a:pt x="9928828" y="6409862"/>
                  <a:pt x="9887337" y="6384452"/>
                  <a:pt x="9884069" y="6357571"/>
                </a:cubicBezTo>
                <a:cubicBezTo>
                  <a:pt x="9902495" y="6340449"/>
                  <a:pt x="9925178" y="6370166"/>
                  <a:pt x="9941857" y="6380582"/>
                </a:cubicBezTo>
                <a:cubicBezTo>
                  <a:pt x="9962915" y="6393706"/>
                  <a:pt x="9984191" y="6403257"/>
                  <a:pt x="9993132" y="6417707"/>
                </a:cubicBezTo>
                <a:cubicBezTo>
                  <a:pt x="10007749" y="6418679"/>
                  <a:pt x="10014907" y="6398046"/>
                  <a:pt x="10029935" y="6401326"/>
                </a:cubicBezTo>
                <a:cubicBezTo>
                  <a:pt x="10062490" y="6410447"/>
                  <a:pt x="10071508" y="6435064"/>
                  <a:pt x="10066821" y="6455440"/>
                </a:cubicBezTo>
                <a:close/>
                <a:moveTo>
                  <a:pt x="8324503" y="10400578"/>
                </a:moveTo>
                <a:cubicBezTo>
                  <a:pt x="8333267" y="10383707"/>
                  <a:pt x="8343148" y="10359505"/>
                  <a:pt x="8320658" y="10357170"/>
                </a:cubicBezTo>
                <a:cubicBezTo>
                  <a:pt x="8316194" y="10368069"/>
                  <a:pt x="8326261" y="10365687"/>
                  <a:pt x="8327671" y="10371203"/>
                </a:cubicBezTo>
                <a:cubicBezTo>
                  <a:pt x="8323108" y="10380788"/>
                  <a:pt x="8298096" y="10404083"/>
                  <a:pt x="8317353" y="10413924"/>
                </a:cubicBezTo>
                <a:cubicBezTo>
                  <a:pt x="8318785" y="10411010"/>
                  <a:pt x="8321582" y="10406201"/>
                  <a:pt x="8324503" y="10400578"/>
                </a:cubicBezTo>
                <a:close/>
                <a:moveTo>
                  <a:pt x="8666635" y="9632371"/>
                </a:moveTo>
                <a:cubicBezTo>
                  <a:pt x="8672089" y="9625138"/>
                  <a:pt x="8660971" y="9612506"/>
                  <a:pt x="8656813" y="9622132"/>
                </a:cubicBezTo>
                <a:cubicBezTo>
                  <a:pt x="8662809" y="9623796"/>
                  <a:pt x="8657294" y="9632428"/>
                  <a:pt x="8666635" y="9632371"/>
                </a:cubicBezTo>
                <a:close/>
                <a:moveTo>
                  <a:pt x="11072613" y="4187615"/>
                </a:moveTo>
                <a:cubicBezTo>
                  <a:pt x="11074157" y="4176048"/>
                  <a:pt x="11082968" y="4150340"/>
                  <a:pt x="11059759" y="4140595"/>
                </a:cubicBezTo>
                <a:cubicBezTo>
                  <a:pt x="11056377" y="4157475"/>
                  <a:pt x="11057371" y="4187515"/>
                  <a:pt x="11072613" y="4187615"/>
                </a:cubicBezTo>
                <a:close/>
                <a:moveTo>
                  <a:pt x="11169256" y="3973789"/>
                </a:moveTo>
                <a:cubicBezTo>
                  <a:pt x="11169844" y="3971305"/>
                  <a:pt x="11168172" y="3969036"/>
                  <a:pt x="11161966" y="3965783"/>
                </a:cubicBezTo>
                <a:cubicBezTo>
                  <a:pt x="11156299" y="3973997"/>
                  <a:pt x="11150386" y="3976999"/>
                  <a:pt x="11162987" y="3983077"/>
                </a:cubicBezTo>
                <a:cubicBezTo>
                  <a:pt x="11165821" y="3978970"/>
                  <a:pt x="11168669" y="3976272"/>
                  <a:pt x="11169256" y="3973789"/>
                </a:cubicBezTo>
                <a:close/>
                <a:moveTo>
                  <a:pt x="8288466" y="10497830"/>
                </a:moveTo>
                <a:cubicBezTo>
                  <a:pt x="8290070" y="10493712"/>
                  <a:pt x="8290432" y="10489493"/>
                  <a:pt x="8288693" y="10485074"/>
                </a:cubicBezTo>
                <a:cubicBezTo>
                  <a:pt x="8278759" y="10502319"/>
                  <a:pt x="8257056" y="10508189"/>
                  <a:pt x="8253184" y="10531274"/>
                </a:cubicBezTo>
                <a:cubicBezTo>
                  <a:pt x="8257483" y="10531292"/>
                  <a:pt x="8258136" y="10535541"/>
                  <a:pt x="8263700" y="10534807"/>
                </a:cubicBezTo>
                <a:cubicBezTo>
                  <a:pt x="8267660" y="10521631"/>
                  <a:pt x="8283653" y="10510185"/>
                  <a:pt x="8288466" y="10497830"/>
                </a:cubicBezTo>
                <a:close/>
                <a:moveTo>
                  <a:pt x="11023387" y="4308409"/>
                </a:moveTo>
                <a:lnTo>
                  <a:pt x="11009724" y="4332261"/>
                </a:lnTo>
                <a:lnTo>
                  <a:pt x="11009613" y="4331665"/>
                </a:lnTo>
                <a:lnTo>
                  <a:pt x="11023026" y="4305818"/>
                </a:lnTo>
                <a:close/>
                <a:moveTo>
                  <a:pt x="8687195" y="9600114"/>
                </a:moveTo>
                <a:cubicBezTo>
                  <a:pt x="8672149" y="9581239"/>
                  <a:pt x="8676426" y="9622059"/>
                  <a:pt x="8687195" y="9600114"/>
                </a:cubicBezTo>
                <a:close/>
                <a:moveTo>
                  <a:pt x="10637995" y="5189043"/>
                </a:moveTo>
                <a:cubicBezTo>
                  <a:pt x="10632993" y="5149582"/>
                  <a:pt x="10642266" y="5120515"/>
                  <a:pt x="10626326" y="5083881"/>
                </a:cubicBezTo>
                <a:cubicBezTo>
                  <a:pt x="10625973" y="5120459"/>
                  <a:pt x="10608578" y="5163291"/>
                  <a:pt x="10637995" y="5189043"/>
                </a:cubicBezTo>
                <a:close/>
                <a:moveTo>
                  <a:pt x="11053286" y="4256215"/>
                </a:moveTo>
                <a:lnTo>
                  <a:pt x="11041740" y="4276370"/>
                </a:lnTo>
                <a:lnTo>
                  <a:pt x="11042208" y="4268855"/>
                </a:lnTo>
                <a:lnTo>
                  <a:pt x="11051308" y="4251319"/>
                </a:lnTo>
                <a:close/>
                <a:moveTo>
                  <a:pt x="7719565" y="11802641"/>
                </a:moveTo>
                <a:cubicBezTo>
                  <a:pt x="7712804" y="11800040"/>
                  <a:pt x="7711080" y="11794226"/>
                  <a:pt x="7700159" y="11795401"/>
                </a:cubicBezTo>
                <a:cubicBezTo>
                  <a:pt x="7690781" y="11808471"/>
                  <a:pt x="7720477" y="11811653"/>
                  <a:pt x="7719565" y="11802641"/>
                </a:cubicBezTo>
                <a:close/>
                <a:moveTo>
                  <a:pt x="11389583" y="3500380"/>
                </a:moveTo>
                <a:cubicBezTo>
                  <a:pt x="11312603" y="3419459"/>
                  <a:pt x="11267617" y="3326162"/>
                  <a:pt x="11193713" y="3244051"/>
                </a:cubicBezTo>
                <a:cubicBezTo>
                  <a:pt x="11157520" y="3304029"/>
                  <a:pt x="11124414" y="3367411"/>
                  <a:pt x="11097000" y="3453702"/>
                </a:cubicBezTo>
                <a:cubicBezTo>
                  <a:pt x="11190857" y="3459481"/>
                  <a:pt x="11288339" y="3475530"/>
                  <a:pt x="11389583" y="3500380"/>
                </a:cubicBezTo>
                <a:close/>
                <a:moveTo>
                  <a:pt x="11070231" y="4226634"/>
                </a:moveTo>
                <a:lnTo>
                  <a:pt x="11066473" y="4233195"/>
                </a:lnTo>
                <a:lnTo>
                  <a:pt x="11066681" y="4221697"/>
                </a:lnTo>
                <a:lnTo>
                  <a:pt x="11067521" y="4220077"/>
                </a:lnTo>
                <a:close/>
                <a:moveTo>
                  <a:pt x="10620303" y="5247552"/>
                </a:moveTo>
                <a:cubicBezTo>
                  <a:pt x="10621943" y="5238069"/>
                  <a:pt x="10625239" y="5228302"/>
                  <a:pt x="10613957" y="5223827"/>
                </a:cubicBezTo>
                <a:cubicBezTo>
                  <a:pt x="10612745" y="5233495"/>
                  <a:pt x="10611483" y="5242122"/>
                  <a:pt x="10620303" y="5247552"/>
                </a:cubicBezTo>
                <a:close/>
                <a:moveTo>
                  <a:pt x="10686318" y="5098144"/>
                </a:moveTo>
                <a:cubicBezTo>
                  <a:pt x="10692802" y="5071927"/>
                  <a:pt x="10696933" y="5053345"/>
                  <a:pt x="10682678" y="5030209"/>
                </a:cubicBezTo>
                <a:cubicBezTo>
                  <a:pt x="10673377" y="5045487"/>
                  <a:pt x="10681920" y="5053854"/>
                  <a:pt x="10684498" y="5064176"/>
                </a:cubicBezTo>
                <a:cubicBezTo>
                  <a:pt x="10678085" y="5078690"/>
                  <a:pt x="10672854" y="5091684"/>
                  <a:pt x="10686318" y="5098144"/>
                </a:cubicBezTo>
                <a:close/>
                <a:moveTo>
                  <a:pt x="10726114" y="5008075"/>
                </a:moveTo>
                <a:cubicBezTo>
                  <a:pt x="10742084" y="4988091"/>
                  <a:pt x="10727832" y="4943018"/>
                  <a:pt x="10717771" y="4933471"/>
                </a:cubicBezTo>
                <a:cubicBezTo>
                  <a:pt x="10726341" y="4955625"/>
                  <a:pt x="10711769" y="4987451"/>
                  <a:pt x="10726114" y="5008075"/>
                </a:cubicBezTo>
                <a:close/>
                <a:moveTo>
                  <a:pt x="6606523" y="14335256"/>
                </a:moveTo>
                <a:cubicBezTo>
                  <a:pt x="6579837" y="14322956"/>
                  <a:pt x="6556896" y="14271025"/>
                  <a:pt x="6527149" y="14286424"/>
                </a:cubicBezTo>
                <a:cubicBezTo>
                  <a:pt x="6545253" y="14293914"/>
                  <a:pt x="6555274" y="14307006"/>
                  <a:pt x="6573378" y="14314496"/>
                </a:cubicBezTo>
                <a:cubicBezTo>
                  <a:pt x="6578934" y="14321538"/>
                  <a:pt x="6595445" y="14356866"/>
                  <a:pt x="6606523" y="14335256"/>
                </a:cubicBezTo>
                <a:close/>
                <a:moveTo>
                  <a:pt x="9820283" y="7066542"/>
                </a:moveTo>
                <a:cubicBezTo>
                  <a:pt x="9822542" y="7055872"/>
                  <a:pt x="9820875" y="7045511"/>
                  <a:pt x="9810927" y="7039925"/>
                </a:cubicBezTo>
                <a:cubicBezTo>
                  <a:pt x="9813156" y="7059667"/>
                  <a:pt x="9798354" y="7074128"/>
                  <a:pt x="9806090" y="7094999"/>
                </a:cubicBezTo>
                <a:cubicBezTo>
                  <a:pt x="9811845" y="7088178"/>
                  <a:pt x="9818025" y="7077209"/>
                  <a:pt x="9820283" y="7066542"/>
                </a:cubicBezTo>
                <a:close/>
                <a:moveTo>
                  <a:pt x="6929400" y="13616045"/>
                </a:moveTo>
                <a:cubicBezTo>
                  <a:pt x="6922049" y="13610758"/>
                  <a:pt x="6922451" y="13579846"/>
                  <a:pt x="6911630" y="13589336"/>
                </a:cubicBezTo>
                <a:cubicBezTo>
                  <a:pt x="6910660" y="13599610"/>
                  <a:pt x="6931138" y="13630574"/>
                  <a:pt x="6929400" y="13616045"/>
                </a:cubicBezTo>
                <a:close/>
                <a:moveTo>
                  <a:pt x="8303128" y="10509807"/>
                </a:moveTo>
                <a:cubicBezTo>
                  <a:pt x="8288861" y="10513484"/>
                  <a:pt x="8282828" y="10525489"/>
                  <a:pt x="8274624" y="10535007"/>
                </a:cubicBezTo>
                <a:cubicBezTo>
                  <a:pt x="8279326" y="10535989"/>
                  <a:pt x="8280940" y="10539837"/>
                  <a:pt x="8288427" y="10538303"/>
                </a:cubicBezTo>
                <a:cubicBezTo>
                  <a:pt x="8292587" y="10527756"/>
                  <a:pt x="8296089" y="10517257"/>
                  <a:pt x="8303128" y="10509807"/>
                </a:cubicBezTo>
                <a:close/>
                <a:moveTo>
                  <a:pt x="10548857" y="5427719"/>
                </a:moveTo>
                <a:cubicBezTo>
                  <a:pt x="10556432" y="5402496"/>
                  <a:pt x="10542283" y="5386044"/>
                  <a:pt x="10533862" y="5367014"/>
                </a:cubicBezTo>
                <a:cubicBezTo>
                  <a:pt x="10530406" y="5390996"/>
                  <a:pt x="10535939" y="5410789"/>
                  <a:pt x="10548857" y="5427719"/>
                </a:cubicBezTo>
                <a:close/>
                <a:moveTo>
                  <a:pt x="10673152" y="5146407"/>
                </a:moveTo>
                <a:cubicBezTo>
                  <a:pt x="10677077" y="5119060"/>
                  <a:pt x="10670541" y="5095764"/>
                  <a:pt x="10659699" y="5074137"/>
                </a:cubicBezTo>
                <a:cubicBezTo>
                  <a:pt x="10672956" y="5071832"/>
                  <a:pt x="10663097" y="5044516"/>
                  <a:pt x="10653352" y="5050415"/>
                </a:cubicBezTo>
                <a:cubicBezTo>
                  <a:pt x="10644286" y="5088245"/>
                  <a:pt x="10657608" y="5118110"/>
                  <a:pt x="10673152" y="5146407"/>
                </a:cubicBezTo>
                <a:close/>
                <a:moveTo>
                  <a:pt x="8003576" y="11193560"/>
                </a:moveTo>
                <a:cubicBezTo>
                  <a:pt x="7981251" y="11195862"/>
                  <a:pt x="7967511" y="11206796"/>
                  <a:pt x="7964528" y="11228849"/>
                </a:cubicBezTo>
                <a:cubicBezTo>
                  <a:pt x="7968525" y="11229217"/>
                  <a:pt x="7969174" y="11233470"/>
                  <a:pt x="7975047" y="11232376"/>
                </a:cubicBezTo>
                <a:cubicBezTo>
                  <a:pt x="7979337" y="11214529"/>
                  <a:pt x="7999286" y="11211409"/>
                  <a:pt x="8003576" y="11193560"/>
                </a:cubicBezTo>
                <a:close/>
                <a:moveTo>
                  <a:pt x="7013727" y="13437629"/>
                </a:moveTo>
                <a:cubicBezTo>
                  <a:pt x="6997630" y="13450151"/>
                  <a:pt x="6995966" y="13484656"/>
                  <a:pt x="6968108" y="13479397"/>
                </a:cubicBezTo>
                <a:cubicBezTo>
                  <a:pt x="6972032" y="13453440"/>
                  <a:pt x="6984438" y="13441301"/>
                  <a:pt x="6996657" y="13429584"/>
                </a:cubicBezTo>
                <a:cubicBezTo>
                  <a:pt x="7006750" y="13429511"/>
                  <a:pt x="7008256" y="13435211"/>
                  <a:pt x="7013727" y="13437629"/>
                </a:cubicBezTo>
                <a:close/>
                <a:moveTo>
                  <a:pt x="6529552" y="14536425"/>
                </a:moveTo>
                <a:cubicBezTo>
                  <a:pt x="6465203" y="14495231"/>
                  <a:pt x="6395870" y="14445708"/>
                  <a:pt x="6322030" y="14389089"/>
                </a:cubicBezTo>
                <a:cubicBezTo>
                  <a:pt x="6256011" y="14338989"/>
                  <a:pt x="6180081" y="14277873"/>
                  <a:pt x="6115186" y="14251752"/>
                </a:cubicBezTo>
                <a:cubicBezTo>
                  <a:pt x="6059860" y="14229348"/>
                  <a:pt x="6038354" y="14251497"/>
                  <a:pt x="5995761" y="14291383"/>
                </a:cubicBezTo>
                <a:cubicBezTo>
                  <a:pt x="5959360" y="14325329"/>
                  <a:pt x="5906234" y="14380981"/>
                  <a:pt x="5948267" y="14409253"/>
                </a:cubicBezTo>
                <a:cubicBezTo>
                  <a:pt x="5960121" y="14390497"/>
                  <a:pt x="5950875" y="14380286"/>
                  <a:pt x="5953929" y="14365300"/>
                </a:cubicBezTo>
                <a:cubicBezTo>
                  <a:pt x="5959884" y="14358742"/>
                  <a:pt x="5975819" y="14378034"/>
                  <a:pt x="5978210" y="14362244"/>
                </a:cubicBezTo>
                <a:cubicBezTo>
                  <a:pt x="6006433" y="14305288"/>
                  <a:pt x="6046775" y="14279721"/>
                  <a:pt x="6086642" y="14252923"/>
                </a:cubicBezTo>
                <a:cubicBezTo>
                  <a:pt x="6092338" y="14263097"/>
                  <a:pt x="6090891" y="14276752"/>
                  <a:pt x="6099900" y="14286348"/>
                </a:cubicBezTo>
                <a:cubicBezTo>
                  <a:pt x="6103346" y="14279703"/>
                  <a:pt x="6104129" y="14265244"/>
                  <a:pt x="6114368" y="14274363"/>
                </a:cubicBezTo>
                <a:cubicBezTo>
                  <a:pt x="6187419" y="14309703"/>
                  <a:pt x="6235763" y="14347910"/>
                  <a:pt x="6285812" y="14386870"/>
                </a:cubicBezTo>
                <a:cubicBezTo>
                  <a:pt x="6316809" y="14411286"/>
                  <a:pt x="6350595" y="14432850"/>
                  <a:pt x="6364978" y="14459115"/>
                </a:cubicBezTo>
                <a:cubicBezTo>
                  <a:pt x="6333463" y="14499302"/>
                  <a:pt x="6305226" y="14547063"/>
                  <a:pt x="6268057" y="14573522"/>
                </a:cubicBezTo>
                <a:cubicBezTo>
                  <a:pt x="6313982" y="14609128"/>
                  <a:pt x="6362794" y="14643969"/>
                  <a:pt x="6416716" y="14676472"/>
                </a:cubicBezTo>
                <a:cubicBezTo>
                  <a:pt x="6450146" y="14619263"/>
                  <a:pt x="6490419" y="14578861"/>
                  <a:pt x="6529552" y="14536425"/>
                </a:cubicBezTo>
                <a:close/>
                <a:moveTo>
                  <a:pt x="8805241" y="9387929"/>
                </a:moveTo>
                <a:cubicBezTo>
                  <a:pt x="8791715" y="9376838"/>
                  <a:pt x="8796614" y="9339107"/>
                  <a:pt x="8776471" y="9342994"/>
                </a:cubicBezTo>
                <a:cubicBezTo>
                  <a:pt x="8788145" y="9354801"/>
                  <a:pt x="8788373" y="9390194"/>
                  <a:pt x="8805241" y="9387929"/>
                </a:cubicBezTo>
                <a:close/>
                <a:moveTo>
                  <a:pt x="10624715" y="5274499"/>
                </a:moveTo>
                <a:cubicBezTo>
                  <a:pt x="10622047" y="5266688"/>
                  <a:pt x="10627648" y="5248241"/>
                  <a:pt x="10613446" y="5252683"/>
                </a:cubicBezTo>
                <a:cubicBezTo>
                  <a:pt x="10609674" y="5261221"/>
                  <a:pt x="10616011" y="5280348"/>
                  <a:pt x="10624715" y="5274499"/>
                </a:cubicBezTo>
                <a:close/>
                <a:moveTo>
                  <a:pt x="10640181" y="5239496"/>
                </a:moveTo>
                <a:cubicBezTo>
                  <a:pt x="10637783" y="5224151"/>
                  <a:pt x="10641535" y="5206423"/>
                  <a:pt x="10626216" y="5196083"/>
                </a:cubicBezTo>
                <a:cubicBezTo>
                  <a:pt x="10623406" y="5211677"/>
                  <a:pt x="10625406" y="5240620"/>
                  <a:pt x="10640181" y="5239496"/>
                </a:cubicBezTo>
                <a:close/>
                <a:moveTo>
                  <a:pt x="8507379" y="10069065"/>
                </a:moveTo>
                <a:cubicBezTo>
                  <a:pt x="8499831" y="10049585"/>
                  <a:pt x="8497782" y="10011197"/>
                  <a:pt x="8471055" y="10013760"/>
                </a:cubicBezTo>
                <a:cubicBezTo>
                  <a:pt x="8468490" y="10040269"/>
                  <a:pt x="8475906" y="10084029"/>
                  <a:pt x="8507379" y="10069065"/>
                </a:cubicBezTo>
                <a:close/>
                <a:moveTo>
                  <a:pt x="11388447" y="3548698"/>
                </a:moveTo>
                <a:cubicBezTo>
                  <a:pt x="11388746" y="3547300"/>
                  <a:pt x="11388386" y="3545229"/>
                  <a:pt x="11388073" y="3543051"/>
                </a:cubicBezTo>
                <a:cubicBezTo>
                  <a:pt x="11290032" y="3510950"/>
                  <a:pt x="11195278" y="3486419"/>
                  <a:pt x="11109153" y="3485075"/>
                </a:cubicBezTo>
                <a:cubicBezTo>
                  <a:pt x="11103079" y="3480351"/>
                  <a:pt x="11107464" y="3471582"/>
                  <a:pt x="11094005" y="3469714"/>
                </a:cubicBezTo>
                <a:cubicBezTo>
                  <a:pt x="11073305" y="3530419"/>
                  <a:pt x="11063451" y="3590818"/>
                  <a:pt x="11057883" y="3640364"/>
                </a:cubicBezTo>
                <a:cubicBezTo>
                  <a:pt x="11056170" y="3656942"/>
                  <a:pt x="11051579" y="3678878"/>
                  <a:pt x="11060851" y="3693682"/>
                </a:cubicBezTo>
                <a:cubicBezTo>
                  <a:pt x="11123908" y="3675655"/>
                  <a:pt x="11196993" y="3631468"/>
                  <a:pt x="11261071" y="3604205"/>
                </a:cubicBezTo>
                <a:cubicBezTo>
                  <a:pt x="11303425" y="3585699"/>
                  <a:pt x="11345353" y="3567004"/>
                  <a:pt x="11384869" y="3550303"/>
                </a:cubicBezTo>
                <a:cubicBezTo>
                  <a:pt x="11387191" y="3550819"/>
                  <a:pt x="11388149" y="3550095"/>
                  <a:pt x="11388447" y="3548698"/>
                </a:cubicBezTo>
                <a:close/>
                <a:moveTo>
                  <a:pt x="7996312" y="11229160"/>
                </a:moveTo>
                <a:cubicBezTo>
                  <a:pt x="7980115" y="11229358"/>
                  <a:pt x="7966553" y="11251526"/>
                  <a:pt x="7971239" y="11261106"/>
                </a:cubicBezTo>
                <a:cubicBezTo>
                  <a:pt x="7976837" y="11247462"/>
                  <a:pt x="7993544" y="11245242"/>
                  <a:pt x="7996312" y="11229160"/>
                </a:cubicBezTo>
                <a:close/>
                <a:moveTo>
                  <a:pt x="10454054" y="5670383"/>
                </a:moveTo>
                <a:cubicBezTo>
                  <a:pt x="10443794" y="5665850"/>
                  <a:pt x="10430909" y="5684604"/>
                  <a:pt x="10441408" y="5689752"/>
                </a:cubicBezTo>
                <a:cubicBezTo>
                  <a:pt x="10444986" y="5681656"/>
                  <a:pt x="10451912" y="5682170"/>
                  <a:pt x="10454054" y="5670383"/>
                </a:cubicBezTo>
                <a:close/>
                <a:moveTo>
                  <a:pt x="10848096" y="4779322"/>
                </a:moveTo>
                <a:cubicBezTo>
                  <a:pt x="10851908" y="4767231"/>
                  <a:pt x="10844031" y="4759668"/>
                  <a:pt x="10839845" y="4750677"/>
                </a:cubicBezTo>
                <a:cubicBezTo>
                  <a:pt x="10837263" y="4762290"/>
                  <a:pt x="10836100" y="4773002"/>
                  <a:pt x="10848096" y="4779322"/>
                </a:cubicBezTo>
                <a:close/>
                <a:moveTo>
                  <a:pt x="10711325" y="5096948"/>
                </a:moveTo>
                <a:cubicBezTo>
                  <a:pt x="10708710" y="5068241"/>
                  <a:pt x="10720861" y="5033815"/>
                  <a:pt x="10699173" y="5012498"/>
                </a:cubicBezTo>
                <a:cubicBezTo>
                  <a:pt x="10696866" y="5043111"/>
                  <a:pt x="10696404" y="5073008"/>
                  <a:pt x="10711325" y="5096948"/>
                </a:cubicBezTo>
                <a:close/>
                <a:moveTo>
                  <a:pt x="10798838" y="4898883"/>
                </a:moveTo>
                <a:cubicBezTo>
                  <a:pt x="10787121" y="4889624"/>
                  <a:pt x="10786972" y="4886497"/>
                  <a:pt x="10797840" y="4873442"/>
                </a:cubicBezTo>
                <a:cubicBezTo>
                  <a:pt x="10794849" y="4869825"/>
                  <a:pt x="10792193" y="4862274"/>
                  <a:pt x="10788286" y="4856402"/>
                </a:cubicBezTo>
                <a:lnTo>
                  <a:pt x="10786025" y="4855479"/>
                </a:lnTo>
                <a:lnTo>
                  <a:pt x="10771221" y="4849435"/>
                </a:lnTo>
                <a:cubicBezTo>
                  <a:pt x="10778528" y="4855981"/>
                  <a:pt x="10777580" y="4873419"/>
                  <a:pt x="10778731" y="4886683"/>
                </a:cubicBezTo>
                <a:lnTo>
                  <a:pt x="10779158" y="4888061"/>
                </a:lnTo>
                <a:lnTo>
                  <a:pt x="10783327" y="4901564"/>
                </a:lnTo>
                <a:cubicBezTo>
                  <a:pt x="10786247" y="4904225"/>
                  <a:pt x="10790986" y="4903959"/>
                  <a:pt x="10798838" y="4898883"/>
                </a:cubicBezTo>
                <a:close/>
                <a:moveTo>
                  <a:pt x="7165207" y="13124221"/>
                </a:moveTo>
                <a:cubicBezTo>
                  <a:pt x="7161288" y="13112297"/>
                  <a:pt x="7142812" y="13114836"/>
                  <a:pt x="7133831" y="13123609"/>
                </a:cubicBezTo>
                <a:cubicBezTo>
                  <a:pt x="7146882" y="13129884"/>
                  <a:pt x="7157357" y="13130436"/>
                  <a:pt x="7165207" y="13124221"/>
                </a:cubicBezTo>
                <a:close/>
                <a:moveTo>
                  <a:pt x="7295761" y="12828747"/>
                </a:moveTo>
                <a:cubicBezTo>
                  <a:pt x="7269397" y="12841050"/>
                  <a:pt x="7231816" y="12824445"/>
                  <a:pt x="7210226" y="12849050"/>
                </a:cubicBezTo>
                <a:cubicBezTo>
                  <a:pt x="7238185" y="12848153"/>
                  <a:pt x="7290034" y="12848639"/>
                  <a:pt x="7295761" y="12828747"/>
                </a:cubicBezTo>
                <a:close/>
                <a:moveTo>
                  <a:pt x="11574866" y="3145547"/>
                </a:moveTo>
                <a:cubicBezTo>
                  <a:pt x="11577460" y="3142997"/>
                  <a:pt x="11579171" y="3140566"/>
                  <a:pt x="11577027" y="3135030"/>
                </a:cubicBezTo>
                <a:cubicBezTo>
                  <a:pt x="11565304" y="3125771"/>
                  <a:pt x="11558363" y="3155336"/>
                  <a:pt x="11567414" y="3156785"/>
                </a:cubicBezTo>
                <a:cubicBezTo>
                  <a:pt x="11568797" y="3150768"/>
                  <a:pt x="11572273" y="3148098"/>
                  <a:pt x="11574866" y="3145547"/>
                </a:cubicBezTo>
                <a:close/>
                <a:moveTo>
                  <a:pt x="8309921" y="10538398"/>
                </a:moveTo>
                <a:cubicBezTo>
                  <a:pt x="8306958" y="10521096"/>
                  <a:pt x="8320109" y="10520143"/>
                  <a:pt x="8317146" y="10502842"/>
                </a:cubicBezTo>
                <a:cubicBezTo>
                  <a:pt x="8301868" y="10506262"/>
                  <a:pt x="8304522" y="10528213"/>
                  <a:pt x="8295710" y="10538436"/>
                </a:cubicBezTo>
                <a:cubicBezTo>
                  <a:pt x="8300312" y="10538103"/>
                  <a:pt x="8305269" y="10538074"/>
                  <a:pt x="8309921" y="10538398"/>
                </a:cubicBezTo>
                <a:close/>
                <a:moveTo>
                  <a:pt x="6854807" y="13834099"/>
                </a:moveTo>
                <a:cubicBezTo>
                  <a:pt x="6836800" y="13813780"/>
                  <a:pt x="6857584" y="13779181"/>
                  <a:pt x="6863346" y="13750307"/>
                </a:cubicBezTo>
                <a:cubicBezTo>
                  <a:pt x="6869352" y="13751416"/>
                  <a:pt x="6875359" y="13752524"/>
                  <a:pt x="6881175" y="13754064"/>
                </a:cubicBezTo>
                <a:cubicBezTo>
                  <a:pt x="6874424" y="13784046"/>
                  <a:pt x="6866990" y="13812182"/>
                  <a:pt x="6854807" y="13834099"/>
                </a:cubicBezTo>
                <a:close/>
                <a:moveTo>
                  <a:pt x="6449536" y="14751562"/>
                </a:moveTo>
                <a:cubicBezTo>
                  <a:pt x="6453563" y="14731040"/>
                  <a:pt x="6428735" y="14712412"/>
                  <a:pt x="6410802" y="14710615"/>
                </a:cubicBezTo>
                <a:cubicBezTo>
                  <a:pt x="6405057" y="14730537"/>
                  <a:pt x="6393609" y="14735689"/>
                  <a:pt x="6393818" y="14749054"/>
                </a:cubicBezTo>
                <a:cubicBezTo>
                  <a:pt x="6406518" y="14757217"/>
                  <a:pt x="6416330" y="14766148"/>
                  <a:pt x="6434565" y="14772163"/>
                </a:cubicBezTo>
                <a:cubicBezTo>
                  <a:pt x="6443644" y="14765454"/>
                  <a:pt x="6448193" y="14758403"/>
                  <a:pt x="6449536" y="14751562"/>
                </a:cubicBezTo>
                <a:close/>
                <a:moveTo>
                  <a:pt x="6636856" y="14327762"/>
                </a:moveTo>
                <a:cubicBezTo>
                  <a:pt x="6614049" y="14313607"/>
                  <a:pt x="6604622" y="14291094"/>
                  <a:pt x="6575387" y="14282254"/>
                </a:cubicBezTo>
                <a:cubicBezTo>
                  <a:pt x="6577513" y="14300522"/>
                  <a:pt x="6623070" y="14345116"/>
                  <a:pt x="6636856" y="14327762"/>
                </a:cubicBezTo>
                <a:close/>
                <a:moveTo>
                  <a:pt x="10992634" y="4471262"/>
                </a:moveTo>
                <a:cubicBezTo>
                  <a:pt x="10993723" y="4441120"/>
                  <a:pt x="10986817" y="4414081"/>
                  <a:pt x="10970072" y="4390861"/>
                </a:cubicBezTo>
                <a:cubicBezTo>
                  <a:pt x="10962846" y="4401448"/>
                  <a:pt x="10967103" y="4429869"/>
                  <a:pt x="10970961" y="4445354"/>
                </a:cubicBezTo>
                <a:cubicBezTo>
                  <a:pt x="10961149" y="4436425"/>
                  <a:pt x="10957376" y="4444965"/>
                  <a:pt x="10954693" y="4454498"/>
                </a:cubicBezTo>
                <a:cubicBezTo>
                  <a:pt x="10967063" y="4464556"/>
                  <a:pt x="10974016" y="4461504"/>
                  <a:pt x="10992634" y="4471262"/>
                </a:cubicBezTo>
                <a:close/>
                <a:moveTo>
                  <a:pt x="10733879" y="5059624"/>
                </a:moveTo>
                <a:cubicBezTo>
                  <a:pt x="10739329" y="5047778"/>
                  <a:pt x="10731772" y="5030473"/>
                  <a:pt x="10725001" y="5019828"/>
                </a:cubicBezTo>
                <a:cubicBezTo>
                  <a:pt x="10718171" y="5038749"/>
                  <a:pt x="10721185" y="5053856"/>
                  <a:pt x="10723584" y="5069202"/>
                </a:cubicBezTo>
                <a:cubicBezTo>
                  <a:pt x="10728802" y="5066915"/>
                  <a:pt x="10732063" y="5063573"/>
                  <a:pt x="10733879" y="5059624"/>
                </a:cubicBezTo>
                <a:close/>
                <a:moveTo>
                  <a:pt x="11412197" y="3527707"/>
                </a:moveTo>
                <a:cubicBezTo>
                  <a:pt x="11368991" y="3506577"/>
                  <a:pt x="11330125" y="3497562"/>
                  <a:pt x="11295022" y="3497348"/>
                </a:cubicBezTo>
                <a:cubicBezTo>
                  <a:pt x="11324559" y="3507850"/>
                  <a:pt x="11362095" y="3515257"/>
                  <a:pt x="11403643" y="3536674"/>
                </a:cubicBezTo>
                <a:cubicBezTo>
                  <a:pt x="11406143" y="3532171"/>
                  <a:pt x="11411027" y="3533818"/>
                  <a:pt x="11412197" y="3527707"/>
                </a:cubicBezTo>
                <a:close/>
                <a:moveTo>
                  <a:pt x="7325288" y="12778092"/>
                </a:moveTo>
                <a:cubicBezTo>
                  <a:pt x="7284480" y="12776879"/>
                  <a:pt x="7216918" y="12766901"/>
                  <a:pt x="7208127" y="12809902"/>
                </a:cubicBezTo>
                <a:cubicBezTo>
                  <a:pt x="7242090" y="12786177"/>
                  <a:pt x="7290610" y="12799971"/>
                  <a:pt x="7325288" y="12778092"/>
                </a:cubicBezTo>
                <a:close/>
                <a:moveTo>
                  <a:pt x="8726797" y="9608524"/>
                </a:moveTo>
                <a:cubicBezTo>
                  <a:pt x="8726010" y="9608007"/>
                  <a:pt x="8723911" y="9606631"/>
                  <a:pt x="8719713" y="9603878"/>
                </a:cubicBezTo>
                <a:cubicBezTo>
                  <a:pt x="8719713" y="9603878"/>
                  <a:pt x="8729159" y="9610072"/>
                  <a:pt x="8726797" y="9608524"/>
                </a:cubicBezTo>
                <a:close/>
                <a:moveTo>
                  <a:pt x="11051326" y="4347654"/>
                </a:moveTo>
                <a:cubicBezTo>
                  <a:pt x="11058223" y="4338963"/>
                  <a:pt x="11054644" y="4320539"/>
                  <a:pt x="11043295" y="4327774"/>
                </a:cubicBezTo>
                <a:cubicBezTo>
                  <a:pt x="11048180" y="4334015"/>
                  <a:pt x="11043603" y="4343221"/>
                  <a:pt x="11051326" y="4347654"/>
                </a:cubicBezTo>
                <a:close/>
                <a:moveTo>
                  <a:pt x="9763301" y="7266308"/>
                </a:moveTo>
                <a:lnTo>
                  <a:pt x="9756536" y="7254574"/>
                </a:lnTo>
                <a:cubicBezTo>
                  <a:pt x="9741558" y="7255658"/>
                  <a:pt x="9754852" y="7278727"/>
                  <a:pt x="9763301" y="7266308"/>
                </a:cubicBezTo>
                <a:close/>
                <a:moveTo>
                  <a:pt x="11428428" y="3500208"/>
                </a:moveTo>
                <a:cubicBezTo>
                  <a:pt x="11447270" y="3374439"/>
                  <a:pt x="11506636" y="3257397"/>
                  <a:pt x="11565083" y="3112417"/>
                </a:cubicBezTo>
                <a:cubicBezTo>
                  <a:pt x="11518080" y="3107965"/>
                  <a:pt x="11468249" y="3109911"/>
                  <a:pt x="11426588" y="3121075"/>
                </a:cubicBezTo>
                <a:cubicBezTo>
                  <a:pt x="11349042" y="3141877"/>
                  <a:pt x="11275092" y="3181094"/>
                  <a:pt x="11207167" y="3223992"/>
                </a:cubicBezTo>
                <a:cubicBezTo>
                  <a:pt x="11248641" y="3274439"/>
                  <a:pt x="11291446" y="3326493"/>
                  <a:pt x="11331967" y="3374479"/>
                </a:cubicBezTo>
                <a:cubicBezTo>
                  <a:pt x="11368121" y="3418496"/>
                  <a:pt x="11391204" y="3464386"/>
                  <a:pt x="11428428" y="3500208"/>
                </a:cubicBezTo>
                <a:close/>
                <a:moveTo>
                  <a:pt x="8541070" y="10035517"/>
                </a:moveTo>
                <a:cubicBezTo>
                  <a:pt x="8542186" y="10031363"/>
                  <a:pt x="8542816" y="10027654"/>
                  <a:pt x="8543912" y="10023966"/>
                </a:cubicBezTo>
                <a:cubicBezTo>
                  <a:pt x="8533296" y="10021164"/>
                  <a:pt x="8537756" y="10015289"/>
                  <a:pt x="8528231" y="10019541"/>
                </a:cubicBezTo>
                <a:cubicBezTo>
                  <a:pt x="8524032" y="10030098"/>
                  <a:pt x="8533757" y="10031927"/>
                  <a:pt x="8541070" y="10035517"/>
                </a:cubicBezTo>
                <a:close/>
                <a:moveTo>
                  <a:pt x="6629173" y="14363612"/>
                </a:moveTo>
                <a:cubicBezTo>
                  <a:pt x="6618904" y="14345314"/>
                  <a:pt x="6577480" y="14347908"/>
                  <a:pt x="6567860" y="14365064"/>
                </a:cubicBezTo>
                <a:cubicBezTo>
                  <a:pt x="6586917" y="14375013"/>
                  <a:pt x="6612579" y="14374630"/>
                  <a:pt x="6629173" y="14363612"/>
                </a:cubicBezTo>
                <a:close/>
                <a:moveTo>
                  <a:pt x="11076056" y="4300909"/>
                </a:moveTo>
                <a:cubicBezTo>
                  <a:pt x="11083351" y="4289587"/>
                  <a:pt x="11084614" y="4272026"/>
                  <a:pt x="11082257" y="4255737"/>
                </a:cubicBezTo>
                <a:lnTo>
                  <a:pt x="11070231" y="4226634"/>
                </a:lnTo>
                <a:lnTo>
                  <a:pt x="11090416" y="4191398"/>
                </a:lnTo>
                <a:lnTo>
                  <a:pt x="11091175" y="4191734"/>
                </a:lnTo>
                <a:lnTo>
                  <a:pt x="11094382" y="4184474"/>
                </a:lnTo>
                <a:lnTo>
                  <a:pt x="11090416" y="4191398"/>
                </a:lnTo>
                <a:lnTo>
                  <a:pt x="11086175" y="4189525"/>
                </a:lnTo>
                <a:lnTo>
                  <a:pt x="11084354" y="4188720"/>
                </a:lnTo>
                <a:lnTo>
                  <a:pt x="11087561" y="4181461"/>
                </a:lnTo>
                <a:lnTo>
                  <a:pt x="11074228" y="4207153"/>
                </a:lnTo>
                <a:lnTo>
                  <a:pt x="11067521" y="4220077"/>
                </a:lnTo>
                <a:lnTo>
                  <a:pt x="11066744" y="4218196"/>
                </a:lnTo>
                <a:lnTo>
                  <a:pt x="11066681" y="4221697"/>
                </a:lnTo>
                <a:lnTo>
                  <a:pt x="11051308" y="4251319"/>
                </a:lnTo>
                <a:lnTo>
                  <a:pt x="11041956" y="4228169"/>
                </a:lnTo>
                <a:cubicBezTo>
                  <a:pt x="11030516" y="4237916"/>
                  <a:pt x="11043648" y="4250863"/>
                  <a:pt x="11042440" y="4265130"/>
                </a:cubicBezTo>
                <a:lnTo>
                  <a:pt x="11042208" y="4268855"/>
                </a:lnTo>
                <a:lnTo>
                  <a:pt x="11023026" y="4305818"/>
                </a:lnTo>
                <a:lnTo>
                  <a:pt x="11021898" y="4297729"/>
                </a:lnTo>
                <a:cubicBezTo>
                  <a:pt x="11019813" y="4291401"/>
                  <a:pt x="11016319" y="4285615"/>
                  <a:pt x="11010608" y="4280667"/>
                </a:cubicBezTo>
                <a:cubicBezTo>
                  <a:pt x="11010346" y="4295097"/>
                  <a:pt x="11007778" y="4310423"/>
                  <a:pt x="11008286" y="4324554"/>
                </a:cubicBezTo>
                <a:lnTo>
                  <a:pt x="11009613" y="4331665"/>
                </a:lnTo>
                <a:lnTo>
                  <a:pt x="11005257" y="4340058"/>
                </a:lnTo>
                <a:cubicBezTo>
                  <a:pt x="10987924" y="4304329"/>
                  <a:pt x="11007301" y="4254708"/>
                  <a:pt x="10977291" y="4224606"/>
                </a:cubicBezTo>
                <a:cubicBezTo>
                  <a:pt x="10971603" y="4250164"/>
                  <a:pt x="10977943" y="4278484"/>
                  <a:pt x="10979971" y="4303877"/>
                </a:cubicBezTo>
                <a:cubicBezTo>
                  <a:pt x="10980815" y="4321859"/>
                  <a:pt x="10975945" y="4345640"/>
                  <a:pt x="10983711" y="4362875"/>
                </a:cubicBezTo>
                <a:lnTo>
                  <a:pt x="10991769" y="4372167"/>
                </a:lnTo>
                <a:lnTo>
                  <a:pt x="10996369" y="4377472"/>
                </a:lnTo>
                <a:lnTo>
                  <a:pt x="10996954" y="4367700"/>
                </a:lnTo>
                <a:lnTo>
                  <a:pt x="10997597" y="4356961"/>
                </a:lnTo>
                <a:cubicBezTo>
                  <a:pt x="10996695" y="4351076"/>
                  <a:pt x="10996864" y="4345792"/>
                  <a:pt x="11005257" y="4340058"/>
                </a:cubicBezTo>
                <a:lnTo>
                  <a:pt x="11009724" y="4332261"/>
                </a:lnTo>
                <a:lnTo>
                  <a:pt x="11012025" y="4344596"/>
                </a:lnTo>
                <a:lnTo>
                  <a:pt x="11016607" y="4350767"/>
                </a:lnTo>
                <a:lnTo>
                  <a:pt x="11024413" y="4361282"/>
                </a:lnTo>
                <a:lnTo>
                  <a:pt x="11024541" y="4343932"/>
                </a:lnTo>
                <a:lnTo>
                  <a:pt x="11024730" y="4318040"/>
                </a:lnTo>
                <a:lnTo>
                  <a:pt x="11023387" y="4308409"/>
                </a:lnTo>
                <a:lnTo>
                  <a:pt x="11041740" y="4276370"/>
                </a:lnTo>
                <a:lnTo>
                  <a:pt x="11041072" y="4287110"/>
                </a:lnTo>
                <a:cubicBezTo>
                  <a:pt x="11040841" y="4294408"/>
                  <a:pt x="11042969" y="4300835"/>
                  <a:pt x="11053861" y="4303861"/>
                </a:cubicBezTo>
                <a:cubicBezTo>
                  <a:pt x="11056418" y="4289425"/>
                  <a:pt x="11057544" y="4275632"/>
                  <a:pt x="11055980" y="4262883"/>
                </a:cubicBezTo>
                <a:lnTo>
                  <a:pt x="11053286" y="4256215"/>
                </a:lnTo>
                <a:lnTo>
                  <a:pt x="11066473" y="4233195"/>
                </a:lnTo>
                <a:lnTo>
                  <a:pt x="11065954" y="4261931"/>
                </a:lnTo>
                <a:cubicBezTo>
                  <a:pt x="11067414" y="4275782"/>
                  <a:pt x="11070688" y="4288840"/>
                  <a:pt x="11076056" y="4300909"/>
                </a:cubicBezTo>
                <a:close/>
                <a:moveTo>
                  <a:pt x="9792197" y="7208137"/>
                </a:moveTo>
                <a:cubicBezTo>
                  <a:pt x="9788294" y="7202301"/>
                  <a:pt x="9785415" y="7192638"/>
                  <a:pt x="9779463" y="7194454"/>
                </a:cubicBezTo>
                <a:cubicBezTo>
                  <a:pt x="9783895" y="7202142"/>
                  <a:pt x="9771759" y="7205366"/>
                  <a:pt x="9780478" y="7214900"/>
                </a:cubicBezTo>
                <a:close/>
                <a:moveTo>
                  <a:pt x="11538574" y="3261311"/>
                </a:moveTo>
                <a:cubicBezTo>
                  <a:pt x="11526158" y="3259395"/>
                  <a:pt x="11539772" y="3247055"/>
                  <a:pt x="11523426" y="3245951"/>
                </a:cubicBezTo>
                <a:cubicBezTo>
                  <a:pt x="11517106" y="3257945"/>
                  <a:pt x="11519777" y="3265753"/>
                  <a:pt x="11529832" y="3270705"/>
                </a:cubicBezTo>
                <a:cubicBezTo>
                  <a:pt x="11532332" y="3266202"/>
                  <a:pt x="11536600" y="3268087"/>
                  <a:pt x="11538574" y="3261311"/>
                </a:cubicBezTo>
                <a:close/>
                <a:moveTo>
                  <a:pt x="10578099" y="5436558"/>
                </a:moveTo>
                <a:cubicBezTo>
                  <a:pt x="10580076" y="5407845"/>
                  <a:pt x="10575011" y="5384684"/>
                  <a:pt x="10565725" y="5360688"/>
                </a:cubicBezTo>
                <a:lnTo>
                  <a:pt x="10565390" y="5359714"/>
                </a:lnTo>
                <a:lnTo>
                  <a:pt x="10557609" y="5337075"/>
                </a:lnTo>
                <a:cubicBezTo>
                  <a:pt x="10553704" y="5329609"/>
                  <a:pt x="10548034" y="5324553"/>
                  <a:pt x="10538899" y="5327915"/>
                </a:cubicBezTo>
                <a:lnTo>
                  <a:pt x="10549361" y="5358978"/>
                </a:lnTo>
                <a:lnTo>
                  <a:pt x="10557345" y="5382683"/>
                </a:lnTo>
                <a:cubicBezTo>
                  <a:pt x="10563307" y="5401072"/>
                  <a:pt x="10569657" y="5419308"/>
                  <a:pt x="10578099" y="5436558"/>
                </a:cubicBezTo>
                <a:close/>
                <a:moveTo>
                  <a:pt x="11030412" y="4413439"/>
                </a:moveTo>
                <a:cubicBezTo>
                  <a:pt x="11025485" y="4410751"/>
                  <a:pt x="11031389" y="4403153"/>
                  <a:pt x="11023199" y="4402086"/>
                </a:cubicBezTo>
                <a:cubicBezTo>
                  <a:pt x="11017196" y="4407600"/>
                  <a:pt x="11025359" y="4421414"/>
                  <a:pt x="11030412" y="4413439"/>
                </a:cubicBezTo>
                <a:close/>
                <a:moveTo>
                  <a:pt x="9315714" y="8300448"/>
                </a:moveTo>
                <a:cubicBezTo>
                  <a:pt x="9256907" y="8269881"/>
                  <a:pt x="9222188" y="8245882"/>
                  <a:pt x="9168068" y="8239281"/>
                </a:cubicBezTo>
                <a:cubicBezTo>
                  <a:pt x="9162736" y="8223688"/>
                  <a:pt x="9137093" y="8219487"/>
                  <a:pt x="9120574" y="8214227"/>
                </a:cubicBezTo>
                <a:cubicBezTo>
                  <a:pt x="9082413" y="8153070"/>
                  <a:pt x="9042524" y="8081989"/>
                  <a:pt x="8996792" y="8019524"/>
                </a:cubicBezTo>
                <a:cubicBezTo>
                  <a:pt x="8972692" y="7986474"/>
                  <a:pt x="8959886" y="7949763"/>
                  <a:pt x="8913953" y="7944229"/>
                </a:cubicBezTo>
                <a:cubicBezTo>
                  <a:pt x="8855535" y="8044170"/>
                  <a:pt x="8807136" y="8139878"/>
                  <a:pt x="8764880" y="8255107"/>
                </a:cubicBezTo>
                <a:cubicBezTo>
                  <a:pt x="8751953" y="8290126"/>
                  <a:pt x="8727585" y="8325686"/>
                  <a:pt x="8735881" y="8355315"/>
                </a:cubicBezTo>
                <a:cubicBezTo>
                  <a:pt x="8753935" y="8370930"/>
                  <a:pt x="8781044" y="8375270"/>
                  <a:pt x="8795201" y="8361672"/>
                </a:cubicBezTo>
                <a:cubicBezTo>
                  <a:pt x="8774560" y="8353064"/>
                  <a:pt x="8754912" y="8343363"/>
                  <a:pt x="8752275" y="8327432"/>
                </a:cubicBezTo>
                <a:cubicBezTo>
                  <a:pt x="8783572" y="8218565"/>
                  <a:pt x="8844311" y="8141030"/>
                  <a:pt x="8881209" y="8062133"/>
                </a:cubicBezTo>
                <a:cubicBezTo>
                  <a:pt x="8894057" y="8034207"/>
                  <a:pt x="8896587" y="7982377"/>
                  <a:pt x="8932791" y="7971898"/>
                </a:cubicBezTo>
                <a:cubicBezTo>
                  <a:pt x="8979948" y="8016155"/>
                  <a:pt x="9005388" y="8077290"/>
                  <a:pt x="9030333" y="8128022"/>
                </a:cubicBezTo>
                <a:cubicBezTo>
                  <a:pt x="9044108" y="8154473"/>
                  <a:pt x="9063175" y="8178169"/>
                  <a:pt x="9067675" y="8202561"/>
                </a:cubicBezTo>
                <a:cubicBezTo>
                  <a:pt x="9048824" y="8231393"/>
                  <a:pt x="9046615" y="8259444"/>
                  <a:pt x="9029490" y="8298203"/>
                </a:cubicBezTo>
                <a:cubicBezTo>
                  <a:pt x="8954500" y="8326158"/>
                  <a:pt x="8875841" y="8342826"/>
                  <a:pt x="8798183" y="8362990"/>
                </a:cubicBezTo>
                <a:cubicBezTo>
                  <a:pt x="8894559" y="8359244"/>
                  <a:pt x="8980894" y="8328660"/>
                  <a:pt x="9069421" y="8304645"/>
                </a:cubicBezTo>
                <a:cubicBezTo>
                  <a:pt x="9082242" y="8306746"/>
                  <a:pt x="9072747" y="8291353"/>
                  <a:pt x="9085945" y="8292601"/>
                </a:cubicBezTo>
                <a:cubicBezTo>
                  <a:pt x="9146358" y="8321840"/>
                  <a:pt x="9217978" y="8349918"/>
                  <a:pt x="9282589" y="8375417"/>
                </a:cubicBezTo>
                <a:cubicBezTo>
                  <a:pt x="9295905" y="8344128"/>
                  <a:pt x="9300222" y="8329748"/>
                  <a:pt x="9315714" y="8300448"/>
                </a:cubicBezTo>
                <a:close/>
                <a:moveTo>
                  <a:pt x="6817205" y="13955359"/>
                </a:moveTo>
                <a:cubicBezTo>
                  <a:pt x="6806103" y="13945868"/>
                  <a:pt x="6800482" y="13972436"/>
                  <a:pt x="6808626" y="13972467"/>
                </a:cubicBezTo>
                <a:cubicBezTo>
                  <a:pt x="6809459" y="13963660"/>
                  <a:pt x="6816134" y="13963552"/>
                  <a:pt x="6817205" y="13955359"/>
                </a:cubicBezTo>
                <a:close/>
                <a:moveTo>
                  <a:pt x="10672045" y="5233167"/>
                </a:moveTo>
                <a:cubicBezTo>
                  <a:pt x="10692958" y="5198533"/>
                  <a:pt x="10666026" y="5159074"/>
                  <a:pt x="10651851" y="5128832"/>
                </a:cubicBezTo>
                <a:cubicBezTo>
                  <a:pt x="10651116" y="5166272"/>
                  <a:pt x="10652044" y="5203415"/>
                  <a:pt x="10672045" y="5233167"/>
                </a:cubicBezTo>
                <a:close/>
                <a:moveTo>
                  <a:pt x="10416634" y="5811738"/>
                </a:moveTo>
                <a:lnTo>
                  <a:pt x="10409366" y="5808527"/>
                </a:lnTo>
                <a:lnTo>
                  <a:pt x="10406354" y="5815345"/>
                </a:lnTo>
                <a:lnTo>
                  <a:pt x="10413621" y="5818556"/>
                </a:lnTo>
                <a:close/>
                <a:moveTo>
                  <a:pt x="9561536" y="7749758"/>
                </a:moveTo>
                <a:cubicBezTo>
                  <a:pt x="9575360" y="7711503"/>
                  <a:pt x="9540044" y="7712284"/>
                  <a:pt x="9506177" y="7707830"/>
                </a:cubicBezTo>
                <a:lnTo>
                  <a:pt x="9404575" y="7694837"/>
                </a:lnTo>
                <a:lnTo>
                  <a:pt x="9401999" y="7719768"/>
                </a:lnTo>
                <a:lnTo>
                  <a:pt x="9553558" y="7752201"/>
                </a:lnTo>
                <a:cubicBezTo>
                  <a:pt x="9556261" y="7749628"/>
                  <a:pt x="9558865" y="7751012"/>
                  <a:pt x="9561536" y="7749758"/>
                </a:cubicBezTo>
                <a:close/>
                <a:moveTo>
                  <a:pt x="11642353" y="3046105"/>
                </a:moveTo>
                <a:cubicBezTo>
                  <a:pt x="11634561" y="3036023"/>
                  <a:pt x="11610480" y="3035086"/>
                  <a:pt x="11594544" y="3029576"/>
                </a:cubicBezTo>
                <a:cubicBezTo>
                  <a:pt x="11593133" y="3035080"/>
                  <a:pt x="11591721" y="3040584"/>
                  <a:pt x="11590310" y="3046089"/>
                </a:cubicBezTo>
                <a:cubicBezTo>
                  <a:pt x="11613905" y="3041195"/>
                  <a:pt x="11626371" y="3066107"/>
                  <a:pt x="11642353" y="3046105"/>
                </a:cubicBezTo>
                <a:close/>
                <a:moveTo>
                  <a:pt x="10592658" y="5422072"/>
                </a:moveTo>
                <a:lnTo>
                  <a:pt x="10584186" y="5360575"/>
                </a:lnTo>
                <a:lnTo>
                  <a:pt x="10583099" y="5352672"/>
                </a:lnTo>
                <a:cubicBezTo>
                  <a:pt x="10577093" y="5330633"/>
                  <a:pt x="10569034" y="5309341"/>
                  <a:pt x="10561224" y="5287775"/>
                </a:cubicBezTo>
                <a:cubicBezTo>
                  <a:pt x="10559235" y="5311899"/>
                  <a:pt x="10562800" y="5336435"/>
                  <a:pt x="10569008" y="5359462"/>
                </a:cubicBezTo>
                <a:lnTo>
                  <a:pt x="10569170" y="5359887"/>
                </a:lnTo>
                <a:close/>
                <a:moveTo>
                  <a:pt x="10790511" y="4974284"/>
                </a:moveTo>
                <a:cubicBezTo>
                  <a:pt x="10788597" y="4964765"/>
                  <a:pt x="10791179" y="4953151"/>
                  <a:pt x="10782259" y="4945638"/>
                </a:cubicBezTo>
                <a:cubicBezTo>
                  <a:pt x="10779390" y="4955595"/>
                  <a:pt x="10777213" y="4980143"/>
                  <a:pt x="10790511" y="4974284"/>
                </a:cubicBezTo>
                <a:close/>
                <a:moveTo>
                  <a:pt x="6853054" y="13888679"/>
                </a:moveTo>
                <a:cubicBezTo>
                  <a:pt x="6849552" y="13898866"/>
                  <a:pt x="6844064" y="13908177"/>
                  <a:pt x="6839104" y="13912618"/>
                </a:cubicBezTo>
                <a:cubicBezTo>
                  <a:pt x="6818576" y="13902528"/>
                  <a:pt x="6836837" y="13875900"/>
                  <a:pt x="6841226" y="13856920"/>
                </a:cubicBezTo>
                <a:cubicBezTo>
                  <a:pt x="6845784" y="13857914"/>
                  <a:pt x="6850342" y="13858907"/>
                  <a:pt x="6855089" y="13859474"/>
                </a:cubicBezTo>
                <a:cubicBezTo>
                  <a:pt x="6858072" y="13867425"/>
                  <a:pt x="6856556" y="13878490"/>
                  <a:pt x="6853054" y="13888679"/>
                </a:cubicBezTo>
                <a:close/>
                <a:moveTo>
                  <a:pt x="8838582" y="9397034"/>
                </a:moveTo>
                <a:cubicBezTo>
                  <a:pt x="8833916" y="9413386"/>
                  <a:pt x="8825713" y="9421526"/>
                  <a:pt x="8818417" y="9431089"/>
                </a:cubicBezTo>
                <a:cubicBezTo>
                  <a:pt x="8786361" y="9422551"/>
                  <a:pt x="8782089" y="9385883"/>
                  <a:pt x="8768529" y="9360967"/>
                </a:cubicBezTo>
                <a:cubicBezTo>
                  <a:pt x="8756494" y="9337236"/>
                  <a:pt x="8740616" y="9316411"/>
                  <a:pt x="8756070" y="9280275"/>
                </a:cubicBezTo>
                <a:cubicBezTo>
                  <a:pt x="8817258" y="9306287"/>
                  <a:pt x="8818755" y="9355028"/>
                  <a:pt x="8838582" y="9397034"/>
                </a:cubicBezTo>
                <a:close/>
                <a:moveTo>
                  <a:pt x="11206923" y="4038024"/>
                </a:moveTo>
                <a:cubicBezTo>
                  <a:pt x="11207345" y="4032023"/>
                  <a:pt x="11204875" y="4026082"/>
                  <a:pt x="11198504" y="4023778"/>
                </a:cubicBezTo>
                <a:cubicBezTo>
                  <a:pt x="11195134" y="4025351"/>
                  <a:pt x="11193043" y="4027489"/>
                  <a:pt x="11191895" y="4029925"/>
                </a:cubicBezTo>
                <a:lnTo>
                  <a:pt x="11191372" y="4034303"/>
                </a:lnTo>
                <a:lnTo>
                  <a:pt x="11190947" y="4037855"/>
                </a:lnTo>
                <a:cubicBezTo>
                  <a:pt x="11191754" y="4043380"/>
                  <a:pt x="11194994" y="4049022"/>
                  <a:pt x="11197981" y="4052638"/>
                </a:cubicBezTo>
                <a:cubicBezTo>
                  <a:pt x="11203184" y="4050089"/>
                  <a:pt x="11206500" y="4044026"/>
                  <a:pt x="11206923" y="4038024"/>
                </a:cubicBezTo>
                <a:close/>
                <a:moveTo>
                  <a:pt x="11134462" y="4206777"/>
                </a:moveTo>
                <a:cubicBezTo>
                  <a:pt x="11135940" y="4198243"/>
                  <a:pt x="11134540" y="4188438"/>
                  <a:pt x="11132405" y="4177414"/>
                </a:cubicBezTo>
                <a:lnTo>
                  <a:pt x="11130476" y="4166485"/>
                </a:lnTo>
                <a:lnTo>
                  <a:pt x="11125933" y="4140743"/>
                </a:lnTo>
                <a:lnTo>
                  <a:pt x="11125337" y="4131740"/>
                </a:lnTo>
                <a:lnTo>
                  <a:pt x="11122885" y="4094738"/>
                </a:lnTo>
                <a:cubicBezTo>
                  <a:pt x="11119900" y="4081170"/>
                  <a:pt x="11112666" y="4071594"/>
                  <a:pt x="11094349" y="4072688"/>
                </a:cubicBezTo>
                <a:cubicBezTo>
                  <a:pt x="11088802" y="4096776"/>
                  <a:pt x="11091619" y="4112311"/>
                  <a:pt x="11093730" y="4130597"/>
                </a:cubicBezTo>
                <a:lnTo>
                  <a:pt x="11096086" y="4174901"/>
                </a:lnTo>
                <a:lnTo>
                  <a:pt x="11096187" y="4176787"/>
                </a:lnTo>
                <a:lnTo>
                  <a:pt x="11110780" y="4206857"/>
                </a:lnTo>
                <a:lnTo>
                  <a:pt x="11114356" y="4214225"/>
                </a:lnTo>
                <a:cubicBezTo>
                  <a:pt x="11116596" y="4208580"/>
                  <a:pt x="11116806" y="4202772"/>
                  <a:pt x="11116145" y="4196969"/>
                </a:cubicBezTo>
                <a:lnTo>
                  <a:pt x="11115988" y="4196181"/>
                </a:lnTo>
                <a:lnTo>
                  <a:pt x="11112711" y="4179750"/>
                </a:lnTo>
                <a:cubicBezTo>
                  <a:pt x="11110226" y="4168508"/>
                  <a:pt x="11108896" y="4157968"/>
                  <a:pt x="11117995" y="4149484"/>
                </a:cubicBezTo>
                <a:cubicBezTo>
                  <a:pt x="11118034" y="4159198"/>
                  <a:pt x="11118120" y="4168806"/>
                  <a:pt x="11119305" y="4177943"/>
                </a:cubicBezTo>
                <a:lnTo>
                  <a:pt x="11121468" y="4184950"/>
                </a:lnTo>
                <a:lnTo>
                  <a:pt x="11127215" y="4203575"/>
                </a:lnTo>
                <a:close/>
                <a:moveTo>
                  <a:pt x="11175970" y="4112834"/>
                </a:moveTo>
                <a:cubicBezTo>
                  <a:pt x="11175664" y="4106319"/>
                  <a:pt x="11175254" y="4097302"/>
                  <a:pt x="11174474" y="4087157"/>
                </a:cubicBezTo>
                <a:lnTo>
                  <a:pt x="11171741" y="4063269"/>
                </a:lnTo>
                <a:lnTo>
                  <a:pt x="11170761" y="4054711"/>
                </a:lnTo>
                <a:cubicBezTo>
                  <a:pt x="11167194" y="4032656"/>
                  <a:pt x="11161091" y="4011585"/>
                  <a:pt x="11150332" y="4002493"/>
                </a:cubicBezTo>
                <a:cubicBezTo>
                  <a:pt x="11149047" y="4028465"/>
                  <a:pt x="11157413" y="4051046"/>
                  <a:pt x="11158826" y="4076678"/>
                </a:cubicBezTo>
                <a:cubicBezTo>
                  <a:pt x="11148908" y="4061068"/>
                  <a:pt x="11157252" y="4038725"/>
                  <a:pt x="11139577" y="4026833"/>
                </a:cubicBezTo>
                <a:cubicBezTo>
                  <a:pt x="11138516" y="4044227"/>
                  <a:pt x="11140529" y="4060428"/>
                  <a:pt x="11141739" y="4077294"/>
                </a:cubicBezTo>
                <a:cubicBezTo>
                  <a:pt x="11132591" y="4069169"/>
                  <a:pt x="11138439" y="4055932"/>
                  <a:pt x="11125175" y="4049050"/>
                </a:cubicBezTo>
                <a:cubicBezTo>
                  <a:pt x="11125155" y="4066394"/>
                  <a:pt x="11124413" y="4083929"/>
                  <a:pt x="11125900" y="4100600"/>
                </a:cubicBezTo>
                <a:lnTo>
                  <a:pt x="11132264" y="4121519"/>
                </a:lnTo>
                <a:lnTo>
                  <a:pt x="11140002" y="4146959"/>
                </a:lnTo>
                <a:cubicBezTo>
                  <a:pt x="11151763" y="4130719"/>
                  <a:pt x="11135394" y="4106645"/>
                  <a:pt x="11160204" y="4110461"/>
                </a:cubicBezTo>
                <a:cubicBezTo>
                  <a:pt x="11165298" y="4098932"/>
                  <a:pt x="11153976" y="4093419"/>
                  <a:pt x="11160727" y="4081601"/>
                </a:cubicBezTo>
                <a:cubicBezTo>
                  <a:pt x="11171343" y="4089864"/>
                  <a:pt x="11158589" y="4107196"/>
                  <a:pt x="11175970" y="4112834"/>
                </a:cubicBezTo>
                <a:close/>
                <a:moveTo>
                  <a:pt x="8331146" y="10552392"/>
                </a:moveTo>
                <a:cubicBezTo>
                  <a:pt x="8279052" y="10554185"/>
                  <a:pt x="8220517" y="10527693"/>
                  <a:pt x="8167699" y="10541766"/>
                </a:cubicBezTo>
                <a:cubicBezTo>
                  <a:pt x="8156878" y="10455631"/>
                  <a:pt x="8146520" y="10362521"/>
                  <a:pt x="8135460" y="10264505"/>
                </a:cubicBezTo>
                <a:cubicBezTo>
                  <a:pt x="8132010" y="10232036"/>
                  <a:pt x="8121819" y="10210962"/>
                  <a:pt x="8131812" y="10185782"/>
                </a:cubicBezTo>
                <a:cubicBezTo>
                  <a:pt x="8160210" y="10207188"/>
                  <a:pt x="8169568" y="10247822"/>
                  <a:pt x="8192446" y="10274916"/>
                </a:cubicBezTo>
                <a:cubicBezTo>
                  <a:pt x="8214210" y="10261111"/>
                  <a:pt x="8208797" y="10220191"/>
                  <a:pt x="8224145" y="10200240"/>
                </a:cubicBezTo>
                <a:cubicBezTo>
                  <a:pt x="8251039" y="10210519"/>
                  <a:pt x="8243805" y="10254669"/>
                  <a:pt x="8266952" y="10267863"/>
                </a:cubicBezTo>
                <a:cubicBezTo>
                  <a:pt x="8292004" y="10253819"/>
                  <a:pt x="8302052" y="10224999"/>
                  <a:pt x="8320638" y="10204152"/>
                </a:cubicBezTo>
                <a:cubicBezTo>
                  <a:pt x="8337061" y="10215851"/>
                  <a:pt x="8338600" y="10240527"/>
                  <a:pt x="8341812" y="10261115"/>
                </a:cubicBezTo>
                <a:cubicBezTo>
                  <a:pt x="8355109" y="10349384"/>
                  <a:pt x="8342039" y="10451794"/>
                  <a:pt x="8324243" y="10531080"/>
                </a:cubicBezTo>
                <a:cubicBezTo>
                  <a:pt x="8325542" y="10543875"/>
                  <a:pt x="8340014" y="10538530"/>
                  <a:pt x="8331146" y="10552392"/>
                </a:cubicBezTo>
                <a:close/>
                <a:moveTo>
                  <a:pt x="7227528" y="13055952"/>
                </a:moveTo>
                <a:cubicBezTo>
                  <a:pt x="7215270" y="13061747"/>
                  <a:pt x="7200675" y="13062433"/>
                  <a:pt x="7186080" y="13063119"/>
                </a:cubicBezTo>
                <a:cubicBezTo>
                  <a:pt x="7193440" y="13051081"/>
                  <a:pt x="7208010" y="13058539"/>
                  <a:pt x="7217279" y="13051423"/>
                </a:cubicBezTo>
                <a:cubicBezTo>
                  <a:pt x="7186782" y="13025717"/>
                  <a:pt x="7151929" y="13069942"/>
                  <a:pt x="7112176" y="13055944"/>
                </a:cubicBezTo>
                <a:cubicBezTo>
                  <a:pt x="7108207" y="13077633"/>
                  <a:pt x="7070225" y="13070024"/>
                  <a:pt x="7079369" y="13086294"/>
                </a:cubicBezTo>
                <a:cubicBezTo>
                  <a:pt x="7110782" y="13083358"/>
                  <a:pt x="7156727" y="13056773"/>
                  <a:pt x="7181370" y="13073778"/>
                </a:cubicBezTo>
                <a:cubicBezTo>
                  <a:pt x="7162919" y="13068173"/>
                  <a:pt x="7151151" y="13079790"/>
                  <a:pt x="7137473" y="13086487"/>
                </a:cubicBezTo>
                <a:cubicBezTo>
                  <a:pt x="7145125" y="13085919"/>
                  <a:pt x="7154229" y="13085386"/>
                  <a:pt x="7163668" y="13084492"/>
                </a:cubicBezTo>
                <a:lnTo>
                  <a:pt x="7178645" y="13082282"/>
                </a:lnTo>
                <a:lnTo>
                  <a:pt x="7191874" y="13080330"/>
                </a:lnTo>
                <a:cubicBezTo>
                  <a:pt x="7209860" y="13076300"/>
                  <a:pt x="7224722" y="13069235"/>
                  <a:pt x="7227528" y="13055952"/>
                </a:cubicBezTo>
                <a:close/>
                <a:moveTo>
                  <a:pt x="9846399" y="7129445"/>
                </a:moveTo>
                <a:cubicBezTo>
                  <a:pt x="9842246" y="7119440"/>
                  <a:pt x="9844464" y="7111155"/>
                  <a:pt x="9834575" y="7099606"/>
                </a:cubicBezTo>
                <a:cubicBezTo>
                  <a:pt x="9817953" y="7108106"/>
                  <a:pt x="9814539" y="7120858"/>
                  <a:pt x="9824678" y="7136576"/>
                </a:cubicBezTo>
                <a:cubicBezTo>
                  <a:pt x="9833036" y="7129600"/>
                  <a:pt x="9837361" y="7138965"/>
                  <a:pt x="9846399" y="7129445"/>
                </a:cubicBezTo>
                <a:close/>
                <a:moveTo>
                  <a:pt x="10722698" y="5147381"/>
                </a:moveTo>
                <a:cubicBezTo>
                  <a:pt x="10714484" y="5137118"/>
                  <a:pt x="10729649" y="5117799"/>
                  <a:pt x="10708514" y="5112542"/>
                </a:cubicBezTo>
                <a:cubicBezTo>
                  <a:pt x="10706597" y="5124960"/>
                  <a:pt x="10713986" y="5148633"/>
                  <a:pt x="10722698" y="5147381"/>
                </a:cubicBezTo>
                <a:close/>
                <a:moveTo>
                  <a:pt x="6689155" y="14277476"/>
                </a:moveTo>
                <a:cubicBezTo>
                  <a:pt x="6680901" y="14270771"/>
                  <a:pt x="6673074" y="14264254"/>
                  <a:pt x="6665058" y="14258164"/>
                </a:cubicBezTo>
                <a:cubicBezTo>
                  <a:pt x="6659029" y="14271810"/>
                  <a:pt x="6684058" y="14284397"/>
                  <a:pt x="6689155" y="14277476"/>
                </a:cubicBezTo>
                <a:close/>
                <a:moveTo>
                  <a:pt x="10684770" y="5236406"/>
                </a:moveTo>
                <a:lnTo>
                  <a:pt x="10674800" y="5250842"/>
                </a:lnTo>
                <a:lnTo>
                  <a:pt x="10674816" y="5249664"/>
                </a:lnTo>
                <a:lnTo>
                  <a:pt x="10684062" y="5234680"/>
                </a:lnTo>
                <a:lnTo>
                  <a:pt x="10684220" y="5234466"/>
                </a:lnTo>
                <a:close/>
                <a:moveTo>
                  <a:pt x="10778167" y="5031074"/>
                </a:moveTo>
                <a:cubicBezTo>
                  <a:pt x="10786259" y="5003528"/>
                  <a:pt x="10770207" y="4982150"/>
                  <a:pt x="10764287" y="4958615"/>
                </a:cubicBezTo>
                <a:cubicBezTo>
                  <a:pt x="10762373" y="4949096"/>
                  <a:pt x="10754656" y="4927320"/>
                  <a:pt x="10757764" y="4917979"/>
                </a:cubicBezTo>
                <a:cubicBezTo>
                  <a:pt x="10757526" y="4917363"/>
                  <a:pt x="10767577" y="4922315"/>
                  <a:pt x="10767608" y="4914165"/>
                </a:cubicBezTo>
                <a:cubicBezTo>
                  <a:pt x="10767006" y="4897062"/>
                  <a:pt x="10761440" y="4885420"/>
                  <a:pt x="10753217" y="4870562"/>
                </a:cubicBezTo>
                <a:cubicBezTo>
                  <a:pt x="10765711" y="4865368"/>
                  <a:pt x="10758421" y="4843780"/>
                  <a:pt x="10746901" y="4838690"/>
                </a:cubicBezTo>
                <a:cubicBezTo>
                  <a:pt x="10741468" y="4869453"/>
                  <a:pt x="10763633" y="4892001"/>
                  <a:pt x="10749002" y="4918189"/>
                </a:cubicBezTo>
                <a:cubicBezTo>
                  <a:pt x="10740490" y="4901673"/>
                  <a:pt x="10739114" y="4882571"/>
                  <a:pt x="10736561" y="4863968"/>
                </a:cubicBezTo>
                <a:lnTo>
                  <a:pt x="10733058" y="4847438"/>
                </a:lnTo>
                <a:lnTo>
                  <a:pt x="10730808" y="4836825"/>
                </a:lnTo>
                <a:cubicBezTo>
                  <a:pt x="10727904" y="4828160"/>
                  <a:pt x="10723667" y="4820006"/>
                  <a:pt x="10717057" y="4812749"/>
                </a:cubicBezTo>
                <a:cubicBezTo>
                  <a:pt x="10716568" y="4828859"/>
                  <a:pt x="10701557" y="4807431"/>
                  <a:pt x="10698262" y="4817199"/>
                </a:cubicBezTo>
                <a:cubicBezTo>
                  <a:pt x="10705850" y="4834072"/>
                  <a:pt x="10709841" y="4852162"/>
                  <a:pt x="10713371" y="4870431"/>
                </a:cubicBezTo>
                <a:lnTo>
                  <a:pt x="10715758" y="4880937"/>
                </a:lnTo>
                <a:lnTo>
                  <a:pt x="10725711" y="4924735"/>
                </a:lnTo>
                <a:cubicBezTo>
                  <a:pt x="10728262" y="4921270"/>
                  <a:pt x="10731577" y="4920694"/>
                  <a:pt x="10735556" y="4920921"/>
                </a:cubicBezTo>
                <a:cubicBezTo>
                  <a:pt x="10742262" y="4934598"/>
                  <a:pt x="10732750" y="4963049"/>
                  <a:pt x="10754442" y="4962429"/>
                </a:cubicBezTo>
                <a:cubicBezTo>
                  <a:pt x="10756671" y="4987393"/>
                  <a:pt x="10761361" y="5011404"/>
                  <a:pt x="10778167" y="5031074"/>
                </a:cubicBezTo>
                <a:close/>
                <a:moveTo>
                  <a:pt x="10827394" y="4919663"/>
                </a:moveTo>
                <a:cubicBezTo>
                  <a:pt x="10853987" y="4859475"/>
                  <a:pt x="10795674" y="4832179"/>
                  <a:pt x="10801964" y="4779856"/>
                </a:cubicBezTo>
                <a:cubicBezTo>
                  <a:pt x="10793145" y="4775578"/>
                  <a:pt x="10787326" y="4770137"/>
                  <a:pt x="10783267" y="4764014"/>
                </a:cubicBezTo>
                <a:lnTo>
                  <a:pt x="10780118" y="4756307"/>
                </a:lnTo>
                <a:lnTo>
                  <a:pt x="10775125" y="4744083"/>
                </a:lnTo>
                <a:cubicBezTo>
                  <a:pt x="10771562" y="4730073"/>
                  <a:pt x="10770076" y="4715258"/>
                  <a:pt x="10760746" y="4703482"/>
                </a:cubicBezTo>
                <a:cubicBezTo>
                  <a:pt x="10759974" y="4720233"/>
                  <a:pt x="10760988" y="4736115"/>
                  <a:pt x="10763979" y="4751275"/>
                </a:cubicBezTo>
                <a:lnTo>
                  <a:pt x="10771512" y="4772973"/>
                </a:lnTo>
                <a:lnTo>
                  <a:pt x="10779069" y="4794741"/>
                </a:lnTo>
                <a:cubicBezTo>
                  <a:pt x="10789012" y="4793012"/>
                  <a:pt x="10778148" y="4784129"/>
                  <a:pt x="10787197" y="4785578"/>
                </a:cubicBezTo>
                <a:lnTo>
                  <a:pt x="10794998" y="4812905"/>
                </a:lnTo>
                <a:lnTo>
                  <a:pt x="10796814" y="4819266"/>
                </a:lnTo>
                <a:cubicBezTo>
                  <a:pt x="10802681" y="4854408"/>
                  <a:pt x="10801194" y="4892398"/>
                  <a:pt x="10827394" y="4919663"/>
                </a:cubicBezTo>
                <a:close/>
                <a:moveTo>
                  <a:pt x="10881147" y="4798007"/>
                </a:moveTo>
                <a:cubicBezTo>
                  <a:pt x="10872326" y="4792579"/>
                  <a:pt x="10876160" y="4767743"/>
                  <a:pt x="10862863" y="4773601"/>
                </a:cubicBezTo>
                <a:cubicBezTo>
                  <a:pt x="10862930" y="4783836"/>
                  <a:pt x="10868999" y="4810496"/>
                  <a:pt x="10881147" y="4798007"/>
                </a:cubicBezTo>
                <a:close/>
                <a:moveTo>
                  <a:pt x="11106190" y="4289215"/>
                </a:moveTo>
                <a:cubicBezTo>
                  <a:pt x="11094665" y="4274936"/>
                  <a:pt x="11115686" y="4246966"/>
                  <a:pt x="11096781" y="4235551"/>
                </a:cubicBezTo>
                <a:cubicBezTo>
                  <a:pt x="11082127" y="4247960"/>
                  <a:pt x="11099865" y="4270088"/>
                  <a:pt x="11094023" y="4287922"/>
                </a:cubicBezTo>
                <a:cubicBezTo>
                  <a:pt x="11098475" y="4289379"/>
                  <a:pt x="11103451" y="4293108"/>
                  <a:pt x="11106190" y="4289215"/>
                </a:cubicBezTo>
                <a:close/>
                <a:moveTo>
                  <a:pt x="7207083" y="13117243"/>
                </a:moveTo>
                <a:lnTo>
                  <a:pt x="7196406" y="13112526"/>
                </a:lnTo>
                <a:cubicBezTo>
                  <a:pt x="7192965" y="13119160"/>
                  <a:pt x="7186182" y="13117182"/>
                  <a:pt x="7184122" y="13126464"/>
                </a:cubicBezTo>
                <a:lnTo>
                  <a:pt x="7194372" y="13130993"/>
                </a:lnTo>
                <a:cubicBezTo>
                  <a:pt x="7198240" y="13124548"/>
                  <a:pt x="7205023" y="13126526"/>
                  <a:pt x="7207083" y="13117243"/>
                </a:cubicBezTo>
                <a:close/>
                <a:moveTo>
                  <a:pt x="7278294" y="12956075"/>
                </a:moveTo>
                <a:cubicBezTo>
                  <a:pt x="7226269" y="12960608"/>
                  <a:pt x="7161257" y="12929844"/>
                  <a:pt x="7126843" y="12978849"/>
                </a:cubicBezTo>
                <a:cubicBezTo>
                  <a:pt x="7148347" y="12991408"/>
                  <a:pt x="7176179" y="12961918"/>
                  <a:pt x="7184947" y="12979041"/>
                </a:cubicBezTo>
                <a:cubicBezTo>
                  <a:pt x="7161937" y="13004548"/>
                  <a:pt x="7120023" y="12980422"/>
                  <a:pt x="7099589" y="13011653"/>
                </a:cubicBezTo>
                <a:cubicBezTo>
                  <a:pt x="7154226" y="13026621"/>
                  <a:pt x="7232928" y="13003299"/>
                  <a:pt x="7278294" y="12956075"/>
                </a:cubicBezTo>
                <a:close/>
                <a:moveTo>
                  <a:pt x="6674352" y="14325981"/>
                </a:moveTo>
                <a:cubicBezTo>
                  <a:pt x="6653429" y="14307562"/>
                  <a:pt x="6635104" y="14286723"/>
                  <a:pt x="6605056" y="14273956"/>
                </a:cubicBezTo>
                <a:cubicBezTo>
                  <a:pt x="6600843" y="14295030"/>
                  <a:pt x="6626793" y="14296302"/>
                  <a:pt x="6635534" y="14308830"/>
                </a:cubicBezTo>
                <a:cubicBezTo>
                  <a:pt x="6644353" y="14314255"/>
                  <a:pt x="6663889" y="14347352"/>
                  <a:pt x="6674352" y="14325981"/>
                </a:cubicBezTo>
                <a:close/>
                <a:moveTo>
                  <a:pt x="11040546" y="4447008"/>
                </a:moveTo>
                <a:lnTo>
                  <a:pt x="11033725" y="4443994"/>
                </a:lnTo>
                <a:lnTo>
                  <a:pt x="11030707" y="4450827"/>
                </a:lnTo>
                <a:lnTo>
                  <a:pt x="11037528" y="4453840"/>
                </a:lnTo>
                <a:close/>
                <a:moveTo>
                  <a:pt x="8067742" y="11175612"/>
                </a:moveTo>
                <a:cubicBezTo>
                  <a:pt x="8058391" y="11170014"/>
                  <a:pt x="8037382" y="11172219"/>
                  <a:pt x="8021136" y="11171759"/>
                </a:cubicBezTo>
                <a:cubicBezTo>
                  <a:pt x="8003623" y="11172053"/>
                  <a:pt x="7979696" y="11166203"/>
                  <a:pt x="7974708" y="11179141"/>
                </a:cubicBezTo>
                <a:cubicBezTo>
                  <a:pt x="7978068" y="11193118"/>
                  <a:pt x="7988045" y="11167244"/>
                  <a:pt x="7989284" y="11179393"/>
                </a:cubicBezTo>
                <a:cubicBezTo>
                  <a:pt x="7989628" y="11183999"/>
                  <a:pt x="7974837" y="11189717"/>
                  <a:pt x="7985710" y="11193549"/>
                </a:cubicBezTo>
                <a:cubicBezTo>
                  <a:pt x="7992860" y="11187400"/>
                  <a:pt x="7998644" y="11180690"/>
                  <a:pt x="8010441" y="11179161"/>
                </a:cubicBezTo>
                <a:cubicBezTo>
                  <a:pt x="8022061" y="11188562"/>
                  <a:pt x="8030567" y="11187276"/>
                  <a:pt x="8042658" y="11189695"/>
                </a:cubicBezTo>
                <a:cubicBezTo>
                  <a:pt x="8031904" y="11200741"/>
                  <a:pt x="8027270" y="11213983"/>
                  <a:pt x="8017527" y="11225286"/>
                </a:cubicBezTo>
                <a:cubicBezTo>
                  <a:pt x="8005691" y="11239553"/>
                  <a:pt x="7986715" y="11250438"/>
                  <a:pt x="7977169" y="11268585"/>
                </a:cubicBezTo>
                <a:lnTo>
                  <a:pt x="7973549" y="11281691"/>
                </a:lnTo>
                <a:lnTo>
                  <a:pt x="7971380" y="11289546"/>
                </a:lnTo>
                <a:cubicBezTo>
                  <a:pt x="7975024" y="11289609"/>
                  <a:pt x="7978314" y="11289367"/>
                  <a:pt x="7981958" y="11289430"/>
                </a:cubicBezTo>
                <a:lnTo>
                  <a:pt x="7982067" y="11289301"/>
                </a:lnTo>
                <a:lnTo>
                  <a:pt x="8027672" y="11235416"/>
                </a:lnTo>
                <a:cubicBezTo>
                  <a:pt x="8043002" y="11217542"/>
                  <a:pt x="8057392" y="11198702"/>
                  <a:pt x="8067742" y="11175612"/>
                </a:cubicBezTo>
                <a:close/>
                <a:moveTo>
                  <a:pt x="8757860" y="9617696"/>
                </a:moveTo>
                <a:cubicBezTo>
                  <a:pt x="8746312" y="9614854"/>
                  <a:pt x="8747228" y="9604619"/>
                  <a:pt x="8737160" y="9599974"/>
                </a:cubicBezTo>
                <a:cubicBezTo>
                  <a:pt x="8732454" y="9611443"/>
                  <a:pt x="8750055" y="9625293"/>
                  <a:pt x="8757860" y="9617696"/>
                </a:cubicBezTo>
                <a:close/>
                <a:moveTo>
                  <a:pt x="8270999" y="10720234"/>
                </a:moveTo>
                <a:cubicBezTo>
                  <a:pt x="8255346" y="10681484"/>
                  <a:pt x="8194801" y="10716153"/>
                  <a:pt x="8189068" y="10742011"/>
                </a:cubicBezTo>
                <a:cubicBezTo>
                  <a:pt x="8209581" y="10738133"/>
                  <a:pt x="8218437" y="10723590"/>
                  <a:pt x="8231914" y="10713647"/>
                </a:cubicBezTo>
                <a:cubicBezTo>
                  <a:pt x="8254465" y="10705982"/>
                  <a:pt x="8257570" y="10730835"/>
                  <a:pt x="8270999" y="10720234"/>
                </a:cubicBezTo>
                <a:close/>
                <a:moveTo>
                  <a:pt x="9787474" y="7289571"/>
                </a:moveTo>
                <a:lnTo>
                  <a:pt x="9780480" y="7277423"/>
                </a:lnTo>
                <a:cubicBezTo>
                  <a:pt x="9765496" y="7278521"/>
                  <a:pt x="9778791" y="7301587"/>
                  <a:pt x="9787474" y="7289571"/>
                </a:cubicBezTo>
                <a:close/>
                <a:moveTo>
                  <a:pt x="10713320" y="5195065"/>
                </a:moveTo>
                <a:lnTo>
                  <a:pt x="10697982" y="5217276"/>
                </a:lnTo>
                <a:lnTo>
                  <a:pt x="10697658" y="5212644"/>
                </a:lnTo>
                <a:lnTo>
                  <a:pt x="10712223" y="5189037"/>
                </a:lnTo>
                <a:close/>
                <a:moveTo>
                  <a:pt x="10646929" y="5346564"/>
                </a:moveTo>
                <a:cubicBezTo>
                  <a:pt x="10650814" y="5322768"/>
                  <a:pt x="10651433" y="5300591"/>
                  <a:pt x="10627015" y="5287761"/>
                </a:cubicBezTo>
                <a:cubicBezTo>
                  <a:pt x="10624788" y="5311268"/>
                  <a:pt x="10633397" y="5329871"/>
                  <a:pt x="10646929" y="5346564"/>
                </a:cubicBezTo>
                <a:close/>
                <a:moveTo>
                  <a:pt x="11581283" y="3232765"/>
                </a:moveTo>
                <a:cubicBezTo>
                  <a:pt x="11574455" y="3229748"/>
                  <a:pt x="11581351" y="3221068"/>
                  <a:pt x="11569977" y="3219102"/>
                </a:cubicBezTo>
                <a:cubicBezTo>
                  <a:pt x="11564838" y="3229578"/>
                  <a:pt x="11573495" y="3244620"/>
                  <a:pt x="11581283" y="3232765"/>
                </a:cubicBezTo>
                <a:close/>
                <a:moveTo>
                  <a:pt x="11125267" y="4265698"/>
                </a:moveTo>
                <a:cubicBezTo>
                  <a:pt x="11126440" y="4256503"/>
                  <a:pt x="11118210" y="4249613"/>
                  <a:pt x="11111444" y="4258872"/>
                </a:cubicBezTo>
                <a:cubicBezTo>
                  <a:pt x="11117888" y="4262740"/>
                  <a:pt x="11114303" y="4270853"/>
                  <a:pt x="11120558" y="4275148"/>
                </a:cubicBezTo>
                <a:cubicBezTo>
                  <a:pt x="11123440" y="4272084"/>
                  <a:pt x="11124876" y="4268763"/>
                  <a:pt x="11125267" y="4265698"/>
                </a:cubicBezTo>
                <a:close/>
                <a:moveTo>
                  <a:pt x="8923872" y="9251692"/>
                </a:moveTo>
                <a:cubicBezTo>
                  <a:pt x="8917014" y="9247645"/>
                  <a:pt x="8907473" y="9226652"/>
                  <a:pt x="8898945" y="9235594"/>
                </a:cubicBezTo>
                <a:cubicBezTo>
                  <a:pt x="8905803" y="9239641"/>
                  <a:pt x="8912277" y="9261821"/>
                  <a:pt x="8923872" y="9251692"/>
                </a:cubicBezTo>
                <a:close/>
                <a:moveTo>
                  <a:pt x="11029066" y="4491442"/>
                </a:moveTo>
                <a:cubicBezTo>
                  <a:pt x="11037563" y="4476823"/>
                  <a:pt x="11036221" y="4466023"/>
                  <a:pt x="11017422" y="4461289"/>
                </a:cubicBezTo>
                <a:cubicBezTo>
                  <a:pt x="11014886" y="4473948"/>
                  <a:pt x="11019114" y="4483983"/>
                  <a:pt x="11029066" y="4491442"/>
                </a:cubicBezTo>
                <a:close/>
                <a:moveTo>
                  <a:pt x="11728532" y="2913246"/>
                </a:moveTo>
                <a:cubicBezTo>
                  <a:pt x="11719685" y="2932106"/>
                  <a:pt x="11702575" y="2938207"/>
                  <a:pt x="11695376" y="2960325"/>
                </a:cubicBezTo>
                <a:cubicBezTo>
                  <a:pt x="11690695" y="2959268"/>
                  <a:pt x="11686445" y="2958403"/>
                  <a:pt x="11682812" y="2957303"/>
                </a:cubicBezTo>
                <a:cubicBezTo>
                  <a:pt x="11683743" y="2943547"/>
                  <a:pt x="11689807" y="2939143"/>
                  <a:pt x="11693735" y="2930253"/>
                </a:cubicBezTo>
                <a:cubicBezTo>
                  <a:pt x="11673601" y="2911744"/>
                  <a:pt x="11658019" y="2945843"/>
                  <a:pt x="11634614" y="2940561"/>
                </a:cubicBezTo>
                <a:cubicBezTo>
                  <a:pt x="11641008" y="2919100"/>
                  <a:pt x="11654990" y="2909592"/>
                  <a:pt x="11669946" y="2902539"/>
                </a:cubicBezTo>
                <a:cubicBezTo>
                  <a:pt x="11672695" y="2895153"/>
                  <a:pt x="11671098" y="2881292"/>
                  <a:pt x="11682409" y="2888313"/>
                </a:cubicBezTo>
                <a:cubicBezTo>
                  <a:pt x="11697948" y="2888096"/>
                  <a:pt x="11684420" y="2905899"/>
                  <a:pt x="11684685" y="2914618"/>
                </a:cubicBezTo>
                <a:cubicBezTo>
                  <a:pt x="11700038" y="2914823"/>
                  <a:pt x="11709882" y="2906524"/>
                  <a:pt x="11728532" y="2913246"/>
                </a:cubicBezTo>
                <a:close/>
                <a:moveTo>
                  <a:pt x="10736284" y="5161811"/>
                </a:moveTo>
                <a:lnTo>
                  <a:pt x="10734404" y="5164532"/>
                </a:lnTo>
                <a:lnTo>
                  <a:pt x="10734843" y="5156828"/>
                </a:lnTo>
                <a:close/>
                <a:moveTo>
                  <a:pt x="10635697" y="5391604"/>
                </a:moveTo>
                <a:lnTo>
                  <a:pt x="10637815" y="5363033"/>
                </a:lnTo>
                <a:lnTo>
                  <a:pt x="10638629" y="5352058"/>
                </a:lnTo>
                <a:cubicBezTo>
                  <a:pt x="10633547" y="5315681"/>
                  <a:pt x="10608198" y="5287356"/>
                  <a:pt x="10596587" y="5253908"/>
                </a:cubicBezTo>
                <a:cubicBezTo>
                  <a:pt x="10599201" y="5246261"/>
                  <a:pt x="10600184" y="5239203"/>
                  <a:pt x="10600003" y="5232560"/>
                </a:cubicBezTo>
                <a:lnTo>
                  <a:pt x="10599715" y="5231044"/>
                </a:lnTo>
                <a:lnTo>
                  <a:pt x="10596430" y="5213722"/>
                </a:lnTo>
                <a:cubicBezTo>
                  <a:pt x="10592338" y="5201776"/>
                  <a:pt x="10585448" y="5190824"/>
                  <a:pt x="10579481" y="5179515"/>
                </a:cubicBezTo>
                <a:cubicBezTo>
                  <a:pt x="10561051" y="5200451"/>
                  <a:pt x="10577598" y="5232252"/>
                  <a:pt x="10574993" y="5256612"/>
                </a:cubicBezTo>
                <a:cubicBezTo>
                  <a:pt x="10580966" y="5259252"/>
                  <a:pt x="10586037" y="5260472"/>
                  <a:pt x="10590156" y="5259229"/>
                </a:cubicBezTo>
                <a:cubicBezTo>
                  <a:pt x="10599623" y="5280505"/>
                  <a:pt x="10604784" y="5303451"/>
                  <a:pt x="10610690" y="5326152"/>
                </a:cubicBezTo>
                <a:lnTo>
                  <a:pt x="10624549" y="5362424"/>
                </a:lnTo>
                <a:close/>
                <a:moveTo>
                  <a:pt x="11579353" y="3257915"/>
                </a:moveTo>
                <a:cubicBezTo>
                  <a:pt x="11574847" y="3255414"/>
                  <a:pt x="11576305" y="3250960"/>
                  <a:pt x="11569953" y="3249173"/>
                </a:cubicBezTo>
                <a:lnTo>
                  <a:pt x="11565052" y="3260264"/>
                </a:lnTo>
                <a:lnTo>
                  <a:pt x="11576149" y="3265167"/>
                </a:lnTo>
                <a:close/>
                <a:moveTo>
                  <a:pt x="7101534" y="13393320"/>
                </a:moveTo>
                <a:cubicBezTo>
                  <a:pt x="7085581" y="13414515"/>
                  <a:pt x="7050278" y="13406104"/>
                  <a:pt x="7029908" y="13421239"/>
                </a:cubicBezTo>
                <a:cubicBezTo>
                  <a:pt x="7034159" y="13384091"/>
                  <a:pt x="7075449" y="13376660"/>
                  <a:pt x="7101534" y="13393320"/>
                </a:cubicBezTo>
                <a:close/>
                <a:moveTo>
                  <a:pt x="10267477" y="6228248"/>
                </a:moveTo>
                <a:lnTo>
                  <a:pt x="10260228" y="6225045"/>
                </a:lnTo>
                <a:lnTo>
                  <a:pt x="10255499" y="6235746"/>
                </a:lnTo>
                <a:lnTo>
                  <a:pt x="10262749" y="6238949"/>
                </a:lnTo>
                <a:close/>
                <a:moveTo>
                  <a:pt x="8557734" y="10102569"/>
                </a:moveTo>
                <a:cubicBezTo>
                  <a:pt x="8558635" y="10082058"/>
                  <a:pt x="8558604" y="10061508"/>
                  <a:pt x="8546068" y="10049281"/>
                </a:cubicBezTo>
                <a:cubicBezTo>
                  <a:pt x="8534218" y="10042689"/>
                  <a:pt x="8534961" y="10057666"/>
                  <a:pt x="8527038" y="10057318"/>
                </a:cubicBezTo>
                <a:cubicBezTo>
                  <a:pt x="8526537" y="10047489"/>
                  <a:pt x="8523156" y="10039401"/>
                  <a:pt x="8511143" y="10036537"/>
                </a:cubicBezTo>
                <a:cubicBezTo>
                  <a:pt x="8501326" y="10058057"/>
                  <a:pt x="8521708" y="10061755"/>
                  <a:pt x="8512378" y="10082829"/>
                </a:cubicBezTo>
                <a:cubicBezTo>
                  <a:pt x="8517929" y="10084007"/>
                  <a:pt x="8523014" y="10085164"/>
                  <a:pt x="8528079" y="10086788"/>
                </a:cubicBezTo>
                <a:cubicBezTo>
                  <a:pt x="8535012" y="10077752"/>
                  <a:pt x="8521098" y="10064997"/>
                  <a:pt x="8534249" y="10063240"/>
                </a:cubicBezTo>
                <a:cubicBezTo>
                  <a:pt x="8536815" y="10079232"/>
                  <a:pt x="8534070" y="10099194"/>
                  <a:pt x="8557734" y="10102569"/>
                </a:cubicBezTo>
                <a:close/>
                <a:moveTo>
                  <a:pt x="10627933" y="5417257"/>
                </a:moveTo>
                <a:lnTo>
                  <a:pt x="10613302" y="5361910"/>
                </a:lnTo>
                <a:lnTo>
                  <a:pt x="10608939" y="5345406"/>
                </a:lnTo>
                <a:cubicBezTo>
                  <a:pt x="10601895" y="5321818"/>
                  <a:pt x="10593596" y="5298763"/>
                  <a:pt x="10582422" y="5276734"/>
                </a:cubicBezTo>
                <a:cubicBezTo>
                  <a:pt x="10571482" y="5301493"/>
                  <a:pt x="10588059" y="5325146"/>
                  <a:pt x="10592649" y="5347073"/>
                </a:cubicBezTo>
                <a:lnTo>
                  <a:pt x="10594676" y="5361055"/>
                </a:lnTo>
                <a:lnTo>
                  <a:pt x="10599169" y="5392045"/>
                </a:lnTo>
                <a:cubicBezTo>
                  <a:pt x="10601969" y="5407058"/>
                  <a:pt x="10606723" y="5421403"/>
                  <a:pt x="10617404" y="5433006"/>
                </a:cubicBezTo>
                <a:cubicBezTo>
                  <a:pt x="10621660" y="5430301"/>
                  <a:pt x="10625819" y="5425504"/>
                  <a:pt x="10627933" y="5417257"/>
                </a:cubicBezTo>
                <a:close/>
                <a:moveTo>
                  <a:pt x="11186070" y="4154554"/>
                </a:moveTo>
                <a:lnTo>
                  <a:pt x="11180987" y="4152309"/>
                </a:lnTo>
                <a:lnTo>
                  <a:pt x="11172429" y="4148527"/>
                </a:lnTo>
                <a:cubicBezTo>
                  <a:pt x="11169172" y="4154744"/>
                  <a:pt x="11168376" y="4160006"/>
                  <a:pt x="11169613" y="4164125"/>
                </a:cubicBezTo>
                <a:lnTo>
                  <a:pt x="11175856" y="4164644"/>
                </a:lnTo>
                <a:lnTo>
                  <a:pt x="11179750" y="4164968"/>
                </a:lnTo>
                <a:cubicBezTo>
                  <a:pt x="11182403" y="4163142"/>
                  <a:pt x="11184421" y="4159440"/>
                  <a:pt x="11186070" y="4154554"/>
                </a:cubicBezTo>
                <a:close/>
                <a:moveTo>
                  <a:pt x="9306315" y="8409315"/>
                </a:moveTo>
                <a:cubicBezTo>
                  <a:pt x="9302668" y="8407195"/>
                  <a:pt x="9305967" y="8402033"/>
                  <a:pt x="9302747" y="8400101"/>
                </a:cubicBezTo>
                <a:cubicBezTo>
                  <a:pt x="9300012" y="8403986"/>
                  <a:pt x="9295613" y="8403568"/>
                  <a:pt x="9294117" y="8411565"/>
                </a:cubicBezTo>
                <a:lnTo>
                  <a:pt x="9300508" y="8414389"/>
                </a:lnTo>
                <a:cubicBezTo>
                  <a:pt x="9302015" y="8410978"/>
                  <a:pt x="9304759" y="8411684"/>
                  <a:pt x="9306315" y="8409315"/>
                </a:cubicBezTo>
                <a:close/>
                <a:moveTo>
                  <a:pt x="10775107" y="5086474"/>
                </a:moveTo>
                <a:cubicBezTo>
                  <a:pt x="10781592" y="5069417"/>
                  <a:pt x="10759561" y="5035098"/>
                  <a:pt x="10753848" y="5020329"/>
                </a:cubicBezTo>
                <a:cubicBezTo>
                  <a:pt x="10750341" y="5043269"/>
                  <a:pt x="10748931" y="5048768"/>
                  <a:pt x="10754128" y="5065860"/>
                </a:cubicBezTo>
                <a:cubicBezTo>
                  <a:pt x="10748115" y="5066775"/>
                  <a:pt x="10741010" y="5066697"/>
                  <a:pt x="10737664" y="5075423"/>
                </a:cubicBezTo>
                <a:cubicBezTo>
                  <a:pt x="10757201" y="5086606"/>
                  <a:pt x="10748655" y="5100176"/>
                  <a:pt x="10734136" y="5111108"/>
                </a:cubicBezTo>
                <a:cubicBezTo>
                  <a:pt x="10744654" y="5112694"/>
                  <a:pt x="10753317" y="5110399"/>
                  <a:pt x="10757457" y="5096413"/>
                </a:cubicBezTo>
                <a:cubicBezTo>
                  <a:pt x="10767616" y="5095927"/>
                  <a:pt x="10772946" y="5092160"/>
                  <a:pt x="10775107" y="5086474"/>
                </a:cubicBezTo>
                <a:close/>
                <a:moveTo>
                  <a:pt x="9067066" y="8952793"/>
                </a:moveTo>
                <a:cubicBezTo>
                  <a:pt x="9060313" y="8977340"/>
                  <a:pt x="9025817" y="8999826"/>
                  <a:pt x="8996805" y="9001793"/>
                </a:cubicBezTo>
                <a:cubicBezTo>
                  <a:pt x="8963426" y="9004379"/>
                  <a:pt x="8909513" y="9002481"/>
                  <a:pt x="8886465" y="8985160"/>
                </a:cubicBezTo>
                <a:cubicBezTo>
                  <a:pt x="8940862" y="8962799"/>
                  <a:pt x="8995499" y="8941055"/>
                  <a:pt x="9060149" y="8944128"/>
                </a:cubicBezTo>
                <a:cubicBezTo>
                  <a:pt x="9065474" y="8945971"/>
                  <a:pt x="9067289" y="8948813"/>
                  <a:pt x="9067066" y="8952793"/>
                </a:cubicBezTo>
                <a:close/>
                <a:moveTo>
                  <a:pt x="11574851" y="3277340"/>
                </a:moveTo>
                <a:cubicBezTo>
                  <a:pt x="11571437" y="3275832"/>
                  <a:pt x="11571714" y="3272895"/>
                  <a:pt x="11569103" y="3270722"/>
                </a:cubicBezTo>
                <a:cubicBezTo>
                  <a:pt x="11567595" y="3274134"/>
                  <a:pt x="11564231" y="3273668"/>
                  <a:pt x="11562058" y="3276277"/>
                </a:cubicBezTo>
                <a:cubicBezTo>
                  <a:pt x="11565899" y="3277974"/>
                  <a:pt x="11565433" y="3281337"/>
                  <a:pt x="11568044" y="3283510"/>
                </a:cubicBezTo>
                <a:cubicBezTo>
                  <a:pt x="11569740" y="3279671"/>
                  <a:pt x="11572678" y="3279949"/>
                  <a:pt x="11574851" y="3277340"/>
                </a:cubicBezTo>
                <a:close/>
                <a:moveTo>
                  <a:pt x="10754599" y="5135289"/>
                </a:moveTo>
                <a:lnTo>
                  <a:pt x="10744543" y="5149850"/>
                </a:lnTo>
                <a:lnTo>
                  <a:pt x="10740260" y="5143598"/>
                </a:lnTo>
                <a:lnTo>
                  <a:pt x="10748609" y="5130067"/>
                </a:lnTo>
                <a:close/>
                <a:moveTo>
                  <a:pt x="9332415" y="8354854"/>
                </a:moveTo>
                <a:cubicBezTo>
                  <a:pt x="9334340" y="8348769"/>
                  <a:pt x="9335223" y="8342159"/>
                  <a:pt x="9334951" y="8336437"/>
                </a:cubicBezTo>
                <a:cubicBezTo>
                  <a:pt x="9331664" y="8346181"/>
                  <a:pt x="9311015" y="8354880"/>
                  <a:pt x="9323629" y="8370129"/>
                </a:cubicBezTo>
                <a:cubicBezTo>
                  <a:pt x="9327523" y="8366501"/>
                  <a:pt x="9330491" y="8360936"/>
                  <a:pt x="9332415" y="8354854"/>
                </a:cubicBezTo>
                <a:close/>
                <a:moveTo>
                  <a:pt x="8281626" y="10734939"/>
                </a:moveTo>
                <a:cubicBezTo>
                  <a:pt x="8251880" y="10748106"/>
                  <a:pt x="8240224" y="10797196"/>
                  <a:pt x="8199637" y="10788082"/>
                </a:cubicBezTo>
                <a:cubicBezTo>
                  <a:pt x="8201048" y="10798539"/>
                  <a:pt x="8207076" y="10804351"/>
                  <a:pt x="8217416" y="10805872"/>
                </a:cubicBezTo>
                <a:cubicBezTo>
                  <a:pt x="8232408" y="10775674"/>
                  <a:pt x="8274421" y="10772464"/>
                  <a:pt x="8281626" y="10734939"/>
                </a:cubicBezTo>
                <a:close/>
                <a:moveTo>
                  <a:pt x="11100616" y="4357184"/>
                </a:moveTo>
                <a:cubicBezTo>
                  <a:pt x="11098764" y="4353303"/>
                  <a:pt x="11097456" y="4334352"/>
                  <a:pt x="11086394" y="4343244"/>
                </a:cubicBezTo>
                <a:cubicBezTo>
                  <a:pt x="11091321" y="4345932"/>
                  <a:pt x="11094473" y="4364167"/>
                  <a:pt x="11100616" y="4357184"/>
                </a:cubicBezTo>
                <a:close/>
                <a:moveTo>
                  <a:pt x="11563752" y="3311696"/>
                </a:moveTo>
                <a:cubicBezTo>
                  <a:pt x="11576701" y="3298552"/>
                  <a:pt x="11556016" y="3285334"/>
                  <a:pt x="11549031" y="3296524"/>
                </a:cubicBezTo>
                <a:cubicBezTo>
                  <a:pt x="11555532" y="3301436"/>
                  <a:pt x="11554601" y="3308162"/>
                  <a:pt x="11563752" y="3311696"/>
                </a:cubicBezTo>
                <a:close/>
                <a:moveTo>
                  <a:pt x="10764467" y="5120999"/>
                </a:moveTo>
                <a:lnTo>
                  <a:pt x="10762718" y="5123531"/>
                </a:lnTo>
                <a:lnTo>
                  <a:pt x="10761662" y="5114597"/>
                </a:lnTo>
                <a:close/>
                <a:moveTo>
                  <a:pt x="8267247" y="10773673"/>
                </a:moveTo>
                <a:cubicBezTo>
                  <a:pt x="8254521" y="10784879"/>
                  <a:pt x="8241748" y="10795429"/>
                  <a:pt x="8231531" y="10809415"/>
                </a:cubicBezTo>
                <a:cubicBezTo>
                  <a:pt x="8250169" y="10807001"/>
                  <a:pt x="8268353" y="10784483"/>
                  <a:pt x="8267247" y="10773673"/>
                </a:cubicBezTo>
                <a:close/>
                <a:moveTo>
                  <a:pt x="6804386" y="14084762"/>
                </a:moveTo>
                <a:cubicBezTo>
                  <a:pt x="6807091" y="14067099"/>
                  <a:pt x="6804362" y="14053661"/>
                  <a:pt x="6788252" y="14048582"/>
                </a:cubicBezTo>
                <a:cubicBezTo>
                  <a:pt x="6774217" y="14060729"/>
                  <a:pt x="6780003" y="14085712"/>
                  <a:pt x="6804386" y="14084762"/>
                </a:cubicBezTo>
                <a:close/>
                <a:moveTo>
                  <a:pt x="8778830" y="9618618"/>
                </a:moveTo>
                <a:cubicBezTo>
                  <a:pt x="8773238" y="9618372"/>
                  <a:pt x="8770774" y="9600049"/>
                  <a:pt x="8764225" y="9610970"/>
                </a:cubicBezTo>
                <a:cubicBezTo>
                  <a:pt x="8769331" y="9611662"/>
                  <a:pt x="8771794" y="9629985"/>
                  <a:pt x="8778830" y="9618618"/>
                </a:cubicBezTo>
                <a:close/>
                <a:moveTo>
                  <a:pt x="10902260" y="4816009"/>
                </a:moveTo>
                <a:cubicBezTo>
                  <a:pt x="10907433" y="4797377"/>
                  <a:pt x="10907495" y="4781077"/>
                  <a:pt x="10893406" y="4770261"/>
                </a:cubicBezTo>
                <a:cubicBezTo>
                  <a:pt x="10889652" y="4787990"/>
                  <a:pt x="10892667" y="4803097"/>
                  <a:pt x="10902260" y="4816009"/>
                </a:cubicBezTo>
                <a:close/>
                <a:moveTo>
                  <a:pt x="11681255" y="3064314"/>
                </a:moveTo>
                <a:cubicBezTo>
                  <a:pt x="11682100" y="3060092"/>
                  <a:pt x="11683183" y="3056485"/>
                  <a:pt x="11684455" y="3052452"/>
                </a:cubicBezTo>
                <a:cubicBezTo>
                  <a:pt x="11672172" y="3049067"/>
                  <a:pt x="11658083" y="3042842"/>
                  <a:pt x="11656739" y="3058589"/>
                </a:cubicBezTo>
                <a:cubicBezTo>
                  <a:pt x="11660402" y="3065313"/>
                  <a:pt x="11674343" y="3068409"/>
                  <a:pt x="11681255" y="3064314"/>
                </a:cubicBezTo>
                <a:close/>
                <a:moveTo>
                  <a:pt x="7286738" y="13014017"/>
                </a:moveTo>
                <a:cubicBezTo>
                  <a:pt x="7288324" y="13011659"/>
                  <a:pt x="7289044" y="13008856"/>
                  <a:pt x="7288620" y="13005483"/>
                </a:cubicBezTo>
                <a:cubicBezTo>
                  <a:pt x="7258299" y="12992086"/>
                  <a:pt x="7244207" y="13020513"/>
                  <a:pt x="7218660" y="13019418"/>
                </a:cubicBezTo>
                <a:cubicBezTo>
                  <a:pt x="7174234" y="13012528"/>
                  <a:pt x="7107213" y="13026742"/>
                  <a:pt x="7061884" y="13053088"/>
                </a:cubicBezTo>
                <a:cubicBezTo>
                  <a:pt x="7120076" y="13068099"/>
                  <a:pt x="7186455" y="13010284"/>
                  <a:pt x="7221989" y="13040763"/>
                </a:cubicBezTo>
                <a:cubicBezTo>
                  <a:pt x="7222153" y="13025229"/>
                  <a:pt x="7275641" y="13030524"/>
                  <a:pt x="7286738" y="13014017"/>
                </a:cubicBezTo>
                <a:close/>
                <a:moveTo>
                  <a:pt x="8096502" y="11181642"/>
                </a:moveTo>
                <a:lnTo>
                  <a:pt x="8073659" y="11217664"/>
                </a:lnTo>
                <a:lnTo>
                  <a:pt x="8061441" y="11236931"/>
                </a:lnTo>
                <a:cubicBezTo>
                  <a:pt x="8050082" y="11255796"/>
                  <a:pt x="8038507" y="11274475"/>
                  <a:pt x="8025082" y="11291099"/>
                </a:cubicBezTo>
                <a:cubicBezTo>
                  <a:pt x="8020708" y="11296524"/>
                  <a:pt x="8014937" y="11303043"/>
                  <a:pt x="8008323" y="11308528"/>
                </a:cubicBezTo>
                <a:lnTo>
                  <a:pt x="8005318" y="11310074"/>
                </a:lnTo>
                <a:lnTo>
                  <a:pt x="7986502" y="11319753"/>
                </a:lnTo>
                <a:lnTo>
                  <a:pt x="7998690" y="11304152"/>
                </a:lnTo>
                <a:lnTo>
                  <a:pt x="8033934" y="11259040"/>
                </a:lnTo>
                <a:cubicBezTo>
                  <a:pt x="8041811" y="11248896"/>
                  <a:pt x="8049436" y="11238497"/>
                  <a:pt x="8056454" y="11227479"/>
                </a:cubicBezTo>
                <a:lnTo>
                  <a:pt x="8065191" y="11211149"/>
                </a:lnTo>
                <a:lnTo>
                  <a:pt x="8075330" y="11192202"/>
                </a:lnTo>
                <a:cubicBezTo>
                  <a:pt x="8080916" y="11187822"/>
                  <a:pt x="8083992" y="11180054"/>
                  <a:pt x="8096502" y="11181642"/>
                </a:cubicBezTo>
                <a:close/>
                <a:moveTo>
                  <a:pt x="9352647" y="8340182"/>
                </a:moveTo>
                <a:cubicBezTo>
                  <a:pt x="9338066" y="8375487"/>
                  <a:pt x="9317204" y="8414636"/>
                  <a:pt x="9298243" y="8436805"/>
                </a:cubicBezTo>
                <a:cubicBezTo>
                  <a:pt x="9266398" y="8429351"/>
                  <a:pt x="9270179" y="8408114"/>
                  <a:pt x="9269048" y="8388777"/>
                </a:cubicBezTo>
                <a:cubicBezTo>
                  <a:pt x="9210587" y="8365493"/>
                  <a:pt x="9155219" y="8350194"/>
                  <a:pt x="9094094" y="8319109"/>
                </a:cubicBezTo>
                <a:cubicBezTo>
                  <a:pt x="9021666" y="8330893"/>
                  <a:pt x="8922142" y="8364816"/>
                  <a:pt x="8834399" y="8378991"/>
                </a:cubicBezTo>
                <a:cubicBezTo>
                  <a:pt x="8784948" y="8387181"/>
                  <a:pt x="8720042" y="8399231"/>
                  <a:pt x="8712902" y="8337018"/>
                </a:cubicBezTo>
                <a:cubicBezTo>
                  <a:pt x="8742271" y="8275159"/>
                  <a:pt x="8760000" y="8209677"/>
                  <a:pt x="8791600" y="8150836"/>
                </a:cubicBezTo>
                <a:cubicBezTo>
                  <a:pt x="8833839" y="8070222"/>
                  <a:pt x="8858183" y="7981702"/>
                  <a:pt x="8912810" y="7920305"/>
                </a:cubicBezTo>
                <a:cubicBezTo>
                  <a:pt x="8966266" y="7926103"/>
                  <a:pt x="8976424" y="7964199"/>
                  <a:pt x="9002279" y="7999039"/>
                </a:cubicBezTo>
                <a:cubicBezTo>
                  <a:pt x="9049765" y="8063296"/>
                  <a:pt x="9090268" y="8134138"/>
                  <a:pt x="9132454" y="8196561"/>
                </a:cubicBezTo>
                <a:cubicBezTo>
                  <a:pt x="9201149" y="8228955"/>
                  <a:pt x="9280130" y="8249592"/>
                  <a:pt x="9319459" y="8282751"/>
                </a:cubicBezTo>
                <a:cubicBezTo>
                  <a:pt x="9329316" y="8270816"/>
                  <a:pt x="9344354" y="8249459"/>
                  <a:pt x="9363921" y="8244361"/>
                </a:cubicBezTo>
                <a:cubicBezTo>
                  <a:pt x="9384959" y="8261291"/>
                  <a:pt x="9363840" y="8312545"/>
                  <a:pt x="9352647" y="8340182"/>
                </a:cubicBezTo>
                <a:close/>
                <a:moveTo>
                  <a:pt x="6697002" y="14354337"/>
                </a:moveTo>
                <a:cubicBezTo>
                  <a:pt x="6678354" y="14357310"/>
                  <a:pt x="6645309" y="14338633"/>
                  <a:pt x="6639062" y="14360847"/>
                </a:cubicBezTo>
                <a:cubicBezTo>
                  <a:pt x="6650679" y="14368018"/>
                  <a:pt x="6681439" y="14360712"/>
                  <a:pt x="6697002" y="14354337"/>
                </a:cubicBezTo>
                <a:close/>
                <a:moveTo>
                  <a:pt x="6712701" y="14324576"/>
                </a:moveTo>
                <a:cubicBezTo>
                  <a:pt x="6685817" y="14308110"/>
                  <a:pt x="6668104" y="14265117"/>
                  <a:pt x="6629478" y="14269456"/>
                </a:cubicBezTo>
                <a:cubicBezTo>
                  <a:pt x="6651691" y="14293032"/>
                  <a:pt x="6675888" y="14314427"/>
                  <a:pt x="6705996" y="14332827"/>
                </a:cubicBezTo>
                <a:cubicBezTo>
                  <a:pt x="6709736" y="14332441"/>
                  <a:pt x="6711908" y="14329833"/>
                  <a:pt x="6712701" y="14324576"/>
                </a:cubicBezTo>
                <a:close/>
                <a:moveTo>
                  <a:pt x="9655022" y="7665936"/>
                </a:moveTo>
                <a:cubicBezTo>
                  <a:pt x="9651842" y="7661238"/>
                  <a:pt x="9654915" y="7657027"/>
                  <a:pt x="9652394" y="7652347"/>
                </a:cubicBezTo>
                <a:cubicBezTo>
                  <a:pt x="9622733" y="7546057"/>
                  <a:pt x="9593847" y="7435168"/>
                  <a:pt x="9566773" y="7330923"/>
                </a:cubicBezTo>
                <a:cubicBezTo>
                  <a:pt x="9557419" y="7296062"/>
                  <a:pt x="9548487" y="7257580"/>
                  <a:pt x="9526458" y="7228343"/>
                </a:cubicBezTo>
                <a:cubicBezTo>
                  <a:pt x="9516763" y="7246579"/>
                  <a:pt x="9529101" y="7267659"/>
                  <a:pt x="9532967" y="7284575"/>
                </a:cubicBezTo>
                <a:cubicBezTo>
                  <a:pt x="9563301" y="7416613"/>
                  <a:pt x="9579403" y="7550606"/>
                  <a:pt x="9611428" y="7681034"/>
                </a:cubicBezTo>
                <a:cubicBezTo>
                  <a:pt x="9626115" y="7674138"/>
                  <a:pt x="9640540" y="7677786"/>
                  <a:pt x="9655022" y="7665936"/>
                </a:cubicBezTo>
                <a:close/>
                <a:moveTo>
                  <a:pt x="10493046" y="5770630"/>
                </a:moveTo>
                <a:cubicBezTo>
                  <a:pt x="10478826" y="5744994"/>
                  <a:pt x="10490183" y="5695005"/>
                  <a:pt x="10459607" y="5685570"/>
                </a:cubicBezTo>
                <a:cubicBezTo>
                  <a:pt x="10471740" y="5711304"/>
                  <a:pt x="10470048" y="5757922"/>
                  <a:pt x="10493046" y="5770630"/>
                </a:cubicBezTo>
                <a:close/>
                <a:moveTo>
                  <a:pt x="7901577" y="11638468"/>
                </a:moveTo>
                <a:cubicBezTo>
                  <a:pt x="7890594" y="11665508"/>
                  <a:pt x="7853706" y="11691398"/>
                  <a:pt x="7835657" y="11706779"/>
                </a:cubicBezTo>
                <a:cubicBezTo>
                  <a:pt x="7710249" y="11724872"/>
                  <a:pt x="7645906" y="11674093"/>
                  <a:pt x="7594747" y="11608551"/>
                </a:cubicBezTo>
                <a:cubicBezTo>
                  <a:pt x="7563378" y="11580778"/>
                  <a:pt x="7504291" y="11549371"/>
                  <a:pt x="7510549" y="11501751"/>
                </a:cubicBezTo>
                <a:cubicBezTo>
                  <a:pt x="7575677" y="11498657"/>
                  <a:pt x="7599516" y="11584886"/>
                  <a:pt x="7647901" y="11625304"/>
                </a:cubicBezTo>
                <a:cubicBezTo>
                  <a:pt x="7663548" y="11638490"/>
                  <a:pt x="7729088" y="11677033"/>
                  <a:pt x="7755773" y="11678851"/>
                </a:cubicBezTo>
                <a:cubicBezTo>
                  <a:pt x="7801161" y="11681517"/>
                  <a:pt x="7843826" y="11659992"/>
                  <a:pt x="7863206" y="11613528"/>
                </a:cubicBezTo>
                <a:cubicBezTo>
                  <a:pt x="7853154" y="11540588"/>
                  <a:pt x="7782433" y="11484072"/>
                  <a:pt x="7735658" y="11430460"/>
                </a:cubicBezTo>
                <a:cubicBezTo>
                  <a:pt x="7709276" y="11400073"/>
                  <a:pt x="7690882" y="11362228"/>
                  <a:pt x="7671955" y="11348753"/>
                </a:cubicBezTo>
                <a:cubicBezTo>
                  <a:pt x="7649594" y="11332189"/>
                  <a:pt x="7585234" y="11306687"/>
                  <a:pt x="7565289" y="11308714"/>
                </a:cubicBezTo>
                <a:cubicBezTo>
                  <a:pt x="7537904" y="11311148"/>
                  <a:pt x="7521928" y="11326065"/>
                  <a:pt x="7508840" y="11351121"/>
                </a:cubicBezTo>
                <a:cubicBezTo>
                  <a:pt x="7505665" y="11386869"/>
                  <a:pt x="7532840" y="11389128"/>
                  <a:pt x="7532302" y="11421923"/>
                </a:cubicBezTo>
                <a:cubicBezTo>
                  <a:pt x="7567882" y="11449934"/>
                  <a:pt x="7597933" y="11479185"/>
                  <a:pt x="7635674" y="11521121"/>
                </a:cubicBezTo>
                <a:cubicBezTo>
                  <a:pt x="7666419" y="11554545"/>
                  <a:pt x="7709570" y="11618654"/>
                  <a:pt x="7745664" y="11613403"/>
                </a:cubicBezTo>
                <a:cubicBezTo>
                  <a:pt x="7761398" y="11611138"/>
                  <a:pt x="7779412" y="11599387"/>
                  <a:pt x="7783321" y="11585599"/>
                </a:cubicBezTo>
                <a:cubicBezTo>
                  <a:pt x="7797305" y="11534280"/>
                  <a:pt x="7726460" y="11509602"/>
                  <a:pt x="7685719" y="11472511"/>
                </a:cubicBezTo>
                <a:cubicBezTo>
                  <a:pt x="7678387" y="11466359"/>
                  <a:pt x="7661759" y="11452290"/>
                  <a:pt x="7658249" y="11447800"/>
                </a:cubicBezTo>
                <a:cubicBezTo>
                  <a:pt x="7653293" y="11442455"/>
                  <a:pt x="7660407" y="11427555"/>
                  <a:pt x="7656820" y="11421666"/>
                </a:cubicBezTo>
                <a:cubicBezTo>
                  <a:pt x="7652742" y="11415336"/>
                  <a:pt x="7614979" y="11407103"/>
                  <a:pt x="7634680" y="11383557"/>
                </a:cubicBezTo>
                <a:cubicBezTo>
                  <a:pt x="7670067" y="11390983"/>
                  <a:pt x="7718222" y="11427201"/>
                  <a:pt x="7750465" y="11462416"/>
                </a:cubicBezTo>
                <a:cubicBezTo>
                  <a:pt x="7783224" y="11498539"/>
                  <a:pt x="7826023" y="11547689"/>
                  <a:pt x="7810766" y="11609843"/>
                </a:cubicBezTo>
                <a:cubicBezTo>
                  <a:pt x="7770305" y="11697247"/>
                  <a:pt x="7650785" y="11601273"/>
                  <a:pt x="7611777" y="11561747"/>
                </a:cubicBezTo>
                <a:cubicBezTo>
                  <a:pt x="7603360" y="11552846"/>
                  <a:pt x="7606985" y="11542349"/>
                  <a:pt x="7596969" y="11529791"/>
                </a:cubicBezTo>
                <a:cubicBezTo>
                  <a:pt x="7568835" y="11492947"/>
                  <a:pt x="7475405" y="11439077"/>
                  <a:pt x="7465055" y="11386282"/>
                </a:cubicBezTo>
                <a:cubicBezTo>
                  <a:pt x="7455967" y="11339502"/>
                  <a:pt x="7494863" y="11274652"/>
                  <a:pt x="7536746" y="11264402"/>
                </a:cubicBezTo>
                <a:cubicBezTo>
                  <a:pt x="7572609" y="11254952"/>
                  <a:pt x="7654819" y="11282753"/>
                  <a:pt x="7682939" y="11302280"/>
                </a:cubicBezTo>
                <a:cubicBezTo>
                  <a:pt x="7713486" y="11323545"/>
                  <a:pt x="7753648" y="11375646"/>
                  <a:pt x="7787025" y="11414544"/>
                </a:cubicBezTo>
                <a:cubicBezTo>
                  <a:pt x="7853831" y="11493274"/>
                  <a:pt x="7866185" y="11523024"/>
                  <a:pt x="7902267" y="11611391"/>
                </a:cubicBezTo>
                <a:cubicBezTo>
                  <a:pt x="7906021" y="11620313"/>
                  <a:pt x="7905238" y="11629454"/>
                  <a:pt x="7901577" y="11638468"/>
                </a:cubicBezTo>
                <a:close/>
                <a:moveTo>
                  <a:pt x="10269837" y="6279429"/>
                </a:moveTo>
                <a:cubicBezTo>
                  <a:pt x="10272006" y="6267598"/>
                  <a:pt x="10269678" y="6257871"/>
                  <a:pt x="10256507" y="6253075"/>
                </a:cubicBezTo>
                <a:cubicBezTo>
                  <a:pt x="10254100" y="6264290"/>
                  <a:pt x="10256428" y="6274017"/>
                  <a:pt x="10269837" y="6279429"/>
                </a:cubicBezTo>
                <a:close/>
                <a:moveTo>
                  <a:pt x="11243562" y="4080944"/>
                </a:moveTo>
                <a:cubicBezTo>
                  <a:pt x="11235224" y="4076750"/>
                  <a:pt x="11230452" y="4081786"/>
                  <a:pt x="11223064" y="4080053"/>
                </a:cubicBezTo>
                <a:cubicBezTo>
                  <a:pt x="11226230" y="4076348"/>
                  <a:pt x="11218542" y="4063765"/>
                  <a:pt x="11214342" y="4072117"/>
                </a:cubicBezTo>
                <a:cubicBezTo>
                  <a:pt x="11217522" y="4077605"/>
                  <a:pt x="11237490" y="4102759"/>
                  <a:pt x="11243562" y="4080944"/>
                </a:cubicBezTo>
                <a:close/>
                <a:moveTo>
                  <a:pt x="8581296" y="10108274"/>
                </a:moveTo>
                <a:cubicBezTo>
                  <a:pt x="8574920" y="10093983"/>
                  <a:pt x="8589622" y="10067540"/>
                  <a:pt x="8567397" y="10063295"/>
                </a:cubicBezTo>
                <a:cubicBezTo>
                  <a:pt x="8571381" y="10078882"/>
                  <a:pt x="8557166" y="10104879"/>
                  <a:pt x="8581296" y="10108274"/>
                </a:cubicBezTo>
                <a:close/>
                <a:moveTo>
                  <a:pt x="7463006" y="12639685"/>
                </a:moveTo>
                <a:cubicBezTo>
                  <a:pt x="7429633" y="12636661"/>
                  <a:pt x="7372761" y="12635993"/>
                  <a:pt x="7364108" y="12660198"/>
                </a:cubicBezTo>
                <a:cubicBezTo>
                  <a:pt x="7396500" y="12651578"/>
                  <a:pt x="7434194" y="12657530"/>
                  <a:pt x="7463006" y="12639685"/>
                </a:cubicBezTo>
                <a:close/>
                <a:moveTo>
                  <a:pt x="7489192" y="12580420"/>
                </a:moveTo>
                <a:cubicBezTo>
                  <a:pt x="7479119" y="12570872"/>
                  <a:pt x="7473165" y="12560088"/>
                  <a:pt x="7456321" y="12553155"/>
                </a:cubicBezTo>
                <a:cubicBezTo>
                  <a:pt x="7450256" y="12570350"/>
                  <a:pt x="7462037" y="12580652"/>
                  <a:pt x="7463783" y="12595182"/>
                </a:cubicBezTo>
                <a:cubicBezTo>
                  <a:pt x="7469963" y="12584663"/>
                  <a:pt x="7483013" y="12590939"/>
                  <a:pt x="7489192" y="12580420"/>
                </a:cubicBezTo>
                <a:close/>
                <a:moveTo>
                  <a:pt x="6838833" y="14054111"/>
                </a:moveTo>
                <a:cubicBezTo>
                  <a:pt x="6840021" y="14035267"/>
                  <a:pt x="6835961" y="14020222"/>
                  <a:pt x="6819513" y="14012445"/>
                </a:cubicBezTo>
                <a:cubicBezTo>
                  <a:pt x="6824188" y="14027253"/>
                  <a:pt x="6821393" y="14047424"/>
                  <a:pt x="6838833" y="14054111"/>
                </a:cubicBezTo>
                <a:close/>
                <a:moveTo>
                  <a:pt x="6518275" y="14781072"/>
                </a:moveTo>
                <a:cubicBezTo>
                  <a:pt x="6501452" y="14769555"/>
                  <a:pt x="6487278" y="14756656"/>
                  <a:pt x="6469225" y="14745617"/>
                </a:cubicBezTo>
                <a:cubicBezTo>
                  <a:pt x="6459999" y="14749198"/>
                  <a:pt x="6456050" y="14767362"/>
                  <a:pt x="6449913" y="14778944"/>
                </a:cubicBezTo>
                <a:cubicBezTo>
                  <a:pt x="6467687" y="14792923"/>
                  <a:pt x="6500634" y="14792166"/>
                  <a:pt x="6518275" y="14781072"/>
                </a:cubicBezTo>
                <a:close/>
                <a:moveTo>
                  <a:pt x="8110047" y="11179450"/>
                </a:moveTo>
                <a:cubicBezTo>
                  <a:pt x="8080255" y="11170391"/>
                  <a:pt x="8074541" y="11191322"/>
                  <a:pt x="8060536" y="11207568"/>
                </a:cubicBezTo>
                <a:cubicBezTo>
                  <a:pt x="8045594" y="11224546"/>
                  <a:pt x="8031471" y="11242538"/>
                  <a:pt x="8017414" y="11259739"/>
                </a:cubicBezTo>
                <a:lnTo>
                  <a:pt x="7986894" y="11293614"/>
                </a:lnTo>
                <a:lnTo>
                  <a:pt x="7974682" y="11307168"/>
                </a:lnTo>
                <a:cubicBezTo>
                  <a:pt x="7981167" y="11327532"/>
                  <a:pt x="7976506" y="11375843"/>
                  <a:pt x="7999705" y="11367522"/>
                </a:cubicBezTo>
                <a:cubicBezTo>
                  <a:pt x="8010204" y="11357488"/>
                  <a:pt x="7989136" y="11363336"/>
                  <a:pt x="7992759" y="11349838"/>
                </a:cubicBezTo>
                <a:lnTo>
                  <a:pt x="8015697" y="11319348"/>
                </a:lnTo>
                <a:lnTo>
                  <a:pt x="8054604" y="11267634"/>
                </a:lnTo>
                <a:lnTo>
                  <a:pt x="8081991" y="11224074"/>
                </a:lnTo>
                <a:close/>
                <a:moveTo>
                  <a:pt x="7996049" y="11442555"/>
                </a:moveTo>
                <a:cubicBezTo>
                  <a:pt x="7977687" y="11391635"/>
                  <a:pt x="7955314" y="11322485"/>
                  <a:pt x="7950033" y="11260680"/>
                </a:cubicBezTo>
                <a:cubicBezTo>
                  <a:pt x="7948745" y="11247873"/>
                  <a:pt x="7963408" y="11231578"/>
                  <a:pt x="7946474" y="11221906"/>
                </a:cubicBezTo>
                <a:cubicBezTo>
                  <a:pt x="7927223" y="11229936"/>
                  <a:pt x="7933837" y="11260877"/>
                  <a:pt x="7935823" y="11278595"/>
                </a:cubicBezTo>
                <a:cubicBezTo>
                  <a:pt x="7942026" y="11335040"/>
                  <a:pt x="7967138" y="11401012"/>
                  <a:pt x="7985471" y="11442671"/>
                </a:cubicBezTo>
                <a:cubicBezTo>
                  <a:pt x="7989115" y="11442734"/>
                  <a:pt x="7992405" y="11442492"/>
                  <a:pt x="7996049" y="11442555"/>
                </a:cubicBezTo>
                <a:close/>
                <a:moveTo>
                  <a:pt x="8594211" y="10090627"/>
                </a:moveTo>
                <a:cubicBezTo>
                  <a:pt x="8597498" y="10079562"/>
                  <a:pt x="8599813" y="10069389"/>
                  <a:pt x="8587271" y="10067904"/>
                </a:cubicBezTo>
                <a:cubicBezTo>
                  <a:pt x="8582079" y="10079819"/>
                  <a:pt x="8587912" y="10085213"/>
                  <a:pt x="8594211" y="10090627"/>
                </a:cubicBezTo>
                <a:close/>
                <a:moveTo>
                  <a:pt x="7390188" y="12819508"/>
                </a:moveTo>
                <a:cubicBezTo>
                  <a:pt x="7371838" y="12833314"/>
                  <a:pt x="7322489" y="12828326"/>
                  <a:pt x="7320216" y="12846177"/>
                </a:cubicBezTo>
                <a:cubicBezTo>
                  <a:pt x="7341141" y="12838096"/>
                  <a:pt x="7388581" y="12838163"/>
                  <a:pt x="7390188" y="12819508"/>
                </a:cubicBezTo>
                <a:close/>
                <a:moveTo>
                  <a:pt x="8290869" y="10784950"/>
                </a:moveTo>
                <a:cubicBezTo>
                  <a:pt x="8283208" y="10804064"/>
                  <a:pt x="8271861" y="10819539"/>
                  <a:pt x="8256509" y="10830946"/>
                </a:cubicBezTo>
                <a:cubicBezTo>
                  <a:pt x="8237683" y="10830734"/>
                  <a:pt x="8235873" y="10819317"/>
                  <a:pt x="8217307" y="10827339"/>
                </a:cubicBezTo>
                <a:cubicBezTo>
                  <a:pt x="8190197" y="10808282"/>
                  <a:pt x="8165803" y="10781093"/>
                  <a:pt x="8174884" y="10742104"/>
                </a:cubicBezTo>
                <a:cubicBezTo>
                  <a:pt x="8183076" y="10709125"/>
                  <a:pt x="8226277" y="10690308"/>
                  <a:pt x="8267659" y="10692098"/>
                </a:cubicBezTo>
                <a:cubicBezTo>
                  <a:pt x="8283134" y="10696198"/>
                  <a:pt x="8283283" y="10716655"/>
                  <a:pt x="8303118" y="10717120"/>
                </a:cubicBezTo>
                <a:cubicBezTo>
                  <a:pt x="8302507" y="10743082"/>
                  <a:pt x="8298531" y="10765835"/>
                  <a:pt x="8290869" y="10784950"/>
                </a:cubicBezTo>
                <a:close/>
                <a:moveTo>
                  <a:pt x="6858183" y="14027660"/>
                </a:moveTo>
                <a:cubicBezTo>
                  <a:pt x="6857942" y="14021174"/>
                  <a:pt x="6843572" y="14014538"/>
                  <a:pt x="6843611" y="14031757"/>
                </a:cubicBezTo>
                <a:cubicBezTo>
                  <a:pt x="6846359" y="14032462"/>
                  <a:pt x="6849721" y="14032928"/>
                  <a:pt x="6852658" y="14033206"/>
                </a:cubicBezTo>
                <a:cubicBezTo>
                  <a:pt x="6856774" y="14031967"/>
                  <a:pt x="6858264" y="14029822"/>
                  <a:pt x="6858183" y="14027660"/>
                </a:cubicBezTo>
                <a:close/>
                <a:moveTo>
                  <a:pt x="10269291" y="6308350"/>
                </a:moveTo>
                <a:cubicBezTo>
                  <a:pt x="10276010" y="6300064"/>
                  <a:pt x="10265068" y="6298298"/>
                  <a:pt x="10263784" y="6293127"/>
                </a:cubicBezTo>
                <a:cubicBezTo>
                  <a:pt x="10259338" y="6300883"/>
                  <a:pt x="10261237" y="6305815"/>
                  <a:pt x="10269291" y="6308350"/>
                </a:cubicBezTo>
                <a:close/>
                <a:moveTo>
                  <a:pt x="10402066" y="6008900"/>
                </a:moveTo>
                <a:lnTo>
                  <a:pt x="10384516" y="6001146"/>
                </a:lnTo>
                <a:cubicBezTo>
                  <a:pt x="10374674" y="6009526"/>
                  <a:pt x="10402925" y="6022009"/>
                  <a:pt x="10402066" y="6008900"/>
                </a:cubicBezTo>
                <a:close/>
                <a:moveTo>
                  <a:pt x="11700517" y="3073847"/>
                </a:moveTo>
                <a:cubicBezTo>
                  <a:pt x="11701789" y="3069813"/>
                  <a:pt x="11702634" y="3065590"/>
                  <a:pt x="11703479" y="3061368"/>
                </a:cubicBezTo>
                <a:cubicBezTo>
                  <a:pt x="11693035" y="3052668"/>
                  <a:pt x="11687061" y="3076582"/>
                  <a:pt x="11700517" y="3073847"/>
                </a:cubicBezTo>
                <a:close/>
                <a:moveTo>
                  <a:pt x="9161187" y="8822206"/>
                </a:moveTo>
                <a:cubicBezTo>
                  <a:pt x="9150736" y="8813507"/>
                  <a:pt x="9154821" y="8798484"/>
                  <a:pt x="9144131" y="8789170"/>
                </a:cubicBezTo>
                <a:cubicBezTo>
                  <a:pt x="9131514" y="8805014"/>
                  <a:pt x="9145381" y="8832560"/>
                  <a:pt x="9161187" y="8822206"/>
                </a:cubicBezTo>
                <a:close/>
                <a:moveTo>
                  <a:pt x="10856041" y="4986401"/>
                </a:moveTo>
                <a:cubicBezTo>
                  <a:pt x="10845346" y="4967902"/>
                  <a:pt x="10857390" y="4926794"/>
                  <a:pt x="10829298" y="4924586"/>
                </a:cubicBezTo>
                <a:cubicBezTo>
                  <a:pt x="10820842" y="4935645"/>
                  <a:pt x="10832569" y="4949500"/>
                  <a:pt x="10837945" y="4961570"/>
                </a:cubicBezTo>
                <a:cubicBezTo>
                  <a:pt x="10841089" y="4970612"/>
                  <a:pt x="10844131" y="4999507"/>
                  <a:pt x="10856041" y="4986401"/>
                </a:cubicBezTo>
                <a:close/>
                <a:moveTo>
                  <a:pt x="6767198" y="14241623"/>
                </a:moveTo>
                <a:cubicBezTo>
                  <a:pt x="6767949" y="14217999"/>
                  <a:pt x="6750279" y="14193373"/>
                  <a:pt x="6751524" y="14158245"/>
                </a:cubicBezTo>
                <a:cubicBezTo>
                  <a:pt x="6753047" y="14120181"/>
                  <a:pt x="6771561" y="14079433"/>
                  <a:pt x="6776624" y="14036818"/>
                </a:cubicBezTo>
                <a:cubicBezTo>
                  <a:pt x="6691918" y="14016211"/>
                  <a:pt x="6594896" y="14035013"/>
                  <a:pt x="6525732" y="13998847"/>
                </a:cubicBezTo>
                <a:cubicBezTo>
                  <a:pt x="6533041" y="13985766"/>
                  <a:pt x="6529000" y="13957987"/>
                  <a:pt x="6545782" y="13946545"/>
                </a:cubicBezTo>
                <a:cubicBezTo>
                  <a:pt x="6620042" y="13953871"/>
                  <a:pt x="6698044" y="13982729"/>
                  <a:pt x="6785943" y="13991496"/>
                </a:cubicBezTo>
                <a:cubicBezTo>
                  <a:pt x="6801815" y="13851721"/>
                  <a:pt x="6833691" y="13732268"/>
                  <a:pt x="6865318" y="13607609"/>
                </a:cubicBezTo>
                <a:cubicBezTo>
                  <a:pt x="6783629" y="13602096"/>
                  <a:pt x="6672520" y="13610088"/>
                  <a:pt x="6612499" y="13555535"/>
                </a:cubicBezTo>
                <a:cubicBezTo>
                  <a:pt x="6622922" y="13537715"/>
                  <a:pt x="6625696" y="13508359"/>
                  <a:pt x="6646051" y="13506139"/>
                </a:cubicBezTo>
                <a:cubicBezTo>
                  <a:pt x="6712127" y="13516986"/>
                  <a:pt x="6826047" y="13537250"/>
                  <a:pt x="6881995" y="13550247"/>
                </a:cubicBezTo>
                <a:cubicBezTo>
                  <a:pt x="6911032" y="13493761"/>
                  <a:pt x="6938026" y="13433822"/>
                  <a:pt x="6976042" y="13390477"/>
                </a:cubicBezTo>
                <a:cubicBezTo>
                  <a:pt x="6899579" y="13371982"/>
                  <a:pt x="6834594" y="13362128"/>
                  <a:pt x="6773615" y="13344360"/>
                </a:cubicBezTo>
                <a:cubicBezTo>
                  <a:pt x="6732298" y="13331710"/>
                  <a:pt x="6697825" y="13309343"/>
                  <a:pt x="6668135" y="13308457"/>
                </a:cubicBezTo>
                <a:cubicBezTo>
                  <a:pt x="6611027" y="13306160"/>
                  <a:pt x="6580305" y="13371076"/>
                  <a:pt x="6560485" y="13441319"/>
                </a:cubicBezTo>
                <a:cubicBezTo>
                  <a:pt x="6531930" y="13542872"/>
                  <a:pt x="6507291" y="13700180"/>
                  <a:pt x="6487107" y="13797786"/>
                </a:cubicBezTo>
                <a:cubicBezTo>
                  <a:pt x="6453065" y="13963682"/>
                  <a:pt x="6403568" y="14120710"/>
                  <a:pt x="6430851" y="14228585"/>
                </a:cubicBezTo>
                <a:cubicBezTo>
                  <a:pt x="6439205" y="14237373"/>
                  <a:pt x="6457675" y="14239418"/>
                  <a:pt x="6459175" y="14253332"/>
                </a:cubicBezTo>
                <a:cubicBezTo>
                  <a:pt x="6541958" y="14281754"/>
                  <a:pt x="6592711" y="14238430"/>
                  <a:pt x="6655909" y="14232715"/>
                </a:cubicBezTo>
                <a:cubicBezTo>
                  <a:pt x="6689189" y="14230090"/>
                  <a:pt x="6723869" y="14239298"/>
                  <a:pt x="6767198" y="14241623"/>
                </a:cubicBezTo>
                <a:close/>
                <a:moveTo>
                  <a:pt x="10286894" y="6286966"/>
                </a:moveTo>
                <a:cubicBezTo>
                  <a:pt x="10295405" y="6267703"/>
                  <a:pt x="10288289" y="6253816"/>
                  <a:pt x="10272983" y="6243471"/>
                </a:cubicBezTo>
                <a:cubicBezTo>
                  <a:pt x="10273516" y="6259567"/>
                  <a:pt x="10276512" y="6274704"/>
                  <a:pt x="10286894" y="6286966"/>
                </a:cubicBezTo>
                <a:close/>
                <a:moveTo>
                  <a:pt x="11234659" y="4145185"/>
                </a:moveTo>
                <a:cubicBezTo>
                  <a:pt x="11234880" y="4142181"/>
                  <a:pt x="11233831" y="4139293"/>
                  <a:pt x="11230964" y="4137133"/>
                </a:cubicBezTo>
                <a:cubicBezTo>
                  <a:pt x="11224535" y="4142458"/>
                  <a:pt x="11219343" y="4151903"/>
                  <a:pt x="11213200" y="4158886"/>
                </a:cubicBezTo>
                <a:cubicBezTo>
                  <a:pt x="11221906" y="4164264"/>
                  <a:pt x="11233996" y="4154199"/>
                  <a:pt x="11234659" y="4145185"/>
                </a:cubicBezTo>
                <a:close/>
                <a:moveTo>
                  <a:pt x="8806274" y="9642241"/>
                </a:moveTo>
                <a:cubicBezTo>
                  <a:pt x="8797706" y="9635326"/>
                  <a:pt x="8800184" y="9621424"/>
                  <a:pt x="8787300" y="9617121"/>
                </a:cubicBezTo>
                <a:cubicBezTo>
                  <a:pt x="8780607" y="9631306"/>
                  <a:pt x="8797578" y="9648865"/>
                  <a:pt x="8806274" y="9642241"/>
                </a:cubicBezTo>
                <a:close/>
                <a:moveTo>
                  <a:pt x="11498842" y="3548655"/>
                </a:moveTo>
                <a:cubicBezTo>
                  <a:pt x="11489025" y="3544318"/>
                  <a:pt x="11478444" y="3537093"/>
                  <a:pt x="11473444" y="3546101"/>
                </a:cubicBezTo>
                <a:cubicBezTo>
                  <a:pt x="11483260" y="3550438"/>
                  <a:pt x="11494268" y="3557851"/>
                  <a:pt x="11498842" y="3548655"/>
                </a:cubicBezTo>
                <a:close/>
                <a:moveTo>
                  <a:pt x="8118133" y="11200225"/>
                </a:moveTo>
                <a:cubicBezTo>
                  <a:pt x="8121591" y="11194481"/>
                  <a:pt x="8123894" y="11188771"/>
                  <a:pt x="8124210" y="11183041"/>
                </a:cubicBezTo>
                <a:cubicBezTo>
                  <a:pt x="8116192" y="11193058"/>
                  <a:pt x="8105624" y="11205496"/>
                  <a:pt x="8096600" y="11218110"/>
                </a:cubicBezTo>
                <a:lnTo>
                  <a:pt x="8090317" y="11230481"/>
                </a:lnTo>
                <a:lnTo>
                  <a:pt x="8078250" y="11254236"/>
                </a:lnTo>
                <a:cubicBezTo>
                  <a:pt x="8081162" y="11247819"/>
                  <a:pt x="8085411" y="11241593"/>
                  <a:pt x="8090167" y="11235506"/>
                </a:cubicBezTo>
                <a:lnTo>
                  <a:pt x="8092782" y="11232377"/>
                </a:lnTo>
                <a:lnTo>
                  <a:pt x="8105123" y="11217608"/>
                </a:lnTo>
                <a:cubicBezTo>
                  <a:pt x="8110061" y="11211745"/>
                  <a:pt x="8114675" y="11205968"/>
                  <a:pt x="8118133" y="11200225"/>
                </a:cubicBezTo>
                <a:close/>
                <a:moveTo>
                  <a:pt x="7289338" y="13076637"/>
                </a:moveTo>
                <a:cubicBezTo>
                  <a:pt x="7270611" y="13073967"/>
                  <a:pt x="7254031" y="13076834"/>
                  <a:pt x="7239889" y="13086894"/>
                </a:cubicBezTo>
                <a:cubicBezTo>
                  <a:pt x="7262384" y="13098362"/>
                  <a:pt x="7274618" y="13083382"/>
                  <a:pt x="7289338" y="13076637"/>
                </a:cubicBezTo>
                <a:close/>
                <a:moveTo>
                  <a:pt x="11126328" y="4393553"/>
                </a:moveTo>
                <a:cubicBezTo>
                  <a:pt x="11124244" y="4362520"/>
                  <a:pt x="11127507" y="4329766"/>
                  <a:pt x="11106785" y="4306320"/>
                </a:cubicBezTo>
                <a:cubicBezTo>
                  <a:pt x="11096143" y="4341938"/>
                  <a:pt x="11106836" y="4369629"/>
                  <a:pt x="11126328" y="4393553"/>
                </a:cubicBezTo>
                <a:close/>
                <a:moveTo>
                  <a:pt x="11195194" y="4237694"/>
                </a:moveTo>
                <a:cubicBezTo>
                  <a:pt x="11179379" y="4234279"/>
                  <a:pt x="11156148" y="4210744"/>
                  <a:pt x="11148887" y="4229483"/>
                </a:cubicBezTo>
                <a:cubicBezTo>
                  <a:pt x="11160412" y="4243762"/>
                  <a:pt x="11174983" y="4238461"/>
                  <a:pt x="11184236" y="4253267"/>
                </a:cubicBezTo>
                <a:cubicBezTo>
                  <a:pt x="11188492" y="4250554"/>
                  <a:pt x="11192462" y="4246184"/>
                  <a:pt x="11195194" y="4237694"/>
                </a:cubicBezTo>
                <a:close/>
                <a:moveTo>
                  <a:pt x="11402737" y="3775400"/>
                </a:moveTo>
                <a:cubicBezTo>
                  <a:pt x="11390687" y="3768037"/>
                  <a:pt x="11370604" y="3789245"/>
                  <a:pt x="11389521" y="3796074"/>
                </a:cubicBezTo>
                <a:cubicBezTo>
                  <a:pt x="11398988" y="3793119"/>
                  <a:pt x="11390381" y="3779118"/>
                  <a:pt x="11402737" y="3775400"/>
                </a:cubicBezTo>
                <a:close/>
                <a:moveTo>
                  <a:pt x="9561082" y="7943521"/>
                </a:moveTo>
                <a:cubicBezTo>
                  <a:pt x="9560333" y="7938843"/>
                  <a:pt x="9556713" y="7935208"/>
                  <a:pt x="9551220" y="7937219"/>
                </a:cubicBezTo>
                <a:cubicBezTo>
                  <a:pt x="9555348" y="7943589"/>
                  <a:pt x="9542992" y="7949555"/>
                  <a:pt x="9553715" y="7956084"/>
                </a:cubicBezTo>
                <a:cubicBezTo>
                  <a:pt x="9559708" y="7953920"/>
                  <a:pt x="9561830" y="7948200"/>
                  <a:pt x="9561082" y="7943521"/>
                </a:cubicBezTo>
                <a:close/>
                <a:moveTo>
                  <a:pt x="10943044" y="4817192"/>
                </a:moveTo>
                <a:cubicBezTo>
                  <a:pt x="10948284" y="4808794"/>
                  <a:pt x="10948365" y="4801687"/>
                  <a:pt x="10939028" y="4798581"/>
                </a:cubicBezTo>
                <a:cubicBezTo>
                  <a:pt x="10934640" y="4807357"/>
                  <a:pt x="10939244" y="4811942"/>
                  <a:pt x="10943044" y="4817192"/>
                </a:cubicBezTo>
                <a:close/>
                <a:moveTo>
                  <a:pt x="10688626" y="5402235"/>
                </a:moveTo>
                <a:cubicBezTo>
                  <a:pt x="10692964" y="5392417"/>
                  <a:pt x="10696793" y="5382884"/>
                  <a:pt x="10697109" y="5374668"/>
                </a:cubicBezTo>
                <a:lnTo>
                  <a:pt x="10695068" y="5365655"/>
                </a:lnTo>
                <a:lnTo>
                  <a:pt x="10694570" y="5363461"/>
                </a:lnTo>
                <a:lnTo>
                  <a:pt x="10686363" y="5356564"/>
                </a:lnTo>
                <a:lnTo>
                  <a:pt x="10684507" y="5355004"/>
                </a:lnTo>
                <a:lnTo>
                  <a:pt x="10683895" y="5359270"/>
                </a:lnTo>
                <a:lnTo>
                  <a:pt x="10683057" y="5365106"/>
                </a:lnTo>
                <a:lnTo>
                  <a:pt x="10680797" y="5380855"/>
                </a:lnTo>
                <a:cubicBezTo>
                  <a:pt x="10682074" y="5388498"/>
                  <a:pt x="10685273" y="5395396"/>
                  <a:pt x="10688626" y="5402235"/>
                </a:cubicBezTo>
                <a:close/>
                <a:moveTo>
                  <a:pt x="10877427" y="4974933"/>
                </a:moveTo>
                <a:cubicBezTo>
                  <a:pt x="10870600" y="4971917"/>
                  <a:pt x="10877309" y="4963657"/>
                  <a:pt x="10866791" y="4962071"/>
                </a:cubicBezTo>
                <a:cubicBezTo>
                  <a:pt x="10860836" y="4968623"/>
                  <a:pt x="10873367" y="4981812"/>
                  <a:pt x="10877427" y="4974933"/>
                </a:cubicBezTo>
                <a:close/>
                <a:moveTo>
                  <a:pt x="7985351" y="11520751"/>
                </a:moveTo>
                <a:cubicBezTo>
                  <a:pt x="7980389" y="11498621"/>
                  <a:pt x="7971124" y="11476475"/>
                  <a:pt x="7964089" y="11453173"/>
                </a:cubicBezTo>
                <a:cubicBezTo>
                  <a:pt x="7957457" y="11430835"/>
                  <a:pt x="7957061" y="11403406"/>
                  <a:pt x="7939429" y="11388823"/>
                </a:cubicBezTo>
                <a:cubicBezTo>
                  <a:pt x="7952183" y="11435523"/>
                  <a:pt x="7962452" y="11484391"/>
                  <a:pt x="7985351" y="11520751"/>
                </a:cubicBezTo>
                <a:close/>
                <a:moveTo>
                  <a:pt x="10319116" y="6242878"/>
                </a:moveTo>
                <a:cubicBezTo>
                  <a:pt x="10315130" y="6233443"/>
                  <a:pt x="10292240" y="6217189"/>
                  <a:pt x="10278839" y="6220989"/>
                </a:cubicBezTo>
                <a:cubicBezTo>
                  <a:pt x="10288554" y="6227839"/>
                  <a:pt x="10304910" y="6247345"/>
                  <a:pt x="10319116" y="6242878"/>
                </a:cubicBezTo>
                <a:close/>
                <a:moveTo>
                  <a:pt x="11169431" y="4320703"/>
                </a:moveTo>
                <a:lnTo>
                  <a:pt x="11153701" y="4295944"/>
                </a:lnTo>
                <a:lnTo>
                  <a:pt x="11148268" y="4287392"/>
                </a:lnTo>
                <a:lnTo>
                  <a:pt x="11159293" y="4294707"/>
                </a:lnTo>
                <a:lnTo>
                  <a:pt x="11166499" y="4299488"/>
                </a:lnTo>
                <a:close/>
                <a:moveTo>
                  <a:pt x="9147068" y="8898069"/>
                </a:moveTo>
                <a:cubicBezTo>
                  <a:pt x="9140499" y="8887517"/>
                  <a:pt x="9151356" y="8869878"/>
                  <a:pt x="9137397" y="8862183"/>
                </a:cubicBezTo>
                <a:cubicBezTo>
                  <a:pt x="9123740" y="8878072"/>
                  <a:pt x="9131449" y="8907998"/>
                  <a:pt x="9147068" y="8898069"/>
                </a:cubicBezTo>
                <a:close/>
                <a:moveTo>
                  <a:pt x="8331304" y="10749011"/>
                </a:moveTo>
                <a:cubicBezTo>
                  <a:pt x="8324533" y="10720396"/>
                  <a:pt x="8344852" y="10686814"/>
                  <a:pt x="8327425" y="10670562"/>
                </a:cubicBezTo>
                <a:cubicBezTo>
                  <a:pt x="8326582" y="10685841"/>
                  <a:pt x="8324299" y="10734970"/>
                  <a:pt x="8331304" y="10749011"/>
                </a:cubicBezTo>
                <a:close/>
                <a:moveTo>
                  <a:pt x="11728233" y="3067710"/>
                </a:moveTo>
                <a:cubicBezTo>
                  <a:pt x="11724202" y="3066439"/>
                  <a:pt x="11719982" y="3065596"/>
                  <a:pt x="11715950" y="3064325"/>
                </a:cubicBezTo>
                <a:cubicBezTo>
                  <a:pt x="11714917" y="3068975"/>
                  <a:pt x="11713833" y="3072581"/>
                  <a:pt x="11712988" y="3076804"/>
                </a:cubicBezTo>
                <a:cubicBezTo>
                  <a:pt x="11715312" y="3077320"/>
                  <a:pt x="11717874" y="3078452"/>
                  <a:pt x="11720624" y="3079156"/>
                </a:cubicBezTo>
                <a:cubicBezTo>
                  <a:pt x="11722462" y="3073841"/>
                  <a:pt x="11727725" y="3074634"/>
                  <a:pt x="11728233" y="3067710"/>
                </a:cubicBezTo>
                <a:close/>
                <a:moveTo>
                  <a:pt x="11144687" y="4388905"/>
                </a:moveTo>
                <a:cubicBezTo>
                  <a:pt x="11150340" y="4371498"/>
                  <a:pt x="11150877" y="4351831"/>
                  <a:pt x="11147569" y="4332506"/>
                </a:cubicBezTo>
                <a:lnTo>
                  <a:pt x="11135482" y="4299973"/>
                </a:lnTo>
                <a:lnTo>
                  <a:pt x="11127379" y="4278162"/>
                </a:lnTo>
                <a:lnTo>
                  <a:pt x="11122355" y="4302877"/>
                </a:lnTo>
                <a:lnTo>
                  <a:pt x="11120880" y="4310132"/>
                </a:lnTo>
                <a:cubicBezTo>
                  <a:pt x="11120460" y="4339732"/>
                  <a:pt x="11135807" y="4363163"/>
                  <a:pt x="11144687" y="4388905"/>
                </a:cubicBezTo>
                <a:close/>
                <a:moveTo>
                  <a:pt x="10731151" y="5325610"/>
                </a:moveTo>
                <a:cubicBezTo>
                  <a:pt x="10720984" y="5309381"/>
                  <a:pt x="10737460" y="5282478"/>
                  <a:pt x="10713140" y="5271732"/>
                </a:cubicBezTo>
                <a:cubicBezTo>
                  <a:pt x="10710716" y="5291069"/>
                  <a:pt x="10711256" y="5324472"/>
                  <a:pt x="10731151" y="5325610"/>
                </a:cubicBezTo>
                <a:close/>
                <a:moveTo>
                  <a:pt x="10780380" y="5214193"/>
                </a:moveTo>
                <a:cubicBezTo>
                  <a:pt x="10783752" y="5195020"/>
                  <a:pt x="10784224" y="5176351"/>
                  <a:pt x="10781277" y="5159360"/>
                </a:cubicBezTo>
                <a:lnTo>
                  <a:pt x="10766096" y="5124717"/>
                </a:lnTo>
                <a:lnTo>
                  <a:pt x="10764467" y="5120999"/>
                </a:lnTo>
                <a:lnTo>
                  <a:pt x="10769632" y="5113520"/>
                </a:lnTo>
                <a:lnTo>
                  <a:pt x="10789536" y="5084699"/>
                </a:lnTo>
                <a:lnTo>
                  <a:pt x="10791018" y="5086242"/>
                </a:lnTo>
                <a:lnTo>
                  <a:pt x="10795545" y="5075997"/>
                </a:lnTo>
                <a:lnTo>
                  <a:pt x="10789536" y="5084699"/>
                </a:lnTo>
                <a:lnTo>
                  <a:pt x="10784949" y="5079925"/>
                </a:lnTo>
                <a:cubicBezTo>
                  <a:pt x="10782891" y="5077804"/>
                  <a:pt x="10781831" y="5075295"/>
                  <a:pt x="10784879" y="5071284"/>
                </a:cubicBezTo>
                <a:lnTo>
                  <a:pt x="10780970" y="5077619"/>
                </a:lnTo>
                <a:lnTo>
                  <a:pt x="10748609" y="5130067"/>
                </a:lnTo>
                <a:lnTo>
                  <a:pt x="10738371" y="5121143"/>
                </a:lnTo>
                <a:cubicBezTo>
                  <a:pt x="10743114" y="5124258"/>
                  <a:pt x="10737586" y="5131000"/>
                  <a:pt x="10735560" y="5136737"/>
                </a:cubicBezTo>
                <a:lnTo>
                  <a:pt x="10740260" y="5143598"/>
                </a:lnTo>
                <a:lnTo>
                  <a:pt x="10712223" y="5189037"/>
                </a:lnTo>
                <a:lnTo>
                  <a:pt x="10710705" y="5180729"/>
                </a:lnTo>
                <a:cubicBezTo>
                  <a:pt x="10705604" y="5155771"/>
                  <a:pt x="10698558" y="5131612"/>
                  <a:pt x="10685205" y="5109897"/>
                </a:cubicBezTo>
                <a:cubicBezTo>
                  <a:pt x="10675169" y="5136074"/>
                  <a:pt x="10688086" y="5153005"/>
                  <a:pt x="10694850" y="5172321"/>
                </a:cubicBezTo>
                <a:lnTo>
                  <a:pt x="10697658" y="5212644"/>
                </a:lnTo>
                <a:lnTo>
                  <a:pt x="10684062" y="5234680"/>
                </a:lnTo>
                <a:lnTo>
                  <a:pt x="10674850" y="5247106"/>
                </a:lnTo>
                <a:lnTo>
                  <a:pt x="10674816" y="5249664"/>
                </a:lnTo>
                <a:lnTo>
                  <a:pt x="10668122" y="5260513"/>
                </a:lnTo>
                <a:cubicBezTo>
                  <a:pt x="10657257" y="5251632"/>
                  <a:pt x="10659777" y="5256317"/>
                  <a:pt x="10648724" y="5247862"/>
                </a:cubicBezTo>
                <a:cubicBezTo>
                  <a:pt x="10632701" y="5288743"/>
                  <a:pt x="10657900" y="5313654"/>
                  <a:pt x="10663600" y="5345767"/>
                </a:cubicBezTo>
                <a:cubicBezTo>
                  <a:pt x="10670000" y="5348595"/>
                  <a:pt x="10674307" y="5346926"/>
                  <a:pt x="10677473" y="5343222"/>
                </a:cubicBezTo>
                <a:cubicBezTo>
                  <a:pt x="10660658" y="5318955"/>
                  <a:pt x="10654253" y="5289592"/>
                  <a:pt x="10668122" y="5260513"/>
                </a:cubicBezTo>
                <a:lnTo>
                  <a:pt x="10674800" y="5250842"/>
                </a:lnTo>
                <a:lnTo>
                  <a:pt x="10674624" y="5263832"/>
                </a:lnTo>
                <a:cubicBezTo>
                  <a:pt x="10676948" y="5274873"/>
                  <a:pt x="10683657" y="5284215"/>
                  <a:pt x="10691327" y="5283013"/>
                </a:cubicBezTo>
                <a:cubicBezTo>
                  <a:pt x="10688780" y="5275507"/>
                  <a:pt x="10690276" y="5266349"/>
                  <a:pt x="10690774" y="5257577"/>
                </a:cubicBezTo>
                <a:lnTo>
                  <a:pt x="10684770" y="5236406"/>
                </a:lnTo>
                <a:lnTo>
                  <a:pt x="10697982" y="5217276"/>
                </a:lnTo>
                <a:lnTo>
                  <a:pt x="10698279" y="5221547"/>
                </a:lnTo>
                <a:cubicBezTo>
                  <a:pt x="10700650" y="5237388"/>
                  <a:pt x="10705428" y="5252254"/>
                  <a:pt x="10716158" y="5264902"/>
                </a:cubicBezTo>
                <a:cubicBezTo>
                  <a:pt x="10718044" y="5260634"/>
                  <a:pt x="10722499" y="5262093"/>
                  <a:pt x="10724524" y="5256355"/>
                </a:cubicBezTo>
                <a:lnTo>
                  <a:pt x="10713320" y="5195065"/>
                </a:lnTo>
                <a:lnTo>
                  <a:pt x="10734404" y="5164532"/>
                </a:lnTo>
                <a:lnTo>
                  <a:pt x="10731808" y="5210152"/>
                </a:lnTo>
                <a:lnTo>
                  <a:pt x="10733328" y="5228478"/>
                </a:lnTo>
                <a:lnTo>
                  <a:pt x="10733891" y="5235265"/>
                </a:lnTo>
                <a:lnTo>
                  <a:pt x="10740366" y="5248436"/>
                </a:lnTo>
                <a:lnTo>
                  <a:pt x="10744608" y="5257067"/>
                </a:lnTo>
                <a:lnTo>
                  <a:pt x="10747913" y="5241979"/>
                </a:lnTo>
                <a:lnTo>
                  <a:pt x="10750869" y="5228489"/>
                </a:lnTo>
                <a:cubicBezTo>
                  <a:pt x="10751239" y="5219661"/>
                  <a:pt x="10750144" y="5211429"/>
                  <a:pt x="10748334" y="5203477"/>
                </a:cubicBezTo>
                <a:lnTo>
                  <a:pt x="10744935" y="5191725"/>
                </a:lnTo>
                <a:lnTo>
                  <a:pt x="10736284" y="5161811"/>
                </a:lnTo>
                <a:lnTo>
                  <a:pt x="10744543" y="5149850"/>
                </a:lnTo>
                <a:lnTo>
                  <a:pt x="10748004" y="5154903"/>
                </a:lnTo>
                <a:lnTo>
                  <a:pt x="10751244" y="5171747"/>
                </a:lnTo>
                <a:lnTo>
                  <a:pt x="10752487" y="5178209"/>
                </a:lnTo>
                <a:cubicBezTo>
                  <a:pt x="10754514" y="5193963"/>
                  <a:pt x="10756308" y="5208659"/>
                  <a:pt x="10768016" y="5213322"/>
                </a:cubicBezTo>
                <a:cubicBezTo>
                  <a:pt x="10768173" y="5196810"/>
                  <a:pt x="10768002" y="5176709"/>
                  <a:pt x="10764172" y="5159264"/>
                </a:cubicBezTo>
                <a:lnTo>
                  <a:pt x="10759261" y="5146363"/>
                </a:lnTo>
                <a:lnTo>
                  <a:pt x="10755266" y="5135870"/>
                </a:lnTo>
                <a:lnTo>
                  <a:pt x="10754599" y="5135289"/>
                </a:lnTo>
                <a:lnTo>
                  <a:pt x="10762718" y="5123531"/>
                </a:lnTo>
                <a:lnTo>
                  <a:pt x="10763741" y="5132175"/>
                </a:lnTo>
                <a:lnTo>
                  <a:pt x="10767720" y="5165807"/>
                </a:lnTo>
                <a:cubicBezTo>
                  <a:pt x="10771447" y="5182185"/>
                  <a:pt x="10776275" y="5198094"/>
                  <a:pt x="10780380" y="5214193"/>
                </a:cubicBezTo>
                <a:close/>
                <a:moveTo>
                  <a:pt x="10531094" y="5787442"/>
                </a:moveTo>
                <a:cubicBezTo>
                  <a:pt x="10521423" y="5760759"/>
                  <a:pt x="10516251" y="5731989"/>
                  <a:pt x="10495069" y="5709388"/>
                </a:cubicBezTo>
                <a:cubicBezTo>
                  <a:pt x="10491620" y="5741479"/>
                  <a:pt x="10511759" y="5764129"/>
                  <a:pt x="10521241" y="5791237"/>
                </a:cubicBezTo>
                <a:cubicBezTo>
                  <a:pt x="10525089" y="5792937"/>
                  <a:pt x="10529740" y="5793974"/>
                  <a:pt x="10531094" y="5787442"/>
                </a:cubicBezTo>
                <a:close/>
                <a:moveTo>
                  <a:pt x="10662327" y="5490610"/>
                </a:moveTo>
                <a:cubicBezTo>
                  <a:pt x="10657148" y="5482710"/>
                  <a:pt x="10663471" y="5470708"/>
                  <a:pt x="10647644" y="5467286"/>
                </a:cubicBezTo>
                <a:cubicBezTo>
                  <a:pt x="10643495" y="5476677"/>
                  <a:pt x="10654803" y="5494942"/>
                  <a:pt x="10662327" y="5490610"/>
                </a:cubicBezTo>
                <a:close/>
                <a:moveTo>
                  <a:pt x="9047149" y="9152427"/>
                </a:moveTo>
                <a:cubicBezTo>
                  <a:pt x="9042789" y="9157701"/>
                  <a:pt x="9036276" y="9156367"/>
                  <a:pt x="9032340" y="9161829"/>
                </a:cubicBezTo>
                <a:cubicBezTo>
                  <a:pt x="8986039" y="9135713"/>
                  <a:pt x="8881364" y="9142955"/>
                  <a:pt x="8897928" y="9081352"/>
                </a:cubicBezTo>
                <a:cubicBezTo>
                  <a:pt x="8945203" y="9081151"/>
                  <a:pt x="9001953" y="9103140"/>
                  <a:pt x="9045969" y="9119502"/>
                </a:cubicBezTo>
                <a:cubicBezTo>
                  <a:pt x="9056174" y="9134298"/>
                  <a:pt x="9033256" y="9139088"/>
                  <a:pt x="9047149" y="9152427"/>
                </a:cubicBezTo>
                <a:close/>
                <a:moveTo>
                  <a:pt x="8628204" y="10103329"/>
                </a:moveTo>
                <a:cubicBezTo>
                  <a:pt x="8614428" y="10098054"/>
                  <a:pt x="8635148" y="10072809"/>
                  <a:pt x="8610813" y="10074076"/>
                </a:cubicBezTo>
                <a:cubicBezTo>
                  <a:pt x="8600740" y="10080172"/>
                  <a:pt x="8611858" y="10092803"/>
                  <a:pt x="8611873" y="10103079"/>
                </a:cubicBezTo>
                <a:cubicBezTo>
                  <a:pt x="8617890" y="10104277"/>
                  <a:pt x="8625649" y="10108354"/>
                  <a:pt x="8628204" y="10103329"/>
                </a:cubicBezTo>
                <a:close/>
                <a:moveTo>
                  <a:pt x="7327269" y="13048551"/>
                </a:moveTo>
                <a:lnTo>
                  <a:pt x="7305916" y="13039116"/>
                </a:lnTo>
                <a:cubicBezTo>
                  <a:pt x="7293080" y="13058925"/>
                  <a:pt x="7321253" y="13066787"/>
                  <a:pt x="7327269" y="13048551"/>
                </a:cubicBezTo>
                <a:close/>
                <a:moveTo>
                  <a:pt x="11337402" y="3972912"/>
                </a:moveTo>
                <a:cubicBezTo>
                  <a:pt x="11365075" y="3835239"/>
                  <a:pt x="11380253" y="3702753"/>
                  <a:pt x="11413890" y="3563126"/>
                </a:cubicBezTo>
                <a:cubicBezTo>
                  <a:pt x="11355578" y="3584269"/>
                  <a:pt x="11302697" y="3618518"/>
                  <a:pt x="11246768" y="3645812"/>
                </a:cubicBezTo>
                <a:cubicBezTo>
                  <a:pt x="11190035" y="3673771"/>
                  <a:pt x="11134105" y="3701065"/>
                  <a:pt x="11076231" y="3726990"/>
                </a:cubicBezTo>
                <a:cubicBezTo>
                  <a:pt x="11141243" y="3815370"/>
                  <a:pt x="11201466" y="3921518"/>
                  <a:pt x="11337402" y="3972912"/>
                </a:cubicBezTo>
                <a:close/>
                <a:moveTo>
                  <a:pt x="9588937" y="7932861"/>
                </a:moveTo>
                <a:cubicBezTo>
                  <a:pt x="9584808" y="7926494"/>
                  <a:pt x="9591568" y="7920059"/>
                  <a:pt x="9587101" y="7914013"/>
                </a:cubicBezTo>
                <a:cubicBezTo>
                  <a:pt x="9579731" y="7918453"/>
                  <a:pt x="9579607" y="7936591"/>
                  <a:pt x="9588937" y="7932861"/>
                </a:cubicBezTo>
                <a:close/>
                <a:moveTo>
                  <a:pt x="6780239" y="14291728"/>
                </a:moveTo>
                <a:cubicBezTo>
                  <a:pt x="6758058" y="14281927"/>
                  <a:pt x="6745567" y="14265194"/>
                  <a:pt x="6727402" y="14252071"/>
                </a:cubicBezTo>
                <a:cubicBezTo>
                  <a:pt x="6725987" y="14274891"/>
                  <a:pt x="6769657" y="14301832"/>
                  <a:pt x="6780239" y="14291728"/>
                </a:cubicBezTo>
                <a:close/>
                <a:moveTo>
                  <a:pt x="6553675" y="14805903"/>
                </a:moveTo>
                <a:cubicBezTo>
                  <a:pt x="6529045" y="14797062"/>
                  <a:pt x="6492401" y="14794654"/>
                  <a:pt x="6489590" y="14814853"/>
                </a:cubicBezTo>
                <a:cubicBezTo>
                  <a:pt x="6516401" y="14825678"/>
                  <a:pt x="6533993" y="14813542"/>
                  <a:pt x="6553675" y="14805903"/>
                </a:cubicBezTo>
                <a:close/>
                <a:moveTo>
                  <a:pt x="10524189" y="5821571"/>
                </a:moveTo>
                <a:cubicBezTo>
                  <a:pt x="10518855" y="5815140"/>
                  <a:pt x="10525410" y="5803775"/>
                  <a:pt x="10513114" y="5800380"/>
                </a:cubicBezTo>
                <a:cubicBezTo>
                  <a:pt x="10509537" y="5808476"/>
                  <a:pt x="10515294" y="5827827"/>
                  <a:pt x="10524189" y="5821571"/>
                </a:cubicBezTo>
                <a:close/>
                <a:moveTo>
                  <a:pt x="8984969" y="9305634"/>
                </a:moveTo>
                <a:lnTo>
                  <a:pt x="8979143" y="9318820"/>
                </a:lnTo>
                <a:cubicBezTo>
                  <a:pt x="8906513" y="9302490"/>
                  <a:pt x="8876375" y="9238332"/>
                  <a:pt x="8848971" y="9192160"/>
                </a:cubicBezTo>
                <a:cubicBezTo>
                  <a:pt x="8918917" y="9191543"/>
                  <a:pt x="8959277" y="9264793"/>
                  <a:pt x="8984969" y="9305634"/>
                </a:cubicBezTo>
                <a:close/>
                <a:moveTo>
                  <a:pt x="10421304" y="6059151"/>
                </a:moveTo>
                <a:cubicBezTo>
                  <a:pt x="10421626" y="6044528"/>
                  <a:pt x="10426878" y="6028010"/>
                  <a:pt x="10409328" y="6020255"/>
                </a:cubicBezTo>
                <a:cubicBezTo>
                  <a:pt x="10406353" y="6036252"/>
                  <a:pt x="10409300" y="6049265"/>
                  <a:pt x="10421304" y="6059151"/>
                </a:cubicBezTo>
                <a:close/>
                <a:moveTo>
                  <a:pt x="11141348" y="4433364"/>
                </a:moveTo>
                <a:cubicBezTo>
                  <a:pt x="11134234" y="4424096"/>
                  <a:pt x="11131801" y="4412303"/>
                  <a:pt x="11116880" y="4405711"/>
                </a:cubicBezTo>
                <a:cubicBezTo>
                  <a:pt x="11115763" y="4417466"/>
                  <a:pt x="11130810" y="4444529"/>
                  <a:pt x="11141348" y="4433364"/>
                </a:cubicBezTo>
                <a:close/>
                <a:moveTo>
                  <a:pt x="10726319" y="5373479"/>
                </a:moveTo>
                <a:lnTo>
                  <a:pt x="10725593" y="5367053"/>
                </a:lnTo>
                <a:lnTo>
                  <a:pt x="10723487" y="5348438"/>
                </a:lnTo>
                <a:cubicBezTo>
                  <a:pt x="10721779" y="5340475"/>
                  <a:pt x="10718969" y="5332984"/>
                  <a:pt x="10714054" y="5326219"/>
                </a:cubicBezTo>
                <a:cubicBezTo>
                  <a:pt x="10707889" y="5328342"/>
                  <a:pt x="10704606" y="5331515"/>
                  <a:pt x="10703023" y="5335386"/>
                </a:cubicBezTo>
                <a:lnTo>
                  <a:pt x="10702830" y="5338519"/>
                </a:lnTo>
                <a:lnTo>
                  <a:pt x="10702197" y="5348726"/>
                </a:lnTo>
                <a:cubicBezTo>
                  <a:pt x="10702835" y="5353630"/>
                  <a:pt x="10703990" y="5358877"/>
                  <a:pt x="10704483" y="5364110"/>
                </a:cubicBezTo>
                <a:lnTo>
                  <a:pt x="10704265" y="5366077"/>
                </a:lnTo>
                <a:lnTo>
                  <a:pt x="10702790" y="5379410"/>
                </a:lnTo>
                <a:cubicBezTo>
                  <a:pt x="10715096" y="5374643"/>
                  <a:pt x="10720127" y="5379416"/>
                  <a:pt x="10726319" y="5373479"/>
                </a:cubicBezTo>
                <a:close/>
                <a:moveTo>
                  <a:pt x="9189350" y="8860149"/>
                </a:moveTo>
                <a:cubicBezTo>
                  <a:pt x="9186252" y="8834807"/>
                  <a:pt x="9188881" y="8806904"/>
                  <a:pt x="9170201" y="8787941"/>
                </a:cubicBezTo>
                <a:cubicBezTo>
                  <a:pt x="9161603" y="8817798"/>
                  <a:pt x="9167165" y="8842186"/>
                  <a:pt x="9189350" y="8860149"/>
                </a:cubicBezTo>
                <a:close/>
                <a:moveTo>
                  <a:pt x="9551564" y="8041801"/>
                </a:moveTo>
                <a:cubicBezTo>
                  <a:pt x="9548466" y="8033806"/>
                  <a:pt x="9552298" y="8025657"/>
                  <a:pt x="9543928" y="8017528"/>
                </a:cubicBezTo>
                <a:cubicBezTo>
                  <a:pt x="9538163" y="8023662"/>
                  <a:pt x="9540963" y="8043524"/>
                  <a:pt x="9551564" y="8041801"/>
                </a:cubicBezTo>
                <a:close/>
                <a:moveTo>
                  <a:pt x="10681122" y="5486159"/>
                </a:moveTo>
                <a:cubicBezTo>
                  <a:pt x="10670350" y="5452830"/>
                  <a:pt x="10686223" y="5408828"/>
                  <a:pt x="10665608" y="5379310"/>
                </a:cubicBezTo>
                <a:cubicBezTo>
                  <a:pt x="10657117" y="5420455"/>
                  <a:pt x="10666658" y="5454261"/>
                  <a:pt x="10681122" y="5486159"/>
                </a:cubicBezTo>
                <a:close/>
                <a:moveTo>
                  <a:pt x="6777249" y="14322006"/>
                </a:moveTo>
                <a:cubicBezTo>
                  <a:pt x="6778849" y="14320548"/>
                  <a:pt x="6780278" y="14318757"/>
                  <a:pt x="6780292" y="14314686"/>
                </a:cubicBezTo>
                <a:cubicBezTo>
                  <a:pt x="6765799" y="14312869"/>
                  <a:pt x="6768089" y="14299611"/>
                  <a:pt x="6750759" y="14299599"/>
                </a:cubicBezTo>
                <a:cubicBezTo>
                  <a:pt x="6748381" y="14315367"/>
                  <a:pt x="6759948" y="14321497"/>
                  <a:pt x="6773171" y="14327340"/>
                </a:cubicBezTo>
                <a:cubicBezTo>
                  <a:pt x="6773875" y="14324593"/>
                  <a:pt x="6775649" y="14323465"/>
                  <a:pt x="6777249" y="14322006"/>
                </a:cubicBezTo>
                <a:close/>
                <a:moveTo>
                  <a:pt x="7466477" y="12763525"/>
                </a:moveTo>
                <a:cubicBezTo>
                  <a:pt x="7365116" y="12750334"/>
                  <a:pt x="7299127" y="12829215"/>
                  <a:pt x="7195191" y="12810300"/>
                </a:cubicBezTo>
                <a:cubicBezTo>
                  <a:pt x="7177218" y="12840580"/>
                  <a:pt x="7151608" y="12851178"/>
                  <a:pt x="7132254" y="12878809"/>
                </a:cubicBezTo>
                <a:cubicBezTo>
                  <a:pt x="7164270" y="12905695"/>
                  <a:pt x="7226191" y="12863748"/>
                  <a:pt x="7253774" y="12881031"/>
                </a:cubicBezTo>
                <a:cubicBezTo>
                  <a:pt x="7225401" y="12903657"/>
                  <a:pt x="7181037" y="12885075"/>
                  <a:pt x="7152614" y="12906660"/>
                </a:cubicBezTo>
                <a:cubicBezTo>
                  <a:pt x="7180286" y="12938761"/>
                  <a:pt x="7229181" y="12899722"/>
                  <a:pt x="7247029" y="12910157"/>
                </a:cubicBezTo>
                <a:cubicBezTo>
                  <a:pt x="7228806" y="12935228"/>
                  <a:pt x="7194642" y="12920133"/>
                  <a:pt x="7172172" y="12935176"/>
                </a:cubicBezTo>
                <a:cubicBezTo>
                  <a:pt x="7203504" y="12954371"/>
                  <a:pt x="7250915" y="12926779"/>
                  <a:pt x="7284467" y="12907970"/>
                </a:cubicBezTo>
                <a:lnTo>
                  <a:pt x="7305711" y="12897416"/>
                </a:lnTo>
                <a:lnTo>
                  <a:pt x="7307857" y="12897920"/>
                </a:lnTo>
                <a:cubicBezTo>
                  <a:pt x="7310484" y="12897806"/>
                  <a:pt x="7312311" y="12896704"/>
                  <a:pt x="7312292" y="12894147"/>
                </a:cubicBezTo>
                <a:lnTo>
                  <a:pt x="7305711" y="12897416"/>
                </a:lnTo>
                <a:lnTo>
                  <a:pt x="7298630" y="12895754"/>
                </a:lnTo>
                <a:cubicBezTo>
                  <a:pt x="7292278" y="12892947"/>
                  <a:pt x="7286920" y="12888032"/>
                  <a:pt x="7290939" y="12884712"/>
                </a:cubicBezTo>
                <a:cubicBezTo>
                  <a:pt x="7308284" y="12867405"/>
                  <a:pt x="7361553" y="12884316"/>
                  <a:pt x="7357381" y="12849859"/>
                </a:cubicBezTo>
                <a:cubicBezTo>
                  <a:pt x="7300798" y="12868174"/>
                  <a:pt x="7231855" y="12855548"/>
                  <a:pt x="7171454" y="12864023"/>
                </a:cubicBezTo>
                <a:cubicBezTo>
                  <a:pt x="7182243" y="12858088"/>
                  <a:pt x="7193458" y="12852343"/>
                  <a:pt x="7198708" y="12831220"/>
                </a:cubicBezTo>
                <a:cubicBezTo>
                  <a:pt x="7257163" y="12838703"/>
                  <a:pt x="7300482" y="12805353"/>
                  <a:pt x="7343953" y="12792455"/>
                </a:cubicBezTo>
                <a:cubicBezTo>
                  <a:pt x="7383115" y="12781220"/>
                  <a:pt x="7433771" y="12795958"/>
                  <a:pt x="7466477" y="12763525"/>
                </a:cubicBezTo>
                <a:close/>
                <a:moveTo>
                  <a:pt x="10331129" y="6281441"/>
                </a:moveTo>
                <a:cubicBezTo>
                  <a:pt x="10323879" y="6278238"/>
                  <a:pt x="10330599" y="6269952"/>
                  <a:pt x="10320083" y="6268375"/>
                </a:cubicBezTo>
                <a:cubicBezTo>
                  <a:pt x="10314120" y="6274949"/>
                  <a:pt x="10326634" y="6288153"/>
                  <a:pt x="10331129" y="6281441"/>
                </a:cubicBezTo>
                <a:close/>
                <a:moveTo>
                  <a:pt x="10963439" y="4855286"/>
                </a:moveTo>
                <a:cubicBezTo>
                  <a:pt x="10959123" y="4852358"/>
                  <a:pt x="10960345" y="4847285"/>
                  <a:pt x="10956217" y="4843931"/>
                </a:cubicBezTo>
                <a:cubicBezTo>
                  <a:pt x="10950213" y="4849442"/>
                  <a:pt x="10958387" y="4863257"/>
                  <a:pt x="10963439" y="4855286"/>
                </a:cubicBezTo>
                <a:close/>
                <a:moveTo>
                  <a:pt x="11156143" y="4419486"/>
                </a:moveTo>
                <a:cubicBezTo>
                  <a:pt x="11161474" y="4408572"/>
                  <a:pt x="11152473" y="4403574"/>
                  <a:pt x="11145316" y="4397860"/>
                </a:cubicBezTo>
                <a:cubicBezTo>
                  <a:pt x="11137098" y="4409540"/>
                  <a:pt x="11146100" y="4414538"/>
                  <a:pt x="11156143" y="4419486"/>
                </a:cubicBezTo>
                <a:close/>
                <a:moveTo>
                  <a:pt x="9855405" y="7365979"/>
                </a:moveTo>
                <a:cubicBezTo>
                  <a:pt x="9855568" y="7362179"/>
                  <a:pt x="9853420" y="7357759"/>
                  <a:pt x="9849783" y="7352846"/>
                </a:cubicBezTo>
                <a:cubicBezTo>
                  <a:pt x="9839218" y="7357859"/>
                  <a:pt x="9844349" y="7366761"/>
                  <a:pt x="9847166" y="7375379"/>
                </a:cubicBezTo>
                <a:cubicBezTo>
                  <a:pt x="9852768" y="7372958"/>
                  <a:pt x="9855240" y="7369782"/>
                  <a:pt x="9855405" y="7365979"/>
                </a:cubicBezTo>
                <a:close/>
                <a:moveTo>
                  <a:pt x="11374584" y="3928157"/>
                </a:moveTo>
                <a:cubicBezTo>
                  <a:pt x="11375671" y="3924686"/>
                  <a:pt x="11374966" y="3921953"/>
                  <a:pt x="11368783" y="3921515"/>
                </a:cubicBezTo>
                <a:cubicBezTo>
                  <a:pt x="11363922" y="3929055"/>
                  <a:pt x="11363605" y="3935543"/>
                  <a:pt x="11369630" y="3939225"/>
                </a:cubicBezTo>
                <a:cubicBezTo>
                  <a:pt x="11370617" y="3935837"/>
                  <a:pt x="11373497" y="3931628"/>
                  <a:pt x="11374584" y="3928157"/>
                </a:cubicBezTo>
                <a:close/>
                <a:moveTo>
                  <a:pt x="8586301" y="10238799"/>
                </a:moveTo>
                <a:cubicBezTo>
                  <a:pt x="8575383" y="10232248"/>
                  <a:pt x="8578409" y="10216501"/>
                  <a:pt x="8563641" y="10212583"/>
                </a:cubicBezTo>
                <a:cubicBezTo>
                  <a:pt x="8561224" y="10225087"/>
                  <a:pt x="8577201" y="10244004"/>
                  <a:pt x="8586301" y="10238799"/>
                </a:cubicBezTo>
                <a:close/>
                <a:moveTo>
                  <a:pt x="9615632" y="7915902"/>
                </a:moveTo>
                <a:cubicBezTo>
                  <a:pt x="9615057" y="7910896"/>
                  <a:pt x="9612544" y="7905887"/>
                  <a:pt x="9611510" y="7901077"/>
                </a:cubicBezTo>
                <a:cubicBezTo>
                  <a:pt x="9601048" y="7910392"/>
                  <a:pt x="9601779" y="7920640"/>
                  <a:pt x="9608126" y="7930689"/>
                </a:cubicBezTo>
                <a:cubicBezTo>
                  <a:pt x="9614844" y="7925905"/>
                  <a:pt x="9616207" y="7920907"/>
                  <a:pt x="9615632" y="7915902"/>
                </a:cubicBezTo>
                <a:close/>
                <a:moveTo>
                  <a:pt x="8850319" y="9649313"/>
                </a:moveTo>
                <a:cubicBezTo>
                  <a:pt x="8838715" y="9637127"/>
                  <a:pt x="8831873" y="9622816"/>
                  <a:pt x="8817877" y="9611926"/>
                </a:cubicBezTo>
                <a:cubicBezTo>
                  <a:pt x="8820484" y="9626986"/>
                  <a:pt x="8834757" y="9652833"/>
                  <a:pt x="8850319" y="9649313"/>
                </a:cubicBezTo>
                <a:close/>
                <a:moveTo>
                  <a:pt x="11448626" y="3769673"/>
                </a:moveTo>
                <a:cubicBezTo>
                  <a:pt x="11456088" y="3759713"/>
                  <a:pt x="11451055" y="3754940"/>
                  <a:pt x="11454825" y="3746409"/>
                </a:cubicBezTo>
                <a:cubicBezTo>
                  <a:pt x="11444393" y="3742310"/>
                  <a:pt x="11436206" y="3745830"/>
                  <a:pt x="11432398" y="3757914"/>
                </a:cubicBezTo>
                <a:cubicBezTo>
                  <a:pt x="11441499" y="3760406"/>
                  <a:pt x="11437064" y="3768134"/>
                  <a:pt x="11448626" y="3769673"/>
                </a:cubicBezTo>
                <a:close/>
                <a:moveTo>
                  <a:pt x="9675862" y="7781908"/>
                </a:moveTo>
                <a:cubicBezTo>
                  <a:pt x="9685851" y="7778196"/>
                  <a:pt x="9680010" y="7761226"/>
                  <a:pt x="9671322" y="7765634"/>
                </a:cubicBezTo>
                <a:cubicBezTo>
                  <a:pt x="9676465" y="7771035"/>
                  <a:pt x="9667101" y="7776087"/>
                  <a:pt x="9675862" y="7781908"/>
                </a:cubicBezTo>
                <a:close/>
                <a:moveTo>
                  <a:pt x="10441641" y="6051335"/>
                </a:moveTo>
                <a:cubicBezTo>
                  <a:pt x="10446963" y="6040448"/>
                  <a:pt x="10433399" y="6020199"/>
                  <a:pt x="10425184" y="6031844"/>
                </a:cubicBezTo>
                <a:cubicBezTo>
                  <a:pt x="10433608" y="6037093"/>
                  <a:pt x="10430940" y="6046607"/>
                  <a:pt x="10441641" y="6051335"/>
                </a:cubicBezTo>
                <a:close/>
                <a:moveTo>
                  <a:pt x="6833566" y="14218646"/>
                </a:moveTo>
                <a:cubicBezTo>
                  <a:pt x="6809900" y="14212287"/>
                  <a:pt x="6796220" y="14182175"/>
                  <a:pt x="6812643" y="14162291"/>
                </a:cubicBezTo>
                <a:cubicBezTo>
                  <a:pt x="6827032" y="14175818"/>
                  <a:pt x="6828075" y="14198810"/>
                  <a:pt x="6833566" y="14218646"/>
                </a:cubicBezTo>
                <a:close/>
                <a:moveTo>
                  <a:pt x="8017256" y="11539693"/>
                </a:moveTo>
                <a:cubicBezTo>
                  <a:pt x="8017497" y="11538073"/>
                  <a:pt x="8016722" y="11536558"/>
                  <a:pt x="8014220" y="11535171"/>
                </a:cubicBezTo>
                <a:cubicBezTo>
                  <a:pt x="8012541" y="11539264"/>
                  <a:pt x="8009447" y="11542138"/>
                  <a:pt x="8003475" y="11541915"/>
                </a:cubicBezTo>
                <a:cubicBezTo>
                  <a:pt x="8003918" y="11547838"/>
                  <a:pt x="8002180" y="11555573"/>
                  <a:pt x="8006885" y="11556551"/>
                </a:cubicBezTo>
                <a:cubicBezTo>
                  <a:pt x="8006670" y="11550365"/>
                  <a:pt x="8016534" y="11544553"/>
                  <a:pt x="8017256" y="11539693"/>
                </a:cubicBezTo>
                <a:close/>
                <a:moveTo>
                  <a:pt x="11409022" y="3869698"/>
                </a:moveTo>
                <a:cubicBezTo>
                  <a:pt x="11410907" y="3865432"/>
                  <a:pt x="11411511" y="3860601"/>
                  <a:pt x="11409987" y="3857123"/>
                </a:cubicBezTo>
                <a:cubicBezTo>
                  <a:pt x="11404201" y="3854056"/>
                  <a:pt x="11398702" y="3852647"/>
                  <a:pt x="11393780" y="3854551"/>
                </a:cubicBezTo>
                <a:cubicBezTo>
                  <a:pt x="11389683" y="3864977"/>
                  <a:pt x="11396473" y="3871546"/>
                  <a:pt x="11400375" y="3878879"/>
                </a:cubicBezTo>
                <a:cubicBezTo>
                  <a:pt x="11403972" y="3877664"/>
                  <a:pt x="11407137" y="3873964"/>
                  <a:pt x="11409022" y="3869698"/>
                </a:cubicBezTo>
                <a:close/>
                <a:moveTo>
                  <a:pt x="11428342" y="3825973"/>
                </a:moveTo>
                <a:cubicBezTo>
                  <a:pt x="11435238" y="3817293"/>
                  <a:pt x="11423675" y="3815754"/>
                  <a:pt x="11421957" y="3810406"/>
                </a:cubicBezTo>
                <a:cubicBezTo>
                  <a:pt x="11418138" y="3817896"/>
                  <a:pt x="11420044" y="3822817"/>
                  <a:pt x="11428342" y="3825973"/>
                </a:cubicBezTo>
                <a:close/>
                <a:moveTo>
                  <a:pt x="10770031" y="5321869"/>
                </a:moveTo>
                <a:cubicBezTo>
                  <a:pt x="10784514" y="5292554"/>
                  <a:pt x="10768609" y="5274304"/>
                  <a:pt x="10763403" y="5252618"/>
                </a:cubicBezTo>
                <a:cubicBezTo>
                  <a:pt x="10754291" y="5267468"/>
                  <a:pt x="10760988" y="5276549"/>
                  <a:pt x="10759875" y="5288300"/>
                </a:cubicBezTo>
                <a:cubicBezTo>
                  <a:pt x="10752146" y="5283864"/>
                  <a:pt x="10758756" y="5273521"/>
                  <a:pt x="10746908" y="5270328"/>
                </a:cubicBezTo>
                <a:cubicBezTo>
                  <a:pt x="10734533" y="5286795"/>
                  <a:pt x="10746237" y="5313397"/>
                  <a:pt x="10758062" y="5329337"/>
                </a:cubicBezTo>
                <a:cubicBezTo>
                  <a:pt x="10761013" y="5312271"/>
                  <a:pt x="10758430" y="5323887"/>
                  <a:pt x="10770031" y="5321869"/>
                </a:cubicBezTo>
                <a:close/>
                <a:moveTo>
                  <a:pt x="10103654" y="6831554"/>
                </a:moveTo>
                <a:cubicBezTo>
                  <a:pt x="10087009" y="6820634"/>
                  <a:pt x="10084532" y="6804257"/>
                  <a:pt x="10071394" y="6792339"/>
                </a:cubicBezTo>
                <a:cubicBezTo>
                  <a:pt x="10073769" y="6806633"/>
                  <a:pt x="10079135" y="6834984"/>
                  <a:pt x="10103654" y="6831554"/>
                </a:cubicBezTo>
                <a:close/>
                <a:moveTo>
                  <a:pt x="8829683" y="9715194"/>
                </a:moveTo>
                <a:cubicBezTo>
                  <a:pt x="8817837" y="9665984"/>
                  <a:pt x="8736158" y="9622114"/>
                  <a:pt x="8683912" y="9642128"/>
                </a:cubicBezTo>
                <a:lnTo>
                  <a:pt x="8671339" y="9650579"/>
                </a:lnTo>
                <a:lnTo>
                  <a:pt x="8660701" y="9657729"/>
                </a:lnTo>
                <a:cubicBezTo>
                  <a:pt x="8654088" y="9664885"/>
                  <a:pt x="8648752" y="9674086"/>
                  <a:pt x="8645153" y="9685604"/>
                </a:cubicBezTo>
                <a:lnTo>
                  <a:pt x="8659500" y="9688260"/>
                </a:lnTo>
                <a:lnTo>
                  <a:pt x="8726608" y="9700683"/>
                </a:lnTo>
                <a:cubicBezTo>
                  <a:pt x="8757039" y="9705464"/>
                  <a:pt x="8789475" y="9711092"/>
                  <a:pt x="8820096" y="9720844"/>
                </a:cubicBezTo>
                <a:cubicBezTo>
                  <a:pt x="8824270" y="9721495"/>
                  <a:pt x="8826743" y="9718334"/>
                  <a:pt x="8829683" y="9715194"/>
                </a:cubicBezTo>
                <a:close/>
                <a:moveTo>
                  <a:pt x="9256369" y="8750064"/>
                </a:moveTo>
                <a:cubicBezTo>
                  <a:pt x="9266286" y="8734554"/>
                  <a:pt x="9259388" y="8725900"/>
                  <a:pt x="9252681" y="8716814"/>
                </a:cubicBezTo>
                <a:cubicBezTo>
                  <a:pt x="9240366" y="8721578"/>
                  <a:pt x="9244070" y="8742081"/>
                  <a:pt x="9256369" y="8750064"/>
                </a:cubicBezTo>
                <a:close/>
                <a:moveTo>
                  <a:pt x="10466747" y="6013040"/>
                </a:moveTo>
                <a:cubicBezTo>
                  <a:pt x="10469981" y="6002249"/>
                  <a:pt x="10463092" y="5977311"/>
                  <a:pt x="10451984" y="5989715"/>
                </a:cubicBezTo>
                <a:cubicBezTo>
                  <a:pt x="10455342" y="5998326"/>
                  <a:pt x="10455190" y="6007933"/>
                  <a:pt x="10466747" y="6013040"/>
                </a:cubicBezTo>
                <a:close/>
                <a:moveTo>
                  <a:pt x="11151483" y="4466934"/>
                </a:moveTo>
                <a:cubicBezTo>
                  <a:pt x="11148918" y="4461207"/>
                  <a:pt x="11140203" y="4457867"/>
                  <a:pt x="11137450" y="4452567"/>
                </a:cubicBezTo>
                <a:cubicBezTo>
                  <a:pt x="11131118" y="4459977"/>
                  <a:pt x="11145529" y="4473489"/>
                  <a:pt x="11151483" y="4466934"/>
                </a:cubicBezTo>
                <a:close/>
                <a:moveTo>
                  <a:pt x="10553075" y="5822111"/>
                </a:moveTo>
                <a:cubicBezTo>
                  <a:pt x="10556312" y="5811317"/>
                  <a:pt x="10552774" y="5803133"/>
                  <a:pt x="10543695" y="5797084"/>
                </a:cubicBezTo>
                <a:cubicBezTo>
                  <a:pt x="10537380" y="5809064"/>
                  <a:pt x="10540302" y="5817485"/>
                  <a:pt x="10553075" y="5822111"/>
                </a:cubicBezTo>
                <a:close/>
                <a:moveTo>
                  <a:pt x="10785704" y="5295630"/>
                </a:moveTo>
                <a:cubicBezTo>
                  <a:pt x="10783861" y="5274410"/>
                  <a:pt x="10787744" y="5250619"/>
                  <a:pt x="10771135" y="5235116"/>
                </a:cubicBezTo>
                <a:cubicBezTo>
                  <a:pt x="10764364" y="5259674"/>
                  <a:pt x="10774821" y="5277558"/>
                  <a:pt x="10785704" y="5295630"/>
                </a:cubicBezTo>
                <a:close/>
                <a:moveTo>
                  <a:pt x="10860960" y="5125308"/>
                </a:moveTo>
                <a:cubicBezTo>
                  <a:pt x="10857547" y="5123800"/>
                  <a:pt x="10857825" y="5120862"/>
                  <a:pt x="10855027" y="5119116"/>
                </a:cubicBezTo>
                <a:cubicBezTo>
                  <a:pt x="10853190" y="5124426"/>
                  <a:pt x="10849319" y="5130879"/>
                  <a:pt x="10857753" y="5132565"/>
                </a:cubicBezTo>
                <a:close/>
                <a:moveTo>
                  <a:pt x="10920748" y="4989993"/>
                </a:moveTo>
                <a:cubicBezTo>
                  <a:pt x="10924528" y="4937581"/>
                  <a:pt x="10900620" y="4895896"/>
                  <a:pt x="10891905" y="4848678"/>
                </a:cubicBezTo>
                <a:cubicBezTo>
                  <a:pt x="10885437" y="4835617"/>
                  <a:pt x="10897239" y="4815831"/>
                  <a:pt x="10876431" y="4808678"/>
                </a:cubicBezTo>
                <a:cubicBezTo>
                  <a:pt x="10862344" y="4846331"/>
                  <a:pt x="10899563" y="4864817"/>
                  <a:pt x="10884057" y="4903373"/>
                </a:cubicBezTo>
                <a:cubicBezTo>
                  <a:pt x="10908781" y="4927053"/>
                  <a:pt x="10904211" y="4962788"/>
                  <a:pt x="10920748" y="4989993"/>
                </a:cubicBezTo>
                <a:close/>
                <a:moveTo>
                  <a:pt x="10121295" y="6800650"/>
                </a:moveTo>
                <a:cubicBezTo>
                  <a:pt x="10121921" y="6800337"/>
                  <a:pt x="10121371" y="6799266"/>
                  <a:pt x="10118908" y="6797032"/>
                </a:cubicBezTo>
                <a:cubicBezTo>
                  <a:pt x="10114579" y="6794101"/>
                  <a:pt x="10094049" y="6785030"/>
                  <a:pt x="10103903" y="6793968"/>
                </a:cubicBezTo>
                <a:cubicBezTo>
                  <a:pt x="10106969" y="6795705"/>
                  <a:pt x="10119419" y="6801588"/>
                  <a:pt x="10121295" y="6800650"/>
                </a:cubicBezTo>
                <a:close/>
                <a:moveTo>
                  <a:pt x="10484100" y="5983029"/>
                </a:moveTo>
                <a:cubicBezTo>
                  <a:pt x="10496732" y="5971809"/>
                  <a:pt x="10463703" y="5951614"/>
                  <a:pt x="10469990" y="5968648"/>
                </a:cubicBezTo>
                <a:cubicBezTo>
                  <a:pt x="10478788" y="5960316"/>
                  <a:pt x="10474410" y="5981803"/>
                  <a:pt x="10484100" y="5983029"/>
                </a:cubicBezTo>
                <a:close/>
                <a:moveTo>
                  <a:pt x="10420894" y="6126641"/>
                </a:moveTo>
                <a:cubicBezTo>
                  <a:pt x="10426937" y="6113128"/>
                  <a:pt x="10424351" y="6094229"/>
                  <a:pt x="10418265" y="6094977"/>
                </a:cubicBezTo>
                <a:cubicBezTo>
                  <a:pt x="10421161" y="6106949"/>
                  <a:pt x="10409079" y="6125032"/>
                  <a:pt x="10411787" y="6137430"/>
                </a:cubicBezTo>
                <a:cubicBezTo>
                  <a:pt x="10415908" y="6135050"/>
                  <a:pt x="10418881" y="6131144"/>
                  <a:pt x="10420894" y="6126641"/>
                </a:cubicBezTo>
                <a:close/>
                <a:moveTo>
                  <a:pt x="10700092" y="5498625"/>
                </a:moveTo>
                <a:cubicBezTo>
                  <a:pt x="10699112" y="5482376"/>
                  <a:pt x="10705753" y="5463883"/>
                  <a:pt x="10691050" y="5453302"/>
                </a:cubicBezTo>
                <a:cubicBezTo>
                  <a:pt x="10692218" y="5469125"/>
                  <a:pt x="10682311" y="5489237"/>
                  <a:pt x="10700092" y="5498625"/>
                </a:cubicBezTo>
                <a:close/>
                <a:moveTo>
                  <a:pt x="10910205" y="5023089"/>
                </a:moveTo>
                <a:cubicBezTo>
                  <a:pt x="10901823" y="5000508"/>
                  <a:pt x="10905352" y="4964822"/>
                  <a:pt x="10896939" y="4950391"/>
                </a:cubicBezTo>
                <a:cubicBezTo>
                  <a:pt x="10894945" y="4947980"/>
                  <a:pt x="10885132" y="4943644"/>
                  <a:pt x="10886273" y="4945678"/>
                </a:cubicBezTo>
                <a:cubicBezTo>
                  <a:pt x="10880043" y="4933232"/>
                  <a:pt x="10881577" y="4895135"/>
                  <a:pt x="10857230" y="4870602"/>
                </a:cubicBezTo>
                <a:cubicBezTo>
                  <a:pt x="10847789" y="4838879"/>
                  <a:pt x="10847576" y="4803582"/>
                  <a:pt x="10829094" y="4775008"/>
                </a:cubicBezTo>
                <a:cubicBezTo>
                  <a:pt x="10818568" y="4817295"/>
                  <a:pt x="10846663" y="4867973"/>
                  <a:pt x="10859258" y="4913334"/>
                </a:cubicBezTo>
                <a:cubicBezTo>
                  <a:pt x="10864028" y="4930237"/>
                  <a:pt x="10867042" y="4945344"/>
                  <a:pt x="10871713" y="4960163"/>
                </a:cubicBezTo>
                <a:cubicBezTo>
                  <a:pt x="10877687" y="4962803"/>
                  <a:pt x="10879542" y="4966683"/>
                  <a:pt x="10878936" y="4971518"/>
                </a:cubicBezTo>
                <a:cubicBezTo>
                  <a:pt x="10883867" y="4974207"/>
                  <a:pt x="10887181" y="4973630"/>
                  <a:pt x="10891111" y="4972816"/>
                </a:cubicBezTo>
                <a:cubicBezTo>
                  <a:pt x="10890703" y="4981819"/>
                  <a:pt x="10896824" y="4987585"/>
                  <a:pt x="10892109" y="4998257"/>
                </a:cubicBezTo>
                <a:cubicBezTo>
                  <a:pt x="10885799" y="4992917"/>
                  <a:pt x="10886068" y="4985383"/>
                  <a:pt x="10874220" y="4982190"/>
                </a:cubicBezTo>
                <a:cubicBezTo>
                  <a:pt x="10867897" y="4994191"/>
                  <a:pt x="10879417" y="4999281"/>
                  <a:pt x="10874136" y="5011234"/>
                </a:cubicBezTo>
                <a:cubicBezTo>
                  <a:pt x="10868401" y="5009209"/>
                  <a:pt x="10861902" y="5004297"/>
                  <a:pt x="10858548" y="5008428"/>
                </a:cubicBezTo>
                <a:cubicBezTo>
                  <a:pt x="10871137" y="5027255"/>
                  <a:pt x="10839066" y="5024819"/>
                  <a:pt x="10843271" y="5043003"/>
                </a:cubicBezTo>
                <a:cubicBezTo>
                  <a:pt x="10864276" y="5054325"/>
                  <a:pt x="10861252" y="5034622"/>
                  <a:pt x="10864895" y="5032150"/>
                </a:cubicBezTo>
                <a:cubicBezTo>
                  <a:pt x="10873578" y="5040196"/>
                  <a:pt x="10867926" y="5060562"/>
                  <a:pt x="10875664" y="5068477"/>
                </a:cubicBezTo>
                <a:lnTo>
                  <a:pt x="10878298" y="5069044"/>
                </a:lnTo>
                <a:lnTo>
                  <a:pt x="10888892" y="5071324"/>
                </a:lnTo>
                <a:lnTo>
                  <a:pt x="10887724" y="5062925"/>
                </a:lnTo>
                <a:lnTo>
                  <a:pt x="10886435" y="5053657"/>
                </a:lnTo>
                <a:cubicBezTo>
                  <a:pt x="10883530" y="5048547"/>
                  <a:pt x="10880571" y="5043413"/>
                  <a:pt x="10883659" y="5035849"/>
                </a:cubicBezTo>
                <a:cubicBezTo>
                  <a:pt x="10902014" y="5048551"/>
                  <a:pt x="10887929" y="5015797"/>
                  <a:pt x="10910205" y="5023089"/>
                </a:cubicBezTo>
                <a:close/>
                <a:moveTo>
                  <a:pt x="11244185" y="4267506"/>
                </a:moveTo>
                <a:cubicBezTo>
                  <a:pt x="11238314" y="4266954"/>
                  <a:pt x="11227551" y="4255564"/>
                  <a:pt x="11225197" y="4263200"/>
                </a:cubicBezTo>
                <a:cubicBezTo>
                  <a:pt x="11231769" y="4266486"/>
                  <a:pt x="11226687" y="4274097"/>
                  <a:pt x="11230466" y="4278518"/>
                </a:cubicBezTo>
                <a:lnTo>
                  <a:pt x="11231174" y="4278809"/>
                </a:lnTo>
                <a:lnTo>
                  <a:pt x="11237959" y="4281598"/>
                </a:lnTo>
                <a:lnTo>
                  <a:pt x="11240059" y="4276844"/>
                </a:lnTo>
                <a:close/>
                <a:moveTo>
                  <a:pt x="8656114" y="10126973"/>
                </a:moveTo>
                <a:cubicBezTo>
                  <a:pt x="8655233" y="10104516"/>
                  <a:pt x="8655801" y="10102206"/>
                  <a:pt x="8654879" y="10080682"/>
                </a:cubicBezTo>
                <a:cubicBezTo>
                  <a:pt x="8648416" y="10078997"/>
                  <a:pt x="8641953" y="10077312"/>
                  <a:pt x="8635025" y="10075606"/>
                </a:cubicBezTo>
                <a:cubicBezTo>
                  <a:pt x="8635968" y="10096664"/>
                  <a:pt x="8628297" y="10122482"/>
                  <a:pt x="8656114" y="10126973"/>
                </a:cubicBezTo>
                <a:close/>
                <a:moveTo>
                  <a:pt x="8188634" y="11186246"/>
                </a:moveTo>
                <a:cubicBezTo>
                  <a:pt x="8180384" y="11186521"/>
                  <a:pt x="8171779" y="11186492"/>
                  <a:pt x="8163833" y="11186414"/>
                </a:cubicBezTo>
                <a:lnTo>
                  <a:pt x="8114997" y="11249469"/>
                </a:lnTo>
                <a:lnTo>
                  <a:pt x="8112690" y="11252449"/>
                </a:lnTo>
                <a:cubicBezTo>
                  <a:pt x="8096399" y="11275728"/>
                  <a:pt x="8081138" y="11299510"/>
                  <a:pt x="8067728" y="11321502"/>
                </a:cubicBezTo>
                <a:lnTo>
                  <a:pt x="8050849" y="11350755"/>
                </a:lnTo>
                <a:lnTo>
                  <a:pt x="8039023" y="11371249"/>
                </a:lnTo>
                <a:cubicBezTo>
                  <a:pt x="8032375" y="11379677"/>
                  <a:pt x="8019185" y="11393548"/>
                  <a:pt x="8006888" y="11392798"/>
                </a:cubicBezTo>
                <a:lnTo>
                  <a:pt x="8041965" y="11342818"/>
                </a:lnTo>
                <a:lnTo>
                  <a:pt x="8078798" y="11290337"/>
                </a:lnTo>
                <a:lnTo>
                  <a:pt x="8109528" y="11245261"/>
                </a:lnTo>
                <a:lnTo>
                  <a:pt x="8149611" y="11186467"/>
                </a:lnTo>
                <a:cubicBezTo>
                  <a:pt x="8138751" y="11193881"/>
                  <a:pt x="8128195" y="11203982"/>
                  <a:pt x="8117914" y="11215753"/>
                </a:cubicBezTo>
                <a:lnTo>
                  <a:pt x="8100604" y="11238395"/>
                </a:lnTo>
                <a:lnTo>
                  <a:pt x="8087865" y="11255059"/>
                </a:lnTo>
                <a:lnTo>
                  <a:pt x="8034265" y="11335938"/>
                </a:lnTo>
                <a:lnTo>
                  <a:pt x="8032007" y="11339345"/>
                </a:lnTo>
                <a:cubicBezTo>
                  <a:pt x="8009518" y="11370439"/>
                  <a:pt x="7974091" y="11392231"/>
                  <a:pt x="8006616" y="11424576"/>
                </a:cubicBezTo>
                <a:cubicBezTo>
                  <a:pt x="8020611" y="11412631"/>
                  <a:pt x="8032106" y="11398223"/>
                  <a:pt x="8042832" y="11382920"/>
                </a:cubicBezTo>
                <a:lnTo>
                  <a:pt x="8059344" y="11358345"/>
                </a:lnTo>
                <a:lnTo>
                  <a:pt x="8074428" y="11335896"/>
                </a:lnTo>
                <a:cubicBezTo>
                  <a:pt x="8089100" y="11315300"/>
                  <a:pt x="8104038" y="11294932"/>
                  <a:pt x="8117642" y="11273877"/>
                </a:cubicBezTo>
                <a:lnTo>
                  <a:pt x="8126091" y="11258005"/>
                </a:lnTo>
                <a:lnTo>
                  <a:pt x="8152854" y="11207732"/>
                </a:lnTo>
                <a:cubicBezTo>
                  <a:pt x="8152814" y="11202773"/>
                  <a:pt x="8154592" y="11199995"/>
                  <a:pt x="8156369" y="11197219"/>
                </a:cubicBezTo>
                <a:cubicBezTo>
                  <a:pt x="8162037" y="11197794"/>
                  <a:pt x="8169835" y="11195898"/>
                  <a:pt x="8170887" y="11201113"/>
                </a:cubicBezTo>
                <a:lnTo>
                  <a:pt x="8133642" y="11263814"/>
                </a:lnTo>
                <a:lnTo>
                  <a:pt x="8122215" y="11283052"/>
                </a:lnTo>
                <a:cubicBezTo>
                  <a:pt x="8104020" y="11309076"/>
                  <a:pt x="8084859" y="11333807"/>
                  <a:pt x="8067751" y="11357229"/>
                </a:cubicBezTo>
                <a:lnTo>
                  <a:pt x="8064133" y="11362623"/>
                </a:lnTo>
                <a:lnTo>
                  <a:pt x="8050449" y="11383021"/>
                </a:lnTo>
                <a:cubicBezTo>
                  <a:pt x="8045216" y="11392131"/>
                  <a:pt x="8040957" y="11401542"/>
                  <a:pt x="8038988" y="11410618"/>
                </a:cubicBezTo>
                <a:lnTo>
                  <a:pt x="8071768" y="11369445"/>
                </a:lnTo>
                <a:lnTo>
                  <a:pt x="8120952" y="11307667"/>
                </a:lnTo>
                <a:lnTo>
                  <a:pt x="8144244" y="11271971"/>
                </a:lnTo>
                <a:lnTo>
                  <a:pt x="8158392" y="11250289"/>
                </a:lnTo>
                <a:cubicBezTo>
                  <a:pt x="8170342" y="11230348"/>
                  <a:pt x="8181093" y="11209296"/>
                  <a:pt x="8188634" y="11186246"/>
                </a:cubicBezTo>
                <a:close/>
                <a:moveTo>
                  <a:pt x="9654631" y="7875247"/>
                </a:moveTo>
                <a:cubicBezTo>
                  <a:pt x="9654720" y="7871702"/>
                  <a:pt x="9653243" y="7868120"/>
                  <a:pt x="9650037" y="7864413"/>
                </a:cubicBezTo>
                <a:cubicBezTo>
                  <a:pt x="9645356" y="7866937"/>
                  <a:pt x="9640774" y="7865504"/>
                  <a:pt x="9636650" y="7872005"/>
                </a:cubicBezTo>
                <a:cubicBezTo>
                  <a:pt x="9646376" y="7878841"/>
                  <a:pt x="9643162" y="7875462"/>
                  <a:pt x="9649828" y="7885853"/>
                </a:cubicBezTo>
                <a:cubicBezTo>
                  <a:pt x="9652887" y="7882298"/>
                  <a:pt x="9654542" y="7878791"/>
                  <a:pt x="9654631" y="7875247"/>
                </a:cubicBezTo>
                <a:close/>
                <a:moveTo>
                  <a:pt x="9639859" y="7910457"/>
                </a:moveTo>
                <a:cubicBezTo>
                  <a:pt x="9641840" y="7904314"/>
                  <a:pt x="9636553" y="7895590"/>
                  <a:pt x="9630039" y="7898892"/>
                </a:cubicBezTo>
                <a:cubicBezTo>
                  <a:pt x="9635501" y="7904636"/>
                  <a:pt x="9626474" y="7909368"/>
                  <a:pt x="9635236" y="7915186"/>
                </a:cubicBezTo>
                <a:cubicBezTo>
                  <a:pt x="9637732" y="7914262"/>
                  <a:pt x="9639201" y="7912499"/>
                  <a:pt x="9639859" y="7910457"/>
                </a:cubicBezTo>
                <a:close/>
                <a:moveTo>
                  <a:pt x="6585407" y="14828474"/>
                </a:moveTo>
                <a:cubicBezTo>
                  <a:pt x="6585753" y="14827223"/>
                  <a:pt x="6585032" y="14825755"/>
                  <a:pt x="6582484" y="14823736"/>
                </a:cubicBezTo>
                <a:cubicBezTo>
                  <a:pt x="6549383" y="14816769"/>
                  <a:pt x="6521831" y="14847987"/>
                  <a:pt x="6488773" y="14837464"/>
                </a:cubicBezTo>
                <a:cubicBezTo>
                  <a:pt x="6453204" y="14826854"/>
                  <a:pt x="6428142" y="14782087"/>
                  <a:pt x="6381300" y="14767006"/>
                </a:cubicBezTo>
                <a:cubicBezTo>
                  <a:pt x="6379483" y="14786112"/>
                  <a:pt x="6365882" y="14776529"/>
                  <a:pt x="6359598" y="14784984"/>
                </a:cubicBezTo>
                <a:cubicBezTo>
                  <a:pt x="6369669" y="14808322"/>
                  <a:pt x="6398920" y="14804399"/>
                  <a:pt x="6417140" y="14801219"/>
                </a:cubicBezTo>
                <a:cubicBezTo>
                  <a:pt x="6427714" y="14875318"/>
                  <a:pt x="6519979" y="14844105"/>
                  <a:pt x="6573992" y="14842957"/>
                </a:cubicBezTo>
                <a:cubicBezTo>
                  <a:pt x="6573730" y="14834035"/>
                  <a:pt x="6584370" y="14832227"/>
                  <a:pt x="6585407" y="14828474"/>
                </a:cubicBezTo>
                <a:close/>
                <a:moveTo>
                  <a:pt x="11221950" y="4336280"/>
                </a:moveTo>
                <a:lnTo>
                  <a:pt x="11220231" y="4335586"/>
                </a:lnTo>
                <a:lnTo>
                  <a:pt x="11213057" y="4332693"/>
                </a:lnTo>
                <a:lnTo>
                  <a:pt x="11212289" y="4329869"/>
                </a:lnTo>
                <a:lnTo>
                  <a:pt x="11220323" y="4335200"/>
                </a:lnTo>
                <a:close/>
                <a:moveTo>
                  <a:pt x="9451225" y="8343982"/>
                </a:moveTo>
                <a:cubicBezTo>
                  <a:pt x="9456774" y="8333740"/>
                  <a:pt x="9453551" y="8316704"/>
                  <a:pt x="9435255" y="8308873"/>
                </a:cubicBezTo>
                <a:cubicBezTo>
                  <a:pt x="9425534" y="8311178"/>
                  <a:pt x="9420143" y="8324538"/>
                  <a:pt x="9414565" y="8338321"/>
                </a:cubicBezTo>
                <a:cubicBezTo>
                  <a:pt x="9431353" y="8357674"/>
                  <a:pt x="9445674" y="8354228"/>
                  <a:pt x="9451225" y="8343982"/>
                </a:cubicBezTo>
                <a:close/>
                <a:moveTo>
                  <a:pt x="7528987" y="12694828"/>
                </a:moveTo>
                <a:cubicBezTo>
                  <a:pt x="7447271" y="12707644"/>
                  <a:pt x="7375627" y="12695354"/>
                  <a:pt x="7290079" y="12711065"/>
                </a:cubicBezTo>
                <a:cubicBezTo>
                  <a:pt x="7281527" y="12737353"/>
                  <a:pt x="7259283" y="12731092"/>
                  <a:pt x="7250541" y="12757806"/>
                </a:cubicBezTo>
                <a:cubicBezTo>
                  <a:pt x="7337898" y="12762261"/>
                  <a:pt x="7417693" y="12774585"/>
                  <a:pt x="7493920" y="12730295"/>
                </a:cubicBezTo>
                <a:cubicBezTo>
                  <a:pt x="7417152" y="12733068"/>
                  <a:pt x="7346212" y="12752684"/>
                  <a:pt x="7283763" y="12740379"/>
                </a:cubicBezTo>
                <a:cubicBezTo>
                  <a:pt x="7356498" y="12701681"/>
                  <a:pt x="7463361" y="12750937"/>
                  <a:pt x="7528987" y="12694828"/>
                </a:cubicBezTo>
                <a:close/>
                <a:moveTo>
                  <a:pt x="10418195" y="6161136"/>
                </a:moveTo>
                <a:cubicBezTo>
                  <a:pt x="10424613" y="6151243"/>
                  <a:pt x="10413535" y="6147367"/>
                  <a:pt x="10410281" y="6140838"/>
                </a:cubicBezTo>
                <a:cubicBezTo>
                  <a:pt x="10407989" y="6149499"/>
                  <a:pt x="10405081" y="6158397"/>
                  <a:pt x="10418195" y="6161136"/>
                </a:cubicBezTo>
                <a:close/>
                <a:moveTo>
                  <a:pt x="6613042" y="14776490"/>
                </a:moveTo>
                <a:cubicBezTo>
                  <a:pt x="6579780" y="14757199"/>
                  <a:pt x="6542367" y="14747305"/>
                  <a:pt x="6511419" y="14755071"/>
                </a:cubicBezTo>
                <a:cubicBezTo>
                  <a:pt x="6546526" y="14773645"/>
                  <a:pt x="6572176" y="14768643"/>
                  <a:pt x="6605619" y="14782909"/>
                </a:cubicBezTo>
                <a:cubicBezTo>
                  <a:pt x="6608981" y="14783374"/>
                  <a:pt x="6611392" y="14781377"/>
                  <a:pt x="6613042" y="14776490"/>
                </a:cubicBezTo>
                <a:close/>
                <a:moveTo>
                  <a:pt x="11780263" y="3085081"/>
                </a:moveTo>
                <a:cubicBezTo>
                  <a:pt x="11776124" y="3077125"/>
                  <a:pt x="11741788" y="3067060"/>
                  <a:pt x="11738588" y="3078923"/>
                </a:cubicBezTo>
                <a:cubicBezTo>
                  <a:pt x="11743005" y="3083939"/>
                  <a:pt x="11777260" y="3101117"/>
                  <a:pt x="11780263" y="3085081"/>
                </a:cubicBezTo>
                <a:close/>
                <a:moveTo>
                  <a:pt x="10927611" y="5016877"/>
                </a:moveTo>
                <a:cubicBezTo>
                  <a:pt x="10928599" y="5013486"/>
                  <a:pt x="10927349" y="5010256"/>
                  <a:pt x="10921351" y="5007095"/>
                </a:cubicBezTo>
                <a:cubicBezTo>
                  <a:pt x="10917152" y="5015444"/>
                  <a:pt x="10917260" y="5022124"/>
                  <a:pt x="10920445" y="5027613"/>
                </a:cubicBezTo>
                <a:cubicBezTo>
                  <a:pt x="10923397" y="5023815"/>
                  <a:pt x="10926623" y="5020266"/>
                  <a:pt x="10927611" y="5016877"/>
                </a:cubicBezTo>
                <a:close/>
                <a:moveTo>
                  <a:pt x="10735461" y="5452011"/>
                </a:moveTo>
                <a:lnTo>
                  <a:pt x="10726790" y="5448180"/>
                </a:lnTo>
                <a:lnTo>
                  <a:pt x="10726276" y="5446867"/>
                </a:lnTo>
                <a:cubicBezTo>
                  <a:pt x="10725099" y="5439143"/>
                  <a:pt x="10725177" y="5430887"/>
                  <a:pt x="10725516" y="5422616"/>
                </a:cubicBezTo>
                <a:lnTo>
                  <a:pt x="10735891" y="5444408"/>
                </a:lnTo>
                <a:close/>
                <a:moveTo>
                  <a:pt x="9878784" y="7393808"/>
                </a:moveTo>
                <a:cubicBezTo>
                  <a:pt x="9871040" y="7383178"/>
                  <a:pt x="9880670" y="7376550"/>
                  <a:pt x="9872927" y="7365920"/>
                </a:cubicBezTo>
                <a:cubicBezTo>
                  <a:pt x="9862704" y="7369655"/>
                  <a:pt x="9868645" y="7378089"/>
                  <a:pt x="9855467" y="7381376"/>
                </a:cubicBezTo>
                <a:cubicBezTo>
                  <a:pt x="9860958" y="7392765"/>
                  <a:pt x="9867194" y="7402646"/>
                  <a:pt x="9878784" y="7393808"/>
                </a:cubicBezTo>
                <a:close/>
                <a:moveTo>
                  <a:pt x="11173490" y="4464408"/>
                </a:moveTo>
                <a:cubicBezTo>
                  <a:pt x="11170827" y="4456597"/>
                  <a:pt x="11167479" y="4434191"/>
                  <a:pt x="11155417" y="4439580"/>
                </a:cubicBezTo>
                <a:cubicBezTo>
                  <a:pt x="11158079" y="4447391"/>
                  <a:pt x="11161002" y="4469608"/>
                  <a:pt x="11173490" y="4464408"/>
                </a:cubicBezTo>
                <a:close/>
                <a:moveTo>
                  <a:pt x="11185942" y="4436225"/>
                </a:moveTo>
                <a:lnTo>
                  <a:pt x="11179121" y="4433211"/>
                </a:lnTo>
                <a:lnTo>
                  <a:pt x="11175914" y="4440471"/>
                </a:lnTo>
                <a:lnTo>
                  <a:pt x="11182735" y="4443484"/>
                </a:lnTo>
                <a:close/>
                <a:moveTo>
                  <a:pt x="11256317" y="4276950"/>
                </a:moveTo>
                <a:cubicBezTo>
                  <a:pt x="11251677" y="4275920"/>
                  <a:pt x="11246701" y="4272191"/>
                  <a:pt x="11244576" y="4275845"/>
                </a:cubicBezTo>
                <a:cubicBezTo>
                  <a:pt x="11246093" y="4277026"/>
                  <a:pt x="11248224" y="4277967"/>
                  <a:pt x="11246477" y="4280768"/>
                </a:cubicBezTo>
                <a:cubicBezTo>
                  <a:pt x="11250314" y="4282463"/>
                  <a:pt x="11254955" y="4283493"/>
                  <a:pt x="11256317" y="4276950"/>
                </a:cubicBezTo>
                <a:close/>
                <a:moveTo>
                  <a:pt x="6606500" y="14801676"/>
                </a:moveTo>
                <a:cubicBezTo>
                  <a:pt x="6594080" y="14790574"/>
                  <a:pt x="6571386" y="14778504"/>
                  <a:pt x="6552795" y="14787136"/>
                </a:cubicBezTo>
                <a:cubicBezTo>
                  <a:pt x="6576900" y="14793702"/>
                  <a:pt x="6594303" y="14813133"/>
                  <a:pt x="6606500" y="14801676"/>
                </a:cubicBezTo>
                <a:close/>
                <a:moveTo>
                  <a:pt x="10470970" y="6060221"/>
                </a:moveTo>
                <a:cubicBezTo>
                  <a:pt x="10481617" y="6051177"/>
                  <a:pt x="10465381" y="6027711"/>
                  <a:pt x="10456887" y="6016829"/>
                </a:cubicBezTo>
                <a:cubicBezTo>
                  <a:pt x="10450882" y="6035052"/>
                  <a:pt x="10454361" y="6050336"/>
                  <a:pt x="10470970" y="6060221"/>
                </a:cubicBezTo>
                <a:close/>
                <a:moveTo>
                  <a:pt x="7226443" y="13403960"/>
                </a:moveTo>
                <a:cubicBezTo>
                  <a:pt x="7226020" y="13411859"/>
                  <a:pt x="7220328" y="13410860"/>
                  <a:pt x="7219369" y="13416500"/>
                </a:cubicBezTo>
                <a:cubicBezTo>
                  <a:pt x="7183750" y="13410364"/>
                  <a:pt x="7170519" y="13400980"/>
                  <a:pt x="7141504" y="13405342"/>
                </a:cubicBezTo>
                <a:cubicBezTo>
                  <a:pt x="7146078" y="13364915"/>
                  <a:pt x="7207118" y="13389863"/>
                  <a:pt x="7226443" y="13403960"/>
                </a:cubicBezTo>
                <a:close/>
                <a:moveTo>
                  <a:pt x="10844899" y="5218211"/>
                </a:moveTo>
                <a:cubicBezTo>
                  <a:pt x="10851603" y="5183419"/>
                  <a:pt x="10833461" y="5135607"/>
                  <a:pt x="10830927" y="5099794"/>
                </a:cubicBezTo>
                <a:cubicBezTo>
                  <a:pt x="10830302" y="5095436"/>
                  <a:pt x="10836545" y="5090542"/>
                  <a:pt x="10836962" y="5086134"/>
                </a:cubicBezTo>
                <a:cubicBezTo>
                  <a:pt x="10837698" y="5075235"/>
                  <a:pt x="10828420" y="5077768"/>
                  <a:pt x="10831011" y="5070750"/>
                </a:cubicBezTo>
                <a:cubicBezTo>
                  <a:pt x="10833225" y="5064585"/>
                  <a:pt x="10858052" y="5068412"/>
                  <a:pt x="10841969" y="5055183"/>
                </a:cubicBezTo>
                <a:cubicBezTo>
                  <a:pt x="10839983" y="5057367"/>
                  <a:pt x="10838951" y="5062013"/>
                  <a:pt x="10835538" y="5060505"/>
                </a:cubicBezTo>
                <a:cubicBezTo>
                  <a:pt x="10842862" y="5052007"/>
                  <a:pt x="10834378" y="5049279"/>
                  <a:pt x="10839857" y="5041495"/>
                </a:cubicBezTo>
                <a:cubicBezTo>
                  <a:pt x="10828622" y="5024797"/>
                  <a:pt x="10821232" y="5006608"/>
                  <a:pt x="10816866" y="4987204"/>
                </a:cubicBezTo>
                <a:lnTo>
                  <a:pt x="10815399" y="4968598"/>
                </a:lnTo>
                <a:lnTo>
                  <a:pt x="10812012" y="4925621"/>
                </a:lnTo>
                <a:cubicBezTo>
                  <a:pt x="10793624" y="4932038"/>
                  <a:pt x="10792526" y="4951833"/>
                  <a:pt x="10796966" y="4972226"/>
                </a:cubicBezTo>
                <a:lnTo>
                  <a:pt x="10805631" y="4999529"/>
                </a:lnTo>
                <a:lnTo>
                  <a:pt x="10806309" y="5001664"/>
                </a:lnTo>
                <a:cubicBezTo>
                  <a:pt x="10809828" y="5010562"/>
                  <a:pt x="10813262" y="5018010"/>
                  <a:pt x="10815142" y="5022412"/>
                </a:cubicBezTo>
                <a:cubicBezTo>
                  <a:pt x="10793055" y="5014693"/>
                  <a:pt x="10813135" y="5037341"/>
                  <a:pt x="10793725" y="5042030"/>
                </a:cubicBezTo>
                <a:cubicBezTo>
                  <a:pt x="10801989" y="5053334"/>
                  <a:pt x="10808596" y="5064927"/>
                  <a:pt x="10820978" y="5074990"/>
                </a:cubicBezTo>
                <a:cubicBezTo>
                  <a:pt x="10821293" y="5090435"/>
                  <a:pt x="10816393" y="5079596"/>
                  <a:pt x="10810021" y="5090556"/>
                </a:cubicBezTo>
                <a:cubicBezTo>
                  <a:pt x="10822467" y="5132790"/>
                  <a:pt x="10828146" y="5177646"/>
                  <a:pt x="10844899" y="5218211"/>
                </a:cubicBezTo>
                <a:close/>
                <a:moveTo>
                  <a:pt x="6649589" y="14714533"/>
                </a:moveTo>
                <a:cubicBezTo>
                  <a:pt x="6631250" y="14670695"/>
                  <a:pt x="6663653" y="14591593"/>
                  <a:pt x="6582879" y="14582959"/>
                </a:cubicBezTo>
                <a:cubicBezTo>
                  <a:pt x="6584508" y="14564280"/>
                  <a:pt x="6578756" y="14548466"/>
                  <a:pt x="6550862" y="14541246"/>
                </a:cubicBezTo>
                <a:cubicBezTo>
                  <a:pt x="6510792" y="14590416"/>
                  <a:pt x="6465446" y="14625002"/>
                  <a:pt x="6430555" y="14686670"/>
                </a:cubicBezTo>
                <a:cubicBezTo>
                  <a:pt x="6443729" y="14696065"/>
                  <a:pt x="6458511" y="14704128"/>
                  <a:pt x="6469792" y="14713195"/>
                </a:cubicBezTo>
                <a:cubicBezTo>
                  <a:pt x="6493031" y="14679051"/>
                  <a:pt x="6517326" y="14654051"/>
                  <a:pt x="6539301" y="14628537"/>
                </a:cubicBezTo>
                <a:cubicBezTo>
                  <a:pt x="6552203" y="14614328"/>
                  <a:pt x="6565462" y="14585473"/>
                  <a:pt x="6587157" y="14594037"/>
                </a:cubicBezTo>
                <a:cubicBezTo>
                  <a:pt x="6571039" y="14642049"/>
                  <a:pt x="6505333" y="14674276"/>
                  <a:pt x="6488977" y="14721672"/>
                </a:cubicBezTo>
                <a:cubicBezTo>
                  <a:pt x="6530709" y="14739090"/>
                  <a:pt x="6577090" y="14730997"/>
                  <a:pt x="6614111" y="14763690"/>
                </a:cubicBezTo>
                <a:cubicBezTo>
                  <a:pt x="6625637" y="14746831"/>
                  <a:pt x="6638302" y="14732007"/>
                  <a:pt x="6649589" y="14714533"/>
                </a:cubicBezTo>
                <a:close/>
                <a:moveTo>
                  <a:pt x="8676618" y="10127874"/>
                </a:moveTo>
                <a:cubicBezTo>
                  <a:pt x="8675025" y="10110990"/>
                  <a:pt x="8682553" y="10088436"/>
                  <a:pt x="8662719" y="10082894"/>
                </a:cubicBezTo>
                <a:cubicBezTo>
                  <a:pt x="8664799" y="10099332"/>
                  <a:pt x="8659196" y="10120570"/>
                  <a:pt x="8676618" y="10127874"/>
                </a:cubicBezTo>
                <a:close/>
                <a:moveTo>
                  <a:pt x="9413953" y="8460215"/>
                </a:moveTo>
                <a:cubicBezTo>
                  <a:pt x="9415091" y="8456583"/>
                  <a:pt x="9415350" y="8451996"/>
                  <a:pt x="9414445" y="8446338"/>
                </a:cubicBezTo>
                <a:cubicBezTo>
                  <a:pt x="9395933" y="8441702"/>
                  <a:pt x="9380361" y="8429250"/>
                  <a:pt x="9360681" y="8434240"/>
                </a:cubicBezTo>
                <a:cubicBezTo>
                  <a:pt x="9355113" y="8464146"/>
                  <a:pt x="9405999" y="8485631"/>
                  <a:pt x="9413953" y="8460215"/>
                </a:cubicBezTo>
                <a:close/>
                <a:moveTo>
                  <a:pt x="9676601" y="7870670"/>
                </a:moveTo>
                <a:lnTo>
                  <a:pt x="9671459" y="7865266"/>
                </a:lnTo>
                <a:lnTo>
                  <a:pt x="9663347" y="7872986"/>
                </a:lnTo>
                <a:lnTo>
                  <a:pt x="9668491" y="7878388"/>
                </a:lnTo>
                <a:close/>
                <a:moveTo>
                  <a:pt x="11214083" y="4390987"/>
                </a:moveTo>
                <a:lnTo>
                  <a:pt x="11208958" y="4382920"/>
                </a:lnTo>
                <a:lnTo>
                  <a:pt x="11200934" y="4370290"/>
                </a:lnTo>
                <a:lnTo>
                  <a:pt x="11199029" y="4359326"/>
                </a:lnTo>
                <a:lnTo>
                  <a:pt x="11197175" y="4364372"/>
                </a:lnTo>
                <a:lnTo>
                  <a:pt x="11176198" y="4331354"/>
                </a:lnTo>
                <a:lnTo>
                  <a:pt x="11175881" y="4328684"/>
                </a:lnTo>
                <a:lnTo>
                  <a:pt x="11172851" y="4303703"/>
                </a:lnTo>
                <a:lnTo>
                  <a:pt x="11188929" y="4314370"/>
                </a:lnTo>
                <a:lnTo>
                  <a:pt x="11193717" y="4352897"/>
                </a:lnTo>
                <a:cubicBezTo>
                  <a:pt x="11198273" y="4345468"/>
                  <a:pt x="11198799" y="4333323"/>
                  <a:pt x="11197524" y="4320639"/>
                </a:cubicBezTo>
                <a:lnTo>
                  <a:pt x="11197396" y="4319988"/>
                </a:lnTo>
                <a:lnTo>
                  <a:pt x="11207331" y="4326580"/>
                </a:lnTo>
                <a:lnTo>
                  <a:pt x="11208903" y="4347357"/>
                </a:lnTo>
                <a:lnTo>
                  <a:pt x="11212591" y="4367668"/>
                </a:lnTo>
                <a:lnTo>
                  <a:pt x="11213021" y="4370039"/>
                </a:lnTo>
                <a:cubicBezTo>
                  <a:pt x="11214322" y="4377184"/>
                  <a:pt x="11215114" y="4384042"/>
                  <a:pt x="11214083" y="4390987"/>
                </a:cubicBezTo>
                <a:close/>
                <a:moveTo>
                  <a:pt x="11214083" y="4390987"/>
                </a:moveTo>
                <a:lnTo>
                  <a:pt x="11221950" y="4336280"/>
                </a:lnTo>
                <a:lnTo>
                  <a:pt x="11221465" y="4330401"/>
                </a:lnTo>
                <a:lnTo>
                  <a:pt x="11219827" y="4310525"/>
                </a:lnTo>
                <a:cubicBezTo>
                  <a:pt x="11218653" y="4301649"/>
                  <a:pt x="11215613" y="4294691"/>
                  <a:pt x="11206504" y="4296281"/>
                </a:cubicBezTo>
                <a:cubicBezTo>
                  <a:pt x="11209589" y="4301982"/>
                  <a:pt x="11209097" y="4312610"/>
                  <a:pt x="11210010" y="4321499"/>
                </a:cubicBezTo>
                <a:lnTo>
                  <a:pt x="11212289" y="4329869"/>
                </a:lnTo>
                <a:lnTo>
                  <a:pt x="11207331" y="4326580"/>
                </a:lnTo>
                <a:lnTo>
                  <a:pt x="11206082" y="4310065"/>
                </a:lnTo>
                <a:cubicBezTo>
                  <a:pt x="11205288" y="4304005"/>
                  <a:pt x="11203964" y="4298460"/>
                  <a:pt x="11201557" y="4294087"/>
                </a:cubicBezTo>
                <a:lnTo>
                  <a:pt x="11193106" y="4287229"/>
                </a:lnTo>
                <a:lnTo>
                  <a:pt x="11190534" y="4285142"/>
                </a:lnTo>
                <a:lnTo>
                  <a:pt x="11191036" y="4287687"/>
                </a:lnTo>
                <a:lnTo>
                  <a:pt x="11197396" y="4319988"/>
                </a:lnTo>
                <a:lnTo>
                  <a:pt x="11188929" y="4314370"/>
                </a:lnTo>
                <a:lnTo>
                  <a:pt x="11188096" y="4307669"/>
                </a:lnTo>
                <a:lnTo>
                  <a:pt x="11182126" y="4289657"/>
                </a:lnTo>
                <a:lnTo>
                  <a:pt x="11174174" y="4265663"/>
                </a:lnTo>
                <a:lnTo>
                  <a:pt x="11172044" y="4291887"/>
                </a:lnTo>
                <a:lnTo>
                  <a:pt x="11171793" y="4294979"/>
                </a:lnTo>
                <a:lnTo>
                  <a:pt x="11172851" y="4303703"/>
                </a:lnTo>
                <a:lnTo>
                  <a:pt x="11166499" y="4299488"/>
                </a:lnTo>
                <a:lnTo>
                  <a:pt x="11165644" y="4293302"/>
                </a:lnTo>
                <a:lnTo>
                  <a:pt x="11162824" y="4272898"/>
                </a:lnTo>
                <a:cubicBezTo>
                  <a:pt x="11142893" y="4270726"/>
                  <a:pt x="11144675" y="4259775"/>
                  <a:pt x="11131704" y="4259148"/>
                </a:cubicBezTo>
                <a:cubicBezTo>
                  <a:pt x="11120320" y="4274533"/>
                  <a:pt x="11148317" y="4288434"/>
                  <a:pt x="11148268" y="4287392"/>
                </a:cubicBezTo>
                <a:lnTo>
                  <a:pt x="11150149" y="4296729"/>
                </a:lnTo>
                <a:lnTo>
                  <a:pt x="11154970" y="4320657"/>
                </a:lnTo>
                <a:cubicBezTo>
                  <a:pt x="11156280" y="4333548"/>
                  <a:pt x="11157024" y="4347146"/>
                  <a:pt x="11158272" y="4358161"/>
                </a:cubicBezTo>
                <a:cubicBezTo>
                  <a:pt x="11160956" y="4379762"/>
                  <a:pt x="11153480" y="4411674"/>
                  <a:pt x="11178541" y="4425299"/>
                </a:cubicBezTo>
                <a:cubicBezTo>
                  <a:pt x="11176394" y="4399598"/>
                  <a:pt x="11175230" y="4373692"/>
                  <a:pt x="11173220" y="4348114"/>
                </a:cubicBezTo>
                <a:lnTo>
                  <a:pt x="11169431" y="4320703"/>
                </a:lnTo>
                <a:lnTo>
                  <a:pt x="11176198" y="4331354"/>
                </a:lnTo>
                <a:lnTo>
                  <a:pt x="11179988" y="4363354"/>
                </a:lnTo>
                <a:cubicBezTo>
                  <a:pt x="11182178" y="4374976"/>
                  <a:pt x="11185769" y="4385877"/>
                  <a:pt x="11192503" y="4393700"/>
                </a:cubicBezTo>
                <a:cubicBezTo>
                  <a:pt x="11193939" y="4388721"/>
                  <a:pt x="11193465" y="4380856"/>
                  <a:pt x="11193685" y="4373871"/>
                </a:cubicBezTo>
                <a:lnTo>
                  <a:pt x="11197175" y="4364372"/>
                </a:lnTo>
                <a:lnTo>
                  <a:pt x="11200934" y="4370290"/>
                </a:lnTo>
                <a:lnTo>
                  <a:pt x="11202103" y="4377017"/>
                </a:lnTo>
                <a:lnTo>
                  <a:pt x="11208569" y="4384556"/>
                </a:lnTo>
                <a:close/>
                <a:moveTo>
                  <a:pt x="9238802" y="8862617"/>
                </a:moveTo>
                <a:cubicBezTo>
                  <a:pt x="9237964" y="8832161"/>
                  <a:pt x="9225341" y="8808734"/>
                  <a:pt x="9250235" y="8778969"/>
                </a:cubicBezTo>
                <a:cubicBezTo>
                  <a:pt x="9235313" y="8746879"/>
                  <a:pt x="9241085" y="8706085"/>
                  <a:pt x="9219202" y="8677038"/>
                </a:cubicBezTo>
                <a:cubicBezTo>
                  <a:pt x="9212915" y="8720154"/>
                  <a:pt x="9237838" y="8751563"/>
                  <a:pt x="9230128" y="8795589"/>
                </a:cubicBezTo>
                <a:cubicBezTo>
                  <a:pt x="9209229" y="8760851"/>
                  <a:pt x="9219348" y="8714838"/>
                  <a:pt x="9198448" y="8680104"/>
                </a:cubicBezTo>
                <a:cubicBezTo>
                  <a:pt x="9181746" y="8710971"/>
                  <a:pt x="9226628" y="8761913"/>
                  <a:pt x="9190292" y="8771356"/>
                </a:cubicBezTo>
                <a:cubicBezTo>
                  <a:pt x="9185956" y="8793880"/>
                  <a:pt x="9189370" y="8812728"/>
                  <a:pt x="9203491" y="8828145"/>
                </a:cubicBezTo>
                <a:cubicBezTo>
                  <a:pt x="9218967" y="8837025"/>
                  <a:pt x="9196608" y="8806748"/>
                  <a:pt x="9215591" y="8814625"/>
                </a:cubicBezTo>
                <a:cubicBezTo>
                  <a:pt x="9231546" y="8824734"/>
                  <a:pt x="9216775" y="8869718"/>
                  <a:pt x="9238802" y="8862617"/>
                </a:cubicBezTo>
                <a:close/>
                <a:moveTo>
                  <a:pt x="8048764" y="11562302"/>
                </a:moveTo>
                <a:cubicBezTo>
                  <a:pt x="8050571" y="11559234"/>
                  <a:pt x="8051097" y="11556031"/>
                  <a:pt x="8049611" y="11552749"/>
                </a:cubicBezTo>
                <a:cubicBezTo>
                  <a:pt x="8038149" y="11563186"/>
                  <a:pt x="8021590" y="11567380"/>
                  <a:pt x="8017604" y="11584875"/>
                </a:cubicBezTo>
                <a:cubicBezTo>
                  <a:pt x="8026384" y="11579516"/>
                  <a:pt x="8043341" y="11571509"/>
                  <a:pt x="8048764" y="11562302"/>
                </a:cubicBezTo>
                <a:close/>
                <a:moveTo>
                  <a:pt x="7564242" y="12658935"/>
                </a:moveTo>
                <a:cubicBezTo>
                  <a:pt x="7553138" y="12654029"/>
                  <a:pt x="7564003" y="12640993"/>
                  <a:pt x="7547360" y="12638226"/>
                </a:cubicBezTo>
                <a:cubicBezTo>
                  <a:pt x="7519540" y="12654982"/>
                  <a:pt x="7493818" y="12676231"/>
                  <a:pt x="7462656" y="12684375"/>
                </a:cubicBezTo>
                <a:cubicBezTo>
                  <a:pt x="7496995" y="12677125"/>
                  <a:pt x="7537540" y="12685867"/>
                  <a:pt x="7564242" y="12658935"/>
                </a:cubicBezTo>
                <a:close/>
                <a:moveTo>
                  <a:pt x="9667623" y="7899810"/>
                </a:moveTo>
                <a:cubicBezTo>
                  <a:pt x="9664746" y="7896112"/>
                  <a:pt x="9667804" y="7892559"/>
                  <a:pt x="9662949" y="7888813"/>
                </a:cubicBezTo>
                <a:lnTo>
                  <a:pt x="9657543" y="7893958"/>
                </a:lnTo>
                <a:cubicBezTo>
                  <a:pt x="9660419" y="7897656"/>
                  <a:pt x="9657360" y="7901212"/>
                  <a:pt x="9662214" y="7904959"/>
                </a:cubicBezTo>
                <a:close/>
                <a:moveTo>
                  <a:pt x="9588204" y="8080305"/>
                </a:moveTo>
                <a:cubicBezTo>
                  <a:pt x="9581375" y="8050117"/>
                  <a:pt x="9596002" y="8019461"/>
                  <a:pt x="9574343" y="7988586"/>
                </a:cubicBezTo>
                <a:cubicBezTo>
                  <a:pt x="9565951" y="8007513"/>
                  <a:pt x="9576425" y="8023933"/>
                  <a:pt x="9578599" y="8042461"/>
                </a:cubicBezTo>
                <a:cubicBezTo>
                  <a:pt x="9580180" y="8058334"/>
                  <a:pt x="9570268" y="8085146"/>
                  <a:pt x="9588204" y="8080305"/>
                </a:cubicBezTo>
                <a:close/>
                <a:moveTo>
                  <a:pt x="11840638" y="2983362"/>
                </a:moveTo>
                <a:cubicBezTo>
                  <a:pt x="11828941" y="2988913"/>
                  <a:pt x="11803881" y="2979372"/>
                  <a:pt x="11800832" y="2968836"/>
                </a:cubicBezTo>
                <a:cubicBezTo>
                  <a:pt x="11800205" y="2956308"/>
                  <a:pt x="11808987" y="2959678"/>
                  <a:pt x="11809942" y="2949381"/>
                </a:cubicBezTo>
                <a:cubicBezTo>
                  <a:pt x="11808423" y="2940032"/>
                  <a:pt x="11787325" y="2942450"/>
                  <a:pt x="11788846" y="2930871"/>
                </a:cubicBezTo>
                <a:cubicBezTo>
                  <a:pt x="11795734" y="2904818"/>
                  <a:pt x="11843045" y="2913982"/>
                  <a:pt x="11863314" y="2928553"/>
                </a:cubicBezTo>
                <a:cubicBezTo>
                  <a:pt x="11859634" y="2947345"/>
                  <a:pt x="11827774" y="2919485"/>
                  <a:pt x="11819052" y="2929925"/>
                </a:cubicBezTo>
                <a:cubicBezTo>
                  <a:pt x="11819764" y="2939938"/>
                  <a:pt x="11841911" y="2937472"/>
                  <a:pt x="11850987" y="2942503"/>
                </a:cubicBezTo>
                <a:cubicBezTo>
                  <a:pt x="11851331" y="2966136"/>
                  <a:pt x="11827142" y="2948813"/>
                  <a:pt x="11823168" y="2965944"/>
                </a:cubicBezTo>
                <a:cubicBezTo>
                  <a:pt x="11823795" y="2978472"/>
                  <a:pt x="11835022" y="2963525"/>
                  <a:pt x="11844014" y="2971071"/>
                </a:cubicBezTo>
                <a:cubicBezTo>
                  <a:pt x="11842746" y="2975105"/>
                  <a:pt x="11841907" y="2979328"/>
                  <a:pt x="11840638" y="2983362"/>
                </a:cubicBezTo>
                <a:close/>
                <a:moveTo>
                  <a:pt x="10559826" y="5883156"/>
                </a:moveTo>
                <a:cubicBezTo>
                  <a:pt x="10556116" y="5879989"/>
                  <a:pt x="10558945" y="5860866"/>
                  <a:pt x="10548304" y="5869916"/>
                </a:cubicBezTo>
                <a:cubicBezTo>
                  <a:pt x="10556324" y="5871422"/>
                  <a:pt x="10548142" y="5892254"/>
                  <a:pt x="10559826" y="5883156"/>
                </a:cubicBezTo>
                <a:close/>
                <a:moveTo>
                  <a:pt x="10135305" y="6845539"/>
                </a:moveTo>
                <a:cubicBezTo>
                  <a:pt x="10131302" y="6840714"/>
                  <a:pt x="10117791" y="6816915"/>
                  <a:pt x="10122476" y="6827136"/>
                </a:cubicBezTo>
                <a:cubicBezTo>
                  <a:pt x="10122971" y="6832958"/>
                  <a:pt x="10125790" y="6852032"/>
                  <a:pt x="10135305" y="6845539"/>
                </a:cubicBezTo>
                <a:close/>
                <a:moveTo>
                  <a:pt x="9470917" y="8350969"/>
                </a:moveTo>
                <a:cubicBezTo>
                  <a:pt x="9467002" y="8358381"/>
                  <a:pt x="9460568" y="8365124"/>
                  <a:pt x="9451145" y="8370229"/>
                </a:cubicBezTo>
                <a:cubicBezTo>
                  <a:pt x="9375639" y="8367332"/>
                  <a:pt x="9397980" y="8271585"/>
                  <a:pt x="9450743" y="8292357"/>
                </a:cubicBezTo>
                <a:cubicBezTo>
                  <a:pt x="9471723" y="8300485"/>
                  <a:pt x="9482660" y="8328737"/>
                  <a:pt x="9470917" y="8350969"/>
                </a:cubicBezTo>
                <a:close/>
                <a:moveTo>
                  <a:pt x="8827537" y="9814807"/>
                </a:moveTo>
                <a:cubicBezTo>
                  <a:pt x="8829225" y="9808246"/>
                  <a:pt x="8830371" y="9800780"/>
                  <a:pt x="8832269" y="9794757"/>
                </a:cubicBezTo>
                <a:cubicBezTo>
                  <a:pt x="8801376" y="9785884"/>
                  <a:pt x="8761835" y="9771934"/>
                  <a:pt x="8737794" y="9787789"/>
                </a:cubicBezTo>
                <a:cubicBezTo>
                  <a:pt x="8770002" y="9798599"/>
                  <a:pt x="8788285" y="9818192"/>
                  <a:pt x="8819540" y="9829429"/>
                </a:cubicBezTo>
                <a:cubicBezTo>
                  <a:pt x="8823615" y="9827025"/>
                  <a:pt x="8825847" y="9821369"/>
                  <a:pt x="8827537" y="9814807"/>
                </a:cubicBezTo>
                <a:close/>
                <a:moveTo>
                  <a:pt x="8637557" y="10251792"/>
                </a:moveTo>
                <a:cubicBezTo>
                  <a:pt x="8639713" y="10234606"/>
                  <a:pt x="8629384" y="10225279"/>
                  <a:pt x="8616663" y="10217248"/>
                </a:cubicBezTo>
                <a:cubicBezTo>
                  <a:pt x="8617406" y="10232225"/>
                  <a:pt x="8624371" y="10243740"/>
                  <a:pt x="8637557" y="10251792"/>
                </a:cubicBezTo>
                <a:close/>
                <a:moveTo>
                  <a:pt x="9430993" y="8462835"/>
                </a:moveTo>
                <a:cubicBezTo>
                  <a:pt x="9426446" y="8481414"/>
                  <a:pt x="9413475" y="8495065"/>
                  <a:pt x="9391148" y="8489758"/>
                </a:cubicBezTo>
                <a:cubicBezTo>
                  <a:pt x="9353747" y="8481342"/>
                  <a:pt x="9341365" y="8430260"/>
                  <a:pt x="9362205" y="8395890"/>
                </a:cubicBezTo>
                <a:cubicBezTo>
                  <a:pt x="9377397" y="8389427"/>
                  <a:pt x="9396903" y="8392975"/>
                  <a:pt x="9420291" y="8406351"/>
                </a:cubicBezTo>
                <a:cubicBezTo>
                  <a:pt x="9431661" y="8420752"/>
                  <a:pt x="9435540" y="8444255"/>
                  <a:pt x="9430993" y="8462835"/>
                </a:cubicBezTo>
                <a:close/>
                <a:moveTo>
                  <a:pt x="10935711" y="5058848"/>
                </a:moveTo>
                <a:cubicBezTo>
                  <a:pt x="10941895" y="5048315"/>
                  <a:pt x="10939227" y="5040503"/>
                  <a:pt x="10929602" y="5035741"/>
                </a:cubicBezTo>
                <a:cubicBezTo>
                  <a:pt x="10925691" y="5045747"/>
                  <a:pt x="10931624" y="5051940"/>
                  <a:pt x="10935711" y="5058848"/>
                </a:cubicBezTo>
                <a:close/>
                <a:moveTo>
                  <a:pt x="11231170" y="4390370"/>
                </a:moveTo>
                <a:cubicBezTo>
                  <a:pt x="11228514" y="4387155"/>
                  <a:pt x="11226641" y="4369485"/>
                  <a:pt x="11220121" y="4377322"/>
                </a:cubicBezTo>
                <a:cubicBezTo>
                  <a:pt x="11222350" y="4380349"/>
                  <a:pt x="11219304" y="4399928"/>
                  <a:pt x="11231170" y="4390370"/>
                </a:cubicBezTo>
                <a:close/>
                <a:moveTo>
                  <a:pt x="9898257" y="7409943"/>
                </a:moveTo>
                <a:cubicBezTo>
                  <a:pt x="9904192" y="7399140"/>
                  <a:pt x="9899485" y="7385380"/>
                  <a:pt x="9897779" y="7372615"/>
                </a:cubicBezTo>
                <a:cubicBezTo>
                  <a:pt x="9883488" y="7385167"/>
                  <a:pt x="9885997" y="7402589"/>
                  <a:pt x="9888274" y="7419603"/>
                </a:cubicBezTo>
                <a:cubicBezTo>
                  <a:pt x="9893121" y="7416809"/>
                  <a:pt x="9896280" y="7413540"/>
                  <a:pt x="9898257" y="7409943"/>
                </a:cubicBezTo>
                <a:close/>
                <a:moveTo>
                  <a:pt x="11208544" y="4450805"/>
                </a:moveTo>
                <a:cubicBezTo>
                  <a:pt x="11213827" y="4438849"/>
                  <a:pt x="11203973" y="4433474"/>
                  <a:pt x="11198801" y="4425575"/>
                </a:cubicBezTo>
                <a:cubicBezTo>
                  <a:pt x="11191862" y="4437820"/>
                  <a:pt x="11200912" y="4443860"/>
                  <a:pt x="11208544" y="4450805"/>
                </a:cubicBezTo>
                <a:close/>
                <a:moveTo>
                  <a:pt x="10252550" y="6617875"/>
                </a:moveTo>
                <a:cubicBezTo>
                  <a:pt x="10244040" y="6602928"/>
                  <a:pt x="10249970" y="6582666"/>
                  <a:pt x="10241648" y="6567293"/>
                </a:cubicBezTo>
                <a:cubicBezTo>
                  <a:pt x="10235860" y="6586093"/>
                  <a:pt x="10231320" y="6619173"/>
                  <a:pt x="10252550" y="6617875"/>
                </a:cubicBezTo>
                <a:close/>
                <a:moveTo>
                  <a:pt x="9737778" y="7786059"/>
                </a:moveTo>
                <a:cubicBezTo>
                  <a:pt x="9729997" y="7780592"/>
                  <a:pt x="9722029" y="7769510"/>
                  <a:pt x="9713918" y="7777228"/>
                </a:cubicBezTo>
                <a:cubicBezTo>
                  <a:pt x="9705608" y="7792860"/>
                  <a:pt x="9729246" y="7797396"/>
                  <a:pt x="9737778" y="7786059"/>
                </a:cubicBezTo>
                <a:close/>
                <a:moveTo>
                  <a:pt x="11247236" y="4372461"/>
                </a:moveTo>
                <a:cubicBezTo>
                  <a:pt x="11234188" y="4352405"/>
                  <a:pt x="11252929" y="4320366"/>
                  <a:pt x="11227393" y="4305510"/>
                </a:cubicBezTo>
                <a:cubicBezTo>
                  <a:pt x="11224591" y="4330302"/>
                  <a:pt x="11228366" y="4352895"/>
                  <a:pt x="11233560" y="4374584"/>
                </a:cubicBezTo>
                <a:cubicBezTo>
                  <a:pt x="11239339" y="4377648"/>
                  <a:pt x="11243644" y="4375977"/>
                  <a:pt x="11247236" y="4372461"/>
                </a:cubicBezTo>
                <a:close/>
                <a:moveTo>
                  <a:pt x="9687934" y="7901570"/>
                </a:moveTo>
                <a:cubicBezTo>
                  <a:pt x="9691039" y="7894301"/>
                  <a:pt x="9684375" y="7886281"/>
                  <a:pt x="9676072" y="7891770"/>
                </a:cubicBezTo>
                <a:cubicBezTo>
                  <a:pt x="9685491" y="7897610"/>
                  <a:pt x="9676128" y="7902659"/>
                  <a:pt x="9681271" y="7908062"/>
                </a:cubicBezTo>
                <a:cubicBezTo>
                  <a:pt x="9684778" y="7906334"/>
                  <a:pt x="9686898" y="7903994"/>
                  <a:pt x="9687934" y="7901570"/>
                </a:cubicBezTo>
                <a:close/>
                <a:moveTo>
                  <a:pt x="11027272" y="4871245"/>
                </a:moveTo>
                <a:lnTo>
                  <a:pt x="11029220" y="4842884"/>
                </a:lnTo>
                <a:lnTo>
                  <a:pt x="11029619" y="4837078"/>
                </a:lnTo>
                <a:cubicBezTo>
                  <a:pt x="11029822" y="4825943"/>
                  <a:pt x="11027563" y="4815762"/>
                  <a:pt x="11017200" y="4808632"/>
                </a:cubicBezTo>
                <a:cubicBezTo>
                  <a:pt x="11014122" y="4820792"/>
                  <a:pt x="11014381" y="4831748"/>
                  <a:pt x="11016539" y="4842013"/>
                </a:cubicBezTo>
                <a:lnTo>
                  <a:pt x="11022016" y="4856930"/>
                </a:lnTo>
                <a:close/>
                <a:moveTo>
                  <a:pt x="11197063" y="4495239"/>
                </a:moveTo>
                <a:cubicBezTo>
                  <a:pt x="11188964" y="4491660"/>
                  <a:pt x="11189473" y="4484740"/>
                  <a:pt x="11177684" y="4482593"/>
                </a:cubicBezTo>
                <a:cubicBezTo>
                  <a:pt x="11167285" y="4492289"/>
                  <a:pt x="11193773" y="4509606"/>
                  <a:pt x="11197063" y="4495239"/>
                </a:cubicBezTo>
                <a:close/>
                <a:moveTo>
                  <a:pt x="10745318" y="5518608"/>
                </a:moveTo>
                <a:cubicBezTo>
                  <a:pt x="10760930" y="5486736"/>
                  <a:pt x="10762241" y="5430679"/>
                  <a:pt x="10739887" y="5408558"/>
                </a:cubicBezTo>
                <a:cubicBezTo>
                  <a:pt x="10729963" y="5419478"/>
                  <a:pt x="10738811" y="5438694"/>
                  <a:pt x="10740594" y="5454279"/>
                </a:cubicBezTo>
                <a:lnTo>
                  <a:pt x="10735891" y="5444408"/>
                </a:lnTo>
                <a:lnTo>
                  <a:pt x="10735966" y="5443113"/>
                </a:lnTo>
                <a:cubicBezTo>
                  <a:pt x="10734790" y="5435388"/>
                  <a:pt x="10731638" y="5428383"/>
                  <a:pt x="10725516" y="5422616"/>
                </a:cubicBezTo>
                <a:lnTo>
                  <a:pt x="10712434" y="5441837"/>
                </a:lnTo>
                <a:cubicBezTo>
                  <a:pt x="10704036" y="5458537"/>
                  <a:pt x="10706147" y="5494154"/>
                  <a:pt x="10719490" y="5511277"/>
                </a:cubicBezTo>
                <a:cubicBezTo>
                  <a:pt x="10722041" y="5507811"/>
                  <a:pt x="10725593" y="5507851"/>
                  <a:pt x="10729335" y="5507462"/>
                </a:cubicBezTo>
                <a:cubicBezTo>
                  <a:pt x="10727393" y="5484156"/>
                  <a:pt x="10732645" y="5458419"/>
                  <a:pt x="10712434" y="5441837"/>
                </a:cubicBezTo>
                <a:lnTo>
                  <a:pt x="10726790" y="5448180"/>
                </a:lnTo>
                <a:lnTo>
                  <a:pt x="10734558" y="5467939"/>
                </a:lnTo>
                <a:lnTo>
                  <a:pt x="10735461" y="5452011"/>
                </a:lnTo>
                <a:lnTo>
                  <a:pt x="10740594" y="5454279"/>
                </a:lnTo>
                <a:cubicBezTo>
                  <a:pt x="10742676" y="5476113"/>
                  <a:pt x="10737750" y="5499957"/>
                  <a:pt x="10745318" y="5518608"/>
                </a:cubicBezTo>
                <a:close/>
                <a:moveTo>
                  <a:pt x="10568108" y="5919921"/>
                </a:moveTo>
                <a:cubicBezTo>
                  <a:pt x="10559934" y="5915291"/>
                  <a:pt x="10562132" y="5891815"/>
                  <a:pt x="10553613" y="5897218"/>
                </a:cubicBezTo>
                <a:cubicBezTo>
                  <a:pt x="10556860" y="5903746"/>
                  <a:pt x="10554851" y="5926796"/>
                  <a:pt x="10568108" y="5919921"/>
                </a:cubicBezTo>
                <a:close/>
                <a:moveTo>
                  <a:pt x="10194250" y="6767665"/>
                </a:moveTo>
                <a:lnTo>
                  <a:pt x="10187407" y="6764642"/>
                </a:lnTo>
                <a:lnTo>
                  <a:pt x="10182699" y="6775296"/>
                </a:lnTo>
                <a:lnTo>
                  <a:pt x="10189543" y="6778320"/>
                </a:lnTo>
                <a:close/>
                <a:moveTo>
                  <a:pt x="8709116" y="10132104"/>
                </a:moveTo>
                <a:cubicBezTo>
                  <a:pt x="8696559" y="10120343"/>
                  <a:pt x="8716612" y="10088998"/>
                  <a:pt x="8686281" y="10088599"/>
                </a:cubicBezTo>
                <a:cubicBezTo>
                  <a:pt x="8681104" y="10110790"/>
                  <a:pt x="8685534" y="10126864"/>
                  <a:pt x="8699064" y="10137734"/>
                </a:cubicBezTo>
                <a:cubicBezTo>
                  <a:pt x="8703724" y="10137938"/>
                  <a:pt x="8706663" y="10134798"/>
                  <a:pt x="8709116" y="10132104"/>
                </a:cubicBezTo>
                <a:close/>
                <a:moveTo>
                  <a:pt x="9262834" y="8879865"/>
                </a:moveTo>
                <a:cubicBezTo>
                  <a:pt x="9270679" y="8851713"/>
                  <a:pt x="9270758" y="8827269"/>
                  <a:pt x="9249050" y="8810538"/>
                </a:cubicBezTo>
                <a:cubicBezTo>
                  <a:pt x="9243429" y="8837125"/>
                  <a:pt x="9238047" y="8864327"/>
                  <a:pt x="9262834" y="8879865"/>
                </a:cubicBezTo>
                <a:close/>
                <a:moveTo>
                  <a:pt x="11260283" y="4361383"/>
                </a:moveTo>
                <a:cubicBezTo>
                  <a:pt x="11254398" y="4351638"/>
                  <a:pt x="11262847" y="4335976"/>
                  <a:pt x="11249960" y="4328241"/>
                </a:cubicBezTo>
                <a:cubicBezTo>
                  <a:pt x="11247989" y="4339619"/>
                  <a:pt x="11246090" y="4365830"/>
                  <a:pt x="11260283" y="4361383"/>
                </a:cubicBezTo>
                <a:close/>
                <a:moveTo>
                  <a:pt x="8833868" y="9854016"/>
                </a:moveTo>
                <a:cubicBezTo>
                  <a:pt x="8809178" y="9842127"/>
                  <a:pt x="8782747" y="9827344"/>
                  <a:pt x="8756740" y="9813518"/>
                </a:cubicBezTo>
                <a:cubicBezTo>
                  <a:pt x="8730693" y="9800630"/>
                  <a:pt x="8701623" y="9792777"/>
                  <a:pt x="8686520" y="9775202"/>
                </a:cubicBezTo>
                <a:cubicBezTo>
                  <a:pt x="8729511" y="9753133"/>
                  <a:pt x="8796381" y="9772042"/>
                  <a:pt x="8856736" y="9779860"/>
                </a:cubicBezTo>
                <a:cubicBezTo>
                  <a:pt x="8856097" y="9794395"/>
                  <a:pt x="8826716" y="9825517"/>
                  <a:pt x="8833868" y="9854016"/>
                </a:cubicBezTo>
                <a:close/>
                <a:moveTo>
                  <a:pt x="8082325" y="11562317"/>
                </a:moveTo>
                <a:cubicBezTo>
                  <a:pt x="8086412" y="11557385"/>
                  <a:pt x="8088926" y="11552011"/>
                  <a:pt x="8088800" y="11545900"/>
                </a:cubicBezTo>
                <a:cubicBezTo>
                  <a:pt x="8085589" y="11556061"/>
                  <a:pt x="8069747" y="11556563"/>
                  <a:pt x="8060367" y="11563868"/>
                </a:cubicBezTo>
                <a:cubicBezTo>
                  <a:pt x="8045615" y="11574546"/>
                  <a:pt x="8022290" y="11594455"/>
                  <a:pt x="8031838" y="11602685"/>
                </a:cubicBezTo>
                <a:cubicBezTo>
                  <a:pt x="8043638" y="11587924"/>
                  <a:pt x="8070062" y="11577112"/>
                  <a:pt x="8082325" y="11562317"/>
                </a:cubicBezTo>
                <a:close/>
                <a:moveTo>
                  <a:pt x="8099779" y="11524583"/>
                </a:moveTo>
                <a:cubicBezTo>
                  <a:pt x="8082159" y="11527863"/>
                  <a:pt x="8051915" y="11517183"/>
                  <a:pt x="8046367" y="11531486"/>
                </a:cubicBezTo>
                <a:lnTo>
                  <a:pt x="8065259" y="11535155"/>
                </a:lnTo>
                <a:lnTo>
                  <a:pt x="8068147" y="11535715"/>
                </a:lnTo>
                <a:cubicBezTo>
                  <a:pt x="8075552" y="11534633"/>
                  <a:pt x="8082778" y="11533936"/>
                  <a:pt x="8088859" y="11542257"/>
                </a:cubicBezTo>
                <a:lnTo>
                  <a:pt x="8094708" y="11535145"/>
                </a:lnTo>
                <a:lnTo>
                  <a:pt x="8095266" y="11534466"/>
                </a:lnTo>
                <a:cubicBezTo>
                  <a:pt x="8098054" y="11532484"/>
                  <a:pt x="8100526" y="11530151"/>
                  <a:pt x="8099779" y="11524583"/>
                </a:cubicBezTo>
                <a:close/>
                <a:moveTo>
                  <a:pt x="8661749" y="10253789"/>
                </a:moveTo>
                <a:cubicBezTo>
                  <a:pt x="8666859" y="10243738"/>
                  <a:pt x="8655655" y="10243713"/>
                  <a:pt x="8653063" y="10238929"/>
                </a:cubicBezTo>
                <a:cubicBezTo>
                  <a:pt x="8650365" y="10247217"/>
                  <a:pt x="8652936" y="10252468"/>
                  <a:pt x="8661749" y="10253789"/>
                </a:cubicBezTo>
                <a:close/>
                <a:moveTo>
                  <a:pt x="11062426" y="4828615"/>
                </a:moveTo>
                <a:lnTo>
                  <a:pt x="11061650" y="4824797"/>
                </a:lnTo>
                <a:lnTo>
                  <a:pt x="11058509" y="4809346"/>
                </a:lnTo>
                <a:cubicBezTo>
                  <a:pt x="11057424" y="4802426"/>
                  <a:pt x="11054880" y="4797220"/>
                  <a:pt x="11045839" y="4800368"/>
                </a:cubicBezTo>
                <a:cubicBezTo>
                  <a:pt x="11048215" y="4804223"/>
                  <a:pt x="11049132" y="4812537"/>
                  <a:pt x="11051069" y="4819260"/>
                </a:cubicBezTo>
                <a:lnTo>
                  <a:pt x="11056739" y="4823931"/>
                </a:lnTo>
                <a:close/>
                <a:moveTo>
                  <a:pt x="6859008" y="14345389"/>
                </a:moveTo>
                <a:cubicBezTo>
                  <a:pt x="6828238" y="14348103"/>
                  <a:pt x="6790721" y="14340701"/>
                  <a:pt x="6767600" y="14354950"/>
                </a:cubicBezTo>
                <a:cubicBezTo>
                  <a:pt x="6798609" y="14352850"/>
                  <a:pt x="6838835" y="14364508"/>
                  <a:pt x="6859008" y="14345389"/>
                </a:cubicBezTo>
                <a:close/>
                <a:moveTo>
                  <a:pt x="6900620" y="14255640"/>
                </a:moveTo>
                <a:cubicBezTo>
                  <a:pt x="6900459" y="14260647"/>
                  <a:pt x="6898099" y="14263667"/>
                  <a:pt x="6894533" y="14263614"/>
                </a:cubicBezTo>
                <a:cubicBezTo>
                  <a:pt x="6866614" y="14271083"/>
                  <a:pt x="6842074" y="14246530"/>
                  <a:pt x="6824695" y="14234788"/>
                </a:cubicBezTo>
                <a:cubicBezTo>
                  <a:pt x="6846981" y="14215691"/>
                  <a:pt x="6865112" y="14258232"/>
                  <a:pt x="6900620" y="14255640"/>
                </a:cubicBezTo>
                <a:close/>
                <a:moveTo>
                  <a:pt x="11235233" y="4445755"/>
                </a:moveTo>
                <a:cubicBezTo>
                  <a:pt x="11231158" y="4443444"/>
                  <a:pt x="11230201" y="4436386"/>
                  <a:pt x="11225001" y="4441234"/>
                </a:cubicBezTo>
                <a:cubicBezTo>
                  <a:pt x="11228887" y="4443972"/>
                  <a:pt x="11230460" y="4450791"/>
                  <a:pt x="11235233" y="4445755"/>
                </a:cubicBezTo>
                <a:close/>
                <a:moveTo>
                  <a:pt x="8348919" y="10980279"/>
                </a:moveTo>
                <a:cubicBezTo>
                  <a:pt x="8343446" y="10960171"/>
                  <a:pt x="8366291" y="10951545"/>
                  <a:pt x="8370336" y="10930406"/>
                </a:cubicBezTo>
                <a:cubicBezTo>
                  <a:pt x="8345280" y="10931586"/>
                  <a:pt x="8325856" y="10972711"/>
                  <a:pt x="8348919" y="10980279"/>
                </a:cubicBezTo>
                <a:close/>
                <a:moveTo>
                  <a:pt x="10168443" y="6864255"/>
                </a:moveTo>
                <a:cubicBezTo>
                  <a:pt x="10154587" y="6850492"/>
                  <a:pt x="10157551" y="6829898"/>
                  <a:pt x="10138768" y="6818032"/>
                </a:cubicBezTo>
                <a:cubicBezTo>
                  <a:pt x="10129971" y="6826372"/>
                  <a:pt x="10147702" y="6876486"/>
                  <a:pt x="10168443" y="6864255"/>
                </a:cubicBezTo>
                <a:close/>
                <a:moveTo>
                  <a:pt x="10235858" y="6711677"/>
                </a:moveTo>
                <a:lnTo>
                  <a:pt x="10229015" y="6708653"/>
                </a:lnTo>
                <a:lnTo>
                  <a:pt x="10226002" y="6715472"/>
                </a:lnTo>
                <a:lnTo>
                  <a:pt x="10232846" y="6718496"/>
                </a:lnTo>
                <a:close/>
                <a:moveTo>
                  <a:pt x="7407216" y="13115981"/>
                </a:moveTo>
                <a:cubicBezTo>
                  <a:pt x="7281554" y="13175119"/>
                  <a:pt x="7115318" y="13129698"/>
                  <a:pt x="6977672" y="13157042"/>
                </a:cubicBezTo>
                <a:cubicBezTo>
                  <a:pt x="6967950" y="13154785"/>
                  <a:pt x="6970537" y="13147774"/>
                  <a:pt x="6963704" y="13144754"/>
                </a:cubicBezTo>
                <a:cubicBezTo>
                  <a:pt x="6982528" y="13010891"/>
                  <a:pt x="6998512" y="12878831"/>
                  <a:pt x="7010378" y="12748007"/>
                </a:cubicBezTo>
                <a:cubicBezTo>
                  <a:pt x="7020338" y="12750879"/>
                  <a:pt x="7035021" y="12765011"/>
                  <a:pt x="7036440" y="12746783"/>
                </a:cubicBezTo>
                <a:cubicBezTo>
                  <a:pt x="7059476" y="12782442"/>
                  <a:pt x="7086206" y="12816675"/>
                  <a:pt x="7120509" y="12847629"/>
                </a:cubicBezTo>
                <a:cubicBezTo>
                  <a:pt x="7237717" y="12747554"/>
                  <a:pt x="7344952" y="12622687"/>
                  <a:pt x="7462638" y="12523841"/>
                </a:cubicBezTo>
                <a:cubicBezTo>
                  <a:pt x="7508873" y="12550894"/>
                  <a:pt x="7553841" y="12616629"/>
                  <a:pt x="7603430" y="12656884"/>
                </a:cubicBezTo>
                <a:cubicBezTo>
                  <a:pt x="7514746" y="12772112"/>
                  <a:pt x="7408740" y="12844522"/>
                  <a:pt x="7314617" y="12946644"/>
                </a:cubicBezTo>
                <a:cubicBezTo>
                  <a:pt x="7324440" y="12968311"/>
                  <a:pt x="7335066" y="12971987"/>
                  <a:pt x="7308716" y="12988882"/>
                </a:cubicBezTo>
                <a:cubicBezTo>
                  <a:pt x="7324254" y="13038046"/>
                  <a:pt x="7376907" y="13072522"/>
                  <a:pt x="7407216" y="13115981"/>
                </a:cubicBezTo>
                <a:close/>
                <a:moveTo>
                  <a:pt x="9923538" y="7420939"/>
                </a:moveTo>
                <a:cubicBezTo>
                  <a:pt x="9924654" y="7417367"/>
                  <a:pt x="9924470" y="7413430"/>
                  <a:pt x="9923810" y="7409359"/>
                </a:cubicBezTo>
                <a:lnTo>
                  <a:pt x="9923205" y="7404695"/>
                </a:lnTo>
                <a:lnTo>
                  <a:pt x="9920689" y="7385285"/>
                </a:lnTo>
                <a:cubicBezTo>
                  <a:pt x="9915106" y="7391469"/>
                  <a:pt x="9910637" y="7397954"/>
                  <a:pt x="9909145" y="7405281"/>
                </a:cubicBezTo>
                <a:lnTo>
                  <a:pt x="9913907" y="7424185"/>
                </a:lnTo>
                <a:lnTo>
                  <a:pt x="9915458" y="7430347"/>
                </a:lnTo>
                <a:cubicBezTo>
                  <a:pt x="9920002" y="7427729"/>
                  <a:pt x="9922421" y="7424513"/>
                  <a:pt x="9923538" y="7420939"/>
                </a:cubicBezTo>
                <a:close/>
                <a:moveTo>
                  <a:pt x="10280226" y="6614530"/>
                </a:moveTo>
                <a:cubicBezTo>
                  <a:pt x="10273029" y="6626542"/>
                  <a:pt x="10263774" y="6635801"/>
                  <a:pt x="10251775" y="6637873"/>
                </a:cubicBezTo>
                <a:cubicBezTo>
                  <a:pt x="10206621" y="6621482"/>
                  <a:pt x="10234721" y="6560165"/>
                  <a:pt x="10248086" y="6516235"/>
                </a:cubicBezTo>
                <a:cubicBezTo>
                  <a:pt x="10254437" y="6496159"/>
                  <a:pt x="10258459" y="6465392"/>
                  <a:pt x="10280828" y="6452393"/>
                </a:cubicBezTo>
                <a:cubicBezTo>
                  <a:pt x="10318810" y="6470192"/>
                  <a:pt x="10308283" y="6531646"/>
                  <a:pt x="10296326" y="6574671"/>
                </a:cubicBezTo>
                <a:cubicBezTo>
                  <a:pt x="10292561" y="6587754"/>
                  <a:pt x="10287422" y="6602519"/>
                  <a:pt x="10280226" y="6614530"/>
                </a:cubicBezTo>
                <a:close/>
                <a:moveTo>
                  <a:pt x="10961747" y="5074943"/>
                </a:moveTo>
                <a:cubicBezTo>
                  <a:pt x="10972043" y="5036636"/>
                  <a:pt x="10958217" y="4991753"/>
                  <a:pt x="10935119" y="4975934"/>
                </a:cubicBezTo>
                <a:cubicBezTo>
                  <a:pt x="10945225" y="5008461"/>
                  <a:pt x="10947145" y="5044513"/>
                  <a:pt x="10961747" y="5074943"/>
                </a:cubicBezTo>
                <a:close/>
                <a:moveTo>
                  <a:pt x="11837168" y="3099501"/>
                </a:moveTo>
                <a:cubicBezTo>
                  <a:pt x="11834261" y="3091068"/>
                  <a:pt x="11801682" y="3082801"/>
                  <a:pt x="11799524" y="3094613"/>
                </a:cubicBezTo>
                <a:cubicBezTo>
                  <a:pt x="11803515" y="3099440"/>
                  <a:pt x="11835208" y="3115486"/>
                  <a:pt x="11837168" y="3099501"/>
                </a:cubicBezTo>
                <a:close/>
                <a:moveTo>
                  <a:pt x="11278845" y="4365501"/>
                </a:moveTo>
                <a:lnTo>
                  <a:pt x="11272024" y="4362488"/>
                </a:lnTo>
                <a:lnTo>
                  <a:pt x="11268816" y="4369747"/>
                </a:lnTo>
                <a:lnTo>
                  <a:pt x="11275637" y="4372761"/>
                </a:lnTo>
                <a:close/>
                <a:moveTo>
                  <a:pt x="9710407" y="7917020"/>
                </a:moveTo>
                <a:cubicBezTo>
                  <a:pt x="9707192" y="7913645"/>
                  <a:pt x="9709929" y="7909752"/>
                  <a:pt x="9705396" y="7906343"/>
                </a:cubicBezTo>
                <a:lnTo>
                  <a:pt x="9699989" y="7911487"/>
                </a:lnTo>
                <a:cubicBezTo>
                  <a:pt x="9703203" y="7914864"/>
                  <a:pt x="9700146" y="7918417"/>
                  <a:pt x="9704999" y="7922167"/>
                </a:cubicBezTo>
                <a:close/>
                <a:moveTo>
                  <a:pt x="8688423" y="10231141"/>
                </a:moveTo>
                <a:cubicBezTo>
                  <a:pt x="8693170" y="10218740"/>
                  <a:pt x="8677454" y="10204505"/>
                  <a:pt x="8670782" y="10218223"/>
                </a:cubicBezTo>
                <a:cubicBezTo>
                  <a:pt x="8677628" y="10221794"/>
                  <a:pt x="8674868" y="10231480"/>
                  <a:pt x="8688423" y="10231141"/>
                </a:cubicBezTo>
                <a:close/>
                <a:moveTo>
                  <a:pt x="8726778" y="10144556"/>
                </a:moveTo>
                <a:cubicBezTo>
                  <a:pt x="8725974" y="10130976"/>
                  <a:pt x="8732892" y="10111664"/>
                  <a:pt x="8729696" y="10099381"/>
                </a:cubicBezTo>
                <a:cubicBezTo>
                  <a:pt x="8724145" y="10098203"/>
                  <a:pt x="8719081" y="10096579"/>
                  <a:pt x="8713996" y="10095421"/>
                </a:cubicBezTo>
                <a:cubicBezTo>
                  <a:pt x="8709858" y="10104581"/>
                  <a:pt x="8706965" y="10138548"/>
                  <a:pt x="8726778" y="10144556"/>
                </a:cubicBezTo>
                <a:close/>
                <a:moveTo>
                  <a:pt x="6874145" y="14338826"/>
                </a:moveTo>
                <a:cubicBezTo>
                  <a:pt x="6874849" y="14336078"/>
                  <a:pt x="6875741" y="14332905"/>
                  <a:pt x="6875830" y="14330396"/>
                </a:cubicBezTo>
                <a:cubicBezTo>
                  <a:pt x="6873083" y="14329691"/>
                  <a:pt x="6869908" y="14328798"/>
                  <a:pt x="6866972" y="14328520"/>
                </a:cubicBezTo>
                <a:cubicBezTo>
                  <a:pt x="6866268" y="14331267"/>
                  <a:pt x="6865802" y="14334630"/>
                  <a:pt x="6865287" y="14336949"/>
                </a:cubicBezTo>
                <a:cubicBezTo>
                  <a:pt x="6868034" y="14337654"/>
                  <a:pt x="6871209" y="14338547"/>
                  <a:pt x="6874145" y="14338826"/>
                </a:cubicBezTo>
                <a:close/>
                <a:moveTo>
                  <a:pt x="8715804" y="10171162"/>
                </a:moveTo>
                <a:cubicBezTo>
                  <a:pt x="8655351" y="10154962"/>
                  <a:pt x="8587063" y="10125808"/>
                  <a:pt x="8538075" y="10114316"/>
                </a:cubicBezTo>
                <a:cubicBezTo>
                  <a:pt x="8522150" y="10200486"/>
                  <a:pt x="8676348" y="10229677"/>
                  <a:pt x="8715804" y="10171162"/>
                </a:cubicBezTo>
                <a:close/>
                <a:moveTo>
                  <a:pt x="8175520" y="11400337"/>
                </a:moveTo>
                <a:cubicBezTo>
                  <a:pt x="8182202" y="11385704"/>
                  <a:pt x="8186669" y="11368008"/>
                  <a:pt x="8192029" y="11346773"/>
                </a:cubicBezTo>
                <a:lnTo>
                  <a:pt x="8200469" y="11315230"/>
                </a:lnTo>
                <a:lnTo>
                  <a:pt x="8212492" y="11270298"/>
                </a:lnTo>
                <a:cubicBezTo>
                  <a:pt x="8218104" y="11244124"/>
                  <a:pt x="8221060" y="11217276"/>
                  <a:pt x="8217020" y="11189784"/>
                </a:cubicBezTo>
                <a:cubicBezTo>
                  <a:pt x="8192908" y="11199165"/>
                  <a:pt x="8182774" y="11227367"/>
                  <a:pt x="8170686" y="11247112"/>
                </a:cubicBezTo>
                <a:lnTo>
                  <a:pt x="8150094" y="11276472"/>
                </a:lnTo>
                <a:lnTo>
                  <a:pt x="8079833" y="11376651"/>
                </a:lnTo>
                <a:lnTo>
                  <a:pt x="8038833" y="11435110"/>
                </a:lnTo>
                <a:cubicBezTo>
                  <a:pt x="8071651" y="11449239"/>
                  <a:pt x="8107430" y="11427753"/>
                  <a:pt x="8145728" y="11435525"/>
                </a:cubicBezTo>
                <a:cubicBezTo>
                  <a:pt x="8159944" y="11426540"/>
                  <a:pt x="8168839" y="11414970"/>
                  <a:pt x="8175520" y="11400337"/>
                </a:cubicBezTo>
                <a:close/>
                <a:moveTo>
                  <a:pt x="8106796" y="11556487"/>
                </a:moveTo>
                <a:cubicBezTo>
                  <a:pt x="8078323" y="11569496"/>
                  <a:pt x="8059142" y="11591747"/>
                  <a:pt x="8035365" y="11610035"/>
                </a:cubicBezTo>
                <a:cubicBezTo>
                  <a:pt x="8035964" y="11613630"/>
                  <a:pt x="8034786" y="11620002"/>
                  <a:pt x="8039138" y="11620674"/>
                </a:cubicBezTo>
                <a:cubicBezTo>
                  <a:pt x="8058524" y="11596755"/>
                  <a:pt x="8093922" y="11587868"/>
                  <a:pt x="8106796" y="11556487"/>
                </a:cubicBezTo>
                <a:close/>
                <a:moveTo>
                  <a:pt x="11260055" y="4427631"/>
                </a:moveTo>
                <a:lnTo>
                  <a:pt x="11257944" y="4416120"/>
                </a:lnTo>
                <a:lnTo>
                  <a:pt x="11255776" y="4404305"/>
                </a:lnTo>
                <a:cubicBezTo>
                  <a:pt x="11251937" y="4396994"/>
                  <a:pt x="11245846" y="4391751"/>
                  <a:pt x="11237991" y="4393384"/>
                </a:cubicBezTo>
                <a:cubicBezTo>
                  <a:pt x="11240367" y="4399538"/>
                  <a:pt x="11241206" y="4406288"/>
                  <a:pt x="11243790" y="4412406"/>
                </a:cubicBezTo>
                <a:lnTo>
                  <a:pt x="11254532" y="4422461"/>
                </a:lnTo>
                <a:close/>
                <a:moveTo>
                  <a:pt x="10914322" y="5211131"/>
                </a:moveTo>
                <a:cubicBezTo>
                  <a:pt x="10921372" y="5183633"/>
                  <a:pt x="10891729" y="5139924"/>
                  <a:pt x="10915635" y="5133140"/>
                </a:cubicBezTo>
                <a:cubicBezTo>
                  <a:pt x="10900494" y="5117777"/>
                  <a:pt x="10903871" y="5100901"/>
                  <a:pt x="10889099" y="5080089"/>
                </a:cubicBezTo>
                <a:cubicBezTo>
                  <a:pt x="10873646" y="5097751"/>
                  <a:pt x="10889707" y="5123725"/>
                  <a:pt x="10893822" y="5144420"/>
                </a:cubicBezTo>
                <a:cubicBezTo>
                  <a:pt x="10898840" y="5166535"/>
                  <a:pt x="10897098" y="5195867"/>
                  <a:pt x="10914322" y="5211131"/>
                </a:cubicBezTo>
                <a:close/>
                <a:moveTo>
                  <a:pt x="8099343" y="11585154"/>
                </a:moveTo>
                <a:cubicBezTo>
                  <a:pt x="8090376" y="11589121"/>
                  <a:pt x="8082470" y="11594003"/>
                  <a:pt x="8078149" y="11602590"/>
                </a:cubicBezTo>
                <a:cubicBezTo>
                  <a:pt x="8087667" y="11601560"/>
                  <a:pt x="8103538" y="11588153"/>
                  <a:pt x="8099343" y="11585154"/>
                </a:cubicBezTo>
                <a:close/>
                <a:moveTo>
                  <a:pt x="10398843" y="6381964"/>
                </a:moveTo>
                <a:cubicBezTo>
                  <a:pt x="10394152" y="6379891"/>
                  <a:pt x="10395617" y="6375422"/>
                  <a:pt x="10389506" y="6374257"/>
                </a:cubicBezTo>
                <a:lnTo>
                  <a:pt x="10386480" y="6381106"/>
                </a:lnTo>
                <a:cubicBezTo>
                  <a:pt x="10390744" y="6382990"/>
                  <a:pt x="10389279" y="6387459"/>
                  <a:pt x="10395628" y="6389240"/>
                </a:cubicBezTo>
                <a:close/>
                <a:moveTo>
                  <a:pt x="11078617" y="4848524"/>
                </a:moveTo>
                <a:cubicBezTo>
                  <a:pt x="11082295" y="4840200"/>
                  <a:pt x="11081773" y="4833592"/>
                  <a:pt x="11078919" y="4827930"/>
                </a:cubicBezTo>
                <a:lnTo>
                  <a:pt x="11078823" y="4827826"/>
                </a:lnTo>
                <a:lnTo>
                  <a:pt x="11065237" y="4813020"/>
                </a:lnTo>
                <a:lnTo>
                  <a:pt x="11065423" y="4825462"/>
                </a:lnTo>
                <a:lnTo>
                  <a:pt x="11065538" y="4833115"/>
                </a:lnTo>
                <a:cubicBezTo>
                  <a:pt x="11066698" y="4839431"/>
                  <a:pt x="11069990" y="4844967"/>
                  <a:pt x="11078617" y="4848524"/>
                </a:cubicBezTo>
                <a:close/>
                <a:moveTo>
                  <a:pt x="11939922" y="2899282"/>
                </a:moveTo>
                <a:cubicBezTo>
                  <a:pt x="11950979" y="2881188"/>
                  <a:pt x="11924534" y="2883292"/>
                  <a:pt x="11920898" y="2890366"/>
                </a:cubicBezTo>
                <a:cubicBezTo>
                  <a:pt x="11924462" y="2895005"/>
                  <a:pt x="11930677" y="2898262"/>
                  <a:pt x="11939922" y="2899282"/>
                </a:cubicBezTo>
                <a:close/>
                <a:moveTo>
                  <a:pt x="9646813" y="8097902"/>
                </a:moveTo>
                <a:cubicBezTo>
                  <a:pt x="9646996" y="8090648"/>
                  <a:pt x="9640890" y="8084228"/>
                  <a:pt x="9633823" y="8089669"/>
                </a:cubicBezTo>
                <a:cubicBezTo>
                  <a:pt x="9633321" y="8096582"/>
                  <a:pt x="9639427" y="8103001"/>
                  <a:pt x="9646813" y="8097902"/>
                </a:cubicBezTo>
                <a:close/>
                <a:moveTo>
                  <a:pt x="10786101" y="5519793"/>
                </a:moveTo>
                <a:cubicBezTo>
                  <a:pt x="10778653" y="5471728"/>
                  <a:pt x="10782278" y="5419377"/>
                  <a:pt x="10767209" y="5374116"/>
                </a:cubicBezTo>
                <a:lnTo>
                  <a:pt x="10764421" y="5368832"/>
                </a:lnTo>
                <a:lnTo>
                  <a:pt x="10744805" y="5331642"/>
                </a:lnTo>
                <a:cubicBezTo>
                  <a:pt x="10743246" y="5334016"/>
                  <a:pt x="10739932" y="5334592"/>
                  <a:pt x="10736469" y="5332042"/>
                </a:cubicBezTo>
                <a:cubicBezTo>
                  <a:pt x="10734731" y="5339438"/>
                  <a:pt x="10733762" y="5346535"/>
                  <a:pt x="10734124" y="5353073"/>
                </a:cubicBezTo>
                <a:lnTo>
                  <a:pt x="10738780" y="5367657"/>
                </a:lnTo>
                <a:lnTo>
                  <a:pt x="10739766" y="5370746"/>
                </a:lnTo>
                <a:lnTo>
                  <a:pt x="10744495" y="5367919"/>
                </a:lnTo>
                <a:lnTo>
                  <a:pt x="10751546" y="5363705"/>
                </a:lnTo>
                <a:lnTo>
                  <a:pt x="10752005" y="5368263"/>
                </a:lnTo>
                <a:lnTo>
                  <a:pt x="10767734" y="5524428"/>
                </a:lnTo>
                <a:cubicBezTo>
                  <a:pt x="10776078" y="5528628"/>
                  <a:pt x="10780663" y="5524020"/>
                  <a:pt x="10786101" y="5519793"/>
                </a:cubicBezTo>
                <a:close/>
                <a:moveTo>
                  <a:pt x="9514085" y="8405001"/>
                </a:moveTo>
                <a:cubicBezTo>
                  <a:pt x="9510382" y="8401843"/>
                  <a:pt x="9509752" y="8397501"/>
                  <a:pt x="9502790" y="8395947"/>
                </a:cubicBezTo>
                <a:cubicBezTo>
                  <a:pt x="9497193" y="8405155"/>
                  <a:pt x="9509529" y="8414160"/>
                  <a:pt x="9514085" y="8405001"/>
                </a:cubicBezTo>
                <a:close/>
                <a:moveTo>
                  <a:pt x="10406949" y="6390150"/>
                </a:moveTo>
                <a:cubicBezTo>
                  <a:pt x="10413575" y="6384380"/>
                  <a:pt x="10404991" y="6370355"/>
                  <a:pt x="10400167" y="6378967"/>
                </a:cubicBezTo>
                <a:cubicBezTo>
                  <a:pt x="10404668" y="6381468"/>
                  <a:pt x="10403441" y="6386554"/>
                  <a:pt x="10406949" y="6390150"/>
                </a:cubicBezTo>
                <a:close/>
                <a:moveTo>
                  <a:pt x="10799390" y="5509337"/>
                </a:moveTo>
                <a:cubicBezTo>
                  <a:pt x="10815003" y="5477463"/>
                  <a:pt x="10809447" y="5421943"/>
                  <a:pt x="10789519" y="5380483"/>
                </a:cubicBezTo>
                <a:cubicBezTo>
                  <a:pt x="10788639" y="5414791"/>
                  <a:pt x="10796136" y="5445144"/>
                  <a:pt x="10800983" y="5476877"/>
                </a:cubicBezTo>
                <a:cubicBezTo>
                  <a:pt x="10789769" y="5482638"/>
                  <a:pt x="10791512" y="5501775"/>
                  <a:pt x="10799390" y="5509337"/>
                </a:cubicBezTo>
                <a:close/>
                <a:moveTo>
                  <a:pt x="11003468" y="5047460"/>
                </a:moveTo>
                <a:cubicBezTo>
                  <a:pt x="11022575" y="5009984"/>
                  <a:pt x="10982711" y="4970942"/>
                  <a:pt x="10984147" y="4930761"/>
                </a:cubicBezTo>
                <a:cubicBezTo>
                  <a:pt x="10969056" y="4916440"/>
                  <a:pt x="10968731" y="4896399"/>
                  <a:pt x="10961024" y="4879218"/>
                </a:cubicBezTo>
                <a:cubicBezTo>
                  <a:pt x="10956705" y="4898228"/>
                  <a:pt x="10979961" y="4921768"/>
                  <a:pt x="10965778" y="4935399"/>
                </a:cubicBezTo>
                <a:cubicBezTo>
                  <a:pt x="10943666" y="4891957"/>
                  <a:pt x="10950899" y="4837500"/>
                  <a:pt x="10923251" y="4796202"/>
                </a:cubicBezTo>
                <a:cubicBezTo>
                  <a:pt x="10909510" y="4841151"/>
                  <a:pt x="10948947" y="4880005"/>
                  <a:pt x="10937223" y="4914620"/>
                </a:cubicBezTo>
                <a:cubicBezTo>
                  <a:pt x="10919365" y="4890403"/>
                  <a:pt x="10933740" y="4854408"/>
                  <a:pt x="10906464" y="4834193"/>
                </a:cubicBezTo>
                <a:cubicBezTo>
                  <a:pt x="10898104" y="4869274"/>
                  <a:pt x="10932196" y="4887909"/>
                  <a:pt x="10916026" y="4925661"/>
                </a:cubicBezTo>
                <a:cubicBezTo>
                  <a:pt x="10922475" y="4929531"/>
                  <a:pt x="10924927" y="4923983"/>
                  <a:pt x="10929710" y="4923545"/>
                </a:cubicBezTo>
                <a:cubicBezTo>
                  <a:pt x="10925390" y="4942554"/>
                  <a:pt x="10941640" y="4968101"/>
                  <a:pt x="10953914" y="4971484"/>
                </a:cubicBezTo>
                <a:cubicBezTo>
                  <a:pt x="10947595" y="4961549"/>
                  <a:pt x="10941891" y="4951376"/>
                  <a:pt x="10948681" y="4936008"/>
                </a:cubicBezTo>
                <a:cubicBezTo>
                  <a:pt x="10959307" y="4944275"/>
                  <a:pt x="10948210" y="4961310"/>
                  <a:pt x="10963758" y="4967670"/>
                </a:cubicBezTo>
                <a:cubicBezTo>
                  <a:pt x="10966071" y="4963590"/>
                  <a:pt x="10967243" y="4957475"/>
                  <a:pt x="10971887" y="4958507"/>
                </a:cubicBezTo>
                <a:cubicBezTo>
                  <a:pt x="10988851" y="4985900"/>
                  <a:pt x="10979120" y="5022927"/>
                  <a:pt x="11003468" y="5047460"/>
                </a:cubicBezTo>
                <a:close/>
                <a:moveTo>
                  <a:pt x="10830928" y="5439815"/>
                </a:moveTo>
                <a:cubicBezTo>
                  <a:pt x="10835461" y="5429070"/>
                  <a:pt x="10828066" y="5412696"/>
                  <a:pt x="10826410" y="5400865"/>
                </a:cubicBezTo>
                <a:lnTo>
                  <a:pt x="10821492" y="5371447"/>
                </a:lnTo>
                <a:lnTo>
                  <a:pt x="10816314" y="5340470"/>
                </a:lnTo>
                <a:cubicBezTo>
                  <a:pt x="10813297" y="5320321"/>
                  <a:pt x="10811314" y="5300569"/>
                  <a:pt x="10812438" y="5282446"/>
                </a:cubicBezTo>
                <a:cubicBezTo>
                  <a:pt x="10801336" y="5272948"/>
                  <a:pt x="10807390" y="5220005"/>
                  <a:pt x="10793154" y="5232602"/>
                </a:cubicBezTo>
                <a:cubicBezTo>
                  <a:pt x="10794509" y="5269932"/>
                  <a:pt x="10799401" y="5305892"/>
                  <a:pt x="10805084" y="5341503"/>
                </a:cubicBezTo>
                <a:lnTo>
                  <a:pt x="10809677" y="5370906"/>
                </a:lnTo>
                <a:lnTo>
                  <a:pt x="10821766" y="5448307"/>
                </a:lnTo>
                <a:cubicBezTo>
                  <a:pt x="10826581" y="5446353"/>
                  <a:pt x="10829418" y="5443396"/>
                  <a:pt x="10830928" y="5439815"/>
                </a:cubicBezTo>
                <a:close/>
                <a:moveTo>
                  <a:pt x="9509032" y="8433745"/>
                </a:moveTo>
                <a:cubicBezTo>
                  <a:pt x="9490043" y="8429412"/>
                  <a:pt x="9488865" y="8418233"/>
                  <a:pt x="9480932" y="8409648"/>
                </a:cubicBezTo>
                <a:cubicBezTo>
                  <a:pt x="9473647" y="8422674"/>
                  <a:pt x="9497054" y="8444700"/>
                  <a:pt x="9509032" y="8433745"/>
                </a:cubicBezTo>
                <a:close/>
                <a:moveTo>
                  <a:pt x="8074435" y="11681267"/>
                </a:moveTo>
                <a:cubicBezTo>
                  <a:pt x="8077332" y="11675761"/>
                  <a:pt x="8076948" y="11666195"/>
                  <a:pt x="8074423" y="11663403"/>
                </a:cubicBezTo>
                <a:cubicBezTo>
                  <a:pt x="8073962" y="11666084"/>
                  <a:pt x="8071428" y="11667593"/>
                  <a:pt x="8067735" y="11666872"/>
                </a:cubicBezTo>
                <a:cubicBezTo>
                  <a:pt x="8066351" y="11674913"/>
                  <a:pt x="8068060" y="11680081"/>
                  <a:pt x="8074435" y="11681267"/>
                </a:cubicBezTo>
                <a:close/>
                <a:moveTo>
                  <a:pt x="8749224" y="10154415"/>
                </a:moveTo>
                <a:cubicBezTo>
                  <a:pt x="8755773" y="10143494"/>
                  <a:pt x="8762496" y="10107360"/>
                  <a:pt x="8741244" y="10102223"/>
                </a:cubicBezTo>
                <a:cubicBezTo>
                  <a:pt x="8731310" y="10115798"/>
                  <a:pt x="8735632" y="10144944"/>
                  <a:pt x="8749224" y="10154415"/>
                </a:cubicBezTo>
                <a:close/>
                <a:moveTo>
                  <a:pt x="8117210" y="11585164"/>
                </a:moveTo>
                <a:cubicBezTo>
                  <a:pt x="8099463" y="11600032"/>
                  <a:pt x="8076814" y="11611290"/>
                  <a:pt x="8064067" y="11631083"/>
                </a:cubicBezTo>
                <a:cubicBezTo>
                  <a:pt x="8085596" y="11622554"/>
                  <a:pt x="8114796" y="11601551"/>
                  <a:pt x="8117210" y="11585164"/>
                </a:cubicBezTo>
                <a:close/>
                <a:moveTo>
                  <a:pt x="11065161" y="4917067"/>
                </a:moveTo>
                <a:cubicBezTo>
                  <a:pt x="11062355" y="4899756"/>
                  <a:pt x="11061502" y="4881777"/>
                  <a:pt x="11059011" y="4864478"/>
                </a:cubicBezTo>
                <a:lnTo>
                  <a:pt x="11044969" y="4821855"/>
                </a:lnTo>
                <a:lnTo>
                  <a:pt x="11043028" y="4815963"/>
                </a:lnTo>
                <a:lnTo>
                  <a:pt x="11043596" y="4821612"/>
                </a:lnTo>
                <a:lnTo>
                  <a:pt x="11048326" y="4868749"/>
                </a:lnTo>
                <a:cubicBezTo>
                  <a:pt x="11050948" y="4886043"/>
                  <a:pt x="11055493" y="4902591"/>
                  <a:pt x="11065161" y="4917067"/>
                </a:cubicBezTo>
                <a:close/>
                <a:moveTo>
                  <a:pt x="8450932" y="10834047"/>
                </a:moveTo>
                <a:cubicBezTo>
                  <a:pt x="8453965" y="10829813"/>
                  <a:pt x="8454937" y="10825110"/>
                  <a:pt x="8451701" y="10823860"/>
                </a:cubicBezTo>
                <a:cubicBezTo>
                  <a:pt x="8449659" y="10831949"/>
                  <a:pt x="8440141" y="10832979"/>
                  <a:pt x="8437795" y="10841422"/>
                </a:cubicBezTo>
                <a:cubicBezTo>
                  <a:pt x="8442804" y="10842046"/>
                  <a:pt x="8447899" y="10838281"/>
                  <a:pt x="8450932" y="10834047"/>
                </a:cubicBezTo>
                <a:close/>
                <a:moveTo>
                  <a:pt x="10198159" y="6881461"/>
                </a:moveTo>
                <a:cubicBezTo>
                  <a:pt x="10187041" y="6863813"/>
                  <a:pt x="10182889" y="6843130"/>
                  <a:pt x="10163147" y="6828804"/>
                </a:cubicBezTo>
                <a:cubicBezTo>
                  <a:pt x="10161826" y="6844522"/>
                  <a:pt x="10185050" y="6891460"/>
                  <a:pt x="10198159" y="6881461"/>
                </a:cubicBezTo>
                <a:close/>
                <a:moveTo>
                  <a:pt x="11647581" y="3605707"/>
                </a:moveTo>
                <a:cubicBezTo>
                  <a:pt x="11580956" y="3597174"/>
                  <a:pt x="11498441" y="3579580"/>
                  <a:pt x="11430759" y="3544576"/>
                </a:cubicBezTo>
                <a:cubicBezTo>
                  <a:pt x="11420589" y="3611464"/>
                  <a:pt x="11409427" y="3679443"/>
                  <a:pt x="11392489" y="3748948"/>
                </a:cubicBezTo>
                <a:cubicBezTo>
                  <a:pt x="11436462" y="3733706"/>
                  <a:pt x="11472393" y="3703185"/>
                  <a:pt x="11513744" y="3681176"/>
                </a:cubicBezTo>
                <a:cubicBezTo>
                  <a:pt x="11555522" y="3659356"/>
                  <a:pt x="11597250" y="3636495"/>
                  <a:pt x="11639028" y="3614675"/>
                </a:cubicBezTo>
                <a:cubicBezTo>
                  <a:pt x="11641528" y="3610171"/>
                  <a:pt x="11645985" y="3611630"/>
                  <a:pt x="11647581" y="3605707"/>
                </a:cubicBezTo>
                <a:close/>
                <a:moveTo>
                  <a:pt x="11317121" y="4353832"/>
                </a:moveTo>
                <a:cubicBezTo>
                  <a:pt x="11305946" y="4351447"/>
                  <a:pt x="11306456" y="4344527"/>
                  <a:pt x="11298167" y="4341375"/>
                </a:cubicBezTo>
                <a:cubicBezTo>
                  <a:pt x="11293401" y="4351008"/>
                  <a:pt x="11278537" y="4350054"/>
                  <a:pt x="11284191" y="4363781"/>
                </a:cubicBezTo>
                <a:lnTo>
                  <a:pt x="11286055" y="4363882"/>
                </a:lnTo>
                <a:lnTo>
                  <a:pt x="11302973" y="4364806"/>
                </a:lnTo>
                <a:cubicBezTo>
                  <a:pt x="11308354" y="4362718"/>
                  <a:pt x="11312963" y="4358630"/>
                  <a:pt x="11317121" y="4353832"/>
                </a:cubicBezTo>
                <a:close/>
                <a:moveTo>
                  <a:pt x="9856334" y="7662929"/>
                </a:moveTo>
                <a:cubicBezTo>
                  <a:pt x="9854300" y="7651992"/>
                  <a:pt x="9839495" y="7663508"/>
                  <a:pt x="9845650" y="7667950"/>
                </a:cubicBezTo>
                <a:cubicBezTo>
                  <a:pt x="9849351" y="7665071"/>
                  <a:pt x="9852583" y="7667787"/>
                  <a:pt x="9856334" y="7662929"/>
                </a:cubicBezTo>
                <a:close/>
                <a:moveTo>
                  <a:pt x="10244516" y="6785800"/>
                </a:moveTo>
                <a:cubicBezTo>
                  <a:pt x="10258978" y="6769266"/>
                  <a:pt x="10234927" y="6743867"/>
                  <a:pt x="10224288" y="6727450"/>
                </a:cubicBezTo>
                <a:cubicBezTo>
                  <a:pt x="10217969" y="6752166"/>
                  <a:pt x="10236478" y="6766966"/>
                  <a:pt x="10244516" y="6785800"/>
                </a:cubicBezTo>
                <a:close/>
                <a:moveTo>
                  <a:pt x="10544993" y="6109220"/>
                </a:moveTo>
                <a:cubicBezTo>
                  <a:pt x="10549905" y="6102735"/>
                  <a:pt x="10542573" y="6085748"/>
                  <a:pt x="10535384" y="6092755"/>
                </a:cubicBezTo>
                <a:cubicBezTo>
                  <a:pt x="10542097" y="6097248"/>
                  <a:pt x="10538520" y="6105342"/>
                  <a:pt x="10544993" y="6109220"/>
                </a:cubicBezTo>
                <a:close/>
                <a:moveTo>
                  <a:pt x="10990697" y="5104061"/>
                </a:moveTo>
                <a:cubicBezTo>
                  <a:pt x="11005041" y="5076216"/>
                  <a:pt x="10989329" y="5035600"/>
                  <a:pt x="10974310" y="5009577"/>
                </a:cubicBezTo>
                <a:cubicBezTo>
                  <a:pt x="10975654" y="5042313"/>
                  <a:pt x="10977236" y="5075665"/>
                  <a:pt x="10990697" y="5104061"/>
                </a:cubicBezTo>
                <a:close/>
                <a:moveTo>
                  <a:pt x="11030682" y="5013566"/>
                </a:moveTo>
                <a:cubicBezTo>
                  <a:pt x="11029257" y="4987937"/>
                  <a:pt x="11019596" y="4964791"/>
                  <a:pt x="11033899" y="4940499"/>
                </a:cubicBezTo>
                <a:cubicBezTo>
                  <a:pt x="11025554" y="4936302"/>
                  <a:pt x="11026062" y="4929383"/>
                  <a:pt x="11016406" y="4932769"/>
                </a:cubicBezTo>
                <a:cubicBezTo>
                  <a:pt x="11020674" y="4923687"/>
                  <a:pt x="11018838" y="4911396"/>
                  <a:pt x="11015786" y="4898249"/>
                </a:cubicBezTo>
                <a:lnTo>
                  <a:pt x="11011596" y="4877245"/>
                </a:lnTo>
                <a:lnTo>
                  <a:pt x="11007874" y="4858593"/>
                </a:lnTo>
                <a:cubicBezTo>
                  <a:pt x="11007321" y="4842532"/>
                  <a:pt x="11002551" y="4825628"/>
                  <a:pt x="10994098" y="4814751"/>
                </a:cubicBezTo>
                <a:cubicBezTo>
                  <a:pt x="10981536" y="4809711"/>
                  <a:pt x="10996259" y="4829481"/>
                  <a:pt x="10985543" y="4823726"/>
                </a:cubicBezTo>
                <a:cubicBezTo>
                  <a:pt x="10988789" y="4812916"/>
                  <a:pt x="10974305" y="4793761"/>
                  <a:pt x="10989687" y="4787802"/>
                </a:cubicBezTo>
                <a:cubicBezTo>
                  <a:pt x="10999132" y="4797587"/>
                  <a:pt x="10993999" y="4812667"/>
                  <a:pt x="11007752" y="4820783"/>
                </a:cubicBezTo>
                <a:cubicBezTo>
                  <a:pt x="11013747" y="4810677"/>
                  <a:pt x="10997941" y="4794511"/>
                  <a:pt x="11013184" y="4790021"/>
                </a:cubicBezTo>
                <a:cubicBezTo>
                  <a:pt x="11021439" y="4796730"/>
                  <a:pt x="11034433" y="4828491"/>
                  <a:pt x="11033184" y="4819776"/>
                </a:cubicBezTo>
                <a:cubicBezTo>
                  <a:pt x="11035200" y="4809442"/>
                  <a:pt x="11029218" y="4802208"/>
                  <a:pt x="11028773" y="4792827"/>
                </a:cubicBezTo>
                <a:cubicBezTo>
                  <a:pt x="10958531" y="4769445"/>
                  <a:pt x="10901817" y="4736222"/>
                  <a:pt x="10836515" y="4720124"/>
                </a:cubicBezTo>
                <a:cubicBezTo>
                  <a:pt x="10846446" y="4735736"/>
                  <a:pt x="10863221" y="4763556"/>
                  <a:pt x="10877817" y="4767455"/>
                </a:cubicBezTo>
                <a:cubicBezTo>
                  <a:pt x="10874355" y="4764904"/>
                  <a:pt x="10872472" y="4747236"/>
                  <a:pt x="10881949" y="4748872"/>
                </a:cubicBezTo>
                <a:cubicBezTo>
                  <a:pt x="10895997" y="4763243"/>
                  <a:pt x="10904651" y="4756352"/>
                  <a:pt x="10919715" y="4756885"/>
                </a:cubicBezTo>
                <a:cubicBezTo>
                  <a:pt x="10931998" y="4764864"/>
                  <a:pt x="10941767" y="4794690"/>
                  <a:pt x="10959830" y="4779202"/>
                </a:cubicBezTo>
                <a:cubicBezTo>
                  <a:pt x="10967101" y="4791598"/>
                  <a:pt x="10972338" y="4805136"/>
                  <a:pt x="10975730" y="4819390"/>
                </a:cubicBezTo>
                <a:cubicBezTo>
                  <a:pt x="10970183" y="4816939"/>
                  <a:pt x="10963545" y="4813496"/>
                  <a:pt x="10962046" y="4821507"/>
                </a:cubicBezTo>
                <a:cubicBezTo>
                  <a:pt x="10962698" y="4839652"/>
                  <a:pt x="10971159" y="4855125"/>
                  <a:pt x="10976406" y="4873259"/>
                </a:cubicBezTo>
                <a:cubicBezTo>
                  <a:pt x="10978766" y="4881190"/>
                  <a:pt x="10979330" y="4890878"/>
                  <a:pt x="10981409" y="4900023"/>
                </a:cubicBezTo>
                <a:lnTo>
                  <a:pt x="10991380" y="4916658"/>
                </a:lnTo>
                <a:lnTo>
                  <a:pt x="10995500" y="4923532"/>
                </a:lnTo>
                <a:lnTo>
                  <a:pt x="10995773" y="4908093"/>
                </a:lnTo>
                <a:lnTo>
                  <a:pt x="10995912" y="4900237"/>
                </a:lnTo>
                <a:cubicBezTo>
                  <a:pt x="10992464" y="4876879"/>
                  <a:pt x="10980145" y="4854121"/>
                  <a:pt x="10983347" y="4839082"/>
                </a:cubicBezTo>
                <a:cubicBezTo>
                  <a:pt x="10995734" y="4851443"/>
                  <a:pt x="10999460" y="4867247"/>
                  <a:pt x="11001932" y="4883582"/>
                </a:cubicBezTo>
                <a:lnTo>
                  <a:pt x="11003929" y="4892191"/>
                </a:lnTo>
                <a:lnTo>
                  <a:pt x="11012993" y="4931261"/>
                </a:lnTo>
                <a:cubicBezTo>
                  <a:pt x="11010352" y="4937237"/>
                  <a:pt x="11002425" y="4928633"/>
                  <a:pt x="10999735" y="4933567"/>
                </a:cubicBezTo>
                <a:cubicBezTo>
                  <a:pt x="11011629" y="4959740"/>
                  <a:pt x="11004022" y="4993114"/>
                  <a:pt x="11030682" y="5013566"/>
                </a:cubicBezTo>
                <a:close/>
                <a:moveTo>
                  <a:pt x="11099524" y="4857761"/>
                </a:moveTo>
                <a:cubicBezTo>
                  <a:pt x="11101728" y="4847001"/>
                  <a:pt x="11100053" y="4838097"/>
                  <a:pt x="11094686" y="4830624"/>
                </a:cubicBezTo>
                <a:cubicBezTo>
                  <a:pt x="11087936" y="4842437"/>
                  <a:pt x="11092500" y="4850576"/>
                  <a:pt x="11099524" y="4857761"/>
                </a:cubicBezTo>
                <a:close/>
                <a:moveTo>
                  <a:pt x="10621957" y="5939130"/>
                </a:moveTo>
                <a:cubicBezTo>
                  <a:pt x="10561584" y="5940467"/>
                  <a:pt x="10587195" y="5869783"/>
                  <a:pt x="10560750" y="5833651"/>
                </a:cubicBezTo>
                <a:cubicBezTo>
                  <a:pt x="10549128" y="5861112"/>
                  <a:pt x="10587781" y="5903148"/>
                  <a:pt x="10570856" y="5933359"/>
                </a:cubicBezTo>
                <a:cubicBezTo>
                  <a:pt x="10589035" y="5937316"/>
                  <a:pt x="10597138" y="5949046"/>
                  <a:pt x="10617250" y="5949783"/>
                </a:cubicBezTo>
                <a:close/>
                <a:moveTo>
                  <a:pt x="10229483" y="6829079"/>
                </a:moveTo>
                <a:cubicBezTo>
                  <a:pt x="10226492" y="6815022"/>
                  <a:pt x="10218990" y="6772993"/>
                  <a:pt x="10195288" y="6793085"/>
                </a:cubicBezTo>
                <a:cubicBezTo>
                  <a:pt x="10217752" y="6798935"/>
                  <a:pt x="10208710" y="6832126"/>
                  <a:pt x="10229483" y="6829079"/>
                </a:cubicBezTo>
                <a:close/>
                <a:moveTo>
                  <a:pt x="6677565" y="14870342"/>
                </a:moveTo>
                <a:cubicBezTo>
                  <a:pt x="6661504" y="14861714"/>
                  <a:pt x="6658323" y="14887365"/>
                  <a:pt x="6641787" y="14877505"/>
                </a:cubicBezTo>
                <a:cubicBezTo>
                  <a:pt x="6622797" y="14873199"/>
                  <a:pt x="6615732" y="14833833"/>
                  <a:pt x="6599328" y="14849046"/>
                </a:cubicBezTo>
                <a:cubicBezTo>
                  <a:pt x="6612565" y="14868678"/>
                  <a:pt x="6632568" y="14885684"/>
                  <a:pt x="6660140" y="14899399"/>
                </a:cubicBezTo>
                <a:cubicBezTo>
                  <a:pt x="6666235" y="14891371"/>
                  <a:pt x="6673420" y="14884336"/>
                  <a:pt x="6677565" y="14870342"/>
                </a:cubicBezTo>
                <a:close/>
                <a:moveTo>
                  <a:pt x="6684547" y="14854539"/>
                </a:moveTo>
                <a:cubicBezTo>
                  <a:pt x="6674287" y="14847198"/>
                  <a:pt x="6667008" y="14838876"/>
                  <a:pt x="6659960" y="14830466"/>
                </a:cubicBezTo>
                <a:lnTo>
                  <a:pt x="6644808" y="14814397"/>
                </a:lnTo>
                <a:lnTo>
                  <a:pt x="6636756" y="14805856"/>
                </a:lnTo>
                <a:cubicBezTo>
                  <a:pt x="6635699" y="14811132"/>
                  <a:pt x="6637314" y="14817206"/>
                  <a:pt x="6640543" y="14823250"/>
                </a:cubicBezTo>
                <a:lnTo>
                  <a:pt x="6644163" y="14827879"/>
                </a:lnTo>
                <a:lnTo>
                  <a:pt x="6654010" y="14840472"/>
                </a:lnTo>
                <a:cubicBezTo>
                  <a:pt x="6664801" y="14850792"/>
                  <a:pt x="6677806" y="14857686"/>
                  <a:pt x="6684547" y="14854539"/>
                </a:cubicBezTo>
                <a:close/>
                <a:moveTo>
                  <a:pt x="6693039" y="14835319"/>
                </a:moveTo>
                <a:cubicBezTo>
                  <a:pt x="6677398" y="14822282"/>
                  <a:pt x="6670982" y="14805664"/>
                  <a:pt x="6651413" y="14793443"/>
                </a:cubicBezTo>
                <a:cubicBezTo>
                  <a:pt x="6651720" y="14808895"/>
                  <a:pt x="6677908" y="14846501"/>
                  <a:pt x="6693039" y="14835319"/>
                </a:cubicBezTo>
                <a:close/>
                <a:moveTo>
                  <a:pt x="11672554" y="3568814"/>
                </a:moveTo>
                <a:cubicBezTo>
                  <a:pt x="11614210" y="3475733"/>
                  <a:pt x="11586014" y="3370989"/>
                  <a:pt x="11511058" y="3284334"/>
                </a:cubicBezTo>
                <a:cubicBezTo>
                  <a:pt x="11470761" y="3372071"/>
                  <a:pt x="11459538" y="3434415"/>
                  <a:pt x="11438226" y="3517284"/>
                </a:cubicBezTo>
                <a:cubicBezTo>
                  <a:pt x="11512594" y="3534847"/>
                  <a:pt x="11579336" y="3532725"/>
                  <a:pt x="11662095" y="3572860"/>
                </a:cubicBezTo>
                <a:cubicBezTo>
                  <a:pt x="11666313" y="3573704"/>
                  <a:pt x="11669528" y="3571046"/>
                  <a:pt x="11672554" y="3568814"/>
                </a:cubicBezTo>
                <a:close/>
                <a:moveTo>
                  <a:pt x="9830318" y="7739825"/>
                </a:moveTo>
                <a:cubicBezTo>
                  <a:pt x="9837123" y="7718543"/>
                  <a:pt x="9836672" y="7697089"/>
                  <a:pt x="9842816" y="7675792"/>
                </a:cubicBezTo>
                <a:cubicBezTo>
                  <a:pt x="9826122" y="7696831"/>
                  <a:pt x="9824257" y="7718559"/>
                  <a:pt x="9830318" y="7739825"/>
                </a:cubicBezTo>
                <a:close/>
                <a:moveTo>
                  <a:pt x="8747612" y="10190445"/>
                </a:moveTo>
                <a:cubicBezTo>
                  <a:pt x="8749313" y="10189593"/>
                  <a:pt x="8750333" y="10187624"/>
                  <a:pt x="8750264" y="10183884"/>
                </a:cubicBezTo>
                <a:cubicBezTo>
                  <a:pt x="8745465" y="10176201"/>
                  <a:pt x="8725186" y="10170173"/>
                  <a:pt x="8724976" y="10185576"/>
                </a:cubicBezTo>
                <a:cubicBezTo>
                  <a:pt x="8731283" y="10185503"/>
                  <a:pt x="8742509" y="10193002"/>
                  <a:pt x="8747612" y="10190445"/>
                </a:cubicBezTo>
                <a:close/>
                <a:moveTo>
                  <a:pt x="9970110" y="7425254"/>
                </a:moveTo>
                <a:lnTo>
                  <a:pt x="9963343" y="7413525"/>
                </a:lnTo>
                <a:lnTo>
                  <a:pt x="9955670" y="7417946"/>
                </a:lnTo>
                <a:cubicBezTo>
                  <a:pt x="9958064" y="7423036"/>
                  <a:pt x="9953450" y="7426237"/>
                  <a:pt x="9958395" y="7432009"/>
                </a:cubicBezTo>
                <a:close/>
                <a:moveTo>
                  <a:pt x="11878425" y="3110071"/>
                </a:moveTo>
                <a:cubicBezTo>
                  <a:pt x="11875756" y="3102253"/>
                  <a:pt x="11861913" y="3101243"/>
                  <a:pt x="11855788" y="3095473"/>
                </a:cubicBezTo>
                <a:cubicBezTo>
                  <a:pt x="11854714" y="3103679"/>
                  <a:pt x="11848646" y="3103552"/>
                  <a:pt x="11847523" y="3110715"/>
                </a:cubicBezTo>
                <a:cubicBezTo>
                  <a:pt x="11857522" y="3110026"/>
                  <a:pt x="11877746" y="3126622"/>
                  <a:pt x="11878425" y="3110071"/>
                </a:cubicBezTo>
                <a:close/>
                <a:moveTo>
                  <a:pt x="8466406" y="10834688"/>
                </a:moveTo>
                <a:cubicBezTo>
                  <a:pt x="8448649" y="10853857"/>
                  <a:pt x="8414275" y="10880863"/>
                  <a:pt x="8398640" y="10901861"/>
                </a:cubicBezTo>
                <a:cubicBezTo>
                  <a:pt x="8398336" y="10902214"/>
                  <a:pt x="8383821" y="10920484"/>
                  <a:pt x="8395008" y="10919661"/>
                </a:cubicBezTo>
                <a:cubicBezTo>
                  <a:pt x="8418352" y="10891150"/>
                  <a:pt x="8449172" y="10869698"/>
                  <a:pt x="8466406" y="10834688"/>
                </a:cubicBezTo>
                <a:close/>
                <a:moveTo>
                  <a:pt x="8426979" y="10926906"/>
                </a:moveTo>
                <a:cubicBezTo>
                  <a:pt x="8416628" y="10938914"/>
                  <a:pt x="8397221" y="10949272"/>
                  <a:pt x="8380996" y="10962374"/>
                </a:cubicBezTo>
                <a:cubicBezTo>
                  <a:pt x="8367914" y="10973259"/>
                  <a:pt x="8342624" y="10989012"/>
                  <a:pt x="8352163" y="11001543"/>
                </a:cubicBezTo>
                <a:cubicBezTo>
                  <a:pt x="8362062" y="10987915"/>
                  <a:pt x="8380556" y="10978616"/>
                  <a:pt x="8395160" y="10965964"/>
                </a:cubicBezTo>
                <a:cubicBezTo>
                  <a:pt x="8408546" y="10954725"/>
                  <a:pt x="8427757" y="10941735"/>
                  <a:pt x="8426979" y="10926906"/>
                </a:cubicBezTo>
                <a:close/>
                <a:moveTo>
                  <a:pt x="8121065" y="11627886"/>
                </a:moveTo>
                <a:cubicBezTo>
                  <a:pt x="8110683" y="11630635"/>
                  <a:pt x="8103130" y="11635821"/>
                  <a:pt x="8099566" y="11645676"/>
                </a:cubicBezTo>
                <a:cubicBezTo>
                  <a:pt x="8110655" y="11643538"/>
                  <a:pt x="8116793" y="11637133"/>
                  <a:pt x="8121065" y="11627886"/>
                </a:cubicBezTo>
                <a:close/>
                <a:moveTo>
                  <a:pt x="10357211" y="6568475"/>
                </a:moveTo>
                <a:cubicBezTo>
                  <a:pt x="10361396" y="6560168"/>
                  <a:pt x="10356306" y="6555381"/>
                  <a:pt x="10352453" y="6550124"/>
                </a:cubicBezTo>
                <a:cubicBezTo>
                  <a:pt x="10347650" y="6558665"/>
                  <a:pt x="10347175" y="6565564"/>
                  <a:pt x="10357211" y="6568475"/>
                </a:cubicBezTo>
                <a:close/>
                <a:moveTo>
                  <a:pt x="8163427" y="11535123"/>
                </a:moveTo>
                <a:cubicBezTo>
                  <a:pt x="8145050" y="11537135"/>
                  <a:pt x="8140521" y="11525228"/>
                  <a:pt x="8120877" y="11527994"/>
                </a:cubicBezTo>
                <a:lnTo>
                  <a:pt x="8126025" y="11535135"/>
                </a:lnTo>
                <a:lnTo>
                  <a:pt x="8129229" y="11539580"/>
                </a:lnTo>
                <a:cubicBezTo>
                  <a:pt x="8130512" y="11542918"/>
                  <a:pt x="8129542" y="11546546"/>
                  <a:pt x="8124062" y="11552902"/>
                </a:cubicBezTo>
                <a:cubicBezTo>
                  <a:pt x="8139069" y="11541213"/>
                  <a:pt x="8158734" y="11552009"/>
                  <a:pt x="8163427" y="11535123"/>
                </a:cubicBezTo>
                <a:close/>
                <a:moveTo>
                  <a:pt x="8774531" y="10152258"/>
                </a:moveTo>
                <a:cubicBezTo>
                  <a:pt x="8782259" y="10135783"/>
                  <a:pt x="8775617" y="10127552"/>
                  <a:pt x="8780487" y="10112353"/>
                </a:cubicBezTo>
                <a:cubicBezTo>
                  <a:pt x="8752935" y="10101802"/>
                  <a:pt x="8760735" y="10147448"/>
                  <a:pt x="8774531" y="10152258"/>
                </a:cubicBezTo>
                <a:close/>
                <a:moveTo>
                  <a:pt x="10846293" y="5467817"/>
                </a:moveTo>
                <a:cubicBezTo>
                  <a:pt x="10854880" y="5450691"/>
                  <a:pt x="10854924" y="5425200"/>
                  <a:pt x="10853747" y="5404780"/>
                </a:cubicBezTo>
                <a:lnTo>
                  <a:pt x="10849004" y="5372707"/>
                </a:lnTo>
                <a:lnTo>
                  <a:pt x="10843180" y="5333335"/>
                </a:lnTo>
                <a:cubicBezTo>
                  <a:pt x="10838720" y="5309235"/>
                  <a:pt x="10834397" y="5285261"/>
                  <a:pt x="10833428" y="5262640"/>
                </a:cubicBezTo>
                <a:cubicBezTo>
                  <a:pt x="10833419" y="5258044"/>
                  <a:pt x="10839472" y="5253578"/>
                  <a:pt x="10839462" y="5248982"/>
                </a:cubicBezTo>
                <a:cubicBezTo>
                  <a:pt x="10840970" y="5219025"/>
                  <a:pt x="10822716" y="5186471"/>
                  <a:pt x="10813630" y="5166640"/>
                </a:cubicBezTo>
                <a:cubicBezTo>
                  <a:pt x="10819146" y="5177241"/>
                  <a:pt x="10807895" y="5164616"/>
                  <a:pt x="10803390" y="5162116"/>
                </a:cubicBezTo>
                <a:cubicBezTo>
                  <a:pt x="10782001" y="5195521"/>
                  <a:pt x="10808316" y="5235220"/>
                  <a:pt x="10814633" y="5267090"/>
                </a:cubicBezTo>
                <a:cubicBezTo>
                  <a:pt x="10824885" y="5254274"/>
                  <a:pt x="10808604" y="5236878"/>
                  <a:pt x="10821766" y="5232479"/>
                </a:cubicBezTo>
                <a:cubicBezTo>
                  <a:pt x="10822180" y="5263282"/>
                  <a:pt x="10823441" y="5289859"/>
                  <a:pt x="10825353" y="5315828"/>
                </a:cubicBezTo>
                <a:lnTo>
                  <a:pt x="10830617" y="5371865"/>
                </a:lnTo>
                <a:lnTo>
                  <a:pt x="10832841" y="5395543"/>
                </a:lnTo>
                <a:cubicBezTo>
                  <a:pt x="10835208" y="5419039"/>
                  <a:pt x="10832136" y="5446766"/>
                  <a:pt x="10846293" y="5467817"/>
                </a:cubicBezTo>
                <a:close/>
                <a:moveTo>
                  <a:pt x="8102540" y="11679946"/>
                </a:moveTo>
                <a:cubicBezTo>
                  <a:pt x="8105740" y="11675162"/>
                  <a:pt x="8106650" y="11669636"/>
                  <a:pt x="8102809" y="11666941"/>
                </a:cubicBezTo>
                <a:cubicBezTo>
                  <a:pt x="8098744" y="11674517"/>
                  <a:pt x="8093264" y="11680875"/>
                  <a:pt x="8088540" y="11688500"/>
                </a:cubicBezTo>
                <a:cubicBezTo>
                  <a:pt x="8093854" y="11688772"/>
                  <a:pt x="8099342" y="11684729"/>
                  <a:pt x="8102540" y="11679946"/>
                </a:cubicBezTo>
                <a:close/>
                <a:moveTo>
                  <a:pt x="10352959" y="6587415"/>
                </a:moveTo>
                <a:cubicBezTo>
                  <a:pt x="10348223" y="6585322"/>
                  <a:pt x="10350100" y="6581074"/>
                  <a:pt x="10344127" y="6579451"/>
                </a:cubicBezTo>
                <a:lnTo>
                  <a:pt x="10341124" y="6586248"/>
                </a:lnTo>
                <a:cubicBezTo>
                  <a:pt x="10344811" y="6588385"/>
                  <a:pt x="10343795" y="6593014"/>
                  <a:pt x="10349956" y="6594213"/>
                </a:cubicBezTo>
                <a:close/>
                <a:moveTo>
                  <a:pt x="9541472" y="8428283"/>
                </a:moveTo>
                <a:cubicBezTo>
                  <a:pt x="9538517" y="8434858"/>
                  <a:pt x="9533472" y="8441751"/>
                  <a:pt x="9525839" y="8448786"/>
                </a:cubicBezTo>
                <a:cubicBezTo>
                  <a:pt x="9492565" y="8459476"/>
                  <a:pt x="9458647" y="8423160"/>
                  <a:pt x="9466037" y="8399511"/>
                </a:cubicBezTo>
                <a:cubicBezTo>
                  <a:pt x="9480313" y="8352057"/>
                  <a:pt x="9562150" y="8382273"/>
                  <a:pt x="9541472" y="8428283"/>
                </a:cubicBezTo>
                <a:close/>
                <a:moveTo>
                  <a:pt x="10873144" y="5417433"/>
                </a:moveTo>
                <a:cubicBezTo>
                  <a:pt x="10877126" y="5406691"/>
                  <a:pt x="10877443" y="5393566"/>
                  <a:pt x="10874971" y="5382714"/>
                </a:cubicBezTo>
                <a:lnTo>
                  <a:pt x="10868520" y="5373601"/>
                </a:lnTo>
                <a:lnTo>
                  <a:pt x="10860056" y="5361646"/>
                </a:lnTo>
                <a:lnTo>
                  <a:pt x="10863620" y="5373377"/>
                </a:lnTo>
                <a:lnTo>
                  <a:pt x="10864183" y="5375229"/>
                </a:lnTo>
                <a:cubicBezTo>
                  <a:pt x="10864920" y="5390168"/>
                  <a:pt x="10858596" y="5407944"/>
                  <a:pt x="10873144" y="5417433"/>
                </a:cubicBezTo>
                <a:close/>
                <a:moveTo>
                  <a:pt x="10222538" y="6892232"/>
                </a:moveTo>
                <a:cubicBezTo>
                  <a:pt x="10226237" y="6878075"/>
                  <a:pt x="10221124" y="6867666"/>
                  <a:pt x="10207386" y="6860577"/>
                </a:cubicBezTo>
                <a:cubicBezTo>
                  <a:pt x="10203875" y="6874308"/>
                  <a:pt x="10211264" y="6884195"/>
                  <a:pt x="10222538" y="6892232"/>
                </a:cubicBezTo>
                <a:close/>
                <a:moveTo>
                  <a:pt x="9993537" y="7411750"/>
                </a:moveTo>
                <a:cubicBezTo>
                  <a:pt x="10016328" y="7321518"/>
                  <a:pt x="10048046" y="7233677"/>
                  <a:pt x="10050440" y="7137964"/>
                </a:cubicBezTo>
                <a:cubicBezTo>
                  <a:pt x="10023290" y="7134749"/>
                  <a:pt x="9990229" y="7154887"/>
                  <a:pt x="9966896" y="7138690"/>
                </a:cubicBezTo>
                <a:cubicBezTo>
                  <a:pt x="9907465" y="7008525"/>
                  <a:pt x="9864599" y="6882831"/>
                  <a:pt x="9813683" y="6755308"/>
                </a:cubicBezTo>
                <a:cubicBezTo>
                  <a:pt x="9792149" y="6765566"/>
                  <a:pt x="9772384" y="6770492"/>
                  <a:pt x="9750446" y="6780983"/>
                </a:cubicBezTo>
                <a:cubicBezTo>
                  <a:pt x="9768244" y="6865065"/>
                  <a:pt x="9802324" y="6941915"/>
                  <a:pt x="9832023" y="7022371"/>
                </a:cubicBezTo>
                <a:cubicBezTo>
                  <a:pt x="9851298" y="7075415"/>
                  <a:pt x="9870472" y="7130121"/>
                  <a:pt x="9875793" y="7180421"/>
                </a:cubicBezTo>
                <a:cubicBezTo>
                  <a:pt x="9857418" y="7198023"/>
                  <a:pt x="9799718" y="7208113"/>
                  <a:pt x="9777629" y="7237027"/>
                </a:cubicBezTo>
                <a:cubicBezTo>
                  <a:pt x="9812694" y="7269372"/>
                  <a:pt x="9848629" y="7298788"/>
                  <a:pt x="9884817" y="7327253"/>
                </a:cubicBezTo>
                <a:lnTo>
                  <a:pt x="9939775" y="7369958"/>
                </a:lnTo>
                <a:close/>
                <a:moveTo>
                  <a:pt x="9332032" y="8910440"/>
                </a:moveTo>
                <a:cubicBezTo>
                  <a:pt x="9347203" y="8873793"/>
                  <a:pt x="9332820" y="8848573"/>
                  <a:pt x="9319844" y="8822478"/>
                </a:cubicBezTo>
                <a:cubicBezTo>
                  <a:pt x="9300130" y="8825499"/>
                  <a:pt x="9324652" y="8861281"/>
                  <a:pt x="9308582" y="8861832"/>
                </a:cubicBezTo>
                <a:cubicBezTo>
                  <a:pt x="9294179" y="8814703"/>
                  <a:pt x="9307920" y="8757027"/>
                  <a:pt x="9278324" y="8715397"/>
                </a:cubicBezTo>
                <a:cubicBezTo>
                  <a:pt x="9265928" y="8761940"/>
                  <a:pt x="9277396" y="8796069"/>
                  <a:pt x="9283950" y="8832076"/>
                </a:cubicBezTo>
                <a:cubicBezTo>
                  <a:pt x="9287891" y="8853200"/>
                  <a:pt x="9289370" y="8875272"/>
                  <a:pt x="9302447" y="8890738"/>
                </a:cubicBezTo>
                <a:cubicBezTo>
                  <a:pt x="9321379" y="8897577"/>
                  <a:pt x="9302991" y="8862931"/>
                  <a:pt x="9316811" y="8872096"/>
                </a:cubicBezTo>
                <a:cubicBezTo>
                  <a:pt x="9323667" y="8884309"/>
                  <a:pt x="9312860" y="8902990"/>
                  <a:pt x="9332032" y="8910440"/>
                </a:cubicBezTo>
                <a:close/>
                <a:moveTo>
                  <a:pt x="8177875" y="11524798"/>
                </a:moveTo>
                <a:cubicBezTo>
                  <a:pt x="8204565" y="11470238"/>
                  <a:pt x="8220736" y="11412149"/>
                  <a:pt x="8245816" y="11353737"/>
                </a:cubicBezTo>
                <a:lnTo>
                  <a:pt x="8246906" y="11350957"/>
                </a:lnTo>
                <a:lnTo>
                  <a:pt x="8273605" y="11282885"/>
                </a:lnTo>
                <a:cubicBezTo>
                  <a:pt x="8288723" y="11231738"/>
                  <a:pt x="8298794" y="11178627"/>
                  <a:pt x="8305443" y="11123931"/>
                </a:cubicBezTo>
                <a:lnTo>
                  <a:pt x="8307783" y="11089074"/>
                </a:lnTo>
                <a:lnTo>
                  <a:pt x="8316752" y="10955475"/>
                </a:lnTo>
                <a:cubicBezTo>
                  <a:pt x="8318183" y="10897994"/>
                  <a:pt x="8317819" y="10839311"/>
                  <a:pt x="8317285" y="10779809"/>
                </a:cubicBezTo>
                <a:lnTo>
                  <a:pt x="8316999" y="10673366"/>
                </a:lnTo>
                <a:lnTo>
                  <a:pt x="8316800" y="10599225"/>
                </a:lnTo>
                <a:cubicBezTo>
                  <a:pt x="8209119" y="10588282"/>
                  <a:pt x="8064165" y="10587686"/>
                  <a:pt x="7932166" y="10587793"/>
                </a:cubicBezTo>
                <a:cubicBezTo>
                  <a:pt x="7924538" y="10627389"/>
                  <a:pt x="7929622" y="10686562"/>
                  <a:pt x="7932306" y="10709191"/>
                </a:cubicBezTo>
                <a:cubicBezTo>
                  <a:pt x="7951556" y="10701160"/>
                  <a:pt x="7979362" y="10692501"/>
                  <a:pt x="7999882" y="10705880"/>
                </a:cubicBezTo>
                <a:cubicBezTo>
                  <a:pt x="8006360" y="10717313"/>
                  <a:pt x="8010059" y="10730005"/>
                  <a:pt x="8011242" y="10742644"/>
                </a:cubicBezTo>
                <a:lnTo>
                  <a:pt x="8009875" y="10755974"/>
                </a:lnTo>
                <a:lnTo>
                  <a:pt x="8007504" y="10779091"/>
                </a:lnTo>
                <a:cubicBezTo>
                  <a:pt x="8000331" y="10801535"/>
                  <a:pt x="7984149" y="10818520"/>
                  <a:pt x="7961067" y="10819555"/>
                </a:cubicBezTo>
                <a:cubicBezTo>
                  <a:pt x="7943908" y="10820154"/>
                  <a:pt x="7939339" y="10803287"/>
                  <a:pt x="7921561" y="10808894"/>
                </a:cubicBezTo>
                <a:cubicBezTo>
                  <a:pt x="7915754" y="10883920"/>
                  <a:pt x="7917478" y="10952354"/>
                  <a:pt x="7921091" y="11018955"/>
                </a:cubicBezTo>
                <a:lnTo>
                  <a:pt x="7927276" y="11132283"/>
                </a:lnTo>
                <a:lnTo>
                  <a:pt x="7931956" y="11218010"/>
                </a:lnTo>
                <a:cubicBezTo>
                  <a:pt x="7965008" y="11217566"/>
                  <a:pt x="7946949" y="11166294"/>
                  <a:pt x="7967879" y="11154169"/>
                </a:cubicBezTo>
                <a:cubicBezTo>
                  <a:pt x="8046691" y="11150694"/>
                  <a:pt x="8147606" y="11177352"/>
                  <a:pt x="8213531" y="11165229"/>
                </a:cubicBezTo>
                <a:cubicBezTo>
                  <a:pt x="8209034" y="11184747"/>
                  <a:pt x="8241514" y="11167805"/>
                  <a:pt x="8241987" y="11182987"/>
                </a:cubicBezTo>
                <a:cubicBezTo>
                  <a:pt x="8240993" y="11209525"/>
                  <a:pt x="8237288" y="11237420"/>
                  <a:pt x="8232143" y="11264305"/>
                </a:cubicBezTo>
                <a:lnTo>
                  <a:pt x="8216587" y="11327630"/>
                </a:lnTo>
                <a:lnTo>
                  <a:pt x="8213657" y="11339559"/>
                </a:lnTo>
                <a:cubicBezTo>
                  <a:pt x="8199793" y="11384246"/>
                  <a:pt x="8182214" y="11414649"/>
                  <a:pt x="8173997" y="11446349"/>
                </a:cubicBezTo>
                <a:cubicBezTo>
                  <a:pt x="8133863" y="11444998"/>
                  <a:pt x="8088290" y="11454964"/>
                  <a:pt x="8049777" y="11453162"/>
                </a:cubicBezTo>
                <a:cubicBezTo>
                  <a:pt x="8027864" y="11452126"/>
                  <a:pt x="8009466" y="11440577"/>
                  <a:pt x="7996178" y="11453131"/>
                </a:cubicBezTo>
                <a:cubicBezTo>
                  <a:pt x="7987881" y="11474913"/>
                  <a:pt x="8009864" y="11490169"/>
                  <a:pt x="8006920" y="11517182"/>
                </a:cubicBezTo>
                <a:cubicBezTo>
                  <a:pt x="8067974" y="11510711"/>
                  <a:pt x="8124156" y="11509890"/>
                  <a:pt x="8177875" y="11524798"/>
                </a:cubicBezTo>
                <a:close/>
                <a:moveTo>
                  <a:pt x="10568397" y="6116768"/>
                </a:moveTo>
                <a:cubicBezTo>
                  <a:pt x="10567810" y="6125316"/>
                  <a:pt x="10564079" y="6133182"/>
                  <a:pt x="10556744" y="6139361"/>
                </a:cubicBezTo>
                <a:cubicBezTo>
                  <a:pt x="10534030" y="6158347"/>
                  <a:pt x="10498037" y="6133279"/>
                  <a:pt x="10463639" y="6115025"/>
                </a:cubicBezTo>
                <a:cubicBezTo>
                  <a:pt x="10449228" y="6132588"/>
                  <a:pt x="10443830" y="6184174"/>
                  <a:pt x="10413474" y="6179926"/>
                </a:cubicBezTo>
                <a:cubicBezTo>
                  <a:pt x="10377260" y="6158834"/>
                  <a:pt x="10415991" y="6108229"/>
                  <a:pt x="10405421" y="6076573"/>
                </a:cubicBezTo>
                <a:cubicBezTo>
                  <a:pt x="10371416" y="6062058"/>
                  <a:pt x="10331948" y="6034435"/>
                  <a:pt x="10356693" y="5988853"/>
                </a:cubicBezTo>
                <a:cubicBezTo>
                  <a:pt x="10377576" y="5975167"/>
                  <a:pt x="10406001" y="5995364"/>
                  <a:pt x="10430983" y="6009457"/>
                </a:cubicBezTo>
                <a:cubicBezTo>
                  <a:pt x="10451899" y="5992223"/>
                  <a:pt x="10446647" y="5936950"/>
                  <a:pt x="10478372" y="5939257"/>
                </a:cubicBezTo>
                <a:cubicBezTo>
                  <a:pt x="10504125" y="5956236"/>
                  <a:pt x="10504680" y="5988558"/>
                  <a:pt x="10497771" y="6018092"/>
                </a:cubicBezTo>
                <a:cubicBezTo>
                  <a:pt x="10494179" y="6034325"/>
                  <a:pt x="10476104" y="6049760"/>
                  <a:pt x="10485096" y="6066462"/>
                </a:cubicBezTo>
                <a:cubicBezTo>
                  <a:pt x="10496000" y="6062625"/>
                  <a:pt x="10487403" y="6049661"/>
                  <a:pt x="10501168" y="6048614"/>
                </a:cubicBezTo>
                <a:cubicBezTo>
                  <a:pt x="10543620" y="6059352"/>
                  <a:pt x="10570158" y="6091126"/>
                  <a:pt x="10568397" y="6116768"/>
                </a:cubicBezTo>
                <a:close/>
                <a:moveTo>
                  <a:pt x="8473539" y="10859306"/>
                </a:moveTo>
                <a:cubicBezTo>
                  <a:pt x="8438417" y="10880743"/>
                  <a:pt x="8371919" y="10947161"/>
                  <a:pt x="8366715" y="10966070"/>
                </a:cubicBezTo>
                <a:cubicBezTo>
                  <a:pt x="8406010" y="10934070"/>
                  <a:pt x="8443891" y="10900852"/>
                  <a:pt x="8473539" y="10859306"/>
                </a:cubicBezTo>
                <a:close/>
                <a:moveTo>
                  <a:pt x="10333757" y="6649512"/>
                </a:moveTo>
                <a:cubicBezTo>
                  <a:pt x="10335866" y="6637749"/>
                  <a:pt x="10338837" y="6626367"/>
                  <a:pt x="10330247" y="6619017"/>
                </a:cubicBezTo>
                <a:cubicBezTo>
                  <a:pt x="10322695" y="6623298"/>
                  <a:pt x="10320221" y="6644038"/>
                  <a:pt x="10333757" y="6649512"/>
                </a:cubicBezTo>
                <a:close/>
                <a:moveTo>
                  <a:pt x="10893741" y="5389285"/>
                </a:moveTo>
                <a:lnTo>
                  <a:pt x="10899719" y="5375031"/>
                </a:lnTo>
                <a:lnTo>
                  <a:pt x="10902381" y="5368683"/>
                </a:lnTo>
                <a:cubicBezTo>
                  <a:pt x="10906566" y="5349799"/>
                  <a:pt x="10899530" y="5335211"/>
                  <a:pt x="10900559" y="5317300"/>
                </a:cubicBezTo>
                <a:cubicBezTo>
                  <a:pt x="10875617" y="5280262"/>
                  <a:pt x="10875668" y="5232827"/>
                  <a:pt x="10855650" y="5193880"/>
                </a:cubicBezTo>
                <a:cubicBezTo>
                  <a:pt x="10847857" y="5254221"/>
                  <a:pt x="10882144" y="5298960"/>
                  <a:pt x="10883585" y="5355715"/>
                </a:cubicBezTo>
                <a:cubicBezTo>
                  <a:pt x="10872622" y="5344749"/>
                  <a:pt x="10881109" y="5325541"/>
                  <a:pt x="10868111" y="5315717"/>
                </a:cubicBezTo>
                <a:cubicBezTo>
                  <a:pt x="10866506" y="5330313"/>
                  <a:pt x="10866219" y="5346256"/>
                  <a:pt x="10869680" y="5359776"/>
                </a:cubicBezTo>
                <a:lnTo>
                  <a:pt x="10881435" y="5374193"/>
                </a:lnTo>
                <a:close/>
                <a:moveTo>
                  <a:pt x="10241622" y="6867553"/>
                </a:moveTo>
                <a:cubicBezTo>
                  <a:pt x="10228516" y="6864819"/>
                  <a:pt x="10243559" y="6851599"/>
                  <a:pt x="10228794" y="6849150"/>
                </a:cubicBezTo>
                <a:cubicBezTo>
                  <a:pt x="10219432" y="6858768"/>
                  <a:pt x="10238727" y="6881047"/>
                  <a:pt x="10241622" y="6867553"/>
                </a:cubicBezTo>
                <a:close/>
                <a:moveTo>
                  <a:pt x="7052225" y="14091185"/>
                </a:moveTo>
                <a:cubicBezTo>
                  <a:pt x="7057299" y="14086355"/>
                  <a:pt x="7051715" y="14071082"/>
                  <a:pt x="7053158" y="14065221"/>
                </a:cubicBezTo>
                <a:cubicBezTo>
                  <a:pt x="7034975" y="14064833"/>
                  <a:pt x="7057683" y="14076905"/>
                  <a:pt x="7042944" y="14091799"/>
                </a:cubicBezTo>
                <a:cubicBezTo>
                  <a:pt x="7047659" y="14093245"/>
                  <a:pt x="7050534" y="14092795"/>
                  <a:pt x="7052225" y="14091185"/>
                </a:cubicBezTo>
                <a:close/>
                <a:moveTo>
                  <a:pt x="8798974" y="10137919"/>
                </a:moveTo>
                <a:cubicBezTo>
                  <a:pt x="8803222" y="10019944"/>
                  <a:pt x="8885099" y="9888565"/>
                  <a:pt x="8888744" y="9763091"/>
                </a:cubicBezTo>
                <a:cubicBezTo>
                  <a:pt x="8877319" y="9757452"/>
                  <a:pt x="8873304" y="9763814"/>
                  <a:pt x="8864086" y="9761074"/>
                </a:cubicBezTo>
                <a:cubicBezTo>
                  <a:pt x="8821167" y="9728364"/>
                  <a:pt x="8766803" y="9732981"/>
                  <a:pt x="8710743" y="9723046"/>
                </a:cubicBezTo>
                <a:lnTo>
                  <a:pt x="8650230" y="9717762"/>
                </a:lnTo>
                <a:lnTo>
                  <a:pt x="8594731" y="9712915"/>
                </a:lnTo>
                <a:cubicBezTo>
                  <a:pt x="8482089" y="9714754"/>
                  <a:pt x="8385376" y="9756042"/>
                  <a:pt x="8356968" y="9868636"/>
                </a:cubicBezTo>
                <a:cubicBezTo>
                  <a:pt x="8366145" y="9872308"/>
                  <a:pt x="8354731" y="9887687"/>
                  <a:pt x="8369177" y="9888321"/>
                </a:cubicBezTo>
                <a:cubicBezTo>
                  <a:pt x="8372039" y="9876304"/>
                  <a:pt x="8360337" y="9855707"/>
                  <a:pt x="8374686" y="9847930"/>
                </a:cubicBezTo>
                <a:cubicBezTo>
                  <a:pt x="8382537" y="9871160"/>
                  <a:pt x="8382563" y="9902453"/>
                  <a:pt x="8387879" y="9930242"/>
                </a:cubicBezTo>
                <a:cubicBezTo>
                  <a:pt x="8392345" y="9956125"/>
                  <a:pt x="8393078" y="9992587"/>
                  <a:pt x="8417208" y="9995982"/>
                </a:cubicBezTo>
                <a:cubicBezTo>
                  <a:pt x="8412122" y="9952324"/>
                  <a:pt x="8380961" y="9907053"/>
                  <a:pt x="8396481" y="9861965"/>
                </a:cubicBezTo>
                <a:cubicBezTo>
                  <a:pt x="8405935" y="9880595"/>
                  <a:pt x="8397655" y="9909655"/>
                  <a:pt x="8419066" y="9921804"/>
                </a:cubicBezTo>
                <a:cubicBezTo>
                  <a:pt x="8420387" y="9912989"/>
                  <a:pt x="8425190" y="9909930"/>
                  <a:pt x="8433942" y="9912650"/>
                </a:cubicBezTo>
                <a:cubicBezTo>
                  <a:pt x="8434301" y="9925743"/>
                  <a:pt x="8431295" y="9941023"/>
                  <a:pt x="8446530" y="9944961"/>
                </a:cubicBezTo>
                <a:cubicBezTo>
                  <a:pt x="8454959" y="9944398"/>
                  <a:pt x="8449904" y="9921290"/>
                  <a:pt x="8463132" y="9928410"/>
                </a:cubicBezTo>
                <a:cubicBezTo>
                  <a:pt x="8461847" y="9947036"/>
                  <a:pt x="8462001" y="9964790"/>
                  <a:pt x="8481814" y="9970797"/>
                </a:cubicBezTo>
                <a:cubicBezTo>
                  <a:pt x="8487027" y="9958417"/>
                  <a:pt x="8485234" y="9935453"/>
                  <a:pt x="8498687" y="9937445"/>
                </a:cubicBezTo>
                <a:cubicBezTo>
                  <a:pt x="8506097" y="9949446"/>
                  <a:pt x="8491436" y="9974957"/>
                  <a:pt x="8508433" y="9981308"/>
                </a:cubicBezTo>
                <a:cubicBezTo>
                  <a:pt x="8517589" y="9985446"/>
                  <a:pt x="8510629" y="9963189"/>
                  <a:pt x="8523289" y="9972619"/>
                </a:cubicBezTo>
                <a:cubicBezTo>
                  <a:pt x="8518987" y="9985508"/>
                  <a:pt x="8523340" y="9992704"/>
                  <a:pt x="8533915" y="9996438"/>
                </a:cubicBezTo>
                <a:cubicBezTo>
                  <a:pt x="8543681" y="9997334"/>
                  <a:pt x="8542108" y="9979985"/>
                  <a:pt x="8551003" y="9979441"/>
                </a:cubicBezTo>
                <a:cubicBezTo>
                  <a:pt x="8553362" y="9984215"/>
                  <a:pt x="8552964" y="9990620"/>
                  <a:pt x="8553827" y="9996204"/>
                </a:cubicBezTo>
                <a:lnTo>
                  <a:pt x="8560394" y="10003685"/>
                </a:lnTo>
                <a:lnTo>
                  <a:pt x="8564221" y="10008044"/>
                </a:lnTo>
                <a:cubicBezTo>
                  <a:pt x="8566290" y="10003465"/>
                  <a:pt x="8566577" y="9996939"/>
                  <a:pt x="8571703" y="9997164"/>
                </a:cubicBezTo>
                <a:cubicBezTo>
                  <a:pt x="8582278" y="10000898"/>
                  <a:pt x="8571754" y="10017249"/>
                  <a:pt x="8587133" y="10017924"/>
                </a:cubicBezTo>
                <a:cubicBezTo>
                  <a:pt x="8593252" y="10016792"/>
                  <a:pt x="8591536" y="10002705"/>
                  <a:pt x="8598952" y="10003965"/>
                </a:cubicBezTo>
                <a:cubicBezTo>
                  <a:pt x="8607560" y="10009948"/>
                  <a:pt x="8597462" y="10027252"/>
                  <a:pt x="8613731" y="10028901"/>
                </a:cubicBezTo>
                <a:cubicBezTo>
                  <a:pt x="8622770" y="10025094"/>
                  <a:pt x="8619154" y="10001116"/>
                  <a:pt x="8632566" y="10004041"/>
                </a:cubicBezTo>
                <a:cubicBezTo>
                  <a:pt x="8641640" y="10010044"/>
                  <a:pt x="8620071" y="10033383"/>
                  <a:pt x="8637313" y="10034140"/>
                </a:cubicBezTo>
                <a:cubicBezTo>
                  <a:pt x="8639111" y="10046362"/>
                  <a:pt x="8651539" y="10029161"/>
                  <a:pt x="8655856" y="10026548"/>
                </a:cubicBezTo>
                <a:cubicBezTo>
                  <a:pt x="8659277" y="10033704"/>
                  <a:pt x="8655037" y="10045193"/>
                  <a:pt x="8668065" y="10046233"/>
                </a:cubicBezTo>
                <a:cubicBezTo>
                  <a:pt x="8675096" y="10045608"/>
                  <a:pt x="8671680" y="10027710"/>
                  <a:pt x="8680514" y="10028565"/>
                </a:cubicBezTo>
                <a:cubicBezTo>
                  <a:pt x="8688210" y="10034041"/>
                  <a:pt x="8681052" y="10048205"/>
                  <a:pt x="8691160" y="10051918"/>
                </a:cubicBezTo>
                <a:cubicBezTo>
                  <a:pt x="8698294" y="10048962"/>
                  <a:pt x="8701074" y="10038809"/>
                  <a:pt x="8708208" y="10035853"/>
                </a:cubicBezTo>
                <a:cubicBezTo>
                  <a:pt x="8710205" y="10054155"/>
                  <a:pt x="8728057" y="10051670"/>
                  <a:pt x="8739630" y="10043305"/>
                </a:cubicBezTo>
                <a:cubicBezTo>
                  <a:pt x="8739385" y="10048899"/>
                  <a:pt x="8743435" y="10052346"/>
                  <a:pt x="8739359" y="10060106"/>
                </a:cubicBezTo>
                <a:cubicBezTo>
                  <a:pt x="8759336" y="10062385"/>
                  <a:pt x="8761220" y="10062001"/>
                  <a:pt x="8773818" y="10072829"/>
                </a:cubicBezTo>
                <a:cubicBezTo>
                  <a:pt x="8779149" y="10068393"/>
                  <a:pt x="8780957" y="10059131"/>
                  <a:pt x="8789324" y="10059966"/>
                </a:cubicBezTo>
                <a:cubicBezTo>
                  <a:pt x="8793324" y="10085829"/>
                  <a:pt x="8776733" y="10123397"/>
                  <a:pt x="8798974" y="10137919"/>
                </a:cubicBezTo>
                <a:close/>
                <a:moveTo>
                  <a:pt x="10930914" y="5314386"/>
                </a:moveTo>
                <a:cubicBezTo>
                  <a:pt x="10933217" y="5305712"/>
                  <a:pt x="10934290" y="5297512"/>
                  <a:pt x="10928406" y="5292362"/>
                </a:cubicBezTo>
                <a:cubicBezTo>
                  <a:pt x="10924446" y="5301325"/>
                  <a:pt x="10920912" y="5310477"/>
                  <a:pt x="10930914" y="5314386"/>
                </a:cubicBezTo>
                <a:close/>
                <a:moveTo>
                  <a:pt x="11038423" y="5071068"/>
                </a:moveTo>
                <a:cubicBezTo>
                  <a:pt x="11047426" y="5049536"/>
                  <a:pt x="11037546" y="5034966"/>
                  <a:pt x="11022553" y="5022730"/>
                </a:cubicBezTo>
                <a:cubicBezTo>
                  <a:pt x="11020318" y="5041640"/>
                  <a:pt x="11023004" y="5058643"/>
                  <a:pt x="11038423" y="5071068"/>
                </a:cubicBezTo>
                <a:close/>
                <a:moveTo>
                  <a:pt x="9738611" y="8014409"/>
                </a:moveTo>
                <a:cubicBezTo>
                  <a:pt x="9741502" y="8000626"/>
                  <a:pt x="9739527" y="7985689"/>
                  <a:pt x="9730825" y="7970963"/>
                </a:cubicBezTo>
                <a:cubicBezTo>
                  <a:pt x="9720044" y="7953550"/>
                  <a:pt x="9689479" y="7922777"/>
                  <a:pt x="9662140" y="7921119"/>
                </a:cubicBezTo>
                <a:cubicBezTo>
                  <a:pt x="9633498" y="7918770"/>
                  <a:pt x="9617701" y="7943462"/>
                  <a:pt x="9590904" y="7972823"/>
                </a:cubicBezTo>
                <a:cubicBezTo>
                  <a:pt x="9590094" y="8005130"/>
                  <a:pt x="9599833" y="8037697"/>
                  <a:pt x="9631330" y="8070799"/>
                </a:cubicBezTo>
                <a:cubicBezTo>
                  <a:pt x="9677444" y="8086769"/>
                  <a:pt x="9729931" y="8055768"/>
                  <a:pt x="9738611" y="8014409"/>
                </a:cubicBezTo>
                <a:close/>
                <a:moveTo>
                  <a:pt x="10285205" y="6779327"/>
                </a:moveTo>
                <a:cubicBezTo>
                  <a:pt x="10269878" y="6765423"/>
                  <a:pt x="10277582" y="6743357"/>
                  <a:pt x="10260647" y="6730780"/>
                </a:cubicBezTo>
                <a:cubicBezTo>
                  <a:pt x="10259360" y="6742947"/>
                  <a:pt x="10273242" y="6791361"/>
                  <a:pt x="10285205" y="6779327"/>
                </a:cubicBezTo>
                <a:close/>
                <a:moveTo>
                  <a:pt x="11900824" y="3124053"/>
                </a:moveTo>
                <a:cubicBezTo>
                  <a:pt x="11901480" y="3120257"/>
                  <a:pt x="11902752" y="3116224"/>
                  <a:pt x="11903597" y="3112001"/>
                </a:cubicBezTo>
                <a:cubicBezTo>
                  <a:pt x="11899993" y="3110919"/>
                  <a:pt x="11895773" y="3110076"/>
                  <a:pt x="11891553" y="3109233"/>
                </a:cubicBezTo>
                <a:cubicBezTo>
                  <a:pt x="11890281" y="3113266"/>
                  <a:pt x="11889625" y="3117062"/>
                  <a:pt x="11888353" y="3121095"/>
                </a:cubicBezTo>
                <a:cubicBezTo>
                  <a:pt x="11892573" y="3121939"/>
                  <a:pt x="11896604" y="3123209"/>
                  <a:pt x="11900824" y="3124053"/>
                </a:cubicBezTo>
                <a:close/>
                <a:moveTo>
                  <a:pt x="9837147" y="7796399"/>
                </a:moveTo>
                <a:cubicBezTo>
                  <a:pt x="9805893" y="7779804"/>
                  <a:pt x="9775028" y="7760905"/>
                  <a:pt x="9743921" y="7764765"/>
                </a:cubicBezTo>
                <a:cubicBezTo>
                  <a:pt x="9774631" y="7776731"/>
                  <a:pt x="9805527" y="7794315"/>
                  <a:pt x="9837147" y="7796399"/>
                </a:cubicBezTo>
                <a:close/>
                <a:moveTo>
                  <a:pt x="11301087" y="4483529"/>
                </a:moveTo>
                <a:cubicBezTo>
                  <a:pt x="11286014" y="4500346"/>
                  <a:pt x="11255305" y="4477591"/>
                  <a:pt x="11229825" y="4468374"/>
                </a:cubicBezTo>
                <a:cubicBezTo>
                  <a:pt x="11214835" y="4478082"/>
                  <a:pt x="11207988" y="4518950"/>
                  <a:pt x="11199951" y="4525606"/>
                </a:cubicBezTo>
                <a:cubicBezTo>
                  <a:pt x="11135201" y="4498018"/>
                  <a:pt x="11094113" y="4436481"/>
                  <a:pt x="11063173" y="4386574"/>
                </a:cubicBezTo>
                <a:cubicBezTo>
                  <a:pt x="11045599" y="4439033"/>
                  <a:pt x="11063030" y="4476847"/>
                  <a:pt x="11034281" y="4526921"/>
                </a:cubicBezTo>
                <a:cubicBezTo>
                  <a:pt x="11009646" y="4513484"/>
                  <a:pt x="10995465" y="4495990"/>
                  <a:pt x="10975939" y="4480217"/>
                </a:cubicBezTo>
                <a:cubicBezTo>
                  <a:pt x="10952954" y="4493028"/>
                  <a:pt x="10943228" y="4539258"/>
                  <a:pt x="10922095" y="4555950"/>
                </a:cubicBezTo>
                <a:cubicBezTo>
                  <a:pt x="10894224" y="4531386"/>
                  <a:pt x="10910631" y="4489640"/>
                  <a:pt x="10893830" y="4460780"/>
                </a:cubicBezTo>
                <a:cubicBezTo>
                  <a:pt x="10863870" y="4462854"/>
                  <a:pt x="10835762" y="4468808"/>
                  <a:pt x="10798436" y="4451806"/>
                </a:cubicBezTo>
                <a:cubicBezTo>
                  <a:pt x="10807547" y="4405814"/>
                  <a:pt x="10847786" y="4378170"/>
                  <a:pt x="10864969" y="4348505"/>
                </a:cubicBezTo>
                <a:cubicBezTo>
                  <a:pt x="10852039" y="4313190"/>
                  <a:pt x="10775243" y="4331317"/>
                  <a:pt x="10736651" y="4291808"/>
                </a:cubicBezTo>
                <a:cubicBezTo>
                  <a:pt x="10750284" y="4262106"/>
                  <a:pt x="10772046" y="4254368"/>
                  <a:pt x="10788293" y="4231435"/>
                </a:cubicBezTo>
                <a:cubicBezTo>
                  <a:pt x="10781123" y="4216528"/>
                  <a:pt x="10759410" y="4225308"/>
                  <a:pt x="10756592" y="4209773"/>
                </a:cubicBezTo>
                <a:cubicBezTo>
                  <a:pt x="10786488" y="4166330"/>
                  <a:pt x="10833444" y="4166152"/>
                  <a:pt x="10872082" y="4144435"/>
                </a:cubicBezTo>
                <a:cubicBezTo>
                  <a:pt x="10871522" y="4119179"/>
                  <a:pt x="10858516" y="4095569"/>
                  <a:pt x="10833062" y="4073605"/>
                </a:cubicBezTo>
                <a:cubicBezTo>
                  <a:pt x="10796231" y="4040489"/>
                  <a:pt x="10729650" y="3991676"/>
                  <a:pt x="10678471" y="3955283"/>
                </a:cubicBezTo>
                <a:cubicBezTo>
                  <a:pt x="10660133" y="3942587"/>
                  <a:pt x="10639327" y="3926249"/>
                  <a:pt x="10631416" y="3922243"/>
                </a:cubicBezTo>
                <a:cubicBezTo>
                  <a:pt x="10617774" y="3916216"/>
                  <a:pt x="10568498" y="3915879"/>
                  <a:pt x="10562131" y="3900306"/>
                </a:cubicBezTo>
                <a:cubicBezTo>
                  <a:pt x="10555617" y="3881606"/>
                  <a:pt x="10590014" y="3871796"/>
                  <a:pt x="10592585" y="3850986"/>
                </a:cubicBezTo>
                <a:cubicBezTo>
                  <a:pt x="10712609" y="3931068"/>
                  <a:pt x="10807182" y="4020319"/>
                  <a:pt x="10909371" y="4107322"/>
                </a:cubicBezTo>
                <a:cubicBezTo>
                  <a:pt x="10950189" y="4056456"/>
                  <a:pt x="10930368" y="4003296"/>
                  <a:pt x="10949409" y="3950974"/>
                </a:cubicBezTo>
                <a:cubicBezTo>
                  <a:pt x="10969299" y="3956700"/>
                  <a:pt x="10965204" y="3971733"/>
                  <a:pt x="10982823" y="3977987"/>
                </a:cubicBezTo>
                <a:cubicBezTo>
                  <a:pt x="10991879" y="3957490"/>
                  <a:pt x="10990962" y="3915745"/>
                  <a:pt x="10994231" y="3887587"/>
                </a:cubicBezTo>
                <a:cubicBezTo>
                  <a:pt x="11028797" y="3894694"/>
                  <a:pt x="11032272" y="3937570"/>
                  <a:pt x="11053133" y="3959547"/>
                </a:cubicBezTo>
                <a:cubicBezTo>
                  <a:pt x="11074861" y="3959960"/>
                  <a:pt x="11066515" y="3920036"/>
                  <a:pt x="11081889" y="3914070"/>
                </a:cubicBezTo>
                <a:cubicBezTo>
                  <a:pt x="11104233" y="3945378"/>
                  <a:pt x="11085184" y="3993102"/>
                  <a:pt x="11097073" y="4028468"/>
                </a:cubicBezTo>
                <a:cubicBezTo>
                  <a:pt x="11131002" y="4022023"/>
                  <a:pt x="11135437" y="3952020"/>
                  <a:pt x="11170631" y="3936947"/>
                </a:cubicBezTo>
                <a:cubicBezTo>
                  <a:pt x="11187041" y="3957468"/>
                  <a:pt x="11187035" y="3984005"/>
                  <a:pt x="11192801" y="4009009"/>
                </a:cubicBezTo>
                <a:cubicBezTo>
                  <a:pt x="11221105" y="4007224"/>
                  <a:pt x="11215449" y="3962364"/>
                  <a:pt x="11240999" y="3955280"/>
                </a:cubicBezTo>
                <a:cubicBezTo>
                  <a:pt x="11257801" y="3984139"/>
                  <a:pt x="11232783" y="4029227"/>
                  <a:pt x="11234211" y="4064053"/>
                </a:cubicBezTo>
                <a:cubicBezTo>
                  <a:pt x="11258978" y="4071423"/>
                  <a:pt x="11288351" y="4056841"/>
                  <a:pt x="11309736" y="4081091"/>
                </a:cubicBezTo>
                <a:cubicBezTo>
                  <a:pt x="11270589" y="4140861"/>
                  <a:pt x="11223551" y="4179281"/>
                  <a:pt x="11173521" y="4211786"/>
                </a:cubicBezTo>
                <a:cubicBezTo>
                  <a:pt x="11247000" y="4251908"/>
                  <a:pt x="11312296" y="4295559"/>
                  <a:pt x="11348073" y="4350666"/>
                </a:cubicBezTo>
                <a:cubicBezTo>
                  <a:pt x="11330323" y="4381612"/>
                  <a:pt x="11299315" y="4379139"/>
                  <a:pt x="11273437" y="4388120"/>
                </a:cubicBezTo>
                <a:cubicBezTo>
                  <a:pt x="11270559" y="4424616"/>
                  <a:pt x="11295355" y="4450374"/>
                  <a:pt x="11301087" y="4483529"/>
                </a:cubicBezTo>
                <a:close/>
                <a:moveTo>
                  <a:pt x="10916033" y="5357298"/>
                </a:moveTo>
                <a:cubicBezTo>
                  <a:pt x="10931263" y="5299746"/>
                  <a:pt x="10900541" y="5259632"/>
                  <a:pt x="10903656" y="5206418"/>
                </a:cubicBezTo>
                <a:cubicBezTo>
                  <a:pt x="10869931" y="5182333"/>
                  <a:pt x="10893426" y="5136082"/>
                  <a:pt x="10873615" y="5105900"/>
                </a:cubicBezTo>
                <a:cubicBezTo>
                  <a:pt x="10865591" y="5143681"/>
                  <a:pt x="10881374" y="5172593"/>
                  <a:pt x="10878461" y="5208040"/>
                </a:cubicBezTo>
                <a:cubicBezTo>
                  <a:pt x="10886706" y="5210153"/>
                  <a:pt x="10891499" y="5214311"/>
                  <a:pt x="10894018" y="5218996"/>
                </a:cubicBezTo>
                <a:cubicBezTo>
                  <a:pt x="10899984" y="5265509"/>
                  <a:pt x="10897572" y="5315980"/>
                  <a:pt x="10916033" y="5357298"/>
                </a:cubicBezTo>
                <a:close/>
                <a:moveTo>
                  <a:pt x="10373186" y="6588227"/>
                </a:moveTo>
                <a:cubicBezTo>
                  <a:pt x="10374997" y="6574810"/>
                  <a:pt x="10375230" y="6547493"/>
                  <a:pt x="10360844" y="6549769"/>
                </a:cubicBezTo>
                <a:cubicBezTo>
                  <a:pt x="10364895" y="6562730"/>
                  <a:pt x="10364001" y="6577568"/>
                  <a:pt x="10373186" y="6588227"/>
                </a:cubicBezTo>
                <a:close/>
                <a:moveTo>
                  <a:pt x="8816062" y="10120922"/>
                </a:moveTo>
                <a:cubicBezTo>
                  <a:pt x="8834364" y="10065681"/>
                  <a:pt x="8858631" y="9991553"/>
                  <a:pt x="8866153" y="9937239"/>
                </a:cubicBezTo>
                <a:cubicBezTo>
                  <a:pt x="8866721" y="9934929"/>
                  <a:pt x="8864048" y="9932009"/>
                  <a:pt x="8861999" y="9936123"/>
                </a:cubicBezTo>
                <a:cubicBezTo>
                  <a:pt x="8845966" y="9992865"/>
                  <a:pt x="8820465" y="10063202"/>
                  <a:pt x="8816062" y="10120922"/>
                </a:cubicBezTo>
                <a:close/>
                <a:moveTo>
                  <a:pt x="11700705" y="3593999"/>
                </a:moveTo>
                <a:cubicBezTo>
                  <a:pt x="11699901" y="3594664"/>
                  <a:pt x="11699812" y="3597174"/>
                  <a:pt x="11699009" y="3597838"/>
                </a:cubicBezTo>
                <a:cubicBezTo>
                  <a:pt x="11678566" y="3607161"/>
                  <a:pt x="11662967" y="3621683"/>
                  <a:pt x="11643716" y="3634081"/>
                </a:cubicBezTo>
                <a:cubicBezTo>
                  <a:pt x="11593862" y="3666099"/>
                  <a:pt x="11532107" y="3693878"/>
                  <a:pt x="11477230" y="3725717"/>
                </a:cubicBezTo>
                <a:cubicBezTo>
                  <a:pt x="11464589" y="3788963"/>
                  <a:pt x="11427574" y="3862345"/>
                  <a:pt x="11393754" y="3923881"/>
                </a:cubicBezTo>
                <a:cubicBezTo>
                  <a:pt x="11378187" y="3952184"/>
                  <a:pt x="11362472" y="3977361"/>
                  <a:pt x="11358507" y="4003652"/>
                </a:cubicBezTo>
                <a:cubicBezTo>
                  <a:pt x="11177076" y="3944392"/>
                  <a:pt x="11120530" y="3810296"/>
                  <a:pt x="11033968" y="3703728"/>
                </a:cubicBezTo>
                <a:cubicBezTo>
                  <a:pt x="11043093" y="3575705"/>
                  <a:pt x="11074397" y="3430968"/>
                  <a:pt x="11144617" y="3296288"/>
                </a:cubicBezTo>
                <a:cubicBezTo>
                  <a:pt x="11159895" y="3266329"/>
                  <a:pt x="11171986" y="3230882"/>
                  <a:pt x="11192019" y="3208632"/>
                </a:cubicBezTo>
                <a:cubicBezTo>
                  <a:pt x="11225140" y="3171770"/>
                  <a:pt x="11332159" y="3133908"/>
                  <a:pt x="11380062" y="3117853"/>
                </a:cubicBezTo>
                <a:cubicBezTo>
                  <a:pt x="11447703" y="3095224"/>
                  <a:pt x="11519157" y="3082437"/>
                  <a:pt x="11585792" y="3095564"/>
                </a:cubicBezTo>
                <a:cubicBezTo>
                  <a:pt x="11591085" y="3110140"/>
                  <a:pt x="11594880" y="3132721"/>
                  <a:pt x="11595589" y="3151899"/>
                </a:cubicBezTo>
                <a:cubicBezTo>
                  <a:pt x="11597187" y="3207161"/>
                  <a:pt x="11592744" y="3271480"/>
                  <a:pt x="11573999" y="3338148"/>
                </a:cubicBezTo>
                <a:cubicBezTo>
                  <a:pt x="11620621" y="3421970"/>
                  <a:pt x="11659432" y="3508461"/>
                  <a:pt x="11700705" y="3593999"/>
                </a:cubicBezTo>
                <a:close/>
                <a:moveTo>
                  <a:pt x="8255623" y="11391432"/>
                </a:moveTo>
                <a:cubicBezTo>
                  <a:pt x="8259538" y="11380187"/>
                  <a:pt x="8261297" y="11368313"/>
                  <a:pt x="8259921" y="11360970"/>
                </a:cubicBezTo>
                <a:cubicBezTo>
                  <a:pt x="8253804" y="11380939"/>
                  <a:pt x="8245919" y="11399381"/>
                  <a:pt x="8238387" y="11418130"/>
                </a:cubicBezTo>
                <a:cubicBezTo>
                  <a:pt x="8245636" y="11413297"/>
                  <a:pt x="8251707" y="11402679"/>
                  <a:pt x="8255623" y="11391432"/>
                </a:cubicBezTo>
                <a:close/>
                <a:moveTo>
                  <a:pt x="10944360" y="5311655"/>
                </a:moveTo>
                <a:cubicBezTo>
                  <a:pt x="10962160" y="5281757"/>
                  <a:pt x="10946705" y="5250948"/>
                  <a:pt x="10940151" y="5218461"/>
                </a:cubicBezTo>
                <a:cubicBezTo>
                  <a:pt x="10934747" y="5192604"/>
                  <a:pt x="10931476" y="5167690"/>
                  <a:pt x="10921159" y="5148336"/>
                </a:cubicBezTo>
                <a:cubicBezTo>
                  <a:pt x="10912870" y="5171713"/>
                  <a:pt x="10926115" y="5186749"/>
                  <a:pt x="10919244" y="5209223"/>
                </a:cubicBezTo>
                <a:cubicBezTo>
                  <a:pt x="10944782" y="5236833"/>
                  <a:pt x="10931557" y="5279459"/>
                  <a:pt x="10944360" y="5311655"/>
                </a:cubicBezTo>
                <a:close/>
                <a:moveTo>
                  <a:pt x="11145418" y="4856611"/>
                </a:moveTo>
                <a:cubicBezTo>
                  <a:pt x="11139763" y="4847480"/>
                  <a:pt x="11134109" y="4838349"/>
                  <a:pt x="11118798" y="4832604"/>
                </a:cubicBezTo>
                <a:cubicBezTo>
                  <a:pt x="11113755" y="4845172"/>
                  <a:pt x="11133886" y="4868862"/>
                  <a:pt x="11145418" y="4856611"/>
                </a:cubicBezTo>
                <a:close/>
                <a:moveTo>
                  <a:pt x="10666457" y="5942494"/>
                </a:moveTo>
                <a:cubicBezTo>
                  <a:pt x="10661022" y="5933980"/>
                  <a:pt x="10665866" y="5921860"/>
                  <a:pt x="10653041" y="5916193"/>
                </a:cubicBezTo>
                <a:cubicBezTo>
                  <a:pt x="10646059" y="5927369"/>
                  <a:pt x="10655612" y="5947379"/>
                  <a:pt x="10666457" y="5942494"/>
                </a:cubicBezTo>
                <a:close/>
                <a:moveTo>
                  <a:pt x="8462654" y="10930569"/>
                </a:moveTo>
                <a:cubicBezTo>
                  <a:pt x="8435605" y="10940496"/>
                  <a:pt x="8416778" y="10963052"/>
                  <a:pt x="8395230" y="10980184"/>
                </a:cubicBezTo>
                <a:cubicBezTo>
                  <a:pt x="8374949" y="10996561"/>
                  <a:pt x="8340249" y="11010359"/>
                  <a:pt x="8338151" y="11044256"/>
                </a:cubicBezTo>
                <a:cubicBezTo>
                  <a:pt x="8339006" y="11046840"/>
                  <a:pt x="8341128" y="11048668"/>
                  <a:pt x="8345380" y="11048025"/>
                </a:cubicBezTo>
                <a:cubicBezTo>
                  <a:pt x="8379085" y="11003204"/>
                  <a:pt x="8428900" y="10974732"/>
                  <a:pt x="8462654" y="10930569"/>
                </a:cubicBezTo>
                <a:close/>
                <a:moveTo>
                  <a:pt x="9841685" y="7812679"/>
                </a:moveTo>
                <a:cubicBezTo>
                  <a:pt x="9808356" y="7799987"/>
                  <a:pt x="9775034" y="7773773"/>
                  <a:pt x="9740614" y="7778211"/>
                </a:cubicBezTo>
                <a:cubicBezTo>
                  <a:pt x="9774132" y="7796518"/>
                  <a:pt x="9808023" y="7813179"/>
                  <a:pt x="9841685" y="7812679"/>
                </a:cubicBezTo>
                <a:close/>
                <a:moveTo>
                  <a:pt x="9611238" y="8336141"/>
                </a:moveTo>
                <a:cubicBezTo>
                  <a:pt x="9589887" y="8336920"/>
                  <a:pt x="9604197" y="8308011"/>
                  <a:pt x="9574650" y="8304146"/>
                </a:cubicBezTo>
                <a:cubicBezTo>
                  <a:pt x="9558389" y="8318918"/>
                  <a:pt x="9578391" y="8354820"/>
                  <a:pt x="9607086" y="8345539"/>
                </a:cubicBezTo>
                <a:close/>
                <a:moveTo>
                  <a:pt x="10009401" y="7439260"/>
                </a:moveTo>
                <a:cubicBezTo>
                  <a:pt x="9967904" y="7461566"/>
                  <a:pt x="9937731" y="7442846"/>
                  <a:pt x="9898625" y="7456221"/>
                </a:cubicBezTo>
                <a:cubicBezTo>
                  <a:pt x="9823113" y="7378463"/>
                  <a:pt x="9752214" y="7283480"/>
                  <a:pt x="9673118" y="7219105"/>
                </a:cubicBezTo>
                <a:cubicBezTo>
                  <a:pt x="9700822" y="7179419"/>
                  <a:pt x="9751672" y="7177049"/>
                  <a:pt x="9801250" y="7150081"/>
                </a:cubicBezTo>
                <a:cubicBezTo>
                  <a:pt x="9755222" y="7017052"/>
                  <a:pt x="9696433" y="6862798"/>
                  <a:pt x="9660656" y="6743798"/>
                </a:cubicBezTo>
                <a:cubicBezTo>
                  <a:pt x="9673667" y="6716890"/>
                  <a:pt x="9749432" y="6698008"/>
                  <a:pt x="9772234" y="6674080"/>
                </a:cubicBezTo>
                <a:cubicBezTo>
                  <a:pt x="9822723" y="6707507"/>
                  <a:pt x="9843694" y="6764421"/>
                  <a:pt x="9867016" y="6829144"/>
                </a:cubicBezTo>
                <a:cubicBezTo>
                  <a:pt x="9899299" y="6917814"/>
                  <a:pt x="9940060" y="7025853"/>
                  <a:pt x="9975652" y="7117469"/>
                </a:cubicBezTo>
                <a:cubicBezTo>
                  <a:pt x="10006875" y="7125884"/>
                  <a:pt x="10045717" y="7104567"/>
                  <a:pt x="10073868" y="7124458"/>
                </a:cubicBezTo>
                <a:cubicBezTo>
                  <a:pt x="10067624" y="7201371"/>
                  <a:pt x="10055883" y="7277135"/>
                  <a:pt x="10032613" y="7352561"/>
                </a:cubicBezTo>
                <a:cubicBezTo>
                  <a:pt x="10023663" y="7380892"/>
                  <a:pt x="10004336" y="7407140"/>
                  <a:pt x="10009401" y="7439260"/>
                </a:cubicBezTo>
                <a:close/>
                <a:moveTo>
                  <a:pt x="8448642" y="10973282"/>
                </a:moveTo>
                <a:cubicBezTo>
                  <a:pt x="8429225" y="10987941"/>
                  <a:pt x="8410614" y="11004526"/>
                  <a:pt x="8391551" y="11019490"/>
                </a:cubicBezTo>
                <a:cubicBezTo>
                  <a:pt x="8372134" y="11034150"/>
                  <a:pt x="8347463" y="11044895"/>
                  <a:pt x="8338045" y="11069406"/>
                </a:cubicBezTo>
                <a:cubicBezTo>
                  <a:pt x="8380209" y="11044804"/>
                  <a:pt x="8427312" y="11006607"/>
                  <a:pt x="8448642" y="10973282"/>
                </a:cubicBezTo>
                <a:close/>
                <a:moveTo>
                  <a:pt x="9867359" y="7762498"/>
                </a:moveTo>
                <a:cubicBezTo>
                  <a:pt x="9863569" y="7755804"/>
                  <a:pt x="9870649" y="7749712"/>
                  <a:pt x="9859589" y="7743502"/>
                </a:cubicBezTo>
                <a:cubicBezTo>
                  <a:pt x="9849838" y="7750853"/>
                  <a:pt x="9855291" y="7770121"/>
                  <a:pt x="9867359" y="7762498"/>
                </a:cubicBezTo>
                <a:close/>
                <a:moveTo>
                  <a:pt x="8410446" y="11062307"/>
                </a:moveTo>
                <a:cubicBezTo>
                  <a:pt x="8411332" y="11059782"/>
                  <a:pt x="8411170" y="11057333"/>
                  <a:pt x="8409441" y="11055227"/>
                </a:cubicBezTo>
                <a:cubicBezTo>
                  <a:pt x="8403769" y="11062343"/>
                  <a:pt x="8397022" y="11068338"/>
                  <a:pt x="8389842" y="11073885"/>
                </a:cubicBezTo>
                <a:lnTo>
                  <a:pt x="8380153" y="11080856"/>
                </a:lnTo>
                <a:lnTo>
                  <a:pt x="8367654" y="11089849"/>
                </a:lnTo>
                <a:cubicBezTo>
                  <a:pt x="8352858" y="11100489"/>
                  <a:pt x="8338914" y="11112017"/>
                  <a:pt x="8330980" y="11129802"/>
                </a:cubicBezTo>
                <a:cubicBezTo>
                  <a:pt x="8357066" y="11120277"/>
                  <a:pt x="8371336" y="11098717"/>
                  <a:pt x="8388129" y="11079951"/>
                </a:cubicBezTo>
                <a:cubicBezTo>
                  <a:pt x="8395687" y="11078154"/>
                  <a:pt x="8407786" y="11069884"/>
                  <a:pt x="8410446" y="11062307"/>
                </a:cubicBezTo>
                <a:close/>
                <a:moveTo>
                  <a:pt x="9927039" y="7632327"/>
                </a:moveTo>
                <a:cubicBezTo>
                  <a:pt x="9923504" y="7628611"/>
                  <a:pt x="9926882" y="7625399"/>
                  <a:pt x="9921707" y="7621311"/>
                </a:cubicBezTo>
                <a:lnTo>
                  <a:pt x="9916300" y="7626457"/>
                </a:lnTo>
                <a:cubicBezTo>
                  <a:pt x="9919497" y="7630495"/>
                  <a:pt x="9916776" y="7633729"/>
                  <a:pt x="9921294" y="7637794"/>
                </a:cubicBezTo>
                <a:close/>
                <a:moveTo>
                  <a:pt x="9716107" y="8110475"/>
                </a:moveTo>
                <a:cubicBezTo>
                  <a:pt x="9704026" y="8092364"/>
                  <a:pt x="9690918" y="8115139"/>
                  <a:pt x="9678576" y="8120452"/>
                </a:cubicBezTo>
                <a:cubicBezTo>
                  <a:pt x="9690855" y="8130649"/>
                  <a:pt x="9703699" y="8118424"/>
                  <a:pt x="9716107" y="8110475"/>
                </a:cubicBezTo>
                <a:close/>
                <a:moveTo>
                  <a:pt x="8810087" y="10161292"/>
                </a:moveTo>
                <a:cubicBezTo>
                  <a:pt x="8800326" y="10149654"/>
                  <a:pt x="8810087" y="10161292"/>
                  <a:pt x="8810087" y="10161292"/>
                </a:cubicBezTo>
                <a:close/>
                <a:moveTo>
                  <a:pt x="11098918" y="4981472"/>
                </a:moveTo>
                <a:cubicBezTo>
                  <a:pt x="11112906" y="4941734"/>
                  <a:pt x="11097568" y="4922203"/>
                  <a:pt x="11100710" y="4882775"/>
                </a:cubicBezTo>
                <a:cubicBezTo>
                  <a:pt x="11104133" y="4888879"/>
                  <a:pt x="11107546" y="4890387"/>
                  <a:pt x="11112886" y="4884073"/>
                </a:cubicBezTo>
                <a:cubicBezTo>
                  <a:pt x="11106814" y="4879349"/>
                  <a:pt x="11115935" y="4869094"/>
                  <a:pt x="11103521" y="4867180"/>
                </a:cubicBezTo>
                <a:cubicBezTo>
                  <a:pt x="11097359" y="4864968"/>
                  <a:pt x="11097476" y="4876245"/>
                  <a:pt x="11091979" y="4874835"/>
                </a:cubicBezTo>
                <a:cubicBezTo>
                  <a:pt x="11090254" y="4864890"/>
                  <a:pt x="11089760" y="4854467"/>
                  <a:pt x="11073884" y="4850004"/>
                </a:cubicBezTo>
                <a:cubicBezTo>
                  <a:pt x="11063937" y="4873670"/>
                  <a:pt x="11085759" y="4866985"/>
                  <a:pt x="11082531" y="4886987"/>
                </a:cubicBezTo>
                <a:cubicBezTo>
                  <a:pt x="11068039" y="4911706"/>
                  <a:pt x="11096931" y="4935186"/>
                  <a:pt x="11083840" y="4949810"/>
                </a:cubicBezTo>
                <a:cubicBezTo>
                  <a:pt x="11075347" y="4942486"/>
                  <a:pt x="11081432" y="4929869"/>
                  <a:pt x="11070478" y="4923498"/>
                </a:cubicBezTo>
                <a:cubicBezTo>
                  <a:pt x="11064155" y="4935500"/>
                  <a:pt x="11075060" y="4940828"/>
                  <a:pt x="11069967" y="4952354"/>
                </a:cubicBezTo>
                <a:cubicBezTo>
                  <a:pt x="11065463" y="4949854"/>
                  <a:pt x="11062148" y="4950429"/>
                  <a:pt x="11058219" y="4951244"/>
                </a:cubicBezTo>
                <a:cubicBezTo>
                  <a:pt x="11054490" y="4934291"/>
                  <a:pt x="11049343" y="4918241"/>
                  <a:pt x="11047460" y="4900573"/>
                </a:cubicBezTo>
                <a:cubicBezTo>
                  <a:pt x="11026869" y="4906781"/>
                  <a:pt x="11039874" y="4872731"/>
                  <a:pt x="11024254" y="4878074"/>
                </a:cubicBezTo>
                <a:cubicBezTo>
                  <a:pt x="11049321" y="4930987"/>
                  <a:pt x="11033843" y="4983330"/>
                  <a:pt x="11062036" y="5036093"/>
                </a:cubicBezTo>
                <a:cubicBezTo>
                  <a:pt x="11080466" y="5015155"/>
                  <a:pt x="11048964" y="4989502"/>
                  <a:pt x="11062027" y="4961090"/>
                </a:cubicBezTo>
                <a:cubicBezTo>
                  <a:pt x="11067781" y="4972306"/>
                  <a:pt x="11076611" y="4982330"/>
                  <a:pt x="11080519" y="4994261"/>
                </a:cubicBezTo>
                <a:cubicBezTo>
                  <a:pt x="11081542" y="4985019"/>
                  <a:pt x="11079413" y="4962139"/>
                  <a:pt x="11087461" y="4960083"/>
                </a:cubicBezTo>
                <a:cubicBezTo>
                  <a:pt x="11089087" y="4967944"/>
                  <a:pt x="11088678" y="4976947"/>
                  <a:pt x="11098918" y="4981472"/>
                </a:cubicBezTo>
                <a:close/>
                <a:moveTo>
                  <a:pt x="6988633" y="14285026"/>
                </a:moveTo>
                <a:cubicBezTo>
                  <a:pt x="6977948" y="14304563"/>
                  <a:pt x="6931105" y="14287478"/>
                  <a:pt x="6917510" y="14284568"/>
                </a:cubicBezTo>
                <a:cubicBezTo>
                  <a:pt x="6924330" y="14258679"/>
                  <a:pt x="6965497" y="14285127"/>
                  <a:pt x="6988633" y="14285026"/>
                </a:cubicBezTo>
                <a:close/>
                <a:moveTo>
                  <a:pt x="6738178" y="14854688"/>
                </a:moveTo>
                <a:cubicBezTo>
                  <a:pt x="6747247" y="14829406"/>
                  <a:pt x="6746669" y="14799287"/>
                  <a:pt x="6734053" y="14784013"/>
                </a:cubicBezTo>
                <a:cubicBezTo>
                  <a:pt x="6712708" y="14818484"/>
                  <a:pt x="6696198" y="14858155"/>
                  <a:pt x="6684421" y="14896343"/>
                </a:cubicBezTo>
                <a:cubicBezTo>
                  <a:pt x="6710393" y="14900416"/>
                  <a:pt x="6729109" y="14879971"/>
                  <a:pt x="6738178" y="14854688"/>
                </a:cubicBezTo>
                <a:close/>
                <a:moveTo>
                  <a:pt x="8436519" y="11014641"/>
                </a:moveTo>
                <a:cubicBezTo>
                  <a:pt x="8439439" y="11009789"/>
                  <a:pt x="8441210" y="11004428"/>
                  <a:pt x="8441249" y="10998305"/>
                </a:cubicBezTo>
                <a:cubicBezTo>
                  <a:pt x="8422893" y="11013879"/>
                  <a:pt x="8406757" y="11032598"/>
                  <a:pt x="8388047" y="11047868"/>
                </a:cubicBezTo>
                <a:cubicBezTo>
                  <a:pt x="8374015" y="11059319"/>
                  <a:pt x="8355464" y="11067567"/>
                  <a:pt x="8343668" y="11081553"/>
                </a:cubicBezTo>
                <a:lnTo>
                  <a:pt x="8341598" y="11085235"/>
                </a:lnTo>
                <a:lnTo>
                  <a:pt x="8334542" y="11097782"/>
                </a:lnTo>
                <a:cubicBezTo>
                  <a:pt x="8335397" y="11100366"/>
                  <a:pt x="8337519" y="11102195"/>
                  <a:pt x="8341418" y="11101247"/>
                </a:cubicBezTo>
                <a:lnTo>
                  <a:pt x="8362929" y="11082812"/>
                </a:lnTo>
                <a:lnTo>
                  <a:pt x="8368546" y="11077999"/>
                </a:lnTo>
                <a:cubicBezTo>
                  <a:pt x="8377233" y="11069173"/>
                  <a:pt x="8385794" y="11059777"/>
                  <a:pt x="8394923" y="11051332"/>
                </a:cubicBezTo>
                <a:cubicBezTo>
                  <a:pt x="8408653" y="11039158"/>
                  <a:pt x="8427759" y="11029194"/>
                  <a:pt x="8436519" y="11014641"/>
                </a:cubicBezTo>
                <a:close/>
                <a:moveTo>
                  <a:pt x="7915558" y="12198266"/>
                </a:moveTo>
                <a:cubicBezTo>
                  <a:pt x="7926892" y="12177965"/>
                  <a:pt x="7928306" y="12151901"/>
                  <a:pt x="7913047" y="12121295"/>
                </a:cubicBezTo>
                <a:cubicBezTo>
                  <a:pt x="7903402" y="12106186"/>
                  <a:pt x="7881942" y="12100603"/>
                  <a:pt x="7876406" y="12082181"/>
                </a:cubicBezTo>
                <a:lnTo>
                  <a:pt x="7878543" y="12062236"/>
                </a:lnTo>
                <a:cubicBezTo>
                  <a:pt x="7907890" y="12055528"/>
                  <a:pt x="7930444" y="12050907"/>
                  <a:pt x="7942640" y="12033446"/>
                </a:cubicBezTo>
                <a:cubicBezTo>
                  <a:pt x="7987529" y="11969287"/>
                  <a:pt x="7887552" y="11890546"/>
                  <a:pt x="7810694" y="11898263"/>
                </a:cubicBezTo>
                <a:cubicBezTo>
                  <a:pt x="7828691" y="11914267"/>
                  <a:pt x="7795134" y="11912079"/>
                  <a:pt x="7788141" y="11916021"/>
                </a:cubicBezTo>
                <a:cubicBezTo>
                  <a:pt x="7779011" y="11926772"/>
                  <a:pt x="7786353" y="11958993"/>
                  <a:pt x="7763915" y="11953775"/>
                </a:cubicBezTo>
                <a:cubicBezTo>
                  <a:pt x="7743598" y="11937522"/>
                  <a:pt x="7770907" y="11923558"/>
                  <a:pt x="7774337" y="11904689"/>
                </a:cubicBezTo>
                <a:cubicBezTo>
                  <a:pt x="7767393" y="11881894"/>
                  <a:pt x="7771701" y="11863589"/>
                  <a:pt x="7755742" y="11841705"/>
                </a:cubicBezTo>
                <a:cubicBezTo>
                  <a:pt x="7727603" y="11828368"/>
                  <a:pt x="7663637" y="11812132"/>
                  <a:pt x="7640587" y="11834528"/>
                </a:cubicBezTo>
                <a:cubicBezTo>
                  <a:pt x="7629039" y="11872232"/>
                  <a:pt x="7656846" y="11893040"/>
                  <a:pt x="7641236" y="11920457"/>
                </a:cubicBezTo>
                <a:cubicBezTo>
                  <a:pt x="7647501" y="11927696"/>
                  <a:pt x="7672043" y="11943932"/>
                  <a:pt x="7657958" y="11952744"/>
                </a:cubicBezTo>
                <a:cubicBezTo>
                  <a:pt x="7626174" y="11955908"/>
                  <a:pt x="7628245" y="11919064"/>
                  <a:pt x="7606519" y="11911576"/>
                </a:cubicBezTo>
                <a:cubicBezTo>
                  <a:pt x="7535925" y="11887122"/>
                  <a:pt x="7483049" y="11977638"/>
                  <a:pt x="7482007" y="12039926"/>
                </a:cubicBezTo>
                <a:cubicBezTo>
                  <a:pt x="7499971" y="12060618"/>
                  <a:pt x="7528275" y="12063650"/>
                  <a:pt x="7543786" y="12076572"/>
                </a:cubicBezTo>
                <a:cubicBezTo>
                  <a:pt x="7543390" y="12106557"/>
                  <a:pt x="7511141" y="12096533"/>
                  <a:pt x="7490444" y="12101354"/>
                </a:cubicBezTo>
                <a:cubicBezTo>
                  <a:pt x="7458431" y="12163607"/>
                  <a:pt x="7476546" y="12248592"/>
                  <a:pt x="7522367" y="12276491"/>
                </a:cubicBezTo>
                <a:cubicBezTo>
                  <a:pt x="7537645" y="12269683"/>
                  <a:pt x="7568137" y="12265442"/>
                  <a:pt x="7577119" y="12282356"/>
                </a:cubicBezTo>
                <a:cubicBezTo>
                  <a:pt x="7567193" y="12300529"/>
                  <a:pt x="7543645" y="12301291"/>
                  <a:pt x="7537498" y="12323622"/>
                </a:cubicBezTo>
                <a:cubicBezTo>
                  <a:pt x="7553938" y="12349781"/>
                  <a:pt x="7560434" y="12363613"/>
                  <a:pt x="7588473" y="12364740"/>
                </a:cubicBezTo>
                <a:cubicBezTo>
                  <a:pt x="7611408" y="12365321"/>
                  <a:pt x="7636893" y="12320196"/>
                  <a:pt x="7661220" y="12347199"/>
                </a:cubicBezTo>
                <a:cubicBezTo>
                  <a:pt x="7651527" y="12371965"/>
                  <a:pt x="7641801" y="12388282"/>
                  <a:pt x="7654810" y="12407035"/>
                </a:cubicBezTo>
                <a:cubicBezTo>
                  <a:pt x="7712726" y="12392128"/>
                  <a:pt x="7752877" y="12354673"/>
                  <a:pt x="7759834" y="12276598"/>
                </a:cubicBezTo>
                <a:cubicBezTo>
                  <a:pt x="7754878" y="12248385"/>
                  <a:pt x="7696380" y="12220536"/>
                  <a:pt x="7728014" y="12192491"/>
                </a:cubicBezTo>
                <a:cubicBezTo>
                  <a:pt x="7758268" y="12268219"/>
                  <a:pt x="7881555" y="12259172"/>
                  <a:pt x="7915558" y="12198266"/>
                </a:cubicBezTo>
                <a:close/>
                <a:moveTo>
                  <a:pt x="11976570" y="3008417"/>
                </a:moveTo>
                <a:cubicBezTo>
                  <a:pt x="11966116" y="3025145"/>
                  <a:pt x="11925203" y="3017233"/>
                  <a:pt x="11908051" y="3004064"/>
                </a:cubicBezTo>
                <a:cubicBezTo>
                  <a:pt x="11915857" y="2988707"/>
                  <a:pt x="11933384" y="2988319"/>
                  <a:pt x="11944812" y="2978628"/>
                </a:cubicBezTo>
                <a:cubicBezTo>
                  <a:pt x="11940865" y="2962145"/>
                  <a:pt x="11911142" y="2982049"/>
                  <a:pt x="11914148" y="2962538"/>
                </a:cubicBezTo>
                <a:cubicBezTo>
                  <a:pt x="11922860" y="2948598"/>
                  <a:pt x="11973801" y="2965007"/>
                  <a:pt x="11970402" y="2980786"/>
                </a:cubicBezTo>
                <a:cubicBezTo>
                  <a:pt x="11966200" y="2997227"/>
                  <a:pt x="11947648" y="2989539"/>
                  <a:pt x="11939773" y="2999274"/>
                </a:cubicBezTo>
                <a:cubicBezTo>
                  <a:pt x="11944181" y="3012404"/>
                  <a:pt x="11969497" y="2992077"/>
                  <a:pt x="11976570" y="3008417"/>
                </a:cubicBezTo>
                <a:close/>
                <a:moveTo>
                  <a:pt x="8512375" y="10852151"/>
                </a:moveTo>
                <a:cubicBezTo>
                  <a:pt x="8514265" y="10797759"/>
                  <a:pt x="8510481" y="10769256"/>
                  <a:pt x="8505466" y="10724303"/>
                </a:cubicBezTo>
                <a:cubicBezTo>
                  <a:pt x="8491795" y="10727293"/>
                  <a:pt x="8493829" y="10745669"/>
                  <a:pt x="8487682" y="10756376"/>
                </a:cubicBezTo>
                <a:cubicBezTo>
                  <a:pt x="8494410" y="10757866"/>
                  <a:pt x="8502965" y="10757237"/>
                  <a:pt x="8502033" y="10766899"/>
                </a:cubicBezTo>
                <a:cubicBezTo>
                  <a:pt x="8499422" y="10780655"/>
                  <a:pt x="8491860" y="10790143"/>
                  <a:pt x="8484249" y="10798972"/>
                </a:cubicBezTo>
                <a:cubicBezTo>
                  <a:pt x="8498120" y="10820779"/>
                  <a:pt x="8467328" y="10829327"/>
                  <a:pt x="8476808" y="10845502"/>
                </a:cubicBezTo>
                <a:cubicBezTo>
                  <a:pt x="8481326" y="10839546"/>
                  <a:pt x="8494820" y="10825322"/>
                  <a:pt x="8502139" y="10834709"/>
                </a:cubicBezTo>
                <a:cubicBezTo>
                  <a:pt x="8494195" y="10856796"/>
                  <a:pt x="8470445" y="10862180"/>
                  <a:pt x="8462855" y="10884571"/>
                </a:cubicBezTo>
                <a:cubicBezTo>
                  <a:pt x="8482459" y="10876845"/>
                  <a:pt x="8493124" y="10860182"/>
                  <a:pt x="8512375" y="10852151"/>
                </a:cubicBezTo>
                <a:close/>
                <a:moveTo>
                  <a:pt x="10873942" y="5509113"/>
                </a:moveTo>
                <a:cubicBezTo>
                  <a:pt x="10876245" y="5500439"/>
                  <a:pt x="10876703" y="5492479"/>
                  <a:pt x="10871435" y="5487090"/>
                </a:cubicBezTo>
                <a:cubicBezTo>
                  <a:pt x="10866055" y="5496956"/>
                  <a:pt x="10862520" y="5506110"/>
                  <a:pt x="10873942" y="5509113"/>
                </a:cubicBezTo>
                <a:close/>
                <a:moveTo>
                  <a:pt x="10692803" y="5921029"/>
                </a:moveTo>
                <a:cubicBezTo>
                  <a:pt x="10687246" y="5918573"/>
                  <a:pt x="10693576" y="5911184"/>
                  <a:pt x="10685128" y="5909489"/>
                </a:cubicBezTo>
                <a:cubicBezTo>
                  <a:pt x="10678935" y="5915410"/>
                  <a:pt x="10687139" y="5929222"/>
                  <a:pt x="10692803" y="5921029"/>
                </a:cubicBezTo>
                <a:close/>
                <a:moveTo>
                  <a:pt x="10382920" y="6627819"/>
                </a:moveTo>
                <a:cubicBezTo>
                  <a:pt x="10375636" y="6645578"/>
                  <a:pt x="10366276" y="6662103"/>
                  <a:pt x="10355737" y="6675473"/>
                </a:cubicBezTo>
                <a:cubicBezTo>
                  <a:pt x="10308461" y="6679973"/>
                  <a:pt x="10317009" y="6635003"/>
                  <a:pt x="10330359" y="6581492"/>
                </a:cubicBezTo>
                <a:cubicBezTo>
                  <a:pt x="10331375" y="6576863"/>
                  <a:pt x="10327710" y="6571181"/>
                  <a:pt x="10329046" y="6564663"/>
                </a:cubicBezTo>
                <a:cubicBezTo>
                  <a:pt x="10331376" y="6557060"/>
                  <a:pt x="10338288" y="6556559"/>
                  <a:pt x="10339116" y="6552355"/>
                </a:cubicBezTo>
                <a:cubicBezTo>
                  <a:pt x="10340474" y="6542292"/>
                  <a:pt x="10335915" y="6531646"/>
                  <a:pt x="10339294" y="6523998"/>
                </a:cubicBezTo>
                <a:cubicBezTo>
                  <a:pt x="10346317" y="6505775"/>
                  <a:pt x="10361521" y="6491165"/>
                  <a:pt x="10368212" y="6486505"/>
                </a:cubicBezTo>
                <a:cubicBezTo>
                  <a:pt x="10407940" y="6510153"/>
                  <a:pt x="10404772" y="6574542"/>
                  <a:pt x="10382920" y="6627819"/>
                </a:cubicBezTo>
                <a:close/>
                <a:moveTo>
                  <a:pt x="9760852" y="8036356"/>
                </a:moveTo>
                <a:cubicBezTo>
                  <a:pt x="9757063" y="8029663"/>
                  <a:pt x="9764465" y="8023906"/>
                  <a:pt x="9753741" y="8017378"/>
                </a:cubicBezTo>
                <a:cubicBezTo>
                  <a:pt x="9747964" y="8024162"/>
                  <a:pt x="9744145" y="8031661"/>
                  <a:pt x="9747599" y="8038670"/>
                </a:cubicBezTo>
                <a:cubicBezTo>
                  <a:pt x="9752297" y="8035486"/>
                  <a:pt x="9756510" y="8038556"/>
                  <a:pt x="9760852" y="8036356"/>
                </a:cubicBezTo>
                <a:close/>
                <a:moveTo>
                  <a:pt x="9627425" y="8339080"/>
                </a:moveTo>
                <a:cubicBezTo>
                  <a:pt x="9625140" y="8347005"/>
                  <a:pt x="9622500" y="8354140"/>
                  <a:pt x="9615604" y="8361049"/>
                </a:cubicBezTo>
                <a:cubicBezTo>
                  <a:pt x="9568406" y="8369302"/>
                  <a:pt x="9522942" y="8314491"/>
                  <a:pt x="9565125" y="8272361"/>
                </a:cubicBezTo>
                <a:cubicBezTo>
                  <a:pt x="9594299" y="8264316"/>
                  <a:pt x="9630324" y="8284829"/>
                  <a:pt x="9637123" y="8312345"/>
                </a:cubicBezTo>
                <a:cubicBezTo>
                  <a:pt x="9631642" y="8322432"/>
                  <a:pt x="9629710" y="8331154"/>
                  <a:pt x="9627425" y="8339080"/>
                </a:cubicBezTo>
                <a:close/>
                <a:moveTo>
                  <a:pt x="8509096" y="10870257"/>
                </a:moveTo>
                <a:cubicBezTo>
                  <a:pt x="8495473" y="10873904"/>
                  <a:pt x="8482480" y="10890407"/>
                  <a:pt x="8469801" y="10902256"/>
                </a:cubicBezTo>
                <a:cubicBezTo>
                  <a:pt x="8461129" y="10910171"/>
                  <a:pt x="8432745" y="10928797"/>
                  <a:pt x="8444729" y="10934202"/>
                </a:cubicBezTo>
                <a:cubicBezTo>
                  <a:pt x="8461286" y="10907844"/>
                  <a:pt x="8501075" y="10904589"/>
                  <a:pt x="8509096" y="10870257"/>
                </a:cubicBezTo>
                <a:close/>
                <a:moveTo>
                  <a:pt x="11073888" y="5065820"/>
                </a:moveTo>
                <a:cubicBezTo>
                  <a:pt x="11079318" y="5056994"/>
                  <a:pt x="11076672" y="5036437"/>
                  <a:pt x="11067780" y="5042713"/>
                </a:cubicBezTo>
                <a:cubicBezTo>
                  <a:pt x="11074328" y="5048667"/>
                  <a:pt x="11057496" y="5063679"/>
                  <a:pt x="11073888" y="5065820"/>
                </a:cubicBezTo>
                <a:close/>
                <a:moveTo>
                  <a:pt x="10265312" y="6898397"/>
                </a:moveTo>
                <a:cubicBezTo>
                  <a:pt x="10266445" y="6883106"/>
                  <a:pt x="10261178" y="6869572"/>
                  <a:pt x="10250179" y="6858599"/>
                </a:cubicBezTo>
                <a:cubicBezTo>
                  <a:pt x="10246205" y="6875691"/>
                  <a:pt x="10255545" y="6886950"/>
                  <a:pt x="10265312" y="6898397"/>
                </a:cubicBezTo>
                <a:close/>
                <a:moveTo>
                  <a:pt x="10966775" y="5317478"/>
                </a:moveTo>
                <a:cubicBezTo>
                  <a:pt x="10994145" y="5264766"/>
                  <a:pt x="10959036" y="5211499"/>
                  <a:pt x="10967687" y="5156139"/>
                </a:cubicBezTo>
                <a:cubicBezTo>
                  <a:pt x="10961229" y="5147673"/>
                  <a:pt x="10955840" y="5152945"/>
                  <a:pt x="10955116" y="5146503"/>
                </a:cubicBezTo>
                <a:cubicBezTo>
                  <a:pt x="10953701" y="5125469"/>
                  <a:pt x="10958200" y="5101437"/>
                  <a:pt x="10935627" y="5087892"/>
                </a:cubicBezTo>
                <a:cubicBezTo>
                  <a:pt x="10933314" y="5091972"/>
                  <a:pt x="10931716" y="5097899"/>
                  <a:pt x="10927499" y="5097056"/>
                </a:cubicBezTo>
                <a:lnTo>
                  <a:pt x="10920077" y="5041924"/>
                </a:lnTo>
                <a:lnTo>
                  <a:pt x="10919758" y="5039554"/>
                </a:lnTo>
                <a:lnTo>
                  <a:pt x="10919610" y="5042227"/>
                </a:lnTo>
                <a:lnTo>
                  <a:pt x="10917158" y="5086555"/>
                </a:lnTo>
                <a:cubicBezTo>
                  <a:pt x="10919691" y="5100876"/>
                  <a:pt x="10925685" y="5113856"/>
                  <a:pt x="10935323" y="5125513"/>
                </a:cubicBezTo>
                <a:cubicBezTo>
                  <a:pt x="10931057" y="5123627"/>
                  <a:pt x="10926840" y="5122784"/>
                  <a:pt x="10925668" y="5128899"/>
                </a:cubicBezTo>
                <a:cubicBezTo>
                  <a:pt x="10951582" y="5155656"/>
                  <a:pt x="10927849" y="5201291"/>
                  <a:pt x="10962377" y="5224710"/>
                </a:cubicBezTo>
                <a:cubicBezTo>
                  <a:pt x="10957591" y="5247085"/>
                  <a:pt x="10965783" y="5270093"/>
                  <a:pt x="10965353" y="5291841"/>
                </a:cubicBezTo>
                <a:cubicBezTo>
                  <a:pt x="10965749" y="5300179"/>
                  <a:pt x="10954590" y="5311583"/>
                  <a:pt x="10966775" y="5317478"/>
                </a:cubicBezTo>
                <a:close/>
                <a:moveTo>
                  <a:pt x="10999030" y="5244476"/>
                </a:moveTo>
                <a:cubicBezTo>
                  <a:pt x="11005972" y="5210299"/>
                  <a:pt x="10990952" y="5184275"/>
                  <a:pt x="10989707" y="5153623"/>
                </a:cubicBezTo>
                <a:cubicBezTo>
                  <a:pt x="10995402" y="5159201"/>
                  <a:pt x="11012549" y="5159634"/>
                  <a:pt x="11003153" y="5150891"/>
                </a:cubicBezTo>
                <a:cubicBezTo>
                  <a:pt x="10997576" y="5156590"/>
                  <a:pt x="10997867" y="5136310"/>
                  <a:pt x="10995109" y="5131011"/>
                </a:cubicBezTo>
                <a:cubicBezTo>
                  <a:pt x="10999753" y="5132042"/>
                  <a:pt x="11004734" y="5135773"/>
                  <a:pt x="11007284" y="5132308"/>
                </a:cubicBezTo>
                <a:cubicBezTo>
                  <a:pt x="11005102" y="5130324"/>
                  <a:pt x="11004338" y="5127436"/>
                  <a:pt x="11007077" y="5123544"/>
                </a:cubicBezTo>
                <a:cubicBezTo>
                  <a:pt x="10997125" y="5120676"/>
                  <a:pt x="10990981" y="5127656"/>
                  <a:pt x="10985264" y="5134824"/>
                </a:cubicBezTo>
                <a:cubicBezTo>
                  <a:pt x="10983378" y="5139092"/>
                  <a:pt x="10990156" y="5141067"/>
                  <a:pt x="10989073" y="5144670"/>
                </a:cubicBezTo>
                <a:cubicBezTo>
                  <a:pt x="10967530" y="5148416"/>
                  <a:pt x="10984166" y="5177706"/>
                  <a:pt x="10986574" y="5197647"/>
                </a:cubicBezTo>
                <a:cubicBezTo>
                  <a:pt x="10988883" y="5215504"/>
                  <a:pt x="10982300" y="5239635"/>
                  <a:pt x="10999030" y="5244476"/>
                </a:cubicBezTo>
                <a:close/>
                <a:moveTo>
                  <a:pt x="10867207" y="5552057"/>
                </a:moveTo>
                <a:cubicBezTo>
                  <a:pt x="10844930" y="5544767"/>
                  <a:pt x="10820900" y="5535675"/>
                  <a:pt x="10814042" y="5540808"/>
                </a:cubicBezTo>
                <a:cubicBezTo>
                  <a:pt x="10817443" y="5559657"/>
                  <a:pt x="10859376" y="5567472"/>
                  <a:pt x="10867207" y="5552057"/>
                </a:cubicBezTo>
                <a:close/>
                <a:moveTo>
                  <a:pt x="11151254" y="4909189"/>
                </a:moveTo>
                <a:cubicBezTo>
                  <a:pt x="11152803" y="4902220"/>
                  <a:pt x="11156575" y="4893683"/>
                  <a:pt x="11147238" y="4890578"/>
                </a:cubicBezTo>
                <a:cubicBezTo>
                  <a:pt x="11145312" y="4898400"/>
                  <a:pt x="11141728" y="4906511"/>
                  <a:pt x="11151254" y="4909189"/>
                </a:cubicBezTo>
                <a:close/>
                <a:moveTo>
                  <a:pt x="6758256" y="14854946"/>
                </a:moveTo>
                <a:cubicBezTo>
                  <a:pt x="6745248" y="14893611"/>
                  <a:pt x="6722043" y="14919603"/>
                  <a:pt x="6691277" y="14922345"/>
                </a:cubicBezTo>
                <a:cubicBezTo>
                  <a:pt x="6653270" y="14926481"/>
                  <a:pt x="6612404" y="14887495"/>
                  <a:pt x="6582533" y="14855919"/>
                </a:cubicBezTo>
                <a:cubicBezTo>
                  <a:pt x="6531372" y="14864453"/>
                  <a:pt x="6428699" y="14900767"/>
                  <a:pt x="6403113" y="14822588"/>
                </a:cubicBezTo>
                <a:cubicBezTo>
                  <a:pt x="6384417" y="14824536"/>
                  <a:pt x="6359787" y="14815696"/>
                  <a:pt x="6343432" y="14800812"/>
                </a:cubicBezTo>
                <a:cubicBezTo>
                  <a:pt x="6334283" y="14792687"/>
                  <a:pt x="6339281" y="14779069"/>
                  <a:pt x="6339546" y="14766935"/>
                </a:cubicBezTo>
                <a:cubicBezTo>
                  <a:pt x="6223030" y="14695033"/>
                  <a:pt x="6109436" y="14614212"/>
                  <a:pt x="6004927" y="14531281"/>
                </a:cubicBezTo>
                <a:cubicBezTo>
                  <a:pt x="5952222" y="14489105"/>
                  <a:pt x="5892835" y="14442446"/>
                  <a:pt x="5910917" y="14378456"/>
                </a:cubicBezTo>
                <a:cubicBezTo>
                  <a:pt x="5928622" y="14315320"/>
                  <a:pt x="6014933" y="14228386"/>
                  <a:pt x="6054828" y="14219978"/>
                </a:cubicBezTo>
                <a:cubicBezTo>
                  <a:pt x="6075935" y="14216032"/>
                  <a:pt x="6114348" y="14229430"/>
                  <a:pt x="6149028" y="14247817"/>
                </a:cubicBezTo>
                <a:cubicBezTo>
                  <a:pt x="6281354" y="14318536"/>
                  <a:pt x="6429013" y="14449121"/>
                  <a:pt x="6528861" y="14517231"/>
                </a:cubicBezTo>
                <a:cubicBezTo>
                  <a:pt x="6590436" y="14508192"/>
                  <a:pt x="6591301" y="14580044"/>
                  <a:pt x="6647215" y="14583819"/>
                </a:cubicBezTo>
                <a:cubicBezTo>
                  <a:pt x="6666351" y="14622393"/>
                  <a:pt x="6659843" y="14670566"/>
                  <a:pt x="6662988" y="14715348"/>
                </a:cubicBezTo>
                <a:cubicBezTo>
                  <a:pt x="6691245" y="14743659"/>
                  <a:pt x="6727323" y="14747347"/>
                  <a:pt x="6746382" y="14766489"/>
                </a:cubicBezTo>
                <a:cubicBezTo>
                  <a:pt x="6765868" y="14785819"/>
                  <a:pt x="6768481" y="14823730"/>
                  <a:pt x="6758256" y="14854946"/>
                </a:cubicBezTo>
                <a:close/>
                <a:moveTo>
                  <a:pt x="8454544" y="11017384"/>
                </a:moveTo>
                <a:cubicBezTo>
                  <a:pt x="8459379" y="11010702"/>
                  <a:pt x="8461610" y="11002929"/>
                  <a:pt x="8459115" y="10998316"/>
                </a:cubicBezTo>
                <a:cubicBezTo>
                  <a:pt x="8451298" y="11008814"/>
                  <a:pt x="8441457" y="11018801"/>
                  <a:pt x="8434347" y="11029909"/>
                </a:cubicBezTo>
                <a:cubicBezTo>
                  <a:pt x="8442269" y="11029658"/>
                  <a:pt x="8449708" y="11024066"/>
                  <a:pt x="8454544" y="11017384"/>
                </a:cubicBezTo>
                <a:close/>
                <a:moveTo>
                  <a:pt x="11936589" y="3137812"/>
                </a:moveTo>
                <a:cubicBezTo>
                  <a:pt x="11943722" y="3125134"/>
                  <a:pt x="11934001" y="3122882"/>
                  <a:pt x="11923475" y="3121295"/>
                </a:cubicBezTo>
                <a:cubicBezTo>
                  <a:pt x="11919371" y="3131737"/>
                  <a:pt x="11929093" y="3133990"/>
                  <a:pt x="11936589" y="3137812"/>
                </a:cubicBezTo>
                <a:close/>
                <a:moveTo>
                  <a:pt x="8824887" y="10185761"/>
                </a:moveTo>
                <a:cubicBezTo>
                  <a:pt x="8801320" y="10190797"/>
                  <a:pt x="8796086" y="10203645"/>
                  <a:pt x="8765965" y="10187844"/>
                </a:cubicBezTo>
                <a:cubicBezTo>
                  <a:pt x="8729228" y="10280105"/>
                  <a:pt x="8596596" y="10323319"/>
                  <a:pt x="8522576" y="10243939"/>
                </a:cubicBezTo>
                <a:cubicBezTo>
                  <a:pt x="8490032" y="10208883"/>
                  <a:pt x="8477070" y="10153203"/>
                  <a:pt x="8484878" y="10092363"/>
                </a:cubicBezTo>
                <a:cubicBezTo>
                  <a:pt x="8415703" y="10051494"/>
                  <a:pt x="8375774" y="9993228"/>
                  <a:pt x="8341601" y="9931479"/>
                </a:cubicBezTo>
                <a:cubicBezTo>
                  <a:pt x="8314373" y="9924211"/>
                  <a:pt x="8283780" y="9919131"/>
                  <a:pt x="8263726" y="9907975"/>
                </a:cubicBezTo>
                <a:cubicBezTo>
                  <a:pt x="8243330" y="9936503"/>
                  <a:pt x="8225059" y="9969794"/>
                  <a:pt x="8174171" y="9948411"/>
                </a:cubicBezTo>
                <a:cubicBezTo>
                  <a:pt x="8143006" y="9998883"/>
                  <a:pt x="8074185" y="9981849"/>
                  <a:pt x="8079120" y="9912009"/>
                </a:cubicBezTo>
                <a:cubicBezTo>
                  <a:pt x="8080467" y="9891986"/>
                  <a:pt x="8093002" y="9861711"/>
                  <a:pt x="8100028" y="9829327"/>
                </a:cubicBezTo>
                <a:cubicBezTo>
                  <a:pt x="8115016" y="9753858"/>
                  <a:pt x="8127340" y="9653985"/>
                  <a:pt x="8143809" y="9619214"/>
                </a:cubicBezTo>
                <a:cubicBezTo>
                  <a:pt x="8172060" y="9560673"/>
                  <a:pt x="8255681" y="9559676"/>
                  <a:pt x="8243033" y="9656265"/>
                </a:cubicBezTo>
                <a:cubicBezTo>
                  <a:pt x="8281323" y="9666821"/>
                  <a:pt x="8279828" y="9700849"/>
                  <a:pt x="8287413" y="9730139"/>
                </a:cubicBezTo>
                <a:cubicBezTo>
                  <a:pt x="8309838" y="9740465"/>
                  <a:pt x="8353110" y="9754509"/>
                  <a:pt x="8377931" y="9752797"/>
                </a:cubicBezTo>
                <a:cubicBezTo>
                  <a:pt x="8415361" y="9740429"/>
                  <a:pt x="8438558" y="9701283"/>
                  <a:pt x="8476878" y="9689889"/>
                </a:cubicBezTo>
                <a:cubicBezTo>
                  <a:pt x="8512361" y="9679304"/>
                  <a:pt x="8547978" y="9686940"/>
                  <a:pt x="8591035" y="9684628"/>
                </a:cubicBezTo>
                <a:cubicBezTo>
                  <a:pt x="8611384" y="9582773"/>
                  <a:pt x="8704687" y="9542035"/>
                  <a:pt x="8786552" y="9570384"/>
                </a:cubicBezTo>
                <a:cubicBezTo>
                  <a:pt x="8861953" y="9597049"/>
                  <a:pt x="8871095" y="9675913"/>
                  <a:pt x="8885957" y="9741485"/>
                </a:cubicBezTo>
                <a:cubicBezTo>
                  <a:pt x="8905571" y="9741412"/>
                  <a:pt x="8928462" y="9751759"/>
                  <a:pt x="8937593" y="9767105"/>
                </a:cubicBezTo>
                <a:cubicBezTo>
                  <a:pt x="8904754" y="9887560"/>
                  <a:pt x="8852671" y="10042199"/>
                  <a:pt x="8824887" y="10185761"/>
                </a:cubicBezTo>
                <a:close/>
                <a:moveTo>
                  <a:pt x="8489477" y="10948612"/>
                </a:moveTo>
                <a:cubicBezTo>
                  <a:pt x="8493818" y="10936963"/>
                  <a:pt x="8496908" y="10924082"/>
                  <a:pt x="8498129" y="10909437"/>
                </a:cubicBezTo>
                <a:cubicBezTo>
                  <a:pt x="8485921" y="10914304"/>
                  <a:pt x="8473644" y="10927115"/>
                  <a:pt x="8462841" y="10937503"/>
                </a:cubicBezTo>
                <a:lnTo>
                  <a:pt x="8459170" y="10941189"/>
                </a:lnTo>
                <a:lnTo>
                  <a:pt x="8445646" y="10954770"/>
                </a:lnTo>
                <a:cubicBezTo>
                  <a:pt x="8440356" y="10960906"/>
                  <a:pt x="8436609" y="10967219"/>
                  <a:pt x="8437710" y="10973092"/>
                </a:cubicBezTo>
                <a:lnTo>
                  <a:pt x="8453228" y="10959303"/>
                </a:lnTo>
                <a:lnTo>
                  <a:pt x="8456480" y="10956413"/>
                </a:lnTo>
                <a:cubicBezTo>
                  <a:pt x="8462496" y="10950595"/>
                  <a:pt x="8469403" y="10945621"/>
                  <a:pt x="8480590" y="10944800"/>
                </a:cubicBezTo>
                <a:cubicBezTo>
                  <a:pt x="8486928" y="10963190"/>
                  <a:pt x="8459691" y="10966184"/>
                  <a:pt x="8473326" y="10980400"/>
                </a:cubicBezTo>
                <a:cubicBezTo>
                  <a:pt x="8479547" y="10970680"/>
                  <a:pt x="8485137" y="10960262"/>
                  <a:pt x="8489477" y="10948612"/>
                </a:cubicBezTo>
                <a:close/>
                <a:moveTo>
                  <a:pt x="9867546" y="7833462"/>
                </a:moveTo>
                <a:cubicBezTo>
                  <a:pt x="9868310" y="7826400"/>
                  <a:pt x="9858573" y="7820098"/>
                  <a:pt x="9852160" y="7829098"/>
                </a:cubicBezTo>
                <a:lnTo>
                  <a:pt x="9862765" y="7840246"/>
                </a:lnTo>
                <a:cubicBezTo>
                  <a:pt x="9865869" y="7838255"/>
                  <a:pt x="9867292" y="7835814"/>
                  <a:pt x="9867546" y="7833462"/>
                </a:cubicBezTo>
                <a:close/>
                <a:moveTo>
                  <a:pt x="10949718" y="5384935"/>
                </a:moveTo>
                <a:cubicBezTo>
                  <a:pt x="10951753" y="5383793"/>
                  <a:pt x="10952351" y="5380997"/>
                  <a:pt x="10952304" y="5378362"/>
                </a:cubicBezTo>
                <a:lnTo>
                  <a:pt x="10952091" y="5377431"/>
                </a:lnTo>
                <a:lnTo>
                  <a:pt x="10951019" y="5372756"/>
                </a:lnTo>
                <a:cubicBezTo>
                  <a:pt x="10945325" y="5367178"/>
                  <a:pt x="10942751" y="5371271"/>
                  <a:pt x="10942726" y="5376233"/>
                </a:cubicBezTo>
                <a:lnTo>
                  <a:pt x="10943367" y="5377030"/>
                </a:lnTo>
                <a:close/>
                <a:moveTo>
                  <a:pt x="11058734" y="5138205"/>
                </a:moveTo>
                <a:cubicBezTo>
                  <a:pt x="11041183" y="5124838"/>
                  <a:pt x="11060120" y="5096981"/>
                  <a:pt x="11045456" y="5082849"/>
                </a:cubicBezTo>
                <a:cubicBezTo>
                  <a:pt x="11026500" y="5101514"/>
                  <a:pt x="11041003" y="5129860"/>
                  <a:pt x="11050606" y="5147368"/>
                </a:cubicBezTo>
                <a:cubicBezTo>
                  <a:pt x="11052254" y="5142484"/>
                  <a:pt x="11055469" y="5139823"/>
                  <a:pt x="11058734" y="5138205"/>
                </a:cubicBezTo>
                <a:close/>
                <a:moveTo>
                  <a:pt x="10724890" y="5899220"/>
                </a:moveTo>
                <a:cubicBezTo>
                  <a:pt x="10707449" y="5932601"/>
                  <a:pt x="10680477" y="5959766"/>
                  <a:pt x="10651878" y="5965083"/>
                </a:cubicBezTo>
                <a:cubicBezTo>
                  <a:pt x="10623485" y="5970364"/>
                  <a:pt x="10591901" y="5957428"/>
                  <a:pt x="10576409" y="5948546"/>
                </a:cubicBezTo>
                <a:cubicBezTo>
                  <a:pt x="10498283" y="5903330"/>
                  <a:pt x="10518056" y="5803072"/>
                  <a:pt x="10456485" y="5758551"/>
                </a:cubicBezTo>
                <a:cubicBezTo>
                  <a:pt x="10442236" y="5766515"/>
                  <a:pt x="10452659" y="5791494"/>
                  <a:pt x="10441861" y="5810151"/>
                </a:cubicBezTo>
                <a:cubicBezTo>
                  <a:pt x="10434742" y="5822795"/>
                  <a:pt x="10410569" y="5841655"/>
                  <a:pt x="10404396" y="5839437"/>
                </a:cubicBezTo>
                <a:cubicBezTo>
                  <a:pt x="10397367" y="5836840"/>
                  <a:pt x="10390984" y="5800405"/>
                  <a:pt x="10391620" y="5792027"/>
                </a:cubicBezTo>
                <a:cubicBezTo>
                  <a:pt x="10394300" y="5757050"/>
                  <a:pt x="10426472" y="5705053"/>
                  <a:pt x="10418547" y="5675577"/>
                </a:cubicBezTo>
                <a:cubicBezTo>
                  <a:pt x="10432797" y="5667611"/>
                  <a:pt x="10442312" y="5648387"/>
                  <a:pt x="10457518" y="5642883"/>
                </a:cubicBezTo>
                <a:cubicBezTo>
                  <a:pt x="10536830" y="5673851"/>
                  <a:pt x="10536177" y="5775936"/>
                  <a:pt x="10570603" y="5829855"/>
                </a:cubicBezTo>
                <a:cubicBezTo>
                  <a:pt x="10573799" y="5835342"/>
                  <a:pt x="10585291" y="5839401"/>
                  <a:pt x="10591958" y="5847440"/>
                </a:cubicBezTo>
                <a:cubicBezTo>
                  <a:pt x="10601959" y="5859498"/>
                  <a:pt x="10619135" y="5890008"/>
                  <a:pt x="10653920" y="5895700"/>
                </a:cubicBezTo>
                <a:cubicBezTo>
                  <a:pt x="10691647" y="5901673"/>
                  <a:pt x="10700286" y="5847429"/>
                  <a:pt x="10685282" y="5814314"/>
                </a:cubicBezTo>
                <a:cubicBezTo>
                  <a:pt x="10681215" y="5803859"/>
                  <a:pt x="10648593" y="5778239"/>
                  <a:pt x="10654327" y="5762947"/>
                </a:cubicBezTo>
                <a:cubicBezTo>
                  <a:pt x="10657991" y="5752342"/>
                  <a:pt x="10680790" y="5748155"/>
                  <a:pt x="10696079" y="5752872"/>
                </a:cubicBezTo>
                <a:cubicBezTo>
                  <a:pt x="10756551" y="5770680"/>
                  <a:pt x="10753958" y="5843584"/>
                  <a:pt x="10724890" y="5899220"/>
                </a:cubicBezTo>
                <a:close/>
                <a:moveTo>
                  <a:pt x="10487699" y="6442712"/>
                </a:moveTo>
                <a:cubicBezTo>
                  <a:pt x="10469981" y="6438976"/>
                  <a:pt x="10442171" y="6429247"/>
                  <a:pt x="10428852" y="6416711"/>
                </a:cubicBezTo>
                <a:cubicBezTo>
                  <a:pt x="10424130" y="6436624"/>
                  <a:pt x="10476251" y="6461699"/>
                  <a:pt x="10487699" y="6442712"/>
                </a:cubicBezTo>
                <a:close/>
                <a:moveTo>
                  <a:pt x="12042305" y="2925115"/>
                </a:moveTo>
                <a:cubicBezTo>
                  <a:pt x="12043010" y="2922363"/>
                  <a:pt x="12043527" y="2920038"/>
                  <a:pt x="12044233" y="2917286"/>
                </a:cubicBezTo>
                <a:cubicBezTo>
                  <a:pt x="12041483" y="2916581"/>
                  <a:pt x="12038921" y="2915450"/>
                  <a:pt x="12035982" y="2915172"/>
                </a:cubicBezTo>
                <a:cubicBezTo>
                  <a:pt x="12035276" y="2917924"/>
                  <a:pt x="12034759" y="2920249"/>
                  <a:pt x="12034053" y="2923001"/>
                </a:cubicBezTo>
                <a:cubicBezTo>
                  <a:pt x="12036615" y="2924133"/>
                  <a:pt x="12039365" y="2924838"/>
                  <a:pt x="12042305" y="2925115"/>
                </a:cubicBezTo>
                <a:close/>
                <a:moveTo>
                  <a:pt x="10912218" y="5488273"/>
                </a:moveTo>
                <a:cubicBezTo>
                  <a:pt x="10907579" y="5465302"/>
                  <a:pt x="10920971" y="5434993"/>
                  <a:pt x="10901991" y="5417933"/>
                </a:cubicBezTo>
                <a:cubicBezTo>
                  <a:pt x="10901610" y="5440724"/>
                  <a:pt x="10890279" y="5483680"/>
                  <a:pt x="10912218" y="5488273"/>
                </a:cubicBezTo>
                <a:close/>
                <a:moveTo>
                  <a:pt x="11136100" y="4981574"/>
                </a:moveTo>
                <a:cubicBezTo>
                  <a:pt x="11141390" y="4974217"/>
                  <a:pt x="11136808" y="4956887"/>
                  <a:pt x="11126735" y="4964681"/>
                </a:cubicBezTo>
                <a:cubicBezTo>
                  <a:pt x="11130625" y="4967420"/>
                  <a:pt x="11128123" y="4971927"/>
                  <a:pt x="11125860" y="4977050"/>
                </a:cubicBezTo>
                <a:close/>
                <a:moveTo>
                  <a:pt x="11127327" y="5005758"/>
                </a:moveTo>
                <a:cubicBezTo>
                  <a:pt x="11128744" y="5003706"/>
                  <a:pt x="11129533" y="5001631"/>
                  <a:pt x="11130064" y="4995234"/>
                </a:cubicBezTo>
                <a:cubicBezTo>
                  <a:pt x="11111103" y="4987366"/>
                  <a:pt x="11136741" y="4946653"/>
                  <a:pt x="11107764" y="4952218"/>
                </a:cubicBezTo>
                <a:cubicBezTo>
                  <a:pt x="11115809" y="4972099"/>
                  <a:pt x="11114009" y="4995793"/>
                  <a:pt x="11120823" y="5016150"/>
                </a:cubicBezTo>
                <a:cubicBezTo>
                  <a:pt x="11123865" y="5009841"/>
                  <a:pt x="11125910" y="5007811"/>
                  <a:pt x="11127327" y="5005758"/>
                </a:cubicBezTo>
                <a:close/>
                <a:moveTo>
                  <a:pt x="8496281" y="10960932"/>
                </a:moveTo>
                <a:cubicBezTo>
                  <a:pt x="8485416" y="10987781"/>
                  <a:pt x="8471812" y="11013261"/>
                  <a:pt x="8455740" y="11037269"/>
                </a:cubicBezTo>
                <a:cubicBezTo>
                  <a:pt x="8437003" y="11065442"/>
                  <a:pt x="8411232" y="11092477"/>
                  <a:pt x="8387741" y="11119015"/>
                </a:cubicBezTo>
                <a:cubicBezTo>
                  <a:pt x="8365212" y="11145151"/>
                  <a:pt x="8332869" y="11168369"/>
                  <a:pt x="8320153" y="11197422"/>
                </a:cubicBezTo>
                <a:cubicBezTo>
                  <a:pt x="8311148" y="11218595"/>
                  <a:pt x="8308755" y="11248544"/>
                  <a:pt x="8302579" y="11272155"/>
                </a:cubicBezTo>
                <a:cubicBezTo>
                  <a:pt x="8270483" y="11391622"/>
                  <a:pt x="8226060" y="11501077"/>
                  <a:pt x="8167235" y="11599352"/>
                </a:cubicBezTo>
                <a:cubicBezTo>
                  <a:pt x="8141938" y="11641571"/>
                  <a:pt x="8112554" y="11677803"/>
                  <a:pt x="8092512" y="11723937"/>
                </a:cubicBezTo>
                <a:cubicBezTo>
                  <a:pt x="8087905" y="11724275"/>
                  <a:pt x="8085833" y="11723104"/>
                  <a:pt x="8085282" y="11720167"/>
                </a:cubicBezTo>
                <a:cubicBezTo>
                  <a:pt x="8050440" y="11683361"/>
                  <a:pt x="8030299" y="11635218"/>
                  <a:pt x="8003323" y="11588571"/>
                </a:cubicBezTo>
                <a:cubicBezTo>
                  <a:pt x="7994953" y="11573969"/>
                  <a:pt x="7982379" y="11560667"/>
                  <a:pt x="7974972" y="11545664"/>
                </a:cubicBezTo>
                <a:cubicBezTo>
                  <a:pt x="7925380" y="11448741"/>
                  <a:pt x="7916429" y="11328982"/>
                  <a:pt x="7900268" y="11196850"/>
                </a:cubicBezTo>
                <a:cubicBezTo>
                  <a:pt x="7884875" y="11176810"/>
                  <a:pt x="7859395" y="11163464"/>
                  <a:pt x="7839699" y="11143409"/>
                </a:cubicBezTo>
                <a:cubicBezTo>
                  <a:pt x="7822126" y="11125182"/>
                  <a:pt x="7806035" y="11100230"/>
                  <a:pt x="7789885" y="11078922"/>
                </a:cubicBezTo>
                <a:cubicBezTo>
                  <a:pt x="7774845" y="11059186"/>
                  <a:pt x="7757487" y="11034989"/>
                  <a:pt x="7743468" y="11011208"/>
                </a:cubicBezTo>
                <a:cubicBezTo>
                  <a:pt x="7714675" y="10962378"/>
                  <a:pt x="7699396" y="10912886"/>
                  <a:pt x="7686640" y="10844022"/>
                </a:cubicBezTo>
                <a:cubicBezTo>
                  <a:pt x="7681638" y="10816932"/>
                  <a:pt x="7670024" y="10781065"/>
                  <a:pt x="7686876" y="10758654"/>
                </a:cubicBezTo>
                <a:cubicBezTo>
                  <a:pt x="7702769" y="10758810"/>
                  <a:pt x="7702427" y="10776368"/>
                  <a:pt x="7704167" y="10790796"/>
                </a:cubicBezTo>
                <a:cubicBezTo>
                  <a:pt x="7751564" y="10849506"/>
                  <a:pt x="7811239" y="10895404"/>
                  <a:pt x="7882276" y="10929551"/>
                </a:cubicBezTo>
                <a:cubicBezTo>
                  <a:pt x="7890494" y="10804892"/>
                  <a:pt x="7882250" y="10685743"/>
                  <a:pt x="7889358" y="10559511"/>
                </a:cubicBezTo>
                <a:cubicBezTo>
                  <a:pt x="7922505" y="10538219"/>
                  <a:pt x="7968435" y="10550723"/>
                  <a:pt x="8010591" y="10552587"/>
                </a:cubicBezTo>
                <a:cubicBezTo>
                  <a:pt x="8045765" y="10553972"/>
                  <a:pt x="8081006" y="10547413"/>
                  <a:pt x="8114205" y="10548943"/>
                </a:cubicBezTo>
                <a:cubicBezTo>
                  <a:pt x="8192949" y="10553411"/>
                  <a:pt x="8275299" y="10575148"/>
                  <a:pt x="8349161" y="10567404"/>
                </a:cubicBezTo>
                <a:cubicBezTo>
                  <a:pt x="8351795" y="10682334"/>
                  <a:pt x="8345435" y="10814135"/>
                  <a:pt x="8337894" y="10930144"/>
                </a:cubicBezTo>
                <a:cubicBezTo>
                  <a:pt x="8357380" y="10929704"/>
                  <a:pt x="8366139" y="10905242"/>
                  <a:pt x="8377355" y="10891516"/>
                </a:cubicBezTo>
                <a:cubicBezTo>
                  <a:pt x="8389434" y="10876073"/>
                  <a:pt x="8401209" y="10860982"/>
                  <a:pt x="8412935" y="10845234"/>
                </a:cubicBezTo>
                <a:cubicBezTo>
                  <a:pt x="8435778" y="10814443"/>
                  <a:pt x="8463640" y="10779976"/>
                  <a:pt x="8476975" y="10745915"/>
                </a:cubicBezTo>
                <a:cubicBezTo>
                  <a:pt x="8486087" y="10721757"/>
                  <a:pt x="8480790" y="10690719"/>
                  <a:pt x="8512790" y="10685060"/>
                </a:cubicBezTo>
                <a:cubicBezTo>
                  <a:pt x="8536823" y="10787500"/>
                  <a:pt x="8528877" y="10880381"/>
                  <a:pt x="8496281" y="10960932"/>
                </a:cubicBezTo>
                <a:close/>
                <a:moveTo>
                  <a:pt x="9964153" y="7638843"/>
                </a:moveTo>
                <a:cubicBezTo>
                  <a:pt x="9972503" y="7634757"/>
                  <a:pt x="9966002" y="7617773"/>
                  <a:pt x="9959291" y="7622231"/>
                </a:cubicBezTo>
                <a:cubicBezTo>
                  <a:pt x="9964755" y="7627972"/>
                  <a:pt x="9955392" y="7633020"/>
                  <a:pt x="9964153" y="7638843"/>
                </a:cubicBezTo>
                <a:close/>
                <a:moveTo>
                  <a:pt x="11110675" y="5057584"/>
                </a:moveTo>
                <a:cubicBezTo>
                  <a:pt x="11110328" y="5050289"/>
                  <a:pt x="11119400" y="5038990"/>
                  <a:pt x="11107741" y="5035370"/>
                </a:cubicBezTo>
                <a:cubicBezTo>
                  <a:pt x="11104634" y="5044711"/>
                  <a:pt x="11100673" y="5053675"/>
                  <a:pt x="11110675" y="5057584"/>
                </a:cubicBezTo>
                <a:close/>
                <a:moveTo>
                  <a:pt x="7939310" y="12235361"/>
                </a:moveTo>
                <a:cubicBezTo>
                  <a:pt x="7917245" y="12273757"/>
                  <a:pt x="7877781" y="12299322"/>
                  <a:pt x="7824247" y="12288659"/>
                </a:cubicBezTo>
                <a:cubicBezTo>
                  <a:pt x="7798315" y="12351096"/>
                  <a:pt x="7782791" y="12425908"/>
                  <a:pt x="7726250" y="12449878"/>
                </a:cubicBezTo>
                <a:cubicBezTo>
                  <a:pt x="7691185" y="12444244"/>
                  <a:pt x="7645233" y="12448235"/>
                  <a:pt x="7632721" y="12424843"/>
                </a:cubicBezTo>
                <a:cubicBezTo>
                  <a:pt x="7613366" y="12443413"/>
                  <a:pt x="7545871" y="12433836"/>
                  <a:pt x="7522753" y="12413062"/>
                </a:cubicBezTo>
                <a:cubicBezTo>
                  <a:pt x="7493272" y="12385975"/>
                  <a:pt x="7511697" y="12341032"/>
                  <a:pt x="7499234" y="12304040"/>
                </a:cubicBezTo>
                <a:cubicBezTo>
                  <a:pt x="7497460" y="12285552"/>
                  <a:pt x="7483674" y="12304718"/>
                  <a:pt x="7475222" y="12291614"/>
                </a:cubicBezTo>
                <a:cubicBezTo>
                  <a:pt x="7451540" y="12232307"/>
                  <a:pt x="7403363" y="12143164"/>
                  <a:pt x="7453770" y="12066928"/>
                </a:cubicBezTo>
                <a:cubicBezTo>
                  <a:pt x="7453670" y="12041582"/>
                  <a:pt x="7432674" y="12022911"/>
                  <a:pt x="7430518" y="11999222"/>
                </a:cubicBezTo>
                <a:cubicBezTo>
                  <a:pt x="7423737" y="11913575"/>
                  <a:pt x="7485861" y="11841879"/>
                  <a:pt x="7563282" y="11846421"/>
                </a:cubicBezTo>
                <a:cubicBezTo>
                  <a:pt x="7589895" y="11825813"/>
                  <a:pt x="7585751" y="11794404"/>
                  <a:pt x="7616341" y="11776099"/>
                </a:cubicBezTo>
                <a:cubicBezTo>
                  <a:pt x="7685956" y="11735233"/>
                  <a:pt x="7794782" y="11783957"/>
                  <a:pt x="7804810" y="11856815"/>
                </a:cubicBezTo>
                <a:cubicBezTo>
                  <a:pt x="7949991" y="11859701"/>
                  <a:pt x="8053202" y="12000251"/>
                  <a:pt x="7949984" y="12105078"/>
                </a:cubicBezTo>
                <a:cubicBezTo>
                  <a:pt x="7966043" y="12145740"/>
                  <a:pt x="7961375" y="12196967"/>
                  <a:pt x="7939310" y="12235361"/>
                </a:cubicBezTo>
                <a:close/>
                <a:moveTo>
                  <a:pt x="10544697" y="6342550"/>
                </a:moveTo>
                <a:cubicBezTo>
                  <a:pt x="10536168" y="6338781"/>
                  <a:pt x="10536010" y="6317223"/>
                  <a:pt x="10522990" y="6324773"/>
                </a:cubicBezTo>
                <a:cubicBezTo>
                  <a:pt x="10528441" y="6329739"/>
                  <a:pt x="10538637" y="6347035"/>
                  <a:pt x="10544697" y="6342550"/>
                </a:cubicBezTo>
                <a:close/>
                <a:moveTo>
                  <a:pt x="11090821" y="5110163"/>
                </a:moveTo>
                <a:cubicBezTo>
                  <a:pt x="11091749" y="5103303"/>
                  <a:pt x="11089344" y="5096628"/>
                  <a:pt x="11081714" y="5094277"/>
                </a:cubicBezTo>
                <a:cubicBezTo>
                  <a:pt x="11072772" y="5099510"/>
                  <a:pt x="11078207" y="5117217"/>
                  <a:pt x="11079932" y="5127163"/>
                </a:cubicBezTo>
                <a:cubicBezTo>
                  <a:pt x="11085633" y="5124070"/>
                  <a:pt x="11089894" y="5117024"/>
                  <a:pt x="11090821" y="5110163"/>
                </a:cubicBezTo>
                <a:close/>
                <a:moveTo>
                  <a:pt x="10902276" y="5538474"/>
                </a:moveTo>
                <a:cubicBezTo>
                  <a:pt x="10878973" y="5513887"/>
                  <a:pt x="10907966" y="5469044"/>
                  <a:pt x="10885891" y="5443985"/>
                </a:cubicBezTo>
                <a:cubicBezTo>
                  <a:pt x="10867972" y="5484539"/>
                  <a:pt x="10893738" y="5508168"/>
                  <a:pt x="10887510" y="5544192"/>
                </a:cubicBezTo>
                <a:cubicBezTo>
                  <a:pt x="10878789" y="5540847"/>
                  <a:pt x="10878869" y="5533742"/>
                  <a:pt x="10873223" y="5529207"/>
                </a:cubicBezTo>
                <a:cubicBezTo>
                  <a:pt x="10867378" y="5542436"/>
                  <a:pt x="10871752" y="5551003"/>
                  <a:pt x="10881287" y="5558278"/>
                </a:cubicBezTo>
                <a:cubicBezTo>
                  <a:pt x="10887521" y="5548785"/>
                  <a:pt x="10898563" y="5552649"/>
                  <a:pt x="10902276" y="5538474"/>
                </a:cubicBezTo>
                <a:close/>
                <a:moveTo>
                  <a:pt x="10988284" y="5343816"/>
                </a:moveTo>
                <a:cubicBezTo>
                  <a:pt x="10996780" y="5329205"/>
                  <a:pt x="10992544" y="5319171"/>
                  <a:pt x="10981967" y="5311947"/>
                </a:cubicBezTo>
                <a:cubicBezTo>
                  <a:pt x="10981470" y="5323460"/>
                  <a:pt x="10975861" y="5337308"/>
                  <a:pt x="10988284" y="5343816"/>
                </a:cubicBezTo>
                <a:close/>
                <a:moveTo>
                  <a:pt x="11071086" y="5156417"/>
                </a:moveTo>
                <a:cubicBezTo>
                  <a:pt x="11076466" y="5146549"/>
                  <a:pt x="11080000" y="5137397"/>
                  <a:pt x="11068579" y="5134391"/>
                </a:cubicBezTo>
                <a:cubicBezTo>
                  <a:pt x="11068925" y="5141687"/>
                  <a:pt x="11060280" y="5153173"/>
                  <a:pt x="11071086" y="5156417"/>
                </a:cubicBezTo>
                <a:close/>
                <a:moveTo>
                  <a:pt x="10518793" y="6410405"/>
                </a:moveTo>
                <a:cubicBezTo>
                  <a:pt x="10521912" y="6401039"/>
                  <a:pt x="10519539" y="6394875"/>
                  <a:pt x="10510962" y="6390062"/>
                </a:cubicBezTo>
                <a:cubicBezTo>
                  <a:pt x="10508648" y="6398760"/>
                  <a:pt x="10506333" y="6407458"/>
                  <a:pt x="10518793" y="6410405"/>
                </a:cubicBezTo>
                <a:close/>
                <a:moveTo>
                  <a:pt x="11967064" y="3136980"/>
                </a:moveTo>
                <a:cubicBezTo>
                  <a:pt x="11950687" y="3148638"/>
                  <a:pt x="11967064" y="3136980"/>
                  <a:pt x="11967064" y="3136980"/>
                </a:cubicBezTo>
                <a:close/>
                <a:moveTo>
                  <a:pt x="11036638" y="5244767"/>
                </a:moveTo>
                <a:cubicBezTo>
                  <a:pt x="11023595" y="5211963"/>
                  <a:pt x="11025556" y="5174055"/>
                  <a:pt x="11026286" y="5136622"/>
                </a:cubicBezTo>
                <a:cubicBezTo>
                  <a:pt x="11027993" y="5137376"/>
                  <a:pt x="11031446" y="5135331"/>
                  <a:pt x="11027984" y="5132781"/>
                </a:cubicBezTo>
                <a:cubicBezTo>
                  <a:pt x="11014686" y="5138640"/>
                  <a:pt x="11030587" y="5108421"/>
                  <a:pt x="11014622" y="5106469"/>
                </a:cubicBezTo>
                <a:cubicBezTo>
                  <a:pt x="11004662" y="5147476"/>
                  <a:pt x="11020037" y="5185391"/>
                  <a:pt x="11020447" y="5224858"/>
                </a:cubicBezTo>
                <a:cubicBezTo>
                  <a:pt x="11020304" y="5248264"/>
                  <a:pt x="11008224" y="5270987"/>
                  <a:pt x="11013628" y="5296844"/>
                </a:cubicBezTo>
                <a:close/>
                <a:moveTo>
                  <a:pt x="11045880" y="5223851"/>
                </a:moveTo>
                <a:cubicBezTo>
                  <a:pt x="11055867" y="5196631"/>
                  <a:pt x="11043516" y="5178419"/>
                  <a:pt x="11037317" y="5157823"/>
                </a:cubicBezTo>
                <a:cubicBezTo>
                  <a:pt x="11035329" y="5181944"/>
                  <a:pt x="11031068" y="5206592"/>
                  <a:pt x="11045880" y="5223851"/>
                </a:cubicBezTo>
                <a:close/>
                <a:moveTo>
                  <a:pt x="11061346" y="5188848"/>
                </a:moveTo>
                <a:cubicBezTo>
                  <a:pt x="11064363" y="5182018"/>
                  <a:pt x="11063186" y="5161600"/>
                  <a:pt x="11053301" y="5168967"/>
                </a:cubicBezTo>
                <a:cubicBezTo>
                  <a:pt x="11061031" y="5173403"/>
                  <a:pt x="11048079" y="5186557"/>
                  <a:pt x="11061346" y="5188848"/>
                </a:cubicBezTo>
                <a:close/>
                <a:moveTo>
                  <a:pt x="10912738" y="5534418"/>
                </a:moveTo>
                <a:cubicBezTo>
                  <a:pt x="10921987" y="5518100"/>
                  <a:pt x="10908096" y="5511452"/>
                  <a:pt x="10907503" y="5498945"/>
                </a:cubicBezTo>
                <a:cubicBezTo>
                  <a:pt x="10900902" y="5513884"/>
                  <a:pt x="10901496" y="5526389"/>
                  <a:pt x="10912738" y="5534418"/>
                </a:cubicBezTo>
                <a:close/>
                <a:moveTo>
                  <a:pt x="10926901" y="5511597"/>
                </a:moveTo>
                <a:cubicBezTo>
                  <a:pt x="10935923" y="5499257"/>
                  <a:pt x="10930241" y="5476337"/>
                  <a:pt x="10929212" y="5459044"/>
                </a:cubicBezTo>
                <a:cubicBezTo>
                  <a:pt x="10928224" y="5438197"/>
                  <a:pt x="10929746" y="5417440"/>
                  <a:pt x="10921473" y="5401539"/>
                </a:cubicBezTo>
                <a:cubicBezTo>
                  <a:pt x="10915725" y="5416858"/>
                  <a:pt x="10914615" y="5436393"/>
                  <a:pt x="10916175" y="5456090"/>
                </a:cubicBezTo>
                <a:lnTo>
                  <a:pt x="10920013" y="5475951"/>
                </a:lnTo>
                <a:close/>
                <a:moveTo>
                  <a:pt x="10944083" y="5481942"/>
                </a:moveTo>
                <a:cubicBezTo>
                  <a:pt x="10953675" y="5446382"/>
                  <a:pt x="10942775" y="5419115"/>
                  <a:pt x="10939446" y="5388563"/>
                </a:cubicBezTo>
                <a:cubicBezTo>
                  <a:pt x="10927663" y="5417539"/>
                  <a:pt x="10936825" y="5452203"/>
                  <a:pt x="10944083" y="5481942"/>
                </a:cubicBezTo>
                <a:close/>
                <a:moveTo>
                  <a:pt x="10980864" y="5398697"/>
                </a:moveTo>
                <a:cubicBezTo>
                  <a:pt x="10983167" y="5390022"/>
                  <a:pt x="10985471" y="5381345"/>
                  <a:pt x="10973008" y="5378390"/>
                </a:cubicBezTo>
                <a:cubicBezTo>
                  <a:pt x="10969474" y="5387543"/>
                  <a:pt x="10972093" y="5394312"/>
                  <a:pt x="10980864" y="5398697"/>
                </a:cubicBezTo>
                <a:close/>
                <a:moveTo>
                  <a:pt x="9988351" y="7647351"/>
                </a:moveTo>
                <a:cubicBezTo>
                  <a:pt x="9997172" y="7637670"/>
                  <a:pt x="9992145" y="7627650"/>
                  <a:pt x="9986458" y="7617617"/>
                </a:cubicBezTo>
                <a:cubicBezTo>
                  <a:pt x="9979617" y="7627343"/>
                  <a:pt x="9978049" y="7637204"/>
                  <a:pt x="9988351" y="7647351"/>
                </a:cubicBezTo>
                <a:close/>
                <a:moveTo>
                  <a:pt x="10969261" y="5427501"/>
                </a:moveTo>
                <a:cubicBezTo>
                  <a:pt x="10974535" y="5407828"/>
                  <a:pt x="10966579" y="5390344"/>
                  <a:pt x="10951196" y="5389670"/>
                </a:cubicBezTo>
                <a:cubicBezTo>
                  <a:pt x="10955023" y="5408708"/>
                  <a:pt x="10949193" y="5431135"/>
                  <a:pt x="10959361" y="5447364"/>
                </a:cubicBezTo>
                <a:cubicBezTo>
                  <a:pt x="10964274" y="5440861"/>
                  <a:pt x="10967502" y="5434059"/>
                  <a:pt x="10969261" y="5427501"/>
                </a:cubicBezTo>
                <a:close/>
                <a:moveTo>
                  <a:pt x="10976742" y="5444798"/>
                </a:moveTo>
                <a:cubicBezTo>
                  <a:pt x="10953390" y="5502572"/>
                  <a:pt x="10921481" y="5561372"/>
                  <a:pt x="10878666" y="5573443"/>
                </a:cubicBezTo>
                <a:cubicBezTo>
                  <a:pt x="10864226" y="5577269"/>
                  <a:pt x="10823195" y="5570876"/>
                  <a:pt x="10798369" y="5567047"/>
                </a:cubicBezTo>
                <a:cubicBezTo>
                  <a:pt x="10767242" y="5562476"/>
                  <a:pt x="10704720" y="5538932"/>
                  <a:pt x="10664336" y="5524150"/>
                </a:cubicBezTo>
                <a:cubicBezTo>
                  <a:pt x="10627792" y="5511063"/>
                  <a:pt x="10584550" y="5488897"/>
                  <a:pt x="10542738" y="5470422"/>
                </a:cubicBezTo>
                <a:cubicBezTo>
                  <a:pt x="10454845" y="5431587"/>
                  <a:pt x="10405132" y="5418298"/>
                  <a:pt x="10375206" y="5350992"/>
                </a:cubicBezTo>
                <a:cubicBezTo>
                  <a:pt x="10431092" y="5230277"/>
                  <a:pt x="10465476" y="5109756"/>
                  <a:pt x="10507038" y="4977604"/>
                </a:cubicBezTo>
                <a:cubicBezTo>
                  <a:pt x="10535701" y="4886188"/>
                  <a:pt x="10571168" y="4810533"/>
                  <a:pt x="10617167" y="4719123"/>
                </a:cubicBezTo>
                <a:cubicBezTo>
                  <a:pt x="10635897" y="4682502"/>
                  <a:pt x="10663619" y="4641690"/>
                  <a:pt x="10697060" y="4642180"/>
                </a:cubicBezTo>
                <a:cubicBezTo>
                  <a:pt x="10732158" y="4642382"/>
                  <a:pt x="10781439" y="4677422"/>
                  <a:pt x="10823580" y="4694001"/>
                </a:cubicBezTo>
                <a:cubicBezTo>
                  <a:pt x="10853585" y="4705728"/>
                  <a:pt x="10900419" y="4724380"/>
                  <a:pt x="10939434" y="4741109"/>
                </a:cubicBezTo>
                <a:cubicBezTo>
                  <a:pt x="11009119" y="4770368"/>
                  <a:pt x="11129512" y="4789890"/>
                  <a:pt x="11158676" y="4854306"/>
                </a:cubicBezTo>
                <a:cubicBezTo>
                  <a:pt x="11184982" y="4911337"/>
                  <a:pt x="11143888" y="4991648"/>
                  <a:pt x="11112288" y="5082787"/>
                </a:cubicBezTo>
                <a:cubicBezTo>
                  <a:pt x="11086099" y="5155908"/>
                  <a:pt x="11041857" y="5249114"/>
                  <a:pt x="11017833" y="5315029"/>
                </a:cubicBezTo>
                <a:cubicBezTo>
                  <a:pt x="11009114" y="5338225"/>
                  <a:pt x="11006371" y="5364052"/>
                  <a:pt x="10997328" y="5389135"/>
                </a:cubicBezTo>
                <a:cubicBezTo>
                  <a:pt x="10991359" y="5406395"/>
                  <a:pt x="10984526" y="5425540"/>
                  <a:pt x="10976742" y="5444798"/>
                </a:cubicBezTo>
                <a:close/>
                <a:moveTo>
                  <a:pt x="11994340" y="3148010"/>
                </a:moveTo>
                <a:cubicBezTo>
                  <a:pt x="11989405" y="3145319"/>
                  <a:pt x="11988115" y="3140153"/>
                  <a:pt x="11979109" y="3139748"/>
                </a:cubicBezTo>
                <a:cubicBezTo>
                  <a:pt x="11969742" y="3149397"/>
                  <a:pt x="11994070" y="3155550"/>
                  <a:pt x="11994340" y="3148010"/>
                </a:cubicBezTo>
                <a:close/>
                <a:moveTo>
                  <a:pt x="7307362" y="13768456"/>
                </a:moveTo>
                <a:cubicBezTo>
                  <a:pt x="7313755" y="13758856"/>
                  <a:pt x="7310913" y="13735430"/>
                  <a:pt x="7316678" y="13724980"/>
                </a:cubicBezTo>
                <a:cubicBezTo>
                  <a:pt x="7297304" y="13721517"/>
                  <a:pt x="7305106" y="13758094"/>
                  <a:pt x="7297231" y="13772453"/>
                </a:cubicBezTo>
                <a:cubicBezTo>
                  <a:pt x="7302075" y="13773319"/>
                  <a:pt x="7305232" y="13771656"/>
                  <a:pt x="7307362" y="13768456"/>
                </a:cubicBezTo>
                <a:close/>
                <a:moveTo>
                  <a:pt x="10014502" y="7643863"/>
                </a:moveTo>
                <a:cubicBezTo>
                  <a:pt x="10014580" y="7640732"/>
                  <a:pt x="10013504" y="7637574"/>
                  <a:pt x="10012757" y="7634423"/>
                </a:cubicBezTo>
                <a:cubicBezTo>
                  <a:pt x="10005019" y="7640498"/>
                  <a:pt x="10001893" y="7646694"/>
                  <a:pt x="10009319" y="7653141"/>
                </a:cubicBezTo>
                <a:cubicBezTo>
                  <a:pt x="10013190" y="7650101"/>
                  <a:pt x="10014423" y="7646996"/>
                  <a:pt x="10014502" y="7643863"/>
                </a:cubicBezTo>
                <a:close/>
                <a:moveTo>
                  <a:pt x="10561088" y="6408117"/>
                </a:moveTo>
                <a:cubicBezTo>
                  <a:pt x="10536786" y="6465424"/>
                  <a:pt x="10469587" y="6480243"/>
                  <a:pt x="10419773" y="6437257"/>
                </a:cubicBezTo>
                <a:cubicBezTo>
                  <a:pt x="10395838" y="6416449"/>
                  <a:pt x="10374925" y="6384186"/>
                  <a:pt x="10360079" y="6356650"/>
                </a:cubicBezTo>
                <a:cubicBezTo>
                  <a:pt x="10345281" y="6330158"/>
                  <a:pt x="10336060" y="6288737"/>
                  <a:pt x="10294339" y="6298953"/>
                </a:cubicBezTo>
                <a:cubicBezTo>
                  <a:pt x="10283759" y="6336742"/>
                  <a:pt x="10286567" y="6415748"/>
                  <a:pt x="10238924" y="6424371"/>
                </a:cubicBezTo>
                <a:cubicBezTo>
                  <a:pt x="10203149" y="6404983"/>
                  <a:pt x="10216088" y="6354934"/>
                  <a:pt x="10223970" y="6317487"/>
                </a:cubicBezTo>
                <a:cubicBezTo>
                  <a:pt x="10231754" y="6277951"/>
                  <a:pt x="10233940" y="6225709"/>
                  <a:pt x="10262483" y="6201483"/>
                </a:cubicBezTo>
                <a:cubicBezTo>
                  <a:pt x="10310889" y="6200359"/>
                  <a:pt x="10338064" y="6246134"/>
                  <a:pt x="10375518" y="6292869"/>
                </a:cubicBezTo>
                <a:cubicBezTo>
                  <a:pt x="10397707" y="6321091"/>
                  <a:pt x="10451386" y="6402622"/>
                  <a:pt x="10484757" y="6374391"/>
                </a:cubicBezTo>
                <a:cubicBezTo>
                  <a:pt x="10519359" y="6345680"/>
                  <a:pt x="10458197" y="6328377"/>
                  <a:pt x="10490894" y="6285522"/>
                </a:cubicBezTo>
                <a:cubicBezTo>
                  <a:pt x="10553217" y="6273664"/>
                  <a:pt x="10581796" y="6358942"/>
                  <a:pt x="10561088" y="6408117"/>
                </a:cubicBezTo>
                <a:close/>
                <a:moveTo>
                  <a:pt x="12076293" y="3015817"/>
                </a:moveTo>
                <a:cubicBezTo>
                  <a:pt x="12071824" y="3042216"/>
                  <a:pt x="12042866" y="3026326"/>
                  <a:pt x="12036770" y="3049427"/>
                </a:cubicBezTo>
                <a:cubicBezTo>
                  <a:pt x="12027695" y="3049028"/>
                  <a:pt x="12026640" y="3044435"/>
                  <a:pt x="12021431" y="3041101"/>
                </a:cubicBezTo>
                <a:cubicBezTo>
                  <a:pt x="12028674" y="3020055"/>
                  <a:pt x="12039840" y="3006417"/>
                  <a:pt x="12045217" y="2981451"/>
                </a:cubicBezTo>
                <a:cubicBezTo>
                  <a:pt x="12074116" y="2982354"/>
                  <a:pt x="12048059" y="3011081"/>
                  <a:pt x="12053463" y="3018627"/>
                </a:cubicBezTo>
                <a:cubicBezTo>
                  <a:pt x="12061103" y="3015296"/>
                  <a:pt x="12069883" y="3004731"/>
                  <a:pt x="12076293" y="3015817"/>
                </a:cubicBezTo>
                <a:close/>
                <a:moveTo>
                  <a:pt x="10992051" y="5482970"/>
                </a:moveTo>
                <a:cubicBezTo>
                  <a:pt x="11001312" y="5463019"/>
                  <a:pt x="11009501" y="5442468"/>
                  <a:pt x="11016509" y="5422861"/>
                </a:cubicBezTo>
                <a:cubicBezTo>
                  <a:pt x="11037237" y="5366726"/>
                  <a:pt x="11056552" y="5311485"/>
                  <a:pt x="11083429" y="5252961"/>
                </a:cubicBezTo>
                <a:cubicBezTo>
                  <a:pt x="11130442" y="5152322"/>
                  <a:pt x="11170973" y="5051369"/>
                  <a:pt x="11196696" y="4950504"/>
                </a:cubicBezTo>
                <a:cubicBezTo>
                  <a:pt x="11205677" y="4915191"/>
                  <a:pt x="11219924" y="4858739"/>
                  <a:pt x="11209668" y="4835843"/>
                </a:cubicBezTo>
                <a:cubicBezTo>
                  <a:pt x="11195423" y="4803532"/>
                  <a:pt x="11148795" y="4788031"/>
                  <a:pt x="11092547" y="4763178"/>
                </a:cubicBezTo>
                <a:cubicBezTo>
                  <a:pt x="10981329" y="4714037"/>
                  <a:pt x="10907372" y="4680850"/>
                  <a:pt x="10815141" y="4640608"/>
                </a:cubicBezTo>
                <a:cubicBezTo>
                  <a:pt x="10761261" y="4617311"/>
                  <a:pt x="10712054" y="4586897"/>
                  <a:pt x="10682352" y="4594179"/>
                </a:cubicBezTo>
                <a:cubicBezTo>
                  <a:pt x="10633497" y="4606772"/>
                  <a:pt x="10586831" y="4688181"/>
                  <a:pt x="10552698" y="4765433"/>
                </a:cubicBezTo>
                <a:cubicBezTo>
                  <a:pt x="10493482" y="4899452"/>
                  <a:pt x="10454576" y="5070502"/>
                  <a:pt x="10397452" y="5182497"/>
                </a:cubicBezTo>
                <a:cubicBezTo>
                  <a:pt x="10372075" y="5233014"/>
                  <a:pt x="10334620" y="5275133"/>
                  <a:pt x="10328951" y="5309865"/>
                </a:cubicBezTo>
                <a:cubicBezTo>
                  <a:pt x="10311604" y="5411371"/>
                  <a:pt x="10445644" y="5471107"/>
                  <a:pt x="10561067" y="5516493"/>
                </a:cubicBezTo>
                <a:cubicBezTo>
                  <a:pt x="10598895" y="5531165"/>
                  <a:pt x="10637008" y="5547495"/>
                  <a:pt x="10675065" y="5558189"/>
                </a:cubicBezTo>
                <a:cubicBezTo>
                  <a:pt x="10714212" y="5569875"/>
                  <a:pt x="10755140" y="5570613"/>
                  <a:pt x="10789789" y="5579799"/>
                </a:cubicBezTo>
                <a:cubicBezTo>
                  <a:pt x="10828271" y="5590684"/>
                  <a:pt x="10856453" y="5608744"/>
                  <a:pt x="10882752" y="5604553"/>
                </a:cubicBezTo>
                <a:cubicBezTo>
                  <a:pt x="10926849" y="5597253"/>
                  <a:pt x="10964270" y="5542818"/>
                  <a:pt x="10992051" y="5482970"/>
                </a:cubicBezTo>
                <a:close/>
                <a:moveTo>
                  <a:pt x="12030293" y="3161343"/>
                </a:moveTo>
                <a:cubicBezTo>
                  <a:pt x="12037803" y="3147810"/>
                  <a:pt x="12015629" y="3151799"/>
                  <a:pt x="12008083" y="3146933"/>
                </a:cubicBezTo>
                <a:cubicBezTo>
                  <a:pt x="12000384" y="3160894"/>
                  <a:pt x="12022559" y="3156904"/>
                  <a:pt x="12030293" y="3161343"/>
                </a:cubicBezTo>
                <a:close/>
                <a:moveTo>
                  <a:pt x="11007953" y="5489486"/>
                </a:moveTo>
                <a:cubicBezTo>
                  <a:pt x="10986781" y="5536251"/>
                  <a:pt x="10930323" y="5617920"/>
                  <a:pt x="10878429" y="5623558"/>
                </a:cubicBezTo>
                <a:cubicBezTo>
                  <a:pt x="10859744" y="5625502"/>
                  <a:pt x="10808518" y="5605420"/>
                  <a:pt x="10785466" y="5598806"/>
                </a:cubicBezTo>
                <a:cubicBezTo>
                  <a:pt x="10741728" y="5587135"/>
                  <a:pt x="10682667" y="5577872"/>
                  <a:pt x="10618754" y="5554227"/>
                </a:cubicBezTo>
                <a:cubicBezTo>
                  <a:pt x="10511764" y="5515114"/>
                  <a:pt x="10394364" y="5476506"/>
                  <a:pt x="10340175" y="5406650"/>
                </a:cubicBezTo>
                <a:cubicBezTo>
                  <a:pt x="10324624" y="5386515"/>
                  <a:pt x="10307053" y="5345593"/>
                  <a:pt x="10310174" y="5314323"/>
                </a:cubicBezTo>
                <a:cubicBezTo>
                  <a:pt x="10316472" y="5257421"/>
                  <a:pt x="10373723" y="5197010"/>
                  <a:pt x="10396075" y="5148726"/>
                </a:cubicBezTo>
                <a:cubicBezTo>
                  <a:pt x="10408004" y="5122880"/>
                  <a:pt x="10417844" y="5092541"/>
                  <a:pt x="10429442" y="5063988"/>
                </a:cubicBezTo>
                <a:cubicBezTo>
                  <a:pt x="10479870" y="4938330"/>
                  <a:pt x="10514958" y="4805893"/>
                  <a:pt x="10585671" y="4672364"/>
                </a:cubicBezTo>
                <a:cubicBezTo>
                  <a:pt x="10614399" y="4617719"/>
                  <a:pt x="10643617" y="4573494"/>
                  <a:pt x="10684586" y="4570680"/>
                </a:cubicBezTo>
                <a:cubicBezTo>
                  <a:pt x="10718885" y="4567980"/>
                  <a:pt x="10790299" y="4609226"/>
                  <a:pt x="10826094" y="4625042"/>
                </a:cubicBezTo>
                <a:cubicBezTo>
                  <a:pt x="10935558" y="4672388"/>
                  <a:pt x="11013119" y="4711249"/>
                  <a:pt x="11116052" y="4757240"/>
                </a:cubicBezTo>
                <a:cubicBezTo>
                  <a:pt x="11161647" y="4777386"/>
                  <a:pt x="11212775" y="4795385"/>
                  <a:pt x="11226356" y="4826892"/>
                </a:cubicBezTo>
                <a:cubicBezTo>
                  <a:pt x="11239938" y="4858400"/>
                  <a:pt x="11219006" y="4936895"/>
                  <a:pt x="11201874" y="4994113"/>
                </a:cubicBezTo>
                <a:cubicBezTo>
                  <a:pt x="11163747" y="5119595"/>
                  <a:pt x="11104768" y="5223110"/>
                  <a:pt x="11064851" y="5323824"/>
                </a:cubicBezTo>
                <a:cubicBezTo>
                  <a:pt x="11052499" y="5354085"/>
                  <a:pt x="11047864" y="5384172"/>
                  <a:pt x="11038302" y="5411575"/>
                </a:cubicBezTo>
                <a:cubicBezTo>
                  <a:pt x="11029118" y="5438126"/>
                  <a:pt x="11021015" y="5461075"/>
                  <a:pt x="11007953" y="5489486"/>
                </a:cubicBezTo>
                <a:close/>
                <a:moveTo>
                  <a:pt x="9456049" y="9002978"/>
                </a:moveTo>
                <a:cubicBezTo>
                  <a:pt x="9432729" y="9022247"/>
                  <a:pt x="9409224" y="8989939"/>
                  <a:pt x="9384400" y="8977950"/>
                </a:cubicBezTo>
                <a:cubicBezTo>
                  <a:pt x="9340971" y="8957228"/>
                  <a:pt x="9290001" y="8936240"/>
                  <a:pt x="9249107" y="8924800"/>
                </a:cubicBezTo>
                <a:cubicBezTo>
                  <a:pt x="9208659" y="8957413"/>
                  <a:pt x="9177413" y="9029288"/>
                  <a:pt x="9140799" y="9041670"/>
                </a:cubicBezTo>
                <a:cubicBezTo>
                  <a:pt x="9110725" y="9016142"/>
                  <a:pt x="9130810" y="8972996"/>
                  <a:pt x="9128214" y="8940740"/>
                </a:cubicBezTo>
                <a:cubicBezTo>
                  <a:pt x="9125331" y="8906825"/>
                  <a:pt x="9110083" y="8876628"/>
                  <a:pt x="9113176" y="8845363"/>
                </a:cubicBezTo>
                <a:cubicBezTo>
                  <a:pt x="9083932" y="8811022"/>
                  <a:pt x="9001553" y="8797570"/>
                  <a:pt x="8986898" y="8757944"/>
                </a:cubicBezTo>
                <a:cubicBezTo>
                  <a:pt x="9024445" y="8721496"/>
                  <a:pt x="9093856" y="8743499"/>
                  <a:pt x="9150267" y="8747551"/>
                </a:cubicBezTo>
                <a:cubicBezTo>
                  <a:pt x="9165354" y="8678741"/>
                  <a:pt x="9120104" y="8633252"/>
                  <a:pt x="9151391" y="8557821"/>
                </a:cubicBezTo>
                <a:cubicBezTo>
                  <a:pt x="9206284" y="8595350"/>
                  <a:pt x="9234287" y="8642899"/>
                  <a:pt x="9286721" y="8681372"/>
                </a:cubicBezTo>
                <a:cubicBezTo>
                  <a:pt x="9342996" y="8682265"/>
                  <a:pt x="9379753" y="8633737"/>
                  <a:pt x="9438414" y="8640787"/>
                </a:cubicBezTo>
                <a:cubicBezTo>
                  <a:pt x="9428591" y="8693059"/>
                  <a:pt x="9382010" y="8737244"/>
                  <a:pt x="9375257" y="8783726"/>
                </a:cubicBezTo>
                <a:cubicBezTo>
                  <a:pt x="9372503" y="8800357"/>
                  <a:pt x="9388983" y="8830076"/>
                  <a:pt x="9405685" y="8873158"/>
                </a:cubicBezTo>
                <a:cubicBezTo>
                  <a:pt x="9426272" y="8927090"/>
                  <a:pt x="9437297" y="8956445"/>
                  <a:pt x="9456049" y="9002978"/>
                </a:cubicBezTo>
                <a:close/>
                <a:moveTo>
                  <a:pt x="10407491" y="6849659"/>
                </a:moveTo>
                <a:cubicBezTo>
                  <a:pt x="10402665" y="6853640"/>
                  <a:pt x="10400798" y="6862493"/>
                  <a:pt x="10396537" y="6865195"/>
                </a:cubicBezTo>
                <a:cubicBezTo>
                  <a:pt x="10344377" y="6902258"/>
                  <a:pt x="10297433" y="6802559"/>
                  <a:pt x="10247267" y="6799241"/>
                </a:cubicBezTo>
                <a:cubicBezTo>
                  <a:pt x="10223887" y="6830172"/>
                  <a:pt x="10256958" y="6843256"/>
                  <a:pt x="10275228" y="6857442"/>
                </a:cubicBezTo>
                <a:cubicBezTo>
                  <a:pt x="10314626" y="6888603"/>
                  <a:pt x="10354999" y="6914083"/>
                  <a:pt x="10343557" y="6966589"/>
                </a:cubicBezTo>
                <a:cubicBezTo>
                  <a:pt x="10294984" y="6957353"/>
                  <a:pt x="10227151" y="6922288"/>
                  <a:pt x="10152372" y="6882115"/>
                </a:cubicBezTo>
                <a:cubicBezTo>
                  <a:pt x="10088953" y="6847472"/>
                  <a:pt x="10012393" y="6813644"/>
                  <a:pt x="10050477" y="6754062"/>
                </a:cubicBezTo>
                <a:cubicBezTo>
                  <a:pt x="10084014" y="6751050"/>
                  <a:pt x="10121135" y="6782735"/>
                  <a:pt x="10151416" y="6798661"/>
                </a:cubicBezTo>
                <a:cubicBezTo>
                  <a:pt x="10181997" y="6778043"/>
                  <a:pt x="10189835" y="6698983"/>
                  <a:pt x="10224537" y="6689864"/>
                </a:cubicBezTo>
                <a:cubicBezTo>
                  <a:pt x="10254479" y="6690359"/>
                  <a:pt x="10268332" y="6716856"/>
                  <a:pt x="10291461" y="6736244"/>
                </a:cubicBezTo>
                <a:cubicBezTo>
                  <a:pt x="10334860" y="6772231"/>
                  <a:pt x="10387605" y="6794007"/>
                  <a:pt x="10403849" y="6839390"/>
                </a:cubicBezTo>
                <a:cubicBezTo>
                  <a:pt x="10407134" y="6842369"/>
                  <a:pt x="10403214" y="6847769"/>
                  <a:pt x="10407491" y="6849659"/>
                </a:cubicBezTo>
                <a:close/>
                <a:moveTo>
                  <a:pt x="9982427" y="7825038"/>
                </a:moveTo>
                <a:cubicBezTo>
                  <a:pt x="9982979" y="7824432"/>
                  <a:pt x="9982780" y="7823372"/>
                  <a:pt x="9981344" y="7821361"/>
                </a:cubicBezTo>
                <a:cubicBezTo>
                  <a:pt x="9974026" y="7823820"/>
                  <a:pt x="9964218" y="7820281"/>
                  <a:pt x="9970192" y="7831974"/>
                </a:cubicBezTo>
                <a:cubicBezTo>
                  <a:pt x="9972357" y="7824602"/>
                  <a:pt x="9980774" y="7826850"/>
                  <a:pt x="9982427" y="7825038"/>
                </a:cubicBezTo>
                <a:close/>
                <a:moveTo>
                  <a:pt x="10051426" y="7697382"/>
                </a:moveTo>
                <a:cubicBezTo>
                  <a:pt x="10059060" y="7682393"/>
                  <a:pt x="10059119" y="7666890"/>
                  <a:pt x="10049945" y="7651167"/>
                </a:cubicBezTo>
                <a:cubicBezTo>
                  <a:pt x="10043953" y="7666520"/>
                  <a:pt x="10040276" y="7681604"/>
                  <a:pt x="10051426" y="7697382"/>
                </a:cubicBezTo>
                <a:close/>
                <a:moveTo>
                  <a:pt x="10008041" y="7822343"/>
                </a:moveTo>
                <a:cubicBezTo>
                  <a:pt x="10002593" y="7815944"/>
                  <a:pt x="9997318" y="7815814"/>
                  <a:pt x="9992216" y="7821955"/>
                </a:cubicBezTo>
                <a:lnTo>
                  <a:pt x="9999932" y="7830058"/>
                </a:lnTo>
                <a:close/>
                <a:moveTo>
                  <a:pt x="7212798" y="14159712"/>
                </a:moveTo>
                <a:cubicBezTo>
                  <a:pt x="7212798" y="14159712"/>
                  <a:pt x="7199027" y="14142415"/>
                  <a:pt x="7212798" y="14159712"/>
                </a:cubicBezTo>
                <a:close/>
                <a:moveTo>
                  <a:pt x="7203479" y="14205034"/>
                </a:moveTo>
                <a:cubicBezTo>
                  <a:pt x="7202228" y="14196326"/>
                  <a:pt x="7214169" y="14179686"/>
                  <a:pt x="7204219" y="14176819"/>
                </a:cubicBezTo>
                <a:cubicBezTo>
                  <a:pt x="7205044" y="14185338"/>
                  <a:pt x="7193530" y="14202166"/>
                  <a:pt x="7203479" y="14205034"/>
                </a:cubicBezTo>
                <a:close/>
                <a:moveTo>
                  <a:pt x="10044130" y="7777700"/>
                </a:moveTo>
                <a:cubicBezTo>
                  <a:pt x="10045499" y="7775752"/>
                  <a:pt x="10047190" y="7774142"/>
                  <a:pt x="10044264" y="7772421"/>
                </a:cubicBezTo>
                <a:cubicBezTo>
                  <a:pt x="10074976" y="7692346"/>
                  <a:pt x="9956638" y="7622823"/>
                  <a:pt x="9902103" y="7666355"/>
                </a:cubicBezTo>
                <a:cubicBezTo>
                  <a:pt x="9857994" y="7701898"/>
                  <a:pt x="9863732" y="7775604"/>
                  <a:pt x="9919693" y="7806661"/>
                </a:cubicBezTo>
                <a:cubicBezTo>
                  <a:pt x="9940030" y="7817879"/>
                  <a:pt x="9960981" y="7814512"/>
                  <a:pt x="9981925" y="7806408"/>
                </a:cubicBezTo>
                <a:lnTo>
                  <a:pt x="9982938" y="7805941"/>
                </a:lnTo>
                <a:close/>
                <a:moveTo>
                  <a:pt x="7260736" y="14081561"/>
                </a:moveTo>
                <a:cubicBezTo>
                  <a:pt x="7262798" y="14079868"/>
                  <a:pt x="7264016" y="14076966"/>
                  <a:pt x="7263495" y="14071511"/>
                </a:cubicBezTo>
                <a:cubicBezTo>
                  <a:pt x="7252653" y="14071817"/>
                  <a:pt x="7241672" y="14073592"/>
                  <a:pt x="7226603" y="14068463"/>
                </a:cubicBezTo>
                <a:cubicBezTo>
                  <a:pt x="7224730" y="14077318"/>
                  <a:pt x="7222856" y="14086175"/>
                  <a:pt x="7221221" y="14095646"/>
                </a:cubicBezTo>
                <a:cubicBezTo>
                  <a:pt x="7228611" y="14097382"/>
                  <a:pt x="7236190" y="14098692"/>
                  <a:pt x="7243580" y="14100428"/>
                </a:cubicBezTo>
                <a:cubicBezTo>
                  <a:pt x="7240765" y="14080836"/>
                  <a:pt x="7254548" y="14086640"/>
                  <a:pt x="7260736" y="14081561"/>
                </a:cubicBezTo>
                <a:close/>
                <a:moveTo>
                  <a:pt x="7155404" y="14321916"/>
                </a:moveTo>
                <a:cubicBezTo>
                  <a:pt x="7118908" y="14305280"/>
                  <a:pt x="7029970" y="14318481"/>
                  <a:pt x="6997470" y="14289340"/>
                </a:cubicBezTo>
                <a:cubicBezTo>
                  <a:pt x="7046213" y="14278258"/>
                  <a:pt x="7125605" y="14314356"/>
                  <a:pt x="7166461" y="14291124"/>
                </a:cubicBezTo>
                <a:cubicBezTo>
                  <a:pt x="7179472" y="14266291"/>
                  <a:pt x="7171155" y="14232035"/>
                  <a:pt x="7179662" y="14204704"/>
                </a:cubicBezTo>
                <a:cubicBezTo>
                  <a:pt x="7182577" y="14195799"/>
                  <a:pt x="7191664" y="14193696"/>
                  <a:pt x="7193487" y="14183799"/>
                </a:cubicBezTo>
                <a:cubicBezTo>
                  <a:pt x="7210400" y="14105136"/>
                  <a:pt x="7217789" y="14023793"/>
                  <a:pt x="7238391" y="13943702"/>
                </a:cubicBezTo>
                <a:cubicBezTo>
                  <a:pt x="7282877" y="13769169"/>
                  <a:pt x="7326830" y="13609691"/>
                  <a:pt x="7347978" y="13457975"/>
                </a:cubicBezTo>
                <a:cubicBezTo>
                  <a:pt x="7327353" y="13445805"/>
                  <a:pt x="7285076" y="13448021"/>
                  <a:pt x="7265284" y="13427044"/>
                </a:cubicBezTo>
                <a:cubicBezTo>
                  <a:pt x="7280893" y="13399793"/>
                  <a:pt x="7317205" y="13438772"/>
                  <a:pt x="7340098" y="13428500"/>
                </a:cubicBezTo>
                <a:cubicBezTo>
                  <a:pt x="7301714" y="13394211"/>
                  <a:pt x="7116251" y="13353549"/>
                  <a:pt x="7066555" y="13362172"/>
                </a:cubicBezTo>
                <a:cubicBezTo>
                  <a:pt x="6992864" y="13375483"/>
                  <a:pt x="6952461" y="13451923"/>
                  <a:pt x="6920658" y="13520440"/>
                </a:cubicBezTo>
                <a:cubicBezTo>
                  <a:pt x="6955783" y="13517101"/>
                  <a:pt x="6947962" y="13554420"/>
                  <a:pt x="6972237" y="13568714"/>
                </a:cubicBezTo>
                <a:cubicBezTo>
                  <a:pt x="6987931" y="13578197"/>
                  <a:pt x="7024385" y="13576465"/>
                  <a:pt x="7053620" y="13585304"/>
                </a:cubicBezTo>
                <a:cubicBezTo>
                  <a:pt x="7095790" y="13598331"/>
                  <a:pt x="7136641" y="13614342"/>
                  <a:pt x="7181886" y="13626178"/>
                </a:cubicBezTo>
                <a:cubicBezTo>
                  <a:pt x="7180986" y="13646677"/>
                  <a:pt x="7169966" y="13652002"/>
                  <a:pt x="7167925" y="13670468"/>
                </a:cubicBezTo>
                <a:cubicBezTo>
                  <a:pt x="7096445" y="13677621"/>
                  <a:pt x="7026140" y="13639421"/>
                  <a:pt x="6962076" y="13618250"/>
                </a:cubicBezTo>
                <a:cubicBezTo>
                  <a:pt x="6959171" y="13631748"/>
                  <a:pt x="6956266" y="13645245"/>
                  <a:pt x="6953788" y="13658931"/>
                </a:cubicBezTo>
                <a:cubicBezTo>
                  <a:pt x="6940735" y="13665396"/>
                  <a:pt x="6927443" y="13671245"/>
                  <a:pt x="6905549" y="13663101"/>
                </a:cubicBezTo>
                <a:cubicBezTo>
                  <a:pt x="6893360" y="13674535"/>
                  <a:pt x="6894852" y="13705775"/>
                  <a:pt x="6877057" y="13709125"/>
                </a:cubicBezTo>
                <a:cubicBezTo>
                  <a:pt x="6862721" y="13693107"/>
                  <a:pt x="6891981" y="13671887"/>
                  <a:pt x="6872874" y="13660896"/>
                </a:cubicBezTo>
                <a:cubicBezTo>
                  <a:pt x="6841917" y="13747115"/>
                  <a:pt x="6820100" y="13876110"/>
                  <a:pt x="6809793" y="13944440"/>
                </a:cubicBezTo>
                <a:cubicBezTo>
                  <a:pt x="6837439" y="13941875"/>
                  <a:pt x="6855376" y="13958974"/>
                  <a:pt x="6874718" y="13948662"/>
                </a:cubicBezTo>
                <a:cubicBezTo>
                  <a:pt x="6886882" y="13967288"/>
                  <a:pt x="6888730" y="13988492"/>
                  <a:pt x="6886312" y="14007811"/>
                </a:cubicBezTo>
                <a:cubicBezTo>
                  <a:pt x="6953301" y="14024668"/>
                  <a:pt x="7038304" y="14029606"/>
                  <a:pt x="7082034" y="14062179"/>
                </a:cubicBezTo>
                <a:cubicBezTo>
                  <a:pt x="7065777" y="14075894"/>
                  <a:pt x="7083319" y="14106580"/>
                  <a:pt x="7065357" y="14119540"/>
                </a:cubicBezTo>
                <a:cubicBezTo>
                  <a:pt x="7009418" y="14111135"/>
                  <a:pt x="6952931" y="14069356"/>
                  <a:pt x="6875308" y="14061562"/>
                </a:cubicBezTo>
                <a:cubicBezTo>
                  <a:pt x="6866719" y="14074077"/>
                  <a:pt x="6861316" y="14092077"/>
                  <a:pt x="6855674" y="14109462"/>
                </a:cubicBezTo>
                <a:cubicBezTo>
                  <a:pt x="6835547" y="14107705"/>
                  <a:pt x="6840566" y="14107883"/>
                  <a:pt x="6823425" y="14107445"/>
                </a:cubicBezTo>
                <a:cubicBezTo>
                  <a:pt x="6818160" y="14123977"/>
                  <a:pt x="6838140" y="14144528"/>
                  <a:pt x="6822965" y="14154643"/>
                </a:cubicBezTo>
                <a:cubicBezTo>
                  <a:pt x="6791271" y="14146755"/>
                  <a:pt x="6830019" y="14092520"/>
                  <a:pt x="6783764" y="14094509"/>
                </a:cubicBezTo>
                <a:cubicBezTo>
                  <a:pt x="6750219" y="14187739"/>
                  <a:pt x="6774751" y="14272992"/>
                  <a:pt x="6862653" y="14303677"/>
                </a:cubicBezTo>
                <a:cubicBezTo>
                  <a:pt x="6902364" y="14317654"/>
                  <a:pt x="6951743" y="14315518"/>
                  <a:pt x="7000102" y="14322613"/>
                </a:cubicBezTo>
                <a:cubicBezTo>
                  <a:pt x="7054572" y="14330881"/>
                  <a:pt x="7123101" y="14358102"/>
                  <a:pt x="7155404" y="14321916"/>
                </a:cubicBezTo>
                <a:close/>
                <a:moveTo>
                  <a:pt x="10069083" y="7743010"/>
                </a:moveTo>
                <a:cubicBezTo>
                  <a:pt x="10064618" y="7736960"/>
                  <a:pt x="10071377" y="7730528"/>
                  <a:pt x="10067250" y="7724155"/>
                </a:cubicBezTo>
                <a:cubicBezTo>
                  <a:pt x="10057885" y="7729207"/>
                  <a:pt x="10064031" y="7747174"/>
                  <a:pt x="10069083" y="7743010"/>
                </a:cubicBezTo>
                <a:close/>
                <a:moveTo>
                  <a:pt x="12087626" y="3175951"/>
                </a:moveTo>
                <a:cubicBezTo>
                  <a:pt x="12089774" y="3159539"/>
                  <a:pt x="12056342" y="3150894"/>
                  <a:pt x="12050827" y="3166841"/>
                </a:cubicBezTo>
                <a:cubicBezTo>
                  <a:pt x="12062872" y="3169610"/>
                  <a:pt x="12075154" y="3172994"/>
                  <a:pt x="12087626" y="3175951"/>
                </a:cubicBezTo>
                <a:close/>
                <a:moveTo>
                  <a:pt x="7436878" y="13758723"/>
                </a:moveTo>
                <a:cubicBezTo>
                  <a:pt x="7417196" y="13744419"/>
                  <a:pt x="7397513" y="13730116"/>
                  <a:pt x="7380053" y="13714246"/>
                </a:cubicBezTo>
                <a:cubicBezTo>
                  <a:pt x="7381097" y="13736114"/>
                  <a:pt x="7434567" y="13762798"/>
                  <a:pt x="7436878" y="13758723"/>
                </a:cubicBezTo>
                <a:close/>
                <a:moveTo>
                  <a:pt x="10102384" y="7773797"/>
                </a:moveTo>
                <a:cubicBezTo>
                  <a:pt x="10098382" y="7786606"/>
                  <a:pt x="10092188" y="7798417"/>
                  <a:pt x="10083609" y="7808349"/>
                </a:cubicBezTo>
                <a:cubicBezTo>
                  <a:pt x="10033680" y="7865520"/>
                  <a:pt x="9964870" y="7873084"/>
                  <a:pt x="9913133" y="7870831"/>
                </a:cubicBezTo>
                <a:cubicBezTo>
                  <a:pt x="9850799" y="7843909"/>
                  <a:pt x="9788677" y="7834807"/>
                  <a:pt x="9726549" y="7812836"/>
                </a:cubicBezTo>
                <a:cubicBezTo>
                  <a:pt x="9720135" y="7831811"/>
                  <a:pt x="9737285" y="7845098"/>
                  <a:pt x="9743736" y="7864061"/>
                </a:cubicBezTo>
                <a:cubicBezTo>
                  <a:pt x="9749596" y="7880366"/>
                  <a:pt x="9747475" y="7899121"/>
                  <a:pt x="9755972" y="7915490"/>
                </a:cubicBezTo>
                <a:cubicBezTo>
                  <a:pt x="9769205" y="7940228"/>
                  <a:pt x="9793089" y="7961265"/>
                  <a:pt x="9805261" y="7988940"/>
                </a:cubicBezTo>
                <a:cubicBezTo>
                  <a:pt x="9806591" y="8041096"/>
                  <a:pt x="9790512" y="8103382"/>
                  <a:pt x="9723476" y="8145302"/>
                </a:cubicBezTo>
                <a:cubicBezTo>
                  <a:pt x="9651406" y="8151457"/>
                  <a:pt x="9556887" y="8131993"/>
                  <a:pt x="9530329" y="8046566"/>
                </a:cubicBezTo>
                <a:cubicBezTo>
                  <a:pt x="9523930" y="8025620"/>
                  <a:pt x="9524720" y="7954714"/>
                  <a:pt x="9538568" y="7928664"/>
                </a:cubicBezTo>
                <a:cubicBezTo>
                  <a:pt x="9556912" y="7894471"/>
                  <a:pt x="9596882" y="7866085"/>
                  <a:pt x="9639430" y="7853269"/>
                </a:cubicBezTo>
                <a:cubicBezTo>
                  <a:pt x="9648516" y="7833035"/>
                  <a:pt x="9635842" y="7812272"/>
                  <a:pt x="9633057" y="7791753"/>
                </a:cubicBezTo>
                <a:cubicBezTo>
                  <a:pt x="9559744" y="7768521"/>
                  <a:pt x="9486295" y="7750728"/>
                  <a:pt x="9412854" y="7735824"/>
                </a:cubicBezTo>
                <a:lnTo>
                  <a:pt x="9400563" y="7733668"/>
                </a:lnTo>
                <a:lnTo>
                  <a:pt x="9399016" y="7748638"/>
                </a:lnTo>
                <a:cubicBezTo>
                  <a:pt x="9391414" y="7803930"/>
                  <a:pt x="9390910" y="7854015"/>
                  <a:pt x="9377592" y="7907857"/>
                </a:cubicBezTo>
                <a:cubicBezTo>
                  <a:pt x="9372164" y="7929308"/>
                  <a:pt x="9356801" y="7949154"/>
                  <a:pt x="9351839" y="7970570"/>
                </a:cubicBezTo>
                <a:cubicBezTo>
                  <a:pt x="9342673" y="8011007"/>
                  <a:pt x="9349229" y="8042802"/>
                  <a:pt x="9327304" y="8068747"/>
                </a:cubicBezTo>
                <a:cubicBezTo>
                  <a:pt x="9310258" y="8065794"/>
                  <a:pt x="9297585" y="8058778"/>
                  <a:pt x="9281864" y="8054794"/>
                </a:cubicBezTo>
                <a:cubicBezTo>
                  <a:pt x="9284144" y="8009718"/>
                  <a:pt x="9252647" y="8007373"/>
                  <a:pt x="9207827" y="7989164"/>
                </a:cubicBezTo>
                <a:cubicBezTo>
                  <a:pt x="9168756" y="7972876"/>
                  <a:pt x="9129980" y="7954223"/>
                  <a:pt x="9092938" y="7952754"/>
                </a:cubicBezTo>
                <a:cubicBezTo>
                  <a:pt x="9086313" y="7932658"/>
                  <a:pt x="9064320" y="7932420"/>
                  <a:pt x="9051804" y="7921180"/>
                </a:cubicBezTo>
                <a:cubicBezTo>
                  <a:pt x="9046279" y="7915971"/>
                  <a:pt x="9020623" y="7885129"/>
                  <a:pt x="9016183" y="7875631"/>
                </a:cubicBezTo>
                <a:cubicBezTo>
                  <a:pt x="8987999" y="7816909"/>
                  <a:pt x="9021625" y="7727884"/>
                  <a:pt x="9033737" y="7670392"/>
                </a:cubicBezTo>
                <a:cubicBezTo>
                  <a:pt x="9042146" y="7632349"/>
                  <a:pt x="9050021" y="7593410"/>
                  <a:pt x="9061801" y="7575700"/>
                </a:cubicBezTo>
                <a:cubicBezTo>
                  <a:pt x="9074478" y="7557456"/>
                  <a:pt x="9099069" y="7548621"/>
                  <a:pt x="9103755" y="7536113"/>
                </a:cubicBezTo>
                <a:lnTo>
                  <a:pt x="9107827" y="7534580"/>
                </a:lnTo>
                <a:lnTo>
                  <a:pt x="9152194" y="7517878"/>
                </a:lnTo>
                <a:cubicBezTo>
                  <a:pt x="9202644" y="7501937"/>
                  <a:pt x="9257117" y="7490633"/>
                  <a:pt x="9297558" y="7463787"/>
                </a:cubicBezTo>
                <a:cubicBezTo>
                  <a:pt x="9315963" y="7478799"/>
                  <a:pt x="9317894" y="7466960"/>
                  <a:pt x="9339675" y="7477047"/>
                </a:cubicBezTo>
                <a:cubicBezTo>
                  <a:pt x="9363424" y="7463128"/>
                  <a:pt x="9374075" y="7392177"/>
                  <a:pt x="9338912" y="7384487"/>
                </a:cubicBezTo>
                <a:cubicBezTo>
                  <a:pt x="9321832" y="7381067"/>
                  <a:pt x="9321176" y="7397487"/>
                  <a:pt x="9309224" y="7400242"/>
                </a:cubicBezTo>
                <a:cubicBezTo>
                  <a:pt x="9282968" y="7367568"/>
                  <a:pt x="9242657" y="7347164"/>
                  <a:pt x="9204105" y="7325220"/>
                </a:cubicBezTo>
                <a:cubicBezTo>
                  <a:pt x="9193360" y="7318999"/>
                  <a:pt x="9188488" y="7322629"/>
                  <a:pt x="9175433" y="7323130"/>
                </a:cubicBezTo>
                <a:cubicBezTo>
                  <a:pt x="9167834" y="7311994"/>
                  <a:pt x="9157309" y="7304002"/>
                  <a:pt x="9147315" y="7296089"/>
                </a:cubicBezTo>
                <a:lnTo>
                  <a:pt x="9127652" y="7275129"/>
                </a:lnTo>
                <a:lnTo>
                  <a:pt x="9122386" y="7269515"/>
                </a:lnTo>
                <a:cubicBezTo>
                  <a:pt x="9103396" y="7233967"/>
                  <a:pt x="9093058" y="7138375"/>
                  <a:pt x="9102568" y="7089962"/>
                </a:cubicBezTo>
                <a:cubicBezTo>
                  <a:pt x="9111751" y="7043446"/>
                  <a:pt x="9140465" y="7008106"/>
                  <a:pt x="9167121" y="6976676"/>
                </a:cubicBezTo>
                <a:cubicBezTo>
                  <a:pt x="9184344" y="6956691"/>
                  <a:pt x="9207457" y="6940480"/>
                  <a:pt x="9214281" y="6918920"/>
                </a:cubicBezTo>
                <a:cubicBezTo>
                  <a:pt x="9238804" y="6921781"/>
                  <a:pt x="9253097" y="6912775"/>
                  <a:pt x="9261794" y="6897634"/>
                </a:cubicBezTo>
                <a:cubicBezTo>
                  <a:pt x="9282062" y="6899877"/>
                  <a:pt x="9294201" y="6893371"/>
                  <a:pt x="9302280" y="6882479"/>
                </a:cubicBezTo>
                <a:cubicBezTo>
                  <a:pt x="9327074" y="6889071"/>
                  <a:pt x="9351251" y="6874657"/>
                  <a:pt x="9374257" y="6869684"/>
                </a:cubicBezTo>
                <a:cubicBezTo>
                  <a:pt x="9396333" y="6864779"/>
                  <a:pt x="9429638" y="6859976"/>
                  <a:pt x="9451476" y="6839185"/>
                </a:cubicBezTo>
                <a:cubicBezTo>
                  <a:pt x="9456988" y="6825213"/>
                  <a:pt x="9460434" y="6808585"/>
                  <a:pt x="9465413" y="6793717"/>
                </a:cubicBezTo>
                <a:cubicBezTo>
                  <a:pt x="9486577" y="6782797"/>
                  <a:pt x="9504606" y="6792691"/>
                  <a:pt x="9532621" y="6798573"/>
                </a:cubicBezTo>
                <a:cubicBezTo>
                  <a:pt x="9533875" y="6821869"/>
                  <a:pt x="9524903" y="6833289"/>
                  <a:pt x="9525089" y="6854793"/>
                </a:cubicBezTo>
                <a:cubicBezTo>
                  <a:pt x="9538656" y="6873904"/>
                  <a:pt x="9516027" y="6883997"/>
                  <a:pt x="9511186" y="6900727"/>
                </a:cubicBezTo>
                <a:cubicBezTo>
                  <a:pt x="9508292" y="6912168"/>
                  <a:pt x="9510288" y="6926520"/>
                  <a:pt x="9508427" y="6939286"/>
                </a:cubicBezTo>
                <a:cubicBezTo>
                  <a:pt x="9503653" y="6982201"/>
                  <a:pt x="9490788" y="7029453"/>
                  <a:pt x="9485372" y="7070088"/>
                </a:cubicBezTo>
                <a:cubicBezTo>
                  <a:pt x="9479099" y="7124338"/>
                  <a:pt x="9482688" y="7179278"/>
                  <a:pt x="9474469" y="7226191"/>
                </a:cubicBezTo>
                <a:cubicBezTo>
                  <a:pt x="9473297" y="7235632"/>
                  <a:pt x="9465048" y="7244193"/>
                  <a:pt x="9462016" y="7253773"/>
                </a:cubicBezTo>
                <a:cubicBezTo>
                  <a:pt x="9457503" y="7268606"/>
                  <a:pt x="9459603" y="7284351"/>
                  <a:pt x="9455347" y="7296361"/>
                </a:cubicBezTo>
                <a:cubicBezTo>
                  <a:pt x="9449249" y="7315055"/>
                  <a:pt x="9431321" y="7331816"/>
                  <a:pt x="9426461" y="7354630"/>
                </a:cubicBezTo>
                <a:cubicBezTo>
                  <a:pt x="9422722" y="7373616"/>
                  <a:pt x="9419225" y="7395858"/>
                  <a:pt x="9414831" y="7418635"/>
                </a:cubicBezTo>
                <a:cubicBezTo>
                  <a:pt x="9410799" y="7439981"/>
                  <a:pt x="9403821" y="7465756"/>
                  <a:pt x="9403596" y="7481677"/>
                </a:cubicBezTo>
                <a:cubicBezTo>
                  <a:pt x="9402867" y="7522426"/>
                  <a:pt x="9427987" y="7565005"/>
                  <a:pt x="9423211" y="7607925"/>
                </a:cubicBezTo>
                <a:cubicBezTo>
                  <a:pt x="9422400" y="7615938"/>
                  <a:pt x="9417061" y="7619606"/>
                  <a:pt x="9414925" y="7628653"/>
                </a:cubicBezTo>
                <a:lnTo>
                  <a:pt x="9406697" y="7678868"/>
                </a:lnTo>
                <a:lnTo>
                  <a:pt x="9605340" y="7713217"/>
                </a:lnTo>
                <a:cubicBezTo>
                  <a:pt x="9595164" y="7684928"/>
                  <a:pt x="9592934" y="7655513"/>
                  <a:pt x="9586070" y="7626647"/>
                </a:cubicBezTo>
                <a:cubicBezTo>
                  <a:pt x="9578616" y="7595122"/>
                  <a:pt x="9569923" y="7560271"/>
                  <a:pt x="9561791" y="7529395"/>
                </a:cubicBezTo>
                <a:cubicBezTo>
                  <a:pt x="9552728" y="7496184"/>
                  <a:pt x="9548322" y="7448244"/>
                  <a:pt x="9542993" y="7410838"/>
                </a:cubicBezTo>
                <a:cubicBezTo>
                  <a:pt x="9538835" y="7379394"/>
                  <a:pt x="9531837" y="7355807"/>
                  <a:pt x="9523857" y="7318988"/>
                </a:cubicBezTo>
                <a:cubicBezTo>
                  <a:pt x="9517973" y="7290477"/>
                  <a:pt x="9514471" y="7259057"/>
                  <a:pt x="9494148" y="7227554"/>
                </a:cubicBezTo>
                <a:cubicBezTo>
                  <a:pt x="9514037" y="7210558"/>
                  <a:pt x="9533886" y="7208401"/>
                  <a:pt x="9553382" y="7207222"/>
                </a:cubicBezTo>
                <a:cubicBezTo>
                  <a:pt x="9565373" y="7215762"/>
                  <a:pt x="9550665" y="7223328"/>
                  <a:pt x="9550468" y="7231236"/>
                </a:cubicBezTo>
                <a:cubicBezTo>
                  <a:pt x="9611067" y="7393039"/>
                  <a:pt x="9635739" y="7553631"/>
                  <a:pt x="9691400" y="7714984"/>
                </a:cubicBezTo>
                <a:cubicBezTo>
                  <a:pt x="9732931" y="7729525"/>
                  <a:pt x="9774817" y="7743083"/>
                  <a:pt x="9816728" y="7742460"/>
                </a:cubicBezTo>
                <a:cubicBezTo>
                  <a:pt x="9804397" y="7602941"/>
                  <a:pt x="9984303" y="7506388"/>
                  <a:pt x="10084488" y="7654978"/>
                </a:cubicBezTo>
                <a:cubicBezTo>
                  <a:pt x="10106673" y="7687926"/>
                  <a:pt x="10114389" y="7735371"/>
                  <a:pt x="10102384" y="7773797"/>
                </a:cubicBezTo>
                <a:close/>
                <a:moveTo>
                  <a:pt x="12176482" y="3167722"/>
                </a:moveTo>
                <a:cubicBezTo>
                  <a:pt x="12193831" y="3119217"/>
                  <a:pt x="12202993" y="3052285"/>
                  <a:pt x="12212590" y="2990141"/>
                </a:cubicBezTo>
                <a:cubicBezTo>
                  <a:pt x="11924012" y="2907572"/>
                  <a:pt x="11678135" y="2821912"/>
                  <a:pt x="11424413" y="2773637"/>
                </a:cubicBezTo>
                <a:cubicBezTo>
                  <a:pt x="11322754" y="2754252"/>
                  <a:pt x="11219158" y="2738096"/>
                  <a:pt x="11123170" y="2710493"/>
                </a:cubicBezTo>
                <a:cubicBezTo>
                  <a:pt x="11106881" y="2768147"/>
                  <a:pt x="11102651" y="2811215"/>
                  <a:pt x="11085400" y="2861807"/>
                </a:cubicBezTo>
                <a:cubicBezTo>
                  <a:pt x="11093004" y="2872315"/>
                  <a:pt x="11106388" y="2881293"/>
                  <a:pt x="11119466" y="2879411"/>
                </a:cubicBezTo>
                <a:cubicBezTo>
                  <a:pt x="11126977" y="2865879"/>
                  <a:pt x="11114775" y="2855381"/>
                  <a:pt x="11130038" y="2855486"/>
                </a:cubicBezTo>
                <a:cubicBezTo>
                  <a:pt x="11149677" y="2864164"/>
                  <a:pt x="11113408" y="2883884"/>
                  <a:pt x="11139344" y="2888705"/>
                </a:cubicBezTo>
                <a:cubicBezTo>
                  <a:pt x="11150813" y="2888155"/>
                  <a:pt x="11143929" y="2857539"/>
                  <a:pt x="11158823" y="2863098"/>
                </a:cubicBezTo>
                <a:cubicBezTo>
                  <a:pt x="11165236" y="2870528"/>
                  <a:pt x="11149919" y="2891335"/>
                  <a:pt x="11163671" y="2894858"/>
                </a:cubicBezTo>
                <a:cubicBezTo>
                  <a:pt x="11173433" y="2893554"/>
                  <a:pt x="11168881" y="2868053"/>
                  <a:pt x="11179119" y="2867981"/>
                </a:cubicBezTo>
                <a:cubicBezTo>
                  <a:pt x="11194300" y="2875199"/>
                  <a:pt x="11169239" y="2906510"/>
                  <a:pt x="11195594" y="2906920"/>
                </a:cubicBezTo>
                <a:cubicBezTo>
                  <a:pt x="11210313" y="2895551"/>
                  <a:pt x="11205914" y="2851224"/>
                  <a:pt x="11221249" y="2839616"/>
                </a:cubicBezTo>
                <a:cubicBezTo>
                  <a:pt x="11251783" y="2844427"/>
                  <a:pt x="11221148" y="2886041"/>
                  <a:pt x="11220577" y="2909278"/>
                </a:cubicBezTo>
                <a:cubicBezTo>
                  <a:pt x="11224905" y="2916807"/>
                  <a:pt x="11240643" y="2918144"/>
                  <a:pt x="11252499" y="2921340"/>
                </a:cubicBezTo>
                <a:cubicBezTo>
                  <a:pt x="11264247" y="2917850"/>
                  <a:pt x="11248792" y="2891617"/>
                  <a:pt x="11260779" y="2888742"/>
                </a:cubicBezTo>
                <a:cubicBezTo>
                  <a:pt x="11284342" y="2892005"/>
                  <a:pt x="11250998" y="2929358"/>
                  <a:pt x="11275981" y="2931715"/>
                </a:cubicBezTo>
                <a:cubicBezTo>
                  <a:pt x="11279887" y="2917101"/>
                  <a:pt x="11281749" y="2899029"/>
                  <a:pt x="11293357" y="2897009"/>
                </a:cubicBezTo>
                <a:cubicBezTo>
                  <a:pt x="11298071" y="2908284"/>
                  <a:pt x="11297482" y="2922321"/>
                  <a:pt x="11291212" y="2939977"/>
                </a:cubicBezTo>
                <a:cubicBezTo>
                  <a:pt x="11298183" y="2941525"/>
                  <a:pt x="11304537" y="2943311"/>
                  <a:pt x="11311319" y="2945287"/>
                </a:cubicBezTo>
                <a:cubicBezTo>
                  <a:pt x="11327130" y="2934911"/>
                  <a:pt x="11307595" y="2906364"/>
                  <a:pt x="11325936" y="2905276"/>
                </a:cubicBezTo>
                <a:cubicBezTo>
                  <a:pt x="11345854" y="2911013"/>
                  <a:pt x="11318995" y="2944082"/>
                  <a:pt x="11336262" y="2951201"/>
                </a:cubicBezTo>
                <a:cubicBezTo>
                  <a:pt x="11354495" y="2943427"/>
                  <a:pt x="11350376" y="2896160"/>
                  <a:pt x="11350718" y="2876906"/>
                </a:cubicBezTo>
                <a:cubicBezTo>
                  <a:pt x="11390420" y="2867895"/>
                  <a:pt x="11365125" y="2925145"/>
                  <a:pt x="11361861" y="2953320"/>
                </a:cubicBezTo>
                <a:cubicBezTo>
                  <a:pt x="11366000" y="2961277"/>
                  <a:pt x="11381928" y="2962187"/>
                  <a:pt x="11393595" y="2965809"/>
                </a:cubicBezTo>
                <a:cubicBezTo>
                  <a:pt x="11398741" y="2955317"/>
                  <a:pt x="11396373" y="2931803"/>
                  <a:pt x="11406751" y="2930260"/>
                </a:cubicBezTo>
                <a:cubicBezTo>
                  <a:pt x="11424772" y="2935670"/>
                  <a:pt x="11392988" y="2970648"/>
                  <a:pt x="11417922" y="2971963"/>
                </a:cubicBezTo>
                <a:cubicBezTo>
                  <a:pt x="11437265" y="2974381"/>
                  <a:pt x="11416637" y="2944842"/>
                  <a:pt x="11437401" y="2946356"/>
                </a:cubicBezTo>
                <a:cubicBezTo>
                  <a:pt x="11452623" y="2950018"/>
                  <a:pt x="11431058" y="2975724"/>
                  <a:pt x="11446280" y="2979386"/>
                </a:cubicBezTo>
                <a:cubicBezTo>
                  <a:pt x="11460393" y="2972855"/>
                  <a:pt x="11443599" y="2940413"/>
                  <a:pt x="11464928" y="2940646"/>
                </a:cubicBezTo>
                <a:cubicBezTo>
                  <a:pt x="11479683" y="2947676"/>
                  <a:pt x="11453390" y="2979464"/>
                  <a:pt x="11470796" y="2985112"/>
                </a:cubicBezTo>
                <a:cubicBezTo>
                  <a:pt x="11488868" y="2991565"/>
                  <a:pt x="11477269" y="2949674"/>
                  <a:pt x="11495579" y="2956742"/>
                </a:cubicBezTo>
                <a:cubicBezTo>
                  <a:pt x="11500998" y="2965265"/>
                  <a:pt x="11499695" y="2977455"/>
                  <a:pt x="11495550" y="2991453"/>
                </a:cubicBezTo>
                <a:cubicBezTo>
                  <a:pt x="11503186" y="2993806"/>
                  <a:pt x="11512053" y="2995681"/>
                  <a:pt x="11519878" y="2997607"/>
                </a:cubicBezTo>
                <a:cubicBezTo>
                  <a:pt x="11544102" y="2975118"/>
                  <a:pt x="11520114" y="2923157"/>
                  <a:pt x="11548922" y="2918013"/>
                </a:cubicBezTo>
                <a:cubicBezTo>
                  <a:pt x="11532320" y="2911699"/>
                  <a:pt x="11500901" y="2914668"/>
                  <a:pt x="11512137" y="2891547"/>
                </a:cubicBezTo>
                <a:cubicBezTo>
                  <a:pt x="11527359" y="2895209"/>
                  <a:pt x="11542154" y="2898682"/>
                  <a:pt x="11556760" y="2902583"/>
                </a:cubicBezTo>
                <a:cubicBezTo>
                  <a:pt x="11559287" y="2885316"/>
                  <a:pt x="11531701" y="2885382"/>
                  <a:pt x="11535221" y="2867022"/>
                </a:cubicBezTo>
                <a:cubicBezTo>
                  <a:pt x="11542830" y="2855576"/>
                  <a:pt x="11598294" y="2835146"/>
                  <a:pt x="11590639" y="2872104"/>
                </a:cubicBezTo>
                <a:cubicBezTo>
                  <a:pt x="11581574" y="2866056"/>
                  <a:pt x="11564636" y="2857040"/>
                  <a:pt x="11559975" y="2873364"/>
                </a:cubicBezTo>
                <a:cubicBezTo>
                  <a:pt x="11563646" y="2884688"/>
                  <a:pt x="11583605" y="2886869"/>
                  <a:pt x="11578567" y="2904047"/>
                </a:cubicBezTo>
                <a:cubicBezTo>
                  <a:pt x="11560629" y="2918079"/>
                  <a:pt x="11524336" y="2999066"/>
                  <a:pt x="11559862" y="3012210"/>
                </a:cubicBezTo>
                <a:cubicBezTo>
                  <a:pt x="11575363" y="3012931"/>
                  <a:pt x="11555081" y="2990693"/>
                  <a:pt x="11568973" y="2992746"/>
                </a:cubicBezTo>
                <a:cubicBezTo>
                  <a:pt x="11582949" y="3014240"/>
                  <a:pt x="11580770" y="2990298"/>
                  <a:pt x="11599448" y="2991913"/>
                </a:cubicBezTo>
                <a:cubicBezTo>
                  <a:pt x="11602603" y="3005562"/>
                  <a:pt x="11594122" y="3007432"/>
                  <a:pt x="11597506" y="3017098"/>
                </a:cubicBezTo>
                <a:cubicBezTo>
                  <a:pt x="11613820" y="3021753"/>
                  <a:pt x="11630085" y="3025364"/>
                  <a:pt x="11646587" y="3029592"/>
                </a:cubicBezTo>
                <a:cubicBezTo>
                  <a:pt x="11652750" y="3005251"/>
                  <a:pt x="11660521" y="2979578"/>
                  <a:pt x="11660387" y="2959093"/>
                </a:cubicBezTo>
                <a:cubicBezTo>
                  <a:pt x="11666742" y="2960879"/>
                  <a:pt x="11673524" y="2962855"/>
                  <a:pt x="11680494" y="2964402"/>
                </a:cubicBezTo>
                <a:cubicBezTo>
                  <a:pt x="11676902" y="2994475"/>
                  <a:pt x="11648690" y="3038692"/>
                  <a:pt x="11686145" y="3044007"/>
                </a:cubicBezTo>
                <a:cubicBezTo>
                  <a:pt x="11699790" y="3040844"/>
                  <a:pt x="11682834" y="3022628"/>
                  <a:pt x="11696528" y="3020509"/>
                </a:cubicBezTo>
                <a:cubicBezTo>
                  <a:pt x="11707390" y="3024798"/>
                  <a:pt x="11699741" y="3039801"/>
                  <a:pt x="11707951" y="3045471"/>
                </a:cubicBezTo>
                <a:cubicBezTo>
                  <a:pt x="11710734" y="3038020"/>
                  <a:pt x="11708572" y="3023277"/>
                  <a:pt x="11720010" y="3030884"/>
                </a:cubicBezTo>
                <a:cubicBezTo>
                  <a:pt x="11728221" y="3036555"/>
                  <a:pt x="11713043" y="3055891"/>
                  <a:pt x="11731195" y="3055231"/>
                </a:cubicBezTo>
                <a:cubicBezTo>
                  <a:pt x="11735200" y="3042702"/>
                  <a:pt x="11735115" y="3023260"/>
                  <a:pt x="11750912" y="3030240"/>
                </a:cubicBezTo>
                <a:cubicBezTo>
                  <a:pt x="11755191" y="3036726"/>
                  <a:pt x="11750332" y="3048878"/>
                  <a:pt x="11747698" y="3059459"/>
                </a:cubicBezTo>
                <a:cubicBezTo>
                  <a:pt x="11759554" y="3062655"/>
                  <a:pt x="11771836" y="3066039"/>
                  <a:pt x="11784308" y="3068996"/>
                </a:cubicBezTo>
                <a:cubicBezTo>
                  <a:pt x="11793540" y="3038862"/>
                  <a:pt x="11796903" y="3012773"/>
                  <a:pt x="11795577" y="2989209"/>
                </a:cubicBezTo>
                <a:cubicBezTo>
                  <a:pt x="11802458" y="2993270"/>
                  <a:pt x="11821127" y="2990285"/>
                  <a:pt x="11819060" y="2999584"/>
                </a:cubicBezTo>
                <a:cubicBezTo>
                  <a:pt x="11811288" y="3025257"/>
                  <a:pt x="11816110" y="3043217"/>
                  <a:pt x="11805876" y="3069845"/>
                </a:cubicBezTo>
                <a:cubicBezTo>
                  <a:pt x="11811107" y="3078795"/>
                  <a:pt x="11828693" y="3079416"/>
                  <a:pt x="11841214" y="3083416"/>
                </a:cubicBezTo>
                <a:cubicBezTo>
                  <a:pt x="11847385" y="3063674"/>
                  <a:pt x="11839871" y="3050652"/>
                  <a:pt x="11861964" y="3053776"/>
                </a:cubicBezTo>
                <a:cubicBezTo>
                  <a:pt x="11859380" y="3065400"/>
                  <a:pt x="11852962" y="3079926"/>
                  <a:pt x="11857905" y="3087217"/>
                </a:cubicBezTo>
                <a:cubicBezTo>
                  <a:pt x="11866156" y="3089331"/>
                  <a:pt x="11873981" y="3091256"/>
                  <a:pt x="11882232" y="3093370"/>
                </a:cubicBezTo>
                <a:cubicBezTo>
                  <a:pt x="11888282" y="3084298"/>
                  <a:pt x="11883393" y="3056095"/>
                  <a:pt x="11898763" y="3062886"/>
                </a:cubicBezTo>
                <a:cubicBezTo>
                  <a:pt x="11911145" y="3068357"/>
                  <a:pt x="11882668" y="3098158"/>
                  <a:pt x="11902766" y="3098868"/>
                </a:cubicBezTo>
                <a:cubicBezTo>
                  <a:pt x="11933323" y="3090922"/>
                  <a:pt x="11899209" y="3023763"/>
                  <a:pt x="11934570" y="3024579"/>
                </a:cubicBezTo>
                <a:cubicBezTo>
                  <a:pt x="11952331" y="3042128"/>
                  <a:pt x="11918537" y="3092049"/>
                  <a:pt x="11934500" y="3111357"/>
                </a:cubicBezTo>
                <a:cubicBezTo>
                  <a:pt x="11957587" y="3113388"/>
                  <a:pt x="11941998" y="3066670"/>
                  <a:pt x="11954838" y="3064173"/>
                </a:cubicBezTo>
                <a:cubicBezTo>
                  <a:pt x="11966046" y="3075763"/>
                  <a:pt x="11955335" y="3101159"/>
                  <a:pt x="11959016" y="3117083"/>
                </a:cubicBezTo>
                <a:cubicBezTo>
                  <a:pt x="11975388" y="3127381"/>
                  <a:pt x="11965178" y="3092742"/>
                  <a:pt x="11977650" y="3095699"/>
                </a:cubicBezTo>
                <a:cubicBezTo>
                  <a:pt x="11992305" y="3100643"/>
                  <a:pt x="11971406" y="3127153"/>
                  <a:pt x="11990560" y="3130000"/>
                </a:cubicBezTo>
                <a:cubicBezTo>
                  <a:pt x="12004403" y="3131009"/>
                  <a:pt x="11993092" y="3090777"/>
                  <a:pt x="12010884" y="3100171"/>
                </a:cubicBezTo>
                <a:cubicBezTo>
                  <a:pt x="12015688" y="3108932"/>
                  <a:pt x="12010929" y="3123169"/>
                  <a:pt x="12010856" y="3134882"/>
                </a:cubicBezTo>
                <a:cubicBezTo>
                  <a:pt x="12019108" y="3136996"/>
                  <a:pt x="12027548" y="3138683"/>
                  <a:pt x="12035184" y="3141035"/>
                </a:cubicBezTo>
                <a:cubicBezTo>
                  <a:pt x="12046969" y="3107433"/>
                  <a:pt x="12044124" y="3082687"/>
                  <a:pt x="12048997" y="3053180"/>
                </a:cubicBezTo>
                <a:cubicBezTo>
                  <a:pt x="12056444" y="3055960"/>
                  <a:pt x="12059136" y="3051021"/>
                  <a:pt x="12066345" y="3053185"/>
                </a:cubicBezTo>
                <a:cubicBezTo>
                  <a:pt x="12067014" y="3080545"/>
                  <a:pt x="12061386" y="3111761"/>
                  <a:pt x="12051875" y="3144836"/>
                </a:cubicBezTo>
                <a:cubicBezTo>
                  <a:pt x="12066005" y="3147504"/>
                  <a:pt x="12083986" y="3156470"/>
                  <a:pt x="12093788" y="3151610"/>
                </a:cubicBezTo>
                <a:cubicBezTo>
                  <a:pt x="12102570" y="3134043"/>
                  <a:pt x="12082239" y="3110762"/>
                  <a:pt x="12105218" y="3106106"/>
                </a:cubicBezTo>
                <a:cubicBezTo>
                  <a:pt x="12114818" y="3119029"/>
                  <a:pt x="12098804" y="3147188"/>
                  <a:pt x="12114084" y="3156492"/>
                </a:cubicBezTo>
                <a:cubicBezTo>
                  <a:pt x="12123868" y="3142432"/>
                  <a:pt x="12111083" y="3124017"/>
                  <a:pt x="12123209" y="3119672"/>
                </a:cubicBezTo>
                <a:cubicBezTo>
                  <a:pt x="12149423" y="3121553"/>
                  <a:pt x="12114659" y="3159810"/>
                  <a:pt x="12133535" y="3165597"/>
                </a:cubicBezTo>
                <a:cubicBezTo>
                  <a:pt x="12147696" y="3160110"/>
                  <a:pt x="12138700" y="3115794"/>
                  <a:pt x="12161279" y="3124749"/>
                </a:cubicBezTo>
                <a:cubicBezTo>
                  <a:pt x="12167620" y="3143891"/>
                  <a:pt x="12144330" y="3159643"/>
                  <a:pt x="12163165" y="3168987"/>
                </a:cubicBezTo>
                <a:cubicBezTo>
                  <a:pt x="12165242" y="3164287"/>
                  <a:pt x="12170554" y="3166124"/>
                  <a:pt x="12176482" y="3167722"/>
                </a:cubicBezTo>
                <a:close/>
                <a:moveTo>
                  <a:pt x="12179213" y="3207737"/>
                </a:moveTo>
                <a:cubicBezTo>
                  <a:pt x="11876460" y="3148011"/>
                  <a:pt x="11512493" y="3027025"/>
                  <a:pt x="11193021" y="2949699"/>
                </a:cubicBezTo>
                <a:cubicBezTo>
                  <a:pt x="11131518" y="2935290"/>
                  <a:pt x="11069359" y="2924677"/>
                  <a:pt x="11021703" y="2889322"/>
                </a:cubicBezTo>
                <a:cubicBezTo>
                  <a:pt x="11050230" y="2812053"/>
                  <a:pt x="11052848" y="2743762"/>
                  <a:pt x="11089775" y="2671737"/>
                </a:cubicBezTo>
                <a:cubicBezTo>
                  <a:pt x="11105810" y="2679333"/>
                  <a:pt x="11115577" y="2656073"/>
                  <a:pt x="11127244" y="2659696"/>
                </a:cubicBezTo>
                <a:cubicBezTo>
                  <a:pt x="11128286" y="2659646"/>
                  <a:pt x="11133994" y="2669828"/>
                  <a:pt x="11133567" y="2669639"/>
                </a:cubicBezTo>
                <a:cubicBezTo>
                  <a:pt x="11224979" y="2684497"/>
                  <a:pt x="11318652" y="2716183"/>
                  <a:pt x="11413431" y="2731507"/>
                </a:cubicBezTo>
                <a:cubicBezTo>
                  <a:pt x="11505270" y="2746554"/>
                  <a:pt x="11593137" y="2765972"/>
                  <a:pt x="11672383" y="2788731"/>
                </a:cubicBezTo>
                <a:cubicBezTo>
                  <a:pt x="11702022" y="2796721"/>
                  <a:pt x="11727320" y="2814537"/>
                  <a:pt x="11755490" y="2822388"/>
                </a:cubicBezTo>
                <a:cubicBezTo>
                  <a:pt x="11775408" y="2828125"/>
                  <a:pt x="11797641" y="2829778"/>
                  <a:pt x="11817887" y="2833617"/>
                </a:cubicBezTo>
                <a:cubicBezTo>
                  <a:pt x="11915237" y="2854673"/>
                  <a:pt x="12033910" y="2897916"/>
                  <a:pt x="12119947" y="2927250"/>
                </a:cubicBezTo>
                <a:cubicBezTo>
                  <a:pt x="12160548" y="2941615"/>
                  <a:pt x="12204735" y="2947862"/>
                  <a:pt x="12238203" y="2974905"/>
                </a:cubicBezTo>
                <a:cubicBezTo>
                  <a:pt x="12210021" y="3059476"/>
                  <a:pt x="12216428" y="3137371"/>
                  <a:pt x="12179213" y="3207737"/>
                </a:cubicBezTo>
                <a:close/>
                <a:moveTo>
                  <a:pt x="7471152" y="14055505"/>
                </a:moveTo>
                <a:cubicBezTo>
                  <a:pt x="7511219" y="13979482"/>
                  <a:pt x="7516398" y="13860880"/>
                  <a:pt x="7472467" y="13813183"/>
                </a:cubicBezTo>
                <a:cubicBezTo>
                  <a:pt x="7443845" y="13782188"/>
                  <a:pt x="7398639" y="13766801"/>
                  <a:pt x="7365385" y="13739366"/>
                </a:cubicBezTo>
                <a:cubicBezTo>
                  <a:pt x="7361311" y="13758972"/>
                  <a:pt x="7357236" y="13778579"/>
                  <a:pt x="7353162" y="13798185"/>
                </a:cubicBezTo>
                <a:cubicBezTo>
                  <a:pt x="7335843" y="13802765"/>
                  <a:pt x="7296274" y="13809237"/>
                  <a:pt x="7294754" y="13786139"/>
                </a:cubicBezTo>
                <a:cubicBezTo>
                  <a:pt x="7272306" y="13866944"/>
                  <a:pt x="7243136" y="13968734"/>
                  <a:pt x="7231570" y="14045683"/>
                </a:cubicBezTo>
                <a:cubicBezTo>
                  <a:pt x="7242881" y="14063932"/>
                  <a:pt x="7277398" y="14043506"/>
                  <a:pt x="7289374" y="14062558"/>
                </a:cubicBezTo>
                <a:cubicBezTo>
                  <a:pt x="7279687" y="14091407"/>
                  <a:pt x="7266984" y="14127079"/>
                  <a:pt x="7269468" y="14157228"/>
                </a:cubicBezTo>
                <a:cubicBezTo>
                  <a:pt x="7298045" y="14147939"/>
                  <a:pt x="7314640" y="14136922"/>
                  <a:pt x="7341233" y="14129815"/>
                </a:cubicBezTo>
                <a:cubicBezTo>
                  <a:pt x="7363710" y="14123945"/>
                  <a:pt x="7394968" y="14127053"/>
                  <a:pt x="7419983" y="14113131"/>
                </a:cubicBezTo>
                <a:cubicBezTo>
                  <a:pt x="7440565" y="14101455"/>
                  <a:pt x="7457797" y="14080846"/>
                  <a:pt x="7471152" y="14055505"/>
                </a:cubicBezTo>
                <a:close/>
                <a:moveTo>
                  <a:pt x="7528809" y="14017994"/>
                </a:moveTo>
                <a:cubicBezTo>
                  <a:pt x="7493094" y="14135751"/>
                  <a:pt x="7400035" y="14189434"/>
                  <a:pt x="7263054" y="14189053"/>
                </a:cubicBezTo>
                <a:cubicBezTo>
                  <a:pt x="7255319" y="14201944"/>
                  <a:pt x="7257981" y="14227076"/>
                  <a:pt x="7249989" y="14252087"/>
                </a:cubicBezTo>
                <a:cubicBezTo>
                  <a:pt x="7223076" y="14243764"/>
                  <a:pt x="7219236" y="14242068"/>
                  <a:pt x="7193027" y="14230997"/>
                </a:cubicBezTo>
                <a:cubicBezTo>
                  <a:pt x="7185166" y="14271866"/>
                  <a:pt x="7177117" y="14313161"/>
                  <a:pt x="7164554" y="14347365"/>
                </a:cubicBezTo>
                <a:cubicBezTo>
                  <a:pt x="7153029" y="14359602"/>
                  <a:pt x="7133378" y="14359074"/>
                  <a:pt x="7125464" y="14376985"/>
                </a:cubicBezTo>
                <a:cubicBezTo>
                  <a:pt x="6981748" y="14371079"/>
                  <a:pt x="6827089" y="14363396"/>
                  <a:pt x="6686977" y="14380489"/>
                </a:cubicBezTo>
                <a:cubicBezTo>
                  <a:pt x="6645037" y="14385403"/>
                  <a:pt x="6602593" y="14397230"/>
                  <a:pt x="6576394" y="14390751"/>
                </a:cubicBezTo>
                <a:cubicBezTo>
                  <a:pt x="6516983" y="14375205"/>
                  <a:pt x="6497938" y="14308686"/>
                  <a:pt x="6443050" y="14282904"/>
                </a:cubicBezTo>
                <a:cubicBezTo>
                  <a:pt x="6438770" y="14254511"/>
                  <a:pt x="6413681" y="14236289"/>
                  <a:pt x="6406754" y="14209273"/>
                </a:cubicBezTo>
                <a:cubicBezTo>
                  <a:pt x="6390318" y="14144927"/>
                  <a:pt x="6408913" y="14035916"/>
                  <a:pt x="6431588" y="13951133"/>
                </a:cubicBezTo>
                <a:cubicBezTo>
                  <a:pt x="6449335" y="13885581"/>
                  <a:pt x="6474726" y="13787728"/>
                  <a:pt x="6492055" y="13704661"/>
                </a:cubicBezTo>
                <a:cubicBezTo>
                  <a:pt x="6510087" y="13618847"/>
                  <a:pt x="6520056" y="13464741"/>
                  <a:pt x="6561081" y="13370737"/>
                </a:cubicBezTo>
                <a:cubicBezTo>
                  <a:pt x="6591793" y="13301228"/>
                  <a:pt x="6629175" y="13270856"/>
                  <a:pt x="6713367" y="13293784"/>
                </a:cubicBezTo>
                <a:cubicBezTo>
                  <a:pt x="6757808" y="13306284"/>
                  <a:pt x="6809423" y="13329090"/>
                  <a:pt x="6867793" y="13344686"/>
                </a:cubicBezTo>
                <a:cubicBezTo>
                  <a:pt x="6907780" y="13355728"/>
                  <a:pt x="6958620" y="13371057"/>
                  <a:pt x="6989678" y="13369999"/>
                </a:cubicBezTo>
                <a:cubicBezTo>
                  <a:pt x="7022393" y="13368654"/>
                  <a:pt x="7054459" y="13331853"/>
                  <a:pt x="7104613" y="13337195"/>
                </a:cubicBezTo>
                <a:cubicBezTo>
                  <a:pt x="7190856" y="13346248"/>
                  <a:pt x="7290780" y="13375109"/>
                  <a:pt x="7361751" y="13414112"/>
                </a:cubicBezTo>
                <a:cubicBezTo>
                  <a:pt x="7369725" y="13484914"/>
                  <a:pt x="7351303" y="13545071"/>
                  <a:pt x="7333576" y="13619807"/>
                </a:cubicBezTo>
                <a:cubicBezTo>
                  <a:pt x="7339619" y="13632671"/>
                  <a:pt x="7361321" y="13619324"/>
                  <a:pt x="7378484" y="13628946"/>
                </a:cubicBezTo>
                <a:cubicBezTo>
                  <a:pt x="7353893" y="13704217"/>
                  <a:pt x="7418928" y="13715114"/>
                  <a:pt x="7462142" y="13750008"/>
                </a:cubicBezTo>
                <a:cubicBezTo>
                  <a:pt x="7527272" y="13802230"/>
                  <a:pt x="7564058" y="13903600"/>
                  <a:pt x="7528809" y="14017994"/>
                </a:cubicBezTo>
                <a:close/>
              </a:path>
            </a:pathLst>
          </a:custGeom>
          <a:solidFill>
            <a:schemeClr val="dk1">
              <a:alpha val="49803"/>
            </a:scheme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Twentieth Century"/>
              <a:ea typeface="Twentieth Century"/>
              <a:cs typeface="Twentieth Century"/>
              <a:sym typeface="Twentieth Century"/>
            </a:endParaRPr>
          </a:p>
        </p:txBody>
      </p:sp>
      <p:sp>
        <p:nvSpPr>
          <p:cNvPr id="175" name="Google Shape;175;p10"/>
          <p:cNvSpPr txBox="1"/>
          <p:nvPr/>
        </p:nvSpPr>
        <p:spPr>
          <a:xfrm>
            <a:off x="2229852" y="818147"/>
            <a:ext cx="7090611" cy="1200329"/>
          </a:xfrm>
          <a:prstGeom prst="rect">
            <a:avLst/>
          </a:prstGeom>
          <a:noFill/>
          <a:ln>
            <a:noFill/>
          </a:ln>
        </p:spPr>
        <p:txBody>
          <a:bodyPr spcFirstLastPara="1" wrap="square" lIns="91425" tIns="45700" rIns="91425" bIns="45700" anchor="t" anchorCtr="0">
            <a:spAutoFit/>
          </a:bodyPr>
          <a:lstStyle/>
          <a:p>
            <a:pPr marL="0" marR="0" lvl="0" indent="0" algn="ctr" rtl="0">
              <a:spcBef>
                <a:spcPts val="0"/>
              </a:spcBef>
              <a:spcAft>
                <a:spcPts val="0"/>
              </a:spcAft>
              <a:buNone/>
            </a:pPr>
            <a:r>
              <a:rPr lang="en-US" sz="3600">
                <a:solidFill>
                  <a:schemeClr val="dk1"/>
                </a:solidFill>
                <a:latin typeface="Short Stack"/>
                <a:ea typeface="Short Stack"/>
                <a:cs typeface="Short Stack"/>
                <a:sym typeface="Short Stack"/>
              </a:rPr>
              <a:t>Piedmont School-Parent </a:t>
            </a:r>
            <a:endParaRPr/>
          </a:p>
          <a:p>
            <a:pPr marL="0" marR="0" lvl="0" indent="0" algn="ctr" rtl="0">
              <a:spcBef>
                <a:spcPts val="0"/>
              </a:spcBef>
              <a:spcAft>
                <a:spcPts val="0"/>
              </a:spcAft>
              <a:buNone/>
            </a:pPr>
            <a:r>
              <a:rPr lang="en-US" sz="3600">
                <a:solidFill>
                  <a:schemeClr val="dk1"/>
                </a:solidFill>
                <a:latin typeface="Short Stack"/>
                <a:ea typeface="Short Stack"/>
                <a:cs typeface="Short Stack"/>
                <a:sym typeface="Short Stack"/>
              </a:rPr>
              <a:t>Student Compact</a:t>
            </a:r>
            <a:endParaRPr/>
          </a:p>
        </p:txBody>
      </p:sp>
      <p:pic>
        <p:nvPicPr>
          <p:cNvPr id="176" name="Google Shape;176;p10"/>
          <p:cNvPicPr preferRelativeResize="0"/>
          <p:nvPr/>
        </p:nvPicPr>
        <p:blipFill rotWithShape="1">
          <a:blip r:embed="rId5">
            <a:alphaModFix/>
          </a:blip>
          <a:srcRect/>
          <a:stretch/>
        </p:blipFill>
        <p:spPr>
          <a:xfrm rot="5400000">
            <a:off x="1864813" y="2453002"/>
            <a:ext cx="4079240" cy="3059430"/>
          </a:xfrm>
          <a:prstGeom prst="rect">
            <a:avLst/>
          </a:prstGeom>
          <a:noFill/>
          <a:ln>
            <a:noFill/>
          </a:ln>
        </p:spPr>
      </p:pic>
      <p:pic>
        <p:nvPicPr>
          <p:cNvPr id="177" name="Google Shape;177;p10"/>
          <p:cNvPicPr preferRelativeResize="0"/>
          <p:nvPr/>
        </p:nvPicPr>
        <p:blipFill rotWithShape="1">
          <a:blip r:embed="rId6">
            <a:alphaModFix/>
          </a:blip>
          <a:srcRect/>
          <a:stretch/>
        </p:blipFill>
        <p:spPr>
          <a:xfrm rot="5400000">
            <a:off x="5586095" y="2453002"/>
            <a:ext cx="4079240" cy="3059430"/>
          </a:xfrm>
          <a:prstGeom prst="rect">
            <a:avLst/>
          </a:prstGeom>
          <a:noFill/>
          <a:ln>
            <a:noFill/>
          </a:ln>
        </p:spPr>
      </p:pic>
      <p:pic>
        <p:nvPicPr>
          <p:cNvPr id="3" name="Audio 2">
            <a:hlinkClick r:id="" action="ppaction://media"/>
            <a:extLst>
              <a:ext uri="{FF2B5EF4-FFF2-40B4-BE49-F238E27FC236}">
                <a16:creationId xmlns:a16="http://schemas.microsoft.com/office/drawing/2014/main" id="{9464038D-EBC0-66C3-F944-78AAC7E285C3}"/>
              </a:ext>
            </a:extLst>
          </p:cNvPr>
          <p:cNvPicPr>
            <a:picLocks noChangeAspect="1"/>
          </p:cNvPicPr>
          <p:nvPr>
            <a:audioFile r:link="rId2"/>
            <p:extLst>
              <p:ext uri="{DAA4B4D4-6D71-4841-9C94-3DE7FCFB9230}">
                <p14:media xmlns:p14="http://schemas.microsoft.com/office/powerpoint/2010/main" r:embed="rId1"/>
              </p:ext>
            </p:extLst>
          </p:nvPr>
        </p:nvPicPr>
        <p:blipFill>
          <a:blip r:embed="rId7"/>
          <a:stretch>
            <a:fillRect/>
          </a:stretch>
        </p:blipFill>
        <p:spPr>
          <a:xfrm>
            <a:off x="11226800" y="5892800"/>
            <a:ext cx="812800" cy="812800"/>
          </a:xfrm>
          <a:prstGeom prst="rect">
            <a:avLst/>
          </a:prstGeom>
        </p:spPr>
      </p:pic>
    </p:spTree>
  </p:cSld>
  <p:clrMapOvr>
    <a:masterClrMapping/>
  </p:clrMapOvr>
  <mc:AlternateContent xmlns:mc="http://schemas.openxmlformats.org/markup-compatibility/2006">
    <mc:Choice xmlns:p14="http://schemas.microsoft.com/office/powerpoint/2010/main" Requires="p14">
      <p:transition spd="slow" p14:dur="2000" advTm="11328"/>
    </mc:Choice>
    <mc:Fallback>
      <p:transition spd="slow" advTm="11328"/>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afterEffect">
                                  <p:stCondLst>
                                    <p:cond delay="0"/>
                                  </p:stCondLst>
                                  <p:childTnLst>
                                    <p:cmd type="call" cmd="playFrom(0.0)">
                                      <p:cBhvr>
                                        <p:cTn id="6" dur="1" fill="hold"/>
                                        <p:tgtEl>
                                          <p:spTgt spid="3"/>
                                        </p:tgtEl>
                                      </p:cBhvr>
                                    </p:cmd>
                                  </p:childTnLst>
                                </p:cTn>
                              </p:par>
                            </p:childTnLst>
                          </p:cTn>
                        </p:par>
                      </p:childTnLst>
                    </p:cTn>
                  </p:par>
                </p:childTnLst>
              </p:cTn>
              <p:prevCondLst>
                <p:cond evt="onPrev" delay="0">
                  <p:tgtEl>
                    <p:sldTgt/>
                  </p:tgtEl>
                </p:cond>
              </p:prevCondLst>
              <p:nextCondLst>
                <p:cond evt="onNext" delay="0">
                  <p:tgtEl>
                    <p:sldTgt/>
                  </p:tgtEl>
                </p:cond>
              </p:nextCondLst>
            </p:seq>
            <p:audio isNarration="1">
              <p:cMediaNode vol="80000" showWhenStopped="0">
                <p:cTn id="7" fill="hold" display="0">
                  <p:stCondLst>
                    <p:cond delay="indefinite"/>
                  </p:stCondLst>
                  <p:endCondLst>
                    <p:cond evt="onStopAudio" delay="0">
                      <p:tgtEl>
                        <p:sldTgt/>
                      </p:tgtEl>
                    </p:cond>
                  </p:endCondLst>
                </p:cTn>
                <p:tgtEl>
                  <p:spTgt spid="3"/>
                </p:tgtEl>
              </p:cMediaNode>
            </p:audio>
          </p:childTnLst>
        </p:cTn>
      </p:par>
    </p:tnLst>
  </p:timing>
</p:sld>
</file>

<file path=ppt/theme/theme1.xml><?xml version="1.0" encoding="utf-8"?>
<a:theme xmlns:a="http://schemas.openxmlformats.org/drawingml/2006/main" name="Integral">
  <a:themeElements>
    <a:clrScheme name="Integral">
      <a:dk1>
        <a:srgbClr val="000000"/>
      </a:dk1>
      <a:lt1>
        <a:srgbClr val="FFFFFF"/>
      </a:lt1>
      <a:dk2>
        <a:srgbClr val="335B74"/>
      </a:dk2>
      <a:lt2>
        <a:srgbClr val="DFE3E5"/>
      </a:lt2>
      <a:accent1>
        <a:srgbClr val="1CADE4"/>
      </a:accent1>
      <a:accent2>
        <a:srgbClr val="2683C6"/>
      </a:accent2>
      <a:accent3>
        <a:srgbClr val="27CED7"/>
      </a:accent3>
      <a:accent4>
        <a:srgbClr val="42BA97"/>
      </a:accent4>
      <a:accent5>
        <a:srgbClr val="3E8853"/>
      </a:accent5>
      <a:accent6>
        <a:srgbClr val="62A39F"/>
      </a:accent6>
      <a:hlink>
        <a:srgbClr val="6B9F25"/>
      </a:hlink>
      <a:folHlink>
        <a:srgbClr val="B26B02"/>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Office Theme">
  <a:themeElements>
    <a:clrScheme name="Office">
      <a:dk1>
        <a:srgbClr val="000000"/>
      </a:dk1>
      <a:lt1>
        <a:srgbClr val="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6</TotalTime>
  <Words>820</Words>
  <Application>Microsoft Macintosh PowerPoint</Application>
  <PresentationFormat>Widescreen</PresentationFormat>
  <Paragraphs>94</Paragraphs>
  <Slides>13</Slides>
  <Notes>13</Notes>
  <HiddenSlides>0</HiddenSlides>
  <MMClips>13</MMClips>
  <ScaleCrop>false</ScaleCrop>
  <HeadingPairs>
    <vt:vector size="6" baseType="variant">
      <vt:variant>
        <vt:lpstr>Fonts Used</vt:lpstr>
      </vt:variant>
      <vt:variant>
        <vt:i4>5</vt:i4>
      </vt:variant>
      <vt:variant>
        <vt:lpstr>Theme</vt:lpstr>
      </vt:variant>
      <vt:variant>
        <vt:i4>1</vt:i4>
      </vt:variant>
      <vt:variant>
        <vt:lpstr>Slide Titles</vt:lpstr>
      </vt:variant>
      <vt:variant>
        <vt:i4>13</vt:i4>
      </vt:variant>
    </vt:vector>
  </HeadingPairs>
  <TitlesOfParts>
    <vt:vector size="19" baseType="lpstr">
      <vt:lpstr>Times New Roman</vt:lpstr>
      <vt:lpstr>Noto Sans Symbols</vt:lpstr>
      <vt:lpstr>Twentieth Century</vt:lpstr>
      <vt:lpstr>Arial</vt:lpstr>
      <vt:lpstr>Short Stack</vt:lpstr>
      <vt:lpstr>Integral</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Jetfabrik Design</dc:creator>
  <cp:lastModifiedBy>Microsoft Office User</cp:lastModifiedBy>
  <cp:revision>2</cp:revision>
  <dcterms:created xsi:type="dcterms:W3CDTF">2018-12-21T22:04:22Z</dcterms:created>
  <dcterms:modified xsi:type="dcterms:W3CDTF">2022-08-11T14:29:00Z</dcterms:modified>
</cp:coreProperties>
</file>